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modernComment_7FF64986_6B6FF3C7.xml" ContentType="application/vnd.ms-powerpoint.comments+xml"/>
  <Override PartName="/ppt/comments/modernComment_7FF649A2_810A34E1.xml" ContentType="application/vnd.ms-powerpoint.comments+xml"/>
  <Override PartName="/ppt/notesSlides/notesSlide2.xml" ContentType="application/vnd.openxmlformats-officedocument.presentationml.notesSlide+xml"/>
  <Override PartName="/ppt/comments/modernComment_7FF64987_D99FD675.xml" ContentType="application/vnd.ms-powerpoint.comments+xml"/>
  <Override PartName="/ppt/notesSlides/notesSlide3.xml" ContentType="application/vnd.openxmlformats-officedocument.presentationml.notesSlide+xml"/>
  <Override PartName="/ppt/comments/modernComment_120_A4AE50.xml" ContentType="application/vnd.ms-powerpoint.comments+xml"/>
  <Override PartName="/ppt/comments/modernComment_206_90454087.xml" ContentType="application/vnd.ms-powerpoint.comments+xml"/>
  <Override PartName="/ppt/comments/modernComment_20D_147BF18.xml" ContentType="application/vnd.ms-powerpoint.comments+xml"/>
  <Override PartName="/ppt/comments/modernComment_7FF6498D_6F419A4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7FF6497D_30F9DA3A.xml" ContentType="application/vnd.ms-powerpoint.comments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omments/modernComment_7FF64983_70083476.xml" ContentType="application/vnd.ms-powerpoint.comments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3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4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3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4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5.xml" ContentType="application/vnd.openxmlformats-officedocument.drawingml.chartshapes+xml"/>
  <Override PartName="/ppt/charts/chart15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6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7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18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6.xml" ContentType="application/vnd.openxmlformats-officedocument.drawingml.chartshapes+xml"/>
  <Override PartName="/ppt/charts/chart19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7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4"/>
    <p:sldMasterId id="2147483688" r:id="rId5"/>
    <p:sldMasterId id="2147483701" r:id="rId6"/>
    <p:sldMasterId id="2147483715" r:id="rId7"/>
    <p:sldMasterId id="2147483726" r:id="rId8"/>
    <p:sldMasterId id="2147483660" r:id="rId9"/>
    <p:sldMasterId id="2147483744" r:id="rId10"/>
  </p:sldMasterIdLst>
  <p:notesMasterIdLst>
    <p:notesMasterId r:id="rId47"/>
  </p:notesMasterIdLst>
  <p:sldIdLst>
    <p:sldId id="257" r:id="rId11"/>
    <p:sldId id="2146847094" r:id="rId12"/>
    <p:sldId id="2146847112" r:id="rId13"/>
    <p:sldId id="2146847110" r:id="rId14"/>
    <p:sldId id="270" r:id="rId15"/>
    <p:sldId id="2146847056" r:id="rId16"/>
    <p:sldId id="2146847130" r:id="rId17"/>
    <p:sldId id="2146847132" r:id="rId18"/>
    <p:sldId id="2146847138" r:id="rId19"/>
    <p:sldId id="511" r:id="rId20"/>
    <p:sldId id="2146847111" r:id="rId21"/>
    <p:sldId id="288" r:id="rId22"/>
    <p:sldId id="473" r:id="rId23"/>
    <p:sldId id="518" r:id="rId24"/>
    <p:sldId id="525" r:id="rId25"/>
    <p:sldId id="2146847117" r:id="rId26"/>
    <p:sldId id="2146847134" r:id="rId27"/>
    <p:sldId id="2146847101" r:id="rId28"/>
    <p:sldId id="2146847107" r:id="rId29"/>
    <p:sldId id="2146847137" r:id="rId30"/>
    <p:sldId id="2146847106" r:id="rId31"/>
    <p:sldId id="2146847113" r:id="rId32"/>
    <p:sldId id="2146847135" r:id="rId33"/>
    <p:sldId id="2146847136" r:id="rId34"/>
    <p:sldId id="2146847109" r:id="rId35"/>
    <p:sldId id="259" r:id="rId36"/>
    <p:sldId id="260" r:id="rId37"/>
    <p:sldId id="2146847053" r:id="rId38"/>
    <p:sldId id="2146847045" r:id="rId39"/>
    <p:sldId id="2146847071" r:id="rId40"/>
    <p:sldId id="2146847059" r:id="rId41"/>
    <p:sldId id="2146847063" r:id="rId42"/>
    <p:sldId id="2146847080" r:id="rId43"/>
    <p:sldId id="2146847139" r:id="rId44"/>
    <p:sldId id="2146847051" r:id="rId45"/>
    <p:sldId id="21468470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989C2E-4E04-BD00-9BF4-DFB2CF809756}" name="Sreevidya Raman" initials="SR" userId="S::sreevidya.raman@themathcompany.com::ee0155fa-7764-49f5-994b-5f1ff8d752cd" providerId="AD"/>
  <p188:author id="{07135332-C056-8A1E-2C2A-75CB2508E0B8}" name="Pulagam Teja" initials="PT" userId="S::pulagam.teja@themathcompany.com::c0cbacc7-5711-4012-8ada-aa1d4063f889" providerId="AD"/>
  <p188:author id="{E98FF67E-5F4F-CB03-154D-32A6629D8D96}" name="Shyamala Iyer" initials="SI" userId="S::shyamala.iyer@themathcompany.com::a90e9eeb-39b0-446d-bf09-4d7f6f3a5a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6F824-E070-4E3A-9584-D8850C1B7ACF}" v="316" dt="2022-06-03T12:04:51.893"/>
    <p1510:client id="{0D62D5AE-DE2C-4DA0-882D-FFAE30176935}" v="1658" dt="2022-06-03T10:04:04.843"/>
    <p1510:client id="{8061B3A2-09E8-4117-BB63-497930773C78}" v="3813" dt="2022-06-03T15:50:27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3.xml" Id="rId13" /><Relationship Type="http://schemas.openxmlformats.org/officeDocument/2006/relationships/slide" Target="slides/slide8.xml" Id="rId18" /><Relationship Type="http://schemas.openxmlformats.org/officeDocument/2006/relationships/slide" Target="slides/slide16.xml" Id="rId26" /><Relationship Type="http://schemas.openxmlformats.org/officeDocument/2006/relationships/slide" Target="slides/slide29.xml" Id="rId39" /><Relationship Type="http://schemas.openxmlformats.org/officeDocument/2006/relationships/slide" Target="slides/slide11.xml" Id="rId21" /><Relationship Type="http://schemas.openxmlformats.org/officeDocument/2006/relationships/slide" Target="slides/slide24.xml" Id="rId34" /><Relationship Type="http://schemas.openxmlformats.org/officeDocument/2006/relationships/slide" Target="slides/slide32.xml" Id="rId42" /><Relationship Type="http://schemas.openxmlformats.org/officeDocument/2006/relationships/notesMaster" Target="notesMasters/notesMaster1.xml" Id="rId47" /><Relationship Type="http://schemas.openxmlformats.org/officeDocument/2006/relationships/theme" Target="theme/theme1.xml" Id="rId50" /><Relationship Type="http://schemas.openxmlformats.org/officeDocument/2006/relationships/slideMaster" Target="slideMasters/slideMaster4.xml" Id="rId7" /><Relationship Type="http://schemas.openxmlformats.org/officeDocument/2006/relationships/customXml" Target="../customXml/item2.xml" Id="rId2" /><Relationship Type="http://schemas.openxmlformats.org/officeDocument/2006/relationships/slide" Target="slides/slide6.xml" Id="rId16" /><Relationship Type="http://schemas.openxmlformats.org/officeDocument/2006/relationships/slide" Target="slides/slide19.xml" Id="rId29" /><Relationship Type="http://schemas.openxmlformats.org/officeDocument/2006/relationships/slide" Target="slides/slide1.xml" Id="rId11" /><Relationship Type="http://schemas.openxmlformats.org/officeDocument/2006/relationships/slide" Target="slides/slide14.xml" Id="rId24" /><Relationship Type="http://schemas.openxmlformats.org/officeDocument/2006/relationships/slide" Target="slides/slide22.xml" Id="rId32" /><Relationship Type="http://schemas.openxmlformats.org/officeDocument/2006/relationships/slide" Target="slides/slide27.xml" Id="rId37" /><Relationship Type="http://schemas.openxmlformats.org/officeDocument/2006/relationships/slide" Target="slides/slide30.xml" Id="rId40" /><Relationship Type="http://schemas.openxmlformats.org/officeDocument/2006/relationships/slide" Target="slides/slide35.xml" Id="rId45" /><Relationship Type="http://schemas.microsoft.com/office/2015/10/relationships/revisionInfo" Target="revisionInfo.xml" Id="rId53" /><Relationship Type="http://schemas.openxmlformats.org/officeDocument/2006/relationships/slideMaster" Target="slideMasters/slideMaster2.xml" Id="rId5" /><Relationship Type="http://schemas.openxmlformats.org/officeDocument/2006/relationships/slideMaster" Target="slideMasters/slideMaster7.xml" Id="rId10" /><Relationship Type="http://schemas.openxmlformats.org/officeDocument/2006/relationships/slide" Target="slides/slide9.xml" Id="rId19" /><Relationship Type="http://schemas.openxmlformats.org/officeDocument/2006/relationships/slide" Target="slides/slide21.xml" Id="rId31" /><Relationship Type="http://schemas.openxmlformats.org/officeDocument/2006/relationships/slide" Target="slides/slide34.xml" Id="rId44" /><Relationship Type="http://schemas.openxmlformats.org/officeDocument/2006/relationships/slideMaster" Target="slideMasters/slideMaster1.xml" Id="rId4" /><Relationship Type="http://schemas.openxmlformats.org/officeDocument/2006/relationships/slideMaster" Target="slideMasters/slideMaster6.xml" Id="rId9" /><Relationship Type="http://schemas.openxmlformats.org/officeDocument/2006/relationships/slide" Target="slides/slide4.xml" Id="rId14" /><Relationship Type="http://schemas.openxmlformats.org/officeDocument/2006/relationships/slide" Target="slides/slide12.xml" Id="rId22" /><Relationship Type="http://schemas.openxmlformats.org/officeDocument/2006/relationships/slide" Target="slides/slide17.xml" Id="rId27" /><Relationship Type="http://schemas.openxmlformats.org/officeDocument/2006/relationships/slide" Target="slides/slide20.xml" Id="rId30" /><Relationship Type="http://schemas.openxmlformats.org/officeDocument/2006/relationships/slide" Target="slides/slide25.xml" Id="rId35" /><Relationship Type="http://schemas.openxmlformats.org/officeDocument/2006/relationships/slide" Target="slides/slide33.xml" Id="rId43" /><Relationship Type="http://schemas.openxmlformats.org/officeDocument/2006/relationships/presProps" Target="presProps.xml" Id="rId48" /><Relationship Type="http://schemas.openxmlformats.org/officeDocument/2006/relationships/slideMaster" Target="slideMasters/slideMaster5.xml" Id="rId8" /><Relationship Type="http://schemas.openxmlformats.org/officeDocument/2006/relationships/tableStyles" Target="tableStyles.xml" Id="rId51" /><Relationship Type="http://schemas.openxmlformats.org/officeDocument/2006/relationships/customXml" Target="../customXml/item3.xml" Id="rId3" /><Relationship Type="http://schemas.openxmlformats.org/officeDocument/2006/relationships/slide" Target="slides/slide2.xml" Id="rId12" /><Relationship Type="http://schemas.openxmlformats.org/officeDocument/2006/relationships/slide" Target="slides/slide7.xml" Id="rId17" /><Relationship Type="http://schemas.openxmlformats.org/officeDocument/2006/relationships/slide" Target="slides/slide15.xml" Id="rId25" /><Relationship Type="http://schemas.openxmlformats.org/officeDocument/2006/relationships/slide" Target="slides/slide23.xml" Id="rId33" /><Relationship Type="http://schemas.openxmlformats.org/officeDocument/2006/relationships/slide" Target="slides/slide28.xml" Id="rId38" /><Relationship Type="http://schemas.openxmlformats.org/officeDocument/2006/relationships/slide" Target="slides/slide36.xml" Id="rId46" /><Relationship Type="http://schemas.openxmlformats.org/officeDocument/2006/relationships/slide" Target="slides/slide10.xml" Id="rId20" /><Relationship Type="http://schemas.openxmlformats.org/officeDocument/2006/relationships/slide" Target="slides/slide31.xml" Id="rId41" /><Relationship Type="http://schemas.microsoft.com/office/2018/10/relationships/authors" Target="authors.xml" Id="rId54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5.xml" Id="rId15" /><Relationship Type="http://schemas.openxmlformats.org/officeDocument/2006/relationships/slide" Target="slides/slide13.xml" Id="rId23" /><Relationship Type="http://schemas.openxmlformats.org/officeDocument/2006/relationships/slide" Target="slides/slide18.xml" Id="rId28" /><Relationship Type="http://schemas.openxmlformats.org/officeDocument/2006/relationships/slide" Target="slides/slide26.xml" Id="rId36" /><Relationship Type="http://schemas.openxmlformats.org/officeDocument/2006/relationships/viewProps" Target="viewProps.xml" Id="rId49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lagamTeja\Documents\Danone_France_Codx\final_dataset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%20(version%201).xlsb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themathcompany-my.sharepoint.com/personal/chandan_mr_themathcompany_com/Documents/Microsoft%20Teams%20Chat%20Files/Merged(1)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ndanMR\Downloads\Merged2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</a:t>
            </a:r>
            <a:r>
              <a:rPr lang="en-US" baseline="0"/>
              <a:t> Sales VS Predicted 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959696619303733E-2"/>
          <c:y val="9.9128600089030364E-2"/>
          <c:w val="0.92011627675725538"/>
          <c:h val="0.594891587061255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Sheet1!$A$2:$A$230</c:f>
              <c:numCache>
                <c:formatCode>m/d/yyyy</c:formatCode>
                <c:ptCount val="229"/>
                <c:pt idx="0">
                  <c:v>42765</c:v>
                </c:pt>
                <c:pt idx="1">
                  <c:v>42772</c:v>
                </c:pt>
                <c:pt idx="2">
                  <c:v>42779</c:v>
                </c:pt>
                <c:pt idx="3">
                  <c:v>42786</c:v>
                </c:pt>
                <c:pt idx="4">
                  <c:v>42793</c:v>
                </c:pt>
                <c:pt idx="5">
                  <c:v>42800</c:v>
                </c:pt>
                <c:pt idx="6">
                  <c:v>42807</c:v>
                </c:pt>
                <c:pt idx="7">
                  <c:v>42814</c:v>
                </c:pt>
                <c:pt idx="8">
                  <c:v>42821</c:v>
                </c:pt>
                <c:pt idx="9">
                  <c:v>42828</c:v>
                </c:pt>
                <c:pt idx="10">
                  <c:v>42835</c:v>
                </c:pt>
                <c:pt idx="11">
                  <c:v>42842</c:v>
                </c:pt>
                <c:pt idx="12">
                  <c:v>42849</c:v>
                </c:pt>
                <c:pt idx="13">
                  <c:v>42856</c:v>
                </c:pt>
                <c:pt idx="14">
                  <c:v>42863</c:v>
                </c:pt>
                <c:pt idx="15">
                  <c:v>42870</c:v>
                </c:pt>
                <c:pt idx="16">
                  <c:v>42877</c:v>
                </c:pt>
                <c:pt idx="17">
                  <c:v>42884</c:v>
                </c:pt>
                <c:pt idx="18">
                  <c:v>42891</c:v>
                </c:pt>
                <c:pt idx="19">
                  <c:v>42898</c:v>
                </c:pt>
                <c:pt idx="20">
                  <c:v>42905</c:v>
                </c:pt>
                <c:pt idx="21">
                  <c:v>42912</c:v>
                </c:pt>
                <c:pt idx="22">
                  <c:v>42919</c:v>
                </c:pt>
                <c:pt idx="23">
                  <c:v>42926</c:v>
                </c:pt>
                <c:pt idx="24">
                  <c:v>42933</c:v>
                </c:pt>
                <c:pt idx="25">
                  <c:v>42940</c:v>
                </c:pt>
                <c:pt idx="26">
                  <c:v>42947</c:v>
                </c:pt>
                <c:pt idx="27">
                  <c:v>42954</c:v>
                </c:pt>
                <c:pt idx="28">
                  <c:v>42961</c:v>
                </c:pt>
                <c:pt idx="29">
                  <c:v>42968</c:v>
                </c:pt>
                <c:pt idx="30">
                  <c:v>42975</c:v>
                </c:pt>
                <c:pt idx="31">
                  <c:v>42982</c:v>
                </c:pt>
                <c:pt idx="32">
                  <c:v>42989</c:v>
                </c:pt>
                <c:pt idx="33">
                  <c:v>42996</c:v>
                </c:pt>
                <c:pt idx="34">
                  <c:v>43003</c:v>
                </c:pt>
                <c:pt idx="35">
                  <c:v>43010</c:v>
                </c:pt>
                <c:pt idx="36">
                  <c:v>43017</c:v>
                </c:pt>
                <c:pt idx="37">
                  <c:v>43024</c:v>
                </c:pt>
                <c:pt idx="38">
                  <c:v>43031</c:v>
                </c:pt>
                <c:pt idx="39">
                  <c:v>43038</c:v>
                </c:pt>
                <c:pt idx="40">
                  <c:v>43045</c:v>
                </c:pt>
                <c:pt idx="41">
                  <c:v>43052</c:v>
                </c:pt>
                <c:pt idx="42">
                  <c:v>43059</c:v>
                </c:pt>
                <c:pt idx="43">
                  <c:v>43066</c:v>
                </c:pt>
                <c:pt idx="44">
                  <c:v>43073</c:v>
                </c:pt>
                <c:pt idx="45">
                  <c:v>43080</c:v>
                </c:pt>
                <c:pt idx="46">
                  <c:v>43087</c:v>
                </c:pt>
                <c:pt idx="47">
                  <c:v>43094</c:v>
                </c:pt>
                <c:pt idx="48">
                  <c:v>43101</c:v>
                </c:pt>
                <c:pt idx="49">
                  <c:v>43108</c:v>
                </c:pt>
                <c:pt idx="50">
                  <c:v>43115</c:v>
                </c:pt>
                <c:pt idx="51">
                  <c:v>43122</c:v>
                </c:pt>
                <c:pt idx="52">
                  <c:v>43129</c:v>
                </c:pt>
                <c:pt idx="53">
                  <c:v>43136</c:v>
                </c:pt>
                <c:pt idx="54">
                  <c:v>43143</c:v>
                </c:pt>
                <c:pt idx="55">
                  <c:v>43150</c:v>
                </c:pt>
                <c:pt idx="56">
                  <c:v>43157</c:v>
                </c:pt>
                <c:pt idx="57">
                  <c:v>43164</c:v>
                </c:pt>
                <c:pt idx="58">
                  <c:v>43171</c:v>
                </c:pt>
                <c:pt idx="59">
                  <c:v>43178</c:v>
                </c:pt>
                <c:pt idx="60">
                  <c:v>43185</c:v>
                </c:pt>
                <c:pt idx="61">
                  <c:v>43192</c:v>
                </c:pt>
                <c:pt idx="62">
                  <c:v>43199</c:v>
                </c:pt>
                <c:pt idx="63">
                  <c:v>43206</c:v>
                </c:pt>
                <c:pt idx="64">
                  <c:v>43213</c:v>
                </c:pt>
                <c:pt idx="65">
                  <c:v>43220</c:v>
                </c:pt>
                <c:pt idx="66">
                  <c:v>43227</c:v>
                </c:pt>
                <c:pt idx="67">
                  <c:v>43234</c:v>
                </c:pt>
                <c:pt idx="68">
                  <c:v>43241</c:v>
                </c:pt>
                <c:pt idx="69">
                  <c:v>43248</c:v>
                </c:pt>
                <c:pt idx="70">
                  <c:v>43255</c:v>
                </c:pt>
                <c:pt idx="71">
                  <c:v>43262</c:v>
                </c:pt>
                <c:pt idx="72">
                  <c:v>43269</c:v>
                </c:pt>
                <c:pt idx="73">
                  <c:v>43276</c:v>
                </c:pt>
                <c:pt idx="74">
                  <c:v>43283</c:v>
                </c:pt>
                <c:pt idx="75">
                  <c:v>43290</c:v>
                </c:pt>
                <c:pt idx="76">
                  <c:v>43297</c:v>
                </c:pt>
                <c:pt idx="77">
                  <c:v>43304</c:v>
                </c:pt>
                <c:pt idx="78">
                  <c:v>43311</c:v>
                </c:pt>
                <c:pt idx="79">
                  <c:v>43318</c:v>
                </c:pt>
                <c:pt idx="80">
                  <c:v>43325</c:v>
                </c:pt>
                <c:pt idx="81">
                  <c:v>43332</c:v>
                </c:pt>
                <c:pt idx="82">
                  <c:v>43339</c:v>
                </c:pt>
                <c:pt idx="83">
                  <c:v>43346</c:v>
                </c:pt>
                <c:pt idx="84">
                  <c:v>43353</c:v>
                </c:pt>
                <c:pt idx="85">
                  <c:v>43360</c:v>
                </c:pt>
                <c:pt idx="86">
                  <c:v>43367</c:v>
                </c:pt>
                <c:pt idx="87">
                  <c:v>43374</c:v>
                </c:pt>
                <c:pt idx="88">
                  <c:v>43381</c:v>
                </c:pt>
                <c:pt idx="89">
                  <c:v>43388</c:v>
                </c:pt>
                <c:pt idx="90">
                  <c:v>43395</c:v>
                </c:pt>
                <c:pt idx="91">
                  <c:v>43402</c:v>
                </c:pt>
                <c:pt idx="92">
                  <c:v>43409</c:v>
                </c:pt>
                <c:pt idx="93">
                  <c:v>43416</c:v>
                </c:pt>
                <c:pt idx="94">
                  <c:v>43423</c:v>
                </c:pt>
                <c:pt idx="95">
                  <c:v>43430</c:v>
                </c:pt>
                <c:pt idx="96">
                  <c:v>43437</c:v>
                </c:pt>
                <c:pt idx="97">
                  <c:v>43444</c:v>
                </c:pt>
                <c:pt idx="98">
                  <c:v>43451</c:v>
                </c:pt>
                <c:pt idx="99">
                  <c:v>43458</c:v>
                </c:pt>
                <c:pt idx="100">
                  <c:v>43465</c:v>
                </c:pt>
                <c:pt idx="101">
                  <c:v>43472</c:v>
                </c:pt>
                <c:pt idx="102">
                  <c:v>43479</c:v>
                </c:pt>
                <c:pt idx="103">
                  <c:v>43486</c:v>
                </c:pt>
                <c:pt idx="104">
                  <c:v>43493</c:v>
                </c:pt>
                <c:pt idx="105">
                  <c:v>43500</c:v>
                </c:pt>
                <c:pt idx="106">
                  <c:v>43507</c:v>
                </c:pt>
                <c:pt idx="107">
                  <c:v>43514</c:v>
                </c:pt>
                <c:pt idx="108">
                  <c:v>43521</c:v>
                </c:pt>
                <c:pt idx="109">
                  <c:v>43528</c:v>
                </c:pt>
                <c:pt idx="110">
                  <c:v>43535</c:v>
                </c:pt>
                <c:pt idx="111">
                  <c:v>43542</c:v>
                </c:pt>
                <c:pt idx="112">
                  <c:v>43549</c:v>
                </c:pt>
                <c:pt idx="113">
                  <c:v>43556</c:v>
                </c:pt>
                <c:pt idx="114">
                  <c:v>43563</c:v>
                </c:pt>
                <c:pt idx="115">
                  <c:v>43570</c:v>
                </c:pt>
                <c:pt idx="116">
                  <c:v>43577</c:v>
                </c:pt>
                <c:pt idx="117">
                  <c:v>43584</c:v>
                </c:pt>
                <c:pt idx="118">
                  <c:v>43591</c:v>
                </c:pt>
                <c:pt idx="119">
                  <c:v>43598</c:v>
                </c:pt>
                <c:pt idx="120">
                  <c:v>43605</c:v>
                </c:pt>
                <c:pt idx="121">
                  <c:v>43612</c:v>
                </c:pt>
                <c:pt idx="122">
                  <c:v>43619</c:v>
                </c:pt>
                <c:pt idx="123">
                  <c:v>43626</c:v>
                </c:pt>
                <c:pt idx="124">
                  <c:v>43633</c:v>
                </c:pt>
                <c:pt idx="125">
                  <c:v>43640</c:v>
                </c:pt>
                <c:pt idx="126">
                  <c:v>43647</c:v>
                </c:pt>
                <c:pt idx="127">
                  <c:v>43654</c:v>
                </c:pt>
                <c:pt idx="128">
                  <c:v>43661</c:v>
                </c:pt>
                <c:pt idx="129">
                  <c:v>43668</c:v>
                </c:pt>
                <c:pt idx="130">
                  <c:v>43675</c:v>
                </c:pt>
                <c:pt idx="131">
                  <c:v>43682</c:v>
                </c:pt>
                <c:pt idx="132">
                  <c:v>43689</c:v>
                </c:pt>
                <c:pt idx="133">
                  <c:v>43696</c:v>
                </c:pt>
                <c:pt idx="134">
                  <c:v>43703</c:v>
                </c:pt>
                <c:pt idx="135">
                  <c:v>43710</c:v>
                </c:pt>
                <c:pt idx="136">
                  <c:v>43717</c:v>
                </c:pt>
                <c:pt idx="137">
                  <c:v>43724</c:v>
                </c:pt>
                <c:pt idx="138">
                  <c:v>43731</c:v>
                </c:pt>
                <c:pt idx="139">
                  <c:v>43738</c:v>
                </c:pt>
                <c:pt idx="140">
                  <c:v>43745</c:v>
                </c:pt>
                <c:pt idx="141">
                  <c:v>43752</c:v>
                </c:pt>
                <c:pt idx="142">
                  <c:v>43759</c:v>
                </c:pt>
                <c:pt idx="143">
                  <c:v>43766</c:v>
                </c:pt>
                <c:pt idx="144">
                  <c:v>43773</c:v>
                </c:pt>
                <c:pt idx="145">
                  <c:v>43780</c:v>
                </c:pt>
                <c:pt idx="146">
                  <c:v>43787</c:v>
                </c:pt>
                <c:pt idx="147">
                  <c:v>43794</c:v>
                </c:pt>
                <c:pt idx="148">
                  <c:v>43801</c:v>
                </c:pt>
                <c:pt idx="149">
                  <c:v>43808</c:v>
                </c:pt>
                <c:pt idx="150">
                  <c:v>43815</c:v>
                </c:pt>
                <c:pt idx="151">
                  <c:v>43822</c:v>
                </c:pt>
                <c:pt idx="152">
                  <c:v>43829</c:v>
                </c:pt>
                <c:pt idx="153">
                  <c:v>43836</c:v>
                </c:pt>
                <c:pt idx="154">
                  <c:v>43843</c:v>
                </c:pt>
                <c:pt idx="155">
                  <c:v>43850</c:v>
                </c:pt>
                <c:pt idx="156">
                  <c:v>43857</c:v>
                </c:pt>
                <c:pt idx="157">
                  <c:v>43864</c:v>
                </c:pt>
                <c:pt idx="158">
                  <c:v>43871</c:v>
                </c:pt>
                <c:pt idx="159">
                  <c:v>43878</c:v>
                </c:pt>
                <c:pt idx="160">
                  <c:v>43885</c:v>
                </c:pt>
                <c:pt idx="161">
                  <c:v>43892</c:v>
                </c:pt>
                <c:pt idx="162">
                  <c:v>43899</c:v>
                </c:pt>
                <c:pt idx="163">
                  <c:v>43906</c:v>
                </c:pt>
                <c:pt idx="164">
                  <c:v>43913</c:v>
                </c:pt>
                <c:pt idx="165">
                  <c:v>43920</c:v>
                </c:pt>
                <c:pt idx="166">
                  <c:v>43927</c:v>
                </c:pt>
                <c:pt idx="167">
                  <c:v>43934</c:v>
                </c:pt>
                <c:pt idx="168">
                  <c:v>43941</c:v>
                </c:pt>
                <c:pt idx="169">
                  <c:v>43948</c:v>
                </c:pt>
                <c:pt idx="170">
                  <c:v>43955</c:v>
                </c:pt>
                <c:pt idx="171">
                  <c:v>43962</c:v>
                </c:pt>
                <c:pt idx="172">
                  <c:v>43969</c:v>
                </c:pt>
                <c:pt idx="173">
                  <c:v>43976</c:v>
                </c:pt>
                <c:pt idx="174">
                  <c:v>43983</c:v>
                </c:pt>
                <c:pt idx="175">
                  <c:v>43990</c:v>
                </c:pt>
                <c:pt idx="176">
                  <c:v>43997</c:v>
                </c:pt>
                <c:pt idx="177">
                  <c:v>44004</c:v>
                </c:pt>
                <c:pt idx="178">
                  <c:v>43745</c:v>
                </c:pt>
                <c:pt idx="179">
                  <c:v>43745</c:v>
                </c:pt>
                <c:pt idx="180">
                  <c:v>43752</c:v>
                </c:pt>
                <c:pt idx="181">
                  <c:v>43752</c:v>
                </c:pt>
                <c:pt idx="182">
                  <c:v>43759</c:v>
                </c:pt>
                <c:pt idx="183">
                  <c:v>43759</c:v>
                </c:pt>
                <c:pt idx="184">
                  <c:v>43766</c:v>
                </c:pt>
                <c:pt idx="185">
                  <c:v>43766</c:v>
                </c:pt>
                <c:pt idx="186">
                  <c:v>43773</c:v>
                </c:pt>
                <c:pt idx="187">
                  <c:v>43773</c:v>
                </c:pt>
                <c:pt idx="188">
                  <c:v>43780</c:v>
                </c:pt>
                <c:pt idx="189">
                  <c:v>43780</c:v>
                </c:pt>
                <c:pt idx="190">
                  <c:v>43787</c:v>
                </c:pt>
                <c:pt idx="191">
                  <c:v>43787</c:v>
                </c:pt>
                <c:pt idx="192">
                  <c:v>43794</c:v>
                </c:pt>
                <c:pt idx="193">
                  <c:v>43794</c:v>
                </c:pt>
                <c:pt idx="194">
                  <c:v>43801</c:v>
                </c:pt>
                <c:pt idx="195">
                  <c:v>43801</c:v>
                </c:pt>
                <c:pt idx="196">
                  <c:v>43808</c:v>
                </c:pt>
                <c:pt idx="197">
                  <c:v>43808</c:v>
                </c:pt>
                <c:pt idx="198">
                  <c:v>43815</c:v>
                </c:pt>
                <c:pt idx="199">
                  <c:v>43815</c:v>
                </c:pt>
                <c:pt idx="200">
                  <c:v>43822</c:v>
                </c:pt>
                <c:pt idx="201">
                  <c:v>43822</c:v>
                </c:pt>
                <c:pt idx="202">
                  <c:v>43829</c:v>
                </c:pt>
                <c:pt idx="203">
                  <c:v>43829</c:v>
                </c:pt>
                <c:pt idx="204">
                  <c:v>43836</c:v>
                </c:pt>
                <c:pt idx="205">
                  <c:v>43843</c:v>
                </c:pt>
                <c:pt idx="206">
                  <c:v>43850</c:v>
                </c:pt>
                <c:pt idx="207">
                  <c:v>43857</c:v>
                </c:pt>
                <c:pt idx="208">
                  <c:v>43864</c:v>
                </c:pt>
                <c:pt idx="209">
                  <c:v>43871</c:v>
                </c:pt>
                <c:pt idx="210">
                  <c:v>43878</c:v>
                </c:pt>
                <c:pt idx="211">
                  <c:v>43885</c:v>
                </c:pt>
                <c:pt idx="212">
                  <c:v>43892</c:v>
                </c:pt>
                <c:pt idx="213">
                  <c:v>43899</c:v>
                </c:pt>
                <c:pt idx="214">
                  <c:v>43906</c:v>
                </c:pt>
                <c:pt idx="215">
                  <c:v>43913</c:v>
                </c:pt>
                <c:pt idx="216">
                  <c:v>43920</c:v>
                </c:pt>
                <c:pt idx="217">
                  <c:v>43927</c:v>
                </c:pt>
                <c:pt idx="218">
                  <c:v>43934</c:v>
                </c:pt>
                <c:pt idx="219">
                  <c:v>43941</c:v>
                </c:pt>
                <c:pt idx="220">
                  <c:v>43948</c:v>
                </c:pt>
                <c:pt idx="221">
                  <c:v>43955</c:v>
                </c:pt>
                <c:pt idx="222">
                  <c:v>43962</c:v>
                </c:pt>
                <c:pt idx="223">
                  <c:v>43969</c:v>
                </c:pt>
                <c:pt idx="224">
                  <c:v>43976</c:v>
                </c:pt>
                <c:pt idx="225">
                  <c:v>43983</c:v>
                </c:pt>
                <c:pt idx="226">
                  <c:v>43990</c:v>
                </c:pt>
                <c:pt idx="227">
                  <c:v>43997</c:v>
                </c:pt>
                <c:pt idx="228">
                  <c:v>44004</c:v>
                </c:pt>
              </c:numCache>
            </c:numRef>
          </c:cat>
          <c:val>
            <c:numRef>
              <c:f>Sheet1!$B$2:$B$230</c:f>
              <c:numCache>
                <c:formatCode>General</c:formatCode>
                <c:ptCount val="229"/>
                <c:pt idx="0">
                  <c:v>5497435.9500000002</c:v>
                </c:pt>
                <c:pt idx="1">
                  <c:v>5495634.4199999999</c:v>
                </c:pt>
                <c:pt idx="2">
                  <c:v>5017337.7699999996</c:v>
                </c:pt>
                <c:pt idx="3">
                  <c:v>5122637.1399999997</c:v>
                </c:pt>
                <c:pt idx="4">
                  <c:v>6300409.5099999998</c:v>
                </c:pt>
                <c:pt idx="5">
                  <c:v>7159709.1100000003</c:v>
                </c:pt>
                <c:pt idx="6">
                  <c:v>5195507.55</c:v>
                </c:pt>
                <c:pt idx="7">
                  <c:v>5063308.43</c:v>
                </c:pt>
                <c:pt idx="8">
                  <c:v>5509808.2800000003</c:v>
                </c:pt>
                <c:pt idx="9">
                  <c:v>5887326.3899999997</c:v>
                </c:pt>
                <c:pt idx="10">
                  <c:v>5428025.5599999996</c:v>
                </c:pt>
                <c:pt idx="11">
                  <c:v>5298924.25</c:v>
                </c:pt>
                <c:pt idx="12">
                  <c:v>5544925.5300000003</c:v>
                </c:pt>
                <c:pt idx="13">
                  <c:v>5725599.79</c:v>
                </c:pt>
                <c:pt idx="14">
                  <c:v>5184401.18</c:v>
                </c:pt>
                <c:pt idx="15">
                  <c:v>5086397.82</c:v>
                </c:pt>
                <c:pt idx="16">
                  <c:v>5090499.49</c:v>
                </c:pt>
                <c:pt idx="17">
                  <c:v>5852441.5899999999</c:v>
                </c:pt>
                <c:pt idx="18">
                  <c:v>5892044.7000000002</c:v>
                </c:pt>
                <c:pt idx="19">
                  <c:v>5913340.1100000003</c:v>
                </c:pt>
                <c:pt idx="20">
                  <c:v>5303041.3899999997</c:v>
                </c:pt>
                <c:pt idx="21">
                  <c:v>5569145.4699999997</c:v>
                </c:pt>
                <c:pt idx="22">
                  <c:v>6100133.75</c:v>
                </c:pt>
                <c:pt idx="23">
                  <c:v>5581230.4800000004</c:v>
                </c:pt>
                <c:pt idx="24">
                  <c:v>5341629.6900000004</c:v>
                </c:pt>
                <c:pt idx="25">
                  <c:v>5503030.4699999997</c:v>
                </c:pt>
                <c:pt idx="26">
                  <c:v>5942787.25</c:v>
                </c:pt>
                <c:pt idx="27">
                  <c:v>5535686.4500000002</c:v>
                </c:pt>
                <c:pt idx="28">
                  <c:v>5355984.7</c:v>
                </c:pt>
                <c:pt idx="29">
                  <c:v>5214781.8099999996</c:v>
                </c:pt>
                <c:pt idx="30">
                  <c:v>6120894.6600000001</c:v>
                </c:pt>
                <c:pt idx="31">
                  <c:v>5994190.4900000002</c:v>
                </c:pt>
                <c:pt idx="32">
                  <c:v>5175594.5599999996</c:v>
                </c:pt>
                <c:pt idx="33">
                  <c:v>4883990.47</c:v>
                </c:pt>
                <c:pt idx="34">
                  <c:v>5479690.29</c:v>
                </c:pt>
                <c:pt idx="35">
                  <c:v>5762992.2199999997</c:v>
                </c:pt>
                <c:pt idx="36">
                  <c:v>5157191.12</c:v>
                </c:pt>
                <c:pt idx="37">
                  <c:v>5064891.72</c:v>
                </c:pt>
                <c:pt idx="38">
                  <c:v>5062992.5</c:v>
                </c:pt>
                <c:pt idx="39">
                  <c:v>5699246.6900000004</c:v>
                </c:pt>
                <c:pt idx="40">
                  <c:v>5416146.3799999999</c:v>
                </c:pt>
                <c:pt idx="41">
                  <c:v>4984447.2300000004</c:v>
                </c:pt>
                <c:pt idx="42">
                  <c:v>5629344.8300000001</c:v>
                </c:pt>
                <c:pt idx="43">
                  <c:v>5289896.4800000004</c:v>
                </c:pt>
                <c:pt idx="44">
                  <c:v>5544798.4100000001</c:v>
                </c:pt>
                <c:pt idx="45">
                  <c:v>5097597.16</c:v>
                </c:pt>
                <c:pt idx="46">
                  <c:v>5307198.16</c:v>
                </c:pt>
                <c:pt idx="47">
                  <c:v>5352699.08</c:v>
                </c:pt>
                <c:pt idx="48">
                  <c:v>6166364.4100000001</c:v>
                </c:pt>
                <c:pt idx="49">
                  <c:v>5606069.8200000003</c:v>
                </c:pt>
                <c:pt idx="50">
                  <c:v>5624968.3099999996</c:v>
                </c:pt>
                <c:pt idx="51">
                  <c:v>5058965.3899999997</c:v>
                </c:pt>
                <c:pt idx="52">
                  <c:v>5220352.58</c:v>
                </c:pt>
                <c:pt idx="53">
                  <c:v>5270049.55</c:v>
                </c:pt>
                <c:pt idx="54">
                  <c:v>4817949.6900000004</c:v>
                </c:pt>
                <c:pt idx="55">
                  <c:v>5051453.4000000004</c:v>
                </c:pt>
                <c:pt idx="56">
                  <c:v>5352009.45</c:v>
                </c:pt>
                <c:pt idx="57">
                  <c:v>6831811.6600000001</c:v>
                </c:pt>
                <c:pt idx="58">
                  <c:v>5048208.1900000004</c:v>
                </c:pt>
                <c:pt idx="59">
                  <c:v>4826006.0999999996</c:v>
                </c:pt>
                <c:pt idx="60">
                  <c:v>5258807.6500000004</c:v>
                </c:pt>
                <c:pt idx="61">
                  <c:v>5501415.7400000002</c:v>
                </c:pt>
                <c:pt idx="62">
                  <c:v>5515217.2000000002</c:v>
                </c:pt>
                <c:pt idx="63">
                  <c:v>4837413.96</c:v>
                </c:pt>
                <c:pt idx="64">
                  <c:v>5324316.3499999996</c:v>
                </c:pt>
                <c:pt idx="65">
                  <c:v>5688096.0300000003</c:v>
                </c:pt>
                <c:pt idx="66">
                  <c:v>5261094.62</c:v>
                </c:pt>
                <c:pt idx="67">
                  <c:v>5026996.75</c:v>
                </c:pt>
                <c:pt idx="68">
                  <c:v>4985297.8099999996</c:v>
                </c:pt>
                <c:pt idx="69">
                  <c:v>5727783.9900000002</c:v>
                </c:pt>
                <c:pt idx="70">
                  <c:v>5908784.04</c:v>
                </c:pt>
                <c:pt idx="71">
                  <c:v>5186281.3</c:v>
                </c:pt>
                <c:pt idx="72">
                  <c:v>5284884.3899999997</c:v>
                </c:pt>
                <c:pt idx="73">
                  <c:v>5258381.66</c:v>
                </c:pt>
                <c:pt idx="74">
                  <c:v>6016951.9400000004</c:v>
                </c:pt>
                <c:pt idx="75">
                  <c:v>5284353.42</c:v>
                </c:pt>
                <c:pt idx="76">
                  <c:v>5186852.01</c:v>
                </c:pt>
                <c:pt idx="77">
                  <c:v>5179750.08</c:v>
                </c:pt>
                <c:pt idx="78">
                  <c:v>5710605.8799999999</c:v>
                </c:pt>
                <c:pt idx="79">
                  <c:v>5601905.3700000001</c:v>
                </c:pt>
                <c:pt idx="80">
                  <c:v>5266407.2699999996</c:v>
                </c:pt>
                <c:pt idx="81">
                  <c:v>5190001.97</c:v>
                </c:pt>
                <c:pt idx="82">
                  <c:v>5678378.2800000003</c:v>
                </c:pt>
                <c:pt idx="83">
                  <c:v>5600483.6699999999</c:v>
                </c:pt>
                <c:pt idx="84">
                  <c:v>4944080.97</c:v>
                </c:pt>
                <c:pt idx="85">
                  <c:v>4801578.28</c:v>
                </c:pt>
                <c:pt idx="86">
                  <c:v>5374980.4800000004</c:v>
                </c:pt>
                <c:pt idx="87">
                  <c:v>5783937.54</c:v>
                </c:pt>
                <c:pt idx="88">
                  <c:v>5004335.67</c:v>
                </c:pt>
                <c:pt idx="89">
                  <c:v>5147639.18</c:v>
                </c:pt>
                <c:pt idx="90">
                  <c:v>4995338.26</c:v>
                </c:pt>
                <c:pt idx="91">
                  <c:v>5421800.79</c:v>
                </c:pt>
                <c:pt idx="92">
                  <c:v>5601399.4900000002</c:v>
                </c:pt>
                <c:pt idx="93">
                  <c:v>4763097.09</c:v>
                </c:pt>
                <c:pt idx="94">
                  <c:v>4997099.51</c:v>
                </c:pt>
                <c:pt idx="95">
                  <c:v>5785927.54</c:v>
                </c:pt>
                <c:pt idx="96">
                  <c:v>5723127.54</c:v>
                </c:pt>
                <c:pt idx="97">
                  <c:v>5006923.8899999997</c:v>
                </c:pt>
                <c:pt idx="98">
                  <c:v>5216721.92</c:v>
                </c:pt>
                <c:pt idx="99">
                  <c:v>5026826.49</c:v>
                </c:pt>
                <c:pt idx="100">
                  <c:v>6206946.1399999997</c:v>
                </c:pt>
                <c:pt idx="101">
                  <c:v>5760347.8600000003</c:v>
                </c:pt>
                <c:pt idx="102">
                  <c:v>5316145.7699999996</c:v>
                </c:pt>
                <c:pt idx="103">
                  <c:v>4750247.16</c:v>
                </c:pt>
                <c:pt idx="104">
                  <c:v>5074521.2</c:v>
                </c:pt>
                <c:pt idx="105">
                  <c:v>5263120.3499999996</c:v>
                </c:pt>
                <c:pt idx="106">
                  <c:v>4723121.08</c:v>
                </c:pt>
                <c:pt idx="107">
                  <c:v>4745521.55</c:v>
                </c:pt>
                <c:pt idx="108">
                  <c:v>5587142.6699999999</c:v>
                </c:pt>
                <c:pt idx="109">
                  <c:v>6624141.6900000004</c:v>
                </c:pt>
                <c:pt idx="110">
                  <c:v>4870439.99</c:v>
                </c:pt>
                <c:pt idx="111">
                  <c:v>4838243.95</c:v>
                </c:pt>
                <c:pt idx="112">
                  <c:v>4879342.8099999996</c:v>
                </c:pt>
                <c:pt idx="113">
                  <c:v>5432952.9000000004</c:v>
                </c:pt>
                <c:pt idx="114">
                  <c:v>4791355.26</c:v>
                </c:pt>
                <c:pt idx="115">
                  <c:v>4577951.72</c:v>
                </c:pt>
                <c:pt idx="116">
                  <c:v>5117952.5999999996</c:v>
                </c:pt>
                <c:pt idx="117">
                  <c:v>4919985.63</c:v>
                </c:pt>
                <c:pt idx="118">
                  <c:v>4671186.59</c:v>
                </c:pt>
                <c:pt idx="119">
                  <c:v>4396189.4400000004</c:v>
                </c:pt>
                <c:pt idx="120">
                  <c:v>4487688.47</c:v>
                </c:pt>
                <c:pt idx="121">
                  <c:v>4924490.04</c:v>
                </c:pt>
                <c:pt idx="122">
                  <c:v>5646386.1900000004</c:v>
                </c:pt>
                <c:pt idx="123">
                  <c:v>4983789.71</c:v>
                </c:pt>
                <c:pt idx="124">
                  <c:v>4882690.53</c:v>
                </c:pt>
                <c:pt idx="125">
                  <c:v>4883189.6399999997</c:v>
                </c:pt>
                <c:pt idx="126">
                  <c:v>5525217.4100000001</c:v>
                </c:pt>
                <c:pt idx="127">
                  <c:v>5257919.1100000003</c:v>
                </c:pt>
                <c:pt idx="128">
                  <c:v>4947016.79</c:v>
                </c:pt>
                <c:pt idx="129">
                  <c:v>4934920.95</c:v>
                </c:pt>
                <c:pt idx="130">
                  <c:v>5287234.18</c:v>
                </c:pt>
                <c:pt idx="131">
                  <c:v>5470131.8700000001</c:v>
                </c:pt>
                <c:pt idx="132">
                  <c:v>5142733.99</c:v>
                </c:pt>
                <c:pt idx="133">
                  <c:v>5118234.6900000004</c:v>
                </c:pt>
                <c:pt idx="134">
                  <c:v>5395885.2999999998</c:v>
                </c:pt>
                <c:pt idx="135">
                  <c:v>5441185.8200000003</c:v>
                </c:pt>
                <c:pt idx="136">
                  <c:v>4950580.7</c:v>
                </c:pt>
                <c:pt idx="137">
                  <c:v>4856282.99</c:v>
                </c:pt>
                <c:pt idx="138">
                  <c:v>5119380.8099999996</c:v>
                </c:pt>
                <c:pt idx="139">
                  <c:v>5641391.9299999997</c:v>
                </c:pt>
                <c:pt idx="140">
                  <c:v>4868591.6900000004</c:v>
                </c:pt>
                <c:pt idx="141">
                  <c:v>4807092.9800000004</c:v>
                </c:pt>
                <c:pt idx="142">
                  <c:v>4724195.6100000003</c:v>
                </c:pt>
                <c:pt idx="143">
                  <c:v>5058136.9800000004</c:v>
                </c:pt>
                <c:pt idx="144">
                  <c:v>5511440.1900000004</c:v>
                </c:pt>
                <c:pt idx="145">
                  <c:v>4838336.53</c:v>
                </c:pt>
                <c:pt idx="146">
                  <c:v>4666036.88</c:v>
                </c:pt>
                <c:pt idx="147">
                  <c:v>5644945.8499999996</c:v>
                </c:pt>
                <c:pt idx="148">
                  <c:v>5465345.1799999997</c:v>
                </c:pt>
                <c:pt idx="149">
                  <c:v>4913047.22</c:v>
                </c:pt>
                <c:pt idx="150">
                  <c:v>5036145.57</c:v>
                </c:pt>
                <c:pt idx="151">
                  <c:v>4767442.1500000004</c:v>
                </c:pt>
                <c:pt idx="152">
                  <c:v>5381316.9800000004</c:v>
                </c:pt>
                <c:pt idx="153">
                  <c:v>5547719.7699999996</c:v>
                </c:pt>
                <c:pt idx="154">
                  <c:v>5764720.6100000003</c:v>
                </c:pt>
                <c:pt idx="155">
                  <c:v>5020118.68</c:v>
                </c:pt>
                <c:pt idx="156">
                  <c:v>4974274.63</c:v>
                </c:pt>
                <c:pt idx="157">
                  <c:v>5118974.6500000004</c:v>
                </c:pt>
                <c:pt idx="158">
                  <c:v>4677868.93</c:v>
                </c:pt>
                <c:pt idx="159">
                  <c:v>4613174.84</c:v>
                </c:pt>
                <c:pt idx="160">
                  <c:v>5622197.9500000002</c:v>
                </c:pt>
                <c:pt idx="161">
                  <c:v>7135398.6399999997</c:v>
                </c:pt>
                <c:pt idx="162">
                  <c:v>7327898.6399999997</c:v>
                </c:pt>
                <c:pt idx="163">
                  <c:v>6497303.7699999996</c:v>
                </c:pt>
                <c:pt idx="164">
                  <c:v>4640101.49</c:v>
                </c:pt>
                <c:pt idx="165">
                  <c:v>4999795.24</c:v>
                </c:pt>
                <c:pt idx="166">
                  <c:v>4878492.87</c:v>
                </c:pt>
                <c:pt idx="167">
                  <c:v>4538093.63</c:v>
                </c:pt>
                <c:pt idx="168">
                  <c:v>4712195.26</c:v>
                </c:pt>
                <c:pt idx="169">
                  <c:v>4819477.07</c:v>
                </c:pt>
                <c:pt idx="170">
                  <c:v>5595576.8700000001</c:v>
                </c:pt>
                <c:pt idx="171">
                  <c:v>4812878.9400000004</c:v>
                </c:pt>
                <c:pt idx="172">
                  <c:v>4815677.34</c:v>
                </c:pt>
                <c:pt idx="173">
                  <c:v>5164496.8099999996</c:v>
                </c:pt>
                <c:pt idx="174">
                  <c:v>5616997.5599999996</c:v>
                </c:pt>
                <c:pt idx="175">
                  <c:v>5183898.34</c:v>
                </c:pt>
                <c:pt idx="176">
                  <c:v>5042797.96</c:v>
                </c:pt>
                <c:pt idx="177">
                  <c:v>5500299.0499999998</c:v>
                </c:pt>
                <c:pt idx="178">
                  <c:v>4868591.6900000004</c:v>
                </c:pt>
                <c:pt idx="179">
                  <c:v>4868591.6900000004</c:v>
                </c:pt>
                <c:pt idx="180">
                  <c:v>4807092.9800000004</c:v>
                </c:pt>
                <c:pt idx="181">
                  <c:v>4807092.9800000004</c:v>
                </c:pt>
                <c:pt idx="182">
                  <c:v>4724195.6100000003</c:v>
                </c:pt>
                <c:pt idx="183">
                  <c:v>4724195.6100000003</c:v>
                </c:pt>
                <c:pt idx="184">
                  <c:v>5058136.9800000004</c:v>
                </c:pt>
                <c:pt idx="185">
                  <c:v>5058136.9800000004</c:v>
                </c:pt>
                <c:pt idx="186">
                  <c:v>5511440.1900000004</c:v>
                </c:pt>
                <c:pt idx="187">
                  <c:v>5511440.1900000004</c:v>
                </c:pt>
                <c:pt idx="188">
                  <c:v>4838336.53</c:v>
                </c:pt>
                <c:pt idx="189">
                  <c:v>4838336.53</c:v>
                </c:pt>
                <c:pt idx="190">
                  <c:v>4666036.88</c:v>
                </c:pt>
                <c:pt idx="191">
                  <c:v>4666036.88</c:v>
                </c:pt>
                <c:pt idx="192">
                  <c:v>5644945.8499999996</c:v>
                </c:pt>
                <c:pt idx="193">
                  <c:v>5644945.8499999996</c:v>
                </c:pt>
                <c:pt idx="194">
                  <c:v>5465345.1799999997</c:v>
                </c:pt>
                <c:pt idx="195">
                  <c:v>5465345.1799999997</c:v>
                </c:pt>
                <c:pt idx="196">
                  <c:v>4913047.22</c:v>
                </c:pt>
                <c:pt idx="197">
                  <c:v>4913047.22</c:v>
                </c:pt>
                <c:pt idx="198">
                  <c:v>5036145.57</c:v>
                </c:pt>
                <c:pt idx="199">
                  <c:v>5036145.57</c:v>
                </c:pt>
                <c:pt idx="200">
                  <c:v>4767442.1500000004</c:v>
                </c:pt>
                <c:pt idx="201">
                  <c:v>4767442.1500000004</c:v>
                </c:pt>
                <c:pt idx="202">
                  <c:v>5381316.9800000004</c:v>
                </c:pt>
                <c:pt idx="203">
                  <c:v>5381316.9800000004</c:v>
                </c:pt>
                <c:pt idx="204">
                  <c:v>5547719.7699999996</c:v>
                </c:pt>
                <c:pt idx="205">
                  <c:v>5764720.6100000003</c:v>
                </c:pt>
                <c:pt idx="206">
                  <c:v>5020118.68</c:v>
                </c:pt>
                <c:pt idx="207">
                  <c:v>4974274.63</c:v>
                </c:pt>
                <c:pt idx="208">
                  <c:v>5118974.6500000004</c:v>
                </c:pt>
                <c:pt idx="209">
                  <c:v>4677868.93</c:v>
                </c:pt>
                <c:pt idx="210">
                  <c:v>4613174.84</c:v>
                </c:pt>
                <c:pt idx="211">
                  <c:v>5622197.9500000002</c:v>
                </c:pt>
                <c:pt idx="212">
                  <c:v>7135398.6399999997</c:v>
                </c:pt>
                <c:pt idx="213">
                  <c:v>7327898.6399999997</c:v>
                </c:pt>
                <c:pt idx="214">
                  <c:v>6497303.7699999996</c:v>
                </c:pt>
                <c:pt idx="215">
                  <c:v>4640101.49</c:v>
                </c:pt>
                <c:pt idx="216">
                  <c:v>4999795.24</c:v>
                </c:pt>
                <c:pt idx="217">
                  <c:v>4878492.87</c:v>
                </c:pt>
                <c:pt idx="218">
                  <c:v>4538093.63</c:v>
                </c:pt>
                <c:pt idx="219">
                  <c:v>4712195.26</c:v>
                </c:pt>
                <c:pt idx="220">
                  <c:v>4819477.07</c:v>
                </c:pt>
                <c:pt idx="221">
                  <c:v>5595576.8700000001</c:v>
                </c:pt>
                <c:pt idx="222">
                  <c:v>4812878.9400000004</c:v>
                </c:pt>
                <c:pt idx="223">
                  <c:v>4815677.34</c:v>
                </c:pt>
                <c:pt idx="224">
                  <c:v>5164496.8099999996</c:v>
                </c:pt>
                <c:pt idx="225">
                  <c:v>5616997.5599999996</c:v>
                </c:pt>
                <c:pt idx="226">
                  <c:v>5183898.34</c:v>
                </c:pt>
                <c:pt idx="227">
                  <c:v>5042797.96</c:v>
                </c:pt>
                <c:pt idx="228">
                  <c:v>5500299.0499999998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0E-4F9F-985E-101FB35881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sales_predictions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Sheet1!$A$2:$A$230</c:f>
              <c:numCache>
                <c:formatCode>m/d/yyyy</c:formatCode>
                <c:ptCount val="229"/>
                <c:pt idx="0">
                  <c:v>42765</c:v>
                </c:pt>
                <c:pt idx="1">
                  <c:v>42772</c:v>
                </c:pt>
                <c:pt idx="2">
                  <c:v>42779</c:v>
                </c:pt>
                <c:pt idx="3">
                  <c:v>42786</c:v>
                </c:pt>
                <c:pt idx="4">
                  <c:v>42793</c:v>
                </c:pt>
                <c:pt idx="5">
                  <c:v>42800</c:v>
                </c:pt>
                <c:pt idx="6">
                  <c:v>42807</c:v>
                </c:pt>
                <c:pt idx="7">
                  <c:v>42814</c:v>
                </c:pt>
                <c:pt idx="8">
                  <c:v>42821</c:v>
                </c:pt>
                <c:pt idx="9">
                  <c:v>42828</c:v>
                </c:pt>
                <c:pt idx="10">
                  <c:v>42835</c:v>
                </c:pt>
                <c:pt idx="11">
                  <c:v>42842</c:v>
                </c:pt>
                <c:pt idx="12">
                  <c:v>42849</c:v>
                </c:pt>
                <c:pt idx="13">
                  <c:v>42856</c:v>
                </c:pt>
                <c:pt idx="14">
                  <c:v>42863</c:v>
                </c:pt>
                <c:pt idx="15">
                  <c:v>42870</c:v>
                </c:pt>
                <c:pt idx="16">
                  <c:v>42877</c:v>
                </c:pt>
                <c:pt idx="17">
                  <c:v>42884</c:v>
                </c:pt>
                <c:pt idx="18">
                  <c:v>42891</c:v>
                </c:pt>
                <c:pt idx="19">
                  <c:v>42898</c:v>
                </c:pt>
                <c:pt idx="20">
                  <c:v>42905</c:v>
                </c:pt>
                <c:pt idx="21">
                  <c:v>42912</c:v>
                </c:pt>
                <c:pt idx="22">
                  <c:v>42919</c:v>
                </c:pt>
                <c:pt idx="23">
                  <c:v>42926</c:v>
                </c:pt>
                <c:pt idx="24">
                  <c:v>42933</c:v>
                </c:pt>
                <c:pt idx="25">
                  <c:v>42940</c:v>
                </c:pt>
                <c:pt idx="26">
                  <c:v>42947</c:v>
                </c:pt>
                <c:pt idx="27">
                  <c:v>42954</c:v>
                </c:pt>
                <c:pt idx="28">
                  <c:v>42961</c:v>
                </c:pt>
                <c:pt idx="29">
                  <c:v>42968</c:v>
                </c:pt>
                <c:pt idx="30">
                  <c:v>42975</c:v>
                </c:pt>
                <c:pt idx="31">
                  <c:v>42982</c:v>
                </c:pt>
                <c:pt idx="32">
                  <c:v>42989</c:v>
                </c:pt>
                <c:pt idx="33">
                  <c:v>42996</c:v>
                </c:pt>
                <c:pt idx="34">
                  <c:v>43003</c:v>
                </c:pt>
                <c:pt idx="35">
                  <c:v>43010</c:v>
                </c:pt>
                <c:pt idx="36">
                  <c:v>43017</c:v>
                </c:pt>
                <c:pt idx="37">
                  <c:v>43024</c:v>
                </c:pt>
                <c:pt idx="38">
                  <c:v>43031</c:v>
                </c:pt>
                <c:pt idx="39">
                  <c:v>43038</c:v>
                </c:pt>
                <c:pt idx="40">
                  <c:v>43045</c:v>
                </c:pt>
                <c:pt idx="41">
                  <c:v>43052</c:v>
                </c:pt>
                <c:pt idx="42">
                  <c:v>43059</c:v>
                </c:pt>
                <c:pt idx="43">
                  <c:v>43066</c:v>
                </c:pt>
                <c:pt idx="44">
                  <c:v>43073</c:v>
                </c:pt>
                <c:pt idx="45">
                  <c:v>43080</c:v>
                </c:pt>
                <c:pt idx="46">
                  <c:v>43087</c:v>
                </c:pt>
                <c:pt idx="47">
                  <c:v>43094</c:v>
                </c:pt>
                <c:pt idx="48">
                  <c:v>43101</c:v>
                </c:pt>
                <c:pt idx="49">
                  <c:v>43108</c:v>
                </c:pt>
                <c:pt idx="50">
                  <c:v>43115</c:v>
                </c:pt>
                <c:pt idx="51">
                  <c:v>43122</c:v>
                </c:pt>
                <c:pt idx="52">
                  <c:v>43129</c:v>
                </c:pt>
                <c:pt idx="53">
                  <c:v>43136</c:v>
                </c:pt>
                <c:pt idx="54">
                  <c:v>43143</c:v>
                </c:pt>
                <c:pt idx="55">
                  <c:v>43150</c:v>
                </c:pt>
                <c:pt idx="56">
                  <c:v>43157</c:v>
                </c:pt>
                <c:pt idx="57">
                  <c:v>43164</c:v>
                </c:pt>
                <c:pt idx="58">
                  <c:v>43171</c:v>
                </c:pt>
                <c:pt idx="59">
                  <c:v>43178</c:v>
                </c:pt>
                <c:pt idx="60">
                  <c:v>43185</c:v>
                </c:pt>
                <c:pt idx="61">
                  <c:v>43192</c:v>
                </c:pt>
                <c:pt idx="62">
                  <c:v>43199</c:v>
                </c:pt>
                <c:pt idx="63">
                  <c:v>43206</c:v>
                </c:pt>
                <c:pt idx="64">
                  <c:v>43213</c:v>
                </c:pt>
                <c:pt idx="65">
                  <c:v>43220</c:v>
                </c:pt>
                <c:pt idx="66">
                  <c:v>43227</c:v>
                </c:pt>
                <c:pt idx="67">
                  <c:v>43234</c:v>
                </c:pt>
                <c:pt idx="68">
                  <c:v>43241</c:v>
                </c:pt>
                <c:pt idx="69">
                  <c:v>43248</c:v>
                </c:pt>
                <c:pt idx="70">
                  <c:v>43255</c:v>
                </c:pt>
                <c:pt idx="71">
                  <c:v>43262</c:v>
                </c:pt>
                <c:pt idx="72">
                  <c:v>43269</c:v>
                </c:pt>
                <c:pt idx="73">
                  <c:v>43276</c:v>
                </c:pt>
                <c:pt idx="74">
                  <c:v>43283</c:v>
                </c:pt>
                <c:pt idx="75">
                  <c:v>43290</c:v>
                </c:pt>
                <c:pt idx="76">
                  <c:v>43297</c:v>
                </c:pt>
                <c:pt idx="77">
                  <c:v>43304</c:v>
                </c:pt>
                <c:pt idx="78">
                  <c:v>43311</c:v>
                </c:pt>
                <c:pt idx="79">
                  <c:v>43318</c:v>
                </c:pt>
                <c:pt idx="80">
                  <c:v>43325</c:v>
                </c:pt>
                <c:pt idx="81">
                  <c:v>43332</c:v>
                </c:pt>
                <c:pt idx="82">
                  <c:v>43339</c:v>
                </c:pt>
                <c:pt idx="83">
                  <c:v>43346</c:v>
                </c:pt>
                <c:pt idx="84">
                  <c:v>43353</c:v>
                </c:pt>
                <c:pt idx="85">
                  <c:v>43360</c:v>
                </c:pt>
                <c:pt idx="86">
                  <c:v>43367</c:v>
                </c:pt>
                <c:pt idx="87">
                  <c:v>43374</c:v>
                </c:pt>
                <c:pt idx="88">
                  <c:v>43381</c:v>
                </c:pt>
                <c:pt idx="89">
                  <c:v>43388</c:v>
                </c:pt>
                <c:pt idx="90">
                  <c:v>43395</c:v>
                </c:pt>
                <c:pt idx="91">
                  <c:v>43402</c:v>
                </c:pt>
                <c:pt idx="92">
                  <c:v>43409</c:v>
                </c:pt>
                <c:pt idx="93">
                  <c:v>43416</c:v>
                </c:pt>
                <c:pt idx="94">
                  <c:v>43423</c:v>
                </c:pt>
                <c:pt idx="95">
                  <c:v>43430</c:v>
                </c:pt>
                <c:pt idx="96">
                  <c:v>43437</c:v>
                </c:pt>
                <c:pt idx="97">
                  <c:v>43444</c:v>
                </c:pt>
                <c:pt idx="98">
                  <c:v>43451</c:v>
                </c:pt>
                <c:pt idx="99">
                  <c:v>43458</c:v>
                </c:pt>
                <c:pt idx="100">
                  <c:v>43465</c:v>
                </c:pt>
                <c:pt idx="101">
                  <c:v>43472</c:v>
                </c:pt>
                <c:pt idx="102">
                  <c:v>43479</c:v>
                </c:pt>
                <c:pt idx="103">
                  <c:v>43486</c:v>
                </c:pt>
                <c:pt idx="104">
                  <c:v>43493</c:v>
                </c:pt>
                <c:pt idx="105">
                  <c:v>43500</c:v>
                </c:pt>
                <c:pt idx="106">
                  <c:v>43507</c:v>
                </c:pt>
                <c:pt idx="107">
                  <c:v>43514</c:v>
                </c:pt>
                <c:pt idx="108">
                  <c:v>43521</c:v>
                </c:pt>
                <c:pt idx="109">
                  <c:v>43528</c:v>
                </c:pt>
                <c:pt idx="110">
                  <c:v>43535</c:v>
                </c:pt>
                <c:pt idx="111">
                  <c:v>43542</c:v>
                </c:pt>
                <c:pt idx="112">
                  <c:v>43549</c:v>
                </c:pt>
                <c:pt idx="113">
                  <c:v>43556</c:v>
                </c:pt>
                <c:pt idx="114">
                  <c:v>43563</c:v>
                </c:pt>
                <c:pt idx="115">
                  <c:v>43570</c:v>
                </c:pt>
                <c:pt idx="116">
                  <c:v>43577</c:v>
                </c:pt>
                <c:pt idx="117">
                  <c:v>43584</c:v>
                </c:pt>
                <c:pt idx="118">
                  <c:v>43591</c:v>
                </c:pt>
                <c:pt idx="119">
                  <c:v>43598</c:v>
                </c:pt>
                <c:pt idx="120">
                  <c:v>43605</c:v>
                </c:pt>
                <c:pt idx="121">
                  <c:v>43612</c:v>
                </c:pt>
                <c:pt idx="122">
                  <c:v>43619</c:v>
                </c:pt>
                <c:pt idx="123">
                  <c:v>43626</c:v>
                </c:pt>
                <c:pt idx="124">
                  <c:v>43633</c:v>
                </c:pt>
                <c:pt idx="125">
                  <c:v>43640</c:v>
                </c:pt>
                <c:pt idx="126">
                  <c:v>43647</c:v>
                </c:pt>
                <c:pt idx="127">
                  <c:v>43654</c:v>
                </c:pt>
                <c:pt idx="128">
                  <c:v>43661</c:v>
                </c:pt>
                <c:pt idx="129">
                  <c:v>43668</c:v>
                </c:pt>
                <c:pt idx="130">
                  <c:v>43675</c:v>
                </c:pt>
                <c:pt idx="131">
                  <c:v>43682</c:v>
                </c:pt>
                <c:pt idx="132">
                  <c:v>43689</c:v>
                </c:pt>
                <c:pt idx="133">
                  <c:v>43696</c:v>
                </c:pt>
                <c:pt idx="134">
                  <c:v>43703</c:v>
                </c:pt>
                <c:pt idx="135">
                  <c:v>43710</c:v>
                </c:pt>
                <c:pt idx="136">
                  <c:v>43717</c:v>
                </c:pt>
                <c:pt idx="137">
                  <c:v>43724</c:v>
                </c:pt>
                <c:pt idx="138">
                  <c:v>43731</c:v>
                </c:pt>
                <c:pt idx="139">
                  <c:v>43738</c:v>
                </c:pt>
                <c:pt idx="140">
                  <c:v>43745</c:v>
                </c:pt>
                <c:pt idx="141">
                  <c:v>43752</c:v>
                </c:pt>
                <c:pt idx="142">
                  <c:v>43759</c:v>
                </c:pt>
                <c:pt idx="143">
                  <c:v>43766</c:v>
                </c:pt>
                <c:pt idx="144">
                  <c:v>43773</c:v>
                </c:pt>
                <c:pt idx="145">
                  <c:v>43780</c:v>
                </c:pt>
                <c:pt idx="146">
                  <c:v>43787</c:v>
                </c:pt>
                <c:pt idx="147">
                  <c:v>43794</c:v>
                </c:pt>
                <c:pt idx="148">
                  <c:v>43801</c:v>
                </c:pt>
                <c:pt idx="149">
                  <c:v>43808</c:v>
                </c:pt>
                <c:pt idx="150">
                  <c:v>43815</c:v>
                </c:pt>
                <c:pt idx="151">
                  <c:v>43822</c:v>
                </c:pt>
                <c:pt idx="152">
                  <c:v>43829</c:v>
                </c:pt>
                <c:pt idx="153">
                  <c:v>43836</c:v>
                </c:pt>
                <c:pt idx="154">
                  <c:v>43843</c:v>
                </c:pt>
                <c:pt idx="155">
                  <c:v>43850</c:v>
                </c:pt>
                <c:pt idx="156">
                  <c:v>43857</c:v>
                </c:pt>
                <c:pt idx="157">
                  <c:v>43864</c:v>
                </c:pt>
                <c:pt idx="158">
                  <c:v>43871</c:v>
                </c:pt>
                <c:pt idx="159">
                  <c:v>43878</c:v>
                </c:pt>
                <c:pt idx="160">
                  <c:v>43885</c:v>
                </c:pt>
                <c:pt idx="161">
                  <c:v>43892</c:v>
                </c:pt>
                <c:pt idx="162">
                  <c:v>43899</c:v>
                </c:pt>
                <c:pt idx="163">
                  <c:v>43906</c:v>
                </c:pt>
                <c:pt idx="164">
                  <c:v>43913</c:v>
                </c:pt>
                <c:pt idx="165">
                  <c:v>43920</c:v>
                </c:pt>
                <c:pt idx="166">
                  <c:v>43927</c:v>
                </c:pt>
                <c:pt idx="167">
                  <c:v>43934</c:v>
                </c:pt>
                <c:pt idx="168">
                  <c:v>43941</c:v>
                </c:pt>
                <c:pt idx="169">
                  <c:v>43948</c:v>
                </c:pt>
                <c:pt idx="170">
                  <c:v>43955</c:v>
                </c:pt>
                <c:pt idx="171">
                  <c:v>43962</c:v>
                </c:pt>
                <c:pt idx="172">
                  <c:v>43969</c:v>
                </c:pt>
                <c:pt idx="173">
                  <c:v>43976</c:v>
                </c:pt>
                <c:pt idx="174">
                  <c:v>43983</c:v>
                </c:pt>
                <c:pt idx="175">
                  <c:v>43990</c:v>
                </c:pt>
                <c:pt idx="176">
                  <c:v>43997</c:v>
                </c:pt>
                <c:pt idx="177">
                  <c:v>44004</c:v>
                </c:pt>
                <c:pt idx="178">
                  <c:v>43745</c:v>
                </c:pt>
                <c:pt idx="179">
                  <c:v>43745</c:v>
                </c:pt>
                <c:pt idx="180">
                  <c:v>43752</c:v>
                </c:pt>
                <c:pt idx="181">
                  <c:v>43752</c:v>
                </c:pt>
                <c:pt idx="182">
                  <c:v>43759</c:v>
                </c:pt>
                <c:pt idx="183">
                  <c:v>43759</c:v>
                </c:pt>
                <c:pt idx="184">
                  <c:v>43766</c:v>
                </c:pt>
                <c:pt idx="185">
                  <c:v>43766</c:v>
                </c:pt>
                <c:pt idx="186">
                  <c:v>43773</c:v>
                </c:pt>
                <c:pt idx="187">
                  <c:v>43773</c:v>
                </c:pt>
                <c:pt idx="188">
                  <c:v>43780</c:v>
                </c:pt>
                <c:pt idx="189">
                  <c:v>43780</c:v>
                </c:pt>
                <c:pt idx="190">
                  <c:v>43787</c:v>
                </c:pt>
                <c:pt idx="191">
                  <c:v>43787</c:v>
                </c:pt>
                <c:pt idx="192">
                  <c:v>43794</c:v>
                </c:pt>
                <c:pt idx="193">
                  <c:v>43794</c:v>
                </c:pt>
                <c:pt idx="194">
                  <c:v>43801</c:v>
                </c:pt>
                <c:pt idx="195">
                  <c:v>43801</c:v>
                </c:pt>
                <c:pt idx="196">
                  <c:v>43808</c:v>
                </c:pt>
                <c:pt idx="197">
                  <c:v>43808</c:v>
                </c:pt>
                <c:pt idx="198">
                  <c:v>43815</c:v>
                </c:pt>
                <c:pt idx="199">
                  <c:v>43815</c:v>
                </c:pt>
                <c:pt idx="200">
                  <c:v>43822</c:v>
                </c:pt>
                <c:pt idx="201">
                  <c:v>43822</c:v>
                </c:pt>
                <c:pt idx="202">
                  <c:v>43829</c:v>
                </c:pt>
                <c:pt idx="203">
                  <c:v>43829</c:v>
                </c:pt>
                <c:pt idx="204">
                  <c:v>43836</c:v>
                </c:pt>
                <c:pt idx="205">
                  <c:v>43843</c:v>
                </c:pt>
                <c:pt idx="206">
                  <c:v>43850</c:v>
                </c:pt>
                <c:pt idx="207">
                  <c:v>43857</c:v>
                </c:pt>
                <c:pt idx="208">
                  <c:v>43864</c:v>
                </c:pt>
                <c:pt idx="209">
                  <c:v>43871</c:v>
                </c:pt>
                <c:pt idx="210">
                  <c:v>43878</c:v>
                </c:pt>
                <c:pt idx="211">
                  <c:v>43885</c:v>
                </c:pt>
                <c:pt idx="212">
                  <c:v>43892</c:v>
                </c:pt>
                <c:pt idx="213">
                  <c:v>43899</c:v>
                </c:pt>
                <c:pt idx="214">
                  <c:v>43906</c:v>
                </c:pt>
                <c:pt idx="215">
                  <c:v>43913</c:v>
                </c:pt>
                <c:pt idx="216">
                  <c:v>43920</c:v>
                </c:pt>
                <c:pt idx="217">
                  <c:v>43927</c:v>
                </c:pt>
                <c:pt idx="218">
                  <c:v>43934</c:v>
                </c:pt>
                <c:pt idx="219">
                  <c:v>43941</c:v>
                </c:pt>
                <c:pt idx="220">
                  <c:v>43948</c:v>
                </c:pt>
                <c:pt idx="221">
                  <c:v>43955</c:v>
                </c:pt>
                <c:pt idx="222">
                  <c:v>43962</c:v>
                </c:pt>
                <c:pt idx="223">
                  <c:v>43969</c:v>
                </c:pt>
                <c:pt idx="224">
                  <c:v>43976</c:v>
                </c:pt>
                <c:pt idx="225">
                  <c:v>43983</c:v>
                </c:pt>
                <c:pt idx="226">
                  <c:v>43990</c:v>
                </c:pt>
                <c:pt idx="227">
                  <c:v>43997</c:v>
                </c:pt>
                <c:pt idx="228">
                  <c:v>44004</c:v>
                </c:pt>
              </c:numCache>
            </c:numRef>
          </c:cat>
          <c:val>
            <c:numRef>
              <c:f>Sheet1!$C$2:$C$230</c:f>
              <c:numCache>
                <c:formatCode>General</c:formatCode>
                <c:ptCount val="229"/>
                <c:pt idx="0">
                  <c:v>5609655.2437636498</c:v>
                </c:pt>
                <c:pt idx="1">
                  <c:v>5178364.3762280904</c:v>
                </c:pt>
                <c:pt idx="2">
                  <c:v>5126838.7798270602</c:v>
                </c:pt>
                <c:pt idx="3">
                  <c:v>5282974.2959760502</c:v>
                </c:pt>
                <c:pt idx="4">
                  <c:v>6137940.6023525596</c:v>
                </c:pt>
                <c:pt idx="5">
                  <c:v>6324868.7532861102</c:v>
                </c:pt>
                <c:pt idx="6">
                  <c:v>5553838.2315281797</c:v>
                </c:pt>
                <c:pt idx="7">
                  <c:v>5336069.0804021396</c:v>
                </c:pt>
                <c:pt idx="8">
                  <c:v>5666033.2262982298</c:v>
                </c:pt>
                <c:pt idx="9">
                  <c:v>5553838.2315281797</c:v>
                </c:pt>
                <c:pt idx="10">
                  <c:v>5389697.4762830101</c:v>
                </c:pt>
                <c:pt idx="11">
                  <c:v>5336069.0804021396</c:v>
                </c:pt>
                <c:pt idx="12">
                  <c:v>5389697.4762830101</c:v>
                </c:pt>
                <c:pt idx="13">
                  <c:v>5609655.2437636498</c:v>
                </c:pt>
                <c:pt idx="14">
                  <c:v>5336069.0804021396</c:v>
                </c:pt>
                <c:pt idx="15">
                  <c:v>5025320.5504427804</c:v>
                </c:pt>
                <c:pt idx="16">
                  <c:v>5282974.2959760502</c:v>
                </c:pt>
                <c:pt idx="17">
                  <c:v>5897268.4696740201</c:v>
                </c:pt>
                <c:pt idx="18">
                  <c:v>5666033.2262982298</c:v>
                </c:pt>
                <c:pt idx="19">
                  <c:v>5722977.8169771396</c:v>
                </c:pt>
                <c:pt idx="20">
                  <c:v>5443864.8465029402</c:v>
                </c:pt>
                <c:pt idx="21">
                  <c:v>5498576.6078440901</c:v>
                </c:pt>
                <c:pt idx="22">
                  <c:v>5389697.4762830101</c:v>
                </c:pt>
                <c:pt idx="23">
                  <c:v>5126838.7798270602</c:v>
                </c:pt>
                <c:pt idx="24">
                  <c:v>5126838.7798270602</c:v>
                </c:pt>
                <c:pt idx="25">
                  <c:v>5336069.0804021396</c:v>
                </c:pt>
                <c:pt idx="26">
                  <c:v>5498576.6078440901</c:v>
                </c:pt>
                <c:pt idx="27">
                  <c:v>5389697.4762830101</c:v>
                </c:pt>
                <c:pt idx="28">
                  <c:v>5126838.7798270602</c:v>
                </c:pt>
                <c:pt idx="29">
                  <c:v>5389697.4762830101</c:v>
                </c:pt>
                <c:pt idx="30">
                  <c:v>5336069.0804021396</c:v>
                </c:pt>
                <c:pt idx="31">
                  <c:v>5666033.2262982298</c:v>
                </c:pt>
                <c:pt idx="32">
                  <c:v>5609655.2437636498</c:v>
                </c:pt>
                <c:pt idx="33">
                  <c:v>5498576.6078440901</c:v>
                </c:pt>
                <c:pt idx="34">
                  <c:v>5780494.7103069099</c:v>
                </c:pt>
                <c:pt idx="35">
                  <c:v>5838589.6580248103</c:v>
                </c:pt>
                <c:pt idx="36">
                  <c:v>5389697.4762830101</c:v>
                </c:pt>
                <c:pt idx="37">
                  <c:v>5389697.4762830101</c:v>
                </c:pt>
                <c:pt idx="38">
                  <c:v>5609655.2437636498</c:v>
                </c:pt>
                <c:pt idx="39">
                  <c:v>5897268.4696740201</c:v>
                </c:pt>
                <c:pt idx="40">
                  <c:v>5553838.2315281797</c:v>
                </c:pt>
                <c:pt idx="41">
                  <c:v>4925812.5166838598</c:v>
                </c:pt>
                <c:pt idx="42">
                  <c:v>5178364.3762280904</c:v>
                </c:pt>
                <c:pt idx="43">
                  <c:v>5897268.4696740201</c:v>
                </c:pt>
                <c:pt idx="44">
                  <c:v>5780494.7103069099</c:v>
                </c:pt>
                <c:pt idx="45">
                  <c:v>5230407.8134820499</c:v>
                </c:pt>
                <c:pt idx="46">
                  <c:v>5336069.0804021396</c:v>
                </c:pt>
                <c:pt idx="47">
                  <c:v>5282974.2959760502</c:v>
                </c:pt>
                <c:pt idx="48">
                  <c:v>5415593.2666338598</c:v>
                </c:pt>
                <c:pt idx="49">
                  <c:v>5137312.9440225698</c:v>
                </c:pt>
                <c:pt idx="50">
                  <c:v>6254299.4862864101</c:v>
                </c:pt>
                <c:pt idx="51">
                  <c:v>5815106.1416075202</c:v>
                </c:pt>
                <c:pt idx="52">
                  <c:v>5212601.6709060501</c:v>
                </c:pt>
                <c:pt idx="53">
                  <c:v>5414082.8079385497</c:v>
                </c:pt>
                <c:pt idx="54">
                  <c:v>5212630.4598998604</c:v>
                </c:pt>
                <c:pt idx="55">
                  <c:v>5464113.7864793697</c:v>
                </c:pt>
                <c:pt idx="56">
                  <c:v>5689874.8025145996</c:v>
                </c:pt>
                <c:pt idx="57">
                  <c:v>5760032.2367717205</c:v>
                </c:pt>
                <c:pt idx="58">
                  <c:v>5069463.2739694696</c:v>
                </c:pt>
                <c:pt idx="59">
                  <c:v>4345022.5406193295</c:v>
                </c:pt>
                <c:pt idx="60">
                  <c:v>4721231.7091264399</c:v>
                </c:pt>
                <c:pt idx="61">
                  <c:v>5150215.6154923597</c:v>
                </c:pt>
                <c:pt idx="62">
                  <c:v>4732308.3227361096</c:v>
                </c:pt>
                <c:pt idx="63">
                  <c:v>4693437.7566047898</c:v>
                </c:pt>
                <c:pt idx="64">
                  <c:v>5381105.7734803297</c:v>
                </c:pt>
                <c:pt idx="65">
                  <c:v>5185362.8594832402</c:v>
                </c:pt>
                <c:pt idx="66">
                  <c:v>5089767.7123384699</c:v>
                </c:pt>
                <c:pt idx="67">
                  <c:v>4862059.9248710601</c:v>
                </c:pt>
                <c:pt idx="68">
                  <c:v>5127757.1846818002</c:v>
                </c:pt>
                <c:pt idx="69">
                  <c:v>5727094.0222237296</c:v>
                </c:pt>
                <c:pt idx="70">
                  <c:v>5867310.4453458404</c:v>
                </c:pt>
                <c:pt idx="71">
                  <c:v>5234015.5552950297</c:v>
                </c:pt>
                <c:pt idx="72">
                  <c:v>5296086.8945204299</c:v>
                </c:pt>
                <c:pt idx="73">
                  <c:v>5709889.9756072499</c:v>
                </c:pt>
                <c:pt idx="74">
                  <c:v>5968410.9679727098</c:v>
                </c:pt>
                <c:pt idx="75">
                  <c:v>5258622.5601078598</c:v>
                </c:pt>
                <c:pt idx="76">
                  <c:v>5007026.9605304701</c:v>
                </c:pt>
                <c:pt idx="77">
                  <c:v>5279235.9944213796</c:v>
                </c:pt>
                <c:pt idx="78">
                  <c:v>5555262.1687801098</c:v>
                </c:pt>
                <c:pt idx="79">
                  <c:v>5425473.7401114097</c:v>
                </c:pt>
                <c:pt idx="80">
                  <c:v>5246785.5110092703</c:v>
                </c:pt>
                <c:pt idx="81">
                  <c:v>5191908.6352861496</c:v>
                </c:pt>
                <c:pt idx="82">
                  <c:v>5027059.3008718397</c:v>
                </c:pt>
                <c:pt idx="83">
                  <c:v>5202829.4173501702</c:v>
                </c:pt>
                <c:pt idx="84">
                  <c:v>5003799.6841365099</c:v>
                </c:pt>
                <c:pt idx="85">
                  <c:v>4838899.8078527302</c:v>
                </c:pt>
                <c:pt idx="86">
                  <c:v>5467195.9649246298</c:v>
                </c:pt>
                <c:pt idx="87">
                  <c:v>5519393.1452330099</c:v>
                </c:pt>
                <c:pt idx="88">
                  <c:v>4894484.3442067904</c:v>
                </c:pt>
                <c:pt idx="89">
                  <c:v>4863027.3469620701</c:v>
                </c:pt>
                <c:pt idx="90">
                  <c:v>4871466.1174301002</c:v>
                </c:pt>
                <c:pt idx="91">
                  <c:v>5364134.47537982</c:v>
                </c:pt>
                <c:pt idx="92">
                  <c:v>5306822.6367556397</c:v>
                </c:pt>
                <c:pt idx="93">
                  <c:v>4498994.0475942297</c:v>
                </c:pt>
                <c:pt idx="94">
                  <c:v>4657817.9110801602</c:v>
                </c:pt>
                <c:pt idx="95">
                  <c:v>5079740.5944418497</c:v>
                </c:pt>
                <c:pt idx="96">
                  <c:v>5262618.6416488197</c:v>
                </c:pt>
                <c:pt idx="97">
                  <c:v>4783578.5698304595</c:v>
                </c:pt>
                <c:pt idx="98">
                  <c:v>5050856.9850736801</c:v>
                </c:pt>
                <c:pt idx="99">
                  <c:v>5058333.9762770804</c:v>
                </c:pt>
                <c:pt idx="100">
                  <c:v>5164414.2459364599</c:v>
                </c:pt>
                <c:pt idx="101">
                  <c:v>4828274.8740100097</c:v>
                </c:pt>
                <c:pt idx="102">
                  <c:v>5498576.6078440901</c:v>
                </c:pt>
                <c:pt idx="103">
                  <c:v>4925812.5166838598</c:v>
                </c:pt>
                <c:pt idx="104">
                  <c:v>5075825.8716764003</c:v>
                </c:pt>
                <c:pt idx="105">
                  <c:v>4925812.5166838598</c:v>
                </c:pt>
                <c:pt idx="106">
                  <c:v>4638955.4690627595</c:v>
                </c:pt>
                <c:pt idx="107">
                  <c:v>5075825.8716764003</c:v>
                </c:pt>
                <c:pt idx="108">
                  <c:v>5722977.8169771396</c:v>
                </c:pt>
                <c:pt idx="109">
                  <c:v>6261935.2477260502</c:v>
                </c:pt>
                <c:pt idx="110">
                  <c:v>5282974.2959760502</c:v>
                </c:pt>
                <c:pt idx="111">
                  <c:v>5126838.7798270602</c:v>
                </c:pt>
                <c:pt idx="112">
                  <c:v>4732668.6060636202</c:v>
                </c:pt>
                <c:pt idx="113">
                  <c:v>5178364.3762280904</c:v>
                </c:pt>
                <c:pt idx="114">
                  <c:v>4638955.4690627595</c:v>
                </c:pt>
                <c:pt idx="115">
                  <c:v>4547097.9765031096</c:v>
                </c:pt>
                <c:pt idx="116">
                  <c:v>5230407.8134820499</c:v>
                </c:pt>
                <c:pt idx="117">
                  <c:v>4975317.7655519899</c:v>
                </c:pt>
                <c:pt idx="118">
                  <c:v>4780232.7263587303</c:v>
                </c:pt>
                <c:pt idx="119">
                  <c:v>4685577.7566730296</c:v>
                </c:pt>
                <c:pt idx="120">
                  <c:v>4828274.8740100097</c:v>
                </c:pt>
                <c:pt idx="121">
                  <c:v>5126838.7798270602</c:v>
                </c:pt>
                <c:pt idx="122">
                  <c:v>5498576.6078440901</c:v>
                </c:pt>
                <c:pt idx="123">
                  <c:v>5075825.8716764003</c:v>
                </c:pt>
                <c:pt idx="124">
                  <c:v>4925812.5166838598</c:v>
                </c:pt>
                <c:pt idx="125">
                  <c:v>4685577.7566730296</c:v>
                </c:pt>
                <c:pt idx="126">
                  <c:v>5282974.2959760502</c:v>
                </c:pt>
                <c:pt idx="127">
                  <c:v>4925812.5166838598</c:v>
                </c:pt>
                <c:pt idx="128">
                  <c:v>4876799.8532722602</c:v>
                </c:pt>
                <c:pt idx="129">
                  <c:v>4828274.8740100097</c:v>
                </c:pt>
                <c:pt idx="130">
                  <c:v>5025320.5504427804</c:v>
                </c:pt>
                <c:pt idx="131">
                  <c:v>5389697.4762830101</c:v>
                </c:pt>
                <c:pt idx="132">
                  <c:v>5178364.3762280904</c:v>
                </c:pt>
                <c:pt idx="133">
                  <c:v>5126838.7798270602</c:v>
                </c:pt>
                <c:pt idx="134">
                  <c:v>5178364.3762280904</c:v>
                </c:pt>
                <c:pt idx="135">
                  <c:v>5075825.8716764003</c:v>
                </c:pt>
                <c:pt idx="136">
                  <c:v>4975317.7655519899</c:v>
                </c:pt>
                <c:pt idx="137">
                  <c:v>5722977.8169771396</c:v>
                </c:pt>
                <c:pt idx="138">
                  <c:v>5178364.3762280904</c:v>
                </c:pt>
                <c:pt idx="139">
                  <c:v>5722977.8169771396</c:v>
                </c:pt>
                <c:pt idx="140">
                  <c:v>5126838.7798270602</c:v>
                </c:pt>
                <c:pt idx="141">
                  <c:v>5178364.3762280904</c:v>
                </c:pt>
                <c:pt idx="142">
                  <c:v>4925812.5166838598</c:v>
                </c:pt>
                <c:pt idx="143">
                  <c:v>5230407.8134820499</c:v>
                </c:pt>
                <c:pt idx="144">
                  <c:v>5389697.4762830101</c:v>
                </c:pt>
                <c:pt idx="145">
                  <c:v>5178364.3762280904</c:v>
                </c:pt>
                <c:pt idx="146">
                  <c:v>4975317.7655519899</c:v>
                </c:pt>
                <c:pt idx="147">
                  <c:v>5230407.8134820499</c:v>
                </c:pt>
                <c:pt idx="148">
                  <c:v>5443864.8465029402</c:v>
                </c:pt>
                <c:pt idx="149">
                  <c:v>5178364.3762280904</c:v>
                </c:pt>
                <c:pt idx="150">
                  <c:v>5282974.2959760502</c:v>
                </c:pt>
                <c:pt idx="151">
                  <c:v>5075825.8716764003</c:v>
                </c:pt>
                <c:pt idx="152">
                  <c:v>5336069.0804021396</c:v>
                </c:pt>
                <c:pt idx="153">
                  <c:v>5389697.4762830101</c:v>
                </c:pt>
                <c:pt idx="154">
                  <c:v>5178364.3762280904</c:v>
                </c:pt>
                <c:pt idx="155">
                  <c:v>4876799.8532722602</c:v>
                </c:pt>
                <c:pt idx="156">
                  <c:v>5126838.7798270602</c:v>
                </c:pt>
                <c:pt idx="157">
                  <c:v>5126838.7798270602</c:v>
                </c:pt>
                <c:pt idx="158">
                  <c:v>4685577.7566730296</c:v>
                </c:pt>
                <c:pt idx="159">
                  <c:v>5025320.5504427804</c:v>
                </c:pt>
                <c:pt idx="160">
                  <c:v>5443864.8465029402</c:v>
                </c:pt>
                <c:pt idx="161">
                  <c:v>7202940.1958736097</c:v>
                </c:pt>
                <c:pt idx="162">
                  <c:v>6649151.7599726403</c:v>
                </c:pt>
                <c:pt idx="163">
                  <c:v>5897268.4696740201</c:v>
                </c:pt>
                <c:pt idx="164">
                  <c:v>5178364.3762280904</c:v>
                </c:pt>
                <c:pt idx="165">
                  <c:v>5230407.8134820499</c:v>
                </c:pt>
                <c:pt idx="166">
                  <c:v>5025320.5504427804</c:v>
                </c:pt>
                <c:pt idx="167">
                  <c:v>4547097.9765031096</c:v>
                </c:pt>
                <c:pt idx="168">
                  <c:v>4876799.8532722602</c:v>
                </c:pt>
                <c:pt idx="169">
                  <c:v>4876799.8532722602</c:v>
                </c:pt>
                <c:pt idx="170">
                  <c:v>5025320.5504427804</c:v>
                </c:pt>
                <c:pt idx="171">
                  <c:v>4638955.4690627595</c:v>
                </c:pt>
                <c:pt idx="172">
                  <c:v>4780232.7263587303</c:v>
                </c:pt>
                <c:pt idx="173">
                  <c:v>5075825.8716764003</c:v>
                </c:pt>
                <c:pt idx="174">
                  <c:v>5389697.4762830101</c:v>
                </c:pt>
                <c:pt idx="175">
                  <c:v>5126838.7798270602</c:v>
                </c:pt>
                <c:pt idx="176">
                  <c:v>5075825.8716764003</c:v>
                </c:pt>
                <c:pt idx="177">
                  <c:v>5336069.0804021396</c:v>
                </c:pt>
                <c:pt idx="178">
                  <c:v>4817224.1002865396</c:v>
                </c:pt>
                <c:pt idx="179">
                  <c:v>4817224.1002865396</c:v>
                </c:pt>
                <c:pt idx="180">
                  <c:v>4832626.92929665</c:v>
                </c:pt>
                <c:pt idx="181">
                  <c:v>4832626.92929665</c:v>
                </c:pt>
                <c:pt idx="182">
                  <c:v>4812097.9608381102</c:v>
                </c:pt>
                <c:pt idx="183">
                  <c:v>4812097.9608381102</c:v>
                </c:pt>
                <c:pt idx="184">
                  <c:v>5237946.7335486002</c:v>
                </c:pt>
                <c:pt idx="185">
                  <c:v>5237946.7335486002</c:v>
                </c:pt>
                <c:pt idx="186">
                  <c:v>5682735.1667940198</c:v>
                </c:pt>
                <c:pt idx="187">
                  <c:v>5682735.1667940198</c:v>
                </c:pt>
                <c:pt idx="188">
                  <c:v>4961204.6724953</c:v>
                </c:pt>
                <c:pt idx="189">
                  <c:v>4961204.6724953</c:v>
                </c:pt>
                <c:pt idx="190">
                  <c:v>4859079.8370582499</c:v>
                </c:pt>
                <c:pt idx="191">
                  <c:v>4859079.8370582499</c:v>
                </c:pt>
                <c:pt idx="192">
                  <c:v>5560653.7050177297</c:v>
                </c:pt>
                <c:pt idx="193">
                  <c:v>5560653.7050177297</c:v>
                </c:pt>
                <c:pt idx="194">
                  <c:v>5054065.1711673001</c:v>
                </c:pt>
                <c:pt idx="195">
                  <c:v>5054065.1711673001</c:v>
                </c:pt>
                <c:pt idx="196">
                  <c:v>4918330.4232567903</c:v>
                </c:pt>
                <c:pt idx="197">
                  <c:v>4918330.4232567903</c:v>
                </c:pt>
                <c:pt idx="198">
                  <c:v>5301541.0530036502</c:v>
                </c:pt>
                <c:pt idx="199">
                  <c:v>5301541.0530036502</c:v>
                </c:pt>
                <c:pt idx="200">
                  <c:v>4814499.4423916396</c:v>
                </c:pt>
                <c:pt idx="201">
                  <c:v>4814499.4423916396</c:v>
                </c:pt>
                <c:pt idx="202">
                  <c:v>5301938.1125652902</c:v>
                </c:pt>
                <c:pt idx="203">
                  <c:v>5301938.1125652902</c:v>
                </c:pt>
                <c:pt idx="204">
                  <c:v>5443864.8465029402</c:v>
                </c:pt>
                <c:pt idx="205">
                  <c:v>5389697.4762830101</c:v>
                </c:pt>
                <c:pt idx="206">
                  <c:v>4925812.5166838598</c:v>
                </c:pt>
                <c:pt idx="207">
                  <c:v>4876799.8532722602</c:v>
                </c:pt>
                <c:pt idx="208">
                  <c:v>5075825.8716764003</c:v>
                </c:pt>
                <c:pt idx="209">
                  <c:v>4638955.4690627595</c:v>
                </c:pt>
                <c:pt idx="210">
                  <c:v>4685577.7566730296</c:v>
                </c:pt>
                <c:pt idx="211">
                  <c:v>5498576.6078440901</c:v>
                </c:pt>
                <c:pt idx="212">
                  <c:v>6851648.6084633498</c:v>
                </c:pt>
                <c:pt idx="213">
                  <c:v>6582991.5845837304</c:v>
                </c:pt>
                <c:pt idx="214">
                  <c:v>5956537.0131846098</c:v>
                </c:pt>
                <c:pt idx="215">
                  <c:v>5282974.2959760502</c:v>
                </c:pt>
                <c:pt idx="216">
                  <c:v>5336069.0804021396</c:v>
                </c:pt>
                <c:pt idx="217">
                  <c:v>4592797.08096522</c:v>
                </c:pt>
                <c:pt idx="218">
                  <c:v>4501853.5857279198</c:v>
                </c:pt>
                <c:pt idx="219">
                  <c:v>4685577.7566730296</c:v>
                </c:pt>
                <c:pt idx="220">
                  <c:v>4638955.4690627595</c:v>
                </c:pt>
                <c:pt idx="221">
                  <c:v>4876799.8532722602</c:v>
                </c:pt>
                <c:pt idx="222">
                  <c:v>4732668.6060636202</c:v>
                </c:pt>
                <c:pt idx="223">
                  <c:v>5126838.7798270602</c:v>
                </c:pt>
                <c:pt idx="224">
                  <c:v>5230407.8134820499</c:v>
                </c:pt>
                <c:pt idx="225">
                  <c:v>5722977.8169771396</c:v>
                </c:pt>
                <c:pt idx="226">
                  <c:v>5075825.8716764003</c:v>
                </c:pt>
                <c:pt idx="227">
                  <c:v>5075825.8716764003</c:v>
                </c:pt>
                <c:pt idx="228">
                  <c:v>5443864.8465029402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0E-4F9F-985E-101FB3588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661167"/>
        <c:axId val="1424660335"/>
      </c:lineChart>
      <c:dateAx>
        <c:axId val="142466116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60335"/>
        <c:crosses val="autoZero"/>
        <c:auto val="1"/>
        <c:lblOffset val="100"/>
        <c:baseTimeUnit val="days"/>
      </c:dateAx>
      <c:valAx>
        <c:axId val="1424660335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[$€-2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4661167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8.6720193625024443E-3"/>
                <c:y val="0.34623614813653231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38295022952257546"/>
          <c:y val="0.94506119631976149"/>
          <c:w val="0.23409954095484908"/>
          <c:h val="4.78396355685837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Yearly</a:t>
            </a:r>
            <a:r>
              <a:rPr lang="en-US" sz="1200" baseline="0"/>
              <a:t> Breakup of Spends</a:t>
            </a:r>
            <a:endParaRPr lang="en-IN" sz="1200"/>
          </a:p>
        </c:rich>
      </c:tx>
      <c:layout>
        <c:manualLayout>
          <c:xMode val="edge"/>
          <c:yMode val="edge"/>
          <c:x val="0.35337581177645366"/>
          <c:y val="1.2964561320588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194955523246569"/>
          <c:y val="0.12031572279726234"/>
          <c:w val="0.8096176979702735"/>
          <c:h val="0.71660974679803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785703074790551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EA2-431B-8E75-B2EB8E8F810B}"/>
                </c:ext>
              </c:extLst>
            </c:dLbl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1497166.0487854311</c:v>
                </c:pt>
                <c:pt idx="1">
                  <c:v>1840590.3</c:v>
                </c:pt>
                <c:pt idx="2">
                  <c:v>2041407.4420669987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E-4151-BB1A-0D3B9C7C3E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Offline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numFmt formatCode="[$€-2]\ #,##0.0\M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A2-431B-8E75-B2EB8E8F810B}"/>
                </c:ext>
              </c:extLst>
            </c:dLbl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3264435.9500000007</c:v>
                </c:pt>
                <c:pt idx="1">
                  <c:v>1284928.1100000001</c:v>
                </c:pt>
                <c:pt idx="2">
                  <c:v>687899.58999999892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E-4151-BB1A-0D3B9C7C3E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€-2]\ #,##0.0\M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2016598.999999996</c:v>
                </c:pt>
                <c:pt idx="1">
                  <c:v>1603567.2584346579</c:v>
                </c:pt>
                <c:pt idx="2">
                  <c:v>1174372.019343114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DF-4F2E-8952-0BB2ABD32F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axId val="861688592"/>
        <c:axId val="861701904"/>
      </c:barChart>
      <c:catAx>
        <c:axId val="86168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01904"/>
        <c:crosses val="autoZero"/>
        <c:auto val="1"/>
        <c:lblAlgn val="ctr"/>
        <c:lblOffset val="100"/>
        <c:noMultiLvlLbl val="0"/>
      </c:catAx>
      <c:valAx>
        <c:axId val="8617019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/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688592"/>
        <c:crosses val="autoZero"/>
        <c:crossBetween val="between"/>
        <c:majorUnit val="1000000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/>
              <a:t>Cumulative</a:t>
            </a:r>
            <a:r>
              <a:rPr lang="en-IN" sz="1200" baseline="0"/>
              <a:t> </a:t>
            </a:r>
            <a:r>
              <a:rPr lang="en-IN" sz="1200"/>
              <a:t>Spends </a:t>
            </a:r>
            <a:r>
              <a:rPr lang="en-IN" sz="1200" baseline="0"/>
              <a:t> </a:t>
            </a:r>
            <a:endParaRPr lang="en-IN" sz="1200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052645936098934"/>
          <c:y val="0.1597558668855576"/>
          <c:w val="0.43142249015748035"/>
          <c:h val="0.647133695427307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37-4AEF-8A38-3BDB44B037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37-4AEF-8A38-3BDB44B037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37-4AEF-8A38-3BDB44B037F5}"/>
              </c:ext>
            </c:extLst>
          </c:dPt>
          <c:dLbls>
            <c:dLbl>
              <c:idx val="0"/>
              <c:layout>
                <c:manualLayout>
                  <c:x val="0.12333969994951628"/>
                  <c:y val="-2.0211933237433526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22749905725667"/>
                      <c:h val="0.130821932852262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37-4AEF-8A38-3BDB44B037F5}"/>
                </c:ext>
              </c:extLst>
            </c:dLbl>
            <c:dLbl>
              <c:idx val="1"/>
              <c:layout>
                <c:manualLayout>
                  <c:x val="-1.7598746266822892E-3"/>
                  <c:y val="0.1075712813934034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335605647440476"/>
                      <c:h val="7.56832166342647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37-4AEF-8A38-3BDB44B037F5}"/>
                </c:ext>
              </c:extLst>
            </c:dLbl>
            <c:dLbl>
              <c:idx val="2"/>
              <c:layout>
                <c:manualLayout>
                  <c:x val="-0.11042331847886711"/>
                  <c:y val="-3.7929546749013963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509401163512912E-2"/>
                      <c:h val="0.110778029320471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37-4AEF-8A38-3BDB44B037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Online</c:v>
                </c:pt>
                <c:pt idx="1">
                  <c:v>Offline</c:v>
                </c:pt>
                <c:pt idx="2">
                  <c:v>Promo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5738517.8442053627</c:v>
                </c:pt>
                <c:pt idx="1">
                  <c:v>5302886.6499989983</c:v>
                </c:pt>
                <c:pt idx="2">
                  <c:v>5366606.7846153751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9-4779-BD92-0EE252F4C2C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58613513603841"/>
          <c:y val="0.91827144823011075"/>
          <c:w val="0.4222408680763049"/>
          <c:h val="8.17285333161863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Online</a:t>
            </a:r>
            <a:r>
              <a:rPr lang="en-US" sz="1200" baseline="0"/>
              <a:t> </a:t>
            </a:r>
            <a:r>
              <a:rPr lang="en-US" sz="1200"/>
              <a:t>Spends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240762743569137"/>
          <c:y val="0.1105153208425102"/>
          <c:w val="0.67467838489916199"/>
          <c:h val="0.77580856961117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D84-4EF5-ADF4-F3DD37A0DB7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4-4EF5-ADF4-F3DD37A0DB7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D84-4EF5-ADF4-F3DD37A0DB7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4-4EF5-ADF4-F3DD37A0DB7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D84-4EF5-ADF4-F3DD37A0DB7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Keyword Targeting</c:v>
                </c:pt>
                <c:pt idx="1">
                  <c:v>Native Ads</c:v>
                </c:pt>
                <c:pt idx="2">
                  <c:v>Direct buying</c:v>
                </c:pt>
                <c:pt idx="3">
                  <c:v>Data Retailers</c:v>
                </c:pt>
                <c:pt idx="4">
                  <c:v>Catch-Up TV</c:v>
                </c:pt>
                <c:pt idx="5">
                  <c:v>Search Engine</c:v>
                </c:pt>
                <c:pt idx="6">
                  <c:v>Social Media</c:v>
                </c:pt>
                <c:pt idx="7">
                  <c:v>Programmatic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0.02</c:v>
                </c:pt>
                <c:pt idx="1">
                  <c:v>0.02</c:v>
                </c:pt>
                <c:pt idx="2">
                  <c:v>0.04</c:v>
                </c:pt>
                <c:pt idx="3">
                  <c:v>0.08</c:v>
                </c:pt>
                <c:pt idx="4">
                  <c:v>0.12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A-405B-9F76-FFEC4C20D0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76490592"/>
        <c:axId val="976477280"/>
      </c:barChart>
      <c:valAx>
        <c:axId val="976477280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90592"/>
        <c:crosses val="autoZero"/>
        <c:crossBetween val="between"/>
      </c:valAx>
      <c:catAx>
        <c:axId val="9764905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772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/>
              <a:t>Offline Spends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92264586332534"/>
          <c:y val="9.2012553157874558E-2"/>
          <c:w val="0.77597813001427585"/>
          <c:h val="0.795534411339349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36-42C6-998A-1C902444D7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2436-42C6-998A-1C902444D764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Press</c:v>
                </c:pt>
                <c:pt idx="1">
                  <c:v>Television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6F-4693-AEEA-E915263E1E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65065824"/>
        <c:axId val="865061248"/>
      </c:barChart>
      <c:valAx>
        <c:axId val="865061248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065824"/>
        <c:crosses val="autoZero"/>
        <c:crossBetween val="between"/>
      </c:valAx>
      <c:catAx>
        <c:axId val="8650658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061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1).xlsb.xlsx](Monthly)Spends vs Sales!PivotTable5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Spends</a:t>
            </a:r>
            <a:r>
              <a:rPr lang="en-US" sz="1200" baseline="0"/>
              <a:t>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'(Monthly)Spends vs Sales'!$F$1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'(Monthly)Spends vs Sales'!$E$2:$E$48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'(Monthly)Spends vs Sales'!$F$2:$F$48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FB-41CB-8A9A-94DE2C1D0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9385200"/>
        <c:axId val="919383952"/>
      </c:lineChart>
      <c:lineChart>
        <c:grouping val="standard"/>
        <c:varyColors val="0"/>
        <c:ser>
          <c:idx val="1"/>
          <c:order val="1"/>
          <c:tx>
            <c:strRef>
              <c:f>'(Monthly)Spends vs Sales'!$G$1</c:f>
              <c:strCache>
                <c:ptCount val="1"/>
                <c:pt idx="0">
                  <c:v>Spends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'(Monthly)Spends vs Sales'!$E$2:$E$48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'(Monthly)Spends vs Sales'!$G$2:$G$48</c:f>
              <c:numCache>
                <c:formatCode>General</c:formatCode>
                <c:ptCount val="42"/>
                <c:pt idx="0">
                  <c:v>347344.71957452706</c:v>
                </c:pt>
                <c:pt idx="1">
                  <c:v>331659.25554456102</c:v>
                </c:pt>
                <c:pt idx="2">
                  <c:v>869384.29026552604</c:v>
                </c:pt>
                <c:pt idx="3">
                  <c:v>476747.76015779056</c:v>
                </c:pt>
                <c:pt idx="4">
                  <c:v>888223.06525218359</c:v>
                </c:pt>
                <c:pt idx="5">
                  <c:v>320394.50151310221</c:v>
                </c:pt>
                <c:pt idx="6">
                  <c:v>545579.44664253388</c:v>
                </c:pt>
                <c:pt idx="7">
                  <c:v>499780.23665500432</c:v>
                </c:pt>
                <c:pt idx="8">
                  <c:v>465940.5242047928</c:v>
                </c:pt>
                <c:pt idx="9">
                  <c:v>917291.06503314897</c:v>
                </c:pt>
                <c:pt idx="10">
                  <c:v>693439.00010547694</c:v>
                </c:pt>
                <c:pt idx="11">
                  <c:v>422417.13383677963</c:v>
                </c:pt>
                <c:pt idx="12">
                  <c:v>672287.62997291307</c:v>
                </c:pt>
                <c:pt idx="13">
                  <c:v>350816.3619606141</c:v>
                </c:pt>
                <c:pt idx="14">
                  <c:v>173374.28103136929</c:v>
                </c:pt>
                <c:pt idx="15">
                  <c:v>513216.10836030002</c:v>
                </c:pt>
                <c:pt idx="16">
                  <c:v>802691.09325207025</c:v>
                </c:pt>
                <c:pt idx="17">
                  <c:v>583922.62620460789</c:v>
                </c:pt>
                <c:pt idx="18">
                  <c:v>505744.49440378969</c:v>
                </c:pt>
                <c:pt idx="19">
                  <c:v>236583.58196106512</c:v>
                </c:pt>
                <c:pt idx="20">
                  <c:v>120240.84612063042</c:v>
                </c:pt>
                <c:pt idx="21">
                  <c:v>327657.86060902069</c:v>
                </c:pt>
                <c:pt idx="22">
                  <c:v>345218.13357139536</c:v>
                </c:pt>
                <c:pt idx="23">
                  <c:v>97332.68012981597</c:v>
                </c:pt>
                <c:pt idx="24">
                  <c:v>665409.7118438147</c:v>
                </c:pt>
                <c:pt idx="25">
                  <c:v>419003.27680500527</c:v>
                </c:pt>
                <c:pt idx="26">
                  <c:v>241817.5110439097</c:v>
                </c:pt>
                <c:pt idx="27">
                  <c:v>504402.52973379137</c:v>
                </c:pt>
                <c:pt idx="28">
                  <c:v>100825.69719489926</c:v>
                </c:pt>
                <c:pt idx="29">
                  <c:v>356485.5086282288</c:v>
                </c:pt>
                <c:pt idx="30">
                  <c:v>381469.4464091761</c:v>
                </c:pt>
                <c:pt idx="31">
                  <c:v>221725.53402569029</c:v>
                </c:pt>
                <c:pt idx="32">
                  <c:v>455846.88233029412</c:v>
                </c:pt>
                <c:pt idx="33">
                  <c:v>283621.11156099755</c:v>
                </c:pt>
                <c:pt idx="34">
                  <c:v>129768.58351613957</c:v>
                </c:pt>
                <c:pt idx="35">
                  <c:v>143303.25831816558</c:v>
                </c:pt>
                <c:pt idx="36">
                  <c:v>267812.78821266524</c:v>
                </c:pt>
                <c:pt idx="37">
                  <c:v>96111.225245402864</c:v>
                </c:pt>
                <c:pt idx="38">
                  <c:v>145170.88011308789</c:v>
                </c:pt>
                <c:pt idx="39">
                  <c:v>149707.80802829657</c:v>
                </c:pt>
                <c:pt idx="40">
                  <c:v>219827.73418157859</c:v>
                </c:pt>
                <c:pt idx="41">
                  <c:v>118415.09526557499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FB-41CB-8A9A-94DE2C1D0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116752"/>
        <c:axId val="1109139216"/>
      </c:lineChart>
      <c:catAx>
        <c:axId val="91938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383952"/>
        <c:crosses val="autoZero"/>
        <c:auto val="1"/>
        <c:lblAlgn val="ctr"/>
        <c:lblOffset val="100"/>
        <c:noMultiLvlLbl val="0"/>
      </c:catAx>
      <c:valAx>
        <c:axId val="919383952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accent2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385200"/>
        <c:crosses val="autoZero"/>
        <c:crossBetween val="between"/>
        <c:majorUnit val="5000000"/>
        <c:dispUnits>
          <c:builtInUnit val="millions"/>
        </c:dispUnits>
      </c:valAx>
      <c:valAx>
        <c:axId val="1109139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tx2"/>
                    </a:solidFill>
                  </a:rPr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116752"/>
        <c:crosses val="max"/>
        <c:crossBetween val="between"/>
        <c:dispUnits>
          <c:builtInUnit val="thousands"/>
        </c:dispUnits>
      </c:valAx>
      <c:catAx>
        <c:axId val="1109116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9139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1).xlsb.xlsx]online vs sales!PivotTable17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Online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03327279372846"/>
          <c:y val="0.27954965107584545"/>
          <c:w val="0.7083169221726332"/>
          <c:h val="0.48845151962133199"/>
        </c:manualLayout>
      </c:layout>
      <c:lineChart>
        <c:grouping val="standard"/>
        <c:varyColors val="0"/>
        <c:ser>
          <c:idx val="1"/>
          <c:order val="1"/>
          <c:tx>
            <c:strRef>
              <c:f>'online vs sales'!$G$3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'online vs sales'!$E$4:$E$43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'online vs sales'!$G$4:$G$43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11-4BF1-8EC5-976322DB1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658816"/>
        <c:axId val="970899936"/>
      </c:lineChart>
      <c:lineChart>
        <c:grouping val="standard"/>
        <c:varyColors val="0"/>
        <c:ser>
          <c:idx val="0"/>
          <c:order val="0"/>
          <c:tx>
            <c:strRef>
              <c:f>'online vs sales'!$F$3</c:f>
              <c:strCache>
                <c:ptCount val="1"/>
                <c:pt idx="0">
                  <c:v>Online spends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'online vs sales'!$E$4:$E$43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'online vs sales'!$F$4:$F$43</c:f>
              <c:numCache>
                <c:formatCode>General</c:formatCode>
                <c:ptCount val="36"/>
                <c:pt idx="0">
                  <c:v>89465.290000000008</c:v>
                </c:pt>
                <c:pt idx="1">
                  <c:v>38882.17</c:v>
                </c:pt>
                <c:pt idx="2">
                  <c:v>87676.290000000008</c:v>
                </c:pt>
                <c:pt idx="3">
                  <c:v>177473.68</c:v>
                </c:pt>
                <c:pt idx="4">
                  <c:v>111751.52</c:v>
                </c:pt>
                <c:pt idx="5">
                  <c:v>76991.75</c:v>
                </c:pt>
                <c:pt idx="6">
                  <c:v>170086.0269581161</c:v>
                </c:pt>
                <c:pt idx="7">
                  <c:v>131842.36290746997</c:v>
                </c:pt>
                <c:pt idx="8">
                  <c:v>50035.439981068695</c:v>
                </c:pt>
                <c:pt idx="9">
                  <c:v>221148.91582492174</c:v>
                </c:pt>
                <c:pt idx="10">
                  <c:v>196222.4516326678</c:v>
                </c:pt>
                <c:pt idx="11">
                  <c:v>145590.15148118656</c:v>
                </c:pt>
                <c:pt idx="12">
                  <c:v>34897.523599287248</c:v>
                </c:pt>
                <c:pt idx="13">
                  <c:v>121360.93392864718</c:v>
                </c:pt>
                <c:pt idx="14">
                  <c:v>60889.86115124949</c:v>
                </c:pt>
                <c:pt idx="15">
                  <c:v>280577.33418447617</c:v>
                </c:pt>
                <c:pt idx="16">
                  <c:v>358415.2350585566</c:v>
                </c:pt>
                <c:pt idx="17">
                  <c:v>187091.86955165776</c:v>
                </c:pt>
                <c:pt idx="18">
                  <c:v>210108.05806893515</c:v>
                </c:pt>
                <c:pt idx="19">
                  <c:v>137833.32660392241</c:v>
                </c:pt>
                <c:pt idx="20">
                  <c:v>43772.305049201932</c:v>
                </c:pt>
                <c:pt idx="21">
                  <c:v>67188.860505999794</c:v>
                </c:pt>
                <c:pt idx="22">
                  <c:v>311350.67546699982</c:v>
                </c:pt>
                <c:pt idx="23">
                  <c:v>27104.345974</c:v>
                </c:pt>
                <c:pt idx="24">
                  <c:v>187863.95944299977</c:v>
                </c:pt>
                <c:pt idx="25">
                  <c:v>176701.87892799987</c:v>
                </c:pt>
                <c:pt idx="26">
                  <c:v>158126.76840499966</c:v>
                </c:pt>
                <c:pt idx="27">
                  <c:v>366304.37883899978</c:v>
                </c:pt>
                <c:pt idx="28">
                  <c:v>77538.915544999996</c:v>
                </c:pt>
                <c:pt idx="29">
                  <c:v>164085.12230799987</c:v>
                </c:pt>
                <c:pt idx="30">
                  <c:v>241570.38589899993</c:v>
                </c:pt>
                <c:pt idx="31">
                  <c:v>74907.13616699999</c:v>
                </c:pt>
                <c:pt idx="32">
                  <c:v>283029.91940899973</c:v>
                </c:pt>
                <c:pt idx="33">
                  <c:v>229019.84632599988</c:v>
                </c:pt>
                <c:pt idx="34">
                  <c:v>57038.19145099989</c:v>
                </c:pt>
                <c:pt idx="35">
                  <c:v>25220.939347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11-4BF1-8EC5-976322DB1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6482688"/>
        <c:axId val="976485184"/>
      </c:lineChart>
      <c:catAx>
        <c:axId val="99165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899936"/>
        <c:crosses val="autoZero"/>
        <c:auto val="1"/>
        <c:lblAlgn val="ctr"/>
        <c:lblOffset val="100"/>
        <c:noMultiLvlLbl val="0"/>
      </c:catAx>
      <c:valAx>
        <c:axId val="970899936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accent2"/>
                    </a:solidFill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58816"/>
        <c:crosses val="autoZero"/>
        <c:crossBetween val="between"/>
        <c:majorUnit val="5000000"/>
        <c:dispUnits>
          <c:builtInUnit val="millions"/>
        </c:dispUnits>
      </c:valAx>
      <c:valAx>
        <c:axId val="9764851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2"/>
                    </a:solidFill>
                  </a:rPr>
                  <a:t>Online</a:t>
                </a:r>
                <a:r>
                  <a:rPr lang="en-US" sz="1200" baseline="0">
                    <a:solidFill>
                      <a:schemeClr val="tx2"/>
                    </a:solidFill>
                  </a:rPr>
                  <a:t> Spends</a:t>
                </a:r>
                <a:endParaRPr lang="en-US" sz="120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91960451554789"/>
              <c:y val="0.27594097625530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6482688"/>
        <c:crosses val="max"/>
        <c:crossBetween val="between"/>
        <c:dispUnits>
          <c:builtInUnit val="thousands"/>
        </c:dispUnits>
      </c:valAx>
      <c:catAx>
        <c:axId val="976482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64851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643266133435249"/>
          <c:y val="0.17315344088939358"/>
          <c:w val="0.72166763703236736"/>
          <c:h val="7.7277631962671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1).xlsb.xlsx]promo vs sales!PivotTable15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Promotional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607554822737717E-2"/>
          <c:y val="0.23736004295788085"/>
          <c:w val="0.85398558685089321"/>
          <c:h val="0.50779721040042236"/>
        </c:manualLayout>
      </c:layout>
      <c:lineChart>
        <c:grouping val="standard"/>
        <c:varyColors val="0"/>
        <c:ser>
          <c:idx val="1"/>
          <c:order val="1"/>
          <c:tx>
            <c:strRef>
              <c:f>'promo vs sales'!$R$2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'promo vs sales'!$P$3:$P$42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'promo vs sales'!$R$3:$R$42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79-40C6-8734-39ABE68D3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7421264"/>
        <c:axId val="1097421680"/>
      </c:lineChart>
      <c:lineChart>
        <c:grouping val="standard"/>
        <c:varyColors val="0"/>
        <c:ser>
          <c:idx val="0"/>
          <c:order val="0"/>
          <c:tx>
            <c:strRef>
              <c:f>'promo vs sales'!$Q$2</c:f>
              <c:strCache>
                <c:ptCount val="1"/>
                <c:pt idx="0">
                  <c:v>Promotional Spends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'promo vs sales'!$P$3:$P$42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'promo vs sales'!$Q$3:$Q$42</c:f>
              <c:numCache>
                <c:formatCode>General</c:formatCode>
                <c:ptCount val="36"/>
                <c:pt idx="0">
                  <c:v>245634.98957452702</c:v>
                </c:pt>
                <c:pt idx="1">
                  <c:v>133664.76554456094</c:v>
                </c:pt>
                <c:pt idx="2">
                  <c:v>328445.86026552611</c:v>
                </c:pt>
                <c:pt idx="3">
                  <c:v>125978.9601577906</c:v>
                </c:pt>
                <c:pt idx="4">
                  <c:v>207162.99525218352</c:v>
                </c:pt>
                <c:pt idx="5">
                  <c:v>164352.12151310217</c:v>
                </c:pt>
                <c:pt idx="6">
                  <c:v>64575.879684417989</c:v>
                </c:pt>
                <c:pt idx="7">
                  <c:v>123615.80374753434</c:v>
                </c:pt>
                <c:pt idx="8">
                  <c:v>205244.24422372418</c:v>
                </c:pt>
                <c:pt idx="9">
                  <c:v>337389.43920822709</c:v>
                </c:pt>
                <c:pt idx="10">
                  <c:v>61352.078472809153</c:v>
                </c:pt>
                <c:pt idx="11">
                  <c:v>19181.862355593054</c:v>
                </c:pt>
                <c:pt idx="12">
                  <c:v>294019.62637362588</c:v>
                </c:pt>
                <c:pt idx="13">
                  <c:v>190797.46803196688</c:v>
                </c:pt>
                <c:pt idx="14">
                  <c:v>104661.61988011979</c:v>
                </c:pt>
                <c:pt idx="15">
                  <c:v>224331.5741758238</c:v>
                </c:pt>
                <c:pt idx="16">
                  <c:v>96309.288193513552</c:v>
                </c:pt>
                <c:pt idx="17">
                  <c:v>78117.46665295017</c:v>
                </c:pt>
                <c:pt idx="18">
                  <c:v>124632.62633485449</c:v>
                </c:pt>
                <c:pt idx="19">
                  <c:v>90608.205357142753</c:v>
                </c:pt>
                <c:pt idx="20">
                  <c:v>68621.491071428492</c:v>
                </c:pt>
                <c:pt idx="21">
                  <c:v>242460.6001030209</c:v>
                </c:pt>
                <c:pt idx="22">
                  <c:v>25245.458104395511</c:v>
                </c:pt>
                <c:pt idx="23">
                  <c:v>63761.834155815988</c:v>
                </c:pt>
                <c:pt idx="24">
                  <c:v>208205.52240081489</c:v>
                </c:pt>
                <c:pt idx="25">
                  <c:v>36875.337877005455</c:v>
                </c:pt>
                <c:pt idx="26">
                  <c:v>75129.392638910038</c:v>
                </c:pt>
                <c:pt idx="27">
                  <c:v>128413.10089479154</c:v>
                </c:pt>
                <c:pt idx="28">
                  <c:v>14671.931649899259</c:v>
                </c:pt>
                <c:pt idx="29">
                  <c:v>147018.98632022887</c:v>
                </c:pt>
                <c:pt idx="30">
                  <c:v>88318.060510176234</c:v>
                </c:pt>
                <c:pt idx="31">
                  <c:v>119533.39785869027</c:v>
                </c:pt>
                <c:pt idx="32">
                  <c:v>150033.87292129442</c:v>
                </c:pt>
                <c:pt idx="33">
                  <c:v>46382.465234997668</c:v>
                </c:pt>
                <c:pt idx="34">
                  <c:v>50003.55206513968</c:v>
                </c:pt>
                <c:pt idx="35">
                  <c:v>109786.39897116559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79-40C6-8734-39ABE68D3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284624"/>
        <c:axId val="1092284208"/>
      </c:lineChart>
      <c:catAx>
        <c:axId val="109742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421680"/>
        <c:crosses val="autoZero"/>
        <c:auto val="1"/>
        <c:lblAlgn val="ctr"/>
        <c:lblOffset val="100"/>
        <c:noMultiLvlLbl val="0"/>
      </c:catAx>
      <c:valAx>
        <c:axId val="1097421680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accent2"/>
                    </a:solidFill>
                  </a:rPr>
                  <a:t>Sales</a:t>
                </a:r>
                <a:endParaRPr lang="en-IN" sz="1200">
                  <a:solidFill>
                    <a:schemeClr val="accent2"/>
                  </a:solidFill>
                </a:endParaRPr>
              </a:p>
            </c:rich>
          </c:tx>
          <c:layout>
            <c:manualLayout>
              <c:xMode val="edge"/>
              <c:yMode val="edge"/>
              <c:x val="1.0865644508965268E-2"/>
              <c:y val="0.32552465862241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421264"/>
        <c:crosses val="autoZero"/>
        <c:crossBetween val="between"/>
        <c:dispUnits>
          <c:builtInUnit val="millions"/>
        </c:dispUnits>
      </c:valAx>
      <c:valAx>
        <c:axId val="10922842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2"/>
                    </a:solidFill>
                  </a:rPr>
                  <a:t>Promo</a:t>
                </a:r>
                <a:r>
                  <a:rPr lang="en-US" sz="1200" baseline="0">
                    <a:solidFill>
                      <a:schemeClr val="tx2"/>
                    </a:solidFill>
                  </a:rPr>
                  <a:t> </a:t>
                </a:r>
                <a:r>
                  <a:rPr lang="en-US" sz="1200">
                    <a:solidFill>
                      <a:schemeClr val="tx2"/>
                    </a:solidFill>
                  </a:rPr>
                  <a:t>Spends</a:t>
                </a:r>
                <a:endParaRPr lang="en-IN" sz="120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7826871098206947"/>
              <c:y val="0.20213502443007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284624"/>
        <c:crosses val="max"/>
        <c:crossBetween val="between"/>
        <c:dispUnits>
          <c:builtInUnit val="thousands"/>
        </c:dispUnits>
      </c:valAx>
      <c:catAx>
        <c:axId val="1092284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922842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810374825379682"/>
          <c:y val="0.1578080830045665"/>
          <c:w val="0.40379241793615039"/>
          <c:h val="0.109225293671256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1).xlsb.xlsx]offline vs sales!PivotTable13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Offline</a:t>
            </a:r>
            <a:r>
              <a:rPr lang="en-US" sz="1200" baseline="0"/>
              <a:t> Spends v/s Sales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161958215073606"/>
          <c:y val="0.23775110674656588"/>
          <c:w val="0.7067667395325995"/>
          <c:h val="0.50257529096035425"/>
        </c:manualLayout>
      </c:layout>
      <c:lineChart>
        <c:grouping val="standard"/>
        <c:varyColors val="0"/>
        <c:ser>
          <c:idx val="0"/>
          <c:order val="0"/>
          <c:tx>
            <c:strRef>
              <c:f>'offline vs sales'!$H$4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'offline vs sales'!$G$5:$G$44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'offline vs sales'!$H$5:$H$44</c:f>
              <c:numCache>
                <c:formatCode>General</c:formatCode>
                <c:ptCount val="36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CD-48FB-908B-BEDE21BEE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496591"/>
        <c:axId val="1899835423"/>
      </c:lineChart>
      <c:lineChart>
        <c:grouping val="standard"/>
        <c:varyColors val="0"/>
        <c:ser>
          <c:idx val="1"/>
          <c:order val="1"/>
          <c:tx>
            <c:strRef>
              <c:f>'offline vs sales'!$I$4</c:f>
              <c:strCache>
                <c:ptCount val="1"/>
                <c:pt idx="0">
                  <c:v>Oflline Spends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'offline vs sales'!$G$5:$G$44</c:f>
              <c:multiLvlStrCache>
                <c:ptCount val="3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</c:lvl>
              </c:multiLvlStrCache>
            </c:multiLvlStrRef>
          </c:cat>
          <c:val>
            <c:numRef>
              <c:f>'offline vs sales'!$I$5:$I$44</c:f>
              <c:numCache>
                <c:formatCode>General</c:formatCode>
                <c:ptCount val="36"/>
                <c:pt idx="0">
                  <c:v>12244.44</c:v>
                </c:pt>
                <c:pt idx="1">
                  <c:v>159112.32000000001</c:v>
                </c:pt>
                <c:pt idx="2">
                  <c:v>453262.14</c:v>
                </c:pt>
                <c:pt idx="3">
                  <c:v>173295.11999999997</c:v>
                </c:pt>
                <c:pt idx="4">
                  <c:v>569308.55000000005</c:v>
                </c:pt>
                <c:pt idx="5">
                  <c:v>79050.63</c:v>
                </c:pt>
                <c:pt idx="6">
                  <c:v>310917.53999999969</c:v>
                </c:pt>
                <c:pt idx="7">
                  <c:v>244322.06999999998</c:v>
                </c:pt>
                <c:pt idx="8">
                  <c:v>210660.83999999991</c:v>
                </c:pt>
                <c:pt idx="9">
                  <c:v>358752.70999999996</c:v>
                </c:pt>
                <c:pt idx="10">
                  <c:v>435864.47000000003</c:v>
                </c:pt>
                <c:pt idx="11">
                  <c:v>257645.11999999997</c:v>
                </c:pt>
                <c:pt idx="12">
                  <c:v>343370.48</c:v>
                </c:pt>
                <c:pt idx="13">
                  <c:v>38657.96</c:v>
                </c:pt>
                <c:pt idx="14">
                  <c:v>7822.8</c:v>
                </c:pt>
                <c:pt idx="15">
                  <c:v>8307.2000000000007</c:v>
                </c:pt>
                <c:pt idx="16">
                  <c:v>347966.57</c:v>
                </c:pt>
                <c:pt idx="17">
                  <c:v>318713.28999999998</c:v>
                </c:pt>
                <c:pt idx="18">
                  <c:v>171003.81</c:v>
                </c:pt>
                <c:pt idx="19">
                  <c:v>8142.05</c:v>
                </c:pt>
                <c:pt idx="20">
                  <c:v>7847.0499999999993</c:v>
                </c:pt>
                <c:pt idx="21">
                  <c:v>18008.400000000001</c:v>
                </c:pt>
                <c:pt idx="22">
                  <c:v>8622</c:v>
                </c:pt>
                <c:pt idx="23">
                  <c:v>6466.5</c:v>
                </c:pt>
                <c:pt idx="24">
                  <c:v>269340.23</c:v>
                </c:pt>
                <c:pt idx="25">
                  <c:v>205426.06</c:v>
                </c:pt>
                <c:pt idx="26">
                  <c:v>8561.35</c:v>
                </c:pt>
                <c:pt idx="27">
                  <c:v>9685.0499999999993</c:v>
                </c:pt>
                <c:pt idx="28">
                  <c:v>8614.85</c:v>
                </c:pt>
                <c:pt idx="29">
                  <c:v>45381.399999999994</c:v>
                </c:pt>
                <c:pt idx="30">
                  <c:v>51581</c:v>
                </c:pt>
                <c:pt idx="31">
                  <c:v>27285</c:v>
                </c:pt>
                <c:pt idx="32">
                  <c:v>22783.090000000004</c:v>
                </c:pt>
                <c:pt idx="33">
                  <c:v>8218.7999999999993</c:v>
                </c:pt>
                <c:pt idx="34">
                  <c:v>22726.839999999997</c:v>
                </c:pt>
                <c:pt idx="35">
                  <c:v>8295.92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CD-48FB-908B-BEDE21BEE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5632015"/>
        <c:axId val="1995640335"/>
      </c:lineChart>
      <c:catAx>
        <c:axId val="1150496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9835423"/>
        <c:crosses val="autoZero"/>
        <c:auto val="1"/>
        <c:lblAlgn val="ctr"/>
        <c:lblOffset val="100"/>
        <c:noMultiLvlLbl val="0"/>
      </c:catAx>
      <c:valAx>
        <c:axId val="1899835423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aseline="0">
                    <a:solidFill>
                      <a:schemeClr val="accent2"/>
                    </a:solidFill>
                  </a:rPr>
                  <a:t>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0496591"/>
        <c:crosses val="autoZero"/>
        <c:crossBetween val="between"/>
        <c:majorUnit val="5000000"/>
        <c:dispUnits>
          <c:builtInUnit val="millions"/>
        </c:dispUnits>
      </c:valAx>
      <c:valAx>
        <c:axId val="199564033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tx2"/>
                    </a:solidFill>
                  </a:rPr>
                  <a:t>Offline Spends</a:t>
                </a:r>
                <a:endParaRPr lang="en-IN" sz="1200" baseline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632015"/>
        <c:crosses val="max"/>
        <c:crossBetween val="between"/>
        <c:dispUnits>
          <c:builtInUnit val="thousands"/>
        </c:dispUnits>
      </c:valAx>
      <c:catAx>
        <c:axId val="19956320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95640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4446333209309782E-2"/>
          <c:y val="0.14507830119713033"/>
          <c:w val="0.89999984909256847"/>
          <c:h val="9.0045424541485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1).xlsb.xlsx]Sales vs Price!PivotTable12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Price vs 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387660629476156E-2"/>
          <c:y val="0.22236813666173916"/>
          <c:w val="0.86262099233073541"/>
          <c:h val="0.57024439266269833"/>
        </c:manualLayout>
      </c:layout>
      <c:lineChart>
        <c:grouping val="standard"/>
        <c:varyColors val="0"/>
        <c:ser>
          <c:idx val="0"/>
          <c:order val="0"/>
          <c:tx>
            <c:strRef>
              <c:f>'Sales vs Price'!$F$1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'Sales vs Price'!$E$2:$E$48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'Sales vs Price'!$F$2:$F$48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7-4DA4-A43E-32A8AE2BD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1659648"/>
        <c:axId val="991660064"/>
      </c:lineChart>
      <c:lineChart>
        <c:grouping val="standard"/>
        <c:varyColors val="0"/>
        <c:ser>
          <c:idx val="1"/>
          <c:order val="1"/>
          <c:tx>
            <c:strRef>
              <c:f>'Sales vs Price'!$G$1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'Sales vs Price'!$E$2:$E$48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'Sales vs Price'!$G$2:$G$48</c:f>
              <c:numCache>
                <c:formatCode>General</c:formatCode>
                <c:ptCount val="42"/>
                <c:pt idx="0">
                  <c:v>5.9700632835637881</c:v>
                </c:pt>
                <c:pt idx="1">
                  <c:v>5.9590639449836429</c:v>
                </c:pt>
                <c:pt idx="2">
                  <c:v>5.8918572982807458</c:v>
                </c:pt>
                <c:pt idx="3">
                  <c:v>5.9392780948535675</c:v>
                </c:pt>
                <c:pt idx="4">
                  <c:v>5.8923701602896728</c:v>
                </c:pt>
                <c:pt idx="5">
                  <c:v>6.0153487017457596</c:v>
                </c:pt>
                <c:pt idx="6">
                  <c:v>6.0029251666740606</c:v>
                </c:pt>
                <c:pt idx="7">
                  <c:v>5.9452991221380822</c:v>
                </c:pt>
                <c:pt idx="8">
                  <c:v>6.0243576047606577</c:v>
                </c:pt>
                <c:pt idx="9">
                  <c:v>5.9323930751008183</c:v>
                </c:pt>
                <c:pt idx="10">
                  <c:v>5.9971405311091281</c:v>
                </c:pt>
                <c:pt idx="11">
                  <c:v>6.0351830576461429</c:v>
                </c:pt>
                <c:pt idx="12">
                  <c:v>5.9624613600694403</c:v>
                </c:pt>
                <c:pt idx="13">
                  <c:v>5.9096546559979171</c:v>
                </c:pt>
                <c:pt idx="14">
                  <c:v>5.9523540456167421</c:v>
                </c:pt>
                <c:pt idx="15">
                  <c:v>5.9257084906679998</c:v>
                </c:pt>
                <c:pt idx="16">
                  <c:v>5.9480587409138845</c:v>
                </c:pt>
                <c:pt idx="17">
                  <c:v>5.9946595954470725</c:v>
                </c:pt>
                <c:pt idx="18">
                  <c:v>5.9837871121048218</c:v>
                </c:pt>
                <c:pt idx="19">
                  <c:v>5.9801958444700691</c:v>
                </c:pt>
                <c:pt idx="20">
                  <c:v>6.0334555756244077</c:v>
                </c:pt>
                <c:pt idx="21">
                  <c:v>6.0133466494596162</c:v>
                </c:pt>
                <c:pt idx="22">
                  <c:v>6.0210124721399625</c:v>
                </c:pt>
                <c:pt idx="23">
                  <c:v>6.0501876259543312</c:v>
                </c:pt>
                <c:pt idx="24">
                  <c:v>6.057188373642628</c:v>
                </c:pt>
                <c:pt idx="25">
                  <c:v>6.1572317631004747</c:v>
                </c:pt>
                <c:pt idx="26">
                  <c:v>6.1004732121333198</c:v>
                </c:pt>
                <c:pt idx="27">
                  <c:v>6.0398602206918524</c:v>
                </c:pt>
                <c:pt idx="28">
                  <c:v>5.978718424190534</c:v>
                </c:pt>
                <c:pt idx="29">
                  <c:v>6.1518456919211895</c:v>
                </c:pt>
                <c:pt idx="30">
                  <c:v>6.2241006480007641</c:v>
                </c:pt>
                <c:pt idx="31">
                  <c:v>6.2430158445379478</c:v>
                </c:pt>
                <c:pt idx="32">
                  <c:v>6.2255738007236863</c:v>
                </c:pt>
                <c:pt idx="33">
                  <c:v>6.2536597981055202</c:v>
                </c:pt>
                <c:pt idx="34">
                  <c:v>6.2086847235351623</c:v>
                </c:pt>
                <c:pt idx="35">
                  <c:v>6.234722082905054</c:v>
                </c:pt>
                <c:pt idx="36">
                  <c:v>6.1969668254626651</c:v>
                </c:pt>
                <c:pt idx="37">
                  <c:v>6.1994591042494527</c:v>
                </c:pt>
                <c:pt idx="38">
                  <c:v>6.1524972207602362</c:v>
                </c:pt>
                <c:pt idx="39">
                  <c:v>6.094769956326318</c:v>
                </c:pt>
                <c:pt idx="40">
                  <c:v>6.1122748124064099</c:v>
                </c:pt>
                <c:pt idx="41">
                  <c:v>6.2383457544712346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7-4DA4-A43E-32A8AE2BD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2342576"/>
        <c:axId val="2012342160"/>
      </c:lineChart>
      <c:catAx>
        <c:axId val="9916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60064"/>
        <c:crosses val="autoZero"/>
        <c:auto val="1"/>
        <c:lblAlgn val="ctr"/>
        <c:lblOffset val="100"/>
        <c:noMultiLvlLbl val="0"/>
      </c:catAx>
      <c:valAx>
        <c:axId val="991660064"/>
        <c:scaling>
          <c:orientation val="minMax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accent2"/>
                    </a:solidFill>
                  </a:rPr>
                  <a:t>Sales</a:t>
                </a:r>
                <a:endParaRPr lang="en-IN"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659648"/>
        <c:crosses val="autoZero"/>
        <c:crossBetween val="between"/>
        <c:dispUnits>
          <c:builtInUnit val="millions"/>
        </c:dispUnits>
      </c:valAx>
      <c:valAx>
        <c:axId val="2012342160"/>
        <c:scaling>
          <c:orientation val="minMax"/>
          <c:min val="5.8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Price</a:t>
                </a:r>
                <a:endParaRPr lang="en-IN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342576"/>
        <c:crosses val="max"/>
        <c:crossBetween val="between"/>
      </c:valAx>
      <c:catAx>
        <c:axId val="2012342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2342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DVM</a:t>
            </a:r>
            <a:r>
              <a:rPr lang="en-US" baseline="0" dirty="0"/>
              <a:t> vs Sales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Sheet1!$A$2:$A$43</c:f>
              <c:strCache>
                <c:ptCount val="4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  <c:pt idx="24">
                  <c:v>Jan</c:v>
                </c:pt>
                <c:pt idx="25">
                  <c:v>Feb</c:v>
                </c:pt>
                <c:pt idx="26">
                  <c:v>Mar</c:v>
                </c:pt>
                <c:pt idx="27">
                  <c:v>Apr</c:v>
                </c:pt>
                <c:pt idx="28">
                  <c:v>May</c:v>
                </c:pt>
                <c:pt idx="29">
                  <c:v>Jun</c:v>
                </c:pt>
                <c:pt idx="30">
                  <c:v>Jul</c:v>
                </c:pt>
                <c:pt idx="31">
                  <c:v>Aug</c:v>
                </c:pt>
                <c:pt idx="32">
                  <c:v>Sep</c:v>
                </c:pt>
                <c:pt idx="33">
                  <c:v>Oct</c:v>
                </c:pt>
                <c:pt idx="34">
                  <c:v>Nov</c:v>
                </c:pt>
                <c:pt idx="35">
                  <c:v>Dec</c:v>
                </c:pt>
                <c:pt idx="36">
                  <c:v>Jan</c:v>
                </c:pt>
                <c:pt idx="37">
                  <c:v>Feb</c:v>
                </c:pt>
                <c:pt idx="38">
                  <c:v>Mar</c:v>
                </c:pt>
                <c:pt idx="39">
                  <c:v>Apr</c:v>
                </c:pt>
                <c:pt idx="40">
                  <c:v>May</c:v>
                </c:pt>
                <c:pt idx="41">
                  <c:v>Jun</c:v>
                </c:pt>
              </c:strCache>
            </c:strRef>
          </c:cat>
          <c:val>
            <c:numRef>
              <c:f>Sheet1!$B$2:$B$43</c:f>
              <c:numCache>
                <c:formatCode>General</c:formatCode>
                <c:ptCount val="42"/>
                <c:pt idx="0">
                  <c:v>29588385.27</c:v>
                </c:pt>
                <c:pt idx="1">
                  <c:v>21936018.839999996</c:v>
                </c:pt>
                <c:pt idx="2">
                  <c:v>22928333.370000001</c:v>
                </c:pt>
                <c:pt idx="3">
                  <c:v>22159201.73</c:v>
                </c:pt>
                <c:pt idx="4">
                  <c:v>26939339.870000001</c:v>
                </c:pt>
                <c:pt idx="5">
                  <c:v>22677571.669999998</c:v>
                </c:pt>
                <c:pt idx="6">
                  <c:v>28468811.640000001</c:v>
                </c:pt>
                <c:pt idx="7">
                  <c:v>22227347.620000001</c:v>
                </c:pt>
                <c:pt idx="8">
                  <c:v>21533465.809999999</c:v>
                </c:pt>
                <c:pt idx="9">
                  <c:v>26747314.25</c:v>
                </c:pt>
                <c:pt idx="10">
                  <c:v>21319834.920000002</c:v>
                </c:pt>
                <c:pt idx="11">
                  <c:v>21302292.810000002</c:v>
                </c:pt>
                <c:pt idx="12">
                  <c:v>27676720.509999998</c:v>
                </c:pt>
                <c:pt idx="13">
                  <c:v>20491462.09</c:v>
                </c:pt>
                <c:pt idx="14">
                  <c:v>21964833.600000001</c:v>
                </c:pt>
                <c:pt idx="15">
                  <c:v>26866459.280000001</c:v>
                </c:pt>
                <c:pt idx="16">
                  <c:v>21001173.170000002</c:v>
                </c:pt>
                <c:pt idx="17">
                  <c:v>21638331.390000001</c:v>
                </c:pt>
                <c:pt idx="18">
                  <c:v>27378513.329999998</c:v>
                </c:pt>
                <c:pt idx="19">
                  <c:v>21736692.890000001</c:v>
                </c:pt>
                <c:pt idx="20">
                  <c:v>20721123.400000002</c:v>
                </c:pt>
                <c:pt idx="21">
                  <c:v>26353051.439999998</c:v>
                </c:pt>
                <c:pt idx="22">
                  <c:v>21147523.629999999</c:v>
                </c:pt>
                <c:pt idx="23">
                  <c:v>27180545.98</c:v>
                </c:pt>
                <c:pt idx="24">
                  <c:v>20901261.989999998</c:v>
                </c:pt>
                <c:pt idx="25">
                  <c:v>20318905.649999999</c:v>
                </c:pt>
                <c:pt idx="26">
                  <c:v>21212168.439999998</c:v>
                </c:pt>
                <c:pt idx="27">
                  <c:v>24840198.109999996</c:v>
                </c:pt>
                <c:pt idx="28">
                  <c:v>18479554.539999999</c:v>
                </c:pt>
                <c:pt idx="29">
                  <c:v>20396056.07</c:v>
                </c:pt>
                <c:pt idx="30">
                  <c:v>25952308.439999998</c:v>
                </c:pt>
                <c:pt idx="31">
                  <c:v>21126985.850000001</c:v>
                </c:pt>
                <c:pt idx="32">
                  <c:v>26008822.25</c:v>
                </c:pt>
                <c:pt idx="33">
                  <c:v>19458017.260000002</c:v>
                </c:pt>
                <c:pt idx="34">
                  <c:v>20660759.450000003</c:v>
                </c:pt>
                <c:pt idx="35">
                  <c:v>25563297.099999998</c:v>
                </c:pt>
                <c:pt idx="36">
                  <c:v>21306833.689999998</c:v>
                </c:pt>
                <c:pt idx="37">
                  <c:v>20032216.370000001</c:v>
                </c:pt>
                <c:pt idx="38">
                  <c:v>30600497.780000001</c:v>
                </c:pt>
                <c:pt idx="39">
                  <c:v>18948258.829999998</c:v>
                </c:pt>
                <c:pt idx="40">
                  <c:v>20388629.960000001</c:v>
                </c:pt>
                <c:pt idx="41">
                  <c:v>21343992.91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64-445D-896F-107E222A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77967"/>
        <c:axId val="1501353423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DVM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Sheet1!$A$2:$A$43</c:f>
              <c:strCache>
                <c:ptCount val="4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  <c:pt idx="24">
                  <c:v>Jan</c:v>
                </c:pt>
                <c:pt idx="25">
                  <c:v>Feb</c:v>
                </c:pt>
                <c:pt idx="26">
                  <c:v>Mar</c:v>
                </c:pt>
                <c:pt idx="27">
                  <c:v>Apr</c:v>
                </c:pt>
                <c:pt idx="28">
                  <c:v>May</c:v>
                </c:pt>
                <c:pt idx="29">
                  <c:v>Jun</c:v>
                </c:pt>
                <c:pt idx="30">
                  <c:v>Jul</c:v>
                </c:pt>
                <c:pt idx="31">
                  <c:v>Aug</c:v>
                </c:pt>
                <c:pt idx="32">
                  <c:v>Sep</c:v>
                </c:pt>
                <c:pt idx="33">
                  <c:v>Oct</c:v>
                </c:pt>
                <c:pt idx="34">
                  <c:v>Nov</c:v>
                </c:pt>
                <c:pt idx="35">
                  <c:v>Dec</c:v>
                </c:pt>
                <c:pt idx="36">
                  <c:v>Jan</c:v>
                </c:pt>
                <c:pt idx="37">
                  <c:v>Feb</c:v>
                </c:pt>
                <c:pt idx="38">
                  <c:v>Mar</c:v>
                </c:pt>
                <c:pt idx="39">
                  <c:v>Apr</c:v>
                </c:pt>
                <c:pt idx="40">
                  <c:v>May</c:v>
                </c:pt>
                <c:pt idx="41">
                  <c:v>Jun</c:v>
                </c:pt>
              </c:strCache>
            </c:strRef>
          </c:cat>
          <c:val>
            <c:numRef>
              <c:f>Sheet1!$C$2:$C$43</c:f>
              <c:numCache>
                <c:formatCode>General</c:formatCode>
                <c:ptCount val="42"/>
                <c:pt idx="1">
                  <c:v>64.597236746000007</c:v>
                </c:pt>
                <c:pt idx="2">
                  <c:v>64.445350090000005</c:v>
                </c:pt>
                <c:pt idx="3">
                  <c:v>64.230030187500006</c:v>
                </c:pt>
                <c:pt idx="4">
                  <c:v>65.354153907500006</c:v>
                </c:pt>
                <c:pt idx="5">
                  <c:v>64.540862689999997</c:v>
                </c:pt>
                <c:pt idx="6">
                  <c:v>62.752141237499998</c:v>
                </c:pt>
                <c:pt idx="7">
                  <c:v>63.442030107999997</c:v>
                </c:pt>
                <c:pt idx="8">
                  <c:v>63.005015555</c:v>
                </c:pt>
                <c:pt idx="9">
                  <c:v>63.318730875</c:v>
                </c:pt>
                <c:pt idx="10">
                  <c:v>61.411642692000001</c:v>
                </c:pt>
                <c:pt idx="11">
                  <c:v>62.1910318925</c:v>
                </c:pt>
                <c:pt idx="12">
                  <c:v>64.189779439999995</c:v>
                </c:pt>
                <c:pt idx="13">
                  <c:v>61.048100524000006</c:v>
                </c:pt>
                <c:pt idx="14">
                  <c:v>61.593219789999999</c:v>
                </c:pt>
                <c:pt idx="15">
                  <c:v>62.094258504999999</c:v>
                </c:pt>
                <c:pt idx="16">
                  <c:v>62.159169557999995</c:v>
                </c:pt>
                <c:pt idx="17">
                  <c:v>60.840375192499998</c:v>
                </c:pt>
                <c:pt idx="18">
                  <c:v>59.360192452499994</c:v>
                </c:pt>
                <c:pt idx="19">
                  <c:v>60.081870651999999</c:v>
                </c:pt>
                <c:pt idx="20">
                  <c:v>60.089322224999997</c:v>
                </c:pt>
                <c:pt idx="21">
                  <c:v>59.080874975</c:v>
                </c:pt>
                <c:pt idx="22">
                  <c:v>57.885558206000006</c:v>
                </c:pt>
                <c:pt idx="23">
                  <c:v>59.880102417499998</c:v>
                </c:pt>
                <c:pt idx="24">
                  <c:v>60.340981942000006</c:v>
                </c:pt>
                <c:pt idx="25">
                  <c:v>57.220098287500001</c:v>
                </c:pt>
                <c:pt idx="26">
                  <c:v>58.071625099999999</c:v>
                </c:pt>
                <c:pt idx="27">
                  <c:v>57.837865550000004</c:v>
                </c:pt>
                <c:pt idx="28">
                  <c:v>56.317488774000005</c:v>
                </c:pt>
                <c:pt idx="29">
                  <c:v>56.222908362499993</c:v>
                </c:pt>
                <c:pt idx="30">
                  <c:v>54.847775349999999</c:v>
                </c:pt>
                <c:pt idx="31">
                  <c:v>55.977074764000008</c:v>
                </c:pt>
                <c:pt idx="32">
                  <c:v>56.451026862500001</c:v>
                </c:pt>
                <c:pt idx="33">
                  <c:v>56.779854550000003</c:v>
                </c:pt>
                <c:pt idx="34">
                  <c:v>56.9909515875</c:v>
                </c:pt>
                <c:pt idx="35">
                  <c:v>57.599214055000004</c:v>
                </c:pt>
                <c:pt idx="36">
                  <c:v>57.846045396000001</c:v>
                </c:pt>
                <c:pt idx="37">
                  <c:v>56.644172330000004</c:v>
                </c:pt>
                <c:pt idx="38">
                  <c:v>56.606723244999998</c:v>
                </c:pt>
                <c:pt idx="39">
                  <c:v>56.563601570000003</c:v>
                </c:pt>
                <c:pt idx="40">
                  <c:v>53.086086612499997</c:v>
                </c:pt>
                <c:pt idx="41">
                  <c:v>55.239150562500001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64-445D-896F-107E222A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375471"/>
        <c:axId val="1501362159"/>
      </c:lineChart>
      <c:catAx>
        <c:axId val="150137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53423"/>
        <c:crosses val="autoZero"/>
        <c:auto val="1"/>
        <c:lblAlgn val="ctr"/>
        <c:lblOffset val="100"/>
        <c:noMultiLvlLbl val="0"/>
      </c:catAx>
      <c:valAx>
        <c:axId val="1501353423"/>
        <c:scaling>
          <c:orientation val="minMax"/>
          <c:min val="15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[$€-2]\ 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77967"/>
        <c:crosses val="autoZero"/>
        <c:crossBetween val="between"/>
      </c:valAx>
      <c:valAx>
        <c:axId val="1501362159"/>
        <c:scaling>
          <c:orientation val="minMax"/>
          <c:min val="5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75471"/>
        <c:crosses val="max"/>
        <c:crossBetween val="between"/>
      </c:valAx>
      <c:catAx>
        <c:axId val="15013754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01362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TV Spends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254000</c:v>
                </c:pt>
                <c:pt idx="1">
                  <c:v>509000</c:v>
                </c:pt>
                <c:pt idx="2">
                  <c:v>763000</c:v>
                </c:pt>
                <c:pt idx="3">
                  <c:v>1020000</c:v>
                </c:pt>
                <c:pt idx="4">
                  <c:v>1270000</c:v>
                </c:pt>
                <c:pt idx="5">
                  <c:v>1530000</c:v>
                </c:pt>
                <c:pt idx="6">
                  <c:v>1780000</c:v>
                </c:pt>
                <c:pt idx="7">
                  <c:v>2030000</c:v>
                </c:pt>
                <c:pt idx="8">
                  <c:v>2290000</c:v>
                </c:pt>
                <c:pt idx="9">
                  <c:v>2540000</c:v>
                </c:pt>
                <c:pt idx="10">
                  <c:v>2800000</c:v>
                </c:pt>
                <c:pt idx="11">
                  <c:v>3050000</c:v>
                </c:pt>
                <c:pt idx="12">
                  <c:v>3310000</c:v>
                </c:pt>
                <c:pt idx="13">
                  <c:v>3560000</c:v>
                </c:pt>
                <c:pt idx="14">
                  <c:v>3820000</c:v>
                </c:pt>
                <c:pt idx="15">
                  <c:v>4070000</c:v>
                </c:pt>
                <c:pt idx="16">
                  <c:v>4320000</c:v>
                </c:pt>
                <c:pt idx="17">
                  <c:v>4580000</c:v>
                </c:pt>
                <c:pt idx="18">
                  <c:v>4830000</c:v>
                </c:pt>
                <c:pt idx="19">
                  <c:v>5090000</c:v>
                </c:pt>
                <c:pt idx="20">
                  <c:v>5340000</c:v>
                </c:pt>
                <c:pt idx="21">
                  <c:v>5600000</c:v>
                </c:pt>
                <c:pt idx="22">
                  <c:v>5850000</c:v>
                </c:pt>
                <c:pt idx="23">
                  <c:v>6100000</c:v>
                </c:pt>
                <c:pt idx="24">
                  <c:v>6360000</c:v>
                </c:pt>
                <c:pt idx="25">
                  <c:v>6610000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24107828.239999998</c:v>
                </c:pt>
                <c:pt idx="1">
                  <c:v>26110930.469999999</c:v>
                </c:pt>
                <c:pt idx="2">
                  <c:v>28605785.329999998</c:v>
                </c:pt>
                <c:pt idx="3">
                  <c:v>30344179.100000001</c:v>
                </c:pt>
                <c:pt idx="4">
                  <c:v>31388894.440000001</c:v>
                </c:pt>
                <c:pt idx="5">
                  <c:v>31975734.640000001</c:v>
                </c:pt>
                <c:pt idx="6">
                  <c:v>32511710.68</c:v>
                </c:pt>
                <c:pt idx="7">
                  <c:v>32992390.760000002</c:v>
                </c:pt>
                <c:pt idx="8">
                  <c:v>33424618.309999999</c:v>
                </c:pt>
                <c:pt idx="9">
                  <c:v>33815943.359999999</c:v>
                </c:pt>
                <c:pt idx="10">
                  <c:v>34172840.469999999</c:v>
                </c:pt>
                <c:pt idx="11">
                  <c:v>34500573.530000001</c:v>
                </c:pt>
                <c:pt idx="12">
                  <c:v>34803379.969999999</c:v>
                </c:pt>
                <c:pt idx="13">
                  <c:v>35084683.240000002</c:v>
                </c:pt>
                <c:pt idx="14">
                  <c:v>35347272.039999999</c:v>
                </c:pt>
                <c:pt idx="15">
                  <c:v>35593439.969999999</c:v>
                </c:pt>
                <c:pt idx="16">
                  <c:v>35825091.960000001</c:v>
                </c:pt>
                <c:pt idx="17">
                  <c:v>36043825.07</c:v>
                </c:pt>
                <c:pt idx="18">
                  <c:v>36250990.030000001</c:v>
                </c:pt>
                <c:pt idx="19">
                  <c:v>36447738.619999997</c:v>
                </c:pt>
                <c:pt idx="20">
                  <c:v>36635060.380000003</c:v>
                </c:pt>
                <c:pt idx="21">
                  <c:v>36813811.369999997</c:v>
                </c:pt>
                <c:pt idx="22">
                  <c:v>36984736.939999998</c:v>
                </c:pt>
                <c:pt idx="23">
                  <c:v>37148489.840000004</c:v>
                </c:pt>
                <c:pt idx="24">
                  <c:v>37305644.890000001</c:v>
                </c:pt>
                <c:pt idx="25">
                  <c:v>37456710.799999997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F1-4AAE-AC4F-AE3EFA389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9110143"/>
        <c:axId val="132911180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254000</c:v>
                </c:pt>
                <c:pt idx="1">
                  <c:v>509000</c:v>
                </c:pt>
                <c:pt idx="2">
                  <c:v>763000</c:v>
                </c:pt>
                <c:pt idx="3">
                  <c:v>1020000</c:v>
                </c:pt>
                <c:pt idx="4">
                  <c:v>1270000</c:v>
                </c:pt>
                <c:pt idx="5">
                  <c:v>1530000</c:v>
                </c:pt>
                <c:pt idx="6">
                  <c:v>1780000</c:v>
                </c:pt>
                <c:pt idx="7">
                  <c:v>2030000</c:v>
                </c:pt>
                <c:pt idx="8">
                  <c:v>2290000</c:v>
                </c:pt>
                <c:pt idx="9">
                  <c:v>2540000</c:v>
                </c:pt>
                <c:pt idx="10">
                  <c:v>2800000</c:v>
                </c:pt>
                <c:pt idx="11">
                  <c:v>3050000</c:v>
                </c:pt>
                <c:pt idx="12">
                  <c:v>3310000</c:v>
                </c:pt>
                <c:pt idx="13">
                  <c:v>3560000</c:v>
                </c:pt>
                <c:pt idx="14">
                  <c:v>3820000</c:v>
                </c:pt>
                <c:pt idx="15">
                  <c:v>4070000</c:v>
                </c:pt>
                <c:pt idx="16">
                  <c:v>4320000</c:v>
                </c:pt>
                <c:pt idx="17">
                  <c:v>4580000</c:v>
                </c:pt>
                <c:pt idx="18">
                  <c:v>4830000</c:v>
                </c:pt>
                <c:pt idx="19">
                  <c:v>5090000</c:v>
                </c:pt>
                <c:pt idx="20">
                  <c:v>5340000</c:v>
                </c:pt>
                <c:pt idx="21">
                  <c:v>5600000</c:v>
                </c:pt>
                <c:pt idx="22">
                  <c:v>5850000</c:v>
                </c:pt>
                <c:pt idx="23">
                  <c:v>6100000</c:v>
                </c:pt>
                <c:pt idx="24">
                  <c:v>6360000</c:v>
                </c:pt>
                <c:pt idx="25">
                  <c:v>6610000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94.780451049999996</c:v>
                </c:pt>
                <c:pt idx="1">
                  <c:v>51.327845519999997</c:v>
                </c:pt>
                <c:pt idx="2">
                  <c:v>37.730118060000002</c:v>
                </c:pt>
                <c:pt idx="3">
                  <c:v>30.316140239999999</c:v>
                </c:pt>
                <c:pt idx="4">
                  <c:v>24.681224230000002</c:v>
                </c:pt>
                <c:pt idx="5">
                  <c:v>20.95221604</c:v>
                </c:pt>
                <c:pt idx="6">
                  <c:v>18.260071100000001</c:v>
                </c:pt>
                <c:pt idx="7">
                  <c:v>16.21378773</c:v>
                </c:pt>
                <c:pt idx="8">
                  <c:v>14.601068209999999</c:v>
                </c:pt>
                <c:pt idx="9">
                  <c:v>13.29481168</c:v>
                </c:pt>
                <c:pt idx="10">
                  <c:v>12.21375141</c:v>
                </c:pt>
                <c:pt idx="11">
                  <c:v>11.303312930000001</c:v>
                </c:pt>
                <c:pt idx="12">
                  <c:v>10.52540349</c:v>
                </c:pt>
                <c:pt idx="13">
                  <c:v>9.8525853750000003</c:v>
                </c:pt>
                <c:pt idx="14">
                  <c:v>9.2645712539999998</c:v>
                </c:pt>
                <c:pt idx="15">
                  <c:v>8.7460239610000006</c:v>
                </c:pt>
                <c:pt idx="16">
                  <c:v>8.2851251900000005</c:v>
                </c:pt>
                <c:pt idx="17">
                  <c:v>7.8726156779999998</c:v>
                </c:pt>
                <c:pt idx="18">
                  <c:v>7.5011345140000003</c:v>
                </c:pt>
                <c:pt idx="19">
                  <c:v>7.1647538559999999</c:v>
                </c:pt>
                <c:pt idx="20">
                  <c:v>6.8586446040000002</c:v>
                </c:pt>
                <c:pt idx="21">
                  <c:v>6.5788318219999997</c:v>
                </c:pt>
                <c:pt idx="22">
                  <c:v>6.3220129419999997</c:v>
                </c:pt>
                <c:pt idx="23">
                  <c:v>6.0854206570000002</c:v>
                </c:pt>
                <c:pt idx="24">
                  <c:v>5.8667181709999996</c:v>
                </c:pt>
                <c:pt idx="25">
                  <c:v>5.6639181990000003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F1-4AAE-AC4F-AE3EFA389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9123871"/>
        <c:axId val="1329115967"/>
      </c:lineChart>
      <c:catAx>
        <c:axId val="13291101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3168649139357943"/>
              <c:y val="0.839523950188985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11807"/>
        <c:crosses val="autoZero"/>
        <c:auto val="0"/>
        <c:lblAlgn val="ctr"/>
        <c:lblOffset val="100"/>
        <c:noMultiLvlLbl val="0"/>
      </c:catAx>
      <c:valAx>
        <c:axId val="1329111807"/>
        <c:scaling>
          <c:orientation val="minMax"/>
          <c:min val="2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10143"/>
        <c:crosses val="autoZero"/>
        <c:crossBetween val="between"/>
      </c:valAx>
      <c:valAx>
        <c:axId val="132911596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23871"/>
        <c:crosses val="max"/>
        <c:crossBetween val="between"/>
      </c:valAx>
      <c:catAx>
        <c:axId val="1329123871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3291159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 (version 1).xlsb.xlsx]Nestle spends vs sales!PivotTable19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Competitors</a:t>
            </a:r>
            <a:r>
              <a:rPr lang="en-US" sz="1200" baseline="0"/>
              <a:t> Spends v/s Sales </a:t>
            </a:r>
            <a:endParaRPr lang="en-IN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6408487378874138E-2"/>
          <c:y val="0.23519482036044687"/>
          <c:w val="0.83354820330895607"/>
          <c:h val="0.56808073075475862"/>
        </c:manualLayout>
      </c:layout>
      <c:lineChart>
        <c:grouping val="standard"/>
        <c:varyColors val="0"/>
        <c:ser>
          <c:idx val="0"/>
          <c:order val="0"/>
          <c:tx>
            <c:strRef>
              <c:f>'Nestle spends vs sales'!$L$3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'Nestle spends vs sales'!$K$4:$K$50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'Nestle spends vs sales'!$L$4:$L$50</c:f>
              <c:numCache>
                <c:formatCode>General</c:formatCode>
                <c:ptCount val="4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  <c:pt idx="12">
                  <c:v>27676734.99999994</c:v>
                </c:pt>
                <c:pt idx="13">
                  <c:v>20491476.999999978</c:v>
                </c:pt>
                <c:pt idx="14">
                  <c:v>21964847.999999952</c:v>
                </c:pt>
                <c:pt idx="15">
                  <c:v>26866469.999999959</c:v>
                </c:pt>
                <c:pt idx="16">
                  <c:v>21001185.999999978</c:v>
                </c:pt>
                <c:pt idx="17">
                  <c:v>21638343.999999963</c:v>
                </c:pt>
                <c:pt idx="18">
                  <c:v>27378527.499999966</c:v>
                </c:pt>
                <c:pt idx="19">
                  <c:v>21736706.499999974</c:v>
                </c:pt>
                <c:pt idx="20">
                  <c:v>20721135.999999978</c:v>
                </c:pt>
                <c:pt idx="21">
                  <c:v>26353062.499999974</c:v>
                </c:pt>
                <c:pt idx="22">
                  <c:v>21147535.49999997</c:v>
                </c:pt>
                <c:pt idx="23">
                  <c:v>27180561.999999925</c:v>
                </c:pt>
                <c:pt idx="24">
                  <c:v>20901272.49999997</c:v>
                </c:pt>
                <c:pt idx="25">
                  <c:v>20318911.499999978</c:v>
                </c:pt>
                <c:pt idx="26">
                  <c:v>21212175.999999933</c:v>
                </c:pt>
                <c:pt idx="27">
                  <c:v>24840219.99999997</c:v>
                </c:pt>
                <c:pt idx="28">
                  <c:v>18479561.999999978</c:v>
                </c:pt>
                <c:pt idx="29">
                  <c:v>20396067.99999997</c:v>
                </c:pt>
                <c:pt idx="30">
                  <c:v>25952324.99999997</c:v>
                </c:pt>
                <c:pt idx="31">
                  <c:v>21126990.999999978</c:v>
                </c:pt>
                <c:pt idx="32">
                  <c:v>26008841.499999963</c:v>
                </c:pt>
                <c:pt idx="33">
                  <c:v>19458034.999999978</c:v>
                </c:pt>
                <c:pt idx="34">
                  <c:v>20660775.49999997</c:v>
                </c:pt>
                <c:pt idx="35">
                  <c:v>25563314.499999963</c:v>
                </c:pt>
                <c:pt idx="36">
                  <c:v>21306842.499999981</c:v>
                </c:pt>
                <c:pt idx="37">
                  <c:v>20032228.999999978</c:v>
                </c:pt>
                <c:pt idx="38">
                  <c:v>30600513.499999832</c:v>
                </c:pt>
                <c:pt idx="39">
                  <c:v>18948272.499999974</c:v>
                </c:pt>
                <c:pt idx="40">
                  <c:v>20388639.999999978</c:v>
                </c:pt>
                <c:pt idx="41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D9-4B94-9967-82329BA3B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5986143"/>
        <c:axId val="1545978239"/>
      </c:lineChart>
      <c:lineChart>
        <c:grouping val="standard"/>
        <c:varyColors val="0"/>
        <c:ser>
          <c:idx val="1"/>
          <c:order val="1"/>
          <c:tx>
            <c:strRef>
              <c:f>'Nestle spends vs sales'!$M$3</c:f>
              <c:strCache>
                <c:ptCount val="1"/>
                <c:pt idx="0">
                  <c:v>Nestle Spends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multiLvlStrRef>
              <c:f>'Nestle spends vs sales'!$K$4:$K$50</c:f>
              <c:multiLvlStrCache>
                <c:ptCount val="4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  <c:pt idx="24">
                    <c:v>2019</c:v>
                  </c:pt>
                  <c:pt idx="36">
                    <c:v>2020</c:v>
                  </c:pt>
                </c:lvl>
              </c:multiLvlStrCache>
            </c:multiLvlStrRef>
          </c:cat>
          <c:val>
            <c:numRef>
              <c:f>'Nestle spends vs sales'!$M$4:$M$50</c:f>
              <c:numCache>
                <c:formatCode>General</c:formatCode>
                <c:ptCount val="42"/>
                <c:pt idx="0">
                  <c:v>1812955.0691244223</c:v>
                </c:pt>
                <c:pt idx="1">
                  <c:v>1604786.8663594462</c:v>
                </c:pt>
                <c:pt idx="2">
                  <c:v>1420410.7526881658</c:v>
                </c:pt>
                <c:pt idx="3">
                  <c:v>2026266.6666666651</c:v>
                </c:pt>
                <c:pt idx="4">
                  <c:v>1402133.3333333316</c:v>
                </c:pt>
                <c:pt idx="5">
                  <c:v>826608.60215053638</c:v>
                </c:pt>
                <c:pt idx="6">
                  <c:v>2428290.3225806435</c:v>
                </c:pt>
                <c:pt idx="7">
                  <c:v>1074067.7419354818</c:v>
                </c:pt>
                <c:pt idx="8">
                  <c:v>32061.290322580593</c:v>
                </c:pt>
                <c:pt idx="9">
                  <c:v>154172.04301075259</c:v>
                </c:pt>
                <c:pt idx="10">
                  <c:v>310989.24731182709</c:v>
                </c:pt>
                <c:pt idx="11">
                  <c:v>1533677.4193548381</c:v>
                </c:pt>
                <c:pt idx="12">
                  <c:v>272714.28571428475</c:v>
                </c:pt>
                <c:pt idx="13">
                  <c:v>1705059.907834101</c:v>
                </c:pt>
                <c:pt idx="14">
                  <c:v>1550159.1397849428</c:v>
                </c:pt>
                <c:pt idx="15">
                  <c:v>959518.27956989105</c:v>
                </c:pt>
                <c:pt idx="16">
                  <c:v>20148.387096774182</c:v>
                </c:pt>
                <c:pt idx="17">
                  <c:v>14625.806451612892</c:v>
                </c:pt>
                <c:pt idx="18">
                  <c:v>231935.48387096717</c:v>
                </c:pt>
                <c:pt idx="19">
                  <c:v>1183438.709677418</c:v>
                </c:pt>
                <c:pt idx="20">
                  <c:v>176400</c:v>
                </c:pt>
                <c:pt idx="21">
                  <c:v>41999.999999999971</c:v>
                </c:pt>
                <c:pt idx="22">
                  <c:v>85870.967741935456</c:v>
                </c:pt>
                <c:pt idx="23">
                  <c:v>195225.80645161273</c:v>
                </c:pt>
                <c:pt idx="24">
                  <c:v>423296.08294930815</c:v>
                </c:pt>
                <c:pt idx="25">
                  <c:v>713832.94930875499</c:v>
                </c:pt>
                <c:pt idx="26">
                  <c:v>20774.19354838708</c:v>
                </c:pt>
                <c:pt idx="27">
                  <c:v>94387.09677419324</c:v>
                </c:pt>
                <c:pt idx="28">
                  <c:v>167146.23655913939</c:v>
                </c:pt>
                <c:pt idx="29">
                  <c:v>273466.6666666664</c:v>
                </c:pt>
                <c:pt idx="30">
                  <c:v>63999.999999999971</c:v>
                </c:pt>
                <c:pt idx="31">
                  <c:v>3966.6666666666601</c:v>
                </c:pt>
                <c:pt idx="32">
                  <c:v>161678.4946236556</c:v>
                </c:pt>
                <c:pt idx="33">
                  <c:v>208954.83870967719</c:v>
                </c:pt>
                <c:pt idx="34">
                  <c:v>139787.09677419343</c:v>
                </c:pt>
                <c:pt idx="35">
                  <c:v>255322.58064516072</c:v>
                </c:pt>
                <c:pt idx="36">
                  <c:v>112669.63292547269</c:v>
                </c:pt>
                <c:pt idx="37">
                  <c:v>1260620.6896551705</c:v>
                </c:pt>
                <c:pt idx="38">
                  <c:v>67000</c:v>
                </c:pt>
                <c:pt idx="39">
                  <c:v>526999.99999999907</c:v>
                </c:pt>
                <c:pt idx="40">
                  <c:v>1791999.9999999965</c:v>
                </c:pt>
                <c:pt idx="41">
                  <c:v>30800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6D9-4B94-9967-82329BA3B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869744"/>
        <c:axId val="124879312"/>
      </c:lineChart>
      <c:catAx>
        <c:axId val="1545986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78239"/>
        <c:crosses val="autoZero"/>
        <c:auto val="1"/>
        <c:lblAlgn val="ctr"/>
        <c:lblOffset val="100"/>
        <c:noMultiLvlLbl val="0"/>
      </c:catAx>
      <c:valAx>
        <c:axId val="1545978239"/>
        <c:scaling>
          <c:orientation val="minMax"/>
          <c:max val="35000000"/>
          <c:min val="1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accent2"/>
                    </a:solidFill>
                  </a:rPr>
                  <a:t>Sales</a:t>
                </a:r>
                <a:endParaRPr lang="en-IN" sz="1200" baseline="0">
                  <a:solidFill>
                    <a:schemeClr val="accent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86143"/>
        <c:crosses val="autoZero"/>
        <c:crossBetween val="between"/>
        <c:majorUnit val="5000000"/>
        <c:dispUnits>
          <c:builtInUnit val="millions"/>
        </c:dispUnits>
      </c:valAx>
      <c:valAx>
        <c:axId val="1248793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>
                    <a:solidFill>
                      <a:schemeClr val="tx1"/>
                    </a:solidFill>
                  </a:rPr>
                  <a:t>Nestle Spends</a:t>
                </a:r>
                <a:endParaRPr lang="en-IN" sz="1200" baseline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\K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69744"/>
        <c:crosses val="max"/>
        <c:crossBetween val="between"/>
        <c:dispUnits>
          <c:builtInUnit val="thousands"/>
        </c:dispUnits>
      </c:valAx>
      <c:catAx>
        <c:axId val="124869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793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[Merged(1).xlsx]Sheet2!PivotTable17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254436805006139E-2"/>
          <c:y val="0.18346964127265813"/>
          <c:w val="0.93890449804852627"/>
          <c:h val="0.66625681328431996"/>
        </c:manualLayout>
      </c:layout>
      <c:lineChart>
        <c:grouping val="standard"/>
        <c:varyColors val="0"/>
        <c:ser>
          <c:idx val="0"/>
          <c:order val="0"/>
          <c:tx>
            <c:strRef>
              <c:f>Sheet2!$E$1:$E$2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Sheet2!$E$3:$E$15</c:f>
              <c:numCache>
                <c:formatCode>General</c:formatCode>
                <c:ptCount val="12"/>
                <c:pt idx="0">
                  <c:v>29588399.999999922</c:v>
                </c:pt>
                <c:pt idx="1">
                  <c:v>21936031.999999929</c:v>
                </c:pt>
                <c:pt idx="2">
                  <c:v>22928347.999999929</c:v>
                </c:pt>
                <c:pt idx="3">
                  <c:v>22159219.99999997</c:v>
                </c:pt>
                <c:pt idx="4">
                  <c:v>26939355.99999997</c:v>
                </c:pt>
                <c:pt idx="5">
                  <c:v>22677583.999999978</c:v>
                </c:pt>
                <c:pt idx="6">
                  <c:v>28468827.499999963</c:v>
                </c:pt>
                <c:pt idx="7">
                  <c:v>22227358.499999955</c:v>
                </c:pt>
                <c:pt idx="8">
                  <c:v>21533483.99999994</c:v>
                </c:pt>
                <c:pt idx="9">
                  <c:v>26747327.499999963</c:v>
                </c:pt>
                <c:pt idx="10">
                  <c:v>21319844.499999978</c:v>
                </c:pt>
                <c:pt idx="11">
                  <c:v>21302307.999999978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AF-4727-9626-BE09B7D35D92}"/>
            </c:ext>
          </c:extLst>
        </c:ser>
        <c:ser>
          <c:idx val="1"/>
          <c:order val="1"/>
          <c:tx>
            <c:strRef>
              <c:f>Sheet2!$F$1:$F$2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Sheet2!$F$3:$F$15</c:f>
              <c:numCache>
                <c:formatCode>General</c:formatCode>
                <c:ptCount val="12"/>
                <c:pt idx="0">
                  <c:v>27676734.99999994</c:v>
                </c:pt>
                <c:pt idx="1">
                  <c:v>20491476.999999978</c:v>
                </c:pt>
                <c:pt idx="2">
                  <c:v>21964847.999999952</c:v>
                </c:pt>
                <c:pt idx="3">
                  <c:v>26866469.999999959</c:v>
                </c:pt>
                <c:pt idx="4">
                  <c:v>21001185.999999978</c:v>
                </c:pt>
                <c:pt idx="5">
                  <c:v>21638343.999999963</c:v>
                </c:pt>
                <c:pt idx="6">
                  <c:v>27378527.499999966</c:v>
                </c:pt>
                <c:pt idx="7">
                  <c:v>21736706.499999974</c:v>
                </c:pt>
                <c:pt idx="8">
                  <c:v>20721135.999999978</c:v>
                </c:pt>
                <c:pt idx="9">
                  <c:v>26353062.499999974</c:v>
                </c:pt>
                <c:pt idx="10">
                  <c:v>21147535.49999997</c:v>
                </c:pt>
                <c:pt idx="11">
                  <c:v>27180561.999999925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AF-4727-9626-BE09B7D35D92}"/>
            </c:ext>
          </c:extLst>
        </c:ser>
        <c:ser>
          <c:idx val="2"/>
          <c:order val="2"/>
          <c:tx>
            <c:strRef>
              <c:f>Sheet2!$G$1:$G$2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Sheet2!$G$3:$G$15</c:f>
              <c:numCache>
                <c:formatCode>General</c:formatCode>
                <c:ptCount val="12"/>
                <c:pt idx="0">
                  <c:v>20901272.49999997</c:v>
                </c:pt>
                <c:pt idx="1">
                  <c:v>20318911.499999978</c:v>
                </c:pt>
                <c:pt idx="2">
                  <c:v>21212175.999999933</c:v>
                </c:pt>
                <c:pt idx="3">
                  <c:v>24840219.99999997</c:v>
                </c:pt>
                <c:pt idx="4">
                  <c:v>18479561.999999978</c:v>
                </c:pt>
                <c:pt idx="5">
                  <c:v>20396067.99999997</c:v>
                </c:pt>
                <c:pt idx="6">
                  <c:v>25952324.99999997</c:v>
                </c:pt>
                <c:pt idx="7">
                  <c:v>21126990.999999978</c:v>
                </c:pt>
                <c:pt idx="8">
                  <c:v>26008841.499999963</c:v>
                </c:pt>
                <c:pt idx="9">
                  <c:v>19458034.999999978</c:v>
                </c:pt>
                <c:pt idx="10">
                  <c:v>20660775.49999997</c:v>
                </c:pt>
                <c:pt idx="11">
                  <c:v>25563314.499999963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AF-4727-9626-BE09B7D35D92}"/>
            </c:ext>
          </c:extLst>
        </c:ser>
        <c:ser>
          <c:idx val="3"/>
          <c:order val="3"/>
          <c:tx>
            <c:strRef>
              <c:f>Sheet2!$H$1:$H$2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Sheet2!$D$3:$D$15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Sheet2!$H$3:$H$15</c:f>
              <c:numCache>
                <c:formatCode>General</c:formatCode>
                <c:ptCount val="12"/>
                <c:pt idx="0">
                  <c:v>21306842.499999981</c:v>
                </c:pt>
                <c:pt idx="1">
                  <c:v>20032228.999999978</c:v>
                </c:pt>
                <c:pt idx="2">
                  <c:v>30600513.499999832</c:v>
                </c:pt>
                <c:pt idx="3">
                  <c:v>18948272.499999974</c:v>
                </c:pt>
                <c:pt idx="4">
                  <c:v>20388639.999999978</c:v>
                </c:pt>
                <c:pt idx="5">
                  <c:v>21343999.999999985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AF-4727-9626-BE09B7D35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5857951"/>
        <c:axId val="515857535"/>
      </c:lineChart>
      <c:catAx>
        <c:axId val="51585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57535"/>
        <c:crosses val="autoZero"/>
        <c:auto val="1"/>
        <c:lblAlgn val="ctr"/>
        <c:lblOffset val="100"/>
        <c:noMultiLvlLbl val="0"/>
      </c:catAx>
      <c:valAx>
        <c:axId val="515857535"/>
        <c:scaling>
          <c:orientation val="minMax"/>
        </c:scaling>
        <c:delete val="0"/>
        <c:axPos val="l"/>
        <c:numFmt formatCode="[$€-2]\ #,##0\ 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857951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9883329992410514"/>
          <c:y val="4.3880220817709641E-2"/>
          <c:w val="0.28525193481992805"/>
          <c:h val="9.155590797937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[Merged2.xlsx]LiveBirth!PivotTable25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Livebirths</a:t>
            </a:r>
            <a:endParaRPr lang="en-IN"/>
          </a:p>
        </c:rich>
      </c:tx>
      <c:layout>
        <c:manualLayout>
          <c:xMode val="edge"/>
          <c:yMode val="edge"/>
          <c:x val="0.4374640302720727"/>
          <c:y val="0.109092988621766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8420150412494832E-2"/>
          <c:y val="0.23654903453780826"/>
          <c:w val="0.90397360798149018"/>
          <c:h val="0.65760016634569196"/>
        </c:manualLayout>
      </c:layout>
      <c:lineChart>
        <c:grouping val="standard"/>
        <c:varyColors val="0"/>
        <c:ser>
          <c:idx val="0"/>
          <c:order val="0"/>
          <c:tx>
            <c:strRef>
              <c:f>LiveBirth!$E$3:$E$4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LiveBirth!$E$5:$E$17</c:f>
              <c:numCache>
                <c:formatCode>General</c:formatCode>
                <c:ptCount val="12"/>
                <c:pt idx="0">
                  <c:v>298302.8571428571</c:v>
                </c:pt>
                <c:pt idx="1">
                  <c:v>222454.8571428571</c:v>
                </c:pt>
                <c:pt idx="2">
                  <c:v>234280.8571428571</c:v>
                </c:pt>
                <c:pt idx="3">
                  <c:v>228780</c:v>
                </c:pt>
                <c:pt idx="4">
                  <c:v>309223</c:v>
                </c:pt>
                <c:pt idx="5">
                  <c:v>241235.7142857142</c:v>
                </c:pt>
                <c:pt idx="6">
                  <c:v>325407.7142857142</c:v>
                </c:pt>
                <c:pt idx="7">
                  <c:v>257347</c:v>
                </c:pt>
                <c:pt idx="8">
                  <c:v>247077.28571428571</c:v>
                </c:pt>
                <c:pt idx="9">
                  <c:v>316959.28571428568</c:v>
                </c:pt>
                <c:pt idx="10">
                  <c:v>243085.42857142849</c:v>
                </c:pt>
                <c:pt idx="11">
                  <c:v>243364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56-4D27-A355-43A401A3D00C}"/>
            </c:ext>
          </c:extLst>
        </c:ser>
        <c:ser>
          <c:idx val="1"/>
          <c:order val="1"/>
          <c:tx>
            <c:strRef>
              <c:f>LiveBirth!$F$3:$F$4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LiveBirth!$F$5:$F$17</c:f>
              <c:numCache>
                <c:formatCode>General</c:formatCode>
                <c:ptCount val="12"/>
                <c:pt idx="0">
                  <c:v>294749.14285714278</c:v>
                </c:pt>
                <c:pt idx="1">
                  <c:v>213022.28571428571</c:v>
                </c:pt>
                <c:pt idx="2">
                  <c:v>225417.28571428571</c:v>
                </c:pt>
                <c:pt idx="3">
                  <c:v>281849.7142857142</c:v>
                </c:pt>
                <c:pt idx="4">
                  <c:v>244525.14285714278</c:v>
                </c:pt>
                <c:pt idx="5">
                  <c:v>241815.28571428571</c:v>
                </c:pt>
                <c:pt idx="6">
                  <c:v>323427.14285714278</c:v>
                </c:pt>
                <c:pt idx="7">
                  <c:v>254861.14285714278</c:v>
                </c:pt>
                <c:pt idx="8">
                  <c:v>247336</c:v>
                </c:pt>
                <c:pt idx="9">
                  <c:v>315853.7142857142</c:v>
                </c:pt>
                <c:pt idx="10">
                  <c:v>239746.28571428571</c:v>
                </c:pt>
                <c:pt idx="11">
                  <c:v>299628.42857142852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56-4D27-A355-43A401A3D00C}"/>
            </c:ext>
          </c:extLst>
        </c:ser>
        <c:ser>
          <c:idx val="2"/>
          <c:order val="2"/>
          <c:tx>
            <c:strRef>
              <c:f>LiveBirth!$G$3:$G$4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LiveBirth!$G$5:$G$17</c:f>
              <c:numCache>
                <c:formatCode>General</c:formatCode>
                <c:ptCount val="12"/>
                <c:pt idx="0">
                  <c:v>236171.42857142849</c:v>
                </c:pt>
                <c:pt idx="1">
                  <c:v>209614.28571428571</c:v>
                </c:pt>
                <c:pt idx="2">
                  <c:v>226400</c:v>
                </c:pt>
                <c:pt idx="3">
                  <c:v>281642.8571428571</c:v>
                </c:pt>
                <c:pt idx="4">
                  <c:v>240314.28571428571</c:v>
                </c:pt>
                <c:pt idx="5">
                  <c:v>239200</c:v>
                </c:pt>
                <c:pt idx="6">
                  <c:v>322085.7142857142</c:v>
                </c:pt>
                <c:pt idx="7">
                  <c:v>251785.7142857142</c:v>
                </c:pt>
                <c:pt idx="8">
                  <c:v>308528.57142857142</c:v>
                </c:pt>
                <c:pt idx="9">
                  <c:v>249085.7142857142</c:v>
                </c:pt>
                <c:pt idx="10">
                  <c:v>234957.14285714278</c:v>
                </c:pt>
                <c:pt idx="11">
                  <c:v>298071.42857142852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56-4D27-A355-43A401A3D00C}"/>
            </c:ext>
          </c:extLst>
        </c:ser>
        <c:ser>
          <c:idx val="3"/>
          <c:order val="3"/>
          <c:tx>
            <c:strRef>
              <c:f>LiveBirth!$H$3:$H$4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LiveBirth!$D$5:$D$17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LiveBirth!$H$5:$H$17</c:f>
              <c:numCache>
                <c:formatCode>General</c:formatCode>
                <c:ptCount val="12"/>
                <c:pt idx="0">
                  <c:v>232571.42857142849</c:v>
                </c:pt>
                <c:pt idx="1">
                  <c:v>214528.57142857139</c:v>
                </c:pt>
                <c:pt idx="2">
                  <c:v>283857.14285714278</c:v>
                </c:pt>
                <c:pt idx="3">
                  <c:v>219242.8571428571</c:v>
                </c:pt>
                <c:pt idx="4">
                  <c:v>239600</c:v>
                </c:pt>
                <c:pt idx="5">
                  <c:v>237744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56-4D27-A355-43A401A3D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1182479"/>
        <c:axId val="1331173327"/>
      </c:lineChart>
      <c:catAx>
        <c:axId val="1331182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173327"/>
        <c:crosses val="autoZero"/>
        <c:auto val="1"/>
        <c:lblAlgn val="ctr"/>
        <c:lblOffset val="100"/>
        <c:noMultiLvlLbl val="0"/>
      </c:catAx>
      <c:valAx>
        <c:axId val="1331173327"/>
        <c:scaling>
          <c:orientation val="minMax"/>
          <c:min val="150000"/>
        </c:scaling>
        <c:delete val="0"/>
        <c:axPos val="l"/>
        <c:numFmt formatCode="#,##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182479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1073506542768206"/>
          <c:y val="0.11233615031841668"/>
          <c:w val="0.23049573614289431"/>
          <c:h val="6.9966846379423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Press Spends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Sheet1!$A$2:$A$12</c:f>
              <c:numCache>
                <c:formatCode>0.00E+00</c:formatCode>
                <c:ptCount val="11"/>
                <c:pt idx="0">
                  <c:v>40033.629999999997</c:v>
                </c:pt>
                <c:pt idx="1">
                  <c:v>80067.259999999995</c:v>
                </c:pt>
                <c:pt idx="2">
                  <c:v>120100.89</c:v>
                </c:pt>
                <c:pt idx="3">
                  <c:v>160134.51999999999</c:v>
                </c:pt>
                <c:pt idx="4">
                  <c:v>200168.15</c:v>
                </c:pt>
                <c:pt idx="5">
                  <c:v>240201.78</c:v>
                </c:pt>
                <c:pt idx="6">
                  <c:v>280235.40999999997</c:v>
                </c:pt>
                <c:pt idx="7">
                  <c:v>320269.03999999998</c:v>
                </c:pt>
                <c:pt idx="8">
                  <c:v>360302.66999999899</c:v>
                </c:pt>
                <c:pt idx="9">
                  <c:v>400336.3</c:v>
                </c:pt>
                <c:pt idx="10">
                  <c:v>440369.93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2357246.21843345</c:v>
                </c:pt>
                <c:pt idx="1">
                  <c:v>2590888.6798041798</c:v>
                </c:pt>
                <c:pt idx="2">
                  <c:v>2727431.4392281701</c:v>
                </c:pt>
                <c:pt idx="3">
                  <c:v>2824245.1537315599</c:v>
                </c:pt>
                <c:pt idx="4">
                  <c:v>2899301.1358614699</c:v>
                </c:pt>
                <c:pt idx="5">
                  <c:v>2960600.8819065299</c:v>
                </c:pt>
                <c:pt idx="6">
                  <c:v>3012411.0587039301</c:v>
                </c:pt>
                <c:pt idx="7">
                  <c:v>3057277.6683064001</c:v>
                </c:pt>
                <c:pt idx="8">
                  <c:v>3096842.4696718301</c:v>
                </c:pt>
                <c:pt idx="9">
                  <c:v>3132226.1615372999</c:v>
                </c:pt>
                <c:pt idx="10">
                  <c:v>3164227.9110156698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F1-43E2-ABDF-1006AFEE9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8258671"/>
        <c:axId val="188827156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Sheet1!$A$2:$A$12</c:f>
              <c:numCache>
                <c:formatCode>0.00E+00</c:formatCode>
                <c:ptCount val="11"/>
                <c:pt idx="0">
                  <c:v>40033.629999999997</c:v>
                </c:pt>
                <c:pt idx="1">
                  <c:v>80067.259999999995</c:v>
                </c:pt>
                <c:pt idx="2">
                  <c:v>120100.89</c:v>
                </c:pt>
                <c:pt idx="3">
                  <c:v>160134.51999999999</c:v>
                </c:pt>
                <c:pt idx="4">
                  <c:v>200168.15</c:v>
                </c:pt>
                <c:pt idx="5">
                  <c:v>240201.78</c:v>
                </c:pt>
                <c:pt idx="6">
                  <c:v>280235.40999999997</c:v>
                </c:pt>
                <c:pt idx="7">
                  <c:v>320269.03999999998</c:v>
                </c:pt>
                <c:pt idx="8">
                  <c:v>360302.66999999899</c:v>
                </c:pt>
                <c:pt idx="9">
                  <c:v>400336.3</c:v>
                </c:pt>
                <c:pt idx="10">
                  <c:v>440369.93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58.881650712999402</c:v>
                </c:pt>
                <c:pt idx="1">
                  <c:v>32.358902750065198</c:v>
                </c:pt>
                <c:pt idx="2">
                  <c:v>22.709502312831901</c:v>
                </c:pt>
                <c:pt idx="3">
                  <c:v>17.636704151806601</c:v>
                </c:pt>
                <c:pt idx="4">
                  <c:v>14.484327980557699</c:v>
                </c:pt>
                <c:pt idx="5">
                  <c:v>12.3254743653712</c:v>
                </c:pt>
                <c:pt idx="6">
                  <c:v>10.7495732202576</c:v>
                </c:pt>
                <c:pt idx="7">
                  <c:v>9.5459669417512405</c:v>
                </c:pt>
                <c:pt idx="8">
                  <c:v>8.5951138515621608</c:v>
                </c:pt>
                <c:pt idx="9">
                  <c:v>7.8239873864480902</c:v>
                </c:pt>
                <c:pt idx="10">
                  <c:v>7.1853859572466101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F1-43E2-ABDF-1006AFEE9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8323488"/>
        <c:axId val="1378331392"/>
      </c:lineChart>
      <c:catAx>
        <c:axId val="1888258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39002433664511849"/>
              <c:y val="0.85253669552788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71567"/>
        <c:crosses val="autoZero"/>
        <c:auto val="1"/>
        <c:lblAlgn val="ctr"/>
        <c:lblOffset val="100"/>
        <c:noMultiLvlLbl val="0"/>
      </c:catAx>
      <c:valAx>
        <c:axId val="1888271567"/>
        <c:scaling>
          <c:orientation val="minMax"/>
          <c:min val="2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srgbClr val="0A224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baseline="0">
                    <a:effectLst/>
                  </a:rPr>
                  <a:t>Incremental Sales</a:t>
                </a:r>
                <a:endParaRPr lang="en-IN" sz="133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srgbClr val="0A224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58671"/>
        <c:crosses val="autoZero"/>
        <c:crossBetween val="between"/>
      </c:valAx>
      <c:valAx>
        <c:axId val="13783313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323488"/>
        <c:crosses val="max"/>
        <c:crossBetween val="between"/>
      </c:valAx>
      <c:catAx>
        <c:axId val="1378323488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378331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Catch up Tv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6156267119024685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Sheet1!$A$2:$A$14</c:f>
              <c:numCache>
                <c:formatCode>0.00E+00</c:formatCode>
                <c:ptCount val="13"/>
                <c:pt idx="0">
                  <c:v>102070.829132999</c:v>
                </c:pt>
                <c:pt idx="1">
                  <c:v>204141.65826599899</c:v>
                </c:pt>
                <c:pt idx="2">
                  <c:v>306212.48739899998</c:v>
                </c:pt>
                <c:pt idx="3">
                  <c:v>408283.31653199898</c:v>
                </c:pt>
                <c:pt idx="4">
                  <c:v>510354.14566500002</c:v>
                </c:pt>
                <c:pt idx="5">
                  <c:v>612424.97479799995</c:v>
                </c:pt>
                <c:pt idx="6">
                  <c:v>714495.80393099901</c:v>
                </c:pt>
                <c:pt idx="7">
                  <c:v>816566.633063999</c:v>
                </c:pt>
                <c:pt idx="8">
                  <c:v>918637.462196999</c:v>
                </c:pt>
                <c:pt idx="9">
                  <c:v>1020708.29132999</c:v>
                </c:pt>
                <c:pt idx="10">
                  <c:v>1122779.1204629899</c:v>
                </c:pt>
                <c:pt idx="11">
                  <c:v>1224849.9495959899</c:v>
                </c:pt>
                <c:pt idx="12">
                  <c:v>1326920.7787289899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11928277.3038694</c:v>
                </c:pt>
                <c:pt idx="1">
                  <c:v>13154478.7469166</c:v>
                </c:pt>
                <c:pt idx="2">
                  <c:v>13903095.555622101</c:v>
                </c:pt>
                <c:pt idx="3">
                  <c:v>14441800.887521099</c:v>
                </c:pt>
                <c:pt idx="4">
                  <c:v>14862998.372772601</c:v>
                </c:pt>
                <c:pt idx="5">
                  <c:v>15209021.523479801</c:v>
                </c:pt>
                <c:pt idx="6">
                  <c:v>15502783.200472601</c:v>
                </c:pt>
                <c:pt idx="7">
                  <c:v>15758087.588544499</c:v>
                </c:pt>
                <c:pt idx="8">
                  <c:v>15983897.489783</c:v>
                </c:pt>
                <c:pt idx="9">
                  <c:v>16186363.405192301</c:v>
                </c:pt>
                <c:pt idx="10">
                  <c:v>16369889.8274766</c:v>
                </c:pt>
                <c:pt idx="11">
                  <c:v>16537739.6347651</c:v>
                </c:pt>
                <c:pt idx="12">
                  <c:v>16692397.639105599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Sheet1!$A$2:$A$14</c:f>
              <c:numCache>
                <c:formatCode>0.00E+00</c:formatCode>
                <c:ptCount val="13"/>
                <c:pt idx="0">
                  <c:v>102070.829132999</c:v>
                </c:pt>
                <c:pt idx="1">
                  <c:v>204141.65826599899</c:v>
                </c:pt>
                <c:pt idx="2">
                  <c:v>306212.48739899998</c:v>
                </c:pt>
                <c:pt idx="3">
                  <c:v>408283.31653199898</c:v>
                </c:pt>
                <c:pt idx="4">
                  <c:v>510354.14566500002</c:v>
                </c:pt>
                <c:pt idx="5">
                  <c:v>612424.97479799995</c:v>
                </c:pt>
                <c:pt idx="6">
                  <c:v>714495.80393099901</c:v>
                </c:pt>
                <c:pt idx="7">
                  <c:v>816566.633063999</c:v>
                </c:pt>
                <c:pt idx="8">
                  <c:v>918637.462196999</c:v>
                </c:pt>
                <c:pt idx="9">
                  <c:v>1020708.29132999</c:v>
                </c:pt>
                <c:pt idx="10">
                  <c:v>1122779.1204629899</c:v>
                </c:pt>
                <c:pt idx="11">
                  <c:v>1224849.9495959899</c:v>
                </c:pt>
                <c:pt idx="12">
                  <c:v>1326920.7787289899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116.86274526414</c:v>
                </c:pt>
                <c:pt idx="1">
                  <c:v>64.437993002761601</c:v>
                </c:pt>
                <c:pt idx="2">
                  <c:v>45.403424509942298</c:v>
                </c:pt>
                <c:pt idx="3">
                  <c:v>35.372008364660203</c:v>
                </c:pt>
                <c:pt idx="4">
                  <c:v>29.122911019770299</c:v>
                </c:pt>
                <c:pt idx="5">
                  <c:v>24.834097480260802</c:v>
                </c:pt>
                <c:pt idx="6">
                  <c:v>21.6975146882315</c:v>
                </c:pt>
                <c:pt idx="7">
                  <c:v>19.297981267512199</c:v>
                </c:pt>
                <c:pt idx="8">
                  <c:v>17.399570720266698</c:v>
                </c:pt>
                <c:pt idx="9">
                  <c:v>15.8579719031195</c:v>
                </c:pt>
                <c:pt idx="10">
                  <c:v>14.579795374825</c:v>
                </c:pt>
                <c:pt idx="11">
                  <c:v>13.501849463454599</c:v>
                </c:pt>
                <c:pt idx="12">
                  <c:v>12.5797997187854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2529325249536889"/>
              <c:y val="0.864534748060872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</a:t>
            </a:r>
            <a:r>
              <a:rPr lang="en-US" baseline="0" err="1"/>
              <a:t>Dataretailers</a:t>
            </a:r>
            <a:r>
              <a:rPr lang="en-US" baseline="0"/>
              <a:t>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802690078181616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Sheet1!$A$2:$A$17</c:f>
              <c:numCache>
                <c:formatCode>0.00E+00</c:formatCode>
                <c:ptCount val="16"/>
                <c:pt idx="0">
                  <c:v>45094.734639499999</c:v>
                </c:pt>
                <c:pt idx="1">
                  <c:v>90189.469278999997</c:v>
                </c:pt>
                <c:pt idx="2">
                  <c:v>135284.20391849999</c:v>
                </c:pt>
                <c:pt idx="3">
                  <c:v>180378.93855799999</c:v>
                </c:pt>
                <c:pt idx="4">
                  <c:v>225473.6731975</c:v>
                </c:pt>
                <c:pt idx="5">
                  <c:v>270568.40783699998</c:v>
                </c:pt>
                <c:pt idx="6">
                  <c:v>315663.14247650001</c:v>
                </c:pt>
                <c:pt idx="7">
                  <c:v>360757.87711599999</c:v>
                </c:pt>
                <c:pt idx="8">
                  <c:v>405852.61175550002</c:v>
                </c:pt>
                <c:pt idx="9">
                  <c:v>450947.346395</c:v>
                </c:pt>
                <c:pt idx="10">
                  <c:v>496042.08103449998</c:v>
                </c:pt>
                <c:pt idx="11">
                  <c:v>541136.81567399995</c:v>
                </c:pt>
                <c:pt idx="12">
                  <c:v>586231.55031349999</c:v>
                </c:pt>
                <c:pt idx="13">
                  <c:v>631326.28495300002</c:v>
                </c:pt>
                <c:pt idx="14">
                  <c:v>676421.01959249994</c:v>
                </c:pt>
                <c:pt idx="15">
                  <c:v>721515.75423199998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2427791.6791767501</c:v>
                </c:pt>
                <c:pt idx="1">
                  <c:v>2698935.6591327302</c:v>
                </c:pt>
                <c:pt idx="2">
                  <c:v>2859840.5162207</c:v>
                </c:pt>
                <c:pt idx="3">
                  <c:v>2975158.53065373</c:v>
                </c:pt>
                <c:pt idx="4">
                  <c:v>3065331.3787399698</c:v>
                </c:pt>
                <c:pt idx="5">
                  <c:v>3139519.04480136</c:v>
                </c:pt>
                <c:pt idx="6">
                  <c:v>3202630.2190693598</c:v>
                </c:pt>
                <c:pt idx="7">
                  <c:v>3257605.86892258</c:v>
                </c:pt>
                <c:pt idx="8">
                  <c:v>3306348.90926704</c:v>
                </c:pt>
                <c:pt idx="9">
                  <c:v>3350162.1338226902</c:v>
                </c:pt>
                <c:pt idx="10">
                  <c:v>3389976.9686199301</c:v>
                </c:pt>
                <c:pt idx="11">
                  <c:v>3426482.59530268</c:v>
                </c:pt>
                <c:pt idx="12">
                  <c:v>3460203.3855060502</c:v>
                </c:pt>
                <c:pt idx="13">
                  <c:v>3491547.6544434</c:v>
                </c:pt>
                <c:pt idx="14">
                  <c:v>3520839.6113161598</c:v>
                </c:pt>
                <c:pt idx="15">
                  <c:v>3548341.01269458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6F-45F4-8B15-5FC532CB9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Sheet1!$A$2:$A$17</c:f>
              <c:numCache>
                <c:formatCode>0.00E+00</c:formatCode>
                <c:ptCount val="16"/>
                <c:pt idx="0">
                  <c:v>45094.734639499999</c:v>
                </c:pt>
                <c:pt idx="1">
                  <c:v>90189.469278999997</c:v>
                </c:pt>
                <c:pt idx="2">
                  <c:v>135284.20391849999</c:v>
                </c:pt>
                <c:pt idx="3">
                  <c:v>180378.93855799999</c:v>
                </c:pt>
                <c:pt idx="4">
                  <c:v>225473.6731975</c:v>
                </c:pt>
                <c:pt idx="5">
                  <c:v>270568.40783699998</c:v>
                </c:pt>
                <c:pt idx="6">
                  <c:v>315663.14247650001</c:v>
                </c:pt>
                <c:pt idx="7">
                  <c:v>360757.87711599999</c:v>
                </c:pt>
                <c:pt idx="8">
                  <c:v>405852.61175550002</c:v>
                </c:pt>
                <c:pt idx="9">
                  <c:v>450947.346395</c:v>
                </c:pt>
                <c:pt idx="10">
                  <c:v>496042.08103449998</c:v>
                </c:pt>
                <c:pt idx="11">
                  <c:v>541136.81567399995</c:v>
                </c:pt>
                <c:pt idx="12">
                  <c:v>586231.55031349999</c:v>
                </c:pt>
                <c:pt idx="13">
                  <c:v>631326.28495300002</c:v>
                </c:pt>
                <c:pt idx="14">
                  <c:v>676421.01959249994</c:v>
                </c:pt>
                <c:pt idx="15">
                  <c:v>721515.75423199998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53.837586551627297</c:v>
                </c:pt>
                <c:pt idx="1">
                  <c:v>29.9251750865015</c:v>
                </c:pt>
                <c:pt idx="2">
                  <c:v>21.139500646679799</c:v>
                </c:pt>
                <c:pt idx="3">
                  <c:v>16.493935236774199</c:v>
                </c:pt>
                <c:pt idx="4">
                  <c:v>13.5950744726411</c:v>
                </c:pt>
                <c:pt idx="5">
                  <c:v>11.6034206280754</c:v>
                </c:pt>
                <c:pt idx="6">
                  <c:v>10.1457211442029</c:v>
                </c:pt>
                <c:pt idx="7">
                  <c:v>9.02989532748337</c:v>
                </c:pt>
                <c:pt idx="8">
                  <c:v>8.1466739735037201</c:v>
                </c:pt>
                <c:pt idx="9">
                  <c:v>7.4291647586017202</c:v>
                </c:pt>
                <c:pt idx="10">
                  <c:v>6.8340511787832696</c:v>
                </c:pt>
                <c:pt idx="11">
                  <c:v>6.3320079064199399</c:v>
                </c:pt>
                <c:pt idx="12">
                  <c:v>5.9024516569530103</c:v>
                </c:pt>
                <c:pt idx="13">
                  <c:v>5.5304962547271899</c:v>
                </c:pt>
                <c:pt idx="14">
                  <c:v>5.2051008311912597</c:v>
                </c:pt>
                <c:pt idx="15">
                  <c:v>4.9178981773884196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6F-45F4-8B15-5FC532CB9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Response Curve for</a:t>
            </a:r>
            <a:r>
              <a:rPr lang="en-IN" baseline="0"/>
              <a:t> Social Spends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Sheet1!$A$3:$A$21</c:f>
              <c:numCache>
                <c:formatCode>0.00E+00</c:formatCode>
                <c:ptCount val="19"/>
                <c:pt idx="0">
                  <c:v>102374.025662999</c:v>
                </c:pt>
                <c:pt idx="1">
                  <c:v>153561.03849449899</c:v>
                </c:pt>
                <c:pt idx="2">
                  <c:v>204748.051325999</c:v>
                </c:pt>
                <c:pt idx="3">
                  <c:v>255935.064157499</c:v>
                </c:pt>
                <c:pt idx="4">
                  <c:v>307122.07698899898</c:v>
                </c:pt>
                <c:pt idx="5">
                  <c:v>358309.08982049901</c:v>
                </c:pt>
                <c:pt idx="6">
                  <c:v>409496.10265199898</c:v>
                </c:pt>
                <c:pt idx="7">
                  <c:v>460683.11548349902</c:v>
                </c:pt>
                <c:pt idx="8">
                  <c:v>511870.12831499899</c:v>
                </c:pt>
                <c:pt idx="9">
                  <c:v>563057.14114649897</c:v>
                </c:pt>
                <c:pt idx="10">
                  <c:v>614244.153977999</c:v>
                </c:pt>
                <c:pt idx="11">
                  <c:v>665431.16680949903</c:v>
                </c:pt>
                <c:pt idx="12">
                  <c:v>716618.17964099895</c:v>
                </c:pt>
                <c:pt idx="13">
                  <c:v>767805.19247249898</c:v>
                </c:pt>
                <c:pt idx="14">
                  <c:v>818992.20530399901</c:v>
                </c:pt>
                <c:pt idx="15">
                  <c:v>870179.21813549905</c:v>
                </c:pt>
                <c:pt idx="16">
                  <c:v>921366.23096699896</c:v>
                </c:pt>
                <c:pt idx="17">
                  <c:v>972553.243798499</c:v>
                </c:pt>
                <c:pt idx="18">
                  <c:v>1023740.2566299899</c:v>
                </c:pt>
              </c:numCache>
            </c:numRef>
          </c:cat>
          <c:val>
            <c:numRef>
              <c:f>Sheet1!$B$3:$B$21</c:f>
              <c:numCache>
                <c:formatCode>General</c:formatCode>
                <c:ptCount val="19"/>
                <c:pt idx="0">
                  <c:v>7388165.2652693996</c:v>
                </c:pt>
                <c:pt idx="1">
                  <c:v>7881000.3989026602</c:v>
                </c:pt>
                <c:pt idx="2">
                  <c:v>8234180.5992675703</c:v>
                </c:pt>
                <c:pt idx="3">
                  <c:v>8510376.5788294002</c:v>
                </c:pt>
                <c:pt idx="4">
                  <c:v>8737615.9185854197</c:v>
                </c:pt>
                <c:pt idx="5">
                  <c:v>8930903.1056724396</c:v>
                </c:pt>
                <c:pt idx="6">
                  <c:v>9099224.8020013496</c:v>
                </c:pt>
                <c:pt idx="7">
                  <c:v>9248396.4086737502</c:v>
                </c:pt>
                <c:pt idx="8">
                  <c:v>9382401.0808136892</c:v>
                </c:pt>
                <c:pt idx="9">
                  <c:v>9504088.4464067593</c:v>
                </c:pt>
                <c:pt idx="10">
                  <c:v>9615568.7295577191</c:v>
                </c:pt>
                <c:pt idx="11">
                  <c:v>9718448.9978237897</c:v>
                </c:pt>
                <c:pt idx="12">
                  <c:v>9813981.8716492094</c:v>
                </c:pt>
                <c:pt idx="13">
                  <c:v>9903162.9748934601</c:v>
                </c:pt>
                <c:pt idx="14">
                  <c:v>9986796.9848709498</c:v>
                </c:pt>
                <c:pt idx="15">
                  <c:v>10065543.702362901</c:v>
                </c:pt>
                <c:pt idx="16">
                  <c:v>10139950.989344999</c:v>
                </c:pt>
                <c:pt idx="17">
                  <c:v>10210478.8298521</c:v>
                </c:pt>
                <c:pt idx="18">
                  <c:v>10277517.2417327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F8-4D76-A070-B5A6DAA49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8258671"/>
        <c:axId val="1888271567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Sheet1!$A$3:$A$21</c:f>
              <c:numCache>
                <c:formatCode>0.00E+00</c:formatCode>
                <c:ptCount val="19"/>
                <c:pt idx="0">
                  <c:v>102374.025662999</c:v>
                </c:pt>
                <c:pt idx="1">
                  <c:v>153561.03849449899</c:v>
                </c:pt>
                <c:pt idx="2">
                  <c:v>204748.051325999</c:v>
                </c:pt>
                <c:pt idx="3">
                  <c:v>255935.064157499</c:v>
                </c:pt>
                <c:pt idx="4">
                  <c:v>307122.07698899898</c:v>
                </c:pt>
                <c:pt idx="5">
                  <c:v>358309.08982049901</c:v>
                </c:pt>
                <c:pt idx="6">
                  <c:v>409496.10265199898</c:v>
                </c:pt>
                <c:pt idx="7">
                  <c:v>460683.11548349902</c:v>
                </c:pt>
                <c:pt idx="8">
                  <c:v>511870.12831499899</c:v>
                </c:pt>
                <c:pt idx="9">
                  <c:v>563057.14114649897</c:v>
                </c:pt>
                <c:pt idx="10">
                  <c:v>614244.153977999</c:v>
                </c:pt>
                <c:pt idx="11">
                  <c:v>665431.16680949903</c:v>
                </c:pt>
                <c:pt idx="12">
                  <c:v>716618.17964099895</c:v>
                </c:pt>
                <c:pt idx="13">
                  <c:v>767805.19247249898</c:v>
                </c:pt>
                <c:pt idx="14">
                  <c:v>818992.20530399901</c:v>
                </c:pt>
                <c:pt idx="15">
                  <c:v>870179.21813549905</c:v>
                </c:pt>
                <c:pt idx="16">
                  <c:v>921366.23096699896</c:v>
                </c:pt>
                <c:pt idx="17">
                  <c:v>972553.243798499</c:v>
                </c:pt>
                <c:pt idx="18">
                  <c:v>1023740.2566299899</c:v>
                </c:pt>
              </c:numCache>
            </c:numRef>
          </c:cat>
          <c:val>
            <c:numRef>
              <c:f>Sheet1!$C$3:$C$21</c:f>
              <c:numCache>
                <c:formatCode>General</c:formatCode>
                <c:ptCount val="19"/>
                <c:pt idx="0">
                  <c:v>72.168357329134807</c:v>
                </c:pt>
                <c:pt idx="1">
                  <c:v>51.321614363691197</c:v>
                </c:pt>
                <c:pt idx="2">
                  <c:v>40.216161013210801</c:v>
                </c:pt>
                <c:pt idx="3">
                  <c:v>33.252093091832798</c:v>
                </c:pt>
                <c:pt idx="4">
                  <c:v>28.449976648531099</c:v>
                </c:pt>
                <c:pt idx="5">
                  <c:v>24.9251368703666</c:v>
                </c:pt>
                <c:pt idx="6">
                  <c:v>22.2205406671088</c:v>
                </c:pt>
                <c:pt idx="7">
                  <c:v>20.0753969438782</c:v>
                </c:pt>
                <c:pt idx="8">
                  <c:v>18.329651530358198</c:v>
                </c:pt>
                <c:pt idx="9">
                  <c:v>16.879438607339999</c:v>
                </c:pt>
                <c:pt idx="10">
                  <c:v>15.6543105331729</c:v>
                </c:pt>
                <c:pt idx="11">
                  <c:v>14.604739727506599</c:v>
                </c:pt>
                <c:pt idx="12">
                  <c:v>13.694854736403199</c:v>
                </c:pt>
                <c:pt idx="13">
                  <c:v>12.898015111102699</c:v>
                </c:pt>
                <c:pt idx="14">
                  <c:v>12.194007366851499</c:v>
                </c:pt>
                <c:pt idx="15">
                  <c:v>11.567207642501501</c:v>
                </c:pt>
                <c:pt idx="16">
                  <c:v>11.005342553853801</c:v>
                </c:pt>
                <c:pt idx="17">
                  <c:v>10.4986322290932</c:v>
                </c:pt>
                <c:pt idx="18">
                  <c:v>10.039184427078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F8-4D76-A070-B5A6DAA49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8970032"/>
        <c:axId val="1658967536"/>
      </c:lineChart>
      <c:catAx>
        <c:axId val="1888258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Spends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71567"/>
        <c:crosses val="autoZero"/>
        <c:auto val="1"/>
        <c:lblAlgn val="ctr"/>
        <c:lblOffset val="100"/>
        <c:noMultiLvlLbl val="0"/>
      </c:catAx>
      <c:valAx>
        <c:axId val="1888271567"/>
        <c:scaling>
          <c:orientation val="minMax"/>
          <c:min val="6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srgbClr val="0A224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Incremental Sales</a:t>
                </a:r>
                <a:endParaRPr lang="en-IN" sz="120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A2240">
                        <a:lumMod val="65000"/>
                        <a:lumOff val="35000"/>
                      </a:srgbClr>
                    </a:solidFill>
                  </a:defRPr>
                </a:pPr>
                <a:endParaRPr lang="en-IN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srgbClr val="0A224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258671"/>
        <c:crosses val="autoZero"/>
        <c:crossBetween val="between"/>
        <c:majorUnit val="1000000"/>
      </c:valAx>
      <c:valAx>
        <c:axId val="16589675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8970032"/>
        <c:crosses val="max"/>
        <c:crossBetween val="between"/>
      </c:valAx>
      <c:catAx>
        <c:axId val="1658970032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658967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Programmatic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3728407465459289"/>
          <c:h val="0.563968273423370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Sheet1!$A$2:$A$56</c:f>
              <c:numCache>
                <c:formatCode>0.00E+00</c:formatCode>
                <c:ptCount val="55"/>
                <c:pt idx="0">
                  <c:v>81922.896366219997</c:v>
                </c:pt>
                <c:pt idx="1">
                  <c:v>163845.79273243999</c:v>
                </c:pt>
                <c:pt idx="2">
                  <c:v>245768.68909865999</c:v>
                </c:pt>
                <c:pt idx="3">
                  <c:v>327691.58546487999</c:v>
                </c:pt>
                <c:pt idx="4">
                  <c:v>409614.48183110001</c:v>
                </c:pt>
                <c:pt idx="5">
                  <c:v>491537.37819731998</c:v>
                </c:pt>
                <c:pt idx="6">
                  <c:v>573460.27456354001</c:v>
                </c:pt>
                <c:pt idx="7">
                  <c:v>655383.17092975997</c:v>
                </c:pt>
                <c:pt idx="8">
                  <c:v>737306.06729598006</c:v>
                </c:pt>
                <c:pt idx="9">
                  <c:v>819228.96366220003</c:v>
                </c:pt>
                <c:pt idx="10">
                  <c:v>901151.86002841999</c:v>
                </c:pt>
                <c:pt idx="11">
                  <c:v>983074.75639463996</c:v>
                </c:pt>
                <c:pt idx="12">
                  <c:v>1064997.65276086</c:v>
                </c:pt>
                <c:pt idx="13">
                  <c:v>1146920.54912708</c:v>
                </c:pt>
                <c:pt idx="14">
                  <c:v>1228843.4454933</c:v>
                </c:pt>
                <c:pt idx="15">
                  <c:v>1310766.3418595199</c:v>
                </c:pt>
                <c:pt idx="16">
                  <c:v>1392689.2382257399</c:v>
                </c:pt>
                <c:pt idx="17">
                  <c:v>1474612.1345919601</c:v>
                </c:pt>
                <c:pt idx="18">
                  <c:v>1556535.0309581801</c:v>
                </c:pt>
                <c:pt idx="19">
                  <c:v>1638457.9273244001</c:v>
                </c:pt>
                <c:pt idx="20">
                  <c:v>1720380.82369062</c:v>
                </c:pt>
                <c:pt idx="21">
                  <c:v>1802303.72005684</c:v>
                </c:pt>
                <c:pt idx="22">
                  <c:v>1884226.61642306</c:v>
                </c:pt>
                <c:pt idx="23">
                  <c:v>1966149.5127892799</c:v>
                </c:pt>
                <c:pt idx="24">
                  <c:v>2048072.4091554999</c:v>
                </c:pt>
                <c:pt idx="25">
                  <c:v>2129995.3055217201</c:v>
                </c:pt>
                <c:pt idx="26">
                  <c:v>2211918.2018879401</c:v>
                </c:pt>
                <c:pt idx="27">
                  <c:v>2293841.09825416</c:v>
                </c:pt>
                <c:pt idx="28">
                  <c:v>2375763.99462038</c:v>
                </c:pt>
                <c:pt idx="29">
                  <c:v>2457686.8909866</c:v>
                </c:pt>
                <c:pt idx="30">
                  <c:v>2539609.7873528199</c:v>
                </c:pt>
                <c:pt idx="31">
                  <c:v>2621532.6837190399</c:v>
                </c:pt>
                <c:pt idx="32">
                  <c:v>2703455.5800852599</c:v>
                </c:pt>
                <c:pt idx="33">
                  <c:v>2785378.4764514798</c:v>
                </c:pt>
                <c:pt idx="34">
                  <c:v>2867301.3728176998</c:v>
                </c:pt>
                <c:pt idx="35">
                  <c:v>2949224.2691839202</c:v>
                </c:pt>
                <c:pt idx="36">
                  <c:v>3031147.1655501402</c:v>
                </c:pt>
                <c:pt idx="37">
                  <c:v>3113070.0619163602</c:v>
                </c:pt>
                <c:pt idx="38">
                  <c:v>3194992.9582825801</c:v>
                </c:pt>
                <c:pt idx="39">
                  <c:v>3276915.8546488001</c:v>
                </c:pt>
                <c:pt idx="40">
                  <c:v>3358838.7510150201</c:v>
                </c:pt>
                <c:pt idx="41">
                  <c:v>3440761.64738124</c:v>
                </c:pt>
                <c:pt idx="42">
                  <c:v>3522684.54374746</c:v>
                </c:pt>
                <c:pt idx="43">
                  <c:v>3604607.44011368</c:v>
                </c:pt>
                <c:pt idx="44">
                  <c:v>3686530.3364798999</c:v>
                </c:pt>
                <c:pt idx="45">
                  <c:v>3768453.2328461199</c:v>
                </c:pt>
                <c:pt idx="46">
                  <c:v>3850376.1292123399</c:v>
                </c:pt>
                <c:pt idx="47">
                  <c:v>3932299.0255785598</c:v>
                </c:pt>
                <c:pt idx="48">
                  <c:v>4014221.9219447798</c:v>
                </c:pt>
                <c:pt idx="49">
                  <c:v>4096144.8183109998</c:v>
                </c:pt>
                <c:pt idx="50">
                  <c:v>4178067.7146772202</c:v>
                </c:pt>
                <c:pt idx="51">
                  <c:v>4259990.6110434402</c:v>
                </c:pt>
                <c:pt idx="52">
                  <c:v>4341913.5074096601</c:v>
                </c:pt>
                <c:pt idx="53">
                  <c:v>4423836.4037758801</c:v>
                </c:pt>
                <c:pt idx="54">
                  <c:v>4505759.3001421001</c:v>
                </c:pt>
              </c:numCache>
            </c:numRef>
          </c:cat>
          <c:val>
            <c:numRef>
              <c:f>Sheet1!$B$2:$B$56</c:f>
              <c:numCache>
                <c:formatCode>General</c:formatCode>
                <c:ptCount val="55"/>
                <c:pt idx="0">
                  <c:v>11212205.3436761</c:v>
                </c:pt>
                <c:pt idx="1">
                  <c:v>12290792.7586997</c:v>
                </c:pt>
                <c:pt idx="2">
                  <c:v>12957731.9755682</c:v>
                </c:pt>
                <c:pt idx="3">
                  <c:v>13439232.430531999</c:v>
                </c:pt>
                <c:pt idx="4">
                  <c:v>13816191.887085499</c:v>
                </c:pt>
                <c:pt idx="5">
                  <c:v>14126049.1509075</c:v>
                </c:pt>
                <c:pt idx="6">
                  <c:v>14389168.605677299</c:v>
                </c:pt>
                <c:pt idx="7">
                  <c:v>14617855.2770296</c:v>
                </c:pt>
                <c:pt idx="8">
                  <c:v>14820114.049494</c:v>
                </c:pt>
                <c:pt idx="9">
                  <c:v>15001445.4765459</c:v>
                </c:pt>
                <c:pt idx="10">
                  <c:v>15165792.4520174</c:v>
                </c:pt>
                <c:pt idx="11">
                  <c:v>15316078.0148983</c:v>
                </c:pt>
                <c:pt idx="12">
                  <c:v>15454529.395527501</c:v>
                </c:pt>
                <c:pt idx="13">
                  <c:v>15582882.7763534</c:v>
                </c:pt>
                <c:pt idx="14">
                  <c:v>15702517.861323999</c:v>
                </c:pt>
                <c:pt idx="15">
                  <c:v>15814549.283413099</c:v>
                </c:pt>
                <c:pt idx="16">
                  <c:v>15919890.4662771</c:v>
                </c:pt>
                <c:pt idx="17">
                  <c:v>16019299.337980401</c:v>
                </c:pt>
                <c:pt idx="18">
                  <c:v>16113411.7544559</c:v>
                </c:pt>
                <c:pt idx="19">
                  <c:v>16202766.396681501</c:v>
                </c:pt>
                <c:pt idx="20">
                  <c:v>16287823.6257018</c:v>
                </c:pt>
                <c:pt idx="21">
                  <c:v>16368979.974169301</c:v>
                </c:pt>
                <c:pt idx="22">
                  <c:v>16446579.432922101</c:v>
                </c:pt>
                <c:pt idx="23">
                  <c:v>16520922.3474037</c:v>
                </c:pt>
                <c:pt idx="24">
                  <c:v>16592272.5068093</c:v>
                </c:pt>
                <c:pt idx="25">
                  <c:v>16660862.849461</c:v>
                </c:pt>
                <c:pt idx="26">
                  <c:v>16726900.096454199</c:v>
                </c:pt>
                <c:pt idx="27">
                  <c:v>16790568.546478201</c:v>
                </c:pt>
                <c:pt idx="28">
                  <c:v>16852033.207724299</c:v>
                </c:pt>
                <c:pt idx="29">
                  <c:v>16911442.4011885</c:v>
                </c:pt>
                <c:pt idx="30">
                  <c:v>16968929.9389707</c:v>
                </c:pt>
                <c:pt idx="31">
                  <c:v>17024616.958218701</c:v>
                </c:pt>
                <c:pt idx="32">
                  <c:v>17078613.4740614</c:v>
                </c:pt>
                <c:pt idx="33">
                  <c:v>17131019.701677799</c:v>
                </c:pt>
                <c:pt idx="34">
                  <c:v>17181927.187509902</c:v>
                </c:pt>
                <c:pt idx="35">
                  <c:v>17231419.781765599</c:v>
                </c:pt>
                <c:pt idx="36">
                  <c:v>17279574.478207499</c:v>
                </c:pt>
                <c:pt idx="37">
                  <c:v>17326462.142392602</c:v>
                </c:pt>
                <c:pt idx="38">
                  <c:v>17372148.145685699</c:v>
                </c:pt>
                <c:pt idx="39">
                  <c:v>17416692.919314399</c:v>
                </c:pt>
                <c:pt idx="40">
                  <c:v>17460152.440269198</c:v>
                </c:pt>
                <c:pt idx="41">
                  <c:v>17502578.658873599</c:v>
                </c:pt>
                <c:pt idx="42">
                  <c:v>17544019.876228899</c:v>
                </c:pt>
                <c:pt idx="43">
                  <c:v>17584521.078430399</c:v>
                </c:pt>
                <c:pt idx="44">
                  <c:v>17624124.2333587</c:v>
                </c:pt>
                <c:pt idx="45">
                  <c:v>17662868.554972298</c:v>
                </c:pt>
                <c:pt idx="46">
                  <c:v>17700790.739277299</c:v>
                </c:pt>
                <c:pt idx="47">
                  <c:v>17737925.175542802</c:v>
                </c:pt>
                <c:pt idx="48">
                  <c:v>17774304.135815699</c:v>
                </c:pt>
                <c:pt idx="49">
                  <c:v>17809957.9453547</c:v>
                </c:pt>
                <c:pt idx="50">
                  <c:v>17844915.1362474</c:v>
                </c:pt>
                <c:pt idx="51">
                  <c:v>17879202.586160801</c:v>
                </c:pt>
                <c:pt idx="52">
                  <c:v>17912845.643920999</c:v>
                </c:pt>
                <c:pt idx="53">
                  <c:v>17945868.243394699</c:v>
                </c:pt>
                <c:pt idx="54">
                  <c:v>17978293.006955501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Sheet1!$A$2:$A$56</c:f>
              <c:numCache>
                <c:formatCode>0.00E+00</c:formatCode>
                <c:ptCount val="55"/>
                <c:pt idx="0">
                  <c:v>81922.896366219997</c:v>
                </c:pt>
                <c:pt idx="1">
                  <c:v>163845.79273243999</c:v>
                </c:pt>
                <c:pt idx="2">
                  <c:v>245768.68909865999</c:v>
                </c:pt>
                <c:pt idx="3">
                  <c:v>327691.58546487999</c:v>
                </c:pt>
                <c:pt idx="4">
                  <c:v>409614.48183110001</c:v>
                </c:pt>
                <c:pt idx="5">
                  <c:v>491537.37819731998</c:v>
                </c:pt>
                <c:pt idx="6">
                  <c:v>573460.27456354001</c:v>
                </c:pt>
                <c:pt idx="7">
                  <c:v>655383.17092975997</c:v>
                </c:pt>
                <c:pt idx="8">
                  <c:v>737306.06729598006</c:v>
                </c:pt>
                <c:pt idx="9">
                  <c:v>819228.96366220003</c:v>
                </c:pt>
                <c:pt idx="10">
                  <c:v>901151.86002841999</c:v>
                </c:pt>
                <c:pt idx="11">
                  <c:v>983074.75639463996</c:v>
                </c:pt>
                <c:pt idx="12">
                  <c:v>1064997.65276086</c:v>
                </c:pt>
                <c:pt idx="13">
                  <c:v>1146920.54912708</c:v>
                </c:pt>
                <c:pt idx="14">
                  <c:v>1228843.4454933</c:v>
                </c:pt>
                <c:pt idx="15">
                  <c:v>1310766.3418595199</c:v>
                </c:pt>
                <c:pt idx="16">
                  <c:v>1392689.2382257399</c:v>
                </c:pt>
                <c:pt idx="17">
                  <c:v>1474612.1345919601</c:v>
                </c:pt>
                <c:pt idx="18">
                  <c:v>1556535.0309581801</c:v>
                </c:pt>
                <c:pt idx="19">
                  <c:v>1638457.9273244001</c:v>
                </c:pt>
                <c:pt idx="20">
                  <c:v>1720380.82369062</c:v>
                </c:pt>
                <c:pt idx="21">
                  <c:v>1802303.72005684</c:v>
                </c:pt>
                <c:pt idx="22">
                  <c:v>1884226.61642306</c:v>
                </c:pt>
                <c:pt idx="23">
                  <c:v>1966149.5127892799</c:v>
                </c:pt>
                <c:pt idx="24">
                  <c:v>2048072.4091554999</c:v>
                </c:pt>
                <c:pt idx="25">
                  <c:v>2129995.3055217201</c:v>
                </c:pt>
                <c:pt idx="26">
                  <c:v>2211918.2018879401</c:v>
                </c:pt>
                <c:pt idx="27">
                  <c:v>2293841.09825416</c:v>
                </c:pt>
                <c:pt idx="28">
                  <c:v>2375763.99462038</c:v>
                </c:pt>
                <c:pt idx="29">
                  <c:v>2457686.8909866</c:v>
                </c:pt>
                <c:pt idx="30">
                  <c:v>2539609.7873528199</c:v>
                </c:pt>
                <c:pt idx="31">
                  <c:v>2621532.6837190399</c:v>
                </c:pt>
                <c:pt idx="32">
                  <c:v>2703455.5800852599</c:v>
                </c:pt>
                <c:pt idx="33">
                  <c:v>2785378.4764514798</c:v>
                </c:pt>
                <c:pt idx="34">
                  <c:v>2867301.3728176998</c:v>
                </c:pt>
                <c:pt idx="35">
                  <c:v>2949224.2691839202</c:v>
                </c:pt>
                <c:pt idx="36">
                  <c:v>3031147.1655501402</c:v>
                </c:pt>
                <c:pt idx="37">
                  <c:v>3113070.0619163602</c:v>
                </c:pt>
                <c:pt idx="38">
                  <c:v>3194992.9582825801</c:v>
                </c:pt>
                <c:pt idx="39">
                  <c:v>3276915.8546488001</c:v>
                </c:pt>
                <c:pt idx="40">
                  <c:v>3358838.7510150201</c:v>
                </c:pt>
                <c:pt idx="41">
                  <c:v>3440761.64738124</c:v>
                </c:pt>
                <c:pt idx="42">
                  <c:v>3522684.54374746</c:v>
                </c:pt>
                <c:pt idx="43">
                  <c:v>3604607.44011368</c:v>
                </c:pt>
                <c:pt idx="44">
                  <c:v>3686530.3364798999</c:v>
                </c:pt>
                <c:pt idx="45">
                  <c:v>3768453.2328461199</c:v>
                </c:pt>
                <c:pt idx="46">
                  <c:v>3850376.1292123399</c:v>
                </c:pt>
                <c:pt idx="47">
                  <c:v>3932299.0255785598</c:v>
                </c:pt>
                <c:pt idx="48">
                  <c:v>4014221.9219447798</c:v>
                </c:pt>
                <c:pt idx="49">
                  <c:v>4096144.8183109998</c:v>
                </c:pt>
                <c:pt idx="50">
                  <c:v>4178067.7146772202</c:v>
                </c:pt>
                <c:pt idx="51">
                  <c:v>4259990.6110434402</c:v>
                </c:pt>
                <c:pt idx="52">
                  <c:v>4341913.5074096601</c:v>
                </c:pt>
                <c:pt idx="53">
                  <c:v>4423836.4037758801</c:v>
                </c:pt>
                <c:pt idx="54">
                  <c:v>4505759.3001421001</c:v>
                </c:pt>
              </c:numCache>
            </c:numRef>
          </c:cat>
          <c:val>
            <c:numRef>
              <c:f>Sheet1!$C$2:$C$56</c:f>
              <c:numCache>
                <c:formatCode>General</c:formatCode>
                <c:ptCount val="55"/>
                <c:pt idx="0">
                  <c:v>136.86290208239501</c:v>
                </c:pt>
                <c:pt idx="1">
                  <c:v>75.014393434993806</c:v>
                </c:pt>
                <c:pt idx="2">
                  <c:v>52.723282298854997</c:v>
                </c:pt>
                <c:pt idx="3">
                  <c:v>41.011832548176301</c:v>
                </c:pt>
                <c:pt idx="4">
                  <c:v>33.729744674365499</c:v>
                </c:pt>
                <c:pt idx="5">
                  <c:v>28.738504491181999</c:v>
                </c:pt>
                <c:pt idx="6">
                  <c:v>25.0918315425229</c:v>
                </c:pt>
                <c:pt idx="7">
                  <c:v>22.3042884306779</c:v>
                </c:pt>
                <c:pt idx="8">
                  <c:v>20.100355479028899</c:v>
                </c:pt>
                <c:pt idx="9">
                  <c:v>18.311663944942701</c:v>
                </c:pt>
                <c:pt idx="10">
                  <c:v>16.829341562407802</c:v>
                </c:pt>
                <c:pt idx="11">
                  <c:v>15.579769407434499</c:v>
                </c:pt>
                <c:pt idx="12">
                  <c:v>14.511327189748901</c:v>
                </c:pt>
                <c:pt idx="13">
                  <c:v>13.5867151287973</c:v>
                </c:pt>
                <c:pt idx="14">
                  <c:v>12.7782899594834</c:v>
                </c:pt>
                <c:pt idx="15">
                  <c:v>12.065117007031001</c:v>
                </c:pt>
                <c:pt idx="16">
                  <c:v>11.431042927106001</c:v>
                </c:pt>
                <c:pt idx="17">
                  <c:v>10.863398558979799</c:v>
                </c:pt>
                <c:pt idx="18">
                  <c:v>10.352103508095601</c:v>
                </c:pt>
                <c:pt idx="19">
                  <c:v>9.8890341500197092</c:v>
                </c:pt>
                <c:pt idx="20">
                  <c:v>9.4675686925878804</c:v>
                </c:pt>
                <c:pt idx="21">
                  <c:v>9.0822538909552204</c:v>
                </c:pt>
                <c:pt idx="22">
                  <c:v>8.7285570056024699</c:v>
                </c:pt>
                <c:pt idx="23">
                  <c:v>8.4026785551859007</c:v>
                </c:pt>
                <c:pt idx="24">
                  <c:v>8.1014091262774102</c:v>
                </c:pt>
                <c:pt idx="25">
                  <c:v>7.8220185773508701</c:v>
                </c:pt>
                <c:pt idx="26">
                  <c:v>7.5621693795807099</c:v>
                </c:pt>
                <c:pt idx="27">
                  <c:v>7.3198481617831099</c:v>
                </c:pt>
                <c:pt idx="28">
                  <c:v>7.0933111394413197</c:v>
                </c:pt>
                <c:pt idx="29">
                  <c:v>6.88104024284383</c:v>
                </c:pt>
                <c:pt idx="30">
                  <c:v>6.6817075692004</c:v>
                </c:pt>
                <c:pt idx="31">
                  <c:v>6.4941463686299601</c:v>
                </c:pt>
                <c:pt idx="32">
                  <c:v>6.31732720147851</c:v>
                </c:pt>
                <c:pt idx="33">
                  <c:v>6.1503382202846799</c:v>
                </c:pt>
                <c:pt idx="34">
                  <c:v>5.99236876541696</c:v>
                </c:pt>
                <c:pt idx="35">
                  <c:v>5.8426956409570501</c:v>
                </c:pt>
                <c:pt idx="36">
                  <c:v>5.70067157233236</c:v>
                </c:pt>
                <c:pt idx="37">
                  <c:v>5.5657154505950004</c:v>
                </c:pt>
                <c:pt idx="38">
                  <c:v>5.4373040480889996</c:v>
                </c:pt>
                <c:pt idx="39">
                  <c:v>5.3149649523670996</c:v>
                </c:pt>
                <c:pt idx="40">
                  <c:v>5.1982705138771204</c:v>
                </c:pt>
                <c:pt idx="41">
                  <c:v>5.0868326413120801</c:v>
                </c:pt>
                <c:pt idx="42">
                  <c:v>4.9802983089611201</c:v>
                </c:pt>
                <c:pt idx="43">
                  <c:v>4.8783456647017998</c:v>
                </c:pt>
                <c:pt idx="44">
                  <c:v>4.7806806467751004</c:v>
                </c:pt>
                <c:pt idx="45">
                  <c:v>4.6870340332265297</c:v>
                </c:pt>
                <c:pt idx="46">
                  <c:v>4.5971588606587099</c:v>
                </c:pt>
                <c:pt idx="47">
                  <c:v>4.5108281593445296</c:v>
                </c:pt>
                <c:pt idx="48">
                  <c:v>4.4278329602675699</c:v>
                </c:pt>
                <c:pt idx="49">
                  <c:v>4.3479805366594499</c:v>
                </c:pt>
                <c:pt idx="50">
                  <c:v>4.2710928483900901</c:v>
                </c:pt>
                <c:pt idx="51">
                  <c:v>4.1970051623615001</c:v>
                </c:pt>
                <c:pt idx="52">
                  <c:v>4.1255648260500699</c:v>
                </c:pt>
                <c:pt idx="53">
                  <c:v>4.0566301746776503</c:v>
                </c:pt>
                <c:pt idx="54">
                  <c:v>3.9900695552886001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Spends</a:t>
                </a:r>
              </a:p>
            </c:rich>
          </c:tx>
          <c:layout>
            <c:manualLayout>
              <c:xMode val="edge"/>
              <c:yMode val="edge"/>
              <c:x val="0.27397690815945408"/>
              <c:y val="0.88093600212471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Incremental Sales</a:t>
                </a:r>
                <a:endParaRPr lang="en-IN" sz="1200">
                  <a:effectLst/>
                </a:endParaRPr>
              </a:p>
            </c:rich>
          </c:tx>
          <c:layout>
            <c:manualLayout>
              <c:xMode val="edge"/>
              <c:yMode val="edge"/>
              <c:x val="1.4831753156412235E-2"/>
              <c:y val="0.26652081950582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Response</a:t>
            </a:r>
            <a:r>
              <a:rPr lang="en-US" baseline="0"/>
              <a:t> Curve for Direct buying spends</a:t>
            </a:r>
            <a:endParaRPr lang="en-IN"/>
          </a:p>
        </c:rich>
      </c:tx>
      <c:layout>
        <c:manualLayout>
          <c:xMode val="edge"/>
          <c:yMode val="edge"/>
          <c:x val="0.17799291867076034"/>
          <c:y val="1.532090417944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44064296865202"/>
          <c:y val="0.15618564013874225"/>
          <c:w val="0.77713711890069537"/>
          <c:h val="0.4839641197841622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Sheet1!$A$2:$A$22</c:f>
              <c:numCache>
                <c:formatCode>0.00E+00</c:formatCode>
                <c:ptCount val="21"/>
                <c:pt idx="0">
                  <c:v>15820.149799999899</c:v>
                </c:pt>
                <c:pt idx="1">
                  <c:v>31640.2995999999</c:v>
                </c:pt>
                <c:pt idx="2">
                  <c:v>47460.449399999903</c:v>
                </c:pt>
                <c:pt idx="3">
                  <c:v>63280.599199999902</c:v>
                </c:pt>
                <c:pt idx="4">
                  <c:v>79100.748999999894</c:v>
                </c:pt>
                <c:pt idx="5">
                  <c:v>94920.898799999894</c:v>
                </c:pt>
                <c:pt idx="6">
                  <c:v>110741.04859999901</c:v>
                </c:pt>
                <c:pt idx="7">
                  <c:v>126561.198399999</c:v>
                </c:pt>
                <c:pt idx="8">
                  <c:v>142381.34819999899</c:v>
                </c:pt>
                <c:pt idx="9">
                  <c:v>158201.497999999</c:v>
                </c:pt>
                <c:pt idx="10">
                  <c:v>174021.64779999899</c:v>
                </c:pt>
                <c:pt idx="11">
                  <c:v>189841.797599999</c:v>
                </c:pt>
                <c:pt idx="12">
                  <c:v>205661.94739999899</c:v>
                </c:pt>
                <c:pt idx="13">
                  <c:v>221482.097199999</c:v>
                </c:pt>
                <c:pt idx="14">
                  <c:v>237302.24699999901</c:v>
                </c:pt>
                <c:pt idx="15">
                  <c:v>253122.396799999</c:v>
                </c:pt>
                <c:pt idx="16">
                  <c:v>268942.54659999901</c:v>
                </c:pt>
                <c:pt idx="17">
                  <c:v>284762.69639999903</c:v>
                </c:pt>
                <c:pt idx="18">
                  <c:v>300582.84619999898</c:v>
                </c:pt>
                <c:pt idx="19">
                  <c:v>316402.995999999</c:v>
                </c:pt>
                <c:pt idx="20">
                  <c:v>332223.14579999901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4499975.6731123701</c:v>
                </c:pt>
                <c:pt idx="1">
                  <c:v>5035213.17493382</c:v>
                </c:pt>
                <c:pt idx="2">
                  <c:v>5373045.6101085497</c:v>
                </c:pt>
                <c:pt idx="3">
                  <c:v>5619624.3927045502</c:v>
                </c:pt>
                <c:pt idx="4">
                  <c:v>5814110.6640156601</c:v>
                </c:pt>
                <c:pt idx="5">
                  <c:v>5974882.5906632598</c:v>
                </c:pt>
                <c:pt idx="6">
                  <c:v>6112026.4275446599</c:v>
                </c:pt>
                <c:pt idx="7">
                  <c:v>6231676.8371188799</c:v>
                </c:pt>
                <c:pt idx="8">
                  <c:v>6337845.4047106504</c:v>
                </c:pt>
                <c:pt idx="9">
                  <c:v>6433300.5433010003</c:v>
                </c:pt>
                <c:pt idx="10">
                  <c:v>6520033.9758930197</c:v>
                </c:pt>
                <c:pt idx="11">
                  <c:v>6599526.97226662</c:v>
                </c:pt>
                <c:pt idx="12">
                  <c:v>6672911.3931493498</c:v>
                </c:pt>
                <c:pt idx="13">
                  <c:v>6741071.79622286</c:v>
                </c:pt>
                <c:pt idx="14">
                  <c:v>6804712.7405084297</c:v>
                </c:pt>
                <c:pt idx="15">
                  <c:v>6864404.6253146203</c:v>
                </c:pt>
                <c:pt idx="16">
                  <c:v>6920615.7926653903</c:v>
                </c:pt>
                <c:pt idx="17">
                  <c:v>6973735.5575193102</c:v>
                </c:pt>
                <c:pt idx="18">
                  <c:v>7024091.0802974701</c:v>
                </c:pt>
                <c:pt idx="19">
                  <c:v>7071959.9587722998</c:v>
                </c:pt>
                <c:pt idx="20">
                  <c:v>7117579.7807149002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4256"/>
        <c:axId val="77054656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Sheet1!$A$2:$A$22</c:f>
              <c:numCache>
                <c:formatCode>0.00E+00</c:formatCode>
                <c:ptCount val="21"/>
                <c:pt idx="0">
                  <c:v>15820.149799999899</c:v>
                </c:pt>
                <c:pt idx="1">
                  <c:v>31640.2995999999</c:v>
                </c:pt>
                <c:pt idx="2">
                  <c:v>47460.449399999903</c:v>
                </c:pt>
                <c:pt idx="3">
                  <c:v>63280.599199999902</c:v>
                </c:pt>
                <c:pt idx="4">
                  <c:v>79100.748999999894</c:v>
                </c:pt>
                <c:pt idx="5">
                  <c:v>94920.898799999894</c:v>
                </c:pt>
                <c:pt idx="6">
                  <c:v>110741.04859999901</c:v>
                </c:pt>
                <c:pt idx="7">
                  <c:v>126561.198399999</c:v>
                </c:pt>
                <c:pt idx="8">
                  <c:v>142381.34819999899</c:v>
                </c:pt>
                <c:pt idx="9">
                  <c:v>158201.497999999</c:v>
                </c:pt>
                <c:pt idx="10">
                  <c:v>174021.64779999899</c:v>
                </c:pt>
                <c:pt idx="11">
                  <c:v>189841.797599999</c:v>
                </c:pt>
                <c:pt idx="12">
                  <c:v>205661.94739999899</c:v>
                </c:pt>
                <c:pt idx="13">
                  <c:v>221482.097199999</c:v>
                </c:pt>
                <c:pt idx="14">
                  <c:v>237302.24699999901</c:v>
                </c:pt>
                <c:pt idx="15">
                  <c:v>253122.396799999</c:v>
                </c:pt>
                <c:pt idx="16">
                  <c:v>268942.54659999901</c:v>
                </c:pt>
                <c:pt idx="17">
                  <c:v>284762.69639999903</c:v>
                </c:pt>
                <c:pt idx="18">
                  <c:v>300582.84619999898</c:v>
                </c:pt>
                <c:pt idx="19">
                  <c:v>316402.995999999</c:v>
                </c:pt>
                <c:pt idx="20">
                  <c:v>332223.14579999901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284.44583205605102</c:v>
                </c:pt>
                <c:pt idx="1">
                  <c:v>159.139238205374</c:v>
                </c:pt>
                <c:pt idx="2">
                  <c:v>113.211014182022</c:v>
                </c:pt>
                <c:pt idx="3">
                  <c:v>88.804854311565293</c:v>
                </c:pt>
                <c:pt idx="4">
                  <c:v>73.502599375078802</c:v>
                </c:pt>
                <c:pt idx="5">
                  <c:v>62.945912503972899</c:v>
                </c:pt>
                <c:pt idx="6">
                  <c:v>55.192058453604503</c:v>
                </c:pt>
                <c:pt idx="7">
                  <c:v>49.238446821777899</c:v>
                </c:pt>
                <c:pt idx="8">
                  <c:v>44.513171737972399</c:v>
                </c:pt>
                <c:pt idx="9">
                  <c:v>40.665231522023902</c:v>
                </c:pt>
                <c:pt idx="10">
                  <c:v>37.466798288143899</c:v>
                </c:pt>
                <c:pt idx="11">
                  <c:v>34.763297944385997</c:v>
                </c:pt>
                <c:pt idx="12">
                  <c:v>32.446018709386898</c:v>
                </c:pt>
                <c:pt idx="13">
                  <c:v>30.436192728189798</c:v>
                </c:pt>
                <c:pt idx="14">
                  <c:v>28.675298386485299</c:v>
                </c:pt>
                <c:pt idx="15">
                  <c:v>27.118914454410799</c:v>
                </c:pt>
                <c:pt idx="16">
                  <c:v>25.732692280029799</c:v>
                </c:pt>
                <c:pt idx="17">
                  <c:v>24.489638726146399</c:v>
                </c:pt>
                <c:pt idx="18">
                  <c:v>23.368236641234699</c:v>
                </c:pt>
                <c:pt idx="19">
                  <c:v>22.351115660018301</c:v>
                </c:pt>
                <c:pt idx="20">
                  <c:v>21.424093627118001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48-4AA6-A9EE-EA2F1AF3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045504"/>
        <c:axId val="77052992"/>
      </c:lineChart>
      <c:catAx>
        <c:axId val="770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54656"/>
        <c:crosses val="autoZero"/>
        <c:auto val="1"/>
        <c:lblAlgn val="ctr"/>
        <c:lblOffset val="100"/>
        <c:noMultiLvlLbl val="0"/>
      </c:catAx>
      <c:valAx>
        <c:axId val="77054656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4256"/>
        <c:crosses val="autoZero"/>
        <c:crossBetween val="between"/>
        <c:majorUnit val="1000000"/>
      </c:valAx>
      <c:valAx>
        <c:axId val="770529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45504"/>
        <c:crosses val="max"/>
        <c:crossBetween val="between"/>
      </c:valAx>
      <c:catAx>
        <c:axId val="77045504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77052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A224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Response Curve for Promo spends</a:t>
            </a:r>
            <a:endParaRPr lang="en-IN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A2240">
                    <a:lumMod val="65000"/>
                    <a:lumOff val="35000"/>
                  </a:srgbClr>
                </a:solidFill>
              </a:defRPr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A224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Incremental_Sales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240920.07647914501</c:v>
                </c:pt>
                <c:pt idx="1">
                  <c:v>481840.152958291</c:v>
                </c:pt>
                <c:pt idx="2">
                  <c:v>722760.22943743702</c:v>
                </c:pt>
                <c:pt idx="3">
                  <c:v>963680.305916582</c:v>
                </c:pt>
                <c:pt idx="4">
                  <c:v>1204600.3823957201</c:v>
                </c:pt>
                <c:pt idx="5">
                  <c:v>1445520.4588748701</c:v>
                </c:pt>
                <c:pt idx="6">
                  <c:v>1686440.5353540101</c:v>
                </c:pt>
                <c:pt idx="7">
                  <c:v>1927360.61183316</c:v>
                </c:pt>
                <c:pt idx="8">
                  <c:v>2168280.6883123098</c:v>
                </c:pt>
                <c:pt idx="9">
                  <c:v>2409200.76479145</c:v>
                </c:pt>
                <c:pt idx="10">
                  <c:v>2650120.8412706</c:v>
                </c:pt>
                <c:pt idx="11">
                  <c:v>2891040.9177497402</c:v>
                </c:pt>
                <c:pt idx="12">
                  <c:v>3131960.9942288902</c:v>
                </c:pt>
                <c:pt idx="13">
                  <c:v>3372881.0707080401</c:v>
                </c:pt>
                <c:pt idx="14">
                  <c:v>3613801.1471871799</c:v>
                </c:pt>
                <c:pt idx="15">
                  <c:v>3854721.2236663299</c:v>
                </c:pt>
                <c:pt idx="16">
                  <c:v>4095641.3001454701</c:v>
                </c:pt>
                <c:pt idx="17">
                  <c:v>4336561.3766246196</c:v>
                </c:pt>
                <c:pt idx="18">
                  <c:v>4577481.4531037603</c:v>
                </c:pt>
                <c:pt idx="19">
                  <c:v>4818401.5295829102</c:v>
                </c:pt>
                <c:pt idx="20">
                  <c:v>5059321.60606205</c:v>
                </c:pt>
                <c:pt idx="21">
                  <c:v>5300241.6825412</c:v>
                </c:pt>
                <c:pt idx="22">
                  <c:v>5541161.7590203499</c:v>
                </c:pt>
                <c:pt idx="23">
                  <c:v>5782081.8354994897</c:v>
                </c:pt>
                <c:pt idx="24">
                  <c:v>6023001.9119786397</c:v>
                </c:pt>
                <c:pt idx="25">
                  <c:v>6263921.9884577803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38792829.580871299</c:v>
                </c:pt>
                <c:pt idx="1">
                  <c:v>48206586.277487002</c:v>
                </c:pt>
                <c:pt idx="2">
                  <c:v>53537532.613062397</c:v>
                </c:pt>
                <c:pt idx="3">
                  <c:v>56954878.818871997</c:v>
                </c:pt>
                <c:pt idx="4">
                  <c:v>59689673.609955199</c:v>
                </c:pt>
                <c:pt idx="5">
                  <c:v>62040158.357403003</c:v>
                </c:pt>
                <c:pt idx="6">
                  <c:v>64064073.4854794</c:v>
                </c:pt>
                <c:pt idx="7">
                  <c:v>65833663.4957873</c:v>
                </c:pt>
                <c:pt idx="8">
                  <c:v>67404239.149399698</c:v>
                </c:pt>
                <c:pt idx="9">
                  <c:v>68817752.418847695</c:v>
                </c:pt>
                <c:pt idx="10">
                  <c:v>70113047.665462002</c:v>
                </c:pt>
                <c:pt idx="11">
                  <c:v>71564571.604413897</c:v>
                </c:pt>
                <c:pt idx="12">
                  <c:v>72247305.589066207</c:v>
                </c:pt>
                <c:pt idx="13">
                  <c:v>73275182.675610602</c:v>
                </c:pt>
                <c:pt idx="14">
                  <c:v>74212022.252949804</c:v>
                </c:pt>
                <c:pt idx="15">
                  <c:v>75084515.233644307</c:v>
                </c:pt>
                <c:pt idx="16">
                  <c:v>75902916.101047501</c:v>
                </c:pt>
                <c:pt idx="17">
                  <c:v>76674124.934577197</c:v>
                </c:pt>
                <c:pt idx="18">
                  <c:v>77403514.852081195</c:v>
                </c:pt>
                <c:pt idx="19">
                  <c:v>78095493.091912702</c:v>
                </c:pt>
                <c:pt idx="20">
                  <c:v>78753765.485769093</c:v>
                </c:pt>
                <c:pt idx="21">
                  <c:v>79381495.136435106</c:v>
                </c:pt>
                <c:pt idx="22">
                  <c:v>79981410.795770004</c:v>
                </c:pt>
                <c:pt idx="23">
                  <c:v>80555886.307648107</c:v>
                </c:pt>
                <c:pt idx="24">
                  <c:v>81107001.291922107</c:v>
                </c:pt>
                <c:pt idx="25">
                  <c:v>81636588.735230207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9-4F56-AB95-946CD62A9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11199"/>
        <c:axId val="179816191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Sheet1!$A$2:$A$27</c:f>
              <c:numCache>
                <c:formatCode>0.00E+00</c:formatCode>
                <c:ptCount val="26"/>
                <c:pt idx="0">
                  <c:v>240920.07647914501</c:v>
                </c:pt>
                <c:pt idx="1">
                  <c:v>481840.152958291</c:v>
                </c:pt>
                <c:pt idx="2">
                  <c:v>722760.22943743702</c:v>
                </c:pt>
                <c:pt idx="3">
                  <c:v>963680.305916582</c:v>
                </c:pt>
                <c:pt idx="4">
                  <c:v>1204600.3823957201</c:v>
                </c:pt>
                <c:pt idx="5">
                  <c:v>1445520.4588748701</c:v>
                </c:pt>
                <c:pt idx="6">
                  <c:v>1686440.5353540101</c:v>
                </c:pt>
                <c:pt idx="7">
                  <c:v>1927360.61183316</c:v>
                </c:pt>
                <c:pt idx="8">
                  <c:v>2168280.6883123098</c:v>
                </c:pt>
                <c:pt idx="9">
                  <c:v>2409200.76479145</c:v>
                </c:pt>
                <c:pt idx="10">
                  <c:v>2650120.8412706</c:v>
                </c:pt>
                <c:pt idx="11">
                  <c:v>2891040.9177497402</c:v>
                </c:pt>
                <c:pt idx="12">
                  <c:v>3131960.9942288902</c:v>
                </c:pt>
                <c:pt idx="13">
                  <c:v>3372881.0707080401</c:v>
                </c:pt>
                <c:pt idx="14">
                  <c:v>3613801.1471871799</c:v>
                </c:pt>
                <c:pt idx="15">
                  <c:v>3854721.2236663299</c:v>
                </c:pt>
                <c:pt idx="16">
                  <c:v>4095641.3001454701</c:v>
                </c:pt>
                <c:pt idx="17">
                  <c:v>4336561.3766246196</c:v>
                </c:pt>
                <c:pt idx="18">
                  <c:v>4577481.4531037603</c:v>
                </c:pt>
                <c:pt idx="19">
                  <c:v>4818401.5295829102</c:v>
                </c:pt>
                <c:pt idx="20">
                  <c:v>5059321.60606205</c:v>
                </c:pt>
                <c:pt idx="21">
                  <c:v>5300241.6825412</c:v>
                </c:pt>
                <c:pt idx="22">
                  <c:v>5541161.7590203499</c:v>
                </c:pt>
                <c:pt idx="23">
                  <c:v>5782081.8354994897</c:v>
                </c:pt>
                <c:pt idx="24">
                  <c:v>6023001.9119786397</c:v>
                </c:pt>
                <c:pt idx="25">
                  <c:v>6263921.9884577803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140.26572660413501</c:v>
                </c:pt>
                <c:pt idx="1">
                  <c:v>91.745335057855996</c:v>
                </c:pt>
                <c:pt idx="2">
                  <c:v>75.457296060011302</c:v>
                </c:pt>
                <c:pt idx="3">
                  <c:v>59.1014244757245</c:v>
                </c:pt>
                <c:pt idx="4">
                  <c:v>49.5514317297853</c:v>
                </c:pt>
                <c:pt idx="5">
                  <c:v>42.918907149672698</c:v>
                </c:pt>
                <c:pt idx="6">
                  <c:v>37.9877452791604</c:v>
                </c:pt>
                <c:pt idx="7">
                  <c:v>34.157418747481302</c:v>
                </c:pt>
                <c:pt idx="8">
                  <c:v>31.086491482735099</c:v>
                </c:pt>
                <c:pt idx="9">
                  <c:v>28.564556937123701</c:v>
                </c:pt>
                <c:pt idx="10">
                  <c:v>26.456547404776501</c:v>
                </c:pt>
                <c:pt idx="11">
                  <c:v>24.753911701850399</c:v>
                </c:pt>
                <c:pt idx="12">
                  <c:v>23.067753947827701</c:v>
                </c:pt>
                <c:pt idx="13">
                  <c:v>21.724804740959499</c:v>
                </c:pt>
                <c:pt idx="14">
                  <c:v>20.535723807247301</c:v>
                </c:pt>
                <c:pt idx="15">
                  <c:v>19.478585058929198</c:v>
                </c:pt>
                <c:pt idx="16">
                  <c:v>18.532608336172199</c:v>
                </c:pt>
                <c:pt idx="17">
                  <c:v>17.680857775442501</c:v>
                </c:pt>
                <c:pt idx="18">
                  <c:v>16.909629377001099</c:v>
                </c:pt>
                <c:pt idx="19">
                  <c:v>16.207759484642299</c:v>
                </c:pt>
                <c:pt idx="20">
                  <c:v>15.566072216363301</c:v>
                </c:pt>
                <c:pt idx="21">
                  <c:v>14.976957635331001</c:v>
                </c:pt>
                <c:pt idx="22">
                  <c:v>14.434050885731599</c:v>
                </c:pt>
                <c:pt idx="23">
                  <c:v>13.9319865403961</c:v>
                </c:pt>
                <c:pt idx="24">
                  <c:v>13.466208790439699</c:v>
                </c:pt>
                <c:pt idx="25">
                  <c:v>13.0328233470432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9-4F56-AB95-946CD62A9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05791"/>
        <c:axId val="179805375"/>
      </c:lineChart>
      <c:catAx>
        <c:axId val="1798111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Spends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4959211001212534"/>
              <c:y val="0.8575744418983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€-2]\ #,##0.0,,\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16191"/>
        <c:crosses val="autoZero"/>
        <c:auto val="1"/>
        <c:lblAlgn val="ctr"/>
        <c:lblOffset val="100"/>
        <c:noMultiLvlLbl val="0"/>
      </c:catAx>
      <c:valAx>
        <c:axId val="179816191"/>
        <c:scaling>
          <c:orientation val="minMax"/>
          <c:min val="250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Incremental</a:t>
                </a:r>
                <a:r>
                  <a:rPr lang="en-US" baseline="0"/>
                  <a:t> Sales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,,\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11199"/>
        <c:crosses val="autoZero"/>
        <c:crossBetween val="between"/>
      </c:valAx>
      <c:valAx>
        <c:axId val="179805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05791"/>
        <c:crosses val="max"/>
        <c:crossBetween val="between"/>
      </c:valAx>
      <c:catAx>
        <c:axId val="179805791"/>
        <c:scaling>
          <c:orientation val="minMax"/>
        </c:scaling>
        <c:delete val="1"/>
        <c:axPos val="b"/>
        <c:numFmt formatCode="0.00E+00" sourceLinked="1"/>
        <c:majorTickMark val="out"/>
        <c:minorTickMark val="none"/>
        <c:tickLblPos val="nextTo"/>
        <c:crossAx val="179805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Russia</cx:pt>
          <cx:pt idx="7">India</cx:pt>
          <cx:pt idx="8">Sweden</cx:pt>
          <cx:pt idx="9">France</cx:pt>
          <cx:pt idx="10">United Arab Emirates</cx:pt>
          <cx:pt idx="11">Namibia</cx:pt>
        </cx:lvl>
      </cx:strDim>
      <cx:numDim type="colorVal">
        <cx:f>Sheet1!$B$2:$B$13</cx:f>
        <cx:lvl ptCount="12" formatCode="General">
          <cx:pt idx="9">7</cx:pt>
        </cx:lvl>
      </cx:numDim>
    </cx:data>
  </cx:chartData>
  <cx:chart>
    <cx:plotArea>
      <cx:plotAreaRegion>
        <cx:plotSurface>
          <cx:spPr>
            <a:solidFill>
              <a:schemeClr val="bg1">
                <a:alpha val="0"/>
              </a:schemeClr>
            </a:solidFill>
          </cx:spPr>
        </cx:plotSurface>
        <cx:series layoutId="regionMap" uniqueId="{BDF7D8CC-EC6E-4B91-A743-3C300A8C1ED7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lHrZcqU4uu6rVNT1oUoTkujo3heMa/Dy7Bx8QzidThAIBEIg4OnP7+zaXVnV+1TvkxmBFzNo+Kaf
v7+uf3vVby/2p7XT/fS31/UfP9fODX/79dfptX7rXqZfOvVqzWS+uV9eTfer+fZNvb79+tW+eNVX
vxKE2a+v9Yt1b+vP//V3uFr1ZtIX95L1Trntbn6z2/3bNGs3/eXe/8fOn96+X+ZxG97+8fOrmXv3
frlKmf7n33Ydv/7jZ4Z//unXH6/w277rlw5OS+qXr38++u1lcv/4mdBfIvgnZRiGEZIE0Z9/8m/v
ezD9hQlO4O0oigh6v0FvrKu/n8NCzKRkEZOCIiZ+/mky8/su8QtjGPGIIxJxTpHk/2qRW6O3yvT/
aoPf1n/q5+7WqN5NcEtBfv5p+Odx7y8lyPtjMRHBRSP4LzGC/a8v99Ds74f/H7PzmY2Yn0xgtjXK
ZLNsm4j5HLHyMk5qbhLYofwHJ3FAM6r40PXxPvcrOjecoSlnfGvwdV2FZPdxX/NKFbsbPW3joaxE
1BVwJRQsCeI03OmhwTP2H2g/DqTNZOACEsWrDXp0zUKBSx9PUkXto0cbWsI42HWwoJuh5DWVcdUG
VL9vDHHwsaEzZk/djgZ+mWZi8LO1vOQ0wZtw2+dS9ETcBHQxfRArHbL5GhnRhXUyTn7zHzoSLfu3
bi/75a1XlaUm7fqWrWnNMVof9eLX6a4aBalxTIkIi4Gu/itGEtM9tb1ZVKw1rasm6ek64ngIG0Ue
/Txu+7XvVRs2ae08Wp7VRKNGxTVb+zXfjMD9Q9BK5h4bG47OxhipneZ2HrX9HJZCdixpDbfoXjW+
HT4H4zYHPl4X0TU+nhlbWRsrFfT+o+9qhKukrIbaTzEKaW1wHC5Mmz2NZoEDFu9oa6NLIHjpC9bX
mj9XGg/+U6M2URVSoiE8YR2Kto+jACF7GD3xPq9J5PsrK0w0HoVk9cITvW6DfjYl18FDZcQobqjf
OtbFmLJKkNhRJNpvZBpbXmZ2IWM5uaMdO9UjHbcLZdFyg7dl33kXV0Gv1+UZzcHct19GNTb9HMa2
2veufth2yload1XlB+NhxJkGZmrsURtpUhDBSroWG95wE2Q19tX+TDCZPDmHq9butVaMwiAYqqAh
e1audjfdUQcqkuu3tqNMb33c73YgVTHvMG3rb0O3rna8wFAcuiZZaa0Xe5r2dpxNIvm4dmPs8epY
bnuLxiq2o2Vt4m3QzHPcmKrvso3jEuFr6qfQw9Aqa7nRJKzDzZK489jzYhhpr3xmKu3MEPeE+/pl
lgstRUJG6I1rus9Rfd+KGteXPhi0vKAulKhYrFzLL8bP/XzL2yaa41Ct3NwELdv363Et9/4Tacng
aaxnMQ910uHJVjbBPcz5NYX2875N5mZZxq8VQn2FM2zdXLukaeERSazXcYRGafgeLk1i+7aXebgu
rI2SjssxaGIRjmt/tG24miVt1r3DVQ6jsacslRPFtImZMIFzF8m3oHwRnqjloySV3C7T3tsJRr+b
AaS+A+yv/4T3P4DZqxk2q6r6N3z/1+p/Xf6bNv7+ftrv29854ve1m+Gtf3D27c1dXoY/H/mHEwE7
f7v/O738YeXfuOZHLvjf7vzfUQ3m/K+45vK2qlfzI9t8P+GfdBNI/osgmHIuJaGEERz9N98EGMtf
qAiZRDzEAPzvtPIb41Dyi8BchBIYARFBGfsX42D2S0gp40BRwFSMCPH/wzjhO6H8TjghEpRQyhHi
HDPgPgk3+pFwLF2w6vt6vJhuoFnlWbog7e67eXX37URjasVtLdh6YUJt/1zwf/2idB+T0FVB4vel
2NrrZtnVax3wLSE8mm92TdEpotWYI4f0B8/Kp0qbrHVyjuKJKHIJsajPjigT+866Bxn2/rZjYboO
Ioo7vaCMvt+tHKw97Hpckn1ur3U7sbdGr8el34ZnoaYT78czErXt0nATdTELX8dVtE83fEFDblbV
J+p9tZ7X+x/6+n+ibAS64I8tCB1HmRCchTICMIPB8mMLKq903bphuVJc7XO6aTPe9IGt07le5cGR
qbuM5TDFnooxpsh1t2Xb7tddp2S8VM2crlbV7YnzKpxy+ZWU9Zca1f1tuZHuNmLdcmqZLNqqxlcD
V1saoXVMYHbiK8VmEw+i6c8bW8S5VUgncznSj2hUQeLEHjtr9KdA3fhNDJ970qvjuEubdd04ZE3Y
4YK4UMaiJfhuWQJ/0C5Usanr8ezGZriazFbH++QOMwmDq71T2+1W0/UWRapPyxUQnQQ+aTazxAFt
27vKbWshW7Ocajr0FwrnZ8pH52om6BKwdU372fr777/UQP19vxVLV8rEjZx8cBq4lJAqevVVnYlI
iyqmqsssSJlTGUiRDLoJbwTq8r0J9nM/bSavlv3ctKJ7/L7wMz5a2kQ3hs1t7BYxFQoa/zztjUvn
QW3PS1Udm/EpKAf5xuScGLsqAMTSxjPx+Nuup1u5Be5FOyDxcdnwh0WpMFn56tO/Hjn/PvUkFQRI
IxQgIP994IA0DR32Gl/RfSAosV3p4nmk9cPCXXPjdp2XbgaVUZJInQNToi90DaZEV918ivgaxnO3
LI+YVvh2aUjxfY1FeExZs6xpVfccZMgi+ZNeyGeMRLPFSG9rzPTS2dh0ajwv2aga/rYMg4kDi8mj
22+QWlRi/UCfKLfLkZYRTha2kKdmlMvRjyFOvMs8MfFSqxPGYyTjgQtxVuHw6gXFItkDuEQnhUk5
67ek3HZ0VcoOX2Hx4a8bUfx59kURKGZCsKQhxwTzP+FXSzUjAw2H32YfLnl434MOSceyZJddo+FC
6s6kzjByqRun1sLRcs+9Euh+DtYoUQp3hSg7fP99m/iyTsrdOw0Y1uz9DWgM6CEiLsJiexcSb25x
S2GqbrJ+iZa2O5KFkycgb5Gwxoxp3zcLoJkLHy1DnxTdNIBApLKaBdGtZ4lUwt6V7wvbqz3BboeL
9XKLYq0Sp9rudd9bQFTc3C9UobMhhmXaL80tauUULyNfb9d1t0eytTaloho+zo0O03pT5ND2PPGU
og+23+M5VOpLwPo53cOquwKxdmhRtVw0eIhj0Li36h1nonec+f7LyOXNkGo7Gj9c/rqf3t3TjyiJ
wR9JJIG5Iow5LP+EkthsmAUrwecS2/G82e0z8677JkQTy2Bqvza+3mIpu/AhcHyNSeVE3LJoyKH3
h4+gknXSlGo760aaj84GRzImZAmXGz9V/GHfPU7dZEQeMnOjNoxQMrr63Imgv3aSPYSYmmPIYyZp
+XmsjIxLNYLM48N6qivWJQM+cBmW1xz7/eb7opamuYoQPohFwKZ25of/0Cbyz21CJQ5DKaUAHn7/
8Ufm6FVdrhrudVb6az9TdeEVWhI9sT0dpeGJdWGVe1qHDx4MTrYu2OaehUGGzW4KQA/6FJr6Y22n
7hZm4BZHeh4ueif0IxdZ2/RfHejsQzBpc1EmrNZYDou5yNmz4074/qR5OOTREk4nbLrx1sCYA5HZ
8tct+iyqUX8JedCkwaSqIrDIxApF/qINTBram+1LN5N4HavueRg4yaz1y4mGJroLAjfEIL7XL6Tb
n2gg/gNysj+65BAjCjYc/DYSKOQETPyfGm43Ae+bzZ0xM/pmLQmA4bTqPgU9j79sepTxRIMgNeNa
P9iWLQlA/7s3Cqb7jdAyEcxUxbhadx8J9tFHbZ9SasfrrVVD6oWPnjrFZCy3ySd7yD0ACTUHNrYs
lms7xK2k+2M3bnVeB211ZYEys3AOm1yvqM3Gypkk6t16FXUIeNI2V+17pyyzBOldLU98c1tcsYlm
O9uqdCa8/PLXY4tAjPHH+UajkEUSphowCwv/jItdz/pl6v145rJv88FJfy8FvzKmCT4Sr83ROU1S
4rmPwVN1aWSAWtp9Ll/ViTLUfrXrPCSlReqWV/UAOF+t+cD1EydTIS2tdAy+y5w2UCN7YqoG5X/9
Bux/eAPgRgywHhGIQyQI5x91FQWDC0Jk6M4Sge7rnMjQuoz3riPkqdyjLGDNeK9Dd+Isctc6ko/t
7rdnWUVVqme6pZbDcLZgkO5G5HWM9bK/gDk2MXa2v4t6ra+EFEO6j22CZ7DcHR2viaoSRdr+9vcF
SBYJNm4QYHDDDtA/pRYF1/8UlGJ6wlNUHqOtHtOtrV3RipJe10IHedh1exyOA7uu3Pz0180T/ql5
oHNpSAA6WMhAS7N3h/Bj84R9tFm+2LVgwoWpCvR615JmSfpxqp8pZxdoVfYN5FSKZjK9cknWOAqr
4TH0dZjJYVzSevQu7ZYeVpXoHxcLECzCbnqdnUrnddRpPVfDhYdw2dLM5GI1Ejcm2FGMvZteprGu
4smMzf3EhvBM5tAnVEwuHlrmXowhOQ+r8m00/e2qmiaJcDXtt6Fc+lxWCsUj5HNPTRSQ8++rgdvo
eXXl/s+9oZhQbHYIypLOeH343ivte/8sqo6jkdj4r9uVvg+rHwwRDsFbgZCQEQFYfrdZf2zXsay4
rBhZT733+LAGkDvRjdaFJnqNFx4lE4BxinceJmEYeAi76JDW1WSPEgVb7JwVH2yrbDKbxj0Gfdmn
Jghluvupu4Ec6mB0Q78Swh8aPW4vge9B9EJ09KlXWsQq0q7oQ+ozXAJ+2YZ92sW85XCn7rgOprvD
kSpmIq5wVNGnvgMx8L5GagSzQvL2PzQHCf/cHDCyhIShAkALTcPe9/8QSAacaRpt03jiAW7WAiRL
db2xtPNBeA9BF+SDG0RyvG7b3EgvYyysud53+40ILCEm0jTRarUFDCl3r/sZrOXUAnMHiZBy+GgM
5V+7fSPJMtevzTZIGc/B9rRo1v8HQMFgp//Ys4xxAZaZkwiEIuF/Yo0AbdBLtB9O5ezx3aBePKL7
57W3N3SaVWFXGz5Uag3OrHd13I4ujNuqq5Jh9f2c7JIMRw40EE+duPCtDEU69+Ag/nr8YUzQuxb6
cQhCVoAxxL8hAehC+PuL/NDmkxrW0gTDUoSlhjyIpk0YPXkeg1e5JRs+1O4ymwephnxU+GAFTu3e
J6WyMWv19UL4qd7W04hV7pBJKzdcGlEdqNRxs7sHS4esf+dncoZTrxyBuHidr5Ut42Gan01Nn25q
PL20bLwhVXmsibs0Xl4gZkpnd0XsHvMx5p/9MGem5deatHE5VnnTy0+OYZCwEDl3VeGWsqjLmLjy
qh/xBY83IdC0DeipdT4fRJArZzKy+FMtnmjbJRsDLMbL405GGPkdNDZMjW1QB3C48c4h56XiRi99
0VKatbZKffsWNZ8b+bnbnqhKRRnP9KzLYzgcqjUb12R9EG3SvG5t3PEUddfltIF+vtG3Bl62bkDP
PNrwm5c+rsEA1WVRAXvX050Nblb2IYgKHBU2+oKCh9I28SzPdDk1rkun+gDyrA1TzQ4TT5ohhURa
ehOX6xKLKsqpdOmUKLMdmhU6qwazupJ83YOPy9geEWtS1KLjwOAO07km/gDB+R1HYzEonYWG3pfc
PC4hveCtKwam44gdq1Yc1DZnvlFLDFLioJamQGK6m/R+IvsE/p8djRKPDJBx2ct4H1pwzD7W05QP
y3mCjDEUz1UQ3Nakz0X3aSjpReO9iJr5rupYOjQsmwRQ5azlA1rjYVkPISUH20J8iiBclgG5nhXN
Vavicp9ANG9xaD5FZkjWo2ZrXOFnkA2Qc9dxQG7XPYpx1cVDdTvZDy3p4zqaYseqWNRwMeU/VRtU
HfYb3dQHNpdX9W1ZVR+qnV5VEBzHvvXf9AwJUsS/qGo5VpLFQRVlWrqEZOtcBjEzAu62p9yWILbm
87bBcKnO5Yep+ig7HdPwtLKncLhZlwTkGXliVULZSxfUqaJVEmxf583A6BB5VJm4bcKsVTox+NPc
K8iaHhY6JpGW8RZkFHIT9ujs53YF0joM1fPEbxf3uNBUfvCVzicHjH+ngjrf1Mk5CFiyOjoFkU1c
fU3IuRqf2A6OrexSHznIzs+jZkkTHfcyn9VJQGNqsI/lZ/7ZVCdGbzX+DHxhu9g8L20ymcJPuevH
WOMoCScLetTUMQu392cpO5c6UScqUEeqe8CKKlX1ng5tBBfv0iW0sUVDhuwUczfdBooUg/+A2vJa
zG0i3wh1xdqiQxtueUOC5LvFLaOscVFcUXVoXXiCv/CKc7r0fVbPTQrNsBFT9MxlkBVm0w5HqYxQ
lKCApaGejyBCE8jHinZhhQOB7tF6pDD82xJiwObOjOOpH5eC4TBpeJ+t05LwERK7aD4GGmViidKg
CuLWNmfRoHjDF1Bxx6kZrmWPb6HAdBzJHNd2uZocOS0VypljD9VqCqiGFO9hCJRlCq1R8j61odKR
Bk2V8F7Hu7/CLJ9xCBYmky0UJW66+s7OWTUkgzmZ+jDSYp+LfTw2UwGSx1ZXA4qr+kRgVuxXdfTs
7Zro7QNpXxXGJ+7muLdDFtW6CGmQLoy9Z6OXdRvTuhxtYkE5bt0isgEm3XnVEhrbNh86IZd0wmX5
uQ+7QmFDUqjlTBe2uTe9rsEj2AOcA8xoH9KMjB04mprfdQrNMWldDBTVFlG3tPk+3DSyXHMLlbDC
B5odxwXPabjbL63Z9K3C3D9Eqz+ODVjbpg4BHxZWHnEUqBTJ7kSRZfdDu/F4KtFxVbs4Br00GW1q
dBB7DdlwpJ60YPPNKKIjjUSBFzR+6uS45lPZtIU1UXsc7CRTGiyfIeLDkIXeRAjNOdumIVEyKOox
LMgS2U8OPMgxwipKrbbTJ8ShxLiNooNaS08+6LCKvx82yEWctqCRIBvgrGrtQAyqCdIrF0CEKlYg
mO3ckNp99L0lV50BDS8aKGuuvLszKyhdEG/RcSVs+cTArfjJ86dV7vvFeIZj3SL/yUerTFcymyNk
pdcrwuv9NFX5Vjub7vOy5lTBqJiW6rcFbRaZr11z+b7d7FHQxqiqahhYExGF3ELQQ9NaoG04soUN
p6ZqNpidoUrCf13Jhm08EgItNrXPJdRYoQRb4rSUEK7ZuUEZr9oXQ9bf7vn9xO+L79t+X/3+WL9v
27gsugomuGPG6LhWCFL6jg9JFZTBnlEt+1MVvpu3rgMf501r9kRYqBF3vJfp913qff/3Rd138CTf
f/bu3feZiftknaEW3UjaQzKrg4Ioes2DvhhnlOvZZUaXmWH02Ng7Dhfvan9aeAAxKo9xWMcOrzlo
bHB1VbaXLm3tmi1Dk3ELc79y155QINYpbfoxmcmW9IbmzPgj6skxIJ9nBJoIX7wQxRzg664EBQIl
SzkX80aKsn5uCAQ8UCNctM4JRnk4spzV26MZ6dF30AU9jqHqCMAZ3U9mP5mpLsa+LugCgBGRFG22
MFN7Muw9+7YFNOZhGkELTMU7XBkmshGRtMNLzAeRNKq9EGuyiZ21rK82ovKFNplpOIDglAeOFSJo
imnRKdTg477ZLwjSdigepRDsZabmBYP5qzcf23aO9z4sMGuLrsFFULJiGKJsS3bWHquBPw+hO3de
5dE8psPiEtw0l30PjmYMgFeDtFb8dmDNDV/ZzcZtvEZrAtr3Zovm0+LGUxf0F4bow7LblxHsrLUf
9Qw8Ve4fKrF/CfXTLFwB6vxKTFOxSHgOgm/qwF2MGm4Vn4+VuQZzWDihv3fevMg0AOBbOnIImuDK
T8AaE9ANiZJNiJxsj8uq8y6cUqjBZGHn886RbFtIhqsyi0iYDEOQlEt7sHI/wdy/gdpjEtXtp6jZ
HkzvDrifCoQK+KyhiCJgZKjk+C7Xby1yJwFztl1ZUU9LoUqUtzO9Epbkta4KtCa1dCcIbY9KDycB
gBa2Q7bJEcSkzIOpP727YQO6IowK3Q9ZF6DMRSruu6sdgRyiY0bIZ/C4cRPuOeQlKZttaiSOEUXZ
vCzFbIK42k5BT9OQBOm2yVSiY2TmE6nqgpdLITqUR46eQgPY/MljeTvyIYaSLuhNUwQwFzRdc+Sb
BwwP6BFMITfljelglhVkVXnQtGexySsc6FzUUAIaABqwKSDEi99fe173rJcfECgMbJosmvtMMA5c
j6HUo1Lugnh5V6vS51hOZ07Xs+FB2rdj0on1YOfbXQ5530SpiwAfQH+H05wS3WaqJkm5s3wAz+cD
8L1gZ6MqyMsFhnVjISAqbFdlYvfQeu2Rtyl0aYFAv0QjKgKyXUXrCFoT3Y9Ene1orhalU94DtKuo
MCDuQaEe2XM7lge+D5e92uIRgFKE+Amc0ZF37gy1/HyWKgOcznaPTvu65pzcQY365Ic1c2RJx/k5
EiIGg5xuvM6jUlxvCD5eYMMnZNzNYOqnziQQa9/wsi8WZmG2mydT2xRCvANi5lIt8MgLKYR/MKM6
zLRPue6KLggKC1XISm0HwgxIeJxvDmokDmA1jL0tk2YRCXxIAbW8uwABTE3hsXvn2BoVRutTaEky
zj5btvYkaXVv3HAVuo/Bzq4afz2RLn+vo7Fd5F0FY42GIHzkCc/NaV82ED08iRA7ANkXW7NdQaT3
OLK96PfhtJgPHD4EWJr9vtrXV83tMZrVuYvGW+ihRXT5XIap6elxCMsjhdIc9Oa5tuLO1llZ+Bbf
1m1VkHaFbrUFo+1FEZ52e5UtuMlQBMlF/+Vd5xMyHCBJTwmbi7INDjuULZDKR8DfKgryQALCDEsW
KJZ1WBcdCKRuzZehz6ycjhogsBF3UGLJ8Bi8jFF5iHZ95kF5JGzKuYb5b6AfAZs3PSUod/MOX/PU
MdHstMauHF+gHPUZvvM4mXm7zCU5bmUPXHLSfE+AXrK1Sya+nWXgARGnQlgU72sZB/oThQHS9ck0
idT7JrdiOxlPb/rtpt7DN+8fWN/cgluN2dTfb3V4VPK4clpATjWy9mrY0NEyn+8qTAX6giw/bNN6
jKCyZWiXQYCQhS4sRtNmSE5pIBfApnsuqpu2n0/d4I9Qv09DPt+HYog3ctUwMAWQYkFFh0FFJi+h
FFVaD5o4t2w5wDdaRdXBAIbCk2TDsy1z+I4pg15PNB/AbuN89Sa1JY2XoE446oq+Fxk1YSJKdxmj
FUp+A1jVUV+itb5yCJ0Io1drVCcMikpQVvi4LPVTu9KHmoFYKelwYB4qXdcbCA8GeQNvgsPYNY+g
B+/YyO7hw5YbrufYRPfwLcFNCN8Pdet1VZ6kBz7MiXtGFc34cMV9FgUJPPHa3kj7FH0p/V0DNhSH
hW0eS3I2upBouiDF85arK6TMUyC6+wkPSS801Cb3MwDyUSF5Yq77pLH4uojqM1uBWFFzqm2da22u
3vlvHefTe9agzZYMkTsIDg9TswsOxX0/+/M6PQyAHEHWV302mCDBu06WRYMXCQ/TAwumo+Fhugdb
wXZ3DL2+F9ZBruGP8/+l48yWXNW5IP1ERCAmwS2Djceya9rDjWKfPQgkkJgEiKfvtPfp/0Rf9A1h
q1x2FQZprcwvVdHCiav3aPxGxJY7sz14kz64roUCMu3qUeYbnQoWzsewmw5tW7gMvWU1ZpbVL1Ol
Pq03X+FZ7JwZPo4X7we2Hdf2zse5bNdv2k/OZNOlw5oy9HhJ3GZX0aiQTVMCQMup/9m8DxvW9lDm
sXdSzaN0EcC0uP7YguhlXcSpC+vLCviojcO9XGQ5s/oiSHyV+OhhW68ETU7d1sUcligm87nC8tlA
IVFeCZnmCtzwFdb2Yajm185Zb91UHWO3KunrxrJAyYvDaJX2vrtzO1ZAUD8qFwWbrXHlJYCn2ksk
Jdpz591x2KVySNltUxlzVYYx2DDG3h0Sf3qJf4N39jqt0Uvdy2vgCwjzUTrXqhDOdG/b5NL6Vbn5
01F3Ue4QXsZC7BuH3LpHvzy4OxZut8abyp7aKyfqw7LtLsV29tu0caYbFcE72IpzE6KGa/xDsKAL
6nGDQaiKx51JosNC+atZ7KWO9Tn2wsM2nOM5Oq5OvCealC7rP5J2+ozZz4YvKR+hBvDxhUT5vC77
1l1PjeLlSNdTj6tgWd0smMOMzBLrvv3ib6yUzZSyVn3rRPgFCvq9ddnHSPTrGKP2esyUtXtp0TNa
7X7DTPmZoKoLe5a3jswjGDQJG79FG7txbg5k0iVafU+PR9nruzuRE5C4Ri0/atA1W2duo9L7ekZd
UXUX4omi60t3UfnMTcmT6s3AVu51cJRcYCIIjqSnr+CP8C7D50T11TNBAcYhbcRhCqJy6d2dEfwe
t3EubXMdnOQ41uQ+iDFja1gIbc+wQdPGVa9cVd9VRY8RSv3HJe4K/r2J5oM0piALfTV9cFr9gzPD
kdnWU5Qsp6ZpbjGNTiOawnX9cLE0GtXvFN4BKuHPTfFj10OL8FjmrFloppzg9kp6svMp29XecDbC
O8BHbMxn59FDHPDXJRxLw+gJCvK41GcsAajS+wXTjCdS7fh5Qr8Nsb+bbHcGG3CcA+9kbAN1ftKp
FencVF/msf4KqvGNcrp3FpHChXvp6HsThydq6ouOvcPoN2dYZ5c5pGc3YEeWOCWze+uOGV2dzMRu
7pL97EeFIlGR9Oue/lzheNjFLyYaZbMQxSC3F8Pdm8BtzHGXbj64E//CK9jYTKWd7vZNNB7gA74Z
l564CndhzC7S8Ypa2R2PvuiIHrtq3ScTWvwvJNhObO33Lip4L26OjbsdHa+7Dsl6N2hk0eNlQkCv
i8QpsesVjK5OxL52UbRuUD/q7QSX89PB/baYJXd6jvsKJaDjoc6ZDtHUwFUgR3lWi93RMCqh4agm
87GE1uGOLKywU4+7pjqg93UoudFpyfraYFkxFzKql1biEh75yQKy0b7/a1bTCZbYq4RMMUqa+szL
dO3exsR9ob7/0TQE8/Tye14pJtgEfFNTGlmE62fjBoem3V7gRF5MPUOHY13aV32ZtE2xtPrubPEH
pfQVVuuNLM7OEvnagJqY/bJtruvK03mSR0csaNyhNreknO30UDLPgVoK2QUpbVFrj8ExCtfT3G6v
JBEv6MWvDa/OgVkP7vBjravzzIJvtrXvofF+0skro8CWy8zOUgWlP5ujhiw71+a02PAoyBfHzFnc
YhLDP9D58D0MwDgxYqaaTocu6U40aE/U6+B3xDl1+n1gKJY1dRYN1gQXfv/6NUzC+xqrb5tyvtaG
3xzGC2irdg9mo4Dcta6ot9ai+2PCNe/sC4Xo5rth0aOY6DHt1RY1UCD2kxehdzPXJPJy8H85651y
nKud9n877Z8x6HPmui8NKrcRl17Uy12NPghSh0P3K+/3Kxt3xDMljVnB3Hg/oggmcOvkvQ/0D5h/
h9jRuAoTMF9urutP3IMnTFA3z4xlrclrvaD5kfHVtQrN4xX4HPRIZ0dYWFBFSs7X0luhISksRRFK
jG0+i4SUIfmx9uyFyvbCpvEsFxQrdkNPhqZ+gICifLNrnTXKHF7hLwuD3PAXZ/ahiv5PWnmqIUlo
oFc8B5/PnzrJ8+nz8JRu/ntqxq7JSTOtKVUAz/4fuaf/n/DzfA+Z5Kxjc0ldqMaLV0EKGCuoENS2
BIUmnAA91gqyAg4d02PqqBasrtP/O/Z8pFqAB39fWMsAOmTNY0jqM6AgaTd17LkTy9QQhY4lXo8o
wvvjVFf9sTfQk9xxwNJMKC5UQE5Hsg7/HjpBG7jdz+fQDB6F1f/9OQP6ANhzLZ9DQVJ3R0M7vPq/
lzwHn7/87/v89xbbuJp0GJsxf56Dp/jzPE3tYkGIK4EZ+XGaNJ2++Cqpd67jk+PzILTP0gArZEZJ
C/FJsBb+Kmn/PmpATuLU2T6F0v/FPE7a9DhVz0fmcSqcmXeHhqHUfChsz6/s+VFWzX0BZ+5XEzAB
IqFZoaDMns4hMuDcPt9AeY8z+ve9Hm8dh+Ino9DnK97jK+u7DOBhchgen7iFYfv3Y5+PnmM9iSn0
pQ1WmGjQSeAtnm/232ufYwJQiv37Mc+fiFFQtG7ybZQ4/dOCr4cFj3M9Dd2wcywwyNlJ0k3Y69yN
+872O2O7HYVuxLxpv0w+FIc6Xf5M6JNa2xfJPGeOCdEfkH0w9kUbtoUg694spnCnNZOrfe9t8o/T
XRig8hkBjZdB2N0S1TD5/4Cgu/neiK4M3Ds0cfehK0h7tX8mBgdw2w6uGU+tMDteT3lIoQDJI+FN
TmdRWNj7sMAOW0vvZNAvcGf3/qGGEVqPBF+MuunNO3VudQq1ujSDW1ST2jtIf/jZPKKottGhMslO
Obrkhh/5yArxWIKkvOrT0vGycXBVJo9F0c0N9U5MrFdJ+3fIKX9CZ7cwfZpXQBpm0G+AAI6mw/dm
ul3th+Wwb0SdT8DlZW2zajapg/PR1HoPI/40DNtZo3hwW1F6Y3IMnG9sju5+hQp2/vU4DRuLiqiV
Oa5IUCLQ6La+YJOXSzfeAXrcL7FBYfx7dId9JU7Q10oRbDu/rwpjzuGMqtGt88ZhKQub3EcGxEVx
YscWbRcvu9DJOpQeEnBr18t82lpYHMUv4vQ7uaEH0NvZ+DKvtjhfOCo5G+97QnHfi30wyQLcWQoW
JI1nvesgZU7U7vlS5fHwztBdSTHuNEqYCh8xO+HBxtGL8OHNd68+Xd/ddisDWb9PwQypvskR59iP
FbmLvj4/Osep8XGScMpn5FxGVaeeO73yyqREs4KujwIS1skGSyuY8mheykAP6ZQ0WDHIXkJK68YH
0xTmAhWQhNHq9k62UZW5PMgaKJRSqV2Ff2/WffYAUmHZlJHzZXSdVPlQzAzPZPVO4leCHmVWSb74
SVGtc95exAEqcuq2yETEXmZtg1m0rJ3XYEGSxp/yuv1Vh1+j5o8/+ZkXo3Bfh5zRfJRqF03dbna9
svOnzGlMXoMfZD3E525Gsd4X7tIWta9PfbTkYLNy2t+1acCML+nDPo02jr4Z8RPdpxsFCGxZiuxF
5hqZa96dPM8/0DUq+hYdojS5CqNiYVe4hBWFkimnm2L9t1ol+xEfJthc1AktAhn+2DTMjwdpH/ep
YF5KmczdTeY1lhQOSc9sP3rITRTeVwQIgTipP8WglLsdF+/QEJyqzmUC5zKCAc2T1FkCiAgNdOYh
58mKSBJ8cScEwNtCYdxSYqYMiRqAwPZIK/oPmjcgfs6+590nrWlhYn4MZ7gEnQdutsmSyckcTNYE
fKVj1geCDPV4yhC9ygUPc7kXv6yoYBdckCgpGrYVXWVgUl7iShbCxZcVDtDkQFWFwAD0ueYyX5iH
JXrZK5vstojd4McV/oTbJ0Zhs+CfEGeQrmXs8H2VQKcE8CpBFU/okMz808eb2oEXFRRQvxuOfpIc
K+FmMm4zOo37BDYLncPcGghXbMuBGUtRUNHvksErV4sMTj/k4YKrDZiE3IA6w6EYl3C3WJZBl8vn
todC8Ns1/7TEpDE+esZpM82hDY58rXNiBQwQN2+ghE68K2shMypNudUIVXWoQ6jJOPtjhyBtiQvl
LExrhe8UAUEAD9vLZttSyyljgSwoHOWVVOdE2mKEVhyEKKMwHwvoRU3zx7DudYX5GPdTWaGfMGw8
ziMKbv/kNQBQIGNWbXPsVHLl9Ku/VrkOHNxVXcnYZ9h2MPDproOpV4F0brBkhHOUsgWepxPsYjAr
miogY07uYKockwD5AQ9hsxmhjPbA0Lz0TbJHh33kVu/j7me7IEXgJ6kx44PtScHumr6wC4ST9jSF
7nvlhtC93WPfx7sAVqpZ+ZEgbNYlL0yEd0LhRvTd2xhJC1lqPC29n9oYZvGphXolt2TPWV/IDYhm
/andcOckU9EJaN+YPFkiS2L6bO5A+ve3YB2yrh2zuW5h3duMJE2GbFwBkQZzLvJh+NujDUVK6xRR
GJ9sNGcDOksCQZCacd9i4m0qH9dAvN9AGdewfJbFzazmuaIvBn1oz6PMr8W9x0xfRxVkAzefvfja
C79ItgQSaIA2oCsbkD/JSDNqdYaoFkoNqDEeh4JJ7k4d7ivjHYCx/anGQ2Xf/G7espE+DKjwaCr/
M/Snop35IcCZrpsVPN6IX79wnx8IZhBnsF87U3+sk7r5gf7KNZi+aTgKqg5Kxl9hz2a6xYzoovt4
dMSR5FDrfKQpSCrxjwXeVVfw0rCkR1N4mgE7deS2rc6BKHOp2zfkLS8Iur1VyfzNq8Nf24AuSIcf
A0cj3gHO27bwXHnu6+hEyK+0WR2s2YDuzr9L0lwDI1DYoGCaV3R4ThZatu80ufCkfmMkfBkY/6Yd
5x3gHigp8z4qcTY1Lb3a7BguBBbuWmpzOhkIVDwLMYdaAAggWt+2Xci827LWpx7JSQhAhVYawTm5
Y/1aoOXMGQRzPWC5FNU+ZucuxtIdOPmgIe6S5GSFe3ycBs8eKhd6xYIf48uvPQHbGRz+cI83/zDT
AzeoEHgF5KE7VxaLxSwuIC0vmA4ft/2urQJMDzfoYJkPS4WvtnQMfQlhRPJags5yDtKbjr2GaBJd
oHV+DJ53Vgk9qY4cl6VOjYivomKnwYUd1gnkQNm+376vLDlaLQ61Zw5xDHGRY7Xz42KAHL5A+Eaw
EJXkWTjfF99NV2Q2mqnKEfbMYWlnRo6pCn4iZZXO/pjy7qeJ36y+UfLZokJXDRC1wg1AIg1fI/JO
tlsLLtGk4G7sljcQWMSJ0bue/2zBrS+d6mbM7xb9F3rNNJgFXvvuL/vRKxMP1/1d0U/fAdJ0sJ+E
pVgwh3evzprw4P5uM/aiv9YrWKN8BEruZsk/wY/kC+aUNiOA167dNcz6Q5Cu72ACUGT0+NpgtL8Z
TJVBOsU7A+8jrUy2/Jnn1Id+LrE+oYmOxID1bpluks4bjDYZnLY45lftmC5H2IC8G7m81csAV9tV
mGP09AqpuD+GawvENyJjWnMvgpMD3A4f5KWRBa6KpK1BiAUpG9JXqpyqxmTP0E1TC1sOCn9U0Lhn
bgz9NWr3LWz5enXo3P/sK4PKi/l0Kew6qDQg2jmuUTzjZpiKJeycU7/wS5ssBgSs50154IQoUlVN
d0KitJWDVDAl4ortkMDV2frIU6kVhnpg11tIA6eYVdPvBZcKs54jPpPNOzcuNLdlq+Iinqc6TTCn
fUhrtwITNDknFSJg2m3bVDwSYdX/Do6NSq8l6FmYBf0fJTqvw42i2Or05TkmVTuWzGzDnkRbf3Yq
BHd079nvnuwO49biQlrJu9aDvD+5Gi8h788hSbrcTorhNoJR7Ua9zgbj6msNLhYroXPyoF1en4eg
kjV0KaBC5Bx1XJ+Rf7TXQfDt6hFirxtlUFH64PtzCK4w+ti2vs7a+i+bAwH38UU9vy30k+hdJW5+
vtld/4gnuahNc8TreLlOzvomLAGaCT+tjuG5PH/zeejEj5p4/p3JcEyNdZMd6ePhzGgznp+PQmc4
R2tz7SNJjs93BoQClYGYoYjc7rcj3PDNTD3cQF0BmEbdeAlqlNmPWKQTyvVSzcg7efhyZ6PZMUg2
eloQ7tg5nRb3znVY1i2w2anf8VTEqODmpMWrh7hBEMudari4W7v9kNUPxPedb727bTtXJUEpuoV9
gHY4NWtbVG3bvbr+wC5D4A9p463+l7aFQb7Uv0GzII8vmzrd8EgvwwWKfBRAqUru7krCEu3D+IYm
q0qF2NqfS8xeAy9EEYeNBPIxmI/O0PpnMUOz7xE4ukkfd5YzwuEZH08Tqw7d7AY3RkVWhdN4baD9
pKgKZd4Ggf1a+Yg1e0u/nKmpxBen+Z4M0ruooZnBxTTRoTXNkvGFLwXy6uKEqCYhJvplemSee8GA
fm5Li3MyBOogSV1dpuhut1Ceuevc3GnsUs+ZuxOhQlw1W8Z8Hde6mBYX9Ey93hB48P/4hqYBbJhf
a2WhcTu4t2rhHImruzanYyT2PHT+wEi58LD3f+lFXrQLFHYwELXakk5VdYnVUF223k27toHhj0RX
mwsjX5whCff1VC+nMOpp3oxD/U/XvWzo9WDyY/eE52XSR7tkFc1bYGbc5WsypNKq6gKBgV+k64W7
+hWavy4SgNvnAWr8WVaDLHRffY+CwRx8OsglTZYFMBpENKkbfHycCBjzRNyiFTMZm/2PZWns28Px
Hv3W7Negg6ELOSoKdPCnIt4eUhL9EU09S5Vt/XyDdpA/r2xeChEDrx49/wMa+dIur9zXRbs13puG
TrzWLPwcEPy78iThKaNL+Fl5HuCpGbsOJEFP9hvxYyzWCjZ3MCAvZMj8zhULXzwNdTOplvcJDlBK
rOqyXmzzOyrMGxij8JpYZ37H5h9ICWjKIQjIOY/qlZ34q8QEUqWdUBfKq+XHSjyEFVvTf/gKLtqg
VixAzYxVMQiwxnBcwaNbupsRv/TjihyNu9yiEYBZ2GmZMU8JwAWSvwcu2GG5ztGvAN0ClO/qn2HA
MtWOiqE0lDHcu6WGkEuao8NVfVFrnxTb6I5vW4v/wgOgMdEQWVYdji+Ix4QXpJARNjLji+ZyejEt
q9MJezwcgkitRQLiDVrrsFTZoClomUck2FgLAAOEsQkUvJPGaW8R4TGcO+um4hFmeB5cTrp0jCab
2RhgmD/M0E7wPYlE6Df+uHs2GqfCNhSGYcNRM4Nujvu2uiDdh0AnE92dg3ThnWnO4vnJ1JuDXLue
/t4mgCq8JUS6qYdfscS4Hn3LL8uyAtLdLBK8yaiv41TNaewp/30KQX6oBMHNxyFwlUodQOm7tk5I
yh7RTysmcV8274teF15uYhyL+eGFugbmXb0ib+mNqCieORkElGU+TGirMZt/7Zcw+BJQrvOupuQl
5ONSxs3u7wzgTQz50y1EiGau9AliD9gFE1zFtq25N0DCfAbaGsI3NB3tLn5k2p5Dz8Mck7JpXfdM
QyaPKjA/EVNBtQ2DFpVmfVQK8yCUk5MPjn9IoTqyk3XQBDLfmGyOm3lK6bbqHA4LqhJvlYBZ6/5Y
Raw5YfsKxJCEmr40NQel1IpfwgTfZhP9+Jvfbj2HZ0MQVW+xE60XPwxvkW+qt+cBEznPEB51ygm4
YVlFkcpsI2+uG4A5FTEMgSgcXyFW7Vsrg6vfVCAJBRE77VnsU6GBdqAK3IIiqme0OcxGSZkE4ozN
BTDBJdEC0+wZcSUW56qPlb0+D2TxIQOFyPN19t+h1RAE1RbU4aj4CtrY4XsYdFs+j1F7aYCAnvG5
UY6MTAITlpESHKkj5u9k6MwePk6/X7i230EJ9YBHTeA6BS4xTx1DZpGTGqa9AFETDmtzceHuX/ii
msvz6fMR3BMHpKVX/jdkEDXJEZ4KHgkCcl4D457NFPx7cHyt07WiaucE1JqUjg/+dSW9PY5S5AON
1bl7HIgzxvvQie/PoQjJiL/jz0f/jnn7OJHtsSEC66RqOKCYOG/9sL+AUBoBvodzD2sazycHm7hE
DQMYNvT51A/ji9zgDz8PSYKpfdYDFKT/O/R8BX2Ma7z+Oe4PajwsmgPKx+42bx02VZB1uNyfzzzE
+HKt6bxbTFO/xtE/bev1LzE6SOtrEEyPA1a/IEsGh/wdk49XMLxiRlw/R95Nl02HkqPzWtR3S0O/
1R4EHdAL6hbNKnrpk6ZL68cPuJlJ1s7t72hwgr2p3P482wFM3lo1L5wOZ4A5tBw8yF0EpeTrKIn7
ujwK6rib5uP2GMO+NuqxgwCXsCY55DOAcWiTNuifUdg3Z18ul0oR/xaMJD4Al8RWDDMwc756BfJf
7D75qB0NtjY60Apu1nOsipvu3CX28qxgJenJWQ4+bmLX/kKE3SRIGHDP2amoWy/CE59IEgS7PmAF
6ntoIsDe82UN4jELgs95Xcf3ZZs4fKmJIPMrZZFAGznRenBuoTuvKWGB+acW233g7vSRbEFbBj89
GQ5lNDfey2CpgvA9BF9cEX+lWIOO8TjoPJg6tbMGvSiIJP8jYfX/ntZ5oNf2Sls/nVo9X59JtYQk
RUi4/zeI7NbqtyBQs7eNIUpVte9eA68ujaV1MN14JhObwRSPRho0dSyBw3teinYa0gmKnU8eLOiX
XK/az+DwUMG27GBxXTx4nfFCG0/vIJmNUDJRMDS+2j7aOfWQjkwXxAV/Tgl2R4K29qcO/RcZLOs3
8NNblugNRepi4DJjW5pj0xl1YUGCjzTiVbaR/qJ9yJBxo9ipfjyVI9sr7Nd1BIwxpOE2eR/edlPd
sr0/o/B4UgXep08bdm9aBsJRtbrswe981lZcmocShDghPda1K16BPo7p6qMjh3UN9iF+gwVNlW//
vlnCbrYj8R6dXb+rVmQVPaW6q9MPTbnUEUO8o4Xh7LqyxB4E3bUBnV6MSVK/bgrCaWU26NM6cS5x
1705c+zdfCdcPrpBps//Ter4MnnWOxiDenZYVfdl6pWz3xbZF0404t+V34HaejtpIbtSbNmD61xJ
74VsFzBYddYn8HOo1+prP8Xq+nzE+QYLJwHiKKYZ+zZ4BvSnN6hSYL0rkylZT+DpPDCDpj/1nfLy
ngNJdhOJnTceY0PSdV0qZgSOBvGmR96f/jvEiBT8fUp6g6RN2wJhfbykM0OdoskIdktLFr3vBPEL
t0VGRi0M2z/o2tvFVbycnqsC185y7MfhrB8LhdtPnZc6lrwsK2/LkIXhqScLfB8N5XMMkF2mjzHS
DcipuIF8p+ztuV3BpAaSrTFZrqxdyUk6R4tKrPTCSO1NKOMvhm7wnMfqnzgonN5lOTRZvSeD8j86
b24LveCVz0ungQ2cVQ7Q6siFbLkFkE70/O8hiht2Coe2COAaOFNGRzB+Y8ctqAbe9Yi8GMj14ZQo
6PIQ1j4TPTnivfPc9hBugUL6qRbX2Q93CumZ+0bEeO/doL5O/8/QlgwH2uGKmCN9DbaF3YUj2d2n
Gy+DlTfZc+x5wIl/9zbUXo4KmqJ+NE/ycaBVPx9cCdrEUda/hWxzT33iXhrlL5faggMcYmxLVq0X
NAfr32ErwYwbA9ZQQN+xkWZDwd1u3SPejbVeY+s1BHlCZCoXtZSbO80FAiX9G5y71ziGsURiSDv6
MT8O2EgrXbqguqwj/d1UffMFLlSbS123N8d/xC8oqyEO1r83cCplQL36jj1HkKoitf7RJe+uRABp
TeTLuCTtO3MMOlgsswDUfHX3HqQjWYLL2Kny764YHR2BfDs+NrBpm+QEdE/D6ZJ+l64hjKDqwcq6
j8AqmsPhxALcfQa1DB296NcIpxI7LKh/tik5EYRIoWZv/RHuTf2VzpBGVb+9Yz5eAJG5f0YlxVf8
HiLbDg+DMmoqka+V/4p3iEo3akOsSBFQQzaq3xV4QWwXhvn1FEX+fZ4ARjyfofhp91sT/XhusoMt
uiCzIlWzr8egzqrHrhjPsZ4iN6eG+pXwb+7A29eqMvObMNWSu+sW755Pt0TFwISqO7qBBDu+fOl6
bvcwsGcA/T7/JpvgHkzUvEZV3L+I0FdpQ+PphLzFCJcE+xMFAjL+80Q+D9bOKk+C2KZyhAD9bAEZ
9llBCM2J4YJMDYc6+2iWEx9Sk7eu9Eu4sgNfq660zx9AQcKuO5VGtkCy7fZ8JPrOva1VjbGef60i
HZUU3dVR94gX6aoJLvFQ/wZO/j42s/2OneOqfJsIbjnWok3BvhN5rNV8pbGbpM+oPRaBGv557wyF
7l6jibi3sRboTt3x/Hy2hgSsm+E08+eFFNj1Cfuy+LO6eQjjIz2DXH2/maGM7TxkYKmwkIeMnz05
DecwHrJ28egtDKr4tg50H9huvDyHngfs7wJWvMPuRIyp8Dz02wfUZUSQKivP1aarI5+XuFxFv1xo
PLS7ynUXiOQSK7VsxadRyUOaYDlHSfsy6HG8By2MAtWSBIFmy/KBj9VVBy0rQuzMd28Sn+djz5wP
P4CiSpLF+64gDQkb0d+LN2dixR5FxHbVayjAhnet/MPnB7uil+/L7JHUi5T5iBpUhmycsbDFITb3
a7ySo/09CtOp/TrNAWrlRe01woF/H22PserxU76GweX/+zqts9HZSIm4if+FDNsrFDd1twjtI9OG
LRS4DGo0+N2G5PlW57wj25tuzb+Pqv+NPX/63+t0NIZHHSG5+XzJ9niDv4/sLF6D2SIOWP0Z6YzF
2/XcubADVPZu0PJ18RmmirqfdkYFP+o+CE/PjXbgGoRn2Idvy/8h6jyWG1eCLPpFiIAHaguQoBXl
7QYh1/C2UHBfP4d6MzEbRauNWgasyrx570mjZRyOZ2mjSgptGAPL/u/IaS0MpSr2LRxdbvtIJmxt
+v5GOEigIIus5793veu7wxUIgd2BkrXI5s0Yk5tI6WDeNMVXmfeY5CZuzLfEeeyV7xy6a1BPo4go
NvPYTCdtTnS1iY0Oe9sf4ervzYya3SPtNZAVjvWa/fvTEokId14h8TqiSxbuco0BOeUWkED0n6RX
mswArXq46SE/fUD2Edhdc+uxmuW6Tf3KutEqpQDsTB5WNl9dSqgGW0dN+lPbKT3QGz/+7LHmxnH6
yMimeR4McrVt5sSPvdFTdzYMS5VfOCepN9izOBcf0zk1yYEO44u5uC/lrVY5ybs21M1xBRG2+Xt3
6viqx34wLjM5zEfTcW7Qr9NobrJiPyz5Go3GuOzaou/eDTPecqcvz9Piwp0UqPJJJdr3qk8FYEK1
MhASxqbTU0KupeOeZ29eo9UwisAeRve8IpaOga2TUdCTNrIG6EnO9U0HiC0YmoKIQCu9m7LVVKRK
s00ju2zlbVLMTAWd5tApl4ONkxo7eqs3VP0kNv4TNHvPDRITUdkaS7wcV1Hajsm81L3GvX5VrJ0l
oVsVBTPwtFx2k8FE4X+VPRua1mwx5cscwYl7lfum1Yq3o1xwVofmIM1NMw3dCYZOd+LLEH7498u+
sdOdKTWzI/luZuQYUJDpiOQZz85zPSl99/dbf2/+X1k2rVRF+IOTACLG1AWZVcBpnTzi4PGgn8Yf
WKTqhHg0dsHf7/z9hb83OIuXwFwLxoRrZZ8tBmwMGK3M4CIegK+VlaYCt7pGpavrLyHeWue/96eE
vqLCzb36ytkLXVwGqn5epVNp3nDK+QEivbNNCiu7hj5swEde/1jIlziNVRomuVHf8d5/IpaTdn/v
FXMl7xe/GqKpyeyNtowIL5Dv/lPiwQNUUZ/7RSSvbZFKUeH//rT/I3xc//S/d01mDKJMxp248q/I
W4WeN7S31fWj//2W1NrQLvP29u+9P/rG9W/lJrDWqV/vG7vIL6nBVGxKVPpexEBKGL3adAxCvVXz
BlaMvJsL86tMTAd3sD4yttZ0RuNDcaD2rTeLuegvdjeSSBOTwSvo+qcI34FHoIBA6HTMay17i1eX
nkzzn8AhNrc6kk7w3++7/CMcfQjXyfa/b5Imm3L79/7fJ+wvhoe1Hx2h04nz54n2f3/x732pZ1sQ
ihqlq+6e/95ASfnfX/3/7/VWutEhWUUrpjdsBTb+nt6mcDSIN8mPTlWRkSzhnM0megzQlWlBYmiY
X+memZKmRvwU9U430JNrPQtIAr+IYt35mdFuNSVWuKuHuaf8Tuw0UMOERUPSLBvulQcIfAv9N5La
N/Ul088Bpk7cnxo7jyq57jAlye3aG3cwY7PA7olBiVn6IYDSi2qt+7L188BJ67OlEoe8Y/eqWdS3
bby/CupYbGjx8DgJzbrl6idxSvXOIWyU7SfRKnnWTZOhUmc+qxwontYqhogNQgn2XRHHDK/Te9/m
uIGXxYSKCI2OCbcRFc7N4pOkzAOD5MiM14YhZEsaML/qHzjf8dzOYjpXJrnIyq8fHIHVJcmcGwdP
IT8u5jNZM9Bv5eM+dtFhUlT6yn/WwaLxavMf02o+pzmqRTyJPJD4gzOOGiC04j1u+kM2GM/Xs2Sn
x2JTDc2rO8PIGov63uHxcyw7rIovWSd3c6K+rj/S3LKoIhvC4TquIiaASfA2uLyeJxctY1m9Sz5p
ZD+UeV58wZCVAGxBZE/k8cs6Gk9lLW6ZsREbKWYKRDf9MrvxjfOsDgxtvicb3ewqy9go5tedbf5a
qfujNW9NsixB1Skyit1DH+fkrWSIvPczNeqn08pz29NYipVEhD8MEf9T5CbIKVpxkCP45LFMogLl
KegptQPTMa2NxYjbxt5YXGkYGkk22bvHqQRYjWM3Zh5e9utOLwAfq15GlVs+NKv1GNfuBc0sD120
q64j+DXM2VPXm6+ZmJOtYS/H0cNGPVwfbq9y70z40V1SVpEF6jGfVJRN+q2fz7dCWLdlI3FVTV3o
o9UupAsw65C18F+YwPnL8ClH8dvajoMRh6Q5qS/D070wtRifEl5QifXla2QhkzrqrEUjnVy4+PBa
PzDjfqEIHPbd3NwiGX06Ka5K3JVcc0YSJHP5k5hgpLohuUMfU7huum2aj2+t47+aQkNhc8oTo+Qi
SP38YLTDUeNk3ebVgo+Jlm2++tHaWAStUsmmRQtoWjzUfrtLOjfZeAkX5aobp0a/7dqy29pLuRNz
BUdkFsRbsmqXYrQPRqe5p944ZzE6Xz8MhBWKVQayd27IRCaMnBU2rg2l6HD1rowmkmZ7Nxjlk3Ay
Y7tI6BJIbKHT2P4pWSdIRi7pThcg9WTwU6tNfFUuNEWHZ73psPPNyW/rRDG26Q23R4tCVnGyMROB
lXbktdxyeNC0yO5B97MuaouG+l6Q1hVjOFWEtnHGEHsvc9AHXoYyWp751Dh+rhPAAkNmOyRY9Pv0
SFb9Pu+97zKT2SZbxY0x85FrJLV6/RF42HBYkEhOoSFIBPVI4RUO3H5rFbSUC0lGkwjzbOwXh7DZ
3OlGuGB176rbuE2ssPHkq5b2vz4D1yvmYcLPWEMrD1dD+9Vc7a3GhNIkeKLc/rgglqn+qGb31Dj1
AVxKuWmGhOllpblBX9vvTsFpWJrLV+LHFsFE3QnIGHRbI6U192wLN6Ku8cWtXLgi2WVoV1S/CJNr
Me6sXMOI4Q4cqot87MrhleLpl+Dhg5fGP1S+O7/RufEJxtuzOdAE9WLjfpGPeiiG/FkjzdWP/5Av
6bE0x8BqQrAkTzdWg9XG1HAsJQnR3yJnpmw113GH/FC9KqKp5Yeid2bQZwZfYLqSUiy+7Ep+LgJC
CKFqR2kYlYz2gzAuz8JY4haxjQOw1F3T/zheZYR1ld3HdhoNnL6ei6OzgL8dmW63sexhODO6+lQe
+F8/PdXdUkZLgdVwBD+2Fj9JOzC9duWrVVgKicD6BQzhhDWB3HkhLSn6PVhy42as5sd0lASJocJM
1l4UsgoWcPPb3MthBIEW0L2eG5voKRxBLSzjuQ6yOD2JAhsg/ArLhYNZO7/avLziZEcvNfgbPtBA
+Gl+sI7xbVWrw6ooVhPG6SN+Dm0CYY7wVNib8iIa/11ZUFUY9t1Sch4tz8FlCLEhQPh7MmI+ZiMM
IK5lHOqgCfzc/DEMTFkpYXfzKpd3+fwcN7iWpoT5eJ2T4khweILzGoRphb5lXAHyPbXu6n077oyp
ph+eNZFu/X7wg9IeTouvnpQbyoJJ4my1z129JESj8p3hDcvW9YUeWOCrfVc4Wy0NIMOMoR2LvafM
H1/i1/U5gIgoz+ECryng/n7R/OG2N/x/SRXbgaoryE6ONUJssQxCouPdWE7/JoRy3+bYTMvqjVLj
hadHRabV3y/4/YxV18moq18TFTNsjYm0XdGGvl5ixSxx8jFtOmKov5my+FLjvSx7nKZGc9TcEX5e
v2wIhf+apSY3U1Nx/WtRSr1R1oSvYgsQFPXA7ZRssxlIUdfVNGXyw2YqHxTKeIHoWIUNL4xgHtSX
LleGqvFy7qf8NlEEhj2/7bHuQVuNlABUiVervxj1Sq61RvQv3QdPS9WlVnG9XVBgA7BuZJGJzEKA
mvHD+5iAHdBd1D24dbB9gBBJYBWvZX0xXYLqeTGvyHbqacQQccCsNa02n4Oob1pZkQTvkQnSDHOZ
s4pXHk/YrdbeNE0vHFqkpTzTXwuV5RvsmIxh24m+QV/I56Ur9mowEYOZBnXtp8HgxTPOeek/odZs
JsdML17ZfadX1HWtCbxvcr3kf+Dr6xuGOesOQ8YQ5EUvL9CUfGreiz7X35Oc+6fEuYCm0nMgN/th
QLTIK+0b0FWVNArxbYUo1HCZZ51Fj6sL2qghzekcishY259a5O2dORg9mYYGaw1EAdnUGwbyGTNk
vnljhiUW/Jabqk8x20xqepch5TYbpulidjyhlrtw4LbihOkIDAaHalFSB0qRH2Vs3VUe57HflvsC
o3dmVZFsnXLnOmkOVwY7v4qHhx53CwGspoiI/sbB3JRfJSe36YBPqt1p79ievtP79Uum3a+/EAAx
6YqDVhhXRhLpzyI1Ed7TocO8V/I4A9WSqbecEi7ndJg+aecIfscQ4gbpPNv+4G5bs8Qgi74+JdpT
l/slanhHDaB+SiwOQaoDTkyBrjnyfZbaT49pPGmtOmTjyMny8ux2PGRC4/aeffqaAT15GufXPPO5
AIS5bKwxuxuk9Q+aWumN74W4qoJyjUSRmfgEe275CbvymLno7RwQNiQcT5j7ms4mXio3kj6FeqlH
VZs9Jp228xNIFA17FiCgeWGmkx0cx3o9LpjBcRUBuGx0OzQ6piBrgjeJZx1gHV8xzvaQRR3MEFf/
G7SXv121oYFGh4m21WN/K+f0Q2Ozgpd3G5YhBJ42jZcqXy9L28qtpmFAoNhoQVpGbcvHBo796fPv
xnXWj6XX3M0tqeW6u18b80enQhtW79NpjR+Wm9y2ZJGIREftTBXsLLTVvXbGMndVjBNMGbWdwj8/
MsjZp8gXmyavMPck9bit0tHfi9h/8aZVCynX7qyB0nR12590QeA2RQ+bBJ0jjXxfHYUCm2RU8adT
aWswaf+WbI23uhxuAaI31+ACFWmcN2E3euOzTQx1ypfXGtkEQDXsaNV9tmk6buLxxk6dOpqHwML7
sTM0jMnOjBheJLh1dB5uy2RyYCL0B3aHRme2S6S58a0tewYKvLQC7TrkdFm5QbYdaF1zL9phPulF
dTbShCvYH1/hJURL4sJcKgBb9U7pg0PAz1nPL5OolyvnY0VGMDBDukYVuHb+mjrd2bFta2uXvQPE
qptJTxD0Nfi/G0nF61gHd2rhp7Zg5HUR1rOMQ0W7GHal/5KxgQE9gmREgs/j5KT8l61iJKFsNsLM
HmDq0UAj9XpyHo7Uxda0uefgGpHRddk7U2XAKwpJomI8OA0O5cbhkOWIJA8ACWqwTMZA5MTHkbYM
7Pk1xYOd1mMZztzV2bnRrT6U1hi1uXsi4Fodq4avWMtkfry6IZNmRSfiuN76yTPTRJC9BalSv2n3
c+oEaWLLE7Y02j2T7peFK1u9yz16aCjRuuqiuLUtMD/6bb5mN6tnevvaq1j4MulRrwh0o2ViRxzp
hEfKfk/v2oNJni0YHMQ6vAnnCas6KveNOzXY5CWnWCWyzcK5ds9djUMX9khsUasmEvGQue8UjB2h
YA/N+uAvPMnOgHdcpDDbcIZ6YX836hAJ6XYb5pI0ezx66p4TB3uKPPq9ieHWpLqqhj0cC/DXKv4A
ADibzpeBQhTqw9zfrSvcY9eF1+825jsNCpD8kjxv08URLiEtUKqn3R/qT6mv83YpKPxVhXJo2Qez
dARBNFhSUjCBKvPubnbaH3sCINWKQE9n0i8Vkx0Nz1fpusYWxC6PhYZqPg9zGwyaScIJEIN2rc/q
aSg3OlxGw3c/bQ6waEzsUzGXoeH0xU7X3IvVat3Rwsg7mfwriEoun9HIwQpcqPD0fYaflzrbDXLl
6SG0kJ1RERyYjOQtYZCzGSofbVavXkFvP3mjfXEUzRAcGnReZ+eiNgaiANVciobkmG68luUVp+tg
wBP5TM9wrYqgV7F8Ai+xlaBIYozXsKJzpb8wW3zsMr/ewmchYbDiXpYWzurkX754NzFE13QQFg2K
jXBEXQd5tiWcZuDfhrSXrfJGs6p//pwTEK4octEc3nCi3+LK6reUqV5gepyZvCIJNBQpwaQk5Rze
xzoPTDPav3A3DkvPCKFdBmYVvITHEWbLCBOp4WW/HXrLDBw9mUJ9ZuiG8MzYxgRQ5pT3DmkKOTsY
CD3/pzS5KBPvVrY2KDf/0CSCrFWLw3D2iEutt7XtP3h1eSarVgO2xnPkpXCl/BdOe9tlMpVLxTiS
zUuBYYubGGtGXFyUMF/9SXcZmGZnRoiHYukINEobS5j57cfed+ZBsUy1U+bZcCH9Dht9fREj6RqE
GV5MGNaJcbDPwFZhHcdfHp40gHTwuyfjt73+dwmp7mDIyvdCh+yoS45Qxfie2sH49L2FLHb8zzFG
wfM0HXKXvnQcwDnSxn+W2fA49ctO4ohjqEqRTq+xs6X7IiuDGkLZvCbAAwoSy76ltL1puw0aBBlB
3/tovaoIe7EcPG9mU0BFJFnYGcaX+a1KUZm8qmHKOsAlr1vzxi8zhiOyjCmj/yVatV8Mq3r4e5Mz
T9glOA7Dv3clnRZZHR8j78K6J4rLXeWDEkoLQnVgQZIoqUbjuPI5HrsF9EzuLHheOUkJz185OzN8
gTI9plVx2+nVcBjG9LZJK7GHYvfUXs2lhfaN151WiTsCjZyJRJzvy7Vdw2GYBU2gNeEpEBXgaC8C
Ecf6Kkt/bb1Wu9QLF26mJ2d9Ibyn6QTTBdSvcXGKrTTIZCWCEb+R9GdyynoAyVcdRsd7d9szSJo3
u17jjd9WwYyqdGCS8lRm1feMIDUO8yPY93YPx7in0p/SYKqzR4EKuxUwqdap3UEp4S6bKUYQmN9Z
dvVYWt3JkSaZeDDmKmUqwE6xW80bLv60vo2ev3PL/GILADB5T3bS8gkTFjU2GepfzqnuLSubO0Bc
G7t8MfA43qxE3y3NSoMFhyU3j8CS1R9LCUw2Y3ZRzqDBPA+Siz96cmOkxBVGskbKs8IeOuPq11TY
qjpiP7j4Wk0zrCfbmB9+JwmrxPUVNIVWZ3qwcspXlyF6HhP8SM35tmuaD7awfWq9c9KwR0VynVmO
wGeCYTZpkx2zshiCr21t9MnDJgKV2/LGOhwa/7UzCTeaFpjfBlMo7EW0uOqxwqp/8mYPjAaPN9wD
rzt5/TpE1y9KsX4tYkMYBqPqvjLzmIF9/tWzxAOTetlDJp2yt7kGdWMY1LLgF22y+hZRt4xOhrUf
DHems68Tp80Hm9OSxRtY6UqJM8mpMybg6UdimVuOgGNeVVdQXZNuEg0mojI5k0xCIkM72EQJU3KH
OrD2sUVwFPb4MRJDLlqJc8xwP1WcfNIcP2ZS3RSNusipDhuLXV5lDWJ6NcZXPy0/FIslgrZGQ5j6
5GA6yeOYyENuL98rq4023WReEi5TjtLRDD2YZOxEGf3kyQIPqdfaE7voEnLDZK8m6yEvblnMkAZ9
TItcCHW2GsDK6S0J1pPMnG0W14z7rS8c95At0M62IyO4okAaMsxPnnowoGI8yq48YHeaQ2D2lyXb
JZ5KItTydpP5JDrlYP50WRrBVjwyhkAZLVnLuNIIdJaxhUj2u+QIEnpPR5Dwg1ZV7wR25UqCbvYJ
u/ijyJ0NuRQ0E3u8n7r+Cw/lETupHox1I/Ymul8dyxtDJ0l+zbL62PRxbHMMd5N4YTQQJZP8li2V
etZ3Z54fNPnkrPXMVeVgvKdrXJKWE4HPk9qri2GOB3/NSPDlfLd7Y8IsTABVnzLgvNzM4+B86e3y
1vnzfrJKbOv9a7UcS0CfqMkLnuzkJuZkcVP30XHMl0EH5KrkS+LGn+3PsliPc+xuKKfOdgz+kdcI
r14L/qs3ntc0u1tyu4wA/zx1fgWxWhId6JY3qKtQxMh1QlFA002Ge3s1zopvVmdvu984Te5Bu92p
hvOgvraHNkMLnytn7rmdYggOTMA2aYtT8RqbSRz7qXFWvg2Dv26d6wOSE5ScO+Mtp+HeeMq4B/ri
BUvWgzTvNL4R1gvE8Q/7ve/dKJtT3LGUb4HZjO9OB1KtIBFqnIaY+0cg3155cTSpxNnrRD1lk/E6
F68q/YF6ce+YRRzc5b29k8kMzVHMz+CRD/WKLkyMKJCYS+x2oevkPMAAm9MUasOLo3OLpdnyleIp
ixzmp1tjmc7rApd0cYgEoLthDKQ66u3P1urZa+O14Uo6ldf3fFKF89KSjsTBeUPPOQaqry+xJv9h
aorypfh0TVABQn34dzIV+8Gab3UE/87XeNUm9N6Lr8HNacCtLOpzXLIf1EwHrmH7s4qKZ4bcGkmT
fWItHzMH7W7le2zSE8/rDzNijz4CIbK2uv1oXftvyfi2qKAs1nF5TrOfgp1ZG02D9GzHPcMcGzSR
i5hZI/CaNVt3liXWglavwHpGSPE8NkMdOKVFAVp62TZuBN86a2qipZ7AM3XfRkulmnLOpIvYl9P6
lWojySUni2RCF1jVlw7FHOfk99z6R6PG9IoyANsaNGXDTxcJCYLkQrdMsCx7Rlu4SG8HJ7cQE8Z9
H6qaXEyUJnQB4aOd6FjkyO2pNyeHKQg0sZcFNyFcRySInQ3rYzuWcAHVcohHZXFjENUWktmh0l71
Kv2pOBVCYYk3r7Gp5yWAx4ZwbzJmIiQbGEJXalEa99agbo2RoDt6mUcLlpQ7Y9t1JuHNnrhx951c
raY1Oh55L9zdDSdyWpsEO/Kj7c9vpQkYAG3AvjJmppZTMGkx2h3yFFGSDF5FfGDJqPSon7s2tbaQ
GDnOKeUGUxz5wRJRuJHXNWy92jlphjBrHWunZkmFr/EU/J0t+YkrYQ4bPMuB52pW4IkH0M5vasxj
gBIMQibnXuj6uEni8UFXTR2pSjzH9vSMbZQ8ST1hJUpPluncZgYTAR2/HKXLEBSOfWZd0I3hxRtS
oiTbV0r3GGfNrsoeOk1/siz2Mra5eE9GihToDjdrXt1kKIiBlzn3sjAffRVIKeuwIrMfsQqH3B1r
C5pU2GAh1w82mIWwVXlYh29U7XeCDvdTitJoVGTdFs39Fs0PlrO3GgGOVpjfi7XIluu1YgV2ojcs
ZeoJMorUOdYD3y5RPfcN3pG8FLcWMWmtag/0OW+6qGTQUCKFo9PTlpfT3nIQ/oWe79AOMJQ6w8Z3
TGCfBcMUrJoGFWGYYVHa5KbxABBXhCaE+WmoD24ORkOw8Kuu9U+IVnCevatTnCPKLRFMY2O9z1jl
FFLqQpDxQRY6/S+TCLgchfVPZSkpLFAvKTynoWcm3GqL2LKdBBRwDxSALaZliGcsxwUVb6tleOQF
BYEktb7sVL6b9IKnDuRHvWK28bWI3BkHFz46reMQtgmzMngibqA9eqyVwecRWfLUZMNbkzNhTuY4
HArn1enUTT8nXEIk1YJ0rm6cyb4oA5Ny3HaAUTy6tLiTz/p8zN35g8nXbpSM45DMSxKEYsn+lXaG
sJW2EwtiqgsDqXMyT08TFBMKgytdKYd/p5ufPSIGK0n2WuZBSSTrHnY12XE7PzHJyoKeUtgfamYP
bfzc2R47hkCNGj3T1d7WAOmP7YduNUfEtYelzzlGundQ6HDHx+TuSqJdyeAx6ls2+QxvgwSeMI9x
JX+1ymOdjXMTTzlfsx/qTgKrtGL+Eaeor3VLz9mRiUmBHLrWzOLT4qBm55MRmt+Lm8zoytAtug7w
xdiFXpp8mX79THPD3asRA07HHYa5KfQqcZuDZ9r50/TloaC7SX6XzHN78NQds5Q1XK8jLYewIZLB
tDXn6Tl24Mm6zbXcKuWp3yJq/XpQCumyWYHmlhyIzGc4eFaGlYArzY7Hx+1ekzRnfZlj309ILgTe
P01/3gihwtIf58vq1EOgm/O3mxhrIFya5ditXyjLXgrKGFfQEQjiv5i/3YkEJXZnlgrfVL4bdRjI
cFNgyki9FeWl/kISv5TWM7GZJPSZ0gf0eP9Guz+bVbUbVAN+1hw8FuBg7SxwKKy5unW0Zsdy27Ob
k2OtF37cQ3GD/vTTcgcFyPpkI17rdfQPqoK4qOsVVpKEVYzIzz1SVNjo2r7NET6lz8GRMgIXQD0m
qFloXu5pLLEkTOqDKznDpdwHJtfpOmH9kXb/hN7u7B1HYuEr1Dn+idfJv6+QM93hid7aJW74wK6n
K3QRBkzFHVg/TvlUEQwk3jyaTNRqAw0b3N7K63DKYDFZ4FpAE4jEA7ZSwPEf5aut4SsqCfQjzZbZ
mZeVIii3sXlofDneeFUXcQWZEQ3Z5ioh2ZKxUZOMpzXFy+lbMyq3Lh5kqh9yR5X7Xqhn0+x4VZnU
A/Sgv/jxn/wVA4KrEtgjObfEkOCgKX2eiQEBZnwFWU054PIyTSG/kytjNQd+EVBPh34ZdrSbmKvm
bU+BSSGbvrJ2zA10l+LXxvM5wA0M2OnMrqPKBYSa5u+jSGssBHVyncB/+Ip0DSq8JYY7lx/6Wrav
dL4s7FnH45T7v8miT8HAEowK8k5QNs3jIs6GXFwWnGBk9kW5H8kSZAvfxtnzs4981OaAU0qFRUdZ
OUx1hMzWxOzVmPd2ZoN0UWgVyWVU3pmzioOzGFkaop2MpXzJ2wJhpH2lMlOHUp/e9An3GIlyrzj1
LaKfEyuEPdK6MSDDvlTwtcGsZVkWeZAkA2MqrltoqDkyHwlurel/gqHTDo4QO3OdnG2ZXLGsqr1X
cXXua51NaKhY8GToiLE6jEPBF8KeV4a1ckWN834bn91Ube3m21Sp+8GXfDDaLLw9pWGpTbviE3YQ
93fsn3sEFQxNJtOwSWA7qvTmYcW2GI529aSP2WFKLHRQcCrd+mt3IE7z8nmoim+Vme+Dz4vNL7Xn
VCLLrsP8YSfOhzABt+aTC+1gwTkmmymwnHL/bbPGOci1flO2JmRythpWC3on6jvtNRU9LZkwVhnp
tKf08e+oRPtCn16QiQKv5XWTlE/Z2n8sn3o/IbJpm9zd6Y1nMHOXB8p8j0VnqIcgrrB5+wQUO8xs
8CYYMW+9hMAeiJBoAgHSLPd4iF6NxPxuFvW0rqiVtVO+9CJ/GqQkNesH9AzVnB8nrulF9y5rV77r
JSYkxyiB7M2gyNv2maAAQwB75w+VvXPYtrIyaVNu5u2cZTrZmbU1iMDsgF6eNUv7Ttx6ZncC++GY
QnJOTOQmr8oncVIc1BP98kb1gN59gPpTDDo2HiAhGRT/kHkxjJTVhtHn3ZC1275zP2vLO5ii+9eV
zcWX3hzIinGTOBg01WHb5fDnCheKFmPWltU9XTIfyGXeUVzD+2ZDjq63t5Qz8KAGdBlcy4h33MoT
y+JsCSZPVBZT3vWcVYBO8+4yL7yWCJihsmawFpI3ga04yA00dwGmn8qZZVagqXcjNxrjbLBlA1n7
2LK/W634KVz7ZwFplw2ke1yk5uF1msk8eLl5P2hoNNdFARIfd8DGDebyxrqpZgzd7rBsypFF44Os
XqlM4FhhM0TUVMDGS1bg1tdPmC1O3kzufBXPEDioWdIVDlDlxPfYRTLZkNLy/HNvpzBLdpltdGE3
s6wgIarIGmGDs3c08LXkn5Yv2VeT2ZCu+mlj1mrbjzVr81aiDhqYa8AxhBWZylDqb4xhuTNVDbHL
mj7WonnK2CvyRTgv3bPgDtWGJbgcuex+BWS71pyDHrghW+dHwiLTG2JDSTiV4tyU86ulWxelu+9N
qW+82PxXNMwul0V5oUxChR9mY7ij+IzBRF/rJgPCkaxPokufCWkRqud+KNNv3Swmuvo3rOE/poW4
gBnnsyqX13mihpQp14ZvJKwvaIHlAQerSrru3sYUiLkB5O7L1BkPrq3p9OUptEa6rjhpQHUZ83Uz
XGeE8Gl4GSB5hU3sWCF7V1/0BfaczWjeHMgQ4CaOmQoNPcfIUHTPY0+QxeCe65h8jPpn3S+HZBVy
61rr7TwwNtRT9gRj5WggrtWRZJXYxs2x5mdYueF2vaxp2UZ6N6uNLjwVke3+LkduJM1m7qnRaWUA
RlcDcGk6PmGf2ugDHzDO9XubLwDmj5UdfIF0bFLN2Pu4W3SiFetbO8O1Skx0c0qQH7BOHA/0HbNh
YSYaNwrLSLiOOBT05LMrEfv1zv9aDZpZIHf3Y0eVq5ybcYa/1QzriPTEHIgkiP2xIiXHdQanxUVu
zwqTemJ4dSuz555kEM6KKMJGdqGBIa4iR8p5I10ao0ICzkPUc/TcZscPbfyysKzYnK4AFbTpsAc3
HLam+laaF196+6ORqOiu6ZWUJesvp8lww+wqkjMwdeTdTPun+EN+zoqcacIQekwMK7BTj8ayjYwa
g4IP7GS5Tg+ENPTzklGJlv59yhbCvWXXdMPL1G6doQRdbkw7Yml91Gn/Q9eZLTeqbF33iYigSbpb
q28tWW7rhijbVfR9l/D0/wDts32+E/HfEIBkW5ZQkrnWnGNaMeeddNtwf145Xvyr033CQFKPGitg
TgHD6SmPNyC2ZaiPD54HaNEJL2lTfzelmmPYBjs92MOrKyGmS0GNLRJA5Hwsvq0eTHqdotnSogUU
Ac5ZZRIWo75eoH4aq+AtNdB7G50aEBaiHlm8S6yIEdXIhNF/iCOaj+5RUSLtwe3cj8YGYpZ08m/j
DBRjuagUfAlqQa0S+ugCbgtQ8MbYylKUrAlEuNYQ+nNta9ONFp9DBD4vq+KcEkF7ZLWlBXmO+GmS
Tfj4SoqmPVpQonQa9auCPJ511Zf7qBYfCWAPCvHVSYhkR/7sixLRqtGNNUGqU4ETrJypa9Yi0KLH
ogGgrVMM8VHPbUZoGQ/4thiQ/LWcmjDoTOkwVQ2+VPtNWMyw1Z5lo2PpW2ri6nVQaaEitNyZceNd
dbwviNkhk1kZgHa3NJeZho5QDpTXsOyRicaYGfHG5GMRHPFc0/0GVvEQxNwquYRGzeOfUTPzIe3p
hNlUHfTCBdWUyOdMU79zXfU2mkN8BjC0gfsl712bM4kcyfACfUQysRLRzq5t4ihDVgC1wuztoHNJ
xmGUrUQ9lPtKQD6dN/OhVVTFlIv35FBHhjdt0PQ2p4id+y7OrQqVeo6Mp8NAgM0OVWrVDWxH38Gv
6Zks3usmR55YHxHIKevI13GzTqfmDdJxlmzCPFgtsn8xxeX8bIIpGCea03HItd5ie120EzoUBzRg
0HlvQoT+HOYT6MqA08wdUKb7gm9ofN9VJ9roMG281KP7jfGSVSpo1HmjhP/Zmw+dCZxKPGsDxG6n
5NxvihR4IJNnducNYRDke4j8IiZ2bTxl80Tc3B4oWpKVPPVS503jZdV9L3XcTlvNJzHZ1Qh5pycl
ml7ygoZf6fSlqwKrh0Uu/9kIEbKo7o9GGigYffQvNwFwaPMKWWZoC5uiGBMEF2ikp6gVL8Lq+KgS
SdoUnRGR5lRba0SPXk8Tq7JAUun9SHDA9M7M//C8x1SHN6GJHlXFBGuAJXT0E6Bw+xjb9h5F69oy
5SGdPt1OvFQ1orHAR4k3WAvbyAsY/rEBFsAXtGkIR4SOf+gV3nU1JPni55OZP615U0+fm9cQ6YD4
iAifX/N1EA7CXbWa+BXV6PCzg/JH+NQiJG+Spd0GpKzLNC/pz7EWN7RvCqJ/yK5T8JpjdG34LaPS
1nvwU/i6yon6HP3P+yJon5FWvJ3fq/vD9Le5aZkuk8CykfTiJ0hvpZrw4+bdnpDX5KFM+5roROvr
fq5Dp3N/uJ13/dLK9/OmTyf2c2khLJhpwqHdODFfsumCnS5TUx9tIt7iN71m4Xm/mP73upovLi9O
vTUEuyP3SK98ny/JptNA3uYQXzQZRQiugp2PwGEzv6XOTOCd32z571fj/v349zCrU6SqiDAsPtYU
VMB+3sv9kbJdRZ8RYQQl0bKu9veN6v6zN79jdBNo91Z08IOyGfcJE6f9IGN0TNMmNpUGiSBTkgxd
DCtuoIRdWYbXZtrQVmgXDoSctbA91o2DIIqwzLhPgmsKru4Q8eHqZUQjm7JuWFIaEXK0sVK61oUe
knnsw2HfpIaxaN2gQc0E7qWaN9T3A9rR55/na+jUHvQmqnfzj88P6IFDPERGmWD+qfmBYgibbTSS
5K2FmnEwDffiqb57KW2dNi2F4TTjFEloqGpsoK+GnXaP8zMCr3Ivwmh/IQOfIpT+85NpCyvcLxit
Bz1ZFpSdr6bi+Fer7NUVJaHmfq7XpH9VnIyYlzLX0XpzOG+Iw5UHA/7M/FPzz2M9qh8HbhLtv8+6
PxWPUVak7TlIw4uj5tYhKltxIdkSYwK2aNbJkbgE07kBH/Qqpem9HEUSwMZhJs5AWH3MT/l5nhUe
IEAqj/Mv6kcWx1wA4wrNB/pdeQkLU7//kfkJuHAEKYkjCzh8koyC/DnVLJyNkviEpyKYRBcQoIlX
c49ae2itEpW8qofEjM2LUNp9OXrGcZh+lvHdvChkACxSzLib+dy84fZrMsWhEPBzThui5DjNB4ew
9HaylH+pRYbXwo6HS1GsJHWvqwNx00J+dwZnq18sa7hFsZodmiYwLvOpdqAraJMStVSQesyn5gcj
lOs7S2cxMJ+bN64x1HzY/31GKVnz+SyphE48zs9Ts76G7lRIevjTU+YHIpMsqsYSbz9/fT4P0+gh
rmxCTP59VS6TL0rS9OXnZwzTi0+bplq3lgIeqLDLC9TlzDG9x2LaVA68WkHyXDdiAHL83rxouW1e
VEbkRW4NJdJDzoF/Mi8wzuVEKqUTNp2bNy6kiMOUuQ464ufyihQzOVvCpeF26ClMPcRla6+UEUhp
2ZEOiVz+RVpRdJCo5+kKIx5obfrDkpkobO/+0pQ3EYy3qmG+Ptpyienvd93EyqWcNlklg3Wge8FU
Ovcu8wNqTt6ybiPbMdHR4miQSXySstvNT7mfq7xDyZr/cj+KFO1KzsWh14W+IYY+2BYKQRvYjccz
soCHMSd+Zup0hXl/9CvzN3es17omYstjmRXJEOV9TTs9PptoMR6kooVLt+5fDNzVY6g9R53uPuQl
vVipOS+F7m1rgKm1xwtm1HgwK+vBslGS1O6px5804HRrpP9duLAaw8IOl3VuPZRk7NSp567DpPn2
+nYXaRjGytCrHlo9rh7cPPmSMSGjuHozXf6xykQFBL7zM4Oql9WRWu8Vv4WrGVvDD4n+QLzNN/rE
UG3uRybrBb/mlMrx01fII+W7fxjQcJSYdNmdN1bjqMzveltZzLtiOp4fMZMctBDk5yZ+HGvJsDE/
wU0i75/nzseFlmhATfmp6t89LxuH/Zh+k09C3Nj84P889/7I/BNOVC89QiR3paJAXf959v2PtlCo
UdNMv5v/5jUpGm89/9x//fL50fsLGwE32E1EXPH0kihsGg/VoIvl4Hj/ednzs//r195/MDKaYlkV
Id6n6Sd/Xq/287/f/+TPf+wGUYVl1/36OfVf/9j/vlOmOjhbQVoYWm0+g5+fkdDBFpjvAGkO8laa
ZrQB5W4WQl7zouielFC6W3/w7AfSCCbGrkCyCs8t2hmR1j0JtS+uHdWY6WA+E9mV3BRO0BHMiZGS
XvXOTjp0CTUjyGno2uFQ5P3FGDYtYR2v0lKqM2J6AoEjaT+JpKMIMflkD+ZYDXSB4sGkGRpSNTVY
hg+Vi/SI5y8VMXZP856fod+l+xwd0LdXVNnddq0aSv1kscKjvAV4hoWGxrIrs7qbi4p0iveuEg0b
VkGUseb07mJESrqZf2reKGm2jGuxc0oIqRbxd0dd0J1xbXNvxl18NPkuP5SaQxKMaVLfztCDBYJA
oc6V464EOjEfkZ4w0kBAa5LVGNV84AOPIYzudTZkmJynPSX3o11Pv8ijt+e4tJfap4Swrht4T43I
pwlXqLaY8rBgcOscfhVe/xGk/PNOxgJfVZGLFmbtHZCEEAWoV/Zrmtkb3Kuk1YWScKfeONFy9RfQ
dewPx6BPTB84PYvYUq5K5r73dBY+ysI5p3ry6jne8EtEyIBob9xclgWHxNQLKo2Fe0b/gFEpV14p
6drXchzKR34Yn0pCEYf1AGU2c3zX/RQbkFcabzYj0KCI8MlVMhKxs3aC2mqgHZzJb63QjD3lCVF3
BMiUlE+aGHhlezDnayAJad1zGVJMxPL+aDIr3RaU9YD6BOv5VULEWYy6TjROO24VqVDHp+SFWrbG
0pGp3nMBqmBq0vUnn2DSvTWo/kKk2ndsZsOFmq+8b8qYyhyR6Zte1n+hYVUGenVpb22VEkxGaLY3
Di3gctwXtjJsSlXSx7ftCHxv3eBPQAikoLd3iZY6/2yU6bDq60uaJ4t2wpg1AEtwo4S0FqbDqlEF
V5QrL0AwKSoUL0nqi7+4nV5gUtTvNEHht2dFs/ZCEhFyawOlwa4XgXQwkRNGe9Sx7z80A21agnuw
3WusxA6eZXiHpmu9+14sPqOsV45BPBTGskTGRsSRVjyZE4oOmfdL5SnutaTHwlcISZ/SWpA9S6lh
c4iYW3qeY0KtQVDbRU6611OvP1GAqPHSeWs0A80OpVDxxhsG95ogRV1w3yxiAXMN+XevJOW1Noov
Z4iDN6iKcoksOnpsPYR2ZkEbzCjkV4jGgUgCACuBpa9FX5QUzwGu9gGVRL2mPyA0zDBhTR1kiFv3
sTdYZ8Uj0zZ1OpzPgT3Zu0VJVMbYD79C7huibj56F8B9wgRvHTOjYkwJAqpmFUFJmNB6gocu/7VJ
qkffKZyDcKlNplJAtJ2GkTLkG5aN6iWxouLUlf4TEQIEQ6q0uQ6DAVTcIA32kWBke0+TOFx3UJ1e
lTC/xiFiZGiPHqih9l0TmvXWiiJbFqVuPFaNSfiAH8N20AHRFl57rCLJKpgW0JpYZ2KjjcC8OUHu
n3Ds4LkZdpkbfBheMll6koFmTinkfK5VjZPWwJhYM+d0rr6C2NjEgCzxNhxdg7qVMB197zvEgicT
4ibw/tB3cc6NYIoCIilgJmTbDfwxivVCacybZ1bVykGKv2ZtZx+LIPxC653vMeGBZlECvtCgEX87
0kOOSenjalQoblnU+7/UHqBD7hkUKq30EBTcFVVL/U2CL84vJWiunbgVo8NlK5IYsYld96zu+NSw
jGD61axdZMTNNCgyr226Fy32Bib+ztdAugaRplqLuIZvr5WTKM8tK97N3+ih06st5rPuQU5cTT2F
V5DCo83p1S+HcJrAqV11dSbeQJ52lEk7Dz3SdIjzwzyzKnh0E88+hYpfvDBMc4/pmMTavroDBM3r
zMxbPdriZnjlX4KKMhFrx3riGpgmrGyt6LJTOR3a02GghnKBwYJYotwKz2CSMHWFcfplZpu4GarP
YUKjBujtSs1yP1B/n2dyLaTqhQIk9qbw5lOiUhnS2iz/i35lEv8hxH8IzYgaApa1o+e24Troau3m
jrFBXLDfLrxaEj420QILaYQU6t2cy5TDEM3hQSWLDYw5X29FW2hqtXBMcyJGqna48VT5bTgWxsuq
ps8rrCkFlrs2RI6ESPlexCfrg1taWa1UXsJCs6v8DGRCru0QwTH8etl3t7AB6VKoLjBwjoKa9qfi
43/uuYzCKr7dx/cIGPsOxpoPyNNqPkqzONkihkIf0//Nso7/mit/wfcRre08Aqfz1u2JnuipjN5H
Q0wbqLUT4zoO9D8MQtVWNVbHq2/YxxKL6is5ZVirUhy58yHOHuUBdSVUrIhv7jwMlgJIZ+LquyjM
nTOJuuk2GIIUb0V3xIumfoDLcPkrwnocE5NegFGbMWrK0XzO8DzQs57KvZP7wdL/2VP8QS4w/4Fg
nRBSDsykbWXRnoiGgib9fJK0qrdQDTYx6Xq9WbdrTQ2Y9UqpLQIfi3WQ2dmqNtr0OUMmDB3Y+u4d
coE0v9BWKCqaS4FeCSWK/jIfqaVLD3mtSE196dMqPVomFcl8wrg0Cj6eXsf93CMFfBytYYHma3hv
KpSaiKSLXSjU4BapNgGsQ7SOpLoRXY0MfL6jKixZu5z6xHxO1AVgwX6orl0cuOtqIBNEAVPYl+mX
1lnPueiTvSCaYp2pGGnKyoJgaVnGZd5AjiFKhGITqinOBRIjg0NW8zwpU4Vhb3UtqBZD1OKU18jF
C7qEyAyM2Ss5veTeypEYJkyk8DdqF8PHdM81Y31bAyjKzv9q4pekBUyQa07w2RpEoGpjmD/pozT3
EF/wBs53TI++A4lubnWFXuqu5/9sPtRUGKKN7YIoRVSqsoa8GYHxZgrcPRns5Y0CpPZqaw4FJ/TK
i5CvyjNZwE3TW7ewMrtn/ui33lTesVeIWg7j0Ome+jgkE8V36lPh4kLLCsV+dnWiHpowKx8Js0XT
a7dPWeb2jzqr8hdN1E+dOcjH+QNuvP4p18bqUCblBWRteGn9mKlOZydfXkBlVGTah24F+NvcMDv4
Ks+oFAC0hI2DfGppJCiMZmTjde3BNxLts7FZuweK0yHpsLJ3r4AjL5083ipVnb3X3PVtwcwgdlP1
aifakzC89J2biLtJy2RtWKjCQiSOBNrVq1wwzIZZcRjNfN0rHsGLeffVWeiCmg7OVZb1pKSVvjir
2B+pyeBDDMv6aVCzX65LgQ8xAzRIL4/PMIxfKX1oz4Arg2fQS8p0YOG9eoRoBB84OaA2bG5dmbWP
aHwidAiXvqqSP2Vy9TAd/dH5NUy3decFiunSEv1kWQqLNz9UCRdJXTpO02HNLAB8REPPq8QGazYl
qLDSjY+WPRJ7mODzvA87oXAtejew8guNfO4iYi0yH86bmZ9P/iXmS6eyQH2ChW4qaZ+UwnX2I7NE
H7E6LIvpHNmg3F240Z66SserFMcK1KSK/Eg86EtngIT7oCg3uCz2I/5Xjox2eEmEnRxsSguXFufH
XtPGT0qZeGmKCj71dKub73c0A1NIggUOFG58RRXVB6P0X1Q1a49pPyl0p1uT/n8Pfx5VghNznL+d
jORTPTrVThvp8BRo6qimQ9ebL0NbqjT6I41w3zC0j5YykmQW6me9oG2Vz7f0Oii4VVpDvjIENbC0
GqJXLyIdGuZH1NhIQtU6oA6HBKIzo/xsjIXO/LXVmZNS936Ic7BOd3SdmiO5rxy1o3LAOKXRaHuP
u6FborRVd8Z02Pnmluzu8SmLH4kXsh8zk1UI68PhPe3jC7e+gt6sNG9CN94kYjQcfP4fFPolglCw
ZHVY5UiSoZ5UM7WsieFQ1PQKu8EuPkI1hm9idG+mqTv7NKBpnsqsXEm76Zj85sqJ8vkGyEN1tSIC
7+ts7ZPgdg5LGwKVNdbMKVgYokdFty4Af2q5r51slY66kvnRc8AwRSCPswYxqi5kTZgX7RCO66hQ
FxaUr6uSct3Nb2zeBohkSZ1YWFhkl35eyZOtEF1ChekT4QB6YvuXEnl//t1RFPlZmqU4zr9p0NS3
TJX5YR6/atRX2H4T9RTHwsdxj2eKYI0GNkHR/0KnzCj8FIN1XKLEBuDlVIzrUfVcFfEzC3UifKdT
vU2prDQNvCbTg7IuWng02EjnRyPH+U2SQrIufGSq8URATFXEFr3m2scRJskLaV6r+bw5DfKQrN37
oe+bbyplAyrPLRmSCE7nZzmjyFc5oEzKmk25rkKTWOdOvPtAVr/TkWW/Nt2ASe6qMhO5BububWil
5lfexl9RqsUfdKypHfZVsEyiQexkVKEf8V1c6G13TnTeCjpDa0HuPK42AOqubN3PjrzSSNi32Amc
r653V6liZ0jhQCN7etT+cRUgGFFjvpPkUBAYhqCVsgYT4t7fNJYSYWVs++MEf4IWReM6QZsAOqgk
7gPeDcg0QIts7CUQWZ91pFc89296aFB4s5360VVatPCVcKg45vUpL8BtBFrpkEBr6+uJKJeAogxi
TXt2rf6DDHntNJAI8jxAPFiwZve2ql2sR65taL64rSzJ5RnX0npVY4VluIhuXozBKB1j9PamYHlr
GsQvzU8hh/xMi9NH01jr+6SUwQ23MVNQa7jOR2BH8K84VDM7smrmU6J0g5uQf/3pSU6sjpd61BFE
/2d5yr8AulXTgP9Oq9UR+fO6MFEUJ3FBLpVhMcnKPes3BVS6EhPjT7Uda6VUFg7H6XAo0QM5sFDj
NIs/Ajt/bsmB8B984DRM8P66uf+OP+Q4eq48pnEev8i5wpLodcV8q7Xw8AP1vX+xks45yZJAOUZh
771uP4Ow1d6YCrLw5iN24zL8bFrlsUuz5sXTDXVbFu1z31k46soMzeKYqI9ZGqiLRhrLuEnMG4QA
k0+El+OrUmEVk+qLkfy7C94piP9cduBY1o7f4AgDs/DbKr+ikkUAQDBtXXDLw6Eeh68i6BdKo51G
Zu6oBIm1QfhvnByD3gRBuuQXIUuAtRZMSAUyTEYiz8LOzxAt+zC0VD/cdimicDihNlE6hTx5OZlX
TVu460Qq9rlQHGo5uv5SVBY2AMFYr9iT5imt2gvuJwSHtk/7F2c//QCUTnGpb5j3yovCXP0i3S7e
yozUHrUwxMrzHSYbZttxe1e2ON8mkt/YNepWjt1XYVkspP1RBxk9/yXy5FbC80m1CBsv2BpcbuCi
8MpLLyA42sjyd/gneWcglK6bdcpQwCVq5met6Q06xs1N1YpmBwXMXDt5ZO2pDAnEcXV97dSJcWFO
NtDxhq+1XkEhU2DQmPXTfQPwHVOtDg6oF2W1zqOlCImd6JqweZo3MikIkIybcRNkyacfp9WTHydQ
l4ziD5io+850xo8hlo566CGnz4c1i8R8q+Ikfcv7be64rL8c+Bx+QXNCq9iTXFN52TzWlZ0/dnHa
QOHy1M+e/2NLViqhapF/nMGzBGhAF7P0EcJBG55Bh5zI6wumpD0KUgpvFUjvSnsMkZdZnaec79XT
plCTJRwXtBAdNDLWrUG/Ri23IRJqAlsbNXVFmePR6P3d/aPA+zysQh/2SBMzdXFS7ch1m+x6ZiNQ
D5n9+u2FWsFwrdMsf5r+M5wXfq9aX9NO7gz2lx/31NMgFcq2e7Ysdao/NmJjFLb7GhjDTq2z726M
jIumNemmdiEBJXXqLO60TMXn/mNnxWNZo2SYoZ1G4UINS81D8IW4Up5RAqL0n/zi98snU5NTGSoK
qQLFuQ20mJzPNj5AAXYPoY/LcE6jKTxwjm3iBgfI8eg4MvQ3cd8BBNFysjRlFROy6Q3DRf2TlMwI
aFeRT1uq2na+DIYBmAICo2CFyIa6B5WReaPBvUHLjbPLyOAJ099Z+4aMn4xp7u75FT7hhnubbuoE
SA1Lf4Jm6mnlbEKoSuuE0JMTqD6k2Wi73aQM+Lu8NRJRCl2QaxCb3p+m/4sxK/jOFGRYRY0M654h
EqHbrXAEp8s2jvItqUdXqfHoz4szUor3BLzehwHIgaq66ENqTnHd1QcQk6zrzTD8dLSDoaDMq2I4
oI0aPuHB1Z7okS9ds0/PjiOf27TrngMj7J5joofgL98816j2ec5qiBCKhBmoodfPlcqdT7MwqIRB
i0Zy+hrRLtfoiAFvEvUkDBf7LpdEAZYYDdo6ZahQkff6Tque7/+Y0RrBBnejjdrLlZsSmcsmcRH8
RTGmjTyxnI2Ypu5UQ0oSwFNxagjwQW6XW/FJ7beVDRUV5J+51RNTeWslpimWLruhnOjHbQII5v88
GOfub2NUnfOMka2YfpxKFMMz4DLpqaKiSDraXVMtcrBeIJEStJyDmpBH4OuX+ZOOQLA2ahzQdKv0
4RDkZb/XIhanMuz/zN+czKDHFEXZrvYd91SKyIFA48QIstr3Js2VLZFbeM095dKCBvhIGJRw1Qbu
BQ+WvhGKcSnaYFwa0zK/VIn6dD3awPpE0C4pus5QeSaxkFfmoQuSKYkGtruvFSrGrjTxQmXtWO4o
j2d1OzEZqFh0/YQT4YwfX4PU5orFWL5UbDEcpO/jPIxxnVOQH387VKoe2hHVuuIkGI8bXTmIphhX
jquXF6CWfIT4LUIsOQCJ81xjPHTiPz878SrwdDqNcfEeebG/KsSIcdxVv2UWDqsImcCO+n3JEJe2
W0pE9dO8eo+mUKVRryEQtdTRIFoi1wKy/pBg0PjU/XDtGr34yzW2d60k31hA8lammw4nfFf+Q60l
zm8m20Te4Ds6BE4htswocrrRLi1G7niaQJfpNu3mPv6AAiTYIDXbV5tkz0iNx1+eRSSCkDFVVU96
NO1V/PjCNCgCusRFZDoGJ8O9NRXmiX4qJFB/bVFTDrtiKo6QkLGsSjAQcTUCntS5ju0wvc6DfRn6
17zWzDOhXZMluEq/IvlHVdX6d4GOfAkXetFJb4BYyEyq17h+C+JhQCTVy/m7BZCseeoTUlI1O2wR
3qDDm0DHLDf0ZdJHI3mHCsGRBKELM6SaMKgBzXX4WLapreeRwp7Gsn4cMbgjv72HxYxS/lUZF69C
lV9lAvsbKGC/8IJhA+af+Y6SJ2+t+9qlzriFlwH5U/fkPtextTXZoJ8AHuA+VPqX1Bq1N8RG2lI4
fnmGsNlCsypPLZolfCPg83CslxXwK99byN4asbflzxaI+L+V9km9zlzDM81XEgTuiaL60pxSl2Qx
pCejQ2Pak1o0b+rBdg9Ufsn0NRcgCsLH2ky/7u9yUOqneT5QG+hX+wZABBWgb+blyiJv5cQi77Tj
YCWk5/kEjsBF34c696BpjtnRdz/VyOJVFYBMUSjqpSNPYR934mANHdXrvAj7Gxx8E6VqWp1S7KUP
ROgMF1sFBZgSuJ3bif3tBAbirEJCRk89CBZ+cfNIOcQdBVJyQEuFogsmr1Z1C9zXPpE7kG50bDUb
mWFyHfuEYMMMh7CDYb4dGnXfBBJGL6gmrHaSEbNsNvOoGvmQwnRzPLlhrYHHsRF/+wacHWd0byOB
K2jS+5tiueFmvooq0cp9bPfIIekAn+/31ZyR8iRjmhCApdzzqBTfLvNyJss9uMispnyfmnubAK1b
nOu3OfvHzPE6Jm58rdzkGhk0awK7di/3X1iFVEf8sFprRJMuQ4vqGcUNY2VaFUXZJqKBU/yKQv/g
+Fq7y2zhn6hcGah0maxgEnuIrah+bB1LPjSth0mIPCD70XHHkWLpa9GWJBKMuWUvQXjQR5smU07P
+MUMhlRAKwVK4gWFRhXXxhZclm9BlxNgE4bDEtSJ+sFa9SsS9FLzBFIUVr8nx6tdFm2QiJM23EvN
7BF74bXLy7DFu8ZeZHT/7AX/7o2ITaSai5f//3N7UPR4x3BpVQxIcsyhBUzhBnSRFKzB1JvnUANK
yTARnVudGRvZpvoOL3++1oUaf4SEiOHj7T6zVkdc3wnlVDoG+SM1CDbqMoanxb+aJN5FkpUpuvFr
ZiT+u2Wj5w3wB57Iw/PWFApPHsb1HeI5eqdpO57NBvp4XEfNswjySQgCzmpQiDqlgLDOJq3UPO+f
N4AXaZdQHYXG8uWVOZ9sQtKPGcF+EArIYXQrLG5r/C6DUEn1mnQ4gZr0K2qq1SomO4gwaDblWPQ7
qzScchNEZgncGU57Oq0x0xY+VFONuO7TAh5sSIFl0CkS0QfWHwLWkkBScQ1pIGv3SZrh6MKK8toN
qJ+xrvib+RAGFEImPveQ1SshWh7EaJu2sWoM4WfsM/11lO97bAEmqGpr53pP2R8P4YBR6WD2jnco
vKnpj0Z95pupjpGf5r1541EkJdyczLCgFOFKN4DiGaNQ9zqW2PlfnDdD+krbLH+PtPFgT/ctA0Fz
Bsf4U4CRGnxADutM78VS7QzuoF6yUwkuw1vv64du2szn6/SfFLksMKw1EcUjBVcat1xBksUHl9Uc
0DZP372ifZc1wc8mHA0zFskF95YJzrjFvRb7OBB0uBEBXbTcc9Hn5Fa+zSgWH2WJjjxWsBqA2SJ3
YbrRzIOFDNzX+ys1KmKeyAl0IDYgzm2r6DCYKfdLSRW8SnQIXWxw12mHuijUVQJGH+hubF4VLHj0
15XXwCccFHg3BPLpEC+lt6Sdba6kp0sMXKGBLW5Emba9d32A5O9CdOUAVmpYQPbcsyK4KiQuOQWY
1MD6zKkO/Cg4BLcEXuivWYigg8/GUAI0K5BFepUiRkYxMO0kOzuK7fRZccxgGQwJCvWGhLfQFfUy
q52r0ify6//u+EydRiXwjoJMCxq+GC/n4pSu4z6YFN1n26IT4KvpoausScGvwTIzVZwlytxXb4M6
3Bh+NbxXeAsO90Gy1JP7ZWWrBvqvSOX6yLxA3q+6bOzloqmwZ8k0OciySF8y3ihWvMImusC5EuEx
1S/oVttlGW39AstEEAgWH0SFPoR4MNeZI4vHuUap5KF21nKadnG9E2g6VrOwhEneyqgc5dVjCb2L
ALsvQOflkKo0yuzUA70deCXWUWVmLSPbftNG5vRzF8dgMn4JawvWm9vLlTkdxoG6V+vc3CejUa+c
r8yGJmxM0yfbVfSniDi8MjN2o8LpIdCqG+3CrYwK482ts2EfUFlEPfVFaIl30OspoI+sI3bxG4Jj
DqlqkCRJBSnJyZRoUfvNSo9yMkvw9SaW3gFJlKmOv7aysDl5BXXqmnqSP82TQB+2O6WklcgiBEiJ
PqFV9QDXP0itPd2//KyG+Dfo8PaUc0OdGFxlWFNjpECfOSulp0WL6ZRS2T3/zAgZBhX6OcWYGY86
niTmW9M4MvWd7+vyoEht3BtR9uy3sVw3rcoSqDRSInYyf4m6ns+oqWnrD6oRbKXlHs2yZj5CKGQx
JaWYXFsnBo1DVkc5hGYj9PAfw68xwHdBpOiGNaG3+st8WAW2vkrAGHhVWXgLwB7HjL78FmVhucnq
Wj1RHfxnj4v8n73sJA1olK4S09dVUZ1glfgQpoJvcdpkbglhKpkkWmGZHYk1KR6TMn5W1XhCszUD
7vfA61f9dMfElgs2TiUd9/4OlTxpYWvoI4CuKEvhBsEx633BaiQPK15nFJ/ENMmbb/dJQO29KLD3
tgBSYqG1NxzA+aTcivhaPJmas6HGFk/vzv0tygJxFF1/6IrkfYgG5TFxlPo1Nndzuwf1WHvWD6NX
f2tt6GEbQEhEBz/XFnhVlyRZQvhQchXGRBr+dtL4ZnVru9CCT7Ni8Y94PD30MjauOJI36MfpRjFp
Vw1xLsD2svwIR4PiVhw/KzrdNTNt8L+1dpdvbM0QO/K0PbyZobVoppVC2WbOtvZSPJfzjI92/wkK
RblpTJ3JRRcpL23RLLBbUt0dKxpOrsU7zX3RkoHYo4xALiaprMAm60vcqLH6OZGtAn/l27r6GbXZ
x6ziaIzeuBGt4JjK6b4YzN2egryXKUcXW6yLU7aGdOR2gfHkulazZS4ebVnXZRR+aAD9P+rOJLlx
bEvTWwnzSU0KkcBFd1GW8QbsW5GiOpdPYJK7An3fY125g9xYfYD8RZNpVVY5yEGZudEIkpJTJHDv
Of/5m1Yh2NJt+pWWLuepNcmOyXW+l+KQJ7V1PVrU2xH7Sl7SYgP/mXdekD+hqDefhWpgX5QY8LMc
UHEsDRqW8U1L1tSTJ7UPeKp7T2cviMsrjqJgeHrK2TV3tY0M6oMXh9W6purYI4wpkBtG25kqooG6
LsGxt9QX8U0jcmAZWPHwGo7RrbY9sOBwoKaImjWjd2cPiyHa9gIhbugw43S6qR8A5NnM18l82cyH
UgKuD0a6MftUuaDb9C9N50NFwbUIl1LgyKm1K6eRt8zcePs5Hy8HxIKecXHTQuxm6L2ze2ODiCla
z4fSL+xDjQkH8ebsDc3wg/wmIrIn3pwThjC6vcC4hK6o7lXVec1jiLpJqbyxAxy7kqHmdGcY5XAl
ZCFajqrhTjNwwk2mpn++iVZY4u5CeNjvXimfrHTQnvvSEmvy+6xjpOfduU5HgfQUZ3Q9Z1SlaLaz
UoQSnF2zS0+YOd0SFXV4BAr9qJAMCKiRkh3s5vu+8id0HRZECeeHsIkSjlcHkBlFNslmYVvdC9FC
1BCAldh3gcDyW7ZYBCeHujbu5004ymDqVHqt0aAix0yzrMVEnwu6Uqoj3Oz4YjBiw33bdFZiyg0P
iHO5g4mJf/1Y+GuuzHRv+CUUL5XLVsXf+qJV5JGpvVq/DCmIplBPRavIvWlkNimIE+0U/gegkNqQ
KmX4R6kX/t28T44J1CjEKi9VjyvrfEGZBQ6PFfKGZ8/WSRlC6uqPmGlG8+U5XajlBKd8LoDA/8HN
FI22pZ3sl/N3IHvhrNKJ0jdiCrgmGjCFZGSJJ0js5omC/KLVpDX3stfPnUmJjGxBfWak6XCGOQbk
7OlwpPf1NIhX/FkBQc51syJTbgQ5tEGpp65dsOxvS71B6T3hbLWhvwyq4e/jieOnlWVykHpTrSLB
klnYynghjTW+hCrn33zxzE9gqo0n6ICDpGB4cq4V3CJGwwHy4WRou9B+qhU2jCTBX0SWvFnbM0D7
Jw4GAXFHrcHR0JcNwn0bGp0+SSxyyIoNAstzQ1nMcCzZO+SSLqRWFsRtMzCA9jdczQYPmtGOSbYQ
2NhBNeDZiSXjjtwMKSPyrHn1nEjFGbxTrrVtThwOyKu98qwp2W3+DNLMMh8aDOZDNyz2g+XiDo7G
de+qhnPybJi1dahVtyYHHgnAVL9WoflCeMLE02psbMItwGRjKOQZWo9VFliRTItq2SMuoEyNr4gD
9V0bDPpO1Ur/rvezdRc26sL0KZF04ve2Ex6Im1Luvei6U63YtoO9GrbGigyZcF2SY32neOjGHNnt
PytW/CwRicXRj6HRa+TgKG51rfMvf944ORPtQWl+/PkQIqtNEbTFScZYp86lWtYxxlRjXFA9yplV
KoN2G8xa3umeN98bUiYpYYiWjdOjy0osJZoK57yuuc9BpBFMG+2jBpzuaMK+VbKK9kEry5VioePt
JPRpAsDPtom78HREBhkBHi1iu6Y8Y5w3vlUmomwbq7lDGpVkz6fKi0k87tlFWrQ0OzvnL+3FCjoF
kgWUlseuoSBCu649Gp0jcRYoiTFT5CKn+132BDkuPusXG+AfN63fP3lWQ6cF60j7ZwxsJ3q5b/Vq
p0/TpZTCf4e5dYafPYeayeSwAPahkcoHuiZuhj/ujcbIyt+ou7B2YBjZ2lcqQLJ5iArBtlUPw20I
BfrrEFvILFT/vQJdgaEnV3rtNC+apT3X+ON9QMZa9vFAjqmWwteWzMZ09NFnMJr8RQI+joBfT5YN
sG6aToE8Qtl+knhqT9x7pbdLOFvPcc3aM7HriunGHXSLXJR2Oy9dkSnUlXAJygn9EvpGiWBEOhM8
4KF5ZrgH9wueI7MX466djgICLq+xwPKB/C1GOdPh/IQXOgvyfru1HxE7Nr8Nyah6Mx9qE4o8OXqA
koaXpJxMMqZuCOeq+JzU4tt8ZLK+0kDDX0qBrzeKN7aXP+8p4YSrk427yqsQh8DcdtFMjV8z8MCb
1/ovQ12HS667Aioe98Ce2cane8H0mNL1P58NWv60tMs/Xzs/Pr9ifm0a4FId9fZHBXSxM+UYrTUn
Nl700ABDjHGZ7TLrOjMbws6E/Dk8dzq29BrR35u5cCrIq92oTCPiSI5TRhRGuRPA6TrDpVEIfLTt
INvPL62rpgA0byKuKQILXdH6x2DIo6MtsL+IFbqhgQbgqa0zZZWgFb7DxIN9L8FXxlerdzOoqpde
ZwGe+PpDOwWF50a0J0A0IBV4fHBqDC+T1o+vfjm0J1mkxPmodvJcZtpBgXdsqnVxy42wemZEZceO
8hQHuvcggUPmR70WK145NE+WJsrnuIvGE5SXdjGQBf40GnceEMQmGyd2ttXaN02yghInJ9/xfHiq
wiB+wrxG2eLqpGznw74On+YX1M5EqTJtm0wefnz+RV3RjZDsJzO2Vr73Er2ZJ0tv40gfuqCmuSel
z6GlkLfyFjjOtR+D+jH1s+rQ19Aoc8xL3+AWYODi+V8dJIg7W0FtSaZf8Wz6oFEhnKW6e9Vxt98T
W8pYeDpUovqRKJX6ltZ9c9eQKYnjJY/7bjXg1lAkpwF89UlLAMmg7gK8eudimv42o1D2B1S3VMQ5
Uy8BW2PfpEGzKzEkOxlWso0zwWcDE281L499Qz1YKiQmGtCL6O3q2xCbmAxpavSjJSJEqPUHn+3k
BNDWj1bQkzbkZ/WyD1Wsqmrwjbhx3I1zgPjJWKXxyvoBQ0L1lCaUap/HiofmwcVHPG/6J6XIgfKp
/q+qP9h0Gkp5SiNX2fPHmjuSAKzzMFKMFb13nGuLOCvDqwfwMh+hIEP9Vbf2kfxSeCMU6Z1Aq2Bl
Q3mr7FLbcebLbTeyguX0jVvKMXtbyVbuhWGkd32G51XcKdpzqvffGxw5fg+JdKF5/xjgtCzwIPHj
zn/qjBaSfcHmI/iej6XdE5WRxiQyZ+xFo9GoH85rrxrjuo0K5UQVQC3bqOV9w3J8SknPWpW6Xr4l
mrbviAB5DhCg7cBR8YjG5QJKqkdzz2mhkRY8EYQCaULLETmbaB37rwznScbi9qQGIaMykxyxCgEI
ZMbwER3jFEpl+D/wZcVvPahII9GfPBPA0yyQlGBv2i+MmglfwFyjhi/W4BNzZLJf4T3CIVBAv3Ih
ue1J6qrhbhBs27j4uyHq6XfWVGtpJhhXYUHbmcuO+bFieJYOjg5+ZsYbTZXhrevVcW+gPSV6mCHy
/FhZFN/yIIbnl6KHbxmk+GvcNzSGXhzjMzpR2ibOfpPmX2dVUSNqfy87Zaf4GtqnMpnoYGJKzKGI
aTByy5Z1Hh+LwhruCCJSmE45xQHbHgR3TfKctypO6GGhb2yc5F91TIOyKu8vWehMpGWKs6iQxnZm
BOMDt8a2xn2yrCl7wWa662Fcn1XpfWJHyr1ViOYEteRWTqY4801jlGjHY/eux3bqmRPonDIcfk8l
LWvgxTkyW8M++qaCFUnqJCclGYh86TJnISBGTVmk6k33wwyVJd55RaTdGCJrtyiCdQSpFw2eU3yL
HuYKlfqZzOpzfBtzb9yIJNJfUh0nRjeSKglZdb2te5/ZB1LNYUs4pK9Bw8nliYxiGEBJSnRyGEyM
wR3piMWJU4l5SF0q1QGy9hM1CHTFIR/uopqaz+ulvTPQUlzDSGB96LG1dpmID2TVZ3dern/128Bd
tHpkP88/AP/QfqYTcxeM4ORCz3vj4k8uQl6YfNfBsJZ2q9cXGdVgrJW/KUfPOmHSrK6ZmyVLy3Ge
Gjvsz0Q7t4+18lDiVvkUUvkdsiBtT7Fn3Ou5LI+8HRQweCS1qxJWxSqZo7uZjC6pRrv7Qrwluovf
Ve8ph7n+MTDrqE2YyYFgQ4rIP1vZsW/gvyG3otPhhtpqtdU89xaUVOdCkpQYZhCGxnbK4tY7LChh
OK60PihemxwjBbcVySWedlIv0s55As3ivgjiiX8Stx1qLriVZpe/RYGln8yKvA+CGP1d21m4bmb2
U0QtvcsqUsnmewEYCGoGu9i2qNq2PqqXbxBasqZbOqPh476p/nyqUVgtSgh+VInz+oZhXoTTl95c
28zzD4rQBHZhQ/SII5wfHcz0lohxuMRKnMKq6LFtHtVvNnziswFFcjc65o3gzGQn4Q8voNFoT5lV
fHhF1HyYggmVWenvY8r4kmD2/D7Cn3FnU41URGptuabzezWDca2Svv1DjKss060fvQKtTXiDhGAL
Hz3CYSvDj3mtYl/6Vn5gEpW/ESnobcTYdXvRTNbLrZseAh1fTDtP0rfGwEV5GghkobGBjfmNIfNw
S4yWqDXsaAiDcYavPizJrOqUR2FCprSG8Rl+bXUKKw3i/QQh5CW1M1tVc3ZwSiPNy6QXtOFc2sgG
N0GHnfGSyJknqXU7cDb1ThWOPOcDlg0IkIL3Ioa9mqn3tWj0h7RogjVyP2PXTKMp0dZ3BovXzZAw
wZPEumfb9JdIH7PD3L3HClglYrLIoOBtdfREkdlFyEIAMid1VgIFAxUAXlgpYdOY447Pitd5ZAyW
6nPqwSxUsjc+c7jC1kg6iQ4LvNXQWOeOGd40c0K1xL01xiyreuke4h6goAgoJFMJxBqLJbj45Fto
xV/p47xj5ObPjhqbJ4gB1MPTnDCtCFoOIVOQIuI9FaBs59IlyRrTh5Wh2qcZEXBwPANsLO/yvqxv
+ciyZo2iW1GtU9P3Dqsv6AP2EeYAmJOP6i5NXKiuveZMW6n7+XmVXOoKZMCb41n5vZbrD5niqPdh
F90sUbH6EhqxCZoAJUNsf6h94l1LmZo313XP6CBfvWSqigtEXLQfr1EBLBBFpn5tmPMvCgGZJIFa
hJKPtjMPSCvBkdfBW3dqSvGRQJWdKscqvm+6Ur/UjYR7xLf6BKUOm3tpGO9NbANXlum3GSnEtvJe
8yuyN0h5urilq2/bIPGPSQztuhviatu4g381BIb7fUsyUYGJ2kaEffJIXQEw6aGBnA+B1HirOq4x
FkZ+cycndF7756E6HRplleCyYzjbZqwVjOZdomIR+a3nkykAJQZedbDDqrX954euCeq9MRuU7SzU
qUZ0ax6Rj7N2p2Qvyb0MF/op1SufclzsViU6WjEblCXTgyqqeEYJORmS06FQrPACNHwu9dz9iRTh
4km2ujjMrZiRd9GpIsEtJyzhqhThEx+s8kz6jTi0Lrl4hYmuyGtInJRx+w7ahUxkVMuHOq/Uu3qM
TwZVaL5sBZlklaWmB2Dg8sGjljqIEndIlWR5AXP6rgAnsHGcChK81qNh93lMRhjEGKKqlrlJrE/Y
QEcXmHkYmzLFbweTEv3gsskaqK+gcuTxWskU40HkUrnzCNFyMBWdG8DPm0ihFbSTV0uxp8EWjeHc
P8qsdzeJg9Jx7PFRIHQp3gTIwoKmxmuscRwbxhXgXmQTKKsHgXxlMLizgwAX/olFKGyuaqe1ET62
az9lis8KCnJgEwVaxZW192O1XM1LiJeBMsR+kB+raUXRWpX1N0xvUDzBet0CTlNoNTtpVO5qBut7
m6FaRxL1vnXs/mrX+o/MH5aNVZkvTGzlLoTBvflEQtg5/MKXR7caUxgLcIrJADJ2M+U9SB4HTukV
jizmc2GQFpJajrafDysmMdj4TciOCKzn0jfXpdocc7MPDhpl+lmwKPaQUNd5yX4Q1ARRGQFLheQE
h0mrGBnyjDKNDzP+5QywV3ALPc5H2oSGSfyNVy4qVcwUjcNc/sw3mNoe2jwv7+YjguPqw0hXhA19
XLN7UiqFmp4B1KrqJUvcnkz4stgXlabsy1J/MNRp4DnR97q04uqS7kvkVglEgQKDqmk2U4QKjs/M
h+8tXNYOTCbQnU2H8w30LIM4QAzjjIHAYEcw55svpbgaziH533efl1nn8D9bVvr55PyKhoG+zWzk
bj7yIpqLoSFRIRiZyaoiRVrX+8RudDRFJbPJZg3F7uj2jClE8fPkm8/ADJkT89gxhYHxT/SCLFyE
JAR3RCoiNzNJnaVfS+8Wky1ysnPMJyHo3uaHvLZqtoyn+OqnV8xPGEqqwnAas+382HwDO+JqIJzF
5TaPMf8UtbNLMMPrC8EEE3Oy1Yg2UydKLXHvyARLj5x+BwXhFC2bJD6kJW2mY8DzhNE4QjnM3Z5S
FSnKPEBrB+M8Y90Tw0wMYXk08RNGMVi8mY7A3HaSkMC+ildBGbqHtvebl5T9oynISwhSeZuJ/0na
Hd2S4QGXUvvolCZlpK7XazwVH+wWw2FqXiiBuNNkuM3AvMae+ZC41rgrrBLKPDA2bpXTTdg2P+9V
mKbtMeRHOOluS1d00MXZiWextENkx2E0u+egSoqdJF1kUWRdf/6cnk5i+fmeKJKb6jGlMikIPx8K
YkJmR5q1dW0U4m56V7jiutd0diIya/eq5u26Fk5wNz8+3yiKFtCBUsHmmoshSMAIQtUCB3BfPPtR
puwZVKrvSta3W8LToRmGffw63yOuIvm89/mYYOUFqFmoaVndmwEod0Wxt0G5FXxFirwvdK3cMeJR
4Tq2W2VIm9cxcNyJCj2cUlG2Z92WzSoyKnVlRgXMBXf8pqcoLOYFvQ3hwODdTU8X3wc5FM7OPiSa
Kw9dY+rnZrqZ7yHiSc5Wvv086EPjjD0QQUQBFDcxq2cDI3cI40BlOaN55RB9s8suO5syq7d4c7dr
0gAZz4yauQL4y5nX6+rzYDn2ws1q8xj2UjkleakBLRAiMcTN8xh2+l4PKlaICVTyUxN8R4dlnwH0
u7ASd63FdMuvfBcVwXvZSoB8JDToaTxnbwQXFub8xYTw7jA9+ZTpW7F1P46xd+vKZkMcnnbsKNWK
jRjYFSr1jU6AqBCHBinCPWCh1Tbk4enGoIE+zoeYmXKW9TaeF9O8tk+jb15oRBvHKWCtC+Sh2M4S
Wjz9cpVp4bFpm27fMuH58yHdIZRxboTVwkJgN5V90Mz1fReACM6F3/xYF0kyUjGugIxD3hiCocbL
9H0S5OFdGxOZCnKkYuxnGQfXRCzfk6a9+BzQzccsXCC1Kl9V6vvmTnP08WTaXgiYy0zDjtlzkqGr
DkYWd3cmTtnlunLraOmZsA+LurviARafITpf5RDrZ6M1ln8pcJkyhpvxWvYkrfmBg4fKNIOaAd75
Xir1AZkErBsx3QwkV69M1Zm4X/nE/kkKjybGDewHNLTiSdqTOtF0HsxU1Z/G/OdRNo2UDLXtT1b2
g8kVzgu27d1p3phiTMQhVcolGTT7pk4tXJKZR9QA7oOeFd4hSiEWpu5kGFmEcgsvpVxGZSfWbjwi
IWnFFICmBuZGixWEFFamUeglaNKMxvp5LKlbNmZutkutieRVJjR8ieI2qx5M8zo/ht9nt1eBUogF
mx7LvJ6aHvNINczgrLNl8pHejLFA0myo3i5SnJ/3uk75kAwodkyDqhWQoPPqM4zWUgIMKBzaixfm
x7wzsrchsSX7ZTA+BHLEH2Zo2o0CVRYcolUvEF6hChQC9qqB33PsWNcoiWBjwvUmRMkKTUKDCljZ
TbiBPoi/TZuThgS95OhMN/PhfDMGFe74o3vF1LY7ObXb4ivNPVIzcW7K9f7opshVedhX++6kuDak
ktk7QyEEI6oI0lYLOP2ZW5GJ8sdNHenKOcAY7VQzbSJMErfIyf4uzXuM56EzY/itrT5XXsvPTiNY
22fBhTSIPVZFJjaXXDX5ubthIhRS32tLGGTWYabQFBoFgUY3ZxDsd1+RTzc/HLUp3RpdhtMMb0NB
X6LYmXafc34tMykREZq9ej8/YU1OeUZR2/s/H+ut8WpIrwGpJMgNgpFYZr1dXnSc6RZBqLkHGBDV
MsqIVCRfTn/xXSbMUdI9shnVVyshzXZ6uCQNGZUPinCI1Rud3fQFB969wCLgvTYBjAZdeldqKBu6
T2qvYP9E71UFe4gt1A9hQPX4wsjJXETS3W6LrJGH0pqWeTkBlKS/Pih6wWpqDfLNqD0idVGFWQwr
ZUI0kt/1DLdNg9FzRHB4X9ACegYqcL2Irpo9DYL0VMGGh8q+QgH7I4se/boWHwwY4Xgmfgk7OLfW
Vg0IjXNOfipo0dYkfHVPTDcnDaEjPsb2FfMU74fQJLKVvPrqJnTdMZNMZE7ReK8TWrz2DdrZnunK
lqvIObmjJXY1TowHprP9AXMWZUeYaA9J2Sq2oUvQA62YZPjRx/d2S3fnV8O0m2n3TK8x+PQr9bXU
BVPtqP5wQrIzscjxFwZG8fDpxEcSF8/EAchXNXBBxJgEPwayFqvUdfwr6BksCYrXk42D3gHBtdjZ
7TnNFPeohFAChyE3TvM9ynD95BEatJ3v/flY8PfHvMi0DoCZ5OD26b4FwdqZodXfDb1NnM2oJU8+
E27IAG70HfN1BiU9LpAj5jJe1GvvNL39Qih9dil06xKix1vBKWsveshAXLdRs3DROAfwcm+HvYgk
QxqT+MF3/EuB4HgwUcTLqu4PQF0YDNvUqR3kFs5/FbUQSqM6d7ybWnDq4s6QfM796Ho6JVDuv/zy
L//413/53v8v7yO7ZvFAm1n94185/k5MB6xmWuq/H/7jHJDaVWW/1/OP/fGy//Cq7Ud295Z8VP/X
Fz1mCf/+40umd/PHr+V///nuVm/1298OCGUN6uG++SiH20fVxPX8Fvg7plf+vz75y8f8Wx6H/OO3
L2ho03r6bV6QpV9+PrX/8dsXYenzB/X5OU2//+eT09/425dvb8l78PaffuAD173fvuj6r7bqGI6j
mxjJqdJ0vvzSfUzPCPErcgho+6YldNt2+D9SHM79374o8ldh49nJ0yoq1WnO8eWXKmvm5zT5q2pb
AsGTQGQsLNP68s+//G/f4J/f6C9pk1yBXevqty+QwL/8kn9+09OfZlpSn5YJ3bIFoyBds1We//52
C3D0/u2L9j9rMLRGMRpk6nFrVDtf14N40/jd1HIxOSY6bEGkkfpDEy0RsmD4tdHqK5lqwj2EMvWK
A/4KKo4fAWgMCSKMzhP/rk4s/CsxkHblExWsxH2ltccg+T1wEjM/GXrlZLsS8uEA0BpiwFNmAL5L
uICksNS5SLRV3uq2v9Z036t2lcxiNMke/rzjIrGwdSmWnW4oiMhzBw+jFF/scKO6vGlybEiLSx4w
Va+c91z4GHCUVplUGP47bXru6jyYEkS84KVvdNGuhkZV0n1WGVm7KbEQB+tsS9ndM4S1y2WJCZa8
2FrcB6tcTrOyHDWFLw4JmrZBBx5rLcRtrhXwf6wymJU6oSwQFSukjUkTRfpp1MP2HtVOuxwa2AL7
gp0uO7s1UQursLQiZ63jJJ4svbLDPahHKam+mHkUixXDKszUHfhG7J/NFt4m7tayb8PslLMKO/sh
gcK0pP/I0K4yKMTjjlE5AVaBZVnnPGc5/E7ybhpTWY6m/exXLd+uLwNLns20sIxj6vQWPjWm4eB2
3pPcucByjvUGomJY4RyWACdCys4mGeSAmqhouwa8ElalDtdcC3B+wDm8WPbAFZizNGrTdSts/NTX
QVZutULBlNj7aghV797yc0mklQaWdIjRpKavRZkpJElmbmcsbHaZcQ0kVNS/4yCQ+2vFLRsitt0w
GYHL6o6BeNCay5EiLWGw6cLacwNXaVZZoqIeiIUMtStdWUqMTxy3iGMsdscN4CefvZqmGr5KrY/K
OaPXvQ7ATTmm/To29H3XNQQa5Zi/34U4EgGtOSp6zoTS7gPhNhPRMB0YZmHCjetlVsY2iVZ6Dj+U
gKa638smJM694tM0qqVjpTXJDL6B44aVV3Z9iHxChxiuAMFGCxMCSAg8hk9XZinpKjEB9pkf+NoK
wrkQa49ZFDESVophXq2mfbPXTJ9roYYM4218yxE5Ia9JS6zZ2I4ei73mK8QYCRd/ynVbJDo9iA0P
9ym1B2+82vDkkvXgxP0Aey2OOXndLh5XcYu+7xqqLfu0hqWjRoZ4r5pvla9ZykaphKlD2Sp7+1HB
7/cWDVMH55Q1MhZRJtJZVmzpNt1pAsVICYkq6JaWx7ThHQ5zl5AvG2tNcdeOQWq2Z7vpiXyjiPMG
+PtaDybnyoG4UCLm8FJU/bYpriay0HjVmaWOj0KeRdkVNI5Z9RKLCGTHSNB9a3wJLVsnbKPF+x6p
O0LxRRoYTDpQPKChwxwmBhrykQYtGqXhg+9r3hrvWcPgCSE3ymrNTeBWEQ2gV3IZScx8jgYCAsam
clCqxVhFWXtGzaO0G88MQXk1oo+adVdzsPEUVFpoRXtR7QbTITpLz0zxUSMEIyY27yaVYTn6Cl/P
4Lb+2VFqNusCqeQUyFmB6hJL4Kbf4twgdBYTFVg+W7MycLwvZJcNa02jAU4an5lwFsD5RM2gYMld
+0rMx5inyQXSIhbPWmSNGP870mRGWzd4TA6LXKtDiCF92b9PvsXNYx+TjrcyENKFwEg+I9addMzk
gm4jRmUY2oR0xfUY4oBOvX5kDjTej7Y1oHWlsRicxA/IJ6TJ3xF8smX8ydQhzOpigQ2b4627BuYQ
6zp4MVS9Cj7ailDMrrwVbYo/TeU6brXU4MlxflqQUQjz8fvHqPN1eE6ZwDZXJD659zCQBJPkkYvh
lcRUcrp69rRwqXs29TMgcabuWPJMMDU4aCjuUDoGNx/V20dUkdFKXxwSGAb7WOrf/SLPbAioAUV2
jTEENvKIIpHBVkxfqeR8aEdMlbQkPzdmLCVUfwNhaWx4JRPaQRmVpYC1la3SshjiXWEOWI72XhYF
P3wA1+jil3Z3tUOt95cdMd3PpmP032KzDIyj5jUmNlZSRWXXa9jHnpTc7h/pHIEGqA/0cT90dh1v
5WCqNp4plLcr8DwNs2A2zYcyGXX02xSy+Yri2apIi0LFcyj03DY4Ay0fi4ZeGN0WT0q0ZEOImwJc
A2dOfJX5UrHH4Ru6/uJS6gaLQ60iytsbZcdpjNcdn2zU8zUthNRlu1dbPSdQWw06uap9N/DWIjd1
fW0neXGKKxWcgM2cjSmTZa6/wfJQ3HuQIiu5U4ZKrQh20XXilzxm5c7BEgOK1XDorWSjjVnSnBvh
AKUHSiWNRQeJT575gkqcz+tC677WpqV8OJGLxjkPPTgCo28l/Smx1AbrWaWFZNWixMckPhiVaIX3
CXE4AXvQ1YadYy47EOR1kVu+sTBMSPjvVc/Uay0idLZ5KvNz7kd5fZcR/8t81m1065GzvB92uEIW
9cptMtJTh0YyaYyFOZD3XPDVnAmBGoqlXsXOuJAUZmKXIJYuzxjaJVi4siAMOBeDx6/dSAuMfVGM
Dhx/LU+AIpoBRAmvEib6Elqhu/L7IdJ2ZkMptlGb0DSXtSIESIWo4vrkRDaepJVZ4IIMiUCLn+OI
rnOnAPNRiRnkWOxashu8rSFikT+LNLXIomDNKt9JrzPcYxQVuJFYpkY0ghGwpy4SvZAtgeOpI2yo
t0Inl6t1wjXXNgiSzXDW3ugOSk8Mpqm4brlw+lA+YDeLq/8GVopuErle5Jh0YoqH1RNhxxQQHRyp
wq6U5hTFbfUBpoZlgxIj1Jt4SXyS7hD7HXlFBWWthalqkrYPOaQqZVWGuT++uJj/E/QK7RRFW5mp
uACNskssklJ4gX4Jcdf1IkpJNsdtMzTsrFpRYEFh4TqaWTetROyzaQUfBFbkaWg862oPxBZAIkW1
WPkGliKFXf5wS72sNomrZIJwz0BV3nFZ078m7NnhpgGDAlQJcp/v0ihK58BvNa1d0aKRv0Zd25Z3
Q4WokqRNXR9eELt31Ve8GOpkM/hDLg7jqLCW2EFHClzsNpi0G9MuVOZ93z0OwUiKXt/kVfEwBF2b
/e57eocyqRibZv/f1ZJd8g8cEMqPj/r8lv9/0HRpGp0S3en/oela/vu/1R+//Pgf+0la8/HX5mv+
wc/mSxG/QjqXNrIPjTKUHuuP7osey1I1GoU/OjPrj/5LU3+1DVWoqkoMlDAslZ/62X4Zv+oQEjVi
CIVjmSq/+r/SfWnG35ov0GsT1vS0I9HkqchopubsL82X52BGVeFgiU8JvP0FTdKx2cR3+nZYkSf+
5K3c5V8+pJ/931/7PbrO//RfOiZEW/4uaOR0kdPzf/kvkSP3SYAhLYyKGlSrw1KbzF6mmfKxsWwL
uJtsQ+toZU4EGik0xnHYqRih852zGn3HPsa6oKAZSiqT3LWFQ8JICerhCYuFR/ixJfKTaFrlO1uH
Pu2m2egd3SC1S8xYUq08e7V08pXumYP4VpdFOaxJu08A4/IiztnGE663Be4VOb2I4417zTFUcrS1
SOfS77puXUVYZwCTq+2AgZBGhrxp8fTFiQJRflXg2hWPqqv37g3xbBmtrRaVObbttZOUCHQtOG44
bFruJcalXa6Z+nrUD1SWZnuCb2gWK83C84mwIQXIyiF+FiFTkmEbXuEv5R+NQuby96b0B5PK0yWS
5UgwQCI3lugJ4qDrYO6CCCQy9lWrlu4OxjSRdROwg8xCS0eidDu/il+MqhrUdgFNFVau6sGIWqp8
ecUHtkTUMjpqJnn2SMWjqG2oc3eW2rnWrmTNzg7kp4bKQQbU0Nu8htVzB6NweDTQ1uXxsmuVMfsG
ioQtEjK9vtohN8D0GO/ToF94mG95G1W1/PGGW2ipLFO6ega4WsvHgHmpyzZLUFplrMaAELgdBoBO
sJS+sKstA7Beg0eaNXqzbxpEasQuSiA3RQl885Vk25fkf1N3Xk2OI0m2/kVYgxaPl1AkU2eWynqB
VWVVQRCC0OLX3w/ZdrdJkJvonn26ZmM9Dz2TzghEeLg4fk6s6CSDAoIIcHn06V0bTo3g0ZEAOmIe
VUX2rHxAiTdHZwWxzzoq3rUDFBo9OqoP22ymF7TBC6IdyMkRvinAyO/bdoj+9ISFIqP6gik9ydUR
NWcJ5qGXfJxktCM7sBYbxoQkYB8khcDgmLGGl+zAmd0AQuSMJmKgfQtHapLIUeGyYYqDk4A6WtEy
nAA865OlwgoCs0E9qVvieyidmcGA+Eg/6MbBk459fNwy2Thq22Opmfr+2FbBcKO2jDeAiB0ySPxK
xlJodIG/Q5dazyhRGDziTiLTwfUtuIMElIfVApI9kkZgggB5FaAWCbo1YSh3FD4biqFtaA0G9ZdG
J5fITDBXZk+dxk5Q27T21LHzfDvBZ+RUEnwHdt9mUe4YxlB1bh0pJDhHZLKI6cO2Qt302LfxNh8R
/3ICSUwRN2HGS3yazPDYbWU6mektCrSZytgNjUtbBBoXwpx4OOa2UQzh9KxLjBd4BT/WcgMTb/A4
Hg0zZ4K5SnImLc0eaUvDYNAKsb/B2kuHthX+5KmIcKXBXBzHmI9BMhLEEfQgHV0/G5H2pOICd6W2
H9Oxye/oIEeZnRA9zBJkLRzTpJztcxzChfYtg+XQy4MkBQ0xoPHOsEzcQ06kG40nIDAZ30tmAU1E
ahXi2zGz6DscA2pEAJ8UsiPKxQaYvIxEDaxg2BKh0beC0gJJuHDT6V2d3EbQCohPxyymXSs2TPzB
66k3NDS0HMGnVoOnH4Fuwcqc6jil3TZjwlZx5SiEZbmcNFAwBqMGBK6N2em2npvIZ5iTyVA4ra8D
NLMa2YMd9nUBURxwI3C5JjJyj4I8malP2ToC2KwI2sGnbIfkU92VOCBpmKqvRysQOr/htryqqD9G
27ZQI8i4QhJGyLlon7nMLQl7pgQSppbqKAS/o8o0sOlaUGo/Vqib0UEYpsnhKguSn1SHjBr+CELl
86ilqAwRAqaSZxhGxEBz3QoWzP2phLSjWSf6jrAIDjRJbwrJbxjXiG8VqJeQ5wiUY/yCxqAAc64J
MyIEEFmQ1B4VwDi6ZQ+OP4qkqT+3Im7atiIZwSuqeYxPSWWQj+6xbeA0CSGNCB6gZDnUjll0DEan
Ydj+goU9mDyxiBqDo0Wl1R9Vwzwi5ZGlqLDn0CQ6clwZGlO9MDrgx7Jj76qpDGmoAsVUu03qcvwM
L7mZfDGiPrzPNFWUHqs+RWtytFpEAvpSi5gvKdP0HoDKmN3i0rpPxwG5y00hIoyNMKNB5wPP3Jow
cUPOpv2Ii0Z+U9teRHS6FUTjTi8tubqxTJ5PRyr5AM6QZIiVKAd6KK80keXWCfPSzDZ1HYydF9SV
Ap0Ng4EQp8ZSmrrFIWSc4Bg08h765QTpyQSAs11ZdYcsNkIz4V5um+aOgdpG+WGkofaZ4QXmj80j
LRWHPaaY20w8M7bRd1G1o9Bf/Y4aIF1oq5sqjMxjovReeTwECtx3/EZPzISQloFYJuh9cqoVVziG
x9IvEC4UN9lRHMAsxzThZvKThFH6nufg1ipjqjio/w0pI1jhGLr/Prj9/y1sJcL7n4PW/5OGv6vz
VgH/+79iVUn6LxBpimIRDurwxMrEgn81CuZQVTdpCJiiRb1folb/36GqYvwX3QVdIR5VVZ0WkPTf
oSqNAksHCmwxGyOZ8Gqp/yZUhdbtLHA0FEkW+YGaQkgsEv9Yi1iVZhFjcYd4T2X1WH1plRhCoOcp
QxQRPQ60CYKZhm1CDORbFtKhrrY6z1CpO9XhEGQZquVyK6BDRhUxlavfo2ySu2YoiKKUJz5KpJrj
cEM/FHkr3opQRB05g+e6l79rjAh0+Svq2lZES16QB9KusqGUG+7wpYfhtpuEqdxKRcJLazdabSpf
qFuRhtm0ZTJI+KdxsixIF0YzMppvTV/gcqgWjhpAPrWQSxFt1lhjstaRFcA4P2X47KhslEbQta8y
3bceblFaI5Ac1EqduxPwofxGz4Acgy9MqraFq4hRbTAI4VFQOkjh1IQAEE511LNeyd6Fg+hODYTt
8Y7530keYQhGNuBG13g8GTgWoe6DS08fAIo4FMFCS92kbZrk2l0oq1As2zOnMoUFGr/S+DD16pE6
QpzUgwWVAXIOtUS9RG/EXwmQJ0nLk+M26jlPX6ChMCK/A2EOSDNpg8ncjYYpR8yBwWojax78mAe0
cJVZWt3jRROnJ9mUCvl+oIKngIVUO+iQ+HaS9mnkG6hb2kV99WK2Q6A/QBAiTRC0FPVhiF1Y61SN
KAqmxXCGccsMy9sjLQX9i9jxY3cq4z1ZuFGSXkASFLAzCiGlVXS+0kwIaaOGRXANmDRqIVciZe6H
bN9qo9Tsonamkd1oSlqlGRXRQE9+GdBRSo8j7BHm88j/AaIkMT+U44OSjwfjMy+plT8AmAaqBGQ/
AetuNQzB20alh1DxxeOYTduJLnnTbsDMWxlVvjapqWSIopQBfdBBl8MZllTo4NHyHhuQEOQtB+ab
YfqSKnDI0PS+wV+L4JTaED7ciS2v3+NUVIJ8rzaBNOkuc5CNAMiPv7aLMk2Q/yhp/b0WOXMTq8s7
6UvAJ1QYhh3E/uDE6RwgUYoNMoQfgHkK1KTruggVEF8ojbtK1FAlsxi77m7MgC7W5zIPTNXJs1Ci
akFUPeXoctYMsyZuVjKpT9RdTv0fs6Yb2Plm0MKr4JAclUD5YqltrTvZgDVRaKjfPAFOhM0mRzeS
R6mUImAQYpCmL6lRACXaJNDKIdw6MaHPlzxIMsNP6pQC46qqMBkJGBTLkp1jZFTfOmS5OwikQU7M
wsB1oWa3EGFRnKz7WOqZLKubCvGtUZT1+xw8y0R9quK815Az9rnxqy0b6Ugy3A+5gRJ3MDWBo5lt
o39iHqAw9vohgCr5oRQZqIqfUpF3/eYQ0TqmBkdRaUS69cDUAYR6Jmo99yHV0uo2PtZVuocIXbfu
RGhL9Pu264zE08rUCv8ABc6qnNObmAiOo8Um/qliPsZ9H1NWYu6RaRsGCEiMalmB9KpJkui+zZGu
UFHW5f4EEIR0Qw+cXTRp20RGoLuMHNGFMuF0mcg41dDKtnDkgM5xAP0V+ejUBleLTqKqDhH6ZAl/
wcuBieiAQDJxLDUX32iUiVtQvksQfkjwyGidNLHUQffsjRQxKfjR3auOxdByMoHoox6LNFbL/4Qy
MGTd2sGmY6TUtxReDf2XAhFJ6DViMGj3ZOVV/aCVfRQijFILQ36nHmRyk6RA8a50xCYT0LZBmfn4
zLzzdHgpeDLUFCqrI7KecQhWaM9Q0BQ8iWFvJV9o+dX5Q1zlZnJflLVxNHbHWFGklG+uyurnIOnm
Wrhk5Eq2McB2o4Qd1LGGNnkcc2tOXtorlQ+JfvpJo9tQVB5BU4aQSTMkVTQuai2mAJElFGGbxgG5
a8fucKMnG3WHcsu2umNKtbz52OJ5cefSIE3800pL0xU0LgcMRt1N3LzCELpSzFld0qKWczSaQjnE
9IjJ6x3VJvgzN+oroL+dvBXQ/tsk/0uL6gItkOvh0Fc5FqnPHndHr9uKv/Kv4kN729zTsH00nI/3
cFEhu9hElfjmdBMBVGX9MWcThS2i2M7xAaWD0B/25Q6WACctN5G/YnH+i38DIi4tznHQSYFMirss
r+ZNTXcyNTk0AT3dGT3do0e3W7F1/YiYsmboumSoxnxmT2wNkcIESoWqMFTDu3awu58EGgYkf1vq
2Nv86QhjX40A/dpnvLpGTTNUoB8EjtIiljNlhK6YS0ZqetM5hpc6UPv4hg+w+WZtP8/rje/bSZWR
nrSpiJL8Xks9XWJipCJdB9yE6odb2Jm3vQdfx7bermzlvFWLzwa+RlZlGcSMzI6eb2VUMfEdSMpf
SxI29OVgjnLUDbpnt4obv0iPKwa1FYOL6133eUN7CIOVEz3KP0qYkPyDTZPLGXc0HUIbVou7bMWn
SMsoHC8mKbLOUTHBldDZO19mYFG3xSxi0TYJrs3QaLbpNuqGYXnv8KDef7zIi/Mpw++A32SYzpI4
oPMenJzPPLSAOySIaVvyI1B2nTmejw3IFydxtiCrlkj6a5rgp88tlAZSH9lQpZvBk7z2e/7CIz/5
CEIfH+H3caVn88X8Zm6FHRF25eS2fl+03se/4XJPZU1XLY0Ah38amr5wow29viHIKDr/taepk/1u
trVT7jIvvyu+rlibD+LZQcWarnJUwX7xDM24r9M9tQIRmqM241nY1V9gOPPUx/RFcFWndbo9dL1e
5csZI7ybVV86O+eFZVNWcCk610OignNuuagyZTKYWIbWC+WfMaWh2N4Ik+gksP+jRqHHzc0YW06H
QsfHi764KxBCvzc5JB20DKbPLcM/KSSMqZIPAcuOTOhwaZxF9cphunwPF2YWVzISmw68BWZg9fXm
65F7pa09H3aSC2+Ms/Yarq1qcW6StFXNFsL2TYRWcaLwMFV3mhL+7/bOXDy5ojnA3D/v3UQpp38q
arjB7z7+PO/+fnkyTr7P8hZSqaNgBacfTrrZQQUawq/lGm7rSHZjT7/HLfRnr4wzbFf92eX91wEg
yoaucPE0nqLzkyHSvlACCM026W36mLnBY7MBZPap8XN77XNdXjxMmQqlFA34JJWMc1NRN6QtrJIU
xwo0DWsQDZorMc00ar86ufz3ZxFrloh3U+fijbk4HCTyk9aGZGH0dOxulz5UDzyytuHnz419/Kw+
f/wJ5cvDqCNZpUs0JS0FSoeFqz5qccA4/wwv40nvdvkLTR0ZxpLfzR5kCDxZNiRkm+IBEWPw7S+K
L9nzEyUQgLvS7uMfI639GHqrpz5O7OeMZIAcEImkHcVhyJF+gur+qvjRlqG03qZcLbya7orZy+fq
fA8WbgbysFnGELMwU3ndroYjehOpO8v+6yDX5gb0QLDqdubVnN8enRDKlECf0G2+iKaEuA9SksFk
03n1F4/GjktZVH+Eotqe/XnnZwc7+7qyVnnF6MLXNUoTA6bBKOM2nuxOW3kn+b2j2FByOon/sbUr
G6tKvJCWaOp0xpfBVVYnpRTqFnAR6b5XEUNXs5X7cuXEYMEE0Ax9n8kDdX5iIsQHuZpCshGjO0RH
QT8ycSCvBYlXXMCZlcW5DGFiZmIXK4ruV0xMjJ9F8XNBBU1SHtN2a/TBAxVzNJoFO4tuS+MHBNx2
aT5owGDEbsWxX4k7dE0hkJujK7AGS6/bhN1QF8BbN+KeW+LFe4qXGyhQd6i+3Cgr8eqVpc8tDRDe
xI2GutzgnBYOnOXMSmqR6JbtbUFWIUHgciyfDXntcF75mmfGFvucZh1smRXGotvGUTzFSbzMNz9J
PjOOHt1ER3DWLv91k6ZE417mDuqLhyTN4a4Cwsn6BIgx050yQpi7+smu7uJ8QiVRk+e87fyYBpGV
Q9QLFxVw8qcKuqofxlbaAPPd5dvgxfCFffHa3R0e9JVA/Epow+t4Ynhx3aG4qkFVvxueAxtElB2T
txJg3I632Vk7Lav2Fs/XILXHBq48Flrxnqim3XyStmlNfgNvigmUedP4xtqzccWnATQXuRUz9gZk
zvnuhvAPmjNL3/ubOd3W/sEHF+4LPuxtzlp5Zsb+LN22pknkpOQdCnR0yxOTMBfVI2+xUZ8Y0HKZ
6GNbEw9a7Nfjo7Klsj+nVW/S1nTEhzlvldzM4+DanavYMLi7XKDd9K3dWjvNKT2iJme1aHUlPIJP
SdEVMnXp8lUvEq2Sy4mfImyPO9UN98G2vkVeHlvtige+9mijfilqkAuYROvvqdpJsqeZsaj0R2wZ
TCF+GRR7cCLQszYKdVvpj1Z5o5M5x7vVtOTanTq1O5+KE7sVw+paOEDaNlcI+rv4RvtqueTxvkyX
1ef9/ExJG+5/qK2dj5816crLfbbkxYGrlBQtl5El5990n2nY1s/8o2s2joqorxfaMzjEUUCi+u1/
8BSdmZ6f3JNVxymqCL2IaRjHK6f5Vu1Uu7QRlqcfQiUBnY99sRNkH6oRf2XV11zl6YYv3lqUSFEq
g/BwA+40+zF86pDzdS0bRcnJLj4ZvuRCfMlVWHvv5t1cxEn0l7lxJKE0JeWFT6G4a+RCyYcOPs+v
QuZGTvy5f2WYcA8DiIOe2ccLvRK1nNpTFpkTE1aCGM72VJU6Gh2/4ZCuremqDbIKkboT81PL2sGU
BejSqNn8IESfAh9aoY1w/6Zu4P50jnZur5burt0W4IwKnV0eOXWJ34MHSJfifGb+oACEELR7+K55
PAcealZAox9hG3LHr+az4H28mVfdw4lhabGbTSOh8ZBimJU+Jq+5Fzhv/VvgIYPsKG51126VTx+b
vLa3pxYXDjqRJKZqZI6FljEdpSJ3nq7Vn656gFMbC+dzNMKyGQ+sisGx0h3t0T3cUPJ1qu3hTn5s
HYCYNKIf6pU63trSFo5nkMVCMGezSfZdlH+L6sPHW3dlXSZnQ1eBC8i6AbT03L2MDdMF5IMgqG51
aHA2E748fxFs3VEfYlv8Nvvy6Gm1CnvpWs7Nzus+8WoFVTQwh5gdnyavfIaNEpEGaAb/lLdoUrlH
CO0eUn/Vs1w+k+dmFx7NmkozoosVvz8hIiruT7qj+ekWqkHwhmt3fj7p535sTvLobclITVEdXfix
xkI8C8R8vOn3x534OdjJD/k9Udhu1dJ8+j6wtLxzuY7yXWtgqUPfdmN5wY5EnneBLJoQeu1huDyU
pipT69UBmVAgXAYAGXjpSIvRHUrGm4IBOfXzx4fy2t83KImwZXMzTl3s27FrB0sX+PtV8jw2d338
+vHfv3zNTfXk72sLD6UBXp1LzTEqaPtqvrZd5KdJ6x3Q1vnY0rVjfmpp4Zn0tjaMY4qltv88NfcM
IunBioe44m/PV7PwTJoG0Wdcv5+ywG8eIXtxDrb5ghzaZnTgVt62X9fK/deXpVhz7kZJ/L1MeHJ7
YYpPymw+bmo2d9y/WMdo00S/P9476cpl1XBNCuPLOCdzGXfnWlsAVOUYpLvyHlYxdy5OmZv6MXtY
O9FXFnRmarGHaSmNap2woBF2EUmEe4lB/WgtlLtyrs+sLHytXOiTNRI+b0R/tAHyN4+oJDjN9g0q
xhyiNAemnXDzv9zFhaetJPmomilG5/pis5O2gdNsMird1Wqbcm0X539/ciwkgfF73cJUTW0Eeq2N
af4sxOeVBV25vWe7OP/7Eyud0VAEkmYrrvAQQahqJw40l2jP0H2t7vuH2NN2wm41oJrPwMLHntld
pPR9MqDyLmM3vbW+5U760G0pUz4rdsf8xZpHl6+8HbQnlXn0Q1Ssi47aUEKAOYT6/NkqDowBe5Ir
/qgJ/WnkofmF6k+6ETfR0/CkVBvxFhpHfzXtmQ/kcsmnP2Kx1dD1oKYz8CMq6qTCRtvGbubrDsMJ
tEqPd2ut0mvnh96sDn2iJpFcLrylKs36EAbAISG4y0UeMwBgkKOt3YhrH3IOiE2wHVcq4JNWjgx1
YKbzRvACqJQ7kUceBRWg39i5r336+MTKawYX29gF1INRGIAd7I18Bm3d90a64eqb6osQ2Oan2ukd
xCzJbWBU0ezKjlcP1DXfc7roxenVZeYEOoHfIIefxuSzsfYkXCkEAR892dVl4Yl0DmEDzorxIlIZ
/RJxVOmOfoN5dXITlrZWl5mjgOXhlEUdHl8alSJd+3M/EEhZRuygzLGc5ilby50BA5W/Gqpe8zdk
oipDtjMIYvnYqZGRGHBpAaD6JrxBDsVM+EZvQULou/Ft+lP+0uFXctPfYNw+PjdXt/TU8mJLoZrV
xYOM5d42/cOzbFs/i7uDrVDr0NC2c9fu+9UdVRmSAkxqyhe19fKQqMdOYwggTb5X0XfR2Lb903Ak
ryJ04T6awAn+/RKJHzTwzPSkdLSbzz8i6kh1SQeMeWyqh4hktt8LO7NL7oPA+/gPmnvXNvXM4uI9
tOoDtHDau8XeBbhj97ot2Ewa+OjQDZv+ZjXpuOLWmEUC0qKRh1NzXoSzSS4VfSyM80GVPPVz7MZ+
8nKghM88im3eoFtCG38l8Ly+zL+NLmPcpFGgWYhY5l9YBcWJvwv2W/CA37b7r2sn538wh9Q5tUe4
J5aXJG+Qfc0hcNgoL50zOXN9VH9VnpAD2SBaaa89j+8JzeLys6d/21tcDXO0oi5osTfXArWbwoYw
e5ds/wFe6EoUSnZM3deimm9e9AsKBn/STuPr9fZohzelHxBea77uJftVV3PlvWVInYoNVTdJhcjk
/DaUCPxkNQwym+GhcxAik4HqoRb5aZp7svAUeKvf7drqdMlUOZoy7aVltyc5ormGFDJ3+87cIyy2
P/iKX+/0m/+obmxyxf+2tXgGUxOtHa1jJxunc/AyJmAewZkom89gKObiM4YbP1Eud1eczJVY6szw
4qXQI977Mnq/gAPNgjk/mhvMaHWvRfjzsVsey9MlLo6l1jBXV8xLPHwxvqlfrJ+RF3zqtkxXgafF
xUw/DIikX9Tn6Pvac3gtXTpb5cLNMC+Yp1nPp0QA2WEmchs5+u2M1Uu+r/XQLoMJi7yPvpasGirT
yIsNHbQBYQYdpdtYfhU0vNfhdeWTXZ5Li8qJwTDLzBmHWzm/CQI8+v1kQkHHLGAFflRwtfs4cgYX
TMR6nHsZoJ1bm//9SUoxSFkB9y3W5lcIIjmKs4w+evMth37fW1nb5S0/t7Z48yIBhSjoV5l0eYfm
AWDnATLcwS53jR96o79i79rXOt3LxYsH4F+m14m9dn/XORSB/d/zecy/BBtY9Z1Vn7K2vkUa2Fha
d2SePCK+RgYZc7PHVO4GIA6ZZzmrCIerZ4WeJ3P21Lsp3Jx/vTBXAyYj0r9iiPyxpRv41jrV/X/U
eLQwoKsqQ/2U1ZezTWVidULVhfOng5GimxEcWwPUiNxtkg1aGLuVT3dlK+fKB6VD5r3AACwuWosE
c0vqQFLAwYynjfAzcQQ8yaywvvlH0e6axYUHs6IGjn4TJJDqZ89NdAP/RbQxfw0U7xFLiI+7yF19
zK/ZVKgjiTx9unWBbobRTRTLkebd/JhbB2IH8LEvf+2qO/5MbWGlZiavWVxciX5sZZh8sNh9G93c
Kb9HHrwCNMlnboXpBiblxE43ZEoOM4w/DQji3WRfipvVttDaD1nclchA7QpgLVyN+8DX7WmbO912
fITKB5xuCPOrvXKirrg65XSvF48wxYYyUgQM5rejS1S4R7Tvc+uonrhlOOvXirW15S3OL+wEA8IT
71+2/jFfltgePWYPPKbh/kFr+oqnI5GYJw8NuP2YQzz3BANcqmkvI2+LOszG6qdNuYqAvAzmLYV7
yGSjrkEXsqxRVEEziJlFmh7/aUkfEPK7QzbTNp5iW6feSrNk9X5cNUkqq8EvSUFo6d/qqASPKKgA
favBbxC/NcV8BwWfs/Kxrh6Nv+0sU4axUMdUKICoIg/1Q3al7QGSxk3+hfG2rfRo3a6Yu74sA38K
coEp7MXRV5qsPBQHZT76yidG7uN71U28+A7Vp7e+YC9RmV4FL7yH0GcRGsRZGvD/+b/ody2R6uoR
xjB9oswafE9tiDpQJn3WtnM3P6VRqd1r/uBGN50rOp2PQN+/xwJjWJeBXwJhBex5AV2hbi5qtRRu
JCbpjs/a4SXtVnp6F7fg3QQMZ6BgqHEtEU6WVotWeOCImsfmU1gkbttJKzHMxbebTajs34zxsy4h
MWOACMERys8weEED6Si/wm6xcj5mT7T8Ujzpc4kHMNoF2l5RIS/TuoGBPLe5zdzQrbaQSBFIxDuY
I93cT+5geF7DAlw2ROel/W12yXNK+zjl6GC2cYxNvGWO+SGimYJu5Uvv9DuGNWxRtNemX94T5MVq
ARmRY+JVmJlefjQYQ4uok4w/ygOwLV/xdPuYPT2bzuHWsNP7nGn/hyNlwX9fnIAnTwcNa+pACy8T
93DoIMhW1T//LxYNgfoSYKBA40Vbylp+dLs2zTR74eVSdYh2ZJnTCcnQ4uIHTVNALqP9SXZAbz8j
FO/3u6MfrWDV56flIyuLh06w4KiA9/CPUe2b4lMRdBsg+BvqNJu1g3qRXr5v4d/rWTxyBbQ7XRNp
f1Q/3h6eLNYzhw3rK7rsCWBoLg4Qd+I6AMicP29RprQ65IV/xL3ioVz2lX96McPLm6jYAQfyIBl1
JO2eIHs37mGqWU2kr3250x+wyJPEI6SY4EP/1K7kldqn5haNQg++WfeYbwSXsJQ0HiDS+NWKnmSm
Cv0Vl3DF7ZxtwBxunORpldrl2aE2/nTyFycGhkea5v325YdyeJkzw/X6yLVDZNHrFkWDGBxnd25w
kqDWrDhEgwopUMbs6r5+reLe74Ji7fW94rUZAfjb1OK8qnkcZ0H0196+P4R+4zbbw04nMjPdZLcG
LLtujweCaIlR16XDSaxUR8Nc/SOk3/P2h9E/rXyrq1tnWAbYEuYMGGA637pijKtRKnQcC+rv27nU
2vrd9kADaXoqdzMscvDXY6XLbrhOFgFUGiSkZSLBtvhieQieRa4njmj0Sfg2T/ZMPwVaA8ITlIQv
0128SpV2sdDZ4vxGafyH77e4lfAxZFJdTH9AZ86AArp5cLzDLdXfKdlKzPSORDtzagtbiwsInWQi
Q03+R/TpsVCy86Fn/HkH9+xz/jjn2YUP2a5jQoO7EezCF+zWEz3N7u5gwLxVt4cX4dPKZ76I8HWo
x0m753FpepXLkuVk1VMYVvpv9W7wwm3Lb1DuGZ12BT9zgNS4K+Yucv13c4xnz+gQvu78MU48QBZb
rVY16m8Y3m5bf9giXPdeRm9W+z4X9wPudPqQc9vH4PIvo26mlyFPq6ffEwwE3P5e+ryylItnQ5d5
ASmVYwiU3ntJ/WQpjdXAC2w1v+dnMH2I/eI22pIUeav1pou4fuaNh6cFJCX/hPL4fM/SGs4UQTN/
pbtwO36e2/90jplTnod61ly0fGXbTBN8IxunXevKQUN7QFbul3mnE8UcSPnQKrsDFe0nnvVc3Kk7
tI0YmDQSJ78vH6K99Bh6a92Paz+Cp5JBTWr2l3SJUzypRzUqfyH4eWdF015aC7Evi60zh86JhUWZ
JFEiq5sKLOy6blP7c1uOSG3fvkT71Xraxaur03tg7k1iAERS6ZWdf78ohm9UGg/YQq/mQd2rtvwb
VoJNbDcuikWwevuiR12UbGW1XHB5vc9tzzt9ckgFxOmF43D4RRX2VrbL5xgsLjNLGzirj3uQZfbK
pZjd87mDO7e3cN+jVjGfgT3VP0Isd89ovdt/luYyhU03KbJHhBfXgc6XLnzu7hiUDKR5WlpfuNX8
WKpKKUe/Slf3243Q2Tl24734mn2bEUfHmxleLm7XLot00S6YvyxDBXBOKCop8OLpmPRADZND+GsO
vs0v+h6kMxRft2gMueC938N9pdwGX9ebMVfP1InlxYqrrB3kUqCfzSXNYWdQGJ74B73zK67nbIGL
o1vGrSzlafhrJmVQ3XnunXFR/33kfRU2fnl0IAtG6YKCKbSrl27OgmHTTMw3S01Cu4OaiLEiC76U
j0/oNSuQokKjpWDJMBcrgkIZjWLJeCvLkZFNBEc3NZpqiOhZ3ebfW5oZSHCjlH9JDc+vXhGZ8Kob
xpsZPE7mrLFxl+TPH5u4Ei0p0Mn+bWNxvSsj0ORQM4ClMLtDL5xGlZDQjeiP72+E5Eb7WPPDZmVp
l/753OzilqeloB+hvH1LOz/WHg/115VlXf37lP/kWTQFCqHF3x8zaWjjxnhLds2uVzfHB+O++6rd
957spW7HwIYTry3pckhPp6POkwDxqs6w/jKeFg7WsYnj7i2/7W5Vnr35le2+oJe6+U9u77mt+dqd
eGWY6uskDbu390TQM6GmqXeVv+aeLn0EcTs4LEIUeDkA+p5bKbJB6wdTw0rFiOw82EQ7f90Jzj/2
3OVjhiiLxJI++0X7ptA6aEJD+a36Vo+b7vZIGa7vN0eXJyba/oMezqWzV+bREj7R/IKToJwvK44P
bY0szdsMqplu4b51gMq2b/MQWe9NLsqFuN7QM++t7cfH8tp+kgTMY5WWBJvKwrBZTgJCKx2nck6a
u23LV/sH+3nl8BNM/reZZRk3FSrEY9r+zfwuDTfx1rhJPAn9Kx5t+NFRJDa/Bvf/fiYMmO6p0cVZ
YbCZSLfr32rX9NPYObgFQKm5r4m6nRd/g+T9H6z0MoLGKBBkyCJmju0l6MQMtAmBoIEDOvds0wfD
HZm9q+7WLsIludC8uhNDi2jPgk9Ln8Qe+jbacEJG3SF0gbcad8y0IN+zjXz95yqW4Op3PDG6OC6K
2Ish3Qa2VPKqXwcCLyZ3viFZ4ze+ed9/XQuar3mw01W+l59OvEqrTeIkjQMxgbWZHwOAC/GOsIA4
ZHVxV+/C34tbpo1BT54Saz0PT/lF/YLouT9bRH3wdj4wnT/5DX0HBIpWMRqXDzj5HP0G3BpOANzg
+fVPOqT9WrH6oVZeUPww4+dJWZnBvfxwswWOIyUj/XKCWivjNGqm6kcmfIlhp9SgUf7YkVw5j8xe
MElGhf9dGGwRGkhNXZJ+pD9QdUs/Tc7wEu9Np4MzIgaa6M0fbC0JuVzTbNGSyFlBeeI5z3cNDvHJ
KoTDj0n34+ITcgkrEcElgEzHgEw8w6apVDcXnyVqJbji4sMPMQKmHm/rO4ZpX/SNtleAwx4eVkuZ
l6H3ub3FlS472EaQ8vtRuh1Zk/w0H/njA4OGtPG0fexX7kRFcR1jubrQxU5OhjTomXL4MUfeQfg+
ygkWsLqFqclpH6O9aHz6+LRcHnhOIXKfMBoSEF0EJqHKtAtYnR+DpD/CyxSOlduLlfuvjZggRyGa
phoEFmNxIpuWUk0AV6VS7eJo3GTV62FcKX5dBquGOBf1CO8BiFPJWO4cHAh9VUivqj+Ab+qgznqf
wIMsHbdcbQZXAxvU/vvCLGa5aJA+zWGQtaSDsbIkz6AlfO08xTO8xGu2tCzuOnduiwa2sF1rXFz6
4YXB+S6e+GExPwpjl9evxoPE7Gvha6RMkj13zNe5bi78sEFfWeFOE5IQlCyv3UGJDJg903lPqacJ
buv1t/8g5po//1mMtzCzuG11roEqqdPXeQYles3cblu55a1ko3a7XQ+Pr+3g2aoWJ6VGArfQMKf6
45c50pq5go738j/awWvHEukPxiTem1lQMp9/LjOkKBqrwre/uBVrdPfYR0TLnmZ4L5Hki9Tb7RoN
yuUTwGGcEzduHHyAl3XXDHUMxl7ftMGLf8KEzMGMHgB1bc3Bm6Mgcbv2BFzb1TOTi6zjUBTKgGjY
W/hD+zbDAwy3gvOBeyDzDVdvwUVw975AhWYo/gRQ8eIbBrWUR00ev0VEy0dYQZD8spG7+g8IAc8N
WfMPObluOdIBWZHG7zmwITt1bM/pmwUlTzPZUcGc1Go8edHaXphcRMvKaJCBsDZlI9pz6Mo8P5yV
7+yKdtxtgo1M+3BcLa5d21KQvrR751HfCzQZUvN1GYXBz/myz0Wfbt/fyjBmCGue+iJaYH2nhhbX
vYomtOcE66fom774JYUmDCHsnbnpb3HRlCn/fehK74GeKOkchHkKF+L8G0JHVA9UUH7KvvSNIimQ
4snXfGM/9wT/fQ9iYWyxusHQU1HOZ2PUYjkqgZft5qGd9XVd2cezZS3uAEMDBYNKys9CJSetnsfj
7uNXe5ZKWvplIi5o4QnqZiTH4tm2+tEqplj+2VPxRCPHbuGHVYBkz5OWs/uqIXaLtgSUqyX6i6iE
TUQVaR4fJSRhDuv8iwVKEUaSIP7U4JELno14r6orAIBrmwfAxpgp8nnclMWZGBPrGGj1xOZBz6LU
m+GwgiK85oMB6tO9oc0JHdUyiakMcZoyq/9pvbQ0ObNnCRJY+TXeKQSt4269Gy3PP3nxjGIQPlZg
E0zpLH2iaMD+PqX9z+Gb4pHwOsNX6Wam80WMjA8Ww/MDwz5dAYhiQzvfj9vEpqR9b3wq3TW4+SWE
kpjy5Lcs3WYzjXKRlf18dG5be/CC/U8UhNz4OXdiN3CON61TggbgFqab/UBxedWLzvfsg92YJQ1O
HXeghI0mFP1P/Xti675Z2vMkqOnQ/9ykz5H3pj2BTNqvf4bLEJ6lU2umLkbMdFnqs5K+OsR1+XNO
XuNt6hT2+DrY0fN7/85ZG3i9PMfMRAJIsnCqfPslc4g61ke0IA8/UWuHQ/yrFr6sOIHL4IzugwWo
hK6dpVwwhZQwfAWHwfjReEinuLO31neICG4En4nE3erjMH+W888mKeANaJSTfGtAgM4/W6R1qDRE
5g/zbvJU+OjM2+T+/7L3XUuOW1uyv3JC79DAmxujEzEbhgS9qyqyXhBl4b3H19/c1X0kEsVpSPf5
PqjVHWUWt18mVyZ1lChj0sTIblOLqKlKSMUCQIb6PHgEIJdxa0oqvcEZyupMMQjIL+B4dnPqTSem
b00xddxeaF+2RKrCjRIENTXuWKgcCbJCfHeW2M5i+WXgNmYW7f75gEBBJQB7jttGAj3O7YC6wuGh
0MSetaOMbh1uSQvgAziu4UcvJ8Hnd2bvxhjdmFeOUYDmoEKEMf+xsGWk1+CDnXM7MsNtpE8mEG83
4Y/pux7ZaKkqSDKHYsyeAzs9CMAxtOJOW0uLxGyXzKnWeWkKtTU1ujHepupbSOOyZ2ErL9DYvADl
yZFOpLeYjrJGN8b30Y3eIuD4NQn6SWflSJtZ8jWD7j9mTTESf8vc1NhGHkoN7ZGmSNhziJqigLGp
Br+llI+AZExSJ0yObeykpDzDOJhIaqye+Quwl656SwAhbLj9G1M5MbYxs3wZONCawlT6j5RXPthS
LsR4pc1AHrOYPAITu3J8qNMuq/gOxtyXAsSLP4xJM8CXELdO92iPsKc/twltaoSDjpdlfNVD3DfV
opg7xyp6DelsJoxOyWCDmOLqjOhZM+YeSOgmbpW7o/zL7BjyWvV51QQqexZnzNl5zNGAK75HJLUr
MCkRxq6mMLa3bsx/honCN1hW4K4Lo+0ZSOmQdLAnMBYvHgOI+KwgSQbhkpIEuedMRSO30dZPc3A3
eSh+wkUaPzhALUmJ2yIwIGFsqKDeyvUQku26oqcF5rXSY6QXk2m+utuH7oddGgXBS0I5Bqm32/uz
GnIfEjAiEgM0jxNYQm018KppUTVUrYk1vPUSvhsbXdbADwM6wYrnujdbE5LtRgAdshk2DkQ7jWJN
n9fJePLevrke4OjOTqHs1/mdeHYjoqIHH+XjEHU7desQZkEBfv9PG/Xa4OjOVuXU8xlRPPczNTw2
BmvSlhJ2VzUPnUnf9Ckn986kyiguKcgFY9ug/+p2BVUoRydy5V+Kpm5sShjEynU7n1i5O9uTtowi
FBJQxkIscWskDEuU+rvwohzFtftCHRW6WdBVqSm6fEa/NmiwXGvqwb3jrqAQCRkxxBEK0voj51n0
miapYuk8KPMOjZwu89LkzxMju3POb2zQq/zKgWCiLhSrWvo6APRNlwS7b2x1FdtQqXymAXPXQliR
qLUlZGTC+J3NeWN8dPq41ityX5bOmUGD2i+CSsemzDcS4Il6P2cn6RruvExofZchmAsgr/Atl9qJ
kV92nXfpHbM3OaRTqznKyh6o4f5Om+X3BVRYSsBEs9JowBjjDZyeU2s2zC+y+pQJhqi8+O7Uu/B9
QDABmpSvVnSkVkbnOwiBix6qAmnUcAMuYPDXGw0BIbg5PP+Nw/39ury1NjrccQ/9CK8ukCNW0QYI
+dg12Oj09m8AG77vS4Wj9GV4geCofwOR+p7ri1qFqatWKbdSwkMW90QUgIqspjbFnVVCVh2wbnB0
gcpynGCBrmIfeFF7UdOZ0+2yzlS8iWrjKC1Lb360HlyZGN38Q+82mRu2WCV3HkO5zaKlQCY20W0L
NCk/TByseyOCQgt6UinTN7b57aEOK6VxOhnmwqcwPcioKwVTUc73owvMJiVBEOmf34i/ArnjiqAB
0h4cCC46Il3T/aCKKfCX0VsgTZm7TYv+mECAxiSZwoqRLBrdFFEDZWRguC6Rtg3DjQs1WQj3km2V
FSQH8rdQdYAbzInr6c7ZQgQn4ORSdPy3jZHBolg49aUy5IIoFuSjkSENNg5pgIqffDjvLNqNtdEe
8aogDSOmvshQDVbgA6FcYKDYc4GCVwoxbjDYFnqLbNGvB/n1iPwV6n/NLJIkADejIC5ix4weGZmJ
2F6smgtUE3Hjg1dmBxAgPC+giVa8GS/iGXwwW9AdCKHqmoyk9+TI79wqYFylnwB0Wigsjz5CAR1f
BREDPoL29iOv30DdwE4BTm8uvx7uvUkGhFRELEdlKr4CpavnTuKiNIcO1UWKLTd4S0NcLlMosykT
o3XktDJOuKq99IHtBICIxrYLue1fD2OU1vyxatfjoB/iahx92XoZBNC+LpQGKxZYFMbDSCTY0BOo
GZN3yp0YEjrzV1M3uvsh4CsXUUJNClZZYH+EMyA3aQ0+TPRi5pixNvW43blkbkyOfDueVSq1y7Fa
PykfWIpVr60unPdg4mrnVWJNzOuUxVHYU6u5qzll+1UE9edxZ1M8LPLsqs3pAixyyUTkQ3fD+PiB
RQblEBFJKVDe3y5kAbRz3cKgEBxcB8VWTZ2YxHvbEY2saIyiehaA/N8a8ELFg5JOd2H6JUiO9C4/
FOgEm5g2+inHo7g2MtobbgMVSNbtL5wGEuriBKXJp1RvlpRQpRfAE8BatLDrHHgoW88mbN+bwWvb
o02SKG2VgT7mUsJ/NOpHCQ0NFOrPbp0jSjLQ0JjmALo7p1C6wQsLtAGap27nVBVAZlEl/cV5UGf0
jkRyuVt4HiiHBJ0lzQeoojUjn7qq6SR+m+S/rI5Bg5LgQxg27i+q2BtMvsgysB0BXTTEU+7DqEHk
x+0CnhoIeAAp+x1/lbBSAvFvHqeAO1PqfsZMQfQNWhJ/IRxaCw0NevTcmAVSD5muISdcf3r7dKp0
c2+8159idDSS2Ecalecv1TlABXSuzAPwLggb2k5Eazf5Cgrf/7TU/H3so7UNgwFpn5aOvTOo9Fz3
St0a9avX3bem6BTvXuRXg5Sp43N1kTMq75dQkIY5pARWpS5ATEcfZrSO3jxnevAwWRq9d8VdWxy9
tj5YpuJQxrSC+YU1Q7PJFu66gCsqzr2OSIDqTDxW907LtUHqZl0NMUvEQa4xRJ/bM63lOU+BMHFt
fwX546NxbYKO+cpEATxSCrziheWYWSZXRx/Y8SF4CvNVmhdGP2SGm3ZoLJ5BwJak0ETWPt12I8Wg
YKp7i4+e0e5Moj43k0J3ShAPqIusmg3ZUtR2EScavrtiXTBjdFYZPEJzRQnXAr/3mgs7hBajSGar
8BOzNsKs/GcjgmQT4nJ4H8YAeaZqpDSoeOQcCniD5QDWE1qjjwi4RP1ThIpvP7n76eb+Po9/2Rzd
42HUNNmAeQzQhgZuCSDsUFmerAqOmqR/Dg2k20ht0BBlHBdzclMMdc8jeAg34gv/Wc9cU9w1OmvV
lrsvADxiZuDgRm0rlCYJxietj/ZjGysd9Mn5i9sa4iKz0M5TW9BkjqGUqyN2Xqc2mAvWAglWA1I6
bkKSdmJt7z1ZaFD5c/yj7cpwbpmhmnhpQ55I1YvvTTgVd5fx6vdT+1fHoY/rUuJqyvvVP/fCQeQt
rXTNLPNNFoE0J+hq/zHxCt895Fcm6devTDYen8spJrV6o9yCNH/rr32TdvUiTqP4UN/gD7+2OTWL
482KGi/HY5ScqIMFF2Lf5cQyjQgffuzTLwJa4FYgczGGFQZJFKUurkoKK6QJP0bYeq8y4XQJHWdI
T4MeJ0NwqBmTxCv3xnZtebSCoSgHjpsKOPwa6P6VOZUxEG2abClPAbKok14U3fS3Jx8jBMELuC8l
ILnGLo2EmkZRaypc7dZEZgeSyuHMmbNWYvbzyWj++2ZRaaMr8Ne4mKly7e1m6WqUAcIhfoa0Y2TJ
Mmq+gaEcGj0DhZweW9KCR6Foqg36+5TCKGj+v5jKwdIwOnRxI0CcsEqfcwUS5sVcko+/3o53AqRb
A6M147qhgNZ6+lykpI7ArssRCnXArQbWGkI7race1lFvIt2fGhhC4aFBKxO9cvLoBHBpVSdiMVwA
qbKQkl4E7z8aOnCfzfIVFTaKt83faKf/vn63dkcudx0WQii1w2XwDn3pE0f4KLzTr2fze0QBE18K
p4BToGFwtFq9ILp9F7KXVGnNIM/0KqpX7SCYKMjtZDU4lB7Enn5t8s6Le2tztIBJLWVC6rEXCaCY
bW9GFwFE7PIpXoHVZh1tGCQf5/LEJXZn12gcC6IhFQgICQdwNJfIUmti4bKIJeSZM6MWxZO/Qvcu
wnjXmrpY7qwceB5QL6HKseK3bI9WJEXfNNylqRZJDn5ixQrViZWjs3R7k2igGgCeHdwOAI+wo8Od
NiHjokn6wsdHzsFRq/mJdaK7+psBZAKB4kDLvyCOdn0SVN4g5ng9wcefN3tHngXuOnJl459vB6Bg
/rIzWhnswAhSA/xF4MAzpEEZGpeiZ7z1kCr/VH+sD0QczF9b/f50Y/aujI6CnlSpGE/Bo5aGT5y/
83xHd3hQqDAbMcf/4gUPTP2Xxf966/6P+5Hufsxc+e//xr/f0qwvfNerRv/899p/K9Iy/az+m/7Y
n992+0P/3mYfybEqPj6q9Us2/s6bH8Tv/2nfeKlebv5hJpVf9fv6o+gPHxAbqL6M4JPS7/y7X/zX
x9dvOfXZxx+/vaV1AkKNw4frp8lvP79kv//xG+b2v65/+88vbV5i/NT/JG4avYy+/eOlrP74jRd/
B185UiY0J4nSCuWoaz/oVzjud2Sg0RsIZwClAomCWJO0qLw/fmPE3wXkAlBuwZuGJhy0tP72rzKt
v77Gqb+jQQF1Q5S3gaZCQei3/3ywmwX6a8H+BdnoXeonVfnHb1DQuzkCiAdpqyfytWjHBM7tmxA7
41YMy0bNK14IL52ldV1Cx68BYWn52TtazRie2Pp5+RHVeRenZz+KkXnxI9dnPquMhUg3EYYYbcVG
70upHxtFh0xAhCwGL6Cc43J9lNjlIJSVJeXoP0YzeBsFD14Z8oUrGbzsFUE+75RSk3pTy2sU8T7c
lBtEUDMKcs47xC9KJgIPQOCjRhCqDQoQYE12taMox63D6xWsRhBa9lEPF/TQ93vmuR1cGU54G4hK
veQ7VslfZDaOA8PP+6qY94PKuwuIEiXgz3VZxxkuII9iZLRdt0wQcTrTsYNwEd1Gy/ZRIpTBwufz
DGOEQALKp5lYFmg2KPLCI2FTtt2sA99WZ9VhJjqgtotFdshJKfG4jAijeily4DHXSht5YMKswTcw
TZfoWton0dwVlQ7xQlcI2rLslB5NE7WYneSKiYS5kCqcOyv4uNMc0vFNDrbDQBOieJv6bM80C9AI
trmmewHaNVkSuzwXvSRx7+Q1KWSGAbGZnyOdtq54IVXrN79tymrNi3xfSgSOGlsLxHUHMZ0JaRLy
4MLkh0rVlbDoxb2Tc3xwYBK2Gc6OolTuXBRdhiFBWYXavBeZ4NMNUQddM3HB8AVJRKksV6kb8CqS
uL7PocQhhCoY7fNe4gCtdyPfWwSlj5xvEWNxzkHMDvzKjVnI8ihlCstJEFaQ9urFRq3nTB9J4CTt
S6+zBn5Qu23ciWGpd3LlVVYnZVVPJKGrBROTXMZEZOr+DMYc7VnJMuXc+UWTGpmmNujKLtMUGiLI
7vGkBDUYaFwFP0OlWOrCwkhbpq7mblnmYOpTVAZ89Bw4j/Vc00JH58E81BPPBTe/2bWKI56SRPAQ
7IWRiGpO6qvKsi0wKsIoAUJ83mPqzu7BicRaaLnOwOUaK/4nl1Q1g1XhPEQ0aZIzBltrQ2OUHUID
K+DDJCN969C0iZslQPKmqXgC2Q5f6xXq22CqGEQn1aWhCEFcrwjNU89LHrITQzf4q7r2BUlncjSS
zrpahp/DOLH40caFmhOxYGIgbtIg/Cy01tOQ95aGZ6HqwtTgi6bnZmiPGzIrzXgxjTMiuI4S4My1
bQZuRr6tBMdKwCqD7gWGbVRLdaDIgvKZrPU6F0NqQg9VxZNb9Gb5bLNlitDpdaXxEvSwYpu4p9TN
QwD8yoiV7cbJYmaBdRuUWRUOUXXivcHNoXwiSAwzc5OUYTZt6NUJGRpBYwZS10rYD2aNIm8qzzTP
9bQOE+kL8bKMAtWRballE4nfBAXnu6YHXZHXFOuUxyT2cP3NtaiIgIzpVT80g6DPWTvAqeyNpEoh
+o16sICspNBGeU58RaME6VqSIaivB6dzcfDaCLKxntZK51AMWSAIIaTWkLwOOq1GC4kT+4uGYSNx
FnReFRFeCKTGzqUsSSwcgELjSZ4MvjdvI58XiCbmOQsFktzvmpxwaO7vrSiXihZEqZHiywsonoYq
PJLe6VNDliKFQ54mdSKovkj+oLy2ZUh1GppKyvzckvtQUEsixGwkobsq94vQ6JpGZeaK07RBCKXK
LGQ+C8ZvBAWT3GOm9I4tG0Ef1KwMHuQEd/pL3RUMgFFlH4ZWGGapuhIAhxETknuBE3/6gyx1MWlT
N63f2Dr3RDiWaptqj37nuYPZ5mA3goxDEeUZacNW8j/zIGV7ZHXDAoKAhZwFeo3AXpspvaAyi4RL
Qm2HTuxCu4gFDuZ7Ai/NuVRFpskvLG61nOBotZnhKyGI1kkrZUr27Hdyys/5BM2Bj1JYNMlnCwYw
B+njKCrSI+6/ENISLJuiTbALhkjLrCYsoSRK+oTN4wUXc3K1CbjAGY4xXu5mzwRy2YomdarFV09L
BXmTNrnsJcVSS5JG84zIy1pkysuSzzhno3gOk6xZJ1AQHLmM3MV6VIh1jWFnrCP0Zt6UyT8LOdEC
AO5ZeAkobiLJhdrmKNUqB2XrMiK/lZg2kT89TiyVueamg/aP2ESpHVBew1sBipoH5/s4hqjEvmul
wN2EgafzuJWlagImNKoSf7cwcku1yJM7xXc3yMS7qpFv8oHIH+WDepFpBRDE080seJZfi5I4EWo9
tIFoCg01aoT58RkggQhZOJB7w/kZBRZQrlGDWEo37ifiJAOnvgcZ81PzytoN0gbBItl7S/VNMH2Y
bidrkbdhDawrFMwNcifkLQBJGfMWD0kE7TEvWQdgGVxABBvJ2GopG7URvqODCZmgyege/uJVnPPN
4pe+xlVKLar7nFGYeC3OKnBwpmvNzEz3JFtgrXwIn658358u5rVLOYK1UmPAcYC4DQRLiNu+deKk
fFozalyvS5PvSb/40fMWHBnovJT1FyIytfrlFKXqbSj3w6qCjavxSF7Q9gZMwdUQfS1r2IxP1wnq
WH5/SqF9VFeb1JsoJd1GvT/NAFwBrx5gKRS0bs0EjtaIRZauBe2lxD0rlAXIw6dgRCOQz5cVhL0S
hyiAR6JpvEOqSgjYMMjWyaqwgzOSn6AbU5H79M/JJGZivBtFhL30CODg3yOdF6IkV2pHsTMEiHnX
6HUk/aMoG0k5akEDaSKHkQAuMUrASJrq9b0q2x5b7MKQW9exbwxFsGid2P713rs3FhUNEzRlgIYz
kZ6Dq00ASDGjDqFi8ykPF0lTBpK66sQNOSKD+zEcSvqD0ItySny7PBIoYgIQYnOic6nFKCN10yAm
YEBk47OIBJKtosSrOPL3fd5tom5KWHC8Bel0Yvcpyn1O8oFvwAgOnyeQo2gnlGV4jAGoqHRJwpP3
6/n8thF/2KLkGXfJyLtW7JpIk+0vAQSDIwJVmG+A4pHnoTpZgB91vGFqIfIDXmQwYIF0GQHL6JWL
kyQCBku1khbuS6GrbeT5gSmGsawtGVeIwiVOJcR5iYuGNDEwgHEoEk5X3LDQ9klSD0JnSFzS5Lrk
NIwAGatAraxSioV+1Wh5WX+yPOI3Xoq6eY8u4FYhLM+w/bzJc2Gei2XnguErLqRgE4qBzNS4SgZJ
yAnjc219EN2MlZY54m3+dWKiv+1cgIjAX4gbBS892C5HZ0RLaPtkxVvFGZoLOkea1woq51REBo0V
AOFIxpfB/5+q+Y16R2CEA98HXlgI1qPn7GotaGroJnmzSYvPNAr/ZZcIjN+vkzh3f9GPtA6ynr8D
KssKKDjiWgOHyZ9pHfoVtIjiDkcUzakKTu9/0jq8ih+iOiK8AEdOQz/EX2kdXvsdETqlL0NvKUDa
6D35B2mdUbvmz09OO32RAJSBex1dhH3X8W7mJP5TYyD7bLj7yPCX9OxS7bMQ/KYXquou6OjUXLtG
URmQQ54mV6fH9a/06rf500aPZQV/XXOY2H8KNwmw2OsW0A9LmCF+3OTzKDCv1u2e43Gb8PxubpTN
db06d7QY5pIVO8usYj7M5Pd0zbwwG3eBABYallDtUzfRWsrIFO/qSPbxu/WRA4L43Wc63vOfAvuc
2AVvIFJ9Q+3bACPqTDEVCc0S3iNr1Fvps9L5p89E//X4R1ib759g5FlnTFw3WopF76xu1RmhEa0d
vTSdRYMGEWYTfzhGABe3Rpe3Q6J5faTsyFOwyFGl8/unoKt09QbLmhcyYoFVqFbOInsXTXdRLaEs
ITyX4Bph59HaffW3f0ONi16R//tuQ/r01rDouQy8jMB/8h+9C/vh7LDdmA931QLrMBhiTEKWtFPM
HAI9SWOrOPDI7dISBYqCt1ajPpM7JIz8J+mYw274mL+yG3nP6vEhfvaOPEMcW9scNFPYJHNpze1r
SzSqxaCHu9Qqwln2oeyY02Tun7/1h38sAxquwPSCOiVakkazkSIRgrOHzxVCUUF4S9Ml85ZvPLTF
uman4DAGloJu8sLWti24sZ6R/iVhiWQCqfAApQvXREsRt5TmmhXOZWjlDKgeh3NPRyQeeCRdtLN4
Xh4Si1sOpR6vtQPiZLSpg+zOlLbuAaqAsOTgwgF0b4EhE23jQQm1nSUGRNmO0nJYKefCrvecUb8k
u2o3VLqo1y/sJz+jTBmC4S47AzFSZlRG9SZt0fZ9qHXOyPV8FuG3R9jV5aY1S1OC5nllcLsBFDo9
etL5iNQbweIM9bPAr3yklmifTQ0cgWcp4KkL1wo0uJydDME9EIe2H6yJrtNZY6eb6ATVVuSOzdos
DIZqP9G/8BthJz+himbUemFASlaXUlJuQnN4qtd8Dlli7RwfWtPZl2a6dKAYATD+oVg063Ab7EPM
LeRNAJ7ADQh9I4EIW/8Qm8KWWdZ6/iQtghgMu+y8+IgemF0hEsnOIFiyzez+EX1y4VJFo2y9iXaY
qG1nK3a3ZR29gkjvrsSuBpdaTOZ5Cc2t1CMsSSDBisMNCLbJv/pHIAifODt+Ep/YlbZnFsol2gck
3kGn9b3da0c09b8JoBr2EyN98U7yIjy4LuHXNHutkWwVv8SHYhU/tvjoHpT8JHx8iSPsRj0ohrhu
3ryV89w+ohZQrvsXjsQP/E7YVGAcYRSSgTFD26DjdtMtwjV20AU5Lyue1y8AI+nKDgBjADoR5AOQ
7mwSzBuzEtGeV5rQ+MofsZ82mZUc84f0oXuSd3hIGCS1zXoDWqiZdgxf0iXEcoJ1+xo8i4cQeni1
WT72a5x6WS830PxtcS6BSPcP1buQkOykKsiS4XwOdjzLFUq7/6AhQ2zyl/qNt8FUjb54lvbV0d3W
mhj1z5YeZNlUK3X0CDn6TbcNHzsr3HD4bg4SmPkMDOwmEu51DVYGNtE9Th/Q1qWnbwwoC7cqFmY7
LCqzbEiLWB8c7pmVbTOPQJ7toUytZBn0+Hbx4ss6uxMv7NrZJ7WuHcvHDm1UjV4phmtLm2iLUvKu
gmTVUti7J+Qb5TO/SjaVKawLLNtW26ukS6FTFm1oB6JDUjQDX5D/JLUhv2uHUCS1CeQ1cWaDUdiD
hW2Fs+sizEyWcA4aU4YQibOtjSzHb8kGSPpyn4EVgO39EC3lVWbKK9nQcKftE5k4R+0ZdjgiJQv3
oqzl06AQdefs8g/KUqTulEP84C4iXCdPwTafoW0QeeHuKVp5NjzsKMY0gYRHnDV0x+PtAt0XOGlr
yvKFBcLsLE4hLpZt+tlCXdjybHWP3fqsrrOWgL8nubQH9zlZ8iBwi2cNNudM2UOH2Dk6x2CTbFAc
20mPL4XuLVF736qrUiOS6T1JB+7gn0RI2evBp3r0d1ps9CsFf6RE2rurHEASUAiccHfsI7t9BDHL
Ptyjk+LA7hLw1u3Uk/uA7LSGwsOuIcXcn6krEbPXmHxCWAMEHWa0dGfOCTeMv08//AduI7+pkC2t
RJJuvXl8qn0Sn4bHalMsCj3a9ydm4c3ZVRGS4BDb/BZgwZ1spw/JtgWbOm7NV9ZMTtmp3JR6dERD
xUE6CIEu4SPxR2kvc0awYY1unezZpX+sX12I8W25ff8uYldkvs715psKTPGqW8jn/NjB+cPNER5f
ikfsUMO5CIcODTCkTfCHvA1P7EpeJqnuLfIjVrcl8jLdgiDyiduFhD2EUDLciYd0Drlg+RhRHhLP
bC4OGGRwpG1IrEn72hB69JxwJjRZsgO0Ug4taC2FxWDmlvDBGuoxX4lI9FHayXKe4iBChTG0lA8J
LUDhMjbSY7avHqCK5324R4EhWkZKbP4QgifJWgMUHLg6Hie02CSP0WO3Rh2sOUSFjhl+KEChzlgg
HbacZQ1U0CLeCrt2Ie7TF2eW7MI5JJMOLmvjesC9ofObdM7tYpVwu5TT1UO1FlfiMnvOHpKHABez
85Ti52F8XqwZG+6kXdouWt+hbTGX31pjeOHwL4C5dHQSdehn4FBhOnQ5/K1gKS75pfra8rqIcJMU
Hy0kWxRcXMyqQLMwqax0qb3Xcxe18ybVUUCsQhxZlDa5dTHDmHICUG0iAkMIEtJSBz+cCIW6SY26
uw4NFNWQowSECwXoW4fG59tAbePSf3I+2F7vUcQNSQGCs4GUbxlWOCAi3vKW/Np5/WIA+uZH/WkW
BfNbs2xYNm2G2uCTcFahRSg4eF17XOQBsuundOMvfeI/xw8ZSG9WfoxW2XiHqSkWwb6hzAon5pOH
4IVvTaFqgGWB5W+fDLpFyPhwAM9+5UiuHNpMRpk0F+HQnu0tNKLI+bh+fbT8DaRdzTlY8vVumZJX
e/2qkGVJNMLB5zF5Yh53qOeRHYRrYn3LgwoPwmNkmdjPJUln8exEqJ7NATjc+YrRtyFEH0PTfiIK
zbCQbUwAhz/GZOvYkcHqUOgt4PMIZO3CREnWy7VoLtPZ8z4k24HE+GlLITJuUZbsOyNaddYaqsLw
jkApANT5fCfobx/W7nJ4wzOBK0sC/YtPjFd8LMLrKVk2hrzY4pc+Q4ILTk9LkEcl68c1rJ4eURcj
b4A/61vYl204Gyk5RcRanpFAJ2fLscNZt3yNyZmzZAxgyyKHwesD+dg+w9kk+9R4nC968r5+HjAE
Y+kbpm2Rl1VLFPg6hvW+eITPRdYYzudLP1/M31ESxUeL9IzMHzJDMx7P+O8ZyGmS6juJDKD1nj8i
wadvAfpz99QHfSVoSicJHlTwGUCsz5bIfn0E2fkarcCnWaw/a/Pnpf5OWa/W9nOH8bDwOSvjuUKD
iWdw8+0zR1QDU6xbsT5Ldc5qlhU5KCZYgDey7VOyBMPudAu/vyJmg5ml5B7mzpRMc6YSvVtcAnI0
FxtQM83sN6sjl/mDox8FfZYbdkl2Pha4MWdPm+OyJRuyW4F4jqzmUDxgwJavL1YL84Bc70IzzjlZ
zmtyLExbMlf4Jl2y8dqarv75ogJCdPBBWpeRWQa259Igxze423OVPCT6uiabhJhzCYKSKN/qtb45
8mRuPrwPloTpFBZvngHBoX4lLHA1v5DNQ0/vKfIM996SMW/mxwz9eeToYtkC8qjBawV4WfdAVjf7
UHRzkc2GtbngdHwu8yPVLWxRKgnFrDerzYLoDojf1lgh89Oc67OPHVCLlvkOJPSiNjXysHFMuD0H
vACzDkBU1crNdb3Y9zoUa0tQtHJWqxshma9DsuR1fvG4phQZ2PXYso0B57uHS/7wuMbfznMF+xWs
rrPK2iBSUMjjernPyMIzIcsF+fOEeGRZm9vH0IA7/CmQ43m/9gnoz7AzEYmb84dH3dxhc0b6ZnZ5
cI2YfC7n55ZgevFcbV5WEN8hi4urX3qIbi023LoHz8KAd57iyj1c7bjeMVtYC7xEJJrNMdnqHG32
Bthl6O+r8aeE9lx8oAfzAZ+uMiGTftyfX1vyCFV6zImCBhHqkxX2dslixUBxpSvGHi7fMcN7k20C
XAGT/UfivaAZvOh/Xm708ru63ERGlX3Uyf0nlHb1M78+D8brGhxXmMXMwGk9eLrBQSS5JAN5PWHP
xPbbqrZy+0klKwehRkOfcezvifdgVKL7Gb/KgA+jLqGiJjlKBbM9AHMi53hP2jxY9Qu0g5WPjV3P
VLtKDfjSATfzbW5RbLyFeGBWPTuRTRFu0+zfPwB9J69mJvFyjq08xnuiASBCQwMVLdw6iEmAyIXH
3x4YFgGyu5dxueT9F18lb8RW9dHhbfaeAzhDAekeaA2RRo2/fi/lu/H91fzQhb36eF6eNb5S+HTh
QB4zU3uCkCI9iC9VhruawoU/UK7PUVelHD3CWr6o74w5vKr2IK5ZcIwvuQ1/ZA3ERUYPyRHHRP4P
Tla9TE31gd0INqsQ5wPyEBfotCNt1hshZ84L0p7q9+BQEPxt2ZMXTSLu7gXEDhMDlO4+u1cDHO3M
vig4pgOK6OnR3YgL7+KbObTcZbs7NOSULlA1BdERbWJRlwUeUdzVRIF+cbUo157lrrt98vq0eGOP
ETDuEeRHEL3WZv7k5VgNOFIY55NyUuwWaLZtu5wsMd91o5AG5lSKpmbHLXYZ5yl9B1zTk/sInGWH
bsWKwJ8lxYv3HL8Gejr/9YYQaXbvm5sCbW+wX0IIDeWC2w1RpW0jVznnPWWG8uZBIMuzQ1+P7Ai9
J5g5XhdWksWGcDI4kNjRpCQ6qLBzDXRUvqkciMVq6/9yd2bLjWPJlv2V+gGkYR4eGyA4kyIpUdML
TKIkzPOMr++FyNvVEcrsjFuPt62yLCIsQgQBnOPHfe/t2w3y8syVF+MyehyX+nNx8ZfGwiMfYCid
ugK0XYWBXTIA9zfE3TfS+L9220/f/ht2qSIh03x1Cp70VU9fEt2Wy4r6eG6VqLBwax6bt8Jy5N+3
R/wdRg2Ra0Co4TfNrNZfH5sYRGGrV/Njo7VkP+3iQ3nT7+t9sq13v8OIv8nCf9wlmS0CC1xY0G5+
57fCwMwSA9Hxk3TLOluiHf+V2urJoPXyggLJOkRuZro11M/HP68OSPC/WR+/XPtbPBv9CrWdYQVP
Ox+J4lvlr2LlYQoWhLNuOsWJnRTn7mZJ982LHG2Th1I5M1fCNhAShraEdZJoT/kaK6WWGjd2Qjqq
doGCFdBIgifaeuRIvVPuuoJ0Tw9mw+4gddrZHNwGdW+iBdW6dD9qtsh/6nLE0VK2vcCJL1FhBwlN
i9IidYuT58wpdMeZM24Vu6Peo+AKrskVZm4XraXenj5K5Hid7fPs+Ic9urtddM04iTNXJOVW1wUH
NgDXEv0B1UP0XJwwot6ItrWZpwzrxK3EmRPujOY0kW8gAhQJzzkEAQfLjx4jxgG/xktGv4fzWOKd
mHLUERCxrxFflWKufwz0PhQggIeYkef2AAFrd71dLXvbeui33TNhk5RJm7/9AU+fhcgH8zOLcUGV
yH/FW8VDx51gcOh8GEZbP9W97a1T0r/Zo0G0qxU2TodybQV20iPicyaBp3rwIvafXjkpUOIy2Vhg
m/Px3OzKiHF8IFDFe4Ky1ja3tRs51sPE7IrF0NrDSbwgO+0IhHzXkkOCOeh7rIfmyb69E0WOvKly
FFK2zFp0+lPPc/wA0Z4zJUN3gb1Cb2d8DDPWqiUXiFr5gsNJADv8oh4HzZFIivKlFO2QDdMSsBVl
V3xC6HKwHvx3a63cZXt298C7HTbNnb8SntKdeMmfhI92V2qr7Co+AY1QXzbxolmZu/I0vFmrYuc9
GAzoYkTYqS0XPoUHnRXAFmTOc3crgIWTLwNqCg4xwfap40/lInnMARafrVO7Jm5pgMcDEy4a2y8g
lO0qccKvPDvSbMnfpcggcdISHbNa5ljn0WbTLSyGSkYLHUCZOr5z9M5tcPYBba7dHvupyZ0IR+Ni
MPj393ntqq74lgUrDZLtuWpcSZ49MMrJNQDOw0s7OTpgKTNvFgwfAG6gEyDpbP2gbITFSD1WgoMW
zxRdyORYtupKDZwfM41CW12lPDSmo62MuwY0qiQW94R2JLzrCD0u5UnkKJvWjiJAlLxwK8WeoLge
DMVu7annsENtjGm36SbPoWgbG2+yq3l+nLExZoQ7f5z3pSMfNDaF9mE6PsQhKBkecaLTkJ0rNmCt
SwFwaNc8OZgljQne+tbbBqe5iCr2jUWWmwFIbyq6IG26XrYaRay4stbstBfQnV20GpYlsrILuyk6
jGxna8MOa4F9hHVztjZ80+w2bocNcsonnx8+WE9J41jHjjPMO/SO+mopi7m/udlbdzWz96iGlsXB
A6OdewXBvx3hrrrOEL35owaZObA0sBvd8dgK/kLdtQxWFignufe5SAX7FBQ8dYGZMQy9TCf90G/N
85QDF7dvKtU9etJFtSt2oVM90qQBkQadt0Pf6zYLYpt8lo/VwjtPC2nP/5fGXfDAT1P7AmNGi/hQ
7foXwUmYYKnyWfEB8oQWPGgURxP4tX9jG+Kfm1TgK/VCv4kn2h2vQgogjbtCUCzMU0IguW/7TWKd
w/Mg7EpcVeJFCfIU2NZOvaa+bch2n6zJABkTSA9x6SAzV7fRAytN3ha53agXxV8o9125CKP7bliq
h+xqQmo0oHX+MryzkIna8tFfZCsmRS7UY+6GR/8e+xin5x+oR2Fv8Njiu+aabZN14NKwiNeW/sXQ
VSRsAP39oTtJ+H41i2DDEaNsmkPT4wunrte9Pdu9WvsKQGJ+Mkz2c4kA+wb2gLYUEDPU42uJLrNZ
AGe6BVWghXfldE9SeubF91/4RM0MdUHAn62rK8kOoa8m/gDcv6qJKkvtTp9NZokt+iqH9Act0a/t
lp88d7O30I5+xKOwngvM0VWd8Oz7jnDxD6o93hrG/8FSuDPfVZ10x9+x/JfNnpliS8KF/166GR1I
nE3Wcl5o5RG9Mnml6dv3CLlXxaY8MrzwILBuSl7wcG6eJtaMtEopD5haekod86E/NJv3+pOBQjtw
kz1pWGC/16DwySbjA2ZmTFmEkGzFfW1z8tn90V83eyg8asJxlzj+cQYsED+v8xUOXep12os8BE4F
foB51Dt//jnJTuRFt+ej7Gk/stzNp/xePctb1ek/8+3EP7CW6TlHfFjxFixbdicbE3w3dMZlwQkI
S3LXr7R33CiuyR33BOGirFXaDGylg3jj6UtQbP5MB57GLwOZX78lAXgpG9vEf+0xvqjJYqzsAhO9
0TYB8mu7+GhflXWWoVu2Ywl7zTy2O1Tp8jKN7fLVh1pyYRn71/6T1Q/PU0euzGTG0ZUfCYW1o733
B1TH1rI8RzfssAEEladhHW/La7Ou0Kbz1pKT6KqJreLIxpnokUbmzJLcM8GGJ8NI1EsG0nwp9uYq
PGZE1rN6kFchOPUd/eOs5BJm03joNEcE2euQxTsyvnzmfVVvIgZAGdusdrLGyZO1kBN7n1VjbWbn
9o7sLXiHAzHB8rIdebX8wkEM+YM+np1sHuR+AcgshbYG/fMKGRIeYsHOb+keRDXeYxTp5FRuMPJD
AQSe7oVzdGkXBl48jd3eVHgbkdl29yzRnXFkihm+uRCky+E04L4gI/LIVybmoZXbbAeHD7srl4DR
MK+z5EPfkFr4+0/1Xr9LdtYchu5phyjt6V2afylVO4bEPE2gcSCCcyUwRz3hKGJcwRfwVds4yicO
XW7H3FS7Zheq9rBr7nOHN1p+ei/JohHtZp0e9JN/kCKnszWgQhKeYaXVx+DdcscT9FT13u0mkc8o
bzVBlpX7Be1VMVoC6go+p7QpW9uXzrDVD/xl3Hp+juDP6gfXqW/WZDOKqwwfVdciGnVr7iurwISD
bE05S86F3zOhlA4kqKVZd5A9kcXeEtKr3XQWsW5YWKqNEJ6JK9mWzIe6rJNcs7CNHzenDyvaRZpy
VY8rAfB0ZKXr6tG/yuHRcJPGzklFSjst7Qy3C/Ve7W3uWyJC8xjYkWiJS5tmA2K3WsxfnGaNRlik
TCJkbxS2h9XKJ5C6ROlFMYYsvXetd6WxGTAZYlsfsEaW9BVFz0bIQokh2fb0i6z1LX1Uj81mru0N
TN9r+iEuuDSXPKzyxqMW86XIzt3VN++uTp3wesM3xwYv99ncEJqOdGP1M1Njy9ZdlSulWstE3ZMZ
zY9gOvp4n4Fs7MsX6wqFWa31k3xiWVNar9pV8hCA5vpM9o5JTki+Se67fc/mHPD2YqKF062LNe/X
QzGd2xJzlbLjcXIqO/ZYXY7ymLgeFEh6krbFiAxI3QTvq+LJuhAdX9jKbnlN4OJfUnYMc8M5/YOP
Ds5zJrveqhMUyuYmUbKatqg4xlm+y9bVegCL5jzl8Cs+vC8ajQrqlFt2x6OWNwNpwQsMbCnY6DOJ
tDEIQsTGMckWpkU6O5NBaPFdMzJza6Uu3mOnviKRcPS3frA7XGL0xVNiG6vgUj5Ibr4Y7fyFfWyL
m+y9sREQLNVT7pib4L50FPJ7onJmN48923nY9nz4/fz4372tKLjBiVbuGUhjPcw2bAXY7KZ4rPcR
xUr8ods37UjuuzE/LPhtO33t1trR3IgvxlHdpMR8Xibom7Wa3HzT7jO7XSY7c898IgARKOOgY2yK
98AWhZOMIVwtY5ZrcrN6xL6s3kkqGLmWOxvlKb6qL9qR7ab3nFUpb898mbhAqC3CYU5PFvWVEI9X
AKN43zPca6wl/O6uvBIIaGM73STOIZYG+7dwpUsBid7sCtNOz/MozHIzPhifCa4++VJFGsvRRYuc
2y/iTbiPvmTLvsl3xbqBMa12nf0EPnW0rsbBx8PigIhgFd3xDIxjFZHhF+9EEldZ3YgR2Tr5Ct79
jS/YyqXZYrWhQ5AKYMhn5VgvxJfP7j26N7cWFdTgzLtoUV6hDErbpwnKblInI5EnGlauRRZxiTfW
KzSrbM8vl4J2Wb3pFLtXyE6uZD5PW2D8fbZTXqWVdKmXn1rNd/FYSmD1rcK9Z5rtQfZuqrW4Ue3P
5L3wHOMi+bxIXv2BWcKGnX+yP/DKvZd2sduvlKcc8yw7x2Kq4IM4e9zEhuWy28yBw6Zj3JEu/pVI
Z2LMD6m86WzjcsM3zFxOT94pXU1PxlPtGFjw9sxf6C/6Y87xOi2LdCk+zo7AxRLjrJYDvJ+VMhBV
nwmmS9JFWhXtWjYX1UfxIl+1J2wqI5sVwy4h6mbqyuDa+iL76hDL5PQKu8kbSBDV4LFHHCEcJkL1
F91irlzYt+wpWCi+fdM3RJ0leAZl5Cec+oGIBEYAigGc+AIrLOPb8Za5w2fD8WotZ+IznWlcYEWg
gZgzx6ZoXrfrL68h+zASm4iO4zbyW0Dza7kx7eAoOWS/Hm1f9mA51qPC8WxHawXCZ3zpXCuZ2VGw
aGtbPEYXk8mvHDJY87O9g52xldzmrQQvJvo8zh5MJQexm3zxi/8S3jLMTq98m2DfbhSXZqIc9Zy5
7g7ROlbs5qgldv2gMRtFBlyQdwGCI3vh7ZpVt9IJau1dto228a2jm5NzJHQUyxX3XssGl9zusV8Y
q/QEJwz+T7Vqy88SeRZjQyrGRk3Hz/GD5fRkNfMRwvMCnPiaJZqqy+5SKTnfZIqeUzc6oHSKRhuf
PXwVR/CIJx4jhDm4hC9iWmIr95RX2fN8Ixww1GulLXOofdASQSLmyyv50O4oBGztIXcjOAa33bbr
cdeRUG71ZbnscKQUl4qbuPW6daKV6eqHCucAEyImcQR/XdC6wWzseKt6p3A6xM0FIdMx2zeQdRy5
7/VTd66yRXUhIvP4vRmR8Wxvp32auzfrU+ezFSxPeMNzqq8vMYKch90c5UWxZXtvm3N4+/HK1rBC
NskXwUMkioQfybBoN9MrAqeN+YxqwM5PxjZa93sxWAyP7YZBSlh5smhNsuTUKeku+oCYuQDTUAor
D6O+MCgfoNLzOx325k0BOb4x6ZsTgLV0Yq66m4F87Kszyd9+xLibaz0Ux+5Q32foNlqA0vCB2GU+
e3fcHL+xEZVk/A85FjOhqWIoonATtaONeVAPCX8z+8anC+QNoX2N3JYVo3OC5fuXmbmL7C/9KG2g
OB153d/lL8NbYecf+nO9KTcqignTJhoNAh7bwUW+obEhMSCl0+jesZxwb963VLpvlf2Sbzz7qjIT
Qvmw6B6iSWSjqDTu2cWneZxr/fLH65DX+YJT6kr7LeDYsHqDrIJOrNgdABqL8L6nuPcXgFvCCybi
55xaWV2bT7h7b1vkS+vqdbR7Tqtld243IF+bwpHct+KSXch/PiPMq/1lfk9n69vE1imXnP4nGZTz
Idbc9IHV8Fa9TWyN9qS46l5fdm8SKQfdzyNqifBB2/J7k1LseXyu1vNkF9iJZ8KzsRW+wMwKW3rs
76TBLsiV7uT3jGKxuKIYuRt5/PGCVGweyoKH5NWrHUIVahQrdsddtOXFHzKnOQQuPwsigLxCjh0a
3FBOueX9m7meHrlOYlsrZUuyGyAfUrYV37p75A/+qcTFOmParPAQP1U38dXaT/cm6FZ6Ty+THZp2
d5DcctM8Tq5uB0/Ka+x4S9LQARax3hN6mPE+rxX9KF5q8JRxWy2Bffp1udM2MTBN4bwNB94I7Qxf
IkkBrB9RaU3GeBefxEW5FO3kVUT9tvGOplNNjvaVfyhv/vPwOa6FyNZJm2kYd8u7YoWhCQKelUqv
oi2vxrO8Mq/yGczzXsFqc2t8dgeZ42kxrtO7qFzGt+bIsC4mi+QnEIWt5oC2v6m3ei9WG0Y9bIbH
4FJv1DUPfX2tVkTmXUwwK440Sh9Ys3uRV43Xzrwnpi0Defi13jxJzo0j3d9bh26L7NsON8lXRlho
Pg1Ms1WXDSsMLl0rxWPFqTuUdtcuRtJkgEXuFtsgjokHpi3deiRE1JErUrysXlSn/ELhukyf6nXG
eJcC3Jldd2a9H8xLjrzSh+LgxHdLW9v7uxkNAjzieQx3yibYR05InGzBBRhEuxJXCXJszPI2ERl2
IINRvNePlKRshgq1WQX+ZYDrAn7bTLavHOUUfCa+Y0VstWjlg5aYR+NluCtu5Cu3nDdavsfv0yl/
V8KVZgcrAGtQim4ZIXE4Sx/WByD2+FR9NisJnGS0UU9V2/FdAO5+QeHGwXsqgX7O1osGdgfq7LTr
3jH20mlGvKzNCKCCJBX5KHgqDXbqIXwEcZn1GcF+hAhXTvUayoZSlWbGCKradziN3urNdXwyFgnq
VJC0dcXZv/EBMdgYn+EyvUfIdJA5VNH8PGQuG2nFogpegZru1fVoEwIC2mTtwScuSxgc3GeAO2/w
AofmVdgKK4qFEx5dlCzA6Y/l87iUvqwv2uPim/KZ3+sNltt05dnWh3KPuBP8n/mvfQb51iznM6Ra
CqfC6T/E/ZDMMg7HOEiv0xYbbSKUvAhvqK9eJbyF35RP5FDZla+nQaaz+F8RCgeYFCG9ohtdX5Lw
r7SXep1cETQTlZqrcQrcxEnfe8L4732ypb+hK3+hV77xsbg3TFbC4NWn6lm6WbmdvJDgzSUlxehD
fxqu8Xv9/nujob+hGX+57DeWdKJFKsUKAN6swsjBVt9IIygD2VNceD5aiZSC0/2Onpf/hjZD9S5i
9EXHlaxL327XY8JnOyRj8NRu9RXNDhSr9TlbiNd6lX9aDBZtXNIcULm3+iTvqhVjDYbfMMTS3937
z9/h270PQ1UHfsQj77f+haR/qaz9V29pPJYPOtDyPzNofydI+OWOvzWz6FIlpobBHSf7eB2uq4d0
PaFEs+vX7D4+SFuZghJJv2eSxkRb/zddh38nR/jl8t94yqKuRzFThuBJWKdHHy7DLtGFr73tSP/0
YMtEOybRaVsQn41wyfdIHT9wTzGX8aZYl4du1244+SKN0VH9LidVsE7xb77j35G4zLVgTgETNGTZ
/PEIf9IklEmjaK1WBk/m62TZ1Umd27uBBBY9592JxDZ9MNDUcCbRTPAbhvObg9mf3OpPF5e/CQhl
mpw92eLi41l/7c/iBYeE6cG45V8UOO0zkpHgUXhVP8SP4Y0Y9GN1/EftdP+rrZvqLQnfsn/ZbfX5
1v4r//rXffPWhHUT3ur/AS5HKjvo/21ztPhM81vF7dz+dfks2neGpM532ASf/3JyLJB+7p2bP+nP
VjlF+mMek6axMJiZSEsz++a/HJDkP2Qa6eDe6fT80Q/371Y5DQMkycLOQ9ZVvMXUeWbQvw2QlD9U
RA70R+NxLYm00v0nnXKqPkeq/6ubwBEOozTdwJ9HwUyJT/2md+3MrMMnB4pVVgOhWKmxUWJ3oUxe
Ge+nqBRolxC68BY0Q5nfVKlE5Y7jkPU2an7XrjsDpwu0bF1UGyBZupSKNQVZX0qaE5ZeqILWJ3UB
4NyoananiX7Nx4ae1b9WSl5Fb0MTSrI9RFotfAWCgPGOIyW92O3HSp7idT1EQQB9Hg8TLI8mNzGI
X2rmecf0JF8wxJNX4+yziXM6ZtE9jrFM1dfVkjo4WunjQrdKe1MrcB6WpQbwPvfrEEdGuekhV42y
BR4N5F4TFnmgqSZorVgV/Wccx13Fn9S4jBACdrWZ+o4hZToHiygKWQXNoJWKxPFd+noJQiSILcxq
OTClBOQom7ATsfkWKth6VPuNaNlZIls+NiMacyRtodRDGozQ1vYkdo1lxOpn0MuZecr6IZ5k25IC
PHjsjC5nHdLUyGqqY3EY+v7YtUUwfGh5Fwqm3Zh+5l+CULTIhYq8ylRHFjD8W+ZCpqofmt4psBiy
WEy3rtQVPXSbNk7NV6MTm+I20C/eMrGpTFXPxVTIyB/VfGimu1gLO2sf+3reP2GiEiRYycjc20cw
auF480LP0G51nXtAi6GeC/VuanSpOXtt34Jke1KbgzhGNI9OrpWnkvRiTM0EMj2mY2U8Tlpg1Xs/
U+PmGYOr2l/EZZ6uLKU3pZOVY1UYgGsL+EfsOzkY230Rj6mx6k1cZKAHQpmOLLGNw3E9mZh77tRk
aqe11heS9dx7QkAqpBZKCrEihJFIJTCZcQ7AZZi1v47GQGRltVFVLI1eig2XplXTWEstviyrsqFx
7Dz2UtLsfCkp5J2kT1UOLNVaSuqasdXQhKRMw7j2sqpPVsHUcv8LvLLq4Iq9la/dCaEaSvjDlGWe
Q/FmCjDZRIt1/DpEYlVvpzQpO6yIxMh4TtmV9a7AfUeCma1V0g27laqp3Ad1qPLSfT/UsoecdvwS
Ut2Y2nNppS2l/6RXKRJ4w9NtHGAASidRZRp3p3XV1ohjS3ttmoQB2SkuMhZ8Uabo5Mz0XwtPTdAn
9N3hjebf44slMHcgaOvYU8kexQlIbDBcbHGGBcLvzu461ZPutLFPtJ2f+h+yKKQpfeBxHW2YbGZq
i0wONXVjpVMduB42/G3jmPKUtchFGsGy7qRqaPJzJ4dDdBUVr4dyL7wq35dh6+snyc91HzTLlxsI
9aQP6c5QPYMKRfVSEzhGrUprwVprsn2oNRbF+uhLVu8ofi14jtiPcXY/hl7MIWfJqaxaTFYrhdTp
k0oR85XsDz4gdid6AdRVKmrhnVjLXr8uMq2lWyUR6sFRGyOJv9pm0kVXS+XIh6XszMp4r/uuy2U3
YnPSroLHTW50jiQIirkxJ7zAQtuUipRZIwE7ts2dopWN4pbKRZq7RsIk3dY21K41ds3kFfFlsBKx
x8nfDwpaX4KsmUDdpbGsYarwNDNdFl6gLxuvHOHG27FSaMDKCd502ngZC8c2ezywjtZUJ3XHH5pC
oZWpGTv9vSq9qv3CvKiMXwUlEzCxGaQkjPNV2MdWeGXkkBHu8zqzMstOJM3XYNxrZRKfynrS1Zku
yVVkWV2nc11bDuqAfrpUSmX9PVCkfAKJVQtfB1zognlMcyqHOjV2JlV6jZBiTOexrd6Upn28SFtd
9GJHmUNFtZb8qEo6x8wmawLA8Is06uymYLUBuXaeiBzDl8JxfIxiRadQxMeugAxqkyKLzVXl5aqW
IH6aerRCup82TNAbZKuqHqMpNruXTKysemvJY9tRG2I0bq7ayhgjaB+xKHWBr9gOzDXAZk4EHyyj
YrS2ejGK05qPQpGm8nttJYhFbX2mk5Vqi9rrYvMkyHVDM83UF9451NMuRrjSi4PxksaNWK6NAnOp
s4/RpHFumzpT3db0RtnVkG6uGUIY4KsvjwWOVLkvY0HfRL55bqSOI2VBhJ8aO8Cwql3W4dDUsEZe
JwnJojUrBccqq7fAHaycdnmgFL4U8IxOV+u6lbpyRETUCEK7yMypwl1cFEoRiLashIpCWBXkCPYo
xMfF2Pap1ZjtxjPVYigpiYNGqLfUL7q0CxnCSBIvSE0H89HVbU/jnOgb8ZfVCwGdRbGiDPFtKI1A
Wcq9EhW4nRb4fGhJXfXb0px9F9nMRt+tDK0rdGcwfCLlchCVkC00Nr7qr8cf5nWTFGd6vJTqsLKc
hIOkWQUaA3Vyp/rhj5cFkQDAYf1wzlMzEqpqNXSTWL2NQtPjk6eLcXDQ2yzt7xoj7oSTmFueSv6v
pHmIaV6SReO0G2SxLlbmn+Z+ki94kMNTEnuzUYlh0vkXF73Z3nhvUnRK8lZrbooh+1lrl36klG9h
VTDj0Fb7VDBj2+AUbV/D0OKMdOs4zsTbaHV98NHIYSS3bLzWi3Gl02SLP1nCECsoHQQl5QDjp8rg
UGkyCRnfzozkTY5ZmH4ownBI7zPWKbRDJ5S0/tqdtRigYcXxSt5TfFRBEJWMeeY4ZsGXouV4peo7
gxDAUReaFls0AfV1Hh7FPz0bK6xDANTSCsPD10oU2Os2LpreuYqivlqNnYVllpj4XYwyRswq5arJ
2DHykRgoZHu1wuLWFrUqBQTMkiCO3lldVTnzvO3Uv445tj+Io5QqOujdANcRhbg8OWlI5H+bCEke
lLPiGY6KMV3/PAyYPQJIx0Kcwwx3SZpvSpznqle20hBsNFmvJZggT53VO6bEIer0XRKOl66o6b9y
hl7qNkElFtlT7mu9MZD9dCOdxPgcSOYm9SpI9nRImx7GpDGREcoJjqE2no01yNRgRMiG+Hivu9fE
SZIFuzTFTt3hSudrOzEQYmNXMcI4d3w0sGRpGZXbiVEgGUExCsLSOg+IcpHICbIpHLVqLKYTB3dl
lE6vZm1/8kx843ZNNigFeU1fEQjHdAize98qlHjBRLa0XRODWvZ3qaRVedC6NBng/YUouv/PC7D/
P61nGWf1T1XZ/ed4A25MPuuf668fP/RnAabpf+A1omLHxVQ65gPNnQR/FmAqf0PVg8kUnt94mciU
Zv/Hq0T5A7NaZZ4HSGU2j1ZATv7vCkz8g7lpFGGWaGjKPPHrP6nAlBmm+akAwySeoI3pz+xbTWqi
f+v0aMIoVElVoRLEJ1VK7zIvnZbpEDxIqfWqix0goGpdxSmF+YtKfRG01qtoUBSNWbk3BnQ9fS5v
WqHfmYlyFs1UPWa1d6igAKTiYowGhIuQRnaipK+hOW68Ml8Og3g/qcKrNLRPWN2tCyO9C2Q+ExuP
R1b676CqX+EyDcMmiU5KDNYlxN9/9YwaI7xPW4G2Z7ON3UaMTu3QcCr4q1I2dr6fbJi+h2Gs+iLp
gCZy/Cc88Ysv88+ebMqv3SLz9Zk4Su09e9aT4CpzEfwTMhNN2C+mfeg7WtMgV/by+0yLN7mQH2ML
Oj2Rt4SRZadpezVEtKREW0Vltmuvrwh6L2Ui76x2JmshU9P6wfeLnZxsggxdSBq/RVnwihsnTgFt
ffCM8auuE3cciaxW+Ux/z7L0hqNfBoC1ouLi9PhadsBDwddP6/7054r55Sbnm/h5IQEImIbMssR1
jgX7vZIPyd3GbkCbLlfluu+1t6EkTNd64S3K3vCfg4AumRr23h+mxZSCyw+523YPuS4uCOCLpFy1
quBYhrWWh1G3KwEIKTEhFid0SIGKlloTcfIsnDiiYDDoSlXG596oVmVhAPydi/I5CT9kVJn/fGcz
BPHtxjDmxy8IwGNu7fgGPcZE+hBXK7QCfXQgcbvqVriKKTtyBSeZBHLIt/ZK0v1maPqvHQPzoqHx
in0p4RvPnMTvsx/1IqF+VZoYAcm20x5ltLo4ai5L89riYZ5a6uKfb1ObIbrv9/nTBf/iWZL5vqhX
XLBqZ2vo5pbJ7Uox35sy+BzTbiOTaCQDnQWSr63V9tClpeGUmX+WBqF0Gw9xaCotNK1feNj/pSLW
EkSFEuPVxMg/4gBn25pkr2mRNPeg8zEEiET/Uomg3URcM8ZX0QJFr5T2NI3PUV5sTatfFmV/wj/R
0VKkVIO4HGUOdjypV1qnvSVR+x501l0h5SsRGlAt64WW4Csi/A7v/use/uV1KN/iJL60NeM2eDpD
spe7F7lNNvqIo2P7O7vIeTn902uYcfefgkXme16sjlxITN9lROsWBDoGrb9529/D/ry6QPd+OERi
ZG59C0lGYuZNpCbQpBKtCYAluXX+5/X0g4T4fiM60284pWhmp6X91xsZ/TzvQzOlvmQmd9FtrWIx
rKfLLI80Gzc3t/+NKdl/e1u0falzfw979lsbVuWJFCox18QjxPEytL0Ui4zGWtP7hXSscUMUHXD/
vzlh5o/9fqvEPlrNDAIfkOavtzox/LYeA55m2E34iysvPi4njVgtm9RaVfF/NoV2Dg0cZgzJnm0I
Z5OAb5eLC8sK+1FEboqwWltmSM/kzUye01+z+d1c7m/Uy1+vNgeqnxbkVDHytsu5mjQ8mQOL0Sjc
vjvr+jGsvINuXAULOkT9qBJkR3K7jDTjkKroZK1xXaaAFkwqc6ZK2GWoRP95jf11r/z6IL6hx1hb
CqPS8tWE4kBq47QS2oz88s8X+evO//ki8H2/3r/fNUIJMMvTrjm8dSSiWB9o8msm/86q8xun9v1R
43jw7VKxX5NKcClm2cd2U3tAtZlxVfQJ6/MPY3gd/Z3hlXTgolvrq/smTJb/fLO//Qrfwo8KFtJM
8ny3+D0Gk3hVgTyaiWUtbDAEUaz8sQjO/5u081qOG8nW9RMhAt7cFlCeRe+kGwRFSfDe4+n3B+6J
0ySqNhE9Zy4mJro1yspEmmV+gwr3UFPqyBfWWppm+PUksdgSLQEMGVVVnK9AVDWaT0Vook4GO+0Y
blzwz8C11u2famHzfPSkvhtrNlXPzOKKnmJgmyfpPbpO7uW1C3oYQohyUgzAgT36PfIVQiDGH3Un
7rSFpub5rfF1rrM7mMpLp0ca44emB0i0QoAZoH5qyk8GEiRBLK0Wvu3F44IlEwLBuF8gNv11e7Vu
rRbGyIDQpQ4oaOW3E9g03SlbcePvGmRFAwinC4OeXcmcGE0yZVi4hIZnas95WhmprAaBbXWgX5L+
l16rt3Gav9be1MBQwqchE1Z9gAKMOUJPGHjGaVxB4xa6U5wvUoPPFoFgjtwKrWIMN9BnnP79p+us
8yW5d40RiFEW36MiDloGdBsF8M3YYVZVZjvdBO4joc4c5Mc0TbZVJu6SnLJvpDl+0i7c5lOe93XL
W7hn4RSjTu025cwhqUo6PcDTBZKFWK/VJi+AGUoOuna4+uR26yq7alTXrgLUIsF9Kkg3pXgvyFy2
sbaje2YPpmUbkEA1oAcK1fc2LrdGIO3dvruJm+AhkIC6i9b2+w97tnv52WQ1pFako2jxzu6qwYyk
wdMwS0UpYKW2P+hUuYiseU9K+q8vBaT0JlFarj6VlHkeexWCpheVAV+o7ZvrMYi39SDYZVvcatYP
q/TppE1kwQymg3orJuX6+4lq5x8I8+KpQ6lrqiijCf11xwSFH8tS0Qm4jWnHOkg2hkJ+EifBXWDV
yMDB1sqxVK1ExzCzlp5DtiGOtqVCRr1HXZPD27UrPBWK6aTKWxz/qHo68iTIHVyIKIbjG4roDaVU
j8Ddad6tOWqO3ginKm0cVcXRMH4NxZ+u8SQBaYmtFzl8D6TextbBNqEx1CW6W+A1LW3TKmujfhKA
fXsRbkr4zfU3HUYWfn8SjHZVDRAZB/4sLPbT96s0g+DwdvGRCLyUSfSV7TC/uUvPFYNMbFBcdAdH
TUfH1F7lJj9Gg+xkfeyY/W0jYwUelkcDui36yvhNa1dN+h9x3f8z3T4PPGe/ZHavR14pN0nDL4EZ
69B09e0G5sHkYQyWSQeQ9O9fktmIs5vc6lvZqypGnAKyFLalvlJpM6i2/pxvoLPu0516I9z1z+Gx
KQ8eaMll47+zNHX6DdNG1clRdbr+X3fp6MlxGru1sDKNkEBUDhxJAPtFPd+CFKvQqg5vJPdphEkT
JuqjhVNJXCGCWKgPifjHN9xNDTCEVvNWF8yFR+DCb6NUxR0HYImrTpx9EaXAZ1lsLWFVe8J+HJvr
kHZ9G/pPAATWYt7daDm04bpfOLlnkRuS6kj+UlxDE5yofBYn+2botTyxwsrIFHvymUvqwc4AS1ne
QrJ+4YrQpwKPpWDeYJji7GWt2hivioSR/OEh6DpHFTt6F93CKJd29uRHBVBCRPYYS4qv33jI8P9Q
S8uzh0yEXBK5b+54Z7SvOHU4lHozPG/rt8iii1fmx6Qbb5Q6fi0T8XbhrE/7+UvkhL6zxq9QSGx4
sub5TjRIfdVz3j/SrIlaGxg2UhG7aO/vOsEJnMUo4qwaMhtxloS0WjkGRS0RGUPh5gt2zxIsyfao
ruR3YQurcDOBu1ETQUr5/3Oys2+baI3qlQNDq9sAQ02oYw1ik+WutYt9vNahzywsr3weMrG8OnGa
gleFRqL39TP7mjkkuTAFwb31SItrXSEMYvnbTMcwHPW9oSltQUVjOYLTDpmpHe+L/M9QPTUBaJi0
8Q9JEFEokRAE1FUsimimKslj3ABF6JFlFryn79fofPtPPxiXAeIpRTrb/rT+hTxPRgisNPoELXZ0
H602N1i4RmYos+mNQaYdnV9sDOihKh8lrE+xW2EYfhYMxJK1pwHQ1pw2TzA7GwHbP3rKPkRuNUo3
Rtsftaq5teL+ug7aNzco6A5ar6lVXqsQFNpK/deRNT+MSxdPExBVHI3ZwaQhLOZhD/073NNDFBD9
jBy4mSE0Le8REYI30LsBwrYQRr9f+fOblYGp4oCdIX6k1PJ1qwiBIgKswUAxqX6xmZwIfQRq/dsY
4H9QQr7KUAbIrIUPoVwYlm9N9YG7CBSNPu3gTx9iyHO/Dgz0Q1q3Z0tSPR+Uq16PnKGnJSxC8cZX
TvOH20hoNy6o7thCkakDBhJMKsfmnabc6Ia7kq3nTEV6Czy8Wj2OwlarM5Qatl04OLFhrBsPl3F8
XnFW27hatyt9cR/7KLAqw02p4Nwb3ve+v9LTzKnK+6D7+69X98s0Z59VNqIiAn2CWMp/fLQR7cFH
eyl+uHCvT8+TRE+Z14ri+SyWNmgFqGVpQX6EPjaFKxHEGIcU6HGi4HS/+h/fz0u6cGAZEAl9EHwE
78bsQRZzyahE2jhc4OoBibrt5HIywiEliEcKuXyKt0uJ14VL7cuQs52a9WWSYWzmw+emhF8KTr54
DOXp75i9S1/GmG3LCQJQNBZj9K/gSKLr4bnZtseJjFe/tFBBJkbURBpS9i4wOXu4ah7SrWsvLO7S
TGe7pk6GvEprE7IQZIYRtM4uOllTMSFjcT1K5qAuFkuQ8nk+Nu2hfz7pFAx9OpIBx3EMR+YuYz/r
lQhPIL3CduLNoqYBY/zQvhQI/aCyC6hqQOElxRA+2hS/eEycfym29HFVm5o5VRrI18Auzl5NtQlb
yQqEaRGU93qPH+4P1J7fYedwgMgYk1/5djFKOA/4WIN/BrVmpboIk0KxihnUv9K341UFHxYWb4ii
J68gzLfxT9jTwUeQ5/tP/lE0ONt4nwaeHeBCL3HuErgoEl2zO1ohcVNt9Rhpz8qytfYh9kJnSI9l
/eC7SBxH9S5MfvlIWwigRy3PPInWujYRWzReitSC/f7LHHHSQ3Nngjl5HaxLvqJm7LJCsxtZ3KLY
ZTktrje+0b5ERSWs5epVUfxt1D8oCbepX90PyrsKw1PqYPOI3SYkJLSeNeoKOUw+VkEKf2vUqPNQ
3SrSo5ygxnbVYVhoi4304GeNHelg+3LrkKnxTvZhVQTZqY1Rb+v+Kk3/aI7G/ffreF7+A1dMeiCa
MmKv2KPOwjzTQ4i2VD/uJdEOf+cbXjDoW+3dckgpT3fc/JtRlKI2RSyhitrswHSWO3S4qPOG4Qov
vDTrEQJFv0M0Id+Emyld1OBFwfVaKX/Q3IHnYz0uXsQX4loTsd+pPDZF9h8P7adTC/AzznyBCU93
hQanGOUCbBIRV/JtFZYRKlTdTqF7bsMzFdCnWFjwhfHV2YkR1NSUhHy6MUVk1HVEarLxSTZRSDbl
na9FvzV5T+965auo5lcNcB13I7kylEpUONEPT7zkrjMg7EbJy/c/bemXzY5ULqsAOQWNZUCzo5fV
q8zV4bIT+yuR7tBoQYuhKheqGJfimqmHY+BiZQK8mGWMVd21BW7BKOQku6z0X80APa+YapykH3zz
sTAlx+iU3fczPa+5T7veVAkbuTd1/WOnftoEhS+ZfSYr0/PvbkXP9n6q0NmtbfNY2kOFcs/CeJee
SXaWZaIyLao4k399KjgQrtw3U/WVLhktMiqH0ETIaxwI3e/5NluwbbsYbnwecPYuV4betX3NgOIk
VyUiKIOMBjrldvl3epSjd9TNYfgtTPMjDT074ZaKviotM6yC5ps7TXXFHVnXAbJbL5e7uBe3SQnd
VeqvgI8dwXo5kTCsXQ9tyxYKdwG/zhA2PQLYLb6wKxfbYRFbqwDGj58mDgiYwygCmxR+yJKyzrLr
VrvpjWdMSOxSvzPU8BRWUP8lDFhyJPLD+BDX8U3VGftUQ7tARPyP0DaDcgsYjGLzPkvGbeCG6Igi
A1DWEmWD4Ai2Hnky5LPkZOsJEOKD6ocqVu9dZm704G/V/NBrHSkBbITkwWn18Er3qt+ZSXyD9D6+
I5sKClBQK8fQL8G/BeJdqUp/6hCOFO330nXhNiOkhS1t4ot3mdBSsXjXVQtlJ9UpKQ3JFgI7U96I
lLo6So+JnN3XkWaroeoY5bibvKSH6iZP5NvRFF4TsAF+Y6597xli0r2hA9cURsxmC8D4xm7Mb/UK
AxM5PAU6khi0O6I4w+YVsnD7HvOneo1VyRF+LNEGyfObRPtttdp6RNNE9DU7MlK76OV15ltMGZks
6VcvQWpLbFd77VucP8ryrbPkm2EUfqledJ2b1E7hLtiJ1TU2YO51IQvXtS7c6ohBdEHyErnmozie
hCHaWZF8kL0MjZ6oPrXV4DQA/I0EonBZHAeu4SRX1lqEan3TO63qnXwdHEspaFuvV7cjgmoiZLuF
3Xsey+AOTlGVA0rLBiuZr4c0t5pO9k1ygklxTRJOyAzSrEGFYupLQfLNj4gU7qpgs/QmnOcGXwee
LuZPt1EFvtZ1NQYWy2evvmnGB6tZuGYvvPOMYegidlsTkUiZ5R8jJuUZ9XCUxLw3RXzQ02eZNmMF
GFNE78DQHMHEcCZT12W4kDBfuIsYejLnwn8UMdAPqt+n6clEq3w1pjfJoWkb/3e3DR9yZFNCdLx7
iK5lD9IIydqF73l+6X4ddxZu+F0b1qU8fc+DuY122kuNTM7DJIBDX+MP7OOlhEuarrev19+EghDp
LhEV68a8Ipy7jZtL3kdsgQLbXtrlR2RlN/6du/5+bhe2qiJKuDABgaDUasxifb1qI7yreaq7Aai7
8FjQwpOFm8G4+36c85CACYF4hNNBRqFNqMjPOzPr5UxuCsaR4Fy2eQTTvl6PFgJfWu9YUXfni+nT
90Nento/Q84OA0LPBohtAgIZMaYsua4CYvYcJxpt4UhMv/3sY32a23wNRxBXY8dAQVyjASHwPgZr
iUcyRBIm7KuF7XjhkCtAc4hbgOopxDtflzKtEitrI5ZyAGVnen9bFykdL17YGBcLG2w8jPqQESew
mg2jRCrYx4IXGIK4uZWc/GbcTfdXrpMIl6hdLG3683kRZ3wacBZp+K1r1eUok4ipB9e/roxtUC5F
M5cSh89jTL/h0w0iaX1WNTGTYp/S6Wt3MbC2OL0ZtUOSuJuBam0MhV6i3KoH/dYU/qXR6lQGZZKm
NqFJKYKas9CYdmwlyQ0t7HH8KxenQF5CrF7+bjTxaLZiKKyqsxEK+DUhECSa5D+Jsy16WL7TgFFA
FEWzW8hG66UU+lLR28S0mKYCuObzfnKSqmVsxExKv0tvC1QiJ6FK5WioiBBSnVpPGbyLxN7khxSU
6+oRwyF+yJZk9/sjr12q31BJxQxVpBvPj/r6ffFVVxvf6znz8c4lWjA9wRbc97Y6We2f3M22YYmJ
kFw7WLavssFApSh/TJq/da85ozrYke+uNVFzDDndt8p7Je+VysNsqYIn/tgqgR1oVwZ/rzgIt7GA
ksP4Ytaoa0jvo6SsBF14HF16lYAp/ezOil61CvtGKOaidA0bj2cZ5Vm/3Y+5vBoCf52G2rrR8Xcy
UEQ28E1383ZdZaheVfWhVpe8Yi683VMzXKLWRDteOgNQCH1tybLekjerf4bUc2TldnSHfZGg2YiO
rtshXGOld+Ugbtqg2X//cS58GwbXRFJ2al3sz6/fBu6HHuRKwy6JHvyOchod8e9H+D/m988Qs8+v
R+ZYyTnzq9QDvClby7WrvonsUUFbFRV+P+1+Yke4itUYUr/nLAx/4XaxRE2WLNWgEAw28+sMC9VI
k1BnhlMyWK2a0yQkKN3JmwxHD+XHfzOaodM31nRVVNXZsyOqQYgJRT2NJm0qNPwLdOre0d45lH/C
7feDXbibwdxMvt2wF7C7nl0qdZq4QQfNxTYRTNO7H2ET2JlW2t+PcjHA+zBdVEFsg9aYRQm1NIax
1NESQTB7tK2duZ1CZ1R7J7aTHaZrpK+wXLB+fz/u+c40/tfr8T/DziKFaKjbZtCSwM4pUXjSH9Dh
SzvzQjDCEAoXrzxVCuZAlNTzXXUYGGKCGfSPxbVupw/mD/R/7YT+OS5bFdgpYSUtHLpzCCgvDfr8
GPqqIHG4Er/uSR0OoFaVRAtCHW7SvN8JhgQZLN94AapK1fikBYVtgWhJhls/L9eC3m1UGpVhpL6M
XbrSkDsLM+0+UtoXGUrt9yt/DuT7+Hl4bdIYpBv20Tb89CBDUMyHpJny/GKT+OGDkeZwSaIWbf0C
lV9Be1BydU+aTISq6isNtqfcp3u1FZ+gLd5mcvAUW9eqHtlwiFdijvum9Pr9b+T5YI1mAd7E/1BF
6juIK8wR133jBf6QTftjkHcwHp3Gs1ZZF70lYGUSXTr0bsEzc5Li9Hdd1/sa4dS4fijGehOpAqS5
v0He7y2ksxRjdCwzRV0mXjcp9lOozmBLvjJGJhw3t97o2RXy/H115Q4mSsXJVQjn1zC2uXaykEiU
rOJopkj8h+BS/OQGbuAN5/aqlTK7atpDriXbQNIOqXZDVLpNEkojQYKhaq/jS4q6qTEBqp9q0Oll
gc2jH210rd3krnBTtZQXILvboVVcaaL/ZOXpXew+FpSNjcL/Jcuo/ckpgs0KRonte9DED2ryCHnS
Hi1jG/njtqKv11OZiKx4m4Eh5t4FStMfCqPD551yOGWOEMnNoUl2cXQXRWiBioqTZnsCo62gBsjQ
onsCu3g1EEPtZT29D4N8KygDkP181WbdRgj7tTuOa0ooG0GSf4pWfMj73im7be3fjl5+GLP+efR0
x1Qf25oaSowQmEHjsWudViNVhJhSoqWSA1pJgVtZ2NgpwkEzveeU203i/6G515mg7TPlTrKoCDVP
dXMIINHKYnHyRlSAw+4gQXtV4hIMzGNoIjwfPKiDuFMSb6NL3q6ZpDMhGaQCRrFichxk126th7Z2
7zzzTWzUVQcEoe5fg7Y89fW9Jt/W3btvms+lctWl4OPiH6OC2qaFLqwKVi1OCBYBqQj6LqWIk1v+
iX+kg51bafh1jghi1ZZ4HekIBiGYCd0L4wpbi59kfQ0Ib2X6qh03LVJnAfSim0E0HQlKuFAZq5Dg
Q8RpGo+gNxlJWyVDhDhAf8t9CBLtVHvBtu7IdfXuKlfeXDSR/Bx9O+kIOdj2u/pjFWvl1tTvWlSe
k2Tf5G8CaOuJmy3G7ibKrlyoEKn7C94CVbJ0lcX6Xhxl1NhfPSQxwvHJyp4UZOpcWFZDMKx85Y/G
uTCj/FZN6HKFge/EofyayRu9RjMIvJMRsKmQZ3QNCyNu4arx6NhzY2XCz05/C2J5k3rdERrvNu6A
9A0uWGiAZc1R6NEJ5PA2ia1FbKTId8SCPWGadqX/9hEZrcoMpZoXUUWypEO3PPLuLFCZTXFnlcK2
5XaKlZ+Ji9qaG0G/aHZJZ63QM7Gjwf+LyMiNF0b3RFD3Wj2eYt976aP0p6K4967bSJD2W9s3dKSN
K1ukUWQVzSZX6m1m+oexeqsBYRiDdpPVKGIXz1X8aE5aWMFT4ifrbmJDdFPbCMq34hgakriJ9jR9
74+fNblVUHjLdKQtBdmBCY0gQHoSxXLrotkM5+fUedm1POjr1vC3OQXRiC2U98mxNby9WZ8Mnohe
/Nu78BL07j4vyn1I11Gu231pARfikYonJmuKSnd6alrMQpAcLxEWkKUAVEdve9q48r1oLWDiKAzI
HY/txpfETV2g6KeA4gv1tan+6srKkUWe9a7ctzIS3d2PeKtlKGYCyUCV0zhoXvEzlOj5US3t8me/
RhuZkNwfgFpHT8lg7RUkHRI5PaSecDTrbpe43jrpcWtAKWWIHr3xSk5/xEl+NcL59cT4ydPcU4rw
uNbeK/WNOyCWnhLcg8vKCvTR1HDVKrTsTOIpdERLJahgPXVOoKQb2fibAtn0M9GpkNoAy0UhQ1wl
0cPA1QY0+ipX1UNUYA6PllVJOhk3xTYxg1OqpqvBkA++/kNgwySRdfD4C33xgMANhizBH2jGLFmw
L7xHj16zYtxwccOWY1chqdIjA50FP1pUBUzXvwoG3xkVazuMmGmZ71LNYYzqYyWizmi5doGYReIW
91JK79qIr+iWOCL/HlPrk6Il60JBKVjQb1vDJcmWCYp/K2b9q+t0+H9vXU2Dt7iTSkzaqC/U1LgH
vplccX4HzbYEzDqFalcryiYIf6ittB+1ZNPW0tasUflHbV7gCvEFzNMtcuteMLC//VubEAd9WmQd
diyCvDZb10njajuIyPvVB/RTbk2hOjFhp+qHvaWB2tDitVV5qziT1onwK5NjG+b2W4KkBpRr1elG
xG/VZ1Rh2AEQ1oZ+nRQT7urRcC3b8wacHKLrvoS9NLCxddpBvv/YCdPGGHeocZyUEpkv4Cdm3l1F
+egYygYipu3BS0TRhF7tuBDtXOgWTcHYP9HOLGQPADMqlPYJo8Odu83JzKE70bvYUnNQ7GV06+Xo
T5XQiQKPhtP6LCEas1SAvE5pyithAOIOihov3tnyQffjYxL0P/LqsagPLOrKrZBUIpnQjaPeX5dy
sPHAs6eRByw11hfKgR8MsllIpZCC/r8fNivEZEMVhepUnKvSF8Dztphf1eDotbywDe1e5ZnoZQmB
+mYFbtnJG1y+jVNvPbXsCK3XN4H27suvrYzRNiKQfo2SPGo2gns7ZPfI86ys5tpAgWSw7iv+uUQj
APCZjY4MmvLI1HTD1kKkvmpMR8GbIRFoLHWj7Zf3iOLYfdA7bv1WhWwCHzYY/Y5M+xmIPyv/d+4d
dc/gF211ajeWfFcY0ooVXsm8yrFwGzY3Q/JThlD2fRR6uSQMDx28GM3Gs05jYkV1VuGOhpdEe9X0
7dYvrOcxia7q4ZcVFvem2z32UWODLljKNC/kR3ysf4ae5bWDSvoCFhzpz+EhybJ1h6u00PSvtXEX
qH8F6hTQfu02RDbWSB2zQEyyLVnoxTW4+ENo+4sTYE6kAfE1mQmNUQnNjkJTnYlHKRRuzS7f69at
r+y0wNrAqFgNZbdqNcRkzFZwNPDscQ1lJlwqpVyAIHCUP/2UWV5VmGMmaTGfQ4JIl5K8VVG2Frvs
PjDAuYKSgbu9a9Rqq6oRTczirlaqExx7aNWlrfqElfImHHCcaSYzL7xEEAgzhvpKHe+/3zjTDzk7
aZNBnCyCF9OU2Q9tBgkRI5c7p05/iFheueVKTOHz8sTRyHO+H+yjtXU+GjgQ0EwSpYJZKj2iDKXG
LctSO3Xp4LzVbjAjXikIh9v1roo2ZKI4eN1nDtCWpWbGhUKkAWAcpQCKCBAs51hOcwC21FeMnvv3
AyrAloegKwDrIofPodKqHF6CfMRNcJ/5TwjY3JsmrwJXfwtHPcKGLRXFdamKzoBsehc9oudjk8Vd
B1gjohP7/Vqd11SmH0uGO9UpgQzPTlWEIplVi1OhVkCJthRWgiY6kWItXRzT3zP/JPztELKh+4CK
mT06Zd+6nZgPfJLmpR/SDWJquyodDmil/ejwYAvEeh95OB0V9Y0i1vlKRUM4Bfj5/XQvnd2pLI1u
EHAZKtNfz64S5ImWpHybuNlnEvYA8mL56OJMJximokNwotzydYim4g4vVcp//cav9kBythVuXxiR
/B0cpLuJTDeLYLmlMWfTamQfkbWQinONwZLkxE4rAY7AxczGmQVPXDrM36/jhUqSAkmaTipsDF2b
l1Fz5t+ExTRgq65jgAqTH4Ak2AUWld+PNJ3V+cbRZXNiilGboZn9dTmRPcl7ChcUbN3bGDH0tNNW
ZXVEs2xPKNl7+cIOuYARByIOoY5rFZqEMa8yekaQDK5A/XRiCkzgFplkcB2tgzs8dqRrUi7k2tvr
0taReF/i8l1oucrQQKjP0YOytDkcu8/RcdAtnyI9bmvRNVWNAPNq1Ymvb9ujgfV0h4dxuxV3wmNy
oy20tvULtzTHSjYmJgoLMG/4loJZSgSdnh1jgaOERzlpHsOQG6x4zQzhmCSAOcS8ACzi3wlGd8jr
9Bp9rxfL/VMN0sHryffwJAnjp1bR94KO20+m2k0FKmg4BBYCgT5B/AQgUVCiSOMeyYf4j1LUdqJ4
KyGpyY6MjS5bh9D3jonan6q4t8VIWUWeCTC+wg+6iP8agXDvSwl8ajB3YrcuEmudtLd0V/P6h5n6
T3E2vAit3iBIngHbHPhjjbFqBdGxgJOHpAZJduokHIlyd5/0TwlgXzQIb9Ihc2oSiD5+/n4TXyre
TZVPrj/+m0MzuxTMaEzdQZfBvHjJqz8G2yE6GEIBNg0/vzh2NNS1TSzpKP0mw52Wm04FcIu+ICUM
BZcIeCt+SKs6XRl5cfBIBsUeRwJF2kTmmyo1GzMjnbQQQxfNdxfsTlZIdmeYS4fjwnMB7gHdAPED
/DVXDqjMWCi9JOU0tmD8wtSFRTGB+8DRBNVBGdAETcp9qRnrnozKGNF8FHFNmYTITbzApOLx+4Wd
iRZPMGFuWINQDICLxY+aBRZGNzaJWJSeDX3iqFmTEpY8XOnhbeuNeyGRVkoZbwSCerHC+UbsXoZQ
cVwS01CmOtgJD12QLiVY57exqYJSosH0Qcqdl9mzoNC9oI4F0vH4MbNGmLXJk2IQHcfmEVLZzSg/
lk0H1Na6FkLzWCh0t7l37IW1kWdXJ58JcN7EU6asTad3tuniuLTGMafa2fpPALtXmYl1lnlnWqPT
i+usRGASbzz9XvD+jt0SpWV+bzM47U9Ciw+gDG/h13s78lK5NEcGF6TfqtzbRYLRbPegjW/uoN6g
a3X//Wznd9d8vGkxPtXwezmP0dOcSrtWtU8AqhcJas8U6yn9cQ0svErTg/r5VZqPNlvaTBKgwraM
ZoT3rg/hNlwY4OzGmI8w/YJP83Hz1KxriRG8SZKv1ML7brBeRTgvVAtufd160JJ2bSr5a26JG6+/
DTExLXkUQtS5tebnIKnX+K9LjWi3QrmR62CbYqMUt29a/96JdwN1dFdP8BdqHAvL1KGUbGRoV6nx
mGOM+f3HmYcL88nMEm291HW6KUxGka5C837osOj8Q+Xmvxhl4vkhlCWTn87uAguMYRtO1X2FmjXJ
60o3n4DwObm8IJV+cW9/GmiWX3igOXsLbA2FCXwSo8ci9/ZJi31g0FH+AefuLrwfU5Bztt0+DTgL
glCf7gYm7WIyRevAzW1Fy9etj4sF1TF0HAF3jxsEThc+26V5EsjCFKW/C09/9tkEN2n7uNZh9JQ3
hiBeicBfC+nZQjwpTS36Nebu+y941jufNgp3BuUFibQNDuPXXR8JbpZkuQosAhmvQscmM/utSjFI
GX+XWc8BOrV19je0BttryveFwS+t8ufB5a+DV1mXdp4AdFfdhuhQHzp8ozCRjZ3wJsExbFtQ1t0r
NurA+gsSnQux3xlm5mPuqB1NsELwOXN1DaX0Bxm1TUyy8vCeWGfyIixf1fo5D8J13beOr2iHUiyV
VRKOd0Pu/wiC+hjq2QJL+NIymKy/NsG6iAdnm00fM9eVi9ClvYCeROFtvFIFt4ttSdTaKJXelZ2E
MU+0+X75L9wRjAqgbFqCSbHs6+rHbR1GboX4sYEAbdj2ji7e6i1FOTlaiGLM6UN+OU4Ukj4ojxax
LhttdlGkbV5XGviUVasnpzYJTyBkXqVQ+eOFCIJLDVWB0jN/Iye3om9xMzbuQ9Y3HWzBRLUtmrB2
PeYnOX4bVSpNXnitSJWCGZs/tS01+udZ8rNHXCGTexpBVP24k9pc+1ljX5oMCXa78rWkTN0aKUF9
btx2KKx2w1MWtYdkDJ+CIbwaibCQRybjMeKB6owhogOLAx4jGhE2hb5iR/J46tQA5yQt3VlJayux
aBcuholCt64sY1c3VMDK8qcrN2tU1ymKc3uM7jq1ZOSKLcfIn5FYOyVl+Vv3rftIftYmS0CPerA1
7oYyo6aP0GDZFofaoNRvQgyPrCMwhR2K0QTT/TZAWsgd/I0F7eD7/XAmCEFhQpVl2OHqx38+qjyf
XsBSh/MJWZicApBCTTN29J5MneJpJuJv6/7R056t+agWMl1rgKkSb39TIVULDP37nzKPeue/ZHbf
66nl1sBcoCTnf+IINUFLoR20cMef332z+c7OHRBYVAppQWNAFuyEXx4uYfoNUton/7BIGJ3u0a8n
gLVVFB5BREnI9mb3rDe2lY8fgIGNeet014Aqt/goI5NUPi2hds7vtWlen8aaXatqE5WSSa8fcYtx
I9uKE60TWJWBbWzjXf3kLwBhL36sT8PN7hEzhs8cJgynxthAJjQ0f4vZkszVx9M3X0ASIZCp4Cfh
Ts8/lmjmQ0TFYhVis6g1HebkbvYrGbxwN+jaGmkdjHxwmy+p909HVtdue4H66l82/BHJnolQL4Ex
UZ5jH2Fi6t7bUdF3DdLBVl2dPEpifopzlLWkQ3gWJ/M1Pjw54AvRkJlLQGiKWYVQXPnhDa0N872P
qYliLhh09UldekrkS6NRR4CTDGIFAaf5xxDVzqxbPsYY1OVa7etthz9dMjy1ibLpR++ApCttMoQX
wT66aXocfI6W/NhV8bYvpz7CowTuMY/gfSJRWgj+OpGew76jXvkzsDBoqpVdqjeHUWr/LctpOvXA
cKBPADo7r1mbYUBTGzjdqlpHGP79noS9dExQmw0cWF5p/BW/v2bOXkAGBI8LeJX3CS7u7FkiihSG
oUIgW2zeLIzFwPetGhWkOuHO9yOpS0PNbjTL73rJQlwXao9xZcQYwFGkUfFpDH+KkPjQ01UVkoYw
OXUCjOOQD+UB/9CFDST8lRreGr5wWyQKetUiHc2frqrsOzW3PfrXopHYYzOs03onuNpRym5DszrG
krH2kGn14vQ4Yik8/e8ivfezX0WPkKOqrhqg8Rn1GJCneRO+o0rwMo7Wm1iVAER+LCzA2f2nAgIF
AqeQqeM+NNuXzdDpat3k6iprrwAYkAV1C0t86Rr6/DFnF0Rr1EZv6Kxw778l/Z0JCCR7/X4SZ0jF
aYd+GsOcqomfXsi0svQi0Rgj3DeQQpCKOk7NXBWnxn7Nyw8ve4mGcnlaU2NjUgmy5s2NMenjFHlR
RNyl2yajMRqjp/B7YV5n2fXHvP4ZZNq9n+alxHVXNQqDoOw6OcAna38jtnukbFcgjMZ1aK27ndEs
HL+zyu//Luc/w87O3yAkvRJHnL/+vX6nXuK9QOtaBwcqcACpIK+1mIp6t0Arnobd0uE/AyF+jK5q
0CpBP5MAzJ5kKlyKgr3MNGlzW62pZCVvdK1sTkX0NF5TQdkHj4qdbRQbRMTJ2H+/6JfWnAwEhXHK
k+qZ/JNXiV1feJCEu+LKGgCtD+p/cSI+j/A/7J3HcuvIlq5f5UTNUQ1vIvr0gACdJMobak8Q2lsS
fMLbp78f9qnukiiG2Ofe6a1BRakkMpGJNCvX+s3BWxVWU6eyzvAaPU6rvboGkrYWTvbvXs6ZPBY7
N/m3WbjpkHrgK12AldW8KHR1k1TafYTBUR/66PXJrjr194l1//3Q/b4vfA4GiG/INxAGzBrPh4mH
uM1Vf3aEwOyG+3gHkhRLUTn1tMYhRVO9CCl7rGPtIbKoReoGGeZqEFRaHfkiUV9VMWzqbAJihkof
xojp4GPlWONGXFE5srryyrYeoxBmlH2XaaB8lCBbK6azS6x4b1b7qI+vR6k8V/zamwu5RSY92Gq4
7iR9afvWiWvqF40MpKQpfHNTA4j9+6z6vDj10sEpMUEWyLgz15aKbXq8Aj5WuTU6GStYmAhEzKoj
0la/BYnglstzyEje90P+pcj6+yks4gpw7jzQYfyFO08xBRanRhHoi0i/yQei1xC9BB3TzzhdhkD9
4ulaBdxZj2AXk9uU6mIQFV6fiLVeoVItLFeV38yuumLgBrDkDq5b6mB5czr2+8c9slMzaH8/7qHw
EH5aTTUz0ljc8yR0q2f5YdpIOC2KF+yhbts7HUvwE0v6t+L2wbwk7qI+h2qaCR3lYEPT9GSq64ZB
0oGX+WG8Vvr6qdFzLxBeYhpsacF6aK8Lo1vr0pWKgTL2vVVruEH6ICO+DlTJVHrQsUgXDo+qoDjR
7fvxl4q8jK2l7pQ+ZYR1wkkW3UzJHd++H7YjUTa7HnpoGvEx18DDckNs2iMAQTpgtcNOk/DwHVZy
8QaJDrjnboRfHMu30XBXWa9mNq5sG9VrTJelCLMsgNrQbFcWNi5RDhUmpgQ7DihNXmbgDfuSeQq8
9PsHPvqePz7wQVwFXBrx7UjTiRkHCrHRMnjAo31mxisuaD13PK+f1BMr8kijn4OZeWv/cFwSJFWx
beegeV1lNTfabOzreoX24yo+8918E5wMA76eFp+bnMOED01WWtP7NcKQi8SU3cYAFHUq0PgCNSL3
9ClEOzgunHwKJz0kRAu3M0pt2PgbENqLxKtP8PFO9eVglURSFGhSREMqRexxTL3KbE9tV7+BBYdL
kUvp72yGyQ3s4HQvx6mzlVgGkQOLRBn2efmu4F9tSA/Cor5s/yhr8vFIeU4tyipG5P9oR+1Z475j
B3jHYHjlZ28C8GxuY+wXsnYj3cX2ynPq8IIvXqNU4DqTsVG063yGd4IL68PyDHHrrdrIm0TJV+1Y
3vSYVa00f1xOQlyAZZU3flg9NGmzNArunGbZbwGPbpoy2rSAX4uqfYiD3LOsHgP2e72uLkQacRPS
m5Xfi6UZwDvmKMeujYqkctEP0VaqZ53/V5QDlp3/VM2y7XgtpQNzEz3qJLkOkhyWb72rQ7Na9F3H
fS689LPYVWqTVE5/iRDoAkC9E13IsueX8rJNRncYwKKSz+prsTICHzwA7srdmy9vZK1wzRrwfXJh
4s2m+FeW/yan94Fz3YCrC8zzJi+8svqltDNE/h5ji4U212JJk1GpW0q+s8rlXRL8aAwyXACj1fwt
L372LSC9MHel6SmOz6tiExXILhh3drET4rFP/V1pGp7WbhHK87qSRW8YrlEOIPpUN+hAjdb7UCVv
Z1xP4RqrIG7BywbgGALvWp2tKsovQJNXSmu6GUk3p5A9IwdEGPorHWCgjO5uYFNapTCeiTu1e2/i
l7KfcHSMXQ0Y+BQDGE4WtT65lnwuRT+wP9Ek0/VNOhgzKJCVfmPzjUvJwPS5+tFB9cisHZCKVT/5
nAlPsyRsBj5EhyUxT8Uhzs+qpjrXoWL7/Ws+XclgOkzlupx+BX6+A0nGdRzAt3Wf6vAF+c9OZ/f9
ken40CtkjEffC+RhjmC8ega05s/yeKsAY7SRCjNn1QbAplm5lH287vtikXRvUfLctHstfB90aat1
HEfM8im5MjC71Sz83LFSYw41aQyEABILiFtb2djgzHvun1n9RMl6IXVXHYOj9CeOUSCG7GafF68O
dM3C1Al1WiqpB4u3s7sSzPAAg1Tp250i4ksp6lYC5UWiCKO+NqbUvI/UFmNuvUIFqThTbPuysots
aQ7dnRw1175qX3exsmuc8lUKjUdpCM8b2Vw6RouzugaNA+0pjOSLvnTNJoH7UJigHWQkcwKC6ltd
nl6UbZJGRP8a/J+sfpkfamHrlbqyTZisUpBvISisLAMlTSlbTySD0wCnzLNBebATdKsibalW4xk4
iwG+V1dcoyDQiOi6EAXk7QH/NgAVkWa7kbDXlI6XftwKLuzRGzqSYtFrEvGnCoPCdsVsRcV3CvtB
EMki2THUD1PyECY/JxLfUYLpaZlRH+OtB5etCQ4f5orW7NsZThIy5Sy0QbhV6Zg2+pmDG9CPPFpH
4kyrNBip+dqXb/roBZjPYrLai0GizpWM677Nlx0OV4FiIB9CmAy+DzDJYjBQW1LPKtIPxpDMorS4
ajkbM682lSMvC2t02xgbnPgVV9dlmL+36Bpm9k5DdZrE67K3b4mkzRoaiXFmaYFXBxeaPaBIfVWj
o25prddoxabxnfNGQUtpADDdabuqk/ZKG5yhKjggQh42TL+Cda7lBBu5xKqMt3orsEPN8Ak6i5WN
VU6esJ7l1FgO8r2VgJgd2MupOlTVlWpbu1RvPJ9RbvMYq084GeEu0XM3yeC6O+xxBVg5W3ML9JsD
1XZ9EodZA9kJG7VFVgTrOlXvWg3Wp4Y2ezGuNZPbIwWbtIxfRW+uy047byzZi+PQswHCB9W0qOCS
cLvxZPhBZu0sYz25gVwzGOb9VE/sr7GHp97eSQlcrWg1IbOemM0iUvZ4Ui500ndyDGCfIS1BU3BW
YOegLbrZoZ7XbIlHzed6oF6GOT9lRJFTci9QZcpl21V7e2mZkRfbd6hNsG1VC3u+yASYGCGvMtbq
ja8+1VZ+q2a1J0KIWn67VJvYjVgLwD+8zBqRy7xUEUZrEIbOzR3WJJ4pzKUZXYzGe4oPCrWWOnqv
5Ps8URdNM61sdNH0cvT8eq2k5/2wNrJdpb5j0rdWM3Xrd1slvC1snjf0F0MRrp3x1mijpS5Kt53l
bsLKTet3kstZYy8SjE4rZEQVzim92iuJQhHvUUmv9eFp8l+FvBybK3CRrEGJqf/sB7ezDlpmXYQy
XrzZpY74+ORDh6SUayCgVl3VZD4hQ8Xlq5Y/ZeajmG7pi0MmbQQn3jRYp8Y3Uv+gofo2EbhouNO2
YM5VHx7HtVI9VWzgfYsAPKaBRTO5HaVjNVJdmTupL1leGiIUKcfewIeblMpVcdnprdsZqACDxtJn
BloKUh2iWhqgtJnUqyG1V0OZrlKfTbeBw8DLMnsZBbjsHNozm9FdiztK3T9HJeko8SyI0C0SvlX1
pvE4YXIF3R3OW7Qy1GXBNbnRsttehph2CzAKSOzkcr0kmlhXzpNv2QC8MfzBi0fObirReJm+DjC5
ijluZXsh2c8FMzfqr3pdAXbfcVr+rMi8O/ZlWV2Z/qNabsX0VuoXdniutZmX2RTxNEAP2e1oPRVE
X7qCIi/Bjhgyz4jgjel3I67LhvlTHu7N6jVQcs+xzmwMOYvWsy2EzYLEK7p9lajEA1Cyyl8YQwJc
u4T9Y3b7iWGWOXsrnGI6K9ooieapZnCutyipFw+QEN26gdhl2ihJo4YgbjJJ8kJTWXdR8FwZkgJ/
K3NzDIx0c93IzxbYR0sJ15r+LpxnI2iXOSZHsMHQbUdwK/M3I07TUTRB/aOi2RkweNuFQd44KMUm
q5tVo3WsK9nVxsc8JlGIiLVhOxQ8m9cO72wIB/6KcweEeGn+HAftVs6yF7VtCe1axBQa8NI9Zbcq
YTMe0uQ6anz2J2zeiim5DaT4gr3vFLT9yJGLTAunrYzAiIYw8OcLhpIJLcpK4uUY5dR63eExMQs/
nipOHYv9OYtJANMWyJGD2J/qhDaVbUfoVppEtsF2sk6VEeYnPQgeqFL+3cTBlRA6C/Xjgib0XQsj
P1nma+02efilLxRX9hDxwvPg1DX0EEY6350+tjmP7ofrWVwq8qhVtBlum229Dr3MnaW1T4/fkZzp
p5bMgxR0KKmlqpW01Hjju7oUV8k6fDdi99esBZd73a5wY7KZDsHP/00noROY1O+p1X9JDmSjXSAl
XZOIasJVU8tnhT/cKEHpBapYN1ZMKgBCdOSv8tw5cWU8euX+2PbBS5XM2eJaoe10uis6ODdV6DX5
uMoRigOU51o6HNopuDBDgP6iYuccHiUq7/pAyKzJy+/TDl+rOeTA5kQYaRKAG4fIEUsv+z7MKkaC
u5Iebauwmz1xiaLTEznco7fyGcBPFEw+C3GXg5llVtNojTSFl/VG2fiUG4y1sqSmufm+T0fKxnTq
Q0sHQ6yoqRVMKi3Vzh5T62GCodtcVNbOCkGcIvdWSO9l84Jruqua5wT/J9pXj6zbj+0frCE5yOI0
p/5HKkfbE7Shx53t4nd5JZaiPK0A+31rhzqaRqtyG5xfISZXC0d/iHvd7bqfYXDqDf6WQD3cjz70
6zATYUfTZJUlLak38b24l1bVRblB9NuNNtmSy67L7dz2fo0rSGfRuqNKn+3jSxBZqx7ColtbJ9bx
sf3x4/PM7+HDXhUWwmkwh0ewOoGiU99XquECLD/RyhfW47wlfmzmoOKnlmgfRjbd1tftS7sGygVD
YnKjZ3WDp/SpZTJ/25dB1jEuwnMGffPDUm5sR7g3RLRmXWHoQUoOQPdOchtEOTGE/2Hffj9ZjxSP
5iw4xUxUX2j1sCwHhoCKHTgteqcXl7sJnNEyWJqesdayRenJq5ZqHdBY116FS+dZOnHI6cfO0Y/t
HyTrassqIz3gJWYphujD2wRD3FQeiGRgeF+FwPamtHBtrfIMGHzl+OhYL2nyq07fnWQNLWlJ7C23
vtfK2KpnJA5K3xXt7cilURChdCSdRRQ+1SWrwx+4srT5Dvd1t0oGd/TFQkN3obkxa20x5NbSiqX1
KFmblnxaChVvIgukE6L4lnXiRZ/q98F2GOQI6GUGuUPk6uPgedBPZZSPro4PL/ZgF+RCII8I7LI6
tLOkrTe1+dNoxhOQmeN7LVj6GWuF0NphObxTIHzYgla4+VqkGt9Tr9xJS3LIwzmKBe5pua4jaKd5
xv7d5DyyH5a9act+UDpkkOcab41wUHc+IVKULqOrU34Yx1/S303NY/yhqThKRmSS6R2i1W5hFAQG
JyCT82s+XO4IPgFGI+eDHPRhC0kSM99YfsK5ikDZNxmKxtwsqOC5hdqtv1/tx2Ljj+CFgznRT6lh
xuU86X7Hxs0GsZzV6djueKf+xkgcHICqFsRyM0+KMn+USeZM0q7ifl0W3cIg2fF9n45OwQ+d+r3D
fXhJUl/GIsADmMv2rthqXnCm3Aa0NBeuFuqepNCadNf3jR5bXB/bPMjr9WM7zRb1FBEV/LiC8xxN
dEdZfd/I0ZPnYyvq5+lXhQNEZEDNi27VecHGWmU3/r1246OEh7e8cYrEdXQq/s9b+12+/TCOnamG
Y+TTJ026CcbCU1ERiW10E8z/x7LT7xLth5bkQR0zMbfk3MX300W/HjZWvch3xrLcYtg9+yRYW+P1
xGgeu9p8HM2DpRaOUmer07yY18ktYjHb4QwxlN1pJUjlaKz7samDQ81Um79AQqn/w5Cf6sI4MwR5
RqwBVFxGVPtFMde1et/4xBHoGvukL5BmcbvqWVKD1Zh3ZznyLo7zEkV3iniw7F+RpFNqxva5Iu8o
U8ove0ClDUKMl7pQkMCyNwM0fuyRPCccvQQIoxxrq5T67RBdWZNAt2Uib5bfFdpTTlan0e80NV86
wZ3hP8jRfTSSM5JekiFeUBFdzuyfVGqWmXwDRhFogLZUqC9J+bWSX1j6szbmiyFZ5RU+eD8kKXoq
kh5dDs3N8GFxJqRTmvJaMcpbwMDbrkjJIfQ7s3glYb3txeSOUbOcay6xA72ISgJSNCuqH7u4NReF
GSz1In1FlJF0EeJVC98hs5EoUu75Q73ulfK6TYI3FERXbQ7+ES28wAYDmWvPifY0oSRiMJrR9JCX
dyOll4r6yKipZ+jSbkSRn2dj+XZids1r8etG/vfqOTjPC7m2/GEuOs7kz+YeI5V1tdTOMKQ7T9en
osQjIIZPJc5Dt4LOakvFmVhBeCOApUAdgkrgpXOluvVi2pCEQwojWTsvqI70XKezbbMxFXyIc4+y
4PL7rh87JA1F0aHG40IG6vHzLlXYjRYpHc8ijY3bJhSZ2hNB4tFj6+8WDjEQlo1jjG7Qgr6u8PNA
ffd/ldI5Ggt/6IlxsKtrwagiAkw7M7Y5vta82aS0vImWvmcsjfXoiWWx01dzKVmclKo/MYzGwWav
UnJDwo3GE6TWEz/3DIQEv39TR8/lD+M43z0+7LtFJTW6Op+UbX0RVvLCDFQ8A++C9h0w5fdNHT+V
Z3Klc5SPg5ZfVieYCy2aX51nn2mbIlpRfFTW0ro60xscJUTsnWjz6Br80ObBEJrgoJUhp81ZUtLE
Fy6ePMIC1yTGMfDiOzEtj4BMWIUf2jsYz8x3jABx9jmcSu8hsT4HP821gayb+1vLEsrPEtLdRbMs
PX3betiAr7IrsTslm348TvjwHPPU+vBe2ywKqmLee8wbfy28WTLX9BSsdbVldPdX4vM/Prlc1v/1
n/z8Ky/GKgrC5uDH/9pFvyqMYd+b/5w/9j9/9vlD/3VVvIm7pnp7a3YvxeFffvog3/9X+95L8/Lp
B8C+UTPetG/VePuGuHHzu5HgLZ//8n/7y3+8/f6W+7F4++cfv/JWNPO3BVEu/vjrV9vXf/4BgejD
hJu//69fXr5kfG730pJ6fxHRy5cPvb3UzT//kPQ/bVSL4dkD77cVNA7YQPq3379SrD9l8JFANIG+
zgaKf/xD5FUT/vMP1foT3CHamkAAMVeEOvXHP2q8EPiVov9pwaKywXWi4A6cXP3jv3t//a+z518v
htH46+d/iBYjBYz56n/+gWTGpzMKczwwhtwxsBjhP+en+TxPhClJvVyGlyYAR2MhVbpTLRttTFE7
rpEVfJfUULDN6QkOzThnBsmiiicZDn2eUo5vKug6XlsafaiiTByW8X2XtFa9Sqxa2I911NvPTdOm
3ULosRlSHsJ4ay3bo+Ws/FJpm9e86u1Z9C7Pyx6Fory1bp1eVrIzTUEHCwERxSGnjdh7dKmUWl4T
MyiU+SuRR82NzPFfLsuu7stfY1Vk5nWgSJ2bam3rDZKRE0ciy1fcdF04LDVT2MNZBmG56T0D12//
RalsOfjZmqZ/KybKVxs1J2ewnqLRV0JEkh3bL8/KBjMU+U6341CTPVFXbXAr4d6H7qKtZWDCAQsg
4hmoV/xf1ei12fNUpOqPolXjqrswpEkSxkqP7NzYB33maNP1hJumXuxH08bM4UYZQgrvFyKEd0xZ
Si6NpLuUg4bDE8HfRKocm2EPjdiifKZRmtc7WA/W1Nj3miiDMmzcHuu9CeB9y/LtzyWF16PpnpFg
X0StBaABeTijqxwyxkYedOG7XMdOgIxQKYvmV4vCa3OvtwDOKPNNA+pYv+Q8VJT80UE2s4vlZdhk
OrAXy2oReiZnpEoIOdRDgiSZEOUuF1NRoFeI8qFKNe2mD0Ube01vFFSntKHYqKPIX8tEfy5zB1SN
qJ/Nqoz3UmkRXEJKS8+VqSFKVDKd0iOmiAgQ1q2H80d1bthdcBHGSPXlZewgDlmYG9mh3qrVClZT
RVL+KuMkOe+C0ESaEuoWPnNqs6i5jyHdIFEA11vbfDKD1txiMKVpWKmIzkA/aEqWU5D6T6CHsueG
sZYXY1MGNwWYDOBRftpeUpfrlxI70spoRf6c+0X+ZtdJ++ArMbCprOJriW79Al09QxCTytEABII/
7rDkEKoINwFpl2Ht29JwwTj5qhtbCCRm2mTuIyvRUg7fUsEcrRlLum34vTuKEYGhUO4dcR3jvrqx
RIe6TGkndQ5n14qqhabH8krBUhcJuyhSb2V/sFZh2/jJJre7hAf1Ewx+Vcp5id90qAXVEYVNYTOJ
KWpc1lXTbn25i661JrOKRZ8MxmVhNDEa7kWq7oqs0M8kzHmA8RQh5P4aihL+5ImhAmpNc9fCQM93
9UYTgSskuTlP5EoGrtHkPY7Detlskl7X0b9Ft3ppVXaLoKHsgIx1Cv2xzYZqNbUzjlIkwKJIe40X
2iAIcOzE0p8GSp8ptU6U80XWTt3ZaOq+1w2F9ZZUo3/uJ1J7U2tSeV8l3Ajwu669BnW2n2E+6kA6
pk7eOiJKnG1NGd5cNrh1UpPUU/BHDhRHT1K7PlgnklkMnqqWICAkXw6xR6YG9SYXqrqaGpFcVI6I
t4NuphYkqzyjBoSGiXaRBoZdvqBVDVUl8RWZsr5eGxMEKGVCJ6BBgVU7U9ETUXaTpQ/iBduB3okI
r5AT8WLD8LHnrjCmKHJnFebllC2x3QYJDR3GMJwO260uD+rzqh3IErl1P0jmux8VvYSDdiWSlaL5
XXyhRrJ2P/awmZbQmJCSNVGqAqmSyZr0XLR9HjxJCHeCSktqP9sOA4Shi8gnu/XU03QVYTCUtAh+
JPWAoqGc5ZtSSoZ3q0oSIKeSmqjbqYLacl46sYqbAMDA+tFEeG4fBmqWu1OlIaUoVVPRrCKMLzrg
aiiyu3U8dfEmN2uTDYeN/AkbaLkEspZV9rbrEsrrXB2BPYwI1r32tYR4ayO3GNcQIKrBMork4Sdd
Ql0iG8zM2lhK7vxgN+9Vj7+ukaKV2v7Viljt7pAro750WEL7KdfsWzuRbOjroW104Et0dhzP0iTl
zpxC9bWLJ3HXyQB/nTIPbVcBfpq6rar5j7MPHMa6rSDDrBppgVFopLcpRXMIDahjaglzzMaUml/X
6KJ4RRqbjwNxRs2KNnzM4bJhwuUnUxrKSmBIJkpngTkgnlCNiFQbfaOjXGlKWNnBcIsVziGp1SA4
4SaMsLIDKiCJ8kFbcwgILvKlrLzYSZ4JkjtJWHltUTfmzhG1NQCY6TB+V8LQCDe4HiqLoNMk9GID
TcFb3cqN9iZXJnJRk2NXQcuvJbW4QCQNRdeFmptSfFaocZ9uojoJjRM5zINYn3VM4RBXCFmXGbWv
LIY2zcXQm+p9t7LXfX07J+HilenV/ZO1tlfyJlx/iLuORDKfr0o2Ri+ag6c3qDpEpL7qpKkTq94f
632QUTseSrf7N91D/tUCvIxZS0nBWPcQRFAFYVdKYtzLZ5hY7nTDC+kPSQvs5dkaXWd76kZ/OIa/
+/SxxYOUUR5mbEnFuJ/d+ExampaaN20sCk1G5hXBSt2cQjB8vlX/1Ue8xkA44hv8Ra4qRVWd82ja
a3qxjqzKSp+zXK0R3Z0STMvRVvJfxg75wfNYGmvnyqmHwNh+/yIPQAD/egbqXIgW8C+Tof4ckepj
bvhNre0JgJZhee9gNa0o01LqlQYSxk9bbdciJpvRJItYSTZS61wExBCB441YxSfFWu3eerV9/v6x
DtIrXx/rIE9eVgn7vk3uOLFWSer/tBz9Ui1BRvbVVd8kl2b+pJftwuqjyzRCApma/hJIy6bLBleb
Li1kANDG81AzRPgr0EBlq5c5wrw5ZSVJz7f1cKrac2xJGDLMGgM4Cr5LB6mLSbfzsFL0/SC1bsQp
XiKh9f2gnGrh4HJtqL3V9JO+77VxqTSvLTHX9w3MM/zvDNq/Bv1jFw5u0/lUIZGv6ShqY6keygQf
d6Y+bcyoO5EGOdoT+F0AXUwwD4cJK39q5LQWxn5SMANb+kNa3U6V8Cfv3+2PZaJzClEaSYpZZerz
3A78OrEsX9k3CfrT5cwmQZ7DXvgGfeNudkopZ56Tn4cPSzOZRzYcBSEM42D4ULCSG+K1/Wi153oS
LFU/WrR4XExBdz5ED1A9Tryvr8NIg2z8EJwpHn8p/XHiDWSTpP2oahiV6gT/9pScOFoOdErnSfG5
kfkhPqQ2sKNPlcD094gl4ydMFIZM168Jz8hf5iK6FtJS2qGRukzubDe9AON9cmM+1cuDqoFsdmbf
Wv4+ZsnayuOYlyeG8aCe+a8uzn423Ndhxn5huo9yX3b+JO8bdKABTzpjtOgydmDbQh9oKi2kj8TM
l/Cf1Soot5pWd5eJfFJE4lhHcUaZcxEc5tyLPo90hvaoMUbavjfjdYQHwaJOS8gArPauAL3hIEG+
MuFzu5rTv1KurnB9COJVIRDZQ7vbPuOKeUqe8ugzzdouKmc9U/tgCcl9aqHhZ+1HJW24Jhn3waDe
/durFFMTRF10VVHn3MjnbkegP0pbmPuwU8ifOf0N1+ZN30CWZOqdkqScJ8vBGv3U2MFsRsgQmmVq
7h2JHIadXoydcR/hNfh9l46M2qdWDqYsx71WmrQSxoBhpqDa82JPNHGqIwfRCpB8Oy0jc2+FM6K7
F56SNM+9Ym++78kBWu732sCQi2QxYria/qU8rtlxkYrY3v92olSui5V/LT/422o5LIcfFrYQxvJ0
YHSQT/3a6kHv7IqSE6hkWp1LOWLVbdBYXBSXxdn/plh4ZE587OLBHFfKQAiGk8aUFZfGfu1vO/ji
yNacFlSfv+tw/n1s6yCuEWrW+4K2yOQtpPjXMIIpnJ4dXCgM6fb7V3dsEn5sao4+P2zcoWY6XUJT
gYLyhQ3i13//voFjUxARJvCbGsY9X6CLIiRPEdbxcxY01xlMDXsU20ltVt+3cqwbTD0ysw4n+Jft
QYs7i/yAtFdl5O7DbpmzO3/fwtE5TgBMMMg+RzRyMAHktiaBJYrnjlrdMtjgDOS70hJmC/XhTbKV
vcwT2IaM3vftfh0/TKYRFcU5E81Ymv/8gkA/Tn7UOc9jBOS/TKf0qolbOyCz64iT0sZf7xo0RnKc
IiFujNw3PjeG03diqX3wwzfkhdyMt0VWXqZ1vmogsMlDRnI0vA5Sy22UJxOQa1AjiJVp11lRk65A
r0oihIoU+VdpIQAtnZhJB3pR83rn6Rz0jFDl4Z9DFOxkRibEoehHCacnh/pIMHfrOxbUKznFkyVc
RWaPKTd7jsmLaOEA493CB9zcTE/teJ9RCr+fBf0Uw4TvSarPOmSMcQqPRa7GP2YpJ4F6HHksnFOr
3anb35Fph9IoQgEojc6io+rBAh2xhKqqPPmhr9FlcfIFDlU7xFrYejB2ql5wPvaEe6pUdWTSkVch
WMTUiXjnUCc4x9eI1FLzQ6BWULXnYB8WhnoKYv1lzeroKplIf2m4VRA4HCyoXmS1KLvsxbpTVm1K
wXg4B1pxJq9QCp/1BZztqW59HUyanDchcgXk076YA1I7MKpSLl70tbPv7sD7AhG1KFN3S4rvXrHz
l3+FRv+/DPfH7ALyH/9d5/pShVvkTd2/iM81OD7xrxKc6vypGbOxM3VZ6mUwGf67Aqc4f87+f8b8
juZzaYY3/VWBkyjOoXMwJ5Vw4yDbY/O7v0pwkmr++ftTDldFsq9cd/6tGtzBhYZ0lUF4jayZQS0a
UwNtnrwfzkXhS5lud1mBS1iVE9QGBWj/RRMh9OuXcT3TkUY5N52FY9R2e90XcRR5RimNipcrAWny
QJMdeZeNam6jVtvi1yu3WeKft2FhWfcqXm/+XjH7cjqLWtBAm6KsY3GRG739igyfaj35PfzcwdZf
dDMYgbmmMSn5yDAng3R+qj2alSJXu7A0URQrtI4ra2U7+ZncU1dc230UApsXXHzP/cYKDABJqV+t
jIy85srRfhPAwmSYC2OO08629XnnCsfAKyJQMo1U8NSiC6rLifTQBoVpbTtlCMyVUpZAifp6fFOs
NHweDPLvi6Yt4V05ViOLPYzgXr2M5XaQltbA2l8yyPK4FomZY+tbimRcZdPYVW5bxDjak0HswU5r
bY7unyJkhKVzbajgEk9NCtGqVO7qoB3ybW/FubnMkwqKeJXDXlgg26fdW1JYdE9qXdobuKMw1rGN
ogmoDfJ77cfNk4UmBnfCsfJVKJ6N7WySppXtt6opUgsDr8wQF5bR993LlHeGfGZ3jhq+VWHWitGN
O8nhIZtE6tuftZKE3Tqr+wBOdoYBOUoUpaJq3TYshh4uaa4g77I1wiauVohoD+FNWuMs/8x5uzCK
UVefHdFhKIQHvYIlayErFOG6AKOgSKi2euUPfp3GMP2MqX6MZXX65VcG7wK1elDeZlMkNmJzSfRY
hvW4iVGgQpHGHoeGpqeydu0+UKjPQRdFe0aMjbrjujhJDEZcr0JUZ7DR61Ku5lo6/uDX4n1QrfFX
EoR1tGmiuKfiMdVmfRW0AhR3MAhYwRxLCS5O42C4khLG6mJoVL13B0spR2yTZqP7tDb85zRNZP+J
FHlSLiN7spJLzcrQL0i0XLVXihyOD4rcUGg0+hb/WVkvTRxEHSmEYzPYRfEo5LAAdtdWiU++vlW5
2/qONmB2Lfo8WikSsjgbMaVZfta3VdM9ZhRPZTRK1Ng+ixqjXAWy3HjGQJUiBvj5WijpJC7Srk6T
q6jPDbGlXpwZF4LVAuqUcm1nUQSPphIx/CBmjvsTOvXvGDxVxk5pkJL1oJAGyTYRllGhiSCkh0H2
gaMbAucerREh4jyBJrlqLOmo9hpUO9vXpuz9GfQeOfEyEuDmr5VmKLuNXmvGcF72Ri3WVtrXiiv1
UxdVrjzKfrOuzLl6WDT/h70z2XKbSbL0u/QedTADvuVMxqQYFCHFBic0YZ5nPH1/iL+ykwR5iFLl
tnORi1RKRneYm5ubXbu3j8yNxHCX95BZYVq+RF4xtEuvKzqJIWxkh3ageXRmKcJESMwSd2ZvrdWm
U7J9Z6aV/64z1trteyZ4B1h0k1pf1V5SvnddNgqOxbFfrMImcL29pQ+D+qVSJFMw2xm4DlKXnS0n
N77DzzqYmdRk37miHfWeB3hXLNKhNrrbwVXLYm2Hfmjuqww1hW9lF1ulskjVsSeLmpGn01csIFu9
UX0vVQ+dlknvQ8L5OfAxYD2AAIyeZwrQM11ltos2V63YBNUh98WAoBKpkLv3jKIvV5rZ9Ci+xS3Y
3axT64IKdKE2B6UXvYCdkd7JQhexhy5OSQPwWZLV3KFjPKjPbeA44stADGFSPVJ4EwTIBQ0/AzTa
9I2A0wJkqWoFwZ0fxkii9H4b9eu45iQsfVmP40UdhaG7i5M8T+/SJnPQ0yTeeDu1jdJuYzSeNHyI
2tfN9kCi6Cf+Omk4NPltFvupw8A1TxZHtneKp+kAFgpPM3xlLdlZ19fSMh1iqG8avS28l6EB8fUV
bdAiuFPcQYk2eVTHoIgHU/mtx0wTwwYi+dLKrzvmrlOnV+QljLRIeXqQAAEpxRHCjexKrbcwVTl+
DsoYlgyEM5G2CxCJW+bQ+MMs3eReB+1F7crIzdC4W5WWr70Lr2cK3fcDQ3t2Q79G+LS3nosYxMEy
TGLoGhrXqmGxRQU1WYqSEfKVUSguynqF74CjNEeRcz0qUmbWq0C3dyL0emXTGvRMGEwugiraEm1q
Yx16UmxvUzcW7RYggy9ufFKEjzRMGmgnmAZ2/3lD/f8k7P+o2tUs7OUjGaZIqM+/8k8apsv/pY+v
Zu54CmtMFqr/SsPGBA2FEDQO6BSa9Cv4k3+lYfKYoTGVCassGtv8PYPCy7/yMEX5Lx5D6ifKFOpZ
/pG/ycMQnCHP+ncpxGBil1xvVJUiGUMX5LMfd5yHdaZrtCa9ZTsthmAv5ZEZbbLMyEu6OG2hv5kW
oX85xFnNcEZlimqlN6n1KuFp3Byl5fZrETEs/Wtw6SDAJ9wl3U0sd7X0pseykNaeyH1gTv1Q+c+i
seLs3clDN9uJLh3ML33RIPazaHK9cjaJyB3jj8NRbZa5IfPsZaatsPQb4RTWj8ESUnorJxbXCafL
h6qC5KHq79O+K2BSgRIwQSLDTePuPm/G2k7MjSIWBSPe+lsiCbVfmnTUsm1dFNUbjdXsBeVRzzyE
YaKmm8TT6WNZahjvo6SCjpmh5+CrZAz9oWz7NFpJjg0drk4wyBadUjT0ZlzZec41B5aMKnLLN0Op
nBppDzQ9aZ4pMJFkncTl7CkQW/h+p+yt3ADG3XvtNo7i4jWIY+3JNvr2OUhj5zsopCjaFopPCV8u
jEcP6TzgJopNqPTdPAXKaLrcEwPpEnNeXZQdYiOAAS3X9V92b0pfZPTy6kXQpC2kBJZbbSLTG3vf
dZcsY0MDwt5XXby1YqiwFVNyV2FipyvNTewbrRkQQJO9PNqnrQvRVlJyPzt68eJmg7Lp9UF0i1oR
/occKSWEKnaQP6eirH7kZJ3NYjDtFCKRNFFXpKLda+sF3r2fS8PP2ICBxG+5WeW+RVeOq4ZIZEdl
9M5DRYqXXeLICkxjtRaSn0j1F4tSB3lLUTTwL6CGhWJpYuo/IgdxXNK3DOxJT/638AvHf8hlP/vT
WgI9NAFdULHQ2y6DxtoijV5wozdkwW7Yf9HkHkH5NgjTZWJ21jc7M4OPPhfSQ9FaHl3OCF4V0Fla
vM5IOA8Ky/wCe4ALqYMkNwfuEWQqUB9M9gnJ4k2djxJ6URQTUHNS4y/AUxKUxgIINmvGYBLLa3ZZ
o4CI8MxOPOVeH+yTOOv3VqrI36xYzraxUnt7WW7d7wYX0dKxS20jtRlsCc0AQvFTJCgdxHaAXgeV
REnUXMytky/8wE1+9pHbNtsqNpNvmgpTFagUAI+0LGy/XzV6LJHXOINtHjKQSPBK5EVxG+e0wcTI
EkMVrt5oUde8U5hqJGYBfVgPheqCDww6hirU2k8saIHCcqdLo6yt45A0kkdkm7LpXP9OjTUkhRPS
Z2NVt8jT7S3R5W+qNejFdhgCGBD81kt/yQpJ4sr3EHXdaE3jPvuaJSkLA1LjyIX4g4T6UHC1lgfL
9oxuoVQhYkd9KbVirYHoAbMTh5F4BfBQuy8yjaB+Qxeoyw+WE7vDQ9AhGraCOwsumCGPQrH0Y895
0lMytdsBHhrre+MPqrzrGz+3Nj0Jir/2VbMLVv6QiHqptIJBErCcYbmFn9Ux13xQ+LjIlJI0WGlO
BIil6I3+SdJ16AfhZG6aF8/Qa30blXWY3duWaxcL4cTwFHl9LvkrF0FpHCrItab90Xihl4N5G+zX
xjOTeM3Vbv6yW0YTP6xkEEz6xwMKu6UChype6Ec5kKpW6ZEFY3ATXXEG2I2VrclwVxhmJLt7UcaW
uulBohrA42IPaeW4k8kafJCK66aLhf3SqoWypyXqiVVeFa3Y8k6oLOjtSCpqsk6fGVtjG/eNKwNp
0hXfWre5brhEhD7yN/XgJ/XGl3leL0K7Y6DZySKnWypRYQ2valMoDKUQa+14I/mdLgVbu04NcmXi
dsKb5t1JCN/Jumiq0Ax3EJ41Q/jahUEx8DwljDDuWjVqvSjMQsvDdGMnQWN/6Ulbla+qUibmpsmq
4Ae8QBqgzsQwW//ZdJSEkpKv+2JVRxEPgrwBLLt3gY/V3xPPRrda7lPJfrasITb2VtA5ycppGyVH
W7IbvI0hpUG/qrIWQcncbvQdLUlRrExwiBXsOZKCPHRUI5q2oyGjJ0+KF8IhZ8XQnlWyncPDzFgp
w1NtrmR3Bfgm+zXuUwBxgdHoNo9wJ5L34CKpoXKmyClNCJulZe8NDurjiqX+sWtBeVFyK+RM/dI1
NOKCi9wl93Qaf+1bPy/XfWpm9SFxEjV/MdEhSin5BjBr6nIj9V+bHqzbpoBhtFw1onBG+W0t9B9E
ULiCGBmY8KDZbSlDZxLkCEe7qCL6zAMWNSjVaBiT+wYS8XKXa0MXAubRtIGmkum4wb6IGwt0qiM1
FiNWOrR4vAEMVKISpJuNmKNSIU70Hbp9odzIley56xFvFX1Nm6pTbtTc7ZkYjjPLjHdVHBTKox3I
VrU1WxEMb/CSRxKkXY1mR8iN+6oKynZwWkQlu8hPODO1F6Ut8lh67OF5dtf5yI8xSGFXhHJCTwPA
Q+ZxsMoq3U7uEzc2aK94ymAvZSnK4REiUsn7vmCL9B5lP1RAwNcsmyBTqoMsQx4DgV4ta49y3TA2
lniEpgMKOzzX6iBJ4N8TcS3uyU0sd8PLzLV2XgEb5lMdO3H6UsPc3W3yMnPhwoSGjQ4mZKrcDei9
FIsgMzsfoYge8m4UtYW/0q2y7hct1bfyd9A2DHUztRTFt5GtDN1PUoW03jpFRSBygETGS3Cuug9N
kqf0a1sCqobqRAq7mRcahVwjiupb9iGJPC1d1VojtD0xo61+SygTt+oyL1pk0UHycZFAYiUnGvLP
jqQlCLFoitUfzKDsnEOvmhRrKlMqrF0YBcLaqE2sV2tNqz3jvTBVMr4qKxPp1gbi4O4E7svmKa6q
3SdwApvLps6dajGkFtREoWij0aNdw/vIOB3yuz84tgrhVhyP17AmEOE24rozH8PSlSIcJq3Dgz90
7WMcwzi7Qn8C4G7qCU3hQEZodKh2KyTyN8fSqOCEsLgXts5QXlhVcbfORUWOFzY+ONW6Lpt8pQR4
yipOAZwvRUDsR9DDFf2+rHqR7ro8dX4LtavngDSfI6EnSfSYwMs66TPldt5+0x5CC926weAgAzfu
TluRgEUFD7YvlbE1IZYKGAZcON8F8y/WY38Lt+7a1fdusZWLbhHZ6zk42Wnhn5z+9Od8jmUe5fR0
HVLJUuD2I33aFAYTaUjNHRWbv/yztuMhCl4gp8+G0QQvE5VBDxl4z6SRVRhpallBiysCvdbVb2X1
UIhy6UnZ8u8NUSyWVVk25ZE1+bRODJ8/iORPwsNa4b6NFgPAWNV21l7847ql057MP7t2bIkX2XFF
Wgt6RzAZUKOR4C7LStvawdeAgsN1K5Mm23+b4XnHo0seO7aTfiPvI2pxDIx8DtflT8XzSDhffhvp
5oN1+yPZ1jOf6pI38LV44KHZOkq3nq4rCvPezoVfL7KAhwFo60GZ6zSdbZ0FQBSpOjBelJPpE5ya
UCrbaA1CB+XKBXjwFcOP+cF/9O9qsTD1df4lWmd30XZ4vr6Xl8xCW6SjIEKXgzbHqVmRcGFZAyPT
TdMuFPNuiKpVaMxNC04gqXwxVndsZuIY8ADypJUwM1JPD2jDRg/NzSgSUN42W/dZerm+qrOjZSkg
5cb/0BwZ1d5PVxV1nd6mNWQ9iQLA2zKgke3hL/tm9+r+uqVTGMS4MAUL0PXblCeA/UzClpTKkC6U
bbkoVQ09YWM1iJBOIXLxLXojtJ6vm5vgSf6xR0VjbPDTykep6nRl0DuZNQhbNrJcx/fazlv17WIc
TEzulY94U8/1kMcPcxKWWd+xvcmH4zQbWTRgz6uX2R7gAixeEhF3YRzUFQx6M9s5QfGer2/y5ZIq
ziCFBLFSH8xttvdvko23cb/Ke+ndvW044FB/3gVf85tuhrLg7IhPFjr++VHAh+BX0zqHhRYQF8sK
eCB7lv5n/PHXNnNyxsNBqkO7xkam6xvThqMvvqsZyuppvMmPZrmVlN+dBuUpejKNI/a+Pre9p5CA
8+0dD87RKhkybUI/Znu1oYCaj4JP9FjK5OXiqbXvnI5CrVgxgj8TP8+jjAIAHjwEgsYqcXvyVSVI
7WUIREsYob8bMHQ2xjetmBMVOivD8QWPjUy+IIrnfVIm1LtcI1sMTrFjno7KVeZCOqwbD7WbblSv
3Fw/kJfchtCJTjPoALiWJucxdvWS1wwryyrqf/m71n29buDy1v3bwOQAmqns+RotloUz7IR4MaG5
B6V03caFIEYgE0D34bAzEP059QquIzeKHOgdXNj1vYAXagBmHp24pKNK571dt3ZhRSfWxu945IPS
kPaZqcS0efr4rSw8Rqs9JJXDx+tmxsg7OWwEZ8B+MuoDgFPGn3FkxnGCqNeliPJnrOxClcen4ufZ
gbm3gyHxaFXMPNpWTnND52573fQFp0C10CapUzTNPtOzzz2/jLyAXJ2JsZUFJ6pvzbErnpkgHQFi
MCZBVLjNKYEaxMwFhWGFjATe5rVjMGaoIF2/vr6QM8eYWJk4XyVlsgfKpmYsL4UIQzU3cg6DFhxZ
Uln/bup25pudHeHRHuVK6v8oPNN0P/1moBKszJJ4BOhZa920zF7vXJTjVl6kWxvLQ3s0lGNr2cIz
NvPJJnMan5FxNKiaQB4Y1JmmDFUp3ERiVnIhH4yN8RYfmmd/jcTPT2cPC8Z9t0vfEYxbQmAGd/wy
OVBDgebMWbZz4ztnX3Z02qMfMv75kd+mep0KmlYU5vs/9fBcBjOcgpf/fdD2I1CQvGUSsbpWbeil
Ev4prS5i7aepzyUpcxYmXmN6Zd6rDjXkLHzyra8xg6rX3fJSFgR5JfPtvJ/Mc8CmDw06w7ysoXDq
ju5rfadL3W5AE8B2xJi/PjIFeccsBWK1gXXjhu5zUQ0f13/FhSQT0CMtH8S7bJPpgtMPpfToqUQe
P8IHk5AMrzZkxAIMcyRmyCHOTiEecWxoEjB9p/DSxhyn2oP30oX2sfkTyYic21TP/lxf05ypSTrr
GkixUWJjlDr5k1akB9JD1ELwE75V8rfrps7O+umqPhlUjvwcskWI5TVWpYE4spj3LKwC6ba7KqOC
g5pDms8MgFxySwN5JHBZvHTOLgTm191c1jGYN0+x+lvS3q4v6MK9BiILACg2DEhJJ/5gZsJ0s6gt
Fjzn4+ohdz+qYNbzL6SQGAE5BOYLdecpyZsI+ipuXeBFdbPq72ky3mq+uxUja+WoNpVBrijfdKgD
9qAiNXc580y9uIdH5if5o8EQDSMWNd0zwcS++mekW7q+i8rlbfz3CifbKDyDMqCFifjVRPv40Xpz
H0cKUPelelXW4SoyVu3ufxN0j7d1csQ8qe/kRMeoZ//Kk+8l8Jnry7q0ccSJEfoHRwMt49NgERZe
UknReIaj5tGJ862TzvH/Xdq4YxOTb1NVXtjItHHhqvsmyzeqe18lT9dXcW6CGhI3szzWC6CamKxC
EQgY1UZIyBPxss6RUS+XKpzd/5mVyULCxI+aTMNK0GjgXUh4Gzo4yo/rVpTxnzlNEMfFQGICYAUO
yOmN78hqEwLYY7/ugpdoH74WsFQjcrCkH2M8Nmtv123lnTbzBDuPsKdWR0c5CnsdvVSaeuPibB8U
nblWPXS9oxtVgjLeKlfXF3keZE+tTT4YCjmZCWUHgjUOkkKDuc7CGJqGlzJ/CAJ5kSANcd3guZ+P
MAiAy2CYTaYBJqe38lyZdmydw9z1pnVPgzpXKL7kghYVOKT1wLadVU2lUghIGjFg6Ple550iNT4l
amdm4y6Yoc5nU76XISPDS04/09ApsJe41HFg5/FXMLL9KqvoOW/NzfX9uvCBeDl+ToSQSTDJcmon
KcEkwZudL3LlzjCdddV368F7ADm18HRvZxfmzOG64PUY5A5kGJKTPGJzjv3PKFrTLiqyCGjn4zUi
L/lTWkT5Vo3kDs2DEmGC6ysc/8HJMTs2OCWVRpkkyaucFQbuq5E/V9GDrbaLFkqQXCqWYSctgtKY
WeS5FxrIK1qyYAx+JJOduH0DDAA2FKKGEX61tPeqTWfC+XkJGlomgOF8fVJQBaKm020sA9KAUuJ5
XG3Qk17nW/+3DC+Xvok37sqGc/KvS9CnBj9l9o7iRiZVlsjg0lzI8GmKCkUec+ZhcO7yJ0uatgmg
GXFtxKWyRdxJWkZBuOYhVmdRn69T2/L//kbEnAV8C7oHmyLqZAe1wtF8T7CDgdTdl6Z1gKhoJsSf
H64TE1PXy+Cf8RwdE55Xfigt/OlBku8QOfvmtO4+b/TXLCt/Xnf3C/kLlW7aLMA/LU6YmKQSojZq
QE41vrewH3UGrlbxe3Mj1s2yW4fBYvjQkcKb847zW+XU6GQzFSNs0UvCaMzcUUP9jqi1jlzwV90D
dEZzVM3q2Zk+Nscr8tT7i7R37TTjfAVhbq1ErexlM3ty6nADCn2R8TJOE/ENLduXNjfzBVLogG2S
eCZ2XnJYnXYhNF4WcGJjjAJHRyIxc9rVJb/CL34XzRdb+xM36sxBv+RCxzYmkSQDWWWSb1NQDKF/
Aq0AEzExe+HkYoMCGRIkNSKfuSm2193okl2qmRALjDPx9AdP12bGqDeVSpQtdBWQWig/SKa1lWJj
qUAutazKVz/59vcWOYeUMLkUqGVOdrPXGid0DTNDAhuG4OBZjRnjyrSdmSBs3vQrYce76xYvPONB
TdL01cmHyVOm01WFMaS5cBVAVet+HfwM3+3VyFLSr4Y7WV7MjaldOCNChVecqhwegxLq6ZY2ISpT
6PeNJHAPQ/g9Nu29qv9G703xjRnPvHD/4I4anqmwlWeKLo4haXoH6dQIzYn+uKrpvIEB756u79+c
ldGHjvzf0T3NdXqsNOj5VCwMEr65T3Rp00yZZtrYbbJYz6kNRkfyxiyRdJKbMoTi1wR3AlBaKZ0V
OoyGNAK7h+DRhuFPMOcSBulLBaN6sO1btS9JMtz+a2X7qdimnav8omgDNX6FTmhyKDS9DdbGoEXq
zPV/nuMw4S/L/Fr4hKjPTKLh4CuJpUjM3edDtrKte3ByuyHzl30/E+wvGFJHngMGvcyxcaud7k5c
tDFVV/A90mAuOyC6wOF2Q9lu1Xqu4Dv+5tM0ijkoSk2jBC352/RDMBSiFmGrppRJzE0PRCPy611s
KK+N3m8kOjl1VT/2fT8T/6b801TqgTTbNNltmQ6YPC3JMnrgS0qEFqa+lb5lm3g76sgOr9V2Tij4
0l6yjRTlGIxjgG6yl51rqUx6YMhtbGdj6AESDYM5zgU41a4RDK1dPz3ntwfjvzIJomaTeAPCOP12
BvgzXYGZacE808L3vumqiVjpTL3kwqI0WA2ZUB3tWNMrqhM9vG22mSz8uGs+uEIgUhxg/7MHGLcM
JMSur+mSOYPVkN0rdL6nJaimDyC56DHXMxO09UKlfOZyDleBG8lv6VApy+v2ziMQGAzGzBHi4QCc
VaPUto2MxLIS4lz6ii7lF5Vx6xkb5xEIG2ydSYOd1tSZX3RB0ANBTBY8+5RdHUIrVZoyeHLhwnEg
cyd+ZI5WPv/9ygAB0YugL3b+js2NxtWcXEvgi8teQBQ/Nar8+J+ZmIRvtQMq3DaYCI3gAM3prcE8
2nUT5z5u0csgNxL4Oi4+ufKSuLG9VKGRzYtvWTjZTamHoM++Xrdy7gWMa9LnGlVmxomLyR1RqowK
wWEbLxrHQP8t9Bc8JpMZ1z43wrQrcQ+MBTpmsKmdHtcwtgPeIjaivbHMhJ2/kfqZ7zHu9yTColpD
Hqlq6icW59SCpkNGamQuWrCttm4UPowqJ92+q9IfTjFsKnvQ7nul31/fvAtHlvcPlxV84AbkAZO7
KhFOk1lwkwD7M+7C9M30vtb2k2TMFWbOXYHOFhQXEKMRYs96vBVdpUhRsJP57TqP7kslWefdn79d
DJ4wdlwV1N6pzUz8rWWiVWQ9niDa4A6406Pr9/dB472XoCevm9LON44czrZGUnAwbWexx2ksaE9t
pBnRjVHtO5rKChW1XjROuvclKOdWjKahEegz7UZS20ptRashDfgLaZEBY9eyvtt5od+8lrWwpNeh
RLXipkDzW15TOreKtdShegv/vSWpq7xLkWJNLbPvNj1ius0DREVduaRS37voDENLMSqt5sp900SF
tAqQv3UXilrXvxlRldx7oli4jHKJyUnYVrt8JxN4oORLAfrCy5T5qGADdM1m3mrnXg28mnocsZOL
laGnU68uss4ytYHZF6dTtaUE6eTS7NVbaOkOpjwy7jA4jYIuksjXv8+FdzCXEIgPiqsq3j3tUBtV
KxCq6CMSB21j3DrpMv2avdFBXdGB+RJ+C7iWlsrMaTq/LMB8UWGHKE2jlTyNEnnjprB/Mj7cI9qd
RsXKaeK9oUIbWiVoY6Td30alz5fSCJnQKHKdOTx8KEgWMPSyaELY9lXmdWZ6f2dejgFYkWVaShQj
jSneKysHJ2aKlWJZjZjpqvGfq+w2AJA+87XONm60AzM4hAX6iHKcZEMFLMAl2KBoUXzzvqgfxfNw
423yAOr3Zj2s01V1BwCg/yH25vq65YsLPDI8xv2jRwyEdpbnDhhWgh6O9uquaGE7LMO1KsUzznFG
mMAxOFnk5A5JO7OFexBb+qPpLY1NeSff5b/VbtuC7wWM2H8T22Cn7/obZpRkB7oNyFkyNDGuL/mz
s3By03z+DgoX8A0p8tnRUIaoL32T5qDzDpXuKC0ab5O3ZFety737zd/MvXzPYv/Ennq6x12Yto0H
HgZIAfeLv2IubNk43syyziLNxMrEhWK9B+0+YMWXt12GJIR2l4O8GQ/HWFGYZbu76Dn0IuG7E2Cb
x/HPY8+pUNdsO49/XhoYduvsm0HU61IWyyE0d9e/2MUNPDI1WZrE+JmwepamDmBTvGfmnZZp+PKf
GZmchMzr5UEbjfj9d0v+oIa4BFFw3cZF1zPhDKHcgrwA5ZDTTatLOFG8GiPRPtur63jt7K27UddF
XiDoTkT+z+yJSaWwY3rLdhXil4VwBZIr8Tq+k7/Iz7Qppa25czfKDJbt0qc6WqCYJKMyVVkkh1mg
WfwpbGVrM0XGQNyMr8/t49T5UH8WuWezrnLteEt1jaMvxYe4G4UyMoSg9KeZjRy9eRozjtc1ccEm
pI6WNaxr5K/Tl8wJbIqbDJUrlU1MZ56t571RzvKxtYkvVm2o1UWHNbSud6gF32Uv4ibYiHW39J4k
e8lrYuluGm3GPcd/9nyRCMiaILig9prkj9qg91YZjN7i7GNDwJv4169+gf6FDGAO4QrAZqNMx3HQ
qHsvctNIB+ILf0Jsvw1ZuwmZGZr5WqOXTRZyYmbytVD7S1XHwYzkl7G2YEhFpoKsJjcm3PNMlTbi
UWsbaZFTvlp2gaqsu7YAfJYxHzjT1rkQJindjQBVemGMtUw+5WD4CezmWrjICVomiHRXf+L/t6gg
G76+6vMZnnFzj0xN7lcoLDzZaTEF48ejay9tY5GhobDEgZB0lSmiI+m+KlEC1V6Hx2EJBcZLvIl+
z0adi2uGIIlURqcdPU0DC4RPvRqgwkJ/D9SFsyXMfWnReLyXxNp7TffVEuh6skTJLLRmXPgT9jX9
9FCFUf9lehvzkwirM3QeJZRhFoqyMFFM26hLb2mbS3/d7fSVu1cOurt1l9lyvgt04fjw/gIQxxQJ
fTV73JajXErvKvjfC/bfTLK9BwmpgKTo+jc+b3zyjTEAdHCcgwEwfGoj1NtB7gOW1x+KfbIK37ud
cxu8/tP4RCAjnlUlvhDReekpI6J27KmJyYZClSSaxmmY3INjsqzvIu2b471cX9YlhxmZC2FX1gAL
W5NDolWOphaiChe2MJaF4a+09t011yi3zGQSlz7RsaHJEYEmvdcSZFUWXmHs1UAZFr2SmjM+eGnH
jo1M/MBmlBdJGVbju8GNFQxfdUNs9NZ4vr5pF82gWEjqBSDorLpUweqrO1IZLmohjQzl3qMJc+YC
/Kc+s6CLn4fiBVhqHnby9HXCc57qcI0lLXwq02YnVy9mg6bfXOPgvNqNd6Ph8/8MTfxAcnS/ZU4B
oQbuPQN5uFHYMVhAmzbzFhn5R85uCFjqRygG9IVn5QtFSfS+DHmp+oEfRPeWHlj9qg7EsAvsxrrN
EkYtH1QK4v3GMbvstnKikbygFsVdrDIgelNIrXOrma35Pesb8YyuRsqLRvPjO4RfBbIYjZJuihQK
NpT94uR90IX8WDpGX1AF8B33HioxOIfQ7vFb/hc7SunZxNqu0pOsXWpuGUNpoJUdtWRPVQAClLK6
1geperNdehDwltSMl5qGGz6qnsnQIroYBXgZw7XiZZGH8k+GpXlmOQxgIGzaBcx827076Ayg2phs
owqytcJJumFZBEH5VKGndJew2GAlmX54o9TNSDSGil5KShzT+uiDEvLOWq7Iwv/elU1YwuirAOk4
Y4cWcJ+ANoYiwLeZOpahltwNVfvoxZU08+EvBQAIYwhl9I3EGcS9bQtNNAaWCjWTfxVoWMr7qlNj
fab0ezFQQ0oPXY0xgqWmZ6YKHFcSSBNxAzlbu9qUX/2v1UI5mBv9Rv3husg3zj1sLwUEFMZGRsTP
Suok2a8Co+LSsELIWdp+2Ygggakubddq2A4/r3+wiyd1nBU2dCrcGnw+p/dQxmyy6fQsL6vVTawr
X5raukud4JDU6TMsbG9wnm8z07+hdzWXRF76hiDcNIYFxrnJKc2u5AcyZUKyO6VpvqQmPGqOO1P3
uWCCy47pEUFteHTL0+VxHQa1LHHNWjVnz0MBJbD/F1c5Nj67G2MpdVoa9IcWbgLIJHhSeC9qu6rA
P5Km7dPbAr2iLbStmzmBz/OqIC14Ao1K6GNRtJRP11Ulcc64JOsyomX50XzRbqR7cN/Gmpn5Zfxd
+Ro81jfh23VnubiZPN9pVKnU96dwMBgzoEWRWWiticc8c6DuSR+vmxh/9yTro+aIJh6JNkWmKXgq
8YbIQpZ2TCDieGn0EYJoGhwIkqfdJLVrb+1seLpu8sJpwySz8so4AGRPvbDzlTCoQxgN6EF/EOgP
jEvACJFA3XDd0MW1YcOi/wvv8jSStBJVY3voSSesEiqbIWFwdxAfUho9KVVSr5Wyn3mzXFzaSK9K
04934LTpnAuvNrSI3QThs9ST4TYQBqxIzUwyduEOpmn/bzOTPEktYcLpTTJLvyzvBqOB8cBJ81UB
FHIFQVK4ub6Pl17VDIpofKxP6OU0Zg3jTE5ek/y58Ur+M6porczX8cz9jNoVKh4Mq7nL5q5dzJEK
X9rPY8Pq6amT5cHsqwbDiIhkG7eyg1Vj+w+e6s3s6KWTdmxIOzUk3CIvEf4ivTWkjdpa9gKuznR1
fR/PZ7UIIsdWxl9x9M4BxKT6wB0QN1yF93aPSrJYaQv3vlvpS1gio19Q267NVXrr6ktdX7cr5SNd
oTj9P4hnlxcMhFH/HJyc4kCNwlCyIeanDA0YqSFOtGWpVTdVbZCoqOlboRe/QhW5unyw03WSaAsT
PpUmrIa1kvourexkxsvG59A0EplUT/77F02Bok0Js3iW8ItG2m/SuZ2xVdbzygaXggJ5DAksyQyI
lPHPj76BCo9wEOmcHWjqFmlQbRvtIa5teMw1OmYzt/3FXT4yZp8ac8NKbysZYyr0eAWd2ZQn2nWn
unhEaLHQtrRHwMv450fryYmybt6NT4z+zRHlKvKc9RD0Mx/nkhWLBwyv2JGycArQqBFpgwgpI+IM
u8YbFmGfLNtZHYAxbk1d4NjKZLskI3QKUWOl1bMcXisJuLwX9+Zjq3nenUwEmkklLhvkkQ4lv0y6
OUn87NCqUgUGeGTl0n1vlLeaS4mlhl257memuC6aGnthaI2NQMVJYgThUG9LLd9J7iHxrVB7BcCT
hrA+Dyn9X9qZ1Vz0HLfrdDs1RQbMC/iEmUnea6euATw0KDw75G4HHVng46bUb7K6g/eqWEeJeojR
A7zujZ/LOLMpdBpjY5J7xvPgtGmjywGqMcZz4y+iZtlDCVLc94IJ1LV4i++Mtf0Qv7glzMNANTew
gHtckV/957mUbbp69F+Q3aahT1aPfvDUZfVIlWDzG0GaWbAwu1UtDo3aLWJTgqjyINAVvb706RGZ
2ps4r1r1Qew1FAvDAcHQEgbM75L1twWFqZHJJ03DsG+BCWawNztPah/sFL2Fnzm5R7dhJjOc2T97
cjYqPVcCpkxAaQrzi21Lu7ZQtmXkbNoy34D2ex5ac+btNw2XkK2I8fyPdMS8/qZjWlkeZpKuhbhE
m2+Aif507Oz7334lHl0wwvGu5KI5o+Dhxcm8dGIAK/D6BzWoahzC+mHAwXfdzvlSMDAihGFyYVBr
mnuWvQx7cwibXwpKouBStUU3c9amEWWMI8cmxp9wFPn9uu3j0lBjUNzW2iranU7RunLVQybCb9dX
c5YBTm1NbpmkyE25hkvsExQRfwikMtKDe4AU1H9hYmAJ42HyP+k4z61x/POjNTpGXAWAuWGFK8iW
/F32EG+d2+aGpqxYGo9Q9R3Qa1HRI93OrPjyB4R/gW4j/30GA1Gqzg1rdndk/smfklXwf9n7jubI
cXTbvzIxe/ajA82Le2dBl0yvlFKuNgxZghYkaEDy17/DqrrdUipDOT2rt7gRHR1dXVIiARLAZ47Z
57KjbVtfD/gi36LeeqkM8aU592uV/xrzJNy1kgG2sQxjcm9Er6xbINwNiY+ei5s60tJ8/X6OZxcX
BgGA6f8is3xe3ERtCSnnF8hqYSI6wbNbi24huR7CbfzCcp5GXT/vPORD6N8CAgfS+eehYIOcF1QC
6KnSSXllxsUW/QA4fOavSVpCorQTtvf95L4ex6hNItie4X1gl57CZCEGqzCr4NDONSFlW8F3EALa
5aGgRuN/P9KZZQTIBYht+KQhkT59U3im55DXw0jFAPlVgzgZnN9pGXvpKC5M6ie5/OP1inUELhyl
XqBk0cg4LX30dj72mQUs2NxN7Zd8zwDBSAMSZP6sJSbfoNS6gOIWQEvUEes6/H6qZzbFx+FP4yXW
AhZfmhg+jvPJp6zTPGE1yYWb59yjQ0MDoMJZoAqp++eXRekig+lyjBqvbL/a1UBAxMk3EDK9JBNy
7smhgjTTJFGgV05hpi1rFPh0Q5eTJV0A7+ZQnrWau5rewUXyEhD+3O7WAQeeUZpwHALS//O04LZg
QeUQo0mhsYoyL1lRj4dlWCzRhFIc+V5JL4QkX6pW8+vycciTbVdBpqCBW8/cfB88sWtqpy8d4KO8
ZsMgzAZSuu7I60uR15nN/mnUk2MsKynQ9zImaia4kSRtOg66vNYnemfnwi3FZF6Irb/UjH/NE/65
IDSgPX4a6ynQ7Zdr/ec8p8BYFWhZwhPaE97kq47sXO5YavMcTjciBA3+HPEk2tP7OMIzxojySnoo
ntDBcOHifVve2L69tX226LbWkt7ld9oqclQHK+1WHj1qDmQ+PPQ3bukb3GMvrfzZnfPhW52Eh0Yz
ElFr+FZtdbCrB65VgWjZhUPg7OMFxBxARdArvijOmFMSM6PFIFSgU5xovoFGh0gfR3HPs0vIirMz
AuABaz1DjU/rybGWd5MtWWg76BRC0LVrZbepfcnH9exGsZAHarAghQPpafO7EFBETunPx0mCCSYr
K+ik+4BjBqNX+i0oCV5z/3ebN3hrgaUz5t4g1IO+tKQlTW25bEwYhRquOdlur8+eM+2FS+PMoY12
A/BmGnjhc5Pj87lTSyKOoDGGUy63Hs0pe2ZJcfv9vXDmKQHQPAP1MQtwYk+OtqhpeFJDmdqpCKpV
9F2Ci4Y2HL8f5FwQasJMGCsG8hJ4qif3gmTHrIlgHoo9l4Tccgzmthvdz/fJovXbJ77LfVMsxfrS
c7o48LzCH6LQqctLaN1j4J+QYIillw8mQJg6heg6+LFsWQdQp3f0/iq6Zs8XZj2fJCcnjYm+FBS5
IE+AqOhkTyecF1nJFTgLLUlgPher7lqPXTBKxpUEizU5UL2euRVdQkKeolL6998eMDlBEUOXEZHi
ad0iggAma9ElcGDy07m5LEqEi9Pd95M884pig0MCGfIwyNVPEz/4i8P0BHrwjgk7KcgTuYCDON8P
MS/T6TJ+HGKOBT48wxgmXLSxQZn6iQxbQSEr0AP5oqP8uZ2AShyK/4oGNfhTmEltpsDQ9HAgsAuz
drme+g1F77IqpAvzOftSIniBVgAsQGX9NKSOSjlPO4oJiRXfzEC+6KhcD5Hbu3DccLhbvtFbuhWX
dG7OrSN2OY4sFe09NDo+ryOkzhJGNZ47WbWez2OIvbmVAWl/uk4YJMKTxCdD8/r9wzv3fnwY1Dw5
XxoxlE2s12hzN7dKeog0diGXPjsAmlKQULPVrywdq8BHJhIem56Oa2yHKyEV8oUndubeBMh/PoqB
PJkxVp9XroGwecNkho3cRFdR80O14TQKt5N+gohL/h/kP0h9ZhK2gkv6S124glp+DdNudNnUWPVo
YR9ZXleBVYxX3z+bL+h0XGNAH8CEdranxmtx8kZACF/FxSVlTrmZNlpoXeXPaKXrywh3QIhSqpss
m00dZEF+q7We9ipW5oZeuIDORPJI8mYGwPwVoNr7eW0HO7IVXcFs7ZzGewJGP8w4JEOFidxAyyfa
qOYltbhzMQNYSZD9Q44CnsNp6xRmLAlsuqBraRzALU5fqcvnyy/8ZVg6bsxhmXnSki6+X++zU/0w
rPp5qiWLYDHDMCzcNiAMGkIX1RXkPf67TMKfj3WmuUMyAV6ipyHRKGQdtgYxUPAyWDh9K3cupV1y
IZg8c16ibUHgh4RxsDlOXh7YKoDfY2E2QpKv7NZY6ZOyiTXl5vtFOzcMxE6gDgCQ3FfZEyEPuh6Z
BB3MBmA83UreaN6aDoruFxDIZw4SVL6hAoYCI5oKp5nIFBca7ecuVqGuoKvvGOalrvbXEZAXz+R8
6GiCKXvKKy3oQCo5SQFWmY6tdgBu6vulOpNMYQDcw9hFCIa/9ucHGBrIVpI5fQBkhRuv9MFJAx6S
rQ3ku5L5cXDpnZ79TU9uZ4yJrgEU7giKyqcxKowaUwMu50A6rKaX+Zy/ztBnQm12l+/5vQiqHf8B
JRe2t9ZdvL5M4v6CfkXf8dMXOIkteSW4aCt8AbIXfhJOSzSF2K11hXJ3YC+6I7wp98neur6kkfh1
N38ed37aH8KSqbcapSowbgLWXWq9QUvJg7mD26kXEbBf75/PQ8175MNQmQpKrT5P0ThYC9UVC5jX
Dc/2NX0eXLLqjtUh2bNn6TheOLC+7r3P455EXm1bwpEA7jqOMAq3ZA9NIrvydAF3dKa68nmUefYf
Zgc1N4imcYzScGdAXO4AiPfcPYoX9SFdA5zzfKnV9TUAm2koOLJm7Trsw9PIOInLHFaRaHXhSlfQ
txdeL22nDXARPveLo0yuOVuPsC4HkcP7fo9+OQNOhj65A2RpLOKSoLPHVeYNuuXY0t33I3x5aCpy
Uh0wcGALz0CPUBiGuS6YSqj0DZ4l9pGgPp3+bqEPg4B6jcTGRF/0S+W0AeU2Fxo4azmF9ZsGp4xR
T49wMLoU/H/ZZRgICQb6Pagrzmbvn1+OBkblCWQqUsesJnLTqULVQC2Hp72Zp9E7acQl44Bzy4dg
T4YyGnRpcFh/HhCMc3hOtRos0WBOp0BpkEJWv0gv0h/nB/0pq8HEEOD9vEFRtjiNKUHYZcYwYZxS
uyvRFJGK1q8425u88gwu7bsOBFmY6R6zOFolHCKfTIZZyvfvypemL7LyT9/i5HVUxliTwNLF8mrX
dQrDsb16GDzFqxeWB6PfxFwi/emEI73pEH5Glpd7g9+61L9U//p6j5x8k9NjPEokwQ18E6l1041N
b8s8GH3DrReG105LpXLrfNZJFA/6Q+zKzr/BHDuzNz8txvz3Hw4iaYJVbyHjK4yH1ovDMoDotPTQ
u/ZiLgPSN3ujkwv1z3NvGzjyNujxs2Y4OZm1Ukc0h3k13oI8cuvi3ZzQxhkvPOVz8/o4yMm8EkVh
Mo8wCATIQZAs/VK+tGvODoFJQIIILCRojn5eOmEqESR3ROpYghp+IZkx0PlxdeGqOHcY2Kj5Y8MD
W4mS3+dRIhlg8iIfUyeqpIVpBlMTOZp2BwOk/2TFPgx0si0A7hhJZQ9YMVNzzPggATX//c47dwfN
yhUz8AesISgGfp5LVkskTlusGIE7meIl9/lG544SGCgIOYjcvNqYgsEn7mU28Je6FEbF9QfQDO6I
OaX9PHSuWBKCiR4Py+Ych1xDxhCngBSgCC2tbA2GDCARi7An/O/yROZ6mIwyrYXexYxcPYkoJkZS
poBU6HRxWqNiSgOWYFObWnN9YX2/xKUYCSwHgGfmbtQX9QlqwNLUhBu5M7uj3ElO7rGt5CqL+Ghu
ERy+En/E8qrwMHW6NRzfLwz/dUPMkh4ENRQUJciX7IhZgAD3vE7Rv4kWE0zkgz5U9/ldtJ98QDFD
ArPi++/HvDDkaYuvYzEpWIshrRjCENVr3F1Ixc4NMCugojIBSyfETp/fG3Dc1BiSwjiiZTr0QdX0
IwwQo0q+JIF3biCwYuB5AmoESsYn26+A1zSEhGK8JVp+rIRCHTYCiPH9cn3RgsO7CIDAX6OcnL0w
aoCQkoRRapA7SDzBZLlwp7b3GXmBRqpDtPc2eo/zzikpGBpTcGH8+bT6HAF8Hn9ehQ/XDfx4U1QE
5lm6U1C+5jPFtgCzAOYKiDr8S1WPr1fN5+FOAhvYuxO7Y5hJQtaTEZJyFV1S/rg0xMnuFiJTzSrG
EGazmJbmj7Twv1+zcy+GpqMdMp9c6DGfPLJuMEc7ytCiyCR2l9sQWMNl8fYfjAHkD1B3uJe/BIAw
aAXxAaotDjpY6wI8pJGr/8k0Pgxxsk4shsBY3gHXAGuERQ8pGEeDReqF9/vcw4A0zp/zOEmr5DzP
iijFPEZeh0oj3ExIXneppXjuiaAxhQoA7mNEsSejdLYW8R4ifE4zQEgts3rbaW3tQqHyzFmOAi+Z
xWLRmcVh/nmnaDZVMgJVLgfSl1u1kn+MkGIyFYgIGHCkApmxtTS/MIrF92/C19ICTggCYX0NZMMZ
0HBy4KWRPcHGFeMSQJh0yTcs8O4T3M3pk6H5+l54sqeGZu9Xb79RTP9rzv5PhEwfHoP31D794w0a
QHD8fire/vufuyR+4//8/b+Wr//96+d/ObMrBCbr0EhD8IIGNnoneCDirWn/+5/yH2grIqZAoohO
6UzhwGn725pd1f4AkBtBNhgraBKj8/KnMTt82dGZQ4VUBZ8LhSRI5/7rv16G/xu/satfR3Vz8ueP
9oqq9nnPQZEHcoKg+hM4uqBZ8EUyLOH1OBt++yi+qv26SEGDdzloQLkLElJtBE0XyWaolVbc3SUF
4flNbtSQTEePHKqrlg8/W63PvMiEtfQPFSG7bgJKg35REClwZxeeXcDCF7gyOUvtJbJzDj0lyxxM
HhCbq9muNYq02jSNUNNgnJClbzq9zJC2wGZbo/uakF5+K+vcrstArijEiRfKmCT2QlcmmQeg8A3R
j4RAGuBhoOMEt9t2iDqquPk49bx3JIhvAvXbALcxTU5VzTretAdP9qbmhh4FptGNrewZLa+4WFoK
VW8KretlAZqj1QxLjZtqA13ixBRABRRQk4TtJi2qPMXhATJTjgJeDMWCJ05qZPyYlR0pIcwmDHmf
mWrJD8Su+sQzwEAlHuFt9yK0LjMW44RjZ9PkUOfzpyjuIgceuuSptslUevrAqxWZELQsc560h4GN
VHF01iklpItJFLtjkdgAYSkJa50KAkHRisBR9l0vLXufNzal0JYRyH+LrDPh0JkN+gMMzaHVUwtz
erTTTL6Bi9uYunYMDrsDP7l2HROLKj7LCYynIM2Vp/AjN5skiEWUvTIeK4XLKrl+17q4YRvWqNn0
JDI7qnT4c1pFGYqohT7nahzqRg1iKBDqtxBZzNIg7UGId4RSWvgIU5bYixarpeTnohaRa8N3WblT
x4L3k0NENGTPsg3WSB5YEe7n0cUnDTBCpw2zoSSiCCu3zKPVZZnYmNA4TFKvBJskMQ6qBV5vHWBN
tY69q0oHm+MlNe2uSH0zVnieeFXMZGUhUGarlswA1cjeUmI03VqX63Yw/YiXUOpbwIzNztWFXbWZ
qj4msWZn067IVYaucduMFrtPKyxLepMPMII1NmoD+VFpBwPJVtMhfQwn2FdLGQ3pCDuUkjdPespi
gKJQyeM2MLR6b/DkYRyyTvZkpRC5tJd4WWZDSNpa7ZNASYoOdGC4eqt8dGGNbIj2SspkVYr20Emr
5XxTmZU5vaZdasBH3cnhg2z1iqvBYhEUGlRgprVOCkVvfL2LxuyqZrkCp3alhTzC1ozjlqzMzNDa
rYwFbWEVnHftEdpr1UxMAGo69S0rjrgvhmzq0f9JSJQvCpv3AvZSYEbSAgQaWtGyX1RxPlgejyG8
DGd0dazFay/kMbkSsPNuH6oSfdwgBjpeWtcUz2SN4RO8lymEPxW2NDI4/j1iuSgcz6q0x4fAqiUB
o3OsBuYmvV3rO9oPlEGjTNLS/cjUqtiqo1LH25i0RZK7I7DeK2y1ArgWA9rlHl68kvtlp8io1GbS
BNqCa+dSo96qdc2jApb18E6I/Qmlx0R1WM8atu/Spu8CpSsNsdTMtAaBlcS1YrwkapIWQdaB/rIR
dWwoDhrFVTVuFEsBNqkkesJ9uegq/sOoChgFTh2JlT2kTBD8SZaE7zA1CUv3daT0nRNPbV6FxSDY
u6lXnLqJUcbMLTSz30E2vB2oO9p0tLeVmehF7CIrUOsHDpNv/ZEOXT4t8gk+FW7dAzoMrWsm9F8h
3//e5/9ECvXdfX6TlO0//K5pn9qkaz5e7D9/8dfFjn7uH8COQFgRXEXcn6qGOPPXzS4Z2h9AkkKe
Fw0mEHl/tjN/3+yK+cdsn6bZCq5iDXozCKQb1rV0jhr+0NGwhyIJGpRwSQSF5uQm/+5mhzrvp2TN
Au2HgI+CEGNWIPnaKje7trJVoaAySoCYu5fHsO/CPNmBhhCZbvSjh1xx4fWQrS6bcMoBrnAU7nPb
qcwQdHSfZAHl0HSAeJixwKdwh7QLMBbH3KP0Lj00Yevpq9qPdzW0zDp//mHqaLFn2ts0x4nv6FMo
G+vY8iTNxb4Mab8g3UrwO6PwmLLFv1vdhQA2izbVI7uWTbh8JiDHed2uOpbzhxXu8FoAUf06mus+
30AXxLGNPSRtRen3qkOoXzUeHFtkGDnpoRhcjYTtTfFDzu46wCC5H+HzytkoOxtcXOmNcOTam1AQ
vodywwCf9oCTcITYZ+cJ3dNGD1tZm5zoODxrobbB4siDCx/eZ36T6PDQdsxrsqb7wcncZCP90BWP
IwX+YT1OZlC+qwBeEocLj95HrWf0/hB5MFCcCzkTxb3tZnTF+iW0Zps4lBoHIH8OWs2u4o5xxO5P
9+WNnqziwTefNRn4EKCtPEn2Gw26LhB62quvxrLYKrIjUN1toXP/IMFcSH7oyYInwciCZFzhc6ix
tadrEE/k0u0Ax+0CBqEoodwM09bgSxuKfsypqFsIhzC/UHDNhk28qga4MV5X4tXu3iRECkx3MIdU
3xtsk2QLRlechcj3TfqYQOWaeK11aAxXF6EsHsdbM+TEl6cfMlDHigMlRt9sIKG3JHjsfItQzLZC
1CxMwHQfQNaC+u2w/CnTtcgWSe4PRzDe0yB+GyxHf6JHKB165b5wbddcZBtEbQSiHADb2s/51Uxj
VbzMj7wW0Fu6q/slHhhbppZT3tuRY98D0d32TnE9LZPDDJLA+hlZICkr3DDSu/WCN6HKvSL17KdE
WsVinZMHOwnb0W/HcIrcyvaAXul637QCGdV7vES9y+1F261Q9XByl3sAYuiGAzqIB3Jy5yGAM1el
b3naAi9R+1xauByd+pbBgTj2MxcdtH6vVF5vBwIf4EVL4wblPcXH48wDElp30Eg3DjPdBV/M5fdR
IPndloTwBucbRGTZe/FUtAFjfgM8PH7IWibLaaeWLvfRU62cvHYJXr+QLTLht5IXV0GlOLnmwOes
ga8skPzxMnos76cDoa6UezXeq8hFGXU6mBjC9ClZsFsVXcYfluQMsVO2oOI6wMqx1q9fjD1/yl7b
2h3yUDGC6a144Qmcjr3uZrrTEncqbnolZAqaT44Jk0jVQwTBQkUJ4+xaGW4VRAguGJcy4ujezV4K
a5XVXox/JvB/4RL5OEZHguAJrVsjqBxbWcj8oOWO9pZdaVvLqZeVvkLXqcPbg90vPGnwa+41OGrm
yNTJS0+GcqOymPLVVHjQglHioK5CDRAhGElZ6xTMiaZ1pyfupsK33MYnXrpQOSTONk36KBvbor9q
oTamI/6wHMW6GkYcj5Ap8OWNnrl8N3eSIPDZOmq01EmYIlyzNlHtz//d743hrsyuLGmtMJcPjy0N
c7Kb+i1Nr8zSJdFb329tyfQy+igm9OGTYIq5a5ubVA3GahXpe1VfEtd6Zl5kH8z4JtpxfFIVJK0b
3Ztv2hPaejOYEHa9Pq3cMWRhAiud8bmPXRUIdHQzrWB8zmRnhIAJfktlS3tamdNKjZz4pR9Co3FH
yNPXflYtJwTpeqgqz3W6F+ZBYZtS+FLmN7UPw1gX+ZAGF6L72eEJFFx3dDX4JxzQglYX1Yslu03l
ExQf4StfhWMf6O0u0Z56ZV2lXmwey2bfME+Fz0kX2N0xTuHevNPV5QyNqYgb39vmIlVvuupX4PIp
yf2Y1J6ASn7ffCiBQDoDwg/klPzQmWWG/4uzuXifz5fMTxEhhYOb7oyAu2JdBL91+f9WrLSv3sqb
lr+9tdun6r/mX31h1ciTmLb/+vxH3OO/P3muJXz6A9RbUVc4dG98vH5ruhy/+mve80/+u3/5uxRx
HCtUJ15YBwtYfBqwkuXHYAbQ6e+ioO3TyNr27ctv/Ap/dPIHSpog+yKoBvMQ0K3/iX7wN2heAMGL
MgW8syBT+GdZQ1LUP4CnBnsJ6DkIgYDE9Gf0Iylz0AQCHPo8MzJeB5rpf+b+bxQ2TuoawPaiR4X6
HsjIIFsDaXlSsFRMidWMGkArMDUg9T1BZuUOtbm0WBa2fdY7lT1e9yK/S/WhdiIC/06IguSFwJ55
FEVSOPBuBFLMWHV1E6DFqsXjYtTaQO3HBQAGK1rEiJhqXOzlLeANOCmz4p2O6QF8qo3epOvEqg7M
PCRG9/LhQfye7McX/Gen7a86/Dw5ZEVYw5n2PEOYTzpxkLlCchYJy+kURHXylazDaUQuNjQBXrVE
ojWp7uSleeOVceoK/gOSUjdUqo9FVq10nt5KwgwHOBQXNF8Ak7FpEqeNrpRB9SwLCWKWLji5sdU1
TEHcNg8SWgJzC6axnO+1qrlqOrYaW9urTaRr7D1hlwzYPpdPf08QKQ36jbM6IZlj2w+NhppLcTzZ
E07ggfupmlzR0VwaZrcdNXtVJvqiytnVMABU9P3KnnDefg0MsommgIc5e+ed9mt7XamaobIdRbtj
MV9Au2XNm2gtUMnS+rspL5EZNy5jY2BNjZuU8lou4m0h0QW1iKMKvlJzBe7PO6H3XlbffP/9jBlb
evrkUVQG8wiZAvyfTzowg/1TCLq1IbLe+aQZHupyXBTySrR0S8ZxM5jaejCGnTxAYSehAeh9W7PJ
cI++qr2yGPvYZ0O7SruHXItDEDUWHTOWKEg9ZG39QOLkgFlNEa4RqFSGFdxtU20ppzqycu2ImsZO
RUA2wVJbqdpHtSszDw6/q5pK9/ACXDcpLtNGAgIY8VGjgwNvrgdV+OZmModA3rFKu0bzE+FETAPo
Rj2pSXHPi2KfEmuhRGbQFoipJLGzjXwvJ4/fLx7Msc+sHoDKyNnA/p6Phc+vlWwVszCPsGFBXO9I
ax5Min1PzZWUdVtwONet/tzJ+gF2ibeqXb6kNPphj0BvCERusaux6ljI9JbI4KRPy0k2vYkqGxSI
ntuYhipk43lEPFmLA5QWf2SNskiawMr1MKomN0cWksqVH1skaEeBIsW41gc4kKF/1xr0iJZ6oUlu
16RuwWOvsqcjNfqnNKO30KBDJcdrhtlFRDShKtlwn4Lcj8ino8HSZZnj6JKlR6uzgpg926LwuAKp
LwqhHBR3ZQmcsbTaDUW+aozkJsOrGrVQr9rIsRkacrWx9fIg53RZxI9SnLikUXdZVF1FGOMa2ouv
6Ku7xJ68oTLcJiUBuiteGyk7WXTLGimN3RmorbidTPaWzBYQglgZaY84yVqlhvLcihx/ZqjJDqFZ
ykhZpEXVbIXo9gmokBTJS/1g8n7dUBawlG57pVmIttk2k+xqKRhLFjA1JHWtCHXHZFyXEkLxWIfW
HguC1AYlXKkcI69XMDtzwM/zBhPFlMQOa9SarGTcp5BjsPJpFXfMtVtl+TaJaqulfJfo6UJQKLC2
2ei0dbeVEutJrSPwzrWy3LZmcpCouoH63H03R5AqjC4tVIAZWw2K4UpC2bDaWueD5GtRtugRQRXQ
fIiE8PO8CaWI7RMR39Y88+x8M/QdlDAyJB51KOLYj3UteCs6dgW5+gCFqCUR011qxO9lZ4ZRfq1X
JHBQ7zyqPbuKCL9JB30RTdWNaYCFq+kLaJMBNU3kQ2QixYDQhCSlr2ZvLCnOH9POfLSJjq2h33Pl
Nq70Q0HkRTxZi2ygr0ZHFuOoBFBYc0uz2Ew1MlOQPI91TXYpH2CiPWyqKXuVzPphGqD1olrHcT51
kdiZk7nswVPTjZ0eIU1Ryh+NWl2xsdjYQ7xTZTdj8TJ9qHxFwTsiFQ5wcJJN1il8L5y0BdC3w443
azxQBSjGmt0YAoqf02IEEjeFubA+FRtFuq0sVHxb66jz5LmNyhuIBAUmJ4usHO/yRm1gLR4HeqeF
ESt8CdlIMxUOneS7dtRDVhfPkgndbtvARqxvMi33444+q3oNerYUqhlSfTt5TiMYvWqFb7fps5wa
u1otayeLnuLIOlawTteI5JNROfC6ghoAaXYxLYLO4GFv4RzOogb2tHRRWOyGW9oOJLjVZGS3/ZPo
8D6WonJLlHIHO0PSSKEwX+/kHCZH9rtR129QbbypS3FXShMS+1jCi4t71RpS7NtjJWXXYm1k0vPc
rZS4fhiGfNPlYttQc0d4fdMU+h1/A3kUpoIczV+BissOVeh7K7EPWdp6CUUCJwNWP4FVlpf1AwAs
r5QhuikjEBwJ7wKz6MPIrNaCWMdYS96HWgNz1Ab3OjJDYPOv8kb4PFHWfZL/YDTfGIzsisRpMrIE
gf9G65Dqoo9wlyGDK2x1IefVgqHALukd/Or0kTrVHEroiLPSCUyJXpXfrYyjxNSUcI4hmYewJZnq
0ovgvOHS3Fqblt07Zm1Jfl2WsRtpHhpm6H6Y+kJOuxrwhglFEMWXrfyGNzxM7RHJnaofoK64Y2r6
DnFrdIyM49BAqqIiz1LTL9HvX8Il1FUnqEylmbSSc2mlDjhhAABCodlTmvROM8iis0TIStB5GaCE
2jW0wZzUnAIqZy4gEK7Gq5tcv2/MdDNMfDtU0lqw3AMJE0kcSj1Je6crRUjifqkqyT2Tpj265mAD
qKBt6I1DB+t+LKN3Pam91qwP3Fa2TRT76XZQ2HUV174q89EpnowkR7gq7ZWRHSH140sGX0sa4Eij
Ao9vK9lBytifJtuHrWMgkzRMRI1jbFwkNDnICRpX+WPVwKa5xR5T5ZUN0UlNTq8T0oeTVnsGyQ9q
b68VHUurdG7dKBtS0G2VWCHMDpeJuohyYPHtdNlV00KKhqOaG1dRV6wgZRl8f0OftK9/hV9zvxx1
91l+3DoJbIsqFWmZoyOfp7IbNXeWsOBOsi+10Zn45Knw8YOustMZMbz2NNdqfdEedPlZSEcdplpV
jHzm//yZcH3KK/5M1n5VWf/847+OrMA/nzO4n5nJXz+yTV44mgPv7bc/tXhjc8O4Of2hT6ni/x+5
4Ux3xTr9lXr+Til/Nbyv36ruOU9e/sHe/9HSt3+ghBqzj4ni/Ou/+9/WHwbq4IBfzbTjue79P3ki
GtlIhGZMDAiMIGPMtm+/i+TaH0gBIc8DFjaci+Yc/q80Edkl5MJB3ESCiTQIH/F30sRfhOS/Amq0
1lFwRyZroR4A0N0X7AxPcXzlKLCMVd2gczaVqIlmNLVMhBkQEqAoSvumlg8Bs2K2oAWQ8A6JxjS+
QYsW9c5EqZvG5QgB3AmCrimiorFmnlYpxeRM0kBsT8qA19hYRts0QVFQcSunkA/f0cq+jaVJPKmi
LVY1Ad856JOheZYGhE81RPpolt2kI0syX7LMCLreLMGnO1GktTHIlhlL3KJqiB5CmDgnbk8GA/6N
8SilfkoRCyAOx30YQoMa0I9BNLoPnaDpUY26tgwmOa4SZ1LGCSqcMa8sJ66lGLc1ML9QCuzSNLuG
V4lShyy25HKRGlFaLBIQ0XC+QS1kkr0kbrJ9rinQNu+0IYdCKdNUyRN84sybUoOIgPRVJJagFYtk
UaH7BXx0Y2FJy7wu9AMfYwA554a0vcK1APK4Q5WySgyntow0vR543xrXat4nNS4AmWvFVZyWmnQb
TyPXAphAZvl67KZKv0FjzFTf0hTxBLx0tSYTr1ZDJdyHjVRSWXfUwRTRTpPriXtmL9WJq3SqNkpu
hPcPYFkyzfYv6HHwAghqZaqqdWsTGVV6agqujBDCL3oI5VOgVCkqy0qliQGciMjK/DrSuyR1q2Ky
cIwaohlrNDCTLsookMto0VHHmoYMHZdc5wPKlW3fE4bbuzCtvTUKM3uQDbhNhaVcIn7UujqejmkC
bORLpim8pbi+wdpU0Oif4uoQZ5YyV9iN3lbdOmpl9qIbNS9erMLg7ZM9/D/qzqO5biVN03+llzML
VMCb7QFwcAy9KIrSJoNy8EDCm18/D3RvV1FHarFrJiZiZle3KDKBRJrPvIbKzd7BOLr5Yo5GV17n
UyPXd7D/sVyIqD8JI8opoLgnAL3FQIVUVdqPo20XWWgil1rBbHSV8l0urayI2nYxVd9cbP046DFJ
Y6dyxThOPjqnps+yFEuuGVizTnjdHpK6qirfGFLRXa1tYqthaWgk78tcN0PYe/SqT41dLfUVuVhn
fJVWqSdfpgQEaGSNSlmRj9H3fDCKfCi56awsv54TBeMwG1J8ciy6MSlPqjG47tGdUllFixSJVu/U
unWnUGTonkRtpxrdfpXd1O51Q3HW0JgweuSLO32s3jUVtRC/MZr0OTFmxAoMYbhj5NF25iMqKdbQ
Tu9WbWCYg+pQAXWsxTia4B8yfym02Ao2JMzg43bT0RIupNAfU7eS8ObNclkyZZe4hZ19XqXdanel
a5CddYpSkucZK5RAo+17nd5QV11N46qMu0SZ7C21AvrWTvn61HaLToPLcSY1NI0GnfJF0H9TxNrn
vkBIkjixrvOvpe6wZdzFlWZUDuP6LCpN+5wO6vgYKw0SkH2zipOdNL0WGcaq91FnVUpgwUnpXoAW
NVmUrXaPLDmJMHFa0ceyeoyHwjaieHBHss5Yb/onrxVocVa2Khz6Z0s13tmDWdLNWYC/+Au1AJOQ
nG77Y5aZTb73zKY2fTXHemhHCzQzw0wZ9dp3CLTkESRFUvqFllEzcyth3FJgzOnNbcoch1pQ3Aoq
MVTOtTb1lXvshjltdrWdOUZIiI67IQ4alf1ctbnVsx1j8sq1ZFJ8ve/zlqh8Ee6xnBPcPMVgfW8c
u5z3yZp285WrtqMZWkba1liMurX2QSvB2xzqaZnwJlupfgUVWN44HBKrQTjKXqfBH4nSG3oWaW+I
a0Y1tLAFUNzv0LTywGOXMk/uzBKKTkrrQ1snPy2mLVwXaTFP7/hIS3lUvKVtN80Bs4uSjPjYtzKd
o6aUc1qcEzN2K9+NzaTdectIk6rQ9f60gqMRh6xW4+a0gIhBECGbprF8EpgIlMA66trbOVOzomNa
kdbt2c5T96T0ZY/CKOAXJdSQmW/2q1KN3qGIS2lfx6Mu6LEKTLfOCcCER3PmmginZODJl1V06dFS
Z8oQTWrVBJKTWYzfrHwmfO1aO4/PaVZb/aEyXQY0lCmXL1x5znRbZrq9XJkGi9q3y9R0g5mvrO30
eMG8xabaJH1FN4ved2Vlfze1frJDe029KZB67LaSRTGb5nnubQeqmz72ff1kG4Pu+slgLsPT2CqZ
eqeIfi6Drp29/hr+VUJ1qzFEf22uujTOWlHFz6RpM9NfiKkkY3cL7ZhkVreeDEXLWx9dD9N7HLwu
N30E9pk8w0rL1m/1TBkiDoRYO1ldoybh7GaFGsDPr/pzjSUiK2gVSY4GMvOwnOal6eubbJZcjTso
CoPnF8h2EZzi9sl+xYxo3Wlem6WnvDDR/cuMXF+Ozei18lrUydzejEuK9fxAsa8OLBAx3bVWgAfB
UdHInPdD2addsEzC+j4pcxKHZdNqRgjO16Rv2CkyfRSa0qbHyV7VYTcLI0uOQN2s7ps2AH4NRgcl
k3AySR+upmVgvemJ1str5lzERAZ5W0cxPmubRC1i/qc2zp0uwI9NaE/IZChpqM3WjG+fpU2yuTaU
0l38RhUaaaxXjHpBQtvHtPAWFUXFJKiGlEwz9bgVg2mRpn2NLy3/Nla98brI1URqPsEAIMN/P1D/
70Xh/7+1abbi/n8divv1l7r7j/9x/vatYIP/z/84dsVL9bX7KRjnD/wVjHv2P6hsuwilqkRxKBD9
E4zKT/i/PaT5wAzjXLNZPv0djCsE6gBUoZ9ieAQpZYvg/0asbP0cZJI8+jmo8dBo4df+M2n4Kbf6
Fzj1dVvjsvhOiQKZD9MwfnhOb+qcP5dnh6LWKiuz9Mhci7NshlNtlle9bQVbpdV2kJ/r2miaKNma
/QnpzggoXGilxL+VCEsKpC1AsJ2eNJHImiglMI6b9f2r6f1N7+VH8/BfCYO7PSRgXSrwiCihrHHJ
f5vchkJ1xQU5rZQp+/a+LqlTeKXyggHPc1N/9MZHJCCglWvxW8501pb/Xg4OZndrbtFcMy4FpTWt
nAB/N2a0zNnncTGvucqoFLV7Dk8wmC6lOTsdD7KZAyFvPUv5ZPMPqhWSsuGIK2XkGktqcedK9dg4
FXRNRTlw2e5ytU78XIpvTm4F5RgHqi3v1wJYx5ZR+FqmE3KMvGibJFetToSULO39WqmAHjxi5Mr1
S8AXC+bG1lAFpTPshbi32hmOpnUD72Er/nx0BCCLxnspGMB25VO8TVG14rCS3BfOXSyK952lvKBl
GIoCxAPxz+GNz6dtNf7LKQRxTW8JDQgdK+OfF1mLqq3illRRq7Tzkbd4cFBK2ZWxrHfZbLf0O5yo
1s0vRjv6IEJhx7dEaMtiOzupf15GGQeiqu+3119mcR0rdOBofK9NA5qonPZz1XyVq/PNpf3ok45k
Ozl+c2ICDhDWHw3jPZJmn7kAnn5MJyWYGuSh+xK7ypXaNE/VaJzSZjxDKQCTXN41Thmtbhe1tQGT
3XhynZKtkHyw4q3k2B6duKbQ2YHfiD9rOl8UksZhLfvIxHsPon/zBL77c7V4YJnkEXGV64nAxF7z
W0K6p00mHLkKzHZx3Fp4AvvYYSnaSxEu5beRGbLa7hTrVrAAjUm/qWN5Q7/VV4UJerKOWqOO9M95
JcMV8/GiOYva/bEBLXbrNlCuZjfbLlUS0EJDHYFU/kxt0u9rVhBQR1F1H7ZfJV5/2gJESTgl6uuZ
RhSSZX66eI2f9s09wU+kTc4ZvjGbTWnv/29dH/8n1aD/Bws9P2CL//X18jiwC9KX19fJj9/4u7ij
/YMijcNOQvp7067lwP4LArmhHGnv06bEthsRZH7wn7UdfrT9EvUbfotLiJvm7+vEUP8BEYK6D78K
wwE9kH/nNrlAgTg8Dgx8iJugEzZ98Eu6uvByqcX6JvB+Um6bB0B4PsYtt0Y0h1pY7qfzW8IiPx/O
vw540bQuykppEL3AkEM/1TST1Ppa679STPId/awTE//5KLN+Osj+Hm7j+vCOkDj0C4RDb+sxllJA
sNcKpyTRe8+JGt+VZr+80RT/zUBwsnB7B3TgbsJwP5+YI0UAQe0AvZTimHIqJwbgHfozf36d7XH/
dS7/eB3TAJPigaUFInsJ2lGdViGoZhSJGJaDIoqODaOu3WlCCf480rbEfh1KBxxLtIFEvnYRZyTk
1RY+VpvoDG3XG7sISEqDLMgj/StQTOd+QOj2i/K+OZb7yhd+DuzzrWf4+Rr6+3XhakFq9niMyzBi
XQdbg+cA4nHwp/sRDWY5+DRG/e4e8NT75daJrCe8RdU+kKG+r/d97XdvXYa/nYhXD7H1y1/BLJR0
dBet5yHQdb9ZwgmkqkN5IvJOy7u3hUR++4Vfjbats1ejLSNglmQbrR7pMFfPQrk2jGcvf4vZ/7v1
yq7459RebAyVTE/mKuPktup7CAm69WMNI+LPq2ibm1/W66tRLmiEFEN0G1MhlMgM2x8nGfTZGxzC
7S/8aYTtvHk1X5ijDv1sMwKUPn92r+fseZbAgMdT/6Z54Ftvc7HHh67F54rYaGdRyMaLJdDXtyjS
25/4w+v8gLa8ep0JJk+/OgyhaHezWuDoagVz/k7tJL3BT4l0wmH+/Odv9MuKo2m3YfQhuNk6WLSL
t+oSQcUjRnQ81XTASns8GqnZfFj7L38e55cV9/M4l4pwHGg2tSHCWFdpdqZ56h3hD/+e9TUnxjaI
jbCMuuVvNC9/Xg5l1ZSrOTCIOSParuh+NsDCA+3953e5IJn/Os7FwhYKupsl7YudcTtAA9AO1Yfk
aQhotB6Er77hwvDjrP1pVVy81cUiX4bC8sac0fRIe95GS6P1xtxNAc5qAe5LbxFkfzl3Gc/aTAzJ
4AhYLkUsGrwdV68GIVDhwK4XtKKrBJs/b3xxFf4jG9NQ77T3aq9Hfaf1PhX56fjGDL/1DBfLEvqv
LLuBbvXcqvJ+oqoYVdoIDHq2kyOALn9W0o8O0L7SGvbVmjyrtf7852f43Yp9NQ3mhYahtaSVZds8
gsxK32z7fTOA69XfuGB+vWm32SbPIs1S6V9dytXTg4L8Zm2zfdU/YgoTH6BG3qALPp/T+/bch0vg
wjLZ5cfpCrvsqPsAr+QNlbxfA8GLh9huwVcHT7kIdRQzD7HemtFmf9X4NHrEvj7Cogz0Xbp/83bf
IojLVf36vS8ijJFtSnODIaG4pTflzcokn9agxCTcC6GX+dPROZVX5NZ7FFSunRMMg8ObAkW//civ
Zv/ierdTG6GPladoIeqMRyyeD5tyuPlx9lffeQKU8d+QJPrlmL+Y7e2hXs22UsxxXekMakZN6N4v
YXyWt1lgH8G/HOTZ3rVPxku+AWrflon5AX/8ed5ZT9g0ok+z2aNfSvvVqpstFEhLdIPs3Vho76BZ
4+c56CSf8W5epoPesNun8mEpRxBpyQ69m/PgrcR47cmqhv3sqT7qwFFsHG00n01XBLr9TXGerL5C
n6y5T4xuN3QQp6YkECIOyh5pR8fxpTn6HRaiBm0uvbcDd41UWsAZai1tTjlXe2dDQ3AGpKR7VJo8
K2i8t+QaL2RC8R6kK46qLE114miKchcnS7NOGScXdywiDYH43vnFHnV6vrbxpO+Z8X/bT/uvIZHC
52aiLEUSuB12r763LO04ryvidZis2RWIPpSAZJ2/5Xh0GaDQ9EdWnBN7G0Iju/x5GNPJs3WxSa7M
SR1vCeC7o24t5b8lbrXdfawfh9TTwjMSG/iLxWuB6U4EFu0wd9IIlPNO0Icr7f6Nc5FPcnlCwMkD
csBbUYParJQv7j2gg12tjdaXsohH6WeZWpWPRiq19WaUavyhi+dCPXhlUYBR3/pck7o2wtdARqRR
A697An6VGBuRZ3VuHZmP475q6lrftWvRGHt9TfIHsYl1Ef1u/NGkole7FU6xnM/mFqiqPnepu8ut
MT0n9VzeSoOeG44NzdQaZ88tpyUy2woY8bT2inJOElX9YCyqtvpjJ7LhYMfDooTgN/IrJ6nMW0PM
1dFphQKZUKplAAk/g/jTel7UVClzOcsuvytVbz0XpXD3drYgVNbO8Ttb6V4yR8Mrouw1SHgrHB65
9D5wBGuXzlUVpAWCREJzGgQt6NWL2TSAetGys3L7SwNt+FnQB8Tk0FDREmVrSJixnZziWzniMdMV
iPZS9SKZ7jEAK1K3f+8MLWyntpYNiF1rUKEb0QaL973sPdfHyUDPDro3wT5C5be400CDm7vWo/mM
Onvp7FJAlVXAP5NK0I7dUtJGt9w4Wsy1/aBKBYWvAUnbfl8Kad3OYw+xqavcrN3Xea+k13RL4dXU
XSqdm2xwjI9Nz1qTDsoLtrbGPr16cW/0c/ed79Q96LoV9xS/vSreTTSJA2GY8t5cTRXOzvzVacBk
T31e7pMMiJnrztqpYoZC0JKYY6fTyVbam24FMoJFib3PNLqm+eh1t7ExX88Tne0eM+ZdNYqP60QB
3ZOPSmrxDoUKejJebg2M/yAMOlXQWrEEJ2eloanPD/XSJM1uqWa8p/oYw9p6hZhgVzYwX0WbIYJa
Y7OErBlMhpbZpvTXVp+sucqO42QpIEExkRJLv191EDhdU+ES0nvA8daj3na7vpdh6nVPtS18azS/
ldupqejV985Tx0DtVWJgCf7XURHxUQra1ANwy73R99e0CZUz4xoRbfqjgXlEnIs97c2oTOB41Z17
r471AE9i/lAWon0YHMTuexP9QMSc41NciDlKYvsQWyo4DO/F7HtObdXBKFCTR1em59EB3z2I28oc
olUZfFvqx3yJH7ZBSwVV3lY5zsWGSOk1ZZ+ZdMV6fXSOWQVcPMn1T6vtoojgOihG5+STAZ/R13Mt
0jwJikLay7W1ZllgtJUeysTMN+cY/blJx5tBjCFd8k/1KvaqlyV+0w536tAEpbcZIddXi1Nx7ov6
jh4iEEfnqJX5wbGsg21B/IgpdadaBi0zuV5pfGN7w8zPSFuh7a+0vpuqCwje7vPgUduvygJLNudd
W848Bz3unVctRijc6Z02zvbB0YZ3hUQQsEg4QmYYM3B3yx6P6+HOdTRYfyYgDEcB9b0sUReLyIZN
YcdV5Cmr/gGrQhmBj5mvisy0Q7dM34ts/URd64DSxnCU+tBFDTVrKaESm70ZprgJJlb+oSZnrM3x
IZuXANMeEIDeuyKfr4ZYBK5QA6sWICohiyoFoE93YauZX1VFYBddhkY1BhOd4x2tns/aChu18e46
tTVDQCPQXw0gTY1E5qhax1NacK1ytD4klcb/WLN9M6rvSq0HRduHKwj8wNOVD6xTcxen822SVpAg
ergNpv2M1EWUgo5uJdexdCKQ3u2uhVjiJ7RNbua28UKa5E+rocOLyOrrQdF7v4khZNdJEh+1BrR+
Y0PLKe0Po109zGZSHcxKtTGKz5oHq5+2xg6mRaCSnguFsLOZof/MiYsci5BNiA6hOCvwfHSut3MN
JIoW/bSAznGPQzMfGmt+N5YwlDehDw0FTVwMrc7zbWMpfbsowoGTU8tXuOHka6Fw6k8KxN7arj/N
CWpNa/6A5cKhKONnV4KI6tfIzXR2iZafkEo9Z0pl+jSpATasm59nr57MelPojBcBbpkYxWXpK+gw
J956s1rOi4OQwwyLvG7hT+bVuk9rAAWt/LCYnj/H64dWbbrQiOPk1tjM75IVgnBJNXi/Fmob5pX6
iIyNvssaKU9qafCRzGWh+uCFKnbkee9dg4+NccZUH2ilHaRwzotbvXR2ApVAc78uWX1QavNoivJs
jdpz17gxsZxyLpf4abL7CAHJK7OZb2RqcqoX3q2bK8+xNLgPHenn7XLjlPm5mpv3pa0+15qX7BWr
2ucNG10fDQTb+oUDRPbWbemBNy9d7apSRBqmSuLu3BKbXDmTLC3ADrc/94Dc55XdxDSFnMhME/Uh
VeZlCDN3fKnKOr4vmJI2nJ0yya6zqcYb2svRdk66xYNPstAgRdGbrbsJ9sTesm9ieJ1AKoagyOLP
Q5FXUV+C4o6TKTbCXkVz5pS5Vvvkjr1I0bJC0KJVijRyunkIEt3biKEL4lJdsey7lkS6zCqcQbJu
ulmqfon0qhPJXqsBo0UCFOAZRdjCN+us8J0kTyOzLF1fswEiuq1Zh8OirY1fA574qCn5POxU5EOe
u6GKXwx4MMHUa0toOrMMUP6guWQvdO6kM9yURpe916xcgwZXlKHTT+qx1G3o0Y34oKmDaKBBY9i+
tmD2hrKcfDUpCih6sSN3gN2/DstSFbsKWY80tLMG8reypp9Wz1M+eJ5ZFEEKKO/9gnXDQSkHzGjn
0tFvUoB6ddAKuM/OPCn8PqI5O/QfAGulVFbXHQbAMZ6oo2tGyhpbvrkaaG43LuXmDj4hcIs8HAXY
k6ztxa3ndcPXvM/aryIlIPTlsrYPALmrR83r7Mi0kTbya/BJfQC2pIr3tBSJDVUnBxhdO0u5YaDW
FAjm6ub+pBMrtLjs7pTc/VIlFNomhXXlzDO0c+frYBm976S1sSsgsaC3csQBHkCKa+6kvT7UuXfn
rnwpKZ0vZWpHstanfbF4p3RVzUMLWGDnZc5nvYjtXVEsKKhk003TtvvZ6B6dfgbI6DoeUM64OpaD
bT7Ga2zCBKEd6DRen+7Q1RixpM4m95ZivfYOIFsRGUBziCGYmvKrsIZjjPwUGvfAVzylOSRLDy1t
rrSvaqHW94qt3WRmdg/WKFKr9Zh1FvhGEQ6gfEop91Wn7EbT9jMEAqQy25Se5SOewt8HjfMvnobI
lOgxl/lk7LtZHSJkoLR7MFokgoujhtwa1SmZ+yp0NpeHYlKsIK+6szYl8xG0/cIoiQwcR39cS+dF
sZ0pQJtKkDfOM5jPKQtnVAwDj044JOzhCbht5BIOR0Apn812YlPV5XRcivWbrjm3ngmfvpweyID2
biKCPBXXk9TgmS15Ci9kzT7UpRp6efUJwX6Mdjv9Nl1iseMXOo78tjs44+Zpqi63seaIY6+aLZFI
rkNfTY9igsfZO9eZYiMHkBWKryTdvc0NAtWnpvMRJ7pf8n5LPx2KpLoe62nfeU3AVXubI28M8Ai8
JZR1hxla2zicocsOAsPMNENzQrinJoYsoLlPgJi+xEJ+y2PzExzpUzPAYaCnHthDNoQVjJmonMSd
XtcviVffmSnTKxTyu46DGehQYYdOUQFpqksZeM3YoQnQGGGRkG6zS5Sd0ObxqpC1e60Ziu0Xpc6N
ncjrQtB2NkfMj/u09YsM0QNbO+i1jCaUslbDDUfPk9Ccho+a2fRnsNw9lvZqGjaNpz52qD/BoSrB
WVrzWegYCZvi5MgkgOXknPW+HVACWeKgqHtSDUCtPQIqU3Vv5wK6kGVxxrv9XV3iswxRggKtR2it
oxySzfF0yJZ5BlCaIUjlZzTBEYhOJgQUUrDFOyKDquRTi4SjrlmUz3lT3MkZ+Yvu69o2J6/vj43R
+Z5WHSjs+KVrne2pQVFl/V5lMQlO3kdtZnaHIZ+0vY5YWTTYBVlOlt/AltU3xHQg0/kBaSXjDC73
uwGcC/h156tWe3SpyKeDVuC8NNSftKFTzpkqNhi5hrfdBJjWE4hkTna6U1HbCjRzneEUdl+rWXX2
5dB5u1RfVz/OydHWbnle1qH0djMgNDxw0w7DNqDTC3SuMnPGlyLubfXM4ZfB+QJSg1hMi1ZFBj5j
53ZEVTvbnmvhG4lDcMWlqX4mfK0/zm4vJ0QfJopYItPUcO7sec9VDgVQLybroIpuQXDF6q9KBB98
NLHsMJ7neQ96BvVgnbFySnOjy52r5+V4JNAGp5H2QCR7lUzTHmX20vReFhWTFJGpVmLcFYo7fOsc
2TytmJSsfrYU4sWQWFT6g6bIEnguAGocvTONDTPELuQnAXlJJkgkyEbZedK2o7qxvGOLYeG7TdD9
SG10xWhotG+gQrs+mCUkbvRkWjwoa+NyD5BLw2AAMKXn932GEonJi6dhqS4SArS2sMzXqXjUXbM9
FkljWDtEYqcnV3GTc6l22W3mmMVzQR/82nRbsV3A1d6rM5SpgAJ/q8tGrQAdIyDnW/qAqVli1IHp
NjFwjsXtH1wVORanH4bMz5S+fb/oxlQSkPf6Jyd2uVLmdBwmoCrm/KImqdJyHdaIbZhdLd8riKJ9
iLNZXC21A1hegx+oNPHetRZS3a577yJudfaccr7G9qyibFfMxRGIqBtmhkL6olVep/jNtKBNp7Xq
V6Ot3chO8XzcGd2snwZ1TtlBBY2DoUtu0pxWbQb+PYiNXDu3VsExuozptd4Y3mHpHM83qyR/306e
fsDVYAlill+IyVRxW2ecA0NLbmFjVX5Gsm+Qfm/Y+cFrXcd3bfCfO5HXydU4jdWV1cC3ovOuBUjb
KQvwqqn5ruegmk6KGRd7wFXjlT3Gk3l2eBcBejhWHihD509uKkjWl9TM0TGqvQpMNfz8D87oVQ95
PUHW85wehtNkk2nsqQpwMidqIRYfp1LjU7fOGOVodbOFh5NNUJOYdXIdN1w3vl1PUg9EUXf+1C5g
LSfx1TSIC0RXIAia1t31kKXiPdaN1Ca9JVf3pd01L63lLmeg9XNoOxlxS6Wu/VednOdxHJPiSfYp
VDKVlPkw1Yjjidie2KqDN191RqFed6OJsF6/cBaSEWkTVQAPwlwH2SyWeecP3qTeeEIRh6XwFHCn
jT7sCGRGuUuTtblKcfzzF7kU024wJbos/ZSfzalOD6CAjGsrRlx5z3XA+oRiYlDRdeLPmOwoB5Jb
S/izPeVXfGNC0bnrbzS51iECeUMAeL5/tGUmbhtnkY8wTeWXoRmnwzxqyp2pZ8NJ9PmKg20HBdGq
Kfym6RSNnEInzxmSZ89OaYkLC4ZiSvh51RYyvV26JbdAinXtVQ6O8QzrRb0d5x5cvpbIOt7VXhaH
yCIuH4pqainKdUoXzaDOPw7zaATwQlBzVD2OTKpijvUpXzP3CoFFlQ9tQveY8BZ6NxOb6agljj3K
2+AVDnGmOX49TE8SRbv95Hb9t5oFdx6kaWKOpi4quF6k4HZrOXdfMn11IZhn0Get2RlQ9HGbp4FN
fNtWpsSOIAfUHgoDhulOSTs0wBoSZn3iR71hEJ1UpXvXedP0qe5M9RhD2iARzFC8UnRO2iLN5Me1
qudHBe7wl9yr5WHOEfjbNSBG1o2VsDzjXOp+k0Y+ki1oxePQDdP7XhbzLUK/KeFLW0woY5qLVZ2F
IF8u3WawKeOQ3Vsyax6TzKxmnypodrYs0+yvLDK9p5Lw5Dl1h6mAs1TowZyBuLE52Njekz0g4DM4
kQuujz5iIZOopnjDIWdtJH+JJo/auvWzV+rEip4l7lqiaIf0saJ+ozhZmDoZolWtmpz0Wi1CCyHS
+2GuxutcaObH1XCSB0spqvd13pmav4gaN00oOe7XVACUzgDLEoynhNk7vTLaqwzZBMwMNV10N8pA
ocibDUBxm2QIWjtZCtbRyLMQ8lirRGY1dTdVmgzg4NQJQUE0kWFSj/NIFtd41CvGXh4Smg/fLauZ
vpQjRQCq1LMKHXn0+sJvZov7M20qoOfrak5+GWfGo6i1tfdZtTTbWuz8qkNmxgon7uDW3DhCcfKB
MKWxH+U6WjanlZ2lxzRvKsC4WsVH8nICiJ0+wH7dZa0CkWiWqhPfGTGf6J2imRnVkmptW/tUxJat
XdmyLfXbvIVKjdYW137SB07TIPNqSC3l4nLlNK3YiOiNrr0DRZ5rTVT0leMEEPSbtECWItPi739u
fGq/Ft5/bpFctLd5DKhFG25j1oD9VPRH0CIY9vEdilOR6HbL4a2e81bKf92UumzKXJT6Zd1Rejc2
4IPKvjCaEWWt3Hfn8s400WAzt6rFWz6sl62/bczXXZmLnmeGK12biorogMJhMZX3lVfuSUsf/jyb
lwCLbRiau/Zm3EZae+moZtZVlxgZw7RbKt4jeo34gqygKObfUmLNP4/2Syf3r+FQ7qBxadNNvvh2
c9VmHcuQJlBU3CXUxiJc0PH8uysOKlVj2HW77DS80ay57DxdDnrx+TIHHruCpBQUCJ2U9VxBV/nz
e/3uYxG5/vO1Lrp2mTLnbr8wAqSS91KctTU9U2Hx/zzKNjmXy/DVKD/Q968addBo2kLXGGWIi8N2
yaSeu7OGmjqPFbblG7P2xjtd9utqkS5r5zKa692Rf7XKlSLfaOy/NcTFGlfctC3jiSE4Yt4h0HO3
ZBSSum65//PEvTXORTN/1e3JXQ3G0UC4j92jW6HLaL8FhLkEhfy1zJAL1fHsBNK5PcWrz0MLtUvL
7ZQwo/5Y3W56ZSpCb1kYB/Ub3+YXiM+Pseh2sYcwE/ulmWp060L/EQNf6mBADm1/3UHdOat7I3zb
Q/KH1NYvC+/VaBffKRN674lttC4sbzDkVPbT9/ZYHpBADCicIcR9bB8QpnnjLX8s6F/GdSwIGwY1
OvvSiGuKB4NUgCR98WnRH9rbMkTOiCG7Z1o83vUcvpygnH3LNulT5y184G8vGufV8Jd4LQLJeaXK
uWv36snaGyCb4ghdaV8Ls1AJtOOfV+lvjyl4DSCbsCbFa+jn9TOimtLQPeQQQaBL9459sb6xRN8a
4eI7EnXpKRImgAu84RlR3NtefPvzO/x+Yb56iYutNsrRzrvtcp581LMOlOnRiQq2dWnl0QbF/fN4
v93Z6PID8qDWCITh5zmb27VWrRjswjDloeZNO3SKdpbyxpf5LSoDz75/DnOxEmzLqRxkBjgLPzUv
+bnYIya6Ry7zFB83DJLW7KDXv/Fqv78rXw16cVea4wyGwN4O4OspRAwOjs8h2ys+ar633ZGibxXV
/zsH8qshL27KaW56iUoCG1169zGFqiq3XmIM6f781X57kb0a5uK67F1bkA1t02k7IZRYUoVD2cwo
GtTwovLdn0e70CT5C+Dy6us5F1A5qOGda/8v9s6rx24ky9Z/ZVDvrEtvgJl5IHlsGimVclUvhKSS
6L3nr79fqKqn8/CcSXbXfb0DNAYFSbkzghE7tll7LWHO/J0ZofIHs/De/KF8MN9Gb2L0hqWIsNft
DtJp6xvevHD/XKi1utKsM7QHEXlYqbxTKAoGVbuxl1smVnea0D4oBV8mNVWa1CFT3FtSoFsWtMs7
prS21aAGitdIm98byXrsc/Ww8YnEz1h7ehvwEazZQjx+rXrCaFQoaRQrcBuTD4Tei+Mf5cHyrIO2
M6cf8X7ry9y80i8srqcVMtp/yShGCP5hcUp+g9rMG3ako5MHrUSX+kyKbXyumw7SVi0VFk047JQ1
QCmCba8wyAmx+5M62Vvkd9Ku9Z1DBkziydpyXZd8g38e/pf2Vq7L0QGDJA32RFSi3aUHQT6bnQtv
c0dvnZOXllb+qo3nzuqKnyuTIa+MPC3VCfAtjyKOV/1upxDOffhLs+ZP3pq3fx6RlyOnq2nA6/Wt
XJbSgwWqa6yKJ5rmc7gTmEyF8X839Lf0jW6GBC/XuPJco4Va45z/XOPkL37rgfPND0KusfSd8bdt
izc2FWY8gTODU1VoyVxevpa2iRMkMrQSjonibwVeaivOuWUCRDWgPHTjAFav1hTGecfYLoBaJW+a
o14XHRKuY/7vxx4Eqv9jxVg5YS2Ry2YOHLTxCqDhlDKFnsLrXkQQDq29iIUOpGwzzMwk0joCb7MW
ATxwc64KywocXsU4fCoLKOARXh9P1Az0E5ANet62Vc7+0Of1b8BPRNdlgqhsKhF4TIbZbZdReVuV
6Np40VAbb2tFQY6U3qnsldrc3EfObwIe2VO+eZM0NsRiUpE0wYPajz28MnGgufmslXAd9oVyMlrJ
hucZ+oXHSB9po1ShNPhNo7zR7JjRsqalOAPzAIWLumtOsaFWMIT3RoZnsFNmejVj2MdODI4NQhlY
b4OyeXJi2zx3YxDv5TEBhhxqpINNX6PjFts5KqbSAhVe1iWf1dQIjk0ltxuOZR15reGcq3eng6Sz
lBPafUV8D+Q+VJ+HeAPLectXQuEKuAQiC1g/169C1AYQhYyWEDSUvfqddkwPpmscpAOIiM1sQxzz
1RP00tj6QbCsiBGjGWPZKTym5+5Y3sMScqg3QqwbBRf0BbnIYlxfQG4vL7QRjG1Vq9y2vpQGr8wq
aOiT4m4y+t/nof+LVeF/d483roStgqdmnEpFYnidVFQ2rFRAqxJXz3ajJ7q78N0Px5mymUdzwdUQ
Qthv4da3jK7OxqzWiwJNBt8NbYK09au+91+/6rcsgL+FQcwURRdr9dZkZZLSNMGbqGo+nRMaNKdW
hcTzdSs/v/nlmYApQBV4Zd2BNnNdA5nNUYKMC9G8WYVdiw5hgmZUPv6mwyhvdLxyqE9Yqodaz4a3
vPHQXFpebaE6ZLpFd5Pv9iT0WdGyCXcW9QRtB7N9/C06b9U4rywi3m3BBWFSUpBNXoLVMwDtU9Uk
Q0+U/LDsxRzP4FJV2i2e7Ke+BEX963u7vgcrc+thssVaUsMYMZcYf0zWj6r9CIiktn9/3cr6Uv+0
ojBjC6cX/mMt3qgP2aIkMVb0Q3gU/gM0xEk+bkUh6+OIGVIVh6FXdpCxxVWcP86TDV9PzeBwdlKI
lOnObr1tK++0trA+D8qSKdGMhbicXWXoUGo5m/+emqtF3H25jJVv6uUsbQcVI6Zxl7aZr0As9fr3
uHLpP00Q0Gi8z0z0OauLGyxWMdgdJpJ788wcxiE4fcvc5kv3N4oDwhajALBtyAQ2xASXrlbX+sCx
YdlzDf3H0FeHNtGOw7TxSF2fMAbexWQ1wwY0htYuYhxKLcwt3vVIK+5p2bSu3gOgYXzGRpimkPO7
2ZEe4iazNpzT9ZkThkWpESVB3bRX9xVh1SRvoyF3TenHkMHNt/HzbzzwL3++swrYGiNJ4AXrcwQ2
GawGPaAudyCWNmp8P+O+ly6WWymIIiEhgBWdwtfqzJly1ETMrTLitKDodXKaeQC93cZ+UhgCgPVF
kQW+gUfuRwXJ2b0hmPnUvgLhns6L7oVjBC2AKsG9ldrODsrA5HmeGu0Q56qzlxr796wn4fLS3jSO
bdEHsENK7Q/Zmh+hc/zGL+cBYAU202qqm9dJ6DK0MHpZOINRHWjRw+Wh+tVSFLt0iEt/bNXysz3Z
zh8Q6nVnpdR5emSw4aBqHQoaQfNeVSIYbs0WQY9iQTnDccb7Omroms8TyCj6lrSn82VjJ38OnKx3
kosF3T5Pw/XoS9HkA+MKdARFtBScQZ0g8fMAVaEbkRntUMEhI2J25N729HevX+tblwBwsKkL4WTb
XAdqTl/Y6jA50MK36LNkUKJMIOTHmooEmE6YdCSTwQJ1MvsPxOTgDNF0bDYu4g3Xwpww8hP8D2ds
r0cVpZBBplm3MqrUYkaw2EsJfBGtL2bvi9LbCnI27a1c8tLWuTUIe2K/m/ftIX1IT85BTEGiGLXl
OMU9WH1dPCYZoEGrTsNzXjqzObLo5DcQOre7cWd68S4xDg7VChGjErSi7S1tKN8L9/iKxXXGloNb
cEy6jm7avpOTPxp5gDC/cLWkA2bY7F8/QTfCD9yYQoqIaIRCrLXyA0Oh83UTjlDjL3uhHFV70Z4B
U7c8RXfVw1alc9OecK8vujVqrCpwTWFP7CccQYdwZ9NZaHb1aTj0d1v2RBlitZkXy1sVqjO5gyoi
/3lD3k2LvXNgy6Yo6YJqikD5jIyzvL6hN9w3mumgxkyFawnl1eX6ujkzoM0TIMop9bJe8ruqPjr9
xsXfsKKtHglINKFtHDo4P+rf7OGpdkA8fvp/Woi2iq0mHYyBLdCgoSaDWu1gAoXKc37+G1bgViNK
tLlm2ur4VfBdtcbMQtL6e2u8HYavZrDxoN54sCFH+aeJ1YkDfrzYBgSXrjVPh0TTj9qSbqUNN+4s
KyAcENVFZhZXIQ8TbqHZo1Tw81SrIOvGQ0SjYD8cdXfYObkPwgZ2q3P5pqvdfz8KpsCjycRBFvRA
jEReHrleacEwTxTHAE95hfM2GzdO21UjkmCB9hiU0XC+OILB7dJCqyULQqJCtPQ+XLwAUcP8KT4P
d9ldmNONGf1y39Ruf9xKVq4SwZ+GbYiNSJcd9YqHIqvqoZQmqh3JiaqfG5/1k3UgLDhs9Txv+SWQ
ETLLVIXYvBClfOmXZiPJdZCTiJvzigk/zysm8+koaup7+Yj82Gbh9tYlfmlytatgQAF9CZMJan7y
jtIAEEhv8NR95yWpL0Tgiof8b9wGCOIhw1AsMqZ1IgBfa6xMHXy52kQ9TrnP099ev9E3rhuFAS4z
sAwuwjr1QzvJhtZ1SgSVpxcyZ1Vt0bvciHouLKw+VQpQ0e5EbSU7Nad/JJfqZnJ569Rf2Fl9Hxl2
Z9UeWMl4lmmPpMfhvqbLuRdUG9Lv4XvjrFMWPGxd56v2O4f+wu6qdbDoiHPMYgf7Zm88F6dqL4QS
a82tLLf8JkoDcEa7glSk3tXH4vsWCcNVbX/9C6y8mRYypFcV/ALO85+sD5GvvRPFfWbyDq+flq1v
uWojMFauqFmFKdj4wsmCSP5jPnyy5+dFln2J3qQ0BP7rJje/6+qJtlD1YKRFlMkIIAfm5Bgd+abv
Fiovh95PAzBZFJ3c5rAVut64GtTHZV21BMhMWVfPmgpIVD87KfNqo+tov/VwUG+sTQS/q3iH3gxc
owZlRw0dv0s3FighVe7GEm0uvXFFOcnxQB2/mX3aXP7WSbnx7F1YE7/Ni2AOjPeUMoJN4b98tLLo
R59Z8B89SvbHSLU3TspV4YqEUygXwHQK+cxV3h1HeoU2TYK6jQWxeaC8NcEASlrxMVw2U7qrXfxp
yzQB5smQTxurC2A1oJCzMCP/9YVcaubDMRx7kH/susP8VUm2vpqIci6+2sre6hb03WIs45/2RNVR
qJgWX5m58fR9czDeaqfXT8nVZ8McGoO2aNXQVVs/53LO7IttsZVOllhM1ln7rJO/IAZ1nmXjmGnt
h9ftXXu0lcGVRyuXLtZaA4OdP/zcz8D52H1aEm8IXfI4nrrqIL23Uc3pXIY80Av+oCS713+Jq8sn
fgcDRQ1oKhTEEleRptXlAc0c0qpOR2YXUHz55XUD1yGEsAB5CLrWug09xdqvSDLDxCj+ucjZnZHi
8RTAYepb4Tizp9Hdih9uLIiIDPUNBywaPmW1IGaYgrbJmHIt1cLtNVSR5o0rd51qMySDFDc3DrEr
FEdWL2Ck0VoemC9xIaKveIeEGi8TXC3AIoabdluPwU17ho5GieiaoMO9WpJawJtepz2COvDyusIl
px6E+m+5d16838QEiF9/de1IPP5pTuzwC/fF4IpixiHmms89arUIlO3SnWgrR6bL4F//efaFau2W
19xc5mpb0ViFCqH4xzI1v6aiMJ3z03gSnEpb52TT3Or2mVNsV1C/i9un7IX8McomxwKYJGq4x9na
cmZr5IPOoXm5qyvnOSb2KMkxq5PPzXsNU/FJ308P0jYq4IabvrC0cputqfZ9tLAwenkE0K0XPRuP
In4udsl2VHQVqqzWtbreqhXCQFGxLv0AXNvTf5hefRAbWXyE7/K3WHqYP0fHxfY0D73tbQTLjUcC
flfENYH5mZBYr552BgJjSbIXxsvuJ1AeQ/FUH0zfOMj3rXwvH8Ptg3PjS15YFPv/4n4YhZwhoEDt
SQRK/WN9qO7mvblPN6PAG287VRpaYMAvKQKsOT3tPp9h62BpiD44wWHUHGgUTqX92+se+sYXVHFi
joUR+ADXwVGKiFE96AjNDPQVGT+bjpMpTW45BR9lCXKcuTlXHRzLViZP/uumbz0OF7ZXe+lI+tLG
mYHIDW2+4IwSqufsoo/DTvPyPfXhjddu097KldZlLcPexVqhPKfOVj0HvrULnhWPmaoHx1c3KiA3
XKnKKwEJvm4oCvSAl0dFKia4peG4QYNjDD9moPJ3TiLB7CFGzza28sbDp/0kutUVAzb3qxS26JcC
kvvCrZw3wU4w0yFzCcXOofYV9b3w2dvEdLdsQnvLQwvSBXmtlctu5UWpShlXE2rG8jAyCUSNZ9E2
lnZjF+kjUDiEhg19rTWsNq2RWokLrNQhHPKfg+bEIOSGf765khc2Vq9BH8o1VMvYcBxmte6V8f3G
57nhlVkEJNU0QyBXktdHwQ4Qc9KJS4w3QHTUHRIeXnfuGTA40RA4mBt7dut5AyygEKaIgJ2LfXn0
GP9NrUhnQUnsho/BoT9EfufO8KQSNWyDLG44EQ1wuiawYXykNZBQHtQ+ZFBTXKzu1B/sU3qKjvQC
Tq9v482j8MLM6jNp6FS1Yz5R92cmuB8FCf7vcbLhEK/ra3RuXi5m9VbnxaIWicpiBPimeSM2DpzP
uXnYCu1u7BrVcEZ16NQKqP3q8erAPbQZolMEBcs9LZtDfi+ij+Th9V275fbAuiHyQFhMciPkOF4+
WU48JZHTYWc8FyyJ2dGjs1P/gMKG1K14ULdu03WtRJF5t6hPgvaxeL1WO4gMjNmaPQZh5TqlT7lH
W13xkqN8NDZOxK2DzgtFa4FCMx32NSlvYKBTDyPRn1kpUlneAqw0c0VBNN3kexW/9yo2Flg+EYqT
K12V8RqnCx0NmL9bINSEmBXAhLeS9CwP3cnuB+/1z3b9/vNkqNxhS3SicLCXX21woiyR6qh0rRja
y+zOWpC5WD513ZvX7fx84S9XxZAHy6IGI0j218fQCnKtigyoa2q6T7oHHdOpuOs+pU/2aXnqNbc5
MkQ++4kLBvkZYtlY2W2BPa7LT3gORThHZF8M7eoqRIU5QkEHc0i9G3ynP8THhTNqHPL3yWPxzhKN
TK/wtpKOW0u/MLu6GVaK5ISlYVbk4Jo7+Mbbxo/eOnt0jA5IIu9RQb5vvsD3RogQ+9HWzbz2AJfL
Xj0LMrwGEClhX0CCsvuFNpwLJ9BO+WT7zS5sT8MX2iSH6S1bvx+fXv/w194U47SoZZI96HXWTrtk
nt4CzwtTVPkYpHeG+V5fNqs4woetDteFkZXLXuAOsMIwpcEDY+wIwkY5jPcq3KHbuf8NXwD3vRBk
R8kTLMoahcJseq/OEvJuw17Z63w9AA+DJyop0RnxEW3rUb+1gboBTIkYiJd9XWzIkLK1EzsUa4uP
xqfyAXbL0dVd02Xy3U1pdXrmbgvecDWKwwp5Yv9pVcQyLxIQbUAfEhYkcWYgXNtpd3npDZDj3Y97
EebJimdR53z3+lm58YZglKcKhQMdaNm6TKt0ZVfr0ERhNYYQxp2eoz0JOrjNChRnxPzPZp9LHP71
0XlpcpXJJpWm9FNkQAry2T5Y+5A+EErsfE+oNCkJ/E17Ns+xRbR5dR8kTZoRCjcrjg+PpKd8ggYO
SeOfrq/5EDxaW+fnOiiEV5h32UYCmgx2fV7hRdGyObdQm6QyBjklk85+6uUn1WdDt8c9bnk7w4T4
RVHAqepXGeVcDVAKGwu4/TfNyfmUPXdf9d8kZSfNfu33vkxvrfrQQ5Rjuc2TaKVof6Ce8fpBunFn
yE/os8mw/CLzsvJ4JYWXYQK65WrD91H+nid7o90aQ7p+OckTXthY3RB0niBfsrER/2hUUi7PNu4V
QoTXVyJ+yup4GvCRw7kLtoHneRXkDEbRGHPKFEQS9U9DXR8zO//jdRNX02LcdQMOYX66aI5Q47+8
63k81zX5HhRcsVv/QO7W0xj9lHZW65YFcCJ5358EEXP2IZC9123f+FBwXiOsQ94FuHkdFSgWCpAg
CCp3gYgTFi2o8T5b+YZb2TIibsgLX2bOWgc1A14lUXvtcW7MBjErSf6kJFK6f309N14H0XxFrl2j
CQSJ/GovrYBe/WIxdIdYF41z5LR8B22Axese/06fVNQrOeTiRaI1s77bGfddimesDXuYcrzCX1Av
Fdn4sDO8xfSKXXEw7PvtmOY6pBCGdYW7BYYadMLllhKNG0YBFMZFXPTUHro7IcDSbDZkb27nTxA/
sHfC/XXyH3ZNUxoOdmAvYk+hY3c4kObnf9E5X58UlsVMhEEZhTRm3alg/H+U8xJ5M/3gfEZUEkKD
6Nn0ux1EG958VCa4B/+FxPb2Ml/YXfkSSEvLtlOEwCv6FSJ3Go7WznoSrcN/ge7+OsFglcxjIPci
gBdrnzJNemHNClNA7a61aa8LdYGcQDQEc9Ht2vdoAsO4QiF1c5jsOk67tLx6bLsyDfJUWG6IhMXt
CM8ZI/wqUm2b6H5xqy89p7Bli+yGXuIVvomBia4OGtL3DnhdAFHmXlwMeS/9QGPR3yr1X/tpQyYe
JArl6jOZvfqCAZUJI41Qy06D+WiqrW/o4dsN33L94kBbItOWV0FAA9la+7G4LUZrhNKr3TlvaoTZ
Y2gQmMegzB98m2oPAp5/rQAuPstqKy8Mr5xa0Q0/9V34bLzUcdV8zmp4BkMocWdC0bEO7rJ5I2m5
sZ9MCxmyCryXEb01smrAt1iGGlUup+VzpZcfClSbX9/PG5f9wsRqO0ECmM00Y8LWPoMaqyrNdfRP
r9u4EUcj12CiIwLIDqTw+oGb4rAzS8Ms6UyGj+Ex39Fo/1kvhefagwC5gKo43P+NyhxmYeNTVLhS
qdOu/HOGmudUqbjMhFJM9yy6hyKmrd7BoeXXx41F3trJl9ZW19rOZSlNe6y1O2VvCBJJio8hxcdm
13wckQ4Boj3fBbvXzd60Cs04QyjUhe01s0479k4FO3rpAnn/UEggkoN8h0bC5pDl9elHPhWQIaUY
AAnr5rI9hrWS9SoBdH8/p50Lqy94oI3F3Eh9DBUcoUKKR0UOJNzli1qiyyU3CnuoPi175R5KYS/1
IFr+EnqVx2zAv3/4qcMI9QtKaLywqwNChFI1cocvKaVP1vSHrf1Qo99e/z43CnSGBm6RvSNKAN8n
PuCLuEuqxPCNCBKKe21fn5mp8FBPd8u33XagcONl0YgfEZqi+GiRml/actpJqVKHl9t+MM9o4T0A
Z3igOegzabqBEr/1qS5srRwHnSw4w9BKJUpgbnKXfUv2sHyTpJa/2Z+2n5Yb5/zC3Mr79uoS1rFJ
kNfBpTYh75SUvqy07utf60ZQwBGnk8Q0BaDddeAalAVkubpU4t9BSUmPc/2uMxN0x3/UoEdet3Xj
PaEQLfM0i9ExeX3WFwj0+6UPYbRV/8hM1TXiJ5M536HzhuAxnze+1439u7C2+ly1ZjdxHWNNL5av
wG9oPTa+pm11kG68WPRBoE1mltDmKq9OO0j+VlMKvXQFkaVSHlWr27izty4UiRrvHq4CwZz1RESV
6IMdQmdHSFOc4NXFRwT3BkXobrNrcCskfWlrPQsRxJGJsgm2rOfBj480vP8ITyOSas3B8bdmBa64
KegnXlhbXd8OHr2+M7Emn5V9tVfupPRJBKMChaUgJPkQPdmPWxMYt77Yi+1Eu/XCP8FKrdlMIeNy
k8atYNPXtgLeW0fvpYXV1ZVIJfCzRIWt9SkNVQTSIDtM061RyVtRBm8GA+OC0YCWyMqbU+tQm2Jk
JQ2inLPhNpAElh7s7nFMYanzROlsm/5C7M8qLLywunr2W5RpJlVYHc/dvbUXtfR+nzyGHujpvzF8
JI7IizWuOhVWVoRjS4XQzT8KEIbiLp/iQ/AMKMKPn7eaZjeOP1PQQuvXRu6Xxvrqy8kNDLlVB+fB
n6QlmT+OJ9sXCJdyDxXrpuDbNeADeww6OfRR8YvrnEzN62429bIE+Ev+B+WXeer31b9QM7g+kpeG
Vh+N9neKohKviZw9p87HMr3Xinevu/fbm0fZyqQ8gKLZuqA0pcbcNxmLGb3y43APh9lZpe/xkzMk
4XgcXrd3nRexJDreloGqM59qdfrToo+d0spKt+6Zh+x7eX4s0Urb6UlfHq25dDb88LXfuLS32kKA
vnBflNjLhnOT1p5Duvc3VsRQNWON6EBf1fxzO9DNTOP01QbKLAVDCbF1kCoHXfEN9MjNtbywJP78
RYw2Dn0LyyuWIJR1mVncyXW3e30xN+Il9ovuok2tSBBbrJz7DBdPbZjovAviIXmX+cPRPFEAdqG1
OIx3W6xyN9p8FiVv3mBRh6PTtzoPVTQbg6bQGBaZP8G0n+6mr86j9FH0oita7LDFe8wvbyzzxjG8
MLs6Fq0952EtlQKEOu4EoxOzA5ZbfFXfQHbhWed6Hz43nR9+2rB77YYBtRNwQHghhrLXNTJDlhwt
aAlH2x1yiZTIFHol+943GZ7pj8ofG+bEMi69/qU5sQ0vTkxOPS6fLMwt3+A9nlu3PeAYXfRYHutv
XHNIex5FI7Ou/GV0gy8b5m8cWJ1WBpkYqDXtijPQFpzLkY3/mhuxzTvra9O5gwsVsOlGx/ZNDIUV
GsobVsWRuVo0abxD4YUB+zUcN+uD1pzRq3GtyJ32hF5PhF5/jJorZCkHJEHh5fh0NN7OG670hrfG
pfHsmRxk8DSrZyifzdKuc1xN0X7us2+1/kcobaVp4mes1nZhY+UCFgiOjbTDRuPHj5M/vM/8yHdA
/zoHBdXLrXb4jSUhms1UIGNKN8bf20I3giABOE0Zze0HGIdgltfCrdnoG6vCgAPjAhERacbKCUBJ
X9IGwgzigcY381zsA7+60yqvjt1ll0FRKr1//ZDcWphh6cR7PEVAe1YBiq1rpeqECqjw5qsMC1Ie
s6z96zZu9GpssmZZiNrrIPHW3eAm0tVBDcLclQ8h8ufLCdYSkmpfgAcaTwCiUhD91knaMnztZWx4
CyzOIfk8lFOr/UyzcNSmmDqqAF91z2AooWVcPDThfPm4RRl0I4LAmqjeArcVUA2x1y+cTKrZgTJA
h05/QQR7muzm1A5MF56JfRy5W5Av8WkurwBsCvQqoUMWGOp1tJd2lh6YdV64aZ5bP+A2aU9WPS4H
Q5HG5wjtDrg8U+0x1oziHPZIlm181Wundml/dQWZmuhklI1BBqKIuMvfdW8zH9Fb3+Ap8ZeP5pEh
jY2s+PaSqZYA4KP9ti6YBFIrl0NAav8nmK47jvvo2G1Od147TrGyf5oRx+rFh1S1YYYdHTNwNeyV
KrwLjPzBLpnrmWrU0crn13fypjk6pQio8xAiP3RpLhkkNZRmurA9LFOK9H4KFb+tz2b1lM+697qt
6/vO0kQ9kJATsp31LE8qGXLB5HGB8Iu9Z/brbVEEOzP7d2nkaLJdmFm9t9qidX0WYsZw3vQt3Xvt
6+vruH7QqTiKHh6lZ8Z9154y1sbWnhY+EapWhwFZmhSGEnRsOj/OjftEyc6T2vwZdv6fC5qu9r//
k//+VlYzaklRt/rP/36IvzVlW/7o/lP8s//5a5f/6L/fVN+L5675/r17+FKt/+bFP+Tn/2Xf/9J9
ufiPXdHF3fzUf0dw7nvbZ91PI+H3UvzNf/UP/+P7z5/yfq6+/9cv38q+6MRPC4H+/fLXH53++K9f
FJUP9H9e/vy//vDxS86/O5fNH1+u/8H3L233X79ozq8ACkTKRMeDVFeEcuP3n3+i/0pmCKQXBBV0
28A4fvkPNFS6iH+k/UqLRDRgNJ7xn+FfW/biT1TnV94JiKQZjWfumLLeL//4vd7+6f3+/CTsw1//
/ZJ3kmGqSy8puIvAWoIQcAQ66ConHiah1KH2HVpLgYqQTdhl/RHxZrlFOtO0YR1M2lYbvGKI5w+S
pATLmzLOiwCokFVZp6UcJUgu5MBo90NaJ/OhSovAOOOK2PjHdkSdwxtKmM1GP7BbvbV9rdWd2HXC
yJbcakJy4qArYZFmZ0XruvGE2lGJHuWYpYH2BhXvZsrcqhqz6Hd7hAop+do487yrbWMCn57NxSx9
WRCxCFUvMMF7P6D53EyPgTX2u8qKohTNtVFxftdRdIWxZRxM59nKm6I620gSIiKcq4hpyvdRvjDj
5+Nolu6oN5aBvmwhx59kJaqF5pEcFOrHOZsj5JScOHgntdSZ4FgcYL8Y4iB5jqTI+JTriRLgO5zw
VNEBE7JOaf/FCaLlWVrqEMRVUrT+gE5h5+rObL4LtSR4D1Hj9EE2a8twpV5GpHvKyK+8RW1UVBLT
VD5rTjn8lqSGfpSNdnwoZtV8qlIZRZshSx3pnRq29oKkGrrjnjPb1BlmR/bnDtk0Jy9hcsGbq++y
WG93OsDhyZMQxVD2uZ03KD9X1nd7CFLfsaT2yYEj/Z3d5nW9S40QwSC1aZveNcd+KHwpTwIT3pR6
1s76kvXzAah4/KHrbdAsY5/3ixuELQLKWpB8mhLARG44Wt2zIoXF59ZATsYbzMaWvbGeZ7BmUm5T
yJKK6A7yO+O5t4dHGIu6d2VTBh+VvCp3aal90RBKRSvKjHayKik/wnHI/KIM4CSqLOqlo4S6D/ry
+xE5LTRpnO5+TmL4IpAT3leB8VVT8/JoIo2M6oUa92dVbYvd0Edwn3ZOdOiapDtW6TLtFD0ITpBx
IbwaxtE9ucPi630nH1BUbZ/kIo2RNXEyCLLs7mymkXQwwt5GlU42n8oWDUEkEVMEnai4o+XOkGtY
af4UR8iDtnLjF5Ju3Rcqiq9xKRnuEmvlfknQ4ertzPAzOyrPuaYBPsq0+eQkWbjPI0TvLPQTDyNz
+rtai3tf5cijzVtKxyTKmn2bwBtfd6FrF73+fkYB85zPFZJRljTdV7EZACdM7HPJmbzL6jQ8RY2m
PGZLVpyyLCjfGHLYuk7j9MdgphGhqnXkW+Eo7ZAjbpD0rIx9HxnJqQ6cDKHdpdgD5rPdyUa0vrB5
VORsHMBJWdXboiN5LO1W3hmZbJwgHZ2+C93mrwhITWxV2z/pkmz5WS6ZjusM7btMn/wcNpE9qurW
+2rIwwPg/PyclcGHZunmD3M4yuio5t1plsLfc6qJfjIq5kOtJc7TkJjGfYCCz6kJl27fBYVzpwZR
rrnSZJeaF0D2FL+tTa03v1VGN8NkNeBcHuh4wzW01DVL0NvCiv16ksrIVcLY+NZNllR5kRYplhsM
aaxz3KXiPkj0BQ1SO7uTpsb6HORyiOKV1klvK3nuvjQ9unW1PgZPpZSYn8NAzf0xzaK3cuDoR7tW
EHq19dlv4bj0Va2H5j+YnCXeyfpE87Y1jB8qsvKch6gBeabrgQynz0CE4ksZHtFHnSr4TWrA4O0W
awCJB91oepBK09oXhtmeLUAhx8YpHMsdzCXex0UxapD5ysZjlWdfKrMaTnNaD1+FJPdjnZWzN1mo
IsvU14AXRezJec7UOEGHypkKD7czABFN2XUpmuXP6qJYz9ai6IcEFVcEciY5HV1EosqT4sj9NyNv
uuPipIj7OEsefa+S0MmNt1FId28jyl0nErxZ/B/QKKateVSvkPvR1MSAXbTGGz3QukxgBnCt0ayT
Dvk+QB9uIyZc157W9tbM6zacxtKwYE8/VCedKrXRet2xnvC1tDMiAvnAQsWs9BC13cqsV1kE0QG5
GaMeSHEY/H9rnYCiLOq0FbYd45tqNAiH/vgZqvz/qO0XlXjqfw/a3O9FfBGzib/+V8j2KxNVICfJ
o8TQlamScfwZssm/Qj4LMoE0VnD4UA7/Z8ymqL+Cu2KklGYrk1PggH/5j7+CNvNX+gAKLDEQHP4k
irH/naDtqvYqhowEFFGMg1EkFL/4y/xLy/W6rDoE5325QVBEOTImk4jEXWDLUDXcOv/rPgb2gP4x
/gM2nnGPn/fxRb6n8CIHE0qtAndiHIe79CQdsvM2S/ithV0YEsHqC0NlHSZRhyH5SeAsNX85Sh5A
/B+yn1MB3JRxElnWywrBel2rDN0qa8no7BYpbre5r5hfOarfaSxQKttbkNRG3bfQE+z5Wx3Eq4LP
2rDIQl+sc7YbPqoBx+ZDdDIi6A00X7kTWLbBk54Gr0/c/AQa8m6rJLK5wau8s45GbSk08SWZhYw/
twcJblx1r8SfVTeifLa1UsTvrvYY94gPI7sA4Mas0OVSox7snC1BANwUWk673tapbcO+V0t56MKq
OEt729aRAk3kZXZHZHJ8IkNVUFdKzvgxquLM2SWL2f9AG3k+AC6WHtEU0dqDqlZx4tZzrzEGl9lV
6JWTYiLtmrfzxzhy9A9KVSnnEQDfw6QVTCIp/K3m0Z4IlNxZGoF9KnGine25tJ+lVh/fVARDb3QT
miU3HcMFyenMrtW7ZmrMyO1jxtaOeZ+379JRX3R3antrJj6vG5mSuTGf6GLl8K73KJF5EQMeD4M+
zN27Nur6bx2/9HSXFEv0CD1g6DcqCqJxOpaHLiJSTLreqPy8jEfDLY1+hoOyUNV9YMrJqesDfWfZ
s/I+oSt2TgotBvIfJvOuN6LpUOcOQpeDASXI3kjkym/HRH0r5XDCQ/gcoFPaV/OnqTSXO93pKyGA
K/tm2J01bVTulmocYGtP8u8ob1IukvJqlzVd+j43MwXaIA2RXSVVZPgwuiaGWXAaMqZPSW26UBme
UYEcDkyxoWEvIZJdZRJ9IKs2fiiRrPyO4uD0sGRq+lCNkJMqcT/vq3mQ/UmSZy+Zlt6rlb6GdRaG
xmOJwtlpXHQEZa02fyd3afOwMFb+JshS68Ns58qdbObWaYone7cgZY5apjy6dTyZ53BYynOQD9Fp
DqToi6JHvVc5CLFYWaZ/FBkrh9tqhl06z8mTXrUkNkZVjl9aRjcQqS91hADjbFqQXCCe+qQblfFD
I+Zjut3uQ81noD6rD2wP8vCVqnJWk3wo6/tFQl+4zUvBL4UHhWLS0t+x2KTft2QnX5VRqhWIWeTm
a28MJYLt2Yw6Y28saX6ohgHApR4udrarlzp6W6AEaqPlreid22rtqO1kKcm+m8iiwgpEAkPwiAgA
lbZoTFHsaeNa9TSJWdG9MwXW76Rd2ftQ7iLUx3vlNMiFmt1BMV5rb+aJkXmEhdqi8s3azsNzlarR
cNS6vH6Sy7J9n9dW+rSoRsvgWCAj1uAoPYXEXJL2w4KebNJH1uzLjPNr0HcXCCHZffCD/f6/7H1H
b+xImu1fGcw+CvRmSzKdUlLKXUlXG0LXMYI2GAz/6+fkVE93V+N1PdRuFrNpFNC4cklGfN+xNjrE
yxCeFtZP5yFa1/zrwKN4+EkVuuf3PFhz+2XJuyDZD3kHzb6MJChjtS0m2ZUBK08hi0rM3y7fvq5F
n534pN2ODZE+JDyP531AbIIGWIPWZEalZjWXU4ZdU+oesbVKlVWng/AS2EDtMpmNrta43M+Sy/V9
DtR6xq6dHAfOCUh4GjJeZ7HEiZH5tbwxpYVkegxo8U1lJK4JZgCo+7MAyEO5Dkte01n6/K1nwfya
JIa+TplQdeFks/Geo6RevsWokq1lGIwPPeIXPtN5CoY6MmgycKtht1ZLeW/KkIf7bumWZqVDvuOG
ra8y9AUUnQv4hXliaA2a0b95P0KTtBfoF6pS4+htvGJHEzzlUDwHRP9EFgG5z2ycv2o90JvOcEz4
raS3SYHmZ716dJVukHythvprDfC2y3QuAMC0cxMVy3DOJWW12UZUW4kM2LvVUwFMdSK7IZnyO5DY
5pyjef7YoUbpnIxzctN3NDlKsgz7sQvFicux2BdIWr/j6Oq5Jz4dzm7I41tT5svJRELWRszRoZ1p
udsSi+MXXwr2r2gcxf2k1/7eS9qNlVV+uY09OiDMtrq7osuTIyqPlwZAR/aTTKVvjFjE90TI7mSj
Ijrg/bz+sNzvBFaVV6ECFDQnbdzg+ZvHHUdNttljFbI3SC8m2PoQrjchTzFqs60u2sXdJyMTd9hY
l1MU4ztlwpAj4un4W68I2RVopNihSXx4GVw83I88IY3u/LxTyHG7C9wC7SbRMBJsE4K/W4GkmRC1
w3i8uw7sUNKfxpAV4DJlf6ciPR3UHJtjalXfrG2RHGFVoC9pwcZDmI7xIfREHsoV6IaOEnbuOrh1
gZjNTeCKBA6rNHi+SrJvZhn1l2kV7bex5LQa/PzT9fjb9YmiaG0tyyMCjExdTlN5KzZUrrt565u8
Re5/LIbsVgEgsHhYi/FIHAUasXbhUwGUDQ2Z+XKjoFZthlS2D1Mnp7e+T7O7KCflNz8UgLiSkH8H
mIWSalXgph1tuh+Dke9xmIEWd5E7Waey3RyF9lOX5YiO88E3USaRcioCeyv7dfjwjIafMo3bsEoc
Sz+XVMt9MtJ0p4I22E3o07otuFIvk+54TdppBlZmlnqTNqsY2sF/lJ5m3yzl67nbRtRuRrzdSYys
j6Am6d3i+hxVxKhhqraSuEeXjWZviwEZ8J3mNcAf/Z4WI/AXT4OmRGrXnsamu8tVmJ/Nold0N6NW
tkOo7u3qB8abzinc7l1OVwxNyK6/zIyADNTKXvqFZrc0KjOE++JnbnrcKmtFId5uaNG1eR0KQg+b
8hRKbUw6eOFy/GpjClChXpUJuueVKCZOnm20qAgt4PPBxdF25wxFuvcIZYwnaB1wkpmsRuwqzNWF
iNrLtqQM+kpdQGqOcmG37g3dxLe055OtQsCa6U62lMDzhRP2LRBdgpDeucTDT1Ot+4YvqQ9eyyVa
dLOkoQZiBbYjOW65hRVgWngY7xCHBRyobCXDca3QOmZ3rChEt5/RaP6NWA2/R9uF2Rczreixr0ln
suT7lMXASkNjrbvV/aCiplu7TJ1YWEz6e1R0Ln4GyjqeVYz3J8bgBDRj24ILkSli0hfJ7E3UBeuu
TJLlgWSR6XaxRM97kVH9nWTeX7CemTuAA/62H0t7QAPzeosk/uyGEy1vWCJQWD/YnymP2ENsN/6S
2z6qu5b4nc8iWcWkW+8jwlhzFTlVDpDNYTCz/pGWWn5GG0OyrVtcdsilFXsXaf64IIBj71mKvpEk
HHYIReubpGv9nnGN23ULy6bcwnW/RWMGvWvKarkNromCVR9MYrNzZFy0Xzenz8LQdr8RiVTUBaDe
MPfXbgxYch+KcXYVVXSqBaCnup9ndwSWhceK0fyVJyOOKZT5/MDltZ0V8YhecHpa74YRH00ylcVO
8qSrmUiy2q3j6u8Xi1D4AFPa8f8AA+muNE+MRfpPAAMl1PyD/TMvdP0Hf4MMAmAG2O9RABBclQLX
wNvfIQMQNniSgCMAw0FUEsicv7M8JAI1VKJxA/L2ILmy4gAatt95HpL8Bkw+Rk7c1emEmCWAEH+F
6LnSTP+07OJKBMkPVhgRoIgMuVbB/HER64ViJIj5q4Ni/LEUQ9cYlrQXRD9yV62xjglMEAzIZqkd
Ssvdcl7NPEF2g0p3qpW+YFULUYweQFe7Re38PTeSfqQxzyf0Aio0Y64AK0s4bh470i07vwbqpC0R
dWFNd5oWMqFIQA+3IW/zc9F77hHCarc3bYZ4565HD1VTgakp8EVZ9Z12T7EUiABL1uGp7IX4jv9J
T3TSG/DlLj0bbYe8HhfBdtZuOAxho+Vf0qxD9/sSlmzEUvQ9YCGweHbgJmlwbfTnrl344+BHcSzR
zXCHNan9tNM21yuqG14jtRa4dMYZsmE6BNEB0ux5rXORo7B1zfWx9KR9XkoEH7IW4dMbSh9uhpHB
HENb2Sgw41FVRrpEGfqyhnearwH2/JEPCNUvAusb+LoN/t1i2iNK4MvbMCD5W+E1xTQ1e1JhRsvG
RirWfR99juahqQNYzSKdxacSMa63iNywb5lg26ErR/FF5zKu+pZgJPJ9+Inyp+0VnavFMZAseCww
rNFKtiM67FQSHYIMpoCqCzBKGIHNuQ6sDD9ahyz3FlyaOA6pToq6HZ1vq2xU6rPA+omuaYQ4VVE4
ATzvGTFoiFBhvbVl7+slDDyqyrJMVUwnWA4T374TFDyfYH42CDzB945TImvRoSFKhKp97PJc7dCp
DoCapN2erratHAv8Bys28oUxAigZd7j26pxBy/1rg17qZpFRtw8WOb9y/LZ751rbrOkW72IXZ2e+
Onnqok1dZhnET2U8wTCL+rQDyctF7pJsk4+SxLwZDGnPwdBRzAQ0MeCBGJma0K7lM4T+FAJT1n2s
Yc6QnjvFJqg4TdApDm4tKKvQU39qTS+arV/ig20DfxcHFsI5NKOQRxPKFGylpep1xV4T78GdIfK9
TWPU3SD2GyO50zE7DrhmcFSXaJagZPUHjxKttRpEwSWKyK4CjniLhwwG94K+QmcpMiD0JD8j9Wx+
kyIXPzjwArqHltnUa76lH3NAl7wJRr8CyBHEvmdeBPtpbJOLzrdEncqlb49kGiA5ECOCLsSU5DdF
uDhbrYMWd4nu3B6etmuMdTG4w0QGf5Zx1z3iEqY1Ks/lK96Fh6VNr0P7nIiHMhT5S8i65UWDCn5P
mNzuMzoNjekxjDvWpQi5t+RZ4Mm643FwJYgCf4aOE4XSgo9fi2Rh3xD+5V9k6Pz3zjBxmBG09i5Z
S/d0nmPE1oBfU9McPBVMF29l1LkPmi/LbVTk/BE3eoom7Hw9hNaOa0PkUo51jJHsiy1l1iDSP8Qh
I/sDcsGDe7ApkI3QJP2VLnl4RBL6+pkxHp6iFpxVuAXZy2bW8FMjQfYBR4q+Q5ir3qNSSlUptEv7
GO6JPVdie1VoLP0osxZffjUE3coYm04AuugeHmr3zYw5e1QZRcC1JBYpXYliX1ngtse2a+mlo3rD
/Q10+XHNJ3LUiGYGP0a3+6Wg826xPLxQIWH9DDAVLIUqbkDexx+oZcnrbaSWgZRKUC8BUWMV5p6c
JbXzTdH14xeveXGDDr0YYxtkcRvshLcy3rYbbWYLLhFEH1qIwcD2KjlnAWZe6wd7sTbDM4pDs8WT
aZLs3W9p9jyxJAKTzWn8lJQ2CZG9j43z1PGww3mjVqiXsXy260F3UU/2M42RLyD9ILuXJcFxeSik
R0h/GIJMqjgR4GzxJ+TiTlqM0JXvC4yaeuA7mgt+jAmdfrec/iV240/VJn9Qqfxb9cr/Qk1KlGBY
+PfTyhf/7efANvlHXcp//6PfJ5Y8/g08BfBWkAn/M6uk6W/XWQTDCDIIYgQq/WNWSdLfYObBrBJe
J4kQVRx/H1XiHJIUTBQ5+hrCKyf3lyQpf9SwXUVlkLVAlQj1FRy2yLz/45wSS13mfZKzY+zYKBqS
LiJszBZQRMqWsAQgTSLqX2YVOXboWRHtIK2U/z/d978Enlx/CghN0V+OnwAOnPRfG0G2wRebLrvu
2CkFYo/bXME8b+MQAEZMCYhxzxGko/EE64aaDCf55P0gqlkt0WXkZkuAfyyZOIDes+ITb24QN2MZ
R+rOdii9uGmpXW9bl26/knxeljrqYk6O3QZmu/mnD/7/IfK50kH/oDl+/13gpQjBH0I2C0/vH/+i
eWAnSM2CHvhAf2Bo3G6jgFedB8hexJiq5u5BbDgq/vy7Yqv+1++LjBPoqq8CphJCp3+1vywWOVGr
V9MhGYLSNRBsZJDPDqLMIWnFGLQCfteje+7UFoTV2LXJsR15lz9Hoc/dsSRtgCi9fJE4RbHDp9/n
NHXTu58ztlxwALHwzeKXmHc2H7GS5WsbZEeRQzr/pB0N5hs/+eJT68XHt1OXbHwfxwogxwIPtTn7
LNavQaox52AYzOi56JJ0qNNcx7hCiWOIKyMj5huNqldy8O0wZDuhRh/dLDqEUkMnrahZhkCCQ6iX
EphkKOxUl3LM82OebcDyCAOtCzmQc3mDM33UaHDARX7v6TaoEy4dyeoxEfaUzUnADsvUOQQ8Bpah
B7vE9r4HtD/LHYBx6HbyQJ5yYEJHubQrdPlzh7mLKh1CHKyisr3rIdFhTexK/rB2GjHyRWHgZMED
2PvjisAwulsKw1RtqSviihaqz2+CqRfyEllU0zRyGKyqFAwP7nEJtfvMicsh1eqhUnqOnMnsE1TE
gT2Og+6+qZLghlxdH7iDj81c7iSevQLrfzgViLMq1vZE7AKgN2XKqnOnSvnSlot6wiPbgrgEXAYy
fYkl8BGmU1Mpt7Cv8ODy+DK1g/qwARaNAx6Acj71YpqSfWKxfNWjn12w7yZS8rpYRIEkKaPToA61
GoEYDIHPxF2WjvaSmML1yTX0sYSgeqI+bZJkcPpbF4Zqex5HsEcNHopxN5MiuG2jQYqKLm0XVMXa
A2XZAKFwwFj9/BHnI5wQOI8yOCdNQYODylpJTnicAwjH2NLCKb+M5uQSPNY33LpM1yhZFjmgR1l2
oMBCED+QW4jgqkYyZ53lmuwjnkGWJemwyDfBdYiQfHTttjudyRakhE0DnTwvevOPWFjs0kRSQvQF
yShw7UPSIevvNArU6Z50RDwhNbr8yi82G+Lx2XogcQ3ro+IlmCLz0kYbfUdAg13vtRIRonmHDADa
QlHX2yBaNtreRrFEYAIRrdM+ohJwEqfcJilwE+A+2UPXR6CmNO237Lks1SRu8fO6CQ+niuZHwsqS
7BN0zCDFOerso+kgmwF6NpupyR2BrC8kXridLsZl2qmtBQpdMAMwZhTJiqQ+kRD4eLKlz6pMlFu7
c7KTmPVEbHckK7hpElI6hOvFGcgMlpajr7x2QP175K3cw+uBpNdEtdDKq3W0NzrmXfCyST1AMmUA
p9xxDP2AS0FHPgOUNrBuTt0A1dIG2/vtkOLV3vkU6h289kT9LAN0QzWroOGlXdNUH1K+xaShVruP
RDAF6A3bzncrEhq9+7KT826Lr80+42JVvluWsnjPgtSgM6ItRYgxOuMcKVltZo+yB0TdzPMY+nvX
E3MIzIbDeS7n4AFyIo3KnCXsTumIHsADGKZWPEC5lwWI9V/Q63emRTYUNXBV86wK4+J3yJ/m9G0Q
XCF2tJ/dw5CO/FLiiqLNMG6J33fjmH/KMtyw2wGo6nFzYWlsyBLFy0EHBhq1qUVKPW46cLA1TK6i
e8BPn03HYXHIdh7CeGprIbf3ZPEnyU0WQZ+Uhfiucn5nWV8m+LdSRffGLtEXxLJv8QG33ZxCtbR5
cRjSaAFz2o0PI0SXU0SdaDJg1+wUJJgM60hwzNDjZIjaSeyiT2uZEF+FlBYBwLSJQmyabUFyIMb1
UcMW6kwFGiBfH5jOovw8wADa7tfVEWydk3LkZGw7y0Prxh/yWojxGtKctrdDuK0f2vCkOIAYSJNz
HNmuSjOJ2D9AqM0QjKS4X0Nnn7Z5W7pbbNMSPoWAQxiJamAubhaIn8BPhSNsuG5wxS3sg97XYhZF
e4YFcNxOUWLRuJh6srzD0ianWyVQsNj4cE3vxjg15U6Hs7dVwAkztdv8RiBqDX1wj/XNQ1qa90wi
L6iQeXRA3WCRfWvHOfA70K7BGx5aDYxdYYypFieA+cFA17/qtISiYVkt9w89OozHSxkA6wdbPA6y
QRLfMO8B3SIKOVlQv/mIzRkLRVT27CNJYXe549NQTqeJm2J7Ra9R+Vni0bxu8vl0y2eil4vw4KV2
q4oYZCgKXLcF1BMjY6jA6Yr4bUAYEY52S9HZhdfmAsAhy2uiSXrBrbeVBzsPvdzn8waEG2WWeYsX
hHf4KNHhbuueQkVasSnTHytOdJQf0mJ9Vh3DKZqVFM4RYJ+xq9zkNCDvCYz39fJQolkSKjSraB7x
7Q7SnuJ17OIMvRFrEWD1RRxCfkKZ9Djhp5Ye5zMXZEV1poe0as6TBWXSI6JB0MCSC3DYAIygoQPp
hdbM3sa3S+fT9dhmeoj3Cs0XbWOl22Q9ARdojzkE6yBgaCGQ29NBC4z/F7R/gqGwRdVzBcwATGU+
ciDGQpvi3fkleAPLxz90MJbiOJEeVqO1jZepGTD2fOZpMYu9nVepKo5jP62QfM6BiQ1rslbBhvPu
Dr9GYI5G40N7BsAPzLuyvIjtg45KtgIU4XOar3AaiHlSlYMgFrQ7t2CFod7NZuE2ICEiI7tAbBFM
SAjMomDnZVumOJIN7GoTxJItg7R0Vwxdr4AQlK3S8AmSEYlIjbWSIq2S+IwX+7bMVbnclH2ok2xf
AsFAyW+6Io0W/ZkRS/Gk9R7oV3FngkBFxQ4jmFCPJQ+tr4aFRtDh5MKDYtwLZUzPnzoA+JP4RHfr
nM5HjFQwpH6ZzcYW/5i0Cc3oZcETmKWVyqcpI/lxwl8ECsnoyqAQKAJJqDWOEJRANjYadVtxcGmA
A1SKAExQgwDusrlLaZNM0YJiNFTH6JMusa++mKlU6ZkvXiz7NbfldBAEP8C+MJwtR7V0yKephEiV
ebSKEnjydbaZ4lQSiUvIDqwA5u/JlwJeTl+NMhjBJhvFPk1qtKtQlwFBbeG6AFneoOa72kG13IG9
NWtZXe8MgHehj5Ia8KK4keDwP7ka8RpMKqEQU2OeQwVLtnT5HhgSZ3Ues9ZCFwqf3JGlYzEfQLKk
yYV704YnhcYfwH+hK+j9kjP2iJepK6+Arp2SJ98ahf9GHxh5DvAFkGIpMjAsx0lqqdDVzFvE3eOW
QWwgQ8pS7QaIFKZd6qCof8nIoPQTghAy8d4mU3ARC/60jSCiM/e86zGBScg0JEKT+iGOD7NjEzkk
befyM2gtnjXjGLa8mhCGgdUgWkyI2pDE+Putn6fuNKTreOE8BjoaQo0BjCxZ5mJPKQV7v07IqgGi
Ejna0GUI4vtpVIk+5C5Z6WFsV3OrpXHBDwsK7L6DF60JZNv9ZOOwrAc8gwH7UXS8CKt1zvvH0gAl
PJTbUKbHrCBrsjerwBCI06ygYVJDMFDGb34gBsW0GvaEKuaAT+/sPHnzBTqPrYd8LInUSck5zPZZ
bud7BqRxvJMuNny3hd1QVlsnoejQSPxDMjTGXCh/IZct+hvfb23yzFkAeQhTZlzCKgemE7ziIy6T
z1ym7iNWrqPVZjYXHwlUSeoEyo70J0fDiZwAVTl/omG7RGPj03KZ5CvPaOz2sOF1+NPC4gEB6wxA
CDb01mMHOndm3MoX05Jyul5D+dgONfVM+KDKscjBguzzcUo4xOilQjjmZnX/wxoQy2g9QqHxSQbd
CLZUjbRtFAPHvKKJQt5gfZgRkEwgR2jCud/md7lNxtwSgxic4woyrj9CSB+ymiVkSG9yl6/RcQH3
lv/oE3edUJRO+G1BFvaU2M4mGMly8qMPoJXAeRq30KOHq48POHsK0cBD5sqLgQEju03B8tITDw26
58c1xPlmAu+hBUnmcd15C8zxd7nkX4Kc/i2Q9Ae46U+Bqf+VkBNW/D+BnLrP+Qes379bqq6EGio6
/k6QpVcaDFkYsLqCBAYc8D+gEwiyFHwZPDoByNssuMqv/2aDSqCbvUZ0FVC7gmFA4sDfQScS/gaD
PPgxOPUQ4IUc8vCv8GPpf+dX/AMlufJjyKQDzQaLFug2QK9/REnM6PotysonmndpftzsBiQ5cIpi
JkHsEdZJmAfYM+RqwSXtwq7Owy07oiuUnRNACY8QnK2XjKnpMbLj9OTGhX61SQHA3NnopQWtdNIm
6qDnkLj8CZIsBNqS2GFDCtlTUgx0h7i1EnXXAvxxuMb4vmzI5SsCEcKiwmGmHhW0xThyvb8ZZg4p
ejwuT+Dv2zuWK8DgKjHoVAzzDVkMOTU4pKCnIjiGIFBBLyzOil6Ewxt1CjMbVm+/3oZFwidQdekG
e+AjxP0jFnG8UNInpzbXdn3x+moorWjLeYQsrFGu7lku0FGetQMH/hiGU1jsk0H4prdivHjYHWoF
APu63wOaQQ1bvO/KFXcd3JTpU9yH8rqmOYyNZbE8BALdjLUkYfAZQCba8Mj33U4aSMXKNBWPTkF3
BmDrAM2L/2pRln7ElUwbDmfYsQiw1sltHnYmsvIrLI+KVkYRmCtCL8kndJvuh4zgXqmTiJA3PUJL
EgyJrJeJE4DdCNJJBbvg8UrvllVuNzYobVCBQoPcLgtb1KBIKq99s4xOY7NYk8Iox4m/qnsQl1oh
0mOF3KMveYoBiyDDqwvL73pOofXBbYiA5gXXK/4WPWB3TfzcVaaVY7gnvrffZsl7XGuU1xtgrL1G
CQiejS6bsJJ34HArk/D+MAYJ7Dwr+k3L84aLZTng9tLtV6wtw3d4pODTSgZTVMHsQ//MojGaaJVG
Nr8d3Tjd2AkknB8HVGtzpYPdupg3B8Uhqx3V4ykbZIhB3Bk4ieB0P8boia8DI/vHHEdq8tqBMrpW
txoiIPiI4lcXzcOlm7YFUiJQFlWO1gt4jKYYcfd5OI0Y4gTCkASiCimI4whGuq5IWlQoohpNNAIv
NNZRYvEFJpztt9BHsne3ZfMXWYzjHgNd7w9xbOEM0msoQQxuU3AEWwzh7CDd17xv/TEkxZDV1iTm
K7Qgi6oKO43gNJZM/uBlu6Q1mUnWNklB+ddgu0agyc2zj2FSGP09tIjo3J2BQ1UymZd7u4YhFJNw
FtZbmV0tg8HyCtYvaKAMWc6MlWheybFXSGR8hyG0nk5AHlfBdjTzaokZv5lVX4D2kXk9+9W8jCgC
OaC5y3dwOqZwymwAxO5FFIEpNiUpAfKMFHuGGPz2a9749shUMh7nuB++hXwOH8AhjhNcNgRzySZN
VAGGpGynt0y/zFxHT2ESI+uq4VAUwxMEjJLBxKlzmEeR+YxwlvarG0AQ/+qmdUxJFRlQaaeOdQF2
pR4rcNWbOG+GEmmW1Sxmep8xjwA6rJTbcBd718LJ2SHtABrVet0UqdMIYjY0eU6yotavu5nTojhm
wEVVLQaoYGW5enHJZ8VXDDzR6usuDOzBK53eWTXk0yEd52EPtxwyRNjot+Iptf04Hwxz7MYMw/xd
0VDi52Hl0Gag7L1iQMqsuGFzOGP5FnDcJa4bfyg1xQ1Maojq98zI2m/T+Ejw8b+qJZ4+QpxFx1YC
5irwzh4305nbdYb5edIRXnInzAnS7JjW4A9mUL6STnCgSeTkBvG6I2AbnjEj9cAdYlvM1bRt4WdA
8MoUWRLWhIXDSxS8dQjTpUtQzeS5z94wSP2wgvsqV333UuoFhtd1zGwtoR14mQRr7x0Z3IWWHpsT
j8pfWEOHs6Kr3IeqVOdcOf+EVzmMdpKXagEEkQHnm+zokU2ZQLZaCyi/mjzADFpHjLSvJbj2HTAh
/b1PqDyHOXy0DV/z8jBTcPPVnGn1AJjUITYMAi8eUI5kKJp8N3Ba3EJisE71JMdxt0wKDyM4RPUR
BsMU7oBMzzvk/oCbhh6RQmRdeCycLB55NQC0+RXgc37qQ759KLusRyQwaLyFQOAfGE6nb1f2sF4K
528oywIsVqR7w1VijznkTJ9QfjYFPiSQo5DKg4o2r5xkSp9lNKtdC67npyjFeFOi4Wvey4JdWfhU
3k+zK550YAEhbSuUF6CHSQETGAfrfAildL9YBpnghpNvoOoNJuTO6XoT5QAVWwsU8imgOchvxQfz
OSzBAJaX9pc1X1+LOYLTD8/IQ5dt4b7UfQ6SVw/PDIxAo2w5ILcCZsFnG10l7hq8cKhwf0cK8hMf
IetE2L57vVYrYd6d+m8e7tW3roC7toq6eawHnrSnPiux2sR9jHZJZs8xdlKKlX7JdhO0saCWS7Fr
lZ8OUzqKK0FM6wGSkv2oAYKkCuJeCSh912X5cBBZutQzml6glcHbIlUJcW9XZjvI7IudIlPWMJBt
Fdx02ZcMBPsOQs6xKeT1mUlas5OysCAtuGxcJgCAOShVgmIIGzelMGRsHF5ThQVIRcYdl272jd+i
5a5fGT1tPiIXk/XBjvH1+zAQSAAXPSIyYUIwU0T7elBc3QQsC9+BpZCnAvbRrbK9Cz6Ep/IBk/d2
bK8NvjhZF5bjlciSR0Quo1RNRskxw2v+ApZ4aD/hIDXnVg7F8FPh89TVhFsa4m8Tqn3oyxH4Oo3m
D8OL4H2TCz1SR9rHFM/D47rhEsK4ZvcQtIwXScNtXyjePuChdL/o4kZwOIO1EWsWA5ukw/lQUznB
5zHlwSuPZn+km83uHcy6tz6i8yXZjK891iTyGGO//sR+oe2JI8Mp3gtsJD9t2OJu29JoNnBOQAtZ
qXDMag104jsf8DdyiPz7qlw8Hzab4Id3AwrWtkTvMtuKuR7pkIXAs9fgA/YNyPCHuUxuKSQzyEdC
+tldzEMkXm/WPBb4wrjcGaadnXWQNu6jLaEdPsB+OLeU569cyPAH7PrpPea+8Awxjf2yIXUAtD3L
zx51RY9ZIvImZgOsvKpfySUONf8ltCvrJCygaMyAF/8t3PD/dqT/DGOw6f9+R6ophFly+tz+47T9
F3Vn1iQnlmbbX0Qa4wFeAZ/DY56kFywUUgCHeR5+/V0odTtDUapUZfdLt1maVVop5bjD4Qzft/fa
Gcel96el73/1z+Y8R5o/bBJ2APmqmiFs7b9OS+ufkI6FVNBE0my+b9GzSf4DVjnUPFi5dL3ZRr87
Lql/0IbFLQhjdMW2cb75B3JCRMsch/46Lq1IMvoWHDigNK+ix48AZS20xIhBQ9vXtvFqA9OBHLlD
foXGTx565aJBpzxEW0pQZ6Xub5Y5OmcRc3H7EpX23nlj4aUNUARmOO+abMAnEAaxXgcY7UdP1G8Z
RaYWqEA/vOi+gklOXV6WGJPjEgfKOO0K5ctUHqbxW80BPucNIoMvaMzZoz6Ay8Sf0pdST/e1wxHD
OprReXE4ojRAzNjU2+YrJTPPVr8q9Dczk7dDK4Mml0Go2p5Ez7PA7ekvR5ta9EKfrj41B6NL3ojM
PiZRts/TcVvN1d5x030bV5dtmSKqu1F3A06+6NpNHrCKIFPyMvUpS6/SPa3VQy1f1U9usTzYYbYX
sXsaXZU8jntXhv5APSuerEByzFCW8SrCFBIrw0FIEVQO2AL7dh7rz6gNDklVnvtceEsgzHzTdq6v
iBecE9F8b9rKYdWw9dGuLZ19jaooWki4l64vX0iiE+rNgFzfTpctCzKNaVqj47Jxxie1f66ceYdF
7zxG+A/axreMT23mBnhoKFYnwVKnG3M4hMo+EdC38sKvGtqhZhHMVe7T+OURml7Nv49JkHScpzg2
9NOOJczFteAV9aNwq12mZOzK04swE09hp3kizM9925kee+XdNLwwie3y1rpMrekOVicghuaBro/H
kfjSGuRupquHeu6qMMDwieFllMbdUiSXdup+MsWMxv8lzL4YanIZ6e63yNFf21Rw9Jnr60peCRle
orFrnN6zF9fPrdlPcpwcbCJ6Do++iJOnqpoOyfSmk1W2UKyeQz9s069y4pQUl76yYg+EhBxB0EKe
bzkLe7K3vbE+a2goYmIgkTdAd34S+bjpDStoFY710FQWmIHGxLro+KWKb+JlKN7qGpsDXaTC+GRU
aTBU2k7HrUAdt9MVL+2SnUZH0RF3alZv52HbG5kfx+MNbfmLFgxnal3oaXxfYNOh51Eccms4P6pm
iHtyo11Hs7ySqGDN/JNtZV9Upz3vzTa/t5WWRkCu3eW6Yvmzqb7YbGMoC3M2UkKsJaP12saGpErg
3je7XjEv0yKduBdJ6qPO9ES/XOcJ/0/ZqpHfWh0p56gAdXXzfW78R8vEfZnzz0dI0E91tP+s2rb7
Vq64nvbjR/0vLLQ5fyvt2r18+RlPtP7nP9YNk8UBXJ278t8xqEPl/FOF7jD7o3tUAU0bNpE8VLd+
1NjQoK+xZwCFdBt9EPS+vxYN4w98u1jaQb6CGTAgiv2TRYPYjJ8lQZZtUcZDQwbiTiNhlBCgn4ts
xUzQqZOmm64u1K8hcuh6Rz9er/xwoVO6azS3fNLRC3Te0iTiWxSqCDwx9CjYGxoDhSva1GE89qOl
ncyoTq/6ei6fbDlgQemtLoGyYeMJu1TZuV8NbRuz5Zw4WJzRVqZXJdbjAhUUL0LQ9DllayvJoksF
fc2Ta4WkNriCw/oR0Sd/UUvnugmcxuquFksrnzKltg614opma5SD9ZYsiYJGOFs/x27CdNianWo3
iJoU7essQml5OUaQK0Ej+TGyy4l1a7QsvzNkdCktewQbIW1R+RFVnf6WRrLqbnthLE9NCpqmpGJ/
kQ2m/JZXYc4GrQqny6qN+X7xMk2XzShy3R+7QU82DudhHSF2E36ro9x+iJp40PxQNdPcy+2UH9MV
k3UfmtWweA1Umydqnc1zNKnd3l4a41CpAEjctGqfu1ifHhOqTF9btVkzBTFavrhmL2og17b2VUVo
0+wURAmrWckU6TYB6lehvbUL45C18XhQtHg9QSnddDPnkIk8QcWw2BVyrme89unMOW6hEhdhi7la
NFvrAtVp+tdscMqnQg9DOsuFK7d0zSnvO6CQblVsj03QtY4ReSWas9SzFXt8ycc8iXYw9mwkHeUY
XYqup8TW4zS8jwTPiDJYj5QHgMFJV2yKU5VZMaIa9tJPYzOHn6Wh5p8AzFF5BH8TU5boVXw33fQ4
cpR4sht1usKxBeJVLzP1Usam8WrZBRdp6ll8RT1DPyumLewnesoAlkZPCqau1hkOH+SDYWGxYCxL
PefYEwvjuRn7/Kw7A59QOQCRqOu0jb5VUFC/Wom7POlaYl8umTM9qq60L+nX8qDATcSbLkJc1Lc5
Em27yxIYQ+oSfjMUgrhvzchwH3Iawg9Yxyp1K6ZYQUsyc9QibnQh18+OYkX4S5WERAJldvxiLYkL
iJA9XJAruvVWCaO6DqNkarwBuMoMFlUkbaBoPYM2U0R2Hk1UTlQBa44KLZrFx85s7UBWLbHtGaVG
Yy6VQCBZONDkyT4V9K2RmXV9/oxX1urxTy58eAzy+0Ltl+4q471+BFlTXY9mUgkvzLL2bWym9mJG
8kwWYh0Wny3OiE+Ab6LXshnCb26BozBRUlxraq81z03XA5Kq53B46Ib1tUXYSulQn5fG9J20dq/t
ZCwf6R5j0BV2O+/svEo6+qfSwL+rVu1bmPFdGhSpLxwra7ZF0ehSnFRT7QLSe/s2dVCAfbQ547e0
mObLbl7zDdykja6tMo0uMfs1q/ZFfaJ6M10hJHl225G3KM35Dkhi4gMVpeiyctPE8k0bC3qAEItD
mFLM6zeGIi9Pemm0Fy7K8x0bb2q/k2XgCiykCQGA8nD5VCWrsbbv3EeEoiml5i76Tk8a1js3tXx7
cAIH0gqqrUrf+4nkySXby0FoXzWr6q6cmjFVyKZ1NpPRqE+GhiyO0vuoX5m5iA91O9uvAzq0jSHj
vOJYnLZv5ZJKi05Cng1bnTriU2Fm7nWPPEngW0+qZ41juCDJUTDM4WyxMcu06trWreg0Trj4qJRK
5G4Ltziv50Ee49YtMGDKXLsQWql+cRNNvwEeWR/LhM8Pq4XXNJzsCJt4nHO3GaerKyJVmSl7Trko
QhN1P5Hb1HKAxkzjK1HLYLcrGHWebUNC28RDE6GYQAlG4ZQq8/Uk3IUiFXoQowZlTr16HcQxAhJW
CF2DYWeWmWZ6mtIyequZABU8CPPRFMvY+xm+58O0mLO1mRR7vpJL33/Fay3e5ry2K9+STbRXx8V5
7JAevhWmVL41etqEEObnpgAoHi9z4JojRpGaG9piFi5YKmZdte61tCQGqbFFPkEr6623bIoZSloY
HxokQivyJ8HiE841P2yyh/aYiok88L4MHZ9NK4AnKBYnpVTDoDNqsMV5Xh8apRqPelPTvCFCZQZP
NOfu22L01Zlta3JOjNq4ENSrd63sxBFRUOYzz8FBxo2cyd6TqsF02VUPWsKur7Wr8YREr6B/LcSq
iQHsYAzdPkL7i+iDAkrf0Y0ZkLZuHWrGcDjoSmBnz/X0NIVDtptt1fQSGs3baZnFZV+PamBUanEo
DHICHYzeCtqDaLjmtY6/JAkgPVwSyaVe1MqGmOPslC+p6ofIikkwnV2ijWMXFSEyjssR5Z6/zJb4
LENzec66WW5yDTEqpbXIn4wJmktYwsMYu/E0WkayaWM4pU3badetZUeBlubmhREl9a0EUnHQon7Y
qKHZ7EdaY34ZrcW1VBn00jfL2kRFmGA6M7HTj+rYoJlBH+9DmdCPAqDfNlPC4cicpAZ1N7b3TaiU
J9vAjCQdPfWVurSOjW2mB/r+6kvuqsq2dBTSSWssEcNLZZuBgcTo3MFYvcBJXF4NWt3sNasZA1Q8
2W5ZQpz6AgcFu4Z4F4Ff3vaSo4tjIzhXAFUIGVmXjaVMG1UVaVCPRnWb1RnvdpePWEhKgjsj1A6U
wbRAwf5Gmae3d7MwYjRumXXQu3Hc9gWFRdVtgA/QBfNLqx1OWJk+Ryp1tCaJKWvBgouAsks7PxSN
WmxTCrAegsKYz9IcSlpMqCFz8VlURh+4HGJ3U5ktj2hdwiuYeYqP6zf51KtWH9R4eHayUVu/Tev8
ZsnN6KqSAABADZJ4xZbloY9l/ZLULtI49MV0lVCud34d2eS69lp+wNiV+3UWCl8UhjjGQqMwWTTh
noh5caROG2+buK2uy6L8XHVLvElGlUNnONMESZV8o8pY+M7i0A4y1PjIvm++KJJ1XyJxyszxkr0Y
7epCHPs4yGtl2HCIxwsOvOOk5Evnd6lITxUGbd+ObeVUpoV6UPRSHBTLHTfRPGU+8yAeXbF0u6qo
ko2w2QWECnL4tnfyQxbr5hWnXpibaHKyfVih+04iqtPmEFKYbyr3QKUiukcQAtGlN6oNHDedUnpl
UDVVZeSpPEagecwzVEY6SMthKu9oFsm7RZvVM/JReCaxbdwINcz3utLkRzGXxokzbb6XOP2ZUTOL
wmctwbywrbyzezh4VpWQTqfXdnZQQ6V4MdFenStqPvvQba1neqfaS+nWpuItLBj45alsdiy3Fm7Q
LI+Ns9XE7kXJa3NSMUj6xAbGn7p5VD5L2dJTM6tleJARvnuvnFoO6025bGbFEdQ/avB8qF67Nxed
zTPeKKi8VsvXQV1THSKttfco+didcNFmu4QQ7HIdCEOW2GAWcIicFtPuNkyhgg640u5zmZcXRagP
PiBR0Av1WAZV1FmHJqbpMUdRBck4hLtnVsm1W4Xakx1SDHaqDAtnbymnuDXlZe8K47Nh2ci9c5lc
s8mpttlSir1eIn7EmpWLI/tM/WixYGIal9ZuGHrtZsw5dLOz6b6NSPx4Sww6kUvt+OZEib6oR9dL
UP5d0Ff+1Iqypcvaql6t19EmM1jE9G6SW7PMm8tyGe8mcgJDnuc2pLd84sGXZ11taCW77bc4563Q
Zkzz+TS95kPPIb2tx+jCHK3wLkqT6WCTTX8vRiQy3sivf6KQULBINCZmjSSHJwTpb2+gXL0hYVL7
mvZ0qCyjzzJPsqi03mzQMNIXC2U4giV5MTN2gdvTmC9zEE85HZKgsHCZbWxLz/HjwnQcboqMzdMN
LeZsOOGer1PjUEeWeUNT3KSfhmCLCYYbYtmT5Rlu3OL6pVcuvXHKMLgt2OaaZjB25sQXws1SAXWa
lmwArrIyL3gvHTVhTUiYGnAUCAAvjXNIi7xV/KwvrV3RG/WTGXM43k4NZyWvxn82017jDp9aIbrz
0oqs8tn7RPdqYqqHEn3Exu2n8b5ZZQzF3Ec3eZVRk1FstbnI51w512yEQOBT2jxURegkm06kWufZ
YdhT0MlKl+7sRIwk/mRzU5R2Dd/Txt0a9elyJWdTbnSnitGKDiyiATgKpdiOmoTHstha+IoqYD3Y
asUuGqiQGqrZ1hhS6dpflzUk82DOBqpWw0jrVjFEtzEE/yacsWyCKq7ys2lG/XlOYZg0zujeOEqP
Bj0pBEVWJbztcsXAG6rkyhMoB+Wxa8z2orWZh+1BN/YGzTPXT4m6ObY1EuEuGj+H8DsuMHcWDyHU
2i89BcW9tNNvSU6Lto2ciwqL6LpMfmVLNh1C3Ti5qfNotSjFKjCnQGk3g2LOyP4T51zxIzjXMIkb
svnc0tbcx0wLvlQbNHauyE9Wkc1gjKzXRM53vek+sGBTDA3LS7tJKMPVozfgGCtM1sU2vwsFxUNj
WRtQrQ5hRDlMtqhxYdsKIn21obhnPhc4J3xOFg8ynEzfWDeZjQ5WwYiB4saL40t6pAAhzGOeKXsl
hvMyScLvjOFcyvKaWtlTBFzKS8YITo7l7u0hHKmU9YAn6mbrNsT2LimtrpjtdaBr8DMtHAzbMc8/
tUN/Y2vJq43czVuZZh4m3sTDloN+aKbT3fn9MFxrTvE1jLq7pSleoQe5O5m2qEUVgg/mz4WVXfZq
HpJmeJNoTNpTm6JvyRvOFtWhnT5NaXjjOM5Z7eVtBr9lEAUlO8sv7VcHC3ExpkfHsi76YjmA3rjr
KutGm4HVD8pdZbT72YgRZ1ZvRdpYviZZdtssM9a1LvLpNgQIVJXdEFqn2NXHIEJWMsbxvi3cz1oT
EV5lFCdVIAFi8jxlLS4iCFZkruH4D6t7dKsP9YzR2k7r28GgzCqHs9LHfGAdwD7ZTm13DarlzNno
wYysYFbcm7YBp4IpY2o9ZyHjE1GzB+mr9GfUNkg+g4HcazcesCPMybZoMtBoGq0yqfBHOntx2eFU
iqvrIa+ewojdWrx8w1UU+0sornSq3OTHb+ZFvZHJxHpifcGX9xJF0X2OiQQDzE4M9a4277HW7djL
U0u3bpXCMKgjT8PWTrW7dL6LqbNW7W2Rz7u+RcVeF1+zTL0tGl5Rs2MWxZ5lUoI1kWPgNPK4ph/q
/TNyxy+K0LZh+sWQ8nNZpstGptCK0uoNz3bjGYUJqs25nerhYZSvzdi8UiACOfBZr05jd60O2cq6
9Zcuecrj2scCFOQZRwE8vgPpqGJo/MKlWWNzVKaS4UkHpYplgd/R5ZO2QIcQ8quVsLMr6nWECUTC
4TJuyqy9aqcXVE57N522rh1tFVZToxi8Zq42hTpyohR3kzHegTrhjFIQ/c1Z0noy9EsX+lxrp1vR
gn6gg+5jCD4sHQJoTik0IQDFSS8rij1Nrm3XhRfmlD/QdgnMrg2meR2uwgfBtktRIwPHZFugbHN8
8LFz5442liG5d+kBpDjDMU+H47DyzH02wPvEzL22WrZrZHykadIbEvUBJA5aIKRzpr0PY2OXYV2w
60vQ6/ty4Uvph7lFOTPHn0Xq+ghAPJ1FTO3Bh7H199lp3BgDzSzX+So5QUYafvXCOYOdgz+h+bAE
54KQzKzHAc0KTSVMicLrTuWdBdRk2vmZeT2wre467Ga6OO4TbLMnTASnCDn+YhXPtIYDd0EV7CAz
cd4UpdwnMNjQFvHhlUlrJcFYuRRfRa4GiwPtYMTaMz5BWriBaPg0WBUkszY862ZuYmoweOTYKHiF
En52VPT0U5qGkmSeB3zPJPQnl4Z2sMDQipGiSfcFmXh3ZHHNr/F3hJ/VhXJGYmZ+7z6NcbZB2JKc
hEINRg371K+FelK65Q7lNFBDW4XiNuZPcAoi5tccgFi13IWUl1pvdKI0u4zQBZB4ErvpM1LhFkcO
k8sytHsNzblni0Q/Akd6bhCV+qEW9p4KDwMdjIEpxkU4l+Zpu5klLLhMw0RrJDqGhyhPjKAY1pc/
68ccRKAzsgsINZlOu9AMrZekkjoQgqSsLinQLXmgoGfXvKSopxIh+xSNLAMz6+ymVepw2bRkGa5w
RMOBI1h0WvIiBqx+PlQSFMWMkPKe3Au9+YZ4Q7kl1Q6wZaDp1HvuVIvzHIQ1MWLl74mTeE7ZzYb3
1aKybiFneFSYMi5rgza/VyDCYCliSzEMDyCjhvh6zFYl31gxJkOyDUFd6rJ+fNeD/oVD+AMbhi0m
jmuD9HCHXDzXtD+U5XtpqdWShJ5iU2r3xszSLuNmdHaDk6fzn/JoGjK/jhz4GbpKC+DDtT5waAZK
Ei1D3VOtTGwHY6BRZU16IOq52nVuiPX1v/HbLOg79MrpPHzMRMndFYsCUGYoQCvV1l2OeKgxjeu/
v8rPHusfvwoVM2BgAqywWv/c2DBJeAAb7nqlW97ySlB5jT1BncImyAfNbKCV7W+uuN6nvxrw36+I
vFrQ0FfRA4hVT/2eIQtEtEyTWPfyqAf91bX4JvLf2eB/dQ00pwLyL5OY/fFXcUPzamLq6UMcJyHB
Z2av3P3jG6e/v8SH4eDETjJPKy0nITi+H3edQWyd8qVz7oxK94vq4e8v9yGU9PttQyDBOKeGylC0
aZ29v206O3qBd+57Qs48bixyrJtdtzd2yPU8gQBtO9NYRyJw+M2F4SN8fF7UFy1LgyyAD/o7n+kd
89fScEqjnPse6GbvFxStT81mDJpj5RO3nj7/5nJr/t6H4fHT5T6Qfht3Soc6Wi+nrTHNW7M/J4Sa
yVN8dJM/g1/+7Sut/eq3oSyFMGUy0vWP84dJfacqosUj/eNgXGArDYp9HyCVPSu/Dbn+wDD+/gTX
PC7BmqcC2f7+5+9upKIUdKvoY8kL1ae8DoqaFLDuSL/LgxqRbn+XRPnrC5LXpttwL4HCfXi3HSz+
07BwwcyftjB9aA3ukRZDVdzOQX8Vb37HfF8dD//y8Kho/tcVP7wU8Ryi5KRmq5xoLkGY9+0qwEzo
uTzBksP04xjMd8n2d6D71U7xt9dd14l3txZD/qq7Xq9LpGF+Z/rCJfIw2lwfEPRdPKF0OKXbcDPe
VMY9SX13iFGD34zbn3VFP57uu5/+YdyGQ0j1mq+g7kAfBsP1drkTOyqAG3g9fsQR+kCuyd1w8x88
51/M4UjQ/7rrH6YGWozKEP64NPSOWzyXdCZ9dl+lnxyBGTVb3lcPiXe6df5UOvz7V2j98I/v6/uL
r1/u3a3XxI+Lc1LYzBsaO3F6YfrWRXIcPPVAw0DcGtShA5rGv7v07576h5VEdHafrqMNzJPliaN6
RuWy3mo2jNv5QPDc757xr6aLd791NQm9/61JrjVDxQu1ThfpCbxcoB7oYf0Ppou/nuoqiXh/MXuk
YDrwVH/8OvckA+IJJcmS6tZhuvjtr/vly4s8ToCTQmrxMQjdjeACjOv8lPldMAVwWdfct/UXar6Z
bPR747jOi6H/mzfnl4/x3XXXu/5uBLVxXUVsvT1Utz7V58HPtk4Q7hfmRVX3/4NZ6heP0UIXgPXK
gZFjfIzoXSJrEjmuVnVnHlNuKzb27z9yOf9+avrVJPzTxT68H70u4TGgrn/3GNM/Bylm8t1/b5Cy
uQJnxE8TFrqUn2+n1BpzURHvIi/fjpfroPlzkDZH5bdBjOt8/tfLjzMACBeJEqSf6t83qR/ewFxH
WO6gY1a1ubkDoY4yGk/8w98PkPULf7yIiwqZZEDc0GyCfv5BIqamyYbIk8PsLzGHK9SVCq29/9FV
PsKGIFEs0xpCo1LIUpCfTXiI8y9/f42f58rvt8ukSMaoM3Sd2/ZhLFgYTunc0hVATSCW9Dqi+OLp
dSvxQOECahPz8e8v+AFl9P2KFgbF9RFZELI+bnBSK5HZYoZefIFYfoP1JD0VMad5bwoRBhA84GEk
vzVu6KAFJOA8rZG1K0uXFZLi8N7Box35tCQ0/Nne33+3D2/Gn98NlySMUds1/lWJm+qF2jpS8cDT
bYttvJWQbi6szw7TTbYZ9/jL//6CvxisWNssxhCYUw4HH8YRZQy8uiRAOdHZ0I0zffk/mW3/di38
sA35/ouEjdrMUtc8VEf9MJMpS1skiIGoA+/IZpptv7ZO6qXYWVvSvojoBQYDuKXkzja+fJvCDZX/
DTCQ387lv3hlfvoi65T7bkoVmNnpcTteSb+nU6t120Na3v7v7+eH3d6//tz1hr+7CkHdoTtJLIX+
OHvWc3Xx53YHl8mFedfSDLvu74qH365Tv/tx65+/u6yA1rPgY/fSx/qxObReth329Y4WPptM+627
KXY/lqh/JOf8z7Sa/9ec0SYvwd+I/pGdNuXPms31b/zQbIo/NNtlvDOxmJqhOmwo/r9oE6SwEEza
5qr419aTxw/Vpmb8QcmLRgtVcpss1lV//4McrP3BcrVqQIXDy2Obtvgnok0YOYyD9+uGo4M+osCA
CZbLYC74eZxIHZaKMwKwxj5mBUYTadKvUiqbsHDtPJ5QWJqo1KUpwJtapCJK31qicNg1Yyau0jDL
NTA2lQr+V9hCrb0iqklySSdpyTNWpSV+o8bmWD5BCA0BGQCIh9FDShUPt6qAhrMZzbIML1suDFVG
Ti1ILt+GGoU6sG1iQ1cDeB/dmx0rVXfRoNCeaILqGoYaaUz2nijKwQANLlMSVsxpnO/ThNYFqauL
VtqfSdWaWA1DUsuQMJluJLditPlsTZdJe7AxpokveR4PC/3yKM/AZAxLBr+vjF5q+LUYnGahlOeZ
QMDioCfLFD/gwm2GbTOv0TZem0K1guNRtnZ+idirxTjaSbMwgPYshbwLp7Si9uaUqhaEFf0gXyVi
I6SLp6YVXHp0uxgpSFg0VuxP+Dquaq8ASYjEYQQzuSBDUUkWu39CIpTW+8GG+qOj3Smr1YHQ5J3+
bYxmRfIEiEWgutwPY3El0ggvVVLlxrADXFTd9UtGYRwLFoY9yKZqNARKbYyaGpB9qSAuB7dgnlH8
0y/Q0HaFftqizW1Qf9EJu6jDqKle3DzPpyOQ5m4mhjg3w7OdpjUOwjgXDmdXYmys+RPxitl8gVpF
zy7G2mip+8hhqL+ayVjjlevsSuAOnFGo1DeJYWSrkKgpaTLBvmsNNApjK26meIlSP4QM95WizoIk
ylYlCcTWnITi06xDSPUQzdp5QBfTGfFw5ZFBc1ClFmeQaxi9xkNkPinFsLrXSQ8Ul8DWQwQaTb3G
b87xCs4aZdnc4h2eNN9tQnooNty7iM6sWsuNTZUaj8qU1iLIyRwk51mUIr7QBm0h1WaMxA1+aSX8
PIWZ3W2d3Kwf1Eo1kwvCPdg6Q/jCyeFUth5uFEIPKx/ks+bSt5lTRCZA4p9mMY8JvQQ6DttGA+Ky
N8J2YP/R4K64rYmvng3ftkgKKg4t/9NB1IfHtEkS4jAC2Q/uSAkSX9t0k0U5DkWEZzhO3Za6nlkg
evVyFw3PwSG9g1L2AkTWy6A70V/TV6rh2JOBfkbhlaWBgkPtKsWnuhyjlN947YSZgvNdTRbrwDRB
AoQHFDBK2TS3LsrbZoH1+abNVoL2AmskGp9StVw8A6t3m/Zl3ho8Fyqqp7lrVLbyea+DdDMnezya
JFKw6CdOlhxQFHcACjuAM3S5JnW+LyEL2TwqM8R7kzR6DAwxcdQBN6RMX92B6EKvB+4EYtmwaG80
ZBYtfq9pSHPNSCty2j4Mcmw31jCXvqYt2fIV2FhMtkbfzsgNlLhwwv0YV8V4PVk0ljZ9Au7gMLvI
om4UVa3kcRhr19jUHcjUoCLBSr9OKwQMp7GCIA1DoWv0oA3b8bkX6JYDEncIl6zQWJsn8gqU+2aO
JkhvVHlLWmBZH925fHBxUkBMdAdk7RpF0BGBV+FVC9rDT2JyBZaQZtIJkCFLxbrkZckRsAB7TF6L
NoLZgkwhUgDrKf180mINNxRspsL2pVGNPO7FFnLfZWY9BsoAoi0wiwJnfrdM+Rc20IKhmFLCZPjy
kuJCmvQej2prQ3YpMzkdTTeNaBhCqpJ1yDgxemXOgkYWTR8gUijvW7fNnJ1mFPMbIaI5FSR48Vft
CrP0RE4f0icPgjkXDTPhl+xtW0gxlsgmX1/mzjijSzbmh1opm3CrRSFCyMyYUvcRqthUPbZaOEx+
hFqI2U+Tqno1M0L1rRyX0N6kYywTOj6QuodtmmVx5o8CUbY3Sis8sSB0KjPEOCNIB4qAIg5YllQS
uuG6MR2XGkkLDv5xIINzkTjGDWKf2BFZg5LvYcBisJIzKUunOkXccxxsc0DOPRbGkjLOwhE7rzrn
QDRkTwt812kE1JBa1Fy0TTn2QSZg6q2EAGqwtL8KygDj0NOOS0FLVrTaMjp6XbtdqlaH3ymX6HES
E5x58h9aOljJnDpByay5+F1ZKhlgEJqZ+1AbAdLTcyOQxG7bs5Jr8+WYoWwx6YO7wcxasUkbsw+i
rC6PNaERnoCIceqrrA3ssdYg1wMZtwTnzz6xmrcUP+qzFXfdEfGJfDE7sz7XpSKwzM/aHSS56VxB
e79TF0I+KvYorAhWsrEJVj4Pc6w8Wl2U7JFty/uS/kfPJiHSb9p5qk6ZXcOSJ25mgbKHaulc1ASR
5JZbIMHrv4EcF5sauQ1uPb2CB+7CJY9ldtlkSvTYhjnxsLEoyfdt0rAgCy4ReGjRn+DL4iVY4QdZ
O/hC7+oz7EPjZSmINPJmsoWv2p5MaQfJ4HWZDfTwuijcFqrxNami59zIs53IlXpbdYLJJ5zDTw6I
jVt4d85lWeuptZdWd1MbJcrlZlheLSNiAZZdORKgWg0a7g3MkLcNlL4DceUWlsA2sb5wlJn92UAl
BdBL1JveMud9F2G2HlAFBVAxBXQ5Kw3QH8sj2ArEqVhwLxStgdDbdJP6LdOHcKfEXbRPi0L7guak
Pg5aX+wlhTTFmydT7BU9NA8QuevAcMba8Sxb9hubaHJvZMXexxHiLT+p0f9mbBIar+5zeb+M+rxT
S4zTBUlzN4Wj8KiICZqhE2oQQ+pB0jNX0VTEJZxZ16jAkqljBM071CCGIUISvFo9UApdKkBuTdnx
Vra9QA6LjOVazDnzKQnbzaeCndHd0JCSyRfGkQgChb6YQrLkpitsOoKEcaGvIv+2v3YIRQDn5uLN
ly76dzBVvKEFPpZ6ibe8da63GOhau7jG2971tABItOOsK5cAPGKBnlbN7hXR2Hd26LLTqmuXTqZu
IDv3hBLXAJxNvd4bleyPQ6M7LPeJOfw/9s6juW4mzdJ/ZaL36IA3i9nAXUvvJG4QIiXCe49f3w9U
3VPkJYe3u2Y7EbWp0CflBZBIZL7vOc95WxYLZiJCAVyWluoTmgNyp6UfutcX8FfIrATs9sCnyevJ
sWu2QqxvrGqCSt1o+j5rK7MH/EK6gTAU3VFsavqZekguNf7HXLwvJKF5aJqo4i6HZeEVBuLeYAgV
3xBK9DvweWFey2JZ+SnrnOGCwp4OBbKlyQWdN8hICqW0+NPHndHYIO6h/AZCrvnVIhFxFcpxEz/O
k1CQHNYkSUnQEiWeYAsvNN3F4rA2vpaRLC5xGiTg8Dl6bXuysFHUMnIycCWEMlYlsv1xVFPFJo0a
HU3YtPPvQeja606dOfHrsbLc6mGbsn0k1GebzABWvTgU1J1Q03mCzBHVz2Mh5a8RPovBEWH0cEZH
cFuiSpoWJ9IV0W7xQ4G2HAfFi7T8mbCubFMWRfGqNqw2atmVb30QAoSNITc8jwQr38v6XD+YxFgi
UUpIZ7hFkdogNOAn/1YwM15UoP2KXaAOy7W0jPuuYrn32FvGfzKl7v+YJVLst6U1tBUEPDXJhRhO
FHFhfmZ6egsQORo8lEJl8liDqsuPDUal/nVWIzQhqdZ2gqMMedd4zAnBvA/qJGh3BY7c2tXlYTGw
xQjp5KwdyMiBZDrfI7EPq+I+GiLddONF7zi6WLCFN8WU6+2zRJIlGe6dYG00SCDSRo+l6phHKGft
OSiG+zxN5ZesH5YfKTBeddPrDZzSAUnQ75XTCONjkKTekZC8VuzbBM2FNaWvOU1FGLOuRPMzAWPC
H3NoCdzkIx0lft0k5qscY6HCaZ0nrR8jaNVuOX8ozS8lJyFRsGFXKey6QeUY08OQCHXuR7lG7N27
gzCr6Mws/l9Fn19jbura//1vXxQ/ZPBesmnKusle8LQ83wmgeFvMJJj6PHNv+JK9HNbQ1+qAJZhu
C0TvB/X2+0HltYD0/kiLAVHSdF2W4cyj9DstYUWwRsU4wIi8qS+z6LCIrswnx9EfSVASOrveWF7t
ir72Vv+GvpqMx7B2k4O4Pdf1+VyCoWuqoJATTUuSsPZ/PFqTOg5Jh9wKfb4a5xLBZmnLKNq+v9rP
9bqPg6z9ind1nrho8GUxSNxcF8EhmP58/8+fu4aT8oDIirc0aQ0KJ/R7K/U7jghgDe7+30Y5Kfka
cHx0VjgI+vu5v1dIEIvvvx9B+tgxX8twhsykJjKEoor0qUHPBxIomkKm8l7z0W7DEXfMq2hbw8t0
z+XirjXSkwlIRUVUaWQT0YEl9+MzqXulqUbcpYNv7pVtulE20VY+O72+ePIqQgddV6nXKnyqPo7S
AtbpSxE7udbO7tSEz7LVhWdm1zp7Tq5EpTyE2RiCniL/jTp+N7vqqIVJbrB5GRUSR2L1WpoDn+PD
TZQL557Q+pA/jUXtWVnbMtTF1ut9N5aZRCSvVpnbesk9sJW7/jbdCx6oOY7QdvgzokOa+9lF8aN+
+n5ufHmRqHskhD3YB0+1GyU1EqWYQCshuRUy6zY3pl9T9LTEh+/H+eqBKSZrEyIKaB2nDwwfFJxj
/P8BhD5LzWwQYefW248O7L+zXH0/xLo0vruHaQz4uUvWpY8uM21tdadtZFc8nFVNfLHGfhiI2uX7
gYIkMZKUa0EY6IQHNoGRi+tyV/vF87/0Pn0Y7GRmLPg4daqDXBVb5H260Taqn+zPLdcnOpfPN+9k
ve5QQyU5w4zO6Emu7qxdwWJrbAov8rQz+q4TpdLfwfguGOv3SSHc529EybsnpWaQEcuBNCVuYJ5t
1zR03UWUVx2MDb4Uj3O1cH22K/DFFPww6sn8mCwc0sRGuNkundzFlezEl+lEuOtFNrqDfS0837r+
Yq5YdLBkVVprzeaplq0k6NEiIc217ijZaf5fqcdOiBzRJXTl/HCf1xGT4dZIFCLxNFE/0R9My9Tp
qGtdJLBuvO3/UJwV1I1yWbuLMx+h6D1ktV2zAbtVrqXd96/456WEsdny0DNn2yOevuJ6z6k5GSo3
WAIFPaKyZ4cFo48cAy2w3O/HOs2Z55NGBAskIEOHakqX4GS+9motRYuS/73QxY1QBAiX1RVRCNeN
p/HJqTYScs+Xszqiz8/z47gnWw6qpZmRMO4qPouc/gI+OV209FmSH+JngqPcCSEa1LmrWEZg6xR/
hOSSE8u53/HVc9bQipN3qNEKORVuyYXZNmaTuyQeB7D8VCXERAMe0FKC7reMxtrl+0jNkUPKmRbm
5+87N4AYLTYSBqrT0+97mDRTq5IszHmjy34Afu4ols/1cD8vYU9CrapfjknR4jdW5/mChL9M2X//
7D+/x/wChTY/uCckDKevVJsVCbEkJVgGTbdpvki0Y6zuzCDS568JHyk+xkhDlRXde7KPafWa0Ii8
xG3TLPDzC2Pb6Dm2evLQL5qofyuSXvapBOMMk4wUz4FcTme+aJ/3nxagEeb3ql5GDHuyycF+TgiE
HrvSUlGFXPSprTeGOWJrmheD/ej3t/Wr0dZXSVKxsCOZPvmqUbZOI6HgC2DJNV6RMJkvY2sivK8f
DXW0vx/s81oB25fULVNWwKJIp1rVMGkjHXqvW1edfKEKQQwzf1rNBXGUPPcAeG++H+/Li2P/y5mE
cra2Boy9/2QjjgMpDD4Y6n5A9W2aDzWJCURyA+P/fqTPs5MrI9503f6yazwVZUeBSXqjnLtskotN
TfwHO+58PH4/yJeXAwqN15DZoWsnnzLcCzDnyXZUeurFXZoX2HKU1gtB4W7+lZHojaIrZllfO7jv
bxz1kcogptitUlM5jJEg3gtBM7/h+9HOjLQ+go9bYG6cuaIZmPM6ovaTkcxmgAqZkGG1BsQvIubn
skut0EUBz5FZXt0ySqSdk2R8cSsZD842VT9EsMbJsFFYW5FV4XaP6j0Ys2QBn19W3vd38YtJ8WGQ
9Ue82/CIhF8QHYHPPg3g/LxWcvg/Xyo+DHDymKZOCSfc6m5Ghu1K89a3yrhmkFKcPfOYvnhzGYkt
DWvT37b+x0vJTBHXYFO4mF+8PgKalWt4uF+64Pb7W/b1c/nnOCdTvOwFDV0XgbU4tayBHvfvvLn6
fogvnwqqBBM8O9J182SzlAaRJNOHdLu6TIgesppqz9Hl3Ofqyxv2bpSTVRyGQjRhFnMtWfCHMd5k
suagjTg2zfPfy/n/GpR/03gy32hQyhz1RPueN7n+hX9IUFSwYbDvNfbEYL5Y/JkE/5CgqMq/s6QZ
BmvOWqFiqf4/EhRBkv4dZSR/i6odarxVFPefEhRBkv+dygPMMBOBGH+KaO1/QJuUPs5BTecH8S+p
ukp6IWaX022GKYeZNLLs4tow94Jd+SU4I7uzW3d0+13mrfTHM9/ek7Pef41piibCF4s9zslqJKhW
QmIFY5LNdsQ97nZb6WZyom2DLio/d/DX1wn+z4X9P4f7q7PBa6OoyskLEJOOYKULwzXNXgNau1iF
R8Ia+RUAiebKtdJ8TUfcp0phm0J7M+iTreTDjZjfWtVOHhWPg8UeHC7hKOpRh2lu3sST4UAKcHSN
tNke74kFE1qet4n1HHU/aqHe9tm+aKKdKs9EqmHo7R/aet7nkQoBUnjR5OQ6bWuvxqRVqger/91Z
z9qI87HHCiFfgZgGcCL9GORwO0y4JVP5oo/6X9HS32jBeFEH6zeKPnzSDUdq8BtxxFBnCA9Npvyi
u3fXgEiMrAuB+OdIocekvFHicUsth/iZeLWJzWGkRd7fQmtzl6DeRFRHARpBQbkCK+CQDQqlBeew
eN1iX5t0wxG19NpEf7AYSHfxkhNHA7hCd1pLv4ziEJs5jP0QE6qBtkGN2xujsfaZSVd1tC6m8mcp
miGN6dkh+4nuanHF8reJQHBOQ+OhW/dEK9gvEEK7/EpHfjJOw2ZOBi8jYdMGHX1U0puueovxFjvt
2EAu0iauuT8oCgQvA1XL1OJewIZcG+YLO00fi7ZXzr8ylawzxYm725CuTUhbHruQD7/sQOXeLdC1
pOTkJVQfOsnYFpXi6JiR0Z/2Q+V180D8N02/ct+gkK7opQ7S8DKMGkSMnM5VAxfayqTHKRBghZWV
rQbJDWmHuRPmExCX7BGeo50DWLARS7xZY7Mx+4xUTnX2G9W8DlTjd99Z8TFOONThT5/j9p58+Njp
tdINm20xkakSTxuCtd/Qtzh1eVGp14FuHJlBjhSONwQfbItZvl9my5OSfFNNL6GMNRmQg5pgBTeU
nbFMiGzqqxKqej3lFxOaJia90w25R95Dm//OQe51seRo1XSzNL9EIbABAsDOiG6tjIaVoYVeHkJb
UX6Qo8OvPA6qYmf9C2wqQDDBxZz8JOiDptesurSyLyGWBSYxbAmUBIvwguSnFS706WPLTldibBf8
quLoOVeLHaE7T8P4a5aRp3Gu2xHI80bHeZP2yhayIJqDP4v4Iubmlvdjp5fBJmFSjio9uEV4zum0
CzleM3FyClKwusXa6dXMbg3NjAWrm2aRCvFrsgQvKwKut7fTWrmzFEoD1owfvd2Fom7LYg/GmWN7
Shg9sNRq6NyCPnKuWMBSNqA+XAOdMZOHkIzeWaTRwWvhWka3FekxLAEYb2PY5xNlOZUObz/aiF7I
1Ozx3f3O6ArKIck6RA2YgteY1NTq9Dbgvywz3qwqu2ry5bEUixtQIrSCn6Yivg3IuoKg6yDBeEzy
FBc+FFG1mSFKDV6P1EZQA+DhAGTn/k6hnpSDouv6V1V/mJpyC4+F5m9jVwCNOtQ8i4TPVydzsk64
ZNRNYmDXAqNFOSgLySvMAdiSth3CeVOLgRdMHUEN87SJSmUbJcVPuEosfnMOJmrx5CTxc4WQkiYb
vQm8ld0GwUUwxM+NKvtVma4Bf75JNBPhCz7wxh8xXMKWAeyc+Eni3E3NrkX10lDNXc6azA1KPFIk
D7KIcV5DVkcQ0z2ZJd4wk0ScWLIXkaI9RQAUNEQyiUwaXPy8FMRJkHGkCWXrTCtwAvpsPl4uQPi7
1vqRDdOTIBBYu+D3wq/fN8u2mcabqGxfh3S6RRkI0Gt5CMLol9BrfjTpj1JWEqUNjTalI8+JDdNp
vYKDCBYcKxgs8Ws6xc91iL9yMB0C2y8qHQeTycC97tTRr5quuG7cFtFrBHST9CVPm3aR/KT0ia1I
pT9GqicIiN502R8na1sDP26Bfc1p8KQQkdUhixsXHjQZFHzFGT9VYMyH6sWUlzUfm+lZksINAbD8
H3nYdYQpB5P1UymJ9cKSXkcQmZcBlRyinVLim1Mkv0YoTE6YTdoaBOFxNLaX8E+Wtq6p/WM3+H+V
mn+sEK1fXcqrKmcaCKei8qkB13HPR70jRB2ZoCOlqAzjXxIv4YyVtg9SN12sc/uKz3uZtaIr85Fn
x4Sw7aSCMID0pBO9aBhLRirwLUW56ZA6r/XR9GM/uD1XBDs33vrn705V8BakOBoZz4TJZpmXonHm
gPAX9f1x6/Lxik52Sk1OlQekA1bFXbDRneLOsrVX9QLtlD/twr3q9n5/3BFm8jS8qG65M7fFxtgV
znSpP6V354r0qvbxUPSfD5Xuibaad9icrsW5d1fMx7lawmHGy5a9lkvuWckPEwN4n/7JKmSI1eKN
5ojqUYPFDNlBxskAxGgxLjtiXopOfSwlxS+rVxTyfEVV3B2qHalvhWw5lfajZpZYSJSWgn1E8tj1
/abgEEkj3CmjYCvUxZFe+0FXn1RhcJXgGpgIPIXZNvvOR+bvSA0k2EohH4k+voH9XRZ/ixFWrZ60
oTS8yq14M3STrbFZsYKcBCHQVzKW8uK+EuFj30XpRTj9nMnrU15KaNJB+1OvHpQRvIn+XFrtE+Gt
QHo6EDqU7+vJMwxk00Z4TKonY56cIXqaR83tsmgvj/WdzNmxRBiCyNetUa1axTVZT76g/sibwhah
tqWJYU/GmxVfdfOdKBBCxV5yAOQ08q6LoB3YJ3sqNBZrr/IrOETYoRJekl58gQDBq9uc5bVwTEm/
N4PZt6bJ67THKd6pguxnRCDM8mXETsWQ8VuKiRuSqxto0kVrTR5rRQ8QTNGCvxAe0rF+aN3Ub1U9
3rEfsWNAfNqUPbbRtF2/+ErcHmBCHjOEooIy+lr/prcPRRd7hMoRxhPU27maHIRqz8RveeGS7RKF
7YqUHTtpugW6C65V3iv1cuiIwrDy31LObDFGtnx9uBzhioJSvIijB75xVwTnXAwIu5YeKXo2+61+
O5RsCvXQXpRkrxSNo7ItN9h8SIawsQbZVeWXkTsuI85N83KvT5dZZtly2qJ9lRyp7/l4FmDNCqix
KMi032K1LQFzGLHgUOG8HXWLJn7ideO4garvivXPYYB5N6LuGgw3I2e0FH+W6qMGfWuB8Coh6LUa
0e1mzk1JiWsq9ijX+pWkbTQxvW9L1O/RGp36XLYNOyD0OskPGGF/dGnZxkNOryLnHDDAxbMcoBhu
xpfVDC1Cl1ZEo7VtBs0D/OZESMU1tds0rQostDvGzR+dTzW7abSJ9aMZoJYzW38eb5No2IpAXxCX
Iip+hGlqVj87XqEgexsV0MCEzQTBdQBaa/3bi6HaeUCRy+AEkjq9IfyAKXhFbEolPnRF6U0FM6fe
L9S6TbYZclj7Zhbe5THCw/6PFV7UAhSogj8tIe4QGSxrmc8qvBtXspFyp+SPEnv1RX2OK82TJCix
Y49isoRmQ2rzAiV9OpQSj4x8YERxfq0+xcaVhqSzmIyNumh/RiG8GblBYVA6Vcvmv6tdVQtAGdeO
NaHD12TSUYZtCN64QrlpoBMqdARxo0uCpd1C5snNYK+wA2/CioxZPGOGuW1memKoawPWEv2BAN3N
QgaSaDgkvTwU7cKGqAIXMx61QHJCZdzEA9lSiBYibdm03WVYaK6cjI96R3LZ9Dylv1PL9Mn8qmw8
KXs9eVzTkS3SzCttp3UBBBthMwFPJWSM4CMIxhZA/qo4Fk3tIsZzK1S+9fzcEMI2whOz0uJ31Fi/
ZunGMAHc9KIXyQANrJEQ0jV7Z4K+ckiZi0jDPLMQyNCCZZMn2zB7AUbmiAue2LA/TiUB7l1/qQHi
y8VNIQK/jXJXSmK/Z8ssmrkfyzBasqDylKi2xwVUZ/yQdc8kVf4MWGBjFlY07161/Jp7RKoE1qRM
nCGz7inXP028wWavb1AqOVCYbGEcfDEvdoPC/saS8999xXFkaeWnTHsVOLUG4c+cs0szCpdxsY1M
AUQPsDTxKWgBu4qSH9a/e6veVsUtnG9/KnVEkMXRSuaNaopOB8QMcbqtjqQ1Sd21SmJ5K4CohC4R
9C+9MNramDix8ERi3WVdD78JumGPDl6AxhCBSlC5e/ddzef6Hx/lD3Krj42pv99GEasu3xRxrapo
a3353bex0scxiRrOxNJdcLO4+T54K67gnjsFp8a3wO9ddLde9AzTM3C6n2dG/+LL/GH0dTv2bvQS
Z0ZCK05nvbFxwVQ71Zu22VP/OnjSHt7a9rwy4IvakQYsgoYrhSqY86dtdH0R036SYRtmR+GVZuRm
OnQ2Er294pg+4J/z7eWPtcy/93jlGGDHpPlomaf3OKjMKkl7bU0EVI+kLdqStaem4cV8YFUQob3+
G4E+gN19HP225kdUlyRsPLOdxhkg7v7n93xVuP3Xbmgt+r2/5y2wJX3o2Q0pkl1g0kA1Sk8/dRAG
r7IZFVOQHXnWz3NKgi/uwodxTwpaTY+ByLTYw9cTxpz+bp56N9FUFrVzRCH56y3uPy/xpAoewBQi
MJlLpLlzyyJEAuwP2cmp2yn3nH53lZ8/APD2p/2oIaVwusfkIGn/jUf/xfz+cM0ne3tlAHJLeNm6
83xaRDQ82S6Kfv8LD9QEyUOvEwUjzd2PDzSgaCCMWq0Bpwhu6l+8xF68Tx32dRTqbN1fJRPnHuYX
1VCNdAhIprgRLVn6W7589+bGUdTzW0i5bD3Fb58zKMYYRbW94pGfZdrnBFdfPNEPw508UUGeiiZM
ucaFfC4lsWyrnM68GH+VpSfHFkPC1sjhD6/xJyVGofZLiYuEFwNyDbJrNoiaR1q1E4nF3tAfp6Hd
5El1a1k/tYacsxRpyjJ5w5oBPk++FIP563fx/EZQAolD9yMVFDO+B4cN5nOnq8VjpEF0W2bwiYCa
tcYT8movV5KjYArCMrSrchbcyuT4X2XA2UTKgDjr6n637sH42c73M+fvzPjuik/u6kQDvxbXmTN2
x2iJdkjBPEjX3hCHcFaR+0flWsgT/GIIboZU94qgP3CS3Zrg0NIs8qo+cXIKSW1bX+YlYT7g6crq
6fufuWaRnJTCmWvvHszJWwSmzIgbnZ+Z7drL/BBfrqfk5I4S2U7bA6N3RldzEu+/AZ/5ctoZElgh
A5v/p3IAkYMLu4GCgAjAHaKneulNckfELCslAsoLVbTPdY7Pjbiuou/eK52kWJXJrlHCpvZViBj9
sjMT/YtFycAPTJuGegN24JPbWVVaYkKX1vjg/DGpRRF34uTLy5mHtv4rn+YWQAYDHbdEc9r6eCFz
TQJvKPA2GQbzSvKiDMvaNATkd+5BBOKUyMBbcjQCjCYr2QOMe4/kW/f7n/HV7aRNrcooa1GlfGra
JOTYCiO3s0uPMxDivmvs70f4q/U8vdDVj01/l6DoT6IiCJpkW6xPrE6e2jTixbmZtZ9NK7llNG8J
pdlrQoyLa7myluZx0uYjD+ZtxLelS52XSMKDSQwInVanCYKNIrfHsmMJwDZBgX65m7BNWYnuf/+r
v9oFIVihv8QjIjP7VJDUGSopM13KYqdMF5SgvDnInVR87pXWzYVnmSRVrcCZltMYF0uCrDWiEKgg
aOc0LWty3aeJ8v6XnOwBu6HVIQ9nPKI43uXD6Of4XiQSE5VevQHK7YvQm22rH2iB5Q8q7qCiwN9M
Dqhag9lOYmI6x18jJQ59FtxRezhzp76ayGQnybQZYYsgD/w4kft8lgmA5U6pmHF9wDlO+2ddAuDF
Ll7nULo6M2dPhJ5/94s4ACAHsrKRaf7XgP9uDYi7he0kQi6+rZPbXcde4pru6+RAEEX/mPrF5tyq
8+V0sCQdGwTiItLYT/YQmRQoFWY1lU6XHd3H23YTPyy3NVRPN9kmN8lF7Rm/v7+xXMynJ2/Ah9N5
Z9hJ4Hw/WSKyiKy3JQOAMgeVbXaqavdC8qdNAqoCiScN9Q5Jm4/zd0Ov0J7EcacJzTU6ed+kOByJ
gjMRC65XhexQweeTW23B2dPMU91OKXaKUSPwGVZbuD3QJovoWVgUAGIBbG0zHgnHloU/Oe1CeVpN
8o8kFNkDXM05XfMWqLcQotbKxNY2gSNjq6tw0YnoFtXortHfmuEpLe6WodmqFFN67h0O7r0SY+LW
5D2/3BVA7U9Z67dJ666y+1zIgVrTyhiHbSSAuyJY2RxfBvK0NfVhEUGYaFhLC91rxeggZc2vtXAn
sEVXgz9FkFwMGZ5rol/wuJMfS4SGEAnIRMfNSKqPKdPEiwyuoLQJzy6kVzF+KMkdGBMcRcTIKD1A
keBRHB8k3ZUnjZbc6JTqZd6/xNJxio7WyOkksfX4UhfZASUvq4/OlE0XNIOTxiYJz/O1NrUUOwYn
z+/IhPZirp1CGqjg25iDY4FCQ+fKqE3JBoTSCo97eKewB4eC71YkyBr8GkIlriPztQlLkmaii2VF
GmOZqwPLruga9ePszqZWOFHfXI1mcxit4qWoOCfItD0gRGBGIiUY/IQTLYuPtJRO73OLkVZpdU/F
4ZvPBcEqUnBpqixg0WxdJm2LjoTc4gJ7YkmcjlAQt9GFl6I6kQ9BClhEdgKtffO+UaObxTSosY4k
/FKZa1pPJfq7W3j5OrC6a2FpKj2poHicT64a4/vt6YBKO23GGsa/RwIIDYQnFlMng1GbFZYHesHP
m95WBMvp69slvBWClgLQ7KgkCZNgaU+F5OJA9kndIkA4dSKLkEH9BtDE2jf5EZEVAwTHSybyJMxl
UwnWYxg3bhD21AF1u+OfqBYCtYyFdAV46c34M56yiwQbq9h29sj8gIvrNlSwyZA6tjMbvUrwxGXa
5bqwGdXDJL6YSe6KReWS9neZWtfh+ILD0u301yGEeyeF1BN/hh38u/Swmn8Vq92RqeXnUrtFXUAb
tLiIJ4xt1Kixo5r97Vy8RAoKgSSxu3oXli8Dv2FRF4cUM7KsB8rYt116a81IrQtm8vRiCfFFrt5U
ocjvxMmmSS5WTKdW4wMRAdslqC66+i4NhDdSu7xQe1ooijdi6nTdjULBTYh6Wr5r/Ry0wq9Fu5Vj
NJkVSeUPsjjY1lxTuNxrVHxU2tV1l8Kmkt1QvZ2oC2XW3YCHsjfKzUSqUJ9cjHgvx+YyWa7F8SZr
4406Urcfp30n3cryz6D6FZp3dY+NT7kdJYDJtIg69aE0BlqyoJSDCxzh6wPBlWtPTUEmWesRSAIp
OYO5/6jiOyuCB/5F14x+kClD1zTcLsSIjTSyx/K67p4BQUCo5uFGNIdHbfDDqaHRTqe2f9X64aYe
pp1SgZfOn6qyfTOL1JOmVdYgAtOljzuUO0nbLsNrGKKKKCACGKM9zHdD2njTdD3l95NyJStv7Uil
vgM2zxMmWm0zEukoyZ3DMYF0jsZP4vmqaCe3JZNdD41dUlxr0gt4u83IbFLBEc4sE+gr3Wa5w+bo
hvMOaLij9qA5NeGumB/HXj5KxWVIX7lqXq2wO3YDvWQdG/EM2ZA+MIlwvhgxmBzodhzFfqcmV004
2frU/MkT7VaHFt9VltNIJOvo993ADqkneS8HoK9hayU7QLhtGFZuyn1J2EgkTbtFaznE6a5W9Fch
vnEpgJw5e0KBhyGRQ7sm8mYqRz+B3VXlUJYWDRwC6xg4AretwletIBMmamN3osqtirjLg5RsD/MJ
1ry/Xk6p0bHWBjtoZZ/2F+2LNqNfhO14nK8G4mXzILnF+QrRPdhlC9wKisQDVdOxJDmAkPpputKC
AAD8q8IWyKitjWo0G0Xi7Ad2PM9+mH14iDV1w2/0oAv/UEvJljTjsq/iG0tMPUF7smYa9UYPV2FN
BqUQata9OwkkpG20WrpegRyiWN5h4qf3V0BZuDLmrRD3j51aeh20nal7DK4AXtO9PXaJDKd/H4vL
LieBw6aue932xk1ndJsire6Jp/aFrn8xR7JBjXLcpql6oVjlvtVqvxaOVf8cavgMEsFZtNCpJ/MC
vQoJ89jc0pu2ki6QM8MMucGF58Tio0Y0RUUgThFLnIMLT6heIyBulXZpFeoWvoinrB8/xcLeChBe
u5bah1rjIzubfmAQ25cdI4pmvQllrXqbkkcD1v8iMzXk+ykneo6HMKi1XfY/RDZ0gbgxZ9OR80NF
fzxpjxME76nO7UmKt0t2LaYXiTY5PSv4HD5W2uwTseEK5WscPqS0feBguEp+l0Qhuaf3kBLSCQtH
q29bJXIaLlic7qKcDqcVbwXhOlw9B9W1Uc0HCvtED3ROiNRnjLtdKlpuC7ag02V3Dn4ViE2qIfbQ
eSGiZ5CMTmXymo53Wfu7YlZJIn7hXvIIJrcbbQaKgCwhh+VuSUdrksgRaPxypu3aPeP+ZfMxuGPY
2HF+P6BkCFh4Oek3fA71OnWnEm0PSa9oXz3iYqKAnF4pomdArMa8G7DKj1ezTOcHNrLVP2TZZUT8
r2kKfh1dapF8mLXJNs22Jis29cm08/pqIOiZyHjkLH2JZm14ieGZDVKyWxA65eAA6WV5qI0uaJod
07FyZxXjuuLHNWlLROblmjcWi2MOf2K2hTG9D2EuX/t02Mgsc+loHWTrZeL2BCLpUi3tJ7J9Ir5w
k3Gpm5PbC/dKMvt6d7PwtSCrQEOWhUSDPUDgzGnqVMMzaaBOGF10RGUAEmjnFBf1dJtWxE0P9V4a
D+j9qHAo2yANrsmusHupfmgDed9ksasNsWP027Tt3TzNPMTzjqViN6TjqAYqQpzLTtiYRuBViJAk
5bUmoEqMr3puVRlfTeWbWm1mcxeCo8j3vRJfNPnEPgE4jLgph31aHkRr28l3gnCpRjS2iLeiQ8IO
oWa5liJ71neDyPqfXVlAD7PSsPFbO51yA7D3MC2/JAuQiV76xEyHBk5mQP8ZmsjaSo56ROhy4c2U
coLrpQJCU/c/9eSnMh1GAgCATXLuJM+k8evyNYfYVbNnlA8CtR5QDGSazIemE/2K5ng5sfXK+j0Z
kk5D8q9MDLaq7oz6xpQ5ITXiI7gU8upHf0kvU2Uzqz9M/TmQL9hn/lnYVlfzfTHsKyu/HPL2WNBK
N8tDUxbklJCyGvfEPstXIX3QdkaPlZRua2xy+SefabuMeHw1njQypUg62FajRp2qtDtl5Av0sijm
1dgR3HabQe4lG6JnonH/RAAHjSRu+m5nCseczIu6QIJG4Hh70bBbhhZDtPg2rDpeg+jYRDS/d3JW
04I8TNbeqG+DZC+s25vwMtQPfdLcd/KlIbHXmbxi0Jy4POj1lSA9VVnj/+iN6hK+yCpn9FpayaK4
HKAw+Ozit2ZzQdpNwy7IRBQe3yTc8lQZ7yADsDjFO5HFeiwva33XBBeCWVzoceaFya4jLVxC2pZd
JoN6IHDEE83Rm6fBLc0fhTVfYs7fmlqG/DD0vj+0fXFQ5MxmGIDmsaEAFD85KIrluACTwdrb+b3X
Psp/McyqTbj5hrWP0/A5uYr0uW+w9k00yiu4p/jfySlxEfWetK1JsUlD3OGu8YB7bzv75+IgcaW4
jSFye86O/eXRlE6NhQQIAzgWmI+H/skaGmC2MGXCXxxHSYW55vxIk6TjeOERrHKeL/u5Koe0eOWt
6jTjMAKe1GIxU0Sq2Usy7ZGrWr6wlOd4OodlX0sVH0tVVHuwkGKoxEKK0fzjVUG1WUA4wTwT98G+
AO847YVN49BQ3Z6ZJp9Lth9HOiljkmqHavI/2DuPJcmNZGu/y7/HGLTYJlJXVZdsuYF1s7uhtUrg
6e8XRd6ZTCRuYjiz/Y1GzpiR1p4R8PDwcD9+jmBXy39XB/oR3/w7ZHDXdAm++femYOdcNb9o2g77
v4ra/x/P//9UUTr7vwH9r+3P79k5nP/9v/8Tz6/Z/7CZ9nQcA+C+YQHF/188v6r8w2aAiFEu6KkF
DTBFmr8oJVX1H4wrappDS8kUShl85L/w/PY/BJckvCQ6kH6GCU3178D51Uu/tNAoMzVYXRWGA0Tf
ZTpEh3BV2EV2Tmp6RMKU/w0htj9knLhupVN2cbtPyNgM2+ERDg4OvFAvXiq6XYaZ698gKslnRbdB
HTI1hKsP+lPI4fx9tk132kOzUTbhwd8hwfIh3/pbZ2EkbRJPr81OjuQQpz0Ti5htj+Mf1UFYzUH7
fOblsOkP8r63VtJS7fcy1PyvTdqjFN3o373j986WCsSpNuMMm3+OrSfr8Oh8sDaiwAgN1CukO4sK
BpdF3iuT2qSIavlp4CQBJvVdc6h3guACSNB+iTp30tG6tjO5njQzHT0dEkp6oWQBoIR3QH3ceFM8
0THammvlqG+RRhk34Zu5HfYO91i00BCY3B1//QZFfWfV5t5yJpCKKrfNLhHeDE3dgfLQJnpsVslq
/O3jupm7eEGKm+FfUf0ve5CuK+KmYnh9ckEmTc8jo8QeZQWa9zR/AR1TOaAp1jLIvoxnmPUf3RRB
g1m2K8kUT6q0Li4Kc5Xde8fmXmA2hqcnQWevPKTbfv+8UCmeNJv/WiHDSEjOWRq0G9NDEmWWhIil
uYL56zvFXjd77PYdbb8UTejFYrg46ZP9FFFILFDMiU9bI2k8gj2vSwQInFcJ/jC/TBeCzZKFScvD
U2DK6mFlWmmJ/WAnw1106heAzDPfiEVAJ6MjgshY7WTL4BpMTuqIiajWQKlC2qWUBTMI4X9pZ3LR
j0z2J62HndZMPtSn/EVOnTezLo9nV9nTn7t/jlOaWw7c3/RhNGga6FddRmefucqTV0KNGigV1O4k
wVEhyo9SsZS5zH0bTi2UydDo0r2cnCbPKpE2SxPha+F+AOi7lSkkNWvE/7Y8ldbAd9py10kLUeOK
45w7ENz5P+1OI2QaOSergWxzpT6ftnDo2d+qrfIYfrC28XP+ESyiedDX6cGmL3akIAHSgnR7WU1n
JlAL+DtJoqqTc0+DF/A8VKNqfoavaIeabkof5m41/AHBoeuVJ9Qsn51uYc+Fu08P3LnNyXHojaG3
ukh83DyiDFJsHfXe8fVtjeJbDAqiURem65YMTr4xZJqkyAqLPCXBowMCNLR3gQ0b1qtil5ukWLjk
RcD/v9cHAv3SeSHnzVKpxdzgxzSFv4RJs41TSIvo5phls5TlizvuypxlWkwwwKJ2leVLyKnYzEkI
DxZ3bXeH1LzASORrkCfBQjIxd1ygFYGSXKGffKWK4TRJ3zYed4EfjfJKE9SXzYmS+u3jr8xtoYbU
0vvUp0ZQvtzCkfuUQWPMKDQSNmZi0BNxykxDv9esXIhqS0pHA3Xg0NJ36CgDm6mKYZ/aIwx5lep9
0hLVf0gaMP56cqrfwlOkwUg1DL9u/9C543P+O8V2naVWmR0mALkrtiP37iFD/5E12m8I17Z+pD/0
JVJNJ39r1EvR/op3Q0SPc7uTcO9riDs2gGTIAdIPwNt2AtJoHfXFDGsCxnm/i7GkMZIKZhQt5EmG
BURJS+sW5HSzzj/pR7oWwwf1Y/+Q7iCl3trBpn6rn04P4m2+KEw08064sC0yobPdZfBpsOkqiCyy
/oC0/A4tS1c6VrulPHLuujlf5MTdzEwxmq7EkEoXx2sfTkXN4Ojmtq8ocwcVugsaoeikkd1MwlAd
cVBCmM3fk9XTW71r9pTPts3zslzO3DE9M+VMQlAE43pGcYwQRO0yNl9O46Lc0Oxq4AQgAzUt25yi
XE0fYFHf44KCn6r9IFScqn160DbqPlhg05lLsQUBFq9T8k8NGbZLR/AUBa5Pm6wj30BHCz9Udxc+
NCv5i76V9zXaIAtfau7C0MAQCRGFdxzIpb1xHAzrPYKrqHEp2+at+BlvfNDrK5H1Nm6xg5TlCTnd
bbBbMC1cbRrNz0xP8wIYkuH+LLgch6O3Gw+lwFmuaOl8wtqa+Ql3wd6spzCFRvUALAjf8XKpHYjj
XCq5PXrXfh42YC+2EnBwmLw/MXD5b1Afzu6tBsCO0gQkOlNSJqmwJCUbuB0TqfoFO/DP0Q++dIHx
JGgExJgn8rZZsTCjNnvANeoNgkiHdGfiQH7c1ArkvACew3xna9Smn2A0X/p2s7fBmZVJvNIztUjz
DisqNAU1I+LMP+zstbLztgJAaG8FQ2Hlpq/SU/JQLiQ5E2DVX5EamJ/g6DDZV3GnnkXLHn5RKRFB
rFrbOyrpdx28I8/NY7AFjvZ8+gQvryqvbFffffpnGe7/HKScv7HPrE+SujjU4zBq3u+JflPXq2wN
H/+62NgHy6XVjypSs0tfnWXCOrGpVwfmzPAkqg4lbMxGgmHzuTmAbc9dgYXmrfiz2llPS5XiuePC
6AUyIBpvEPRXLjc5g2ndGmK8NzPrVynt1k0VLqSPc756ZmIaAeK0kgopwkQA0IXkZRW3X6z+68K5
n7VCgd3gCIJ3nR5D6oDWmCDQgq9mqLW73q7dwdC41x6cb/bjaZNsguNiHJ87IGBD/2l0ki5pRSbL
kAaIG3D4jUCY+XB6HDBdbP1jI6/AKTDtuLOOxQdqJ8tCnrNr5rvx2BPqr9MT0uldE+sdaxZX1nhP
h7sLmIVwNmhmbDzmjUgtnPXiQOqMg1I3he9PIO6uYG/dCSb43sZB+wyC70ZbG2q9Xviac5cxBQyL
hxzf8oqsxIdlOqvFfFuz7mDDhkM5+2zstA1jdOAP/pM749zapAhgBYMSZDHZhVSuq3tvF7jxt/ij
8y6pqNAyc6vFIo0y++3OVjiJbgh+W5KmssI/exnWD3/jMPJOj0ZfwZ3tngCvQkCwENJnjzv1cKrh
Iq5P3yHUsB3BGM6+GvbGgkXFs7yFt87sws5MTM5E1JutD1SZJ4SBlIzfOy0d2NZ7sdQAWMFtP5m7
e7lz/7kc8VvOrghNskc51bGl+IAve4KkqsKycOecfBc2/+6/3b6Jo3SjEkdDxYUYx+Gr7XeCTAGo
4e1FiS8/vQDOFzXxjFPh4/uipN4VxSq0bLcbvsklHmFQzdDTw21r8454toeTi475Wm8MRXESKN6u
flH2zZ3yguYe06Ncc5U7/PA+tItHTuzUrUVO7h2rUpFKD7Fab8R5K3cZUMNmVeyNHa14139U95k7
fgV4ubDc2d11gI0LXD/PzknmNCRkU7q410XMFGMpoMUA6m2Nu26PD61jcpy3MFql4P0elt5ls/fF
mXFx95/5KwwaVauJNoJ89MEo24f4YG5RXVr6puLPudrdMzsiKT+zY+R9rFUWi6zR3gV+uJF7V3xP
HmduuO76hWM4+zGFqhvpNqKm0ySCcWo7cUTFRq0L3ks9Ipx5EgzJqkpSf9s58vDp9le8DmMWQ5AU
hyGzUikQT7yHX6DHZs764rja6cnXGHmO/8qCNXlwFmVWNP0gwjP5RDuC1lgaHLheg/n+HqMHCcci
bYjLb5SXZeFFKrmDx2D9kJ32QbDgBnMWDNlx4AQ2ZNESuLQw+mnLsChrQKyLAVxb+lEi9fJ39wnJ
8jMbE48OCsNKDeFpamfuW/9JAWV528Jcd/XCxMSZ0Unr87Tg0KT8VRyML9lTtgZt5G+61eYPVDUP
XcJrJN1G36TDf5LsGIKdkn4xbJNTT5NNv1O1VpzYoXw0M9q4TjPUC842Gfj886lzZmXqbWMAWmMc
sdL9geD8On6WvtDvW+vFyrx34DU6+G9qtwIJvvHc8VFh1B3o2xaOqcVG5wSucv1TJk5jZ70qdeL6
Fh3I8R4ipVfvEK3FxAgQmY3OsO1xuQk4FxjPN2DiRmPWZYEtYxWCpL22F4UkQUy3dH/PdeL0czsT
X4pOxlhFYqO9B/M4PJzu2q33OKwRF3Sdw1ItYi4TOjc2yYQsB707a8CYDUbO9ux90UBJVC5S4Isf
PY3253YmWVDn+2WRnLBjPUZPIfrj6IF/PiGTzXj2j+V0eWlZ4jY4u1y6OEbOQHiIZ4LaSqJdr3Qv
cH283D73c0UyQWZk8QoQXJ3TXNVXq1aORCVH2iOrjpRrvJOf1Fd5yzDesd5rP2/bm4mW8HxCG8lQ
GfTS08RglKVTNZqYsxAOcmpGaYCv3zYxV9LgfUqllKE1XQhkX27dCbCWU3oRtaIDczbNffvd+MM8
Vk/KHcDunQSc+0FhsACdekSX99rTbfMz17Rh8WZjMyGApFV3aV1K/SCSaSGsWp3GFKBPE7Zy/8mA
beW2oZnTTM2GAhzSD5Shp0FzYD7fj9jrVSK4LxgEow7qFom5SYJujbOEUBFGy1wQM49GGJKYxWO2
14Tbd3KjagHTroMwC8kXIxL5V0tP79AXcwU7UVZB8dOpru1L/AQGmE7J+vaq5y6qC/uTTDoNUnbe
9xjyfhyOxh89+c/Bv7PuRHnXeDGe+6/Grga7/LV7kPfA9xcKZjMObFs0Pg2VUiQ50WT5uaZV/UgP
mncDhx54aB8u+O+MA9FXBVVIKdm+rjcohaQbDMaijdfDUcozSAsRwCggXkBu8fZmzqTpnHvGpoGF
6NcPVSs/DZ2cA4quAmtrSoabIMYr2z8KBax18nbb2Iy/QglLqGHU1rDwnMuDkWuSb9Ux+PUk/naS
TzS4gn0YN5AYhbs66baqkT02YG5vW539Xg6oSb4W2zo9jrGMxCeR1FrF6iFLviAOuvC55m47aI5h
ZkOPGQqdaX3ItKFv6erOgoiQydI0enWC6tkrf8nF6aAyJdTl3oOmM2NUKtsq+UO3lqqLM+9zSvCQ
0WHbIM+dRJykKuCjizQcZkQUj1R+BVHNLmPCzuiYQGGeRV7xAxc2duaCcihQUQekOCWi7eXnzGqn
KBsDitMSKfuaGSkb+h8Dlefb32/mNFBGQUQaBKF9Dez1Is03bAczKf4D25SQdV/rFoCtRlqaA59p
W1rcSyAchbMAN5wkLoaSOU0hBorao/aYAcuK9/W3+OhvrA2Y+WqlvjoImgw/7A/xj9vLvN5NpLwR
m2DYGm+8kkQYsspKVES5CeIQyarRqoUgspGW5tBnzeCoDJbSjaetcfnRJARvY5CelCGgKOq7r4MM
WV1sLR2J6xYs6uIKGgTgYxSUSyZmqJhW3mgxzOHHumtJ8S6My2OOoKI+6g/cF0e9g/4tNtcBIwK3
N/L6MAjSAsVGJYsGI2igyxU2FTqURgi5yNg6WyQCXFuqjmWXr3UtdiMo+5pyqU107aLinQy0gdNA
dJt6jcT6lUHndTYOCMM18Z2vMIDkdOY3PcHg7fXNfMHzR7k1eTmYOUrmrXgy+xaSDtn3Inj2hkV0
4swuXlhRL3cx7nOlgsfvz/cJk6BbpvnyO3hGRBvVh8lkNQQv+I62iTb93ZgtHPqZprdlQKjBaQBs
LFoml/aNHLUMpEN58EpEFToRP6QkrF3m5ZB7DaVvVV0f5ML6BNXIl0aL4I4IF7Bk1/eG+AWOI1Tw
QL9OtSY0WbdklEV5LArZ+OInguj/wZc8tzDZ43D0otMomkLm4ByQqnOTIdsnabi57TAz4GFWAiiS
njQDH9o0YVNNyZI8eFne35rqhmGMFYd+r+2K73+iw5SFDPg6q7g0OMnQgtoyEzsRT4owuIMgxoVb
Ytdr9wHziX4QLOQwc6cPaQlWKKNbc3UP6WXYQgipk+07w3NYq7+9tl8XDAh5srz0yeZWxl4KVLuq
cUAmbgljdxZHrQXFb/RZEM1adsrc0ksL2bTG0N/tDzeT6SIoemZNuOjZE7Cqq5ABQqwNR6neBE9e
AR/7ad3BqrP3j6LbbsmHitKm8ijZLnfFn633pRt4LhagSkT5jGwXTbFJxFGLwKoSn2GjRNWgg6Tj
Hz6NJx3ZkhZan9+1/PH2uq/zRAIpnsrgAEefmt3lsmskwvvmFKAyCiXaKh6i+8BH4LzWd7I5HrOa
0TqdIvYQ999vG57xpPdgg0IKavI8qi4N53LV910TWhDsFd6Rx769S/Sw2of+OLpmb50WrqpZe9yS
DFQIoo4ps0XkRVCNjix0sOQnvVHugjx5A8lylyb+/u8vjacarWeEEFX9vQ9/5ko2WkdjXiikF8WI
xnurmIeEy+k58VX1GA11+fK37YG4IcdHrIfcbVoUNdHCreyOsYQ68VZA8lzZGZk7VVc1Q5q3TV1f
iGJehSQWuSMGUKavfbATeVAyXb0qJAhD7XvIxc1e/Q+MUAjXbUNn0OVq/6RQK6WhQhgAmJaryfBu
FV9VaeFpOVMVBCt/ZmUSOKNodOq+0Rnr+2g9KlvGOQPqkygEWBvzlTigucyN/kge0s+3t3CmO3Vp
eHLk7KJPg0LHsPIoOrPlMdyMd90djKewum7zNeS0+etS/+T6hr0w+h7+znzSSse2bEuMZu1Ran+d
GOu8vaw5zzjbzikI0apTRx3JEOEMWktAzqL8RdMWtm7JhnoZM3RTRrUtwYadUN70AzTNnrvQWsiH
ru+dy62aRCZ1VButE46Bcg/DnjsNqQSr3/sDY/FvtzftfVcu65yXtia3zqCmctJQ4WBceGUkruhs
6R+TR/upgHF0ld1lezFelb/mW/1u+AxlbLJbuvmub5zLnyA2/cwzZGB70Jtw2sz4Nfc+DeHBGmCS
zV21RyR2IdGbwdRfWhNh+syaojXwZZ+wJgadONrNW7qXNyn8u196BklhMdl1x9FFPvMp/Ek5Rvke
fom3Sy2QmZT38mcIHzj7GZlWqn5aiH2/ZxzIFeUseJO3JttsHG5/46VAI+R5zm2lSgG3S4stOGuO
1eFbirzZKn7QnzrX2eXb4mOwUT8vWX2vQ9zyrEmUAVTqOPCKwnCKgibsfCsxpVu7EK08hQ8wHTXH
FmUe6Xe0GfbGOv7uPagP9eeEKvTt5c8GHlEZpuYlCnmThAbtNz1JyCdXo+AwB0GUIpp728RM7sbX
ZDKI7jew3SsNzdE3uK7EDkf345dhczoMD+iFnkDSUSRVNhZgM32bbqVi1dJggrUEQYS7pcxtJvW/
/BUT124q8EyIxYjv3K19f9Xv6o+B6DJtoFx47T4sz9bNVMMuTU7c2A/A+pPriNOkbLV1tFYgHSBV
VTbVznhaurnmfepsnyeerNinINNrsc+H0326yR7zY/K1fRjvwo9GvtHXHFeYapuP3Uu08aAOhIox
2TWMFC8fqtmodfZTJu5t5ggaGQM/RaCpRuHYH20JtaWV+lRsSCC3wRGqJBp8X8PHpcHUmWvIot8A
fTAJiq5OHyaRF3pVnHK0LO2+lRDMaVGHCRacesnI5GaAtsWzQ01lr7WfjbmJnV+d+Xr73MxFpouF
TEK/nsVZZ/osJLkvIB3+cjrEz8Ha+gBRRUU69ALr2518l/+wFq69mRv2wu7kpKiDVoXodXOPwzus
8c+9l92XJnW4pTC4tIuTA5KbcWV2BbtYN6Gblt8zZE5P1QIWfSbEXSxncixq32uTRtygsYqQV8Al
Pfz9IHphYeLt0SDbXRVioUl44IdvufnrtivMhdBzC1MJQUJX7Xg2GwXB49O4NT82a4Uca8vMAPi9
YnCj79GH5nt/AFmPvPTwctv+9evMuTA/uSXUSoIgWnhiWBOytY1kPmvq17JdSPpn3QH4JXgonpzM
eFxexVoApQxs45DH6i+VhzAb+jvF9vZSFmy8zwWdpRa609anjP2EBSiCMwWVordifL5tY9bj/rWO
9/TmzEav1rpfVKyDfuWDGiDeE2kLWfDc3WIhCuhAd0kn6RpXmfX+yTkNBr1qsMeCMkJ4gleSNajr
cLsUVGd64zz2CKbaOzXs1ZhjKSehlpbYEygNHTE/tCfsJ4e7W9qlWxiQltD4c1Ho3ODk2MaKXKhM
qMESa/prS/M2vvmk18baSZDS06wFVNHsfqoMxoDj1g2HQa1L3wvN2AmkGHN9/BlVt42kxjvaZJQl
36SQzhXCfkAktrniUYItDoB3FwvNwsQkJ7QsDXYBpLYZSp+C2hiPb01vwDVPxds75frO29sF/fn8
CSD++raPzi74zNoUJN/UTWqfKqwJiXHa1dE6WKuv1k5dI4OxjLdZtDfZYKmJeeCKgwfXt0DcBOsQ
vQQuMjHZ8G/AisRr88ZuauLfnx1CREOawGrEQa8O4njwhIdL8qVeo1jmM3e0hPSZO/TwhKDvy8wT
H29yl0lOKnlJyqHX4MaTqc239UJCMBO6hG4xsxPM/oKmFv/+bEWK0/mMdCcWVf9+zWP+kzU6JRVz
fSG2zER76pvgz4AI0suZtontMvZLS6bp3hnGPszR35XbvVwyP4qMyoIXXp1yZDTE84NlMVV0hUmU
Ek0uaObyDnploADetQ26YT4XzUZyq837p4Lu2jitT9+XeQuug9rE+iTGpHEZKA2NZNAxNHVWsE2B
iQeEjz7TW7xt75a604sGJzdcahm12SFK/R5FtXv1/QVycut7fWtDeeEmC5/yuot7sUJnOkndtWl8
Shkle39nOl/Ge/2Ebtcm2trrej2sx3FVvHS77Jv1a/nOuP1tr3Tlc1MaMp9HJ51PE+GmXyPpJMyO
6IQOK9XUFjLy6wAjlgryFHyDgONMu1Serno1vda/ahcbVLCfpY3AEApQ2iJfkzYNL1ijvcmb1tCg
2p8e9zho0ZCIfKCu/logKP3jyV+pbwhtiecNxP6u933hrCyZnHgrs2nSkASYrNa1sYWpbZ+6IZXk
VfQBelBGRhbrMHNf8HyRE3eNPbM07BCLCtSYT0zFNMih/eEfsx8oJG4gFtoW6VFQmPhbc7Ow2qv4
LTYYzzRMXQVCNYV0ZaFZ0I4M0Z5dmbvga/VVQEJDzCKjtfxWv4qtWKPDAhYPU9eESjI80oUWUVEs
9OqeLBSlW7S+FH8h+7zG403siFvkLIZndmQHJwUn1Z9zY+v4mwplZGWV7oLPzjf1tY9Wym5QVwqi
V6tut8xWsbTOyR1SOHqvhoOwH9YHJSBnNJs7vXQWComzge58P8Udc7ZO5AzTogvYz+yeMqK+yXex
m6zKe1WgbLnul5Q5rss7k42dXL+2FXh1ObIw5XHc5rBTusjYMtmUBmvkQvBUf71IRSUO3EWKMbE5
OZBIQSVJLzaT19hWu6/Ctbbv9kx0wV30fP/Vg2rnd/KLhsFSu+DqhsYwtQ0wRwZT3WADLnc3C4EU
GzpIfpFzuJ4Xp67cDoOr1OoLTKcLgecqs8EaWCogRwp93qvROFU7+XZRlaCKze54igQl6JKu1ZKJ
ibsoEZixosdE4yevIJKgipWgm74dUuZ2jZIQAC2wKUCLRHw980m70OGVkDCSRuNR6YLfzph8AqyS
IoCMoOFtY+9txIlzAAjjjUZWA5xwai1Ovdzq+Xbk16KGnR+hlE6Ndfqrg2jitBkOarFO0UlVXNqA
i8dhZq0X1idxJoAwnoIE1gV9mEKJINoG5bETE6KCKE1zvc9B860z1v56sdI6c0+hPYMgkKBoECpp
l/us03Ks5FHBXx6qAwzt63EvwPyjG/5EIGez9FBUZmIaU5uKUCAC7HQ1iOt5dZ6ntNHf6Vvs4Dgm
z3C9MsCsbMaPEDsH3yJ1O3jrRXaNmStKvNNE/soteTUNq8a2lVXoHfCJ8++wlm2hWX62GKWEZ+Bu
8ZPObuuZtUm0OVmBU1cj1lCt2gVfoq31QV+Xh2yTPSTHxDXWCw4sLveJA5swFcJRIyCqePHlZ6wH
T5dSQtDK+4bYdvJzeMhe84/hg/pExf6YIcMKj0P62uyC5x4xhaWhxLl8TgQcg94BMjR0KC7tK9pp
KJNY+hOr03WuYPoT83Lpz/LrcrI6c2CwpkH4CIvTNU2rGdV2XHugAeX6D6k/BtlbLwVb0A7729s6
56zndoRPnQWhtg/DuB2xkwdo2P/MtadIWyh4Xmdtgr4M9kkBFgOHN/lwqHsMTcsTDsR9cVplqvlI
H5N11TvLEYS6qI7fXtO1p3DoKFpAbwvLDbW7yzWlaqWOXtg6q15LH2PP+37SVdcrTvu+Cg+nUlpV
3Y8KhONtq9dfDKsAEEydAUDwqROrBHPfszSsomf5YFjISejOS61aB73vftw2df3RdI2RexNJJAZD
+PtygUo4yE4kWc5Kib/V2Y9TijpHutQnu74DMcKohODXAEU8hcA0g5qd2taAp7lF8DALV7G/VOS6
9gxMILJOdQJyQGCal+s4wcstlw1KzrmCAERobDvD2xenfK+iNO/7P6s0X5fxL3BIyA87K6hU1gn/
X7Vf6l7fleOvrIsXAHIz0ZvfZCuWrACpAiAz+Yw5CPHA6H3gMRt7N2y6gwXOWEyla7v0yYAiaYVC
2kKh+brBjP7UudFJLE1qB4GFFqPV2vrD2ua74Sk9+G52DJevwysA8MTW5Dj2Saro7Qlb+s4cVhZE
DfZ99r2Ds2hxxll8v8uQrVOtkCmjIVcm1nf5fQcTQZa4LqwVE5KbbkS9Na4PRc6XhIpcTaHAB5lR
Isqjp747qsnCt7zGS7BUR2EMB1pagMfvr4Kz4OZ50Ig0YB7fE2IQTvRYd+WvMl6lrvWBtxtyh8O9
pa/iL90DigNudB9//vsnlTsJJkIqZMDmJpdGZZN0aW1jrfxxoyK+HTpQli7YUGYij6CKxILAWZGJ
X26z1zRcIRZTDt22HF1jm2ybvSg07sNfDHGRXPHCERrSq8UXx0yMOLc8ldbK07oz0NzgA3+yd+N9
tlZ+xKAyJFfQYEk+D6ulsubc+bwwOYkZniOnIG1YbEXh39rCSlPDD8OFDwTr9BBvpYNzWKqTzS+T
QRLSHSZ/pn7cetlplNADWskZWneK72qor/xtR2FZ/zIxiQBpwSSM4WMi4fGUBzXFTRUpi5f/zsrE
U3i9NZaWDLT9tWgnV9C+q18J75vbVmZe2/r5YqbwsahNS4BCLKbeGF/GL9a2FKRJz+YfwV6M9S32
Dmbuwwt7E5+oTmEnFz32tNfI35i7cC+6B2W08d+8/YArqqvlDG3OKd41gZEFhqRl2h1MjTAYSmvk
1I3WOiYvbeOvt/fxus2Ks/EwBPPKBIqY6rs82IqW6XocYwLqsGcoqF5atwG+YH9vH9JfWuQqO7Tc
5S8qqsfFg7M86Dp3L138ABF5zgLokMiR2dn4S+92a6Q7j4Iioocp7d+YTJ65LC5sTS4Lu0eqRauw
NWDL2tYI/Dar4IO2KXZLYrQz1ZnLjZ2cNi/SEfMVGyvgToKPuP2FKIEolX7BHh1r7e32p5wNW+ef
cnLytEG1fUNjdclBQ0HczdbRa3VXf2EOR4Tn5+7hP3r5CnU+xgr4WyWDm2xpKTtSQuItLgZl62y3
4z52M+QqDojU7JlBu73GuVMohvm4aMXU4nR+2MmcwGsciWE7kwd+7Li5+qFyFoe9xY+eJBU6Rgzq
P7ohnmKXPplqvmQno5AoHlbjNt6rH0FcBl/UckUmQ5Tx30rd9aqdnCHysFSCnjn0AmMs8NMMnvDP
S+M6vEypc0LAbojK+2FoDkb5/fYuzt3mmIDYwzSQc7waZGiDEoWJAR0vwc9igVr9KZQraKRrbomK
7Sbb+I/jU3JvLzzTrsGWYkIKOYA/CaeuBnskT1YgIR0Q59uCLGU48dC69k7dOIobB+8lk26DViAV
m2/puj6oq/i1eM4Wifxn3OhPf4XeTjQWJ8G87CwJRVbIu2Tvgy7n20b54thLXjRrhEsK0jfxtpne
6FXboQ8ZOzYCSYij+agTpcq+1xdICucuQqbt/mVmEmeisDEDppj4loWLolN2UDfiKoy8TQt8lzl+
efkynHNRTj2D0DalxauR07QPM11tsQmw8L789F4H2lCu+KAdVdiMlmv419y1oi+iCDylGNBkjvjy
UDR5gRBbxmbq3Lztg3kYtipXLnF76Z10XXO6tDTZTy8PjcJKseR/6AE/l0fv8L+FPFRVF5n5ZxJr
mr2OeKHKoNWn8VNpINLM25QnfUvyvtYH8JWQJRnxMzVuSEjKkXGQze3z/w50uIxv76GF0UwB2bk6
hk2IhJxeoa0o5oqQ8hPK1eomPv5wwtUWDVLX/EkvOlulDwLtIsCi4dfvEOgwSLwriezp4xIod6b0
xU/ilzBPTB5yPXBnpycCFT9JpAHJEwSGR/1J5FX1K3qS7u0NuI7vl8bUS286xSddjlSMldLnxIAI
+YRKaAARWFcBz10aEJ07onxdykTM37yral+aSytLkqwTgvRZaW3J8eH1dOSdkteHsP9VqPHeLO9a
WTkU4avlQ6Tq166uLtVaZnYYEV0woozLyPyaaXV+0HJfrny8KziYR9Geao7I1yKyI0P3t1QRF7nG
pYfpQvkJ4XBBXWRML2q/tinbxjVu/c4vLrhmUKLbLXWFZmKsrQvkBlLIxvX0XxdApT3S2+Sxke2l
9kvtn+5S6HNuu8tMuBND7tyWKFrRgJoEHyAc8EkrvYMUw3hILNVtlWLhSM5dydiAQwp9cA7BO9L5
LA2GSE0r+9OJgqLb/y7uOxBt6E0+57tij8x1kBwrqHxRFDM/Lz135/aQT0Ra5dDwuqqdSkMdOXmF
ECCl8VVcoq4YKO/ye7c38doME2jsnQFUQRQVJ9lpX0UWhH4Ouqdhv7ElaX1K0S1O9PVtMzNH23of
36fYR2dk2onp0wLmRQRtEII7FvmDkZWuMijfESrcxWb6dtvYzJn6U26C8gtzble67uxYZCCJ7awc
9SmBebEzfymN91xb3kcFOeoewj0zSDZa7bhwon/UunR7+xeI2+jynAlKZNr3UPc4Kuu6DC3R2JhS
0HGomya4RxJ8LRVO7/qa+SQrw3PTRweEVheuyLkvSfcH8S4aJXjM5DhofWAAMkOHOS2+OyVICVRR
5bBcOHRzH5LUCQ0ppOfpx0zKWlpcBYE84i8nx3yu8/QAmG5XyN5D35XrKF66E2c/pWi7iEPOh5yW
0fzRM2up4VOK5qVo4QVr/6OyE1DP+vMSY/fcZ0OwThOn/Z054PKzpbmXJgPoxxWMFhs79T762lOq
2yvEDGv/u+/lC+HlOoLRTTqzN7nw6to0W+bh+GROfpclsPV03sLBm4lglzYmH4ydLduWXjSV0CHe
d60r2Beljfo2JK79GJJsvInCdvRxEQZ1XW6+tCxWfxY7laZMgibAIcMw+pFJzDJpxr1RVmi2J+iZ
fpViZSu3xSqNFzjmr5O3S8PipJwb1tpqlDI+Y9jT8eHg5cMRSYRV5xl/P2MR8x3oZ0Bmz0UxOXN9
nklSN+CducVJG5pgbQ7SZhgyVxrDbd/+vh1WZo/4mblJEhxSK/SoPNH9aZAypCFpF5C9NgtWZhIj
sX//WtUkevmlVMp68n7mxga2zowG77jDVfp85RzVf4N6b+YgcMUB0xGz7PRfJi+/pFc1v5SxYKPC
6Tv+g3Vqll7X4s+YxGRiI388153ANU+8AvK7YAwGbIjcp3rMdyKJVlzvLlqcZXtvbN6yJTz0zAMh
AIV/p8FWt41fTFdUX8YP4UdYZNL7/JsDLPcJJWAX9VfgFxWsK+uWbN/+Jr0ah+wB/e3tUiF7pqLI
Fz1b/sRVDR+xKq/kJ1XbFKX5bcKLVM5d/2i9pB/tg/okNgNl7mQfbJJfnrskXTfjuxf2J74bJF45
asJ+Gx8Gz1kH6qOcLFKUzERwcBckhRB1oc0xvQTjQfHfgw75mopQpq3Dy4qSnL2WH/utoM9LGfji
YlRKEfMWosH7hOb0szO5aFJMcYTG6uTgFI3ppX0cozH+rd1Uh/5BM3YoL7e/mpi5s9jeCIZrRre3
Jjpo8Sp7sL5WqCKvje8VHIzS3hcSGPvbMWOm4snj4l8/atqpiTwpVE4JP0pM0o7coCGTEvyOfh3s
zX228z5ohwWTM0kCvWNIm2Qxa8lr49L9e7VEQ6BEr17fVQevWhX3xnZ4iLYA/H7mEOQ0ojOF4R5V
9oXYP1O4ZrloQwjDsMNPSxJ2WjqVVwcMRxzTDyAa986LUBeBMvSzttRlnAtb57YmPt0VklbDhcPW
HvO9udNC8IV2gl4C8CYAlAwxuDb4n/yQb6W18ZTs1H38anwPt4uQnBm/J8+ULQH557Uy3XG9dtos
D/P3dzq/YWcyFwPTk4dig/pHsZGfBJScepe+Sj5KC838mdBC69EUAyu2w0+Y4h8Cux8CxeHdrq1a
13hMA86etEI0Vlq1CKDFbnc0NtSeozv45M0fSx5+/RWQrUGFxIEyDdbFabI9RHJgBSrsgif/u+z/
tsq/fx8KBhIKIO9X/NUjsDspjoUwl4e+qFdtK4S5hDBFALbSArkOHeDikBNTNpPbioYub2dRDgYL
bNMEujxCbSaHiq8Ob/o4iNTF1xseKZ0RGV8MvbTdJDJSxsa8rhyKvVn4ufOjLIZeqVe6VHgts0q9
U0j3XdFH6XMc6YURr4DbqsrR71UreOrRqI/uUyix4t9o1NRJszHTZO9BLK2u83qs68dcKwLtTrM7
Op5ak/bVqpFVP//ajV2NJHnbtkndrjw7GosAPq9SGpsNsLDWfAvKroS73S+jSK7u7Sz1rV++zFMT
UYpsrIvqm970iMNsTnI+WA9p75tqtCnT1FYCFwnctCsPXqFpiHNrvBAzdfs/7H1Zc+s4suZf6eh3
VnBfJqZvxAVJUbtkWdbiF4Zky9xXcP/186V8qqbOube7ph8mYh7GsmkuEJBIJJJYMr/sU5V3ileE
Rlu4Qe0rUvIaD3CVKhEuPsp76FI/RlhUezCVFOh6wcBN/R74YTwCFKAYc97MeiisxJjL6RRGdmEJ
sXrzRT/oGazZYajjZQgfrrh4NSGeNzO0sahiB+givvY2BQO0OhOS2FgmOrCvUrfxR7l2hISgrJ0B
sdyCxMZgzBA3Qjro7czqh1arbdNIhvy1SUsMgVmcNBkCvhd+akTzjMdJ+aXAXrBw2rZsQ8So1wHA
CKDXrOSZ3ZqCXrY2Ijb5IjS14Zf5VybWZnkVmghB0Qa4gln3sQKZO25EjbJqpERsYWqlm0G1QDC8
ESsVSdObYsU0OTeVW5YOStE6vNU7CZvoijlMI0sQcw7xAbWqSGK35kMdATc9GSygjHGw+ZhOgqwN
TulHtaXb1mRGiNM+Br3UHiMhUIZ1EWY5gH/URla7I5TAOGlzqTY14b2xOkXb571SJB9JNGX6qquE
MoiRi9rJi6CMlKaaAaCbh+uwUZVMsTvYwpiIjNTmsf+uGUCAmA3KNCCCeJOqvXkIK8HP33LJSpO3
nqtREdtjLOWCJ3TilK3MVMmxPmpi6aRdQZQHzcWaseKv2xL2mietljvwtOcoLWVma6b+S2bEOtb2
ekMattVQqxioFYmvOokRqxSyxeT5MgH2devlISbfdjpEUrySe0E331VeJuXMqEsEf7Rjnoh+4eQK
7Or3U5lXEMMkDFS+MKZY3w113TiBIPrKWZ/aHpssWpALwICsQrk25/AUT5VNMibWVLAu4HWzCKsw
TQMb/VWSX5MJlnYqnhhptFHqLm+BLBv1de4BgLGE3CMwPeJL+iLGH5tczkO41mNfOV/DsYqWPCZY
+vUwSe/yYbBjPfBlW5L7qvdGrqUCG4ZE0ee+kea1bENblM2tDuoyFRRHitF+tqz6VjrDA7lap2Ud
dQQCN4w9Z6FqlNLdwkrZlCzyWAgI1z2NwhpwdJU0lpHdF2KATa1JKLpIzy6aVPJmIdR5P4iIfmCE
ah0e9SAOsUS1UjhQjwEJ0Bhq8iUramDIgHDvhuFS1VVc3Tt9ksWXvq9gyJeERqZqNgKJ9Nh65HEu
SpswktQEzj15lakL3uvc9ASEUw/OjZnyaVnpmiBAm4htb2dCLiDgoASvJLvsuhEuZanQSFVsm744
yYAtmgBmCPMSoZBjtIMv58UFqwGp+igqJRIVrLAATQm19P2svPLWasRD2U+RL9oiOpnwEZk8CmZK
ikWZmrW8F7pjHGPZsJoEJX+Vk1qR3XCsfVjYNbmZpu+VUmh6RotFQrOphzhNTwZvORCDh9TUGhjZ
q+M4b9o2HA8Ap9ST1MnTAeUypeN5mK4qIzGbFqJdV+anGhqjdIFJft/2DOJRD/Nyagb5JgSaNs1j
NdMCpy0Uc5OEejZ4EwBLq1MOQNVmYwSdMo3ec1z4/+O7/x2oiDB0s7B+88+DvP/nvf3bpuWYtj7y
JmrGxec//vS972DvmvYbVuVhfkirsfB6NDHW6R+8+cff6QmsaOELia1nJCHAt9+DvWu/mZg4094J
xhHwAsO040ewdxmPNHhMwLft34nyTiGxfh6PwJgPjpbYnlAxzoKqMWgQ9qcZLfwFhVqSAmDNORk7
vR93nO0idhzY8f5+f49YxXb3HQ64z9l7heu76nJ2l9gR2ofdI3qO+7JNz5CyYu/v2OVml4LBiIxt
RrvAv8YxcHkZ7ZdL6RTsvaBzBMbETUqVsYvFTidQQFcJu3yeTsBGti12v+929yOKCTD8PiIsrJvC
vOP93aKykI1oZ1hCxPd/fFdjK41dAMVAdzAloTTvKJnKGO3WTdhnzz4NtqFnBbI/qqAcedEVaM7Y
SrQBOUjfGGGbk2F6RZdE26l/SdhKYZ8Jzj9PuMBwia0+6dgzy3k5fbZs9KhcA3/Eiwpc+2bKBUTA
bAMZ0ud0IoJPQBv0MLhGPjANeK8/YnvV2yequ4IanFCVFUpEygR2LclI/3u7nj1TUCpEV8I3W3YS
kE5B6MWhdaOaCdq66teyuEywoVfa+psO+J+a+Q9zYEBl0RWvKr3pinJRCjQmyB3Ba2o6qYAz3DSb
ZpdLa6+SmnE0nsLqmEXJps6h11kOYMliWWu28ilv+4xFdxqenJurilBh8mba+aAlcELFVloWneIF
wkG9YAmtk1m2rbb5FZC/OoKHdUjijrAfn3F9OwVrwwDyoh03r5IFlNVlXi3lYOH3G2tyGsEuBoZl
jbFi2VKZw+zTfr/vrG+JfD8eA/bA39FTikVbznrMggGTTCIKWf7jd2LH7zuQKDy87wJIVcQOJFxH
yHocIFa753vBi1LU9gLuyGDJPWAD8w4D0jwmdsARfSN2nrLI7hWjog+PR0CPcAgxSH2ZVpUHtZ68
IAJPyKxzh5WpZiGjJ5B4GxAZyJdsQx4+P79eTi+fK5I+5HWEKOLdyWZl3AGPC02RuDpCAiJrgd0L
KgyVCNiMo6wjTu87XD0rQTijuEE1xiMcgEzPMhjEiqyA9MzTGVWeehCek2CSmKJzDOzwwIM7unWE
wHzo1/fQvuv2Hc+ePeKZ6o5+vrujn+OKvrwDMeg9VDaV/o7EYOR5D84cuX0HXfgC8tpVNhVLX8cv
/s0KG0f61mLC4Ri4yhltlb1z+3i/V+jPG9mWn0QS499RGimjZxf9Lg25Put8ROvjBLlDA6HA3R0/
z2uUh4vjbhalbirbjcmklTE5wuRo5wl0gnHoD9/9EpmMaBcoGippR7rvns8gdGf4nZaO/ACQcRUw
6Qg7Dza6qD4VuLtv4EVeXnfdYnJEt4WFov8i7LRLvUaKie2evEMXp3yRMf1SIWhnUnikZugM68vP
D935vg9y7tAXJANP5huo3NHznSMxdgDRJIckBOAefX7IA6j+5gnw054CDyKheKAlkUvvXlD+ffct
vRDWzKYvkrhQdSkGJEnw43FYmFd9j2iQQFHqXLWb1yJmovMBCYhtB6SCtBy6uy4wIWBxyKL3Ej1T
c0oMe1fc671snuHtMLvf6XUBkUVdSJCeckO1fL+DeyAOx/sshB4nYUL/feyv58PhSQ38Kp+iTUme
Z7PY+W755/dCGzXFM4gS2vmOe/gNSNgu75QMPfVbKo5PGaDyQe13Y9OLqnryn1rgnd4im3dqVPpg
t+b5+Xx9oe5pEfkW2z2phnKAkHH23c2/9QgalqpXMWlGFaSa7h7bkt2u6/0D+gXa5cngJ7WkWu9I
8aT18Djn7Ho9rz8ee9+hPCVk/7tY4HsHyDtIpXpAu2y3t+31cKTmcbzHByrYMbQh3PzQaoI9QCYG
ouwBVqA1qWuiYvg+6vA8BWnvuk2cQtYPhN5EOuqgEdu71/WHt98fHgtosYHtD3svhQff4fAtIdQA
9BTtTtWAInwcPqhfUuLD4Sl93IaIksAGzDtf9w9vj2cPG7KTbIRDhxhkPsAxkHb/6DKmf5YrEqcO
n/j+0TCIHQrYo4THx/589kDDtzQ+q7mHuCElHg5sgdB+Dqp+wFYhOzw7ABH1++cIxYAmCm2IAt37
1vVP8YAkzCTQd3wUNuoNzkJ0JIYvoF2J9xJa5jmYoTo+v0yiRL2DegndwMtmdqcTKhI9ab/39ugy
1D77xwfc5ElmHx64+9jvz9stwEOXbyF7LdlyGbKvnr3g9+v19XbbhniCR5r9trzdSobNESCUSPa1
ZNurZG9NhiPisW7d3nGvk40dBbQsuh+q/qBG7xjayLBxSBkerq/42b693WqGgqjM17f1+YpSlttr
zs5v1+06Zy7O1vv1GdTBO1Rl3sf547zP7MP5hjIhjufrFoKWu8uY3WT2dru9ba/b29tLyN6WEMCa
xTgR2fZ8Xl+R3/l6TpGjjpP9GRJEt8/njzXmgzZHbHsQBqpQp5wh9xJ1NFG92/WGfabt7UpZEOEg
FPnsQRjCYrhXHXStr/s9JGD/8TgjW5LHx7oD2/3ZGinP+zXd3QOZnOrUOmfvfAYVoOSK6KBsnG3R
sZAz8l+f1+c96rW+EqvW6wGeqVQwaoun3zT1DshDTXFDZ+vt9eri3x4UoIsSy67XEWM7cGF7/fDg
7WHvr9e3LZKfJ+R2BmdKOGScUQ2q0dsVNQa7aiQHR694CIWA8+0NDY9/MvV7pF2DAmq6Z4IntS7I
x02qg4kHyMyk4p+0giRiL+59cx4nyORJIGUDDiVQmlDjAft4AFMTbPI+DgLukXKh7kj9lc7RjdDH
98gbrDhTg0A6IaSPw/nt9Yb+e90uS+Yh8eG2ROHg9BoiQ21L3DzsSVuAsecztIANaq5I4Xnubemz
G5iFG8/a0Dnxgn5Rx+e523bs6rNr75CQlFi4JtE3wSE6pz+6OzoltjD8592bj94RwM+WHlJCIjuA
r0/J+KJ3DBRaMhf4w+khIntIGQt8X1LKiqPyhUIp+++/77amPOgzoSCAHyAf0iwfdEIqFCr1qVUf
uAM60OwlPTwEi5S9mewWI6LW22100GfRqNRxv+lGvx2fBGOcAQBfyUaPoqfUqalgyXYR7RW1GE4q
QLz5orC8stz35kINb+qlD52+9SR5KV/62olQNirQArloeDEQCqNemQuib3qSS3G/LfeDLmOnsI1Z
t/CXw2IzYX5lerCmgHLjGMZRfc5gX80gi9iowR+GPhOrbPi4QtLOHyRm9IBY+vu5z9AN0ck+4MHN
PlB3qBz8GltzYS4GlEhZcMz1nmNIxOQC95CWBBF71j+OyL122xmJYYr3RcMELKpntu8c9vlqDyhd
XAbe3gTYBmU3QKkXCEz/iKCVKB/uwE7O7twOsJnUt8QZZi7ERLJA/Uq9HmrOZzl4GjmIjAC9hNaA
2zcI+CDqONPcc82gCMnWDjzoHZGUF7UaVtafvBgx83mDxJY25nIjvlsz6AjSU5Qj2hZdKkVzoy7E
JahEWDbgQxz5OIew4IN8pQyvrzvd3H4U9ocbwj4W1pM5hIR4AT7CaP5Z5A0S8eQsYlIzMAwLaTgx
n/9LUIZkdOt6e6sRCTgEqoOJ742A63lO+Ea7J6qIDd9y+U0xssqpWk/RTMCLEJ/4Se5Vpbtvb98N
/ENaUQvKgHhMdBBpUOg3qEfJjXEjZTdMXkALIhUQs54504E+3wT/6FTflKNG38noiHcWJVWA3Us5
6RAMYCGCYuJ/jj/qDdQn8G4RwdnXHJVKbUxxthY2yVN4aKS4EwAuAMylw4iLHlZ4wpV3syxk6bIE
ayDQJmOqYmOuBleZFPK0xAJpUrLi2hyUW1Uy8Wg96pdw1XjLxsbrBuBfqGoMLxAqmBpYcKgJx+dV
hELKJbzMcC906WmJeKL0H3QQQTmwyugC69OP/K3ciOfIiXAXMNcglp4T6QYq4aM6WBPAjJoG8yOm
FYND3fEOIanswibpwXYCDH5J5fj437vY0AwnAI1/DA2LXvId31RetMy8eBbPaHgl4ZsLGtDQcCV3
kJOEHCOcIkDH8+b3XEEBnAsigS3D/lQfVYLQK7EPLtoY/NLSDGkPKLdDaAvYy+QgkvTbp2jfBWRH
YzcQhj+aNtBiDro4YJknLLVYDDMcZESfDmdAbUbFOqCuIjgCtA7dqdedYzFEzkvm1jF+yze1lznm
DHFTnQLYa8TOHMhTPYqkI0mqyIA8DMSUORYx8rn22dcrfXRCYA0WiLngZNyeOjfRvAqoCr4N9L+2
m+WJG2pOLa+4vumSVZo4Uuv43C50T0Rtq5mKURWon+uw/TDnzUvnIVZECGsM0eZ7rCg7MEKxRRwH
96YC+hHOSOLM8PAm8QCGPGuY4kW27tQwrk8Wio3tOZhy6LMJuqgHmlUErdQ6KosWgLrF1QAAMcmL
Fu0M30WAchhAzIoFvQEkQBc1EDf5DBkBdpHh1DByU22odceHrBiO6JR26qEGoAfQMTPfTT3ftgAh
Qekt+hZJmTfCbCOCcOZehPv9fJzj/iwC/hPMOVzohBQDS/IT810TTd7NuhnHbPTSzYQ51mFqpyXQ
6XW+1+GglMJtD3924i4Ku6J5Fn4W+MPZYoHjDjPgGbX6BpO298ulc9DCNDdFUz8Xx3AYad3iki5U
7wLzqxcB2yGYN2FZ7LJaYca7odWy1Wl1ueD7l9UFC1MXXOI6Y5+r0rmc3jcXJ2Gvq8v7BvM/Wzun
O2lO0vw9Z8TcZYD45ovp0rpUH9nrl/JmxOoadS5hpjmhZ9Y2FkXkrZgxZc9XwtHcGgvLoQ/X4Hke
e8Pgpc1OpRWy1P40AMXZ2yHUIhxD4OHSg9Vf4Bx9XqgrfKGv4xeLgy9fn5+fL58vcyzN0M0fP6+v
XyPpSxLe5RuNGWlcj6W5jJYbUbkLLang+gVkbkSbssAiIR6vnBOtI9KUnzgKzhJPMScTcKAlpopt
fqxQIjUW8z5BGFXVgm7BHi36DF/lG0TlWBgLotvE3BsGry4i4KZv45n0Ven5mLHAB6zc9Pf8IQjz
MLDHs3yX70O/GVTGEYgC0d/mw6PaxbBCR6tB7rJZ4xU7MbHrdxjQsK9Xmj3gjxQmqomzBO9gTAxw
hqsTLVdRT1aQ9JNWFbBYQzUD48AK1O+ExcrfJ9Ofqf313em/nlm+FbO323Z/O3s0BQrB6K+Xz7/T
yvv/hZ2IY5Hh95nzR1GOdQSs7O+C/rjkfxTs3JrbTxfuc6X/pX3U4+HBge77H//zY/gfwaOglP+n
D3/sFxzH8vGPv38Ubd5QbkFU5H/eSpAV7Aj8892HY5EHP209PNN/7zoIkqH8BrhIshJC1CYVOHK/
bzvgkfYbIr0p2HKgkGGKhD2OH/sOgqT9hvhFogLHH9hewEUEZm4/Nh4EWfoNGxgwXochjop9C9jp
/F73/bfJFNj2zYsf13/L22xfRHnD//H3X/z5YUwNIyIYyiLijQnCYX388/aDmGI3twpH7a2sBXGe
y111FgPdFs2VEGFLsscdTxdavPN4BIzqtjwjrLutF0q4lxrZfBGngZWjK2uq8ApslVdRbae1CaMC
py/Tct8MUfC92fVPSf7ZIgcU64SPCSsOQJsSGucv9nZKn+dyVQXtG4zCqkVTNh3WmkXFqThQcnlX
w1HfGFs7tIrgLwzBf4Fa/C4aMJYWTKaBCgDzkZ+Zlbeaz8c47N40KU3m2ZjWmxyRm2fxqGH4PQzi
qi/lK8wIDkknNm4c+6mj+HGyr7mqsrFSfUdB7GfXTzqDyVX2lVSxvu7TvzLV+nlPCXTCxBSyBaMl
GCYikiCk7qc9palXs2bwixPCW0wbxKYJt0bhF/MqnIxt0UDTSIXoDUkOx0cOANoMgRQLNVn26dDY
2hT07p96xH8nZWRv/b/t94ggC8FqgPyBD2KrG7/aY49xqo2JMp6UutBftUCWV3JeLmJJ4R7X/cSR
U7AlTNuRiWWxHYRYPuaTWrGcd5iMyHKwCrvR45XxoQb1eOksGEtwSTO3Zim6Qhz12K1QSkRVF6J/
n5kwOaQAzwSOBn+VX2zuhKarwRsJc8cKuISNkUpsksJkJuaq6WYThkd5Fx4nJVvV7cTPY6zMzU4e
V1YmOpZa1s6/5qX2X3gJiE8YZcH9GLaQ8GD5ZcMw7CR/irOyPRVVawFyTGRqDcTYIUvrDyCtqy62
zW9dZ1gzrjT5ujVhmTHUiuT5lpytW390tchsbFmPy1OWGQoLNaWwS8m8CKoYrM0w6VhR4RVXCJx7
rZwFB8G3YjtLi86Nk6i0Ec7b2Ac6ojWrmmB5htFKiwQ+GxBpC5NG2YwWY8bPFYydXT2Jj1Wphnsu
KStrqONL1k3wwRumRW01AJzpJbvR+LQPCuMlkOL6fawT4HrxLFgp9bRpW2mWlla9hovgX4nlL36B
EEuwEupPf7pzw9/pl/5s+p0sc33qTmY4NdckdycpyjxTCftZXA7AAJDUjwhmPB6fEsvNZT9wuSX6
XiREGBKU07ALfURASBMD9pBBNc1KXd0pqT7N5anadH6twBhFma6S2d54JyUvBR8wUxlhPdP65Wup
FFh6MDJMqCtJWw2Z9RcGhP9FVQKRFbG2ZAlyAu+gX0XXjIYojf1APHVCB6QYS4u3Uam2ayEcAU+X
+nwrFMDibdX4rwxV5Z8tVYm15LkKyDb4fODN9+t7pe/VWiyEyTrFmr7Uq+SUJLG1VSstdmph2KRa
vpqEbNVKACBCLAl45BlGBjNKeDUIXM9XJQyOHPjEtEztlZlUKtOeDx2G7TD9QVg9xA2U5BpBNzRY
kAxTJDhciiu7GlVMJvuxfumjQfN6eQRsYjN0+6wOe2bCrsnljRE76VAjpNqYR5s2zV8Ev7yNQNRa
9ZN0xct5q/RZxTpJKFCcedfqSdwd1G5M3Fr3S7voUsyap/ig6ckMsbjgMluFblhizSjM4cYdIQBT
hImRiQgws7H1ZRd2YIDrqpfTIDh1UJjMGgJ1oYjCogxL0+u0aSFJNcaEoaTOktxcplHKHbUssKIh
boI6HmYpfDiZFXZHoWxrBw51u7JSsUdQK5jE+JZmV0KXLuoJHRXSdgg7mJtFwDy1owQAq2HWNnO4
wOaOrzamA1vebpPUBXes+KqkRr8XMCw3gyF6MypMWxoRXEyrdhFpEiY2Y8HnfobhfmNGxrqjg5Al
ItOy6RWR7WpviDNXAN2LXgvEVyW1Nnj/IDJ1mF+jMDG8oNdLB6HYYC0jTss0jdtDYxmO2crlVjDX
QwdzKJWnfN7pzU0a0MMqOeNvQAuw0xB2idbI5/9ai0qkJX96I9ELCZ4ROkL9QYn+alrbdJGgWkKX
nABA2x0m2Lavy854UYHc6mYc0MWJX6YO/DqL26iFiEkGtNhdpGUcoAE+LKCAWLa0rIH9a7Ke1qc/
kwXXTkmUYYcCHztE7Pn5zW2VcTWNNbdOgETI0TrJBeO2t6iPi0UiFLe091VbGIJdyzVzqXS9uSwT
82A1mugZftyuo6Fp17oWYNpZ1qbTZsYsTBUs8RVKZPM8b+dtmfZONwaNI7RV64iwPkv0QnprlBeM
swemhyIiQPmwnjQymPkNidsFgn9tKllzjEn0uiYRXgVzWEk1kOZqDYL8r3lALhw/swAtg/csXGXw
yjV/fb91eQ53e79ITk2nChEbFahT1YiM11Dly0qr679CFCCe/lIgxpQi4CHgrKkYvzoXtLGF8eSk
xqepkR9aawhLWXVGIbkEca8eKm5orlrogPPL+/E1t/Rrj/hkf9HwT9yZX4nQUDysjACsCfP+nxt+
aESStT5GwyMUS8LTF4uHu0ZvEOmnN9ulD6u+vTnF90lT6kMDjC+xq1jkV8lOVTp4fonF0m+zhd6P
6irJNIXxwsC6sCjxOfdVoEbJnNsmNNyqGoV9bEitG+uRHfW563c6ecG28Kjs5WBWJ+PCRwSaiBvF
WfHTwhmmFia7GAXMpUgp5zA1Hr1asdzJGhqEsgqTVSbJ3WMEzFxkCOnVD7AMGak/wO3+rcnlfz9t
xOThj1njf2yiD6iu4qv5dXL5UyrvUWxv2YP/moio+SOv/zdmoBomZf98Amo/MG+9pX/7z686+rjl
fzs8yvaeRh9/nsNSDt9TUtn4DR4FQHoBYq0OXAkFivHbEE5Sf1NleOzD3QFA/XCQRsf8MSGVJNjI
wcEYsZbg+AEcDLztf8xH5d9kGe7u5BEEd2dkq/w701HYvP3UGSkYGTkYEWoR3M8RL+AXBWg2IuJx
8NQrLCuOHJgmY2ywASRUAohnRTAmNyvrDiAfStYmXtUUYeLxpkK0T8xbulr0eOdb5qI0YX291Lic
hgsYZgZAUFa0ONnEJVySV2UcJONhUKTadwxgMkLk5SwxP6dCSK17NMBUeJ0WJg+XatRrgtvWqWgs
xjrURTdVYFW/DTOhGXdNpocwTvGbJJrrRtLBiH2o+ZfYCPoMTjTFQh2aCeuwWmxGM0uruuhLGiKM
fpLK7MrPJh5939PLujT3fhLFiHA95HrGX80uiYAeICpBjAEyqjdL0yGw5qPUquU2ht2qtassRYtg
JlKkrXAr1SnSZz2G0L2LkT/coG3EJG1zoEWbPnR8FcW+1yRahM0co/O710bmSnzQex0AtzYMz3Nl
n0x9FG5gGG3FDbNgRWyweAB4jV20slF+SE05Fp8FxlEwagsbLY1ZY/RD7mYjD4ODUsFzciFNUhFs
RiXWsGJahwNf+WoWjYegHAHSLVc9RmctIu8abxIMg/kmE/1c3E8JV9PHFNdSdBlhaJ14nZkCf1Ov
hBZ7XX2lFU4YFNO0gw17lNmjInTVrLOimGOxWpHDbRbC4/zY5FmP8Z0P808niHJBZBOs0utFoAh+
bcPiuO/tqW3a3GuUmqJoT3WpvCe1NZjLgftBZAMVIC7h6tD60caHpXy7MMdQhBmXoMKO25lUNe82
1VCJWFT3cXRNADCMK6kjG/TelGJpCcgEPbOtIvdNZ0g6GAJmal1hh0WF+fqsrS2jW6A7IYpU1FUZ
wJaaAOb3Vdqax0HqEyymAF8qsq1oVORlnksxVHSjhFghxWscHr79xDsW+jBRd8uoRcCcsMq1cZXx
1k9sS+JYbxW7QtoY1qSVx8iE6l+pZVVs9KhCocHIB9PJ/VrUbd9omg/A74UyDPu1AtO3IjK7Obzv
tQBgvxI3EMshqEPGRaUaYMAltA3r+14qbTOGJxqb6qQVXUx4h342lWMJQ7m88j80HuJhqyo+lnq5
1GPTvq0HZ8wyuWNKncE4vRZ4CpPzNLqY+gQcgSovELmrb5o+WCZWfQHIRWetk6QBbeKQC++9n1Sb
ABi097jSQmzEtIFn5mXnmEKjOAqvfRvOMJ3otaKJldaGC0HuGuPgv4QAEcDew2TknzAblwKm+X2+
DZVqghVMr2K7Ik7U6gHTdfO9FZKw2PZhIQJb0+Ch4cB9w4he4kbh7TmOB0Vx4VPfl4CIK6SosdW6
GRASHtPg4KOLYIXZA/LEQTj3Ifhsy6o03abq9BbvUjhwdIiGWCQbSxaydtdipaRdBk04wK7NyFM0
noEHc6hfv7LrTFHjWQbhTl0L3haw5yxjfjV5Nxh2qcfpORC6XVwlKWAyNGMAX4taAfJDkCZrgytK
vqiw1oewONpIHnullUqzwJgygTUxpgAMchAD8kZKrMY1lSD3PX9oI+soCEMqzsy4h6FqnMtKuIug
bxu3h5tSt8lipcMOiZQqAgvlUu2dXs8jmCapUl+t6iIRansK68K0McFQ0XcjQNDZoo8FglkCzytY
ZAZ5MHhlUeb1rE98LO5IgLDwz34IfkNnpLGxqBHnA/stk1G1XpskOaxW1VIcbTj7CP6qh/eKNvfD
Mk4XWVliFhZrdbG3tKYZNpjnyPDO6ZMxwo4S9wnXSIuSsH4LcsVUPQRmEpV9XxhZhVEM4nOuYVBu
SquUq4O/n1qVK/MUPhC+00t1KbgaRn/G+wjXo32RAkLLFsawxw6HVKjqUtf9tCttK+et4VVWYbQr
odfVaB2jM/E54vqVxtHvGy7POkFKN0IrWjC9AHyL4uV1Zej3Bg1gevATGbWdKU28XmLJxFJfMimv
kvuolUrzyTMIWrPNuBW3iJAqxNDmDOrQnw61IfbZCfDQGZfJBUY6YgEnmFt5mo8zMywj/72UoWdf
dAOApqtG7rCA0beDkLtCpcETw9YKTfyUg0DDQo8S9eOuQkNOyzYMkhKowTwIYbks4jXFTJ8bgafx
SsX+T1cOE8wquiy+dpip+ctW6XthUfdx1zoT9HsYYwlJ1Asn64UUk988CW8th6ZZFuGgDyyfxFLf
aP4IBK9YSjPs/epF/TWNxhh6E4aPhZcFU2+cc12NEXssH/oW8xXgFa1lq0Gcwh4z/eBVk7tJnQ9F
mWbHDKMWZV10jRTPafifztvBHKWZ2tSN4saVb5pXIdYQ70OTKxEdqh5juIcUarht0arNTrb6Fr1p
CIarBqcwWLJUtTKxxBAHKJwmSad03RapIM2aRAE8gFkIQXFUrUGOV3qhmcWqqXRBOUFDS/ktkHqx
6edh0f8v6s5jN3K0S9NXxB/0ZksX3inkN4SkTNF795FX309Ud6O7McBgejmLQlWiUooIxmfOed2R
nVMsWZFMkT5wEnuN3GjL4REZTObGhDXOt7ue1rguQTUITdPjk5lbaY+EW6+i4yLkPPIyuwQKYUZf
Vvq1LWeIjQrS6okYN+N0M3LP/emTLha+naqJFChLJnpvaEfzt17K6OLIGT67KEmlZ2cxkzasyZ8q
wpgMRWz6pbbkB4FRbQzHMTZuVp/HWmDZbDvmwtcoe2rdziFfVacszmbL4mC6CPBWe3acmupFGHWm
fNq1vI6bMq1j0oFXYvORM7dNs3zrUS6JGUDFUmHVYYKYTpSIvLzM+dxmYaqYovgDWDTMhHC1q8I1
MuK4BWfAY6k7udQTsDiSBO43IO3lWcarZSWuHiv59KZ1nYVqul+lNkzyXGpe1AFQZ1cUSROfVGVp
sw+m3pb3fmojsW/VKl32WIPWX0k30pRNxES87yqOxLBrrXohEctubYetL9dj4s66Dj4X63giP/GY
cY24hS7m5Tku2rn94HO15taW+nUOWolPdZCkuh6OuZ1ZE4AJQG2OnXWtVwWjgZMa5uoJSYjmZTWV
AtmHnuMoc6ioZrdbOkM+qe00r1ujMs3SnWZDrQPVXGTYwIhfgaYHryQ259xgeN6/96D/q/bq/613
ujR/MVd2f/8Op6/m/4MGiukm/7cO6qkuv6r06783TP/8xH90TM6/ODpgLRgeTBcEJ/efHZMq/+uB
wdP04FX/nx2TbvO/DGJmH4MbdVIX/4vB07V/EV5NlfsAR/lB63/lIIJL/AdL/S/sACvzI9OW9A3S
n+Ap/g+GIunFrEaTrHp5qfTYUO1sO2jxZZIjY9e25bHMlcCJZ2ZHOkX6qH8OdmueojWHR14mQhxi
lVvSmDwGJLQ0+8lhHEtpa6jlh5oZazhLy+y23IUhVzOzVfKe4UXx+taWkfWaYqHaVeKtZ7o90OMM
J5JvCXA0g0R9ZXhK4lWVgZIl/llUo3dXUXRepxZ7p5Bbb62dxscUHUCfkj6aU3KOSnKKW6ZRUSnX
QbE4z+rs7NbS6AIRqZgedeNSqsVTabX6SVJqf1Un2RcZdzMmYH8q5ykYTNRrfDcHwBTq7NGDeyq9
rsOszFTH3u3qdB/JBHhXk3pfEk3z58TSgzHmyFr7x8Vn4j4dRDD18lNMrnOWxCCsJlHgo5Vbfhvd
HaG8FX0Koik6G1s0J4aWTzSpXSS7sfXwJa4SKLE27x15FD490cYq+QtrXi+uYxff8SyGG+ld26p1
yFa2sicmAuzGel6D2VRiXyh6oAHdTYnJmLxiJL4kTCuHsr3Pj0ratt6cKnIoRXujmRR/7O23Rjbj
sDSxaFH4eJEZmV4SLUeZw3vPwAsV6H+pi6uS2lowLTIqseosku5bSVk8hWGhgun1+9jpsjcsVh4Y
y/QxqL9G7dS7RBtveT0dolRftqlxUAdndbtB0T2Toh0aGDGUtaxh334LmhpvUYo1cJy/mDFrpB9N
G9TWh2g01DdqQclujEcao94rbIwcSyO/t/gttyn3brXojddNUR9CMNcHWWi72Jx1b5ZjmshyChQh
aTvZxNkzaE4ckpWV6XqyTfP1lAnZRpvSfMVEQcK49vl2qLE69fnXEsN15ibC0BLaxY6snIlKf9Qx
N/xMHzBWjVz5ybIeNeUoNYpzIonPXcsqCgdN6H6UqpXbt5l+iPPhY2YkzXad7Ke5LE7cHZELg2n5
/SC/j9xN4ZRy+kuMkvSpOFEUYlEW6uiPsrVAQ+A7Nw3FXx825KVBpqmbrbdM5R5yGD1N7wDsLYRd
NOrgjomyGa2mDualqrxpEKjkRBH5DwpybcfO0yhzw7alwcqG1JUXu3UxteduISX7bFbVYBmnd3Uc
Fy8addWb22+F5miTyQRqkOb/NVUIoCQxBE4/M2tu1De2UMzQydd3e+zJ0rGYzNJ32pvca5wj1ku+
JupurgempRJHL5VxIIDOg6hIr9yGn1HzLiniY5ZtNlR9qSjyaEwiby4qyRvTlmFvRar4t0poKPie
i6yWvOIdeFk6zP0j8rvRtw839jYuby0ESldpr1Ehanet+kByWNiLyJpAd+ZzVw6IU2OkxLWkHDv7
q8/MgQrExBijj7t+KoBB5+Klb5zDmK/+tDYruWpKKClaFNaF+tn0GV+4K8yh3q+q8EHds0OKYy7L
bG+yDUab8+BEBb4kdxoDY4hkKMyU87LV3xVDv6xzfGUog7nNJDGFzaOdLGPOPDHpXtcKkABLCdsJ
t442mdtlZY1pFeppy/iJV5svuqpRYMXzbZ4k6uIoCZt0IS5bVHxfE252Z3BsvPrTk5Kv07aYCkb0
FfIr4oweusxJmEbdPiLul5M8tCBBKTNZlOUZfgYR11BjLkoWnXYmPRhZlN0IXmDI9zr7ud0/KIDR
b+YItGaRSoIcBr+JExRHadJ7k46sw2FJAb6Px1b+qZg7si+1tXDL1PH1yOh8ozDQQZTP6zppV0Z7
vxdafhIjJZxiJ3/MrrE800lGL4oNd3QKk1WrKIFaWUUQMS1ensrGH9R0vPWNop4TG3qsXwbfnhlg
qaetuNWLhjhvXoACy55jXinrIJt2vD87TGKVTmihS7e1sgyWkgeYOWW6qa148RdLviep9ZZFjXzs
m1g+DpJ1gwIguEYVBBu0PcxebZ5zOxL41Mf3dSVCIY7MGbCwQIW5Ku/akOsbK6nfIiVGYzlS9Q3Z
1mDsBkBl7Oej3npTynsaDI25fnOCIG8a6f3MBa275PSnXFpYd1XT+oZSjdcY1b7OBUwy6UvSauVz
W0lWIEnIx2BUXZF1TZjn8ejHparvHFb1UHL1aHFuH5dyfSZNtj4pq+JOHUwpCSfWWWu7N6QV8Wk1
xMy+XO+WkUxbR58b7q83ucrifaEkvmaJ5Gwy0j7sipvSkVtUDAvUyiKgK83sA+s6Sriol64qk0Mk
WzsRRqCHyap/zGn8SaJIs8/SxNkwnNkstQBOvH/RbJj5XKTn0ZD9Qj63ZtV86dpzvRQzQdCqEiYG
pz1cOVEK7Vp62twl22wNoVzsEOaifNHX8oiiNZu0h+E4Hwt9BxxS7IX5EyUiTVxKlO0y0ClKHTX6
3MmWGzVZ8jSwz7dSp0LpjstuWDMj7Ky2epLVpCYo3RSfFrZb5rIEUPPTV2wJnTgOXLTqGBWuphDS
4PR252ewzO91Z9zm3DYOtawzVKx2zlMVZ28VimQg1KBK0+qo61p2SrSl9RXxBqKyftn5vovX9r1f
MNqOK5N2EkjjQUMdRUzFqTHb6iKaAYc0iOn2nz/2pcyTkizJ62u5Pg0d2JzKceNPNTEuQEuqa0Za
E9gmhxbzgJ3DPC/xhlv/wxmi6ZjIYj7+8196rQWyofH1yR2sJaAlEvxI1TdVFeenxPoWijDu+SA3
niQXaHn17jlVO+FVUiKHg6n5tZa1k2v13BR400On0PijFMvMrGztLzVO9jUUOl4HiaUR1bMeFkmq
nyDq5VQ1tm0sP6qu8oO6Mrq16h6NWOppTX8BtNZ34lF3SfF50ut6axCGwlyqkqmma7w1a1SrDHaq
fZBSjm/0PgRCt34jWT0h5Wq6a1cHtKaYD6bmvLUdecWDtcn0aBfri7KXQCvbqL4PkKTlooaVVLyU
nFrk4ppMqVBV2VOHytUVlPGZM7uqZbwzMukSxeSTGPr00Zrvim1e1bb2ZlBNLUo9JidFsNAdSmzD
fB5jYW5I73EriBKUXBfH+BRSe7TbNqiU6lhOi1+Viquhq4CZXzuKWcnyFE5zi9KMlGOXfA8OPoa3
RENN667IrlCw4Wu16kpazeMeRs2j2XxLKpnNaCh/ZaJOQhjgrVOqQ1hqEVbxNA8V63muvhIbYbsd
n0YFpbquTsepzfeLXRBTXRyj+IELIjJv8nMxztuytTdt228NzvZhsratHW066X1MzG3vOGG1Jsi/
JLzpBnEdLXpssVBoDicLuRPfmgkVkfHJzOnKVpy8tWiFu6zr6JZ15WxGiuE1+TFbZmBXuWco6Jxr
JioPha+k6NClnqGcmZe03y1TiFJz8hvnOhMLv+Cu0RF7mAJphT356Qyqvi+leKtIo4+eJHgcnHql
BiCpPJxB92PH8Ya09nVTbCU+oVLyvjTF5TzyrXlEfIjRvEP9/3BrjzZxBOs4ellehKmDHB2qdltP
/Y8hfjJlYMx07k9U7SuVhkxcYIklqk+vZvlVZDgFqMe6jBU44xYAbW8EHzi1SYfpSLydToWJNEoB
o2/Wh9TjU6i30qHfIKuJ+kzGRGQOlwEMcNPXL5a8Yrdo8q1cvyzVkWwc11oHNyKbZDLwKkio25lJ
1eMtOMZETs05uccA5928bHWVJMPOQYVkndtqctuu9yPLeTVF9pln2i0rUimQBzN2qRV7c1w3RQlj
X7Y59Xk7eL3hEKhUK+HUuSSyEkj4g/LG7eTkrI/tblT/DBr6Df2dQXJ+PjgEGY27WSic0ZprSuD2
XerFTeOOtdj0bMxl7VyiS3xBbbNi+WmVTTLWGxNNdy/UJJhUw+sGG6hWHBI9i7aaWjPpk4o75qKk
ZRR7haZBcggSUMac9VHQFWQ93tQadYWUQM04iJJy8Cv6QEZIDUYgJW/d6NxVfb1ZnTISb7cQykkl
0dqn9LnNkoth9QT9mGXsc77uJlN5WY1HOt6y8sx69Z7QKDpzDpVlLE/F2nw7EWHPUW53NKIPesIu
s0uqoi/qSj9ZhexxW87eYDY3eV4+5wqFd6MXN2kon6ReMr0uaV/NhYJrpDqebLecIGsSB2R76nVy
H+KLGdtTYOXjpZC11C1MZtKrX0DUJG+u7xm5kNwnnkZ4cjC26nsnXPt9RFzAibC62tJjSFgmQetQ
fDYtc2iksg8r14klPuKQsyt1VPdk7iBJSB8iV/lSAhRVjUqOfEz9rmfrNh3TJYC4WN2q/KXZY7Gx
DTMxqJsi0n7A7cwNquY/XW9uzMcyszqCY22H62vg8ThDjg2pI6Q3ddaDYzbfQ0mwkEjKX2KivtZF
wcfZtAqdmRwg4Sx3umSYnhUVHCZmfVSHkgptqV5FL2l7pxE+wf5bOEPpRgxTslUlKfEyyZQhTXmP
ppowC3Yx1C0ANFuRE16drgLqTxQNEwK6KA/aMsc8Qc41Q5ONUFj9yg5HkQhLkQsTLW06gn6YRIKi
fLEGgfgh0m95mhNDxTEDrhdWlWUDJKs0HAwYSEgCokQ864pie8RszX7V1n6EfE+ZFwT1RimFWTYP
HsHFjD5JxOKXAiB7MVp/atu9qKtLwqYcsne7RRFJTJLkrmjMYsJjO/ZWrr05JYgLaK4dAVwm0Gs7
NSv4pLBB7AblKxnOY3qw5w0XzMr/d5q7oCefHex5JKk1+iWP73XzJKx9Z1ahhMUqSv/27ZdY/sTi
5uiXbrwuYp+jh4XveanFLbKPCrrPkqPQvJORRHLfZ7f+qlZLjtjoyiWuqC72qQSheA8x3Upjdp4a
M3+P6zKdPzJzL3cXafgqlsvUF+5j0ltdP2fjQhe8HfEJIlbMn4zysza5CEegz3Ooxu/T+paMu0Hy
neJdSp+BJ+j5cdg5A9HLC3f108KZnevADXTlnmzRyP9NDLxXdKGPQZZV/Rznb2V0HxUdhSCRh3P/
FTvvmX0y6q2dvubRbyT9xDEHpfo2g91Y5ghfnntsFbeNIR/gygNtCQtncHvxHfGyFc+7bt8MsZfm
W4MBTQ9WPXCGvWFv5+Rdr94K6+kk4oOke6l+qIydFo1uUjkumdFuM78+ypQkC43jaLqWtU2srZVU
rmET2hKdlzUw4kM5ZNwXT8wYc+PsPVWZGaFFtHUkqxGMinhVP/USZyh3+jaLDmv2nOavGZjyOOtu
KDcrJGvCz3yVqBSkPiEy7XeSjx2AeefshPmktL1PBKHrRF+tBtMScr2LFtHgvocXtBmeIDVp0DWb
WAkNRIQy6ejSeLXCYgR/2ajqflw+4/Gr61sur9qdlZvtnPP2ddHYx3ZPUXGI05Muvuzx2A9/UhVh
g+FlSuaWaujAnA/wkW5VHaaROd+CTqKxw3X+GgxSXpzvaS4Y4JZ7szkEoDjZiwBUemzmj0R56m2F
+cckf6W4N5eboWMxIDDR0ryleDXyjyI+RsV3lF5LaiREPW7TflsM5CE9VTva62FV3xsW7WSel2ZX
2QcFSWSMzrb/lsujaQV6fm6AF6JbRDiPwlte9R0h0Tm6RwK5eavSNe6NXZNjuWSYHfGZxkEm72bm
4HIb1ZPbg5iI8tpwfpqDX2euBvPvOuVmpHdYrXcz/8woe/VNHf81gHlk6VdaFrc0r6N2aKqwiA+O
/kfR/2QSaagT4TLOJhs85LbFFKZoKee9Nf0p87PajLt4tG/tXPhdd8/HJVhXZvomF46KWXpq5l/T
jvbRzJSe8dLHd1pz0l49JrG5NK42hQrTend6H3lm+zlpO3W4SOZe67ksZvuMkttrjC853cNHcQrJ
j4g9Yoc3drabysldM1BKlKB9fY2szDPGNoxrZaNPL/ydMr4o4gofPUoBN7sDSz7Wr2OK/vMQzUCR
3GSIR0KNz+i0jfsorCaZlNlnp3yRrCdeQ3bOlrUrpE8LbkiizFOAEOzqR23vSrZJy1tNyS7sq1U/
9QwGGBjzS7mNytxp822VM1O9eXOcPZssrmngQ6t8Joyxl34T8dcZDpLqS33QY+FW/GG5RsmbpD1V
+tM/beDom8Vv71wX6sz0aky3rjkK51hbF0d6lRdq9b+tdVP06zDuiHkTmucQAGl7Y3IresrU6KVo
T1W/l8CtD5b5ki+XvNjyenMZKJrPANVOwzgZU86b+2Z9j/Pbqp6j8jxnexDUuTqo9H8Nlsm25Ag7
yvOHGXPNbWW0AeXXpDaHRW3dwdioFTIRH+aNp8wBmK6wSe3JNii3RetqNq5Y/ahEJ6fjZ3fGch6r
g5SHlv7UqVJoi8AccEWnX2N7JfWx4fHpyq0uN4ZrDCcnOVbOyWlOZXPN2/MwBnxAeXxCV2srGz6R
ubxU5XFC7Zt+DIjCsp+shVmbbrp2XZrbmwE2BKXJOSIir1K/mvhjnG4cNEt5KezzhHY/PazLU6u/
9c1RqnfzECokZ627DJ54JrESXAJoqvxrxU+Lc+eMKct9qZ4UvMDRTW++akPzJoPTnuM1dijyXCcD
djqs672R4nvF0+7bP20cPg5koqxrWkL5zR6/FRSKcfPXZB4JmzoliHC5E3JNRRoZ5xL7grlRZB9s
I9f3EUxsvAGj8AhO5WZYsrOaf1fKF4AX797p7nHQGmc9v5bl6zLlIU/KbMJovJTCdpHMB6WZ+dXy
d47fxviiV/dS2al1DJqPGl0ljdi3Gp/Gj8dYokafgDoqLMQTHypLP+w61DkdNjJOV8aZpE9aelS0
J0eF0ZU+0+mlo2iWMpBv8Tbm+xK6t/1pxcvaPxfppsovfUbXgzmQJMrZMBC7c9zM2rZZ/jBgWa5w
wDyn5dsAHxyzcAZH+BFELOr1eF/H26j3FxE64lICHmYidxUkJ8W7NoesHx+Yd47x+MQHnrqRH7WO
KTwviPDdyvkah6cVky1ztZK9tT5xf/FkBt2zIU/bP+u8eKqy1ZO9PZ2U6FA1QZn+zAo1D7ids3wP
jXBr7mfuzaV9scUtny821Tgfia9grYNluhePiPThcSmW8V5nBmOxW+bvkiuH9Vu/c/dlcJ2ruXGY
n1BsF+nN0P4q8caR9oLUiS6w8OsqoTX8GnSsynAe8mehDWhV3tdD199H55UJE3XDdiRCM1o2kXJh
08XlVrO3kbyrl6/J3hbq0cB/aYfj+h1RZ0o/hX2xUK2bB15U6jaO7LLCjeVHofEfDmu/iaogkS5E
q7ocopnEL70X0QZEjYpdLc6sVw3YrwsFaAgDIGplL08vHKcICtf8JTOOyL/cytpU5mYwTjOFSQG7
XE2hwASNCRYVjcr1mld36g1N/p7Fvmg3MwtC3tgqbzbB/V0Ofpu+NMES+/pqUEpu+aOKFqEQtP60
kTGwv32OLbZ67mVwKawGCmtdA0Q7dfpu1u5SiX0PSLYrTGQCukcyaUAF7rXN0ckuhNx6/D2+L0sl
3WK69joxBZKnTrt8drmZZfvL7CTorLsVHWnN82yzUjjPXmF9ol5rLd6WSrpD+TNJJMmy/JpbmYQV
wxJr8Iu+9I3yaRZBpxx1UB5lM8so6oglkt6W+Wvia0E9kDVbbr9suo4N3JDAIt7uBzPo+3CeX0oM
I/2PXGyHYYf8jCA7SBDgtGW5zU0oy1w76V/DOhWz5BnmBnKQVaxFz0W9rWeP/raQN2lHHcKFKFWh
6H9XpsCLzcCCUmkME861OjBwdBiB1r9P2QtHMd6gBS6xi06j5bNl1dnXlQ3ISBX7dbwbI7Edqd8A
0caTTEmX+ClBdusuWk+2fYZbtPptxxKXn3qmiltTsod1GTcPwBnjxYbfVbUnZ4BaNN9bXHnqKZE2
hXmxils87/p4m+dB2dLItS9SdRrFSeQfnWUREruVp20/BcD2bpoxaf4lC4vW75aDvLc3WbdbCg76
e2N8l+mb2T3V9VVet1MS1HKg2fta7HgjJtOxrYNlPK1UCiqQ9r2hKaz39Vj49vQ8StveOEM/oD4g
SAWwKss+5vya9fdaDXlJOjNXkg6TRByEr40bnX2gUxw/adZXXx6U8pgnYQovqZa7avCrcZeRH9EQ
AzwzZIqOfl4vQryVxV0dvwztJ2k+B1jBHDHjSDZBAy937cxj3x8L1Vd/tfWema9yDVuFqqbPflvZ
Y2BlpD+b7VWkT0XxEjVnezjWHa5z3N2JdjQpa7KjPTyl62XS/6ItJlQuaffLFJjKXVf+ZNk9HU/2
rttG2UYhy8euiV5oaS/8JTkNx8g85NpHI+3X7BjJpyINonXTzdd1/u1nBr3gA4uz3HVkD+RLlIGg
7qoPdfoVqJC4Gq33K8JJgTSG7ADxSuumyoep2jctGGMKMi3xa2OSO+TkVfCvWXtbmY1O0+Tp8ntC
eoXBKYtFX+t3ZrZLGHvhnGvas5TocehY523Ijg75NZaXoSabJzIqEr9k0mOzm513UR57QcWzLYpb
qSts5R+LEzKVXof6XZNW6lZScjesc7k6dNWlzd5j6Tis9Cn5r+acGvkqlnAaUb2xCD3hbDXzEj/Q
+ZiYFJS1+GNA1167+Jhq9FPbAs/SvFHHYwQuvH6OFs+I07NyXjT5aiunlCXT7B71V69tdOtAqwKu
v15GciEW7vVpaP2IwFD00xb8RGgOYS9OlO7GfYELUSZPkGfZ0UipGKPagIRp4q3fRuk1VRoX0ZRf
o0Jbor8lnUCXPfPAy/lZjdmGh0byVbJv9PbczHTGzV9BUoOZc4gpV1V9VpNTrT/P9Sa2QnR+MYaK
fSSeDe74Un5nS/bFOYHJi03iD14dRrO26b4Y7nb8W0LwVJmBTvdjATzO5mtunMcCyqwnkEItPFG0
7piBH9VPeUKmSnHJqz10e3wA2l0IBxkxECeR92mkL8h9YnUTO15bB9JwaO1j4dCl87E07o4uB5On
Iq5IFVjfOf9BsDffJDly0QZkcuSPZcKV7Y3QzfqfyJS9DAXwrO7X9iRxHMXXpD7xZenxdl38NXmW
KojWiWvm7yiRDEMc0NJdEp/2egrSQArIOEcOXlATFwHn7+J99wCiE1mlffbWWFst2puPirbfFs5L
2dcsRGhP/onav2b5Sj1S10+NcZLTwyC9k9c+QLqfHsD1PpOfLIZCgkX71Dk0qt6y3sqZEjz5lbkE
RN0FxUzq9gRua15r+8gtKuyPdbiu/bmSXxxtJwVMHYNSlfNra/EkV+YGMaRXDuT2JwZjgtjw9BJ4
f/qaxhYWGjAeiHMQb1V0MsTdaD6MIUhG0CO6r+xajh/xtASl9KdPCSlSM8wCR4i8x9LpSK2xDuTN
u4V6fXRApYBoJaPIeW8yw3vMb8+HMCcOo91r2YdcXO05UOdvI/pObRkQuPIJRXB7XdpMJtxH9mRV
n2p7nvxvFRoLgyjd6ntLYLe0sUxEgEelflEBVvqPZdnZL7J0lNV9Em0ooalEG3232s+rEtT1V2ds
5Porm8+SST4rgUzKbiy2aXyLqTEwG7i8AMHZe9aV1PJ8t4O5V6dbM/xm/a9m3WUg5Qm5jA27anW0
Gzg1k7c6fVXmPwtfRc8NTOZMEgd599WruwZmQfAotoryaq8fKwAYVYSvGCDGzKIiFaS9xcVbwzqo
VQkc3V+Jxf+ngIYeBApzqr0hvT9wMV0nsyeuye5Wwm5dg3h5ZncoD+8CLnCNXc8WeTBRfwrwaCci
IPR5WEM2T0IRY10Lk/jN5L5Yb5KzIx2VoRLlsrWtZyN9TYtTbu5r/cT5VmivSX+zys+mo9s/GCj4
Hnn5WySiC56oZPQ7zk8FRf0MTKfebYnmW77JRlg521X9XjCAGpx5OujNQ7f+yE0R0eWRJzpYW46s
ins0xcJQIesT8hVmV+UOUDz6hkZ9sfRPA30qj1QW+6bZG1Qc5CWsLpsqVSQEiFuNsRHFG+DaYjwr
67FDiCkdjBSfPuTF1D5qLlMNQSTZr8oP2IkI+8LvUUSNwVzvY7nwyoz9HpqQ+JSVnPTGs9ad5gi8
v+HdEgyU7zQpbH/lbN+NOyRiaruxUOVLfxdGrOjiKc5jrgkkTRk5OtNLJoH+LJ8Gl0pz1uJNhxEM
xYMNYbUh32PT9UDQEHVWs6dzaNVLpG4s42+vfSC+rLpTkb3UDEEmDCrzzfmny7+HiBEfyYX+0WQr
dJ6h+uIIQCi/ZMizO8Qe2365VdFtLrd98l4sh9gMk+zLachoSzbKHF5scYqKsxM9pwZEk6uq7499
70A6clSdaLT7X9P0c8KVzSCODmPZIkc7CgKGNC+LN4XK5DsIHZhrNSs33bhXpg24nAwGGfkVMzaH
cLXCetxF9c02X2r5EG963ZeeWqj2/lPLLD8p9FDhWJKIZzNZg86+tg5tcsIKuy0tghO1j6p4kYMc
CFk/6MvzQyolUdooj0O8ADhf/M7ey/MJwAmK6EDePH3AGwu7bzEA0+cNznYqXpL17uSf1ogx5tBr
l99X2f4gyR6dMJjocNVFILptR6NctkDzQF+5O+iv7aKFUsHYKUTc6fpZWN+GRV6QcjOd69ACMk73
OQoyOtkdq7N3jkK8Jhn8Qqn6kbjp8d8RERgDhQxN4y3zImzUOYeO0C4Wj5MMUwIE3GLhKBzuRCx7
nf0k1jsR1r7e/vwzcTsPTYKEEM4/YnUcXQJF1X3Vsryl5wr/N5bOa8lt5QjDT4Qq5HBLEARz3Mgb
1AYtcs54en9zyheukmVZ4hKDnu4/NbSKqtgrrCKrSfstNQAIlP2+ph9rE6056z9eM7qwoA5IX5DA
YUxvWoHxQirEnk3ckEEPiISFZi3VfJKmVhbP3ZsIpLpZ6i+bLFxsihnZTwsvyjK8ZOLlhlrAu+FK
5rGfaYo2nXKt5kcoe6P3XcvbwKGrqED2+wYZHLO/utGsFdryUTNXEKIola89c7/8LY1vQ45xiv9i
ZojhXpTSqyLOqQtXvNYjmwvH4JYmpDzKXWN6xhN6wwraIXl3iOps1Iv4cVImEHwZqDpy86y0rMtg
o5RsHVrlxOIQNA50u8G7gfNLbz27TI5lvm+/huZU9R98VeYAjq/v1YUcXfueVR+OvoUTWw09bwcW
om6j9f8woa/y+QNLEKItiTGIf36QGatX5ngY9d9FevTNxTa+jNSL539hZAPu/OoblTUX99z5zqUv
q2n488wapJVJ867ut+ye2pkDofB8ow74NdO2ZwS70VNWUgBsjU210zG+PdLxNQS+xZ5HjzWrN76G
GnuLgmvfJ+XYEFi+8iVxJIqsdrvqoUHEpF6xrv15WVU7bZMwgTTbZdrEiVu2xz7Z8cis+B7W51Y9
yeEHJMDICpj03FX7gmCJ5hAyGwzNQS82udutaqZV0nDpGBnYuRhlbpMw3U1JgKsf6YKOnGp+TCEb
biCqa/hb6awPGd/fa2QCVpEz0Ge92wJJ1/l1QHxWE32X01tIBNYBMsch5iPadHN4rT3d75N95Jdb
vdxX/ojsxR+dmzZjGrBWRkP2u3KXAS+y+FclcEAb/bQ9gu5V6hlZLAjI0gt516f+lYlcdO57zbWX
lY0djqi7coIzTQ56wgy+DaSjbXw4PZn+9VvyolfXaH4X1WdIX9XyoPukxuV+bH1kVPEpJVBwSDkB
OI2al2kDGl7fqrUOWuVba+4oEFsC0ZZ5bwbSSpK5Q6xPc7polj+0tOWGTfY0EGEQ7UaLOX2VDC60
dnNxVI9YlzQFY7+X04su/QXaIwjetPmoEQPRI5X8m7uTUv6Y8VNTSO0cgVHes+wvMKEMz/9IRXSu
QA4AcI5xYqakxwgnMKrPuPguNIrd8A8Z6CpiD8EUsFMaKvqGRN6Pk5sDwhLlqsfOn3URkbhV/IEc
0etL+mWU0dwRdTku+2UN407wgyehlrjK8HOK38nkEGwzo3Z7cJ1i9Ew3hASdGJWL4Cds/8nTay1f
Zu025ZLXclRqbndDpIgFV8P8TvlVbhwAONxxPDbwmy0DL+qWNfAo0B2hYWG1zT9L6TTP73q2yZRi
1diwLNVfU+lQt5u++GiKuzF9LM0l6LBgMekpvypiJ6neAgkXFPakI3jgpW75OcubjEwwgvZRJPUg
WY1PZVx3gH9uhKYUIOCol1exXBzt4mq62LTIu8ivRjYgybq7wMcMDi19cYrLbR8cpvKUCYFGi3Yi
tBnVHnb/Fm4iP6y9nMC78df5NxGqp3TUSyDYBCqh/ygy3GDeMvpycR20H1ki6BA/Xlxc1dyjivZf
NlcYfsRVo7Llqym9EqtSC0C2SN9K/9FZdzrehmEk8tgzxBAKonFnWXKkbBT7DTOVqw20Uoav8QC7
6piavuaywBuVFMmDBPGYu7r9CKqXrPDLq0mjgrVHKQs6DAEYk6s2tlsp+BcbpzDeIYznRCjITvsD
mt9Vbl0dVMyc1OFBqZ24shTnYvPSBluoGZD2a1Lc+8lxbfY36h6RJAr/fPaoYOFbyDj9EwoI6c0U
Hqljpb6ySg/PUBXvKgn7IjGNBHHK3anQdqbkR2vHDdWNhHvfJgMPej6gltA2kHfEWXtMa7aMocxF
c+ZHu7zYgacQj3Tq20PEyKT96M23UJrJqJZ6zIaKAhg69TxIlulQdsJ3s6CX4YMroCejwH7h/CID
c7/on/N+bWES7Jh1Q64altUAEQpHJrazgsXocs/g85Irz5b9sSCN6DCI0vpmLU8w3tPqWOm+Xj4r
S97o07nXvSA+1s5pHNEE3QVgIufOrsPKpSZs6Ktfm/wjLwSAs2mazcCwlL/31m9v/VTDt6yyjOKE
ytEtpX27trmx13yLoDhrybNcynSyJr0ixW+KeMPkCHBs4x89esv72/19SG46joTUV9axR6uzMOSZ
6T7TuN5YtzDSSndgsPYD3+YK0pahJ79xK9jAewW3XUdEsUYghjB25dJPCsuLOouCixty4CEYPU8b
l2rOb1qdB9aj2y66aB9hK7QRcgTqb+/G4glZxGMS1nmpq86boVPID1tVyqOIwdb37AGymq2unML8
DN8BWD0wLPCPug79EmQd26KgcKSV1X3Ed8smqxX4oyXhE/33CgsrHHMa3yyai2AY1yoGhphuj4QO
p9uoXIXoIEYcxg5wLolM/rD4kbVCoTuU52DDXjfzqH7W9IgR2kcLHX323bMQjvKerLkOfMX5BCmA
OH8Jsh95io9TiCyiuEvdFeTLjcNd95ihvmluuSbt24Q9Ci2pS3qpqyi/ZveW+FTf7tzUKxoD6rPO
urV0U+GZDo3vOrzzh+m2gu9aOizdRXHeipyZSaVoyJjDmU6rRx3o4Cpc87UbgT7Im6rxM4QhyUhD
EnuD3G+qjvVu2kdm/bNa0ED52jGFx8YmH9cgxvm3iBNOnvXgIr5YWbwaJN0o4zaILy2CbazQfomw
vlkipiJOBB+q4T8mOPo886MRzoaQ19Fey+BPDzXU99vROfWzYMUoLHlvcA7Wtu1Hf6PloQBIF183
a9Q4mjv6QGsC54n+/f+CUd/QBCU708/Gx38XKmRjsXWkn4pzVk4/WqWvQmVvE3Lk7EIOcf8X6axO
gOq4MKIXCYAwH7o+5auLg0yqCb8U6xUpJJq1kFhSHnC5DYmbTcbFzXH5N8zxqvQ0kr0lHKIrJrDh
4TiU7YwLIL7H0SldLhqZsU3zkYsdtGzYQ64BTw6tT/6sftGGm3KV6SNAv9AnEh6BOdDPE9YG8q2G
5R9T7ATRIC6UEUzbbT0FSQNvQyZswc6qCn8s2eR+3eXbDIFrgOjGk2o0bv9sFmO7tU/HhVF9Yu7m
NJUcXJquwcrX7IGY/+PqUNakcLXrxNgtIGUSqxMl8rozvEDdtwUNHrmh59h7IdHMEGZNFpzbZlqH
IK2EDg9vZBRc4pSdC47qTuXXWL2jbllp0VmiRbG4Bo11781MYsQQY83kmjErUFNcNojT15LF+Asa
ubBvIPzo1Vs8P+vyV8W+0k9PU35psCmB6FtrsznTtQXFPYYnHRAFCPDN1CADmOxkvJ/StmtRHsdH
c9p0+d+gfM4ojvMwcBGaAVr/tRwBVha4ff0MGWGAs1T5Q+fHM5YDClbkiRrfMAJ+QDttRfKvAXAH
JpMN78bvXL+rQ8xeoN3oVvN5rN5Y4rmqWhsO5xeLUuP4RgSzfxpRn/Csa7LAZdQhaz3/rOxz7Otr
y3qZtvYu0B9S8aHG+6Uj8hHLqU0AUGkgkbpP1GVGIYyfAoZ3WV6UsXJ0ughEWI2Rq3LnGOGbOiSQ
HT9D/mVBQExhtZayfJWVL3xTVGSBuM2f7BWK55NqvGDf16pLNj/EX+1ITxuEoUAONNkphxCRbHQn
AWk9M9QpOyRVq8y8MyXo7NUN1qp2QB1pKh869DoUaRr+TfHnN0ytuVM2SPMYNnJ1zwWw65CAGCBE
Wb932u0kr5EIs3DS0yhRKAzK7tkEAHRQR2X0IElhUbcNEIHAO1hr2U3ppgDBkvQYJ9arVbwxC6zy
xEswYmxTn4AKRO3wUrTEO0lyaywpSJqRrfryvtiN0PHOXvwokbXJITkKvM+oGp8tDPUid26m/fYo
xKzoSawJxByh8MH78gF52KbvCs8XoxEC7SxiwBF2Ujj5DQaBpWPTU1Zeyq51m/Y8TN8z4/Tsi/lI
45N6XIbRqSEVOq9hogo4S6iFefaAiHL1wP9rmH4GJCdiEMoq1sZwLxAgIa5uYzg/kcfpMOTp+J02
b2F5beULw7ee/kYSLUfyFi13Zn0l+pyaR4ZkScAXfX6Hk5RwG2EDWnVEQc+zs8nQ2m8tb4St2zPD
wWVL0SblEm8pCdyt9SCjcv0xGpZx8VkAWNGvKcCWPbuXYq8WqK0kOKE+PJWIeSskuHp7D9VbC6Wp
UJmHVxi2Zjli9kMBK22/gSsNOgLexFHvQd8bRkkCIGBeIhnNmWcvrkYUgO5L7VmpqOg3nTTeip2N
RfdlrwdXJQdxk/q8iQrgc2S8wsUTgjpXNJr5uZFe6ll2OW9YiAuisbUT+S8BvWL7IctXWboUDH+F
vreyfU+ktO5cBreHSr+p/TZYNLckqRSIBzZ3lRAnyE8J/yGwJiK+Y1jSHLcR7qYJ9bj6p+aPRt4E
n7V0Rxll8T1P8z3tSC23XjRrYyJfhnIA7ojtQ12fTXmnQzuVerFGcq9alAyZPmR5DPND1Ec998Vs
FznkGWPZiQ9VcrX0dTb7Vtl7WEHB3g5SvatzXyU/vD3RCNXVncA+BnEcd9pBmYB/3i2TALSHhWQ1
TVU3iN80+7OPtZUFJHkNbfbCQSOGLgSR6KHQnU3pM0Wlsp42dbzLxIv1ocTncG179bLucZa58WbQ
No59DJVvKfrt1EdsMd5ck+QpYZTLCdLDoYGMiBR7kIMkBNqrPyMEPJSIkMhVopxx1UHxGs6m9Hs2
EqBpLy6WcVCKAxi34DCwS4hThhYLzMPLKt6SXQlSUh2k7NgMvpWTTdG4afPLFMiJZ8UpDdYPLrGI
wBbnohiI4BKaUHco77bhN6w9SAvgD5k2e4111tH3XbGdnYi1Z+8jBJP9EiUvyXTspntpbnPzCHIE
zzQhN0Pq4uww48T3YtmY6i3h95eclW89OS/pNtWZ2JNj1257fOKb2eOzoLdvPZ423yc7IJyd9F0B
ZU/7bniji0dxszLIO6cRTgcQdGqHM2dgwDTws+qads6eN3Ae6gN8rESWd4CthEcwYUkjEhi1IwPQ
QOvSkdNNPHtzaI2DQwExcE194SvDiLvvc9R0ErCGTYpigz5xMymg28tfgCZqRKpzb3i9ms5kwkEe
UT3G+MxHTDbDNpn+tTdFMWjSdSLDT2n5lzhCz5FOnqpuSHwAQuRlrvcL7ArTGBQTOqvHYkKFjicL
SF/JT3QMWA39uGDxN2JbQXCNjJceXExyVKRnUH/P5icRNIw6vWcFLB1oAdsQ0byldHxV1GLLgAq2
mCIX0CFMmCtZOcwc39mYtnrNCtjh15KxNh0prlhveHGHrbkbSMCnP2ER3OxV08OZmQCKs0nCKeyr
8pnRn0Fba0weC11iD8AqXdhnyzW4ifIjpjFNfU0Zhpa7NvwmVBij2ouRz8wOE0DEiAZTi5G2E+qR
tEDMPH9EdlH6ZIfpanEIUwJBNtktj19rGt5DxW/oCB/hJNxmqzL+aUnG0Gt5w3DpmcmB5V0eFJ2Y
K6qF/oeGhJj+boDPlj+Vdp8TldJ8iIar+qXEdfEneQLURma/gldewPDTmioMrTGNxqqpGEdgysME
YRmZmCGvHuMdaiK5fYo9J5Hlf8epzz2EosszjB0Sng6f27Rvg8hVaGab4JpIkBak/atYeEiDYI0f
lk80A1p/RgkuLnABWbvfFiyJXJMsJRC09tiY302GkF/91FLI8R101zjcOQZ95s/Pon+0ZEEgTR3L
e4L2KkPD31I4IaZcLQLvYcNDFB1VtwVqvQviyLZxNCA2166lhfiQ8cPqUF99iySUjERcocTJ7WPd
135LbINozeJqg/xFRgjhBBq6JZBuUeba11qFVgPlFP5nwmo2irF17N9Y3kfFLeie5Cy5BUJ+8Z44
NsogRqSaEKefmYXV6Khj/cGqxc3Mc9yAVsxE6TKSemFFOu9VrBMYl/Wovk4DmgmYNVFOFxCgrhXC
ECb2uXvGMB6TGy97QXiXwVvFgZBm1FMVvCo/O68NKjpvAvWBQ4j6/Vj91SWPai1HO926EovaGnym
8aVHP+K88cK2xRezT63d4+oFlAobkCVRwIhPG67F9KJS+qLu1da/vlgOwvPV9Tfs2G6o/YkVDHHC
EkLtzA6kmiG1JbmTPcYuDBIL6tpbFgktMquECc+BHH0N+2eHlITsj//E5w4/TtazsCX4gcZfhmuT
n7rKy9q/ovjtib2sK+T2/bft7FS6W/o3wq7c7ovE1XCn8Va8x0juMYf+UyChKpJuLBt0hdeB4yV9
UHPqedX020Q7J+Wm7v4l434szwyV2pFegbv1VzOhQG+NuP3YqH2Z5Idg/9nDUYewDKCG4w0CU3Zq
1wwQ5Zq5NzaIDI19SiXR+d89DhXvkBBrADJVu3Dbmx9G+CXWEJJ2BH4MoID7FwrFldInuU9rzQSx
0Txp2FPzdPNs9wUY90VoGyZiT6bxzVG82PYYxQeIPG6VZcCUxL/PG8EqIQut0CZmmAArjeuNFAtD
BSAjqz/kLc0poI/SHAwHmUPwtJW/pWAe89FwrJbwhAoNxCV3fzrdn7bddpz33XJM8VqP2XmIRANS
xKgiP9p6l0p+Skky1xjFGfvrR4efLb8J1kUqADhtJFvwPu+oAurqXOMRrIcvADfD2rXxO4DamDBv
6hvEVLzNNgsLAetFkU8c6g+ye61XVxpAebEr5rVUXItl16X7mmeo/su6gN+aoUlMNjpfY/mQodYy
P2GiV0N3oGuLb02prKMmZaaCnkfCH2Y2o+qNL21KjrXHbTpvBWoT9G9yhEJDEYTJBrFC1K61CDsT
ZEKIXRCFE7dQaB0dtrkyMMTvKRLd8WHOcHtrxoB2YHgK0C1C2Amn35lLeUHGJTUvGegJo1jAXLYe
5m2DlEa9Eb1t9sim6D7oukTvh7p89KTwCB0qqj561yZndQ8Y0HCvloOVHluZ4Y7mcD4P1Qn9yhpY
WYbdBW6Ssm8SJnBtvVtsQ7E3OLJMg10m0wPtMMC/ik0o6z/MP4INV9mus30ZvnFZm1wD7MvCNV5s
EyTgFh5nstVcrbs3HtuxqpNNGHviTRwxrj7MTYb1J1wS0jlV+fxMGy08eBGjz4mg7Oxrpn5H9o0j
Oak7MhsIzhaJ4GCYKxsU453VWR7NFwnAqOZJWbuJesrFNSBWGP+iin2stSBhhjV70oHaTgrkcAs3
U2m/kvNlN2+Os2X2Y/HsUGw7JXaNjmBzFIGZGzHxGuW/fkPQR0C9n1ygD1T6BDqS9Mfv2ZR3G6va
D/5LH3aR8WT2uNf6o9DF9bmvIW8Y4ubUlj8asgiF3d7AltpTQPZ98mLyrwYD6vE7pZ9cEYSzJfj0
CPaJUUEwEPI9arINmXabVEU1GwrwZbFcELjiLDsoNsHXjGJnGBctKvEGIe2xhbruF46RGmwZO5O/
sQAylCeWQnVcstarg5gr8hMa9eyQxP9C50aC0eqLdArt2jtbczkE7Sn4Yb7of0L5kJa0vTb/BmDe
Qq3DTh+kPTAq+45KTFprdJsNTR4d45jKaxG1gGkPkPs/2A8shVmr6/eMcCsCCcSw2qIkdaqXtvw3
vzXqtaw3I+QlZ0HxzHitLCcDrX/70aDaVN8slxkvu4NiiPy98is/zeVXsY42hgahz0Ys9qClNwMB
efDjOGz4gQyFE8PlQdX+Z5MYZr+oPKYkQ6gi2UzHEKISYz39WXpIkLfTMNMX2P+1VYZ8Rax2aThh
Ehm9yHsHTsWrrTVXuzvN19RH1Uk0s1/6wChc+1hdTvQMgYI1nr1L9naoyU6U38hBIEziyc8mD6dA
Q2+xMcALSyIsGLajr6j/7pTnf+i089ohWiNdhD3vKwuzCIe7jq/RxnHV0TmSa0H9upm804VyVqTT
tKbVmKpLjeCVnokmwcguUwAs2aB0zF64i1KgoZxY7QgEmPCcFQneAvCWsLkJSRdJh6San/Jn7DDK
47sAwEA6QxDFGj1ptzH9KvQwcDB/bxkGNnZ7SFmCFS+4CX6d6it2Pudkz6ycxfdR2dbSWQBK/Mpp
WLZHy9kdoZRLMgkL3U0AcpoT3Q1m5ePc3bvisywO5ZYcVQbGf2oM9UvN+bK1LXFfiPV/4v4sFa9g
HLWxmb/m+MOgTa0/y+l1ZAIWTLXQdcbjF1INyo2GOA0wv34n2d0N2T6wuPZQu/radn7/m/1B5FPp
L/aITDGhsDh8KNRpqsC+W2/ZDHAo2MghKl5nXn7plso3qTqx54oGz0Sgdg6GT8l4qmLRMldCZAfr
OfxNjKeUlw9n/C17KMKN5A2N4JhH6U90hnn8K3eX9h/NLpRazwxeJK8DQJQ0Pnru6cW4oxlm/YRl
7oP4rKkXeTjE+SfxJqhpJp/MONX0ZNzPS8DsFl9hD7gHso6Aj8uofQrypC2oEbTdpsVmd7roON9h
Unbt9BTL/h8q6e6TKDq0+sgy9FPK5VZD7YS8fg2iod7hFQAkzRnxhMBusb9a+YVpxmKzuOyPIE5o
Aqs1ORkhjiFteJujX1URmnD8Ne+1fnaKnWh+puImRGDIjYZhP0c3E3VyJ305JNDV8qrLX2ODCCPM
aa/D8ibR3uvtvNbBamrr2A7vrbQ3k7uTnbPFABrlzRvvwIs4BKCEt2QBihJAy+jA2jS1P32z6rqq
9+0EJHGsoz9pvE7tu4a6T7/U6TVcuPm21bBJStqSYzZ7cEO5g5xgmN0CQVwPheSx+AvwTmmP8Yjc
JtiE3WVhiXZwtOx7bz7i6C9O3kaohB55F/AlR6QxYMEYcXX+HNzyOWdJ2OTxCvGDh/UvCZYw9hSM
rxaBYp9TnevrIrm8b1JyM7WrJL/qUHsW4nihuM3ah0l3HkVnwcmJYchJX1sUjanGkoptZ2+teVN7
XCSw5I8UYoWJuqtwHZjXTHt0M01E+h0Pv2mPuvwKC4DWibFtwvxmNArs8J8pbYf2oCB6BuetXTXd
OeWnGNPl9h5YLHeaTINlZMAVxrOJgZv7f2jZZnQWN2yMk3rMud4T6SudvsozLH+s0W6735X5Iygk
CwxngfayCuQBDUt1AUeFbbEn7CB2DpqQWngknZRocZpDkX001XuPybJ8HXg0mvJ6raJPq7S9EYxd
pdfu/3rDEudcIV0q8i3mTjE9+S29THcEYiLIcRcj1kbTSnEKQ0637TnhP4InNtDbDbpolMkYCjG3
dH8R77VOA9I5r8xOU0QL/o1rxuqBtBWEFsIoXz0dwgTsrF/VWGxn9SzFN6eGuacWCLB5RBC+79pr
lZ7aYlOU+2hDd8oFMPlgG2bqzdjnKq4WgZHo4xavgyDI0W0KZIVgc6wx+PlRJnXjPgAsEDINl++r
fchqul6aL9n0+pYtg5F+rQuU5a9ZQm+T4XIneTneh9MLqxHIV0JrgLagr2nowAbVtWgxoApRJDdo
xejZ9HIrRVvwI6N52s1EK/GrMNxaZODC/Fo/WgdJvdKqHRheAhUVSlR4HGFLdOb2csCYI5Q0IG+x
hipmW5vfs/WtARaoaeWq0mXgnTGqN2BXLkfktDVLDsf6VQzXA9zIVDzDUYObq1YSf8A0eYywwo1+
hNltV8N07XQa9RX2R0vf6PVOSRzSHpEBxJgV2j8mBKQoK6XO11ZEbC4fxGASbk1Xat5tnXzI5LB8
8/ML2MHhQmHWluORc0AJbRgrVgbxmlciTPr+t5Rfh+ajkPZVt41IrgDGRN4HP2qSzLBxenOl0X9P
xckMX6APXAWap6c0NBUvFSSO3IC9I85ocClK8tscXM3iX9jQ7qRHQ9r3NdYVJDV4CzeEHH+zFITO
KnyE3BMDN2U7+DOXRbImgGW65cmvmIEtqqBN2oYCMRzwM2f97wRslCrrYXxKdJcwzoq2Q7AdaixU
cG0fUzjIenD5T2GxXGPaUoJmbPBpxEiy9tmC7wQvUKkFGVEzA77sWWXk2pTopOi8oIOYISJsRJxu
2QAn5JsttrHPFtTeDfoTVaEsfwxdv2GmXJOJQw5z0xIB918b4DQ7Er17iOPQfCTyUUgKq3SExSxQ
ml8C7R7NlzB/Go6bLPtUkmiWKU4sPgyQkbqR15CEt8Icoe47hEuC5Fib8sgG8MZEsdKSQiIvdOdg
iz1bJnEspLduvoOMlSCqkXXrtUe8+jfQ/eOiRjYEbrSpt9Fu0q9Z9VoHh9Q5o9TkqycPB+NvSkQx
QIOQci8B4cHZhxW9xPpPp74syPZ0F7Ag7rZmtlF/MiY7lj3OOXYX1jyGZOkJMrpCGTreyXjVBj9K
M3TixromxqvRjqj90chj3+ks6DKuWy32M4amGOC1RVKL5QTCqAg7X1UWTINoXinj+7p641FEDrc2
9aWZSC1GFjsD50xvNQogHjT0gwfRRAPDKAjkPwL0Kf3d4RYdm4tYbKtG69SC7FuP0Hh4s5ilIAe2
oT8M/8bqNWb8sE23yl8SC3m4cUOcjPd3Tbg4xAj1ia66YYVTyazsMWaTNgGIBdKGyJDGfYSX1Z6T
/pFCHA0E2Y71iz2/mwQ7yuzGWP7l0aGg02JVr1b+zl2NMI/TWoAo0GLLKfDA6p2wlVotN13UbMX5
shlF46rc2fay46yte/WsljcoEQh/Gq2d/YmyQhS0oOabfbAilfv4UhHyEQluJqpwE1cf6XAR9TVA
+Ueco/tPQk+hZ1+B8i9NqEkRyo+W7U0eKC8qvqPZbA0YoSi6IILq3EmroIIH1PZsUbQssmHvWoOf
c7pb5U6zbxgTGqwOoU7W4r2Y4P0gQawHElzSxSj9yZ7IJCLZPuaOqwsP9zpzSHoU+L/j/ffNFdqW
d9xjMxl4DGqS5owPEPaZqw+YA75A4II6t259Uv1lY81XaSPj6PJy61PN/mDnzeSdOIEQub6s3+xh
G5dHKUNBxV5IJwQtFGvccP0q3twSPTvTIyCnrOTXIPiN5mIz4CFEXKlLv7rzF5evIZEI3Px8r1qy
IfiNzSb7FM2N0lMzx0fKhIqZeFHeRNeoxU8WRa3gQn7RlpUNI0jsptO9gckWgq5sOgNe9AhEut9y
8VHniAfR1Tj1dJUQHdJhasfLAQ5/pABDNofCQc81nGac12mBY5/opgLVcoZpejmU1MCIygLX2nhE
v4gerEi344UKg6kpWN4+ydtF78WGYpRrXKLritubBDDAfnvtUOFrUvcHKacCZO5uEtbuxg1rsPjw
U0G1m06kApYYH5ho1Bc92POWS1+ctojm3Jl+M3AXB8ArAsi1q/YnWIC1W+KFeOsjcpaEbYRQrYY5
BMnop5RS47PtVJ0XkIChs1bh+I6CW3K5jKAehWEFynjcCuKgi787SzhM7fytDUU+kQOUgTWGV71d
hGwe6hBhHHZI3wwKX+wBYtEwt2FmBe4PQW+obQRhad6m9GMSZAm1VsC3Df6Y7DjzFMvpi7POqwvY
YR5gakxYvYYrPIvE5aqxVLj4Kr5DC0yv++Oy4hDFXpvMtPaqq6FSSTFvzhNYBx2q2n6Y83nxw13L
Blsv9hfjJICMmh21Prcu/J4QCbH9iuloWKdciY6EsIWry7YfsfgQ3PUFUXBgpsEmaJ4qq3QiDc0l
iTsNxq1rH6Jzsf/SjoAG7S8EckzfrOTKQ1sT6MeeavA7SK7XJjgP7I02+i/d+Aa2X6lgj5BrayTL
Kt+C46wVZfHikY/D8yP/EH/fVhSNCGkpRBbNRqf941d47vCCwXtqbIyOD5MBVDmCiqnPWbvmUr8t
LQvFQ8vaLhb/BQf2SqznK7DhmrnYVWxKaYQ6cZ265pLttArlPIdjsNmnTeet16/612D+CGe1Gb8X
mP34ZmQ4/UxUCl7PN1LwkSYgEmI0A+MgxZVP6gD0trcBPVFZHkQlaCySkDz2prr2/K2OfBMptnjr
WTQSNzCKJf1bSsmbvyb6WcqPlfxnse5exBlBd4Yfaf07NSGZMpzd6NDm15a5nuGThJJ6b6QvRY77
15/LIy0zAHUsM47yPeZo0VNeYaAc3vfXujrV9a03fmz+4vOy7BYUBJkiQK+GWaRDuEAHvHLcXqPJ
4nbknxCuKYXSkmEJPhS7wA+zxxLdCfJJECp3h2C4ZZoAV8mTjVhRB8+k1AQ8IOsJd8ve6jEEcQO0
kcbYrkIfpesRfqyGE0jOklGQLNKswjbzLIstxqxjtGWJhUAOOhDTMykX/AgBm7yM0WGuoLcn5WqC
4+9o5mWaK1a02wIl526LSRAT7w8s2IzWFkFXna16KERuPFdBYkJEEk3YpxWUZAci2sssTyi5Fqfw
kNU27NqdYxZyx2+kwhnNR6B89tq+bK4Q9Xp1xzFjOZ+p2IrYSJs5YfAYopUmuw7cZ7cJmS5Z2oj5
bHZtCKZgfMdNCHAMIvdkkiXNCoSRjvGCf7jG5sxnDjE3x9DAqvpimNJ/Gm9jAZI7NyhuS0i6VB1W
zlHrW6ikfsUYZNYHMQkFC1YhYtRRe7pElxonE2kbHE+rbqvkmMo7Q9qQ9Cu/LWw1wJptM/0iDeVM
6svTQgqabYsdbg71SPCgGI4wGc9EpSDu7KKNNXQ7J77rLaKxDiZ9y14WTlMc4pqF6/ZG8VlkSj7N
nT2AgKKKH6oMc+96sD8Z94T1oOQpi35YjRgUpU+p2qY5OznCl1Z6ED81vtnBGYfmGBORObujg97b
SVaOidZfrTwtY8PMknts/qS1dQOD9gvLw1oOd3r91Ut/VfICHF6U1wEtRwhQbiAVVGBigQy8sTsF
FsLy85h9qTYdJ/GfLZgNdk2hqrJobJv5H70pj5F5F2LX/KoKBi7tJLEXZmi52ocYiKXG7XcPeB7Z
M0pQyoDEDpveOmbDX1U/VNQe5GNxtsj6nKr1lcubkCbU6wQ70mrBwprrEsmH5Dt4IVH58PTxBtGn
EV6yVVn7l/P0iaDQ7Wo1lzhGvyb8gqvvsfjD9A6S8NvwN83DqzU/xONozLcxPlXwMKnvNL6uYjPb
F/MxBfTVhP4UrtGUbTelnDaE/SYDF2L53pCcJHFHYYxEDljEG+2dvAlRThVpD+fskONCdDY48lth
4AM5s0gS2S6eeHKta8xy1Y5M00r5jjXaCucgyV/N8NNroI9Fg0SJxN7W4jat3MpCQooiMoz+R9J5
7UhuLEH0iwjQm9f23pvpeSGmx9B7z6/XqRUgAZLuXWm2m6zKjIw4+W3DE+OaxJpyjcV1XG/V4uKq
+yK9uhgJXIBfYiTrcdV29BXpHEggXjvD/EVo9fILQobOTR/PNecABRbblmA9GhP5e7C/6CSnXDmJ
i+D3bQ4fofplyPXMKJ8akwMAOciSw451PpAKEIIwrwrZ08v/xHcaSE/Yk9OemAfgIULUa45nvoi6
38jInyQqEpp5Y6UHi6RAv/2wpY/c+TP1LadCJj1dfBVWztLw9MknI9U1IRwUivaUhQcz55uv6Wgi
mCTLaM5uAkAMjGQ0vPM4cwJvr1lry3hn9ZdO7ZL7l1FCcACHM0PgQheXMCU20FXHi0KnoQ2ImyHe
x/Bmpzv+iJCBQvyILRWDrT3VUOO9TSfaDKKU5aPDzCx7pVTriP4XXcYaD1mr0cREOOV/ggTnOI4O
6ofYZl8mn2q9ZcoA+YfteCg/LYaRcFrL/CPqNbW9ChsTB3ygc6DttfpmGX/s85n49Zkhi+uBBcNK
aJ+Cbue7Z6+6E0VD8J67tDlmLvHfpbNzXzDvhCMFZZHBBFdBlH257d4391pzKhGCkp8IpumwqkrK
ytqeaVUwTZRfeway1P3BoDmNaTfDIMeZA+QnFJIAdmfjiF9SdLxtpRKjItyXYs2sMTyfVNBZhfSp
VdqktD564zWO5ZqlrVgqx3lq4w+JbyC8CQTMkMyTgvw6Tj46CjzhqXGpfJXAQbWLS7Rq+PY5iByf
lyEaHYZrv3nw5xg3tbzJ7t35GxbDjBkLRWQ9YbLUCfnPcbfU6iUJMo6NyaUFCftG4Cg2oYey6BjM
B/YCgxGQaWCwJvBhxk+rzkxtQ0oipJee6OaOQbXkfgj3utU+tPGiGk+R5xs5sdT6m2iWaNjph8Pk
U/Lf/vDoBqJaWwnTNi8HD6WKO7iyUyoCkmRE751rUJFM2vf92WLzTNJ10zvTuuCvwiNaPeLgnJYB
3IwvPQH2NMkpsa/gwjGDEOpbgbd2/3AzQicFr2gyNBtuaX2Vy0+EBeqwxaghhi07LPaZ/MGmjulw
N7a1fS64ojVce2QQca5zMUvH+qLKT7/6saOdn87x6O66bhm0Qjn05uZMKq++c+bfIoO2KPQJZpOJ
igGAXKMRnGFvz2ySJW7H2Lzkalor6qaDWI5HFyqW2MTiYCbnrv6Cse0f5O7gwkixmAQyCMcgsbC7
j4rMJheVuJdRC7BosX15F8dwdznPAHx6P6rVI54TzOPd6M0zIEFvctIxwEpb7QkpqHQJe71l9yDn
hzzn3UFYl76t+mN07qinNbMWmw6sHw8lGouL8v+Ik3OHkNiVxDrG+1CspWHVqreEMFtYTgwWFlSz
EcLrhZppVr3weQHcBOaVLZ25cHmMymUgVInMrtbOVFHbmcOwPzUYC+9tdUu4WY++c/Vt0UwUWB/5
r6awx4j5qyBswjkIQjncJdUaJ1Obb0PpABx7UhKmVVZZjFed09JgHQNmQPG9a4Ez1fSFEazd9FU1
zmRwvJWFiiUMv7XLVyXN+eBE2ZWBHBBZc8wM0lNoVqQd2F+O98o9iE/CU1+Jtc1GAJNM/Yd9FpSz
qntVJvxNSi/L2brmjq938E9kH/AqlzjVQrzeNXMJWwJhF8017BZSfpCiedM/LNwtMNpZqvq6M7pO
z8MsnyrRusiPqUqzdRS/gTB4ajKGtBmDXuXOSAx4MJMNjgyMLVb/3a8C5COaeayxJ+TkaQSpsZBO
FZkN3PEK0PExn/s284VJqs2i8RwzzTmhwWked7bDA5J8SQbgxGoqJ69EvyQwYw3oUZ7+nVYHLb+O
+qePhU3FE9fcKajwgkgf4N6CbkYhFNQLnRe82NczeSqx+N5lUYIGWtMB32zwostYdEflN9cuNbn+
cM5WY577YBLFNwUBt8o3dnNicnUHtTsxjHcl71PyxPVuSDmvvI+heKh4HcVdy9ptfhM4bA2s60jV
LbN1vAk44zhMC6zeYb62sqOBJzxYspiCooEhM1hApjc+K31mdXxl0xoP6Jdjh8CJOMmHktKb7t39
dMK9xJuLbIvXbgbuwC82un4VxhU5+BCfrdMRPipvdfDlJOQDkexKsDMziK7c7J9D/lasTQP4Jn6X
6qof1kFwH7pnUn1I6W9Yv1ODW4h5w1CuLW6n0MXucMRNRfqINUnPDH2afQz/ukVFhdi97wq4xdTH
3O1ZcYJ86JU/NpnWtL6NaEk074OeMsB5e8oxK7aGPqDOfkb6q8XbJDdvOdsiOHCBp8GLLc37FquI
v5HR40N9x8mNZ/W3sOdjQIh0YQFHVFe+6P5PVXaUurttzDMb4EB2jpOVPaFZyY+R/tfI5tQmSvht
Yu+7W3NjDs9PDH9d/6frz5g9R/GRWpvWubHND2wrtnICAMlXUWBJtpZuQN/Ix1BthDhk4JNgYwdN
luYv8FMM4mnHNVA8Q5zlQ3yo0o2Zi4l3OzzFi0j0Y0DHJMCsQKOiA9ERb613yAMhKY+CSWur//DN
jPKhwVHj2bj2VDISC6UQN9hWzfZasgzZnKg9cumqkW2IqI+xYzBdWijAEY15sjOMjyx9xePe0vYE
CsvoI+EIy+0zrhvYq0sqBl1dmhYGo1Nbr/r+lFs4F5xFlN9ZgZDihKAtr2Bu/x/FYkDCYZ/EG6H/
1xxPurEQG18ito/Mm5pFUYAnrU9hg8RJ2pgLzFIdi0tAOklHsgcDUWcqJmcXKteyAzz0qkoeO+ET
FbNIjq/5aNCu0EZUYb1Ss5/efOd4myPEt3k2T5pTn7EiZdubK5HkCz810sekfUHpukthTo78fd8u
pXbptAwaoWjgLM69U40Fiurn2/qItp62FYl+pebeEL67tS2vPHXV6ZO0XGrym/UYTn0KIGHj2gGw
u5BtNpDcM+YqGMsnJf4XpPJQXf1S69eElMQhzRzPan8z7wp3H8ktkMVSMITL7GpbGFKZVlSL6mFV
6xCJzVuk6sUyjiQ14ncGgkRGEUeAKrx/yqZj/+87QIeUjzBu8Wk+BnVpqBQp9AzsmvxMsN+C5e4P
DGpbdcMGAiYcawy6WBmYO01zStM7G3+merHSNAqRbd/8UsJhJEXZ5YcN0ksc4sXsECzuYcZFw13F
xrEFWhOMjEOQfHM9+MnNgvwj/WOuRN2OaSueqhC9V1mOcLRunrzPeYhNhsNWT0rzNaBmWDCulfKM
eSqRV6kscKpStHMWNDG1xf5KpJ7WphUfp7r3V7YHYQ6ACIFdm8/p3/V0FBpYmL4sdi+ITNMInNcg
9pa8jA4lisg1kc9xn9SXNL+5BoCr77oUAKtDjkndRLWrdNg7bzs/aVirpY3F/iD/gKiZRGsSNn4A
XexY6ztqpaTiECKYRIo3X8pfMguCsG84gvgA/Ie1ECiAN2gAcf+Tu1ubSpyFDCUqksy1UzP06eF6
MJ2msktxqezLACKR0ER4/fEqkqPl81yM5rEHL4TzNDfXWbuzfEBvdzZCM3d/5FRxjspVwLBfO2Q8
2C4mlA0Cf45/r0Eb0xHORDsT9/oyyC5NlJGOjGdj9QQl5iZv8UAXbPSINYStObREOz41FZQ4P0Xi
XwraoIOcJlis5UBIpNp5BTLESTM/nOrNSz/1CSsx6+aArDGHaspn2RAKWDbNn0fImmLJmY01jmWc
DqRuxTQ19a4an47vnHplPSz0heMRl8/wDtVzz3r8fsv8/+kM4+5HF16N0p6X3Y/LDAyX5IzlmZNO
3nbOBvo02wWnCaZq56ez/sTPYMK0cAtvWlXnKkNmnLuUiLdihucx+xZ9ZwM0rL2FaJWS+gVHWc53
5NNhEakDrByHV05bDvq5l+4jMGdLewzxxvPOeBRtea9pIkmNJOJtA7HlYql7G3S7XrnXzSN2npWD
+fSayQfPXefB3kI8nLKh1V7jYGOx4E/E9T1Wl0Kf69qvlf6lGngGdvYs6vozLO5O/Fadmzzx515z
ZmPDdFho0yh7yUwVhM/RxNdg9SnVVkZo9dk0ew14TbC1QtrSBek6N723aANKyWpyHiN2hTLplqae
ddIMghjrzgeqOcO0PAP8wilLlGX05g2aFJq/X290agKtXhrfjFxh1uAxhAYkAuPmnBfB+kYCQs3F
lcO+AHNv2bcqucTddzCcMvWnC9R1XV3qUmOkDA6IJTy6xX763ZgeKia1MbfeyIggV27y1cT/kKz/
XZ1MxryrIF8l5pOtk1W/AiTNI30AcqaVVzvbtbQPpZMvAN4AyUJGFn2K2nzrBDaGp2C/1B1rno91
fJYBgWU7GQkUMcueGUQ/Qg9Nj7PSTQV82aD44qVMltzXYXtoh91Y4beNIRzzSqGbyWCwDhwBJjUY
xorg4ht/HAowUyx9xQob1/vlNMBQ9zti0ugRdSlUXOKQ+m9LzTyiHnYMHiP1BW3AYAxZVVR23TaK
Ns24JlwwDf7iChPRs3UZaX331VphWEcOnv292PP0Z8y/WD8NwVtKtiqHRQdisL+2KCiFTDULakHH
duukP5J7yo1FNWJHYvi1E1lXldBOsW4l7muLM/vwz0bFikcU4bSAvblo4q3qrW3poRrsiVkS1VhH
pL4M3BwNL1B8BvKnNTjmBZT2PAbHDAmYJkEwPMiZiiRAJwPr27FHK90FA1DRJfbIOcSJtH12RN2r
dGspO1BxZb638nMzgUmIFwE8TH5TqwtT/5zIuYXffMYiT+5QfFJ1d+jD48D9IjcsyKF2ZFAN7e6j
oWLMiltVfQzU89XFKi8Ol6imrmAHJoh0ER4dIVQV0sVQ7+wHsppD4JfTpH+1OgfW+M2YX0C7a9wy
2PPttiIJt4Hebq6Rv7v2xYaFKSmFFKkPYYJ0IC2hVpydqzuQL1iFGIT79my5f7a+H/FH5x3mPk4s
2e8nfn5Uq0WuYU6g7lrp4dZpTk6/g605MHiH346ayUrKyOO8qw42jbzKjok2OLInHM9jjX3oqWlr
Kdsk+kEksMdyqc6TObFn4VnwDhJeh1CYCugvokWSLqGji9yM1j8tZNYIBMUUS0yG6gzruNuO5sox
V2Z6Uop9iFVLOpl0cDlm84dhfCrDJZHWqbM14HdVCKQKK3b9AhqUDWADzx+RwPpASThNzU+FU8By
X2JeBq4Xd6qVfgTdEUjHREv2Y7GJCJXEeHdoveeddra//n2Aw5VI7Zz9f6G7l51r135BeuGKkdw9
1upUwd6HlZmV27RMenQVeeaQF0cmylm5T8X5CrC6VGCReSU4GbuFZZDR23r+jyDOlZABsk1KBtLR
PrxKXuLndjZVjTMK9rljTfN5kxz96pJXIi1kbhqiHIP61N3vyv7FNjOrMQRa2L3FqaLXR8Ygdkhb
O6NGhl4FxlbrUdNJLCsAEdnC5OI43vQag/JLzQtj7hL7kT/7GHqqRWKI/kIGsce37cPS8dlH0mBg
cXksex1aBoGTlL+1dna/8fufzi5Qp0nQ0LMSMWOoUsLkFBHqZFvZh7HHHj6jKo14qtwl3h9SSfy3
NSoEphuBevWUrU7DbRsnk+VWws+HUQY6Lj9v5oM1YLHTtDU3irlJEBxS5LEG3Szv2E8GjtBceMk6
I+1m78QxWjlzZcF45qMenmGztmmP+husyFgCaW8wVtIYA4wDx+Oe+iVBf8PrH5cg688MGtgoz+LV
Xc62hxnO49Z6uaJRhwDF+GnuQEOW4cputYsaPFLyQRaxO6aMwQlq3xAc8mZR2Q88NNjueR2JtDrD
RQlu0KUddFPVdw+5+iWWtXACNZQqsAQaxFLgT0l/lpqDHD3wq858dGYwU9EWW2lgnqqpvyAybhAw
N6aDu/LqGUqdv6hXtn7wabtXuj0PoyM1ewJyo8FszFpXkoQDmm8wdcjQcUXoDfBEEq6Yow3bxyIM
9vHF0EwLQDpQjdlPbOjcUU180o1nnPEqWdiBo2Mc3zBSwPRVQYC6QAmsnS8GFxFjeKhUFMnAhP/5
hXxe6ejQ1AsUK7q8JCZMsPDcR68B5T0MzQoMVISjqStX1l7P9tbsTn9oT8Z5BoCRWQlhGdbnLNsI
LXgDVEOjWM82rX+zsbxLzqxz2ar0ickwnCJIBmfRy+MpUxFm1UNpIJU/aqwP3oqhXd7vRJVPElXi
beON5+Ec2400bMHU8jBqMPXgpxnW6vHJqkC4jnKHOfsUt8tMELagEjn3mL3MqAf5pcuYFa25Nd6/
fBKjc0MZ4tUBmQ3X9h+wD7suUFsGkRb2mUwGqT33+xO8BaKsnmFPUyL+GWB72dbnJjejodWsMphQ
R09oJRdw82ieeSZZPq67qzY6MzJ5avDBaZ4xMcKL8Ixnxhvij99RyGI9kXOA8kkazp1l/X7wN3FJ
9ywkWUhK7bGyMD8stR4wEuwQVtWAnidbT7paaZb8tiHSdMlzCPd2vMWC7oI5sFc2RifzQnJkWtVM
3HYeHnmI4Im2CQAQGyypPDDIQI+X1UNYofQyE8lAeqQ5JGV+AyjEMS7/juJ+mNXYYYQ8iUWli5Zj
8pECvHOqbTBsRABZKeYizKza27w6B9qGQyZ3MHeCsOFxLe8V+Vx9m1Cky6yvLGgXNo5Fn4Z7YKCz
YrTPUaW2Z3Zx5MMla8Lp6DGLFGAKhhGSwXmBaf5/a7RCScS310MYBaSez6UHKeW2XI43SJEeLtO0
v5Y6uBJvH9Tv3lm2IjHL/NF7p8lCyY9msmE5DBFJ8qZY1G9jPhPCi5vMJGp8dR/Fz46hJqACVVkq
7M2k2aNXNEBRCTP/oNwa40NkscLPDNe3PZ5FN2cFB2kWTpV272Gz8lgK8vCK9aisbPfeP1JEV+ko
udey2FrOTjaWYUjMGThmPWC4uMTCze2jwYTPB2ABJv+99h04J5NBc2S9wqW/hHQ4Bj+FxNGWmWxl
/oth+mWrogHniDG4yknvOZdU3uoduwPp4sDtHuRh7cgzGSjEILx+yr6p33s+hpq6tCpPYA+z4Vyw
y6fXj2G8l7HY6ifML3FRT1ACxPUbamte3qL4ZD8NX3XEwMBjCZXAi/k8rd1c5Cqz6ith7aBK0c+p
CQ4tw2CA2ltQGHrZsqaBFf5J6Vhh9JCu4jfYQBJI5OVgPz1WmQZEL9UECwtUxIiN6Hik8TYOKyNa
SOpDRwpgCYoQXoqdhZWMRsgi5+iv2Sc3qWkCcZ61AXdZ+9R9iPDuMcyWGhzX3iECQWxPwe4GYBA9
sY25oeyjOYOUlz2lKJraHKIIkwJcIJQk7vOEOGUwLBmNcZWi4CybYMXeYK08E2/u6ejt8g2HTzjh
7esoapWWMalxET7m3vkWLXa3LuB3VJ96081T4ppv3hL33DbbNtkr2l3EhlFsvWhr9htVB/88Y+/K
WP/qxUdjvj3cDhlmW6WCwIz0YRSLQZ8b5sfAMBX0na8uRdsWGBeRXtKLmeTtS+fAeHtZ4TxmrAOm
QNTJin3ulA/EewtvgAeNjyEwR2jxyIxFl/4W3Z2CKL5S6YY13FPh6w2Cv1q5BO4j+R3D45tNxN0C
32Y6/mYtbY2ws25Dljek65DPS2YdFbKb1mzyZFo5pMBkhtUbwFQQIVEiMvs0cmkzBmTVZvugO0az
M5MjrJEIgCaeHTk9sqNkEfOQ9tVFdvfQ/YSnC8YadTS/LMC8skCBZRcHjxpfhSjlNJVXbC/oUMjQ
OWEZA0c7I+VnKr1q50aC2UB4UK+p/6qAtpo3fAaNuIEDkuX4oze6zZaHuxytGyENmLhp63NcbFKs
M2CLdarq4Z1VmFCdGfMl77dj34oFyhE/j7CGg4ij6LH4n1gz2occOcyooWgxH4en5QUHUW/I0ZuB
P+wPXKvdGpF/zo6HAU2r2SXaskBhVik6vyt/o+dYZfF2xSumP46xBy45qYuNyCsyvRaKNi2+eS5B
cCgh0GLtoZXruhHcZCNetAk/EDtG/sqZDX1WXcfelynwI96eYp0/ILYbDfsj1zlgzo6p7D1VBFaT
QYB1q1WgujfLU5mhMYzjPvYQkcMsm6p05CYM4c4RAC5cXItoTavg4lqkoQ9OsnZQa163FMrnzgYC
gXThG3sRmI6qT/GYR3N+ecG2eeRn/0/NGGKAXEQ/Lo9g3IW4qQUXFhTQxdbayQGCm1EFaBgcIFmJ
yUKo/ar1JelodBhhY1ry17N8F6QHwzoSXGRV7N1jKkc9M20LWi6JzK9FswL9ugweknaoXbyJHWP1
Tz1eph7DqYAgFAuvQTRIOlYkFDllN5jMXBC9ivSnhYOk7pDktODuG5csWpnqppCuVYa3YmPgdIEc
aW/sBKOPNkdXJq3ImVGF27z9Hah/k/AQtzjBU9pR66uMOKSLdc+aILaViQ5LU77KJAUj84q5+iyW
aLUMTKFt6cFAvMR9lGbxpSrMOlmHvcYPxtilIxkZbksTpFRe8iHOss67lYZ9qKTwrymLTzaXcFd5
qT4zJOU0jiJ1RK2YpPKfpjsnPxkfiQyAqlSANKDnqyH+MV/a1lzEZb5m3fNBsVaDnr278bNjm6TN
l6v17OXypIMJS37MzGeVgEfz26WNnuMX3jaDcR8myb6kkgzkhpGqcscvPm1I8YOJ6S42TlKwq1gL
yb+lEXs3CFkW0C/ccdf5KpcpMZBCXzkMU5qWB66MODSHBa31Av//VA20/d7vm0MrNwfLUZZebl86
NZEZuDScv/Mcb6DmS/hmCIS20cXvx6Wk6OBGnaUcUW5K/VFlFoklw84cyETWoq3NRU+fJVibHWdN
Kdc/th4yarDOliNmO/QSMfvPMb45+MaGJFtbAXlRIH/YzH1UJzO/FKoMChcWndkDX+znYQZNxhqW
2YjPhd2zro31CrSk65XLfGQCzCiqVt8cxlLbrZSEnYPasOlkaR/76S5vAxaHjasYm2CD8UHxuDeZ
IgxJx+41h5cK64+aLJpcWzb0nAWA10CnN86i05jY99Yh6tGaxikfu70f5kvDA+yLH9mKlVlfiLU5
OQ3diNcwxvgo7c1goyc8EVRYCbk3WjAn+YhJn/Ref/AIBUHb3BkwBOSomNcWTFG4j2KMkYXKuXLA
sLGjjPXEi4jXKPCLXcejQWECQE9lp2WxDDOL4BlYItD2cIsXrQ1Ii/HFqLC5XpiASnbRKNyUCplv
u90p+pckv0eAKrk4e34UC4CNxQqCCp5WxdATxdSlotC5ACMqJYa2IB1f7o8oS2JsKwZz/f4U+qjl
jJZC3Ia+QZuEMzCyGZQbjP2gNjK30NGN9fDgxB85fdXg0DmzaKM/SDX+BxZDjiZ0GtBaNUFnA0HV
ZEw8jPjEapjPSTQLGzqcHrwrY/U80acquylscGEDd7ZKueF8OXiXCraDKVgJOwwK4r+j02Hlzsul
2G/yZu5HysQgcMUJ7Mn0xnSawbhwx+0Qv4qxWvCDzlmzOY8N7HUjhW77o9doSsgk4dG2dm6wTUl9
IKZSKc+wJmkVs3XOD4u8Qi+6Uf/mGytLYQcYk0vW1lMRfrbjhaI7iR45Gd+GHWSBhckObQIbWiB1
M89PlhXbHWw+kZisR8wOgImLUObKdkjGzsKIMKx1AG5eMq/wduoIIVIi31EUG45F8fGOgmvDKgQJ
Br6Fu9rS+djwzosfLqChjTPOB+3ZssOoE/ZL/oW5SakS0ocKS0vMtkEGY2w0GTws78Q9BmqqBt7e
QPya67rNZl4nzdUAv63bL1IseCNZAStd5T7jxwp5jaYSY3aORSEYqEpAA6n42VMFYCohygQIVCsq
NR6lErsWfgEIAngeWj5zPV1pQL1yN9rppTJPyoFugwYOYXBemNcyZw4W/GaAj000DJUnXNC9jDqZ
jYxzM7EC0qGPrvgAOdzBF5bDJajpjOlEFAvZDZtpxuYMB6tDjnfdgmJnQTD2qZfxX9V/evJlEyUW
dIpKRQ9mWCkqVub3SvwsW5Cz2haG1w1yfUUnDBCIEjH9lgKUYiRypeMSQ9HOK0pDCx9YP1RzD9xe
/VUnWwsAWo/eVTGbk7m1M35WDRCJJlurrpUndljjrAinhLFINWW8KXWJi/azVd6+B0s04WM+dzZb
TGklq7naEwsZWQ7Qqdu4/KhNUmGMEbr63bnPtj84/j12jrn2yNR9FXwoxQtohV3epXjPw6/RXio9
VYpBw4LMjzUhV6kHKzAD9B81LUHP32f9oql0rgwsFL27cVqX8dSP3oEB7n4bTGtCQRWaiBw+Yu6Z
3OIBIk95TvlSkujUF0z01a/URnuIlXsegneFOULUYhZCUnBTwgYZSwmwbWRQxHv5W1AtGGYa5l6B
KDVYwI4HbtF7mmPqC/ju3mN3sszPBDd0PLpzEf5w9ABfyduAqPLnq7emUSBboLn5iLEQk2pSjkHw
FVSo9qyEYrVB+tc1mCdN3A7KqyJokAMOUX6V6M9Glco/U2ygIc3cTU7epBS4AtgOeZaio1LC9HoF
uKpFCE+9BCHYdcJ7SpnNIhUwWzJZjyRCi69Wv5v9jU+iIwvCyBi0XCSxkCuYpsaml89efktYpAv8
KNyyAlYx2SPEG8jUm41H2XpAHpL9ZcJkNjop0bGFqDVp1A9Zof2XFj4DwZjvCPiFRR+nkVArqqWB
n23QpkngTm0mATVVqF/Aj5ZZIiLlcMQIkMp8FiQqa6YFhv3BP8LoR/TJ/Eo4ZfqMqsVeajz0/6zY
MV4/QuYaN3Zj+wvNM7cp/a5h5TMfKc6FZBvFFXMliJH9p9sKNGA8qZkDq4gKNIUYhlmKyECbP72B
TQRutuqzYhWVM7E/hEbEYuKOreKIVCVFLFM56Kxho81IVux7gxoNYnliJfQP3Z49NwMWym6Rbcg5
jskCNrOo2NU7v1LK5sVwMsOdF1wk8Hp42putTHqRVI+erTMHbt89Ln9GcK8S2M8GmcJQbuIhT/LP
kliKx4+cOT1/SmzWhSDCPJwVsgGqU0yXGybjKsQdhK9CpXuKZVD6AQ51/a6FxUxrT7qbLTTlIul3
ie2SmvpW3JuZvBXvxah8NNN/R0/lkwQ3KduxQuX4nur+KzdeaXloLA/+kcGiDdrDX40TJDsHKave
/lT/oLORVLyWafIrW3fVelf9VnWPOfAZa5tihFE01MXfuMwXg/qIop0Urgs+38qba4G9MDU8Ecpf
i/jtPmGdAYUt3S2fZWDvUBMY2zGMqbeys2MVD7n7yt6WxC2TayGu2eBLp+8btJuSv5IEk+0fv2dn
2GX6lTdkGD8yrtl0+O4w8iXFJ6DfOLriMBzhYsoH3a5Y0M22ZHVt9feKOiBh+2Gl6XubQQqaf61w
Ir5krp+QZHvpnOQGjWrvFhez+U6LVdHbBHzpWwJCfCyNT0eufSZTRX5XfYs35p5mz2EAB9Vdjfoi
KgRFxou7yIhvKqc0Smamv1OVS2tcazSUGG7xpTXZbraxF6p3CNuLSvE+bMOCXu7AhnR+bWGvO9AW
48lHH3HVq2a/ylyZGtypcXQk0MY80ZGZBR5LTq/yOvjfSfKlJCtmmo1+SfB306wb41Gt1yTwNHUr
sy1ECbeuPBCqXRbNM5AxO+7i6GRnG8u9+AhvUO06d1syqmwPebHQK+ALm8a4aA0mS/k+mrcO/4KS
HqCgl7SMtoJ4Ux0zAjt88K7yrNNNle9j5RWMB7m/6hwETXDnkVE4Bsg/F86v6hg7ZcTMxo0pfjsa
vWiVvlvGulZ0QzQBwx54f1L7QJZXhn0QMjid5GARKMk8bWcyrCO8yBDFI3CIdtllt1y5sV4IA+zR
DIkgkTscTxJYSDG0uJn2ukYM0ncxWd9wkTuMK4wds+2h+UiYyHckfuhshd+VujFausaRvyijk+zc
TKRY20CiTDnRsSbEJ6O8W+bBL2EOnf1im/i4+Nf9iCVyBVzP9k8+9kVWRjjaMTTsmStThS+55BiL
W7h+e2j5XXc24zdgh5hvNGvw5bHLpc+ptTg92yuLsPP0N4avWfxEXH/J3veCeYNjwfatmeI+XH3V
lnhQFgWRJedLKt+D9zWGT9MmmyrtnOREdzBbUoH4sI1LztJM+8m5a2wyWD1umirDy9OF84DpVuZ9
GT37oSn12IaDtzOLD4PPnno60Ijxg698Rf4ja5+mec8HBjDzMp0TBnKHbd3u1PhTZzqfHj3/YvDv
YMs2goLa7PX2JnOvhN8cjpUxUz0yCdOAsRQYvfqY63sElgqlmAAhNlMMCV8JDkrbvTgM0Cr3EirU
T3A31Kvq/sh8AdmdJ6JILnrDF/qXo5VhYuSr1zDpgrltNjrGco+n9mT3W8/90qtNrqCPZZ+D913L
S6ND/s73XX8IWRfTrsPwCM+YBt7uVuyoI1zNAR/9irepOVXN3lN3avlBjy1D9AzDpwR/kzJK177b
5hHKywLXJGMNZxtnTIjXgfrgWY3z76pcY8vrbXaOJpMMCxKLJUiSsNUY8eQRELZRwNop54LkZMJZ
3MKGBGcLqX1qwnlOoIchhc4oC3Pbm4a2jVb1K14wIR7kNVrhPjS2qbLkaGv0R84OAPyLRvJXMsYP
2DFJBzjFiQJah58sVzYsQ/aktWyiduFI5TSxu03VvshB1CMa18ZVdoiHDqnq0PtQ0bipgCdVR1SY
P8denzVhMqWjZqfq2m5YOKr96mKhAjVNh7cvgl8r28Jlz4lqWWc7vRgIC/nGD2+iTeOHbcs3XaoH
z91GhhWFUYtj1CrZl+Hivtql8a9GIqlF/g0IFhrBrRs+aO8yyp/wFCZnFrWl7qIoROgh8Zhq7+zo
qse/jcJ4X371+ndufBfZX4GhP50qHVsFN373Y0b9lICr6A8b6UfsPEzow9ryqqtPuGAVVYiEmO9f
CKwio39qMsZNsqTskorXrr1J6rVbgTJbKiz0sYBXLfuR3fCXOrraNmL3h+8c4kfJ3gWoijKMOyx2
VPLpX+xcG5y++Te3KL/5zrtkcHAA1QjGLCTjU44qEjBM3PHjmuYCqAFLKE3eOAq7CS+NXzx5B2Lt
KBHMyh4Dul68Uo3VkLIc9RZ4OwsmNDVKuSn5i4JduvO7TjS22nMdU3+U4MYx4bIbHTIZ305BIoEJ
DfOoCRM86BsqW4KCJX8RWrcQgYhzYrBwrqwN9kviTqtzYB/SWhtIUXAwxl7OGKXiQuCVGbDCB9bH
Ss+HuT6E+EGczzYZn46p/sfReS05ikRB9IuIoPC8jrxptVEbdb8QbaHwpoCCr9/DPsxurG2NJKDu
zcyTr7XZsmRCrLTmzyAaFtbhY8BDwMLh3BflZeJXflGvGVs36Tt3g01sdAzABqXHzra5ZCvMHN9R
63KCmA5uBiMu1MWhCJqTpzkb1NU5wkVfBKjEATA9A9M3VgANqrLK2wfPjx7OdV+ce9df0libxCxd
/DveQ+o7OOfot+KXYN5LIQUoaVn7PNvbRXfSo30ejYwM3b85iLbzVG8NlpShn4IwxEWZQAhJbjpi
RPEJA+ItING6c121KwZKKNqa+mpXrOvhCQLZfvaTi4jixy7oH5WGwBFOjNxnVVxjoNLDpwrny8Dh
SCWABDJz03M07Wt9bOSHiWOgmDjXwnfqrV0p87uCSvamxJviYhym1M0b7iPu9YJh3RyuBARq/36K
9b5gtacSICJYrSZEHRsGUKo+zepxse9KUjAZrXFlZv1rEBEN6zlrJzhg01uWliR35nOPh0NoQpPq
HM4vMo/Xc0k1UkUjD31emTOtzFrhSp4OXfY1kApjZZPRKUHUb89Hua1ygirREo2rvmNgyIyjNfGV
7M9lGUInKFQrC3tdvMv4QUVFSS2D7gREnSDx2rEwdgGuN4ZpG9Jf5lH55TIauhzGaoyOvkVqGVtF
R9/M0ADl9zd0M3M/4oNmF2txbow06ImomdFwKSBS43A1DeJ/fc59p/PGJ0JuQ/FktPOukjSV9fHZ
FtMx6Por+cS50mfsmWczn7igxH1ZqkcG4J1DSx3JGlKjkCI0PfXwE6r0yaTbrwmMt3war4b61YHc
j777Al7XDaYnK85PQx3vHXq0FMFeldvnxmmfjSb9NXLqrrzF3tuN5/DF1/VnM1LT641faVdea8F3
h3MpMf8x6B9GQ19GIS6lN1+SDIsxd0mVULOHEhZ6S0zYnr47+E49zUaLB9/cYHwoaUHKm/yza2tu
IsgWmkoGDjTBNYQMphnRscwN4ZOAJta4iOSwlv1S3lSDdHQH6OyTDcFGGMUHTa+E+9ejzJ6nxPzL
bRvwVzZcuvBPi/E6BM5j5biQaIe158z7kebv0h3XoanvSZjhijChjdkORjyOFwMvuhhcNAVc0BUW
UFdm64jv9OgZ4Gf9dxwPJHmKTzs6A5dB3XIXC4wDGbMLqW4S8EqMN0s2V0ptYELb5yJurn1I+Kxw
rFs1ZcPJuoe6z9O0qW7xOLfEqL+1Mf3okWIUDIqHBuzcmUdmyFY+ZH2Y9/2/tlmOG5h08opytiYL
5DmK5hdfFnQ3TPKRAkSMTYbzr6LVN1Ek4kbuoGVDwa6N3iqI5VBJs4NDc3XafcrpZTXXSDWO2x7r
9GZTUhVirAc8QF+L3AdWsnfm6GgH7aGdIPdCW8Hyqer0ZDHS9jmuL/wnRYDcHhTHOXFpNxqh9Tl7
DzpFaN4NtE1FNuk7GCQ18gjuKt6hXdDJQzWm67kmaa/aR3MiOJ4mgE/iFcmSg2+PZy+GlW8a6yjx
3iVQrjwqVnLkOqP71hy7Xev1VGaSEO4GprD0LBnYJlkdweo8CQrc+fJvZp9IsiOwoT43Tr+feqJP
vXkU6Zse+HKLVjzNvX43k46eD0btNLk3hfhuMOmWpyCKcBYCEW70psn7w2IFYC3f86axd6R7DYC8
zj69GHHdQe9I24e4bo+DnL9nGhK4xh9CxzvonmflgmDzeEI79bocBuJKZONxw4hivusMPm93PjuJ
eXJj69T70D0kdH0OCD7qvpN+jNCuchhLBTaVZOKM7UH6Gc99nV6aVB5HkJNaYLkFjUB0MKqnO82y
MXHV3p76rRFDa3KrXQohoFDhhamGfNYhNprL8pcDoNShTmkRHpE45MXto3uFJt/qeZMHBks+fejS
Do+QOs5IgAFbzwYUPpXxW6BKVJEKb6VA7eexeLBawDr3SXXMk21kX6hP5o+Jc4D/MPQPVsUYzZ5F
XegCbcEeSflda/x54M6n8Kez39pljCw+K2PnR7fafPHdR7I1InnWUrAEBmgRnVv2323zJVlHxdnA
kp3FlveuWm+dszyYHhLuYwmsyUYYKx9SR5gIOKsImJCyiAGbggRF+EB+tg+PIzf2WH709sMCr3cj
dijm0SHlNZSvy2YzDp9C5gUbtIbuHga1vCCHzWhD82rXgj/zP2NutordOQo7A3bS03MIy8SWj4r0
GKciNeFvv6M9i0w+56BzQvFEDDjbaUAQZ9vO+OCH0L2QvAblc82DpyZv61Ozq1YhD0mnCzGTn4vp
0W82vbmfGWc5+Soatp32NRN7Po4uPxrRvYg/W+fPsrGXP/vOZ+NcPZvZFXqviXPXvlryh+97EUO8
/ijAWsb+G0w3ckdzh2fsvJULSe6uAkrYJHINor/XbMvYzXtbbOOEYEwk4iy7aFxebgJ9nEVBSYDB
8Glj6Wt6/7jAQ+Of18MlJI+ioHAoH9o60eyRVt05v6UeG6Q/fiOsgEKDdezRehlAR1o8xoI7I3+u
2B0HA4EQSS5uBNncLfnoW0fZqMUBiYd1s+za2Aq785cNCLNmo0Zlj0ONjxF8+BlmNPSiIsbiFLWr
rzTR3JazdVJ5m5winhZ5zjNyOqrDTfSgbQS5LNzLqSeMhyecNxdfKY0LXEXoOVqVOzfKt6lakrPt
1mN/HQzMC9MB6weNaAjEdHNkJHjt6AZqmdYHkLAlkOL4CDZZs2GPUhsvklrFHgUaxN7DpzH4TQoe
iiZqGOQdh1WyG2tEpxfe/nQrMbf11GdVe5E/GtZLlBZoFJ9F+mtaN9EzUDxE+kC3brhNuVUE3iUN
PmoXOFD87UwPQXFP7gQJkYP8XEMlll8L2s0i0tbf6f6hRIOZkK/+n7eZ5ILiPZb/RvFaAvubmZYG
OAh581rGpL5vHKOK4Cc23zwLnshLxq1aXPsBFUaR6fcKRiSs5uOr5599PoYk6k6e8ZMr6oRfk+xx
ZmymKGO2X7g6guCUGI9yfo4Vp4DuI7c+M0SHeL7FFfFXONWo+txpVqnnrnigsjNHeTZulEFhRr8m
BekmA0rITSPKBhj7uBzDz74yt3MmyHA9t/hk2vxX084yCG668s8tXIQ/pO/JIMi5MhyKqtiR1vkz
PniF48X1PtKclzbHQDTps2Ip2/9mPoR7rB3ImcRdMNOvpcrXaHjbygufJpXvlq9SnzSbhUGmxCbm
rLGs3rqg3rsxHkYN4UsM9MFCQs1wn2KMtTazlWzYKhGWSYjxEP+zyk1YW4fQoHUQP6/2eKSKfj25
0TFh2xSNzkln9cZDT60NgGb0oHohK0ln3KY8gkeIuE6qaQLh73VLDP8oGvNujMdHjRqXu1wshJ8L
Gjx1kh2YmWkvostpCJCsr3HK/XJ2LtKp9wL7hhHhmueI4YtkG5jFlldN53i5rVrOymOzK1NvMwc5
xhfxXktYJ42mOBzyXbCbRvcSt2S1qgQFZDFAIMnELzFUiyDDqMfad8T9wfFgXcfpRjVXN8loZaTV
LsFzI7fJjMpHXDlycdhh8M0ZoE3TgDaYbS1+C6nmCrejU1Pey6A8E4EGOdIYW28OX/lPR+ielIqS
OfVWs4krwIILYkHEajLY19RcQQpxHahwgBAKgEyzhR9YcwPGHpkjGFUjUhsRnDrfwC1adXDB3GX1
rJp1xRGHs1mizpoGmLQcL0rOmwKXR5lCvotR/wexHtW0GcfoaLABwpsrgEu1/Dw9+nsJwtPN+10w
+UA9kdht875nlzZHxSZctfSXOJGzMYJpM4X0qzNle0AqGXA2bj3up5HYC44MFcrtADrSxOoqfQvz
0kwK587zcK6jfVeg3mIV7Bo2QawspuAlFemxaII9c0lvVmu/p/rN8G9dF65NFpOc0/lFUQVfk3Sv
5+6YBPR/rmbj7DHQeRyrMsTHiR1ICPjH5CwZU5z+O7IJcnCcjEtE+c/I3syarVOm1yO52MxHHyKo
GEricMNXA5OmvodMG6DB2d6qWiTqrMdYjL5LRVuS3fyGguIPibg/kRT1+3unf/NQiaro0HlPmfvt
GB8DM39mcpoRj212TcnuEs4/uSLb2o9JfBdXGSrhPPCaukvtGs8ybQ/sZ6pNRhN12cm7ZTSs63kd
ktfRlKRUTzZAmWGbp/cDSIVcvlv6uRVffn5nD79uudfyzTS2qf0c0OBZ7jLzoW2/i+CwrN2najyY
THK2cU7HNQjzSLxGEIObR7fPNgXNKqL5ztDMpMJwF3z24ryEjmJw6ThAzeCrHHGEP4UoGi4uw8hZ
LCfxSvXVJvQpXX9PbHc1ssrL0OZG99tcspkEmLZO0R+lQW5OcqB8Dc2XzhAr/gTwHlaEu3NCPEvE
EtzHpiSDWJw8QfcC7jjGQA/6JEcST5AQNDvKi2gKb6kwRgVbfkxREJ7wJ+TJkAFj2XjvpcR/bg/0
rF/t8GFKYexzuFTAvkkgokBgxTK94qdHGxd2d1DcQo3MRZqX2xw1ciBrZFw6gcdvVMe4pYUlhW0Q
xyxw4e7DiqwgY7SWWrfk9xyNHOa9lDwPu7BHf+92opx3OrQ3ozbxpuptXXdXw/6IuE37LF7BlMtw
XNlhivur24WNvR28aG1HciuUsx6yYDvUDZ7sD3tiLIGLE4aXTr5EVvJvDh/yyseq70P51NuW7IEZ
RNxUbXIP+bfqCbxlvHykPN1xDgSt7oyU+VBLnd9XmfPAaticct7w5ahB3IOOvTGkOAUXcYONFCUX
3CSserpJGKxLfC5FMu2KiKV9/F5id0qxVcTOm4VXGJdVQ/vZ3FT7SYXgUdyNzuAz4baQM/2Ok6aw
HfM9Yde6oduMRg16egsL01ZJYB3lqkKGD7k9DiabaYUL5U9zAh1pPVruJyncao32S/5tkdnbYeIp
/KpQiMoAmcWdN90UrXTdUftHkJIXpwhb9HRM5qjOEkeLdbJyLmWO18YqsfgbPOoYRXeZfK1T3G8E
OTjeKeM0DOCEfmoUssoieFP8WYqjt3if+57ypHiN02xZqNbbofX/OUzgs6a6zpD72p83PLPoBTor
uN0eTaN13J/bMTgFHRELq99JijOmAnSoUwvEDXSY/DxkCU1Q/cBDYL4HOfeOFaRg6+xO1rES5Z3l
d/eSF85E3KbMer7bPeSO8zkVzV0NFGwW946ADeNzafyzGnIRy4PezY3t3POY6ViVtPqSj/2u7ulV
ysUlDpNrM4jXJXlkS0yOVipPQc5FYdbEQqioty7LFSBSaz9M5g/93XdRFYMzC/atOXGhKRhfHpg1
efEE1LuqOY6z9zA7d1GYfM1ZdY1YTBVG98a+js1zBYlfgZSI+h+QjYnqrnnl4KAAOMdPNcT0vSwG
e9VfshC+UrrwAtpLTH11/hL2QLZCfMv5SxGmG59YVJbq177qwJxwWhlvOdCWznAO+YRGjiMKWxXh
wmzaVnF3byU1JvW8O3EBnQfh4TNxuKdhSXbFu8CIscQMjPbd9NGu3BHS7XwSdXZgkYoDC9N62D5I
j1nT5Qk2te1dyyAqU7rsvPw2OC3mjNj+6YJm68bxmxO7r5EYnyK0uNB8pgDgKedNmgxQWyH7tH9y
Z3ncVwKGRwpev0c8DcphS5Z7J3ciB5ZmO7PlVVftxRXL94BjZymeqxAzjJheQoM6F20xNtUyf/Pn
dBc4nIw952+Mq4OZN1sxym07Rk+68l/5sdfMiS82jqi4wSw44t00clh1BYd9zxvvw5CYXs9RHsXr
sZUddx1cvzGBw7aGvIiVO7G/k47msJbeIN8413mwDepHGP7rgD6IjIstRefsmu7sQ8ViUl9Us/op
xj0+oaLZfUOW+Mme9cOcEhUjzme0uMgXvGlCmTwGIpbxaQ7sBIly4AknLHlXDfMNKxzn8+mObz7e
xJtJ3DlnvYlsuZloke9dhrnZv2YYKEwrBeea3ZGj3gYAFb3yWsTFjmS5EU83hUkhTZwtHleEXnrl
o/Z5Zo3fx1RfWtZ5ysI7V7GJ69kSV6dopjB8hGEKXdEDK+ppjD82t8XG/poZ5gThrGg0/1oz34jR
3aeDfZoy+yWPza3bu4e6RvWkoxXQP86DbSHjZ6HUBR/EX1w5aztRBwU33h+3A1+3gQp1GO25Sg4N
TpEEb1ZKu1hm5dvZVV+JCraj/4TFbz00+aXlbCOr8xSWCEQIHmxlYZYffKJckxuzDi0eqoFugiZ6
mXRprDmQ3I/eWYSCyngJ+EcwtLG9Mr2eIzNd0viibV1cgrR71NWeGlk4kjoyLkUJJNTGkPIVBHpv
c/3OBUlD4BsS1TigGjfjYV/OWFxmcW5GYnG9iZHXPZHDfnN7/0//+RSbWgH7KOcOZVRAv2DDt3KC
+3b0nqYlvqnc32W7ZmXRyUJfaJLmoZn9sxmZl8qciGJOO6UBcXk0Y1fDw2IeaJiqRmOGCV0+BCV0
vRIklRMYW9vr9qLuHuIRKAPhbBHmassw8q8DGCDiCEihD5XR3irQBGIaTuCEe39eD07wVrVEQSP0
myrrVuwkcL7Nm+BSltiuA86rMeEEciuZgy9K1dcQp5oscBvgLbRv7tBuNZ0HPK2Q+1JvlQX9cUCD
hmEvpgxsTUjpOSmOLEQR76OnvmGKSPtx3RTTWSMJ0fj+2Sh64rpTUBZ7N+zOth4OuQ2dmZ3l4Kbn
NsGa2VPmHtw1mozeWST4k0r0q9GlIKc+KAOqLw8dQ+L68djjK2tFn3pBrq/iIUjnQY1coHp1iV5z
DIvp9N3XxbaewhUoOVurfTFX2wzv1CQdqq4C2AI2mAlrNbTe1jSHbQ1+vXL54Au0rqjbmQ7ml0qv
Cwj8hd4xTB46WncVO36Pmu+OiZwc5rmhmMpkKmsILFTZuw86sSMABMY0+GgCKO43I62YpPBGCBzJ
cbLmI97K3GP7V6yjJTiJ46/pFLiFd003Q7Smej4kr6eg1E5gxpdTd81ik+aokUHUZavgLsQFUnWS
PYm9WNYwYTefqsWVhX1LMtTatLOWksRGDdtxZg2GMi8J2AqGo4L+6jkhQT2k2zffhqtj8sBWIcyb
hugg9lVMkpwZqEz5HtpzidAdJB9T+tXNt2FZERVgDD2CPvD8+G1+lka/rjjk8ugipVehN1bbwCbW
6Z1MZCjZBuxnWLibLu7sZ0sme0M8Wh5Nfa1U0LQ5ICa2oGWnt+h9LpayQSoaqn4mhxAygQkH1ldt
1MOh7Ej0hRIbkNsDsfZg7evq5rdBsnZszuvJWzF7X3aq3nOQMGthyrU/E/hVVsPPT+MP20o5epXi
XrZ0/PhBhqM0gH8yGrxawEdWhpmjc6xHrwFyVgQsaypAcw2/hSpzOQb6GLJLM4NEU9QX0aiHDhJk
3EhMu33pb5U6GxGPMMvRwcovcHkaFKoO86Kq5HzJEgdeyiyDeltSP2LnwtpLcCdhU3NXE5i+gwwf
ZuqUKXoxx07timTv8fChDZXDJITfKM6oW8Rapb3RZ7WdrTs/6s4V4ULLd2juJMps+M5XM/qgWjVF
jlH+LHw6K4ys/wbatx5yb5sJaxNYhJVZMK0CBoRSYhvwfrxhgYNIeeZKWijIHkDbOtpbCTwuzr9E
m+mkD0LMsPJD+eV9VhvPmeMC2omZ+atzMqpz6jb7fKw5RXsYCbp5Ogfkt5J8OPDGim1acOZx9EOg
/GtaRhA6rGgARZdewyR59EWxyQqy+rNnM6orE7kEcwCZf0CTGAFHAzuDCCiL0wt6lOIB6cEPiaV/
iMk0W4LERqOCuyIDh6VA2ZsUbowWa2vLTXAFLn8oyxTJ1AdQEGueISamXjcNjm2PrJrUV0u7f7b3
SCMHcEbDpfonfphNuOOp9zZQY2t50P155elVWQU8Jv2pCyoTUJKrXelARrMTviRx82ynNTEUV++c
nIvL7saT4Q/2LixPUqXFqeijXeCzRi58Zqw4N8e9LuJzU4NekTLCNr4OeG6udAznMzWB4pc5hWBz
nm/FlAD6kDbg92jYqJacYsCmemVPTr9ruYqapfHIbb/i3s82cTIvHvRin7kLvQb6o7bmeT3NZDS9
xeVEL5fo5bhVpaE3Qa1/xqb4VhaVHJ7oGNHZ4lus6c30paX1+5DPAYVcuf0bgaVsPMTqPkKztbvi
aDaYxHz2h03Q3ImsQVTvoeHKDEBX5itoYSQpAgSBlf3KEfonVhUJlmzG3iA+yxGL9liv05LdWxu7
311dj5sWJKTp8jb18LVGSCVipnOxoJ6iK3IL7k2GdzREf/fSd9LJz7PfWwTVC+YnitDMGZl7EtG7
ixGgmuPvtsDRmtk01aWYt8OiuNVD6u1tGZ3LCiHNA57VTIAXW9/bR0gs66FkoLMd52pCmEPr2wm6
RWsfsD5rtHlfK/MX58acPzczxqEpBr+o5WxzHp4vwchOpxtG0rWCsxCVQoX8dHMYrWP0PFgwcxPk
TVFhshxEvNEJpR4G172jvK/UGk5pSxNBObtUKRKcsJq/MYr+JsE+QHMukDXmuSZjLMU5UMYSVrJ/
6Ri11r6JHT80PyK2PVpj6Ukta+1Mi5vaIrgs7fDY2ODOheG/h3DzBog0nXPNAoYJ241+udcUPLBY
VHRPLlkTMUw/wm4M0CbUC0LNsnxQETzA8sicUURyziThy9hxZZT6I/WIGaczvbDC8e+q+jljPeWl
g8Dyzcfh+Kz/jF3Fqfhf4Hsru4oB8ZtUCxstJWvCKKNzTEzNhigXLCy2uSqQfPLxNoTNxgVmFRUG
Axve6T62ONlUiuztUOOp6BpOC09hVp18B9B1Rw13mklQNgPu2ajy8SKNW106CJpTCnhits86gG5h
1cm967xLGxxAFIEcjRZfd0BtBISEFBS1cHg3GggYvq+flF2fbccy181MmSnqVudDsbGQgAOG/jxv
3pBp74ugAgocGQcLpHbYO6eKd5w7JzunLo+uA18emJ9QWQ2bBIfbNevZX+uIE7xnoJ+V8s4ynJlK
lcfm/3eicdKN1drHrGdv1LWUpfUKk4drPDTY6nKOXexPySz0BfEuzWzjB26PH/SpYceQY54hwtZT
9OKSPRwbsu/LSShT7mvYYe4Mh4OIa3Kn2N/bmK2XaNVTLgj7dBaHlaKdYTKB68F0JZzq3UliVDQd
E6rLJGNUC/WL0qFpVgdbdva6NLizN6Tq3CmiEZvVi1FivRmDj7TDpKjNEqnedRo8IHfDTCGIFYSs
5Q2Ic1iQ44EUogmte3kfKaFfe7jAOq996vD7wFlCWXLC6lZGLSqYzYIueWh98xdx4Bq0LQWL4ZZq
X8z74VjgByVF53nc3X2BczDy471Eyak6esiygmoH2fZHrkvCigmBtG4h6mgLCgZcwCktcTcPYbDG
AfCSm+oslAu2iEoQ7tVHB/Mvw9qt5DJFHctWiaTro+7MdmOa1Awr+eMOtBZMVsPMB44X9a1ZteyL
G8Pdc8WhlGm+6pEGQz6g++dpjOxAoMmqjE2V+fxzR+Dhw/fWTNQZhe03tlo2qx0cxwxSblJlr4PF
ltbwyBi6zE9+HGHpZTc0cPmwo3ly8jJfD4RfOYBXq3EkWBSmfYwaIa5gRCtfmiu3DXMKitkrlnTT
4ljESZ2yqG+smnpLEQKQmIcNGcMpKsy16n/cMuIQ6Aw3l7tU08Gx6dF53Na5lpj8B7sEVD4N3mZS
FSyE4DHW/lIwPkMbGFCrcywbSWfeUpuTkSPGDCM0zrweRy3n7nljlepGcC5zUqgPXvxo153DjQz7
Upb4J69H/Y2Qxvo5a1d8SQllD5fUZKVtuS65bcsFs5UfqWEgbIigNRjdnbbcn2hGfxjcX2PqTPRW
zfY/Z03meO6+zg/FCEFedd+1gUFlDhfGPpNKb94wv87ogG6Y7wwveOPAADVO8k10CspyDfkisilk
uYedaarDi2wfc7NZOkAAQyU9uaFx0M817AEnQ+kmRU7tkJXOq6dZZTmZz4gYoYON1pXJixvY8d6z
2VnKIfR2aZcjag1kIMLGOUQ8Us8G1Li8SN/t0n2YWpO66+Yn6XhkGpnF/0N9yap2+abNUEfkS12K
6dyWD3EV8WmY7Gl6DVvNDyBKMbIOcUW4yoqpyCQmYUoEkbmU7ANBYeoqptYXroCYGm4H1GYGMwu2
rDuNlvPSRQUgHodsryzNcjkr8r1BgU/7ria/qMmkT9WHny4ljAU6g0WGAuIu63QzfrKt+g3dZfI4
zhkpHJ6hdVkoRo95YEekBsSzFbHvbDJ9SYaAWpnIdjbDmN1lrWJtFch7K9NksTh3xRLdIW874Bl9
TxEM++na/KCLQq4qz6q5LjWpqrH9IbyIO3YmamRG9ibzE3WMcu+xVuqzGjI2bbj3dh22hqH3mMq0
9+D7WIjHqiIWxRgS5oHYRT0nOJNtW81N3ano8FVpvOw2DMpXVbA8RgHf6VC+un3y49tq2prtec6I
CPUclP95CMxMOICmlMsVyTKg6BkmW3VnzPW9NnzSrXYWrK2UQrYIukjHhJhGBTuikVCT3bFhyEI8
uNPRsxWNPSJk3xKY95nJAd6O4a2WDNBtjjuScGAkS6S9uN/ThrPObAOSi2Du7S1qlcd0VWPTXglt
f2m7RyYlaBDOjJlGam/qbjiCa/+0kpCgdYsElZVw1kweKESHHJvxUy1WuJbuASeuTeCB3nPk4O+W
SfAv6AIigfVcrC1jU/rTbUi+jKZ4L43mXaUsC6KQJEslu1uQxITbFB9/3Dkvwn1OS+je0F6pC/S5
H41qIzLrb+boymXMEyE12lVC26nSMAwzZYdYaYpdLqt90XWQDkkZEP2sDDJwZii2E13SRB7/dQn0
jeiuHlu4rbA5l38+VhwTsRlS2nEel2I85bApzzDmrUFLRyE03642DunitEgWb3ISkdZxl/P1zFa5
XgLufdd9ULn+7eNhMufgJIZ8PfZui1+NwwjrlXU/UGEZVJyQp1FcdYxATos7u4Nvxw0EcC1eXRF+
eYWmlnCilDKRWIBYSMLFoNpWLkde9oiITPQO+OK+C+wPnJRf9dxcPbPfpuyXVvn4aNjD4o7sQANW
b6UGYZCga3XxjG0gX+ZATUDaFvR1K5gpUu16wA24S7oR3GSRkiTxxm0Yw/KYpEFteI8A64Na6q0z
TW4jiMomZfRLBkZoK0Eu7lIFbU1gNXEOVlr7JFHKYlMavL1+Sq45C5y9MHiKjKOlaZ+N90EfYLg2
bXJSQbCda5JxmL5uuii/kop909wikmCZfAuqjsiZszN0StlnECJ5sHOUZbT//99TMt5Q8/xUFeaz
HVvPKBjfBNRPvcvJ2rIZC4vy/ylpnyQlbzNa5LD0u1swKs30L+69+665piwKANTwJZvm4dYY829p
44oxiShG2YsemX2cVr1UNonukmNZN6MFZY9W49AOmH9UNDsGTbUOZ5gAJRuCvnDxlITuTkGULfi/
//OWn2wb0KFMniYTagjlGDPLooW0kmXrWhjMt9a4CwxqBmybCF4a4jkwTe5W/Ffsq766xPkucLNK
mdySIoRce3VHcpyOl3vr0MV2V0nSkzU2Qx5ciL+IndwK2j6I103SfXjEy8qE/HBjY8tMvOF7rI2X
LkyTXfXWR6mme+1MFuDTS2ZGzA5IS4NskFSsoOJkhKkYZr+0eFiLa8aSzD7s0F+ZWfcZBkgsTpnD
8W/V90Q7AWicnGGINwBewQL5DgXxZkVz75k44e+gkkfpmEeV9YS7OcBULrQCq+8cksiYhjIdxpvC
49GSbJRH66VPGKGOwn0TMrjUY1BsXJcHt798pZT7TG733orGbl0MfGZhoF7sAQPZ7H+bhmuhbkEc
517lTh8qJkvqEtdbxYofydMnBwVVXOyM4XLqRXFqRnUrwpcido5ZWa5yfGqTl/K00zlrQELhFRpo
XlbTZm6YxHNd//WtfxPxvo3sB17RKYsJKGoPYxuEYvbXcltNmqNHz4pmzMSvTRtppND35rA6ynBa
tpDg0IzB39s+5qhshJo+cxjs7Viv/YhDsj1w2E7iCD1Krxu4po7v3drRgaZqO9WaJ5JG3rfQMXl0
oetxz+2GaWXzktgPx/GGKvpn12SJidb5EkPzoQplQudYnHxuflMBy5FWVyP6dBuuikHyjVeTsW6Y
2edaRNgXxh/L4F7XxgxDep72Xg3ysfX5tvU1k7/jIXH2ycnNOXtoGTT/YjOv+d0vJzCxrRPj1Qw5
B5ZJzSgj7L1yx4XSgasjop4GaSZdsVkmuSyqv7nFzFEUgmHe7Z69DDsRhoF9pe27kJs6iUnemSbi
nfPsnKhfsZmpbwEhOkLorAMW5zkYn4KNaNPIYFfDwNQ1yanc3WpoDnZiPpQORvE6MuAlacoqewUn
pYYlW5toL8qdNrqlLZazoJDlxk/qCGPhR969zC7H/iyzScxZQA9sIqukQbnWXDTUsgCq30HRKNsK
wwLXdO1UR6EpeVYx3qP/GDuz3raRLu9/lUauXz7DvcjB9FzEkiVZltc4cXxDJI7DncV9+/Tvj6XE
StyN7gECgrWQjmWxWOec/6I1YkdovQpzvo6ZTS5kSNArikIyRkNLtYhUHJyIRfIt9AAwFtPw0TOF
uCgJ9kVCfpoUeTKDdHWh0jddkRyaXrtrWcc26Vh9sSrKbYbgvo7byf1IOb9JLP5eumTHakz3oZBy
549iX3VyAVhfF1IXFzEFzDNHGvspYq0qo7Desj/cajWe0GFBklcPNEIFXKCyEHVaZ7LF+dywfFnZ
+NnXwba6oore+9LzSOBDQwP4u3YSHo/YRO1Ydmh3DHwzKXnp1+gdJKuxgHBW+1hYyOHbXLLVa4Pq
ptMgNaWUNaWH16PEbqZIwePFXdtc2J1z6029vC8Ao1HE7yhhXRHroKyvI4ccRLA82g0r/rTWC0zF
5vIzuS22WZZHzoYt+jRD89Qz+Iy88LEurN+DuOEvWt6ThvKIZ73PTmBcORNXRY5BoFyLMwlI4Qz6
zJaUJIzW8z7CNGPUqw5YCcmiuRzBcTm4WqYE6GMUbU3HRaDP0D83kaWBLOgu5qB+KRbsQrITCZFm
kSH1K+JFqHNgl2S9D6TJbmYKUCUo+3XAU2mlu9Sl7ZloiaPJUa/B87N+4SVapfYnA6Rmp/GY6bEz
Ua/tvpPPmcFwIfvIUlsAivbzyxZvXW8wzvNSbtvc+jbLGVvAnBXe19ZhKu70HBcXe1ykGiP9eWgR
SpKDdRgM4L5G8RKE5XA2jugjW5AOTYQeHSOm8DMBho2IiCtDZnjdlpvS8YDGpg1FzyLeZ8iAIKMM
o6YU4oPjyGqT2uMKnZJw27BDBjDif0950tZz+NlK6mIb9unyXyZMJtS6LUOL0uhgJxvZWviDY/AA
tEszV02U41NrafnWcgG7Ve2YnZUIsHmkjXH2Zas8ec8Qq4reQDXHy575ViERNves/cV8NoU24vMO
JLiQaM8YBhD3Tc5D37C41A0Ifp5srIB6+B4jAbPmjCBtCVbQsAbjFuRId6RkU957NXsYq5gwBIjS
Btp3eR6k7ZPeERvFffRxjvp6G2PL5ZA7aQRJ2jgoDzk8uqgCJhvOwAqmaRrOhgrHnFT7kI1kb7ym
sra8e6gHGsU6xDq8zpP5ENsGrPlwvkDvZQ2bAl/Uwn9OvI9jhQK1q4PdKMP0Joz7D/nkoWIlTcov
oHkLwbo0Fws8M8u/lEZ96GMqMkbO16YyE+RQitsoA9Nu+guVPrIeWjfZjNb0sSvc59wgXgpSEJn2
SM0eLaYOs5oh4YtJDSSfka1zKOZGQAZAP33XA5TScwsHFgGkw/fHhWrXxauEQt0m9D+zZLZnBqEX
VBqSU12Rnvle/dkZeX9bDkt9Y7iPUasb+0qAxzMbEPOx+YV31floI+Dp2GgIpFEJlgrIXKZFn6uQ
nVfan1teI1fSXw0O8EmXMFbWbLQxx/V4k/kD9jcR6lsh4opaTb0g8hBvX94tMGLObcr4OKHu46yb
tjNR2Bmzd04BCDNnPUHbw/kODDHrEWIZCpDgYwt+eXqo3KDbJDyr772u2qVOQC7QJ/qFLXlTCPfB
yNx27cwpNcfIXkchujGdhvmqALjehnOy9tHnGKMA+UfXproXdndpBgoVCsYoJ1QxxbfRIgXb+PK8
diBtTGHwYYwcnJYyXjR2F72UZuOQr9QuhjDAhj6BIIOtYVQHvK0nkh/piPWmyc4atXpCuboj7ejf
mTlhadBmfPoRSJ/enapNNV4Gvhh4o+tI4NseRmy5t+6qpYpXZ8FmmkmcTQWcCi/Nq22gr3s5HSYf
Tp8s7J1rdsMOoZPrXv/YzgUu6H0BEF/yAoGMRQpAyHOkgpySJ6rGqLPBnArJg+cRAdsqq75TYEzW
VqhtncFEA9gnt0o8ZG+JHWBmkyyOY+dWNCgvlJAA4NeDp5yuI7tyL0BR9rt5ql8SUB9omWbaahqI
7SLjgQxsDcKyZUVgL9y3Dl6G+iqYYhwv3GhdDi34dXyILU0EzMluZtn25zHIboFwU+vzeQIew9Ji
KNZWZHzKo7JYU3XUhOtj5NfcjVisNSjM4IqBM7YAhTpn7UvMrufCEP2thkvHqs78xzQIvoZNnVxa
LV4RoYiCXayVKKAAlMtsDNHg04Hik6zwkUnu0zXC8zmTpIZ6AvQmewa7gDypaSLfYI/V1vX8b+ng
7hIeR9al5nrAq6bTM+Q8NXD0lDjEqvP3uc3PMD1nH3momjhTbFFhFIgeaTryb3OtraM8/eBNJmL1
E5LUMnque2B9RdojO8bTnumOj4j4uHPrfWQP4c04w86e2c0CxMt4T+ETFKbUm0OYMLksru1Bz1dj
ROIygA9wUY8t/EHeYCaZLKh8E6IJoNcGNBI2okfUuy3trfD6fOWA4Mps9B9MM0B0qCBJTW7CFai0
umUNqZSCKIyo9LNrsImwO3NYuaIZz61cPtbP8exvQgsOSwNLt+/LdT7dzX4crz2A5SuTT9NL0VQI
Y/ziwiJezSXwJV7IX3juv2AclrKrHl8m28a/SYMfNFNf9g2tvIw0NqkaihApBaDUnK+KWqza5zpz
rHPHbT7YSXE5w++cO0rr0JmoD+IsZn81oImuvSZFlVsb76b54DXEi7KaEb/LADON4K0NBBhlaFj3
PlG9HWHq4CTOZdoRYMb2cGg1FHGtBZI9OcCoCStbPJ7ZK3ZA2khhCvNs0Q3RzG/5ktmGqIfMTvY1
gQ0O2AE5Ol78C/IYpGgENtNvycIUCfCrxrXcLZFG5MPu8ptqvmCV3yaCkir5UTJiTnHbmNahmi22
nwNIjCWGyUBgQpEjlJeVOa8itFRtY7yBe/XZdoRkDYzgljslync1mMEBbXefD0Y2/S4PjIln+ibr
gLzPGgSaNrDRTQ2AqbeImS4wMT2pA8QCx/MqdVsApNEFGFfknANJQt3wYA0MNXLvILj9ELMeG8h7
F/C55UZawJSv0QxNDKQXURJMHZYHEHOY0cSyOU9qlo9hbshMeDnLRUD9E57duVWDn6oqMp5txEYU
bVqAn4TR5TjgHwhKTBh1uJnK9iGtUGiC7tmv8pqzoTEfauomUdMU614UVxqCcas6WVdA1FbAqmPA
FryOYj9vLvXoHP/h8LJHXZqVqwbR2KGSVpPa0eJNGbL6+G4+bJOovbZ7wTJVuCAnXe9DEOaA2FtS
I12FbMtUj5epKeatq1PchYmsvX/3x3/97//81/P43+GLvJEZhcai+d//of0MmbCOQ2CHvzf/94PM
+aeueZ3zZsohfq5lI7+3/zhr8yKvvuQvzdtJy//m9c789B//u9WX9stvjTVvkna67V6Qr3ppuqxV
/wt+j2Xm/3Xwjxd1lw9T+fLnu+cluljuFsayePdjaPftz3embasP6vg5Lff/Mbj8An++eyji9uXb
H/ftl/al+ct1L1+a9s93muv+x2dH4gvf9gEbCOfdH8PLMmII8z+2bwvfFY7pmzyE7/7grddGf74T
xn8sxxaWa5meYXJFI7ul3/D+41umY/g+CDEDjKR49/OX/+2PePqj/lF0wNziom3+fGcZ/Dbl8Y+9
/HY2eTOiKd814La6vuWZHuPPX+7iImS68f8y7NkK6inOS2XJg1Po1gN8CHNVRqyZRu+aD4ON0Xs+
1/5Gjeqkno6jZl1Yx9EMhYPj6N9dq26lJv/dtYuqPV/zVQiue68OHgXRkpLez7Y/TsgWL4c3fQna
1T8nas2lW7TjNrTn+vJ0yEr/12Zs59oeSU2fDNGnsMzyS8sFP68tTeplbOCGCBUCMomfTNFi3tgO
1yErhRFFaynq5Dydh+nJoSZXtIb/qQ/Hc8dPWpwZdTHbFLdnRIWmKtirM7fELbEIQhcK8DKi2in6
9xc9QmjppJP3EizHbW0lSxZuNvZjZggwqxSP96odud21JgP9a5nGyXYC6ENcH8nLbDmQoYUvrIPI
eTOgmurAUgLqqkzJz6jTcuuHA9ZSy43gMhHhRWOyDsOpPx+t2UOKu+7PwzLwrqLljPgMIRof79jS
2MjGauAnYCLXZjLdpBoqfmPZy6t+OQRaykEQzDglL562HcIOqajczVdlFfobC8ynEbbzVVhq9r1B
Kn9tAk4inVQ79xFB5CEsm4eKLfVKj3QHFYM0aS6oGggXXgmbl/aO36NH7B8FJNWnDsuzAi8lCXeq
6c7Ur//pInWjzOm3Vk2KYwBuuFDAu2k/eOmvB9VXkvn6ZUD19Xb58ONv7llXgAK2lCOz69qKo/sg
QCK+sWF71bYb3Y8NMVw/NOMqMYd2U1F8wHjPRKtYDP3WQ37yyhkhXxWUOe/M0cMKhCrDJ5RAqVmP
fr8vSWKvpEkEmwxNgowdZ9nrWTNo8bHvdCYscONJFrlrIyN8QPIP6YAo6MB/Lu2BYuYmzBcWrAEz
sp9J3iIWGN2LMS22c91X23DUvTuKOdjfaWjSREhst1WUP7XBZKwiW0MptDXBW1ipvQraCevMbqlK
l0GIKrKuLzKTUEBhC8mrCBkfbBBqeQW6VV5VgorU6KPQpQZqbwI2q4a1Jc7wqvJZIIRTBdmTmeTU
A0q/0i6WZgGzOjqTYtYurE4+8XjyC70268Kub5t5Z1hzvgckvBRoU9vYJ0WWYq2SynZtsWU7dh7H
k8b46pZ5REaIqpqMNJfyt5Z4G0d71tp8PCDpYV3lo48kusjmj31GXkWv4hAVNC8ETWM45fQ+ZO91
48/OeDwgfssV8a894YiAYIXaQ2AzdYQDMNom4FkBulyS0HlvTnX+HGM0MCbd+Mlp6itRkAlZVgt1
YNUL9s6yjqgmhpIsJqc2f8DrgHQKWjZGctn2BlJNNe4xvG7gXgb6pduY7rconu/t2Yk/5aBj1roT
JJdyrvNDjN7AcSo4c9QO0FD/5VX4423z69vFMKw3bxeiZ9P2SWb5rssLS1/ePr+8XUDnxV3kRt5L
ivTrLvZTnFRMNrQXWulKEvsmbXX6tv126i/tv5y+vbaZsNHT2nHxkpr1B4xk7yoMAa/zOE4eSF4H
+JMBApqCdbb8mdXBcGFMBlqeIgaEkYf68xP7Yay+nHrLFaNWB2s173TZ6xWnfsecQ+u9uuLff0ZV
1IeK+PF+IhQhGS+H29gEkRK4bDodty2/QIS/CEcr/Jj7WryzPczzyEGWX/o9Ra30S5Ozh21j6W3d
LG0+ahpSNUnKhralcjgXN5rbOnd5hJzUJLrHyXGi7ey69toQbfdY9KAO8rqJrnOHvFsdCuMM5QSc
0+opeiIwm85yXR8ve4yF7/O0uhFLf+ONSNnmc7CrYqf4NFPqVv2dnwi0tRJzE+Rp9GS018M0isdg
KrRt39X2WnWH0K7apIwhkXrtvrVnkJADRH2Qtqt/+fZ55ttvnxAWK55teRY7HL6Kv3/75oS8j4vs
3LfEAMEXn/HqSvR0frL12T0bJpM9QxlYd93s8SqX05NOGedMC9sG5yuqhVGofZp4YOGQyGQ1ZYiy
1paOpW9Z/zhTfZqX36TFHG7f9Ku5Ywdf4r2adxpOXIgDVs0n/je3U316Q8Eh6m6FY8v12HXgJ9uc
6A/CwzoHlojYaXItlofbCZybyrX1T2qqSRh+nNrP5i9TCcfFN1jXN0mZG5/cAFMtA5mXVQ39E6Q3
SuRzCYGALA2P5PmQ2Kg/LGd6ZqO5EHbRj7PfR9/OAy18DsuNK36fJ73GuDDrDuhw4euX2jT/evBL
A9cst8Yy+Lf+09w0KHU8wrnUdeQlckYB7pHTBMz8b26n+hySDeaQjVt1qbqx6n97We7rd5QSBgK8
FN3HbPrAyxMfDc+oH92JdBbMqOFrWLaHOQ2huSXIY0GhBPSRwzBtHb/GlwdhOc0pHoxkTKBX6Yhx
/mzNfmg9xHH1YPZ5ck2JzVJjqmXypjrN/D9dNy8/4fUup58X8hNU63Xs9POWsVPr9X/mFBk1ppJK
cGLE0QEcpyqqYmUu7PCg+tTZ6ZCqgTCjRGuQbjgNvJkcjfhC/fOT7Li/P8jETqjE28I0Hd30PUu8
eZBL1KkE317vmxZmhkNa2ahMsI3EH9LYZJ2p4VlOI023gwPCvIxdeR9PX3qcLwOqCdCp68Wt72ez
DHT2ExSqjqN+LOpbP5xWOiuVM1cmYM2MMkSpm5cIRIZba+lTZ6rvNCqpDG5O89TZEA93sFzjy4F0
75mwzfG8raCwpTOJOHVQA7Lz8aB47VNTKC2wr1kGSicbwTQv1xlLp7qNmq0m+gt+7J8/YyH++hlb
ZMl9yzVsEHpvP+MxijUzqi3tW5zo92T/vFtPIP7fpEF/plZNtl3PXWF5t2wv40P12u/R37z2A1qG
F1OZ07JNex5F7P8yX/Vb6KtlwZe4RoGlzYBXsYAal8Hro3w8W/p0zE3WSezaKL00oHfUc6yG1UE9
0epMTWQHArLAsrmj6jze3DOC4qyaI32lSQKPKiMfWfRg6qsl8MgBZWwiHbky1dQLL7ttUUVXLbnM
sChwwZDJ5T52nhbpXC+YHIA3LVlVc0DWPk7z50XAKgnc8SknFFmfZrhACB3EDj0X4SPSaa3h8sU7
tUvrX3Zc7l//ioLg0PZMHzCQSUz/+ysvdPqY7G1kAbgEPd/EsXHZvR7cBpsEGBB0tq3NalqijtvG
zcWpqyp4vLKY8tYcO/aVFqc2Hq+g9MBKH+yps6/M5aD648TOUJUy7LM3A2p0BKnZ1iagtc7X2p2c
UVq+0mUPNdHMHytkf3aOdJrrZuyaa2s5W/ql7U7b49w0sVN0A9J9b/fmw2xK/0aIeF8PpfVAgcW7
WcYq3ftlrFlaNpq8UmbTWppahbgfghrqLBmmH2fZ69lp9HQWDgLhULOpN//8hHl/WcUc07U9x/Fc
x2Ups96sYq0b68mUFsEzkpUrwxA4v3RzRcyiE7i4hpfvVbOivgwyNplXEpkXjMqX4TcTEyrFAqIW
V1dq0rhMUjNP09UtVVPd0itxwjEtRKOTdkIdxMLjtA2y7qrcq555sKarVHWLMgnOw4EyQMYjaKIU
xRVqnDwWSiIiQxfMiKer4/CPuxjE1e/rOsceHNsu0PAtMWQH6y+RVb5Sp+rQaFmwz8O1auiDXV/+
Mvk0bVpGIt3z91q2jsuS26mu42nQxSyswgrOgyaThwaE43nJLgYQUC8Pqk8dHGItsCPLHG/Akk/H
Zd2Fdv+j7zQxIoF+vIPq80vHv/jnL4Bh/eUbYHnCc4EHe7pPPtDWf386Iyo7WTLp9be0JSlvrwXA
8zqacOHwqptSg+SoWscu3BMA/BcdBoAWdefs2F5mq3F4CtPFIOrdVHgahKrIQe3Zl7/cRg2oubFr
2qtWDi1iNnjeJdT4PwNLvJNlDQqbDNnULuLboXUzmkX1NARlCMay0O8BG6KmJzGorEqMfs24qHYe
RUScSFMTum9S31s5OPOpicKn5Y5RKhDRqi9xYkzvPCtCvVADrNQuDCFbR7V2RPQpJrm/njUxXFAE
DW7UjKx2hyvcZhDAUuvVsj6NdqdfUtZj0Roq1BIcK4Sk+jpymijNDuPesAdWPFjNrT9KhI7G6N6u
YPabQ2eSbfcaVFnpe53RoiKzMsbgrloSCM4MmN8MgnjVLE3Vh3INCAKfzb9QKYfwtV0Qqt+qiaoP
YCsMEQPWsBo43StXmYuF6gHeAZ3iCoW11kMhGx7ilToTZo5KLuXkPTqn6zf9aoYaXK5UU08XOcuV
9XLl623VDNWvppnxeLyt6npz+e+3pYr8L5s2w34T/Auqf7pN+EX8zxcUbdPfv+2hPydIobTa17RJ
1y25C+yPa0SADNmhbbS8WU7vEq/3xyvvSXWAFmGqeqdMuVVBqZ5/zFd96kpKPeNV/8wXabnr6V6/
3//4Q+NEfBcsYCDAm9t8OfTiLtLt6ua481u2f4Tgp57Qw3KgTC6pIyL1w7chbTPn3tf6cNXY0oYZ
5COQNrsJ+CokJNXoaIzO/XKBHfA1UF1kXLlgABtAKWijdqiav+jkOJ7cqiY1nG5lZoZESZf9a4Qw
5HFUZd5Poyrzrkb1ZfKba41ULx5kPuQ4ro/fg8nMb3BOKI4HLexBTsGBUl1qEA0i5KfN+jueTciu
6tTrRt+0+E2o0YIPBuDcL7uaBMEwDGIn57qa9A67S6dcO00QPjW439Wo4D7OM0ZGYSU3wdhFMBrr
6L6vrOjewJLID1vtWnWN8SjZZEGwBZLMEtcN5tpvseWkStifQbTzrytEV66B9GHXgWzEe7Ip2e40
MEIVP4C3RfGRaad+dZOuLRYpyJ8D5Arn95ausdmIAySJ+7oiu5GyJ09KeaNr7nM7ifERiFhxLgwY
9W5ZTo9BJ69dwMZ3uG3/y3MgqOH8WmERZMV029ZtxxCUbSz3TQ6sGwKv1qt5/DrWZPopn48aFH57
dNBytG6lkwNgg9H53eojH/9Yvb8nbYu1KACIM9VUh778AOG4ulMN9Ee7lS0EMsHL/MhAwTxMnFvV
6oICTd44+J5mVbc3e628IrdqH/Nc0wRPCE7PXuWwjrmqzPOj86gH8HGaZ6ksFloj68pfECUXahOG
PRhyxyWOumrfJX9v+pOfr1pRnlP2guKbyXuV3FeHMs1vwr4ur1Qr4E+wzizhro/VgKR2T/OlAXul
Z4N6gQaatVJnuTt6H6qpvkTWY3pS/faU2hd+G3gfgKW+7bcGnbdhgtfoYOhh8C87OcNZqmJsGSmR
qqoZf1MX0qGlu75nWzb5zd+XNg9mXwvXHrT1hDRAEQT1rs07lN0neJSgFkfkq+rxoM5kWjQgJJor
Yo3GuVCTlyYqiAmkS+su0zNx8GWcb0ufynarDflBJDPO8kWOm6gH4LyO4/yLAPGfdiWOAwCXUHtL
zW9imrAy1p0rk5zggSR+QYYLyTGb0A22oe5hXp1NBYCjxQEaGcgcGFvUm2n8YlLZXBUTZlbzstE6
Hdwobi6h1ZEFex3ooRDqBqBTYfrG2uft3t4BetzBqNvm5mh9spJIriCHOxgCatan1vUuA9Mv7zrU
ie+SNtizBKYfkYkWYk4v+a+kcIp+Hry5npAA7FsExDNjqwZqv6dCZIb65hjSUXj6kJVNAA2RLJEK
8FTceGqqPhUTvs49TlsucHF/CZy+3TXYYe1PB2ig0x71ly22TIjHIVG7mJn+nHJsi4iClRvMOycZ
7OvZhXxa5NXBWlqqq+Wts9fb8aBarDE/+oGExWgn4Wt66lNTqOE8Gd3UbAZyvPXXxFpswtsRBaHC
Jfwqp/BzbsF8JXc57SUcxk9GjTvp0i+DAG+cKEnWZOaiz5ZsyEW5GF4CXnVvDbt9cJd+h+D9HLXo
YFNoKOuDHY3gsgXVaEz7fhww1LRk/NDKc5V4QqlSNVT+yI68aBlRDXwxSdVClF/yWmoalPBqIR38
897Y0ilpv3mkWBuF6QqQyrrjussj90upYLSGovSL2fqKKUGzEzb+IuqgeXNyXk1Z+/7UZ0ctZHuT
RPhxToFYwiVPnvN6lZr7pqnmO/oEWiXnVxJVew+AZ0LP0ycxuhwmB+N1m53IqcuNYRBMlVmg6I07
rRqILDc9d3U04VSfBVx/5VR+da773ghCpMl3xlj5HypX09euhZGJapYz0swIYyI0sYwmU0E9UJYt
iuc0O88xwMfZB9VKYfl8CCFvLEPqAAtsGySJuAn9+DmBGL3PXZLOnQ1zV5XApmX/+aZPX/rS3+ed
+jSHyvWx1vbmus7ypj1gu/T9rIWfuxTTtqbvtbVhRrxSQBoe4Fv0q8zB/UCfw51udO6336emgreP
vUx1wFytEBmBtlIDcAb6FV15y6HSSefqOiwTOHlXrlMBDVWjqo2Q9xV7fXun1SZeaarP7x38TjTc
p6xoAhl5uq6CnbhB1bi5rKIou7bm9mkWvv4xcdmm2TmJG9Wsy8HeoG5RoCDNKFxlNJm8IdgcJ2eo
kptZX+9VEyHlR+FE3bUb1gaqp0CtLeelCzqKiY7l3E9OBezVNR7VW0x1UZvbE97E10L64jJM7Tt7
ktQ51X4cUWj9fWmQETxt1E+7cjVqVmT/3mzXtUCXu9GIvQuoQ6w+bYf4WxXbu2iEj5bg30Q1cqEY
cgjzsqFgyNksU8lq58Mi+NmlztQ0NUM11UFvRbMPAqPZUHVHxy7svI0ZCGstZRw/uhIKRzwDU0sB
kn70QVaKPn7UAyfYz0FRoNBK0/RzDB/BXO9UU7bFvi8MjFTq5HOAu1ZqgCGEV4MdbiTzhzbKEPfu
pyfVHy/9pq3/bb9g7UEiEcyVKoeOrp+uVVPVRFU1VA2cyqanvm5ut+Ws77RGtw6oG8hzXn46RW+a
p4P/2gx0JFycyo43ajQk9J2Os2vw0Oh17YKysg6Jj494OOLNbs2WdxiJwsDCDdVn4sYZBRI32Pfk
lx9K9CCMMa4+26lmQ9JDg6mZ9fJzZdoHdG66e8+O/OPl8zLtzeV5h5jB0s9WCQNmnIjiCpLhCf5g
SdCCSS6sC9XHTgC+34ws+gKamAqB3unMLtHr0K4V3UM8BsLDQZltQkSxcTXGGqSBhAKW6nNc7B1N
gcSc/G1a4Tym6DUjylJq/q0NeJLkHo7SPpJaqWnF547VRfe6XwXLYLVgHwLs2v75DWE4S37s102X
ScIKiJSrG6C9HaLK398QIteKqi/68qkM7P4sZ/+11/sYGVi8kDkez93AwfBFIDpmgps+c9TQcYIa
Oh5qp9wkA3hhip8VWMMCNbclAiuXpsd3c61CrkC65UZqDcpmCxTK7aEpqNGkz+UtCHacMkE2KDyD
Ouua7qEWXbw79Z+gEMPPQTVfYSJO0+DHPCRzcydhi85YwDwAUVwLbE0eTSPjmYJ8Q4ajnh79YUYq
hxwv2oDDcZqGGv4hH+ERqQ0PuwvMkKFhHOtjqu+0E3qTbT9NfrOdetM83Zn3FFLuS7r+dFMTjnhr
Jd61P7ZXqi6JPsKtoaXDJ9wrqrWdZDh6aKl/iQId0kJakj82Vn0VN5RpOpUgLsI2vAt4l743yra6
th32voOpX/DWnh6tBoXtZqqp+ixNNQ0O4nBZGuiKywBSBfnA/Ob0XQ6n/KHHc/Di+GW23BLdtpwY
V01Rh3b54keuRJ1b6hen/tNcdc/jQ6M58ni/RKIh3uD5iYZIBkksBRczNo6/Ln0nuVMHxCGe0Ieb
9qoVDIZ3E6SPqqGuiSAA76wWWv+p7819xgJTln9+gKBA/uUBskyMS3xARtaShH4TtaQj7JsgkuVT
G5n5BVno6AC8PDyMyGScpQQfK6dxigakNZ1/N6wGWuz6msYu9yrQbP1r6O/9nWqkNeRjM/CijWpq
Y2cc9GC8Owa5aaq/VFKAdq09rIQMqBTBOGLVgWpXuLKqUq4GzCi2VYI3HKHPWsYRAJ559tFaWfhG
3Wx98hBjuVB97pIuSCaNOlFQbVRrRs9owdqBbRr6khVQSmTmi8C3b71oXqv/VG6SedBTAP4qWg5k
F91SyEZNIBzu1YzaRoRTFpncqWYlXO9iWBI9qmlYmY2ITjxsMnvGOxnWUstu6cotJ3LkQNZN4IL6
AMsQ1dYIlS93pYYaTX/ySyjOkx/OGHKF0RYaR78Kx9G4iwTuJTPJnbswnfrVuJwlSx9mNuZBU9t2
kRo+78iYUnoW3TiRSdlkOTRLlVD1E/TdqNaMvhh1bH/vuam4mbX+s1o6GhnO532p5RujHsJ91ybu
LiqC2xbj0oOCrLVmgROdX6PQsizp6qDlwW2aiuagWqcZCvKmrnq9h5oRI7X13uKJf39aF9ViZxpN
dGiDb2+6VVP0ZnQgVaUapyVTrY9qDKnU02KpziqUYBqvdq+Wl1XpJemlRcX1grgRMEziDAfdkIBl
vGwk3xfFfKhO8rGL7B56bCW/VHl742d28N1tv/bFBP0GLdG1BEH4rWmNp8L1i89h6qLqSL77ojQJ
qE3NEofJTMQhEa04xE4jsUlJb720gI0WLX1qoPDuXYwA2M1rSwA+hskZMvHh5pSaQ43pXPr9gW/B
rYdb3/PrSRYmx57k58ky1BriWov6dO/qmXfQUCBFG6cmtYicD+4FS6ePLgNC7y1Es2IQ8W2cOM5F
qcMWjTpIzAhDOGi46Kl/rjYHrD71bbL46aEuDojt8rT+CT4NPCNYE45LH66ZsAOQfDaAWWLDk31g
/qOBeMNX1NRQRDDI9Tu231wIffEprikhiBwRqGWG7FA+xcUoPeRdJ5D9tNFfr4S50zzJS9fznX1J
5LrHk95F9ZLm6VBX+mawsmh36urcdNhYwNfnj0bddBvKO2uSbxGOYIl9M1JlvfG0xCWkmsWmFzYM
eeklCOlV+GqrYXuZGI8RPkt6SCGzQjM2xnoc8rS/SbIavkNegI7FlhNHmJovjw0tHUqg+FQJ5xkv
7+KlTJEX9oHx4X89bbWqHr+mGlgKuOkwhUiKYyYh6/vFGtg3Tfc2a7zqXiZdvNah8Z+rQStuxXWg
+edqUHWFBmy8loTkTjU1PRv2TugQ4COEUpKnQVIosbLDDC1vVTrgcXFg1HPENyn+RRnFQN12qRiq
U9WpDukyfDzTTUQJy4JS42mOarLcIq9vj9pFGkQQ5EY0FC+iOEHUZfSvgyr3r/vlrDJjKNMpzmtq
YEjluA3qEAeifEbQIYhZVrxxejRNCiej+FT2JnaU6FCfFaR4qtxO5o9zgZZH55jJnTqE2kMXVMGN
RtL5rnWKcW9M9dNp3Kptbz2UI+zr5RpTb754ckzYKIhhGjeIMVMXDMsvrZMjcOCa8jIedHFlGJAn
+abkz38zowx143wo7UeL8OwuJP8J2dt8UK3ECX9pLWPsNCg5LzMlVOlTaxmbXDd9gbYJ5lvifdOB
mTs+b1VG0n8kE3rcrivgcYGjEcrw5zyk+dXUGtpHx2vO6nruPwRa099B6txlELs+2oUzXlboPaJn
wqykHMQmqaISJSRGsyRq4JeUoIsRLH2vbm1KvEGNFi+EZeuvDv3QS2xukx//gyT8/5Sd13Ljxhau
nwhVyOGWmRRJSZQ0CjeoGW8Pcs54+vN1UzbH2j6zz3G5UOgIjEgC3Wv9wci2bYAdeZO4xhE6+6XL
cE7gk4nSdW+T6dMGt7nIA+my81gW1rr1m3tLgirqhnxwGLUE78Xi71qZTvgP9TqZND+ADzfbCnsz
PckfSqPPgcLiaxyHmFNSc6u+dQ01C7NQ0Zpm2ii6qo7ibfsSbgSuE6qOxB2i/KBL0z8bwGVa4f/p
ZG5EhqBtX/DNALKvdfNxLDXtzsF7Ho2gWldWV6BJisUhQm8vauDg3hS4v9SboxGfirn4gTCyceHl
IwwjPiMtcH2WXjSUFxl3iX1kG3rfv8ZldIKgy76rBF2fyEwfoNRI2hl1W1GMDNhJceToKzmbPdXT
wUEPAaEt6J+9hnGVjoLBCm6ZdVRNMiu1g5r/4LfhD357j72WBC+mwQus1DNjg7xSdZpEhovd9Lap
lQiZDwOP7CTtnpDMV7aYRk07EDLIas8ILsgucUK0BRTIB/LQfCJ9CHhNz/r/EQM3/2Ux6aiOg3Ym
KhKWoX3ZjRngOgPNK9OPCLULu6+6B81QmkvS6nhzNAmqIOQ7LrKudBrsBHHagshIF9kwG87XUaOi
7abCa5Uny4ZVOWNJ5mUJ7gW3E1Lr2SOi8/qaaBQZYcdomzt58DOUfBAI+T4rSnOXB5jaIXCqN3eq
OMgusmjmaJheW26Dfxkj5xmn+v33i29N5vaLX1IGusN7CPYPOGgTlNXXv1dTq004ZMbwrvd5tskC
4ZAt1hOaOMizMkx5rUdqe6kjJ8ZakoZILCqGyqKBPECzdRSkF2Rll0TIluqGc0x6CM3o0bMZtbX7
L2e9nurXuvHvs///foNeb1ormLcyT2kBCF6EJoE1uS2WxcCMkzu5h5ZFyPxYyYkt9a311vk2ti3Q
1f3S+VaEFMuFUgVB11FzhC5sce9OyS4TiXx5IF6PyqtnGFsCsOFTOnv5ve2gGamr1Y86mXA5Awn1
CE9D35VQ/3ahaybsCwzMOsbe/k/iLxo+baxaO6ECP8aHUuORbJdNuXDHNH8LJh75SjhqW1nMR+dZ
KZwc+UaScSDHzoZnZG9RWjS7UOmgGshiLDQlBn86IdwxfTPyP/FOz9+GFC9cw3TFN5upYRpEq8JV
m4NsnUwFxnVeAxhVR7YT3IGcTEUyfSPv4Fo0vefC7fPHzsurS9Nb5ywILZRu4miPxay2qkfHIqVR
+g9RLDCySRX94MfxHrmF8WSoCLLaEVZAjRXXHy6iv5gJ/vgy0O+0199//70vYADyZKqjsvywCINy
tMXj5JfwPvSayvVJVD6ZMjdrlzjV5oX5zQG8/hiYU/84uulLmCbAQ5pc2eRNaW9kUfSKQiN/nMqg
QlrY+w7XEiVaK8uPTqVFJ/IFPspGVvumd/VJRh+02rjAZi1eLaXs1rw+6ToV5l3jPIRKUaNuN20G
I7SeisK2nqqWm+ljZNdlXaNjzAz1GJVq0SoHIFaJF2hrPcVxCpSmjlCutwxIAXEa72doNk+2j9Vt
Bvh1YRDEqJeNT6Y3bJ+CRAVF+M++poYOtL53BxWHMkgyMO6KszzTRDxJ78AeiUZZP/cBvqRDgIQT
glRHzYz+rAcve27FIZwey9qKn2RNxosAe2EWcZlX5s86y9eNos3FWrbK0cOQXkcX3pTc+3HQK09m
qatr3YRLbfgpm0px6IkIA83T2o1sqHSEYX//jTD/mRe3ELTU+N8iEsGqHKT+Fzic3xv61HIHT1bg
IvFT86UfoOUvoyCGE1N907xG/67Dbl2ZSj8eA8sfz0roqWggYbJqx8mpD7qKGEsJC1D1EviBsfvX
aS1rEU2oEE8uACh5VbySneQg2SCL/9e662SBmvjbpnGJhU+Gm+4cwdJTBT9PnpljAt0oR+WK6IBa
qTvTjfe35v/qc60w6+5/vY0Flub2dhF/TARZgPlD7ddt3fK+vI2TsFYJE6r+xSGY8w5OCRNeK+0e
WK57h7LItHWfsqEt0FRHB4E1sehR1yHuFoM57ANLK+d1YWL61OAitGuGhcmW4FTn7vDroRjGU98J
vN2wkG2aq0L204QIGHQTxB417cSzN3vU0HldxIIuKRvUTPlsyAIEW30wsh+K2eEAVpY6oqxe+mgX
yf73XzHP+a+/CosT1XI03dU1tl1f/ipjGptB3qb2RS2q5GTYoLsIJGGFmjvAq2WoJLDZ2I/lY0Rk
biXz9fKAsOWvOXxNQUjJdVsbDWcafGey1t5otygxxsodi9gGtwZjeissePxDibq5JWAlcYASZOm8
3no12Kiitlx1y8H36sfSR9Y9iBS8KkSxE4fBzX1CJ8h6fqmT/cphoovsLPrJuokwyF1gKu8SXLFw
gtl84jFsPfk6oYcW8YS9bImqud779RAtZesvvT2zYZVdmt4R+T7xFZg++DqVm1hvcBfH6uVN1KMM
hvqyX/FjyLrctT9cw81WmeUu+sYbn+TrvuyxmxEluVIQbcNUTk9pe1CqPkLnJCcWMWj+fqjj8tzB
876E6PneuZnzluZde5FVhY23K77CEXA/esgGTLP3vqp9//13BArB1y+JxyvXYx3reJYJavoLTG3y
VGVwJoO3eUhgG1zSKyzY6Ec+IAfnj7YKQqqOjpmpDqhnuuEPVrMLWy399zLW802CRvue9Ez0/M+R
Xt2rD+EwHb0MiflR7OJs4JKLonS7kyy6qBWEZTc/9aFTP01Bvon0KHgtC6U41XME0UQUNSdrd6he
Y1koillt4P7gWuNOFq08+JxSFolGrKOwTdeuwbc8aXz1Evl6s45mtGbGotIuZDCILEb9psW75172
ANI771MTM4g6ROByaWWYSeW1pe1lZ2hLxT1KExs5Xo4og7FZd0PWXS8h6yZUXTRtpSfOO7D07tFm
m3yf9DqaF4GjvhudPi9tVc2OCqLjz1pQ7f2wxHDQwIiSZ6q/ld3iGDuf0tNfhxbbYZ994ErW22b7
/TatEcw91qkMl9OWXRHs0cY5Np05n1AnwHKv6sNnqP4QAszG+l47zR6IKsgZFFMxNi+i/+To6y3w
kfFfEqhSK18Z0/u8CbDBKXp9L2eySLT+MhPaJcHFK8ejhE4hE7tEpsg42gJbdQNOWTWWgQ0JseWN
EigHyH4jo2DJGtc53GjbYbh7j6ME5glml30kaX+YxCa3jds7a5y99zjVsetxpvChgPy5c9paw8eu
Lx6I8RvcgZt9uCD4Gz9/AVCb3EPBdR4nBIcJtQSk/4r+uRz04BzWQYG4w9yQrCj7rSzabMn2TQ+3
URa1wjQemkbdxJ1RPII10FYF0KSLXhXpvVo5Ww0+30VWjZHfrnwczzeGqNPNimB7ee3us8w96yWR
jNkCoKq296GR2vtOsMTDHkHwlahrR4coeK/eZTWLJXfCUEzJtUc84hHrKJq9gSn3T3K1340Yep6L
/taymDXzodKMBoOERjmU6ZwePQ0fAmhMxeXf5kmT/ZiVEGrdqF9X0M3v8qi8yNCEDDrI8EOuoCQa
NmnOT+qvMIU1aNe+9sxTyo2qVSuiWmxAEIIvppc4CbWTW9n4vanK9MbqFnO6AQvBQCxgrbRctVM6
HoYr4m8QSsQNKHgUrFTv0YMRuzXcMrpDr3NCtgNMHhg2rJV0CON2Ebo/ZiVcA1IxkR717vpWHz7k
8DAsyb9iRbZFWGre/P5JaHx9W7JqMHGp5MVga5rGM+WfS3RSIlWrj0p/HiatXCiD3wXkOEgF1Zr+
4IWdtiPjguy5rOubah+2/fPc2tWmQgd1bzul9hj3gvwv0N4w/A/o7pmvtx6qZ6BgouI/fsM/dI0G
1lzDtVdCJG4A6LS59HODym8DxkGsIzCrQDoS2N+5C1v9QTYgU+w//P7PoH1dl4o/g6WybhD/2bb9
5X3gjASTdFftznNWW6zrHC+7EoJVHa/hokPh/IqOvP3o08BAIs+ovj4M5IgyReBS/vpDDBC6CHv0
5e9v2dS+vMKIwmiuyyfn8vAwta+JPWPwNS3vo/h8XdDPvlMvW+zGPmoECjHH+XDULCHM76vbv6rl
O77W1H+rDrT2s1o1uuhDOKeKFYHsjYivs7KiKsdkYy1RoJnjRS86pI+UgP4UNspiGHpzlSdaeFGC
6vNsEnUDLjsXwkbmahJnt355UeT/g9CmGabxzxgVenG667AuNnTVgBblfsWUqSoeM04UNnAEAYt2
+K7gCBMpB3Wwgrco82A7A512nRqiERJ2C1kfIEe2AUygbZQoD988tUgXINntM2SF6SVDAVt2ywsr
vwtCb7wWCT1hNY2j3N4Wpg7t2JaHWR1+FFkX/8T7h7UHD7YcigW6e+57ljXIywH/vpg+oJBMrapj
i8nMQWuqYdvW5vzAmzpY8UTQX8U8PSZpP+f5cx5dIYeBcU9Q4ioUhDyH+iLuz76BlFSQFKQJNeoq
1+zOjh50p1l5qYeuO8tesloWp66adyYOk7JeVslGeZj6CvAKq8fl9QqyshFTNhquBV2eB1tZ98vF
XKfdgk5q7n6py4h3HVt046yhcj5vSl7Kyjt1q6f4q8hprnWyj2LVxaq30p5973/fdT30bC2g2Gx5
YVf7QG0eUBh18k1samhcuCl4x4RMxzEuhdlAouGPUHUK7iiiXCCtjZqehvoXjkEp0KQCfmAyLQfP
5cFkt9mT04XOaTb9e9sMKYmqLoWU1bSqtY88K3tSx8DERDn7eesxWOrPKo8dnhAY3cp63c6cfevU
2kLO4YmJUlAKnd1ZJ9nDTKsEPcdpJGxPo6xDWQM/MCV8uF4p86ZNNk0zmB56eBELp3iG/F1voyYZ
ifRTqzduvsbVzllfZyj86tGAPXSb1MEFZ4VwWLmVs5pz6Z8RBT+4Fhi8Zeu0eEWU/rQD2i0HtYFv
Hsc2e5XdZdUofCZatxdYI67pE0k7KBphVlmUB6wf8aW09aMcFbgo9tUln4m8K1ln6PkBkUT3LPtH
ZlRvobuF5G2Ychr9DwFoPbpQ3u/rSsBOTRB04oBjIlgozfCQerbCHDUG8j+Rkz3KLs3sGMRGBfZK
14u1Hpvt1sO31GrS72h3pJtxNlFPUPTyWzr7vMec9LuJDuLKbgv9zsBvAUOd/oeGXc/3AF+hZYrA
z9lFyhrF6Jl0omjI7fFnXzk4nftFgkQA1uHyAr2V3cFfecOTbzo7qdLtHaKVa3mR1H8uSs94H9Eh
3abl4G0b6E5v8K6Wk1r7Gz1t4g3IC/OitHdDXM0YcRBTWvJ0ifda4qhPysSfjAAWyMExUlFh5SHm
a0H+KFs1O0LVkQ3kVhZDBVO9BrHx61Q13+GKrf7ZxRftSVfZT/k68SBZrPJavY8jC7E3cdl2xEKv
IloEoc74Q87mlI6y9Uws9djMaU+46pqXDMyquK1rDbjyZVbhQS7rXKXNDyx91YUhuhgpy/TOI6Nq
EP8fCet93rMIrcX+HG7lfeDzbsK4zj/vebDd+7ZjCSkbxdcBvRgLvQIxZWpV8/3sODtZkleR923q
w3C9r9/dsxw0NlgvfLnnIKlV2PxFeN/m42bA8Xjb1d6+xPjaWytdaR8UBcLIQp5OKWIWCAsjkhU5
1g5aEC2uUuC4naNJdy0rLXC52HKhdM0Bw8Ucg9rmGz9yXxMDpcjrZLgYteFRNl9rSZiqC3C3fq4k
K1AL+mRgjt1UJKPramTpHKdPUPHSpyp7dfk+PcoOnaMba9Ut6rUslmqiXxgsO8ohWTq5qyEc8o2s
ayDxgZhaokEw4dOD+7C4zLUpbLEz6KpsG+l9+qQGVns/afb21iOrJuRbla7YyQFALD3QI0AcllVZ
gg5mJjm0xsRlARu52cu6fFSH42TG73M1d3vXqNIVAcJ4a7ajdVCTPDshucuCb1z5ORnwpKhfZlUY
Fofl9Gc4b9LcaX5O6fwHGzH9m1sMSFLWfn5GgMTdz43J/kRvg8fRx9MIuEX2QTLmDs/K5ieJdxbM
rf49tgzYj+2cXeSVx6mwDnEM7h4BsG3p2ljp6rgzt3H4pzHoFS5Lirrrbdc6ETwPNmYZaGvcpqzV
hOjfUvVd90Vp1pVpNnCmB+27G+DUmZV4vo5s/t2RP3I8VpsQfev/KF3wR6X29ps9qsnSHCb/qQkC
BXxTot67hrDxFdcOcr08fLkuVgjuo2/N3tIJw+FbF5FK1zX/y/UGVL1Dtk7lxpuQMrdJFW5q5NNX
fooVBXrHrNumXvuudBr2N3rz7jU4EIb1NO5UtsTfPNM+VIgxfndr1GTRpOpO2G5q93mUWIvrSMGU
Cqvpyfe08uCYCZsqMSDLt6iNuB+mHuKi0A7NXpCenmfPfpDtMOUIDWrVcA4BpJwdBWjJdaAXPLKp
c5752bX7UQ2TTaXX/odfb64DDbdf691MthV/mqchrN+uN5LN2NcAkbtPWFeedNIAGMByJ9GgHLA3
yL/NbjjtdBcgS9Z23TuAhYXsoBi1ixKAlglBperiuQidyEs1VoMIMquGhyAYuqPdq/hRiSkVq9l4
PDVfOzKhW7esp22YjMorhgTXf31ZFfj9hG56DJDtfbSVHkkx8YcmyQQ0gWXfxVbc7s4nKXGdso5R
YiUe8d7OdrAd57Le2YM7fZsLfS9HJhlm8RD6MmD2inefJ7G+QFaVjHeWv1QTLq5oyGa7IkjaK39e
kuittsWNLLSxTP2bWK8FzpMyuvpevE1rJbYupTi4KWu7yohBM4iXawSu/lK6f4SI1VxfqGUWzVvA
xcZSDpK9+jR8mlhOnmTJHjvvMLoChlEU+pZlrnZwUjTL0zJ8SU1FeUyC8k7z++B1xP4CLDyuPjJK
VdfauO1UAH6y1c6CdKWQAQImQISrH8yfaemqZ1kSM+qDG7zkYsZ+JsgvOlkV1/3cn8EBSNam27tH
sI/usbN6Vqd9Neq7wenuddFQ+65S4bDyd7Myljse+jaMyRgmiZZk8JUs/a/TKQQt1M74DWofgxnE
O2x8CIyhx4tllxO2iEA0xraC94fQVJBu9R4tuMYqsstcqyFkbPX+szMOiZgKdCjYysE6YaeFXlXt
Hn4AkzX5U2Cr8WMaeellsCzixqH3Z2entOkdhgV62/A1kxcCgP1HV7YaABRoJQhnw5Ir7Pg1DRR7
nSkeOAxRrAbf4luQlEdZHA0sQ1GMuJiFL0irQNymPHkNQhBZRqn2YiGdvLqW625r1f9sjdMxQQ3F
n/aytVed72YR1vdyqBKsZ0Mdv9XIND5AVXiR18lyszrIm8rE/JFl/vtNydaMIJa8KQXLURYLSQU2
TtC63Ew7SnSJLGJbPy18djJXxImsc0OhBOJK4RDZM1AwqpGdnKv2x98TXTvJOSPRCeFXAZDDCmZG
GT/z4qfAyuYXiEdr4FXdRZbUoWCJFlmPsuRqxh4NseRagoB1NIJieJBtPtDXdCrce1mCqfYEQbG4
lnzDeO1GB2t5cYU8yH5ooRWdnXmeX1QfhmuTouF7vQQy5JgI2/5RtmoZEd3cm1oSXgyFmDouIi11
72RrznseqJVJuF+22pbPbyp1DiD81RcbTBqKXafWrpM9GZbiebadGKVG/HplEdPQ9uTW/psDs4xv
MZruwUSQWDaqLZcqjAa3qEYpnsekL3CdJdIrWwffyI6oYqE1J8e2Kydx02fZFbxcsiDey8JdXDTs
hn5toDBEEpeJvAa0DEzMtB6ac2qY+JYnmbZCvKo5W1VByKsTpzEq1CjpR/7mWlmFSIssqkZ7iDM0
w/Qgn1DYFHOoVbBARv4NTZ89ML95myd+/qTh3XeuovCsKppSIII8s2HTDGcvW62oae/8CeSQn1W4
Q4gRQKY+LODAR1kVeYO/kxshIMVMMGnNrtGLhqcvfUeNdLQfzh1xDYpyhI6SYdKrF1mjhaz1JitF
RkpcIJyS4QG79mt32WMYHb52pZXsZNElenaKi/4yO+NH7vftUVa3gAgWfEH7gywGTWUefN4wqG5z
XXkYav3ZaNP0JK/kzWmzA4ra4oLxVw/VWo1DtuKLkj4M5qiuDbXr1zxpqk3eFs5KDuwBs12GP6//
2gYM6GqCY7ORsyCdpt8nabzVoVld/7W4I+RLXZ31z9t3A3T2G+sVRnsANnG2N+iSYXMHulLiLBP4
VUD+3cOtSp4lIypxOrlFWbpWDThREVkft2HVfQ5vEiwlMAPul2MAJLkcnTVOKBhqCPLKDavqN+5F
xefpE+af4SO2w8D0s5/hdQOu5g7C9mEZYasTaCfSou3JSvArTcY0/MPfy2jlrV01+9+2y/G8mjM2
f3j9kCxxMCMEW9AhZreQPMlbUQqA3YqSUlmIzq2t0llIgN1a5dimc7FChN+xd0mE3DeG9lNmFm03
DDdKXdtbmVlk1Xaa0I6/tKxCZS8/dl4wDIOHlA3eBvLc9Gbr2kvfRe0jusTVIzbn3ySgoowDd+OU
aI90vDrJ7C0msCqL0FGFjxgh8Epg91Klzo4h25YEQ9RyfesSCcxeMuIoPIY9Fp5DAfPS8fIHH7MR
jBH4aK91lUge2yP2IbpXh92+HHEf1OFkYNGousLBEcmD2VS3bt67qxZAwItsTRyEN0tEvVP4Zpsx
IE5XKkPhLzS9UE9h4q01kiwPhjhMWTQ9wGH7Mel1cpAlWe92+udQWScPqq2McJQjTEYNfJWiERWo
CZD9s5V0jVA5bTaDKJqK5uztOIiWsrUwY+++qk3EVmiUVSWERs9QtUdZ8suwX3gTElFxE/w6GxjT
KKjtRwl4U5JTp+eQYgQEbkBQee/5yJvfUHJ2gIMW6lkEhP5GznnJqa0xVOvj7HwbaE+jupBFebgN
xOKR7CqDMH5HSdKfP68kB8QZdmgFdg/pOWedkA9AJhUzcHaKkuvoFA/2f52xwofM73+b1ZboEZE0
ohSmerHRxRqq3jrKUofp9V2oGd9lSR4cU5uWsZobWwOTzEvfu8GlJ54qBstp/Aj9en7duIs3yZwt
xYwt3hVHpAnCix2CtUnzI5jlb7r8J8WTbq/M0HbXqvjzyUNc13epYSgnWYKHnx3xYPsmSzUKu8ca
/9BtiuTCEbFz7XqAG/15ZkVet22T6l32wBT0s14WpzRdWmYZn9DZQjJepB9maN0LnGSd81Cl3r0q
GjLRUJg4TLkqkOOwGIBJA5q5johj7+dc6rvet9J9L/LYhjabj2ay9We9uWQi2+3waEdpjjCK7CDr
hrFC08QsPwc16JY9Ot4md062helBokdHq83NszwM2IielTkONn09cdOiAf8SlEsn0WL22no0CKnJ
frJVGZrnPvf5tK1kPOWejZCt7d4NNuK7noamLaY2NMiyaFX84A/XCvrHMETkI/cG/el2FihTuMI2
V39SAlrxmvy19dZvLKwj0M4foSBJEpwdFwMf/5n0nX6pSGrJ+hqJNsJmTbmDtlC9h2yTsrG0v/Ud
Cx6QoWy5Rf1teF72AYJgTvLQ6iAFZ9RgXtlIuCyROKtFnTyTdbJV9hv6OvzaijTu59ii9jH6HkJ9
q8xGcILvB00qrMcDOIa1rLrVy7PCboNT55rN1rOS+dlM/ZNSVuN/xEkCYVeehNVnjVMbLi5ZAniF
F91zF3eYGdTaQ+qzh4jkJydPG2+uFqU7DQRI+ExtcZANxqzDcvlrhMu/9GxnGRJrCLzXQAVggeC+
3m4Ht9Ke+SiV7ZAG+UoW08ZqjxZhm4UsNmPCNo2VQlBHerc0FH0zDHEMBIWhHkC5RcUv705pDe1Z
TlzHFYFVUQxtJvZyYu0+Ed5nfUaQzUIgpgz18Sx1daTcjgrppMchlIyo35rGqxrH812DjTLs0dR8
VeycaC28zh3GXsZrXTbvk2WkDwHxz+d/GYQ5mbrKceo75R1eHApSt0TGgwDwHr+YVSRPcPDkjWXv
MLKwNpmi59spw2lMvnxl0WhMdlbi5SuLbetVyzkLq8dpSk3YVR7WVIJmqKpdAdjbytDQm/pXoE25
aU5vsldYAtesS29881x8AlvRy8CdT/SSg/+tl6GAZss1OyQakvSvJlJeYoay7T4vK4tfLkuvJh2K
TaUM2mrSdZgDfx9iY1sQU4GU9Fd1pvEeXwDtgVZglUfZADE/x+e96I5q2XdvecZvmffMSwQ0apdN
lbVJTNV66yHvpQL6EjtwdhA9dY+x4+j3Y286iysmhpF+HScv6B9+jtQATMuRskP698hKz4zrSAma
qVJAuEW7i/y4+i6IEZYf/oQ8RvSl7O0Xq/GaddEP0anGafWuVkZ9AwG4wBBGIbfl9EhPousoRyXF
9N6Fc/TaEoxfAU4Kz6HplwfNIn6HW3dyiRto/EGWVj8i1FmI3Uc/Ex8sulI2b3PkVavYQvO46EDu
uHXxzqI/W1WjSSwK6RwsHyf3gwUn0Mwu+qlZ2jGJa/09zzShXWBFsCx8fee6ib0rDI0kUUQs0NKH
8d20ixMovfhVU/z3jhdCp1ne2ccC7bl3IkwDpyTdaV5RPKukqna8LeZlaYbl8zAN6n0LvYvfXfEs
e1ijuwtwaXqQVXbtNcvYdcO97I/to7WtMi1dyVaC+Ijrj86jvJSswqR+ZbV69yhLbWh4iyRSg4Oc
O4qwUrSL2FrJoh1g/dAH5YfsOxZZfc4i7AtdSPaweaLsmdDVucfN8gOvdn9lIht1qF0XiOacb5pG
Kz4m3JfXfIv5UpS5+laqP2R3RQPiMros7GXR1TZO0Q7vhdFVOywMoESISScscHHSzV7zOtP3hR5W
azlpr1iHgh8jwkett44Ncw8UKbkkheksIxOMcOP0fYL5ns+rsOJdTTT5UraAVcKpx4AqH3AHCupu
5/aYNV7L/4+Dr1OJq/3rBFrQtwsccPcEPAiJtsMy1nvvJdby5tRppbWQ9TkktFUZDMa1W52Pv3Rr
Xbxybt2wbTH2KuvkEzZMrDcWJBH/EyUY5jaO1h3xnTRf4XwTGWiib6rqhfe2jZfiLB6irA/6rRfn
aOqJol1ZeKMSKDjKom+89IHdfgvhUZ3HLEBmXEzW27juIjeWlNjD29nU/dE09UrVc4ITLP/vYhxI
PkzDiYUyvnopbQeLiKRV7nwPXY+amBw2p6UChVDDX7lL4g+r7866HD8n7qIbovo/ZQ7dbHTa4WU0
6miNN2t+dsqp2ytRBG/Fb9r7bFK6VZmE/jcSRH/iURb+DNSdpRvcR6XpL27qjniB8dtTysJ4iONK
2wIw7w5tOIenps+tdYR9xrMqHhSkMccfit1slIqYmBl4/S4xVH834QC0anEtEnYu7q6sCELI4gQy
aYeWYXwtKrpv7HSvwZZXdB4CfqUZJmMrtYjNl1QdyZZj5cn7lWJrxSNFu7h2dkhX7yo7rq6tdh20
O+ww+JuKzmHhsM5LMRuTY0t8N3fYQ3TXsYY/ZjvfhK4jWzOrTXadq8IsFrfheWW0CzTMrGVrKlS3
gl5Tr61zGvtbUuxwjsSFaodESFQZxrXV0vAXtvTCuhbDSDW2amvb1yLvNm07d417HZuPw7zVLR/3
MnFdrddH3CIqPOumZt+4ZbuD9POiYW84Lqo+a07ywMf7eRYbaJLP4/FrD9ktDJHTJpGXbmWxKRt1
mYdWuiqwSbvPTN09eXMLXKX073n5Qg8KSW5uqiCcr5WynzwERfzDiQAoypIcYSs+od9s2MRi/K1r
nBKLgi/H9kVc5nZodfVZz9PhIIfLevyjlDs3RLAX5TgoNWKAH+feqqp9PDzExFrGwwdKSXHOrKC5
u13ML9rorlKKh4QN+S+XgQmAe+acx2vZ93YxR0/2kP/K462+C5TsYPvKN3nl29xRrrtLAmPadQ7n
yXe0kph20l0PSmR2x9AL8XUp0eX7qzpNQ6tdyLJeqrdTi1RawYsXyUYlW6kALI7XU9m1LVNlEbaN
d235zXRtGiESE5BaEJecxDx20LErkmVzUtxlkHuohOKqppjJjHKF5u2rgG+5LNpW4rBvCosTkgXB
txp5HVmPD66xr2qVZSwm4m9a04LibEDNApY1XzKiAbI+ybxxP4coxF0nxy2JHAnwNGIgLGjRdDvK
Q9nG3rEWB1lsW3hiqo9QrKwbqookNTl+KATYVxCZ+ovdnaTNqvOM+Y6XsElsTDTYvtOvCXzxXpGU
b8n2li0aYmqyd/g3C/w2ledrn8PkgOvYOrAOiEmO6Q+Yottp0pUjkIbUNTPUYDlMZpSfBnGQZ7Iu
ImG0Ak6LrN0/G0Jeyb8MixXU79SyOHypl5PIoaTJ/U3Ncvl6xX+7mByr1R7MRFVE5gj9plCaNqpQ
hZNKvDet3quAbwo7YW8H6rqW4r+3PoMRYGnuKcNWb5x4YSH98KTodbB3yizdDmGQfov85FEyE+bG
j/latL/28MA0/76Hr1T4OM4tLhOenh29riV41Qb5UVcdbEBic3+rctLYBu3+d5fbiFpPuh2WQCdY
FhmOlxyunZ1JdVZ9hqe81XXtw1TyhobuR6yR2IlHuq92dgUA10U1We3DtbLM0XfTEQ2SdYVoaGrk
pthjqys5zbVBc2BCopa1vik3j8qkLtPU75a3uqvksyx/1YX+qiX9S7vs3zR4dHyZ7utEsvx7FWkp
Ny1FpfnV8WKXQ9y8woNygxgxIB4yLiNOsxNShJOWkdkpKvWuguKgGiFF2dL5jd6tAszYFvi9RhtZ
ade2QVhkMuJVgrliaQzQRGFCLhAQd/aulxAuGerkUXffZJusAc8YIxbo5ctbnW1F5iLKIWVpiVVf
QrACl+L/UHYey60j25p+IkTAmylAT4ny2lJNENsVbMIjAeTT9wfsOlfVJ24PepKBNIQokkiz1m+e
t+FbAcmXbbvue3/+xtZmpzqmvV7an8zan06G0MHACAHPPpvK+57Yxykdl29tXGO05wDFnMKtZxuD
rtkArFdaO2MdvXV4iB4camktJKVL81I7hexfY5Hjdt3qcNT95AXfofnTEECfO0cM5KHb7jCXCNos
Vb9cFmwOj2wck0csGjqks23jveDoHE6oyvyycgRDA2daLcAnsEZWAGbJNsKizMZXLSaJJ62uvE2e
Xp71ssjP2rrvggJT7/G9nl+bHhXSzIX2Z/jF+c+dcC0guBIPv+TI41eK6hYrsautoblajkke11tK
jDz/p75dbUWf9fXJ7q2b3SbJvfs/BaG15B7WvnYnMt886n7/uXV+tf/XWDW36Ypt+1/v8fXStPDl
ZRDmfrv3V/t29dWmMFq8y/yXr5avoV9t25sp1L2p+Ui5rG92G4XITHZs3coj+eD0934a1KHmJdZh
9kW/R5odGLh4Cjz4gFo9+K9NZT42HoQ6nUTqaz8aCjfTobzKSQSvKh77HXEXj8+AXruf3IPF9h/x
C6rBsgRnFFrKaLtTLjvjHhfx71ung27Jc8zjwp77riuc5iyWBIGHYivjTKDjUEiwDFt9uxT8iC4g
Wlf6wBy8idj7i4dywmmMGozAF1Hp08OfWmoT2PLnxz811zsJVetPWy0oiJC4pf2MV+w3YMxqL6ZB
PWwFglSYlsWWDkSBtqq1/+noQFRisuP7+0F3Rjcstx4Dtl6C2v3p6w5tkQM9S9JjhdXA3Vf7ODXB
vrJAXwZTW8GaEfZ+QIX1cQB082jXHh54tgdBSTZAS9bCIipyLwSJKuw+NXaltI1WcrQ6hZXYWtvG
5pmNfbebFSd3zOXjOO7cXJvv9GyZdtgdWz/yHWdn90c3DuNOLwQWIFrj3RZJWm3raB1mJqvXP+Xk
QAVUw294Pf5x6Yf6ImKJdeC/LnMHCC5p3V5FeWLic2W4zZ4DSnxeRQoH2PuPrtM1r2ju1mTMKsRj
K7t5xT94xCceVtnWK+Co3XeTeCcYXQ7RiNqLP2Y95mwkVacsVaHjTejjJoE4wlmRIqzGSr/0yMb/
KYpq+nf1h6ZcEVWGllyJCkFvWK9iVaf/qm4d/9VWruMav8KXenuJoYY9c4tz6oADYWZPxmMRqJOn
eneVeOg+GQ6OvGnbtz966b4Gs269FuNso2hsx4eykfE3fLYICzTdj1aJEbDWMtxQtLTuZ7KdEWoq
1cOcpXp/RCVp2VegvB7daYrPRo+1kN2b8aO5Fpya2tu08qFywv17MLBs0vvptnVuw1iifxO+zi/b
PbYC7xJA4MmBNBW4tNRW751qD4ltQTBommk/kkg/z96YHzMJIjxeBSdzK89udZsmEfLXLpEIql8d
6VoV9gD0yVqAXvzPKzQULe81gJteWyEdWfXeh5XEE6eezsMMsmm+TeMPd23GYwSCzBocJEvQhiCY
k5MBZfLOHybtDs9X7Q4Oqr2fEhQyt46tbet1DI65aLowBjhsGwVoZWqIsTwEAwhx37OzH/pSPvdt
izEO0K5Tr7C0KttK+8DrI9oGoG9a7Ma2sO+2V8YVUJ1kZIHQ9OpZGDr53T9ciGBwUBLCTeshdx3z
gYjkdEiEJv7VtvV2edpGazjjgAe4hIrGyUgus88Pk9duhdOV5i2oX7eKVTNBhALQ33muvV9et4zF
nn13ubchgu2+XtWur0+sRob9EnvHrWN7KzHYh5AMdBZuAsTIdgKw7NN3HHqLB9lgc0BCn4Bzp5aj
1/befhvmx6QIcK9j3V17/79fhd1K+zaOfahZpnzEe1Q+wkaQj4i+4m/cWXdf7WNWkShWyuc4yLCt
oyh1DA4QQ9petLXz/y6nZZjWEJdnPZDtJsI++e433dE/RFnbf+eYWdeL91tL+hRoiN+8e73m7mQA
vs5K0uHcV748gcyyHpym/+fVfKIfoIf/tpLxN7dL7tFOzydsk7n0WpHep07nR1lcFhiR0vbVMcj5
ASdFfdWpBwzc+/eb0OymIouqwjHR0aHYalv72rSNClQaH/8kfs2qBvC3ykI2ixk/aeIZkHD6shUI
Nmi7HDuYw1YFLkpEIG6XY5sr+Yp+2l1vDMuDo4R8Hcm6RzBz1HnrzDCFPagULdetV/fK+Soqa01a
8NJOjOnzAo5r69yaYFoAtbWXh63mxMQY4v4u5nhTYXE7iUu5sp0kgNIdTnDEIv5vHTz04fnINl28
eR3Ttyi8qdiGCuP5MxRbY3nxfbwKTM30D2x51YumIxTtB/Pbsta2Jt003ysYdffb+J6f7BFZWFad
dYQPjOhJpjYBfG4WQKbozB1IMTNKZzO7uYizTmJm9mnKp0V32T3a2T15KX3HG5qeINyZbGxD5s2n
uZMN4EoTCX+xINCvyQ8Q1R8JpmWPxcVlsnnyoAiXy0K2tRTeEUV6lELxKj7YdfnR5I0GSN/VopT0
5Il0LL72XfYUxEzuGOJNf/kEuu1BX/YGDnxIJdjzbbvSHOBGbWMaB9Pla82RM486C8WqkrQ+8SdW
aUKzRM5Ykic9rvF7j+2dX5tEcYsVSX7y5qclWHdEAbLjCX8fJYWlvlhmp6I3M4MsjArDhecfPaKu
+LlKYj83upWcMW74DGTyPc2T4BhnRoD/m0Zsi+Mwq2TGr0i9OdlSHt0V8OD38znvGv7XwN352Q14
uxMuokkfGwhthxT2PIJWSIcZr6Nl/IW/pR/qIMJ29hgT7UTWp8OONNIXgD+43UZy4ukhSlClOzX0
OcaWo/4YBDrWoeQJQ1NhIAe6ZtgDevbgLyIUvSPTgenwyLqsl/l1BrYYpvVwPxKOx0Uv+1U4lQFg
0Br2SW20B9w0RDjZAExRKY7MJgPolH0a7qi+D+14jJ3s3CvnwWo6/RrgfBayOMl9kOHbjl3P3/H4
vatEFnH2/Z3PBp9F/1lhOJoH1TcpAJOYzQijs342QauFU9fUoal9S6oictBiCzlj33d1an9HvMRt
ioPFJ1MFHXkZr/+ts03YOfY7bID2AuSY00mX6aGNAMpB17QpMlVVArBy/jIzUwH4Zk8ZZBicM+AT
TuK+qVhgFyH7c9sUt8wFWa0S8nZO0R+6uR6PoEW/a1NVvY7x321QEEjs+jeN6Cj7BHVrULeMkEpB
NX0uWTyUt9MNE/5pyn+i2vyEe8wCRHL6XeZJdzMWa9rJ8nWU0nizvIsEQRlpcfpqwAvZ1RDkMcVw
14infa676mar+VLjofGsCnGbcDzaG1Bk9qrgyyDRK4+4cXaXLDkH7bD3zMY+x3VnwXyZnlDA69h8
Du0xc9MmlHJ8BPqxs7tlAoVsX4za10IdhX+QduOLp2oSlku9OthX3SXNp3M3gs3VMbfDHifKtVE/
TRMcs9quAL6C64rrgGx/5r0lNUJr+TD6FyGdkencvfkeMGfP3qdj6x6HEUWsKtORLp2jFAb/SSl4
DDZKoKj1VcaFY7kfTUjhgA/GJwnGmt0OCygO/ZLjwXZhF5GZ+3Zp8Qwr3LnDGYTLFt5bGf6rT5k6
DVXtyiNozXPdEOgCHcnQ7S7G1v3nBknVYZ1mhmJW0xGyRwVp1u7wj0ZXc8Yk6ZIGmXlwRv1BN5v2
ApBc8YRlfvdQcj7e9YioH0dz+c0i5kKTUcFTj6V1pLEzCFn9kotrwtGvkihuvL2flv6v52oeP3Of
A9zitVlYmT8QpX/BJDk0yemdEyiPey+XP5uerycN1GNju9lFb7CVIwOPLmgEbDZ46EocRQf/APo1
fa0y1e7LESByN/4WHtIXAHU9VKqbZq+0zH+QXXwWyl9z/mEaL9nVsMa3ykFmHwGMz6EqkVeMe748
YYB5iOW97qaSFD6JaqOvX/pM/pV09nAoncw9Fi4JlWYaD7Hsqoj3W1yFmI9BxgciGoQ9TOHI+7bm
wzLK9FVM5PXNlqNLnB6LXBwUAeWTm/Z3QtQoxBT124RecprH4qJ8kmtlEjRkNIvDUMd3XYM4AQbi
e92Qj01sfGSmR6im7646541oVFLuYS46F81E7jA1CvtcpmgldEP7d2rUdWgj1q53fyP2kiMrmM9R
25e7IE6ehsoyTrm4dMno7Lo2rL3+RS/T99bWM3wxZo6+vrhlnotLuDVhoZSATe0CcUaErdwVfvEx
dAESmIW/RF5/1+DL7LuLG6ZBZYaeaPxDTbrnNgJZ7JJ+uFWoaF0VqhbxzB4K3o0eBhqazMT0c0wx
nA+rTmBkEXJ6SPXgNJVIZ/j9pdaW34GHOqATfDqTeC4cazqj5AcIPyVdzOI8R4sDnK/GuzIiDI3r
aMXP31s10ErRXvNpYA72Z/vgxq4Zjto87ZD2e4cXPINdxSxr8YNd3sgynArIqemUX7dCpk5+JTt6
LUXnXoBACWC88sUv+vNIZAnfBy0ch+7v3HLenWn52ZkDObDMvgOMfW1gIWIPgqGBi+cSdPpvPeY2
eIqUr342OreZ5R6DvrI7NUkvHsUCDg8Ny6cUqTF7FOVesKnbmRCz0FbKMYo2JrC0Aqdsoxf71lxF
UWu/OHXCT+7ylCxbP1nZVQXCOcfs1FCPLIxLPlkwNLNKXeu8mE7VnC84abrW0UjT5V5mImEzC60V
eEx7kNNkAqnujX2To1srhiTbJ919O0LrsVOXZOoyOkgwsCWuWgu+PjqE6P2VQTQUOnlzG0i8k6bO
q2sFUzSptH3r+5PU3Cyqqtx/G0jaR53njO9dnmkhOv7pN2uRTpiDqP+mWk5ORivrD60lJxoUw3xu
HNvZQXntw4Hp8mN2YPpk8Fo+oBUPgJPBPoBTxcFhxA2JBWwMB6haH7M7jqj0pfpHnTkj6n9IwyTo
aoRM69MH8XQObEUrP4wgRo0WlNRH4KCo4yi/+0hqpog5LtsPKGRzaEgbuSrNumQLOyTdkQEBCS/e
bdU8Veat0mARzdmHGopVWhUTzGRJhkNrzyyytn3JXM7EcWLL2zBk063nf73OfncAcMZZmQVo1wQC
qmXpOffstYkoBY+a6rTXoeAjm+xIurxLlGqKaCzmKWw0tEXGxFqjoIjCAI0C9pv0/EJm24hcIOMH
Xdf6QzIg1ClLUsxITEAVxw5IV8tBIkuByVXjRi0hUsRjrfKhdSYvXNLC2heEgEMLKzuzLoInVFqn
g2pusmiX09jn8U3xv6Dvegdm8a3M4vSRQCqSzxwi2G5o+oORjB2PvXp07YUFu+6Q49SxsZLpuqmO
OcnqMh8jyAzDwfKdKBlxr0MVoXhwp7E+B8rwL0amrN3UqL/qsT4MXa2ObT+xo2iCd8DBu7Gbcogv
PP+xAvG7tH7Kv+KCDfEnSCOgtfE1iossCeOSQGvfIaeC7591yHMoQ2mMpIAxlY8oZSL0xdSdlASu
XDF2u7ESOw05LxbuFOIDAYGoGmMnGgPhhbqoSUSyPAw4jT5PTUBQ3RGHfrSacKoJatRB4u+KOnHD
nszyvs8ad4etuLyg9+De5ymCg02hwC30hMsMmwm1YguNUUV+V1ktIF3rbkHhbC8dfDLhdrQ423oO
7+wB+a32ZCC8kGp9fB14VNEYan7anhojhyzjSaJokmU5IeTFM/bDENfHOknLyM7fetdoH5NlNkMi
an8xe5NhntLlgmGCXCTWqn2iPSB2N95md9bCinT9PUKJ2HBkGf+4HlyyAT5fTZinGLpHot2AG0aA
P3UX2EgTNfHRMwyU/5BiDBvo77pR3KA3HvhJzLehJ9tYgEq8JLFfRUL496XOLjDRylD6+oNNQGdv
ucsSGoN2GYL6LU1d764atN/dzBc1O4Z1bzdtte+X4ldvgd/p8PnbFeNjPXb5XSmnOdTyBcHcYHoY
WPc9qOfI87viInQ73i+xDY1TwpQe4/hSIQ2FTrT2257t6YpTnHWcmyzKxtmJ+pTfydggzI7QMxRQ
i8DoMtdnf5ETJJ26vUO66qZ3HKksoCIWosSmlueAZdmRpcK9dnMwX3C970Kjk/0Rku0+m3Gd8NtU
nYRT9kArm9ehr580rBoifyTt6PX9p5GWZmR1hs0TVvLwBXgcjTMsOXxd/KS9uWtMdEScdz+t+CWo
8wvypjJqgiy9wFHSyV6pv/reAivHtmDHQ4He2sKsrOY53blj8FnGlR0OniTWgdrPXHbXuXdxERnm
2wzIEOkbzBn95N1D82Q/B2YT5VgwqDlxOQxLPiAp04ObxPo+9cr3WszzriVkti87EOVlBpqw1hL0
OszmrpqRVepjlijhosPsoSx20HLpRYPI0WOPsyMxuPJSqOrs6qZ7ZY9/t+TOcLIRT7cMQzs2PEhh
vDyWADgmkadPPefZxCHRjMUhaz68kqHtObHq2BF4Jie7xkrmo2hcY5cDsAlTP/Kc/CFJZ4ftTY9V
BQjJneMVT1mQXl3H7/ZDMCDGbQv9IKHjnZSnBzB+0cpgDodKIwtxQOx4r0a3RhUq98JE45OLF33f
e34XQlcuD5gQMpPEabJHLOjTWBXt27GfXgxBWAhHC6iUZoowXhBHg4V+VBvn8640uxe+Kn8Vlv9O
+LPEhK/ZJYu180owMglBOdD6Xrefyg5dNDMWwHzm9D0jPgPPNdLABgJqH7pIsqU4tA4eGi1KEKDD
6+G5LaFwWSQCA3L+3QyCvpztJdTZSdujUa7zzw9kFqZrmpdPWtyqSOpGfJ/21qdrk4dXsrnkY5Ge
8SWzQ1sDzlWTzWi8q8cpE+rpVVr6zlCEw9vW0Jn3YqhzMTilor8MOGegUV0iDZi0Yew6+lFHKf0i
W6f7UzgKFIRdC7lDQ+ApDgp1gKM5R34BIXVUGif1WeQAAYL2bOTTeJmnVF62q68ice3xInKgU3Bq
WKk9wu3g249LVfpHvtzmYpV6c3GJdx0GVd+WuVAXlHUUKp8c2gJ4SdF2N38gGTCW87ElwYhC2ZXo
hR8S6r+lRtBdirZ673xBAKWyp+6kMnx1Waj/Mv1yuSA2slwma6z2En/UsHYNgW2NU4V8CPZZashI
Nc1xXlR1YRWpOATN8d4Z63c3AxUwyKTm/oRaegfHILuOtKzG+HTx48tWsH1lH5oVN4ew+yHW9O6i
Rqxcy8k5dkyHlw4debQW2JaGbVe/5sXwsx+q8c9ntV1tH1OmHIOdSqz8kMBjeoyRVudEyzlju/LX
6syJg+971zXVzJumcOd4urjJG6Smholub4y1xemCrGzg5YipJpUR9XpbnIdBkXBXO2MqngwtyPfV
zD9G8s1BzRAlCHbwfR/HEZPU+gZaJMz7W6ExXaQ5/cUSo6Wsx5g/le1p6tvVPyX2Q4RUpwFeosZm
DRjsbF22d4CYB3lhT72RtmsuLAyrjut6iXlaw/E3tsJsAESJVAj079e6CjhaTTbxmt43LgAdzEsK
xzxqPHhs7Q9flT+Iu/h8sjFSZNJ0fE7H1KtVMy3NUmRa+a4ac64v3Vps1a2wEfPgZ/7/6o4b99+j
sZvvD8uUElysjkYzRa10PzmcjFgCIC62dzUbgZGqOElU3knqMCBphotCNz9snSXsgg58Zuq1QO4o
JIi/w/IrjVEoRlLf0IY7TKSzc6mJLHQfxgYftDGTT1Xc3BXMA5dKWGVUNuI7qmQJgfLeD7EC0C7K
fOhFgI+l0vy9V3RoyLsp6YQkV88IzlfM3UocjCl58siKxeIl8+Rbp/vWUa5hAt1xxGVOUBvsOvO6
GGoHhT+YvJex4xkOpA9eUtSvwUaD9AghJhAp5XTWarfg0cGxI13Q9XI8rWfXRJwxQLyhleUFlyj9
hHkp2yrIWFc+mjNaMJoTKrLOoTYD0vItMyyCxH5BRbJqmuIS1OoXX7YXLYBWz/aEPrJv5sMuI0Vm
TkNwm1JlHQkqN7DGopwjxM7p+vpBF5AaJceoKC1xchrLpH5wcjLO6CFd27E6QrRXuDYAQpN1hrTs
jECq3pM6VsUHqP/uGld4l8Roa+x6TbV3BcIZloFGfMM0e/Dmzj+XA9yNQOOkrBw1/JyL9Oip4SgB
y7x4XlofeQSqU0wc/b2uYhQTcu37uNo0oHIqQYym5U3TOff0gdw3ZZZ+T5rsjUhSVHuz/Slxp0BX
0/stUuJprAtmpbkPZcz2pUryNuz05dTavfuDyLxPLIA5ytOH8USw5JnUIByXsYVoRbRkVyd9cTY1
cpqesNUJMUx1VKQOdqA0rZ3Shn7P9nFXN1N+1Ns13oHlRF8RaR3S0b0B9MeKIZXP+Ag+WXmdfcZa
48IEJ5lgvhSNXq/kFSwYLFc995P+OfTGRzUN7TWWECbJ9pOHqQWU5zxAB2iqdkj3Fk9pXgjIrcXC
JLUfFlFeW9Hgy7BG7xagvpPVtadAdtqbvuT7NLAIqcLY28Vjucf5I3kDKfgjHXx1b3em9mrpjhYu
EoMYfxQgG506O5Td7H92xK+7wAdb38fLlcBngg8PckqSDPLJWohQVxyo+mCyIq/wjAdOANa5a7L+
2MM9e8nsAdY7mfDfHSq0TpD/6hZ+MIRYrKegLhsUU4R9CiyZPlltTGhDS6ufZfMbWYGMHGnWhKpz
gxfQxji/Zx6E4VZVbKgL9UCI4ddiDme1pMPL1A/+04iwRVaBZ14ky0KZdUxHW/675M1etpx3QS6t
DL/qf7q3kVvjVt+KbfjXq7/a/tdbbN2uird5PjaFdsYP0YP9kbGq/LmsJ4NN9Frfrrb1RmY6g7b6
vy6/+r+Gb21b8V9t2322tsUYqp2lN3PI2a4sQyDBDYvqeql7bGEIp/6n1ZI2G4K1v9SA7O7NtX+r
/3npnzJdSANqjnZIirS9bEWzLrOTXSM+ttXtfvlPHRFkdpEyv6sXM3l2DJ3HwRdWBIgoed7aGuEy
u+f2dNzatkKHm65nU3z3p0m4xWPCNPb1omEKgrNtAvP5elHVq478ziqZu958K5gf8HYxpH7+auPE
iZGzaz3UdmnsM79Jjk6DYnWttc5Nb2z9FosgY+mbh++db7wLgMgvpq7NFxWnYu9WqftUL4rjU7KE
CB/XnxmIi2NuNcWJxAisZdiJE+LmhhnInexKYilxde/Wsr/Daejos8ZeO3dmi6SK8gxz7Fhw5L9W
KH8eEXd5q7rSW90k9b3GsYtpJXHvp2HO2eHr98U8XBBDEddgYu/Zcrg5gaJSaLljzrBoAv24Wn1P
PdQL+aCDFwL699XQ6Z/orVW7dHKrva4MvD/SkSPmiNpfXcxRj0je0e5qMj06gkyGCVGOrfeukFJ/
a70JwOhQrGwKIkmlcMDD24n1kTe/rH7sOSkDaBwT511NdrMTcOeeywyRgmaufxDLx7R2beoSc7wF
+MNtta2AKJwceqjfu2381jaM5lvgyO5uq8msVmSY5vthWAJwakO6q0UxPVdpXEGDzaa9hpfh89aW
1Wx2AUfdtlowtuhpt+I3MjT/DFAzisdEJcGgrPfYCmH+nU1O+rTdJmhUdtZjkBFfA+TYrNv7rjxv
bS3P7d2gxbegJ4e/4EsIe/fRUEJ/1tDwP3h+soYnmLa3NhxxnkRFBnVrcmqpcLOpf27z+taUTWqJ
9MYwj1s1X/r6GZ+Uf+5QFQfNBKi0YV43kCtw0Me8yb1T3jO/ItnyH9DtnyE9Nqu2EX/7av/vcYT4
ce3TLfOw3e9roDSyl5lsHCcb3LxRcKrvkQy0z9a86ue02RxubVsha72+H9YiybU6JKmhDv/V8TXY
KJSHSYj++NW0XS1lXN9/tfm5+K0HHbufLgtCv+vz+9okZZzO2T9XX22uNgAi6ILLNkIjw/RnWJW0
5UkzAcMMJuLVeWPHq3rL8JYQCNrH7BkOW9VIsdviTALv2nN6zOzjFeSzxgrXwdmUilOeYlyzVad0
bM5zBs4EqSbOXqn7ZgUl+LbaJsK8Vm2S6iezB7k/TKP7NlfddMIwvt1tvTiWFaeha5ZdYsOVl4Pr
XeKOTYlbEJ3TNSNFJK10Xz1ZcQQL0vet5ggDlSvyBFst82P31bIdVJIG8bQ11WPCbkI06m6rgpiy
o2J2Plt0HnbmjMWLk2GDq42ZtneCwH812Bqd9IpN3VatkXpBf41NzjbYYrp4hMFw3TpjEB2v30x+
1jKaFovnqmke9fWmxcB2dwiC6m4b2GIhEsXLGPBguWW4tU2sPPsUB7dDwPk+yBoJiYYlbt4Wtm1t
8k0vJty5Hq8GCV0kslxTnbyyP+DIWoL9TLJjhVrIazI9NU0nDoHWFodyWnUvJ/eFIIFD8tcY9zWo
rDetkESnSv0b3qGs7ksl3hxjXtjnM8sFnluyF7e8q8qgO3trVWp4P45B/I6qME4OMxrCwWgft1rb
TN2rZ52ZHbO9q9qjByoIaxwzgL5VoGhcxelbPxPJKltSUtBozJOBiUuUkhNYo3xeJEG67LPSHg+E
sdbYmM92Hs3A0aoi2xTJKTB37spCdXXZPW2FWZ4sW3uwqu7baGoZXnDt8sCbRoajnolXl5xdNAta
ZE7yOErcBqqhiYYgqln196GSj3Hc6q95gtIkiJuws4P4RRDXKlr26rrW8vksBuiitdiu0nWP4db2
fVIl5Z8mY46zi2bJ57wvfzaub5163BBuqYM+3MIW9ypa8cHeu//p2+lNzsL4jVsD1t29w2HpoV9U
yIJbkcMeBuASDj7uaPR+S1b8NWYhYYLFwpud9+cMIO9PQyAMpz2WuGE8m259RbK1OtQGcdpKy6s9
AJaGpHf2jU0ftqdYoUTpEKTInBfDo41lGYEAN/vZpd/1RLnHoDdWdH7l42lGjLDC4/2A4jRBWx1k
LE55TyqfqtdpzFd2YZletmrZojcKaOIO5r37GI8LeahxauFqWPNj1tkrvyzvD6CC81PfohHiaNXJ
kgVeAKXbnQj6dXt7pZVzMree2frz5xU5SBIUO0BQ+1wj0U9Sq8T6eMgI3rihbT5N2vCcKGYgi6n2
kMRmjfdKBeoLV7830xv6BxzmnhxOa29S+cbT0JuHrQ/p0+A6BoCrZ/fXyOT8Zqde8IJpcujitPAm
HWt5UfjIbX0zQnDEmvVoq+noLT63ksj9+jpJsvi5Mqv9VsN5rHnug+KQxo2Dn3qrPRHfP259Y+Do
T17cnf7UGrt9GiZ1tvVCR9bCPBVtqW5iLQZ9uqp8MAnXUGvGXh6kr7loGZnubTYNjzPvIkIiOmgG
bI2YnLq33GGNWRZxFWbn3vTJoDdeBrW3s0wiWLvWt66tIIFp97W8bZU/txJtj21YXxNGFVN6miRG
TEzGNc52TpdCGEI5bKvW6x8gCeDy6hX2TNYCOBHVeTAZrXxdnXGpev1T3XqMrpGXzCluopQfdp3X
Z0HE6yZl+0+BAqa3bwq3jf6rY9KD+d7krXyNHSzPsPDwMdoQADnSIutdsoFg0GzmCAbYcfJgFf58
SCVkSqPUkweeJEgCrlTLXQa8amvbxvk4zDxsVb+1H2HcEWVYX//Vrtoe+aLO1dBlTDq2crGxS5c4
hXFKUeVDBcAYiuVUNiSR17bMZvZECCgBzuEOr8Kp3pq4TW9bLQiWeIVWVhx26ZyGXDtqk5tzkK7G
V92tzHsX+wgQIwOgF0ZgVgjI08anlErakWNC9lzdbVVjAMoBGa/EfJXeZqnyczwFIIfXKjKe4kFN
2Z8/vDW5zhJlXZng3coAR0yEWCc0UbZqNuE/7NprIHr7W67TXOBiuJigMrg0Peexg4K71bb3NyTm
qXRF97i9d7HivGYn1/BQZXy7AosWE4PNrdqkuuKnWa2Wqut7cwUySDlCUGttu1sWy8eyIcRLYpnU
mmNUeqS1fXdxSRYQSF5a5mob0yXdJTOUuEb55s3M0XmSeN8BEF87rlIYJo9YB6u/iVu8L0RCPxtc
kyKS8ulLha5bOLA1DCXnlRsIjvLU1G58GSyVYoauZSfykNWpRsTzwRT5e4k8269h8XB0T+d3z29+
VaJ2w9ou5ovRZO6Dn4O+IfaT/TqTiO+J4HMwMBI/v5VzlYPESZIrKdJjPqtXV1VWiBwn8I2mdO8H
NdYqFK3Bz5snVZbiYSs0jO8eiIbiyRN/91B4jGQBA92fWvJpSSsBXAE9h0Ono7E5wmIJhvkKWF6d
u7790fSldnb+D2PntSQpsqzrJ8IMLW5TZ1aWrq4WN1hPC7TWPP358Jy16F1nZtu+wYggIKsgCCLc
f6Fl05vVVXS78Unza/3dnsMf+exuSdDf91PpH0I7/FV1WfIY4V2311JHOUDTV99LK9aYtLYHzdXt
T6F9JCWWfjbmeTgYShTvXSW9CxTvB9N19YJh5C8zKv7qxtAkvVM5Jw3EKFk2F/8lhMbGOk5RYIL8
4IVG8m0gSYR5oAsUqSJZ6fBiJ9Xo7fSQ9FIFEOClKI5E5GNSfrgstnmMhwjqxGQJtM/VHHgnyyPz
CfA93Vch8pimA1hpAAvfNL1/tb65sL4fhlx7MTDYgoheYQyc45FWEBGzkLsk8DIS71WZm9eO8TiO
33SMM4znorXd05R1yB+OAJTrLXFG5aQp5NXgNFUHuPM68iC+cfkB1EN9SImA7dBXsne5nW8M1CrP
fB6R2LSDr1Xm1q+zzkebKv3RIXEPuNsJiZiyUcwxvI5e/GPKleh+HNDOnefy9wwNpmx171vQBc3W
wr/vmeStdrQqK7wEVk5UPirdXZCrxjvIz78GKy5/m6hgkgv6FXVdBfk7JFhflIhDDG23URGpO+d+
MGCDo0VPFSgVKcmmsvA5hThPcGxpIRu/1EG6jN7iVTm8IKOiAfuLT2Aj9jGS/o+9ZqqvE6nVvaeT
65aihZDiQxZ791LqQRe+DgZk7NHur1JlwD44OpFd7Ro30V693mhBeQIgWkpSpRkWgm9tmlzkhOXr
czb4MjN3iU6F5i9qn2X3OvlAWs2ofJYS1kbBPnV9nFiWgyMrG/LVLe7WlDxd614jJQUh4PTTrU7H
auLce7kNkpcmsmFScuDVyJ7khMBVpn1SYcAtB5lV4+upk31YrqYsm3Eg8KdAGjhLC0Ldw8UvUIFa
L4nv8AXx1eT2N+OGXmwjb3qdYsIdk6Xpr42Pw1Zeh5c0C/nSFW38225tdKWZO704of2SDj9Lbzbe
iGluJ8MacbjIjbdyLH+ECUITcowQrbpFnNI7gRg132ytBc/Ve8Ne2uaGHlwq3E62cnRQyfSoTWQd
ffOJ730JGKaesosXMoOAiha9yAZxlGJfJX6xT/5bp09RtgkqD/FuW49epmAE5eV7aH+bxzSMjFe3
6IzXZFYY9MG0nKUYK1531mbgIdJEG2zjlQ/Y5GTRrX2OrcB2RKX1ZC+nV0F9AO7uI4gOt61SOudF
NkncMNo1w3h2gth5adFGfxhjBZq5DgCtMAPY0RibHKUxEcHwGS051jR+m29B/TZ7btC4B9j89/Xq
7neRKf4eZj/AKNw3XuDS6TilNd2tKHWtWe9qje+ZlNSgKY5zBcDuVtR9zpqzow9w41GqcF8mndfF
Ku4QVfAqddPsX7ScF0NKdav0p9aqC1rwo7Lp7emxBBxyf6uCBYkx0oAbsZNHT47La96inWVPurkh
t0um2BiCF9l4anhUC2N+kNLoY9ga1e6x0NMo2c7NEgWuK2cjR4uIr3xq6YTOmiQ+rHWGl/zyVJWP
Xl82z1oEt+yX0x2ssVFfZEM/QsGjJ1u91vnm8KnGo/CKoo/60gd+fK01+8vaIGGdgvJG0xzXOhfX
q3a8XbTpBwQrkBHaWqM9XbFufmqx+nzgG5g9kEK/9JAgLlKyMTTGLHg54KXhi9aa7fmPOjnNaoq/
6tYPdlpZZYB8cudZNm5NlNCBEABDnbpSVQDpkouph10CR/W1jv3y1U9KwmteHB2lLotyYpUxEPMw
L8rtVPnqhr7vn6WxabjfggKVYsME/lOquCqlDLN4vUf1az2XLy2Bwnv0XvF+ThC5NcPFuhI6KF4P
w53TmT03gIMh8KkdiVSQUppdv6pTHT82sXuWg1KFXZVG8L7xzto0lA+TOd7ZdYjR5zwYnxpzKC/e
WHeggqYgu6+Dcp+Xe0Udyl3TOPVOw6oT4BGes+ZiItovVqFx7yeLi9UeO7DPjeEX8OH7q1/291Yf
oNgekpOCl/CX38UHK0TwILFY6RTMALxSq05jZP+c3RwEW31W+wDmhBKC6VZ7fdcyB9k2zD5yD5sa
PdvMoIS3Y6RAJPX5mku2D3wM7HoTDLqqDBcQE5+02omOAR8EAtwqkHRAyn2v36kzWnOtphgkF2An
ucoxHfV31l0MNqAXdqWhPmRdep4UR7lWXQk9th/cc9ZDgDOMT3EzxCz/XNbJoD2zPnRf58zSLhMZ
beIdLcFEo9hk+dTCmdqoo9GhSUO0HjpRs/PKPtm0M99IFsP3av+shY33tIjwTZAY7Kky4T0GxtVs
YvWgDMgFF9E7mq5vZIR2UauVh8Ju3bs+w3eaQAC762YaUIC3jeoO0bLPICxGzMza/lA6ob8BqeE/
9PlPLhNekFsxNug+D1vHxOF7KhTtmjFXzaxRfTZSrjxU2YwxuPqK8ae+zxSc+xIdTh7OqI021Je6
8+s9LoTDrnGc4Jq69bxTW/1zMOIfAGKq2wczFA11Lp8t4B/PlW5+UuKoOmWoNV6RSQRXwjdlnzZO
ey2LgiiJPsDfmv1tUE39FSDBqasRZGzrZJvX5dHLRu+cG1O1S5k3sLQyw42BKdO27ruTVS2IwKDT
9uZgJwcAwn8h1fR98aQ8mWTJt9ytfgscrtuizkYEj35jNwpwvaRt7zS26CQA10JLghV7Z/C1N2zY
NupfVaJP8OrM+m4AaHBWloCH0TzLjFpbptVMUehGHXmQNESYJU+QjIiGVv2kZ997W3lIU3i+iKNs
0/gZ9PLv2TWqC/k3lS9hUqO5pl6motJeTBgeJt2edK9dDwn4G6faGnkYXbu8Ci7ByAwj03h/MfPc
Qu8skdsblt5bYs7O1ANNCif6NOEPsDcSYqh2VdfH0J7+ck3VvY5u0m4JBbYhodAb2AGLLnJLtnMO
+hBHiAAyjYYup1bUS6TkM0SAfDvE0c8mKy+Ekc0T3/I+AbGCvFV94Ib+rlMsYkbC8GQfMOVoK+uJ
wIi+iUGX7fy4ecXhG46Z22AiphrFOawZB2PFxGW+b7ZlR0ygzp/QNFWvfRRp13bZOCa+hw4kzDTf
hHrg780OpF6o6axQFKdj7LWafZAk7hZQ1iEqgp8KmQeUGCIUhQhl/OitoXxvkTXno33qctzQHBdO
kx6QA1FH6Kke0+P7oAHIMz+zImm35D2r0nyoxzTbqMQg01gN+XnHWiDUuwly8ePoEWCv9W4iKxy8
IKzC57OtQCj5KEWXKEtdR5CXG9yXmFWwKOwSFQ6P2RK8ntPgYHuL+mzV/wxcP0OgzADe6OopIAYz
B3joH8MZxz8dwvym06Aytb8GSIMRsN994wHnq22HqLOzwVla3SI0XezVogOh3CkYsGiqghgkejFB
4JNYKN3XqZpextBuroQas+3cTYiiZe0j7OUXIs3NxkJP/uxN+MZHum+dHdu9KH7vXZTEdy/WgtOp
4u5743rXMmKYNRuFYSytqtOMwhJOnN8GgKjHquu+4X1gwAm2g71SJtP9gFfR1SF4XCwE4iDVX1PH
vQP/MDHLHn3u4PBtZNVOdCMAvhTjVW502CMXkCiyuCJQ0QYmWbfSOlVuVWysBLNzoOsFoDjPAnTD
x+AAmfni5CSl9ALNLaRjX0urc4nyFNouieNjObXmsa8r70vqvcFl6tTW/zHb9Q7OO99Sb4HIKD8i
o9/mVhZc9DHAZq9Smx0rde/UAzw7WuBAwZ2QklJ8Fm8dhHsHE/rOV80dc8Z7b7SGp3RAo8ihhJhM
sm/N4C3PFPtu3VRD4dyKNjP/s11DEatn68HymTt6gwWO0c0Aelaed/AD39uGHuprGkPfliXzRlcD
XkXfNO7mOiZtyuzjZ5rr+zxIpos6I9+EUNSzFge/rMUhCqrOFd1i6YyszvgQL5tFPMfMRw0r+Lp9
Hvp2emjjZeSm5JVB+1xHTHWrOj2WgaOG29ThMYIJOyst64+uT5l5WNF7kuroHJrFk2WM9mHMI9bf
y8Z372evg4fWavG+6Z5Tp0kuIcuDS+o70c4oIADAxo7uLNt81gMD9oY30qNwDRxAXBHfi/eDUj/P
+BwS2GNx1i0CZ1p2EgyYvWSkoQoDSzStxesKBOZ/N0pHvgj/yFPhYZdhhEhq+SVIjTHzWsIs+DU4
yJ4viQBl1ve6jzsohltwJPCU9OBYBz1orCkYJlacPucSGrkiKH2moxZ3jTk9qeE8Qu3w7d2IKs12
WorIFEzb3uRhmakL0MwJU3glHdKTswa6yDOLOxAZp2GCkQJc6aEzu2elxf8px7x8p+PFOG8FMxcu
BH4L/NneGaYcTsHsPoyppjEV7LJHj9TcJW6q9xm40Se8NkAbFt/DIUo/qTleMF770y18OrdECZwl
VFDPOiudlA7leK52L5uJTxgAK0/Z+dIaDfCASaVsFcCePkiBqc7Ni1wG88O3qA7ycxaXDNlj5+zw
fQYeQkoBEFwxbwsU0yKnsHkv7C326+b9oEHprQEKKB3AqqTh95Ac8e9jAqynZA7fQ6TgEB89TIFf
7hxnhOC+4I0AaO8SjaeL/m+qoL5V/2Zd0961Q3asx5rPJKjAxMEZWU0gCbXwOOv67IRfi7w0PiMh
jyLn+KIngXVKB+VlJgiw0FvVY2UuxgPxN7UzTrE3hmTrd148e+cwsh5iUmnbVEe+tFVzhP8MEOP2
nWvq01VL47dRZZUaVgEyiiGU4cWkqfLRtUkafg8o0PtNASLI6u5gk/AGy1XaN+GIdPrdDY72CmzX
RRpbmVgImIzT2oKrz9O+2RWp7T3BAnAe1eltBsH3ZABGsPOgOVRx8rlkYoB8ZQS0siSZKsU51TPm
fGUGQFNRjknnhsyfjBT4i7XLg87YVmXRn2BHFG+dWTenEbbIVop64jTgjWsL20mluWe6zP/TdvZO
L4Ofk61MxyJO5zuEP576GbC36drJY4CUy2PQaDWZYaQwnd5J91ZtV8cSGrgRwM5QEiTmMv68hanh
DkgFOyFJxiLYOPOY7VlFPxrEORjFd1n22IWAxfC0esO0rD1nC2amXHB1IQiLs+k8RgtutDYm9Qww
IlyQpLKZ9OhdUQx/H/+3Suqleba8dvWlDLivXgudbpMVKVsBejY6yGmtroKdf5gwFjxZ4VvcgBTw
X8cmSA8BdF67NeAWDeMrQuWoG+J5d9PVEIyQ4IYykwWDGzsoeS/aG3Kg81NIkuNfk9sEF3BZ1rxn
sspfIrvyRlsVXLKT7CYzESRYWPx7Q12A9nVbHQWhUjlOC6SQuSzAoR64ddDg9eBvEkVb4gjUBmCx
9mRVvjpKvkvUAKPVn2Y/gGJeblyzXFH2VnyirSXqvBeoolSOczZlJ2kZOS13BlnE4O/z2+Ui0koL
1WljO1m6k78yQWuaBCzCZ4ur3zFo1KMojDjeFpL7cAbD+aNbnt9oRs4pR41acsCySeT+y27MEpmU
FsZ3Usyy6hiWio7/zPI35eA+Axw2TvKT8mdg4BtG1YA4SV/t8VP/KeelYwDHfHmMtycslYKXyn2y
LtZCGl3rxlLvjkit4MkE6OOG/ZXeAO2WDPU4peNe1evvggeWzQCMuqvh1xFPRXIkqwYbM6LKSRnj
3WYvSe8bzitUg289zMW914Q8URsJ0UObNK/y7O3EfRyI+xzm2mBYt4YIvT2m7qS3ikvqsPxrQzTb
1ocGdlgHQt0EO3lc8jRkr8QqNdnIrvQCK9R98srdxiv6/IKvowf6THaXDUQE+oZyrDRWUegLJjNA
BGDOONaa8/6PXTnbwZECJLJr5Jfb7pz2oKHs6CS/NzYNMepmF7fJ53nUL3LnbncJaummsNJpJ/da
7krSFqz/Ww3xlQUDIM9EzpA9qbt1BynLxkhxDGm6EIgmoo9D9yIP/tY15dasvUGO1EQ+NxUY9p3c
Cvkj9b7m/rRBoW+JoDPLtaq/2sU2BLnL2/01c6efAV4Zh4zZAL3uVavyFqZteMhniM6tPr3oy9Ah
n+0stp3jHMwggXHd26jQOVHCbdATspK8+P9++I+/QXaxvYLsrof6reXt6aEmk4M0MfSdDAHyfe+Q
Gz/ZALLGlxQu7+3m3uAUf7w1f4AqPt5BgzReEcGanJuDEebavI/d8JvSZep+vcMMghfdcaF0r4OL
2j9lmFge5G/p/eoxtWf1gEZjP2+bLLy2g64A81jGoeW1ljNl71/rvK6cEQ4Ik530hD5OD0xhWLos
HUEfkXYy4Viv3WdpYFczDUwdv/pgOkkPHjtrOE25xbKk2ufOgPGRu4Ar//V37SI9+yFYYS83gCss
gJS1783xvasvAEajsOtF3obhbRmWpSdJca0riP4sI5Klz87ed6oBzEr65AQKY6S0l836tv7RRW+7
cnyuvOHkNeZWesLtFGwFjsp725AgkLGQBXtzRKH7vL7ha1+WOikGSy9U+/7QANI7hk50kGOmdHZp
sZ7/sQtKWZ6a7N3OkfJt98NxKX6ou3XbsrLtv4cebOVI8KfmOYArt0mBxxQpILfeBuG8fDh0D6Jp
oLNQnfQDPhTk6ZkXyBMfbB1jUOcxn9tnh7kB68OrTsRiVgusmpPnHFDKUHd31oJVncfyOR/c7mCa
M1OJRld3alAQu+kRmNmQ4D0I72DKF7tIcx7qXRCVj05W/fHg5VelH9xep7UslWs3WfuKNCmGtD31
2A9KZ5RNvQzXsqcn0JfMGM6T3H25SAGecQKzQrfrfWj1W3lLYLVTK7t/1A6u8SW3EFGSdcuEa/Ae
Ut1XW7gUITesi5X0TBwcaki84BvGRP8U9cDdkTHZyz2WjTz2eJmeIJTLGnlK/8on/eLFRnZQ5/Eu
MUsEyrzuJIOMxqjdwtktUc/dhUVw+wIY7U9I+dlZLihPXvYY6duFDWNHw8958J7wn3NvmGU/sV99
PM8OufSIdTBQNdU5c9769+ntqO36CeL9ehfLzGEkTZbPTOZm1s63oAsJqQRewBdwyQYzcQ/5UWlC
bg3KiYEuyqhZ+5uOmUy2wOtWx8l1zhPAHPK5R+iRaBRH9jbDMew2u7qtoiItKMi56dptEIZL/VAb
iXGQ68vf5dvReG71x9nI24NqGs/yVNdHK3t51/2IjSnajEWB0j8U8r8XaOvAoci3X8q3iR3L0xJH
GpYPYPz3WmbnsPPbfLhHkN08AU2rLsLaGaKuutAXfpdhlt2erzyJdYxZHwwf6F84YG/Myat3FgRp
ZDEcA4eTgpfAZQTfoRC4L7ll8mSkWwcqsUcLeLBf4Bvy38FcGqwj+vokbx16Ge/Xm7AelT1p8r9f
irnaCHvpXt4nmSnIHyPF21x8LcverXKOsP1gQoswg0x0lc4+qXgsShP52duUS3Zx2ORVu+2S1/4b
Vn/7UMrf+ccs43ZumbtbYAFXEoLYY/Chl/kryRFC1/KazAVyMNtgMr+htUI8OeyTU9GEobqX5rdd
f/mCRoBBuiC9zeOkp8qMbt2sddOckXLQUIrUgIktkzD5d9bNDSUp5T/msre/vpxHmDj3Y4GuW89+
Azz9YJOlmrfo9RYkof5y5Q8x64vu6upZbrZM6mRvvfdrHYkgNK8DCCBrY/n1tbieK3vrY1wPrNf7
cG6Uf+oQ6mAMY8yUgRMJN7BFUpY3jzuesIxfjt/++LnUik2kDOof00h5hLeeN38PINqfpbtGuuoA
ml6eQdh1SG5IT/nnXTn7NlQBymlObpnuPlJBApgi6xLuAydECB5ydD2wrgHlgGzWdlIc/B+DVufn
21+/9OQb2WN9Z27zmVtnllpPzzvyJ/9972Tv1kp2P5blpNtV/2j18Qc+nqVoJDZa+02bkZqVcWWd
Pci5/1S3NpGjt3m27K4beR5rUfbkvH+96h/LGWktDT/81D/Vfbjqh18KlgEfo7m6C2H0La84Hs7k
Kqr5tlaVF142hFIgZ0IjYvG+hNnWzVo3Z3iCQr+jTdUa7N4ayXArF1+b/nFEdn0zACFECv7Wo+Vl
Wd/4Dy/V+gKtL5rUrafJGf9a9+G0f7r87XWd84XcX8Sg/cadi0Mb09plLiwfrnVzW8mu5T9iFf/U
/EPdbT2xXPb2C3KdD21uvzAk3lVTht9q54VbGRpkDSp76zdaxpC1KHvrhGxt/KHuQ1Ha+T2CAf0P
rUYSISlsiHy8nOTemd5KF77tSq2UZ0LZLKuzKjvoXvG6Du+AqaCNr2VlXmjkUpaRn7lQQETJyiz3
FjryA6udtzI8EP1HkrVBGfhvutpt0LBVYggyuhTlDAkT8bedPEnZrMOtFKUrOLLoX9us3WCt+9CF
1suMQZMSsnBheg3qbO46R0/nrax/EwAGhIuS8S1oh+hwe+Plpqyb27C6luV2/WtRDqyvrhQDAil/
D99S/nAFqZuzBOyElvAarYP9bWJ9Oy7PZz2zwauExVt2tgiMGEuE5I+V49pMzpWNTAzWoux9aCeD
6Fr3xz8uRz6cMniVsp+Ne1CBTzVUClwDpAWRckMDybF8uEoc8dpXGbr8LMmyk9yZMunz7DSrzqbJ
HOskT3h9ord3/49g5h9ThbWp7MnDj4qeiN6t0S3IlTuInhhxhEyKjlb2MHsl6RjUXLTpQV7RW5xS
esA463HzRV7kv6NatRrssc4mddKQHMzz7JwgEQxLHNKabOqGbOVmLftWoKB/FlqbctEddmYLAzIG
5DXyYelacDR1/0442xYJgEhFu0buqjyXOoPKpFfFWxnDMxE+ub484LlFdKe9xTM/3H65qX88otvS
9XbXZc0iu7fXPCI5OXvmtJe7LD+7buQPWItyYz/U3VZ1cuQjmXNtKYfXf0kPQ31rY623wcYQq7gg
99+7Ih6PBkKAex3GLEWoZwiQFmd8Jjlq6eTODAeZnuWo5wHz1JME76Y6eI207Kgt11CTOrsvg7rd
SKu5y8aTMpfmTu0zQHrDUGyaiFddNl7mmlvbA+CpgSm6pol7UKPQyvdIBmG4zMp+T1QS1PDknBs9
aB7hZJFrRjQW4nnmbJMiVq+pP74tiPaXAFLKC/ybeodq3IgqB0WpyxA8yhLSE/WICkRsV+lL7Dko
C5rd/RSjheAAWzjo5PaPnuXPT2nV/IDveOpNrXwfcxNXrdT/lpdMyWt84C9+oIIUz5q33put7x7R
ejK7fkDCQWtRxxmGTdDU9ed6BtPLkrz8pKupvUVRB3hVhGyXWiy2ACah5Dm3KvSbVBUpo5gkU1OC
48aIsXoYlyOEkjATGHAUCBPt2BR2+TBPSfUge7LJisJB9yzPERYmCG8VcbArK+SH/Gn4apI8O7bq
IuWXqZWBHQlKHLslALxxfVZucRGjeq1C+DR8jERVFAx3bVaACfLagfVwU7gXkBqk1zyC7S2qX1M/
RU/DsoHoEj35avINWU3lLFVlhkk3uouochUInxkW2RoneGpQw35SyYQ+pYqmbadxDFhBcCC2PaBV
qc29zLEUxUN2Mw1D96Alnfc4L5s6A7Zn07dgV9NiPRDqWbrVSgdXtIHsjDlhNjeOOrow/q8pieaH
Wwk0B8q/Dn1uPb+KLO8RlZloW4XtBt1TY+9olrmbpiZH4w0wfWFo5sV2gDoDa9V2uq0n7QYreGQw
cAAvvbC8VlDtrs2yWYv0z2NSEEMdkDay4aaV+iWfzdTYaqahXWRTTMF/Kou+UraTB8vdC1OCzYga
vPU+gFHXHvuvyZB/MUilgwuH7s+7ZcJnBpkIWqGoUInp51+kOz+HeaJ/nZoEtAKCOG/BmAG7Rgfr
cdbIJVtTYt1Vbt5f9D5uT2kaFw88Ag3Kf6u+NKNC58pS8141+rca1aB7N0oeB7tqoL4q9Uvckzhy
EHvcS1EOkAr9hPx6vq/HTY9xx2ZamsdaiilfDJZrOY8MNlWOAu2WMWP3x8lW/s1JZ/NOLlU3pvbg
eOEJchhOnRmyaAc+ONVu/QvaIPkdhnNyu25tzO1j07X7XEXWZutjsdwH2StGhTNB+6JhrWybdxAt
mhe45/0DoeOzlDDabV8wrYMMlY2INS0tpM4xyo8nJe6b6qLHhWsgQG1oP0Qsll0FBt0V/bT+Wg+E
lcsUtRM54KBkcUYGMwHNxq3QTaU9IrapbaUotydL1eVT5YAJW+6PPY4AXaplohcf7fH37d9Jk9w/
2kUN52y5fwhOg8jLJg9/evrMOJgop8iubKpghuG+lqW3jS0Skn9UymE50kHu2A2PAGdA4AXoXBOr
/45+KIOSXn+p6yA89fYQoPEeVt/K8iDH4yGsD6mOalM1Kw4Ba8XFLZx44LkJouDaLZshQffENfzj
Hwf6PsVO5j3w7XgPhSG+K8cMD8NlI3tSZ7LKLiAFoKgWa1GD3+C/NJRTbq3Xs7sRc8D/yympO4Cv
ULXjx8u0XYHI7fP4UKpEA7cf/jppLT8yFaXeXNN24VGQdjStFgYsipT30bLJEZi4l+Lk+ygWRv4A
eV2NCa4vh0sV5fLN2kj2cNC748PXkUfm5NglqhKWlYcnxqQoF+fdAoqPspQc/XCqFOWHW1RHTw5C
4LdT5df+OCPTzX1XAtD4eGD5q6Yyhuz4PBf2lxR7UpBLs5vetVOV3rljBOBEQ3mzy8gzqmQr9kkR
aq9qGQ5XV6//ykNNfR3sQn3Vw/qhY4B9IDcN0wXRQb5+vYH+l1O3+p0NtOTdzbgUyZzyPkXN4D2q
lM/wkYNHOWiWwb1fxPaTHAMpvE8h1L3kS8uxfk8GzXzT/Kj4pCVnacI3J3tVmwb65UNYp9O1D7T0
flw2iPvpw8ZManbtZt4wZoPGW4rSBqIpiRzf/aUmA+6lLrFLmEvpe+bV6GhrRruVotE3w8nANXVX
mhaK+Bvb6voXTK+QLrJGfR9BqHxvemwRVPh6x4Vf+Q4UrNzZmW+eRiwzn0p7fANC0321yu+z27if
LcVtL1kZIZ1k693XZgZIoTpW/oSIDlq6Yf87cOz2K5AtfTfHuIjbjf+mAT5Dw7YdwHuyF4ftfsYa
Fr7wf6qgRf598EOdbjmgYrP5Wg5evcevrURhzineMsWyL03aTWhu98WbDmP6Bev3jRxUgLG9gcD4
DJNXvZcq22/IL7hDeZTiiJrEWfOmZCvFOnbNp5ksnZTkit2g3qtovekwou+CaQaXUFihcVejFQMt
uvZRYbPze4LucbcDi4esJ9Ky+8ofnIsc6Vvf25vaYNHvcDuZfUYeBGOi916t+i0cn+giRSdSbWAK
UX8nRRsjInwgdf8qxVmZvrt88x+kNPXZE+N1/mTE4Hv8MTiF0aA8p1mr3kc+NOLQx65qyKsngD57
ZCf659JrPyVxq94BVhiedb3lVYlRla8S9yoNpB5dxEOp1NmDVMnGROUosiEw1J2O4WqBe2xmB8/S
PIaO9pSbz01THNzOrTAsrPfImJd39uQUd1EHWW4RCy7vFJVN01UuMrPqtIs9XLR0O2oeQ83BCnyy
3lAIS7+qVuXt0c0sT1KEowOkXi/eS3NEktLowRIszbR+8jdo+oGqyUfcldUWoHiVfgVFnR2h4zsH
ndzHV9sy7nJXsV7NMHPuy8QCYLE0ayf11wRa8synTbtnWqfhRsSeu2xmLfW3RPAa8Lv/qVubyJ6l
tL+qXteO/3S+3gKA6ez4sR7n5mFUKuDShYv0Haguky/Rr1z1P5njYL83zog+UK4X1yw0bJSNqxRE
3DB/7iv3WZqORnqtI8P7Uje5unPr2LpPSw8DlrpGLQVd2E/QkX4oiF/t42LrAhu6qiUvlTvG3zsN
gJhluM2jZ3bBRbGd5BilofqKqkq9kcs78xe19JofHXkjYERmjA7jZJyI2Zao7pbWs2ejOc7r7iBs
qeWbJKsLlHHRqLqWjKlXuwx3va/Hlxpx8r8P3NrI4XKthUcC+BkZ/506B2q8k+MhuMerXC12XCrt
Cjph5ZjnW1EO656WjAde7ejWMtD0Z8tMrKNqD3C310tYjnlnAy+/OKGl7FOt0LGlGpyTBd73jNdN
c9UM0znYSTY9Tfi47PpWbT7xNqpAf1znG3PnZ7R5lN+N9+YOCVPSsbAOz692W5g/4CQiFmkyztP7
eGmzxIGkEsz7uqrqh1hv65NpVMMlclsLd1+/xJagc9DHAqzKwAczUy+RxfJ7/2scjJ+SyFR+KSAt
bz+U5RpScYX1c0qH76GiOF80u8lQO9bm19BGG5wpSvAIhdo9ZououKr46V2fxtaRcED66EIFAuPc
WMTPGMhsfw6/MgB/g3yo/NQDfJBBJzHDZhKeBK75K0MZWe/6twBrjqZ96Tswy+gUN29ey5qw6yvt
EdxGBzwHhyV4V86O4Jrvn3TdwINqdBZJAzXN7maty+5kz3FqUoBIINx3CbIu+Ne8aM7gveWp90Wb
YuXe7D2Pe4B8bx2m9UWKnYHyXO7E3VmPe4SpNOZl564E6lY0rvcpgJC+qYZQve+r0v8U1fNX3Qr0
BynNCwLc0a1Haeppzl2kWf6TlMI+OLZpmb6Yhe5/8mdyiYXVvJaG43zyj6OfOV9jPpXHdlTbo9MO
wbdCP9ZDbX8rQWRhmVPVpyEYii/Y3G17K3JfWEdeMXkoHmpfQTw/gLzR9aG2udUtB6KCjDPOuguT
ZTwidjTxEiG8ZkTGL7E7tBBTC52g+7Q2aIza2FV2Zx0GLAUfumVDx5h2Dd7IOynKARK2xUMz47aF
ZfUdYCd+Oegq0A0Yjm6I3RUPxrKxkeK9cxXjPneq+YUowJeujKZvU7QAPVr4HOhAIbmX6l/ieZi+
jXVkbcelPlrq/2d7F8mltb3v+lwHeNq2CVwE3/5z/bX+367/P9vL7+rVAHPbM/dmbsXbgQX7czlM
9bPumPrRXuqQy6if5UDO4vdWJ00Qimyey6Xuw7l8OZGzUrxjrPNNlI21sC29qlEP9Izs7zoV+2gv
Nw9rMzk4xp63qWv4BkH5qGStBWESzteo1UOwd3jXdz06Nrts1IpH2Ywmz6vo3/WN1lR7PUzUa1BB
xGOQkgIK7eq1XTZStA0F0v2tnFW7nuUaWo//OSr1a1HOkDq07e7yCEDbWnW70lpOGfTm0X0suV3f
e+w/UCTzvibwmehUZX72fLik+uj8P8bOYzlWaNuyX0QEZuO6QHoj6cirQ8gc4b3n62uAbl2devEa
1SEygTRCCey91pxj/pmM3n7XANBRLbSHG92yCBxN4K0UqRzRfcVNjPH40JTSVlPt+Rkiw7DreNcV
ePqELeuwfkaYIefrq1a/kIRtX/1OodG1vDfhFTcqR+0R3YhO6oCmbdWmHY9qHcLs/m/Czk+4jh4W
mHOZfK0b1kUPq3tjIbLCid6bB5GKErhO699lZiLdAYjuPHVvEyOWzDNMFw12DBByUzgMQfDFxGO9
k6qs3zH5A4uvfVeifQMxMjxHMUnwSdf2N1HTK3s5brODP6biGgYqmRhSOT+lYfqN6DD75sUhcfBH
SQjoWET/3pEns9PGLrhWRdPcFctCkxkehgW4xGUHTV2sSA2SDb0tr0qKLx5ksrwZ7KK7rvuvuxHw
tCE0ciIADThNsmSyI5knS7ZP7gJgHRtyKdNboEMEROgEo2mdPG7JQauvetAluwprzSXJMFVoo5jP
poWyGHe8cTKzIToUoIxPtoj0A2WP4mhP83DMqnE8SHJUnjKtINjH76Nz0vggngbTOiflRNZrTZEk
6hJ/G7etTAKDXG8tuxgxugJdBgDV39KfKDdpbHZ3PrQnuMFoB7nioAaq+v5+7oj6Idx5fIh08Mid
cPoupCgVFPJjQw/aDUdZexotC5Y33NNnsmd6p4qm8eKTQwWCOk+9agojSFjw47g3Yfjw0/kjaayN
Tx7ZC93rBq5NtHjt5+geLel3ZMjzh5RoHxR+sZfrAYXywFK3WcvN2R/Erl/ewYrJ70AHVhLxMDKh
MiYgnUhMPgp0iWon3m20BkwBs+EEG3W8rRNTXWj8M9C1+mLrUwcKmTOAmVG5zxoFkAzwvvEaQ2th
UD7ucyFFD75km1dTwU27JryHosdyp/vDvk+H6UUYzJ0UJXiwCs4UZcoLsAHy+BIhANwE5dDv11ep
cXKotUE55qYyeNQSiyOOoJip6qIM1m0COfzW+VklJoCI6y7ro39WGsuWdeX/3PK7+5itfEI+4Pd9
1nVVZeFDo4HnZiQGXvWyJcqxlbqnjgDL4+jLGfgKDkkGb5u65YDTY3kK0c7eTG1BzuXyVBUTpiWh
F4f1qZ/WioM7MXYIecAkZ5hMCpaFmofkPZViKk+jnVQkWPBoXfzusz5a15E0zt6NikRpyFFj/X+8
bgYYVWJQ/3/ee336z0eb5AgcGAk5/6z7fcn6+WNUzscsfWmmMHzgmus7RWzqB9XHW9Hn2r1sm/5O
G0LJnXP+zaZdxLdGVezXZ+uLhGbft11mX3Rd2oMumq9212ApbPP2uR/NytEGM3hvA+kBQ5H9JRRl
m1tcDuCAu4GSqxE7AOXtsvibYsYNdJD4o4rqmNtO074scfduonflhTr3SQbifsEoUF1ypQq34Exn
JxFydfndsG5lgPWf/QSRPEVrunL3hESG5OblHdaXrDv+Pu2N0XTMoaZn+d8P+R9vLY0JfiHVf0rR
qALMXD7k9w3Wp+kg72l+xUfPGiTz3I0BAUREh5L4IvUhFhLVvBWQHG9TY7n6KgUKAxFaP+tw+hKp
lFp7k1LBxZQJLollUP8/T5d1JHUPl2hZrOuQYCobctHogixbfzes+63rqlrOtmIgFWB92hpavonA
wnhdPFHer+qPCOOCXcj1qxJM2N/6cnoySybt9dT49/mc9x5Ssf5O7WJomOaY3VgaUJUYiNtl0vth
X6CqheAYodkntuqgpzZMkOUqPphydM1TudpmzHVvZVi7VAyoXqd6LVFYL7JHvl3oUvO2nhMDAoo+
C/FGpuiL36TGZ6n7R5lCZgAJB19TUicMpR+LsjXA91FkoKHRfY+TffbzvPjUmvhdElSpuVoioEc1
pOs9aVgC1IIO0jObs+HRr4cGpjkTiHXraIblKcywAq5bcyI8z34/N866NU7DjMxLmHLr1qk10mst
ibdkeSc6HvlNWlf367ZYWNScAC0xJo9uylaWrjFJQjwO9Dm6WR+tCzkLXmdVrg6/q9ZHpKGGXkyO
z8+rfrfKZmbuYhpRzrrObEJwk1aD7xQ4qPu73+/nyEN2aURhHP1ZZd85JpUKJ9L9mNglLSKf5omS
Kifb6pSTjI8Kz3qk7NIZVMy6YV2MFtQgV1r2qSVpqra/r1F86bOcS8h2/32bf3bRzRgP2frmv+/W
E9Ph9uZUej/vu27205iP+GfP2ZAklzgs4WmGjRFseXtpqLEI4mD954Xrhp+PXL9gmMn+1hbi6Wed
tn6D3w+f7ISfoG928qEJW+9//Zt+9/7P+ypfWQC34ec7LEdhffTPl12+3M93Wrf8fGhXZjcxYFes
4ju9teRTsey27uCLmjLP+nDdsi6m9fCvD4XVgW4YPmw6QhepG7aMNohTG5tLk0SVWxNgEURYzYIm
f9eLZoKhh6axlw9G6M870+7+IsudvBSwohx99mpCdKQwyKOw4YPZQ3cI0/arznx7y5jpZIEwjSo1
8hRjWlC29qchEZEdd45UcyEHNCvA4Vs2NcaGdCurTp6YZ+4x4T2KpredntMOrsf0UPsV4uLuUQlG
3gybH0Ts5NrLzdmM8V9WqJ4o6GxSqluFUN/DYjhLdD2ngkjECQRDuTT8CommQ4Lfd4+PmGmqnZwi
Sbmr20S6lWOmvCV5RreVfxKMRYiXW1YNY49NKk0uP+sUQlycuRiyw++rAip5XlaDXCI3VbpdN+BB
e29nHFdV22PlnO+b6r5JxXA7MBBqzRoWes6UfJiRjAAvi/kiwaNUErJCQg6xB1VnQnZoR2fEaips
9IZ6eu2VkQSwZTGl/l094OPPipMZDDqqfxYF1WIXj9m4VQtYY+u6HALDbiZljYLp/13XzQwkQJqq
u4oUvcLS/ZtsWYCjsEuzum0NcE1pCxdnZAxzOy+LKNXKvTWZk7M+5Qqi3cbQKDAMNT+rftc3hniO
9FY7rqssqVLhko0zcaFNsVnXrQtN9VXaRDAb113+2QAxT5uanw9eV+tqQX93KvLD+sHrOj8cHMNu
Na+dajrWy5dcN0aJnJ90AwDhskqnrH41TckbgjC+K8pNgSH4tlWU6I6e+fcYVf5hULQLIPL0PBJW
dbsurBnWP1grffu7Lp36nBA3yPyJLMUSlkZfI/O6OyZ6ot9S7Nd/XttFxmYufNKPwrZx89xi0uan
ZAzNemntfp6TkFRt6yIVLjpftoelrp6WwXPcWDezzeignyt6RVUnbm07kW706BQsT7Qo/s9i1OvX
jqrlcRLpMi3E70P6H8KM3/3GBMpROnPpXd/IlAuD7IrolsC77loWk/fzi5rLKEBr3DpQkZubos6C
O0GR7E6Ni/vSD8bTutu6YEimOsQClfv16bqvAmXd0yuU4+ur1nU4KlIsCcmFOdzo2nJg36a5Zt/C
5Z6Pmta9BX4NJWRZr5pZT5JU7PixhfN/3Q0C5oHOfXhZ92DkdytHinaKZn5/xRS1eymwjVvMouYt
CWLVRgktsgzG2bxdNygtcE+5pDmzPl03AEwR1yplwEjyhgQ5NmxpJWua20dcf5NeP//uG1I7Jcys
MXepWsVba0IxAc4yvCtxQ3jEsyQbzYSM5ppt5W81W4McDr/lDtRzdCfaBm+ollA/GKmHWlpKqNCS
ZbIuGLvMpGWR5qnOI6ONMiAOTyIsxF9IfT7g4f88Wp7C13vOW7L8yNaw0d8t0So+4dDH9RFxzRn9
62O7uIS6RcK4PloXwyqUXBZMahFOritB13Y7W6XjPcYAX4rpIfwRXi06b5lhd/0iqzNllpZZ7GJ8
+F0wRsbqsD7PVtdDL7JnsRiPusVJUy9fgWwinEfG6j/SK8Bu0CApCsDdPa4LtWrHmYCjeuFv/Peh
mtqfUaLCwGhysI/r5r6fcYiuD2OwMyD/k5g2B+B8mnZQ9n6OmDURQZLAGYktgxbiehR/NgN7OS1V
mR3sE+IOcJhhXxAbadIkLHbd36kTXz60iLSodiPxX56u3AfkOh6Lrn8xOayniDiwbauIt3AS9mZc
VLUJb1PYJ6442Wb9e3+P9vpo/Q/Qwwo3IuBYSaSkneRO9eokEPuWoLajoRXlwWCSkFRx7UhytxuE
8ZjyV+v6iEMfU4fMf5ifgFIzJrcA0s+S7sU1JubFlJYvimtz+WetjzKgDZsKLAj33V45NpAtgsqg
0aWVkPiSdDz/c2CwKHPcDLsBoWgqriRlPvV+Cm5VqH+KLJQ2mn4uhno8NqEx/Cw0EY1HX12OXDa9
ZYpaHbH8Vkc7r4COrw9zy+6VzfpwjV5dH62LxPQr1E42NIxFO18scSylVmHQYdDxv/6wStvMD1EG
CGDxiC5/5rpY/+Dfp12mQZZRyM30Fw/TvGgU18NRrJ7T9WE7U/DKM3Pyfv8z6+/09+n6yFYG4q0w
8HLxLuAEstAW2d/vQu9EuOuEfkoW7f36O1gX0fJ0oMWxnaPmvK4qfZ1wh8BiNLLGGvRrooEh9fx/
+6L4kypNTfqoluMBW1xjPw/NTh0OCZAvTPIc04UPUQliDNbF+jSOoBArkfRdM6QcTgRDts7cmD2p
KFI8nkyr8DRiutpinJwgI1o3JJ/ak62KWYwq+ztqP192Oj4o5QLWZTxCbmxB4BxW+onW+UbNenyj
ySUrqtCBUUajdC7Ds4EW5hL4nUu/vXGGKbtmCreI3K50z4ayepKr1uWSUdJCp7JYVt0B3MAytZ3l
O9z36n4eSBAyLDJpzee2bvOtoAmDir3ryWJpgm3UEkRJErjUZ/RHkAl63HC5aMQ3QlUMd1ImaeNL
LbEwvbqF/Q+ebn7URHrIy5L6HZFEUSNeq6Eis3BKt+CXoo2O0a9ou3MY1LLDzRFnclgUXoMhI+zO
gF/Rk8S0dCWZ1msQU1TBS+UCZYu2Q7VkRLcaKlxKFDSn3blUB/KNrcYrQVQ0FrXGfvxuTA6M1dtE
pfD6ubfPwZTEbkTAlp/HMlxTIkojhXJ1LwO+1cg/nwjNrPrv2MeRLaOkcsdZt3Y+rBupbPetGnIQ
4NBFwuBIixCveDMIdDHDk20tpUuCIBmPNV8mt+7l2qIosGNM45AnO02aMAJL6P27Qdoxophd+o9v
DJ7DjTXh3y8lI4FNhEzHmhl7Crw5Fng05Jv84UFuT/vEuhtBIO3peMpnxLSkZ1gkMMg5/+gSly6e
+S4AGGwFlkzWVidgTuF6CqXv1idbph4vyy9IjY32kobzX52Nbt5wo6yYZEumfy3U7rPKoCOpnKKu
MvSENU0D/cbQJDFHjoVHQfRcJA0JuAY+MRzcXko5QROYwudETl2jXZAisJadUW2ffe4XHpRXh1xm
8kEzWjgWn2VUdgQTYu5dVDkTRC/90lXSNgsa/26CuD5X1keZkqoXyMH71Evb1mIiOCi9twwAe0ML
T2jltrodfklwWJ1iJJtYGecXu6JgQQFSkf6aRCTCNdKig6ZQybNj+Q7iguVqU+r5Yf8wKdaWIFzk
IyFSLEnIdFuZIUnJZ1Ip3Xauxs6bwrTcStZTKOW5o8eZv6nTnPpMn291QyrOc8gbDi2VwUhRboIx
bkFTTodOfmfmH7r2ZPabrr5vEqJaa/K6qOdvDLt8VdoePAuAJEsj9Ljtn1DkasCO4tAlxTNzGA0q
7gx/1bEJTHXaacyc2Az3upBkpwfZZcTiCZBYJRBJgvlKGR9VspfHpK9YEENlpdsrWqCzbXoO7P7d
D6oaqFPxFc8vs5oAX0vDT8S5mdeoj0QoPvboJem6QEsdTjbI1KW30Y6d5VFrG6fOpGSGCNjw1W/K
NyBMjNd40K/FSNM+tc9CZbdMGS6azOifa3q86Ukdbsvm7M8dAbL5tCOe1yBdNg/30wfJ2dSrH5K8
e1M6AuXldroVMSP/bl5wvQWFQKLRafQJrtA5kMkOzTBgw4DfhFsXHUCw+L3nIDl1SSiwpEmHcmSQ
FQqlctsdx172UpOCP5ECJ63c1pnu35Ft2G5o7cTuWJmPxph5Wt5xIZDA0KbpCxn3qafYNLybuo2c
psme0YticmyZQ49JRF4S6k2jJkh4yYlFGT1uGil9AuZ/BzrNcprn3oBAV0UJvvvhYEXqVyElX1mk
fjaVRlhgDZlfZg5FhXuXD920tTKaBZGClt1K0RGFU/CiUAUdM2B/w1Tcy3F1rZZCVT4tjdi/WmMS
vTDwhUOksk0vHLh39WaUjMXuXN70YexEhUG1ZBHqVsF4KBRuChkaIQN4H6wXrppG4MbKoc6iGxMh
hlOmxTVLiu9MMw9VZbw3EROvUdyGVpp5Qk73CFWoB/kteS2Dj6/eGo4taWYBqGqvQoG+6bQYIs/Q
J54hkUavSu3kSHo+er4mfVqQjUK/R4geaRtBqJTamsZuGusHYt5oQ2diRxVgp89UMsP8MR/lrSDV
e2uFBvphNCuRzs9MKl5suYiPvRuE1sIQ+9NrIbTx9Gma29SDPwMufP4sRuNZLaa73nDVzKi2RjBe
ZtCciQF5riF/UjGMSwHG2ioaOIOFSkdNNIfE95FpG7shkjwrIuv+dYrKNztIH4yyO48GmkZ5eArb
dN+gwUlGfhNx22xBsoGm6c8h4EAEbYDR6lT3kpIZuFR7Ws35CVVeT/dVUwwUcSeYcfChgQaQXRHo
b1M7vpFNnTlmKj02FiCbNlJfmyz5HMDpadX4ir/sL7JddLHabu6jQyeyhwkbuZvKxZ+yA14ewWHq
ExTVHI97QYjYrqANgOZPo3bUzDsakMDUmkPQdXdkGpEhaFEfH1rzbyMa0BTcYcnYJuo9FyB/ASg7
khiIvJRzsE3pWW3zuwQ0j6PMg74Rtr0bDfvwmjUA+qANHYpRb+HtJ4jlJ+QRITmapLGfCMUorviG
kfCZYNNVzsjSp7JDVbjVP+WsPSfy8NLxpZj6PUeIMCB9pk92LZ248t0jLiudrjM59MFVIZm+0NVd
Gw/7sfC3zb4Z8m3DYeEiwcyf3uHo0NuLGP8PoIDN8hpRpdq35KnJDcFio31OClifnZbQT8m3Q8TZ
O1j+3zQlQjlBn5aP9bPRtWfVbm87K3XJc7gr2+BNz5g3YiEjumFIX0089fBJi96lNUPKgyD6c+a3
QUcAbHzOsKFWBkY048bSZATG3U4wzzjYzJaL7Er0aM04IJKpVXG6dM9GS1F5Tq3RgcNzk8Zj41Qm
REBZIDjSsuChMNK/ZTvWTtamg1fZHYmRmA7rUD70sv3H1BhETiHk7DzoT1rDKLvs/Leu5bybO3Vr
APM2m/6iUb2DnJJ4IO4MKaUbWvmgRNFOgdx9hkGI0CmghKZRO6x7jYNschiJPJm5oCuZ16mmjeHf
spw+HjIvu28yGFF9IslbVYPZ0NTRHwLgWx+2PTc4RpJ39pc8dt1ZAUTGbEzfW377IIkJ7KbdvYkW
0vgkReheure6sbdBD1K0icgothPbSykR1DQ4UoTxXi5LnDwMwioRu1VARaCT5YyKdbLP5t46EDL5
bEbAe7iDd335pbSMjaeB07OArxNHZyEVJMwNMBRjfi5V9Efh8uPhTkLVRH7PHFXnICq+CRkNHaF0
tJW0R7+xCCrJPxTIddZc45JQSATzI4t8zvzSBdXJYLAYtPm1t2kaki8C6uqCgeiJsfaTRdPC1YMl
K0IdPyedGUBi9ePVsrnVGJOXWN2SMMjd3CBAKm7gqFbPiVpxdgyuUc/yjd5nI4PxNHGExRjMSNFt
BNF3Tz27PenFQsjSR3hv4/CoF8NGUfWRgRWhGZEJ28HobqVhLA+RlNxqAQNyMmlzVc93GpWpqpoH
BrRhv8OkrTVG5lEQejTC4AO+FezUBM1eqFScAfxopG+Kfu9RkRx8QxtJBm7pVl6zEowZiHvhpKht
97Me1F4DEdMeYjee9Uvd2WhTu7+6dCRq+RwRzJpThAb4iPYuKTdYGW/jXoitnFevQBaOXT5DfC4W
RPNbJQiuHm0Fs34RPpbCZCSEBsqiSOBUcsC4s4jATCJBz60doiWdaEhzcGMDc48x4QrR3+MOBGQ/
TGS2G+pWaNODKhvnKuYMDDnCiSBUgq7kX930ey9tIQ5nm1AxdpExvs3jEeXMY4oi1SEXpNpkCseJ
KPErTgxkIzPzdQOvUjstJXj9WYLMt2jbXOghL2pzkpStQeCRY+vSvSjEtgdwu1ykCgcOKlaoCQH1
bqHLkf6RcGGTtBPowNc+1D5UQ5q2vtoDS8ZCCtGQ6WmagrdjRKjb/PoLCe8AAxNiE0P8K4zx2yiE
kZRo35rR5o4xUu7XoSZx3aSEqIMXVOW7yJJVqHKml5By6kg2vxJTV98puPwlQ7k89Qlda5XG/URU
UaIqfwD2ZR5SGQyUmuLJSaEvL9hE1Ig9VaWxbyU7ocOlVcZxbyq9xTggLl1Qcw30lPYlVipw1O1J
ivi1FbVwmrR8jNMcO5JxBIzpzQXj56G1SfWlSOEYabgbSByH2jlfDSTspfiaFPuzzObYQ8hW8jPt
7sx8eDWb4ROS6H6eJtdQlbdijHRoyQOIXswX/ljr8EmG3KUPIpfivk/Mu66xsGXE2aW3OhoolUwj
236N9ZZE+0x78Ns/nZBBdcMQJUGMxB3Z9L0xzC+pLs5CMTh1g5Y8J/oYtWzelMw6+iIfvDCSbwkc
eVR7UjHtLt8G4fQn9PUeLaB5R0OFAJfYh9k8v1j2H8uQEImoC4sva0e3bWMG2AwwwdcFXqwW3gTF
lphzp687+g3hTirzS54+gs2zaXb6e36Tbl2G2maMFWZivcKuapRvJNXQXOvYBAA7KfqhXSAb3O7Q
nOTmZqjkFylNabV06s4fYe6NPmF4KRi0yuzcoG8/wwrpva4dGF80ecoAYzAdnVEls6/hRk4OjKR1
qMMpKVWR7SpFb/Ax5CGktuT6aHPzSlNcy4q/JjN8CelTTlOXuVIPGzC21elgTs+FiNKNr+5SQUM6
x4eKBzXYGOTAFKJ7SfJgqVAz8/dj/mu2UbvcEOiV1AqVVvLqpF2MiXQyksdx5O6tk+q9LQeGHL3R
0iZsaA+HhETbpg1D+av0ychIwvLaBuFWI0hka0/jqUzUj1TCsBvGkN8X3lDVfqJIeqQhXmwlNCpO
xRm/sSWTuaHNqTQMzTWftjYU4Gmi3I6eq/L8JIDOVmALrHAipHS14gbvX+pTC4mir8JPz7IpATWP
S5KFfJ3WU9TsQwAbDqIl06kL9WvQwE6lj4ph5iRuKW+mIu3NeaR+YqPm0cqvogB1Cq/7C97MOyPq
YVup4XUGOQzZN0lc0mChEMw3dUiE6+3I3ZRTEcNh/o4kBul3/02+5dW3iViOuEYpBJ1nvflkK+Np
qoGRwJkjS16rb/pavOf8s0Ci3EWJre6kJXI5LKdzqstQ36O820YR8zSZsX9ZDk+co8hAENUvl0Nj
UwfTjtfRBe8CwLfhgVihx0RRJY8ErN0TRlLfGSof9dCXPT5XlvZMbfvBzDpGmwhT9RnFGdHVWCdO
aWIzTeUS5WsMeDk3EdlS661q5DWvsqG+VQpaqgzNBAXbPwUHz8kH7U5KE0qGQnvp6VsqwdB7pP8s
PBU7OIe6eAhmY6+kDNBFQCgfVydGAJD2mMNaKuzWqtMQGkMSpmB1a4fBXfmXC69P52fAWTmG/V0q
mKkZNX6aeCAWRcgvYU1Qw6QW5EENDwBI0y0artvY7M+0FTD6SelVpEHrMQk8Dwu5ddLulfcgt97N
rnlqZH6Yif5E9sW9auSeCMgpJAIYCjhBstOxqTlbsHWhEN83mvzStfqHZPbUlVG6NRrZdbFMMSbm
/m/OkYZjoj9U3TWp4IBzAUAGt8CblVd/mbxaUnCeIRWC1D4nqjFTuGs+y2rcVqb0lBJJ7JihNrhD
wcBb1lEz+PxaGMV0eWFjFReyo4v0WPjtRy6wUITdDJQS+VPd3ZupOGmZ0biq1DGmypHfywCqx1iS
PLHk83a2ssEKThR9XHyGWbgHXHGso3ArJ/pXaNXUqWq6gCSpEqUY7dSpvCYGgaJ1lR7KnsjUTi43
qMLfE6VBLqqS0K1Hmzih8Ry36N/8HHCwvuErnLrwxoxyRMLDOZcU+E6GEjqYHv1B++O3WCh8/3vO
pQeVKKHRKMIHKXmDmZjrs+pKgYwaa1CvE+wxT2uVT7NrD6od3RcDnXUcgF+tvxzsMH2blP45yfFV
k7YA/argb46G65QMlyJGnucH7wwh3glWDR2z6Ld6Ob115eLLk7mRS5mNInAuYI+rqO0Ymy+VynFH
Fy/0tInSrBypBMCrVBPCN1snkSJp8nOWEqdU6H8yaxB00KXXORjOcgVC2s4vKpdwYVq7tigsNxuA
3OXtJhqilyithftd6eWnrqUfflmitVSLuwxaY2tmXFyMmrQlvQWPd5rzYeOTH4/KCa+2Up7wGd2r
Uo84HecvLov9NIAlDMkGjWOZol6X9/wa0ZzPQvNkeqowuAK8IPngym47jzFJiVGynQPzhIPy3RDV
WzrPNz2cL9pqxoUz5NlIoLVJnWfnBRpMK9ipdeyaQ4fgWCItKp6vmJeOUGvnXaVrGx28AfcfhTzK
1LVUzq5+lvs9mQ5Q9JGBj1YHZJ0/qtTsP6NJ8caknuJojOj4FecXLX3qROIRoHpbh+1L2NMCX36C
80TEFMISeRsY/FDwT1zn1N9REX/xzfZK5fbGB5TPLAEfWlopG1KITqnI7ttQfc1GQzDRCxnW4qey
bChPouXGmEf3q1QgkCnKUDwu98zG7gnVfinb+JPZ7wMu0PYANp9M5dn38L286OW5Lv1XhgfoMUKG
KD6F+rNEI6dWCFvpJj3ZWJm6R2VEWS+eNIYMVUA+pHQuzFK6Mtd8HjNqu3NnbsnLzr1CNwbm9KO9
zWZQNLNIk31eX/JCokHAG2ysRPpk3utMeCFE5Fv7cZbwTWYgKwnJCkYrOPbRwKQRcgK9fcktY53Y
4knfTU2mHKWUDlaFE4FOhMlEzQpl7BnKbprs6oA9LnLqiQymUdGyP9LUAI03k2a3Pv1ZB4Y+5rxs
Ut8zsXAA4i9V7lUtYeNmVpBlsKQ/jS+WiIBxE2BhmOPkVvZ0KEws6Zic3gzqyIpAf2pqnbTn79nO
CgPVTvhU+oDYM7V5mtO62fWM0OuBe1hfU4CM2nvyhd+7Nl2cXdx9Zmk4CKW3d6b/bZLZ6U6p8o6O
jHtNg9wtlkVAznH6KnUAVQuNob0xKH/93OKkYYSd+f6HFovOpURkeWADhK0BcZZz/iaDy5JVHaNh
GbKF0ik00fD55mdoq599g3x74iLsd/4BEjOAdCpWra0+2wnQb31bTtKlWj4uWjowmoF8aoB8b1tP
8PPAHuYkS8y520/xeZaNP1l5U8aid+J0uM8Dus+pZR3qUlDSNG8SFTe5aX3Vow7EP6huJz29i5fW
gS1llA3H+iTkYHCbWuOMsEmBx1V2JB8j96qgGunhtx6D64HTWjvkvSBQR2f2tteCUACbQNkhGxAJ
FLOEiZpoJoTGoN7EenlTx/3LmC1Bi2Pc73wt+x6iubm0kDYCytuyzkxZC2xusJNGf0DTNnYov0ST
ebGDb7XR6MnW5KFZTDjLyMq5PMb32fDkaxF0IYs5WhhogYPF2hlbWA5jMbqWHTN3NvXBoae6iyNZ
eU5srtawY5ndUmIZM/KhlOgkOqovRi+uzLEfDDl7bjIr3Ui1iBBaBC8wRrCwW+oON5PsIvTgMriI
Dk1ih6gcUqTq3KXsuelVzOoq/2N16bbOEsGQepLsCDLlVepJoxe2lS3jfcbJnw2UKv2e5goIFSzu
dNyHdmQOJ5G7ZOWp5SaGoeBo6h+UFCCgrIF86YsSWRUFK738SuIK9ks+7NOJOrOS6vZBFYc2aztn
CmhMNTPFJ9NM3juKfNxtCsnJET00aREegrhfBtDqq47FxaFaGYA7GetbOctorKj6R7G0nvy3igqL
qyQSY9f23FCzRCZbHwOsgR2DkTvf4FeZFxQ7OxnfSX/t8de5aFTKjZ3rUNIn2h7GkljTVVT8orkb
6Jfxg4GMkOzqEEoFwztnrJPuriIz3WuIN1qA/Cfq8pdAr9y0o24zQtRQBsqajKXKQ9xXED+4I4SV
8N2qi+RLO8jbjDGlM5k4p6OZxHIh39il0HZC7qothMjDXMWmYyT5JlQJbJkDbg5BIJrTQL09sRC4
x8n4ZOSITOX2ka4Z//98RvpDRdaPmviYFpTVmbfCqY0Nolf6LSwGKBJVHp1bk/5pVVO0L7VRwhQL
DzK1s83catyMh+YFRM8m15fxZ4E1bu4PesKVNI2Kp9yYtb2pFqiZRTEdRbP0hGrkNMRvoOEzk5px
bUqeON6NjQj5WUiDwIDdUAjkRGOaZehPWVpnrqnkvgtyJUfLieu1jF0i23IAUMspeZOOfETyf/g6
jyW5kS1Nv0rbXQ9soEXb9CxCR4ZOWeQGlmQmoYVDA08/HzxZTBZvT29gcAEPhXC4n/OLkb+wkVbW
0jTN2U9BHC0zfmlsvltfa+xdHCUAmPjbQ/N5rmw+sbB4SfhERGICm2mNlIztdi+WZwEsTrIjUp/D
IShuKiEU7qh84fOrrMOkRu67rtju8dpaOW4wGunIOrPKcsj1rG23LJZx0O1MNu7YC2dYrLZmviVZ
bKARs/G6UxFi3gJX9lW1zeY+0/11F48vRg/rsnO6p9qH6wkMqNrmGNEwRTeXIZropPwwcQkirBN8
Kw27XTluexeQQyVw6OkIowQjYXO7fEO/ma9ojK+d2iqYT7swYDoX240cYoIowdPqROh0zEZaHDZz
7mTLR26NPxKs//Jkjg3TzZDre4RKiollhcU9Z5ba2xBYr6r+oxumN6RnMLdAKNwS16m2VZRxfOLQ
/iviW1xt6vZGTWFQkDJEvaaGZELcQ+m7c0+O2cbFJw67dR0qX7zKdNetVmG4FiXFicyfs04nF3c8
k5wOaa+lqrHSYZ8DuZcVK/vaLcI+5hJNjGTFY3sfG/54Z/squQ22PmYOJMcJimGjoAUPDvmhUVJ1
U7lXNC5YGKrjczdou6lWiQoP1VPTkRGx+2apB3m9HHpPY6GYTrz74BTWzZfUJkVm/NC76Oqy22cT
zFOx6wagRmwH2oEEdOgprNl3FbzxS4AfiVJgZo2506qvlbeq6L4YAb5eqX9KWrCVZvvWuwT0y5gQ
POjKx4agAH5vHrq/uU3ww3jqfLaHMeoNawg6r8rMXgud8TA4WBdkcXxTzBL1fGvklpvKYlEARVlp
HXs+Z9bEr8v8XTX6b02nsmKx+53G3LOdRbf7Iv0GdgP3StRPyfeyM9ad6p5PFHNXhTHhFyvdhkjg
AjZcJUq8y1QMnSvfuIrai++KmnvbEKuAL3kxlh7wQJLgmvCsddj0/bl01wbo2ZU7mLhttK/jWFx4
wsasgo2FWUKfq4ocHEi5GeOZsNuw78C0DYD8VL7FkKzYKsQPuur5y1AQeg0LK+KMwEkaFO0lt2Hm
Kt+JtfdflWBH9lVF2sk8dzVptmnIvzvOrM1isjWqaoB1Hb+Kpk7bwJvqSzQfLKJvGUjaO1llpwIr
IyIPZWLzaevZgsYfdhnwRzC5OnMpxuqu4qHiX3XjqhTMw36pPcZtFHMfqC818hIrTdedZWDsXNu2
VubkvQRRaMJyI6Zd1Fm/rnw2MlkPDyJeVEMh9mKoHzunnLZ6bETrrkrPA5Axcsdk54wqFVv+PBgb
u22CjvBArpZMHEs45lhY+shUEB1eG1XdnrvSvU9zvtB8ShdZqVXnxmtKPLw3Lg99t0STpSG9gerY
pfJHgvyEGZtw+Na3GiriDmn5uNWeDRtkYVl/LQVKLjC6WApla69yLhkZsVU5mfWSRevahzrYkWJF
M2c22ujf42pc+XbXYF94l1TtsEH4G+Sif/am4BTY7FXYlm0SvQyXvZIQj9H6Ow3/ARY5wztTLuJR
jnvVjOom2oQwjB08pyP5T5PnUoCCdKWMPwb8g2Pf0M6RZXSrJs+CjZLijCA094djgdHMmueh6fyF
iQzy0hnVpVOPzM/G9GYO7q4ysMmOfzg2N+iUpd/FALdWdRrWfgomRvkYHHqjfKoSwBQNN5deP8Lj
OHgVCJ/AD9d+VKHi0eoLxzO/z4wTFuKok9Sebix93TnqIK9T8i/rLrD3HpCfO4iKT9psMx6UCtn2
gi/AMd/qFLIlPKKC4Otm8F1EbeIUv2Ty1LqDRxFaIHd2MV46g+yBZfpfwisIFGaVpd9P61YHut9V
p7FN0i2wjP3Y+RfsQqC+EItItAGojsOYwTi+ZLn1Xk3DyTTbC6tUZIvDQ+LTg7tTARBUbxKz5e6e
V2fkUS52HJosZ+uMyImxE1az1wZ80LPhQRkn7dSCBdLBAW+KaJdVLHEbz3jXE6Nd5Hb9ohTNRJwr
4WHA96bDzBSAnio3PDTk0oi5vepm0xw1zGLj0B03StN4q3oqlp4ZcrdEtxRlhmXAXF9UW2SV9mAm
eZQnqg6/v/ya2tiJ+YOB47TyHljta2Im35oqnLj79W0v+F3MCPNC/NY39lR/DQyCkHE80+ljMmgG
Hk964QZLE4kyIgxkbC2+5q7qNgCfmGHv4iZ+4ve/d75VZeWtAuIFhGkJ+teeulB6tlVW8D7Uw32t
O+9l2ry4Y/1AFsJf6rGCTr6DcZaHopTw2Q6Y2ozeIY+q4Bpsm0CysTxwF202Cbb8KllnxzcOCKV9
0/zeXYocnNiczcob6Pns1NIVtjv7brARf7gbjXHr8A/Kg2KbMXH7tvKX0UY/EDfLiTyLYVuowNqg
v4fVe+7UL/hMEY3Oi4swN5rPk5M5HXVlb5eZHerH+Tc9ccGmD+vWjYDUqWaJLwO803K2n1FGAHa+
9ubo7yQ03XU4eacBSNoq15BGAHodCRVMrxfeDdakLeIoPJWFgmulkR1t2GpJLrJtM1rqGticxeqi
X7a5vdX6IUBtrBRYsIh7nYFRWOPvn5h3FZvSAEYn7o4hxGtPNMzw27GM38NCzKJTzd7IFT43rpym
TRSH5S2bsNkDbeyftSn0DkQ2lkON97hrRdp6cPLHsKyuRosRBDLVvI1o1WdgXV2i5fC9rZOdsBUS
pMuX0ahiXGUkRzT1bsC/Ef0bSjJWA0mMAXMnkFNb0Sjlui8vzaRqhzzrNn2uBCuRsCgr612Ra6xb
iQlHecSvN+RrN5xOUcYE5IciX6tlcxe4GLcHKrYLII40T6nXXqpAV+7+SodqXXU1S4AmuCoai/4+
L94CEnoixozSC5RopYz6q92Ii6k2u8xLx3Wjsd5Nm8QmHmRAFkpRZPH7axMY30rzEBjMmvgEOqTD
fnhgHArTgubeee94pLwS/DKF+0wGZTtgAwen5WCwKQ0DlhFDoF8grFzCXr1EfQvaQ9uXQZptNMID
dmZfB92boTwsR0uBkeII1rWs9Jd6iB5BWLIcRYfKajqIGrl9zifjwTfie5M5ZeM67Tappq1Xanc+
T3LIosu2IEGGNeU6jolG4tgZR9VCF4OxAkZJyQ1Y7JTgYuqMqDlc7qgIt2OnbZymYVVCsNHDs2BR
KunRHKo3P+7ekppcRTwtNHGfirblTwPlzy/+0kP7LRqs97Yr0OvXV4aallvE78mXjQgrCHbtdviN
kCwJ+zKvCJ4pF6OYHkPLeY6dYafqxl6ELFWVRj8ivwPdwwSj0/JAtGq3XRx/aKayFmrJAwNpiM4z
N5bgCav236oc2cDkm2mY+LAle4K6N9shEpc2xcvke6tqnMxt2GhPHj6sQnhfwnZGxEfhUekBUgC0
wwUiG45Whu9poRPgztwnFRW31i8uCB51IK+6B9ERi2kCyLCFY58gjmFo55f3GUSGhTeNx7z1VtFk
4aJEFzImRwOdFNKs7sZyq3vDyl6rGq8yRXXQ2geQpnaPnkl42fCgFVjuQ99oLNisFVMuGWg0EoDh
mk8JBp3QTZAXs4zqNVfblQJKVeAaOkT6xdYcPEPRDYyJubelv5sfeeQFXqY8sRZmmMNNh+rjC+sm
jPpsVYO7JNfIthvTuoUijGva2vU6B9PTuyAfh+agt2SDA9IplfIdJQesHomtLvoKBUlwqbrDT9uT
L09TjX2psycEz9wYaSXPtWnbau1zphICQxVpZqRvFYjdtWezKGGh2MNWmdOA6ElFyE6owUhwgNWv
X38VrrZpK/PYOg56KCXOkAlzNoIWTkFAs21OfWk2J62I2hMBiIm0Xq/sgI/0i1oph31Wm+V9bCrJ
Pdvq+VxWFDX8R3SKeGzaPlqQfhhoy8pS6+3PZjoqQ7fG1lBcZBVwAPIQlvnlc5C4D2LmcXdYW1Nd
3hOHEffAxR5KFfEOWWVg73oWnrr76DD3SjEw3fBuw9XnQATSYen3urKX/QBbD7dBYF8/jyoPcEt2
IYRK0ta8M1lX23WzBGFnIePyd10auUsNUZ+L7IF21wjaJSagbSX9xRy6nwf2djfXzPu7P+pN1gZI
6fQktP7urwkbFQvzSJ5UP39Wp1irnQMQRnJQWZ8WI9ZToXVlL7IpdeFfYzw9H4UPcKoo++ZOFm2v
SGYPuGkdDXH76FVBetAFscQ86FueHI17wwNhmUK/aZa5M5x6lclXXjpWXr0MAOvtZTFOvXgLscFc
fQwc+P0Rr0KCZvPLVimqc4n20VW+lOuVL2RdzJN8pT7CsnHy3YCABN37VmQ7ttPKUhYjmKen3tOf
MqHwPlT1YgitfpDjaFxJKKMSRzmQlQPqE7nnb2RrE1vLEUwvrJq0uMmDlYpqk1T8tZDKCsNlaxdo
XfRZvZTNIJqLGy8Y7So8mJnF5z5ZNIWgrkhqfY6T1OPAfiDfEqTQN01jRBdC7OGm6If0Sgp+Rg6U
5Q2JOmdVBFF3nyCpuapRVXgYK2Evfdg3j6y9qmXQ2+lzQ/SN/53Vv4QTenZOajl/5YOVL1KlLb6a
VfmOqSx0ySp/cbs4+z6UObTB2HjLJ4DsqVv8aAZWFBk5FTIcxbJTSyaOSb36AyuaRXUkWgUkN0OF
xrRj4AdYE7Pc6eg9FduQXMg7iYiD0UziLa2cmwPC/1vUx1/cPKxeVfYErN5q74tO7naRxOm4icoA
axRPEzfM5NHVTB2moNlwWdYFSQmlclJY/HRC3GSDFmgOk4RfrmVRNlQRwaE4SBWWOwz10a8MhrUN
xGwli808QOHo7robXBT1fr0GXs8F8GnyaFYvinA5VY66UQwNFeK5jxzfIye4HYTVfbxV2ZDXfrvN
a3Jasoscf1BUcP5dSL6/EODZYKTvpi7BLpIU6AW3oGzXCivGErQMT/zNlHWjDPEDIgbRstKs5muW
KmfdKvuAHPFtcv3wh8isVwDe3ktv6y4WyA202d5Jiap44qDkhXFw9N7dsHnt+P9nOnlxo/ur97u/
rAIpl9Bawx7gB5qS6ZY7pf1lsPViGQT9dO9pUbHx7Ay5nazu7kD3u1tcm/0Ltqb1yhCJ+gyiMEYw
KbwKNbnPJ10/G2WG0IJh96QmyAW2SSjO3DgkioIiOSdsnbYGWgunJDHTbStQSUlzElxZ0o+nxDKa
rZGDKshNkv+tqWUnrR31Lco2wUnzdHvLH8U5JglEgIIJl3/ZXQ7oZFtC7d8ZVhzeWI2wpNMc+3uQ
3qErYb817MMXdROM97JrZE0KUZm/uw5d/UdXA5rzvYrH97ZrLGbfNnkAPRUf8T7b9j7apqgtE86Q
dQQ8t50o+3DdYxe6KiuVrJ/f3zK9xlk59qe1Hk39TR6wl3WWBnISG1nU5n5aBxM3MEprWzK1Ydwd
E8tG1SfY65EYPq4LY4LKru5XdyTB3ybc/BCqItIP1v/alB6yN/CU2A26uwIXFTCWPWRgeAk3A1Xh
FaCdYS3r+sL1b6zuweijuElOiH6yzumNVT8izyRLfehnZyTKdrIkB4Kf5u1i3POAMzOGPFim5WPc
zH/osw48Z0Uq19b37a9+5D9WOtJ2F1lVem6OpFu1Kyos1Ic0bVaq3oOuIIDSbJTY5LfDDjJcw0aE
j6lMCbEsvb44PBYAAsyVxCaT5Ue5FhUCfMRxP3rKIsL5hJrmw+cQsqGwguZik1JHc9pFBqavL5o/
qjsZuM+VlDfBjfn/qQwsW90pGiF+eaHsKA+yAR4q6eD54mkqgY8nnr0P5g2oCCvj3BH/uQSZANaC
auBXooY1SR6ruOolQhXWBB+naEk4Gk7+nuuFd4sCiDeeIJ4u6zPHe0DuQ33w5uWuENBilLClf14c
ihJVKGvEbdofc7GW9W3IjqhvyxeyOA7iRAP2qjGpy8zCclYLe+VQO9xNC3najDiX5kOHlLmlHGRV
FSe0yvLHqaz9bO88iGtppvz4o14W/6izdFfbZyJZ9y4xVHyvxkOojz8PqlrfopbPOpngxbPQsf7S
YsgHapmUX0navVlmab8qTv7caFqzN23D3LpaHK69zED1Aw34Z7PQSJ/B8Mh1l/k00NBlqtLoBcdL
TI2ZMEFlKOvaGA8uKlv+GBsrUOHMf/lwHoXI3scSUc+21v8KrFoFQVq47Nh75a5/2elah6yoSup+
ofZGsPOznK11A7XL1bPX0tO+4E+u3COYXRxyHZnByJkAJAztRmRl+tKpJNFGJdU2ChSur7a/ZIBs
3b50VVDeaaJKNyoEsX3RBtmzO457gpH5q9YbBawn3z9kYRff+2bwQ77cpLv8gmIoLk6RdWc/IMsw
zBfM7wMEJTmtGGxgbgfmFjnJbzGSpCd5MPKhPQmzBV5ruUgcKOzSBQDJk6FH5rCQfeByzqfAtOHA
mYefxV9DyO5ZWb5kWVrsPodODWDBptI161ZADRiGaY9ui3eWpTyBgOZ0yN7LYlyBYgGeuu/d+uyQ
EGz2NREQ0GFqtCyEUr2MHXnVODfFF2cibx0Naf1apNkLMI/+OxbNp5b16Hvd2VCy8gAH+2JaFC40
gYXCRn4OR3sB/JZsACHjBuZMt8/giTfwlGdxucIRKMzpWrmIsJbeyuJnQ5IqGT7I4Cw7wt2X6Fnp
sBE3EKQ+unYovE1dAvHtB7veh0Z7J0vyILtYcz9ZFDO7yOwD4mWNc4sGVdnnLryuDJY6u/QOEQUd
8tUqmptln0rx1WWaEhOtLIs+PFa/s6VX7j4u0bV0WemBdfnozO901nCWsCrLuUEYYpBfr/Fxfe9n
FXcWr1EDKTgMZdNvlg047PsgyfJ7f95yRGoFVudXnVu3zSohBAZ0B0k4mCv6tVJd9yj0uDrCZXlh
T2w9qtCq0Buzr2XtICkbgyd3uBGPstFC1X4FDqTcqSU4waYzym3ugHdNGyN4ivzCWZcd4gh6PMCj
gt6JeU4H1W3I7McpBWXjFYHyviG/5r/nHUtSo2qsx4yx1gBkk+NgGeGqjFMIRCAFHohmrgfGuhqW
YT1MlU/g1NHZYUKyY2+OqLthNvFCtjoGmc6xcfwj6XkERqMoPZe1XZ0dEGuk0Kvom3CyuyqPrefK
KB04FQFyIFMWvZQKAYS5g/PPK8ml1gTV3fAbeJGPK21mrGU51vqV3BIRd0ekj30KQwkBz+gW+z66
UVpTkCJJnW0/2voh5hkBHCZryWjHxZH5rdmOmeqcTb6ftZMkxq1Isb+LVMV5HGbJIvR4F0KY7rZu
/WlcZLMHQ+uM2olUZ0rgEtWtuSoHwX8q58NHv6YyC7wtlJ9XyJZmHHFI7k0fC0LI7eS41yAS23vb
aMOH0kazIkLobS2L8kAH07Hbe1b2MwsI4aHPDrKODppJOJAISL/3vdbEmbYLDnaeVqc+7LN1kqXN
sx7F3+VPrRk/IqsP32LuVYLpI0YX8zUuUkUHc74mdYgpVLFZP0/GnD7o/Xcz/7gm91JtobvZz2uE
DS4lSfMDlCrvoDWjdyDlSX6r10lIiDgPNgnPhgo3bJpy2fTnKYtgY6W00SYdRNZiUmDC48NVd1Hz
6VF5xkd9DBBhWFiqyzGfKz4PTRphAAzq9XGCSLtuBxzX62gwjkWuJ+vIipUXSPKXnrvwzYq6q1n3
xgu8hZy0eP1vXf2svcilqxkO19KLfnb9Y1RzUvFYL0RCGPFVr3LjSfWr8jHofitE3avW2fpHi+b9
1vLnNaVX9tu68gGhTKLDWbxWB56xMP5JiKrmWp4mGoIA0XwovRiFSfeiott1qJJ5vyZPczRoFTxV
/1kryyjDV3eTQcjaG5W73AoOUEbMbUqq+I6svHIn6yG+EzyVlVo2uOgiz71J+nn5QvZqba21drJD
LWvlqTwI1yJX5rTxokQ542d/2TJqwdfWq8LDyDx/Dfhr7NKBwJyWifzq51p+lWesQp8bkql3n/WD
H2g71yBxLy/9Z1/Qpj/7Nmj3LtA4aJEddoOTPFgIfXIfZebaERnaJU0L91uefvapR9Idf/aRzbZq
IdbSYSwTATMMHhXE3w953qjEp+dTXQHxJc/koQ54dgFPChefdZ3ujuL0WU7sKdnEGTpm8mIojig1
/TEO4UqSNHVtM1255Mh+G4OFk7PMx0EFX1PC1UKur/OiK0IG+TVQw/wq0tGBI+4bK2/Us98bdk2H
gN9nbWkYzopMq7GSF8oD0sr5td5Vc09ZUffgw2yWHFt4GhlOMy8T6cYTZghiIYtQmYptbaC0JIu6
CWVUgat5lMXIjlY8IPXH0tP1a5KZj7K6j9BubUw85OIxH19qjVQvWwhnL1sVS73gpDndMMo2H+p8
+hjaS8320MdtiZ4SF5HxGNfoCrEfnd+WlqImWFiKce7xVXrRfZxJ/v3dmvO7ZRkWbsgkDS+f71YO
mfBusxqBZgFLfyuV0DMeF5umCMBFz2LpH+ros576Z1HUIUw0DwiNbJUN05Ays8tyquZfUi3Nd7I0
ZuLAVAnFJ9XWXsxaF1pgFF3RdhtWNfHs9VA7I1CmMFv6CBWcC5ZCWCf5FumHCvks2fvjQscIwU4L
d/b1iK6WUkdX8GYBW4v+luB/cURA/tAqg/ui6rz86A2wjjzvKrrkqZ6rcw+eTZWQTm/axH0ZGiNe
EoiPjrK1sWM8McbkOdBATzcmFjtDr7gvFaSxTV7Fw0Zepes94cg2js+eknrPU3yUL+kqnXpE6ZUM
4PxSfhyTyK1yZSuLYzJ+mfCdRcOqLh/rwF/Ll/QacmPahPN126X6swlrLIncU5MaZDxUFXIxRlYn
nLKdUy8sci+xZvvgQs2HcUxN5IZ+NQ8KGIbPS6ZpGplEkdi3eLQaFqyTsHsIwrZ7wGiJ0GEKONQP
KCJ5g4FMP75+9tBa/6mPjfQk++N6Um+NDqKlLFbzgHMWdx5LXtNXmbVEU8Tbeoa1bdqxugw5fHsW
AEDtK4V/q4pIZmvYwVt4a8OueMPDKQMnGMxeAyZs26lxIfr38ZNl1988Q8nfEl8H/mKLvwzdEusG
ZcIj0Uj7VE6awAPJc77GiljJrsIlz6f3qns/pXjDjWrEk8Sq+vup9LqFfD0bkmLa2eLVL4EqKmJg
MaYk1qGGVLkuItt9AThwkl2bWP/SuSocRN3WeFNEdORnKPxeLB32UX9/hoQ91MdnKDLWVPIzVLCG
nqJcfAO+2218kZibVE2mHeCAbKUj7PEki12V5Cs9VPUns6l/tk5eYPxWVBNd7EgaZRvYzuRJDCV+
VvFJX6mjWp0Bw/d7oSX1DtlkdESVKF056Ob9NY7dCxBo84dbH+pUmd4bwTSBCHkMoZyrJ8+vzjXx
zKJFcKE38tc+E+EWvawM+bu0L49E5rCMms/+KLaIPGMzbDZL9gH0FqIfYUdgA+03mX1ONWPtD0p0
JG3kLlPirmtZL1wdLBBE5/xoWMW6aHosI4KWKwwvwvjFG9yPAfq94Zi4ammzvZ7jqEfTBAs6l0Qc
gOIpqvGjsatCbV1VHYoEc4PsIlu9Ti8OJBBQ0Y9JUKEEtkmrwDqZxDdP9nyQxTDt7cOEuaQsyXrZ
Q8vIH5H0cVCmzmOo7/O1fYHHUWhlmxDXm6UUYIfp+lQi9P8QBQAmaw2chRRCd6b6yfbc5IF0evhR
X6bOstX0+itqG7DNuzfUxnmGAX+5BaXp7wKkg7ZumOYPSU+So1HU7s3o1SUC0O2rimrTChlH7Yx0
Kg5obRptBqHUz5WqPQVV0iOpg1HWmHsvVoyHSqw5ybEtRY8HiDGi2j8GV/YYkLHz4AatvD8aemPf
rPlg6uAWreI2xpE9K4q1JyCYB/h/YC0rM6n2+sSy4rN/W9fRRm3Yssk6eVkXgsIfozbbyqJsUKPq
Hdl66+6zmwOSyqmL7AJ5076lwq8vbqcsPzugLMPSLB6/fw5TG47YNhOkPnmRbGjbaFglaehDuWAg
Wac1+YDZdZTtZbErfHuTRyVoCBVvHC+wXly2dIfeAwQgi/U4hmuUatSdLDpJ8dSQ7rpCpvIfYKhv
6qa1XsoxgMDm3WtDbJ5IXSDBH6g/gGGp27gq2dLIOnmIorw+wrmCtkxfdSqMjT9V5b7p8i9ggaGe
e76+0lQ3vu/H3Lqa+reW2ALEGewq9siYQXmdG4uqSO5VM1JXKtmhtaz7aPDLL8aoawdZQkrRunr5
N9ld1kSWpu5ZtP4+TpwWKqiIRllXTtdBJG3qLwEcqo8x2FwA1xbTF8gv7rLyyEzHpP61eQKK0Ht9
+Cz5/kdJzlUDKhefbd0/Sr+uk5Pcr57yOnJO/YPek6ueJ8BfPT9eb26bBXf+m+u8IQD9GPT7oB+T
E8zG5GQl/n2bjd0OOZbk9Fkvzz7qxEDCrAfZQPfP6rxipl/Icj1139MAYD7+DCc/s4qTPJOHWoxo
quhpi4HY3w2+pkbDb2XTiXaFGmR3cY8P5ccwnyN0tTKutXjW7pvHlwc5FouCbvGv//jf//f/fB/+
M3gvrkU6BkX+H7AVrwV6WvV//cvW/vUf5Uf1/u2//uWAbvRsz3R1Q1UhkVqaTfv31/soD+it/a9c
bUI/Hkrvuxrrlv118Af4CvPWq1tVolGfLHDdTyMENM7lZo24mDdcdDuBKQ704os/L5nDeRmdzQtq
aGaPHqG/u0SutXO963jAAK+VXeTBzYS7zCvwvmKhRL3HQgWTgHQTxIl5ribL+Dhkk3Y2mVrvyA3z
XaOWZJ5B5ZdbRQvaxWc/2UDODQPNIkIyuYwIilr5TuRuf7LybDjJM+PX2dwD5ZScZRy405CtycnX
tX0TtcWtjIDS+ub4W8nL1b0VeuPmf/7mLe/Pb94xDds2Xc8yXEc3XPef33xkjeD4gsh5q7BxPdl6
Vpz7Vk3PuFvM57C3a/Ibc41YWyPOZMA2BqRD5sPP6rjykA0UtX9SSG6uMlO1ELwZ6psXORUSCtQN
vm0BJ1W7EFbf3+Wyrb6LtGpxnwmfBXD9S0Q2/FnVn9OkaZ8MSFP3CVhuWeu2TXzSfCiGsphqJFUG
Q0E8f77GgnuwDtK6grzfWs9gLdLl5OTpQbbmRfLb+EP52/iKoe77toJo6Wu4nvp+g1hH3Z2IPv/P
X7Rn/NsXbWsq97ljuhqUL9P85xfdurnLgjXI34mI9OjF8P3JbzjIPL5UCykLiH2o5cnv+LO5L5BF
rfP87qNfWLcwhdERvQvNqToS1oEPm3DDZfbYYpo5V3bujB+Wp75vzqeO/rNXadnvnWDdJYLS26NZ
Zaw7t5lem2Yx1sTDJwxiNmqmt/s2M91Hy9eusj1jl0PEXC9hcvr2uULeeFl37vTq18njQIz5kTng
jwFT4Af3qmcANFwOKbqlkzVcO8cJj21fnmQJkcDx+rO+u+LzjAJfV+b+ojNQfgTmYqx887MLlzZm
/nGprpjVamJ9sitiUB4h0iFI2EfDveqLx3HQNAzeOmJJbjN/lkD5y3HWY2upX1TU/3eAheyPoj1G
5xwO64PhYhIUFVaGYSpX/3ejzpdXBloI//OtodvqP+4N0zEc2+ZvZuuWruqma/wx/ZFTRluNXPEz
nqfZ9GxqrrmpwxhYSJCu2q71D4pt+IewE7cQgsxWlmR9k7UO6pdzqyzHpKuBTZfGru9NFhOokC1y
cDBQUYDHEXGe6r3RWcO9EHZ5hT6zRPZmvJdVJHi7TaegPyuLssHUvQe7avWjrHKcvjvWeHvJkjwM
vlbCsY/VDflebx3rfrBh/ehsC4KsUAJK46VwZ9E0lciCxez5MkCNVtxsfIo6vFhF7LB17aCVb00c
T8DEOi65IPaJZZiyT5TbyKgptqZZHYIWsQwrC7JtPCeRiZf/PIDMBFKbQgH4bIC6TRpzvsKZr5Cd
89L+phm+zRqqJCjVBa04qLMdQ/PrrJItsoz7kOuin+AA5cA5V3ZUBvWMttpVWsMkYx6e5NnnQdah
lTOxGT7K6sIHVv7ZtcH46gAhHJIAwA10JVzlGUXSryah+Ysstc0FtxT3CX5NdlOd8ILZgIIxVjgc
VFZWwK5a5Vkb22gLHWVd95rd3QvW8PcT+OFbzQ+C74/1gM2x9SBCXD+hu4iDrMtKb1s02bj1MdY+
KL7SwvkYu4OX6m65+CzLs88+7txbFoPEPodestaRLMZPXCGSFYJ7vgv98unz+SvPzLAFpFngSfLx
FA68+rd+VkHcHMLgtEXGx7xoPAtR12n0tTEX5UFtyNzkZnkrSFrcjZUVOYumw+OiAjf/R7dYoGmm
IjjT3auTbx6Sugov8oB2VHJ2x6ssTFDk/JVrhs9Fq0/7fOozcyFbnMgNVxpJZkyhudTjZjq4PHNg
S8T3hHbImAEZkKUSq7ZjkERPsiQPWeqJDdQyMbMr4nt5MEvgfG0J/TvpwlNejW+13xlPCL25siSf
8rEy/VYK/y7VyG0/4XH9W1vnY1jJQuj/sXZey20rW7t9IlQhh1uRYk6ism9Qli0j54ynPwNNLVNL
K+y96/wXRgHdDZCUSaB7zvmNL5l7uTluEL3IG7FXd/142RNt0djBHuhiVstNXGwswwY5mCmufGta
DZqxyz7KtmiZwH1BPt+qa7sghwrDAaAYLKhlIQ3uoemSEbcLxzujvw/meurXj6nBhNDtyvC1b4P3
0JbCH0aq8HXuUV4h0IHGGgyg+ZB8WpGXUGkTQwotJPvN9KtfEKjsl9TJwFLmSvKYcf+fu0hubv/9
hkq50J9vqLamgc1Rp5sqN1O6pxvup/lkZLp+2hWV9Qh9Wb4RM8Yub0jzol7YiMlkLwG4IMwUb8Q8
U/QmQfXRKyuQrETv9VzRC8ppjVw/v/u7868n+GrtEV0o1WGbFjAi0xrxZ2Lp3j5UqEEXe2aD7RI4
1hZr9aJXSLKHDgV5alDNpKDpHnPScjPI3N2jHoIva4a5JKlHXQ/y59EOxg0eozKaQQ5d0Ni3tkfl
vTg0PYtpf1EX+7FWsmfDyGbUuFIvZJD282rfXGl2hVl1q5qPaJnP2lAmP4YaIz67Dqp7qJHGqvIQ
q3l1aD2irjgHklmvPMPXV0ieN3KVpa+GBMCR+buy1zX4tYimjVsnM9snwrBPVqWaP38PTSaHSDEU
maFyGWoDHcm6XJobtWrtdTLO4xyoIPr5rNlSrz/d+cH/7lU1TPZa3dlvajKeTX6Ub4hu3y2/N18p
lmpunMQdn13mJ7PcNNtHAAPo6xy1uY9DFJNFU/Z3soRME4KmfkxTglmdVfoHcj3ysm/0emd2urVS
pd7ZODbZSE3K8B7pOhmzRBxzBhM+rRNkwbLpc+uAzl4i3jCMJyhl3m2W4TqVhllMRaVdP1SEpmcU
M3RP3Lg0BBS98hJYALOqvJMoXRlf+CTlDyYAe5L01rvR4fLSZP7GY5q2Kjo+Tkvy7jhkQ3GX5sUb
ijoFhxddRrquFBsy7FO4vCNYRXvS1xaM2qRb9JQBvPqesUKK6j90zREXuIgl+RCuCO+Md1ipIEar
2uiHXiBPBVz+PhQUITZmk5Ncjr2FSvh9i6ye3ItnJLfYv3j4BptPnTM271IULpoGhbCZhepqwPcN
Qk3UnJPM1RZaI7dbKxwiboheTt2xn8OfQ9YbI8Z7M4pxoeQELsCCwSyjgJoYumRdNuIQ6Rk1qqXh
YzhIh2IpBKXFrpyE7IpBl11nOp3qx3QbBZ8uIwbbQQ0xVc7itSrh7Nx3zHHdidrRQFdGMGInD7io
IMCW9PRd81+70R9/pDyYmdWm8p1ajOmKAip7pUueepKAoEwUpuKt8kpCo5yT2vavRpWzxzzRo0XD
V29raHm3l5TUmiPz7OeZW8o8FsOE+ob+XlS5Ca2eNs1SRHvZjPfXpmt7NSr34uhSIBcH1eUa/9gm
LiJeoW/jl0QjuW0GtjG3ZM17aNqiOtQJqlEp9B9Ek2nUmypShiNWC/6D7ZTJ3AB0uBSdoWEnGz2E
eCAOUYoW95m51C05rGYVJd1oGQ5aPFL/VUs1eA3ME0D7vFDhAzhTAQHS2v3wwvokJN/lVMcCS4J7
tfE+DWuGlto751mLrGGVE5DHNYXlilrYrGGM4WMjDpNo4P+PhfF8ME3t5CoZOLpgIxsu2jTRhDL3
myY79UcbPs3I+SASIbvmBGYZ+fbfnyeq+udVsm7rhk1wgtCDwY9TIRz15+dJwbJ9zMIUEG/tawUh
UG3IN91oL83GUO+Kabk+gt507PrjaOq7Hk19YmQ9Pdb7P43863liJNlZ7fH3K/w+L4ikctmV6XgD
1S6HzdXg3Gc6O7lqjX1vmwPGh7SIzRDnw1IihHbzpaMyY1YBQxmMT7adyHNKpCn2NNw9ctjwzA8c
gFLprsSR2OgVTAZuFOVMMXxCfm1tN6hG7IGqZCjIpmVjbNQ4R2sI3E2ghXdBGjpH0ST2JAwO5403
Ap/63aEYVNogi6QC06luqWFT8bNgwkqeDXvvSMJoxUqNe5/apC3zhwiCovpWjl38ECj2+4jI9bFU
4G8N6L82ihsZB+Tz/lyNvWqdZ50DbNpbW1ptnKG55PdRni6jxMyezbQLd0aDFY44pFxZ5a4Fb6fs
0/x5GNVghpWqmeXNQYpTkh2k7ObgFEx+5p2RgQnFvKvSD3EloT4gcoV0TOmy5TCO3w0VHfoQUdLl
GYH92OTqWXisJq05mfaG5T3W7OaKpBgP17+OiKHoAnxVKJ/pcmUx4oCzJUaQ7EM4MbdwHZMnnmU/
RTGHqr42dVOdKHy19JVrQXdW9dxAVBIbpy7OlE1YBhaAg8p4kRHA+r2R/FAkannECN69vGkG6oos
04KVmCMN8pOIKXieDy8d8ReyBpaxVfMgeBm0WSDZ3dYV0xTXb7wdVom7XvYKUMzUsNdSNfGYIXhG
Q6f+8hT90MlW9FYCXwPX77jPNhrdGZPS6GFoA2Xu8mFOceDUi9SR2r3hJ8Oqr2V1M2BDvXV7I1tl
NtWEFMLGi7D0gjv+x5p5qw0UBnuJWS2Yg497rRjGeaZm2tqTpeEF6PPMynvnsXHdct+TzYNOTrvu
AtLV/J5h042rLxDc/h4mRwXCv+kORgKCq9Xw9sSwKALrHDm/eLRHzzp/QkUby1cv7uLb2LQJRYQY
LMdK5M68uFHf4HjFnmz+CGT48iMWI0fTc9RNVZcBb1YtnvF0PCRmZP5I4vg9lbrywSqK/D9NfY0/
x5mmW5WjaLqqgH8H86LoX25VdR8pFnDf4VE2Eod6oydba7jxpijgjHYyHI2j4jUJwvzGlOrm2EJT
u+tV5Vm0R2OE5gp+Yl6C2sv7aC0WIuIwqIzPh6LXzOptEeR3zmjHO1cJuoVf9kh2iGnOeqIdr1oy
UqWao/Zy7HVuWMWvysy/I1O0nyVbIdXfKckaVfqvuq7krSRX6TxvgHP5VnqudEe9L6d2n5gu0n1t
+NYCCkVI1skkX8SKnmoDTE+BpczEel8s/8HM9/sA9e/axIa2ph5ARoNpaOHSiltmlga15HuMrMpl
myNQWlkdHtG122J/lRLUxZiz24lj18u6ndcbzaJ2YWd96RBDzNzkFDGwRlF7m9g9iRjzBFesuitT
vbxrgDIQtzJPUthWdz661V0GYnSey6q8t60aka08LYZkebKGDPqfNZbTAUWLvyy7OIeuLb0kVBHM
orBUTqM11b8BntpcT6c88ON0/nKX003D03+VKFpGbfCOUJe6lRVg3gq2gloLwOAvZRmgSqRicSnh
4P7iW+Zr42KpFRTYmTo4YYnmwUntVRzhSCpOSgdWf7paujvw7fVzkK10zU1eHAqpt4Ppl9BNOOyl
4V4a86PIJaale7BCo3jwYOtsOwUxvGj3Uu/oKlXxoAFvTx3EuWgcF3pdMwVnJr+rhu7z5tqGCL67
1bNSuxFDrh3isLGxccnxhpinXUXqUE3iOwex0S3TDZkH5cQOxyoVU2TwM9izJpsEq5Wtxg90pYVN
s/dLFBiy16IICwHPDknYn+HGuLPcTqtHKEXuDeHB5kX2oakkcJG+q251rv08Q5xTLQZI5ejyyIUa
HgRVbXCJYHkQbQF3b6FL1T8aL7jX2jENf4F4ZLo6Jav6KtqglInu5OkoswMABGZ0J/oSjkSfNiWd
fvdpU9L9r+c5UYnxfZeq+LhSywlzEBlTRpRUnyo9pwzMJst9PFVFGShUacpt47x2b/hGNvcYRK2Z
xnu/LHZ8NwteiYWgCcdD8xA7sbaRNQoBklC17u2SfOwk4HqHlc2vnwSCAhttVFPpbCvU6sDfCTa9
59oHr2C+Wajx8JoV3jZw4npfyZG2tIjk3RD49H5Rc59M1sgYeLxmUa08W02Uzwu7GY+alQ+rUVPz
teZS4BhJMViAkARy7FfKViuVYI/eLb6V8Zd4xpMUUQ3vaRwaxDO6/32ILIWV4eBjXtBzpymowvXK
Vruz/AjGLNDjN6v7xpQZkglmWdhxwmaBmtHn3dbC1KhL/R6NDR2E+j72dGXob2qDAmp5MMxT29Wv
Ze70Ly116Asr1Yk1euXwUiv6HIqN8zDEHUwfOwtmcq0HL02GjYLG12MlDp2xpDbb685AeWvUIdE9
9uwBvyktXiU1VR1iFME7Ip+S/yM1uuagk6NaRDlQqnyasZljHJ1HsFxU5AUqCWHaxAZ+3BxWbXcU
R8g+kMyB87UzhE1x1Bub1LOcpZ5X3Blk9F2UczUPFF+ZNyh2u2+1l9+FfDs8RMu3yIYy/wZ46nbQ
Wu+tHhV8B71Af5THw2VigC8HN+onF+bnc14r46pJUkgU06HjgOOS4AZuL718rC71zMO/z9PNvzz7
TE0jQIxjs6U4smp9iaMroErMwSykB2rfAL26GJINxdge5S6JNlVXTk5cfvbg4ifHbSyxfuZ483k1
P+Lr2MEg+zEgtioMhlPuhlbcj2/yTDOvwxMZS2Jx6ViCLnMZO13agMyI+2KtzqD8WzGqcoCqcRxv
ayK+72SuN32TRd/qqtVn1LSnJ0oU1FXGumMFb5bSPXsKgwJt/JYM4dZjUi5OAvwbEQU1ZTys/EuK
OTeS4AF54Y1ITfs4uz5EuJ6KZLTo+30EFvtr33Re7VTWf8hkaH9dKCEj0QyeXKbGP13+kuUifOPq
Zt5bD5oqwbRuhih/jg2wPf4YLbsCBDcVSWMOw5XdspGqbT1tLj0pnrUz0djFFYigcbBnXmL0eJ2M
e5UU5jZPUnMr9srfe3932HUGQMKxxmem5te01pvJJidr7Xs010w67bbZKlJh7aASAHMyFf0xSKCx
Tqug9yQH3JgZP8VJiRRwkgWZGGbEx0m4n/Oz9G3t0YpzpvrxUYUV87PpultbrfiVFFjfUt+QvgfA
DC0UdC/wpCmW12TjTF2ecZtFgbmvEVmvxjyS15Ec+XtjMLKFPiKfcXz9ycdS7TaGLrUjRIdR2hSE
kZKxe0gTrBdkbLzfQR+Ftc4XJCOqS2YGJAik3lvchz5OIhAeXE5i2Vr8PmlQMvfdKoHalpReXk4C
p1PupmXT5ZVcVeoeZNckRWIH8bLVAachbPeDp7H2viuGrew6LQo3Yx46THaJMlYuc9mq772ViEEW
1DDcGMXgXGKQCZ4p03rzMcd/o5MjGdKJAkq8/VXF7fCNcpx+URJPWdlGaE3NhRZmJ0+PXkDIuQeS
w+W6qtTntO7dg2gSG3HoJPGCwHu4+9KuV6o6a5KuvE2Hc9SgYhIpUTIg5U7sXTeiLfLafBWlO+5Q
dsu6Tb5P4XRjAOEaO2UqELfMFm8XOzUxo6I0QfQOjWzsSufeK/tqrSaR9hyNzoIknXkvY1R8V/rd
faz2JMFQ5q4UKlupP1a1W6npg0WWl+mqI/4+F79axR7SlTPgKSsORW9iIrxShqWR17+MaWmG5zkZ
Wik0aeJQCpV9gWDz7GY/tcGSdhWORnsxwfWVRWDJxf4y51Vt7CyIzqvtnOA00xno27cd8HIyJf6j
mJKxyvTAkvn+Lg/95N4Yw8/tcKR3fWok99N4A+vwV13dxYNm75NaTh+jBqs+8Y6CJF8z9bfnndbK
K3M0+A9IfCRqdU1BaORnj1INYXwaO6RNvk6ID8+6SG3uh97Pl7mthQuRKHSjRKNUWccdhD/Zcxqe
clkZpuT9w2XePha5Nh81fC6YG1ubxG0kvMRqlpdhXbwYdXTyplhnG+YbE7zQaxehMkVoEhwL7O7W
gE2qZeA5+jlOY7BSuTT+rHEkiKpfqSsbr2l2JhgMou/3DoK1Ly2fu6gySZFTfRqTFrX1Cmz0SaQc
qKaeckTULIqkQlqRMlIDGMuity3XdZENbzb07IG1ust/54y6uPoQg2fdNRQh38Zwyl+bpKQGGRpy
kqG0cBTKrWMmSWv+hykTpJLlManbBzECCyEWrEH8WOfAuShBCMCAN8W5mYJvYoQFaC032mGfc0+b
YydVHctp08lmh9tbosxtxUfcGZkhjZapQX+0wsekDw6aGhcn8fAB9M96n3yy+N5Ofdcj9Eufjn6f
B7W3/Q8PH0e2/vr8t0xDI/OjkKhTHEv9c5hOMyRKceV+eBgdXDQVDJSDpPdmjqO3cwrjzW0yVFCK
pj2vcVkA6WoczMPKlW46iuMXTeoaG0xUirlCbGJbQOIiey4/RFYEAZJb1RJhS7gwXdy5r3rZcPSq
IwYuoDxzylPksdqa3FmfKAZ5Su0Issh0JHtgHtPwIUIweVLM1N1w34Z8mFrG60AlsZUYyV3uVNIh
Gtt+0psCvnYk0FRRf+fXbfWW+M1PAyLYa0lkDduQdngOQSthQRGfosHrDhlMV3RFdnYoHctdhUpX
rUtWp9CdJaodiva+V+VxFwd4eo04WQxFqs5C/D4WpkNWIedZ99OBYqnxt1tFSoi1i1u/DUD0zome
oJ7VPWqBFKf8rvBrT9XcetYHHSazbqZLs8ibO9/M9zG1WK9xAhZnyivJdefPhi7zT1ZY3HWSH677
PjC3bmoYlw2PTy//DsKDeabHIzTLgvZXp/K8JUMTFM6LT8Xyba3J5RYFbH0kJcajtAmGWwSU+P5G
rn4suTtRwlPYC5xISD7Yjg9Qoomss+2ColCa8bviITzKJu9B1wK6zeRikcn2M2DL9s22g+ym6Mrq
NhybcIk+TZlxB+ieHRO5R6n77Q/PGJalV3T+TaM9tKnu/DJa6Y6V9KomOz8fLAcbmkid1bUCkiXx
7SWSQ2ebAeFambaEr3uG8SQCqjHGv0FGEgFXBvRcG2jmInMbVuBpfVRzmzhaOgRvTdSdbJKt76Sc
iNlYzgysGwY3kMg2VKFvnNbwDwxI4FFnrY8dwthS7Ybt8mTNLDZFAQBKirRzOzVFklQCIUR5JhRs
nRC+dflLb+cn/GXzhzYrH5TSiY8UMMmPmaQ8ZZ5iHdQwr/aDUZ66UE93ORBHlnDvodykOznwzuB8
h7VnJRiWl0Gm7yRiz87tiDfYa2cSNcYUrVyIQ2kwj3bO8tBU2+7QmPhxe5j2vepSOLl3NP5WdZq9
Ujf2mvIQZeemjrzzHfYKX/sZ5b63pPTxo110RgQxCddMQ8Sx41ffJAtOY+sOj2RG0mMRh4/MTqrD
gOByxvRJ2YB+bZ9kmzu1KcfJkiDJT5673V1it9q+762VEes+LAGzJKCn+3eiE8+X7q7tLWuTj9Eb
OUZGdIoxrJ0gAmUpjgMVrzYUjDHkN3ClOZHlJ6Yxza1mOTzWpkNTM0F6OEqzTr0xXwROPsy6upIy
UnFaur3sUjvOMokZF76FUyuOt+fYVqWZj/q+851NWg2nYgiNo53US1afuH5pP7F5Y4YX1m+dbrSn
scbQE4lKuSiD17Hkdxiy0hmasPrV6ffIybvHKvKdXeGOoDfhTc77CFeaJuSWHkiNu5K7ILnJ+Tmf
sArKT+m0Z+nKKeGmvxVNorOFE7ns0HfPxCHFTclBUso3yva22aRzLSO5XXfIRSFKcmgF3kjkLfoe
Sqn5EDRDd06A3cXTUZ5hqxh4LWQDuZfAZrPJrPRjL440HAl98/u16TrsOtbR8oLUBq/++0wLG4Ih
iH8BNbE3fVGFa7txnS3xy2QV6Iq374KgWvqlFh1IJULFzbXiONqlhVJeRrfUeSeHJ/MqS7Jkm9pj
vfH5+a+aILN3Wjbg6jFg+NEXNawu6j7OYAXB8eid/JDHd+DbqDqwxwTUSRiuWr0s16Hn1EfKzaHU
OXH5qrrpXsYj+x0g9rpR0upbWGLQYlpaAhSOhSGFVPKqzZtohl94fKsQRV0r2NyvOkOaHhnIOWzo
jt8phr1V5dJ8t/PkXmEOMasIKp46fJo74Pi/dK08+NwLX72Wd9j5UXbCyqBZlUN9sPkpLSPV7pb4
JA4n2bKJLZi++iwb1ZtqJuGv1NzLkEtgnfjmyST3/Gr5kNiKVqnOI+SNRQEibGcDK8fHAwWFJ1Un
OEsN7qVkAgrQ37AS43cZ6gUgNOYkJkClRQsjcDuOmrFHzqjMfadTXnRgJsRAbBKVjsIte1HJCF4C
3xgBIcjFhjCldU6r7l2hBucN+EPCirgy75KqCbdaAGLKTtrhkDjT8sUw3kIl9x4cJKsrPHebpekx
RVKC4a4ZUu+HQ5kcANNkOA8JUpQ4BkJSpm3zTHiCBAkjgmnibBdZcgf1Ag1aX61ky4vX1gioQhnR
HvN/GS0HuTaPjo40JegKDxErBaqDGsAyyztEpoHjPhi6Xp0s9J9RHiJZgepVTFyOvo73wVioSzLI
9a0o7oIims3NLijWovSrCafiDCoxD6K3atBmWYb+IMttSsEjRss5CGujbOOZprfdumlwGB1tJX11
YuudrEt/KpxQP2Wa/zOY7rkGzjB5K2H6qxKHRUVprtugHZZ9G6VnT+0c4pVN9cN0oNwCmXjHp+i9
kAPrsZD1EeZN9GoPOIRkkwt9Mm0GBXWmGvJFBfioSnBMQLiMpZXf+pM3vRjoOCYIilB3bq5tuQQ2
sjS4sUxXEcNiozdP9uXal4vFprL0qGpou/EZWgdevFmeUmxMAJDQF/PnVot3Tuh8syLN2Qca62u/
uh81HD3VUd2NlbPVk9LdWI6NsjuPtNmILR+lJ3W/cuJKBZofD8d82gSrdEjSBYvjYJWzUphT+60+
m5AItbLvf5GfGxFjM1FhtV1KMW5JtZPddsS+uV3G3oj3AjdqXTLueu4jK3mQwnlcmMqjGXrWyo1w
0OArz+9ViV+omYnno10x4ZLx9RldqkcSzbAWIW5u8w4DbfTcA16+RdO0N6Tk7g308ivRdt0olf3H
kMpWiasBpIH6WgHDrqpnu8IaOLX04KktsW5uE0M7RY7PEpVaCMr5l6E2jrtea1Pqe2Jv1alFh40P
jLhSYwlIhOo+Ic90U4BOWIs2DB/Mm3YEhEPx3wkOsPVOLmoOzr52PfvsacySA1X+LkvSQJFyNm50
iYkgADDu7sMUmiikjolg9ILsMX7tZF+lgIAiQfgcNgFwfyNbarttRs2cRb1d3pqYCRh+QELSSzBi
yHt8zfGoZb0mS4B4R/CIvuOeB6s7e6a3dwzTgzMVSgRYomYJdyy7I56W3TGXhhio1NJ8NJk1ebVX
PoKuDffY7THJi+vyMcoz++BE+gPfH8AKwwyGdHqyGy86Wg3BniE9taGdXDYFq7h50ZIAHqZRoiOk
Cv5Q5z/Egen78m1mddEEMRhPkefiE6DU/bLxtfF0aZMNc6nGNrUX0xDRwWpBPxrSTrTkHUAm2cAH
ppYayiQcq9g1TfyxF2t5dJu15F1RMFQT+owxl13uRHyvYrldxDwJ96WB6QQsV1hRiuPuxYavgbNu
ausIXHDcG6XJAyAJ74Cb4myQcVsU0Axl7GFH85dZGxM1Q7TVdrZRIwR/WWirWD9WeNjEJln4HsdG
Ga5zViB9013tJA+DMdOABd75vOvlYA3xSmJpWajeeLJBhRJCOFLBOm8NWecxTeWmk6swWUMd1702
2vvtz0HLSLQ2CFocm8BtHkTWpnIr5mLTHtrBCmvGafe6qa0DWd5h0TZBfUvYlBRFbtk3nRS/upEf
fTMkgvxA/eon7vfKrA5d755alOAWQqV7NGW+FEH0ncUVCfgG5qjaGDxapkOxAXRHVa3hEB24EV1q
b5kbfOekLlZPWnUO9MoLZ7IZy4STrGPohCDKZRz+cGrEriYdFZhk+Ug8QI+MGNSlpN2JTeErTAt8
s1nA5f9oK+sGpUmvFus+LvXLuE6BLN0TioJe4yxy6GwQPBR9A4hzvHHcIXtQfLM6dxXmH32SPejY
XDuRLN1NE3W3qZRnjYrVHQEC93Jo5AlQ7aELF4mahyAa2l66zTMfEL0cx+Risx+w1rNtmCLw57cW
sGLW+zsDLRnmaPG4NBzX3kal9OSHCMA6bCn0pqweIJqWDxnVSDkowUPuSeWDo+Ho2mJFxx2WQ5s8
8FJpCc24tXuAs9vt25zy0zQ0fyrjGD57SViuAxncbuF4Ef5EpHv0rgpWojfSe9jHvp5TvUKvKxlz
Ii4S0CddPvP8oIyF5t5q013soxQwWWhuLWmkYLA1tJWhVehoXdl8NMhzrhIKmPAez8zHhFDCikp8
eU5cn17Iu8s84/EuRZZBiMUv8bFQ4ltxruq03jJX8ub2cm5D0RlPe+J802BmeBV2BFTGi15874OF
jor1ckiZFg8swAALMTjtYvKbPUY5YrDsYY9RwhpeXs7tezx5SGgvxWCtrVUgp7Z76Y3NCm8FfGXx
0uM9ywF2sEVLSkh8hGgE5E2GNVoCBV8ZltMeW2+wFqAT850dbak+CR5wrm4VuXuQFKt9SMr+yUej
vM/0tF8VrU7lvtZ3R/x51oA4nK2lSYF5aauV77AE88OlqUU4dNBJNrsAbfAGY8VMobm/Ac7QHcU1
0hKpL+vnYGmn/SzBQJIpXmDBawnjref1yjlR+h8pwanvee6rN1R5GMfENcJV0Nubuh6TU2NEj40c
ec+mkyL10vEkDNHaPZcRxF1i7cNC9FI8ADmyiJ2N6M308j6psvbkBbb21HyvisRbqT5Cw7wDYg7h
Ab9UqYDrHZLkBIY0Dhsnh6qDZY71xy7sx2GjA7pQZ58GfNrVEwWC+kD4wDPO7tB5TyYfj4QsZby9
4z1pfNvu3DjbiCPJ6PRjCGRPHIVjmh3w7Pohjko+9E6zAryGeqBdY1k0W7snRyeuGtYjQk0qU+Yh
LpbHwZU/Nrq0tqTOO16bmfDnm9j1HsWgazt0BuXWH8gUf+nIvFAGEY5a4DpYDCEewVrHtDHR++Pl
3JYFo1EqymMUWYugq4dXezTd+VhT1DwoqbyXVcJd1E7P7ZA1sj+UPjhrPzuITRHj2if2wGLZ/LxT
nuFW+dGGTeIfvVkCuqhFUCIGXzvE4Hjq7RrJ+9QbI5Yihd1VRCWIvV6uWlUQqStAWWEDPp8AyzCm
wG6Djw2K/HQTTxuxd+24jrt2fBn3Xwy5Xn6kID4CUcsLX88Th9cx11f6L4Z8udT13H98l//4atd3
cB3y5fIVgNSPt/+Pr3S9zHXIl8tch/xvf49/vMy/v5I4Tfw9lHYoFo0fnEXT9W1cD//xJf5xyLXj
y5/8f7/U9WN8udTfvdMvQ/7u1b60/R++03+81L+/U9ujZkhztWyWD5P/SzD9DMXmX44/dZGK4ix8
uT7OuhxjJ5hdrnI5vpzw6bS/fQXRKC71+ax/fkfXV72Okck7jxjI/vn9/N+8PosZlt6dHjI7v77i
5dpf/w6fW/9/P/flFf/yN6nRQBhFh+PW7097fVdf2q6HX9/oP54iOj699eslRE88veiXNtHxX7T9
F0P+90tRU99AcwGap4dDdWh637otqYjHwoNDPKyqQ6+nFZU7HFKjBRuzsN25ZFcZ3suwHJFMOcwo
p24xsB88auIoXgFDUpcbNat7fS66PTzHMNHdU/OLgk40taMTbwuHWWCu5iqGrfChdJJKODUVM9IM
lF4SnN4aBFy3XQ/17AZCPflwbG4+do1+jHCZm1rFRrU+Trw2Xc6eRrj4JEizsoq/48ImrWGIG7M0
SaIlOSniUXKSnanKXOlFWh8020zPEtGXneHUJ9EnRhX8csEjl/1cmUaIYSrskBufYMtGDAH1yBQp
ZWrKVcWAOM+o4dJDigWnFxEd/+WrQzg9WYbqEkT9m1d2Bm/Xqu6bl2pE4CbJ/kglFnVgk1xfHGNi
5yNjdj66rx367yGmLjEk6xkCYfxymjhXbMQ45/dVDIwZF5mOeBfLZgoQy5AsgNgVG6KEVoh0hq7r
5jIosm282uth+ekcKk//GP6pFbU+RnG9JuPwV/kpa03dPGBODiNx2our+KZtYZl+aWdCFMyZn/Id
+nJCX/u7NvIW12uIEWKTs7y9abBVWl7bxJ4fW+0KGeT7l3Zxkbyyt2U+mhvRKZqsuFsk8jBhgTqD
mknyhMa00Ur4aWbpXNpFp2gXe9cN5XXmVhyObZCiJZquYpNMccvw41xxWoWx6jzQSpyKkqRfUAIA
3DIcVefGxGL9xHkESQAjSnxrKaEmbGf2i9DJ6lPnyfWpVHJrY7X2g2i6ttfj+ABUyGatwVCxSShH
Xpi6h3npdKZou7yGuNK1UbyObXnD5XVEh5yPLzCBKticyHTFnj/4dx963S/SXZNa+/zm0nfZF5pd
od7164Fqh3ruFLhak8PdyLWmxbDgiqTaSAUu8sWNK8nln/ZrTK7kmRju1mXbb2sFlACABPioofah
nY6kBjdZeZJRXzdaXvULg2i+aPo05KvyWvR7oY0c+9NQTXI7cboQYhcO6Gi3Cb4RvcspMkYoXcW2
ufWnogjg+PK3JJPwHimQOPwe4ZuKghdPh1Pc+kvRT5RQfL4QjdboZzv0rwYBkDlOnh+1QZUBLtD0
yBxNsT1+KeeALOr2Gv2zlCxZmXHd3oi2fIT4ypIiPtdkwy7jKLXosIatq7lR5dUdFuTJIqjLcO4b
ISAMKgVTykFw7elcp7zLu6GEIU+bMrU1iLr9WUWM9nIsur9cp5fDI4xSb92aVbdr0T7vnG4C8Yjj
0PW1ra1i+4Ij4vzSQfCJeoDeat58rQ5I3KvtTJa8fH69QpOGH9f60oYhl7Z11cOXZlMOpKWk4k3z
++Hx6blyedqgJhpnxBCUT08Y8WD5lyfS5SHTuYE88yh6ws+7tmauRMY0AVENriPDz6iMSK+wiX/v
DZTbVzfXY9HddtHljC/t4pAVdLuk8v+l6hobKLLOehfnPCzX9UDaXzep+/9oO7PltpGlWz8RIjAP
txxFkZRMybbcvkG0292Y5xlPfz4k1aKs7v/f+0Scc4NAZWYVaJkEUJkr12peh2bQrjpgIidxiv06
t6cbZx3M9by9TSOr7m/6stLWplB7oP0DKS3o9I1uGlEECFiDetxpfjMmeCru29xBKj3O2ZhGTXWI
57Q6JEbqqk+DRe5AhdRzLTH1EphIq8K0UL92VN2O+vggJjdEhoCX0UHx142mZmsPqpzVPDrzHY85
7ZFmVv1RzpDK2+gzUjA3u27xK8h0ay8mTwVUu9LG0tqj5D7Q4sf824G0Hv8SUN+bSPGWysDijkw0
gbS3q4mtWS45Fki+L1e7fYCwhncKveXr1d7Z8xS5RnRr6GDVD3MaVXvy1PC4dxli0QrSBDpsRmGX
DT9cWPXWNU39nxCde42NDGf+EDs432ouk1bhgx1olAC6Rg3BtTekk/LgzoDEfri6KzsiIwnS4dVW
0FhVjFW6kxnXybIOdP8k9aoQLshlrboAR7mRFe0xvJOQj1OWtWmtjY4yQ7wQkG9S3XFGG57qhX++
Qf2D/zr7p41KY6kl1e+hHcPrYTXpY1Unzf2oh0g20efyWWLjsf8Yq/azRZkG6IOiQ+zpaDySpGeg
0XuFZpiE4dJQoKJWdvVKt4F4HRegg3hlbtFRh3wlcvFZZ21SJ0eJzdVpHjbJwFfgp25D8VZQkFy9
WVEeo9oE0NRo+xiIB3Q/cP1DVEIHz3J2c9xs4eIFwaHtkflDeHSJk8PQOq8Oejd+zlT45mGgiHqb
IJf4sJJcYlrEgsUhwbdrp8uHAn3VnCtgTYZjIn4yAceL7DH+jT4or53U3wL+ABQLI3MLAF/7rbI0
QFbl9DwVA/15SpJSCQ8gnclVh+Kn6p+DdFaftIgv7DJdVs3bvD6M5Hv/u1V9dJ20UVEcB2nY7GAN
LsLYfk9nNvgsZLKU/hTpUfACe90hqMj2t248fy6qYj22mvKV/rniQYfeE3VWomha5N3ZRp1FvB60
jPxTWFK8siRdecNJvJGpvlsyRypVruS2xU9KCgiT+8gpm7rTPalK0h46N7R3GQn7r8ocPchz+BaR
Avw8lJFj7cLGgnPR7BUYzGDOqvbynjwjIHQ00an/8K5MUyVv4LOqGkcrfvW+2sQTNfU7zzTy+Fld
X9Up+NyhQ4KaEVwLKLXBomM296ibKcPD25CiaHCWw5w7B5qjy7OteGDVRre4azQ3epKDB8CjTMDi
yQhuCx05gPZo9GaD4vWUjfusG3puskyY+f0/OfB0r9so0vZFTI/QemrV+7LtnLOETLo/PNjuvL9N
0OEVvuMOSle9TKCVGbVKq4quMdfrzsljWRThdRFDq5vHcKLwKZ/CAYZ/51W+tZJYOYCaTjdgm4ad
uSw/Ky78TWYSPCvpRo3V/rnomuEZHXh9HQ1WeCe2EcTtCVTUTyjGh2cxVYUJVVCmnp3FNIBOR5jJ
5i1yGZZs+hBj+yY+CTchHF97GS07reqb91Pm/wZ3yHD0kMQ5Tv4ICl1O5cDtXVHa4y3gYxRKEK9T
JUaGftEG1UrGKt/crW4hQC8TbzFZEU+okL/NFrdVT6+LXZeQcZk5n9WhDvYfQuxG5YkaeF9Cqzbv
vc4z791eicAOziqncriNxS+R4nZSyESvkTK2b5FXl4RSkJgQ34ZnRIJkDTm7XdKeA8VY/+vVJJI9
argKoXDbo2k3Pjq2kmwQZUi2Muy9EFtvjI8QdaE6BwfF7oPDH1IYbOP08NFejPdhmWlIbNeoSMsi
o/usT+XwEOhBCzgpc3YeO8uLrWb1yq/n4SBDOSSdCwNkH59kVKGfcumscZMnYfhYLCPPDIILjZm3
KRUsHOcOanJ/giV27XUtLANe9rtG+3e0huNl5ieiQ78q05cLj2Y47JooA6dU1ZCLtcOldtTwmUYA
cJX+sxyM2G5BEFn+fbrY3Aag6jzDGideqvXdYx7o95XpvU7QeyAMSMLwI8dEK1q2dea+3Ek82Nv8
1BfOX7d4WgOBd9nNRQKqvprWQR9OdzKc27IDjGZHaxkqbmo85eXXLElfrwYPeEX60nYOBvqYoG4K
g6SNu/At6hHIkRJe2I3SpMVZbBEqPCNb+b/H5sGgUe4sBn+ZJFEylIMR2TE4miLYfHDchrAwm7vQ
Qnqo/mpobnkeUcm80FVMsQlet7UF8HHTDs28owofPvtosF7UyF3BYZ79wytzzc5bSWxquMGzzKe5
/+N8iQhN/r8+XOHt+uK8rQEoeEddvnn0rIj+gBAOrwTyYX9l07xzdpV2S2dGAJGANfxRt3FwHy8Y
65VEd3aEumhojJ/k0Bq1eS79ZqvX7fQpt2nyyGIf8tflX5hM/W9+Y9Wn68iljNYoCLUk8ud488qn
y/7Fm5ISeze3W+aiShM+59Dd31GrRtK1Qy60Tsr6Hrgg3FIAYJ/GcJ1GS8F/sRRq7N3bY/6XuK5B
i+JTWrnR9jYnQBR9NfXB6zriUNP/n+vcrj3+58/T9bO6RlWs2laphZZDo+972D0PrW/wvpX2vXGa
Kpbh1Ss1TqltxPcjLcD54hDTIN5rjIRXNOVstdajl2SZIpGytgyVcVaBCAQQPrVJNW3FKO7rFSV8
pAlpS/MVMl5uhDKv3EfLCZzPqjSN6a6b261qopG4Jqlh3kcIxAHd5p7fBjzyTjL25P4ufnI5k7st
q7a9e32v8cfoQJZPeeAHEjy6XeqiK9BC0vpmUxeHHdV05tT61Z7DvGNeT7Ni/tbrVnmQ+TJLJmh8
fTZ8U6BFWeaLY+gz92Trk4IswUg/B1TXYCWq0/zGfP1hKA6xTbOFAPJMa+1/jpWF0yj43bFhRKvt
5xIS77WcmYBWrmf5YitTxXqWs/8iznVcdMUhHQ3ddPuBG0uGOjBeJY8AzL5xZom9DvvgHY9WCrQg
RTUhgeL8rDlB+UKv8co0MzDOo2kAYI6fjcWMMEiCzAspURlaFa33cCQpAJjn4kXXSMKTBXLO4uWN
/roGkozmp9gJnwOalV44JPxskY31PJJ6SFWp+6J0nhrfrg/vhmirHXpUHcFpNN7VG0BWdolt0zoJ
4yVaHhdrMrqjkGD6C81lEynRVq0ifXNlwRxjOzmhFXOdILPk4BrpdaqMZP5oJfHWAUqzKd0Kdda6
m/aFFhmXkkarbVeSJzMtC0mcxeYrcJ+Xhd1cQ8QxsQAqQl5+X+rTn12A4DipYeOi1vm9GofqWeta
F62pl4lesUu7uKauVc6aPd61huNFa26h032i6H9dI02atUCnm8Varnn7MGnQAQgBFlOCYT+KPW29
RZl1bvbXpW4fRtzyAWMnvX6Q23LFi+YlziGPkRmOlh2jqMi5kdLfAfWnb+umSydGbZrB3cp+UcLB
fBM56SgdLRvM2xI3x812W3telpn5nSJ4M34lhfZCQ6XyuS0mlGU7s7xrszpFcQTOMoCPf/waMEbu
J78OSMsIFdCk0idjQOQlZIBqaBsbu8reD81lKMHileDbULwf5hY28PQWjPVaiL2zBDzQ6LvfwLdq
/n2gtSW9CzR0pnUJA7jQfZPbNc4S3YyIWdXGcCzav9LCMu9DKJ6OdJLyX1UpJQQ7ylDAo7xYXYOi
Eikh8U5LiJzJoW5okrp6Po7tqDXu7f6PEtlt+qKXOFlOxiSROlqh4VueArtYBUmf0QbNwZi1ULkb
KxL2M8+RdW9BqPxXmpoZOn55SeozyrJjAyJqjZIMsg7LpMZNvW3UdRHvVrmjmOeqVOlaHyY6ABcy
4mUIa9T06IV+F64d5GTEa6l9fZlbNT3TgPfCrrP41mWLUHcR+S9dBxxJ64vpxa8iawUle/7iO6m7
KorA+9qFDToqFj27nUFHE2UD715zFoHrhbHBjGP/OtSE6qGEd068Mrx5Jfi/nZumQbR2Brbk7dL9
aXTAY4waMako8pyzvbCdUD4DxT5RMzwOQbUV2wjkcka9ZXEvU7K+QI5gWcGkoWvraXq9dWulvIM+
xd0mtO3+pifx14YWg4vaV/ojigvpSuzIzJubDLm/g7eAeml/5tVM++bPVXvPH6DZANdKfqO7rVk1
gec/gAWcn0qlvYg90LMKGWXTIjHGRaKm3XUmcKIWns2X6LsRxuPPYQ78VcFt7dKX7XwXQfh7p5pZ
8MR2EAy9naOY/l1v4T+RSOjNposdQwvz+mYN3ySdT/kUbqCwSOmBSska1YsEphhpNUi30+SkZ9B4
zmNeoZGgBBZPs7ezICdVKrbo7ezmvZ7FY3HucsixosC+hLy9HvguGg9yoIndfLBiX93bqVEsckfv
HTJE8/RSlpl7kNhbRGiQO7MtMKfo6z1B7pc/a3Uab30V2H/R0DgWK2W5tnon/aMd4/VsTuP3ANHA
7VwjDnKLaJYSyf8aITxRKWKqWRRO381AoeEjh2pzD7tNxq9IUcNHf9mBNKHnbCzYlFHybUMysbI5
cZZtiPh9BO9BB1pHD87QDmEjHOL1UpcfDRJlk1LWNIUse5p305a1qQGPx6Y+t1GS/aH3JHyNyiuf
JoCJKCAq+m6cS+UrGaxrhEHTzyqbIB6yY1qicurDmqE0TxCY/07pWTvCrNs+waM4PQTOeGfkfOy1
WkzFDvbzYSOxcjDU9Hco7JAXWKZXXTTTUwlHP5vST2wu1/2MOBuAOHPTTs74rW3IwxUG2ZG5aacv
KOhtpAUaelS2w11obqTL2dUdbeXaNgTvUM4js90rz5E/TdvAVQqbThloceUQ2qp6r1jLAax5xl2E
U7C1pk5LQfcj495IpWDxSPjS0/4/nebBBMkL7bD0vVbTeImW+zVkXxY1HHSTueU2bf7n7Lc52ozB
BIErhxnc7XFGsCJ1J+dOTIYR8Lf9EJLHxnhMp9BczbBwbG5zb3FyFiTNPn5b6kNY4j4qnpahzwXl
ih5v2szaIDacf7LKlI2mmSDpqKNx0+gRO001pXG+U+eDZdY/hjLzdnqvzmthmE/GrLmIrfX6eX2j
nv8fbeoylw4/WlNvMbJWWjfDuoMBfCOFxxtB9LVs+a6OGXa5vfOH4YtULa/uK3f0P8+v5U3TMGgS
liW7orN3fdF9caMN5JcrSx/T8zD1fbhNFFo9oa7/OEyWLmP0NrIT7O57Gb2Ftst9TG5mb3ZZUUZi
l4i3eLGjq9o8vsXLJSXU+25XEDCVC2u1HIrSt7dNX88Iw/1tk7OFP/OsFx40thJjufAS0q//Oq91
B5qCJHJIquA8DomzRXHvfcxtxRbitT3VqJ92X9n3VWU9XP8eMoT1irZo/gC3fxFVtmuYmFyROH6b
eh2K54ONjO/vfoAGmobQ0rZpubMJu0DZGD8B1PePAdBiMKxQ8i9k5U1QZej3wBMqUTLJCXrYFxbv
Pye1TXJ+LZVokYb6vJnT7lYm07k2g2JaJaU9oqXBOJip8/cTpUSxKYvtfSBd11vuVov8Bh5xkxPW
qCySfwN7bUA8FP9pUnk7KPlkfJLD3PbOxhkQI7vZatrrKCGqwSrLkSLM0CvfDDDnP8qBbDUYiZqc
dz76MDhqhfcY2onxUI/fJeCdueu1HXS22VpstzXIyYF7ahznuoY47FzzznrAq+Zyqe7teqCA0t08
mygu/OrgneMPSq89esp8DnFWHj+D0uz48nn6HQxKUMIstGqQGtYXQy/os3bMxyaHZK1aDkuAmCRA
DrHz3iShy0TAytZ14q9r3Zb/da2paL95Uazdu3q4cmyreZJDrBXmPtD8DvE1XhbXbQEpkj575qFT
0/ap7zPvU5+FS45qTtdDMJh7XyX6OiZxRS0+116jHdpxPhVsZT5G364nM9RlfbFN5uh9GllfRl2p
vURZ+CK6tuPA616VGOFBhtK6480OqqmwPUoPTxZ7iClpRxlIUAgzPb2M5ucIQb9row/R/j7pQU3V
Fs1g684FLK01/HJkhsylA/n1Urellks5JHHPEoYSX3jxa/r8ljVUOq9OA5fJvKWyhYwzilIhIAtw
+p/CrEd3JZ2OYpJDCavT3pkTHTJHwq7qiTFxqtVNx0RxqvtqNGOn2mlFb9/JViKRR5ycygEOR3/T
IrC1km2K2GRbImc3223GB5ssYFL1W6lu0W1DGkCBDEEL9o40jGZR51CrKUoMC50Y7a6vhGHFVG8t
S4cisw/1bKfQP7mrlwLpnJTZjjaDZFct1dSbdwr0P0YNBA0lvWhNn5Kz/QCTl6F4S0qOV+8NDS9w
eqq04XXuB8d1qcWbzHyTPY+HnUcXUVlYX5Fg79a+BqO/22vWV7/Tv/uwLj2Ks2v1FSR5+ucqQ9tj
0sO9mMPM1c/GQB/uqEf217FQm0OODvlGvFbQKNvAi6mjLRfwner1AtclR+fDBSgmvrtA5DbuDipT
UK+0ubQnK0zWDEm7yDCzAPRNmr5Ok/5emXL31PlTtGmsCFliGjlmHf7TzlLM3aAXNqQWRfJlVOqL
BACgdCC7CIzH28yZRqMflcYm2PPNb+mcWbvWCvhaWbDWo3oKP0zE165fwC63g9jykSxv7OX7m92L
6mFXAZQkzxXRfPPrVBkqAqZc5tKnW7ybOz3FEV8mqwvqctUt+hRysIuORJWc1jEQrHY53Nxim+YA
OemBRJA4Pi5xXQdRyvVIFnpj6LWNotrfh6Hrm/u+BLr0ZgpAI52MEaK9zd+ntBz2c/MupmijcZ+0
3g/RroErWT/XylXn5ipdYy96QmKvsr0EiUXORFMIqSH9zLvNzRxoRgqnHUXWXxZ9t97N/suiASJv
fd5ErrPW6Zxa9hSyAbF8196PY/L9ukVZ7HL2Yf9Bo/C33p7B0y4R4Mv0XRSPZIuX4S3WWVarwuj7
dQck3ut+pq+GDQAn9xgbWUVKJ6+fm5QGPlWZaUbJKgce4cr5PNl0pkNY81fSlu4XjfsnOTzNP81x
XR91AyBk0jvGM3/zYRUqrfpTaR9RY/f/XOZYlf46x9cU/4SUaH2ckwLRrmFaT1nBrpiM9veW+/Oq
h8TlsW566DzUgN1XmM3fGwfuB/gip3XawOXoDFOxoaISPwI9Hg+2Oyl7Hbm7i6t5FTsf+rAMD7rl
5fJTNHwa+0b/9mGS1tYKbKtmcWlreA/cSXcO5uBNGaoTvEDSH1Q7u8TKja9JPT6kk5v+kRgJnZS8
vT3Br1nTY0pEqKjG13roHyR/9m8Rb2v8jxE0sSHvRRfwxu2SL/BSIFy8wCC6rUp166s1NTUNYOFn
AVQUoWrfj3BsXWEOWWkA9UQNY2eMsFd18O3uSyPvUTM09XtBQsR5dF1U5rcbWXQCLSmLCoaCxk7n
uminIQsWI1oCtJjXFNUZkOit8hPaBuxAUKy6Dumhby7CG6thIncCw8piEvtiqmM1P8kSb+uIKbbg
PY4VjT8z9P02oEcaryD5CE6zrSePjeU26y4M8z+6ZZ/eet73CfXrTcpG6xphtWq/CgHpeCDtdnYT
00D1lk+FDqB5LMpUw+Eoq0nypzejBQ/2qtcUti4ym6JNtdLhfFgeyIG9KcaZ9NqUZY9oI2v0WcP3
1lXxCKDqn47aVthLLI6AjNp1RtJ7fIsXRxCX5kk34CE+j6SqsqJRm+fX/M5gONlupEB9GksNBrB+
Un9vk5c4iOEg6kN1HXkTEpvgm040sN8C8j7a1qkCnk+J3f3UdjtLbZ2jPfmWsyFdkuxyiBRBGWnR
1R0punOM+PdAP5Qku5TWu0Oq08Qu/zJg1lsD9P9LN8L0cbPDjbM10yR8+Zd4e7HrkVeAbGzgIiug
90iTml/pkpOUseoG9YqysXW3PBPWXqmNK9POWsQuK+OlofJStyQhSQ48hHVXroRlc3ITKK0U+A5l
aNrm/z6p0kzAefl0JklVQH+7HBR4KoEXop/Rzn/bFkccmjaKMAOwJxUlLdiNS82tTjGylJdwOeSj
tW3KAnb3ZSQHAP9m1PDSuVg8ZOIfO2rFMoLDET4OkH1n1Q+ON1M81tlx6NXfxCQHu/OKg6vq7XVm
E9XhIa+tP5Ho6Y5wfyJj1I1Jf7SColtDhG5RYxpK8u2LUTwSKWfXcBmbQfZnnqoqeJlkPLFl0rbV
3A8rwVpqA903vJfjkbHEyJkcYEmDtyA53czQ9wLgLLvudULdlPTPzupjojtIGSmt53BPVnT+cl3t
b6cqcDdxYkyfmz4kj2p5F10FyxWOJeyhtqYcxTkPqkpDZVHtxeu6VnWX+aG/Fq/Lo+ZsT87vdBZP
ny24oJ+RAyjquu7WRa08VgPcYhJZWHRnVxOKgrKOXvPTaaxh2opXbzpk2el3hQ2TTwSOI/4U6+W9
LCsRICEh7FOqJxlFOUSUbDmrk6xGzqqDxL6aoNGyi1NkIiRtaT3bsDnUv/g0s1LwiKCJigb1buCL
fDCg0T3Tlc2tuQ7KzxXkGCt1qKIfBX80n4RPgFxQs1GDeLzrghzAxZI6ZTuNOmoUVrDiMcz0IjRW
oBmSMw8l+FpKk2YbxXQ2cRtr69TPfgkMHUQA/CrbqXkVrcJFh05ZSnD+IlKXkgPy+rF9EJM47QYC
G9UzB0RRiRCH3UHkJPPFdltEszowuln3IHa1UQYkadDMol9fO9Vdld+VoX/xZ8WE+ksorYJMh8hK
gyN19uM/Mp7lkKssnrDxOEULJtnZdQ7waTHC3Uy4nF5Doa5E6q6jLOXV/sbzXsKinR5vKYBJMWkL
8CPlThIH4ogac9xColxvuMEan8SR6g0170J7gSAjvXeKIufG5+l7M+u8h7JF1yCzIgQV/Hleq7UT
v7SDW6ycOfN/r9zqYRhIyK/G+XvJho+/atHSQdJXfyZm9tUakvx7p/BfS//y9IX9QIboZdpcur4g
IWBaCLOH43w3BU53X6necIwokH28cjGa769sLVdWwvKhnAryLEX6naL9+yv3XfI1LjN1Hedm/zhH
+Q4SM9i4Z1PZm8Wk/G4MfM+9LtGfoQNxt1D8eyd6/vt76uja3hhi9VMCodnaaarym9V0Lwtom/l/
QW1EpXNOflc0RX0JeifZ6PzoPwWpr+zp347voyRuzmOLerrlzcVnJ/QhjA5N7QdCGq8fQ+NjKH4Q
/OgMkoAfPsY0e//4GJHpFr98jJoXm7PBe/K6G/k9VwPyFRQhss9QwRYXo+W2soxMT+UAli9Hov5B
TLxtNRuvMbq9DGV6OINVkmFrjNfp9HU7zXqZSmMAPeaQIjuzGW16I7Se/ULLLmy1ACa01jN6AtZz
HyxJGESQjmKrg2BB/S5cV5AcP4Mwyi62/zodSTDqiZFFNsHs1FPXmq+HZjlLgL/bSg+6dBnZUT+T
W0kNEqeLB3IeVHtQDFZhqdyIYIOpkV2gBDKfYINFU0/9Q8wN0oP3EiU6NRKVz9N0Kiv1wnuLv47K
Ej7MaTDrU78wqMhBb3ukM1GSOkTQPx5uDqQRiFbfoqex3hatf9cW7JwN8mcHKd6lCdxXMEy4kKGC
sxYvnNfeQSp9mT53ayQIVvTI+9srcGAewnCFjLC7LyKtNjb0+RQP2mJEU8Hdqw5N8NNykDPx6rC4
rdrFW7VgZ7qhLQ45JGGPc2h81oWldhlNtvpZKGzFt4xuviVSfYv8dd749yqlURs0kgEL8wdr2iYt
HEryCnh9GxTjGJXohCwvi1Iql8M12mwNunypsN8O3oS68FTy9juE9l1sKgYghWj6DrBrU6Ze8jJF
dUmrH3bhpk0iDyaLKr3a3WlhGHP96ftiv8Vruvknr28D9zByL+PC2C6HNtHpFhm6iHQbtps3WOIy
p50BO8huMU+z8CHQeHC17UCnxVLm8Tw/2IxGpt9LdccpPs3z1Lx8iBqceKkt3qfs/i8K/2mdYVO4
cCPH3Lh5SIGzWvb4RjNeqon/Uilr9Dp7NimvoWXrXFJTNZ5h2dkqPG/QTLG6k5KyXxOlGj3VeJ3T
Q5qIFh0bZF9yoOlhcxRvi1T5BG3FUxCEpqwh5h5p0VOYsYYsaZAHA4+UZKssLBIUrLrwuZyqCvod
gEqVEYXPBcT9kLW463mEfXZdGT2ahr7v7CrTfvUmbKtlqpj+bf4SIU6HBruthSYNIrC105bLP6W5
Epg7hVmd+Kc0V85y1Qrrk3jnpTIuXqrjBC9185tXfk0yDB39/dx/C5bfGne15DQc88gZ17ntKZ+V
YPrH2TTqr7bh7exDnBIHymps6nHf5IlxDEcX0p3lSwsO4mkqx+nZ6lvjWHYTquTLl7OG7ttg9/LO
Ll9m/+/4IYYLdO6LwVa3pe2QIILE5Dg3oX6c9NZGSjk2VmK7Of5tSC4BFWuZd3Mb+Wxv2hDR6g8O
bVk/5Ym7aV0DiS9FCx/lkBXpZ/pXHRCPf5vkDF43bw2nfLotRC9TjGXcQJtiu1Cg/RodhYDdU/vH
zWxMQXS7QuYUr1dwLLBbC2uct9aDMN3KjFuwrWTPwZAdFAWWTbqX4lWVjfEOFWW2QI6rH9pZrR7U
pVSrhJl3VDsgBkullydt89Qgq4zMQoVu6xIhjqwxDxo9ZNdJtBd3mwZxs0mb/QfkSNuVknrlb21J
OdLSs/CY+X35gh7Z1V5PqBQhSGRuq6Sufit5V9W0ongych+2omwCabzY+2U6HVDBbXqF5OpzYHdf
EbkoNmjvJc+DSrpFzsQ2LLZpscnZ/5s4pSC9kKtQl49jqK09Y4Zuf7mjWfu5n9pvph5Ox0kFsyzW
JM209ThwRylDA/2KbTdDgu0hwqNAkLerm1jbi9DF7BgPllaoT0k2Jp+iRv8pZolyI1fd56Y5fVui
VM/ZGxl4mEIxn3nXpJvZ4iZAPd56FlsRhpuRJseLYaFPEltQwTqgrvcSIRPMiXTnIgD7LLZlQm/D
3nrNA7h6EAHiS7awdocvwKXrg9/X+jZcUl8Odqu13tsLtkXfl/h/sw9zivps5a/CMeweknxwd4ne
F9siD7Mv0Bgad+hSeuvQb7MvQ1jTtOwEzkrxGMazT1Ji0TmSYM2Az6fPhgdxJmU8PyWQkAW8Og3o
bG2yoNA/690QXQanHe76xHZV0nB2e1/ysExXgxb4B9PYa1bT9D/FoRTQXR0zfWzvr+HI9qE3gwgV
6KkKFpa5HB/MqOhe2o09msOLqjQtglNjipoJw6DsFoZJBRnYZYgqaYm4Aq0sMsxGFMwCa3imMu1d
3M4+i5m/LgxFASD3MqlZ0kUFLUMI5k68jjZ9R6W+3SUp+7vb45bsSDqtIjIkaAG8ewzL0/b28PXH
7dLU+y5AfKEosOCckXm5Pqtlok4OOoIM6WTC7s4eUkNFfamyZd3YPkWzv2u7MHgUU6e66B2H9U/x
iek26Wb7dVI7ztVR64afEv9/OymSAqBcpWtc8qTO+OjFAVCPshmM6sdUB0cl5m3zOffb4nOe+H9p
y1tX5dTRyuVl8gydoHEd2r8OxXsLJmPVnG/DIaHjTEuDauMpB99cOotHw50/MQqkz7j/15Hh5Plq
SO3qCUiIvrayUL+4ujbtkJWuTxDB9fdDg1iO57jNI/llY6MAmPgyVwhpTEVV/3Cr8NBo4G1XBXBu
SAoQCs2MHyjvhN9s3dHXCeW265K9stA+OvnrksMMYKkbrNclaSk/BXx3o7YZvimF3kPNyNlED94K
nYPhW95wTTkbFtu/xhXGDE2sB2HpemyzcCfaYD5plbPtQHFRQZy8lWHd1QiFo8gpSmGiGVZmunN+
s4u0mE0Cg4dxEvMueHZzZINXnJg+z58VUh3Xk/eu/yVGBfBz38+RsQs6o9uEs+MfIs+bvjnIWXdD
UX5ttCI+pzBEr0Z0Pb5JWITS4wGOYHQ2TWdV6r13Fye6vw9pVtzQmGxuo6Hk/7pM525jFCm6HzKe
WrODVsQ0tyOiQuiC2vPWUJ09WKafvjUFB+GtB3TVPsrZm/1mEvtsadd4Y4GJiMlazkbsPFWDg9jF
JM7/aP+wPt/xd5/n1/Xlc3qC6Hhbe9CtnUdX205TbNTC3w49RLaT3j12eQLvezW4lC7y+EdtOH6y
BdtO/qfuIBlZJlxjjDlG6CV2UIWJuUv/c6mb5W256/QYSl97zFAIX9QQzMJavkVNufY0N92JTbQT
OphPH4ZUXRm9Di82j1LDDLQDpVH1ihsb3NRcWY3bnR1Y5r9ElfH6AI7L17ArjGwJ89qiO8MaYn9J
/g6b2/Efq/0aJtMLP+D/zebbb8xsjFFgemxLC016o3IuUROZF9CeA/3DfNEL9ZS2MFtIZGMa7Z1t
Gy5ciTqbkiW+niOoDsMarluJmRTLXtUNaDqdGss1ZrkC7MvWuyuom2t4OvjzCdqITxIty44e9y3j
WhxSm/F+dECtmL6S3aXoYH5VS0oSvuMHZxlC9bevszZ6VlCke84mYzMtPa5Jauhnt2yKlQznWTPu
IGNWr950DAHCjHl+J15ZMkRw4yzDZckphZNPlsyh10m7oD1bgQ8tiuKRrAjXuuRNlkNTZ8DEkYM7
SS6lC8oZTbwo2MlQS8LhqKtoFvVVmH8OqBs9m+k1lSIBdQXl821601Tq2nO6rdYaqBQGsXcZK1rV
9GDK/iiHHtoJpwVo3PWwP/wzYnDbYz3yqP8QAXKKtPhS8viXNRz275sxMtCH550l07cgcUip2IbJ
cV5o9/tY2QmR/tV29UOqD8l+VcMCa+WKtrcqk6qEDqsp5bTq5MiQksl1KAgbwdSEg3U13TA1b5ME
rSNRbyYZSejbRJ12hFMY0Eod68VjlyZH5AedZ6DBzrOj619p46rPkMQ6SJZX7pb89rgVZ+so3nki
ZdUuTjHlefpQOKkOKy2zk8iKt7TU1zuZ7qqNxk60/nGdvUxCSmMPvD/6JCbV7Xmpgvh5L59g7N3u
GKIHvBKvrKFTg8tVvb+IaSgVOogGJ7mTj4C6dnVv6bYKAOTvTwSzD6pfypNYWjVD9Wn+4cdRf5AE
XANB7n6uuvKawBsio33gQXsRp3zJqMYi+h6HF/mChUlL28ev05usLDehrUPfnCfuIeI5AHbXPbRe
lX229Dj/nPGeZIzJ+BhUBt9xSzfXlh42d+IEIT3fGRAlrGXC23TuVxkkrpOzde0ifjCMZwFN6DyE
NkB6Z9h34LtPKorK9TBGP6DB/d3u0PeBaMQ7ZCFqjE6aat+ZKP7/w9p3LUeuK8t+ESPozWt73y0/
0gtjNIbegiBAfv1JFLVErdmzz4kbcV8YRKEAdktNEqjKyqSBQ635KycFaKZcaXpq7h0FwTe0Ztgh
LW4o6AW7Q17YWYR1m298sBYIyCB941lige00RwZDZRY7JeWi7EDWml/s//ZHzvBsBm3M9yhdloCw
ZkAqqMjfHzHA2kvqpZUgoTF3fAkWthQJ9ARYNcsEz/C+r8ClIcI7qHiFd66BLAuWx8G2h4ztHTgC
EPN3Ufol/OBEHmaYGjfJv4+D46TLPIhdRR/+K/SEmy4dxQ7cqinJl+agKZ2mhWafukLTmwjecqh3
hz2K3tTODs8lFzJ+UbenZmvqqxissE8Jdh5YtvynG70qegcK2kHR/dWtUbMRkPnTTe1jptnIThfV
uM3mi9JsvAejcp8JACcgTLbtxiw7QhcsPxaGZm8HoBCusagAY68M/4GHCF03plO9mkn8msSi/tWk
0LvLPBkvLAkIdBtXv3jQvA5aXL4WTZlCGifzHgYTN3OtxfkVAhUfV2kM+fUqrp2ka+TBWtAfvzWW
/sEaA6VpcQRmizhivpihDTnRyvzNRoMUBYcfGZDYCPx1jtjbA0RiqoOD7AyEeRz7gWwR+9YJu78X
Bl4HgQPZ4XYEF9bsD+krQBqZjlVqa7R30+Gl70aIllb2zRmke7DUYtUFdmNjZEOKNPbIrki2S2fx
h3ESjyejpTzTtX2QzPd/Vpl+0sFyMp94rjFZgn9O/uVTpcHwnHTNG62RabVMC+Whh9g8C/U92UXg
X2PLB/YhH195BNmBObxLYWBlt02IndtutKHKg0E81xGUKiAVYawS5BkhOZeOFytk+pIcnOA56xp7
GZcoVm9ZlC/ZqEebMXHsiwbE7XQwAjM+Bcxe90WI8BZ1kIuA3NKyxE22IVuP+r+V7iQRhOk4u/YC
dCGdk8lNVTL8/ZpKQwCSDQcsGodvYM/1IFHpaAeumqa5aQLpvdQgrzk6PtT7YqUdbRSjt+QMFP6j
p5Vgwqp/1YOlvakTP6s/Tgzw42YMgiCOgexiaeTGc+N33SrmzL4KA9oCWZsUByQMwOgQjsG6NqGK
kBphucxrkO9E9tjiF4gz7gPtDSAP2rqBpF8qdWP9333IkQ5pCraTWHnPk9FZXHwvyy7Adss60Zaz
r+LxZmrjiWTIstQcbqqPdpjU15r4tajN6Wff/zYOfChguZf2WwtZhgWIj+KH2Ar9zeADYyNAY3g2
0yBZ84YZz5XGvxeVDH+ZCXjwsKr7AbpnayHVIM38ZxDAt/KMgp4UzJqa/jxKOQ2CrOo0qK0Q0ALc
RAv77Jg0jrbMR5EuEXPKjlEoQdJOPV2YDh+n1DVmOgIoTjEeLIkEWqnKKisNheCJAeF1aIElpyAE
g4ZWsPZes9N6WdUsfhsKcfUc1HotevG9Z373CyVTv2Pf8Z+93AIPsy/ta+bpGXSfWHzAX7Y+Z4Nl
rpntew9myl6SMNqOKn9EB1ENAbA1MerGqZ1bSBdnjjwYlIH64vPZHfvxcKBWp0NxvhuCcUuQoEpC
p7xvEdGbEEIKPgRKlr/bmAsGChKlJmfyk59jCXVE85Hff50P3F7R2c+6E/g3UJ6ie9pqjrD0tv4I
lnRgblSQprQBCqwcF1RlCh2tDjQohLbTeraNaXAxtLcG2+5D4gc1dsm6JvE3jFZTU4rCvQ6iSFG5
mwQIF4A4KVEH6gCTXbiwnDLefvHGannVDnl/np0dTxF7Z/XDFzcIuSdr6RQtuMBfQBATnFlVO9ai
QzxgH1jhS22a4WVg2LesAL/fuBbIxyYX1FyNizQJNTxdhmIFPBFEDebnkzTzGgTXa3owdWS3B25f
yrwrVkI5U0+YIwO30BkAgimbnP94+NHshWkZIFtEWbpiO3QVPWJklqjLpFOdiA/nLjIKI7WB6gM2
Qw0hDbwvfnFvVPGKHJ3EQHmQVXvW3rTFZJtmsIZ610KmzY4XRV1AbsIw7FuSjc3OSbp8X1rOcB0h
BAmNuLR5lZB79LRI++WLZudWpvfWeYVc0qDCTZudyA0wjwR8uFqYchpU6O6Zngh22e0QI3KnQSFw
bbcgHdYmFPoWhaoQcFWlAh1q2SwRtArOli0M4GrU1h5cGzHor1B6AELGDz/smsBcwuoGeHOEfBaf
g/UqEVvoo0HeGOmcKzDD8lpkojmbLhTqmVm4EN8Bj4qetMOhCvQ7arnKRGfgLcl33FXlCWooTUId
pRZlG70G/M4L2/JjliDPu5XJEUlNDD9M1qWNjabMTBASzpdCbgmfBgiaHc0mh3QXpim7MJAqrH1f
JGu6oyp1W+lJ+aCL2jxRqw2D7lw2HLx/6KND0Ohi7QJxsU6r4MOGytW7sNL86V5EVW15rkfrSv50
K4I8nq2jWDTreSIRspsF2eIzzYPgMOg3Bi9FkAmUKrXivzKy5DcTqXdzeoh3sxCs9WRnruMtjdYw
j21Uyiczjbfd4BuvuTCgZF22w5bcMqTQcwMb+3bszcN/m3Y0tXrhCtBw0bRFKMqDRbDAVuPWDlWD
4bpwxm5DLGTUTBFb/9KMVZMoy/S2CddzbygQlNDL3xFeC089NIUOLMO3pKYdI1peuT4KEVRv6iiO
yLgGLlE19RTYQ6Zo+qmJlEFyzuoum5rRIPRzVGu/ppmQ8bikUfmdWhFznEvf6c/eOI5PXcm6qwYd
MeqLDSu+tXlwoT4J5OKtHSxwBuCKYNRo7rDA2oUgWHlKtFEDpmjYUF/Rm8a9C8JAGscd3j4MXbKk
vnqMkke3+F3jl7cVKbDuPCz7B1GUGWi58v7oKnInwIatXWraNbR0wBc1uaCaprEc545aaZmbwAAm
xoaavSGrS5kFF2rRoBIL9AUCBP2RmjSl5/M7L0sfB0V7kvdtdq+pqG1Zx/YWC4wecjdxvZeo3b+Q
C5Iy8QUaFPt5QFcwfYtCACAo1CR04EXCpkmioun3FqDLCzBMBEhl1+4ibQKgmWvb1ham5sQQ2WLB
yuZjeKvzKryhWjLfJZA3Wujk05gosytrfqFeOpDzcCiDyL1NTlmLh0uL38A0bxaAKUl3smg3D5qv
VarLGCkobIOsdFYouAKGJIh08+jgj/O5FihEArQ2tb+8/WUy5GvuIQhed/o25Xm/c1Et9BDFzs84
HYsfpR4gc+BVTwXo0v7mkLXeUzBU9eSAF2+/qwdsutQMOTZL9x54ZBaJC0370ojqs5dr1ovJNmNY
JC91I5uLTCLgtJWZlyLeZgCOb5CMsl7mQR9NrNZTRLLGsTpOb0ZpBrhHkrhCeR/kkb4ceAjAW9wP
UPlFR6verXQGmXfvgg1PYslgRZbANLHOyapqG+Yl1PAcO4Csa87WDjPTJ1ZgKZh0UfezQqxKM237
N0Maq/aG9NXpENTIgc/GTptje4jl98GoWxTbqeEhxG6m4aOvt09IefTrNMdqv1VYCFfhI1hr43Xp
8Qu1PB1sCmOXsaUxGMB3qF7ui4/eKEK5fONUQEypoZ/jA1+WGz0Ag2kCCmvEAlAI36saldwCrQpu
kAfk7X1wRWEv0Hum/sbFI/WH4HZbmVYwHmlgrgZ2VNwyyscmT4aDp8oqms4vL446o2bkhrhPw/5k
jNDaBgsH+BmbSpzIjTxGLaq2HQdZ7B7gI770naJBxnPQptqAME+rRWLo4mb0fn0B9kUDmhWpU1fU
FX6ftRIn/WeEFWXBHQgBwWGe2z885rMjvZx4mwQXyKBtuxhv+mVrRv0GTHrtal7qqQGuyLsjmQRo
+ja6bwEkjfAoS135Fub1HsQ72i/DMU4QLh1fGZgFlh7q/a/gzdJ2Dtf7HcpLgdpUgzwHdYup3uxH
GVfXMbTLRTaU8TlXValZAni0gCTQ1Pq0O8wp2aoQxaG0wKU4k8wAFgpdH417YFfVywN15Ph5ravc
Ro7fDKHkyvXh3IAh7YX/roXBXyJTRuDIBSta0ATWCwP/1yY1hNyQE1hbP8aYbmO/GD/sKN+Jpkzu
eGPFD2ZhARif66CvatPkIWdVe8IT55U6xziuz6CoPpfSzU/WkOUrKONCYFE1A4434IJO6RBqKR5h
qmeQGXo8CHcqoR53TcbeeQckLr+zB6+55MCPLro+0L/FrdRWVWOWe2pmyFhAHVM8ZYbaggFnu4jB
DPMtTBsJbIXu773YT4+oOnWXWA4teMbY81hE8VnXhgAEuoABQEi2W2mVHx0q1VRuTLnpUROfEa+E
JlrUIhkGFNYKVDbxgZqfboaaDWAxcKMRqGBs31HZAYatuvoeuIipq4h5qrcCSCvuX2RQVidUxLmr
Tw+kJFACkAqxdJVH2IFSnjygSVR9j5qPOchDg+IcuIjAkYwHkn7fIZm2HhvUgMiqMe5RSm/c5yzY
tIhSXsmjSFILiINALhCdAs+ul7rjAk+bYU/OtoXCbDa0wFxhKI1o1ZwIR7ZruxJjsaxdbSN759WE
ptY+Ax3TolPMMM4Y1kdqQqTGenI4+2hGckg2CUqVV7Jh7q4uIRhGe3UX33rHKpGsaCNPvdSk3frs
bHciPCKoky4oq9XZHaiC07LfJK2vAaRc8AOzLf+oA7U1ZceyEJRcEhlWGkB2Sp21g0y2AzBA00zz
gD/nRKQIqoSrLMayx8wBdIuLPrsFGd5ocvTumrCECRiCozT9t9nUpy4kEexCLKMu5+nSiwu2SrUu
20ztOhoVZ3li7ae2EeLl21TlhaaoCje7DZJjf6gGA283zZ+jxBYkdfKQJ8ciEtkJq52Pw+inAPv8
2Y6rGszr7ZHsNKILAws0qjpRzVgXT4HNxz6EYLCHWkor1MwF2RzVgX9/tSwBilrPNCB0hjA60qhA
2sVJ8TA6g/MoGWAyQ3LloJx7JIuljXvQR/AbU6be0ptFWnPvSB4lMhKrlkEJrdVaFysqlEqyBhxS
NDSGlOwBxVjBgpooiTUu/8eVPKvhtwQQlxZZ+IDnDiqlx6Y4duqQSAttPsQFMENjcaQz6q5sLkFO
bEnwNn6Oicid+smzHmvw+fx5Sv1a2zdrSGklWzuPshXphu8LVR1W43eyMltdnDkA+Gcnz7NVrpvW
UbrVLxZm/GQI/nGIUpufyOb64Ndz7PxInaPy4GBrQBzt04V6JCroQOkMXrVCu5vTVGPvxUd9aF7Z
Z2W5jTQDmShNRQetA0Wl8qIWudLAMe6mgVNG65+55un/PRfZP684z2X+c0Wa2SxL64habDw+8TBq
MlTeEoLX/2xiu2M+pR0eK3MvlhNfm9SLhHicm+3ZdjRxliYL93i1HTozBWKHbNOpD4DKPjWMA9no
ULo16pnVAWUGICl9iTvsIMDbxbzhSQP83k+1l7prqvfS8l98/BDeQQU9nQBPOp38q0sPpfcMqYyD
6i7VyP9jiv/vPpAAQ5UX+LvXDnecUyNde0FED0Wcx5sWOrUTO4TlQdmlrnXn0uErP5v+YzKa1svf
BoW+2U7sEP85SKa19RJZdnISJYoveaHJGx26xMuhlbmcLSMCcTc3UQvyLFair7pisyxrY2sk2KO6
whi+DM35UgubKpym7A1wdehSBSXUFVRM79aEsbHNQhDBks1GhnLRdl4JatCyXvdgIt2HHsufB23c
lo0JUKuy61YWzHYRVR92D4xt+wb4umenwh7y0z77/9teNahfo+zVlPhS2StQXkKTeZiSZQ1oa088
aB/n/Fnem822d3y5nPNnAilMRGETfzMnxbgdveaRLY9kmuzxsgpRUUY5t1ELs1Ns1Y/zpTkeONum
iYflPE0b9l+npo7ByKepaSIdVM437prL0UCFIHNHBAZzQFIuee26S61lBeoAZHiZevCEGvaoa3kq
lI38WjOEgiIQJFuaYRpLE3zOIsDug4ImNennAcvTaabZNM/ZJNkW7xvvSJ3Agd2nTs5PPcr4V7Lw
sOJWC5lp5YEXXz3YSM0qkw+e6V2VD6DqUk1arjhlhFybCLMj2VwfBAcAhV+pc3JT87pIhW9mW2n+
nqfVBv/rtDQo0BDMSgXLsI/CMoim7cFoTZ106D6nDRm2CkONVZXsNGdfd1jZ0XrGj4CDoCatZ6jp
+r1AIRJSE3OTelHLhvslO/kRdj09Koi3oRy/Bx22RJGn9ycQimONR21PGemMDklYQiI2a7c0NATL
Ol4bagi15xnCCgT/Vt/e/2GfZv5ykSEPkoXnl2KDEEe/l170YNq9/uZBiDUIneRHwdN+2crUv0AC
uDuBxgPlhEMVfDeaMzk4UCVeVh445RtZ1+cSOiIr6nC3FjSm3qHs3KzcRiTnII6KSzwCe4DUVvLD
NR/72hi/WyhKX0HHtlTL5nCLFDFiDwzCnXjnDm+FbrNFklnRrSxd+0Id2AKgtkJ1aCixmzpqDfzL
oYk6CtkcPCMeQFukIFCSiXuyic4Bym7oh/sGkcGNFWniGuaxeTVa/Y6pRW2KVBK1RKfFGw2M+VAE
RkFL5HnmAVGVPRW1zIUu1IS6s3MA+fnUSf5kp8OA1NLBSdzdn3Y1LdihtUNldLsv/p/1M9moxUcU
5EydfwxH9S7yx7qYPt5cb0NugESWx7HOt/O0JjD159QXy0Zj8uy6SOhIYPKvfYjXNQrNknuWBYD9
VlBskG1QLg3bqF881qKMT7T5m+8DBSBE+SPIQJ5Uuvw3t8tVlhUe9EPvkQxKsUvJ2bIOrPA3UmeA
cefZu0x+okavebI5H9YxHo2nRi+ro4Hs6mb0bSwqQT6wiAq/+2GZ0VIb8+I3OLifuTPYL4EmEdxH
5P3iarq+hyqqtvWwJ7tLS79fik433ga73wvXyH/r3njgQ9C8AbQJgS6wH3qcLWLRjw+6Wabb0G6y
Q+Ox7Gr7cbQygl68AUm/Heos/6UP8Teep8NzL+SA3adRngKD2yfc2dXa673qxeMIBypXqxv3iefH
x6ZNnGUdpRwU2A47Jr4xPnTMeABPh/MGjWaoOYV2d4J+WH0PmrZ3suPLICrTN+JcgrburmUxgNSJ
v9ICFNeBADO6aEWZnBsjxmbfsvr31lm7aVL+ALgGMlnKwWTusEUNZbxOzay8ofilvFUhCrwQcKgR
r3eKmwHtNX9RF/jEY34lE2q4NGSmRWDFC6lVu0jr0o1QoA/8q7U708+TBcLG4mCp997UEaJaYAyr
G7ViN6zOhRmf50F5hbf+ECcg8fycqETCeIWbKd1oBBHBgvpjYvLxYoMtCr/9QWRvo+LjrDM+HLti
UTqK8m0ifpuO5EOHL+1aRuORAevKDf8ACZuF44LFo8qty4RZGCGNgeBAuiGMQ1Sa7IwCjWfqJJMb
G2fT6j/8GRDuSJNFzlFrfWdJdBR21X6rEtu4NxE0O/3F3jflV3tqdt+cnH34NwAALYm9Ar+bb0GY
mvcyQjXVFMkqw5598LsiCXLyXHCDEiaBStUK8C90bQfuidC+4Q9TPfWQZNp1KOHedINlfBvx4I24
F7/jFQb6FJZpp4E74xUq1T6IMlCQrEYip1s9STWSVQgMRW49jSQHJ0QRGI20gKi48hSi494/I+ma
ugeIIo10Yl//xgA+Iges9FB7Ea2LqLXvgRBPN/hnBCeRJeAbhnj1zmJWjbxAbEEtnOvQo7ZAr2qZ
2Q9IF22G2hsj1CTGa3B0GT9SG5WFQMymz86oi1VgCvNaiUjb9mPfHdymG07Is0N83Kua+waPeZTn
9eUrlhGPYQZw7yK+H3kLxrDaq5WqiP3KNL1c/u2zjdz6j88W1fqXz5ZoGkR2Ve0XlW7FkhVLZsXd
YSrOUk0A+rsDlX0xU7tHHQnb1yLLxAKRVVDIUbjOb71mbSVgDJiMLtK2a1/G2gJp7BK71s7bSIiZ
LWMZ4q9ORlYleEdHzmlUKl5SHUquexsWQezcq+XWkl550AAJOQuXyzOd0YGnFRjKQtddzR1NE74n
TA8XRevJjZVG1t736vjeH1RJ2wCqXyBPTijxrF/IY7AtE/lN6wnVP2IJPfboIPEosea0/pcY/3RK
TiOcKAXgpYmzETLGth9sdAOCu47nowYlzNeNghUzi3ULowMysAcs6NF1AJG2s/EbuYU6aE6dukYE
rsdeI0m67tIptz5CLZ8a/jc3iTt/WwKKCBkrjz+1RbFFKTfyerjzNqYTj9tCNUVeL1PohrxkZaMf
MtOF7Lg26q+6I38NaeDfkGiWV7Bpo2Jd+VtG4C4Z95C5UtMWvNyS/5B6H9NWiBvvxgKV7aDWBsPu
xgdmbInsYrKnrS01az1N99PGV/WiYiP50kQsM9mnjY5MdIPqUp+Aq1Hi9AvD6J11UAb6ySG0K14S
vbtBecbt44pQpzlGHeI0+Wh2JxSZgF6iAFH1CQKdobmJahSVV54UG+qng+Yl31O3NreyNDlqWHBI
yqg/V6ypUMqfO2CQ8V25IGNSsQ8fy+V8WTOG7K/ypg7uRRL8l1BayGokb6G1zs9chAATQl8KpHKQ
aBQZ0PxI3eMUK69uA8a3buEjNCkXZGxVD535QMrsq8a7zvbaMEH9MfVya2XUABpKrAwcvMaPjG40
3ELxucts3HN0GvsPtZWnUDhD3JwOyFHlAiHdf9od+IVK8PqT5ctIao9ZYkCzfElzzWMgJIRQvDqY
hWetbZm7+QX0YN1GBxf4pTZC66zzJ0PBvehAZjobY2Et3XQo1wlWKh72IKF/GqNiSS4Z2YagbKHf
E9vreYY20Z+wO4lB0+fzcqFBlewQqAOdRZnTlWBScGHEfi5Yk7UbWxvwXeXleDaUztmwIx8y2U71
z2iacm6TDzWrqnDs5dzjGl61MlwISrYCCSNRJh+HFNHIFvXyaOfSb0A4FP2abDn1kLvTetWmL7Tf
FIH8EqTMkgQqPzHI0zug2U/YO36NZv4R3KTBvhM9aYn2DBS0dTY18AMKKx6gFD+k52bIS3Avce0O
RWjmsuliEzGePFqAMbL8KaNsDZBiCexHAuEaJ4x/8bR5ryK3+9YOyNtrbqzfY8Hjg3uS6fg/Vtke
L60eLDgtqvm9bO3i5Yr7wSnxt0jFcJpONYtrB6PFmqrMGlQSqR46uALIrAG0eBK7wS4xUbQHOoxX
AC/vINbZPvhjHZxQLNguya5xkC9Wbdxcs9Aab4EjsX5RA2JwBSBjVDlHG/XFj34FOV2hl09RNbYL
CUa+Ex0GoRUnXR1mGzW54Gzp5OamGgEIFyU7MzeqngKgYO+ZHy51s42Ba1m1bpk/ObKrnhB5Bbyx
5vfkGFX5BSgp/0qtNm1/yrIZpkmgVwda1TzGfajmrNSGFg8isadmPjrjClgge0vNzq+RHkSAe0PN
IQkZdmOtv7LURcEVmuyR3bCW1ItMvHZoKtBbUK/v9sm567BCpV5dmu0VIYM76sTSNVnUzqDvCk2z
RrAtZy0KMtpDh8UBQklFFp7x2wrPdKaJ+hv4ssXONCpnXJhN2CMAP4AJ3iiwMSygzKzO6BBBFeAQ
JjjMzb/5zcNoBLnQsLn5/z7VfMk/pvrjE8zX+MOPOjwm+L43HsIYIssaVEKqBZ3OBxB/OKvKquUC
Qgn5ce7wElDSN1XxzxBqz92+mnFu0tmfF8g7ZCQNDyyH//s0cfP5wegq9Ekm43xVMrptY1cL1zbu
Rp5g76Y+xDyEmpMLndKQuk5foLzZ7DUrqW4dpCEdpIJOpWLspEM9OECBaGG9HEzrwyboLM02GkSN
zoO6A4CN5mzT8gy1Ep9jaUSVAi0nPfM820cdtdtjjicRXXXuGECvI1yRXUo/xsqcx727zuokWE5X
/JwYUSoUboPDW9C1c15il9wY6WqaigbH/DX3RHydpsq5Ua/jRGsml0ALLhZIiLZgmOAHl+v8MJ15
ef9x9hcbuUjf9nLc2BhHh/LzbLa5app5VuqYbQ1YQpepjTse9G7Bfd174KaKwaROzdDJgntuQkJb
ZOY1Vh4N5NV2cef0S+psbD+4rxBvKRqhn6dBgkMpEEU8iHwBIlpyVl59y7qAJqX5WY/ORXP1+qfN
vUvs4aSExQ9TdvKSHNxMgR7uvVY+ESCdYOiRwqIjEjDZZxN5kL1oxiuqzBf6gA1B7qQ3EOjZd2mS
ehc8kNbUooM2gs05t7qf/RBlyPR1QOTVQcOWvhuCxcAromOb22o/37iv3edZlhofNjrrc9t9jeMh
X+hV4b1OvdFWN4KHjPPsznGc7A681+6JdeORTBCHyO46APGvIZ5lUM2T0ZLc+v4uBhnTjbzo0LVs
l1mVOFNLJml215bVS+WVYNJQM5NJMnBWuJoZ7WdbX1nt0k/1bEsu1JHzAkUXFYp4yEZzxg3kRKPO
zlbzVSOPW9tMgoF6ni+ycnPvGRJ4LcPHB06r0T/abndHw+grARfRQOa0/jK70YCGN50+wvwVMuwo
Bdi/LrOpDNubDLz4NH8y7oXJwgBNImpS8QcjX+a24ULTXO/Lt2rMEDBSE3RV5EKHYAQHCDOYMX0r
mtTrA4juFQVfzpfVu9LfaQ1w6/M37dteO+i++Db/4RAgBe8/z/fzp5OlE1yr6JXmmv6HgaxV1HW4
Ts2xtg9g2BCqmEbsPRMiCVpVyO8p6x7NvMgeU0g2HjxdB0JX2aFnZ2lVdxmxDgf402ebDlRGe7+o
7ScOojty0l3TWHau3p4Ty9FWmlMVCw4BvodeGs+iG8qzUC23DsYNsCJgTm4C46F1ZXvzQXrV+Znx
QKbeALVXVETJkWyyj+pdkVT6chrgmNGDNDYh5waYOAHRw7q6T/c0OThxswOiIsaCmjQgwI9Fcw15
R6Z+RCgxl327pclRbVKcUqv8RZ30cbXEOCKFG12nq3eWANoscdc0me9l4qLb9YX86RCk6fcq84wT
tSSWh9vQM3vQieALjZqM7oBUWVEnmSpIZC7sNpQHamZjbe28BME6cqGPIFAZp48PZNA8aLwEzajv
6AOA1kM/RFxiK4k9lUhe9MTq70bb47d6FD9DEQTfIO0+rKEIOOwiiWbMtRVIt4DRTIPgVLcFFPhQ
Qf0NPIU2KHGL7lj3CaBr5t1k7qHAx5sGfCGI0Sw/dtygUNtNOL0Zm58h9XHsy3rxBahnpQxi4oZ1
r+Fj11H4QvnrSC/fOePVY40k244zSPwgShs8KgdKbWMN+G6zNw1BzvfUAQAyE/bvzMqvXT6Yrzzt
BuiBmuWdayX91m9MeQgbN0OcItPBGmjLx2yAMm4Jgc4fajg0Su3fCYZ7BYLB+ImGm9DK8dPIdZQk
qDryxNfAbGFkKD7LY/kMjQpwOcM+uwlVfZ4HHtKICKhNbi5q78kN1REfsw3KbZ4tSX+ERHQAyeMB
NN8o79AWxfCz8GKgSwPzBbLDDUCJRrFjssuem94+ebURv6OeJ1/WgEdfuGfq58oYkFqzhuT9c6TI
IUZBIys3AmzbsvSVlqZIEEVl/kxnZeRm05n4i+1vfpFu6Hhu1vmXPJvmWsMRzGC7L1m9KcfmDA+a
M7p7Sq9NvR6yZGtHa1Bm8pmjI2eaJW/YjuwyzRfliMTupe7reuuCfuDFLOqJz8rNfWOdWX67BwoJ
4rx5NfFZYS0Ne9qBQNsMtGfl7yNOhio1wBQcEhA3a2GuFXZ+GbsBeLCbOPsvbbFM+SJMeHgMMsiO
ACqTVZdidJBwMcSKOpAnrC4JNAStVTrKFTBU4XF2Cwcn3gxR7i2ljWpOAaDGkRd9/xgLs1yDpUxu
puYIIjbbbfGRTK9/5MIYQeCan6iTDsIDYRiKuu6oRbPJzPiYzTbEx2yRpUWbnpcdIl6+mS2IMwvy
QyfhG+2FWkzP2S4NinZJTTogyAtizohd7CYAYFN5MBCILW0lJUK2v8wxeagB/57jb1exGmi/1j24
J+PBrh+0zDgSN0MIddJdhlqrtVQ3BTT6EhWLFtcGot0PthiPOsRf13g4eseYRfGy80f7xLLKetZB
lz7R1vGyOoCFsl5FQM19I7cwb+yToUdb36x6FNW773THMAbhigYxi7tO17tjF/X+So+y5J0X56qx
grc+A+3q2I3JQS/y8kENpP42q6ChYwIuZCWZu89yzOMy0/0ZIeATx514R7ZULHs7iG+ZbxgQcx3B
MmpVI0SUsw9fB4osHHKM5cpA8rQHQy+4P2x9JenMwlZVlNxHuABnU686s+LvTieh4u6jTEgdQIrJ
oy0DoHfrdDaSshxPog7LCPD7e+M2wHPmrvGQWld8adM/I+6GFXMRdKX/ZR736R2U5ZQG180JdOct
B9cuxBTFmzlKfcmzVEBLLxK7zu21nY5M51WgJHyJvNz42kh5Ig7toAR7Z1KJN73JIQeJ+gtNpMVj
idJ7lG7jLGpryIbikfyopfzDNvfSWanrbC3KFsxANh6UKNEoDvSRQzfPT27Tfp8+sfoqbg2yL/Io
Yr6DYkH6FBT1qaq04DEF4dMBTxR1F4rhTdlzHW8LM47tg+uBKuXf9hGJjEVlsGaHx588Y8Evz6Pj
CuhD29U2M+tk0egSIgTU48XJuOgaJ97+D3Pn0R03lqbpv5JH60E2vJnT1QuYcIwIBo1IihscmiC8
9/j18yCkLJlSZ43ZzIYSTDgA997PvKYYJnzNBHwQTGspai2b3/cZSTptwLbVN/3yp0FYn+4F+y6b
lwPf9xWN0awqX+6dC8rtgncjB74xVN3fXvBt3/cLRjyvRbDDdnqRaf3ubGUp9Q29tcbLO2aPQJDk
6zzRBC9a/hfo07f/Xfb97ijAUuRzwEquY56enUnrYNXMRvm5rvN3hSrje1Q1Kwpxw7OU+YkLfmo6
dqZJZU8qmlWeGroj57Ng+2Ym7c2LIsKlUHzZ1qjIEecEu8uuyx9jqSJf/kebAi/XcsaIFvDqKjY6
2MoL4e4C4rrsQwAA/xtFP1DIKY7WMv3mnfxFxlluE6saU3IpjMlWFQVWiSrBA71vAhUzHSl+9xkV
pqxrL6UVxq6kadnRSkTzKpyLxhu7vIPrDV8cN893tck+pqJv780wate+X2TbINNwSlve7HLGrOC4
HjXaC6X92PWNOXcN0Zw2SAheMOqXP1aeV55vaLJ32Rwg793q305QFW2tZxlw8am9m3Mfan8SZVt6
GhAMcXi4wRnk277KOAh+vM1D3fudZ4WvsNQuB+elFW/koegCWRyEO6prXIUhCkr3wv1PaF1t6PXK
LGFGfYOQYn0TUoz5uu+yeTkAur3dKI5gIIDQq738GRp4v1PlctGmNikf1lhDfN/UEVDkuiqHWAlA
SJu65SSLwjhWrQ96Uwd3htam+35KfOei6K3/tb8rlHRfKIs9ExV4Dy3fFFPC0mbYSq/obXRg/uX0
ZHT6hNYLNyLVov5ONGsEh5apdgq/nduHKBorchfehhLi1Z1PI4vccH5WRZx5xm56xC7m2/4LEAON
zK/7L+fPeex7gTDDMWjbZKMOUbiiyUFfz5yZF+mVo24DKSRJ042UZO3T5YywjdR1jDmfTbCVOV+l
51tBHNe/3b4Iz9MvgyWjmdZG1pGGC/UG97PLJe3qHzcvR6n4D9vL9a+i4V+O/vLa7yf3y1tVptCt
52DeDRNNV6zQq6uRCsAqryXlLgcShs1xPr8X/nU5Dv5ZmasPRTPNz10qkVkGo78HBV5/fU2XlYKX
TzCVLuNNnNR6HQthQe1piYG6JeAZlj+pNSuOKL5850x/51WXiElsswpzHxXm9aBnDQbFU/eNif39
PDwZiM377LMqNiLP6VCjTZMpq1QDXBwlVXmABJ97wJ6qh9qQ3i7URkF/Y9pK3r+/Rozm0BV87Uun
czMvrDUQxtXq+6bVjNUKe+RwlRpBsNcmqFfa+HhBvxdFjzVd6E9HUzWHvdyRyESVL700ydcTlPFO
HCWbbkEFQoQhURBhUhZWy/3FhiZbNrVl83JU6eF2Xo6SK8qfL0d/99pED+lcZDkCqkJ+JEwgrsSA
Vq5G86rqRELNZf9Q6wgGTO2XqjML5aNLDPMWP1oXhdsguwmDhcDQRXuUujX1LYdD7CKroV4LJa5/
k2Akn4O0qD2cpOYDlK90p5eJvp7LQjkpcak5vaaHX3o5v83SQv2A2A++0erew+qvlxthB3yjT2SE
/Fkr0EewKMVY2V5rex/0wPhwGf6X/bKa62ujrL+6D1mTnJ3gdl/lOcZI3w2JsjJs11oXIoY7Y0j0
/YBUqhh+CCcUbFCiKkHtU1yxKy0ari6b7VR827xQD1kdfjw6/bx5ORqL0MP+29cWMxidKs9cpG33
WmPkW2sJsEAj4shmVll4uGxf/iyn+MWcb+PEiPYSwedFzyDuhrOvFeFJH0b1VpyT40UMQckHZQ1s
NF5dzpqy+QxLLzgR234967JbnhTOGlPOWiLXf74X+hVfz8qbUl91ZqN4VCgBCI+1+BgpaMMxrv2b
PGzQ42byP8CRoQfl9yFFl0E5zEDFMUdslNu2aFqnkPLxKbaUl94ykrNctbx86UNpaUWqJCbvuoXR
6hhoIoZsAWM6aNBGGSbaJL0UHXxJeEkFX/0aUPaJlO2LOHy5hGmXBMGE5WqbSp/sLsGapfIMQoYv
vYua10XXqxv99CDULBWL8tdlfzt2UDuW/epgOt9PvezHpjNlYbAqG8HeeQ1pJns0sBfPJTN8zXxo
0AZabMc4DYejCYEaqEEbvsZYA2gi2huyEfnrn1+ZSNF8yjPlMSeyOSDBlB+IevMDGUi80UbhwVSi
6EqJo1UgZ9Vdmsb9SU8MAC0DzqAjNRen9kVxczkq9Fq7DwLz+etRcdLfG8gfVwRHZC26KmB5SYXs
cu7lD8J1K23IhevLVlRZuvvpj//4r/98G/9ncC5OwEiDIv8j77JTEeVt849Puvjpj/Lr7u37Pz6p
lqmYmqaiYaFZqI/ousnxt5dbmuCcLf2PsEVvDDci+U5tiuaulV0MCLL3OPcDuGlBRenWUjeKtagq
wKS/bZMJGm7XGe+0zmmf52+94H7NY4MhTK5grKyTS4Q1aFq/AWqmpUd9DrO1edGVwy5VtcOpitZf
XQaTqP1pGx7xMQQI8z3MiBMtdunGZBiEoEx0+RMk/o/7LidXWeqKPOM77IlBzy5/tDwbD8ryZ4zb
elUw6aHI9NfRtO6eENPPNlovErFrmV6DRzL7r6dcXns5+fIGuCmI9t9felX+10uv66rOk6Vp9KB1
9edLjzxeIQyNod+1QzRtaAIHoKak2ctUofpSJzRNlnBimOFBV6Zany5n6HCeoGqLwMR+f1ad+8Iu
C80f3mcQF5kNZewwKxZ2mtaEX9Kolt1YSYaDgSXmVVWikzHRm3qYEX3m8urvy6noT4PxXk4VfZxG
gnTaX4aZVE/XXRgrO1WVmXOhNBj/5rlUfr44Gk0SvpRqGIqiW6rI9s8XZ5jmMapnLdlMPsA7zVGQ
yO1njM8M2tsMZ+N2mAfsjRb4z9AlJ1oQ9cP3M3xBnYnW5dEeAh8PDRlgSTSOCGuHyH2lXRGAyS3C
O03Mqt2wHL1sXv4EpOWTPgb7UBVRDv/n6/NBS0BtS9KrOFz9/bMgL/f6+zBcfq4qKqYBZ0uVDQOE
3M8/F+BLNpFXBJuviDoF/8aLKymRloWdY04aCaOtXv5c3DUv+/spB2G4GConOpoaQdcjkyAaBBGB
rKwnlLVCDzTwT9vfj18QembtXH7Jf/w0ozSXGeatKKc6CsL2l83/Wp+L40t2bv5zedU/z/r5Nf91
j/1Bkf3tKYforS6a4qP99ayf3pdP//bt3Jf25acNL2+jdrrpzvV0e266tP1rZlzO/N89+Mf58i7g
Ss//+PRWUARb3g0B3vzTt0PLTCqL+g+3fHn/bweXK/GPT3cvzL9/nKJzXZ//eMnf/zhEVXdOf/Me
55em/ccnZBz/FFELVUwFljG5u2h9+mM4/3VIFXVTX7oLAEG1T3+gMNKGzObGn5LKIUs3JF0RTY3X
AGm8HNL/NDTRUA0EjZl06JB8+utafFslvt7E368apLs/P6+KLDNpiTodPFGSoPMvw/eHZUNlng6j
vA/XcQFdRS6GIzTKRz4X172MxmVb2aoyU+/VGnsuwsYuw+6QTVHs0AHQbaNGZTIesR0qm3ml6ukV
JJX7WbDQjcTvxNYGTqKT5jHv4j4RZVdzJB9nCYxsh9tIhmEQdMH+MKKOOFKlYSESoTcDEI7G+L1D
xm6w1AczLHqbSYZgAP0VX4lohhRYzs8PllRaTqFOd9LkxoGWuE0clo46Bq8tJWMrFC1Pm99TEUt5
XTVHu1eMVz79nAHu8II5PfrY0jlNolPokQVXTiKcrCxkJenuL0uYoubPCdI3PhLd9HTt0SgOMZPp
YpAIgJuu5DCZb6PS3KX5XLgEX3hxiIlvz9M8b+I0OdR0VWxd9gPEONtTJJcPWfdemNpK7OaDmiCZ
EGjVU1pmz9a4FXADzyV/13Ywjgec7qfeWEmhMHpZm7yGevpOzfBG84Nz5iuBNyQBi3bkSCAqdE6a
u/ED1ZleO0NOcVL6LLRAgs+WcD2WCqYLZuL1ZvE8TPpxQMs/DISPpo3eQ9+8r/AFWYMv2lHCcWeR
n4zSPxjYQV5PFJcZklhEIv/g9inCvhVQBEEVUhC3JtBNA5i5pO1HzIL8MUA4KnmtM6BlcmuMfLNI
xnY928p68GqoGuIvu6bBdJVC6mhPWfg6zMYWUFbpVGBvxKRMAYpnGq3qj8bXj82ceSgbAPtsEZPJ
05NgzY/zQBaC1l2P8zkiVrmtdR3lmtidK9FLRPreIN1KxyeUsbNmOCKmwgUps3M5tjwwFTYfIHto
uAGdEyCI2bM5uHVwqBL8xwZCSL5HEgINm5elNkQfmnhZKaLX1g9Djz7ZaJtCWnqzclPKRuuNoTV6
dVM9h2SqNlqnXHkVQuB81oCeka1QIJUEZceT+Flp8/c2pR4em0J99PUeHV2lXeUjMtKJCx2436X+
dMAJuXBhOKjQfvXRm0BaQk8X7DSL76RZX09zw/k5XxXtnhPkUaQ5asvtil5yswrJ3iX081n/6HEp
jbcPEiFykHC61a3spgHabYtXuervYIy+ynLqBaO6DuP6iGTVqrcWwlFa3sG6XUWCdQMx5lTTabJb
tbLTQcDbahZ25cisEJT5qT0rsQXKBmVlKX+ey35wc01fKbK/Q61y006incb1yRBHkfL78DBOxooe
9/MPM/HvYuBf5zLTwuAdwRZVkyWdUOznuQz+dqGCP6fon/JQGIiaTbG+wWgaiTs13f/9h0nS7z5N
MdEYRXeU+fOXT+s7SULxCCUywyyws7FOSGrcK1xWSJvHLnqbh/7QiMl1bBQ3UdI8/ZuP/yWuUuTl
x1qGqGumhKyo9svEnWeSUhQ0ttdFkrzmtWECe9v7o+asBaZn5+u9yBrHorVj5tlemI3V338F4zcX
QBJFTVzWDQoZS0by49KhaGpWaVKwTvr+oIICDEJ9WwEgnwBOF5DH/v7jzJ8zHG35xajSsvpJsmhg
9/tLaJUrYoMFJLdXmVlUQiNb18k1+QReMAPsUhHsKvjqrZpUdJm04cFopJscwfBKDpEkfJ4alX5J
flU8dFXk4P32nHVXVdw/mAUkZjnZKGV1FNDVVBPA2SgsusZUejhbmHbeKTf5ZJoIdxjbSo1fGyna
BeVzMQeviDqMtiRGsOyQsiR2eR5TQFWlIu2nqqidCNfEvMw+d1a6980Qs4FweKHVdJ8FcspMEbW2
yi30kFbQsGNrnEz2T5Q8jap+ojGeM4cozbrspJts0ijtkC7jXZhadbROAzQIiml+kCvzPjDlh2Qy
75lprFa7JzNDgKQ2j7JmgjZNjC06idBeGIhd7RRM7aKqpP8XMeP/Szj4U5T53wWf/x/GjBpD45/J
+r+EjM5Lef7j4Vy/n3+MM5fXfAsRZflPRrGsW6Ypy6IsLTnStxBR1v5UGObk5dynZZgxy3wLEiXj
T1nUGBTmEima8pKWfgsSJfVPE+qKbCmKxBQhS9r/SZCo/DLVLfOLpBAmGjwSumVBsPl5pKchDT4Q
Bi/ZlNOsZUk1KDo5xGzvHfKB+hSvFSvYIP69q0V5QqMghz5y04jPSOo5LP3OFM6YVSEgMj0IfYVA
x2uptI5ZvfrpU9hfoWNmIYvTiMU6Nn1bqp7z4kZtXlMfjoJ2rVdvqVi5LRowQcFDvu17dBe1bt2M
t4CKYGEeJ/9KV0EoKVWF4WdzHxf15xyB0yyeFh88e+7SVS/pK6mTV1quATwgkp0nG+g0npqJ0wQG
IZuJwoTJiP0s4Qiqd4VjaQywCgnpLNqxCrhd8pYPyRoPkKqEWVJnZNbhBuUJoF1f5gJUaPE5FsOt
FpwgNK5KgxZtGK1pUNhVma0NYxsS66Coupob0+HLvpdt41bRGDlhZW6DfjNLmHpk9CcyunlzD57j
NUaSuerzt7E5yeMNlUW3b0IW2/egGbcWAataS+sCGH46P2qJeajFtw6IM1EqgIWToSu2TIBUSfu4
Mz2MaCyKMtWmJN+P2/VTa763s3U1zQdlPE2J5k2Fv9IRixIrQgAf5pH/VmSyq6e5q/oTwNHc7erK
xblgbSSa3czoteROKGhe2j0WRKO6Um2jhrsshuuKqRS7LDuRaIQMGh5LwXUV3JbiizS/GSU/O7Bc
oem3fVnbhdWvjFE8YkPy1BVVj+gHBu5K7lThR4QXk1yiAzOaW5GbNGfrLmPClOgeqrpTCsEtlbxN
Ok1X2BJ+QWeLbCTaokCOHH7uhea5Nw3K3lu65VdxZq1otduxAR4ZUlQu22JrEUkzwY6qPTNLB0jx
K6c+Rogk9b0xxzWxtFZ9qTrwK1dNmTmacI7Nxxod7WD+iJFnrsCb9eX8qufZJrISBybnLhOvOh61
tHu3osAp59bNUg0ZgVdUk0UaTUq2GfMWUSBhPXHn0eVDXQL79TaTbAmBNMy7Bpdn4S6Th3nTzqQ+
2WKrZpXuFFnevIBKAJoFRkRlNYWk2XhdZJxSc7wexPEp6KNdFVdOMxUoi3Zosu4aloCA6M7ErUkr
u21RW7tRH52g/6gAaeejuG9nFKfVvFrlYrOpG7wDlXMmSJ6VPQZmdWw0FFH6kKGn2eIswZyO3SGI
n+mFIc2EkLjSqo8LDheJxXIzCLJjiqM71LO80kv9FJpURnF//CxMdOAG7bXrmzt5witaPCFju+k6
68qEAhT4sqMuRm8C+iJa9FRB0m7EaYspkxfH/jM969SuSJ6QJdLJHkUfU5jmLS5r3f5huv5NXMl0
+WNR5xJfMUGLxB6WtlR3fpn/almbqWLx3nvcPTfJLr4zjtNpdCQncLLr8nN3ZXp//5GysYSP3wtJ
Xz9TVwFqEs0S+lwS9x+iq3Chall181aIqatk13X23LWRLSRX8XzHbQwyw56i0RuNydFNBllsbtFE
ss10DRBwFXWyAwYiF+k3S7g51Fg8EqEiSjakp0x66coXtDXBOAjrXCQ1MDZGE3tifK9V711yn5bX
ivRYAEdHxNeDwUduI+GcuzOt6lqT4k02E/KqDZnQUx4YdCcQghYZzdFpBjLVm5GzdJIsvDGomUNW
Seia8m+dvGlZ7ukFADc5edDj0et1dIdH8QBG41DPoxf3+lUtt8cy3CvyfqD00CS9nbX1QVJr2PS+
4+crQ6GRijSixe/LNXwFjWJdIVOoM19JJfi+6FH3RTvsK0ehkSDOk9cU95pceWbxGla6Hakop0ba
tga+o4kDLjAyDemBsv1rKWc7IltvCAcqtbGtY1E6zU4UvvYtihsxEtNB69E7c0tS5jxgweFCSGD2
mqU80r8Uo92p6SrUDSdJ6QQM+lbO4lOoE8xhAQRPJLX9fq2DVpCQswDV4jTygxgRwrLchPpBLTdj
ckdjxsNoGFBPgzL+Xh+PgVhgt2tupZC1sxCv1EKCYFwgmssN0ciHJ4QAQ2QAU1uVFbc3T3JirEvW
CvGgBx9mc9NyzUZKOhpRot+jpzqJt4KWb9Kq2ogAlKuIVDe4hi4UJWd9WIsS51ivCTUSv8zsSr4r
5NImM7XlYqtaxK/DqW72uXr05Y84w7CN+Uk/QOq0xeQgqh9hiV7HAAef7q5Ak1SV7mjCgpfeG/DB
ze6zqmC3fB79EngFj926o4yBy6xoXZEP20Kz7ls8CUakDE1O7x2Z/D4MlL2pfsSUWVCuSIarWYaY
1oZrPZicRD6P+W1BchoG6LVVlHwAQMg1JYjbVvtS0oRoxhma7+DUGutWy7KLXHFKHUtMq5NAB6Gm
IFXF9Vk27mSpW+kVsgRxaSt895BO07gaZd1NJ7qiYrjJ8nezecSbU0sJ4vPajaxNOj5V1O2LbM3T
v5DT3ADSEwUzwB8NIm0Z2LGEu22t5ZSKuPkYzedIFW2swxPRWv/9VCL9nCl+nUlw87MugSJT2C+Z
4tz3ad/U01u8Zeh74wbdHJcut8064Hb/Zqpcipb/Mm39+GG/TJWNmhb0yqY3UF2etso2s0vFwvVd
4SH+knmzm7vFGmefYD06o1ed5sSmNiDGoHftbvPvfrj1c8p4CVypa4pEwKZJDK0uOfwPk6hs5jka
evpLp+zyZLbVWP8cC696eh4bCZlUdMIbvpA2Otg1g7pH0USYbKAtTXCX5+TOYFXaoXI7OFxCle7K
Cq1BQTkAo/US7V2kqx3X4h15ZEDjxDfU09gbN5qaMLhxLkXJrlRzAP+Etb65ITyL6dO3/jFKNOA2
ljvIdN7xHPeTzxliW/luXkRVUKHGG3DTac1eM1onDROY6ekZGf4jInZbK5c3QGmQMdPWpi7ZPSIj
TZm4Buo0Cjp6PZLE4VriC6X+YRw+tPDaUM5mZmIS/SGmp4CYoRazE8uvJ0KAC0yNgJAu0/DhF5WT
V8NWjilvdQ+1FthJe9XMa1mSmbyRTkO6MYMxEiuK20ahV8r1Zmxm12wYFOMDUGkMbGWnbRaDkcAr
J3OjsxIB/LGbDMFRYk6fyASNiKjX3Wq6pQS4HYN+j5HLzTirKx2v9bDsUJ6F417vM+MFmQ45ITYT
Mm/CBKY11ZWczo5gpasipnw5rCxotaESrg3lsxFiJnkTyHeBlW8QxhOijNxcs0sRWGkZu2b7nOAp
pTL1oo/rqmMCEwA3apQ9mfkaImYR3GR5Qiw7aejVgEZVayyWmWmUYtsYwsPkl64VpcxDGWqjH2Xy
BJzEaXk2csBo5pE6t+1ngSOiUcLbH4umXKnkCziybSdWBniTKyRUMUqgUyWd/aDmW5iuWl8n+a6W
7uvZ97S+XPstd9Firqg3aO8foBzDoJTsOMEBtqqdbKzdKXuY/QAHJMmBqrmWxa2FDmh510D0lCLV
G2r/YKaTG+mPogS91EKGuX+uQ2SDhm0gkpIImD8/T7m5DsS7Brz8PAZeHScuPa6rKJfxr8TfE//t
ZXRMYopeeU2PcAQEL1MdBHuBzI+CHKisgueQW1fM3mZjgLf90Q7PqPVA3seCmCWueitM04mDVZu2
Xt+2HkVGVgjR68ZqrRXgjUyILDMxS3KC5kNiIpCSUSEN0Mf4YiJTmRqYk3VvbY9jbfZY10ijqewg
k4MYr1as8ekj9DlXaSl/z4hJJhuJimiUvjYFwtm9ZLfh3uC3cVWckjahSh+Y5qJXGMkqmlFyATwv
ZPcC6AgpF4juTRcCqiMg4rEYSlbBjHzDLqJKLfTqtjNffN2yh+JuwpQoVcmVQgvTe+FLS31YNGq7
o0Bd4dbu6w9Vk29kphMDYFNZbkJrsmecd30rc7DBNZTn2XiH+7eTyIVklRnA6OxcWhj+MYbL3biv
5pJ7YJ0rIcbiWDulsW5jzbaax2kbCtZJ1Tdcw3IOd3GMfQ8KWJCvUMd3sixyscJ0Smhv4oD8jZ+6
6H5IzWstDOsQmGPduiytzti+yFZCDNXszfKAYzDa8dE65kEtePoiOQAwZ7jCNK2QMlxlw+D5gOaR
fXaEaDsI94N8NOm/DrXdmLqNwNExLFDvlclOAA/MDTWudKMpmU2RwWn6L1NWUFUzNhX+vH7Z8ATJ
+ywoHT0M7lWN7j5tHWobNrR/p6sybsHeCA0bpvu6xi2xF+8b/TFGy6QDktSJUBKHE6rjkXXVqYLH
484ibjoN7wLPmqDoRp8a+kqmm+TXspA7UUok3PdoQbz0wkgFfT5mRABJsWCbVNcIae6hRQMMKMk0
b4TMHzRuqWI2LKluDzau1WUe+cRu841kTG6poxFDdzvsJBdKow0lyqWis5VFNO31jwIREaE4Ncul
ROrgmOMdWacI9IeT3RLSRkLomERWmvJSFl+SSVzV5tbEbGjy+x3AElvFlDBEPgoxjJGpcSQUHlDr
hedPubly6zjHnfGcMga7HrKSkduj1eLoBclLeM3GzAFyCg5kshM0lqycKEYeHDXaQNvLpceKon7F
+qiHKc2GOxUoZgiPk1hYK22TsobJM2SVSC7rTLeS5pBsrZLFFhZnRQan0MdOG2Z2UlIiEQ6IkaCJ
9lL4SCUGz9S9NlkI8q+6D5MXLLKAyFq3SvzcYBRrWriAVIpnhd26FO+QDyZtjrxYui78moZjuszV
67geVop6pVqMYhZpgcQTkOdo3KfiShfexaogEUkdyfLdGA0/hF54qLptaVAgEEOiyNc0aGwtfpQU
ZPY7jlKJSPzbvDmFJcq7wbxVhmPIMykRFPvhuwzNu7VuKnIiI9A2yZLh6sScoyML0PgEqkIowxnW
lVYn66QD5AG7UMohB1yLgEuteUAZ7q723wYCYoPJR0uxz5B83OlPihzjR38t+K9S99EwgwbkBODm
GOkZXkaEpxO/ml+fGKqt1N06CuiykCDaVXurTvf4na2N7qiX3GtGu57ngLJRvliKznSiJDNxNd1E
xyM/WvNZLZhLKExH5kky1oJWelHor3ACdsNY300qPgB+vhaUhxFyKGbjLgZiXmZem/PTPA/whFIe
lT0+046EMs+UQHOvTKfSSU/mHVo3joTqRpSjI2C+JvJjYgA6NF+m9FgHR+y0lJhCCTQrvdEI8DXX
l1rG9VEmboEb7pTFE44+VxXttMF8qxN8KAYLGOhMOs98ifePn4MR1xBxMme3ZXHG+tSzLEpaEPZy
7X2crXWL8zp4Nscw8BJcE/EUOZML9aTasCAAM9WrumcSykn9aI/1aGvtBndQHsirUrmm6jU2KO75
zyW6woNvrUsiBEHMaGuXTtrxUR0DFAcOngml4WmSni2d/pa6VRAXK8MvQKx3ATWNuawpS6HcDupf
NrZahRZ4+WFlWx/Xjy7+nDX3k/TR0E0cSRoDgLlM45VF+ax67yVYx8K1avSuou4GhHGrIdkU7U6h
EjlM6tJaZw3JHFLnXQAXxRIFB44s/V3c1Mtoh/gV/iHDfo4KV+NC93WAKMWVVSL9lr5COyEZbtdh
+6BVBRkHencM7UhYVI0IWx67KFgPWuF0+byJ6O71aIBREUupbgkF5I8v2mCure5t0vBysajl+TcZ
URiyJTyuW4HcNRGua+VWDpeeI0G9BqL4NEmvFmAlM2cpKTMX2RfEGM5xWwLTn51BQB23jlx0N90Y
cDWt5OeGxsTYVd6IBXwVIJ4d7M1UciBuAkGzbiPIM0Tx/W0y19cA4Ym5rbWgg2KluorS3iYX3mkc
McbbL/NguuN0ECzRNrSGgsltbj6J0VWm6ztEFQB/P4rzcSpzMMyoA7CqzGOJxghmdvObVL8rve+Q
7aKrS4UpvDXSxNYChYb1M0TuVVqQxSIeI9CCGWo8F5SAR5hYgXFKNaNjnQ/kx1xBhC7N7WyOD2NL
3XBsKYohRsgcIFajXVr6YZKQ5C3uhqrErySnCq0fCv1V8A2nlVVKF6xvNBWp8u2GfHIU5ZgpMIRB
YmN8Y7dmyoWuVkNWED3CyU3yjTWVbpPWt/EiNSJXrpFlG1UgLkAJVAs/kGPjCXlLtH1W30TRm2lF
TsyTk1FzM8Rm31AWF+SHXLjNYn8tyPWqkjqAaPlNJFbQkGKqPOAsyFSMYAK8wSrERAGve7EY3liU
9rUnKVNsSW68Ou8x0EDUQKV+mj6H861gFlQwH7X0rbHqfa3ciMMOmrC41HZaZa0M5WoMlZUZ46oK
u7Ex34qwtEPEpJRKfxY1psq6ccOaYFR81uN8q4L3QAMALRyIDUh6wdS6qcTTmPGMvAf8JjQ2vKQP
V9AyHbGXj8L0rA1IrVvIfgcQOqt5L3WdPWhvfrEVZNzlItDyNOW723j6GCyf+g4LVfqUY5oS88PM
Odh36VkWb5shcNtcsRP5ZYEFAFC0RQgCc6tvxFa30/51GN9i9R1ZAFvA7bGJvHA6hLG/kuNdP/Wb
LvmQ0E/X55iUaiJ3YoCRNIbVrs9uZ4n7q1Pe85ttaNE4NJ7QMcNk4sZU9pp8ZwX3I0SklrgT90m7
p/wc4WtjFSz68bEaqhMk/hM84D2aXXY06a6Qv5IxgLwZKcYPTkGLUF+o5dlZCgwHh47N0D34OXHg
OLroXQO1ocaW3oq57tVIrYNGWFuFv/eltw6frCoSWEVMr8tuOv19YOYGYmDnrCma9QhxlXwCFdzr
xoRAG81Yp6obBDg3/ZzZQEU8AZK72CxA9nStpD3hCC0RAgVfvNNqfJBaWycuptUrGs/9uDLKjd/l
eEB3jkZZRxDGzUypvBUPPnFYNzPr1mF4nBf1tXThwvVe04+eVc57wcgRoH8ZhWOXYzyHYFrJDNzU
gqNKH0adMQN/HvJzUsK7AwrUV08dK0ndlV7JQpe9KF3ualSc6bFEJbU3GX0BAyeS6b5Nno2ZaG2S
92lBRZbSTkOxsAqpm3GFpeyurEUSwUOnAR4ighWV3o3J1FE587BTJp8l+A74SbiYT4utW5sg13Ea
so1BEhFVGBaib/S/SDuP5caxLV0/ESLgzZQA6ClKlNcEIVESvPd4+v5Q596uTKYi2R0dNTg1qJNI
gMDea/9WC7+Rozw26jceSs7kxkKYAI6EN4WnVDaIhmpem+6eum4EKotKvwknWpXl5VS9yykPBIRl
mm7xPbbshxWuKqU1Z6Uk1nzP7ZKbhhNGUr957QuVCwN7ZZ/ehZ3sImZchlHiyO067l7oSntPLX0V
84OFjzExl1ktwU2dkgzIEdikml+XxyGq2UAjJxXIDxHYRdoBa6C2SAKVbx+wX7wfOeoYjUBxTuEI
fMEaXECaepsqjVGN0LrdfWvdtLc6eaULOVm02RJjziLQwi1lbQsLLZgpv5rozhvIIA4Ci2bUXQHt
ktDnoC4gW9rRYzRRBIZmLEphdVa17VQx6+t3kbyXQAZa1bOz6o3vqPG/Mu2c6aUzVOS79gFn+MyV
gpZfEpUu25ulr6V+nfYjIKi4SVsiKqxmWRBYkATe1soflfLW4FBXePxy1ZfSlI7Imjvo3a0qScdC
D5wBs7r3Foq8rDQJdQUzG1yaxTyg15vZR1rq7zUdnhVDmuJTSm5pTuszeWbCNSnFHyDdLPf7Fxa7
QASDNmoz0dDfE/MjSY7epKwtRmeh0ZZjfND65opQRJo1vr9zGTNTDVetK6pmKTJyxt9guJB0o6ks
PoDJl01nN/i4kmWxZE22xyUzJJq+BXNDuQXHDZfXJMi/S3JnEFBGQmlqBhSOKUGk/371OpiQzRfV
x5xETFCDJF6RHf1Aj3MBhL+WpSH8pVrn9wuIeoUBRG4/GgfMc1/ageMtjZXiguFfwXL/RFdlbkC3
0PozIouzhuDXB6mF6JDSOv9I8+dRvPH7Bwkm5Qpq+ifxhF4AfkBBq8q0o19gpgXmEZZy+aO3wxtK
Y8EfF+aGtXihvgRreRG4viOuhCuvyA+/kSLzlxctCx0mcqrfb6xF2T4yFX8wRiGAVNmA2ytX+Okl
5BLkE/IG8iLqFy+hMlRlVkc199U5qo1A8Bg4ZsRhY6c64pKaX9D7RQ0lOTrD7d+f6Y93x82h1VAU
YPiLu4slvWwlvf5IE3pkNM/pY+vKr4YohCd08Y0pqogoGKBbE3nRf3+CSmZUnj6WH0QHoyoigizU
Dijrv1PCU+ysG9793mR+MbxbSw3eoyJ81KNmr+uQd0NNcVg9K20lSiKbJzI9PDem8MlP1XOLo9m4
Hcz5eGE1ICQke8fjo8LKrKiIzjQWbss6ykm90RvFTXHGJkJs69aZ/ttWe+nJ7I4r3ZkFHyHOjDoY
wUuDamdCgSjCQ6Oz4qnxgvSEVZ99UtayaKKR1FvFmRBMtsTj67W08sqTX4M6+oyi3IccotWQ9E3T
j7YVVrsJ/KvCrWNF76F0R2DcTmn8Y8JBUVC/2va1b/W1CnSjKNSB9P5pynitJ8gdijc/Bropkexv
NL3cEWREAaLGeStFNrG1xuDZ0kZsqwnCr+lc5P1OaEyDzQp+HHn0blR9Wwj0XU5GCtmOqFpj1yie
hUglwRhPfgYuA/R61KHg5aremE26Ebp01Ximo5uC27Hak8N3o4KxybSTiI1vt9oZp81B7+u1r0Bt
abyrpbIXgeVCqX3rvGXW70Mm6bngtwPhqKrAxhq5jfsI5chrxeQs0pMkMYTKQ7kJZGAIxWvuvIAE
mKhad6UBBpIdJNlDzik4mR8+dJZ1WwH8d9JDQoNJVPd7C3qGw+nQs38Cyo9xQxW3th9Dg4VURxmL
iszbT/raxI9hcvpPx/vBQIeq3je+su5GZHpts5JlFZHtc1+njsRB1Evj9eQP0KUfTSis1LF+8HEp
Vhzos3M7vIh+u5PGfJXjO3ZVtTumDZGz/WggkehPZc0JzRoiuq6lyLAnMxxWQ7HJmu+srI79OB74
zjlwVMuZsTQFEhpgSAumKiI2BNxtZmzIi7wXvgXlMfCyUwJ2FojFvu9gjOXmvu2Vu1BR7R44BhGE
XUj5LeJ4ohOSreeL7PAk2Oj9yVPIGCnGFek9y8CLqDm3FirpukWzL+MjgnGmba/ckSvsgHTbYfpJ
S04fEfCHnGc89ua2Hs6B59l+otj5WBLLLC3qjlNmoDxp6L87sVvVNYiDzLwoyT2SecG779OXorec
oFOXo+rhNP+yomlTwhUkpERwLKW0mKGxf2+8LzYlJxDIvrWqG51OVbHEJkILJjtuxFkl7PPZnpI6
U5TfBRz4Bn44XcXIFXWW7CZed69nKGDqICTyPN7rJAS3w2sTH3QsRdpZEomECG5ktvQ6aR3E6Gu9
Yl4pCSOKhltBMmzPOpBpo04BQ+5zTmBDDEwXGiuCV+xUfdI9onK658Iwtm2suylWxolqUhrXF7rf
3fletSbEpUxFzirmnjrZfRQgSiCZ4VZNBDeY3pm4HyS9Y1T2Kwo/U+FBSMPXxASoqkvxuddB/HJ6
8O7KDvF6QXQzaHBM9lf03Ff6HSVhjoKCSZ+KVyXSCb7NDyXRIWkbADl1VFJHr2EsZnz8goySVCKN
vgh1AFuWcsJjHNKvF5bM7J5M65IzOxHNC9Vo7v6+gfyw76uaJImSxv6oy7OH5Nd9f1BCFIDR9JGP
6LG6waknjb1LurKJyPP4cLGHqCYbCGOMobEPX+whHG7jUqi0D00mZblFuh/wu2kDkAw6pBsvxFC2
y0Z+YOtQm/LGamcaaOLz46EJOhIxjmBx5ozgo0OaH6jVXFSthGjlbCBcauNTW50mNb+ys//wcNBG
YnnEK8PzuRy/+Ok41Y39R6jtTGWHQzHLtn9//MrMWl88GP5katFFZI6yKV3MXXFdBZVYyx8AY2An
i9oubdHVdqJLI+w9DLLdrDm/bmqb47erLjrXI8J4zbf2Jp/8+3YjrzGZrINtfYXiVv6xdV78zZhp
TWYmbERooy+GW9FAVqIP9XkMqHQJOj7x6kXr1VOa+89SMqwzX9q24auVqzudKtomrQ5iFN9jCd+Q
fOcO8Ayz+hhgUgw/YxPAKUzdIIaZSj/84r4PpvsCpTJ8QN0t5DR+puB7SS4gXZZp/2oonQK1E9ij
0bo5ZxfBfMzIn5AnTOmc9ppC31lZ8qnI2uvcsiXlTjeahz65yXP8x+FNKDPvy/p2AvhE9ngYipcy
lUoga+1eJ2AV8WLefxBYtkjhk/IHw3pQZfojZYj5YiXkL+b4iM954eXkkgE0hdVnBltXDZA/yXQj
ZNJ9aSDGKb38HVHZjW4UdqBSShSzF+UQlHm4zGfWIsohyRo7wy7RWCdRDneVAsLKcjaN/tHwik1C
85PvCU5ECuYwpiu/fdPMdmXo36VOgrtQHsjpWndSD576Ibe3qkmvb9IdLXjMIJRtWApb49TZsVcX
o+GMzUA1Aj6R2ttLQ7ZvKLnozS8/uw+81m6HGbKQPpvQ5DBa6E46iOjxnuNo5w/SqZJNN4EXqogB
KSW62U6Jpq6NjE66CbbBM/Y6ksURr0tpCKsilQ5hC2qQwIVXsNbzBADZEL4V3XeagIzXNC5GS8W6
I/N4XYWv9IksgqpY9WSCtNhjMLDBNwO6ZQ3Pj/Is8Uv0YnIy1mRGrxSj+2qSeD94yD3Q48/9paXx
GKTkK3Lc9VX44NfCfw2tR0kLDwZESCFZN1mDwEBC7tBNnPtiUk2YVwK23ThBc58qByQGdwDk61FF
gkgHqm5CHWC0ASnEHwbKuC1TMifLcilW00sMR1aBKQ9Rx5HaTz8sKswbSf2MkerkPtcYJevNEqSj
GeZbTKSAbP1WyJgKSXDt+jtLexGtN3JZAmRBE1CnsC8tFr2SyaR/SLLPpBqRq1RbM6meJ8wuslBv
KqneUTSQLGS9sUkxAwMTblSMOIlERxjhofUq6Q2EJaJbZP5d3wpu3stQNSUY0jriEeWY5cT4XYew
NPMdnRQ2NcVQy80BIH9d5cO6k9tdHEG7aOIpGFJXrWAGRULuc39hePorKT1DCHMQ6eA20qGWmpds
qLBTVaQr1o5QqqRnpuqD5Z/7un9XzQQKABaxCg/qzNF68aYWdNcSx7XUoRORtKOYIKyFc+BhLNmW
lqYx3Ela8tobEK3mSOvVt8jbRgvWJ1dtKhaeJRPTyWqDtclWTvPj0bfaU+Jbm8H6hoL8Ds+jzldt
rkTG4dkSpKj8/EGEJvghlp5Sb9gb/bbtA5Q5gDPQB+qwkvPpVmZqIeF52YvqshB5lmhITPpNpBp/
udU5EGjuAKOURMRkiQyYiHjq5r6CW6hqaEClcET0EyTGLfo5l9x46T11XSX5rSDQtTI8EyVwasZy
Hk07BmMUIQGyuqE8tQqpbIqTy9NGn1NR0lvK4da6KCyTDBYjlTqnV/stZpwrO44xQzC/r+uqbpi6
quAcRQimXeiomkRAmphO50zocOKh66vPVfTEDA+KCAOK4yuWjkmmE2oKsprcUeKyMNP7RnuTvEe6
PexMPU3esKjUzokb0BYpcxMiPUz/JW1WjfGZwkw3QLYdgpQKmsJPiPsJb2opcErkm1VNYH8HbByJ
dpU+hN1DVwpuiUxL6iI+hxgWdi6ZAPMst8EMKMo7MlKcuHoIE9+hK3lDKgl5kKFDxKyTogog61ZA
dNODEacWzPk2gn+OFCdr+O1vJMK72/tgeCN2MzEfpwoKP33/+z4+j0m/P1T2blnTdVE1MEeoF5sl
3uxJ7YYGJZy2VNbxql8iJlpfA2l+mKJmM8fskzDmE/nFFJXSJenVIc205DgXjMZBZRttsuhaxJ31
lZHtJ3GfhLRPAlRATiFfIkIy2rGgjEywJ7p7lwyjnkNW50Ky09dxLTz8b5+fKilcTuaVBE+7xPHS
uEIRpJkf3bLaZEsU+Eth1ayuPT/lB6iG65jU3ypkKkjq5U2FSSeqkWyx72sAyp1sOhRZ3wGhv0gx
y1tR3WseMMqIu8SUHz3vhqCVRRge+mwd+vdp+NiVHZlRSmpnff8RNNYiJOGz0vZhd5up31V8Iwr3
Wv7Y8J9hllqrQ7QRK2ld4Cets00lY4Tw+Dr8T3qy4QZVc6eMH6ZCyln4bA7vonKIo+KuGHPHahR7
IK1egc1q2o0Eum2EVAB9q/ocLopSHvn/QDNU8uAXt4a3a+Mvv4wXtXajaEQhwIyi8k8JFO9GThHj
sQ6e5RFqtrq1qpdYoVdhyvdDFB+7qHXl4l0vnkZ/VvD6+8IEUmmOJM1l8GuyIHJoR6J6EtrIKfvp
pqiR8dWxI4ristYKp0o4R0FQg1ZUzSYHeO6l6J3NcK1iXzMJBAr7Z/JNl0hTdjiWNScii2OQ9h0a
yLFDJ5Uy/g46NdWeq46a3YszPRytk9RYaRCVFQdCOfQ3oUJdbA4Vk6MTfs+m9MCLu8xz0AgEL5Y/
sURrG9lfxvGbNviLsUkQLJpuFSRHgc0+jYJtxRAEhwQbVK48aV95TFEVpE1xo3kwNjGltZFv7mt6
fCUlW2o1FERsriUaeJPh6AcbZOM2uve1GEQrP4aV6xCA0qgWc55nS99lk0FzLXHOJaqRaFprgbVt
hmORklKFP/s5TrxHPBaHMIZGt27NotqmQ/6Gi9uF794bqYiDukgauw8MW58nGeiCREV7Z5IKFyv6
tqs7mG0MMza5LEureaSByzXq9qsbPwypdTAPo/MuzdtYRkfqMw9Q9KOK+Hwr8JlA3AeIka2pWfmy
YPt+uOiRgyKBgoW8FcuXVIiPjEUPnRkc8HsTe2dgaIoeUFJo/lbsEMkgRIyirwirB8mXC5kU5qBV
7zNxO4M1Oi8myY5oidA8NrqTQeVhcV4o3dmrd6p3LJET1dOT50U3fUdiiPiRZricRMcwMPs2MvIJ
40HpiltZGIKFmpLCpvobj2y70NNuhlJzwz7eJe0xNprN5I2r3hBss7kdofWmF5m/ILq59WwzFzNj
EbHLIaRbtAo5a6I0BzzSnpfKRww3j5GJLEpIHk2z2Xrd9EQTWrqN4v42jKxt2aS3QdJu0OhlzE40
05uBk1ntPcjgUgakGhPxIE7+k9B2gJaVZo99uQ1nc1ELDlmhiELrX8HlhBVkfTsYJ8CErUGfWROK
c6bxTRyKDyW2tigbbBFaiYaLZWDFO7JNsNEI2L29ytxRmnUbUYiKOYy86fDKTPDjWk+ECluLMhuc
Ly0hRSx2xRALH+MW7OhtZk/IbneCXXaX2ZH9v1/qf73WzBL8opw2Gp87S4QPkqPX9arZ9ctgHW2v
LfVXb+niYC2UmUb/hvcRbapNe+e73aJd5hs4gDvmhiu39ANPA8T7y/Obaapf7okmm/88P+teWvar
bnfWF/FDt/KvX+lPvEAFLDDI7+BMDlZ/MQIoXS9pVVOee1veTg6d4GvKz21zodjyzl/mV0Jnfryx
Xy83D5O/3BgJnUFbtOU/c81RWpPJtNSXJGSu/v5O/OSDkiyFZwg5BBpySaFkdZcWcT3f1mgPDsdY
Bg0ncQIH1eQxWg+P44fn/v2af1InPMl/L2nMtMcvt5aM9BXUGZekqUtMT3J9ZaT58Q389QIXP1WW
Uqwj81MRVbhGrOOCfNiDDVPyP3jdf7gZXSO5RWE4pEzsEqwxk6nNSG06RxYa7C8Mcdfe8Pmr/H3A
5dQgQnJhU+PfLk8NE9LnYUiHs3LM9t5KcqgjMhfoNmw4c3y177HjO8pDfe39+/myDLuzDxnW5wKe
9JDoiNYwnHNOwWibHe8JE1j5ZTqdLS79lzJ0UF4tCvvaheUfT0mk4fy/C1sXb4cRMyEI3G/tWmfk
ebTXo85cju/zO8n5Rj7CfbBMknRsa0+IE/yXBN7hCgj3069q/PKXuHiDkmZSh2Iazprx3WRfAREX
f/8E/smt+PNX/fcuLz5vpR5NyZOHc+kax/xGZkVWnHSbrwTXW0Y3CNTpDr9Om//0ZegGyRIgwsA7
f7D2fjmWWg9HMbP2erkAB3glTB2ivjxCd5hX3t0f36F/r6Zc/JRZ2tHp1AznQXEbDGypAiO0iYfz
lWf54xuDq1ISgYtF/ZKKbeWGjGWhZwkTbdmuF8pHajcLqKVNtC2vfBc/vhi/XOvidysiU+rknAcY
Moenr015RcbxD+z8x4vxywXmbejXxdHshi7y5puRllDaq2HHLAm7Sva7gxIYdyp6l4hcPkKcbv6P
D3K++V+urRZ5IVgR8raNcDSW09pb1g5yG5eD2PLazi3/SW6zmumyYnJ4V9hTL8aE3h8pEwmGc+X4
J+m+2cuP8Z3sljfxmvPJbhYnFE/Ve9i6xf9gFPpTvfL7xS/GhhRZj6Gxugnmqo5DVzB9uzdOXfEe
yF8yR6y/P1h9/tH++FF/udeLxTQOqCcmVfWcCpodmSNDPydMJOQE95V1hTWB1KVqbZaqHeTYj6Gf
pXIdAimC6ztZuU100FWxcRqLtHzt3EdU6cbfKmpkuT6VMeJPlL/EtCws7aQjFpM4jilp7pjlixCX
S5OULK24jerRSbXHgUNO0o3OGL2JxkOPHLAgZtwYweOr5wrXmVSH0PoMUuUI3oi7lAEH534TqGRm
cu5mKpe+MgGDnyi4xrARZRhrotpj2Zba178/uh+/t3+f3D8BMr+8koPXl0atDGerPHQow+CFrvw2
Py+Jv1zhYqmvU60Sal76/2hIsnnyuSlca5Uvrc211eOnaQsI8L99m+YFWiWnnIBIj/xnMmEEX5Nk
4Hib6W6+XPZouvL62k72Jz7Gm/7LFS+G/kiRQDmj8WxQdNKjLu6jucMVXzg0rSj2C6n2cKBo157q
j7/bL5e9+LrLvlDEyPrPRjNsYtfHdLFAQsLhxrfV5znH4spmc+1GLz7pshVi1SzmR9ts6tU8L0s8
zmsm/n9yUf74lH+5sYtPuapYnDV1/GezwYFuh2+xfTZWKMwdYXN1Ov9x4fj3apfDUKhrLf+M52EZ
eQvVRchvD1v/AXZoEbnZ4Zqsbn79/nJz1sW3UI41Oi5+NUJgF6TM4dmJVkmbXDtz/HxX/wLhF/tM
IWb0ozXTGbcLGOomgWzVXOTf8+6Gm299da/5cblHqWWIBFhBf1zcV5ukaErk6TxzveN77Ab38xkn
X9HhsvBdHS/zvN9QaL0FmFk2S+1hTYaA7T0H7rVHrP+AhGrseMy3BnpNRbsc6CmIb+JIzr+y6SYk
XYOQ5dUcXSN0+tYCckqj5yKc9mEdbWISColjQeqzwgu9qvQ5UorWOajDvPEOvixCDQ4rwRQOGANc
KqjoSCbsRtJPFAksKkulX0Z8z1IC2btk1wJXabL12A66E435epDgz8B83BhP1mAmS717K+FaSu11
aAW7FAHKEg+fE+xjJdyqQLPx8Bqrh7x6IiUNZ+FnLL5UxEaHn2PdrOM42gfsG2GP9pUNTOiHg0+0
LUZPAMZEDOzMGG0NdZqUU72gVrgEkDnr6jKUI4qhbtImXA/lQE/LGv/WtsmDZZpWaNkbJyv6z6gV
1yYIZi6kSzK8RFskXkVs9aMZxejHkYr4EXBgZJelcqOYtWMp8Wbyd9EYElD4pBK7HRSrEBBSCLAp
IOqsyRjri7OAIr+0uoWAZ8Co4nWQFfuxEM+SVCMtxpo4rUxIjzroTmKc3oBsosgmBGnVCJLt6Sul
wxHoYbYxeJzrvI4gY+b0bCtfiD3qq/DNipCRZr5TTKGDk1tku4YFc1WhXAeI8INhO47ESwzpsmke
8zqwKRHFw8Yfmxl0DMj0mkVrKFTM7cDb3d7qkz2hm5QwuTX2HfBPMsjGtcaWXvXrnuyXEU6xVQ16
GUy7LVZNuqU6cNmlsiv6j6L+UIjkKqBUanBpROrJB4uNtWHTDkDuUoiT7tUg5dgvAB0nh5h6FycI
dhozwUWe2OjjxfZZTAX836qbhOuxMSi/nmPc7uoqJ9M/WU+0WAxJiNgKT3CNEBDhybRqw8bxoJjy
PtzppunIPgUwIUU8dOTJNZVyceUoI6FH8S7UtE/fEPf88YnX7zrzHOW8rArxT1GyVD0QePWdVM+F
opD2JK5qZFFefZKnR6VFn+S7hL5t5NHnP40YuyYc6LsBszFlJUP3JGM0KC15MwX+/dQzEhEZ0tQ4
kpNVXpKbTIZKSKCPfitbUKNStSvw3dRZte3inixqPI4IQqQ+nZ2p+yBR3YCdRzB77ARvTfChiK9C
vmqInoyCDMd1dx+VyXLuScExXicrn6TNUBWPRbNpUOm3wOuxnu9FUiy7YcC8O26w3d/or5CFVWTZ
nTfAfNAV3IPxeh5RGA+TcujzD4kBzoDZDZrnXLq38pUoCTQGVvT1LCV8Lx19uMJAgpykuVkmOaSN
nGKof5UAqFRobIPc0sGrHDp99gEVJKSobghdXsRii7Tvn/SnGq4gHntXUDVC9AyXEXbVi2i7rMHJ
RWtJVu6h1Cjv05UH0ztQNpDyWQxLsmmcnlhZknKIHZ0bPiaMKKIgPXXVUCzyhh1Nx6wVy/HJqkm6
EcZPrTpVOekDAmEarBrDtLG62SYXPVKDRWmEtZtNvQNVgSXm2n5412IaUWMYb3og/II4sdQ/xUWD
07TsvxlCcImJO9kSdyhsHYQA69ow3aKxdnGO/bcZXK9/aeNxGTbdwreCJ3RU8J8sIjHpO7JxQzkX
rUKpUxMeICOJK4IRyzPCk0UiTesOr40ldK44wYsExd5XzwK1IJ7eYo/TbZ+q0hq6PBe0E97ohUfn
zPzlBSixICbkaoSIJlqCdp+8wJ+aPLT5l97FRIe9MoovrBFAP34RkxtRzl2zOUjjUzwj4NJTFJAN
lXXHoPgsE5mEMLK8ODgUmPKihv9nGJ9JYnCM8lksPsbpPvLndJS3jPXAFKLtaCKbZBUjumUlSDW/
5V7OHoRu1aP1aSPpoY+NjwSWzCrL7wkvfOftEg69OS9X2j5YGuRCnG6m+r7oHms8hX3HE1Fuu1Be
d8JzQH8TBJTKQ52t1UTVqIVIQJe4LqdgrZC0YA21G1ZHRSUZQgxXIgaTSSMQJo8c2hVxnJ4M3O3V
qDrJbP9RjgYeTmuAUPNWU6c6FVGHpvydtm/UM6/jfmXBM3c3UZg6mvFQlN9UvU61sA2wnOsW+piR
mBzPHb27Al1VPCw9iYgYEg9C33fS4ihLn///i6GnT3oOCe7xRGsxjIcQ/a7UT/zq2TqvJEdIVhPR
R30VEV67LgkD9inviCfteaye+9y49YLZIqvsqVMjnAnKXVb7g1qlbtl/EpVwLBuSJAxa/AjWmyM3
fLRAaBEbGCModcOVQ712Nd3Hv3wjT81C6DHojrWwrCUftYCS3IuyurbQNA/huMzFA/zZXZdBfNGQ
zsX4y5AgUhbvJILdeCPYrslTmZD5VchJ6MdTYfYyg3gCRExmOxAH9QJCPAurkQGszTxzscu5ScdT
1bxtp0hrieVAkQoUqYZrjBQfPPjpW5SyxFuk5QXKRks6dRFOk0oU2bAivwqE0C8/Jbp3VT9bqZW8
FCgv6D6KKr/DU7uuOxjG5CMUmXlm22guPIc8ZK8YyDW4jVHQKIX+OHTptYPCn9MgQxmoAwy7TtDr
JbSZkvRWaX3+baqCuhiQV8tpv4yLe4m6OeIkTo2vuUKrYdUNbht2WPzhblL5aH60TVcDyfB8ufNT
qTQra+wYn1RbR3BHeBpq1CNCbF41b9rLsfnVG9NRHAMnV/nfDhUtn/yBaC023D608R5xRpeWftih
NEOMV3WkPgRLEydqNBU7SzyFlfJZsqu0lf5YzkWcxFeZibgZKHiWxMAJc9mRZe8pIUWkEO/oKCNd
7Zb5YymSTeTr2kqtX+nfWSJCX+URQ06tMKLJTwQDYEEUHkf5NhSqZ3NOzi85Eip3feChStHsQqyW
Ee2a467GDyaN+pMfDQfZTE9dbidygNresG4aTePILOZ8KRFKPGahIw/GJObB2hYhbYZatRj1c0Wy
W910bqBbKO276psN7dqhcx7jfz++MFkz3xsq6D/u+YtD59BZuZF2+Vft6oStAmCpG57Y4MoO4StX
ZRrzn3ZxNV0RUYPMLhBNuUzQNMdJp3B7+FJ8h/Lt+UCRrnjXbRzdxi5aVutcsfWzlazFtX76Oyry
wymUIwRqF4n0XFM2L1W94GpyXpjiV+VIy+6TJgXfneHB8HZ8wOgWHq+dWtQ/0ToCBkTiR01JQk9s
zEe6X3CYSFbqupeML9Nnam27jdd6h0AngifCkC/UlL9iPFSkObs22kSphGm93fcKisYB6KppbC3q
jnJ+hy+UukRUSU+BQioj+RNFPHe7NIcS5fVkJKuq2FQQsIZhEk1Brp0TY4YIBOGxjarKBnddWmNj
62W5FX3rjvFiXcnC+u/PV/4TudYlzZDInebAi6jo4k1SakmWOsv/nlRGcWXnE4GZdHR2VwQmRASZ
iayb1aCcGrPA1sLumIe1jrlFJXHqq0uS55i53+jyhngF/VYolXszQOeYqQ/CnJrWodGi9mMMytsR
rdXf//I/cAusbyii5gIC80/jFXlCadAL5Xftjm68Lu1ZyvwPo+d2fAy+nbyZ6VX45Se3EqdaWgLF
2fWFnOjikK0HRqXJkfKdUQ5fVWQBlXg/RZ1YJMRl9LaXlb7B8L/MTI9u13AOqbqrZstRmSC+vZcQ
7mhFvWr71EOEQSINq0kqoThOjdDVBm09ivGSj96WUGCl1rTvvMSthGIl0WzckBTTqcmZwz/7NE3g
Pq0CJiF+vaE6Zd4QNNWTPBCsgroeKYNnHRRvcqGzFRa9NKRjr4OkaBOXrDVeywcJ52IQtTtLxYxB
EMWgi08tzdwWDWzNQKB0+DULUDLyDDTiVyg0IzzFOxlqRhiAsVCyN52I1Fol0EhKXV+RVm1BsdMg
OEplrFp9XzdnQ4s/iC3FeZLiDx63GLgWCcl9QnWrV4EbWcwlJBYQclKQrMHY7U0mZyOCy8a03uaj
aiE5wizcispSzisCIs8DzIBS+ge6Opdi3q176VuIHkQdmZ+4KjrFToj9IxDXCSZxkcY6OQlv/STa
Vt46dJxsJKVCMNO+hlX3ps2HCjqR1T2lYOt2fMjNo6+J1I6dAoP11Nh2PFtyZDdFyUk3ac8Ze1Ho
naZBWikpZ0jGpppG64muK0FvnRRpcdGdQqG8UwvyCwgDM4sWja8lE2/Dz1ZQTBB/TL6HC8TYyCys
ih4vdK12cymm3tdjUQ95oYG/DfTA8hAtfQ9hVTXrqb3Y9ltvNVqxkyvqMgrLkzGGS8vHSDQvWFiG
Sr7azORMH8NsmA3ZDCvSCqSktZus39Y6AVXGe0FHlhfVe/p3UddQvamEuwxtI4pUp63OuvwuJvvM
GnYi2RpylD0m3acYjK7Zv/hES9T9uegZLKEsw8Hxc98dSmAmoV7krJZSWzvZwAzGQWzUHkcTNTXx
F6Ohu2QSs5je1DilQz4FkXxQioSwBRUYROpx65GAUkvK22gI+7YcDmPv3/gGcSVeUxzVpEFV9GpU
9TIWZbts1buQSI9INVEJ3VX1XBLIMGP5tsyzGlWJTDg0UWlBI2BB5CeCWDPOdh6lo6UV3I/Tbdn7
a0q5iNx3y1jfDmKEHCxb0m7QVdw3NZ8k6HD/mKSGhKg/kgFGCg/4nTSyqpTJ31bIV+mZsysGutqH
3OkBAZCrFkQhzwliOdOQAWRieMJjOs+w81iZqqjbD33wKUnRlvnJSv6LvTNZjhvJtu2vPKs58gFw
tIN6gwgEIoJksBXVcAIT1aAHHL0DX38XpEwrKqhKvrqza3YnaVaVKQGBxnH8nL3XXi40ExPAzH12
tTrsY8ITCnAEuhk2mI4E0sgs3sS0ANTI5nf+ZvkOAqz4IerVIbU+6yP1xvS+XGOubKKfywe31YIG
AKR0v+Txredi+TZ3aeHKQGXT3TDNt4Xpbiu/efB07WMJKCHVvxYxL43xZMT3ADGR6KF01+600uMi
cUKmeTO48mRncEEsan/TpsHBSuWjp0YsevCibL8uV7EoAZuAqivsfheN7sFU7rGu4wNwvL0Bf7RX
wFCh/xYtPsyhe9KWW6d3whZ5nC5QAMfexq3u00GjQWi91Zd9VT8h0SSAhk88BpP1U//rR16BIq4S
0/suxXYVg3rHaaAtqnaUu2/aXF61mtdjeR6uXVsXxqsuqDC6wm686PvUx0Hs3RRdHKjh9MaX8FWj
eRUHUZ0x8rYIATr3WM2ZnSHbpVezzrtta5sF6oP+AA5qM79zYHM+vjWEYG50XhVySEbeaGlMx8LB
dD4fSHGdOhYqdotGL4JV7aIjE3wzLbyhHdnEdocKfSLAr5UI31fXhNkFrf1tLWp06uMMEbwe06YB
ShHH7ZqpiEQtMk4DbKM85gMFgLfMoRrAZ2xwa/XkVPsq9JS1HVWzbdFMIl7dllAX3TZQNOTgg12r
Cdug/WntkE71R1GfOgaBrh8iet6jGKXWMu0DKSw3olTf2ABtNZx/I300MTABznW+5vSgFgeX4Rj4
gMZkSfcLRssyViWbde0x0j/1EeQsrTqoMgu4ODCx6nTvLOJT01QPVZ5/VCONpCj9YlfDdePad040
3ZVoXF0zCU2Z7MFPPKS6i1m2vIgsY+dg5qhbMOY1wS194RLUuqw5GHuP/yge+08RXJZNNMFdhF9j
YfCQEWw1GpbsPm1roSJbAoIptfJJH+OLZb5q088kkjZQOAR1pBu6yXhlqnrnWNnWH1Zcosb2zL+I
oEH4k7OtdVS4dFenmk0OXSYx3IxTDIzdObW0JxY6LMV4J0j5qUOECMTWkHt0QQD1B6+rtzAXh+br
XJAR9A6kmDIRFJvvV2Vzkj3W9antvYPFl6wu7cuFxMOhudT896ouD9P4dfHGne+YdC1oYEBebspb
b362q+KiAPW7QlQc2ApgQA61bJ8wpNz4NpVyOxwGhYjQJEq91K6bFaAE+W/YOsalPUybmM+JokMl
b3UekYkmzVDwrY6BfDEeRCMpbePKAqmVFkc3fvTA+AobXi/moexR2uV+1h4qA2srPcJxVcWqnATv
bxPL3VSYl51T0pk72umdSq5L9mL1fQblAy3vPvWB5MjPUsMGbU3ErGbbTr0zFjA41WkaZUhg3I+9
QosBRPeS69j4tFpnYnkaxKcc+2cef4uqD82EL3EsgGvB7LRoLkETZ8f5cTFxnso4qMRXsJw7L6b5
U3wsySjodWtvDjqgCh+xbc6em4GLFS23i6KFV+PXNbOnFHGxI7pgUc8E2u+LvsUcwpclG5HiPinx
6ORPsWR6kQ+HxXvMsbThkgxEh8ishs5l0r9sLg3IOFVU3Ck1vpMJMC6LybklvxT2QlWjbcnKpiOW
hRZu6TnHGx9hEff2y8zo/UPqfZjNfp/jOxeJCFz1ZCFOjUbg3zZ5SKMJqWTaZBMUMozXdrTP11io
bIcuZot4ljcr0W4n4zB4jz0NfPaFrvpq2gQoGhS8dDkcbsdC7JMc8KB3hMYDnWHiM/vJp7Lob2yn
2LYo2ROD5rSMb4fG3U0tnU186RMLi6tBwBgvFA6PBIk1T8rOztsra+jf9eWTk8wXKD9Zxi41Eihn
85tFetdkfMhm68GHmEsBvWuKKTDGZcuPIW6s33n8X2L6MI3ZoRssRtTvXDQGdfdhIhLFHzSKtNNI
BrQGwcudn3vQSqpsoCV+TEhEEbcDkVAZLIIyeq/H75V2m7cNrb3s0PiYq+FKYd6HS+BBd23BeFXu
k9liqGfAidWDJne2bR2ew/hy0e5xKGzm+imfSCbTZUB8y0bSyk5oxNr2pzm5N6GCpQ05WTZ/rLEv
G6+5rKPIDF2zfjTt8YoPzqoapsrEymB70AO4HDATifS+FqimbY1oCDjehvKPU0zJzvamLsBP2kCA
mYDqCdlV87hpoTI5DRhDG4LRqSVaraTElJl9V6n04zjSmCnKmzLVL2osamYKLH4E5s+HxiQxQa8X
DFrFvhmg8KDvz23rpFH/zNqdtJEOaeqTb/a3o30azFM9P/jmcxWN+MTwm/FiNG4Z1NQiE5k/ES9y
1NImyz8UMK+j2gxp1k6YkVYKXEatk+biLhfevTUCpJUdr4mkvBrifbygOvFu3TKnKZTcLi0WHa3Z
xFzn7D61KQoVUyvWnrZqDpWFULOCYesYJycHWSmjPfa0pvcol9rjYk77UohLmSfbONOOjsoCMTy3
qr4sZizp1udFS05WVB+02glVe71iw31Yry6QCBdsa8VzU7YeAQx8lege96k4uYzy8IfGcsQ0cSXV
53w4aZXNoA42rZeHjDqCQuyL9NimQIOZ9c1oIBO+FiamEnKNl1hsKklsg//sG2HXk4/RXOoxSBpn
CaYBrG/P9BEXQFY92DCTdbDCWvNFyntH4OZZvkQ/0u0gYiz6c5xc18lN0V6D0YwVQn/8sJP7ZYqb
0EyPJRdwjm+XqT4Ofr2WjtgAlA3gx9p0LrMj0gCwFR7rvnuSNma5pPqgNyy0Hae8WF4QYRBtFg2y
XMtsZ6S266g7GCrayWNC2Zu7y06rHhtn2ZIdftQl2dj5nXvFYAgN/z7nYYwN3LJWfjH57INrcXQx
zyT1TB3Bnjudy0Nfu4e4s0J/KmEQPBRrEGyU3BgAkVlNTikCnl5LHtL8lM7RoTPL6yxShzgWN7WW
HcfeP7lNfPujBlwTg/6Vh3gWcnn2P//fv82q5C/5VwTmjfxWPfTtt2/96bP8H5BqSQvqRTn8KqLo
2H5uXoYT/fjPf6YTWd4fFK624ZO+BREIds5f4UTC+8P1BcoEB1yQ73guZfuf2UTC/QPbIiHEDmgl
/hODyvbPbCLT/2M1j9FJR13huC7dwf8gwPJX6ZCr4xFbne86BTv55qZzppGibdH33rDgkUTHbyJn
QPj24kLc/uzRvgxWPhNZvj7EmSiqaKIsj3MOASk5dLZZqFguhn396BzpCNHFXVWPNJYoLN7Sopzp
zV4f+6y1mBOD7RMsOQZre249dsdGHTV3yMzlEFl7d+zeGHicqc5eH3IdiLxo3uopmw2Z/Dik+PFz
/eW5H7+tB/3xM6ng7WxnqP1bP/aHe/BfPfK/jsyDQYS1bernPUGwjyl6Y45cbtb1Bx/5iJKU/Aj5
Bb53f6WO4pBe5Kfisrxq36cZE9Ztvid26H13ZS3Gtt3pob3NwzdlXL82eF+fmPnrJTFHrUh1ff7r
LqQ7epWU5bLzdu5uRjqmH6TIMJFhHHtbh/3r5vf10c+66XbDJjH3OHrrT+Fcz9TaM27r9Ofa98vS
98tz/uuG/vVxzoRWNMdyhk9cfoA18iiCLORb7CLgB+b8JpPt3zzZ/7rZZy8uaJDWGU1+1YR22dnS
cs5u2MsFxq7di+z6LXX52RDk9a87e4v1OGcgtr7FNSB9FA6UEkaYbJu9v1NOx8ONKO/tJ+e313Rt
crPg+bpw13//4mWSYz0bicQlvorJkk9ADA/9hiyZT2+7js9MQH/+whfHOntKlZYnOjMo4GY4WebT
6qXyHoCQ7IvTW6+q8dtlFwYEVhOD1f3cyFKqwmx7xd1bBZTWN/XcHobQb112T4cZ71EOiwQF8Ftv
4pnf48/f6LseXmdi7l+N0To2q67d/ThufMBz2Jz8a+cqN0gTnehwN3fqWdsa1zaxN/6fb2aRTrcW
YM8qjrXNW6OuH2yZV2vWixM6e2mmVBkIJDihbgdTlce4cJ76m+yhP2ARpoviaPedaK81MJGKfeop
ezBv5W7KOrp3D4RkfJpvNeR0/kMFO+ivxWShkN6plCfVsI1N0hOPTj5R8NbJ//Yuwo4xgOuv//jx
5XvxdIL5pAheOC9rL8L2agng2uwZL7Dd3SAyDsApvCVS/d2D8/KQZ1+XPp5pKayH1JouiEhMJl/k
je/1r021n8/Iy0OcNdVGu5BVsR7ir1sSyx8WoOZYhvJbYb35EPx2bXlxxB/uhZfXsRk9Sxk/jijC
8ZaQ5Wc2048YfHdl6Mk3ZaG/XTwdVDMr0dLFi3e2eMpFSwU582Mwho7PkoKGOd+LO8sCxxL0Wy14
q1X5+rZBZjSo8GiPUgaeu2Y0WUUTIlw4nb1XAsbL0urQOlr31jfo9ZeW46CvsqnqDNM+/2FZ2SSz
A+Iu0A59gFMh7J7UB9oK4fwFVjGZzeimNRE0b4xwf3NBffrYztoA9n+DkNJEvsBk9MmKJbZonc6n
jyAwdtq+DIfLt1iXv3nvfj3a2Uvg1ZSsmcXRfj6hOVK7TX9oAoA9CN6zXXLnf33jpXhdRHBIV3BR
GUICdTxbp9oJ5YwhtfUHDjtavT295DALGUNf9ETDfU0uyxDpxhvXdd1kvJA9rO/ielhkFp5v8PCc
PzfxkvlRMsTrV37aWe8x7uzS3XhZ7/MnerR8CVFxfzR2xb3gsx8HU/mWyuM3D9QvJ3D2UUySrE/S
lhPAVN+9N77EB6j6Fxm2DQYu3taAXBWUQfrw5tr62wsO7ZN+HEnUbHN+/fKbqSIcc+KCr0YzJlRY
MbPQv/fxlnqb7BKOC5Fqb9Tuv7/cLw569mAVvUZO4fLjoAgwN1VA+llIQcfCzhT02nlnBeXRCuuv
cCOCYiunNy73+vf/+jVkkmFzrxGa+DDZzkrVCh26HBQPNmAikM60G+wRRY8vrf2CbHFTKtjLlfz+
33i42fq5HtRaYGHnk5spMws9MpjhT7iSiWbdDjPeyHb3421iiskdLvbuu78/Klvc819roAj7aY8U
oF3PaShuP9ggEpFSNokGbjttLKPfCxr7OiALlIvHUS9977uWWnQna53QzTu7NkV7VSIFt74YbLvN
bdzVkhjNruslknbd5z5VcxzvSetRcegTS+UQoW6X7oXDaDxxSARhQ/BAaF/qf/RB7DDDtVoYSq7B
O92maEZja42NnhfEtlNqTbvUV0RwDbYPtkdHAuDZtfvgT3J5UG3TflaObE5kP5RAk8heCZnzjgey
rHN1bFQH+6uWqdjmgyISY2IqTOPRcJYHoyqjjNFHlLzvLPTohejKBF71APJE1sNT7GXNjSzS9E7T
Fn+TozYMi3mMLjI4m8jI5URPfIYDjpoPcqULpbGPPgi2OrvGUhgBlkGWHyFgZOJqvWr9diiz0n3s
umgkZiHSkosiF/otST76pS7b5MocKucoBhswJoqfXc6r/0mYecdsA0+c5GUfANZMsxnKaekkLrak
PuiuLC/diBHGWNfTnREPZJjRz2j385Lqt3VfW+Iqi6zGA/Leuj25f3FO834wZ4vhq0uKWa3nq8tS
kvqQ8KsXqKzGcHSrYuo2uXRInTVGda9U1iBacujemY3ry51KIlvfR9JuSXKaa1/L75p6nNT7ZZQj
zoyibmCp7T1rQHXfSPQoAd+M7BKVl3pfeVZz3/RFdmHNlXlvpVVkbcwqNh+cQlkH3RyGg+NoGUJ4
KOLe6I7Xg9uYoeH0ZpiLftwj1bW2ZoeTw3UntffSTu39mFCffu7jw1g6YmfQH+1R08ji0KjF3phi
dA5x3Zu0Ha35bhzg7USNZl/UXpI7CEJN8TzalX+YR1h5mLMjUp8Nd0R/mCJ1SyaOn6SQWQhEI2IY
wlc6VZjVaQZcJ0s9XJgSbWmv92SWpTUwsVhry+NMt/q+qeoRWXXVi+NkWOo7kTBGEmYeA91Hzt/S
78bMgBkbJ9ai7aZcNo9WYxTE9rWZfirbOh6Og6EQ5Scy9Y6lk5Dl6c/Ah0B+NurdGKFob9N61vck
efIT7NHxaIbaxlJetE5jP1S07QlB8qLySMpBsdVqwzsm8dLDxvIQ9A/aZNJ+diH8MaFsSQWOBwQM
ub/qJrLMRFKSz1Z/5MdmV/VYuUTtmUzpZyOqzH0Gx+Zzm3sga6OmbLe5n3WXdsGJbxHU44agOqv2
M/EnLvqTOIWxHysa+U5WPLo5qZPKsbT1zYNzJFLZh0g9xTGZpgbpRcN80stSEgaEM/e7QRboptHY
lc6VPTAwI+MD5J2fAtUltiztHlXi4Z6JqhKdYJR4yBUGe7/IWOlB5vtI8lRTuxVQJq1j/AJV69Zx
5wncrOpuGq9s9l3VJXEwVpZD0NJcFA3ByiY7/s0siyTbTo2CjGSNazZLP1pt/E5zYOMEEZue+lLX
ZdyHNQnnPkQhWGZhTZVREchqAtOrl7iaL9LVtepnvfD3zVJ5UAYqzWHIVKuuD4RejNWRNAda2XXk
8QzxMoJjLtVFKzPEUcguGDRpLVFwhd4zIWowrqWh6PBTh2OusfpEeWEgjHf9uNy2C5HSm9LO6+UD
M4g53xpLRo7VMIyRSzHs5xZDGGOApG9l1q5T1ozywqicnKn6rNMfsgyz+l6JGhykkPYE7b5eNGOv
kFGRbu2R0hJq5mguB5FGln7SgAaDvKsEZpxCqH66YPMaqx3r6tQcYsePWKs726uZWTMsDSQBH0sQ
a6nDBGnIzXvwWAmvi1P1xF4x6rZ2syXidBs70cPMBCj+5nut5T42dnxKPIcRPLW47h5a6ReAHqWX
xRfx6JUa0K3a/K5nGiOEwfPW5LRoLBh/NzHZJ3RGib3VHaNhmShiwMa2Wevl0SDqytgB9tLIR207
M91JF8wyLihrkUw0+YpvMgPO87Zou76+Lp3ZezCkjwnCjSq0/6MoVxAyAmvYlEtDcuFgjl1/spam
em+rmontoCVJx6mSNReYVt5gKzaS5KMR6cV0a4i+tmGtl/2I+IkRw1NSp3lGRBSJ7uSgTUz0o3jR
vTuR+S55wh7fU+5zVaFxqlJJOq6INcaSahnwpVm1C7y0lTgcvUoYA/NeC9uUTJX91azmcltbLkGu
2WIT7m2hmBq3eY8Ham9NBYN5NblzCzzS89F9d73nMMk1Ku8K08ng7qt2yZh7qAomqGUtmXFMC1EQ
7FVIRFFugpulsZpEHuQc1/MO+GGGmWhEo9htTblioUVia4azqcmeXOJjm/j65O4W/mE+1TovXLy6
AJYO6LltaDMxhM0cv4/BxjXEUOit5CU0+x7PbW2w9n/Qijh2vy4ijmwyfTRTX3yyrfp0aGEO98uo
7hyjzpLm0ptABH0p+8qIal4b+qSgK81Yn+XTOHD6F5qwVPTdyqvERziZ5UZ/J3IzXh6Q6C3qk2S8
oM0nROaqAm452E5tX8ejY6yBRsqio36pOdBZQbYKq1H5VV3PnmIQn02+Ht+WmpeO6EWd1NRcPaQn
pWN9x8dmJ/plmeYDXqsfNd//zof+YbrsnP7vX4OYV/Ohh3rok//zMHz9XL0cE/34Uz/HRML+w0c3
Za4bgBVu47DTmr51/T//YYo/kDhRMtnALG0alGwS/xwTGeYfpkCbrhvg/gRkJk6iWw/1z3/wh4jU
cNGVYf2F/cD5/XV2fw5tfg7u/jXXe9nc5ki/FuuQES3GV2Qge8bKLvohxXrRo6mwANRSDe/rZJjR
ktgiUg2F2uzhkoPSqFWXGoFM5MFiN8VcBtFTg5QHDljQV/G1+KEXc8X+gsIDHnbZ9sz67Smv309t
t1qK0hTJbmuPXX4iJJoMxtSyOyQn1P1Yatq+0600cA0Y+CtTrENwMRCuRKJuyg6yI8WU5DW501B7
a/OebotDAac5WomiBnOVoBaZZWMN9WHgGz4Hdqs746HIcXoEpW8hHxZ2tWgrmba372M3Kpsb0gsR
IyDYUk66oce4aGHbpEJtY02OxB/7GTjKtqyYy09zt/DfRv7iF+OmGUYXsl/mtgUuIbtHrU+vF/Wy
x9rHguXUXvYlaatqJN9yxHE0imj9POepG5aVl1ifEfg3ZMbzgnbH3lqK1uXLkA/61q7mBC+WaG3S
rzDdkB3c+c3Ibq2tMa3lY4vpVccP5Hyk98lpKwBQQdnNbdEQk6Ps6sLULDmwnAg7gu2fVBGnKGe1
5UuIJkEmY+xgaSz9/kprJ+TNadwt5tHRa+Xv5FQr6z7r2mlElktBh55glPpNabtqOnrU/mgD2jYO
Izy07oM1ubDxugHjXiCcrnRDrVCJsR+r1EAYnpLOiFLdTJFyxV6b3yy+1crTKOvKOGS+gSzE1aP2
XTa5BXGCVZLlF6x0SxEYgnESspaheZjGNQieQCF8p/7g2fD7uw7WQiSNKQkdkakKJc7gZIHeMeUK
21EzMZ2bXfvI5jAhga4gSe1U1OkIcn82x+rGWeYF2y85yuAs20GH/JryVpAlNy6fYaV3lDeG5t5q
g0ePuhnzPhSarZNf0SAPCAmOjafQExLlF6u563wZO9h4k6GrgIMnhEQWkZ3pFjpxaonvVmoay77v
YnQfM0xfBFcD2l7s1bWuugctsao0XOY5NZCm0wJgUiCx6uIMzyhEIhsb2kUXN02HDE9O69++QK6d
8R6ribx6zZySxsY05aX2U8rvQXmWeIi9t9HiureZLzEU7UvEi4SYdnVuPzlsO73tlNkGhGW3nqsO
oYx0NZWz/SOf9tkZtCXZO06ZEv4byTRfcbZDpOdY1sq51vxHPW6xHWad0bHDQyq+oNFUAADxpUkh
2AHllpfDV5hHZyYxsiw9WkmlV+smtIwMZM81SQIZwVZ+UjsW6XmDa2w7oJD+mnmLInC3eKWfgKaC
fqFh3811j7ANR5OWAdJv5M2Ld1E/S7Ur5WIIUJaFWY7vojFPzE9zVtnVrc32r/7kUjd9knll3sRw
rslh1C3iy627Nll2uj3L+bIwJx9LQWcTjWrZbEaxrJqCrFl4nL1fsW3wKiTWRClaQaoXfmBOvLap
5hMlKap51IN89JuBiA1BQVIkUiMSgpbpXVQyP9gVRVw1XLeOLSCriGFuUq/B/pJouEgvaxPR/TbD
flhuMw2ywtYzmvZTpjzEamx3tSc3cYdlM+jalFy2iz3orMt+QgwLUM4cFTQ0zWa3mH55afMFOiS9
4r1QbA7EjupXxgctzgmz4DsiySjqWiOs52WCF7B4ehdQkGZyN/szqlG/tBarCAZ6zC3GvL6xQp0Q
Ee/ekZTyl3o7K/eaRlKrDnLplfmZoFl7OSBcsskTq4V3yhOnVDhK1dS8X8jZqMNlKawJvzSbnH0F
kFqdbAohzIpOVIxyy3KkZ8fYHKB3kqpgyd1Q+AztZza++de5Ulq1c0ZVEW4+AKw95B0V023SJZFx
WS7+6t43ndJ46v0i96+sNE/aR4zHJTMkVxYeJRsdB3ffpp5MvvWdk3h4kK3GvvZFJZ9ZArKCPGw3
whCjCWIsxDLW5a7PeV42Erppuc9iy0C6xQPnHlEboCru8iLXPhGzSNRcXcsK/VhcxWo/JB5aIcc3
2+uam15sZ9Z9CIedR1jJnLQ1NVyda+22ruw+unB8CXAbm4M1Bb5RoP8pbZ7EICZ6JzsVsyCesuLL
BQ06zXIcjzmMcbI0gcsG9bjI+yTSUnmSCZGtV5WWev3Oyvn7t1qVRt8zm63ltqtEjqlt8ghynLMW
8ZfTCVEd+zL1pkuotuuquZolusFdCN9rlvGzN1UTWXREPY+bJM4wjZjK5BJQuyyET9Ywd7ZLz34J
i2SPpUuyecy3XksoTiDNMQGD63Xadw/w3HDjojY+CdFgMsjaysMGTLFDTyWGVzU9u1XvBs5izduR
/Ij566R3JP50NJ+8p2muXO+isJSX741q6Z6ZhkXw+Tj0RA/OI+XXGTr5OQKPaF9FtOZAfZSrNDfq
s/hS+CX67iISHgGohsM7Nvhsv9lc0dg7Nk4/dteDWUZDSEKKg+lYI6Fg66U0JUgacKQIYxP33j4Z
6jG/Lrt4rPaFbonuUnSweD4WNA2r791CDtLFCDaX+YTbVDp3rykZai3T4u4Mhorq5IvSaXaRVxvw
XFXtWUFEMIjA+jNk6noYLcbrLfCOT4sYliFU9CDVti+ruTuycaSrwc65YfhRSlPtMOebzo5Nwprf
o3dQEeZBt9vDoluetpUmGkio93qB3JYs3nhXIyGutxObLWJJaSvFRBqvuLVamGnK7YpFhzfKhHrl
xLaXhDOdqv6SgI9CBFIbybnSejMZt4nN04YLv+31g4EdnhWn6iex+9/9A2yJr//8x1ru//vtA/Ge
z5T16cu9w/on/lSYrRsEHCQU+WtCGsD7v7YOlvGH61ILsRNYVUHM/V9uHfg3zD8BktuCIoS/7s+t
g6H/Qd+OOD4m2jzCDCT+k60D4XdnWwedTYNvOZjALdCdr0Y5nNkk8GEBtiRQZd9o3ghZxrJ8BA9F
+iiL0vxguJNOlnql03fPMbpRYvkYQIuYtV/2GVJZw+rjDbsn71tK2+FA+5vwzJlU3x0rURMYi7Bp
1kaxKS5Mt64OOYq7+5mWKr4Qs5cEPrtOTfayh61+9mpwQBUVH22bQt3zpS5PGsODNFC2ORytzIjS
A6OgYW+4uFLBhlk5hgjw4CQG8KlOSzI+M/gLHa3lLsNlOujGwgomoke3xaCrPIcIpmJqkeQ00KZ7
UzZYJ4txj9ZFhNOStmtaBDIaDVdubFQYLxP0umPhYsBdEIeckpI0ZdX61d2YiuKWQjLZ5KsRYY7Q
pALyYVGcKApyORJT6lfiCzjB8qowSF4YkpHI75apOrH2Vmuf7MVKj0Z2pwYfkyoIl0MFtXXn27Vx
UlmvPitaEI9zwge5EhqmNmkuINPGob/O6joNEm1i4NV142kWyjypfIpCEJGIxu1+CCtk7KTM+pF2
kTVZ/MDi66pLrLHkRHkT8SOtQnXVyyHo7TS787pyxeEsrCYuDoK8mp0rrJja8yBtQkqaUU/eNdbK
yyAJQd0RS5d/Mx3sMGPTZ5fLDHc6q7rmTrI33GGywRsvvMQk/KvRbDjl09xcG31BXl4WRyB86kQ4
awAp5o2JEf2lZ6dENiOgj0JFKRLoi2h3EDUcjdA/oX+3rbLB61jD+klHp8MMoOkFBptuSXo7KGu7
/ZDYdsbXwFEFnW9DJrsW2i+BCzzr6VURxQ5pPmmpaRe0PsebBsAOnwvSPJC7AFLx7DWYY6Kl6vl1
ddsI5gxtSvQJXgyRahC8a1qEJi27sOcyZR9Lq+CP9Qh67gcnxfXSS3knW1+/M136z4Ze25eq0uma
xUBTUl9mN/TBlm+jbJaTSXogvP+y+ezmifHcSV89Vl4rvwujIRGrUd/i0tW3DgYuJPutuu0jN3mv
F033Me+MlERCZg47hpGdfb9ozuJf4R5GdVbppnewzXgtT2YH5pK5LOO0i5XbZIfRnypvZ8217gWa
lSl8oGQSIJ82sTPZtVUWRz0jPInY6LL3aRqmCQ/SUPbzx6xanGTXwKM3kIOntKSgzRT3s+/ra9QJ
n+mt3lVLf6DiJXW9lHWM04PCAl3F4Pr950JU4rpo1PSNLescX/PZbO5eLL+/EbWuPZeXk1oWOYIi
ARAT5cA9fSX9yW0Q/2aKRwSglkMm4F13IIP4pnEvUyizgX2jfWmv0vcsXMnO22sbMJsH9hDVDY60
Kfii2hBWx4b6+UDS4P3fn9y5nubVyZ2NsVs5ytaLOTnrNOwG0tfRVUUB+2W8osDs3pZYnmHW3J9H
dA1aLa6gwDDXT8CL7lBZZopbjUGOTATrDloSE/PypH9qPwh923y092aI+PWUPzuACZ///ueeSRT+
PLaFSAIlNfqTs6E5dY1IHY1f63fJlVf5X5ulf0g9Aq769g1t1NnE+tWhzlQgomvSwWknLuwKu0aM
KPYEGO3fkn2cy2l+HofgXSQ1Nh/MH0/fi8tZjNrC88tPmi6W0A0RWW7lrgTrDmjqPxZJvzoalcDL
m2fzjnlextHcmzWvdq63K6IvuXZC+Vjcuce/v12/fXV8KhUk8a4gTvbsItozPYiuWZ/OPZxFCv/h
MQuNQxJ8WZN/8+0UFvqmCfpmK7ZIa0I7cI/5g3kAcbNj1Tj0W7n9/9B+nFcp6xv98rTOHuFoYleY
gUjYkEp9dLbdKeJcvmnXSb71740D7o7gZ8xyfwJvdYvZ8Llcgq9vPGFnCpAf9+LlWawP+4s77xZ1
3LgpT5jv7YehOzTyWWIw1AlENsYQc+3f3wzzd+vYy+OdyWymWaUJ1b25CeRHc79KXZZ34qBtiw9J
MG6cm/gKEtHK/gbVCNTt749+LuT689eigxW+yeIhzl5dW+P50J3VV0v6jr4rmI9s6hOhmOAh7W39
MB3eFHKtP+iFxGY9JDIuHWmVBbiD3vmvF3goPT9zm4YODC5lOAEXzbwfvgG8PQD4tXBgW2G7xygW
kYuze+Pn/malenlsa+W+vLi5nSm8lsauuSGUfd8e24DorQOPFq22TReKCytcTvMhecOYfcZX+bE4
uxRjKwjXsX1+/q+HtQ0vTV2TkaGPoeo47+dV5XPKQm1H3OQt0qZgzadGgsHlCOS22D5C3jo2n9Lw
LYHV7y7+yzM5e/X1JSKurOZMlti3D0TwRNvBkmAG57Lc5dQz16XgWvz9Zf/tQQVCOmYnfKvXPdDL
q+5ZS2ujejZJx603qY6JrtSPiX2RrnM747/YO5PlyHEm3b7L3fM3jiC5JYMxh6TQnNrQlBPneebT
92F2tVkqpJasen13VZVphSAIAg53/84n7j8f7d1t509ksAQG2Kaj7rlc00NRNMbQsY9E/oz4S9Ju
WgmRZT7N7lgSFrYptLyQ20I7XVfxtNb12yrId764h7IikvH5i9/zweNj64eXhkkXnUyC9O3jjz6i
pAyeDtutgU/uFTLrF3/Xfyfr5h8Xl/V4D50jUzlZvmri+2BLNdngET8Ji1KXcbHec2DSslQJ1ruA
lzfcU5z3olb94v1+NcrF+6X+EGupxiiBieQv9antJ6hKz0sK6vbzyXxXBVt2j+VE5q5NsU1+1/Gt
EavSIcXBjAl6c5WuAm+xQh+3KV8TR/SDcTU/dXxbidutFyyy71Q3mMCt0025whP8Oj7FBmeaff+l
h8kHsYlp0AexFATJM1kX55dVmGli5fw060TSjdJPcFC2+VMab5Vzslv202TVPXF/WfOi74Onz2fm
spnvz75qGBbgOh2LXQRvb5eZH4AQ0Mh5sa/KbnAIv014Xm/7G+2QwQ1xkpPkwiqgWzTdlhtwtSv5
0Fxz4wjPYisOX0c1H00HSmyCKHZ6C8zG298jx2pYUB6H6q7muWvI2c9yktxZKR5pw15P8XBL8x/w
hX9SVP+7DGjZTS8OGEgbZDpsXZaFetm42o61HqfSSNnLk67HVbeZ2eA7fCYwRHPLzVfh1LJlfjbc
Rayv8tZV0THckD5KlUq6Qaw/f7UffF9kgrAOwBl4SQtdvNmQXLQ1UB1wkobstcAIJSEhqcre58N8
FPS+Geci9KmsUYR9wzhUF9f46zpirDZ5pTgZnBokyaJ9sSP1IEWtq7GDSxBevvgFH5zPNh2paNF5
VqQ5F/tVn1YTa4lfkA/9dQ+Mv0flNHdiHWOjl1Ebyrtqr80Yp8n+SqFFrYeH69PZk+IvinrHkxpr
88Vv+mj2TUVQ/Sc8Vd6ZiCh2l6aRxM15oc+1u8zbAZJKcGQZvdyLVlAw8i+VhB8cGZwWttAUeRGm
2suf/xWnDCOFznIZU8c01KqwY1838tGHKT2Q2//8AT98PpqPl/AEDerlcZlnRS74WiiuIkovNHld
KeY1vYJfLOIPH4kmCgV294LdudgO4ibRyeKrTCMaqzwgEAgqTxCJlAJ/barLnz/VR1EAVj70cKuq
bJj6ZczVx5EMknrSnW5P1CH2YK5uFERMjrbxil29D/eHbvv5mO93AlpH6BGR+UQtFsrFW+s0ukui
qcDG1d6GSDsVJJWfj/D+XTECSVyEEDSWoEx+uy5Ky2yTPB0Rq8NC0QbqCbZFtV36YvI+fJC/hlHf
DqOPYgykkGFCa9jr1uzl0Y/PH+TDEdjMLA4AQmP9YgSQVlTys0EBfAhzZAK/kmj/l7niVoPAj7vG
O4mR2iqT0eqd4vQBzYGzfmUW852mVl/M1QeZF9hH8rJpIfwhg3YR3uVJ3PmTYJxFC6OsInjRTkAd
3InOtmdsFnVGHLiwxzEX2Hzp57G88benz5vRL3dMuQtwFzUZ3XAGz1w3vzJ2JnORvr18pXz74JN6
O9bF6lMz4Xc4ey9j4XW+1Q5QiPo7f0VWkE3QUdfZuuhvvhr2ozWPNEKzFg4n29PFV5U2eFs3NVR+
vyIRGfjrsqdVJg6+WC4fXMR5OkQ+xCpsUu8iy0yKpa7AQ9WhL/xZbBY/oiWh7QBsJ37QjE3+RHvT
eTo2P2s3HHbNNvsi9XApgCWEW9RNRLW4+2JOayxfzV/bPnUAnyxsvdwU2p2MABZlJWKb5qbefLVX
vU9zEFBYf3yZDfu9AA+xqVREJrMa0NEj+m+VAj+60Dd+EO18I1/r0fzw+Sf/QVL07ZAX4cU4QUrW
7UQh12BisYaZCD0rrFZc4RGM0bH0rw+2ZTziYUXTNAppS5z412yKZiqLxOcRSzvZMeFEwWJvwaT/
/Ln+iCMvPkFq1FTVuG+SU7uM+/uhRkgysu0v0jvZw2+DdPzKCK8FynMkPKizAFbus4OmOOONeW/c
WP/Qef9/W+f/E3zu/3tZFnJR2b6pyfLX/2nnFP9Zcg1gfHXF5hiw+AL+aefU/4P0VEdsRYcNEZbB
jvM/1A/lP4jBlxSRzrWFtk7W6D81WVX5j/0nOubP0cPR0flvarLLpvX3mtGX6ys7DQERkYJxeUdB
QGQEhEkB+ofWtUZti4XEvoSsqxp0XNnN5q9Zufnv//Gb7tGPhrM1ask8NL/9YueGkGuF9bx0wJfq
IVTjzUJ1/HyIBYjy/pHsxRSSjlebAP7ic4Pc3vs21mLAvHczjfHqSvz299E2cq5H55dORrEDjO3s
ecDdF2NfnoJMp0WMx2tdLsC8nbdjh0HZTWPuB65Zfguba5pKsIguD37wUIEN1VGjNOeU7hH45V8d
/8uV5M2bJIq0WEQLvgVV6iVePaF/M58khpby6749h7m2pzf8Sun17dj7R5V+eku8pOp8/vyZL49F
3iRyX6zkQNDwQt9Nd+WLwRrUBDJXhh4zCDXPl7A869RO++LVXp4Vy1B0EBDbWnxHRDpvZzfqDSsL
OoZqyum7EWvaUUnCh0gez2WQPuC7Y9829MZ/MbMfjEoKDy2zRUxNI87FqDL0RLOIYojUcxCDlFTU
7wmcQs8fk92QgKyx93S3Sj8+n9bliH37OuHv0oZHvEjG7t3rrIAhVMkUxK6sz0UO8VUpfihJFehf
XIeWw+5yHJKCQuWOhwz+MqqZwSmOXZXHbmv55P4w2FUTJJb5oc6+msj3j2TQY2IIGQ0I2dB3KyUO
dbOs1KWe3Tly9BqGv//tnC0D2EvOC332u9tqotJj7MO9dmO13OQpIPiszhrv80Her3cGoSmf7Nri
Hn05YZ1sRam8+MbMqbDXSlS0TirwxzAXGePnQ73bnKkrI/gmUU1UQOJq+fO/AgfFT0hZd1MMc7OD
MLpGj0zjy62P51ILMO3zwT56O7qx2JMiLnxPhjWlXFGMskBSFhh3fOy3fv9V/uj9WuN5+I64C/GC
3kXQ0qB0pUy7jKsFg3Rq0bwl2yHsmlcIuGO6xmaouf3XD8UHxOxZbBmkAC9mcIzKZpblKnETHJ0C
p818OgILy/9imA/WBNhZ1p1qLkmFy+twJila0NA+ipUKzakicxbzd72u//VOtPgdkHZamriEfXl6
tnKptE3UJi7OkTb65bZT6BsSEnZMdhHQVw2ablfpiHwsnVadz6fyg8VIQxKZDFa+TEbo4mgTZqCn
NnRZgNN3UoLM8BlNxnnSHj4f5oM1oiEFJ4uomBTlLosUij33djKClVZNRGJuEmtlsZeKpv/RmAo3
kiBOUFZ/Pua7iAEfCfIYC3+HZUKZ7O13lpWNKk9dk7iSyFaTXLwqlk2CbZhe6TQvzrSHNlthxs0X
M/rBqtEW/2q+BZlz83I/NFPEK2htEzwOUq9SAA5H4OJVy//iYnD5ZQsCEVY/wh0DpQSpw7ePFyuS
qnQZbw7Zm3QddFPh2WrZfBH7XL64y1GWX/HXZjUnha9lOTVymvDUVagFJrrrWRzUXqs85LfdFy/t
cvYux1v+/K/xgnZotB6kq+uHJ105zNWjWt19vi4+HEJjtVPpoc5zmVEpu1KPOpshpvpqwuElsyLH
xkHr81EuVx8PomNLyIIn5Wy8q0qqCTStOJfx0jOC4UgUNyBUCEB0Zwl+HtmgejFqz10/azHgTtrf
vwjgPnhxYGgohC9fgPbuKcd0UvLGQoobNCGdiYG0pjkTv7kcPE1sF1/YZFxGU3+eliiAfcyW1XfZ
DQSjmiHnPc0dc02TtQ8pHKVjHj7lXTd4pT+ORyFEeirjaXr5fKI/eJ1wEqkAsU0plL8vVgypN24b
+sBE0+b2PUSDvynRC2znrOtePx/qg0/uzVDLnP+1OOOpzlSRsIvNhfqMrmWNx+cXi/PDifzraS6O
NhlIdzjMBMNDYFvHqKwmp+i7cyN2LR5yTpnrP6Usktz/w4P9uX8S/xALX4w6R0lLrwa5f9UnaYq6
3YQUPtlfLJJ3nwSbP+wihSvF8oSLovLv6aOJsEWOqtauoaYFPoXFE0DVyfF1axvk4XUZJ/d9F25m
0/hiE1Mub1FEwCRRSaMimKS4a13sYnHVYDkVIv0nTnkYevMwjcVDMaq/UN7fM8kPYOVXLcSDzE6f
Pp/ad8vzYuiL5Wlpfi13TY/ow36yTZxJ8x8RiJDPB3nXaHP5gBdTGw1dgv9WyE00r93Zj9aSkm9w
H3i1hV/RIJtAtFY2eqmvbBHtpcbfhYnCsWugzKed9Qvv88ug4s+voRndMlTdWkB0b1+0GGhta1te
tNZbxyrs900/7esoP2pRsu/krxoEP5ri5dMHZsE+JC4LmFUTmJ028XYtUR6jKthUWClS6fhqkj9a
RYtFFL34skVL00X5EC22DlqFVwng/NdgjDeo7/clVH5rVgEzDi2SiclSHcMGHcyd8vN3/NGkmpSc
iUZNk1LPRTiDdnTohhZW/Bzmencf2I1erLUsruablhSPf5vq9B6h8u5L4/bzod/te1wg8SJiYyD/
wTZ7EWqIGTONou0rwJDWUVGz37qeff98iHf73jIEm7dhkgYgd3bxdAVOg4U6gpaJe8wOZduVpwSz
x3bV1Moj4IZz60//dtO7GFJ9u0ozLA18Q4pqtDY0yMxJtZ+zr2KNd6fwxRgXMzdaekh6Z17GaF+G
wjh3IjxUdAE5+OB99TyUEfjJf1/7acPhe1MXpQieyO/wcDyOFaYIDZxaVHR8V+qsrKpInqgO6YBC
rkf5jwGizARjvDTPtOSVQoL0iaKR2EDGpscFwKCBhpiVCpQuWmHcxUchkvnWqOjgr/Q9LJDKU802
+FloyAIivr5tnSnmSfiaueppsFnpeVx5OpYPDhyI5IA6W3YCvPcyaQLDIKbXXC8funG8SwpE07Ly
TfTWptR/+vM9Gjhvwh510nM0cBK2rtz3y8iVSvWcDEdJ2tT2d9FU3hh0DnYBB7ienq5i3RNjrFHi
8WGUq8pAdlcsIDd7M8fbQHuoVMySs2TTG5UXmsWh6ZttXuOVo98pfb4d/HqvhzFofxDXWEamO9xn
XEXO9+AszmGNW5EurS2c+OgaOiWSuQK4vRL0sXcR+BXq2y76nsINQ1R1lbgC+LP1zUc068fJKI7I
x4GJRVdiMnGNMjLZMTtU8oaxKPm0xiURde+32ZbOdoybSKMAmmmE6dLMAPkdy7+mv8qbrWpHe8O/
b8WPCF/DAfCFJJliVzTjD3s0fhjkK/QxOmcWNtbopCNd3Rozh01Q10czhIAYYZMp4rskap8UYexU
oE+L+kzt4UDR/RBFntkWjs72aQ4QVyAA+IO2ETI0JAN1Ps7QQvb3PpLAEc8JrfwdSxL4rJLrTY6J
sJ2dB42ahNBd2PtclXOnmh/8sN1XKkJwK175ynRSOuhqkALS3eLiAvsdA7U28nS+QfshNJw5uh0a
J0NGAL1U7Dttq/EMcK7wA3FwL5p9R+uSzRRf4W2mVq8hXUbW4IXTESR6NG0wT2wahDdbJV53ErgZ
vVrVeE/UxcbPcqcXhgfEI49+jumNFCNWdTgWESg5nRLfT5m817PSlXMZh+NkE9LFP0dPUtI/mVjR
lhVmIUWwsrLQtewjfBw5cYAAAGAJQsfUdyPGKM09KBQnRtggjzQlHmf9HoPiQ4nKsG+eC/k8GsqK
eVX034NP/c8uQYruddaCtUpxaO78nRaHD1nru6NxmjELt7dteeuHmDqLs4E1rFHfmN1tOl93mCuP
sbROI9sNgxAuFJpanMI1YexVIe009SEef89IV2L4AIryfS53qT+vJmWjhu2qmovFzqk07pL+uccx
SnimnYNWfYh7c60nJ119mPWHgnLkON5Tc8JBmOBCmFgbePN0v7jqhnKCT98pC3YDVwu7fmo6grve
clS/2ytBf42WkBcsmp0VxGiW812fraEHONm0S6Nvi321PO9AJeAubLU3ES72tf8wyofQ+m6qd4P2
KilOwd+3sIhDiH2gnMGFvrGfim7N+EDNR+taiTWnq4+iAyNMFt7g3+RjWBrrjjdjcapgT2HsjGwd
d5ssXsf6vVI5xn2qumn42hsrwz5l7dWo7rm4aJh2VCNJuQy52FHHqljqf8kDTIXKRySm2P4P2nZQ
/Uy/8oXII1uPsdI6rYxbAmLneZ12gM+xfDWspr+ZCK2h2pT5xpeRSbVaOzl6NXsaH/RYd1dT3G4a
TTgV1kXpnPzsrRRbd77cCDeWsZ9Q1GVig1n1tkuMx27WcYD190ZIK7U1+mdbKq6ztLpWU764QhZn
xGXrKrSvel/CAzVqEmf5wSIUm6o19wNsKG3Wjwi1H0SHCF3GO2BSARnQj2GPcPUwGfYLSBh9/aqX
GGilxp4NBbk7LA7lpVMND0bBrgEBFjdXhS9fp90utea9Fq9V3nwx76PuWrdcCfJCck/GJbA11vd9
rdya1trCyDLcLhCwxUccXZbcr1P7ocSzeDj4WNSna+M1MdY1ni8wfhHChdvcP6sZ2zS2ce0PBVxd
mxzK/JQnHudEZJyt+hHOhNRuk9ciXk/ZQwPjmLwgqZ9pQUype+IzZyGwpWjsx60+ulVDk9DVPBxY
ahY+F81KMg81rkOIjMac3j6aDqRgE2fTJtDatWV9E1H6PQjaO2PoQfAgJQfCTgTdB5OjNtVZmYaT
6mebwZ6uYSuVsJICxxhUG2MOYy0VJjbVVvRcZs26T+W7Vp9WgFxJDWG+Vi3WKU7YP3TJUW0nT48R
UGaL5+OpGJ615DFJvvnKudFPYvxZwgYVmwVqG236ZbO76WcvYnOUaGkbHsaJRQ45TU88nzNxsJ4a
Y4uBlp3+zMhA2KErJT87+6z3P3zYGHJ8j0kR4I8oOCTRS6Qc0hy7i2hwpOhbYD0DYKTJucMTLll8
+ObfIQxW67dINiCzONEQ87VrGify4Ilyg5OEt/K81rUrqbkrMRAyMAMy1kXp+OD6ht8UI31RrIq6
urGDp3KU14tzYjM/DsqVbterQA0O3G5XSWwd8wILFvSNWOz293k+0ltpsOR7M/meKt26GfJVHYHc
izXyKiou2xQ2qko7DXHkKf0jJqOrLmq+ieDWWBztOvNkWululIjWq290cHrKgAomOavxtDXlelm3
xVBt0uJaK3YJRuc29i9icpuWjoLizshiRyaVQc33wS+lR9UIroZRucUHSrZfZQXr7dOEmL3FWlNB
2lqUD5VFSTIvV5KYru0h3DdV/JC30U2s2ofYhts3nduWfRyr5Im38mCb7VVdmJtyUu502aw4j16G
DOecFkpg3bG1it04m+y0wrWq10zdavADRv8qn+7ofHBN7bpSGlePMpzd9zaGnwN5/zTg/U3WKkt/
9tjE4OzCutIcOQeC8S2VtyZMsnRd+utKgiODIiXP7nQAFvKAjKx6aeYrpXwYtJPIX/2sdxczlkhF
OTRYK1liH4mLq1qJtqKns8X4bsqzNwDMMPzIIxRqs2cfYxm8fCgQb9LqOFvrWLob/G82iY1pyp1u
rFdFgQknTsyTrF9ns5o6/RhgCqXspqQ4A/PZx8q4lnDJCbNhVTRsQrO2GcJT4pcruQeqoTXXRTpu
k4ADpyy3cTiwn9vulCSbSC/omDLuwMespdkIuH9jBwdCgKDIf6nFUK2krFpZJd5KmbLrZLEalliF
GSsIERp936q7SdnrLZSP4VUbRge1xWHyjU1YQTgq2SCmBeWGw+mU3Gkz0W7XezX6x2zMv4kZv3Zs
lI9kcW9D/dGq7qRZcZQuWSsLe6GLjpEZ3NbWsBmE/qsLn7FoLMrDvFDmJPvYZsA6I/Uk+QN4CXkX
dD+KSOwM/ySNw6rFR21smpe4OAeD+ZSGB5SQdyllvm5aDoHWa2r0gYpLOIEQ81kLUzfscC1Axu3M
ojyPODQoZsS+8hD287qQmocpwP9Ull/z4deczq6VNk7bebL6iqw5NKvb0Aq8iHAUr9QDOeB9Kl/p
5f3iJqd14S4ZgwSh8Nw5GbuoWuWwDmA+6Gn/Ylnt7AS9cjsNr30NbVI/yr6ncdpJkw7+1+AmJkM9
I6bhQjFL/DK1tGnH8ieP1Iy47wZOdUPM/rpuFodYvbB5zS3hLTrTO2pP/bqI6hy+SCA7iIErZ/BT
+7o3s2KvJP60yVrzkMfaQS4i1YMdMkBTMKBRGrh/VTVbE2GFXat38iyfALmJlR5Gq2jSvUhk2YZb
w1qtg8dyQidupZ6a5Y8Jk2GG8nUBwzPHHitLpJumTa80RW29whbWoxXZwzahzKzCmJQLelPV46iw
QEzpmmXIh9iqe3O0gCIBuRyDxU/qptJRAlrxsQZ8FeT3QfcTQjBFEyzhk3UbPQ7NPh9PMdRatVhH
UJTaebfwAEv9hBb/KOEbOubUceLiAD4Dxqr+hDDn3poKh4z0qtZuxs4/zKpw2/BhLvAnnFAV5wp4
TJP7XHGrpPld3bwaxq+i3MJpOQZj4Mn5tmlymhxMvDszzAM7cJ4PY5euyqR0/axxRTuAE+HssG4s
CZckVlkZy9QFS7eduH7Yk5OxniZ7q4meI4fbYqk+BwUQrWB0s0m955N9ytJ6HcYyrnu2fbbt/Brs
BrFL79hB8b0Oe08UOfvX6Nb+potTB4IlsxZ4tVVcQ8lxSk5eSbzkxrBu4tMEa7BPfHci4S8l1qru
jtbwAjDLKXDMKqQbDdo3uFl0G48wx92+JyOGAx1AXEderJ25H0T2XSHv/bI9ZkJsS7lbZZXYK/lx
Sjj2rsekccb6RssQmMXJtVGGyGRRctY/6qE+2E23iyISum3ghRCGtDDY6XoA1CWBLeNznSF1LSAW
91HulnG1Nvt030UJ4OFZ+q7YCo7XAq9GaLSAazYF/3coX2s2cy/DKFYFLZjC/PMF70Rk832dT78D
nNj0B2TXRXJQrRt7ipBJlCvDOGLvSvDzE9wkK5J7aeFYYjGVMgAp2nuou0CZkNfU69I8TQF3iGiz
HPNTcJent4WOOhN/r0Rz4q52dAA17JNgFgEllem1CJ519XketiK46YOzSl07jvrN3AU//DRwIsK/
LAi9FAcrmmXC+jQaxMpchivo03hM5vkumDfY4U0xPu+Wis6lXeUWNNWORgZpiadOYxG5WXCV1LtR
ACc6cxfTsy2SATAnTrM0Oz3hBrupUArb+Hi5jeISZuXN0VB2anqPr2Jv7yCR6lrlTgR5Rrfr/d5r
4ZH58yY1x1fk8Io3Z1hhs6S9RFIxvHzm1lBIK6MF9bJpLFjpcokXRH6azJ8jK8vBJ9mvz32I/6DF
NP0ua9DtzcKTLZlu3QtKw60XFzVMEES4D7ubWPKwXusFtzKurTn/PZUFxAy3Mw9+xLNqXGqxmnH9
6QFZnReGP2F2VQqVvivff56lnwoe8JNjhRusfof0qs5sJyteTTbgBq1f9BPYpBldaVxNpfmpTl3g
R45JaDsekjza2eHeqm9k/6rF06yZiMf727Z7kgiCKdQc5DSDAiNuY/zccoyeubHmZHhapLnV4yDk
vYRjna/jNxD9krK7gWRMak/7pN3W3etEIgZjTF9yNfW+ltk/YyylQbL6L5OQtlVNew0N7HTl0l2+
nI8GeQBwptNaprk5BSmEJVyLeRpdoiRSZviaZcLdHjYnoJNTruCrLe2jGRZEdQ9MGiQE9q6oGe46
y52TV4PLe7AAshInwTYt95s1jAIn5oZkczPXFQ7bVYDyeDjH083AdzJYh1GQox+9tiMeIvpZTSGx
u7EfM5XuDOL5eECool3JdXHIe6LR4hbKn+yMjUxQSFYg4Vb6AHeTUev7Wa5WvjF5Bga0ki45lXZf
ynujkN0G9K2Rt56pg8wLwCBaBokOfZ0OFZ47xxGu7ahg1TViXgvgouM0brjoaIpHb51eXNf2PtDK
k6r8SPyTVjWeKAmMeqixSRo6ou925ah7Se7/KKX292gru2LOdpKM4WRXG2yO30bTcuokOuhd7sFY
Z+cW9FhHVxKtQrLc/bcHqTKRwBAO/RV0QuWolXe9/JoMkeuDTapBHlVPrXq2tcmpgmAHihuP8F96
cGrq5oZwjUecPJDYuN0Gd3URe7OoDhkgNCYXa9LlazFc2NqmN8bQjoxa4ibnW53bKcT/tl1HuDmK
at1ZIj62smbw0BFuIVHTmU4mz1AIspbc2OBTXyf5bXzvbGIvT53E1ICtDNpzKibtm1Fi7eI2UTRb
wFt7/14B9b2NA7VyB9+qXgaVRJrEf1wP/euggs9o6wxX3HwedTaIKpBvy1wyBmeeig7v9R6M7uzP
0kudt1Coh2Q5l3jm/GYKooHTe4wkb+KfAifVenkHkT45RDDPMfzLpYpbULWAmxqzIENHvcAcC9Id
goKlY9ZKWmybSCUTKer4xbDj+WAlpkljrzxigygH1VZTRPogRaPId02ol3fQAosbsrPFYika1deN
LzrYHIZ6C1az3HfYhYHCpVECR/Rm2EhBXXkVaPZHXU0mslmq9tBknXo/WEr3I8vM/Fdn+0p3Fw1s
J64fKBNwizlPvltBVO7rsAxBnCDBhKVcp68KeP10O4PIGtzKQNUld1LjKAWlphZkGZ6sGdHqCmqo
4mkVb3FFcQ6wdWrX1TdhRs1mbsg7DpOU0ZHR5s+i7+WrBsztTQDPfAu8y7qre4RKkUGqtS4SLN6D
2lBI7xn+6Oaa0Z4LI0L6K0n00puAIr7FJFGPoVBJPrZRll8ZdlPbZPyqwMG+i6NLIOsbnD6Ph5AM
LFuTnEtwPHR9+JHXwGecodPQhmVtRGa8T4fiMer1XvPkaahw6ozrbi9bfkTElmrndKqqq2rKxptM
U4sXy4cxtrIWz/k2tbVfmaFB9vVbXB5PfTMb8bqc4S7CZUtwjBxVjlE6HcbOy6SCyEgNlBExYZz3
V1NhsbGZbQvbPVG0U6eYJfgN3SpX6siVv6yn5CyInfadkCRHgTd4LUuJyac/zajsByUg2zhorjA5
RWdJbV6CVpHvZHWoXq3GD49hHZvk+YvCJl+QysNjU81I4yMDjHs/WvJmJodFmlVna84Gubv3zTH1
BrmuX8xFJxbDbkYykVjjbdnkfw7BECenMtF/jgasSRtP+pOW5/bSgVPobJndNoYcrkBNnhO6EODG
ZaRtaf5bdXXFRaLK1SraxJVO8FghaVc3uhpy0e9a6FBruS1nyHVpqoQrP4q7zOmNAEBZmvQdUr46
NMtdRRvQaspMXGP7uV7GNEEr7gnmsvJbpvRFc2f0UpbvA3CY+0QtC3aSYdZORSKT+ZMjLU7WooRM
yxWWC9koOCa4sGdHszP7H8CuZaY1zfHqmFVrAIau6eFehLE4WUkRPcsJvrNxPgEsVeyMpISme7Kc
ERmKuJfYZ+mhc42OS7SR+MJwcSoKH62hqjbWVCK6yjn5DgCe2TmVOm+QlUPf30F/Kgg3ylRHdtz0
crPpZJ8sls0iOXdRVv3E5T67q31Jg+Yak4ExyIKwAnKkiz3O3TKr/anqJ9JucZzJ5J2CUbuD/mNu
kcTgzRHaJMsVFO3rSUsoQIxBpPmuNQTz75pmispVJxO0KsD462wMjGbVCMmkIlCn5Q81gRO6bhSu
xm0PHampbyG29g9KK57Vrp4cOgkABst5ffTTMl1lev8yNSGZgHHs1kGhlPRQh6qHn0ByPYCFEqfO
zhqLe2TGLaabKdK5uDbQpRMEJZeflsBeLr8jKK1+cMFO13WHbM0x5PG73JKlHVsNMmtLS9S5nVX5
ZMS4pqsNWXQRRt1mzEdU21muTkdDKuJ74jOqA1DyOfpjpSrDVdMp5CgNMTxbg9xrjj01zaPMu9ec
rCeBWLUzJlJRS4iR9JXJRjOnhFM0Ol/NvVx/S+uUJpFJbsM16ReKCOFkbEEOSm4NQ8uNVHNifXPX
Ku18DF3ZiA2TMLEq9wOdgN+n2Y6vzCrKzwE0XHpE21550LQUC3H87W9FOoWWG/qxtg/DtJZdS8qC
F+p041NYhDHRc7gk2bpRuk7o6diophTeVlbC9RSg7E1uTbgUlPn0nWaMivr1LN/00JhmElUx2pKy
sV6k2o5eFV/rQIUKoijI9dPLoPXwgBuwrVzZh0S2993o95rrq23uzU2QrVpN5GQFafFRMTKrOdh8
gPhSFFgnMOs+0bZdzuk6yYr6Vx5JdbtTY97cCtMGfM9Bp+c9pbdOu1UxciANKsa7TNf9O2OGX1Xr
+DmoiWkRGGUQesE9B4+5Sd6prDoE8XHALp/Z6rORRMXixCvbBzsFZjwsAboeqDCW/awYhsqzCLXV
QyXpY73tKyRujD0az4ERpVgaANNQnMhCJbnqEF63TmUKuSZYC8lkRIXIxJVqJGl10MoQk22r7ieU
XEZnVHt4wzOp2LbWoquGxvXiJptMH7fkpNf96pVZN3Ov7elUISvdT+kqVqFyXdl16Mu7KfON+lrR
m9LfwR3mTp1EdVudTKg1gEuCqNO+JVoQt1wZ5BirDyerslkkTl5p9Du1Ut735EUt3MI7IhpMxykp
JrigGjrqxyjFAua/KDuv3cixbNv+ysV5Z4PeAOechyAZDKsI2ZD0QsjSe8+vv4NZDdySKpG6ja6H
rkpDkdzce5m5xsxc7Cz0xQUeBTQCCW2ajWdcXpSXvhF3yUSeJc0vLXABnbEjp+qKOrPNIBhfezXs
Q5tnkrw1VSo9KIXcnQErN4/okoxjLMryNs6y86hbHYR9iQ04YSt5gM7ZnMc2/GiNXsMI3PSUmuMq
i8J0JflMZiatqm4Sw1euzEytnwOlil0yJWWFjKjxppDMhFPsItUET0ZesmGIeu3FVn7VKNQ5qNPc
x+3wOceAt3wwxQGhlmLQStGNR1HM11GjHWo1O1pdu5Yrqp/6UL4UAtxgRRywSJ9IOeBpQXIdTC8h
8c/ok0eTeKULBHGZXBMR6rKnTV2+VjiBVrHvYwQjUjmb8tDcaWpzP/izbTW6OzXqRwEzjs5RuzMa
oQaZNqxkjeANboNBnbzCxIPmzjqdn/KKbQzvGaHOEMh5YzQdWvV+1ATasbHdA3seAoWOR3HKodn6
9byqhWJV1SGFpf5mxJq6Ue7QfHtZd4BSvJKHcgNfbWMk0XVAFtGmAR4ykrOQ/fyoPgfhBpDoSho+
u8i8huvrdtMdduuPqFUpaDGSCDTP6DNPo2sjP8xdt5clxUtU8cWKT1BGPYMOakF7viywvgn692bc
AMG2B5ArxiTcDH6yC7J+g4ZzpbZERco+jDJb6nCMH5wmiD2xHHdWW99GYb2DPM4TwdxcaJkGfJvE
4MS4xRrbD5sdwC2xqBp6/GwlEMXxQMmUlA2RO9kz9LVZ3+ny0m0n/hC0J3yW3aTtHk34sCUuDGMg
bfTyQu9pLDPau9Fb0FBfNgKea1SuEC2tcFK58iPkJXLrBLy5kGHBGXprze9qHX0M3cHYWVm304uK
XNffiYblJuYx969MmLHSRMhhKPSGLfOWjWojmNo13imU7gAIBrSOLbeW+HaH/mjIyUVG/plE7wrg
oZSKWpO7TaS8KnntSrR1TC6LsRVNofu+uYx6dS32B7ZYhFt09IfExWCZYpRwB1x9Nbf3THeugP6t
lPQYWtqCFnwCBLpi7As3ReU6oNeoy7AZjfLQdbmtYDHeQ98LFQ0bd9zk6gjlPKRli4a2qrl1eJmb
k5IxramKqzwzYH1fAnMgMJ6PVDu8LhFtX4QAmd/O9AzLpew1iW6O+onOYRviqxPkkBo7T6uVQzQD
kr6pwxOQ/1Z8gF9pJ+IdkaqTd+eCBFllcHHmA0+Zfeg114gkPspjObWrQFdXRZtQl32p4ew30zEp
gnWgLSTszs70S5vT4FBSZ6jfJpj+YkUWG6wkJh5bzjdoi8403GnMzvrzURUoEUa3ccRXlMzYZwxQ
bGtvSPtNFxGVSMO6BEE4CTR4ZxPcZi6bl6iJLoVmOKIfu2kz26J0iYxLN18KUCvp9ZwPwD2751nS
bAaGn5RhqPm4w085UvHcotdFBQckP3mvG7ZPlnE3kAa101ULZrp/6c3EUebUFbtjicMdLN9TxyIC
E3ycR8bLCqdVXQGPJcxZzj004Vkt7IjfkQznsHvqkwdBnlGaHbt0B3JSUj7HoKXJ6bvQ/IOyug7J
U6BRrmQlYkOQHKorybCPB7tExUNLGwWMNV1m+pOQUlalfzssKCzEz0SjdpEBiTZ7ghT8VOP7ZMCj
afEWs1N6YGyphfHYK+JZAphRKZVjTMVDkTdeqmLmBWibInekXcAwG8EtLg5LKtjwwTd4u5Z0uDr1
WLcXYzyM4k5q24e4aFZE8cfG8m/HNn5NdPkDpxKMGkY70fegjFdLZqcspFRnFpGanJefGQNpiV8y
82hVkCzIfAkyxGmdHqO1N9LnUNikxafSfhRN5cS5ytTQk5R6/XwU6lvLeESu51tbcdjJ5qHP9pN1
SJLGCxCkdp26zgPJCcTzMN+28cVQrfcoxO81XObrp8YNtX2nuUV/G5UXqrZqdey7ahGB9MEhImWc
iqNiPjXaVZ3UrgJe2aBKPKxbJbxuqTqy20lBcOyQnSfpp4zDGmDtTc+YQCnONlKerZCcGN30iKc3
cv86DVtrGO1eH9YGUaeeWgRiG2XY6eRHRUAZ6jJkJA2MR712BMC+PtIgRO6kQTgJBNdSPkNkiGEh
OfQ+j1K1GwrqWnlhawLBA+XvflTtXmbniU5tvxPr1DNH7C3IcWZ/27IridU9HPYTJWJfvY8m4w7i
6LoMX0WWiowLmjlTZ9XRNnmK7mPSINLPoN76yyl0fIrVozxYGJKltt5YUAsamlKERzEguEJ5b2Pd
lnS3x5Jet5Kdgs2bpJ/mUHGsYJ9N0Ra1zcmYqxcSHyK0nIiNDTuQbSMgm05zCnmcrhQajWGtjPMO
sN4OZrirDioNUbq+hgieIcHATZ3eZK3epQqGUF3s4pLoRpFFDemzSs+JpK/85p6hPZdT/RDp6qdg
Fb6d666ueLN4gbrxAHMYY1XG9QWdWj+CEjN0LczfBCEALKesta7bWWZ6pU2tU/OjlTS9Iaw6wbKH
zfzIcuiFw6JLAlVsqOolleqblJilUagANGDbDLpstGDS0NilVbINQuRfBKKKUroKyuQ5Lwgvs2Ml
zB8J5fO4Zj/NHhvlBtmnK/sfkP4ci2XMiKGjt9KLnC3tMWHvZziSjFdzfesb2lrt6DiQHWUh5S39
bm7VazRcD4n6EnN4NZGrpCIaPsmBuOskAiGiSrQyNA9z9tLDEJeIovuOymhbOVEsHrBItoNOpYMk
ev0gk7JoGRFMSMM/ikaNl9vfKROSudLEFUkN2fX1BqVZcgt19UrVLDclrlT9icausglA209Vssny
W7F76SIUBRF98nml5NF1I5AUV/Oamvq+n8NLLErrSgo8Uw43pXkT19nGn9nYRqiCUrubNUaqKDHY
Wts71hjuMjGjaReCNH7tO1Qrm96gBz1PFDLudc5mjUxLRp6MWUnFFblJDAK9vuOgJNYSz3OpE218
wKBxJvklUElLzmJD7wCPllgU8IcrrpRAw+UiOjTp7aQN+whjjXpAZMcT99vUawDU5MLeFO/74WHK
tX08pYEn1AJxK19eu1ISchVRma7rfuZwbXZpD64zI8ftptY2pGwXGsJ9Gsk7MUyaM5MPOg4CmIBQ
Ma2duYpbitGkt1QTKncSaxjG6ms04vgJ6AgQNZ+7uVS7PQMzm21+LrxqXA/YUt52+5z+EcN01ko6
GxxT4a69xqzHiskm3EDdBMQHza2EE8oqPtDVtMXYNYUbcWCdu5iGCQLf7E4s1hIi5CWkvSo6jyh2
2sfGIb2nLZEIG+FimPfyp/+kT454EdGEXdR6ZT40+ioxnKDkwHKqdWva8mpy+eqH69FBUXbP/eKW
BSK5dWCPUNGFqtseuxYWMlYbqwUi3DcoG/rrUN34vU3nilC3v4KueiiO9Tpzh3PiYJHcgRjeyOB6
koP/llXb9C63VgT5HbKvtcKWf54ftW1r9ztyporfiTahehDx3JkdhpI3RWF3VAg3zRUdA4Kzg+oR
My0V42vhsbklqkFTlazmtfmQyXtsN6o9Y/fVpj/l6jaIr6iLxaAQkR+0OzmGEBzHThG/xvVKu8ej
K1qH+5BzUfk0slvWEjOOlHoDVIfiIbgrz9EuWAYVboxdvuteB7BqCEMIyeT4QKV2osPIXrbGuwL4
RWLAhGlecofMbJs74YUojk8i9KB7VW57KUsnuGeZ0O5aDsVxXYpbmYpgI8U0d9FL1p/W+FJoH7V/
a0zPknXbNI/WfMy5BMqidC1b2y5ypAyHz1NXbwB0kyMZ4Nbpc+nOqO0a/yP/JLtQcMjgI1cYpFwZ
3cOoOxSXNLyVSJsWC5DrVqHIhmSSPmC4FVWb0hmGp+28oYsgjut2OMQdktBiXTlc3aRWtG4IBK27
nEKu4YqUOxzUgdniu8eony0lZ9r/OFch2UT3qsl7YnYjpsvIJ+AF+9r17wTEkjjIrNWbjDtxmKlh
5re/026U/Zysq1cl5ARgr18F99qnAc2d7qotADhsVroX4Sw+HujxRLZl/BKa3YZQQHgL5V2Oin1u
l3eySgK7rV3MFSS+HXQt6GcwONr0txXnffZuNIdqOZuxBVmlI5vIJovo1p9yGgc8niSY3PJKL04R
uj/Uv/BhnWgEjob+89U3MJFE6uk1RKKxTeVELGnXbIjS9xhzNWTRRK/BDUIcEYe9G22jzOdacvrI
Q+IbXODF43fY3WpeuRt3iLyJUBrWOoJOaM4c1vyjRGvxQb+HnfLIghn3EqbYsi1dRpPA90BPQucA
b1cD2XN52yIvb7f4XomrgSRuGSwBP3onBA7YgPQdl5cKGY10XZsvtQK53Q0Su3ilCDd9SFhLPmXZ
Y/Fk3iL7F68HTOuyo9If08GOsMDOvVY6wFmQM9fE+FYDEL5PYzfmPoGYfYRntvmaFgjEeQTpV830
bN4Hs63PK/9Ytu4cOPxJ/sAcIjZymot2spSVcpJdzWNU48A+QshNoUGAaO6ykBK8DOg3XvsVIe26
yRzuQtb3enLrN6+L0xQ4Pq4XCWsq0yu95aRclTwOmmnvsbDsEKDgb0gpfFatdaVWa31wfP+goCyS
7tp6K4pPYeCljVuxD9L9TFecpyCBrda20NeMRN5ysVLOU78OpZX6wM2gfK7QRDAGzLqqzlQgm2Yt
H40nEgfk5ZDrzdf6iiDsZpp3AbVFAtTcHpFrKVdGdk7RALMifd3VMFrIwjcSX+YPu2Hbh6s0pYD1
qc3P1vSM3aRmXlnVWm6fQh1tffZSBJ7lQOZHPjat+k1Oy+aDtr3CP6fxOLwg8+OuSzfdza9zy1io
TVtD2IjiKnkSrsV9cs4emusIldcH3j2XpN3VLK5pt1QsxJV8wS2250DlTzkWbWC+YlwXiNwZOOFQ
eMUvggoI+uW62QzWbVlei6Mb9WtiG8iPtxKjL8PKRHR2lPcpqS7/EcS1wSuyaYKwKz0I+znYyHvl
qQhcetob3diGtOFou3ROj8R1PLXZp7jG+yi+aXcJVVCq/PN2ju/akoLVzRC73KPwUhz5Np5k/d7a
q4YzsEOwRTc2OtAB48mRwya4pRYpvBsHnfhqNysHhBZ1thZ3bFf9dRtf9yKWu7aWoi2FLrC8TVrX
dOJ2hs/xe5ypp+pOE2/V6DKcZsjzFXJMR53IyVfKVXMANKc75TZx8dtodsEpCoj2Vs3rfJleEnHb
Hc3B1t8zyRnj7Zh94DMcyKxIsneLFep3l5L9o09yWyzuRY78onen3pUsRyl2rSnbAzqLuPsMKTlt
UvHI0G+MxONO2NZrxRF3xqazmYiPY88f3pGUKECGQztoPc2rPWZaD9YTqj4yzf69RI8g32G2tW0e
g3f/JUHtdxCeaekz8LpSn2OXnKWUbOFBbKhprdgEcZEdE8yqHaZC3oa3wdpp8ja5i3cyv9fO3eCi
PHCwd+NVS3Ar2og9MJ54toRdRez0Rle3ecodk8jaoaq653E+YsFH1cdDARO71b5INsElujGwPy/P
OrWzE78ABHJJLPfY4qAICeft1LmECuMGDVL/OHuTi9XZ/KZf1e/Rc3MQzmg3qWVzWhwsjtZ4WFeb
8My5eo0e94qMVLlYN9mDeK8/WldxZvP3879oxVn8KD9REuvFE/HY5C85FLoQbW35Z1O5AehU9a6h
kFbdkYjI1kMm7vv2HtfqldU/99pOS67xGYnzqzhB1WHcdmTt+BSQnK+gDgvmVT6UDs6A5arCjxiz
0dkb4NfKTkJRLD+TKFRB5+RqhP8HAv3Eo8d4PUYHWsCwJ+wiZFDjJBHgBt3B0PeztSmU56Vs3Id7
LeSpMRRDwvLRDZieDS0fS9Cdiow6vm59NouOzmCgIQw4gKD2Q+jP/XdTLutNpEwBcjb1rIj9oxhq
W3hoeziz7PPEBPixICgoNkF1r7BnN7l+FQkfEkTl2WQlaXjRWvp6sPwLjbZVc8kXpQhCXR2bv53R
J3RPTZfB1s+Av1ClhFL4MMYnUPfmiHEiE3NuY52nem8MtxFZBgYTltcG44pTqH5dhJEzKQiLUfUG
UA/1vTBeMQtD56dGEoH5UbyXGWrumSva5touLM75JRI5wdGJfwZUCER5VQ0XcoukXyEJJMQOfQ+l
n5KvRxaAbPh2Va2EId7lHQLTdttUOz+nLccx65/q4hSYVzHqyW6XNO7c/nqZviPflu8Jy2d0w9xD
6kNa2YGbxc8pAzQdYp6IGCFwe9Ln2FHSxhEXeVlyoyAqJ3OU7lvuu7cF6N8dVYcVjirqjaKwb7n1
Y33ddjsOoE4xXUZnbS3rMcr0Zv+cpOZJ5kGR5qiO+No8ksJN9WMvn4hvhulcVucO6TRVi+ZZg9Yn
7fX7HsGwfCxNdB4H62NS7OaCxpMeeom09qmmT6wq60Rge9YPFaXH0gj3Zv40dOlWaupVkiqvFaIv
hUaE9MLW2kW26H8q7PFUsJfRhfxGFa6yCF84vqPyUryonTsM2znfFYjVTBSBZYYYKqqPalfavUCe
cz+TS7XZPdZvBFU1yTBjTeN6Edhodls+Vcge9OuEvBgL7ifdcqcPvnoBYrcFJF/CceuZIwsLudjc
xpxIQK5XQ5RtQ2YdmlVn3WNrY1Ueh5ZCjtaj1Ao5Ra0lChCs1OUW1PSjUbZB7Vk0zwuSTax7IuoS
daXbmBza4+iozV5tf80uhTYAGMVc+8I5jbxKwoAeZN5qsB6L2Vu6xvlxmO7J8Cl2iag1L3NOe9MR
SsHO1NyrWNUtE0JV5wTYxOGnfhGwDaxNiqDVrVGk9kjBVMvwS4oL36nK8jQq0T4pBmaCqOKWSto6
Wm7QfFEeEUHu614SGAfryv0URtI6JFKZwyQ8CGZnPWpCjISfuatUpH2HmV1iKRSMuAjCoUi1CCRp
zjNchlayM8xpL6Nn78dG2BtN12Ivm1bGax0TBsRG9JK0cbu2xIhGKUNvY6yY135bRdqmxbWTF5dV
lAUrU6KICXCcRa5r8K+qsZ2fmj7wn8ZYRnMeoJVk3fvXfR+lXlFrwxZhUPvoZ2G5S305PQ+Ix9/D
0pTX3VxE99nck3T0Q38tlUPqARFB0Slq806bEJekkZ4fZ90ft5IiXuMmjz+9FpePeAz6BzGhA4SM
G99qBhSmcdpjQphXq6BhE8g0kAugR6TppFUZpY2hE5SDoGW07Ns60Dwf4tNdOFBhsEJmnxoIHyQU
wTARgiWN4kY58hB3pGeB5gKfvUFg8LDRc0wuASRVjDylrOmoj6ZrOeA8mfvFZgkPo7vKENJHiNGB
E0QxStFYz7viHssqulMhpXydIZ92COf3LjGEg4gmaasz0eIIUiEg0I01Qkys6fsShSdkueozG03J
p46aI0FNypyJhkqsdu0gqptYy7LjaDCWQasjbouN1FWpwd0Ad1zpxvyURBSS43lQ9oUqSD7quqDc
oNDmk5rCGc+ckf0US22E4kEgISJtUm82fYnEZugvnb6Ax0zWAiUxopGYqqSu1VQwfEqtkUGzbHEr
WpZ6mA9O1IydU5t4EEZlaLhmmzL30KVkhk0+fQQDc5G9GOiHJiKFCUqp2cljyLhlLLW+VypUWFo/
WwRZqLKitDWRqU/iTTNoREaRalbsOnVtLQmHQBlTkcqJMC3Su/GxQcvQngJZqfDpkrOkI00pGwPZ
vFKudOQ49tCTAoa60lyKXlLvJUFD7tYXxkiLKgrwBq19FLNVqXt6klVLYVut3zFUjD3BV4fXQsoF
toIxZaQfp1ksA7X2kDDa9aC0sUnmrtC2nvscfafczuUBV0iSVHwL+R5LwwwwLA3SjPRYlZm2mFSM
J5EPWMJLOk5W84ytYJacsTHTc1pvUy3ugyLrrK2fa521H2sD/WtodZL+oFPHF24qUctBtFqUER8U
HjtxYxXiHCZXU2ntqsrqojdjGin9ZJbRy0TFqT9V4BZyGre+mQoi8XBemn3GTiExZJeFupSuZ2Ry
4SG2TM6NMDOX1V7Eihi++13FaMDsd0n3RN+NfvqKH81aYtdQjZkhQmklXHLwJiZ7Ui1qV5MPlJdG
D2XQXWrlfbFR1XwsHixhmdjN/GTWnmcOPA7SBCdNT0krTvwwkFAJMY7VFWl1NPN5IIyVemQgrLck
VTWMWmkvjzKhfQHpUGyfhkhRlfwtZZFLEl0d+lemtMbUcpBHa43Lj6YzWSQNDU73aTIwW2aM0x08
7BqjUAmOVZDmDhNXEQPS67lKp82fp+q/MwOMBU0KWgr8NlstoOKvI+59VgloaJY8aLiMBaJYFG04
E6/y+c5Sz3++1ne6x3ItOqcw+ReXKDizX68lj1VrqYiumD1rOqBEDbt8lT8niXaHpW7mhAx6IsrN
2AJJ7P587e+Agl/X1n4ZdUEgEzE0/EIWCeFlM2E71XZUpqQhbZBcCYLa/MAv+T7Mv1xFAzeGygHx
zz+eZtAKHLB4/tmdHLPNBYE7I2kvAqvYRuH4E0Dod/ekLVgLaA8WGo1vRIRSwY7WH6BNdGjULNLh
LtN/eGy/uyFd1CwA5jAXgC9+fWy9muWgzXhscrRVzX1P2pyyNxhj/MOFpOWH/TuYYHl0qE5BwJuq
xv/9BmApU1nNZISYhNKiqxojMThFHGypA1zp11o/bAn/VoahN9cJx2jcTO6fV8hvblUjAwCgAX1Z
JR35eqvxiFOkmbY1WbhIe3pmDMANGhIB6ld/vtJvvgMNCMnih2mo4Ga+PVTRiKcAomdt94/LoMBc
PFXpXhM9BGxrU8PStfjh4f7m1jCk4OZYESBYv99aVCOLE32pttMmzJ0EgfNl8Qu2Jzk3qQsKP7Ge
frMwIdWBldXp/ahsL18fJQLWqJ9nVg1nFaPlYkcmG23+/BB/fw3MJmSYcbImfntdms9kzIgI2TZ0
EucCxQFKH4ak/3wV6RsvA/KdupBNwICxcXGtb7dSzLM+yWoBOYa4pywYH9T9KykpmSU65jSrCqpG
s7UWQ/mH+/uOrOF7wKgJIBGYOPTG3wG9HXNwgC14ZwJ0B8akI/kz5EZ/uL3lx//21XEVtmIFNA40
4G/soVasRbOMl+6PxdRwGj76oXapUFNIQ781rdSZSf6EhvFF1OxoONBhhA1tzsHzW44z/CDjLEaZ
nkw+cV9y+vOP95t1y3YAchDmC5B+89sGFyKfRIqOfaFfS9kGadzo9FOZb/MSZalQ9NUPz/z725YX
Joos6QYdOhVcpfbtNITMSjey4svkvEDHTAEkQzIg0QeeaMMzYanXwik2JGbKaX/8+Wb/uaBVkXUG
oEXFjsDUvi3oeQ7VSTeoRWDZe6Ma3XWW/udrikuomoZFxGIn8n2PrYcCK5OJNaUQppfdueHV5YP5
w438c01xIsm6zClrYX2gfWM7EeLM5VSyk1dodWTzlpBw12aFg5e1rdd0X9SfNlRJ+b6MiV0UVVpo
UhpQKWv5kf6GXTMHHc2gQWTRSSRDVqhsDKX6MOZo06GEqzTtrSmaDca0bjEYDgqyx6SzmJNlNPTP
L/Ef4ZSKUwA4UJFIB1bm9yecMPNajwjgacxPSCifwNKu1KRE0c4Q4/zDcv3HObJcTGNvgBSMQ6Ty
bbVqqV8ya8SYFJzFc7sno3bQFF9a7z+/p2UzXwCkloItzNeHm+tWn+gILWxxyBMYG4wUG/50U2rC
XZuKhGx0EP58xX9+h9zZ3y8pf7tkrpgZ6BmG8yJkbcUnVbk+ZQw9GVZteUuASeHkHi7pX2/vP6LY
3xUZ//z38mcA+Ux1FITt//73l3/zPoqrl+yj+f6bvvyZ5n9//XLwUTgv7cuXf3GZ4W+n6+6jnm4+
mi796+//9+/8//3F//Px62+5m8qP//mvt6LL2+VvC6Ii/4KjZ0v9A73+rXt5L+rvf+Avfr1gaP+S
kFjwLaOalAzAs//1b4C9YEn/YnfEbUQS2SfJHPilfxPspcWJHHSmpesE+fxBvtUGslH4P/8laP+C
oAzvFJi3BfoSq+7/BGH/9YTkOMDMDhs2vCMZx1mwZ18XSV/UJI1xYzgAufuDMg2MzogZ9ez+RzMf
+euetlzL4pPWOI1BZQJ5X06qv20w6iwPpJKp5MhF1e2nvgWekyaQQWO6/+UEtgDc+wqGw80oofnv
dOOzpAdaVH5BhWW4s1IGJgWG21of5FUMzXOFV/e0s5TmmdHfN79Z/LEzercMzvjXoak0TmjJeFWI
Mqp4IRM/Yintbv72ts9/nfN/p/J/3a1+3ZUkIn01OQskKKTfNpDI10PeFdPawyBqm2iyRlesNKQm
uJ/DUJmF9kNrzPAHLO0/3puJCSNqUzxxOIIw/fz6LItgqDSjZWyQECJZz0WmYSqlyG5RINL98w1K
y0bx/+IbDaE0HG0NzhnhA54m30PtKa3EcKw77tCnCNxHcucKyTRvmj7TD9OEdIVSKKB8ElJ6jFO6
btqaGYvCCl/kODJ+MoX69sDZrTl4MQkgD9VJFLXlx/3bMhrkJOpGWRCdWjGYNh6ant6uXj1Rvih2
He7wJ6byk/WfH8K3i1qaDuyNlBTwG9k3BmJfLzoN4hxrIWoJUx/0j7mW2kOhFhU66Yku9hgDIanT
H9/y90f/12V1gkuwi2wQ31+zAUHDpLomIzhBEqv2DZ0EXTIRr8jVppu0xou1Hu2HKG2zUsMQUZAF
r7GY9ZQhBPxkNPubh7DEJKwGCNMLSfvbQ0BnzowcCiKLITyvScuO5rj5Hvr1sPVnn7qy/MMh9vV0
JvQhjDQYatAg+xIQfb9iK6j9YFqx5CTdNJwNC2rG3FHyCixrq/a18Eoa26MqspZpkFl8+PNL//aR
/XV1YKYAhvnCdevbR5YaypgutT/HhwBN5lLRCiHT8GWX6uoY/nCvv3m6eAlQIjC4U/it364mSn1J
rZdOcu1X86lOQuWQxWyMOdODcpG9AsH+aVX/bn0RKpt84jiZiPJ3KPrEDI82Z7xRQZQYLNZAsGRa
Hu+EDnJRXs4mU65ZtacRic/uIKd7Q2YJVn3J7LUS6D9Y7Eq/UqW/bTXLE//y83z7zNJoLpJZovHS
UMWbQT8URYxkTIDb0lPbLVCRUWRn4F++jXJUhLTbhmxyB+tURtt8esg7T0oey1K8ysx8refhNp4Q
QFtC+NgGdIdr7P4gZwx8PYkgukYzf6ojc6/ly5jedi123RKEAHpj4qbxqZWLhYtOyy787E2PaOfk
1rGwAi9SkB+F6wCVZz8wGK4a2UYIsSEO+rUKk9HspF1Uo0VHVy7MzY1e6G7Fz1YlzV6Umn2gFgh4
RvpG4YRy339RonYb5mnPvKlMiIaqXynm93EMR7sRMSeMVYQnDfhEfDRMmFMiMnqQWHFq7hP+g4Mb
RKYYyCxjL56QHqn+iQ/Li2OYLFmxFVvEdPS61PQ6RvCSC50bIx6cjdEewcRFSOIqq3Hb8NIJ4KSk
u67E3bgenZyKYsdgKiNja82nZzw3jo8OjfVrZ0VyqFN8kUq6/IV84wfmiaG1Qy+i4h5T4ug03hcM
SMk16hPWM8N/hruMWDKL4/RJsakTw4tmBLkas/ITKo06qB8GRTrrvv8c1G/5eK8EHzhAMdsYXHeJ
ctJa8SLwG7ixJ7NH2gT0zi2oWHeKBA8OrYYe0JzThJs/7wTMh349BP9amUuqwF6kyYRmX/c+NcyL
IRIYVmMyz6tka5OH2fvUyPu5yxmZgd8gB8J7LIt7g7I9bCqv9VUnCtH9T7mbys8BY7IRUlsmDm0N
8YzKCxj6G6EN9n4RrqP+Di5EofjrYek79vKuDVCKtm+xtdeRBQ2dDZXbKcKDPx6SwM2qHngIfcRq
b0IsA7ui98/1lK0VpjUYLGT8JrIBAbt4Bg/lgz9uiqVdBbm+L5HqQbhBX7wWB+MzHnfyLN8HQYVg
2FT3ka8VnjFRngHM8jENIBCkkDPO7O56LXwLiuqqmywUXk9hHWw7Suw1jfEae9gYWVtsdqekYXau
VA816sWpA5NqWCjvpPqolGBP5tE/zLRpjbDzYrhRfPS7NAFUyHpjhOlQRQk9wFh/J6qmJFu263G4
MAPpDqxZZIz5BuNJWEp0CkMaRlnkn3FDvq7E9EOwyg2cRu/PL//rMYCbHMZAhD04KuiEe1ipf331
UyIUkzmkFjhHyihqARMyXj4fMW677Z8vxWT9P9eZhZkiplcm6S+l3K8Xiw3R7FjZJq8Kv9+sYjAr
kkbEkOVAfJwfccHeRlCyzEjwfKV8LJrmbfCNW1+J7+skF9xQ8E+FgqS8gKdgDMSgZbmQ/VqWW4VS
X1bYSAXm0HL1LuxNNxWhLHVNdj3z2ucUAJbSD+ws8o08IJkT5w2gphsLogvvaqruyoCJKBw6ovYo
MdlXoYduEmcaUSHqEkMt0DRwUctMQJwL8VawDbXaGnC7FMXzNSg0fnpbSu1NXH0oxintUQzFm5Kt
N+cQT9JzbawVf7cIbqEOzPpFTZh9SsrbaNIfi+wTn1iYDMrBN2s+mGgzadmxlYRjZmnrIIlsk9n8
PJvYuUJ7oaliIbHKY7bhTFhR93ZSGEx85Gc9R044Bzsq5IjtNH2XdAg5wbylbewYSnsVWQ1rHdyg
2noiGrZ04ZMG06OcBxs/+b+Enddy40i6dZ8IETAJd0sSoBVJeXODUEkqeJcwCeDpz2L//4kzXTMx
fdERddFVokAg8Zm911YhC89wKZNdXvcP0Kr3c9yU6FGiL/4hPruh7ouheBA9it9Ey1Fr+sYv1dto
1pMTR+qj32PgI8HmwRucYJlatcngZyB1U9D8RPyozfmLsxy1bNf7ubaOKqiAvfaR29+G2iflq084
ZVfOp3qwNkt/6of5aHj8Pj3+T6hvUmtwQMsdhK6rnbcflGzh4kfBbM8HM+qw0+zr6UUkF5traT17
VX+usnzYqLQBMQd5LwKc85KV9lmZbmBFzmsToZOYBol8YurfFiximQTuOTqrsfGSdbvYD7brcufY
O5mNW6whrKr9sIu6XYpAuJ42ADadSgtjMbzI9ikW1mmOJ0yBxVMKFQDCS29fFl87ow5YJ8a87zx7
FTXObirAOaZyFRWo27xVeot+j6hRIAbfLe5vs3iCu7UVItk6CnEUf8Px8BvmCAWGYbVYPTI/cVZp
+1bdpKENmADnTDGJSD1jYbvEv+2Utx/8Xbj19oAWvvGAqRGx7UMhb6xN4ZEFuwhsKdPKRVlSgHpm
mbyv4f2knXYwllc6p23UfWdAjODstJoKDeOjam3csCgJGvOBLd39MBt3BbrsBOKaDVY39gbq+Sf7
puU3XxDhsJO+WbjMbYy0rQFdEbfruNCPmWEHk1ZfO7wuvhGdbAAboszRgUA8QRKd2M4VVsBq0e5G
NLeD+6453+mQhuwpAuUEnfIh/ZgbY9A3ZDes8RfiewXfXBTdT728lwg6h/hJzncdZw0bJtxO42rs
l7Wy7feSmbGfnm1bC5eKihQpaySGbYPC1XPiRx9QgUK3UvjL2cm9tXWT7rufpQNts7hNmRhv6dw6
0/di5K+xnuzS2ObwcJAL52fS7KErqYD4VaQrVjBICfsLRbUOIAiABVAenJ6kFWwpv0FMlG+aPZ8j
dj5ZpgXjgDoGI+A02yivAIwyYAgsA8WXZjY/Iut2AoDGOh3rQN3cp4WfrobOC00xIAVzfqplPE1c
h2y+s2FV231ysK3mOTP0TVNKoFwuN+5N1OFceCB/ijbaE6uLpBihulIxd21jf6gmuyE3tVPFd5sZ
OIpgL0/u8BjdNsGVPT3NaRJOUm55z7xghWcpDRFsKY/d0iabSmlikzuSXOPW/4fmXfy9q3AIcKJ5
ueUMM3VhO/Fnsp21eJ5yC18PWtkiuZ6dHrNi6cVgWstukNU+LUgPiBuPgNtFDRzmHA6NKLwrtXqP
XKa3P2pENa+sUsqj06bGZ+NO49rXMkkHHpFT73VlkDVL+V4bXQ/LZWB7yy1om3jchAky2taB1uU5
BKf2lhGtk328Ho0F5Owsu0M/66CJBrz/hmaYT4XezDwU8MdEHhaFo14Xz2GIoIqsvuqmXz9CCooQ
FyvawqFIpx3gBTdkhCt/OEDhLrYCMtHqv7+Yjb8XAX91oj4FgM/oimW/7f0xvBr6dlJ5waCsz8YR
GQq7DEtMyaW1oEDo7dJuxwwyEgKFBZCpZ+9iz3JDIGnw44CcmlD7UueSF1zTfhD/FHb2R3zp//t4
twQcdlzUqISr/b1smBgTpe6Y0ZrH+nAcuk6EnENLYMa4ALwqqg6ZW2JqqHvrYTBNFDjEhoVRP/4k
iS7vZvLYQtfGGxmneclRGUPzXcxhm6tisQiaGRRm0375h4bv9qn+aPeIQ/nfT+3qf1RWjTv3sk9o
eaMS73c/2vBuvLafP8c5Ejc/q0D3WyS4D/w8dmi7Zar9Q4//7x8B8L3FUopayySm/fb8/Ms0KWl5
FArlORs/G5pLl99kgnZcw6EQyLANs7g3Wqt407Kp25pp0/yD2OHv5R6PJ5mIrn5r+l0QMPqfIwa/
aDzNQfzD/NVfsBzp3gNqm/rYVrjmNOO3HmfR2tC8f9rS/YefS2YIMhJUDzZhaH/cLyWKJxHXoHIw
uXnn1rPHD5cF52qI2cktnScOzZIgt1xs9fbfn6R/+Ml/jrTAugqtRheHycGr946pgUdbHJTJGipP
B3ELktpGJV+Wm+av//Cjb/fT/91vf11t1jwIE0xDMPc2bw/5v3zZZaxpyvE4iPzF4sRNA615KoCr
aXEfFriIbTPaVVA+zXq+FDK71vRPXYmmufuVJu1Kn/vL1HbhQKtkNJhWnPzOcqMN+9+gR1AXJbDv
5dnCn5VXhyiJQqc8LBxlUxcHtK/Ifp2T10yhQ425JMtrN4rQT9G52drR17pAM8AxTN9Zel9rjFFT
8+yDb/dRYxNzi96KQ5H6ZzG6k9FBcrOyoxrxCVaQPK3fdgI2rvePfd1tFV7RxDZCuqisbvdmC5jN
yqF/Y4fXvRCk8xbO6UlvTw4kpSItD7lEi566Hw5YO73Fjm/iCrBh/ulQRQf38b9/E38sp/7tm/hz
ngq8NzXnuOS+b60O946wpt3szxgQXb39dqzY39oTvDBbcpR2xdQFjBvz5//+Kf5+pv/1IVzi3pkm
3zaN+l8Li3+5HXK3dKpMY4ieW1h9abwQCiSmyWC1+aeAyP/wC7NyRrDiIDKCM+r+ces5rPutEcXT
phGdvKL0LGjPhd2b63Y0ZbZTVSX4tq3fzKW66eAVsWvi7yvm/58yzXKN5dd/2FfcXlR/ewaEqdso
MlgOMlg29D8OvLrg3oiZdW7YlFh32dz3L11hE9jg1eWdkRXV7r9f5L/kTX/8QDRPDh20gciKP/79
oSsWtpAUwiZ1KHFsRU+YAB8xD1XTRj9dJl18//By75IsM0kuH/A46QRBiMDuyvpN7wP8OtIlgWEo
lwfTxkMyyUBaQ/sPr3iH4/bfrg26Nmzh3Ar2LQD5jy1t75Wk1ZZDHKD1nPa21WM61fM+hzIyDVA5
5mL5plj3tvV0M5Qiyr1IIRB8LwpiC1wzVeiruljGJz0dp3TdYl+TdMt+hcckmuf12ETdayfNLHC0
pvj2bhBmYukyn+22Jaha5VRCEiU7lVDZTFrWLweV3VMliugrBWy3pTM1H7zWXZ4zIArHqo7A2U5W
jdHYr7mx0jlWr3lcpgdrcLtXRslGqFxPx3xmqPpLa0A5roZUYAcWLeqZdd9LTrZexQlxDkYmA1dr
qkfPb1ix2bz5vuFBgUUZY2M5xuiXd3OmonMXNcYv0ZEJM3dW9uk1nng2M3t+6BHUHWfh9UyCWuk/
zJbIn0kzqbDEWDrhM46xH7Gsv9ZtLk5zBEy4M0SzHaIEz5jVer/beQKJGHEBAKFwnde+qqJL36f1
W9KU1R0ZI9pJ5VW9qXJoaigZmvseBpRAIZ5AIyxvrMNscfv7Pp0qsXOHKj8ZlYJesPDTdexvCRzr
etK3ZROhS4smXf9uCwtFrrAbBOGmXoSxnxT3kdnJ8yCS4Rfa8fIk4J/tG8Atd66WY3LS6JsHxL3d
qnE74LBWYm/4/VNr4zRendxryuzWtusj+9m7Sbt0KBpF1+R31SANaHF5ggKbeYMRTRCnlnEBxTFP
fU/edGQ5n2ykYuvNjG1kNgF1I0PaMvUjta+spCVDDS35d1LrC+z+rB5ACTRp/OUbQ/OhazqhFGln
qZnhj2P/9ADLP+XoiGwtJxvLuJzSF6sQtwm0t6CMznvBfeiPsNu4bzamhAfT651xjIpaD2Sh8l0B
dmK3dBaU9LLR8P273b6gWggSU8SHBOzVxotk/uQIs/skjzNeNaCZKKFkukXsW+7G2YqDiK6AZBtn
uPdHyGxg3STsetM4Jq4PNi8mMy20ATjeWxDz5Th/CRuw/34i6P2DnI9uXU4tynJ3nKBv+Ar+24RJ
fuaWzt33weyMMHZHPONuXB+cVvNwl1PRwlwDW16ZBfDv3Ot2g5j6kFUt4ToFAvaGipp1c0MlUlAS
LalfflgJGKa0d+Lvzu/nxy4z0W2kWt8ARVG8UssBD9gyLX3ophDGePU7e12Ww1M21eqaTlyOIk+j
lzKPzGPWEqcsGyVPwG9u3l85LE8DRNxfkxZ7PYpMAVV2pmTJN1D35+M8QObc6ABLsLOADQ5JTfd2
rYJsmc9m+VCU3GeroTHQv2uueNZHw3qTM3a2NveaXx2kL7ZGvZZAPoeAd1ykNJ7Gjv/hJlivnwa0
k9vSdYZni1rk5EoTHAYPx0M96t1DnzILXBEHBLWXgAjSjVr3nCR+B+dQeNOj4Is+lWObn5JuKQ88
VdzA4jb/0p2xf2zmnvR204iAtjPbTZNKY2hAMMi4GqIGGEctE+1jlGZxGW8/nVSqYjO4GKyUicsx
ijsmJOlk7ESpiVeVZ/E7i5PxrtL02V5VPQsWUw3qsLRO+S5Hl2F3a9lqPEWJ5Rz1qC0pJdS4ras+
2RhoU8KiLjHL5jmmSwOEyxEEFvBcI44Y23d6TXgLqNH6Ic99VhW+Penv9kJAeqJ7ME5LjQAblJJ7
VWvVt2Q+ka8Rbi6nmi/moSY0/SXKK/xAlVfkmzxKcDe6TVv9IoEKuFQS1S5IR1akLbTbk57q9qkm
shmWUhLDyBBL+qRsmALT1DV3yCe6qxQo6jM2JOwz9HF8YSSt7YlKAqaXO5DavGghvictMcnlKmqu
k1tNF7eth3u6JJARvi7Zzi9O/eJUzSXympIe1O43YvDlQ1d6FmRQFsq8WIGXaTbV/xERC4bSHKDR
p0LM+dEy4oxXbAEl1p1MOL9dexi3vRUPQGYE5SPyNJeRZeNM6b4Yb/j2WFWALSSxN2cWcP2LxR+J
nZTKODSZXF56g0+Z2Qu8iYjBD7DfbCZVI5pq8A2VnX3Nrrmw442W6cQAvL+x6UYjXqc59M61D7Vv
YziZH058K4+6VrVXb1L9pU2a5aWzZt9f4Tti7F0Z6jp4Cd5RgKK4cPn1aSxgK3JOCpZ18UAKmp8a
+Z2uRTCPvLjdZ2ZM5gVCY1BWQ4KI8yabanwPw2crvBMAWGOd+5V9GvvU26YQPe+9BT523hrVmnec
jZgxcr6XJBofXI/Dcxwxafg68eM6MaPPoCKb53yq8ouRTy08hHpmrtpPrzzGrOWySMchmAssRp63
NwfsWXO1iDdbNs2DqUsNp95YnZVII54PxMkM1WLzxeP3WZs9dp0NUVjiY+i44U0X0OYqadKBkfrE
nLDgGwjQ093hCztVdvGJ4+dys3CqtroKHWfxyKsW2JPjPIwCdDZLAeXvaJlDL6uOic0/wWne80bK
P27LOKY0G0KoebVN6zY96FC26ssiwJdDzMhCvXkxceeM2snKLrq1r8TpBic0X/TiydSDbroy+dPn
77x9JJrGAUgPFCU+4FUEHDmsYw0byXtjPcfdT9vgu01X8XyJhqsoDlr14ESkuhlw5uF62/B6uEtj
42RA67G/6uXYuvss+UWluFbdtB9aEx67HhhOsyliNkhO9xoLqoeLsvo1o5stOEeURMDqJhJZGPry
it9UBIgGFafSWXXWvZaKdQotMbGKe/2WL8RWM9XPefyRRxZgkGXjlv26gNci+styy/GIwCxX6zg7
dPEY1JW50adDZhqBJwjysciAMtlqSMnlfDOL54KFbHHbeIud8s/DjVpMwK+dc7JjjJltrorSvhZK
aFzcPwlkX16kP6bINtnEW2uOgti8V8mvKH/i6B4p3/jn8OlqQEI0GzMOTb0aj+iErinGSBMSjlO9
NYkTkp18Z/Xybqrc9cDjYuChVWB4BgAwEZy15E5X+SOcHUxVCypewD16+TqTEGkaxWnWIGBIeQbi
++CjUehVd58xFV0idbE06PcdbIAR4xhxAS3F+twOp6aGI1Z+wBd/Kkv5mkETGDFVCmBAS/Qis85a
zZM8xdCCpuR3sbTnCvC3TkGHWWKr62cTKeiSW4+FP2x9rAxFQkzDUm9sIQOESFtTN9E0w84qYb1c
4/LFoDYoujSshl9UooHnYMmL72zW+jYFfK/2TPJ+RH6d9UsCOs+d/ZXbOgz/5WGIML2RcZIo9jSG
s49sLMNafI7rgowdXh9VR45Wfp90hJK11Rms65NRxuBgeM6stL3ODQCOSjvry7GklV20MqxSnHK2
vWkibTsVBC0I3kBFbAWiy7+StgwHOI1xlu0lV6wtACgCmTY5ClP/avgdTDUmzoSTTsab29yTDrYF
EUZeqAPpy145VhVkur6uc9aU0j0vYB8skkkc2zr2bEKa5tOnx8gtTqXJXdEZr4fxUusxCNTxykde
aS2mhm9X/57wdjKh5QK0obrBQKbiOk5MqCe1ZYFLrktzsW6LgG6OV2ZySYSciAcR23Rq7krZM3gc
6eDBMUAksojhSgvACupWVTwzhMBSy/ajBgCozyvHG3dKe5SkBXXAc3jfs3KMg656ok5iw1BvFNlh
PcxN7B1w/iST4xoWqCHxlCmon4S1ZZ2PoNbgIsOV+FkMyAXQaT0W8HA4X1z3UDL8H/jizGOTnWJY
ECJ/K2da32dLRSG+Tb/i9HtPexHW7BXQnwE+Y+/Je8HzCL3q9YGHZj65mh4WlWR7Yj71LkwbhO3x
dDSFIhqMSxy1QVmPMG0wBN9OC+AGVvviq3uTWyuB6VtaWRDL+3Z8KvuXKXU3BXQu34GjgVVdieKU
mMauleaqzG+RkfidCxEq6nuaiqAbJTZOjYFtiRTP1yEGmpMXNk5H9U4MZHeNAcoWfJDM+InjC/T3
Td2QSVDa4UxHRRW5novfJYBVTz9K/dXw7n0iPWz4lWrkbv329FM0fMICcOo7RU5YizkPjlVWho6E
8ZkFkZnyS8e46ncJBFveXMCAvTLQGBxKHJJsf8PJvVKq7oYSkmFgEGU5vbCPxf8ABeGjrfcVBn6t
xbnYBunwVsFhwSC4Utml9Y+5v4s5D+i/c8BdhN+Z5EZl6aX2LpnzRHDbqdUf9OK9Zr2sJ8e4epx5
ycfKx/Cfb2N61dwl9rKLN4trBhZSBC3qAwXiU3L+1lCXdJtfBE+0x+bJhViT4jd1PLlJ6G+GceVk
75VrsODgP3Z9ZhmvnfhcFPWRET6L7mZd9sPabWqe+nYNKHUdpY9u8hQXD67xUOjMaBhrtAhFMIJz
eSZEHxHRGbV/drUXjeQ5x5DHxHhSgDm0SqeC+VYw7HGWs1YiIY0TpH8ydIjD8XM7/pZQ0dmSS9gd
OsiBxn8a7PTIXhky6lshXyJzCDP/Tre0g8DlOrZIQUuFgN8My8UD0G3toU/vBBoOX97PIglg1T+K
Af1IagcmTAc//qrK4+Tb+4g5wlQ8FcPPkKnASNPHkrAMHtuJbFivq7Zd3B1G5XN9v1oCHyeALBps
bJuqs5swfSu6rM9Fcp4nJ2GedXahav4q9V0cDauaXNAJBlLFRm7QP7FtrhqOiFp31y4oCZvoCWE/
F+Rn+CQblj5WaRRPgOdgblxbNuSxYYRdZW6rytqWDth2yJVeLa5ld7AwGefIENm0DHzXbIcCz/2Z
8Ckbb7ryUJhgJzX3kyiQUFlB5P1Opbaq6+cer7n3o6JftSqh+DsrI7eJ4LtjC9FO3vNofCR9D32X
Uevte4SVm0FuLZ/s+pWgL3QZM+RcVpd1vTUyf9PQQaR4pCPaB/U9OL9vO20mnGb0OZXcLu5Da/5u
ojdGMoQlse0ty/uB9EzXjS9mMQduk3PW2VAsLGAH3iFJXzLvl7RgAQ5AoaBYGQiIBuhdBqxWxRXl
yAk1rhm7SU7X6CSn3zE4pVF7SmA1pNRPQvsW9UeUPZTjfQ7FroSuSDmz80zw34u20Y0lrOQ3Gt4s
MbYs8jeGtdNQ1LK9zKbnvl+2PQ2K0y1BNjjITo4jBETamgGdXO1zVNlfuvsh0hN4VXI6EAuBV8oN
yiI+TgKo6c6soNZwXi/6u2t/eZLmldzjiAPE5FgihCSob0mrL1rHin3IwKtIKs2pI0Iio2u51SZG
6DNBi9uHTGfMI0vn/tZptct8aJ0roJNQOFpIwhVpPk9FB4/NI+pgGelR3LUCSYkW5dnCIZ4apIrV
7273I4v2nmh6FAIEVmpyv1ChlP7e8bioAnlfTHjDQ4cMk/FV0f9qzJilpNpl2YNfgJFd5jA33Nep
+Ihtb1Mtj/ZgXkafvNeR6olpRjb6YV2yPnNQOZlL4LN8Rql1qNgnlctdXPGKUS9EW9GNhOjzAZTC
G/kGNA5iXr7NzX7g0ld2TySKvza7EgD4sKm105Q8Tqjfy4Sl9hNEoZgKg4QTvOIU5RXbdoAAAzYP
IzvG6XgXp49DMXPJXf9k+19kemwmsZDZ6gO6Yuh8j4N6Z9fLPsmustsTfMrwjuWlqb/4U3Yee7KX
bePcFvXVIA1NOu6zysTKACdoQSjVh44yHu6VnEJjJu6+lBtWjmEBe6v0kJTM/T1NdBizEFZpfyzI
evNRWORp+zHZE9Fqwt6Mevri5ES+tq/zdDFuZW//NVUkqX67SIsVuE1h4t3LRvfDQAJVq8/S7wmT
XLbMDwncce7mCDDaYhxrRSqzmRJbBhKKScBOc5wT4/UVnqLQL9xNm45oD/rlwAjq0Cbj3o+v5MqF
du6dLNy5JojJAvAYhTcFtveEZnFbONnOM4yDBdWjEPNelTqChznUunqnGye3I0yU4YXrjSvkqrd4
aSJvkcURC1HwquzkrzaP+HYhI1l3TOZBdp4l9LM+56kGVaUjeHU5TZH7HlqiiKKRAs1YdnYCZMk+
FTOTLYrdmkzNVe4fi/IhZixW+4dCuMEgeIUVuo5K5SZRMwbSNKrkBgtuN8pfltUyvPfNtwODee3X
ELHQUeZEXvmbnjTVdSwdOFVitxD/m5pXzfjq+i3ShHDJKrBVbVjNDmcuhkaX4DDWgmhOcfgmcD7t
dW65WwSXW5+Jk6zrkB0nU2yT/HGy59wUmBG5mgZv5GG48PI7lwSHR5AIE5+/Zzr7Xowbet/T4KpX
ES/X1oss1D/GSZ+nl9n4QYdDxJiooHg0A+mi7ZmRJYbVD4uws7LkFTJ6l5GYdOJxtoXSH0aPlF/m
ERaxF0326hREP8UqQ9PKGzDtu8+yA9FlzdrPQpvo8wVF0n0eSURnIjQScFFxHM+u9xrXyZO2fEv3
JZvRRvaX1AB30JNbDtNS6s+mQfxyUdZ4xgXRYdSRn3h27ItXOXyXLfZrXBIAlRH4AMTvu3fM0YF0
vgr6QfQDWM7kYFOO6aey84lEde+bYsKDniNks/a5frRvbVXjXxNu0Wji15C9DThSRce5Sp+YX279
DtJI6jKQArzeO3WoZLZm4fJuV9YvVRl8MsY+HTxPSplrmdgH38j1nWZ8WLZ71agjCGjZd84U6pJw
cMUApk2Wa46CpyD/FNP9ak6JgzWaA/z6N8gU7zDnofpGm8VHypHboMB5E5JKQupk2q19lG5tuusG
6zvtkaGlgLNjoPqpBKW0qDu70RDuLACf3bXd+4eqq9lQpmh4Pxx34iZydqRBbSoZncXU3klkAUpd
u8qCn9vuWusE2MGSx2lSDFHpp2YROl65zlvn3Me/vAH2bPuNgOrkuCOxjd1KILHKbG+nq09y8IKK
WhFXNfnU/n1CHU0+pKjaQ93zes4IOEyXPeyu7zJqdjMtkjnJY0YIUdoSSHgLH5m9kz/hZC6tvjlU
NUAvbwRBJOsFbZFy9gV5rhQsYcSTmbf6uC8rLE2EOwOCydaztoTSNS6+ZxCLRijrqU6sZOt6isRA
d885szLtMajEfPTYK4Ra7LwlBEL2PRvt1eSmTGqqBGa2U1a/dGIHHq3SB9BhiUObo0Rnstq2G3RZ
MzWWvFhuXn8bU2+t08T/RAKanQnYKr6HiMuceQiStZIVhZP337UNzlgm8r5z+n1plhb5ZGmjns3K
gbrcIPJrCNlhcMlpADh32ELE0fjrSfI8jNkzD/X4QxxRPdDf2/UpLpR1BrqKWCeO/OuQa967mROq
fLPRgLL03c82Ml8GssfcprxEsw4m0OAp8SNK13HW9lpD4WIVI0rT5Db3Z5t/nkVR8atn8jF2RuvS
uXZ2NBqPdHi/vZrpNK/iW7akUdWPiWA4xOPSInRJzxJ6UY4vuaClYw0fywwwt+F+jj75tS1xHBrB
WxjEGcWQszEF1gwj3i0TcbJuUDFHVE9zWwUK6Bnl4XJMKgdA4EzLOKMYATY1oRpTl9zxjl06kAvH
fudX499mS3F+SEf3xRkBqeRxw+a+8sbHgrTuZxVTmZgJTNyoHf11l/GqVTjkU8YjjVl0p7QoZrI3
U8YX9XQiuOfRmuRHVS7f3TI66yUji9uN7+IMdqnrALjt23uxDDMztoQp8EIIqZ0Qcto42X4u4Lu3
jFzfbjYTkoeSmng6kCsjZIBgdDI6Pr9xQrSWeZDTaIRGITaeNdRri5MscpYwM6RzVJOk15sx6unF
zRVMPjBvTqmix1I4r6p2zuWcEDcn9vKGhLeKWxol79K2u2HCLG9f+NGzU3X6rqGV16riZ9RzwKo9
mxS50P7rzvw8aOSfJzPszGmgxZbdcXRSji4jcAf33HjNVRdaEcwNkUWZ14A21iAV+tNE5KAalg0G
4u+8926XUo6bJiu/+1Z/9txIBigqm03D1S+z2N15Lere2hdvbVWf/IT/2U8LN2zi9N5NvLuCoyjV
GcX0eQyKkiWClhbEaBFqhsaKTBimzPqjJ7PpWHpIHHU5mvtlLpuLhl573dNlbmzPZchc1QgQq9ut
k7P5XWkwNmM6QTYUxEE0qLwZa3Hys7Sb0Vtl5pwCERSeTv6ukQJ3qxjg1eVqRt0PKq/qv6xhqQIb
QirYn4meLfue4ILXu2TWxYvtRwWjPKRH93WiCB5r6zElTK8F7eUqYRabSS7eDOO77BhwOXE1b4zR
oUsrRfYj9clmqJEU7aOrPFGdjGaydkIZ/r0hgVbR+8acNVXhKe/Tb+gSqLT82A0KrBAMfjtvvHRy
gYAYs+jOrBECXerb3zgIcCEsDQG/jKH10JWjwamp0wVtFl6BTLn6Xpy62uP5HR2waV52e+vd9oMZ
XMZSsBln+7WbvFtPrRR5xrZ0aSAjsipussMNi69jLoCO60b7IovmMJs2rp380bCl4n53+mOTgz1m
vfE4j8NvpxIbY7bDMnf2SzsFU85LDS7YWcjqRGN71vLpmjsANW34+Kq52rF21qb6yNosJ8GOmFVL
btN6Cvmaf2fIF4nquw0G4jevmGymcOC0fMkwovTH99hbdqNWvELIut2soW12gdC/E9ZKjp0cRYn3
R4uTfe/G2irRTQBOOZprjlog6TnB0WDHIPaCO9bd6tB0xbWOSzoYK7AJEZgjNMfjePTm34Zd4m8y
rnlm0YIJZgBO/5INtjqNrTnvLN/7ynr7M8XwYzbYTGpidohkPrIlWomJ8ivt3ntg9VM/HKYuP2MY
Gj7zLC2uMf5WY+UBnKJ9IPQFfEeYy+kN2ZWUQQcGq1xptpy5u3sPdlnH0H4GW6hM8o8R6R6teQ7T
Bcxo0bMcS2vjce5g6xHN+FXD90NhwD8K1mxd4I0IPcCXFQNPdOc98hiOqXMLpq5ZeWJpHjPGD4yH
M8Ckne/dLa3EhJr/9jIJXFAzQy1KT0Q4OY/MQW7AdKCQQ0TpUtikKDgMqVCtDETayOKiKdwnFjHj
0jM/XCjBGuEFHs2Fixqk0T1qp4RPOei/fJdAwzwq3ymrrpnnzgA+0aq7rXfuxbSV808mmSXdZPlK
NqdKAiaux3M/J3uBunTj6g0ISAKKooitdx6dfcV93c/uY6tllw648mQ2H15aUa8ZmY22O5IsVfTu
U3N0Mq66vklwtsWPTW+8xDKqcH3F46aOJP6ppiNltoin219aPqxsBludEHnk4pZ+rfJmlwyq3hc2
wRkROVhYry0W035+0Qi1gkfGhfDKKTQdkJQeo2lWPSgjI5G962nH/JzIjE4cLZ+IeELC5CWJ1PJi
lebwLa0GPGcCMZOGfl971l0UoUuDYrWJyQKNesFmu3gmLS8sp+WozHtjAD84YO7THxSQUJzOgYvm
jonjrnW9R71Fkg7PPdZ3Fa4zdxmOU8X7qjBi5jvaeKv+2d6EthL2YwKyJ8hRD/DWQ84y1Q76dtbS
wY04syTpI7pjDFS2gUIjj+lItU+vGtxnksXvR7t6aFJE2b6YwsGIWMoMoTMZATaTYDThJeW87NRw
6bX6g5aS8xc6JUvgavrA0Y4cT9ESM/0csr1Wl/eieuZoXKusPscjspTETklCyaKdLwjM/R+Kzmu5
USQKw09EFTncSghQtmU5yDeUx4GcQwNPPx93W7szsx4Jus/545hk17Zujok+YgEz985kEyo5PJfA
jHM+uqKYToksHdYVCtclnY4htxgYStpSO+oAXFVvHRlHFNPhmDrmLURFr96GuD5OxcKsWYck7FKt
SyeC3C2nbiIhXKbWBCMe7UmPIRw3RX0y8PiXDZmWqe4aeB5VXNwpgYKyrrpzHXmC5lTzU7azD05j
ZITQQqi0rexVZN1Fh8suX/vqWAwVQzAVg2i65pQqWjUo2Z+N3nYV8WXLj9TZJct73j569e5oAYUP
YU43FVjtvI+Eiv4jGJiLdSwZrZlte6LlO52mHurQUji49l9VzhuyEiiBRq82XbPqdeSoK5xf3UTC
yJbnYFi0xV50CF7YUNdC89T5HGvVk5l8NOdqWxdLPw1Ubg43Rd1LMJocGiI/kS2AkfkIXeWA18Xt
R2M/2uV5xHLRU4kljTXWlI+OujvqjDSGDHy0G7v5UdfW0fm5kl8nFkpZdKzZxkGvWgqsdOypuOPn
F2e5U0/qtulqlNpnPQNi+0WSviEoigI76TNjq8S8rPS/KuTDZhhoihdDe5U1NrrQdYBn8hfDOpjD
uZn29mptbJ6Qp7sR0ay55nFpsntO1B5jrSkteHd643TeqJcuIQOyp8oATjl7F+q1r4SXa4eRmoQW
n3qcfoSZ5Ob9T74mfVJ9LHfnOgkk0PgC3qFq+TLDMpiXL0d+gqDxpYktek/TLUaNgwm9p/9Vzt4B
Qu/GP6vzkXAHJcIYhU8lw0rKPJlvcZ5QIUx+saCsECiH6N1oXP9w1472WU7rZePqEpAWmBkTFl9u
JX4oiw9m+xGn/6jsflLhevPsVOQYZiWAQogAbEPjC2D0JreBuiHbdMqSB9QQJTVMCQIji6zxHC+r
BQ/W8zcBTcBFd66aR4vnAneRW4PzagloEegb4YjLuiiU+Ql7DIHdn+poH5Iy20Xz5HYrju0Q8aUF
LVnJxptGq3bauxJEL9HlIrt35puWXXJkYeabPfvlwiPGGDOVLN58dNgVHVraCJ/qhuSvAdLved37
eC+yD5ohFw4RpSJHvSET9DA4fmV+JRKla7LCaxAo2DFU7TXWjwOZkz2J/9LwlEmOBzYMfEpaIqnm
03yNtewrJf223dVm8WY0Z4YeTynkbZnlBLjL4Mwps7JH5inHgLKh34fWrH/Ur2xnOnPQdNH51eK1
OIdzth/sN9vR0JR4ofyCRGCbmvrBMR51dNdq5VlWiciN3HpRL91IonmBQUb9livK6awySOXU762t
pjYbDYmbit7RLfvpjPmc1uaZQ5UyWkoAx/EsN1hcl5FkgxWO7fYaEzoyxzMbDaXgIsgF3PHE0dEs
1XHU+4MuSrEv2uaFMumtwYnTVOtL3vLJfDI4ObO2j7tqa8NWqtRxzuz/1ncqmgCoUZoZCTv8hSG2
ZEQjSax0Oye1WwYPZHdMJ97qp4uh7+esfSqa6pBziAo82/Wa6x7PO17lHZKPXTa2bmegsLD/rdC3
0r3bnOJtd44wT9hyIKovAMmDbh9UTrKMGUk11qjhEpNKL39Z06ciyhfNml0QJ69dZV5t5OuJ5VHU
6EqM8ErxcHg4UZORjjsSYdL7ij27OKh9VIBc19a2yHky81eje3ec6anmWODDuWZIrtQhdacC2QP8
QlfDQ+DaJA4FdnGtSUBZKcH/5MbTMP9r8W1WtNjEXRcoCenfEwTh1F3i+gqZ0Yqn3no28oetF7sS
31lus0G9VDNoHIdsC76tTGTPoz+sBAHcMy1MBeHm1FHU6knt2UfehPychfaGbZRK5X3WoWCkngTP
UKt9dSRZNdQZ0Xm8GeXvbgik7GEupwnmrHzhTSz6cV9RGSvN70P21pu153TSNkrOPVRSCNzdiK3l
/Bulf876fsNJV+9SaXuGhIspfRYQ35Pxak07HcmUpqWY5z4VtaCE1/CgcxrNnwDCaQ2j+2RxO+um
RwNCJC9u9w1p02XuVfQYIIkXynuTt5eUUzbkJJifFloZHOkT8/RWKPdY+tHavxb1W5f41vKcs1jl
oxnQf0tieetGTeWuoXf0342VTSB548rWjxHtWQ6h+akGCncVFGiPuE9rfFp2KXC9xIknN7cGxNuY
vhNULe17SY+7NMFHtz/hYh/p+yUIHhfrSkaC9UpemQKEU8QB1ZApdxBgxH/kTHHeKTEfQUibl+1a
cK81C7liZvtxKJ/mRAMz07ct0mV9eDQwDKZkHEr5qPBDhcbNjGHdIXn/yhhBRBGo3XuWPYfKJe4B
sfp/NpZ8QLZwcZ6KAsyqiMKgMMWhYMmu5O5DE9kTwTFs3lRAMB5QV44hr6J6KLMCRTNfTFsokLae
g+J9qLJbGafeDAVEhq0vZkHsjIRCn1P+pS0vtvYWd8Wmbb1yfBqTQ0H3hNk8uuXV0m658dbn/5Av
6PFZWU/d/nPKp0uUfeN+8ovqYTakByFbUxHlkHNost5wQ4vsVPX+GIJOKhsxvQpa75oi9klD4vO8
OtTUcVK3w6Vu1A1emrsWdRskpYeMNH892qNW2I7WNuaCbnekzW46FRk4GROYkiEsLhlOEv17IXjc
KLbkdsL6kCYda9uIvoh+vZkrqp1aLPaqu84UNVntGg5WXXCo/5Ty29g/UYc7DtdR+qZrNml/dYde
+fY60sMmj5+Lfq7qm73cBDwvSLAOAQXuvk2/2e62pj3T1IiUSuVkIsbE4Oihq1xR4JmfTesQsucb
vDJHvcUvXY9PBEW5nU2/z3xhUFDSU275a+BuTh9aca6zw2Q+jyoSqyVjnfGG7MeqXxv5oApQQhrd
6vatmD9zafBU9Rngw4TF65pjSZfaUIFghj9Sc6bPdtPFlBdJL3V7rAaHZ01dq3WqOvPsdYnmquoM
0up1mNLhq1PJ9U369wX+oNBOuHw3unNtqTEcs9CNG8edACW6tOLIO4ZJ4ZfFp61Ku05b1Ri0jTEw
49r0FwIXKotuZgr5wiXZqeZ9VQQRh02n1IwJq2CQzYmWELI7g6BR4eZZY3eIicU3jCc7PU/mT0cz
1mxJ27hEWjnQ1Sq3jAg/DjHME1Kksd6juGW6fWlAz4cYfF6hYgotfsnoZqeUyb3pFhCV6eG+QsHP
MZA0kMKaj/V1K+zY72VW5ffEifZpQldkeLQgLcr6AAyLPfxaTrPLpcMewgjaUPSCfyUutyM9FBzr
DOp3MyLNJA83S33JkgsqyWA0y0CNpq1u+FpCjyFlUQR2Iy+6dKCsJjVTEnb49zD3Gvr5+O2t/Ll6
ewf1tWG7Wj6Zw9uKn+6VE5ak9r05/QyxNzpREEcHXI1giS+WRRQQPaj9VkXa0y4PK8MLixBUqqia
rrzCPqsQ7NHIPK1mUNzTJmoCk6xiC0Uzr3agUxqcai+SyYoZupWMz6r+GHIa38LwarbqR1adF0rm
ekXzhgaXUmJ6srrr20+p4cQVxtEY+VOo2UZ+YdDEOCHxRoQMtTcudGWg6Wjb8oj434vVLoglxot8
+EqL6dh0S+mXcjVsqc7bFTqOdDBWAyWhCZaUa9petsVPE6LsmNPQz2NM/uRcCPxrqK1Dxy0T0iA1
vXqIUleZSUXFFYXDLXUMykGd7tUIY36BE++blmISV28Lpoqk+bZliz6uabkVJNtjHvhLdeUymWX1
jLxNCpbSPoVWfjML4JMCs/yEIGBSS08283KV5d2WUjrPJJGUeXUTpDTtk8UMHJMOHCWnF4R2japw
u8V5E3RxgrrahOfPCSor4sgx/1+lGF3rSDwHoi30VosXTcVBQo0IUQY5KPyJ0MceH2lJSL5cHPOc
4I9GCT2LSHBGMOfXaju/cwovzPtzq/Mhd80lqfIAEGrf8Z4klf6OJ+lm5Lw7XfHkKIxmTnuGTiaV
ILqElGnFTd1to0njgl9qti1tdgfDuhcJ56TKp47qBY2V86t1xKHLgqNm+ewzcVNGWkJKJGaL/W/B
JtdDK9u8hUTt031GPA5lXqNflFzT1z57GAXizXqb8j2Ew4C8c0F1RpA9VSRGuadPfp4Os8jdYol8
EZuuXulfMoVyCjVfvXnUVdpo112eUAxIEKa8NgU9oCBsg5Mr1enGGUMXgC+n1FHGxwPyvcDWb0iv
rla/QXdfSzPEBFeWEelDn7LU/3EzQtBI01OlYm1oOf1hKe1P1O4jqjxurbk3oPe3df3U4qmp/AkK
FwegtpGI4IyVnToWNNm5Fpk/yynqPtEzyvMFPYphfxnlNo7+uuZQiLeELtvh0hlnUmiq+CyWPbLM
JrvXQJyz71CdFHeNn4MwIa9o6XCk3KHzsn4lmjxQsL48xDnz+a3k+Ipuwxio4duIsLG4muFZ/inQ
qc3PQvUQFAozSOxT1x1jBDSkQxBXTrYJ50tnPNuECPGj2fOGkSeCWUF0uswndCEwe3RPAy6EhRfl
z0Q/iObYZft5vMniX9NcqJhmHmQpdL5ziVI5ZgDSHpLlp1ZQEGe3UXvmkYU2VdU7jZ8Do1DGm9lX
LkUn9Sf/ihCcAdM+m3f6OYnXUjvIsS9MP2MDNikC5O+OmLoz7q2zV4HSBldjem3fpfFFG7604nuI
L1T/QHprCtVnqavHNLn8CeOuOK/L6C80Oazn/aCCRu1NVE+O86fqNBsGpfbCil4ULFFeYRk72gKd
6NGpl7r4bTtAtEfpoPKVKfjUEdXsy/CLihE1/cHekesv83OYhzs5QSwqniSkijlo55dW+hkpHPxI
o7xsDCSeBrEJyfRnUwrclYgCpq2jGZsEbZ2m3XRWW6VRITsVpsedqnFV71KBvgXd3Fxuk/JbL3hp
6LM1DvhNw9Tt3hBj0b6Vll8VMVc9mTR9AHKiVpc5DRZpb+T8XvariRt4kyLwH/sjhQbbOfKQ67KT
kpQXIfsof1ihBPVTShvkkhfTqde8EwNFMEwMbiBYzCoXmkHOPi1r6/QXUanuWHym2qpRfrajQKEx
S2yy+idOSMuags7+4a+lps9S6tb53qz2TvOpdZdBvsgUm+f8r9JdVz9Z9Tkha0E1P0Fp7P4Dw0W1
1msCVJ9bLlQ4A1x7MUcB6SbcESgPxsVGkncyUlIl2L+vJg2U1RE+BqEugdfbxjmHDOC/0BhHDcp1
KHd2TD6J7AA435sY4pS5wl72enEYUo5M9RMcguiXxQqQkSzrLV0/G4qr0A0Fw03OBHAwCTiFRUuO
89qZDw3coDUOU7QTA2KZW0p2RItQh85EthJxUouPiKNvtg82xLM4LjK1C/elv6aoOADlsqAv/Bxp
ZgL33ufn3HnJNUQaa7stsXlINtVzlgLEtC4ZXJBc0RA4HWgfkVpmYOgedKycn5TswJRjhacCQV6V
nkKQGXtTUhw0+WX4V8ON1ojdkaI65vdoowRnRQ8f1Vz45Hpte1oy1hUxcdP+o6ofKXK6JTwp4z9J
6MhsThmKJmN8FDSn156FS249ataCqb8l8uLyXMIbaz8pa8pU7yvZps9jR5EP9hka5jeAn1uVRvf5
JZ55tJOKnm0qQrJfXnvaJfP2R2cwj9v7hDq0p/U8jY8Z8HLySKB+gQe6/LOxKJHk1mZZ3RknuQSw
e6vsGj8CtiNwnczBRB1IdEFT6xUWDWhg7ZsTZoJADwMEHUq5I9MMKPPSJh/1eLU+CRBK+9tAHBuB
G219TEwf7W3G5VG1L5lG5Tw73MYqzsjbKrFbhYKtp2ioYS51d8bV5WYZrVdF0Iu/gaeGLmyWzwwv
od1Zu3r+njuJ26ZyC6ly22gmeiRQeyaTc1cDnuUkl3zqueECvxhU2ckz5xTvJVfCu5Me4FqM8VRQ
exeZZJM8sQvTpkhVh410RCBNozjG4BNRzrESTACpbNKW8R4zH811YKRIjdE4i/4pm/+FyIo6klqz
YfDE5PhZQ85UMW75wRAgEl1jC7cpjOfWFu8LAFlNPXVj46xFRzT2ANcjHGhJqbouWYiZtZ0d6lez
X03thhbYOdV9FJdSFrKLptzV2vKA5QcGtpG/rUYcc6M+O0XsGsMRQ4qof1K4ZMQLJEntUK0gJrrj
Xws60H997TThmdOaIDelfebQCTgsBU7/wYuj8N6hnFIVZHtc5AqJg9PQBgWmXznXoLGZV6HJa4rJ
9In2gYG4gtZ8UzXjNyzUTTqfYgNPTkLEACEoqfKSp/FuwXENdwuamwoqvbgfB6wBzkEF2K8NAIjI
9HqjhBl5t+yQxmd6Vjm9bTM7W5Y4QDx6Zan4ZTbc5vQRyh8Ivq4pSEuGAl+kNSNLRyCdfDYBrZV8
rwmBIAHsvbrJYUdZAZxYuK1DQR3shE7+Qw79aDlIZK4IdYJfuEQmkVnE1Ecd9AnJn9RXa7+sgVlX
HBPOz4L33DRyWts/5eJnke2dAbg4o8OdpLtIaPEcFsR+y7HlbRosJKFp5ssSnhYz/RcXma/Xx0j+
XhgeHcvkviFfh+A2c03lkg3klhYa1oOg+hTskH7c3zGtX+288NLM2DP47FQyzzTxUFtltwCbSQIJ
IzwoDYsj1Uw6KBMhmUGtI+mRYZVyLXkxUvGNVzVYiFtxZGBHp8ldAlIFG0fPDoOQy1FvtW7f7Kl+
7+zuMBEiVA7yuYsWd7Qw6Jcn0aHNI6mqQdjj4H3IhE8lSYAT2ZvrYjuR8NRgHJUxgHRa9jvBIVHS
dOgFVafsppJyM+rcS8JT0zwn9a1Q0NPP9I2N5TWOBzISYxIivmJ72C7Jp96Zp6wUVD5wWNOV1ZQz
JoZlX7CNOCTbjM64C7N1aJUDrV62duj4E5qKLNOONKaw+OQ4dhVaixwu+mg1POPhM3ZVsxpEAP4I
mpLY/eWk9OH/tssSXjSqK3a5kv6TkhH5deHzC66Z8dbFRjB0MIa92KHLQBFK75Fg+hZ3ni6r/kVk
aIJQ2yw0Spshw5IvznCz1W+lClEHsFo7cbifY14gciQgiBnwoi2i73AtyPF0Td9A6OGOnzY18VMy
0/NkYZuIFfVfjGi9oaowowd9poO5B6YssVXAafcObV3byLqXfOfo6v2hjI55XD6bWce9iPKJSCUl
j92JcUgVlN/R0L1f6rXa1LdtmAbL8WY7omSYCa1mGkgvM2FpUmER61QHkUACqL3q7XE2gokDT2cn
zHTwBBn6YqL6W4WByeBABGquCM4II3CXyoEsw7AC6NT2h95QwFrkAS565LsAsgoFyAOskDlewlUq
T/yC48CCYsgaI/nNqMytDaaUhV9Sc6vyN2toPTWsDqmiu1rHk1+3O9Vodg3bWqxrj7K0XlQHzktw
ykXWl5mwa1dM+pEO5pj5gqM5Q1ofj2vqX+RntL7lUnzWNaiSlOU5a+K3WtYP65pq5mdNvWPW5OXo
fV2FUAsxnc6PZKH5G4xXB3gaEzT6p1Kke3qxfNSNYKVhH2io8K3YnDZGInYmX2Wa1e7IENsPir+o
r3bCfzMN457VLAOgDmRI70nFCVCQA3QAZVf4HuZGozVO+5B1gAjEOf7Uj0Eec7JgfJDQvLfNpzrH
h5pD0WKCAMZngo0CK5Yp3DTu0RrYQzZrnCaenRACpnR8oSLAYs1E7JxJUN4aApUR0o9UtDP/jT56
AFCT0vWZ/1eRyyDisHdULVtYA82RfsKiB1uIH0tmoWKzXhTTCkyJM9xy6GAYRwLNgP0m+gXpTi6r
+lkYIUodCQ00P0FI2FYcP/Rc/ohE+EoWzTZpk72jRE+Lza6/NBFWxO7aGcMph76wIceipji3tXlS
OH66hJnDQDjJtzrH0Vmi2VmAHJnhcla0/iUGc8TN46vEy8hh7Kuxch2q0O9Qs+kdXeSRIJIvPo41
zCctvEqXPHKbV6z4DsltEzGB1WZ7TkrKjC1KZhb7Ltu8YOmwEaRnGcPDwbCEJDAwFOg/O/JqqLup
sDaGrlMv/pTii6yK+Tyn7cE049ekTE6tSUtvR68JnEoW52sOrhtJ+Fqy5VRwoxZD0PZclslNmxui
cgiXxfduzP4CzTu3vF+i39nYuUIx+9YYu9xvT0YZ+nrfnwzcbVP5iGiX7rWCwabYy9R1qk7sjtAi
JXyNmc4Xfvmp17O7YquXgUzcyjG4DWRPiaddt0iM9RkgZ3SwyktLTX1sUuReE9e7UHDv6MhDdQG3
0Cd0A2fWP5KBzkIwX1Zjf9cVekEb6aY34CnC6D5Ug4NjLkuQQR0fr5rzT+BgiBRqWm67efyu+4ba
P52OwEor/4ZsJKw9p0kechoozK7R9CB3tuiK/dWqsT4AJioHjMbSi5zNynNnrRcdZakGaUhnSwM0
q1CiqtZZk6RlJ42wnVIyf5UaOhoW91r77uTVjiobb3mWXxO5RULskJmvShCNYmAJrLBV5lLjbOtS
w1g8tA/6VNZI1xFYkKHDqb+dakb7OjrImxb5zwolmdZMOtTEDMElTaAEUpxZhx7SKK9GnfojMFpz
QRhDLru9RqTZsFvhP2NqvjvbDLSUtk0mqDYeDnPrmBQ42u9pml2A9LZxj9HYSh5RrvgxRHlnSncb
h/gmtJRs14v0RhEKNBAWSqvLT0LzrfCt7+kqLH+0Bo6fRlb88loUuaPUkmTt8NyRC4FkwGgYL+b0
LKwFp0L8uT6+80R4U2WubgW3wT08pUhsSmdXpL/jpLrF1AbOfFepX1Wy4blrvmLrnikT2wYaCMyM
VCW9LPz+esQgYB+M5jCnQDDmn6IGMupYJw5047MgUGishruKvFcx7p1C1Xm5i6e/ZOEAxrTb176a
jryrU0xxUMd8uCxkxTCjPmUJCYi12NGcVzP/zX+o34FkvoSdvBTKWdcPhYzGk0muQsS5aLSWjBDG
FK8rjknqyIvj4AZOdhE+ltkmkbN6H1o0yu1r1T6HFFE3H1KsY/hAxJ0fcxX7KqE6tbylYyZDnxBy
FnlmD7JlaSgHf5ziK0/uMi9DFu2ldOUWm9uoxJQ6a2eVNF+t796niap4jIR97utK6SX8/SXjGiYc
j/y1DP0jtprd1LW+JQPGl+KuMxgMiQP7wH0LvhHLyRkjFdbW53pKv1SOjxyfz5TB/DOaCQsolKLL
FgYnJQxoxjS2TC8mM9bavOeksJUQen5nfiBOdaeRJ33+tCJvJtrY/LKbo0FDddZKGyokUKG8kWQJ
57FXFiYvtuEwrNy4t94kmu1SE3szqOZA7CACWv49R9to4kVtNQSML5FYXICaYCqhW8LwPhToDTiv
i1w6Gg7INOaXOopIVy5PS2IeEswxLf3Jqz93XqRrwQKhYNEejxLTcqy+5NJHqL+PqzOI/nYVNBgk
JNnmBf5ogucHTPrrga1MNIGDCvbN1yzKjxZhBHnFEMUP+mQegNnHqIPar+XSt2lo4DUwXyZD7HqM
VaQPffXZ9Dc5PQ4x6nInxndRPoWorr1iboHN6vB9Hs1/GXf9ZtD6P8H2ZuWUFlullu3qlRw30uU9
VvlaL/1AxW1NPdmqo1A6+UzNHatId53RUbStdHAWKDwJt+zINGjLKPGx3mEn3qxi07I4Ee157iv9
RQKUmJw1fabwxNic+7K6FGN3SsNxOzDaz9JDIj66yaDynoT8m3M6j+Nvhlm9WN50UP7BOhuZ8dwb
kdupEh8/QOgm1hNWquzckQGsdDGY0reKukgIJjozzuGe2+KugT2WNtbxcdrLmIZ4+1zGLM9ieBkZ
/AdwnhQ4c66mA+EQnhOpXLBIg6i0BA41kyfLmK60yryUmgZ/CbZrU19sEqZA/a7bKMaprYDRGZJm
4AYeW70dDoiTDtHooK4qvaZHpsA7moj0qOnyB6FJHxF89ojzQqUdnlaKY2MnvsAWYMUku6SRHzLc
NhVvOvKuKo15awLBilMVsh8V8l4GYKhUAMA6EyQjReC60h1f88dkAmqqC7wXUtpxhx3io7LS98pp
nsOWv1JjDm+NxS0CyxDDxtl3NLWXOllXFG0IvdBoUr9jV11XzQshsVjUnex7WoqPIVQZzpb75GRb
gkeEO3RZtZ2zQTsT4iFfRNHezN5+WyTtIqwmCgYiiHZdJh7YG1ZFjmeX5W9UdsDPC5ijxJibkzcv
xwK2gUyiK1Vctq80oEvaVP+jeYpe+JYlXlmym+xM74XQb5O55hS0mi8RtToU2U6T1OlST8VT2GOE
jTXnbVBk58kqzVc9K76zteyWJJIOVhmqX6N0Z6uI1wrkmxOO4tCdAH8f/qXZdOk7zGN9bgVoJ3Ec
x4dQx7OHPp/Eboj/BPPdKxrXkwIr1csA+zpP/Hys+Msg6y7a8aZL0zaCRANxlY1kq8BvdH2AHZxQ
moXDTcpBG6qtM1SPri8vUf4lAFj7OT1MjrThWCxSym4KEfqJjSMW1qSRTEq9G/J0pwLRk+G3OqCh
TZm5jDypV7rtjPabZW/jQM45arSv62zXqImv1M6xa+VbCVZWx+IjdEqvc76ykRyysMf+Wu3bEsod
bEpTJ/4Ixhb+uZ3InRLh39LO34nsz0txXmsIRrY0raGs5zrz3GE9LPG0sTZ2xb0YydmVkAO1ZHWP
3Q965SbnRC4yV1itl5QUDUuIfSVxVQoCAOJQOtm6c1o6ghkVZH85s3/qjWn4lnVJQJ7+VmCrsHhI
+nKNx7BZZ+RjjN23RHMw2zbOq3ibk0qQJBU4QXQc5euaXy+IEAep7fg21pgwExIJOeLE/VHE7W7g
PC6iGG4D2yZYUEHnioE0gGA6HmxYexKpOu1eVECYym9FHTesuq8X340x+FXYf7bOB3EL3tCfc2ih
aeVpwrfFJFoBQJMWOjS10bYHEjW05zqNDuT3r3UUGKrja2YN3gj0TXYr0yRKQEPedxWaz4SRI+6Z
s74LpB1I590+JpE64duu5TM4fzOGwbjGRuMcVQmyJBsJ0Jibo3a2kuYlCIFSHjJFMZ4EfJQioQfn
o6+ncF8W8gH84EbR0LXNUNLj4MqI3i1aY889n9WE+SzM2T2K146obDzlV5hP1JP8ZHF/NeSzCqGz
hM6vA3xaaryZvKypJPl9nz6lWJuz6kNw8U7qUR+KayRDfWvqcU4mvLkE4jYgxUa/m4t7VN8kWl3i
qd80dGrI6JbswTrEqu3acxgYYH5QBnk0HyeAoxS0YJqJyLF15hvwt5ysPIALhwmfgfg0DvbR6v+U
6TdmfakEdylR7WjuC3qm7DjizoaioPi4l9KTrEEz0zYVtcoBv9C7mjDj6RaOY1aStZ1KdW5tAjES
WXiVG1gde5lk/IfSfmqbPWmdXfwZElZW6eNLx+Mn991LRBtFw6831UtF2FKYQ5x343u8/nHY/FJ8
JlZhELjMyhEp18mRr1GJIHSot1lIwJjT70YHSsIgfjRUAoWAMRtJSVSGroZ72ZLMDVVjXi1lQYhh
wQSzdxS6rgdAS4hQgsS9GTGEHoqX1nYIdKAxp3m3oi9igSAx3jJs7r28XTKYaRRWLR+mum5f+NUI
w2XEjbY2KXyd4JsiHYPK9p0FZN7yseRM+pK24EwIPahhPl5G8/jWqQ2DOOBDPG978iC6xgtHgmLk
3wmlAsHOO8WqNyGi5BxIQkWXsQiVIwAqElJkSW4WrEfTXhyJkopm9vNFHAROHeKlQHFbGIwTnsd/
UdudomrEGkN9u5HvGzv+wMYXbVXkwotN1r+awPUJsHuDHYLc+recidaQ66A3DWqlEcB1ylZDzhMD
bkwEOCwZqeY6zp7I/pN0+beXiotpqHfK3C6ySG65Hb4SML3VwK0sFfu9rrxKSfnIlcHtW6pOZn0v
S981VlvMPKwfEJGtPp0MtCPk6BLymVDAMSAhT2eviQEiIpDhNDWeFyJZsLr37OYMLLgWSPgh1jXS
p5sJkh/DzhdjthfyKkc3z/m8JqQ5zT3R+GwMDL8QlGFm7tKkP2SzfDZWeyxRUwSgIyi034thwp34
2ZfIuCRrF49BiAlc1H+D/dKKOyQvEroOAxF6ZqJzEuUEdBit8gjg1jpxwyoQ6tMqtO2QNqYDhuGH
U1XbqWCgx6mcXGXHAbePgebWTlMuY3aJXKEUInnjd/XjP53odDshxxSVjvJQbAmBECsmWrl48LA3
oI88UdoBOftJxoXbqMiPq8xLi+QsiBKY0jcKStEoMEvb1DDFIEEIk3UeUYdc/NfYfrYGDkN0h6hu
GgRWDoAwtTkbG7UOlVkBKuIaEDSxuUKOMqkJHC8MEjS07Uwd7tR8z/OvzrzofIPIp6L+FvISNkRp
MJbM37GgwGStdpFfcdbelua7RK5uNISgSbh1M38m4Ytc9TXO3Jd4S2wvK26JzbtZE9prxxT6JE9q
8QWWouV7OWKirvKjxHY2k7Yc2zPSvIOKoVX+TSi34MPR1mCIjOcThGnR4JWt4iiEtGUH3enK3QjD
zRjfejOIw99yfGBzWdjqFf3CQVMubymMEW0JxUOxAC4ooOvvZvvWkDmW3Axxw6MxdjdqpXoJi2/7
ihnL0bmyEUhw040spMUfBTfQ3YkdWCXSHWAoMOv5P2fnsWO5sWXRLyJAMoJumtd7l+ZmToi09N7z
63tRPWi91IMKaAGaqEppLoMRJ87Ze+38MfGfwxbBKx0bpB/SeB8BFw/rxtrTYsrTcAEKa0IkaeNB
1SW4+yeAed5DGyPObl1uEnTD2XRUTjLsBDm6vbI6kbQ6U1OdL4c933s045viXXX3GEBcqT4M3PLJ
k8Gm1Zre3GqehDUXPJ+BFhGe6lnCvSGSRD6RMEAdIqDcoyZ1zMcEK6lE6cowat4rZ8wx64iySBvC
VclXG2pEF69sl+skunslo0RoCXn7QjlnhrgZKOObo5nPBBOTqrlG/ZscPt1h0wq03usheHJ8JMj1
MkGFnAzXyZblK5vQPcQ4/rtDxB7Yr5MRX/sDKRHQpkaH++41Cnaie4ekIYarcF4yXsh8b7P5Jso1
hrCpnmzabw7M82Cjot/wmH7Cu4rn3Ug3oed6k78FjbM30QWGCOMEHQ5bWakIuAEAMEXa1VT4Qbg0
zUuRIWHlKBuZ0FeTEkt5SJFbGiCfhk1hrMjIe4gZsg8Uv9lRHaAjwbsxkQ0+146GahHf3Qj+Lr9a
3jd+qBIldMQbjnaNbUvl1ozrlVW0VaYtHNlkfdPaq4sBFvMRQDXa7lB+Ngx3IOl0cz96IUMFcY01
fsruUMjdiApMz2m4CKKslm6oLtWGng9tHcKqJhE97KcBdasF2VZdN1yv7U5uhmFt6M+Gth/yWxwf
JabBMOE6sBySb5T5TvCcdOe8PHq2DVFkKwZKXUp8uIzjtbHfehjcFkWKvkmKbSqypdJvM5Rxzt0a
JhYq7LT2KmiRNF9N+4M0bCnoEttI7xJspTwqhJSTKiJ+0PXwJipjLorqqS3lwvStfU+nBczzdtKW
sB6yZLyXpnFK4WEwon4phUGSjf42ZQBIJdoN9oR4qc99ANnI5fW5JjwwE0WFjvEdiBmqfybD+MNm
iqLw1u8L4c2HgG38PvhYZBpKwMtId9BDRVfWl5gG3AgSMOG1y6LdmE51ykU4HT7Tcx89KlTOU7iS
xgXfT0Je0QcxPkmafq0PBFZbeF23Cby9wvgoHe91/tFqOI7CW4bZMSpf/fa9UjYBgzOjYEpoTEya
09jeFRuvhAZ7Ij/o1GLQVRE/9wvVquZVtm+zrxQlkDOa89J/ceKCq/1LOz4Men7MUtajgUHbPuMQ
shhZqxHQh33K4eyPBL+QUMLzGsznJN30Pk7pZBP2j7W4m41yCQmCSZBBNPItHTnded0i3SPOzMLL
DWRqKxCjym+zI0JYzmmQAbiK0HDv0/rd8/hwMXYFbXXQTThpygF3qtetRWkymgQjew48DZkXDWH7
5KN0jRzJQXf3dI6TQOcawPWKwBFLpQNh1LdC5gvJNFgnBa1GQxEMOzG1lWMO9M8pSSWlO+DnRG+R
6ea+2vZbGa6C6CbgPWe0nVXjWiAJTnkSdMzmXoTshU6HssO5zUWT+xnSJst5EkM0y8S2YRCZTDdw
yhoJ1V0WCUaM5s4Yc155uDb4LLPMmQ3yIlDFJHiMoNpv9QgdI+4FK/4uk3zjF+4euPo20o+K8qOK
Y8Xk0eR2omVLOhuW6/FfHAxN2xSJajcxmRnxq0OL+JDdfsDP/1I4Szf3FqV17mvEM/XS7jexQPYU
LpkLIvV/8px7VxXzJGcP5zcl5nKm9y1tNmfpT6y8FCGtXr+GwpppAbth181MXPh1TtECiKFiJy1R
TMdmMjeDU243u5bqHZLVagypXSRhsnnGMA1sBzVWn/kPWn6De7Xz6pWweeolGnMHkzhWLQx7TjyA
7RIbOFG7HpCf4tcLxivstZPeG1kFhtJFXUdn8rZmQ/CuaRAvHBpA9szHA+UoFw8fpqEXh57+Ud5c
cth9NBeFYswyw1yAxUxJoQoRuuWBs4iweimMfAskyt24Y1Awb+xyNZU9Cc3NkS1bYhHQmJOYk8eG
aCDjh6IPrFSBmTO+uaQYxmB0wnA7FOzhur/3m3gpNGVrC3Mhyf+TE4Wq0Oa4rte4YhnpjTC6kY5F
SOkbfVmVygFu1KJAf+A37twln7ZE0En+k6YFiH1RPDXqXq3vKZ0CNXwKtI0SM7mN2WZoplTGR4dH
T1YF0a+HzOIDEximQV0xFtfGcJHh7+z4Sp0VrrIi2zUF5/mgfxVFdwK9jeCQUjnoL8lgg5PBuwb3
f+fFysIS+awCfOh1p5ilJT1lQ2W0DQCdsF2tXc3eSncPeXc9eBtctwwFNIiO9Uwqw0Xv1GWdOrOS
B1ck3NJUL8oWrmmtTJd6zvnQo/57DOljId2JMwZ8gbDgPY0IiYLUVa7QWJmpCFNHA+y6lHIeOZJd
ytzBE46yU5oAV3s+0M2MvPI15ua3KzPbPbaWSK9NlIVEK0j3GShc+6FmhQUUVbV8ZgC8xbkaajMJ
E/GUjEFMxSV5MA7Bn+yFGcOUeKAbMPgGXNA0X5bx8KWxcz6mLXyAWh0PII++bGsEyGrLTRux0pWW
6MvQnwb7YRhED5qikAEVKI55xF+GgM4IJDNfBaMXhTVFRVIOBppcZD31iDQ9DMoOFXPrPtqpmqzq
ZuJvpWHILtGV2cHSRMCkzXdnDcGnKP7dYDvUBQB+iMArU+UUdbA6LEUSQOoLJ0a0nlblMtd176TS
en1wg0JxJ6u6M/ctT64kZsVXskRTlCq9QQ+mD4troNjLrIiPuVbADQdIgpe1yM+QzXca2VCOj+jI
M3FuRD9WyLa2rOzanOWJ3n7YSQ3RVRHecLTzvGUKkMbVWpDnTceDtPiH3Bs8CDlcGACIjhFZlsI1
UPQLb80gIYE7VVfDtXeGfoUHMrkWVdPsMvy1JyXRpjFbzpEfVoV6pHbCYQFhZKHU6YhuJvO3ZREH
B80coDVgME6Xus9nlYa2NweMlN+KVPCMjBIxceoaF35joH8RYCn8Y840Y21ld3b7fjoMM+SW2D2I
uBrajMll2IzmJx1Vq32wbEkPuYU4LekSRA0jrJZhIAd8H2xDRYUkm3mZ9xgaNF9ZFgwa/5ealgtu
m4Wdv2Bv8ecyadxVb2eMXANHPXqSnIVxkMnVV2qbUUaVO2z9rXEQvqKAjYThTK5ZyFHYuDUA1tqp
ajg3tue3KGp96yWnseg8VHYSbngM3qPq5jZJpFaMEcOyqeEdtbLq5aA6SrvwnISeKERlcy99HZNT
m0arkhyec0TH9w8hOvo/cl0kuQ2ORh/C0lX++ZXbIDVMf9FIkIfs3XtqsTCrsPoammbjEcftxOXS
Es1C4L2s6mSZVD5wHzxSCEqg2x4sage1oo4m07ru8xuQzeceXdy/52D8M3dDqqjATGlZpi6F/utn
TFJ3tLIWuL5b041wOwcnGrsUqeQoLYHd/CF24x/ZJoaKTVQ4QiUmXhPar7wqd0y80WYHmiO58i8x
+/AmVaf5NdqO5b//Zpr8HZsxfS+haZpqmUJoxq9sk1QdrASHJsnFQTNZfTBiL7MR30AKFZsXEcQW
4ZHRMtGnxOi0xfpmKATV+EGykNbUc84ae2ZqmfeHD+Efnzm7rWraFkczoAHd+fWZa8gH1NoiXyrJ
QD4yJYZhU1+j2MPSiYxl9ofPYUon/o+kk1/fbvrzv+XJiCmDLAropcJ9t4E2pR04N/YjfFKLwC4u
bFF4tLtrRJ6eEDbbp5SImVNGBv/+k/wKfZsSS6VuSLIlHKpw4/daI3ak9I0htfEQ5B43JDKsl2GI
hbDAxH3QM7+85hXP69+/618hY3/7/f/6tmSzqw4cBUk8+69QKfrmthF6lTMf8cyOGK9NbeUV6iY1
XIj8kBDMYmOY3YcSg2m3jU3pise+r7ejN5683rtrU2Bh0AAIaJYFaBwuo2sSOWg9X7jPPdpqupTu
uC3y5tXobxpRhEFIv8FYVvqEiIODS2sQkjIJpOQoENDENjkvqD4CfVjyWjJMZS4EAGoKaTN7ZQ6k
q3eAD8uHBOl/ld2AoCyt+lajO4/o+hd6vjBoomTxxXLmdped2vixZnuj7TZPEuYn2rVoztyqt6q7
riaH55gzyTz1NGCJTg5x7YYwhUKGLfG5SXcaaRqANdvuHNDI77N80Sv23MybjXB3Ku9JgEcOROSh
yTa+uWMkQhO6yS4jE5Ve5UVB0aPpiKQsQ706qERa0e4z9rJ/f5Lar5X815OUqsFOZWtsWH+98X9b
ySp0eZsVCz011enFq6hw4S6Eiz5P44UiYWHJrgh3rdUPiAh1hEFVj2RROIiS4rb+w9b512b1e2H9
/cf5tcGwNrQ4CVHGot2z6PPKdlkOzO5cJvEfZRwoC8emI1g2kO51Gjx7sMZkpiVfSR5qOLcR9BcK
NmqgURxvvuX+4fP6tc/878dFtBPZTiq5Qb8XfhPRmpVNzrRCNWg+BgVXkLqKkSsogkzXvBXhH95w
8SuqaPqWhiClSCPZjzrBEf+518RKoFUygYrYl3Z5031gE63bK/vMhG1du4ZzcgunJjM1Q0kSKCTI
jk5owv9x9UtE3AJeQuaAVlFbqF9CbvRZPyyVsK2RytojlX45rFopCnqWcBT9KKRhqtjdKfV1GgS2
rHZV13br0Y/w9NWWAuIKCq7Ip2rBojLTuxH5XiqLt5z7OFkZxXdVmBg1+2n7H4aBFnMS/2Gh/LcP
RWp8GAQq6mSQT8/pb8u2CXvKO+ESYOMkXkggeBi/SgPoZRv3ZIV61hQz7MoCrrQEXtM25R+OgGkh
/lqohsQeK3XLMA1eoP/8AYZSYcBfTLZFM9V2oEQgfCgk7MoyUjf//o5OsVn/+Fb/l0r9e83ptomT
r4qcuYM3SlPg5GujehhF/F7XhCN4BqKJMBzf/x/f9W+f8K83UYlG06gT02IIZ2Bz1yYuS+1GCwlr
aCXSagqTU+HxC4xw//6dpfZfTjWDzciyTdNA1yJ+Lfmw130pkZUh88rw7GWzUkP+fykGlpsGpi6l
GdPROO/vcePQrjmjeXvo8W7A85iZpbIMYXKwdyZ+PUsrWrt1FF7UTLvIXFT0ZElSL4GbNvZf2i13
JmrC7fWvBldHkGR0mY6mzhYcPurBR0hbwQWP3FtbMrPnXX8xmuohrNSZYtBsmFAiz8WQkhqcw6Mh
D1sFWGZJbvpkzdBWZ2ohav7/YMhPXqledFmtw4G/HOf5quY2afjt3BM+BL6ntuiWEaZaT1+Y9GKg
HzEBRvUDNOKj878rDeCgeJHkapSPnvLq0Z2PxVnYq8a7ZaiZU+vkVCRMHQJGvxkOcCb7LrNTshXA
KsGfobOtUNrbk/zC6Td99QMXcl35uAKLcW8ZxWNi82MP5WeZhIckpfENClh2JRpdhnzCql5pK4LW
eUc/vlEzY9dX/j4S3MozUiIynymydYvgVsVDfFWj5KElELrq4cR42iLoddSsOPJq2glR9hpNUmOn
2bpZTZ+imWtQjSUgbz2zVyNZC65jbPXafiob7TVt401Np80SFdlq3GNbLljmNTcr6MPhXE9erNwm
QYY+ePY2DJOU7MXUv1zbZQaxccCvhinXqW6lZO9G9RwX1a7p8X1RthKksxqAV5sRg1BmWkMVnEuV
rO22oFtFZE2gg7+5JnW/6SQK8HrZkikEVLiEvS2AWZCHkCJtz4YdSZAzzbsT6oTSvV/FVCyJNuGZ
CaGi1RRHjwa3PD9nIImAxW7LHTmVdCQ7CGTNillirw5onde0Fm3+QicnOlo4D6yTCsOrtv4iQdnw
/+vaBAe7yczvjnDqER1E/WINHxoPVy2fQlDXQ7cNgTU4Gga6lc8Yyia/IE0+8xZIPP2PEcQAEPVF
MXw5VK4ZHltrfLcgbCtEpcW0IQfjxM+tGLsEqzntVEyWpDQN0d4ZPgFCR8MqV3nHMJez0VKgzaWD
L+wmSCEQ/gWz7iwO0TBg9OkS5A240DLMWhZuC1CR+SRk9H8GcnlExxN/tNRkH6F+mHXkxJDkXmxN
5jdaBYleexTyO1COo30d4S44k24dOg2jVGYhSrXDW+B7m5p2ZVTOjeC1IXcBW3KlgyQ/yWym9teA
CYoEKZr/5PJnMLRTgJu2ds1TDXrBUxY9sqoh3owKDX3K9Vz97EIaZ0X0QdN8rgHucNr0HoBkHkck
fuCKiKYQ05CmoLas8HDWj2McEp8QzHL/3BbiPij7yCV54THXVooLCbTe+9ZrPyBdKWem+Q6rZZZM
MO3uk0wuPAnFsCtwsDoXnEhFdinNGAb60uKrj/gj0M4MbCMgDx+a0piZYYE4CeU30SGmi+H5bvWr
Jh6Xg6QyGq8jBbFtx/hlXgdZzusKOyazb99EIFe7MyXDU4ajoBqm+VhFm84oiHjol2l1U74HC4eC
mGsJaujgY0RX3TP50+wdb920WOrgzjjFJx3ZfKqKy5Afw/oQIZWWNS3yHiTCC3aitRuOF8UZ96GF
iXxe1im5HA6LmjHE4JSrBFCM/4dq6b/Us1JoUncE54ZqczP6z3O5zUdSvakR55ZmNASFh3TJw3Ly
poggKBZ2xKBaoTxBbqHI7WBSAGP/9fw73jkPYUWdaX+oFP7rYebY9ASkI21L/KoUZF/IoQ2osHVb
7Q4p5pIno4u7nbADbI9VzuL0Inn99zP0n3WqLjSd3F9uhxrBv7/uwy2liUO9b89VMKQrd4ou7Grt
I1SFsQn89vPfvxs3zn/+lnxDk5RhLqJYQX5XqegehoQWkkvYIeOKYFyOPvkOOI0lqH7udxGverOR
EKORnhUks+9z3XiltN+alNDJgGrZ3dRYBeCj6SF+VDqLXrKZYPZe2q9zG/Y5TjwTf1KPEyPDV+2i
QyjGBUGPmDrI+EDOmO3r4BwjgtdQCOTQlTzkW1q28CUW60DfmZMZmsIBe8QgbySksgexe8NWKRh2
q4ws7PBbUw4dmG5QxfAWHGT+uHaQ6kT0D1VJsJCLsBh1hZhGMjiFOWalfvd9aO2ojB3zJ4KtUMfM
d1v1qXB5sziZnZhCzb1mFCadELNaXRVFua3qcFmo/tzM6pmdTb5L6BF7N34yS4BbjL0tchnZ7cgL
5BPM+CTQjQMYCMEAhEyTGQB7dPh0TBiy5wp0n+SUOqlzOHYLMgwE48x40rrl+PifIBWoisPmywk0
aDRT0yWQlhlhDg5ZCQ4f5FZDsqOp2rLlkEMbDuWimsUEUZWpukgreyOYAYfMg3J/qxr7IPu2iahI
sCd6JpYaADP9PvfetfhJw4tOjlgX1YwsX+DRFN0hNgsercB31E2+KxNKV2F2+1679vUPMWB22CHG
iADxaMSHIkIdZikyfxl+TsCWiJPcYbBmpShYQpRqDDaEyex6oq2f7ASgA1xBG8Jwk4KED5CNMNz0
PGTg3T3lqDaUpcAoRgrdwrbYQOUytfs1OmUgLu8DWm0i+sDiD1SUjX5ME5zp6sr0JkrskuzgWaFd
fe8eOIdaxRGFKz1EA9Pxt9v8Z0zOhMnPbF4zvf8s0ktU+hPyF9fWm24JRMA6GQNL6kTm94B7lp74
iv3v1HuXHSssAoOyMrA/hjszrKDUI4PDcKfyK5MA+FD374P95PYQ24nDaJHWDOIhQwti8BNEEoTp
cJKMkAWROGP6rTOQdie/90etvsTmljZ7bl6C9mQgO4/MGZMz4Oa07R4StwBU9BFQHA+fGq339FZp
rz2CEd9CU/4uzCcH/1RCKYvzYcT3HNbwM/IF4kglxF9blhQOTzgmgdacVDwXOEOQfGvgHFZNtgjb
Z8tdqfYtRp2F+MiOwPgFh6R6K/Mn1C+lyZdjdDmNoSsjh6SJPhoVop2g14Rzl/0MxVo3jgBrVUSo
wbDpedOr8sPtnm1sFfGP7x0znPeWv0AG4OFYwHWVlM+KEUK9ERBhkBsaD+QEPYTIdMf4PowqGg0i
TmA1RxQKttHzn1m4yyp7R4AR2mtBlwPGkQXSUo/dOTHNqJ/3GXPF0DhY8W2IGaEzkO66lybLIPSf
kHbNzaadZV27aMWuSkhcQ53iu7SssKyi1I+PelOQY3nlAHronENOhVj0yTJHLmfeGb6mik1MHQ5s
Y5shcsnDx0AzsZ7PNEraQab4TD+k/uYzYNEzFKrIc6ZoBTLUy3rYdPpODw4VuJg2pkuER44aI040
rFbrQnxkVFmuYs70HEt/iqtDRzmADma4VepCNT6kOFqTmC5cUJPEKK9r48zb9KBm0Dpz3EDKC2x6
A+EN43ujelNRzFj+c4WrHJkDLYTV0PxEPlPvCZ/HxugmkAxfw2pkB4Gj4j5E9Y/LumlIrsnHZw+Z
5CTjjA61txdwPWN0JCKFCLuCNKjaR4uvkaGwVN5VcyP6u1u+kCCOgNIh2YmwU+YX7SodzoV9p+ES
ihijKVk2SoPns31wEXQKReNZbgJNboPqTADesmVI01TOzmCO5GhLSyfdg9eVYreDGa+8tuGPgGpf
4K1G3Jn3t74/ImLHXAmyxJqb7Rn5MB5Rtl1YHPjXZ5rBxSBjoofXWc2dbd4y0Q8QMeCSluW4rNt6
06qIBGHl9oGkdIKbDGe8ueqoIkJ1F8YfBnwKxuDf0hZoMy5j1x1HROU+SPZmkuqgE5MTVUaFsex8
VIySC5hlUn2UbOO2ozxppv7UcInz6+bBggzsWndWvO4PJDbSSpSPJbCY0kFmrzCpb1nEvDOj9gPY
/lAK/IF9OY1lkeoZB7WG7KBzV6RI0vxoJ0bmiVrLY0PtFkGDZ+YalPGj1idrXHHExu8zvrqKuZXH
oLYkDKAEIa+yomNrcYPT60Mz3W3eAd8g0ZApHasMysqEi3uQJlBLbztM+gXY0g5/zoPkR8PFSOiE
xb80ZpV5razG5MNqXzQkC23FokYMxl4vuh/R7z3jM+hh0140d1aHG5ui1vCJL9JXAkej5IRHs5SV
GvoiqIoMLbxkr7ZI662TTKDJBjPJTauvw4WjfKb1XSNpjT6Ab0D9QUEetj9qL2CxMjzmFOIyEHM5
Nz8InSvFWZkKA3wmYwQqm7NyUL4UbdXoyCGvUQVPNkBWdyHRZRzXZv4caSeDN1aY65bAtaksKh57
9cVqOUS8ozHQqIjHk+t9uRz2wqjwAtFmcKuz0Mh+BhnYuojoIvxBDQwvdgsdDg5bfdSpG2+8epJz
DMlW81KbFRZwLLQISwxNnAcxPHXwX9S3wcOiVr3kZn22UH3l+rj1wjctzzec6fQ3MPcSY40ds/nx
NXYuu0QGlctop7vRoZ1yvdy0+Q4xptS5mBtQ1QsHX1X7qGjuuUludZxy+YINhRoLtEXDrYLI24cQ
O3e3KtXzgAkyFrMRdTgm5eQsq2VlbEP2jSLAHqegSkcAxb3AfUePgrj5h6whIpaho9R4VewgQhO4
8dVlCtjOWXQIn6JF678A4eeQX/nIldh2pffq5BdcKctOh9yClNyH8+LHbBruewc8upK486tgW3tP
cYZEmW3FyOxNoj1aaYk3M5uF2B7K1H2UJbCkVlnnGXIqzjDSLrlnvgTW0UAQXeOTyK11pG/oz7ju
vZcfIj6UwKDHjgOJUFtG0X4I1nBq5uDuShF2tqjwpCBFtFoz0qfBRWbiXRu20v+Y/K3Y1XeDmEuj
3ajWWij3jimSD2lHo+8aZZSDEotAuqiZaubUusgUtkP60/oOTI8CTQvwSy5+KrpEbx4ypscRhiU/
IliFXkNLjUr8mhHvHAGIekAyGiMko3li9uT8RMvaA//lzLOhmIcte4pylvZn19gAZqcFdxz7hd8B
uUgzOivcVQlWjl+94DVQfhRIfyHBoc6JzF6j/nbLp8A7N9MbxXmoVatkkoFAqcZ9+Nk6m8o5ipHO
FTIaYjhSNDY2/lm134fBT1ngqtpkxd7tC96ozcDGbhAqhEE0oPzRB27+qyH0kRVu3NBdtKi1osZ4
RzRB3tS3QCiInFKsXD1dg7mFJ4IusvfWYvgm3Hg31ukl9EDlaGH3rGUdEotumUQEYZa0wghWrchu
XGMlxtyLZVF+jfnaJHZu8Oq9zlmphjik0P0Ay2LaGe0hV5ZkRCOBrvyvJn5K4kfX/3LzielNSPih
C41nGrm7tIifI+oMZ/LjtAhEzRdvuIXFU1re/JrQtrdBz8hcGRexStFruEt6giOyL93BaILFrYQ5
r6lvyUBUG7usIfRFM6GldL5W9p4neG9jdZGz4TDiAhYGcmNCcylZTktoUlgGd/qoD7aOKnfCGyDE
LhGaGQ2AAnQRgd/twVTv4mpDmBVOb+Fc3A6M47jRSBwqB/toUp2pPhrVuDpFfsqveu1hDyfM79T+
M7aPevBe+yyz5hHkMorv91Z9r/x8WTRIXxF/C9O/jtzK6qKcCc2hu3k17LeOVAdF5VHTir1qBnvB
MtLPYU4LY57RkziyC/Qpcoalht3QWaGbKomzhjcTLQ0LuA7ioPcofxT2TIEgK+Y4oCzauOR557DG
2DwMgENQEsxZ/OEXz5X1xeA6QLRDtJW+c7ojiQ+Fe0MP7hFsicY0MffBxFbah6zKfFyjVuNQmxnx
TLR31dzrtCbd91jdpdEePQSvkN/Coa5eGnNb1/fRugKXlOlxoosSCSay1wAIgfpqt3RNzvincutj
SG9xdDIAWbCxsRcqz0G24uQ0phDFsy4fTQ3uxJZXg+ynQF+60SonwXfUEfnt7WIt7Y2KhiXpF7F8
9XlH1EcUfSR84lcHChNYH+WwqbwMncaKmAmCF1SxxfHrIb/z/WXG9Jo63UciCScjfgEMGRv3GG5A
aV0GvJr6yq0pL+cFLkyNbSRjDeWDMe+qZ1GSr7bJsemS2NO5L6JZucWxFU+iO0c0Dsdz5S+rBN2n
Cj13lZrfuniN440Nw4l7mPHNyhbMGwVpXmxldVegMpoj1CeshGvOrcd6j0S24pJ/UGDnk9csT9j+
s0e+JSymfHjQ0MEWNDQJEchZ38ZC9rC9FjKFio0p9GDDAmKD7Q8ItFykSZzU9REchctxDrqGmov8
dGjLnQQ++tLo60Gbp+QBdpu6//GDBQGpoc31VwvntvNqmhb+utfa3XoJZST+tlUtSYlciYZDiUjb
ZxMg4tnKD7xIQ76vOM9hxet8h7lfUaYQlbzlFi4U8McbNmjlJQRlkilfbrcwxqNbvqnDK3c8rkWN
IIlkZ/Y3PLWucWyjtUWnO9pW4dwbL5UK9uGDLj6Hev/WjTdNPIpgOxEk0l0evyGqjeOV+92wkgD/
YRTB5QbyXmtfqU0He2NXzCovVbi1NQX5HuchgDJud0vXoZ9+J6quIkmIqkMYXPxBPC20L0QzbvTi
tU9ZPM0OdzqEpDZ+hi0Y+xzEa2Zsg3GD4pbX63LYj81zyd3aX9oZ7O2/usc8KZx73XxEPYo8U5jw
w+8OrDt3L0FHymUB/WluoO8kvIEUIxmN4MVh6kM2eOEF72pYcN6OvDKzAWs0TUkugAN7nH0IwPy9
qd0t1KO02qJVaD96xc0OljAFVW2dD3grFgpi9nSr6heQZJVFdQ0FXF9BI5YjItSH5knKOfE2QwAP
NFrrYEu1iHEOgUXmJenIIKCVFINH0Wc2qnx2lRhdcT+LKNfa/BgPG/x8bbJzBzKVFtqA2m42lBvA
ZIZ9FAl4I+ZD46mcbnbRi43LEbl139/UccXlKdcxLf8V2dmBMcUQHj+5WbEwtKuTzSnNTFyBcX3R
01VgXEybbONFomzTjh6At6vkl0kN3L4Tn8yn9VGL55AIwGpH0Zo5r332l5RVj4kEJx+BxwXojatF
u9dgbCcBeBgMic9W+FS2FCTcMU/0gAuyx1UYPFwP2n7HXo7iYipFVeXCPd82D3nxlKUH4Z2U+Oj6
MTe6r5gSm+5VaK2LfLosPKSEcypnCnQ/+JbuyomJB1iHvEPKI7L12gznWkdn2NuH9iJEb193L8yn
sHjM2eoJlYPnSoKt2Ux8mBEEpKiURWG8tNzohgVILWFvPcn7j3ZjFjAhiXCfdDs6dPT6knKTTIJ5
TgH/Wy1uPpLp5Bnwmj3MbdArUJFpQkegAxa8AZQWpAeGJv+yOIp6azdzr+Fmv/Y7sBn5A2M68CCE
lnCDXCr5KgeaR5WH0itZF+6L4bGUFpLbO5pKeuzq3tNWAgE5t2W5cuwHHQj+ZymOmTo8gJIBp1y+
dmBDkBCcHS5D1hJ5fxfvenvN+K2kS4mPMN521aIvn9P4y0FWyqWgR8249J0t5/icPigsBHO4SPno
AzgZ7lSUmo0g6w4Qi9QUUjFVsQmcpx7jqL43uncMOCZdbkRYrMIZ0l42rCQ6dNwtg2xr6o+m8zhk
aKK3aCJb5U2TeyN4ktmNkyMJ1iG/EGdHeXDaD0GEFWyrvlnnyqkKTkZxKfId6n3gtX09m2q1clZS
FFnNzG9uAbJ329yGkgbSLLEOVrnNrYPtYJa0dmlyN6KlxgmGc5z2JO5Se00e9EOjnrDPUpTJaGtw
jI8IsCV6cvJ9AUs5Z2l+1iE793nKD7bx7Q3HTj5actFP3uDkowSFa+xGqGXJyuViIe9tf7PpRfaX
IcZ4t7aRlHcL0qw1lkyZvtnGvKIVWa94+LIgGYpLc/eZ0dmi9u4/4oSQzlctfc+Dr2B4oxIvkmM2
Ld49zqoSKndCqjLQT7l21Y1WQZJkdzKWQ7mVxUs3zFX9I8kJR4yXVfUcBFsmSpm5Ce0dkK/JM+mu
R42BEN1LgrvwMFLZ4KBtue2Yb64HZ3kuxruh3VysJBrvyzqA141f1dc+XH015cV1q07B57tlxNcr
b3DDAFjxEzn5vTJ3rXm1lNfB/6yi/SQkJQWqXpXa0dKXZBK55hYFw8iYTdka/GlzHMVc71dcRcqP
0sc2uJIGH/Acc/x4wtMP6qRhboRPSu1utXFNrCXmLkb46LCXTvbeNpvQ2QwJve03xjAUP7V1LLV7
Zh706qjSwIdtEniPLHViXXR2mZQxeppeSTJXe6y4E2E6yB/aZp0Vz2KCe7MW/oey81puXMm27a+c
2M8XfZAAEubG6X4QPSlRljL1gpCF9x5ffwdY3VtVrIrSPS97l+gAggAyc605xxTeNyQIvr/vqPvE
2bxOdMoWq77CapxgzhTGxuH8N6t52hus/1dlRnM5X42ce7FJ+3hmuk+mcdmp246NWOM2RrfmdE9k
rCX9IXKWRnvvyV1qvTTqQe93VvZM7PjcczqwobPRXLX9peF6gPcPmfnB/YBpu95SVsKdMdw2rK0t
9dI0mVo8qm2xlX23cGHDpMyZiQzqD5pyrjkTh2umPHgdM5KNJw5V/ZJ4tz4zf0C7RXIbJdAX7msg
UmSIoUlzYOnrIPAJXJEENxLrS2w6d3+EyZRx3PxQsTYfIGqvo5xl+LqGPJZRgKzJEgVLsHC6nQHW
fHwccVlkxrLRWLujIshNXArrWjKbmHoinEsDNx+dhUi7pe7dak9ZCLoJxhPBkpTmwVak86KCGYO0
kV+kkBsKd1Mbu0J7jITZtiC2gnnYVXZAGXjV1O9xeIM6A62K5Z9hnndHWqzr3Nxo6iqMN25N1Odh
jK5wgsa49vJw7+WvxrhOML83/kvTf4gRnkIxy8V5Xtyx/hipZNY64QJn41Td2yBxj4n1DXYJSVbg
PbQVAVemWADZcCCO5y6r60sQhIyLndyTlNpiRM7Pu/jaaIGazycEHd1VlcmvVt7YNKZD0pFQOMz7
CNX4jLZ71C0VKhB5dlkHWx8BOcQ8GJIKejnOK9Yp1SogixbKpL9OSWEwF3ROAPSBQdhazd7TGYFW
rrc2EWTBPeiv+EoWDlEqfGX1GMq3IGEImTfqXBDvJp4q77prn8kZXBgs9EmryorrJFlm2BD7/COk
024pKw/mb0dxGYNb+MS6gYXwSGPb31XZld1ced4281YOTDtJzGM7n8LD0/uMCuskQ7Rwn8A3MgyY
g9zMo4eCk99aFuautEE9gLldhe2CEsdYGWdEXOIWLpkBJVs1X6X2AmYgrCjgwNgpsQx9KyTIkG1S
3jmci659Nh2tekB72Z9RdM7FRdM8kAF2CwIJ+chCL+6w3xBvRIP4XtOeJcU9/a42twyZE3FDodWF
l5C5HafoJSV/P1ghneHH8NSNXu2kuVbk+4higNPdO/PiLc7CdNiZRMKl6yTdgSkryWGyXvDUYQqi
sm8zTe2rATczE56FAyQNilYnr3WCVrKOtsis9q5yCBsCrc8a8520CQpZG9mu1jcpLceMExJMp0V3
xy73BlLQqQ0S2RcIhQwQR2l80NolIa1nlfkRkJPcE/ULSkY5N4xilmpbzb4oxVpS8+uWanpJgSZn
oGy4M6X6DuloWelPIbggFZ2se2NQa0+DA7SDJFt7ulxqIwvmy8C79qlIAwvO/F2EhU/hJo2/iJIl
IVlZtiWsF3PQHDS7XcGdIy99LpCt4IlvWUvlVy5zUCLTm21s4eXD6mhsiNYlE/DMk7cNKH8r34IP
nNzu1GG6kCRTsD9URXP7Qk1Yqb+3Da97slnHpvUhha6eIboo1F3icttgsMEd5dEQS72CskEzd/wP
VRzccW+ojxE5IBbR3LHtg42z51ngL4TX4IC/bYJb0RAjB+i/DN+bAmOyR0h30+59ShRlaq84JcYI
bjygCKsA832hE1JSYCGZl8Nh0C9L7ybTVqzSwuKe01q1n71mK6clPP19VsXeC7GLM8/kDtfkzLzR
hykMW+6DV12p2k0vH3Xtuqk92mEjluhwrlTcLMdL/PtgmdPgm0cNzlV2Y8HVXnv4rfWLLnisiwuS
l8v6NhK7IviorZsalLFN14VAYvOdwslxoMOuDh+GkYaMcBNwLbxHNbvzyou4eiucZ24RA4kwADQx
sho0YQ/Uj/SRDabLHF6pfkfMDwkewfCeQ/IU52GJlSdnuWOB2JMM+pSFLgNW6rlOa/WdiQb2h7ml
fZBLl8LtBupxBo0CRhrWpEVkXArk235D1qZ8z1qXzGzn2tLN22zYqKa/jzJjldfbToPQEDOOqB6W
o4LZTOAk7SEhK5TRg5/xNXEFRuO8hb4x1M3LYLooSErkmefC9yCrah2TRnNqy9oVuKksywilk8JT
IeMVJqkxcRe1V7bSopcahJNty7Y1dw3rjGbyqscr3bkiSYqox1jndDQIa0lpzEjq6vqMFEKqWyzw
raJ4B4jYbLF/MYjV6M7BCxmkMcCKgWR2R7IybfxgmPehbjB2ZRZinXrZm8PeyKmSppeVtlL9g0KD
Lk0n5srMduKFZEVvBeZajWlNyI84fvXR3MfYSsIzO4b/ATJLD2i0kaTlNJSeavRJMYUyjEVzswJs
p6Co0ZHtvPTWbuBeKUpnpze2yvoIsxq2caWRC1hcDUUyT1BspAdNY1gOaG0BFsZ8S9t+cHFOyNBZ
h8FroFRrztJFMhLJzpfF/MXim2S+bJnp8qUOmD55eyujtaPX69q9p9GWzv4PBmT0ehbafQFZwgcq
IRft9Vg9O8ra+UouLSal5s/a1Z9lISdyHJ84LjV2qX/bodIvUm2o8dvBh/MjHUDIAI8nDyrj0VK4
YuLeZ+UVlkAntCqv1picJ6t/LcqLP8tVftXuslO2aQGSUk18RCfyUsexUpskQHveVkjuWt2pyIdJ
8xUdY/mFTvnEMIN4m005OpUhSxp4dCZt7w86ZYO4iyg3MmXuBTZzBadWCEXJu29//kJikvOcHmbU
PqqqqxayaPXkMINxGRGH58q8NfGaL5siVbxZqSRNtOoN4d+UtOiuLQTT56ZKo5lo7HSuJrH34liB
9oV89zdH11ANR9OkpjuWtCYL1w9f2cfTHBQ50iP0Og4MyXGEnkJGXWwY6tkX39v5jezop42d6JxU
wGKOXU/ZRT11f9E6xM94OjFvPVGMrxZm2LBJiGWCZZPV9Xs1lGSaeudtbC5MKCxuazCz6ulw0jO1
SmsN33JPaOrkd+Q+2YSECrQdMJHUI3ipjufSk1s7Ye7JrG8E+pq8CupSo2xg+b6aJtVlVxI/5RFP
GrWvJtO7oA5W0stWJrUHJymXnZqBfYUiBjtWQMRT9DuiLCnt7suQHUdVXzVTEQrLi0fltWQBr0EU
gexlFqCX7yJZMEHvVq3Y1IzGk200LB+hI3Hl43QjTklNAHPSOAzg/VUE4aSOuUq1i7acYj0fVLSa
IUtMvwqWffJoYRAw+moWscI06TGNEi0K08ochUn4auRykRAeJ0S4U+j9mWQn6P1V4PgXtkqRi6m8
6VBBkAa2HDgo+NLn8PoAqrBKo8lqo/4KbGXRuO+6qy76BL0oZV5qqlAu6CFlcIRARdfcIHpKN3n5
zfD7aWpFXaNn0bqT9Kg0iRSnvtSACS/UCpshsv/OAshRInfUYH8lE+qS9h1sSEogZVRQXqIJpOsL
j/lfHyRvKLsWmnWuEvuujuV9Bhj5TFGB+ALkm9IIdOAqHisV0Zn7kuGLRWdynRb9pSYGfqJoSsNJ
gAQQh3w3BiSpPaets5ZlB1MlOa9UCukULt2y42taVwmKlzqun+NGTN36edmGC8gFfgPqh99YY45W
J81erfd1V6MYQw/Iletjq0kf8fvOtSZYIJldCg6VbmvLkKp0zJwBIB3sRhJpxE1crhVOwYg2YpYz
s5/M/IRHfHF5/ebuhX7QRhmM8ddWxYl0kRlWawc5N8oyd21W3yHZuSVGS7hqADTqUdTMw2EjF3JQ
b6IUpkJbA4WUBrp7XEPR0hm8ap1bRnT/5z2z7N/dZfCASlOXqDXwoP18l1FYn2Z060g3DeWmcWkH
tPq52aPWuUcCCoMCxdK1RumBADzFQOPRYzPXc1I+UemDTonhLIOXJpqhEGuL1m81dVV0PMAFmtcH
RbtXtY2bA6sYZk658YNqrRFikZYABF5UJoXj8OKQQI0SSqTJihAw8pNgHk/hl+50kIirwISMuF7Z
Uvn1sIozH2NhTaKvTPcZkRIoDiv+37abFjJESrxDnapLj08iV53p24tSs7yI53VrLq2SVgXVb1ld
KsJaMtVwwZbqFEIiBD0Ti8OaQFmNuqUIXfeAjGBYp8gTpbqcOPj55IMOUGTT/CgAjGWymXU+VbQA
sU/RX6E5b+OX0p26r+m8Len/NldDhr8gRmbiXdvDud6S8z5CHuBF8ZQwgQUvxB+S5TsBpwHvUN77
WwsoVmfos65CqTDhlV247Gd+BrFdh5vqUEPbiGFF7KYub7CLU3m/tfAJ+SzXvKe8dxZFcVtYlxWJ
K0H3YQLGzmi36u43O8l3CsK/3DcOoWHRa4VFY+rrhgJwn14AM/R1utNkBSTGS6ixKoG7lGbObmrV
QlP38LFTeCBF50Lrlll/rfTWOm/ubfionuznqbomgSSh0W0JwFDWpi0uShxFCGOYHth0RmkYjUDZ
5565UyReaPyCvj7VkQfHnOvizXdY8Y7eVUpDJWsOfuqxajVQVrMARk3ewE/GinXtF98iVoyxtc+U
nYjWjf/NAIpjZcxh7W8V5S5DFZtKWjd+epMPAzSsFKOpu8mryzwvD/wibvKoxIvUvu6cemc7y5Ij
brfIhMwrF12QQxfLOnfeY2COWQTYy1+QKr3OEehxF/Yk1nMsA01/M0UK5+hqEGQYsORRlNmoS2qa
hKzNaA84N6HGMny4dNB5VjirbPNQEzWMx1ZnDooIr9jmJjXKri8g9xHQm/XkTyqRpNlKXkjPb2z6
u0YVKJ29jYlExuzA2ulTYyj+wAw9S8yb2EQTisOmRMgnxNKggu3GT5q1MTRcMRR11rUgmozcl3iQ
XMlcL+ElNHTOt7NEv8Uwo3ofNl1gbjt6q6M8unHGJ4pkI02rhuWKrc5VzKlEUunyTTfeyMTemMDN
WfNCsz8DWXIWAK0TtEntzn10qmpu6MEyLAnKpC7XSMZ+WEsl9wBsIeauirHSwbftyk1grQOyylXm
D3aBnNAmjoxqiw2q2uWe8tBSJggRBMfiMk/fCJiekSlRDgsPXST6ET/siWBF9nrVE7wqMd+kEcoQ
Z1KdsurJ7/riNmGZ0WtPTYLxr8EFINzLEvx4SrVYcrZK+GWQbD10kzJ6HtUrg/wxVweJ3uBBgAC4
rLpnbCVtdSlapEO0oIZ5SQ5BRvkorSiUp4xSjxlCPsGUSEFrk+BetneWe9lVN1Mku6CEMamfPAOm
SssqGIh2YM4jqa60/KW0I0IMxXzyzjgu5xUtYD95iqIrDdkZakY8LPXaL2DJlQRx0fgAYErwqJrQ
W9fPMb50rU0n8MlKXwFEKcaGkI4IwJaHnK2gi1FCWwCRwGgrm52nRVNY/VmpPBsoDsp+x4AEFA7f
qkrt3z/oWEQUMfOTlYEpud4PCNIzCx24+jyIF4HA2GkuouA8Tbeix2+LvFHjxBXbWInXZVJQFYZN
MRobv0d4WAzLSFiHoC/3sbibIKIwMBdkrSD9pcIzADAxUCDC59E8MPhaicD3o6IABOEYCeoyj/YS
cRjuToonHZcfkhFUMnwdT93rJtyX8s4HXtwylYtXabfTTHqUI/FQS58ivWeh4UIZ0MaLsHkbQnor
mE63EGXJTOo9Cg2UVuka2Ss/XfXAyg3DRLW+SZSN4e2V8ZCjEQ+MG4IKXRRQVM6xi+kbv4GgNSCi
ys7LYlNSHBtM/yJGE9KiMVByD+HzU9jHawwvVXNG4DH1OlgcRN0vpeZhzNYWogDyC0vHOORom/yU
vj6cW/xqaXcxkk/lxWsL2yg/hZnvSd1h+Y16ne520ZKC15AFbSOeC18TIoIC5hSGi6idbnccvqn+
LqPalOBWxT40z72AHiEuOSr5dXjpQuVQIKpo3mvb1tugfAxpZdnTXBS51kS8il9tX1sbzJJjaimh
wHE0krKLIC7CowREgGv2hplJD8EjM6kA5kipr3Faz8iMWE49hNFw0JdqE+OQYWjmsa4YMkY1mJsi
ZHRFhKNSJSV1O9t6zU1F80LF2JfX70Vx8DXyRvx3zXPW9lhSG3gSyQN4ZkX96PKrzryqo0cB9qVp
SL4DDos3iHaBNyE2kdUFxPW47ax1976/ESQBet2WIQ41UZ8s2uqWwvFAIQY6T8DvZaj6dePkK0t/
jUpaFwL5DMCzcBswEStzAgKihxYkhu8iAuIMMMvyMAh/lhYPbXvQOd6j7iAmIAmjWDfeh2HvAveD
EIYkfvYBxY4whRvBQBcePCbK9eSg55zEiBlZNMobRFPi2tcExM+bLMPlj5gsTsgdnQw+pGtlimTw
fRZ04fH8LGL3SlB2ryiqx/m+4hfRkCLA7nWDaa5x7mdkKgVUqAJyNkEatXrAMoc+AYEiihpvSnEb
Qxt3Ma71MJ47KND4xOueYPOEBJ1pbWNoW0LKzyJ1VzH/wZFo9GLrh9jXzTsHpeoUtKAPzF81TmKZ
9PNReUjUhmiYcjJIckLQC8y3pswgDfiAnSjWpfcAsgmdAA463DSNio/ovJGvTkiyLJ5LgiZE9AL9
tqparqndONwhhAX6vFfjEJNFvUOqtRl8G7wXCSIi2BSR8uK2Affq7rnL2jetO09t4FjGG7q3BGm+
x1TbppwoLgIGhH7YAHzC/IX+yS/Jfrbsl44WD27Nxfj257n1r3ZjPM26amIbclSm/SfW6qRtx8JS
CyZ2ZkRJKBT2VeXFFQc1Dc+DciTgzRPZOssV/Qu6y6+mJbxb2lQwUlXL1vWT5UbrNgVsJ2gVQ9kh
4FAZ8KSPPk2WTrzOQt1c/vmb/rq8YXsI5ChTWJpuGqdrCDx1XpUAz0gZSfAGqSZV45Sb2Z83o6m/
3RArFcMyKQFZ8qTgRIk+NFpSZQi6ZqJvjtuciEvVxz9s2TtUVZhz5ToK3Nc69tdmONyb3rUTt0+e
Sd9KKmKvq8Xc8Kbg9hYrlPemaxLwX0Vdgvpl19TXrbRv8qDFWEf91TAGJI8gHvXSguVYvFTIdKMq
u+gJovWa+FJBo9CyPKkAKDhevkiVieSazFJZvwY+F7DXrHwyW2yLAJ10pJzcEnGMAlqhoy4AeSqJ
cocIdF12/L/seoJJ6Q55Uxfrps7QGrePdUO/JXHNlzSiPcUoM5rBGrizCVCOhMqxD1592u0cCcyO
PuNavK56414PmOKbZALGV3BRV9o40X6tqzSvL5N6T0G79NxtZIcbhrF11XabBkF4Zhhg1odoaeH1
HUM4RZFGO6PZt1p/CzP2oaog8I0OM9kBuD6ygXpsdpYZUk+I3uwCz1k7IQJiZ1wVarxPmNUVZE1H
MsP1yKpJ0vOEPlaV764Wz2OKwRoop5abt+tchfBbNcJ4LFU5U6p7iTFLU2NwZcuouPcL68Ud6ePH
0dyk0T2wUk/cdS6Ub4YI18RM3fmY2NwI0W0HUaRzzsvy0W1eLDTMIEVWqneRKXinoJ3h4h7x77iM
nSbpk6QRLc0oum1oqnOX8T/ixNwlHkeCFO/Of1VtOnTOmgSp84AFZk6Mj5I9jGH0GsQletp1phS7
Try6Ic2USl1raXCt0ETNrXZROpua37qp3gfic7tp3ocEsbQO9JDWI7WPStfwTpjAQh4TkMd62sxk
fvDqhy6yaMmiIzFBy6HCcRrrqbFw7uQgamP0tamWP2Kh2hWcZA4ltSiBEac8/vma+7UuyKX9wxU3
XZE/FCEDr22tKqjQkU1pZYJ13JWqFuZ92/bIKTqMmvsAlsew+PNmjV9unhYgUlKujreUidbx83bT
NgMg0AU6lI3au1ZjTMlekFUb5toheDzar22YcUB71uSug8pCN0qgY1ncaKsmbaxwNvhKu6GWS4Zi
pBtrp7ezxzFo5C7T6vDe0vz0QQax+Z5mWUy1wFBhFwwdy65ZbZniJrcHwvIMtd/1elffKAnFh6xJ
MVdlTc3YojQ+GGWLzKomMtpdnjfjzs6K/OD7WXMRNzXrpFyWVzXMtnfuBaM7p5RAO91OC/RUeqKu
baUGSQcIJb+umtxBCRunb+5QJl+U6cng42j9XNY2wGcJIBA6mA3ntKydVUrfFA11uoZyNiTayWUz
a+gHG0qzGbKAHntPxOZ1z+IKROVQE9hCD9RiRoG+pyleQzRpLroOBUtgjUU5oUuDgkgoLwN6K+a0
dnmJxmQWETWfo59vaP9OznQS3ruYVdk+RCFlYyEXmMJ1UiEdonIZkp5lU97rw7gj0XTGrR0Y3Ifk
4hjOSwOp97viYUirSDxyEcOR3uwrNwUSJMk6Ku/qWUKuZe/TrgqrWTpUizTdFZo56XHt4dlpH3T4
iKXB3aQHpahf6QQlk1ls0XnLSFIuWzop0Y2rtcDq6KvqPAw8F2eN/6HhrKqoMTpmQHmAcD57YbNM
JEcRrLIgocQbECkta/c8V5SdVdAIRAVkjO08G2HftVhMgveoxl2EE0p5CzXutZgV4eNfq8pF7z8E
RXM+SniR2OFsjSeQ1UK2iP1N3ZS70sJ+Qbnc0p2V5UAlEK+98pgylVKolLipckcRZm5QmQ8B0iMT
jNNs3oCezSnTBVq78mPSRpnltDmlU6ribfk2VtpNllB0dUCplrPR79ZuY84Q8WNr8ncJPPSqQKyB
ImUKG0irgyW+FfVbTtmsNTlftNuUClIWYYgwDxVMwjGTC1a8OieP6OHYoZ+Q5NnaGqrKgHr3LYLt
mV/tM+dAbSUursKptoOjaaDqfWH620YrcKGVc40Ke+t2F9Wwr6wPheqyrpKjug7I7VSLheV8w5eR
YFXwbdZ73EAVyvQOQ6BOTk1CwdGdYBzZvVOAF049Arqfdd1YtcS9p3U/byX4YHiyJuJxJGYm4kin
GTbcAvZ4sJn7R9cDQkUJiLO6aMMVNiI/uyb2amYX32SD22xUuDeIiynKuvxW4pgt7RXdDsVcyu5W
LbYBq49g66ZIzPeD9UoJsjMwGI5XrrJWDfGNnuKFKPNlxX27LdDUTKJp9PJag8vgYI2kf7Y1jdGC
FAtWZY6nXwBJ3DajszeGj5Q6ZJenl43xOJS3ysj6qZf4i8MLE8VNZT1JjxToFDPUFPRHYxWXLV0R
KlJNDUiE7AMzF2gI0MnB3UptmFtrQ4eizrKmsuKLJkDt5scAuLBPU1H7871c+92sDdQTqELu6Pov
TbXUS7SySVoIOFR1DBSw3Dl8IyzPh87t7gSMlTVSMuciSieMlzbRgSOtWTamUPCyaN3MSCyu99zp
llUkiotsMMNnbs/MMgc3vDQGtWEMraMBAPIgWYANeUvwUmvY27xv5VdD02/upVKzLFN1NHBF5kmn
bFSyUaPfCrpP9tUiG1vWjR6GrT8ftN90Ig0q8vRVbdADqm1OdfsfBl7LzkPNGQA0mpwn9Gws/dCj
KVs7QQbVItFtyO51vChqA+yOg+u7D8vmqtBLef3nPfndYoK2gSFt2rw6sLqfdySs26oBCGWRTBUm
110RN8TbJqDDTNVlLMyaLxYT2q+tbkP/cYMnU46ehaftRKM1j5hp8bNLuYqNUZnFdCYuVLdmbpYg
q1IL5OvW0EmsjSoylQTiajMhAlIiN5GkwSXKcxtuUV4hIS8VAleqKVixUut5GIh68nZn58BslfvC
GMUX3+J3R822QS7ZwtJpyJ4cNdriuYJWwpmbisWct7XYw2nlAq8njVFSw3n9You/NnJMUB0EDwqd
cQye1s+/EwdCZig86OCShUitgUSIWVpXlFvrUn34354Ttm5oGl8PXqZpHn/CH05OlSgTj1LNREMm
vDSXeoBoPp/amyVCy8LUv+rL/3I44VFqmkFEi8H0RbVPvlzbEtvT6Qw3lRJ3eOb9Ql5oeahedYMf
Pemla9gog5HcYAJRPIAEek+1bQi0bRBHLXAzFVlr7HT2EzHUzHuEjAuIinQRvmCM/TJftqTA1Wua
7KmwOEI//wp66uitEdL/qlw3uWHJqd243jDcSDPHt0yF90LpFeXtzz+HOKG5OoKtAq20IZ9Yk0ri
ZKuOVIug5lRc1IlPPnEZKa9ZCrR1kWiqg02RNFONRcqqyRSwBZnmvuqeFPs/78Wvv5EEJWvoJglr
zPtPySVKIusqy5mya6arXACs01CYKTdw/sg9LDLxhSLk95uzbHUaVFinn9QC8ryw0JWNYmHU2apw
42DbmUG/oCRCnK5QFn/+cseayU9TaItvJ2yQrZJzUTdP1BjxxBWmoqAh/e1bpkXlVNEVVvkobdgF
bVeZtOSznnlqoCkIQa2+7pjVDWPbINdMtU0aOuWrdFJWM1S+qbyaLTKBtMiDmYffcwkI0LkpzSFR
cCX79eWg00ssy4TuTYv3wRxNiW3ZVSmjJ8HLWBLU6IddjCcEWgqjd7ogGHdcaJ7NJ1hgU0jAzBId
SNjYHvqudu5xdtbR7M/H5de7NcfF5FYAKshSBVWnn0/4iiBbWgyeuQjGBGVSXVCyZnkz6G8d+czX
onPwtxYDba8ykRgU8Gsio6vwUTvVUFQ0UDuXvp/XExCssbQVUVy8GO0kn87CbJKCKgTjsWqu462X
ieRa5HpOZF7tGxoxExmS1z9/o5/PK9swGHANKSHm0bniVnpyXilq0Xh2yXjnSVwWylgskyGrV1Hp
Ir5TKGL+eXM/T45+3dzJaJf7Zd8AViewmjjtG5Go5rZO3ODpf78V6SDIMhnIDVueDEeQxR3WKDAT
lMzGH0tPhZJzbX1xkZxgjb9/GQvgIBISinemdXLs+ti22zaCHpzbcbtWrOCFX5+WVEKhvMvcYp3k
XJ1sfY/gkSmaRKtReEqyKiFewiVhYRhzMn0hpPrNLyoN9Fw6xGuI7KfcR+EJQPNFSy+XcNWDGQNe
IeE1FARlkEPHAsSxvlhxi+ms/7xbHA8EMjU68YYwoTkZJ8c7a1BCAPNDG+i740sylfh833oxFVnd
hgat4bxPkRtUtbEK+zGcR8IJ56RXoAxW2vLw5x//93sjKabQxFBtwz7ZGzMIqGZpGCap7acLkq2M
mVfj1lJj1Pa1iAgh71VHXIpQBYJW2JW+EAQBFwRAwpQoqLl+cdf4ubrz78PjMFBISzDBParRfpg/
9FZXuWUu+UVYg9FnCb8x7e8eBpXZRKDb7iK2GjmvbS/64uIWchoKf/xlqB1Df4WuBXQUOaF6UlgK
a6sTDKTmom/LAGU0KVhqUdn7XJfpAiZSPStCJ1hkQ0RG2hATCuOopbapKIbSUqOA9xz5PZlKeQ7l
cPQx+YrI1lFHg50/jHmV3w+m2b+5slbPG0tXllbfYcsjot3c09hHiVTC9aHjRTmwdsz6sh4sfSfq
VsOhQv3UVqlg+lgUl+QWdXvG/eYJ1b+D3iurtrZHR9SIQrEuFMyPSaRFCNSpWhLvKJa2kOFSI9Eh
x84F/zEaVEyTLTPh0KpZrY51iH+8MJinQdehOYCyIYa8CJfeecjKkRQTM/XubUXL7ym+hwc6fcVK
pt3Ix5RlXu0DAWRBKYSy0ZO+2Y2iLPu149hThocse5WhzrWBfgyuRYrGMFyZRVGvgVqF/jpkcKO9
rjrpqk3z/jHy9GrthajbY9AlCFg019j1aRnaq1glsycILEYKYXFFrKIenOhYNbqBqIu+78YYRu8i
dn1sv3RSIlbVoXws+1fd18oNUI2A7AStRNAFAqLUUDR3qZXg1tVKbeaGWnbfDA4dOdXSiMEsBM7E
RJv0d1mP+KJvEol9wR0KRGYZya1Z66gUbZN40dkuuhJYLyzXK7UnOsjTYS1jzfFGEh/DItoVoU4N
MQ6GZU0liYzMqFsDZWw2hebbN2VMdSbzkBdIu5fbyh4Gohcd8l9jbzIZMy2gZQBIjZ5e8pbHjfrN
1UIiQRSLBJc4Czs0P75cWT0psjNfF1TXoynsIB/r5pJMSEIDOg984ZCWyB6JusSM0ysm7LXCPXhx
jEq6Y25WI14XWc16xLAfNLI6rFk4+qJYKZXjPiRhoN0GfWZ9cSs+WdbaDD4snA2a56rjSJ154s/T
haAZ2hRfMgJEoA0tbWJr4GApocxBiHQ19ECX1qI5SO2jM1zjHt2PhTy9J7Qiswhn/POdcbrYT24G
pm06qmNwH9KEdjKpSyJAP1GJCifyIGe2YdLmZxLcskGfexi3DHDFZQmh/bLrGjxiVexi6P7zLuin
QwXDsWpIU5OCVSLS45NmXRcqMvAKxVmkrg0/xdkqAYMSGc9YlROUXer1GPWraGggEVirzCGDG+aq
axEodFSvZgsnwN8aI7DC9JqH8DlJuSDdAVsrJSnT3OUIGolh5dZCjAa+lDYjrjE5m2q0FkIVZu3f
F0H//dr/X+89u/p+BKt//Q9/v2b5UAaeX5/8+a+L4LXMquyj/p/pbX+/7Oc3/esyf09v6/L9vb54
zk9f+dMb+fx/b3/+XD//9AcAuKAerpv3crh5r5q4Pm6EPZ1e+f/75H+9Hz/lbsjf//nXK5X8evo0
egrpX/9+avP2z7905hb//ePH//u5/XPC285YYL/X/7Wp4ueUJdz3T/zP296fq/qff8l/SM0whGNN
lwIlFZsLoHufnhH/4C4pp0kaZwHTNIuTNc3K2v/nX4o0/sE5oqqOKZjEWGIatSr6DMfnzH/oaOKR
ljLRcBxNOH/9Zwd/+qU+f7n/SpvkKgtY/LM/x/Pth2tCt0h/YEEl9WlWD9ry5HwkwSnLBavXs8zl
fEqcgWTHoaCiUFqWsj3+5/jgIPFLHv91fOz7az7/Pj6Y//0WFMOg+oktOPvhwz4/5/NjTz/sh5d/
fmSvGWSof/598naHqJ15X5TgqI4v/NzO5/59Pvb9NSdf5/Pp478YuTgCx69zum0uXUww08Y+33Oy
P7993/E1ny88bv/7Z38eteMnHl9zsntcuwO83IZMuN/9DCcfe/yY337NH47u57ZOtn/cQu7UwzwA
Wfn9Wx43cPK642Onp8HJ7n0eot9t7ne7fbLh4+eBSpdnQHDkpq7L/Lyc/lM4fn7uIkymzK5AjfnP
Q9z3oxrJjJqff//n8YVkE6FarE3C1qZX2maOa/H4zPE/3/8+PjUA0VgaqvP8w2s+N3j83ONbPh/L
QWfZtce18vdOfL7s87XfP0/vHB1rzn925HO/24wp3fzz5aL2leN+fP8WnRiRnf2wn9NW4053t6f7
eXKIjp+YerHxfaufGzj+6/ubv2/i+Mbj15ep9/L9GdUMOZqEmYzq8vgGzf73lz3+9cNOH//+/N7H
A378np9PmCFa8oL63LoskGcRGkawL4GN18f/ZBJvCfPiDIpQ4H9/rGZYXJejCQNret3xCW6Z7W50
QLf8/VbTFNFlAkDw86Hjv0alpTdoWPvKwxB8fKiL1IOnGeSM/P1uYXNudHRL1nEaRN4s4NyYlxW8
y+8fMr0wCsZx6bcF9Ie/36cqTbmxzYHq4udj4O/OKz06/3yIIhF+U6hYf3+r43OFPa5CaxwuPh9X
uuZdC8N4+/+oO7PlOJGuXd/KfwN0MCXDqWqeJJVm6YSwJZsZknm4+v2A3G1b/nfr+872ju5QFEVJ
mCJJcq31ruedPzC/b5ZqRh+wC9poOoX5PQ/Z5cqoBoLNf46Ld1yzCdFo/vLvawq1Qiwevs6/9f77
jWmf3LR7/9p/HrmvjlVsJ9c/3yHVdkKjTwfs/J0MHmR0qy/j3c9jZkLHrbMa/qOLaJLyuBj/+ff+
fhHnwzrTRZSU5X4eYX5/uohhB/pgfn8+jX+9iD/P4eeF/PmewYX95ULOO+YLKXXQNj8Pjcjof72Q
GQrk6UKStQ7pCOAipo474BzIIJl//HMRfx6THD4USUb2Zv7E/C38VxdxaJLXhl53mm+nC1gF7frn
X5//5r9cwHn//PH5IkbqGANs+ft++HkR3w8w34V5j0HF/Hvzj/kunC/g/GfmX/79AmY65sZWFOar
RGuDrVqKakknYXbfdoa9C4cc6/Npc8iFDRwzbS7mTVJ/EXbB9vO8papWd1273n7e0lstuSWh8P7J
wWvhpWF0OdJIFNYyBziUISwfzfO8yxy9s9Ahys6/W0CRvjCj1D3OO0XB1JA3unj/y2h5cdCMpbOd
90aVCb7PVGiUnf6JmlNg5tKH+mre2yXQMPvB+3E+ftT+OJ95L8pM55fz6V0lnM9HTH9pPh8PYOX8
d+1avp/PvG9+6+/zmTem83Gm85m3lN45G7+fjzWdz7xzPh/yqmI/fxMV/beLOoR9M+8FlhGs1Ol8
dGH/yKf8Vyv9uzzl/4+L998W/f9ZMLD5lk/r6Orjn/p/MA6wWID/3+OAVdF8qenO/JL8z4bk7bcv
v8YC06++xwKa9pepaYYgGLAg6RuTLOc9FhB/sZi3iQ4029FUlareP7GA8ZftUAojf6Uj6cHbhRzr
36EAf88hzUkIMddhpqrjfxEKfMjmCoRCrsWBHHXqPsUi6EMk4JOGwJrqbUBmlW3ovES7UGyMm3ah
13v4XBigvoTL6JN4eI65f8Yf70clyNHxYsOAYP5Sfi18O87oh7F8M64mttMNKpyFffBXIDmvorWz
7BfOBRCg+36F7/2tvfvlMv2Ihn6NfrgUv+QD/jz2lEn+JS85KC6+vMWbual3sNo2QEo2NJ59kgOZ
SyL/doYfvle7Gpio5Fu3gDq1Te6glZ2mnpAVNj0LWglWyKYu9G2+phlzmazkpvnsH/B7ufDP05zS
s7+cZt0mbgMlwSndCpR2057NiF6NC9du7qWGHUaFIh9vgBRuggSvWcRIqJyabl1aZVaBT1cPpTbl
KWzKb6aLkDVXDVAud7LsPssXfXZBpv2//EtHgwpPVL4N++mC1NvpguBH98n38Xt94MfXoVG8mgqX
+AB+SI+3ve0AbnyLjKMHDDdr3gpHv7DMTwb2hyz8n4f5UClrM99SVA6zq7FvuADUvOgXeBDfw7VZ
R5t/H8h/3LsWs4bNE4VeXtot3ts+f/niaOPpjRbc7KJb9Wu5K/b5iQrcql2BiTopS++zk5vydr+O
6Y/H+3DnmE4QSmm/QhRvQE8vjQP52z1wIMSZF+OXfPkfnCIT3e+H1LFqpM5kU6ybSlrT/l9O0S9d
TygV36cHbXk7bpUFgKHv/pu6LBfKp/OS9nvhYDL243DC1QWFHeooH+vNtV7UQ2K+QkoJ7hiNC+MQ
3boL/Up/qu7ynbHQt59exD/OkNmPeR6JuYsE8A/pDd3/qpWar/rGfYVot48X9glrwQt1Ccnm9Okl
tH6/hrbuCnJIk0BLJSWqwh34/QsdumIoG3jgiGBpD6zCAPpdrYLyqaV5G46xQLqIONzYiQhLUrLW
oojPSqu2Z0vo6dRogsVgvBpivSt5MFRtQfvIUEoIlcCEo6MxiiGhQbDSVnE0ICFtYwvtntYH3kpR
Yv3NbMruXFVVt03CVIIiK8FJh3aWnfoy0B+p3MBLNoLaves7ZIGyqpQvddH5Rw9xiLpK+v4VC+P+
VEs33VVu9c1QacAF4tDtGzrExdpBy0iLpCJOscxNnmwJNuKNjFKju6GjBHUfiZ570xngZ2Rd+tJ6
vgIBunGz70kli20fGsmRyrF9W0v5kvgqPXSR39KsXLsSAyxzkCvLRMKOlz3+V8Jv70WY9kj99BS/
FXust1aD3hef+Th7DTo6WJM+dQ6+Q4cftlT54C5cqhohOVw/8viCQtVcmmEIXogqXI2JYypTfIwT
MG9S9w0EkEpzKiOMnmRXlUulCjp6KPMOjaU9LhONpuIkijsQ1Jmu3SiYa7hM1ShUVsJqp3J85tOn
Aam5g+cV1Xm8R5YABgoWz1M2ljBxfDMctkbs5petV/tvOHp3r+OYIcVpyXnZ2Uijcl/nb42K21qB
hStmWlm0LBrR07wMALwTcXoeRsSosT2IQzHq2bEKbRyE6RFZDCmQUrQFr21mgGrQwVgiImmOqBy+
VmUgl7iLHTMDj/WiTI5xyW1HG8gixzeAhq8AzV+oNC/eoASbpBr8tV7kyqYVLTyAoB03aozN8hjZ
4a6M/Ry0pS8ofBTFKSwsOiyrQD3ZUtLPNtpiR47Lv1bjInttPIZW6eOBG6TFcKUQtujkBFQ64Br8
nTexh9YE4yw7W3V+DIaVtXUL6rLN3Ss78l2wmUD1apteEDMWQUR3VVBVq08m+enB9HPS5YbldrWm
eQnbYoopHwvbMrP0uqNMqVDpQaENvhR9MMDu0UpgKsq1k8b4vwHUbYFhWJ9osv6YLeaDW+i/SEcj
I/rwaB5IpBD8KEDZInSskYbMN7KyTwrpv0+6f5+h6xhIIA0UBR+mpMiNicYSn65qRCUwwUzSH0P+
9O/f47Tc+fA1ok7lAGg/kPfoH57/JbK6sBbOhe3G5cFEOvNgjlaxjzVPxRzU8tcdMs0EHEhnf3Lk
aaX355FtW7WY5ely+LASrKKh8HNEa1owXkV0R48TiNNWLusUAsTo/VdtYfOXaU9LARSCgnj8o6VX
6eTCDfEv0/JnRblKrHNinLLwk8XUhwrfdBQd0TS+riYDw2H58ftTRI3iUcvceqHusahaRet08So2
0TY4f8ZE+nNs2DSmsPDQXMexMJH9/UCaaNJKpVSn5qxp6oMpJcha5ZOFjfhzmBNiufiQsz40TOdj
b1vo4+nWZAOY7RCC9mBHPJKCyisA4avW8BaNnQQuIiWkbHoHVnTnmy2+dnn1WFYM64tqtKAGWKlK
P3DRBQZtqFpUfsksRwEBR+i1NHgU09QZp8F3N81UC1eE0b4eqANh4uVpT2lh5It+wtXEJgZVQqep
yVPBD1NgVw5GLfqVsBtUuaxenlWrqb9mEvrTqcvawNrmpmtRKjB9685tQqrWvWt0Jx497UErE/Ou
sDF+vTCdunzqa4ecV4D8CVcolzTWhZ44jbUy0mthFlvc/VrHU3ZSGll3KXPX/17olZp/Mko/LF2n
AURUS41sEs8Al/q40EqSOAa21S/ksl/3S9DWX91LpBYLRA2b/JYy5yeX+H87IPc9Emv+Q43ycZIJ
YrOLUgz8yiVK0UWw0Lb9gaL0BVydpbMuT8onysU/5xtCeGzsJvd3nfbQD5Nam/eyV0oXl6tda0Vr
nlBLJ77JgivR1PCb+/W/T29/jmA0kti5s2Ylz2B9FNu0pqZLowFQEdPVnt9lwydz9J+nM2kwp8Ij
GkBSDx9OJwtEy+ghaNX5+3W1aum6texvWvBom3fl+Flr2Lyu/33SpGDOyRCrWSisPkps/cB020Lo
i2JVHv0Dy4UFrHCCZpxJV/h0fDY6fq/PMxwZgZrukkwxSIX8oWkrssqmbYu1zN7Z0Ia9sZaUTvZA
DRf/JD/+q3Taf5Yr+/+tcE5N+5dROxXmf6ucX37r/ufl25ePdfP5t96TZdB4rL9UAQsNhTt+0Qgm
/s6W0df2FwEL+tP3ivoEh/u7cm6Yf+Hd6NquPsksptL2z3SZUP9CBaYy4Vg8/UlwOf9VumzSAvzy
NOfmIoOAqIU+MeTY6OU+xMDNoKt6ZyUCT6My2NlNhQ1GbZ3UkJBmgSz9oGhGd4W/cHTn0Ii1bFC/
bIpp0xa5tmNVHyyAfUZ3huOEN5bOknfaOf9AXP3WltQg3j8fa7S6qg6Qn+kTpZoTlkyo05+/ULtf
Wt/Sb+Z34MhY8NwU8PQWOMPKwDHTTMDgBJnwd5HVvpHZoXxaV6eGfmZAlHV8E5Bj3zZ5pm/1pGjO
NgK3izbtqzfoGK3iWW8I2cwLtQl+fHSMWn0LHsYVqb4RoWnfYZOO4KvB8/B9s/HrnV3YOH9Me3u3
TU/U3t5yPXbuhAuErPSBwNVjkR5Gu1eARk4v5+1mCH57U+DeWGUeyKpph1J02RLb8FS9QsXFM1IL
hmMxWrJ5fzlva646HB0CsZ2bW5uPH4mCHvo1ofgia5xNpacbGqi1R69MAA0D4tnS75o/WFi5O2US
fO3RAywUrdQv66iwT55djbROscMMom3U9OWj4/X9BsoYXGHiuocmdvfzBzDkLBa2rzwk0kyuook2
1I41JycV/zZti+iQO5O/jN6k6Pb+2R2WADng4DXnvDyZEXxq6hYZTfBddaePVIBwIYoOZdjoJyZq
sVTaWHms6Qbyna74ROn/oTvXcVms0oRhkFoStDu44sNIH9PW7ZTCaF8sD4aLhN5cNT5OCEVq4slN
0w3kueCUed0r1oDVxsnK4EQJBbvvoi9ga1TZNWzu7JoR1Y2GfeU3ubG0aqfCaqloF0Ruzp6oVT6G
uX7Sm844myHNlCPY4ajBzFEvQe6QnYYklyY1GGqqH6QtjEnQmSA67/sQC6c4Yw1kgmpNurIDaI8p
cDKo+rpN80ckh5jT5XUXXxklXlxSWTuVX7wYogHIPQ6Yb8Shf8iTePfLvHb9/pz6NcVs/P445rtz
EeLy+EJa49gsAj6kAYux9gELDf0L3b7GZV6pt6Xq6Pc8ph/1yHc2kI7pTAE98GSo7QjkZnTXqSxA
qNSJuA0D0Rwtms07rRe3osJmjMCyWaIjpA9WmvXZoB95Kz3kkfOPIHH0Y2skA7YT2o0vkIMuQhVk
rxET0grmiE0fxspdq+mP2DPH63YUOjXNrP+Mgmf+Hu3QEIJAiSl6kiEzR2r6h1HTEbyXtqmnX1oJ
6CMNFB+Igh18TQdUnbJRnwAS2us8To2tH6pHoDjNrSPg2LTJE1GmeWBtdPZjtV7r9FPjA2oO10Ma
/viB30YcyvS61wEOdB0A8NBNnrHj9h+11KPxl2adk8kcMBFJSJcM401RRvkuwaqol2jiMLEvlyVN
rHv6Db9qhVd+mV6Mf7/II29RkZE+8k8Qt8DvChz6wmLjq8rkPOKkwfLfhwrPsT++Mvq1kUcT3LAQ
pudwGky/5DjBPQfStBvjixVYyDsqcdfleC62Wpuvsmkz7IHYhnT4JkWgYsCcaAnerbgT0awRbdVK
T8559DhoUXWGfHjZuHZ3ZE+Fl96Pt2ptbLdjTeMKVc50m9AAmoIs0ahE3JHK0m/JenyPEyWGgsyQ
q8E9rg3QNq5ZMmDTDrsCHzNsPykQ02Rmee5sNd8yzDH31JfY3pvfwQ8+t9IYH43Yk0vauIaroPRG
2AolnXA4bdUlNiutLPduXIRf64RWC7zsuQelAde3GjWLDh/PpIX2HEQjqHHZ6Qs7qYHNyFg75nGB
3su0yqNajOlSxYpHUxX1wbZr6NI+XGpEUsGzHmHnNo62cQyJGe8bPV8NfhM887STW/qvsXBpPWw8
I2WbxnhIlhZYpjhQ5K3b58dxSJK9bSlXuk3pChalomyKRnuxA0CVNP58a7FZKS27B1dZEKs1kMpi
G4Mwt5mQBImEdwowqy9wjekbz7urpQrJKwuVm9jF3iV34Awnuf3dDu33F/+8M70ALa924q20IgB+
vXePR2cIq0IdFykws30sHyL6Q/MF0YwLm53e9NBUg9vGTkGk184ut5Xs2GfdQ1QXjBGoh9BSwsGZ
WMJPtq4VBze0y7MXyxKSPlZx0lOZKjKI0nicSgylIS/sos5T1kNYbzV4X9elUWfA9zHJGnT8Xjts
de9aAbsPBfq9yIPiyDUttrkoiiPG5z9eqWpUbNWwPuPRnB7NYDQOsG13Vd9UV4yN6qrLAxLrfmFu
8lau09zB2q632hsGzx5QAl3NZdceDAxuGeV81eShrAOBhgmHGGc5wy+Hp9Z8EF5+1QdIpVvmfxgs
vZbvW6AnPSnTDR0AycFWxXiQoxNtGmmIa2qyIV45nv/Ye9MiwqrFHekfUa2d2pg05RhoKpbhHQKb
H/Mrs3XjjeEFj/NWbIdYZbSGQctdtc59WmXBCAM3IMO8djWBShu1BT1ark5ncxddJ/qIP23sFYes
hOQ0pcZvq5y8M5hdEQxYEXfI0Y1/XtE+/uM9E1NLp+7EQ8PSd2XlXrLvAcPcDp77KrtueAgyN0Cw
2Gh3VmVrd4WCg28IwsOcthCS4r0mAZjNn4iB/67crLNZTrRXKlZjAUZFVejhtGFNvSo63ngG7mNV
UVZ4rOlco6poLz1y38ptSSvP0dRH6AawZ2vQnt1S6JF5yvIK6zhPdNvB6opjoDoQbwVusywtBsiz
Y7qK583QpruXfsWVKRt61fNSx163Nx6N8EsxyvyhSwNrUSD8WcbZQHObJavnBsdQG1OZtNCHFzNR
+2UXNSGeXVkLia+4hO63fr94XSmCU2jRjNZKrMgrpbTXjua0zJOlYZFF0QENDIq9KryuWzgdXL1R
64s1PQfV2VerAhZM8SiiuN9GLIIXnt4lNwJaRjo9pKu8mAgjvgaaMvWu2imGxyGFaeo7Svr4BbA7
fQGARrYptaylaNUITEsMaSxtBxfjUtd4zI0AmRlw3OO8ie/gxeAp6iqWst5pAgPJ0vKMa1FFgv4J
vT26QQJrjLaVbQCWibShVCCBx8lNW2XGQpO+spFZqMK617Jr0wJdB0IXT+e0yK4dlqNLvGsFWD9g
HH7c0vxShyHrcX2bNv6jAvssPcShKa4ZSPLSUuSXeYlSR8KF72bDuyjBccVDVOyHfsh3caob2yzN
bFwgK9hJauz2p7ToA/wY60PjhTZmeLzTFgApLbU6mJluPkyEs5YM6HPqZ/nWIwu/7nNAZoj9vW2o
JdwtmaUOoD7z5ZC00RZMYnGjVZH+Hn4k9aoW6QM3vn/b+zrAYoFAXo0q/bmvdr5pDC961OL7mPb0
lslvSuyY4NRYz/v0B983I0TIwUleSxjf2IGWzS0ZDBNAsLNpIye99pv+lHF3HZqwT69H0dqY3uj1
2m78dNGMVvpKI8yiDCPuxJx1KliYEwTo/JzQEl6tzcGyWcwJRNQmhDKKH2m4kb0tm2UyNazQVDNc
6/lzTDrtLQ9J04dt3NwqJjQiZyhOqosxOZP5j3XcvJhrB9xga7vFV6hLr4JciEuqIeldHTQRLiuE
k1On8x2dIy8MbXPRmGa/Ku3WeCz7IVwQNQTHgBrNIwijWLvOkDp+dQZpLUnvd4coLuQ5gdB4QZas
uTbCnhWlbj84mRtCJArNjdaH5RaGRHinp+Ur9Jr0Ve28DfAZLLks/T5tQyLIEK+pn5vdtEl1QqUK
BsrHiYxvTW3QK2Uq5cpOJHGC2cPgtjsTG+sQQLbTjdqhLg2M0QEWa+/bVoVlbMYwWLQix+mEDrGN
l1Tjygoc5SHHUxMfmwC8WyH9R7M0v9F7xfI6TPQjPM2XYSi8w1iRio1KoUFbGb3D/COaXnVjF6+b
UisvGsPD3lnlsEtpYs+R2BBA01FK3G/SYMUjVutX+G6eK0t7jmyjM17IVpTxvnNghGVmgL99Pmbb
MVftDT3fzl0eJE9YMqavES7cFhjOO5ptFnx/5TGGsxgyLu7IeKY4vSjQvFL1LFW/PkejBwQ1fvHT
Wr21klHsLBvjoSAv25emfe5DRVw6NHUvR1Uj5E6sV+HhZpNZSXHbM3Fsnc6KtiLsB0B/bnQxf4SG
pX3eDOmT6mnaKrPsFzjt5Mw6yaNeH7SbirTu4cMmLCM6OC2z+Noq6Q2xQ3+dTNO20vWXWZjZh/mt
+UduRF+sqL7xzEjfFmFkIPiLcCMdS5IIRWasxrwu1uOAgcPQ9QP8dqW9idrmOXaU4Iz6RltJ6aHx
6OiJVEWX0asl0uMIuXXVtGP2yBd6k1rWuDZqxV7TwoGJlPTsSyOJ8qNXYYVgOtcuQKM0azklHFbN
02TJSxFxGjlRhgtXwjM2aYeXCN/sZWIMFs9zvV/i4AytpvcK+czjyJctrd5xQlBVJD70TB/nntID
n+dB5iydBHMFdJ/0gE9/SlW2Xsa1qFqzWI1dztTFMqhZmzBhV+R/vK3vYvxnhmAsKK2C9nT8S8jb
3VsXKjwnR4xhc/f9xfD3O/MuZyBR03Kw2oZJbfSQp/RBJLvBGKEOjcONHrjZTeGEcJtN49EW9Zf5
FHLIFBdmS0+jJ8vgVm1w2Yog9PHIU6mtFtox9SpAUKLX7/pMFBTg7fiqzHVgSsD/X2raFi/4l/p7
DG+/K4qCHMn0k/4MtdNb0zy3tgJRPZhpe6ZjegT72vu3hEQtXNzGenP6R0PiL0PzOHWK3r6VLmwX
y2iC26pNdj3ONBd+oNnXUVaWq/lVr3bKQp+o09ODY0yjcU8BuriQhTdsZTtiGklH+ennD0otxaJI
8bSpvGY91Gb7WCvyQP1cHiKT0mfqFkvHl86z4BKsylSBADQv51S7aL/0FdY6Y+s9ZzF0tVZriN9s
K7WXbkKOoiGJtY7iWAFmDvztQmlD5ey3/iYQXXH9Ppycvo6/6sTRCxF50SXUsW/vg0jm+pY2aWaB
1GzwduU+KBI124Ytlibg5S+7Nhb0O+qKtqX+P/5YqMAwLddzWs4Jk2alOaZ8pnjvcZcF9l1l7ItO
Gsybnlhy2zImxjp5y6dIP5keE2WR49dl4MxjeVm69GPb3Pd+A1wcHcm1H4AZJ1AixPVrCKkeVIa+
zfZjIMU5V/v4oBh5yGBVyWG1K6pP+YNXx9dFRhOkb2XWW2WB8PbyNwtK7CKRckNbYXTMRRZfOZ7L
uBm74SUxoPl6XUxuvMNX7P0OGhxKt8kYf+08tzyHKrWWOML9yq/IoC0tAWdXyCrbal9biRGgHaT5
hjJQvxl4upxGlThpDk7mFdnQRsfpnj/Ysf1Gk2qDIQZnr+UuBOrYaKGsTpdSw9LeboMdBSyKkbmD
lbMI8c7UEQzLPsLw2R7cve6lxn40rP6iKbB9CZN6ygz45U6LfCoLhYZRcEmfHNhu6ypQPHvnO5hS
FtqYLN6vAWIhFE5O7570HBvJruvG59wKdw1YKtYLSrttLLzIqT9Rq2jC4SkJ1zjbnDTS1oBn1BJh
tcCAq4qCuwxWfI8WZOGnQ7qb7wORaRd+NiZntbynb7s6+Z4TXMo3PTQIsr36hCS6uilFbB+7TDlj
ElPfzG8hkb+NolBL+Z6y+jYdtZQxiRmUmrrKdVW1erlxeZqtat/43qhAwNLYhbeujJhk7/KiLA+j
lwNPFmp56QsYYNH0Kk+BdEcxqGvF8bhU4dojWbd8D5De7y4RxyaFJgXXCFp0DoWwWfqpWC/g/9Ow
PtPEMhwC5CRdcRObcbODopFfzm/FpOZWBPqwommoXTtBna1GKabHAM2RVuSqT3ZSbgZSCkOrqfiT
ZutCK739PLBonqTJ1tUeSi3Gup7Bc/IG1b0dc+vgp6589qh4LgS0q1Ps40tRpMCPa58oSNNiHA3B
Ua79KU7QwKOZCrzolWJw13aofHR/SF+zoL8W0h+u33cavQIXouh3uhPL83ybc83etwavq0+uK980
BOJaH0VfKGzECx/NzU1o4siopBDns7ZIj776hMDAp02zyBYNleXH2lLgM6hcsQC+/LUmw3OVOtWm
Suif0wddAP0IO+XWrjXwv/Z4RH6VX2pQWPEpmF7GhiW3BQTzsKNVZpqQ+3hbUZZ/9WJw6HHBIj0C
jbVE8DJJ9JJ+HSpejPfFPD/y694ymBbQJo9C1GBPpm2cND0r7iuakS+IpL1v2IRpiOK+If8oL0jA
yjtrMNN15vbmIYTpfQxzRlschQPWRJaDqcf0KvLNI324PXXrplwnhu7fGRX6/6wKlbfE3/k4tX9T
2w5Lh6EZ71WR3GceeLSxTcyTF0XjTk/rcatJ179yQ18sJxHxvVYEsHyrQG4HmQe7YZuNjfc64tq8
mGAVcFrFsG9TX67LJCcFwtK/D/BPbura2iUE91u9DjsQxczUJsZYW+DmNi36i8awyMLjMrACfP31
PaB9v/h95JjXolAFTeUVBL3OTe+c0WvPAuWanfQYzmH/EiWRBq6qTzYk0PprSx/ypdC64oEBDSMm
T6GL1uOGlktYzRkuTV0UDN/KTLzEQd4/IVTC4cs265ugZN7QEKKddI9Vbh9DuRYDfvN+kCJVNgAi
JtP8W4R0qqtqll3ljeyv0mkHGoUB0xTBDsXJrjLN667sDA+7X3ZMv9Fm6o/f2NKwQTqvw+oUuTki
NStyMAhRmmPCTHhp+iwabd/Tv/bdTie0fNVyLEw0e6ivNIHVoxEnKnUBzqBnKiy5J19R38CSdi6i
0tBvzdRX1qnekPDLS4yC1C5d6lVkPef6QB1MZN/wM7+NqJs85lDAVmnmRqfcwi8irSH1p2Yo7gf0
4eRQ7lmbdOUhC6fwPqkeMt3eK36kPCh5WG4AyNSkR/mYxjU3yBt97UO1uWgUMz+XicBmqBfHVs3i
vWeE101imJeghMxLkTbFSdjA04MWfOCGOak7xBgKcZ3b9eCnVrUeKLvtQz1A70FT2z1ptWgVhRij
kwYNdqWex7tILYtL17TJ6DjwqDNf3VfBsIh8VvfSLXBPyEP9rozUMw4x4xfJX19U6LCZZwP9MoGt
s1C7sFkqeZMcs7TdKxGzgpWmSr0rEUqs1PmmZ6zsfasILovSIAOFRwvs2jC/jBQVo8ahcxahBzfX
rSk54oJuveXBUO2z2AuOXV18VTOskI2Y+3RaqYzYq1C5N1uC3oCQ3mI5Q0mEf545PhlWlx4iiRlC
rvd3vqy8rxAd319EvJiXx1UtrXsNqwonqb4pQYVFb5aUdyJUknWDS7k2qscMLi/hNT/GPrO274vc
LsswEQ1DZxWGlklOVi2f+3hlxrXyzMIv3Fo59ijWtMnTG+CRnT7EaHZptcz65fyxSLMfY5bhoEpp
NSp1pbzs21m8Z6vPmu+xZPQ6cSRJHd5hyUMqRWrPHnWepe6Ne+pI2nr+GkqCgpUybQIwBgNt8kwI
9ZiaVVxAjuy6I1UA27loUoiiUQn7VELOvJ4/Eg3meYQA95w3hX3daVYFcbwyLlm+N7ewL47a6DgY
j6jFJomAz86bXMMbNDHpjZI01pWmdeHF/L5jdHIl2iLZdEQ7qR0rZ7VuxxOy2gNIJe88v4WnULP1
fNe90PvaO8876iRXeTzQ9B+VdBd0nX2u3dg+lwG4ykLixuP3vDfvMDWPFHEsTvOWEcmRh9yzbTba
rtGA21sEx2dFBuIywHg5nAPGrNT19Xvh4335/D4uO803VgNcj7XfaeblkOqEB2FOcOXbkYVFJE9Y
e/Sf4tg7j15KuRn2G+a6sDzuOlMhM5GU5V2u1piBQufb2YNHvt0bKB9SlKo2o26zJtd1C8Fn8VIL
UmfTdZl/zNfAMVJnEYzEP8NtbpEzYyok3CuuW2luzSypX9V8CPimjErEJxmmN0PiqEcpIwIitJPa
cd6GcY3tLgaZP9/SG3C45EStNb3X7u2kTi6M9M6ffmQTzEg3Rv9I1UUhLrToxS3KN9kJaJW8MIPy
/YVvfmckJG/1A9xG9ZstoE44QTWwLi2rRRgFB8ngvS8qeTsvO0ZM5t4fzJqPrbUj7S/jMPibuCtl
umyt9qXzRbZX49g6aFnwFKMQw4/cssJ1bkc9lREluiGp+sWpK4blhQZ75y7Cfj5WTIq2VS7286sO
At++U8x7Yv1iMeJodktOuNlVHdZic9Ery7RxmQWVWMbY19MGkqT38eBlUEerbjlHoAPdTBg9WdV+
3hTdTuk8jFd997uva7h+8iL8+wXi8bUSYROGO6h/tMYkvlHM7lm0rXqQrohuAE1a12PxMu9qNf8y
tCRy6al23IpwD5ylxEN8KuVasNA2dZMRmkzlZbfys13hs45AhOBeOT4TWqE12O4KF9UDb8HWlscQ
3i4Ps3irS+zuUe/6N7YaY5Xu1OOXHkk1DlSeda3BfDsmAsKhTdnhe4zdkKYkt8w8OuPOuA9H3XhM
3EHbUjHLF/5Y78cpkJpSTYVSG8+ZDUcsVuxy1+udcVLresCBYwkcqrpRDaW68fug2cYDDu/zZqut
7XmSVxIi78a3kkuptjByiZ/4Z4xbqeTRAuSpWh/8oWbUGKp7jjJ6Fduq7I9ea0lwaaxk8BVLrzxj
4ndKJ7o36+zYQAknyeunZ4zHAlZz5KdYvVj5QGAQmyvLtrB7q9P4TOkThUXQ78umoexYt4qx7jLI
d5ZNWDr/ACzkXVYDcm4vGXWc7FpBvOjW9lYYCFJitCZE3ZgIN9QEbgij4xtLK/DrtZzL+S2zwmNw
9IxdL6ybeZTNI88q2muSdtmlr2MTIRU8tlhBYW0uC+VEhbN9LO6SqUgwNnjPGQGE56CK5NqTdn7r
/B/qzmO5dSZN01eECnizpSdFipIov0EcHYOESwAJj6vvB9DfVV1/dHTPLGYxGwZB6hiKQOLL1xaC
pM0gyr+shGx3kqD+GLnYC+vU+Yn/kpZRwikvs+2yMkh7PNh6xBTby+ZUz2y8kR5DSQ1g5lD+HroO
vbci/FXP9GbshkjAFkymlmTOFm7w7C+05WyBkCC0D07Xq3NfSQSFgrrURC+Sk+U2pbWJckQZbZtw
IzPy57Ihnm9GZ7WQnKLUgEjTPDOH4OhBq8psNNYtu8eLZdX6xayoZx4EDpusqSFEMS1RYOubyU/A
s+TJHSnAMglN5/42+AzkrPtTqDt3/vKXZUqrgDeoZy9pJFowoczt7F1TChpsFq1J7lKYNZn2Q97R
MkaXS7SXqspPtGNj5vWDhxEB0QMhsDTwpG79tjyTFGdt+APT/UDXo+m5X7hCig3s6wP5yeP2myFm
9nsM/dTbOsvvTTPpMomF2PSWxjcGfyfW9dCfYsqZI2DXVxkBMcTzsyjCga8lalcXQXlv1o+BCFto
SQc82awj7Vwome5Lmr13hA6unLQK6QniQSlD/9+kzUuG6r+kh5SQohJD30x2C9lupLv+TbuRxclI
xKwuf6TlzNgUarjUcSnuGoO+WEQup9w3X0EA8g9ZtyeBS+DX/Eo8wK8NOX1zfYNxIqJm5c6Nguli
FS6NWibQfJbE1DbXrao3VZ7mUCH01OZNcOWKIYbdCGm7JlB7oVghwugPLhN3Q4rNz5FQojOo3l8P
NjalekUs+D6g2PfsT/omNKbm0k1TcG3mh1Qru6PZBj9dMJNr0lvQpvl9PAEXQ0yWr6w7d1aUxl++
1UoA0ci+j9LhRSvgawbPsh6WB+GRJVlELtX2cWJ/v2b0ZrT3h7Lk3JXuXqSFdnTDIL+rBSUapuKm
RvyTnMtBQa+GxjOBF5YvPyIVMBu6HTxKuR2m0AVk0Kgvs3Oqv/tWPmi6g8KHFOQvm6JwMqbzI/Lr
+NSS0d7ElfqivGpYqyILrz6A+1jQEHuj2U6ePWnn+46YrZ0qg+Fdmfvvi1cDoPpgrj5Ks/J+z0/i
Btlq79ZHTZPxLxwN2yRT4yloC+Y80yc0O5m6W9AHlK45iFwjF6/R5Lj9JVM5tTrexKY70AfKdXDm
lMKCWK/FUwkmnNYq/hpJJg+TWryWPhXkIdzH3ue/ee94Nf1oO1owxpeJlo3Hdshca02CKpDzq5pB
P6qX7TNhFERpzstTPMR/kqyLz8Pkt9dpDICBdfOlZFm8KuU8qbro/peTf4nY/a/nPgOVAepn4Dzm
Fu79XfPlqkCWFM7YPzDDbLoZZwo9me8c6Yzfh3k7NE8IUz5r42MWdL00yhRrj6v0AZ3cTc1H5NP2
r8uzmotn7WkiOIZ53ZyMqf+9YC/moBVbVQnGu3iCHBJ+Q9K7aX6xrJAOadrGLUDIvjMylyb3Ufvd
6Jp1IKqTayKDE8nyqj4Yla/OjviqdeO+7t/iIeQbRA/GeWSjFNTD4mAMlKKxEUl1ZnAtX2v6HJ56
dmI/o0uwKu6VkYlTaUVgiVkQjsW2Ni0ohIC5qZlpcC0Ogjsvd+50s9FWgyz9kzM15styGKvIZxtq
Ijgwkq1XjnCunWlX+zhUNunDsXHfELm2cnN6sHVSgw9B7RBv3kzFLFdA+1WrS+E/i4JdXDUo5+bZ
KKlNqrO3Wc1M9D8rjax/dwQHJB5yU2dpM+ZkqsDx/raw5aINUjOIzF++AeniGcMFN5f+K+CJnY7e
1qsAkIzuoe7ZuHTU3nApGB71cDBxdbzRrF47xgmzZ1xBr0Lg3jSiuB+sLv0xGLp41ygo7Cv3A3dl
sNa9ckNWcHZJSfz8Lw9kK6S7//mDGbhO/k2Vy0dDjRO4aM/QiwNW2H/LeNONwqeGx65/4NyQ9UcS
1QZRc+101RltU9/PwPoMKg8g3U7pTAYuD/E/ny2HuXP6vuvakrAUO4pvrhQUBA1mtU8N39zXspl2
dmFk+uZ7cIvAmLe6sihFtTv/bnkW/PNZ72vxoQk4Z9sEEl72CBHX5D3OBE06o2ZmR1ldWvzM/f7B
7n10FHrJKiEb1LOxGUdvuur6He23HRX3XfRm9hi2E6Y3AAneLWLruUys97bx/f33PTjU2Ai2mU3n
IVNMOrU/Em3MtmlPpmJvBOoHqdWbMhm0tzBFATsOLhKFOE1m2dRq+QGkS0RkqqA7MXi5iBgayIR5
OcqrZuPkCeGG/3mUFpaHGIHROMw3iR2t/js1iz55r8Aq/scsckFmVb12IvwTuhE9p/Btx2VBaZFD
PZRU2i1LztDa5OSlRPPVC4wTx8aZkSJZQ3BhQ4zKW1V04R09LEa8WZ6WWFZXiT+M/i7Bi8qMHUHA
S+1WunF1rRibz9+3o29yOQrEToHAN5WX3rgimO1jc53WMru1U/GE24bzt2yfGidWJw+ZMbZJrcrO
E4BX2YtzEQT5DcWefm2APlepQE44jFaxTzO8QL3f/OZT/wHVbV9CrQy3bqR7dwFB4ufRFxRIsVK8
Ct14w/7Y7b/ZJHuo0pPMWtwNslWPpenezFJhuz/oVtG+a3o/3sVsBdYlClrgeK3me6OSw+/a/hoz
nzD+c+osgohyEvw2UApcczphNmRtprswjlCVc5NpWf8fgia8W46A1co7YAF0ZCPMGC7zMzSD8eB6
sl0FYDg/pEZVuJNU8qkZbXVnRCiwhNsG607xedjurvQZerbCmb5UTX+LqNtzNC9fu2YinwNtEPcW
Aigxb5/t+aWkqTfIoOMtl4bFLVVijymronlaHrL64gO8PMZIQJ+cKf4TWzSzCKCck0ZmI1RIRvo9
ibuvmetQ00gFyjdQx4Zc8qk9ai11ET/XQxSs+9IQ38+m+bVsftdnmXr+28/VUxMcR5tR1gDhRnQH
QMyDgcW1HuL6aXnJGZqbXSfe/fJerox2xQxq3pVVHL+4wrDWbTlph+WQFarZJkkJ9zwMl2Uo8vD6
boPCQdg6z0gECwfb0JvTsGZRxfLuvw4NTLmIFHVmI2VtBnZaD0ab0i2nyAHP/WLOfv3P10LDK+49
qJc4d7yH5cHq7R3yvvGuaPOz6Kg8XEulFRQ6MscOid7dOt1LjjjcknUlXGuvaW61XkbFYqSZBjX+
/TJLLi8tDyak8maKsMUQ2RmhpcnEO3shkyBPC9geSdWQ7UynsV6c0Mp2y+EUKqoayShcj0ELP99p
xL66Gv3rFV+Vlx5bPYG8a8rprdIelH/VTAPctmlsYnXnqz6srWiloQXY1TG1PB7SMepSrOQq+gyL
cw3Nwdla7scZz2FnCrSjVGFvmumuu+v9QJ5YguNtNpPdjlceNcs1XlDfD+jPEm3P33c05o05N9/m
SRcIowc0bojM4G6wHIhNEMMIZymlzKpsO8oVq/Axbc3wsbOMbV774f1y5MZdf6+mfG/QYhilREdG
jr4VYuAKnp+BixnQK41XfRkmdNdy7cFfsZeZbBpy5wtzmg+9+TBIuVToweLIeMMyX74NHfKdWEhx
H1dhfUpzXe4z0j754060+deXlPdUPjk1/6KFJA2l3whbbOqVtnnXkq5+XO4KSAXU492iD8YUp6iy
5KwlaldtA5HG+++TtXPUNk4CQTCwzsk6v9uXbUXZnfW+LNLLAynGsd0Ej8uBlzhHYeL1XxYhorGP
DWTBS6A0VLG+HW0dpDcu8cjPkxejCkpEsl8+eRj61bYmrHu/3FrqsCm34zbtqnC/SOR1qbNw5gmy
qcG62lNCw/Us/4wZY7e53qDcKMs7fYayqnpUh6xUsIYJ+u1Wy/KjaOsf7uB+illUXLXNh/K9ik7b
hMpZDSvKUAXue1zKW5nY9p+qSmiZncxfOVMughrzEFpFv9ZC9XMYgCRWavTGzWRTy7qw+KUPhe0h
J2erINAl+3zc29+fDU68r9223OCwh20ZrervP1Kr7EFDl3RMzDgEDintVTGLHpECcUGwL9lq4GWk
wYr22MCWHJLKSB9daHY0pEH9+X0XYSvzKDr5tnwDbZD4OMUR6PZh6D5Voj8hm9samAXelMVAP1Wi
uw+GWpxEIYf9BA+3GSePiiD0YWtfRulHrNrnwLE5jV0Wektqf6pOvKu0yY8hJO9Odycao2k6PC7U
uqlPlzwvBVRGWp9YZLHgp10P5yDdZwN2c4VlPvxy6a/wc1l/a0WY69JjUA6rQoGV+63B9ZubbHRs
HDyZ1tmboknJOhgqCeOPinVvJJRdWl5T3BdEeHP/srMdBXU9QQeuv628DEENY5e46C3WGi4Iw94O
VW4iOrbQvM5yxBgBwSZWoj0BdclnGZE/rCXmdvBbysvHPEO/mYgH3SyrM3Iuj8KuoPkeT5aJRSsU
3QWOe2YYKo+Uf2ZHvVPVXR20P6YqGLdMLubeGkvrkd0MUmwTD4RPJ60qq2Cr8QveLvYZy1N8NqOL
Llxizip2uQN7o1s/iVR8tlExfsqgo9Am6/VzML9uN8OppdYkxIHRbzSTpb+31YULgsWAnUniSv9W
UaS7iPOS0m13zWThe51HJl0o41RJkH4/C++Wl0KkJndjTkmUGEx/k6ORXA92mh7SOtSf7LFoH+vk
LSXVhpSDUuq0Swm1yY3M2qVpJ3cmWYiUxgbjXZR1+lWLCKy2Zh4dHfI6jAr5Ygfjc9NRs51mafVR
xLa9GVqK7atijD5oUMzi1Hrzc41OxflO6AryFNzGak6kRHfH0fXDY6a16z4si9vCv9dE1YOCucxw
s0JrlAYZkiRtXdi0r2kCD65T2gbX5ZkzAT75nY66zSoBOhAnBtJx7vohdu/a+WE59MgAWYlgRGA8
v6aVzZeoejI+yqCub9HUFSCw3OrAjJzbSBbbRYO0WJbxyEyDLaKLGZSdR2GDw7r22t2ymE3UA32/
a/l9xNyD4tdqi19eqrRr1xTdTRjBsW2s8h2iyz8YCpsFieMc0huwKnVRXBLROa95+rm8zAYovbOG
nMys+Q/1GdULrSudUztQFkL4prU3oks/nzkTXd5APPKFWuh4VfRKfS7PomisKdszurNuqcPgjuPj
96aWI5WSzm/bgThhm2o2tRE7T8uzaHCdJz0kJZM+25qZC4Uz1R5IMzGKUWgm9Q1zV39Xu7S0KdmO
V8sW0SUu+dSFVYsvyeBIoMdRU4n6GocAtiwWv6ogBubyZxF+UhJjRGLiAa0+GZNR+fCt7+sy0KTM
mcKVJR2dmrsifZ6EPpz7LCye0k/HagYqDBGqOBEFquYYPUlt0s6LSmkoSMcwkul1IJ0G5WUv6fCe
cQeUQUBxvqdOBF9oG5BKmCuzuHMH7Ihzv5x5aqp6Z40KJ0rFZsXvtU+Y/kOhU506peW4diCEbx6x
LWd9lMcFeVg0xVam9fu+JcYQld20nzoSUBdlb59Wfwl9GwiDNTuGgfD2Bl1sGE+7SFPyLbOr8yIk
baOETuTO9I5FRB30335s1rWJtvqVVJXad7OxqRmo+us8br818fBPyF80bvQ3x0dIlheh2LfC61ki
oK6WE3M5jEjy36DQmwVEYwhLMtky2LHFd9a+aNONZSr3vDxMOa2AVqiTlZ+F8W4IwCh0Z3Se25re
AJkC3HV4M58FHtaL5pdfNTULYCjxsAdHyc7LQ+AY2dmbH5Zny2vW2O87coKPQVT0Z+HpHQ7VsPt+
Jpy7ALUNfLLvHEqyaG6jPQjSeJL8Z1eaT+grvJeAXPeNKZxX6Wc+mTpoo6Xjl5cgaT7QZAOsSuTZ
YxW86IVX3luRHz9ambxxZVpvyZiEB1U39CwG16jp1A9Bx24tNedXqVQNioNRSDfYCUd5Mp76iqrn
5eIKsJYkSVg924paAUu771Xwsixg/zyymiRZVblyb5zan7XWd2+uM6hN3cTt1RToAvvAR+U53Y9j
NsGspUW9aSPzLfueq+vec050PNj3IMKHDOgUNbNv3UPv2PeNf+cYoJKG3o3HXslHx6AUWA8qtKTp
fBX57RDuqWFgrM2eC1M/9fN9z0KIthukrvZ+bqI8LMR+Gspi1YSZcREYgQ92gd3NqiBdiija92Ej
vmLHwtaqXfV5ffY7DL6uwIKwfNrlsKlja63Hzivt49FLgWUhdVL9I3eo5cJlFhy/mU1T04eHiJjR
wKmnh3q5Dn3oXuTdwy88kM5fnIUZ/nJcPk1nNTSXN5Rad9GA8E8WdI5qIV8vG5ooNrPTApTmMYWl
ugO9oFekZQZj/DSO6muhfZwpHxlaZbQSMLobh5v0I2rM+tGk0X6KO/OyvDRORYfKxpVbc0YV41rH
XOtSDsuWBfwmsf0PUNEGzZVWbCxfC8D97em1SrONFffGhxGiWAu9hCYQbdI/sMBtvTZD1CVAHlqj
e6am7E8e4kpDAtI+Wy42l8m22/3yZhkHtyEQ0zrJevH9xSRBcCDsQUfmX4TnEBHfui7o0NENJ0Cs
ENArM9XjWUSG8xIbBhBNH33ktdkcbGo/tsthPSWfkvCtR5YicWBZ+wwS/BdeFdPf3RbRPR6XdjM5
yvxAj3hAK8Y+vmk+aJcUr3WHtpjl+JGzECcM18LaccLho9SzJ2EVTIR9uzeCsvsTSPWZ9O3awON4
Td0ufUDW8ovGk+GdKyXb2XZp7N2yHN+dYLqvALEA6VETs/yJWzfgYKhafmI5tEmjutIR9X0kZnMb
lpy/fgKrQnAKfVJ6HJXnD7adb+CbIvR0WYY9o2JILvrSfuK2bD+V+YSxom0evo+srDhMoQ+5YefI
paMhP1SSMU0xuZwqS/mPiugcNmuy+wr89M2ujebZG3X34NbAIwjrmx3Agb3Fn8m5FFnTr4kBp1AB
1aIVZr6QvK2fcgKrcJQtXgkJBv+E0WQ4HN/S0o7vw5DRkt1QwwJb4qOi/jA+RxrK9MB8FVllvHNd
0pBSyOaR1UHbaR73UxPh7F3ilf5OlK25alBxHtk6tSs8bPEvQzdhfhQ+Y6jtDTr96mJqE84qV/kb
SjhOZmDk12owMU21ugAuGvWn5cHLwYABuKpDjwL2qZOcJ07B3QONfaYMjdUF4qiyA/9alHXLZpDA
Mm9+bXmD75ki9Eac8WDu//W3dngctmlMcMHyGqJt/UmDY3GQNF1V3d01sdneExaWHsYOJjRd7Ixh
NZwm2WOzV7Lb+ZPr7mvrXCQm/cSZuHw/Sf7zCW/1w2T+DEJ1jFW4p8W3elgsMaXFXVXRwnxY7gJJ
LOJDaBr3rcuYuCz3Q1HRAZy47XExzDC7Xasgtze+k6ebZjYELXdwbWh/EIocHuuKLyorKwA0GQBK
9AWyPEWn7nxEFUe+g2qoV5i8e7hb7oMKjA8F6SXrQwak5XXBL1OYNNYMOpybMsrjMgzYg8K36qAr
y9yezU5Kb6xefvhaPrDqRgza8yHhW3dUZL+RXODdjMqN1gQY2Wcop/FBoX2bZPm77Drj0RiN4iL7
jC7Med8oMd+E5p/B45os0z579mprJ7wufs9zNnx5XMvNctjY+JusuBJ3VRVoJy/z4oOKSTLwsus3
RW0LPKuRPRwXIVeKIeLSF9ocCs7/RsqE9uWZc4PMIHjS87uDGxSfMpvYeel5ySQBj2LXQUIU6V9P
pqK9RknTkKPww+D5v7/7bz+2vDX/zJTAeNq51dwDd8SH2mzHzXI/khnfMvPgSHsen9HOHHUYk+4B
9YX67ENswo6ojVsTuv1WtqV2AUeLjy6qXPwVhtzhg0R5g8q/eiSK94dMYxOVwhy0PsTVB0PZb4Wq
8qFDEvjgWMaf5WtJS+aAWtecY5hl+QfW/PnLkjGzii70fV3yn6iLojgvz+jaIA1vfu2/e7b8HPJt
uWUme/A0uzqpwfHOvvBJumur9BaoUaxLrzQ/UfZeSM4drwSpgLnBEQmzGV9oNkgPSV1Me9eI+ld2
nNic7fbLgI6n+NhmIytscZ4NuljsIrdK93U6BO/dDAz6cvqR9kznKsajavmmfOpd0vL6LCZuMXeq
UzihGkZr0D7hKMpOAUvlFogh/IjGAJ24234FKdIMkLn6gpnQ3YjZstzMGbJyaMQHYYcXNcPiZRee
l1eGSdQbN4uG+9ww6tOIaYzeQwCSLivU1rLaDKNfYpylY/Unjy3j3qplDkUw4taC630L3PY3TvX+
tx7+CBeAwu/ae6dWzSdrDfGWUew/VUnsEcCE2MIeW/venB+0OEWuhrj9mE3Rbap77gHe8DPUM4cv
MVSXodfCO7aDE9mHfX+cWlkfMzdicKc0+psmJq52ZXkYsu1WVOuFA3ZrO8CSETA25D23r1lrFgca
7ouuPVj9yO4duc7GGqZmQ+g60bAByIUsXOdmZaW1t1AlzYIT2p+aWfjxrULWErd/Rz+FQxs4Ax2a
QStVCgAPYnYNobxjD51C0yCB7swofoyCMTkQu3LoFxuPnbC8VNLvL1XRD5e+TD/8rGh2fuJlE7Na
TzwVNbLhqqy6dmtqtsIs4wwPtddp1+9tgQ/lgo2rY/hfkIpIt7Bh5HLljka6nWa2FXIr58oIypOr
Ze+AJckq16t4Z4fVgUZNVBp0flmrvBnCe7Ng+zy5znF5w7boswjrMj9O0o43NWE01yQc5JEIu+KQ
lYb3UDR3tTlbVviS0agJ7iCRvPZth2fL7Hsd02jrPWIWQ8NlmjdjJnP+eUSlJufisr0Bwc+3cV6V
427ApHIQKCxN5PmbFPhkzXgJFzx0zYZIf2DfyS0aGuvK6Av3pFpZY6NTGF8gVdAaUiFkPj0iRll3
lnBudXXyWuk+qdz8i7cPi3cyggZUEQUfwG+fLC8q31gB5Ullg7uG4SnfZKk1KwggPMJ+SzHUN6G4
2K4XA/byMA4OFwxyPCKyRvRPhfbXZ9AV2TWAU19qiQQREUISLygPiV3mLyBbddhZL2nTrLWqbK/6
NONlrv9z4V3/HwRZ/R+kx/9/lAvvEUL4P+TCq5iuqx//NQ1+/gPfAVe29Q/D8pBWmI6vE0Q3x1B/
p8Fb7j9sgllpKqPgl+BG81/5Vob/D52mTd+fMwoNy52J+7/S4A3zHxbdYkZgBgSU6fiy/2/SrVAu
/huP7pkGe0Zi6g2dqC0igp2/8ehDjvy8VikzD8jPtvas+r0OPfHay1LfZXNAJsAP4ci5p6+5SLwc
0LtkIA7tvnzxU2F8ZZ1R/QDPcm9kaSQPEsH6VxKUyTWdR69R6t0aKKG/g1eYLl5kdQ++kyW30Kzl
hbBR88mMbLNchQNsyXNRoENzYpzHuh3q22HsT7SGDyuzFcFqsCtsJXYer0A5CaYwNLZgTlZeei2/
9C1BeN2kY11K2Tb2YxWxk2wrkmfGrWu1zgvLYruC7fqTxgUdlS4lmCbq85Vknlyxl/XZiKXTpglU
Q6Earb3VEB+ngXwVRCPmmZX8nst3OsGuDfxLzk8VWcaTr1MWQrGevY/9YlyDZXqnYBjV2kqU2NRe
kK8mJ9BWI+zlRhstYkEdT60jPMwrvderdds78ars7HoXN/LVFEy7jqODPfciIpd2KvGLy17gVI6f
XZVcwAwIdfdZpWXslFvbn/ptU1jIAMACVygZyLpqHPswIUpbJ4Qq3LOp8Y4g6F+2V/bPugcfsDKF
V65bQ70BesgVFgod6xc3j3EwiNYoG3cNORuxp43/KD95s6z4s23iLYoG/nFXG1bomBEpTHG0Um1u
b/WJu8qYo1TNYeV2hW/HFyCk5Kj3xFVmqfXZyvaaDD5jgkMzrFJfTu1ukqwdD2k0WLeM4sNTrjnD
fWDF1i1uo+cps5O9BwDCr1uhxx8lWX0iuSSok1bOiF+8YCFel2DiJAebgMh6eYQZNzZh6zw7Tlvs
LQM0oDSCp7b08H7n7Rvg1ifVOvcOvBAehfCD+6FO1JQMzmyYEKwr42cdObRD+VN+UE36E1spEICX
Jmx441vkjMmFRhMDZ36lH101gfYQIGQhiJAh8E8jzI0CPOVL6cd97hbWvglDb0POOOo4GmQ3aQJE
NQeKrJVvmE9kAVUXoZf6cRgjnM9aVOxq0+vf28HM3rLEbYh8wJ65CYYKTVSDFTSJuaEYNhSKUc0e
h9wZ141mgR8StJP12aViKLuRQkWuRSO6q0i9Z5PlaVWnzQe/c7FxiYrYoZgqjuWAqgxJzw7F4RZq
UO6kqRSCkzHa8hcUp1HrtFXBvmRPmlXRrscxJ6ArFqhJXZuqsty9WDVi6KFDg0efGqBqd/YKuUe7
fx/GeEh7CzdiwvZhZaJbPnZ2v8U8ZEGL4Cb7M7lGdfBITLpWhswDSHXGyBruk2KK0q+GVexTVkHa
n7/PGy3+0LmHXlmttEsls3QnUDnt4tKXd7YT+Fu7d+x17WcOmENd3oUxNa9smK07IsX0hzBIwl/l
2IK5St/GgEbb+3maYG6qsJiey5INv6Ej3MoKkF8vmOLPsYnDGhmqU/4em4QrXIwdZ+WkJi7xboBU
MpoaaUlG++leZholdTimLRAx19QIs/DZIm9qN9Vu/M4l9tjOwhmgg3TwjUZiZkLTFl0QUrPu2ZBF
Iw+kDTI6jgWQ7LobVHKOpeW+aYp9rhJ6/pgy0+2D3o1+NRr7FvZPHuWrSEvAS9p8NbeNwkgMJuxA
Xl4x9LKbp/96h0BNPxqtM6x1Uh5WpaWTNmEy6XUi2NuFWb+mlZ92q56txM4SwCAANfXNiWWPI5m2
nSSNXdY0Q3jHjvjMr6KLyyMa6+41oM9VrUc3US/0fRPjRdbgUdlN8mTaencYjeB3hdvWQ4Hc9Me0
bPBoksa9xnBhbdgGsSjL8asnhgoOVpXxrZZTf62DgY84qHWDcOZBVnWyg96JsLqTTwIbi1ojyGkG
KLSBPaVq1kMxtVuMws7VsdAKkPVAtUXlsPJoWXGSSB/Wjmb4jzH2730/1frTWObNY1hNHlv/yWUu
DYEPzbQ+4M0xr8KyooNCFsJZL6w58iWdtToS9NjxszN7HbUm9X1Y6R0SLtRixV7qpbFOuiQ5mk3k
bVvMlqfR4OyDJgc+3oQWWs6dKRuxi2oHg7kvnWemcK6xvnCRhtsjyN/kPOptHG31vouO3AE9YDtT
HK2AlSQVrkairEGtOmjYJiXWEO64688e4DbpMJV7z3cX3dMgytKec183oedgB6xdLZ06W4+21H7T
vVAe9LzTSfAnVCawsD6uUJrA+0dkdLS6eg1TxX1IdK16qIaOr0f17UtSWDhXQicZt7LLmq9mGIef
+PS/YFS0P6Gthm3J7foyI7jZ1oRCvx8LnahfLJt3ymvKTUKmFhXBRXaJfEoCphZ1SWwDjIcISQ5e
5Wx8O3zUg/RSlXfA8ZRqgAVsBz3L3q2hKA9DUgWIilEJxKFR3khz4azXRKf9TIlIPpuRSSpjHSHR
HEf9koncLtadXgT7riNfSAv0GVnWP4TW0i8xIkvRWqKZsK1rT4nRyZqYqtj43QPEi5VKUu+ewAfn
nqwR+YdAxODo2xOFz6JG+epGbwkc/U4zSmYlrkty9/nDGUaFFknFHJehrgntBj3/4cZ6MHucflpC
RBTSw57641hDtbius5pTjBKWaWXoaf5UZTnONM9L/NeuG7J8D/4o94TWmRtWK5ACkW1aIhQZJoS+
lbmD2i+zBdsGViiTXeSG38ywscYu2Dd+XxxZigzONwXBTtz0xq3icgvJoXZlN6R0B5iSmFGrYkls
yLCGeauT9JSbsLyOJE28QS1m79kr9fqOCAjxNriFLjdO6znvAUapY8/vSmdjM6CHyUPp51wWjrpq
fmO+270FnZK1vvESZGH+WpkN6ZskrN0xUgCzEgAYk6mq9evErv1jjpr3PA1CrrK8Cfk9x80+0bju
LBwJZzgEIGKf/U0xCJWuHbK3WMUQC0pLFz9GOSsp3EaxybMjx95HtDo3G4XYdw5StKL7tMogYuo4
XjJoPGhs5WnGs9kxuKy5R1a/GPd8bYWJgaXJTWM6HHCVzN5h8qhIbEyRQYuVSbDr2jdChrd81lUz
R2ommDNpKjQqQdpqR+Dj/B2MCs+G6XvaA03T7qes4vGNToOqQAiXFokPZGVBwVEq4JwRmikk45wk
O6eJ+DuxWXYfjWmQxsQv8V5YVfJhVLX+polK/YkGDaWtU3IrNtHy4jVuSvNW1i6qLU+55YMSdvZa
+DURsVphFMW2NPqxWeVlZqOvsAx4SsVa/5y3rvrjGr16n5KeVa+P5H+Qdl49ciNLFv5FBOjNK8my
aqNu2dELIWk09N7z1+/Hnt1VFYtb3Jn7cAe4ENBRmYyMjIw4cc47L46sxzSYcd6DrnuvOFoqHck8
svk6Ur5YNTreXRMZnzsStW8aDvE1qqX4g4/6FSVycUjIi8XyQRPi6KDVo3QCUM9gk5aOu3KiGuwi
rxr/oQ9m/sI13YZsuU7zvKPjpzmDZQSETKtvngUmslInVXzPsKlzRPCbMNv+OYD784ksqgNAm4Rg
l6UhZ8KCFhTa2CpBjG5so/yICvqpdmw16eMYjfEnCaI6b5dRGkh2as19BwtAVD6M8hg/00oUlYMV
p9NjqfPqOxv9oL0OZYtN1UcczNWCABWrPPTf07xVTJJZmHSHAJZiWr7t1AHeGRrq9qdOLpr+i8gJ
0R84reJHU6ogHgPU10HSKdYFASKaqkfg90G29yRV+la1cdOdW0kblO+iEUvcZ3WkULe0zSIwhOcs
hKeDUZXvaFVUjmZ5007Qcfy2oear6BmPmkCSfMjummwecrdAoSOGHWs7PdVkl5ku6aNhQVrnd4Mp
HmSuyceWeYucX64qjMcleenTN437p1Q0yWWhiGXmkcmT8lymCcROpV9EZ6Az6mfG5rLnMB+4E9O5
ZtFL0fhUwbwyUeUj7439vj5bUtke9RayOSWqB0epmgjOD6Fk9j4JQUAro3n2Ak9wIE0zX/PM9M4J
7KhnTS5rf5+EZrUXVKE+qZMW/mLAGUgJqpvRMYnUaVcp3vgQj0MV5l98zw9c2gCpU2aIpUBf7JtP
hl9VDy31MuqcIFgYtX/U9eGhjMXwoQwn9a8gywoH9grGUDMK/vA+GVCC0JrgmTSRdjIwMtpBktcw
AYXqq9jC6CFBtB/bXpuSB9FYOkWIOnwXIhiRKVKmP0w44Exbg7joCXEIJM48al0JJ4URj0w2TySG
AmKHwgCcbxb4TDXocKXYHN0xNXpeIIJwQoMjezd1rfxnHZX9WeuC0On6OP+i8lH2Eyjtc9cF1S4a
Jo1cOo/23SDVFO2AafxVaoXxkJZ6AmOv2pPEGVmzIy8WvglWHnxiUK6gvFXE5pc4qBQYi6qCkc5E
O/qK1mm2kKh+4Uypmj5lRlF8s8aRnMtntOupNNv4WzN5AnMBzObbwqBFxxY9+8cWlaNToaTxdyCh
0iHjGnmMxcSHUSBinpuqSPEjovIOKV8DP0GRmfHnbFKCzm0g8EQ0soTUFNaJ4dUImP3m/zM7YsOW
iG4BLoWKWgnD765QBcsO4Ft7gMEgAUdBT0xsBDgoaqM4gC2uIPbI+53eM/DcIlZB70/TI5ov6bDX
vTA4lrUsPiu1IH8s8nm0MQ6BeVoanO+D70ENGcXi4xSJ4yHs8/ZLNwb6aTSl4HkMQU1EmtB959U0
Ewkr8j4bs941PMP6xtvMe++PPtkyZGfkKpCAZ5MAdYJhctU4qschyhvri97DUtP0WeLK/DybqFkA
xk3LDzw25Kes16k+MDYDyw6TeMoHte9oLg6pQXaZp9YrEjblkxH744eSR+ihG4bui5D0/THSaI5A
UFbr7xk+1zmRCASdM6oA+U9JCQKPRy1p/ZOag4gFKQBBQz3EufcsS22A2HQkWIL10A6FKT5LNIaj
XRr3VQxHr5aWQuHIegBQrphgq4XlBLZKJ9T1dtwzyOMza5jTbTrUcjyMO7UV2hJAadLI9hi1QWjY
UNBp8kGAlEA+RYy9tqdgYkZqX3d6Yr0XrKT/jr5xUz9D9c44jSl6kxCz6kA1yREVHe5otUrf0XyI
vMexL1LrcFGsW6FuvmZunitgiI1x11FrMzSATgtlE5N3gjQK0LJHHQ2ssWxS8BryP5TV+dsIRMnM
WVmU+xZqCiO7Nla5gpHSd+r2KNV/l2bR2/R/5f/PVTDGKDKpJ1MxtCgmXlIK08WWKwFuKHvqDZgo
BokolJTWBs31Qi7tbbNQrqRiKUqgNG9EdeKE1K6TMDOLKeql3Zd27gCeP8UP4l7fU3ACtH8ytiiT
5+35PaX2t1mGgDTdEA1JudG48YS2s5pQR3zrbCgOQnQuhA8H4ZU+7jPJj/qA6MqjtrHYLaMLYuup
AIZc+hgNmwcxOGv6H7xt7PvOJ1P+vbuyhfd5iahOwFBY2aFxaWbuyseS/5M76aF0J0d0u8/mM9yE
ToU0hfcq/KlXW1IY12zUt5u7cJ0J/ItJT49v+qL9rD+XT4Kdnsm+CSTeR4AcPyEg1L+oJGOu9fH+
8q+nuP42LesqYrgykobS2+5cEGErE6LDgjVhujT3atvuUphxlEmBUHfjfKx9TBnfoZ5uSqglLfZ5
GvNOh4lHtZNx38Mu1lqAT4ONr7llZLGThm42sQlfEkm1pNrCGJY/kUwe5sZuuaGnM/+p5YlQZWSS
qNuryOos1uPXCvlwqzKdwSx/ZBZwJMY9FKT6K516HkBd/VWq4tf7n+tN62JplWlhIoA4K28sw1hk
dX1YJINqMyzO698Rv3fvK1py/c7f8RQ7SDtfPynJgWTqcN/0rDt2z/LiMDam7EV9gOXclJl/8D5R
JqU6o38fS/PZGi3NHqLwuZODd/ftrn1SBZ0oPEfVFWmW+b2Mq5HRggOFdNWWqlOaTLzwd0qxcTms
RtULI8aiCQObpmb5IkaCh8ZtTsnec70H60nbpQ+9q+yyA0WSYsNXb/SRuJIIpYqsGIaEopepXK+M
yXsLdAtGkc7bQ89C2ec4/YAxmnhq967sFgdAcP9iNy9sLojvY0Ov27qYF5o8yAhIwhnmdEm7EbhX
bnQwMSI9LV1jml9e+grlxKBAPMku2/4JJNWZrsn9dUhr7qiodOI0nR3UzIWJ1vATEf5u1W5Ql4I9
hvS74nG4ZxT4IHwit4RNY3ptiNupOwVHqO7+TdS+/AWLAMCgoppDVzzfxP7R+tFOEJZ/TJOfubmr
g6Pnli5iyq5unKuaaa9NAaX1Pf69AYtQlzVWDnAK870eEq6L/MQ8aOlubPPq6VPn/qQughpdioah
IEPxJiHdmOPN5Eo2k0XC5DL5j3KY9ldyhI1PeDV3982u3UrKhdWFl+ph5klpilU9K3eqdR7Vhyj5
5jVbdtb38Pfq5tVf3H5AWSNZnlcnAq5M6fMlcb4RNv8PR/1tY+GoxSQJJOzYMD/BrGYxTfyHhHfU
LuoPINGOeu+MfxgOBKb7FpU4dD23pLa2Vrlw1C7xjTay8JRWfpFSwBBUKO9/r/VQpiHxbNBkF0mA
rzcyT4tyICmeT+PgTg+PtVM6gTs+G4fcrX5tXUXzD15eRQhzmpqC6And+8WVgBCLPxQq1jR1HHya
J5ZIz0od0XIN62MrjMNuFHQKPPdXuXoWfpu1FpfEqMZlkM8Zfj9RsOFjRtWvoMw2jtyq719YWWyl
P4I5meZM249jV6qQty30Q8E0fWX9dX8961/NVGexe8lURWTtr9xf9FvkGlSLbMmtPzMk43LvnZTX
wZEc6THaFY9bH+5GY+7tyrM0kUtBsdAEXxyGvkiov01YBF22p+wdPXfHjtvOOiQ7nSfEpy1R+NWE
SbmwuHB+OnbQrPVva4SxyEnc5oeVnaxZ03onujEC2glHE24gZcNbNi0vAnQgT5apFfNaEzosNrwb
xxAt+hHhKu+I7p0L/f6xT23lj/DL/Q+7euAv1rw4H2kd/fcul1rkRJUMTe/+P7IgLY5CHfTqxItQ
tetBRLfkISv0430La+n1xXd7k0O9CM0e/eQiGLEgdB9kTaQFaMA5Bg9fqvkQF1a7IRkP900ulOT/
fgxd2pSvzwNNHPr/1byqHWrrzG0eaczszJ+KE7uCm2wFzdUU5vdnejssF0vU2p7pmAZzzc/+r+BP
81fgpo71KfBc/1zsDHJ5KKo+ye/Eo/GH9Mf9tW64yFtouLBdenDkK/OxKNTGlUB6UMO/b2FGT91G
6YvlLS5Xb2LMLawxIZ4l2VY/d6kzPUA2aLyjEg3g4WCcmah6id325D2LbuqOPz6Bnqc4f2auP7C3
U6a10KoC7iExRfibF8X192UkkaCUUmiaCr/+aY0CtA6Fj3ifLxbAEeJq68ZYNYjG5VzUMsFPLLYg
9Juoqah52ZXyl1/QMp5MBxp7e7SKjVtj7W5CJvR/LS0CK8pnVOjptiE5/s4UyIWVR/DBG5909YBc
WlkE067Wpl6SsdI7ojMzEpzTg+X4H9E8eIFQ8j9c0yKAanBdN2C2yALrH+V09pLc7swNzdj5Fy9T
icsVLUJlmMOVniXYECj70CXzR8jEPJl2ieqOhrF15NeOnaq8PWNljUn2xY3L/FeoVRFFA1PIpEdT
BoWaTCo6jpIOaqVRzPhZY5rJNY0gO5lmDjdgX6OqlueDcILfrj6GoMV2GZj/jWf26hMYHh+UAxBj
REh3sROM9NHwmOszaPUc0MfbZfLOggvRTmzeMbamO/0P4730/n6UWD0hv60ucypzaoEszlYpzjpN
mJ0U7wvDqO4A0cp/Zmmx9ULTMBE9Ur+QE6p6/p6RiXNltbs4Ffb3La36lKrrFGgQotBnQdXLV4U2
DZ5soaKHsnr7sRMMpApacy8ptbnXa2akvETdsLi6ixcW53+/iOYRWmiVPleF1C61tVb7MJjRKVQr
2IbK1/uLk1ddWEPYXaaaBoPOwk80U1AAJ1Jdq3cKWlw2SlSu/mfwHD5CN/HO31nO4MBc9tQ/x66/
n/5sj/WP/MNWJrm64t+/4o1462LFSTCV1BUI5bGVwO2Uuame5fStwl1c0ZC6v+a3Wt5NlLiwtvAd
hjR6IZnXPL5kp/DYvsyvm9hJ7OB13IcncZ9Tq0HFcKPEuJouU+D4n71W5OvvWvRNjhjRbPfsHdJj
RH5Q7KInhDptpjHdLcXu1UvEAIuqz9SddBiuzUkD7OU5tOjwZiF8VbWe4YwRrBUwiEe7+1u66kUm
N6KuKcr8cLw2Zab0MmlDUg32fG9Xh631gJQLiun3zaw+cTQJYgbWoyJov/DWeAAYrpsE3LAAkjwZ
cN6hZAGdfACLdZgGnZMZTBqpBWOUVN1b5cAEyi63sq8+LM9b4X9e1cKP5LkBRbuXYSFqV9erBpcp
tOLAqpm64aHMU/wsPY172EoP5Ub+vBbPr2wtYkKHuiPpLLZ6h8rNtG9fhne0sXfZq0Q3YW/uKyd+
3rqyVz7rldFFggCoUWHeHaNh8y3Kf85cpPc/6Mq5l3k2KjxY+Z6yufCbKlGgNWoxIFmHKi52SRk6
hg7jqRluWFqJ4pCSYoTOyAz4X3iOoNHuDJtWtYeZHFU+dk0CfEukJRt9SRFIuL+utdfipbnlRagy
wtpaOebkQ/VQfi8+Vs/0oMxT5/BOhbz+z3wf7JLDv6gNXZld7CdTVhn8KZgVBwRcVfUbwPVwy+1X
PtqVkUUYs1ot6CHV+btSOj62n0xyDLhv3fmmaBz9R/yhRi7DsNMf93d15RsSlUUEYMn4mRRcJPyV
1Gkwm3e8sKTYAZTlDCmsvIJ+UET/4AHlu29uJX5iTtHf3heznvr18ZbGrqlEDXOwb2byJ198msLP
/5mJxVaOIpiMcM4t0LzJdsWQprt6BDw6FEG6EaLl+RG/iFYsxxDn6RkdcPrikR8wMzUZOcuRD/6r
94hM1j5zw5fBNuCErg6SYdf7YZe7qf+AslP4oT3mG0mpuvYLuB0Mhbn7ubp4vaE6PPrVZM7fr9CM
nRpWyimU4nbjml39bICB6C3JFN6WR09DYFKpAnJQQwTBl+bxr142hVnk73D/462cA53RN9Gc54rE
m8RQFSNPLkXOQW1qdlaKVL7aQrdT1XBHtHvvG5NW3t9X1uZfc5EiRVMyMliENfCdu+Sj7Ahfuuld
/tIdVbvbSeifTpT5vM7O9+K7YGOpq3tqQBDKSxtIhL44Cm2dw02b1iqUTrDI1YlQfmr0LnOzTMg3
Pt9bKWjppzLjWpKsK4ZmKQsvgRpBisCjUd8ONPksF6P6TjIb79jk9eQKqgWBTOd5eyNOq8eCfhUg
ma5zRfQ1Nu7ctUUrskyXm1qSSZf7escZ5kHRtBe53iPTLsVjC8kAQNX733XtTFwaWbyKM8+Y5J4z
YwvVH2CS5DzbCNdrXnppYHHx9YbPF4UkzwYKy6xzXQBI7I4BMEVbYwb2/mrmP3b77TgQoPU1WTcW
ERpNoBHVQjqFApqsO8HLdpZhuUiVPMeB9b2sRNkZffmHB9ZqYx/fmpA3piWZPFfTKEUvU1DmCEIL
0hFSUH/6Sy4ZbwM36cZS+z6bUCKdWp3KQ1/9oUlGsrOy4B2vi5dwVL1Do0p/qAlz/zpgQxvRa9QF
fO8pDPL2DACzsGV9pmAKg95O6xZCJn8Hvw+sbQV6eZJXVhtFjDfHul2KBshZUygCiYtPRhHRNOGg
mAv5A6zz9vgIfMVpbN22Rrt8UBymUl3P6R396f7nWw0yALj+x/KyECzXIhF6+G/LYMUlN38JoXA/
6DYcB070DqWzJ30fu9kjt9SG8TmI3Fn2skYso3DQERV4BNKc9M7toTl2Z9qSjnzUX+/bmo/ujSnQ
HqRAQNS0ZSahmZGYVTmnrgkLJwkRSzahtimA7DZPtd78i0RClqmdiqrMbOoykfDIZAR9GihUJtqp
aAfkl/tvopn+iyCN/1s05kSZfVq4TcHkg5TCMWtbMjQ6AJUlh8mz+rmyPHXDUVbP+fwG43/Uv5Z9
ZNwk16KMoCKey6f4XB37PTD7x812z1oIli/szNHz4tIrDbMYQgCLtvBu2Et7ZgL33sf4lwqSK36f
70M3+KSc7rvG2iudWs/vtc2/6dJmlCPsPq+t3olOAVEeyu7fvJ5D0NBiEoOH6KynG76/6o8XNheX
u5Uq1pQU2Jy84SHU1F+6DLAbRH9kVY9wEm3csevbquumyNSzyu12vURBk/0iSCQek15y8i3lPfyT
5xpKsY1lrd/lmihJ+owVE5evrkkxgyqUS4LyqTl5TJVSX25dyeEWqj5t4QvXrlIyPg2ECkeahvH1
qpByR5BvxBj4V5AaRY2o0FRuucfafXppZeEemi/DtRZVAKd2MD443Un6GJ/LX8oTolDGIT1Rzj3A
dJ8N/+abXaxu4SJxipafILE6uIjcHCa1SeS9pRf7++6/tYmLpGccOwRodMwYwncUf3Zel2xYWHM+
3vsQLhhA3uilXH+mFj5n3m9zZdpKaMu16gsDRKcCuukt75P5S8sof5H6vL2ILk5yYipomilEecXu
3HGH/M9gxw7D6MAYotjegp+s9VNAL9GQQiRAM1BBuV5Z2kEhiF4i+fg+foIw9QgL757ZRZvxdLfd
Wt3ag+DS2sIh6rJukgmEPNai8YssZjCa2v6R2RcXFYGvyDnX4vsWVpjiCeFFB6nZjcxyzVUuf8DC
VWi9Qg2o8wOy1uvtSgo/WEb+5b47rlX8rvZ0kR8rYi5luoYRFGD300MMlfqDcswPgtPvhYMa7oKd
t9uwue43v7/jwkNHKTQGSGh4lZ/U/N3cOIa3BHG+Xfjn+FAdtorfq/s4lxk0Hngy/Zprt+E6N6IC
dn3bC0odUgg6cZ0nbWTmq0ZAXAKuU2YajGVmjlSS5nUYySUBIcxpHySHjW2b/8TNcaM1SieMrqGx
fCRyb0JuNNdLYEP0X/2jdAw/UZu0za/i3rObw2Z2sPqdLgzO/35xvus0kDKGoQEO+S4Umvv0saEm
mj7kp/z99md6uxWX66Ptq8zlXs1EJuPaHMK0Ru7Dp23DIvVovkxu4KQv5h/eQ/Mu/4TKkGucm78g
dbTFd+GzUNhb5ZPV+GKJFhVMWYV2bFlvNmVg0NAbU8PcewfIWGeMMBOvEily88s6bZ69tf29tLeI
MAocZwC/sVe5/U6jWjQcvYfOmdE9wvut23v+Y4vdNWRNp4Wg80qDreB6d/2K+cF4IgXK6/QZ7d+H
dGjfhaP/JxqcG4FrLaigFQHUG0oCgPLWIv9JE68ZoowD3jvoYTq1Uwy/OqK1cMj3af3FcovHrcth
5dYzVJkWMd0fLKqLYNkISAVIIW8AeDltv/nmteqeMdKNksXKKb+ysoiWKTNb6Uz3aI91bdqd4iGH
mRn+Flp35eq5MrOIWIWGPrP8N2y9c409hCfWFyTpORrQlR8gqSFNttuP1ctonP1/c+9cWl8WMs06
aOE+Z5F95/2i4O/DkVY1/2onGSzSSJHnGaBrd/QMfYKgASOQQewQqbORRdgoh667xG8Ti/AVeH3V
FTMEv2gr2/TMkxICJNWlretsy87iZKGolkPogLe/zRi1LlJxnn+GwM6V9w33jdOBVQch/7SVoqwd
afI7Un+q9rfDTaOHvk6ms8ChfDG6yp7En7X8WrfdxnleWyBFH0p1FJYlvtf1t1KNpsz0KdCoZE9u
DexWk18YUtvfv99WrVigjUxu6tuZqSbsEkXuWE3Z1jAyfBqbwu6hP7xvZe35yQ3628y8qReXmhj7
odLM5WvxPAO0Iwq9TArRXclPyVEvd8Wnrfxj7TNdWlxsXzf4vddTCbObrHrVg4JxXSjQM9keNHMj
C9kytYhPpQVPNBJ0vOejumUkfZzem6UfPvmCWdu5tYVuWOuaXm3mIlApjAkKWjIvjRss+0P+NEMa
0Gp/8E+S4zuIOY/Hf9E0nTvhYPUtNBBv2kag8OCOnannhTRxTamGMvafXyb0TxRikzVLdd10HvK6
zC2GxClRVJ9KeO0kplmM/ut9T7y9SzAyjwmQzJE3LuEDkPwx7yoUGmPs5cc2MY/kqBsXyexZ13f+
tYlFBGQCeNT7stLsKhR2gfDiV+0uN05UI9zWy+z767k9vxgzREuyJMMwFXH+94uDBZtHBPdJyGCT
OLlGJNk6MglWt/vnVuCeA3MB8sKEVe7aiuA1qOChmAzFwJ/G+OAz5g7H230bK5moggId6EDcizm/
5ahRk/iigaLMnL9Me2me3YQBgLnRl/Ibwwgna9fSyUsBsdDI0xuilANx5NavWMmiZq+wKO4wNyPj
7NdLHUtIbCEYmg9X51aQOICxDZHTdVDQAe3aKftw/88P17XNxV1GZOqMLpUADMB+9zQVyLJEPlwz
9zd4xS9lUAnGjKJnkHmZaNcDgIUavkxYQCZKIKp2GlPhmJjGl0EdnlDk3kKWrvgmXRjm/3g7rcyO
WXUaa21N/pQF+cnXo6+NQbFiazL7dnhFZ9x3LkQz4Ej1ZdkjYdhwnvJi94JTgS6IzeD5TngCF63s
y7O/M3nDjEzMO/1zgi5QYG/1F27C/8L+wmOqREWQZe6oTVO0ny9q+FqcZi4ewPJz/xNurnXhKVAx
0xqusaW1MmOwDYLof40RT7boBYLYA1yvWRjsJAjXOphUoEHYNcA3fVWnDVTtpojB6zi1RT3bR2ay
cQ3e3kvzRrz1dmhQa+ZbH+YiFqlp0uf13Cerd1SKwPc+yE7ANIP/y3zQDqML5g0E2kZoWt39C6OL
0JSGphZnI0bj5INftI4+Sa6V/JzgZ72/9/Mfugrr8+pg8wfPQ4XZWHYHTE+wwhZNIRJO/1gf4sPc
HZCPW7fgzSl9M0MBj6aQYd1AevpWy3sFvS/Qt54jRh9StMj1b5GMuIiv7O8v6eaAYstQ1Hk0UYIS
fvk67SvYd2pgdrbRWm4gZvuOWmIbbg3obZlZlBhGtID8qJvNoBmohLuseZ+J3/6zpcy/4dL3BilL
Gt8kK4cVNMxlJzJRJpgS976Z20SWLaNQwnYZyEDfZOVRJnd1S0vMnn623+uX3PHcxtZeJKYMq4Pv
bvVtbtKVGZsABQzQJDSnb1rPQ9DqSQty0AYY3H9LxkT+bATjz/uLWjViMKttgJSdy3XXe4cQHKrX
Pp7dFhliYIPqvxPLNt64fla8gO65CimpYSmquXzgVkkAG3nLzvXRURs/+8pnPdqIQDcveJgzOKMw
uRkSFpY3nFk1SA/mc2JcwJ2oC2dGJhQkVAruIMY1kTqJD/e37jb6zOeGa4eONjU0ZbF1qRqUhRjW
1FElCqltvPe1jvY82ozRRnPy9iOB09Zom0MGrDINsAA6SZ1Z8iBlbdWMeGiDr5D5bCxmzQRYcMh+
edlq2hLngDJemIcFlccQKbvQyw4M5W1EnHk/roMoTnZhYv4JF8dUyvtanLXn7SHUHLX9rgrMtEIh
UUJFJee7+x/nFq9IkfnS2iIoWH05QoyAtf5coanycc4MYL/7GH2JIb337BjFsy/+fmvq+tbTr83O
TnOxyAEy3nyczcYkW6afONKIjKy5VYi4/VwkViYgHu4k0EvGYnVtGVlo+RSsLs6GXVgjQY+E4RYI
euVW13gvmSK1WQP66SWbQ9spWpwg5WnnCcNt0LX1MIOWAq/AUOIVn+z7PHNVsULILc/3qhA9m/2f
PS0N04JYDNLd+x91ZdVzCKbcr3PkwClfb242wZNk6CENIjRpLdquZrLlNjeYQp0VX5hYbKyPbFJR
MgFjqwKAGb7hKIwoS6D6ExufYUZD3yaCDKx5NNvP/9niFp6DMlcXwkjJJ0VoQYBE2ZO35qNuYySL
IxBrDFMT8ZcwnK4wFWPoAyKWKSBKwTyCZz1CZcdrdWSOEQiqsjVlenseZpMm7UOdV5VoLkJXNORt
5c/7GYqPYw1HnvccVN/v79zqsixO8xyETXnZFR2yWDIshq7BGrTKLvWLnwZAQr3JbcF/jDxIpyzk
su/bvM0INZM34gw3mPM1bRH8K54iYTeU1ETa0vahIeuH4tkvZqpd85HK3imEElkcpA2zb3il6yA6
20XtnNcOcwFL5opMMIYQYnQ+oaI9TQC4uhE9WbSNmg8NeOySZ06WyQh7VxsXxOx+N4aRVCfa8ETn
Mr8+eyDrvNqqUmq7cC0fSiuf1TFNza2UrtkFhtRtpNy36F6oOUAy/a/BxUmcBt9sCDnzi0IZ9wkS
n+1hps+wdvFDfIKSMDGd4S/9a/Ka/om61RuA7P43XvHdq1+wOJHTVNdlFfALgDo5vfyh1T/o/dZM
y20PbLHOhSdBhT3VHSNXlD4g0HfppZyt3dzSl93ssNWTusWvzNZ0Ur35rGg3uNcmqv2w03IievtJ
MH4manymZukMimlP0ABnUmGX3Z9i/+RNzcYXvfUgykdUkWRNoyWmLPMlCaZ4LbEUFE0TEb0t3hwn
NHiH1xSO/X2ExsZGLU65jQvzABjoeqrbYLTF5c6KM4ddp0K1cpr3laKS7kj6WVRd9Ebzc/Ahg0EP
NSl7OAo79eQ/MmEDMNZ7H34DXb0f6fGmLmq6Y/Iiw+4Hl1ntTDkVIAoJ/j5SPozGxhatfB6dODYP
A7yh65bpeBoqYuihHEA4GRvofS1U3bKoEX82kiDiFJFsWyQVsHkH4qOsfO8j2frHl+z1T5h39SKD
UWPo+tKen6A1hqumPvyXG8CfW0kJBCVEmpQMcUJrC6/etYlsMPVo1rnhaEt76SPis+on9aw62d48
Mc3ptKcU1R+bqW/OdXAemWQ7bA1B3gZwfsOc3YhkE5B+LcJLNTVq2Qw4h5frzSGvSGrKdmSOX/Bl
CiaheYpFvjNSONS7ZSk43o8tK4dhpuKD2pzMnli+MK9VTY0aADB7hemgU+AP7b5FHMaRfKRakKQa
Nr7qyuOV6QGuSLbb4OAv3xBiKzVVAL0wJYz6e2edUG4/Mj63z8o3MM2/aGrykSkBAjzkxDMTtbj5
a95jMyeyzptPh8c+YzRJMbboBm8zQt6taHorKmVAavrytScRatBzmkgvRKU6iYryjMrsRhhZ2Tls
MGM1l791hlgXjVOQrg0afnNidm4e5N0EdqZ2veO4l91o5znS6b5n3DrmbI6kmyHHeapk/veL89cU
Q9UKEhetUXCpqrk00WaEoWkQ1L2ayWcxjk9F3DxE4xBvhJ85IF7f8ZjGQyTA7pDgLWtCMA+gxZdl
JDUek911LGXHCT2ID1rb9odhqPLDWAZbMMDV9Vp0pVG4YZZn6ZiR2hopBMdzmaPcQ4+6w4NfQzQj
HSEGdtjJ8XszCX/lYfrl/kbflvt1lnthefFh1UEa4CBgp9VHKNGd/hC+/A1KN7/O86uZs4UvW3mU
XltcuCtqoBUdNix6n6zWRvVvH7gKNCso4RDt5rHZCLBl/iP8sbHU26twNsz1S8GCgLe8ew2/lisq
8fiwnx60CP5rwOLRl8xUEvhXJdLVNpAZ+el/TJrXw2FdnvuRarHAbKyt6MOj5Qmg/oJ0cKqh/RpU
5nvKktXGxbDy3pyzaY0WEP9hpnHxRaBGZN5RwRcyYS/1h+Sk7anlf+rkY9/u6KqNMIiOxxHBnH7D
9dcCyaXlxZfRQhHJnw7L5tA6SoAOSvb1/jdYSWivF7e49cYu7upSxATs0OnBOwDvOhhO0NjVDrLg
XWE3XH2F7TuiHbrt8R8zcODtlytcJPAScqveqOJ7HQR7JM9paXdSKezr0NrYy5WUFlOWCexpxkgw
1nwdwtrYGgSxnN38Udrj43u0B4CNQozv/j8O1VrUurC2fP61mRT6Zo615qthzxg26V2xHz7yTIfi
zqhsGaFzivXW+60R5jWfIXlgPseYqWfNxfsAZo46TEzenT7AZeBZdj1tDM6sxcZLC4sM1oMAvqhT
3gYRaPO579Dug2O6N073XXPLzCLlg6W5RcbozcwMcvy7vbGNN3zLXpf3y+VyFn4xJPHQNiV2yt20
l3fJPhTA3zVkXuiCw4SYw2Kkve96cBv7ZmtsbKV/Rpf89+daXjS5jt6l32K9Pre7uY0T1Q4EIsaT
SpdQ3SepHZ0DOHYHt9mXX4yP9/d4a/FLiJ7UKIX39i2lDy3SncR+74TAz/BafGnsyZlT3eJROIkQ
bm183pVXxfXKF8GtSqK6m3xWrh7Uv/qDeZIO+Ulx9HfbEOrbN/O1qUWQS8LAqlGc4uiXn6X4ryQ5
iNnWLTH/3DtutCwDTpVPSynERuPWMw3WTKlpPHY4UAeP5VaD/naEjMB56TeLVF3PlRi52LfdC4+J
O/3I3MiND9rBP6W5MzMjWud0D6ZzzF39032vuX0mzLYp10lv0Iu3J+5FMthGst8gMkrNXK6MXVO3
+R49hj9yDfWwWjdi97651QuYQQZag7zQmW9ZJO0WJPeJJ2Iv/FwhSFA6felILj31XecIsxQO1HuQ
Yu02N3k1ll4YXtz8WWbJTSZheNY20vba17l5POP+4e3NpEP0Ku3Gd1tvwFVnpalianNRRF2y/Qkt
IsdGxpdFUsKmJ7JrhU8j0oX3N3XNisUnpCEBcdENRmHg4m9rn6qr2UsHxOpdFdXDyNoqXa+4Ct0A
2C1V3pSAV+YdvnCVmgnQTEAJ1jYGhLxCrefRJQn9Q9wJ3mMVpvIG2HPVHqgwyhXwrt68U8Zh1JK8
Y1mjrr4vS9H1y+GAaohdBv7G43XNFNIVqMLwJKIPv3AOc2LuVlHI/7qyOkdowajxSSkD2IR+3f9U
K2kyFT9qq2TIjAFqiz2EPJP+lBRptlozcOVnwpHqOBLpkXYg3jwiOlUzMaulG+tbexdYlKkozFtU
qkBUX387hGjHbLRaNDYfgP2fxF28C/bZO81guqffm18jniNt7WzRT6x4JkUYiZ42C8ZtFvvqoeTe
tAZmOxQgLAvRt/pjEL2/v6crJ5s6AMObLJBDsHzPiuUoBBWwP7uSxc+t0CP8IxNb/o0RxuEUjVhJ
1nm9gUVSWIWCUBzk7YqLJgXgsc2PNH+ExbXDQn7bWHykEjIe5pOwoR4GdAER/lKdmYi7dOsH1KvG
2t0mNV/xfIvJVwIH5dpbMqvENyMKsZpiD+N7M4psX2Oeu9FtX/7HLWY6578NLfmqeCYXXER8JbhQ
XiW/eV922UYyu+ZtcFiAOKHJPM8qLL5RPipGgSPakxqKzyajZYfRUBOqC1m4u+8Oay8Q0NMKSA24
jHhHLhLnYhgSsQUFb+svE0O23FwUdOuHeWzsX9A2zqgD6FSYuubNylZdLyyK6royGl2xczn9CumX
zW2+zxPRGYppw8/XilHUTFWLgRJzRjksFtaOppi2HbZgqHnxDrWduNZTve8Y5EXQZZtEfD44S6dX
YJ3k5ajz3yX6sxPaJorbXrGNsLAeOmjNzr6QIyLImGP7Q/cV+jLUdI6K6IkvPcrTr0E96ZCRyqjc
lrO20caXXTuFDFpSxgAp/F+kndeO3UYTrZ+IAHO4JXecLI1GwTeEkplz5tOfr2WcX7M5xOaRjmEb
Bgy7dje7qyusWotztNjsHokxCTC5uIXRaQTrs7Phqh73w3l61r+l3p932oGsUDJVKcyAkloiUx3Y
+BojYsNTBxE7SZmaA5RE5rfry1q7GxoVN1OlZEmQsMiMymjyM5Q+NdfQZ/tzZdb2DS8C9ZpgqIqN
LVyzha8nsGTyCsey2EFLcqo+9fEpWjC/k/vmZlJTKvBG8uXP10QdhwIA8Qh4qYVPNiennTr4Ldyp
RSQwU8p613ZtcjeZ9UZpZW1FiLtScIArgJdssSK7gvRCzRsILOYc6Pj3CBx0Im9VR7esCF/9KsAa
ud0zYmJcBbSWo5hXU872lrTFn7JqhikuanXgOgBVXppBbLsIo7LFE+s5ctCxO01PJuoBf/5xAAH8
z8oi0pk1qx00hy1j6veOqZbvWqo/pMjV/YUZE7pOUdBTCawuF2MXqWVVXByXGUQPOr0TNZPzEGzx
u689kxTnERwC/sWAzqKAYSNF18BnzfXR/Ke28D3J7r8iAXuXlN3x+opWTTnUqQEcwO/2BhJj0gw2
HUyhvfWp0hB9TMyg9RR/uBuacX/d2Fo+RgcTZCmv/0rPlBL8iFwT7xgqY3XCXHKj7nOtL8EbIP3m
znFQIjukj/capdk7uIPDXdxVX+c80F9KNCgcCP0bv3Xp0AQ7eVS1jTd9bTdorBoCICRarIubJ6Ho
oI10ndw6sX4wePGP1k3fh6j4dwQYdH0v1u4FuEtDoDxIN5ZP+hhIiHEbbHw3DP9Es/9SVZ3vzo6y
BbQWZ3L55Nk4LXS4iB3edEHyWi7DahpZk6LQintQi/d9fdfkBbDcDbe/aoqqvI330iCiWrj9OFai
OZsCwP+R9CS1wxcaPd9NOXgw+ZKHsGgN9/omrhlE80QVzp+p2+X3iiwohDpF0ijsZ7u0IKMKFfJS
qEi0W3Oz47/WYSHzpcUrcDnwdi58mRTXSVsCniRamf7NTNcq3MaLD/YO1ev0pqa9Hv05SSjRGJGy
IsaokTvTF89OVmjFJGUsMcxtCFcn+knGIRvajav59jiS+YqoTyQEQnfs0rOp6aQkGZK3CNHVDy2k
x0R9Pm+CVG+56rcJlE3nElElSxa9anvh3LTIMDvJIOKxpfZblMEu3w9b2Ix1G6BzAe8LiOkiNnd6
24njjLfaGCZzn0EBtZNAUG94i7enj5XQQQV5hk8DlbHYs0KrJ1NkULKe9wEyFU54Dz/Y8HVUuvqh
o6F8aOwp2bC69qUExyIFGAo9GL60qgyI9fkNjiNzgplESvuJ1CsCGbCubLiotfXx0AnYNjRvb2iu
cp8YRNOFiwpCL46OkfEQ9ZWXzhkKrBtp9aotUXkR5R4mXMSqX0Uj1eh3g6Jgq2iDl86pb2pDCXfI
8B6zAbmhyKmHjdWtwDYoMEHrADOgCgZzOUFMkFygY9pr1F2VQ+g5n6YUqWN32tvvUJjeIXG9t7zk
iPTBvoh2EZ8ZveGj+RcXTwwJwocoHp0luYTuNFKto7jl6qVzspuCoc5gl83DRpV59dQIHyLKW2LI
/XJ/KdUPlVyJVyDoFW+Sx/rOrGcmjMp8/HDdKQsvf/ngsK+wfxK//sqzFge0jhotUuNJE9SqkD74
5+jMHPNxq8uzemJemVk4xqpq8sBOeKuzUJb3amwzSjdZKfiMkaKdrj6je7rlV1ZtCiCIQ7qqc3ou
dzGvswjuU+KXCM6wExjR2POjoHKT2uyZ2rEbd1SK99e3c82XEYpQviOEBmCz2M4khfcJ388Bqab2
gFMuvFFFs/q6lZVMnK/2ysxiO4MhSG0ZRp5fuL3+PL0Ixm2TTk58q54Em911e29Lk6K6qyNZBkOF
QSnmcidjvZ7hp8FDAxH22t50Y8feRbpKe5PBT/W9oX26bnB9ga8sLjxMoASyUjZYlG/qzPsP+DLe
DAximof8HSw1GytcKdqwREHPQXUIOMgyGupq9JjTkAMq3ba74NQdzbN8bhjgg51js62zer9/G1sS
A0rWlNlaKfzn0H6pMxN2xVZ7SJR+w2uu1HZZjUgVCEroJC3zOcZR5tYvSbcFzzUYNwS3ibrc7Ei7
3/ZQr/fCfXNrDJu1m7exuTAMGRqMJgLmJv79qxfCH+ssCzPihqj17zOpeVeP04PIaNym9Z83DsuK
McFQxhKpgb2l6quKqZcSEx8mIH0ZSueHEcwGt0GwRUG0/xzuZXdrzn/lG742aiyiljmRemqa+Oho
zNys75nEebT1jYu+4p0vjCzciVTSL4sGVlZniNfaN6E8ou+cns2g/jZr1ZGGzAM0jxtWV4De1BN/
b+iyoh1LlR9PNmtLz9VDR+v/++wRaG5zDm1t4sJFD86YZ7aOIXDr332kv3fyTyDIgol9xm2DSfp/
IftaPS8kcg49P9D5b8p4CVUgX+EV9/sariOpeDaQyva0QS2R0k2//83xhMOV4QDS6Deje6HqDDpV
KE7Kv/kdCnA7AyonrfZ62VMteEPAHhzSI90dfeudWN1eWrg0ykQQuqwX2H7VxnqPU5uyMYCZs43P
dT1HZzSvt9pkKw8fd49xaMDVlPWWe+ok/TBHPi9SFA0PqZF+rLViYyPXLgOXXIeWhCI+6naXPkVt
nJE4IhPV19+DsNtIkV/5xiIkIqX6bWfx2rWRP8OXgB1Bsxjt+9aVf9rgEo1T0+/Uyo0PkSfIK7v2
vk2R24LvCCyHa26EEmunVHD6qVRLAa0vy7K0F6CwVBLNjQN04Lt4FyvTjtbhngPtbRzRta/3ytbS
mU3hYOpJgy2hWxKrD4mD3J29ozl9mCOvGo6Ftt+mH1hBNxBP/F6isXBvCYoPdIkx2x+0gwTFUvaS
08vd17ejlxGH6tmhlj1fdrtPmfgBm5hIYWD5qV//gEUcpSqlNmU1P4BixK4/C1fHJI83nLeP1doW
w5ZBKQLHSjS6KLcUYavR2ioJMALjfu7qXRAEu43PuLYcukEwjNDpB60oIuLXr246J3aQUPH8bznN
sT8h9AqkXT1t0cWtuRZmXkVGRseA/szCVBj6jVEJp+ab9000PxSafAtqeOMSrEUw9CQESZsMMPlN
0cgZ1STUMpFxcenh809Ao+zLbyV53nis7Z15Gk75Zzn2tqrHaxEhLXHh1GCnoyYnduDVZk5OnkW5
qFKnKWlnQS4B3geOTUkbk09x27T/8GjA5GxV1q5hbtYd6/hn0gb+swrt5wbgYaUYa1/8mkVAZRSy
3SjguNz8TsAMoxsxvBrv1TOw2h2xwb6S3abYaR82jtTKd2bX0T6nuc0UprM4Uk5hUpChGAVr3bRX
x108uBHUFhD53tVu81w6XvUobdJxrlwWQfpJzsG0zttGW2BxJ20ZqbHe+KHl1W6I7OP1ha14VzGL
oELiKOr2y/eqCWZFnYbecMtolD41kqV8lwaQvZI262clrLe4CFZWhBFqBlwabs2v7/vqNFV11HVN
M8EpGkMv04y1eZs1lbkRua1aAb6vMFbCdMuyxDqVxWRJDLa5YdvUH6pZr09JFw6n63u3kg4KWBj5
rZh7pEZxeTPyNJRGMxxBqkRj4QUKqgWx32t3bVPZruqE9Yn5RLo7vrXFiL/21YCEi3kL0qc3isuz
VQ9+p0q4t274Hip9dlBi5pO0GSycPUkbl27l7BM44U5pVdHvXlaQrbGJ9BS5WfqTsadTVpPs7JDa
G1bWct0LM+KjvjoaGUqetdRiZvze70D5HcQgQL2X7id0H7eT+ZXCuH1hb+HYZNRmar/DXu/fRB/L
s+DW9Q+BdYq/CjG7/5fhg5XQ7b9ElNFf6iLL7HpoUoiQ/cB0eW7bF4jxM1jspnonl336EPqm/QLD
TLYbg1Y7yUOzFZyuHBv625TsRChFO3gROcIR5KDMRvJpW2PqKqX1Ge2n0o0b/1toKBszO2unBjQV
lX1qzW9fLFXJuqjnarpVOipuNcQvRjG9ZGayEQ6v3HUbeAPVXpQNqEYuXmAK2NJcMiPhZmSIL5Xm
F+fel5LD9bu+uhqKaIJlQsxPLu+6XtZWr/HlTCU39lQhtftOp3cfO5OyEYWuLYh3UoyHo6xD9fPy
Hlip0ZaykxsuyL4nZ+if6bGdr69mLZwAJPPbhjgpr+6a7PRhYGfQsIV3/Xf9Pom9/Cwoia0H2z9M
X5SjekDD/bzF8L92AMU4FQ1EOjbM3l2aLZlkKq2iwm8x67Lr6upoGrnmOnrzMQi13fVFrn0yoQFm
UbCTae0t9rHzHXvUVYCEjR9DHFrFn+zc/MYs1cZBX10UDzQptGNibhEa2HMDNYjQqzaGW8p1N5pJ
zUWOPL8JNz7b2ooImUFYAN962xUNxzEudeQeuLFFurei7KmT2EdHaza2bm1JJOoUhQH38Mgstk5S
/awqfOZPJ6X6N7D0z3lT+QDf9H1Ubp3FtUXRu1Y57wqthOW80WAHfWqPcNvVPbRRmtHRVndeTADf
7p+fB2JHnD6VOCawFo7CHOKyokNvuGqTO7tMmyEdLubiNiuLrRfzV4axSKjoJLB94m/4psWZSJ2y
zGN/+G+6VtsVxzk8yIPrj0wbTQcDregJlTjTUyEOaN1sc4ZZrOWNfeTTxfEHkrH8gFnQNdMQY3/w
+p3+sWRToUh4ZwWuWRwkTwjGFTu98WAZymw3SrxoU+ZvZeIBNNCr37DwMVKiI7gU8RuE4Iz5Ucy0
GEfppnncpq1fO6+vTS2226/CopLEcvvkgyzVTxoj9JadAnctN2K+1aiBZjPromIGz8yi3pmAvJsr
8WWtR+kweP/Jh0QvSoAGrlBpbCu327C5urpXJhdvT5PHRV6bmGznQnNJ1YsdMH3lDqaP4iwZwz/X
78la2RMwxO8lLqoBVZrXWmtgLz4X7zuSZ1ELKJ62654rLx3hK81oPBq9huXVtyd1SmLIx91yktrH
McuzOy1z/D93Zkg30ekWjSjY4xaHY67jua1tgmUl0JqTn1fzztHDYl/5cnuqEzhmru/fyueCaJz2
MzUBYK9LuKaBYrvRptgrnHpybUQT3crM7uH/vyskIojr1lbcJ4hoRbHEqCZ/Lbxa2YeDHoH3dWHh
M+9iSe8PXdMaJzWDSuK6qZXpLaAJgNQpwgGGoh5w+Xwn8GOnQJCE2B+cAXfKSTXvJORsUFQKH8qv
gqohgrfbC++NL9G/Srdhf22p8FZwrBFOYrhxET3A5JtZVHU4jfPTXJp7mbFd5i3+YkNfWxGH9lVo
lOmT1gUzVvr6czk27lzGrj/8uL6Vayf/tRGx1FdG6mpoa0AYxAwVvBblHnTSxqnf2qyF9x1AnBVE
rEy8AL0J0oei/dIZ84aRlWeGqBsABARYotS2OBA9bFAZBG3sFfP/Xm8m0qNf1+lXhLT1+3Lye0+v
0vguU1p5H9T9Fgn52hphj2D6kzdW5dJd7qLVl+ZQyJDvVmr2OGvZkbksz9a2IpS1Cy1UA1mhYcNt
tPhYZTKK9Sh8LEo+1t4YHA/BgYPRxJ+un4rV9QBZoXChEXQtD3huKymAXbZTqsrnpibbTqXSi3NY
zq8bUn5VQBYBgiPA5EyEMNND4ne5dW3t5G3RGVTNxmGKPanAN+5AU8nKLojbyXOiST1PShE8VKEq
PTdtK3tBZnW3cT2GD3ZrybULQrA4j04BkAcOPkXdgwsef9TtaD+BHFc/25MvFW5oDOVjbKtoSBaN
ebJLOf0cOSUVTJ40VO1NXRr3STwp79VZsWO3qKrsa6UnKuiWLLX2Sld1N2USBQ92LCn7sR2lfaBA
/m5mk/3JNxvrpx2P2n2lZJHlSZGWPkF/GBHkDAkdtTCex492YiadqxWj/xTXan7KkAj+nBoydSh/
tP2nqeznvQTBaOpmyIY3UKnlurbXYzN6DwYrOWhFGt8MZRHdt2oovR/H0jkbady6StpZx9KPczKM
JG1/FHaef8BLRq07yCOsetSI7Ce9lZ2vTtop51jVm9zt4iF4QWTEuleamUeIVdxVYxTdToFR8G8r
qJUg445uVAS8zpLf2f/6lTm7UzcV3/w0nG7ibkCQ08Lll52meoXJ5zMqWdrlnZPf6onc3IZ1zkxt
6Q8IgjcOARHDd3uzsJ+1aUB9rENQBcbO/rPEbNJH2RzgA1JpN3aFGDWgSJFVOyVvN0dH1w45NU3i
b7riFOgXJ8/u47GMItJbbe70u9iS55+d06deELTjRuD01stSmKP8QLOR1J3i7eUhj6OBz6NABKjM
1I8QNRn0b9cv0tpigANSVBHYtjcFnTk3U2fqWYxeNre5Ht61lrVXe/X5uplfLmZ5XYk2mX1AZfct
/Xs7TbUyp0BRg9Qtpn15zvbxYSz34bOIzhh82qWnfo/2AhNKbuSJUeb2qNL3f0m+FRu7uuYOX/8W
9XJXuSpRNFf8FpLQe+rT+zT81AU/ynGLfmzVEJSbeC/+JIu/NESFWIkKkRmGGaKZYWFJt8EsD2co
lGFCdIZ/NzZZPBdvNvmVvcVxIXEwocfE3gB1cgts+9G+KR9H1zxLLyV8F++QYoP1bCfa1HHMhLp6
bG7i45Ys7lpxRtRZ/7fuxQbDH9erksbvEDiO0NNucS7jJ/tc7/t99COgyRHktLIRiL++AW+vC6Mo
AO0QB1VWRhEBEMNwVVNeqBrpphasZJq0kVuIWPtyi0Hsa3SxxOAQ+ieLWNxMYqidW26kKn3qku88
BhBGR64OzbuvbgHfVvqqwhqiUQKIxtu9eLhDBZZTVR545EQWDBf20O2qEaIr9ad/tjz5EN5KjFl3
bprsrC9bWKq3vgHrsAOyXJBHb8RelCT0rXxirX7qMtFK1+hHH25xO66v8ZWVxWGRfcsaICkSFH3A
TvcIUcyumh+G/l5IuyqeeXDu1YM4shW0z9FW0V7cweUHBcqhgkQAdPSmehONUVMUISEL6UcUe5kq
h5/izA5u+kqb3zfqYJ0DRQ2P8lSrzxmU9Jrn+8FWXXElK2ccBMkKkM0CxW8vzlWeoG2m55ZgVwhO
Wu6qP/Mv6cHBI6YP/eyakhc8bnbN30a/l0btS/8UlYYyZz1Gref+zvmmhO7wfroPD9qD7Xx0PFh9
UH6Kg+dM8qxhH23C51aaofwA5rqQgALEQ+378gfkadKTpfEDQrRjeBL8LxFKSaITquztx2knmhhb
CNZNo4tV62rVVGOFUXHgINF4zrpdqp/0GKKA0ROU7IGSuMHj1nV6+xpcLnYRN1RAJMaMySO3cYrq
GI4WE9pRpTHRZFWfQl+uU/dP3SEGycHgJaA+8WbKMZOnVuprDM62z9TPSQ230NxvHe6lBbHkV1lg
GoYxDKMm1DKNkdOGCiBhCb/8/61icUaMdBzSysKGowfUwxJXZaLxuonVL/NqoxYnIosyVNbERoV5
d+8Y07ksz4qJbqSSJn9cW7ncscUhiJQ2zQiREN/Us5fZkW8i5baeGotDIf+VKWZLKHUwBLiEWemh
OmUhEBa38Pt7zfzKJXTtyYFdfNx4d1cgFmJVv02Jc/LqHCStqTISgSlRT6RzUB76U+8V5+yH8rI9
Kr126oQEicCPydDgLsKcUhvqxmzZQzKDxzkInyYrOFw/EVsmFo9SNZnabIeYaEplX0X1zRxV+78w
wVdhBcjWMEZ7uWfI26P3PlCkzM1o/lDSoDjbaUxgeN3MqruDHfL/2lkGoX7aBIPWYEe+6c9B6cn3
1VHMTqUP9UN8O97Lp+Cx2nhV1yIHiBoAF6AKoIEmXKxN9k3HzklOLcMJ7ruug8ErT/Q9TZFmo3m1
EmzSjVPhELFoicDMtDh7Ux1ofjAPwp1r8EH1qjd9pfV+DG6EPvuw017K6LSNeVtBFyLoqQixIVj1
yaAWfkkZ1WKenJ7S0XgQvUfjW3EMd9beSvfZnXVsnV33uTqDMzgqP8I740uyNa+6dkbp0TBcAt0I
TCOLA6RXhVmnOS1Q1Uks12ykRzsdNnAov1axDI9eGdEXKUwxSwXtNWb8xtSTns17f/KmbD/8Cxcu
stX6LqveJdZJvNfl0dptHN2NFS6HruomBbQSs0LcyviphryMkWwv/GqnXpmjB9N60WELLrb2FhBx
CC1KfMwb5E0Kg1mcVzRdwaJ8zor4cUZ6UJMlLI/zXzxttsiUUDhivGXZPvAzPp8kka8oQWUey9gJ
zwB91R/Xt3HtMhLIg1jECfBQLs6JmkVqkhRkY2OVjGen7ZJdUU7deR6bLZ6DVVM0lsD5Uc5kZPvy
3udFlaazRDWh1uPulM5l/6kpk/w2yu18o6KwaorYgqkIAQNYQkHGaAjnWBQUFDmAiW00v8RZlexr
y9oa5V21BGKCLg9Nf5hhLhcF6iwz1SHAmVFYO3QGBS9E6Mvk0I5V8RcxG81+A305SEeokyw+lmOH
Ti7nJHVx0BrnLDSsvZxtKxSsrEmRAUSB+CSzZNzick2ND6RLM/lQgi8cwZu++UBR2Dhlx2onH+L6
Z9PDtAhf0EbpRRObtfAnlELYSrItOnTLV68ewkjq5gywS5D0d1LkqDc6pDeaDQP+iMqnGxZmFbnZ
pDPoW4Xyo1E20qmAZPWbmkdQQcplUJKNMvyiOzHC5dbQfM7mCvhiaFVeETT2kxZ3wWNnJOEHea7z
kxqhOCg1lbKbo8y0xcwmbS1pHgJvHBO594Jej85loU1ex15vyequOJTXK16+v33mR6Nis9WUWwd3
Qix5p9rBV6Uen5rRGrzrl12cj+X+UpumiYUcs8AnXn7YQg/saZ64FhUAjK91Zas7kFE57JWpkx3j
RAZgatF2as3cujH0Xtrs3L8tQsGoIkShaLOtDHgWRtanwUis2R+CE4Phxc/6tveau+IQJF59hLvz
eH3Ja28UmDAwEXgBwpw3a7aaSBnmTrR7pcd5Z0b31QMk6xzmiBJJEO0d9LYpOH1IDltiW2vRlcCj
6QQedPXezISUNqhXQ5S6/hvMSnfjXX5IuEXGsTnXXvpuO/xdi7YvbC7Slai0IqmMWO90k374b6TO
fEYgD1DGcNp6DzetLTySokZyqARYY0I2fAq9ygsPrZsPjNQZvL+bj/6aa/q9o2/YA8fR0WnmYI8J
t117lr7r++LokJlbR+MGSqTDNnGgKnZseWuIU20hN09D31q8W6lmFNrYE68KdxidsnfOQ7lPPijf
jAe6Ejfxt4xgR4KxuzzNTNsRd+xUaNV8D56/kQhvE629EvlAavP7By0+sR/6My07fpBQaBXciYm9
BwNW32pHKH699sXRd/NW43gFwEqPgTuLVA8QQSovl84jT9WwGFJShbqdtG9FPAf3iRkFxzhPkoem
LqgDKrkVUiRBVOhz1Ur141B25U+TxtYBYY/pow30YiMVWw3weS1ow3K9yCcWb5VjJ6lVCJmi8G5k
vCTbFy+00aIbgQISgWfTwnmKPOpG2LS2G9RcwX8KHg/ia+HoXiW1bdBJWWFVgiEUiMDTGLrpY3Qc
GUasvui34bstIcJNg+JQvDKoZNWYlw4G0/N4Z39VfwpiOOvFOkIJWh+3y28rh+xigYuNrbXICWW1
RhEMPmklD5go3co+xcVZXCxk3emW0YITvZ/FxbJ6ah1pAmZkMs3OUzPphflO8UyTUcvRuW+1ZiPf
XbOIRBzILUI2WFEWD6AsBVYopVgspyK4V/Jyemf5aebValvsEwI8AoBcTz5ef4NWthJYrSiW8wyQ
Ey6sar4Z96GBTkGic2PcQtPg57XlLbHetSNyYWeRWMtD1M6yjJ3+EM17oWQjiMsaGhCFK5hQtl+b
lfAFrwhAgs4KlHPa4lA2hZOrYy8g12llHKS+ONhReluU9cce/aLd9W1c8f3Q90MpoyD6ACGQ+DGv
bkBMniJFk224s2N9tSS/cpu6+RB3UbxxSta+F+Q1cIFStiJPWZxLSaqyOAhb063hfHJ9a3ywU+P0
54sB5qNCvGjQlFr6DznqO9+A9c3VE+Nr1kSPkl5+Destjom11gENAzGPQlMTfpfFNYaj1UrsoTSB
Y5r2wyBRZWaSUbbfj6hm3egxU41oTHW04CLT9qp8lL26MIuTmTtB71rqpNyMs64fZya6/7wOZIgR
FiCkqIIBP7n8nraEPEka4Lq5Numn0K6cz4Y/6zFyAfN8vL7daxffoRQCYYPguVqmuUXiJwAY4AeK
kZDzcouu3NxEn43GvI/DCpoKVBU3TtHKcYUNRhNCVgyzvsGgpKEuKaURoXvpt+O5GRGfQBIB4Nwk
lfXwN8YE6w3bKVTDFnvZt0rYpg2179i6r2Uh3/PPYGwl8GvRHhWt31YWDmbQFNB/KVaEFrLgvLTv
Zs92DfgFcm8z1hP/t8XzcGFt8cSqUZqaVok1/dieh/vC6930o40nqxHOkD5cPyBrzvPC2sKVxX5r
20OOtfEQvK/eNx7azh8E2YZ5UH5ue87V0/FqKxf3EpbLsdAGzAXtXV6XXyYUzzUr36jyr9UhaVsS
rRFzMdy4hLAhHRfOSoyZW6AV1qMK8sltmO2DbeMsxkZZ4F6/i5BBUk/x8c8dNohNyqCA8BjIWRZ8
/NHM4ynBeNp9nsIfPrKpmRFt5LSrG/nKyCIsLYTgZy6MlI15i0r1P2YILVLTbhV6Vh6Fi8UsMh1L
8TuqEtjp/ZdQpftJcff6Eby+ErA9l/6w11vFr2UsFIjSdHmz6+LPgTxtWFk/6P/bMGp/l2ZMBhKD
Rgi1dF70UNNXRTzjyT8gmXBO9wFU1Pv/v2UtnEY7pjFiL9jLCh5ThYpKhzhI/OcxFp+HOXpwJb/o
CS5XVZd5mEUGoSrd+oMz6YabFtYWGnnlFWEYEjsIcjD0tRyHrvIOrd6ZmDicHphBOCnDxDnI3FAK
d4DyDtc3bvVLQYjLgwVHDtMWCwcI93ldj4h4EfJn77UTz3W78z9o6BCYh/4eXrv6z19kMeWtM9gh
5JmW9cVGzyQ0Xh3wcbF+zE3nUxgUp179cyAoxIc8VGAa4OwE13D5rdBvqGvGqKBOtpsbxTeeyqF9
6X19A42zcmOJLxwmREgxIMdY3Fgtnco578iYZKnxtOxkMBV4/QutWgD78qtLxyD+IlBU1Xo2Akfk
Rz4dHUv1k5OR9taffxWDZP9/VhYeLi+7WGnEU5GFsXruqICe4evO3CCSiw1nuvZeYEvUsdGrowK8
+DR61Ha6XhGTlZ+lR+cxfErPwCC+CGlje1fvG9UNH9KPyYfmzD/tN5PclXziwvwixJ+7AHIBpsDc
5GOJ9hl0u7Avm4inxCMSGO1exBrJIdrUVF6Z5iEMf7XuxZcswFeMkY7hWtNu22h4tJmn5r943+TK
oYLetJ3Cp7hJJM+XJrcYg42TtDJ8cPkDFh85mu2x0B1+gPxOvc9qOKN2wQNjCAiBhDu4h8b33XfT
OsN2tE8Ozm5zpEv4kkWwRR5CT0uIgZDRLXxNzFBHNNod0INg196hcOT65zZw/ef0X2RP9tOpyjaW
vHZ5VKHaB7YUcNMyA1ImK6ljpUXdYYq8lGyrmfqNp2el3s1U928T4ie8yhjbsGuUQcJEf/hP3Gg4
CATP1gu3+vFe21ncGiVPrTbQsBOftUMEvBws7kPlUZ/x4of+k0V9Ut5JlduOLjPswSZz2+pWkn/T
FhJneLmVo56UemoQkOhRMu8LXe93qdabx+vebi2XJJn5bWaxnX5Gx0jPfjXTx51/U91o9TE8WNRe
9UO2M5IjlbbddZti55bHklkjZL7QdYBDZhGsaGpv+/YEtRmcdA3UA0idh2PQnPrA//PBJjHoAR2v
AFzYb6o07TRCgyxB1zYPtXNnDc6XzpYj0KKK4uZ2FG+sbM3VaYqlghSHaf5NZB4YiuQbGY/7NFQn
e+48R4PgcuLMTO+u7+GqJQaLoKQRrDHLV6prCjuaUhZWZvKjIn2WTKQAk27nq5va0eJzLD+XJvhq
udEwzS8relFs+mUMZJ+IhQ9FN4Dl7MXcYHRoNl7F1dNIe5V5V3Jslra4dGZNAdbXAPM3+2mvfGiO
hee8twCH+273mD07T5uIyDUfCVwKZh9BSvGGfNWxy1KHD+4/PkbVa9AQhJLU4fyrO/Sb5dstx7IS
b8K6+z+Dy+7g4LR1qg8Y1PRvc2K8dPbPHtVaavQ3pv71+ilZizaFtgTFdAAHb+lIJ7Wg7+wTzEDV
fNCRvBI5Yr1XaKuEN50bfbpu71dJYnlWXttbeBNLn0PVyghrIFFoLDoZqpfsk8otbsi87+Z3k0Kz
+b9k39/jMxk5ud36pGvu5fVvWJyhRFIi3Q/4Dal/0853EBZ4mb81q7ZWNrnY2UVUI3eBGBhhZ5v9
uBP9Gn+nvE/O+kE+Obvx6fq+im27tq2LSKbyLXlsxGdss3hXm+VubDbi6rVNE1U7MKNM679hHrDM
uU/sWGhaFU64C632pjGkU9xv8rGvHX8TIh0q5ziTN8+aVcctw4oi/1Hkj0atfnL0/L2VOt+bJPq3
apLj9Z1b/U5USsDEOrST3lTsnIwxriFmqHC4sb5Hp4qmHrdhcjU0XbaxRKsXDv4QNKdAplGgWXwp
Zl6HtmNS4VcvPBiBqZwKmtLWUYMX8cYqsPk35/21yUWUmQB2aHT+gBc0Nj0wRY0n59Y/1RRveOe1
yAvsmWgKCBTcsvQjKXUNjzNIFUkdh8+xaRa3lKK0myxpwn09j8ox9GFlnPQcDFyXbjH5rz15dANp
EkBOQHNwceNmh06IUmB+iOtDUVLnar84U+nNztYQ1poluEYUmIrQNnoDqQikkIkvn5io6OzOpbx7
LC0Ad6M/Hqop3EjP1m6ezTAoKa2AUCx5D8LGGYgZGEewOzXzlChyzpnS11CvTn9RjAI0yf2WAWMK
Lv/L0JmKou8YgwWMNonrk6p19QFhufxhdupN/7jmsnjIGSYn4xTP+aUtVdCPaRIwQvmmeZDKXfWr
oz/sbBrrOwRdj+lxE7iw9pZTW1Hx/vCCMRJ0aTMrVWZeZZB8YhqKt5xYJfMioBmioVre/zmRHkoP
fDYxYit654uHRjJHSPsSmucaeNuH0Y+zlymPKeFMfrI1GLRy98RsPq7ZZGVvxpbhEc+yVgblE8VO
SS6ShLtMSfZppO3iTH72mZl0Eyf72ofOxq1fuQxgJCg0c/GAlS83daqHfGqKiNqbUrZulDk/wJLN
wEGkcVeq/tZHVFceCMgV6OoIqNrb5pZTyvFYCQ4cGE8zbwg/V++pzIphA51YIjx8j87WMT4Nd/m+
/zp9CE9F7yVf0vfZj+Gc0+g6bhUwVi4oaQrBE6PHAqW3cOlUu/pe7WyhMWm7VqCy0RKSDXIRbRUM
Vrca7hNwXPBDgbK9PL9JNZhm2gGVm3OAmkXq/+Mo8bfSab80U7PVNl9dFpLZQu0MUOVycpucry7i
nAvqZ0DEmIlK9qVSZIeGKOBw/RFe8QWCSFp0mYguqBJeritLDENqsgo8Kif4yULn9RQbQ7Qh2LB2
cAgrxEwXREOUui6tgEORpB4iCzrjZA2pDPdIeC4GAyJpZejcZkv1cW1VvIWMMqF5+nYefZrhzLMK
mcKx1XqA1Fxz/Hh939bOA40WiyYPHeU3w4DK3MxGLJ6BTk0OjWJO9Br9z3bavK9y6/gXtuB3gMhb
BfqybDYmudTmXUK5w8il594KP1nqULiWFEQwOWr+Rp1odWX0bJl8w6e9CSV8cLWxUGFBlSe+MYLs
i11OP2qjhki2Sjcc2NpBpwwo4ETwDxLkXp6LqjfiWR6x1bbBw+Tb59Sqn426ebm+gSLMWsTopOIA
IUXzn1rrwk2kzZxBYqJgpqx/ZGOGr8z7XYH+5hgA5JqGrHRzufh03eoaHBEwL3TYNEoovS9X10He
bJuJTzxduNHD9FEk6NJefo6Ow8G4YZTl+W9I8Plyr2yKm/GqBFeGLTyPgUOTPx1gbNfk96YRfnS0
WNpfX93aMWFakEoKjA8MfSyudN/blZ41ghFEDW7+D3Nf0h0pkmb7V+rknmww5ne6asHgo1xjKKTQ
hqOMUGAYBgYGGBi//l2U1dUSUodX9tu8WmRlpMJlDjZ9wx1m4qQV7yMj4Mk46jNd1c9289uhlq/y
5pmmgphdu0TRlFQqKpRxbOqzvmafD7KQTgPssmAtJieHoUG9wUVNUVuR4Ty5MLb49Rv7bLEDmQC9
G8fGGlyDoYRBmnwucmA3XaUSI3dg+dUoACNADTyzhz8dapF6XZwOEZav9hUmx+26DPvKHthJMuiE
De4V5O3PHOufDQNMHrQSgf0HomwV1IlphEkZfohjnW4BTcL9YX9V2V+3S4Jj2mKahsJTAJDc6mm8
crKUVXDo2bvTlVHSi1DSc1iLT5bzq+IyMEiQN8It9X6NGdQea2DY0ZUtnGrnmW1jRo5Rd0WsS3fa
SaOc//j1cvhsRPBsocjr2gu3YBXxe9TobW3C1Spsx33V6R8iC/egrgdxVxdnihSfTBTWG6htyyQt
Yhnvn04ABmApBidpz5/plQlF6wXkb+0tMZpnLqtPhwI6DfAmhPsfmFiFErqzOS4rKMdCpxNVJEbu
Gotsfv32PtmuCO8hOorwHtXBteXl3HGdi6ZDKxByKZG2g4MftPNf37FLKraoxYPZ/6HykpMK+uKv
WIf8kvAqIsHB9b/+9QdB03SRMIezxQc5oEAaeaYGPEil9LdqDh+7mpyLJz97WUBCAh2FAPYjDNM3
c0nEAkFwhYpcm0MCg595VZ8OAXEE/A+GWMjM368wVsiycpYYxZPqpXTrW8uS58iFy+9YXeN+8GaM
5Tu8uQeM2uEOZcsYNzOJ/M28K2NrqzfN5bBf2Gf/i2YI1KUBSlxEHz7iSNXEWmBdMB6EdmHvMuuT
ORo3iDDOLIEl/Fg/FxSnoFq3OByDvfj+ucjEZ2IsFn62Nd25rLtlDR4t5H8E8/ilc/U5GuEnc4Wc
EZUwSHMAX7Gu5Bum2/5pX790838EXMtLaTtDkFa2th50sej2zGzydh6wCAmHEm7ksa6aQfE18j3R
+TCBDiT5E/G9PP31dvhwfMDZZlFcgCMZWkMfSGtDU0Ed3kc+0mXq0SymW0eMVzarDn9xGJwdi4Af
VupyjKyRJWGnvG4q8MpFGGzByT3VuZijsT3nkP0ZXj5Y+LCgZC+cmPXcIsLt635GeVhDNAQZOflK
63g4gQ1z4W6dIjJ+jj+sNjrP1/zkekHQuWDBfMQcH7pQkHlnmgxgbkAHC8S4CoUzZEIE5rZDg9Yo
b/nu16/0s64sQicPOQPYmqgfr5Zx6KuiLzlGZHD46OsoPM7j5QJ9m2/R/ALjh+66K03SvoxgPlFv
z8ZXn+yjd1+AvN9HfMxADa7xBcqhvZJWUe46yozYzBdXu7qx087sf7CwfNQwvUPKAR3TppKPTIVY
79Qh6Hnw75yx/ZADFVtm4kFCeqMwCYu60aPpQGgdccVlMmgK5xAnqCGDGjqXllZfi7BOeG8/m8Nw
z3Se4px8Lu350i7zhwkgqshtMAx8Cg1o6JFDptg3ZP7PfWAmNRdHsxO34cD3te/GgwP7trwl34nF
vzq1aW3rmRfwDHHCKB+Q9fWldW9X2KBkcr4uQUpUW/RqmM9pEX94odiMi9m6Bygz+mL+qnxdEJF7
LXR6EdcXnEH+npk7JxfBfnY7WUXcrgggzOU56stnZwBOXUhsAlsLVa/VQuqJA8XGBUQ5N12caZ4A
0xb35l/mAuLplr0JAzYgNUEYe79c3GlQNMiQnumSROF4mMIushC0QAP8TDi+rhASgC4QCwU2JDWX
g2B54DcXl+dAcnWAv2kUGjeVUPtZQKu3vp+FjsyRbCh76Zpz2LkPEJtlUPhjAqGH6wsQ/tVbhMOo
0XhQGnxlzOTHpd7a7JbeME2DMwnaOr9eD7XaeKXdZEOTY6ghNGOIPsWuXR74CKCr3R4GqW7n/BzU
5LPkGoUdKAUFcKEFJ2I1e3kjJophAe+O5w3vEvrDSVkCWUCW2qdwqy5DLx4fKvPMVL7WClaXNegs
AAdCcuoTIfqscBtNlmrvQgZzYo6O9JxHnYuNEJeAZ2fRoo6kzbivY2c+M/qHnYG7CogT8NPx7OiL
r6IsERZeI4Byj0yIeKFUFKmGRsb0eOYk/+zuwBWMzY+bC7fHaumQnraOdMCjtK9oFlmJvysO+ckB
4arcj0l/2T+NuzY9p1R2btT1KnKZxUOOUdvJugpLE9pTd4wgWu38MxHQp69x4UBADt9e3Crf70fZ
jlNfcGTi9dzuDaf6MpB2z1z3TMD6WZyFuA4tOZSAFuXs98No3TNeL30W+JIEz1bh6bgA5/r217P1
2cOg2YGSgoVc5YPHogzqsGIm9M2hrIlLV1rm3jGL8mBoXiW/HurTB4JA6lIAR8dhjVakeTtwlmMo
1+0iCWmwjo9nhvhsEUCrAIyRxYkEpOn376zXEIosTagwhLrDHVyjQSXYC7Wtm1LQ+//F4/goqi4c
bbBGVvMz0EVI08XjtPSGDy8ZGhv/TwOsDcBKjpx7XKTnuXMhuymCpmj86xE+mXwUTgFZBuIfN/U6
lPeGwnXIDESHU0aakiuZ9ztSku2vR1mf74jDIeyD6wS6C8gcgtWk6GV5cR9snsDNNoj9gLn7Zugy
aXp+KhjfYlWeuVHWz7W+UVYjIrwwm8JAVux6eWQi5GnUrdWcCzQ+hKzrYZYF/+Zilm1b94XAxaUP
w5h0sKHiG6gX6Cdr50GVB3A0lkfldfWFIJADKuG8b8xrEfjtfbL+CsubePMVZpMpRRW+wmIFtYBV
jFTF9aY6Od+CH4WTmHt48jyDWovhacpjuTGPYQIs941vReZtlvJH5xJR/lkvss+Clrfxw7JT33wx
3fiSqCXbNvi0m22ya3UAeB4F7EqLq0JkcZhPt7PUZ06Ac+OuLvap9C0osWHcJY0AOHg3bqzU2Z1T
nlufZev3voptHfjCZjPFMB3CZy8ro7OGTh9ChfUQq/OFWl2GNbwMcVCbMYXDmAUBhsXmC2Dj2Nux
2xyTWsfWX6z2LeOiMgZtV3hqf/RFkRTGlIKiB2CUCuBlY/DSEmKc8BfOafrrk+EDqOZ1LBzTS3MK
N+m6NxW2i37i0uMY4ykpb8EHj42YH7sEaoVJlkd/tSaD8VAjeSWCLyKYa4IVc9oyDJdpg4z190rk
j51RtajUsv2ZB1tfRK8DoRMASgM8mHElvV/+eHMwm27Q4GMXxa0Zj3O0IMOdhN7SHNSdw/2/4+j0
2YGEEuC/Rl37QaBL1jKnxKiLxqhRROUztExzxJegx5XQgHShkz0D3tw8LwIT+nju9a5P+tVT+6vI
r2uZCliN8c0nI7uva7X1ZR/L5hh0c1KH/ZmL5dOXjIIhFPEWT8B1/16ZHnBD/oQdErK4EGBsT9+C
7L4I2ObMdC4XxuqYRYENur+4ngBtft2rb04zqFJPaFfhwYBASU0vqiGKh0UU6cUMV54ghHLmZv50
KlFwR0NhEXr6UNhF1701W2tZQPt8N+LyryP/gaLz525z6CYaUX9o985OmU1UbowyaWkU7s9BNj7b
n0vn81/fYnWKjwy458LEG+Z7d+MMidXFC0nd39LdcM0P44Pdnzm/X6EQ61f9dsjVAW5ao5xEhgdv
UxSevG22tRP/OO+yrdpzUNE2NOlhb8Juux8HAXIJPA95NKUDHA/PqXySJWf41XdZnfKApfHKmJYF
ptP2K8AqtIncRw/0mixBHTnKoumn4cfFhXcR3mSR+cU7+mN0DiP6WS7+bhZWh0mWNUT25byshWJH
Xv7cywBcFZF5PKte+9kefvP+7VVjSTRtD+g0Bps23qH7yUkkLhcOapDUO/1YwQcvtWI3NqPzIhYf
IJ3L+fF27NX54Q20bxqOsaE4BOtXXHiLPo27JRfQqT/P6j33Yu1VzojMK5wbivGcLb+uk2nXpObG
gloWdGnO3AjnXusqJC0736dkOUH62kxJ50P4yoPSj1Y/wz68Udy0o0mdJZp/qHOs3+g6RJVcuK2P
YZ2tTus8KY4d/HSnmD3THSLCgzVF8nRWxWlZkL/YN2tJMqkMK3udx+InI1EHdQsS5cerdpvh8CCP
NqgoG+un+5Mkxb9zy38gG6yfenVsDZJ6XSEwr+In/eKAFL7QwzF0YMczj5aw6fxiOvfMq3Orz8FA
tZdzy9ku6oblFvy7/4Vl8Z+PBszzojGI/1utI68pZ8ktPFrdYYC5hdX9uX7fJ9kTduF/D7FaM0KX
ZZuzBVYz3Q0sT6f8kc7mmQuOLOfIuzWCSwU3GxRt0UryPnQYWuX7TjNC/kQm1gacMgSYyQTiF5KX
V62vYFNuqj2fMV3l5vwF+yGAXw2/OtorKllghBje7x9oXcdK9eeChs+GAL8LLCs0swGvXuVmYdd7
Mx/58oQLkQAKQPvwUh3LGE4YG3K0xvgcDOHjdsdTvR1ytfB16ch+Vq9DDmBoeOBjZt/y7RxDfxt2
SBmEH85dkh9jhNWYq4XflN3YeS3G9E7lM5Q6XrPQuI9MufMwh1l89j4892JXc2e4RWa5FuZujD0a
UxIFhwFHCxzgxwRL5tJMys25M215c+vl+vbNru5go4V0FRo8UGaxWeSXNrxN4HPRMvjlnZvFT4cC
jgiI8cUdcN30c4GA10IhnBVhuStbuMf4uaujolAbNz8nXfwxxsH0oQLuQy0NGrgfeNeVX1hEGniw
+oJuF+U7M5WJtyUxqtNXS6yVy8S+FAViLJIYe9jz7M5pp348r99/hzVzyoFoG6fB67Kt995PO1mo
aLp59bBrtvXTeZO+z5YQuvKwkQgJiA/r1GGA4i4JOd4xjPoSh3+r0VZ8zRn+4/v0f/IXcf3n2uj+
8Z/483dorMoCGkOrP/7jqnmp73r58tKfnpv/XD76r7/6/oP/OBXfpejEz379t959CL//n+Mnz/3z
uz+kKDX1+mZ4kfr2pRt4/zoAvunyN//dH/7t5fW3fNHNy99/+y6Gul9+W16I+rd//mj/4++/LX2D
/3j76//5s8vnCh9Le1qIpnhef+Lluev//pvj/47WOd46HDeQ2cA87be/jS/LT2zyewjxJuj1Qt8c
vuo2flIL2dO//2Y5v4OliDY76AYw8IK71W9/68Sw/Mj+HRK1OGKB7wLxFB1r+7f/+mbvpui/p+xv
9VBdi6LuO3z6tTfxbpsDzgsNIKxHeFF9bB4yroFk9qAP5yFaC7+EuW57HfUj6bw72phjdgGneV/L
mLTTXBhIsgFQatOwFlb/zc7tskxMLoMyZTzPQjQ9SWDU95NhQghrnKdJ7vLCa71osGvTvHJQ45Wx
bVSTdSkbm4NEX2YQfx4VadkJLPPOvVRGS/IHPQyOYcdVlXvBnOSq4QX0iQbSESsaCeLJYot7Npvk
0W3RpXeu/NpyJhiMMLeJTIEI0LxjobLplxC6fmw+1CU6wNCIc92SQTCqnozeHG6U31Gexa0yKAsv
3coxZHNnl3A66H7UQOFyu4yafgi6Jg1ENnj6cihqFFQOWcaFfoQjjt9tKq+1m+Mo207sfDrKHA09
rsIh6mF72l+HkjRwdvKkkDsDjaLqmhpE4BdXPVeo18JYljH0jfJZuMmMAL1/CqcQoVUsxjYsdiGF
5w7KiYBh7iRzCfpouZz8DXh7mSERXwtIYXE0qPK0IR1P3IwVxtYEdVAdbUvRaqMd0vzwFXzDdmae
1+YD0BvgzjTwLu8exqZhc0xAAQmvPHNi055CcDk4VMSV/E4Ns0/hxVXYFNIyQU3SsRtGGFqNY2d6
qK9aBhX5gpoY4bIRFqFxTV1bTSI1JDOrLaEwIYXem8+bTckNMewzJkxIFhFI4T/1ozV7TRz0sIKV
cTt71Lu1PehIpKXovUZvjX7K9OVcty1yo7Fd4P/gsqrRPgFhXapL2lZ5FteuposBiAuAYGxK2EJd
Qmqn6XYlOoPlCzGqYIrtOVTZleGx7LpivXjyZ8958aZKiQsCBA0eUjoq/OYovIi4C2f8wsGhqo6c
FnDoyG6oaHZDmdM2LsvAQ/bE3fpbO8ECL+6NXIMpBi1Xnk4hrSD1w5TnR47bWhCEcHnV7KlTOF6d
WiyXQzrQERCz2GOWbvau9Ls8zWoDUy4bz80uBgFnt2MRdo66M+cqo+JBCI5QHnu9RNO2bNiL0cAw
aD9hxusIYLKZ75ps4mTjBmxmP4IeqNbrwZKA+/WyN7KogdAXSUXB8gKCcW2b/5yaoAecp8BX3Wid
Zw6L8wb8kCtI/YxFFRVZMTdxLi0U1WavC3sR90q30xNYQqMooxbnnrs1eeX4SWHbjfm1VLV+wbYP
YKAQWEWXMEjcTwpRiwEupsvyaowCposOwZMqKDEjlLPCMXEy2LcV0RgGFSiuhczqndRuIb4s6XOT
VGNPum2DNQphG1r5EAy0g8pDn8MvmzkZS+1JeAoj9kxaUtNSw/rAESo1Wu+V3jLI7tRB067ZIjpH
26rAeRPEIcyc8YEsz1HbgodG/lzwwiWwW85kj/zJC9VN4AnCirjOFWj2HXpL+baHLYB4wmP13rM3
jF11YJ3JKGz4hlrStHKcScPPzvNmPFjmet956Z98U9jZ99BuJivOi8ZQG1EKj206BR8SrH8abBgf
UG9mdMCbdU291KAEZKNjV4W0TF3WBGPkz3pWF5RSYl1CJNrxrufe8NuTr7kAAJd08l5VntVv5s6Z
rU2NSCiLA7Oduk2RF6WdBkFO5miR92qirtIZZKStoufxDFjb12KiRMZjHcyApSuN1dV2NYQ1aM7N
LwpCAW4yDOBtbHXoyObkcqcvrxpJYLc36XJu4z4ALC+udRvqLfG6yt90/oAntlplRoAagWxVSjJX
X7QhZb6phOTmVdgj2bpqVKlgiTfLTh2knvPsdu7oGKS9Cq1s70xCOxegzITjBZqhIv86NuADxQaj
dbYlVWP8oBoqAi3uH1HWh2B0xwZgI6/zeVIy42c9w+Du0c2bRu9AWMrdFK5uxEx050/Tjg2Qtt52
U0Z5gXi3hd1iB/nD2o8qyL2g7CjaGQTwvlTy4JrU7o8QLNDFse/Z46RNFIgqIk/egEtvW8Hkj30v
UQeGNWE4w++W5UPZRHZblmyrXQU9/kVCMOQq6no/LLeiMzt2Z3QCxj4XvpN50zWveZDtTNUCwBXX
qhlC8aVyhjF7gih2AJFOTxjYsJHv5Kw+zU1YAS3n1ZAJp42V349eXcsIW5Q9Ez7hX3HfYHtEyNuK
MOnrroP/dNWFA1zsrLK+ASbJomneSzFsmGjyZ3MmXhX5dlc4e2E347QJJnv8s+/ylwLG/zEMfBc6
/jKs/P8wYFycJv7ngDF+rv4QP94HjMsn/gwYwWH73QPMEublSKVdQAf+K2AE6+d3wGjgc2/b4JAA
8vk2YAQnDT9DEWPpIHnISf8ZMFrm75CCgCoyXOsBFADg+K8EjOt4ESxYIHvhVLdU6UHRWXN8ic9x
u0yq31WtEklRZjhG2i+TP7GLQTpiP4x+AL0pZSYB5d0+H7CXvGYiMfhsO9m6wQ6lMnixB2OVDgVk
hMIuzzfNVF27cmLR1Gcwo8sm/CKQ0hDVcLUtYKcei3p+FFPZ38NH1z3CSC/VzhQexzKvU5hQefgL
qo9a5kGSSXh722/gxQVRvKhmLt86XValCNsecHzt6sw9pyzyCk14E0YvrwXsahNSoQTgVSAxkE2/
6ZcMiPaqoqXdrjfdS+l47a6A8WsCAjONbHuAgpAB6grI7TJpx8A9vr4rAQvUo2Up4ISK9lFpesjN
5sq3qBGJOedx1YsHXFVouXJ5aIoJnqgWiXHgWJe9QiMCYESUOCxqplNp3dA+q055YNOYQbB1S9oW
zqQ98ZMK87iEL3VaiRFhs9J/aBlAR3I0HlVo8IvQVBeTa+wBiN/nTuEmIZngEJG/zEYB2f0ZXkg2
vQcXorzoJ/9MS3TNkn19dUhAsKgQT0MAZlWTxoy0Jst9uVvgR0cy1FNqQqedAxILkGUT27mDaAEh
4l7D0G8zD1XS8BHiJuTZ5oW5ATftZPk9i2Wu7sNshFWtt5tAM42WVlPkeXjmugIs0jBqdFuNOkgN
UaIqCsw3oJKCJ2828z9zrLc51aouiucBKwo7A7k26OJoK79fCtwcGJnQzN75y8jeBKUGiMEkJhHF
VlbW1wr+kUbl8l0FT+YzOJC1IeEyOOxYkDziXaG6sRaV6wFh7n1EhrtuhJSmCc+2A7KML/Uy8a8L
R8+PitloTlIYUJCCOdd5HyKHy0S7Az36p4cJ2Jdk2higoJ7qVgNvO8zW7tfvaN2IeP2eSxkGDlhg
nDrrdnHGJjevkenAZKEj8Tga854OkKtBpsizOTtSyJ1GfqAxzygjbKyqukNGdw4OBBji0mF5v3ER
8pkEUJ0F+Q2U1vvZ8hru1AgEx92U84NZXyKNniJD2kEyTCATYxVeZx6Bv8cwHQAf7xA7yRepXJ0w
y7003P4uL4GXZp5DTt5seTuYISIInbHwmHys/T1z+Mb29RMVDJoIbeNHoxw3lW/uhQH739G+6kvv
Al4WZVQEKK8NCIDRHj1wTcdISrjaTvW9OWfuEZ0itQfyFXFTH6Qzt2HRMFn+HoKFD55i6HXATyyh
Obtvi1BuGOvHQybL8QASyHho6iyIdNB2KYR32yptZlmkvuGDDVKVSZf3cWdWYt827ZgwsKP2diDa
xK5K+4G4eoMck6J21PhbTShP29koo84m9ZVYgIFF3pVxRp38OLqm2jSaog4K4w5ddUeURthNqMf8
q8jGFKm1v9GhB17zEJzU3P8EPebO8ej1jHN+X5rOjfbyaxs+KylSERkxs/lWSa9K6mJ65Gbubtw/
RirRzQ87G4cDLyFrYRhxFUD5bkY2mjBQB6OCuk4M4Hexo8yzk2wQR6iQtZvZqeEOA72BacqMCIzM
U0Cb/awX7FI5qIg0kED2QQaMGA3h09JV6OS4wV0lyU+U7VrUKPMb2fdPuNjYdvKhmlwMWeTwJapz
7T8YjLSqqU3VSIDFdifsLOOmwNM5/p3OwhsjJHe+rfstN8UIcqZNkkrhKAeK4dRjfINb9lXexd6E
VFuAThOFWfegWZ3t2ChfzHZ47vxwShQf9qCZtjEBCzOi0gCCNusZkO35pQChP2k956FotzbR4SXL
4aDrgzgXofR5acxNk/aVcecgoauJjHINCDfaFvfE6u7nxr2YeLPL+j8yAu3vMOTxYDU0ySk5kkxd
yhBqBvSqcvVOud6MKsbMYm/ovBRGZqnj8aOmU3FiU/0c2JO/zUzvyVAzTu8+gTfDhTXb19YAq05D
fpvDEIRzo4Bdxljfu804bNF/MWp6AWlqHrOQ+3vePQ26+ZKLwsAtFvbJVDq3vTeweMxVlXrNDLRH
69NNPfexUHN2wj/E0a8hHMuMJ3Ns8hggmR7rs6PXilFnm9kuYmcb3fUQANBDRsenUXXiilFc0h5D
tcqrYS2HQnEUdvpJF7baGLnAS6KBiKDocN0OAJNYPxTu0cisjBkbwj+NdARLWYQwC2iNPBoszjel
Y8ldidpY7NgoLaPAdZXLkaea+kmNIvs2oNYlfAb6C7OXoIybQzSDXhcpor9O7tDHkyFOWYXvFVbQ
SCYzoVHT+g+OEliYpR7jUEG3D1+pHj116VXh0Zx4fmpBLabKv8pyZGRDKFEXGaa9qPs/jHBsIY3Q
WJHOSxTs9nrI95WeYhdUBVwJmdyBsGRN7leqy2LjqOY7stuXjuXTHXoQF5yORiTN+dGdxAMUOast
N8oxRt1CPRl7DzWwssuGPbJANyG5LDfUsb5NljlBXIR9BU/rp0sD0Hsck+1QWNt5erYOo3AHfClZ
Q6ofLZsskw+lKR8pUySZCHydqsrbBkKdjAD1Q2pWaYFcM+7DormEHPu3SciUkHn80bcU7B1h3ni1
EBFTFmDmzvCgmtGKjbnM46Ajp2yGI1rgljufyQspsW76R17bNCl6w9lkKExEOM8JZlC1i3AAbKYU
KC5MlE8MYSzICfSG8MtQW6iw1XU6wSGpnG9MyHSmVQtCryaQ3dVzD9eTkk6b2cp2vc9ErGs46dmd
AnnVxM4xzS1kgJ+mal8x+7HTo4FTzRQJ6sXIDYtq1+Q3hQ1RKWHc+1Zx2RUvOfcS1NHkVhW2Cz1k
FGYVSonElDdag1+joVF/PYq4wn+TRbOHCTNcDyrJN18EtF9TAhBfCpjHpuYuFMyq7wg9gygQ4tLr
CzsaelnHYO319eJkbAR9opi1A523Bfe/D3Az+ieuw3mTiQrKaChe4a6UW0jVHLsynCHa52CXhsMl
g1cUal3I+z2+bGR0HSjbKCSgSV26TiID8HzCFqdn3j7mqankdNBp5hfwqlHSjI2G7tD5LQ8ZH2MU
qPGE+T0jAEcM/CtkQu/8JoOlcfbcSmgdj2yXzd5T6Yf7sA75Ne6GtFNdl1i53ya9rNzYNwBGuyok
x8aEQkPQgH/P++ob1wUK+VMWa9WE0eD6JCppMGysOnwxgedMLWOIiDOU207k5d5CvWmw+UU1Be3u
umoH+yYMsNjUwR0tXHjmkDQlWEYEN0+Y8yvbD+u4bUgVBUb/xfX6E81YCR5L9tj6AkUR+zSJ3jz6
fTqTJm157W7Bb7Q2Rk32Vut+6Y3KSXjuwENorPeG8u8cW4+bsBTXpf7eN4b/OLuVTiyInJECsDNK
kGjMxQ+bAYrgk7lJsoyeCm+Sm8Cnt6Kd5CUJEjdEVu92tUyaeunMovCE0iEUaKSruxSdOpjFKFCK
wicKePEWvCq0VL1g2wOvdJCbUNjkIucWbMjofK86nYQue/CbGXem68m9xfPqJMLJT0JEdwkWQL8X
Viijzqu2ADyRI2tDkGxybzlEtyjIueCi8CBW1nCaZpZfjMoAgG/wMLWOLDakGtwjJCKci0HXT0Uz
FxfUU9kFb1AZLMdqO2gDLVFGyqQa7D3O9e8hdZ8GEcCZ28SKrfPAO4Y9oqZxar5zHzVmv6CRWR4E
sX4adA5iZnRZJB1/r81JnGQw3AcjtHoC6Lyk7pzVkQV6WmIO7hA3gu3a0sV6nJf+KOugour8ZBMu
uNLznmzG9wMpaJwVYxsFVdfByKu+8XkgTtACT7ADkSE340/dWtcBwVHVcFSu/SdrGi4rwzgOOarf
EvyBqLSxZFsr33KrdA91oLuv6A49dcBVIuAyLgpmzNciUHw7jAgrJgeKYuzOC8vnMF+oqEiTI9TU
7wFPNqIsNH802D2jS4Z0bm5RtzYj3dRP6IimYQUiHVDzu2Y6+ty8daYOKsMZmkOum38LJ/sQSrDL
zOxLxeeED3pIJKxpotC3y7iqAy/2rao+5MV+ptpNal/0kRjI1xwpQBxY9CYQ2MeOfmQIVHSPyWh+
Bsp+kMBBxePgX5hylrFvWxFqmNeAA17RgDwxSJ22gfgiih9lOLxYTvatD21oAGi7gRhE0R4gPvBj
ngWyBxt5Yy0AFamdzSQfM88sY5KxIC4JUEhSZT+NSn43h/5bSe0Jxmp48RrdHIuNY9RTnXLXndLM
00drANTEmcZLA1XHdGwVSvMBgtWWXoUVfcnmK8Mar6p6+KMy2iwxBiNILcHAW5xqK3JHB3l/NdKk
Zl/b8Ig2wn3Purhzaid2Bf+OnB9WMTc9HCeRaJQ0KjmNWg8Lq0N5B7FaeBQyIpZh7rMc9OHS3YZm
q2PD6+q9q1ABnOq2O7pzeWW2XCSjkAkRcssaedtbaF675XDXFiWWNPkxqzbh7ngIveHe1NkjHFPM
CBkFVFysGWTNydq4CDEilHiNbZlP124wb8wGjlkVJH2iwbCOA8z5ItzWl0UeXlthVUVuBbRiwd1r
2H0d1eRf6Fb/kZnQUp3MO8iC/mH61kHNYxGH4XRoqwzJhuceLKTAERA30GClakxQs0WIM9ksttA7
jfmAOHNg3/pq2gwDZG7t4GQx+9oLMxwPAtco9sBPxKQT2hktDL6ca8Mre9iJoSVQlxdDyIKohpNs
blg4BwL/mwuZnAi18y4lhevHgpR60xsAa2iBoRS5R2f8/zJ3HjmWK1ma3kpvgAlqMaW8wrUID48J
4aFII2nURrX6+u4rFAqVQANdswZyki+Uu1/S7Jxf1jhdAzisYtYYxpfXHk5K8QPueXkYLsupfZsa
GpgOltUXZa/3+KGNcHOnIVpmfMLmymcHQxGJySpPwVqf3InTuqGyD1U03603guXYsWE3IhItxpDJ
aFUSBL+aYrVO7e89F9dlXIJQ16s/fa2zJq1uJnl3QtuHgYKe1OOx9M+OOV+HZtru96CJx3Yjl8J1
Q8G1N1UQ+u5uVOFamNfO1BsOMf8y82tpRXtHtPRLdDhHUhL1XPaS69z3EwwqbmqvtRONlhFBb157
yK4UQudv4w3XnCRNXoKmis1We9F7fPYj64FVqNe9GD7qvnyoOF9DoqUeZ6/9bu5v9tgOqd/MF3Nh
MNK76jddT7Vb/R7yhW42pyTMqhdkqXZz5jvOkGiK2nKjmS4onjPavpu7xgoi1Ys+5k9fyLG5BIVZ
RV3zUARmH45HbTDSkUPUHcfPjn8A3DTbV/21UPnEBrheORoTwz/4u2vXiVxvmpPW8e9Va/TRqtff
ZrEPJGnBRjS+A6fmLuedGJ7UM6snfzs+oDH8sNn1HhbkRYdhepIXFxQsGAMRFV7RQyb33DcEFS9G
0g2WdzYOWHN/RjMM7Rb3HF8HdkOzm/eoVduDNnTaZdmZ4m1XEqdEk3rUDAL1TttcrUH+rhDSpXyE
Z9cq0Duvd5ozvDu3wK/glYI/WLjqHrfRFMtiOXPm8QvU3cVLe6+PuncxJo5aAHpW7Zfc8w4oRydp
cIO+WlpPTLpZqHi5YQ9iGraXllasF1SCWreI6FjaJgugCULIhukcdD7QX7PViddVWFY4V0Z9HFPa
R/ur4U09C/BIXwFhL6e+maiW61Q8jUV+oWHiOlnaZe1XLcF558YCszauuPKpXm+gwjH5say32D9o
Bxj33kzaarvknjxOWul9FZT3pNXGnhUu9ZaNbl7B2RLWbHFN3ymb+01ZlDhTPcsLsfUnX1m/xoZz
szbmPvUJ0JD6PJ1KJe/XXMqMutaFvFxcFkvZpyNkEldxYY2ElwIssPma5mOvL29N952k2PxZSjTn
1HWtl0Nur/aYPwDc6rFr7UVcg4Sum1/Etrl4LwTR3en+DWWbm0zszj0xFVukRFHQ3bSe1Mryz4lC
9DIgR3KMSwpQ05AQxijckxnhbpx/GxeQAhqMLJE/mTkY9xwYGVg5ia7Cj6QmzprkI3OEWfDx58ma
AyYHfUfc0og4wctjOY/paGl30hiyfdt+ea0b1dqkwHkqP35zd70KR8LfuQthdnxzLHh9/tqjezeK
SYaLJfnpcqWQcQ+XZvdjUlhM7Lgwf5j68AwiLVCAIzeX063h4NjbiHfrzUSgT2wNm2AJMntccpCy
kCL1V/Km8lQoee7VOII2QzkVQ08fjddm41BWYd7LV0+rTG6Z/McIGL5CZ11M4UXDJD55I4+QOjoV
W6uJLNIbRaZry6kUzvso1zU+9KVgjt7fZs+9sslwms4gZROD90BrO6yvHkS2p42JW2EhkA0/Yg57
xliA4pAisXRq55llDiZUY8GlJAfpc6C5iChUl5QKOqPU1tejqGLp1PdiGcCUFsYr1jWuE+vc6HVz
2coZttc67o2+BuxrPDuy1+GxbfGi+be715/0LO9yI3KN5qEe/0j8oScfTMks+RJ2A7BeUNcAelOs
nhfmR/9l/bJ1ng5qds9H0F42QbHwQfRHaGuDYoqQelyO7mdpHePFKOofi9lDB3cbiw3YTMnSc2ZU
1SLVDvNZbRQiTtRumjwMd9VKnzVm1DmcSjjxfqhDu8/vliGX2Wwzd7aduHhCanzWn0NQ11Gney1B
16rXEVC2oAKNzCNPfyBxAU7GZOClWuRLzThtBjkz+W7TmbMBGtj23uSmxXOxQKbLmoiUckL70wS8
bvC7ymz/mhoM/LBYz5JNKAYsW4iVCH4N86ZCp3RnuCG9jdAmIFtxk2p7WYzxe2HrCrUjoXCHxSHx
InfCABbNdOKCvhHbW7u01813g9TUEBPJL6mbry1hwomZt3+d7orB4qnYt/vVKvbINooqGjR5mhaC
cRamvARp7MPg7q8IHudM05yLpfdt3Jkgcdy/+q6GRO+bIF7L4sLb+1AacLVzp//0x5WFoClireD7
wzzLocmQEe+V1UXrzSfHIjjMvv1Q7+bZhiUHU92ZVWlfrRZyy1eY10HKX80ig9TV8j4sydBJA2aJ
8BjTVt5G2CZCbzqdIIjvtWOmJXh+O1rw1bbLuf5OeekzYPdcI20PKLzsY0p0UR+bThL025rtw/Nc
OjqwBM9gr5lvg5O/moP9SOzrn3mH4l80ftl4yXUVhIYY9hieXjHDiMRQ3ptt18DB0jsda5n55vRz
6pwUO913r3Sgqc1UTuzH2LcBhtdDIcTBYnu4fmztYx4Oh/9uVzXNElvgRWZpPhwWH3MbaMHjslc/
Vw/wdUIMRz5HV/OP7p/1Vqb6Yo/AZ/IZ3cvzBhIUlk5z3fqH2tVXmC1PhH5JNEvOv9py/OYq34Gt
gg2cp8L35ZVvjuUwh+zVgy8X7VSOBjkq3QEq1Z4036K52y0UMwCfG7I2rlr+9WD2dt4TbUeUoX/y
7DjQnHnBCQMqd/KtGplN2T+YNYH6RlCHCDm5nNuqyIzWiq15P08W7PpQcM1oqGYbsKKwcz3GQK/y
nhuPpjjHPh6OXa3hNLBdykZ1DJsNg2bRviyrJhOPxOt0mooymohxa91piY+1+UL6ckTOnN+BAlSI
3OwX6TrvJltbwqABrl+qyGoDL3aLi9bd5lHX50jfeyaRyWOE0QvIB+pYK5FnvUbtELDCFK1wVcKp
zAuH40tr7BGA+Z/dqB/8jZbzrczkwpYya8/WgTSlPZbXuS3cSFkWP++h/rUXl1WKq3MSymAQIzpx
LqsH15n/gCx0kWPsio1y6l+Uee1vq/xhM3UdVCYkyq/YeBhqA74klOlzfQd8hRG/ald4kEbOl1od
R7qZ9m/XKUKLio0Qeb0RiWWxY8db7nbDevcK8Ys8nVTW/l3ebyfbP28jLSfg2iAXOjtO0+VTNOa+
DHMVKSYaQP3mj2vmIaLYP4LJLBtLDM0+gVz2C3K/GazXwE+hbyYlykE1Py/daET9xFhjuHW8EKMb
+Vab0VrRcen27If6c2fuy3k7XD1cUWHF/lJ5zDD9eVKVlrmjDiLpPRv5/qKNoozztUOcVavtNPBE
7uuSjWJ24hVyMVYrq/i+ngp7SS3lXzslsoIn0Aw0/VodmTds+z2CEz45/R3LC6nQ2twnVm4Q7FuD
uI1GExfHa2EDKmkto4pGiqLfVhU6lvnHAU+YcJZuaW4nU1/FRc1oZ1LGgVxmOenu+GwJ1hrT7Pez
2b4A28It1MOSbDxNi4+dpxx58nPytsNjtpZoqdTbOAbWZfRLzJ9AE4y5zmnYiOJx9+p5Pw4nHmv3
2RDen3E2Hzu/YB5d3c9q3BJrXpeTZa2XuW0A9nNkjXvjxDrUljG4L7ktPnIXcGrzr8j4qus2kmBc
zeq8uz2NOdvwgsqGgAUwdtFp08OkL0nVDVOMcr6LfVxBialLIp36GDHYSIkKextvxpxqR0HTOiHf
rMpgml67x523yGtZ1cxWU7w5gCKgWXBkmwgiOQzvjaHioPrt1H4QI0Xs4yZYRnozGx3WTirimvge
lhUdOzQnLNCep0XelucT/MKPJah2UstmD/jntFTNllAOJ6NmNK9uzVwyjvs3Sw8eecjx3o2cza67
YKFoYEhlQ4n11NYhitQqavqKKGnPvOd6cHsvOKHlsUKbU5BQWuKGRk5/N9fPh++lCxVgkdo8Riub
J1hKP2lN90yV3JNe+n+YQvbU3+uATKd2hxucjFjzTRWrmuGXoINo3viB95rgYEXcR8DSwJdUvVms
MrFgU7CGZk08eUK0b6X1qj8q4xvFkUUkoMOjtjLiI6/UJVBLbA82gAsPgue23+ftd2O0adNp5Udb
q6deyb+ohvWPuV2daMuLb0dHVAy7Lpo/a80aOQ6XpjZezWB8rtrvub29tbILkmZyL8pf9IsO+u3Z
q4ZupHjrjCp21PCHURhTo5cMaAefhAUBpgn+RnAfUH7UX8zmpP/z2ZD5L93E28vv3npc6kDTTvoK
EjAjG05Xb5hPOlo5ALXtLHtgEC2w9Kgc6nhkf4la4b+P1tnKFab18tXfmiVd6s7je26yzVhfkTrg
C56eEadmwl3Br0DxtQ6UwDi6Z3eEbjDh/IzZA5mUjhnvx5aKsn4rN48YeEbo3XPWtDRMkFefh9nQ
nmyKK2msW7LpeHC2cUp9VWt3BGIBMw/gr7lDsWEH3Cmrp2JkkRiNzNLn/BtY0hUxrxUJUvai2T5J
OpoJXdrrs1mZX7qx3+9d8921po9lmZhevTXCugsx0CNb3hnyItqpUfp2fN31pgZydtru4zbRmTk3
3qrG+/zJ6fmGSlEmS9O+r8SShK18c0qVZ4MYXtcCgggeLAyUuyRSBW/NtJKIVM3XQ7QJ7xwvSreq
qJ3d62zZUa9zgxiGqpN1UwyiIv/Rytbh7QWzaXXw22XvPrXyM2jkFNrElzV1xXvrlVXUq/Y+CAon
E7cvo3dMfEJmgxBJK79jAf3VzeBam2QBoy3R7Y1vMiDnwhcExezfV+XDqazjb2q678x20tODISTs
5JIyW2tXmncgfuBA3OBc3DZrsTIWm/qWSgD41KJqgmCwwyVgDa3unL/2vvEXsLO/BPujYYA3t719
n1tHdmCtCw23QBc7LeFqL9Z9Kb8LrbkUO7UzzTHjDT5ACBfrp9k2YS5MYA7YngiN6Ek0wQiFWpiR
XwVnbmpy9c3g0538n47lxdM0f9gAJPpMtt3gLFlXkTvQGdu3YNeivb/5MpGYhTXrfAEEuec5ROL4
YUtOsWa5J/4DHtOczUjgzwBLP5YTLZBQQ4pnVh1mGx2wzJlraoQ2dCrZjVx/3N3lrnDX7r5uayb1
/bFzuOSZbzUPJYzR0rt5zC+DGVzmhdyfqbTBwJzuxc5X9+R1tZ26fv1dKL0JyWypT8H8Mq9rnSkG
t8istNfB0yJjn9bQMXo/gS+5FXHx+sjNSYYdNkwt26NhyTnJ9e9BvWzhRNwDuBYS2HG0Pmuz8s9S
NS487cR+WaGEKPvI8+jxdgfGOwvApKQi5JgY6JS5tyiQqhL6GfY/sWHIruB2S5IHX3L1ONl7KRJb
k4iYwJi3XPqxN001IG3rUzM6pXY9yAjNNRCFJy5gtnPaG4uV2fOGexOxOAid/od0cT9S6J/DkW5x
xATD55Y/jHv12a/+FeHoi+eDHpsDwpN1DcJlLCPGwDZWjmtEXV5HDtsXeNmwJpY4JkIt+L+HYaTe
pr4Ond/YMTugPK5iIzD0hJjlOhq6sCzBRw13aZLSkRz827NLF/nlcBfYcSk+eQqsyPHWPhyaPbaW
dswO5X/QgAiIghC5eS5AelnZrDvEtsIeEZmWH275q5lr7VzSQmdp8q3yu+9l7l6KPkXHH5OvwtFq
1gFsHz3Yi7itsYf+LiHWo/nw1zu9fAi2Vs/qndgwvZ6uAcr+MS++FhiQUNi7GXvu/qJKK9ty53kT
fBdbAgdybwflt+plUf32Um5EJkwqcvcA8prrl7BBc4w7XrTIRXsQdCspI972bTYh2f1FMiTUebre
MvYkaHs0SQLUeqY87DtN2Fnl19H+nhrOinXmqRc+k3GQd6Ekq2DS+G2ibcNCs43Ik9bdMLZvBOkE
iVvz7Y7iSGfbzE8OE8LkGp8tyEOydZWfsUMYJ00ie1q15VtbdurGGzpxbg8PeHEOjnf7MdhEfm5G
tgnKHcKpneyz0OzE2Udk2rfbb8DusaFe79wgJX2oSqpbYKm/zFpm5MYTWkGinNA9oxW7K0RQpstq
/KYtBDJEFhLVhIanMgdYOvbi2lrbk+Z3z/WMqP/WXOOwaKSToBsO/X7VNbz4VvGzdgrelNL7djDy
4gZRJx1ehtlxbiC6rCU2hP6z01VmyMo9+W13QQTFQo9Ao9fnKiXuMSXjejuj3+ZKbP20JbcpHM1p
ziYUGbgYIktf1Z0E0usKOBsLgFHNv3W15XG/4ZQYDzvaZ6gzVkd+nkd/V1Qdx7B0rqwoTdIZT5M7
boiutC7udJ3s/pvCqSuNSO4+GgSfa9gZfshyv/gtk5FwtpPCqIKqpLtTFklH5gZAW9grlANPU13A
npQBEGDr3mvujPG1/rFXHBmjImp5qDw9Y2uIR09/1uzqrtEAiMx1ISWlhtlFNMruMybtpv5Yi9em
k8IsQvx2WniG4nFUMF5ietJsnnOmh125wJdtc09bRHCdRH/a6jXTN1AfC6XL1UKHhrPovNfWfArQ
DfJpL6+Bu2js6FK/644H28LlrNb2yUVwlnh+EQUQSulkBX8bOOBFGH94DcNj3+D0i5oc+QIkfSYt
0EZdiRTgs/C5QgfZJE1TfGvZMtxS3yPU4/zs2Q4cVf3yC7Ia0TnzQ8Jy1DgEKqw8v3ldYyc9agnr
O2Sr2Jk3p18Nz31mHwotlVuUp8N5RaXQxEHbAr8NYBcBqYyr8cMbhJFxIwXsWS2Iilv8sOY+5tql
kzVfksGHc54M51PfgzXyS6UnNgUUCB+C/NlC94FJK27zka68ia/D3IJ34SJgMu0q7oMF/lHrk7xo
wTx56Xj23oN5b+O6HbToyEcmZNeD1MLvhk6RoBJ2i09jKn/otfx95Ot0msZnv20fxlXOUTs1zPeT
dR7K7m2UNGc1zsicVUrnXNfgkpvxt90fJ711Ef+CtnoGKtscQ0NWjzPZNoYc79qFfydg6p/q3o1X
LUD4MXePYGVT6KmAet8fmgXRudsmKZnL+sb4fg+hYIWfDLE2ajsjCzaHZvpqeNk3GdeDyoKStcYH
8OSBI0xG4+BtRc0eXVgq5HNLJq16zFULUnFzte2jFsCCooNSY87Phznx8BbjlnLYiHfu+9M8mdZ9
pcPpdRwLXjlyFbTTSZv3jnF1udBQ2CTWZPbRPHk/9rXfQ4kmJhrsX2S/TRHU6hbV0xmq+yvft/ri
H8Wn1QzUd8IwirY+MYuBhh/tt75BHsBWkJS7hdLV3b7jWfTQRMtfxcyOWot2jdv1a/aMhouKAUMH
lsKeM4XFdK78fGEkGGFO0baEk1l8nUjD+bS8rTnXXvUIDA2dvcwKQHhMoWqK0LGrXzefZcbTHOtI
EXFBBk247keb1kJbw75jAgpkwEBZwTo4yO+4tJFCSC+GrLoFA9U0/EwwoGXbfLFqnp2qzE9jI67a
0qLichE5WTvqBtgC0J730i2m522tdZgYlGG2pupI7/LXoBYJTPcRQ7AWEeK30F6bVyY5/z6oE8uv
rPTYjQvT+yd2uypecT0mHCPqwqJYJEiC9OVvY3c4m3T92Q2AhJHqfkJ5xt5SVK+WDM56Pb6IcYTw
8YaP6XCbBETvjPGHu39JoEHxNy7CfmPMjRGgZIbX30ziW5UQfHbf+quV8vO5NwoN8Og21Nh+vyFA
mNew9Mc6Wgf5Ryz7VxB0Z2gApNne8Dfocjpoy0xMmsePQ89pWa6/e7mGdAHNPKwX5/kfoNbXcc2/
0ITcy9aaMpTQ6PL2AwtTvme9IT5LnWZIKdE5SdRsnmYmpUcan5mzqgi7fPf64Wuz+j2Wx/hz7cQ3
3RZNJoNyiztLezzMbGjXT9M9rnYvP9Q+3G1bBxpQAtRYzm94Q/TqfTZ6BmyuzrbZuCWb/8RFS/TX
N/80TcrmvRgf9BYBlim/NbtRpB2LKI+VcSEA1whhLtKxnufMk0CKHUeBLUVYLJNx8tGnxZuYs3VH
09M5zq/dLu6AMLeTxMwE7ihUYnPnTnv+c/A3MzvG4HvfOno4BLL5lrfnfNqqVAmTure9+ggWhgEW
vSVpyNUmpQEexA8gTCskfRq/pqyvYBIIy7rhhyF+bjbnbVmDwh006TaSINySP7gIL6SmTnvAuhh6
y/Q+Y+zAaiTb1GvcDNcG76pfi1ia/vtceDyv9fFiQ91xlkJ4lEi/JuPbPJ6sdspkiYdvM1lr3fFj
JUk9UTt8Hg6HlNe4csuzt823I4I1qDXzqMLjgYcL4ewt6NBaK5kMc1ZZep2qQXWn0pwz1+0TNWBk
G/IJZM4Ie1F5V2WUqdPX5tn5MndPR5XEWbpu4oue5+Y00AAmC1Ogy0FWkzuskT2dWFUTtEm93ATT
ZQas5mB42byQ/4h8CO/yiPJjE2DzWnVZrP5RwRv6QVneSX1nLi7FtTJGn07u5rRCkWGnLqNODm3S
9/kfcYg90VF/Bs5YpUcP2quvVRPnUDDhorc+RxN9wkHePB49l74bQNkVHZuIt0SVqTOZTi7UVosW
oS0RI2n3gCjL1Wh8QHEf1l3AjSLrOrifGPuQGANutBezaH6ZK6bRajpuGFh+zlsQOO/QvzaJJXUx
diLUik/dmg067oY2nl1RnBpnY8c4dlZgnVxtm0XDPmmOwWPUgmIHHud9DhhoD+Jl1MvTwsSAllaD
TVLu126pb+j6rtb6Zo1mdec7K9pIG7G7W0k8MSnuQIlyY3QT5KKXKbDL2FMV3kMfuKmzy5tiQ37o
qOlxbOJNW3NCdXJoBMfSxjs+Tb7LsWkTNFXIxAAG80MsCR2LdYrwksPJLl47ARydc8kJ3NmPI/VM
+6D3qd1MzGArKA0ar/wKWf73yBEH3ewbwbA9bliIHhu7nyMN2VkCXb/GZV4XcAlzdR2LU2eWGS0B
5vN8X0hlPHjib3M43cPqzbGzmG9aZznXalO3I1AhCBCmQEx47suAWOTGlPej1b8NwluoojOHbC46
lut6dt7UaCZBfeFj/nAOLqbCR/tkWiPEB+unKrv7f37vP19pDqF5NUt0TIsNjyZ4MxAsEYBed2dY
kRW1plPHSOYiQ21oKUoUA/N6j6F+fBi2bT0vQfFS8uzd+ZvK5ORpZ20+oALxKNmbAnZXO1Ga5aVp
1fyiLzzJNzuWh7QB43ZZXfrC50AqyQAy9t8Fm8RFW9mcbK9NxhZhFH0UXvqPX2sruUwCTP7uDfsW
arOTAFt9ImtQLTTJDOW7N93JYojVwADPTYzwvL3vijf+lJ2VCB6ZcarjdZTt/fcak8rDUlYtLAit
I/MsqpskjG+7AG7dCuLg5+pZb8SLVGLLwDohKsEeke4xykwyt+/QtrWRDkXQ7Zsfd0g+4wqQNK5L
9WTMxjue03evkk2mbVdr29z7PS/7ZFsrIomMEfe8PbXptsghhr83o375bvDiPKGudNJprX5tvn+n
Bqt8berjh8b+dcUZcdZl9Vp3ODtkVTvPQh4yHubmqR9nkfXe3F/qnMR4XegPZC4Gl87u7azQi3Ng
Tc15aPMA8tM+O0NvP+TbESlNmYx3dUhX0pq0Op6Jf3xvLTl2E7/9HlNpHMxTTerxUXzXURcZFrn8
M2dQbxp3Xcu37Y5Oe5b+mmodjvZWGUNc2EGFj3+wrq2po87tgqwlhU8aiDQ6aEOFuh/9UKul5Q6V
1hBKs+cwI/zwgqddjl8bwP8aAPqNOp8HA89sT8d5PBze1GmOuY+sB2OeT47Q3QthNze9YjOnNJ1d
GiPwGICowKtLZ4sk4pJQWHmValU+ISIGDmahLK7OzRzfzdafY1gkWsS1Ozs3z99OtcpCQv552BRi
FM1ykz3Y+s/RQccrGjjOgeNzWlSHYB0RMK8vq5+TtIErk/n2A1W3X9ud3kpbsfz4x9MV3PyJWlVc
poMbpqKi+UWNdYbETpwHq8LmgDcz9gbVnyv9ifMSUYzD6dsZExYCw/n1z1+8jYAnndttGRHlWzJj
YQvzFue0aLkk57X5VbuMkjt+fYAEBGDyWEc4Id4Ioh1kbFnbqcF4GZZ72UGpUozEPq60w73rRB4v
AvbRADU6o7j0wt5dtsTpjUvndNW9fbNHHlWPRm6vOUoc6Z+LLU/AOl6Wirl5EF9YF+sXx+xibWPd
LMgCSqZh3J5az7/jKkfza48vQQfb/4+FMYdaBogsTuPIeezPMt1u3sx8mnm+Hzsg/WTfuiEyzKo7
aUN/p3MPE5QxLFcZ2AMgXIC7sHBOBvrkSsKXaariP4ttv8vdNT1cAYPZ1C8uCeSRU276TSxExtu4
GA82+GhXmOrBVdD3orYfgHoTo3G9Z57jS3FD8fYFiRXxIHxNQ/X7qD2D3lGeroOUhbBc6NXWeqnO
XkPLRLOSEaGLh8IoAMmIBMQ7ZKX/PIzDZiOMLs3kt8ZDd1Wqy/buYHPeghdnBdDxxLeucnlANNJG
tG7gjm3Ukzc55p1NOGjRIo3RViSIa7E6xP4PVwIYRIYobYrsgCeEQJSVoI9SZy3aHoWFymL2pZ36
w/5m7dNPDO5sgPlnDSv9nyFl/ytL9lsn+d+/x/L8Dz/2/5trO/vT3RJypn//q/4/NGz7mDT/74bt
t/LP/8kwbf9Py/btz/z5J+NHM6x/0UjlW7pOBwf9HxYuwv8M+dEM91+3+J9bkI9j0yjmEuXzXyk/
Fr/kmLSIenSNYR4mL+2/TNvWvyhLCKiN9fllnSyg/41p29JvHtr/djn6ZMNDCCGlopuJWq7g3/t9
S3x27tg3z5Nuva0r/Oy4coUGg0nHoimGxDQ2gNdC+0TqdwZ0OEOirFFtUe9BLMPPaqopZTEfdB8S
sHDmd+672Fg0Lijsd4vnUMxjzIk/mKfSKe4L0zdDlPKUZ2nQE4FABkOEGQilFD8Hlw4Ge4dS6+Zu
4LwSr7Iafs8mAz1CTx0qiwiJ1f+JYu5nTbyQY69frj3/pqCY92lVp8Gp8rZ/tAmuCFAbgUMXznAr
Y5aGfbXLRs9E1dpvtTszOziB8VNZe/BR2o16JLtGj5y6bkGiN0hmm9KPZ42i8XO/FvlnPlvu45rn
ASM9WahoTrWNVoqxR2eG840RA4GagWoM45iA0EaAAHW+jHSjoGtZ1RodwhOp8MfCiHtZiqQOvOK9
XALrlgJElJC/zwgdUd8Y1X4LIskbscSDVs3FSQyO871za+enQXNwxGV4k5dsHISDNUB5LcWYbVsR
XGVTv6vR6u5GTDOZB2Lx6NPMIMljCUp2Me1wvnn4Cj4EG/lMGXfHFVfqlf6zgPN5EPQePLuiL16L
YwVUwAIHt28ffv01t3zRwBiHO4aC+J0r2jgOscI1GbAIPMGYWCxXd+u2GPU6N6XmaOIDa/5wMla/
uBAB7d0Lcyb3byNu3dWb7hRARMQcve+VkZdnXyj/czUx6oRqW40idC153NtYT9NyBLPzuH3OnYcC
CusHKcchYlI/XTkRP3tnH56mEgHGrZz3DfnQcl7w0J6p3DEzNeJGyItVEQKNDu6Dw9U67wjD4grT
zSM25PJclRvCCv1oLlx4Xo/hFeunP5ZLBuYxsuwebeZiguNzKvsha3p1nM3pqO+rBhytkg42mXKq
r4dbVZ+D2LWPnn0fqgWAOWgrfqoALmU8Oc7Hmpvah2MIQNhKHQGqO24EoLniafNd88P8D+7OpDly
5MrW/6X3KMPswKI3EQjEwOCcZJK5gZHJJOZ5xq9/H7JKEglSDJV2/azN1JJJRQ8HHO7X773nO1NC
r7IV5+VVn+ol+s5S3HpJ4D3iKWY8anZGc74R0ZjMSWuiLymFQjlhmv2oEl2jfyzp+uFVWJW40FhO
nBD8M2S0In14pOukE/NsaMHIbaO70AIx7UZT5kqYqOUViTW8nezCwnalqVsXV8oe+WfMehRcyB3b
jgUmr5F3kapmgFcC97uflHdxbCJbKt33FOPdLqdHusqEcoyAqjtcioabgfaLW3aimjZF0sxGVQyO
HonxzuJCeGZiZ+6GVFuuZC1VL9ui9s7jfBBXCSp00Mf6j2oU02VnyRbOV2ETHvqKtlRLeBEROngx
3VV6b+dlZPRwUEUm6MuIpjPFK3dFizujVmc0NFZi3HmSprjemE4PQ9hfjGVB5giSYEaluvV/SSJ8
oNnyvg+sM6NJX/OSbJvm8ZVX3OcQhzijMSjOmGXBVg27g5qbySG1odwEpazdakXMQ0eqTSavyCkz
2RD3c4wk8lGTf9aeGl/qaSZftIPR8pkU3iGWUDroSfpMOPErQD2xYniDUVoq3p2Sb80+USl1mpET
6/J1Kw/4ZhFiH0sQNHNzbmm7tdmMV0ilk1USDTyebuaS1RHVhC7EO32kHSAZIDL7QrwGdeWxEUb1
CVSD8skxotuyTCueiTm1vBTLe83YVZ43Xteb5h+GgsmKmF93uRs74gRIYYEE/31qvRuOo/MtVIMP
BWmCP11XTswF42G80X5OR3ONujpy7E2zMQ7oYFB20GKK28T2FAHzPcjh4/ALnOkoabluMtuhs50C
IaBo9rpGHkjsu1bsC1PbcsncvgksPoFHzFNaHNTvpryAR1R52gaDMl5rKHfp+jGtU4aByvwXvhph
QSrxbI9sGrOaifnsUfoahhnUVJBnTvxiRXfBDvG8a51YOqfmtSCYUu9tfD2YriO42sj+YGP9F5Hr
fxaW/l+DCakGD/PfB6eE2OEiMv39T/wZmqrGH6o5Wxoqti6DJ7N53X9Gporyh9CBDRERyjpbtMZC
+SswnYPW2RZbJWaVMWEkcPxnZCqpFv8dRhkzhwivO1VX/05oiqfAu/VoABHSlZmaA3sK2eLv0Pnt
R17EEPhUf4Y70rQ+kAP0lEqis17iAjdYhpScD17PhT+PDRGfD42Rhkf0Qq297uO+Hdb0Mwzxvgox
dnaHtoriMz9KA+kssVsV/T4p6iSoG/Ba9Pgq5Fs1PZBvLTwzfcXa5SnGLKajBlaUULBWkZBGLkp2
X/QHvQuk6UnpkxxKM5KpYNeP3NE3ija2YqeIqXgOhF9620a1vXSlBEi16AzIfejfXi6RYzf7Ijm3
A5HaW6F5oelmkpxNP4NsyF46rzFAkadBFl2HiqTeerJaeliG+nJ2q+AnBmOzzNEvxMKoaU+TU00+
5IPaVsyhL45J3WQxsrzApsd4QEu0N2PboDWFnHUFK7EtSw34Q6lxf0eZqTqW3VgIOUu8wPc5fLSX
2E/SkqMyTrCG1cvKPhSK7NPlJeHRRUpAK3jo1qg+mL0q0AWQoaXdClk/LLlSVC/QFPRmk5Rao99X
SU879kgfNP8+kGN1o1Z62aEFyZuBjmmfzp0+p6hrj0X9K5P0kSguDzwCFy/2eFyrJkUvc6C8FmzN
ueTjydAQaXeQK+1bO6Z9SnJclOnOo4nbpHpMh91dXUNR26VitPpNFCml4gJx6YPXse6scjPZkgcM
xIoiFLESnIKDTOoOuwJhK/74s8xEQx0lxKrHeBpK+q5vy6aV9Z8aLTIvsDL3WQcsQY5y7EM8n5wj
XaB0CpI8bAIvs/J4Y4YEa5fzZ1fvUAPRTlTyBpSVjyarcNCMhHSDkV/yZ+wHWD3q9qlq33UlfTfb
uq3a6JB6jU09Ra3KXWeZKJZWqJtNu3L0UTL9XVkJGlh4KH7ybZJKX3OKdvDj20FIGe+rj9PQ0cMy
y6mBFML7NcVdWN73EWcXAgcj6i8CRIvyjyKb5DpAymLX9IDXBQKmb0wJ6k7bqWB/VlEVSSGLKs6q
J+ImK5bWRRgUyi/IlGO9Ndqh1m+tMrGba+ALvXojq/6obCQtqatoHfR5D+0yLZqoovVZSvvWte1M
CjMq9lpGjq4SQDDJm5Rx/WuiQkGMTenDokuuqLRo+D7KZmUd6EuaaK+xuykavwm6t/X9jILoH7y0
aSowC7lfGQ6o+4yabt9xjF2ME2HfLaFKKB8tbaJprWp9K2eNibjcZ1KO7KtBZRVvRUH5OIfbSMNX
Jkcwtka/8Q9JBBjoRkfkDqRPyKUVXNOmQnFNroJKo9vTRDZO6zwXozHO6UyoNcHfw+nKVOMfqk+x
CHbQqHuOVyhF6si+LpHJS3NCZwwHgh5vOcNT4R/kqlnNklFz7IfDgMRBHIzE9DP6+DJTOpaIP/QD
2S2rPksbbxCPUmM08canwqfc9GGeRPQ9lmlEK2HcV5ti0CwUGWKw+jNLakLymcBGCzLujTId6FrW
9F9sbH040Guftij3udKCtpYCHTmB3CjWtynq6Ymtbbul2Co3wtppMBmmNddAqf/lxXVXoNCAi3hM
NdKBmLtTN/TQzQt5QH6qCvIHHfV3HGqjqC3dPhPD78a4ifo3XArWtWN5lkm7VFtSY3eF1fkQEwfU
0Wmc1uVVWlh5ei4HFQRhP03kySXRQoGjiWxVdyKFi+G5LWYav6FYkrmmm4SlqcSRr64KzjTyqV6J
+qbkyowqcU6nbhpaJ3GwbQKSmmU3jPTwjJIybCR4o7UbwEioz9TaRowHAMKuvQsWgj8cPbWmfZAe
7PyBpqYGqXJiROOdXdOQQ81snGjbGKx4bdmTkRyxC8wjpO+aiNtLbkVtcOcLu8h2U+nJJRxlcrfK
ehrhOL62qd80rtWXPhwpXwvtv0f94gy1dFzXTVuVTY5rsaRp5amVaG2C8mw8ZFf9pj+YhwBwzNrb
/6Q7n67Un9KWqI4m/7WxfxNsfBKwKu8BWn+NrcycMwOWtaIt4slsINeizWXrGaWePNZbaePvkYPd
nXacWGDTf4+lGEQrqgYpTkDce38hkEYalnzZg/TLWPrajTeUMWcDONmlTns7nv29K8DHARc3kAAw
ZprRvfvbXC1zrb22JT7enRrms4cINY6SP7crrJ2WtmBGbXVjW/81Tn4IHNoj3GkznJ8GwSvzteVf
F4C/5vRmrAVvT6WfMOPyQxv20TpoSIjxoeA29YxaYAuX6IzGYf9vxv8fB128OVFmRViRnoINUx4l
WjX5Ck4x5ea/8dXEFi+ryT0pMgVjzKvDOtBFex2fF7tpDQDpctzl379e+e8vUv+YEsseLqEtwBe+
X4xe3ad0pxNTmcMlcvCSpMnUPZvD/dfDfP6+LHM2sjVne9nFNTSyMtjxAT38lSMf+o3hZg7GIWfm
vnZbJ71KXUi8f5JZyeF/joVX31/X/pwbhqVE4yAM8ddezG2MzUCEDbt0uYETWa+8H8VxOJKFuMM9
TlyItXLQ1sNWWXcb65Z2aczVortqW596pe8TDh9+x9KbqVMDtvSK32GdNww/4CVCh8GDv57d5E4a
e3wcDYcWnV4h7ksYXM93pbdXkWTyFYWVGqwaV3HVTUSH8Spcz7tLtJN3pVideLMfn/L78RaXYnmg
CqfO40k7a6scUQNv/PPpxrztHW0z7uodCqATQ378+N8PuXix1IwLI6gYMtpX+2yfXwg33+r74rV3
sLjaDVvcrv+8mf/7xfThhkdBhDueDM5W1S0DAO27x2pHagASCSDa4Fb74CEjgHHmweehxQ2Uo2uu
XhskEVQJ1LP++8k80meT1ucTg+KMiZRl4bKlZaXFqcldA6XGLsOVhm4SibaWDZ2fK+jzFyMoHemk
9+IiXTavXib+Ztx5vb2BwtZ2WicQcvnjx8ktrmjqwhAxw4qwWv8HXmKfPmaNdYvRo6zKS3veqkM1
p5pwTORDuGsCnMTCdbqn/PvcnvosP259TOxfQ/2m4b6ZWBKPrT4IhoIde9QPGKdArePbnF3quLuv
oYqf/wcz/LjBvx928R6TpEIxXTFsvenxfqV7/Hu3Kx06aQ7RdXJ+ypZG+Ww8w57fIoaAJl4d79/f
hJCosInQGc/b1uviUvJw6yTlsJ1BFSv78b+IA1ifMrsMAZWlsvO+H5EWNpoTaJ5fyeltiHw+o2hv
E9dNc2W/cwWwRl3bcht1h1N7/mfvlBNGN/i/31vg+6FtNRWi7rgdloPlSgONkyDRs3Yf0Fn/X2xC
b4daHNRxGZghhuUULfDdKa7STb2N3HhNp7PT7/tjdOh3J+0lP3mX+mwgRimVOBVO9vvpTSEahz7p
EEBjvFpezGdouobmsp9DR+nxVL7zk1PbZDzdVrmukH/7vbbefCJFX5P+IenJHFE7OImT/jKd0pG2
2Hw5trMbThzZyrwY30c/c04e7DCCQ+uj132cZCmpjnbOaJj0KkpbL2h/CS3d+135kJjo1Zs02Gcp
gqNAaqlrozmEc3SgsPSEp8RLatU2HE0aasfseOKFf3LQvfttixfex4h5Sbf4K/185G7XrpGfu7RP
ryE72j/s62gXXUsnBv1k09c1U1DxVvmWlOULr6q4tjvqlbTjotqh6zZAfqAO/YnTbUFc/r3J61i8
m4YBRFhoy00iraRsBObw5yaBZ4hXuGb2HHguxZy74Sbfz92l32qQv3hMda7tnNqmPpvo2x+wiCK0
tugCM+UHsFw2if3td9U0Hd2v3+HHV0gPA3VVSwPWxlG6CBzAQqeykemv8vgYWQ+pcf71n1+UJebH
+O7vW/Pp9uZ7CeJUN7pSf+1cazscy5v0kJ9La21rtli5/fbe3PuXpx7d/GjefzNzCpwrJcMTGixD
eGT/dqZ26qsIngwYFBada2F2qVo/Mu8V/seppfLxTc3DYY1ny5woujpvwW/mCCgxR0GhvWpkv7LK
OwyDdBQ02FE8deRMutWSjQ6psoj2c+sCTOSVRDPbYGtr5KEn3uenDxyjW4Q/pPi5wcwb5psfM3ax
Haie+jqorx2Z2jKXb716WsdhcJFINC5APpXzjP5U04GU5Hidtc8jituoUiScysL2+4kV8HED4+lw
BVZVW0Xot4y+x8LOetlECvOgX/s3xBTO7+M2+F4/5A9AejEelp+lF5Lhf39gQzUMzBPmkfFWeP8k
WjA0WmEor+T7V5VM9CIiR5Mfc1JjEkZHGT2+0fk4XFjtQ0cS20h/5cV+1M7V4MwAHfT1r/lkjbz7
MYuvma75tK0C9TVMvns035dGtRq6Ux/bJx8zg9g61xxOfL7q9zOmj2nIrVR5hTu99s/0XyAw18gR
OX/bl2hT3Z3ygv1sUlSTDI5EQZ5qmbcRUZTqfli9BtFNZZzrxaWmnH392D5bzgBDqEbNzR9ckhcv
caxbpEN9+Nqvs716b9fYodBD7fQotFbzZZXGHQiNBgywnXoq/fYxdBKMPR/18H0+fkrFVKBJnALG
traJvh4QTRou7JZ18yw28TGo3eGeUkuxPXmz+eRFvht5cbDKXV7DawxeZ/vgyYFwQuP4QWzE1nSH
YZX/BxbRn80VtRTt/GR3FSKq90snbb1I8isbawjUV7LkIDJYT7a8T6lZfP1K5xNlsTnT/qZYuE7g
gkJc834ktEhyTfz90sJZUwIAI/2d7x8l+WASxQ3qY201JzbohUXr70Po7ZDLe00nNSDNEvtF/WGs
vK3tlttq5+2B3mACjTdj+S27oJi19h31/LT59oePhIw2CWtLng1i8fVZzNdus7hXIvtZRQhiwGKg
lXQEUfj1Q/0YrhAAq3jpkgA0ZFWXF+9PC9HRpnr8NPw0t/KmpLmFLHGBD7R5a7ADqG6yqX7El/CF
/FMb/McJvh96cR2mH10h6kTYVxCCSyskw7QFrwIH1bKD/NNcDTzVU0f8x0v4YsKLc85Cg0/bEL1t
uO6qd1TvqKetxVbbdAMv8mQO6cOqXQy3+CKbWGhBKeKneoN3QYE8h7atmwla10o+j5x8rTsQFYGV
Tk/R6HjPp5Pkp37AYm+vwrBMrDp+SuTqfprKK5kf0am7rDT3gp6lxqCB3msevl5WH/ahxayXkU2N
NZqJZlNVr9sRPmByatl+CA4WAyy290YzoSH4yVPnetvpG16EGEhQ2NLOZsPWZgMcz1iB8IGEH/w4
dZf7mA1l8PmoFJbKF/OhvNI3NAaU2byEOmc4Zi+Kuq729QH4BUWIxMlu6/GAemHb7o1fKgUi+JQv
OqZ8Jz15P25Q73+JWEbJid+YOB88RXt/B6WmuK6JWG9sNz1PzuLymqVl0Qplb4wt1pnO6cX18Vq7
+AGL7cNSWqwj83l5e1vdOvPuYYhtlBvlUF3Aw2qqdX7rXZy6vH+2cbx5/mKxccA98LUyip+iWNpQ
j6HD9Fed1Ke2pw8n22Jqi40isRoVO7boCd/SjX8m342/ynMagZ0YQhBsbjd3xp3euifjz8++nbez
W+wYHYvu944MgmkVpuqmphvi66/zY25gMbXFnjAGuAoMCWbVdPv6TtBufQkKhFOoTvMNlgPG5yvc
K/SJbdjaYWzhfD3+qfe32B1CpexMzPOelJqm1o6UawmxxDu105/8OBZ7BF0QSRsPEY4AK3E7kiCs
r/HAoJRWu/YmvVP3vVvuiwtrl1zbV+rN13P8GIAunvEicIcrD+4vjZ/m4tN4H2VrI4PqR/X1EF8D
+3YBOBfPBGXxbX0q9p3X/7tIaTH0MnLILbqLwvjJuFRcfd36nOg6vuDRDjJF6JzK5594m8ubemWP
UY806Knw5d3cAz4W1aG26hNr9tQoi42GxmQjnVgzTaCvfHGBtm4TdI9fv7PPDpU3X541P9c3V+Ah
b2sj45UhLID6gwbZp8cDL4Q4J02Ife/Xo534zq3F/pKmkgmsibfkTQ5CitVYKyfi11PPbLGT4FaB
QEqJnsL8RendLvw+JKeW2vwjv1hqSyHJICHh0Djoyw0TcZVdStbWup0Pnf+kpvHphKg+WjhrGYa1
vDeWLRalfRE9TUV0LkPzkvNj1qh3X7+XD0mg+evhfkHqgSZJVV+sNKkvJh8G4BOWq2srRHIBDRdj
tEcTsHIXeTNge/P1iJ+uBJoeDWqMmoq85/264xLgAyYiWirhoPcWjge3Xw+gfvqa5i4Jnds2hczF
VmgpeYvSInoyjVUb70bpCgi7qPZAA8AdY6S7mutggGCcaR2m+apqjo200eLvonhhn6KX+1Rc/OmU
3/ygxe4IJDOcEhE9kZFa9xouasX26yl/GuejvvrnlBcPVYyUdds4fqocb+vBtXCbHZDRtQwzgX7m
U0fap1vHv0ZbboJW1SHekKKn2Rlab3U6GxvAtZYzuw9l+dOJuX36OulmoouXNoAPZaE6j9GpNyFn
i0bg+VSvyzWUo03Ybod70z1dd//0bb0Zb7ExhgZML10Ln3L0MsI2Vx2h3tdT+vTLfjPCPOM3W68c
+BI9meFTossHLbtoaXQ1sG3+epDPp0GHMb9Rpcd5sSRG2TbjyAueqvJbIn6E4fPXf/7zOfzzzy+z
BeYk1WlvB08l4aGXATIy1RWmjCcmcWqUxfYE2xAhqhU81VHmFuoNnIHNUJ1aYJ8uZzqk/3pSxvKF
SyXkJ6YS7KeH8r40V8oxpnlGUB+D+ArhpFt5K1DpG/1E7uyzoFs3BFkzea5ZLZMeDQgHDZwcFSgD
2pApXI22vVUq2mQVaJXq/t03NuffVcpBFDLolFs+S+jD5mi2P0KB6U19V+KME1mnCnEfp0T9VJm7
6oncDXx33y9tf1LsKVW7H/UG9iFR6LjRnGkXrqP7bqO6RN1b3w3+3P3+lm73/1P1g8kd99+rHzY1
BKcwC5HiZvSvjvuX//0fTtR/KHM19Q9FQ6ow90YqmmXOV8c/5Q+ajGRXYSkIS6ceg3Pvv+QPiCaE
Ygka8Sggko2bNbt/CXMlVfxBPZdkNu6w7MeG+bfkD5T13wdU+GhxPNPWwI8h0MGo+f1q0fxOU4vZ
itLMBJgZFZTmbiLRLTAP0fD7oq1jVdZjDDE/Bdhg+fpkrnGPwY0HI+VnryntV9mIuq0hQcNhL7XB
+/YTSK50QmHog9RpZh8RY3aJa6fmOW6xMkKDi/lEa6nH2gd/NUFlAiDa2JhAIFEcu/qWGoS6HuUA
L+WyFbl9r+RyEX+LUtV7qUIFbHioN0l+Sxd/qB7piw7wgwe0LUsGhP20l8sLPxNUr8KqucLXyYIj
5yO+v+z8ArzEWvJTWnsBOFnhS47VaH6oQj/IoEKC3F3FeiAZ8arvbK9yxqZXzuHylcfG9EBUyLEW
ao/U1qFyhrHagRTkLgI+JIotrBB0oz+fItFqq6rQes/RwHxIO77Ksr1QQWCS+ath3uFi0t+kugls
sLX8Y1UTK+Hk5K3MkKKx3JEpBNyAi++Ytwd0v26OK6ZDH+MVuFt7r5cBosJWqDhsqOntMMjGdQ9d
+EzTpP1kNk9NCyNAdNO09eHwuDZ0bjfkP15ruZ3hiailuF3bMffxCL9XupFGXS7W5Qji6btFmTC9
0yHQRzV6DB7pBfQUHOTXv7+Vv7Vt/F+TQykGX+q/3xDO8yr/+TN/ux/8/if+odT/AyE+KDMCfZNm
KAoL/9gQJEX8oXAIKaiQ5tAcK+9/7gia8YdN6k8XtFVh723p/9oQVPYRkvYYopvIpEz2/b8jh1pE
sZxLVFZQaVm0AFEuM5ZtI708RLKvyc/1RnH5zncRDY9XynbaNFuf5eS8eTRXf97b3lpVLxqq/xqO
fjFd0BiL0GtxIJZRj6mQMT1DD3MN2qmxTHVADK30lbRNXR9jyM3XI2JU9m7DY0jMsdlZ5w2WZ8YB
+X7DmwxJgiXuP8XYSI5nceWpwXni8VHA/col38eUJTIKx4hk5EEaMst0SMYHHWF4u7fi1DC3iRYV
0s8WP7/mW9SzYSAmKOxYsveIw3x6+VKNvVRfmWVtl999Nc4TTXforSrG/gxzYHnAiKjr8SaQbhSw
JVr9aLZo2DtYbFlQXbZVFtaAGovyvrCGIXyE2xI1t7md1PRHp6gnf2BdaCgH3QjEiKen0qnbITZn
T/E8t0KQ/qaW73O7kIx1qZTomIrfbou5ptTHEBAzIK5OryG9iVBKXdFJ+BU2s/6aX+eflzAMhnNZ
LUjf0BfcBru0nx9PJWejvourGQBfyjY0LDOAyo1KGi8da6qe0Hn5TxHimxJPhSE512UJIhGmpP0j
pvOmtu6LUjvojQQXH+fH0k0SHUsgQ4fcueKp95BwrGmY4Pp52SFpylkwHoS7WMkzVMxdEQnX1scY
Kw3UyXglmUmJrUlnhVhENBA+mxY+VDaZyPKGDlfhrWqOmb+pxsY7VFDE7rC+yW7wxZszR7YhMfRQ
5ytPKxrbkUYfrspWxrjBvwypuEJYLaRxsCPY33kKoTROpsC8FWOCsQsq/6HSIzwGGjn4HoVJVa3U
aQg2WUAabq3rlq+gncug0UJHS8d2E1Q4HDlabWHIWQWRRt87opYb3S+n8B6NedZtYLANML47+L57
9DvpdYl1UbIe6hjAu6W39cuUaemtTgP9L1MACnCSxARv6oOQh2PXWNFzq0zSt04ag58p+YafWQPX
eDNgyUWvWyoDbIkKFi58N/RtTt8r0qEFzgtCtOhb5UCXWnFecZGELoYFa2Lrt0nXpHCEUxUkotNo
+FAfvZxDl4LkICmQiowkoJ8EXwLvRRVVnF61isCkL+2nQcU2M+8kj5436KrdDiG/XR6iTJMwwlZ4
ZnChlMo7NhC2s73tp3q08Tnds5cWMdOjHsRKeYv2rldgM9u1FIDFs1KpWhdlaMwczS5VHUWD4LyR
xaTml/Wg+cbloDS25sL1bLJXz6eRFGyel2WcsYOHxSzUdLEqQy1sNnVUo3/Twso3t00e+xEuLJpW
l0fg0HrNUgIocRVJdL8/VPUUGMA4Mtm6alIzZfFwNSKh0cOCDW/DHPuy77hSNRLA2rb1nCkfe/OG
ZW6oIMk8hWfUo7bcB3UpedBDkJLusiqIs4taN8v0ctCayPgm5xig4GVZ8c2E8nSsLT0cr2wjVqet
VLXmdxKT/I6xkkOsANgN9LPSmHwMAnx5+Nm2hqztIlKiLeFVOj32uga3Va/UMH0MpghP4bxrk3pn
S4UhHwUwTvT98uApe/5G46oinl6qZrBDY4W5emd8r8aYnpNYbnWQilpM9ty0O6ka4WwLgLVFn/AR
2EXTNLybKbXj77msFbB3FQ+7RX4Et7e0kYrZH06S+oACysy47KvUq10a4ct6ZWSRGR0ySLYK6BIL
+0Jc9drWldLQ7s9KqdOCjSfZteFK8EvB9xJNU8hElbvzxdjR/C9NBQ35BcnBhlpJYiVcF6eplepV
nQcjLIPExQgoA6yval3RPkx5FkfAFj0oFhBTB/hy4brxVeklrnT8O01IUWCuu6YBci1FWXyZYKJx
oaS6njqA4HOyLq0tMv5fnZgSFnoDXgoaWTz+xWp32QwO90RA5oJVuKp9sGJtcTGZw53nkW3wxS3p
lH4Dgfm60NJs4xeydlEPZrhWJ+UGQecxUMFxGqr0jRZcbyuPqnXsce92oA9j+66CPpyao9UWwa2h
BFuvTp+J81+nClBjk+f5vQI5ZUV0lztmNmJnBy08x9JHAIDq7CM0XoEHTHknlH4j18YuLjKIrek2
TgzawoxLYbR3BT7oq1Y3MfFUzGPPyucSAODFnk9Mq7gINUDaU1q1NGA0bt6StcZ8eh2kegIsPd+m
M/+xFdrTMDaPtaI/dO0IxFNyspCzoIkxGRlx27vRgR0jPJb5ujz/l+VlV21B89WQP/PxnBcha3FQ
64BR0mKfhN641/X6poJcTTKxiA+cBfm6UNJtnSjjodWC5FkpG8qACP5v4z6GImn291BSrrAyK3FY
ssH+x7wctIbYVWqNAZVXTs/6qcRvPYrLjZ+b91HLSd/acLpbYF4mpoeYHwmb86odofRLnqh+EdID
1Y0lZSsLAPdq2WiSY2lj/FD3cnKAov3oebVfbgMjKg4STFW4xBUI7rYE6FFhwz1F0pFOWPUsxNqc
HS0Gn04hOMQZpYXdL0PzPJhtIc8nysRmw7slucjaTp8av2jPOPFgsGK14dsry46H/Xy4we7JgYTV
DXaTIOZVIJwjKl8L4C5/oB9/ZDicrJHXoMeuBCBlBNDrBhf6M+DG03FM8GvVMcuAT4PpThmC5Ing
KFUBTrDguoH5pJFYdX6sO7hv545tFRgLVZn1YGhDewiy4sY2Agl+mFRxPek8nLNzn3VUGpKBkwLw
eWmf2U1Wb5Bae9B/+hrGswmAcC2X9o0WD8+NklTJWReOZm+ssg6XbRyZAkdr4+iAqlQc5CAJvrea
7cO4s/HvMNMe8DbJaKxPzTy+MAo/2ahm2t0YfnSn9p4AxiQ5Q2tdN0oN5txk3uK88sJdIH8rIbyV
sXboEiCnU83/2Panm1bYnGYwj3uM9sjYiPwRj3f/RyXib1NFg4Vt+HuzF6gudWzCi0LpkZXnTMVU
0osep+lE4vsP+qR3TcvAmoMtyrGawNrIVrTr4ugxme0+MkvP15Xs28dQRx/Stk7eQwvvZEH7nWLg
ddNlGE8V4Qj/2piitVUoxxYF/mZsQDVlWmuuhOiqC6mRr81JKYEG+yDjB3YbnBzDrthXagUTNkzD
dh8CHkgrYMe9nMG3GRPcbM0MgFVi4ca81mEE+6tJx9UTmGYb5TeJHVYvZo6Qc8qL4NzqtIfJn1Gs
sq2Lh4jVvG5KGU6uZN3nYxfhYhz6mxA3633dSz9lQuPVQGTwKzHp/97ONpTFqushpkj5eYYVIEYw
TlMl56Eiy2wM9Q2OE5vK744Z+/0KT6rvoYUFu9AQoDd9iFNpoRv7KAr9K6FI2c9BR/xmdMD/FalH
Pgj6eDfV7T6KNbEecyiGaUiNrYEvcGZ46ApKotG96RUvyB4T/Fv0Hafd8whNmXOwSXFhBMG3tspq
xEAbQF6g4ReHyyiLWX2l6RJkod+D0VEw/ZlSXg3tqvNcAX03LqzirVYRn/TdbKqNYzCK/EnBkaH1
1vqgWls46jXTGtc2ZihsoIBq4SI4QErANuoFnHgchtd9XQ+YCcoAZmCc9jlHqB5zr/Cs4mfRyDjb
Y8EHpZSgpRhVqJl0YeMdpdkHlf0AlLC8U6LQ3OaWnF6FZhPfa0opQCDzpcAPS54yMwUKiZ2C09ZQ
gIreA3hVxrDANCC0KJWL4jvWpd3VlKtztiBKJHU1JLVAhWd1l+waxVUZZ9FF7nvigvXYH3Uixxr0
gGJeKEZmb6Oopm02RI9vksC5k/Qh24ZNJW2LtMBQYWgwKJIks3L1KqeCMdFzbFcKvuxa0tFgowe4
cBYKoSYWdF023luA4Fc29d+VX0kPKPivI2gLK6pYGG8iud9UaMKdphhu7Tw5y6r+W2ARPujEAbvA
U+zkobaUBOOlFgBiSGZkrRe1Xx8KPaKrJk46rb0YgHQ/QUbrnToA9wXdbShx2vBUOMARoNrGSKrg
l6ppcXMlwjK+tgGI6E5hNOPPbMIF0QCXXazVNq+QkJtTFm+augKYDnd2dMxw9sqLCzt8iYImag7A
xUr/WBQqNwLJj2DIGUBy8KyyFJ+AoMIvUalWUuMnwZ0UgD2mRVqKN5LfRzUXD79BFu8rmfUdArCR
Hg0vMHrQFJYVcvZDg2Vv9nnTKt6hUqhOLp3uWp85ACfL9NArkxEcedF5vOuTMY6OrdfKxhlV9lE9
YO+Q9Kx1qjEInbkWKM2TPgRDg696WUvDUSq1EOdeAKAjuTNsCjs9wb0QSu7KrIDbYSJVNna8CzTJ
MnYTQ+q7wmiz9KwAZ6jrq4ikk7GOoVmRcwgb4vYVbHZwmqTgEtG9dCAbQAMST0Vg/JMoz25UoG8/
YDB7MbYxTSR++qLT8RBWk8LQPTiemLT+IriWpVeuCkaVYuaSTsM5kUMK2cCoRxlELam554YryuwF
qfSrPMSGG8M/eAor0jeYlXkwc7FKiHqoCLdV6XNPIKmDhIUQOR/OK8Lt/8fdeS1JbmPd+lXmBfgH
DehuadOVt103jDJZ9B60T38WqjXTmcic5Gjm7oQidKGWtBMgzMY239IfZDkSgg94PDGq97UKgJJs
RM82iHro+L+qxXaAupbeg6oFQby5kh/bifb1qiwQX7yDfFee7AYAVnMXPnHbPkdyB7kVTPTY+rhj
O4LO1zkvIeYiAXSKEkW4+mupT/Xse+y71EAdapOakDqXo6J+rXU1/OpFqSALQZPTqBBiJqamGYhS
428iX7TZdaGgz0GB/J/hw2GvPFCT0Xo7Pvf36NdcsHYaoDHB9oKyiKQgAIVA93GAJuvnJlEj8lNj
Jq1Sf/AIUoyLrW7HgW8WB4IZNB6w8DzWmsplAEmgB3IS6+/KTXzd70BetulKf5vQ9Q45T39pUFwv
3485qJAjqIC/E9Sgc1mZWIJ0lFbFH/+slAZYUkBr7+BIbnNXXOlfl+NcZz4ZPhiiXyIEAH4yBcez
GExZPBZag0AeywGhlRiXh9O7mldhKtUla8c1DD+jO7LG5e9GmqJC0Wg+uk2HBvHURTm/3daWcB08
Ni7rxyzc4i17wqWw/pvjRBsL2mpRGYluAuQP+VYCMRKBlwYnJlnTNRgneJuv9Ct9Q1ag2YKK9PdK
AREW5cxxpWQCrQEaVaQ90V71rrKgAAWxqnoh5XoSFv2xorLUjCKitYrvHVMpLrdWl/bSzaQDu2xB
SXOT2/O1jPq5O/17eCh8KVkyyr7Rn9Kav4Z2YJQbWmB0CHbI0r7dRKw3G7AJEBXR/ETt5fIFiS33
S8a4KKySGlAYNIH3eSCThTsjyCzNjrzwSX8S3tLbGoqCo1UsNiycNauhph+C14pxEm9WTSqPAMHs
xflqbh+L5kOf7v7+gsT/F01W6CfDdje4jd7IUNydiL5nEXTFQQX/S7rrXclNPcjALO07dhYeTyOw
vboO/oOI9g/wGY53eZ9TXCim+DnYog15Rqt90l1pk6DVQ1tIlJ/5YuxExtmPRCaqGZBnOKqYUMzO
GEOj/qocEzrrW9Y+Dwo6xATWFVQSrhUbkOqbRbrL6aJEHsIwVZbQBmZC4y6DukKlGjb4J5tNCbMp
I0Rkd+zQ9KN9ulTARk6mEwgZdCXpOpoTNCQHjseYDPOQhOP0qSVQI0reomnptFoywO2xEbKTothP
n1DiQqk0IDlgLmxY53EH+bdbBj5cTLGczCDuUtxyGoB6moTQAffdUCCEm7uZ9sIKb2JUzIE298Cq
QXMvsOvV5cX/w4k5Wo/o6dBRSGGKREcfN29Mi4ApG/Pwm/gZhZoVWOSQcW9uUzdwdDt+NDf9fQVe
vlWu60eyIytxu4TskM+MF11BOMdMrBoQp7nx4lE3QTsw/MbFBzUfvHgt9hukbe53CAI6tvY6rKv3
wCq90FMdCF4uAid4BwYdjUe/gC2Cw9oisY7JjF/ArqR8k/qKb24af6mn7cSj4M1wi3Uq4XOzgWa7
5BES7/6PO+El2ImJu1x1e1yhg9uBGxS3cukQlZUcQpkEAh9wQkE3tOZ4Lc7fcEmty6uI/XB+ER1+
Qe5uMDrEz/Mq/O6Tt5I+d+aGKaRfNrE0Gq4cMETUR1MMYU9GMA+VoXoJatkBwWpjaCniV9Lmsjmu
6+l09tiSOVgSDR5BNVCyPx16k2Y1t9MbMlI37VPqowbyu2qtGiSkK4ib2ObjZdtn9+TBdBKuwiPq
Jk1IMJ3iJo1tqEh44Sa++4CaKENlQdtmbX5D/qa0qk3z1GyWSy9Pb47jpcMXuKbQR0nMIvxWbxwZ
aBC2Uj+Dh84J0SKyKuwlF+3kjOXMsQPiYK5VyHiRCeOtJNPSqsdgsYft38wogziYMnuhcDsvEPuY
1hhQAvZIs1YDa/ALr1+R23Ad3pobxZVfrqXN70LWdlv+rdLFf66lP9a5nTiNYp4GSfhNp4cq/gXe
O6KzS5f9+f3xxwa3BaeETuqAsyV9Vh3VMnyCiypx5Nv4DkLXEKnvHrWX2Fn6cv/mSPtjltuWeqaC
ZJGxs5vuMsWigs3aJ5DMhc7nuzY74ILZl3eHtDRSbmcCOx+rE26s1i3fE6CWoL6zUbZpaAtuw8rl
Ijx4HbI1183im5B9qNNz7l+jlbiNOQa9LuoYLYPX6el9jwxhkOaQs/q4PEauMeVkxfzQ3w52hFQk
tIAcAtgGyS2L3itW7pa+6UJbbVevDY8+Kc/iCsIGHustXeo7OH3N/GzIP+PkNqSE2G3FnAIWPUAC
yO6uGEeLWFAf3RV3qD9a+qZs4i5NLOcCQBSwNkucABN2Z+72q9kfdqhfcdKFW+T8QSCjSRhuo4xy
Em6bjEldT0iZfCMmGV5nrdPeVzfac38DETX4O6KnvuN6aStLuBufEwu57eXJPXkBwNFhjzYJxYUo
Cfw5fA++rRyEmTZryjcZalcKo5tIDFcpcomJCpnTFpigL6gJ+ynYomL6enldnbmnIZ4AyREExEAu
+MGnH5jOx7aBPCv5hpyU3aoPyPHasfp+2QZHJmRrVxKBkzJUvO5FIvLuHMTSIzNSZaACeseEqseq
X3WeDrEvtDcu+cqnAzq2xTluqd7ViJPK3xJ66MXhoVKQbh2jBR/5dNczI+hfB43AwEuDW5xDnYdN
m5PvSl+N43NHkCNPdOduYdpOh2IyJxRfBi0YIMxw76Yil4e+7+U3bPrPahcDZ9HieR37iFMqkFnw
ifcfdIeerkWARURVR/EYKGvyz1l7sCDMirQjusvfmtfwWvGImzw0gWNez1sBux1c1GsdFRU2OG/o
CkMm5Moo3YVhs6PkeOcf/wLuAiF5DTl4/ALWQ4kMKMiShoMyAyCWCr/82x8SaC4iIfqkoRjo5LGI
kqpcz9PkvYjuh2gfyF9CNkNjMljyHc/NKsAOuv6j33MSD00DoS6QVnnP1lCwekIlp12beEDJjrBO
l9pkTpaNpqvgqhkGkKkAs+vc/IlBJcYQGX4vg85Nmh7ayFCeKHT/8mc6PTeZGR2cMSY6hJp/bg+Q
BpDwmHaIJzOOWuZU4n0AkZEPdueObiKyqJO/Gizzq+pQP2svuVCnLin3A7idnqQysu1N9y6VV9la
9TKPvij35js4Lyp6dlQ0k/0Hvcsn70IYJWg2EPE0PgPs1MtkruK5e4eI3gqZvX5LvkyIw1nQZjft
7JvR8tBH7grEQWUaqj8m07k872eHDXkHRUc8hYWHuftqCNtUK/rhnVxBJgaVP0zNIrsJnGKLfJV2
A04ptszmb+L6cIazgR+Y5VZVnlR5K8MszWxDcwiiHtflpoYWvaXcp7upvopv2aNVcNT/ZsAagqgm
DiSsNT4Yh2gENHd6goVmZlAEt6CGiEcPdO/qzBauZhc6xC8Q85xv/4uJRqhfZiQNVNfzyYUwpVUR
ZTrssrhcZBc3IUIgBAev5DLkY3a1mGBgS/bo6MMphOsR3girHoZLgj8/OHyzeI4mMusgFMABcIub
8qnfqveQhrEbq3xISnuJP3vqrWtoXRBlmd1mCC3xxbuFCDUoSopP9QblBQ/gL/riDXlUwX6p/LK1
FwlzJ4c79B7gZaDkFAxm0Dw5P1IW5BKZ4xb2JhzueJB4ZK3dGBYDhypLX5AdQcfTeWyMO6I6qZwq
CmP0tUDOe9f5AbAd6U5XrXpdOrG3FOk8PXmP7XEnUpwlUEOQ2882aSAp1Du0niwhzZcuyBMzyJGw
rYAODg3bUuQej6hqQOFv03yGkzW+NmvTy5zyybzWnwAjQdXDll3N0q+F3XDy4YDlxipB+tCQ0bHC
L5QQqXSildM+/+6dcCWtfh51DXp2WWph0fs/2QiwRmAQMXgGfOKhakYphyhak/eoA3XQQrKHQJrV
2/WuumeDy/z/xiAC4vDq0HDFPHBuqQwKUrukyr5R+bEWbtDwYnpQrd8J0Dtdhba8yq6WTJ4Z4pFF
brGYSPpHU5F9Z+16ggAelJWthU/GjuTD5Q/pFXwrBiNDoxqOFc5/rJVcMSup3VNncAGycg30xECh
BzLYSNM46vXkQbncQTEEEu6qvWCc93h+jKO5FS8bGSh/jZtQMctK1Mg2+7TdGT5LMxgorthOHkui
LMWLTxKlP8aQ1wCiEU4JPPLjc7Ouyx4F/hAF2fVrnCkGWEuaI76ynHP7YX4tDI3/cswaQRYd04qG
B6RRjq1NowamO6X7svFa87rC8xRFeAIoH6LxpLxBBNaNNn815/1bADKHhkCuizPKLZdRahujr+me
ordyeM5Xsdu/iJXVeoMX3tLrYoM6ch99XpfHenao2O2qqkOS8qRpmNaYbEGm+7xNPswCJeS9rC+d
Z/xj6mdkGsDK6IHRcANxHy8uIGrdxd0+C991cUdQ92uKK8js/BcjObDC+S+dUjVxBitjilx6btoo
brps4HQYODVECd4CcmxouuGG0YlGntVy8g0F5I2Wf43dV91BD1lYiBye+H94SIObxmiTP0oJfLer
VDd5OkNOQtyEKzW/MzSvRt0DWUO50DLQ1+tn2ssy15y/c35bZQcJ6h/Q4cT+/MAzSdAGlSt9v6fj
A5G3vfFAh4UbZskCd6sJCpUbs+j3qLDygJ6FOnqxCqV54VxassJ9pSiv0THe9nsgKKxYfExr2e27
hZGcOFU/k4VcnSjKaFKCLtXxZE2mYIxxNCJ9jKrvGWWYduezFFL5OIFSViBDuHSZLJrkZi8rJAG6
98Neu4IGpN/5pZ3ayptmiT/Nwn83yMIPkJvFQi5SlPQO+7yhFiR3wpBAQmVpFs9+qoNZ5HasVM4Q
AIUR5gyHKuonAgdE09QnVu+2azT7o3ZsBc7d5W28ZNU8/nYF0F1ipGNoBZpNg0cTNcP6uBQOWDDC
SxIIbRNVSTziZg7ofVhdBwhXB2swF6+ybJOmT8FPnHFpkZyzykDGkAZBEvkE22cY6O0o4MIlJjpX
brphW4WPf3/y4G/AM0WM/1TOAmV5oQQBy33fw79Af6t8TehitP/cMHSWsfkpZTh5lykTNM+zWNrL
/m+BhYKsy+FOXjPfokM7geoMtU9Mp/EuD+70gIcjc2CXu4GjSS8hUiztA/1BVVdQBEJlpxVM95et
nPoyKig1rMBMB0sY7hvntUWRWObJpH8xxnh5r6xyHByiBzljRNmXwvonQ+JsMaf/4FQXlU7Fo17/
GuUdmiDtgbaOmQv2AAmq/3FUnM+kSQGJgfvHqAa3vi+81KeWighm/bA8qtPDkBsW96VEiXZxouhf
yTq9lhxlG+9NclNtqYuiczcOftVLdzKbpyNPmzPIluzBPMp4GvUtRscKA/tHNjpUgzjtur75DzIj
7NdfMsYd9dB8IxU05GBMtEtM5b1gI/5k/RL8HlI/S4fGSfAeVGOsRxVVGBputBOkaC0Fs67BnLiR
7dqS8Be7yqAFhWTT5UVyOjBUe6D+CU3Q8J+w9o9nkY5GGRYGns85mPrytbKE6lr6/3OrXZqgg4ym
os+0b7fpiO5FdKxeHsHJiwtNyYcj4Fb5DHWAqI7pZ9LclApyrMbtWHjQE7AFaPlFyutla0vjYX9+
sOogsFZRKaWfDZqTxNH0tPTxsgF2jR+vNDS3IyyEyLiqMq7ssYEwAt6grefPDJV9IyA7otmvslHd
hd0MbKZuLG2jcwNilExg1BncnM/Jm/moqrQUP6cQYn+k2ZV9aUfKBGG4CUKWgMcQhDZRSd0g2qrT
wQtAp6iLxjGzJS/gJN0KFDMekn9+CrfJqBnXQ92gKE9AdYUSOuKwCRNwGmr6lkxvMxpREtSAlNDK
nNWHMs2cGC2fRf7YZl4mhOtqfGwBj5hZi5b5fPmrnDnejn8b531JZIw1oRM/u8iWJwvQfvUFORK0
974GkoP+wafiyViq5znzaSANgdYdVNQpisJXs8paZSbouf80A0jpzTZkYtzLozqzdaDtg+cTSs4I
4AjcWjN6tJVQYfhM0gr66kXoCDX91ajyTRTPG0EtN106PVw2efqmVs1DmyqXvJcaJa1pPaIwcUKA
JPOionFbGu+gUOjEqFlv1yK4Z6FbM8lwKHT/PXkJVr9qYmMZeCsy5QeTv+oTUUMnTCF96r1kxYgx
vbCM78IY2bxxe/jIBnfogdRcFTWVPsN3w2dpGnTlPRh78yXxNAdyHs8mCNEPHSImD8N2Kbt2OsFA
3yC9DNQNfBkVGsLHB0ihhUIYdfondepnYoNd4oL5guZWXFeSXaNWUvsw7hcTBie3MWeVLbWDczEX
g2SeUmYV0vHImYYA64Ku5hdu9rT0EjrdjMzYj0IIviSSQtwQjURPpFTUsIZ+B9kq1ddR7cLuRzBo
1F9/pb3+Fm7l/1NKE8GH+vdQlof3uKD/eI6LT1Ca/vFefP2DRvt/+M2+eP+Ki317SGtBFPef9CZB
k/4PFf84ykXgUP7irvzGN7E/wk3DwE5MgprRmv5Fa5GU/2NER+Q3oTYAdVZGM/sL3yTJ/4f8Kv47
U8HrnjEm/hdaC+BRyDCJKuLOOANOI8/NgFbdBD22TqENNjSdXtAe7IQANLXGuI2FcEWb52oiGzpk
61Io/cE0/YN5vP19GBwRXNgaPTgjfv8ENiJ0CMHz4s+hnOphYrYdLpGrfpe6jynaXZ1PciNcTc4T
Eqm+6eCx9WvBKnOGTqyizhiNEoCpqbx3kZA+ULtyTBwWn5YBOIs3uY8+OE/ztI9lR/bsICEDAL4O
I/PwzsVIzY62xpQ4A7yLOExuKJreJUH00I9pCcpS/wf3Sv09pwfmOAeiC8D0QDNh4kzVNWSiLaOE
XiXu6suTuGSFO33mQVOLkFmBLIrd1xIa46kloxblshn2Y08+1cFguBMVmXao0IX4VKVUAmuVW+js
RrAx9iH1vOAHnDfFUpJALiG9zVbNweGtJW2FrMicOFlcelIbbclM7aSQN6L4dXlQ3M34+wvBwE/e
QEIDxrElUgc65K4wdz+5fL9fDV60+g+a1DjX6cQON3nJKKSzCCaTA1jZTRpVrpmjcodAK7CsvEEp
H0HKcYNYXIXz6Cq55pTGHbrMXFSELTkD3M34+6egdkHTRNSbnfQkBXk/6MCcJU5wpaAVo71ijVYs
uVzc/Qc5tbMbXCcIFqKMycDBcjzBTWKAptZI0LAqb1mWhIlEpjuwelLofrrDOl1UiOWD438N8I9J
9i0OVo/KxP2mGiZZnMFU3crLEWhQ7syreo0UcOrEznYpiMJHbE6Msk16YFTMZCOOwEzGQlI8YwTN
H234WyYPoXYwuPQiP7tuD6aVO1lonwES0cMcA/grK2Odrpm3sZTM5h/+J8Pi9keaycEkTLAjbnQP
ndZM82KEDq70lN4sdXIujYnbI1FNkXpgS4VlNf7ZMAqq1fq/2PI6ijmQD4VLyqeVezWkvSH+fKlw
xdo65g3xxNWSGeXslkdHJfxCuPYy/5jJx1IuIx12ol55E8hepxrQNJ2ro0gqk7WNqaTbsRLWEGT3
q+xXT5NtUAZvelutKASrsE9tc5xcdF17pjJb9ahvJu1TTXNHrjV7MOptGOm3soTeYb31WzQrg2jh
5QKxkVYGchD53emxMsWF24b3538vCQSDWF+OCD+BWxJ5CxmFIFcTJ37u3P5Rru3xAaUAXuXWDGBi
MdLgLvWKq/Tj8of7OYz5GwjziDIz8tv5Ot5jkjCp0NjCjE5QBzEllFbNVjIlXjKNnohzFJo7H1WW
OF2/T/QaCuyqHWSpHwVdbGXi+CH0o6dWuYfoma+VOwMlWxmYatKk2VWQAln5GYeFXU6dVaXyuhw/
AHTcxXm1k5PyVu1THNrVJxoGbD2ktkwlS6Yd0mCd1crPgmI8dsPgJFnk6lq9jhrxyggCgEvUFYSV
nLoZUK+tWDWA7bHW3+l6dNWKgUVCaIUVEOZUX0Iz9/KwWGsT9lmZu+EgrEPV2OndtJJSgs+5GzHF
oWg+Airjg+GEGUd/pSE8GGH8GI2NBayZkyeSAz4kgyssXR1cPfbPpz/4AHyhOy1ioceiSJy5gjiI
eCuGm37OPL1q7UH7pY/djZxkDrLlS4bP3SJo9ISiG9p24aJyUcG8nXspIoQd6axkKPOCwZJvWUey
bNF96Ez5wipnZw231HBCsBpKEZUnkDI9XmqyXvZ0oDAYVLGVYI8BXD0H7SoxH5UenIM+XjDIkdYN
Nrc68jGsL59pxPIXpWQGALcOsCj7wg0wMEJsaZM1xHadWfpruqqvgp0EFBMSX+jx6QJLFVflV2MD
qeVqC/7XmaPr6LdwN2hhRDOAago2mtIhqQeUfbqQKD9vgaAOHJ3tiCtzH1TMgkKOMw0envwMWIWV
ILJ3+bQ4dyNjEH9MyMefMAtBw5OYCeJDYsZO3fwq8MArREt5dqUsXCp8COCvz/fHGufnVIokqBGz
ho5QR3Rzt96HTzVUdNA3cCP8WryYz7jIR6PjPhFgP1kXNbBnwItjcoNQck/teTM+m2+yF0JHHVXF
L8CoXZ5Vdrif7IuDSeX2xViFJKkHmJ1paOsRzrom9oDGsnqt8PNsQV+QE0z6a1MgOEaQR0Rkha/I
yiTalDFw/07rXqmfvSet6y1LqA/X5V3uFytI6uRP4Nf7TPir/Ko2xZV8f3nEPzUbJ0NmJwEKt1UR
vcvH6ygCr5Ciux9DxvNKiLZN/WsyAtvM00cWFE6S9AYPlo1arjURmf7EVuk3+GWrTG0cLXrIDR2x
w27dt+I9jXqrBoorVgGUqzu7K2o3wks0AWJSCNBeio7aqaitGsSwqC7gM/f3FDXESUh9kaZ2Ffdr
GgbO5RGyb3Y6QFbeqsNFP4lAArrXZCnTqmzJXS8DiDdsh3peMHJ+O6K95p9WuO3YSzTrqGIkjnaH
Vrtt6LIQ4ORV1+wIWyoGk8+u0wNr3EeL+6YSpwJj0urnfnhWc9AGO9mSUatQdT2wXoYllCvMsd8k
uZeV5gZNseisUSxQcRwoarsqfddD6Ecnph92lZVob3OyFvPBGqrEHqPAkcmrmC1B+s853EDo/pkm
bl/3NJyyMsYPbxAQyQHig4NqXrVr0HuWXxF8huP3qXVgjdvOshyUs6Dio3RgVndWfF98jQ/pqt/l
LmLDa1bE38yWmAFvYnhDjijQktN/7rXGktwMb/JTDcz/BDUPpDLAgIO3wY1bqPnFroAKxW43bwJU
sufOsoj3mRUPKJGqgN2MfX1SPRD2WmRmXZs6M6SyNJAowxQhjXiyL2+sM2seFeuog4D2O1Ml4JOZ
eiVoJTBLGV5pgJqkFlOq1ixlI7l1YS3nvE+HhWJZ3AoYGPIKJ2ETgmNKkkL4x1320Ji6rWQv+HUL
N8CpZ3RshFugcjFmpqDBBxyi7p4CMDdmjZunb8Be22mj+gZOkMvTeHZYAGOg/h8R2hPWB/CGVRdK
sBi1iSMoxG4MACxJv3RC8f2N2A3wMH9KHE1oU0Og7/ikBy9bHqdWRhSWQPi0NzZFTx+qPF3pubKe
BjiCfW2rOaqQVQoWWmiFo2C1NLuqu8cMVHyIo4F/EgOor14pdL4DzNRSMtOZVbrW1TvwpxHTVfBE
Q+/EWK/qLLTqma7K5mWuv7XkcUZtmHBdtoOd1AJ4bhW4zgAl162tAiMGXj7J0WcWukIMspE8XLVE
dEg12HL5QCixGuiLFgYc4hGI57GwO820OgmtmkAH9sp+EEEpCiAaga6JNDNdIfuu0tgyC3VLzHRL
B3PbTpkdS9s6MNwghNwtQ7dkKjhzEip5+pUBlfVEhtyn+UaIYrVp5wzGfW2gOFt9n8enApJ2ehD4
Y1uB2DA/Qjx0ExSCPUkfDQHNJKxBiCmuUE71FeTUm6rSnWLd6noUgUSiH5jzimJ1A9ZcfXSoq8kA
DBWCWwWcvyhCxbeQOkErrac2d+ZZezbADS1HaPHOgnt5xZ3x5rASkO5GpSN0N07qOEN5QFOvAAe4
emX9Z4B4RRZQ3/ZsN7ivxO3SKXhuU6HvFIcRw3ug7v145SEIScG2xpuaPazUenIz6WOKVS+WiFsR
rINxkWByekMykSOEAQEORs6cLyGlcwicM8FhEZemD830G3Sju7Fwn9DYiYPCjghmm0ZOFUJXvFI3
LXjmReVPSgoQ7SctCweYtoV5P40Asd+EyB3q01AX/4N8PwiilXWQm2aIaR+6XQXmXDK/pPQa2Vjo
T4h4Sn+P9dPlL30mpnBoEv233MzLY5EjegOhbgV5c2gPK7W6Ru/eSsbl286fc3lTyoIb5mi+AVsY
HF4A4FY9vSuTaduoxDak1IXE3EYCQ7fKoNgZvhgprs0a4hgiccwUGDhU1ldx5wjhF9QjLBFaEmKn
v1TZvdxrTjuQzayE2ywQfDqviV6tYvOGVrJtmDNCQI1Th+9kih5aQ/VjvXVbvbHQce6kc4NCpnxb
Qt4GcaaN3hnerMNVqegLIcivNpEV5M1dJGaPAjjgQfeAgJitxMhNFpNfATOPl7tVqAZa1XM/ArKz
jQM31yEqq7jRAMhMQNBIL/mlmrlKOy0cuOymOPY7j6eeewPq+VzThmDqB7TIRJjusFh4P5y3AJeT
1SOie5bdLAfrSS7CWK4LrKeoRkdAv4uSpbuJB4L83Bl4GvzLBBeI7WYozYO2xRJYhh/5CvpVZ6dJ
vHQjuC1U0QB1TLaylb0tKxKfPgExf2i6JASlUsiTsN10MLoxhsbLwB5HpQ7Ya/xAIVMeqHsivV/e
Iwt2eK3YAhh8Y9DwAKqma3WKgFkJgAOvPSRPVpct/S5s5NcESwUSQKKQVuXHRHMIvKvgdDs1jiEo
9QJXL/gFyB/hCBmWlr7GAt0RKFgYoDk07b5MaivSEXSU0CkcvIbqq4JwhUwG+PLGtiWvORLw/QwS
eybZIiJ7M0qYQhBK6xQcIXQ1S3QraZ9pUjn5CPxVhnhHoXoz0oFgSFpy7SG8uwnju06FkjdtXUD+
3aICB4895dRyV5q10wmlo4ai03UfKLSwUDjP2s7BAG0deaycQvki4HymanvdJejjm3F9gR5cx6FX
j4ErqdQK5YdYf1H0z054HfX7rHropWk9msQegMwIDTBnpQbcUfQlF70lVdDEQRxRVEJbGR+i7JfQ
oisSObIOCcaR6nalmK4oxn6kte5MwONWQyvO+hXEbHCt9jIkF0KQEvFPifndo35aqebPShG2+FG+
WmR2lEheAOEc/KureaLP4MY6UVyuxBrNevMvxOjQfDlcjxS+M/j1qGW2TUCPq9gJQSdGo5iN5Ksb
leK1GFV2RYijQfNhbjtbH6NbIFLXwLdeNQaQe0mZWEQo3DSKn8Biu81ocFMB1Tu+tuXghOo92Kpu
qEE8V4cW6qSBZCxY0xA5jVnbYqug+Il4RAo3TW6gNZQ6YIluwFRFCtRTSOtDScAuRvgZYwCktf4F
wd90CqBVNM0OpEFfLy/hc0fOwQLmN4sAiYNeloDjbdXXqXg3zKUtcs5VODTAnZpAeA6KGcMAVJ5U
gHEmu0Qd2q3itDbSXAnguZ4GJNnD4CBMCeXmpdJrdmZe2KFMCOvw1JkJ0lzBCPtmcdMat2FfW3K3
EB38ySFcMsL5Q4Y4xKYERVWnCZENEVunGFUnmoB1qVAvBG3Nhq4les/A51KY+nnzNOoAEeCuhiTS
KMuOLizNOxvXyU8yoPSF8gsRIE5u3od+GEAcxE/K1L3Q3mjROk8SPwepOU53SAw4SfUdkA1YXhaN
F+bjpyP2knFu0oGzkDLVzFInGuUVBYKaGvV1pgx2WE93FSQDDWSMRhF7BFzbuGkckRaOKERup03e
IJXrJu5ve5P4YjhfF3Hk4ndbSgQfoetWgFpZeh2ti6Kx8zpxoCm6aQaof+mQ2ERJad6bHiVgzHSD
NY4f1YoI5FlkeFuxtDJCfamv7CS+kkm88IA+t5mQZ0KeE1DQ09rTQarjFK3CqROWbo4Tfo66/80C
v13LJA1xgcOCAin4KgOaPfu4fCCc2y+oZkRXKfplDcBqj/dLJslDEYFQC578DIELwwI9Fp5duTCQ
M/kDtIz/scPXMSpqZJStATvG1VxaxCbvoJF3BK0Qdr7pVxXeWU69ptdIiIkFMnTVFX3qdhTBt79f
KIJfgsHi16DH+4Sn0YGUb6DWCS61lDt9/F605SpGV8GkLbh358d8YIl3vhLoe0QVnk3TZrLD0sfd
GGcWK+VIN80HcJZ4AQOMvyqe209tR93AwlXwxgQEFqGr555TDNKrmzIGd5JVlrW2rSBBlCJDFUzg
I4FPDxYxLqkVkr9Xwc38rKKDuPAXG1HP3AfwbfF2NFFDDgoNd1S2EBWQ0giGtSeg/Mh3i5ChcA+P
cBrQLd1/j27pAEGx6oCZz62luofftY3c0YQKaZBGZPwAaFWyPXzghZIKDqo2dLgPOtlVq3RFESDp
glfNvDW0xhfqRxRjWWl4Q40PaWhAcoNCKxFcSYdgTBX7zDUKUB0PvTI7psUG2BI7xZuqymS7qq5M
AN7hpLQb+Iqon3qWpNENhd6au2aTtaIFdSsEENptEGTbZC7cBrk6AbGLvAvWKK11O3MLuiLS5YE3
GKGt4QWQtL8UtXikw2gNg2Il1CdTYMdp/SLL5e3Yl5u+0jYIYlhjvx0EA4I0lU2m2UpndOHgPSa1
6jpK3vT4k3Tw8wII8km0tHSoFiKtZUlj7TQ0uUbw0Sr1+mYMNnoebAj4/6OWXNWZ8DSWAOuouWMK
nW2S4FtEsAksE6+UEz8Jm7sAujxKU2srSUq3htGsownSBApQyDNI12pd3BZi/UWROEEugT5CVGg/
D+Z3C+myIFEmO6u7bdCONpFRsxHq1U2WKd/RlEHopHCrSHeMON5KmELZuCVljiokCILgaRsk3w0U
LMIJ/XWaBMUF0E1GiFboGhQyAGGet8X4NYcfKtR2hHm2JgOeNbbcKHVQWkB3t7ClKvQdaOmGSYqZ
pi78fEtqASZsQCxSbkPpZohSy2gbKKMg15B3VyLw52E1r/UWt7leXUdysg2N5zCdPAUKXEPwPMsg
bZDYidQn0KntIPqM+8IaQhWcE+U2zUSrVKkLRS3oKtyaFaogpL3WDesBNc3QSbE0kkAo2rSRvcLr
PbINQbsVCNLG2o4MxG0CeMV9oNtppN5XRefNpXlX5sZXDheySfEcl3ZhDARpDKcqVdyyQiRt3Dfa
qyy2lpSHHqXfJEHOZsje4hQfRVOS6xyC86jlGMxbkSRXgdxiARnGfZiIflygunKW8p0szb5WY1mO
O1JC5CWunVQUPmQKzRk18BI2abQoV1BUuc470M0lzUbG3ZJH4uYzdM3YnU3E1yaXEO77nnNE2Ohm
gAtOu/tJ2gYESkn9g4i1TKfBKfC0iQ0m1oViQYR9KllbZ3hchLPu9NGjUkNSrV+BvoI3wq8J4ckk
CV0j2qVG5Vc1Co0QkkybVx3BuH5M1mMChJHqp0rh9oXkFMP7XChWOm7HorYzpbRaCECYOYV6m2YV
EwSKmsGO497KKsOTZRQtNb0tpJAsnb8S3Fah/kzA/M63CdRLkgFGqm4dBMNmmhJ3NIG7iu/k6Zl0
zxPizo0Se3luWIUsOtoIolhh2pF+XQaGo7bm/+PuPLYjR5I1/S6zRx/AoRezAQIhqXVyg0MyM6G1
xtPPh8y6XcwgL6Przmpm29ksC4crc7NfbNPirBPyIZwrz6+btSlVTqHcz9F2HADTmHzH+E2ZRzfC
oEONUGBQnQLDb7MGPoJ25jytYtMCPqY4tXGjhsW1lGLtkvycqY3kfeGElOXKxlyVhn3TttUqAFxi
TZbXty+twHkI15XqB2IglGryldFx2KnXnfni09GATKO13qH1txlmPFj0DPioG5KbJTAm/TcTmTvz
rq4vAhivGkmfYj7IZrm2acBo00idFKEfmcYML1q40TLNwrrnzZe9DWp4Hva9E0T4TGQ3oqh4hiE1
rj/K+aEcekdWbuTiWwnTT+sOaolSUWTtRPtE28Btm96ZpgcYFnP4JnVnRn87GaWXDOMqng1v5DQK
pXXPChTqRpjfkEFi9p/0iYqTxHLGxiHTt6NGgUu/VAz+F5g6LRl66w83QRB7TQo7prlManVll+Xa
kL9JYXbANA+LiHzXAvLOwC5ZV6FquTOqkT7IBzG/+VLxUMslrisT55TwRBsd5kCsRjO8bCTg0qy5
rvjZyMHaFywBPd3TGrkPo9shJq8jbQTa/STwOA9LjEqS2rG073X7M2z9sz7H5M38yw31v9dp+CTn
Q8AHaRvIAILuz1Fe0tK1rrssSCkKBYYTbVOEL8JHvdp031qU+xGksNY1hcTN16nmJ4UaLmDaTfQw
kIo2j1LNJBYyPnYDCyZtXBnelBFqJLZ3oZKceA19NsB3kayjqmk1V2OTL5FQ2Z259kz1Ti3vvx7N
J61QqnbwDcGqkjYjhvRnZhFMktDDYUoAcEAGVLf2xdvsFnfd1X8gbbu83o6zGEHXh5QVrr44RhwH
Rt93Vh6lq1/sTfRDaNV5OiJP9fmpWfokU8Se/O9QRwkTOlZl3JeEovzkjEUOXO+mRCssTbhDpBMp
8medDCrXaDvCpwL/fdyCjAyjjeD3UY/wQGotslnttnvDX4sEg4TU99ITD5FPp+394j+attpO8EZO
WfyN10O9ybxkH2wWXnZx+RdZ9B/xYP5fsx1e8Kb/PcFlE77klGf/9iBf/u+/LYehsNi/lRDApMGk
kikC/MVhUf8FccOE1wI1XdFBJ/AIyIu6Df/3/1L4s1+yLbi9GKyDdxwW7V/ULsFfYRYOeYml/884
LH8+RExOHpplyHviakyT7sNKE6Lp8ji+k/czpajIcCaA19V5uDJd/xaDN5RJWhdGi311SuvwaI3/
Fdnm+UErn2MCLs4fTxAJ39hMjLeLLC2qOEDMF6lhsqQFBXWaQ3KEWPgY7uh0t6W46rXxVkaM4trf
qCt1W/wS4LZw7UTwMENU7BTc++QQl0Pl3SvLr0K5GefbBfukVYHT38IkQGyIF0OcOdiouicBZn+e
iB9HuUz3u4hVQGYcyLfapt/ltyNYHfOaJNKdttrNuwV+9fuQ/YN59GeV52Oko2srzgPVn8ZfY5vu
lTXwztWyagKApdD18k1wSgbo6GsiDQXrgaYNeoZIqMEGOlowbWlnaas/L1+z2yxwE22VnC0OPuUG
j93Lr8e3/MfeXS1LMGPR8VMsCllsjaPC4VyOqjHVL1N3MyTfKUS7nX7ikIfC9kkMSi044KLShL/4
0SfsbSsss/Q1GoNuj59U/ICChP6IdOyME7wdamKlFiF5MUWqg91psCDKJrpCO3N81mM9f0ljSdv1
wRC+WFZlvgR5Jt/ovAAdMplmJSlZvMK6GUvvMAeVDnnk2zw3teTkpW2uWmOezxPf0oU7ikx6s9VM
XPZRI15apc3EJpblod5XU4NFPd53hjcVBlyTwLAjrwt6gRux0PSbWbLNwFGiUX4JRdXQgCmkHjkj
q0iwJTYoOlYXdUoBVi5aOzzPhVY+FTFSUYdOH7KXAFfptxRP1/WgijR1RS6L77ltC6o9cGujJyvr
cW2OB36RMbZaSh+jlO8GrGMvRy1Ob8ykhj6P66A2qau8DR4aNdvrZvXU0n8Gx4pHZwoSqqNnCnbC
4o2fN8Ojr3bVqk0lUH16YvLXbTbbvM5nYOKY6ZGbq40/UKGfwz6n52PL0SGzwGzHjkTRdlMPeLit
w66ehqtyULGiDMVQ8F4pDOtnYaT9T1S3w2zP2d6EXh2MGbp+ctdIqN6Epu1oTdgEuyyf5m+xWho+
TTLeOHTKxEM6AxZx0wGrOWQy87rBH7PBhEjBNVd1JGXCGE+AhTobo0HlfQIV74dRTeFzVKUyVZRU
BRgfpX51iY1RcAh8JfsOcHlya6wGnVabpZteU7J1mOGt55cqwMVSgtOF8V/b7NrJTm/geYdrrGbl
s7mRADc2OKuR/NYlL/1etr/JNShmVUnOYnvcZKrPc5CTbjUp8ryxWyO9ULugW+u9jJ+unnXXk4jD
XYkN5WYI2/YR00zxKuGICPZcwjInDIbrGBtsyj9DD4q+HdTkrbAQRAxSu3ryzYCeXixH3Stsy1h2
7L7Jvblr7DM9pRhRsY33VZoI0JYp5abK6KO7rvIrDgill7zclurzYI4ib9IjXAcRJzwYqN7d1WK2
XxFOmT0ln6LZ6bu+esKndl51WfQ2gTq4ZXFgv9rkChwB2fYpjE25vg/0UsU3Qu+Zlo7L7a0slP5C
bo3+TIs1H+PVDlCQVmvqxRyz1YLMrx1d6dqH0kQa3Sknmv54KosMHfZBUb0pKNkybBwe9WU37koT
wj71M3wnR1t6m9Wx/NbNenZeZaK/8UWLR3PY26tWL8uzZY0dOrmbD1VaS+dpmbX7qPEjz1cz7Vnw
qnyyB6O+xe1Y3XeVJaE+UpgdsNYifJwT7sQ0pvZsKY2yrnlm04LTcA6v8HzepUotbvGC7DfIOhY7
/Ke5mVVBQbDvJ2pzKGnzzJyiCgSV2e6xj2cwSmOdd6KQHMQOqAjEjX6RYsZ9CIv+Xo2DQEpZhop2
rSLs9kpFIjzY0Ri+VngDHoK8wRg2EC1EhRKlWlR71qOlzrtJsmJ30LEwbvAbXNUG3p5hlVqblHrl
WQZi7zq1puyq7/FdbPx8XOGM3ZznaFTaTjoF41XViPpFU3uc/AIwUutJGey3pPbLN7NUgtSt46JP
MCUOg29Tq5YWdacyXAurL0vMPDUz9AaqHp6cWS3CY3nwVAyNuumsdoIfL2G406S4iCgZjV16loA7
5F7aFYHItlbFaVnLvMPjdqgNN/ZFlDuVos0IQEACvW76Ubnw4b+hVWC0z8GIo7fnx1bx3dKNAAfr
dJD3ljKDgy3CpHfDMK7wIE8xn0iUqLk1MA2tnCkS3a4KGvN8KMvydpbC8qlR5vIeh2Tqrb0aWAc6
M+LZj3NK2mNirgtNZerHqtS2gyZZF7MVp14oIz3pjJZufosGqU6d2PY1L5zGaVuK5YwoFTlazaKa
lJXG8Vw7JggUCkljfdOLar40YeCsNSTYX0IITzHFoy7ATFluKLZZuSbLDiW7fidr4/Q6FxlyjIGe
vMxDSM9bT7rurol685CHnUHXHA9iT44KVPOkcOKq6rVH9OzEsyyqdAMBeOl0RSGYPBkEdMayvPez
fH5NfUX+UXWdeZBaKXO7SU8eEOtUvRZlTUcvlHFdq7G+1flRq7pP/CepG61DPE7mXaqk8A6EmCjJ
okSLLOQo9ZdWo8Rnlc4cTE0zoaZD+/wCdUWgQnaCmtwmGoR+lQj63w50J99HQ6QcgR9miRU7KD1U
t4ZUC8TPAn16mOJYu8eGlJJUZ+Qg7fB5X8t+UFI3DxVELboIk2qg3z+H3pf2ijbkP4to8VDXhrRb
Y7rc/PRNNU5uIzTPfgZBb1/acyhWbavLmJ1qHf3NKo+wkZXFLirbFhLzZIc7TR+6h2yK/Ve9G6g2
BEYQP9fqoJ9zyyu7stWstRrWyaVKUrQ1hlbegO2ABlokGGCri+dtEZvT2kZtvnG4rQAkhWEmXptk
Nr5JhWXfz6gSbaYslNdDi2pE0IEVhqctMCzyu2wdCw2HxyEXVCHUFj0Y6IpbPZGhWVX2cOGD6S6d
Ylany0pY9V6DWXUlUXffD3QZ4EinTfu9W0Cck1VZ2i7y42xTZ3XJ1aHgVhY6Yqjks5LWx/TQqrP8
TJ7q16u5Z+tl/HvsNlihurpa2r4O9bqX2rUoETbpnFhvIwgnUqKO97AB1F1EFgQcVEuE7ITJCKRM
bVNOfb0KrkSZmzdAX+ld9HJRPU2VDOo/moZRootrW6CjpulbP9FrLboUg4gpm1MG0ZfntIWS2CND
qN7UXOXY0dMiXb5jF2NBnNa0QpouhSDRiOpqMrN4PQdzBkAUas+wMluAf/OgAn0BM5ONLkif5DqX
U+2QZnlNUVAypk0QSSNqdH0sdsZYgTEojVqiDWLWQnHyLLMvpUDrdLfiyEIZcmwUN7UHdTcaY7SV
6c+lzlxjL+W1jW0cEo6PFyMe259CcFA5faQL4UZmJR3gRRh3YYf2DIbwWnZhhy1MCfB/SuIaAPqx
bFes4nXurVnGJd1e3LCD4gxl/elpapTgQkhN17hKbaqbRq8oKUfKQk4J8h6ADKw92eJajKTQ1en8
Av3GzBaZg76u1c0sN/K3MpvDjOH12Ky3JX/gZPOEGFrBHQI6sDHgLecC8oeiZlcKrLTbcqQx8a1o
UpG8Tn1ddedTlgzhrrBFpO1jo+td0Qej16P0+wOV08xmDQyh6TV5pT34VWDtS7T6PWmoOVxQnC+f
+kHxTboZqvy9RUa7dgTd+XXYyylVw8mcABgXffVDmK20tZKivI903d/p85iTP0t+0sx7fV5MiGe1
Sg9qNY7mbkyymPQ8K4DUNqGWy045NLOxLWs/llcFty+PSS68JzHMCmfllIQxU2OK8gB0oLs0JaDD
IGqMYdWnfn2Y6jAWziTF9rOtWaU7B8P0aPMLziJhVB1nfpLxLM2VQr+sSvKjS7SeuSCCOBVblffA
fEF6oduPo1zGKuekNCeXSone3yrXR+7mslHMXZiL9JAGfuvW0kCeY5q4C7QdMHeHZmvqZNOA/vsc
aDgLFeNl1Q+lZ0Umu8RwtV7eRdGN0k7c0iNdPJwfmLgerdQs62XOsASBzjMTwSkYtdy1aMnTan5Q
ijI+t2JJ8cY6mtbsINvV86Y/V+rCd7OyQGpq2fRyM3QrbIyLR2xEm1UgbPttFFrglKEIvGamMm3J
je/2ViaDYiIHL0CVrYuSernWVOWZP4Yo/tRJeg8nx1+V1tjB3eQvujGVPCur1W0pdfPeGOx4k2dK
59ldam9FmtNMy8Nxq8tS5sAnlDw8hWn6Wje/0B52uO2rAuDmJMlnepvbV6TveLtpoR14eYH1KLqn
oMbJnIZXq0OIzaVjGdL9gn793az5fINv5U+kssGIqKxspNY9AJeI9hzq2NV8Oxe9Pa+qhn0t63F9
l5BqXoBgjlnqvHyceq6ks8Yo428wKMW2mCL6tGkRnks62Q+03Sq+7mcJMz9oGKuvX9vHIP5fz21s
gNGxN3kIf1ANN6dRF2qLYL/yNLw0brKnw0ntAvL0rliTjJ7SKzsquv+OR/2Mo2mpuR/jgsxW97um
fWm8EluPbFtcV6AwYcnP7uyxEfzH8DrenAJhHdWglgqGjiy6hqCCDGIaT5E/qzOBJWVpp79JpEEl
/VA0AI39b8FXprMIV9xSi1HSP6xD/Y6LAQTeF1TkEb85ittmU6Ab7ffogYab8KpzBd+H2c0vyBbu
g3+KNfs1yvfRjmpQFC2Dtmu/+13qdFYFALD1Su2USIvycQbR73k3pqPiSV5HWk8HUt5MkO69IXWU
1XQfBC5eHhBweZVQSLQg321OFi7/rHx9+JrHjn7VLCWh2X4HVXpjPDTn9sVSuLQc8yfSd/f27i9R
rH9ULv//UzZKMVga/31V/byYX7LXqOp+vC+t//qj37V1Tf4XskcCFSgshdGDs5ip37V1Vf6XgByB
cBRKB4jfGfzLX6V1SZH/hW+GtYhAQREAoMaP+EsfShLGv5CMQilWQa0AHMY/K67/uUQRE0cRfcHX
0MWBmcQx8+d2V3I90fVh0RLz521a8o5rlE1bpG7catt3X+aTcuyfa/JjqKM9h0uIpE8SoeIJfR9j
6Vxb43zq1Fx+8N9F0d9RuKYhXMGspXFwVBT1wy4vSLAkLA+nWyMlDTcAIRu2a4rxWpqGHa2wW6Nr
v1ElOqRFtpK4RRxJSy4Sqd0K3vJlp55Pfk8z5d/r4j8cPchklgZ0/I+FVJ9bS4p8X3KsFOfCVlyi
cb35OsQRK/C/xv7vGMdIvaZLQmWOiNGuZHdGji9eg6Be25vFyfaU/8ln0/luQPrRh9asvKW2ZUtO
FgFaaKr6HLLl04kR/akL8V8jwhuA7aAwmUcnKJjXerRbRjTCL6ntzkWZhPrhvgEmBC5mVfASbMUm
lb5/Hfjzwf077i9667sehR2k09QpxBWqdG+DtMmM7MRK/bN6/2Fox/1T9AwplE6EMHGIB23jJU22
LUdz/fVIji70j3GOEL616JqxLYhDccHLQeg4EeY/pRcX0M6AwUO9haulRZc8Z06EXnb0h70IWhNF
KA2OvX6EIEysqoupfzF7IMedcYX7uAs8WNnCjrjodafNnGSHQJTbk0jFTld6J37Ap9/43Q9Ypvnd
NOoDzEU55AcM1/mZsRnPSqysese6lK8GLAIxlzmpNXTE2/nre7+LufymdzHbvm6lIicmoLzVhPh6
uLD8bvPLzG2d0cU3vL4JPYpNYAxPZlGfrtt3wZfj/l3wQWnKJEwILm/aVYcqpvGjAS23AhW5aXYi
wh7FP/WRT8U8ukLSfNaDxObErVeTFxwQqHAlN9rUnr3BLnQTXJ4a5a+t8dW6OrpJqjnOmiRilEDl
H3D0KMtL4SXXmWu6Pc5WS5LceyDEZOgdvat6i1fbKSzyL0maDz8CRUNBV5rN+oHmKInJt5DKdcZJ
eVQUad3l/Y5XyICi77zmtVO4mcYz1LJXo34KoPzpN186jVgLouwiHx2+Sc4kJ9BqnDDItnmAU9p4
Koc8FeL43Ah1v4pDQihZsRbKVu2U7dfb87OrmsYi71eQTEI+JtGpbTxmKc81EF4vZgu8tT0zrGur
287+P1My/L0pF5siDdQP6vcL9uH9vugV0VIPJ5RuATprb9s+Ahp59fV4jrq/H6LYR+ClTJoD006J
grk9etLevF1c+8yNWIX7bP0f+AUu03y8Bt8Nyz5aBrZdS7GfEHARozUeltZ9cLZIw02vp8BFv67a
r2IdrYeJSkUjRcQqO9egxeGZjvxQPQv0HKzVsO4wrYvc/AGe2LSq/wPXrs/O8vdjPb5M5HCc7Jr4
ivpjLiXQebcdeeTXU/hZEOOXDLWGPSkEkT/XSVlYSihbLYe3dBUFP6t2355U1fxsY72PcXR6WVE+
ww0HfF6VPOiNe322Tozis431PsLRajdbf25Ngwg1hVY9OfjKps+qlWnaO1nffP3FPh2NYlpAZDQD
1M/RFzNKk4Jd27Dms4vBuO/pHH8d4LMXCi+kfwc4+lxhrMKXT5kSqZTvC6ulwduWhzntPXkI77+O
9enl/T7Y0ZfrheVTcyKYcV+exdRDwfo0juwtl0qw8QFiP2TmtsAROz8Hcv74dfgT3/L41T4HHVQb
lW9ZVtc5Xt95+H8Z4Oi8MOZI6O0SIKZ7Jux7IypPzNapIYg/N5CPPKY1ASJwEpEtB3oQFCcifHrK
vpujY4O0wihFPeqESHfRloTyOcRKz3wuzlRQNljBKt++npVlgR0ffO/jLUN+l1NVJpJ5mU08O7So
cE6bHpj0PLZO38iuDw1CcPZ9HfLTpN2gPGBaKCmID3LCSjXJZWQRs19be0QEb+fXsnWsu9qbVkh0
DIArpTPjBBlQLJPzYaTvoh5lj4nS5sZUETXeLS7sqIO0jr1WD8HoIIKYSwcsCrr16FVrcZBDHJJk
6zoIHTv2TsqBfZrjvf8CR+eKbjRdZy8LiXrr2nrofoRUJPcklwsrdGWskCV16YCsedoGZ/25Ea3/
g6Lkst0/fhANoBU8QfmD7k0OH7y2Z+BIMOuC7eLwadeuAvvrDt1MmY8ReLOruO0m3SywdFqC+bYd
TuBeP72TxN8/4mj9JZpeB8nIj4glQDjj90E16Did4pmdirL8+7tVTtUitDJliTJW9HrKVd/4jm+c
2EufHg+0Gxc8mInT29EBlERyo9HM4jAnT7CMV7k5ccJ9Poy/AxyfPxJ8AFlh2Shd5Yzyeua9OWsn
HLaWtfdxWfwd5CgVkToQCVVCEKt+i9V7bbwkEzmLp/Mqt0+EOvXBjiZfpxkUZksotMx3Y9c5Zncq
0T/1yY5mXtKaIRp05mQY7uPiqTPvg/SUttMR7/p3arzYL/7XxB8dLYNSDohUMw4aC9mF4aIolCRe
vwX9uaTH3vBY3Yp1isPzqdfiqS94dJDE8H8hoDA8s1XcCEZYcYpU/tkHXKDOlHLR9hG/xv5u66Q6
YpCTydjKAu9fyXA0JBSKJj+xFI4aUL+/4fs4R5lQ1Y/RFCwX0W/PaE6BV39F/9pJ7hbqB1CTExfC
qYEdZUNB1wFQ8glowBqcM+SnsR0KpfbEAffpbfduYMfVtqr2O78JyLrmt85F5PJBT9fCAx1GhQrv
7/QGl4B/yJb48DWP62+dIrVNsJwUjSguLLNAXDfdVI2M3Wq1StvG+/pK/2wZvh/j0cEUl1HtD4Jw
UdI6w3TR2vmpz/hZsRR8gPqrJPARfGyFoz5Y+XKE7/wNagVbZQMve5O7/5Mt9T7Q0Wam4VqkRU2g
PsDgQBNOoZ66jj45YvGL0KACcfFRXDnatQguR74+Fb5TBE+9kcHGva3b1KlAOUTtz6+n5pNl/kes
o32lG52G5+QSK3sU+YtW3pnIVH0d46gX+Gu5/RHkaC9R4BajVBGkXc3rwptBozduegnUygW9Ck0P
e/tg9T84299Fhc79561upMGAWyJRTTNB2mGGvVw5PXy9r0f3yeL+I8zRta7M1QxUiTCjuDKTp5J6
7tcBlhV1dOP+EeBo9wQi8DPU2nwnGk3XTlPPlHTPsGo3CcTm61BfrwYY6H9+Mmsa5zZqCFXX13Kk
guDaDuIfqjv9tRwQZab1RzlKPibXt4Y5BFWeA6k9H1eI7+CyXgpPJpvdKPv6pVjB2QWD2ECLSJ9P
neufvGjg0vwd/CipUAJJV3DDZbrUhyy4VXTSCuUSmdi8OQcFdmLuPv2gBvbFaNApiyLcnx+0D7TS
KMLMd/DkcwsL3moIkHH39ax9vr/eRTlaIb0OXilLiZKfha2nhqv2ihwDPTQq/YCroLPOD3AFMIQ8
dRr+up4+LE5cqPDv1E3F/PVgfXf/B5avxTZoSkdRnBSExKby0PYu63NltaQ4wzoybnCyh1bupS+j
B43nZDVa0DE+2iJIYoCbgGCo8FzEUHuZhne/Qo/ieO5ZVWyPMMhfRuA7thOolTXcYpbuc4aqpmTb
HohERYVwEw5hvo6rJPA3dm+iwlKnIRWPss9LgId+M0GI1bIAIfwkAcicKa3fbGqBb6qrdl3e7lPJ
NOY7WSjgUrOi4R08lWF2J7F5gLBOkSZ7hdIM+QgpOgbY7CkhvjXVNqRNHmlOaZU9hN3e0GPxQmO8
U/ayOrf6jQ0wbrZW1VBnfQomvZyKN18LRUMaIuFHYAzD4KlzkCPWA73EvhpLMwIBaUchYOgeYxMg
FaI1MbxtMsGstDmPdHKnaS/5ua1uBgShd5Ki5gFk+/F6lpSnSqKqaQMpA0zWbybFt9dSnlpndo6b
fZ8l3/vQaL0uS+R1UXUThhWUqIfZABI49k9talZOUEuPdm2vlArpqVyIHwn44XLOAWlib6SJHbnx
VR01l6FeA6aMh2fkc1dRbWwSa7pX6+IwdeEqK+KN75vXgDPdBB+HUhdnOQt50h5r+z7qY56fypkf
t67m9ysTPKmpSi8zmLxcyjeg9dfDNALEA6V4m8SvRiVdA+qnGf4Qmulq0pXVYCCspEc9ykf96ETM
HJIX0qEWd3kpzjMDPdkIec8m86Ku2mF5O+UXSkWaBLS5TOwtHJYApY1eQQFmfPHt68q+scKIV7lr
Sw+KP0IUWav6hSKv2w4IsrJTxGHRjK2clj1ZXUvmWTW8LWID0uAFzW4279r2WRO9k48bTFS0+hzR
wLF7jdBMiwY3mX62VeP4JeiZuaH7u5pR1UiRXpt6i2pgstPy87S+r7FNzDjKBtDnQq6dTHnwE97t
5n2ibQ1xFvWN22hng/WiRVdzA2dQ3/vjYZ43UrxTwBeWAV1IdESUg61t9Tl3pqzZzpD6ff+mAqwz
B99k3XcGVCH8ej+Z26QLUVI4+PZ5aeSwTS7brlxLgBFjvXKSyZWhDYwbndJAavuO2q4k+bIAwpk0
33r/JpZLlJVMh+z3MPpnVt1t5Kp1jf7JH38aJW9Kt4IJb1XbNtxm1q4rqIAIuNe921pnnfmKwoWE
OJUajhzk67F5lVDHAIbuTeOF4aNYYpgA7g9CULq5siQUZou3MjzQzvGV81x5NZu9TDcEXH26QRAv
SfcT+Wkbrv1mJ8WXzbiWxCHv+BccEbKzwr+JMjeLr6b+uc9+xtqmEesZTwgRfh/i52B+gtg/Tt+V
GlGUCtG8B6uOQZFNLKYXXQOquzSh59nTmzuT4kmdnpsq7kvGPTJSRb9r2EQTSPXA7/nipRPOwunB
ZmTBNkZ4CmYzHhfUVxQvkRElkCBnJCu2tatjt2HBgZpNlCHkpjmbIoQwXLu8FxHwhNRt8lfk8NAZ
VEeqSbrphs1t0H4b1NXAQaSH69FcSemF2Tzn9Q9Z32cTOgEoZMfQm5IrGZ9pcVCwwOTLw1lRQ+Ra
y40p7kebRmO5HxAvmYC2+goQ+gLt9b3FMahfjb7kGgk+Gv0NYi/oOahuo0602l9Eft31F7X2mLbr
pmnWUNpgSZ1XPZ4I/iYTK38SToLER3RZpJep+B7Pl23qAXGM+CiwYlzRXkjSmg0j/LtZ/jnKARj2
V5N0vHkdmnMpvJfqOzGeAcseIELpZ2UI0mVjyS7SV4hybUV4HkUbNA/D4g7xdJeCjVMkZ0uCbSNx
l6vPY34wgJq2G3Mhja3jfNMGBI/uyI2K+MJA0Rfkr2pch616UyvAZdtNxrndbdvgIi6ZACW68OV1
5yPpazcXQ7CLtEejuuFYSWcKTPWmal9HUaMl+gqc5EdpYGEjubN10YIosavYUThKsl/yKs9dCV3Q
n/fBCAAku4IRsClpQ9XNa2p814sE8QvhmcDs9XLbI5cciWd1ylGpuE9m5gYJmgARiDys1kpzDr7c
seIHObwO/dsBVHvSmF6gnJciZd2eT4a+yVUUW/3ABbTPLyrcyjRXEx4kjc2hmSBYbmRebpwN43nJ
kRclaKAUuJaRtDXVbkKFURtHZ0ovJNtLyVnTkOJDOl/OunERyBdxk91mKjDyVk2ucv9BCeKDFFir
jO81ALufDeFSyPI0BY9a44kGyHWtDXsJukfIDJmxWbsgR2+G+UHlktTadB0P/sU4diANKzcZnzoZ
4SqOy54TTVN31vhYzxwHIn2AXRePjzngf+RWPMO8ED6co9Q1CvFkB98bfxdX7aNZHMY0uNYRy63D
c3nykfi46hBGzgwKD+m3EKnszFa7Ryuu/S2ny+hpoy0SDvUx3TU61pyOVDWTY/mq9gB3g1d9N4cH
SxLwKbQpuemk2yHL9lElXxuF6eh1/9a1/XkBZr/BZy7UjdHx5bzaG0mFG4xym8jDheVbl3Vf3Uut
WFs9Utdt8CypwXf892RUlSIUMKu0c1NpZp4VE0GegUs2LS+wXzjwhxJA7fpFHeZNOARo7eX72JeN
VaVx0o/FnhJAj9y4NbROreZXWbHcdNO8wJsRwTRG2DUVMGS0n1CO+j50i6Yl51ssKJcWXuXXLzPf
dZhzVxrVx1mUqPfGZ72079V8A+1IKIck8+/BjjuWmW59XH7zUGOGxuA77JJDbJQkDzOSk81ZE120
FZ8gvpARKUmqlyYXbh19y8V9i3qKtE4r8OUdANYt8B4Q0vvCbB25btwakD9Aj+5HqQ5Omb1y6tn6
1aw+5j+kcGdpIc3TH4I0wniAL2lGr7bJsB9GtPq1yoVH2xSunL/M/dru1qHOGwi5I3taSfq19mQ2
mKqk2OXoN5J1y4WHZlGi7ovhvrmWomupvFWiy2TaiLf8edDdSFpHxcxs3nOxzNkGnkaI9PiEwOE6
fZiylcW5Q2kzWgnzKp3XHVNf8wlxWMpvFP0KoZHk1qIUnTzn5kGDsQIQbDyU1mXc7UHjJ1ttI5ke
4t61WLH8+m4tgLyUBcAmn73phPXe8NQEM0F3ekKf1KydxnKM1tWt26A6R69Teoh8bJy8mTN00TcC
IRVvs2JvGt6MfhPEIK5wKpa1g2K2R1at6Kik3+jpPeo1eR+6cAszqmKhcu1r38P/w9l5LcetLdn2
hxoR8OYVtgzJohfFF4REUvDe4+t7QPdGt1RUsOL0yz4Re+toFYBlcmXOHHMA0uTlLutPFvmpD7J0
WGjTaAsn1VzuFY5aon78EFR76uhs+R7Xd6Xxo2qPTQTwZvpet08TnQN9+bNmnof3arFPOy8VIABN
7NiccSu2U2uYQDmDAzv137tG84VkZ1JrqzPmD7+Uf9vzJiX5KVV9I0UjUhO0eOI1O0g9AVP/iIYf
Ey0By1UGJLmitLr8SOE9SoBUuwe598fhdi4kWpz9ZHmQ11dr2E3CMe9eml50SuOjihMn14HBU0PU
6fkyUpqw08xpUtayRSgVxZ4urzDTqDxLBFPjsTMcbbiD3T5tDswjyeAhcQmGCf26NJglR5N80DzW
MdT86Vp/HTsQbELQVD4UOK3ypme98sLVNeFxoYK0JZoLN6MAVo9dmRxrXNf7QaOfpqAHWrblwoBt
RoOC+mhCxYlorc5oLejiwau0e9on2N1xv+LSqAx+OfwUiZQ5UmM4cwXRTbt69PjvRSOIhOt4knbN
KRp9tQ1UyUut47wG87cls6X4piZTuV5lqtvR2tWlJtlfMGUViDOXj6CagTwqTmze9sK7mR64n2aw
xkBTB/pRbXdQVdPJLbiTzdyKXDq7VTRb98orPU/5bb+6MPcgq1n1s2nsmndxfRtzR8IsALc8yY4h
c01+/kTIWbLOyQ5jMz36IuYwpEpEe5jZ1W7XgpjqGs0dnTzEkNV8ZxS/6g3ZdjfVp8LaZSe+R8hq
mCq3FJ5z0kQoyEZ682KbAhs4KXbC0A1xMzWdeATubovrTcSaBwzrCTL75bMo3BQ0IZuOUL70HBWQ
xoWCpRhIrxJKQwheD9WvMKZmN1Q0yd8M34E46TTmhrtl9Uf9qF+N2j2T2qIVs9xFUJp+QaoaR2hN
e+tlusmeQunDWm3d8MzMU01Xqk99dx1Je9TL2lUpeUnkafJj3nFo2fE3eK4at9CCs80XuoOSBLDj
JlSH+ktc/NAI5PXwprI8c/BS3Jzd4o55mNRX7RQ0+S6qnd64VqUjUOHRupqWqxw2feltPMFqT54k
FW9ZKFNzP6sYtwAfcxPgTy8mG9bGBgh47Zw3yGWu9dhTeXniY5V+o0VxKm7K6DZJnOm+nLhs3YTf
5f61ZMt5pd0/fsi7mzA5pvWhrThKsX/4rqrBIJ/U/LACTOeWF0MVzdcb8WhcUXPnGtVx6tB7Fat+
nj9KgpvMG6eRP9nUj00fdOLgaus1u2P7ruDFDZTgWqZt5Vuqw7fEQcFZq9vxroaYXB4TDojsKLa0
lrrWcmiORfpN5mR7BGwoxYEk0ynsAwdoy93A//26+1h+DdVeEvYj+zo16u4RzHVTXAOqywD8w6DL
HmL5QYk8o3Dk5IO/XD40GEvITqy4aWBRWlhoQH0Fy2ConhLuMnHHQUuRWVtPargTxVu6j6srcT9m
e1qIDN0fC8+Ub4zZ6662Qy1anC57TEfVruih7OsfehPknIPkm1bgBYpIM+yvoh5YZKfVOuXGVfdr
E/oUMwgGmxZQup1kBLGYDTZetwhOKh3bdq+TqCAJN+0y5ljhEw5Mg9/EzijkWK3sJBWkgOqshrey
INqisJEsBxYMhuIHUEhlwBTDpT8p1lkNKShDfb9Wr/J8aCbYeHCFnZJrMpeb95QuH6Sh/VEGhvEs
SG7V2vntKF716lNP1phoTXYlas3Co0xUnrtC9mQKH0O8X6dfFcTVAWbkiX1Weu1o4NWWU1sHJQvJ
xFHEuE8af6lv8zkwtVdBdLvxxyje5OqH2vptxNx01qeI3bRKaNgX7AiM+c+yD4BwS5IvQnoU3xv+
Lp2Eq84F25vvOxB0Vx1EnsP0DJo8umGD7fuTkt+b+UEYTkqhBPSl8fYKrv47I9wpSQq44tvQ+Utz
37fXMfvB8ihFjV8uz3r9pE0fSfeUDd8BBgoTQK6UVtFrRfje6G7aPSbRt1QIrPw1NXdytVBBfpRG
L2seDHbQKsag5L27rqf3WThWxb3au2F06CXWGjHAYBUOuK+Nk0YGRehmuxhdbAYtFsbWRv5hTXdd
iJMykc1OfTAWF+cQofJUJrAZexqwi+wNRLOjN9/KpbXlXcsWM5hvuvK80tdTrEchcxfLT7Rg0F2m
sGT9rI2dHp9a8aryRI0LtTfLk10908amZTdy8aRwGEsPFW587XedW9BS7bLuKCJwKlZXMFAbHfXV
7ZfTaPjKvI+Wu3R8xufbVkluLPJVNz2U1uBmst2MDpbT7rJ09qIfsCG1CYH5mk20T6tdOtmK8KFR
k9TbY1YfrdULwXvoV1r9PN6kJneoU6Fvm+qdyTV1IWuQ0P/aOn2J+imbbPXaemkMZnSR3YQBmY6+
ui/Y3nkRECr1ezWkpLAbh7uVC252Hao+vBq0I0EE/52zNlmBOLsDVw6PS3fGKf/O5WBIvKLcSzQ9
P6QcJz/hnGpXtEnF7KuqC+dRN3fcmJV0p9GkhfWBxc7PGSe6MmiN6VhHbw2dmjWeKf12Amg12x+d
/2OgvLf8hfgyFCfqS+AsnRLb1/GESCWOgmy8Ap8K6F9q7DZ1R9HhIqrdqPnVMARpzCS2c+Fxi7iL
10H/CDFTS/25uSl/TN2h6h5zwrdpvh3JTVkQugm2b0yNlk5/k4SQJps5rRSycaMz4m/RQ8Zn3QDJ
/9FEj11+Xcy3pKMqZSePcPaFl8XE3UH+Zi233ZD4Fcj6FZqCpe+rFp0PoNrTsAaqDiLgJc7uNbqs
yVwlUD650HijutcQpZnlz3y+VTnBtoSp+p5GoYMLol00iHNUp5ED1otMR37yPi3eEt4o/a6VPSzZ
e42D7g30jlq5+L+ys5ev8/O6ki+zO8vPNJ/klbqLvzVI1hmJEDlWD4LwDcJLMu54c+IcWPRal03v
t7xRHcAdHtMYYEWubN2p9Um4JRBqkYZmnsK1qD0k5b4mXfRQyMRK464hrYejoHw0R0eLHV6hoTwO
pRu9LiZt4f31QCpUqZ+TODC5wFtXKsnKXDoWc7gf26fuIE8GcJe9edRoeOmg3PCaXyPpwVQWu41O
DZ29MRmiTriGGUDcfKM15FMHT0t3Quso3f1iBWl+q1tuKqZ8bKyBSk646JB1D1seeBN+2a3m6m0A
x7MesSYaHHJxPFOFRKpyCIg02Z+fw8id4129esnbOKiQYexQvuui65zG4HCvMLVmO5X9dD3k2l2Z
3ZL8QlxIzEuqTjuOuUcnbqHuu8QN+R0FTdL7Kn0cf6i3Krdz3GVhyYrBGu+7/FiReXW47euEs8kO
m/HKIGVp65NtWSiiHAXXClKncTCQ02+yGwAArXyzli8kQa3xfRUDq3meVAfqh1y5erKtSx4oaSAJ
3yQgtVtHLpxQep64VZGsWwrNLt4FvHEN+ki6gJxX0V4LsuKtK0Jc8mxGaNoruVI2oXb5rpHEIzvP
NvOrH1/TFUe824GLJcsu/IX4MNG8/kMrPQ4WgYBa9cwy2K638c1EwPeYEafRnL0xrQq4HpuJG/EW
6CaRg3QoHiVSYOZw5EIlAbhJaJ6Rd9M3ps9c+0NTXpkaN6aXsdoNETdzdjKufdfgiK0mmF5bIM+N
KxF63oODXk+p+SaEjwk8U7LvdvarEm3lzapP7E1DFuQQWHuyE9djfRQmd86ei84TxwBsj/qgAh8F
xZ27VAegK0vctab9BrDnNniHEgSsE7tXY/lLhVHvXmUOGt4knxYtMAjQIr6CzyW0RDeiveszZN23
DGpvURtcETQ3ZfeNYxV8NQ6cZHS3PP+YlW5KerNOTzK3d+xUvSh6xhOa6VvY84B9CP6kj8OY7JSa
4FHGwtY0Wn8VABmr6Y2Uzj/VFn7oMN9O/HtTxDakSZof0VbyaWVL36mddrAyA6ModXKGnncLkCMM
tGx8SszU8GRD1H2tGlJn1BIguSIU4djJslXaJ1lbBEvapvdVlHMrGMWaVK4mmiPM3xKL+gTX70PZ
wwagr4HGp4ErSi7gndK2U3y9aml06kKVq5mabWRseUnKbq+I3UhWKA0nX9PS7KBO1V6j016Xogf6
/MybDAsSOSpu+76GAySBT1JFMvahomls6MKjVjZuZY1OqlZAwSZMGCuQLXnjZzo2zZZ102qLYauV
+WSwXowxPoDDehAMeZ8XrZspHAcy2fwOy3m7zcRrQSgR+5Ga7yJ9l8Mc8ossfSykrL8qVv1E8+b3
QVGf0q47lEq4b8E+w1vKnGwl7k2nfazDuRGNj17Zognc7fwinkvAF4jvekV4g172KxEatqsoIUVv
iQdrEfnvYV/s5rl9G6w29wtrokhtRScDNsU3w2ryF7XRyysp5kY5jaXp01KW3ncFB1Gbhty6pkXf
pfzBp1hgVujJNJ2UHj8stx6a4dFMVGk7JygfusUiwogxuypP36pJSKKrKVon41Aoeqo+002Bgeg8
S3wnibw9G5Mc8msBf8nSQ5kNM15tVh4Nx0qA1POExCwfFEjbTVvdZu3C/SScsgWj19kcf1IiwAAC
MELEiPEMYd8IW9HJ8wxINcLHwnLENFN/jnkqc0+ROg4rS5C0nxW1r+EYiVUCsLmLyayOhlZTJFmT
7qpPxvwlKQZr3q29WC77UbOs3AbQjn5SrYC5/GrzMqWe0uJY5iZiVk2HTpcFcAjUJCuUR9UwnaYI
IC2TcdtHYWyR7MqlrIbdHI1DTSkknMwgsXhPxFyhQbI/mRXtsDWn5scpale18IalbUlMDlUf6eAj
FbHa7uphPcm3ihyX03NcgsUjoWvNEE/afB7DvbEyVXaZsYT3ZhPLyU+a6XD5K+cJYnpPuRYPM4ty
JoLkeQAYLdT4Bkk4eSft7OWWUm1hSBjyJTik6owkS1yLqPDIyc5K0ZDcyNdC2huhVQqRVwhmxn1K
UAot/i7VSTnfT4kctt8iQw3zlrtR3XWmV4Zd+161mRQGWPaQWC2Tfmp2RTp2b+uYd3PQlmryMUrp
+KsbEyqEaHuWkkU2i/CQgSBV6V6xBCEFtiFgVUGyUenH7l1aY2Xch70UKu+GnGmCa2Fgr/s1Hj8p
LqmW4PezYiSOMCbq4EyyOplODt6X2rrWGomvzkJaH5VKU+H9jEKl7VtdqndSm0cAA2lB8iWzR9Uo
TkRh/GMRfbPrgdvYcmKRUFiY0aUv0cW4wqavx9BpIl4QeeolRnGtMhO8shjnOFj7aSmPVr/K6aM2
Y1HgtwBQONa6FCKZnqTha5Hg++c2ixa+muIgvTeTxslfJKU8+3nRUYOvQTCYAV6vab1TerGRT2XZ
mQel5/yelwrQQoFVCog3Kz2GSSYUHiSpiVJAATLQWYXRIM4LYWl5gPnC0Y+miQA+ndWl9sZKDl2S
6ckLBmXRz1pZ8tm2xDCpnDHKdfl9Ks2++VHXMoUCU9Rhj+ACjExWHPlfzxrXMr+zhnTJ4S0CMjyu
asqeHhuS8KMq2apJMAjiPVCpBKBmq2jJDlB/rLlFM+Flh4tQQuGmaJpv3TLAUCz1mYyqPnfzElQ8
UOdVTMDqdlDKFZduIFCRW65DgWIBqBXIsZ70bcTPoD08l7iCgGbKe1vo695ytSgn0dKmsOf8uEn0
t3BQOtUuukmTdlMlhjEZ1op9UemN8UWMW+xz6jwND/pcwf7J2nal1hnj2hvEbUUPCYW7fp/pY3s9
x4t0Q4VrgtxWKfUAl3wlsasVDfO6SlEdBB2wpNYtWoBlTg70SwnadYOHS2wgym2udmm0M2Rwqq62
qMmjJhQ6kVczklUWhhZLZq1StcJOOuAmTigWLWT2Lq4XV+6KreRdW8lLLlDDJrmO9PxRFuDUB72U
HWRYentlqId1l0EhDJ8hocikhPDVpKJv9MtjOUowszPhzkrD5TVK4/VGEeU+/DA7iy73YlYUKTCi
LBYdbdbU2l3UUep9TDqnYaeW6iDf6d1clndaZc5N4+q5tjbFQV0XTfgetYs4/+oiToNTnylh3QLq
wsCTO5KuTdQWLf3nrJjVfEWnX7NdxqO1l2BlDYSxldriqcbmb8xcRTX+lH5rFXFT7GhRSoZXjX59
7V5vlETENku0BC9h7YwvRjR0yXGMuqz1O0sJK2buOkmeNhhS5eKInj7KY2aQLuF16mCmemKEtbYK
Dus8rLhRF7MAIEmULSwFQnmGmMSeHn70ECSrXamLi+SMOGFD3y9n0hRDKOaWI6czxYhBrCdkoCMe
4XYDP3Gx874vZg9MXb54+MhZ5JsU6GY7xZxIuoIZghzHi1CkXaU34ryL+hDcfJMW010WqV12WJQk
Sry5MtbKR/4h1aiRC7bFBdctZA3pgsi2HKYiWjDmyPBOJq2+6TSWCIHkex+ZRQ9+bOHPkbIYFIMj
IAJwJ1zRrb5NYhqtk3dea9T/MPU0Gt9bgzhyV6aWXFQI/8pw+ZhCylqQ7RcjK+8qLZzFFdfYBERZ
1aycT1eygjvoWzvlpKPLQm6MCGOKdjNYrebY7L6XWjNiRCWhAJpeY6Gu3qNMF9e7dO1HKj/ZnNZe
BKbecGel7EEkTlUiPqupks53UZiQ9soaU0n9qmwphTeGPFjfKUxKTIwIAVNqV5VQkIzPNShRRRvq
i9tF3ZByNyqUxe8lVU/RPozd9KInpfVNHGZSdJaYWZrXMc1E6o95XT5MplVTORLxoa0VBChVmcz4
ZhodHh4l3cMI7fgFsatvplyAZxUKX9Kk5JhdNaZeeoNm1D/r1RDxgZ9mAOcw5ELNFaVlXBxB1Xqu
kD1E8v0UT2MXqOFKNrpfmhSP31Lp+iNA3aW87xslA1GpVJGJ5QXr/qo00wVwInZbq6PDtbacaslG
0111LB08ZiPFOkRbOGwhKjLXQ9yJk+UJczwgGYWeh+IgLubxCnVsiSfyEhuFh3h/BoTU93NLSq0h
7bMmqLhOjYCL4W4yq0Z4qMFomo5ZTqaJsEGKY8r3PR44XNT19iCHEzMfkaXhLLjfUpRKS+FpMEHL
3vfiaA0/y06oIn/NyefWUdxSdRdX4FSpjL4j7NMtAGDPOyVtq0S/OmkIJ2IhA2GwG2ZZOfkCdjul
J4OlqVyATyBnraJ5VsuZh7oSylmY2LS1vDMRpVW5rITu0iysRHLlZl6L94bIBl4faeSdyb6uNSYe
AlCI6JTI0UQhZGzN6U5PazF8qvrZNKkOT7rEtInE/mHoy1m5B/dm1J4IEIR6XBbByj+CPq4LfIQU
cfQITArrPlPzyfwmr51xl9aacIPBjtri9LBI6fUap3X9VluN1VJdpcnSpWXKzhWW8X0N/J8E7lIT
UUV+VLWa4Q19rWbeMAsKN0Yo5yPIH7lU9yarrDtEEYSJPXN5CY+LoKkWyvPITHJyC0uY76VsmXH7
5CTogrVOQ+lUi1kvnAZjHmEgqptlSj1J6n0dmfX7wsVsQWGg/krl6WFdUsyVkx4ncJnUB9GXD9RJ
1HY0VEG8G5ooMnZDWg2PVl5NEhKYpMG3IiOg9KtlHCiEZ2GjA1GOY26b8SyoLxPbTLajDXitrrly
GW2wDmLSu1XUMnc0PN96j96AeN1Xptbqu2KRyAvjtrwZxoG5ul0EpWyPkKwp/s5rTcwkzKznY2Lm
unFFfJahCZoMFapHNHLrtgh4lf0gZpRTMXGYF49+uZYslsSvtZnhau1YKTE1uTi1fZuMOqXm3KVo
0ZJOk9u9CFqTmwyrFKTgHGcDH73Tvndjo8qBPGFP/yoXeQ2heF2yktxw3+V9gFpatNzW7OaamEDK
ywNxlJXsrCLVOdMwfc02TGKSxVh+5Iv2kysAjy5oA4KZlTXI/TzL8nIBPbnkkCF3g1rMRLFhLyR9
UGvLYOVO1qwyOf51jdu3Ou/S4nVGetPed/gVDZBC0yrpHzNdashJc1HQhRfMY/rxQTEV/hr80Cdh
fCotvSa1KLXKQM5T1Et9nxoNYoe4mVTEh6NFZjFNccw+YXkhwoiDFUqqKFnS8X7p6rR6YMrVTSBW
Yp09ipWRztwuwliu3U4bFiJt3exQf8jizMXnv2qisjDbigrbfr54PO0S7s2lMa9akT8amIK6yHf/
xREfti1ZCJvp3FiU4HWWazHBRndGtVAscKugEO2ErVVwLwiBP+tgEcKC3NPZYSVZO9fBJhP4ySyn
+Xl8MQOS4MA94bCTIZft5FF2M58syf9lSEhNmCSIsgGt92/pbT4v9O1uTVo5QmNfd0ogzE7orw6I
kTsKFh+XJMfnevvNtGRDQ/3/Ac9BP+ynXFRqBkRSGmWGAx/0Ur/CeTPJ7yHw74ADZ0iQFs+eSU4a
qzc2PaBardBBVZr5SE2X+bAQ0yTCAy1PA8TgXJVu5BY7ZLsp5Rb71g4Nx9ev91z7D91CVfkBYDYs
AEramVq9RxKTFyNR/orsSgiX7w1ceHxkMefVsDu69DHP3+3v4UDuybqKvw4Err8/5lKLLPNtOOSZ
W/5BdnWnwQEVgnhri2awuOTf/UuNGv8c1cBnA1ycBqbiTL09FWM29nPFqOSoJ/y19Pev3+Kn7rHf
z/XHCNtr/kMf3hE/apNYq/aseUlR/5REXDqNGGFXlBruWuDwtabDjzaMbyK5A6uu7BVh3yMonpJL
73iT/P+pmD+bXOegjCFfO2uKmVziIdlVr4j1bS2wDiAkAv3+6+c+73XYaILATaFHSZoOLeVsHqeV
CD6e3dKm1lfV9WGQcuivZSAIyn5qwoNsXkKQnbcu/b8RN0cGlPiioZy1Lk31nApEybCjsAy2kKUs
IsaZXqM862tzYW387i04e5M83v8Odta7hBReEWeJwSgVXYWBPNNyEKJkwJITlSYiWu8S7+d8pp4/
3tkLXVX0uaSoEO/U41XZI/uc/tNeObD16OzhUJrm9smkszeYpEulWUmKWrgzjL2SZfjZQfm+0E95
/p22UWD3mKokqrQtnB8UeCwUalYOIeVYFf7yj0R8ieWM66Jup8Mld+XzJpjzwc5Wn1xJhK8Wg+Gr
fpWQuo5IeU7Uhb+e7Z+oROfjnL26vjfJuiyMg/uF08GlZYrekx3Bg9dLKUWI+j3QvSDup0sz8dIT
ns9EDAYWgzKBHeNicSJbz7mLfCBAW2M+SA7EZ1BQuD98/cCfmAU8sGxtwEsZ2J+OTdDf21pY1m0z
NOhGNubdNipKj3WHvDhuvXmHANRGjYX27RGLZ5+9XN1v0rO94X79O7bv9+c6PP8ZZ98XH6w4FTP8
65eqo+O8NMN30di45GUmuRhcGMHX433qmWVAMIcmlROCDrC0Z8eUyN1QE3Keu/OUFz2mb8s2/Ia4
A+cCaoKal+o+b9y95Mt6vmq2YwQwrGqKsgKm5nw/JRmVtPwJhD1m8TDn4aM4th8GPqh9ue+Up//w
KX+PRl+VunlQ6STN//66BQEBHouiaqdXpqcHCQwG2oLfx8Pix7vWEY+X27nO97fzIbf//sc5Kajm
FEcJQ242py25SLmWLgRX/xwCBz9tc9TiG54t0sVSaw1DCxW8DKqhVVdRHlYPX7+683Pv93H/R9R0
9uZUgMiZUPcq4XxZE3Xn1mGSCz8bqekT8M1OOJX3cLIvPNr5Ovg97B9Rxtmjjb2WKuYWx9BVjfTz
tum/W1qFOOfq68dTzkOI3wMxJZiMxNy8xr8/U1cnoTUMhGlR4U5ecSOThrgujsbD5rxENfERWRLt
FFg+mXvhum+cGv9i0k5O/GPBxhD7A3f2oOGChrsUy8n/ePc6vd6YovFt9U/GTFnOzbcVQsUufilv
5mF51X8ZL523eLK3fMRv0o6Cmzf/QhCZ36M2r2/IwniohIExbj5Ry4W94nxn5lUZ8M1VVhE+M5+g
Vv2Kl3U/IuMuu/ZnaKbuMHFrLFT1Ai7g0+FzPtDZEVCFIbTZjIH6hvb9LD1UinVKS+XBjNtjoVs7
6r6onxpLt3E0vzT6P1bVX495FphEWxWxog/ZXg6TBxkoQBAUfWzMxZWeS8Rblms8fj0Lvx6STOHf
kzCUyMz+frOtfJto3zphvXC8fd5tZS49hgXrV9Fl9XyXXxJdDQVuDKAySSwiTBhpzozRO2AOwlmm
XBju80yRQa2yratcn/H7OltUaxRLqUlHpj1H4i7Ksp3W4z5Favzr1/avYVgchk4XsgpY5+xLFW3L
jZEiK8KawCg63FV/inHsfj3IPy48Ww5A0Q2IHKJqnfPTuVDGgyWPmr22dFQhNvg+6N2xoXgpFGt5
VDM5dyU6n6xR/pZMFsn+/G2tkts6SX9V1vzj65/zeWP8+9fIf0+VvlezTDHpsJiRQWbGbCPO8GU6
MEN6v74e6lMvtE6M+ueTn+39M24XLVk83i/SswCNLRdYAZ/TzY6u2qc/RLd1Iv8SOv7zYsBtmZor
3cc41X8CYjaZUA6NVvOEY4ZPQdU+Yg1ziTTwj9eIuIRYTyezQ8R3NkPpR6bY2rMgskw7yqNhDwLa
/zk+Ccslys+/hoLyL5mMQgb4PNJRZ91SWg29ZaWKtBBi5ly99eOVlNx+/bk+r3HCKV1UZNIcnGWf
VkNfhloeaSpF6Pow9qSsQkmmMjqgpk8ImNcCgfLXQ55ZqeIowHA0jEt0q/O1wPyfzUaN+no0Koyp
vizCc20+pyX6KuFqVjyTGvqCW1HWVb4yff965M+TRCFcJ5cjqZLC/e7s+6X6ovZlpqq2ElKPpSOu
tGVNmC88n/yPd/o7LNgyZABSz+GseJOpVWctqo1RMlr7PawDOnCjnea3KF5sc68E2sF8oVI9XGnO
slePzW3hbiB+wX2/AHredrM/rwa8aygSIrMFRhD/OFuNbSpO0yrzW+aafha5pHFxQBVLKb1ypgVN
+TSku8lo6PiM9P+Ux7cNLksWZSy+uUU+7+8P3UWREtdmQ7hO16bQ/wj7h68/6Cdk4u8RVFEG8Cwq
CHu3zf6PeHnutbqgT07dNMdwAmjAlmMHmbCzcUFpEGvc5qVpXdFXAD1fDrZ+JwPOXy/7wf+Mvy3j
P8afEqXM5IwnVAaKXw5FgXJv+Bv5vIz9DLvGNytASu8lrrVvdhce/h/zjI0IFg4fmMl8Ps96aWHr
iLEUp61Kb20Mud3Y74/mFMzH7Jr2CFdy6AV4EIQdfUpfD/75FOVskwyVKSVjCHB+vlEIxUc11fCn
X4CunIzhybyEGf68BbLtoebjrsLzMYHO3m3e1UaGNMAuVVS6FlNYP8hde8B95cJp/c+RAFfIG/NH
/+RD0A9p3EgiI2Wr5qT4L6FCApjx2ujKBU/Tf8QFyvbaALz+ZguJZxNWNsJ6bKOV9/YgOrOLlivF
FpZeHLcAHGBDDHAvXZr/8akMLs1whzdXFTJaf7/HhnU5jyMHvRjR6ykJu4R7c37pWvmPd/jXKPLf
o5gTYbZeMwr6CTLxi9/Q1DTquWtRDPuP595fQ53taXBG5sKMGErDz2ocsI6Uf8hCEXw9yuedEyEb
q4ow2mJ5nSfFwZGohWAVMo18h6U8xOLVlM17beb2lp6U+npp//NXuI3IiQ9FxdS4z/z9Ckl+yxkO
aBhQydDIdOO6NdJAXe/RS1yY8J+oMTpZaQJ7HGK4JCifEilYy+XpQBBK5jZ+zOkWeAmfrFO/75zK
kYZb06W3018E5Ms2ZaSbPrhEdP58FP/1A4yzy0uO7+RWkkPgsCpBDhseg7gLW9Q/4oy/xzh7n3Jp
LFi+8ZBYtoMI8ZKD5VArMgLK095FaNjne7exZQQk3WJlkxQ8265aEr2JLtHVlxW/9PaWvcPJyic0
oK6EJojy6aXH+7ziti9ocsM3NdxdrLPTtRRE7ER7CZkyEBM0absOBoQ4EdgkxxKkR7IFdTe6Xn4Y
2p2R0yk8JI8GHIIRyeZgSRfWy6dqAHOK7ZoiJCggkkvnqCU0RGPXr0gB1UDxrcwxYbT4ltN7oquj
zodTcBH//69XgM2iSRqW3c0wzl4Bc2eEBLc12Rr455Fqiob2fR1RI1KH/3o7+JTz3B4Pjxoujmyi
HLdnY03W2C2ZhlwzfFIxg7cEh4SnJ5+Ea9z3vs9BRtuQffGM/7x5/z3qWVbDKAVhkAxGlYPZpeSK
PZo9c5dabrVgy2ur31JacC8WlT+/WJOruMr3RDP3Oa7qtHyqu4hh1UA/WKONUzENDPVp3JHY9tDC
9oCpY1u8uvxNP++7fw+9/bQ/Qqq8NM0ymqDFqUG/x2BzrwVocYPuUvS0nRJ/h26mCBCUCrOOB9En
t3R4iFIiSdvcCaIdkXnqWo5+ooXGccqLvMd/PdSfg509FIQLzAm134PxUMck6D3dF3eXdtV/xMPb
QzFNLXJ/4JvPtrywyiSFq9X6G/QnHlAwmc/tad7pLsRyvNMGBD574hymr32pCvHvZ/zfsc8igE5e
pWKCovX7hWaH7RlVP/ON/dcL8fPJ8fcjnp3+gw7cosSWl74S2sSrY9a1l5b6pSG2//7HFKzbbKK5
gCE6D7G5szwR4Ot7TklPcUx/vJ5+ypfi6X+cyH8/1llgSHtDrgwLYzae5I+3GU17y37bYcggOrKb
3+SUHLKH+YkiV3dbPFzib//zmRXK1Qq5WkX/nOybZzldGT8zJ3uRbtHm/DdpZ9YjN5Jk678yqHf2
5b5cTM9D7Bm5p5QplV4IlRbu+85ffz/PrtuKYBDBrhpgeoCCqmThTnNzc7Nj5yxs62UoY4UnFia7
GluV0kdihX0lPZd9eihrCGNA9l/3j5kU+9zOZCfNVPO70BQrees3DBruvaPgch1FF3Ct05daCiVL
Wzc53GFUMiX4vjCNLJ7mN8ORC2sSl8tFsDrZu8nlU6QJuqYaaxLBSr4Pno0Sfi5GFFb/8spwK/3u
MiVbrTtrRdn0uvnZk31ifXIJmUKkO3ax3gwpIwL+XZK+qTzKMoYjFe1Zq3HXL9dNzuypbRiUakyB
aboEUoGd1hS/Z6iwv48g9XA8d3Pdwow7nlmYfLWoR08CZCYDfJHXbmKA+rsy1O3bVO3MhTKF+Ksm
X4/3K0UYWpZUvqYvMAUuPdmSKhQXdSYC7WCdFPc1YwWtsnRxz23bqaVJDI7LsQuNsGYYOP8eaR8c
e6FcOJMF8RQ6Wco0+nakK7aPgXIjffAO6QZZAvkm3CXrYtNtmHfrV7Bcmwv+P7+BxCW+CaFpWukw
BtuF4ZMNdIvvakxlB5bFRvuhBPmCU8x4um0q9FLoVaGzPn300fdWGAkSLEu9yaCz9trL7rPFlClj
1car2rQU8Px6Y3bJx+veqIkvc+EjimVbqC6g0zd9/Mmu3gBjz8eVA4kgAzYOwh/Da3uT3gh5HWUj
rgKwU/eUCnbdRnuzb9WDtNcf01v/rdlQVN+7L9ZGvl0KpzORx7bQmFJ1St+cxkk0jcdgMKETH1dd
GEkHObXzDwlEYd8Go04f0eMm95TsdFxf3465Dw5bq0zfSWhXTiu1HiU1gJ0+d4Vj1s+OIhUPY9W1
9zniw2uIppnTvW7w8vWGFbQudV5TeNkUydHWTt55MoSjgeFAp8HkqwOTkMVshbkDafzAYMbuusW5
jeXhxuNb5vmCiNd5kuGZcu97Mj6dhAPY9NG3buterh+qVJd/+qhp35UqHeO/YZSeFCt0qDBMb/k2
0eiOms24Ulp4qaBDLPXbBnofndHPiALYdWuz0cI+MSfC1UkiBcuYJLcZ5gRp/AiWsVffBdKggBAF
2fBL/OrfLwWLucBus7O2hsiDA7D83CjzikaB9DNXB88IWMysldc17V5vYQq4vr5ZLz2xJP78ZHn1
aKhdrmJJcEHlar8d6eo18Ze4e75u6D1vn0YHZFyBvxH+nAuWXxA9PnLBRIf4rngLDsU2esgCWmvh
ztmKboJ0dKhqBGuN2Sg2dpnjd+5iOf0Bky9ZgpkPTBGeQljjPPsQdObCZs7U0ilRnqxx8t10reP8
JZhoP8PDVbxFLzCUraUtVIz6RuhO18+8ebflYi1q1k1PLU++I0Jmf+5uvVF2/jretbfq7/VqBUcO
jzRpw1zkUko156SnJicJnR+NTSbl4oPCKSBBJVcb6Srov1/3m8WVTTI3J9e8MS4w0yFtAF8OwuGg
VqRtu05xlPCQH/P7RUj63CUqGPpp79EZoMl+fiyilPGnWKytVIvfG+ranlW9FVbyjcG8nQvhcWwn
x5o31fXFzoVwR7TcOfMancVJauI1wMM74aK5L2297LUNwmcjfQsT9dYDGx8sKd5eoP9MysKnBidn
Ik/HMWkGDLa7AhyBvzaPpr12vhlA4fxNsWk+u4/Oz9qkhNp9lp6T7zy8d0uv7rkYdPojJqdGC8ah
jnp+hD8YB7P2N/5wA31XYS10LmY/6snuTs5I64Gp6MRiKabeJTCLN0LDdPEtNfd6Y1MZzaaKCgB+
WsFoxzCo4vTdjgJT27YAoB1RRJT22lfj1YUj7y8rSvzrO/4yqZ77a9CUuTtI8EQ6APrL4RBG6sK1
O38OT1Y18U2lT2pbq1iVuAg1f1t+bJ+0W7p1qxiWZKiDoKEFfrXkHIu7OXFRpk5hJRX3hsC6y9k6
/uC8eHvm7Hb5Q3jrb+EKK7LN9XOozrvKr/2cuKRTwkYelhjV9yM8QM66etG3LcSCPwwIDGjMQtKW
reoHCB9FRUVcV/F62Of35q16Jz0XH/sv/4FkqljqxRV68gkmDqxWg+tQIha/qngQLfBdsm929Vv+
oL3BHbCOHpfw0PNH89c+TGI83biwjyz8qpE+pda9arV3UdNuw6Bc2PGZ0ruIRL8sTcJ8MzDG3AkP
du/NY3RLo2Or3mjP6udyVa/je4qp1z+xsvSJJyHeNrtMixntQqrQ/QLR8j46jDfgcuHY20LHeqfd
Z3fKT+kIB5S3cb5ftz5rnHatoejUOinenp9XIB7QuCQYb9vM36WaoR4YN/zodeNL0JZ/dA6zYFX1
WPj1QgxUxTG98CHxPAD5SWliilzxtZ7KIwCuPwuD+aP/CA3kAeIEWIqSz/6DvIk20kZjHHZVHYBA
PRofYe1bKjjNYB353ie/Y/K9R/QVVNXid3DC7ipehrR6dpBB7P2FFc89Uk4NTb4zvA9qE8kYGv0O
8hlvfOkbUEGRglTRKEsHtZAWsLXzofLX2sxJZxBd8sZPxB63n7Ov9Xc4RinMl1vji3I0juFttIvv
5SX0pojwV77rxVvMVtMmULFZ8tYW2vXe1rypdtI+3nYH7ea6+86f1pMVTu6bUc1UmxRI9HQ8akGk
udlav4EbttswD/IaLOYI8xYRCRHtXjBy1uT6McfE7YIYi9BbsT7IEdbZfQJaX8j15q9LNYOZziuZ
PG8vutnM5l0g59tIC0wrj0UbQtnlT9oBBjD5cTya9APcYSn6zUR2RybRNOjQ0YGdTgsOYQX6D8oa
TmW/cY9QO4hAJK171BG7jwnEl8elOaS5HaVULjOcCEYFsqhJDDKzmMFEUS/od+ETQhMrGDTAUG+N
dbRZHguYeS2cWZt4jME8dJqklEPypHx2vO7QuD9GaUnsVpk5BmdmJm6iAyf20R3gPduwIBdeURMh
kOy+t3ey/OD3v1vW5xgtBQXTkbMkNTlzXYruA+PuRFbnosjn+lXMsDROoyBkkiKzZBTl2lTArECZ
uXAEZ1cqxlfoSBgKPfvzKySnT2alQl9G3VPb2SoHa5vcwRJMMvLXdbDILxkV+bexKdahUkJuZ2Ln
ipPisnEUC8IKxL1h/H59WbMH4cTQxClVtQsswM1E6yrcRsMRUqiFszbriCcWJo44tqXVVREWYGiC
AKSD4Pl29D7875YxccPO04cUnqZh1UE3birwgS9E4LlyCl9E3OGs5RKY6ARxpnkxywh+qkh4eFvo
cOPobpCezJ/GIdkz/0/mZG1innOQPw/rUD3KGdri8bE5XF/se8ltcvec/ZbJXT70um8YYkstsGDq
JoePd6N3m3YHUdvRAkIa5o+6sRMy0OKHjT8zxFiQsVq3P+s3jzl2pCJgOn2IvzYt2V60S9dLMyXz
X/3Xdk1Oi9kO3lCKD+IXDHVSY6rofzKrvHAq593332b0yc0Pt1eEuh87UUD372c/nOHr9b2eNWCR
MdIZpzTxnnqc1Ot81QKYnAQjPC9MHgdJ8Mnvs4VcYjaKndiYPDMEx1+YR9gYlO4OrrFtrSTvVL61
vVSzXjI1eV9YGRRkdoUpyUg+mSazeEm09+yfbtl9+99t3MRHw6YYYlvFEpxy91kQPdT9Uk4r/oqL
Y3CybxMfg6N+MJsCEx1dYV2utjW8QUZU7VpYFAsVsjZl4eTNPY6BRDoq3ChcPIzhnl8CdmzVsIbh
1gaqEasesEmyTm/VR3NlHOF4eraelqCYc8ntmcmJd4BW7nVeagMlIzU6yNsKVWewBY/xg3oz7OSN
9upvF4sAc35yus6Jn6S10wayMMo0wRtIODc6gBWmZUe9+LlJ1oxswi6grZNFrMZcTfdsvRPHaeu4
KZ1WrFffljfprj0Ed9DaPAhhvPwhf0PoEDBK+FouDhmIYDH1p9NFT/yJN1yQKDGWoyD5wqwcBNgh
A3l0X7dZFe9Kp/wBkfdnyaSpNv6N9pUAVpoGFHY68KzJDaZVgQM3Ica9qlw3dHmDEbkn6VFaagzM
ZtqnlkTIOwlplgJbjx1AA2cgyuM36V05goH37mTYfDtEwSH4hge9VcZNolhLB2juXjg1PjlAY4Hk
WGJj3I1WsrHTfxYvCGEd0k/qN9Xbp1+VLQQ7f2PUB6zfyeZOzpA/pt3giGPbB4Km+LmFF/h6uJvN
7rEAcYNjOAbf8XxX7R75jcDDhKl2X6Ss3mlVcmPK8OfHdFtrfQODzDGP7H0YRB/ikDVClLWG0eGv
T1CwVgO4ocOAg4hT5z8ktcsOijfY00fP+D0N2ptRDl//zmIZnaCgQtaNu57b4JzIcqOzWFibt/1d
eyMw6Tx/6edbb+phKdDPu+yJvUlMMEe1YvgHe+FN8zXfQaQNNmd8g/wYMYaFtc2GPouRQvg3ePdO
27qJBjmRY2FLPA2bl+y5fYy24c7cICSwUd6U+/hL/roUcJeMThy0l/0RIAZG+yhDkiHeFOmj6/1h
d0uYVLFTFzHuZHWTLwd5lhuWHgkTNJxHFZimG3SbMT+G6sdETdfGsEBaMftABGb77+2cfDonsktm
uzAoWenHEiLdAX55RzmOJlyV8b6ERMtpvhbKADezc3Cqx4XPOZfAndqfHIeklINYFZ+zfyQh3wJp
fkZT9ImsmF5WuE33S6i4+Qv714qnZDF+WDN6FL47kLtH5uTVe15J63r1e8r4tL1L7xcna+bPhw1L
KyMizHEbk+CT65Idw+c0vGO9sqNof4i+p35YHg2ZKyQyY6hjjWKqKBCdn30Ljr0WfU2Il/didD3Z
V7sCfGi+Xjz14sq78NUTS5OXY1EqjgfpDtJj96gjaLtmH72iIrS2nr2n7OnvNXXPlja5g6WCKcNB
fDl93231dfhZlIRQ1FjlDyLTihDCVV8W/HP2QJ4scnIbd7YeyGGOzQBJqmaV3+Q7b2t/r4/90b3r
17AXbgUPyEBQNZfC+GzUObE9cRtFro0iEZ9S5jX43afHdCOyy+53/8H8DEM6j9dt/RDtFot9S192
Eu5YrltXAYa5AdnoFKVEBn57RpqMdfuj+uQvBHUR1a550iTqDbVeO75YaAMyoLE+pQk0TlayKuH3
TNolwJs4AdesTUJe6msKmCeshTfJS7J1b741m/ilXOfrpctqyXkmwQ2wjG/EKZaq8kWPa7jSkYuy
im2oD/sOpvbOjW4W/FX4xOXiAFrBsSaGSCbHP1UyJ4wNEjgZ3Ql9i6DmHRFuqzKvgsYHPhOsjDf4
5H7vlsDAs4EVTgHGf8FFMnI3+YpxNKYtDCWoZGxQEGXcKNqHRDqXqcVCZ3KGSlydwZqwxIU0t8s6
bz1e/4xPM97FlpwkzKD7FGQCIN63S+5N9DK01Nj0jv/QowEToMlhugsjuHObbMHwxAyuyrTOFNln
S1Hch61BflWnKfJkCW30VVg0jEw2qmVvrn/TuSsSYheopSiFXw6RJV6rODl0s6tRlVDY8NxbP0Kp
5rqR2QTZ1uD+olLLYMwUY+WqVRyYAV9PPqJaitQGxDjvGGvjZ3PjflqetJ3bRABdzPoYusb85OSz
oY3RWLmKQoBduFt9JM2JkW4Mlphd5oIoJ0HchPCakQ+fe0frV6qE7Can3UEyXf/Y2h+HqIKyeCGT
mlsOIEONWTEFgNz0gVFJse6ZDuy1eYo2umEnN0mef9CGpeT+cj30YWRGCXnNMHY6bfyAvsvhgcVO
6JoIqTX5Rzf12qde6/SvVpbuFtziMlhiDiIGWtEy8I0pbHNwXUYWXURJozdEkA7FXntwniks/Aei
85d+jin4w2gXMHcHxcb5l1I8LVIgA6Wy4MuHIdbQNpT+uL6cGRMq1Uggx7au4nfiI56EiiozWrcf
kdz1y/HGH8ZjXbaH6yZmvg8mcGzoQk0T0NS5CZWBC7NtoSBwVSrOngVDtYwGUGVCcw0zdby+bm5u
RabomzNVDbZmGopglisTO0GjPSiaG7sznyDTXOKwvLyeQSIQgGjQO6xqeoTKKKnTBtYfCJj+kNvn
KEavx7Q3cvs6pn/jA4mBPJzNVPGGye41sNI6ZgGNiab/dIafRb/EKjJTImQxJxbEhp64QK6Wg5Kk
WBDvxxRY5W5EG1mQHPJ+lBGXc7bLE3AzWfm51YnjZYbS5KmgZ6Hz9Zyph6TJb4UoUVxDJhS5Rzkl
uys/oDN43T0Wlyvc9WS5Vj92oK4x3O7cva3tXAaB99Fe5HKI86HY1H9p4VbYL5i9jIbn653kAqpW
N5UWYhaB9N3ATIkKTOhfZkFGaW8I58JEvAz8mnXVk687ze3ywUB5BV3JzEvu2rZFNjdB3HLYZggb
aLm5BG1Q2b7zdIt1CsZHU9cYkJ0ev1KyfA8CGbFOAYeu1oi1RrADO+AMBnm1mJnPRZdTe+L3nHxO
cxx7q/CaHlK+tX5UhWzpaB5Le/dNtMY92OZXfnaXW1DKLtVA3ovn19Y6OZtVFNiRY2Ib+utdZ98i
wtdSXv8uo2SHMtUWFRbR0BLjpE586BnnYxYcOc6Kq3dd0WayGNJe+lXzDn7yBSbnWY/tSuotvkC7
03Ylyl32U2n+OZCpbEf7KTC//gdmxWKvbcbkQKfQmUO8zWYIHjYFLfloHWzFkH2/hejcApG7yAM3
U0Y4d7bJWU7LPHdrm6XGN8EBDTJvC9bkptj1P5bxCbOORiJIhVKxVGaxzx0t1JVaVcuMjx2pwSZC
WKpZOXal7uuiie+8FiGghZAxc5Q0mLVIBhU4UC6OUhFAVaQk6KeWO8G6l1JG9D+hxbBv98vOPFP3
QjqDhBDCBEXj/6YBqlNH6NGQsglt70fr2c9BWK6VVEOy0Ua4F73NNo++e2TeG1XKjU0kyR8HJAKv
L3omTDKcafBWYkToErSQZTDBGH2IoI6EhHte+vImT2CdQcSnXtjfOVPMP4Hc0aExl6dAN60xhkpD
rI1B+sxGUCV5NRX/FbzPUoF7JgRDuvLL0CQEV6S/tutiyIDdxaq8dWU3dy1yvJXRrVUrXV3fwpln
pyNmfMi9Zf53mRArbVcNrceU2hfHWSEYWT5Ft+NBfnI/0OBHaSX6zovpqL8s2J3JvDQySeN9jAoq
pkk4zOMmzbMwEKG/ZY4fkqLoyd+JwiWQrx+DdVwu7s0cSg1IFPQ85P/6Bat3O0bMx6lSt2ql9lGN
YGiObITAjeE1r3p9IZGdWx+LgypdzInhh+cRIM0CSciXkb+mMoyL6FaGVRf8Da/kvcncErhw9SLf
KzWlKFMFgSUjNT5qTXLUWm1VJQuYxznfx4TgqzRtZt8mwSwNFDuGb6Jb5XW5Ulsmejr0YM34+bpL
LJiZooJGekxxULKYJkLhXl6Vcr8u0Dm/bkWcn8nNo50sxpq8m/sghxM1wEpffo6qN6nSH5ygBrrz
4gWfusWyzpzPmRrxicqDhTtM9g7tRtfLGqNbST5Eg6W06hEkbONsz+Ww4AxzHucguvFeumZGcGLK
SKpYK0uSRte24ehBQFFzNtc3b+4TnZiYFv+RkTI7U8aEIyFDG93z2FjB0rO7bmVhIdMiXIfyWWPV
JAe+DUhcyfeNIS0l9pfdcEc7XYm4Tk8yQY8XaFy2rAT5rr3etF9GOX1kvnCfV+bOjoi7Zl19s7r8
ps6zBeNzPnFqexL6xsYsGweBEpgFjxGOLmnluiSlT7V2YSdno7sDGdl7PZOhysk9XRZpWdRQJ8PR
YsS8JfR1clBupXVHofib+a36WDx6O+fj3/l+v4xOrjCzNFIpTEi03N5Bp/gAUcxCcJ3h1HSo5UFF
xZzo+/11/vmazugTC23Glfxcb7TP8VOFWNeq9GGHXNnfo7t+y4CuieKJsl7kgplxzzPbE9dp4BEa
+1TYRskm7b9mwxLwc+6znZmYeIgKy1bZZpgQaMx+g5qz0BFw1u6H/qcN1u0ZVOaHvz6dcb6nYt0n
R0JpfEkxE5HTIUrk6zRsqhezQqVNXrj7ZzeQYEhNBCKxizKSGrgoA9qkOIgObjrzDvjrQpCf38AT
E+IInqwFnVrgCgYm6s24S5+CW/9bvHM36aHbDZvkm/Kju/07Tyly0V/Lmpy1yIAEu/IjihTGZ1Tx
vtZe+aOX1PthzG4HExwK/R8fKQCteuizdJ+Zr51aovwtbf/y8eN3wN9j8qy+LKElyAMNfcba7eq7
Q36a+b9fNyAukskVemZg4ihSPeatOWBAQQALQuRV1PboUwc3mVxttBq12/qnrS9Bxea8BikuAVGF
S+yCptiN6jiqG6TpOp9+LGrQ7l+fQeVJY9Ex1CBdFuXayQ2a+1VktzkcxZmLSEFH54B2mvfHaKT+
goNeLAZLVLsNnms64+DvE2Mn/tkgCEhnq0ZoukmQSVRzxL5d++P173RZNoM+geImrxV4A2DRm4QR
y6HybNoZMJZI/xAa0lotfraymq9NxLD7Ttt2Q0evgke+r20WbIu/+8xJsE3HhSIubFKyOc1GlNxK
ES1Fp7zTd/pR39L23ZTDpvtmg3BLj94u+3Td4kViB6wM2BpE1ZqAL04Nyh66YF5YGCs//BoYXyzp
vvB/DJ4l1BFXhb2QrF6cAWzYBmxgpMTMA03r1Lpe9nmXRXDLoUK3C7xOh3Ss2qSm+9p41jFt0Z8c
gpzJIAOI8PWVXg6bgdCEgwyeLovC8kWzaRyR8kvywYYiuHtSEO3qR39n2c0hib2j1Kosl0lG09pa
Ub1PoaiB+G+juS+1le2tHPHxqtwEdbtNvFvFXXLtiwfs+4+jzs1MmGBLnzidNNiGVyW9vSp8zT/K
eY7Ch4R6cqGX7s7uvXavmFazEPMuUioVDQxo6ETPAIaM6cePtHD0dCOielhn31XZPSJHd+w9VGv7
2CnW1/f/IgsWxngpm7ZB8eOiV5WXWt7SJbFWZaOkO72SXbRBI+2QoIe6cIRnNlNQrLCXmkYx4QKR
aydeBBEGqqeF3/tHmqTDNtDj2F85edvU68ZkdIqJUt1eQhap0/PLvJyOkAvSCSqjx1PLbYhCcw6R
IlTF4ei8OlHuZDf0bYsXB1oumJMdaUTbPknaHB3LBIRT1SNGsg5MKcrXxmhkcNWjiiIvpLTqReYu
1LohNBfxTL3kpgU+K6TmEm3VOhCq6lJ7MBLlo+uH/TrIAxnZygoCAboShQ60l7GWR8ARxy5EjSbP
jqnvbJTCMvd+ZH1pA2ntx95nK2JGqR37hSz10inPf+kkD65NJwyMkV9aqR/DWEeh0OB9gRhObQYL
uzJvivueLhMBcNqZM7oAwYUQU54q9ds+HPeGi2aA0I0djGKhV3sZ+/gETHiJggD597RXq8dDIsEQ
DNu7GpBf+zE9gmE4aoWrr1Kp3YW+DPCkl/ZZly1s6aVpCGFpRpsGQYI7bfJ6p8Na+WoPOENJ/MfO
9JGBM4q7VDV2rRx+KrLidijKR1AcH64f+csHB3UqBmMg3kG7TLsgM21MQ8XDBmOVFiE1+eaLYmov
Rtc/xG65sRt5XYbObVPRqbS+p3b1saVBzyRKgRBr/9QQmBRroXly+ckFYS0MKIQhKoZTlCqahLFs
M+gMMc+XlrkgTYeE0ovXoCkW7puLZIVwxzihQllS8I9Ng+vYU6pLuxLZ1ehTLn0O0s/XN/fy7xek
rWRcGvPLovF7nqxrmh+1mpsA+3c1hWhWaE1zoyjh37glzg2JmHeSdY2gTlxl4IlIWs4QbTM8NH33
qmZGuNV6eeFKurwlMIZ4IB8J0DTf6dxYFw1xmyKLukoUI74dFdN9qiHo2VupvkQwcNnFQWET0QJy
Anpp1MMnO9j4pTMEHXRF4U33pjCuC9vGq7v5ZjDNaohmypLk5eW9hCIJFX5owUzBzjW55EujzRH3
zdWVZOrros79ld772YoK540uQaCgu/0SZYSIlmcJ5XvchwyaUiNqJdOMKzGTNMgaMq48cB6MvH3K
QUMA5M/vjNT84aPpl1TlEtjt8pARwkFGKfB88V6drrMNbBP0MnHVGvJupdfFVk/Lje9BA52P6o1f
RPBR+y9hpG9zHfnmOEm3OqlAm6brVuYp1Drmo6TXC7nupW9ZBozC5NUax4YPfu5bkl9XiYoE9ypt
oTD3ZGmXJW6+S3y1Woj1ly9ptl1INaLsBEqMCsG5KbvRvAFVZm21Iehi5qht+kOwbjbed9nf1mt5
lf/46/3viVHxWU4OahEMXF0xRt0vymf1qO1oZ8EJLzur8EFZw1r5H9BhXCY85wud7KkxxlnQq9gU
I+HyGzUQbxvBLafvqvo/6LzOeZYYL0DbFNaci8qcZfSofgjPkiv1RffSYl2kKN3bSa+th9wcdtdj
7OWEp9jSE3uTZKQbvAIVDuxVW/8JwHo/7rJ87fYHLdjGO0GABGTcW/XZ1ok2BhQ941oZt+nzchtm
JlqJn8L4AQdKYKMmLqUEtpLXATINgk22FsQj7UHgkNuvzVPxFD9Li3qAlzfMucWJP5ltotZdjEU5
Z1ibaFWUfz1BODcxcZ84rDypTjChSDv7gUbvTU5hZCs2FpCeMazrn+O22PnHvw5qeP+yv7Zz8mUD
NW/KssCy6KT57r6sn4XdYK0ctZ+atsu1Y70eVunr0iWwtKuTG07VjaFVXSKynqClTuuEgsnmutvO
mYAOEPp/WVyh0y6hW+VdKIlA0AStv0r9Plr5ilxur1u5bGezhadmxM84iTdxEclaJg4jqP9nwYtv
bvojeCaUmZaZ44QnTC8yQTZILsMwHMiXc2M+hdZqHNk2r2FcqzPQxrzPR39luHfmaCxM387dFKfG
JiuTi9bQowFjWfs1Gp6i4IdQ+rq+fRehjBI8FSYKPoIo+aIcYTWxgRAl/cGOV/FDHUbuN9fotRsD
AuyjN1quvWDwYlHvBomcOqKXdHQnO+jxrNSGFIO21R5sUO5hFa/lv/zWmFiZbJ3iJ05S5VjR92Jy
INpre8Eos3jZiV975g8TO5NwmMjGEBQweApIXbDSmBeM1tRRj+rOgzsjXS9h+C7O1MTeJBg2ehch
wYw9xa5vJXQvC2+RgeQiWRM2VNJZCgcCxjlZE9MIqdX42Cg/N9vsxUd6diMQ0dKbka+H79mdvFEP
7lr5rv6xtJ+zziEoM0BA6mghTKIS3d3ByeBjWtmaNL4Gjp/cenqTh2stjz1/fd31Z/fSUphGJBkT
MmjnZ9lr3KEdAh3XT4MV8qs+8LzrFi4nhtlKhPng5eCVB2HyxNlNaAbSENUq7qxV2K6KryOiJO1t
/Iee7kykfIGX3+YRrFLa7+7X67bnDjbFTaYtgRjw3J48K9I06jvZpEY8NLoa3Bh16a0l2yqrXZRQ
HV3BNhpkf31HeWdSGNdB9CBzNPl8jQs1T6Rypju99DYqmvJ7B12um+srm3ESilukH2BlRV4/WVkl
p9IYBdB1yLl0BKb0Ygbjzeikr9fNzLiHTo1EkBhD/XiBZh5HNZD6AC03cBpf2y555K2xRM4/c9Sw
QdQGBwLKYOrviHDw/TJeJ2ll5s3aU8JkpXUtJJY5kMsAinLgDaWdtY9KmoOZvb7CuY3k7Sl4f/jf
BUcN8zlBL3lxt8oKJizGuvxYjTXSr0YULpUhLmswKMnw4hE0yFQAL+Q3Ay/2PTDaLRk6Y9zjRt+K
4eryE9caVDXOTyHj4D70S+X2mSUy/aDQRAG+fdlDbx0YGEt4A1dBm23lotj2lrHW2iUo+kVawOpU
Rg9Bv5OMXKQ6WaoMmlpgxlYYkoX1x5f+CFVthfXNuKRyOLuXp9Ymlxs10pZyKNbaXXmnrqND85wc
lYO0bT4rqCso9+lz8vhnaP4/3/r/6/3Inv51qVX/89/887csH8rA4yF6/o//cx98K7Mq+1n/t/jP
/v2vTf6tx/xH+qEuf/yo77/m03/z7D/k7//T/uZr/fXsH7ZpHdTDc/OjHF5+VE1cvxvhl4p/8z/9
w//68f63fBzyH//87VvWpLX427wgS3/7849uvv/zN40q9f85/ev//LOHrwn/2YcszpIs/a+bKv6a
fq+m/+GPr1X9z9+otP9DtARFnU2kUaLr0/14/xPD+AedBnRZ6ACo1D6J02lW1v4/f5OMf1AOUS3u
HwVkIhNcuFWVNe9/pqj/oD0B54NDj5EygfPb//+FZ5/q16f7r7RJnrIgrat//nZ+FyDCBY8YFV/a
XkjCIeo0cRjKO4PZZIP3JGpo27DX/E2ZDhBmsPRNmRkL/YfzyPkvc4KTBiUjYEqMtZxfrBToAqZ+
ff9Jiq3HbCjibdOk1kLwmluT0H8TyukCMztZE8Ua0p8o9p+gIkUloqWl49NyW4+Z/ZyiPrI7+eh/
bunpFk5qKf9aFB076immDk5rOrPlo91nD0McPJX0L9aJFNU7b+C0u5aT0EKqZdB1XHp0U+JjKkfu
/YBelZoP44OXlcEGqOsHuded42CFC4Uucav+ykHffxn5C7qCKEuwF/Zku6kNmEqC/s9T0IXpjnzp
Y2hBS4KG88Hk+bBhMvubZBnNc/Hp+p5cGuZ+5FmgkrAx3z3lc5AoaqK4GoZPQ5MzQ5q05QYg88Z1
TaaD85g7xc6+xzzb9wikLSHm5oxzYhhC1GiaQBh67mQjs/NuZVbhk9+awYfRjbtN6Y7+TR0V8ibp
wm3bBMpOag1/33X5t7+8ckrpCk1ceqUCG3huvDJDCsOp7T9VqC0z35k6G1Pv2qMDGYtLyX3FcB+y
VrX8JgeutPAsnEADxAfnIzPIAzSR7JW327l1UAfuqMdR8OQmdbzVzUb7kDTlrar4xdYQFZIRrGJu
mPnOanjZN26mLZyGd5869zlUHTQGlQz424ktk7pF12uh4Y9u+NQNxm1SW9rKGYPiiZp6uW+oK+yC
GEXYMYvi+1KPcgqt9oewq4qVp9jlMW/kEjxNae16RYvujLFluBwk+qrypZcsU5U7hILdF6Vwn31z
jD8EftnfFe1wz/Pnc64H4ZvRc8Iio2+QbQnBQ1h9eZNUP/IiaG4Tx1d4kLf6fsjQVLTlpLk1Sj3f
JGF0q7RSdaD5+NTbSryutNr4OKBY7dZR+pQlSXNsbePObNLohuxvLXuFuy686LGRw11EcDgOpRuu
+sb17zrPvxtsO7wtfXsrySVSinLSv5o3gSDHcq0IFl4X5eF2lA+6YTzJcVGvGjur9kqhe4xK1B5c
4oZzV5PdGdWK4nS1lmLT3di2120aDaKUiro8hD72XnHUToh5BgvjvOplGDXBy9CRhWnSpFc8CR7m
IJVF2HjhkyxnBLNmNA5h2zzEShXf+HE07GXdc3emI6HsaTRvo5V3936ehlTi2mxNzpitZcQxjzTW
t0Wql88ByhO7Gs4zlzNwjCDxW8uphcqI5FMpjBttlSCOSMOzvssydwk/NalPirPBeggKjkCKAwcS
CeFJNQh0Zua4SRo+Bd5zPkLzShyy16PcQVVQDDd9GZdrRy9v3BjA6CqV952b7K2x9/aZLVElt+zP
C6HiPDd8/0VICULQxmgn6eH04lC0StZTIw+fYkeOd56nVhtDR0OcQbxdR1PCeOHy0rd0IOpDVpb2
Tdrs+9qBgLiL16VVl7dUJ59HXcj6qO1t5YNFC9LQ2FcSDapeUauPsVM/S1G0d5tC3Y9+lG86L3GZ
sY9XpvZhwK1vtT5U93qn5NswvfEDAQDLzfRTa94nRYcUSmSFt0Ozbu0tUzE3Wl7XL17uW9syqby7
qPD2pd7w2eDPhIneu40rN1gFnpffNl1Wb/y0zraK5TpHoyjiTV7La1lPZB4V/MQmya2dVTtMaEmv
Qcr4nyf+X6/U3VZV2vw59YeDlDL74Rk8T6uyrbetxiAZZ2qdlqb8UtnDH1XWWhurT+2tU0YPFYys
j+EAmUjct08Mr/gbdf9Bbkv1A0rC9xBHbmq333iB7j9WqUGqrLfxjRn13qbOY6jlTXsVSrl8m2b+
nWkM5VaNkXal0LypDPl72dp/XHeDCe5HuIGAc9GKAZ/GSZtWG/x0cNSolsunZIDHwtP3KmD2h6gw
aTVLSXNjBfkeTNL40P0/yr6jyVJc6/YXEYE3U+B4n6bchCgrBAJkAfHr3zr5TTpP3aiMN8m43bcj
IUFIe6+9jBcUTgaDcwYcuDXuKzJPz6mTPcdhB/qNN3/RJntq+87meljSD3Z2z/17R7grkIGoosOG
pcHb//+fL2iiEEQ4rNdXj8hbEPRpDurOT2MYOyQJ9/a40RwmymfHxN6eBVW0HgZ+XaLw5ERZs0OA
9HB++6HI0CL6vJFge+j6STmds5HpVniJ3vDYb7Z9I9y9Q5zlKZ1uTPj01Uz9WCpSLdcqSotEuXz/
9gWElbZlA9FJOfWuXxK/vkismlUQQ60fN4oe2IwcUN6BzmtYFRWLiH8I6WyE0O3Gd60Av1FOOeVi
3NokaXKEhCc3+JnnQLpEaWPxqXcSBZKd99MHb+fkNZ91G5uXDMKzjWoZK+E7PL4s3SCLMFQXHMw4
+BY3OnCudNkPBK1X58fnoQ3FaeBNLrEL3YJUpgVdEoi5oqDAcdrtUnvEgEyfnKmD5Y5i+giVUB51
tDmOCbRPbGEweCFNWIrZmQ7xCH2h1tibfHeA0rAnnwZmxpJkn2XgtkeQePyCNm189JDU0sYCc+PJ
DdaRF/HV4oxDTlLnCRKvBhpmmBj1mfg5LGFyJpkOYECQkaujmo+m2uH/WEUJWhtcBcyA5K8axR8b
W01upK+d6bqTaOAsFCyq3yB+XJcJ68aVWthUOGbgF8k7ROcN6aESDVtzCQI/86eo4FKCwt/5/qur
PcTcOgQ5zCS4hiEqLEGa+ZOJG/Qv4B0w6kZP0semlY7VURlXbepap5/HMF/g17FKNeElqZi/jkz1
M6bG2UckcPZx40KtlUqvbAJnzBMNKuAyD5fKr+G+zFJzTsy4j0AFOPVOlO4ExaHv8I/m4w9DjLfd
AcABeBSgpLkIOn84hj2vdmU0dOYKFndYTlP0JZ4kXrJrCq8T/VWdpR7thkjiFJ74A76IPnmLHj8o
Lf33gNTbfYCIAP6JCwQ2AAb4/vh0XMeTOJbNNW3FMdXeLRlsfJqrbMj90PxJJBl/NAytLwl2mdbx
U8vnC6i3P6elrb7ZYMpj/O4yBByHuoA5x5B0a7PcKf3Nqzdb++IRPzsPCltyGPfLs5PaZ7DCxNHl
d30e/dDB9O/j955ME4MQDDIHFuR9of5nOxt6LH8eg2sJThyskuIOXD/V6XU6ApPFd+UeQk7g9mVC
HCHVCCpcbfiaq0rtqtp5TWaCAqbi3gHKFkQ7AIvDJDKOpmPvTduOr5teiV/CBWfSV359dgS9ugPy
1hQb7TffG54w34h2vFrIqa3SGrxrf16ntDYbj4NnGlIHswKPfp7bxax8OnmXqlrAe08M5JcN9IrC
pNOnQBSVn5QtEYhHqlRQTG3gwrWLW/jaMbAZO28+aJiZFoCCo6NrVZX7wVKdoXzETDoKtw6mVVen
EdXLoBBkwGz2lIWNu3a6dtlS3gqwn/z44jaGbcVBBKHMUQT2VxRbH4U9P7ZuYJ/A3BykSHhqwFP9
0bUmEjGcdDJnfhocU+fGqDhfYOcBm55q1WbNt3bcsAUCnhZZW/8+hR+RifuVEXaMH3e4FU497xdD
5BiIiIF2PlVG7WbLd9bFs/j3Nd7ILP/tjXARH/Z8QFUxRYVS6eEiS8urrkYD86QbeU1JINaOVy7V
wlaeSPoto92tndOjU/MrqVK1kgaxoU2YPFMy0s2/b+aBOoDYsHvyDMjVIMbf0/ge2+R4iihf1Ow/
JXP3qik8Qju0MqMOLwBKLoHq589eJ3+maijI7OakTqG3iClBlHmEEqmyP03Wt4WM/E+aKLYagrbN
LfjoR75gohGo6APSypus6f3jA2EN7PM7Nw6owmNH0jV9pWhSB09e0pVJsPAT7BW7MgA1uyQ8wSHp
DDue+t9mI14Riq73NYu2Yd8tqG/bL2EivHUXdWUmWlgiZenKUtOXfICJZ5guf+qqUFBcweEvcQ6x
Cp6rvqpOhr6yrkZAQurW37XnIFtVpJBaUfAoYhlhu6Ca76vGfZKk7nLIAuEuqcLulnJtL6n6Q8JF
gsyE87tVAtcUflrM+O9XVaznszf3v10oq9cV6DqFrmRYLMRdzVM1H4NsnDYAcC6oUNV+DtvvbmvC
rcyS1b/XgvcQqPy2GN6cWYBh4VuGsOz98u9S2wCqaUN8eHiVSK9rkrpw2zHb101X5zVoUBu3sZ/e
uiRwOKMyErvZpLKEmbVYSbtAPZh13spB9l7pOq3NB2fJjolB9ENvlLNyAuQy8KCbSxrX7cpopy3N
QKttRNt1UDF10bpUbBlflKn1JWXsiom6t9IWXVqXVKyU2bJ2ZbD8kuHwxdeIuI9gILOmadScQC16
NZakYANn9jIjAijrTVoMJJpf8GBPMffxzsfK7DmBE7pE9E41YtP2xpMDEW8VqF9kYljblU1XMRv2
sl9gCLaE8PALYlj6dqgdeoach3Q5hpIiyAhhjWvHhp9BGKNzYPe0dtlhTtl1CXgNGNDrSxwH8XJI
M3wYYzxXQF5Mumlds8VEQvzobG3zjhBy8SFajRqYgY+L2rC5c4olRG62sPFe+HOWK9fO28UhN5Nm
/Y5Qx9sOGTI7iS4dG7VbThws9clbC6QL7AM1ii1KbJ13zO9XMHqiBRPVGpBEUg5JkxxawlFX9kIX
qDfD7dgtbOu5DaIP6FH7jjymi/aQFCQnS0/WpZveDB9S0O6Fy/uvGTQ3RN/CP+dubPAoY4m4HZs5
rqOnYarF3T+0WZHIfg+cWhZjBqyqAkYc9f18CuvlSXYy+mAm+fdhc5fwwsgJrTuIDo/t9zw4vl9p
Hj2RcPxix/QzoVrnfG6QH1XzXPkpYvmiM2Cd6IO997GWwgkD6sud5oeOCeYODxgZJ7rJOmujJ5iv
IJxk5JsqqGGE1F002Ukafu86e/33J/5Ydd91BncJBSrJuydL/HBJDKdQXknpQvsXttuMZUhNSNqi
S4O8rvCH/vtq94Ps/btFVwt+AIYYmOkFj8Vihk+A17ENnmIb70JQSgufIm2MKnkY3frLkH54tj5k
Ft13MJBI73WD98aIcx9QX2SKdtQZpuBJZONes4Z8NSJDQ9YdM8Ds5TxLWMJ02KYQDdrmapZJbjN0
CzQixeIc0yn4FgWU7PqYNqe2c1YpWKLHevLBm1skpORDCiYWPOYKSVy5+/fz+ntB4ObBKMb0ALUB
6uD322/UqyppGLjnXaMQ/VaNuza1KPLDP0QKUbiTvSVeu/33Rf8aXOCRgSF1N5QCBwHL8WFN1FU3
jP40xU9xF02rNOirDb0PD6shWQ2S1zdAxsd4Nksx6W5atU0cFdW4bHjL4R0EYU4J7AgWSjqpPqqU
/scDiRA+lUCGEHkpoOT3D6Sh8No0PjYHsdh1Elbu85D6IGy6/BmpO+aJTOpYQYdxH1SRNQ3tH8Rc
oCqp3WgV96p0Q88+Z3WcU+bmzOkLIyv15YPn97jKQzhBpAgbQjuE1HDsZO9vsiUxNDtT4t5m4OF7
3C7ZqnT5pioY0YnBJIdMeb+X1iAey1q+FtC/rM1coW6I/IPrd9HLskBnQOslLetu9Paig5buo5t8
rGwhOcangUDVewgvEPng/V0Go5c2Cqq+WxDT7GREDfWa5juE8rJtiulQSQyBmA/YSE5m6W7FLKPn
JVlVVQ3JZMNvXszr1VhPdCPd3sW8fIbLOpfV8+TSXS+DGJKN/iQBDt9CrBwHY5nvxtG07Kp0R9vQ
nFhVL6X06vFl0mFdpDUFGy8TURGh5rj6i/J2y/hpMe3Xqudm63lLWESw8rj6Cf92VHr+nU08PEWD
1+RkaQnaeJhM26YOd0xOeiPhJ2F4Enyb+NKuuHWXg/TTT4OxzRnTxteaELtRfmxy0JvCi7VBAl0T
6b6l1N35zlOExmo/WOfEKO0PgdLkDsQugFQWjX2ANqVVzfcsm7wfvDE3DW/ANcs6XfQTc/ZvP1AU
v8LpkJ5lH6PgkRg6zNjbVeVVO2duV2kfQNskQ/mz7ZsCttl77QgDkHFoV73XtQgKTcdCcJzXzKjN
7Nu7xHFABAVtUYPE17lxhqdgWPotuvR6i5Nz2oPXwPc6AoVyHOIzsG926XuG2qROzd5tkXaQ0Zkf
8ZE/LSwpuDDjJwz/jk0knYNj7ckX8a+I+8GXgDeDKcBobo4JXMJy1IjozKldj5CjgBrh0bL2FM+z
lh69yGTbKf31hnHJKfoVQ7afx3wxx0aMmwZCm8Lx9nU1XzwrxpUZiNpHafLFN2l3dSpd+LbnRyli
rwgmGqy9pLl7+JPk2IU63RM6/6CYWBawWJx2YCf+zujUr5IRZv+hk5Et0ky+C56qNYm+jTLonqtM
q3LgIJJL13tBUIBZoQvuwGqyeRC3O1lFr2448OMQ0UJCaVzC6XadxfkvUpvxmdG2++AA/GvaAIEI
Js+YOXh3SSf4H++/Omk7WBn4un12F9IcAjkuZTKZ8Dj3yYYus7ePqZW7gbgbX2bZUbFjDe/7vYlM
W9ZhUu2qoP2o/4wfi4D7TcFcAWgHCHyoCB7OyMnU8aQBkj+rhTo5w8GAOUej9iM4JQVyI0+u16hb
5W6QuyfveC2kAXWzFHUaLYUPx7hjswxugdU2vCawRLUkO+h6HYyRWHvVcJcvhkePB1U5O6Mo0yWQ
OxIQWag+GcrBgvZiTbPJooiV2POT/TimYh8zAnh1CJ7F4KZFCv+pgqdkOCROBLjTYfY4mtor9CLX
shpFvgigtCrpwnNa6ZVFbPlzxJq9rI2zayMmcx/gR4EBn7w2cByCfaNfmC7TBzP2X7IEf2+cclsa
6DjSb3M1R4Ur4THBoYA8syzY8blMXqDvDc8fid0fzMqAaNxfQAAxawZDAf+v4egoeKeECdpnobM5
b234y00qVJlyI6P5iHOGrMOJbx3hiGL02A5anI8Wwf9cmSCjoO72vdiFBub9ypworRXgnfaZZ04u
LceYR7ln8tulk3Pw+njdxILmKpMlm2DPjAjivJ8j/I8FNG0KLO7fB9RjFQ5n2AAHPE55KG8zJBO9
vx2PeowGseM/J678MRv/OiTDNk0xoens2Vp5cRz4f9D4g/HmX8UPrgtWHUwBILdGOf6I/tHMus4M
LOYZMIJwAnr1EnN1uXwefbSAvI6c0gnRz4ZoR/Qc3SJuEJc1IkPFzVARNf6EERojH+G9b3/vf0vn
/xMkQvAJjDUN/+oN7vNYrx2485Tawh+r5iW13QqyxEss0/YrC/tjFDnTqaeK7qPeXsd6ENtq1t99
I08G9crWguG8SQjOeelO5CvGDKkLsuDYG28dDOnVRXhT3kHFvlP4D5XwnyylZA92Cyvqnj/xbvF2
MUgqeTD1CDzwmfiIBvRX5QS8CYSnOwgGMTnKvPcvvYlmiwgs6Tx1EI3DRCmcj7z7ak0QluAJVFvm
uGrfeVNf6BSGqpzQX1y0Bz5la/xLu2NGTGsQSjsUKLU6DqbS68ynBYQLP6KRNZsE3dvBJIibVGSB
2Q+HfjWicMCevQ5yp2ZGSvAAF7QQo3aNAeJzMst1JE21m8KgzVOUGisNtHU/Zf0nTNh7ki+f4QAP
jWG7nciEYSHSqkFhavfDEK+WRidfs9j8MVP0EWH972cFg8MoAyseavG/STxVuCBBD+Dbc4VVsNfZ
aQ4uRAfNujM95j/DR73ImxHTf1cgIFCw/e9GShCY31fh+5czRK6RCPPzr7RXXsFr2u3nrI0wdMri
DRdAjSm3GKDxeCnaDaeJUyTu4qy40zpQdIAnwDrnhAoRPNx07PZp8wcJtlOPNI2sIBbgSA8kfYMJ
JhLW0puaF7GyTethdigw4xum5y5wUIvFK8umZTUJpdYSI8nXmE3O//1j13nruMqydTDztDTpbL90
BN5AwiYAUDKflTQxsgCAx7+MQPUj/j2rluQ4kPYZGMon3ZPPwcTNpgpTviU+eLbB1I57mkzzgTpR
XSKjEWZK3B9glho2GEIFy96fQ7PC7KpewfH6oiKW7YzXRJ9wiP2xa/QK8Rf0JV+GVoqvSIQqmE7w
+cQi/SZ0/yUYA4RSj2lcjgFs/IH6qo078eSshwalaojzdJx1AY311Ms7Hg/LVPBBzrHqNbQ487wJ
lYOQ5XbCd0Ao7iaVH1jC/YUJo0SEExxMDkA9DEOQ2t6/ejOY1LUtV1fDnCcHU56cmTjcBoAoTgQE
lSLB50qgSn+GZTp7tZweLcUs/g7V9O6EWXmkg9cesVAwiAyHbR0tTc4bVGchS6O9r+utnwHT/vcR
8p7Ki6L0ftdg6sM9A2Rs2Ly8v2vUBPE0OaO6evdzXCc8Qf06tfBPjz7opv7XlQChxPB2AXMYNoDv
r0Sqce4aGqgrF80XMe+0A0dX4SQf4SePPdv9LwIiD5In2nLIYR7+InQAWdVi0HSNVFD6oFzkDUUZ
9e/Hdv8l//3OcRFUWugIIxyDUBg//DGdriUzHtHXvoPN5zx13sZSoA7eMm3R9pY+gu/jPvvo4L33
m+8vC3ErMqVhTemjFHo88DGmBvVQx/q6iHFE3Wf6fQtXg0nEnyJ8SbcOk9YFHXsISdURItgOcPL8
h7lUADRekg8ewl/zVRBvUAmhUId9PFIy34wp/jMFZPE8hqJV5qqnescVnQFqOHoTOFoVfVTfwsmN
gH+EzpZ5HCcqZmg9HAELHMC3f7+PO6n38ckE0C3cZ1Coz0G1eL+6suyechbJ6TrIAKDHfS1P7Cfv
dHrr0vb7gts5CtBl49pWGNLEP2ToLruIqmlf8+o5qudsYxcvKf0py/noHbqo/hyn7XSN2rnaytk0
AFVpeJ6F+DLVdXgKGyVf/C5FSoT3wV4SPBZ2eLDgiGC6ijoXbmDZwxkvWzq3MVHTtQ/8qVQwdF21
wxRv+xD2oLip8CDirFtnAm1q3Xbx3murm6BRdmmFPQEAik5jX+scicdr0vnRRdI6vswDfeKe+jYt
yj/fzXx2MCT6OUQATrx5YrcoNpjZwCIEXKE1ZvXhBZUsgrVrYMyCMLnN5iC5LGn3qwYpYMN4huHM
snwjsI/cgdF4Eplfbf/9YsE5fXizEAXe2wyM/4Dt3W1O3r9ZTMrj0FHLeAUPe9pPsA5YKVvUTWiO
LXRiRzKUb/0z5srk6HgHJbvpoKsoQ7odfcqgldzHQVMOw2yvBlPfzdRM8R4YizyC7HCpMljo94rX
3810oyrDULG2zTaEU8EmjYS/ciBlP8q0Xo5Tt/cbL7im81wVtQimtc+q+db5o7/BM+XYo5MLLPD8
PARlclsHbVQ0nhDrJvMwbWAq2c+eZy8hzWZI84NnaiSExoxH2wWQamay+eybvGeZV/TWjbagAMTb
wCxZgck5K1nYmr0dFpCWUufKnAT5E638nWKytXYSrop5NDvWRoepr5w1OhGwGjKvKUAgTA+LCOhr
04LsRGNY6M4+eORqLIcm5UXGRmcdzfrVF5ZuPCcYN0s0kwsfF5KzcFBnY50A5DqXrwQf6EYr94Ry
uv2azbIr5xDOHqicnTUDVTyYvfDCO5iHt5ley2lBjCqNt668vzU6i6MD1jZeGViEVRAuh8qKg3Qh
oydttIKB8YG0nXwaM+i/vTbDZIx7FzCAMfsCE3LbcA8lZkL0irvABsQyFZWN+enth/O5axN5isMm
y0mLRT6riOTNPM5nl4Eca5tNYzCtRVFsN3D7WSeD520WFiDR/c260EPDnlbIRsTcaSwTtwASkR59
IYLVHPVdrgOensBD30OXgsIOBuVVR8HNDp1k68Tel5kYcAUYELsZBelVTmpYUXc0qxpm4vfj3R1Y
8tIjE02tpkGBqYsNap9izgd6oXch88s8d+ONBOckgbo3GDtnO8n4hYeNfAlDC3OXUVsQl+aVq2d5
VV3zOo19uk78sQVnx8/WbSibUmPs6JnuyZ88H2wchujSDD5xAHyqjeOF7KDtT817jZ2QRDmqtD9t
I/tDVo9oeFpoApMUUKsVfXuJW3i++fou9qG9AL8QuEfijAXmrr+bsQnXnYhOoTLOpve+4jQ8Smiu
dmMTgHyc29Btf2e93lYde278sH2a6nAVO6m8EMxbSowFm3Ua0B4I+oDvWTlQiyON89S32LzMlDw1
lQR0XQ17AoO/q2BavjJ/eEE0kL9SbRCtDM67tWU9L5swY/u2S/qCV6M+UR+TTMeR8XbibdG3ndk4
oPGf8D3bIrUZzqkpSmANq/zS13Hed+P4I3IhV2zgVbi6z0tWjPUwR0SIyHM7/Rn9+6wNY8gvxFa3
cFw+pWk93FrD6o0Dp4TDEGLnQWb0xQmGKmfdYl8wEBzX8Qyt+QCiCBwq1j0pJn9yPvWQPVw0VlCQ
olHkOiNPNb6HFZkTTCnpeEhJBPZn25VKRaoICHAt1On1bpn1WtF6BmsrUasQI46x77ID+i/+QgxD
6JSkYvf2jxi5KNgrmUPqVcuLM23llHUvjeHgYNfTn9lDdi4+5TsHmo5bLlcIk7x3lDcRxvUzBs7p
DqWhKHr0031c889S+wdHgVNGRicqJ3da1vYgZsavb19w3cMKZIzb5JRAZifb60gBGobINr/0XdSf
KKdAR8hSr3ytsxzePKbw49rdy7HuIb71kyIbY/+ajI06VWF0CSwSF/xRwh+vvzsGd3DlJsajZ8fh
4LX3+pcl/XT0QVLohQeerb+K3QULg6WfRuDpdQJ0PVbUgLiXgYccNOkhmiqV61H97nm9pUNFb8wP
6SERiypp49/qSvrl8GvmzoizP2hXQxYBvcCGeCWJj4OHGCDuSbx3NdO50HLlaRBLa6TzFFXlmEPW
8PEQuGDxus4KH4PZGjnFZRCAZWTdAEzCeriiwOyffBOem6o9wBbnjvjNSO2ONy7tc4UnX5uk/pG2
tS5okHynTcYudZPtAN93H/DT/oLWcMRCapJ6UBYBWQC08P6IrZmHIBlZ2yuGKGNZeXO0kT1AHK35
/HWewZLklPzx/e+sS6cSUgGxRxNMPqjh3mCj/1a3b7dxD+SDSBmmUo/omtcZi0AIOV+r1tRrO/tl
i2Fszivm7mK6p15Qge4ox6vMfGcbihS8Brz1CUy0g45oVg5Rlq2Gybo3O2CTTZwtiAqfBer03ZDK
pqDC79a+TMZiZKLGoUbOcaizc6OWaRXVmYfuu8vOGIc1m0Cyb8RM9UGB2ILAicx+kbZaESdIX8Jx
57tsKSNdb4i7fDI8S/aLeKWkt0+s9xB+2atrCNOWWwzAo4Csd8BEB9SN1IA1MWtEEfVz6VY+mJaN
89POHn2NSVQytBv/v0U6nmoC1jG6lMRDUM2jbozG2TINZLJXzCGnbWUi8JG6jH/l7IWGMEas7LUO
8Rgbv6tKDH8jGKV57JA2tv6g13zszAJoRoF+Y4YB6BDsqYfOrPeSMZjBdLpNjQdulgFPwU/qqfx3
xfggD8fvvptzZYgBQ4cGvtijF0LmCJaoMGlvcFUZ8mmqkw2pKwdcZVPONR1Xo8qC1cjab5k0EJnM
oS6yCqZQJHT43oTWX+th7nYNbcROYe8RsQk/qPDfWqN3ax18Aj8Ab+hO1kMj+fAsTChIDbm3d5s7
N8XXBmo9BLAtAFLXHqVidWGGs60Ug86qxa7GeFtmqhJnGwzyDNRIRj8F6H7PIogBLZBwBce7leVm
gMSBur/+/Uwxkn2swkG+Q0QAdge4CCAq4GGLmIG2NB6n8dWq+lvbJNsuHs1XruN4nVicQZ4LZkAU
VcFn+Hxv4MT2E+Jui5aKbkPqO/u5o3onXX8uQnBCwVDuqmczVAynVdUerZ3Z1q/EK1g0zcmJq/Pb
edJS8rnFiDe3JJ73yVCLTSKsAH/NgWn3vLj4Zd+hhgLjn0pnHfa2XevIQq2RKgyremj1wnqI0Swd
cViuxFx/R/8XlX3LEXZSJ+qadaPJ61DdrOuOKBK73+5AICOafbVLwNOEf2q3SQnH4B5tAWgmsi0X
QHwnbl77jof5iN7lKpPw4EzaHEM8j61WjOXZECPoIMt6aDCuGFr5VzCj+nysFmwMgwMeVUCO6EP1
q54+aWTLL21DD4YGZDXXoC8qAqEHZU29iQTtCpkuAGFrjGbAlNuyFBwkAfz1HHSugiwONFUaBM/x
MDY32iJ8ytao+GOrt6bBB90jA2Q19H2/87l/IhnqzQF25LspqKPn6HNdc36WrAn2BEDqGl+IGeFV
DhEJtka2LKBcIrUatVyzx/NKXiX1tzNtKwyvlFdOvnTPbGp/OG0Cahtr56IKhwxgcIphbZ9W+1lj
IMmBKJfVlGUn8IYwRIyqS2vg+A4rgubp7Qe9R0/w/ljf54pVnUB93cDY+D7NhCJDPk2AfdY8bttD
agC9G33z03A4v23Z9TwuT4uc/gRxfR5jaTdJJzSAZg5LfhDTSjjXtnlPE7bNiH9p69hdUcHa7egu
CD7gCD9XwaQPfOm+xVANYN7FniUYzVewuXjR6dg96uCl74MoT2i1nDw7yQOm11c0rV9cyJSLDqTg
dd+pcdt3LM2TLPVOthVJzlrcTqjIqYmbTTiYrJx1nyDIIRjPvRc+Q4+AQBzw23IbIL2LjRTYKH6r
QUlS1PACzBFdiiwZ1X02qFFfaJxe4CiLK96JBMLDiE5HfOAlvpsfoGzwUC1nz7ebznGHsjGg8YAu
K9ehy92Shm79jBNw1TeOeyKGnqua6ROXnVifF9W4h6pyD3ht08mhIwrKGCFbkU+2KFWhZOvGbp1I
RGNacBD2PposdH/11koPUVFhYItYsObQJ+rHTIfX2LAJ81DMnit4VK5AOYTffgiF34jx6X58TYQT
3tSkUXKP8R+MM+btnaew14Tse6LpPsRiERWohu64awCUrHCYNRt4eR9aSfmWg3q/qmt8VwQAepEl
cXcQKpA51c5wVeAw1rm1dVV6futsUhYl28DVVd5ImWxBsvqEjwxFYgTf59GdxRqw8FduUL11Lvu/
SnRss2KZmvDI7EV5cqsAm2DZB+7BTokumrkOS+LYpgjbkK0Yku328P7rC6ESfciGJd6lCc92aECE
tuFlVP130ab1GpButkKjnZwGEUcHxtwSdYu8CfBGccspmq8uFBuRtpB7QcwpIMLao3wj+xbywTw0
U3OYFveK46ndq47dxon6+RQQUsYDNZAN46G0s5mOIwtInho+HKphyv1JTWfEuYLMa1wYeoehOGC+
Y+xyBWYfdlodWuNcJaUzuM1Zv0/GXRJkupCBGFH+DVcyz/b/MXYeS24rWZh+ooxAwmNLgqAvkuWl
DUIlXcHbhH/6+VizGUkd0iy6ot2togES5/wW0lebt91w1oyYN5zXzZvXF+uxD+0vjDr1NtYwCCGN
L08VmkSOzcQ7pKxIwZ04pD5VX098d1zYGmdqnaqf0qoegYCKYGGtRYq0TEGmzZfsvhAJmQaVWRkr
kU+bhNa7y6wGbzWXWrzVhWVfFlU9yG56VB3omKo1+8SfmY8IdFZ9Y8RPRbh0QYxIeKVhw7sPYgTn
Obl1SaWk/9Qlrdjr5LbUmvoMm/klC9PlUDtzECcd+RllJgKPd0SOLt6iWEbYjhyr/QiH9tLE9OxR
1am2FizMDikInRITXo3Ctsv7DVo8kWqeP92Dd5MwPw/xLHkmQd///QH9idP/Ok8gw0QSC3xKHAiO
+l9H+NkZIzRmwrgufRXkrdLXYarSdWfkL9iH1b6zHXNbtwve7Wjc8b3bjwSoNqhsw0M2zOZpaHQk
jY1m73OVHmPk7dvR0uSKpfq7HdH/OxGbvu1jy8Tjk9gbU6FJhtnpt/qSFKuli69lfZVhK58WtmaA
lubJNHY1MTJvHeHbPDWbs+dlx4jnWtrAw91/OGXUBrpSC2WtH1EunW8gra4vE9Ov5znbOF06YRbS
4n+tPL8j6Qa8IGGdaOIZj3nvv8XddB1WKpq6oluxZC85Qpm1p7QXxOpfMSQVu7pOKo434a7CFCyZ
IeTqKZLTMeXCJU7/CK517t/Ob98e4DWOvzupe0/0//Xb05qhs1VcOtdBm7lfPp0xbtfP66W30qPZ
2Ph+y5U2dcWlmInex9Fj0wsbVxuUcOKdg1VtyqIEDsAodDCHRhK/1BXbssGFXVbhQw+yhwyz5qyw
wpuWjvpe6+EQP/9SV4KpDYPXf4ub6b2WWrLpSAry0bYmL5JsC8MIN+6E4Wy2EQS28Ukm9QAwChIo
xkowT5nxOc/7YDKM8tFVslwrLccRXonxUuuhb7CTnaoi2o4ctn62ROrS6wOvzym4X9wxerz7Wke7
gs8wInnMNCiorEoOypXTNpxrb+1RULNHTv5NWGO/11x3O7UcDijSO10Vm0alsPvCfcstqTZaGr5R
0pS/umEUtMMsH7NZfvv7LfdHYACXEEZ9Lg33HuzOhfTrl9bOmWSJMJyrZmO48TKST+tcfrSzQQS0
iLTnbC4evOW+DbIYBosU6h8LFZDTHxcOfAe7HYQXail2il9fQ+zBcnRDmd3g+p2ToY3PIpn6rda0
8PUFJyw8WXItyyHjnK37II7wG0+aqW9R+4xbskzNlYb/9zExzGM8eztPyGbvKuP4f71VjklMviym
dTuM9VqG7iZs54Md29Oemcl5JuxrPdbdN9tQ/SGuKCeapRt4MjNObtsbp7qPfyYEP3NN2onfjaq9
gIsN+1JPv0rRN6d6Zvpw7yt2txTZlwb0eJ0iezlaudJfXWa/YbCe2truvogJwFfX+pe2z1+Fa13Z
tPsvboYR0TbEuJ5kPa7j0ZG72kNPya/DnCC0S9Jo2tVb4thP4O1XA1/SmkrbpBnyEwYG7WZM3hOY
jK/lUXGGvXtuxvYHI++3vjOjnVEa9dYy0U71XFnNtFjBPeHsqjqCq5R4tTMm0RHJxNQlxS6Jo2Zn
2dndJcrTd8b941WpXFcNrvKMqTi7hMnoPtn28IbmWq3tjnZssxPp+zhCuzhzkm8//2NsWB9pxcJU
tpqztelt2BWj3e3I1oouaU6icHYHZc3CO2Pi7oLecmFtkkeHfJgNxsFuK5RmnJGmsRlF6fOnIsHE
YTiktolZPXMCvILF0dGGce257V4apbezQ/eb0NmV0KWt+EeQ5YYjClUnDzRzSU5FXKrzMPfTNddv
FUm4L7LCZRE27c4xCFTEk4rarTZ9rEPTuQp/9LmbneJuercjwhag/OdNbSXOfmFEWtdJap0nr/2p
dCfZubP7YxmN+QEtrXGk8e8lw4SXGGH9sYTaD8V+8dAZUq2sZNBPpocfZq7a/v7bq4tJ9feq0p8M
L+8fOD/M/aKGN1ct7fn+b3Aj0vQgRu+oXpoc+IM4DbVXxPOrWGuCxi31I65K41Cl+pkIHANzVi9e
2eEFTnJkv1nFxFpmuS+rsl5Hg80Xi2LyzMw+r8Y2t/yiEnLtAqFdKQSz1n3oQDJQi+Snw1CenJoY
Ljfv9c0c8kFoPeHk2FXaaw0IXepu5bdxle5nsFIdKfGJsIdikxvflCuSc3Rn7LIMMBWBzq6NMLol
UwnNvGRglbghiPbDyDo6al/H/9k6zIzos3NryFek4MlPtOZrfk/zXVUJluclNcCu6mRLBMhCnJY0
964YkptuNt9TM7s1w7gZumXZl5ZZPqT4ev1FjOKlEEgS4mU5mmHcbmDODDbFPn7Uem1r1Hp+dlhP
19QzlNspVvmxxSAAXotpbwphhrLcMoNezP+5YeUdXJTpa3dyOmS6fQe2261JDy+eGs0q/XAwu+08
mLcCcPuYTn11JQbgBbFC8aapMcauaWJlH9LirZay3yyaMlHVGE/DWGnXOcJ0cA9NP7udUzy7eNqx
fhffoexIxK+Kl8YU6TZzomJvl2W1sYqiOwIsFT4jT4JMmhAOpBLyiBwCID9ZFMINC+zRLc9UzDdv
ixaty1KPXubM0o4JKyzrOIKq+wj/+UPLcGTVdf0TKdcYxE1aPZjlWG+TyEvPjQnB6CmnDcjrmFAP
eGq1OKP3bGWNjntLO/MFes9Q5cy8g+n4ydLhl4qy/FgBfa5JYVkXEDenkUu+GQqFy8f9yHTVbGhz
3/KBG28gBLrfx8ZhcVikUwQrweKK9FonyvZLU75yqg3HkM7Cix063soxl+wEjvAOUExXqiWun+rg
yK7rvecm/+FuFScZ/7TBeirXcK9pOlkYtw2s91UIbuW01UNS6pPPuTXviiI6O1acP0T28MGVrx/V
JP/LZL6b50o+d3nu7FPm9oPmjDGMI9gKJ+t3Ae/mG/nS7Hshr0ZtFNRVtP0KBw7W/lSiGucG8Zlh
7cfPfxe15jNwhHzI4rIN+EwMn7uk89GakMkt+2RL31vCZ/efSGMDt5Ky18vyXhN8/60bn82GEaoZ
zPyk9QXK68wa9xKpQrgQ+GZ01X5uxX9lVWrPKPmMa6R9TwEvznX8o+4kYdiTEe4mfYmO5tKTvG6Z
PbqpUh0tT31YoqQU25m6w6JHaytd2qtGWdO2Fupx9mYbKLb1Huii0PE6FC1JNamHUFfPecgZDTqx
olqjNh1XHVDHub3/yPszXxGoiqM5J9scvspS7w5N4p7mu/C8UCoLCpF0+Ah6uRIQwy9e/0WKaHqt
CEJfk03HzooicD9PjUELXT1f8rm+VKGlNpFBf7czVO1TMXftwau9d9w+16RPxx+l2T9FRLFW4mFk
0tijQdF3bQMZYKQcT8q0uvOwiMaPciJ+IFBuTqqpTVoMdjAWjvMIfrhCVsaRZCbsxP2wn4it18vo
54ywWDqt+0a2z8dSowzlyaHvvVaV7wnmitm0xXGMpvjBc8ZipbSmfMy7/tmwqSqs8MwGRK6k64kE
+tOo7GPpUulDG5C3j9z4ltzpXhNyfut2DyTwk2A8aOO2dPVpN6IYzp1Yv+U2YUdxCVA4OoIacbCP
fOZUlqNNRT2oyjFPl8bv0z6+jqBiuyie9grJyOPQdLrfYdncuYu2xcZu3So39C6WhRSGk9quHpsi
rr8QY7IGrgv3mWVyFjGa+ulUXiyDGKaaILMgn0nQmdK7QpVrdw7fc9pZlkSLP6LGRS+enVVBYoNI
kTsfas9KH027/tBC0/D7wdQ4Kj2XWrOI0j/+u0dGc9yk5mGyoidyTZJT0oe+Q8enPyQOPrZJtgFl
Xpd6ys2bKB7VxxLXybtyBu8oM/MWtc5/s8E6/veR+U8CAJsk0RWfNmTk03cRz/+jFyIuL0u62C1u
4YJyOxV2e/j/kLTpd0XIr9uUi7DN8+46TEogfleMzF6ohArD4qZsMomw6SsfoUwUlI0at1VCSkgv
FsHFjF1XzIKiArcU6zxNux0xEfCG9QbVU+xbdrv4vVex4c8LtxdEre+VuGIjTpFGDn6mluwfi6lx
l/b89uJRvyJ31wj6uCvNf/2MLGIOZoQe8MqasSFY4dQUuTxZdkJy8Gi2O9JgJn9qK3dTQdPsZ2CK
fqnvjL5DRFmH8UHPxmH7qeSbuy9Sr6cjTJhfKK/ZycpGGWFX1hqFSrVFKve1yzoPZkG+JbL6cLwh
Wrt6UR1ML3qlkVOsmwE4d/zeQ9pfCj19FIqkeLdsd3+/NNAa/o83zrcGeAEV6ZHZ8esbNypDI+ys
SG/o6y+m1SakyZgyyCv9LnrdEQoz+QIhxAbRQXgo4lgcnDnbl0ba7YdGtTvbnJgzEnEifTs8NZO8
6MvMvDZXNG3Jl6xtZaBIz/hidqfCI7nFysLBd22klg5stetmHD36CAuAZtA26eygUozjl0QI2qLz
51yJyC8izi1TA8o4ZrHczXJGqCBtEGoveqplV6w8E6uzo3L7aJjmTycR5Y7kxmwzjuaBeAw61oui
CLSQdJg2RrQ7JC2CAo5rAj2e0K/I/aCJ7aCq6dA24btJsNGngpcsg2GlTCMMhtZ9DjVJI4HFdmwE
mK7c18V8tdssY4Zars39gOi7mjMnwbEBosApT+t5isPLHY5poeGEd6dHbzJ/5PNC6EjWqWubAW0W
UhyTPNZWPSSojzImX2l5nwTViLIxLdpp3auoXJGPU+yMaQXPOsIXQooQ13fVomWTOOVjSBDSycxO
rL36VuZNc0rnaVk3d+kxRlpSBCSXFeycvsnLYV7podcGdsQUqGHuIOwkGfxisphqmZr90ckcEGaP
+aqQ/SGykW5YOdSeO/dY5VGAbxVZVhsXqcoGaPss3WwmA+h+xOT3Ihu9UCR7ZOVDwrMmH5rtvy7d
P65cDxkkyjXKjDGD/l79Tl12CoI1ZLe+y5u15+nv5X0dksiKwlrrkZjgjtcFUhIUA4hKQgt7nCFJ
4nMH/zOo4B8v6E9U4J5RLfH0Sph9VIS/3kqa21l8rE15ywkcJ5AENjGcCjqxJ6T/uYAbg5ks/A45
yjjwuPTc6WcSZ7OvtOHLYpf5MUQS5qdS6YGYIKsUevEXkfX/4qb/B4aCZ5e7HZMUUjQk+r++UpQt
JrF8ZXOTtVpWkaHNPk2TH0ZTemtLOBEbHVvaaH81skq8ux5mg5pkF8s4V7KZjiahD2/KrQMCn+Qt
clJxLJAZEfs1zH6bxv81ToHewkiPOvTaoS7DW+c1hS8HfONTr54KB4+fAA47or/6arMirTLd9B61
XF/LMs1f0OW8zF7+5M1KrbK7qSces/AaO1a+yorSCnAJensQBZSF+aWvDEV6h4FDyqu8r7Om/nM5
OAPSf7BQzZ55q+duCgCfgbAy+hBTG1lfn+TBrAPSDjXIxKyNr30cH82Zo8Yc+84fZaf51ty98Z5X
dTRmpzYkEFmCxmV2CgNFsGGrMEU1mHYuDgEZm5GvezsMGyMlJmyItl7olWc5aWtrdOpbbLDHhUtT
3dkRzRft0gRZJIAfPal2WYJAfybqbcqGI5Wcs2+zhJL4aNm7uhm+pnn+Logh2rhLoaFM1AO9t76T
C7XS7/qxKY+7Xbuw17eIKZvGJoNjspIzexYhMvGuzyIDPrs3/Epb7H88Pj9x7l8en4Z+L2TXOVtt
Kj6t+1Pm/xkxwDKMLEp7dYvCctlySiGio5uvHFW5GgXaB1piq1009MfJ+WIUleuL3tD9tq1+JDHP
WIl0bJfq1ZfWfkOjc8mmZWt4SP/assTZGrfxnoFwRf8TvyVfnL2dyn/5mP64fQGmaYrEZ4YGkcCB
324KIVwMxnE53HqWiQ3+HPJBFrgxoNYVnYMBMVESZlX7V93xH+MZZwZmMpOTAxaBWIlfP7uIoKbE
XVR7m91xxGNS55tpyN//fjj9jzeHZw1vDEZtHMPWb2eTgZw6VsXc38Afl2DBSLJyEOJsDe0QdQ+p
Ny+Xez67//e/+rs8nOPQ5J2R0HJvysO/9utbo/2z8nBrDbdO/liUXIWKfLcuTUY/rR2NWJ724+9/
ECsWv/LXK9EAr+Dbu0tQHOP3WBi3doTt5aa8OTALx1FrdbyY83X2Jha5JQ/4p+xdCx3GMrIz7RZV
reyD1mmzYIYSWxU11Eg+uXuEkiFoxmRuSMdViGJLY2UruzvpeHXqqpGn2jX6lZYk5j5ZemdtqSzd
CXdGG147X52xoVilzcPHJbq3HDU5FdOaKhD6RfMJsmO+RgnxqFVsfFFdlm5b19tqlVYfE5U9N1ME
QmEbox97Fokq83jA7Ecae0QsS5QFWLMjlLBgYObUnhMvSXGEHxPWOG3ybtPo7gaHKr5sjOqTMXNy
trm3WhKL1xa7kNqJBDO2BFzocRA6lRF7O17+yzAzMNY45x5FCX4ixwo0q+l31aCgRLx8t5gD8gNt
KO+c68MYziaTxPKUCO3H5BQxaTBDsoeW26RpuwXT5BFW7yEnws0itS8q9XSCPo38RMTDBvh7lRQk
C5OZ6LP4matuzpdth7g0nuwZAhtCyCJy0Z9H7fvcxSdL6q+jtkwXW6ofo5M2695xh4Md/fSWNnp1
iYILiDuLpci3KpzbtyVhUhH0lbeI99ppnK5JXRercfJChOmjsQeh1HhR0KJQMQ7pJ7uOBgG7M2y/
YFdFGz2VPqs9c/zYajjLs8BpkoGt1tC2aeF+JfLQWDtL7aw7RTgAX/6RJcVq3HrTqWk8OJjo94a+
7BOjmo59gYO2BcIU2MD1YviQbpXtDD3UVlpZZNChgshAxxo2U9Vvi5ioJ8iZlcWOv9ZsKruhAF/K
mT80O5jwHbM8pBCq6yUEZCiWt9HKybwH0+wr0O1o7mGVeZcz9UjrZaBnVyfLVHcYDIcMgaZdW0iu
cEBn6l0kwb256a4/XyFAof7Fzos1hu44GOeaUkeZD/cDmsCKJexgwuivcpzFj0YW4KJP/KpH5GAD
19clIQnRgMGjM59J5jMuWne5F6kFsxUhQY3HmxwbzyewkwKFtOBfuEHKwsgO+qI3O1c541oX6ouX
zCkC1OFSWVmyqsX41Dta9TLH9WExBWSZqU2n0gKud/UDASf5M1o+c63pMwjR5N7arvxKahqq+2o2
/cpsCWbiArMRjKC0oGOJZSvlyxPafaRog8n5WCDWA4zXdmDYh1o19X6IonDTaDLZwh7rQboY9V0f
Hh2X0WH4x/Qs29ADAi5fjNm+tKmtjmIAfyvOPGyZXXj4Y1cIcIL1bw42iDRqjL3tURBaLHy+jfNG
YMXRWSp2qyQ/NRbW2Yn73pbud0hZRjF0k/EiTzZlohdVmB8aWaWXzvjpTaKiqRIPoHI0tbY45giD
JvAkybPbgKFkG3bV/DLr+b4VuvqKdDeDlCS1WosfPx+/bAIfOQqZinvRB5Sv4flzCDSS1IIC1iHX
dLa01JnB6aL6aY7G65D39ZqRKgyW1D7OeuxdU14DhgugCzuqH8f/2rFGMISPd9O7QxBlzvJSYWqU
qKghrI03KeAWva471cjJV6ATdPJ4NL5xGWSHUZlXbRwT7qG2OUSKRMu+TMdTLIg3TrOzHdSpjp1z
RM9elvVLB5NW66NcOVPlBnC36ggPy/RVjycj7ZctBN4m8qz5bFec1riUm5Uw6+zUkVDtzxgEYkrg
9t2ivFWz6G8yguFik0cCH1HmgY/EzycPJkrV6pa2Ge7IWKz0powgQh3e4gAwqvLiQ9TUD1bLx1jB
wMZcOusqf8bNfsP4MdxVWeWuQP9heqHzEBfGQzIb9F3UdGJrnb0ydIcA0DpCYOMNlzQb1SpfwBMi
JL9znBxDhdI+89zXWXjtWZ+YZpORWGFnibn1c3I42FfDZSBhrNFlMEXzW0wWGWmtpGKZas4uEsDG
v1P6aLLa69Tpy8qbwBbzku21q5uRpInxI+FM0/gTa/SQvujaDMoODJErjVjxRKIuyUpMOl3px8xt
a3YqgssRcvSpSz1Opqc+5gBnQ1CTx62blxut0oOZGgFWBROo1tN+DstcnZHHIuFFf1CO3X/cG+5x
MM1LCzu9snQRHlN0vre8+2q7CCnCInq37fGAxi3a1tg6sPWuBpeTOsuSJEiNgi8w0R4co34rCzME
vR+j7WxVT0urOyct0jv8LFG4IwfmQVo3J4yPDslru8mof2adOz70DaBhwvXRiBz2OpWrQq+eiGe1
SeUFjZmbtli7UTseQtJvPA0rw+J6ykc42KIt2wuhg/neXWHL3DyBSyRiVIdULMXJ6FOcFHhzZlT6
7yHZiMBAGSZBPNnNj9xdhN9rkb1K7xJgfBPtqS+te1Zhde7Hh9iySTApanvjkaq6rQCQwZvFKbbz
8GtBfSB6tHIZvVNcvKZR0RzNJCw2KLf59Xm3SSU2DiOU1Y4kzIfGcrkdJ9t3nNy9c2+rVpjamyjR
xSfZKZu5NMX90ps764nk2Ohi16wXZAOFgdTpfbo3neU9US7CxOGQpMN3K4HFiyQnTxZGp7khLCXl
GTMBKW1CN2ww3ZrziiNdW4tWEeVtCycQOm4PVh7FfpQbwC3A6oXkuVkvTkA4n9oqjQ2B0HkT/Qom
vMjSHlIqR17dnkCrvKreq16/G360jVDlvMZD8GYgJ9sToXOh9dvXJ7v/HllMGCkS8wUW+GACzR10
Ev7gg8m7cQyYQsZ8BhDKw7t52aE0fXEzzEFmSp4rZqJ8PWt4xEQC1qQZyUNRq5rLNJKraaZDezCR
GFgA3qGbvLsmso8aznobC9BNrXrrDaWB1aMfFgtr39/H3D8soOSNeuC5d+WR60oEl78O1gvl9oNb
tdZN9whzRqa7a+qWQEtzeq4jBc7Ve9q699pd1JfcMlG0rkbsaswHf38hf+iTDetejYVLEOmHjvn+
19dRsFNEViqGW07SCrcEhhXJWlwRa02qT+Da4/tYlAgh7X/5mvXPvrFfJ32LjQ30hxYYdpvfFfbQ
DxKkq5hubW2QX9TwBIXsW4vJ3UUYg0coAV7WFJ1kV8KEVIjvzDpcDXlUXZIhBYo3Gp7/uU6aoa4X
GOvJ+TfKz8Uoe2X6Nw+ONleEt1gEqBFuZCGx4RmEfCsJ9SToxyJFURF9z83xOXRG6zUsIWlQcxs7
ybK4oYBAfYPO7Agv+lrR30toJGlVaK2X12gwYKL438Nwwk+R6NUpVOoF9F/uc2zOftpgpDGmLj4z
1hLmZJ2R4yQPfZ9i15vqbjuKENA51JmoDBd/Dkrmg1Ql3F6nGXju7H1dYkyUY+6ukRJevcS+RYAM
14oFcZ2qp1akJfc7kiZhFfZ2qs3uXKEIETlGxPtjysud6Chw6LG3CbEP+3F+WIxpkyaEWhdY7fed
3nL3cJcQDFPOb6H4YVVRcga+RFHKg3YcnZtcoh22sXQjeOY8N3wMPrfOLVuamV+iZW89Mbm+1dvR
mYlm2CvDeTLNQQNivPQcIY9ECrSPQ9Eka302sl0pE+NmGmP/MORsslNsXKXnDSstS+GKO2QgqZHf
0rQgbHOMKbHRwung7snAbt9gDpyH2WuilckJe9HZI1cAPxGRoEX2gc6TriseKwoDztaRdX2sIar8
LkUviYbAPlgEZG1G66FqWdgWN092meZYb6XzNerYZpAov+lLjr/XpelsQVbnhdrJJVsrXkUbb3DT
y9SOYl1GJNTKiOQhE2UAm2iuQIfLdZhhIpe1M5wycTfSJuLV9Npy7RCfvHzmHBGCFExZlPvUfnVB
kc80IMk6AnFtvEvXfu/DVuwKZ259u/Ga8+ePVFLG1iINIu7deaiE81i4ZNsTHINj1pyyXSOS6mbf
B3+vKzZOrhEYY+nfrOaHjTbiKJACy1I224ItHgC8Wk9a3SB8Y0uC2p7DQpFxZl3mWAnCQYfoVI0a
9q+ywIRZFeiK3AVSAc2xU5Bg2I3Rc5OQnRH3SYSQbfowwsw6WRGrGh2JG42L9CPxVRhVj1o1GAd6
MaodUUn7ZHDVQ9QMNHGwaTuJsS8F5sG2GdpVFpq7xqBXorXll3yq4xP1A8+URrDxW85bQ7aUryyd
rcpb/kMLjJqy1J4Si8lRxMLdeZ6dPQzVi+zpgcEVylY3TVFgY1zd0k5Qrz/ZvzSRxx6X1Ilwk+2n
4kCi+V/JBPEkJ82XzxB7W41cjbMVo2UpHqYKGfmq1nLkjHBMQefkzXm4/yDkuz5jfCSvO+Mh+Zkg
7hHiaQ/NeaJhFr0PPOjYOOcob3qSf3XJ03Wkppi9mnSq+EQtzbaxuKAmN3O/LYiesmL4XtjVvIOh
3nQ520zqhiX7GMCBqkp3FxrTeEnNRW0sM0k2bh3jtMTdurV4nD7XbPIclxS1xJmnPf/9WfEJyP96
YNvOnWNDvUOoD+DMrw+LvrFnFJ2ZdROVSCBgRoTRhBQesS0ltFvEMaoJi6Fk0Ev8mpINL57mozMk
31xkhheE7nVQGTmSprDmLTMpWcJDX+1d0b5AnSDc1LW2OhJM6K6Bo2TQCvZXPIE+k2UUDItpXRMi
19jjo6MLjgvJ1Jzi1J33bWteQ7Tpq0XXVdAkYf8QFubL3z+BP4KsDNIjKO6jTcwxDT6A3z6BNF2i
osXscevHYdpa3LDVOFISkr4aibaQ4NtwwBcLtEud+sKqzrPbTKu6moMcF82T1jbpP5DbPx/gKEvu
mRoayR2YI357gC+NRKtpLPbNtIrLlDq0NNsQslFEkJoi9GaV2P2rMF3ghKJ5/fvH8UdAPx8HjZ7m
/Q87BvVqvxHT/NkSbXRt35AklKTRGNq6oj1ob+XEw5OtQNbwiKSonH5mtmrWOErLfRjm02EW2rLK
q+I6YeLe1jLX1vadK86F2Hp22qKqz75SQjHe05NG+ptWjcLxlqv+kYk3P4XmT1m0sHJ3J9rf39T/
+EDvwlQi4Skixmf2G4pMhls04AlzbvWktXBqPUbSPjfPrRXZm5q0DppmsC71KQ4DV6b/AFzx9v2B
fzoWVC50rmEgTP0d6J1LHWWC58aPU4uLwKFU1LJ/VknrsGcKw5fRIlefM9rY193KrZNDgy3rkPXG
V6NqhD/o+bjJ1dIdpDM+LVX1g66+Tavn9hlzVOQTF9CvHbOKriGxe67+RJ3Jh3Jsc6O1sNxwfe2t
HdTKvmvBhAsHaS+XnPzMRzJ8zOe6hvZtys0o+3arod7FfOUAF4JWMLySFG2ZCxqK+MhwLzdDUdQk
jA/GC/Zgf0zIS/rMWeaYIn6lZNKLoxxXVfyUOiAcQgd8pa5PXPWXqSjKg4WG0aqTa0MQ9xvsi7Yf
o/woOtBvPZuGU0lwUaBL9Y310Q7sZYCtleNIskA4ryc+4Wtat7SqTO3G60muGLOUAALXe+P/DhFl
i1PlOmo3qSnZjDYatqIlJ5XbplzjqK134WhZm1lMG4q2j3kjvoEMx5cB7ZJvNkiOxrFC6VJjYKrM
aE/CSLSOh2/9MoTAhx/N8l6B+m6Q2uakinXpDneb2uSRmQX0ZTgXD+ON57GiafbgHInl6dcjnPk9
FKLcKaek26aGZ8yJKUW5NhuIenvsWENj7rjXOOT75o1wbXI2nC9LJHpQKvMQN2oKHD48jZjNRzYi
Kn3p3B00PXmfXQfyGf7l0N7ZPy/KUNNGYC9L/5KmMJ/SZapyMjwxfVTuGws5WdEj2EWC3wRw8psY
K8xF0/AYoPWPNnMn+nV3L0vqnNPnD9IGyQTI3HWkdHUYs7vRTrh6MKmULzosvL05GWtdN4rjjHHw
KFpYwZDIDWvMnutxkienUz9kulETucQRdN++rEcrKAYiUl3LjoCiJxa6rMtXdcHF1noE2Mf3+iRW
VhHbp8isXyHlk8vo0hQymaM8WG3u7GLbIpEjq065oont/zB3ZjtuK1kW/ZX+ATYiOPNV8yzlbPuF
sH3zcp6HIPn1vSgXUHa6+hr91oWCkEqnr5USGXHinL3XjpkoEMymxfsuQ0nUpsTvBG1oHkRHURZ1
cDYGs8ULZQB1t/jvLtwiHY7ADdu942aw8YZhL2iar/s1B7R0NaRuvqlKB6d3HParqDa7lWXGxoa5
zJWFDUyl1kLejVy4CaW1Eo24TpCg6QDv64HpQquZ7c6MJ7RWdXVUBabswI/dRa6x0kVh96meUevg
W60tMCARG1+7/C/LGc2zo1Kqiir5uwpoF9rjRUwWdIbUVXvLfTGT9qZS3/vkW+VBapl+smtZP0Aa
u1E0vg4xvps6H0Z03vm4MbWhZjOvixWST8xhafLYIww4alE+zyNqrrrKSxc1wURrp2m5ZxMTJTqV
Tlsyc2jloxAKFK3rtnu7YjKBKNlcqy5TwCQYzXpz9Kdmow5pw/5comXMXS/bK/Sxa1BHF9jFERiV
CSl0XLbH+4Mbn9sgG4+d3gYLou4GRkLITizHo6nWlBLMgDAP+JYfh8BunkSLUKy2NPPS5Haxr5Jn
ziOLMO2Z+0jjSx0go4X2ca//9Mz+6omuPaKh2w+IV/dGTNoMuvcrVvZ262OXhb2Q0F6uuZWDGJSE
reO6QNnhPYDbkDIXB6WyfkNkwtdItuY5mB/uX3lptui18Q++l9+t2nPYoi5sfFZELgIj+7UQI+oy
yruxjR4NEYovbs6EKeUFCnPJO8IanOX2whutfZhwl49hEJIJyolvChnfdq2Nx+Cp7xxUZKKWlzqw
/rCF/i5PMNg+6Wpwtsc+b310VbXSbTJ069FjNH0OgY1tkNSDms6vQZgwcw/wfRBCwVHexMFrpHX5
Yxf9P8UDb9+LOTO3+Zj5+0tW8HOR8f9//JH/NWb4/2F4MPTEn4qdOZz4l/Tg29ey+/pfl3f1X9su
yt+//hwffP+r/8oPJiWYBGmwsXyAFp8jJdC/8oNN8d9E5DCII0TLnP/s3/nBkohgA9gUk3DGxQ4r
8U/5wfK/bbo8VImWtEDAUVf/HwKEP1RoXFqwhIXL6MnE78p/9NervwFjXI5u7p5CpcMPjpxiCSs7
fDSaPl5KZhZgnPXUu1YppuMhcv9Ek/swioen67mokbCbzXIJ3oVf/30HsNeUG15xdtL03VWON+d5
uAcW5IkyP02etRTfdzIf/iXBh6k+GG+mo74F9MIg3I0vhl7bJzk/jJ01bVWtfUJ5HO9/+mxvP85l
v4QEf6gk59fp2Y4Nw2LWRP5WyQ62rN3O96tzQ8sFR29TORit6/ikBsfeuhMhH0SJXcB8vNndBI8G
CHtWczD+59fxsaLldKKDHwN3i5oAONvH9wsSqtE7ZivOBFRM67vire9s/BSFRYZ0qG/DqeT0Z3fD
2ZHON8xt6kmQErGkFD+L2Nng3e8OU+EN2z7wogffkae4dG+IWA8J+ZonPKfm7p9ftDnrKX466/Ki
Z9S+sGaeHP/7eNLDe9+KmN4twWYug3G3wNvhuO2aoaz31jmD3Hp1K7Y5ovulE2HrLTtRXHpF8q9T
FclK4LHL7D0xlOtq5sVi8M6WCVpoYGntxlZd+lJQd5xbL0ZlZhjq5FmgaDGd4siqO0RLgUBrMFTF
t9ILzxgcu++5B52lDq9TJosDN4lFtsqoVVuCHDbKvOZemi9dlRnnULeTh7IGWE/joP7T6j5f3x/f
GvQZug2NxABgOF93P2mFHHdAK107/tlMceAbRAIevNDSFwOTpnVdUYbSWhInnJSfxru8UYWkFoKg
5sW5Aar3PxKMf7/E3DnAy0D6A4VHOvesoZ9ekoS95eStH1wm5RZ48EZcMOM1qnWCxKwmgt0URM+G
XJUpk3A7ESsIETeTGcw8RHbNnY+px5pa/QU9gP8wReHWhaxEEoCY/RkU1H96D39bw+YXjPRr1rmY
BsCVX9/DiSOA3lMnXtzETlFaWNaxqXGcm6QIL4HPGesiBlHuD8KBT9b7HBP896JqrHUjNP3gVOg4
namNN/nUvMRaTjdu7DCzQVSgUpMv/3w3fCw46CvQt9bpffBaTVM4H2InWn0YrEZhJsipIwaMpyfQ
Cpz/JqwF3Mm0Himz480Q45Hl1IK9sjkbcc7cTNU7t4TFYFoaZ55+o+eT8wcojP3hzWQnMBCtEfmN
8As8xMdP3wS91ti2VNdJi5tNiWYVDPBk0ZLDrXxLK3vp8uo3dWgl+zDs9Y0ZAc8qEUFyEG7Gx4YI
2k3f7LTCF9+A5Rkkub/JUPdWWapthW9768m2jZsdZuYtVxyYSq88u6CRgBVCexgj09tKETMBt5I1
8Xzdc24ECll0/pm+h0mH36zcpS/7W28SSxtazSGiy8c6Ip6F46klfLz8IYGiAeqvEd9smSz1dtq7
YgiwjyY+g0ooBNNA8FKkJ/nNrHN1GWNn69vqKRmN4PPAaQ/xbjq71Ud9Zw1yXDoVQPm6O4eVma+m
sre3yDop1q0UQb4Lb6BX47CcDEt/GKqvsDOLPxSq+n/4ZByHdR9SLt1Q/X7f/nRfFl2aeJ1vdlcZ
xiiTmNyspmkaMVCpdm11jbtqEyazFQYTnNqfQW7OS7v6mmqT3BB/km1a3qfVWPXcGgFOtk5Hk4Gv
42KataRJW+yEqcyV6AwarFrMaYM2U4pmM8/c51bvT6AiGSCqP83vfmO5c82Rb+JxzCZp4ff0si7F
rW0rMVxxHUgdmKlKtlVAxAFzJwJ+hypf5SGrTZUEe0x509mt5HGswniZlFihGv+vEOrfqk6Etqfx
qUjhRWVWVcreZjmS8cE24W3IlaEV/aHs/dfadfIjKqxsIVnNtnbbQ/vRb1mUQpspPW8nK4rpyoYN
VBL6vbuL3636WVqheq6BVRTl1D6VGUHUBmFvRtGcgoQ1xeycL5OvNtaUygcZq/xZc+PdIJJwhQ4E
54uYXlJ+ch+ndb8ViRrXI4aKUz/E5U7kYwclA4U9R+Xu0/0r4RbOwgE9so1BV6FXw8I4WRUGiQiv
T8IGjnT+Pe276KqlC+VGi6Q6tE4ynbHW2GvbjzaZX/nI3hoyJuN62MeIB7h4yuZqDxyqyQsyVqjQ
+o0b9N6yEfG5iGLjL0tgTpyeerPXX9BDEkiWjhfFKIFg5yi51AmxaQXetmWcqWEb6sa0yDvdYkak
g1ji0Bfr1jZpI+Oo+fnFamLt2ZHM6Ewjogwp+qtTGN4Wr8gOjjeWZDPNN57grjIyUs6wMjN4V4YP
M60b/tAW/I17Re9HoPqU0GUlLGPjw4kPsdKsS0E6l4xTvlWZh3VJLzawJZdAy++1R0q6dRI5JWZH
rL619akulL8MgjpCt4h634/1ah1M2bcyMs2jnqt30tlM4vKgc/zzdnHfvX6qENy55LSoDTiI6mRj
fZSNlkbiG5zss5szsjt4qYS/h+Ufy6zonywiBjFCNDqGWk7hg2aaO/Rdk5WEr0zSvo6y8N8lKgaN
w/aRbiWesE6wBJpNthf81leurU+lXtpLhFDm+q7e1qbi7KGuOycuDRgjHeJNjfhtUxkYwmwygs6T
IjtcGR7BDiNlATE7dNgKc5VZ9NuKYpUjPP0cA5bsHLXRQ6G/NLXbXhs/fkIlwoUoorOsVXy9P8Ai
qfdp4H2CjdhvxiYAaTjaJH8gpDkgGWE+NT/cv9fHkP3/8A5/KE9nGpxJUBXkZlrwbMof6oeyMv3A
KbLmpnHU5jJQJr1B7HqiwV/Z9EOxk3Jm2Y+fyH07MGztgd9mzZU0zYTWLgwbXG/a0Sx0gJF5uLzD
oyZlaoc+wHA9pjA7R+kke81Z4sAwbveHLuTuK7MST6G/rLsxXw81pFQq/Cups06FZrc+hI4uvrVp
fSgsNNEYhYZr7aorwvJyd2+5FGWw86qBRQju7QN1W4fPBvJZo5XHtjK2TaWFx3YWjXXC6k9aULR/
OJL8tnqTaGGyfkuBUtwkl+bDEc6yRKYjcOhuXYKENu2Xxlhn3w0/XxiK5nZvxulrA2K9ASm0C1nq
lnRSHqQXGC/kRmawTdEBeMafdhXxobTmY2UvwQlDd8ehuXPfT3/aL/220xJXAbA2HB9LQkOuHD/3
XUuD7yPe68f7Q1h1lxgT9vk+0pSJ5q/tOUrJtLHNr8zGf2SMh4amGpY0oqJPzjR6h6ibEFnk9XOV
t/a1SnKUyahBz4a0q60muhdnMHWEcP34pcimU6QD3AVwYh16ZW6NWGkRslIj/9fd02ezYrXRLaRc
dftIBLa99JQNJdnApnt/YPFfRllYA1PBOKMYBD1nQ6gBrpvjLOangC7Knd5SGUVnLw+GF6YxYHQ4
LS7F/E7/+2kYWxW/3ixdMKGQ5jGStpCOLVNjF2Jz3KAjClrJueOb8uhiRxkCTJ4wp8SixhcoyKwN
J3q0NDJXD71EFMvM3kx7HMTKkg9E1mJbVxMc7MoCoqPbzsJte/cwdGRd1RJ5uIy0CgdE1Tw6jsBF
qM5xrhdba6gfaQhy9vMQe5pQp/Z+SdszQjAKeKUP0X5E0xFu2KtKwuiLa7XGAqdX++J0qlj+87rw
ked+L9R1MUuLHN02vY9nM6LWMF+S7HgZ+l5fqbSnGx8UyFGyWKMdXdn0SmMSZLETo3CQQbNXfGCl
fTZpOtOljaedrjp3J/x2ZfYyOgbNGK9kPGDwFSk8c7a/+b1DH2CaOpEuDLZxRn+SYmI99xhQG6Pl
/mH3u6fa/bSf3H8rEwklG4rO7PXuXP3ptmDGXptta0cXpwe80BSiODPz3rauYWFm3JQpqVKOS9OX
1c3cZ/lNRxNwlPb0mA/wjjV/PHCAztam3qycGkVvGnlI0wyjIHnji0oqXPdGba6G2MIqMgdBpYIe
dz5GG69vyzXlT7xIgJwfGOX6AHStbVyL4S1kRLy3mgLWqmccx4QYNt0P9iRKHyBtriqZyj+sXAYN
vV8P31BJ2ZbpqWDUMfGr/XpwBLtcCaOt40tTBNNGetmswBTbvmIla8NQLTPChDgklAtdV9PnWdYy
ula3i0dg83rL4YyiVZ76kbkrvmeMum0/rNt5roJxf7rGmEx2zDsF6iFpLTPVpt+BdFhSE0uQ2cGN
piEcYGnra4bKNU7O6r0LyK4Ezoh1E54dNLzpD0Pu/1T+mNJkqea8zC9vz+7fny4AssxjQATxeGUl
0pH2NxHSUKA7ySp3YXeQz/gAq9SEAQ+ngAkC543KuFBsGJ3OoDGN5apJxuZg5r25CotlPEG0QVoX
Hka7iv5Q/vynV0seMf1vzgYGi8GHBkmUWSUzXCGvAFEQBelkvaM4Ns4MFuQzt265kgS8nrMuuf1Y
WdGeUX/XIzF6/kOXaWhrI3nhEG0vbA0tZ16kX2LL++K7GeejzB7+sGxwlP/1suIIDRKYnYdAcjYh
+dFQqKYxi6Vvi2s6qjeElf2T1+T+obNw9vF7BivTjsI1AcUNzATmcoBlrKOdjP0mOgSdbnzSw+jq
Z9j4ajOtnoCl99vRMPq9wF+gKdeBxx5o+2BKn/kIWHSFOea73s+jW8c+5Rkt2Utd8dxUcXwykmdy
lnCjNFn3qoyCn87a5JtrO8cGFmOXuPs89CrU3SNqOFniScFy53QFGpvWmxYS6fUiw8py8qq32q/i
z17Tp0taEApiYk29pICuZzqITc7Du0wfmqU5pdp16MvPNCP7t3wyvF0UTPoKXufFL6tgX0nFUQFR
It6deDtIugpjAvFSD2pQCeE6SP3lhA++HhzvCqDHeMEIeAOdKTdl5bvLVKuii+2y+Bi16r+FhCOS
FVM0nObvcIHaC7Rdj9TJiZJV5VAjB3nt4XDy2rOvy1MHLfmku6x/g6sHN0XxAC6Li6OSDhNS5+DF
M5lkJmn7xdgfR1tbjL2lIVST0d4IXe3Vs7UduYTDIxNPgE6JEzMniOTJ/NKNaXp1c5Zv4Xtf42EE
lhjaFWc7WGaQMjjNTkLrDrnOjsfk1XoyRtD1kHVBj7e1C9y6CpdjaAy30EKoVqfjHxa+36Q3pJzQ
YyG+2cFkayKP+HUJ8P2im+rama62kz7SYhXIqyrMlpZc+m7orHMn51RjiCuOftw46kXhldjDXXof
PcZ1uTGpP3TFdKQ/v902+F88tiQqRguY2YfVWFW1ORBValxrUzzTFb5KE9XbND/UwOY2dsiu2w8J
MfZd/9kcO/PC6DzYDTKIz+iw74PYtBmW96LZN7kTIqd+YAP4NrojDp2a40urhck3abMF1bhCtiLt
vyIje7EaPI1V36YbEKcvTKKrvePMZyXO7L23LmuMDS700ROppnxKOF06MeAUaHMWTJpPtZQrK8vJ
pzADUC99/5rWgzy6BA4xGLCOSMDiS2YZ5dGNyn2W5PW+i5t+yQS4xAZ96a39VE/BY+fcQhdh+TTl
6mmImr/jphOLOVDuEMFmAeqR2isvacRqKqJHKxbd6V4gphaoRyVQhN6funFmcDydK0RXbvW5AORi
Mw+ekaHUyENr6YUEVQbE2vZwxatp6/dls0qkzFB3j9E3X5rv3OyPLttE2Krq0NUtp/4ywtuVCnYr
mRy5r4y3CkeQM0swx+ZRtwLUYt7onJv54d7igBh5DGadh511n02nKPaGVDwTqtu1YvgLbxK3BxK0
R5/BxM6JX4I2vZRO0/8F0vRikZV6AAZBPEDvGTfRe9/NyowP92e9rHe5MuOFbWYE0uqfq0wGG6cZ
x23NLQRcJS5X4aD8baskHDZf4qwqqBoNsYI03h4SGsqrwOv4oATqWTIFj1pZXVs7KF4sszQODpgU
TJBefZLCp2ifjzL0dG8YSRB1j268Ig21nxRTYGQVx1SVmBcm2wg2weRysVKyYuwh0rIvWDOp96pV
WLnx3ms9c5dogA2mcbZImjUNKmbfD5QNJGLaA7Anfq8+Dp0NoDETogGgRD2KTXyS34dq6K6WG5c/
zlZjGqjDyJtf0iBztb3pVqvSJpuiH+p6b3ZD+CYC6jWjq3aFT/Jbg3djUacpsKe4qJZZh/MrZZlb
RGNYXDIILEtZeeaJHfbo2hgU0xazoEKHkw/MAjonvSVeeCTHodrUOmG9MLcxJxtJfZVWCzTRxrKU
c/6zjCo7FloRHAQ+j45/8fiuZi7EwJzjkRIQHxKd1rFIvZXsMViOCmnmhFDj7EtJbmXa5H8lPoqN
YXT2HeFraCvwfNDJ3REtNL866hRZIbXty1I7tk7gHQBwM5/LOSwVgdSWUWT0N26nQ1IDP7hf3Bb+
xkKRYOz6XzMVYhwqyYkg9aRZDGHX4DOZ2m1lumoTzEo/L2R9D4biUvfV594YnqJyEmvX7/SrFyf6
1Z+/yvTpa4Ny1KGGWmtyHI+iLxFZcDEufCYJcK4z/TA4cbiqoCHvAviEiKAttFRhgjmt1PhHBmfa
pq5DWoyWPEadgX6/A2XcFcgNBARlB6tRqTvDUc0iEpRALZ8biGGNrluFmV7+FZaesdWMoD4aebAL
4na8tBp4cRGFSILnt77px6+pqOJ1IaCd9nlMjgYPde9HRwhyGASJhV6lSfvaeHp0rZWpzqEgAT4Z
g9mBSJnXxbVajw5OgNB1qgPohKcQr/jt/tCH4g10gEcM6XSp47FYtjb+Tb3xWTFA2q9CX4QYaEuY
MXr592BZwXnKavvstTCKrNF6puFar+s4ntejKDxb6pTlEBKU4wQrL3PSNcJZ5yFXcX7oDZEs7k+T
IHsi3xHVFr/9S6Rm9l1lvGmScJ06GvF3CYKHvam5xvODOTdAmy9zw/ZrX8Dhburmb7J0L1jSzVvv
ZQgqEIDiLggSDJtyF1GdIoJtKJToRS1sR3vW4r55qAk2eggHZoVWyEvpKrDhCBufjI3Qm3KpAUvZ
VA+eLvyLnVT+JXHGsxu11fq+TkfkRR0KhSZsyI0CqSCmG8vEjIDAZFTNiqYCK0ZRD+c0N9QZFsay
r0dv35qo3owywmvW0pKdMjs9Bk6K8W9qu01juP5apu3NzezqDCwqPJLy94IRd7pkFTBNq54AM9Af
didDrb0syFbY5JujnB/amlBtnGM7K3C6ZzmU2FjBaS3CZvSfcIBQbkf7zG48knP43S1f/+zLLjgW
EXWn1wY/ZH1wmPtzgX/EnJf71miNZSN7bLrz6b4y+sfA1pq9Ji3chKSKEWac02tP7P6QrthC1IGM
J+uVO+JLr6nsylH0QaV0qUPQ059qws9OISxH9ACUfJMo4K4JbpckJ+Up0tjFsikGgD6o9ixGezzy
OcsNZhUDwWkoEf8HooPq2Cwbm7UHzidgTsLOHsb+2g4zwbQLl32p+icEHSlUSta3jjEQKPQZFVoY
1jVw04QGFyzC+dLHsZXfJNf+JTHexnh9v9WcCb1XMevlEQ+8ILEVu1YvhitH7nphZS44cB/rqwfF
3EztZGdOOg2yuj3SAlXh0qhAqSVmka56P9wmqd8eAlh4/aKsQnKUQo/zgumDnc7UtEqqsl35VeZd
87LNzlHeMwZARK1p7dcYqi9OeT8mfLWyWI6wrtwfmsyItk6yDAucl9HsskvDsjizmrvLOjIVjQ5R
rGs35Ywh9emCA7c43x90s3LWmcd5xJ3nYrAECPoMPTxDnhkj0gsU+w0G8UGLpn2h0u2kK/1vjNKU
O9NCdJhpFq4kAwUV3udK1Oth7shFkYgfq2YtC5e2aTA9Kav3dj2DijcLH4Ye4GzxpQ4YkY9hUys4
90Gdd6tyZh4yyCG3mva3iHqOgt7fnc6nP9bT1zibMpoQuoUoUQ/DXRul+cLL950TNPg8Mv3BTdII
N+AYrCqSnS6daRXbME+/ZfHYb0npFfjyi3EtVES+ejguO7sp4RThde7Auh/uLTU+qWTXtmO5umsU
KqMkxK8ZvtRtGbwwMrhXYU6NhXvoEuLDy5WY2WqezeQqcNmsY+MJFRgceuLKcJrWuI11WR+zQezi
0HY3UFuwxhcmCgHduzU0PZ3FJLwnGDEbZz68MLVsVk0HbwT4/bQKs8r7VEMDgkuxM2w9PddgFm91
WTi3UsfWabKCGzJ3jl5iGsfUvgYeSh8CH7aV7vZPSawF2x8HTNeJv05dW1Esfm9sUZ4Stc8HnxSz
ZgRSEzckps0HbBUmb82c71TIeUsfGY4lcXzQMiv4bOhRuw3iVGwmhCKLwnb6i0dcZVkY9l+uTmb1
OPXmwmE5ouVk7TuKU/LbgpjN5RHI/+fB1drpRgN2XN5vYnMSX+IEIFDge9ZT4w7XcizGvdSZ3bta
bi6VP1340NvnDLU91mEKB91YBZ0Tfsu0t8YBDmqlAzIj53DPEawsfclgMLpZRkdAgc81qgpWxi7c
V/3gX0o06mjrO6FfYx/QJYr96gd0yqHBNY+ECG7KzhLf7IV+7ldzcoejkxOzi/mkBpEwxBjua0Aa
jhmc7w/KwrsNVwBfA1vZqciHEDR7DSwjNbQjmZndlioMAqko9pPXdSikcYAfaRKQQNji7ZatA+ox
J2GsJgbFLLF8J6W/GtskuXlGHpK4Jb+3spEnYz5u5o5q6UDa8doanHpLnoh/oiv57b5yDFB0r5HC
URRRGnv2DBUdbuhh+didgN3fSq3pQNJe+9D2WzoNBAe1nfXWWdxoTN3HBarbeN+yMZG0PeQnt/Hf
HeGrddGPxk4T9L703o53eUoHvJSCVduspmcahSk1T9y9+8aTH+cTQJRAvwYkMAyxL99j5e+DxGR7
FVZ76rzEefCNCkijKtPD/WlKD/4I2e+cQf/Pc696HXTC4zp7tlsOqX5Cws/n1fbaK3OH10y3u4UE
IPwImBjZlDBemxQUalzb5YFytbtxBIuhhC3EjESN0ZFc3ci/GDMSNQzK4JkjA8AtamfizdYxDuBi
kTc9PRlJg3supe5Flah2MfFd1zbThpvR580eNfiX0Jzq0/1hKlGK2XVxui9gJlVVB+R5bQC+P49k
wVQTXnapPP0hi0A3NxG7CFGnFwdyB+NJW6xQK9F34JeOW9N/H2MunK5pvysIQwtB5h7bYjOtC3dQ
q2AYx8f7V0Vgaosf2j6rRP+VNjaMZtd775zReyrwFTh2r/Ze0I1r6QTjF4X7srWl9Tr23KZ4MdtD
PWbUVZ1+uh9LXV27Kcdot3KEVs3xNDg2cRcf7UL6Wz3RjQs9nnDhKPxGAbDmPfKX/EVYwSXBNflV
Ta2+bKBLMUBkWrZiv1nXZq99EcWJpn/zxP11hpRY/HiYkPMsRZ7UaxYdKowi6/f46OWzVXefR32S
58jyxVUp7KUdmC6VJWdLz4z9/Vk/f0vvOhOhSEEeORatRVoH0dGY55Qs5/g2GiM8ilSlFzdwH+4T
z6Yzr4PXdHvdVQZeeVS3HUEKy6Ko9D0XNRPO+am0yxN+qYs7JWpZD4gAO8sGOmDnfLYwOk5VnXQr
o8X4DUpZLAZjyh4SUh8OVmJGm94S+iMy61XTNT1RXKZMt15ckbHZRuqiV8g1CoVpM4vGmwLkAZQQ
4xbeFJAmTStPnlGLo5saz1CCyzVhMgauLyMiQ1WnbTB/nq0baQ8GKrNMQ/dG1NkcRxvZS/j+cl1l
HHiYK1sYML11SjnSgWhhi6wM/VoXTfOQd/13BjIcheNRDksXEsqqgnSwQDWRbYDfJacAFYCpZd/v
46/arBmUcd8XsIMAcjjRIcP+sJoGKT9PdfQF8zBnXdiDj+jZFtwC/be88vwlg+vm3DnmVY6c8r2s
CTguUOPnqRtgbxowreuB2ofRmB5KFDwLRK7xI0cLwLnC11b33RYxy8Rh+Sha1hTMrIwmo9L8jvuw
0q3yCalNtLI/h3lXvkXjEGKBzd+VmvExaJY4ZdpoxsDTatLQ0eAzJNGMxn4snIoWWKIAnYR4u/2q
1xhrZtry/m9a2MuoCb2QnM+aiNUxS05+64wrJxCM7qaUxbkjpi9zMv9yfyhb9hY/stC8j+dC2MOt
pTlGWpTG6ZVT96OWcGBlO3CpDN7bxuIWdOxxb1a4ZB2EqUDLtX7Tl9H4JWLmjllweE3yFOmuEzOb
Lmz6mlY+bDDazg5feejLvrg0Zfs4lU56wVNAKHhQiE/T/BVhVdOnOAmuka9eZRaSIzjfGLYbjfwU
5hQCv4puIAq+NNu1jmwEYXBisBXNYz+OxTsEv9EFBcc2cbLuagYYP4nBZdxphh5NDKfc3KvPoKcO
7eoOucC9i93OeOAgZz48CJHDXq/Ea+DXn7NoKGmH41BqK/me+dAnY3AIzIka7ayJ2kd6QkEsolSU
B89zeSV1bryUCDpx+LxQpuGwslty5hNDO9//1v3BNplnapi55rvtr7bRrGcwheoY9ewO95PolGUp
1/0OUP1TUVn1X0h8Ac7TUCkajFpYSGoSXgA25PUA8xkbHs6M+tkpUvchdPUlsxIcb2kR3ZpAWBds
i4vQDcoX140ObcOtXk61/Wj1cn9vlM96y5VVWNbS1vN3y3ChZ7q5+ansWGeBx1mPo3tKPcRMZm7X
sOhfq1za33pZiCWmrubK9IzudPnWTUT/QX4qaWBQfTDEam73790fGAvbbfHTN0iMN5Yu2OvN/SeH
+ceJeQSHbsDSGOuthJkE4wcqflGNzkH31P7fq3HDGGQVFKx3fVJgotaVv6ryMWCEl4RHw/MjqEqz
eR6jHRErJJcs7WFybsCKCAxBDbm6V6T32lRv42YvS7iG9x+5P5QjpyocbUvh8nkVXgm3fAzoQveT
H15UXEXnPoLmHRqnHCrYUHniYZofmpERRV4wqiusQTwEbiEfaBi9Gn43Hu/fSvOM5bIsvmJKVuHo
voqyaG5+XT3FduK+dnZfHGVJ5+7+h+NQplsriO213itvwcVNOjN30o9NiQN6wpaJ3qEzf/jDaJmz
XaTuiOwLuxiRP9S6Cgdknmmb3pyKJ4by3iUK+0PnaAVAJx6a0LG5Rw3qa2M3TnJ87fXZKG4b7el+
kbBGr0AvyGdm6SB0tZl95ZqDv0K6X26R0kVvKX5Fpw5IkmVf90yYvGbJnksdm76MSsMMJKDpVCmy
aeYE9cZqG2N9/9O0tyHFdszzukDsmanJV7cf+k2a2tUmpER9TZgerviJEKZat0DMYz8yDmsOI+F7
izLhcv7xUABSHQqSme5PGSc/RoKAYjGkVJgBSqs8JQxDcLdvo743HzWkiMDKEzLBEZCFKiaVgrvI
jlk8CpvN+q6fIPdoA2eqe3UbTUd+OrbrdLSTo9PC/Df9Erh1q791sN6vkcZgfyHmvMzMVo9a5TwD
YSozJg9cFPl00ZrkLYhKxN+cag9BP8Lfvz/PNY1tMPUUZ2yyxNPAqrBYh2jFDi1Q5EPhKH2X6tmS
rk6Y70bHwFs5/zd6yxYU4/OXRdPRSmF37NZ05L7pEgshQITskEfCSRb355mS2Y9vQjvFgXX/8/vD
v3/83z9z/96Pv50OxAMOGIAXiVblB6QU+SHHfnC4Px1Z6vA1zs+z/6HsvJbbxqJt+0WoQtoIrwxg
pqhs+wVl2TJy2sj4+jsAndvtVp9q16muYpMUJZMgsMNac46Z9e7/3KVhyLN/v3T5+ceTy914/njL
PRWj/kZtsNunVN8x7hUd9sf5A3zcmz/ubw/nH6jzc3+/bnm4vIS8NP4CXUx7HSBp+fhbywtDyx1H
Qqwy1djXXbLuhciOITlJCRKSv+4uH395vNxgGM6PfSd5kTsfzOVJGqoF+xNd23z6IMvD5RN/OkzL
DxB9t57TReQMO+Wxq1O8rOVQYI7+67EPdnaHbHifzmslIMjzuUKxZU17cw0HiyxjAvcAlw0u6Q9F
+XOYrPeiIWYLcmzmt2dm5G6lG9VX1ydfs4yuuQvTNEzF0YqDa5sZG8L8ctYN5lfmcWx2OSCfqGAt
NyUbOwMagv/4xdb9AVT76DD9sgljQf7VHu21jN2bUupfo1z73jnTQ6VHjxXtzG3eql/NcnpJ+6fS
jt5pMT8ZenDInXBYk7LLvqmmUVX14UY2cETg3FI0rdp1CKlBb55IHHpEkLOegn5iuE3fSGl4ycMO
gE2hblRdeylNLV+1irTXWT73yYzvbmO9OCnorjiB3e7uDfndKLW7Ns9+pv5jCv97E+jI00LAH3H0
KLrkwfCLNb/yI6HYznombQCp9ecc2V8qVC91hRe0PvnOafoWB4D65+IHvPAbJKFr9jV0w2udqDtH
kVAEjZg3Br2ssQxtZeAFXdXSvsWRea0qxT4bAGXJYyV5tSKMr578fSe1ap2K7Kxl065FY7rJffkt
sQevQMi2F2X4ICHS6XVxNrXyawtWavrGSh8HhD08NArMlKy3d11qePNK/2Ck5rWrcQw6I7gmnVaT
vA5U9E0j347wwtZKYO8c0s8dFdGySOKt3ga3YLKObAwelPI9GHp+CCF/RQjMYx0H8thaD0HcnaNQ
7LUW8TxahvCZDgDHxIQj4hBqRO6woZ+KNB6oC2lnOYa3SAkRS7Ohom2lPM4rnLDRnyxadKuQvAZX
P8ZN8Y5b/qUF+qTqOyRUBzctL0LIauO8KrsRNSasTmIb9eHkQx5TzfjJ7Uhgd1QinAoKkC4NvW05
BN8Qj7ZrZtmaFfwOWBuaZ+ceAcuR2ni1j9J7tjvlKoM9mJjdW6an20a1Q6+s3+pwOFGMO6ug7T0X
+dlGJ5NRq/RNGOoUpkOFKlaKcyfTHk1nIA1+KI0Vqv6Xqo9WcSE8tvUbe4q+JiIRqx6JMlGllOhk
vpuigN5bY2wBEZ4Rqxnbya43rp1w2MYnv27idRUzEQ8Jkw5/Dt6yE+WeMYcsIMEKYrIsGt30HLTb
dV2/w9M8yxjVWqqzZcvz6I4hYmNGTygFNpjld1XjAigV8p34O2QncXdnRrJa4Xm9Y/I+MNmQuyA2
SWBSJrL8dwcmDVJjna5hQhDF6zI+pWWEa3cZm3RS4SYcB5SLysDcsVxkxFvGwsEYrISyIuPgx93l
2d9esIyL6CKjLQFDwPj1siL7gxuUFdWxToqDqebNbhkWlyltGfj/frjcW55bfvq/PSTrx/+fqeTv
3yNvCTiB0REaMk9Hn35ZbStaIYWxr6yuPJatWR7lfLM8NAFOYj//6/HyZBuF1RFNyCprrfigDMiT
VtE8W48SgcpqmbM/HsdDMYEAZQZanvz7J43okbMV4u7T8x9/bHlyNFsujL9/5eNHbWtY1BeI2lv+
hY8ngVnjcImsYt32Eugmffzfbpbn6r9+QAZjjM2kgRrSTGsxZeGP8BvG9uk7sS2+SWEpmsO8rZKM
rrynNZeng3wd/a73QTpa4X5CfnqpkOFtK0NqL73dfu9t7c4xU9pcHZ4ri4joA4tff6XXzbCL7Ma+
4HI2PQqpCWFvDhWiaSZKVIperPRRldeiJsnWcEfnQlr5vRw61wNgZR6UZBA3q1S8MfLPQAASTDLo
Hkyk86cP0Uup+rdFKNjIqrjkIlDRAfI6gx3bXe67v+iEW3stc5/hfjcHbWRPL1VZ7JDwj9eKnpBW
VOlLGVaPAACJM59vgA1roRS3uqz26YCXpU5x8H3JGvkdE1JPw7l6cUP6X52vNKfE0hsyXVGtRhk+
KWnprKb9Mj2HEmjCDG06lnoDZSjGIV6RgFw26dY0lfrCBiS+CYDzt5LtX9FkaArLqT3DziZ+8YtS
izVppRIWQBxgF8kcysQi3nVm1B+i+LUmVvgMXC28oOKFgFg000f9FkhDvJUobNdi3s5QcNEuvUu3
b66vJ7Ax2xZd6hBQduICfCCrNl41VmOvVXK3T8MsJx8Kzy2Incncr44xb2Z8AVDSNiP4R/OGqRFX
m6LCttbKyiPndHo0SMi8iiy+GS6yGJ+6MYW4iTO/0/ZqIeTFImDFA7zY3UI5GJsa0i6UqQgwcM0w
BE2dkGdSEtI0+BmEFdmAhVmvY9ecTpqgnamozkPiP/qUmn515ONNuIxeU4MTrtb9dGNXIeECWmo9
War2i9qGT1KyWt6jwtpGsR96OiKZTcDm5i6PnjHogB5S3GGjpXG0GxPMxSTsTcdOd5IDJHRlBfds
8tqmV49pnkMxHUFQBZTwVhBDwDOUtBQNLplFTNw6/VXpBmUnYhLqSzCUXqfK6GBmWyrYsq1YsCN5
80g1H3eU8PpNMzXvAHsheDxqTmDdIMe+6bpib1uEZRcjmcY9SnrWIXVRe3HJrJ8k8DcsnU1zqBZW
crHWFuE5FyNM640EQ79vcmubOpr9M7ecJ00DJqW5r2Pu15yNObqWidyorGTyy41mo4/2cMPW87Ml
i/ZNG0ayg7rRoXpdGLsxngOiQ1pYYdQfJVPLaSjIZpKGI++c/j52CIBbimh+4dz3hq3cESx4QNGo
7qxAdqehLrTjYAHZN2Erz1HPBVkXl+WeLgYuT8pVoIjxcWeJf6nq1r8s92p8ZOeZ9GzHRQDAt6Zf
Nt/YAiKE2mJ6cFKl3E8jEUlw7rWPwpaRscwohKKsXCpTWyUtzUPvhnBC7JFC4PCj7af2pbDbR7WY
4otale2Wen1xC82ouJX+Q6FY+d3yTGJCXm2dOtgo2mAfi9nsAYgZhwnIhZUZUn2v69LY6+ZAs6Ae
rJWYwuweCGXu8zWy14SKxGoxCvr0VvZ+NDv9AoLN/v9DNY0oMjkNgx4n6casym4DJuTquJGzt4xC
P2dwkmE0Supj4I+9RbonVYYYt9H3ZSvPSYy0tekD1oddoNIhbF/hBjv+2mBtupFzt6bF+wHFw823
iZv/EJi+vJygqxP47vYwZ5BXvu6eh6zAHN6Ul66yfUL86KP2kKxWqWXIva6k3zqWtccxI3O4zqg4
8/0yFqo0axE7eL5BUIeq1SZybYamsAiPZlbBJSNMbhNLFtOTqiOyyXF6ac7kbCowmevKykg5I4V+
Q6mRgPaKDnWXOOSY2+4xG5N22wUVBNXc98IQLmLas4hDA8dLyhHKcO207s4qhtCj9a1gNqNobFHk
Wwvc7yT2YXNAqkmzLnfVs/vXjc83JETpH/WkKq7QvbIPH3OnDeIx9dGFD/T3sNCBwemeahicEqjL
Ssvl9xgdvKc0JoqyOtVX7PGCC0SaYKNLq93rFXuhGlbKMR767jGYxvzgqnW4Xh6OlrS9YIgpp0PL
WE0oTF+Xe1B+gle0Why3XjDWNlO4zfqec6w13XiruRNdFbKNaK362mpSHIPxMzcvZulAqaNvwQwn
nbXW6eG1CHlHEGprksDH9o1iPXyl7Ecr7tKy61ZDVpo/oaXXuvVzCGIbAYJh3bvls9ADbf7ldFtR
LthEOsifWXREADvMV5YR6Zq8oOwyMSY9OuwrJhfjXV3pq1ihdNxkxs7MzM4DrB3sxOKxUEuk97Xs
GhYHqCbsEkxPatJgBAKzoyEHvdZVZiNxUe/VsM9P7kCwCTLPlI7YNGwHzSR+xJRgx8vQPFms6keL
gCeiQKVnDlVzKxBvjYla/hJl8zTQUDuV5jjcFDYXqw+ubev/yGskuc91iccvsX3jqoHLNCpzuNVW
kr0SCWuuR6j8d1kVmvSI588WJ/lj4/pPio08N2PmgTTHiNfq1Z1VsBNGbFV+1YPH2rZdPGphdgNf
uVJai+SzGjK4WQ5ku5V8J8GIHkS1mH60F/rtzb6JTZdIDwtykVo2nlYEpafEw50SMxjlLRRz3Gyo
GmZHJFXv2chAb22+MioZ7szYKi8xnf7bKKGwW4rSe0oG+s+wg/I16CaI3ATQoVAxQ49yMSNOT3Zw
F5gtuoew3ihMtjDLlWtaOzswUe4ZFOEvfNNitubo9wGVwdkJyVGh91mQ+fYYVoF91pCZAsoala2e
lPq2XyrzdkETsEkRk1XZEVgUa6B5uaAYDL6RrluoEe1Hd/EzGyD843HM8G3Uzrey9GSrItiabWM0
j4aTCmjzJpuvS7c5T5CwuKRrokOx/YMv0u9cmm+LkawiBaJJg+goOmqsxK6G0apnf+VVs2NeoeHt
pZ2gB9ypMXpmqIH0QHYVJa+vLj34RYdNod5e151FaVYliIEN+kE1MlJfHYvqu63e08kFqDDfLPdq
9A5rv9DR5c1oACAhvedoVFQahRnKnBuwEVomwtppxm+7GmaQOnuiym74oeZf5CwMnwZ085OvvyrR
gGa5IpaTPttDUroDfNGUdr9mnTHxtJtELzCHM55AGq+OwN37k86lQNQpN1HDdYFkC3pYVu0J0jKe
c0W7mCLF39CP3ww8QCsZGcZdFNTanp0jQIlRh7hjRuVrBiXZSyfVg5YEsmp+X/ZsxgWK8JHF2ZEu
de9a6dFqQxgiNfwmp24eOBKAlfN2uui+dWfMlvimNG8S0t2Jq7zfBXMZsrAsUmFmmxm6Bu2dfsFx
+VcdE62QThjhGnxlyVZZZMhvE0Ip5oeu34hV2c8NMfhoR4Nsio0rQuO5NabZ9mUbb7JzdtOixTGC
iKXJrDbKfzRGhV9LptoDGveYegYaWAkO5kT0L1TungCgVqtUc4W2Ir0zmhBGnSUuSkl3qZ7xdLUq
6pOd3EBb/yIWThgriUIOmYMSekPJ+oEMyFemxctCJDUxzWy0uXuHBQk9sIv6jHexHHU9TN+GAjc6
sYQP5GmYDxiLOFT5Q2DkyLic9m6JSuxFi3F3UsVKzJG/rd+WO2e2KXC4o0tdEcqszo3solJ/tKHr
3KMmaI9pb7If4nLpHf2b0hga8WoIDCDXPou5k5m0xXSslwsW4UgO9wlPEoK750qpHFSxCq4f1SVj
tSXhHBXicFYaeN8aKpbGR3xI5vL549dRN7XnHih4NE9fYZKB8yomeq26Vm713iW1HMXzUzzMJQGD
zXozMTY2VXEg9w7arkABig74sVBCSGQ22zjFeE9IMDwRSJztzaa/2DqQvojh069LZO54h2obG2CX
NU+5G6FpiuDedQleRo3G9SGYi/kIg8DGN0I71tDCVhAbjI2T5/46tl3EHEn4HoV+u1J02gtJ547f
EkrBMFuhhZGmcF+Vot70LonBQ8LeKQ3Jy01GsAEErXyfRhoZU9HDNi7R5CV9+dqZxk9G3zCOCQWz
mGYdgLjTWPb3baQZq2xAzmgN2kuj+/6pRaoCN5CclcJmKR8NxBwaquopiMznoT86lWrwqgnp3mVO
4N7NelpUT+tEObVOM303/P4r+Az5SJLRo+liFZH1mL0WiYmZmfqk3jUtFH//1gdOcGv9UKwyN9UP
S/powkB4Gp2vWlTkK6XD4OJr8bSOe5GfkRc/qwvHxleC+rmxtbf5snrqtB6gbpUVRO3dyXECt1Yz
T5RUIF7UjPoY1BbUk0My3LVdb98wBOJTcmATR3TfG/xKcc685trNW/AQH/043Vp4wx+xymSPoaJ7
YUvGneszRJtz/sIg631p4FexLP0SJFpDOs6U7rLYhAHvRnKvkil6dIkFXjbftkynNZuq+KIVs7Om
IJAuyIRcF66YvHEtq0Z91ufGqaFM3Z5YKvdjnyunwtOY+Q8EY8CeY5/y2KXDYXL4jlQF8QQZkNYZ
pPGqU62XZFDsa2mCJfXL9mWB3S03Zu3Cf8NOW88mmVakEVI7pYEqnzKbZ9NIzHComlsFpedVQo5c
ZT4bkE2GwVOEwUWUJfvlVqOOTocd0TRrSxIeUBdYjFbRbEnN1d7eu8hN13oUfp+yUnkgOdfs2Zbm
HUX4EhRmEEuCGMN+64yJ17CuO8fsLBgOAQ6CWLCe0rktb46ywGWbKkiNk9izDLVhfwrTsO1Tzh6W
ZQwr+iahOrElOqE/9J2DaiV2xItuNZguWrdLSLiwzJM66uZdxxy6goAFqFeGAYcBJctyU5mll5Fy
slZ83TlGERVUpcStr+WdtQu1yfqQl7nVZrTKJz0GPuiGBstGum3HyAwsPKTD+J0+4lo3sT5oI5Pe
PJK0JZcWrlzmbJYQbsXSxWxih0pywnLAIcGSAi8hzDlKEOAoovYQY8RHGokhPFhu4hqkMpDyKxng
KdzGBoBOy/xOKI71teFoGRsLtu/er8poW459eDCTCkmln5LyPTnb3u++Y2F7EJVaX0VsbRKKpVtB
D8oxJ3dfKdbBz7X8hh3+vXOyjWU14W3QYrhW4levg4CZp2B3oKBCGJ+9HnkqqDpU73VSr1qMxWdK
NfdoTAe0E5oALD4NZCvIN6MX7mPGNtxxi94r/cjBeRBkdwrFf4Ctpdz484aljt86XeDtJWg+iuvp
Sypfe9/GEYb4OGIgLBle97VyLNhKnB0cBXLc9J1VQmcnNlN3quqxkNhOOFhZavvHAoXsZqjVNcRo
qiwEarEeNDeAxeot1by12ef2NvFhXMLewSDCMsnuwDIzyaCWMAha1lCXqoNObpMNRD6rCnTEQlgb
w2QDTPWQogiioJzpY008ESknQyd25PgSgz7g8i9mPQTuQHCchrznWLnHSkVK6kocc7QWCJYi5OfS
wBDZm2A0dUURa9J8T4FLDWGsfHnpe3oUI1zHVT8/BLL9BzvnYuL6zX2MNxJqkgrJ0GE15wCY+qfz
LE3CyaL6Le5w0MO4mV59StmGv3MgQLLoBGSMVZaTUReY2/VqzeknPd3ds3jr7v7b300uwr8dZ45r
mAL5J5wr/vvnm9FJTdNjFzF3WOVXZFPKzorpHCdq8wA7X/OKBw3fwrr01S5EiRHiLrCVd4rxz6Ye
50/+0Mc3G+7u8ijAanyszMRaLc4DYGZ3/pjusLUiWs01A07PWGK20pLvJmIYIyWnwmm0AWljfnGx
fP/MI9a7frZBgKG+sB73z7lPI2ccUvXFN7RXQ8lh8uvWl7DpxDnLrO4Rbz+iJpXwgaw3b7R+of4v
21JSlto4UHCZCtAeFXxwQxHlOsVfem4ngU2GUYxp5GYaXfiUxgSGh3n9S89Z5k5R755CMVo3ZRTk
vfZD9Ebh8tWn+yfqxxoJ0hEQLMDaUOTfOspbAZhMlh5BFxWHWGn2jgNRgbr8nAOvPvAhxmswb0nc
9Eohv/i4AXS/b6UtkUIhhy2IvU5HGRH8w4mqB+UjyzOM8m7yEwPpcOzsyPWwAjgegMCveV35z2Ya
bmcf6gUNqEmSbuRuQWCDi5uLzWOluD+06GecV1tynB50tZH39kBZXQ0xZujHNFIlDhOqVEqoo/Po
nfohgEHsVa1F6TCV7SFwFQ7erMnujUF5pF7QrTItlpdyauRluWeETrFvbAu5wqBUWxk47mWs+n0D
FKgiWMHMD3o+YMLJ16o2Rj98HB8UC6y9zoR7GvCGPfz3Wf0ZLE95j+sGWgEAN9uwiQv650mdGE4o
zcAmkW4s23Xk0CKYWgtdfBbck+D4hW6sTW2mz7dGPdZUL/pyFw6pdhDscHHWIluffDvasF22vKiR
D0E5GEdtGudwcSyLSpQ1ayoQEoEgwTG8iRk4KyjlEfEyIy/ijoZD4eKV1afuwdRYBA3CP06Y0B6z
HvjEOCU/9ZJEnmUz1pX9H4Au1nzd/j7I0OcAmqkKglRmlNlnJ2md2YmbRcUI1ZDV6JweMFr61176
/cbV6dKZkX21hu1S9GN8cL3a5MpaZmR7FvRY1J03KnrlQ09zxguD51Qj4tBqaChZTfPOCVkgDpn6
O3wfz9HAgnwpXWVAnC2RPuZC5jg8KqrtxEEgvHP8W9rU1pYiNV13xUxOAV2c03KviZNip8RUis3S
PVkDq4SOc3c/siNZlxUKcK69txBVsRdnQDecefZ6qA1cpRQUVaTsPS1Cg/AOt3T0761kDdsajBrm
GZzgWsPK8hRGw3cAGxQTGnEBulLfTVwDM/yX/CYlXEfzVgJlmn3875NR+8Qss10XfgaEJVCVmoAD
+WmE7UnMRRJLXlBdzWLFssyfVJbWSU8zX7PFc4Har06FOJsg4fI0gWrdSgbW5pJTHuXsldmlt4Cp
NI2xN3ECvigZFsEYq/Luv9+q/i8YBG8VmARWb1itaMk+Y/mokU9hqsRXk10BpmcX2NLQWA+Dkq/q
dpw2MEuMXRw/sR9w9rWfbv2+yx/MkOAOaMA/Bj3YTT5+6YgpDmwipTLD0F5oYNe3nBWX14eoliu7
PjtTWsKCLpU/EOIWNt9v5z1HW1NVTFrCMR3Of+cT2SFO0M436KGucwshMTKG1i74IvkSjlpnJJ7U
niOXIC0p9ZVLWMtWiYXvkY4haLpw7BFfmoQoMqVkPsa6gm7YVirxHy7Pz8Cgj7dp815pElkc6M8j
VBmqXZbwNlnNU4xQd26V7R3U0ttosrt1g97qHpvoGUsnLfc8uMfNgVJCVjfh5vSRak2eFVkofyCj
fF6bzO8L1MYM64UEBYzu0/sazLzSnMxPr8jDaJo0Wnf1a9Z6pWM8Y8MyidWu8j2bvXLrZOmjkxT1
KpIZJMwSiPqQSuUPR0qfLe+fvlALHCOLJo14b1Obz9nfUB1uNvqpJdvsivHY8uzJOKZj1q0MRCEn
NUfcy6rfgqiCNgFf0F0RkCCqRIT2pOp4El3K0rxKAwAYET7TnI7raNXtttGZSiUugJU95tqGaIEE
AymBG8Mf0X6fRmIOqTkTJSHm2o5uueLTRTU1lgwCLc2uKvlA20TZprGbHLTkjFvF9RinO6/KRL7p
pHWPwo+ZRAXXaVgnyVQbpzXJigklhl7b6hYSpf++5BfSyT8Pr8miz0ZwjuPI4TD/8/Bm2UTZXJjJ
4l+jRyP6o+sbd3VqvZdzXOPoS4AbBqXdKFcTgtywZNoJgmcjsW8RObdXsF7FzmwFEBw935qN+6V1
q+bYtsLZjVHaHLBBrFUDYwWQd6luHF/GJ4OMlR0F1XM3Nz7VTKjEThREDjsdKEu0kLERbHDN6qCX
43pTMYRuZG03p3jSj06ZqZeirS70A178jFK3Oluwa3UYaUQPEdpqJqc2Jq4TST7pYzXNmjGgY2dZ
cKYiKMx7qi3u2ar8u7STFUYk95bOUs++IjQVefJgOdR7NDLoLCJn19S9q2892U06EaQoADCvRCL6
v5/qAHChUTsYLrDdO58uvqaKVQUEc3q1KEfTz4tfkylCKj+UXuuyemqfW1RG68RgBMCohzpZmeAt
U1Uqs01hhNjYa2i+DuuaNm4HNhdFcmZmpm9m0WyMiuxAA5krRin/BPH9DHyZz3IbXC7Zb5zsrLg+
kSscPcykXcTpVSSq77ElP7QWptsuVg4D3ZlVVNnV1ax8Og/kCStQ5TORNAfJCbgltdnfAn28dzbB
Ia0m46D03wbaNs+R/cNiFgSBmB9LlSw+tCrG3JfGjDmXaP/7Yvg3lpYPQVa0wbG3AI8vH/K3sQZx
W0tOXpcy/2lcc4NK1TwFlwmJ3NOC9GutSnn1Oaxk+PX4AkdBJ7Gjep6aRIRQohMd9ow4OBDiTGyb
bLI/XK6aKv41HJo2gL4ZhS9sztFP4EYuI3QmsC2u4Bfclbq2c9C//N/pFLKq/ZgoDF//UY7ZgyXl
qU0duYLZQaspB3PABgDlRpJ3m8pw1lUHqQneb31ACnbDbOLpmC7ubKs82BT39hUqnJ0NCApxRO4S
s56gE1LN9K128nfKSRhuHIhrg8t5RXfB9UKhOC8UrrZ1hThylnJ3viwfwwj6w2BW+hEWiX90UrzJ
jDj2yVHcb4k7lAcHS+RWjzm3BZbXnwEhpKspt8tkFXpFFb3ho9VW1hj3e98plC3wzNm1KZLjoNAB
d+OH2ElJDxfOk50RFpoqfbAXEQGfpih/0mRDvFhm7mtdknav5UF6CHxKdeTeY/CkMwr+HbeaknUP
ozYe1KxFMWcScgCuCwOI/q0c2y+0JjeOy0uEK+QzXfOVUChExEp/D020fhnjJ710LNQmw7BDApI/
9HVIIykBSyhYyro94ZXKaGeIhFmUYA0kfkgGyS5IujvDdfNTqmNYCzS56UBz/mll9y+wjErRyIBm
bDOJwpn9NAkVuIkNTCRo4W28o8qAdZ2UWNCNQZh7Yq5jdxkMT45YbO5sKzV2slGVlc3CL1VZfdRi
UwWKv+ui8QE4pdhb6B4oyPfyqIWzEE9/SDX7+Q/Xo/sJOc98xJnOzEmRBMKi/nkj1xg0eqocXkA6
WIh4WmBpbU/qSqpj/HMHKnCuoE2M5jB6y7r2qdHia5LJnO6Vpa9qpMpPkZOW3sCI6k1OV98D9v9W
0G47U0y3d6FOK3rquwNNHw0JpCsg78iz3ubD1vYzpM+VVl5NzDDhjJ4pA8pafY5iMaHjfdZK+kDo
cs2IIJSPpmA0oegeoibZzVHmZ99mOp9jgxpfny5u6X6oJhajK3HQ4ZZKpcnZHtCOUlFsrKxqTrF1
iPauKwmeYbmJ9W4LOSTcjXmDB9o1raMP3RQdgWldGzHLYVlB7Dp5UPCB3WvCOk2FHu5COEb0xejf
4eNVDjaR7jsIQtLLCP8m+a0gK1emx2hyzGcC/cBQ58WXhR2+3JRJ/9YNCLQ4RTGP5+EPP4uSXQ7R
xTNtSCKAUQJWf+W0E9YQrhyX8Ph2ijc5BKBD/siFKXZBp5o7VBgaF6zmGV1f3YxWK85wlr44WYOF
sFB+GJF5i5E4A0+P/ZutWF8jrOxn0eT6qiycZucK67lTkKQ0NPWxmoaXyYUPnlZWtM4ClFsW2pcF
QOCPOh3zONkhjrmEBszEQXPKk/DBFFQCC3JfQBFr6ullItb3kM91l8n3jePkZrRX22c6rNFhocA4
LUXcUml95HzuYJ/UGVMc+G291uoQ5mTu25cBav4Kj0F3VOY8domv+7rc9Egx7PKFumL2okG0OrA7
Bfxnd9XOXAwrba/552Zuo/eGCqqjI703rzFbD7pjHHVoHK/W7cNO13Bdottwz6qqkr2poKONSfDC
77dCn9K9xRNgMchxyilt9eSG7DZ4whAFtzYc4xOVYXFUcBSu2oZxkygeFDKNk1/bgMCvtreSLW9o
PFHFgf0z39MqkkN1GomzB7wyrfBR7V5EYtt/GJUWuOBvi08ub5O8WDHPuRqUuM+TmQPIX7dzWuEu
yjoyksIbNfByS085ZKNGBIA6t7tgl4w7EbAAmuov7I2ZBZD19hop9CNqYRg2+xJS4YZxll1b2uhb
+sYFOqnxLVHJEa/c7GdeDN90ign+lymulBdDJoSAiYaWz+gl4rmzq3ElmizzUovwyD8MY/8exRi7
TFVjfUQ2JVuBf66xuWoz2bsDGT6yzk5QhQ9GVPGV2s6VrVZ1l9K4weJ7iqZOoA5reww1aHL/8C4+
rRzmgz3r3lyNGcpy/jUFcI4CzlIKkzKjbd/lQQ4qNzc3jA9wJBTso02KCUUaQJ6GDnxjnKjEcRf0
LdTewgZR8mK6zeM+bY0/nAgLDvCfJ4Lg8mfBxYYdyKgzT1+/Lby4JGtLL3RxmfKGQIAIWUxS+0gY
5pusNiiLQq+SNa6BTtNBaZj1aw3eBIt08EgQU7DSOguDZoAj27GQg4RQCsYoZg4fE9djCPEYp65R
0FQnSKftynKzPac5isYBeH1KvKGX1doz3MBmI8mNzcpY/nLBYtDfKpmVJ+UqBbHXjp/MjRjje9hi
E0vccnoy+uhqOpMNKE75lQjyRZh2WmB8yQQfujqbjt/vyUvy15EM3l08fyd8cvvAFjMS0LaORixO
hQkNB0Vc5fTpKR9sdrldAjsapNZO+MSyk/G3JZAYHLIeBRs0otMfKifLEuCf3wGNAKGxhidyh8rE
p92HziVQ5jjLLjiLjbsK+TbE2pq2RGO16JPy90JY76EBMB0az7uT5Nm+/sYYCLMFAY7QNNQQVf+F
Pe4Y+80e1E61zt3w3YzwGi4N0EK3h1MT2CTvyZisxRzNg9E+CtiUMNjDve7P0X8opFZUE5ILWvBV
XxvaMcilF85mBiNvwe76Y+DlYK52ZTd9rcfIfp6quvCE0Am1V0yi1yz/JjSMmMBWkNojYlnDmHTu
CAwx1fRURtYXZOUkFeBHIvBiVKjV1sal0rN4lQHwXMlewHRNzGo9+ZXwmqJ8cSGdHPBvXVK9v8aT
eYRWfsXiAOE9HNiiCz/eaclwaFxMgLocxx/4uKlScDE1oftA1hGNisy/SNED1JLtzRLxPiHE7pCa
SLSSsDHx/O6t1CQcRpV4nEC3b6dSHoK+MZ9G/U/jweciOeOBq7HHoTitUVn8V5yPGTdVwNotugJG
4orx0clPvUZeOYjXRVGy3NgDfZ+yzbrNpPgYr/x6WzsoJWmi0Iwr/OqgGwoNXB8u0YQJPoyTH/y7
8YGiA0IOW1ur6WSeMQDNsYGKsQ/qrl5PiqmvJTnohxzB7UarWR/kZoWPstz2UadcXQLKi9jZJohL
8Bhh3U9cvFh/GBLnYeWfpzxxsmSKmf+PsPNasttYsugXIQLevB7vXXu+IEiKggcKHqivnwVwYkYk
FeoXRFO6Vzx9AFRlZe69NlHl/5IklMu06Mo2LYDzS2gSRCNs7AoCw0Ckd6WByLNk1OxsLQC3aSRE
/YJK8cdRozjDefzZh5laLb98Go0tAqWCi60Abrfz2zYByVAbtEwpLnpYJut6CBUQKJ3YpAaTFnXc
Y9Z2t0URvitDjsmBYmZlbnNTbZY4dfKVatdw+tv4bz1N0JJnZbwjIYGoNpWDkllAkCYf5tEr6pfQ
GLS11VB1uIAsUA8vCqjuhFnSH4VMAaWvqlBXmh0aQk5zOlARm5Shg0UJkiohp3QLKAeB2pwSYuIl
q5p0wNEQxCOrYbso40I/EEtOfIHWB9tSRoh1GLZm1eC9uYGWg+CzHmrECG1A3r6h4WktO8tlBKGh
+IQMgubJZISOv7UzMkCNbXgoDa/adr7WPzy0KIeYA1zkez80r/Xf3FhBFBNdi8TWNjOL1UJSWYIV
ecmbZmCxwKSmThuEPl3w7NtHE2zWIsoox1rFhB8hSuU6X6JCU65tlGCwcYZyNzSPpIv7vS1bdSMw
NfpJZ+1tYJocQ5V603H4LVBJLRGFSNhfkbVz0LbSLavfYZ+yrKPJWE7WjWWUtM9+GT3iluTDuaxC
P1ysczsoVwRHEDxNqONbrzcrpyo5VShec+wCUR9SBWAUpb2zL02CPwPzhm9g/JqUaBFUMxz3XcLI
lbwV/8pGfqhsIkX7EP5g3TifNIh/b8e6KrQ4JImcWUAYTKfJX3dqLbJUy9OH6qLJYWvb1fiEZwDL
fh+pazs09jWfDvpHzZxUHXeVPmb3rgGPWAw5dPXuQfhVvgaAxZs/ymFjRIGN+h/LWGGUX9PATe4c
8tqN1+vRFtj6/r9fst/J39PHx4uPYoA9jp1ubq/8o9DQCw4Q9FLLS+pRJnsVvlc9t9Z54udPOEW7
VYa/aeNaJjaaRn7xS/x6TtgbnBTbjxLP/d5TYggSsTDekpFWI66IcktT0ngbLFxHYTpcAq/eIDXY
oGks9/AMxI4Yoeo0/t9PeRHyz4J2WOg9jzf9nO4Yh+NznvoJooAaometLCtvSDaliewt7d19UJje
Lo5G/5Mbqv1RnE7fiGFrtAcIBNN/HxS2idX5AYLGC3tyeGu98ZhoLYC0s1G63b2Ky0cUNqSCkKRc
58p3s2udT27K3ML/deHjofLYj2Dyurb2uwahAidWY2SitSaq/DxkWn4u7KU+YVeiDJcHfoRurSVR
xCohx4XdepQCWVrSnBoBnyXxO5TTzzIdzGmw8Ounsmybb4R+Jn0vmi+/PulBBRNW1nl+GcbgY5Zs
5XXLzLyZxIaPmtXy29CPyEf61rk0PrEiNMhAERVNAULYL5STp1V08CeMAqbTfhcCv13NGIWuUaJ1
3bbhbgxBLpRKd9PxkZ3RSAJ/a2S/L/BQkyli7ynR20uQqNbTIGrwmEXBCYEjIP13yEa0eVdNUcHU
cYJXWFDlRzT2lF02zxeLyQUf9DCJBcwp3GnYIFgw1v/9Rv3LzeP8pkLOsiDIM8/6DU7eBMYoWcHE
pVcQxQ5jcfDhtfTyHI4o+v2k2RERaG9+EvRa2mAQD1OmyommX1xhPXWNOXz2QP2xrzNTUylsLBNR
KoyD32+dO4IItcCYJnFDUmEwotdrRncd2J29Qjmdg0eZwHWG5a01YZ4C14GhLJ2YiMBBfPz3N/Qv
DxIk8WlZpGKgzvp9zZEaAc0q4LYLfrpyQ/iwxsykz+HzFOOqVosBpAiHFNCJwLZw3Z6qwtBPY8Ux
y1fG11Hv45Y9lpiQVmvqq1/+lUY+aQvgqAsysi+WKH+QvhLvQaSB44cOBLYg0C8+UrYtTVF/5dhZ
eFVRs6V9HpwIARwPpPVutNDo1lloY9SG9l9AUzxMLOJlZg763ajLXR3UyV4W6CohQNMe6rDujwZ8
L8CV7mfF2B/vm67yBNGj9GyLe/b78HkUjut1lGCXWjmZyO7Pqjp+t2JfPQbMdBC/LBOKzkMeHwoz
T09qrL3Byy2WaSauUeGYn5yH5iyxX95/Po9j6zQdDRhORIX89v6HvpM4gd5d2OBGetVMBKK2dbcc
opfIqV8SFu914383JyRd3PiQFTu47UlTa3vTHJC+tdmpLJBx5rJtd5leQZJKunE3Ch9mNJjeDgH3
J9+i8ccpX+dd5EvkPOi5LhXlr59aOo6GMoAzSt9m6m5I0WsPWC1dMh0yJqXLUhf1GgNyo+sUNxlG
jGwKBozdqt57LUfOQMeO1hfeg04mboUAq+KU/hAkUfGo2+pbrKv2wcq8TZAndIB7BaPiEHw1Uusx
eRXx8lr6eihTc+FnebxuRxpPI49XUGIyNPVjPNbBJ3EO2h+VM3dperHIhNMslSbHr7/0UAaknoeh
c+lrjBoDduET07+rCaH1MCoV5VrtXwoUqcd5Ttx+D2Iktl4lvjZd7Oz6kBJNZExz3Kz8rMn1+0jd
VXWb8bVG3AhJEybKhF8/HOMw02XWLwmPnmJTfy6EdT0xu0fn2imyeRlhse6kFG91gPJvlgTNl9m4
EeH8/OQp+XPRZhBt08IzbE78yC+nd/EfZVCc+Q2paoNxSVWUkLQX4M9+wShbU5WR0SPosycuuStF
J7SN3qrdognSv41aBqjQY7mQqVp/UohYfyzahqnZtAnsmcfv/d4DMvwgrk0v1y6EKSi7wguanREL
ot8i/1WrffvealF1rXP1VMT+pjeZdGEZ/+4iQVykbghqpM0eYsKg1oZNN8sP5b5sEn63QnN3UCBi
maYPHmNsGCLBTTUZYPMmTU4ol5cCw9oy6KcQu8bZBmHnnYrSR4HMYJlTLhiyCQyuTR6dvIzekbyr
RNtQICy0zO23LMzgUtFcsdb2UMeUgqZGXpIHExXiB4TjWAZbgwHAj8ZxjgIozMfYWC6HKDf5pJmm
/csXCWaM3UYjGdnlsfv15uaxT5QLby8maXmDUna3CCI4+diR6F1YIEGTgxZpWDw1+b1hVVphemwP
mYvz9ZOd74/3ElkuASs0GnQKPHd+DP/xmOlGYJZeY1kXG/nooVdI/UkNa6B9VQ4r0druhU6QCjey
FLAAwxDumFJgR1S1TVoo8Ya8xGTrKYE8oeoBq0Bv91iIUVvaRWodlcxrl1MNVcJgl+0kdJbB2WRU
xYyd22TV1d2nG0suXPdSE8pxz3OGOXjuzip0+U6npTaWTXpUsZRee+bmpHzai9prJb1B71wLJyfs
yjuBkzS3oCdJIMRkv/LSyNqbjZl98nUZ/3LjOJtAGUMnwvfl/PZWhj2NFRed4AWHvbJIshFEQkiU
SPx3VasZwwNY7nFjTPPVQsFIP7D00mE6dJj3FzzqU2SuxNfqKAdpNa9GwLAkydsvpFd8CC37gteJ
KOuJpuy6+ULYdKro5e68NL45of0W5YVcmNsy7l6R+6BqNKtP3nFj+g1+2VNp9pushkymyBNmrf71
0VTArrqu7voXy3IwauG6TIJe3+qh9T3QtLvUR/OgpM248IJA59+H4UKJz1bR6ceWHUzrO0687Glr
VyhXm1zsPX0+Uh/ILqGj7y44agL8sKxkCfT4Weo5uk7akJ3bYD1MxJMZKz8yK9wqPi0sjlX9Nqa9
tsHdCVWZTeGTO2r++QKQqcdkh7oYofcfUu9EuLiypJ1c07oHBaSP59h1GDjG7iOU1avMfPcsIpEh
AAQT5g5T0rKBwEOLThkzJohBYXfIOuLtJyvAUFVnFw/GixFi+e/8Fav3HslifQZxEC8YU+Nhadvh
RLQW7PaxeVihhsR+5o1rhIdSXyVAwxWct6mKyiLNn9TGFbswHdNbDdUcraZavlf+a8r+8FpNX4vb
uGtJuXwsPGkQtsMppJqwr/+9VPxZt6DTpaVgmzz9yM/mJ+cfS0UAE6BNm9ZnR2I+1VmDvkj9Ij1V
xg9Ykeatt8t11GcwVGK72g2QHgkLq6JjaDcXM3CfpI/Ty026gw+LqQnRmufxEFz1St4MszTWs0Gq
qTJs9RDVN34zNrsCCqfwC/nSwf1rtepbXzk0ZuPqNa3zb34tP5K0FXTD6naF3OYzjS4N6D9eB4eh
vKOZdFNcxzG9X1+HUNhRahZDcu0Mtdk6SvrdJ7rpNYz1GplANS6lGicX1+xihBfWiDE5I5NZTYK3
NI37ZS84zhBLky9NC4tz6AP0hs9MeEMyXgvhA/YRQCAlrhAzYzuNGlrlilscCAxxmCOiQp8xmMpb
mHWI7Dm+bpUUZFSbj+ne4qi66BTfJoWkTJ60kmhWu5FsibUb7R3jNS4YKy9wMB2pSO1XofNcL+do
gzlaoFf9+upVgUdKCLZIESnfKeTj66hp4cW2yEhScSve6aXDVAj+DhCosVfzgyD33lECazOzl6kb
tYXXG+EOwtSaNW/4Uv4QBcZsUll7F4s8qSUJ5qSgPMqeFL0hVwUe4+JDWp2yLjO32hXWoN6bRHFp
9qx0If2D5f41CV2Z52Bm7vy2e8lUbMULsyseM82+kc4JhSTsTjRXezoka0Uo9U6vo3jNKo0HPEvE
GQpJ53X2axda7jVu0tcAaTv7r/2mKgMD8mYozp3l2fsBk9BHoAD2zfxuvLUhPNso9y+9Fca0oZoa
BlIBvTIZnjIGthvsMf7y/+9QQxrR3u2CZ1zjch0OcbyLFKzAsc1so2r7Dp5N8EObIDVl623MvjT2
CbXKghpD3bWDXj/YSU13BGIytsrdxT0gwq8Flle3pyh1YjQzsInJNSOhZNxlpXYAUKK9piZzlmqw
5bZnBPHGor5zJZskajOs6LSUnigNw8h4QrpqPRXEEai5OM0JBazTNIRHqqn5j30MN59Z2CMKEsaP
yHOgFKjBsjJDcXFGtVhGTsizW6gOSWaDXM5o+D5StomSNW9KanZ0m4W6xRZf4mO6z5fgbMele9OQ
rARL35P7urCSsxtAXPczXGRxZxC1pfvGam7ZuRlAA4sB3yEQlr6VJUxHw90MZWR/CPCmWyUTwdbN
RHhv7OxhZdXXoiHjOEsG/2qnWbKg3ujbvJk87uUTxrpsw79SVhpu7yd7AJbZVCYEofbJQWT3VxyP
98LN4jcJ0mjdd11NQI7SoX0bGIcUkOkmp5oT8wWi0TJKH2/dHDVgY2pd8ma3F0OAl+/5fl40Q5y6
2J3kDTLaixj2GdPzvVHZzhKeXX3uywD/WKOsILSM69BWB/JShIkMAH8qqutILqIxGtZeb44X2Kge
LDC7uSquyBG7iSvRnzF6QfIqEZfFYEzRqmpZcK6dyLkm/rCLJZGq+vhRyPfKapVXjaKSX9aESpZE
37zBEsy/iD2acdFtAcq3zNpFMRbEtQ5VvPnHT8wXl3qVQDmevgFOT0d62FA5O+U9aSYtr16lS2ka
EDMkUzomU+uAsQdVW/8kVPsdPfQ+IamTrIq2vibBjSpm/FoFT3btN2skGNYxYICxAHoN59fZN11u
HWcJSVqQtpRbWOqNXtkMvs+LEarZMk0xAAwwSCsDbUz/Mh8lDPqyq2S06mWp9geRNcUqKYr0XeWJ
wFNHckebK4RnNN7JTAYAHfQmt8EUh8HY6VYVPf61ji6gyhN9my/SWg562ECy7tS93Y7PbhLkKMAa
yCQIvgPnzpiFJC+ltxYETik3smXTHTTXbMkpeFxFQre3HSrK5yL6AEYB+49e/5ckv6idGOFDdf4W
U+pfCvzpoawBHBOzkLZAqEsiwBY9U5i70xk7lLEDfRzNIYO7xrMBPuYU6gE3qoNYROLfNkb+8RyR
E7JIA9X+XvBgtxos5DiwMceHNnlcXhGtIOhF7wrp5Utf5sae2dGCnSi8pS7CalOp3OeIygg2sV5/
Ye3fWDba1ikwr/DNZF36w7gflcJ9CSQRocY1czrlFre6f5eCYEm2hZsz0iJMWtgVZTK6W4F5/uh3
OmcWGGG7JLDJuBCogC0JElpJva+CJhPVYyQPqSnjS1p46ioq2uQ9qe07NYD8gbVhm6MLXllB6Zyd
adLUzELA/CwGEmgDWbJ4hshmS50BJVHfxhtcsOfRq/6mZFQOTu8MSIhwpbaW+tHgq/U8I9wEkcSy
UVndM96CmGRp/TJW4SGboidmIZgZM6Up/KOTpu0W62m+nFN3iaDXTw0Nd0g+A/AMWK4zUMSZokUE
c56fnUzXwk1dQf+jTkzubp9NU+swX87OdKxn3Kp7Z4TWU9AW8dUTJ0W3zuyrI1AjCTMXAx/2a/Po
Y6hGpEpbxrCFtq6EVu/VmP2icMfhbMXNI5Ydfvk6YFoOyWH6JwpUnGtDlmBmuDer1iyKgyz+a4wI
NCltGqlRgwc60x4dR+MnpIH60SMhZqXExL2l2MahFiTmamzGdocd23rVFVNC86mHk+n1Z0cHvaZE
NPRU0NQfowhfcG3oRz9LUTI7UexuNcfQIcXopNU4nOt55Kq/CiG2aE+Nj4JnZoWuM4NU1U74/ukY
XioxDx6em0XfAIKbL5jewlWMrnNplZVyTupG2SHpfp7/JEGcHn7+f6PCBVjTw+XTfUVeYZEnjyQe
nvwpyaMgECOAKs7Mfwp2DSN6x1mAj9ZAlbKMjeLhQKK+KyC3dp3CKNbK2/Kh4MMuSyATeJ3hC09Z
E/10scbnNMmylZi8Y9QbO0KXw1dNrZW91jn52upC+/zfBbczCbJ/OYoR0Dk1x6fJi4ce6Ldpcx0y
wOgAVF0Krzur3MFXhwRLAOVmgGO7hC1euNioNDvgDafitGkKrw2nI6ku9D/UztCOVcmpFCI7y9v0
x6guXgsU7i/BUD4RVpF/L4rsqQj0eOV2sAAs5Onr0EzCreVm6ku2pDxSN6UNosl3wu6pSQfzPlHU
E53bFuBTZpcxFt781A6QvMXgJ88/90fhimeExMAEca2hY7M+Rmxjm9qqgOq0/lHj7RsXVKDwkbKh
XXtKhas7iNfk7+XPXdQrGKVt9cO33NciB2Jk8VsoBp/U97QfVSyfFFaNL30K+wG3w/BKgYH5pdOH
XSJJQopLqM9KpkBk6pVnNELBy9gj2ixi56G2YXz/77v10yXyy+2yNHRbmm5yfHZMAiJ/PSq4vjo0
CCOxLTYT+y+KGJdP4lAvdwYL1iuBXDRn8S6stRDCjSWMYtxoikGeYD6+Q5Wu8J81DLVdVbwZODsX
lKXdpVTRFgam1q6hQgvyGap+5cQEf7rIkcWimvLVMikKxHluS5Yx9BsaEM21tYP+yHz5b11tzTXv
r3WQiSkJxUuchRGM2XePU2bu7t3Cd58r0k0uMoXgQo6Af1ErQfakR1wo4vJybeWq8YJAVl+3iXPR
fGwvM8sRwIdzttSUdk/ehpuGCeaJd4nUB9e/E7/p331pBJNYZ28VVn01pkvWnQJzuFMYxK0xUgMg
JwAK+xQ5w7gZhYTbIbPu2Qwb94EgYpEPxRekku6WkUawytF7LMNSI76hUVJGe/24Nu9W28KDGq3m
Vk4XxSc0i7xjbVONFWrUtP8Wjm+uW5CkVGvZVTTqsReZtguHKfcUVhO6Q5je66bTcEsVQnl1Ge4u
ddPPnjq3YhTIHnDt7dbfNHUnpx2hPZRdsS34r1zGaSjoQFZl3tXx4WAf9LYFqN8Lvk2Oyu9j3Nxi
3y5OPzMERJDRe5c4UBnKF08xXfid12otqsmJcKN4+tGUqL6HDIm7PmTVtuZWLPg1xquox31gy/ss
i22cqmPbjM2drgFfA6ODEToGGKMTeEmntlq7dhzvw74vP8ziYibJSpb6m0AGsJkZNLOAqB6DZgFW
Kj1IjWG2RhLWvmKEDkAhXZky96ZkQmcDETs7AW+oDkZjPRNulC68kihPJRheE2AzF3aRv+c/xWXo
HNiHi6VwAEcpzHA38y2bL/QKXAyUyrgJ667YAFigqGfC/UFHYWsZ0iTggPCIpDQODVqbVcmI92tV
yj0BSulrp1TxvgXvshlJvcAYaml7IcE71WF9pUNhvaKDIRFJ9jdsD1+0os1WVhKEHyoNlQWvW3Lx
9MR5ygoWueA0lMmJETHpfb3u3Igocm5K1WDytzJz29V1xyw7zM56DiDfMf3hEFnS4ENA1h1q56PS
CXBUwQujoNFuQdK362H6KZ4RvSLUb0UGx64IiH1r+rLazhZdHR3CsiD5bON3UfLoSdU7t7V/NqZZ
kN9SZYXN8O543MSs0Qk7ncrGOa6xEgFwCcI6l3aYidUM17GE5x/1TAbLcAAAOacr1bJALhXXVrDt
whxGivER6QiPNI9wyDJU3zkz8fT5yd4cM+PKDE0e1FYvIB/Rvc8EM3wnkTRaovy7oqPDidtIeTQD
bQW/MKqVMfD4T60L+vjw9oqx2fP8LlBM9gf2l9JfpqazEp4w9p5R2ExNQ0nEhJXs+a4hFuqZ+xpb
jLOg3UNBTPbCJh6CE67cCkZnV7YclmpZR9s+QQs6KiDrxwZ0AYr3eqlUhvLqB40D/m7qaHQ9/MJ6
3Pnzsjhd5p9UdTjyTIldNC0XpZfbR04O/v+GCpWuXS2T0uOoZxgbbzR5EBrj1ZZjv1IajC3xlNrn
6yadiM5fKACegkH7QVazOHtTKoF7gYVmb6FE+hwMYgsJv/0c+lVzizr1C4HAa1albl8PlVwCI/1w
m9E8Nop8Trta/56K4d23a3Hp8rLdhynZhaYqngBvpS9tSbfdHLth1QnsO4lj2Yukw2dcL2zLoPWa
inw9O6ybPr46HiGa8684X+jSJ6SeCPeOOuVZtyoUMKEmjpg/aCaLND7HbJm7IuJZ0/2CMjgc3mqs
DYtEBjXtuCg52aLEV0Fda08XPMDVZAKA4KUh4nYmEcPYIncsWLQWGqr5Dy9zQ8RDUXCEVc4YuE9u
raHYO2Syxs2MSIQNmSc0sqr3tPNu7oQOzwkLmqd8atF/s0BCEyKLDrWfUkPnSzc8amN605iOMS+f
3OqO9L/PjRqsctx4u2yHzVz+8gAzSkUksrDj7pFmTCAcoYXfMpt3LlYq5Fu9t5kLbwSFL46QlyR0
tJchQswbQ6YbE/pXqS6VLXeQxHGe+ZD+2ik03HiTh8HfgtTRhtxm6YnmEk6ZY/AoCD6L0M5Vgm4c
KT8QbcissY0c2T8cx100qj5upfwHyajWETuhdbTsxD60zbDoQ1c5CgzCkG+14q11WuisoP5RnSRL
K0zLA7E2YE801qBR2OMqzOwfperqLwg6jLPvuz/yyXJO6+4u4NNfjUz70lXlsBO0ZFaZ0bDk1EVy
DFn5NlrrUmwzvxtP4EJBSUkbl2We0KyFEZcJ1dq0nd29xFryEasc0vHg5ovMFMlTFFTfY0MdzyaS
0EXDIPVgh+i55WhZRPLGkbUas2KRmILKznDyO12MbJlktvpNeLQbGxiBposziRFguEmAiSBY9qJ3
3Uo/7CzKtpkqAAvWJUEYfVN/dRr5baDgeThuVR4tJUM6HiqPOtHUhxaE2kOo+rLManFLzTFcqnUf
HEvYxxybovQqlCR4YUta5YMa7CuLkYPtSHrqMDpOrlr/3RZetA+tDmV/Ye1pfzBI1Qv3mw7JSw/K
Zqn2dnj3x+iNvqF8FGH/0XvZ6/zN20lTLlQRpYtmquwcoCfEJiVnoi7MrySZQEy91yYjEbXiYID3
5WsGeANtYLKRAcVaM2Gl4PmGfWkdR3nRFNe6Jrre7BxqCzq2KQD8PLPPpn9QqsS6eJ6ku+FoerOh
w9uu87H2yVxyAMK27rCSoyS4ksnwIawNucIw7i9zdDSLue8XJeQhDqZKAtbgTmnIaoR2oNMIIA2T
c5ZT6qiY/M5aZDwL2v5H2gnkv9d+9JdtyhVBSCTDKI7Bam+ou4jaZpXpbwbgimpROKS8BrHJYZej
XBQPP7wQCec4GXBqSSxHYqE0sBrraTbIACIsr6wMT4rnrkaqZ2oIHbjxdCF5a/2zLjKRvYJ8iZl2
kJ+atzRGmYk4q9DeF7bg1Bt1HTwQbdwMVf7FAqF8crxyvKUGIDkN5NahV1v1mhTaOzw8joYhMT6V
cDYjwQD72jWeUMxJajZj3JGufp1XeJZZd6c2RbPHq0uEgmtPhuOEObUiFrlNUEEcevlydi9E2uQP
H2Ax8Rye0spQTynQTTqb7/3oiA8y0twlQqP86J5wVycnEcDlxp7f4TjQjbXuT1oTzQ2/YSJ79F24
iWAGsGkGe3PKxjRaG1FK1rw7ClF4MFC+qrJwwQtp5s5pog/Lp2vCdkzeNh2uzp1iirJU8EUXbX8H
8z0ZIRDWKrYut05lYOr02/imDC4HRtkgcqXqxuqV7YdEbZlYFPaNk/Ffpl6oLz+XVFENyXZ+KwIA
P18H/Zkm/fRqlR+YpPqdzBFj8jm3Nf/DQyoqts1UJqAm9O9gL7176KiX3tWDk8HHXkYWgRM2lvOL
wt92tMiHWrsKbwnIn70w6I2PdVgSKmETUABE7jhfeHZIvnAQERhWA9YA2lZSuN3KVaxygTSCLC3H
DZ6dvHLXmYnCj3KVeGpp+kfbTYGEEAIslXSLbEju8DbVDxU5x9LtVednkvocp66EcUX8QVCvQsNa
0r9XzvPFakP+BiWwv4AF6FjEkRW0rpmglWMVV5uPauqgCku8utHIGcJr8xOjgXWlq949B1y4RC0i
PuxIPuVVD7EE/N0IuepoT5WaBn6YOC/1aE8QyCp3+3NpaM8+gBlfp6tLa+4ySIhKRp2HPwxtS/uN
ziqkivUcrzxfhlCNNpXK+p+MYf2Uk5OyKCLQNSmN77kMkNK3wBNKCZTK3ZveX7ZBIyiP7/Z0uIo7
qWKp4I0Jm0cqdO1BeJLY6p2aL7vIWHWg1JCvpeMZA1pWy/RVI2i8npofuslUo6ueVDc3tuXEDSTg
CMknPiAw93nxEo5f5r9DSZX6qStuMfkBDzBh/GpSyTkv0CFtk+EcZUl442kKbugsot1Y5B1RTUm3
16X1pvRNewoHLnKCx1aVnW/IBoZPmY8AmT2CHZ2E7zVtvZOCh7JsreI5qlT9gWdsxweCo26DEZuI
pkwYawCSJv20SXuCs3btkG90kUm306fnCyBKfYGVB/ef3v2MnrfTMb8ljnbsiLdfTVtM2rf2yay6
7zCk8udSIbfJrOAWzmeacfq2iV4pOGPniLYgs41KXr+oCp3lnryub9ApCcg95CEKYQ5VYrybalDt
0dtBm256766pR83Ip5AIBCyZ8APcrvog103F8SJp7M1M163czmVaBBrY6cmvj2f1pAizbG8pKvXZ
oN2Q6IZPRfpCSZs9dFAru6bwUeZLePGjn7EV1aGO3kyNd05IrzvS9tVUVhAuM569GqVGFWYbvgkY
VVpc/wwPV/v+NM71lZVo1M0yX3Rq2jwIFbbotPYvddAy3ZuyHNr/+6lhVrP4Ce5L2XrXJo1I1BHB
l4SiYzPG4bDXfD14RhX5piNf+5ZphM/RpNVvY6JgaveZPiRqOnUWnPyl9HHUdp5sfwR1tbC1vF/0
BLLuYOE1/om4H2brSj8sDW4jWVdcBmXoscpM5PY6fkc35+/nP5h8uf/d/vmdIQTHBjEKPmjN1Dz2
2d8ZQjKIaqWIlfhGtAUmedsmyMfvlK2ZZQUQbixFHY/0tgjgb866F92mcHS0racKoglKDqcikxfV
U97rLE1WHREq2/nZqgNL3/33p505Fb/0qmwHcoyugjOjieR5v7UWQbX6jQTNdU3UrFmgx4+nJkh7
BzzY3injoZSa7XCzyUFEXtBt22w01nQPjdXP5l7BrHnptP67F7HxhILy05Z4DFzr6Iovepom50YD
2JFWROY40l2oTo4+emx5P/CZhAbBNjJDppbNUapdF7wYQ53uTGbEm5bc+FUFR3TRVBrOJcO/lvQE
95M18anK+cdw0Ee1rE+QIBaD5m5IODcXbUA0q5qif0uc7Nn1dONQlCHRTgyNNNV886KhYTA7QIyY
9OhwOSIW7dgy0F0m7A41DcSTXxUgK5fzHp332i4YrW8+DxkTaFaSTuO8ZWYMdJNvnPrNmy0JTwf1
Ga48EY8rND1TxKRePVdQ9A8dPhI+rB/sE4+TQ1CwhjLNKNdMs7oVf1+4aSWnR7CkFIeDtINdbjpE
CkUuvDdFKT4RzCJq+b2lTGmFzWVyuE5C/t/d+vTOUYkjPb7VRKFr7dhieg5VHDkWWHMzJLFMiGjn
KI7YkeyY7HEnn6PUGNdOnU3hLiu3ZUqhKEDAZy5Zrhdi5cDFWSGUaO9Kfa1Urd1raZguw9Y9K1aj
vfGiGngJo/roltmX/9VYWo5/K4w2WrmpvVd1RVlB4u6e9AZ/CcbwZZwKJqKV2i9mTH9Xr/KqEoQp
UHgpUXmOzEq/1FGTrX2sSS4jKh2ByhncyrPrj5iNyKBa6rUXrOxQGFuyAeQtNhDeTMMSr2uHw88n
GYUKUTKhUF98R83wpMtsLac/Dp6Tbaf13Yz8o+lC5AxpVRNl7Lxjctxaquq/BrnFpIRz0QZib7+n
PY4hjEMxsEouRmJiSPPoFtqs+fMnb4gIX3tpWGznMbEQ5d90+fNHRbwD2E34tUM7kdetwGBY4Suv
Uqb/w9h57UiOpFn6VQZ1z15qMZjuCyddh7uHFnlDhEpqYaSRNPLp9/PoXlHVwOwChUAlQmSGO2n8
xTnfyTfkkgYbt5rnyHC7fGtmZXlMXP/T/EmTRTsXYnFp9kL5wNjN/GsRzOYUTCwiP8FLiyTDWT/2
8o4r9ZYEK3k0cgqGqemfEijIxDIfm6btUas41f1UTnezMnp0mFiWuivT+7puy6zEP/o97WoHmNkt
BuK1K9N8SrJkr5mVtSJYRIsChlpHPQhnv9SOxUySQlMuN3pBAZHOnzoiZ7C5brPJnfd4DACQOep3
KdOSk6JHaECi9keW7Ry/fL5WRwfGG/oNl+wLkZTtOreT6jnJ5i9id+PveHnNvTm9RS9fqDtyuYu1
XFr/hH3oE4w/tp94eWsa0MiM5f71f02WVbfNYr4MPt2J6jH+SJ3daA2MxW7kfKcFcTQmeRcys4Qn
f/1gxXkAOAmIIF5iimZBVSxMRUq5rjpEhuaBwBPv9KNV7ZrR3hu508F58fW9aJr4vKhBruDQkCVO
4jTtavGdqyDeNWyYvRbA32gDGiy9tx8gZ1MzphAlE3obGFJxhboL9GZJ7wHQigPGIE65yztLPiR9
hQ2v7D4WSDfIgGu4eeC/iFFg1pcKcY+Kpb3XTPZEHNbtScXLPc8EVsJp/J6Y5Xd81RH9fOhnde4M
TNLjILy7YGacSfjAjhgTxuIB61I3qLodQlHy5j2A2TrU4c1PV60q3whpruh61M6oY/0xW5LpXohu
rTvDG+oVc9mlNtOyIHEjY5jm1y7/pNQsT9XYn5hBa/t/3hhD+pusQucYFBDghbYQl5SwNA8y81Sn
eBnjiT34z9gFXD08HJ3bJM2/9WtJ7iSAB4I8OSzXgAgh6zu3prrJZqu74RpByBpb4SRKuiXdeVa5
1Ff2dRPRkgK757b/KCsnuLfo2xMrGx81dx4BjBiPVTDx3tGV34olzs/jwv01OOZdnaA8CWJ4HXZk
QKP/RiLUA9Nti0iyhDqZ6rkfx/qphhUS2pCQtDgBC3pdn9cA2I9sVaEVx0j5f4IbDC+9CChGZNI5
WDiwnW4RR8lo6mfjWeIiYiWUmuuEsK/IQmdyI0njAtRhQLj8Oc0UgW+WDRNUuPUrvfp6Uh77FOZU
P/N9SyuHUAXFK9NELzRT3XwCeHdVlqiTmbikxqSSVEvjjZh2d/+DUfHFv6AqThc/GcRRXNzO6O78
UdRR0tUhqR/kBida6Ogjau6s0sEVBLRa3nLwvUpeWn150dj9APhgfjbN7OF+vlT1XQBaSGVcXTNS
38Wy17OH9co1jTlMkMWEqo7l4Z/vXYqjg8SEZ4bxCMES07rpCm2gZ7mCp91bxWTrIjAGksLhMK+p
2T94ev9tab8He7p604wMEE3LCMhGwicmpQgSMn1CEwC2pX3T3TXD0m5QoV3THS0jYjIrXmTC8KWv
XzWgI0wiYb82CS9sYyW/s5Z4bM3LYdfPFV68xWOUplR625TZrWQTduxM8Oi5IKfz2vH9zOazISON
iKyI/to3Sqcvtp5ZY7aUt/99WffvpgEP3TScBtcxfSwNzl8QX7GAApQaDPTTKg8Oid08abHyESUa
QHUlyTi5ObGFq2CvBUvu3AWDRyC2s4oL8Twlefk2pd3j/+Pf9O8IEfwVULB0VEnO1cz9F+tHWw3z
uNQM9dmawE65Wj9ae7gNtMDe2tdH5M+HMlnHyZCd9cSyt5VSZO359XwuelKWaQWMazBC3ewsOqp/
5rcwNf0OFoci1YWHsRQphMZcW9us6wnmmYeTN3rNegFjHfZMdCFhTc4N6wqmr3NxP0sQWwhZ4lOR
EKg06mSb5NM3l4h/MlxqQ5uH0cnIxWpmAQ1UNSD7hn6lMzDpWaohnUsjSdudXfvWHOzh6ILS5YB7
qmb6d61mezov86m3kmE/6NY71Mv5HOjptrjqZto4yG9kygbhGtn2s8qziXYMzHxvxt5+HK326NXP
1HEx68gZ3aTvz2FDUkhoDnP2UbYibLR7PWNiK+vZPMUzPiWszUgbZxw1y/CupWl3myj9np1kG03F
SEB44tKxj8tWjYy5Gb+ne81u7rXGWBj3BvU1MmteLbwdCI6G4OL7BWTGISUAnF6s68DBl97pJwTF
z1MKnxnEsROhUWmBvqTW1qjycVt7pvGoKGPjFcjzM/Wm+2O6DnVpZ68jbP/IbTym7M5qtpr0AYjY
yEMVdbUu4m0iUzRLpA4KBiCFql4TZFGyIgwGg265WfSlexs6jX1zhe1eax3eRPhAPx/E1Bv/FD3/
j0/1n8l3w105J03d/+O/+PMntoSOZ438yx//8dhU/Pdf1+/531/z5+/4x/a7Ob9X3/1/+0Wn7LNr
+ua3/OtX/ekn87f/618Xvcv3P/2BnPGMGmT47ub7734o5c+/gt/j+pX/v5/8j++fn/I4t99//+Oz
GWp5/WkJnpo//vWp/dff/4DQ+n/d5tef/69PXn/Nv/+xHbL6+/3fvuH7vZd//0Pz/kZ7AUECzwpu
bse4Clem759PGc7fLBdoZmASkoxAom46mfLXmX/Df+maV9sBnm/H5Dv6Zrh+yvvbFSrKuWFggXbg
Jzh//K9f+09v3/95O/+jHijislr2f//DAjD95xZIv3q8wLvbxvUHBuZfnWhoINKs0F3W4xYpgeMy
7uvEYUaZJ9mJKMAsweapmwxBlv7B90FrT1me7SvJsjPrcw1SM0TTHkgXK0Eib2ufx+HsspkvSiuO
bHQOx8LtO0LdTb3YBfkYPKVtrmCwVCahfPHySFCQCWqhRk/oliTr2Ga7NQAd7JKmNU+jTFu1npO+
D63C0Tkw2SYJ6ZToLlhaIw+0gb3rnbajKXFWMMxLe1cSPYehLqMsFJCAcNe6a5HPur/q+6Il70Hr
zqZdsIkk1MI/lV7AKISVafM1Fq3zW88hqoOPM3ssp8T+LWEnsJ0spWxoeXjbbsoKyqJMHRQ7aJCf
bWKh3zyVYNAfjOLi0UC9x6nP0ZtYuqLB9VmerSknxkPqOvG61OP4sXIrEh0cl7Ndz8fkvs1JuISz
XVpZ6PKrHYXJgLkDo/asafN47lRFhoa9aJBG+rL8tHqtPIEJLJkiYcI5S9IV3+rc18JliN2bHvLi
O2YqdFsp0mviRBtW+Eu+nE20aeuyqLVN0/TtNrD17pXAKpgXY+AdjLleDlOSJscYGAqkjWROhlVW
+Oog4sk6+mBOnlPlDCad/aLvU2t2vxVtLBG+NSWYju8BWC06h8Fw3o1O6+8nbxho4ytNbsaE3Lg0
sLs3NTgoQLvGvzcFGyzyMee1mTBBB6RY579SHJIk+hpkcslBfPhJXPBvSavSXQW106xaEIs3raGp
Y+/M/aM/2U5UuvCqXUGYR0dOZAic1H/JU+GcXGvRb2otkWtszCkHpQhQjDIjz3P1qexSu8yNaUVL
5uBC4S4+cz23pzJx2zuRdGrXU2L+KkRvH3Qrjw/GZPJGIag5znM7RElvu1E12qQZSVFetS7TV6WM
bpNZJj8KFRDrrgobj5E9xqXWrItxGBn6dMnW82N3I4Gsr5OheJu0GUY/zSysxQ1TBCsExVN8jWBf
GFqO1cbqUmqnLNAiciPiI45BuDYGG1TJdopU2WTm4lCjxyqrb4f822f3eBmm3GQbLcflmHmjAWss
045dMannNp7UflTsCFeGY5pbF9/YzkyLDopDUj9UluYU29xtBpexjeUzU+xIhkYzP7tsaXMvCwdr
ZNKQqumMhs35rQ3WcFePiTzUZAs/py7jR9SQHRaKpt2kMSxaturWGQdqttfqa6hnaesXWrfyPRtZ
cgSTGH1WGqXAd4oPNTJkwhVhjVV3oYYN4nDoSBNIqrphxSoMCwD+VFUrjFG0h6mHp9l0al4V3axh
fLJ6O8s+Te9adxn11TAZ1WbqKjskJk6qCPYmiYKBMNxbRzgxhxAbcXLgK8GAp2m++94P2K3YRk59
EBfMeKvSuG0rv5SrwGWVyFSKXZKRYWTilp3idd/n/QvqQ/tga8v8kP8MYQdNXORikB/CK2Aj0om1
/nXO5mJb6Hl64uzon9Rcyihh1/tqFgYC7i4uDzV64GPfEDek0cmQNEmuxcHqnHxtdUF7Qc2isYxj
Y6xcfoPGB+XgNyhDuti02KQJwPRFZ73gOXdXVUMSSkzFtGGf60d27JqbPBjHiws3dG20hJijhB33
RG/mW2vxnQ8G/VXkZUS9apghyRlu4jsIL92Wdq9lDCTnC8Zt8VhApwFqDz0CtDakqB6e2HA9O1fu
kqb7MZcmXU+V7pilUXYieLyzzc7KuGP85TQgF2LlOWBD9fJigxZp+tCoY2mK0oC+taSYdVJh33Mp
uqz6lz7y26k6LKlyT+mosalqZg6r0HQTt4x01Cc3QizBBbCD88Dz1TomozNLfqfxSktdzB1jSH1d
x1DTndQbNj0CAyycCPoxeLbzO+Cnulplfm6SwwPZcGswIfTChRvwCCJGftTBFCBwzZPXJmPfsI6Z
zd+BAhwimvDmOC5dt1/0elnbosh6RGFVhgFYK++tnDzBbCpKZInewh4/ZXHDGgCZ5BISXlij4MB2
eh84GoJpI5bozUbLTPaq8ZNfrfBLsWI0gy0uhXryxipaXjo/MLbjqHlIxVzuUwt6D3wjDydFKXON
UBwArqkv7XhV6ct0kpY+sKFNgxwxnCPc32azcE8zNILKOLWgjUujeQfMl/5i0tN9jpMrf5mC49Mm
Dgx5S82SF+Zdt2+L2DtWRNpcrvFXRxgnhIGYRLm/L4VhSBZBrjRAKyXzTZm2/ocFdjNbjcloTlFs
xPMTtU2zi/WhftCMpI6A91iHfmyN236g6Qm9eDYe0AeZ+2ro+htJMDGtkQKHDYmjujFHr8QCYbO/
T2eUYURINRcMCd39jEP5xGGvnnBIq2pFMm1/SACuIcwI3Oozryz0lwmJ1NHcCHkfExkvLwk5vHdd
a4vbnEXyU0OHyp6trQk2sAqtRzuSLjv0B8ZGG2d2SLqDCym3dZpXmzfOLNMpWSEu87ZjO4HdNumV
MoZF0UTd861KNT8YWuWdRVUG1mpADHpckmH4YEeCEMP1xcWAcR+RQUcoNM/0SOZDF/XuxI9ZBpvB
oesSpUJwnOaL8cwEZIy8NoNt507YEJRPWJUsZNj33ridpMF7k7MRvOkqvbFWY+961VqzWBQVmWvd
Exhr2GuyuoJ4P2L84tHKUVWAsAFNyrhzuJsF20Fo7kZ9zkVu7Wfl99vW8fxTqs08s4Z+XBfCR3oh
SoE+v1/4mq7Q4X4RhtSX5rwWcDPCOuVBldbutI+XAoVq0XkJUtFMv+opwRZqpXuOG18PrTbriBFl
NNyMfX0JcJBFFi6ig9FryaZKRPU2VoxnSp7l22pKsCORVbWtSSplwR20OAmshW8ejPKA6HWM0EPD
dMj12tmKRG9whknrsLQG+xsISlq6RpSIuwBqUs99NU32MzGWAA3JYNRXi8LuuortNjj4jOXevd6H
iNojyZRE+j7kufAOMnCsfKVhrAADO3m7ujfEndR88kTLvjwk2JWbCJS0u80cLf+skzFde7WtEUQZ
pLwcsJQtRoxMM8mvzh3RR0G1yL3FjRTlOrgNy+c8yfPReC1t54qfSzjDFyeAh8xkLl3JoVVnSkFA
vS5xa6ANzdA1RbDRs4JV+KRlKEAovSc3KF5SYyzXTjWhK/Sb5WISKITs1NBx8rhZ5NqjuJuCGeux
0OqDV6F/mcxkfLKEQKWuVxZWBU9nzT3bJ/rt8RWjZReEeB2Xs6aYxymix7cd9uFwZNX2qk9LerKR
0jahFQjtI6hSM0KwYUOZXajfV0uAiafo/OGm8y1nawZDvnUrfN5hpZGNumaxCQHZmJMXU8b4oqDA
elGzWOWyouyDYgkhNiocfGyr0bmKE9raRXmIeYM0LByf3+C5CYSDh7QhebuIELNqbzFVCuzQQXsk
fGu8X5gcViur7bWtKBI/ktBcbtGY1NTe/sx6G9uw7U4M8r3GufH6ASag51luseoKz78j/6k8UI2C
Dira5uzpTTJEwZROt+QIWYc4k8xuy7SCoyCHvWT8ibxbz96dJhMw/nOsULkn3BM2mDGL0jSYv5ZS
ZVlUZiguN7B1uz2hdchTCLQ9aQxA39hgJGE+dpiNq8DguA/GG2gGzi3Jpfk1n6Xp3i2hNOQycE5K
be7vAuTVEdbkdLu02swtrkPjlamkbfDaMpzySl/VJU6HgbwXRJp5v3M7LfsesLWetd4dNijhrvOH
bkg+hS7yFl9OCm+sSWIRdrpS656dprUyvXzcE6hoXlJT3WFvy8uoS/tsAym1AjfMVqTFAUG+ifjU
6SzmSbs4Dp59v3IZYGIhWQOAlk9sB3WSh3Txm6tXH3YEQqP+Z0HbsW+F+QGZWVTJg2S2eUTP468N
xih0eTo7Rx47ATWtMJ11zH4CJJWZLm/G7GfQFoKhPDoDsso1/hDvqTaz6avObbihtdGMr3pWa9i+
KEkvmP5HvJi+lJsySI2Nn6PSYizj118IE4tgl449jlgfL86TGyP1gM6pHgeeT7ct0OoN1bj7oqUJ
Fysdqb1FaJCtFysGtWp0xMcmJLIeq3RJ7uPeDd47b7F3nXGdR3nKw4ngEyjkQcrn0Z+0d7Cw83NN
K3CqCLypYN/Amu7cccKthiWiTIgLG7KgjxJ/EN8/gQwLqdfh0Ba/q5nVdMCuf+2SsQ3Igvgbrc6Y
vNUsd1xd1lttBiqyKmZhhdos5QvkJmPvBIsKe8O5LkGXd0QeInQGcrrsItPf2szs1p6LClPq9lll
1pvVgquudC8ja3diS/btuCMjMbdFQlfrej0cDCOPEaHGVbfiIU8pqM+jdYaT77wKtNhyVYPE+JQ0
iHesf6wjk/Rq32c67FSiF90IHeryir3l6t8cm8+xG7IT+ERz09jtdBPMo34vLKvGWtaW7rM56cGp
oK2mpNTbY1D71am9Hi+hZGdUrai5qgt5ZEwYvUC6xHgKjxfHzIkc7Qb10AdaY0Z9BdFpElrGUtcO
bquKIxyyr5NroV00wc7GcNCflr6YOlqBmBmAjJezFD3RBv2cB3tLy3XuRz+4b1jRRFlQk+CkkSnQ
w+7kLRXZp9ZYznOnsnhrTmOTA3ngR2ByADLhgJbmDVrWLANAONVZBcm2svdjIK7J6pPz5iFaOlMT
EmrDOhhVBRLr5urzHEbScwWZaHbqebuOZ+1HUltiWQ19O3+wnOAcxlSBza6F1mquuODKeyUWXzsE
lKjyBTUoyjc9Rs61j6e2RmimljGJJrsFTqM09BEMQdPauC0rbMF1TcPcLWXqv3vC6VeJb/9OoKZp
tUpO2miXmwFn6spwsY1eUUKHrvQ+4THlW2LLUmrsJI8ckb1Prv7K9v17Hu0dm7xfqjG5o6y1lOKS
LNNvTY/fOhp3NukI5OobapPH3GtOEq9P5yv6UtJ3MAInxDQb227QI5AsW6emvBqc6qVDLxWW1QKw
uoIRxXokaoqY2jjjhNHG5ct2sbOk/kL6SF/SxRneu6PglnrueHJR+bcxcaNVkp/iocNtROYuraaC
AE6vc4P9nzT1Ud8uc2+s7AnfUwZ9dWXRdx5rJ2i5wvTv0sqzbd+WLwY8c1wsKQiuOe02Ren6q2VB
AEXN8Ktm27peBjMLA3/5ndm0OPZYR10BQ8VC5hoHJodbrKIU7kBb6BcvbZ4AJEVTElyNOpvRqA8D
PNAqHbdOq/al1W08KdbpwIHsBsTmxce4YKgzjBZJkyrdpKDZBqluWi9gc2eW8kZzVXBWrX6IB1TL
Ez3OoxzcjA28+DXajvoY23QKcTQmka6ADU20kVmPGk7OFJMDvJz3WbPTvedfM8xrvz6R4F6tTIaE
q7kDemIaBG8A/8Fdc02bbiV75WQuC/yh/pOhPNpqUZpHL5ncbcBELTTiqzJI5KSru6h0XA/9i1mw
6GDZZEf4GwVQ8qLdiCkgPMf3HgrENKHMWkoBqdydWWfLo3LS01whnpVz3lO6q56x4pIe0KLhYvXR
vAR6s5x5d69o2u5ANTVtZKbX2yG2gnAMfHvD0KBCido+wsX9GOjKtzWP1JAgxwQ1ZvfQD9pHk4px
r9tiiEbRczwWFQyQqnpklKVWpBKQDQETAL2R+WXk+otB6bbKEtvci4DsIeGzUeHiqvacqhbis4Fs
H7tkI6jnn9IjiaDXrVcr69/8KvjVzNVR6zxiu3Xhr4BCd2vk1R2lUA4QJNZffcOifetSZNfmjPZo
Eht4kU7EyMA5zblfRwsS/B0NuhsyZws2VirOkINeqSTIRzWFs56yDCVUgBKLGC2gVLUKmFQMA9bs
poUIowz6O+vO6FCH9GnyZgiyEwxpRazxdfBAQUfDphU41zSwAc54RdPN3bNp6MORqqkK08pzjypp
8l2utFvaujIch0quM9/9Vbg2l5rtDid2ORJ/btWES6KaaBZgT0y5HgXa7QYqA/Um/irzKUYHutLq
Ug+bqn2YRH3r9THjnOB+dkgG55bGj+ftNDt+Sge5S2t6rdrKNmWF2tOS89MozXtSDl7tvNtngfpS
QxuHftW8zLrN0HsGiZDl+W8CGkJtYIXL9xLN8e5PVruyXPuimvxAYvWnVTfrsQBHau4oKyPdL6qV
JzsOk+EGjsl20ZtHt5GnLlYjPJPkvsYe6iX61vLIrye53smLZ2wbGC/yzay1xY5empSBYIV2O13Z
1GJtVt13c4bxTZ1yyYIjRjSJDZm93Zqa8FKShI0/dTcH+Wq07ZKJGVckYQMI2rz6ZZ6pg7NmvEn9
ICrbDy/VKauNZDukNq5ZueNBsG3NmeGmJ1/idtGi2PHYcGUF0wRMf/fuIA8qdvZWOdNAEpiruVm2
xrV8lBkyNwGAisZ09HKFkHZ8tp2earAKxm3suHQyruTZltd3WaxHc2vsav9rST3UweC1BjroUB+0
X9SRJ8cPyvWSezrHkXxOliBhVIQvcIklIc3d/BzXyUsca49JTumS0B2upmVgb046KYZT43fR8zSZ
Heh67UYrAqby+rIWZvZRzMHa55hDy0oEq99+GX4Xwbh/Yvv3bYjlV9uOWMcq7ewXCy/y8KBwxgHo
vVmy9A0zFz4DYW00K9uqACdQ3+mMIXzMEfiJG5v0HDpoVH4wrzVy8AZzfAnIMYf2Fp+CgMAUTTHo
NyLTKt9LZpq914e+VlBJDOJy7Vtk4b+nebABbkEODiYsZgXvsyDYzpevvWVugck/GZI3d0xA0GQ+
NbbReCU/QD5xbYEszttrAsdchUYVhAYCDbtjZE+kWVir/sOQ7nOsER/gxvZtj6NvxRLb3TSWdSbZ
5BaBX1np63603mzTDC23fIAuwy4oRZFB+Bkw7AIFO2ys0zyup8Q7DAXT50Nnmjjpk4vdFNcDIP8e
VWwfDMIzcMpdYuKfuPHzfmt7Ga8IATGddnQmazd19jY1goO87jX0dq0CcXbM+rgA12xtbDA5ViAg
LgAcUVWSdkQgV8VgIc3IQWSxemMs3iPoitO0ZHdg7Y5TBsCiNd+cLmWNRYB32+brxSuxXoK99ykc
ujg7NlbwVOhMNzxSfRMUeWMGXgb0MfOh4ctdzlNyl5W/bZx3c9yS3e4xnKGF4Mu7rggtuFGgOCYv
1ErPX8G6iDwth8JdMmswxqsCWN/owDiSqrkU0gdR4YYea42cpv7YVre9W+4CsMmzt6/BnhsGWyX7
QcBnZjOrYkUJ95rN5tqALON1Jx+KIKIcbiIWWmfDVfvJziKZ+VHXDpt5GYjtONdT84gxZsMpg0xb
Cw3FjNl8Uk4VTX75yMyI/qzHIOA9xBJ1OM82inmwACZhUfbnDJ0LGmvYzds5JxUbfQjS/PscZY8K
gh2QjZBZPFsXeb5KVizEzQmPFsy1R8X4gqNyht40hoj5PnszixiCrLvCp0o85vFAUjlGDZsgXt3E
yKMi1QyrJb3NrnIhkHdBweXtzxfNc7Y8iu+uLDwi6V6BaO6bvjuKWn8eDHtT5Tl6Mq4JH5bpQIVG
TzmvreneskDdFOk6RYbJcPnOJy8jyJswF/qNVmCtJPx67RsOznkjObIsClXRH5Bw82P6zUxxDj/S
31c6FmVKeCx/D5lG4eIx1UOdyt+6tCwHiu5lqYKoD2L6FAFtu/ylEgf9DDFrRXHUzPHiMeNMK0iQ
rdcelceboUhCu7LQs4d03nbVTqos1K+Zeemtbu706X3IY16ct6Gn4nopGYQYOIzUcJ8np4QYSwr5
tUga3lUOhbZ5L3gNE6ntTSnIy+lup3ijjAyYDjiVJniEV/EBruVF0livRNxsnTxFq4U2H6T2w2D5
51mlT7PJgoPmwxADCOtCP8aaHV2z+WJpPDZU7lZQ3VBgr1uVv3g8Yip+WeRF/ZqF2J2ZTCGP3Uha
7l2ycFAAUCRxbifm+CRN7dItv8dhOqadgNYqtgrLEBsUDjv3GFuwgzq/uinjJONRW9+RAXNLykcI
PZeBCic0BvPFD/bXSkHM7BKKMeOEp5R0sudxNvht2fxJ40sXNDdXz3dPKHjN6Jxfki1o6e8S9HlI
nA+zBwChzMTehiHAw4diZqiPHvb2ZS42s2VuMMi8YJX5mAxxavsKMl3XPeBd3MhWDaHjX/OwZlhn
GgsS4g/WNvBDyF+bhgI6qUBF9Mu+a+bHCm2adF+gPS2kpbedXBUtvjP3y6nbyPKHyPAaHqNJuPBn
5dDdkb+zyoYXEzoXvrVwxBirswHvv6Z6WC/QLURanFNCIGO+0O/4ULKqmrMnRAjREP+SdfpYkCSg
/HqXWPltMWJvbcoPTWKnwVuaCCDLGVdSjo8DTfu8JofuLWvTmwWgur00Z1bO20GBoSG2yqVP6/Xg
WTeHiFzvjdHfctPtClujYccMPLj3wue1WJDYJtl6cHX3VlcGoz8LrI5L0MECqiWX/ac19e7KIZAj
zHqNAbrW+xFF+yMdzFpPs9tch/GoN83HnBCEPSaUWKwpaj5ol1TGX9IzHidtiIhovqH3LVaV72Kd
Ztw58deRQHlnVAa+KnO/YMsbr2ABFtuDXj5XqfVpIf8dTCK+W+Z2mnMgLPeEChPxKBFM7vgZN+Iu
wRTltZQVk3Ie/S79YsPoIT50s5UGdYt5YL7pXfd9mKFyu7l/Dpgpb+1rBPdcsh7IlfGkFZW2YVTB
01YQgwCpLuMOQ9OH0MEFZJPXebbmTcv2VuzQu0ttDD5RiVZRbrpnKMnkBSFSdsrFfYgpzSndbBrY
5aOPC2tdMFhbKSg4i0I9WNIxt9dF4YTDa+yzB7QMX1nCm6qnh2CafhuLyHgMBf7KnJbIaT8bo784
rXHM6/nZhpqIqJpXD0+f1d37Xhxlvnq68jZ8DpvCIDRbUL1XWh85gVopJV81+8Mv2CXN+Vlrxb4Y
rZs4Ix5ZjOOL0p8Dl6PH0g4qW373PudPvOycQRyH2CZek4RWeHqrPqESpIOgOJfQvOxisELGjOur
jpTKg7YaSd5LlQZRPrL19X6ZHOCl6Vyzatwrbyhyc9yu3hB102SuxtzZdbk6cA6dDIpT+PE+mCvO
MWtSUQY1INVwCWZ0uqg0rYeAKG1CDXDMyN3P1F8FzEvUigH1TucprjvgHJoE5IIX9hYhTYbO8Nw+
mlyvXqydkhkXRzNeHMC9Qd+fMx+PRqOiiuRlhzynYS6jFFM3PvCWLQSke0Y3j7VsVl3i3ujqo1HD
SpXc2WYRZjJHc9iF9fxZqVdM+BuYXMxGWF58jmyLzFZGg+vsydyghLhvZjKiLapbrrBIed/wwz7L
/Km2b4hAWlees5ZawVry1nO/Jv3dbG9NW1vVXKBj9SRkFBhJ1IOJVOLQJsfKY6BIeisBFKEciQ5C
HK9zNemMP9MwTcZnV5CzPjKFVmqLGoYp+UeZvjS8Sjbi2ynbYbzbBn6zKrGmGc2HjVOfInxEDqNT
dE+4ADTroS3XWhOv8sC4jASImzNOiXiDhwFt73ZykMYXT1XDTKXfLLhWGofKcN1Iduxdv9YIXTXS
GdMqJiFhIkxlvTZOEtd1HzZeGzmDjmbpbXFQV9hPdit2LkdHl3lhwCW2oPyp9WoFQiyMIe5cp1BX
jbL3P0k7s+W2kW5Lv0q/ACIwJJDALQFwpkTNsm4QlgfM84ynPx/dJ6Jtym313yeiom7KZZAgkLlz
77W+hWCFyTy3+80K7yPtlJtHE4jkgrwQyJk/NzqUNeVOGBCkg3uQ0m7Sb/oqQWbQ6GwgrV90d8h5
XeoBN6/kLUHprjrkrrSMVYLZLUOnYAXWVrU53Va7WTVXkcHmYK1xJqy64u0y+x1rKo7isQtijznA
SNWYB0c13NrJXi6PbfaEySQQJ5m3W9ykevYcV5QqDrFVkVv0A+upD+Yw1A5FcxoID1NuyuyQN/NK
mXMerNuuPsNExVAvxK1OvLS2UTlfOLaNXIkfP//WKKTg7p0qvomtksjkEi9shXzT9pKpwGnyFCxP
pvFi410I3vF9HFE/oGkRK4Vk2UKtPS25HGtfnegr5SQBD8GhsfARRl5Vn6I68rI2opYxD5VyUiaD
iuCHlGTZhaqbM5+5oD+i6jQEP02B5mAkSyhIXVnEK9WMVjWxyXQzJrPCi3nXO4S6l5xaRXKaQ7Fv
bXaZy1ICniOGO9je1uI7HT6UVRWJ6LdO/26U/dowcMaMjten6kppkz3JVkdpFNvYClf5EqyE9pVN
e1sO2rq2+5XoByglaA3qGcnmxb+vI2Hupp1FsE0RG7S6H3EWeJMw9mAcWFzeNMCBGLXPZti4dvA4
99jeosjVje9xRNJM+9q2p2H8MusNJUK2K4I9qq2INb59CQV5esRQYsX3aw7C8CkJfYB8iYkjNuDZ
T5VLkP2l/iFvs2OQoPogRNdpTChmrq9qy74zCUASpvTpMdDhvUMXgoOL9mLzE2DMceQF6IZpy6TA
W4rpsChQRCoqdUzdGZCFCOm+aKKDmI37Bk13jyLQKhCSK8p2nGp61sFq6Msbzja4jqNdN7Y7S1Zv
o7hPMQWZ0JPCihl9tpEZT00TNHf97LyXCkFhRrZDRs7oX7VpSWGllMNzNkpGyNYzZC51xWSZ5j/0
8YIHryI2EdxMsbWilrFa7tKRdGsUkes2ZlzAtJsmQurNwrzXqGkKszmmTZO4IB9edaJgVQozgyZv
oetfSW/h4Khy/OC4zVgrr1lrl8VHPAeOK8AHkd12Wnc7C/6mxmxJVCTuu+rFXiJwJg6O4XYxfJNJ
9WjQqa8kYc/WjDhRrbYLpQTLzGpBjEsnfXGtLDmi9T2NanzqwvDOqTIUcomYMArmryjBnoYZq9xk
vk/o5YvBBMZeuvMwbhVOoX2Q+20i1uJygNBozenUNkUR47Bi5KCYxU8nLY/sVLuwV+4zGi2DFuVn
S6smEAmcFmXD1qiEzqvKTuHORDmf+6Fmj8BJUihFCSWQ4aUWBrtxyZ8VDpjuaNs3yUiqEAg5os7H
RSNnF9ZQU+Mlz+tNlUUdqwOtEl0jy6+Jy02SNc85svQmp8HQOpyhh1wjscCmziITe0VXVLqoG+8S
SFG0sWv4P/lrnht0lHo2TJtR5CK0u1ETjOqQRa6SMPP1mTUhaRmPm5bAcEtaxr7l5EcMQ00uF/M6
wynPKsYl4FXzxpHBd0XNeRG1Xnf1Cs6nqcpwneC5XJEJYgC6i3hwslw+EuyW7dKxfTf7JXAhp/yM
m5kwqwv+Q4zmy5Rq98kMxLmJztHcA/uAiYUx3bMbWXtBWw9rbOj3lcMrWSPBeM8rZbgvckiB9Z6j
wndtZsPMGddsEzFAhjdm8F8yLJ/heNX72MICif4eii+tSc1nsPrFGoDr0arrLFQ+KVrHYgOtIvqS
iCp+gvya0qbV8XEbhcHISbWB9tYd9ajFqn/voHO5GQL2KAufyq42kAoIOnkVjD4aoO/9nJQbI22+
JLXSu1Arz7mOtmIkEGo0zbcpau8Z8hxIcGz8IOh3rUZzo0V5N10ISbY1rhmdPmblRB+Vs17Qx3BK
qsc+h3bRmel6KPSDktZbMwv3BTgHfxjEodS57wm4T4qvEHiUketrh0wsM1O9DrMNbFh6teVl8q65
fTm+dWHLYjn2W0B/njZElVvk9jtHvnPYD++GYZ07xk5DrjDWrPag7Q992aL26XP0/xdrVW/4YzQ9
SsH8yDQQ3Bob0qxISOh3S+YwhGmKC/v0WA00A1FIrlSQqCu1zb1iprOYZG8m/IlWaG6bE5xWcx4Z
EwhNffXGuHwPSs6TcwG2SQ/9ri1wZWpuLeqfEvwgAoOzJYMbGldMUwxlpww4TGbhM8T8VgsV02rw
3tpI+WvrIFNjW5jFfTg7O81Qb/sCiWLBgUZbEhrGxn6yLbezE4MTculDMbkBM7KhSbZO6Gqp05eR
bq+FkGG2oxs1vowC9a9tiQ+jXw4RrBoiaJ4tiz8apXdO+0NxXs2QOVHRlhww9Pu8DDYSLIRM6+9V
V9xSXPhdJIltrE8GMENefUIq4fVH0+0YGm9zIQ+Dbt5GSvtFy1Vt00FgDmKhnI2YtE+sPuxg8ghg
AQ+V2r+WQ/mgF/WuDo2voUMElKLBqEutsTrQFLOBdpMZPiGWbWeb2aGAqw1ZU6ouLCDaH0URRZFX
apazVRdNrhFggjOA610endZC2iXV4qmj/PKnALnbJgBw8BNpjhZ5ZMfypnT2op5FNLXUCpVUCCeP
qN3YECibo1EU2w4qLlqAoEOgMOtWyR0zE+AUwpl3aDi0pwbHC53wMrQ3c0nIUZEN2VMWIF9ViwbK
rq1fIquaXj9RCdpHB4wNsjbmwz6GQidm0y3w8RfarN0oPfOgAMUGQ6UqdSCdDCTHJ0a4AIcirvpM
ahKskiJrfd3OE07+bXerMonUfVQY0Q+O2GAYEr34Wev1BLtuMTRA/JFkAyUKOFUdJFljRzJ2WJUg
lIuKFMNOYBAyGD1ICBl+VfTJwY6I+lrsfMZpIuTrRUSscXCLp5vOAmy4qhJ7OIUdvycivZ6u58g4
vmDS9UDbmzx5lWLH6g1Kgh7G55BSv7Yib0lXF0LcFVmn4h4vmqOCFsoTXWHsocgy8rYb8O4p2sK9
OTEHnmuHlZY52YMxiGkzjqHKSUg3iCQPa2amSAlrLyns6d1C7H2Wi4z3YH2qylVRBX4ta2rZuMR8
35gRQi3SAjPaiANkjY3RgHouJGzBE4EQ7X0x6hPNQSv4nqtwi7E7Wohr8rIQG3xOWrAyS2XQjW0y
5NRcigk0vVqa4TFOdOPQwNNstqEzIwt1xmqryWE4pkiT/LTVs3vVIGOG40nANA1nY/KkpQtDIrHM
+wyU84ZvXqzHZqBdWpoiWsXCCe/URm8OBWakTU6K3JoR11h7ozU43yERlHurRrmnAPsgMHVpXrSB
5Lw5JwAb/Wq/RoWAvakv6h8i0OcD4K5qiz2woacvM/tsGBQOTdYRyINoZiLqUppI5ULN1eylvScm
vXjM+A29EWLWbYq8/9DRZDuWeJy+F5LkMKJT4o2lgQoNQsRf0YDlKcKoC864ivdl1c1reAKw4ahC
lc08Gj1V3yi+2WOPSmxxhttybPMXwasgkI6DLa7bEUZBqd91dW1TWeTy0BTasE7HsI19eH+RcM1M
wuiYyJJB+mqDsTdzCvnZiI3JTctF/jR1gRAuU4cfeTwa77OtxoNbWjlB46YoZr/WBs9SVNWDOI82
MQj0tw7cDfnzlYlKKbuMZckj3vfjtGzIL5ue1ZIQtUqZCBrJxnKPhxafBWIetHQ80KsIddNjVyjg
dcGzHRwY5s8MRaGJzVBpDCFWUaTOx7E2yYOTlnYSjGPvua20dFKFRo4ordZLstjGDa12ftXr1g/E
ftVO9Ax2lyKwDm1ESLVdNvV2CDrzWYlj7R7WqaEDe1DFF2G0yET6VDxU0KQ6wG2wPAqgnYYzNX6V
dPku0wZ9B+iOtIuWvKV7JjkMQ4oxpJktGeNCCqi/s4+NPow3ljkAgnQtEO8FqDvilvpcDRVnIzoN
R6cxp34P21uicydYzs0dNV2jr1p+liyxftFrtEsQ+RyBNUiNrK1S3hk56p/JbIf3qBl0qBSK+qOv
i+6xJ0HXtY2akJYEWnCkMukaxhEM7aw6951aal7A+I9uvqXGX0JtHnQfEg/pvYgq23tKwvi77izL
vuJIFgI1ADkANGW5ZyrAHlcG1kz08GjsYvpkMcP/IQrcUtURAjIMgJ1Tfomz5eJsZWJKEKmMth3e
4je8WCaVvQG3yELJfTuPUXc0Fas4KQYj1pgxGHr9rr/ROo0BIWErDFcmBoMRbR51GHqEqYUlj0kZ
8pf3BDxGK3q4dGCHqcwz7oq5uGbTUUNq2AVchHPpl2kMqvu4m4hljUKONDM9wTU20q7nFqk9gL8W
wWJvT49hCMGpbapyW8NaOw+BHYJk5uGHPzeTcAwEqtChY0HbotOPocxrkjh9rpqy3jPFkXdO3EzP
pNwFlcfRqt7Z+qw8aH0278aBtB3LqW369cOM8qDNFwYeKd7F1o7rtxITy2binXqlP5pSz+XTgHm9
lAvua/TfPJSyfwprVT4HWRG/dEh82SxrDiEizKSvTZaPW34VmANysTlRg+/sXL1nINx6TElbQBjV
zHs9gjPJDxoyBlb0e1HP0odN67hypLU+FSkcb8ru+7IKu3XQlvOxIDkIhZ2OHnpVlECX6O3ZRbtO
OLi9NBFWUIlqmForIthi0OlSEIG8I60huY20qP4k9+cqlA7FJJ44iCAgp00hzOuMUY0UCs1Sm/3U
L8beDFtzjRWhcWWKe/03p+B/W/L+1+8WvKtIlculkF7wRNrUtba4jn6MOwwfdmLtR3dZh9sUY5bL
PuQRX+0JP/Eir2NC7Dbvwhtc9gfvqPhgU/ahi/IlXPeuUx7r7fzyWW6u9tfPRc6LEMavMKArJs5A
umIq48vn4oavoFJ70wHD0sbwlS+fXcy6ih36dRMMrLd4ok1iZeS1UxunSyZJgbLqMXiohdF8Sw3e
2EA8RyARb6lKLscVq4WjKIbtMA8zMKBon4ExAcVtW4QYcrw0MkF/z2nw8LQQGXWVZGInGEHEtujX
miRl3YiZJU2d+G6Zxl5fJtQQVfcyD826L4iLUKgz+la9ZYuzNoYRvNYCZGnfIE8xnrsQlc+kiPtS
mLWP7ltlscuAWU7fODzrL6nViV2WMXxOVGxlS89gKCzem5r+qT0pe6PNNn1T+OaIZRK6Htaw9sWy
xsjNtAA/tYjfdFXspjYvVi0jmZUz81baUd2dIyyTfmuCeKWeflOZgf37Kfzb/Rcq2B/dELZA1YZL
9Lcwo1xtYCtPCOl1u9/WUNbv+IzC64dGvFaIoT556PW/PVxCx5hvE/smLP0KDh40msE2T3waepgD
7imFN5+Uq8CCARgtwmYwlKPD64fu6PRG96i2gAfn2orp7xS9x/KCOLOptTuQM/lj2MT17dSw+ZDc
Kr5L1Sw2KpYzRgQiXYvCmD7La71i0f96XgXkIOz7wAUISvjzftH4Qdis8vlR2PnlojAcoJuASaIR
/qBxYIzCON2MScHUqF0CoI2txBSGFZBiqO/Un0qaFf5//htKTWom+Yia0K/fIUufbcdIzT2asuTJ
MtV5cpOpVqAZdRNH+0qUz/++4LV1+LJySQPCicRELEjw+/MmBMtUmW1NJroR37VB+W5q0X8bzv/w
m/++Ov5lHf7jEpfn6Lfn0jRHhsiluceCtRPDiSpz1RTif7va/68XuU7j/PVromQh65K33jJ+RYj/
fhWiKdBiW/v8Jx2Dc3oYn/JNt+o9sS5uwsd6hzRpX7/8++Zds6c+XPRyd3+7KLTYYGgMa990uFm1
Pn1jWPmWwy0qmmRwRRg/2GOyZQZX498In/599b/e19++8eW//3ZxynotThRrT2D5qi/u5+xJbz75
gpcl4zem2q/vZ7PEGppmcluvt1Chq8rEHHhvauDQ79O2Z3p312lAx5ki/vvb6Fccr/++ltRUtir+
4utYshK1PrUCjhwPxH3srYPFJSHWCxg+vYbMBVZYwk/putovPzgnf1IrXNIpP3xRKhtNU3WT1+9q
LTCiFixbJ/csO8PaavGSkZMxEXtfKuk2s9q2RLqtIR+Zx/STlIW/PbkO2cOGbuoWcZXXNxmSWKj1
QXTQHqw3e3OpFxSXXLXEZe9pvdEr/GLDDIj54r/vuPaXL/3Hha+eXkxNJJw6EebrVWq7BBtshJt5
5SbeFNvsOWXwla3YkN3co0H5yfv6lyfLsXRJaaaC4sPC+efDKzjzKJqRHGgkFKpb5alynEwiN3Gz
Cfw6zWxAo8uCT2gyH1c7ljmdTGxiZHUWvKvVLsMXFXJ0PJhOOZ6BtSjbEGjk+yf39eOLKQnNIFHw
Ugsa+nU1GGlAFYOxOyCg4pxHhwg/sxf7jitWkz/mawakyeD178sn306/fPw/nmLdFHhF4eVwYw0a
pn/e1MgEwK9P6sGhWsVrBdQ30y2BI80JfEYK3bbPZL0be40q9ALjtMeKoA0ycIGyK9UGzEzjzWoo
3Upr9bskNacD1iYgTBH7dV3qxlMbTeg4Kyy7D/++aR/u2a+PbkNalRTl4M///OiJzPvcJs6lzHHP
l8yuMqx9T/++xsdymItwaiR8xgLnwUPw50XGqes0ksQPOnID32ytZdf39eLNOGdf9KLTv2AL6SsO
ogThrRqrNt2+LUiAGTlAjMR1fvKdP7x/l48jHMnuqBP6bl19Z5vuhRMkxmGYOiJw6He5Y0/wmamS
y9zYs1V5dTPk25ERzidrzl+vbNJSdnSp6Sxqf94IXavmueuNAw0nW12FJmWi3ivCDSiIDl1Y05Wa
GfNtIX1a+3//COZffulf7zyjaUns6nXZOOYGrH7TOEilR4IZ34z4wDa8SaiNF0pvJ/5pYOvFdKG/
zBER2UuVvwYAJ+oacFljFpeMBxx6k/rCcPOdTsO73k87xW7uh1jDcqi3z+yLjzFTdhq6SEJx/qOQ
Ek/BbA/f5RBbnuoYX43QIAuyvLi1dG0d2MEOXOu4cqboZsqiTa87B4e/g6Zw+PPC5IGo8WL1+drB
obbqyuIVo8yZMfMxdjhqcEJ2CYgeXQLlvZmwwlUKQOA1KlGHwwFpPyn1f9XyV2+6CSrJYLfSCNSW
l+X1t70/z4pWiQfzgJsV0bEdXSKO1P4O+7FcR5IwNhojObr1uHCNJlO8oWurEbmy1Ldk1Fp+f5mi
IYgFRRo0xN9ExrKbo/6z0u/jc2ZxLNZ1w9Y5in94wgtbBbMXgkfQHIVs4RnRyjIq0brU4vSO1wrZ
5TSY3de+UtD1/ftB0/6yGpqqZWg0tC2VKOir1VDLLIb8Eih9U+PBd8zkrkSn9ZBKPfMpBQpXLlbL
8Cyn49jFjTtkTKVGpV0+W3YuF7r+sQyL9rDQbA5o14RSvYxoUdCajIqCg3GSAYVO8xnVbhWigFqG
Yws4qnNsgO9lNPvWXExrfblgh9Vc92IlTaxPyp2/vYOgh0w+DW5vlqA/Hx+z0C6cLXlIayDDgrm+
0lVPtWOv//0TfHaZy+Px21MKlLlJE0MeLHpIDVbwtFJ2lvLl3xcxPpx7dZOd9v98matlVKnk3Bv0
qhHsF1swCa9LO7UncnymlVlDPXPo9zDbRSrSWszJOEelasUsZbZ/RthRV2NGkg0sCrmprBxXHIGw
HNd3UZA8OQYsllaRvEUDNDKjiBjtiZeAqUNCfwudk/EWdpeOm2Ag3UYlepFAId2G2ToB4AX6O4GS
QNYY++mw/3/cXseWtLaQ6lM1X27/b7dXL+tlKjTn0KbAUBCxmMiQZ+eTp/fjK2yav1/kcvd/uwjB
sYsSGQ6nZOHl4/SSqQjkLJ20c46mdbLBnvwJ0tf4y4srOY9zIucEfKlV/rxkT2vXduheG7e0XY1X
9HaklnhmS1thEn6wKdb5BnTqlPuDRYkDVv+AiskcVpe2+yviB2byR2I53MkdfOJETtXGdv/90P3l
yZasLBo7t8Nx4Vcl9ttdKRh3x5J4HdQoKzs7pNIfAcP+z66hX92GxgoYIKZHp2s3+mQgm7B2HeTM
f1/lQyHOeQfhioWfX6rsyVdvT9ypE2zs9KjpBMMA5mWP2+J29lVFOWiKuvv31f62cUkgIBIUka4J
atU/vxSCXRGMIUueXz+/wU1guti6l9q48cOzSxKtWEOq9YL/+PdiC5CXjPvLeJOGx5+XBRlfJ/qi
HadK8DUp//bqFAXPLEzK//BKV2senMy4YGZyRHo+MCfpJPK0vMf1FembT+7lx/eELwX021EvldyH
00zeOIo2VvoxAzHe4aA05d2IMXpfI3I5KLIbzyrmkzXNVIIRasZ0TgxN0EGPvv3kk3w4u+t8Eh4g
nbqae6xePUQ1I01+dZbYtjO2EvL7F4XYtzck+BrqVgbxXxWIyCdTJNPNMozVU9YmHC7//Sk+vpOW
avAQ29T2tvbhSe6KIROjYRzpddlbFO8JBeHcbAt9UD77vh+3HC5lEYjIV1WJs7x6nAooYMVwwfMM
dntAump4ldF1t5FjlmtcGchyc8d6sCK7h/fcltDFVLKwcuaF0zjgQBBtiTxUZF6vLg696erTAvHy
Hv1Zc/AJaZpz2LVNKa5/EaONUDcAhsf2u9E4fGJ32kBd20w3Fa9X+dkN+biKcGjjaA19kF+AE/2f
75edIPQwB41XK0B3pWgqUHQdVK7D8Lthh62UY5Tr026yBWpd1tOjZaX2DsvmcpaNCN85RwsyRpi/
jhW6qaE2baD4LcPwT54S+bfHhHrBgt7K6QMn158ftRAke6LVOdphtCDSEgWaPb2AUXwRstlkLgGG
DtZBPNwOfUQMFEaOaezPQTaQ7dOjX3UIJxFAIaZkguFsDeNal/1Errj+3qaYj3sBCz2D0OYVTncm
Cm1jwJhaKVm9zmJnX0zGC45ArOIVz8XEeFcD9RYK/mW12Xsglr1ZEO4YtWekXFuyPWGn2dojBTZA
rAU7YFRmK0m0YhENZ8ZSj3Wk3FSwxVfQolgHnIDODeac1dLpKx31mg845NANEHEQ98utXk57OVnT
j56jlz8L7Z3JTLVJL97kKOy/T9O4+L3EDldq405E2eJJXQ/XJDkCJW3uhZ2At8rXaqNAl+Ao5zOP
+aS0+dvzRB9OvYAz2ZuuZxmVPaaGarFe69hpwSIQ9LGCnOYcnQt4O1Vbe5v0ofyk8vjboyGZZEhT
482R1/0BOXSkmNjyKMCOPCOx5DeGzfhoAeX5z6+kCQ5vwtJo2Kgf+vz2pLepSch5JL4x426gSwaV
j7DH+c+3Iy7EIsCgBvbUdcerSwMDjmN0AoW26nBQKOFdF39yGv3LbfvjGleFirGYoc1w+WRlHaUD
7nXd2oW19ck3+dC70xGi/PZNLive7yVXHV3A1tEpNmG9gMC9r6bw9d87yK/q42rV5EzE1sFUBIyq
dbWM8UhIbYS7aS/0h2L93CmWn3TLJszRRNliHzoRGLj+KdYpkEb9bIXGbb9gsfjkc1zu2IfPoens
ZtalS3N9YgSAVDbLLI/6HZ9jrW2RPLvBw/9bJ9b6y0GZ05NlmJwgVHC018UsyJG+DkgWCrF8Jk0e
Ew2gbiO9I93jBgofg3qPmJdQPTXKno/rxk69MlF46QYUofhhZDmiKbJR0+/ZeB6fi9fAQbjwdIk8
7ZrTojxNaKyRetQtfRaaMj8LCIaIzqavDYEoIn1pJdS/JPV65RxMT1H61RlvSusGTB5Bq9KdycMt
e1J9UMw6gpufoI3GPvSssKsG7TpMXHPGv9wE52EgUDFWVn027KIl8oeKs3b/TY3DlVJh1E9LP7SL
J8mLjiVKQdrUrbX0bjJujeil17yxAyHr9xta/+wE9uhDwLb7x6X0K2Lhci/dmI1X31n9Nku3s/gx
TZ5jrm0ZuWAy/fSnA6grphQjTeW5Kd7pCkXGyapPaqS647eoP489Mt914bgLvqOEMA6iaba6ucJU
wb+ltoYKxCeYh22q+fZdYKGq35gnkTzpw0FRXm0kuyPBTj6QjbxZh+ZGRqsSyIN+oUm5hbouW2MD
tYr9aB+pGMj9RrsrsWnHO0kabgomBtZ9d6zFWVlORblprZ2ZHoyREPjHpNgXM4Pr3sWCOw1egAsq
UX3OttlXR/Xt+Bse67nDoXUQMRjEtQkuMDjaxa4HjFPfmvKlWzgHryxrL3IUlufWRgjoB5g1oF/g
pZ/XzaNOsM2B4IIoeyAsaID+0O7JBijbrVY9NJzszNsZRQmeUcsvsa+EUGU2aJdNua5RUVjgFWDz
7UWKtGNlMf4XbyHQw9Qtxp8W+AeCW9WT2RLpSB3mIgCbyFddvMl5DPRXVLpzurPhF0KXtcCptL4q
X4Nm7byYmC+X26Zcp2QyT5vFvo1rmI7ASUZjVSp+6biIxPhfNW0lx4fEcvMy9+wFcTgUNARMsbGO
wm/IMdD9oJWhDVepjLKA9nzRkgyvWDUMIDbKc9/xSEzlQ9ZkJClEl2hao7V3hJdtAdK99ku9LiAK
tFm1RXaOH+vnTFjyjFWV2FzCHQNljbbg2Gqk0IY3kbEnI+3YOQS+1atAE7sGPV2SolmCigTlDBcc
j3v2TL7ZOuhvsDOk2cMv8lOq+C36+2U+w3fyQKi3UvMVUi7KbO1Az81ad6m3SALr/j1APZ7yRi7A
9dvz0Ox4uZvsGKq3lXqezcM03Yj5XquOzeTzUhC04eCpwwlY3ObhwTGxNO9G5R0OvN7SZHe2MZno
kxeEL3l9GLUdPBHaqXnzcxzuEQ6yehQDjrFkF+brQL0Rws8cZZU1a71+JNB4NdDXCdQE4m/hk4eU
OielADrRpKteALtdIHQub/kENO+RkM7CITLxaOJfsQdGejrMECS/VBJugPXLmsEFmm+QGZ3ibNlP
I5yrsn+NzMce02tPtJMZAxDC2atyNtaW4IZDRWli/T461VMjHvLkNqmPiz6Ad7kVymvOAtPlXxua
FwGNItCvfozTr+9eJkyX/c4ubmblRc8fkvSpn99kM+1nGy3WvOqqbV684M5Xw1vG/9h7AyKrrdq1
lrVBNFGt+yAYHe2mR4VC8ER06tR9r3sLa4oB1thNiiPUEAWBXpJvy+WYxGssv7ASa0q6cdzi7IbJ
gsu5gDlf3ywt454Nlm0APNoNauQY0wpIVJBmmOmGBGbtdGDKvSKzrMFerDGVVb8laeFnEAFm2/SC
6CYCaZNlzoqpHqix1MOuzWpqgErFa9ir1hozdTrsLZxp7aTg6Wo2RIRsR0JtArGr4ocBjV6JE7aU
TF6Kh+kUNvpKLb2kJ4JKWw8K6lwEpgpEG9pzIS8bukAMcW16H5EXjm8hQge74j3uvjj1E3ZrKqtm
XsNsI6WjJirhwppEXdn7UvkhrE2trk3cdXzvGRrH/CrlTi43i3iGt4UOlqbw0O/ywK+ydatxjvHb
96b60STIGLEjvje5n2iIq8U9wiVZbNP5To+3UXqvhJApvXje19N+rCE2idUIS2vkXaGxoW1SCyvL
hkHCrOxbHOfiqOCCjB6Uzps3anck/pWTel9ucUEAjuDXJxiMTeybOe5q0uPDGyLOdItwD3tfK1CB
FDz7zSYsvbF+F1ryWQqc/bEUoXXNkErj3TDU64NkUVJwL2N2AteS3TvSUt5kNHHGIyDU+UIa/PiE
E855tdHZf6bp+EtdaZq2NC0KIf657lKnps15poxOU8NVDXUGTBHY8Z2YAvgI/664rtPj6H5RAzkq
gFqdwDtqrj+ry7AOZTpm8YnB586UHWaRZD9W0u1ROVrpN3jgoN3UNTEOO0ehjml6P06bVYLFGE/P
CtDKapCza44nziXrUY5bo3mjdbjSp3Frq/ezA/47g9HZYf0T0EsNeKgz0LQWtg8HUfzcMFyUB7zW
KbZQVmJV6V8DGX0LhYXEezZPeVAehwF5akVkVDTrLD7jPfkjJ4M1cUmsY6YkPOiYBpFOyFmeootf
vx1cJOP3nMs3MWM1Z7pkudwNkJ/iY05cLeT6oTwWee9J0lTHnD9O6rk9s1SAvldU+M0Ktr+7sfgq
lvMoxNopfox9vw9h4aXDtLIQ6NUL2VsmadJ9bfzQ0uTWKSHRF8tRCe2Qr4M1+d+/l0Zb4eODeYl7
ExyjLq2n63O8mVlarrfRqQ6oewb4KympaRnGriCsj4r2zRGZW7SPzmIfR8bhuoUTsvrWWi0vubVa
yuyh7/EAR4n1EDaSomepnE0HJG1ng/ZktUM6n8wQdsUvS+ecWbyyOOkd+WNWJvZkY3A1tdurUD7N
LKrXZc2WaGo+AeQk9MTuuPDz96G5S1p04hEZbEWzjcqtrHC+OqfS+dmk21C5jbFsWhvYhg30UlJ2
SH2R5jpQwlvUCodRGbxhOeXaOrR94KLBgA8lflVxHwNUhBMYAFs3SFsIzkqEFZHNuUcm6S6Bh9cA
vKCaAqxY4WEx2a7gtWT1vqk3hGa1odf/iH6MGLeifaRsa2uTFwEFlQ+fGeZotTxZRCZTZPYQU+1d
teBa8NSAsCCc/fJE2qbfOK+G41NFCqCZGAwaGN4e6AM72VIwTX19uuB5E/O7Mt/0Y8+YwrVQH8gA
GkT8Iy8fVLy3Ci7apxByi+D2GuOmfZ6W57n77gzpRtTkTQbPHa2MML/P4OWF6bsyfcvR+9Pec2X8
RVd2ZvG9jb6SHLoN4Gh11ivNFL5qFN1b2IPNWxIzTYn+Ey/yrXJkTxa9m/e30deOXIN9YTAIA9i3
WbqDEfmOwv64d14S9d420dbz2/lGi0EX6fBFk8OjjanUGe0VHmKcvnN1ivCpUz3Wybks3EniZI+3
sHTdzMiZM1FVrmOq5xkq7ivRA7MDBcSZPM0IV1Tvgf2FowqjGxevedITRcbnc/yG5OPMOCrGsXxL
/ou7M2luHMuy9F9J6z28MQ+LbrMmCc4USZHUtIHJNWCegYfh1/eHiMgqd5VnemWZ1aJ742YeCrkE
AnjvvnvP+U589iiDiUWeRZbF2QFb8cqPXg1wJoGyyXCpxvXCrNYDXCSWGzamrmK++DlS3ZI+CYS/
Cx+xFVexDGx6rZfE1KoPbXDsxYblHzzUaxXtCjKF2oyjT4p2WbsYDju0mjMx1hZKSgeLTSzNOdII
fanh/VHtfqM5x3pK/XCaVaFmrmo94f6605qnbLyDg0HNF84tSZuBQJ+BvZyrtuEqlb2BWoTN7OJ0
BxsjWao8l+q2rZY6HsAOHgKGzYdo3EiA7KMC6K3ElgrdLMhqlll2/77mlsa2sa4h5Lat4crZhJAd
n/x4OHamN+8xj6bpurJIJWsgMpwNf99nICw2nXJfFxB/99h1wgFbw8BkWj/J+gNRQXMVbzQwW+zx
sAFyfxdhtej9ZYNsJyOzu9IKGN88hWFZ4v/Fjhzj28GQoZ7itFPnQLBnhQpIL7T8eZm28wycUtBC
4c+i9tTK1GERZt02ntznOMx4+TCT30XJYw/8uleTu24IcXnue38jtYcqXIWyv1XEY6KfwL4uptJm
+LRi8MIcUYlatItnXzoE1GuSCnzgItpkHlY+leTSNlZGSAxJvgkALLAbFXfC2depMQ+8i02p33PQ
i2cSV5YfMmJVIG+IRwlzeQxa6JTHDDOrd8iLgYHbn3CxfivEc2s/i/KSR28yERDBtuMKOHMZMjaM
TYQhWFbWY3XoGsIHqbjKFfEnI3HA2eNYvQcGJfSsy1bKuCysT83m5oTvXXAppQ/Pf2i7q+xjYcA7
BrQtuwztppC/O/qGiOlEWhsdlIT2UGPxlG7pza7c1FiY5T4BEGJ0y3CkT7gqcDwKoNr4O8BQ2JzZ
tlnyPfSJUgE7NKvG02jdj5xCnc/COZjZDvux247HRm/cUnrszfciMajT/LXnX+JQB5G3H4qzgg0f
M9k87rZOedEFjdAT3DwuxjAoBDbOY5qw0/la8B6FxkLCyUwMLI8BMRRNRN6k+hA2yM1zCuZmDmHV
tfjGOPRXpFTOC5z9A/Wy5MRordKZaOCISK2r6uxqGbF0WuHWIVWA+ZGDpfd5WJVFAz7FKU4N0Pix
IOtwlWVrUcOGl9YSNDF28ll3VxZ3xHKZ9iXwXQ0sGhJ6WHOpjfHglk7fmbyg1l90VPl6eSdCvETN
W29F69EI9mBtZjh0XTE6S6U8FmG/rUFEafWVinqZt9Kd1RszpOEoJh+igPXL01wknJsmkPa4cJv+
WGl0R6J86RD4YVg1Ow+APdojMu1pICJpt7SgE5QFZwUaPD1IDAT+M8EWJN/rBZNBeAvVm9W/JHgL
65PZhxuWBce5xDE1/j2xFB0IE0/QeDnk1qFtY3xr96PfcFq6A7mwZeOAFrTX7Y2vnELTdXIW91ti
QvhaKoBWJGosbuIN933Y77P8WY/mvrYwiyvezihdpO92tUoJFSMBGwTlYgTgcgK+VmUgzFahfvIE
Md/zOniMLml5HvolaJOZgQW4eWruNTYoaxHWV93Yh7nJwamYGc5nBEzxrUEGrYNTuzZMrcVMfJjt
idFAEDA15K6/FtUj6rxBXdkleHOFhwZbzj4Ua6mEJ0QCQs6LOrca5KkfcHHZlrapfI7ym9kf9eLO
qmDvHvFQotXF0INrE1LxLJTPyrDsrXqGba1jjaoJmAlTnLlXVeGRPzvgQH3xChdSEFnkW7NELxdy
tku9O6M6y+VJZ7VPzJXQV9QPhXMXh7vSvBjWfZzfewntvDR5Evk2zcdNIg8rP4iuKIjhVwKCjykM
YF2a0S1oYmrmeQ5YzAPfBCfJ9MGpNxcjXJcY3j3TnNXRK4zamS9tbbBoSbxhDW6iZE6rCnLRbJQ+
QCqzwVzVmqDfY43tkIXHgTcJU2/npWfNPCjWPZlCobIMqzNrfe8/Q/CDg+GXO/KjyOcgqOCAe98d
G9Kb4V3sYv9q8HB6xd4uSFk6FcN1TLbio+MAkJ2kgmDaIkcv81SxVVdwScE1hAMmMNdPTrh0AQAZ
F7QSdidvcwW8To+vOxTLNsEZB11BRM6Zd3vThdppqK4igCIzrqL2ON603HPLADRfADcxpghXTmqy
9GFmFgenKpaR/TSYrg0bsiqXIOYS6dTnu6Lw0KNBUhQY5SCjZE40TzCyhqOxJtO08kq20HAWKZsJ
3hzXzz1WFkGND8V1pgyvdeXS7VYVNyN+FExPVq97hmJRYrOwo5A7pcN9B2enCG5FRRIslkj0MBG0
slg9p/RE8etn1UtZbaeU1TJ5SbQjEtWZl+7j4uwBZHSqt0SHOl2S3pOdC2jf6caudiEmmyxeAHt0
lIe6eGxA9ZV3Tes6hZvHFMArBlLVM2TqWeedfIhe4QrHupxQT+7NctvV61x3037FisD+TN1Lv2um
Nx8Cs1PJ+3DSPDeF6FLa0FndDqKPxjdT03n9udJOGscubUzctkRnTZKLH10S9VI6z0O7NJGfOpuG
7rEJeoLXxIboPD5VzqIYXmrlgcj5nAgYR6U7EdA9SecjCVMhrzHGJaV/JbsTxf+BTxW9ODnzMu2q
j17sC04iFtM6iniWXBWoknO1EgKhMyZp85r4x2o3SEtfhycEvDW7WCSqElNRwXWKHihpSR51oIJb
RJhtqW36ZqXfe+NirLHk38DKZ/RWmVEOblS6BCVV5dUhZvXWpKt6uMTJ3Co5XGz68R5uBJr64bHk
ZZjiC/cgb2ToI7IbjW7DW9i4kTU3lEN+ieEmTAcoYKMU/JtKxnFIdQHeZtUNG4/ocDqD/rpBok8k
l2XMbMqKKEOsSZzTtZC2vg3b9mSIi6lsOSJAb3ezN3PaXQAxe9ekuyOtjmiXyNiG0cmM7uxhS+Vc
dmIO1FFbOyXR649+dyRjVuHtC9MtXkiYlKhHEGLTk3vzo3cjVLDKXsuou2JbRxdk7CIBbYsJ7NXP
+1fLxsSqNyPJCGKu8uEZRPPeO9TLgX0pia+ZJTVu4G7XOdvW+xyHt7rj7fospG6hstXLSKRHEMsD
3ncZqM1on3QfuWVnzRQMytGilBfV+KJ4DBJo7hEJMh+lbVy4TXWn0anSTpV+7cb7VF44YGoClOHB
MfLu9GRrC6YMyzJbVU4908E89avG5oH+XspbkxZ7t/MrVw0WUnNLpIea9inmc17WxwhmnnOSQfaA
t/FPQER4K0gnC7pl1qw73lFl09X3pnTyQyqXFfw1aSSXpk7mY7Lxo/sqewEYukJRO1YXYkEIF++r
sx3spjclP3X2MuJoXcebPFzbNViw+yHepfWxr58oiQxjAUlu+h2WonUjgmzEXLvGlG7ZPQYGjdK6
DwGLoBthYuRR+rUVjLAptETMp4L8yac3qtwlMBsMGLSA5MddlpRPTiosVxBI4xIUnm7VIoClqqo5
Z7eC0YjKcAHDygrQ+nercuhbdFWyY3bHz8Qv/5tmwy/6UCbnEkhDsqKosvxlKthZqlfXRg4aX4JT
JTWu6U9QlOjtn/c0fiEqMRFk2qABJ1edov3cgipC+lKET4HQiveymq8wFbpeYqw4UP2m2/WrC/rx
J30xfqgg7Ngl8kMXTo2ibp1GBJUnv9V6/ap1yCTd4kPT1MlY8/MFJU6mDiV9jXrLO0sjJb7z184y
WRDTOEfHNr1GLOdv/7mx5i+u0ZrMFza6L2QpXz/N1PJErGnctP5CttjMa548/fgv3zB+hGNMWrZJ
DvRF9eSjLkUbmh9qY1gq0OBLZUezbF0q7W/UEL8YfaPmkbkU7G3MhL/8IC3ONC9os4MBd79ydjCJ
f/OE/6KXZiKHQUhm2PRA1S9PeNkN6DhkJgmRxuCoDL6Dt4LxLSpMnAPbG9La/8IjyGOBNEll4P4f
HAghkbpdl0QEE5cSQXG23b7KDGRxxhBr9zuN46/eLMA86MB5u/CCf7k8bWJ+cqgh82jir/tqePGJ
KHGjwShcH+jlyz9/Ln7x6CF7//cfN033f1AqpB5RL4lNL7lAPlC1WbeD/a5tdE2PfiOn/NWDQSgt
q8WkErC/rkxqpsfDMMYHEpKIKvL7ZBd0wvvNY/6ry2FB0rB1YyQ3v356fS2bEeRr+n3AqNiBR/E9
o7r44zP7K/f39Ke44UsM8Ze//u9/mCb8U0zxsfjILk318dEcXov/F3KHmSewMv7Pv0f8/ofk4bsp
MPhvh9e3j3foLa8/RRD/+b1/hhCr2jcZoRdyw2ldQ3zMMvBnBrEqf+O+mBbzBJ4B3F/8vL9iiHX1
m4Y6i2fEgQOAzZAv1Xk7xRDr8jcbaZVjO2iesLyglPv77/jT/fp1DLGi2j+v9+hG7MlKjVxLI2iY
3296DX947lsl0gSpJVBXHJoGps/hrGMAbdkh/W9i6KpTyyjT6SL6F/bOKKob0LlVnFOWAYiY9bKz
JWo443DVoarO22MrBTC+7iQR3QyCg2AGQvSVpK3le3cNTUJm4tWABCOs9JJKx3yyR9pB86GRh5ma
UlZnQ7AzUm+VpMhEYhSocG/WRD9it4ojhzwH6NDmJHYb6Is7/Z0n5w1ZesFrxZmdyNXYlT0lX8Lx
41pUHDQS3D0iSMgrkBuK94jQ2zRubh7DUm2IGO8EMTCdVlsXLH2T5ATqOLoDa5gSDpU3uSwOKN5o
PVnnIgB1m/b0BYiurzyQP7C0gDanc4cQnZmuUU8Hw8C/0iaTtiCzcBlMSE1wYulA+iDp5tB6GG9e
2r4no7JnONtBcIWAVVIIj+dJeUnOJj0cyHPjm+/D2rfM/kBTkIgeoJx90tBqI65AKtddoz5oCUBP
paqPhPwtIKOcM6XPgbeAKzJoT5JiukNVTAwtwpFQnCIpH92QWJaZFKIj0MEJRjD+Z5rWvpiWeJU7
GpEeGXKUe8sutgmT75O9p5fXCJJwI+JjAnKzcR4A0SEG4Y8wfKyK6ntJv04OOrhq2X0q5QGH6exi
wMkipY2QFRqllX8UdbuXZGmvAuhMI1j+hbHrNMB6CnAkct5l+KfO1ShVB3LNG0btByIXyG3QU5AO
/U5WYH47sk7Hyz9I092U9fpENuw60PUHKcvOXZOcm465sjHgh4PibplliwoR2p3tM0mriBhtiEef
JVl6K0R8Ma1kg1mDuXS9SvvuFAbcIq+Q96h84br3zaVQgzl2nnBWtBrhiYHLWMiceZ19kbNw3c3D
mPNKNHL2rxuFWDeUMnguol0qMypQZXHJ8nAFOOkl02JzXtBPy3MDdCpgw8G5EIyazzNv4KiaklFA
6O5CEt2j1imPpaoDxG4PnWauvDpdxWl7bUNyhMtsHyfV2hLPNYhxoG/+K3aPzZgDYohU+3uWKbfU
8l0p6s0ZfYyr4Yfk/sjd1hBiBQd5AaWSR8kfqpk/Mr/JsmMdIBAzS/1N6hs+IpFVC8hRZkfOa1gX
pxxIccLc+I+vGg17fq3T66ydqbVDvpKnaUDLCZvD+Mg4Qn5vhxjWFAmUIf1lve629EvnhZp876z6
WbbFp60P30Nefy0kMdGJkSF0VrVR821mZlPXLD2BsQHmY/dHxmPWsI0saGKgy8eqWWJVYARqchHw
nlCRxbxtsiB1wUgeBwemuvD2HWdi1ejOulUfDC1YKmAjAho8hZ6+GoKA2AfQVzzDarzvOUSNvn8Q
gb3R8aYwqVgonvIw6HSVmJrMUz2bRgdBQJr3oBMtF6LH5sA/oOEgm/uR9HK6c/xwW6d1mXlr2CS8
3cxmXHI96MelmKkY9c57vz6qfT+HlegwC/YXdpRuqsEiZIm+In+ZZASCBE/kB6PR3QojQGw0YqD0
pP40iuo+sgL0QfIk72q2eUI/RLTyAyGKNBm5Omyp0soZ71AI5cS1AIG0YmvrD8XNpscELfxThQ4A
lA6iXV33LrYgJBq0ooK4JBiGfrQ16tvIjD6Z4kH3VUq6wnbHzEymisDuqsQKnVSr54UZPvKxU91I
I/t1rqjlXSqQb40jpTVZ5cdMpSWuiszGh0kKHoGQRLTKq3jEuG5q/mNWFC8j7M2ZCsgbj6GxirUR
TpnvSfPiuU0ByPYEkHjWx+SYmlUXqU8Y+dbiFWw8hN1aq2iiHWV9vMtsWoQsVjvhG+rM66OPxvBI
8GIcF7IHgMHmBQMf+xBFym4c6dxYioe6j77eUBL+BMOEIE2TKUiPJK+myY6sHTnTCxM81IHyEM0b
iRjcVkgbu1BntUCYTcHYzjTCqFqO8GZXQ1WU+ju54LXHTvLh6fENe8PFGsU7MYgbdWCkXHUR2+SI
JK7hWhSLtcXG/JqOprI0Gn0f1yDg+YPBDh1qiRS++RjeO0XdMXDoV9kUA+10W90MaFuhjjK83CXj
ECMkxEDGAdLVNjxlwbLwrJRnmR1gDiuxm9fWE/G7bKGMBEsPgLQaeWC4teJi6wg9Mapta0M5svkN
zLktc+5o3+s2yRakbcNQMb1bUsbSTBfeXVbGe83mialRqZddtK88e2838qvkl29tsCVo88Mqj42m
PY2xdWrH2AVLh/JBL18Ug9EiOvRHi7mRoca72nxujPGhKtJnxQG/I5KQOSACRMBei1gqrqCCIZV5
0LtzJIqWiusy7Yl7Uqt9FE9kunQvVR1+6IYNtBPFpiiQivoqo4qKTySse6YcLUOWeNLo1O9mXzL8
yuWFocn5XLBmktzKzIwIOB9zBiTW7E6YXTEbFTZsUJcMdDkRGAURQLhMI0B9U/TQ1dQB1CpM6Htd
vyv8Ol7a02gMO8uhHVLIpnQCFlFNl4MTZjLCvNPSBom1Z7/j5ZnZEoIAQjHJ1EwNtZsD/QPo5uR0
rJIWSYpMyGWV00JXqoaxk3q0aljbgqRTPr7+pTFl0s+pXMYrOHPulsTkp9EOQiKszzn7+QQ6NXjC
WtE/OKn6kVVeRKBdeu8H4sByt+r9Bw4J66g2Hgj2vBI2s+1aaiUfTacxL6zgmuoW7SoapWhnzp6u
36LH3PaaWVEwvu3MCrlewqxftrYI4/1ZwyGVV7DNUAU3R8zzPMJMfq2Q2nKY8gACSP88qQe/zh/1
uFRXVkzkrArps/ekXVe32xpZWZlWG4dpgK3kG199+qMoS+clqZ8uZrB27k1q2SJdJpG1z5PqPdXE
fS8XxsyEa+hl/VttJ5dSLp76Mn63wweDVNq0jT6b2iBit6eBpxQVqfDIs7QwNOh3HjQs/VgRyRMw
k88o4o77tjmt+TakfqSnnkfURusrBqi4EtR0eV+2MTWkIgk3IY15jEq4g178RMjhkQmb57YZnXap
wp/ctOxl/iVs/VMnGxxm0ds1WUsIETAJw6Dzb+vPkh4dlcb/ZOejw4wMblSL755D4MZQHKcyMQ3N
TWeY1z5n7ekBYcwbEo7NkMA5FunvEcEEM84Kk0MZzEtRuUPS3+RJcVdZYEercMr508mtCMx3EAGP
Ar+KDsFxlgfjh12hjzAj380C+4UA+y5ZeX1+L1WUuEXK4NuzkIOg5b4fhb6RCjB5diKzIRVE0LCx
E3cYNSJZESS8ruNBWklj+dEPEnBzs2uXjUkDhFHCPu+w7BZjpjBIpP4vK+Q2Kklzrq15z1JETmsI
vnwuAtla47U6AnBXLASEUS05bjI6K3pWPANi3Sdm47ZUc5ZPXGQtaZZbGBr1wCSC8utSXxbrLhtJ
H2iMXZykUGN1E7k7oWFD5KmbiuAFq45RZUKoJa26H12/i69+3yPK8cg4IEt0Xvis7E5f3DPqn2J/
rIpO//Au9ahOlKS/MwnDziJ7XOeefXAouReED3aL0EvXJpWIazbRzQ+8D8vu5+roE1BYBLy7ynM6
8qTFXYlamUSMigoFhGW0RkqAFjTVL2YRMq4FKMVkzQeCMKmJRc/4lCJwb8WS6mrqWQ5yMR+k8Sg6
PV3bLZUFXnqSH1jLq5rKq6eVHxeofnWBN2Ac8nfTqqt5S+5UpbVTGaMPS0JvRjhtyaoizmOtxFs1
lPJFqrEOGygdhUbao5zLO38qT9tqaObaeOi9qQBKmXiN2AmkHgbESiZdZqmrEAQpvG7kKwsWEfLc
kchZBAC1zaqvbHUF6Py9bjONsE1mvu2Qb/J02A9me0b2DPmTxiZU4YVlBIgta+PZ0EZWpIp3tgny
RaEz0PBbmP7RqN7UkZ1AIuQsTe+HUud8Y5kcEMnK0lv9acy9c2Yl5zDwwXJWqqsPGaeV6qUJy5TQ
n0nvX1/yLr8MKK9GnXwSveS+qE25kFIWVDbLarosn3EFoZhSS/hPlZCyITMV8s1Jpm38Me1jsNNC
QUXTyfSAhHao8xq9sCrym7XTsCE4YlYOocUJ1dxrLTn0LTD6PJTF2mbVjBX90CXZg9cmTHjbnYFw
j9emAgKDdj9MCHnpWLmFxCC60KSbFvZIaitupT4zHR5qRLyurMVPkt0yKBcyoSX0J1ZDUbv6qH+M
pUjWAzb2edAwNG8F0Tcy4O20Q0DhITfsaCOrRl9sPOG4TmhUs1K2xo3cVOiFFLGB9eMcE9uAqRtF
uyYAZ5qSaB3GCumQuumGPGiZ03ZuP+LBzxvia7wsvGXmUzEQ7DQO6THIdN/VQ80/VhyayKsddkz3
dFO4ASU8+jVOKQX40EWcCmVR2PK5jzj81gmjxHI4RZaC9ZgJR3xTCOaO5nXFsxuQWm5nHFV81Jh3
f/wBwBnLihIFa69R3dhzkJg0SHNF0uLlTbsnjWDFTaLLyb7IHksfiYcRARgtpW5OSClbW0qDHQ10
T4B3qh70JDZfUnr72L5mhYWQNdmIgVN2Jvaq1iQPtdZ959ZWK83vC3qUCVnBQ3mwm9JaOH4bLWXP
XPoEDpCejP1pdJgZk8h29skH23IszrQJq2ZE5btXntE6Fje1K8GcD87eaoyPgMgNgj4YUEq32IeO
ggCDt9fT5qJQlpokfZRlfWWoS+ETlzQB2hJcCJIaVlqOUwQ6uXoMu71pCSOgpGvVDKGT/1ibvowo
J2R+ULb3/RAuoJLcokR5AvkGPJbpq0PIvSj9c12m71oWvuuddZ9isms049BH9bn1HHFOdYjJWt8u
fSW/GL56y1l6aYWtiUJj5pJz7itDInBV6OA2PdxGapYqfFXfHs5VYxM4YqUIy8AK15pDkSgIRQ9E
cfID89kml4zwGanH62jdZyUI6KKJZCDFJhGVlElVy3hVrpJl5E0poGzjoSAuTotsgOS9+tQHrN++
VmbUeNEr2gNtm53JO4ArLmufElCRRaYYDJF11HykLIBfJUWB5GQ3yJHJNxpYf4sZoDwcLLDsIQfB
UtW2PHm+H7IQGqhOrIJdPhmqJZL473GzScpqnKOJfmvi9EW12rtmIMJPKp8Vwdhez9pPCOKwY28x
Z+ZZpb0GnbTK1FVcj+w1aNHQllF9FNNq6JjZph66j05J6jWHkygjzEuw8tvWzEwR53lRfnXKYq+N
2bvgiOM4OGacqqcinZC/o3AVgslFFICM8omyzmgMUA0MNKQ4qAjQpkYI6lfTCo20DJNTpreU2qOR
iReOgxSjXWwt6aDBFHCxeRGpYq1rdDtpgzGIVZ8GkozMVGkufSJfIlTss7Lt6CPa1q6OQvyn5cgn
23LobIjuE/pQL/IoLdeeZ92MOoLN3e2r0X4PhKvfJZK2CAraMKQ6OPO0pkyydAaTZRCqy7QmGTek
NQkuV9+QW/rqRYmBckYnigxrh8nnPy+a4Z2s13Enp5lrt6Laxr5zDUf5sUfhUmemtqDjJGapWb76
ZvU5ohPRbW2peCO0rZg1u9bDAvSlR8vLQyeStgxYGwvetcFJaiCcoJ0nNtYGyWhc/hM0/7c8Zynj
vEd2BKLOiJZT2BX3FdUf8PMzqQma62XiahKjpdRjO0WO4l3RWso/gKNxdYnrsriPoxg1ho0ioNHQ
8zmsP4MB8tTCvtJq5rs1oq7IvOpB6IFbIX9Yxra5ArnlzWug1zOjT8+JPRhLS6hv3lDiEjHqaxj0
L8JAf6M0Gh9A7xHlY/VPiR+1/4U5wJUMzDz92tr/aQjwD0cF08DhLS+GKvSDhgHDXwOIqen+01/I
dAqb4dx+VMP9B6fP5u+t7+n//M9+8W8ff/wr16H4+F//4w2YezP9a36YZz818aEl/OPu//9JP6rw
7TX72+U1zX9u/vN9f3b+Jeyo3xR667TVFUIt9KmL/2frX6LP/g124sRJmazuf7X9JYX/CulCd0As
qQoud4YFf/X9JUX/BnjMYDUEiwSYSPuX+v4/zw4Ny5rGEROw1Mb8D1jty3CyMM2iR9NtXYog2Ube
zVOKAYcc1LuyIut8orzrjvNBLPf3nHyFmlhWDDwWWjsWHoKfMhUFZpb4qO2L2w+f5F8zih/Jo8of
A7B/N9IyCDFNPORcKxYB/B1fZ1eFiDrPiFpxLVLrbRyQG9HcH8mERh4lwL+RUz7DHfDJ2rNKNQS8
Jodtlz77k+87F9pS9tyBDrBs0gHRAoeHICbO2ZMwAaZVBlaZ5FAyzMx61qJ3IF3jprdZuII9jcFJ
vfNCCR7vEHVzG6Vk55OQVmk7/Af2XB/CclGp5klJ+KiQAxxTxCVL5h9vFOnSTKmVYu6zA+X6QExE
Daug0WgdjYUbTHw2xQtBnWvGs3YxU5PAskjjd/X0O64WbUWcvQmrJz1xSM6J1Y6bshwOWlvEJ4Sm
D3kjjCXBsCXGwXrYmEk+6+lpPjlkxALi+0iUPH50ppieLiCBzSvERp3aYqZQikVaRPceWW0EDciX
Rm7IvCqoJpi1INSWcYRoalxsITrrBCtdnDTwF4FiArzopVdPQcbqx2q2Mq61w3Aoiqxwl6n+XTHk
iGIb2gwpR/3EyLRVEPabWkTRwgIdTgi4/xsT/hce4J9PB8N7hxfBZIRv8/78OLAyR780BrVrrvSN
7rn761qxPsu+ORboqTwVRrZZoEMTyAGrK3fx1mtQoP75M6r9zE6ZfglLmbCNCDJ4Yzl7/fxLOKNm
xk3Zp1c4Xarr2OJZDDmTINENy65fBZkSzdMR3ENqNAea2wwPUggjg8MwzJfHaGtH4z5sQCOMIl9Z
cyHSbC57Xbcxq/bBqhF1QYMI51HoQPnrvCdECw1Gpnyt1S9sWCsn7Gm++Yn+O9XCNOf++eVjRqkD
UwDV4BigPn++sqD3KCqtLL3yNB2bMMYIVZBn12U7iV2TfofcAbSnZWGQTS4Ry9nRl9a90FVQWeb4
eog11+1lZ9jYVbD6irDs3ET+LkOKRL4Uv5Ze/RmHoeeS+bqRNWlY14IjIceiGO0uXXabY9gYd/Mm
dRjYNKq00IlrHAb50KUoqhyr+ZBjRiWcC8M9fQFMz2grtEIxSFeWf4cema73x88DlxL30DS0SUsk
a8aXO902OmciI5QuMskUodbuckDihBOs//kT9XVBnn6MwbZgICiAdml+Uff47UiAAdDDiyJTfOrd
tjE4yZHXkerklXn17o8f998wuf//bF83+GD/8b4+z+vm9W/3bO0/1gLT9/y1p9vqN8OEuGBbCDfw
r+l86a893bbY0jEksjkz0f9hW2dXR4kBb53oSVJA2ND+bVc3vrHXa/TTQRIR0Kbb/8qmrk6P4g+P
qmFyEIHkj2JAtgCmGtMz9sMoH3A7BFaWmKVU5w752kuTjLidrNN3IKOQkmLAGMsoJyQcdR9q0+Gn
Mq8ETvl7MXQHr/f1jWqVJ1XipdQIQR5KmmimXdiczM+9YQ/sF+UqGzp5l8k2nWZTerLef/jAf7X9
/yk5+Ok6MHSCttCwkap8PF/dq2ZeEr1UcoQvOvDuno/zgNbbomwTb90D8MjUEKqHr6xoadiHpuAE
UCp95HZ18hTJwlg1oiISlRBZI3W2zPRVFgYUp3VvklatJp+xKpW7BEyDibUKQkWNxUUHHeqET1IU
KkjnLZKofQwjAU7svI7XmmnsZP+ihCnRnTn9+8hMMw6FnEFLAcHPwsAetaivW1I35nnTxitbTI0R
8R3H6WdpNG+BpuDNSfx3vQYWYLYSek+MM3kf02MMhiNJZ2dLw1qYGYLELJs411yv6euIm/HkmJL5
Ko3SOlSw2Ec+AxxfZRaq6p1btna5Z4ozr8zvTJjBGYSJsjiUuoJb2h9o0ytkEHVmfAtL7SEPwAcE
nL6idoyWvqnvBlhjbtoiBAhIY3PQQniWtOprxqix3nVk2TGdDMNVnhnxuizHa29m/kLPaLXZAl3n
mDLbczC9+yTvOHUSL0xLdn0PEo+dD+FSRGk8p+f4SGQY8Zopkw3CTF5Ju5xpOfrYoo/fdAnGkb1h
tZ31/DoHi/qO2VLzGNRk+DhDfK/tVfTQrUfee6gauxYZAx41/6g5HvwRw6PtPTC4dYZq4RNtuOhg
dOVFweFXwhhKrB/yiqA4GiNAWuSTzaoNsOJU7Z7E01ttoXsfXc9Sxd7sJHmhdY8wTxEO6MTIQg9g
pD9o0aJosXmLlJFl14QEqmE6nQGni1xHKbGta5y1a4VL0BsighLBvMNDESAa7eyN+XNMXxlFrZ0c
iEdYS3F2CpTWQZzK+NAu8DLoDoGuadtuwpQ2tN+RwRoIOd0aBk1nJ5vcsuGWsMpxrzj0QitcU0do
ach0UwgaCXLtuk+XtRTDLQiKZpULrXw2G3mJ2DJaGExSUS8LEu+AkJDwmS2JzyTr2Mw/OjW9xVJe
PjSfHPSvSIVOTIXmg8eYHbxxtAzxdNM0lnN88wm2fJtG95bxV7YdgxLigwwSfNsys4U7kSyGzhkW
OblGNOB6Z0Sn2tWuVhmfoQIzvSTdDo7U3uYuL/4vd2ey3DiWrOlX6RdAGuZh0wsCJDhK1KyIDSyk
iMA8z3j6/sC8VSUxeMWuupu2rkWaVeTgBHCOHz/u/zDiYolM3qEulPqmqnxjk9WQvspbr8fIYRxh
Uk7hN1QJDxiaPYe19OQpzXcdgBEmhbiKOeAsH/UqOYxQPZXZh2dXzXTqVoOBzY38UMhTuWgwKYTU
iWhAWz17mfqjUMWnush+UmXiM1Tc1VG3xnfxVZaLY93WT36T0CtLmsxOvE0CoAIaUK2vlYTABm+7
CvqnvuzXfTuzQK2OLnBqLkesi2BmdQiEDKp1JyZ8JKSLy1aToPE2hzjV74YwhqFhSa4hh5sGA55G
Ejw7VPOdaKVA5Qf5RQa+ysi6vqdlwGA9y94Nmh8N48oye65S4a4foG6gMZJrCiINCLEYkgMN2EZS
FckHlCOxCIQIIEn5fR6AM5+kteqzC4fMkzZ5QGd7hLklBhOUhPSVLhmUatl899PvQdG7XB1wnZG/
hRB+RX/sl+CrsZptsvVkGUcuLpktV97Sa0tGMdIuLSPmPur3ri9u00p3grpoMC2NXAHC5IRw5KKO
Ifkaev04CFzE8C9EtjVvGWXq5J+FPvZ7JmKrgowBQaN4q3TkHmV48MNovPUD3HqOJ7svMtAEpvom
Vv13vDHe8zTaGdXc28Em1Y71mAmWBsuLC/RBD7SjgGqKEiIFnpeg3kOl/kZnG4JCi0AEMnIeYqT6
j3wUlJ0fd+W6qhsT3xIM4AsfdlJ2L6SmtZxydDtOJ+N8x6d5zDQuN/V4BT2Hqcak2pPaDPjhQDPr
BMBbdLSHdTDDwnITQzY/Fnzmlckuz5uJiH33YOQcIsZYW/vY4tbkDwFnqh/YxYhwSgcAJMxbJlpF
kW5QDABmECbBd7lXXxtBqh7yGNk6HWkYHnX6GUcj2bSKg4dw8HRXzHphPRlqfifHPRPm0lOg+fn+
Rm2lLd2v+C6WYRDUxbAxxSRdGTxNkhbBbTalx3wc2I5F6K8lS4Go1zxCfDmymZR97E0bUB3KEV1o
+D6FdFeYLb0pMjtXvA4bwkoTlgIgoBdD9/e0QcOtotTQVoA0BJ7Q/Eg8SLZzdfIIvgquddjFTlfh
4sgcrof6Ro8a+Eb83a8giwHYGw9th0JjqKK61Plht/SzYrzVCkVZsYY7RG6YaxhNOMEFNTEAZIS2
kJBhuPdjn+yEc99bA2F6oeZid18k4kS3sG6WvqFDB0SSZItU+U1rptV9Js20wER4nKx6M/UeLHZv
BswmonkzqILp1H5ZuHVyFPAdO2KPpy4qVdPXkh6VBz0Nb5su948RIkOGl0r34EoMBzE+Af2kn5OZ
i3fhVMr3M5XPqqLlIECKUJOivk3LcbJLjNyWfRkE28oM72U/hLUuhr1jVFJ1Z8yVV5F5wdJI7xAv
VHfZRHsY042cvgOYD+7yblep1bNY+I4wGhugHKozqGazqfqgIn3DJIwMsBdxfZf0+A2a1a4qn7KC
KVBasr2BIHMAYFW3bIZ+lcemx+kae/QAYmjh3aPQM0Op4KNm/CNCku4nLNPQYYATK3ZoMUWQUlaN
SQ+m6PZNIOAm3DDVFFX6lSicoyrgPVQjCs9AOKMU9lSaIJJj3OhlvWcKgUlZvA5ahf8YM1nUg1Bm
Mg+SCe02mig7xvwbRrWrXkdFoQxAyLSjyzMhx6VYGy1Av9FCgrzxtaM2RJsShmRl5fC3GZguxh7f
MHrNb7Xc7qNiOviy9GYWVJNW8TPLysBGcj1x4jLfSgNIokhrVpmYUF114sikP8GlsP3JVQyAVVAE
jmcyQw4QcF/EcYCwTxkygMa0DldTW4fT2qjJM10cMl70IMX421cypUjbMN6NVJ8uDzP4tjbArvvL
VqpupELdV+WAjkwnvhWl8htMBA6hBmMIXYW/lgtoRHaUjrStqqF7bMJozcgVqBKWmBVINCUMkGyY
FYFwrB4FKMhYIeK1K5hrv8EEUA0f6PoATUQrGPcHpiHMQGQQboIKPRnVGGQp6p+xAhhqimLkC7Lo
MErGj0IvQMnKTWGbcSztyvr7xHB9im6H7FfqtXdVi395ZRhPqZLvzQjvdsCmju+Pq1YrOGP06N0o
65muaDxOMrUuHUQ4b9WyLfLnRAUNkIrRyyBod1Ldr6uxfBnrApkAT9tKo//DuC8l5jtjqFtu2Hg/
sm54GMRmU1bPchG9hwk/hhb5I9edW/zrbtm1DZTsKFYPWt0eo54jkGlZQ7MQupgekiBgsMQCw5Eh
xswUiYdFV7yIdQhAIad3L3rRXRHddmL5PBmWi5mfZGelhD5CKEsMlKa1JDT8vyoFmKGP3SKHmqIm
jcstkdIrpliOI/GuqNFoyoL0uYjg1lcdWi99M97rqnYXIR6xAa1VVtpKEypQa9K0VdR6S4UXOjIC
9KwafgkSN8q2sKylZsS/PQ+uLabU0KAtwCYboBB0BKb0Rw4qDH5cxT1uLDYkQEnWV8O8nFSTPwiR
nxnLxNgUPjBYyXwE+jYdw5hTPxW4nFRdNNliGR+oHDnaWklYDfVeNMrkru98cYXQA0Rrz1MA+3JE
g9gxX5iG+cvaAyut5sp66tMl3HrQDJlV7mNRbO+kPDkEIl/NK1QmDLm+GRVtctq6VV6Zybgp6lgY
RhaHPuuaI2iNlxwsQ+69JLE0m2foyuL0f73ek5YyFxMjDTZBB9SkyZoOLM7QOqOhDjepldmVVuJ7
k3nt1krBW+uxYN1ZE4OVNsb2VSzUbEUrh0Ytd4A7lAP5C+Uwd/9Qc3t5/KXrXudqo7/3Dbk9YK96
M5KzzbEvH6ruV9KaNQikPmUUdIRtXT+I3pQ9WvcMoH8C5I9vxtgSngyzfJSNHAWN2HxBODPfVhhJ
b1kkv7IEAGjfh9G9L1Oc40KmrjUwSPenP+sCBaEiICUJFLFQxXBaQc8bGIa6tiKluFG5mANQm/ZK
MmG4Z71gw4VEpzelBzM3b42pvutU671GHX9Rpv23IhM5Iifd9fH35Eo0id9Q6UUqnznPjUzJW409
eogBdjL0TbmghkiN6TV6LoOUbMqp6x2lXqVC9QoEXYeajwiH3AsvZQzmIeoKLhuMdFvGfbq4r7Jm
WDE3KJBziCSsxamO0DAlEaexuovliNNZG25GZHxwpsCTyKvvhdmdXYjY4mA0lAcqXl3vQxcvPIU1
amcYC27qAKpZlAWPETTiNA5XjZ/eGEkzHEcoYYyvc88paeY6p381y4oMkbHfchn4nGP3eZ3iT2cI
ykaUs0MRWO3qVK2F4DU3fHTDk9/Zd8D6CwSB6jboVvTakVcVFyM+8MdRFhAjioc7cmdmlxNCv2Oi
SvLCmNLBQdwgfVRCILaD22VRevAyieIRwWHby836Z1mA8hdqZN8qNah3MRTXjNWTQeznZZiOUNPK
UFCbWcU6ONK2k1MXMIiy6XpTW+AjpdxUqngrSvKtNbdgmiHnBjVWCC0Y/kFq4UEsSiWW3VoVAEqE
RbZmRglMcwY+6UmPEVAkvc6uLW6dyQCoItNCfyDAJGFM37Ki+pnDqg0EtuJ8X00Ns0YpEohww1sc
itDb16F/i8q89CilUI5Zka0CQGxsfSCO4xHNsGMnd93OU71hNZV82aZyT5++H4HTdxqzI7OsfmZT
WKzSIEawOpZSJ2wCSklvlkMhA0zqqK/aRkYoq+DZ//6O8DKZMBjxLprNAmbH+lCuqXmohP0WVAag
5hCPXON4+mNTV/GhnIQ7yRpUAKqsLywHOnzsY5gqXgGnJNF6F7FFFiXz7CEF2BkZyOMr2e+xQ3sl
wzzE9gdwzV463MhTYu3TrHyvQxWDT+Gx0h41KnDbLy2uJQkKCIpfBn+vuVo1tU1DdQ7farbCbXAJ
FcxkWbQm2OZigribzKaWQUHvqRyCh77Cx2Ua6UulQfcsKAUlQpm8qqlMNZigbwBpzsnisEGuBmUj
RSqNQ1eOiDpNpduiTL7Rps47GvPVYEizd9qR0l6Mi8wFGtaJXn1r6RQMGu2A+XttjC6PkAbhSl1a
ynORB8YW7MC6o0i3fYjnGRDx1xHaQN1o0uOImZYtoVKd95rgeqnWMapHHcY4bU0DGZg0EJkrYeu4
OaWElHHODl0C228adCjT36VnmQjf8REkTdtXShrvIxpjGuSKY6laLwVCWQp44oegYP9XWoC+6pBq
q7GfEajTgMypAvTCUhvg2fCVN4KQ/Tr9fgDM9Z0QaugAvOYDd57QYAAlqe2DEViIlMx7J53IZThc
5TTQkMoYvIDfqSHWlwPTFIRB2BUekHwAC5hqWdMj8yAB4oW2xBBLPESKuAqFJtoP6IiVjtkpyqZq
zWkRVBMT+7kvgXv4WzKr6wy4c8taZd2SwtH0iFp1lwsPsY+FuCHW3bb02mWHODy6iAm37eJupn3u
RG/82TSquC/8JRcPqA9JbN6Ial642FlhEl37900pAo+Z9AfGoXiYzIkXDEAqJNKm9or307tnnb3U
o6zcJVM53868hTfp4VEuey6flmPij4Sq0BC6XTre+JaEO4qZr8R5GahtqjCiyUR+HvoukHrXplXm
h0RIXCRG2jtlAhWSySuTg3YpSxPzvWRqbrwhfpRzkM05SktOXRTREtCcK2GrZQMP9t1JGnBpqeQJ
ZFW8D6LGOnKB5iaCTFqLItcpb6OnvjPNgOua1kBPB3Juh1aLXEHkafbkG969XIuLxEMEVJHrhtGP
t4lNalFw3Ol7oW5M5UbBzmVviRViigVcswKQyEYpwfEyHW43ZfIGDLG4zcfEHRN/gKyD42xZQApJ
CnTeshzZ31OWoMAqvsWdutNGDdVbPbSYG/1OKkXcx5r/WiZNv+buhZZW15mOMYKNgVMWAhjsMvRp
sTbr0eTmtowDlZfUtz7yYE0l+3tlFNcN/co7kHxmwSDslNeTBudmMUGBOkZ7NDNDjK8V1EhPH/S0
YwTq6qiP78XKs9yxixJXEaMnRaQ/6VfZzheD7ChxDjnFvMk0tPV9S42XALk5W3Am2kwhrJi4Zh10
7V1WI2yAVcZasxhjgznTHCkQMlpgseH2HoBFpROiTZpBZRBCBaUsjKOXaPGhYROE9b5HiitoxABO
D+6w8A3QWy1NpMtOuzFtO85xfQD3EmXIFJSoBURwOkjxb+Y4xEsJJWrklPriRTa2nggUWW3q6KF/
A4MQAIUGSu4pP2ZnZ9T3pXrT6+o3o4cH1XCQLoZgXHv0u0jsLPBwUMhfgG1doKxv8dRJB1wjVGgB
tGIt+i9zPpIn5Coa7v5/v1FAoMwFmr5dnkoKIWp718eSdQFIyWRRICp8ehAzwSKMzXkr6V39LYAR
CPBWRkhFHdE5SXJpG1UhjReGBrtSoPEWqmLwULL+WX55sR16P8MGG5CraFT5TTN7A0QeJ4WgCJsh
gmeXGomE+E6F3HaEAgJe3fJvDY3/Q5mZSB2hubma0q61O11t17HfgluLFTepjPhWIFegC1kdYlqN
CLcCjfLnGz7Xe2RbRBnQ26xYGdYvHuyQRwu4JjkLA4IjQHBoS95NgNKKRkPmNpQNYzv6DMexGT8V
L4MKywI45Y6eP2KABYirvB+rO1LCxvPl9hj0j36hiM+0zHQ2OjtIS3oPIkw0vsf9r6nKUZgtC/GY
6dJC8C3hOS6iaWGPvpjfByO8EklrvTX+Cd9BUjuh0A1HOSq5Oes0mGcndFRkqfmkHF0bKUQP/k3B
+AkZW5NSZ4aoC2qZbjOR7ozVFkDGVCFbJbTikaCmMkD/08btbfxeDKLtQUJ1A4/+vy6NyUoKrcSZ
0B+6SasldCVpr6EsmEC7XXlGTAsp8Ey4SvyW+dxQjCJEfTtZJenAl6oVPnql2zpEEEetgueqgo0m
HPJQKu5guT2mRgSIPu7FjYhLHNA8iSC9lqbgzZScXjvN5TAPdpkaVuumbm9PhecYWfWOAQqVwESd
hxJq3WQ3OT1l57TMs8Bn9D8Xj0D/q43g0181heIZPDlDF99rNmEcrYVhLN+jhGMdsvCeHr/3BPPh
hgSX3gs5lzdFwLdOib1Xmu909BPZUbpKvxHq/i6jJ4Wc8QTZaXgPekvYhCJcPV3KrVuyKvWGj+hj
UEoaAuUZoN8pDda1ptLANLFYDNXGuIuKmGYimu4dyHKrau68PP7p94xnagnU8KnEkCxfedJKgtEA
OJ56qI2QbazQ6lxAA0gdx5KBcm7hGPFE31hUuiVCkvep1e8FDUOKtB1uJexVNK/0X06puSkLeiaK
n+5BWnaLQqvRGzaWpQyPT5BheqS40FSAPW/VUh2Ow5D2bilkkP4iYyFjRX5gntDRF49EByGE3C6L
aHv6ZYXmq89WXz/4vX/0aWruwkjj5hcv4fn5UKgolWLLdBPV8g/NCnwn15TvzN72Qz1ZuwQ2mVQE
yE1ZDEMmoyiOaRdvE11Jj33M3KtB5jgr1cQF/jMcmxAttFpj8oIdiebCdIHhQCuRtvIhnZqfsT4Z
UHvZFn2OHDF6BzcZcCaQjlxd62zHTU9ZJQDy1a7GG1BBn6f3dm1cpSs8eZD56QE7+DJyLSpITxqW
QbE2+2ddLHSIUsBS8rbOYXNY2ro2kPuPtaU/ukkpVftT8W4w6F4N5jIyet/VtHFyZC/dVTVM0nKq
fyv5JK9b1bgP1arclFk4OkAhOneAiQwW0dsZMvpMYWuuUNY27Uapn2qBdgbpgzHovNcQXg0cppQe
7Qbdd081PEM8oGRgj3CN1ZHUriJAnpqQLPVO0p4V7svOkDbVutW+083RnvJ5NlHF9NXkDhvUjsuQ
m0h+sjEp9lrThxiRxu1BFUvV1uZNUMfdA7d9ZSOVUD/z8U5IrOIbas4P2J6DGysNeR1GId4AXRes
26hCvUJ6PZW4QUNDthtvlKIr7VzW2C7z18nRFd9lNstG0cvmCpJIPkMSMecC9qECCgCQJ4tcIj4P
7Sff0tW4Mw1Uo7X1MEjDsWJsoOnhXaDDTjnVoj6CnbFoGHi5qRQA84HczUXM6TeK8zVNFirfHZhf
0Y1Utvq0G4smve8ZS/37uJH/3xAhwDK/QoTk8f/a1MkPxGg/YUL4t/6B89SMv/h2BigwvJTA8PxT
4kGQNOsvU+GPRJS4VYCW/K1/gj3Nv/jHdcQcNF3mq/8D6ClLf1kIusgm/sq4DkDW+HdAIWd+0Rq/
CpsvU1LNGS8nqucqMcIscWnFSvzQIOLXmb62NJK4efF8n2sj0rxMqKx1XnOTjPIIdLRWl4spm/0L
mONxfy1rOIH8s0pA+1HIV1lvRstWHpvlh9d6CfdxDjzDOZCdwF9BfSAdY4KS+YheaRMMR6BsBw8y
qH7EtuLXqSRKokb4aXuI17WQhM2efD5RizZM6jORM3ws2tr5+qfM4NcP+BPelCyjzIGlDJtTBSD7
+Zcog5QlTMGDB9VDQjgIBHORpxPC0dhQUYa+B1J+aOII/W3+8OvQ58DCOTYIHu6guqGADDqhHz9g
eCpmMehjF9SdOqrJiti5Uhp3S5yfbR9JMz+PIJqkQPYrIbsdZmndetTp/ylQ5U8/MkeBMQimW0+e
jjqyYZyUCRQojwPALPO9mFdHReV71g0ISVNH7KFkZgrMMHbGCNE8K4ghNMa/ax+nga8fTp4/4dmL
1VFBEeljW8BlT7nww8MpKlogHnvmHixssI1iXNslsbMj+N5hhxRmbtUKPMZoWsHdwr1DyZ5TTuKh
Rny0KcEwycxHamxzdRiLE+QqDQf0DlHf0+LMGgQmYbA5MaCVyfJ19+ufr/y5LhQDNScRcKQFlEud
U/mHnz8g9yDrVSA+IA/RQcmyHq0skOHdehLnbbMNan65mTQ11zZU4uugP3J5TJahUDrW/Mc+lF9m
E8K6Fn1bpOUP9kX42ZZNtGiTcrRVHXtj0CAo1PaMmGpT2WWSDu1BryIofUzKUOJNJoA3rAlYaXiC
qJ6INnUOkZC6Zh9XxkbmYoTtF78QfZYVqAXryk798yvOCDiks0yQr4pyrhijBX2dimbAgZondlmm
djJeedNz+jtbKIRAu4i6Fsw5Om6f3zTUrKlKRbF+0AbUiLX0FvCx8CggpgwrV3YMufkttmic5h2V
B7qDWRoOTulN1SYN0J0Q83qpK3r3lKn8W7WoHEg8hzivfRrEKK9LcTDRjJ2aZVznyaZSBQFYAF3B
rxfMnPg/PYZMyud/INgACrPwzx6DHmul1Upp3U9tycxOnJwgEBsXzt2yHEi9ZgNgICjq1Img0zRz
Uo20XFlBQKztTsurjTZU00ouQXH3TYOiYV5gNmNosK7fTr/13wKE/k8O9o8Mjv/t/spvfqS/6nM2
yP+LPI/Zpuu/P/53v7LxExYUTsI/Dn6Vg5o0jREzsEtaCxZ4y7+xoIryF/5wGg68YMRnTzJOkP86
9rW/RDCgDFe5f3INMXXlXye/+pehkhrRKzQlUZnhpf/OyX+GBiXFgjbVwZxanP2KfGJZfMhWIl0h
wROBlg3ztQXeRFkHSLoEh7ryNh/eyfHvDP6RsnG2Xf8OZRjAxsHDA9ic//6HUHIkGlhWkKP0Vl8P
pKcEuYMijp7/Z2HOodi9pvTpSBhVhJ3QCVhP1m5pXjPAPi/J/3icMxytp8r9YMxxvO+DIyzqZedM
DrAwO3KadekAtnz11t1Ssyu7fzOuFB/StZd5ljT81mybeI7eOOHN4GROaTPsn83k0k22FHcyd5Ho
ysl8Kis+nMx/PPKcyT58Qdz5JrUeCIpMrS3bTNd4VNXJiZi5+d/gc1LAZdWx+T/2RzA00dgHBhp4
5z6KkH67vFQQ8NVis1yNme7fdHWurQUJOy30poe1PsnPfe/hM5XUyZXol96vBQkTCokJB8piA358
VEuIzapvM3SkagVIBAobCaIhtEu/Xqxnp+T8RrE5YfsjAQmi/wTW/vBGuZJjfOVh3gQ6A8RbEhz1
qv/2dYxLn+1TkLOVCucP0KtMkHrZ0yFd+tvYrh2YUXbs/F+skgsf7lO4s6Upe+HAVZRww/vg+Dvu
DPK4CHfxd2PZruiJJzcYQf9AlHoJas25ujPmL3O2bj6FP1ukcTOMOkI/DNlW+Y9hDyfW8ZcwwPH2
8BbyYkQ7/coJLpOoz0Oa3EtUxdB17nbni6XDXSLSKdvYF95ddKzvYQO/JMpSeRke8E/ZNEt1lX1H
u7lz4m9olNEN9J3/Imv8t/tFOusRsJZghXCKKJCNkN00zwpPxajCcawzVOMW+Mpsajd2Ub1xo21w
+HpB/XlmaAp8APyUkH6dqQSf90YKEpf8ThdL72Y+ttOo9N9MO/SvZPKTkOvnT/k50Lx7Pu4OFLIz
LHfnJ/Lumr26zF1tOb5ONt1XR3DM5dfP9eeeJ5yGwcI8LJD+kEr1C0sAq0I4aJoLIf4BydipzSsK
otKfW/5zlHkxfXioPmj0qGaiwm70XG2NNIitb4wDytyu7+jLwr22I6491tnnEvJOpStGwCZ/TQW3
ktYFdmpfv7rLDwX7SZVOXYmzTTcOGRKWPTFKKN3ZhK9fdOXjXNhk83v7ZwjrbHlHlt51sUSIysD8
TdcFwNJy/qaZ6kr1MsA/QA7b5KVExdDXUN7zccWzunsRB9JFifCSpwIC7BCwVqzgRk2zZ+gjoI2k
PSCmVY+Gytdv5ORjfL54Z2VVji9uQWzMz99ZmvKJbiW/V3XbH/JveubiEoPVZfdWrbs1WC7bD9F/
sK9/8D8TsKZ8jHy2wsbWE02Gg2AUN/46W3VrxVVX6apdX3nCSx/9Y5yzheXFHlebijgSUDIb9ZRl
fMe42w43yU1yDyEWSKpzJeaf2f3zs82/6cPuATwcUBQQs1AwJGC+7Kh2sgJMb+f5rbHl6n91/1xM
Qx+fc95gH2L6IGkneSRm5XgukiFbxjq7btsto3Xl4qnxcuUZ5wPyq5VzVsHKStB39fyMNfc+j7HO
wr8Zl9UxW0WOyZPKiPU+y68FpqDfMfq6snAvFLafX/FZuRDHdZsiyjAnKGXFfLd/4vxcoNf/Ch4t
PM7vei5r45XlMCR2K+PKTr/6vs8KCEQkR987Pf+SfvVskpza73AdrGqBaPxKcDz76zd+bcOcZa9U
jKfQnxey6vrr1gWkswrW8vra+XJlv5xnsFAeVIk5ZbgIo9+1eh8wfP76OS6UAJ8+nXWWc8xBpTqY
HyTbe27rAsdwyw0pxjY2/0kkdXbt1jkr6Wt/3hNWKJcWQ6D5lQmvc45pV/Gx2PrOtUvHhWJDo7k6
9wHptv4h9u4raAfr82IAHwk0JbZ8FzFxJuBN2W6hh4hXJLEvxDOo4+jGUEUasnL2YGInZloS0gWn
z/woi82qV6eNEkTvVX9NZP7Cwfwp1Nk61yfQnpVAqBLWw5CBxzBEJwE8duVbzV/9LJ/wkWBQWjQL
TO38JNICtbIihGRP17Zuk90KNvKO+2A3rpVr62I+W76KNf/9D7kSwHFbjjGxxm2MPdwKT5Nl+0rW
WCBOfL3Yvxbu7AjK48mCET4vw4O4NbfUvIf35jeNf/t6lriQlhHiYK1LIt1dfG4+P5qIYDBqVLha
aIYI91JP1CZ2es3ok7WPDmG3HcVJsWwh1fRvYF/kK1X3heyhc0OUKCU0jbV5lqQ6w9AAflrzankt
8vcU/+6v18mVANpZgaV0GUoygLGQ9soWRfpT7I5fBzj1fM8XxywkQpOTWSbqdJ/foKSkgioJMyHV
1bfCutjg+eykv7z9YANnuRkdaqSrWffChp5vRuxpilPZ1M9Ob9CDWIAi1gF45H4UDbtWe3tQv2n5
tfd3aX3MAwtJhlXNNezs6fou1rs+JpChpDO6s3lvm9m9sczeINiKSOdqt1Vdr6+81Pm7//FSSfv0
2XXGi+ciLR585q6jpqUT1DmK5eLsJOMbuQI+bOd7z3eTdYYmaOr0+/I4PWX2tdPz0nmNCMQ/f4Fx
tnDIORWdFH4B6tcNnnmwP9d4nDiGK6rPc5Ph+qkgXcppH2OenXSFWXAsmHPMTbM5db8cpDqpc/Pb
a3XuxX2BG4hIt5XkeT57byRgHXVIKMN0B3ynNLQtrnzDayHOKr446fUCSAmAKq7uIFZtJj+wLFcQ
VB34gAyHbq9V0he3xYenOstmZiWIhjKHtOBWoDoHyA6Jqgxsa75ltvbryhNeDGdKErMa2uDW6Vb8
4VyolXmSGhAOqi3F+x4+0F20anbjMQWgsIDsYqcP8MXvv4578cUS7eSdwNT0bJn0KA0OYgyAmEFR
D7+RbaBruHX/J1F4Kp1IzGPPUozeWriKGjxcA43TlO87P78S4eImt/4V4WyBgNMLwDvPr8/Nb5Cg
dxUXY0g3cv/tBzEwQTJMVHjRqDiNZj98pZjORJNXvC6kR7pxrQJoHbA1n3X+vw50oSfJ2O4kkoGt
BGSVs2TpCaIO9ez0QOkNJoXUj62j2BjDLxI7uRLtwiogGBMOXVJUmSX4+dzBuG2qawG8EwqL9zUe
VRqKeF8/0GklnaVh/HvmmTzD3z97gE0+RKM3ECPZJEfzWXxCDRfdmyM8RhfO/k44ZvboQJpE2mmb
2Awk6yvn96WOw6efML+GD1+vUaMBaC9fL9ng3oAsc//c4kTmTGtgYG4A7fHZB8lRLGhBXl878yL/
8wUAVdFJlFBbz7baWIcRIg+8AMTWUx3TSvV5lOIrz3ghiD6jPpiMMTizjPOsxfxBCirOWIzq6aoW
cEfAx9XOWPfxlYP1YiiLRiY9elo46tmmhomQ+XR2g0UmijtNRg0Q045BW329bs6RN3RtuUFZGqty
hgzQKvr80eJIRopM9uad7Q9OrK+SxwKx+I2xqu3AUW68B8nYYVMpOqmDUc+VnXHpsv8p/NkL9Xu8
DiqB8JUj2oiC2BD3dtWLcoNQQ/2K5uIKO/kVB7ib7jrDhTj09fNf2Jqf4s9F1Yc1izWJAKOV+Bpy
wor8FFjKlQgXvuOnnHb2HdWKYt1o2BUd7NWiYroeIuniXfPZulSRGAgyUPgxnpUp1T8/iQy9rNFU
rgdGZmnZFvX+DLaMUBuHXm3MEk+0qP+BOn+N6kiA5L0TN3HxpvpWjnemFw1PX7/YSwuLbPCv/XiW
9GhoaB7R4bJiP4DhyFJbAVEq7eghezGeBtPuHZwnD90NvIPV1WHEhQPrU3Tl89uoEqMzsb0LaCJJ
K31wapwRwKM48RMyZkvZEdf+e/9SGDY9wo26+08OMmp9ixIGxD/Tw7PwhqoPbYcySub5q276JqvX
btUXChrUnf4V4WzhKjhSTFU2a6940DxC3FHGfVA1zjR8u/Ih51f1R2L9EGl+1R+2iAqVu1QmdX6V
nosQ8aguAgcVcFsjKTQzGehad+fSx1MkCZAZUANTPpdWRNljMPyQiHM/bJ4j9StGdlerjYsH1sc4
Z0s0MuoKiT4aIBVXF7TkoS3pi7mbW6HEvYIOtx3c6tC+BU9X+xSXssLH0GfrU0skTRQ8qM/dqtpE
rxPihMMiu53eUhseyVJZitL99RbCpeGP8THs2RHtCWkDRJsnbpzR9rY+PJDV3NJFkZnbGlMtyFpX
8t8FqADHyoeveZYAezkeGzQS//6aibfycPl055uFtNR+pSgQwMttGQRfuxde2iEf456dbKEEVTCY
nxUC3k6OhtvI0B/NfGlW3ZWq4OpCOtvuKD9Ng6+fvmYDYhxfGVd+TteJE6wMW1wFSO96T9AvmK5d
fb3XHvMsEcBcaIyi4jHr5Yh++WG8McCOrWP0GjW3+tFvIL8G6u76XOLaLj3LC6Y4hmZfEDjMduKU
o6hYrFvjtyL76PpgLaI9g0N0riSjeUueJyNAjeqMYAaVca66Bml0UqKBN43UzpLRi9PhZbwYbMvF
bZla90q8y9v0n+FODe8Puc9TLAyWQsIVI+hJSdjXsucaabi68lgXyhD2yL/inBWvUZKMYimRXLtV
tvF+R70bL1O3dIZlgPHXHvzJ1b7UxYLhY8yz7BeocT12MjHnhVPN/fpu3fEi1c5t3P8opc8wM0nV
VGDjZ4vFygfZi3rOYxZKOZmrprMWgXEbYGhTxFsKXYS4lCsf73Lm+VfQ85IoDyFgoi88LxakGO7G
JWwtbNOc0gGk6HARaVzh6sDgUklrKGi/cnghl4nt6efzUk9x/9Da+WRGG8oRl+1BepEkO3nBJ0f4
MdhzM7rkOMNWplmMaGdihrL5ej1dXLYffsLZ2xasEGUehvyI/+4kHf8G5PhS7enrIBfv0MAvuJ8A
qANzfJbY40kyR1k8vV5pNeNcqo6OERyio7zGP7G/VvJcavR9GlicHZpqXWhehBkVK1al297dAjae
J4PBfb+BqL2K62tn15y4/0g3H6Yx8779sP/pxCOQz8x3HoUCNElhbi+KFfoxnjOfYN4CnbhgOaFe
aIcr7efXL/ha8P9D2nc1140r3f4iVjGHV4adlIMl2y8sW7aZc+avv6vl74woCGdjrs48uKbKVV4b
YKPR6LAWs78SWCyg7wFwK22fikX3JfveKvQXaDm57fp4HoxrMpuVMrdlEcoN8iXY26R+ylHyzaLD
CHq88yBck5EdHXzZmgNSYvZsTAMm+5aQnlvYTms37FfUVnEKdlqgP4tS0/Rx2I+3BWNOQdEuEejZ
6bEOWYl26iCa2QocNw9CATcnGmktJN/YJkGoDI0pkpiJC0fqO+MtuumD81vG+y4qcZqrhiwbKO28
t0CwMqqRTonLqrHV+QKjFyMeU2XcxOikqUA6cx6OZ3Pw0dSBhOQs1Jjew2l5Hdvo1wUlT+WAXBnT
p6G3lHmwThhTjCvB4njbB+IgFcLJuo3UFS1+c7xKx2nA+wI/1ZZtEEM9bmzG6/ML4oa8WwzGsOdW
WYdUBgaYJHaKn+5mrfJsf9pRRiOdPXO4hQymKHAQrYzZR8fMQCqlAbXAKEzeOZ5cTIKok/+p3jaP
uWfGCl8R79wYKqpQ2irBlGhABcIGw5sm+3H54/w+itCYw2RCQFvLBiwILCwdphOm2rXyUz4eC1Po
5wVYbNQ1YJRmqg1g0eMoQ7+o5fgyRkV0nxo/0iCTLqARiz5KDA6Fs9sIem9FJvMaOW3MEk1Zgwny
VzKZ2c/1S0ph9i6GYuCr0FLqmReRsAeEzJB1VhszffWcG8y8CRujtoA5jO3XborA0dqDMULTr017
FWW9uA8WRCjg3ILIPKRomZs0x4hTlVOydN6BKSoov4GJI/er/cuM5wrGDK+nR+jK9leiMJAdNqF0
I5Vg/gGmc7NZ5qBqA0jZETN0ATjXguhAM0a62+xVpIc7v9tLQRuMT9oKMgtPHS4gWCjwOdyNVkHd
rCKzilEAxpDHqWn0IkRyIVd6H7R1+R5CBhAGLEFvY+FBfP7Y8G1Jg5K6DSIJSFqwjqA1IimjXMZk
189EoTOM9Z0kQb8wBN8++GP8IllB7wvRXkgLQYpXl0+oLN4qRnTlJMrp/M/hLn7zaxifYeQWRp4p
lwNe4e/FLP+xG+XBabRraLrsz0Nx73o04GFIEHzjGFNk3jRgDk6z0sFdP+76Y38z/aasUQkShb1+
gaeaeX8ej3tRokJl4Y2BvOOryW8sS8EEUzsVKJM6C4J8p2xuLDX0DKL1OQ/E3cMNELOHctPqyWrg
RlYd6TSFzi6a1Z0MSQVTj/3zULw1bZuBGFst1BqCoRR+1hO0jNsGhGnlkFtB2Cn/GxI7NRiD2jEB
dWoMWdVi10gPSyt7IPT5H1EYk5izeRy6HuaHbPVFFB8bEENC0FWAwvtAUKXBvDocKmp8DIoKfpEy
pMSEJUOaDQQSubbsbWhK5ZWg6sb/Pm9I6ntvBkazEdrCQFryBGLKznrp5B1aw2dLOHgsWhTjsVe7
K42a4nP7qj12Xv5g7PKdFGhX0pfVC1HAbq+gueU8njfA//Lkeluh/n6FEHKMonrFCvX9eAla5MRy
0x0lZFHOg9e0oP4rvAp5bYR4572B0rZvjnKXh80SlgBVzdpdHLS64mh7UXHrWCRTU0I3ZlDBAd/f
Tbmg/Y57M26x6TtssCtJUuK+gImOO20HtvOwnb34IUNWFixFRyjVNdNtfz/oh6kJxM2v3K8MZSFk
tzDKoZEY0xa9gNZcnHVYeW39nNGUDwFe0I5CBlnYqkmmycYbponqIh7uYH99/fCbdYbl2pngdaNG
ueheDRLM5OgP6TWFV44v7QRmRGbyAQ2CE6hNU4sSexdoeadFIOZEf84O1KDXuofi4k7+Rn1XHfJb
/yK3z13fBpE5mhN0HiuFEKdu7b9OsR1UyfwNFIx3KmmZzkRhh9wT3h2Satwn4CbYjXYqOraidTOn
FoJ1dZHSryBCJdDiq0senN9adt77NaIiLY//bC1zQsfoP1sLThZjVz4u19B1zKo/4NT2QDJ8hD4P
KLRC0y+e1gL7rqD7H4TqD/YAnQd/wuiM4/Ve4+tQF84OUNYErfrgN0aQoXzogW7nBjpAgh/N85uY
LMVgKqamMXTMbEtbRrKl07as5lEpr8b5y6D8PL8v3PQmFAMsKNaAI8Zi+9IapBbTYqbWzD10j1FX
to809CBf9ntRooG7HA3qGrKBhl38+f7UpovVNk2D5SBF4Kbx5GYdOGmOggXxfIO1QWE8U7sqej+O
QJlfIHKlP409vmbog8P6B8QLpAVFnOo2D8BXJ6qkcFOaW2gmiB2aUpOjGNC9PwThaUY39Em+Ku66
u/4W+iXXszcH0LWy+8C8UA/OUWQv3O6W7Q9g/OIkRZaB1kYEzId1h5TqXrtIkRK5A4H9+ix5IH72
NE+/hK1eFH4jeeZ1dTi//YTAerDtL2BCMclW4TMGbIEh/WjSr9Am8Tr03+oRhKYwC6KsmnsekJu9
xjUogzDUsaAywxwSGfOnckweGjwRX7HlarBe5pABvkDsjGo+UoCu9iMNPlO63sIy/iTu7AwykoBd
C/SAzJJfxIKoiRtUbCGY8xKjpKLJtDII1wXtr+FLvIMPCsrr4RbqYwf9MymgLR5zckqwqxrq352k
otFr9PTTubZwYpDW/b78lH4Jvh3P728RmQNTrkttg3WfZlhq1Vd/4G3tjS70n1W3u0T14y7ZiTJO
fCf0Zi7MERkmaIK2tEhFjb0QSgKD4iq64P3IDc3waEZtAQ39+ofSfA1ahyIjlDkeL8Hq41adAh7Y
KDD1e2iGP9WGdrQhI9x8Yt4dr+cNMnOhS8UiyVME5N4vj9WBsnk6GKhRa3SV5+oOxLwoA5bXy6V9
sKujuK7DP4+bH8CcRz0OwWf595t2T6qnB9Nv5xpcREfjj+qiRdaPdoaoY53+zQ9eZ4PJHMZmkkoF
/HKI0nCF70ExmQQSQtH0Cc1Kno5u2VMj8HP8w7mBZA5nlZlS2OWANNxV85KDcpHtcXGeFjh9F3zJ
wiEKruEi14xJSbzYcEW+vz2NCrqzZgXArIJiFUhO4u6XQnqm/xBi3P7dsi35A9d9b0CYVcUaWi/1
EBfIsh4avCL0fnHj5reC0eEKRH0O5OfPA3JXBYuV0Y8FSiu2JzdZFblFWx0Oinxt25CU0G5D8+5/
w2D8Gihy+wkzUPgwwxfdeGzBASqborCDa4KbhTCuzAG1/V+QcTf7eHT6zRXUsA5t0BzL0/Qs6oxR
RXiMH6uUSUoGuuonT7oBB7GEDpHL1VdK3HzmEbrwX+UX5fvw23qmAvmELpKuDdI70ZA5N3GHhsh/
PiBz4c8yAlQTygdoDtJP4ck6JJlPzTlU9evvm5sEgyqCsyewGbZenceOOQw1vmc6r8dkfZxb4zRa
IllQ+mAffMrbwtghPS3SVKOjcdImAkv64NzpqnnqpcWf0z9Jsz9votyLcAPGeO28jtr6NXDrURkr
8ZxPocZ7HoKbU958KXasB3oiEGh7dZLe6MffoIEDfZjg75yoiqfXrXpj7SlALDC0P4oGw0UfjXFf
tp4us0LjqtryrNUnrUJytRNUJLih/2YXGe8FqhfobJjo7Wxr6y4y8WxuVJBuoutvtSL//HaKsBin
0g5jP0IZHY+Z8BY2iOZkV++OamMKHCS3QRR5WmJYQefLh4EyMy6zfKaG1eQpuV795EI7FPsMMloH
kIZdliZuuPakXiS+fT+L7lWuWb5hs7NmENqxawfRhBsfw7v2kUhzMu+lQxMTUKkrRBSdcQFROcX9
BtHLD6NnThiuykq3aidVE5RGbDAdu2FfRSJGF77f2iAx9ggF9X5AGz6+33dQvl+CiAOLo6ABGgHY
UU98gQshGfOMZlSuK7rB5RO64vFKgaMEs/tN8YghkfsWo9r/63ayRqr0jWG0QAQjyX2mZzedkQvc
iuiLMfdePlnKNNI+4ux5lXJZoapw/qTxI8rNp2KuOhmMgTIU2iikte+0yp1W4jTagSbdj38kj9Uj
Mqz/IjUmWhlzs1VmDH0butkoxWl61V67V/TXu5SG5SBRNoOsV6RQfB4UAxTvo7xCV/5vrXZYu3n+
R4au1/nt5DpiB2PaqmxhNIMdADHaEOK1PXYTSF5ufZugrpGiQnwehW/sGxj1/UKatDQ00O7jXoEO
1hEqidAuhRAhcvEop1p34JxXL0FJ/JnQYINKUdMmXQtFuMyoIQYFctQvjXpMdYjViAgN+fa4AWFc
R2pBA+cVpPsDxSJQVUPsyYXMQOh3YCIHdaE7of7vY3pIZB280VxQs719PMaFOP2M4bjX9e1CsE6M
XvY0+ssP8l2mbzY+2CJBx+23XzTBVcC97hwDCsd41GJ2ljkMctot+UoPWk1vD1pV7cJo8IdQ2knN
/acs5x+oV1bVzTd0JjmyIMRJGUkIliJNmPvpA5E96LsE+h/f0HQlrHZzj93b8jSmFib1mCKy6BkC
kQJ37a6L4otgVdx4fYPAnAcQxc6roQKBXuSQExjQr18uSB2jKOXFJwipiSgZRGtizgI0SuY0I1tx
QjsobDS99C/nFyVCYA4C6Gf7oqM1pVO3t6pfttV75xH4z+zNtjEGj9aqWYXMIiCO+p/+NscVTX1w
I6QQ3doTV5b+y+F+sz7myoy0uFLwVnz1W2hS/yO3bnYPEkQAo5URQwgQ+fTUgyidyPfKb7DMNWou
tb6gCQAzt8aQ7WQ9JHkeH634iS/YUbpBPrxrNjvK3KbxmIOkjxL+2RMxMfTPnQ+mrktIDX/KF78t
iXEZGLopoSGEnZxBmNra320oDcef6cdETQf5X/yHyVHGPobCkquCqFRix6n91kwfEm3oXA36sYJ9
4xk7HB8qJaAcAz04s5yoNnIo0gGpC2Zf8ZNAafYOSkDgcfbUi/DeRIvy8/+GyXY1QmepiKDWjYhx
b+8VHww7ICJrnxNMFUFpFOXPK1uUBCY/xJrHZpkW4wkjqF+tGnlf8lPoC/CgoktZZyI+c1Lf+XV+
iYJdtVi3mGc5kZ4htksHd9AjVy8EhBxkz+cWxLjBcK2JWAIIXau1N6tdXEzpfIAQzMlRE6+zFQgM
dpOoPi5aF/395hIjHkllwMIQs45EO+pp1ZGIAjCz5K2/bVQM70TBPrmIcwtljkJYr0peEm9RiP4R
NMBM4IUHkWQYIjMDKQq3lRfBmeAFBehQtmVMxlJikkFE57UcRsvr1prQ1Ox0F830Hhq27nT54byd
sCzSr/XbLRbjl7sYWqPGDCz7yviaYjj6HtwEQXkZX47+7FvQMbqId/VBuYOS/AlyufrlanvLZY6p
HiG9GbfQt/0xjLcOwXc6Qb7979eNoImNRArKxTL+BwSvO+jgXSaPmhdexEGaBfWV6FNz48DtD2Cc
OBQ7rDHV8QMmL8dcz9fofh1hZPSClW875AqgovaDmAqFtGM8K9siM24QYoWdUqlA1q+0l/ixPc5f
1x3URk7yH+tGPxk36y69pRkZ6Yc9uOWTrXko8zbHFRQjtXA2kSyMtfnNr2FTgeG42pgcxq+px7pV
vFaxOxOCjYvde3nmmNFnwpEtHuMdx6jMw9h43fcpGB9jL7oDTaAn3eWHHOS61uN5q+dGI2DFIR4h
CD3hlL13I2aqGpC7Al56TA7RvR5Qhy0EMT2IxAbEGJYIB3O4IdcWk3Vd6tQWFWEWT1Ng7ao92iH8
7Kh4BvAkoUXxPOUWjnEi0FcrYwhswWZB3TupD/Ls7AS7SLv0wUo2u8j4jtLQE9OilgA08UDKmyjX
vAyE7bhGF7/5Ve9DgWPkmqWOviFQUCngUWLMBGmzEZPNtKYeKrvmQ49If1KETBJc/4vBIlAtgDBO
ZyeLRmhtSRZdbfmlpfilEajB3zi1/gMtRfsFNBZkI/+CPJgXRDqkQKITlRHETd7bpSyNeqaFSAyC
u/KCRo9zTOPS8LEopcttj90iMdYo52k4hpTT/UtmDQcLvU8UMaH1dZFCHF7w5fjWv1kZY451KFVR
QivrwbTw2oCVeZI3owaOec3f+d4RVPm5/tQCiQ8UP0EhT7zz20Ch1428NIiubKy+6XPljjKiLfku
ahponooubG4NwNmgMfdGXqcxpLsw69P6vZ91bv+r+t59aUMf5WEdjT/VsbuVXfWno6G4cvgXOVDu
ySBmfEzKqyAYY7a3muQ+MfGgc9Wr/JIuDvl3eRMFyZXuyi8mJgH3UNYV6TJxXcwGlDn/BQaPxxKi
6m5f1NAEy1x9EqRHRMtivuIyJo0U0QyVWV8XxnUcPkDu9LwX40JASwBlUqQFQf/DGIrpRNnSwVCg
Wg3in/0wf3U+w2kK1R7Q76AhGOxobIuW1JejmhGbCtTu72uwgneusysx6o+Q5jgaeL+hhQnahZgU
S3xjErZQcb/UBp/5UusozdBjA748fmkxRDiF387vogiA+VD6kCWDjgo3sp/f8JW0+Nf/9u8zB0xd
BqnpXw0hS25KY9nZksglcg1hs0dMBNaoc4lPhyWY+anS2m/J+gI6cUEWjg+iWzaYkcEExnZVzdBF
LmsbIEV0J2dP1TDhTf3z/F7xfS3xk4POGxQ+LIGFboIvayBWGX2voF1NO8wH6wpDjmi0RPp0b/gC
PO59ucFjHpugHgwjpQAe9EAXzCxB57n6jsl4hFRfobJtu8aPNceVKc6FcL38Bpm5Ly0nCRsHoaO7
zN+GGJx/bTBUki8jYQZqZk+wTo6RQ3tKMUH/BcUClZ3dMdVZTjFUGrvaDahI/OoE1UKkzQZo/rmg
XgZxl+hZQGbNRFjUWYsCJci1QDnArK+LNOj/EaniuJbl89SV5qWtQOYqLizdXYo6ftabSg3kxGxE
XFO8SgM0UTAti7TM6zD3e8fYdWi0AjEwdeJUT/1jFnTg7UcLkLe8gLp3eYRkbugNQiIhWtKHJesq
Yi8wtsInM8YUQrfINFd8UgpMxmMUH4lMcfBlX4YwKNWHRFElLxayEXP9A8nsctaWdV0sgCQqAgjB
UOClwzHHh6mERoOon5V3Pt/hkZ1tkhjQEXFqg24DqJ377ZGYiiUU3aQrBSQoyU7I0UFbdm5LySlt
8DIzNLqW8EAa/5fRBmJP9yTLUOzyK/VecEw47uDd8pjLRobMcJ1BbBxf8G+/o4KByfDJCfpAAcWd
+hzaSDR7aveZsVfUUTBgBmYOGZN+jAvXuig2UkLG/JXb1n9a9fn82rjn8Q2AraEoaWMbYwkAeV32
RdM/q8oIfbHKusm05M6G+JmbJOhjP4/KN5gNLBOjxJFeDXP/uqPKbrhXIJoACW5P/UpFDvlCSV0B
IOcdst1IjTmEEYgsS+iok4Dr5DXaTV6Mu6GQwEFeeVF6EY0N9J2JYkIQtXNNBwx6eOFh5Fxniav0
2R7lmgb0e02776sMUzfQM4hnz5ZXQVML/9RvsJiQApIwS7KgccedZD1za7nDLLFziTHj1Jum+NmJ
zZtcaiGF0SIqM7Tseysh+dTPx/N7zb1ULBmN+xiFhdQPY7OzumI2nfhVk6RFO6fSZi6qDOnuPAp/
tW8wbMrblMc6gQOkQ4k59EsMwDzkF+jKOObB1Aufe7yOeVvewDEW2+Zrv7S0qvVBKm6a9Ggqe22n
QTIJ3/ToLAHUydUBM9wBPRteskeQoP6LB7Vgc9k0eKNKziyl+BnQJoUM8IwR207w/fiHc7NU5vbo
HSmSpOF1Z0kWCoPEOBiYNR18DBKD7TIT+CD+xbwBZK6PoYzsdBqxKPqU43E9jqUbBQSoeNOv9ffn
mo/ffU7mBimXcDSsGZDqnbnvj/mLcugvoArvFbfjNejs/o2SEffW2iyTuUayZZiMniZqwcsAbTEM
4gf9RR0Q1ZLki8Z3RYbCvF/ixrLKaABYGV+PunWAbxC4Nk7kj4Q+PJuGyAblLsZMVglMsHYBM+mt
nxC6H9erWlTiV7nuc4PBWEZnZqBvX19NcfTbx6z1xuKLonvq74KkSe5nZObyQ1LgKTD/1sFdc5c6
nr2LDVd7ynY96gyCm0u0aMZuJmMqihYc5O5o/cz1L5NxHwtLQtyAcbNoxk5AMNomYwgMotGjDmH0
Bz8TXwIc+i7f64LwhmspGzjGUgqMJRvtiD3WndFd0OTTq6KbSbQi5mbKQA7cVApWhKnTe3SUfqPs
Y4bzLauYuYkDUXJOZDbMFZThLd0aKZaElCuyD5eF8mul/sD64fwlxMfRFYg6GkiCsO9SM+7nGJqp
8CIOpOqhTY7yPFgWDL9JRRUFERQTwMymMWCoHFtYz5ObyKlnRuABRbUuFCpa0e58iK7xyP7PqpiD
PYGbzVSJd1jfhyc18/OH5kvo65iSCl1QjO7La9IH1I7ll/wkOl8ibObALxDPszWiClGjNRiyp1KL
3Ml8LtcBM8oo1w8/x1l3z39F/gF4Wy97pqW4NhxilLXmct+t2o/MkFoBBq8SCG/5BsIeanu27Z74
SMbd9BRD+/A2xbmWHwY/PtjPyS/lj3NFlRo8CL+1+88diDd05ozrrWpNIx3AMPmdaQbGX77J5e1c
i573vHoj1TKQGsQzH+wcDBAYD8AOqeLkGdM0uBPEit0sHOJ9GDUPYSdfz6m00wt5v8i2p6/VITbM
g4Zumbgy79vJeJmc5BpZJkHWlR/SbH4W44DqdhwqfABw+/zRbuw9lOdAxtyDBQed7ApCmu4TPVXv
9oHxQGZs1QXKPpip7HArSQaaCgS+R6Gt/HBMHTDi0Yis/mHifJDruW5TWBSEvhUIcOiB9lOS3Wpv
H2vDBW3co3yZvYBpuhfegjxouDvQ8qGmBFp5ZnVQvWilmaAVvCRyufJndJ+mzbSLBsVfWsH1wXN9
GzS2udxWoqmLIvIJ5UsDvWYp+VWn6LYafp/3AyIcJsRvclxT0wqcMivdsgVLkRruUszFlI13HokX
RVAZDrU4KC7icnifv1iTyjQa6Ce4iSZBXuQg5Q9rJzqLPLe2BWFsPoyLfq1IxSCcncLt67oCF92w
P78S7p7pJHStQSjww+T5YFpliWI60r/NU4tiUC59bRcS6BPJavO37A2IuRjaqjBsk670EXMUYRju
hqqFg0k+QRGDPLMOWgUQ30BghjFtGLYRDqQtYKrG76GtfttN+KdMC0HfD+8EbWDYvEsxj5NUKWTT
rXkPUpq9HJkHUPwcU2MIrLZqBPcPr0EA67Ihe4InOdbHmFzXD4qjxwDs/nRP3XXslTfxDcYK8Ate
usf6VNx0F6KHHc8CVWgbgVMNbKwAfm/mWTFD1pEILZMh8Setw7cTOEEOAprsQHAFFNTtXv3+JhE4
NE7U6CbSK3m0+F0CToih2523cN7d8Q6Dsby+khU1p/xt62fX6TflED843vK1vI689M65FRUfeJmG
d3jMrjW1pNXhiORmeukczD3Jx2jPzvW6R6M/xvORvIa8KE3zINFxcC7byJf+/192734BHfrNrk7T
Ui0ZZeeUrvRM6U++fo/XUeA5RJ+OMUhomA5RZwCkomqu8jOaRS6DF3O9WwfjAcdxrZ2/aeIL9bQ+
ahfJybo2fq4/9VudSME9hNDFt+Em8cOgfRGFsry0BuCpTIpHKo4cE0dLQ1UuJeVWUUO/pM+Y+jP4
yElBRPVn0gwWljjoFcDEBO8gGVsFfbSBmiIgzSsTSovGRXh0cOw8CTmGCbzr548Gxye/Q2Ms1ajX
FKLatMC482vjVCMd74Ae+zwKj3kEut02qG5wnYG5gXHJfUiDKFSlMiTwF5ISlvm4gnF4R6pwov5q
rlm+gbGNYmm8VHZWAmzVNNeuH0NZRBYoQmDCjFDCqI0m0XJCZEalr6kldPac22W7Yw6ZyeYA95XR
z30PiN6n3twk0L/d2ynk5HsYfXpBKqeam/2MBUead8m8w2UsfpY6fYhJ007f639Sza3W/WwczOzW
nlzT105lsKoXS61AtfsTs77voBnL7/o1t1sykq6sbwdr+Dom8nVjFI//mzE6jM2HJfqcJoqq/rY9
J0H2W/9l4BEhH9be/wyYZoC9Cm8q9KUx39GU9CZuOoAlMYa2wYx3Aj/z9EL0vqiqiTq66et8cB4b
NObr5YtWyUUENBBmPhFRAU05Jo/S1ad5CtDZ87Y45outUaE3UgM4SSuPRTkfGym7XGJddH9zfeIG
h/liZjFGGHChZaH/V4FySRR5VoAyCHxilHnCllv63ee2kbk9U8vpU6nAW3vcGV/l2LO+NtcmfL99
BCVY7qXmThdOhfCqIe82k7lNtcQc1pDcFvV/jnjnBqCpwvRt9i09DQchlw7dnOfWyN6sZmEqagY4
YnSlq61IHkgalNr/l3AnPzonGruRfOdS5KD58djmezLXQd02Slou2F/U0xfX2DVo0uxd6Ts13lVQ
E/7EU367tWyorlRWCJV04ElJ6aIjyFMTQ3TFCWyUHSsL0RVRtXT0SF4HBZcb8AB65oO6q3bpb9GC
RDvIFkOnBYTVMXFg04mIqgvUP3axnz8b7c5ZEFimJ1PkW7ihwttHYxnKdLkzqvEV0jxM6lHfJ1Dz
CP0i9S2w8kZ+dbn4NK8nOo1cXHRLKhhIxMA/++yB9KkUj1itqy7f1uQRGaisEI2Iq9zrlsQz0A0H
dSJ2cdY4TmNBwr+tvwRoBj0VhZ8+KkagXSoH20//UMdkcxxu1sA4darrXCEnFIAAPCjhYH1Rso+7
ZvQKUFsxCInZymjnFOZokpSRkX2v4sfZsN0Ykinn7yaul9uAMFFMNKjLbBNIXn/T5dqNFFHXsgiB
zswmiHFqczLDGgjVYLl2HPlo3fc+swhQCdtIoeGFylwNFcrX3ZCBnLIp9du1zA9ZJ2Jo5q/iDYK5
DWYlCg1pAERWd1e9bR17xxbNUPM/+BsG4/yjSHVqNLDgg8vafZRGXxUlu24i6eX8bvGSu45qowEZ
QtrQCmcrfgnGWQyzAU74xYIUR4shW9AnJaCLy27ja2qFyfzkQXSEuTuIXmQFco+QzGSF++xKQ4qp
BWq3rNeSgll6W9Q6IYJgPlIro9u50gCRQrytmiq/s1WBqfFj480ymI+kLGaZKDMtA4MF62V/u3wZ
fs8HyGlDElZ+NBswXokapfi5hA0oc08rVZGXBVmGfTVY/jjs+0uncq0dvlvQ+Pk1uv/L/BQdE8VX
f1G5vT5NF6Z6/IzhbH4Gc2XLcxJrrYKfUQ4ofUuu6Tmdt77Gl8uuBvverepj+urWDM4DC74rmzm2
0nqs1BS4c41OlOnKGJbPuMG3lRmMGwwnqVsNMk47fxinP6H86/wK+Hf1BoDxgpLWkdQtAEi7zcQo
venZxxFlb1JyrG7UShhL8hijoOr9z4FjezSHrJIjyKPQ67GCSGV22Q4npPl3hTd6c+taGKcecZ31
HsYq8Lt2PUR4v0agQhGz+PNdzua30BfeXAJK00CDlE5NeqyutdFrTpTFkTBopHdgzIqQBCvBGHkh
oqfkWQ6kXyGuBGkVTXv9LBvcvISeMloekAKTivtxHh77KRGdCk5PmrPFYNY2ymWjFnT79EsKHsNC
tTAVEF4ra+Wrkmb5g2ZE7lysV3nvXJZa6J83Ld6tgYExAy2pCpwrm56ysnCxbdIsGFBcBYGk68RQ
sx0/wfvi4MpwwFwPalpkgt9/wWJShmok7aTVNi/mcPCL7hO1cXwkRbNsKAKAE4i5xlHc1OPVQqQg
Gfdtn3pz1oAzKvZjMNGd3zOuWWyQmIvCcbSu6ycg6esUZLaK0l4muChEEMx+6aua1IoKiBR9BH1f
BVoqCMa5edHtfjG3AjKE/6emSTkMDNtbjwP6hDsvgwRU+pBd9ZlH0mVzYK+7poYQlOhK516G21/A
XAjZGlLnIBY5gVE5wRMyaPZW0P5Z9xUGd13Vz3ZxI+SD42YSN7DsU24xQjNsK8DiDr7ToVKtHqmp
oT2JpyNpBewLeQvFXAxTbOjW0tBnPEYHIksmWpL8JHoNC6yFfcqVKDGHxQIYY2z8Ym28ItydN3ne
KNj2dLGvmziWowr5VwqOMHrpri8QTAL5id25oEgO1uN6WCSXCJ06hDLaH9lvhWp3InvRaBs27rg2
6yEBLQrGIvD8zqFWRhIy1bxfnyMw0WW3Re2ugZhs478YDGlFQUwJ+kLMV5RMp2h0CiCch78jru2B
epRTUNWLRM3pXH80mDco5qLPUHOJY7oN5i4Oxto4OMulNE37fsa4pvH/X37EN30D097vp9PNKIB2
ANOVfh/OllvVEAAobxdD9xqQJQpMSLQ25vOF0E5OF9KpGHejn4LfFePJpm/fLHEQ9cH0Qo0vaQCN
O/lZ6GpoKef2lbkcVCWFQisJxiQWRhOKAIkO2U2f66D+oQQqMtGZ/JlLAg0ZKoR5MNLLUnPlCWgn
DRuxg92H/ir/mFNRZYt76jcIjFmOkx2nkgEEaMKg8o4e/bUWhM7cwBMJG9iBKkNthj1yc1WoeoyS
MaZlRr/EpL4U6A9EkyvjlZdfCZNS3DVBo0FGrUz9qJRWGYikkVREqzHGlKFEmmCyo9xZ1/Kt/JLO
PsLdk5ilgO7rD8axAWVuwjmXNDkfAZpL4UNkgQ4DgvT32YBOhkUxRO90ERpz6+lrZHbVADQrS05y
giDa/F2md1YmaJjhHre3VekUeG68ZZppGoJLwgnDY1Oiaw9TTRBT6RKMsKmRLzjd3EDSRIkfHU+E
yp6wss3LBjIfuFVpErr0exIF/atCiJbIn2IpYu67FnJTCgisQejzofe4ApdsJUOOGKSMJELXQykX
TZf75NQ/QN0M95Dsa7/Nw4D0fuWl32e0kIvaa7gpdw2KCDjgIEL+0PzZNGNqKAOWTTlwEOq6xYyw
qfGpn7s3vU+Vk7d4zAVR9HloKCvwep+mkLIgiU8WGntA070Ghd83bhx5hqgGxbXZzSqZm6J0jNHu
R6DmcpGi0Wx+Cic0LKUyTCkbv543Ja4P2IDR328Mt9GlJCpjgGEAycuyZWcV3d15iNea2Ycjv8Fg
rLXLIO4eaq+fbQqGa3BrZshh+kXkSYUrZ36F5ATG+GfcDUrk9b8xIGRWfh0d1QsRCeHrw+Tcb6HN
36y3UsdoyUEj9lq1yWGj8SGzg3X1O9BIjv4w+M5z8f0vL3PkjbPrwMSi43ShJt+GzhsrL6uFFfD/
8qtAbQCpJ6KIZ9xUneRDbXQrZsJOyb3uVXfZnfK49oHduH+ZT1cPZYIc+hSDV3yFBAjGJRI/SXaT
/G/oNcmuP27SPz/nlUJ/s0lzbzYg0cXPoXAT4yie0qE4glTA0Twgfy6KqLltGxAJ+8/yX2PCDV66
6lM0p/AtNDyp+cbFq8YxKNvBwDfey8+p+O4TLZE52nNrD3o+A5KSPLmvPWMsNYMRdkeQT6FyKLrb
+Yf6bYnMoR7KQu0yBXhEOgW+TYyDXZjSPdV7Vw8SDndLEyBoCVNPtLvcu2KzucwJb2d1aFcZHxPN
OYd1uYu0pykXpf34YfsGhTnjkx4NfdQCJT/Gv+rdjMcshpfAcyRmOOG7rLetZI7wGC5LPhmA0pR7
Yo7Q4ULOeyxeoy+EY98gmIxAV87QFm/oAJyy++4+bNzKqzztKry1oC7ZXqdua4IrTPwk4V6zOgil
dYxHIhBkczfJXE9dVwGZypLrZRpfGKhe4VJ9rvYRJoqtffM4dm5ce6HqIx35MCDM3onGi3lbvP0V
TJBW9HK5OPYCa5Ubryxw6TsHwRaLIFiXl2klshFYKGVEmtXtEuhRzIcesS9GfPs7bQYnlSg7z33V
bhZmMnFaWM55ohhYGM0VQ6wBTK36E5VFte/p9XQ53idIzAmTL7QW1p9uUZnHg26UY55aQM2P/bHb
gx78aO7+xdtZsKcm49RKOV0QQwOHVGnGPpiPK40RQo+USAkHUEXtRN6F+2jZro11bHOamqVDpuK3
lxYaNkGDaPvA7naUoBY3B3AvSzoeGHXAyCte1O+vcGUGDS74d+hpO/vjsdkP3rxzoKpEEdpgY8Jv
PsUHEL5lVB7bWYHpUqNCfyVcO3+/334J44mqLracesIvadVLefXMJ+VAQ/jxGoy2p74s/rhPdp96
tm3XzzonbY5VaSRU1L4npF9Ba4cRvAcbo0ImxYiYpBSC8u5LEstBsd1A9++HtEw9L80cz+SXtJ3a
77RDtu/8OYi1PRGyC+k1eTkEiAiCO8vWUYRkKyJj3mhOOCNOI0rP/nG6rhq0nZDotb5b2pOYF4zj
GixDI6pEhCF4hWvMtsa50TWtg1lufY8hasNxFbQSUNQDuQf5RTtR9294LfK0nPPzHpZxtZrVDVVl
Axa5PhCfgEPI/8tT2E7YXrCt7Bxf4Ho/RgTvIRnXm+irHY600vSYXVM8TspDaG8+oakO/C4x5BNr
EeZH+3mHyT6QbTW0lYIww6vknpjrMtSwB2Qc/l0R66P5vIdjPC54R5w5IbjpJN0097REyAQGyh8l
IJ8k+oqCHWUJR6x6QKWc4HLzfpbvpaVwl1J0Y4pAGE9rFVZX1QRC9YMb0o5qvPk5OxF3Kfpbfhhf
xHSanND8/UaSC9yG5nbTQxgaoL0f3sU61JToFGr79DocPPp44hL6R68KHgNd1xRI39qWIzMHscAw
ZFXQ5NzS/ZRQk8icb+cPABeAOFH/H3Vfth05jiX5K3XynTkkuPfpqnOGi+8uybUrXnAUkoIECRIg
uIDk14+5KqtS4aGRd3a/zNRTRbokOEnw4l67ds0s6ADav2jzmWwMqvlokOqLWwZ1hv6cHti5BU7O
hYC5cmJHHk1Dd7kol8zV51zMzi1xcpNKU8w9Zv2Q/UI75MAujsdu/YAptPyevEDtD0II53TmP42Q
4Yf7dhKqDC3dOj/2yWx/zadr7oqY534ssxfPyJajdTVi09vhNhhvml7G/XQxQjVvZOc04z57ET5+
j9P4xWYTXChcewaaUlfKlIsf7siT/84uAfvGdxxU5afNWpFnTVs2QHzb3ogaVkV19+3rFT4BRrDT
YTH3ryWOD/nDyyWbqum7Hksc8zUSJIGftBeQ8nlzH8QecrHranc0/dE3AQYK+8h6Zo/TSpyBLj+/
m39+iePnH74EabqGNTm+xFh8y2CQ4Ex1Gqjl15f6a/n785WevBFzPjXCNoCPjqCJ52aUl6sCDPXc
PqMofW6dk9eCZSrU9hHSxpBUYldhJGCazcw3Yz6HLP+a06M+hL+xHaLBjjz05ITRk8t0dgS1nKG7
DXJ+0DVilS3KxLLlU8az73yqUmUG/Zl9+d4G+LmaOK4MsXNYtZow1Ty5RvCxSpsTQAnDwoznJI/n
lQuvKHFooOgzxLC1bpPuwV55b/zyeLK7Szv274GkpHi4WzuVSz9pZIyAntbnsMtPwtJP3+0kRJgT
VN9ZhvtfwzVBIpOq+vjrnfTpCvCQhXkjfHGd0wk3WCC7Nvg5eMIwECltHEH0LDf4+C1P7zDIdqaN
Q8i1YGX98yth0sbVc4mraFPjMsArKKLmvrqo0vm799Qk5W0gourVHYHCTWfJQJ9d4MfFT24hQZid
yXHxenJXeVGvAXecOT0+eeVhUvjn9Z0EUIjEqYLBHQJSQc0KKPc6GNpEdfbq60f1ycsIpUoMLZvQ
RUOWcBJZgrJCx3PCK9LzYDGaTtybVhw6T2N5/z9b6CS6+KRpW09iIe5BD7a7zecXCclAqz1n8vL5
FaH1ABcs0DJ/qUrYCMG8Y5tHYSiQhirSKEuykqxGRs685p/uQUi3/2up4zb5EJZpO3Y9Jbgm3cHM
KDOmLZTijzOyAYeWAEnbol/mhX/99Z087uxfdv6HVU8eWW40psqP7QCjoLfgAOwpHUqgkmGam+HG
PPLlv17wswQTLxgUAtG2RUp2WlhyyxoG5whPirRY65StHLmYV2Gs0nanb0sTdp3nitlPb+2HJY+1
yodbG8ph8BwYKUQD2439tg+eIH2YVGhG5P6DotWZiPVZ3vTTJZ4k7jKwuOvPWM9Y9ahms62+aA7F
zREqGH+I1/amfjvXg/80iBxVySG5BBXoU5KKMMs5rOHUExlduKi4t6N58N95uz8scXJV41SMhTw+
OJy5sTE3m8wMo2DyIAV0Tkvi8wf259WcvAtuS4RJj0u5l0cj9GrT3MEnPjkKVs3L41Sps2MvMg6T
c77LnwbKD9d48jp0wCUgn4GF7eLZgV+BIZbjMJx5Bc4tchK9nFCVs3gH6HUdmwVs79x24Y1/ecIY
Q44fLuXkTAPZhdPx2NOR/WZyrzQsA8u/mHz5UI3GQLiNGX4cL0CJfn6vrLnqG+6oo/sa/05yBVn6
IfhRQ0UgDhpxTtHhdIu/r+YAA4T0CTQ5TmHAsYGKozcKMFhIb+yw47sNclB1Jjv+dBVQUoHGY9z9
l/BkaqGqnIDzMdqNGYux6i8zFvRn+IGnW+B4LXAOs8AydF1wP06SSYH+aNdqBtPpYtj3c5Vk6kJb
c/p1rD09vU5XOYl7TlPRo7wk1E8FW4VI0IyOJI6VJ3V28/VKp8nx6UonsQFidii9O6zUEiOyQGGz
yl3mGysa4owevVUgl9br10ueu4UnMQKKGE03tljSlG3k+Soi8rHU918v8tlu+PicTnZ4aE+V10gs
UrAqtl0Az+zclM+nD8mCZi3yJkCtp0kTeiJ2Z+dYIsv3XRduQBqOwqBOtMX/YgB/f0gfVjqJO4Ux
VMyusBKV3nIs/U1nzVk0tO5zaY1nSt1Pn86HtU6iTyX9PqiPa/HKXTsF/xYa7iOG087s8E+fj4M7
RwjIdr8YKFZVb0uMFxVQyfHLVM0Wuyvc2Tx8vQtAoz5Jk95vnQ8TVA8SsUCoTvY3CwRzHZJjH5DC
mGIyWdVGei6/ltIsHhyhmltVZMUPYzaMb2bL6CX4nKBJuw4dszTXXv1qOTp/VOEU88pIx7kUb2HZ
1laiKo12DYOGcQT1whIWESqfoMjltnn31rkFpF5q3M0egi+2yzAbUMHqD5RaWC9nNubP2sLkEbwq
6dBHmaiNHobFkyqQpjYz4U+WmAd3UVCqn9s6mEk01owYsW+Fs3/tqm6eL2chZPWYlbpwn7MiZHBA
rX1D6bgSrP3OQzPI4olo1iYBdd205g5mPGY5Zk48q34agc87bIpaiS5nzKZxBE3Wy6fLEqa892Gb
ARqq24p527k3MgTW0lZOWrHRuGjaoy+MNoIsmoYRIw/SI+WeFigdxjacwzWhnmYYd7X8HmvNvUyY
giJqrAk4JusZjlVlOkoomi9Mb9ZwIfWR1aWkyjoYAaEsVdu2KsWtn+X+mxpVX8RVVnlGNHlGg6Yq
tXESLEfu533M6qYaaRaxTGYGQGuRWUF37cAwrQizuCkUFPzWo9AttBGBHjEVRqo0xryKp8zH44Th
KvUw3lbS1riEglqJUGtUo3Whp7aHqKJdm+YlNO8bLxrncVSrsDcgaCpb1GNX1NLtKJOpAmP025EG
xu+B2fc02469zFx4fwW5cnGPx0KNKbVCrtqI2pmc10Y400vV65ktA7tlzto0Sg/glZFZr8PQWTZ0
FJkWK2gClPXBcaugX/Q1es6JhlBmmHQ+n6iIMlPBHoiDpPrDb3Oeetx1xNKUYYVpIk/k9d4HtILW
iApI4MFIbtbT+Fg2Q1WR1DJCFTaQHRib+cowgwGwoOn782EoncrI9l4xBuQ1EG1b42SAb6bVRaXu
uZN4xIIQ/KZvveF2IjD72OVSs1cUIQ0Ajd5wjbhqZXuwfaqrxawEd/a5UVveHplJwyEv4hvTwrRG
xE/mvBhUASvnUKWs2VQ8czoDMM9BxU0FFIe8bWCEXZD6YjKGHQ2MyY2Lsfedhe8VjkxNIygh5QCJ
DB0FzOY+YE3NypUMi9xNbEe0ftTOlihuUIEKjGKDxdisbFb6w8Ixe6dMO4joT6vOaCiedUmHNvak
tlUEAyRf3zpynobVbIB+/Dpntu7eZsco5wRtcacuY8uteL8UYM/bm6z2wQMzO0cP0UA7bi18XwdB
rDywtCPkFkN/4Y3zPO0av/TcqJLGjBlUKSdj23Ktye0wOW29yiWd48J3q3KlW0yhxDQYaxtBYILs
NAJnwy6MSvkyaqRlNuuS0rGMZWPwKiaUOjj0Omoa0HMX+dTf61Bb/rbmXTPdlKpyZyvt6y70+6Qt
lalSv/ICnP8hCKgx8RngHJFmgzC6cWEUdtA4bhyKXA231qCsHJPlk8paiEQHQ39VBGPuJx3loR9Z
lpJi0diBYa497O9xy6chM+FayzQCwLKaLFlAzK+ZZEfXXwf7T8/jwAJYAi8dtF1PTq48gK0WTC6x
nyDAOO2IL1duwRdua59JYH4ZvHo/VD6sdDx0PpSlfoVjA7AeMphNz2I13RwtbuYV3Y0b8zF4seoU
L7m+PN/k+fTU/LDwCRwkLMMmCI5YuC0B0C666e7re/j5ApgGd2GVBTuJ4+cfrmwUZOzHELHeZI8D
OL6wLYq/XuHT/CL4c4Xj5x9WCMjQlraDFQbvuxNs3fatrl6+XuLzjfDnEifpkm0pNdcBlmhbmDS0
Zmyre7/aVf6ZKuoUgnnfBvARhhgoShvo4vx8KThBOy/ssc5ciUiGcMYqMLs+lEkRWgCbvcXXl/Xp
nYMaOMTXMGTsuafL2QQzECNe6bo0F3Ujlnk9JNokZ+qon5fxwTCHMKHnQrUOU/IwoTh5jUjmC0nL
/nXMPQsDVsYxlnSFxWlczHml068v6qSrflzuaI7ihkg5HbgZncol0txgU1Vb392xphZ5HK1ixCHF
h0A8yLn3i0NJauVeh7TTxjpvhQdXQvyn+jDY3jQlbjYNLl2qUbSGjiTOh/APffz/9TL+R/Ymrv4J
qrX/+E/8+0VICJVneXfyz3/s2YsSrfjR/efx1/79Yz//0j8u5Vt906m3t27/LE9/8qdfxN//Y/3k
uXv+6R+A8lk3Hfo3NV2/tT3v3hfBNz3+5H/1w7+9vf+V20m+/f23F4FYfvxrGRP1b398tH79+28o
uz88rePf/+PDi+cKvxcx9bfbZ834L7/z9tx2f//Ndn4HZhV4kLn2UQ4HLsKRfnv/xP7d8vA/9OJg
qkacYz+thpFx/vffCPn93XjpmIvDatYmCJ4g9r9/ZP2Ov4NP7QBFZwi2zm//uvafntKfT+1vdV9d
CVZ37d9/OyE64uVEFMPmQtYP+BdB82QjQ4+iJME8QXcxHFrrO8XP6Daay1D9oNKGdlBU5KHys9gq
ys6SsZs5I2wope60F8auwZpsIaxsdq/fb+Jf2k//v+0UeNJ8tVOunnk1qee//e9O8J92y/vv/XO3
QPIcjx5hBcESj9cJjn/yn9vl/SPIOB2ndmAMiYAAWOWP/eL+julbuOJ4cHWDZQFIRv/eL/jIN4Mj
CoNkE+kmAvBf2S8nI8cmNHkDK7SQQGBQA12Qk/gKISTOPSnzQ3ip0bGyaBSIhVvEvn3rZnt5P56b
NT3BXn5Z8KQ2nVDJD2zCgn5zsMTlwBdHj/H82u05HOIjw4g+PJM/3pCPbwQ5nt4fega/LHj8/MPZ
W4ZUhhOp8oPVrPNyJ7sNz1M0/i0Qxt1FxeIO/qfXJWSWD3SIiJXwOoHxLWtXqGKLDD+X0HHhuGl2
TgHi+NZ/+dVO0oKWADqWVOQH5bxy+x7QJDeiOYy+8QGaQmvZrgVNBTy280Nn//D65256yJuVV4Di
EOX9tY9vbbqxVcHSJ87M6r4LY0ZScW70671b/NU9PEkuaqQvLDB4fphvJgV5rjSIBxLtu0f2YCTO
St3lu3aKJIN0Y4xhhalIVROLtWnHkCfjP7I7iFtA3lktagNm9QKSQnBUMC6gMdEtZB3NS3XtPss5
IgCTUl3C6yqanOjFniO7ejNvhjSIim0ds5vwdWrjpl5Y8Np5GR+6jfcS3Iq9u7fvqjoym6VJQfiI
5dvXmwhN1U8fFQYgPBTskDk+iat54EI518QukvVl8M3Sy5ZD7mQ3y72aFkWXChYXT+GLCX7wm6ij
8ocH384xcldozvqv5KG46zjwZqjuRqaCQ2I0+ZHNY+ht20OUO69UATgoN90QRjV+33Uu+pu5jHST
mNaPLtNxmS+Haem1i7FoY7O+IOKlqZdhtwkUYJW4dBOz2AKPITwpduWEbRuNQ1yZsaEex/qpRXdY
RhgG4tOSFTEvLqbv+RjBuUSA6LYp7ny9GYChYLgb1LcxAn0lhGaRjK0mcnxcTzMmULrKMAlTRxLj
mnoxWLHTfDPcb5AhDTNcuOEko95l1bPfv+bOo8q8SIHQlsfcWrrdc8FXwKWWvXNdz98qMkYDtgxE
+CuKaQMmElesXEAB5fAUthfCWLaYeZhCHpFLxR4AOWH+HVhGi/kEtKmsPgrFsjdvyG62Ix+sM6j5
q0hONwOGAuFSItK+2uL/l5LHXfBcF7jN7lXgY2L5wPP7EoRYfz0zEvfWc1hsbdT69riR2Y2/zodz
w7Wfx6A/d89J7eS68BaBaVJ+4H2Mp+xNa9Pc18Eyg+e16uPc6BJi9WmJjaTNve73mdjV5qLjhwId
BI++ahTWavpeWmjJAW7KK1RawwFAiAntFDAn1nBuRvi2m6h9dGSk4QiAf8HkFMNgG1kvgQJmsADW
yVEt248IRpggN4o5J2NXdml3AVA6jmuYAj/mz9DrhCCejR7u04S6usYCmChTagn/VDDtwrfge3cB
hr8685K9d/1+jTJ/3qWTQm+cyBggLckPbrlgbVTfhA/ZhddG/ZSUzRKIB5VocaQCHuzqugpfxwqj
fBU6evmiuS1fLJ0G9sply27Y5mpV6yi8FV3UTIkFOTGyMjPrzNnyTpz84huf8vUNZkHnguEbN9ed
scUG9mUCiLAcY7NH9EstmRpkJc0lxi6Vug7ap3Da1xrqKO59ZcShAYGKhD7jFbbytHsxRdrQtB0v
lbdraDKQhc8SAtU8luQ6Dt1YbF1QbudEuEvun+nAnYpAvB+UaFQhpQCvGbDYyWnUOZ3MJ53lh+Bb
+WwsBFxUkuq5Q1AHxSRLgx9GFtWQeXIjx44riGnohHtRZUf13dfRlpifHYwfv8rJecMBwfQhXIcO
M2CT4nub5rDjw2AeiPJV2pJVSWNqw0UuzMCw51bEoYZZxEA1YYHroxzdFoiuz/pyRhxk6xqsC+de
O7ed+9qrxdQvINJcJDiLIJNfglfsAMC+t4C2irjD5DveuCd/uudN0tmpwiDbnGoZT2kOuT8k0P24
8qY734d1e47Y1qWTtWE0Le975C8dk/D82Df0ImwOAU+sYVWHMYGctp2WehGouO8WfraTr3zajiTp
5q2SG9fayPAKGXtUe3sWJj2QDtltZ0jpzJfhjHQlNbv11OOkZEgNMgRc/kI6eN2V3/xvxrwewef3
p8vJvg7L9biBYECZpxWYuFP5LRdpG3wrxtSrYjUmebkJzG374rE7PiW+ftIY7aqiCu5RdxCIHCL+
xt/KOnb62A8TqG8A1pkRLGBNaKPVE2uVcARaFwJvoHP1kDA2Y+2vLLgzhYviLn/Dn6DB2oRqObkj
2YqyC8tM824HcRQyRHpekNscA6Nd5DRRZ8XBG7SCczdmDlSDYxtnxrIF3QJSYiwVPNbD3tb3/rQK
rGS2YuBbfbOzzAiPfSngFt/Evg8qXdqUi7pK8aXdIM1wGrntJQ4GpL9RycKoGG7wJEiT9lbcZlGo
Y6daf71rPw1fHzftSYowZoLbqmR4f/Yzj4O9vDWbnYnh9SwSQxVngHmb8bHJUnuKa4ilmanXAqmJ
W76aReQhMIv9gMPTWBk6DuaIBzu2GMsL6V50RurCEvOcTM4pV++XV/7kXBowvWvQLs8P5b1yYi9I
xmBpQz6cINIMC/60VtD+Qiq648WmOooTLvIHdx8AYAI8gvlTa1EL2LDE1RzB7+xGAk2Fex5udwqH
33PUOvezUxSkOrCvzRBozbGU+pjJuwZmvJsxyA56w8Z1fWk1UNy54t3tDPprM9HE7dslmaKjRkEG
XTNInjYibttrv0k0kkK6LXUsDxykvOGunRaOc+3Wr/Y4R8BPzTwBoNUjHU0nKF/MaZsv4ZKFLs08
A/lNhRMXmF1v172NH0gCmUBbBYcsRNNWJiZaoGta3ZuI6ePyfV/9pcr5v4bE/F9/6rjWv+Gb/zdQ
GHQlPrxev6AwO/b9TbHnjxjM+2/8UVX7v9tHgilkwByof8PDABv3X1W19TsErKDeaAGhsSyQUP9d
VQe/w5MJQmbQKQx8D+QYJPl/oDDO74BLjnYwRzISdBOdv1JUYyv+VC2A1ORC94BgQAgjQu9KMT/v
VAdyEbPo5nigTj0sWMAg0lYxBLHQKOAkRBs2dhBeMKG2hz6puS1tr7wfOAmWnvCGFS9H/0dQ8+YW
4H67pB0ZXjOUitdhToq7bGqKK3um1orXIm9SCaH0Ne1nE1oVo6fXwBPsVVEH1T1of5iC6CzzMPB+
3Ix4T1aZzdyLIQiGpe1P5pXOArrIlNleTCa318Y0ix9wUrVfiOg6VA2jdcAQlNlGVeBXQ1x01N+H
zVzcSGGijK44jHLorJtrrYwpMceBPIRGPb9NaISsWaGcBewzcHQSw13WolErjDWTHuxYNC1l79JF
x5S9qUxfJB3ESx8NuFKsSVbPO4meZRH1UtPLntgzTDJpDykh09IYhs/ZgoEBP0WDW9kkDnQJOTht
5Au4qEAjV5t8x4Oe3KveUVttF2Qd1LWZ1lZLD342otBiXR3PZBTPvR/ONxxjHfsBYo9bTF+YiClW
AUNXq0/cTqNxXGiRpU5QoWUWqAzHVm3qS9xmdVt0vv3qFZppFC4QjrE8HI6hPfjx5AXzwa852Qyl
RPViyDbPk5FkY2p0ebMo0aX/zlWgV0HpIJlwKgvz7A7ptkPojxjqGjUmZ7sS1Okm85atZ6iEeIVx
qYIWvm9oFKeBacg998mwR+JsHMrJNxesHOa7IMA5ac7asbaVIsU6QMf7Jggb7BPT6OKZmwzj3VP7
MPV+ptF9ZdO2o/aUGJPnrKlLulUxGvpm1nW3dQY3XBCadas548AZBKQbIY1gq2uoE+mX3JLdypoZ
MgZIrmPipiNooWcNk09GgXNi1BLotaPYxVBY5pYHpXqoShQeXdENVzSb8m0hOvICXUODY5aYIYY7
Mkt1Ebj7gXjVsiL4emht0O8Ts5ArVxaXaEt7MDBkfoPx36x15A9fIZ8IC013fY7eGx/bNuayLVIy
uPauzI+lsmcybGSKcnFkY70l1MqXLVqeiyqszZs6RHqU5by971oFCreoZt3HjVGVSee5xnVbCZkn
qlX5tVX7wd42muFFTSW5adtxRpuPtEv4yBjfAAK7NpojM+B8abI79CzmVARWv7alS/ZumVkXEvaW
64byCnbXQ73M5gK5KGQx73p/NPcknOx94bfVojPmIbI4hjZHw77xvKlelqzx1lUIdCXzAhrxPkOj
N8zHJRFOwxFXBFlrG17Swi552sygfbTt1hzzOs4bp78UvqoAQfh0P4RWl/qmqpfg8tvJ6DUUtvNO
loqwxeixO8GPwCYKVVYll2MBWNksRXkPEaxh08xe/dI2zZBOdq+RojYBWu8EujKiUrfmZNmpRk/1
YJd2HzkYiEm8Gt5AUe3adE3LGQVkF1rQLAF7aDQstWstKuH+p6qqiI28H+PS76Z1lYkAL8w84nEU
xhJhF8SOouYyLbye37ulW67RN9JZFBiBuGrRbAXiwqp6UbJRJdRS7a3bdhxsDTX0r3aNW+KjDxuH
hBFoWZApk4nG7IcZUW2GO1Yp8cgwXg4AZJ7Cbc+rZuFWlrOWoB9jXqgIuzEalcjImoeuQk3UTuIV
JbymawIawb6n0KiMLbyvF6og491gST8EY9lrl23dNTclxAF25eAWzsoNkEcTIdpV1YMb3oXo5UYu
K/WFBgEjEsKlG5wNg5MatSR7qWi/Gh0il8zKOag3NcYnqCKXUk3zrTsfuQ3a1ytaDOEd9Wm9akLs
UcABhrPlHIKRGsSYK2tE3aJGaIe2fkijlkrABpq7kWlV9cMUZIAHHE76ldkPXTLnsk9kMeXJ1Knq
oTDnC5ITQHqNba0ci01x71lN7FkTh1pYC/m3ekISqEuU483A1kRb2OhmWD9gYqJuF74pCztGVDLQ
QwzqHJhvK6ZdN7t16vPARKJOizTQU7nIRh3Gomj9FOw8cg02SJZWXS9XcBGil94gm6Rg2t4FHTdi
wRvjrc7M2YylD02QgCY1vJEXdutBhCBUlZN6VKi7ujf6J6FodscY5OIZb80i8idL8wUciWq2yCaf
PsqmdZZdwJpveLMg31PN86EH9wlqlYRpnTRDXy5dHiIPha/dsAjNTFmbIO/K1xlnGIts6uV1VJk2
X3hzD5h5YIXBYk2DjEesyuVVB9bASlPl/eCDI+5UCVJFjceyhUiTTFziAj8E40Iu8myGtl4Bov0l
lw2ghqYqnzJthBUgVdC24G4/xxr6XDwaQobaBztdPmi/gk4MdEu+UxKKRV7ZelPQBuSlinipop67
KMt+XkiHK4xaEFte4pQ2D57h1fuGKTjUzPZwVc0mShM3b9xLJuD7Ax/5cFnUnftQ8Bm7f+zVUyC4
3pgSohOEDjmNm7l2WWw02l6L1gbaC2FwiBFJ6CjTjJNF4AIGdqy4aAgG8uZ5E/IOFm6lGB6ChndF
IiVzwASiFXuq+ND1UW8KK0Gnil6rkIbfmElgs1z0zbUJEaJ4yGdUKb6HN50b5ls41GRFOXGeBmLR
hAyBdzAgt2xh0ZLtfMcbEy0dPyUMUPY829UOZsPZEm0StbZzX2OT6f7Qt52Dg6vF0DOZBw+1cebI
C+2AwRIZeha3clA+RFIHTPkMIF5uB/DLDlbPxy1YbOOUwLQV/MsmpNP32Rvd6xYTsrfUa1DGzjMl
qKk9pZcsBLlmGZIsf+66oO9fMHANY0sHSQP4OJYLqFnkHXBR2EiwNKdNBsAclJWo6cvuaTK9Kgns
YkoR9uXDNLp0jSJpSD2rmjaTKK3IpK79oxOB7K+6nDgXwh4w89gijXyCsWJZRSPUj1asafNLM0AU
yNUURMhta9RJjCE2GB7jbNG4ZbCsmTTuVTlUaVWhCR2Be1XUsTZNuuy4bz20yq6ux8EXx1xUNuih
10WMaUgjUUcaoC0bZ1n0Fs7skA+IjySYFrTXSCdzoWE0q6zqsVOMPrYE6keFVDzxrcrddYGjLt3c
qW8cRMZ9C5LbwjSEXtoIQ0k/e9l68o0CLQDHCjb2oOkb+vb0wc+ycU0dXWAUCgyAN+iiZ2Ea1hr8
S95k2QOrc/cVU2wEt0HPwzUyiV7tK9+j7KmmdpHBnMkhrVwLv5Qjjh9jBGrf5GLfEJavdSbGnckd
vfPxdl8MWX30oBjvmrBw7+0BAXBR1Q5AO4VZ3+N4ISLklUlmHOiRC4CLxHajyvJecFnsVVdZCBll
QddgJztjbPjZkO3aMve/jaCOPWrqjuamG/JMXJfcRtXK7EHSyEeDy17MAUcChbonG0E9AkPsHn29
aT9iJq1fBlMZojkgHHI5IfcGy8o1gK9bTq3JgroFXBoHNQa7mWZywe223I0VKfstMWqOtgA1HQqE
hkP4jw51avqBA8bHNJgi4mIgy8KvKBLkgJXPXjAogNWWSSAW3YLmZbR4nUH/G5opbfJBP/mjBhpP
+sJBe43mAnhtptVCGQrdkcwsqFxJ8PBAtQxE9mAEVXNlVR4XUVD4pvuAeVAxbhTO2z3Sj9ZYczNX
MAQgTnbpGcdeSdX2DsINBCNiYdtNKuwmSFuKgyAixawklL/H8q/Bp6j5II4FfcfjTAt68CDj/1zz
QY5mkkLZcQm5pHFL4uH2SI9S34MdeeQrfdX3sbF34N8xfT/Q63NDQ8e//icS/c/VPRR6GBf3oXh8
Og7s4gjJ4fUVk+BCeW8Wf5unpw8F+CeN1F9qWg+GCLD3xMA9mAW/jBrMBuHItaDuD4oww8PI2jML
nLBi3q/BgbpFcBxZhX3XKW2ZlkraFsuSfK3WzaaAJEK/8JfgcEIKFJDTOfD+lzsGogaoPiDNOuAV
nQ415OFIcUIhte/2Tr/OjPrM3/8Zwz5eDQh5HgbBHQJdQigm/bwfWnhT0m6uEzB1U8feDOQuo0s5
7ikyaxdt0a+fzgnx45/LQXkQW8AKPQcox8/LMYNkjmrQut7LdbUZtl3UJ8byvyKReaJz+MtSp6LJ
uTUh9mGp5gcq6oRtKowFwVIuXAokE9G5WbGzy53cSNR6U+VadeLfTDHgd56IGIYZR6UVATWk5H+8
HoCqn2DGumidsK8TBas0yI4mwI2BrxtLsgIcvvo/zJ3XVtxevudf5byAzlIOt6VQCSigwNjcaNnY
Vs5ZTz8f0dPTIBjqdM/N3HUv/xe79tYOv/ANFz7b8sfen1sIcMB0wNOpKvCh1a3RJfWsVAJksW89
nrlMbjyyN3RU1+h89pft6ldsv39+vH8NuGqtSN0QynNQOGJpp3vq8nZNb90RLFtFhki+6r/123RL
5fzCPBdYx1fzXBXHcw1Ju8HIHfEQzAQXG2AfjrxvHDKH4Ht6d1nzRPrs/L1d2eXf3+A+tHQKTdPP
HejDf6PKJotuYy/6418tE1VlatTlIx3S9ue0T7yL2pyffVdUQiQ8SiCQfVCgr4ZeVpVFi3E/XiGZ
sKXchztBbSfeAALiwuJ+vJpx2oVxDlgIvv2HTRQU09BXFLlbJ9+nt5Qa7zgiNGd6N/vdbkP3kjHc
pfFWe0hIB31S9MqR0ueIhDVpL5mjf/IUcGGqKE+YC8wOt4D3H2+Y+hBsDApVaAiMTu5ov/wfqjPb
eLqeiEgvSWWtdO04FVjJ4NS0IPsgg4O6ej+e0VsC3pxIfD6Lh9kZ0Cth45z7p+GHOuBno20HZ/GX
3ky/fNe8T58vmQJ99gPA1OLNJANBXmrT739AkMU98fPsqlt/q3iLbq7mIQvk0T62JHvA5gPQD/pH
8iYfN9FL4uTFz0uOia+cxHeHdFlrnXYsrjoKBZ/VTTtQrq4Vv/IWhfqYpGvcVNvQQfluExy5og4q
wmnxfeUJexmLmsyZdg1aGc/D8dKO/hDNrH7I6gruqXYMvlF5qdnahoAljXnM4osX/fIkrqercl5Q
KV5u4LWNaB5DGpma2iNktxcZ0bHelvKvhiasE57aHe26q9m1cDAaPG18QInnouzmh1uCeS6XhETQ
w/7TVtuuGzQlU9vaU7dDhb5ggeUBJSZxkabbisf/vcv/rU7SlxjMt22i/zv69//DbhJ8ujdX5odu
0kNXJ81//cx//5f9M3opmv/aNyn/r3nbXnr9E/9sL0n//RpIcW3TaMQdm/35v9tLhvzfuFeDyCQa
1giHl3/6J8hX+m+6PqqM8jO6TWA0+U3/Avmyw/Sl9cQfpgml/Tv9pRWkEQzpK5wUhKgCtXiR/3l/
WVBfHAQlag1XUALMWh4C6ot919p+79tp0GwnwExz/TBXu6FKd3n0MAItrIeXOagcXegfFeWha/x9
NNOdTwaUIkqnmf9U/TclvHSzrm/yD791dZSphQFBhorkigeYfwaOpYuObXxjHcDJ/A/UEy4OuLpJ
WS6NUiADNq71MgCefLUWQO11UXzMnPyiv+f67v7HFFHZ4WOgd66u0fyU/KU+awbDbR3yWvFv+z18
qBHStApHdwhx7GEPFOWAJtkLn+F/Yoq0zOnNTbb+BdpKN9TsdbGqrN6gKhO5FGw3bSBsBv1hbB5U
f9e2utNXV20IzKj+Y0TxNhML+82Buv3HWG9htp8vO7tbVXSRGb8u0ptwa2yKpA400XC1+qA1JfUr
wy5mcGXNWG+KtvkWFO3TXIN4Uq37RL+eJkrfwtB8+/p3LDfmeiUkZcm4JIUvvc7CxRrwvaXPHI1U
9CpTdFUUofN44dtRQhtG5+vhVlK8/ziKb8dbhUKiIAvqJDNe682e6Gq7AQPH52g7Hop9v6XEbTjk
RteXjbBWT+TrJ188LHEChrRCQv7+DpgoYCuIQuJbW/2esl+D9rdWz19PbvU+fhhiNTchkpOsCHTD
tZrvViFus3zaVGJDNBK6cfNHjTO7Ab/99aCvmLkPX5C0nCiIR5lqw/uJURpDHaQzMP/pux3tZaep
QB0qU/ucqlEKwtg6NfVzNQMCzU1gTuI+T09N+qTU1VaOVLsuh02jRR5tjUVBzx8eRtBfwoziFvSR
CKWyGfB0QTmGrlBma032ok71XkAGYlDVx759mSXfm+Vyk1egXVXPBFcqSrWbxtlenJ5a/WkYxoM0
VBAlTfNY94EMkEy5H6b6VpwTYakWn16Z1cZ4nQvlTwGAzaCaO1Wd3aQyN/2QYEQQnMHa/Y20Ot+0
qnkBcfrpnSQtcu1UU1QDv9P3qxgNLTzpSiaeMOeboUpAyjyj2MQvbt0wEfbD7G+GUKXEEp7KaHKD
utn1Q3aKq2BP117djMGDEbV3Cdo6lXyfyO0mLrML3/q1KLH+1kT3aHIofGg4WO9/ZdzqAVVZ7uoK
lGOFNGyg8vHkZqcrOOsm4HGSW4uWDpIQN2Xd2K38VwLTFygvWU+lVHpWa1LKWSN0OxfMQmqnA8bf
3ihj7NLAw4y6x37y7Z6+ZoDcFxXrr3frZ9cNAbtENxXHUHmdvmOHkgiN1Bmun5yl4bfUXgOiEufa
7dJLprIrKaJ/XDVvx1odRyp8WaN1jNW/iAcaFTu0k20wgcZ17wKn30Go//X17Facz38MSXgqisBp
1I+CUsAaEhGek+HSwlW8Yatu8V0hUs7+WJhJJ3AikNgsLyoXv7L61vsCMuuC0iHC+hCZS9I4tqHG
uMFYe118qjChkyl3B3O06yYUsKMXyG9Ob2JhXz5K8T1UuytK7AezefbHzNXE2I1qadcDCTCa6WqY
6fOI0DjE4VEJlY0kbI0MtPMEQz+0tvNg7vwBke8WwAns4kzOXF18VGbxKE+53c1NhyZAKEDTNuLN
IBaeHsrXZol2wZj+nVETiLhJwkLZRJ2UbvAxW56ao57RoBzn7lcrSpfqRqsUfLmbZZFcDbkPZB5Y
q/cnp9d9AYVN3Xe1xPIKlPOD8pBb0An4iafQhNVSYU8RHTVpXwbRUQ1+iY36LeDO+nqLvBb7Vp+K
H4LsMh0h2kXrdwgBhV6Ka8l3uzLZyAr8COWvlNAHk5TZqeKEgGjpMUvidjT9Q9Vem92DXhdPVdM+
SXJw7EflPmnHe6mXbzG/cFQVaFF3n0zW81xSA9OC8r7NFgJDjrJYm8YIGFC9gcnrJcWUXZjOZ+/5
u+msDlnT6eE4jExHvjbO/jZzA7cCkPnq/wGe++8StKZQEzbzJRWp90ys17OGqAoINLAhvOvrG7sK
eFYVPNtdej82Tf9taRV2FEU2/jrnWHqIF5KW0R0Frb/QuvhsL1E5JhMWF677Ombya6GI6TcJbqY/
xOLzpP9ben7/mNnbv79aU0FMAyNO+PshRqXZQz2f9OTCe7cuEr+eh6XYhqMkZLYPjFoTVBJpkea7
/aw5s2K6ivon0CmB6Y07ALi1QHkaMeBt8UnJfknWn6+PwSfvAEeRGi7QQlyP1s0EJSrVQtJnyw0b
wwkzcZOFnVNZf6PoZ9tfOPufRH7vxpLfH31JTQItqwcQ54W0rcvS7VUfEbVL/ZF1pfh1SdmRGJNB
d/qY1gzlgBuN2cNA67NN9IT6yPdGaxxrmB21pjpV/BG7yq47DKyvkLTwaAcey+5ljIwLh/LzCf+f
H7LObgorAWImsLitpNud/1sMu01Tbb/+gp8lMLTvAGySH5Ch66uICYCXNGkdO6dVRw9u9lyJEB1a
t69CO04PU6d7uugDHCPaaE6tf9O00qVsYvl068v0zW9YG7WXlQFgMEOro8tqe1Z1Gm2/TawmouSl
MQQ7Dr3BBPs8cIxuMn+4EI59epcDk2APs4WJxlaPSl6kkp8kDD/6aYFsTFZdS+OAYFD30Ae3qSXb
FKGvCZ2fY2Xcl5R/S1H6buUxcqdDNzidkWzBAdloDy2Sew9yXe0tM6JCbCW8iuUu0KbHqmjOUtY+
lHH8TaXEaPbqTahAfZDj8MJ6fnYqlSVAgbRHgW2dk5pNgdZNz3z84b5qyR2aYuP7kAkyCB2XinnL
Lbb+dm8HWx3LIvExsesUASDGX1hKSflch3e5cOHwgxj7ZBxeCPJsEytiXCbeH/+kUms5aiQ+UiQ+
xgBApz75M/d+B39Ae7Ri5W6Y59arx+aJnMdCAkY0T7DPi80chMdcaXy7ruAiRB1FoXgwHcnPt+ZM
o0LWzxRL3cF6LvLkUbXCm3TAlGNBvsuT6apJY26NLkjsIJ3d2MR1rMp/B+k+qaVjIxa9mwf6uZtv
g8Hc+wATe/hmYR+5+pRcQdb/00gjUtFUYozBS8rEE0d5m+oDbKbo25iXNBQL6TBIkyvGvwoobV0A
9e1Obs2djuPNBs5fsun8WfO0ob2J4vkqixK3qQDA9OlQumo24DvfK7vC4FeHmdvnihMIllPDvIMx
iy2ofpX3zyPk09gH8KFnsRMbuiM3+baEzRKrkSfPlRfBSB6M+ZDKw37WEF6KZ8pp9XFRCxZDBBdg
vBhyd56U2RVwaQGXBDo5Aerc1Nc0Yu2hOsXar6Hz90GjHIHQuBONUXP+iRzSZqyUjZzUUAygd4r1
xkRoGqJfGVl2AInWT9RbuRooQsPxnMSD3jeKh+iNsK1U41adkrMQRC/Z7PubVgzsAq0AqIV2bMV2
lfbfhiK/i8r6ydfjzi6s09iZT8j8UMkfKMqkRn4DJvzblGUzyFJ4ksEwfdcsn/+RyL8lXv/CLBL0
Y5VfpeYXTtppN6pYE3np6bDBIIpVk7Rj7RvSppP0772UeZncPJfp4O8aw3eHqj+JQ/xQFeDeGuyW
Q3GOwfVgxlcPsSOnIxw+w5eRpm1ye+y0667BZD6NT5mPsFHY7NOQXC3v0bKavrfGeDcr4Y2qVo4x
QvJozeshra/8zroBrAgcKdiVSe4Bgzs0enTd68rVKNSlU+XWMVYar7BGItHuri7qb0h7/ADldxsJ
g9coY8OWQDkpmcbMzpXuMCfhD9NIY69qgwvRyWcB1tsju2pF6nHbi2rQWO4UUEpocSvriwtvJGq0
n90LWN2QiFoKL9iqbtLJaTFEU225Ud5AK7yexRtR789WkJ6rIbirrA503rQBuFf1NXrHxb5mXysq
cBUd6GM2bDVWWYJfHcapY86RgxHddSlb3txhZRh9T7F6CpLqyRiGY6/BBERsKbYtBV3/TPT0GMy7
2A9bvyk0PlR7N3XQUQPDfAG2YMtgswz9SZGqUxT4NuaQM1uAmlLY20NbBuC156seIZQNBCB7oWrm
qbi3wvlJEbONtDCLKmQqemgCoWzHChqUZXCsrXSv6y/i9H0akC1QyiXtE86o64ExDN0wkL9XWYlM
U11tIAA4giFspy51BRQuNlw7hx4ONiyomwQCWlV2bpbDgUj6YzVWG3ESTuUY3uAwDiY3gOstbYVG
3XVW7tUFJPw6w4F+VP+ESbWjNuwM6i5S/wj+iylRydCQ+cM+VAlVp+S05OhYqzLJg3Epc/ikTLfE
DNR5dAX1kfUr5+dlQ/CpEHv6pEvQsuYq2YTD76Dkepu3g/U09z++DpY+3Wu0KpVFAUX6IG6KIk3S
iEaIQrvxEhlPY3oOqcd8Pca6gf8af4Kk0nWT0pC49EzeNfALJaBXURL2RSKUd0HQfgRomlPigdsu
QG6WNrqYOovRwmj5nhJMD8mUOBPt4Uz/20oHI/8VlSIfIP4P8hkUViRi4880oSdyCrC3PVEaJPuk
eW6EX7CULkxfX87rOp7AldLkJBONfSjwgh1spb4RCV4MzQ4oveapdd/AGG9g7ANJVDZhVb3IlXSb
ZvxDTg+oQic6J+1WquCYSDslRTY9/inECK7J0nXelp4VvADFtX0Yr/CCuNDxRpK0XaTldm5Zbt6D
IVaGzhUAmfq1BoGuvGvgw6VmsZVEqBVDS80XUGuUPmpW+RcJSzfqTh3/aR+dMvSSTOuACuIhz0cb
7K8TqbmrlueIE06pFu2DO6EsD7URAalOb8eBukwm7emC7or2oYE10SPnc2EpP81klj4Z1goIpxDl
v99JsgKe1+o7i5aQ5AXHbNcV9vwElM1e/CumvfKothueqa838GfnEizeQivDLdl6vbDfdEQ6vKP0
MpgQtICRL1v5LiqEx1l8mJUGcpB6P876XhGEC0X7V/f19b4hZeMqWMB6vAXvJ5t3cRQ3Oo9Nr2IP
5d91xBtp8tyr0ALOkFue4hJmd5HbVcIuQDY62lSz0MBcHk71vkfrw05rNN3HLvL0wqToUf1tRFzW
/RAyBnrkeuwK4C21DhbM5PV5B6t54NOGzx2J7wC5pokU++u1/OzCMYl4RVkj8IVW935SgjJVSjOO
vpuO8bU6NDsAhHaKkt9/MIyKbwanblFgX+WAYaxYpSIOrF14r/qVPQw3knJBTPmzoiqak/SHX1tl
Hwwyhq5UIPA0vut3j4KQPY6BfmMp6UYATKsB+ZKqG7WPUXEpnsGa2j52nBMCYFGUcJrzHW2RC7P+
bKO+/UGr8KT261L1RWpewU2wSw4Q5jzJVY+XMFGfJEgwBYHhIubGM/W6cd+ch7o1fbNexC1FVEFC
0N6VggYjyPZyvDTUJzNS6MqRySOtxCKtvmOAjyItZ0okQp3bTf4Y9B37Pe9/5GP+mEOq0drUkaGr
XTjynwR6jIviKSmnsRSw329TDWMoJc1VE86ZQspw1XRPX2/Qzyf2rwFWE0tAS7VxxgCLL+xicrfA
IOvtv+lD/FqyezsRc9VQzsoRK4kQqHzriDavHO7DVHdnm8rLPxx/B6e9L/btMbLLb7MrL0Cg6Hdr
ixuEFS4BdS6s6rq41phZNFejgUxUggqodk849//23daihv44lqi2iVwv8X2ef9fSS2/BZ4f+3YKu
bmU9roQhSwTT7T3FQ689jr3+BAWk2KoOMD1/09Vu/ZhJaBxdcn+7OPayvm8OXltb2agWoeUa1Y7K
zOSi0+CQ9OyQiUlSr3sBbuq2wD7l+6936ye39rtJr95dVWpL3CBzdpFQ00ndop+8qYW/Xw8iXTgT
5nLvvJkeI5hZAQPFldFTCKcMh6PcHa0OKYDaTuX2gNr7Tg37Qwq9sPLPIiRQGeHXohABIKD2WEML
8GdXlMerBLLh1z/vtV+9eo/fLcKqXtNmSiZhvkS0OMUH1UrvjTkHCFE0Gyvq76zpb5YYP0xsYfyu
uKnDYm+U8S4No70//gTOsVNKYjOC3a6lmjGJ3thiYSYiKZPmu5QszUSlYO5FJ2i0fTShjsTNakWT
p6cnKZlQnc62Xaq6JXzMUC1+Typsr4XHK/Q4Eylwl8yimKlClNdhrez8NthpbY/aQ7rVyNWj1Dj4
+SL5cZ+jqCucYDGOKAR9vUifle9ZJPQweR4I0tYtiEkwtVFOuW/863ZvHZO70EtsFBo8MJeX7UJf
/9yHbwIun9ogDkDWOleOSiXt4qWELhW0+RFPS8z8PGuS05jirg5uo7mD5J2lrpKTOUot/VzwApqa
HaM5uc2oQ2m9f0LRiZeZtJpKRpi1d6LQbfy2+J7N8Z08qCc9uk8CxGrkfC/V6S7w45M5pEdpfKrQ
URHN5FYdk5d4NkrkgmAohfFZ64Lb2kivoEhs8JXYRHJqq37v1LXhGNV4Iar6fNlVUGmEVBR+18il
UB0mSpa8/AsEcnYgyOE6s2k3QPmd5BRekI799B5HIFNbmCRATOX3B3UaywJVeXqWflTeVeafoS8u
ZWafIQqIqxdgHB3A5f1/P4aiTubcDAp9oGLTNIS1U2Y8zLJ0pZQmbeTaUfJmG0basxD0lA2PUTe7
ZWddaQJyPTqFwVm6aUb9Op3UR5L9Y6AgRy+b+7xVTlI+HgJr2gr+6OggTeZpPkV6dNZn+VpSklPV
GraWPOZosbXotqZU7Kc02kDn3GiIPNDbs/O+f5Dn9kpIH5poPg9Re6OklqOjDxM22svc58+9dTsl
6p2hzEg3pNCLrQx579Ixa57fnmJVDTcSobYHa1APhp60SOO2vxMI86NUOZFVUNDJEGzQ4epMykRJ
Q8ciqW4o2km7zm+2Qjrd9e14E9Xp97DVXRlJcl9Fry4rlWxjaKiGarVXIZ2Sz7WD6No5mV5EWNWd
Nl7XerOTy8KZNKL9xUSxOjSFP6AdVtxIcotMUe9UkcqmlxwrPHfli5ALLlt/q4n11Twh9QaWYOg1
R83iOynY+/JhZPaDVbuSmGxzEQpYkiH8JNzMoXbGDvemLKpz1rRLixl+RHybDpMdYemI/ut1Uu6M
EVx4WNsGIlGSxj+Z8wF41ElEcNaPl3OMDaMQsLN9a6YiCFU8T7jqVD/cJRWc9kwuQruqfLeFEddk
MlXKqyi6iuVsK7TZbdoUZwvNQsv8oUzqPs6sv3Urcx/H6CZpZ6QBNyVkt0qcbptCemzjKfeaecQ1
4dGERN2IWAJr3Z1pBL8ACR5z09wmeei1PvSVquTXhHN8SmGBbDHR6DZFZxwaIRadVjLP7ZDFh6Iw
CJJb8ZcW5y6lUTbeLzELvkvYsSMfmF+FWFP5wXWW/E7lP9gyuB3qepOwj2r8pVPdzWdto0e3wvSn
isDhoTKGdo2OmhpVogS5RV4eTv6x7IVDUcW7rIhtPZ2Qks6r89zh7I6pZlzG27iZXKz9yGaVcikq
IsgUO0Nj3iw+I4Xu3w6a+dMsH8qsRh0qORixbAdBt9GkyA6m37WASXIpbeo+fBbKLRv7mClPZcyz
WyW2n/ys6jvgdFuQGhshAm2hHf1SdAu5RZoHtk/8MyOmjrIWV4dK+26E7Q8rGG/SNnMFnaJhGGy1
Ch8DVUeGo9sL5bnIWWL1ZUjqQ5qUR0rtTz0scYqbjwKKajwZV2X9rZQRHJB1x4ryW2QrtnmTO3I2
P2qJus+D4IFegatr7UvClSEk8a3EcobEuWnXObGGYJdIEoN2ggt7dtsoyGVR924TTxiUQ2MioVgA
AynGk5I/iClwr04uH8NBRGe32ZTxUVV8r6Ra2PmJCzvcU7SHOR0q8ocGkw0r3E6jfh61+VwH0/00
IROQF9hOwxqiuiofR1/dJ3rkgBbxMtaxSr4PjfQ8ada1NvX2qFEPy+fbGXHTQbFwEKDCE1u34Ar3
rZE8oeXigsNwZS0+DpN/J8rBFakv3w/ySpuEDjvwqkMLJoire8WnwRcGu16qoPDEyXek97d1IEEs
71EvVLfL7Z4JM8kAxUElzG/xALnLKu0gtBQlraY4weR9HIWXoUmOmm5mjhJUh2qSntI6eNLr+CZG
9U3qlK2J2Fsfa7eD6p8UlCzDGkEzyTon9a8pmzaGODzoqfCnj5TbWFVdKXkuqEKnOm2uSPfpbmn0
+ozrNoi/FXCoA6W4wbjglmqmV+u9FyvSphf0Y2IVv/XU2tZhs7OMxzHtgK72QFlawdgLOHDQDcuq
4cVMgZ8g4JYQGJTKUUF0LEDubR7QO1g6KxWB41QNxyrodnrr7/SB27cTr2ct/O3L/h4s3SaGWpAW
4BWHHNEslPQKeLrjdKRAWaPLqABr6ROwblXk4LrlKVPqBhOF7/h5LGkUWWYLZDDbJ+aDHJicUJKG
saZsjVM2aIMSSnhdl2dRyneq9T2u/CPsaoB96h0+Jt+j5iU36rs2l52ul/Za86vPqnOYCzDeIztD
kZRQxxFi5BiK4Eef8vLEue4YuegIPaGj0rmBSEyWxlTQQw4jvYFRQQnnt0SDnHrGZqakUaGyMFWU
14bqh68kV9KYPC4Nr9ovvKb9SQPiEPqPOqJ5xlw5kzh5IV70FdVNAXiXr0R4qpzzmOujDT3FElzV
8J1AVp46KXG6EvpPom5AW+y50OFlVNdR/piU35sINwk52SDYYbdzA7WbY3HdB6qTTYojiSVbaT7k
inkukvEPJ3XOlF1kKZ6fKfexgRLghXh2qUetA0xkuHWUpJSldL1KuQTZ7KxWphkc5IWNfM8p02D0
aPQJdeVGnsddNRcntZpuOuO6tsQLavafBVpvR1/lXcNsGNnkM3ps/hK6c9NdKsd9VptX3o6wyrk4
BYNcZIzQ99Wmr4xjIKqTLQRomMI9SBG97SQ4/0Pgajo7WEcNh+C+DJ7xZtlkHaiGTD7Xg/5NFYRL
Ue1r1Ppu8dVFVhspPrBxC5ZhVSTJGwlh9CgIPLBOCO4Krtk+C4tjCVeQGPfXaoTeQpfRm+6uqLJR
6VbAJxRpe/KzdN4lLT4iTbttBYocKGuYCOxsrBD+Hu4dRTB6ia+j6vBbDG6iYL7HJdzxtekQq8I1
sEVP46EsieYrQ9+I4s+yfx7Cn535t2mzY1DDIpsHyvnJtwRnaHkMNgbqpMhAHQNzdkZ2rGoEzyBR
LsTerwy2LxbFWlV0iBnVUaWjwoVQvMRd/KCJQ+r6xLBOKxTCLu0VOlpK8xANmt0SEJXG+Oj3zDbL
F7OgnZYCJfTLa9D1G2kSSZkPIuhvKe7xszBtWU95zEzA1jAs5ucwo1cvVhiynFoLFq3JHy2v5kpD
+2TYZGQ48w89uWlRysmC4DoK0ZOcz3GyrIe2MTjZPUILqtHRDxRQ+UKG0mp+WpUM6HXJCZW/igBp
e0RF2AhjADIPIXTS4bD0JcM28EplcHLqK239bSDkQMhpp5LCVfKtqP+WUV8Q2r3R2wFOPPgOurwd
7twU22IwnB64XSV6slH6thpV+xhxETQMHGtMtpTdT6I1tkjqJAhJGt4sqJ7cjDdI64OJV7Z+MgIn
RWs4NdywHu10IhBB//Lr++XDAX+/w61VOdwqkjIXVFQho/yPKZ1kRfpPMkOabqIEFZ9sbY2GavNs
FDW66GSGlWkHu2bLy38eEBW2W/syW3e5kd7tTgUdqX8NtwY+db046/3McElKMC8Iu5rXDUlk7+t1
+/zeAnoKzRFOvryua+ZmJVtDRymx+hs+kNL4h2E7XKMqBMcRbuNN9mO48k+T024vMTw/fLJlhm9G
Xn2yShJ6rQCL7hI7eYA93eISBnK5cz+sIQhEtAcXNK66GiGTcPPmX0ivpee0lu3Jqg9CWe/1aL60
jJ9gkJjMv4ZaZdlmV09cE5bpaid/CzzOia4lJ7vBENpJ7KizJTuw6aBXSPxc2pif7pQ3Q68KqVoq
9kY9sY7CLrhBN5WwZJdDJve96ZRdGX9lp7747S6NuXrNey0IrRDqsCvVDWWYBJ3tJzWZLkxNXlbt
qw+4/Iw3hcx8QPsMRz/6MMS3Z3MrusZTv0eAGU3iG9VdhBZ6O8+c4mGRj/0mbwizL7oPr4Uklrb7
u2+7etoNKn6lHwOamw4L/nncISFuaweQ9s6lNs3nx5GeLHqdEJk+aKbkma6Xmc/HpGihnUCXedLR
IiE+T+hs2YltbGUSbc3VQF1DvC7cr6+DT08MpSgFvjXWHGuEgSHkuFiTt7pzkd/MtFFUwbP6H6N0
yWP508P/JhxcbVqxmlQpJUCgg3E2tYcJ1YOvZ/JhAKqmyM9gHwMJZbFUfr91LE2Ykk4gHtOwoLMU
fF3CP//+CBCKEBkAYf2xrTy2ylRrIM68uGptrbpSu99fDyB9AMADXqIKCfYUsUGspVZzaFKlTJXJ
D7yos7ayODgmnIZ+LK/1GSk2TdsaanTVCi8p9fqvh/7QQVi0BuBfKxJwEzxNVyX6QismfdCiEOK7
6Ha8dMp26ar9+1zY1Tir9uAwaVVqdaB4lRO+DJvwe7UVeHhmW/j7PxFq+WRTvJvWakGNVOtkq2c4
E02kTr5JrF9fr9trnfzdjfV+Qmv9+yQWzLFsGUHd6gfV7s85vPnWRbZ8W/0QLjYCPzw7q+FWL5xc
BAD0EoazpnaBYiquVsDNn4InyDKOldWX3rnlXH41v9U7Zxhdog9pEqLYPrhBeOpBx+Ed6SUL6KH4
MfsKErhXWaC5ot9SYJ28VI2drxf5w+OzTBqolagQiEEqX21Ose5APQZMGpbpRjMR0Myfwl67cIF8
dvrQjqJxjfzdglZZXfsYRFLUMxmm7bWrXMXnoWxslCmPTRC5on4O6wqyYEu2MAQXlvkj5XOZ4pux
V1Ps5KHDZpXzp07WS1xV3jyM+qat1I1co9ciX3fdbZ8hKobNooZ6Jbm+6onohiYqHqtGswj9a+IL
5awQa+ou3SpFcK2U4pEs21bUM4SRXWJlnlbvBHGRLIwgbALEublX8RuPt1jpbtLSeOiAo2KBixjf
uB9Iy20507AAlYWHCZmTZhCcqst/QmbBEuG3iYI9rsQZvOIhFSla07ya9QTKmiE6qRT/lqQo2o2Z
ldiiSDE1RecBHjT9OgrN6dPXm+RjE5QlhF0N0ZN1pJW2XsK+loNBDQO8QfvHMBG3lYW1Dia4okE/
gKJj3n7rNRx20t6rxexerJCK6U6ShiK6odnaJKB2qdlG/EuthQvf97MdrJGSAxbERBzM3PvHCbFp
rQxHiceJkvncR5tBTfZWVV7Ywh9lEZY1kKWFTkozCzLT+3ECkMKJiTEvt1GCaIlNC2hyxwf9T+pg
3kubfWFJaoiogFPY5fdavUGj8fAfJDPvf8frUXsTx1WhGkZNzVMptWCu8KWJvdT/+/UH/3RN0aHA
RR7mLHrC7+dqhUUUS3LEXMFAzjCQ47R0/PbP16Mo1vIkrW/ARRztn+OsroVOmzC+1QksYOXSdJGv
ofR/6+rweU4mN6nzK+RZOBX3HIHFQt20xzG+b2iqVH3rKSp4XIwnmurczMVO0OGsTsFLaLbX3YR7
1R88nIHZIlbU6df+6HtpFPaeIMrnCB2DLEeCscbzW486Ab+P9KiDzK2n7N5AP7Idcm/URExSVGpq
0SGVys0shHZvksm1NMIwtckyN4dUbDX6thNiLyzQSS4aO0eEcrb8m6nP8OIFtdxQcJTx3tFLuMX8
R5Uw7ozGyG2sdJ2klW8iU7pOawX8M0hb22zFet9Jc+HCusAtKTCrrTJN57RBLDs1uBbQ9dxUKYXt
oPyNfuj/Yu/MeuRGtmv9V4zzzjbnAfAx4CSZc82j9EJUSSWSwZkMjr/+ftlud0upsur2vU8G/HL6
NNQqVibJiB17r/UtDAvQ7FCxBJ7hkBsV0xBd1m46s1DxQ6sq9rup8uifJMm9o8h7TZM3Rc9cevHw
Q/fMFT2nfsxFgiL6ppb2JmnqF36hcjUvg4Tw6bxmrqMExVLuxsq58mR+WTXD9aTMGFs1sFNGhbTb
3qrqtMnEcMRptB3iN6TkZK/pbxaBgDm8Ys1T9gQJrzqnIPXktUYwgbgxMDE6VD2oPAVmeqE9aaX1
SeRdGOceYly6ISYEbxK72tDAM2DZ+VGoMKRTO9SYsTVgbuNCfTOZt3c9cpeIWaV8qdP0tRrt9YSD
HzhykCT5s9e+nuwCC7kKQv8kHG1j5tZnaOCBp9d0rYpVJ0gRN/OgRpjYT81FX9wW3O2OVRsyMGoH
N3QFEct4pJitrdy+uXAii+zj4cJRkLejZRrBdNfNl8Kzbgp+FVnCd4qT/dSRzEH73dLs66mq77LS
WCemtrImCwmZsuD1HUk71bwNJdXKkQohWm045c1rEZGtIu9M5GR28axMzioavs4RsRgAq6MC6STo
Uw2DDvmAO4RM11pThdUJiwHRF9fSQQfTqRFJvSIXD9Txcm0vEKFlvMkSGmKWCgk5M24jNEO0wO86
dFhqk/qRM38BLM7oqZ/uPVTtHMsJFm9P2U4OMTiq30XxN51g3kkoj6ayfKHF8smlGd7iv7AZWS65
EVjKK7DxvdOofjETadMX69pWDiOBSbor1sjZ1jQRiPDSGFLtLc/PUrGNIC/MbXVnGMpxHu0ry2v8
KU7WqkUquOeuGraUpkiDqIpWtT7valtf1wTsyG7BlaPvi2TyZVZu605Z5SSMqdUSFPKiGdEhZNPl
Qiu0KLSNapLJw1OTz9963AXQTHmBAKe68bZI7IPJ2Koz7mujvXeG6rmD46sX9gOytefOK+6Upt8l
ZMW1KZlRVrHNKWRIYPe1mrSSjC41IuSCTJu6I/ZnLJ+z7lmbUuaiMoDpsMubkfmoGUAJX8sRMX9H
Dn3D4oAbAtP/ejF4Yftxpctvtfk1rfNHPTeO4Hf2Kl1OCCUre8j8hZvXcyZbgIYb/YRGn2CUlBwn
W2xc1/4iXG4V8+UCR9VCUknkoUrItnqsEgQ4vZqWII6Fb0hCj40IMhKy9iOFIOvRCkXy5hg5gHDa
jU2+NseHRNOh+bqhWqfBrFQ3w9SGQ+FeeDUNXikuLVQKdXPT01aVsYG+1XM2XunieF8S1a8YLQu7
3Y1y2AwKHnal2jdiWA/DvNZFd5Nk3hW07It8unKgcq/yxgqXFuUCPOWkcxGwsQ6hJb6dEH6t0Jwd
e1LW6lx+UE+8d64BdYdBkS6/Z1lne9LY2hal9hyvO7FnXffT0fug5j79hPNd7/srnFVTQmikHS5L
vB5sZ6PdG+Yz/ji7dD84d75bdH9/nbMDYTIoee9FA5MKBgij7gYtzXYZmRPLH2Na9tSuZUY5p3vG
yrtf7+0/W90pU76/+Fm5NCvwXNNBi9eLWG5E3e8H981Mp0uzzBkiA9NQtmo9Pw7zl1EhF1AA5C01
5yg0zBdOFU4W+iznI1Dkzx5UkwrxRC5BwP77P38sbBQDPYE3cXNrbwj74RtIl02lDNvUUOAzLP0q
YUy+JEzUy0uPoELFQXeD/cTZ60kWOFiVY/sGjTQ5UI8eqfGWr4xg8yA4jHoMlR3puOte90aGhIaZ
KoYiLY4+eEDf/Wq/r5rOnp9y1mptUZlAsRDsnSRUQ37nQ/zgcNoXl8MjHokncTNu/y5OFGn1qQT+
q1w7e6BIBShrY+bCXehu2q/E0cWh4o9r9u8mqK4+amr/LCA7u97ZM1RIz46HUiBaMKytHF04KPNF
OuS7vkNhUr6R6rpRFfg4NktvdCPs6v/zqz43h9uccUZ1yuO12yOsrapvIuXwkxXPzuxegFrf1G27
pWEGRLD4VgzPUmdbJdGbQfihLiF2ZdhBx+z+1y/XWZgeAurTFwPHgazQUzfrXLM8eLNwVeFw5lkx
P9HQxOz6DZ6xylx5fh0WxGTSIy8grlbxhlibjRLkH5yH3l1d8CmdrPsnquU5nEY0XeR4gldpFv19
GZcBZ6N9TPzAVD2K8UtOhRLNCG/08YNh4ylR+6f18/srn/78uxMQ5e88T+ZphS5ZQ8fi1SyT68r4
FMsoC2x1uIxijGlqs83aU+DIaXFRrhXkZSI2OC2/pXmrbE0NQUP2aBviulfbryYa2M5EtNfkN5bb
BVNhPI6qdTnZsL7Hi5HzfSQRw8E2t2R/kAI5QCQprvWbwbE+QGb8DOM53d/vvtuzN9waCZWoe854
CPwKmvPEA32yA+OmDwxfX+nb+Er7aL0+dbfONyWCxS1wcnR5vXNjT9aZ2WRNbBZdOIcQpp7qLZb2
nb0dYdT/P2yAp468qjNOgv1zdryc6kxynqfTM+F/XvBRi+ymjPDtf7RUnhaInz7Udxc6e1I6Z+jq
SuNJybJdsRCGZx/z/MuIw1rV36R9qajJ9tev5nsnWlhNuOp4NU/uuh+fzR67C0XV6dn0LGg/amiY
yrOrfXWqJsSAdiFa74PX4b16xUWNcEokU62f2CSpVbCPTnyZVXtdRg55WVP468/03rf4/VZ+9pkq
oTNkV+l8GGr+RRm0QOkuOpck1PTJ7dMnEmj8Sfu7IhPegO+vefrU373jhiSVq3H4VE583YHtckXz
wUP4s5j37BJnT6FipQ0xTpRhTid3RsxEvygP6Wh+YWj9TNvPwecMCmO5wfCDFqoKqPxL19pnGP01
K9lH+2HUXpBrkPHt+GU031dkJlPa+lNRXM1N+oJZyQsW6GKTAFeotmTc2B/sUKdf8uwJ/6GgOesh
k9rkeVnLvSHLOz1laSIlrfQPOvFnUeK/7zc/XOXsCbDGDFV9zFcVJfXD2ChfW7sN50gjC0Z7Gexi
vyBFnUoHJaVBNAtgl9WSeIGs5WWL1mWJxdZoOMOn46O9ILBoZRcO4jrS5vVMHFBqVdfjUq6NwiWh
aY8aa59qX379EP88eTwr/c6eqCoe1DY+3e4GlWmw7KoHzk8bRJDeY735aIX78GpnD5fEiu6hoD3V
aEMQH5oLN2Ad3egBI7oPXs93FoAfbs7ZIjeYwpHxacmZl8nvksf5w0HMO7OzH65wth313dzGpeTD
jHvelK1Yy+24Vvb5vvvgrX9v4/vhSmcV5pxNetkkXCl6oLom0WCNIidUHpSQZkioHz9mqZ++nZ9f
IGDqnm3wrpzPNitZnIafXNEwHlX8yR5HFo1QhZpmza+fQP30lvziUucyFEsQbDEJ1jR1rzyPl9Xn
cp1+NoRvvXrOKtt0EMhp1d1Fh9afn1R3rb+WN0rw0Tjy/RXjzw/snI25VExTrS55XEAN+6ZyW9Zf
I+sjq+J71aF9Aoi6lqrjbTuXiyRDLeTCqSpciCwuI5tDlUFLC6U4foHCkkFjivWJbWejkfr192ye
Hsez7/mHa5+tiW2sJ6XTcB9VJNWRU11wJIttspSMq6V+bgvK5kndeo0gji8JbE07zHRkmsY9VoMK
++lbTVtCta/MVFv3zhjWRvmQxqhOWizdah326gMttBUyKTqPN0Z94wiHwZJl04tHOOpENqKKKtHh
SlqPUT7KYOr7Yl9FMgR1d2xsPFKDBi0Gao6pNNcqxj23dlcR6bKZtvi//jreud8/fBtna3cP/DLG
vc7gO7lQzCvIgelw/etLvPfa/nCNs7XVQiubG6dj9Wx3+6nKd9aM3VB8s7N5XSTeszWXoK2akjS4
T4kOTiGrblTzFG3bfVAN/ezGJ+fi+wfvbOFNTC9SjIqbb25mfT8rd2Ug1rWzQlR5FO2l7NYnrUn8
4Wv1/nfAsEQHaElNez4fEujZ1Lxmf8GeEBWbCRKqr22Rhx5rJ0i7ndi2/nj40H757u3967Ln4yCv
043JOF02fYw2073+Zpdhvi42g686AG5XCtFon73A+PrrW/5Oncuw7c9P+/v+91195paEFLXVaTdd
4oAYuWM+e0EyIxZv2IXmud2gR/vIyPfOTsdFkfOAHjB+hlNVQqDwIMsMWXe0LR2yxrTw1x/r3SvY
ZCScRp0kSp0tjvPkQDaCDbJ2SMcl1dk20w9eRxpN7y1P313jbHkSsH1nlMUcSmyrDhvbCZrMISW1
DQvT8k0vC92YPp36UqEUSpzpbWiZSC3LdOGB3KAzybli3TiMr8VdNyi3iuUFVv0QJ5+dzLsA33Wc
QAuTV7iyl2850v98uNWUr2nnBjja6Ji/dVF6FRNEW8/knTM8hq9E6I29No3xmDOd8XG0v/HbfY3y
ZxRx+ATTK1d4V06hHJZq8M023i5lhp+gXC9lt43tF63VQy6NTnm6KAo3CZw6La5GCE8BucB5UCYJ
f/3KGL3QXaI1qb0rszTuGwEs3kXManwdYjInl5wvQVmlVb0zoULMTnIYCTp09Boep7JqdZQR6ata
H+cGw4baXlrySSU7IWtfhOWsGMLcmrHYcSbyyQkLUcRcWpH2rctdfBXLagDxCa5t2pKI/MK1Caoz
xPOguDcAzXYRmam5l+nodS0RRpH1NGUVRi4zzObYDgrX9GPW/rQDe1aQ7FIRxN4Y2WfSRfVRW+mD
fjl1SRXmnv3cp+KU+5rpn6Zl+qYatU1K8WCvMMEkTADdHYqHR6OLr6xUHkpPuR0tXfdZQlep+8WB
JFw7w8qDICvdO30YGStx0ba/dlrt2imssANpl2G4ccS49aZp11jwkxQXzygYthN/Y3abIkwggamF
uiUFgn5+8xIVxSseo+NkGzs9128m9xpMwWdrrv3O1UkkH+5d7CYzjfVec7dWRKt4RqNMhCyzrm1k
2ZdYmIKq7UIly49NfSe66HOeYUgaXmN3CtR48qfII5lSW8/VY9wBYiJy3bccXMf1acI2X3Xgx7Lu
6GVXXiLWJTdh7rvQSYdNP6XhqC+HnLb7UiYXTKGD1nS5/QxxIa3HU3mcRvVmdvGEGM3Brh6Mggj1
JN+aixxWTgz2IWEkWx3qOd2VtRe4HDGshbC3PN0pGA+TJbqMxqeCN6xebmM1OizqRWIufqpd9465
ccXVjOXFhrE2yk9TDgxggtlbTXWN8vsE6h18ojIZm3qX1uIeZHz05K7N+BRlddEaaVDZmAGFal9I
k+GZ9WJUT0KLNmrW3kxNupYi9w0nOnQzsahIJRD7HPSquRrVrFsNlaqtDLvFG5c8p7qw/NqetohS
gg7Xi8QhM5T38FDC2sp9Gzm/pVjXbY8/LgW8F7kn0791rbjZymyXVVFAS9HqL6gxmBgljLottJaY
95zk0lFeGc8wz26YUllPtaKuShI8GeTWavd59jAIOuolejZfZzSM+Wcai7WpRUcnfuxiJZjLa2mZ
uzb+IvFXWqQhZ0tK8WThLFafTvMpVTarllyAKF7JZNxX5rbuX2IxrnI2yFQF8VwQqAhvi/7aU1Ix
8x54d/SuW6PmDJpxoyf3gCib6VZN0900MragziDv76h2jNkSudI96zWLnY2qDnvRd6TT1TvUEJDj
YBD2sJuVvZJYa5nFLFV8R7acfTszglNgd5cQ8uVtzcL+nBk1OMLLhkxgjRG/lRF2iDf91xvLe71s
bNB/7SxnZZjboqxMaA+vo4vsJd02m3STkFhBd5b4uU2y+fXlPtrHTn/+3fZMQoU+uQt7DPQXy33K
xuiDIvvdsoM8RJrPp1D7c1FjKSqTHFozXmNk6xDud8XnKPuglnv3Q7DRn1iUmAR+n4N8/yEWoXei
QrJ5Arfl2v2kDR/clfeOZPzcvy5xdt4cBkUpx5pL5Du5q3da0F8ka/s+DhNtxf+oZARCkAzoY2Pk
KdbxXe+LXf/0Ubvgo096NuhAGKDqrcmv4ajwtfpyb1R18Osn4t2qw0NGjkqf+vS8v9ssRp+kKc/f
OIuNXOS2Hh1f1LPv2p9/v9LfCgK6AJEO7/Sb/Lcf8nz+/d9+CAH6ZVzQD3+x+/fff1D8Vp3id374
F0Q2KV7r/q2db9+6Ppe/X+SP//L/9g//5e33n3I/12///MeXqsfczU+LoYF9n+IDk84FgeiZKFdA
+YIb4kb96/fX++PnXL4U/Jz/eJ3f0g///n+mAp26k/8ZAqQ7v7mkiFDHwhI7vWE8k39kAGnqb4T4
2bYHmxUynmrxVnZVL5N//sP7DS+gS1YATCLbcCEg/Z0MIO3HpwV8ErBp2h4W4Q4WfbPzrsgUW9Go
1PLzXE5ULuaQ203rd22sUkRNmeNovlnZZb1LOvADLeLtvdFoZg5anLmne9tlVozFxmiHvG4/86C0
SDXA/cOZYPQwzHFQLobtfPn7D97/tEdKM/nq//tH6PjWVTKpvn+Ifv8b//XQ/MaDAOyL78rTYFJw
lPjzIWLGbQEb408wXZxmaH88RLhDfyNOyKbPpqpE6rCC//kUKYb6m+04yOQt8HFwtCz37zxGpnE6
y/zViiGKQOc9If/uJL/1Trvfj/tQs0QNWQUObiu9dh70Qriun0Seu+7JPcEnm7bpKlFqqA9Ti8bK
K/vP8MLmPS+mPCRl5c4rUVUuz15jWzvPLJUbV6bllYgo/+LMyje1oadUZTOuyTLRigelr5ZdOSdL
6k9EFhytNE2Kk0k+eibRBSouLeBUI62RSO4cx9/TYHoNBWndyo0KQTdeKWXClK91puSggNwKa57i
XdXa6EBQ7I0osvn/X3WUR8GkGuo3TXp6MItY3/Rl2uWrkTh6P5V0dTjP1Mm6bwT0xITooGG1aOh9
7E5rtp2sqtcpg82rmHl+rUz4VtcO1e+uweG+s6ViPI+2LJQV6cjTwQPcsEMu1V4qXpRc2oLsam9O
tcC2l3oA4aGBWvVsKdcNImQSj3vxyCVkgBF0PFpmhl8bP7/fyWYIyKSvDyNZ18cx7hVqeLXxEdq7
O9ylpGqXDEiD1j0p3GLDnTV0brF5sOI0updFlOzjXGjPWuWoR3PJyqBamvYy5jhNRQ13CAWy/ZhH
o9yNhSE4mIgqSEa9CdsR0/8k8z7Q56jde9rY3cArHe5cV1QPelvo+7QAtKQ404urxdglu2F5NTM1
u22MyNlUpSGOcZslF3nkkpEwVH31qJS2FXqta74VtusG+okIXSMte5UuVWOqkbQKcs95gB4yXk5t
ClWjhwmgeklSrKWedi/GNCqvMKcblcGJcMLRMse1nER/QNzcHp0xh11batkmoxA6VMVUktPdTuCv
C7nR2sQbfW2a3W08i/HA9Yq30nDir73oFDDdVh4A8kEoPWTOhVI6pyq9bf3EklnYxoW+ltgg7zC4
Z8FgZPO1KeMetWlkbCqQiJsyHlyaiXz/XzsUNRdW0cWbWE1fva4Em1GkJajnsYPHosjxQaROtwbk
mTwU5qA8NXplHy1VKsHSdM0ntVHipxGfUihdY9QDkijUuyIdxKuRK8VOk3qzbZcpf26Bkz47oBpB
TuQJWdpxPN4PFGm+zvN/JeDwgkOxQIdEjYmKkdcJqHVyrRT4W73cgrrZKs6mqVQlMJhjP7Fk1GGi
2HWI9B96gl55O0Mrmj0sBHWljehX7TSeX7N56XaVKNTd4hgIQru08lvDKJ7jofCOIvW0td6m1hGm
lL4uLc08RF2O+Hwu25fMGbK1nptIRl1VXlRabuzjKEKuSGK6PyTdwviSw2AmcFfo6rKA+xiUm3Ka
UBDjsdguXd+vZwe2TTFzSGgzvQ/lBKklhhALQC1PUFV02UorGRo7cyTuPa8qrp0JrabTn051WuZc
Jn3jIebNHQAxhseJzp6ydT2dZK6FTYx4mulrUNV22MWy9a1BokG0Txz0sYtoADc6mnJ9to+j21mr
09O0kaOu3hhNloQskbgJMBJ/cqao2Ddtrj3mgzoeoGpkO92JHEytnXIQetxxQJdmvTHsDlK5qSGb
0ZQWzZcybloDnKwi53GllmaParJLr2q96S4Wh3N9nZ+ANqk0r8AiO2Hdld4z/dQpGMZKCSxd1Jy1
5vj0pMgHck0lOileaVpBqE+FGMKUH3VIJjlvOfOkvj5U7raEanzfdQInizTM9aCWy1OeN/ktL3we
jnPvHKUwkp2oze7oRr2ekqgm51srqb0rJau1MK3oInRq7fkRguWrSBTIGOe82E+6nl+SLJodMiPO
D2W+jMwRS+fGK3pm/FWXTisWUPeOYPpu7TDwfRjp3jAlHbs0tMrOPvDEoigc1Xh+yjtbe6mS0v3U
erH2khYscpGppxdOqic7M6XFYRpdGZKPM8K5Ff3GxNW2JjBR3NdmI4gSw+4RGNWspKsBvtfDUMMB
qU19vmb/ptoeY++zvczdMTfMwk91GBYroS06+toqva/SjAZ1b+p3BBskBzF38IJ6wt8Pcw5yZMom
E6H77Gaur5CFs3bnyl07pZa+aPmkhVM25BuzG4BZa3U7e7uRPKIiVJch91Uvx+YYVeD6+wlRUq3S
3GkKudOXqt8WhCaEZdH3V5JjowLrAgqMSbIj1G1v3s6qIi86abjbxgHDUFgoShmNe1vHstjQ5GL6
kSdFzeqfRCoH/mnYiLqLnkBWutvW6HXU7o0buHOu7FClxzfgW8RT36TokiFkzAEyxClQkmz8Imdl
CiORsIZr2njoW2Lv1bLW9v1cYzuxumbaeYjwb8eyociM1AT7PKhgEE6xKvu1WWTRTWuB6E9FjG/e
qOTGssf0mDinCbk+Z3gxh9rc0naKVT/JnHhnRr32B/bxf89B/zjNPv77mvU/+k626cuPNSv/9tLJ
f/5DczjCnNhpTAWJFsJI/l8lq/ebhfpIJR6FUw+D2NMA5Y+S1fR+wymhWjQaOK1r6Gv+rFhN+zfD
AdMFRQCgPvWs8XcKVnSDP1asSJI433ENJhue5REcd9anEaw7ibtMwo8AhYHYKFGsDxPmj4KJX1RM
BywooWs96YiIJDrhHRAdROPTIRpoT3B421Z51Wyc0zhQekYwx91no0jMjVkTtpS75d4lbNlxkIzW
jsaIKKXdaCzWzoyjq1i1b2WfuoRW6I+9ld+rEIdokVEwJLaKr4GUgpH9K6aj1Y+kN3lGejOYxc20
cKaKOb4ioO+Pczy+RK6Uvj6W9moass+o4AggGxvhQ3fUrGv07/bKcVs0SmgXp6LOfOw21gagjhKx
MTUxW23VP+UwsSBqed/QS6NmtGO5k9VVaUp2rVK7dD2E43Hk7ayUpq9n0HT0alp8s+lBPnRksiUJ
ALOft0+gLq3a+IENRnPT29EcQM9dJUXTrmuIAxBQkmZlNmHiyOaiozWbq/OFbSeXk1U8FmUTbbQ4
e9Yo7wgGeDbtsQmVYfYRukcBx4CU/pAo6d/Z67QFmmipd5xhl8CZ23KTEUxbRNGrZg80hFvK4dph
/TRcMs1VKFsKfZ4KcFkgW/rkuZFEPgo8uHmnGMOytDsC3ZdjTXtyp0v6iDkALq1PQW6PWSA8BztB
nTNwYG0/UiBvzJk0C9UQ6EskNPXBhYinFlqQGssxTRRYBvJrmdNzt6TyzVjw42vTqTWegfZj0R5x
HFX60UlRSZdU5Riwyi9pKmx/zsgUiRItsDyalS1pOn7bwifJFZwPxoScPipXw8AZwiO9hV2wD7LU
BRtZaVutg6uJV13HYDQT6GujkRxgGG5pcmxbnZ9kVb6+KAM2SVGs2O0qSVCjO3ToVoSrBGWJR9Lu
velSS8Q9TX6sMc4tPU3HzytMSaDIrCEbtv2yjXFNkRdL91qxe+6BQx0UOzeuXnprY4n2FWDQbccG
z8CmPGVWeF4wc+YQRZn4leGSKW9nbxHOkZ0WNwjnktQkVaHqiOSofSm9+OTvIBGFT4+WaLDwgrXX
KpX8etQzQbZjDprMha2VW9Inu1h78BbxlDjdTMJTqoUeJ5eS5FG3a1eEDSH3ntpkHdHB2M3d6E9O
PPgglox9k+qDn+mDHZB+QNyfrjPuxJOWjbn3KUmVzu8FUB1mU7eeCThstpkJWW1WrXlxwBaiMRgw
vgaNAFHroq4s1MlbTdjOFA5WYdy7Y9BYJMs0jOkmV4PS2SW8Od39bJ9QbvKm7yH6aZkIpHYC7qfG
F10vLS40MMQS2ZZzC6DA2ifCwV4p9lRcVwjq/ZEpF9Ah9rs+RZ6twmfr5BgdvJpwHkXHXoWccFUr
C+HMY1Rt9MyY1g3ZcC6zxjmq4ce3yZOtZg+C2xfYhOFsWjW9sVt8j4YE4O8hQQdMxt+AtBNn5naK
HSA9vYXa2EXUQRFVhdFgbMhbJVMjy4ywYhm0rZjTslMLlMsYRZrUgLcXZc9drr0kHlBUYRRfc8D+
5Kkmjj+JFHe5p+iB4e2Fp3ShHkWAP+x2n7g2reFBvZrb5nZoXKqEZCQNyokuGvHUGvUma4XY1Xry
1bCTw9BIgnZqHtcCKZplDbXvxOJeV2Cy1SwNkNEMCd7RvtQKU133EkSAnFAFelm6tVPipCqD01vM
a+S6TNXnTLxEQuZ7qjpdw4fTjDXxNyeXa6QcgLGs+ZDjTu+0KzGtPWPgKVM6BjItah9PDhTnRfKU
ZzqpBJlB+RS1xCtML33kUuTqDoeFKn5qkmWvDdTRnZrcToymUYjE6TFK/Miq9xnn+JIeECkjHPL6
llzaoUSK3xCKmNRjGYDUh4AZtQf1ZChWWaRdt3XBVolrqxmLjVPSW8lT4Ey5TPZ2klhbpxRMjg3t
InJqA02088RRXyFuOnF41xrdB6pBcBH5BlXYE824zRtsZK3ULgpRG4GbD+BaiqvWptxTXMBYs2Zv
WtfYu4ppbtQImhMHKl+38u4xtZ8soFU0QPSVcTINDzLbpDlVHgKlYzPLNNCFKcOxRLBhWLfV0HxT
m6TFf8mhM8PBMuAnWRUeDKZJeeWMMAdxzlIqOJrXzKJaC9pi6fXXAgcbT1a+Vw1rr6vV7JftfKWU
bJuwCa9ob66aedxS11/GWPruRnl0M9Hv4W3yuOrkOVnOFEqJgmmpc8/3SskvQEcnqkEeOnk7rxvD
2OiWAshEdcTaW0lNfjbiaQ6XmQrTI1xjVRnFFa+Du5ki45s04ST3ivYpydIxMMyKhKb6Jm0XMhGy
AS+aiOBajhsKn03WxDLAVOViwmTntjC8stA/pymhOtmAH9RAB+yrZAGjQSIoVCTFrl5UgDkA0xsW
wSYS7qrs1UNSf8IPv5O5tdUqxSOsm5Whd73A6Y0+6BeOXqc6fsyrB2KJUahh+VglaXqbVKVATzM0
mOQTtP3of4sYzVpa0w1weKzdMC207obUI0+ZltCs4uu4EeA8MMEU/YNZR8oaD/WGOdirYXVqEDXg
67IY5mEyNEwXSbGa42zaz6Z1dMAlUmVliniaI29i/l2sEuqIWsXpnWgOlRmjVQuLDsfFF6cj/b10
j5PrdNvJVEimd3Zt6u5yIvaitHkZEv2IzbK6drrkKCvtaW6FF1oDkc9l5u7qgbj7jLGuAarFqGUf
plI7lClrwBiVbI2SgJEZJxtDGtYkk/y6QQffOE9Xk95jxZSaDgQwYNJoBnOVx1uZV+thtK+zBgKh
TJnIGjMtkWRGHCRcfT2Z1qqc+qCdtDzs49wl91pnRD04azYllA6xjRHScR/VJ9fO0+0wkiLr2cWy
yhpIAKl6xFUKGWmMHyHv9mtBOko4RvMnahjQqjFCgFqkNKmWoItngrKiUmwVjV887VBu9OU3fRju
aOyMa92YH9Sua0NOwCoRZ9cp0j2IHhM3Rx2fl7Eg7zLDGYmpXl7MmC8Y4QKlMLVkPi48YDNZB/s4
xY4yWrRSDcF7OZq9eiwmYW9p9MQXpS4OLc0kJCmR37QJco64GKk3cge6blkSwGMOm9xOL+Op0Lcm
QPmgEB3J8iwPHCKUi6abMVktvW/rkeUnJ7+nHhvebRRlvtmbuITL+FGW6oNU0XHG8X5yOCWWYi3G
HBuoSeQZp/wdo0QQDRq+ahqHe62LYThX9X3VUcEzufCoIxVMI5gk2H0dJ8iHTVk76kaxvUcvHr8q
EwBTMQ1r8r42w+QVu8TO2UBwMRyEQgBbYxOJrZtQ4RTZXSkqMWJFhx4r4uZcdVF3FStzDr6qOAk+
07jLd13fvsW1e2wrAnZt1aQfYL8UUo22Thfd6QmzW4/ooUq1OYZDVRet9aQqKdbSHgIqDWXfqrUq
MJaFYoO47yjfLlb+VJURbHMvSonFMav/w9yZ7MitbOv5iWgw2Mc0yewzq5dK0oSoRmLfM8ggn94f
L65h+AI27JmBcyZbu8mqJCPW+tvIMaejJF7Ql8306KzYhqqxuK95aGd0FwYrR609dM7WnTUcCs02
rCR2ZhQj+hQ4JL6b9rXmct8lhn9NZ06O2ODyF8lgXUoT4QShCCMzGSUdW3KG5nTMe8zJWyLsLLHX
UbnMf8fvvwoHoYCxrvNjzaqQeQTl5fxRNScdgrWyPRIWvJiERQ+FYUexhz3c8ZqLM7s5hOVFkft4
nqU6GRbO4d4HRTFHfmmpDvYDA/KeN4Vg1Sn9RRiqVwX1YRw2zVLd/8td8Ols1MXZD0iDc7T1zxWo
EPD3Ul3WFzcv4egrlLlFT+9UmfBm19VIGxQ9Q5O//DIn4gUpHwTwax6NIVVHigLfknoIdnKW6S4j
hH/cfgsyzS4ii/1r4RBwXNeHubO/RsN9q0hNjeKKz+sb8t3Jx8+i4zac6VPq9Hyyq/jfNmf33fiv
rFEjaIewFLexyghBqRv58qRsVDmGY9XoJPKXdWzjkzWbjHJ0aKRO8JN6vw6fknfxl2QiAnpiYxOv
SO9rpFX45hZpPxXGPyjQP3qrY2c/8HxOc7u1H/zq2i16IR73VjZTcdLpeOPX2VypNztWPfrU0XY+
DDbkPSTl2c8T5zCQRW9VyQvA1z6Z+jIUw/wRyPVfgGu+yIjPLukz2zVZTctAwwReNy3Rl/yNHe1l
x8zkztJDZQNhE1OMNI5LYv1TTsZJOEa5XxTAj80QPufdeSqCGFyJt6yPtwD1Yo93ut8Z96lQeVT3
JuIc397LSciwtruXgdEnSsb2MU2BoWYrPTUeKrSiV0hPftuVx6dBPBlNxD7vUt/9q+eF/24l+Z2L
2T9Ys48pfF4FQw+i3mpJRxwhrQqX1nxRQs5Xl7U2GdR0qMnZj4lCPusk/+5Ni0Lg2Zr22k/p3Fnw
ALnpY5krjtLe4Sqia6Tawk2T8bnH7HKKA4d6CA8exVfEdfdRLEwjBEEbwuBtq9dAQedz4cA67IKi
h1ogQnkPfxfN0/wj1nkdDUPthbXXs7z1PaUbWzp8PpnFFUezs7eU/ibHvDl6yNTE6BbXqh0PdPBO
TwMTPun1byIhP1PkxtvMA7V3KHraObb+Un7wYDjiaUBn5z6satQX24AhK5NG3Cw/4wSlAdU2zB/B
2HzZPSKddOtDVRxn8UQmzprte7d/7UtenqAKvhq/ZyoofxjryHkzqJ+MMcWus5gc3BTpoOdrfCAw
5HRf+tsFH5znvF4jY9WPChC6ycz4iGTkw2DNsK35BEx8yh2cw7FZHfqSL7VaM7y7yyPmeD8SCwb7
wS0vtkkhg1UrJ2zIjIcQO64riUrs7Hj2HXZXw0W+bNXtJXHq9qgVzZ7Cr5lubUsdmdtePVDOMB42
rghtey+K3ziNMV+2oI159mbMjn1KRvuV+Foyrqs48m0K48eyuAycEidDD5fUbMU91TcaJ42H5J77
LR+nnmps9fKW6bQN594Xh+yCv9DmRR+fu2wV93HxDm3A4phkcuCgK+5d1tMrxncOetSdze8kjbND
kl8XK7X2WWCcvNTII1LJyr1DRAip5nwpXkagPDDUdlgzwwdFpRm/G3IViy2wvb2bbX+1R+8xb8hX
NAv/vVi6cpcT6M1FmS6HBEPfzvFzsZ91uq+ZuA4pActra9+IfrqhrfopFyapBciGsKRqN3XUskC3
EmSlzgPfwMEzklPA/6nEICNz9TtWCVSolu38ab1kL4wyuSglw7RzaPyB8Nmt3Hc7iw1vMhlKSh1H
yFud0Jz7X6umI7XVxEYEU1iaSXzWwcFwgcllfE+84d8Ack2MDYHc5JTFCWCw41cP5TLdMYCdy0k/
VPN26ju4v8uxZZfK419JxlecxfESTvNyJjurPueLcS09+aFKdV8Horo6rS+KkmLPYG0H7oR86d+r
cxMbqM2N4G9BU2WbJVTHsuhh/wJ0qRx5LFsieUmZDVtXTldaa8n+aPJLIIo19KkcDdFunVjvf6j1
gX3xREGRETlrxj0++c9epi8Dx1VU5kZ1WHuEgwzA4WIyCftCW3s3Ib0xNahYkKRuo7BsdzGXuZH2
0w4a82UMEAXKsv4sCotghQztZlGI1/o5t3mcGj//I+fxkBrmc4PZ7SSdCTwiDn5PlAQeFHdcvKA/
ZEkcolrLcO37EolucYilz/ckvQ/XhXVQfwKVnupa/fBYQ5jUUAY34uxXW/ILGeiS/HU18MbCnESF
8Iixtxu2Q/u7YpFiN8nW8Rd4EcG85tbYq5Em9oecJI/d5ARsxfozWGbJ7eGR++RuhKpoWLR2sYG5
q544eVOvCj0D0tVw553jFjgfOEWr4Nh4ygtTQ1lHihB+LUP6b4Fn3ymj/K7i7F2Znbq4gfvPcPyL
AfymYbupmGaIXFGD0vqR77SUcaTbwGf1jN2Do8Yr2c4oLrNr0JLFkUzdw5R2dCY69XwIvCE9Vohf
CAWprqZKMpC84sVPNGFCa3KxC/BC2bZ02zIdr7o+JEbZh8jvu8jRzCe5RyXwKJwX5SePdcAm13bu
hIekGGjtps+gD0ihcQi/gZoP28D8yHVMgjnvjChidDsL459F9k+XU4vKAdA7ZZiONfNWYF3HQlWh
sQTernDTs7tmV3eSz1iVBIVC81fxZJW0VtkMVV76YgNHRW1vxlGXVq9qlHvm++KslvinM3MyWIFz
Jg17CQmcpoNoS5IZknbd10NB6PPwnoj82ZNqiuYgIG7N9c5zCt7MRVddJzkxfjak80xlfYld+Uet
/D2rQsE6/LSmOL4YYa3A9jqxvZ5e+u379etkoBJQdLYS4MQrll5U+rPzbqYdm8elM5AhuYqza3Dv
pvynS8ICEsP61U5QgNChPPIdBmvEH3Ywh2g0jFBpkuF5qG4+UKuRc8z5PjRzkGMJS9t6PY1KEJMy
wxT3Z95ihBdG8JuP0x/58iNLIF1APb6zCSWnx+1sF943NStGSo2ZSTnszlCZApVwBTPCjISYz0ft
zE04eRWZHU9z0bRfa8OBlFmjSwIJF6dYaGFZ21B29otIcKU7rfrXVUyTs0X0ROa7x7leLqZeu6OY
TIMk8E0xHbj8Gyn20K7xlq72PfGL69iWghFPfi+JvZ8CKMNunhgVY31CogXcm5rzc9n31oW3vNrR
jvErAF54kAs0bYYOF0RH7SVhPQJocHCn7lIpUpJGQroXGqKrYv6t++4PSfiG8bNToTTm+TjkRn0a
6q1B4WkyRrjXJH7I4/xHUgGjlnEa2XwIMPBfiSKvyQ8+/W75TYQ2q0ER/yi8n9OIXTwzs2lfutmt
GrPngRLg/WSZoJGyvtd4HUzg3HCkbg1LgOJtna3Pvv0bpzboyghXUJnGhpxEyk1/4PRAmDQXcJf9
b5VaKlwJeoTkB5y2HYrIJ0pIRCXIxDK/O/D6ikBM+P/sqUFCaay3ZTJfUjIGdNy8Dw5Sj0kVNB15
SaSFOCVNn5xbwuo7sncZOxDoVz2Mz1jPV4ffxptTUi5euSUxj2BSk/dGsn1YqsUneqazdzod/lTa
ZX/wtwB5yWZT0WBuy/W6zPGF65STYaZpuqC88VCIyFz6d6h1cekl4y35bc+oY55dvO8xzUC7Dts/
h59+AKAgd37FlWEhSdD4wgrbeLEqYligXWkSADzC+YBSxn0OXnUj1IaufQSGYE9Z/rj5ckWns3OL
9IhWZidrmfD7f507iipW+6kU86m12P6ZRG1FWh7QTVO4AR0u3cOQUiKU/N3On7X7Rwc0sqAKzbjN
QgrucnZFf0VjsKPO67EprE/PWN9ms6eEXYzogDf61yWXKcPIMj3MDcdDQY/OMjWvIyKw3ZRj+UuS
hzI9zWUF8pIAeJjVvzJAwguecMtGCyVi0tHBE/CjzuMpaCvz0V+D3/FEBnMym1ZYkIdzyrk/LNCU
19rCLgyyRgobTTD85g17SUnDK+R5kY+eo+ihzz145wZNqWrApxKGmw7gdzdBw6/1deiDmlLr7SpZ
A4DM5SnfEmPk2J0Ls/qxxqb/gr/hpXeTBHPy+NQBkl/KjFgwVVEfn/rrg6xSH2Dd/22ZWt37Rhyh
uO91TUpbFUCITEP+eyZkrnOPHCxJZJaNfa0CviZzeev9yX7H5QmwO6k4GvhlDMqkRiR9jTuzInXU
ffTbhKRii1glRz3pQXl7aQ37cejojalkfkx+g/iTU9nEYIhwDarQn6nT/WsQAO7UoE8VvgoqOKOg
tf8G9XSQQc3nx4cZrip9SHJUIi1BR3BN4oZ45Lc/tPcCjdi+TPSfNYhvqz8zqBjto5VXJzANAeIJ
a9c7fQi+hp4kLTBBUHUzEOKDiXQ+tqKm3jAn1BrI9A29X/rUao4YzY1+AtTGqYfPCED3hdA9qBri
40yLN7S4JixtELAexXlF5UZDSsdwmsUR3KgTAIDTUBKEpXT2/RIIrvqNXrVPs+mieO9/OKXxQY3W
SaiKRm6qXBb7VOrQcaE4sCPMdBDYzFRt+YsClK5L9oXyMUIFCvx2KoGaeV4n2K7PV8tz/KtRMMs1
Nr3GZUd0zJru2paGotkgPmBGcjIbjJQz11vEZfQ04SPmd0bgSa5uvqIEI1XVc1vR+2Jr/tkE4tcu
vZmMovTuL95LqfCWNWPCxT22BNt1LTPfCC4pSAZWzYc0F+tEeluYlo0EvivIX66miZXK+RGbowc0
kwdYJejd7dKJVnfP+qJQCqlPuVhHI6HOwURY8yhQwtgrnp2yEsFeCgLjKKWZqRFo91PfUva50yWf
svVgaNe5m862W3xI5ndR9UchJK1WgPJqyj4m18vAYLqNZcjfLaB16oWwfAQxbTI9CiUrMb+Wxj+2
uVDR0NvNkXH71rlZzZPvEsaaN/eK3yKaHfs0kiBHwwM/CXeVERnxBidUnIGFeUqbrb8Rol5trrou
zh7iIDhnQfwmME64SXcTPR2JvZU/wp/tlEqql9E1H6qe06TX84Uzv4+CSbhYjYOPmqjnm+fU98ZJ
H0lD4KcXPfK2OfnVjQ7DfezsYmmcHTd5qPBoHVwMLayXaBUTIBBlur9nwRPcq61Nkvq1rihxzZQI
pxVXyizsZ/QF305DFZVw68eUj9Xw/GeW1V9qtfKGezeZDlPkEafY+n+SuQKlsqEI4iz/qjN8ekGX
cTDNCWiByF7RaQyhK1MeM9UOvN+Km8cfzm7pnGvXrCJH6mNevkBXvMvRWqNUA7n5WyqoC/oYdcIj
U92gUrCtAWvTqqnCGDaJDZkxiVuaqDHEdHuYaBP7VXeixuBmDXp4rtL0r3zu00eZTG91xn5hFvkf
3oUpnPzs1cjQCq6DJ4/afTZcg/2FZ9QWePlMa+Himsx30l+ziAxMQBjYA5JRJdtDU8KwD94zYwjd
mOIQuMWvJW0AMyXj2WKvB4Zq/9GT1i+4RPpDhXmzy+xFubnaK4UuqrPW/FIv5hmIcblNCMtYWtsO
gjG20XF1p0AbKMQ4J3pYq9CqzWDHIvFsgmA/ZYQFwdJVdMXxKoVZ+i+b1z9jjJJkDuw/nlWpm+fT
5pgl9cekVmLudA9rtKKUABEZzjOXpObXm6zd1yqD7FTK6ZYZLWFP2MyytLV/SZ6MwSl/pj2LaCZn
Eklbn8jMjPDKoI0MB2t54Sszmmmr6ul+PpB3it4rTX7bzVkFQBXE23nB40A5O3RgmkTpglfb6L5r
k1Esd7qOyqi83TdTA6RHkdQh9uqa1L6Oiy6NbxZ31zoV+PZABkyo6bJp02vAFCMdqpqIXlrIfxIh
a5Fm6lqSPUrJyMlZPP3OOwTl76LwTXIQ7fyoiva1jw3o7XqOaauUyLHZPem+wyuJwyBMreXNzoUI
+XwVXgQcfl99QuxUyiTLpNNEfBd4EmrTJdTUfEXFl+zwxu7pewfD7UuSmHOMb0UFnoetoroEXtNH
rYYDL0d603tgx2729nopac3KMaKhTwHkINJt/B6qZjerqQEfYbBqO1yKRdUTTDsCu3uxCW4U9CNM
ZXmOi9Y7WhpW3T1CYXKq5KOJpCR7pbdqJaJrOLIMWieuQndCmNd7ReQ4yXVxn9VYzae+L7hy6oEQ
lU1TxyC3HtcUE6UlFf1jSbIehBwuBFiJI5nHA/h8ezLm+ktrY2bdXWSYOCTPDSrp96kLJb7UxqUw
ZXFoMAaB/GzKCAfkMc1Zruu6/ZJV5kapM3lgQwiKCCEHT3YOAsnCbhDLgEIZ7pHsa4ywTMB+xfMZ
MG547HMJSoTYEe9zQRZWix7hQORJGfr4/emyI2FJzBexkqA1dZ/xyjOpm/WZkiNUTKMr7rpYnuVY
MJAjGC2vjMAICDLvhe6sv1NcBPBY4kLFbr3mbZiXxhjhGCjgHTvW9TKpHrGhfyPo0Yc6fs8Mg9+a
Mi5BWxRogkfnQETn2A/BZbSAjO1pnSDoJEHGKfnfg0gel611vqsUaaNMRUTFphBjH1NugP/TBh1Z
PngDptSw3QjypPV3KyDTgK0yGrrlU5LWm4pyuRvbUFLO+rbWxtdaN9bet5m86NPcLRD8bJXGA19B
dzXPrcOTJlN+9+tEkWThkpu2eadr4eyHLv7I1pC0WwLHIMoiOUHOFtXymcT6ffJHMqZldUrbVu2b
fDJ22jLV3tIaC2Vpq6McSSmGyVPh0Dz3DimoZtFcVtfJjrrcNCMTQp02xwUwNRxTujrwHB0mMhv2
sENJmNjDe8ptEAUxeUXatvPn6t5QmOO0r+4KAFwkGpwDfFnzFBQ+dDgspp2VBjC89yupYDnx+6AB
WPNT7rLUtDXKmcQiEV2rDwlzE/VlsfB09tUZfW2kh9Ij0jUbw3Zu631ngWm/yHgYXpvuh26NW7qm
dEHktKiiJ0vaxyWo3KMy1D8wK3rW4hY02GbQLnLrkC/xd9VTc9fL+UeBv3NyUHx00CJTuzK6BLDn
ebHw5eBO2qfpL8tz+6tfcuMLKndNQJrRJRiTDX+8dka1X6afoozHkHV43AeaRzwXmXtGH3Hxj/Vq
Mo4lKw8p9XBg+LievP7FFtk1L3wnVNytewd1DUigzzl16FJ6h7b4L4lk1yBWb5cm7fM8thBUAqSH
TQGEpcmfCLBYDgK6L8x8WEEbFtJonGTfGRQHwquWkSmTet/SvoduIgItxq2xzxBVvOR5wYTriLvl
GQcaS2U4rXmylxlfM0K/Y+YTV5fNPQiG2loUl6vgAMIccy3Uek96uwoXRSezm7pErC7lS2e5XhR0
60dm1csxrQmbLKpbqmf3AY2hU9czzmrzdVZyvsGjntFVjjtFH3k42qAxfb7eV0o3t6tuwjMAsGkw
V8fjvB9G81I44zXBL00AAYyL2aMeD7A+YBInP6AyeCq2V8gRIGqGWyDJTLNPWfk/43lodwYmkNA1
mquZlK9tm/xDRY5Ns5qsfS5actAUKhK+2IAEwj+otL4Mo/9wKKRETGxzVRY9rI7dfJBDctYObQ9W
gluodf8OdkFiS0MiuRGXz0NcZ8eeh6jgvgfJd+6+/tc4gKiMvAJYDptP1XTLoc8pD6SnE4CDPh9w
msvk6uYxLomb9gK+/Lw5lUv1skzTsZDloZzzT+0Mgjsqe0NmfwmYV0POjSmyvenSuelPxODxtcgf
zIkYisrLJ5L/Y8JyPefBglbZJVYmrrNJFMAwTO4ekcMft9IRDC6ZDY3U4WwDLMcecjmvCLE0gna1
WU1SdM/N67U/rI79va7cV9Wrk79VDyDOhI7dYhoKgcxFqf6SVAdPtvXDFHtoPFkhjinGAHJHZCgK
voNApNa16DB2t559yc3nPuPbhIIGI2qxZ6fecO0sA9kbHzKKg3mNIAe4fWUxoIiA1QW1p/klc86Q
ueqYe0tBnTEJ+2Re86zQL9imVs7u03GOmPy1FS2syQgZYYBzomb8IIjtQVIhh+jMPlnelOwnD2jP
mesmqpzkR93Me8+7uHHTHqc5Qz+kzAoNXbs3glXc8trmoaWorQ/4p7LMZfWzrQeV2ySBB4g9R/u3
15UX3Dc7pF9fi2kae7PSRwwU8aVlePMJz0iOnTe+At3W75YAR0ZlOQTJcB4K9YrY8WAFxMJkpffO
E0CVfLF+y0w/Iaf/7nwy0UrTTM/av7acu3eWM8OJSpxLJ1QyJvPBfM9bgggolr3UFkSdwHuFw796
nzPvwk8BU45rFPUlLPRY3IK+3TETTBGsyaNhwa8J+m2GALIlUIDj1LvHSf6Zr1MINOoc64by9zQX
Hc3ONrMMivrWl+dsBvjEvULuQCpRjrJnhD2IUDQ4nd7TXax2Ks8ZVeGSPDI0qFpCnuwHGLaJAXq2
kJitKQkSPkkjC+/DSQQLx4epL6P9QBEq0I9Tb6SW/1H0DTPYil4BkpddujI/PQYl3HiRadC00crs
A4B0vqb9Swnu7A6pdxjXNNiBmJ0S4dh7Q3GNY6NG5+fl8mjKa7Ck9P1VwZPfWvel0zzbwuluq5Hv
KUGMy/WpK9v0uHrCRkrLXo2cQdEkmV6G1FahsS4/ymAm5poZjQvXwp0xbVKJzP8gxJJvIZ0uM7j3
0Y47aqQgTqOhhacdveZmEVmPGXAoCIwiv1z/nujkLkkbProCubexDDthzNNh5E4nFcyjKMSp9ohr
dwO1VfeNZvXpE/CQi6wrY7ferrPGqNVbu7GRJHnuZpH3EePfs8v9HZlA0FAP2TWWqfFQo9o72ROC
Prf8HIttJPX0GGoZ52HKGBdajk9+tkvpiiN4saCPo545R9bmyein50r6/7Y/KPNcnwoCYbSFVSVp
AuuSWvNPuaIOWbMkGuvCPq4lF0ZbIGXi/Y6Cgksj2FyX9l+ktOsRlxWCGf+D5GuuMASsZ9hHRHRO
OUbepgoKUvkAPh6W/1EYHdto66EevT60+hUTUzb9EthJtvMmanhSQzMWt6HBmjhWDqFZdNhsSFkJ
smXfs4afAy/jWtPMYUJ84rZpDwlqaUqQzZ+Z1sSsd+xfxImcbULxd6jtMSVZvC1Zm9zLYCgPs3De
4gyF65oQGjs41hV0vUERatlgC+6BwpeM+XJ4aJMKpiXG2Idtv9AULgfea9Kb1GJ7D8sIOUBLuILT
Ji4ecekJ7Qc/XEWgTeOYIiIKBgurR1RTV35n4lhafXEetXPAl428dtX6GNSnOZDkWUjl7zBVGAfT
F6QtTubRzsc3mrY5KCjWxsHJypmoeTfVcBPM5RwQHT3p5nBdhLJOPk3JuZvDmTOA7tIe22oKF6Wl
VR76aXx19UL2C/r/g+0SzBbgDGi6Pj8O0/SOBuuUsMCtQ80RsfTgtiKC2xTGV1F73bmzkp8lbsTn
mJ/OnYbIAEUOrcKEygsk1bwUArTGxCUgquEyUG201PCT+PqIRLEeGkw4Nx7f59otLPZ4z4vcRR6a
ubZOrYJBhlv4iiVYJLu4DHvP6+6Ms0ghcgwSM3nbiEdgZyTLxugFpGysTjQite5gZL5y/8WZqj/j
WFpHN6lh8o1nxTcYIftcQ5aXJeJdt7zglJVstv5QhjKYmn0iK4drM0Y5Up0zGw1Z75+reGofVDUR
ChMb6TEh8HKzEB2k14ysY+ULl1i5b71pvyTtGXfuJcX/jKH0V2+JGdFOwFXWLTDzQLs7TVIMjfDj
zzFjKUEZsXCX6EMDa9IoRGStaz0Lp8GCMP20IL3fFZopX6q7vUChboM00Lv3rjZ5wNqftVQ3Zxp8
hBuWdYKvqHb9YM772IR7mW1uOK/7zZ7xTVRZe+7o4shN60dcQ0JnlS6QoNAiohRMdIrKgEuEicBp
R1ThqxcO9NSfZtpluYWRFbNA3uYWJgrujmKPuiB/3JWvBFlVYdud2esEH2n+RvCMIEztxRIAmgIJ
1UNzsBYLd0sxX2fbfWoNMst8wN3FerPRz+zEoMWDPzIZboYdpqoey906Il7aJD5zUDz1KI9D7J4m
TdURSwEn04jsknyZP2PRc5baKLjQ+dL8rCLKip2nvO2ss7ZcUADaXvaqHl7NWr337leRpsAXiTYO
TflRBMmGW3THthhumaTlMjM1MFZCiYZOPoVZ3OImLfZsCp9V0PL4GOrsDbS3whB1QExlFTb4fndr
wbXZ9CYeDAtVeCE4CirP+q0m1LJYHJn1bZez5E+TrlBpOA1Q7yG4HdclRaUdoyONmtzrIqpN9aEd
rWu//lA2hhIjTnug6Id5DKoDTo8HilYRrNfB33xW6THYynLXFRlMaskyGo3+6s1QXxDwI87Eb2Op
axY+ShxcAEPQ3NWK3BIj/oJ7Nso0DaW23Z6ghtx++Mm0RN50YsdwiYjruZ7tngykGHcotxwOTpnt
0wRJJpU1b5ba/EY26TnVbLVhk01fgFjuviR8qBSUfndN/wH/baLm/yjX0nue6+ocTOvMVQK0q1Tx
uRpkg8G3/Hb1s5k61hnwG1sMly1XypUnrH0EPCW42/tlWdZjFnS/M5rpX7FnkyTFO3YcCkhR8Z7M
WLDijDUpJkuzTZ0wyyg+n3P043KB9YiHWd9ZHFLW1izzqHIxg1BWVXfUWTNFLhd37FbnDpQhaoiw
LRCJ63ngqS78eu+CU0bjKjEDR0Z9IJsAdAwBKlKx8cGoGMiEuaBFCzBjVrGdHTtbK/YbynDAOwFg
p4FyHt8odzQg4TOaQZBXpO+4RvRx2CAOuY5Eziy2G7Gf8FSVFsI+Z9503OiANR1CEaswiU3up1c6
3t6ot7awFJKsk/ivaEIYz7VR37MC5LxwHHbFzmUZ1UWEbAEgrFu/494WLJUUzxnSPIqxfHTKooMU
NPv7Ol+SdFm5SfH6UKNZpcPRibf3I+jFzpvr9rRCiVeGlVxtjW+pFqo5zEuDNOnTSpV9HFQGGuAO
ZJzmlQqdFjjZFvVDEjfQEwU6KZy/jbabq51D4k7xDM/UHaeK5T6VZKxb9OGd53nZLMO8TXoq92QU
/AsM9IiTcoubu9JE7/Cozpn/OPY+pnd/C9UjaQvTPJvdwIOT5/nPOMEb5enslTuFv4J6f1REw5ca
f6yuU9BMzw/H1t3KHLqr/SgAmDAve9FctdWp3zAlp3kNumBFkVB9bwF2Lvb4qKbScqcfl0WUTwnt
mHVsISgTeWRl2ZNvzi77jPyDef9BytTbcRTAlqifwuufdGkOF2qtiKM02y8nw1SSx/5rbHQnqt7y
vTmbdihXWe51bGDTSLjVnQB57mK63wSoR/MMUrB0XC+OWfEbM3QBpJ9Ud//bcdtDP3pUREPBHBnH
m9WJ71xjayPVJXYQGZYLIVSlRMhrmjfZQcWyxHUcGs0BWLK/tDK9FIJVHZkoYmNZAKurudp1rv5t
ByVeog5cNW1QsY+LFqfSNajNqOWlNr5NA9kq3Q3i4hdT/TILrmqSSE+KUhBskRMVGbI81UuJ+zf/
U0G6vpnrGdv8c2WndKYVXpgb8zmP+Yot2ewzjUoOLwxsP1LH05jPRLDlU0G9drPckgk+sJbaxKpo
QuarZd+ZyuAC7rqroJsLYpX7ijwMpsQ6Pcm4PqRFdQISGQk87AOs5PFXknsheilIVVt/J51NoMg6
I821UYt7elO396jqTT+pySIcHhp/dSHFpuneuyUl6yWsjZiwcgWdecfWfWcA/5H02VPboro1QanC
sfM3H0kKfKyapy6r7s4YoArw6hwVA+nQzWuVm0u0UJHkIRXDxMUMpZE16F6mN3Y0JtSE/p+xdfxQ
mc2JS+o/y17/n2zLb03F//6P2U3/dwlPx7/NloU0/Nd/1f+H4U7CIQfnf+9qvmWfy3/xNPP3/2cO
j/vfBOJGotAsB8mE6/Mn89/N7kwsE2EZvpSYsIgUtcjT+R+mZtvewpwCU5qE99vC+p+eZiH/myPl
lp1MNOJ//On/i6dZuP9ruphvOSRWmY7HJ+BzkBr1X+K7TScoc9zAYDLtYiViD04Tp+ZriyqfKRKQ
GOWDRxx0NTZ2Go3k4Yh6PhqiKGv7l6i8gWGkJztss2KMqm2eGqe0vU+ps7I7yzqP54MugoCEZK+a
TDDocjZngJQ0r5D2YBhgJW52pcGn+NLrhCATx6SexD23i5m8Y2ONB+iufiHuwo2QkOyN/07dmS1H
biXZ9lf6B1CGeXgFIhADg3OSTOYLLJmpxDzP+Pq7QHXfZiDYRKvu0zXJSlVlkk4AOIMfd99r59EU
3yL+kWT0F4me84/0VZIZ/L2zBQfyvyrcKkQ0twVNMTHtUYVPjDjjz37EEzgFUi86TQR0e4k/zYYl
qF6RmcGmRiQ8DiWnKLRW2llU4+mWr6mtW2hkpG4q0k3VIqsrNq2aG0bsdmbjDzR3VFQz6XWhYZjQ
LZkxFoTsjdnci62qWDe+JHXdnA/wstKkDcXQvRetH0LC5tYsYwzTc0PlnrnV5c7oocyIfib8ECK5
HKlp5rGOoCaG6lNO2wEUUKRceY0WSNL91BecDEfaeFs9o7gpV324aTyrnR59nY5e+mkSaq5/yV2s
db+0uo/HG6lkZ7Y2ft1m4+TKbWCJz1XcT6biDky66i+u7Ab3RC3zq+EXbS8D4SqVOJE28UqMsTsI
IiOuyXcYY5tCaMnlrFSOfQn58iUTjRGisxaUbWxjPFFPd7MywEQopKZIM8mKDsBpQ7XgwKLm0LT+
bVVnbf1Qc0GN3zwDPO1J8OTGOGWYLyo0Lvu1hm5oakj0JzXH2ESDszpy+UBTH6IdieK2heqoB51K
edsDfNr8KblWJU+JJov+dCy7cbbmtMSCPkvbqgoz99yK7qngAfBJo45ORRNp19p5KoPLbTj2yHbU
hpZF9DFR/nwVQmHuVo5Svc1+kfNRlb+CTov01z7X5Rr0UwfgkqirSboycBQ108roVeCQN2rHGKWM
+rciDQPuVjJzJKB3MG1G1YnNUSGZFKvJcOIq2gVoVwQZ9A6kDJqy57u4MiTa907jwoKyTw+tQI43
SahZtXAfhJqU+a+TVbZojKnNG4oygt8YczHBHw7LtDG6y3VQvZR546Cv6lpnDhqZ2IEqLVgNCHXT
UalheX7Y/O7+Rnj9B3HkHbqMpobbMHMQ/pvsZXAZlk0DRpxh6IYi6vP29ZEw2VjcXmqfkiJShWt/
2tIzt6uugtGuEtv/nW3Hq/zl6yHlcxuC9yEtUhsScDrycViznQ9p6o0cmYnPpXUrOtIm2SSPiUcQ
5KDBCAijb6Irce9viOH3+o/utUZ32K9gLxcYz/k3sFVTKbLmv8qWuvgNemoNVo4RrU3hYztyY9lR
/MLCvj8hmv9f+EhcvuZ5PD6rKps89Ptn+MDAFAuhagbevy3v9N0IUpy+SWlLt7x/CG6Cq+I68I9f
v+b5Cc4/rELbLduAoZu6YS7J/VFjwcRRQ91OKNm05amXfw/17388hi5jN42hvKmC+lhgtlvVr3IZ
iSNdGzdVcq9WBz25/3oI6ZPnMEVeHTB4jUX0bgX34c1FU6OXFb0xtvdEua/HJa3fkY1+kGBeULw5
zhj43o6cr4cFUrJ8e9AbVVmExcgsMRZnLWV3b8q1+YZxqA7xMcXs3TrK+zXPj0/mIV7dBgc6aD8D
/MniDTZ4aZPpQ1tUDWRsJO0bgug3lvKt16Gnir3W9YyAplPv0aPvQMppv0zb+m/SJ4xO8JmfbAIE
L4uHpUcGk0SsjhRNvHjYDABPMXi0GbdUXOjntocSS1f/caTOLM9Cnt56/fr1Xo4IrFVnfmosBVFe
Ts4sDc0G00tGBFOgljeGrx87VCKk7nojdEoh3n494OUsYkAwJpIhyWyXSwYtZta9p8z9I6Lqpsr3
DiMD2VxzBlkGaDo7KbgFar6zux5/nm9sQhzHoxTwMXOh35ZdhAHJ2hALC+954zJUTHqA50gIB/jz
fAzKp3TwVz0PctRc6wVbFSdw39pnMuPHcKddN8/Slib40LXuVj0KFkydeex5jhq6xJu8XO6TBmIj
w8vO5uZ5H+7DY9xdIx1xVLfameWORPfXH+2T1QGClPiZVWhw/373M/qw9kn+miq1OSrJW2+XbtNd
oaK2xajV9W/RjFVrvpKrA87bwocBa76eFyYMqO6aQ+J2V4NyMK7zw7DLnoSTWqzgnT/7moYsUeLh
ZEdatOSzdlMt0Ec6p0YtlIo2RJxj4UaPE8Rx5AXP4QGtjmz3J9/B8nfT36srx/8nMxZIrA7cUwXi
pC23OasfkecNjK/Q0C4mD4P3uPIJFyPAe2aNA3ziI0ocQktecY9n31inYstBO3B5uEv3oGmqF+kh
P0mO9nO4Tvpt/rYy6Lw7fzj7GBSqrsGQ4HUVHAAXi6QpjCrzqGzTqG9rj0g5HDy+sSBCE/I63HPK
b2Cs7cZ9ueJ7dPmwJmxwvqPGTVCUllHF2EmZYJZMS8Bog/GqK6t+PIslOD8ZgGBZUg0+mn7xOuOp
kssB1fB73DI/Vnis9nT2HnQ3OK7NjuXZezHa/LwfloNQKXoOXFi2s1/VSdpYL8qGRe8Mjv7Ls6Xn
6t+IlC7GnHfyD2N2YoFes2TMaiO59M6QPnPoRdnMm4x3o91pm5XJsmAkXwy4YNuGGe0dXv/+Ss2d
9ji5dCzcSXusN+hnsbVjdYPZxm4NFb44kP5zVO7x7KOWzB/nj5lWFTfgUZaxWM5t+LehEtugqFae
bZ7oi4VAO6Ckk4UgxpdnzvXHl9kWUTJYmYRF5qbfam66je+FbbkZXd3V3+YQ++vxPpn/xJoyPGID
OBzL/nw4SGtBnniIayL9mTRlnq4Eg5/++02ZYw9KqYyx4Pm/X++qxsgIQ6mHRqQf7+ri8PUDvPvd
LF6YZUJi1lSUsPDtFke4VvQUmpRO4ngFAObEWxoWrqQjFkf7VVvcTybe2VjzWv8w04fSy8O+mB1H
dtzuHXkLmGqyERPv8A13ihvKmPAIDqvH+CdvkXENYgl2fK4+i7dIy6ZepHVLvcCR3OYbjrN346u6
oVfDpVXLqd8oOqy81k+HNNm6ZJwG4MAtFrUQexCJCxr8wJJVQMZsfz97Kmlb6YiYWfmjONFRW/uW
nyyxOa4mVSbxRVV1MflHY0CpRHOnTcuk419lG2ClteNfS/f1Sd5UDiAfQpbc+Hce9sO42nz//fBd
VT5rKo+M61Fh/Z7coejiw75UV9I9JIj6W4Ub3D+OleYN5ePTaouZK6g9dSWBUcVdnV2pR3Ub3Bbg
4k6iC+fM/ac3l7/HA2NCgKARhi7XOswfYxDidJ5F5g4gtVM63ibbp4dsGxzLtY1s/vXn65LUqwXU
if4fy7xYl2IaTXKEeRsnumvuZiddbNC9LZ20/4tnu5itgCvJCRhw+7m1c2E4/4AFXGj0k6g8a/FH
kECcXXuai5VPDC8BCid8nVvblreReAxQg+dNbTdudgBbcYvMQkOL+lv5gQUPqMGf5S29yTVCBfcf
rkRZksgks7dRJyRrrSy2aAoWqjakNIjUWxQV+U7Fk2Yn3Hh7xEL45QibWibWXDvt3l/Zx+/HsCYc
ThK3838Rl2mmaeqMnJa/eVhv593Lz+YzSIL9tIeF4cy3l2FvOMZuPMWbzPmF8xjMi4f8t76vnpJj
5qxd75dbwxxzY/tAoKbLIC+XAaLoiVKaGwglc2C1dOip1MPzsV9JwSyTa8RpDCNpskItgYaQ5Q6E
hRWtZAXDzFmm7K62Kb055snY0S36lKw+1fvpdP6Wz8Zb7jwNuinNK9/Hm08UVOUomrbtTUyQSBPx
tENY6Ir70nOSHfym0B33a6fL5Ztlr7X4xBRLuLupi21I1OS2HzuVJCfwyKQxXD2J92aYrkQa70vk
/FGJa7hq4wpN48RFINxNajX6ZoHmwFUIE6Wr+LrcyQK+6XOoSAvXBq+rrUFFYe1YWe4OrFyDrJBI
OgFJpLacO0A9BKExAp6QbBSe1wgrKrvZhw7JxA3dUTsRCOSa2+cng5qMyr0C4i7B/2JLknNhLDqT
0je+YUP+Igird+3PRsADCHcHEiTaRS6vzGbMdYgwJvzT/tGPkp1twtKeVe5P+vd8I9vx7fqhNe82
i69okhUF+0usRUZo8Vglngt9KJqZ3R/bP5pb76CkAoPa0ta2j13jbnpd2f6WOy8f7+OAxuJspr4x
KiH+FDaprfrn8C3+4f2WfxepHZ5aLoUp9WQ7+Yv2yfBlZeSVRzUWCyMLJppYJx5V3XXcpZDYXNcg
Tpkz0lbcmw9rzo6Xmw9bPMeLJlkGx7S5jLmKCQpJDh/VrtzqZB7jIzl2g5CLhrYTln77rtn800dk
RDYgC2OvOa9vLqK8+cihyk03nGb3W44Rh/bE1AE+yy2qdIWD+LAy4Bwhn00fWaUYqmHwKDPqRSQL
4yKiHiSAGNvqXIX3ZGz2xJTGRnEah/aDlU1nmVaQF8PNWc0PgV0WyZafFgyHWSIS0ghyEDpK1e9+
5YDPBCoa/4/Pt1gecRNkWj4PaNwCUXLqHcyKvcbpMTytn4kXt316VtB1cDEA4E3FerkYszwszGEE
2DYmGy3cVP4WRRUFIcqVO/2AANyeh6520e7rx7zYeRiXwhMkKImSO+m+89fagcjrI4VGqRmhbeb3
CKq+HuCTpcAIVHvII85Vp+WhVBRk+n0ABXa51e//3mbEQ7mZV3xEXm01Wp0nwvm8PB9vnrcfJooY
NyLwRcbrj7Tcu5OLdpAVT8Ng7PTuuIG/4sQbIryrtRv46qPO29CHoY1iUEfTwrJ1Lq5Nm2xjUu0m
Y4O2ydavhLu143DtUeeP+2E82gfpIegZL65ieyJz2iE+KpBfJekfa9xFvrSSY1sY9HLaz9PFIs8u
4oDGmbh4wjQex6mLGBEhOk+IbrbdhFvB+aX+wuRnBz1RWfNFvghqZBL6hOnQWyghXCTdrTxCKi5Q
GVSBw2HSskNi7gQb2vF+hUjgnb+3m7WgeZmNnp8UL3PVIkPL5L0oDslKQJN8N5GEsotTc+DuetQP
YOgc9bS+Cj+ZOVyrSERTzCPnThno/EvqcJ9VVZhvHy5etoY77QVOYvOWUBwD3T0QypXt9OIsnvMr
HwZcbKdqqNUdFHy4MNKtqtOTSdToT7dm8p+tUP9jfesyWFyMtNhHAeQqpVIwUufmN4Kx5/MRaVTb
Jt5Xf2gndAvCYVpKuY2s7DyXJ9R8i5wve5gQ8LSLyRprRG4IcQDqHFtKl/GWSvecQBV2hBpwvb6t
jLe8J8+DfRxvsRzhlmuKpzHefOOob6Q9TcP26ApHxCCnlbEuV8X5WIt92+tpc63UecL88h9wjeKl
dvuOPlK32851WdFOrutx82+NOqcCTJqqLGURR9F6pwgFglPbh37xE15w4CQufAkHFBsSPSQarngV
XRtrb/az2Yor9f8dd7Gnt6AS1WJiXPDw5n2/VR1YnlAz7GIfn5TdyLjTE4yXlcPx02Wpk2TXiJI1
xVymcIMxao20JRMdHYzEmatSwabYD0fr3trNSf9/nNiZ58+HAa1FiJziBVShQEYuN5fb5+/aXXku
cAz4827orubf5yVwfliej7f4oJWUDiqSONj5WzB90CH21kPIzhPR9W1DcndXI+PLOA47RIUmOp0m
P4qLixHbCRJT5CFh6lzghs2B6+O+onXaabYTVwDrLrADePcb4bAW6nxyeJ0PvZxFugwwIIcDhQTH
DV6paV4DtewciTMEkMNVtpMf/vGCMWmg57JMQYqsubV4WsUoEYfRsTVfPDbhXrJLh0Iq3S6ACPbh
xjps1i6rF1l0Kg1nQy6ecko1+DETwkbNRrlIHiI8Fnv6Yrkcr2Z5L6fP+ViLHTafC5hJx+NNv4oD
wJ+NcNPYTJ1f1IcdcPP2yuucf/v5dGW82fNGJpFNHm2x68VBrgpBMcyv09+rT3MiUv7Vb3xH3Lcv
q+fHp0/3YbR5V/oQXtGzVklVyWi9IzrVN2Aam86ey2Hlt4oC5tp4l9Hc/HC0uBJckU2+OK46GWOt
gg+nVgn9ghq7z14KkvIUF+SwMUM3XkATWg+dIMtrQdanL5bEqIkREAXOZZCeg/pBH9nj7LgdNqDD
Wtp8VBupE2nS3fqHvDy9eNQPwy3mKHTPDotDhkuqvTjsFe27ttaCNYcVy6miUAbDCAno6UWW0U/y
lFtA8/dUAV+07933tMZhZUrOO/LFOCxtRbWocsjLdHIqe9XceQkt4zRfE+dDv9mqLkrBv0f6Rz3l
/7uG8f/v/FstPt7/3DV+/bOqg59J8h+HOvmZ/a7PTLHmf/S/XLHkf0lEyRYlETqNyNf9VwM5F9x/
sWvMtRJuLdQvmW7/5QYs/QsrYGxfiRCppc/t6+itZzNg7V/0MBiUdSiY0Y2m/SMvYP08gMFbiwmo
Uw0jRUOHAlv0+VYi6ZgWpAPYqy4Sn2RD+47hveXtJrChe12KRACRw6FvkkNQHAvFS3ajSCIgCJNf
9NLCQhWkaSOV7ZWlVr9KI3chJrZuOFpb4Pv1boD170aCVsLmSLp7+fVQa2Z2TR8114emHCGHTDvB
apE7ZPc9Q5p9ezMq7T6uvjUDlTJBa0cX5wla1OvXqMrRfeNo6ORS2MK3iad9rf7oRaPBUsFEgScm
kCppE1O7YaSPXFXx7CqPwHbuex8xE94fNJPGoQ7OUmrsTpsVG9Q7LQuPxqZvbTGwMLIq/G8oKWdt
JX3iY2p/mCN3f6/Aj82177Hofy/M91dOqUWlF0ShV0t8j+0+7N6NYkxBzdH7QF/oU/qMuZdigxCc
0DAdSrWUNlNd/e5U4zb18/nHW66vcCeZAhRISn/n0fdMmmm4auvqXo/kU+rV+XUWS67S1rEDcOax
17F71YGFgsbV6aWVihdLwYcBwBUCnfEb0lU1TNe26oupNLfzcPwhhaB9V7koIvm+pQmhoT5gTo/H
2PTWiNJbrPqHXNZOmp7fe+DXx9b8ZcGURyc2NcqpM9qrBsKOHY0ozyCyfv2u38/ds3f93mLE72Et
0aWmLK6vhhkanQpk+qEv7qAngnXa6m1fOUqgfVM68dn3o1PJ/d1Kx+9qqXzrOygdIpylPNtpuGIT
Ix0syT8aUgt4XB3f6jS7Qt7+XVHArAVNcjPiTJCmwcrurbFbfNi9mST8cEmfBSemxB/W4iDKjDJX
K7MCl0SjfBrhkhrTYmcEIYL4PIRcLmSYXEKBo956SkVo7smUvtXln6iZF2Hws9ez32ULvY9uBdxr
sZ9B2qDp1TNOLbe5MlTO6MHFN+S3KPs+ptiookEwt2X5Qx5AsvjgO9owP47oAIXZO0ZswM/WKGK9
4a5oGyxZK6S0Pi6XGdpIAwo+utfuTrBMyKPjkDoVAjYbcLMO/ke6U/v01aeJDgkjsrDWCiH3z3gi
aec38ndrdgigAl6IjzkqfkFsV/JDynkMw/ucawl0YVKdoVhMMHO+z1VAoz0z0oPHJLQ0d5S7774V
i7anN+FVCm4ZgolCs/Gmhm++TZP8VZ/7tMSwGLZ4z/3qfEUF6jT+VQBN1juwjVVY8diKYYdmcuwS
DzAo5nlyrOE3g5Z80sN+5+ET46dafWckG0BLz1WOlDkNjdFVsUtoZl5K9dPLp7tYpwUNNrXdr1Vw
5HminK0AuuzwAielQj6ccGBxcWuEfKpTbA0fA4miVIaJ6dRZN1XeP5i4H9u0X4BswobblguIvjXM
iBAbItltk/ykol8zW3ori/qVOQjkZ0KRH/T69cwRQA/0OgXS09dL9r0c+fEH65TzFQshE316rFl9
cTPRwU+bsjD5j2BGryK8OSiBUUozqE1oMf5bys90KHdaVP2IRPMViwVw+XidYhQT+r6DGIP/JWKJ
mgIzcspS2UHIC7dyjnLHC9VTL2AuozUlPO3G/FUHqhsFWzQ2LpjPTdKrNwk4yiD36L+K0bbLTX7f
KnRLpCV4EW98G0G9h5r41Iv4pmloSgwnb+RqT6LTlNTOTQQ4g4EQbOWSUn6b04jnES/T0fz1e7o8
Rviws/hLee8rpmPgfEbnE9SWnrrVoyWzF/SFfBtr91Nx0HIf4k+wkwzILKK1UYfRA2fkX1WpeE3v
v61Z003Ro4xCDnPr5/0GVAhmFdV0HWJ5BgJZvclMfSdgvFaL5Ux92psx6AfxrjaTG4hsR2RT6Kpi
MMFfP9PFrqeRUaWjl+aKuVIszS6hHy82Q+BFGtbp/iPmAr+7IRjB2elvtdg8CBF89wQF86QHrwiw
ShsjAejZ4D6wZEBka/UBUh28Ji04VpOMgtfv5KsoCSq7429wCuOvUIcUOjSz95snn1CBg4L3rZMY
VpYTdXxQJSq+dxGzrER/W0NlEUwJw2Wd3I7RgxjeD7AptuTS0aILMmbLYn4H37t0swwWgz5G47bX
Ddygyqa6wrlrX5W5dkAI58Yapm1K6fqJIu2kMHv0I/TrRaVneJT098hDx44GC7ifSqhi5Fvcf/1m
F00AJmuJGhy5MZFOVI17/+JCjIlHpdepJD6kmvYD2twdYGfkr2MJzTYv1E1fQzPlb4D/NimG66lU
CcLMHQr/KAe97VcgoknJbLHBfvEb8zm0jACGqw81EPhuNfXFWnlmeQKiAyCS0GmWUEjGoI85nwtV
gAulUUzSA1rmxwFhetTj/uhr4Q6BvjME2Xd1KMuN3mXAkMCzhF57j5Tw1BhkaFIRV4WGOQAQvqbd
eBNKvqu1cAG+fq+LXu35vVJrpPZv0O5E4X9ZHjNba8z6UqZzeYRvDE/ZptJU2YlXvJXKo4Az24mw
tcElrD1pUn89ix0Va7weZYXL7Ni6UCobN9WD0ObcOIpK8jOa/vkp8P4z6YqgA4Mrg7Xs7quTOOtH
uZAfpphe3TLIHQlTsd0wYPIiRZqTqC0gg/7HCP8DKM5VosYk2ZrhmkoGpueuxNHpJFIqY7LRYZki
Yvwkpo3swBbbNIb6g723X9kNlPlM/ngS/P2j0d3OPUmyvsw7NGMYhV5qSKCzZ+aaov9Cvg8Ep2D2
oUOVesIVczQ50HR+2zc/iu5CEfr5iD8j+H/XxLHOLhVAqUi7a/BoTf6QyfCBLBMIFlxkZr3o+LEl
bsS42JfWcK13xgOYvtyZAvq1VbLJTQBPuyxgV+szvMmr1yKT87zj+wyy3kVgCnVIunIXkYmVZV0q
eLr6YIZwEOMSSlckPUgKznsVjvJbcFHQcsvGHYMBcp51r6XB4KqBBi3W57dh2rmTvHLfeuqWwGzX
tspRzP1rT86OQVtcQb++8sfit99iWyTzejSPB4mLGJE97cW+D8iXhLq6mfBVrLWRTkypg7GLYwko
MsyRsVsgLO5XVo487zjnX5c7sarO+kJ2Je4L5+u7HttOF6tAeWj7co9rp2sN7XPPBNwaEBZAAT9F
lQqAQgv8XdvkBy0dZSwT4a7I3nDdCnybHIu/nXTXKVC86bf6mTfF7HfF1bBLgiv+7X+Cbr+y4C8n
JT+b0Jwcn8r1W19cmNWmDCSCO+Uh0KcdTlA3waaFYWJmIL2p9acdRBq1fuuM4jdc/Cd9VG9qzOFU
T1q7b53nquaJY6hcDxSkfLSUsVjOXyB29dJgIpd9iDy8XrRqV5unFO0fXjjyPpFgFZrAUZxepOGi
l8K7uhXSTabxgkP1lhyYC2VcXlmzn31VTebg1mS0COw0ix/loWNWPSuWHzounl6HAD3Kt0PavUxZ
OIPlrAae/quYegRKRFKiwO/NIsw8g8p8qvrmZZyYatJUNzgllc+W3MOOJMAlwmvZ9eU03xbdfaJu
Vj7rfJosZqM2q4l4mRa38+Vpw3W1g4o/8VkV80GMBZpV5OTP4Ne/TQOPzHwElcfhv2sCdmq0xa1j
KNG/8SO48hnsBnA8ac5ZzK0eu1EDhyoZO05xG2yyCQbaGJghsHiMMlqo/ULU32u+Jto4u/qD+efr
t/Ce7Vm8BXrY5s8nYZ7OSXE+pdJq0odRU+QHcO3Rxs/9e0sfD3BNGRA3461i/OnSLr6SvJ0lPEHe
1U9pBDk8NjDAluI7D9RppmLdXcGJtuVI3EcZOmm/CfKNiGRRjGIQqQGb1mTJ7mTUz1Ma6a6CA2ET
9GsxzycLhBwrzcE60xEUwyKCSC2xIi3CoVf2MJos68mPMct8w7TwrUxmjn413Ehad1BkxOV0uDTZ
Nie+yyoj3Uw9hhN5XL3JYgrKEQVyF1WkpaK7ulSfQXq7slTtAl++9lpVW1lFF6EPl0s+Aa2hdFLL
6KTOP4OI80AAwVR8wI/LAZ//HNXjSWuHk1qGT3VUPXMsQsOUVkKu5R1Zex+WEJxW3FmBubhRhHmM
jbinY3tieY+pET/BQXgoKmWbtqgrirB9QD68ct37ZExaGGjAkYn9JZLi54/q+bFcKqCQHyrD+B7c
lZV2T7oP9zaijKS2Dk3frbzcRQMF+yY4u49DLlaZYGi+ZHmN+CCk6jbCU3IYyEbGGIAZ9U2qKpsS
er+PcS5c6THVYW8NKz/hMrIhdyvKJCXmfAT128XMTLTUy1UznB4wqNlmo3doAh3O8XT0iN/tpp6G
Hb7KfS3ou7BU70LsU1vF+q6GePNmansTQSMHYF9WXO2UTN7FuvxX279oJhj0pAJwK+FojmhKcmQd
s7xakw4VIkYsmyTYBENzPZnGcQYa7LI4/6sjxSviy7iynV2kHnjRfNM5kTUf8whsz79tGZask6Sc
HvDLxUxtp4sEtloJZ1WvrFMDiUqvoj840Goc2nge69+SxlRsrahvlLw/SRP+gI3mXQ0CpPpo2ust
5toDLCs72mGfIm+/3v2kZQLz/fcivHqv/hKmL+Z/huq6jtJ6emAObfXE/5akJWAuyGYecnc7E/xn
o1ZxMmluGwB1Jq66bao85LP1Xqfh1QcO7SGpkt3Xv2vRJv8+YWm+m5UOqjhLzxfv0VPkXGQ3YLYk
o29DNNxoV7Xgxuov8HSnyiqe6060A9H/aer1ztPUH/6IussDWARJoLUI7Ut0NnYhlfsuiV2W2p05
dGSHYyySRicehadSnGbM4vDbEtStpnrfAkUaV0K+RS8h1UNqzXRpoZy3oEtw0pxPCLWAbaUVyvQY
pvEmqA9VgQqmVu8rs3/MM6yb4STHwZUogejMxBcdS5fEycDxtlOz//qlXnzs+beQCkTfqtNDQQ38
/LcoA/uA2DfjY1umW1/E220QTzp8/KHg0xaVTxglnQyI37UVsQe0e0iIO1GUDzkkVIQgKz/ofXZ9
PHvnH4RSnHuOTlWAlsfzHxRmMulPH952Z6Q/R6Abfdq2IIHHk4zeOFGlU1YEW4tbZuZ3N2GjbBW8
b+3J0KhUasdYQCmPZTZu2kl0xEkTQICi/A5pR6sb7VrPwx0p5PusVg6ySWyYckOVJ+t13hs0cYKU
ZaeycOsV0ktrcECm0otIKQevoJ9wT25G9AMB1iyaP610DOnzVz9/cI2IGoU4xQNSfhfLrguglvV9
xpET3OQwqrGx43Y5RdoOdJC28ftXjMNvkajgCi0DJDAHrm0qXgcGfbBcggJYtRGGdAFAYivPGltI
sYi16prmMb6dnBoUc7iDk/Wo6rrfdCWp5xTkXJE2GGwT2wzptdBSbvLy2m2xaJP4xnZFFpAANWsc
3ZCOU8pmWWk3UOlj24qLx2CIbyKo4kYPhkx/w07ytw6LaTNBDTa7nulS/RCxXNtIHsAUrcHFt0Gq
1HuQdZiUGJpIQ4b31pRve3U8qEX1bYjSx6+n+Vx1XL7cuYqgzeUmdg9xMc3JW8NYbqf2cfqeKu1P
uC5/jeRFzLx/rItithCGTJBZmYvfo49FSwiSvMvYEoraDUqEDCmmI3n4WKnAbwauomms/VUA54Mv
6e/EysM7vRkyJy2Il3yLiRqqICogCPFWeaNJ/70rpFdRiyCul943+OZu4oG7STJMFJpRfDGb4dbv
b4dSJG2SyC9yq3qQGKcnXA9cHw/OMo6umkS6KdKkswne3QFzgLrdGQJuKhVjlBn/0abmW6PS6+V3
yl3X6CetBh4cmvckZHu7Uv3aSTlHNxGLig5K0K7BU+aT4OYbvujmsQeyCNYTGMuEwaMtZtdCyPup
GZja7csk+y9eld0XHiQK4qTObiXjDY8MGstwczJJ8u5L2bhW5CHaekkrbWJxom8IqzU8FjbMtN9K
3qhboHjXad1wlUke2yh5HNL6MIntoRzVUyDLa0r+5ZEG2oL68nwXI3BAnLLYcWM5S9XAaFLyjck3
K2LJxEXjRBmrSK+xOuodkg8vEgBfB7MdyYVH9RgBx1MgdKUKiSGa6R+AXG71sTiGLVNfUQpquwYJ
F/2Q991zaBy0Gfk/lmHv5Jb+prKXA1bfs+nqTm89BSkOlI1B7iKpmV2ZSu5JCXD9aqCJZt0bbkc7
vb/i/+LyjP+u1D7hKEJENkFKMnssvmKW9NfL4v25z/ccg1ZBhK7UgGex4iLstOI8GapQzx61BD8o
LTrA3gJBWGJLKoU7HdosRJVbDDRBrNbCidv9s9z41aaRsFageLuffOVK6S0TIGCh42MdJk48Ewh7
Hq/vRTeSxLdBmbINMVgON5KCnUepAXCjVek/m9zonVL2jolBslDP429anYAZnTI6iMlfIHb/larD
yzA19sx2MzuiQyvY1cbMfQFOhfFBscH9IoS9ScFNZfNy9BujlV8i7Cr34+j/0eTH1GyfTIR9/Kw0
2pSDsdfS7iYQLFebl0xd57i3hlTCFQyEwZTRqj38ps6DlqHfdkZQ2qnBHhXXkxsHGMRE4TERhBJc
1gjSP41+DkQTk6L8NDHTCUb/TrKie6EVVwKgd0Xc5dei4xmNIpiWZYpMMQI4XXi/PeLK+hdXzZnC
H1nqs5HJPzGb/V011b4Yp2MVpNfxEOOJNh01fEcSIQQ7GeDIIH8PBbT7gvhTNYffXdo+JWlzg5Gz
K8qgpLoU3yktBYU8BBo1pOopU5LGTmgIVoIr7iJ3qkE2vxscjMxOugVzG78rVdK4BWJYqw5PpYVc
UgWQe9/WhmCHCS+8r9Sd2Re/J/pBfdQMoEnaH19P5Pcb+eLVkHqe5QuzZvSivOclhtx4Qlc8hkZM
WrTGNNc7tvIcaAcxHNcChD54mIBNKDdtdehONY5t4FEtTMeLm870jz2ANIwMSZX6dFXp+vgUlvpt
0HX4leJS2U7WnVhz4U2VUgIRv3YZukihs0ch46VLCeYP3p3L838iLy34o1Y8ymN0HDzvvsj7l9hX
vvHeriIjvM7IqhsFPpRZh/isKL17ittU+TgD+jS70cLgKKbp26gFxyF31LpfCc3ky110LpzKRCdz
qpJ0/3lohnRP5vYd5Y+WEBM91W9gbkNb6gJODRqspEa/R9MJF1ytp02h7qlho5gbRCc35zXkYQOL
CUUtevdjiBeMkcPICPF7SAayW9ZAXMOOQ50qHh4m6jJOQP+MFo9rCfVFn+kcf5u8ZF1UCMPZ+5YZ
Qyz/8FGKpeyRtPlVT5qbe8EIuXcynsKu/d174LOAJh7kqYOkw6QZzI1fTpqTRSWGRTDAV2bvZy+W
dgrVIN4l7JUX0UkiyKmQmhU2v5p/BSLlm5VOLmmI23ycfmRXsSc/FmX86lvGLzFmWxqVR7GInuNY
vOPWddsWFrlFb1tkzQ7068ZIhF1RWZDcA2svVfVzVZqWq4t4uPvZysp7PyLOVx7aXQWxiYY6SgfW
cT4p/L7wYiMfysciKR5FWGeFEN4XuGeNA4ZW4B2/4WXGT3KK4gf58xc9k/+0APw877XvehfPXczI
qPQRG/SvoVT98ENc2rkdc/Qp4Lb6ag5f5KcmAsqfiup3+guuEg3jnTyL74ymtjhdM/bdqv8r7EkJ
Stj22a2KUbFXSQ9y1kCr/j+Uncdy5FiWpl9lbPaogRZm3bVwwDWFU4sNjBJaX4iLp+8PkdVmGWR1
sGeTVlGZQboDV5zzn19o7uXQtdERSOE+yh0+V1cEbtIhAa7NkeRK+h0b0+pR6BITT/sMKtqmV+sb
t8v2Vp2czW19M8TleesWF0S/XZW6ui2j/NkewY7j/lIo0xh4Ns0vhv+WMkkSK8LFxL3zCRQFgs5A
KkswU5LnTM4km5BqTD038zASs8oOipPuqrWNcTeXBMbXJIZ2ZmEEJbdUULwrZPcEcBv2dmVNWHwP
WyK57aApnCu6hivHVeGuVKuyRvMrOrGFoIBzhoeV+xgUtvYx5nn9w6L9tUt+f/GYoRkYwC2cuUVo
/PuL91I3rb1Udje4CAfTbFxZOYIG04asPtoxyceQYjDqNNa1wEO8E+4ar1PMH2NxmfbGQJpId4Jo
jgJjwGExL/unKhzInmnwlabcerJIhqSYKNqgcZs74fb4cWCnnDe3mcPQGBzWCoaqAbZS1ko9bBzh
PCotju0qxjx+5t2EE4U7Ik9iIlP3oMmB+T+jr3mun8lkAavoSTSqkoccL2ygWeZAXnjudJxKnprs
scZOtjA0PuxBSGxLlXAzYkk4Fs55aOPs/ecj4NfT+vo0PTi3jPtpUb6d/nVcFiri3O6my/I7O9q0
tiX8PuTJ9EZLoolKBbR4QXtR9JG63Q32ThSwJCn512rHqepNSk6eTHpSKgJSKOtgH6qYddOAhDaH
M8S32J9zNXAm+CAaot4YE1q/SiXNtBMHJM0gvUkxVSHI+cbq088/f8FvExH8mOBxUn4by3ABoPP3
5RJhQz0yp+luRIc+NAzDmMzGepP1i5e46eyqHk9cE52Km0GYUhqs9WcWTlml5NyhfK7ktq7dqyKS
pwZQ1GUgGZDVUB+aukZJF+21WThBZDXlD0XyL2rQl1eD+tImgwz4jrPuS5GcZ8M8mUrW3pTWcF3Y
1OskXrpzTbBFXn1GXfhBMosd86kzHmsz0bfxkabU3KWtPPYjb00SK9sJOlu9CVeuGX92bv9TMf8N
0MUkjcrHWwzhGKByuf3+hEMg5ALrdM68BR8jafMu1ftzSRwAPICHMuP0wXb9Yrpv64a41dvJ8n54
VN9rGD4CAmewJFgAuBx9qRDA5S1SQ6V2PVF3rqCgXsFHrf2xAod1VTIYcfSw02nTxO2m05vNQDKn
j1n4Of6s2jpxX4EaE1iJ2ilzLYhGIvGjPv1h1PydWsWnhK4A5xfeL2rJL92gXZBtHy8sAILAt4TC
EjYCwqG106Yw8XKGsUJwN7GXra3lhyifFrRCIUC6Sz5llr2y+w9eTqFYaD3F2vTWaISaoV6HpkOp
W1nVQVT2Zgm4nDXM76v+POkYmpTNfZeQcGEh5SPjeMe9eY7kHtN7cnFWalXUZIvUxJikp1KlBO0m
V9ldDL1Kwnq1nSuX+shTNpoht+yAN6wO72LiKFdGHFIC2DQoU7j/8679xYf5be0vj+qXDwhwJQzp
L2t/dGK2dcocUyPtI7KyO0KDH6t5OrWpvm08eJdOuNHzYTMOShC37aYfmF9UyebPn8P8ViGB3WDX
yuZzcVNF3/r72rbjORxjO1avpSSzXUzbfkytoHc69pVHUb/2FGPjmHIruRqiaTiNfUQYewJdSeoP
yrS0iun43g1g6a5xEgKudKPmmk+s8qEKJTkiY6IEUQHmIcghqrmuXLIZXOWyC19ddzobBWSvVEvv
DA/6XVHjPmWnJJoZrFFLseZV2NnSb5xkbQvlcXZ5yWpYPGfT9GlWeKj4Vvkjn+X7rYFIg6bBgNdL
7aj+OhL+xqF2DEz2a4voSm+kiqL0CxMHC36Jfbgn3RNz7wsjiUY/wXbEz0WorzyOYD+slxwbklDz
rsYRyXMGn4NzU4rkEpRkixn/LrGLvexaYh8UhViU6d3Vhr1blNFebZX3MVWGHakoT1qbP6UYcfup
Q75H9RMr5Ds8vXxBA4ofhJ1lEvulMkanlv/1BR0zVn0jmz87xyVhRQSWO9xqhFW7A5B+VKlPaqx+
0l76uuJuBrOsfIIpNoohzsZI/uQ0+r3fRAOATsDhToCe9W1CXBdctQWO7zemHr6QuEwUnNFVJFHe
e3n+RLKR66eu/RLLicQyEW+NqNyTDXxRpkgjJ5Kco85cEdS6KW3AUGKatmNFNAbSh4ZRRFX7tZ1u
TTLzVk6Vl4GWeC8/7Khl5/6+s12eHszc5W7Dz+3LjtLwC3favE5uJsIYS7C7Ql0Xbqhw6BJtXI73
Ayx5RAu562cTwe/zLonyu3jC6FwqjxQWQYN1+GpW69euda/zSr92rXrr1uCXUL9ulIGcHVlsJ9me
hZFzJvByUzOq+ilPbyXEyrysL3v1lpzK17luziI35Jjz27S7shlEGnb/KfM59JMaKk5TJc9lJg+J
BLJP7Oi+FM2WgMXLPz8UjD2/PxWTahm2+cJk+7ahEhK/zVTPkxth6ONqiV1q1ZiJeA041IMOmTo0
q2AYwV3E+VSnFyIx8UNJyNC1ch2hBuSKVTG5BNsk8rFoLEx3MsYTLj+Anv+lcaKrVF9Nof0mGjta
qaIOJOlzjAAnmONLGPTEaKPIaPNjGZ7UIr7NEuViMsr9kGJc1kyXNa3E1Df35pS+mFl0W43Z+Sjg
5rbhRea1F8IUq6iMDkS67iRRUggjto3tXcyed5UvqbyljA5TLHY1uZ2ruVDeMa7FoyAleQ0gcsrh
Fc4p/1Bs65WATPLUYFnYCzsyRGxHD7+mfH6daTsg1DsOmQiu6Jec25fZwEl/ruAtzXJez0n3OHcN
ruHLKxztp0j7CCdiZRNxCp1+00ntsWo3LMIHWScXibkcvNJ+crU7M7UKX4kV1ffS7j0c8l2DK7xv
QhCEEnVWO1GzkiIj21LbhGTrrNKakGGd/B3D7D8TlV8YVcW5ZY53JmnIbU7GcbmbrddJwfi0Dq/1
wrtUJ/XRpGyrh+Y4pLyNZFSu58Z9C6ez1skv0Rb6o6aR+ROZyipSY7w+XWrmQrtwu+SlK9rXcIpf
wrnbjIk8o1GIKXWI1JkXKKNf/BBiKHi24hKd0D64rUExHorzulQ0zlUM/+aGPPAlii2J48YfbdLE
0nLcWC3NY1g5lh8q4VqbE21d5r2z6vXyLs3KdmNIhD/REnjaRxJGXG34dDOkuZO01KleeDBDi/xG
vd8MtoCx24874o55ZCQEAtSfVLMVV0Zu+0jw64MYtD0r7y0zCGg0DTIIwwLPXX0YSHXvX/uKQMLc
2IBQHTzGNMRCKv2aVPoVEPl1bqYfRmmdYFReQBl5ilJxVASad7v3LVN+yLpUkaObObnVU+p7hLtk
N4nZ+kmn1L7sXGOVxxMOHGkgs8ULoAPmjnPmFCFZNfow3+K7giNR+Uo4HaSuyr6Nk74hyk19Syqu
3Lwb1xBkeYZLgKAsAc5C7wI0E2RJuvlDqXvXcSKqIC2h9fZWvVfDKoTDT0iv5pZ+0i4ELC2616zk
oOXdO1nUfz5WtOUs/f2spSo3aR+AmyhjvsLsVs8mEcM0XKu6sqS23RcxGx2IekmdDx96CVQQUSYT
dpVbGnnwNgqdVN2Uevo5MMemOV61rflo2ey/tqdg/fMH/OUi8+UD0sIvSqyFjsGFyxf4Wx0xM9jv
lbabrllz8Wrwkkez0s8zzZ3YxAP1DuG2OIK7wnjXdNYY2gS6zwLph5sP50rcHD2yI9hIpNSrg3mF
AeJdFhErXdajsTVzwuDsUWdzVGXgJC5ahDaGwZFeFnHhbhIPTlvCqi1ni0j7Rr5zaQyb3jj2CXmZ
9sgP6qTxajXtEjzsPLoWBYDnKDO8iOhlghSxaaaQ6YpiHKCovypKeRHGZMt5IsW1s6Lr5eKCnGC8
m1afbEW9UJti8W5G09bMbGNtzdHWCW1YoXZs7onn4MjQAFlLBq+lVcu9ap2rTqmQHKWQV5WcWyEV
YJ82MPaEbq9Vt9sTG5oGrYtKnwjkGzeMPkPPuNfC8Z70Uky7Zpt0j7GidR+2UZttWYCkVU9wqkwr
v//zG/3OMdA9eIfAtMusANbJl04MD3dXVaTgjUp5TdypLzr7sRDmo9ShKycxWS2W95HLOigj/anK
1XPCUXdGT0Wl5e1mLvmvfvhIyyL6ssgciDDLHM5wcVH68pHSucwUzxmH67HbKAIFTmLp+yJDaSjn
Jy4vXnKUH+KRFajrjHSUTof0WDzW8odByjcVADAlpoMewQ+wyizAiN+Xu7BR1xTTMFxjJQ2Fxgs8
xFiicS84ji4V5xYd2IiUpBYBuTevSnFbxHIbKfjnGFdpp52qOk9wYYwkS+7UF5xjWpIB0Cg/7Msv
3iwg1csHpUEFGaIa+Ya4V67b2fnAB+3S6MyJVt4Is7dMNhrmiYAK9WG0WVTaANTmtdkhidXjrPUA
E5Gb+2iLmECrS5WPhabUrLc/v1BX/zcvlKKFTwhjgwbkSx/N6EknvNUcr+NWX8sF/8z2OYDOypJe
GsDtQ2qqWzulGK8nyJCmialLLAhQDhPlg9P8FM9TsjXmiNkfM5izpJuLQGkogSnORgIXrvmJsATM
7EU3OmMlxvk+56G3cZlDlZp2utJ565K2kADsB0vwFMw+23nm4kIyIZKtSBrNujxF9nSmUV7H2lOd
mFt7iSlrjR3xnC8ll/ZKGcyjYvZuIA1xUDrUgjFdjq/p01s0ZbjR9fUT5/q+uCxZ4MQIZ58KsWsw
ckm/iDoSC73kKOr0JrFqqgg73RHZpvhchZ+aVfHzJxQDHslUQV3Oa+EwMo77Y6fjBkdE5ScJliII
S3lWNrnPF6W6QAunrTWj/IELan7lgjJcWByMCNwy4bcC1Py+8um0Jrt2tPwGelMK3YMj/MmMofUb
nXJezDhFCOXWVMZ+reiQ5SbpbLg1Mj8y1Gd9MLqzuCdyXH9qNW/0Q0dBth9rfqIniD686aYyiGe6
s/rW9mkrmKuwItLJPeZFfbK7mOzR6igM47y2WKMOgZlhzrQ4HJyWNEz0RSOptUHn1k+DbX54epUH
s1T7lQgBSOQcH2yDjmCo3B8OhF/wwdejaXEIxt3Rhh/yFeZQvXjI+16y4JIy8Yd86cIMufFC4znL
s8/ZKl/KJH6rXfB9Kmgft9bPUSFKPg33+jS/5eii0I2oJ60sGNGIgz67QazHVNXFpIPT0iII0suj
Rgak4eLkMsk1lJu3tiqux7RDHGdeqBo/pBLlQwVTAekM2fZW45wlQjkN80pDsbXq7OQTXyEIQOYZ
0DtqUc0G9hXxx5QjaQMxd1EtWntRmYVvuSO5mRqZW/l4GXfdue4ygdOoL/BBpRaU+hn5raR3T5h0
GciXLMUgQLc4twsQWliTN11Y71sN2KJgbL/JnNEOMtigfz5GvjWiLEm0qCiwFyMxIMzfl2SB4NCx
ZF3ciCQ8RIX9oTriZWzaOzcV6arJoh+avO/V2LIHgE2YAwJtfcOSIpuMNuzl8xu9mt9GqPg+pA2k
la4GjxHZpG10AbDEiMM93zzMN5kCDOlqH+YoLvpxWjtUMaCpkFcKJMiZAvnnz4/kO47KR7ShBgIv
WB6W8V+eiTMRPN45Ir8JnerUpeYFxPfX7Er21QNgP6Hy7QsC3LgrL1V50drFISTuNrPVi7rqGGLT
D6pB5o47vYp+0u0zjvh67GPXgR4Nw8dltyCq/f2FQdjnrIoh7RB49uLGe0sPYRbFobvSx/TNnuqN
GEbyoggJ1lPQGgaw6IwY66Cokbf5PpOOWBvqTE7dCxioWE9p+5pF43PXQg7gvL0wJ/u8o0HNYcqx
gkmejKGpYXIdB+de2t6lXS7XmnjMjLFaOZIwoNKhXW+raVeghO2b+gEZkMW4R7vQrXSrVCUrCoEv
qw+AHo1iVT8UsJZ8Y3aQaHchSkYIcO17GoDWuH5exITH8LlWI+ZTq9bSLkRDul7J45T22u3Gp0zw
NwvDIAIw4Uu2IIyGgdwuxacRaOilyVhBqS6P6oh+U/GaF3KOH+yYv9BHBKlr2quEbcoNCZ2gTfN7
aRaE8Ub6xh4szBGVSV8NtWEGWp2Wqw6+oeuQe51fkkgUSHO+KRQWH1pW9aDbU8dANeqZsM03HXPe
PK4eZhgxdIytuupnZ93GCm2V417NeX5KIuOqrwzfUp8sRnGEvAJDFFF5MQnQjlCzBRmv1Xs0ymdT
rwgHCfU7ajPkNVl94YXeG7RZzecstycLAXRTnvSRiG+7HO8offelNt84DF/92O7TlQN0rhrFT8j0
dzbCsgx1BA0o4hYPwOVc+VvP0k6i6lw1JBQ59F5No92UY/sUq5DIM0xBs2F6q0hLVCy+d5hO55rh
bhOBrT0T195Po/m6xnSTZFblzBA9tcQA1tSMxmaI6DKKJJpW5sBksYw+daV4yvLYIzvWvkgiQAk4
5TCiNLkZo4Jsx8FGVF0pQFO6+1xqlrvWnfgG25BkV3TGlpcwH1Ih1vTL0EvgAQSucLKzPt6Z5XjK
agsumJ4wM/b2mke8nGoM6UopVOb/OiSVeCvC5AGyFLSE2Ua/i0Agmwj4617U2JhXaQxrPOrr01gZ
u0on4NAl2yWLm8YfvGFRX77F7Wfl1U9pxr0wmfl1OEccHyuF+jFIR15Vm4w3MYdvrasfjI4II7aV
HSKcPGjF5Zw71XYqqdAVWe21nP8hU2PyJ7Yf+eT3E8XvMC8LLO8r8iPLyKfOulI5gqCLlxAavfYF
btEmC82XUmUTuUqERM2qX7pkr/dDia5JApjnCNYNUfvl8rvakI0NafcjZnjOniKD4aiK0gHFqOTG
teeQTeujiE79soecYW2aJA4is3/rOhRztBu7gbjFVWtPIvjhgLa+NTP4CaHIxVRgAU/tr0IpUqZg
sNomGnOtv+TNYIBQDRdFCnvMMoWzr3qVyJJyWKPDnoNC767jzmZg3clbs1pMKwyX7qHAiMST1ZUT
u+HWIddwUOiurVa78brIPBiwF1ZWiiV6W54Rnp4dmmLWjmurIi0zhSS9MhG1NdUcH/tmGFDrDEfT
HJyVmYBTQcvbQxdzVxK2w1oY5B43A4FCloXEwr51oEqtHLXFmcYe+x0ZK2UQ2YQI3E207lu3N+7b
1vtADgP9HOgxLLv2UDyLgXh7jomQ+ErQonJm9qObj1MPw3qim4XqQJZ0pcuH1NF5M9RLgRc/F310
0OxOXYdWgp+U28Ci6wQp49WGY+OqiD+H4UXjgZFvSbolhXshHB6c2k6rTO009ByaEiSGu7bE1Ptt
VFrrcNBfjVAN9OgsFsy484HMUYlgEwTSCEg631o90eGDTHO+uYK4KRRBnVpvyRhfMtdQgmII79Vq
eg2R8mPjAYWin93zVuID4XlVsU75/wNvAZciDyRXz/RVgsPKSs9uPSfDFnPy1sMMVSnPxUeYI6ol
Yg2aZLmkvL/hqxtvIHEGXJSXSRl6gQrtfZsPvb5r20A1MFMJUZLDlRg9LkctXSve/MwFhLG4RMPQ
sgCJ/Typr/2cxxsDtxw/G/qPalKOXTn1B7O142MC0mZWkoR26VrrQptvexdOmKJpXF+GA5t4mn5Y
/79kAb8VzL8GvGSeUUj9mw6aC6fLGtdh+ecY3CSMv6TFOL7k7PIGRFLSxB4dHJq0823E7odDyBkV
NjgceVdK+hJ2+KWHsX0uOufRKfttzg7SSqNfDc45nuevrlGfOFFnrPLVj/rSGZQzrkUEa/ajnXJj
KvNDpiW7vq/3wgBf7YlMBehTNOe2BirydAxplx9ny+osLbMPTCqYlk4eudPj62TNr1NkRCsnO5am
S81i4FLrzK+lWSATSrAeyj4WQuHKVJZeUsCwg1jA614mgGRgEqdO+0oYOGUj0691r0zvlTfhs+Ad
IsFbUuEvBOEkXqY0hMeahW9hsyiZbY5GR9ByirmNN2ET38GuviSCu/Gx6pt84tx9XWLzjstNa2Y/
kLX+XenGK8OFi+oSRNL40v7NYTKlvInoxiKbdjMC/2fCeJg1FbMTs3mRbkyxM/Onfix3dZPHPvDV
h2VGH1FUn+pQv8zLR6Ji6RLNg1SzfYEwILCmDM5uxMRNaxbp7fvoqkeClTGo0xjpmHRTiqdeGbVe
7hy7AHp1X384j78hrMtxDPMBuATlxDfJKJKNYWRwHN/0btiuUHZchuhqUSIp900MDhFqXR04Y7eH
XULsQ7seFfdWn1tM5otyb5jVAxZkUPPb7BMg5TON/+XM/P9+89nt/vkf/PmtYiSF3EJ8+eM//xeJ
4/9Tlvjff+w//0eXueXT/P23/+vTBS/i5Z+/0smJvFz+sGaSK+RV/9HK64+uz8Wvz/3/+S//z8ev
n3Ir64///L9vVV+K5adFSVX+ZgC3sJj/5B33/hK9dG8v7be/9JdrnKWSE26QMooZim24BDD8t2uc
SbY40lAd11cov/xbftG/XOM42v7BaiAPAiKtRU+5FI//8o1TdOsfNH2sEhzf/rKh++9vf/rrhPvr
tf37dFB+x98wTfgIS34A4Bc43SKn/KqtjSp65sJjkpDujY2xy7aMnLf/C/9pmFLffxPWj4ATiAg5
dH8hO38rd2HLqBZ2iSgOhqkiKCFVaxipo1YwqQdrM3Kk0UyZrD7nihs92a6qyCyVizHUI3frTpGF
D088mhH2V3j7PLel7cACV8SHMnUp/uvYXEDYLoeoXIjicCRlGTnHnN6oD/K2EOGmn7yxXCmiTVQ/
1xGj3Q3lFC/M+AFjlYlevR4gy5hCLiOboaCtZspRdxkNTB7PJvY6taeZRQFlJRvpk+oyxTomQViV
PURZm4hjpEMURKJnjYv7Vm51ozpwSrdQ3lYIciwVnJZyDtuNCJ46/IsYzj0YYePMA0C6C0kUnG8w
denhS6aqHTd2CMCVHEAq82lHVHdWYb1ajGZH5xZmXoK1vqn2g7cpmmiyP+akcQW+C3Hd0NLNxehY
66luZb4xhC2sXdJqpWwYvmVZfT4xNXEPXuFW8WHQS0PdzymeO76u01y84donqnGFzUjaHuKBUKid
U4959lxXBqpPj6JPBDJFPhLAQAmHlUZI2BXGPx6SEkT2ltvLe68fsqDOgZzXY69jnBVrrcwCkZli
WKe6Phfco1N0boDy7MBz5KF2RHsIm44uKPf0+qJqHO+oRmMPNyLu0wfJsPg2agfLtyGIbMngbv0x
HVSGUJMWvZJTl2xqEetnSqkSHR4xhueR2m35XOY6U5xutD2/q9LkiaoD5ZDZQEM8K3UxY9dbq48G
2RoXztjiTFE2RXkYxkknywmjBo/b3LaftcZyCdScx2sFk9HzwUDKORb4kWkMJ5ZLEU5t33UqVZBi
RXKL9WkYB2o7FwzY4Qe9aBpB6L4zxta+sczhVWNwGnAza/foHKeLfqjNe8DdsVghb4MLRxOfPbTV
smEqiYQ00I3InZg0kTy+GihPnvKmGpyASqq865azfWUUdZUsIuLhImp7PWg0pKYWpcdBKQz9Kp8y
pv3oiwfSX/pxviB3Hm8Wtetv0qaVJ4nYrsXYpskO1UAxOhSudiZrR3po9KS3Nwav0NmhWkk9a6en
Obb0c9dOuRyrEfZnISzbNyPM9UCJIuYhPd49ohp2vbSaZ4BXhFXSqt21pyG/LcpyAmjQZIwoJbFt
UJAaT0jd5jMQWsEg1sYkysvn+hyzY+XZLWdqs5zJx0XoxklIyZF6DFDFmNwVebdUakAPT1mijgem
11RAPO9TydycqYOQyjHk9PF2DHm4TaPETZ8QAmNfmcX6+MwErTu4LYrowJXNEG6Vwm6uY2lMYhsy
pQZgQ5dxrlZmfJFMU3gZOUWOf2/nKbYfZ8Jmwt5Z80fqRTZWZGTR16s2Y8OuZJritaW7Sl+ehIzR
WY29c4THgpKPgWKUvcjM0j3akNrA1aNJ3slHYRxXV06IWg1y4s5wIPsWTg5qulwrja+2IiTd1dYy
RNZ9ayp+N8XprWdVw01t58wygALIaqnMsxrM716fJuuEVxEsYca2yXkSY2610ekFoU81urhiWjG9
UeKN/N4+TMcgnTJ5xvBVBqLSsm1qq/PJM2Zvi2bGxMBJqXYyctLrWZmM9yyM2u0k7Mr0Z8/q12bI
ODK1cvvCjmvldQYthKzoOmeVUaYfcNbytacOHk2dFl9YORQZx4isjeXWTMjDbl63bersiC4hKCFX
+nZTIXK8yIe5vxCzAlU7BrtHQ6Ix66D0JnfTV0ZPcXy1UsJtBLE+sAwBb0mjLy2SMN7OwpgD1azG
rZJ0Hsr6TpvevTHy9n1pFzRikfYeo+faQOfqtlhajJ8tipJzT231fWg7yTHkrL7LR06mBpUCI33+
fOm5EYFjekMcRy3mY8R6Obq19mYUjOiVaJ4OThTrGTS93tw40ESDeFar/YDP/mWMu8amiHsEzPGs
XzmNZMXmmXOwJ719HNyF3FRBfDDkDIdFgxpmJZ6yM6oUHUVs2m+JWWP/l4uihkMSARnYWdjta6VV
97gdDTuGQeNp6FL4G7DNk0d9KKJNUWHFZkbQIKaexdnrerhJo4rzUNOzK1Oa5Z2Tp+rJCq34Nhwd
uCS2F90NskUylfAey66GJ6OWYj2aKSNX0gJSWIQoji1ZRQp3D80Cs6YKkrRB0Gqs0PAxb2caWRTr
PPuVZSaxea1jo1vr/K4tdiKttmJLw43EZvSzakBImH2zkJTI8xOrx+8v1y1sHWM4a/By2muevHts
MI6jWWqL4arILQKKMBUDM0hk/sjNAHJVjxBzIQ9agZij/mygug88M/b2kWa6KBgshQa2Ti4nyx7O
1NwFNPRa/YZaoEJI4SQbe6o0xBFSYXZRFNuMqwSle1ZB/ceO8bapkQSNTanvBs/K12DMNjsd3VUs
3ew1WbBMhscemQKdsu4qQ/hFwYEi5k4/H70K93RZ4xKDImpDBnx57eIbuiumCtUyFgbHiOZ+NYe2
ASMQ1XTMOXNZqFaFeLFBqaio6dZ1AUigmufbIgtfSNlN/SRVL/J6oY5YbrjRhprBYN06pzi15KM9
uuYtYCvZSoOubiI5GoGgzNqqSkfNUqZ9UGWxG9gV8IGe1+qm7drpJFUcG1DoYgFapy00GSt9GJFK
7rw81Z4nrXRfodMUp8EEn3Pm0Vq3PIdzU0yYMBhG+4Z2Xjs57TQEUZuO97gC2UFlz1EgzCk/wQmw
jpjAdHA00L9HfXwpbGW84p5gh/edkgQYUsx7xdHDY1NNNZQPz9jwBBM4FF27zxqneqEKTddIgbEn
HXnlZjV5tHH2cKqKav7wRNzBDFSHzWQhpnRyN9+AVAs/JswjyO3eeq/NAv3RyBl8SHR73DZqaZyV
Rs2MRfekONMZYYAmT9qJkmO2VnNP3DaVIzoOLjgWu60yhWWHt4de6NZrNqr9leo12lkqSuaGCJkx
721z+02Oin6jq5CvZ9CnR10xnTXX1QiUYrRBlo7NSZ07Dhf0ELgZGFyKfjL3DbJRw31zVaRqjTaN
21Ta/VFVRfIClDSu58jrrtyB5j3Jyn6tjZA28btKdrGrqrBdHG3TV8RBijGa+bue9uiWWXNeoVDc
NPasnI2zAWVaZn3xnFqdBbsrl921Bp4Aqzgb4n7HEE5vTsj5cX8lXGsi/MRhglBXGr50kAPTCDKW
poOdFC4jbkM0RrNOzSp8tto8PTelEu6i0DBe42Ken+esNo+1NrW6nxXedF9XdnZMJCMTNFvWiZKr
PObsy61jlslaaCo9cFnrmzq03CtP9nVMuS3Z4zNGtut4bOtAh0Oz6+LI2OYdwOGYFOODRgm0AoJj
5u1CP2uiWtuoYiy3olPVrWG26W4sBhVyZmreZTJqWB5RGNjNmF2JTA6rRK0tf+gKRNGQEoO8wmra
MAbrWurS5vsIc4VdMU1MnGQnLpwe24Gw2argbqvCTp1Dl1QRZEN1OAr0xu8Nu9A2lC7AyWFcqwJO
VZQyDTDT3lo1qVaihNS0dd5N4bUopLaLVAtH7gbjCNuKMOG2m+KySyJnrVrgAnE1OYHZFNEa2gLi
pMYe4qPpMX7xch1XhJz05ZWc8OjmDHLXTIW1fVEUEOhyq+QoiMphX+W1s8W4aNoNDG0HUqYSeE11
1XMs6Iz4s97NdzMn3DZv1fq8K93+2fNaRJCmMXcv7azpb4raNZsumfqnqKuSY4mlxTG0ZbSzGBpd
1zljsyxnkgWncFiXlp3snf8i7bx25EaWNPxEBOjNbZEs195ILemGkKX3nk+/H3t2z1SzaovQ7hng
3DSgqExmRmZG/EbovD9R5CkvndI1EyJTmlhQgTGqT+kAvw5wVXrocim5F42u2AlJCsbFH6JdWiFy
5QlxvB2nSd61Q14z+9hHK1LjP0QI9cMklCcaPm0960fJndMnbepoOn2/WmjEo9GF7SHLounVMwLy
psa9OONSZQzbqMyK77EfSwfk9tCrTSbBMQS12ckGhVF0r01ucWH8hnazepzM3H9LewQNTSuf0kOq
ydqRGeWsieiAJs9SHsa0uSsreINjBohgxHkNF2rEfzbdmFMTjMXMUeBi71EWEVFRk7/2KNXdcJTi
KlRaqbqx2rp9RPuMo6EUaayr2vgr5Db1YDJ5u2jgxKXhVwmfAjGbnkCjKNoGyTgmITHo2doFFOZv
Bi2GR7MIus+lrHADmKxpmwHEQpDXNL4Zk9fcZBnIkIP8/krVJLqGaZol3zwVDQRaJMmAD5AlFbjb
NqkLapi+SqGJe48+JeheK/zNoVC8KcZk3OPJosfbIVSMN6tp5EeE08EBlriZ/PFCkw/DcYJnc8lb
LOBTuHGXF9uit5K3sm+0xNYqxSx2dGTCwvHJ8dZGm2jGDKI1HUstmPZBDvAT4YJxY4SyQeFULpBw
VYsWbu44hkernNqZVGZO9x4NeWdSSrA2gqVGHjSCXj2gPxv+TJRRcmQ9jB/KcXbjtCDL6HR62mQf
zNekzJog25Hcjn3Zh7xuA257TR4VXwPNi/YmaLlHKQj1fVYOwnZItMAWzDa8yWtewHTl6j9ppNLX
DoBld4KZU7btwlsLqX1kvZspkXkEsCTgxySvgMzjGzlH66lFJ+4GnBU1dQ81T1fpjfFWGWUfBfHG
MEHay4ix9XFRPRXNYCC9BQf0SffLQtiGOlhYoaz7B6kx2Od4xeCMydI5ZtTwHbBAFBvawfMhtkdW
fB/nzbhrwlrNtgZYS+GhqE2pOXZFw0OuSMr6ppOQ+4CUh6N4gZyT4LWDG+hqdqjyRHIb3fKoPU9Y
C45kfG/q5ruh6t92XuV9mdrRUDc+J4VT5ZP4Qk1V2JPceHeWCdUZk47SgI61G0fqeKPClnswuLvv
BXzhm02UhOOj6U9oOeE8W+84AIYtaRg6PDCmQdmmVoDEAvrh4GysItQeO7b7Z67o/RfByo3XSjfS
Q9hp5s8qQQLCl/3Brbkh7qIyxN215ZmojqHx4veajIiokTz60mg9ddYEJaWPzHajxG28GwzfOLCU
VZ6eEnjLurAcRNl13IYRj5B4lYCg4iXsoJIGb9RI+scRrSdtk+tdJNuVqlbf1WnyacaGgLX0mpWt
6tK9oeomHUm9Ui3SqOLHWzXr0LKWtQ6twC5EoKXLtY0UJ96rrqXZPqL+8pxpwrgD6TkCkNOt6c4z
++AX+tjSbeOZJcqa3XMVoolnJXllg0zdD+ME/8RAcT6eSEt1TpUjyfU7sRVv6Rj5Tm+1kZOBovI1
VPbUyS+2Uq83yCbWQ7QtC9CNfgeaj3uyD5MJJFsnlZB31CS5jWst2dU1OjJabqmOodXC91FTQ1cq
/S7bUQUNCodaU3tI5aA6alJT4M3QFfBFRpW7uyPnKhzVRu/hAVfIs7tTNpl7Tj06UmBcogN8A9M8
GoKV7EHyyE+RH0eTLYp5p+4SX/FKhwtxPKKzpCY7BQmao6F2Mf46VB5bu4km6VPSatJ3qxIEEaDw
aNyOVIFupbiGiSYXYNuAYMtdRcmgQ6Cr89vKzicECJ24AcyhUW155cnoPXmFMXwKhR50EWI4xUZu
Ypk3jhEefCA5GOoZxgipORxzOwmNCBGUCK4qWEdjuG2jRnqURy/5IigDX7YXE3DCVpnm5V5Os2l6
8HVj/GTlPmKNKu+fH1UUtsA6UfdyVLlvPnPO0gkPFT15HiNt+Cy3YzFtrFyjBQi4ghtxWMTS9Cip
JS+UbtRiEG1Qm48N7eYHqx7qVxqqHmtCLzugdMgwfQvw+H5M6xIRF0GvfipBL7iGIEcHU0I0qTd8
boJR5e87tCLvJIMfvSHBCO1BQ3wIiAjclu3YQr4p28T4yY0+3gvVEN9KuR+9TQJ7bQOBuv/VTrr0
OaIDO3GnDcNXsSUlD2kyIa9s5rMLQR5Q+gg7/RZBStPGV0K85TUWK7Ye6cgxyHpKxbqZdNjTSiKP
XwTWQ3OHf8ZYHttOq819b8xUeiMcTb5H6cnhrvDzABeFsmlA73aWPlMWlSZveKWZQfcljxXF+mw0
AmvZRDxtpCyGhsJO5G0ePdeqlA4vQ6uP6ltK39roNiINf1Jw4SOrCZQ17cy7GBLEfe+HogrfqOyG
Q9ug7HuMq1RtZz5NKPw0ilYElVVTo/C/hkpQ0oxNKp4ZVIAGxdAfRDWVuydPGVrlSe1E03tKWw6R
F5gWonSLwA/Q7sCvBhgjKIpSsvKMprShMzXpI/qrYuOk5sArOZdZmkcB6QUsO2n51h76UB6E308J
nfbg3hR4czx6TWXqbi4XqA3UUx/yz5pRjVg+8EHPHF+jNJ6oGeDzopNv5Mw8+r3pBYcpjskStRf3
0htCWlykp1TxvkDzL9PXpqsbYvpN6r8lHQ8AdwwrfV+XMxqgGXRq8CzOWv0c9g2LWI5FAzpGW3XU
QDstCHbzJTp10qRMeeInNXoCEkWV5o3X8BAeswgiCr928PmHMAeg9mdbAZYMLz7w0OihzZHdfKJe
IhhHmQ50dmDt1KM7qmr5GqIJ60GqL/VqB4QJemumw865A3/WTD/KjIrR185q5m+EaDJC446IbRUK
/BEgK2AankbbkX85uDUpEuh38sBL8UEp0OF05KIS6RSXJg0V10PxdqJiIXHrGDeeRo/yxWq8NHsu
qer4W1wrmy8nnaf/7u2cOtIsKOpzMwfaF50hOjlIgMIN/ogo0hMuKFoADsi7g1V0FJHeQj7djh4r
GUu6AdtP/0h67TA1zV89mtIJR9pG4SlkGysNdukjUPf8t9D2OkU3jZmVBEiQUZO3p60UPss20NOH
2MYoRHOF3skfI7e4y/fXp2DGFf7b1j+PugDG04ErUu7kHkoBMD/Zn524Nskf4Z7nIeafcNLHQuYy
KKaeEBUzOhsoFk5yoOKwU7azSWaAA2jpY8JHRc0J9tHg1IfUCZ7SBxU/vjVLN2ltwPNnOPk1cP3y
1giZ5tqtP/O+k91pb9mtU/CJob3aIDKcNRviy5925u2qNCHxrvgYsw0xIQ4aZmDGw0PxnrAhN63X
619ywZz9n3n+TxRpidIMUikEMTiPTNoGyInuo4fwU7FPv8wmy7mjAXHee/dIsK0EPm+Jzrvo38CL
XZRmjVmitAfh+UU8Ukn83OLMrf2Y3sK7fmvtqufms+xg8Ho0wEeuBF+ZWmmxaxB+Egu5JLYixtTy
aHhaGtCfx+tDXIuy2CVGPtuOekTxQSoZ3S+r/lmhJX89yNo0LvaJ4XcmFwiCUO3d6SW+myEFTvTO
biqOCxzBbSqe28YKnOtxVxfOYku0nN6gZ9gS4s67G/9UB22LVLprwKjaNC4Xi21jizfqikSfMn+a
89Rj0upXUVUB+fxxVxTCCAktZ7yNU38Odr3d3BbbYR/vR9fYYrXm+Dtuyc+TqzrpTj4MNrXg42xi
qbvKT+hyh9wZ1218P+JK/mcX/fur5r+f5Af6x3SwoLSQhpGCO2D36uCq/RQ5sDtuO1e8Vff9bYp1
p/p8/TNcTkz/Bl4kCSQJfLVBKcWmOI4kyueiVFf2ykLb4Wxs5iJD8KabpBGyN9gFf09xONpSrN5k
m/Qxexp263lvAbw/D7jIDIESavDmmzklIW91r23p5vsu4pIO5XMbl7Gjwv9z09+tWsvOwKYrq8tc
JAa1hGDQKXzH6ADCv3arQ/eAoKdtOsKwoep3bxxz6BmrCWl1khe5IuTqrIwmk1y7BbeI1xprdGhK
m44OuCNjHO6tfNaFxdf5LC8TBwUsWh4M1fumH8UdRgOPeJZgB2+6lQMXn61lbPx9tvWc0KYDKDwJ
tnYXsclziFd250r4NdePyFXZ2m/03Teocb1dX9yXVwI+LIaK2wd+UIvN7iFxrCHDwhH4FLxKHdwe
PMZgmYZuantb74VeyT04OznYhODg1pfDxWRzEn+xrWNecUUQEH/e1vrnGbiDnu6mfk2deLsmabxg
8f33FzmJttjLRTvIrcrDzpZ32MdEj7IbH8EWNjft1/IW4T571jPeVN8ye+08vJhF/o38roRzmr6g
3PEEZpwdVXYhPnbemuTPuwLH2c46CbHY1AOK3z09MqbyGDzyVuKa+p4kh1+xK7joqzKr3U7m8kaJ
h2fNEaKKs55cLp7JBlAvoE44kpiLnwHtsOykOV8KBSXru7F60sLP11ft5feBhXq8Dg4LJNoiBiYk
olJZJTebTUWljHI9t0X9ID60O+8rjmG78lbYzYks5M7YUzV+1ffxds2D/OJIT37FIpWNNHGou/Ir
phx49fgZ0QNHEX6vjPViwjyJsshbUwRXpERhgx0ibYWKvKW9mcfMCV1rZoPfpTu8Ql+VXfFc2Tqi
e3fSd/UHMtLP+YtxuP5bLt5I3p2PTFhHkPwX2WKwpqqZOjj7aFcg4z90iMTh5+jzU+hMw836Cm9U
dgIXntBuJfb8TZfL+zT2IlPgw0aZMiF27VJY3ccuvazX8KBukUxd260LXvI/ieI02CJRiKUIRKMg
WLf1Q1u2A5vpdiOHevOL+SgfIFM+y474pj/3r5FrPa79AOUcZIjF2AxC/2em3zXKT/KFJza4NNT8
AFAZXHRIVg/6IXHCo/Ha24OTPc5u5QLk2Q2vsi2sIjd+5Ua2z3blXjzmbv6gr9wLLz6EZ8lO2D6y
LpnvSjwnP2lABEQBTvdPqkZGTPz9zwEqHeUtqhe7BGdne+0QvZQ3TUM10fgRaaO86yWcBK0LXQ2m
Zp4HhCwH8y4Vy+3KwloLMW/AkxB+OegQb96nOvzeu8UvRGVZ0OGBm/2cQ6iArtwM5tVztpRPBrXY
Rl4CH1IyMg7d9hnwJsVHap3Fc1YG1A1vLJDvlBtXYl66P59O5GL7WB2gy1QhZgvx2VNfdOFBkj4Z
0l3UfNa1FXj72pQutk/lhaOCjDGvv1D+CVCBho20otJ/KflyY8GeUTN0Q9MWabGGD5KEEePJsGmS
743pTqhXjplLmfc0xDzKk4VRYgidw3D37NEQN8osTY0Vi9e4Jqyh62twoWz4nm9QJZnB1TDBOTrn
0Z6EymU51QuQl7Z49PeJE700L9wDuYGZxcZy01v/UbFLXuocNOUP4+vaSXYpsWtAulVNk0UMUpbo
aQPTYFrMKHfUbnxvYCj1gMGZYOu3w7Gn+KN8yr4lg03nLl+RALywUjTTMlGTs3T0H95v7ScDT6Cy
j3HGbcHUb4rx1yj+uj6z74WGxV7DXnC+imiqIZ/hwtPRsuIITQt7rmuNd7lN0uwgsruTK++jHUiW
tW85r7xFxFl7EQXIWQdOXGrMiDltUtXn2i/u1J32Uz9OtzAzfohQynlyoD61SWjNOCmvZByLf+rb
4inZtSu/4tK4dQaMTyWisEh8LLagjwKMaFlztla35k51Swae/xwRo9jOB/TqCrpwYJ3GMxZv2NzI
LK2PuaY0WYo83Cy/+SMAkYJWnMbRpeTKrQRl8frXvZAECIoqoqzRxrWWzFNdqIupKxhkqDyNwW9r
ajcx4I3rQS6kAUMVsQ+n6YBqw/J7ZiO2I2UaePQZRcfvnpOsQuMJwGa8shfOvhkUCT6VOUuyzKn6
/flyshkiioSgovC0Bob1BVuJw7T3of9t5kc5xJ6VrbHcestoixNBAmtnNRbR/Ho70vFN6jXVlOXn
mSMgE4mDEfR0yJmLrCY3adIAy5lsOm4QGgYwlfJWNbfXv8/lKJbInuNKijLsx9ypZdIYAsua7Cz5
TmluI/s3g7FWKr74bUhS/4kyz+bJt9G1MdNHY5qoiom2mLmqO1CfhlU6YkOzCdzVQsl8CThNI/9M
3r8BF5OnZkMn6AnDmhseFDUbHuff/dyN3XSHbcZudgOftrR32od4uxpdXok+b4qT4Q5t0oEcmIcL
amVjHqsH76DcgZTHjNwJt2vXvLPqzHK0iytRD0C+DQtGi6XFbXfQbjB4pgExbiV4lJv5GXd90VwI
SGLE9UnTeDLz32LVVG2UoZAdsvq/M7022rC2f/R32pPEpQ+AmV3sgrvrMc8XKuxklRMWG0pUhJbZ
qqa3n8SVNdpGqTzqef1khPrvxgxW9vXZYa5DwtfRHubRqNCuW9rU5lWHN7iPNwTSeVb4gHBRrH7T
k0GDTZGhgBOg75u1gSNpiZHcqGiRmnK5w97oe2z9SoDm61+aSPqd6jHG3BJ/l/9+IrBPlvH04z0B
X2vxfLfS0vOB5g52GQn5DoJmsWsRAnsypkL5y+T9Phc8ojCkmK28l6EMlWZ+CozJzso7/LTeKdeD
tin8vz0l5kA4odG6hIWGLu5iw0BbSVDdLAY7jWNnROGv8TxAYMWtUGXOX68jC4NnpLtmay5zWbOb
8GQegA8N8KSzfSpEdoMZgpFM7vUwF1KegTgRWr+6JXMnXGrRBUNXlEALEVn4Uh14gTrG87TLD4oN
Yt4OPl2Pdn4aEYx35axVTWHn3XLlJOGIfiXqfYS9JKBjmBSHKtJXpu3CvvgQYlmDayOcmgUsicio
XbgB3+zC3TmmnwwXQUpbsuMv6r7YrTWQl9cHXeMxh8Q1aOR57y+vD0CvGrXwUP8MWgu2LpSGESdr
neoJANvrc3g+wkWsxZFeRGig0ufsyKIpXjh2eG9tqATO3w6svuMrt8Nndbtexj3LbMTl4SBqaFCD
MlmuFAW0DrJHU4cI5pOZYZD+Fssr60M+Ow9hS8tzGwYRIurUywefUOm6ibpzR0lG+4IO/SzYcENb
yq6/dG513zqlkx+GvQEmQNgN9/OZmNz6VJH7m/mif32mzwpEfNUPv2ZezifLVdL7xpRHtJzhPm3y
jWLu43uV5lzgqI7wRAn7ltb1Bt6HA8+i3+yTlfPrbLss4s9f5CQ+GLDIwBEbBETyrR6P1vh9ZYDz
+ffh+rEIsMhnWduNDYZhiFUfYgTW3fZTRtUpc8qd+rn+rb/Su76NqJhXO+hpv3JHUTczx3Rlns+K
Tst5XtwLGhmfvGrkZ6DLtgvsetcdMsR27AZQgvdTvq3utK/l/vrYV4MutpGhZS2/ax77bXpv1Qft
NnKGjWVPR3ncFsCq2ELZnVGsbN+1b7p4snEqgiifp3ySNYKo6OBSAFnJghe26unCXRYWkx7nv9Qi
SFz86UQkiOWvw5SurM7z29XH1bM8dpsOEoc5L8/oED+nLpfHn4NNM+vQ7Hxn7a07z8uVparPd9mT
vYAAYDsoInux2zaHbNvs+626lfdrT9y1MIsbY4qzTBzMCUjdIZC67fZYL22T41qR/dIH4tqG9yYe
rrDPFzt7aIIW8qPUYUmdukqKRIwwuJiEr+ysC8cSBiASl0QF+L+4xL5UkHJKxOk620wRv25Ragej
xqUYpzBhZcktRNS4P7AaIMhIRJLn0sjiA5UNrgEpon5s4uIW/lh0p2yQC6aGjcz4D2xevwX3opO5
HVnbc69v5kub6jT24qtl+INCjpxjp9wt8kcJ2sL1CGfQpeXw5p9wsv7aTofxMryfBaId7iuEuyjz
CHcwZDexg9DJzdqd4vxqtpjRxSLxEQAo0OCfl3zrZixJN9/pTnCfvvIgXO90rU3i4jDwdMzEmpIR
JqjzQM6BtndcmcQ5kS838el3WiT6eAD3WEXvI5L/zAyCn96fmnsLNXgaXOXt8F39icHD+t3l4lF+
GnmR7UM0KgZFGeaj3HuqDpXTuv5+Fr53ZhyGfxgdfesfBHqK/S1yWqsXxNWPucj7vdT2RU8h673X
wxO4fy7vsBjeIrobGJv1gBe+JkWZ2T/HotZMlvm4XuNmjMg7fWsL03bmOjUo/17/mmf1bLYEpWxM
PufKK0XlxQvPi/H0y7sU7JBj7pRX+cjd6OmH+AcrwF1+Z7jYaeJAFf6Sb+UbdEbXCmkXRsiTBRc3
XnyWjNPRxxH2Ri4qTGkPqiG9lxzwJTv1EcHB2/LwT0dnFeQ3/4uL5fsh4iIHJJ6CK8JAxOFLdSu7
+DQ6lavsBlexUdJ11uol8ydahgOugdweRMS5CfJxgEJeDNY44Scy5r8F8SfSnRtV/9tX+nybpw5p
zY8KrLoWMfwEtDxE+c4eLEzdjWNlRXa7FuTSlzoJsiwbZ5C/AKfwYmnz8avmQ5bXY/X1+mq8cHCj
GSRa8wk0H6uL1BLkmaVCAuyQLsdE2XrpJczJ8aJUxMIJERX2xoehf7oe8zyd8R5SZSLS3GANLiav
jqnL41va2ZKIdxqKItjbwcMqcQ7/7KeSfT3ahRz2Idx7O/nkCIpbHaUVCwdq81v4zAoMKWoJm8Sh
kenmx2irOy0eIDeUtuYDaa2Ydv4R2Wwm/8PIScU6bbHd4nLAgQZ3Lo6FT3nuo56SONcHeL7eP0aY
f8HJ+JQsD0U8aPmE2kA1GeVjXvAqDIu/D4O6NwpWdBUZ0iIzGmqeeLBs+Grysygcxm7nrbYTziBX
OoKtp0EWh2kv5b2XGcF83iB4NQOdnWmr8rRJd+GT6aBO4FQY6XyJH9auDed3Puo40twS0mdkzrLL
2CHqb3Yw3WyYlFurPeJnsqsi1c4EefvXE4kpD9Y8xEHEeVld1UpFR0NZ5rJQdVgxlQ6NvaL46/4C
IBRulBw11P1l+PUfV0WLLGoK1bGx/WREDBNOeTHX3OqVxXeePwiDSPrs5gavdLmXA00by6qH1JMg
UTQZ3QFHU1e1nqf8jze7punJbV/qK0vxwiN0jmqoVEkREkDV/ePgujxpZUvoG5bJVrTb+2xb2qC2
bOEOMP4xOCb22jvqwib7EHFxEYq1opTHmOqUrOPpGf5W+u9++3Z9YVxa/R+CLBLj2BnhMIYDFgNu
+DxtgTbvmocDC/+gvlhPSKbNd2b/wXy+HvfC0qdAq2I1y1MH1uFiNqG4QaaxsPPuBiPalQ3iErSt
6oem0cJdkkjCGlpG5vN8PKGpnSoSZWGGiwTaIpXonjdZnJ+Ip26nrbZNAHnKv2LgShUXyOnx+ugu
JOAPwRYpxfdKuYVX1Niq9dma1E0q5O71CBfWxocIi/kTgwJJrJ4IQXWQjPEZK1NUxD9dD3LhJfVx
0hYrEPpmFeQJUeA52qIrbSIH3m/xJlGDpkCruMJhCFfm7sLKYFVQcUa0cKaNL2KCBp16SfUpVbRK
v5nw+MHIefqKfR6iEdDGVo7qC6URJDNO4i02AGR4Q5sgFdjDzw5RJWrQCc8MOnoI13FXxOlrJeKl
AWI1QDLmIU7GXJzOSRK0HTanLdpSpTvG6a7V622KnZGANOjKB7ywTLj009whcdFaW656JRN8czTo
pWEtsUtd6Qa3LcDMFGkdbOd/iUCYfUcOttfDnkelzWxpssFVi8LwsuHVTBEgMQ241oDDUZE8F+O3
1lhz9TzfYzrvpdmp7R3asaw/ywE+FkkcwFXNy2djhK6ayX99adRNTH/QzuT9JVGZ+Zjy6YsoaNmg
/6X5EZIVmShDlZeV4C7Cg+CurjzpRpW8tT7P+ewZClce7PN4KdH+WCzI2OjiVo7MHIur3oGHjsKD
Z+cQ3v/2I30Is6RBBYjNiPFg5LYie/B4YVpNnyihr63AJQ5F1wiDtpjImSkBoVgkqjHLezEOGU2a
I3uTVE5RIPoWBLDUD62G1Y067Moid/Rq2l0f4IXsRWhKacCnMDQVl/AN+LNq1aSMEMlHvZo1djMH
9vwzdB2FvplwROgi/GsU8vuAT6Iu8lcRpzzhMECkC4geUp4/pz5cyGyY/hJwt4yzXCYBGORQJE4Y
IR+VNy4+FpAqVp7u57sMrA1vCKoGOBvQnv+4BZIgKqLJ6rGN7p7bGiMAoVxJhxcSMJcqXcb+CBtn
bnOLFeKHeiyLSkTp0ZG4facu4uaC3cKIy1zxrb1Zu1ZdGtJpvMUHEkcEZqQgzu2pfcv0Y7OO/L+w
gy2sf2QRFRYKO0v0nl4GcSWYcsaxWcmb5CACEkFt6CvSliOXgTv9FfGV7eSC0f1d/U6/plukX5zh
0UzXaTbnp817lkTRmJ4n+LPF7Ibg1WMdhyl+i/WQPqN+fa8f8IEfblAl5wxHLoz6qLHJ31Z234WN
P6fn/wReTHMoyLqXSGNm62jdCxo0flF68bvUHad4H0bql7jtfhRZ8hQr4cpl78Lzm0FzRVex3FAw
R108RKoW7dkyQy1i5gj3CbLUND7QW9zUOyQ38HCFyCr86eWNj1I+lM/irn9ba09cnHhthlTQIRVp
CHzcOSo6YmWBOIVdlv2TkIWvfms5Oq6yfYiF08pkzyfRx9stpl2yaRi4o9CMXT6UkU9TBSGFsioe
sXwUNsZN8CLY6ga32z/Nt/V614XXEAGBl1PsUhjk8mjM/XxMZZWA+h1CEvZ4l34LHDhjd4Mr2Zlb
2cXdGiLhfameDRLtSSBClEnPiJDqqCRl1jCjwPG26X19H97UtrTPdzG30cHtH6bv5cN6O+vSbjZO
wi4WchcJZgB8Ew5S2KCaI0yPSla+4eqirXzFC4kJob5/x7dYMYrn4SYREqgL9Z+xmXwOlJeVdbIS
YslsRMtsHFuTENPP5rZ5td5arhlOtRfuTEBHG8TLRkxBVm4a0rzdlh8OuAXayOR3QAmLe5QQD2Wf
oJPN6gz3wo+ZXDinnvoxemr310c4f4xroeYJOClMxWJPIy0lVOvdKimsScCAmvEE4Ow4JY+ZEK2M
7WI8EDLUPBRw4svLmqIOADGEmglN2+5oeWmBemKHD10todBfKRpuJcb3trfqleP/UnqZkR2WBMiJ
Ouq8ak8G6rVz/1MpWJXI8zbDtPVQH0UUD6H8tZv2pTFS0pl7oORT7h0fQ8WI10gFvu5I3gMj1kuc
Jt86uF2W4AxKhK/ItNJ8urTjTgPOP+hkbGDhBE+tCVjU4WMQ8OzEKk4Muh/X18rFhHIaZ7HhcC6Q
PfRf2XBI4z3jPw2ZGhs17T7607ZklLn0Efw23eEnF//rsS8P0TB45M7VxyV5J9dCvZN6Qsu1JbuD
FwIFilP1MIX+2nviYq4G4Eidcb4KnD3HhCpNJCUiVm93CEvUSCJtanXjHdAVdcZbZEhrG7LQ2gF4
PkQIU/PFkWLZBd56LlkTWnVYSfX6i4BGkphg7jLEzt9O5EzLYhJFDiHaaIujviu7Nk4qD6+q6Nmn
b6HM3k/Sp/9fEPnjgiyKqfZaTOtttMLtpqXUHWJxJa+16c6z88exLPKk7guzoxNhxAZSah0c0ezc
Xx/J+7PuY4IkhjWvethbcIwXMawOuxW5Qh1H6prwNkQZeZviR7Mxa6l9UrWBRqcQ1HstGbU9jIpf
Qmt5h+u/4dLCUCQMKWaoKZ4Ui09WdqEk6RnDLJF8pAz4TWmBfwrlyi1wLczio2lRFwpNNM8mal4p
RAgAQi2mX/+HwZizZQhQCkVczqchqVbdSnJqj03j8JbV/R4D3VWs5Jxjl5+N5f2fMItzTWu9qixG
wggBb9mt+gflWFvBTPuX9NztlZ35RX9osevYGL291k66OJEnsee/n6RjxcuRzUuJPRR3rYI84Vuk
rVxMLg2PVyYLkjVBbWyxJJK8rANNbeG4jwheH7oRf0H1d2veISR7/XtdKHhT0zkJtVgW5NusV0JC
jTv1SXjgfe7Wdxk5+MayK9fYIWxux9A3H/r9WuXvQiaGW0XJG7gkHaczoLUwFCUuCHVqm4ZtPtXf
a7pME3ZYv2PNhmU4S5HDQQpRaIn+Pk1+iLwYtRFpZRhLDVnLK2wuLI6hCLvYSFbSy4UM9iHMIrto
qljWGHoSJsMK78bov/791/sQYLEPYpxXJn+ewbmgSftA+ZH2h+YGJ6nbPN1Od9FxxmfE6HW+0uBd
EyxQ1sa32ArTmIyJWDA+w+Q9LY76Jm2FHVKC96NYvpjq6CZqh+Ktv0OX1pGM4D73FTtW74IRCE0u
bmiK25Wl4uVGJaptD2OoP0oYhIs8Dr3ZPLnNbtSeXhKM7mzaUSZ8tuKDZ1pb7PU2UmTYNcqss5vY
9Ym9sAGZV12F60Sf9bynhoF4I0AQsjUhVo+CKvnHQhKMbT+99cnXJh+V79cDznerRUIjIAcRpU7E
CZZVn0AI/KEd+ZAB7UonjeWRNRPvPc8DvesNdl3gaCBEZuoKibpma3sho30IvrhgoqqplHJO8Eq5
jaUvsv5caitmqhdXCtQS/FC5mujLGhDuK8MgF9TAKRjfx/G08a1oZbNdHMV7K5Q7nQWy5mNebhW9
SDUxT+3J/IGKC9q13ywoJde/0zwVZ99ppsnw0Jgx5YvLfzWgooC3YGonmGwm4+e2pr4Q9DszuH3p
27Vr8eUMeRJu8WVUT2pCSjdzvab9LGyCL+On0BVIzPT9i+fim3jjUyq7PsSLS5GlT1eQV+oZ/spS
E3PQRExZ8YR0RcHcRFNvR71qN3JwX2NMkqCrHkjdygtOnnPux6kFBIOeAI1/Qwfas0gm9He9Ii5Z
hbPWyuRIeA5u8tiRPCfVHofmZvZMmnmpEzrOxdZ3tF9IIwcx5t3rui9zYr72W+bn5skZXwsId0Xt
+2+Rtu8voYf4DjMbB3FoEPt40l2f8/N883Hsi2VVaAYuS7xM7GySXkLc7CxAJKM/2laR7U00FK+H
u8DE+Bhvsa5SKTWBPRDvnzcQrokPVGNVDRjqRt1g1gH7d8JUOTuslZvPdymRwSoAVUBt90ymQS3M
TDQDdmmevIWNehRr3S7lauVasxZl8f2ERpITfJQQvQzuZO6IQ7JXu98rk3hhwc7AM/i9LNrzt4Mi
SICKNDaK5zXNUeMeZ2OmNOi3iVB1s8z6rDBQehA+ArF76sesvjWAzN1FZWt8GpOyWKkTnOdYkhKZ
b+aTyQCSFrfGIZCs2PJiTuMqiV2AX8EhyKc1GvDFKLADyeP0bM+wM4i9mAiM0mhE2l0c8MUN6if8
oITD9dldCzP//WQHdvXgD/KEejiX05c+l/iU7bSW6s6rRnMan0VDeH6hsrg4MkSlj/wGxxoMujtz
0/eYivrhrU4Zi/eguvJ5zo8OvOmoftOApsJxDkNrfT0tJdqn4iQ9JOJoR7zUHSkLcZJMrC8+YrNu
V/feSmq5GFYCSU9VAOLfclX0sVXnRjuHTW7KVj2Gyp1s4MGGLUKsOm0rrXy4C1uPBwuNfJmSOH3O
xZzGeqqYQmfQJW5xmhVks7gdGwS5E8tXvl5fI5c+Hwtd4gExE2WXRT+61Hh1IM1styhjesOhR9O/
FdsXpSpWDqdLCRNG6L+hFgml1tO8Eg1C1a7FCfgqu/UONgLG0FGwMVydnGni2qBuImijK03HizN6
EntxOJiQ4EO/J7YYHOIMLZEGnn/qXJ/LS/uN0htPErr7ACUXTxVTUILQbwjiB3d5/l0aVr7V/zKD
/wZYbOg+yxUUy99nsHcRiHbhhXW1He8aV9jVLxXmUk8oeCCWtEaYujg0sGpAJkV0NpYAOTwVxDCL
5cSeJMm2UJCPEU25PnsX6khzxZtLy8w0pMu5WPXyZAmayXvIxnaFLJ/vGw2VQMGYbtI4u0E6x980
aDM36vTsF2BQV8JfGiJfDrUJpJd5SC+WyJC1GAl21bw8CzBITj/Ycx9I24GmbA+xM5luv/8/HOXU
q/4NurhE1I0ZU1wjaCDcWaG28Wh3VWuY1wv9cKpzXLiR8adSQXft40EQe6biWzj42MMWgWrhi3hH
4bT0j9hK7ZTvLJu+OK49bC9QguagsI9oWVPWWxZg+kxTsnQo5vlEB5FKyFflJr0boWDsIfZtQLLt
B80pPon77Ohv1ypMF6AaH8PPN4+Tw08XtBIMIOH1J2mbYfrHU/dBsKeduI2/cutvbiwnXckyl86J
0yEv5jnJfTBlVp7Y6Z9EevQTH9OGB7X4L9LOc0duJOnaV0SA3vwly7VTd6tlWvpDSBqJ3nte/fek
Ft871SyiuNICO7uLGYyiMhkZGRlx4pzioOTN/k9ZSyE3gOxGMJYILjzeu28XWKSFXRR+xgKRdu5b
832mSK/Xz8RK1Dw3sRyntsfWQICM9UxDhop6tzOUYOf7WwW0C17DxVKMRdbVlWMVO3Wegtew3OFb
NXu6NxzTHYXWp/BR+QxsmvY6pQz4DA/qvWAtzXhTPfzFaXyz3oXPyA189lbMemWY+3u9d43hiy9v
1eTXwjhm0DwUgL3LBzCaroD1Ur6c4Hmbd8l+/u7HvM3aWyRTGL1vH+qfbXC7dQeuBLg3Zhexxohb
VD66lKs+RX9QoWeqdIfrDrN26t7YWDhli5TFpCbYELP3Ypg3eLYYV/NGJrazA6UE68vffbT/283f
g0pnBz3h/dCHPbsJFfboghk7wuRzm/nj8/W1rR4GIqg4cOTsy3gm1DSNLkhYmpYjb/ge/Ut38q2N
W3DVCiAXOin0uS5mQ6MIobbMlCAGcwhZVdTFbtGMJ430dnd9PWvuoLEaQfMotJkXwWpmPMICfp54
We8co3S6NSrz13UTK0NiDknsvzbEbzj7NqY+pQEc14lnfoXjhsl5WoXxTkfK6mPxEBzbUkxCvKP7
JWa2/Pe1tFkgX9tPdlJwC0KZQjb99hfE8zi1tIdweis/5eWMdE9yP9XORuRf3Uxx0aF0DehsmTzQ
sYFesLFBwUIblY3vnPHm+laK37moptD4JKvk+cO43fIKz7t4lJLahy/HhmorKQ+GU93IBaUzzaw+
dxmaphEjJX6abNQ5Vh4IbwwvPmFVGehbDxhGARF9PnjJjQfoXFzESfbXl7i+h/8uUXzKM2eR2mak
fo2lbvoo+6cw+ecv/nzTVG1B9UW7ZuEKlt6ajZE7HC31luIc6M16I4dcdTacjBAoA9BawhqspCvR
DcQCfFs9qlxl8NyGG6tYDbGkyf9nZBHGVcWUejvFSM1gsHbIDzU816hVIMi0h6whcdOHcQNAv2lz
sXVpTbVRknBv58V6HV/EzK5/0h9tN3qCdnfn3Gy9gFfvyLNVLkkM4Kwe4d/HYrXXbzVIXPx452Ru
+Z2peVcDY6i2bv4AfBSFt+tusjKsS9D6d4OX/f+qKRG3ifFDcT0jwc0Ie8ZAa3GTM5ywxRi16vQW
cDfQnUiFLlEbpS2lCoVS3hlDeCNn8q9GAByvr2jVLc9sLB7evGxsunUoGRSjrJwMFJ/uDclQkHEd
tI0EYH055HNg23lILXH6eZSUWhUK0QQ5RkboxtpmwBH30jIS8pihWGgydkMB9G2YQLGoaWWTz1Pv
qMhEJ+UkeRUwweSDeFRsD1es7R6lEWbQaGTxOl28CzUbwDlKZ4R2IEOlToKq1uibbRzrtY07t7I4
1UXYtNIkY6XIGI6qkM2F0eq6G6yaoIRliAonhcfFhS8jGF7KNbrOQ+68oCH11KfG/n8zIX7CWQjv
EhRizUiB7yFCc3d8Z20NXa3dRgbjhipfYoXTIkSHck66mbAAEaTpvOoInM45vOfVuBUGhB8t/UyQ
NVrAC+mmLIdqIHCsgrSdEshAgpPUIEDy5MCwJPLYvvm6RYOz9nGooTJUA7zjEm47d4HWz2oD7rRA
tp43a9NtfJu1DOLcwiIKBHOB0HfT/mc92qk9GUf9kBy2yE1Wcz5TZZZS5Q507OU1W1H1bfq0FuFz
2BuHfDfeCXGR5uE96hNA8IsD+stf0j1EXFubuFbogFCbyV6NmXZ+gjjLZ/4nmVoIrBDbgidGUjyD
++FjuYdzkGnbotwN37fK3yvtRUCoYp0UO0yHV91bk0VVyl1pMEQmbov6Q3ISjaD2JCQOkidtb3+n
y7a7fspUEQyWrnlm0xFA+bNlArpo0lrB5sgra4IkHhqJD8EpJK/+Gu/au/Ym2/eExWY3wblSHhE8
aKB1nD8VpZtnrhIQJrcguWth0uLeVMFuUwRdhmUulKHWWn6T1iR3BTLGyHz78+b42Vr0PzezeKI3
WmjUU4cZwZou1Ttt97uMhRrnXky+Ryjybey2iO+LzeYBA0hV4UbTGSx9u9mqUrU1ymjcN4ye2U3o
6u2hTxTKLt+yP6eJ5uo0ZMqssD5ADHrRatCiNilbMxEeLCQAqmP3Pj44737zu3mtq02wwReH8qhm
brCrH7ZO0MVXBFbA6AwRSAZGR+h7u9guaGoz8huoYrPkZQgpu3Sm15rxn76lMSPKvED9aR1dXEUJ
6nJdaYcUysJxlzjSTVxZnjZ1G5/uIqhihvYonHwUygA0LD5dqlVyy2QOdSUIIXuJt1Itb5i4DDm8
LJne5oKAQgMalEV6wPj2mEToCoIzU72xVnbIJt9CD+3WFiUcYz4ivYmy5IOufTekb2kk7eNxiy7y
MmVd/IhF9lA6PuLkEz9Cvm3v//PItt6hAHYrphe2iOlWfIRDbpJ+UZ9QLur0sR9FzZABtNSr5sYZ
m9cAzl+7HLdUuS7uehYFvwt3MJQGl2CUfDD1WR5JjatYvjf62zTTPb8u3BKl4esBdc0SBSRFRtSE
ysuyv5ciPak4PiklWrc/NDN/xR2hygraF66Ym+u2VnxSpfIHeJoOpu0sfZIWS+6gx8qqDORYayk7
+N3cbCzo8lZi75iRpOKvC+W7JRZqRrSSYRrSSUGEvtMOPaIiUXK0YMZ0zR/zXhm5AmSkAjYMr/kG
FX/+IxKAC5b7SJ8sCi3YjSpofiUEQ6mHBEa5/4tNFCeaaovoBy8OtuMPfuFbmAmZO0Mj2m0psF83
sboSqgUkfgJYvOxG0e4u1CQIUq8yu70ixe/GVPtQ59qGO6ybAWkFgQz1nSVrQdUEeZPJvOZLR7st
0PVNLXk3Ihh4fTWrXgeX7P83swgQqhMNDTh+HvBJeZpmxE5kdcPE2iHiDUvlg9Y1/eTFu6wYIB6Z
M0xAQnJSJnIO07zpu4wOnvM/mlLf3lJ2bXRSpXKGIj8PbZeZwKA7WJNv+LdV0US2F2ZGJm8Uwi7y
AHGk+ECGGP2ll7bwubxzjCyieujFEzmUmsn2Xomo3/fW53mQ75s020Cbr2wouF4x6Ex5FhTZwqAt
t4pfFYgrljGSVW2gPodIiJhT/W2upC2ilZXVafAnielKiOcuVFgiXlaZqWOsC4f5fVam8W1ea9FX
IAeFVzmy6bYzNCzXvXLFKMA8tpNBIN0xZeG1Z3mslUv6bHacsV7pjlWdvwwOMbGfGXbK9HtUovs/
dxzGJ+EuMCApJE9d+Ghc2XbUhqwy0QocpnjuexAH8vSUq8OGqZW1CcVRaqdsqqjtvF1bYE7T2Dgx
Il36+KhbzR6Rq5tKb9Ajjm/UeYuB8RL6x/aBpTRBEykaBWjxe8720rBKHYY9kFT6MYbMC+kXCBiH
ffXeESXC/mB5+iNSyq824M59T5/J/Cztko1FX3byFr9iEWe0wY7bQQI/1ezt47zLdxovMHhjv+JF
oD3+KQ/RAKk+grf7YpdJO5N39Y8hv5GekpfNDrQ4IG8y98WPWXwCLQQ/ZkdsSb0TaEhRyJMA5Yuu
d76PXv64lPfW3HISMozjKDTFF1Cizh0pxPbBy/XzshLFz7/xcswFLd9xlBx215FDrx4mt3NO1y38
PgFX9mxJ5AlWuogjGxODV31yTqLCnJ2aj8FXCjqgMo7zpw6KxGIHv9pt9jm+3RrxWgl6vKMNQewA
29iFmEuooJY0KRqACKf+R7Gk1DU09DLJpm7svtqqjK5ZIw0SRCY8di7SlY5aYiNVAPGksqncMnc+
zZLy3FUwZhUpVBLXN3ctJKhAgxAaYdT4QoxY99PA6Eo/9Ur1Uy/H+7Yfd9X42UrMgxL/aUMKZ6S9
TB2beG5cTDYPupZYfowtM+u/DRF9ylav/yJ+Y4TPxDfgky3BY2PfNkOdCyPFE2Nzbsao75T8IPe8
q6Ot58BKpvTGmPiWZwEurhqr7CdKvrF94yPF208P0R9XYcWuMfknKMDo9C7v+K6PRiMfAd5NynPg
3JmDsuECq4s4M7C48fwgMVqAw9x4WX+g3GfsewclAbOAk+i6s21ZEv/8bLsGR5sCBXkIz8xnVL51
N0xPxZYwy1pAOt+vxTcpHam2tIxvok6l14YfmvovIt65gcWtVvm9Kk8Tq4iF1gLvpCyadtc3ajUG
nH2SxZU1Ar9sWwG2lLqjGmd7tStcOZ087vWNdGfL0uI+yiu7SDUEOQjdn8fmOS2ZylKfrSzasLMW
ZzQDqiQa+FCTLVOPOpKyuBoM4F6IulZt4o5hscuhEk3Hm4hBmOv7t+Zo1D7+015n6mb5iXoo++0a
UKKRkaWmxW4WvtCV/6OZxWfSjFqT6w4zqZhHNJ98qXVVeQOjurWWxRdCB8pm+hcjPhoSeYokrvKU
xH86x0OQOduwZZ4QJU0/5CpGJH+8l1v/LgOWcP2biN+5vMXPTSzyXKZrSkWV8AA40RLX16TXyIq/
OHnww0+b+yDL/YOjQFSkbKkNr7n4uWH1bdRxzFTJQ+F6DsXS3n9uu+Kk2kBVk61RpXVLok4pUt4L
toK6SINhLtnFRuqPQTTu60y7R5ZiTrcawluWxD8/i6RBXlTF0LCmdtLvW6tHjfYlTTVkN/6ieoJn
/LumxVFSZ9OuS/HZLH2v6ZEnFU+dXPzVQaJdAZBdPPW0t8vJ0PdU8oIoFDhh4clmFkHmMmhq6EGO
2dh/EV0Zt6OBRgMV0NvCE3WttBhm5jOFqZy5ON7eT39AHzC5iVpt2LqEnIqTdWZs4X2qFA1d0Qtj
9/qz9gPuJy9DfBv9TTUGYS46a7/0g3lKn4fPGjIt++unbu02PDe/2FnTkCKmgNlZS/s1tQ9R+DfR
6Wx5wv6ZIzpB5oxSzp8PKpPBor78VRVZ4HWRuvEK2FrIIndQm5i2u0Dqz0O8q4J8Z+c317dq9YqC
qgIGSTDJF1MjQVnbQ5BiIUe8sI3zn9whttv56UFp8x9B3Xy9bm81sP9rb4lkzTK46Tode0BN3QrM
COOasNZuWFnft/9b1RLH6pQhempi37Sc0TNV83S/3Ni4S2DMbx//18bCx51RmUJufaIR3Gbz/XxT
vhiKFx4iVHFKV9n7dyA7gWltdYa21rZwbmZnM+hqsUtA3hld4075llOsmhDvPrh+abovu7eVrCV2
FYpAK9dPfjTs1VI/XPeDdRM8V/jzqXQtYXTS7KuGnwgTUuQp1T99sEVPuHpbwEXObB5l9wtAjzoa
TW40vInG8fMQ3SZx6vb1u7j4dn0hIt1Z3vDcfCR5sDxfMvxrQxg2SO7i0IMxHeJMAnThhLP0DQGs
6bFR9epjXEZhzaSU74cbV8hqoGUWj/sDxlEocBd5khT2SWYUjIMMXvCuv68+mbfxF/uTcvK/OADR
IsGBZvau/EGH+3+ryPT7hlqunf6CaOjBg3YxZzNoIS2UmLULDln/GJ2KW6QLAfZrXve4zUy2FjvQ
76XyqwlmpOUVxjgtl3A1ASE1+3h2p6qKW0/KGgcYUF4p1sbDba2Zh4KKoJTAf+gEL6JvHxPVba0T
gxM0R0/ZvvpJ58ZzjhVakN7WuV5d3Zm1RXZjhX5rmSXWVK7M9lcdP5TJ9+u+uv7Bzmws8hqALXJT
GNjoD/5RNLX9nfZeBCzBlVx93xpWWjsb5xu4eCr0GROIxdhzNqTkpmPWrJGGG6t6F5vVztQ+BvLW
4NfWHi6Og9nmQOl1DNZkUbZ915uMD1Qbt/9q5AcBzFiL6FHSEHh7/RdGPBhG+Nsv0g/67BXtIVXc
5JmaJhLONEeZnuvTffWyrdG+7pOMuzLPjggGVaW3tuWsL2JrFLiA++4Tomwwm0yH4oO2L71ta2vb
CbW86KoDiXSWZaWhmgcJjSIOwNC8K/34kHXDh6AKd9fdci1Sn5tZeH6TJLWVqURqzak/qIl/ymP1
q1GX7zp4kq6bWlsR5ER0lukoCizJ2+0LZuaY846IFTG3NqT6bpwtd8pe/zcrywVlSm8PNVbq1tgF
w/fO0fddt0VvvdppsB1UKQWf8OX4SjXH0aSETJOZFKQhIy36ajjWqSlYMaXJf5UNqJNtuS6eA1kQ
buvG0NZuYSq5tq+bzvxm+FrJv5Ylr3IW1tmuKoJyOOozaaJLZ68vTlWnoFhTF05w09hUTA5zJpV7
8NvOliLbypeBq5vysUK/+nKWXgvTYogkBlZm7VMiU9Wevs+ttb/+YVYCkiAEl0HFCQTpEhuVOoUS
WiNGjLw8ySEtgmzqJFflUczIMtzF0o0cRcfrRldSHeB+vLuE9q1yQQretUYuyT6YEKt67rIf1rg1
x3SJ9BNj32ftu8XbLqmTOVWVQIT1+ibrdxoAXN8N0Cs+CgKp6sOwGw4RMokM3Jr8/V2Wu6gpXF/m
2gc8/xGLfBhmggKvZ5lOrO9j5aMhZx4ECRtWLgknF2tdBF/YHsbMblir3CY4c9E8FlARVVbxOan1
Pae+8wobQiuzjZ6sSv+BtuJfuCqoRgbgebvTYF+W9dTcGLS6YaIRTePnKBg/JvXwKCv54fqGXoL9
eWGc2VnSeAdDovV+jR3r0bzVvWwfH8Idr+d7QewXQSy8RWK12nQ6t7hwJGWc20oZfo+KTrbXFm5d
AeMT6U/x3jplt8FzeWfeD69OCBkECje1t/0jVq/X8x+xcCSr6yw7C/kRQrQlvu+B/uv7HH2d6Gi+
WMfhvgItu9XuWtts3nJAjwCyCMKYRWo0tjwhmiLmDDn0a7PGbbwK/tQfZgfTrvVLqML/RcYHoFEB
e8S7Aajf4jLqrbEMkgSgBlMdt5MBsa8d32qxv+FH4rZZZOmGYGuGloyS1sV8WTlFZZb14oVSa0G3
n8YQQiFNaeXvptXQLJoS9JM2julazIPEQNYM8nTtgr9ITuusjzSeQkndoExTpl/Lotwo34pUZ7Eu
JnssMTMHmwHPgrd3uRpqSTv0EzgXUwm9Wae9YmpJfjKm9jhmzY09JK4xFe/0uN4alF3ZUsr54nBS
b6dusjgngLcNI+CV7DFthlDfPzPT3E3eQEn7F822N5YWh0GJky6exKyA30VeoB2aCKL20Xavhxqx
VcuthMoDNn8YixiCX2SVTi3paZ6znjnsXutyPko+L4TKfJnN4hQZ2Yfr5lauCqZgIBegFAmL4nKS
o6wpR80SML+k8XcmJO1DqLvTvNXjW3HCN2YWz48in+u8CbmRcsf61qfTU6GAGr6+lEuyBBNiSC4C
IgaQq4sC2lTIVZKIQZsom7+HanYa5/KfGNKEIJSOWlcewl6/yyTzn2lUNg722jYCDqbTowNNukDV
Mvin1r7FVwO8ixbTNzvpYOz9uLHAtV2kDSuIiKlTXxAb9kGjQ5SFFUgRDFeovlb2Xvo23qoHCOZt
ly0NDltjZysHjAEMgocIjaIJ/PZsZyjLjS3iCt6k1YMbDGHiqUr/RY7CV6VoNm/aFf9HNVUDVwbN
J9yli/PclmYPuJhTJp1meEvvWnAqoed8R67AYNbtZDwTJ7VPxUv6sHXnrm4vvYbf4NpLtSSDIQok
RxikaY0BhXnTNSvz+fonXPUTQK6y0ImEo2CxmXncFzD/AbaanPpAF8Vt2i91Jh3/3AqXGDJM4DTB
VizCMYUFKRhqg5lL3gb0BSd7cmNy0P/NyuJMm4Vk9sGMFasoXJrdbko6PYc//twKBS2uLxWp8wtR
SzOuWn+sgLXKQejJ04cAxF0IO/Z1K2tOTtuMC4wnNv9n4XVhYYFvEV6nwRDZBI2bwv9YdCUB/s8D
LvNyAqELIvgSThEnfTA2I8epSbJICDOO8S5sdP9Vs2Z9A/By6W0KPCowTQrGEZ3M4+3RtaRsrB17
ZCYmZXhORyxFz93A2nr0XJ4bAf8U/FPA+pjXWmzeaEpabqaYacTU2aTBzLvVvl8zQS5Ig07RIEZb
ThRNuZb5fYiJro12bf5Pamx8ljUDGupDIkuigLw8MvPc0wVBa9GTs9MUqMjKbM2aXboYVVkBc0cb
zRbw/bcfg4d2FyuW2KXsZ8/Yrtb8LPTa7bdkOX5PV7zNIDAEOFuoUlKYWo7PNrC1JWHUg5F9naZ9
faPtKnoh+k3U7Ien/DNDiLvwJJ9Gfae+v36KVmrgb02LPTjrxlnpHIZtjulq77xgfCYweFGAJGdx
hOlgZzzMXp7cUCUWD5bc25pLWqnJvf0Bi8hXc0EqTcoPaF9LZAmY+UJRKnDV8WAdKcyhfvfH2TUG
BW6Ni5EC5LKKVUp17uRSRbqWDjuuNRoOW2+TyxsRE2L6iPyMT7qcUe2roqqQKCe5hhkscD7T7kIE
1PYqCUxrt5HJr9Sl8Ruo6Ii24A0vRjxJokYjbQsyNVSjYOuHnOJRex9/UjwYgD/+F2zNIggt3ZWx
aMYT6V8Q3xefLJDHJjErlqcfZWlfM5QR7sydcisZByiid0gvbHyytYOoo5EhhlgBAi7nuabcnnRo
KciinMmNkPces1M5vZvMja1cib6UpfEMul62iPlvD8MUFnasBJkA/zuuGvxsKUeDddxYjbq6HAFR
F/J6l09XqY4dNWxZTrvrd/0H+TjT3N8nt3Cwx4/9KTiOt9FThsqeflL29ZHi4+TKrnGr7pKXLVdd
i6IC7oQeECNKgK4XSzaiOg9Dfotmt3COzm5cZRs39dppEJ1e8cyE4mkZRlt1yBWTt7onFz/a4K7I
P441wmPJvdHpG6ZWChEUQaE+AypKqnYBTp3keFKlMRJzrLKn3IMVbY7FUXTzkDP60j3Ct7C1g2tO
c2ZyWWiqcrrAiYnJ2Zl3bfHaNM0uhLx8I1CLy2Z56HhAwOgJ3RLLW/hmovmBnsNVzhjDuzqoAtcZ
IqDxY3CMg3KvKeUhHSaklLvkWU5jbyg2izxrx15IhEJaSVniAnLjZKWt1Q7Hvtpnn4yGe6qhQhrc
5MpROpqn/Bger69ZX3NO4osM2yLecwG7gUvFGvteRLZkevWl8kPYGYUbqJRffWt+MJzHfCjuJWTs
5BidI+O5VT/2Gj2J3mA8WDvIgYFfS245dZ7C/6I+Ch7uV10Gp1l6aWizSveF/I8fOvu4jg66fF9G
2X6QB0+p+xP1pdzV1ftZRm4w7d2wC70eWtyqke9s9X3Whwcn0txM7W6dSNlIBFdzAlFNIC0QMyXL
qkIQyfYk+ez25Gk/zNqt3uePOkv5bL5Mr87DtFNd5pKTx/Bj++dlE3QmUFikzA+RIVMYb2OCOs/T
OClsu99Aqmf0HoxDHrQOG3FwZbwPO2RuJIcC8LREStA79rWmYImaRcFdsl+KudiHCKl25fvegrOk
nSALdU5h3e+qrMfjUyS74109x55Tb5VxVmMHs++/mb+4vpdjNX2STjS4GJGWn5Elj9z0i/LZeTc/
97/qT+X78Tidss/XHXw1+zo3qb7dacZTi9DKuXDie7v0xs7Tf/U3aOIdmH4vvfpu9JInpXalY/Qj
vu1OW2N76uqRPlvyIvr7mpaBE8f+4JlHaWJYm5LLrj01r3z8L8kxuLf2/V0NL6fygOTPxw4MGtoM
p+vbsHYfnu+CCANnOSjCLgVvIbELOnJG05ehcg4FpNOasvVoXM2Vzk2JYH5mipafLhdou3jKdOfn
/e00GZ4RM59eF/da8DPQOVUBAiKhBTLt/dydGr/cONlr98X5T1hk3CUwzCSX+AkqdfLQ+inpzDJt
zoittHo4XL+hF1QmL1mchqz346ATA/+UR+q88hr7qYuOSgl7XTmiaIaHfUzVnyifbVxVawuknEeT
XeglXGCHLOoCs01f1EvUmwxN0Tx+MPsf111m1XPPjSx2US5L3wwrjLSHrnazyht+QWJuHboHyQuO
0Y3+6N/X+3lv3mleDHPGu9Yr/4t+y9ZaF6FyLnk6ZUJ8OWVUtGps3uoRfHrJ/vpyV80AVBI0A8ij
LEUToiwOBz2KOZRt7jbOozSe0uzbdRuX7V1FoWzIy0go++rLgoo9SoNdhiQY0P4frJJ7Nk9dDYaG
Sja9Rp/cwdlCCq8dfOi2SScgkAQuJ5Z9dhp5C2egxv3Ys/rKi0d1X0TT/SS/hJtz0KvH4dzUwl+I
LgnvFkxB2/xD0G200PC6xU2BkHX/5fpOrqQtlAtJWICaUBVdpmq93Zt0xsX4+DTcj8rwMslb/DQr
O0dSBHxBDEMD5lr4XZBVY6pKnOymYqQNSGPoJqb9ikS47HamtQUeX/E/Rv0ZYTFIx5g9XXyodJD6
1soptpWG9tpU5ruxG77OdrPlEGspAYaYV1fotkEntriQUnuWZq2k2qo9JqarPw/7aY8IW+4isvRe
q934Paqwm4+gTbOLGyid1TSocsz2r/V9/I8Kr6PkmTvtmH9DQ/hk3mWPW3OWq1uK/AG8ktBxXohr
aIUZhn1AGaIuILipgLrSR1RtcyMYrzmK4J8gmSKXoyzx9oh1OQPlms2MTmVPOyl9zp30OIcvc6Tu
rjv92nookYF7FRXFCwaRfNL9tspJ5qRUOil9fpisf0j6Npazdo4hPfzXzKKEHUcVej8iZ4xv+vvu
mB1/iBwpRq99KytZy8AF7SdIF8oOZIWL8t9QF0rZiS+k85qAps25CfMDcCBCR7PrP2X8V3FkFFrd
hXtnJx2u7+daOqoiRsdf0JoKsMTbL9erQ1MVafgfjiAx9zuJwd/ISz4wlBjtgl14v7Vk0ctYvDHf
mFwEyaFWzQj0gNjcAMBCexoO4Uk9/cWLWUgsoIMhQhgqiG9XZjSNbqc+N41SKR+AN7+Ecdq41JA/
XN/CNd/nzqR+C/MR0+uLHSyIiMrcYqdu9ffdmL0Amd77BU9JZfhjaJzAEWPCQcUMgOHimM3ofEhw
ANBZmbNPuZXdFYryIzbTDfTk2iE7N7OIU6Efp0aqYSayX4vwZzt9m7bmulZ9wBJMsw5R+EKWRYPy
JEfrR9zJPLmsqq3cLrUgPk/Kz6FVPFQ5mhFSPn4kBvzF94KYwuFRKMPysaSKyJVBkgakaL1E9pVD
JIUvdprNvDj0wtWtYYuAbG0zLSamUVcX+O8lGlTRi7Z1bFKCKfNdOfhV89pVp0/XfXAFkKOgf/Fb
I5b+KLnVW2evmXYJHM2MPfXoPKq/6g/Wf4SZbwvN8x8NTz2lP7u7LeL41bX9a3U5KWIMip1UBlYN
Iz0MjnpIy+hEh3MrSIk8YxExNIAIAOih+BCT2m9Xl0fwQHQmUg3ao9ze+0xpZvLeuUsP/g10yUxH
0bqw+ppiRXLYrguvrFKjx0c9zCAHukiL9aC3tTztYw8x2Y+ZNr0U4A+zOt84dZdxhJobhWGgjzTm
LlrAdlAbvpRyPaNDCs6iJ0+evabrYVQ1R+fGssow+OMnMSbRLQc5QCZ+0Xrq5dIZeqFGKksy0N7K
T09Tm7wjj5C+Vn03zBv36uoSz+ypb79jZei9Ps8scSqhuKCr7o59NB/oQDb7KDX+nMGE5REg+GRo
K1xAZgp11jsFvkEvKZ3x09AGuqt2qX9InJlxoCLcevevLk8wkTNGDAvNMl2myuLYkBrD96uF5q9R
NtqHyvCUcdrBKeB03vUzv2oNxirCmOgCLQ+F7EdWl6rAKGHVcT5FsHABArfyAKb11M8eitrcCmWr
FnFPUzgqZhepitT2E28OMKNpXrp65px8SUvAd9ryblD7LZrwy2PH2IrQT6FKyAP/orU7mFY4G3Hu
3XWx9gle9k8bueTlU/SNgSUzpCTVDDghl+KVPhC0DgXGXQce7puVju0u1iYIIwGD/EImJK42vt1K
hYiONeyFMH9x9sDQvD0JfuJ08FKzlYMXMomwkz8ZdzG92BTpMDedXfm01QK9XC3wIJCFxE9ynItX
cDUN1YjKW4Y0+3ijQ3sjhf9IyUfdKm77uLkxsi0A3krPlaUxhGEBFqdvuOxPFkputwoCw54yPyn+
s2M9NvHo2nm0l+WfeTN7s3+yhvcpsaBWt+gML70H45QxaI0S3y64IdPccHy9YrnV+FUtXmxfZ1B4
g3RqJXl+a2QRz+KEl1dUYMR6qe/9X8lpeCiO0UN/K4EiR4CjfqC+eP3Ur3nOm4Ut7sKpsvO4U3tg
8b/0X7pXv2Qf53ej1/W0zvuP0m5rQOjy7n27xkUymDldSy0TexGYuV7zHEn35qw85HmOVMtGdWjl
4fXWmvis57UaY0yLZMCaCV6uyXLP0WCshl6k018aGf46gpxljJBg+YfM/Hl9b8VS3qYZwrhDlxJ/
BR21KHdUA7WO2mqhhWqlWydTvJRxwesm1g/FmY2Ll6UZd7qBDfth2FuH6hgcteOw+y9x2sIBr61o
EWYKPdTGeMYaep7fBBe95LUiV2L65HYbFr5SLn2zgUu2BvTzSjudMGc8dp/GA7R2x+AQYzx8IsAd
0t8AcVQ69F10Q8NhuJ9u0ufuj5MafgR8sMRXC3zT8j2WlQwhqjU/oiki15le+0B2LWcPDfPG/bHq
LmeGxHV55qsoRZVaaSPaOY2Za6dPkfnnnEG6CiulJQgBwIZfIHZMqiqtwi0RzPGXGWxQFKleqTT7
3nRu4CjfkC5YuSJE/5NSKTh07qSF/9eNGYT6OJIvRcZzk91Sct4H40TLM9s1lGr7YjpePw4rUZo5
H+Ax8OlZdO0X/illUhPpeYnDpLar+lAzj+/T/ua6kRWiNdKk32wHUNySxi9CZmbWgzmVqNpKp/Fg
H1XqKLCcWTvmKw/BXv2iHI3bvHGRiPaYNrsdIXz7b6YmVvwFXJ/FY5CSo3IhmlYrQ4LECv2DQJkO
o9TtZuXPXV9FV5LdpJV9WR9wjD7XgoCrp63T21n+kTX53tB8b+w3BehWFwPSmFAGBvNiYgH2irh2
IJcGcmw/F9+SEwgIj0Ix6GaPWd9dtDn5stLG5BF2ZlL8pLPzxn0+l3qJSeek3vb36VN+7x8BJDz2
34338k1y03+rnsrb4nFbeWLlff3W9uJe0gmjfl9jO77Pb+iooSlzV/yU9t1BfR3uzUP/VQhtORtP
wrXLHrwVumVkiky+LLslXd4o5ewgY60/Q3olrgtnb0CsL6aB/bttYvK1rwqYVgjnCFj+Mi2FhJYX
asF5DCTKNrTWElU5gEY0q4178PIpQcFR6JPSuQNxtSw7Mv7VzVHEo7MckuF9pYb6CcCDeldUsel2
g/nn5Fuk6jAZiPkJHVzJIgSA3nb8aIR8K5lm6zS06nxAiXXYSOtXAqh4/dEJBS/sAFx766FDb5RT
ypvCK0rjrtf4SoF8KuPG1ebj3PTuvKVyeRk/Ab3y3KQUDjyZJtBbg2YyBNDI8+IMfGlwzRRdj3H+
QtFza57u0jFACRNTEMSAcuKCX9VJx8bqTFRx5UaRe2+u5OBV8u3g/fVQvbYeKj282enOsKTFC9PP
4mGYM960SlMC508GC26EwtZ/tmPQbnTI15f0r61F8t6rWpDqMUtqDN8sdrZjF/9QYHPkjaC8akfM
MvOG5eG8hBVmfjAUUztxqyLf3O6yJEYnmmu12l/fu8sjxSfSmJxFSX3F+Up96od2nsVY5bzPJ2lE
Wyt37iZ/GG7mIAw3zK0u68zcIvuhgBrVds6ygOQpT10uSe8j3yi2QJmrHnFmZuHh+UjGXsuY6TtT
YlRtCG/zeEoOVV5tNQxWV0QuQulNFqj1hfMpE9PUlsVrrsjb0tr1vSTPLhx01UaatW7HgmqfwTuK
boslBUlfOlnGh5qGZn5tA7sO3SwGW7a77hDiz3mb/OMQFIb+vx0Rrc7uy3SU+yFo2Loiu1WDyDWS
8pjNrKnJB+AZmr3xeFtdF9FV1Um76bssYmxlxLURlezfwBd7YE5mPCTaZpN4dVUQ9jHTRe5xgZ+i
zh6lg85NPPSw2iEuIbslTf+90mhH0wpSdzCr+I/7LuwkvPowMNkIyS/DbN2Oda+IR9tcT+Fey0hW
9VQK3AD+542LccXfxZAaGZXNMMgF6rnojGEuBG2taU4nJ24fkqG6G0KGfK87x4od0lCbaX5c/bKk
joBoFhftAFFLMFhHRbI6N2zhOh/97td1Syu5k8h4/zUl/ObMD+tYoWkrCcaPnfMYpPDkRqfqSJLq
Av2Aj56+S/akuuVxE0u6EhJtcgsbHgmQxxeYYM5yHetWC4NRkR+tagzdVMs+a6O9n+P0/3H2XduR
48i2vzKr3zmX3px1eh5o0irlTVW9cMkVCZIAQRCg+/q7WWNaYuZVTt1+q5aUkXCBQMSOvXlYB+qu
yYerLrsRY7NuwQ2l+eyhtLs3NtSXM7NM3KRnrp0T+9dHQgxbEkH6McLWg2ZIQCuwg3TsquJVTMgr
nlyhZXeRKs8gzU8kqBx/7jtEAw6YNI4wIpDJqmro/ICj8eCLkF/THQRSIA9rNL80YP4bQhLjOAiC
TQwNtBeoiB4FQXk1EscVBJQXU7H2nSwO9BZPfl1eSV9sfCpAstDGgabHs+xfYV7lxFi1dh91Q59k
Dna7520bl0PBWmvPxBcnQPE+vpkNAgu8w8AzsfBRI8hwXbSkoXHdtsNpBBlDpYeBORyywdk30lpp
PoL7fjiIRiSBJDcZaXd4Bd0HwavOgo2fvfG2ALahJQhT85XXNPepDSWCAHW2so8VrWO8sbWwy/kZ
J3TiHM19FwhYEIfN8eXi3mBAFDpuBzRORULrzckSZI7RbRxliRZpII96QA/NJdD7V86ZC+us5cVN
ohFT+AGKcFH6o37MwBJIUZxNoI4Rikt9JZMxrnbk7lzGeuGiMFDgVWZUAkARYEz+9Tj64Dcsg2jC
EmCWHa3pskQuHzqvxbAVBbby1y5qcXPNlsBgjAgaOwPEAstmHbAr0h4SemZU2UGc900y2OJMrnhx
KmACr7hgPok483gzLzbeMLqTEHQYo9as90BTPamMJjYdnmuTPaYTEizCOcdzv3B/v2yCtx+dAcjC
I9JYZFfMCrSfGeNjVBr9ZdUOU8h1PCNRoIX+pe3WZ2bxeL1mO3MpaoZaH6m1yM4mlt/YQ1R0TejX
mMUcUHYQ+PzeYgEchhPkQO4BqCY0CSzCtLTPKTPAbxvlFjq4UBm+MKzuzGoth7K0YX6+skBJ53dD
AxsgL9ib6BAvFLk3uuDcLbzceL/sYIlm5hkLqaHFkSa1pSl7NEQkqLfPIH4OJfgzq7LceLMJ+GJA
H018/lH1ugOFDoSmJxE1pDoIz9g6nrbW6rFNKJNrQyDMgLjDGaOnxvXR6GL+Jj8f0VMLo6CKuiVO
sbGq4fbrbbAsFUCW4vPAFifKgAgkbSbY8Etj24zy0bOyG73T45KBhgFd71W7soJ9PU43JinvvrZ+
boDzzz/4pi5t69oM5lktN7Y/RoKco549aSGAdO2s5wRs3bxFP1gghcgBQBsFWiIIK6K8Tuu1kYr2
XLf27AQ+vBJ+TeOcFAWpCvAwUNX5bAc8qU1VDVxE0K4P6/yQNnLHpb2VLkDq9hgr0cZGf6498tQB
g5+dC/Pou0Fk8tmqDWrWEoLMIuoI2NbZN9ynCfXPlSBPzeFHK4t7K3UMNcoeVqSu7yoQcYUduBj+
P/b6RyMLLzvazsiMHEaKVm141b16JT0Tx504wzOdYuCiCRnh7LIO0JDCFFR3GpBx1Ne2n20HJcU6
72t9VZvWjTmgN9JCTf7rPb5MuM5bw0beAgV/5M3n2OPzInmglbOUU4EzBR2EbrVzx5CnoemGAaKO
YfMKhsBXalznU1h+V3f57hxQ8MQmQevnLOsDVw8nudgkObUqWRi+iOzJR8N9F9f5ZUbF5uthLm9J
jBLVcFx6qLQgdbLsMx37imqiRj8Q75xLwuROedll71sgNPf44WtbJw4bMESzGBy4QBBpLO4uXuu1
ZYLxJIIAih01qQglzVbokU+szjuULr3UXO1ByO5chHNqKudGUFgFShf5tc9LWUoG/FhDAO80MxUC
s/XYDYKENa2+fz3CU7M5dwgD2o87+gh1KaYxGzsSwDHadEey+pHL8R4FubVg9rffNxVg3QAwALTt
qI8WmDNkN1JTREjkxQMmtSXaxtfvPG37taF5n312kXNKyJi3yUxVu8yK2/ZgeBVvVZShw69q8w0z
n6VrbTMtS4zyXGPL8Qz66D0Gxgb5aryjllQguYMEfOtVKppqF2/Cwmh2TV9LaCZaeexoVrX+enTH
W+OTvWVnKYifptGWJXoW6cVYXE7mOidvX5tYPiDgST7bWGw/iHJphshhI3auyK24tuIKlTcvAuNA
EBUoF2XxOZD/se+HSUA/UFfE7jja8cYUMOFC/zgCr9a+KvpN5mfJmWHNDnCxMYAtxvsaOWu4ymWA
nZE+87KaKDDcIgFVGWu0NK6YGjb2wPbKHGKSQVAQzwG4kuKge/xGlNpjUbdn5vfkWGdeFzhLhL5L
siatsDRN1woVFWBcCaY8RBt2/PVYT+6SDyYWV6nI0ikFJQk6XN3uu0n9F5PwDZ3QUfC1nWMPiWX7
YGf++YewZ7CnHpkvTCk69IrRBjIRClzdVev2cVl+B5inK8+RCJ+aPeQrZqYGKIAgd/7ZZNHj+mOG
JiOj/AHZh40XtGeO2BkL1kKD2FW1RwyZYS8KL4+p4111k99FX8/ccZCAhoW/hmEtzpgYKtV4LYxY
g0z8NI9z0PZ7ZnVQ+o9+3FJSnNn+p5YKBC8Wbk2I/B3R8SlBVDrSQEZDa+C9N4UNe5LkSfZ+hEo3
GDshmSndM+mzZUrrlyv5aHWxEVtLc9qqSiWCEmMF3YcAIqerbtNF3hptO2+1Cn9b1v6fNtFCAxo5
HYnMJUyhSQfBNBcjdVpah2OB1oiumnYMEhRntv8p548s878teYudkublUHYaSBLKyXoaSmdTZcEO
d+2+Vv326/1y6kR/NLXYL3WaOyhFYFCEmWEjHkrXDZ3hHAb39Hp9GJH5+XQZvJx8aHVIINORe8j2
oHwBTsA5NBd+aCXApR/Oef7/h8mZSwepFjysl3Ejq62x0zCyzFjbIJuJofD9BAq2b76CCtzaBM0F
ic9h4U/ecdATnAkcnVP0Ia47OCP0kSL7R3A1xMN9c1PEw8a/QOfcc3mdRcMDuTqnJH4iNMEJ/Mvo
vJ8+uMvRGR3pzYsog+DRMEmUe+oybcwU6tvZrjLF6vc3DTzlzJMLQMIR01yR+rknWyUj1dcPwMUn
zO9AQerRt6/tnDoHgQFJNpChob1xGQQ55UDzXpMSfGiOFkqnjGnfslAW/beu9c88r06551lQFjQp
oCY5aiob9EbZaGSAI1N3Mj9oxZn86bnPX7gsBdJ4NQJfHNH00ldXZfb49WSdOskg+AfSde4hO0K8
KRcqSdgDMpqMV7cH3g7p2aI6p3p6ehR/WVlstT5AuzVrYSXnY0Id+Axsg68Hcmo3fxzI4uCaEAi3
iwkf27WS0ZVSeaHDNWnQSODMym9yQ+bffWe0zpHSnxvbYoVyfbADc8TYglY8ENO/KYTsz7j2JZjn
1y2C9yWQDc7ct76M0nw/LyTrOc7OGBqrYVv+APUVD70xAl8TPGFQhNPb1xO6ZAs+srkYmGFA1sIw
YVPG9k5Hk+sIIOS6vqmjICJRepddp2H/Jt/lOr0yY31zDj28rAb98wvABYM7DVRERwIN1AVdcc6x
97sVvaxepR2VSbqVv6CobDMT5jjPTRch5x7E52LWk04EbVczJxDar5b3QI3CEoH2Omz3EOEkNyKw
klrwULPOxV4nrxzUlP5jajHPpt5JlyFdEWXPQww8zngAt1qcHexQu5FTmL1q8e+WR+Y31UeTi7AV
8mENR/IC8hqOjFBdE/oPhrDr6w10ev3+Gpi9CEgmt0u1FDphkXvo4vYx9SPK14VK9CakBwne5cCP
JsjDWGvNj4a1uXFvv/4GZxZxme7Puh59GiW+gGHTFyXKJjJEIUPqBgz4bOasvja3JIudNyw6Oefm
DN9Br8sy10b6aup5ixu1NWonBBQdPUM9g0fib7QTJGqnJoutceIrnuZuHtoFP1fpO+HPTeT7kK+Z
AczIAny+1CGH7FGWAU1cNDeTHEKGrKz58vU4T3g82AAhLfTaLUS0C1eLvgyjF+hQAm0FXiTsIbXP
5UVPjQJlB2TukLc8rtOMtgaGYrTSRJ6cqw6ueyVZAMbuThnx748lgMoW6s4Y0BEd1zAWHUiUOonc
jJ+tzYqzXVPyc+C+UzMGXAsAi3BlLvKhn1dF8GHSciC4wFNkhIOhhVp6xluf2OrmRwvmZws6q3zJ
ZgsBKe6zFNUm0zCvUeiQYW6dk2g/uTwfhrNI7ubmmAnbwl3LhBfrow0wRhbipCdfr82y4eHXeUIO
BjwSKLjDYc3f40OECnWSUlKKq7VbIX/srSZIWjcxGPZA1/5fpH1OlIX8OefzH3vzJH+wV05j69od
7PUVSAIrYOZriCyBTn3gXTjoILydfqRAgvAKfF7ynPbByU3ywfriWDUGAa7QgXXlfp+se7+8/3o6
T64auFkwj3O+aekafG5MvMlAODegz2tlkkccX5T9vUqcWbcThqD5jojYAX4MnKGL7VGzWpukwRCz
9nQER6z10BvNgRri+esBnZgwABqg34RMp3Xcp0XroRpcCr8AqPGONvzKm84Vc0/kKQA2Rlct6uBz
xXixA0uuj1o9wUQgn1j36IpHTaJwzF5F1sXI/IdlSs/M3olRweQsJYJQD0DWha/o/bEkWgGTyJ4c
7NFbu9m5kOPEAtkWUBEQNEMN7QhF6JeyJNTOkBeuoW/YBJGeK0jlnKvknjaDFlOwpcxYwsU+cCy/
0rtWQ71HV/SiQz18TRruX4HdisS/vRUQIhpzrQfAjyNkH0PHlVOgsgo2thdu3g/8zNV+cigfPn/h
XquxrFx33gegMETUJMoc4mu1Dnrq6tvXIznhyNFlAhoVXK2ocy/zRa3oPVAGoirHfTPdoktoy6tK
rphb/qya4PcDJBu9uLOKA/YbkpifHZ49BtnksrkE2K0pu2AoE3qeHqfGmZN6avo+2FkmMTM/5Q4D
R3WUgf1xo3r7zk0HkF0Y5ebr2Tt+KKGlBBkGSA0BtDKP7fOIdDCv+FPaNwD+pPFYeXgX1foYsawF
TQM1n+uKqQS4dw+vaf0iyIobO+ebHjxJsZ+qM1CQo6OML4KCGSJ7JAhQB1p49LQRI5L8LaRUvEYd
LK5eZC7s9ddDPtowcBUI52fySfDMH0FnjK4vGFC5PHIJZOHzwd+MugsqSNCy6mfrukf+8Jcx4MTR
pAMmruWGoY4l5OSCcFZVwVqYw970OnDEFePPoXGuA44MwkBsPBmzygy/HufRHgK/OVR7wbuBU45c
+2IyC6vTlWtVLCIaD4c+w1Ps3jtLDTd/yqeyjDf3/HugF0GfFdpm5m/xIQSY3MkJ+had44RCC0dN
l8CIvkAJMclLzoE4LMYzeYvjPQKDNpyjiQwSOvYWTrJ2U1unTYruiA6EkQB6Addq1GeOxYm5gxGA
APA+ARxkyaZe6DW6SloYmXq/DA02HJh0vrWdePp6jU4NBmAkXCszjcGRZAVLAdvwBw+tToa5lkXx
YhXW3e+bQJkHVXcdxTNQIH9eIOo7vM0zIOB5S1Fm58Ed41p15jo5PlOzRpkH4Dage2DmWRhpaTVZ
IsdbXKOTkSiqdmYnHqqguq2UcQabeWJtQDuM2B1VEMAzlkfKd3OaSbC6giW+3Tca+gfLIg9NyX7b
zrww6GvHsQUT9/Jx6mtwf7UGGT5V2eCv05PJ+2776HP93fWxgLic/QMyipi9xZXSU8+XmWOBT8Jg
oT4ECURTzlzGx7sM2SCID/zqVpxxl5+3QK3aajQZ2F9zrj94A1gPvO7cE+cYwALw6PyIBy00qgFH
b/kSDYOt5oOfRgz6976nWydv320Hns+gj2NX7EsQcxaT8WSPk0gqll17RgFKsWwVOEPoWM3FRJur
glXkxizYM4BYZ/bo0SxAgQGdyvN6gr3nCHtiGmPZ0VEWEUUWkMmLMTsn3HjkC2EB1d4ZRIPUI2bi
8zyryXOkDurtiFmEri0NjU5Kxnph7AbDIuBBHX47MMUtOc81Ki9ze8byLGhF4bo9bwqUJLINaVPQ
nPbRWWGdJZkeoFCAq+E0zM3RznEfCOWeKqeMFJH/wC/ExQgxmCru9nwP0gCyzTf0qnrw3r4+F0fH
fD4PBri+AOFBJXAJSOpK3k5mUJBoCNKQdHboqibWcU5+mfk/r8P/ZO/19T+vqvYf/4t/v9Z8FCTL
5eKf/ziQV1Dy1T/l/85/9p9f+/xH/7ji7+xOivd3eXjmy9/89If4/H/Zj5/l86d/JEwSOd6odzHe
vreqkr+M4JvOv/nf/vBv778+5X7k73/+8VorJudPg3Ys++NfP9q+/fkHiEA+zPj8+f/64eUzxd/d
kXchnv928V6z96M/e39u5Z9/aIb+d+SUwBsGv4R3D/rU//hb//7PH1l/R+YOnNJQrZqj4fniZ7WQ
+Z9/BH8P8B/CDh9+E5hy/KSt1fwT9+/YpMgcAWoOJAaqKM4f/x7/p5X6a+X+xhS9roEEa//8A5oI
82X/V/QxI4XwxYDTm72be9xt7nlKZrao1syeyHfhF+ZbEDB7V9h1WYcWmMaTsqLeBm61WumtR2Jg
xfi3DORIF6lXO4nKc4WWpu5lbFt9Oyk86dISZW23KECXVrRiI7w+iAx72iK1v0aTBF0NU36Rd+k1
GqQrxOciCHnTV4kyEcFlAU5/V0GZvqpQ4zKtjieu1KvYySsSWaR7yWoKGRjal0nV0CejDpyNXXfP
yLK8aBakv0bKoI1dO2ZkqGY9+GOG1kLIgRWp86AQaIEuu73JCnKjK9PHM8T24wlMqKHm6HujUag1
FOZGTyE0BKy6BrY34xF+4a5U9rZOUycZ9Np86nQ9XeNCQtimTHRmhBrocZKpMbVHKBb568mjlKws
BSR2SAzmNRERI4Itv3LCBkoHV9LRjI2XZ0URIr4InjOLIE/c5qZ96ZSeUNe6z+2fU10aoWPQcdfo
eY3WuCC/dHKTP6GQKhMwjZAYzZryO571RignP2OhX0LYLTFMF+0qRi6DlVeb/ZUBDYBXMN3SgqOz
rsufmzbIrXWWT/2aFYMFQrus0g0IB7b1/Yja8K1ry+mlIR1B45gvxzG29Unb1aA8ue2p2+xpFRgh
0fDIC0Wq1fc22FeBtcxsfknVyN2wJ51GQl8rweKhevRSTbLa5UWQwwmZmoRGmzWWSZ31RixVgR1I
8gGcpk4aZKHvTT14zns/08CrknYJIQYIXTKra1Yj6zNMOoVqbJtVt641pkUIgVxzW2UV3drBIJKm
VPLayQKw4DfUfPKobd31vAy2pkec71C7sPCtNWncFpXnPPakmQ6a3vODo5o6JClrtmhq895xdmRi
N+AjEAiZk8bOgo3d6LYM7aHVbrVWzw91laHTve7IlaC+Hjky3ZVOnT6xnHv7lmmgDvdodw8PBNKG
xkc0PxptdjtWfb2ruDLDoBn9xNec6YE69rQWjd/vCo04K90Y1QqAe6cHIEuzn5p08iPbql6JN9CV
XViIRidfJ+CiJ731UiL18S7rYNaa1Pib0XTCQvUBACTi2/lq5IWToena6wnYjM3MjriCQGXksdQK
G7T9Jp3ndavBB7ZfNY0f1W5NrytdbSDC415YFTXH0BKkuRKTT9f2MGprPXWam7bKnNept1TcdDpI
0ZsWarGZNo0rx+JkV1XciUlnTHdpbmC7ImgAY0dJVkLo2Ybjq7/lVZNdVLYu9mnK+4tZIDsBNsi8
cnOPI9rJjMgjnhNDVmY4tBWqrqFpTXXkFoN/3RZ+74TcG72fXLHmnRr2GBl5qlaur3qwVkwsLhye
vaCnHiC+hqi4E0G9G9wueEMirm8AGi/BGyDZiAYDU+wLO8huStCv52E/Nl5UlKaXFIXnrPNMjIAp
ON3actVw2xXkvmPF99JDl1NrVrelX/oJ3qfdRR30fJO5LYqYNRNiUxSmtW8m0d0Xo1ff5hyNIaGh
CgCiN21ZGClUk5m9Tke3IUNY2ga5GYn/Zjf55K0puolvJruurcMEnAFaIYpAx2OnqbAiHbAHoKny
UsgB6N46C8zyKS9KXaGjzSO70RqCa8L84aW29CbOm4EnPXx7F/ZMTHYIjrthzQ2X3jUBsMXA43U/
c73Ud6pEEgNf0B5CSzJrl6mOxvkYNBe0kvoTo9K+8VkvtLBgpruxFKUx0SDHNOlms6t9Pm5NpfXX
WkODuGZdl4fSBUcfdY36unUdrQrHgQyXgdMW8HFT433TfTi6tjLMl4apYm8FlCXMssiKkMFeAzIO
VlleA4eZWunWQrFrCNGdCuiYZrtbMVnGVUPxv8Ma18BLFbTqup+gWKN7eBsmRUXkleXTIpaNJhLC
kZHu6wZBtBeMYKtAGys0jHlOd9gn4xRlXcDvJ1obl0hr5jxMmc/a2PSbgER8cotd41L7tuOMeREg
XqaHGyqH8Ec6ZZfCF+6wzq1qVt9ArBsRi/kkUX4uskQI3ndJ50+DHpGu0K8HPApesjLQDjhkZM8K
Xj03NYcicY9LOdZ5V6JDD5HQnhBUP8AEQfZmxfILUuguGqRUwbcAZ7dI2xU/FbGmOLWHG40au46W
G61HsYSwDZXj1tXRPtr2L3nH9j34Xjm5g9rkjnZyJ30A1rPqpwIHWD4c0GcbFzXfO5N7SIE2Z/VT
0LthXZJ1ZzYQAehQmGZlyC3y7rIpHiHK2vT5o/DbOJV52Dbfe+rESF2CYLnDFtFjbqkaItyo2wjD
enZL4P7G9CkDbXHaD1Hd5tHIiphI0Ge1bbEJCIXaamlh8Z24wN3pc+CLpbiQE6ioNB71bRMDIxl7
udyxHk8GDjETtIE4Nb6W8SMFZQ2vcHqdMhlFvVMOMvZUD0sstlM9pSBupwQqQghKJgMKeVDtRrSF
nroGWwU6OW27JhOPuJ4nlWhXJgZrsC4ELnhbTg8lSZOmA4c+MuWQtor67L0PsPP8Nuo1lnDNvwhM
lCNsvkJcFJvM26Q2SNbogOabh0LUbjha1htcxbZKy5VG3EiWdlRXNKZZsQaKMSy8PgIMclMZepiN
wB6on+CAjUvz3p/kBrxqO8Pgr5107rq8uaEk4+Gs5VrYzwodc21bhyUfIjsgILJDFIfMiDnuiUCc
MF6THrGGoW/bPACL7A8Q+CZU0w5Z466QdE5ANoksvV9tGx3wXK0dvZUX4CabBm9LTXTa1OrKFZUR
6rhSgBQBT7d34Sv1EyLxCaPuzsuGyMP6izyAP3BeRCMvMZ4Dq9qtcrH7WUuiOmORidDJCcRPZXmo
HxKEVXGpdLK2rDrYdClpXgatJjEBKCQJGl4cAk7NV1YG7QVFHJUYStBrx5cqCHWSuhddfk/WQ5QV
YDKBWgoUcVZWO2Vh325oNUbwdlt4TTTy9nxlO+m1yO89S+1xJJPaQK+xiwegZ25UY4X6FEQlGwME
tahZZKZxh5Y1sC9qG6Gw1LpWbeg4Rrp1m7UiYRq7GbAzIa0bum72LLxnbrcx6css1hnuBrOyE6Hd
zT7C4EXC2hGCiQ7ywCpk7Tendi+h8pK4nRWWeR+WtHlQVO7TAhuauI+dah992a7ahvoRx8kMcy27
ZW1jx9RjiYm4SJPvrIMuew7sMQ4TGDej3qlikwa70fdCyX+yodqapQYyqZs+hYaBL2LhP0EyEi0W
NMzQY2zhtWgrvvMmb+Vq95k3grfOxzHzQ/jyxEib2Mi0pKDeSnZITNgcMsndtcgGUFDx+k3zr23q
JqrXD41t3do5XWls1zt5lIETYGJvBMRcxMD1eGHUlymECg2FxlyKCyAHCxMWqktvm3Y+lre+I2Id
HOPoe4f4fLNivbEzexHEioi9wKKhonE1IPe7ddrgjtfmjhs3XV09QW88poAnQc/9QjlG7JbQKdLL
hJrpxm1tAAGRvaBpnAv+2DhaVGQXpoImrLXloweEhGxD5Q8I1oaXcgJXYQBGVEVWrd8dhEtvMhMP
HkskdvaUl87at4YIj6wrs892Tm5tMs2+ltkj2ktDZd2VxqGy7sYCQjG6THqjuoFo1W3jfNesdl1y
dZ+SYO+lNDbwTOnc4lvP+rUOECFAXhiPAH1Dg2BDW5U2uNQ8K3bwthpsLa7kfR4AnpTRmE1W5Jvl
phHVk163+yKwwgEXPDzCdUcZXmdBqJHqjrgYjSjQSevhbaYNj8ip7nWXP5ZBdemPxgrMmrHWSETY
0PE0g8c6qBOW1xeen7/1inphXQX7SUE3GpVE9AC7mp2YWitXlSbsROpGc9nZtfNGUrqv5hZ51YIs
fYKgTlQ7/kPbDJupa/TQah3QYBj11qf2DwlY8t6edMT06PeMnSGXm8Evi7jn+bAyuPEtz5R5Cejo
beOXGciKuhLSzvXcMZkGq8mQboKHPU5FH1xPZuuM0EQK7qZe2StzwGOy9tJrDxhslB6tGqRGhXfV
41I+EGSUUbwDaGUyoFlelNq2DRpnXUAqfoOeIH/f9egu1P20Wpl5dz+4fYBDgsCZ4D0T4qBbq8GA
TE5hw+2AKK2ozB7HIfDvzMYYgYZoVWxK7Hs8OCme0eQHD4xLv6o30hsPlt/J1TSYPGn6wgRIia5q
v9kwrhIrSEXcGt09ONjudWCIQMH26kPbZTUVEFu1QAJAyioy0OsGzCGaoze+DgZ+PATsto7bUts4
Th4jOkDm8FYzmzDA89cDoxN2exU5Xe6uphxtLbV+HQREuzP1Md/4nnYroJkYdba2K5nY9FYGUS27
0v14tEl+S4Tjbk30VexU2tV3zlhpYJ2RfeJgP0ZQoEOw5iCdVWRDDXYEnYVunuKGM/C1qwkIeOa8
g6gLfOK+cEJTZz8Na3zySvcZncrPvaP9rKbS2cFFvzuOwrSBWGuIO+iThb3oID2F96gj8QrWM9xt
2JdD6DrdLZxuH/nUuhoFLnw6XdqD0lbOVD/1OEtQLOTrqXKz0MrsGE1TPTgT2EFOdczL/Hvb9wjO
oOceUmYJHHvEGYC9SrMI1VQ+ZMK7RCLBASOHcw9t7IuUWY94YOJZy8CXWrgrDbkRb3LXljMicIOq
Hrc3tAeornDWLbmaWJ0MTKCojnfsWO/TbDikODqSgzxXfxlSI3Eytqqy73WnksBn2wLUR9yaunuu
OdXG5P1rOQ47gNrGUHR4yYC2HIkmGZJh3Cpfw8vIQnkbeQ28IzUHLJJ4JEA0XotM46Xmxd5I+0dR
9ZuO9JDahPp076507XXo1LYTQFNKDCz4lta+DLUGF4DTW3HZT1EqyjJWGhxzBu1M363wUkDa2yTC
vbWY1kfOMNxD4MIK8y6/qAI1xC3Vi0Qn3taZhgM3y7Ve0Xtz8rbgXR7DGmAdU3NCt/uJfOu+IkG5
MYfggZpOGndyAGjWfsYzNzLr28nJb5BKWUmi7iF+cmGMboWHsXr0RL2BEvA3VGS3gwAcSNZyWpmj
WpMU/aYavuZQ5lBKtfI2BD+XSHTpXDBl3ua2e7CaJ4FUaCu+jcXkRHXH71qtbuLewexZVjjaxaYp
uB7KUu/D2obTbi0Px917nxw0TzSUs7VS9rrmNjzdOGD6IGqY46AA01C/EdBqVoX+ME7Ns4MdEkJ/
4dlixROvQH6htM4MfaVd17l4yrhaz6yfnllf2KYGB5jfpKm+yrLvNqJNNUxxXfGoNry1x0eEA8aF
7qlHmtLsMAgv8RAsMl3ETla4QZhWlrWbusJbQXravZEkm+5yu8LTMhVwBpmHRxr3WDwGYJ3P0m7b
Viz4Bi1tGz6SKZ9vkT8mtUqMXLRzqGDb7IaQYtBXAytNcGtyV1sHTQeZIOoUq8yjBg4kkbZ/8yGD
+q8M5aeM5Oek9ZyPnFm0fYjfgdQWaJ45X/mhGurWkEmx/WLjgGZ6Fvjo6k3VvwdRtu0SfmuGeQZF
Th6aZ+rmM+L1cxr0s9m59PHBLNJ9lFuy2Nh58QKWNdBrVoEGKUHuvlZUFQ8KIEstFP1wjsbrc93v
eLzzfHwwjPelTDXsu5JU+rpEr8KqDTp3XQzetCE9JedUiz7XcP5lz0VNFiku1AB/QbA/2POnrINW
TLlxTO1CgjR4GNMfXy/hqRVEDzSKy6higThoMSKkogi6D+mm1t1bt+l3wlPvZXBOH/qclXleP4zD
9jqlmoxtbLp33DwCdZyOXOHXIzm1NihDgV3W1+ei3KIahdKyDXYrutFdJpI0GO81RJCeNvHNxMdz
nWKnjaG7Up9bhI/o+AvkKPFSAil3hDg7RouwCX2RbjXdQjn1Ng1rIxSABdbjxYQg40zLxznb8+n4
MJlFYBPW2+WGCHQMI+0FUEXIJTJI5zheTq4a9t6/B7ko1RKnbFBEwO6z8Qb7v+ydSXPcNri1/8vd
M8UZ5Jbsgd0ttWbJ1gYVyzYnEAQIDgB//T10ki9SS6X+nPXdpCpxLIgkpnc4z3Fo0W9BLYIMuoz+
00aCEuU/Q7knreCdplbT4VYsXnoPtoIrP/Wy+pIdYHAddBuE15nJAPk6p5s48ypP15dkbmHPXp3N
SMWXxU1c4kI2wIu2685MmDOv0nXffrMAhr5j1ddZI4NnjQJXCtkV/OlU5J1ZBW9rsn/tGAuFFBV8
7JHov347UCFq389bllH3vsI1Yw78p7jFnTAyV9Zcndn/P9qeXg92sg93I41bLlkWiOYxDAAdyr2o
TD9f1h++uVcPtPz5q9le5EAruAXL6ojBZIyso7E0yHnxc0yUc+MsU+XVOAHOFLS6ssyB4LSw2qSV
l+QcLfpEyvH318FGhP5/DxDs0z6bmXTe3MwM+dekv5hX4k47abwe0wjRZNIlfM+BdT0zIz78SK/G
PJl6qJYhB29YpoPpG1R8d7DaPHMcnxvhZM51czEQ4rAs7z3E2juv/fn5FPhwlb56gpNp1sx9oR28
NbTIH0pogXOsVqDLV339X3bWVwOdzLUyVCgQjLjIK9B87bK/HkVRryuEtWjK/0+Lh+BYh775F+v6
ZMKJ3G+7pkHKlyFO9vVxZvbd7784+A2A44ueHnBvTz7M5DotHUWb1bbYi4JeN1780yrzHeiqj5+P
9NHqCYGUBPARyJN3MkH0paM9BLc/txbHAHnD1MgmTCURZ77Qh+N40IbC3AQT9ZSK0OKWK3vTIpdn
BfBGZ2prekS2g4rPuYh9NKkByvhnpFMHl6gO/BpVnGyo5EXrdMdY90//4Z35aFVD8wAAvqedaqYt
88CVIjM6RkNQAURbqNqNFOE5y8EPHwUIGqjUXIIWyZNz3BQcDXG4fYVI/CHwJPcml2fgMx8NsdiQ
oYMQrKd3ApZBNI60eoH2gegCacA6oZZ1zuHpo2//eoyTjQyZToY5ITLdl9uwtm9mE+wJmAe//1Ve
j3KyZmqJHMhARIZMCEF3AqIplo+o+vMvn4/z0ab2epzljb46b6wqL8U0iKzI1VPfdreeNR7aZrjz
kUf+DyPBzBVN40BivcPmLG2fXtfKrOHzN8L1E/H6cV157Cddbq2fj/XhN/p3rFPXNuxDHJo6mZVG
/Ix6XHHo4KTSrrszX+mj+YYGvEVRDWz/O2zO3BsknQqedXK8LWfzI5rEORuCM0OcPopSiB8glstq
r0TBqy/4joPJe2bdfPS+Xj1HcBq0wMjI9huezah5TQN99vJxZw38++df5dyjnKycOqSy1Zpn2Fs6
5F1QCiLeuP18jHNPcrJuSoASuyhoMjQjfEWT1AW3+hc0E2w+H+XDJwHxFw3t6M97p0xRXEjt5i2u
t+Eloe0uBMHo8xE+fA5w6NG3ABjBu5RGwFuJnpQ2M4ZnbYjuFjgTT0kszuk4fqG4T5MYaA0jSy+s
/b5fnQ25HpqYZ1wfdRuuRcbnG7u5FOi14OXNBBPJWIjUFSqZEORJAssE3HtmqW4iZAWJPvP9ThgT
f91NX/8+J2GlL4oosEaewQFmhZRKbj9HHMLbzI0OfAUabWo2BpWkEpqmzbm8yi827mcv4+SIQrKN
aiDlM3tWzY32lUaBUJZ3PvV+oIU1SmLlLvBc7doQFJY13JqIT6VMxp6PDuqFqDQlQ+3NMP4BXnlG
QXhuvkmnBy0UR5MJAfgp6jbtJ7e/HbwKiW9JK28tbZT1SZ5X9+MY8IcOIWq07hpG1uUgaqQJfb8+
oko1hj9RfyL2lhjAuYA289Telch/fz733uW1FhtKHKBIYRDI1k5vBF6txxANA1nho3aokSrEvyZF
0a0bH5qGWtMt0rqrz8c8EVHiu2PQANYDS+s/sGCnBLKZhvB/j+wsqHG7Nux2tFlShf1K5/5GBWNK
eZ7GMTt4kdlW1EvZfLaXetnl3nz95VeAXyooGSAB+qfPzSIFQZsDm95oN8f30UQSatzVGNWp7vZj
OCTE6lDM8NfSnCOivVvuy9CQJEDuBgzbO/wh5zSwDXUyUDTIIeDRhP6GOn7K4Ufx8PmLfnfg/xoJ
/cQ2pBbQgJ9skN6M4lsg3cwL0PczXdVtnvY9ai/ngphft/p3bxMWY5AH4nu+41BHvgqm1kc6eV2H
ybgr98AxXIBglGPhnsWgv8s3LE8F5jCal23M2dMe8NH2Z0DB/GzckC9g8HT3PVrVvvtrnZF0XMf1
TvP1/6cad8kJvX/Of4c+OdVmAf0HI15WOqZKHSLWqLjuVZ7fO227ms3O446zqgQaIIIi+/xbfvDU
CHOgk4XX0oLTX2bVq8sbQ7PAOCNjr9GEsg5r+lUW2IxaxxtAjKUPOVKD689HfJ86gIqLQBoOOPGS
PDiNfKRR1M7xVSN0ZRUBykMt0tz3A8A1lX3n9VcokRjxyCUc5sfv1rwrnfnMCfHBBA7hGwAAsw0F
5bvdieYxWvYiL5vRDarsNCqveXCI2O8vE3RZYxdYxCFQx50sk04DPBHlQRbEldlFcUOOxlLVU9UC
JpqOtu7P3MDcd5suahgQ3jvgV0Kr9c4Izasn08qmxXKhWzdPZXfsxhQGUJsIVcAk1yt5O12yu+LO
Q7npsnOPaH5mm3jNAKiYdjjBD3aUnDe8O6Fj/HUev/69ls/xao5xz555L1F+Xtmpp3byUXzxvuSZ
kyAkuUQt6mFqk96/97MpOXf1fb+FnLyTZf6/GjuwirlHh8iv9HZEDstyLrGcLZM0Yxo8lL8JHPn7
YT1k76GsQ//SKU5lFH1P/LjNqs76SklkVqJAma9zJ+/MBXJZmW82jeXJXg10csuhoHoSlBKzwq3B
Kp2G20nPV8aHh/bn6/XjcZBL8oDTx2m+/PmrN6jRpIoGY5G1VXPvG/tRRTM65n5Pt/frtS0iKugd
odlDNuTkO/GAdGoOZUb7b+G0U+TbOH39/Dk+uHBDqgeNNlKwi5j+JEBxKEKwHCMETW72YRWLvYtG
oHM5yg/eVrhIYSHZAnodeJK3b4vGkNxAAJN1jO1zR32LPLqVLFx//iznRjlZUVXuhzQKu6zodBbP
i2ts9NQQ8fvhNkzOgAMAJcFDafTkWXg3omm4Uxmlfb8t2mqoE01xQlGTDyKZIJQ4c4N7ty/bSCR7
YAfiUgGjgXcXuL7wbcF61IPAiebypmjQuyL8axFOD//hBUYYASceCHine3Njj8EcF0OmQ15slNeE
mTsV0Y+wtKzf/VSLZhm5seWsg9rrV/D0avlEVcP8UIQZmvHbDYB7X62FFR7E45l84vud7mSgk/3A
itDe5/dhZm+jLdm0W96u9E2YOHDYnTL0qNpncuUfneMErpRLPnTh8J7qvHLPhRP7FGJrRQvvbX0Y
ttVm8TaMEpsmFeCB8nfnowO/8EVoTsBwBfXudAU3lMUFp5nnj1/F4Fy4nT8lAWAwSWgXN59PkHdT
8WSskytZgXb+2Rloxqrnbr4j/c/ORRdMHyWfD/NuIWMYpLORNsXUR6h+Ei3iv2jL+HGmmh8l6xND
GRpfztFi3wfov0YBIhBrChe900te2feDBDMiy2Vqp/qi/y5v2MpawwwZXqLNyttDBpD1l+hxOme9
99EkwQP+O/TJTgUZuHScjmaR3Pj7eecc6i3q5R76N1OydzFJ0Pj6/fN3+j7+xwuFYhZhEEoFULmf
nCVDqItq8PDtWvQjJvKIVM5lufevx/3wBba+e9Dhn9iPs2jLZUq8OZAhHEUSb0G9Lqnp07BohqEX
0jDI5NxYA4j9uFo1lzTrHmni95mdqTOr4US3u4S7b8dbDrxXO0tZUL/UGK9+rO6L7+hS97JqY3+1
6qSA7Cvekj1fxzt03hSpe+Qy+T202t/jA8GNjA9YQu+AUkzWaK9zxa6E+E3IEIbs91CGnjkSloc4
falw67MXbhXszE4D6sDiQdCxfqfQJVwo+Jblv+ce+tdjAPAAfT1kkYj8Tk45jbgvnMduR+5CmN46
mZWyw+Id6qy7rXWWtvfBNg24w6vhThaEYiMCEgy37Jp+upSXkvqZ7iBO2+htN61/zx7gr8dbGGlA
h4EkgIDn7SwByN50Wrc76iuK3rQK2qDEs/XXea7ImZvih8+G42DhzGMdIAZ5O5Yk2hBViJ1+yW/J
xjzke7qpmpVej1u0mWEWfr7QP5obr4c7eZW+E4xOnYsdiTm7QMMllBRWTx8/H2T5IacT8PUgJ5sJ
b8OwL/FMZFAiYY385gbqSqNbLJmm+Onzsd6fBsj6OXAhW7B2NpTub99fA/eSSnG10z5PJ3NNrT9z
Q8+cOB89D85PGOfZAAhhd3w7Bq4po0SQshvsJgERJxkAjiHFXvq/XeTC9vR6oJMTVAYwEUMGZxcC
UtTBpp5BZOmfCXk/ONkwCHxfFkcl5BJOUQ82GmNNL/sdsGlbQDtTmESiWJs2W7pRK7NCF/yePaM3
+NxM//Atvhp3+fPXe6/E9Xt5i/RSHq2n+kbVSfPQZS/NxWytF792a6Vwd1h/Pj9+fZzTyQiLER8m
s1himOBvh7WtMURlVe/sbX5swiT6OV90X9GzldSpf0fvx9TeiFs0XNMv1cHOomP57fNf4P0EBUQA
xhXo4sNWjpX+dvxSczdX1bTTsT08y8GxsyH34yvK6e8nTzASdmQcp4BqAYTzdiSKxHZcz9OOooe4
qU0NfcR0BS3rV6ftzk2iD54KYSEsUpEQcpbr7Nux4KsCKxKmcVRWMOqeN34aiFW1snCXnVY26Pq4
pgS7z9/k+wkEdR0keGgyiOAlfeq2biiOI8n1LmgGkK8pfYnM9C2Y1LW2oAr4fKwPnw+tGcBMAviD
0+ft83GqlZZC73rjrfqu2oRdsQHyZfP5KB8/0b+jnKz30XemgJd6V1gOWWG17yPLiPXYRE0ytMWZ
BfjhI+HtYRtDlv3d3YO7mnXtrHdjiLysRa/GILywg/nx80f6cJSlcQJMvKVPY/nzV6t8FnribDS7
GUoet/pR8C6xqr85Fm8wFm9aj5ep/HZRLxBVQMmW5AqShSejsNIrPAtGKfa2/NNpE3Vs98h037In
tYH1J5QJF90zv4yO1pkP9v74RPIzgHdRDEYHnM9OFrPQXt8EQ7Qr7O42ntHSb3WR/v2phzFAMUJL
NVIJpzFi23cIouZo51m+BtjA4/2QdBB3fKV1aP5ax/8HBPkfVIlfTdx3QJDLP9mfU/kaBfLrL/yF
AvGCP2JEfMi4B2jwxfLHpeIvEojn/gHJBrIfEBLjZu16mCB/g0Cs+A8YwXo2nNV8/D9IX2A1/40C
wfL9A7waUJxwDqCqDE7ab7FA3hY/cC2FayWiB4CvUajGLfwkbyHicaY1jzkQ384Sj5q8dde18eSz
BVMymJlMJIT7giEX8IWKvkXSBnlogkXtWQjrcr36dyH++k2AXlmQTmhQX6Apb5d7WQKK2gDnCbFK
4F2EcmAMcAs63RoUUr+zhte3Qx4MIHlACHnDhlbdUbf3dpPHAXdu2nG8a1A9OXNSLO/z7e8FE1Y4
fEXotQTiH1HtyQbRUDBNZnfWSawjUkFaS5r5wg8g6DLwgX8Kykl1CYOWJSsiv9vUMwXaN5q6m6mK
m5U9ugCMdEtDFiHIfYee2oA2O+xrJw/XwI2SHXgoQCfYSqxY4EPpZVrRJSaADK9153I35A7EOXQs
V47DpiEtQFmYkipq+ytjF8F1ibbyyynk9oajMX+LRuT8zmMW3RSACkCO6Of8oaeBvptqCzsb8BsX
Zirhpdy0FdsI31Ir5kDmCwhJ2uD7JCXHs5rWOlaewmHcFhAfCYfvbKWKr3YecojRG31AvphAMsvQ
qAlhcZ1WdlPKFE6+5KIpl//a9R7bFFDzTokd10SudGuG56k0Gmwwl9q3jk0jktaT46A9wZqaZKrM
/GXIR7bnrT8c/LjWh9F1+Lb2+mHXtTVIGHUZXjAEQOmgAv1sSzptZ6ySGxlIciHMAGlyAXAMZcDN
jHPrsl23SN+AgIECHIrsJ67GCfw7CGcQM9vxPpg6fteKEHpuNsXsuz33sOQIK/e6DTpHXHtaSWjb
7bxV/LIDc9ZBE8U01qkd6hoZI9YGQ4FGNQHZ0NXYzTBt9jz4C7/MSwVMriFsjumUcAtAjl1MtV08
2xUPpyaNDKn5jQ11Kr8ijmjkVyy/biiSuJMOTFxiMdNoG9R8Yquh92h9CH0iA2DIXNl7l35oSHVE
I/AIqVqlIYBqW2CM1z3UXybRaOYMnnI7t0uI8KrZW0MQPk6HoJrxl5Owy8FjncJJ5Vd9Yyn4D2Je
O5t+sFi1KVpFIM2EQP1WSAHMc1IHgXX0iwlWt0HuTEUqtEayEdiP776DPpM+mnrxtYCgCD3iwv4S
8rJ9sFsCCRxMawu48dbdz6Cg4Eeq0EGFF55epsqmIYdfkxwtccwLHu2HcuKAG+CCAf2Z58xNEjTE
++l2xN8j2wk8T1OweMWlW1/6Kuy/gxtTB0k/ckpS4gSobXk1UQnzLLZGkc5xEnQs+kc0aBgA4ZU3
OInLdU4Am8mjDO3v7qqJ6njltIRtHa8Zv+dYdF9gt6soOioJll0bEr2vbFigJmi+F2avA7v+Udgq
fmh1DClkqJ1m24Ps0KAU1OPQxVqaYFveEaNmK4makUOOz+m4UTAmIQnMTnWejRMJYkAJzAzprBdu
g7Cu1qrU+QOUi3QTNlb9E2gjwN2Z6Gx0DxchNNU9rMlMi11AeO6x9ivI8xkQQq7x5yOrA3jVxAHb
GTfsu0RrqLcDCBOg8st9F2S5Kr5QrS9uUHYmR+QtuiuX5P5uFKS8GSvH2vU+PsKsRIwqU0nkpZxr
k8Xt2D+xoATSoehpvIWjPKrVfo0G08ap5iMuGbDsRtZvB7JJDHpbX82r2AVzHvJnaBJHbeyVF2qz
oY1fbTTrsbVDUYP0IHTJ0Z5jg72bQMt4gc1P911Lnn+rcjs8CM1ztBjmsxYrNIu6EV7XXMKTR5aQ
xwllTLfyWw+7XAcY6zoqQ3Ft8qDYoXzRwLgi9OdvdWWxy8o06llUTQcb98iKV6WhMBQaZx8Yly53
V6xmMSRmOdIZOprtB6rceTW4HHlD3+22wMV4zzl+pEp47PURwEQxk1dN2wAsVThUYBNuxEujh+gL
qRgQsD1QNXlq5ca9tUBTmkAaKft5NYfAMCVzXNdXPbG7CulmA843z800rBpNNOAP0SL/srETXitf
kmMnmdS72EBTsCmMl0swWpggCXdj7sHiqXY33uyJfRzM0aaZ7fHaJQP9QXIABBKRA6hUAsAyJEVt
yXLFO4HoldbAMLsx64+0bvpM5Gr82injfG88Tned38GfGwjC67izxt1s0KAwoxFzSoVrqusYHwWk
DM4RKYUOvHVSZQ8gWwRC0h8MaBSsZxz00Ro7PSTuvC2DAMdVMz3aXQBEweQIGzgALZsvJob1BnTf
atiUfuFAkq68x7KoG8CUcusFNo1RGnBaYifm5c9Cd/DiczXd+7LTVzGh5bHMLXAzZ4raawSRaxr2
Eu+TWG74IoIqSnNrciVUq158rcrOerKxIfG1bhZIRg8fty5Rno95CDKq4Ku4pZOPRq+cjxvY1SHU
tlWHDM0sK11DINkxL+GoeEhMg4ZuDZ9bCHRNZec3LRoX56QlbRTh3XTzzg4rDnVGmAN9UoVMlCv4
BYELVvvK3msaDZd5X/c3kdSRzowLQFplYOwAH+y6+cnieHikChe2hNh6XqN+r/yVnddznwzCowCS
+jiBrD5Ql7Wqncc5MCBg4k7wE1re7tZAGv6txq0UutkYS6hnoT3fGjvv9ihRqEPU09oG3DYkRxBq
m0PMRxxbhRBL2wcjIKAAoly7Sa1UHCcE/ffYqgWGX9Fh4Fszth55zKcG3LeZAloLKDYgVlFsmuse
d4PHuDPhgwYouAEys3SAEALVqli7eMAO2mXwtZRVMGjnPQhiC4gkeOGZLLQbr17pZjIUTBS4I+5A
GAjSosQGuJcOJdeyl869aoES8aZhS+PeWXFcW+9goAtNlBXFIgFmS6DZDbeOK6ZCaJMhf+0ryJwn
TIwoZuYIoBf/5uhK3E0+q7dCl+iHpAssMjEcOCYJHtgKjrn0DjJiiUtoMNALZsfmyYNzEU9J56BL
0ORQ6lpT3N43qi8kevyabscAutpE/oj/qYr4M/qn0D1o2Pzs4YaVOa7V3KlycP2VJ/piM5bNdMGM
mPdEBfEKDGf20FYOage2oDjkILpQ+Ei4LAbGEc+5W/c/LGHYbjBoNkndUOgMdQDrHqSo0U3ByK92
rjtYj0AXdRUsTwgA/7/U1qj4HyF0rfaDptUKZgcg8NXCwCMEiCUWGBd4ARZWySQbXAytkuQwQovs
A4TGxU1ABH0Yejv6HgNSD7gF8zdRUed3MUGnUhoqrL4c3oQry4ZK2kED/5SEsms2rPXU5cTCbjX1
rW1flRW3HizLKoAtaCCmzk0f5UlcG/bod6EK09YqAZ5xACUaSjvM8twNdjHpo0uOOKnDQVrM+huX
Jj4GSOSvNXGmDGg5TeEA4JAvkxpRTBMTcGBzNNwJRD3YhTi6RdIisgENAJHvCHIFmZPZtPOfOQmt
Q6mFA4OJ0fiZBaH+oYRWZ9MGbNrEo7FZ2kgcdEmocdlFuyXsGsaJrx0iNSTgxRBczrYha6VdUO8M
NotDLRc9ZdNaDMyDoomepm4qjh2KYnA1980WDdTuCosazNaqyi9jm2JRBZaVp0FHdEYbQncACJGt
qXp7bXNsPNT47kuAFjlsmFV0zElXrrzRsx8MFLdx0uEGiT2vp+F1b0Ed3uQdv6JU1ltXMlElbek3
N7gUgjSFFGYK9UNwFLyBYVWEHezWD5puYcCI4oc3DOq6tYJmQ+1OXIm+tYABJBW4HgP5WrVzCMRC
0e4aNBHsAtwC71k+2wiJBnFpCaWOoW/EfeuJfFdFhX89hIXlJVMbsSLB9anFYSaHu6id2k0OK6us
sn0drP3Bkm4irK7ctlFb7Jw6Al/Ml2298txyMSigUX8JzkJ53zDcrBJ71CHYTXOoH3G4iMzuo+qA
1t+JJ1bNAA8Qs3/oYTn25JfzfO1Qg7ziYKtjBzw6UsWzCOc08qQL3xxaoCO2svCgJbZEjWVtRZcu
ADwH4fblEr648GGgg/5hjWp4GZjqYUE+cu8LAdjtS5R7vkxpxetdRFS4LgO/uZwHF+WrvK7XmAru
49D3MTpSfGSLsWU+UQMKQ1k54XeieXnp47oDbrsJt84UAhtoD8Gx4KS9qgHhAMPDhSN4i9z7pipM
vQ37ud7PgSxuLFwoF2CM0WtiGze1FauzPsa0ruvSh/NLCwQehUvpyzh3LONdFB7QCSG+QMA1P+Um
BsJKB/16DEo36WEGdqxFWB1cgj2cyPyf1pz/yw/9D2xBPssP3f3gP/I/2esE0a+/8Q8r1vkDOdQ4
gNQcNUK0dCAR+A8rlvwBVSzkNujICkiArpz/lyJywj9geIKmBXhLR0giIlnyd4LIcf9AMt13Y/TV
AI2IvOJvoGLJrxThv1kZFDCRtPZRZMbehkQ8ckVvszJOFQQIa8qLoCrracMCi3zpMfKUDNIN1rFh
Zod2ogrxJhIJM45REa3bxnX2vqjze9DBBXoePJKDJGppAHR86TkDnANs+RPeI/a+lJF3F3ZdvTFG
AlGxoJnKPlxVKvpudaxIle6BgXXbZi8LVW5mABBhlOYFe29S5XVTqXGHKiTgR6Pj6TXPQQSJ0G5f
QC3Ea7EiMs5fcDxK+IDlxbjpgVk5Bp1V/vCHSmWujDhQVAHFISqt8gl+JfOFLinWkzZsQcLgBxvX
2zngXSbKFeHawZn5ENBoBgBJxZk2AkkKwF33rROY3dTS+mrAL7lxiipMNZJAl+D1WbuylMEmwEUL
Plk1CkV6AvWwoPKJFKP47o3LVSYIxp1u4NMM0a+9w101zyywrDazHPSNqAAqwtUatz1PziUIIZ79
HNfYiUH+6Lahmxd7a6zVwhOsLmbHH1dxE4XgCun4tiiMdWWROUe3KXP4HuBZtWr6JlppR8cpOFpa
JqCduCmPGPdTtFcCcjWa+EBxP17bAsEyRxVj5U9y2BZ9qS8aXapbOGgB8t4NAayre6tP6qp3v+aB
Fd1ajnC/MG6h4xMgyh0umOFF34NfA6MlsTLuzP40LCjWObiLL3PkdBl6HeXBal3QDaPOVrtIifZW
gGJ20QY9SotSiahJtRJ5hV7lIT7aUSjXfsGlleZDKZBJiqwrkOMWIBWIlfGg6EbAPuWFYO+8N73r
PofDaD9I22uvBe+qA+1oVG1kP0bZpMcKL8zGZSCAL+kB+aC22eHwhsajaUNzaKQrfyDyoFtga8Q2
tqAmh/qDQcgS9mE0rbF4AHFpoexYB51qxpWMrqxoINdI7I8MF3+bQhOj8t5fU4vzC2HV5FCUg16D
G5S/4OsC2DfIeD86MkhHdPWscXKyA50HusP9tfpRTWYC5rBs3FtY67TXTt/49p6iKFltYMqFa1fs
qotWF/RiQI9i2ocSC5O1/joSgl9aM6ebHFYJUFjP9aolCjxRQEcvgdLj27IMzcqAqn8ZOjm96fQM
gKnl5lsc8UUmwtG51JS3z6FypusqlPZTSQp3qyqKUMYZ2gtQLfvtyBxILewJgZGY8wBkI9Lue0Te
R9Bw+l1P3aJALKrV9wpiT5FG3JseorFpbwssTUSAtUCMZTdxvsF6bu1klLNrICSSrpvm0RgeyqlV
ahUPvPyT1NL/VroIkDcgr06Q9KhmsFKOxNilg9//mQ5I+20H1iEWNv7kQXonBUtyHvAf1hBVQCcg
B5g68yS+NYoS8FFBhD0EBJzpwNX5mo11AaIPDu6XHHYh6xqU9DJB8wbSB/g4i/GdAp4LOSUEPK2B
xomhbAbhi93xxzlU/XVeNbhBND5B/4dtxuAYNhG9w4/145RMfn8/9k2ISwnLq8scFKC1U3sceVRi
Dwsv0LY36HYar81MJoQqPUjCzgTAbNfHal2Ysr2e8EK+RAKxzpXxyHzVIU9z7JRLDwpgMJY4tVXN
6Bf1KZrSndZBlIrYK0QSUePaNSKaOvRzPN40+cQQnjad525EIPmP0ke4GPJQ/4Tvy3gbgve2xcIK
logNt18ycHbllUWOHxXX8GKxsZVOa+E0853CgntQsVerlZK5v4afid/AvU0OiW+ZBg9CTJd0wVgi
SzXn88HygbJMIi+wQCicBVxyIFIrcNPya733Wre6YhVsK8oglF9JJNgKDUvlNqbOAIShVGgB6OX0
kzPX+hbg6Hgoauz1lpLeBWVCPsy8CkHx1L53Ew3CfTCANCyNWi764NwSPGRnAi9u6uzuS5Azdd1V
c3kxRH3wpUPqeUJMYqr9VLT8K+1ndYNZpp8nt6jBi0Q/xx0CMWffdMiqzE1ZoipP2TcQM0MEvMCm
WnGzmK3UI2ixjpqsx9mxOsBrdDzdiZiXX/GiHOwW8Hf47gCvigO19H4UgiM2LUu2ErpgV23I3UMc
GmTnCB12PslHiZwYZ3sYDPQr120raFSQy58ZI4eeSLRPgb96cGof23LZ6WBMYpQL7mdkPf6MjO+/
DFOjYHzAmpdJBPEaeSax9ecIcM8qLPs/Ze1WN0wNqA3VquQXtU1aUFxViezPVBioKFxbj1cwFLXi
xNFglYaEzmNSD+P0oCRb8Boj7gMpuFTRvix6G4CbeuogH1LaghNCvUR/ZaV8gBhzdOnPcQhwbRgW
dzMHhhSJIpJfcdFUGrBDQOcNYNFHZ9Z8j1w5+dmgiOGv41i0yGzP8w2bLOSRgqB2wHEaVYD2RldB
QV71FvKlUe3Ed4iAnVuk57AqKHM9gP24T0PMeWCn8U9rzrgnmL3prbq4r12nWqmSWt+iCiK61WQA
E171umt+YoX5WFge6iFmYfamoiuRkAIExk8mu2qRaBCTurULPeF3CcCGTz2Qlf9kaGst0PPTmeu8
K8cjmABSpRHAvXe40YTXVm6PW6S1UE4IEU9dj0tYYHthG6a2QBoVc8Qny9ktytvSLXpvb2ogtW6i
DmfgCwzdQnDoWsTiYFUahYgUoY+th7RDrRFgamtBgiE3B9JW6k1eO+3n1tF3qGkMTwFwaVcgKnYr
Kw+qrEDkfwflHgF7NI8fwQvsj50AWHSKPaSuo3JCtaEU9XqUxr1GrhzFkxr3L9whvWQY/TwjqHxt
BmgbU+iR63XvtxL44zCQCVrZAQZE5AiCHigmI8CrJJz0lgHp/oNW0g8S6jGUngbuo3+tqkaUIP0y
7KIVyQmiZ4ZYBpikcABDqDPUXwM9/7/snVdz28i277/Krv2OOcih6tz7QIAEKYmSqGDZ84KSbBk5
Z3z6+4MmUVDg3T6vp2rKVWNZaHSjw+q1/sH7BgWz3xSNYkmIdPqtXYSZtaeoKcobuQ1904aST3J6
GBBi0NCcPR+Y1dMqo8ayJfec3Wdmiih9k3vfijhPL0hvt9/KKBqdoYvDfVKLPjqok1cUTpVN1VXj
e+oqbbnszvv4+LPX5BHtMjOzfiaKJezkiICZ1WaBwOg645tBJnpDchpHYaHPbryxRtDPygbx2fel
8gkcZ3SWq0Z72w5F4Cqd70k2OXkED5VQ6TE3MFkKjtLk3IvluERKqa7AbdpTIKD4MAVSdm5SMjEQ
S+fqnJ/n4yRivdgTHZm4FwwblP80dZMMUXvblUUxK5ErwoMQVEjamVXlZU6Kt0G6Kbt23OVxkphr
0OBhsMslP74fc/wLjNAMnjsjGeHQGtTaAO8T0VItVAZElGvqKlsvzKgjY8ItI9coSkLuysUEJDYw
gpT3jGFcOz3opgdPNPER8w1SEWvdGId6xbYYartQH6JsrWhBZ64N+PIyaqQy4UIkGNCYUzM560ur
EDcRkpUPlt+TU0WllPNYNCMTXceR1LItlkrZ2EqkSlQ3m6S4TagWkaloW9iwRG6GhcdWln8ZpU7U
VoFXIUIrVSEyqMRSEupASqyhTRg2ODcoSYAGuWdVCcn+qRdbUqQReeJeUKK7zGD7W4e4bjV4H/gY
wpnxQNqJSl4frjw2xCtRIce8UouCCGbyDLmzjXFshzNN8lHkRpt8zG1l6J89jmLdtjojWHOpMMqN
1qJcsBNTfwhshXnVrxWyOCpBYiYh/t373jcDqt8uhBw+OIkupw/l5IlPYytkuiN3BIqOkWUZaX/B
q6w7hKQ5uK7iBq5FIBvFoRB4sV6RJxJYDatLScctW7u0HTPuSyF8oc0QElYVcliusaf07uHs4fwh
+4K2H0knU3mpax8pHcWKgwq/0swy4E8Lxi7Ae/ECjIs22UomZlcQs5ULEnoTSmYTIRRYHCu2kXrk
H0jhpLCdjrPFG+sZq6GhZt6uKPqxQIVaReAxGjpsSBCQR5W5jQjgkfluDbLFsKZcfqlCpJnPlX3x
O/TpVm2Sh8O2l6L0VheU1iTVZAQml8lqAglDeDlm2gqLDpFlIfUEuVWrlFdeDw3lvB+rptx4mllG
SDJXZqLHlyiXBUbhJqIRKnhaKPpK5txdlZby1HXS6BAXdus6UatvdVNHTiuWMD+MRxRiie2Q06/R
L53rcklb/16ByUCU1dQiqvyq6hpT3jjpFDEcHlXfoe+yG10lB+1lmYjIeOuVzw15MEfLRN0GrNRd
Kn3Z409rWGdVLAaFHY1KtNd9IbqMO8+87nIBkEZOSc3OIlV96vwQJX3FULdyWHiPWTD5Nyg2S+fR
IOmxXYbEUiFW5GvDT7EjCAiKV0Xk6Q+J6OWbhhjsugh9+T7tff3c4hJyH2A0XK+4nCbWlita9oMq
A2cttfpsp1Wk4TsB0gqC8L16lVIgUebae/1NRh/zWVbVkhg69o17tdXCdo3Wc3ICnv8G1QUbffZ0
Bi0p62/p2LEgKyR+IR1E+aYbu3UQABMA62JjZ8LR0EwncOxv4HcWuRaQhJA85lTOEnst0ucmV/WD
nnoXjTnuqsHwiC8ttx1r6wSq6w1yjLZ04PhoPoGbfAMorMXRb8ZWPAymoiMzrPX9eRlb5okRfMsd
oRlDZgTBj8xk4QVATao7vEU08ZBUToau8A0ZFTvYlE5Khlle1ReiU7mn9BveklVfGrXw1USXiWFc
pJvqStK8rpIO49nU2mg0+NvaTfeqo66Gn8HPIHesdbybuQFdfnGy8fc+IlaTfze+QCDJCCbrWiEd
VFf7St6n30/n4d6/UK/y3XhhboOzaE9kFpwCwM6PfZVim/uMe6fyot/0BkWtK31iEGwfKgAyK6qV
xUW4LV3SKHtMkFYc8zvpsTqb7k8Dqd/tMLw4gAYAzt5ICQxBIHXtJB9GQ7HV8if+KOaAn3ykOUcJ
z+s/+nIMspwhUm97+E8784w+QnKGWi5ymZMPAXUTW4zSJ2EI74ikfn7ezHsLg7zU391ZILV89kJE
j+WD0eXeWZsL8TqjMHnic73byAxWxhMSJuuSKttQluwzXzmk3VOqP1n+8+d9eHeojh6/mIOxrrWq
FCmHWYMgqUsaML+Yg3EC1fZWrGOec5qukT5GJeSN3MLYF2GFbcrB3EubmZWNUPEm3xFDwUBvT+xX
b2kCi8ZAMx5/fiMoSmvKlAPZ3m1yJcNzE3EKI5RdWXZnS7ZmqxsuLsq9dyPcfT6c787wo37OoMOj
mScQC9ZeoaD2TlanXRfmWRR5a4PN5fN23pJvFn1cTPGcHLTRM6DjIYLYt802nkMEVa9bR9/EG88e
bz5v8FTHFnNdmEiV6LFyaLNrH1QU6UBHQyZLH4Rf6hmnAGhUEXzmEv9YpKwEyniHxiGpjm7ANrUx
3TofNxwAh3Bzitf2/kgetTf3/OiThcBgPIX2Ksf4bh7mrbDZtt/mXb/5PVifau7d5XzU2uLAQZc2
HARLOSAIuNIUHAH6Ewv6LR9ynhlHLSxWNPfvANdO9RB+SXYKi612h3NrjQwSbEjRAeRk+05+6vCe
l9SbHRe0MVkDCkfA9F8PYj+VFvAW9ZCShy21WfB/1Zjp2ku6fTQYTqhoAOC+C0m4To30TgpOqa3O
wcFn7S+Wg5zhOhJb6iE26+sAxr+X+JtAxRE7Royom9ZzfR3x/xNz9d1FcdTrxaLodXK6iC0eCszZ
ohhJzBz91VB0hL65/3z5vRNfAt22pFnIBAbEktQBAIOMYKof5MoTH6g7ZHeRXIwb6BID2W91BB3a
Ayj6vNH59ReDqgHAVcHyywaFwcVH1fUy8ijEHxRvRtCOYbGehIRsjCydIg68E5K8amnx+cRMx7AC
TflqEJInU1EwYvCNOHTIKErPKlZ536ogNUAakCz8vI/vfEJA7RrEnJkrQ8Hx9cQFXlx0SmUewL5q
EP58oJydfK+m1toEc/sLjRG2ozUKDwge/aKxLsQeAqD1IS6VdWR8D7R7UkRn2ild2/dGE44R4R3l
Xahjiz1mUqA3RZl1EDvdSVIYTjKWEcgROrohP4D9uwt6LXA/H0eMlt+bLXNQZ4kSKndL8gfZqBrL
YvMQZMjQWAiB1WzdY2IjgHaWTZNbeLJbyNQqyobUrYpDFKY03WDeCcl48EyMajz/auwMILiKf2GN
XypcfPocayvM163xRyUp+Mhoq0xVVlKSYxb2XFgUeK3wrM+0dY2nphDGWHt+DZNvufDdqr4UabPK
8vHMEMlJSXC00wnYBYBSC0kegK5xUW8qIJX9gAdohz1Hod7B//waYNJmFfEuHR69rrEnTbHFxLL1
tt9aQ3FVBsH9WAk3aQl+eSCC5RNsZN6yiPSVKAor8H92kIjbcgRxGvwQi8tSvsT97qy0UMPLjHg1
Sb4r+TIOo+BtzDgFsFllD6RyUFPIH4wJinD0u+p/9bTosZbD9VD4oET0YDWQHgdS7VBI91eqLjlD
jFUd+QGt+iKR3wKufNEB2S5r8ym3BmXVNFh0qlqJcgwE5AR191a6VaN7mE5bRC+vpThgbLDroPYl
tOUWAuwu9Y0rA8ZhIZBeygwXKsG1L3q25vH50lS6zr0fHrWVLOhcHEbXWR8502A5Qx2t4+qHMeLq
2svxDR6tZBtK5H6mtdhhb+iV+xaTTpn7uD/clfJPQ0sRK6VliTfVtK3sbwdpXxnfcuDlVKyq/Jvu
Gdj7WOsKr5equjC6RyX4aUm38MDKmippsa0BSAZTZpvBN7P4zkVyNQZ8cLG4LhVhHWZYj1sYARZU
aKZtXE6rOjMPaTY6ZaLeUERcdbkGuFY9axplY02FI0ft70kuFTYXXqgSoelKzeiS4F77ktuLXwVv
J2bFRavUdlhgCCPVxJZFdiNX34x8AiTqub50axU90OV21yQIIuCh3ZJt4yN8VQLZkamuZQaVEubT
TlbLfSo9QZlZ+6Sn9Do61MOtGT+25LsQR7WjCh6VBiATRkcFoE4VjZ3ekJLiWC2qaaXiGYR42CrA
/k8hV1q2FzJJ1pribW5+oXa6BjmGzVu9Debyj0CWJ5M8exgGcki605jStsraa2pvzhRFW0n3qHOU
F4YGWUSGDKfIkLqLqHPHEAelUTFzJ1ZaugzhYRNgKQt+C4RfqbuJnp/IdLx38rEzQ9FBnhk66iIt
EAWCpbaJcMhEGuy1rr0Hj9yRXC4TkFmxHpRrGNv6Lxx9R60aM43pKCgMMM0Ui847eJH1iDfvhdAM
h2Rib/p813zvXqSR9EDehDsRsqCLrTpK8lKofP8G2UJHtjF/3Yfud8PN1uLDyXTDuyN51NYiMPR6
Sc3xUz3EP+t1M9/5/ZXwhKKQ7d+xTyWX6qa7oXp2dUrI5b0w4riPiy+od4lK4dC/gd6xE7Fc1GBP
weA4MZInWjEXX2zsqooCqX8jnsmzzoK6ksxVfDaPZ7cWnbB2o7Px9Ji+Fz4c9W1p3gGOcgpJEpPC
mc3WlXP/LL5H/RFhfNEpN9GZv6FaeCrYfrerCCfNWC2UEpeNGoCWAkX0b5JdehOvvWt/722o4m70
TeF6trqHf3Ai0H2hmi9DQVIdfzc5H/5H66HwzHJSJXQebjEKk1ow/hs2RSfZNFvpDLD5ij3WPn1b
end4j5pdRKBeGrSeGvk3lBIVe9ShQoUjJmzhSKleLvLbz+fQqdYWUagso5079P7N2Fe4vUokDLh+
RvHvfgIO6POm3rt1wvm2ZFMkpQPHf7Eooj4oa4zjbiqHOxoTB1AEypP6SnAbt8Rf81R7b+fMLKGE
SAebKLpAyznT1HmTdH57MzsemcmKANvYzGkY6iBozzrFjX5+WmXzvR2HPqLOQ1Sov2lUSYB/KINx
iOQ82FA83MVKd90Fw3WWlV87SzjhCfTiRrKcpYqFyDJJ1VmXZzGoQTMlNU5yB7xrFLuGKrHLNqk7
XXp32RNlUfE6Oc8vIP+tKjvcWNFauA4Op7bZeZIs30GlCISrgEmov0xjm2pjmX1tHhIpFr9VhpHf
oWEfnJJ/PdHKUuVfa8rYzDXzAPK3KbDiTgH2ev4pk6X3W0GQwZxzd+LyIuEZc/XNsw5km+7VQNmU
M/ToxEJ4TQgG8Pmi7fXPxFzsLIKvU9+RmptkuhYl4C9QnqRLv7+NCwECj+GKcrZpLc850ez82Nef
iW/zogMB0HQWonu9oSlyBlNmjO+CXbWL1xI2fja4zJW6wfO8WJ9afoudBUI1kxKBKu6ZIutweZNO
R2uUxlK+DRppnw3hTSzg1tvkZ1gQZqcGdH7zo57NbaEtCwtcJFsswfR+3TPEVlHt85XbiJ7N05+o
aSO4lJLX5fbEIC7mx0tTIH6JymbhLdjcr5vCnSFB6E69Vd3oWlyXNpHp9YVrrvLr5EDG4ETPTrW2
iF8Mre3quFWhgTz5xODW1897M28Oy3FDxplpgaCYSYXidWeGaQTrIau3c9Y4u6q26Y5L+tkpgaZ3
O3HUyvzzo4O008dIFkX1VkqyQxtI9/pUnhKAe5HB+awn81lw1EYbmFIySupt8xV64cbHSdiVbcmJ
19MD1qaBU2zVq5E5kaUrBJBvYrZEbAevMvuUHuvi0Pljfhx1dl4WRy8ih01UVLzIfFeNs4sGWkBv
npgVy5P0j0YwakFPgNwjc/51I5rQlIWqK7fDZlyb6qF1U9e4n+wCzvU1ZvGw2P6HLSqLUBNII8Yk
msK0H9dGvZ9b7K9xGrPNej+3GD98PjPf7SKZcB01RGvWPlp2EXi2AH/ylqv6tElv5Puhto2H2K3W
o6MHRAynDrFlvPcyqEctaosuNmbVV+i93zZOsdOu9LPuttwHzqylTx4kWsXOafHepaDxmzaXW/Kk
QlYWrVvrttpZDwylHeBJHq70O2qTa3i9t4Y71atuX+wplqJtKK6DOxzi6wfRLZz+6T9M1f/5PgZS
uLO2K6X21xPLak0x61LvNo+owiqVv4006+lXvqxB3XveqhVtqc8ViqMYm5J3K4HZLZsvOpV8DXZ1
jb6VIrhJcE7S53ucoIaHSAIpG6xR+1PT+b0tCSzG3+8gv+7nEJTmCKmYby2faVCbryEYOfXGu+qd
8S5ZxydLLu+chkhgSsRnGH4i3Lgc2EieSjRAbilCgz4JyOo8hcZN4/2ZVf5fCtC/MY85mmjvScSE
x/yfl3/+B/9H/Y2glFU0y1GBHZHmGfcX/Uf+DRljbiQS8kfsNSYH7J8KMbL2G2qJ+FbNsoIaOkz8
1l/8H/E36k1zHGcyiecv+p8QgPCPYrYdHV5wKHgzlAt1Vh03JHVxZpgQO/02rjd4aYjatgUwKqxx
g02869IILf/Gs4pUvDH0YKrXvZDq+Y+UBEq2CzthCA7KQIp532m9Vu0mrZWH38NsToX3lpb5jtF7
3Rpyo9luw9KIQTN1cdRvdB9Mpt1TxZfOlSkPiq+xIgT1lYT7btnazVBYdQLLR9LiH2Y/6CROmkYP
Z0k934RJlBPDhg+4TgKRzpPa9879KSzFG69NpnyWMJtEJ7OiWL9roqD2XaP0vvSxNLhN7WUbVZGe
6iGqPWcw8zG+jJByGEmMynkt26D6sn47KPCCINgWSiet+8kALQ5kVRhAVxZF4583Vi/Vv6tCJEzu
JE6F8HUwg44ybSjl07jPyxaFFC7MqSJ9y2cz4q9KquZs5MYYmvejLvrdZaqmLU72XpZU7oDjsn+N
TMUguV6hRspDK/QGd6rUl4Poy6wAgUVp2RjKU4oFM7V0zW+zxyDGxf6izTW9+pL3JQDyOEiq5Hcj
yqXxFluMCJCdhG8HUhWl5acjkDXfCsMVqLxEem7KqSUVPFa1BXtjSMVZMqFI0PG2RQkOceMqk6GU
2JjU0hTjE2HkUTHBK4hicVeIQyh/BxEOl9A2e18od1MpNeLVpKhxH2yQeo4aNPSUgHxpV3V51rm1
aXk5SgImIFxIIBnQUAy5Zc+oNkrXxgAU2y5DCWNKW7+xi7juYU8MAKsvudVHOJ4LVW3GP5QWcmmE
tYAVJpeiMuYWGvxK2FYzSUSvVkDOJKuT7EKJ/BE8Yq4xkVfkngNPXo1xnEOlTrESvxZLOdJ2aqNB
7uo1PZzuZnlx5WloSquvoYjHg9itQlSRK2zV4zK7EnJ/ih4AIyrZoVSsSDpr+zYxd9KQ89arhpA2
vtXkvitu2saqjE3foJ2By4Rl9cpeDAHoX+hFZDWconI/dpA5hH64NMwBN1FPyrDRjn1ZES5aMYjw
VbU9wI0hQgxG3qKfVG0yQc/HqHWzQFClVl3BSwp1/2tr+pXkXwdtoCf1hQIoLRl9WwlRsSUtVwuC
1PRANDOsK8FrmhHpLKdEJzUQb9FQkWtxALoYxHCcPB07BYg7o/8E30n3Hn0p90ckqKMxrrYg1add
H006FK0+Hnqnasxi0xtW1aq2yVcZHmHHl9FKVmMxT0HFt1Z9BvhY7Q/IBDBBnF710tIea9/scYEc
8got7WAslHUyCqbxnAiwbjZVGQbprZQKiTLTwmNRuYujFKGExMS7100SBD1++oZZWl8LSS+Tn11o
isIVhLq43aCVkKSgJRM5vhbIGCqyXRWhJCNuVTbgWr3Kb6+SgZLhfRt1iXKndoM8UNmiMTQiIrMQ
9kMAJ+VWEHKmDOwuPbmQvK4Xf4SlnKsWmkBx1J0loC3BrHpsRHs4uUoHnjqRon0MXURwFU8Q2f3G
tAjPs14voPUDJYVCImLuGqEXJKcjrrW4+3Ex0OstEJYImWEBxer6JpsEXX2Qm0oYH8xaCs0rqWmj
5KHMg968hVNRqNmqRENmvGDXE7tw6xVCm9pal0rdjdS3Y3FpAPdud3GkNfV+tNh+rxrdaKtHxc/g
xSMfmCHcYEAxE/ZYzkzGhQK/Doa6xoq8TqmKJ9dVUKekIKIeUt4hqNvO+IGGU+fdm0FugWGzBs3c
iPIk69s4SkzVCXM1adZ+ImTUW1Kpjy9ZJmO6a5Wi6307Ekj42Y2i5P5XTeyrzNWiPhq2eOi147UB
0Quid0j9GP3Nvo9/l6YaNgxBqZbXVx2CG6GtVPA6d5lRRYIDWVLWrgY9SfHHyfpWc+v507c4ZZ5N
ipL5/HUdmbOUUldqZ4mmTM15MtWo7AuaUhhXmDz4/rZAv4fNu4FYMZz1Uxj+acryv4HRv+dsx3/9
RUB+Exdd5lUTPFfZv/aPVfiYPf4LC/rH7Ed9HCvNT/gjVAIO+hvm4hgEzaxkzEi53v4RKs0/kcgw
Is2KBRXYWH7yV6Qk/jajYJB60gFqzL6F/0RK6m/wF8gDAW7lUqyJ6n8SKb0pHWHeLevAMrC/kmbr
ysUtnx00S6t27K9VowhdtbAsm5x1j/urNhIf4FuOaBZaCI5gIHjy8kfdG6ONvOWJzIm0SDmJoqya
mgJAET1L7uBz4Hh8z+9Ikk+RKHXXyVSaTqlPta3WCuVpSBYIuyG3osVwaPXiScXCdSuFD8r8zkef
8vqPEPEY9PlGLpfEF2kbsq58HtVQ9cWdlcOxYqtqq2u5iu9RWhWgQuWV7Qc13i+51jsCaTi7N2TY
nOwRayuCSGbMf+RhsDfk4lustf11HTSIKUA9o7j4rSXIcq3a74H4j1F8ZVSiuPr8vdVlxCvKJNAU
izKSjJ8XetqvR08NGj9CmzO79sL2RuhadLu9QDyPvUlc1VNwg41JCDZZH91G14DBjRKgihLqr16o
oi3kZrgS+rteM+/QxDogZIcSMHzklQxMyGn10LpIEFk4GO1GDH2OaLlNVhxAmiPKDfwsr9XWApJq
/G9mXUAJF+1GHlQEPoAbQC8n5zB/wtpKfcevixX+bjsV8VCnDTxsx0NL2n4+IMt0B9OJSijXQ0xI
5mTmMluKn3rjiZacXItJbzogAawL1e9+Eo0k9pQWphPLoCbCMHp8eY+XP6x0ukQwr3BSyT9VrFnc
V+f3weQNYxQmFjejZQlaHb1h0qoovtbmblc11JUxzEL3ZRILjLdzYgDezAiNTYIrMr23uK4tk9Nl
i3VzkKX+taH7ECOi1BbMSF4xkZ8mdP3gwPAKPZAoKJFoqUAskk44+r0ppYh4S3GZm6VCkXVgx3o9
KZN2gmAxlNaVOvvmEV9Fu26WrR2jGsqw2OzCPEdmS0XNQGpr+YDE3mVdJVlqV21zH0vK1Wy61Ebm
pvCSm6rMbgrDJHaSvG0po7CQZNNwPjb8+udj9zI2x/dHvAPYC4E+mTLlUXbv1y8uglOI9WySr1Bi
5ppmqpeGXyaoy/HBmlIM3Z4D/ipub/p0z8j6G629ItFTXEAvYl3MI1tNyJ9A4xurvHPQkbuIcDjc
hJ76RLhaQm3OiluK+Zd5238lDPc3VhV/HebP0ViTcoYC51k4IpmXp3vkucbbCdO1FTfh9G4U4luU
idC1EwTxRjV3/oDWoanFmCngX4GdELfAQscnI6qe/IqodhZ+WGsRwmZRDVErHYLpohDlm8AA1IHW
184SjWjlF6mwSqpI3b0smZc5WXqWeaEqmbxOBLixgnVK1FpdJI7IB0gkEFQ2f8zVwHYv0v/ikHPb
1S3xKqhRhfDkqHT6oXg2S655LTIQLsL5vZMVU/Mj9ZrkIhsvqhFFtkjXSltV4J4DimigQM58ourC
imF1wkK/98sYVXyr8Z1aZqx6/cYoZO0+70Dr+DrwKs1LHED34roL5HTjS53nCDFFvz65budJ2jde
vupS0F35OJiObHopBDm4sRYWMrrJDkIcPrLB5+2lmlXPiWyNG9M4gdx/e0LP42PMrsJIIlNzXeT6
U24TCHf64lUCW2qS+sYJxOBZ1dvERXgwtyuAZZfmUMFRZ195Wc9TqYKOSLv4xLu8KKi/XhZzdoaP
JCL+zJa6OGQUsQxFweqaKzRevb0ywhw2yFq4rVVZ59UU5+tAMORLQg67AFAKwc7o1q0H0tPwg2pX
Vk2878i+xmgCIn+pf/XDrjsrqtnTGrklu4Qd6+peAQCuCH8q2DvuBMhJdimkeymr91lW1btA/d0k
nSMEGBUJQXelQWVsMqlHrqq6LaXqqYS5dTYaOuRwDzEiE2EJ1CRGBBh1/VLJNLTCGtiP5A6g6TZ3
mVh3ewTLNi97yH8UHt/lKf/99/w73/NirEI/aF7iyn/+bx9+r/I6/9l8+q/c5/zyMX2ul//o1ZPr
//vyY/85n2PWV/+zzpqwGQ/tczXePNdt8sdb/Pkv/39/+K/nl6fcjcXz//n397zNmvlp0Kuz49AX
dPHRZvsmep6Fp8c6fHzzK3+Gy5L1m4yfhQpuivMLqMhf4bJl/Qa8aUbYwsZ+nVg0fiN61VgdMvIi
cOjmWODPxKJI8E1CnEk7X/n5ZSLzvyL7P8NBhu1D4fXXtSiBsxvH4hkv8/o8SBEeSy1Fq12rhJZR
TI4qpV8oSu+OhuKd6HPe6/5ZX/88nnD/OPRFIqaZsjxo3AHiJa7YK7jvZ5J1J4pIlHrpiWP59Y77
TytzAH5USMvFIFBZcA0qeZoLRnyDKO315x2YD/T3OrA4L2NcFtS+bxu3lu8wPV/X8XMCFBCRocm4
FJE3/ryZDz7DskqHEp1fB3rZuEh4rsi4rINpQv6wWn/++Neh2t8D9FJbOhogKygVkkg83iPZY6La
n4h7q29WSs50/vvC+M53/uj9F2edpSOiq6Z541pT6Qgy2VRFp5HW+fzxH73//PdH7z8GqocSTsEs
7aJhU5MqXCGb4G9CC41rw4iFEzG2/MFMmu+0xw11E8dDYVW129vI1sqOANvyR/YN6bj1sFKdZDXY
7YX3HZL7vJWTbNogprkCnuz8Z66G/3yq+c2OukqIo8phVdduGagPkVADmZ0VXU75gn80kov1Hlhh
FkhFWbua2lSrLvKvOJrQSRikr23cnlg0HzWyWPWgepMR8evaFZG1m/U/57uaL38xvdj9tQmxWPG1
H/h9x13Q7QJxPZaBW+v+ticbnQr+iTXzUsx9Z+nLi6UvwLQasI2v3aIRZAMqPLknbULpfQVoyzvv
Skn+GQeReiXVZbStyylxOkkkwyj101k9djiRooaqke0dzG9IMrV2P8Ui9u+peBbVyAjYcVgYj2M/
UtRtcnEjDHp0LwJFs60QogUVE/j0FpK/SiM4VNQ1Eq0xwZGPcHxYm35td0Ii79q6K90J6Y61qQ3N
Lm6b0BmEKbUnMdMOYVB1V75iBWd+Pww/wkQzcWtC45eMA8WgO0K9/ELx6miPDEyJOXqg11+a0puu
y1TNvvzS53ohZR1N6rKGbj6hUO6ScljFaPI2/X2UG8DwT4A/P1i3LwX7owZaZTRiQ05qt6WeZEs1
OKl4TE9YbM04gncmwgs1++jhU9F6dZplNZx9/YcVBnifTPu8Cp9RVnjs6vrek2pXtYr7XxusBZxB
7OKxsjr2oMZHbXd4HppnRT0kcDt+7fmLu2ueaFkQ1OwwlfeEuKibeZeBCEpOP8U6++hjLA6DOpVQ
rULryy0s80YPs30bnTJ/+uCcecmNHH2KWp9Ma+g4CKYWqVtsWkivJIXo/NrILPetKTOzFuSpa0r+
2kCXllMNuWWPkkx6Ylf5aGwWG9dQo2XVdhFbY+mV57nvhRthVE7pLSxSjn+fHrMU5vHpIQtZ0Sal
z1RFzmedZ7q2Ier0nJa636pvczLslojjLxWbc6mrFFcNa+OGdJh+4gT94AMtfXTiUa+GyMtrN0i1
fWA0W0CRa4pAvxZnLPMuYdvHWsbN1U01TM2m/KEKvO9iIJ66D76/0sXFzI3qIlNnOR3X1/N1RyKw
Rfjq87k1P+KdTURchDDYuE5To/VsFFFg445gTis0V2wZ8Ty05E4s7Q9mF2CDV58/RVCFKjz77NDh
pKhfVKfo9h+c6OTmXz3YS8W4TeYHz7pnTfwtHQbXj4TVqJyYNx8NzyIuKQZFTUclrV1hki4yrdnl
nX+DqsnvbZJdqIHxa+fE7ORzvD50UZq0APV2t0zLbjX41V2A/PGJ0f9o7i/WtoT4PXJBMVS9Wt9j
8347kBZY5WV2Yu/46CMsFnfiUwBXsU5wSx/2kdyilxlEdpeOV30V334+Td/vA9fL1wOUYELTogBf
u17+VMYocw/fuDmcGKD3OwCM9PXDQ6Wg4iJykPIjfCRkNwyy65E4yYrrE7yo91eAtEy6URvMvLpl
mRHQ6GIHkWs8MfofjcxiAY+kmEsj5XCQQwwGpXO+NXCI6MTQfPTec6tHB5uqioli6gxNNaJrNQuA
6rX+4/Nvusha/3UqSNZi9VJlx2ZM4tWbPk7xztHG0ekgO62bQKtssJMgg+okefKSOt7GVSpuQaZS
ECIHvlWnqbsFEyw+jmYHliaqO6fpfB2hQ913QvwxMLCQuvNJ9eWLGu7lWWhF9YlN86MJs9gVRqT3
KOqw3deZtCaqWEdi9tiNUbCSm+bEnv9RG4stoQXKKXvj1LjZ+CDoj4E0rXvRWqX4inw+/B81sNgW
qMbIk4EfjytgTxRXl7pfOfEYrU3EQz9v4aOpudgYKNKboJDogteH5tesod7R6Jl1M1u3/Py8iQ/m
55K3MbQ4RXopTTRBh2iippbWo2L1qfP54z8Yo2WJNLPMRJXiuHF74xwBLyiaNdVZ6MlRvPm8hY86
sDjaa72vJHjfjUuB8zYtNCcSuxOP/ujl578/WrsVinFxMJHk0gWMJ9JL3ctsGMzY2qi/9oGXxWy1
lXpf9n2mUC3B3qUKUlFYCsITo//+4Utp8XUHzCzPUDkLoVZVT1KP6n7zTRkwOvK+9sbd58P/wRRd
ooXRYkvrDjSeC27R0dt6nUb59aSWt58/fj5B3kZXKIy97sGEq49Szxi4GCuOBy+Npa1XxdYXscyi
bYHg8aoRPenCxzvpxEHz0UdfrOpI/n+cndeS27q2dp+IVczhlkFU6uiOvmE5tAmARCAJguHp/0+u
v/bx1rFadXy3ystutRiAiRnGMNTEskKkXZPvMGGtaVhhWrup0arVYVz78+916c6cvdnOSDz0AoVD
KXoM94F1GITfQpXkLJhBz7vyVS68GtHZng9nV7wuboK4wu0xFabF16SHvOHzb3DhOv0vo6Gg8ERr
XCcqX4z/YuDxmseva91feTUu/fyz93qWngf7H36+RYAxtX1Ruv1wBw74roOO5PPvcOEuRGcveIdz
k1+J013Qby6254UBq2jfD+svKICvfI9LN+EsAAjbutIK6pASSXh1aor8TiK7/Pz3v/DyRWfvt7dO
Vjidfn8m7whYrfWyZIn99vkPv3RxvP9+9Qia5bifYG3CdMJODQyg4BcAaXPAobPae/63Dzl7v1tm
nHBKkMAOgH30hCpjvn5HWQwsAyO+Tav3bzE8+izOvg1K2Y1s3aFcpiqPCfr9UUx1o+jK23DpLp+9
z5EW8zrYKLcwGRz9ZNpJt7rykF64yedtGEiHkkVqZKK0VYHeydEx2heK+/nnd+BCagEDH/99ZSyT
mM6zbZyNG83ejGm7nLV9lLfQxXzxa1gh+hVUBTKz5N5p2bDnDLfHs2GA+Pw3+Hsa7nc17s9t1lIm
AUQYtwakaP9bBMpnXay89GV+cmZOVz7lwh0Kz971hVCobxgiET+CC88dTZKP1eReuYqXbtLpz/8I
FYIJ1W2L4P5DpnzgLPzVCOtLF42Pn1+iS7/86c//+PEQNVahXlZk92v3dsKhPe/Ucg3+cOFFD89e
dNixYDULkRyJmbNZvDfsG6kEfjZxRzTdDlfekAvr+W+Ozh9fAb2w6DZQMTBjfVMVIY7S4NIAlaon
S//samNduRNn7VT/ORSddxGhGwIN0BhEKEnQ7aQPjocFt+JiH+Ac2jCIkNCv/hqhHf6kicMgBJxF
/VvSXVnQTl7hv0Us5404jT+1q9usXWlrMFe20m3AuLQhRy0SCXprSnwJ8vYIptONh+5FWAndFQCM
QJkDJnbjN2ijmvfGtuJfFZqW4SnU7v1IuH3Hu4UXMLroPR5lHCV5i3CxqWGq881X43vdjlFq/VpY
bzHw3t2ksNZ+fsE0EtwqobE36PwNX2o3mDAokKwvqnNJaS+86q7c4dOC8ZdYLTgLN0Qf0JWQuStR
GMZvIPvnRQBJJuetWJr7dZpvFJH/drgLzhYtFXCrw7hvD50GPCBuaP2CmPuhjZxfeqivzNdfeC+C
05//8cTCerwuUNJiLgTy4bQ7Uf/9gHA4JKD/tGyUBx0gjT5/wc8gjv95ak8u7D8/DGaHyY+pLUoL
Uk7XTas42INmCmGxvyc427uYCFxw6/gwAZS+piQB/2hGwqJmudUGmyFQWeIPV16iC8tZcLaceajL
CgVHbIlBnzqtPWAPhQXCzuS2V/edS5f3bE0bWQSxGyQ5JUw1wBXNLXjYiatSNLB598M80c081n0x
9JaPrpc2gjfHXreYjInARJqbDcjDQQl8epMP6NR6dV38VwLVYnnljpyWv789zmfLIvF75XHWoS63
srAcGjTdV/PUv4RhNYMZTdhW2jPAMRN12hR/E1rC2WNlKIMhd/GqC8jePHblhlxYPU/d2n8+Hqvf
xzXmi6bS8jEDBca/FwGzjgN143678n1PP+pv3/csQqK2ZxoFh1lpgxqIdiifgpNrdXX1gyHGvLOS
AZK5zrGdnxauDM6TjlOl8Fx7YosusLFwzNBfObhcejTOoili99CumdhBsUHeAZOwxTDbblLkGHLn
SWDJ+/wrX/iY8/niqp+qMFSri8xf5CF3iZ4tZml1N8U6yvBN0fOcONot/u3TzpYs7mKSCohut2TK
m2/gBCC3Zp7UkQNmcIxEZKDVm6L5Sm3zwjb0uzHuj8UrgFkcfRuxW84I7bZ2xN9jquIrq+8ZvPo/
q9X5tGLfasy52MwrjUyiLUFLAGwsFhcpg3cs8y273o5IPnzpupCWGOMTe2KNEsHRZBVtJarChXkz
RSq9upZnvbD5nJPB9apnsQyjV8JDmSX10XatX9XQpeEyZQ5r31CU+/w2Xvqgs2XLG2xRw1/uoRLH
bkP5xVubLPBJHmLEBd2mdh5YzZWQ9dLzebYCBc4iPLSDeuXUiA2NgoLLYOPg3BIn+nb+vxHH/ude
ni0tA6/61iOhCyA9Q17dB9rWXsG4hQTp3SPjd1BKqiuvwKWH8myJgQEh6GEccTG2AS8GTcAo0Og5
/vzGXPrhZ4uGpkhtE3gsSq9j9BHeE3ZI0J/wb0uSdxbcgC0xaAtzoCWGGOcN1N3ePcHA5g6kvOTB
QFv67M2DeP38q1y48d7ZUoGEU8cNXVrUq101IV+nMNcQLR59doLQbH0RQNE8QlmXf/55F9qjQLH8
7+0F2AzHSgTAfX6t32sXY5MLrNPeE3I8O4wflGhkv/OmZReht1jAc6aMD+/tuIHW/BdehsxzrULa
FQzOXkFtG69dhGi0yUYeYFFry6C71tn7mzbxl23KOwuUMN1GOLMDU6LxGHIJ1qsuxLyG32ejrkBp
9Sx5QCsBZj3HHH3rJUw6OLyKDm1EnWXepK9/auphwAADgU4KQF2TwwfBMpv3CLMQTnUbxB7DtkLo
k4Po3uSYD6ygkgvBlEGz9xFWlO5FW3P1ZSJrcOcpBqWW2+AWXbkbv4v6f/uKZ9HXNCx8JdWAndj2
rE3VuAtC3IRhUHOGdJZmwZDENwCYT1/sGAO9BcGR50fQA0T8bwvP77PNH5sHaMd1GzqyLY0T2DnG
DuVhxtiEm1pt9XMV4/JsJ2viXNmGL8Q2562qlT+hxwqSVvgO5z213A3CwmeLRBgJFnefP+AXL+nZ
Isd8SmeAPzBLjQHoyQzPTqs2lPVwlfABI0AwUY7USPTGL/fcGn9+/rEX9grvbL3rLCDCeqhmy5Pw
HdpzKnfWugSZbWyrjGZi346Yvni0O+v/MyAutv1eWAR/vzV/3LnWBNBxVmQsmzr45kVL9DbQ6Vqy
7vT8/eW5PG9mtawBPu3Q0vCloSVdQVfep21n27e1oN3j55fswsNw3tHaThIqZqv6XY/qbzTOzTeY
Oq3hweuS5CYAN7b/t8fOPVvzYCiUoUwsgYfcRsek6h7CmWx7P1mzqSVXVvJLl+xstRJWQMNQGCSv
ozApxWrDP+6HK9w6yPv/2xU7Wy0ks1EdJDirjTgGleCgLhufBOw9QGblMagX58qicClR6J69QwN0
lTVmj3XZw2boZj4roK2bMMlA54PiJ/TswoF7FXKLQ/M+Vq9k7a4pLqBEuZAm/L13/fFoR6CL8wpt
1CV6M7uPWofrHYbekCCW1FlgkO58UFsX+TyuS7utcXLYJw5b9hQ9+hgmayH+TgZ6UhDq6TVZ8ABD
HGg5DvRrYjNX7aaafjRru1EAZrgusdIVR33TJgfuqBwArnKQN+jl3zowoq8z+nxaN0+oyRrdFhHa
id1WPWBb2vb9cBNX8UuIv+O3SY6Ws/1iAbEAFuie1YAJGGSBnOQ+ohBNKdC3MbsbejjWKVVlFY7x
2mvSfgBYaZk3Ss0Znde9cmCiJeIGuxJwxW/QNGV1WJmUOTBsSXdXVxYESME7kThAgyoBJ8JzmKh8
VdFPPtpHAXNBqmCytucWk0U0s3yWzpW18Rf7g4XPICoU0rP20eLkSWu27amX85TObHkRnCh1YCzb
g6Oh+ZOp7uTBXTG7NU0bjpEz9P9vKn/fVt9B2rhPgundH9SPWd4Z7Iy26HOnvZ/aX371k64gQ4fA
PXMcn0cHgGtgGOEQyv0BE6s4R5+oGn3dH+to/BAW4ECWylYLsPBqGzpd4QaldptsSZ4GESFHAk1O
89DQN8tUmcPvWs2eGumXwwqbu/vkVWsKW0kq1ZgtzjtF4x/svmhODTddJ3YexQ5PAf8lUbBDiwYE
8CaNYWyt249JdPnSPHC7fkCNawOSSKokGNJjlfdhnMU9L+boPvbd/dQ2u9Oh3Brn79AIlRJK3cqb
YWbvj2hgS/t67w5vEnKksIUqXrAURt90Sr6P4mdl67yDG76LodWiVUaQfB0+nA5UDnRjuXSvprsq
QR/TCBsQeBMbDZ0ecEkuPwQgIrjr1xNcwSMffPrKWYVn8o5QzWHxswCNLxftJ1uECTcaVs4l2HnO
DFmGP6bTytss0ljoxgcML+Zd9YFkF7xYwZEH0pTam3YhHtnQxoNSh9u4YjST1ZM/PgqbPVRY95EY
wEeo1Cb+1krGLY/m+9DVDysMjX0ij11cZcgThKkcka2yNNsEtszN0O2s5LvE/5x9c/Qncp/Ev3Q0
pMHklsS18jh08FC36Iz3M185aNRHVofSHBgT2F1HiJlLpMI2gxuXakT2NEzgMAqqd/Q9I1sx4B8M
wKfEHz2iPhOvJx72+OSgnWdgmOMFWEJEARDb1k/YT6F89YtVI5GnHrsoyJLO3so+8JFUQbpJBezg
2Ati2gj0FgJ6OsTbng+6R7IJgN2uyZOOHCv1AnEUPmpiUn4giZVay1cI5e5sBX7kvY4F4vflTkVr
Pk4Qd2t1mOMxndFJVrVVOkL7t+Bh1VE61QIL6rue/aOQ6wak6W2rabFOmIlQMxrbXnuvv5vX9d2Z
jg6MrgbNaMt92N3qBuzdxmS9fhNJ+w3W44O2pgLN4XtQYvas56ll4o1Yg6KTsDq5ED5Bxsq9GhD+
4LujEEICTV71t1HwvT0BQoOTD+A7WfhGWt6GNk7pYRo3cfhTRKYHd8QAhYUaREPyycZlN34BsfqP
VYCjxTHuaiOH0vIUPYWp9p4VjLj2CcAefA/pz9l9J67GkLzMQ4V/3FVBVuGOrs2M8uhcPcB9Xmfz
AjVc6GVRB7FY8m6MyeAdfDX1Tb+iq33G941hDK9S34AMjzFmcN6Dre22eWN32wCmXoce5jouA/7e
uiJznP5jXPk2XIDNx7wUZnGcTMfVXi9vHVTbLXByWh7q+c5ezVPf3YjeSi11Y03VV2Oj/kywzwTu
XkQni7e4sU9eVg6dk49VDhyLCgcdMRF4B+qsgeCZuIDp4NBG9YCJYLtY1W0S47zkv88cut0Wi43/
oWoMYyIOteTPub0f1Jw7Ecx6zZtfO1koQUmPA5z9l7xqIXPG8wAXxSHU457Y3sZA0wgUQjoHbbGQ
D7hJMeL5TTLxolr3Zo6gCayn49LhlnSR3mOwOmvHsWjaEa+km3q9nWNpKDssFcJr76qu/+aIZuMS
PN0jXLxTON9YLZYJyJbDqdlVyOl4Dbg1LfyKpMUbOofbWrGMJNXXhT3xAfZUCtR7vW5UN2ckwLEv
0h9+6+8wcQDxwFii/zALe4S+NCnWYU5BWLKnekegGRxdeW9slGbroYjbA2YdCoyvot3myEfcnK5l
Wee5Zdt9c8dvvGUbAvkHBmazEwcA57eNsikWuJua46Mb+qMhOBvaT64KwKvCVBrmo+Be619pMtIR
C5uYDg4scxiZCBjyfD3QTocIPWIxoDKyulU+d29VQ1ROYK6ER9GA0u8Lwj/sydhf3GHmeeUK9Qi+
Tr1pe3wD9GuyNRvXeTggTzweZ2sIvDxQ1fTICazTI4yPu8ZqMAjmJLTfNzi8yXwaQD2iTsghBIjq
1mT+QuvD2gf9gD3cJGjpdpxiHuMoT0RDtygER3OGErD/i1GW7FrtcryZSK8Fqc3oFGMk1QkxHh28
1DqKjz2AYXeqmjFsFLSg8pJZfBuptWWdfQxnvutrqz303tKv2QAf8P0iIY9AAc0uDWKkokZbPmyz
sQ1MH7Z3NT8vCTltn9IUqsaAbOt9N0h7H0IP90G6WJlggknrFW3WA/sFAu2t31dZ5MjtGg2HE8Iq
bemwMXDGPLPahrSBFz0K3OhbDI+o6EzFKugbzM44oQ/NpG9sf91oOnEMy0537tKpYgaP45at7Mt8
6sfBiMvRBW6ocUd2kJHps6Bz49RZXY0xMnSTM89+R3NjIaHFzu1WP0DiBwKoDP0Uk4rPwRKHORBd
06GJw5s2gUtDOFjg2sQ8T4S80j6xd8IRVtbVY87jsEpRRcbbRZvHVZlXoOZ2tNVfxtg/Yj5/58nI
2qDD9o3GsphXGWH3hPxRM1Qbu3kOMS/VocgD/p/D+jHDb4cfqNjjBD5Ho/VWOv59JMUtXIPw5Vq5
Gu1X0wmaLQiqAeiBRj1eDsm6vAoHZRlK4jcdmWRHAJECiWmHMTCO8SKn6GLELQ68qg3bQAt9iIfg
AAtvGre9OHSDDQR2t3ylMHnkmCDcEw11OGHVfhCNvbVgakaC57lakzprg+AnZoyg2oKXFOuU0k4q
DHS1ubGhAYlFzzawa/o/JF3WLKaaQrgAjygyfDVpCuZVDbZHHUMT4iYKcYVVrXOHITWPkCIYR8o3
KJ674nEcANYF9MHH4Whw0KlmSU9t7HByeeqRYXmCFVm8tmvSqwNAULA2j8vMK/xrn31EnoRzvk2k
AKzTch7gvfUOfqzGJfdU33eIu9cTzwTh1Xeorxr00ksGAzxovh1eWxN6uQfs1cloZB/hPseZPGEs
ugknT9/EzorAdIjdRyDwoFMDwSJz8AMyvC+Nt4mqeFLbqYfz23FPaWfDFg0QRD9BEBt31iZsmvUZ
XRUhkDTTlPQZVNpJOfQDGPKxPdjgchO72QNJEUJrQvWhAQETpTfqNBGW2brvDxi+a1XRNZCa5yGu
mvkBwhsjZQype+nDTtFsgOWCvsuDdjPoWigr5kD3WcfhisAFgQU3DcwMjlSHVAf+bsgy2ky8aEBX
uGFjS7cxGQGIsAZcxwiorHDvi4gjoknQwpwCIgzhyBS0sQOgAGJUlYQDBuatAdt701VyB32QkvvR
A8hkZ2ZMXGTeQroKSzVRckPreRVlxAahC1LZH1Fryy8Ky08AxapmdKNcnOHQWQLZEgiDAZzUAidn
ugXoaia5YEF0h/MzZlApIhgEGtzrjnwicwZoHO9TudRgvxlU+x2oZXAyTSPSWS+1UO7tADfeg9G+
802PULrSxUIr8+DY/BGOirXbc560kIH7Pi55S3x9H1aO3vp4nssEZ7RDUEcUMQvALXsT+St6NJ0x
ORDUh7ceECnPMUwBd1KZoQDeb35UuBFzqnx/fkDP6GhlQALIOzD3krsA9ONSA75UqGQctrGGWroK
Fu/WH6LuBvOhbS7m2XyhvUOyyV/th6nGwSWzsZNvuKR9udRLv0f1lB546KJl1+5aaxPHffgxMYc9
CuFFULEQ/n22OC8k6nj4Tm4oMvcUTnrG70mZKBKXYF5ihFO4etiAAlSVvKoDrPp0uYXAuj+sxNOb
MO7Vprej5LdEF1gEFMQPCWL/KOjgIwbOTB0nBrpOK4q+YTu4oUHvEMKJC8BOzV6STnwZYcs91mKq
N3B5tQeo7acn4ImqTX8KUwO7afCmT7b4hfimzUc+fIfAV6XVpO/BhiQI69FyFljjeFhCb98LioVC
P4B1WKchmd2s9aold6Dp/Q1hcBZ10wQr+cqC6dsaATUJqo6dk756dN2xwzG2e0fLWZ2N8PNuplA/
2w2RWdy0w22HJ3ijTVLhFmmTqtW3Cxt/Dyt0/8rAUsxg3n2xMFu/HQAQQqUrRHxiOzs5hF459jAl
uWSleQwk2oZjmrDygvlQVSOIELFd38iIggPSrR4maOlHV2FVYiF5dfsQ0+ETkzcBTQy6Wem06SrO
7xrq0GOsq1O7mloLk7hJPkxyyUGcm3OIDazc6RGJa7V8Aeuz/5lEPH62YuSiAbOMb/ESLjm1BljZ
BaszLeA9n1VMd4nA0VCuOs5W8Ps2cvDCIrJZ9Vih9+vgD6QDbQ5XxWtFi1A0fJVjb6NHXFQZa1X3
XtWuldWBu248NdCNKzCgL3AUBL6+z+QCBF2MSHsE8A00KgtaEBoAWVlhhjNSlngyhFQ3mi1uieEa
eJpMRUCBCcyeGt6kE1h6qeZJdZzdlu5dNUyPVFromqnjGrkRcFHToQ6QlpnWj0VBNY6Bolfdei3q
8mz4IlFS3XGXgwoqW7D9vMHCYo/B2TCg/MbSYZfxCVBAbpl2N8U9eJOAhjFGHhmna64bTgul6Yzu
Ajp+9YnRb+1sR5iP6u7Yaf0Y5aQy1I4NMNSRyXir3qCIizI3wJR8R7r6plp7WIFA+0VnDy4yjmEe
bNKK3di9DQWY8IKixhHpzu4TctTN7B29eqxz9BfEKcw5aEoK/DCHc7qWae/A6M7mgWZTOL22rs+z
Tpg5S0SCXR3d9WnnTmsedDjpi5r/arn9NHrjw+wEOkO58J6O4w+wCb0Ccf0DRp9DNOSQNYPKnhdo
9aDPxE6QyUVzNXyh3nMbR+KLj4mnYnAiICfH9kH32EW56/EyMJFVDsnwBK80KIAcORV8ETSMLXFX
LIrvez3Gu4nYVWHN5ttEVyf3/QqvLmrQwKj03+1uXO9Wx98mVYXSJnfli9NUXTEMq4NOAtvZAh7z
QcNRZJ4k/d2iHfsRgmmRUYY+fObAxI6+nIJjRLCAKqFGQyJhhS2DFx224w3xZ7kVGhorPnf+NnKU
Qrw/vfQcoCN3BgbUhC7OHmY9OITdzjSJsYuF49aMCTbfykpu27qvM6xvOz9U1oEmU5srFwOplfyo
Y9yHmBt+DDTrUV3qui1GC92NL524FILFh946bdyxM+dypX7q1PoOcdgOr81xZlhLPAvrXe/GP+lg
gdXOyL2M9I1wBt5sTScRdLGwjYFYF/wOSR+3KVQzr8C7VvODwbhPhpOXevCCdfqJw4SLB0QOEUj3
9Wi+1WhpXtKJ0GEXIc9QdIuq1mIOY3TKQ0H5YEug8DyxWB9D50YZ9aACWymv4DGrgVIaiSpwDp1O
3bfTLullknscGHCBMaPUhcw+rTqH3M/odzzUeC++dPa6POOIKNDBbkb0JgntOT9DFdUbhAQDVPW0
uSfyowm8bssNjo2NpitIuzZygNzxs2Vx32a3aXOH2Dg7JwieDly0MUEYbycvM/aGJwtB3LM/iH7D
nMnPMCefpBQerIfFnduNy0hdFahADL90s4h8EBWZ82WWzcmxPPHD1A84XSXCxc+3OWPvoKqB8DAo
Fx/iDdhNwGFNK0Osr73fcGTupIM8UOU8EsX5sx666BGIdrlxZjfc9YOFxRXY0AMhYZB7yYjVaKIA
mmcj8sAviL4Sv4j7GCwmJNyWr4YYeKbWZI7QKLCESN8A3IQJrRMCXDQM1Us64DyXrsLvb/zFTGgs
MmBotk0gt85aQcI3+/YNaDLhg1Pj1hWJWJISMAtIiLSAA87BNT+dxuA7WJd6ryB0KCLB8BTCfMgO
ynJgBvCljXSETZE3tCsNFLIt/Z/hGoQgdnGMkSG6QfrLamqolbrEPlooKjxzH+N2hsrqGwOcHUaS
iXNZ2pwip9eRGbuWr2L+4lDaqUzFCjE0XmPSANQXjWEWCYxIFZhSwyDsqpK5ewAPgfY3spXWwZB1
ijAR19ZTSglSiehtRTuIMhYrG84x5jzFUI/dLIEKt9ryMFPLaJRKLExe5tq42JklourWdFG7dzpD
f4YMx440riU7QM9R/wCqSecha+R7IzD7mKsANIHUsipzY0/U7LHtODgWSwssZs+D4YlitiQ3LiYl
kCxYQqdoUD2GGTwCO3rrDyCi3mGQuH5ZwIjd6YXqH5q0znO9+sHP2XhRDsUcua3qWm5q0k33uLjd
lxYaoB5qSA+njIaz3MzLkmoQbU4zRSuUeVbk5SRuMU7dAvekZxBpQstvX3qoEQowp8TRhSfwlWtR
vYGv6X1AFklEzhqvhapvjdcx5QMNj6ElE1JU4FT+cJ0uKgc7au7F6mlwlkNa0KY6Bkys36fEtg8A
Mo7HtYpoHgRTXxhKsbZ3yZxsaz20PwQd2/cgiWP8BvW0jpt6QmYD+WKr7u81820OirYGTEzgES6n
jiEQNXMNoD2neWcJugGuxz3OSTdBgThAi8vNL4qsBTYQcHdSM52m8niALBvW5UeQ+JvUBOvO6gTJ
dQA0cTLPPVJ/7FVWCx6h6nXCgJHE8MHWSPwLAoZuIaI55ziSF9boQgfdtjAqIlfMVG3QyIx+hdiO
8AEmPobdeC/G5mCpUMF7CCba2vSbaaFU5GbCViNxOMm5xIatq9gc2Gojy990z2Ksyni0tk6bIItn
ooeo6x5RSHbQNNb6xeiv2PbmBMlShGGEdl/1xJqH08CzdOcjjhKFlsYguFM/fbO8u77zRS74pdwO
cbX08yBujtXkH23LlH0L9Ee0hHub4Vzc0I/IYdsYgs4FuyykYKlZcbKaagV4geDjwXB2j0T41o1Y
e1ySRqWkahDSujxEGhxv4QJbZbYIAzea9bUzByOtF05IjoQNyneQomBElJZJpcAqr4p68I90RNpx
dsLkoG2+97qkRK2gHDEMGpqlxAoVl+4cPyN7uPFgNe4ajl3Zu7PawcpmgaAdBZwTWXwtl4WgT5Px
m2HUh9pyk6BEatW8BQHcL5vPS5+XqqtnDVJK1tKSahnL2e+tbYQNHuWO30E68leff8SFgrp7VsKv
oHavkqjnpU1nexes2i9sNq//+AXOepbicUTibfLbkg3WmCnLQ4flMGMNAlDxStn2QkHdOWtcQmOP
BUWyr3deBbSdDmMrD5aBb0jkzXfKa+t/a5ByznqWvJpLA8U35Euu3ZYdEhCPttfKR99bwDM3YV34
0u2/fH5XTjX6v3Qi/O6i/qMWDLzOFHfBMu7At4W/Vp+oCEBPVlGSc0yKp2D7XyuvX3jGzhE3NXdt
mbhgXZNe9kjD12Z8iMbVfol92j5//nUuPGTnlBt0lQddMCuza1uinkzgBtliwn77+U//fav/drVO
H/vH1eqWhDNfAkLeJSNCk7ZZUjNa70tsJxtn8ZGd6uANb5oG28LsOziEVqSQ0g5zaJunXeD47YMJ
aVcYb9YoD9thSqhDCgFK/XZhaLj8/Be99KievQ3EbiWafg1+z8l1joxBaVF7vv6q/FPHqNtcaya4
cEvPWSYI3OUwzu24w3lUI1IU62vlrVBFBP1yTSl04TPOgTZsFb0y8FXuLKFdJGkQrnzxMbSAvXKo
rnR+/H63/nZjzzoy4BQm8dITuQNCLdyDPuufivhi7/KeHXkjmrcEh7wVMbdKXlGIqe5ag+FDqxZr
0SFYe8LcLI6tNQvW4TCjNa5Yq2BqM5/TbstCYf/jIPvvlpI/nkCmwCiGA2zchWj02mNu8UbTHqsR
RA3/9uycA2QQJcmaMHyCSepthNgVjRceyjFm2MSuuQZxu9DQdc6RgdzZTeQ4YN1xLHdBFReVCK36
5oEsiI5a6Z1S/qBtc4JKxZW7fKHv5Rwwg2l5r6vFOO4YnDBPUe8j70Y81gMDxlHkZY77NXCMjxpn
Mzm3sQVg95VPvvRtT8/2H3ct4RwFi5qMO/TeSBwbfdYf4kizAMy0Bu8/Wi39J6Q+ke9uGA5RxefL
wBlI9j8dyedQmgQBmFejaLmb0E66JF5zGPlihagR1urUGuO327Cn/aEyrM+B3hFI8UhVtkJIRJGd
vjYyeKlr0Pb++wK0jZqCATHcLsYY+iEcWDSmXuQ4LA1p1GZkETxv2mrMhIuYM/UmBLQoblBYoa9c
igs7wznXRg8aPU2Cmh1yYu5rXA2uBkM6wIHSsXqUmTH8e0h63/8Z1+jazLTD55fQjE5bsEQ64ClP
Zms7aNFF2WlAZHHlybiw/9pnURHA2SAAYohs12ILeK1g3M5X5J8yKo2d+xXtUXBI+ish2KUX4Gxb
sIGpV7R11h1rLP+gEtfLHJySIO2qT4C9aN3pijQb0QHLQJz6msTyd/Pz/15dYXr677vPRqhtRgPT
ikaRoVCgj99w4OC/uJR4WR11gclkiNZgrky0hfgGHRZqjb8GSEIcB4WGvIo5aBeqbbG3FxI+tkhu
FjaOtu+wGzkghsztnmv0ZK3IR0UFlUP7MlMyvyxV4r6oOUBiU0eBvBOWXO/nNZIgYvMKaiKruVl0
jY6lta8qTH2HJ5kHaqj/j7oz15LcyLLtr/RqHbUAg2ESWnHA55jHjFCwMiMzAcMMw4yv7+3sNxSj
yArlKU+hRBIeGMyu3bvPOS4T3JNNAMc1wVHBFzXq33B/ZvBpGZimvjNXJ3OOOYdobyP9tf8QsirN
UBuV/1zG2RIFfu0/z27XDFBonX9XOXVwKmPqtC/euD+Y2b96Gp+KmIBb70g5yKMflPEUDpd8CL64
3Kf/Wq7JT6pclYOUxH0ZLVOSHeygmbclgU8u2j1TR6seVRDO6dD8qpXyX9aSQ+FmIOvE3+CqHDMK
Ybh0Dckh3ibD92/yWBWPXs+agv9vsU+VXbmh3czld39dVRfVxpDeVgQj/YABLO+HkQkwvQ/vC/Pb
v64gzM/WKcnqpW7jd9ZB5EuPTbfZ7miZ0HIc+jH6Ynn56xUehPvPr3htMIiT47ge2zGuPuKk7Y+l
KQR2vsbqmBsJ1fnuuFO2bazS3E9qEL+knStmomv/KHoPt4eeHOt9UI0iRB/hbObKxXMwaEzzbbD6
/osf+teVIbkkf/6dcSnovVKOHM3aus84gEL67BpbRn2XF1+8YX9TJoMm/PkiVebZKkNIe/QJfiAm
C/CkCrVQ86nJBruMaCIb9wZBty95eWkZOXzaz4xazGdqVv/HRKPv4Lc5yhYf8C4LdSPABg2zW7ZS
mv3raCQMNwC+l6d///j+cK/9q2/i0/7EjD0t1jymyKStdkBt67Wb2DDKB28ZJuLRFsiVSgrjleaN
PCAltR+cps2P5LdZ98xM6pPt9frKyGz/WEzEIcGElXO8ye0Mi3Rp1m9iEfl9vGaeSyLAsGytFpc7
gxN8vpFkrqjj5NFs/fd/zt89ZPHn+x8blyWPkQ4/z54/PHupfihtQDUsDjPHGoXoF7vq33xZwafd
a3aqvp182vu2vRp3DHWttzbo4m/IeFrji7fpb67hf3pjqYfgemsNUJgPM1EqatyilQx2Oim/8sxE
niO5NX/1AnzaGv25F+1AKOAhIDwgi8gVHF4TrGW23qTjZ4fIrhvgdoaY+KQPD23qu+VGJUp/1Fm9
Puq2Mw4Y3jM2x9bZtjZl3Nl7AtaIQVFNKnjFmSleFVNqiGjIFwLiLOZc14UdmHLnsy9UUKkGTv6Q
D90Zh0qCVejEDb8JW1vcUFZ2Ax0IjH7ndJX5q/G0dRzjLG2Ib6mZE6edBFtu1nF+r+daPIq6yl/w
LXd9DEfmgJlCt05HWQ3zlj0OoTOO5g9xKc17Gsi0L43WDzMord/K7+ttb80TpamXGLcDJRBLUxe3
fTR0dvs+i77MmRGZhok23qIT75jmU9v0i9xU64BJruWPz02j42vDy+ynznfWq2VQ+rbJzZGujC9h
4dRqGzIElRvPjee2zBh1es2PGO6SBroMgyBTHNv88q/WSJ6+tW5jX1qL5fx7cYDiN3PeNt6mcJfx
kBV4tTKvi+NrS3X2r3UZWU3NtB+uXdil29mq7dfOk8khacEXmM0EGnaT6vLDKDPrXKFF+hbopHn1
lqq+t0nz2gdu03nhoGfnypGLsZl1Z72LUTBkl7bcx2Xi38i8tTUdQLu7im0PmBfh5G+MxKHoCv8k
kzr5lVNhwOxS1tylS98/9469vJiLfGFglxyN3NEQXl6efzQCbzhFstiD6Cf7yitr+ult4k1Hy+/S
7czp/b1G71BvUt3ET9PiOkkoKi0fg6L074JWFS2N2F5zg9E4nnQ3AQsmgU3SD6s9Reucd9fFstRH
Flb7NnZsxur5QjmWOlbm4G1rGVnE5lOum95oit0aJ/IUi8XbxhKrq4M/mUxG3bhHDpFmrz35M/Si
CY+DAKMPcIEWgu6F2rr/ni5dnJ1K1dg+UOEA8O4ZvVOgA7C9arc0Jg3YjHovmoi6Tw9ZIp0r29b4
lQyDGT+7E/zHLrZUfC3sAnTczih+SC5Ku9BY+m6IhJxhzuJqsVMIbUFLvi5Kfeoty5039uj31/SV
fMwlBXGQlPgLmVIECLz4nU+wVU9J6WxUsTSHRHVNx6l9js+qi9Wbl7sOsY9TrJlvFjrUOUOkjZ6D
4CpRffw4Qv9dZNTJuYX1Paetkx9FVtmXFMC+l6FRaqJByTWayg3OcsWN51JnZfHQfHfGFTqSQs7Y
kSSjL0/EXn4KxqIveIY0mOm6F5XcrKO0r8VPgA4T/+nZzu0wb0v7GalB971EnpdElpE096ghsg/S
huIzr53KIvdSvue9JLx0wWFNr00BZsWMkqLH/8CfRX5vFDmZm6Rc171mnnVw4K6McMw7/7aki/PU
W2p9kQokz6Mq+zYHiJ7YQboXsVZ9CiOA+8SmmmngAzJlVXoJjCkaBrTCiUYw84Oxkkq4HaB/iMQq
qvRHaQ7tbrGcdteXiTVFRW6ZVDZarK9iSodfQ7CKJnLGvC023aCn30bmp0fmpisTCVV/oxPRdWG1
0EEvVzn+qL12eXX4RF6VGRu3ZdoM10Yqg1dM9WdyYyx7p8fBdEOmdxYplL4Hkr6sFFxDk/waEtHj
IQ4j+d7NtX8JYc3l1iNB57nyiu6glVneBUNfnI2i9l/XUZW3U+06j6oYiabxmiF49MfAEZugFv17
JeGQL9NHmkaVCSKpYNz9OfMub3piaP6tuOB+O4E612ZuFUe4AJyYhUhGf+OZy3wOSlocUM/koiyY
NIOvL2u+r3O/eXbKbkE6n7CM5rp4zmblIY1ZevVCoA9wahPH1WEylvVsTnbahkIEqxM27YX5KlIN
HmkaQ2dsvKbo5l0qfWQeU1ua9gYCo9Ob3pJjxhm/rF+7OBmTQzHYC/7sRes+62AWhzX16l8EJfVb
h3sFJ9JPACbeUnd3bl7mr4KK6SOIPYgcv2ItaIp0euvqIPhIV2tBxmHF83OK2/x1t3T1zxXo+0Go
oboOCtA3qMRB0wf1M30TN6W6EpPL+BekcPIiy59KojidYARQnukHxHbDz+c+DVWEQRRPtedR1huG
zO61cMd1p+o0PmG9U/3wBhhJy6xMWix9sqCO7tmRoxiqbV8JfuWmtDQyhXjQW78y+sfS1XXFz+9A
WNxgXsNgre27XILLskfIW3JdS5iDDp+SnPOOusRoN7h5OuU9AnzzO8bn8kD1TCrqmvsIFPR64/st
biNJad1VnEbDzjDLY14uFRhYqq5cKzOPaw164VZ5sfNRvJ5naYjbrBrzGz1CbqR9Q4eGfbkMYWSM
b0WLptiaFl9ROXrj3hKX+Ek0zbLelNmUX0Fe9cx8fQEfONRlxHyi2iq342WUgnBiQ+ooJqTwVASC
XcUtm+fAnftl1yE2odD2kPcP9IXq2ziVvOKujpN405qj+9ww/Y0j1EasiK4GAia1cMGUw8/Xd6Eu
43knnVGQrHAcLdwomPIcxNlto2g1FSsEc0O+VBI2VmN/q/ymuqljA/0S1coCbEOAeljDjUBwmUb6
UFIu3/Kw1HebXLsaIK7vbuzRVP7GJ2DuSN3sfyudgDW8Lvzuxq9HTGWGmIiYsIi1+6D6INmaq7Xe
d3AWR2k3igJJOK0OR1PGz4m/VE8TtgmIlB1fIYDLqmfdWNXWWgzN59Z0D2M7qbvM8KfT4pIkHFlJ
t9wOTIBe9FKSk5h0xnkuzWU7NrH3vQtY/jdEuVj7li9wZ9LJQkPA/ROFr6AScYnVseQPWKxkN7eY
jLMDtKGxNmbYMO9EpOP1lwPgtBuWVhE9UQSvQz7JR1373WMgqpiYYlN8qxon35mdaPZEI+ZbP0dr
4A/O+7QI2LAUMibCZE7ClqGYenDlkt4ki2zDbkisQ+Kaub3pAkGJQnrwUEcZaPqG6we3q2MZd9oV
bbIHgnHmjZJzSdnq8mSAd3pxy7tTkppU28N6VXv5+KzcrB+elhFWj5hdc/UAicrsrfYS+z1uhftk
NE5K6JzZExrI7iprsC6THoEDez5FRDFYHuPXYT4qUSGqG4O5xPJt6vX32pNG8+jNntqngy4/Sthu
QJM6VnXIbop/UFml88UCymIZH5fReBwSs0fDkABjPBvNOvuHURKVuFkW+vRQFcO2c/phS36cfKzT
VEdlOg6AicFkXuc+icujj6BhAxBNAMO6dlRG84KuPSiX9HWkXN7FYjQQzRhMrhHPhguU5rbz23nb
e8I+mEVS2hvl2s7vwUsQOvGrDqqkowsu7ByzuZ/DEan390yhUUurqnyoFzU9a1bgvdd14tq2W8/f
DqbMvxW2qm7hvtuXWDfrK8k96XFOrPzkeFodCeuFJ8wq6yJmtGhgsrec5NyO39vWLu6TzHtpUXS9
skSWR1Avg346m1Lt1NX7MNfrTdVOy45tO35q+8Q8mb2qz1Pn5gdzRZTmKX9FbkS49SEeRnGUWiTP
6DSCZ4uNjvVisbmhutilM8G04eIAUiWOSI4JN2i7DC1IhYvxrYJGLJf7RKoMWKms1wfHZ6lFwpau
NhqM2fu1DKwI2ZzUv6YhQ4M0L4NTb+3BAnVznek8mEW+zVsB4+6VGvEhCeusFqmvexpjTcxhQytn
W/dBc7/o3vcvjGR70maVHgzThL2M2RAjTkNKnVZDiNMi0+Gmbdf6gPITgRonisreaB8bhHUs5qcx
8LNbWPL4XDIUSnArtfyHep74CJyxifBdX5/X1Mm/GelsPhWNFewh4/sqdEgVfOgVpmKxOdhXtaHb
02BYI1C424dT08mTb4CTsVrHCPTYGo7BpPt7SEqyjIo1+5l0mj0unYywV8A+I6AOyRP4RcwzId90
1kB4LOkYe0i0eVuMMfslq0N/1ZR9gFZnCZobZy6KS9Dgin31oDEL7jGLSXu/udVQsSbZm517Jklr
QjBaEwvdGVb64Pa2PNsTsHsBuHx2ilTcwvcUUcAaWmt/PPq4Pz8qR1Xg7Cn4+QazzOkuWUdzT4Yx
AhPJSedYemnzK52khVh2yX4aZZO/smM3CUasAZ7YlrQPhITXx0kk/snPkvmlH7zpMAUiPWfllD3M
yEIDQOo8wyEB0UoemmBwHlyX4aEcQD8M7lq9TcrwDwbde2plhBKbtXPnBj6pakxAtdGwoN5F8G7P
hnudeGsT9ePcHap4vjRVp7Y2N25nLns9xupp1na7Gxxtv2jXKPYc/5cts4H1AEDTfl8w3aeWTRtM
FXlBQev7Uo/871vvls11vEJFEPxoE8M+BOi1jBPig1kDDGXpz9RLR2RLuUxOXjHnVxnJSUd/HtRH
4CnjR5BkyxbStw4lTeHxRH1VEcwCHXM9NblAKaODg2c3gnkyRw9fpPVzS2HHzoKWD7ldg3uIgRzH
7tYsYv9SB8nb8s5Kb/2cjcb+mWWcsdcxlyGwTOIRA1XHO4kZ3hN6h+o2rlMGXLGW1hxitGiFVW94
W7oK+ZGr6muhPfPEy+CjKvT1JvGZXPkCKIR3qj/OWH4CpiIi9BO/RUQNF4epWhHMz61l5HctuE2k
cre9RjuAZysU8g5vL+s0cLI8e4nLt9jJ4N0Tc99EhVsSae+2KULVIaPTsuk6qyqimo0+4QBtIQJU
Njl/k0gT5pBNfTXmKzxEmZR8Q5pE+bGaUxItneAhzdd+17jEn8ZdtZ4L6sZrPfjTVWtyvJtkoL6p
tVjCOrcxWrFFRsr4gDVLmlphYTjxNkgZAqK3WMC5m3Uv6ILvbaA64LZp4dWsXNq7Ooc1Z06U5Mhc
TdGhH/GCAmTUmLI90b/GcSRB+VfpTpxBsSc8EYHaRJml5ocyQC6Xzii/khgA0a4m/+Dmar5evAmN
PcFIal+1Y3AeujSFbXQ9/kPyQc9YrnPideN4v9Sxc2cMahF0nNAiccgrbirAg/ukj61Ta9jwI/ms
Lty8uHWcTP90wMLLazn64jZY3B7DSFu7L/lQ9m/SssSPSWfdblJBdWb1RoctranpN+kIOr4j9GVV
IdnF6Ue5dCYTOqfNzvkyO/tWq/aYS3bN2e7EW+FePKwTrBpQdRcGD85h8PZrXLrxxhpUdQRe5Asq
AidwN+Sg+Q9mTs3aVXNQHXAoXiOVleMDpw/UMU6ezNscI4kdZ8oJ7frqnRjbGtu4XIKT9MrprVmN
5J5qp9+tWWBE/VTI67XX6TeanTINtRXorYqdnD02ZbDixLg5dpX6pfNeLISIOvJGBmUxMODW8owl
Vf1K8H11sHsI6MQqBUI/3Bo2deYI2Ni1ubMmt1q2SmtxQ/Qkm6YnjKuRPNW965rDsafqmmjTBD2x
nel6i1+FFRHGNT8rjHKCcPHLgKxYvmMWX7nNvdqHamgMDx+gOr+tjTUZtgrrPmZWxCRCg860QGF8
axwJZrMfmZwC84eTt1boCO36lTXQvJ3ooB27ofLvHCqIt8zSfagRWt/7wWhtZRZ7j71WxhRZrQ/1
2Zvuc1BnIGZJ6ebnus0nJsAKqqWvSZJ2Om2j4WjMbb6uzj07jPPQZX+IZIpkeaUTbg3RynEuRLaZ
ZUi2E2s35MB8k13ah9yYq3OhzfJeDcpGyIZ6LkPddi7mygodFskLQsoishbWA+Ka4gFEV/1MqlKe
21atHzlad6Ts8+o8QgHGCMrHZRtXk7VJ22X9oJq8UJLBtIXAlFtJuzVSphFHnkteeTl2WCDzDp/G
FJ4cjF2EE5KDbdUiJjZ1J3IM3O31JsdJ4sVgHUzDZaizvbLncWdoPdxi1zTf4Wq9bnU219PGbxvq
rpx+sJuO/tYw4YX5KYPa5x6xrEFeFjfacBMWeT9/mMl3IlPXldlL78/QgmkPrIhmoI+M2F2oyXz1
pMpyuoEA6uhNjYhqK8n5mfklraAqWbfpnJf+IatpzuHxUORPQWIMH+RW66t4TZo0Mife2GtgxZiq
s5y8sG9sWoVTLofblvzvPizZN/h+PbXrLRjGae5wUQDoKs9eFgz+2bCFJ6OmlhYCAcliNmq/uLMH
cPbesdznNE+QyTIEHzYakRHOTf20s+PKOJRmPx26yUDZN9DPu8poexrhVAfzy5SbAMJFDXdkac+5
occbP1ISWQ8Fsc2ATx01ENNga5uoJCFbK+8QihJZnL/TaEx5X3UGbDy5WbA3Bfs0mbdxYdH6mdqw
gSva0/wbjTMBWoG3rQrX+zFfWGHkc8lRDNq+d6dmCW57wzAj4oNV92SPrhHsUkuZ6PRI+OyvwE9X
enyWLdzkccQm5LtS67znBM2hm+xyDHKG2fR7mntd8WoZrpw3SBDq5BmLZ7eJxtxw6Obm8XiNupwO
oTQuQSp8mgTeEoyoBAV0gGvuzBzg3IzF5ZTuOFiUCKQlhnbSEKsG19maiRmPV64ZL+Uh0WyeHGEC
4cXJUcZoagz8DIDHTMegNzSBQ2zzvPUzzBOs5Lp1kGQ9WLaqn+OWvkbk6TSAZl4QcZEdndFjDIa0
/Vlm3WBGVaoXzQ2irXBqZ3jWjb0Yy7BFeGLzr+spBfZL3cUI87RkKGUH66Q2gjH5M30/NYWtR0W+
d825mk7MSJDTJNNUGu912WD2I3A4YCsef2IXIL23KoPex1q1MXArKJWT7W1Xp3i/WmOzHsdxsh4V
lZi5w9M9nzbsAMVKT0OzH+t0kJFatbhdk44EeVquqqITNoqH2cnd78KhMgBxXtStdC0e/LoExPVV
FY4dKtvpjpe2gz9+QcuSRzZNzsibhuUk4pizDZjuzid6zQ6R39Azn2Xn0AfIMtxcZCHqQymNeOtR
i2GT4BYcENH4o3lY83zX6TV5AN/P2o3mRTshIkz2M+T/o26WYjdYzppEjLX7m9ZLO/dAMyVBvY/c
eFvKsX3rvKX/RaO124kulqQU0locEyY+DHxzRZNI5KhVRbZs3AT5b2M4a6SHpEDo7dIyuynUPP9u
5YUsH5LJ5COt1M1aUwUpc2W43okk3bO6kVxK9sJ+zFb5nk4Z/jDg2e9VmoMr2hAR11ncDO8QMfmt
zef5kPpZR+PPb3+tOaKRelDrDnmP2gFHGW8sgk0aEtE4bRHs56dU+8Rze4xl3mWGf+o69c0vsSbM
DSyFfAAtCLaBlEpuJq5kayy/bDo8TmjruXlGnZruxnbGJAIZ94OWNHC9pPJPdG/GD3aDif6orVlX
eEj5icT49vsY5Ok5d3tER1Pp1mIjU2v6BkAhU3ZC7NsvECICFL3QxhswqPvVcAZchbNxJNJ/vUnx
36fPZDVn2grBCcHQUO6qUpuPfTWwWMV+M0ZOrLqEZkWKWmKNmy2KJo/esLs+dAx0rxaIww8n9hJ+
ZAntMI1G729aJbpT1c82Niq6oRUTMzyrjOGccgL9LSi7trR4L1vhQku8T3x/CCVB7R/GqMV3N6vT
U2PU1XdCj/MPPCm7QzvOcEZx7BrRUFy8Wf79RPjvhqifCJxujLuZswxqnLnwDmvfWTd0Ncujd3mF
/7jE/+vw6/3/P7HWkvn5/4n4/ZdU60et/uPqe5V//+dY68t/8j+p1r71D99zbJixgH8EvOv/O9Xa
C/7hCGHCmwSe5XrBJY+ggpNN/+s/g3/4wB6S3BIrcIUfXFDF/5Vq7fwjsPzANqEjPIsGFv+/TyHW
/y7U+hMZ6AZCXn6XcHzHZkJgOp+m69M6mU2F3mAr9963Zjcf+s2yy+9wZQirMP4CE/gDv/6/03Wu
5khBYgSzINcn1v5zRpJyyj7Bql5v6fxHMvSvl5DFei/vrPs1pOVxk++8LxiIf/0L/3zN4NNkv01x
9coKkh68W/qU23qPVGRvhXqTR3xjX0AKX17tExEhYkyVkdXqbXr09/khOQVhFzmny9W+vp9/5vj+
uJ024p/gj1fF8rxPD89XbtCxqbTb7Jgc8lO+n3ZyJw5fkdefrNT/uI4vfVNIgSjq8g5/4kkW5GJO
I1nbostjsyO1LffdJovQrIRriP/PvbqdDl/xgn91M/903U9Q1ULdK+yK6447aye2JB68emF9tW7L
XffaHv7pq737n7fwP6qhvKtV1Xf/9Z9fXu3TGrkudUMbmqtNId4pURHN5mbcyE17dM/L2b774nJ/
JsX+5abKT+9l5WEskQVwzkXNRGljAxhFxc4Iq3O2K0PCCCKm/U6o9+2T3n/5SC/v4acv8Z9vrfz0
nmqd+vVMS54/dozEC8aa+5FHqd5Iqfnixv7VHwoD4l/eUtelQ/nnt0degDOrteqtGB4AjbEA+270
8UHIj6C9A9v46oO/vI2f/zQ/CKRtUf+5LKR/vp4xVBAwIqu3dK92c3XtvLa/4jcZjVsR5VHxjA9C
Ye+GO+Ptq7VG+hdO7N9d+xP55uf1ujK4r2khGtSVgzIRVZd5jTZRNMdhZsoU0c5J71td5iR9XdBA
5qGnwqfAd5RgcIO34I8kK/MXB0yBoyJmWyE1Yn8vxmCxozXt1HHBgvWppIv3zfWHtjnEPk3sLpft
BnfbciuYK70vWgrQhmq5dlN/vIstgOfSSShRtTvWEq2P4VzlzP4UXgNl+8OTkmk4phqAGYREcXS0
mpLZQVNrnUWWqXAW89RK68ay8lciQMSWaAWsUIRY3HufmYGzETSoEKhbiebIrPKyCWW8+veqcDmO
kg5SXDuIPRlEV2X9w11nfYMUdLmbdN1H/pQQyDDH9b0GYflltomsD4NvA/TICgG2osTiuM0QSm+d
tRyDDf8Y8ihf4lHAb1tp+5yQs+TtTa8bp7OzmDrbLvi3Xypj9gCc8Zb4gD4F9Lar8b8JpxEbxDTv
qu3io0it+gCspFIUxpuRhsx9OZvq+yoEh1VzMjVGcUwCrt1RkeUyC7SrG6U88RLXoxzv0Pmnb6pm
DgVyABmFSQMnrNAKKsZ9WT+pb9h7DFfas+Z3TCqrnWna9QMGDfbTgFTkNrNcnKq8dZB3rtWvt9ma
J09kvRSHsZTJvqwhm9uFud1mYk1MNx2WMiH20cw+KY5PC74r4VpjG6P7orrJ8fMIm9wSkVJWthVx
4+M+1Kor2dBxwO+ZNruOVTjIQe+WomO75wbi2KD1kzvE7n3PJOw2U4N7lQ2G/cC0GtNIC8O7Zpgt
fE269SleEtz0UFxvTanyV6nMxqcfEBeYoomxAeeJJxKv9JjX1SFzihIvQxdynlNhMe1Q6TfRFNeT
AxCTl9ZP3/VsN7LycoCDsM3W2Xr2YHi/wQf6nCfczcnwUvFrvJeBJhHmX44LIpoEKWFdCLvLIurn
At06bW/sRweEbXgE4ZFwMYgI9vEfJ/Uu8PIhFJeVz8mM/p6IG/e9Wpp0ix/LFDGBc3ZimTm/5I3v
/whwevGZNxVmg1yiY9bGsWBXKmwFMDhIxIvRlE56jVOMg5m86I1wsRPjXVwsR+iHY+DXD8QYl4k6
25y5CRtyaNEwVw67nrm4zS0j57ru0tCSoLEH39aNv89EnuD7UeBpOhq02aXO5GNiZwFWOIbQ+x4L
kmuJSuk2XgjjXMZARKvr0LMGojWifOXggdd5i7esp7XRb2Im0suutHIdzmAhL13StuFE0wLDoNEk
Yks135RdxhIrRBTwOrAYBPQYmGySmNPL8Du90J2H1RTXAZaMdOJafVA0oKzH1E3dLELAv+qwGoND
Phq6pqWVqCIkMGG5KlLbc3GQcBv67zIVIX3E6Q29uPu0ppZN7uDSIcKfEcqvTUbjYUpKJvW+3THT
4pO3osn01qe+9u3Txc1s64ATnyw3gfUCF+q3plXWVzPmwAh0+/lHa8cmnuUWyFgLuLax5gGfJD5J
ZC5ZgGiTgimGb2/L3CSeFvj2gNVmXkAZ1/IO2a9+wNgj2Qy9DbhRaW6CGJaB49vq9yoq26qpb0vQ
P+s2IV2j3VSONdGICkqcN3QR82Jrszjaba7u5tGWBria4EDbOD2uDx1GXgxvRZPhS5F51ZPyluWQ
pcHURIGa6B2B2OHF2kzbBTPUXRAYdujEzv3SrwJ1DNg6Xl8I0/gQ3rLZmK8N1cFCrzhhBOQfXbUE
weHDio0FmPeTlSfl+0K4UdR23XTyGvva7i8edNPkhCvfVdR4C8wmHwX0ACbecaUIOMQ2cz8Hxb2d
C8iiEqOQrHGt8xw0T92SYPU9iDtCMNyosRjk9c5bY2tJ1HXdhjHgDEawsqx3UyayXVD6fOtmyRHf
pa8Ha+HcxxcNJWCHU32MZTXcpUHWn7Is6M42mU5XwThSzAaeeVcFTnrScbtuu7josTE1v80WKvbF
76jip7ZiJatlSIPQeBwHGf/2snqICJn+vTKODRXGt/sW96bHoRyTEDIf9zdFpz7Mhtg4cRibsb7l
uc2x5T/W7XBh/eKHgS8kxQiAZkILm4/Z4MXqZYO5Qxs6ktEl8rEidPx2NbZTw3zBErR7mQ9bEfYg
w9sI3Yp6qakGvv81w4mLYbj3K6bA3DRMPx6mRk8HdHvVppCGOoiVYXIkQWR+zhL3xJJ990fsdcF8
t8auad9LcHeGs6hekNKvrt7rab6T2Zxb4dgV3LhNZTOZYkso9E0NUxjlntFsJyjh7UijYqNweIK/
6UglQzkOOTnCs/fZhUPpcH8U2IKRMD11u7mIJ8iA8dZdUrLdpb538f/YeH2rTlr7fSjgQPeDhZch
WBv2banMfyu+oZvEqtcwpy3HGgqW+KMwcpIEPOSbr0MbewdSuXUY93yv9IrwiWlh0FY7JRMJR9Wt
6O3mjgHHtFtNz7uF+clPBeQ0UzNM8o0rRpVxfm8FmB+cJiOjOQcX9tqPVXqDIbV4qXFlxsYUGWR2
LaelggZwk2CHnWkRTrkBdYfxDkc/8sCXQ62yfCEJR9YEDvfi6NQN/aKsKX7oZRmLcGwZiV5NJpHb
ft2y8/w3aWe65DaSZOsXurCLfbk21j8AgmQyN6VSypT0B5YlqQAQxEbsePr5kHW7RAYxRJemzbq7
ympxRsDDw8P9+DnUhu5LC0a7OGwHN7CKzIcqpOq3Ldiih6Mm5f71x8E7A7iYR8IJYZkmbS5mGoR5
BC3K0nho48I37+2NsmqpdNWwTq/IvtzRY2zrM7C6VXlz8KNd1KyMVXYHL+bSY/YymzVkkmje6iQ+
ui4Oh9P+yYo+MjLfQkdQXZkeVKKraoWzqo6rebVHMF3I3tXzmYXpWYRNiiUO6ExA8SJNgH2AWgQ9
KvDEK7qc3v6+XufAiN+S7WFV3psfaFnXtxSI4YTZhV66DtgReW2uuVbpsy490qa3wvl3OP81lHVO
BzeTSgY81umZX3y3HpEAeEi3Ze/27mi545MJdaUHPd0gu4vvs+lfLBgmmdLYes1WHagvzw3DalKU
h+KYUZcJt5HhlZtp50FrQ6f8tFxJeOd8v7Bny4apaJpMNUh44hcpw5i0lTKfLJ4pG1/ZTm97mvce
lQU/WusrGMpvAh6kyZqBWT9fHTfSTf563e9nPr4zlbxMpPRUuiyC2ycGOa2dgm4xYXRmumIVxLeV
lGwAvCz49syHdWxLczSKaaauvg8CnUzkUr5HUwzaTr82vqdTQwzAybC5vprzWZJ3V3amkpelGDLN
KPHh2zMID685IvJjo5CC/QmVyXUD714gfLUzC8Jzs2MO9djUWOi88CPs8Gv7PvkIRRP0Cta238Ye
NFGHB6rdwZfai9fNbekvabbPFIeMs98geE5eZwdpPPAb9A01DC7GwU/98On49a/yUAte1WNy3vkZ
/05t79z2VHo4+Yrm1JLTGmxXPu08Hsdbx9M29Rv0VC5Mb97Cdk8lmfPttmRFNW3LAtKua6J0ETeN
1uR9lvnNLn3T/wxv8xfmmFuY51ew3q2O24O1snGnNRlG6A1u5i39hMuKH7/AVBjJNEzNlsWIbA9J
BlM0x1TeQSK9TTYNFb/Drlko2czUws7tCBurDxVQ6Ag7hxtj3T6HvuMhzbfT13s/flwqEC1aEypv
DJqmpj4Fn87rV+PdtJe9e7gd1pq//7bosJe3miVrCjGOHYSZU6yaMvSqD8GINeZ4Nv1d4of+gcvV
dzbtRr4NH6MlbbfLWG5pigNiwwZOQp1dWB6I1qxtTCvzec6txpUCDt8NVgywPDYfhm26EEMvI9uZ
NVG4Jk72xzrXsZZbt6n6CoQjXJKMmvtgpyt6Hy0+OXeRXFWwXryvCOKE22rTbpM7kjpP3Xa39sKx
uwyj5wsS7uAo2itSJmFsP/4JmPIzWIef1w+2clkNPTch3DtAVlOwgADmhx0juOv+tlpDYfles186
wQLFyHQrnNualnuyd00/MhR0wBY04x4E8F7vPOnDxghWkk8B5iX0jl4MxKBYKwgrqf5iarG0n5MD
nfwAbgweTiU/oF9D/7f/QVs+9kEPePJat7dUnL14Ma1b9BjhpookAOrS5DGd99eqm5/gXOk1QRP9
bSl8zR0BGmt0mTQDtLuogwXfmZqj9MYKqxaKyY9m/LHrzIUMYm4bT40I37FIGdnLc4wcgs998nQY
vi445cxto50aEL5TH49mcJAxoG/qm+Y+9VpXuo+28tZcULa8LNBbZ4aEb0OE1CPqg3h/9mx2dxP9
WVEoXjd8sOE91ZV0IW2ZPW6nKxNShipqQl1pWFnngTTweFfsjAdrI+3AZiysbdGWcJOhYcSULPAQ
nyHYYNM8Rc+OlyCp5zGZ4JcLsXemwWnpGq0HzrgmT+nl+dnKs7qOzaNDxwqACSJoL8ZtvMtenXvb
TT/Aefs2+vXGulnwlBl/P7MquCLaush5MYdNGqSsSb4git8a2g1la0C/m8zPIO3dVuUmUBfyBHXG
R3mdKrSOVcvWFfFqS/dgPscBy9MzJUh+RPKLpFHEM5/Mne5VT9Fj4kUv8QcY1O0idbP6c3t8y54W
d2AmgJ/+DvHSq4e9DgUsv+PvoPpq+TDr+dKH38kfzmwJT7MImnYVsH3uN7TOlLXp8T56hATfs93q
Q/K4ZO/yTUTnRVPR75J11eEVfu5SSZEpfT/RyVJYcxhe/hzWnxIYS/RWsRdC2qUpdLdkqjO8OBX4
gYVEJW7tllqfVvihY6z31NCZNpPjww2UrQt3+sx9cGbq3bFOLqE0t3Iz0YzCL0oKCcfsRkm38op2
77qAwToAXS+jXngr1d+tdum4TIfwPI3X7dMGoRB+6sOhoj5Gk67z4gfr+9RYljwdGT4KK0dqGktX
/szjWucdb6mwm1iaTVnn/BOSiuL8RUy9/7F5aenVR18O69xLN8oDjIvb74BX76aqTv8ZzF7xkK7U
V+uDE6+uh4nLC+t8ywVHKmSbKVYmKaldMdu+b+g8B9oSw9OCC4nSdrQMQ7mK+K4UTlb6UILICuE8
P0DilaMddX1Fl3HvfEVCtHVQ0ikahN58DZxg3dBMZHZoQbN+adeE2KqgsbJXG3atUoBzUAHdj9XC
YZjxj/N1CDc9lL17pm9Zx4BmXe463xnCz9Y8m28AlnE5MqTtqV+iLYpEfmS62lN6o/jK5+xe/ee3
5fkvEVKBaYatGB1+yf4m3uZP0Qp+h425zh/DRajM0scTDsVhBNyNBASLLn8CC19H6Q8K3ws+v+SO
wu1fHiWl0orJ5/OvUiKvh5Dy7ntV+ct1V1xyEyF0Rtm+jSFDYDWms1WL+tMhXiKnWTAh3nHGnuEs
ezq/CNO8mHLJtEi6IMU9Y8Ki6ErZkWEqiwrceaBKEoTrj0pW+XGNCBF92/seoezrO/VO2Hgefqlr
qyYpg8H/U3E8NzK0EYqOTVmRrdhP9o5Z+Hzj+MTAT9UPZHgepQUe1ZkX17lB4QGJClUawGBfUVJW
dwhSfOJd5QdfE2I+B2kTPcirdBV9o2e6VM2ecb+zpQoBSgskxGDgU/ct57OeMIfZwPtuhW7ffb2+
qQJx0fSqtKlJGbJlUDefLvHzTQVGEdhQOlfcaeB0maxxnWcEXs1N9HW8s76YlFRQHUKyyBut1d3h
QfG7df0m7ZZrR9O5FT7v2S8RQgiD305m6zq/ZO98QJOAH9Ebu6SxXmW934MJGD9dX/uM01IiV+2p
zCpP3nu+dLsZLS06WpVvOg96CLVI9XbdgMBj9dfmajLYJUNjLEkXi8VtRjGkNoPKlzcGOm7f0Yz7
lPr7dXivfEw2zEi9xMxn7zQfhrn7pF645WbNT3UqdKF1HUioECkdxh/2IO7r9/Teehz8cockEUjs
Ne3twh+pfO6aG0r3I7pX7n+Aw5t2UPykUxUb8CbJPg/r8x1W6I6bIcNgU4l3HVtev1W/tp6zyVds
twJk5jfqnLZ9YlEEbUIVDEPOAYvdEZYfVC2t+ikxXphEy82H3vlS2ItJ2sIiRS6rzFKKTFXymoHd
8DULlWdDTn7Eps7ML/KhkXlLF/3BzNCUUDZmDstGFn6nt+o7+i0vzE2imA9s4LCN22RTDsyC/5+s
l6DaM1jFSMcyTG8GZxHsNl1gl58GVBMBm4en2LfZG0YGYwdMEu06+4SMD2Anh3bUGn4+T9tp37pV
6O39TF0b+n9QEZ9L420DVCjgU3zDEWupzCAHMPL0cLOX/Rt0C8/wA24Cp3rItexHFDK8iLjQQxof
qOkGMhz7yQOo99X18zm5n7gHhupM9xb/1cQ+Cwpr9RjADMQl/0hXOGEb8vxNzQiF1CXpoVVAFq6b
nEleWPcvk0KQKw5yi0b0yJc9Ujh+oAfhjcXSvTXdS9fWJZz7qC91nUE9Ouab/M1aT80NwF+xy9lf
Ledj/8O3/LUmIVfClpZDFlX78PswzE18y/6oXW2j7ZBvWAf+9R2cuyZOd1CIKSGEkw1vBT6aMnxp
i/BhtO1XKGJvGbRZoqebywCm65HoqcNdctFX7KWMkaukqXza5J+SjyodKtSOf2rDavyY3oFf5t0H
1KBYaUCZNtcXqs4FllPj0/118tRF4AS8QYjx6WpGV6KoVqFNwyh/ylbHm8hjAIWb2XSZA8pTD2qc
if7Us0w3WS/VfmdOCsUp2kZEV7D+YuqlHvayA3a0IpDHW2UL0cgGaON2ackzN/KZGSHh6kZFOUBj
VvlG/dxppatnysKRn0mspmBn8h+NPrmY7jhFlMhjN2IBOVO9atAGeoT1wVXDhUM4E1/PDAkH3Ybh
LLVKmQxOgvvAulFH+7aujs92tMlQYcsXzM3u3Mm6hCPvRDW5zMC6IED+kWfpFmK/BUzDTOhyuFp1
mLZUUhoxZA/2sLcShXQJ3aJPTtRtogISoOO48JSYN6Pb8HQwgsuA17nXQ7hamEWuVj5D9x+1Pvd5
IG2d+uv1wzW7X9YvK8LnYZY/0IsAT0P+/M6RQI5GMlNg/zsjwkeRjSoYZFup/JRL1LY+x83NdQNz
8Ylv8msZQugFqRAdzRwLcFIjMP6S3CJTcvOdK3sz7hR6yYUHa7lbbJYeKDPlcdokJ5aFMGwpHQQ5
Cpb/3ZsMd8HaIrMbtktU7+8CD8J9dmrLmIrJJ4HQzPcxA03Y6jztS1LxRoHQI1ipH0ApILeIgui6
hK/tlbn679c3ePYU07QngbYooooaAhGiRVF/MBCVDMGhZ+kDaoA+OLFPiYSCXQ6uN4Vjd8FtZpoB
7K3NvBPPHVtRbeGhW1X6mJYjz4boBrUld5p5MtaQUn5AVx4U1350lwc7Zg/EhJwCcWJcAgSUlgFS
WK0qv1HCG1kF712lC2fu/b1x8R1PbAjemu+1OMwRISYvOd7UdyB63eI5uLHoq8BG4gGW2sAF+DsF
I0d3YLkyyfNopgsRJXRkdO0Up/KHSfhZSdwc9tG0qxY+2+wOnpgRQgpMSYg2MFjlS+OrDDgyVBZ5
kedNoDuoarCFMh14fhB0EyEn+HinggR8GLlbrPNNdtvuoJ7b2dtiE66M34ow8Hr/2+T0k07OHooO
canGnL39ncPE+wb1IT/cyR+mmTGIiKFloeOt+CjWr5YGq2ZvghPTwneL8jbX9AOrbWGeUr8X2tfc
+Hz9fM+mAycmhG8WVmWHNBsmmpiuMtn+UXlL8j0TD8ECh7gy9+3ga1NldpKcUqwF7I9WNuQ1oUTf
yN1ne5fsJqAcLH4j9CjbwE2ZKkz+uL682RNngDwCqMb/MoF3/vVURiuchGewX68Hj6Z9acLP5xrr
alNv5X7dNKRxh13gSWtnuYg1t2KTlhBtPmZUdUswXqsZgxflnvKDWe0m7hRY3IuFAD3nI6c2BPdk
MkUrAyPivd/cVW0Kcwmq379zjxM7NDoxljy1K893EZIg+GGtQ+1LzrY7vIXwcy98p2krxMh4akE9
tyAfI+Cr6L7zGodzN7l1GOpbBytm+3OQ/9yq2Wa/xIs96xynRoXvY0vDUXYilqUbcAKgXxscUxyy
fWp40EiZ4erjca3DfDoa1WNgaS/Ood86adG4SZbdR5mGuG31VB+GhaMy/01/bbfwTa1JGroe+V3q
4TXvngq5cfXm5fqOz9ug7gBclNgmChCZxwIoSxXWfq//zIf8g1ZHm36/VGVZsPKuanISPOWw2ktm
jhUT0ltojiFG0yHTTBfcZ8mM4J/I4ShxPUiV3++Pn6Nc9+MBhgqwY0sCODNvby7Qv3ftvRJwsh6U
jcD6BhjSUsg4TOXVtHVgA4fojzDKbmPY1v7xyhyLmXVwkxBJ2YoYv46hUUpJDYWP0zFiYm3GIkDU
+/Wf+gJGeNDICgBNzRDfhLXJSCVqCYPPhNvahIn0yKRnbyy0yC73brICQBpctsFItPCRSqYw464A
cnqIZDj3oAVGssVg7GGIB6Znnq6vaUq/zwPKuTUhoDB4nZfwwg++2jfePns7wugm9eDhB52hGh1C
5dux+PO6zct4j03YRKElmGQpxTNVQRvOSMA4+Pte9yMowJpFvN3lfX1mQjxQ+95CCzBWoHTS15q9
GVdMfFWjT5difbw9+kG9YyoSudZP0TJeedoyYUtJxk1oFUxAFQgwnsdoCdawEALlCTNdQ5mz0v3x
1vLrP7tVWwEJWiq5zLztHIe39tRRe38KC/bg7mzaIkK6Alk0+ZvxyDt1PbV0610FwXfttl630jzz
jwNp81LqNfO8w7gOfcgEWiY8CsbrlkyTmdXB5zt7SV9ver39FEDp2lsyo2IP0MP8HA7RTdNKr4Dm
Pl73pBnvdbhvDWtKpy1TbCdCo6IcOC6jr4edB5fbKtQ+6TCxdnHhTRTRHeSGE33wdasz7y4qfL/M
iu/MJofVpnai0YfgDXrUw4/qqfT6P7Jbo10xVf8FMmu7dg+bUVuyfHH/m8BmDHgtwGaj3CCqqzBf
3NUWnN7gSJW17vdbLXRhen76C4RVf5WXroyLsyoYFJ5iR+WIuJyNM0sSEm2d5Kcw/l/fzouPKJgQ
XChtHBnJLEzIWu/BR+rlEJkbxsYy10mzhjINIqmv101enpkzmxSQzs9oDYyaOs50Rnf6DoDVTrmb
BmBaj9Ft44HkF6gxnM5PdIGOSwiW61vK+M+5bea3UYWgSuYfJkoj+xlez99yk+mKckxDlS+ql5Ju
WoyemAPvP2WNCrq2mmY1EpjFX2AT9uQtRGULOzq7qhOTwgtpVKP9Xmut4b3Oc/ihrCeb+krZdStz
fQR4uVhZmj0LJxaFqpnSl7GkpCxyUjF61tb2W7WRaPNb4/av0bFFdpmLW2XymhOLwmFAgJOp95A1
dl7+Ql2g8sqf6Q4VZLf3er8q3OCVoaV/XpcQzAoHJGJY1pA6zBbWYX2o9ysownzKUKuFT3iRHp7b
ES9Nw0GWg/oWG7qLtxazyd9iv/ija1x6KKCCSUl5/A1/LH3I2fP/a1ffr5iTZFFpw7FqGswi1H0z
If27dbRN10uY7feff3YvC8tTz89dF/Rt3aj4y/4mf4COe9ussweYRBe/1ztQ5pqlyXNPVtTUclwk
JZYOd91Tvyb72KbMrm7zh9SvOAqBBz8kkyi0aBIXzuWN+X0C5SNLv4qH52ECi/hLDcXLV5yw/OkA
n/yoLDJ1ht74Ufa3kZRkEnpZmbvwVtvS0o39CSATOPC3gVuO10vhYe7k8CoGRMxgkU0r99w4FHuj
mqET4x97pkrz6DWU2/iOqQsIj/N/JsMGmoKVnhoTPjSDIxyXjvwyoM9hWns0vXgmj18Wjstc/Dk1
I3zlKLJtaIswY7idr90Blo3WUyRQPOdFvpMX525mHfjUoPgFYQ4AQYvB/vBZLtRVazibweJZDklJ
hPZuC4FuyPADmofXlzrFNdGfTw1PgePEdVT4EzozJJtuq6fRBkELwQxKGslaG57VAqb6olm4oOdC
0alF4TY5HAxyuxx/SUiq7N2heeuXcsfLbsG7m9APAI4MC6/YqzTC3lTGeGBCc5W/yfmm+gZi1iuZ
gU1l5hldmfGcpUm0uVin8VL9t03BNSXdaZCd60HY5GDFmo+ynXlq/9lEgXu8O3bc1MlCN27uXj61
KHhpC5tnfTQ7LHbtrSYdWxeemWIh4VgyInpmrrb8BpYFi+RKQegjy7rNdR9cMiH44D6NQLqNrKNI
qL4iCwDZ43ULsxHydKsEpxsO6WCg8c6w5+Dmgzt+MaGUcJun8fV4G9/BXV3eAIsHJLSFznZhBxe9
UchmCg3mIy1nC6O7FHnrL4gEfs4SD/lQjfu3VN3uLl/DXrdfbNEt7ayQ1RzAG+W59e6TqW+m6rqt
llghF1cnpDDoDlPhtaat9dMHKUWewtU+QiCxGu6aFjwChW2PmLI8FzYfSP4+cJaQ6CMLo9mpzuIC
AFV5XXhGcatrj9c9Z3YHbbiMocp7L9ucx0ezjYLoMO1gUH6vDh8C+P//dwYEz2zaKATpTqhC390b
6q8T5clvWHCYs4YpEqEVU3C/ZOThpVot2QEk3xCPZm23um5h9kucWBDcTBqKntFmLMB2ehOEJB+w
dyeWtjQMO3stn9gRXM2ZZOKyDjvT7BfUZn+9fSATH8lsCi9cLT4LFiyKPlYMpV3m5rvFDj9za0j9
eJpb4OOq1LPepGWTU750cSP/WqQl5FMp5D+BbHCeVEb3jNuc3BHkgEsPf7dYX5o+vWgLghAKHoAz
+QMh8pr2UUvNmLRD3vUI9tBnfjPWyjbxvh/enE1kU1z6T5gu567KU7OCzzP0ZVqMfkFuUDW7lpGu
sr81k+ix1Ua0GzTJTRFhHtr+z+tuOv1rL1cLWyoTSrp6QYxidVpfJA36qXJSbybghwmrc10NL53V
fL9uau5E6PIvU1NYOUmrEqtnnruqSSCt/Mtgxjsq/itoeZ6vm7nsKJLoUIe0qCZbFK9FQI4c7419
wrgAHcV8kuxax7cHmkatW66C56r209hfxgnMLc6xZZP1MTZ2wfcRNFWaoY9CRT5ob2povr8Y5W1w
3Hc/FlY35yeOI1OFBKsFAaRwFLpaGvZ5jXvqG5iH9jfFTW/fOA1zzwjVbIo/s7f8g6JslD+Vl3qz
DCS+5JNhd0/tCyld1+rloZsq6OAGfG0V+mj1WsbOADnNL3KdzyZqMV7g5khKuc7KoOTsrCCB3xjP
8oMVP9TxQgPhcv5B+EVTvDrxK/RYuv3xyI5MkN3+U46ICfEhvdF89VUJoelYet1dIhAFi4In74Mk
RzHhPZXuV/lHFC935l2+UX/2f0BQ+G0c3KJyp7Fv82MAv8wKjKTrfB3/eaoLdpzZEpQ9oAMVa9GO
XJhdZRCHZTO+lVLrm6whBXDd3WbceiJFpv5LvR0rgrehCxMltYwNBTm5qEQaAJbhpHy6bmXuyCqK
YoNrg6lmguaff8KmidOoy96dOvmopzujvoG6lfF9dd3EQG8eGM7aLF5kk6sKse/MqnBFQ9hqxi3y
PT6qeNxku2lEzEBG3u1WdeWq28WSzMzNeWZQuKvjEZ7JBPUprpb0o/IJ2WCv+jLRPMhukQAnXySc
mj7PlRXaQjqYNuUQyFOwaNfa2mm/NBuw9GzqMf5SL3Lgzlwl3CHQ/8AToNLpElaHyiZKJ4lJxuMk
bhmaXl5lGwi/Vupw2F53mDm3VAwIcCfYJa2n6a+fHHkrq8pRcSZ/kSaOOV1lXNFE8ChK7H8KuzT5
YieWhGsZkSC9C0Ne5qUN2BgUTHPw1aWEei6E0c0CYMZQMqdM7HO0bYYGjm1Mb3NlPd4QQW+T++Pt
9KnydSh5i0nO7AaeGBRcn0sfGeTJYLsOt+2zdhs+Aau4s+nnSJv0EUWG5cLnJSB+2ssTo4KDlFBM
aomD0c6jm+Olu6kAUe8mHEf3x2IBcPaw/W2NSva5jyB0CjRlWuI7CQ4sMVa+nerl6nq4ARZZKd6S
yZnMkSm/iQJHnUb+RJoMyUjqToXH1lfyT0b4MOQNchi2W0fPXbOQBsx+vxNTwg1kSOjhhg6myn5E
vwzPz2n/1ZF3/ZxN/5qL+HFiRjhn6KoirmBRCQP9/mjJ5Wuamwu32LxXnNgQTtiQHZVELVAC6tch
PQZQ4ety4/jANcJPMqxow9J4y2ycOjEoXDamkUjwQbN3bSp7ivFtbL8N0ZuxBDKbjtC1vROOWJrK
hpHKmMkl+wMFPhR9Ve7pzPBjUCKN2W3T/rfiIigDB/EBi1aYkJylCNCq2oDNykHbG0ANBJ2ugvDX
dbeYj1cndoSUS0vDXulyvlnw2YA8cUVukHjSS+sjJ/bRvI3XS4XEeX//tTDR320rNMw9Bsu96bbo
0R7G1B27pcnxGWdUTZmxMhV9XIv3g7Cwo1kjQ4ooJdl195Lyqv0+tbrofFMeXSTZuDxdGJtSSYNs
3iLsn0coubV7uVUZ2TEeg022huMtp7c2ERdMHREUuQIvfF34cpc5z5lNseklwf3cZ6kC9EphdNfY
pvdQLEM+aTHXNkkqLOXKlx9OZSNpyU6clzBgCBsadH2kaArsu3kvQTAOP1IMOra7ub6suZ08tSK4
RxKbXXqQyfxR5Ean+1GLX64bmD7F+WGGpo4F0M6ZY0AyoySCIBX10XZtkidOzTR1rf+GMoR5bkdY
SJDvefqhzYSdfpW1nu5nPLHAb1I77NbD6sjkApW9/2BwYWYLLVWDLJJlMq5uCqFe7yMb3m8co7Ka
cAdSzvJC24pd1FYCL4ukzjfrEtPNEf4iWNq7zXEvhc/wHifrrCrKz458GLd2rrX/+A6CpYVhSAsK
S4y9x6KTXA/FI5q0mYx8sNboN8e0lP2s0oKFQaG5kz9d29o07m1eYgjqQxWNZmxOUNP9J9UftyGD
7Dazgcf/pIZ2mSqoNrqBdNcZt6ICKdxBmWNRQy2PBMzaK260VVm68teS5sgP+RkRXehApZt+z1y7
Gy2TUsw4s20Qdhjdw6MvSJX6Y8d1O2LccIMnQDv1ql9VH9WSSh7Dc7ln+fu340v4Ixqhn+QdtBTM
L29GFn9iX3ByLUqCo5GX2A+ekkMEMhm2/DD9Eiaqp2q8waLhn19Yk0ldA6mGKtPFoJ7T6LEeFHVL
XAdInMJQQ+ZJ81Jjfe9V0qWn10zcI5mHcpWwZMHAKsR2enCM2Cd72DpNnDarHDdUopuAMYWFpV1m
M6zslyGxGtsWCdzO2aGlrIUkYYZYs2N/sop8dEM9XIiCC4sSy7AwPu/HrkxaXzLfkINcMRngykul
+dmjcbKg6QY7Oe9FriXHYcSI4ujekH8CbgfL+bOVvQZp+c9jy9nmCbeTpKWJVTvTV+p6tOWZd9wv
9ErmtsyGacqRaZjANCoc9GPQaqUexThe8qxaH3SpXmVZtrp+O81t2akRIdWMMqmw9QYjh+NTAASy
r5FkSXqUYfhj/vy6tUs8IFhP9Ds0k/oqki3iuI0VlaFVHMKWOazwIySxbrSyod9ED2b9n6lAzW/i
L4NCwJjUGFGbwOD++OQ4T9EouUPz5/VVzZ2j00VNv+HE7UrbKnRbwkauFWifHp7kMlnt0+ybPIwL
5a6Zq3aaFyZ/ZvvMC3TIoUyPjQqViV8a1VN21JhlyJv/pQ3hFLVyqtEyibhgjNwb1NobpHDB6+bC
uI3+EApEDs96kavuaDoZT1CWkQeaF6Ct0VntnXx40+tX4E2P+1ZeX/9EM2VCHO+XRZGxx95HpXMc
sZjlLhK+R+BTSBevS4mp+mEV3R69hjR9YZkz4Mlzq1OR7cQzQlNpZSRWGtCFe3X1riu1X8WbEjrC
m/R+6kSNnuGZ24psYa0sZLYzRxu0M3kzeF8m9cSimhk4FkqiFfr0KVC/Hr4bBBl/IHGUen2O4LWF
nNdCUJz5rg5pIN2vCWR8Mdy/RzYpcpQAcTcnM2565RD5WRIdH7JRyW5G2div2jwMt1JgLE24zLwr
uRVlxjtRtOMPxDoYNHwof6JjD69AfSf7HVwbq4mkwXbHt3aqkC7VgGdSIbbWIDTDdIOctHhNq0aq
RFKJwTDY1SUyGUGjumYQ79De+D4elWAVtc6PYkQ77Lozz8Q0+Gc0HXQYA2gXCcLEazlqVdKjhGSu
6mOxgVPzIQgWK/gzWISJV8PiBmJQlZkwwX2RrO5Qq4GZHWj+rr4xvdKLE9f+MFFZ5is6xI/Ba7zI
0XeJlKcGfGpWCEB2dxilcjIr7yZSXsjLN+h/YjHaLeWTM0ixc1vCNd4ZvcoQwpFyRFPYbh8lm9Hq
GFm5L6Qvhz71mjF8MQLpOVOl7fWvOBPKz1Y5/fWT2KDESXhQUCP1rfKLFairWluqtczcS5NaBJct
QQApASGBsEbDHEy7oPUtASuGvmTXONpTP2Tp7VjRZvqN9ZgTNRINVBrCwi2o7bujHat8taJH1UZu
XyvEkxdsXJKcmhq4YoQ6J/AIgpmCkVTrujyK91ML04YJyB/vYG0MVkWKEES+K3/G9+FGd9/LwvEa
oNhyB2/GY6afgKTdJCRKE03wGOZl1CzKJdDhilG63cE0HkZkO7cHtQrvqq5X7stA4ZmQo8DeqGNw
U0R9v3CxXMZZfgNTLGSgU11BfCKoByvJHDXlYBpNi2A45YQuXuvgVNGJcccE7af+UC4YnQmxZ1bF
90LeytWe8WF6t26DKiPFGNmd5uetzXBzvA/XxoLBS/89tyeEH+WIqPbIMKRfDvoqZfTPq9D0AVdh
qe7BBg113YEvw+q5OSHsVI05hEabMB1kW5+KcN+7chr5Sm0tzfz9DxtJqwu+FEj+RPEC1L6KwtEz
IET31hftDt4Dz0QJNfwxMX4vk57OZN3Tyv62J+pbht0+t5A7/GviQKkoGkwERs3Ksr0SArqJlsr5
8M/Ld5NRdEyojfB8FmcA+yZHvTxkO8dMe3KM8Q68hutES/o8M1jEczuTF53E0aordEntsTMxLk9Q
hqOxUeFR90x3ghIoL9wbvta58ses+y2P+bVEIcC2RSsZaP1hOvxige6d5Ly0Sl+wMnMNn69wigYn
KxxLB7YOFTMTMUgMZZKc+JMQzFSFQEsucKEjQSI4tReS5vnz92t5QoaDgpNi9BXB9qA+5ME2D1/j
iHaztoDCmD93f5sR68oI7EVOWHLMIcXdhap124/mKlzC9syHzF9WhGAy7mWUOS0WkyL2R9Gx8Mah
XAdNsJFy+Y+DEbVeay7xc0x3+Hnt9+zLvVcOT75cmVZS2GV8uT6JXyUtt1cHWV+sUM1+J/oAU+uG
upzYeVCOB+04tmwg0isbE0F4Ks1fISP0igcNtXUgAs6NugEHVi6d8ffIIS6Q5zzjCtObFFXZc9dM
A7iLg5rLULH3yV0UNKEXHUN01GplCDx5HyBDc2w/21NZAdG1+yxqE0/L8p95WDwhuDbQYkL9Mw0Y
74jyPn8iCUW0U2Faf9SVZ7OUjytJOiquc7A7N0utAzphRyQsDyXN2FEKvdLUP8k9gVo/JAGI6iF9
jVL0z5yx7p8hCx7dQTGa771Ml1O3s/ImtDrdRawn2hSxJP1pFKaz8Aq6fHhRtUEqDJQr+Tk5+vmm
yIewtoc+xKGT72UQoMs5eLl9dA8xAlU1GfT1e2vmbYs9eLSh23vnJRfsdWzcaCRNT6u1hLUoPDoP
R5Td/P4odc9B2PUrQ9Xa3SHUzXWVDZFbThtUO4P9obIrxKOzbngsnCJcStfmTjaPh4muExIcOgTn
GwG2/xh3/YhAXVG4WRHchJnj5sa4sAFzp+zUjHpuxjbNBKVhyvxaH5foLNX2WkLrdgEuOxdATq0I
eV9jtIVihArNhIPkq8AAyuLNgGXeNP0Gvsfu5fpXnTvUTFtqlj7hfi4yXamxirSR1d5XVRwV4sRD
6yn93ivrdiHNmvtK1NRNW+UbkdMKZzgnzyxjeej9UHmSD5pbOtRH7OE3DoWhAwRjBJlGicjAlMQD
XLQM5vvZcVxbaI0Ww72kU5gYXsN0McOac4lTa4JLjEfbQUcMa1NIZIgD1T6KmrwiQ6Cc+hfFA1wh
9bulgs/sVp4sUvARq1HsXs8xG2mkqD1j7bbtltmCJ84+QQxThYHG1BluFis7JcLwXfkXTLXlATRJ
T3V36Xp5Pu+S75b31oklkfxVPRbq6MQsqF6BjRzR9SqeId6YyMgraBZc6ChXzk27QfnKD9fSp+tn
YPYr/lqnyAObBlm+l+Ro8EP4i3ldPkit+fO6idlcHJ8HqQgvgAGRxHnwiLomSLqMG2zyFASL10X3
g+LczZQUV/G61ld7feHAzR5tKA8sArYFcaJgUtIbqes1Xm970AJSO27Ko/WsGgFMg8HTwvKmECte
0OZEeSajegXrmnC446qM4rpkeRmJ3C4O4uNGVYfjS51b5XpID/lKH83kT6OOlJvYqZ2PEgf4rpLq
7MfCL5m7FUFW82S2ePSo4rtZjnUnTg2bWwp9kuHefjNewWm2IZPWzFPmrn2LK61UVIKzhdAz50YA
mbgjLQQ1gBKcf2IWmeRhSSi1rSH+XIZJ+Og0pr3wVaedFHYaTC3FQCjRKLdeVFuOFAMVUwVI0CnB
B2Uoqz+GMaz+jBAi3qNSCe1ErcQR/JhQLBmr3pDK9cIWT1FN/AlEPRIPbgxgKMLHTsdDlYXgen0k
tNaHAVJq2fbDNHhQ4eHJhmTVozaBgvG66otNbFgfEbreXP8NMxFQodRMaKIqOo2Ine91YhaOk+2p
ipplvJU1Bmb1qDh4ijYuiT4tWZq++kluXY9KaLb6kSqo9IoSrlvtPxbhEj/AzFE9W45wVKtYt/Oh
Yjn7tv8Zwa/s7tXP9V4yXKBnC2F91hZAEdh5JhCB2BTptAiGUyNDWHSIe79onPZOK1XpyUR71Cvi
svD/+acCFQFmYarvXgC0s0zd68cpbcwG6RG83svR5vQd9/nSbTz3pSza1hbE8FC1iW4ZsRSjbTCk
Su3hI+Nf5e0QSHnu6vpYLJyBmbNOVWw6AzbzN8TXc6/Q9pSoEEDH/+SgcpsCLESGpfed+7/f+/8X
/sw//HWkqn/9F3/+PS+GYxxGtfCn/7qPvx9ho/yz/q/pH/v7bzv/h/71WPzMnuvjz5/1/Vsh/p1n
/yD//v9vf/VWv539iZ/9N3vf1lynjnX7V7r2O31A3B/6BVhXey3fYycvVJzEAiGEACGBfv0ZK9nd
HS/nxF++51PVXekuxxECXeYcc8wxFMSmbqZvw3L7bZy4+j4InvT0N/+nP/zHt+//yv0iv/3rry8d
jNZP/xqtO/HX3z/aff3XX16Mj/d/fv73//7h8XOL3zvW9NtQf37zG98+jwq/HPwT+C86+0BNQ50X
h9Bf/zDfTj8h+MGpzJfCFQFVP/T0/vUPWHqrCr/k/xP3LiSwkCIgdcUV9dc/ULM8/Sj4J1g7JDy1
xKAVB7dl8Ne/n+zVN/rvN/uHmNrrrhZq/Ndfr1fh6akwBJYf/hdaEt440XW0lGNpecGYB1sjrbnv
Z1wYAZJOHMJ18qf38vfo74xGXMjAg6Jz+uO80F15rG9bkPLiJHomoktvxprCndwp39NIeX1qfJ8W
4nbwcVD6giPVeY5Fu1pHsDAsfE8Ea4k7dqMDBzbVhsO4MBzeTTZfBxQYLwYpD6pbEA9L0OZ2HpMt
cC9Pl5IW41InD6hSL3nkG5nXsUwPeui7XZ9U6OZjzBRAXJLVUpPo6MbkPZYMeR1P/HgQnCkuARLv
guR1ejE/nf8iGaPKxk1hqsXZLbZkq27ij63nThvmgpzjtIJkba9f1BSwjZDxA6xNv+KK4FnZiOuK
Q5bM6W1bLFNvNyiVjtvOGduMeT69qzRVu7aaj7JDvlwPdZizcLZwrMcbRW382Pjpe+TiX04IiRjq
baB0vqntUzVQSE+wYozBqmwbE68aTzZVhvM/Ljw0pB5C2pF3Lp2zXOLv14i4CLgRNiE+7+vX6Dm+
1TB0LzgP/LXQIt3HvjtcKNpAwT9EV7c/N9U+Gdtqw1TT7AxMVG7/cK9gSWHok60HOG2ef8q8f/qS
ytQoM1pEJ47SG90G/jXtl2m9zON7YPGbMwAjoWf3ZOZ+uiWSs+jEXWhc64UVsiJmLRd3hoF4J6eH
Km3NH4WDP94rWgghdH+y44O/zutJpYxVhkCBZkiDKXOhr7+GE2zYFLHbwJS4gS1FlpKeHKS1AfLt
xeo/09j89xPgGEYGhajiPBRTcJJsuxn+BD5nO4/29Z5OMXvHk+tXbxT1uP8MchaFTWnZJcD0iioh
X8OTcLPS+kXyP4wh/p4M8loQH1FeRGT5+nXOzFi4i7IiITLd2Wh4sYD1Mmz7dPPnixESO/8Z6Hwx
8nHkAXahSyQMeRra0SyRFBYrY+/Kd9bI62Dl7aTO4nVRN63nYCw6EvTaT3MD2QmV/Bld4N+joAKM
Lmj3lM+/fnUkBQjNWVO4Q2MyQrDS+yD0i0UPwzuX3usU6O+RsN5R04qgAXoORMPxZ+wItteiyIXs
vFy7MptR4XLLHHq11tkA+3lnyDfXH3Z0fKpsocR94rGd5XYO9tnEA1ZEtumuK483OTHd2lWSHZyJ
/Fkm+WOCCUG3IcBMED/OV+HUmJAaTLB2LWzgRuJlYqy73e9X4NtVgXPju6zlCdFH7v76e8lh8l0b
w/3CNjZr69E+Lcqf7n4/yBmyc5rKqcEZxxP+Aw3lc3ZhB3FyZwAhRxW6gD1o7m27BC1BOQwwXBjN
wX5x724Jyx29uunfu+renhqnwU8o4ClSR+/a6ykObHZpgCl2aHGJHWRw3+KmfUfz9nQi/DcZPk0Q
izD1TtgO/ov//3qMUoXwmpUMizAswjrQeVh7uevOsGWqe2hokOjj71/p26V4GhBhGBrGAkhEnU0K
cqRT2Tcsjy1UwTxYi1dxHnVJFnh29fuREPyeT+6kJw+MAa8Qg74hH4VN5Yt2KjMNi7joAtNrmkz7
CVV3JOiku07jTjVbIK78PhJpOGbWF+4BgNpk8qUV7S0oQz36VQfrBdvGUH/nuJ16UHUV8fU88+7G
U1N6yZlvHycVK1UEZNYfqsmvCij9Prhitp/6HmpRi06vGu08CEfALsFMj32ptlVv7j1HV+j79cvM
Yc2NP1X6uoXhyVUop7yryU1jI5HF1II0ztt4j04uWHpVFAZwDqjjrOR3cbI8RSYAwSDoPS+XUjDY
bA0QbRrLiEAAIG2OneH6Uw9p963gZDp4ltnLRHKzqiVNc6cWYbE0Hud5rznZIs+Y/aIpTQCxTwcs
eU3bu6Qf1rhynie1oBiy+EbkAek++D4vV67XD7ep7mVTJDPbo4R3pVUdZz4x8LLuXDkfF2vGOhsn
lmA2FQwaAUYcXXHqEEt8J6k3Y5vOXuGNdbka4g4CELXL1nUaXycVWSVtubbKHEnQrGqxFGSApaQj
rlOo3s+E56lTtjsSdms+pqtI9+mVw+S6qsR9QCKVEdUmFxR12rUTu3UGsqXO5qmvi24m3QHs10tq
W3Ep0SSa9YNY1xTyn4EYDwFEglZWdvOnKpb+Wk38Pq6aJ3+IYP3IbwnYUKsAmqFFBew1R8fYqtOx
vqs5Awne5734IqKWX4m4hwMaLp02L8PWFl3n27U3yLVO8WdApqcEpZnvpV34ZiAA3aYzXp9u2Moj
S7vutRSQCCoNtk3l9Xla1e2qjZW/Qo/iks3UI9msRYFTsi1kAn8KxPHhMpKjdsi0ntNEHckcfWpI
nOYw3nPuk6Zb9hMn3pX1a39j/OBbKk2T2aqbCt9NzVVfx/5G8vSi7+CJmsbh3ShKkteLdxk6/AYq
FnvYwl+jcuWuEhR8CifUDxA0hpMfnw7WqY4qbnRGE7ttR9ata6cN89iQvdtEj0Hp33OOtjlr4g0l
9kGw8pkt9gphrXM0RhjcGXVqbge3veBBHRVyBMNfa1Cwp7b+UEXkswbtO6MplRkF4SXznVODZi27
VW38elOLOthx6WE1zPellLdR1KfwM6uSrGYS8nnDjscdKo1VOWetGN08wtbItERNdem6x8WN9m0b
FsAI92aEEqyH7JG4olsBmHwJm+FZijTJPbt067Fsn+qp3fFyWI/92K1hyVAII9dcj8F68ktd4Ji4
SQDDoZ5D2XFeNFwcIf4MILfmORwvttDud9YJTdIVUpoqSxnEx3U93tWek1yh/6EtZuqTYdWR4bnS
0UuPYtgV8AD0ziUSeoqJ+OzFk7OO+2bKx9hD6ulOPJdTA4PeyCF5wui3MkxpZtJmZWO1Cfz2Xnf9
Q72E67k0Q+YsJVSUVOxgh6aPFjKi+TSgCWEKLIWpRNtAmIAc49JggDKZiiZoWeY25BoRDcmaID4o
0X6QULLdTAg4TeyutY7DbCrZDoDD7czJeuYQCgTB+EtLo2/xrGDN56NSQpP6epwIyp9o6cxMvyw7
y5JHqzTJ1Vh9SqSFWIGiH5w6fLCMXOkogiYubdlqNr0pLG9adMR7Se6CxdsZiALOZU2LpaLlHSU8
yVmqDkO1zIWMPZ35YpiOcGB4IVpH16OOgUc3zpMEKL0KHVlfx70Uue2WeTMtyZT1ixfhuDstwdDl
H9DBZvZJ5aD92CBrALARPFnSQ2aL1c81/Ddyl8IGsKHsAq/tAqV5KG5ZVH9ShLHxEjz7YfVFJcMF
VykY1ib0DqFtltxCT3IFXmCbE4IdUC1wBnLD3t3C4dZ0WSf7SGbc8P6TwXm1FqghZI03uo/4MJpn
xhnh3Z4I+jnta/lkjZIfBEsQOXOirmYYy4LVPfvUz2llwW9uFO1OGwf+x3mogv4we4x9jpIq2fZG
iZcp7cYXryyHO+n01U5LPhYN7dt7EyzQJAHAcZxV6QHWqB0KH6MJH9sLyXiIpoStA+FWftZVi1Db
RjXmJWgMVCsnO/OkMD3rnMw0cfU5Aa74IXQi3mQiFnbNnYn6+6rhwincwClL0CFMKnPZV7hgQRis
tn7DPlZIXZ9Qqa2rjeuEtYaD3qLg7jh40I3DzRiYuT109TjZJgO8NND9YjrG73zLIlVYaQ1ZwYKU
Lfm0dP2yF6XD2y0vBVpWssAsXGyioGojsKWaofFQB0XXai49W+l1okxbm4z3netfhlgm5UdGlVND
eg9JUZ6Cetd8CCe3qh/xotNq16hAhOu0MwRLGGKS3oENJILEdL/Q9Cio0vfUt+pL2LawB3OpJiKr
SCmuarBrxxzOfhNKs8xIDzycWt6LqBlBTGvdElm6h1MhWGDWKkdQafaDmWV0G/CkRxwAsOS5LIHO
F+nciaqgcVKOhU+asNvWvkRTjnW9Ls7dymviHNZAgl34RgO56kZawktmsmmwbpYRzbLNEqq4GEaj
upVilQiPPsIfXlhdRuMGDAbrPPYm6bnMmt6bCMQjYzHteOpXzqFkHY0+9aEvwxx6cDPq6K4QNzOM
UqsnuHpXbrF4NHki7jhCiVJ6cb2rdEf6C6PQKnlNoZQSF2OTwB2RL407f+amGtxH2S6egUMdU941
rUVSbvumUXCFGX2Aflk0wbXvS5fSdsoVjpRYZKxNTt0NIKufSpdJb3OwZESLY24G1uWOFD20UxxM
X1Oc0hpesH1tsxSFMXmn02Hxdr5Mgu4yskF6h2cK/VOpCru1HFKXFWhiFfWOux6FDJ1QCeK6hqVm
r+YaOlOUJ7gRIuGbS9KGur2CtGsF2lgHS8p8rkY909ynvQUXhccwMOktnHNfINfWM/SFDvQWGyvF
AR8grOXQB53JgHuMCIWuhQZuIdcu/rB73yn1FXXiAc2G6B/tDoGOkyr30V3G8iQd2vr016nIStGW
dBeKcgHEk+Iaz2afMLWunIV+mDQZ55uIDglUCnG/lUOuISlJN6OGrfiKBcE0HAi6WSXQVD4PzXLv
9zaZYFLs61Z/tiT1szgePJZR6gSfaWoYCsfS7V/M0uGQC0jbf51kp8pVDNF1dNcNbTtmtIM2KLqz
lbrAfeX62Vg2C56bNe6dEE340bZdCuoiHuCjcgcUMEJgqzybhCdphuAyuuoVEy+x4rO7ZzZcVNYn
LoIRCJ52PEcTP+qLUSWdJWuGWt14vgywTpOy2nWQnc+8agj7gjLifda2VyXavbRKirqKQ3pI+jiY
N2M4cRjXyEWHBZADF8hgxHTzDWY0fffZoYlBTS8FdSq+QBo0DzeI4Hr/81g6SQNXuZjVkMQhdlzw
JLi7wukT5ZHnTwWLfSee82psJk/uk2haFDQaJrMgQOG2Dj4peDP2GxulDocwhXLxBFkLXGzQ2RSq
sKR5Ioay5Sck1gxPlR11+WmCvbGPRgiRBttu6pK4Q48/hyNo1vU87QXYoKF2v81gY0MQLRBNEO6t
lUt8mdaqXF58Ilmbt2Ej7WoMx2hYW8frLBaQi9W9q1KsunDVIipAL6F1hcvXC0NWB8u0IeUDXF5P
ghqnS3kKoL/eIpYJvk4zTo89bfTSXMfOlECGc4rUvIH2DEj4Jd5tn4NwY+Mt750eVmuubXjOme18
+LJGtfdhdC2pNwpUAf0CWqSAzGAYIm9F+bHv449w5HKfRh/WuNB+tyzImNURewp80Bk2AWUyXhHD
03orGbrJToh10PtXCu053gV3QHm7rkomzW6w3WSL0hWLX5Ba+xzymbE/XAoeu8PaGxV8jFM2MJs7
blSlj8xCpQeoG9fVqnPdelqHOPIQp7oJVFqb1lrkJPE8jP59KXhX7dCoMqcXpMTaQYbgexEtAqHA
+FtgSU2yCYhssJ3IFHzxYzWbz2ZOZ7Uu43gRa0/YJoSSvsceeWAbfzPOdEY+yzuGVpeujK24MkwZ
ejEaFpcfl2DkXQ4qhyv3XEQR9oBgNsgmL6ouF5EMBHWdpCcXTdotPKf+4FSrKeQeKSAipeiTTxcH
53bqVOswZlTmI9Wp3rbpODfZOKCgkwVUknGD7CiC2IhDBgR4suYpUhZX2jRHA36Lpoco5jcMJ0aT
l/gMRxfRB0cBYQj4aHOPsn6qCiedGRZ4XKqhQtdgWVV8zKMqnJjO1Bi4aMH0FhCj3FjV+EErfbNB
treIR3zQOsDCg0gNAjgTWUd+64d+QSQBqgPt1xIVkbpo+x4HUTXrbdfqMHo+dat+qx2/6p4M09OG
o+62oqVKyzVAR7gPRQt/B9886+RBoQBWVUjN0CQFkxaUjc7w9mYO4jkSoNLs6LYy2ck44CSKoS1a
w98TJnoDmwGVAxpCoOJ/ang755fUOD46QP7ZMAMLIab8WIPx8R13+f9137/QJ3iSV8Q7RfH3pzr0
/7S6/Nu69P+w9JwCUPt/l543Uy2+fXayehw/T68K0Kff+1GAdlBMjtAXl4ByisZSAIAA/X5UoB0v
+ifQnZNqASQavpeT/1uCRnkadCyUoFCnCX14bP6nBO25/0xOUHaK+ioaG/EX/qQE/RohhA/JSa/B
h+g6qk9o3jtfoomGWAVshA5GdxuITGfCvUk61DRgJP3Tq/lF9fn1Xvh7IIzkozTsQVXyDEL2moHy
iYJu3fU4ZNPhSxg5fwSv/nsICEniZYewtzyDVxfWq3Zou8OogucunXAsB7d15zxSJgqVjO9UZYLv
0Pp/4dwf452ax9H3GEYevtJrOLfpVZxMTndYABl12SI1paupHN0nL2ic9RiGzjr0lXmAwnr6kcl5
2kKF2EcXiAf8DTpvKUAO6TaP4ygnFOM1VhoKv3mbDh6gBZJmJtElUr16XptkGvYRrZYpoyrkEAzS
y10wCbB8ySJucfuwO2cOenITeFqILdq8VfzcMOU2e9FrQ4s2jUWf2bJKp12bUttsShif+w9jwCW/
jFFauuVTHZKsCiSHQHzQty5Ofbk8G+D9S9aG6fjsEt7vOCrCKzfggcqnspOQnfAiAxmKBVapWQS+
0LFpyvDjlEIGJLVQOVGibot28aEmqYRF5CLkamkHkIghtnz0sPRY5tRxuik7P/wQj2H9pe1odwzd
LtjX7Xgq5TdOpiAqX6+nfnQQ6cT4TT1b72kGZX9aISypgkK3EA+GlVCXbqEGzpxctBQ026WuyHUv
J1QWWnf5opBui6JRTvsJeSlzc410rABxTEWIc9t0a0GZu5JhD8Upr64BPMmmFYeoDvvL2p9AOiVl
emCSRx96qzuRJ4t2bztOzSWLPLJmbVAfgOG5L12pl306KPs0EhUVAL1Fu/ZSSlZYT+p+0lTcMCgd
fEHZIxgzTkX7Eeo//rF14uBj1TqwKIO9cP0Je7TM6z4eIKZUayBEM0unKUshIrPV8dSrIedDwqPm
GGhbA15CdT0ct1MQIyYmhtTwySkrO6/Rwu8CMg0oivgxQbfwuooSposxEDK48jWtkjx2/CnZGuvz
u7ZL6LytdEiCbAFMOq+jbmnltmHczlkqdLLxyxE6OgzKSKAW6wks6tabARAJhaixoCpAWKJtI+CW
A95/n0moRuYWlsm3bePWedsMzgaZ4gBRsaTfxqOIcpk03gdQvvs7Yh2LtAHg2FjPZFPqGapIUwtW
ABoKv4Zzf0JLEL/20iZZ09TpA6Wlpx8cNuym0TFwxMAlvHGG7mKB0GshAsBFQSOv3N47znMDkgXe
Wy6Yi/1b+8Oqh5JZVjI+ZEM9ASeKTUHm0S2AvvYZulqG29Iu41W3DOYw8dhuUviuiMwYIvPO9/X9
LOP+ui8Xg/r53K4HIpKdy+SSV8SneTlZf10xHVxi5ZWPwinHtRtWkOuM/HaduPPywAVFb1jnitxI
WW5AaYm+DDxlBVkgJuOG6rGOO50UHWfixsRSoi04IS/APIK16ShbGQBNj3zxgFcjqF8RZIYrJ5mQ
GIpKkBvPlelLNMYE4GSnzQFKkMOhUi4v4LoWPQ+o2GSV35A7h4TqwgvGrwtg9KwM3X1jU/K46CBc
DWZ8hikIKaCi5Nw5QTuj98CGUEI0aL+O+5rBVrL2sgiJdVaHMzQOgmQ7Degpxsl9FTOLBIl7z7ZD
aMmwUrY9JZeIBmvIbcIGi5SjLfQwXkIA58rxGpFDehC3Uos+mc4AyhWDhhVtAASRDgIZStzR3E5J
WyjQczKn9B+bsP2iKxgKolgFhr2Z5nuAY9NuGGZs87SJtgs0mj4sQ+yY3DTDi6uS5uAZyvZeOXa7
gQ72U6laNHvrOniC0muFrhTir6p5WHZ8pLaYvZLv06kMnx0DhxQ0udKXdACwzWAHkAsgmKtKDc+m
jz4DPJpWEdC2FcTg22vZqBq/X9I+XyYePVqfTFdtG48PSM39PaHx8mGhvZPhOUGGlDLeoJQOiljQ
ph+UnVq4r1i+GdE3/Qnvw7uvY4YGWxfWQlT55jogJWo/GFzP2QkXF+igQN6V+xGOlxydSmIEFjxA
JEnWlR9nPdr38VPqUKhjNYuzaTqFnHpUib31dNg9cPiPX4aLhlMKegCGFWk1uUPPPFRKR4HPAqg9
0LfhzPmVzxfAznAHXKKiFh75RIHrATmn/viYWm6e0GJhotWguugQ4K4B/Vf7I6rWiAvQq9HmUOhA
hUoDWqmgVZF5ePLcGxt31UJ8LR+YlxaSiH1lWbmhgVWQBkquaoN2Lcf4UKv2ITA2KR+Iop1zN2F3
cxWQTIA5ubeqBDJTQxt8NkmBd1TllHlT1rkksyOprjyIEdZZM4L5Tgdt8qEfo/tGm7LBR6X1UFjD
nM3QqcTkrRc/jXQJoTFWw4mzTWRY+HK+ib2uvQ7GEEZoU3RRNjg+OLreAdrRZN/6arl24nHcJ04f
boaellcNo81XhSr+IUxaf0NVN6xFFD9Jj7SfZI2tlwUIIe6jNvUuEgCkFxOhDELqsUfAXS0jup9U
098Hy9JcwSbI3Em0e1+1PhN7BtjnGhsMOCEJ5QiVG9oOchXWCtuADhWWLQ6q7iJByoZmLbjxJUY1
HyIZlO9UiM+UR76HSxBmR/oFitbJge8s8wqg3tsFvj6kOqFfWgWzLfD/89F1nX1Vp1Hh2KVcjSk2
MThldMtrOa5GQLyfFzUMhR8I+iyNZuUFYMAAHLDSw+0IFOFjNFXle1Tu70ISr4O7JIaLcwiuJ+xz
3+RuSqAvgS/xYZ6cIqXfIsfNEeHkBqcTTntQ1r9gB94hiNsu1hZNAlF2jS1X39AeHUTeQ0wf51hn
lZMWIN9vl4qtfx9Qv43ckxM3FaR2dDq+ZXOhOF0RFqcHinr01TwGw+0SlulHX7r0ONjkvZasM3bG
6fNhPIj6nhgg6BE5Jy+ki6CBw5wDxEywUWfUDN27Fi2/ZDcWkKmAUM6We1vUosi4C9Yntfb35E1+
sYJObG30a0GKgyRvPN5rD6y2mscH6D8/wVceDTKfQmz/VZrPsMmMPxiIT0L30TyjiOr/EZXix/R/
Hvv0OX5iBEoEgryb48MYTI8eqgWAtlWQT/2CgGmgNv/9x32bLb2e6VlqMXeAc2wbH9rpC8UV6suH
3//7Zw2ab6dzxinr/AnRusJ0VhAX2FoE/ND72aeg2VTbReUaCuXvucyf0q/zHQXFFti5QMsV7M6z
DDBAfpY66IHEGfCygCyxTuIxLqJ0Lrf1iO8IaFtAn8ah9x3oXLvfTzh8Z3Dy+vM5QzCi9J8capRK
RGmzuk22NHmP6n9GXf37tfqwTvAD8JHfGCcYXGU94ekhaHZep696FIoou/aB6SNvyR3+2aX9BU3u
fz+5X62WE0ELlpFgFb2hZ3Um0Eh8nYOtiN4yvOYilQBUfz/Ia37Pj6mhIw0kJrDNvDcGyuPUEsd0
/KhLviZpuGudaTsDwPcbsUFh/53RfnG6gU8EsQZgHQQdWmeLJQ1psLSqhYYQzZXz3KkOt7JGsf0d
zOAXSTywmZ8GOlsYQcJraur2GPba2TjVEj3D6s65W0Dw2SHBTLLI6ZNN6ZRRHgZ9taq6KryLGYhU
ZWUc2IyBbm4D6JhK8JKl9sBwqsIMVuDJLvTbjwNA83zyiN4kS+pt4DZQf4QLW7qWsFXvcskn9H/a
SOJvJ1O4d1Xv5jJYihm27UireuJvEjCRM68bgxsh0EpuUXPbVJ4dit9/3zMhm+8fGAw8H9cJAMu3
p2taDzD+bpYjWD6gBt3HcK9OUT8QJVos6V6umvtkuKna/TCdqi0vNVpYj6hmoLC3/f2T/GKvvnqQ
s6M2VgTyyONyVA4Kep7KxuhrjELX/2KQ0yyh8n8SrjoDixLC/LkimG175yjsUvrcRcM7pzj5xcYE
2gzmJKQIEEScr+KFDmEU9u1RNaG+sDAb2SqE7OvEGeytPwDQh1Sx4nkEtsk6rkcIl0bzcFEFtrrh
DB4Apx49yBUIbq/GVmLJ1Wl9ifgQPLKBjhXISaOrrk2qyT71A2eTuiOIBSCl5qYKJX8P8Xp7hoK8
iOgNkzm1N5y+209XIHwEoYrry2OXdM9ztXyIvGn9+4/yi13/aoSzLw/UE1qMsTwamvYoTbo7FXQP
IkSvRMv/yArhx2oHESb83qqBQ+3shiVOwCNNh6NMpktocBQtlXfcJDe/nxBc1X/x0gjaYFzwZnE6
f2/2/fml+cZ19NQfHWJgn8bVCkKqV12F8vEiltuaRwCMxHIdcbGrZnXTD/O2DVGvnDp9WFqWT11/
406ErxPT1NiXEv5JkJHpnQsHcZhfhleQd9xBtgu+VaEYV1IagC9kAuTZTnEOUuVTs9QXPUPhpsaR
7bcwpe/FFUqa9yjCHKVH1yDePmoLeLCKT32haXsAHujjwAUHMyRshQMDYJMPgQFbmq+G2tsmhouU
n+RINneWO48xambAEfeu0QXKrm0Gi3iWdcLc1Ka6HALvErH04xQ6R/R53nDrV5lPH2poL0xlmRtu
PhELmh1D7RVYiJtcLTpS24C5Nu/L2d+WowNqz3Di0fgm3iOlR4KNBkICukl1qxtzIx0X7QzTkSfL
kU3LtloYy0iv1v1Mh6yMvF0Y2ywgw7bxZp13pEFG5IZfJm/eleH36t/FAHO7qIr2qWo+VUPwBBMX
sC8bfcv85J1751cr/XQqoBwFPQ7UBl7vJfipjj00C49++tn3VW5DukpYm9XVO2Hr97D8LOpCOPLf
gc62VBMT4bQzzIruon0E8cxP4xEacoieITbJL6Z1euPnxwRahHCKSS5/2M1362XLcnLwd9WnP9Mj
+LHvwLEGQx7Mf1y9p/3y034oJWtYlbrHdO5RukRaPdwa+s6kf/VyofCEEp+H3jA4WL0eQ4EMtPRm
OJZI1pImzrhzLasxc/v3ugt+dVP9NFB45srR9T3oLe5w7HvovMBb1cS39fjOQfWrAwRt4h6SLrBW
EQy9ngwZnLQFGe3Ye0quUAiu8nmU7+gdnV7I+SKBUgtQZ1xVKFKdpeaxmZOgTPtjLQDubBYgsSTn
VZ+sTpytKyBWzk71NQdI2vXJllMven7vnHzzBJBFR24Zo+yVhGDHv55l27Q6YYHGJztMrlmhLAXe
45ILd4NCxmqBvFrQJwV6g9+5ot9+QYybInE8OUKh3+vs7VKQj2tQFI5eeaXox4Hv/hffLw3Q+Y6c
Fd2ekFc7m1k31xG4HfNRkyiPop103vNvPRPjOm2pVyOcC8mi/R9eeMl8ZLupLYiFEbd/kd7iba0U
+G4f7Aoh9EN5G61+/83eLszXw56F6DGXxo0xrJyhWlLL6xSR8O9HeJtyYASgGyggIbfB4ni9KBxK
AZOm83GYgxVg3LWbvAR6yVsCHhDYh78f7FfoAkTkgaOii+HU0nU2H0T83kCr/lgKAs0esOQAL47e
NeqCQzF09oYnEEuqKJoYBqd0VqxMnn2AnskJSUNHkM4lEhkggLW3d4LaKRLB4Y+qaPH753z72pNX
j3mWsND/y9mZLdeNJFv2i2CGeXgFcEaSICWKFKUXGDVhnmd8/V1Q3e4icU4TnWmWZfmQZScYQETA
w3372glAF22oPHHO7iv1U1ZHT/9iACrOf5EY8kXQmlqoPASt8vrkWyl4grHlTbA8x4vDhq1OBLl0
PK5bsqZOrXJY0V6io0fX9O6XT5oLJBb6W46oXVXpO7k2f0OQOiHOfI5Ewdx41Vcf4Zu/YPnvb75B
8GuQokmN16nTMdcSp5zkzx8/wxXf8D+fOY1+M8ATILcu2L+kXltNShsqeVVzHy9EMbtRjepe6ar+
ocyCyO3NKnT9tsCxgPjrBKQn2WUlIdccjINnDtVP3ffncxGaW3fey21lchgtKRjyZcux9H76Qx+W
sii0Xv4zQHOYlgVFmdzpiRL1adx628sncP223wy2JnT2pdL3Ytt6sZC4VaqfFLH8HioR5hBpfR5T
8aUahyctL56xKtnYKX89Ay/GhhUlL98UQvzV+VETa5aUqelkMcODlEYvWUrZplEG8yjkJaBiLlnH
IEn0Q5mjypKyDoDozAXNSiIsYKuiAHzRtDZ599FZWhFmY0zPfQgOxiClvvNb/XfVmvK5njPVEazO
8gjSi52/dPf4YtkfJr/s3UlVfsvanJ+NPhBsukjSh3ww/E/+KImU0sgRARfO3EKWou9SF4uE2X2g
7ZK6j2ApW5JdGGawS/yM3NlA6nueh9zVMrM/GPAQj/poaM6oB9FnUVInRFSy5eoa2n1w5uk+TgYL
X9I4OBWiToev3pu/zLEBSOkb0z4rs19ZnSZflLarcUBAWrCIcg/5PC/U3GJwqlRqbxX6yE7zFMt3
S+nDrdp8PBZS1zpI3QgS6nQ8yWkWeKZWF0ddD4pdafTWTgkSy9P1LoPX3uu21eW6LYqDLGDtUKMx
FGoFI9jYpKXAKvCk7yaaQRMUEH6pPpAchF3ZtmKOhWE8IBlEA+GfTF/tfkoCMlN6a8oDctXhthrk
6g6ZJ4W+jW18LZIk5a0tvXMLRHwVHiCRFIbSar2FNcWlW31u74MztsBOcqqfCZkpySV2tN9audeH
RcZCxKfoEILe79CyHfC27zqPIrgb5MmOVhvkiRSqw98fT/DaSYjyB5kRSUvpAjU1l5BwkM14hohZ
WfwqJ18+/v1rR83b31/dPkK80LSo5PcN6UfTo5pNH83xWzarsd1oG+YUK/zCf87ct4OttrugW5OM
lNObmxShakyFLOsk4xiGsugIqJZPYdzVCHMF8RxU2p1YlNFpkkWsdK06dge/4c6MQehBTObsQFsm
5W1ZRv1h4XfdIsQ8ode29n6qGTshUnKnywTpQHGKTppqiHZD0XR2rEnB14+f4bLG1qfY22mtUvVd
EdFLygmay+Zd36SOkmPtqUcbsda1KwDlLgRqqJmgn6yin2YUhzKaG68MUKyOVrYDQik6+QQmcY7q
YzxJuzKej7lpbkzv6hJ8M/AqnomMIGekxpMsn/6awI62gGPL87l4fm8GWG0mtahzU2dmfpmKdj+G
N0YT/1Iq0I+S8awUVEBLUf7ncje6YN8Musz6TYiBniLVqHhDO81tM6Kbs7T+RQbh7Qiro6nhw9qo
WeNNPo1/mrEPuq+y/0p32OHj5be1MFZbGIp7m/lEMn7h0atITyTqo/qnAkJCamgGwRdalzfW4rJR
L9+YhVZQWcyG1lcmcxJb6t+tV0Th96AmSRBBBXNSictgPBwLq9xq2b+6xTBr+N8B1zeoPk4aqN6t
N6jfMixK569lsREHXV/l/x1htb3qSLAqYWi9bPomK/Bww2T38Wu6OgA8U0rBUA64L71fcGZc1BqJ
RgRgt235M0H29i9+n3CRAizFH+5H73+/qSKWcdN5yfQ9mo5+p238/tVXoEO5IOm2OI+vglIhT+Ix
MztPK+5r2nxE6aFGRfTxHK6OQWEV5yzST1w+3s/Bp6Y8F9HgtUF/oBNmN2vlWSam+OejwB+BEoWo
F5L66rzJQPpm+CB6tVTuxuhbPs1EbK8fj3Htbb8dY3W8jMYoiEbYecAmXmZJvrOsaGMWWyOsnhWt
ErNlpZ1XtHyq89sRLvLHU7gW47ydwupcKctCjPOx9fyu3rctnfiG/9S3k2Aj2nQ/HurqXP6a9ZKC
AW+5WrtRS3rVGDoP1qudZN/CYAu0eH0A4rQlUYHGc7V4x7FriXJ7r5m+1+2DpGwcwdfW7cLGoI1g
cdZcgzEkQ2jjUhi9Note4yw+DmH4mKr9xigL1mx17C7pFkJdsEtL4XX1ysUJfaqoTV4/0VcuIxBO
XoT6wYzkGxJbtp5YtjjhSGnEeYZKOHE0Iiwzmila6oCYsIUf0s+TEh3rVDgZ8Q8slRx11nctdyWH
/q4/hl6n9uQjCDVT4wdt0NFOrPKNz+Lls3o/idWyksGEjvo8edNYHSVJOGj9rSZ//Xg9bT2o5fv1
5uNeAD6s5YACJdLDAQUQd6dzydz0KdzRxncee2Vjs1zJJyzTgpbDEQ+1cC2eqjt83WiI9AzJnv6k
v6Rsv1hpcoVFHXgTZc7i7Pj/YdOwnFXvv8Tvh10W/puZKqmJyJwc3+D0rhEcjP1/XBpGYYeS0gl3
//zi83681RIcFRgKvT96aqz9knRgJSzFPsVNdhtRf32h/PeJrhaKWY99kS1V5s7RXuov4ujKrzj/
urrb75Lsu4Y3Kdf8jZPoiorq/QRXS2cKJQ1F4ORFz32zA8AOTkByUxe7ckdCiVO7keLMzrxrD92N
+NXfCfuPl+7fq+NHb3R1m5Dokh0UnvD4M0BB6OT35Q/5vrr1X8xjsvd384aO4/JkfD/f1cmoDlqO
gn30cgGlM+AeXfy8MaHlPX0wobWTCHibksoCSeKX4lWfnSAjGrbptcbY66jcNbfq/Djcp5+ASnz7
eOSNqa07WsSUGmJNYr8ba6cuHsxsKyS6eswgPgRHJFLCW9cmlBpGPR4bnjCjmM9MOxN+yyjoo3Jw
y/S5j9ONQ+bqkwSlCLWfziLcXN9v9roUjWAYOGNG/JNROvvBdGqF7lT48cZLu/boCCJNA/4l7M21
FAzupFFPnUTpoHLTpLHHWdyYy9UDk8eG2IxzwrrQd2hJCl0Elb9/1z2XvxCW7eHr0EZgC3fjTnbL
g/l5a2/9PYTXS5ECAviQv5SsdYyMENOYTEP2InUWXkIutDfirPu3g6zS0JhQZG2TVHWTvr/z21a6
mS1Bpl0bAhnKMBINtJVUt3pU1bdyW2YHJcr0H9oYgSFQ43DvV5AllcwUPrVNHaF/TSZXkGm19zH6
3dOXqp5yanafMnzYbrQwoRcpH/rPUon+pDEj9YCKYNoNfTXJG8/6MvFCtAAqkaYuHdDqRbpqFOqa
/ubKq039ax+a5YvRiuYLJszZ94r3cJOAkrlHVgAuRinKF7COD3VlZnuQYsUtFHDxsdLHaKfESvGM
CBhNaQtK3h101f+j+4rwVDeRdAO0SqWTeMh+50kp/EkGP/zTdS2nZda3r5kxTT//4QZfpsXqUS2c
TgnrVme1qmUCPLXK0/QeQXRxN7IWNh7d1eOY5A5deFykF/O893tuCmZTqicV0VV7uzDPCkfYoSh3
ETPsBTd8+nhGVz8/b4dbffQKORNo2FU98dzky+cHNwLM7EoarvfBrf9oYY303BJIBD+qH/nvra/f
xbZHUk2LmwpRlA499DDvJ5shjgxjbfCslCtqTlv5sQqD+rAxx41R1kX5sRJEeqwHT3lMnttb7dgf
EbLNdr0zzoWLK/xdcfx4xItIYpkWHCtFNMnEXXgf9NJAyYZp6UWXfTJ6LTu3ZUVDStn19RY58drk
li+qjgU9w66vyf4YZfVQVF5jTfrvQAujF2uYJOefToiFL4tckGlZJTG8WpT5EIOQQA4gaEFsV0b+
3LTpI01kG6DXy+eGPY9IHys+6BLCstX3BgBC0ep67kl97BWNdF/4ImCJUdn42FwWdtnHb8dZnumb
IHaY6OGUhhwJlpOfplft2NyFbnujfwESIt9LTvYwHrLH4UZ7iL5+/CAvvqirkVcPssqqsGva3JsG
/Tbwe8SSpSi6oCHgjcXRFl318jBZhqOpHT8DXt5FvTwrTb3RinIJLl2I+rS2+/tu37nzLt4F7pak
+vITuxpuFUomDZ+VnuHEMv5VTB2AiljVHNkEQaBm1U1mqHfTUN9m6Xw7z+1zXfpeX7ePFkn4uK5/
UNwP3Y+f99U/iSIx3QGwHEljr47sJK4l6Emll47WU1blbpX5r/SNumIzPemd/H3QrWOvjH9iWX4u
uuRFKqZnoSvPUg16S5k37qLLaO/iAR4QmmwsUZC8qzhhvV94sYw2NOtLT4LNEWc9wAa6WEtyEIbk
NMrTx3O/tpvQO6kGtAGSTuschKoPeLIjXxirT2P3aMF2EZvHj4e4Oh+ZAoGK/BOi+mo+GnX7WjVq
b0y/YdWU7hqzfZpoe42EMDlbVrH/eLirM1oa3WnBgae6jkclK89iZK5epdMV3U7BH7R9N2HfbZ2p
W+Oszgd4I2kT6bXXVD8xyLHFlkRHseV8etlQtCwGTVxaaGC9syTeL4YE5GJF37sH+U3Yh3OJQabV
GmdUnClgv5DesZmkcFZ0T2auZbuIGz8YQ1LsUosSHEJHBoSkr9xYw0R0MM0ctiKwmyMJ9CR0YFcB
dlYLDZh8JWwkr6+89wVdwD/0bvE2Vu+9Vweh02sJr5vqJjaXdvMADlDEXUQvk/sk+2eOHRTygGaQ
+Mf+hn8ZF1XJSPMLsPiyp6X1r0ACrxcZowzbL/nn+5N8NlsFXKmMFGU1rzKgDy8Jeg9V3Dw4/mAM
v0tcrij2ZQ3K/jEI/vh905w+XtbXPgooIgyMtLBKNtajQnIKa2w7PClunGz4EbZLU/uxS18+HubK
SzPJFVHZVfC4uYgsIz/TdT+tvU5KabWmt6H0v0iz/rlRrW+GmWzs1avfHmCZBrR0LIv4pL9f3oM4
+ha4G2+J+24TZaSqmrXVwejT+XutD/KDTHO/abfxQmAeWvCjZiNwOUvpp4xMLX3EeU/eCq+v7OzF
SISnLUPbvNBOFkKsDJM2eoh0pN2gSJWbV6PqRCUNGB8/7cu4jLVKXg6QB7HgRWibZOGEa4fkiSNJ
q/GbipXSxwNceZ3v1uqyqt4EMVktgVPqek9rwn1BR4FPzlX8ooGXjLcY4FcWKLtOxLNn+ZhctNnh
cTuP9PZ7XfmgFq8UuR0ZXkUV/zMTlv9sc5N+EzzlFoni+nyPtIILZcU4GQzBTIzBjKnTS56Kfz5+
dMq1l4PcTKF1Eeb8heKMC1EXTWiglbRXyr0JzfCm0tLmc9lq+qdchPmIQZC6k+o8PYlGIi1mnPpT
P1mz1+WpecyCrn6h1bR/9ZPWGp0uNEy4lnUpuGPRp14dU3/lbtM63BlNx2ySdF+ZZv3a9a216xRS
30kw/5HUXtp1s1qfZDT7uxn3z7Mi5rI3ikJ8wDSj/pPFY7sRzF9OHrtD7q8aYJTFC2VZWG8WDqxb
LBxmyQsL8ySl/qc+KT59/Hy3RljFgdrcmj2qQa9VfiuYaobTl49//7IwYTIFjhRgNaqoX6pwCovd
zXMSP4FvqF+i2tZJRUc73/W/iA/qg/AZVMWd+WWJda2D5kAtPAO4ICN+qJ1tv+2r86WnA1kZlpoX
6Q7AVpDdNXi/kn4GSHlOSHRs5AUuD65lxqAy0WLgP7MGrk9iMU+BKHsqYAodCohas17kDWX51UGW
/heE3wiT19dx9N0BuFzFy4YCH8ef0qjYY7llinJ5bjETimK0UAPfu6jl54pIx64ke2YVtfdiHnYB
GDzYuQlxixOG/XgQkLtuBKpXrnwWNyDaFTU+KmRuVoueDvxCGfPZUw/CtG9DV9mXDzjpubpi698i
p8d7zqb7yjxOiLhuuo2EwGV3LQt2cfbhTKOHnDv0+z2ndVMs9ersBXUb3UhCOB/1KS+/NHI/UDED
OyYUfXYD99Q6BGKTP6cKKBK/GkYCAsUAZyHTMEMb4MaqulSKE1jxceJqhEMuN8RVDKoLQVNqrehp
NuhX1Sl/LZUHM7eL28lF1nHXnFonPxQ/Pt6/l+uMUfVFtEwb/dJT//5pCHTud4k5e+Q7sX9jkzbW
XiinjWDuclcyCvk6RkLXeqG4zaRUBG8oefgLTseoCvMdlOrXj2fCF52/9f2VjuVskX3hINIILVZP
MFD9qJAITcmVa06DS6kj1tLnzJ9rmw6J70lqeUJmfGrK4JNgYF3IOvNN0atgKw8InJuidVv411bS
EyRljqAadq7opybSAIuUbtcNCHm+5QjefZCyVTR+winDCSfJNuF3xHVzlJvqvquyuy7G7BKEwp6m
DWdKC98uBxp81KFXHdOfHnsZGG+kVz/Flk6vynoMCn/PSbPL5/ETTu/3E8zxKQ5uIEMJdirodlY3
dwL9A0FYOgpMjxh+QY8/zCyFN7P5rYyh+QnBZ3AskC04l1r9azrI3zE/vheU/CbRJqc1uBUigLC1
0Tq3MlsMOK0bWJDNJwGRafpZzNh+M2BQv/gsYIgEVAV0AmTOshuOeCA+xTx++uqru0rtbnqU+FM4
PA89K7WKH4YxvdNq6bGrBFcpMD6y5OiOh38M5zTem1NIRTqsHttBlfd6lHe3HRIG37TOo4jtQp4c
icgrWxGER9QmjxbcEZpMHbjahzjIj1rSf8KxJHca9MD2TGQ6hOMuNYbbQSDRVmlnyF7HclBcKzVs
MRh2aam4opn9bqTxrvfLF1PX3QLMvqzloB41W455hOX4M5o7dn7af4GRPNiZ739tIvk2hfzq/qUi
5b75dZwqePsWoPycBIa8dH/qyk0xq147NODNFbcAQoFHIi1t9W3V+U7rVw753CNPyomTaA/AxTGq
YCeV/p6Ixh6y/sz/7ybQ4PMIIl3vgnw2BmVHpZ/0gBkVG7HGlfzLcvCB81VkGonIwrzf6kE7txCX
RS88dc/RjfIVBLr/pbXns4wbq2/Y2X1+MHcbm/Lannw76PLf30Q44ayqsP1FitQ0Lt9KN9Fh2OuM
F7m5s2Uvfu1z9nas1cluIkoqtEn0oip1el22feETigcfgwZ/K618JWPw/mEuJ96beaUAnZWIsDV4
jl79yW6/RDfGsbw3H1RXO+DJM+wl8J82Dg2uiaz9fjhuJew33+fq6E6EMqkl3mez693Ky3bFHXnT
26U4Ee3lY+mA4nE33ubWE15ddCTdB9/LE57vxdqWOmek9ctJXfOkP5KBSGz9PjvNO+uZ7pevG0Mv
d9T14c6FZwk0KePhnPL+gY+qnNciC0k9hPUdcb+R3Mrdrajb/9FaTPsyPeYykfoBMDYAiTFy6sMW
NPTy9sWV9b9/xLp8kWbRnPmh5CkcAHif2X6TwbGr7SSttzbO5Sfz/VCr3YrhRBgJjcR8lX2yi+9B
EcQ/yh1VehpAA9EOf29tn6uR0dvZrfaqDPa36RgS5tZOddSd9lVwfi7btb9L9pG7Od4yhQ9e6brG
MKSBrgqiSMFL25s0OO8TZz4z2mgL7lao+/+Y3NLlTfEEDdVqt5i0jxlCLXqyRi+23eJFjbQjRNpR
qbvhpTq1h2S/dfotv3k5wf+OudouI1VZOkEYU+1olxzR8bd5It1rfrrVKnkJiFiiWpp2ScohDkMm
/n57zIM6dAB1eZbGC0oLTXWU2+mJzK+n3c3n6qTv0VM/0RBBW0R7J7hbp9G15bo09dJVSNvSRb2I
7GqErZxKK9Fd7eM4Y24lnK8ksZjhmxFWJ64g+aLpjyrxMcfd53zfH81H04YJ7oAy3GsbR9214wbD
LmAqNCoTTq4uKUY1RbEmqGy/9oT7wCH0pJ14rDZueVeq80zqzTCr6zn0zbIkQ8HteQ7+t8rsn6Z7
wQsfKYPZ6n3kqA/Z3c8RaygbbxE3cMO77mjdxt+3yB5X3+BSSpdUIoQLRUs30ugUB6I36gLp1tpW
cbL8+Ay/dnpSt2SJkmQnibU6ws05i6Q2mb1MF0/R/K0AKtAmgxPIW/vu2meKNCeJBxiE0oW+BEOn
qFYavow6mU4f8+XkLFWvSv9Ut08fT+n6sfLfoaxVl7nWlGmQ8RHunG6XfB5Pi0rNctBo1n9f13aQ
c4kxYqe/mdzaUdUchDQ3GFGYsbVo73M8HFL5JUq4WYxcXnKJhrmbbIx3H8/0703w4jAzwAuBGiNB
vn57CXz8JBglD+Vf74o7KpixC2je2uV/IN7f+beVO+3VfXNfPuEadDAo52eu4GoP2camka7FlNjp
/Z+/5O8TehN7ZU2v4NEkedPZP5T78SieZsfncSMKPPy7j9SbwVbfYRLXQS0LoldaU32eUlKIeqFW
+6lqh2dNibDK1NLR1QtNotWjmYSncoj8YwnGd9zYPle/JkDlFio0hunrxMUkJEY/8ALa3sK04U9V
y7tu/PnxW74+xnJZ57JFwXq1RZVYzdSRxVW31h5vxuNs4o8GnPfjUa4dBEtuC5nZIuFZJx3MSqnS
1Fc8krq1W0XdcMCb3XJB4mZ7PZH0jU167WQjs6xCLddACq21enJlJnk0qF6phbQ4vsTc/z6ez9YA
q+98OXIz93sGCIvPbV/dt3q//3iEayfa2ymsPkezaAKA5ePXJNmNatxGEymN8dUnohDovvl4rEsh
EifM28FWH6UqVYVZ6tSF4WyeMbzwH5RJNtwOnC9GHH20a6seXO4fIRLu09hM7qUYn7+mClWbRuXw
pcOc9t4MQ9N0FSVXnYlD2uk6WXEFbBU2Xu7VtaSR75Up7mCdu9qfqUIZfyg1TxcecvIiIvBas3Y2
n8m1jUE55P8Os5xJb84cQc8rOas1r9+rZzzEfscuNkO75FScwJ46+V19+FeJSrT+VKOZFSKF1cw0
A+uUqFXZi1LJe06rYS/47bQPwvR1LOmOFoJ4OESFqe4o6Y32gEmOTe6OLK4eBp3otEEZ3Ii4s336
eIFcWe5LzMJXj4zhJW1u0jNzTP3svtZ/ciOCZ72hS77ySt/9/no7CWFjWjlRVxceoujRKn+nxa7P
oo09dW0YCBYqWhSoAheKHCMeQUHQ0uSnf0LjnokeOmzEwm6LaLA1zmo7QRzv4fsW91oEK7dO97MV
n7TAdxtT2X38YpZfWn2i6ZJT4N6jsCFIWBbxm0WaZXTM0il6Xwt7JR9fKfmSRjfiBA1v7TQFCHiz
Tr79izEphSzylr92CO/HFIZYLVs9vp/UuDUWXFZ30kS43qUhQ4yVOutFXHx47GHWXz4e+WoCRMUp
RKe3Z7E2XW2QQCCQhGLNnvQPkMnvwQ3DxHBqLsnqvrovsb952tIRX1n74tsxV+cADmuYj0WGZ5nn
uBpdI/Q3VuW1g4aiJ05mABbx2V2d9OqY6Ek9K96gN56Z+vsCT0SlHDa28NVRTGxWJNrnrQt7BAFi
alImplfTdIxjTQpRIctlrsWW6H78lq5dpJB8Qd2UkVsx1Pv1AQxNjIJGB4ATHbu79rjkE+TNqs61
+Swe3DgB0OZFCeb9KHWQVVjCR/dzpn0xau22gnceWM3Wh/7aZ5g6BvdBrhWXTYplpcYFydz7OG6i
U9KJONKBftpxBTDdACPpGGLcx4/vynojbEHnieYfbekas4NkMNWNJLlvoT8exMKSatwKzanZ+OZf
G4bIaBH2AEclPfz++U0SOXhJDO/xYrOJPe2yev14Hn8F2auziWYCbH0oZ7It19/pCBtDadDD+yUR
TGUmOWbH2J1/mG6Pww8Q+e4Wrj/qZmtDH3Vl/REqEx9BRqWh6OLakmkF3Yvh/aTdRJrioIDH5ejZ
r5/8Gn55S32t2bqgXDvw3wy5vp9gCtkLKUOqsbRrFdDdgrRPlB8dKemPHyoed7yXi6fKMyVCQLF0
oVeqVDUP5Si+18Z8l3Mb4yJzKxfmuQaB0EzpEV+ZxOnKhpSJmeE0uMP0zA5hy1vhD5DtdFx+maIv
id84iVY7EndJOf2ZSoOtEGHWEnZkuT1yOmi6edsO47kUkkPbN27aUjIpp89I4n7VYU/NtLR1FdUs
Fo6wBZXg0BvGoRtiOqYMSjKtdqJ54qsOupu+sVKyK7F0/aLbFxjACmUfO5Ni/OHq9Ar4t9jTEHqG
6ORO2OHZpHl97QG4pkYNrn8KRe0LcOAiOUKmPYwtvZBC7mBjctd3ya5PRrtFxZTnz2IsuGp31qTY
SZPeCWZ6iwWnmjpnkCp7bOBINafOFHdG9qQkA5a/nglrIFLcuox2sgCNkGKbnyruEJ3q6dzWRyP9
IuVPYvpZCB4VnBIbkxTw5Ep9usPUyi2Czp3K5CYKaVTvygNkQ4fQ7tYfGkyQm6e4f2n6BjeW1657
EFPfDgbL1pJPk/8jkvG26CFehnvdqkCZG241SKeqn4912dtZ+yUrISNqE8JCXIjDW6l5NprK7lWR
P+FJ9u/84UHB7SPFxU16NoeHLIf5facZ5xLjviJ4HbXHWMQrRuhcPcBv7RfsFDdUMYINbpBEHRY8
TK3gf90Zj33ru1mMxW+h3aT1bVCrB1wFDrpZ3kY+frw8rUZSbsTwt6xEWFhD3shau5TpGcgn/HOx
jfOLb74K6yzWMT2bsMzAnRfnHMkxtPmpjGLENvJtXo+4bZTnMhjukkze1/2Ep47wOc4jmu1YN2V5
2yi3fqf8SvCNE6X4lJUTbrbJzhQKgP8EOtrPVBy/DLJ1yKzMKSxcAOvUEcbZRm0JDgyjkVmnbTD4
2nXPinaLQd1D2qLSz8OviSXfcLruRqzB03piReKxhoIIO98MrCZglpcuGajAwry1h7pBpGAIRyTO
DBRjSWsq7hwHujPUSXQocgCddM/+HLTxMQ2ne4XLc1Nn/N1N4qTiSTK+dEnBTstudZk1OuflocPt
OLEoolgjRtm+uMeQ6EjX0HMm30rj/LOv9Vu1yU9FYWFWVygnQ3mosBgp2wI51PRVkRuQP5mrRCLA
qmXpinfswW9+YB3N5EkbNScsbjMJ6HpMUygvT62+DFGCZAznglC3B+UuNnU3rNsbXIhaR6p0N5f0
uyBTzipeM6KZ2rIy4EiDJ1syu5n2yyrH06jJrlH2N9CVbnSld6PZPM6dYstBa2OAhxNSbPtjtmv0
gOL6bIcaYoawP3TRMzpe2LjFDniOKyafIzNweuwEikp1NLG2Y8vat7TMS8EAS7R2/Kp9iHJsRbRn
q/8atP5p4Tdn1R/sPs/NYrNdVni7C3ZYBOc4etCk1tHBIIcxpoMWfKKk9Go0G8KQPVgdwbA/i4dY
Lk/AVHaizwwbiv8jbkP0N6TfqOWeEiN9VOv8i5x3mM+pXiL2+97MHuVe+kpJeBdXZbSHHnbWQmvc
1ZJZ7zHXKw6mUp0nVkqceWah75J5ZKvCpLlNfDwowg6pfSUizu1OLfdiewj018rHJ7J60crAPBZR
MjuRYH6xBN4zfyJIR9UODAONX2NbaU6a6VdP2zd/5/HjL8mV+AmIJWq/BVEuwkZ5//2fS82MDQIb
U2mQElZamJ1EtVI/mw3Gs/9iKB3hMIlmBbXMOsVkYmde+vF9J+IrftasG8hV/2IEbAiWVj+kIGvt
YpbWkSXU6X2g7VXo/532q0Tc//EY1y4fsAT+O8gSUb25a9WNXoghg+BoeyvYujOREki4ezS3sFFc
8Rjst1KR12I0Qk+RAI0Cy4VYsCVqU5M5uVdbQfwcZuNwPzWVuhEuXVsIPLRFQYMgk5vO+2lZY100
2pjdF8XwR9Sy10Aknw1k/Z8/PRrmKcYtyWRCl9UwkYBv66AqXN3ak3bki0m7PBaZB3kv7TJ3Olqn
f/H03o24uoX78NnxbGFELbKb6rsufPl4SlfeDulM6CUIrdF0rjkWfVKVsUIlJxIKwPiYIxtbOcBr
eW+Ni+6yrOnlvNA2GlojxUMo/K1JiU9Q5xxsyL+ElPqx7/z68XSuyNGsd4Ot1rfVyBEcBYE3NO36
h3yf4MVLrA5I39Fe83N5EPbTzdZL2pzisjzf7Kokqn0Dj2RvOnDyYjp3lo6ma9zpP/HbVY9bJa/r
k1xuBWTXQPOsr42IqKZJ8X1Py3JPaegGFoZvoJ5BAFb7EEMsoNyvsjbgRARBIguhOWEpdZ/I8USU
kCJ76CAK6ob/zw8wvBy4+yNjw9dkvQlbJQukqgruJ/8hRoVV5rWdzuXGlU9ebt6ruwPX2MXHEvE1
etnVs9Zoz8X/ObpvXWz2TrjP4ve+fMNs8yH5JAAq/4EkHwWLspPO0i5xY+ryMZQnlz7pjxfbtb0D
p5yiEv/7jw3n27cuSHU7JLng6THpxLLDoFoc52jrxF7usBfzlUkW6eiDaeldnTkloWghKMJfXiAn
ztmkwGoc4mP5tCUTYddvjLU6bdrRzwddEjyErk46V/t+Agqr9XcNUBVI7snBGPpvGJJgvTg7SI0f
NBXPvrE9T0OFu9IPFGhOW8enqlQOYSHiNeYfmjJxNUyS5aKEaRCf4tm34+Rz0aoA8oNdn1Y7I/nq
+6kzV6ND1eZQWrgkSqMNl/2QlRaqtwabAgCb6Vcxb/a6OB0mWi5QMxOvNQdJqj1xCD0W9V0mdg6u
OndDwuUhD86GUt3FRvlJ6KXHLPqpFMqnKtGR7eUH3TdtySwPUv4jIIC1uI1F3dmYWzcazduKzLQk
FLeV0Nmy0X/u5MLFNd3uJXhlZrnrQsUuKX4LNN2nxuRgceXiZ+Kq6g/qyIdQLk6zpLppmLhtEZ59
oTxlyrgbZQEDSPmcWaobaf25Je7Uw/ZhFP5kWviFdKWd5uJnsQ9OkW7eBKJPqmbcCwpOzv4LXsq3
ZHhuUQDX7c9cDg7JVD+Z3Z9upqFJekX6ue/MBJVqakemeKjCF7BOezPx73BgtHEbe7WA7uVKf7CE
2FGIoztMSCoxO8pJ9GcKoCli1B3L3Eabwd9luhDiy4HQj4BOjcvfvmbYo/TL7PXPeRM4QvFCNsmZ
5cqJ2tQecLMsxT+yHB8EOdwHRX0wYJ/1FVApof7aCz/SKjmrRkC+vxbOWIvBgKL2wRkRoAsVG9kR
ktfCHzE2JqNCZzzunYcZLFCR/w9737LkOI4l+ytltUcOARJ8XOtus0tSz5BC8X5taBGRkQRBkCAB
vr/+uiqrqiuz83bOLMZsFrOoRZZCpCSSwDnuftw/OyUuV9vvZCG22RQlbeAnU1bh6DdzgCgBCS8m
x925s23gfhvtI12eyPSZjuKKynA/GXlY4OJB5Hw1Rch/J08Dsnumzt0PpFuZDPEFjCedM25L38R6
cgD9BjGvs41EpCUruhgWjls/f9V2TFWhVpO9noog7smVyd749BZBNjvNcV08ed7HCL2OdFbgJJMo
iFI22Is2vC0nmCzYajPlIvHkhPq4Rj7rAwvKVWPqtCqRgkWmjU9MOvIimSV684VdI5R9T3W0slhc
SOusUW2h62+2grxZeLcWPV0VI3o1HcLerK75rg0gkqThfA9Y+xl8pomR93LX2CLRJdB0cs4eFHCb
BnDF85Mow6TQ1Tm3bxO2mKfK3KOiwQqC1XRGwmQVjGsEKMRCXDk1jRflpLQQR4brM4HMd7sG6ESI
XHnQlAt0vMGXXjznTRl3nWQxJmsToB1rFfpHaYZtqZdEjuFKdddda7eD6lPEoO+qAm6h3qsN3xvP
3UDdvRZlv5kisUXO3DYq9T33EXRBoREi90FdbbnuV8o4qz6y6Vz2Jw78pRovLQxhJJwZ4dmUIhob
2yFSP0p8hNZd97RLOUrq1htTgaT1PG93aK92Nhsegu69DJ+zCRGoFsG3UbZr/XY1u8eyQaEc5J8R
uFOmDCbdTQaD43J+7obP8ATYcYRkFsGMcYoONpq3o/tI6UN/vu7ws+PmdM64RfkbY8QDP+U53RD0
F3IRINWOQ+SqNTDmjYNKwRKN1hczImAx5O+lkySXQdc8jgF9iwK0A8WEyGHX1Pusmg8TLDjiElRX
HJ1dbD3R3w4i2AZZn7YQHNNqSeYoe6ZKHsSA5FRvCD5PFb1mud12hXswXXOPAT7QoN22U821puht
TXcIZ8zQRVU6svDFgXM9E1UC226ktK0JxOkzRlhhQwnqbNppBIlAwKHPoZC+v9XTLkesDwWZ0XXk
peh4evayOWuLU1Y9DQ18gDq1YeNLpXY1Bkv9xqR13m4aH8BbK7YyI8+IfFqmnRtl6UIeKnONUi5t
himdDN3WECED/ugzhO/CrB1N50kPektF8LMN9wfQK0eyDviFM2b+L9ZoGL/pJZnFyRfjdPB8Yq+V
P7WbzgbYXDgMzT6ijJRIPcn4XeYMtZMglpUlZZPjp/GhGveTCE4qDeAVRz5FiLg88drne155wwvy
F5ddvQT6Z84+P+iA+DkTAEQaQON/CexyPC28po4upYWBWOkAbHrr3Z95hv3sJOzbOndxB9M2HU4y
tdXjhFQwbA8yDzbLxOlPGIRzWfNd2XMeVUKBB/8LZJJ/V+Y5tuhm404nP8/pKlwyFg/ZnK9yLV+p
rNhVE/m7f1/O/aj44R6m3T1+nkb/vnwVwKMat85PVRgCERv9qXvs5dS8QMXAHkfPWa4papf7ss/H
n9S0P0De+V/P/F3ZJQiSMqFSOkmyN95947ixls8D4O5//wV/dPUwsweqBCSQj7HFb69ezsbKxbzO
yZfbXpqUR5cZj37yVX7YCv31JN81YBkkiDSP8hMAyRV56jfVZtkUd3DEgD+S/5OMkR81QiiMYZVy
nn2m/+K+2TIyjEtrwP/Yxo9tHxXXtRyz65b3OqVzU8HjegBGfRw0l/u6U/r1PExUwDKBDB7oIse5
CKawfGc5rXb+YqKr2pbTT4QBP/jdUbtD54q7GRKo729lF6ihF/TdSSK513r0AZvtZ8xi/KQb+cED
g7PgacHIMINT8HdcWCE7rGVed1LucopqwMfUxWZWD2qrFnoRDD+z/P/BTQvP/3PMHeL0gLh815dw
49NcLMuplj1SlB8o7bYNGkyBHILfbtv/eJ/+T/6hr74+9PYff8O/3zUmmotcdN/98x/H4h0Ijv7S
/e38tj//7Ns3/ePUfNS3nfn46I6vzfd/+c0bcfzfz5++dq/f/GNVd1harvsPM9982F51v50En/T8
l//ZF3/5+O0od3Pz8fdf33Vfd+ej5YWuf/39pd3nv/8Ks46/PMHn4//+4uVrhffdjK/1ZxCWX4/1
5xs+Xm33919d51OI0hFqN6yO55lRPM3jx/kVFn46zyee/ZAC7GAgYX/9pdamE3//ldBP5xlseCWB
1EQsGqwjfv3F6v6319gnhATCP+DsHAUOCgOcv/7x1b+5SP+8aL/UfXWli7qzOKt/Xk7+uYKDWoMr
LofakUP/DIr2tyS7v4AiehDZ3EXBraz18rkDPZGiGC/3Ut8thsp7xjpvZSNfXQo/1Nf1MofHkaKQ
dpBzkSCU14VMoYJ0uIfndQkfn4SYyjmAltd3EIywOy9YxqsAaxric71+10Z3tv5MaL7cI3IbkUbC
5teQrC8XXocMEDETGAggjn5ezwU3R0Qqz1PsFiLcA2ko2jirAiSOK8/uEBPA+10lGsSKL8ZZl0te
PZZhO3uxFKIJkEEd8Be+WJD17Tw6K08F4A2Q4KgfmdHhhWzxdMSeDcVDWHvdtVd2tUR699T7saQS
QbckqEP4tJEWM5rE4SjhRkvSOSegwWoVwc7A10j9rigbPooqkO66c8ADzXnIL+DigXGViJR5bKRL
EJ7WZUcj0SohzKBNnUUsO3ifEQ7fcxeJ2XxQgRc7UjxlnOWpM5h11A6FjvkQTDbJndk5ZsFS7nzV
FtdG5mAvdI/Y5ixk9r01Otj1DLkqoVrQwYE+fYKnM6ITchZ8GPQTCqnR/Yws+9agdMRB4amdIW/a
KzVCLIvJ+Ig5jtA8edaplu3YQmhzWaKpzvZjJTG3NyiFyBbF4cG2shX023oGgL/yYXV0aLSIJHIx
DZLW3N5qPzYh+m+QEEVwMS1+eGIEaa8wkm7awzAOUJF5VtCDHXJ/5YA23i9C+c+u0LA5DZxZPPvC
wMxxMdmxdZW+ASFXbJHyrfe9HmlSq76/ZmGN7FpRBt0Dgs3nEUnifVkkEqEZ+7wmOQ5csJtBL6LY
WFINK/DNyGQeWY5A8SLc1fPE7qgz9VeT0uK59zn8MnKGvB9Msx7nptbwCbAY482YhF+nCcZVGU7m
WHR+h+TwUoYyafS4kC10I5bGnIbKjyfHvOYK54srRbKTV5QCbmstnBVB6LHrvOL+Bfww3SSkvfvg
lvBRr+uMXwo6Enieu/XLXPkSGX+ZLNJSOTpDAIjFfTv005VTCe/WVmh1q4JFsQn8qrhrGAIxVopK
/1EApb5axNiztPJzHMBbKOLrGWbzdghDX24B1DTyBr46KkwqCUVr0voOiKSgXDp3Bceqpl+1Y54D
WGITXTbdNJXLbkAWIOL+ziosdPMOe6R13e2UQ8DHRi1s4pNOqXGItYoCk8AUrdpQXhTo0Wt1nwnI
fT1XOSbBTY05LkowQB2jYzBb03OdhF1rVqaw5oI3RO2QxAqrhm6Ua+2U2XpUpjw2fQ0KFGO5DN6U
WbZWvZjvaUiCdTSHw7rBx0ZqZDGu58kOR+l4y1U3tvSVkzy4U0NeA+8N9N5wSV8IPHd2fptFu5FK
sR0lgJ+SReRSzWB8m4byJGhCL23ridzzjI0qcaZJtSDkg3ZTg9tA0w6wqjOkPoRwA34JiiF87Ntg
ueFLD+DPE25qC7gZNqQ+A1pmRoPVoIOl8/L+v7tuN/+2iZ6njP7jj63tX3bduAfrXb/+sn61+pu9
9/y2r3sv++TBks+HW97XPdRBbfR17yX8EwgOSHYCGEtgMh0mBX9uvpR/woMI+ugM4kIYhf31j703
+oQ9+ezDjWoK1iXn6NA/Pt9/YuvFBPA3Wy+4KQREoS72ATW6kLDx74pwVYqK9gjcC5CuDB8nVTmX
eFi4HxeRV10WaAxBeVdTxCAR6EmUuGzoZ2xgU/clDJV4xTi9fxFSYDWrChmCSKwcPESNRqO742yy
NDG0ErcSrS1PdFVFJ8gk2RNtGM9jQhoXx5raTgJeMmxneI8EYo3GF6GU88SvXRcwsOuN1ZQ4ozsB
B+k8fqpnOoww05E1vCnyiiSD8dizxTqJnccAJy1Ej1LTV1qpuCxbNNtkGdq3YUDSYVr21r+mg6v2
IZ8Gm8DLlF2UtvI2ORHN09koK25cZ8jSHBKBDKhmlT9rbDPIy23q4KbyaH4lMg2JSNUjIhDibJQH
xnGzV0gh5hhu7+7O8nBsr2Y/0rCec1upkanaAj7EItREGU8kUkGS3g5QzLoA0pOe9IDy4KhIXwKB
AfoHOrbOwVqoaIltnRN+RTJ1ce0TzOabzIdXQj4RoEZz8zyxHNkiRk0VElDLHPqAdtqfw+tODIBy
E7eQyiKZFBcSQU/zfsmDh2CsWbk/i0uRakgh9IYUJ81cVuw8aynSkPTSXgAGqjYZtC/3plx8mK45
7I37pFSxAPZo41oiwwlZosVBZQ46JRfJsVc9UWaDrIl8B9P18qQaEq6XumYX0njZfig59DEwSXjM
F0QTJ2yEMsjlY/8QTFTsRAMv/lgh1Go3TbzdIhotwiFUDTRO1Cz1QEFeIWxKfBkDuGeXCXYZs5O9
5g+eCBqE9DVhqxM2FOV6Ak2SlOCwTpwSyHP7PJrs57mdYXmBUOMlupmnKfIBvDL2xIaIYjuDFmzw
iDiVZJY2HohzhvFFDyXIELX+gS4w5oLnTntos2w80MJMF00lw7VchJMqZqqVx4rhqR2oTjKK8eGC
VnyNHSO7GbEMw0itWYIPiZiuoz9Uw7Unx2bdB6ragNAvLyw8ON4lcmY/S+JhFs7D7JjDkQ+dYYtO
MINAbiHN1YfOyVBJmpqvaj50a11P/NVyN4M7O0zdXo3pyTM3znSQY5TvkH3LUgfN1qZUPHzWbVmv
DfGc3VQZgYwd3W0GVrI1orfgGmrmcsVtMbwZkOTQuVXOW1cj1Za1fvUoeZddzaVx0h4jQntwNu7H
Ull6s3iVSbUfqi3S3cgUF1DPH/pzoRUuhB5NhN8i08zfmgiiq7kN+kNI2BfA03CUHoz7ZoQA79/w
cZ/N3LnF0+atsAY2iS/hMiXdobho8BVWIbKsNxBX0E3rLHRdwMTtjpRltAnUZFPpj3IlArdeK9L1
dxUtQuh1PLkr84Z/IbiRUtjZ9bsC9sxrX1E43Qa2STq4WB1lvagVGYswxe/QXDmo8Y4aOQenoVky
OIeL9pGbkWyrAICBFzSYi8AQ3rGL+nEvkI8O5WVGs+dc+84Ct4cRngxR42s4arhSqxVcmN0UYqXi
MwurfhViACCVxkd6fUGm3di55j2voyXtAJJ9lJ2WD2PnzEdvyYo1daQ+oVyDoUU9tBKTWgbaJ95L
3DxtyVFGDUr2iGqrytq99Ag/i6pLexlFc3WpOmbXtu/UfvJG8Gs1guGxNM5zos0oX4qW69WiO8iH
WAQ1VrWgWQhglHJsq8VGSF8O1Zi6pHfOrUhRgdtyPJJMOdOPAwK8hnMiw3hZSrc/eSX1oIE2uu4w
KdbnwNOpEbCUmLFWrxa4ZatTJ2ovONbu5F+VulUi7rua+BVW2UaMB7dtTVZBkgjv43vt5VGBvFkn
9GK3cjtIhBbApzxugrqptz1UWq9+pyJ4mJT5TTSG1VsznjHsGQF3ieiz4hJoEEXK7zi367yJ2o+6
jfguZGZBKKlC3GZsFkygxLxpAxgPDwGy4wZsiANO5EsRTwLzcPE5aQWaWpiUbJmbCbbP6YSzZFEN
Ywuae/OcCuX567GsGtRzjk2nM1ruy6LxLrsZQXZJ4PvSTwlXw03Uq+hOV8zeWEBs9aoM9FIlTpvL
PnZ6BXJDTK6/zTpLksJH5G6s8OK2z7FBmULwDRE+f+VV1r6QHuYj3hZrXIOE3M48tkHWQf+lbWFT
t6mUTYrRz3Ig/LTYTbmEWJUvsLWM21oLdw2H64d2MI1KIsnAHQo0UM/54uAhCgLAc3kCgQuh74ir
L5GGHmjZLIgD5KZ0t2Qg4uBI2NH1aDpa2hxxg9Y5TQtY/CPUuo4QQCrHyZlWkaHLkMAWmSIXqIW/
u0GZ27XjTi2BP93Kniv6IeDOFHxwCCGXgzNWNbnvyAKLwmIZD13nLVsoUs524xO0dZMJ0YjVjnCP
elmksx5Uri9mx/jQyYU28zZ1J1W24R0cM8DhMPcd5XH/XNRhj2dVymNYanYfRrq9yvtoeOrkSB7g
DjC5K7+dEaEoGjj5NxjlPRPQc3O55IZ9jkqCKZOhLPmbxoB6DmLONuSm89tFwbdzMRfIDhIZuha2
zJvc1SGJ5w7lPtwThLnp+JniDd2BPcyTie4mvuRH/NeOMQ+63oun3hUbCzhm3ziDfm4ohcvmVHKY
4ix87hR8A/JpHTgSmelAcdSmZgsozSJzYCQl51uZZZlIw3aBd4OP3HF40EwMHSZuA97Cq7lQ0l4M
kwKiZR2z8pwRZBQiZdsBZAzBQIbTshulWhDxLW+2QAemvYrG/BbpS/pIhGqfaDv2TwrqwesFDXqZ
UjuoN7RJ/LqtR4aHlVYgFUo1UZCgkPufpcBy3vvVWdsb2iEADqIrbzVl4MocTSD5dHt4zGMPaHmq
qnG8Rtp0BJkZ4CAwnq6obwEqVRg61lOV2qDEWlBR9DH+MgMPmFB2yZirnN3CoSJ6AmLV7CXV+W2G
7MoKfkQ2CuMeu/uOB/YczufVj4ijjLBGDD3a4yKTUTpnU/4a2dlbQ0bpriRKoHd8R0/FPBT8jnZ+
vQ5pDl48jER2UyNB6l3XgCaxn4dcwtiGkp1tTaM3COUc1CYwAIouZN70N3BOPYvNbe49d4Hfgdj1
/AMEN1X72OGHwwpeUYgCFo91Tax7zALFLZ8WlLedGO/HgJUfVV9ltzQywCtaT6ycIBBfCi8Lb4Da
KgyxVvMFGw1LGDZqyMOD/s7hOi+TroTwlGHyAQhW7T9kY9VvWzxFe9dfYLkBAfyuN351z7lyjwud
wo+JeiaFIh2B1yEJxc5OEoHHuFj7PA+929AlTlzjD2Nf4bawwFDuFLPhjbOU9lRaAVa8W4pkKb35
kvI2S9ym4XF57mkB9qhtFhn7ODlZ+7jIgux1n4st+C6ZVhGhUI3wLMkFh7x0cKI31CkA/CpRruW5
GweVU4DRheBDEO7tm4Ko1QxMMUZg7b7K3O1si8t68DAmUOUPTVWhjPfQRaVZXbQbv5T+wUyoaj0z
80sAXeqDZZ3zuACQRU5pVNAnFkxQ58xha97CnoRQDTPzgTBylLa9Y+DaiDyMJ6Xn+QNw6lBhGl0A
M6iRARrzbA6gpje9sxopWM1UVl146H3q97HLFv9DgcgcUpeaSuxckrtvno080Jl6HPcOyf3Pea0z
nLxpsSMQ5t1JP6tefKTNQbblgFofpSWvuUHllHo60M90ofBYCkk0nCI373UihhDrTYg4JOyCfNxV
vnG2KPMQEDRPy8dcYyH1FzH3qRzP5rkL9BuAWWR/moG4pN6AbHeY5c14eRn30tP6NMvGHCmK/Usv
l9VTBkk3Hg6vWzvOjPyPqhGww3HachUBNDkEEZnf0DUiPJlSubElnQ8VwlQT31IDNUUXoYwYMHWB
7aI4oFqt33nE7RXcwcoVYqHkSTJI6UckIsTI1UBnAgPVjQ8XxJOvG1heAkQWa4Bc4YbXVfBQz9V8
jw5LfumwOKQ5/MA3XsdRsntRyW+DjOijW1IHSbeLRvRdzfezESA6uBig33YwJ3Ff8RY5trnbPQ+Z
adeBBr8fRcjuAKTUR1tO+uKK9mp4YPk0DHGpDfzNXM8grB216sorLOI8cu6tEeaLuUeY0K5huFbc
A1SPYiC98Eh1Aizc8+it8tmE95owu7HYTg+hNVjAClRPazss9iLXebRBOMWY9JLma2fW5KJCbf0c
RZbuoGACo+kpvYnasojF2N2i9oLSgrLpup95/TkoxvBkh5C8ZCg+IZZizYbjq2xcw9mKK6UudABs
0K27OcUEHhxoJh48O4o5OmWK+jn0f373wTBQ8EKmynlikHPcYmDEPoVg9x/IHDU7Bw15Hg8+hqBr
Jsw1yfxlPxQ0ul1q6kE+4HB7ZA0tbqH3L9cl7ocgLqjPn6ugcG+lNPwmqK15QQqQuRJd7aUaBcgW
bY3/3JoeV29mHb4XFEewKc/C8WmeIvggeI7Z1bo3eOpI+dypZdwuxEdchXBtYpZOnDTr7Sqv+n47
CWYfJrRwj2OWI/CrhJAeITZlAE4gCmClAIz0VsANEr6DDWxY45ovyE5nsoZnnXDb2wbhwPGEMvG5
JES8haNb3kC5qd9QG9XOCvF08yqc2wxL3RCpPCXQdELtPi8OWnLo/HZVncGAB0ht9OBb1oTx0JIQ
tGMwyoeOBOTkzmH9TAIxPLMQjyaUcRIW9jgaNPFh4xiSnBfbAU9WHh05/P5EnAVBvaY4E429Wtk+
7gvX37iZHU4ME29p2AjniNlBjDBAWAeawqtgwpfiiQCsHiqa5xdMDBqfhWZmy8BZ3AlbAACKMd3K
V4Vj8YT+LzL4FRkEJx7A6P7foYO3oih191r/srMK7NxfAcI/3/0VJIQfzSckT8Lv45xPQiFN/wMk
PL+CIAHuYVOHzctvMszfCTrP/QQ/TaCL5/SKANZDeNPv/BxeAtF9NjIHfw8XUu+/hBF+tVb6Jz2H
FEmoHDwcD9ytCzfr73WlPsuUzutiucf2BO3bhzezvRH1tTT0XRIHyqPlXXL3AkHzaxzt4sw8xwCx
Hq3S+OP5lkmx0Rr2wy4/AsgCP2LZYSDHYhE32TKscwjDxnrccFU8AEnE7eroMKWCJX4mt3yQ02rQ
fYQJ73zXR/PtbMrraDwPwBkIR1WKtbadX0LMctVhhnk/TC5BkAheYHFTEdrHHvM/kdYfQ5nD8lE2
KOy66M6VAMYJbA99sh1ypCTo1kC1NDwTqDgoVtO+cw8TC3YYRr/TAbkD0nvKKjDlaD/aXm0x2rQ1
U/VcVfKt1nBubNQ71rYR84dYGqpSf8ygMVGerucOadoGLYVv7sopW3u1QdlaBG3sZGwPf8kuadEh
BPRW10WGDrB8rtCFNXKCclDskErkxh3MH4bKv0L3eesFeKuhfEi4xfTeMMjYH8k98NERAe5NH548
/H/LqYhL1t0QS7aS2vWIbVMXy1spITX3mmvoU9Dkti16Srb2vGwbNTiuNdYFTzrettZsmOwfyML2
0Zx9YaO+wToCvfaU3VbjcASMkMVLI9NpmKsVBsraJNRgQT354jlt4hhwnWWJOcQwK1TSo99H8kh1
zQKsuS3gP5hOPgyAis5kxnb2A5xFu+uRNHDvxNhEh1fgs3QJ+GfLmEX3V0DOGdqxjEeybKSgp7aF
hGqAR6kok2aqdv3y5isXCiBRYdossFdhrg8AK9BFG1zhxbYPEgm7CKFbzQ45+cq5UDLDxCih255H
Mewj3xFigspq8sBTMorNwZob2vt3TgRxKr9DehC6Tpuil7VNeAWl7HNNS+xVUHvlLb5hBDwQUi44
r1YAx0wONfnyarwh9gNADZO+sBGgdgZYM+Fjtxk7b16jzn6MpHvoKm+P8i/lfX6FHzfurdyogGCG
0iXQStoNglFvc4/r2EK9moLiK1Zt+FqzOfUIRHVNq8KUQ3rYArQZNKK6KdnSwXmEdvqhpBxdkH5Q
TnedLf1xZvUNhRIU42vVAyxFIzpds9+2M7LciqHadKG6yjUmACHZTdQsszhobvWAVs4Xw4DRSrmv
IMocQswOsCzbOuV5P/YOEYMTKgLNmxT7KIre4bJEUxsZdoGojushyrB5ekngQp6LO6tvzccQltsS
7rDFWswYCyxw8YIsvC5oSprzxRiQn2SRRxgOEMsaAJZgwe67ejyIbhySHiMLroxsgif/GYXm5iwx
nvj8hVELbJNsHam2TsOSwsrnrHFexr5ZhSM79KO6pvOkknFUUFKhIUTGyKEdvfdmcPe2yDGnx3cN
TE7PHzTXdTKPwQ5Shi+l8PaBCnZG9YeqyZ+8kR48jBzPDvpFl16gEXkbihnEo1qBdwSGU24jt7mB
ZOjWaTFhKavtHOIWI554I2O4b8GHOGx60WP4ZajJaWzdPYDjC889YozhTmp/B4vblyYXGzNX+6lh
FxyZbjMVmwDc5182qt9por8qMr4z/fp9xecQIZ2N8c/41rf6L8xPFTwfp+W+B/oXQyh2ytrmSVLV
JGGNdq3J38epPsgA2W9ZjfFfsecQFCBmJtWjv/7Jp/lWr/T108CtCd0AhVfdV1vkv8hDqqgdgQsa
596RM+LhK9x/3EncPCNxU/IteJVVztTB6rWw2Uk21UtF84tmzvbauNdV1l+NDk26ulr9d5U3/19R
0v9IqdG/L2vOGqBf/u8XU7x/JzjC277WMy70QfDAA1EJkz3wmmcrhK+kJ/U/4elAniQkRQHmMFGZ
/Ck4YuwThYOGD44SZiuwWcS7/hAcuR4UR9COBedQFrgdwKT/v8B6fmU1/1nRnB1BkDEWgFpFWuJv
BkTf3t+F5b6kE3KFs6Lp1caMzhysXOCmZEy6Cf02tjTgW2j5YJPI3RQju7S5FUDINUgcv8EA1zK1
FG0l91V4OfM2CIpEaddg+gW0hz8/DdpmzmVQTGMEMh+ikGw1jNa7GHtIWbDSYTbqbOUsZwD8KCjG
5j4iaPe/8EIUk/de2lAjRhQcHOaCR4yBxiZzpPwSDXqCDwfaI5IfIRHGvDPLTBUcgpBM/SuW6y5l
2vH7vcrrHtBTb9sBLOsQdR3/8JycVRuQIYZ7q8VTHp02OtPYz9ZzH0JkvXIK6UqMLVSNX5F14Fad
26C/YWWkUkuoq3iiOJQu4BCmcK7upPIgYQI5nHt4vhbHKZs6recQwCxmyhxVADlHXBNaXS20X0DY
zmxOA1AMnmeAoUikK0DGozKFOSxHz2D6cvSuKTjzERvOEqK/Q3ImFBe9f3AXKhuxaTDWXQ/YGsYW
gz3amzV8oYIZ40glpri1Zz60CHvEIjAwY0MTM8dWgKkzpjJs9d0Mzvsmh3dUOe1DQsPpgIvR1eu+
VF3xzL2MmLem7Z3yQtDSP7uf4IkALxQpBOuJZCZu7mI0QPcZ23libElcwmpjfvbgNbDAc1zyplgS
1szFBB/WPjd9k3DNRqAKXtcA+broMs4zcCaRXk62Y/CgwzxYN9afYRgh2s8TunX52iPLHb7hrRhr
O6BK4zzfdxBKkaeqWiAfxJXNnP6uh/k6k9iRiQeshdiQyg9RYvH7oE0Pi/P9mI2O/+hIb2kuoARz
kajig9cHMqC0KcJiVUYTQ3EduqXWwLeDaTIwiUKu2GVnvbF+dLu6Dj5y8DpOh8+J4/E1a214NgvQ
EORjeJD5Ul7AR3BSn5F14tsUPBUJUfmEyBeyZUQw8eEJ1ErYSAvRrsEPAwBMrQZDl3JsNkj/DUAn
3+dQqoDBIC4+wJfFc4vATyHkr4MhkYPrTtFFX4yYACJI71x2SJVg7ASh+TjpNZ0yIJoKvRJ0T85k
kXSQUKivSJMMzBLxOjReg7GEuQum8kuJ/oBvdVcJvG57nwUPsgSyeCQge7izQgmnoVTrJ2eu1grK
QsCv49z5xVP4/5g7ryXJjWRNv9DiGLS42YsEkKJ0VQt28wbWggWtNZ5+vyjyTGehkoUZzs2azdgM
jWR7RiDCw8PjF7KUpYcscDrjCf2AKf9EK1gqRXeigPsCvK6X3JwLNyJArd6ox2Y00roF0DCqsKfn
OP6RhY3J0xdCt6EVI1ghtTJSy13WLZYbh4OMkkIcDOVP1SqNhULfUFPT2WVJZcGVKRdnWfBNaLLU
2OFIkMm3sg52EPKHriKL3bRqgIX10hYT/fhEbk96Hpj5U9xFBq3ndkyca3paPDHsVBNkoyflVVve
pmki8/zfg9LDYoaHRA/4RpbyF0WYJZFr1c6gyL656EHgVqg+KIFxBO/Vwy8x0b8yaF9PRtJdK7GU
Y1talxNP+5PKl1nkWTfvys7EzwZ8iGLXgojCyyAoS6gR8JPaaBp73uSstDOpN1ptRNIBD5vwKbKr
EP4iiP7papY6u/8OSzB07oBmpNpzMGa5aJNJNUjFRtdSrGhrOivzos36D+h9ffShMCPezxoj1xIv
HuU2QtxaRdOkCKggroq8Swc/bHlTT11TzbH/AjRH+uCSqpkj1DWDVeHIcH3GegaBMTDJ+U6r2QaY
FGh2GbU79NhlbmdhgByYtFuaoWo0xE6qUI/wY+LhG+15tksIrdHOZr11B7RG/XCaEV1YrNrg9ciS
UywM62iBKJEPU2F8nWmAS8+I9I4oTKTQzrLDiExC8zQPlZpfF2qjpyeEV3QZrmOfGfu8kyfVDVnj
vZuatWzzMNqN7VWkypPt6YUZYvOdmc7yISjUXNXcomj6oXRjmW/5sy70AKN1NbXmk2TVFvfimEm7
L2U9kZ8mrTH1A89zbXJTanLt3OZqJk1fnAUEwsEewrRA7kPJFpC5uRxMR11i8hDdDyz7Mx2uOmV5
8JwT3Cj4SpPxzYSO3oM8tBS0Sq5KmVdhZTDcFmnXLjwcpKEy6ruC/K/u/0+9BHU6TlbAeo+QxPXC
SQcnwOugHZlPemRUw6EdyyS47g1mf19hDsnrgCXFdP94H+ehbK+1TTUdu8mg0TmqCjhRkAch4+Xp
eawxsDDjrNYnV5d4jOM0ReD0TrP6bDxV9PGVE6ghFNmVaJnnr6bG2/yHzi7H5hrx/6z+Y7BiNfHh
G6c1UiB6o1mPMsXEeOuwuUOvdFB0EQy+NtJDGneZVjxKpRYl92atY94ay6FpfkujPpWOPHHI/e/V
PAbFQz8AdfWiKOik66KUwyDcV32FcbGvJAb3IL0Kehp4mQHk8KE3pEl6VAiofqCGGsM/y91X4PpX
t4KVFhM4b5tmFB1b/MBpVMkrTo8qZ602ZYCoQ+1R0wfvO+BNoEN3tfyjaewdjLx23lBreA1PQ5wa
iy6H9zRFQNdlc60FPAuGSpfSWC5N6ItLfTiYiPrUPLy/f8cQMLdfBSFxuFtA0LYV4UBuQtN5XRBK
VRuZscP9XC7Mnd3WXqRpG5eq17cYEQKmO/oJhgxuDybECmnHi8BgtRntI70JvDkDZ55G92QDvhXd
MdhE74/obTgLQD80YColFMle5D3OLk3akNu9Fcw9fh8fzPmjDrBKNe/T8KsdHP67SOIbnkVS4olb
orKAfs1/M0eASu13s8Ms66uW/mfKKkyhBUhRCLDjis2RvJrCuSnNqQ3h8Ca66Zp4mgJWyrf0HsFq
rpYCQTSkAzWo9CzA1XAcDMu0JJWoqw300xAMssLHJPv+/pyt1VXEUBAkQFGSuw76p2tZbarOPGiM
EuEri9TXXpcUb0PB1uqezPR7qj/qce9qy60+nSLaRTiA70nNniRtqQZcGC50ZQQMeQzFY1Ndrfyl
67o4m6kwFavMENOku0PT4iYIeTx+f8xv9xhXeQu5GpKPcDDivni+TlRnwM+ymlGRVmy6XNIPSQqr
jX38Jl+INPFCnWIPQwfkDnkeA/D3XJtxNe5qcGdegQHYbSmDHq1l3sZpSVtf/tMxcdzAqUHlx8By
QQB1z+MNTU5S0bmpVebkd8rkGrOzkXbXG9mCEIP8p6HBxFMN9UXl4nx7WcAIVLCKu0rK1cNg6NEp
q5X0EPVFfdVlWnyARLAlxbJiOCovQYXaMOkQ0cn1qtDaYumWCmWFJf/kxEcdMa82PPQQkGXzNAwf
35/F9VcjGo0mwFi2ij4/yf71LEY9+GLLgRI/aZ/B7yD0a/GS5+yTcctt900kVdYQHWWhc5gpqq29
jlTWuTEpdQQkx7L8iRd0xfHN4quqHd8f0XqtY13JQw4UKeZP5bOtkkgCdaJQLDjwmazfmkP0AXW3
0/shLgzlVQixbs7WRc6bHxaWhFCDIfejZvApr023rbIr3U42zuH1eMhVvAFh6ApNDLi4tvpCsqRW
ozMBKilU9MhAhiFwtDFl63VOCDYQ/lpQE+GcrrdS3cTWOEl16sJL9zp9jxvObsYC3hmhcxid9/7s
rdMeTU34zzxE8UZGM2h94OtOB4S470J3Ah41hZIXwAA1wIy8H0bktPO64iUMFnzK5ZJppJMUAnIL
3QUJBVMdkS9sM26EV9nDvHha69Mqf3o/5MWRkQYR/VHplr4ot5ytC7pIcmYOc+hq2h8049xI/2qN
8sa41h+LcaEoRO6DAS1KjNX65hajajy0RCB8xpMWe2Nm+dgCuJPxUa5++48HZLCDeCHlnNJQLXm9
0CtE6nrYUJEbtDeBjHZD8rs2yIf3g6x3kxiQhoKvgt0yrcl1CtKkSAvHkfvaMqHpCEcdFP538yaU
0r+41X+RRP/qrq9Yqau//L8APPnPmnf6iq96+KMU3M52/Q/9/9gxFmzrv6fJfCjzb1n8ulks/o0/
m8WGAqOFti/O5LJo+grO85/NYl3+H1SBWWXYQSAuivH7v5rFisLf4h9GWU1H4ZV/+VevWPkfSkP+
PI5Li+9p2P/R6/frg5DDiD9ekG3QPOOlncbx68UHmVDj7OUdNVKC0Des7GvF+1xjI5syIT+bDcpV
oUvtxvZ6vRr/iorVrKhh0EFby3aZEECjQCeqTDd68QYkNkM1OaLCmbdeTn/p7Hv8tSLPb3Yvf96v
NPVXPOoYpAVwlbTXggaljgoNiLJoN3yZnykD0bUxeLnLXYC+frDPaZTvuidc33pQLfEueQLxhLet
tZGUxU5+72eIj3GWurQwb/JYTLYTy9T3NwYql++P9GIEDSl3xNSp2NbajGpZKF1YEqGlidiXT+Kl
8v0IK1mDv+byV4j1UZnV9mL3oZjLH869fdUf0oOgCt1ER/U69MynjXCv0/3bcKuKN+SrtvbCq38L
8NFNbszH8Kgdh2O7Tz6TMxe/e4z8Lf+hlVfV26jq6y8FESClRHyJmn2sHjKvdM2frae46UOJfZvy
9f1RXtwPZ3O6Ktv6puvhjhPOiD9ZIHwLSgP7IZHrjRrk4m4/iyOWz9kCNBNemueZOCGs0ihBFxfg
BW8ZbiVRKSAKZc3KRsiNFamJ73sWslPkQlAAIULUeq3spUwJNDAqKrji9+fwciDUG3WuYegriiP9
LJDO1bwYG9Zl5Yiqasott4utjbP6b1b/ryirLQwUZpDDliidt+wVXjz86YgL6ZV2lX6J/K2EsbpG
/+86/BVulZ7VQWnMoROb7csQ7+znud1ZR0QAfOxa9mHu9p0v/OA+bQkramKBr1MVdwhkEURlRyp5
PZsVkEE6ifShoGi5qhu50rV6BSrw0F513uyrfvs8eYuX+t332O294g4xMZyfzb3zyDvWo7qvrmR5
t6nLd/FX0aEzOBwxOVslgygqoXPgCA58h+aI0KLZuAdc3PjU5rzCWgJYtu4B8nhSLK0qYEN4UhT0
yfbN9fijvdHcsMfVMEL4YONwWtlp//mNz0OuptqQ2yVJgczvipvuJgYF/8n6brRe/6hcp5itdt+a
ZVd/tVNXTd3kaivVrRzsXsKLhgJ6Fzo1wBuxXWSKW7rGhDcwfpe+JA/OfXMT/UzlIy8oxr75sFxD
NNh1z8Pn9iG7G561g6DgI77upl+qTcPZCynq1c9ZpSitwJ8zj/jEGTLQaf4bAm77tP2idrDuJvgv
2kYfkaf1NysdZic9WI2epai1Xq903ejCZuwWsaMHGJguxpmRaz/Hd+kRc6v4KT420S7ZO26/R5o8
1HlA511wp+56L/24fEaaYg8efmNRXKpYzn+VtbqQqvZSS12LAoRwE7e+KM1Rv5puUCh0Jd+8qcvd
9Lw8z+ruDk6j6wJf2vgBF47dV/FXO02NSjjPYlbgiO8y1Pl6HWVPlOvfT9qX9turOKuDFrX1qZXE
OKVj8BhctW7pSq58n32DQ+xTTvgb8S6cEq/irTZbKhwM65Zx0Wry9Of2rvCUY3ASOUzd99C4jv8k
h2PHhd0ISkS2RXfh9QKLo4QHjYEhJjfFDUpzD8Ze2cV+7g4uModyTO2pHrcy5aWs8irq+qCKMmCi
Iip+uz+N++hn8TP5WXjJXj/9oO2EdXqHgshTd9h2OLw4x2cDXu2oBmrwnIvQSpx5OGSCkXx6/zOK
KVudTgxOB7lr0NzldrWa0lJK7KUjgjwut332WXKuy2IQNBXPSLYKi0tn/qtoqw9YRWg6Vz3Run1x
Ah6/h43i6R/LU+lFv2/l48s74mxsqw83pmUmZQnRxArFlsbah1e6V312bJeEiOv2ZsQL1eer8a2+
1zQ4zSynRExOVomHAfYQbonNwQGywl7z4XdWkC523WG7wLm8VP71IddtiUIvNCcUH7JUh2t5QINM
31JGE5nqzVrh0idzwIEoFGCt87pwXgwnh4cvKpnR7079YThyAdzlD/90053FWmWzohzVop2I1frL
fjjFT2XuZSBjn2Gq+vFBgQg377AomeCp+N2245zIXu+NdZXddBBYrfMy1ivhchdxXNgPhp/tmm9w
TvzNy5kYz3vxVod1gIJ+bYp45mN5p/slKwYu8zN+2v+GO/zlnYEQIm+MgkSwdgKKuC6bkkG0hgqU
i4u4vA+udoUiovAQztxNu/SLtcGviOvlGTktDF8RkSQKOlil/nOrjwFP69fKLvBQlHqM0lM0eZqr
xsj6BRvH1cXtcRZ/tXY1o1PTIOS0ysDqWEJu8/P7iXRlFflS/WG7RdkHcY17mLXKNiAXkFMVK7bz
nPv0zn6Eef8ofxYrB92R3YKu0r1xKGJX9v7xev0VfZV51GlEaEsl+rCvv8XXGZ6MWIgLq2SA9Syh
rXb13yyhfwW0V2VVODGbdSYCfiHVca+qb4MXUXzgfPpN42a3wUYhdfkT/oq4+oSWjvUmACEKuT6B
aNklwCT7jRpWu5jBf33Fdbc/jgu00RWC6Fj8uAtJHH3kH/kR4TQV7vaV7Gc32Sl9yo/Wh9GHafZQ
fQRd9We9lVKINJCPTyMib75WuRbPLdkxVR+6w9a9cms2VgkqbhARkMRyc3rUE8bvqINvbJlLV2ZH
2AEoBu8sdFVFZXvWB+C9qtc6caQgyfwkA63A29QF70PTLfPs9DkcG6/SZQ8kCIj05A6VGFcOTlat
7Vqj/idf/+zHrAqVKBiXvi/F1w/SnZZ+GLbc0S5O6FmAVW1iBI5Z5yIDB0v6SQIApxZberqid/02
y5/FWOWIoivKLi7EIEIPjTv7OYBjCMP26Ljg3agl7zjVjMJvH7ZNVLfGt8oQZrzonN/EbvQ/Ui4+
8saFX6yGNyfYr7EZq4RgOL08jy8n5oifmXq7GDOAwav3s6z4ke8FWeUA+I45URgEGkxHYXw/7ttT
c9is+cWPfS/OqvwAvNwiekMctdMQ/RC6hpEnoSAfKB+0ePJNfdnrCYofycP7A1yZA/51jJxN42pf
T2MEZFKscwQQzN1g+HXu1ebOpOxx/PqL/KNbXDT2sWsbXPW4VcFeXKCYAwKdh87xxo56sOMly3R6
BqYDH23K9R+tHh2KaPDLatjIL5cWpAD+O4qsC/ON1UgLMJR2G4tvqSZXqDXuaM9thLi0JnnYFD0h
YRq57khovR4FBj4OO56/AV7cjvpznm4cGRe/2FmQdYMhyWcTOiBButqb9nCH4Ecfi3uwxZIrbDWm
jJp8Fx27Q3q/tVAvzqFqgZWBnACMYJUVhwZITlfxvSqEvQAiu0Gw9eRzMWnRw+MNTbyG4IXEXjk7
BuKslHRHfKdJ8dQrLCufRLmYWDvkU63H8oSe+iFwR3feUk2/OLizwOLvnwVeYKebtQhsV7iPoZA1
oUzYnTY2nPj5662uAL2wQRMIKNcqL2Yy/H8YEaI/NPrVw4Q+1970xn38s/2ZPUpoWXrvR7yUw1SH
w5D/ClzGaj47rlZagcACMpZo2wilkA4yxSL/BtGPa02EG53tdL1fdm20N4J22kjU2Nqsh0wXmqdP
nj15EwXItUrVQdotY9AgGNSN2GgdJnMOEePIq0S1UCAJFw6hZWmlK82w55MRDEP7m6EpyuK1OXJw
CEI0DfoLjuTI39JRTbFnGKJqH1pNNbuSEw5cecNwmuiM6Gbv3HexjN4qIi4L/FZnVL/mIWY7h6as
FPS4ELvJgFBKeiuFKvyNcUl0KCA9L3yeGschjhFOmKra5DlWBBfVS8CYyJonQwPboe93AhZeIpib
LLY1oyhgynWLT0CydBiwNGOh4F80pssYe1azTOBQ67azk8kzBrWowN+T4c3R1SSc/SxXXxyIe26n
6AkXlEVZrEZxxccEPRPK4Av+UFu9n7+MAwe5s0s6eAvWbuxnRAuuxqEt2+ulXnCQBeIIIxmaYNlI
Hdq3MKDbBdy3VQ7wgqLY4eE0sGdYPbteDcDt7jRDK/kKSNliQeJOWoyI7s5WC7XmLGgGvFUmCaXv
o2xNi/wYSUVeKh4iV4t6bVZaZd9btMf6703axGjVoWWIloZl52Z1ZyfLbH0P0qWWT/UEEfMpn+PU
6N0s7CDhYmW55Pt+FBV1L5U28djwieA4qlHW/Y7g1Cif0HFTeWSdLCVtvlZ9jQ2HAX/pHtS9Yhyr
LFJQJzZHByk7ylKEOYSGo89aqpvftGgwqyc4gHEC6yMxFPQRTdiBdYwEuDe0aKj7M77Fz062NOpz
rueF/rUahqH7Oo5I0PjZbBsIPco9gj8gtuXxkxyZo3lEHKw0Hvt+wvyttet2vm3LCar3XKH6g5yX
PMWd6pajVZg/aSdOEYYSE2wEBJar+vM4W9aQIcwl5x3mgiXgaYxxVedbGY7Wcwcgu9l1Uy/nNwVc
6Bl2sS5NdyGmlfreDiWnfrDzdMINdQxaYKZlUaXIGgNwRqZhtoxw0nYDzM1srylLbt5ZKGEFj7Oh
zWPh5lKCjyrqTAXKk3lTLfE1VEXJkl3dqVD+KGIkXQZMepLF+K4lOmLCSC+P+KQ7Sd0NH/UqR646
Dyy5fIRA05eHcFQwOVERfnaZJhNTlWUJAj/uEIHs9iTPVL1DmMYOT5oh1HpVWEPVFyVlMd7CzYk/
TlxrH4KysF17MQu8ZCG9Yv4C0Cot7koLSamrZmyWY92aMHbmCUnO3nfAqduGp5l1W8xuryRBhXFO
Da8PzVwn4aFXd/J8H+dmDOJsaRdsYJPestGaUfTwvqg11oqaWHK412GJQceFXD31Lz6s9UJKzqLS
2FcKfPivZjHGPEimuZXzJJk7LE+UBXRF+kOW6hJVtKjP0t9R5c/hltTkpB8dahnB7zOAjDA5SSrc
OedGS4dWxuFpJFOlj/2SUbQ+joGVGeONnutSU31AHFGLnTvSBTZH7tKMsdw/Oo7UgbCoDDVCSBrh
UavWP3aoqRsLimey0XzsKzhX8wf4LHq1G2JISJ6JnUCk33NZ0/XusGQhSjlXATDMmbpu0cufaY6u
K3puagns31vA0uMGjCKw2X7sdatTboPMQZNkp842e/wQFA5c+SM3s0b/sLSVhLaRHqbo0dEEN2O1
7O7rOIFifRsVNXpMMBgyK+rd90+wiyUBJRUAdTaog+Py65M5qqtB1ReOsM4b/fJ58HjhIWtQ7gQf
kDehiTN+2AZ9XGyxaDBCgQEhT43OxOuw4Vj0AcpyojZOv6m8L03FbXlAL9ubfMOdbrvP2rfsDqbB
wRh36feNQV9q0Z1FX7ewcpSFyLki+lV1ilysco+Vj5r3v9Wie3NEczCfB1vNcDy0UmHCBeGiQ6f1
L7N4/Xqri3Dxjo94JhRXgZzja76e0swwImzJiNP9CCK3ObWH5jdgPBR18j2OUH7mB0//pJEDNhTO
HcUPML1VARSFqLV2GkCGrvsSWr9lECne/1SXyv7zAKvCMRxjhMkECKQPftPDj9oMCXPY6IZfKk7P
Y4jfcFactpA7c4CVxOjLr6Ns3+R4iv13w1gV97L9vyFyA58y04/4H03bvx/k4vPW+UBWK0Cj5VUu
YrLEXp6iQ7rsTIxVAD190z8jp+fxXutN1hfkkGDe5vutJXjpyolMgIX/rcmzwhpR1g0IPGmi4yaj
JxonygMVHBRT081seWNCL36zs1Cr9ksa4IPniOc0aGxfBif8yMl2en86t0azSlHSoiiN0xMCiP4x
tHhzVjiq5Brf9cP7kd4MhiJex3RHgyXBDVrYfpwvwKhvgFalDvOWjK5ZH+c439hGb5/rRAioJzqm
HuJxcLXG+5lWS2ha4pkABIO1V47VdXyyd/MNSW8T07fSkqD1sQq3Wu+2XUG9FOFaf/SROqU5Bmvn
gHRN5Ha2R0XhFn9sdTzerv9V1NX6z6y2VdOWqMXN+DkucKhwNS99zB+77+iDn6ra9bsYsDxveQx6
a/W/7aOL8KYKylAmDdvr26BcFbDTG1vMcXETPg1kYJQIj/KXxa/3/8YZKpLrq+vuKt5q2cizQhu9
Jp6wcgWSMd4mvBUEAgJVPAGB2GxUv0nGLwFNDaQ+Vd+bV0PTtHKuRMxv6lQ3VGDA9JEgWzYutRd3
A1A1ynMeJ9+8aEldNYZFwW6ojAkl55wq8fH9/XZ5ofwK8eb8R3EoWcSGq5/n50y6lRdfzr3hpBwl
3IeRdR4sRJMPjXYlXtH+ARjgZSL/NURlVRI0pWbUSUx8JJrdoLkao40K59IcGhbcQ7x/NMHxep1R
xmVRWtQyWRpGdGdWzVUwbLRvL2aU8xCrDAzZQOucRDiAfqhOCEscgxsQUH5yVHfx3t5I9y9uQOu1
fh5tlYyVObNxViOaaO0s9jG8mx7MQ/fR+YLBYZTsMi/0LTe9mdwAUr0fPSWLi8YtWtLy9Vanbmvo
66YL0KjcUiPxY+6jh+UUXmXXosBSKLHi/VaJ9eYYYq2cjXwN78O0REb7lmBDHJ/wEk2Tn1p7g6vu
xrZ72/xcBRJF81kZNISQpvE4EXVq/zmcvGrZNz9F1WB68x6fxsT2iqfx47d/o0cvluObrwsXyKKV
Jqglq/0wtgFCZ0L2uvX7z+aBl7k9spP+eLC/9vsRiVTP+lw9it7k+4ng4jY5i7sacuGonTIGxFWV
fmfPD0X/+/sBtgYmUvjZnCIaU1VhEcYI1n7TWmgEvAlJmltXaEaoG0RZQZp4dxZX50HZV4lZhATT
D9KP4QE/q/JJGna64SEUHGPNezQ9m3bo6NGiEo5W4APG4/AJovxU77cNo99cfMSConDG3wty7Zua
o61F+0TMbtSiRVLflI29z5YbRBE9LEtxqpEP3eaF4eInRRoHnRTWEfaQr2fckXNJNXqC1mZzsnuc
TTKMxt//qpcmGn0skVotQGzrYqrGdKRDap5rcoXCQbPQ4isQlN7I4RfrifMwqyIqlpJqiDrC4E1l
5/7s93cYJt4G+6R2w3wvQI7W6f2RXUxt8BixhpOh/r3paGuWPgy8tIg82/vRT1rBV90O4bvPy228
Cei8WCaeR1ut2EQe1NKSiQYnbt41aP64AlQ6uWRvnt4/cvYetuD+F/PcedBVKVwjfVOaLUE7r7kJ
0O77PlGpWdflre2hNxLvGhmYZfZHc/uPKsTz0Ksv6lDm87b6Mt4e+Ty/pkCcrjipTqHbuKG3ld8u
7UBLeEtClLjQ3NH6IIwzh3h0Nk+5P9DlSB+2AQwXT+fzOOs82vdWWdvE4fpysL44uk/zmPzDBTSY
PB7sFlLP4FexOzwFX5biYNWu9Vn/Uj4UV6G3BWh5m3Thkr4IBnDbUbA5ep0CMPJrIlWHAiCHXwoZ
tdBe9Z14eizUUxUc398wb9MNsWwDiV14pba+JlgYTtbJJArIIzQYj0mFR0RkBsPGOXUhFbwOsyq2
dBg/YQkLHGPoXf5N9tNr5drxweDzhOPnHljrw383rlUaxX7c4VFZzCFGNWi4uKa9JULwtrA5HxP6
GK8/04A7Dhd4MXU8RhQ9SuQI7yTXk7KlQfC2xwnI+NdHYk28jmSHTaThfwweJPMRdqPHeRcf40dY
bqbPy8u8F/uv4sK0NYsvleDrwuZ15NXGUCR5GRCTE7lGdscJu5xdVLIbR1/9LBzNd45rfTJ3mQAC
7PHHbnfqb1s/4uLwIW2IuylKJxzEr4fP80lKi14T5Wp3sn5gE6/78ZXk/nBukQWLfHHH+We7kF45
+5AEBJ9ylWYTPaZXXxG1UZO9PX+NeGEYPg21O1rJ/v3F+vY8Foamv0Kt0qqaJzWiU4SSYIPQcHfR
UteKT/9dEJF1zkq5rE1Gq4KRDE/rU2HdxtHTYnx4P8SlZAKIgrIFAp9FH+11CKWoxjbFTmRn9Ur+
e5FE7R6dJnUL5SD+mPWitBQu1tinoIW47r0HvRPlPICJPkV14l1nvBO4Rsu1Dg1LEdvQzX1w8QP9
iri+bzej1gStiJhxJ7OlP/IFZ8J6Y/Yu5ROLaQMkoiIatL5EVEXuZKB9+EBp9FUxclfKRl6o0BsM
t65KYse8mUGDCgksiszL+yo74ikzGGYrQoEabDGxVg7Sobrapry8beqTuoAy4PtnYzz+hqTbN7Ok
FhYzh2vqvngYPmQe7uPOneXa9zJ9tKX3MAZ331+HF4+b86ir40YZ8rjm7UaskPJbijvWIxAYTF25
iilu/xPB/uJQbpykm0NdTWqi1D27gqCjqzYA6tRPtLP8H/oH57H5Nn9IPefUbjUxLu64X9NrrlKj
mtetAE9xRTlRkFno8vkkK6/3sm/hT43MKHlbmJHLIS14ejbi7m/svvWOh94xZe2UZnQ3yfOxib/8
o8/3K8QqH6IvGLe5CJHdQJBE3Cf1Q9/0lKvR8EWhub1Otwa1So49euCmFTCPYadCJW9D2XrMADds
JPoLFwa2A27uL7lefQNg0jvUmxQkKHbFvE/ak4MmNq2f3HXc5LNk0mgFneX/x4BzsQfPgorBn2X+
3HBwlpUJCld9F+c/JGPa2HAXU9dZhNVZiZGYgtYnEUhr3ybjZEnyg2kiO5o9biwNUXC8yVxnkVZL
ox1a4AMLkcQTEb6YLAxMVm7RBfXHo3Z6P9rWsFarAqhKHWm6+FoUkHE1+VrzmxmPPozrjQm8XOOc
jWuVsRos+GiqEKqBcVG7ycN4KzjIIaD52o1pCy7Pmpt7BTLhu/cHefFsQ+4YmSvAQyyV16sDG0EL
kVmWfoxGYdRfd/LBHLb6nxf311mQVR0p463oqDFBsnF2R27mzrAxjL/ZWr/Gob0ehzkjiFilhBjd
5mbKUZNE4tO3rpcjrlK+lR5L57hdGVxcIgAPcKN1kNTSVntrVjJqtpe9pWOBkH6Txp9mN6OUv1H0
XPpKgGCFBJ9mIDa12mEgwXpEm7EEkGVUa2p04VFFxiBUILjfXw+XPpWjm3Td8VnSdXMVaSLlD1pM
JFtT8aG6R3xqI4IqPsV6E5+HWG3izh54dacDvbNvq1N71O5xmxB7WTzwhsMOYfxsF5yyD0ikj6DR
4Y7sm9vxOz6O/91QV/t7GNFbamp+R5yN+KsiAj8ARtwY7eUv92s+Vzt7DHG+Qt6Lhl6TYnF3xBfc
teP/HM/PzkVhEK81epVohK2Wv7z0+aykhOm+LPvIVX2FdT/A3m/88nQlyFuhZ2zM38WsdR50tfpz
0F4Fuqzkfdr73BCVm6bfZfv8oNMtcWq3/CgCbzfeLq/RX4NdrVFF6ke87IgbhctuHOgFVxuVlfj0
b5forwirJdpLWm+aAVyiZNGsg9oOaXYwtPGjiaKNbA7KdYlVsLV/fz2+vJu9F3W1IBWtmistYVxm
uhOPUsHJWXY8Ol9hEHeQtm4Bl3LX+ddbrcy+hsQC0JUxxhyn1hcJSxJ4zKnf/CZ9ho0+oxl0h1Og
ZzxsjFO9NLu8siNRpAGOXTe5KzRshzxidvXHydPdzFu+xwc0THf5V3nzFL+4AZECwDYVFVj0gl4f
DCoOkmkecrQGlnKtyGGzE8YXhY4y0MawLua1s0irRQMqL1I6XMDIa7K7eAbQ+8jDF9KPjjFCIluH
6sVrDpJSIMWZRPDTq6M7VtrWTBo+YAufd6d3N/NnGtBefDCwqzmaCNJvUtAv7ryzkOLLntWS9gCS
eBYheYFOdoiIP2b4Z7w/jxe7TufjWuUyqW/LxBJ5Wb6S+kOUu+23hum7HbzqY4FqDw8/biAh0X2K
52t0pkltW53nzbldpTYl6oY2FwPFUfIzFkKEdVwwGN/gTKIitfkttyZ2tUqRaFbG5s9vCb9H5cxz
Q1/i9Mu+lTxk7l6apO77E30xpmj78saF9pi9imlBRJ2SnPUq6TySKHem/fG/C7DaEFVrT6Mqemgc
WsUuxHTYrkN7Y9ttjWKVNEN8FSInJQjMl9LXjLjk/5V/vD+SS6lZFU+ByGOiqAIC/vXC1xecbPAQ
BjsS6ctPHK0f7GXwwJ6X19NoL7dBVeK7PpqHYR5OkSmn3+cUb7+NXyG+yOqAePUrxFycbT+lzZy0
F79CP+BmQcJWn012fODpu5mLQ75PBDLJ3WyoXI6rg+9yTLgp696UghPEElbshv4Kc9VvaCTNdyNk
T9+6qz39SxMjG1P8sdVq+JtJJ2dTYNsGVmWvh5vh4GlMGWH1Q/3NuQ5OHcUgmiUCf7XZZr6QvXm6
RXsP0VqazWv0nyNVSw/I7c+rZdcd+4VSBj9rF6/m8kB532zq4lzKMq9iro7gwdDaUhdlhsCZhRDe
ZZeYEOBHT31RgZKPW92AS32qVzFXk1o2Bcgl6SWmcw/5hL7cPtrHtE+nz43t/XsveVtR152qOsXv
sxFRGy94rO/s1JMA2vh/jtWQ74fDfESKc+Pa9DdhbQSrUUiXueS+XkFBi42mlrOC0ucKJab6Lj+m
VxMkV/OD2njjKfElz9hoG2wGXe3SzlBLTRVBk5P2w/mBvS+bdG/50u30DN1HuhKD3dosF9IgYqOo
cisUVYjSroqBXAprLKsJmpvSwXH8rg03ytOtCKuzf2xrEzMa4Lm4VRyN4kGRA+/9/HahIn01htXX
SpIyzQxxiZGg5AzRXS9N/uwcC2UDanL5C51N1uoLGbNSIxlAIKEfkj4lX+urBGxJDbpEQRUBSd1t
INSlDgVIErRBAc4J1ptIsmfJOwnmBLwZW8D5QLM2v+vveAR1UxQ6DxpdTSw2ClfbKLUvfrOzmKsT
GFV48mdMTC2H54HZdSt9fP+bXcAjIF2KqSd64jaWm+skLeX6rA2CCpGc5M9CM0ToTIRX6W3lo6b1
gHj/HhzE7WbFdGmxsKFNIQzAFWK94MN+DLJkGQEHuIrmYqZ8PR7aP+JPsRvd1R/re9w6D+l+C6R7
aUJVtAg1Oj4EXd+zsf1o4j/rgBrEXIs/qLSxOC9FoEGMFjKnkAMe/vUyKbO2DZ0KVqO5BDdZpR/V
OdwomS6eO1hPyzAv4ZvKa4VYzcEUqI9BwuafY25gfnsQMLnoTsbG8aWe3sI0XBzUr4DrN1xutnBL
RcABg50i3CnJP5k1WKSISGOVpq8RozZ22mFfECDJcpzp012rThv5729m7VeM9WktmQNpgxjzlUlF
7rhoatCy6vygPyi+zGPL1jXkUt0FpRo8mAIFx1pX6A7KJsjnEhHositPH43hk21+29jAW0FWOULq
MGlOxdRhUjFFPseVbu76x+Ua+p5nzbvM/hJd51643+wfXVwVZ8Nble6UshiwCcB7+6zs6dly2dsP
u8ovBWSyultuo8etY/Ji6j+f0tVH7Gd1lOxGxPShuoZHjFmbYqf9Zp/gLH4Lx53+vUGW0NvKVy/2
A+va/Tzwqu5qlbIwY/Et9cf6W3sHuD7Z9ckuoimOi5KHL3ezA7m97Pr7yG/xiEO0Z3qwHv4fe1+y
XCmSrvkqabknL4Mzmd2qBeMZdI5mhUIbTFOAA87kDA6v06te9FPUi/WHIqpTQqdEZve2F2VWkYqQ
g+PDP3zDWjC/8rk/uXikiYwGKZ4jF9dGfRaJi/H/pogMKQAC5wzwQRBTL84wqbLqtpVwhs2y+wVK
Wd3adJ68Td8PMa+td7epQnIrr+J5OkMpD5LK+Vk/tq5zHhRHzc+uI1f9u0wryDe8H3Nxg0OqtKzH
BGO2pfoytsO2L5rw6914+uv8OXOLzZhEqjRAfR9DGM0mafgNOJ8PqfrLBvQ/+yKd3np/jrPYepWV
St00T9+4G+E3BZ09aL4EYmPOl3YflhfoRO7WNt9/2AN/jrrYfBIaNAwoagCWL9Ejh2XCVtwg7aki
h4BhXqOADKgxWr3jfQPSiR1CDFOzvOl2vYS8un4W27GxC4jsRHgU7bpHJqCGs2gk7LqD/NGsoMD5
l9TO5vf7dAbYUDFCDAh9h2U6ImUmYWJEZ9t4QJsZaXR/o99Ddzec8QmudjkNkKPW7kAhPwdzdCUv
Obm03g2+2DEZS2B2BkKFQzR722mxa4vM19lae+fUMHB9R7Y+u6bqy/gll63OYjJWFsRjXINcyuoL
NdYGWdzFM0oGDvLAlcAsfi5ILIPpqonSporhXdh61mUMO7vN3OgD4zfxQA0EonDtKl4dcbEzS97Z
OYVPlhM/mtF5dTOXWm1/2k0gGkNZHqBQ7+ujYLFE53ecHVngLQsIJgCfy/puU4CdrnFILlsHK4Qg
BaAC1kUX5EfcW8D7xet31Jwk/rk+P4+4SPH6qpmSesCIcNWDHC2OhMRrsSVhbO9RBDutYwD87kY3
dDsG9ALlAuCtqtU3f6snfXyOOSqAHo8K6B38Oha4llbLewFXJPi6+0CATF7hZQIV0drNbuVb6ptX
xjWsWt0R9nTX8KgVELdwV6d/ftnFQygKjDU0/G/28FhcYtws5VTLouoX1oD5sB0N43CWCJWfVstP
H7fNPPUo5M8GJYCAofn6xjh/d59NrLOMROYQsHsekB2i+ORhfbkpC9mZfTnrP+CTJ7ey7K+sshOv
ifNohmjBrRjeE4vXHFNSASWWl5D2cHqxb8EiazfaJVyoJj9F32ltI328eX6+6PvxlsfQBEn3RGC8
blBdMz20eN2VV5rP7sWXgxwAVOMhzQvW6NIOLYGMi5ryFOgaX3hYQl6P3Qr6yJZ42SvxAANrgBnN
zu0Lgzlrqc6iffHzBUGGBbBu9gj5lFzBkahFr16u0L5IX2J4bmxnBWT7CLt6WLz7yZ3yA3o0s7ql
6U1QX2vX5cfn/bGYgDlSUUHixNLFQ+Dn7xZTwsuohcFqheCo3Wr7xINn29YI0t3qsv30NQEixPIh
gNNh4RrL7B/u0lUO+Q0ddb1qWx+nrQJd7WY/2yrIN9Z+Har1+RyG3wcESFQoiqOqB3GCj+9mZnUG
LCs8S3UEEKDhYKOIDQ07DzyWMNmtgYA+vSCcsPCKyMBgizVX/j8ON7V13ghECg7pWzhvpW6UHVaW
66evhSGw8WwddaGZQL0YAhABK5sgCgqG9uTJpVo4aDbYTivbsHTErmQ1q51Ekt2oFWEqyMp2+XTy
AJxAoLogY63MGJbFASDzpk3LybSgZ6g5k0TdRhqcSVvbFwtuDvaFAUccAoNCosLF6hM8uImNRpRy
B3GeUAsUy0F08F3353M8m+tt9pqv3kIFfiaqQCcGg8526cid9UW0qatGIxsFzXGbRZcN5J1/yGBT
PGdXAOv3npJ4dILoq76f4cP5N3mbbcGFokkIHfw22zRX/SOK4atg4uXl9umxFgsYDm5SXqR4rJw6
fN8Go49SAo6IsLiOO5RhiFOfJRRhYL4B4utQf5O2q99icdHjGfABYFuPiUFDS1sWz8Y+FzApLbDS
7gbfDKZNHMr3cxXy7wdO8xWOQwKid8Duz6pti+Udy4T2hqajaXOvPDfg8bAQea95Kx2kMAd/Rl4r
b82R2LvTT8WxCyQMVNSwnUzo+S0G1BmrJb3XkDtUVuSXOvpkkkWAybXJtsnb3F/Zv4sj4tN4i8hQ
xNhCU4vx+qCHq9hGw4GUwVZs1tG07vvLzIuO9Gll0HlXfvWSiwROz6pMMjlRccehGGUGdWgDaTAi
Opw7OOv1i8Wd+uklF5uJpRwN6hrjzXqXHAZBQ0CCv7A7FqfRz3FgBIKuH7QfESh8PG9p3mSA/Svz
e1khAfTXPnbB5E1boETeRB8Gbw63s2COTPiu82Wvcf9CqrrcIW+L6N1zLMIULYPSHy4FkEs8EyR3
YLd2DGjTXHFhvhcfik18Mx2BzRkdhIObCB4umlO3zpr506JehVbrvJjfPcdiMRewJwca4u05ohAh
cAjH68gr9no4enWguW1oe9kaMm7Bxf33qLiNTAL/MKD3P36FKmsEtCRVAMg33Y9221/b92SnP0NG
Cuqf5lX/rXVaP/4uUC0g1/U23QBTH98DF7Gytz4mzL+eA8ZXhqLBt+aTJGKr22NkZjg7BN9wkUPV
oPeJ+TChQlgTy0ltvlJ/ObGXQbBCTXyOLgzIRHx88WjkojakSXVS6aGgUFqF/fvf37kYAopDuKE0
IAkWc5uRDPSVCTtpcKeAQWJdwPiqPoMX61tS9/fqfW9T+GG4xXUzQegPrlcYTq9setaXPdlbZV8H
JNL66/+3VyOLuJPHgLf3iAFwSKQGJD3yAIYDfsa3NHJkb4YCrtUBT5z179+OzNv4XaQ7dj2JEvjb
IwO0XBppiI/S3QCvrdxaw8vNn35x4oIoac58MOTdMKj+OJRJOa8HRKX4bsIz4REDfN54PsEzZxJ/
gWixjJfmnf9hvMVJmBDe9KhSzZOZvMyrBNn3bC2SvvHd1pbJQtLs5zp5/3qLA6+HwmlVRHg97qfR
+axpPOf7g+LFedBHiNMUnDXmFoofXeNcquuyFPON9dX8Lk66KNNFGdV4gNZTgvmcGQYUA9sNgSsP
2isbc6s5hZsc1iL81Yle3N+kpRxiP28fFqniFvpxzG0dgQ/bnY+bZOWEUU8t2fcTvbi5aUYhcxbj
u1LLzSS/ua86V+EQqHSmm+xo564FBYkimFsC3RiMXmO7OloD00Edg+RR+AikVisuiy7u56+/OJQk
C5LFfYM5UOAYMDwWHo6+N+z1hCO+8nsQb2bvnrXJOHHbf1jji8MJWolqnXUYVi2kPbCo96aBDog6
GGtAkJXNu5RGtqZYqiiQGU6rCn/SgXittg1sqJVvunmnaa0riBYaueRL/LZJxs3KwXjqWnn3zc3F
MdWlaCZDL2iOJpIbBbQ0MHEuY7/aA7gVjGcWkFv+Wm6+sp/MxXkVaSnkMVOMKU/navSq17qTRYA4
pLrLcsX5+g1PXNQQQgR/xJxB05/w54SVo16rFua3U9AYL2h5XpZSSMz+QtPKdNflIyrqpH3+ethT
64egkw2GE8x7P5VI8U49IzGiI8h7XxZpfz6U/NtE07uvhzn1dkgp4JoH1DL8VRfLdKizPK1LGW+X
VdexUZ4lCXKnNlU3g26GuYDqgl12K7HPqe8HWjkq6NCRwl2w2JL2xKDAq+DdIBcdCg5lcpZHKMDi
OxYKTK5y/vL1W56aTFQBgAmHF8tcDPx4wfVR1pG+RM8lSXoajB2Y7FY8XkSkefp6oJN3jY4KgPUG
Wwa67+NIYPFkk2kiykIsy3wloOmWIeNGbjgj0RL7Gk5oQMHpoz/npHOh7OsHOD21f46/uOtyJaGj
yvE9ARmwUOtQjlyXDoRPW4jWhnm5dswti1Zvd/n7F15MrdVSkrcKXpiEE1rskJuaWUlq6UT3sTsj
B1av81O3zPsRF5daxxWqQ8F6nmJ6jAuv6Xby3c+aMkSmNNeUfHYDlee/jWr8eZe8H3pxwfWNNlS0
wez29yi4ZHezQdNsx2Y1G8UtvXX09KnT9f2Ai51ChridbIhiO2ZTQ00489reWCnSnRxCgdGIAhkC
lLIWh2nfsVxnGRIiI8sfJUW9ykC/+npRngwM9HdjLHZF16kDZIIxxuxa2NVg88oPovXz+rzhEOQ9
U4EWQ/GEeGyroBboK/0TviJtNz3KVhw2itCbA99mfTGd3C7vHmyxXaCsrKYD1NudZuJhSYHfEXru
y1Z96E31VhdrZgknag0o3eAAAoQApPGlED4lmImRoKBCsx+T+iIK29E4RDaGH1mkPJRNdIcraCVC
OPmB37yr0XVCXXlxxJtDmil0xOHHeOERObptB3mNIXJyT1pQKUZCK6uo+n489koVEpyiH5CssO6B
W7qjD8U15G+c3h7drxfTybP83VCL7Z/ERQr6wjxUp13GSrm1zT4URb/9epgFBeznXp+RtToqrHOb
bJHxVS262T10HOes4Ya4zfmEVB311NaRYTOXxq4GfZd49Xg79Xrvh13EU6lepdKoz18rhgkQOShQ
T6+mtQrysgP7dmy/H2ax642slfpaYJgZJ6p46D8+JJlrwV1qhomWQbcui3lqjbwfcnEIUD5BTXzC
kKN6yUaUuIbGSaBKL9jV15/u1IIHkxT1HTQcPzMGByOjOQU/w0kHKZAAArHVVeWatTEWB0czFQ2F
4cG8OqKwvSCvuQGIF6BO8PgeZE9WkVKs3Xwnl8a791psMm6gb9KMGDNp4oPKJwRLAJKVq4W5tXdb
7LA26mtJ1BhncMvHtnPbLZiPh2qvgMmWQr8R3oqrAlynDuL332xxs46g7MIcAmPO9PfqYjzK+T5/
nv149JBdKI8CbY3b8lpFSzH8erUsNLJ+bfR307q4Y6PBqBudvn1KQJfljbzTnOxbDplD47WE6Ao6
rDMzizhK4xh5YBbhdEcrx9isX0enD513z7I4q6E1UEM89O1ZlAB6/SwOGvUIfwXqz3tThScC8uht
OsK+fm0iTn52FZkAzu+Zl7L4BEaKzk1bYH/GOlTfiBToZC2XOrmC3w2xmGopagdOoAjklGW+UZLU
KzkP4dTyk+P6Xx9AYPyf/40/P5fV2NA4aRd//OeBPjclL3+0/z3/s//z1z7+o3+eV6/Fddu8vraH
x2r5Nz/8Q/z+X+N7j+3jhz/4RUvb8bJ7bcarV97l7dsg8Ws5/82/+sPfXt9+y81Yvf7j9+eyK9r5
t8W0LH7/9aPtyz9+V2fr8/96//t//fD4yPDvbsq4/PTXXx95+4/flT/Q4wUwazaeQhkYEKPffxte
559I8h9zRAL0vg1sgQzcND4LPFPaBP9K+QOqPQjdgOwCXOVNu4eX3fwj4w9kaMBBgnwKRDecuK3f
//1cFz+LXz8/Cebh159/Kzp2gSCq5fMv/lgjQ6MWvHzLhCicDqVmWJp/jCB0Lcp1K4WXgms605m+
t7ZzG2Y6rB+jq0Mt7j7c6f04YagZQmDvZzKimEuAx78AIlh7q8Wdl0gSvHvehprLjiwc0RxtfDVo
wzys8jUx8UV0+WkOF5dSJ2LexlB4F0EL4cQs1MO5kbV2VgNzfuJboYsF5UKcFlAtX3yr2jIby0x/
yOqkxxstaWQfgiKtV1I0L5gsjd7EqJgOY5KikedkZalsCjiTurSJ+XScoGHtGk0M5ZGI6b42cNSm
pNI+6/GCANCThu9NkA5fFLMuvYwmKGNFSefRXs82CPY6r7ZI7xp5CWgsQHnn9lTDSK3uGykAEzNC
oauMAqNO6l1rg8ouiDD26ZCTQEKA7A2tDqlxC/5uEYdv0cgV24OeZ77X42gKsEvgmRMPGeyi9H4D
TVwsQrWvLntJawJq1UZYTLb2SkdJ+QFxhf6lLkgUQnhcc1hUUI+ArnTsu6l1kkiafEukKmAHpLox
KpVeMHt6NQxE/blC2p1cTcZuaof6TOLZGEaaNp0VZiYOaqQm+0GAxgry88C2+D8qxSTn9FyL5don
6GLt4k6HgoXMuXyu1o1c+Wyg4/e8YdV0qQ7E0m4ByaTdRV3IaelZSpu3B+AkC+F2MbfZY8qrUvP1
3qaEO1KsGLdVajc/bC0nqVOrcRsHfV5mwm+0poyhHdTlbPALOEpp8N0EldmxCmKW20pX+mxj6LFk
ut0kpOIeM9cD4tWWJTyKKomOoZFKxTcIs0qoe8h60/laBCUCgPJ58ySlYpqbNrX6g6SZjWZjPMQQ
AeykMY6gDzk29uhlBWwTeAcpqjOmqvbgNVEd9Wcih0bJxUhR33dJbXY3uaJnIDZ2E419gFtoONWj
zAtHLVnPX5RY5ZEDMyzrPLdHwxVln8Euqy4hf29WBglq2AnA4lzRO6+nhyktItiTkZb/iDPeBTHt
Injr8KK8AMQg3ncGs3/oHa13WqKM/gRZPQnqUSozXBhNZQd1UFjp1IWq3aaxPt4ZCVEEZCiz4qaU
RsQWpM/pnaGCOuymKi8Hpy4b/cLKUFANoWuXyfi8TXK0i6EhTlXo+jUTUn+edUpZbnNVHUe3sqXU
V1J5uO0gfbav+yy6b+sIQNGp0TdGqYiAa0Cg1HUNE+dRz+5MOS3cquvMfTXlymuRdsNTiQLcbSV3
wz7vaRLD/LOzse7rPOyKuN3GlVb7iTxVgEqOJodpVyLVjrAKdT9B1eGW1lw2HdMcMu4MKAanDsd3
e0oTvd+aBU5+Z5J5WjgGt4AHpoNVp25KmfjeArTjwS4i/84G0VwZnEZeOVkl7KXUekSHBk6ehUsL
Xfi5IcmhTapxQ+2I+AbrGuBfIMz2vZFyu3FSZQIgjkgW+LvgFg1aDmdZoxapN1ET2sqg4eJ20WJr
Dx9VFRg2m1W3spRU942VypeNYU23oyIJCb+J8utakQ3q0GSW9J2kzh3iUW5hdqLnZ0UhOnDdUqt8
AYWrGrwcumGlI/XduBny0jyPmW18HxVb+sbUmNznRm6C9ZDF9AhdeD2QddL5llaTjTFl5XZEbh6a
tKZ31ZhL1+pgQokJvb/plVO1gSMZWimyKvLYl6N2rL1EHmRUuXiEOAoIK1k4Fm37sJDU5Fqu+upZ
KIP9nKbJFJS4vKEtwNXmUbTKcMHAMLIdXdebQxMVwht6WnqVWbCL3CjJpYFNvS9RuwAxMc9hsijL
l5NkpS6veLQZOjUJh1oRvtCI2DdM5/uIiuTJHI14r2pV86TnNbnsCynvfphM7y/01hz2NOX6cajy
DO6FPHGFyuJjY8FxLNXH9jVro/oythridf0YBTxJhpcJIULYAQ0XwouIhJnSqNdGD2y3ygca1AL2
dZBe5kqg1hV19JFa1zwpk29TacJ3LUYLCodvpO2Stmuuu0au7+HyQh6oQqgvJpvveF+qRxkNVqgK
q+q+FLZ1gAGn7bEc1dqKqf0V03p2GDVRfW8LMF2xkd3SlFqBKWdim1pRIztVynOXND0MwyQU59xy
NDvLbwF4Lp1J742bRsb/G1Pb9LSGaEeaFOUNjMYi2bX7pD6ktOxwSNT284hq/+QwKskl3Lzydj/Z
EW7uQusBCslMCnpZk2YhwwAeMKZYH7JFv8WFVUAkLKrNgGCLbERvaQP+nMNLOWZnJIp0PxJFdCBN
Jfk4FWqEOohHtnoWx74tp5mrT21ThZIlm/tW1yEfqFL7TFdY4Q92ijyk6tvuMUp4BsBEZtf3BZTo
naY2tEe9aVV4sKn6WDnJCBVfienN7TBZksPbZNoVYw2XzliR+LdmSIyNPsR8A/XH7pL0MkjZSdEF
FvCkR6HIUxjViezRUqPuGJsvOlekjdzL9vfGaipwnCslDUcuVZAC5NF0hr5CElSmyK+spoXaXBKj
hGdXWgHmPuPgJBfoO1WmnFxxiDq7oAvSnSZi45bHTbxP8qg+n0pLGC7R5zY0U9CjI32kvw500Djc
6nrjrFRwsDt1J2juAweFz1NBsJxvsiFp8ESg1MezzaF6V/OJbuyGA2NYs7GACUDC460UJ6btvAXz
/z+vQV6DyPg/5zXX//of5W83JfvX//ztsXj57aL51/8qnmn1+jHXwa/4meuYfxCofqCtpSIUQOQ1
JxM/cx0DP5FhioX/iqIeQNT4yb9TnT9M6BYiQwJWFd0+MtuW/0p1kCEBxW7BZw4pEljoMyL4byU7
H/NgALhlOKwBRo1CKURlYcj0MdnpEK+YzPwO7eHBm17gQakhDnXYrt3UUA+4oReAfq3CM8nHAtyv
UdH/ggQENLE/yW+DJtMqwvgONYhN1IOpA6sre+gdSXst+U2ePSGw2yUk9wU8xjPx1GVFwIsOLZXm
2LSVM3LuyMq5GV9J6aNm4maCX2SvbWq1fTAz28kgITuDHJIU2sXML6TB6waB49pwR8B7E3LT149k
FAGTCdiAxFMjFmh2cVkY2lbvtm18KeLXjk1uRVZhoXOi9R6CgRYnGMdwBYATK5jVy75cCxOLaGpQ
cESGkfeX1kjdWlzpqeZVEvM61jlwTHTyNnUMe6dB8cSuTP/dkj2R4i5LXG+PALYLViDW3yf9OQMV
O9qrjQM7YS9GkJqLwkmEiRL5ARaK7teDfaokLUdbFPFQac0lExUrEioBbDoNw9Hf0PIw4YSwNMy2
XX6OrAlqLivV108dQRvWCPMKgywVoBWfaBcMuUhDBaym+8TPqvYKclxOq1CPxf1Fy3ZGz52iD+Gd
uk2TZzv5oYjO+/rlP5X0lo+wSISHnmkIibq34na3K7Yj0hx3ONAN6Mwe3UXQQ4B+nDGbbO1hDOzl
m+mVXq9B/D5/cEzE3BLBXAB+vmRyKVJj203VOQqS4CbajODASdMujRGbV49fvzF+46cF/nGwxfdu
uiSfag6esySuU55s5EI+4trc6znBVrwfIv3ACwhAMOFHyIKNRIfKeeUa4larJ08Zv8k1/HoYCDqA
MJdW7hWMOJl2k/QHKR99+Nv6jYUksH+yJHpWQJ08Lgy/BumujVKPlcnWhEcfOMdRe4zQeqYV7E/r
PWzHU5BwtejRQNNdaS+LCJD4VncRGe6yQYNsqxLWjRTCnxWlVc0drdqDNjtiWjC1lBoQVT0UVeJN
QLKMChhjSLFy7Ywl2Q52yQHJND+ywYDJxC1iZIiMA1crKb5pVqjMaa6qFig0gt8EP5PaRMHAvjFx
TjUqcA2p7UvkhXevY5EBpqNe2SWMieTIqTNxAdr4Fo4UzoQIS9GlTS/1MDcW27GD43IMdbCqd0b7
gibTnmoPEk02WbO3Y3wA45EI4dagVxFFDjOGHAkIEbvI3arn3pg/tdHzCAMG+CA7htQ5iKghvQ0W
DckBY7GfcoVtkoif9bYV6KN5VLTBq2vTj9WHWIBECTldI2vcUarcMXsSFG12RXEyC10cZJsNJS6i
XWeMHjEvENYvg1H9Bg6+N04QokvptiuMu3ZIvbijLowvAmggbSlCuVqYbt+AiiWnF3IyeWVXb6RK
ORClP0ydekbKyGvKMkiiH3EFVpqCWl++FzbGgmnMkCtBUzNwMHv4WUzyRi2HVzp51HA01YVssDvW
qmPl0NWPviukhgYa4uZEepiqMhBl4TYxAPPIDpkp9opRuaTUr5Sx3RV5cpenccAtG6xykC9lkOdK
yemV3oP+r5OX9KAw7WaClhGDTW7W6oGY8EFZ6sbG6IC24dlVi34a8Ej0HkpTAUzyPEJvbYl4BYXk
fgcLALP3s4zgk13zeIcLrhzicMruE6G6dYsOAClRUrIPWVKHBf4b44mP1FOP7SCToAeMFZ0PuDUU
7brvSlwxzzCdPVcrsVNK4tqwoZmA6gVWyjNFFNhjf0gS5O2VBrE3JShalBWY5LScbWdNk6jTHVOu
AtWmnsgSd5pklylpkDdHQ/lh87uR2btEq867qLgS4sawmSds/BsCi1bjglnbGhOdKa0jGXQryRVg
3u0+ajMQkuMdHSCf2UAR0WS7krCNBe+KrtgkIDUJ2B9N8JtWnIpd9TPKX5+NczOv6tqrBgUXbvcx
mrvmXaelR250QWRNTtaLDQCyLnwj/CYC76PoDlIRbatsCJuquO/T8nunp7c0yV0NntiF/hgp8nmk
sttpSlEhgNHKgHJlcqgB3+Lt5HCaBtqQbUaW7WJUuST9Ps7JuYRFNjTssU/FeT0wz4LAQD0WZ4be
3BG73QhTuDrMfScZ7DOLQWI4CSs2XVOj3vEEloOiCQC3wH1P/RSgAlmF0Fh9TDv9CAbjbS8JnGZn
bY4bQemPInmOcZTUlRQ0drUZy1cbhxOXdwaOuYEwp4SLWUL3mR25SQkroGF0OMhMZUwgBTyFkziC
Y+UMBsKN6BwFL5ACZzP0M9l6sFXZV7G0ottCuW+U6ILy6My2MsyN4VQaDQVodnWb+ZqWHUpmOURI
LunjzahDfYal/pSaP7OLD02T9yX4BYfdVN9uzXf31aIBBL4baDVlB/pZsVUfOQ+Iy8PZgyDxntXr
6BqKGVLmKDt4U2za2qkeIt/gKw/xqTH98yEsDYVWMGc+we1qTvs0RvzXgQAx3IF1tzEkMMj10LrX
3a5wIGOxErAs+17ziAZA+EC/IRSH19nHYFwveM2yenAouRn4eSO+f301n/z12NgoBcEEARHRx1/P
6hTANjI46Bt5BCieai3M+ITynV/ABNHNQuNk7scsXsBouzTL8sFRYVlvxjDLfSwI4EhZuWGq5KIy
7KEx4HSj7Y04XvLV2HrRdpjXDVAliPbQOZRh3rgYX05Qpy1QvJxpi6qbwE7FxUXN6rN+ryNr9oVf
es1tKjYFDjmnJJtu8/UUn5gBUKI05G0qeHg6As+Pc5xOfMiz6on70rm4QXx3A5FXBfS71B83qBV9
Pdr8Oh9TCcAS4dgCpSQZHLzldJNkKmVteBYpoifUkYubGqZmcQmRq4GvRPHq2liLhqno07Qwh2fo
2I6+HRi+EWqwWZwnmftaUAXKfpYMbTHF1C3P2BZwTSMwQxCl1j2y5klcvLcO3Sa0B2d8I9Lnj5OM
iL/Xhv4FkuquxS+KWA5M2jtqn57V1bQ1Cu5S1rtyrW/rNlmbiM/hLaSwDDSlgYVFFrdkQ3CG+6Yz
HuYlFu+jhymAskaKPevb6NCXnnEGLPcxeoo9DeTk5r65pS/y/XCG0DMOVnOrUzPx/mHUjzNhRHpN
Jv3Xw0DTHsK0Q2AE6n7V9W3+vss5fz/SnNa+I4FwlpsT1R9QAz0iZ1ZdCGsoXnEu+V2QAuF4nAli
Ce45pzkkK7jAT6A9bOcPU75Iohp1gjC3/tB6UEtAFFDuO3gk3ldBGTabYvSjM0hk3jIXPoZAekeO
tU9886INx+06dOhETvnxWRYFE52ZRTwaD9yHe7rLLlVMuWs4yBqC3HC7/eoXPrnc0CoHcdKCafZS
RiwfaGbo0UN0sD1IqAAgZXTIZkDayFwQcTa2cPnFOldhSbDHSYrG/FwbMoGLVnGgffzcCgTV0fh8
HNxZZZm71XWVuVvExJbXjK55+etI20NDSaS+tl114JuX03K5gbuFKFUlFmZ8cY4OBjxQzBLjW2F/
VqFfTd0BmkNwov4L2MuTH9UEkxmCKhATQFXk49uyKBe1UuKjwonOQ63fAP6MAF0HVUnQc76tQaNP
hBaYXQNsaRgsWQqqYB/Hg5CaPJCfZwjdZCaUK2Hy5wqfX0R78lS4awyu+fd9ms134y1S8nqIG0XS
H1L9rO5RdWP4aE9fX0WfOJRvC+bdEIszOSsaMpnGQwOJeiN3yN0vKZPr9DietW5+OTjGilLU6pCL
KwkS9a1cGg8QooPc1x2K/S68BL1Od6cwRt2yulw/cKFJcmoqLXU2ewHiQFnKxaFPJgNh+n1MBnfs
BIoE8S4F3VmbJL9SNQ9CBmFWtK7KIC6ggDMxKU4OOd3OxvkE4zb6BBN6kj1bFfMrJMlSljsGgJWG
QDMjtYMherBrKN2oyAtLCGRmIHo0vQ9DNM/g8qsk6yFvsi0iAreGnlMLs9TYfrFMFqKj7TGmoxV0
laGOkhovmdKjBvBcogI29kDQERh1psp5VVpOBviaaUZoJFyIbtOzAu6h6U7tjTCulX2U2N/QmnQj
XdtWKeqyeFDNTvycKFvVPhbwE4+bxkuR7KcaC3Nr3JKqvdRT1a/Qdko102nxzvnsVTckD420LYR+
g4bl1prQnC179EH6e1JA10+5RwNli5DJm/JvNo+9Uj5wPNyER+pmCY/uZpxeKsbdpB08CvulnqFo
ZlKvwH2bcXWbmMWBpQJyh5WDPEcrdMeeOIqpKO6NgydTw00KiAnmKG8GzL4eCg0t+yLQuzuQdpg5
OKnR+N3YhprFHYGglElo2io720b/vWzdKP02MPRLWVhblTtlnVv3jxWAnBrlPgOkph3NKz6BYJZa
Tl9HLkXCRhpHJuwsi4xNZ9bwlMeFZF+O1ZHR0SVkbygQoaufa5ld0eE8A6w2lzF6Ongj6hQon6AO
MAQVbLlttL5zCZqEkm/FvV8bFkp46iVam67RQeokhWVlhXxUQr4s0CW7L+jdQEp0/6Wd0jV+RDAh
wHlb4tEUasAqwAdpCy41pPnsotiaeuayNj90RL8QhF1a+bVeFW4p+rC10mBIgXekFyOyeM1IvDQ5
I0YWTLx30PW+6JnYGVJ/P00SDFmeFY4inCp71nBfVv1Ob9NNMlgb3kVeZEtOza+GBC7RkGDQ2U1E
+w3Nj2lu++MQnVFIAjZWNGNXnEi6UNIxADrLte3zqpYc2YgvWvWopY8JOVi55nDtuyaoM1Q3WL0+
1bHwOfeKVuDZOr/s7K0+8v/N3plsR8pk2fpd7pxagAEGU8DxVi5XG5ImLEmhoDfAGjB4+trEf+tW
yKUV/uf8jnKQmWFyMKw5Z+9vR8reNQUas4E6zezFoMF6nrzrlvKk7909IUVoGCyixRtyysNWo/QE
HxBEHNuGGRGZP9DVjjwgkALzWA4AOYvxHXk0a1SHonT048nAsGYViYHhU3rOCxSM4P+VLDTpfVcX
a8hlIq/8xdyT6zSxHGlcMI7CEA/T8Zr1xSsufKuMeHE9sa3U93k3RZA5xVX3wBsLKUg3LS4wJYEY
KYPx3QUZGCUuAFH90KwIkJXpbSWaECQvNEemeyHRvM5vZAk3Z82TOn1BF5xgwkuZhcEC1UM9DgFZ
UcP3kAKEdhass/rJJlmsOS6GXRWLkiS9PYapeTRajXKpn+ggR9puFQ7IknGRN5irqMPx3q+6o0yz
JG9/1sOcpDqNAwp+y+wkJNeRP2DF89rY6CECW5rD0NMQ6zZw5CZj+gFliUhzduyD4cnyqmhGGwcp
etu5R21XVi/GcGzKH0qOSVYXyYj/9DSegNMjSiNLPOYmpU/C1jVXdJojKHmujKpbB+hgtXRaDYOx
AWXrFeotLMWvbuGdchPqkEKUUc+bsDYcGNtvhp7EuPgfeNfvSeEfaoYIo7fKozvRmBsDMycVOVpP
bgjpWUSp2pLBv6fduO8DWFjTQV83TXk3aXIQPbiultwVRhsjxeTAhdyNkIQRK98ppzgUuPGWqOT6
wNxQmUW17a3mvkk4Frq5y/Ztaq6Vcq6KHiJGbR05Fli/fhc6W9cAIpS+GYp60ewEXSxNuQtqfOOq
9O+oz+OJygLfAELuC1tdYV+Je6gmJt0mXOiX2nSva9f9mU7Yn8YgQv/ptVMfaYBYkDqAmgeCAsSW
oUwKhDGMua57UC6J3OJHw8jascTtTKF7wm4WGGQtsJaULrQU0Fi1eVLXeCPG8OLMTwNom4E8mhBx
UT6FZWtHg8rvUV5ZQzKzG4ZpbaXQg7TvGtg6xdsEAKWwaSYI8aZd4LY/KyPY9d34jvxJMO9dcp25
qYqaQIGP5qgXNpQOMpMgosrKrAshctvOZHonc3o7ok7JUfGS4rZifb7iI0kqr/0F38Q7qexrkDKR
LAzxaVRouBnwOTT5GOeIogvTWWXh4PEkUAKf1UBv7MJ4rntQc9qnZX7NkDwve12Qq1ub19sm858g
gcefwsqIDebRxE/pJLocvf3T1gdrfHBUtR7QduwKK2QQmY3cWE2eHaV5i3RXFTrcirqmjprprs0Q
JFRDK6i72Ibm2SH8kDNQlZeqrIf7M4q4Vv3YNubaEhy0PwpTs8A1v1vN+IZM7SV5WW6r6oUIB7uj
BITAif0J1fq9iTqyZb7Ssb8Osp2NzYgV4ibj3moi9ao0QOySbDPoGs7YQuD38M2AbqNd6qTi801A
yniavLAdc2hJzFWWOscSOjvZBqea+JGgUCzQOfQl+gfNU62LFcHKVPEfg0TprocqBjs5FbF2sXoI
TGYV5pBi9O1zt8zV8kHp61KcanWlxwdr9MO6NFe6I9sMBlpnLlEe9UM/d5D7rVYso3AQDyjRv3Hr
VJSIJFK3aQ/MWP5gBGwtUOZlGmeJhfqYbbwsWFFM0l7fidTcyareCKuM+fjGxBsZtgoCpmo6EFRd
/Wneec1Lynq8kDHUQQXbBFvlwGY2Ci7x6s6V8Mk3/srOxjUr9bPT2k9ewQ9lasbaGFcuF1tu6DXs
9Yi+wYFGAYSfqsfBHEJA6SIqr2trC9VgyARHJ6aJJo6gYbVhzbEgOFX0uDpn7YZ7MGPCgdqipVB4
N7ierQ1brKTbh4R5aJScXCXjyrWwBiBsSlS7GpxzIPZQ78c6MslkHlCNoVVER3Eomv5mFP3POWWb
MsWXPtlIO73n/IRjWkhnlDOn+2p00UwB6DCQK+JtJnFvGa/dgKmkSej6ryxtNiZOcnJ6KuYf0rhU
Mfv2bgL4CGzNLjC252y8obDrAgdqAYuqEdI9Aj2PdIWcWVQUiiRfGxezv3+Xh77chv4Y8aycoBqH
O5OPEdO1frKQ5AXszf1SW8YsRfEGvY+QrcyL+MGv5Vdc+gJg1X7DNL9Ud3HOAjLPeB60hRf2TLv/
uHhsI1cDdxJwnnCTPU8G1m3DuRIvXgdFWv3hOdu/X/C+qUOgdbygVEyyKPPPrqzKHUs+Sfzz1mqc
SKgkW4/jxsNV4O/jfDMdMA5qt4sKH5XcszpTwzw5q/HF7HDksXdu/4O544Uhvrt+fxrjbAJU0E7r
Wb84V866+Y3Sx9H6MCbDakLw0GUa48Xxzp4dHKd8LvULDNh7GRvvSxqXN4YyJGvyy9hdTpD6RnKx
IOD+9yGe3fe1p7BoapQFx1W6QzD7LwLcx5J11j45T1OcInIluVjUsL/ejD8NelYBMOyO1bZ+UTvy
5CbA7UbmNrhxEjhML4/1TTUa9gyC0BHIoBasw+cCStcx+M80KoLFkT7NW5KAF7XyTtiS73BWmA7O
xvyRRs1/BMBf2lJ4rP876rkRcw7slvrDi7bRReDFig9d9PfJ/11J49MIZ2WvesgL29IvDPftk36f
8c6K1bBBSwiXIvt98VCwyP15YdBvX9wfP2v57/8o7dZIQxhc/bL4L8Vx4e2DVP1iJ22S3V2s630/
FqiZVgD4E57o57EsZXWmYb4MgDIZIa4VCOYdTwvudbpYZfuuhgns4oKx9BfEg332MGeqqAqcF3PH
1A5i6wI5pV7s3YHHvsnRhRqibuccKoDOenA7/4XK7ZvvAYjmxfwJjzXuLp9/auDNpKu9Fz/nuJW/
C/Z04bV9s5/g5/2/fz84swWzvOlGlr6UhymalvSbJfV7CNHsjcCz2Rmn9p/Z//81n/8HX/Ufz37x
yn3ysj1/NB+fvW/L//4fgafr/BdaUcBcAoWIpQiIlP8ReDrwuVmY4SjdI7zW/t1u/R+BJ6bC/xV0
WvZ/wfSPzC/oPEGJXErP/4l37WxOAJoQgGZt4k+CuNACmvbznJO0CPoi8HQkEQGFnNXhhCIW0P0J
RPPxvHLt9WXH7NmOvYzpIqnFdgGThsDs3K1p98qGTWHQUYsqnCofe+exY29/PPDTP4ezT4qAs+MH
WskYx4QDHqE+sDqdf8uZLbWYNXLKM2LWSNAA7GfO98hokjQW9uTIu8KXtZ+IajZJ4hazAlhOwW/T
h63tpk+5w4s84sMM1LbqyOBtaFn52CgM6bgb3lCOKPdCjC+sKxsUGaARc8ptCZL8/Eyp9v3Qlq6D
WEIkq0Al1AiU5aAlwnKNa+Oczhd+7/kOjt8LSyNCcBwsXYEFL8TnF9nKRsuJUWgF0QHhT2g33ZMN
aKoRXBN9DL0gTiqX2z5fn/KCpwX5EZPZBu3nbPpkvkD2jvZklFezG5b2DI0qtPYgM1YyQ+VPVfJi
z/58R7AgS1y+H8BEfczdc9EDnQbkv5a2hyR69JNXdSI3aVI+LityGpkXegZn3wfIIp8HO2sZFLBN
1V2LwSC5j3HzRXHz7xPV+gIapoA0uFB7L5sOMHxnZ706gycGpTUVOWhckY2x0rvFZJkllx7c8qf+
cYvBDFnAu7DE4qvDFDm/N00OL3t4BBQsZg9yOLYBXaXuXT8dS2mt4UYL//7DvnzlGA7aDmxlS1Pu
S7KWE1SZW7AOOmt86iwE1J2NYTdKHx3n5Y/c/n24bz4A6uOIQLByWs6ipvj8ARReRgatpIzINcx1
2+DH0vGscT9jeyS1Q1HR3XQP1vOFUc8m4/JQkQkFQBNOYdD8nB9PAjqBazs2Miq3KQhxat2s2WaO
gI3+N/kYy0f8+RX6OBvAaLVc2aD0PzumS2IJ5ZsOj8rDEANRvHLR5kDSZBBNSYC4I5heouy63MEW
Gl2ap2dfAn7p57HPni9LJakcOFyjGcTRPHI3xUu/mzcItVs02fK2Rw37EjT4m5eKQeF18BwbN2Gw
ij+/VO4HMy8lKr1djF4QUKuoVyQ0KW68eN7JHjTAhUR1iYZ/rh/457f+MezZcyZ5bUpzwrBiCvk2
ey2O04ofoKSNm+OSeDDs670HbPzooNISFlsbjd8l45M8V8klz/LFZ3D24L2y7dpywB+jkxZn4AV4
K7FMOGCrT8CdLJjdy5FqXxcLQKGxwELNBiG4+WVeV23tG0Jz0A7h91x1jqUexmHsUK3SU2OshzYb
4ETUI5/tLRGTFBe+rG+mG1564LoQZQFRfX5IyFWFaprqoBLx3h3nh+te+Pe/e6yfBjhb2aka59y3
McAYVa9kYVveVA9It1hyW1WMROGb7mX6cSn77/zCtkytT8Mun/gfd6euVn5dTRjWWXf3FZorkNYa
IRoGOA7dL8nsLlBSqLU9X5rUX7fqTwOfY2BTywhw7sLAml9RdIzn8slxHtw6u7RQfN3QMNASpLOI
BpE5c/bNGjCP97aDgUAjSZpdtaZXYrtEljsX9uZzYt0/z5IgSoLiRAn0yNl9rYMjmotmeZY3NFxC
0is4eynKu2F550EfsYhO0IvTDxSu3p1zFBeu98uXd7Yc4/SDBAIsx9jEf6tE/niXPbFFIFwP4xdi
28J5Yw595KJoPmpIx/VFcs/XLRVrEu4MOHGh+QU70Oe5A4eS78F+BQG97OJ0RhQ8gaqMPUPQhr73
KSVemOk06o0ygfoOAVIPff7cmXNIjNsL+96Xz3MhgIHFjP/Aa/hymJjhj6ZCUURi3yxc2PFBb7pN
tQYSDc88ezdi++Je8HVID4ckzCfsf8j7O9dqyqbgHevFhK0Wnysw5Es1wDkFV+XtP9uAdfoPf6SN
dAQ8axc7j4dRzxfByiopXAYQYjT1L+2iS1m8ANwMvhoyl81+XZj5RsHN6ZbqXhMVziNZd8JNEMd+
6S85X45//yUopAL6gGNV4JxtSGXuTLDAmmgi8+CmH5GTMjlhi642pushQ2NWpw8lB5EdJ63ZESv4
hVd2jjJFJuKq4evJM9GcUmvTlxc+9/O3svxlkHuBxYtV+qvoOXfRCUQsSBPB+w6qE9bOmSV/fw/n
p57zIZY/4Y/PzGs73RgEQ3TQS9i5jFpxCqSOddqjDZdFiEeCKYBdOL9+2SDOhz1bx2yi1IxFDgmI
dRwQJB2ZH43GcasAc6VyIhjZjTWCOZN/EVfz7diuC9i+jVwV6wtmtBm6jnbOjJnHSWjA7QMQyY2d
tsmgnmgHqQh8EZSPu063MEOPCVE8ttFYU9O8KYBkABPi0uP4bgr++SedbVxpZRoitTEFg7vml7Mj
MXm7n45648TiYD3yY3sPqG34L5g356seZMoWuj1wOi8nEff8u8dnmaE4PcjIRchxFCxCSrVeMqrN
/up36Qq16Zuff59y37wAXFw8glrMYnt0zz84F7SHopiDPkqvjCf7EXpdF/4HfVUmi6DfWrn1ow6i
4NHcXGJZfZ3tS4ItBeX+dy3oXHQ/q7bNUtNrcUBYUDiLPtdJLg9zLjxHLPWncc7hy0wyVCYUxoFZ
LV5Kqz0ocNmarvukuL4o9F8KAX9ulb9Hw50dgK4A1a/z2LS671Nv8NM2yrfF0U2K3YB2hoH3twRj
/Asa2fkhZBkP65G5FMlwJTyX1cs2Bf6FwosFSfWWJcNGJSNi1Jvkos75/BBwPtJyQ/xjdUJ9x2B5
4HbYlhZx+xLstMQfLaRwumZQ8UP9sGPRJZ3vd9MEHwTSe3ANhFH8rPJi91TnrWstw6ZrtJy3Kum3
Cwv+wofwdX3Hv//HOGeLL1xvIzZ6G4a9XfCU3cIisYYNawmhBUIS2Qj/IgXyyweP+/RycERVyYM9
43yuTJL4s1i8Y+UBjOXYicqnEujzZdCxwYSpYrQ3ogu/8/x4bC+DukizQK8SSUjnMk3f04tzAIMu
USrNCk497LCc45uAqTOBs3K8Xq6aMBRe7IN9/b04vmKxR2o2xoaV5/MMaiYLZERhZFhr6JN1YEj1
w0Z/cK4VYhPLvbMf99aF13re6kB95POYZ7PW1aXgNceYYuU+Fcfi1Xmxr+w1eVp6jcaRq0Tf8hUE
zfDiPeWr/1BfvJRnwM9ergkACThATn/+yRAzOh5oF36YGcZD5am9NTnvTqUuxUMsj+7TsrOMAwg5
aqPE8vCOP48zlCqwWUn832zGEfm+1dq7Flt5NW4ufZC//60vY4Hz5S+nc5Tvz14jLTMppA9lxQC3
y3yNQpuO5clokSq/nFRhb4JY7ODu8mN5K+7dHerHCY/sTRbXFybz1wmFX43Ydyyz2MRATfj8q3FI
riGvBSMh7cuwGW8c59dMLzzaS2OcrQuNWfi+MSwchv6qsmD4qx8acff3j/LL2rO8vT9+x9nbkykr
4VXGGIUD95zqYw4J79+HOG+1/56J6AkjEHmJdv+C//VH2dUpalCgodaNCYXHP2eLXEA7WB1ykSwR
Kcb20mxZaB1fZuaf456d6IvZGUaBY0CYgdK0sTZL9xud6H+HVodl/2y834XsACUdC9Vf9F7I2ew0
O/STMrfywiGz5/c2AO09HifYNa9Ldtvlt37A9/nkrycnHbbNUG9oYexV4d61M7mlZYt7RdB6EXOa
IqRDfXQG603C4grnaAPpJsSNY2nf9LiMUghPiwLq0NSR+8AdJ0TJUZzU0/LaGlMg7N1o6M1YqWYv
yv6mEcVLDVTYKm8CK8794EhE+jyRdoRtBaqsOQuLYMpj7U0nak7ZKu3MZuvbGdZGg32kYsiAnKIP
0FrnkcVsANEYu/UhnwwdW4DQkaZXXYsubmG44OkGQpSJl9H6aGgnl9eiU8WUdKq1gxAUQOM+k3DQ
gTtguLhdSnAmpikYkg5uplU1+3ZiTzAh42HoDPuD7Y9IC/f99AC9eP4W+IzcNRkw4KPWAUSlutvV
Hmt3NrRpK89kxmacPBojXcCP0tZMN2Qyh/eSCetoOL24LtQwXhtmba+9NCuHsK4a94PkDhSAIKbB
X4tV3V95ykwj14EwmVaPljLVbSVBHBt82d1C8otAqAmYoo4dOo+EJS+9VSuljL2SpHdAuCGrlspZ
R/Uweocgba5LnAIbd24fe7X8H622Zz8m3pjvvWHBOUt47qgnkJQCvetzp1rkTm6RzfgmZWv4FEtA
yV0rzISX2ai1G43FfxaVMRYASDDopuECrxuQeRHR3eQAeBeFW5Reomq7Ha4a3bjdIcj7itwxlaf1
Sz+3Dp6taIP85DPGQTZodYtjcDvDTWiizh8LUQlkf1WNj7Is4hGxb9c0n6oI9vO+fckCDyb3HuiO
7jmbe44LERihVmzRxT4xW7xQ2xRmDa5XPk43bgdwrCnk4zy6Oo+5m3cNWHfTrO556poNgAMydcA4
mErEXOr9mPaN0ce+N5rjQQ29K8IOAuM2MnPwAz+kKlIrtOs8NyDcatmIknFXz9Y6d7mX/dAMsLSk
7alix7FkEq+5dWdcnSMUP1K72/m963W/7BQTPYukbroOsiMfoLoYlL4FqwsJot0gW7O0ILbE05ms
0plgZYEBajbL0J7ntBt+GZbqejiyqSW9kzV2HgUsg3U5xI9j2nj9GkUcGQwxGypVN49131Z0CAfi
CeNtLOoW3oVxeYSb0vN58YvIwTfqsBB1gNoaPI3eyhh8/pEHdrnXE1C321YC4XjVg+gHMp7jcbJR
BlvYARO+sgorXVOXJxsq2w6d1nQYHlvCm3fbz5Ay7hAFfbJtKv7kDrMeH11Lku4eUwH1F8Si933c
5kGhE6PqMxtc/cZNYySAiHZVu4Z9V7KpWzwhqVGthhoPJqoyn+4ULo8QeIspLlyGw2PvQ4QvrVcx
mPatBOdkzTHFDt3ss11HeBdnmHdQ3Y4WqA7qBy0dI7JG2ENk2adhTguQ7+oK/rYO5TfD8MSNWESt
2C6O+QTVPRewWYCcMsLM0vQRNugu7hXJP6agwdkSe3YYqCBDv1TMO40DaUi9JUgA33Vk48VfOTNs
Dd3Co2+kEwCv4EPM3dspSfAZ3k9BzfZ42/ZJDbI80KmFZKs2YdzXyDjMeSkiUTpBjNfmh1YlkCpB
q31pIss0LLIiBSWi0hXW3sIDzcKu+lVt1PZbY3mAV7sg3UzNgkN0srLpsHJkJGLoEIDuVpJ1a/M0
8mZIFtetgf+GBszZZ1bF4r7CzdjpBxNCY8lDPdBdanlJ1qR7i3C4i5th1+aDAXaQ89gbxRURZGeA
ZLGwLkMxwN5DKL5jL8qmd+qq1eQA49QNPwm8BbRKIQteGDzt1qX2GpAXcA2GHW3duMbeAU8EnDzY
wooXzQDXAG/0rknVWkMly/m8ll0W86xdzTo1YWuy941ZeYci7/pobuHhGGE247iLZvM9lWYZqYb/
EClEzWmm0dZz+nWmWzhlLajxpmGFQsWdAHgVqx28RVYHzcQ01sa2nWdU3Ya3makw9aewMFhYanqP
qkxkOOZmmIqtPxD4rEDsjmCsuZfta0qtyO5AkinJXuKjEW4DoznLHlru7wb/g1awYWUKcds+7W+8
YSphQoAS0EhtOLVGeDP8fB4jFDGGRJGUviB+8qMlcHwOsw0aBGsCrBkV7mlFcSQjEAhLNw2GDgAo
CuwfcTkwxHgLCrSTgikTwHkDXOeo5bWKvNFrNx5Vxh6AwhQfPnvtveae1GqN9X5cuwyKZBz97qaF
HDhNiSnH4lRlY7kuHLfFQl3fNXCBhX1e3hsNq55At3VXWB4wyjizEwiaxn7y8uBqJnkQjUI3a76g
ZIYubfap69+WxHvC3RTWABsUc+2tpTff0B6x7nN3IoP1UXqYnUVrYu9mnQlEFuD8nVc/1K26L9pq
2uVcvlEG88k0sDFBcMCJ9eOxaId3JRDb7XlCRrRB1mtZWM8ufACQq98bGRZZKvyt25q4ckKkQvSz
5QJ9KuGqsBletdH0t56E5LsNboVr35Q5jywkICbm7A3Y7gw7nkUO67Ht3ANwFIR2CcpigU5eNNtl
e0Lg8GJRqC2gxKQRTsymN645TciFYkfBgeWYm1bESlj1bdWiqgvPYJUEBlTwBsmhRCuyX6BM5nHr
VPXKt0BgaXt4MgLRknWVkZcUUZE463W3+ELv/I6FrODwHRleRBV2Ys9orgYHYd88z+6tMn+zYTNC
fjZwwICx1Eazc0p/46tuI6rmijYAy+BYE40NqaIgA3y3yLx312IPluiraGCZFbnaRSlJWd51JQI7
GQGvhabeOPBcP+DQAJpsg+cLxCzfEy36EynLHag39xNL17ZCYqqJHL0+y07gBL+AgfUuVb2a/Bnr
HUT6vb1XZbeWgYA/h69aR7zOOJK5QYvTAYkEG37JvtiOuYOuSA4sERvwjfLgNAvQbgedhQbN3i0D
TNYO197ZLh4AqX1XCPIMjbxfac+7ZjW56ZzumU3WleyqvTb5Na/xcdSgxYzUXNT+ZD3Y4x0sY/ep
b1xDsHeiXvmYltMPzrHCldKHHDLzXrTHY8frcL73gjTBNvhMahMpRjjOas80QgOVhKaEk4a3kPJX
fX2ntHGlO3PLQersy3yTBlUVGgy976lAyMVcbVRbiwMQLVgjVGZue78Agt62nhWhTx6jMnb1fMzr
4aNW1SnVU49AtfEpgyoo9OH6Dzk2t6SampOTWod27k++Q/aMta89hbXHbEf3UM7Bk8zRyVYIwWRw
Y0ijS+O8oA8Fn07SxHIn6ITGOzA0QYYFSJuwbmnHmzc6oyiA2SOoGcyWSWeZVUgL8lyWE8NRHQ5b
w7gaJSYpvFA8wZ/VrFEtrK9hrMG1RIgmMktbJ34AePDYM5hgFM9WjVffO0F3j5XET0Y2dnHjAU4c
4ig5plFgI04Yn+RUbtqUeWtjkNmxzgnaHZj0seQcqOIWPvTegr5Lu92Puh8BNjUNL85Vi6K5Fwr2
1uT1hIP+crcpnF0w8Yep9mO3BDXIMh4rA3QvlRNjNbYWzGaZ+5aOuEygnPQzZ3KIAk2mjRQt6Hi2
l4wjWgK2W+1yeK+e1YiGHSQrcFPgNLXmY4HgYwPKS9VOD10AXFnp4KRgt7DzMFgQw1z2e7M1YEJM
p3ZjtBbbpLX17lvD1pT2g1blnT9000ELiK1sI/0BxMCz1vPKHowfXqNvZc+uvEzRKLXQGaoKsoa3
4WC78qOgZYRzngYQMXutZx8IoWZE4t3SOiITGjiFaR2qSbyAEe3EdWsg3ZLX2CQDXsQmgb2WZOAW
jW22dUT9S/nAh4iu+wX57ib1kMLSuwynl5zcpgPgwdIDxr3sV3ZdXtMuAIOB0yZyQcwqwaPdjQGI
DFmJ9FwQhKJisp474QkgAsBOm1nwUs5FsYYZ7NqHTyrJDL6YmdgVHeebeZiDld/LQ1nSn73HDlRa
D0E9XJc03drWBMSv/CA1mkKZbE3YfrvrdEg3CKtbwcN5kpzsiKRvwehdm30zhB2pbye7raJMpOU2
7wBLDhv4qoEZwy02LPgwhgCDd09ZMb0YkIesQHPfGSAbh6ZhvZrAu8GsIwH8aUgIp+2UZBZXUVGB
LsXlfpyzHebvXW2nt2Csrt2a5XHmwCaEzQyz3jkGhjgageZwcPnzjZFDEDC4xrPSqDwaRT2vhbbI
LXwBIG16DAX7AiKnAYuJw9orpOFAxtDAkJXZcFfX2WLe2S6ngpD4oAXgOvQz72tYB3ETYn5QrBCb
R1/7YhKxOYwEvjC4i6uqUCs9Nlh0fBfzc9IPxtCYkdt4tzX6IdeCobUtZ4rNqOu2QWu89r3zCjxf
PLkUDG9Qw4Xd7YHUGsHZnQHRm9zIAmAl7xHK6jr7ugdLx+KImjdB7SxAPEOub7ktCFQsttChm8ON
aXnwLXWOTERTbIvCDx5ZZWKVHwNYuSC75CvaQeWlqGvEbTkOD56jXSDPpUrR5zbHO3g23aM2zfw6
87W9Fw4Te60snLpITwXaZRRMMRh6fqi5rDZVWQTvXcqMO16D9xlOsI4n2C+MxG6myC3Fu+sgwQWM
vQCAq/ShcKHvbDIU8xSi4HPcM1JjGpPGGLzQ8YzXigc7qylITK0y4my8SomSIWi7+PJS+9go8auX
fFUXbOcPaRtqCfGiKaKAlUBjGPzGbNhWjXmoMz7vg0bem3O/K7UD9CCmc53zeKDWI0pWt6TFXb3/
oIggxYYdmVg7lvMibHxDPcQEZ62mcGPD9LqQsbyHLqI/gPUEvl5STg0CB8YV59cZ4XcdAHWptRsl
sNwgnDqTgeM2DUWw9byVpnlM7UcJ3Lkwccdt8VNQToIhE+RCtEHph8VkFbewg9mZuW/z5tmyMMUI
ZBjtA7c2kNYe0grcSkvhyK3guoeatlXeytZTVNRTlPM0dOl0hYiQWzbzXd9m0eBDuIGeu6WO3chP
upthsfs5uP2qtSB6AwnNVt2N4z25bKd6c5XDnyjYr7zbdV6wlSQ9gH++aYLxyq2hYjKNeGiKvXCz
Vw5ko8YG2biPUlu3lgyizG7NiOU2PaAkRyC/n4I5ppVt7ZmXIXRgKCGXL8x0ZUvLj826dsIUioHH
KeiMjeRFuxUGBACEGvi/ldOjr+kJ3drrzkddzG3mPXbn4r6pwLJynXKItOn0sTViSmrbuzVTJLRo
EoS8GU4+4JIic4CdH9LHgtWISgpGEKlQYxiMaaeFFPcmjvJr0zLegtzZ9zn2ecNxn6wmvU3taUUH
MDVwZsKRvr5RE6yfBAb6CIGfdM/qSV71ik6RpQC269U+H+jGASqOcx+pvpB8hL5tT6HfsvuMUxZ5
We/iSG3LiJN2UwixxiXu1PckSkUNN6vZgadjdFli1PJpyswJarAylqg6A02Ha1VKHBw2BU4UzIHn
20QlUJRYybVl32vL1ydt1PqIggmXqzQ1Syt0bUMEOA/4oHlWqJQhkQ3WHZydrVe/1x2utfIWyS/I
45OA7ONPTXHZhhaNuBO0pnTl9tsAkaqzdTUV1yLY0ByezgaXwdE7ajKugHs85Cb65eRoFf0WdxJ8
HpthrJO0oTEQbhAvl/rKI3TTTDnQJP4IgLd98mCFDRWyl4FcD8HDjVEB241dHy54i7oH5cZBLNBY
49ut53nvdNlty/FvVexg2v1uRDKAUTunCutngGNeY5Yrx26RS8UtIDBSigVovGndPI3Hbl0pAUxS
+zG18OIPj+70URUvDbEeMiS5Vf1tJ06iqbbCNd9yGxLEqtyM4wQRUv4wWPyILTEMIA/5b87Oq0lu
JDvbf+WLvUd88CZC2ouqQpn2Tc+5QZDNJrz3+PV6krPa6UJBBe4opFhNcJanMpHm5DmvMa29JH0w
c7du/SP6/tsx+dnXB8t5Lc1vtH94lkRuNoyPaXZMItsdIudmQrKdDIsicLDN+7sSiRBryHEH47xg
G8L37iRQTtqTXiAUylX2I++pXqcntnqJDUMxPAwJnCdzp0SG23g9vTP1dRycBz1x/mjkQ4osPZKd
+6RHBaypww2bBxipfKjDUCjTH+PR4JcfAOgl2yhPb7xiQNrPvmcX7dTq3RQYLqL1IOUkXnP7UkE4
Tqkx7UBovXcn/UVV91Jd3gyB/ED1DpTz4FJx4K9ESbj8VkrV95LsTk8+W0Vyp8oq3PoGNEHuhokK
gZ/X9kD2g1iEGX82vBezAdEFR35bK7941AhSOM4GcU9UI2ssFwLK4lF8I6iaoJ7s5IPNXRt47bOq
tC63zW1Xl4dxCp9CKT4qkb+D4E2RBDt040PJvxL3P7D7+BBSugtHIGzcWuC4sEGGUW4HMYfWHZYg
7YgBia2QIHD3xhycSvvoJ4ZLBRFXmbuue4clDHL0Vnk7mAG5vvQqWT+zyeHRd58Vp86etumEdn76
wUeItnQwf6ulPUV7DiuMCUAi8hBJu2w69SEVB6/Vt0Xfbeohf6/BE6a4tElaXrSZiZaXvevj8sGK
ybgLYzNWqPN7tjsOyX2YkpVxnxQoHsaq/ClqX6qWuze4qTGoMCgG6x5tRyuExG64Sd27uBfzTa19
VTn7ICh2SoqKVI+XCHcPiJ+8vs2qYRtJP/UEWafpFHIXkFVxY6nvAjKVrE4OOm9Hsy8hH1D4Hr6P
ZGhNDFTEoX88oP1r4mLRUeUew1skAbeUqY4Tj+KYv0bzu02oSJthSn0KiFOJDQFPKUpGHuIEiRaf
eLhuvPg2KczwIZWc9MkIreog0y8ma+4gAze9iWzpoG9N2e6lXdya8g/do7t9tMxxeKJOmvgHzfuh
+tF3Lj5T2bR15X/vyFwOhY2X6EpTa9aco9mDTBR0OcTeafjIczIIzqvxEA3Q45mB4Zay70ahnbWl
zgac5QaehNvt/VXY9KyFPo9qzOCJRdJJRR8RVS1/eP5rkYc7WxQ4a3mlaTfrC/4ZiC4rzWODlvmc
KEcRKI9GQ0Z7IUeCW91oobLSQV2MAAxHZ+6ABMyRf5OqlqUfwHkv2s8SLR5RQF75RpcNOb6RBQwH
gJEMznrWpE0SKwrqHAEJ874D49Df608vqDPcNavq+XOoz5/z9SaUGO0biEpnFVrqpSCNM2pOx9gd
PvcUDVGhq0/Dx5A86+v1sS0uhDfxZn3briMvMqTK3pSqxWM3cava+Bw5ya2U5c/XQ11w88VSd0DE
0vEE0gAN6XxsydgVAZJDYqkXJxPwgj/e1Ad7lx/QVQk/KviIqcfkI4oU6/aLS59QkFz4CSBhkS89
jw3swCkzh1USneQtir9bHVqE6k777M4/ovUNaGXst+aPEYVFTbv9DVrz4kaXmQPwBpAvrNmX9UeV
8hb5A3Lxw867qbcJ56UGfa86UkZ1jS1Pk1x11zgJi9uDrQHhRbOwzp2tXbQEHIeaCGmQ+rPPPub1
4fpXXf77wcKAgEQ6YC6v12htQF+Bxr9fP8lNgtyEsb8eYWHiWC8GoqBgUFCRmI1g5Nw0HQh9CKSj
YqHmRxRTd16p/40weDcAkWaRUqqYcTcSDHoLhUYUtaVTGXzpHeRNhr+xBZS3QWZMhn5SMifOCRLc
Gf6uocwFP4dJk27NHfJKP8lpvms/scb6DeGAGc5OHC1nsWfbz+GdH406sWMZwbTQr40tGuPUesP4
PlKyOwTKDkU4UoyXbtJhDSAi/vY3kJt59Dmngepioshi5MZjddKO9sk/jXe/gfFbWi1vZvgXuOLN
AQoUlDPNJA4cPXUjYH7RLrZBaekbHL+32kfbw095jbA354qoClQ9NGNZNoD+Waaz1VNllpzIY2Js
fFsa9wptbpj9yVNV6PYrimzN91Z7qtRc/5GoTvQg1yq+S7WXoNeUbrxCGo9VEQtrIiqf13fPxbwb
+GYCRcdcEybyBVM9U4iqWCgoRSdcFI/NUWBU11fXxT0iwrA7EdgE8s//np+vftPJPoULA+UwcIdG
vO9G6HWYjluO96fv6v+tIC42/NlSMlQoiJwEJqRSFTT7LJavIhlWp1gr/hF+Q33MfnY2OphYyaWs
6e3Gr+XOca3n8ImaDQXRPZCg5+B1FSd7caX8YoICQ0K/FZr4XDGC+nrQWEVhbip2cXhLMU6oJKfo
DSTD6gV2mRjMos0vMKvsnaQi2v/KtuYHy30R6grZYU3JYYYfZzEj3mAamBOpFiNzZidFYCl8uSyi
vlBYH43cxgZhlA6eL3+q6UrkcncTI/N9fZ2KBTL7qFQ5IQZBExZ2JrPxBY7eZlUASaaY9JFiQdAf
EBFvj1qT8h4YcuclUCtjez3o5aqFpkJyaqN8A4Z7vmuTSIq9QUPob4pRjwJIOnUPEjUK1VJWhndx
TTKlYEIs5MuRgTfmKEqYFnTuCizr0+qbP302urWbRaBAL+bvTQAx1DfnXmBiWqc1BJCO9iE++jfx
tt1bgvXwG8fdxSE7G81styeeYw0ZBwE9rw/G9FNy3CxTV14OF8K9YhW+nbLZXVmGna7WNUG6vbZX
sx0Pde5INCZx0d1CYZUaqLPX18Mc6vdr5b+NOVv5NHq6CUi8QeNop9/I974LzMbaOofkWPAUux5t
aZtxglG/R83HhrR0/sm8vO7T1AsoRlv9U4DxhDbt2wBJJIi2h5LuSConr9dDLi5DQ9E0VJdFPig+
7JtVIpVQzGASGEhUolia2MeE8tb1EIsb+U2I2UJMcEqRA9jtG79LoC5WPi/9aXgPOn3cSo1zMJzw
cD3iHBj651d7E3K2HCnUp3WGbylno0KbapM/CBfkDsV6ukKZG3NEBn8vJhRvBdYC/KPZJTRJRT2q
/Z+rs0WkpT1Q/8BC832rbYMjT5iYR3uTrS3QxW3OU5pPxxtCnVNB4lxrQg+6HzYIvQs2YIv030m7
QWB4Ox7XoOfLE/sm2uxQ5rEW2vpINO++fMDxCUWfwvXeAyDYCrXuFh2m65/yl7jTxTH2JqIY/5sF
2gL3zBOBawDk5OrP/J8b/8Gd/jSchAB0cbQevCPl5w3mKTf+Lt4ML+1tu/EBZ1c366+2y4MObgN5
neyoIN8vuDBq15K7gVXf+J5Z+/uplKP+Ht/VyDoNUGjM4/Xhz2myrGQNfQIYucCjFPkC4iyZjdH3
Erf8QKv3lLrD0cbACjIMwsMucuU7bTsc5GMAOSc6QLh2wUOu/ASxcM+/wPlPmO3figaqQ/uJtOYF
Crl3SF0S6K2MS99OKOHj07p66l6eSoQUIjCWyaTxFj//6HZVDCNHLyXfjY7L0fRYCWpD8l4Qj4bp
NNENfPiPtW3+nOs3UWdLDZ/Cyo8nogYG7y3q13Z5UsNg5ZBfGhuqK6hrcMxD0p9FkUatLdqiAdxJ
7WOrq9ST5dpcCXJ5k0BmQKaWBzJVtovKikMPNOvMloSNpluFFmmG7HhefY79LzgsZba+skgu86az
ePPyYVIXcd7GtFHbCSCnh2n3Ifcei/Hbylpcnrx/j8uYLYykrzH78ImDPs0N1hSP6bNgE8Kr/aBx
rHsPq0txbWSzz1XVjh7oJhGRBa5AhmBPvYlvqVC5Xrird8lDDcfJ3xTDbzh+rMWeXSmS1XdOV/AV
W9VuN2iDomVc+CBti7LYazE2KNendzGeblgGZTmNl9tsdvGp96dY5R0lmzLWvt3JtMdiayfpj0JG
y/Z6sKWTFNVCQWqgyCJr4lO/OdhLW27VCb8L1N8NtFy/1GV9aKYP14NcmEuJ85MyMB5FFrJDl2YP
PlJ4rc/hZWxaN8Si3e0P+SuNyr3zRejtQU07FK50b8ELLdVti+jTqoDh4rT+9Rt+qQi9Gamu5NBF
TM5wkCHy3ZRLXbVBdsM/AALL30dpqq9oGyxNLfeFMEfiDIAadz61hTaUVBBYs3FYQSn/VtAhkboV
o5a1IGLUb0aF5XaatKABNkqd38mxcNSmIf1y/fstvHKF25ECdx6mOv3i2VBa3fLbICAKUJPjZJxE
xjE8cwFs85IsDgfAlYBijc9vO5wtYMUjU0AJYxbQa4OqrzSOZysL5X5roTcdub0no0fsDeAId74V
BDLC0nrfoZo9auk2Y9ugaBVn3XdNSddSgKXVA1WdMw90C9tk9oNSg6e1EtXYzijRkx5qL3bT3mul
AWLcXyukLHxTpDgsnOAJx5t0ljeDY5lUO0EEWj9UJyPAHXMLuNCX6aEDhYB0ApAXyxSRSoOMrvcK
F0x38Nuj7B38bEtT8yV9v0aqXjjzz37U7NnXhY7qVVbPBAAUpAyxMwDlXP/ql+NG1wUqrsBIkKTN
aw0V5loRiDqqsO2NjeK4V341w7XG3uWdTBDbRE2LmoZ10fkaa1ZLNeLHgQA/wv+b6C6pXfxBXDhN
O9wl7PfJrd5urIP6G5pAiyP8K/hcP7LDMF2R4YWAtCBZbB9aSfoOF2V/fR41cRue7x4oi7jv4ghH
CYWU9fxQULRoLCeF0nyYJ1vc0TatN0H7x5AihilD61p12g+48z4VqbF1YvweK0qe1Lxxb874rGGV
nzr1e2ild5b+EWCeXuBUajhHxwB0lwdAPOt9bZp7c4ruAU08JLLvb82i/+b0ycnCMfP6gMSCn48H
/gLlJ+Exh3bj+XgAv9QBKGm6lbaFzWp9J1cnHeRNSoLTqO+vB7vwD6aACSkcLUdejzTE5po0kxQY
A/cvvT5zepTt9LFT+hR8UH5L/+gRmtb0nAxqeVCg2rh6a+wDWbtF5CYGjTAw35EDJrDOvsa196PM
9Cdsnk/+4L9XIDCAzetxTwUEfSzHPHwKTOf1+s+/3Kfi12sIBwnJlYunkW0mXoORI5sobxC4r/ZN
3f6Niw1/cKGiQv0a073zz5GFbaSlQDrQuf8cYjxnv8jKx+ujUC53CkUzEhLRWbJkvsJ5DHuQSyEx
SYMVg6jmqXpqP4bFVhRXG3dCinJn5b8henC50IhKkVPFq1Fmvc2iDq06QPXiPI1AqzbtJ61LD6N6
p2Svg7ymY7U0QmpaBux8HiAX5XLsQaJggFYJViIHGeRsemySkda8PpFrUWbfiuN0gONJFLM1bkGW
P8hJ9NFolOfrYZavR5U5c6CJw8M//1w4csQQzLge6+quw6zZaaOdY6c3lvHleqC52OOv56GDHMW/
Is0rLVI4GegwEgnQ1jEwgn3Y5h/BBwQbddCPcmk9mqX9LS7T78iRrjC2F/IgNpfO2arpXFIXXRt1
mFQpSjK6ZZR5lB3t6X112+5/WdEd1sS5LueUYGSPHESyA1Zj9u6wSxU8otYDb/CfdVW/VVT8pw92
1q58u4W9dh5otkasKqz9mqLZr15U9igMAdLti/non1g2e5Tx0s30deUzXq7L85jiz9/krYOMbUMp
BidMCBBx+9OFAG4FgpPWId/50X5d8WOhdn0eVUz5m6hjpCf1hIvQJgZ2BmwbH2vsg0usgJ+rIXyK
zHdOdqOgHt1y8qQSiP2xX0lAxGTO7zJkVTAkkG2ul/kRg7kNjhnTgMaBqsDQA1e2Rsj/RUS/FkKk
B29GGfKUMTpgq5thD0LNdAt8ix+Ak90Ze+gI8re+24E+x2FlJ5qOSEjo7W11U3/onq2bACUwH9Lx
ffMMDl+/XcM9LG+hN+OfrerWjCYjlflxon2QF1vHEopA7sgvUUbEH9cOwF/JzrXZmK3uBDOUxBQT
jolHSSEalNyp2JkHa18edJQgHbfdJe96LOEtyniRu47qWjizWHZvxjxb7KXVN4XUMGb9UD4Avd5j
d81LV1+3DF3cVm8izRa4j5MZ7G4GSyIbYCRp7Q0k2B10X5IHGUzkb7WdFpY05qyUYsk0BZhlNrxO
ystisOC+qJi0DQJOvKokthZiNi41kJTCVgihH0Y3yRAq7I5JS+1TCBRiGCnjmIkf10reuXQy4t1s
QWqhFySr880ajDCmypIdAgrw1CeuDoNhpx2FMtF0I93I8p2N6+xqtWshfz8LO9vAsP9hfU+AdwQm
CXfMbUizBrAZoqEH6+talXLhnhFIM7It3pqX1r56X7epkqtgzXQP/0Fpl9F5LUtEl4bNyqm/HIoX
rQqxizLCbPNXOerPjW+L+YRHEvLC/RlsocG5lZvieQg892ZyhUjQ2imwsH4Y41+BZ4dA7sS1YYx8
SK3Gk6+OwTvz1NitDG9h951FmW2ELJGCxgYYxSoN7GOBhrefo7grzrfGTfznFLcuM2cX/ufOBzxa
KEuoMt1dgR2bP/kQ0ArNKmVm4QLcyp3uQm5f+XqLo9OEnIzIkKlrnV8reVJ1voN4zyY3071pAfmt
ik1fDPuVWbwARDEUBqJZBBFi27NFEtqoNdi+JNKR5s44DgiPpR9EX2v1LhLp/OxqOIs0WxUwwitN
ljxxF2UfhONt4cYfKCz/rdY89QwLMS7Urg3siGZLo2rqIVN6mwJV/WUqYfil7z1/Jala+EBnMWaH
pCc5YH1GIPpy+ZJN97VUbWzIb9c/j/jKszk7CzIvTiXNmI4NA3Ea5T62OJjK1yk7yY1xLNKHNuT/
NfSVc3gt5qz2BHez9zk2mDz9B4S53UiSWgdoiuYwsrCINKuNWnfu9YEugA5wmDBoiVMIYC3OEcxI
ZYxTjeARDml/VAkeu2q3LYWkWTkdYba5Dgz/gge/or8PsAJdiS5W+fk8U/fkIa9SOYexOI+uoBUp
p1rEs3DL8Ky9MFIRssrhk7GVN7+h97cQkD4Y1xzSW0A85i5QOTC1IFd7ZyMfpr2dbGAc8wyANOUc
ALxvx+/mmvjwZSkOfx8QWgL/huP1HHjsN6M1KtLksNHhFMnmrsyyvbaLb9Kt8s5+ibUME953ufWu
ae/+3JVrImoLnfSznzDvmBU2heW+5ifUrrxVq08+zvK6Ox1jFEonXN6kCD7rfXKzVk293Kpo4+Ak
Y6KvCFZhflyPogAlQO0bU44/lo79WCe0jKMA5tTKOlIv1xG6baDU8CihdDZHWNut02PAwcWQpaWp
fjQsD63hrkuVjYcH6WcthFSBNVf1dWwGv8EYVTOiW9Py63DXO2o1bVR6/2sVyoWGOqU8jRqVcDyn
lz8vtCAgA7IX170i2U57GQuKXN/UH53vwnIAODFEFR4Ekevs5Hf2w/B0fVIWSnzn4cWkvXkh5c5k
9nqILSiw8+yg7GLk+bBv4brZCx0x9hkqSShDfBA4rZh/RnahPCE3d1yFK15ugvOfMrvtgDJMAI6Y
ifATMiGnOtmU3+RP3QeR4dLYrPcmxNL34y5x17OihfewsNVWsGC3EMO+wDVk8jTC+oVYLxRMhel8
tOuO3Ub4sCdH6SStXO2X6Z8wHAG0obP2YZfMMogukquxrFB+aew2TTeFFA5/lKYeH9FNklD7KLW1
nGUhItV+JPxAweP3MEcS5qhNhfwWBzELXgmj4Tm7pEnVrR17zUa1m5XWzWWaiTcUEC7eCqBTuDPO
11WRhvoUmxzalq4M8DtjL3jxKtkfV3b10vGhEQNHdBTwQEiexwnJJZKmqxwsit+ZEuGUD0WmrQS5
HAxW7G+CzDaJXOO7rpUEmWB7olGGKPdKBHXhziEE/WDWnwbZazZfY2QrST7AVbXv1ZvuLrx1brF1
9l1pO+2ynfjP/4VF4/l5b+9p8KX7tbN4cZxctKBcQJtyH5xPZiL3PeorsSjAggRJvxbTSoFt8WuZ
CIDQ3VLp6c22OLYqrQR2F0ZuIn/wa/lTknc3vEdWyvKXa51JfBNmls06jZbkmk2Y1jF8uNjRH2Fo
TkjLpV9IC9cYZJfn1nk0Meg3RyjkvsTzuhyId609IG54r1oIcXSlj5Y/AmDYBQduW9ifrp/ci1Mp
KvQmOKxLRI3XkL5MCWOsba5L56ZJX532j+sxFhI/hmbjeMUxRQ9o/gDJaEzYqkcQxI+eUjC79Z7y
EOZP2/W3/vIWwLnIBOoMDmOur6rWU137EvJGQqy6eo+ZBPoC5Wseb3QshXfghU75HvlafRO/x4pZ
PnpfkqN5G8fbtYbEZfMDISioWAwPuAZd2NkX1Sc1ToPQwZFacuPoS4n80SRFOyUeaCQ6K0flQiHQ
FlgCG9F7CiwX+abZW4GPi7ezScAUWJ8DLHhA0e80N92Px7Wn3uUeJ5hFI4lNrqKbOxsbbuBpniVc
dJOXpJsOvYFNknixe33lzAVsaU6cXebzMAzJ6BJP2I2/94ZNfxNB/kWclBz6i9JtzASN8NCN0SOf
pi2mt5+iB8jw2YSr2S8l6Gy1grU07rd51oxQqrZRX6AZ6CHiEm775qW3p/31MYuZO3+nCI8bwwAb
Qqviwv5OB7ls6hJs7sQO0VdAAmuyjx3Kh3qGdDg29haCLeHP60GXhmWj00ltDmLChZFFJHuG7njY
KycBiv3KndyulaouD1OGxaIEkU3V6ALvMTYQA4dfom1og/i1czCdB8t5Lszub6QoZ5HEL3lzkCJS
maKOFKLfgSii8CHhNNgoA1yLend91i4PTxt7O+44Hl0cNnNcSZSPnTw6EYsBFcMu+5lk6HIZxuF6
lMtjhK4mtzloL9iBQOjPxyOllQ97nn2doePhhhM6PKY2oK3a5zRTw4iyX7vSU1kYGK9kapiySTJ3
odYc5oUphzVr0NZyuPQ2+ir3ma0097rRrvrFLqwMbB55oOEjg3nePGdREtyRZUlDkgHz1gQTh2CH
vlNMrmJt5X1rH4NjcqSaGu7XXqsLMDpOSyIL/WEO6XmmIlWOmTk6KpqiLowKFgKaDTkgpnA7kb6X
N0I0H522cdjzhoqPegf+XNpp0ma1RL00CxRwwRgIBxt43rOv7A+RjtSU+CnYHAMLDnamsR200zDu
1Pf5iaf7cZSRd9iP+d+4OUTx+N+xxenwZscoWVL0Ic5FG9PDzx0wIbojO2tbj3tok0iZHdck/JfW
FyccWF5uD1Dns3TbSasI/VwCKv1PO9UAfUubWPt2fd8sXYgM668os3xbyTXLm3qiJKfmJL8GPDyB
ZW7LHxAltv9ylv0/2XrKZf4GOVj4oggdewpNszHlFaNKrQGQMIrdYGq1fXkDWYiafHgsD+kW2muw
retjNG0wSzmuGT8ttFbO489Hi8SgVnkiPvbHEm5E9ONgCab9Rh72ExKorvBG+I06l/iLZxfW2cBn
KzcfurJVwhGqwo0YaXhfaI+Fm58SVmzQHdO1JtLCXQVewBZoFlbsReU38XpftqLO25QWYCsT1+xV
W+KlI/dtiNkVkhZD6BkpIdKf41bddj/a1/Rgbfsdjeyn8g6Zb1wN1/X6F0emQ7HFVpCewPwMKLMC
5mOCOI02Ne/HKP+W1+rK02lxlVL9BLcLNA7npvOtbteTFSEBhRmklNtbwZmnM4WSSYGMfRdbGFqY
0ZNSNn/jQjEtUfu1APBevNgSO4/LDkbPxsijh6yK1E0pJa9jYP+4vueXDhbCQCxBfkGwVc+HVxX2
ZNbIzm6y3PnoqUKgOUT4dw1YuXi0MBI6Q+KapH5/HkfSI9WpTYuj5c7G9it2/ZvCbT79pvvI0rpg
0oRsyhI7p9SnKXFqRCUH87uCPOuNuq2BbuH+Gt9kyrO8F55Pa6/4pamEokrGAflYyB6cD1HOfK/w
+B+Eavzn0Pe/BKbhhkG0v/7FFs9NMkJ86QWc/aKipIf+iN2iyfHxXNtbExxJWbzaWEoe64PEqQnd
LSvtPTqYwBV3ope5lgYsjtQSlk58yQUQkm8MOuKP3iafkPFRUgeZuSK4ras1z7SlzWdDnKd4TKuW
QZ9PqVaNWWbK7O/Ajk+Z824s9zHVSKlEDQ4VXkv6dH1ul9YNTAQTsxwwViSo5/HaQugBqYlI47SH
pvXvUsdfQ3BdNhcpQGJZwZ7jraLPQVWV4hWoQVPsSacu3MH98be52WZ7K8qSXdHp34akSp5VvDl+
9KFRPwUduo7Xh7lwWrMJebTACcBqdr4Z0XQYJtkncePFJFgrZXWMi8bZgeSnBh0GX61ePl4PuTCz
6PBgjsxJulAvTKKxa8yAOtvYRt/HOH7HAboSYmGx8KzGZgx6ByObQyWmQAkaXF3sTcLDhUZdLrMR
IIg/RWmHUHouBbdK2oBHNoNCV1amdGl8olus88hfqNiEJW1kSaaRGzo6GqlT86gN4drSERnRLHGg
IMR1wMeDlzPfDiaGcrnX05dOkGyo3gvWc0LBIjlW92uH2UJfCvDpm1hitt+kuIjSG73X/eqBG3uE
//M/xvbReVe4/U4gtl0UaZLYXUNJLJwscOIol+NrhiDPfIS+hvlHJAtl9qq7tYf63hgQHJO9aG0q
lxaLim89IHzEBbhmz4cXKEaUhSptt5LkMyk23ZP1OWNG0UAja0m/xt3Wxow8udcfjN31rbA4xjeh
Z7mSkyOV3P7qCHTYiNQWbhaFxEOpqBFQ/xuhaD+gLkReT7HrfJROqibypNNR7dC7xd1FDbP4Nogr
FKD7IDfXfNCXNgEPFATBYFlxssxuwLgc4zFEA2BjmMNOSPpN1pfrA1qKwGtPrEuKShcVQtUIDSml
KoM+r45tWpG80zPlw/UYS98HyRbxEgJofZF6jWplDl1iUKnTAWZ2ce+WsVJvLJxBrwcSH3q2nek5
/3oCcZNe0Pwbw6mmBJe7jY58/DarAyQ7mtoGzt48qEW88mhdmDq4TOqvpi9FkXl3vRoGBNQV1oIu
RTeGke1s7BivD2ipm2fwnsNOggY+xk+z9dYpll9oEclypvP6j0AAPjfNwQn9rRMh+hndW8H3SXZu
PdP1dNzPYeutnMML+xoFA0HYogV2aZulDCHvIFHLYjfJ26YpEYPR0fUMxv4m1LQ/ira+0b1wLSdb
WDPUH/mGyHfxGJnzQ/I+MXML2UBq6P6xD49dsJHq7fTdP6BGvOv+gAExSr9BKVzoFODx/SaweGu+
OabtPpZy3CSor1DDLv8QNWxBYTQ//y0pIxELHzauV4HBmm3vaiijuAwmRNHu0NraFCdKT8p3yYVN
uddcX94F2l5aVSRcnFoVOIgofQgRmPMRynpuFUE24m5ZWt/HsXwMo+xZqdOVnsvCZuRxTEbNa2gB
6y5HHveOxuAsw9cf2koqnxzpCxZWzbvKSYKXlZ2yULQmSxFAOYOEARmB81Hh3xXYWUw4HEmGj/GD
+ZwkdMDFO6XcIjlnbLV763lAr1OYa653fRZOA9oQ9MJNXs+XHcE+NxrZDyppU8T+/ZjFT2pWrqBr
lob4NoT4CW+Wpu43kT8ykewJ76Adu2Pl4tp3WGusLH04TYgSsS55IczJynqFpXJrSR53nP8YFRJy
pNB5tQrSgLx2vondNDuxkQym5o++KL25eflzsAMvahEHQs/0rjOVXR4/x+a3HG/X8auCa1mYRhtt
1PadfJCifC360jd7E32uKwVpMKKVSvQvqLW6GFId8m2DUeFOulcAhljd8W+kY2/HOzecG7rck+w+
xPTL9m8zI3pwvPqrnaorF+HSwHR4thihiiLS/D1S4lhmZgoWKlX4EZMQ7tzvK9tt6cO9jTDLZmM1
Mya7IIJ9r72Ih7IoLwLKGHfpbt0Zc2E8PFp5gdDMR4tlXq0dc1UyCsnwNqOGn337tdP9lRlbgi+d
hZid+x6Mv0pNKAKI4mmt3XvxD61/MBDf3Zmn9JQ/ee1tlrtVeDQSLEKO3f16IXPhZD77DbPb3i4A
eyUev6GTjZ0ZI+brf+txMLn+7eY2p6KlSRiqYPQdRMouXrNvzpGhmrwgcphNofwi1EGHadykiuRG
L9OxyW+6beequ/RRmb6M/aeBdDppd37/aZUTvvxZ//ohs0VE1x9Rvo4fgiB19lii97zFDad8d328
Sy+vs/HOrgbQ/nUqt0wrHgvQDMr7LNyrXxGd3IpqzojYMbX/NTDF4tgMFG3oMMgcorNJHlW/7PzB
oYDrNI9e7ripn6x8yKXs0IK//u8Ys/krTc8oG4cYYs1Sc0f1ex8aT8KbF2jDQW8ejPZ0fTLFz54d
2GchZ3MZepUwIaYmF0t3U5w95GF1k1R4UyTyzgh/XA+2vCkNYGUyNqSo/81SlVopjbEJKXK2N81d
6iqfrXdRgPCji373LjiaR8hG2gbo/UftlD+u9YgWLkIL8BDfTwG6foHj6B2UXjyFi3DC+C6DZ1VH
6ocQEe1g1FfeEktpJ7FgJquyUAi4uHQT5HNQI8LXRN2a+MjnqPV2I3lgQ2F17RZa6tSQlak0woUY
Hzq55ycAD4oyGmyK1FE6DMiL50a86dok2VMPyQ99HDunKNasW0nDrTLAWXPXDZm/x9VK2fd18tJn
qfo6FVK/TWOzW5mLpVOQMiwdFgvO8wUSoDViazJNtG5640vZgB2LJNdYJaAvfVwcX0XugYzoRZ3e
tzMl0FOaVbLyobPfDQoHoVztM+Pr9TW8GAetUhimorE6Pwcmn6ev2ePlUSaxdfTSHCM/RvQJhLj0
bioQnr8eb6kxwFoVQGR05y617rDtivUkoVQfBjiySd6ubrP3Q5+904JEcX1vfMxa+QWhfGWLpoDw
a1Q/er6zuf4zlj4irAg4SNTwBCf6fIV5eqpPnU+huZVi/zMrvsZeSqZxJRfyytW9GAq8OVoCpKsX
ENQeaw1fMzoBPO42WKptEfLq9HF/fUBL57nzV5S5zgO81kjOSqLEil/Jm9rKQ4SzBrOpVmZuYcGQ
sQEi11k09sXerLwxRh8TkodTB9mdPlbPbVxhvBjLblk2K1ozS8EUoG/kVKQCF/UsybdrLYuBHwxa
O+26pJJvHHpj7ybdqdtNo1fJysdamEYEZTniNBjlzgWrvLBiCensVjQYHySl2mVWubv+oZbSG8hM
to2agdCynpetC71Idb0A9d9vDVJT39yNr8P7kgM1FkLICtRg+t/4V+9s4Ojt51UghUjTZnfk2Q+Y
pZJ6Jbe9XfMDlEf7kD2VNMoAnL9PT+LlOd7+5+KWMPz4dnSvNAdKwOwwNwLJDrC4Ir2JbP8uMgpv
2+IkiXO3Zt6NUVEfdVbpKU7Uwb0+1UtnjS2EiCE8cIJeKFPUAXd2nzFS6Tjt0Q2ElqodrMPvcVIX
1ypVSsvARYi+0exICVLJVCSdS6uxbDcwX8cu3sbUpCr6c9fHtZDk2BS8LHCiIHypmp8fXhaOy1ou
jeTheW4dZF9+cJTi3s+LBsme3MKDbk1pWXyjsyVDdxMYlwNe2QCbNscTS9rkpGk8WBv84+VdpG20
ZDLdqJatLzFcqH3np9oj9o4VVrVjudZMvjhBf0VHAha5/oUisB9NiRo4rYWdfJTtewmHmrIqsr1i
5c7p+tReNltFLDBdiPOigWDMZSXCaIhjlJew0/0DO7kxhQzLk+6A79HWuKl+Oh+LY7vT6RT03+U1
cPriOP+KPReawHsk6Zyc2KUm0cSmu4QhIuCfTh3XvDIuFqsYJo0rYJSaUAaYPeVCe+DdLfUWDXP1
WIfRSVWTH2WhIi619gy4WK0iFOv1lzQ26ZL48zfPOX/qI7msGVUcM6OyOv0hYdW7sY3hoW7S56iv
f6x8Q3GAXaxWuh/U78QdNS/ONkGdBA60RDQz5K22p1++HW4tCP+aGz2vlaMWt8abYLPTVNVDVmHL
1ki0TyG6WdSq3TFIt5qdb7B0QZdE3kThtFIbuih7i0l9E3X2/SzKDdIgEbU30ajR5VNhNKe+RQDd
aH7Ehf4Rvy73+rQurU5HcO1V5OVgtszO8TFCItAqJ2ujmc1t5IVfmlF+LXt95QZeDCN65VyQ1Pjm
y6WdbF+XOVhAacW7oQg/IIrvxmr4n2YWTCAnyr/DzN6mfuoUvjQyGvRq9ig9/sAp9Ec6YHCc4wl/
feaWdgDLn/aSRUZxcQ2ZXPhmjFnwplEqYO4hpj5e/NQ3+R6LrrtKWeVNX5YUEM7lpP4FakC1fZ7e
FgjjZ7HD8tC54K3H7k54SzSfUc77NLl6AFJ09c12uQ/OQ4oT5802j5zJ0CaTkH6ysQ+V6cJw64Co
+uEGhF3lIuW+rV47y0VQ4Cbfyc26Mv7lPKN5SkZPlsGj/AKsalo1NTqqHRvptkZoTUOMOZH3Cts/
PgxbTbTpj2Owo+axKw5rr/HL4JzcDtg0toilX7wowsbPDNyurU1aaN2jLxeYGY6etQdj4n/rWiPZ
1xg+riSTl5vFBHgkSo5gBEgmxZ+/mXQnR5Yo7wXJgAvxDsVE3FzlILnFJLD6M9T/P8Nv1v/8L/75
JS/GKvSDZvaP/7wPX6q8zn82/yX+a//+187/S/98LF6z9031+trcfyvm/+bZf5G//1/xd9+ab2f/
4GZN2GCh+FqN717rNml+BfFfc/Fv/u4f/r/XX3/Lh7F4/e9/vORt1oi/DTP07B//+qPTj//+B8S5
N/tZ/P3/+sOHb//D3pd0y4krW/+Vb725agGiHbxJduTpG/eesOyyDaKVBEKCX/92+t5bdY7uIVmV
429WlbYl1EQopNixd4N/95U137991z//65/8/NYP//s/lP4BISHgehAgnQS8HLhi/fP0J17wBy7w
gKickmioIDpZYdvJofjf/yFu8MepBg1JLgjyIAUVwf/0nfr9Z573B8iVcO057WGQP6KA5z+Df/zX
MfevdcFk/Pv//1+rmseOIVl86vX1JgG1AbKjJykbQHFQbhb/DnlebBIRt/GUjNpBSU0VT8cxK01Z
QgERmwoKfIgYi/hRZXpAKW6og+Fbp3uIynUUyb+9SwiD9PucGLe81TRu5it3pl3/5J/wRLsoLKYh
naaqFalTwZujeMhrG+dX3gU9P4y8qdqNZ4pK7RsnrOVOTPFU7aLaNTiyBhI8jmXlZn8GyQDCu6wc
8vCRyFOqv3ILUJAY6Ql1yJLYgKiDdP6450PhsWsOSnmxY1Mze1udTaBSZjlCj1uoYMthN5NsJncx
EppTKnQF7XKvEPoqLFWc7DzeQjKAx4EMjw7kRZ2UxZADTH2vipJd1ehTZimrEpkGI4f+rYwzIa9I
AY6+zwnRsoEmqWmjPT8RVV8L8C07e3yHC11GgJ4cByJ+kClX1VBEx6Ka23rbSFB0HBFUXwcMj+Yo
bGogFRiATJi415AphYNyvN5sBdSvfyRDETwLnxIOsgvjOVex6LzmEewV2jwkpAvG1KsmUx7yURfl
DRkngbpWMvctf2rCysluuBiAM6MmCfQ7E418vCrjMnB2uI8YoPcjocaDjxs8PqIXkNObeZbg8UwA
tu2Afcsowh9NySBAhBIKFxgutROJSOSBS3/IvqsSFXhEo5wJN9mb0ki2oT5FSe8mc+oqg7evo0I+
mDFKoPRORz94H2C1+I2oIHRq9n2gRg5Z1YiZL2SYmyoFGtUEV1QI0GIKr+jgm1GQEn/HgiftO7Dy
OZBA60YHyEpcnGd5Y6gP6kidt3XFt+FABYQCIcZeZftSyH5Ky9ph3p6IsoFqgwz7EQrzWaK2UkDZ
KY1z3EGPSN+X5dVUGspvST5RF0Kd2jC9G7I5KN4T4SvI8Q5NVdy7HCL34NSlSQNpeMY87t+0jtfl
h6QGz1I6d7WqyS7og9772OBq3X0OQ+L8MG5OT8rxTJKmBhueJ10wfs8ZtO+ckuLaK2alrvBKLvDO
7xYuZGcnxXvxbmYzaDHHWYz6PVJJjoI+ZabEoVEh7lZOVnXbpKhIedP6/gBilLjS/eeR0+hHg0MC
8tY1yu3lvfabCjKMcaYa9DtW8d00jcxclyXUba88PjN+JbDpxfUgGq3dzekZsgdHqR+A4qKvwXX5
iekRpzeizZF/oQAW5VeoTKqjmyABe8LjWIUNqszcuZXel5r3Mv6ODTP88vtu8HemCgcQ9oLxwIBG
jnHvc+lPRXWdmHCKIIGZQLdjABfdIKDZKTWaNtKQ56qQMx5ujYj757nqXH47zVMjU5MNUhydGv8s
9RmAedWWeznDxIMJChJDph2mG0ZoL47QNnaTRz5qxfaRjEGJU0d5Ln/kGqxD0O9ti5buJRL/n/02
G74Nfg/+KNIN8YeZUTHuEhTv6WMms+dhnhvIA6NI5lZXmrHrcPIT0H7LKnfMVe/wgIPmbBAjIknV
SI0XvkZUwW3cTQ0ULsqszZ8gPz+3t+VJYDqHunKpDFwf6/UOhaXsI7jwdLHzQwZ8DCTBdddtqaCO
BEtjGAzqqufRkBxDNhTZL2Axev6kkxNJRNuYSHwkjJ+YCc1cu21at01Bd6OkPd30/gxt6rhp2b9v
4/8/EPgfPLSfCwSu2h8MFTb/iilOgcPvv/+vKCCJ/kD1PV4OccbhpEf1/3+igDD+AzGBj3pbHzVq
+E+APP8dBdDoD+Bjod6Bu457qkpFHPLvICD8A2SqeIQElS4K909xwj+JAdDOiwsxgeTa6aOQtLDC
Q4+NYV8bMJgGJzjgPE/Tp8ILzQrw43Xo+1fzv9NjLwKLMiLVpE9noezbGjXLdRm4m8iR/ddRzgaY
PVdncju4Q1Ss3KhehzR/92jd2pJmrmJVAU3WyNEtH4B2PEG96KlfWgeRvHqxvm/ETgvzZidFIDwb
ljheQmTSANDecDaDhr+YvW4Fg7Q0cdZdCS7X4WUyhXvlcv8uTEgUPw+kdafbKR5akxJkmOSmmQR/
vmxAp/l8sVI8djjOY3Q41hBsuu4Klamt36uC7c938Ppd6e+FOc3kiw5iNmtnUDTYg0W8Kz8AU06H
EYALPPnsJBXxBOK1PqjNu/PdWTyHf/cHw33ZH4+avgr6KdirPB/FFhDFlDZGbqFiWpMvSoWmxDmm
jbdRU0RuvQrUmCCczmOvWUEWL43Yevep86kBaFQHe41E5pbK7lcxQi/SgbSwNvnKa8XSRjwBxF9M
awdj1fE0BPtp6qPPuUSiZaJOfTw/i0tDsNxDHZcs7KkM9hVl7KeDm99t3/vRxkGJcrfxh3YtSbW0
XPbbUUd0wEURQAI8zwoEluFHLxiibR4mzXZOPL5Rucp3dajGjdfoD9Xwz5DKf+0Tx3IYUGcvOfcE
JM07MoPoz5WQ8uYQcsp35+dwYYWck4m/WCEPENt4qstwDxZMqP1VVdXkWxM0LFvp4G1f8fuMeNlB
g5tbUKo8SgffbRQkrkPNn2QvSXVDxZw41wOoHKKnKe9oeJn7cyz35JUT+Jt7TtIWj9EhXsTimbyL
CK58K2787TEhp/B60vrYUbjOBLDZKPNTzYqhhk5FUQHmgwh+S7QpjkU505Xultbo9PuLNUo6ZJyV
N2VpR+K5OWjp8nFvwM8wpuc3wcKxdHoCeNkB9bss1pxgjQblDcc27HAphNBfbfacDdqs2OtSN5bL
Ed0oMmqaOOVeNb+v5FQ8CD7Ix77sin9Ujvi3vVgOR1cmdrUTJKlHDNv7roCUfaKRynyugrgyFy6I
5XiKOOdVHHE8E9b+dEWa2XlIchdatOeX4+31/i/Vyi5jk4MZClMVCc9snNL4XyA/zlfOureXASnE
16utxgjQb4Ap0rHGMhhcvvY4zFso6bqrtf9LQ7DcimK0nWqQFaU+Lm5sX08xymJ6Z2JrpWFLg7Bs
vEpIIBJzWgIhaXIQhSqdPYgw1XBdkboVF87VqfsXphd5E+1dYsI0wxvJnZfMYCOeEno3jUG9EoUu
TZVlfNGE78djeJSOEnOWFsHkDrvW1ISumN3bxyTKal6PwbBJhIMnAbMnOY3wwAXZxB1PFERl+8aD
inmpfOAuz+/dt10jXg5fdwbsTe40GguP6moeHRyliL6tPW8cd10eMfe+CsYIJMDu4K4pwL9+wf+P
zYMO4HWXtcmzqJt1luIWUrj3Xe7P/Z89AOvQR5plFz5VpVfncDp1Mdw6pYeLPC7BNHg6P+KF9bPZ
LaYsRPhbESAEI6J2hV/jSS+M+O586wuhB9iGX48uGAfDhCeSlDoYzH52s3HY4w2ontK8n1T+CbVY
ujn6c9wG9wY3uN+8UnH5Oa7w1HqZR4otc45bPDl1mvkpj7KebsM5+cmN0WLFny7s0Ngy5loio403
wSj1KdNpPulyL+O6fSZxN6emydb4qpaWyrJm5cowLsscNS/OXH4tY0Ees7HOV3zFUuun31/4CkHz
tiQkwrNJrZ1yq1y8NoMWUU5rKdsF24otT9EzMQWekXE6TDrzrvwIgo4fBaf+dITCCG823hzy/E/e
zL23sjKnmfk7Jf2Xbdmif1S3NfaRDNMwzhqF+jggNaAxnIuf0CbXa5KNS71YTmMGBaBQIS4HRY4a
zXBoih1I/r1d4fLLYiikf18vTpglTlsKM6e9yofUY6glrHkQHc5b6cLSRyfX9GLpAcUoiEE4m5Ye
a7be4Ja7DKj6yzbWKdfysnXcorrYZTAFr8fTv1O4n9rclysrvPTplmm7IW99U+dzyiIyP4HXz8MT
XE78tVh5qX3LtotSDRx18XMKLHpyRRwqDgjO/Qun5rSjXkw85WPAhwqtD5nng4oQp9nkVGsMzkvO
19btiVtvjkeABlK36ndUQ8SbmLumwbtrUr0zMUlJFR4ibrZe88/ysX9ZnI1sKR0iQSDQY7F5+cUh
qGXJlZlQHs7FJptzsU2GeuWetGB2kRUYtFlQzEj86FST4CeutxUSK0PF23TQoMS+zDIs06ZjNLZl
lemUwsCfk6Er967fVSvh/skC3nBPNuJoaOH8NJhpU9cXYg8D/Eqq6lZzH2VNfva5R2Zjk0AH7/xY
Fvyvja1yB9DCxXOpUjBRoqRK0mCXzx6oCFSzyzrpQUyzXhnYgtWElsnjxM+qyqVDKroyc4HB8/pt
VKA0YHd+KAtLH1pWH2R5X5EZ709AyPLrIQxBb9Z09U3SVu3xfBdLQ7AMHw+3ZHRVORykynX/LnPz
Kr/lql1TAl8awun3F6ZfuQzUmSNAlyZX87ae5vdRhGRGnUVr8jBLIzj9/qKHoCQV0FnZuBd1gQfa
XoHUJknUimWc5uGNvWvrblNe+l5WAmPCW/IlR05nM/bJA+/L64EHa6DZpSFYJl4h3UhIH/57CL6H
YrVgDNeGsNS6bdwBcnNx4Y77RIOC0zu1Dk65tdaXJsg6sitn5Fndo3Ux9zlyeNNjzsN7FVdqg8rb
NVLBhTEE1tFdQFCqczwHDyq+97OjbYxKb7IGd1tq3DLjyjRgLMnReNyD8Gb2i2mf67BYqehY8Ec2
+YQZ8PxUTxU+3ZNHP5HvzOA3p8wZgAv+pz6Cvt55U17qyDLlpuBe21Fo9yFTkereuQe04jEw5feC
UqT2mpXX4qXj9jcS5IXB9bMcONgm1D5n7gFZ9du4So6kFtuwIkeUBeyL0X9qWLAToGO8bGinlXvR
JWgxJZ0KMuyNmhA/lGlc+ij4MuybX7nvomRNq2NpJ1ixu+gTAwIPpSDElxSbsGSQmJSrbAILvjCw
zDyiJUEmORn2nU/CQ07A3N3OffQAX1ivbLalAVi2bpTvtQARqXR2gbECYqOpQERvimgNibe0ySxz
94RJGgVgTAr4Mn9OZBAeeIM6G+xnd+PIJLhrprhJzy/7wmhsagCXZZ7sTKPSPOvr66TsoRlUgXzz
fOsLy+FbZq9kxmk+BZDaTOjXnpgb04Pdqo3J7rL2T1P4YtOafiqbaQKOgBXkHl73C83yp4o3T+eb
X3C8vmXuCWMNyLejIUXqs9kUYOMDUr94HuP8OqkAnj/fy9IknX5/MYi2gtpKEiuVShbcCel0GzxG
PQyh+XRZ+6elf9E+Mtma94jR955k+7bP3rHJ/eQFzQqH+JKz8i2LjpnOCUKEKfWz2UmpQaq4yoCP
mt2u3uddydIokxTU3kN3Z9ic73wl1xD3Sytk2fuYB4BKouW0Rnh4P011CxrIxDuSKY4OPK7XylKX
+rGMXonaQ8V0pwBYKR+qpoLQgYexcg9AK5H8Or9QS51Yhp/FTEQjkyrVIwfpipwfmoazTeTxx7pg
l11zqXXMJ23oM06aIY3d8ieUPdk1HE70eH4EC1uZWvbuDd4gB8ngTUZ97/b5A53HG67M82XNW+Y+
+x0oiIFBTB3Ju43XdftMd19rEV/4+aeFeWEpvvaNZhTtx0Q/Vm120GV3Da73lZNjYX2pZeidzrJ8
oFBKKUPyNDqQclKxwU2zY8gI0DXhu9NkvBFOU8vcXRdkYzPxCKLF8WZo/E0+dh+yyN3lQtwrT6zE
KEtLbVk9KXDlkB3mqlII6LJ579H+kDXF/vxSL5xLv3WqXy4F1xM1yDjsuxn8I9q78YOVVVj6cMuU
+RQMYcdxeQVg7Yr33RGF84hI15SOlz7cMmJWD6ZQCh/ude8cjhTyP1Np/us9xK6lrpNSclRukL3b
xd+8TNxXSXTZDdWzzFYJIEonHQIA3Jfu+3kavLRUdI1DfGFDepbVolTZL4H2G1I3e6gKP+2G+ib2
AA51nCcPyuLnN8xSL5bt5t6QE+47ZA9//DS77pY44TfRz6jrdgR42urLNqYtuoBdD3yrg5ggmDXf
IvUmtv4Y6RXv/BuZ9Ib1epb1xv0YDZBgJXtziFNzVXz2/Q1uxPlXCQ2ah3Hf7juyq5/kh6zbrb20
LVjEb52JF7ZW5IXwxQn/XYj8bnDY1yCHllBHsu/nl2apfeuQ1kA9TFObQa634EeGHMcuI+UzK+J/
pm3zt2lYJi2VcpDrRAdxHTzGvP0O2MYd9MouOxb+C33nB5Mj4gRCng19NF71vfbquz4KVppf8Bg2
+s7VDJoixgXdmqb+fQjA/VGgAGV3fvIXDh27aKDo/bFGBE72dFbDplHqezQDdtySDy6j/YrxLayw
jbMzifJ1lcCBoMAF5PIOyhOGXRCDJW/HRdevRXtL3Vg2znXjZ8iODWnu829Ej5900H12snol3F9q
/vT7CzsYoTckQwju7FufIStyOpJJjXAcJetr3DhLXVjmLYsxwuu/wY3CK27lHH0tmb7L2vjD+cVe
2krWoVw2keNHBe3TSdA7WRK2Z37M0vONL327ZcYql8C3qhGXrWDa+Y68AinEvtbzCg5v6dttIw5I
O+W06VMQPXhbT9KvqFURF25Q61SeCrfEw9PQp/403hQ1ve509yDGNdrjBSOzYXEe0pxADBOZVjp7
LuLwui6d9x0+fysyMe/Pz/9SJ9Yp3QW6TUYfnYiEQSAs4cc4zr+EXfODtNXhfB8W5c9frtSGwSnu
9VXhapmGbpc2PcC/EDuaNn4T/KDavQUxRbJr8+IKyZlqq4uC75jD3/lkAPF/5qxdUha2mg1c04TC
4/oKy1V4D/0QPBM/et8n9OP5US41f/r9haEPoPIoeNj1aUZomnvBnYGoudOsPd8thCKOZeRjFkPI
rfZRWj6gbMGDmtuY9U85RXWTF7O7Pvh3Sd+rir6XpWELJmPD1djsZ700VZ8mBQqt/Om+iS+Mkh3L
2DUBSRlwKzItQJylNjIKyzsRcigTlR4eCC9bB8vkgwq1HlUXYKKm4ZHAydaF/4nw6v355pemxzJ6
AyAslCIzCY8y9sdmcoYtcKp0d771tzcRipBfb6LcKwLEMh6ohn33ky7LZ6D39z7hK3v07Y9H2cHr
5gsjOPhZij4NPObrvVd1CVghkEKuVr7/bXcC/qPXHfhFnscqrmU6G/LEGu99LVAv1napadX+sik6
df3CzmoG2jBvQBd9Nt6JOL/rlDkObC2xtrQClhnX8ZQ1YpxkKmn0pzPGiPljb3hyc71G4L3Uw2lx
XgzAi0YnGBk2qNIT2Adq9yYXHKzP5RoF+lIH1oENXigymL7AEPwcQiqh9wCCwIdCJj8uWwHLjAfp
K+UnWAE41Jtx8m6qok3jzLtwD1kGnOi8ViV0+9K2Yh+BNn9G9fK7cMwfuFjLSyxtU8uIkeSXDmJu
mTrIBQZVjWu7uDVxc6vlmqDqwiLYwDU8uw4ZmHhF2ofxpzAHmQ1S/3UlPl+0BjZwLTMo38t5iSMV
cwVNxVxv8iDOt8rvL/Kjvo1KG2gpwFqaiBRUAR+MmZ+kVz0pknw4P4DTbv/vO6lvo9JAp1VMbeCA
2SiuQ7YpSgFLM13z7nzzFsvPf2IO3ybcKcuknEdwhKWV4B/mqHmUsbhjpP9OBdF7pws/sMhT21bQ
YFNWkTpRHbqbWpQXjs+y8rEMwqyJqUjnRHpbt/fvR52v4XOXJs+ycEXauAtMJ9I8mIuh2ERUdFD9
SMZ/RhP+9+xZJu5PnZMgay7SifcDT11XiH6Tnbiz9+fXZ2kElpFPlVKxbDKeBkHu5DuwB3EFodBI
/zNGsr9HYJm420DQWieEp2Wmf+Dl8hZsZ2BTdst7Rzr8cH4UC0ZuI9OiyJjYGR2e0kp+CNgESpmw
l2B3SS67BKMY8PVhMdTAboLlDA9b89z+HGczXbvQxfyGKu92DYmxNArr0EYJcii1wVR1RQlamlDu
eOU9m9q9CG4Dke3XY6i9TjckUjyVbcyPU+9Av7TuiuP5NVjYSdFpVC+O05GOdILq02mhg/mT02X5
EdPI17LzS82ffn/RPIWXDbwJS5yAd7I/RApsD+DQ6iBGev77F84iG5KG7GjVtXxE6XnUlmmPJ00p
4w9d234D9fiFcaUNRouqxgNMXWIb+cM7lvdPxTB/SuJ+5Ra/NEmWNYOXUdO6zkUatcnXtkO1eAFF
nZUJWmrcsmTRTFFMVMNR40TkV/CoeVeqasbLto8NO+PDUJTgUuvSzAm2eNFFtX0dhpd5ORtoJicC
zEWNxiEBOWzAAXNVtasgttOd4I0T1EaZCWYAz4y9Li3LiZEPeTS7YOYoO5nR59BRVN6QIgudrcqi
eHrsoyxCRT/4RvjW9VUQXynhVS64/ZJMT+A94FTvtJ5K+c3EYVNCBtZ1cVBWQwtSep3l8jo3KJBL
yVwWwSPtQVZ5l0A1afzqDFXF3iUZWOSPYdBH8Y6BdGE6aJO4bA+aw779YqCxlD0OfkjK704eVupH
3UYFXvIq0Avch3gicMH3XUbTzUCHVu81l1Bu5BBnD54T03gTIL+g2ji4LZ3UEc+wM5QVkrFpURjA
Q+dKt1mZXHVg2M+elTGFe+OIzMnwyKCgQb2ynAuOMrCcsUC5PGohEsw4ilWhjyo+yla4mylTz+d9
wVIHlid2mDwJbPEulYMIoLw8Bd2VB0zkF1wLqwvdfWC5Y7dl7kxoydMwbwIDsUPGf3JVmB8RwZB2
50eyYLQ22GhohM5IMWDn+/UvQEavAwLl4fNtL3jM4NTnC5fMlZajmKIOF4QufN/yRn2uoMf3o/En
/WXqaPfrfD8LYwitiWqMr7BRaZcSQB02nW7x+jyt0X8tLLVN0wgA7YTbQM3TOiy/gqD4IXHz6yxi
n89/+1Lz1hyNyBia2sO3BwqM8El9DR66dAbDzWXNWwFoABqJyW2wh6DUYTYZSaqNMeUPEBasxAxL
328FoNLJaVgh7YyXtLLcdDixqCZfw1K+v2wA1olVouB9bCMHpgw1DgDNSX1AKSY7dmB1ufBksc6t
ImSOar2wTyNk9a5mcD3gsi/9FVdxcglveH8bWSmbfBxB3wMDgyzIFjjtEmREeBYWYEW6migTt8p1
VtLyS31Zqz0GYqajQna1Fskcb2jOImQPSejdimqmUEViJJg2BhP47fzqLFiejbjTvK1dx+QIV+Lu
q+qUThljF574gbX0PNJZOec4lOk0SDAwgjwbZOBrxM5Ln26tunZQjB8wvHi1XV1fn2Rdboaqdz5e
NDE2sq4v27zKOtCcB62KrkFU43zFJXdaWeeFb7eRdZFpxNz0CEWrrK6vVBuXyKcPaxDEBbftW4eb
R2uVsJPHi5v42q/5PYK4r5RNH9UAkqrL5sdy2a50jTK4HKdkaunPAgUFP+dGNWvSVksTdPJWL06e
wKNtWZQVbq1hNJKrKmndrZNpHVwGewND4+sOUJmcZWEdtykQW0P1yNppirdZ1Hp8p/uOvM/75p7E
0egdwgEO5joOoQNzXZAg6Fb2wMIq2foaDSFOrsEzks4a8ETUp6dt4T2FRX5Hcu/DRatErVUailrm
Loqh0gTs66gjHzUoHmS7Eh4sLZLlrSTUUB1VIi7WkyjiLWlKvII2BdSBDxd9vm+dTaFDZ1ynEH9k
VJbNbWX6GM88RgxrCd2lEVgeanaURGW316aUugwnqy61j0cqf/xnRPd/PY74lpMK+7mRrYcO+px9
7ofqWMzqE0pK/rxogmw4YD0005CouU25bPutyemvGfJ2l5m4DQfMxez2fRU16ej4h9qrrj2vvyzo
sLF0OgI3ZIuZSdkE6tXccc1uHpLyvR8X3sreWYhrbCBdX/ptB5HCJsUBfh+NM8TvvLRQa7mFhZ1j
SzzmBhnOUHawrJL4R5oV7FhzfuErgo2f01XI4rGiTep3PUsnf5bvu9Ifj0Wk2stInHxbZMpPDKhK
Wgd64UFbAgoVHzPXeyem+ULfY219MIPneZYwzJBf6Nt4SBzQOo7e4/mdv7C8Np4u0dU0ahenf0kL
FBEnEIier4oB1HY7XZMu+nW+m4VltrF1IEzK4pCCuU6HBFyQpgWT/bYiTtLtznewNA7rrG4I68WY
sCb1avVcd+5ODc5z7q6x/1vKMX85IM86AcBVMsSOxACCut/FJAEp3/go/GbvFN1WdObQBf7dRLNf
Tic2qCfeXzas03BfnN9tGcekApZy38/UPdJqyA/jRPi7tgjaywzcxtrVrHUVCDvrlKmMH9ye1Slv
aJAOLIgvXBzrgOMzaZysaet0nOs/O1HfeARo3ymbLwKz+p51vqkJ3E4K0q0pgv642KISnX9lUSAf
IKPejStufGmHWWccqJGyDPQ0dTrL6HtQV1ddUbzj5bQSSS1ZiGXm/ugglY6SUhRGd1m5kYIW7yM1
rCEZFm5ENryOeX3bFtlpCWiZofaAi+upGD6XmnYQQiaQGW0bf2VHnWzijZueDbbrPHBCzhJDQXR7
VzKHnbgkUbLnghkLrDtrryoLM2bD7ZJwjqagR8jv6sGddkwB+7qB5Lzory4yPtey+XjUGUf4jHEU
4bRzK+o/9NyTW0h188tW/bd01Av7nkKGTIMWZJe7uemuoeHp3HseXxUS+30KvbUWp8l70QEkZj0T
hgrbClUODepJBcTuCh/cjyhUcYPxUBje9Tvk350qLWUWo66qjIvukxug+o3XOd82kU+eo9zESHVN
QAYO+6hISP2Zd56rD5rrQmxVUJo/KZRgbkZeDtcTK0ZU7Cm9SeakYMXGaZg/vy9clCo9yayYp4fC
ASD2vuQFmXe0IUV/RzsqoWjiZd24EtYtmKyt8xHMofBOZe3QYUIabUyq5FaHZXPUvlN+umyPWK6n
ICUd53Gs0qEMPvaZs8P+e6rIdOEWtJwOLrMThFh0ldK555va86/EPHxOxNrlacktWF4HdDxNPkNj
Ds8Vbe2hfmiSwz6ZgMXYzY0g83WEmu34qk9IeSFawkYJugIyJf4YVHikJOHer3R9yAVof0Mk1QeU
SK2cCQtOyKbKA1m9cqmkVSo4OPvnGYTWSItd87Y9hBrKLhctvw0UdJ2cQS9KVWlYK/YOmHX/AfJA
5pspXbLyKrewiW0UoJMlUe5xUe17QyuoK9VmiH/1YI4ejkyjcHHFEy3NlxVpACuRqzEE+03OkB05
qMC4QLmhYIA1c+xt43E1gbVQKgcZ9Nc+KS/wbpPJukqd5lcWfwZMej/M9Bcv6c5IflW58R4YoPtB
rj2gLSSebIQgMdzFk0RbpXNLjoVb7MDFs3EGZzuDgNq4zd6rxcHEl24KyydENKviuT7Rr+ciGq6S
ug8OXZwAihCCOtxZ2eBL+8JyDQHaDhlYWnamU/zWdMzfCtW1jzUi7N353b1wwjqWdwC1mWBsQgot
ioLhEDI33zLirF2c3m6d2tDBkeHBlCpw1YcTjQ+STWxb1vmvSz4dzMOv95gTcreuozrbuSO7djK6
8btwZeKXvtu6apwYS0EIjqbn2UfJFCJyV6Tnv/rtNYVo2+uvnkDrx3qwzO4q5t3IYjgm4lGWF52G
UO5+3ThwlA5kosDkyUstrlGfWB4MI895XR4u+/rThL2INbIgAmcsJcnOKJANxy3vofXqBPuaFD/P
97DgOqCm+7oLMPDKLAANTtq28qfHxGfUJ96DUuFJGnrISAii/mLcoIrnZ8PX9unbnhEyRa/7zEPw
94+eYmk9efUBmtLm2hXwjj3N3S0ykvGKo3/bS0Fc7nU/ZDLIpTaSgXaT3kjq32VjBpEKDdkBimpx
fot9N29adRltJVgFX/dnoGOletolO7xkEn1oT5UrIH6M5935xVqwExtQWACqK2q/TZAID2/zMThM
gfhyWdOWdU+FMXmTI7CrB4VKetXCldfB8/nGF9bBxhGOqJCYu7zLdg2PPmY62pLxc9x/bfBWQVvv
eZwUhNLXwDRLk2RZ/Ay2qn4cOMPbb+7shmJSvzLZJmu4uwWHYoMKE8C9/agKkl3sd7MHxaZCHEjn
/lIjNEVWYqClIZx+f2H2Kmwz6ErSBDXn88ZUT263lvhfwERCcfF10344QzgQhRapOxE63jRV2dBv
UWgAEgF+Ql4XUwBULwGVOXh3Z+MkT3qQndhHKMwdvhWzln46IECXK7mGpaFarsAQ4YIdZjhd1+SQ
X1Vj27BDGdWcbM/vvaUOLB/QMjZA1baIdiqZSXAdV+1kDmBRR5X6+Q7eDvghQfh6RuVQqXnMuNqr
DoSYVTY+sqy5rzL5M3D0QYm1Es4Fp2kDDREyBpTTBv1waEgbZHarMm83vSLHxo9WiqWWOrHcAI9G
SF38H2df1hs3D0X3iwSIiyTqVdss9owdO7GdvAhx4pCUqH0j9et7XKBF69YJ8L0FgT3ySCJ577ln
mXGRddnqxGvIle765HbyHJPpH6fmZ9f4cNpztcCdZYEYoKJ70bb7/STXF2RZvAFMef37M/nkoX+k
GyLG6D0pspzzlaomEZ4HRxvL/eK/ffqHY18iocjnHoMZDAS6SVeP8moiNj/9/dM/2WA+WuJxQG2M
hMOcz/7UJhoZ6Wk/xyRVgv9LBvXZ7fmwCegRMSeYTc95CdeDb70e4egV+nv0j5rr/WX5fxES9pFp
iHicbZiXFa7HI17QZYI7vR9cqBbHtufHVopnFf1LPPjZV/mwvCH/ZjuiVqdcx6QpAr9tU+C7//In
/GRtf7S/Yxtlu6lnxA51Mg9IcEWQkUKw8fBnIdCrVe7335/5J9f5yEBctgGGcZGb8pKYBx3K+yZS
N6Yf7vjkHt8FQf84WD67zoflHdRL6CG/Zso3Qu5GjJAxhnowm1cnUVtmTv+LLfLJU/nIS/T2vhlK
w+AzBS1TFkPPl2KT/5fn2icr5CMpC6FIvNTrOOVRT1+14V9gdfGn6+Xx7w/jsz/+w/JWjWq6rudL
HsQKUYGUg7u/l13+90//ZPd7j5b7P892Q2pwLju0Z125LCpHNJmDD+vS6KZwITVjwcee/st3/rPn
/WGhlysrOanwVRDY8AtW+hfghS8rDSTQB3Hq7b+UDp99qQ+neK/KaJ5DXMdrAKoNwXa1vV2QbiyO
yAk9/Lc792Gp1xU2FrHTMRe9HZO5WnFAjcOaiJneT035nwbA4An8388nhtfD3ATBmK81ctAaJWii
vcjcSke2/7YKP/K2HHKtw33cxpwAC0ggUPi18+q2kepuC9dXMnT/csf75PF/JKvuCiH2HZCuPI7N
kNRef25qv4JKSN5Fs/mDOPh/NPCfPP+PRnlt5KI5EmWf63pVyH0LkGO1IzpuDNcxGa3/j7Xzycr8
SFstOTcjqUJcZh4QWCprgjlItfyjUvwQjvq/JpLsI2F1IW4vl1ECOQGnOKox7XSsqGW3pTAIvkUA
2vs9tM9I8TxBznyNNR8KGKCOCRmCYg6s/x/fjw9bRMlwqQWs8VwN85+QCQ07u/5RDuTSwyIwHP6b
qh9h4f/3q46RBQYDLo4L7gVJvHq/OtN+/fta/aQE+MjeqwklZc2GqBjCpUn5sLVJvAXlsZya5Wbd
5fIExjg91E2pir9f8bN348PuQAxIvztc7Iq9tCZIJ0Lm7iYkphX/2Bg+u8CHjaGfxIJepY8LoUTe
TUNi/P9YUH6k9MHKbpgdxUevlB52PWdxNGX/6bZ85PMhqUWXKhpwW94tv4SENKkZkJT+90//5CT+
yOeD/Q5EJK5DlB/UAkFb37Zjf++H0T9W5Ce3/KNPnh+AZsWahmfw5yhsQO94q7/8/S//kOf+vxf7
x2TcAK5ZamQthxG6eKNmC37Du345L2UZP3TT+sK26vvSj9dw3N3BqnU5Du1cP9QwS8qXRvmJdV2X
ELOsqWH8C5BHmlRx/S//xE921I8swLYnQ2WWLsJopa1ezGAwF9zJDqo+Gc5IFx4f/34fPrvOhz1A
e8gCF1sZFk3vTUfIel37Rhcod46y2Td1mVH5/At8oPR/Inz/n9bgI28ucrRs12owuZrs1tqUGG1o
n3cBhFVTMpqA4C1VA6R7qRppHPGE1btDF+H3vKRg8s0DUjU604eqKXoiqxp+rEM5keNkdDj8YGwD
NRNNfjXXiRvlNiJaWmtGbmKFvKrrOpUbCU8Wvg8DWHXB1ptvHOKi7mtH2tEmK0WUEfyKfPiSsqrx
hz5dkT9p+8LtPYmQfTmsGyLreNyh0Sh15yU2EtWZ1WxOwQfovwURR9S72cfvY7fzP4grgMI72gcv
uoFDd1MmFVrdPYlbS7ozx6j33G+hf3FtPEOK6rRF09fEjTcd2qDk+scmSO+d27bickmibtRnULDC
w9Zyc1h8BKnSyWGaWGuIUHahaoRWNAyOtV3kmgLo7iLTym6yCLydJ5rrk1Hx/qLADH9uyZgKKwsT
tqdOjMH7EotZavRmbVaWrEnDyheJWPzUhDxnNNYnGF+tB9FOtAAtNav74Hc/ulsFhRCC7e2FbUMR
dOCgl+t2cKs5DDQeMn8dSapFlE5+hZGkMw8qpEhb/U2nm6rbhqSzU8phnowMuBs4wyIVoYgHdZgG
c7buAc42aUsqyAtumg4nLhypVZ3oBYaWW4eTa4F1d/2D7+ZQU39Kl2lJpulV4sxpRvzWMN9NtX21
3q+JVL8R54Dg2FeIvi77QK9W9Elft6nb/GI2uFcwDlvASep/rOtvdJShfdjo4+jGM/yUknHUJ01x
x/oxCd23Ke4ztU+3Yn3apLrinl+gIjgFtnn14zXA7mDxGjudBHq/h5xhSN5p8+kMwoY1nX4AzxcO
X2XYHW0MIbL11ulK5pmngpXdVVFZHkDAZsiGrc144n3AXIZ3ExpmWaEqBQg5zi7GjZ/6zO1DfMWt
9ZMNpx6+A8azXcd/MUdPU2sfq2oJk3ELzs1obkvH06hi11WZwnfiQsv1+7jKb5Va31gYGFhm9xkU
gzX0uBtEuZ56pk5+XebpPtjxyg0DSwSGZHlr1Gu3Bz9J6z3zmL9Oe3wxkU47t90svs2UR79tLIT3
c+NS31d+Hg3qRcAwB5LorKbz1ega70Wz/vK2akqQvJZzPWTl8tgIpKjCa7eH79MaQNvu2NHX01Md
k0emWcb7MUpc1z8gVb7oY3sJ6DNitgtkOeS2Cm5bGmGQxONv62YusW8eJCJJkOd7ayKRB/2KlI0h
85oaA4cTC+PCI+RqVNPDYXu6TrAfUtOYSeWfOr86wtAi14s4bsQe4FZyI1WbDBW5GeR8B+WIzDrd
5YuSJwQpprrW37Hckt2Ud1K659KfMuTopTv5Xu/RfQRdnIccePDpUofzHtugAuWtxb+rOL5qWMv5
AqG57R3vuuO8Iyax7nPwOO+XySuWsL9KvFK6b3OE/uQbgirIFFfZuJg7qcfjYt6i8Bdl9RN0M4dW
C6jUUDXWwZmWUxqO/JlqhY5WJaw59bF+pIKe/B5pN4jXTRCKcKB8rDIoFW8p84saeULJoPFMxbiZ
22kLVLJQ8epIVYi1u2cLFIf9yl5hlQ2QTbzSvr/u71kadj1L0t66WBcjAgqSxm+39x3jK1Kx7ttt
P8qSPjYWR6lyECFCm4pynsYy5350j9MInjBbwJAzHvRFuPjlMVJIEo1DaDX6qUEYgdnxUiyI29ZN
ZsNVJ3KGv9zicf59r8v2EfltcZ+0s93LfFlo+3WpMG9KQKWJ7mcq+GNlbSySaGuXx5Zolw3Ilk6m
ejTprCESd+XvwI1j2sJuJEzxs0v3uDbOu+dkgW+yHpC4fqg8gnXd+BPU8UrU0UFzpp55gziRlAZx
h9ACZSIkGAe4OU/xhqzTBKIE+IjrikfINC/7ck4EArK/8nVtn5pYwuOWcGyp2Q47tS5ZVd/k4eRr
kwrO7HyzaefuS1jjstyV4BOdgy40PwWG4i8iAsrWjSO7IvnZu1Db8bTcDEqodbCyLSa7jF7ekBjl
TLCT+tB4CHRnHrjUkeP6O2x8qUxB9e9eulYt76p/nqoV8cTlpkXqmqY9KYpPzKg1fntiZliCrCnh
cIr4dLfGt31Tkvot9IJpeSBVwx+tjMFDocYzLJl7r/85WWV/liVtn0Q9+9gmen6ymJteYOiH/O8e
p/6bM/1KsmHq4wtETi91E3s3c4REvnyehgBLbPXiJTOTgH4UXCx25qQLinJe2rGozBxjL1/ok6ai
+r6XqsOyMTgwH+dp6k5zRPTjuAf+LylhQIHEJ2XZ7drEwx/ZTMzPEQm1fIck0r7pphqzcpN1tpuW
nUYv5NdaW/qb0ZX3eI6sO0riu6vGU/xRg7YE27h5vK7IEf1V+tvM7xHwHh8mHEz3DQ+HB3h2tI+u
GYYjX+IRa5CHok3nLgTGV9rRP5adFaddSZKsvBHPGh+FVRqNqBv4tH+bwLuozoKG0WmoBp0hF+fH
SPjU5rVlOnzo4lF/fw+EpIkPXPTX7NGlmJZ4oqd5Qp7D3QKnYZuZFQfx4HiH9cXjFgeT4+YutN2U
e0gx+6K2YHtpBLHf+ORHX7uZNGdMAIJCt+126GelCzhw02McRO6KDXP9Ga7eOCGKYquyep7FkUv8
Tc6Bv/YeiJzGsfC+BA6SDBdWIPQi3Z1i//A8l+KYW7+NlrRV1lUuWDEKimJ2u6u1CVI9d+aP3Yfm
PqgmB2/0Vd202xa9REw2qacUQdA1Z+kWkBZXGXCCoQNUAmmhNYNb1luoMJvBfidaJOMctmEYx6sW
nNgUoeTYep01rH+AS4j1UshIh9fFrsJnCWpH8TLGMX82uvTVZUBYsYS8GNlury18qXWGREISpcKX
ZD3VVtMgty0KnBJh2wgWOVoos12+Q6XlJftq+/sA/N8pITaCvXgaBnAKK2CTjmmrqn0pk6hXW/kH
SfHt5iW+2c0g4TsZLeuSu6YHJHkyfJuXMe8p3Fgas4GEFStsEPcalmNNWoc1DrFYNGmr26kZUwTd
edOaDr2nloTzgFIUvC170FVFfxgmHwO4BKWzHLwSDedQPiLXal2TgJUh9r4tar5aS2WLAlBIOZxk
CYbuHqoABUzpaZJHgZu91EeJbW5Yy8Y+W7ALPrSjLPXtVtVBGtvdjkXjbO9SRAz73k8UPIu7+I2M
6SEWQUSrFAqdlt+KaIuXt2VBhOHjVnsQYGxkmuNzSzcyclCLYKG8pyttYn2jzVJHXzoEvMNEse/m
ZbrdVuou2GOEK6iuiMk33XjxeVi2wMsQ9cj8h21QG5zMcLO/94ASBWpEuvqIWpvZNwQHVGsqa7YB
3TdN9VPa91Zui6iID7wZ2i7R8MzaE7+l7bNfo7TIrCqRLd0YuwfZxFEwNj4KedAzWx1fY3jWuawt
+2C/VCPytu7Xitsl5w6h2LlAWKDFPbfS5nUjXJSpjY31sS3h8Zu5rtVvkKEs1bFvSDU849k4eMcg
3HFJmVb+kpZY8GvqDxuM1KQ/ocAiYEiCR4sUyBozzjUsC+g/oymFlrVjN5zOwhxbCE+WDPFsO78i
aDF6NVOLzad3lerytg+9Jll7iOiLbVvX4OxNG6CvwO9mnsG9UlTHaeyWIQsGZcNEU4J7SLnaf3hw
QDNJZXdV5sFO5z9yYyRGsk4Qml97p/QzFlbQZQOcte/ExKod8PM2tSksZRqarJBQtadlXiI/FVts
+hQZf5EqIP7t3AWKnEmk+FWP/5pr3vYpRBvovHs+rt8QSomtu4RN0evec/tnFmx/HjUxc7rEFYz4
8GBEe0TIk4vSyFUeHBhqul8h+ZDFDO34lPWriERRqd6obH+3N0jwbpDlEEtvCbOuqUv/hkEsHyTQ
e+FnJEIl9MmD+9KY27h3Q7ZYgZAZfOJWFwxxJKBCTlh45CyHsWK/g2BGYxNgtPqjbPSGrqBm3u8q
HJg79GGzekeukdZ4RFyC/VLqsO4zY6iu3y31qZ9EDcX2JsOqbDIa6oHfka0ur6RbvTO4Xvuv2BBY
PmzwClhh/BCnoBmivoMhvtjOUmycFsNMyiCBjyp7wX4hm6KkoYF/sRHrtRvm6KdDWdQmCg9TZZaU
/K2NrNmvUvfDcox4SL+OCIoQuSYcMV2bNfN6xRG0l0kbd6HNHFm6MPVQZpRHNTUSpDayRDR1co1e
97EWAaTbaoigtI6nOhF4ivSomIdCS8IjYL2taBWRm5XVeGOt4XVf7CPB4sT8kMdXNpd+V7SrHGwm
S492OWGgaRZe73yBhgifjQ6iA3W62rGlw0utHGDNvNa0TDACid1VWX+cUkgN+Z67KZx3nKaNmR7g
+r7uab37qwQ106dNwSQrSRaB0BUlkeftz7qe4jLDWTqD0c8FeXp/K+8hTILXeuU1PTkDTwt/vpea
NEFBzudk0n65HLHFgbysVFz1aSzqHpRuTglNoDwK62QvA1Ieajf20SGaYrAEtg03Lgkqt7xOppnm
bN5g/ZnNUwtfjIk1oOKHBkXXua7U5Gccx8+SRaEa51ssXTaf5QIJHwiRPsLxApxKL5Gwqk05Gkp0
rjQu77tZ+ercvputJlEJ5mQ6tXz6s49LGQLHiPqLGEuC6tNOeGVNqCxMaiMMrFI/4g6O77KNXxc2
uzbh6OGaU13KNsp3rHeT8kpH90gFnZ+cfReHe2ZpnzevD77UDjwo5XnVnAxkCyLAJ9IH9gOj9PDU
alRJaH2R1YS9RhD5FYif0SC61TuoB0yGu75EXutNiUMg/VgCHpoj2yZk79/3gS0s9V4nVWned+lt
WVnwhOjMETAKMsPr+qHyl4kgzbl/PzsXb5j9pUCGazn/9L2ZVjaZNz7UN5udpDKJRRh0fIRrCMBd
C3sGeQ1wMJuHWC5beNlQf09fJoPN87TO+xYflgZ+1tmw0dLdMqRt38PKVk5fu74vMWlxmNwz2Mqg
yvulNG/Cm33thH8F7jSWRcs9OpwHuXAj0KubeauSzTLBf01aanNHGBwzThas1PHSbeGsIbNHsCra
pdglwzbG5ERYPM13wTR47U+qrTC3oWEToK1WNUb97rdx7G4X0EYM5AFO7k+lR6r5i6mbQF2h/KzY
Ce5DobksI0XqdV4vvgkhZvFY+bYjKMiiqR3X5XVFHLdGDSoIr86qml1/7MEcojKBYmH186mHU0yy
4s2gjy2KkDOjDRtOmJKv9OL3GmHa6Ui8GiUe9BJbNjQRnNAQsbK9AZdocOwiiXTukwZCeYbDW1Pz
q6ZNt33hvUD0qxTakMcA8xn/jw8BBD0FHgcIMI9Yjq9SgNJdJVHd1fp1BU/dQwXFhtpu6TREfDwR
b/X3V5hfq/lU9mqmd+2+TeSAVGN7H3Vze5owZllv0SOE6gdbu7B89seAzc++daBwY//1Ftz0jckd
gFq/9/CrTVRI9tFPhrb1mjsRzbv97SECk4GUQ1qoRrMybnVg0miTS3ijy5a613qMenmemYBCBQjv
1saJxLOqi9ZoKd6CeSnJV7TQpS1W1NrrvU884X31JyrK89CYarzEOqj3LFqV334xMGNAEwlOI8Jj
kimE5kRcqh1H6ZbAF9bsWbf5uw1SMcU47LC5e/5pLie/MZjO+iLsEoEybgWcghRBNB0MuCg/ymAL
26MFw5pnoVJenbW+6MtXE/YbgA5m/Wa49mpQNE6QJWJ7sEXDGdsaaFU9uQmI5usdaX2Yy++9EvFX
21M4rglSq/mrxzqB1y7yPRAydagquBsHbAdqiu1/v+lN13kW0F4wGswSZV3hBwI+jZdZj/hb3hmw
tbwMiHTuv6IypbJPeIU99AyzvWoGRaN93wnkCDA0TJG2GbJ89Evapwg8WernqgZBpLltl3J0MZAW
vHhPPRYaexqr0TEgej5Ob5ZGhnX+M2zEnGGZnKMAW2IUrgYSHN/vgWp669ish9piNXwP/HFbCxrV
hqQo5SZ79jo5VyiH5HIbo17e5oSRtlnPwmxCd2kTNhgqb6DizRkThCxHb3J7cIP5cxR881ncL36y
mJKsD/BGruYm3Sb4ldxyb3gPX8SYPXTP9YZSe0ub0lQYUzOHGPsDykMOasqMKdjdQMOSXRST8XZP
aOUqsJWCSRmwfRj83qZkbftaFjGqn+gAkZmcUaKYaa6KoGl11eKsIhpIh+iaNuiAatfjdrv2NpYJ
Smqmc78ig48vNs9xDrnbgjfxHcRALEI49Xlg47k/Gm484KtsmCWKpB5mHuodF10n9HcJlZ2mX/S2
99PNOoc+P8N8YtkBFLQDqoi2jptsLgPNziAksjEHrDD+LveGiTNK1Ma/Ivxpmot672yFcxyexeey
39WQSQpO4yOZqGSvrgk8kaIM8+ix173mt72nrYd0EUfdicZBDZBEkyq+G9jCALXN3hLkjDGZkYGw
I1zN5rrYsQxgcI/ZNkbPDenVUepgHdKA+iqEFG+q9aXzg/kJhAv0lWUFxCNr1DSEhcO8uswbuXVY
7c2CvhKUK74lXhU2+5cS8eAkR5q3wMgCCMaQL65k8VdIUxdzinZf6d/zzoE31Bya3KTEEp2/+5CW
0KKrgnJ+qCM0Ad8iQsL9UZE9IIVc0TifEIUGOgbkGD3yTlrOGlT2fAbN3rchwFT4WHg45cfYT9m0
uvkJoNO+XKFrYyRTra/LIuRmvW2EtdOJwQppOmpoKZs7AF3jXaedrHNjAxIXk4T3W4EDzpsyvsKp
BcHku/DTaUIprJKtM/GWRaPw19/t0od1jonwOy0Fc5QZLZwIxj8AouqqQBEz2wRCN9belDM2v6Nq
o41cusoT/pPtvDh6qoM6PvFuAU4KUE3mUSTBZrGOSX4rcYyUaT22Osoq2wWQyNlxr4APIOXsiOGQ
1ybw72ra66hDTGbWzguxX4+LBY6IPeM53GA6/iQ2bI4vMMBE85p0kVDw2UD3VGe9Y9BcqtjwF6Nx
xuclDKIeFriMoN6Izbp9Ace87p78SAdPaFrQg1g1A8uMS2bodRsaWf5BFpAtv4lYrj9HDVuKfLFy
aw4L5kzv/HdMV25mG4XApddQyNtyQZl9UwdCTCgTyq79ZsMGOAenjaTfwk26nidx7UoeJEYzb/lZ
Kye6oyZ9XUKG7qvtyIHq/1mYY9jzyF5PZQLpvh0xQgFDdUzArDF3S6zGy4Lf3ZLNMAcOB2LJ77c2
BHZv4Cn3IMcGo5a1XE6tm6Orj3SxL5QsG/tCN4qRAA1WASw0HIP6DG3sPgB2idjbFKv9INwS3za+
CH6EaJaLYLWu4AqgHXw/AQtTBah2jieMDgisqoYATH0eb9MtJgfwWnFjfRFQaBUh/i+bw11k/eQg
T94MEit3BgZbW43ssDUsBkpJ7JcO/ILvC2cRmAdei18Ef+iqTGwAHC/N17Z0UFVA2/rGpVVn2mPk
1Jf799K6NUeUVbslYR+Xb2wR+oe2YV140TCjIdn2wlOa3oYKMEuy4+S91CJmM2ZDTcAK2COtNx73
2altKVyZ3MARfwehayrjuPyJx+n9qMq4KYHSIIN4a+EubekOwozqyfgnUC0SloN9ab/5y9zcdWa0
Bz8K0VKpjje28Oi4VjgYZE9TKTpM3LhERCtoztzlcRT4Z3C0g5NPV32kmvUHFQ4GEsegeemHfSv0
Fg95pfExSQV1rwY6zFmFYZbdT55rRJ0CQvbh/CnrazOZ+TamXXWs2gVQC5z7hnzr2JBxVC4yIcuO
GO6+QTuwjJN3F/S1f/GhH7gF/ElyR99Bsnknj3xudI5jRdw0lBAAXhWLf1dNiMY1GJxfENKUBbJc
wsdo1/qu7kPYSFIaZQ2zdZTwedvPY0Rsro2Jc0TntfDflAFL57YNq8QfGHx7u9mPsb2uroYPQsw4
0jam6uC6Boq0Fe/O6yRnCAo14LgYbVoSwyQx7yQFKFha8YAmOXhRldRxhi3BmDQOObkPPCVEQtY+
+qU9uIVh9Lyiq3PGmGSsrUjQT7RIe4pXldUgDz3O8eiv0E/Q7qfHPHfB/KD8EVc2OFW76O8buKYt
+QDTxKwe5j0bK4TX29DzLwhpa/9Q+T7L6vCcbb/h1BQonNF2Bmw9AeOnYFRtgCIwtWWwuE/6Re6A
pHq4t8ONyCxXHN4IdSSCymNF5ugrNz69YY2eoLc20qURWQV5D8gEDtnWAeisBsJEKB+DLVuR0XQ7
qij64YTrL2WFMZqqm+hMPUe6pESRfluC5Jc7OJid5Q6XZDiWYgZrYEKW1p2Wl5VG5DsgeTSdYxfJ
38LIKo2Z77IZXceNJ8h0L9CxvCjewd7eg8cDgwhHM+OysCLv4iagfTxpYNV/WyMIcU1cO6F0gUUI
zz0/Ut8qr2PXXot6SEYVrrdlFLmTGtoVswUc+V9KRrxHn23RVIiyw+QUNv0Dxjlmm4/A3t7BVtqh
lJm68TKhDjvOTb1d15B1X7Yq0ECDMSUlFLZHW68vfAa5fsFZcAiIDUA51PuNt+/gLgHlpQHewspo
VMAdqwDhG1JUIqjWZERWStq4vrmZxLgU62Rf5ATesA8wBt1CL04h5Nn3+y5/SrdaUMwU/LurITh4
G7Tx9SbWFGSEOV8wzzv4MV/SHufrbbUajH1372nGZfIanYqPxKjXHUX3cwfqUKohBIaesGwKEuxI
XIVSJRnFFB5hY4jRtmcQIuwr1x0GE42FgQj2uqxbA1BlKs8ksOyPLVvvCmnse607htur22b/vLSV
j/G98PO43tVhXFb67sqy3DtRrdcwiikwnYYLk/hd1WZh4JMEnSfLpqjpbm3UhU+DxnwbypzxCPg7
PsJEdLwP292eYi/W6NX2BsVQPD92CuGwo1wxMdq1cm8Ri5ciBj89daLd0hbdaRotSL4IWAzV+Si9
o7cOfeJHMcER6yuAYK77Q7rlUSCnHip60hUKaP1XaZxIBglEN8FGWGJoDjSVjvKB4qAtfIpperJH
iugrALwBKSt+1alLCyup4B5H99gX8DB9mdATS5fBDk/NBz42Gl963SsIfJN6UVyyHJVUQE8W0F34
EviV2w8y9N1y9WtuvRdrPNcVcxWuA8GstbTyoYtmW14Y0pPQ30NUK9fTiv1+Nhlmgs5HEmwHCCrb
WxAsAZxKHm1NAr13C/PnKJD1b9GjvPwBA9jV5WMgJux8ijo8IqHBXNDAJg5jtADAQNGOBNBbNDJW
X3APGprvE+JZOSgZJfbgZJyimdwIC5+/b5wBSTo761lU+MPaBvrohlZVX0KPy+oP0tOhQ/TDdkTa
1ozJlPmFrslMLCFu7Fa84RqGlus8DGRJlITRyzdQLUx4KEEn2U8UMvzoRsFrosLhP02svpRRKaqv
u+94/xapRTZvPF47oxMSY5X9afnKGlTxGxJc/gdnV9obOZId/4oxn8017wPwGnBm8i7WXSWpvhA6
ed83f72jena93ZrulmFgRpBaKh7JZOZ78SLiWcbYqiKb+5WX0MFCRKeSqVnqKgV/YMxyR9UNpXXK
NK0zWBUCikxplWBRryh6Q3erMyKTKQ7xGk6zXRn8VIIXIMah30ZxHT/BU7eVXyfQWWsO4HRehcey
S8ADI2WZ6zJSsHjSuHuynWmvBaoA8+AglFp6UI14OHXveHlGDQ1IMz9XTocWADVQvDwcbpw491mA
uZo1zormAAuY6zWKkQrQVePNqCX44BaliPlcoG9DREFRLflrw3UF6n+LsAwcTBGqOXsGhtVgM0Bn
I7jZNxqc2R1RbpreFbCR1xdjbtEd18t5GQlnlw916eIJoJkLE1JuliqokqqqeYOBXVd4c4ggMyEc
cqXmQcrLQtsolcCtV1hJCm0gVnOfm5gYeKwUbFHMft3ADyWrZKReLIXDwOSp/JzKl6oVsDKRLFJy
4Z031ja54E2sxhPEY/eu4lGoKq0nwpID7AMVbbyASuuLoT1xI7auG4yD5eIMX5VFwMbaVt1w1XlA
0+CvAPM0OQ2zei9UcBo+KFLS1QVBgB8uAAn4ss8DpLQN51fwp1q2a2Tky0ab67yBN54+1H13T1nR
9UfK+SG6imtYdmYZ8lmJBX7kxL2MAk2lEdQ8Jc2Htc5SW5MEL3orrtBqFutznalD0KhKpeQEce7K
ITDJwyxx065Xl9dxBK6L+FzrZuHMdVE1OLE8aaAoo96mrhb6z0ehs8ilBhgUBfdVuMBq0SjBO1Hk
zKtiaR5REx766WLofF7UlDNUPirdopsQLSbZYvRemEiaRKRVgWVIjMyjPqA8UwMMbfQilFDlU1Cc
aAAsZmkpmh20YZ2yzQd+MqYAjw6kO6uL4TYuW4qW5PMDVywwHiGx0EvVYAGMGoFfVKsqZLc47vIU
PNoxwruZLmEU7RBXd9MCoglY82hUmwH/00ARq4xFNY12jfCuKkBYkHKCTFHVIL3EdQpvKkBPg77L
DQOgugsaXY1iwSqlWtuxaDQGfiEotutDak6aPOhnuJkUBVCJVh6ya82BybQHltI2h7RNQ/0doLEx
npQskZRLLOAFOdfLkAlHnUeCj/c5hinZCxzaw3kGR7PoAHHBIGPWJcYraq/7Uz3O0SaLM13dCPKa
NAe+HuCfmVdzPJl53uUNyvI8H/I0K+uh85dEX9JAE0E/OYRKPc0Py1DHKeq/nYwS91DoqCh3PdwJ
CoXXxvOaQxxG7wRuZRPH8sq/6cJdr+IAqs80FPjDpQWpI+fA89LFoXYaKVFkS0Rj3unF6CY5RWnK
CGW/CbMRpI9a6pRpdEFViQwswiqvhKRH5ycB0CmK0i1t6y6aaZsjAQaAt4JP5oF4IQ/BgqZbZbQr
ITXJNp3SDvq1aQG+EHkulspshr6fTHiUlqVZZgu/AR+CP6Z5DJKM0YL4xRKBm28F14NvNE9A381y
QsYUcmt0klBxR4OwpUCt2EiOXIS1BgisKE6o4JQCkkFwB0v/jpG4MuCyBZ6xg5zZE+Z5Q4YeAkYP
SJiU+4uoA7bpx0aqAKmGYs/UZQK5cBZrDoB4HikKtgiAY/tWhLfO1gDsb+zrAvjESOUODSOiHRIo
rS028GVUF7QOq/ll5SkajKncRZyi+aXOMc9UGvfg2W051BnApVnHvGLgR00h4bQE+ZR4n6c5HdFm
a6NX8Yr8Ikdij0bDKQ8KiorWC5Q3cI9ILUr1bcyNiD8A6pRjKweh68HIYcSxi1B+rpDfGvXEwN4o
wfVrF4SK6BUliqg/hiIoIKSCWrjGUqkkAtavfJ60m6HE2XpB2Q7Yb7dABCYvxjSeI0Gqb+icWe2N
yMA1IavRpm26aqXuSNDxJVuwSrWMjiUux14l7Oh2lmqNsslU3A9Bitypx7gUuIWExdrxjowdBvWx
pEM+E+XT9FhzcpgHWRMKD22OZJNGacc1JBXDQdwJSKzyTdPGcrmveElLbbhWtKBiFOAqbEMjlkLa
dklVv2XoSAIgeYaxl1M1SQb1ddMgB0Ktuc5trY8Udc/NIJdSpdEmMJtQW6pqVino1EL7QilgLYMA
Hotwpqgnudb4J5T4ixTwTK2GJJ+yAS50HGRAZCgjIWGt0oTIMNR1Ocl61VR01aQ1oyFQP5UsmKW8
uxih8pBqMgzfYpkD5MlBGcBZChZz+LY2wvhYah0Qp7gG2UgjarfEWUa6IlVEe6jmajplcMmMCDJP
mN3L2Dc5K4ZQXjsopR5zNgJUvK/JnIajuSZS8rKu81ybQLVDnigwV+CdMu/r9RXLVhpSVcYdm20f
AyWAaa8gmlGGptxBWHX4d25piid16bvMDBW8NzlfgBoB2jEPKiSqkeAqxt2wUh61GMPEtjFrDA01
hg81bHo5wFPLkHikafwm5wJ6eIA7GDU0VZVMpFM7LiXF8hYCECmA+lEk2G3qLYYyaB/z1Ij+oMYa
9pUyQcUEVOxFPegjVkPWyJMYMx3lmNFXZnWOWFcBbjKrJZF9GR2gUFrNqhW7Y9PdY26JVyvwYsSs
0WlersWECwaC72pCrs5EQz7VnbHxiCmLWzWXd3ULHhLNERWh3l3gAzwIM510XjtkUrQQiylylIrj
X/S86p6wF0iCJefgalK45Q+ZKfVR7Q8zeL+s6rk5pyjdGDsQ6AqOTMKavg+1VhUki+vF2K+gMr6h
/R/SHk3tYN9Le6UCa5YvdHQiig0N3QaqseNBowPiwx+lAhYFAGaVBpxboeXRnDef4Pi2GUR14aFM
wPJnyms43uP1XpBZkhjdDTtOmlpAkGUQ61ROfItnNGwEJXTq1NQeekDxFAZfRu636O4Cs6MJ0gYW
RQMnmsU0rS26ZyytD3edsXKFiFte2lJGGLAsDXIxpOBrvMMan0deJcTY2iZBLDQGlkI6ILBCgR7z
RSvnHQeuoE4LLgNPDv2Fx8BAyqQWrI3Tdr3FWiYf0AYgflejGUAbaSDkK6gAAVf/PKBWqt99JZWB
zOi4Bn3oMIKxhhZAUXseM4NXvRDAO8pla8HRNu20EUwYXVJP0H6iBFlJS1yimWOjr/X8xM3Ylwhn
VGG3kEhNunAz111TX+cG+lAd0bJkTKZQAE2ekbSi6ot6dw+oOyUKNmOU7OUQgXBJwCUfoMuc+KFq
DLOcZTV+6pRhgQ6rEiohaWDDhuUZ2EoEwluIVo/ayAmsleJsXNi/wyXdQOla020w5HOKLWIFGVbU
wF+J0Lu76ZtzKaFNkLIMw6FfON4s4gQl645TTHTJAb8eoQ74SFy9n5b6xs96b6EwMxz5TDV84Lrj
0xSKxj6feCEj/DoCxcn4zIxqVbCaRlwcEIHKw5rDX3nswH3nNYEnKWcoNNUXgLo9yhzgqnGbAQSV
g9r2CuU6kGWStEDZvqoHCV046jt+W8kOwKj6ChV6fRrHYmRxNGh+g8hGIjlYE0B6AX7k0zwBC0/a
K+hVA7oITR36CaqFI411eJHXKLJ0XihBB5YXMiJrIX2rAO2o5NhbNQQbQlRX15w3moeIy2bSyJFQ
o75WLaDrSsBJKymj+ShwdNaBq2lKrNIuzFpwoudghaiGICVeWQjAby8P83xuwOaE52MSOv/ernpe
h6WUO6CwyeiEHIWRRJq2UcDuNFKsLL+XuXyzRf2Z8OSTPExF4F1UZZebvRU5UPU5hiVeeVNUqWyK
NoJ0IhMIMu2MjTT0RV93IOsz5deaYkmC8fYX1/ErwdQnEZmSS+OMmkhuhtEjr2PGxv4IHt/vb/JX
AsbPpssV2j0YYaJploCF0VRBOEWL0CoBxxPNjUmMotwDuK6CqwvNYCLMy0hdQms8wbKyIhroyE6f
gfKFDOrra7rf2U8G/rNXMxqmoIP6AiWgMbViZ+W9Lsf7Cjs6cFcRORcBIL0qDqzh4Sc89pE2UFAa
YoOiCFwNX4zML1ROnx3No3nt54RrNQs5JXpHJ7E6B1oIsjcCKNkBs1TV3d8/g1884M++5m3TLZ0s
Saq1AtTTTrDRTAsmFKApOFlSoXz6+9P8Qhn32aYaRfbGKCZRsVBQEMEUEkqzQWXz/3kT97N+5z9T
t8rYwZFSsUatAGNBABQQFUSrv2oy8KtB+iQ665uoKeoohH8RMAkChYwbGukWhrNf+cX9anjEH2+g
h/gTVEdVsXS5MaEBBbcasuovJtOvDv5pKQln1FYVJPtWBKIA0dsRK2QMyPb/92Q/rRBiVkvg7WJs
xLVQidYDHu3W6vT7g/9CEP7Zm1pthWKC6h/TJgZq+9aVyT04UxdYsKJqAO1LPUA0DsyqV+rt70/5
i9H67FMd6xHAMvSFsgAYKw9y03bbVEDJ9fdHF+5T5ifLi3i/0++mqpYukjoukWwNadhoZsc3RkXR
B0vJ3tSiRGQUNnrUg/xYd+IOhbs1fRK6lQ+ZKqZS5MdyWkdnGZeVMFQjJy768zH+xw89lLv/+k/8
/FrVS5tEqOb++ON/nasC//3n/TP/+zef/sR+r7bPxXv3+Y9++AyO+4/zsuf++YcfzLJP+uUwvLfL
8b0b8v7b8aP36v6X/9df/tv7t6Ocl/r973+8on7e348WgWr8xz9+5b79/Q8BL9N/fH/4f/zufv1/
/+O/h65vn/Pk+fNH3p+7Hh9Wtb+B6s/DwUZQRQG1iz/+bXr/9htB/JuB6h8PbakgoI0GflNWyIT+
/gdn/E0ANVIzZN0QJEX7ZkfdVcO338nS3zQZSmCDl9AKXRJE5Y9/Xtz+zwny5+PAWPzj5+87Xos/
ziNVEURD13VFV4ABwFv0sz3Hcqe8IyBJHka2mDmLDtgt/I7GjKMJzRIyPTVspRKd7TaIIL9jlk7n
9KvZfF9C/jWb/3EVBoYIOJMKvfT9Kr+b1X2tofbMFclDti17UkAZQ0DotnVL3zZOnprfPaGf3fSP
7+ZfT3f//Xenq7liGCFoTR5Qd9zMLGN5EFKY0Xgjyxm3Ld5DhpZt7sAEijTcGU4JC+n4hfPcN8Ps
3930fbf47iqieGhQGMdNlxverq3WWW31rQq4Z26LtlhWadYBOAn6Ng+UmnBf2AZ8czT/3dnvocN3
Z0/FLOFmEVz11H0sXYgTVdt4jRyBlVZlaxA7EPgxXHk27JSPnooPH1/1Kvm0hP31KXxaytA4m1t0
WGM9JNf4iX8P93jq3Hu0mSITfD9kZ4jMUfr5/bP/5un9u/v+ZAmkGnHG3QtZD/0m9Oo32QQ70W8L
It26TW/zTh5EL8lO9Lsv3HW+dYr4fGK8zpIs6uDO4euPA54vtTrryE8flFODG86uzQu/VQ88LY7F
LT6JHAldY3s0TGlbOkogHAZLZr0Huva+gqDQRpVoz52/6tWMZoc471+uC6xAYLWGqinCpw0YGWSE
dw/XBRjIlF6ryudemy0Y5iQyZ2BTQWppvkxb19ihOhDeBMBRWWepKIO5Ma28yARxDhxIZBiZo+ak
QdbP0F6FQjIK47bKm2zssMfSEvy1o0VgHGOWWzGVLDgO7aLjyu5nCrHgANPzcMvE2AJgZOjCwzo7
Pin+utEeW3c4AAx7Lvf9fu2pTIdn/kO0JQIuF4v8mUHfhbIT61+VXUrV40Ahp6ONnePoOd7qbjuZ
namw1O6ZsF93grWYyRHA77CVLIHpHy0Oeb2fSaaFOQSJGVvwbaRZACGFGe5VFjId6Ow7b6KMao9u
tc3PoDKCgm0OZss4kL7o/RtxK+3VB8D5bKAtG62F3svv28xcH4YAZWaVGo/FcTLDQ2dWfkhjO7LE
Y+uNQbZLDxnG1oKCBxxFElLOR/Fjlxwh/txx/kCbBwVIN6k93mnf8wu3h1JIceucKrvaXa4daj6+
7lbHYZvvMVC72dXceceHtOeIsu/wOnU0LIjTQH1uVSjQk9JMTSxuCclNWEudDNY8CG7xID/wG+PA
edpTfgD5cp+a3Nt0ME6oSL9KO9lLUA17js+qlx3B4ReDKgfSQepN8Vwc201xnXDpMew3FFy+IhB+
qx81Jgfja7wJb9O1mEkXLM8CKS7iXtr2zuihulQ7oWVsE4/bzl4WYAY9NUSwCmd4bplOtb3BRJKx
iA1OSsNtiXHjNnKgsc5EIaa5Yj5ta6s8NZfqMj+oe2wkKEom5rCd72vbKXuufBkcr2B6SW/yMSPG
aTC76xJguUECv11yMuG9VFuSHPs3kJrrsw4XxQbv5+oWNoKt3skuYBREJohWr6KLfqEWb/LmZK73
2YYGnhTyBfyvMRDX7oZXgCIov5132RWkh62AvxYYGjLb6NVlzhEZUKGmfEmh6QMfABngK8d7Iuy/
Cb9bvd7sRvD7WXYs97VV72qYIJLs0kEZAigVfy4/JSrl9/ITH4SHEmnkqbvOrr4ZKfqXRS4KYTuE
fXvYkEGvdojO0Cypj+Km3PamFKCbgrgzDgC8KgroYTvSiYUE/qT0CSonMjD1zThmMgFn0UIbbBvw
krtamFZ4dyOTo6WP4ADMMZZtwt3Aaqg9WL3S1RQ+Ugv9IaRj7qsbAMMblRlY0w4leD0n44bzCEQp
vehJC9QzSND6Ptw376kV7/S9diwukQdpjvCQ7tDpGyS3jM4P+SZ2uYHkBYYJ8IVsQ8ih7LB3M4hw
KPT6MF3CA8LoeGcAwtKu+pgWulqxqx8wW296UE8QqdDyaTpGt9IXexqjlxImp60dIMgMT+Ep3Zbb
Yl/tleszlIQ+F+Q7fdMZRDHjB+UoHJMzWAMxTT/0U7IHSRfFVnypiHKINg3Tjqh6nLF2HHJ3ukov
1SE7pIw78ns0CeL3+jm6QB9vFETegy7jJLa+kTF6oymC08mSfW/mfmSHZ6wwyaF6Rxl5q77qjuj0
Mql2sVOcweQpzuu137ZeS/PDcua82OE3LZQgx8IVd9EGUgy3upS76VgFWDVfeLM812dI+2l+Aih7
VI5g7Si4JPGkHFSBQfDN5qA88H5yGl4iOEbvhMPyJmNWwIJAWMxXaOUAWnrqY3OaEfxh5chOz+0V
M5SFT9JxBtpNJmDsRN1lZ36j+mVFY6854ekCJfOrXcIAwOyBCh4zDi+wfKzgaEDUE8hk4PeZ4xPq
vBZeaRdCFOUwMGkhoiXAS4PUx4Wlx+mxNSUPDR4t6Z1n+qnZoGxIcFSncyq8iFbsZZb2rsiEy/yC
Vaf60F9CUAvfUa8D7Q2lWEz+jIRmGUCdcISvCsAD2m7La36dA6gXx2PeUozwBW12dyiT7DMr9GFx
A+ewnbSfPPlQPcOUYp85/Tk6or6C5QHrBhW3lSPsC1Dl9pVA9WMfyBvZr2/1pbykWJjDhwqfx8md
NuBcBHJu50a0RxgdO+rrxNZnAT+BiUShVZpNvDbwjjjCJwN+Kb58x+NeJpEC7wTv6x1c+hB4bcBt
WgtF796qfOMNgqtd/T6iBtQQsHFEApa7EIA+RfCZeCaowJXTSMSOQswgE8Cif2Z6PyR636cO9zzo
J4GDBtGEpvGK/tl9PRGnVJ+KLnkI3/mFLiuFgyoEENJKutcaTzgFkREuWF8EcJ/6kPwZNhriP09r
fLaU57NunOoUp5Uedbs4SiF21wULeVrQ/FxtIZclya241D1RN1DhqI/FHkPTeulhDDi7OHMfopOd
Eks9/j6ylD8nMaokIIeCfh00FVTHPxvjjrCCq8dRlC9X4Lqy6fcRuwJFIiO7hTaeSU3St1vWUs0C
x4e4o/++7PfpdXqE1nKmOrDz7dNqPpfmBSNJT9wX4BYSwx+f17frUwWA4bKoyuq3fOS7iF9NRiDo
+iJfMuJb41mmSPVMl5Qv+8h+sFdK+Y1HnRSkIXI1voh+kVb+/uzipzBz6OW4rPgVo1OQ0t1ZzWFn
JccgKF8H+jiYN5kut5fbDe9XRV4kxG5nKWRnqzucO/t8PrcCeTljA4yIhBSeCC8I7qjixAo0wATf
B5BoVLSix/cqZba90R+fNh170Al2PfDdmWm2Ky0MO91izXpViW3YJcFWuSE62T5XT55z0hDeEd08
wLnjdDJApSXjO8q16gtqESe8gxHLL4eBYC95e9OPbxBMvjkOyqzkw2CHQ/eFteAvBgx8cUXSZLBE
P6VHgAbEDL5K8sUPNBJ0RL6gSOOf4VRCXBtUtBPQK/J8gaWm89G/l9Rw2aFmv5/Tv5gz/7qIT0kL
CI1AyRpcRGX6we52bjDEFUpd1D3uzY3ibS8i8Zy0wch90UXkU+VCVf6crv869X1CfTddeW3A2hLz
9+nKHrXXm0g5Upi73Drv9Q1B9LF5Ks7bbUxOpe34S/HVBeg/f1/+eQHy54VG7opCF+/3jg3kVpBH
/qMii3lra/Jydzggt7PycH+TZ/cFruXgmqGoMvcUP1QTDBIwVTFZC3J8ldlmz2k0RVP5zcZGoKGT
wi3JNkKsBaor9sLQ9+DxEWNrOxhM2R9OdUZOh4gd1C2+4pUsKfYa1BGRg9C3N/jZYYNN6eHtqy5x
2jfA5y/poIICGK9IQIekT1BMreZwAYOdy8Oju9NwR4+n4OVqJVt4QZoOSJZ09vGCusGLRvyOQFyB
xM0UiXna17jA/RHpE91BQIuXE4+kdG/giNmFfcZAxdbRzKiz4eguI6DCme4D0QA1jWRXEGqwU0F2
oZsznvqAmpC4SQSvtUE6EvgBFtTKvh0yslsJaPTEAnkBoSBPDnD32MxWsBsRgiO/YVQmzl6ir+/W
/un4ilgXcZdirVh12Qsui4i0Iv7IVG+Hg96gIkTmNhEYbJHgGuCs52uD719bttAdzq+6yJgqcs6J
5T+GyDgfrdDN7Nl/wZwQLJBs2A7cGxx2Je+7GzJmcqjY1fEW8hbcVtwC8xNmuhZ53kzYDhSXWW/e
FYkjCXA7H8+L4zlvkYXgDLt0TZxLzQx2fcT/t9lJ8K7tFbJaEXOumFl0h9UuOtwT6RfS0QiL20xy
/DtHXIUcghMbWeD25GwX9GY4N5++zUzCP90gW8dTkWnPbr2f4aoFZ3cTiI71xKBWQe2KCtbo9+So
maiJb1U3waOUmTtTC8fviQn2EYGBBjH3pmKatk7o7D2l5GR6W5VktvtqzeTJuYT0JFG7YW5H9gke
8GjaD9uTP5Et2W9WfH7jeAYC99qk3sYzjxudeAZ7bIjvDOTUmq5ibvBHVHGRMpgR/XiG6J0eE7pi
dGyoZrCck9MrMANHJ5eSBgPZlsR0FKLjyYp0oNuTSBzz8rZaCoZT8l5jZvcmBMse4stnsr3AVuw4
kxswCkvFuJnvtorF9IQN20mx+SH1LgnyMhIS+12jplfba2B6AsV1me8VtTBFOQwHF2w3W4/QkNY0
wBMyP0yH2u/7kBSW+RZIxBtMg1y2ITaJ+Ygw1p4JKM1WYwaDd1hoMCJ5HZlgTZRlxAmwMYOV5V0D
OA8BfwkwZUcGBAE8Z3a5Bvju0dEwX0em2721BdyhkWvgH2rixSZLiVnjumPiD+bumjHk9B8SOT0e
goSYMcXMBJBnOpcrNfeYnDnd2k+XiBXkw3ceJ4LhRcy9fd602BK9JyxOizXj0QoBGLBkRbLC2fAx
RHyKGBWjhWeBcJrktoPB1p0Yi5NX0vvxBnxVGGY0MS/mBVfXm15OT4fHF0QWIoBWA6/BHQCCA6K7
83k8MdVGhs8OyFtP4Js49TbFEuB9hcHJP0O74Xrwv4vbJ+BX5nQVJrZY3KB3oI9i8LiylyBnFUax
ZnhbjzFlAsMlkhXhBuZM4b5uBqtxEUhsQuAl4z0Xwfz+IqhVfoZIA/9G9AgcHqqFT9ERVDNgHoZJ
8nCNtrIXPyUmuDkMxo3HkZxBb2SRB/dBpFq632INxatKNF8gvdcFsRUF86F8efBe+RNc26ycphQI
DGQ3D3edBUMyMPjVg3bW3IknyQ5OdV9c/k+hbAOBr4Aagqqi3Ptpr16WtZSFMH4wnHSzeALW7Ovo
Drbu9hUDnpEKduIKXruNPfnIbRb+i1zkmwX6X3at7y7gU7AUN/WYaDC+xIOF1xDEdwS4SXWUn6Gx
T0jKdPY+g+5z0Z8SD+BEoD7pbxDEvsB6Sg54wWp9dH448QzgD1sekOvCUo8gk8TAmfqF30our5Hw
PaXc00DATtMXlgkmOBPTeXhLjzB9JpO/kGdDIdH+GWHkFzf4rcD9uxv8FIiV8Ajl+xi+hPcHC/yR
DQgJ73taA4M3wErTkeOBwkYHFYt/s1grMkmRFVb/PiMBjG9wwabwhrwkbMCU+NJCWvwU3d/LSFDb
oZeKzMON9Rv4/V2wVqPhyDKj/+hDdB0RBYHg0xMk5aR9jm/FC+QIX+QT33x8/zIeOkQlIqIUQ/vc
YqevplHtGyF+gG/jK5wzndjNEpq7+Wa18OqIVNooFg+Viik4+beaxmTFGBnGW+KrLpDVGywN4AJM
BdlipdfFUh/rY2RpLEQ84OgILVB5shGTNRnVvkjFvvX9/N3Vf3qaMle0CmyJ4gcYm+YEILJktQD5
CjO1WlOz+2v/XBtUZMYX9Ilv5eHvT4wCm6EavADvG3i3wHHkxxd1iEJ9WtAEEjEtgh5EHN9Si3F/
Ph9d+9Ukm76hHja+jxM7XH+fS/wlcf987vsc+m6OSNoY9WGEc/s+tj7RQ8cldrvtQNi0IKvc20db
R1H6Hsy42GZ44nwY2BnJW/FVZvGzRF0UVZGHZ4+qQjn144VAEA+Sztgol4Iw7EECsdyjvbfp9nLB
bTtf3Leif66w3DOZ784nf1rc+ToGXX6olUtnFiSI90tDdU9fafw42ByMYg/nhOwS53bD3omg3nBL
mkYUXHC9YoMv7Q9YzX3ElUDcx9gUCyZ77Qa4AqIb1bweOHfx4XKDBBACUj+6wnHJXZ+u6v0ZewWJ
tnBwBMccsSbnvOH4H60N/14CCMTxDQTpE5XxLGrDBQRFG2Llu11hBsh0HhuTSS6uZyCpfeWc/hGS
KREFj+5ZpGFD1xEbpdwgziR+4AOXd3xs/uaCusfbWxnAaYvm70rKhpeP+jKRPHh7Q43JE20cZgOF
3RE5xb1Y1PcuiMor/JNu5+pWBdVlRZC744OG8OYN1lfuo58/FgoZ4EqGEQKCEAS6zl4qHAFNYioc
i9Q7CZsbmvTRF/X9FnocaiHV4VzG5Kzirm7xeaJIp64SYYFVWxai3mNqAQXBJBQ/oBtkPjJ/p0W8
+XbwHx+TI8LAzoqRZFyV1YJ0PvGjlvDvxSG3Boyl5kHunVHoZkDBHi757qhP2GkqCvHM2Pkd0CZU
tDL6DuXsx2rbRx7AAo1Pqy+wnfhhkIbsrM5OvJj1LxxCbYWnDWSd8N1iqoDXYN+k5IgwNSJnBuMO
mm9uu4gU70eQC+P2tMoI8c+uYt2CwNcAJpJHkVov9z+hRzvicCR7xIdhXtE7rzhWT6DfvG4EemLG
HlJHRIrPkPaZ8gmazmMIs8ynaa+oTIxMFB3PE3vSvJY0lud86AgSDx62lM2TIFtpgdgX0ly2hY4K
foTEzAtzUxJNseCFOjFOY6LInuWSeOpLgQQdq+wFbg578JUj+wmot9W52+XU33r6DM2q11NIUBIW
k6UxeyAaJwHiJtLTaRcTYTLRFmZzkS0Tn3xqP0Dntp+8GVa9GN1TarbUQ0K90k31iEzC3OK10Ylq
bYEAxQmNtwMDl6An+cPeNLP9NvazR5GU3uljct6usfsYJAlFLnv13ww3PZyEhpyy00I+lAkpABDj
9B2Tf0BM5eT0o4VIzyp2ohOO1ozKn2HBMDuiPFGd7Wbaw1ZL3dgbjMy2YnRBRnF6Gyp2wLFO7UGh
CpUQowM0Ku0DYjO8E/9D2Hl0Ka5sWfgXsRbCM40IeSQhAwhNWJAY4a0w+vX9Rd1R96TXe3WrsioT
UJhj9tlnnxgHYxkkNje4+zltb/VJhJW7fMVE1GVMDonODSEH2LtYLP8fi9wyBtrT/G+HYDR7g16P
onSv2R+0/49tQlT2tejDqJ50Aj//KuuiMtA1ZGzEL3BRRxN7u0n1Ty74Ijt69b+w892PTpVo+4Zz
pRNaPhvMsndFtlCuBTXeaugg43mmeEmfVGUCF5mnPCfKjrAscRQdxlx8jWS51uoO3DcUeUkITmZz
oktDNL0uOTTiIFzzG0DDjSjnau+EePlAX3c7OjsR1qknf+EvuB9FVvuJQLP3wH+G5tfZ8eGt4jZC
9FvmQDY4FJEfRvxxKKLgbGa3lMatp8ogdxOrcMSwNqVVr7jP6FGJapLxsOLkv0XiupbVkhcqY8Ja
9SghqchYXeWj417Jl08plvspClWQTegyR1w5vl9Hed7zKCp3HdfdmYm+xxt7oZJncFD9GeJm+mfO
TwzA2YRs4SaXpigxHG4UofWOPIh4sVhXEUQnDXsVw78gP43OmPVYcSIqDjOARf1Sa2cL/CeUEwQt
Ga0+wZ2PRKHIy67y6+BlGmLzFnsKTSyMe5WZZRUfM8i74IknMk6EnrvEy+dl3s8tY3QX2W9DO91j
/s26o+wJoIFosZnYPfJeV7irqLjWJG9BKaOo7bsU+EnCEf3pY3LeouLdviKzOqhh45xg4Z6AMYKm
LNAwUhmnx61FYhOFsbAL1y3zW+TWTeHuhUWx5uW0RxF6g8JuSNs9B9oHVNQxKnyjNoJW1CAj9kna
2ElCJdfFzpUDa/MDF5Rf4R7NlpdPm8V6fzMPkoGXfz7IUB+02eJYJ0kL6XFVKt6uDayyurQFyw2w
GETNyV4U1zAyRHa+Suq6tJrWyi0tO3lgPYVGnOvVSVH8xW+wk0OZUP51s1IGV17/zFHF893k9Ofl
RbAC9Vhl7jDZPJy/vzmlRc6uR0DsHqIr8EBHUfCb2U13rBcMLTTO9qaz5k3oC8gy7kSQ90V9mf/k
lO5kgb+j9TMnOjj+RK64E1GUvWcJKwQ+VVoAUNY3JYgxsPbm0R6GX0FRlQeptfMrinuP1Vtli4ag
dcfbi98m6sB22jl5fhm9FChWEVx4HODzBx88GvqrIecCeSvLXyOH7qTOR1SreGBSsQaA7CvqqS+x
XeMwm1e+uACW71XKN83WMTI4BAwU5vtqiimYdv9z+wG44S4JwAOz9gxBHFzyeue84V8ZFpEGuFyR
B7+zyoFBKulDfVo7DRX7Kgg+0DhqUO/ECBMuyTkpVqV0DW76lQXAIkBEIQi5UswWAJPWHRTIsIKA
7SDU+IaHEbQQcd0CmwIz8GRTJJREaROOfOR0H75UUGRuQwodiGWlSnT6kmSclLtXQHCIhpggTIUg
TrRHR1fYfwmmKGOM49BaFa8RgdGFX7nG0zarhXcVPX6xYdOuUuRfE+ci/YP084Aztiejp6rNex2d
4h6uhj5vCQ7HHgVfNTUMESjLyvbmXriNAd/enu1iHr+nD5s+4r3J6UUK1+XDY7LbbO0hX/3oX0P8
zOxCMJCM+parvCk5RtMphnQW+8EjC1Tgo/AifH3pNRjIVY5WKwxD4g65c8KyOk8r6shHZBVF+TL7
Is/f1o7zx5UDDF5qw3zKp4CYbaC2/Mb2XGQcG2NnsMObVQKbr0GVgtatKOuugMBNKBdcar1+LXMV
vAn8+kPuTNNbBNNuOu1BylnH3TlwGzMWxGe2PUZbZ6hoVCLqiEtakURczRwfDcn1R9KBexgNAv0E
j5xVeFhd7bsJ3Xp8d9wK1L9Nb1O5F/10Ch2ACrn8cDtxoDU4M4dEGaNB2/q6KH0zvEtgoQKstx/H
6TFKT3YMPpIHNK8QfVpsDsuT1IntXgMOxMcmMs55Zz+wgrbCkfg1JJOdSLoa78fGRkXAomGH7n0A
7HbqB0XULrXJ77KKmhETXB2N82/3lsYMCBrt9fpqTu/IvfDG2MvoB/8KsoVe9DwYUAHiNLNTnHVs
tCE63J7r2YPWLLujnszOO8lcg472e8nO3uiz2XYyYnMzKng4dTdBVrtufOfOIpDZ4F3R+GvViol4
XNoTJKTWTxltsY5/floKJkcHW85rgBvGxBW/8CmiLz4pb9n+QKoYwZMJtXp/UoHq87/t0I07IZv/
i3MwSeRkr6L+w3/rKLdB5NyRxc9UwS9htypzYOdtKy9v4OZFa6DwAixdMsAsEqLetn9P65vgcKzV
CpYXij3qHu5g1Ng5wBKSNFyUJ1cjZExz6iYdF99q6ZtyMsTjIhDRu0vrnWbZGaj2HmCkV3qLqWlq
W1pVlk5nFub2JzpPuT1N1mv/6kw5Ukhq5OcfR1wVOyf4mP2/FnmqWbQfirToP6/qJ8m4lUGNlQ8n
STALB5ISgfEgVODWRHnwpkzwmqMQIo8D62zIdRn4nxiLRtmkRf7DehTVlOKnyPpOFAX6JwB2qRIT
1zyyjx1x4qKoaa6ofGKnh2c52MDMFaiI8/9a0K+JH32hnMV2uzBmRLSK4Bf9FyRMv2OfdACOROx/
xyz3Cc0r0bPzyxPs+HyisxPzen2Iyzdkv5oSmhJ1TIqIpNox3XS1iNewQfpuB3XWLumo6n+4g4ta
IVSMu5Ixo0/c2HG8VM7DpefsrZi/4oodhQG6AuzdeMnuUV/MZjEdmE56Vqk25bz60wPqzmsrL57s
LIXNr/4jxSXYU8iZi8AQkTtQCYHKOVw8RL9NMQbp55bsPqjYUCUuEXJEPAV/rY1QAQo26AhCA7JV
Ah5dPcYQ77esJ6/2DAswdr4z8guQDnzhwtaYed7w/aC2SDD3fDOXWpME8fqrX1CQUJWydqPiPcKb
YMB9BzzwqtLUqQ/+INlu9+q9QZYZy2g9a7XdqTW6aKeczFLbx3aGLXlufd/fdpw0PZEH/zR7dt0d
4zhjxzOHtimdm0yH421FqQFi37TdsIaVGPQx6qhXGTY6eKKA+xbd0qy5k8MXuWK+n7Jg8EUptpCc
GupF8/He0aHVoSGzPhVqOok5KARh7h7iEAHA+SuzMs2iPSfsLF48UVcwt+JCwazGORxpm5P7abOL
ob8gL//3my68jozcDMEhAoFgH+qf6MUvdXwwfZvH4wzR1eSqj9TYw9M52D7VkHKsDYW2UNdJZkV9
K9IZazB9GApbeb3jdfOSxk7185ChcFn4O8RPQvM853NRXCYnws47fKD86nC4npEj428UOx3OJgV3
PHagFjFGeWhRA0ZpcGMB3Fh+gGlDChE7aQXuheiX3HxFLTDgxuEVSMK6LITX4lUAVS4TKeUIZoAw
Te9gpoAsEJjsj+877cyJf3yXmt7+pljqoSBUGVCC2snVxcrarN1bAXC8oQComBKdQ5Y48L2TY5jy
AmL1CLy62ElJsOQjp5U5kEDdLRJ6Un5DGTuHwIFe4SwE+Boo88qJu+5wfZJOm30gqo0Iq2FGcuUJ
0jGjKdAzaWelPUSPgP8kjYOIb/b2ZE6u46+dUsRpzlKv9KGEPSSN2+IVlMLr96zJgJN3CRrK4+qR
T5eCXtxSEInEO0s6XkukqAleTCNAaGi0vLzVpA13i1hJphczxSfcZ7HH+3hh1wvl1XpGe+oxHT/F
PzxIYychhTTomLnTOI6PSl4pT3JNYEHkD6r1os0CKiNygI+2LWIE3lchD0hI2FfNhNxRdAIQl74A
fwuC+3TH8JCPGhxneU76k+fdCrflyK350Ho2cOS8O7I6lNVeO7lXPKkWbQW/es+nmtl04nZp9gbF
o3TdBq/Sf7UIt3HT2Z5sIgP29SfkxDAnFAx/s1ew1VILGnlgERvu9r3hmUnWezugz1tMSyjSB+Ky
Y9l3sP9jVp5olOWPO5BP+duauIcL7ROWcCSsfHr2HZ5xG2N2D6Mp2mMCJ2Ulx8C1uEfHpPiEpBvP
aa7aDHEUU8dpCo+S2kQSW4OcPawgX8TB1MfQHASkN6nNDo8BsCZ1HHteKiLjAzZOtngg0BLvFZZn
MdnnkAdaM6jDW+S2aF4OmjzsLdirz4znbjle2wyHLW8+Cc8KtphXAas4t4BTw2k1X9OLmDwE6/QR
15nOLC+BPmzHFVyY4cH8Rz2ALExI8HHig71tKMc7iFCMhm9lQ70czZ+AP7U5KVvOVXWn6NM+PC7c
zU7ZgrTlb7e9BKaMOLyVc7RaM2cbx1O8w0/qY/KsgeeItKyMTEgXtn6TFcbdwILDv71kRRVaOphv
xRR4iSsQjdpitxOUfD+Y9rv44T7gwI0OGR62+YSdMVtMCbeCI4Fr057mxaq9VwQHhPMaByyKwQYA
IcDwKMUu3NOjRel3Z63vq53iHumYBvve5JI4aQwtiGPE0QegAhwsRXfDr6OZbncWCzIAQBUxp+f+
tranDQu+RZWFdCj9OLD2ftoK6K+HpEnYelyuXXl+3Pr3NeViLg8MkDXErzsF09jxDZAy8WiLT8tl
u6lG2r8fUH1b9EdnOPpMjPH5rCmry/vio6cOz0htawvLoW/fzTy4LnOS+0rEXIufnVdItgt8LhFY
QbUhR02MdPKhagvSMTPWRP8kc9/XCQwR22MEPI3p5l90dtz4Q1rafIJU3AF7B1PyLuJhTJWhTscE
tc23bVjs01CsPjaopeWW6WZzWcgh4Qm5WkEI2Cbe4KUf3OnitY4yGgBsZk5tkqRxkHb1ATsAOBvD
jCW6KqPskUJuvlg7ewgR4Uh8Q8xDk9s/XLMHcZZEWqcT8MUyl1LcPDNWCX8YvyHbgJcSHjbNKNPh
+Mswuwde/oP2LAjrfvN2djtvo/8pS968eSPcLPa0zE/J6H+QzZGx5d325ikiOzN5Z/9ggejCKOwC
D30pBd2UFR27Yu9UTIhBnU60kW5jaAYDPMz3zr5ezJ1TdL4ctUbemRaI5EKaIdZhlgyLcHROLfFk
q/pMDbao3T2eLDvI9tkmJJseINEj0EDqQ6ZNTJ12DAncA7nqgCc4zxZme05CHvjTqcJctyfc+R0H
qxJ+w/EJdYp/dQSCbyvw9ZUDegAQRYQfmWeMAvJgW6qaGo7HXGE9hw71AzLCqwMolNepr4OMHB4l
lO94MpEDH5N605Csdi1Dpc1CG/+HuJ2V+w0YQt+/vnhBEwoGXnEbPy8eRbeoQ9TWhHZABgugQiBR
yr2zAnpjNdnPZNMObWA4N0tuT2llDRFVRH7Yy0KnXTr70QHvTjQoiKRfYWFF+bICvSFs7uMzsuQo
W+u/nyHsBKNhb5i+kmwGbkJW/ZSumyQA6Pb8FI5M++bYLmgVlfT7ByBOQ0wNmVwcOCZv7yTqMBkD
nOwDIwGNudX8M3gjxB0wKLYRuj6fflVwf6zIcu0m55TA3+UzrG5tSkf2YqRjfx779gL8pEag85kS
pAepDgSUd8BdQFTj20E+aBIhk+jBK9KJTB8uL0wOYlK94IhD/yvHsXlQd8jqsq+w63AzPtqJm51B
A6jwZotpZm36O1QUzM9LbYj5RtAwmFFzEbObabsE6BhaUCp0QskPXJdIFkkHhwUme9yADmhqQS0e
oFjgtUlrnGiOQccd/12csQ1CVaZi8/CHtfi7AfOfRAvchRzeymqeWW9pxh1LNj0QNW74q8HFRGHO
Z0N+41bF4DEBM7BRkht83GXY3oYNdpQBClB95s9SzcPeVYRNi3k0ld21zwN38DThWOxaI4NxKsG3
Y9F1kI/K8AO0Rnlh34HDe3Xf5mj+llCQsr/zO94Fe2DCmoBiiAIiZKIWIrGG1Q/rmzkMO1cr0Vyp
LlkwOFxfsCEuE0b4S0zJAFP20eExYze+fna3z0F2iEDGUEdN79JlxBo8x2rytA2/PFjVBhbOJXhF
F3XH2pQpgy0VYkOH4LY3jxfVNA91ejHGUI8HqgYQwG6Jdov4kd/wb/gApndDy2qcKN2TwR4vZnCY
H9Dvr9I75GVC2n9ZC6YZ5HfUf6giOGm4GoBGMw57mtbElx95OxTTT1cQXTRSbt1D4xAVIZXoP8HM
78Q4ktyB9zkgTQXOcRdAqoGubi1If1Aj6TtElhpfb8WYoIVlfC0mKdrrHzF4nyibgne0s/7LSqbT
l/pQCQEpyosG9kxX/Yai4wX51+qn+SAmPQouhOK/yR0ANQvAl/azOvron+jZRVGP8ONvLpMojk4D
rk8AoMDcli7lv8ZQVJ9Jg5CI0KhmizWN4ZR9zGOT1GeIDWex+dBNBB3EgUlO1uehWXuXFhflJzsE
A3gv/Uw5mQYBQXBPin/gNreKlkZ8Tp6T+gJ1/8vzdEEQ0vWB8pgLLML7thomVUxPd2TRn0Zzh3ix
+0CxtEgIl3vCZxg+cGwEEZ5evaD4BPr8FNGHtPKhl/i3ZeSV3iPN6b4HCyDpvX2E4vZb2wkE788B
D6YNDmDx6pNc1gaNtXzgm7t/Wjox7XlfYHesI65B4Fl3X3EmwJm7Gc1viW65YeOrLT0qwXD3j+81
FLp8Qilid7IPOwCoTNdGNoOM2xj9im6DkwueyKuU6kAtNzualf2MV00MD1HUUeymhN0vjcUSQXmr
B47Gaswog6BkCm58VNrvXQONK7h0aHnQW4svgSUowzvqHuXtY7Vf/wyB9T7TaVKfxZjpCjZZ+2Cu
TRZMbFmHYtYT89HkSOq/RSCFAFJ6N3JPC7La5ULjQ3fivezv5mBOzn/h/Ww1bBSckBA7y+eei98I
YEIEd/XcqdlbwtRoDySkPfOaTc7zyY2mDUJ4u98QZDrD8WVzVE0H2t8nZQRYs4uBfJk3XUxjWAJz
ZsXIru0/u+VSWitbkAiZVLPj35bf7XxGO0pPlMn5bNU9TeRJvbRlyMOG+Aplsw/u9+M4KWlkU3Tg
BPrD6cQMeZI3w0LU6And7aFGdK98FGOiSqUro/NFHk4Ys/pIoPsO0QIbdX7W/PN0hn3V9qiAtvlM
JmXeDiPWMXhNJI2AUIeETT2A6ORsHywXXwGqi8nGXDcpEBJiOje62qg5T2hZW4yTjV78v70c2b98
Nv5rrXebvW28py+n+nrD8EpBKGLfBx4beKXunuwbNFg7zYFq1jLa+6u7B3SQNOcdVd1Qs6ML9hvv
JXXjPcEXE0RzymGIm+2cFlzD5O30Ie6phEm+C3VaoIg5S77+57r8dVS26JvJpkELosTb7TZtXHfX
7gD+8YiM95LDhd8w+wvJydx5O9E35NGjz5LDX2erwxi70lyArNLGEQyBtcGzsGui+JJNgtujhgnG
HLweigAK+9d3H4CnZFlYOyAJwSQnss4n5IPS1dERe6dTjKIRUd7FuU47HetXAq/oIUCQe3R/2JAi
SFyZ7zwfBCpHC/HJtRRgfxr5uU/hAGCUZDCwAxoSssxwXPj3fPKDxAM+4NC2m5LYsegoDv+YcpF+
NKwMlx0M1swultXdhU2za6FuIcGuEEWnVAfeUwGqjY7kP+JDOZ3uyxE2lQBgEB7cblSdQd7REuzY
vRKXwdN+rQ500d6FJ+7+fa1B3I+m+63/BrKDMQCfVIfuGMp9WGCPTwpopLDqllrYr5aqVRd6ROXd
aLEA+1YBUFqLRSNDf/8LPpkpfDdLnRX8+LUPQdEojunKJqRljscuFsDKTCwlSOgGTStEAOQEhX12
vooRFffKDfHOL3MMfaGjhsw6kENzSLDAQDzq4eOBuqwGN5FAjMCmLDASJ3x3TUnHmFn34mZR5EQl
/eHCtzgxO5fuD0FvNjHRfanjogtqfOJpAjN9CXCJIrGVd0zmt22SCFCQO2hQnFrh03bvhPlvR4x1
N71JWDQazWjBG0O8RYeMuMU4SIKmlstoJHA/gknGJoQj3Y0nP5MoaGIwXPw2UWgetGw6jHBdT1gf
jOoFzFfMsGqIwR0/yI0aEs1NX1Rum273aQ4WZv13WQBwAm1Ybfck23OnSbGTIP33Ambqz+naEn3E
46X/RqBLTRdta9omdv/Z/r3tfsS2ueLbiNfxxZdN5Z8xOGzIS8SkiRAIsAADUcEl3oPoaBzjIqvZ
R7THfaWzxoszRKqdEXuoBdwZCiGYk0cqqXtQuQt5gPApq1b7VuRXcB/wQ70tZyFqj7JrTKhe+8cO
1U2+IPTEEQXUpa9U/omeXgMiwFog4qc4/iWKk6RFRjdiph58EZnVTo1Gs66IWtkTWTPKIiCXWfJq
itqQ5wlG41/dtwcZ2GF2Ba97iPYerSRUAiUFQUZ4OU/ZpKSS4b+Qy83o/oRtMHsWnQ4cPCTS+LKe
6RbYcTf5q5vm3+ZbWfg+3vLO6DXSDMJ+7uKo3s5GqP6Nzfn8ltCdJxaROTqREPTUzibUZ7bM1ULB
DTrgpnYIHaikeTkZxkvMKmu8yariTR82wb83tJo9dtniM5CfTJ6bhmG6rY7aNEz0W4cSicMjh/3B
5ypLKpRtndzsdEd8doxPEfnEU266IYXLZ5sZ6N6CftqwrKybz2E8Om6Eg4aMROaW57rORl5QYBN1
kZlUVWREJVBsfAzLmxj77fepkgwaNtzANQ9OYEFXMPX2oRxsz3vw23PT2X+W+zC4/YHWfh9Obzhr
npSR3v6ADqRR6dTf6gTr3Uus77PjQsVb8MmbfARHyPcff3swQep7CThh2tJJI3qoKt3RzKy7CPHi
4BkpkCuxbF/CJnM+sx955neCF+YEDzPoYjGwGI3MZPsf+wMxSqdSdnb9Cpa4YV5mGzdxdXUza9A7
Qxyo6XBYAIH04nAgVvfwMIbOoFkeX/gMtf+ekZevaaB9OCft/lDnoLcW4gQpgGi6M/jqJBZgUIhm
OAPaSRpmqYweygSkPBN98znNqFmzQWxPclrt6d5wj6R4BG0xFcKfajFmAVLA2aO4wveUSB/qfqNX
VqtzCBEsJqClBRmLfLab+PmF2WNOH1agLe9XJHbH5P1NlFHaoy+sW4POhWPTKYYCTbor0W5fqGfT
/hB4B4DfUWvSSnwfsQINKYPKLKbEo/eG+RoVfdI8DgaKCxsC5/jVVE9WBu1rMi/9EEePdeIo8pe4
WgfWaPaA1u2+iUzIHiA8wOqEOYWn68TDJ4Erc0fKgVsCTcyaiCWkCyrzv5wEjUnQ3rKlJotVWr3A
aL0WRS1kW+Wyx5nTkdOLzjgabncMu/MfX7Gt/HghqdhqpQiwi68FiJTqszBUMD66qg/ocV0tiAAN
uAM0D3x7YgkBO5sNg48yaRU5pueX3MH0E4cC/UfVJX7bWx1fw7tvEIbwPaUkW5rmHR8D1avNIWZW
A3bcG3o9qzMCh4Q1RmSnW2V7fDZ4bfIKqvaW+/xdgI1yGmn5fQTGxGvzPd+TMD0Wx4Ov9xYhOguf
m2rvQE/osTrDvUA+V11A6e2PIbdvpHq5+grS7z6l12qobpP0VgC1wBcAXk9vYKMM6Ykx7LAz4as6
3ms5gYRGisIkB5ow6rvFtHlYEREq/o1KPbvoAVMEOHw1ReJFn8ePiQl0SxAV37rjMxOV1a0nTzvX
adzgrlnrcnLSGjsvDiFzMx2DkZvsC8Uw3PKoj2wEOl+6AD5oEsZU5iHrl8v3iBHCWsHZHHKjzEb6
Uvef2fTOy0VMJfNkfclMaejAtRJo5IeXWTObNP4Y9mX05gThGXqkV2WLRJU4wOsatO0HCInxvotS
UqlB/vtnlt11I82p46AEMTJ+VgUh5cZED6tL2kcY8pPvhn2sNp3KAgIc9W525bcP5nP1XO0i8HMH
ot/JRA6rc7Z+bZMJKQyhuO3E5GwNd4iw+ukW1LISU01Gwy4Dqqirs/jhdUR/cu9Kg45qZAq6H5Yc
AXtRL5edUi2Z7gLjZPP4mqD2Mdrpc1ixYsKuMT+x5j+GeVZeKZ70c9ZcX/Zjced733HI6Izj/OC0
FlZr1Oy5p8eope3ZpyGfN2dniEuRNuY7fURKc/KKz5xiKlVAYQCjPxgufpffoX8tQdAaJck5YgSk
nUNqWWfDLO33x37T+ts3T13ZazIiOnj03bakHdUc3qVpHu5yBuXyN4i6dwsA5cWQDQTWZE90hkwb
VOazNOed6BDOL7U52p0Jac65PS+TD5nGrGeIGfgPCyFHe8KxQ2hs6aGXTYWQqKR/pfX3ZCQ7Wcu7
MJ+jpfmOX2E1hnAmGKmhbsGBTh1FDUzuZ2sqm6f4G7SADhfm1TCp81Mjc6h5Om/bcdaGlgoCLUw7
Dj8QX2fKOcSHAETxo8tCYfizQBt71DYhGNCSuujYTrr7k18eM/0G3kTvA4eAE7821mvnzvjgsUPx
DC7y9Du/OxXFFTZ2OPVS2JbdtUY2U10nGY2AhEYaOlpOekDx1pa7Ql3B4VGA7E8A7Lo+IeKGReNQ
+qXKwxeaPFUbAtYcqVtTIPDQ5d43AfY1lzWkjHWAfymrsePFzYPcyk5thZOUWy/TZktqhL9y4lTX
CcfeVZF1HkwsSScy/y05Bsl79IT3tuX8uzW9nu+FcNfbEuXp8H6xPPMQcqPPNF6k8b2yYgo9B3Pg
TM7ryfbXxAR05+lLOmlpxze5dYw5w561Md1FcLPvTldNvPsFoyLD23IZPoh/kHkePd2u/bF+lSDc
thkTNWpMgQBfJk3NxOjqb4wnhAjbVBN5C1LMPCn1fNJfhqSc4voHO3VEV97s6CJgXsuJx0pTzF9K
AuL5hQ/M76H0OC48TOidqf1RJmpas8+c0Ere7jJ8up7Xc5R6AlnHThpCiULHwtJlRXldxfBe56dp
354jLMpmH4LY+2SloDxWQUBhAWk0M2cX38QyM4CpJWIoBFCfNJyjqESgiyC33Xl8TD26ACjCxOnL
Th0oN42IepvvNNGWwI7sQBIIrikL/lGP+in7D8JHMhuNPNjDE0/z2zUdqZoCn02nMUj5wz6nr57k
/HpyZNg4qGAyPyRMOAj7U17qYYN225QX8Q0wOXVEpvAn6dcOvbvLKEB52rJ+i0j36xtTlEZ3cl6N
TIqIZyud7GSVPQREAcqI8We1ffKjQyibdtN+Um866WCgK9T2MiGEwopsdYHmIX2HCpS+Pk9e6WqF
l1rOuUHe5Bp1HOpz0sOxeqH5sWwTj2rIUHL9zrM1C3Gzr+rBpEL30rZ/bq9BxHZPvcnTZd5fOLDS
uCKXkHLetwfItJQ9tukmwhMPJRvjPrU+2fS/4Az8gS7umIxj63gPSotLZs7Iz/qH6+vJAWYTnZK/
l20EL9nkGuOr0ZWQACM+c+zxVrCnt1xCGx0DS2jlFDsMJ7wHnt6sgwmumpBCdw5iXZkomlA9Tss4
nXjeTwns99fmQqAEjB5JSRPbI7gUT0rUXkqeI4Zzyrlml/QS+EJhFhq43pPXAUXWKPFAzrGA88ey
iYbNEXQW0y0OjvcZ8VsNDgRZCSq24w18ec9wJhf73yfBHRmSCmCDBeB5rPeGuumkN8P3Jg+M5q80
aYa0+ADnoeUZHcHKHGBAiiVsdLBpw35Mh/qNGVGLxUUjT+Lf0iuTP7BbQ171JXtP++b1r5LHXi4J
R0zK3OK0fJl0sM9HWu4BvpVDpVTbuvOqDQdnll6o/AEx2Kd4Ugecom5Jg+f5phrqYl/klZDhKLfX
iPL8fgyeRg++Pt20T96dZjgkbBK3X4ibBxJhsCeue+g0YDxub9hJDljY/2GIufVPf72bwWmgfbpo
a4zvMTplpzd0oZ59HUDAMw8ALm3JaFsUlslojZQSFVDB7qzuZ/M8rS0Q29osABI/yaqaMCUY/JS+
BV2vs1ZvtxjYqCNV5pWr9P3z6/Q1Ny7Wucs9OD2cqmO9rdvDyb8RjfDEbk3sCGEWV+Mzg59/Xxlz
Y7zHeZF1m9UAc6z3XtM0BivH6VMhHUiGxMNmgztTutCbOrR4Z+1ybJTj294+l7JT/Gh9KSksfUav
PhMdoGJ40pBm/RP9uI8RmEDS4WVH8ZU+2ysH1u2ngMvO1N9Zt44um6l0Ik14U9Y5n5ke0d9OrLcX
O00Jl5beQFNUKKcxSIZnhGemP2P63SBM8NuhWy3qMd3Put/CM7m8E4dWHUfOzebf6O4uBJ4F+yGd
f+bmrZp9BRikvawThoM/U8qt0lYvb0Sq6fn+dEvTdcKuax9plzb8ED5NzEhjwV3vz7ckaT/e70BL
LdxPRAewwUA2pzAk6ohlfIShFu9mldwv0INWHz74+mhgUaZDTdyHshEfj5IjCNsLS/uxDB0tVzfV
mXU7CB1YVyZ2dtzDV1Iu4f6knonf5/N31RWNfI076E9SM8dgtk5pqEkdmDxkoYvN+kA3fGO+ja/O
5Y+4SYvOVTtNveSCXpXZ3YZQC14Bgcf61xewEbd4j7j5VvAezDX0IazJi2t2MLfb7kViZ405JF6E
L45bcI6z/SiTN+3ED+tG1kc/wcB+jAh9C6SvyTjvtru4wL3VJWXNs6kVrMalQXJ371OWuFWybo2u
JBx/g5PqwiJ6kJFZEegS4AB1RUsNzmFPD/KY9Yq7CZPqMOqgHLDqEvgNvlG3bZ4o8IDYYZ7y6Wl0
pFbzyCtPJ0nYXGRnlzhEueaH6L/jHcGNgqd39csAQjWGzr3JXcTC3+SHaVVfeWOAACpf/uOOmTM1
5zIt/XCPQhFtcs2BG5bOBEt6k+h4wZWFZ2wwtijApKcc3Qa5ODOkwEFz3XRggbcA6cMetTggUBxm
WD1iDbTuF0nHMD8+J10rgYNe95wJL1LGe4yOvh7t8ZSMP1ZEUsvSqR7BnNwfzxV+Rth53ADzJdk2
p6UzvvdWhwl0fZvPhvQODlHFfKYLp48ZROOQkA5DG3CqQrP3R08qDTHyFXsIqXwEBMaP5idCp3Pk
pAG/ij9za9oThziPUniLexo70jMXohpJj3yhvglOxtbpv82yuGBGvhM6cnyDDBnJa9mWg7xMDnQC
fZFTlJrSqK2GNkg7rOTTnPJOSHAQsNIjn8LpWvaJqH5/BLPS2ar4f0g6syZFsSAK/yIjXEFf2VdB
3H0h1FJExQUU0V8/X/bERMxMd1dXyeXevJknzznZh9PIoZ4ODtNC5Eznjmve3XVZasuhxtGCRjSd
Hv/8Nu4QPm4OFNWlDuXvCTuQfAeVE15btAG4z8A6tNN2fcG5pLbh7VwgfZBnrZeDTfC1Ui3jMslS
7QbeKLneI7O2XZDG43x6VI1jV5uvufBM7owSogqf5T2V1H+Af4G9z+kyB0Ft4pkwbk3wXFu+PGaE
3UZGTItj2b6TOrC3Fa0qdHID8k4TTooJTb+J7mb/61xK7qAF7Q4IwlnbuG5u9tFoBQbU1fsCYteb
0PmczktV/86og+a3CTcV+4NpFVCZO8KJGdGXBgWiq0jQX0UXn0vQ/CxOcXReQSz0h/MPC29sLJVm
1MqvvIVxFex/caN8Ogvau7hTfjhXc3v9addcZ3cLdytN9W6NMyJJysjoJ9ClIPyN8HqCtQm6bW1o
qAPhf4g+/6joVcYGmvQ+OkkncGhpdSfGqlq82y6QtwLfkOumsbtkCc0YBpgxHENTtaDfcGt26MCu
MIuk+mwFACNTcsxSoxxQ185k8vkmQ+wNfeviRYpu0f3jgbjiNJDkkHkYp742TDjMFFOw78YtGzYX
xYg4jCgMH+Lig30qpL7MEnLWJ7VIclloLn6+Ec1G/bOAII+/DPSRxhjAkPywSke2SrnxYJfpi1Ux
hqaaOXyZS6u3GH8UMkv6pDOsF48qoQXUeDnggLJrHcqzM+fmyHa5hQ4ADmTJdELz0qyDXw3RQ1Co
0D/W4c1TSN+0/rKK2F4w3Hg/BVwSGi+b6x/d5BNWVj9d2e5uf1yzrOT/gJMyb8EB/iwnLzGPAgAk
UxsZ1U6KsL8RnpsfFmehnhjgBr+T+4GqyKyeNp+PRb9SkwJksz5od2rsJnkHA61iC26RCNSMeAKP
WMG+qCFYo2l4gj8p5gT4JAeOuR4etBWs44LsCY8efUQWM6B9uCwckN1VswcqEYbp5IXGCGzpYVYs
ipRfR4p3Ll2hrXN1QmrG34IPdw06exHF8sHp3zEgQR/f8beBCgPdUuiEf4vaumz9Vcc9kwrrQFhk
CNMpaNPXeEAynApBrquNL32iFqklMM52OzheMfTlRI/JQWEponMA+H//A+rSCc95lfxPCl6/uwNv
sJQ7sogP6/SP3Cq9blBdIszijrLwD2JgmFECHVR0TvrbPxYRp4RKyKAINh6GPwyBYoxT3Bh1rV3j
09s7x2fY038ZNIYrZqEjTgvJBkaKPkReEJZi+VrzQveLoY6k+PjQvYysb9umcqtDKhWHtkVYIppg
AAjmqfSxlPnk7+PkEQkHeIKq/8LPS897pnqAWwka+7FGit4BGde4k8oNmICOlNmjEVEa4FJ2yIxJ
/wlbmabbKUb+ZzKqF8IjpaAEAqGwnbiC5jCfUtxBeLLpxfDEXJAHjdjLf99khWCwe3YvKN/cK+gY
OzIn1fyQ8l12rQDnATAGsua242W6hmulPmSkih6Y2O9R9eYQqHD1+oO96aP+OPLzPlr75oBx4uEj
sMJU33aBzjx8Ik8LXAOCum/1HjqBX8cloAWeD4nqo59dKFOllY0/OiQph7KewcRas4WW8jfP6Ddr
iAAAzWhyoeJJJ43QO2S3frY9JByV/rZfsFoRZ+U+sSy1yd1pP8JF/oPwOdRB8CGiTyH16Pd4LsUj
+b6DLpU4Cwb3ywz47ZxQC6JSbaiRCurt3kDXu0dyn7DCJoZqHT2XkY4nqxVeCSDDzJF3XpjPXFOw
hobUwX0Xfk7zirUnQYBSmxkLytdVyrlrY/gLNNh+6MXCWA1mJOejAVmjvJq7j5AA/YzT+VdE/8t/
j8TA5/Lvs6T6NO1qbZpbADiu+Lej5+7HKhfrdMplZYKfAOhcuI0cQse/ZRJFRPsYdgqooR2h0PS0
BWfjRTKeW1MGulFmQUc71DjIaNeRjgqB3THh4w00GCKjKf/DhOWdIj5TkgEzO+lN/m4uQGJh1SpY
8oxi8EjML42L1XdIzELvOjTGgwX13MA7kbwMHTNgYg5bhZyUxOpfyS2J3tn96plC0JSGKbnrEf4o
+51YwQV1xZIXH2tXV3wF8EssvB4wJM1B3DkTErGE1BfdsKTpXya84JX4IGQ/rRWxv7o86Wqw+prW
d4woFWnroLaquZCu3okoZcUZ6ISVJZzk6OMc/4rd34hNpf9VtGSo+0TPTBNJNHYICkX97dLJbEOx
g57FQYQPFm4M4cUqdmiddOtsNdqAo3Y4G097JiwfqRZXi26NdLOTcZ/6E+zVvHbgEDUZPa6dAv62
3FJwdCrtvGphUgn6FIciLoBLhMoDdgiy6QfXW+tlcKK+KSIY+6xXHvtvxWXPX8Tm6wwcCzEEk1cL
joPQc6MNQ7j55oikNJ98H/XXvwzlSWlRWsabywirwL733NJmTVgU+A10RRgGSHo+JI7QsinpHQmv
hhrKPwVv8GtdmdNrWUFSlAYJO4l08QGAfQ4u93EPmjFzMyBqSdTg1Vzppd+4St3VZkPvdyciy1Gq
D+EXttR/cjY8CaP2zWgt35vXwH0fYJrZtZPTaHqkvmpi9/by2pX3NF7a/h+DFcrh2aCx9IP40Ero
NMFITR37WZn44xpxoyEe4o/PUdLi16llVyC75RO4LnfjuPQPA3P53ccMKdSvu5HO//z0c66b2vJw
od3NADjr5ak0Fp9GowdSGxbr8dg2IdTuBuN9apkBCbg3/oU4P9kJ0o4k3/Dvx/IQ17oW9FcBn6Td
0dgv1O+4DrFTOsskifeB7ZlI28e0Ru2sz7xNXf0aFULfYQBhBDERSwoFk74x1KE//Ihb/FOErzZ+
YNeOmZ3NvpucpkKhfU4Q9tSMrdbIWPTs43Rb2mBotcZu9LHpPtdanDECy4DScqD5bKdu4ySicLOg
MP4jQyqBrFzp42pMmmXBUmlP7SAYfDUxDAP86xvCFx6MDGU9Mj89fhC1EMVeZ5d5uTkkLboYdx0O
y4uFX0uPG/tUmn71FLIDTgy0Xd0DE0IOCZtKKAb0plHfoKKl+7kEXJyl8DI/YBsTOKeX2mmZHdoi
Rh6UoAPoeRO+t5pp1XMD1XjpRj0jojFDEaruCZ8rCKQQKZZquI+TBHmA6ux48EOFztid7aIX4fq9
oIXbwM+A0y6f51+L14LVw/rGkMI+47K2MXFDDVpHJZ/7Hl7mqVF1rANsa6GGQc2mi0Tr8+f/nOFZ
2Cjfs9+701CG1iMN/uctQd/KcypU0GA1fda+PeVS1PEmMwMb7ufNCbTbNqAnpi2pLXolnmvFaqQ/
4ISyq+ddWu3NUhUNWrNM9rg7LfvGnsYfO7syuvFhRD7F2fn3QWZDV01UXitvXyM8Tmy8lLEKZD1p
2/e4oBFsGyc6KZRkd+OxbAlrmz3kWpdDS3/4oy2yQAK9Jpp8CCkNvgOzGfkgKnUoObOCs3fokyb2
tP1+QOkMPdlctg5xbttI+enz4tVx0rtm+Y++cTgTXDOdBn8/c2bwQmHOiaQSmX96RPwlzGWhy2JE
jkReXqh9fUBuGqlaAlXWuBHEly/UU1BjALkQHlEowLwgPNV4EFp4DKAIndxtmvXsV/56obu7lmaN
9puN8GdHSBdtjuVPbxZmEMdp0HUP8EjYcB0K9Osez2Z4PAmGidAVCKcwfSmekeifyBRoYisuvsvf
My//PIStyx7E7jvlD9p9oin9YZLm1ILxGESznv/+R16gr0y9kIrWXkR2SsyH+vGcbvJi1INN8Jxl
Gm+JxYigct6PuDHSljRy8A1OPp0PgzgIY/+uKzXE5uKQSfHFNo4Q890Rm+4suB4zK4UYShplP/Ua
w4aD8vFI8eSI5SbBlH3NnzDAWgwXK1aauWzcUX2GI5nvGyXJKygr5xXAzbSrcTenp041doIMxK3G
6btnnEK4x+lMNbFgmMFvyxzhkWZbzhdHldfhd3H5J4d8uRuWwm+cA/xmsHNdiQL+FryKxn0mqoUO
U2ARYQczA8JPsK9gjSDwbr7by7/nQvMAT3gCGXKCNAv6L8dlaLiKocxq2KTicUgz1lYh2D5N6Kak
LQMr/Bnv5D6B1/Ezujdgp9P+pPMJHwOTzO64uW/JzuxmdfuR9J5qESxSefvhirVhHsEjLgM6uBeS
SWTSejrUNzf2E9VervoQjXuZrXQnI/hSsAuEq5Q1yGS6WNhzMbGz7XxynZ6Ntz3yhYNMKhmuaIRB
FBMsWLKp/pF+LhMDVOPR8rqqIVd3wTVGFkKrZBDJf95bnCIuC8zGvPDJQ2CUddxshCTRW87EJ+if
IFixs22zurqXBSUl1L0UmtotgNGWfxm3EH6PxVg9mW0I1xA/CMea/1w0/MF5hocBfFflg84eVc6/
IhSK889VbBVaRQ57+fajuE67gkd3YMEKF/gu2T4Y8ZMRdTeoPPbXHB5ptt9NtnsGsyeptte42p6l
0/JRWM5hYwzv9vkmZA53+OVtK4vNe9vS+ltoH+LB0b9SaW9DBMa4kjgbWuUwMs5rknBki1c+592L
8IbgE4mMhLcOoxZe84pE4k3W1d2QlITXGLkRr7VnwflAjwkBP9pR1OC6AEdnyYUm1ihi8PT/m9ij
+ENIbr1tCMl4QmBjH2tYhrziHvQ9CgdoUlh2RKxAtg2jcg0raHxZqIxzNdGFsqLabvcTrghbPiGo
BrnuwhnNJ9HNEtE35cVJp8RbRdcaQXmlN7szBi6mKA8gGv5otP3LxIgZh+GfJscoJO1ZPRWU5ldj
JiRHRLgQOtDM5ycd6wJxWeLTzhJFblb+h2NLwtYTBSfN8NWqRdpdGmiq0CbNofjjDeocU4QreQrq
LOgg6N6N5HJCrTLar5BoIlJqxc7fA/AH4sEIQe/PyB2xJBhxF5AnXPRYFAWuLCeTPYnOERR9JNF/
XN72DGmGhVjphb2MRWjNhSQIUMVe6XrC4ieTQV4OhHsf14ZB7vqmaaFiD2GsTjjpURoyEnPMw8H2
di/E/NlsF64WnY89mAHniDSXXJfADqyLQ1AHiTw0wBco0+TvTYn0BE/xEbVNUUCLqrFtw7uBNiiY
w4psF4EsqKVJ8awNKNodR29rOjhar2fe2EF/w7EhWXHXFkWQumebD6G9ynlE0SynjJVw0fRgNzPr
m4OaV/Cd8wtXHfPmuEtqh0dEIsNLlPxEkG6pTUB3IGpL8guoQBv7+A8w62BUww6oSGV1N8k9N3m0
WWUMP9iNi3IPlWGEeU0FwPJorBZXPu8TTIXS6RV8VH8Tve1s45KUQdkFeoNc7kBsRSq/whlA1CvP
hY9pmAPRZY7ozeoBeQbmdEK27XM+qGkxrWKZutyYqxcpOm0CvoqdeC6sYsSuReSvPECsBc5i8q8A
OABmEraiMp5hcBCKl3qFx7ygPI3LvlWh5os8hlMDZY4Px1b+5+nESv74209zYkhvPreARiZP85/y
O3N+BlRSXGiQZ54Y3oDkaM9wC+M2RcPWQpYBWEJRPqO+EB0QvNGCxBZqXySqNvYcKKZvOF1QIegg
k4VPWR895zPAjMgKs7Hojw26MhOArd3EucFIEK7m0wd+C/lk7FYcw86yP+WaJl1zZtiwjPZhhyva
VGZ2Ao2f9HCEMJQwE1L/nvu0z+1rH+Of02b6p7oQsmjoQWVi6sjH//vWC3h7E+Bo6A1Pi8JQfiBn
bNEPUXOsuEFyQIeVL7xfXhxS6g/TFZKdEZ7dxUK6ipRvuu/zQvmY4A3Ksi1MAnpNgE3mvEy8KU4B
ZwSedLmNP9lVXLPCvUbIv9o0wQaLER5QfDb47a/enTzc24zjzTvMkk0l/tCi7cKHJ97HoOhL/I+S
qOzA+H0nbCpmeHCpWrRkCoxKnoQpoXcmyQtxH5veDftID90Z0gR8NqTVpAYnG0CQj8sppWEr0NHL
eitsXkyfii2MSgImigOt4zRkT7MRt/zmTR8950apK3YwO4h0A14RrkAGAfXRQgJPpEGb/JRLpBMg
4ut/NezpFz+DHKp7Zf9FVDQEIVJgDAwj5YOHVEMRl0+U+DJ3GfohEwhgyXnFGUZG+2TgklzrJfZl
1cnseOb4Aci/NYP9eRdra+hrW9Ok/hmYMVUcMP72H3a4XUPTqE163LCt7VwnnQTDclkBXBvdy7zQ
X45KWXfTFPi82PEZSxMAQ/poQLg25mgBNV+zJI58hWtbDylszlZhP16UAnhDvUjtb4uaarIXwny0
ZswGiDC4tqHSMtgjjdSLsz1B1tC6M+pZBSI3m1VaaXxRFlJQOAwPoIYkP3fdauLOGqdPmsQL6ySo
M6FkVGH0Zb1mqUuubvLJYXIOZ/s9i/MFX/H4oBBVzKDbWLRIaGwF8Odol+FrCP6GISbdioYouqZ7
KlargjdO2zuasgH922VvgoDCtV0Yw+7+0PlpNr+te5CUtKAsYIVeHmExmaFC0DjQP6Yjsmrx5429
F6YJ9ydxlDuFp9JiSYTxqbIx/oM3GHSOwT6Ds2HWLDqx8mAzVnYhj/xwEM75CaE5cg+jbXIoQtHs
0AjnykRpyF7qCWYttmmuiGcTMVPbZQ5b/CyeYiGGBiONq5bss2CJIGLcKDxpNRKNEYJHM/e864y5
2UeTQLOlKKq1HirXAhEjoUiCEV/q08+DmM91jfTmBNmYOpE74/wwZhiVuAfLqiogxRnSVrc/a1E2
tXBc3M0an4g2SA5x3Asf5jLBzYRSznfxN3piUq/qZMny0WGCnuQSGlEOmeo4nWWCHjBx3Ky/eqyx
hdzdxbf4CkjJlcWcH625UZQ/hJ1WL+AhIQO4ojhMWQGxWhtuN8OjjEHaDejeZCJXlJ900TsjAJM8
WLokI67rps4Bim/yjXmf7xfbW4ch871rTModw+em+E80qyYxEFEg7h2uKxS4eGCqPYQ+99Jdb6Gk
eQrjZuQcsnPTv4LpXziZ7eP122Dfn5Y8c6btTvqMjF44yXdWEbPElxfjyKTCWxPvLgAa8I1C/65Z
eqh5dtxaxEHhckb1atXaBOuvMT47irWmcQfX5APTo9UJGxgi64sLY2rBWow7+rxnes8ZLbgTO5pl
8tDmznHkxo1i/WNje525nle0EP5BP58VZKs7Y2PG/YAHX3EwkrHQXMQssNlus5/VtfCv1eCRcMl6
vzvdLHwWi3h8wxRgoG+hoqU+3clz14bqe9IDPM7BcAuz2hfgwj3z8vEHPTtoZHTTU/64r8GFHFEN
IuZojssl2tKRmWfO6+YAbQ2+ycU+wz05CN1dvRtU1kui6tOmNV5QItYmfs9+L9U7sOLnVesodR+l
+hfz6r6RmeQw/1p1JLXIz1d4yBkDP8J9sy2hFv8y6n9XTHtm/DLzr2tE3F6B2iBqUeyEs2zDHufg
VSPtDDX3ou3zeZ9ms9YFmJ63eJf45/K3BUp8T2qX9FTxFBWTWTFq6u244/FeEpkzuftrRVOcqVYP
lAZgCoKTDm1uhshSxK/KBRHYcXGBA9Ie62q0UyhbVGrjB948OpmqyDZ3X/w6JFOLby6V0knPt327
7JvX4BykcA/xXUFqKVzds6tsCqStba41lMTESNIIkq50viDBeoBwZVggWOSuodxAu12PVRJh0yDi
Awh1DF+uF6MnEJxXZIHADm86KTjbUfLhy6edZlx46QFfmzZuOcQfz+XMJu4ONy7mpOTWbfcPq8nm
HFgHwcZrSbRG0iLxKFIWu9k9nL0nO9wU4Ua8E0IXUGUcvzzb1aynF5Fv4pL7tcx9TPTX3yQwfAUR
AakTYqcLChC+AibBuvRLolVqIInQYzZY58sOBfKhVSGg6LXjBQq0oNJ6AUyiEYNXg3UmoEa9xHmy
kSKbHSTldodFqMzqAzdjaIPhN0ZKE06vofefzBqloFZIECTYkqJKueZWZrN/GSMY8JOBUVxCGMgD
4/uaQ3yg54rXDaaQvenTbKAsdwL+/bLSs5fBh5p+a+Oizt7M8BAWDJ24XwJJe/49610INjA63vjc
J3+Itj8eZj5wciDao50a9OjEoJCn18nvgcKfXNKdhrcm/rx3/+9G7RCGZD9tcwXpqcYZkldbAvho
eO9gNtu9QJ6hzlI1C2DbJJl6oxUTax9xsntKOUwl1l3QTt+5qkxnFVwocUP6wBuGQIiuCna5N0PK
019EO4Ss2vXvH85AV60w0znw1BsNaWW+9uGKig2iyioMH/EpXoW9yNiAW+hsfuup79jdlM/hHe5T
j3vsvUWLfr3pu5HWqdx/FMZQ3Il41Dup5d+/hrzQBr1Xpc1ToqoG35jIS89PnDI+Axe2h3vS5m0H
85Uk073peTP1xpcYeoh3dP5Ij9/OYgSlweIbwsPFl2AyHPuk6q896gkqb4tZihZMyTYNCGMiLM0K
DglF/XryV7PukMXo2w3cRVi7khVK6zDlWLU0/5hFk4WMSJQOGbgOpY7hZye+46ljKEiWo6KglMX/
k0XcAZ/AStIjO8F9Q2R+7qZrWjOBiWlJhaFFCU1w+H4k1REkLo35JS+HuPJB8MK1FkJ243iSpvW5
+mTDg4oSJ4l9YjkpdQoBQGKUq8XMk4Dae3bIvrjOnkzfvUze9tlIoFhY/CmI7ZwfEP2C9yS6eEDG
OJvOhl5qy2QJQBhXS2eg6SbeKcmhHSVuf15wdTMLzu53dQbZuhQk4GDw8CQMYi131ULofiGtICSx
cXCpNdPGw4D0icybiSAgGJRjYPQIys2X0ZrS6IlAusg9Y1SufDHA45fyG3zgQdeTtokw3sXbBsBL
c/ODWAimC5xkG3l2q4cglprzRx85qthMOdHISI8QQvKr2Q4BRr8KsTRHZqdjpaigV+Cb/aMDb6lT
pBUEOZJXqpPgB6vePhQUYCbYYQRwZC1+Ef0dADWq24SiQDpYvOV0TpllSQxHLs67sx5xtIFeTzhF
EBtdTMa4pEAtaGsSwLxa5aJPrkK+j3nScikXT0XKmC54Af0PLZHCzk2M5Ub+rq9IfY5n061jABCw
puqe16GQ173H8FrEdpTfXEm1WynGqhTkDSAtPAPGlEFIJOgZN2Ow3O0axohwyEdX1r2lSep96CVx
zMyqu7Z8aYCsbhm5gOw1oPyS8KsYtsUkSVXad25nx7aiCn7b3wOlMJYicGFAhFKXhl/3QaZoJ2lA
ElqDmQ7GGt9KdFP4jDHCBVDdsdUCw9VKcnrx0lT+SN3lJ7FzV2D0SNfiYKjZzaRnI7bb82UDzDsF
gB0GS2ABtgP3HP4oIlhrccWDdlcfLR9pNKwkmLsuID3nZB0RvW5RZIFHSh/5vhVUCsjGQwAn4Ss5
nAoX9ijRLOV9UK9siDkrY7hRmSxKqgyyJd+I6iGdfVB0ekFwmQ3IbYbaMnX6uRHYsNTt7x9OG7UG
XAQqoeApyr5AGtjjRNvoIeBgGNIuSg75m3ZRodO0+NeKwF+WUrG/2OVcb9yANta8CTPldqR/4YGT
QmeN9G+ka0POPYkr8ZJeS6ptHlgBsOEwNE4OtyV9K4ojrvDe/4R2yJLaq8UJodMormJ407wn7ohp
DQ6tD57obNX8DBpDAzMPutGyX5nciewC7kMKymlZ2hU1ineLvh/qWKzAOCnbEe6H6OZYIeqst5TX
AoyEUhB8if7WD3s6VpXvtFz2POqWf73LDnpLknpbS6JNzyLlenRMaj4iX2S1ovPJMPwaMl0boG0N
w2MBNgYy1yEzaaaIZZdSHwQMS/tHijJR2965pxPbXj8086WLYQDlOcBQktimVgVafOjCYYmzULbB
Sd+IuPazjXa4+hJzpwlJth0MbKkwii8dOHpyy0xwz3DVnRQAJdHOTZT1v2muOa+D7TWLdiFZgASB
H9bMkr902Ud32O1Y0qizP4BIsOnNK+Y1Ddd8t4RssdYOoskmPo0ADxflWupA9mrOz2+OgYaJCzYg
oYUUXMCmcCcJKb2ewzBGv8keT2iQvO23DfrNcaA8sjkCZwB0KbwOHRucgLppYNovn7oJzHhzUUha
eCU43CRuai2XhYs1eI9KglMk5rXZV58Vcnez3U7xBqyY1hqtLow8UXIANPd16z1Hpsx3gXH1cnPn
lhtNQEVHH4hj/+Zjkh5IzfnihIwqUym1Fdq/JxnGyJnAzwR31DpRvScG2vgRWRiMwSrKI7Fk85kY
y7WqDxHBo3rv693te4ybLQCoY8AsnKLTgasgjRTimQ/ZRpYGoHzUJdTi+8+7GdLzNN8fLSY4yaw9
aqKc2gxz5kav8YHgHKtsMUpGc216qW+OA24bS3EPBwT1nDQgNbnepD/0HpqPIf1KeW3caaG0C+/7
+4pgQnkvvTSSnsIEhfwxzehfvqms3SzoT9lAEApfXK5X7OGBJ6QcFhVozmw1utUEtUMN2GB0QDR3
qTSy7nq/2nS7VhXOniPze90P/IpR0ie9YL4qMdD9R68rdHox2SR3Lk7PeYYtZhWfb45KmluEnY7e
2ZV4/yt6Vkf3PlKE4BYNDRUTh8ZnjmvPvyv6eZop4yH/3Xcs4TWc7Jel2BfnQ7RV9eWD913MC+/n
9hefsJPDtZvm6NtbuVVBZWSe8n0rtQdX7C3udTBCgNygF7kjxapK5UZwNlvkJAzP5ucOY1TCS4bh
zn+lfbO6ZmrXqPxR/ho3iw5k/wg8ijd4ztigSi9dyDJc1s+NDD3qeriGesNxTon3gyF7N7Hq9XtB
OW1O2v2LlYCARxLhh4YSgP2YuSdXBcwS52L33ca/QhUn5ih0WvFm6xl3b1bY1122wbiBzgdOlCpC
bxyUIKxek5Y9mKhMrNpe/VNqlJ05WcybeEc01Tt2RrMMhjKbocOjbi6TIUyIkkMjHV1YCqPxxWaa
LRQl89MA1T4A7HIP+4yAIgMdyU8vzb5xsRUyQ9gXadLcvQt0lGgIP/Pk3KnuhzKoRh3X2ImyKEOP
kQ8RNdy3tJ6LK+yGHk2o7tVooiE0uSrqME6WTkAruvCQpI/rjvX1Wv6F1JFGgvabVbl3UTC1ZAYp
qfPA75p37DNHEeaZY6bSiICT6d/0fM7c/Yhq7PtX+3wdFQiH90wFE7ZN2lL+0P7QN3gIdQ7etftb
3RPSy9tj9nB37uDCCnf1j3l9hvl93P6ava/Vb5k4uzEYDFEKV/fQPZTT2iHWkLiKeJSkzqIjX22G
bt/9xEBaX/JWskkq08WpRegf+elHUxqvv+4yTVhhnVSf6evGIDnvMAbl1gL/hP+ZZ9oIHbryd/N/
9nD6MA9lhFhgZPTGmbn7Aei37RKRj41Vs8nQc6o6pLQt7SFoYJNiBQDliK5hE1rDRdv8kYIp4Nd+
K6m4My/OO6HYyV5JMVoqr13bZE6p+UVXCgu1FzB1HF8a6SqPTOwErmev/BL1MW+Nn2PWAo0Ac8yp
C55wE0tl/tr3VqC7aMIH7X9pO7rYG2Z38Jx01fy3mbDjZZRWbsLoYmvVTuqpBFfAzTPNAxIyUrjX
SAhBfS+qwgOmHFOVL/2GtX9xbu7L+iEuxyKRI9oyyxgrijdO1rzdtnd92QyiNtskt/79B4jNlJsP
XJ8Six5GhZvRh1L9B/mv1xF4LWO5crMh+4JsMm20fWU05pVh3Qm5xDlOvZqcBMIU1XGPxRwBvqQd
IcE8nLzDdPpdltR0oqPmhEM8KvQ6zjYjveStdyzZ3x0M/zrTyyW887A/vGVPL/xAxIu89DO3h3SF
lLGYK0S8+7EVDSz6o9ggYO0ELIQMkRHIwak0Wgx37M+/MABwl0XgnGSwqynwqdFhUmmMh7baRp00
9rln1ZNBC7mEcY++6Ohh+RMLWFVYC8blwLFTpj/46XmOrc781GygeNzbx/jhLKsWTjpI/tlqJH/q
W7thCztanKk8WMIzk2+u4eUSA+aVPQe8plSFWFWCiUJJ+fmDm0vpwTp/oPxzoVzvzuUyrj7u8+R9
qGZbRg9Z28nuzqFKvD/ukBdIInNBtmFlPavaDIKnlFo3sCC6a4x4eavQ2LCPrekGeVnu3Ifxr7Kf
bXp1cAPgMnTv9mkEnPKMVHLGCgG5e6pCpTf71fYIBPlrYWX8YsY36/TW6/M8396JDo9F9XNpcKvy
0rjmXsFj6F6Ivehvt1399ffGfUDt6Y8uCSR8TeoTvNW0NIewiQjpFL6d63zYj4qBjRjqYZJotgZ6
00KAw2eGdQ1LevQyHpnjX6EfPuwT9BW4EXSh70d6+u8FaWA3s3r93Znh7CeeDjoZQzYKxAB6Rmoy
xpmrDjrWKdUMzA+w+VVbjB960GmBFtuhxaPcF+0+UtJfnLbtFlHtqj1/ztv7TLK21qtdGLjwRoL7
23phAM1kNdRNivvmMox4Hh65g/h4/F68YpKZkHyxhvVAUMylKoT9cF2ztsvG6W65bEuYEfoweB1T
/DAyvxRyM+QH70f5tWDPgrT348YpnMfsPdJb2CyRV1AWHVXm0xhqjLaTsErnTFejx5qJ7fjOakyi
WGYQWIaQMvA9HhoPuWkkVbNZPuxdv/bIKW/6DW1JspAJ3NyW+gO0BHkdljGp/SisS2YNpG07cLj8
cT/8brObB40HFl8aVBvy/OWDpyjMi6N4owjy3/5kQ3BMTZCqz+Trje5r1c+8R3SDl2oSBvu/8FEx
WBSZI9RdJoBcHTgU+RgTIOM9dU6YfZ5i7MRW3eMj7vlKS7tNe2frc2GucwaOnX+4CYA1fGZz1/Ez
bK9/TgttiVHZeGE85ySzmMwPVg1xZWCdZ9zZb7wf9GZgPlI7tYtxB1YHyijc6/aX3EVE2LaY13x2
1P111h7y1R+cjUJ2lvKaF2/rli/Ut5sOvKG67vTGoxmDX1yxJfBP3cPzpGejMQq9tn3371a6Yvq5
BV4WwS7penDuIazDUVnnqtFvwMAg/zbYS9yH1psz3nNOYSfOlvni2oUhULrGe8FBanUJzC1HhR7q
V2b72Bj4MOI+r3eWZ+s2sB80jnxsn3K4BQaW/Gy6ab7Nzvquhgh8X57D3j1473ogGkQmxsJxYzxQ
aQYd4+lV+ncuJmqnPUIwS+HCdGgz/qxXbpD94kou7+iL5FN/iWvxN2l6xKNgUDrcF8MNhdSpNpmd
pPeDS9Ry22M2Kb5vj6HzCx41Icdki5OS0CpCOFV519mga3DNIkBjBbqF/Slw2bIpdr7HTpQBtpXG
uZw07Hk05auX350W8AFIPcaN83OpD95Be0HCFt3nr5xmZO4VDs5Z/gueNji2l23SGBBjfrFb+j2U
yyaN644Jcn7GFOZQMxCA9aIr2JhP3M5kNBo0UWYcuT/4JCWb26pzjc3IlL2/fqIaMJ1xPRrorZte
wZ6wbuHwhQQRIA70g7WeYS6fbokZ9wKD9Ae+UA4J1BWxpjEMMb/ycbxF9MvFcBiaw4fdv5qtGUpW
TukF05nULJY545pIgNWvBeQ7GJil+2w7I7z8D6rPjAxoIqk7XH8ADeKK7ccVc/r4rdLj1v7iyUq/
lv7tDMOpXlBseQH4iOEVVjBEbTT9IR1rxHg9H59nz+3QK7C43T43Px/q1GWDM7GybTc61Xdxsbs0
Mh7Bt7XoPU0FUpif/0wx/Zw9sC7pmnTc8DXCkLLrjsZthNXL7qyfGXIGacNnTkXYLhkqmNsP/wE9
NizsHx5JygI4il43WlR0G+x/grt7wugJLpgyxkAUmwtaxlPCJbLCzh+Zeeds53TKeAtfdCg5CJM+
WJ4seHo/vzUeIW4jJYGuADPCgdUwK5mDGCoAXfvzLPPlVuu9uIWlRk4bs2EAy80dzPAiJ+fvhm1P
aFedoKtoFBwEr6udTVrju/2aksvIsqLpYPbTqCINqOiirxgwd1St3TD+Rl1llzM47Pn27mvF/zIH
+EkH/OXVDtlPdLIuLdFrz6/jYYS6LaJu7A6oxL53K7/rQ6PxByHd7tL8jQtc43vJ7xP03Yf/Axof
3892+Y5ZYTrt7XrSDC2qgFP0Y7zjwP+PpDNZchRbgugXYYaY2YoZzWNKucFSOSBAIMQk4Ov7UL14
/azMurOU4hI3wt3DvZG3BnWYPgSm9qywpGMGd2dCDYtvcYen8Yprm7o4TcpMKW62eLDfhvwdXR9e
LCvVGS6DjaPAofmNXbYBSMNNLG2L+nfypuKUDakz/RbdVpjUjYwAhIhQhk/Zp4G0DD3xD7OXz5WI
GAC2HwUJ2hlgd4nA2IOyy+jQz2DqfKP5r7pv6PdO6HaMuamv+Ev0j5cXXcFl5J6pNQ7BUVQbhKL/
4KeLqsUIrO56pz7qHoMwSmYdVzeMyQzPwLrkbUMmoGiZ7JCPxvXlyfORtZmE4lKRBCKskTL7T1oq
vwDw1OmE5vnq9joL+ukBIxd7yb6alrTpMow/GDEVu9MfJdToEwHivrjoa8IZBDcd1xjvcZ3KjCM/
0WPOTVVD3klWv4xpFLgoXudc8kzhMReoQ/1CzJ33v0sKYawles2kkGIQMjCcuttv+KEXI5bK2OhV
iAcRfMaiB7iKtIeTa+c7wIC38wqfhff6GiH2gBQUh+/WkZmqmMT8jFP7b+D444JUZkFzZ7awk4ef
5FPEYrdNHBkUTSEitdwmJgAzisoV5kVFwBuMRZTkCCb1vsjJC5VtaTIke7LFhpOXd79OrzbTjau8
FiC2bqS6xTXbkXvFFjFWhsMpPb7/8tEC0B4REeS2qjh14cVITwBZ/GGciyc0sqMWpsa8460PHzGt
IeZ4iEqrDgRsRvwhbU9vTXAUmm6WgH9fcSAgzug2cmc1pNXSKC/l3SDN4+ObfdZn2PvMGaOf7Eip
Sh7bJl/lmVPhdAYzzGxkOvFp8scCTehvNXxqzqPcFa5esQ8f9ukmy7jVmvfvi1mz3cw6NypPfDpF
sUfZV1/eW2GegOmVaLlZ0ugtEysCGhHWb/XtcDI17LttxnJymTjAtz5APIq76R1/cERcaRvKiPK0
HP/2hdjb6SU+9R819uaTZ2R5EIgKO43BE78yDt8mZspdKSd5dGskuWgESl/4ug9OSt/hWHGQVnN1
ghym+fXEGgagKbibDF7azMWN7MWRD7ATIwKOr+8WbLP6oL4igsCKEE+gaiHJtnEE8Di064cCDt+1
1iu8u8wSD50NCz1HhfQlWzlbIRwixiB04ljEqW7i9x+q8y2xFW7xkACKK3xHaeZDjVtwoxyjpUGr
NfrTI5t3zGscrssQKljOPr8YMZh/8bycxh1acXgUJlt4yM9fxemZS8bgE7M+MZxUwyttFvAfJLuK
TSp3yNwIG1Y9dvRyZ8J2/0Tn2aIgi41jmn0yXv5MGLvmC6t00TkaoCDr08stcknv/qeGDzSA1+Yr
PyqbZKmb1rMAlFP3gPEtaX37no/T280hnnNnIJjgCw5TV8QfcNJq8YsuQN+mNYVm2Iyh6H5Ro6ko
lnR5uw3OC3jl/3QDzlnQur1uyeRkk5YQSAW2r8M347w6UMon3iS39E/hq6dEvx0ufizlvyreSG8P
xGklP2RPIiJ4e5mDc7IXzSZ/kvKcAqVeFNA+00EQQN2FeQGZE4GjsJtgqegiXoVzmvnqgInV4m3n
2L5exnD44Z5ofGzcy1vMdQJ2UoIchMluW3DyB4/3qkGlDWj+csZoVxXu2wQfSWSvMhmq705DCEk1
tXSy5ucTXaOQlnIym6Ppa7oLSlAPtoFOmOELSauBQ8LyHjzJjP5joNE+KbjKrqpsrSCA2H4/f81x
/Rx97YRVD66PfuWyngWShyFG44b1gm3YItB5qg0YGmMWh8JtaEnc+zEqLY29aVygTExmLQOPHqvE
/sHw1AuH+Ll/WuQY2Yl1y9fo0WhCJJv6fXyR0Ei/AS/hYsPsSTS1P28r2RcbYR2vngxa5jwOUBaP
/v3SH1oIdLo8V/yrliQ3F24qzeXvHtVPz8sQuaxhYHN7YA05pof7m44NNfJawFWNb6+HxWSF5L5h
HFJWEN96AzU8Bi0QlWDPkGOOe22eM2bwwM+yZGeA3i1bC1w1pMlOKBHbxZAI4Ekl8FC8LM4yvkGR
f8xBv+waV7OI5HBurdyjdWAgmMK2/MlEZwgxV3SbBdnoqnXWUZn0t2QFtL98LKTvGbvd68h9Cqh1
iv1zg2HYBDoj74SJHMFjXp5ptZf7CAwUPLblxHxghXswjjMvy62SQ74Zv64Jm1XqPv9Nwhn9qsKU
sVHX9YV1qzliMeZpKEgqEuVIXebn+PZAp/eteGgLYwTAe42xiqtKrL7HZU6Z+L5/dcK2tmOPaK4/
c0NTXdSB/h2F0L7W+zrbtRcUTvzG6Gtjh77H6yiA5qqi/uB9qcwBWr75TZf6guae30hfMQDodMfe
UNmorxaKXT23RhTiM6DjLjFXPX6gdsFNbwBhmAgnMGf0RdmyRt+Lqce8NCy2pXNHmztPwbuPjg6+
JcFc0+JOL7XivCvfRK2B1AJx5aLB7nyeM6cweWBn7AkeLZIj3uc6BGF9YeT66jT38XT6h/9evo4d
jnSoK0BVbfE7X8ZLCs4+4oQNJ1qRfWpzATuJhak0zssu86qnIr5btxxVCSWgNE9Pf9dhkwQD4D4Z
D3OFNkkTXVR9S4YkVtpTL8fLKb2T9ZrXTmt3a59V9nkWUK3TD9IdrmDzsc6KUVriqBlSwuQQZdX2
7ux+BJJvrJLm+hNO1BN2HXdD+3UjMX4pe1dhN+TYPH977Sfw8xXZJMabd91+QO24qTd7o/ay3+bK
u5OTw/lfJWCDxu/dFg/mCoeoX22+5MrG9bOlk7Ai0mUtXGgmL1Kd/jL9FizGNC7EByGO/b42vVcw
YCAZsOm3qMH22+UMqpluaoaax5VqxlVvNszzJ248c3lXsdQ0m5unIgk6DBm2eu5L7bEAM2Z+Lvy0
5dOgthZ+5NnpSXgVB6JfSm9omWJmqaXzUDbNB9kaPcsGgCzizWg272YDAsLOhAC64kImSAsGCiiG
bO0J414SyL5le06NLJbqxAvyyWi6e+fUWDx9i8euYaAq+3NBSkS2VfsfU/VkALhPAhF+B4j0TvF1
vJ5mF+HFeypMkRpPwC02frSwddRv7AZZUB8DxnsK1x2dg/alobn0cG3mieN5+M+1WuI+6K4xo0f8
OXn+sqnEgDpzUeqTHOPFCy4ADro/beew8Yn0PMRm9ITCaAJbuZsBP6ildgEvK67EXz61FJauseV3
uQv8QC6gPUPUhgGYK9rLS4rWhODz4alwb2AjhOOv9WTl4rgGKkcq3k02YVImG17olOIKFLkn13Rt
9vMaTGg7JXK+PUrpnAbpeZa8155p+pbwfcaIO7qXnZB9Ee9kyRfMCS1WWoSNMFek2/JzN6BiLVW4
ZCuUZlrirUiucRDLcD/TNS/MU+bIym1rZ5x59bImTACf5jyo7QSLYlYnX88J0uxucRwgeUkP9S8K
VDRgtALTJ9GEpUywpGTHdBDVfMBneaIJuiM42/sP0Z6E0+mXBiThpEIYawszCnHDCSsARWJgA9IY
f1KvRUyE2oO7IraVEPpHCXTkRT0sp7EhbAZ/YHviqV8e1/TjRjwutzXEhPmVnWYL1kiDfHkd/4Cd
5/Fuo3iPZYHOpKxt7e/x0/9EwfcmfdqscHmiYiuQy7WKP2zwWg/TsrdKtuDbIv7uIC5xB2VBfT/b
Jrcn5gLqAUcg5UtgT9ih343DgYTnuaxwyWlb3Sl9BJ7CWcmQsY6zMIm9dTc4ZbmVQGj+6L8jOHoW
p6ibtU3KVpkj+mSPcMsybnM22unqqG0l3ygshOoHIbrw899sna7y3wIuVOCFZw8LueHavVXoh3qf
R8YrG7694c0VprCwqLNZTOAJKNAcNtIFUw4oyOwLfr88lnQvUiB2AVK5uY55E50DceLoGhFg0CUM
8/4n3SAI+n1E7mu1/35u5XDYUL2iQAwMBggkRWKQQF6QnIzAe9jMUHjymWxJt7sDgRwzC+oavRq8
nCX4ry91CYB5K8lM6NH0Sfhmy2H+gzAJtfiIxQEiV5XM5TswqX4Z8fkdXjbS6SyYatdYu6/Oq0IR
rVb4ug6obEbrhaGLC1lKEtSR/u7+DKKgfLuj4RY3rqSiSydGI52oWvrI2X2z1bvvVlvSuZhpaJ6G
/IokOEOTgJ66Yn++28QO/frji3aeb/A3RvPQY5jaWlkAIYEH1Ab1awmVGbYJUnqCAUZf5JC6BjI7
lsvwql3ltLLvo8butydsi6cb208q09VY54f8u7GaEeNP1+QRUcVnW5wCVGmXZoG5k0PebGPzTOZV
/qdxBbSCqzXWyJqgjjxSosuhVf9lhGnav+IDwsq0fif69elNcUTlDYYDrqkWJleJyuFyigP8bmch
fdDmGWTbZGtcam4ImgJaROgVNZz9yX+cufJLuyRb1p+rc7wd/yJWAkGkQ1TI+RGzn96ZQYflbukl
tog/YbXqVhLiPBmHzQr7C/aI/aeLq8wqP9xD8SPbkPGDJs/4KMPnJsEsMXOHDxlUGWQvcynEgW5r
DkknC/wT1npgbs3tY2XsyUNLMYFgewQ/shMWOC39EQGSCc56yURJzJ5uKbllZtcGAKn7UBYFDKPO
WvF6hrm32zt8q1iMuTL65HDgxsUr8AUmg7ZjnXHlK47Wwq24HQaMrCJf2+uMZfd4KR3uf7OdvOMS
ZLPCqRzhswsRBj8Wlc+9W18RLvsSbxVy1KN0fdSWdBUqS99rQfWhr5Wrsi2fdgeYA0y+1JYEREg/
Ne4lsKC6JW6kjbLJlvqnSqAtYgTh1IfTbr7pletyzbhJss8yQn+UB+LF3NXLf20OGm0Zt0jstI53
X4ENG51hOToMUVgWCoEaYLMBU4m1sHd36k3j5RBkd+fpVrv40uzaTfWpLJRFs8o28aZciQvpIz8U
uypUlt169pVfrWoPaBsK4fhVH8dzBeF7MS6lNu9zm68sO8JAb6tHKF34PsHjUNPR0A/z9Gu4SMCi
3/dzQhtmWtGSyWOl70EYSrpnaSsAeWUnboiYjulX2lJsDjiF0FUXHzowxBa+XQkeH+ntfuv4M1qH
Lhx3bL+jcR85V5w1l4887zCjfNqiLYQUTMlNfvLjfd8utYuxgRiDxTobeMSvHgvNriY5xVFeS8EU
w8FuZ6C5hntfNGvNNenTzF36paL2mmF6ylMYdxnqdBri8/OYUN7u63SNIydbIQ3b64MtW6l/EtDC
YxPnVavy19ymvxHv2En4eXgCpufqj7mcBY/L7PC4JH/FpbyInnECni0v0Un0tBX4cP13pzB8Z+eE
bcX4PDug82XAUUG62nl16b5L/rPH5eWPV/3neRtQHGI1ubqfJCZ9Nr1wSVffU0Z2fHj8xodCmcz0
ks1wi/EVuwlIHhfmNZmM3grAplv78TjpWz1gXlNtiUDYfBETjqxuhpAIDhrUZfYlbIqj9ie9UG2Q
C0OqQw0D9dxNSUWJU5LHDjtWrzANqU+lQT9bHFDqIRpjVQ6xkIKPAnKPI2yVEjZL9cLAN0kODK8I
3n+kVPBa/aVBco7Pw+5xKdjUFPdKPXVOCnBoOZd43PsnQv/IfmNXNTmQxJvUU6+vD9NW8dWAtEq5
4/657QhBYuMBkm/yDYrg/CAuBODlTifrOfXMIKGYDH57m34EJQOgOsDdcysiOV1IewGaurhUF6Zf
iZL43dbLpKBi+LkaqkIwwwuUOq08baUI+Dp1yM7SUcXFq14b1qg7esK2CTJC700LRV87zKPcobtT
csxuYJcM07k0TEUe5ny7aYETK2HC+4x2zTHhSVKwzGIpuMnNyH2BD1T7PyJS/HpKlMR/ZqQ8wVrf
sLyJHBQHnnBtsKNubb4dM/JbkTVmXHaE1IG3ZgyzcrBGBEf4joKYPK1ih7t4Bk2H5XbAljffp2HJ
J62hE5kPb4Chl3s3F0Jvd+qu7dD7bTLl9sLVg5fDffCtg+XPAMoZWIA+hN0LQA0YpaX5qB42N1EW
ZHdb0BaCVwfMDzOnf7l10NrS5cFabr3MIwayNqjBbZxm/U5sUjAwy4O7YVCmjIwOI0prj39w+UsZ
A5D7Z03p7FEKdS6Wu7GFia5pONUQts9gMObv0jeh2n8b3K4wi0SP4xAXf3qcqvwGu6Z84LLexjHm
waBvQLou/xzmmOx22YLhLPkEJOX4Dnd/NrOStxOrJFvueoTjvQceicFLdyPxJt3Ub3+83ZHsk+Oy
etSLCMYEhue9Gv14R0AcWoUODoYtb0zdfSKF0X/AOez5S6Z9AiobUjCSGwZwRBSTQEQfEWlK4qYp
mQhSPUQ7KUL3rPIn4AKT/05riUWyXg8nybaMNJykCHg6+M1WrFAVQde5jwOClvoeQgfM2vV9g/kI
EanOVK+i7ww1+FHeYTo1bHvEZwuIH6tZiJ1fMRPdfRxJ+AXN/psUsyg+izi/V/MXdUDfJbqfnjPu
8cHPcUdFP8Fg4A2TvwwSwby5quuUMwnBfkLa0GsrU9nAAWN/kiTrrllLM5cyXs9Ig17L1eHOEb/O
xLk3YrghOawRtKv+MPC4A3IWppw7sFemurKZo+JKYgelkcY4cqM70fMF82a+BEwoCmcQ15JdhmVr
t/hd7nH/hLTBV7i3c/HDiLBgnWfCojylDj7cKFepmFwI+ebVn/tTsy/RtBiBCeKx6p++ADPnq8QJ
sRqGce1g5brf2h8qL/9F6OwHwhXQnk3pR8v7B6igleDq73dIaLx3spbvLkPtpJMf58QNZV7RrEXd
AZEBaaXfxvLuwFODwVNnzrMLcm05fWfBpBubZCNuySJiBEn+SdtbbnqkTcaPEggM7pL7+nlCRmUH
3kI7aT2lneeC1ymeDuvHdQPSbglr6CPYdmQhp+JJ2wdENnO4Ss2/l2opwNEqKgoMpv86i864p2lW
Fx3yNuHh9UPwkr/1k5CGNP1VDt45K728OwCGTSE5xtMlM2kSBt1to/M5r5uudFzG947hHT0d8y3u
ux7j4V78vjPegfPLlgKtVZ3pb3leWe282K9+26Xoc0nebV5q0ivmvwwsjJjqNABV+hweJgHw2vWo
QWFThrn2sIaZXQ3gz5YILMtURSUG6ri0KXJdbZMv9RU3vycG2jE6KlslMH60rXaFbIdUk2/VHe8n
cH0Qb4Y7NNu3hi28q4TNiw0cjHySpcVhOyC1n8R+4Ez0EMQeQRMn7OS6s3NN5wh9wspgbNU/VW/X
kj2r5sVfHIx7nZ3AK0CzdNQqRNMjVrIzW1jpu4ZOkoE4UD9VbhTWyEmHMqEM+Kc926d/ygYTt10X
doBjDkJOxs9qkazaDrAdZsWGghHWnJ6cas53xaKI/1LmqQDIOU6V6vlbk2ANYH1kSBoczVMIcIO/
4jJW/SxE9+3DxJ2iLTpDjGw/TH1i0DmLz9MM/WjCdc1//dmWVI0YEsIA+KtQ7H2Pu3jZhAX9UOkw
a1x4JOYXOr25IVkPxGkCC7DUZhtcbGqFPWHVOObnGLIlkJ4f3HuhQKyegVuIp3v4FRqkKEwuOK/l
veAfjxwyhVAB5Vv3JGxGq694a4AOUqnP1BJ2Pl/LdhlbX+zpQKIy/JlbdZuC7ax1FAqn+0mjn/WF
oDrlGzpLMKXJPpO+S3IB7ZH2HsjHnTzS7l7yAdbF1IsFK9sbVz3gCmSK4P7Ut7LuROv6w9i/bvUi
/U1P6jX9fayocCAuNEmf5tNFTCDRskw0wu5N030syRTQbAFnuBdUgDqX0MUR3fVwhhDpFI4Y92OO
FgGnTx0Wh5cIka22N7ugZsanAnC459Vzj9bG7FaJ/lk899xSTz0sNavhAn9IVnVSTHfGDA7Et2EE
26CmuplH3Za4onCJw/a1GzxjZgE3ZrYCKZc5HabefsxK6F5yQU4RDAUyKCEbyuxm0pTXwP4ozU4G
UwzDIFZSia1JTgOMe/czfcUvqBBp6PFVGmXI5Ts0H331laE5uM/j525Kr+i4lS+Sy9z6/oYVwvnr
ZMw5+MpGEFesOwij3yfWcBD94lfFyK8Pze3TnWI320BKcMgVdjOaQNV9tx4jAjRLdxPChtRKrCft
t9sDvsC3wKTIz0VyNJDBOIW6GNfxifKiKkHLfSi5GQAUxwSWB8I39SS27h3zy2iQY33pJyUYCGTZ
6bmn4znIZIQlvZd6aGV291AfQvHpj5k3Gf9hqvi+YTh/Mjmv8NgJv4sziizJihJqR/6snrqYh2ib
gUIvTGn/Nfj/QPlUcg8o3RMWeGakHJgnmQCNh7Lm+m6cYm0gUFmKpvdVrLMfccn8UzjUPWWJU3Sz
i8CJ2QJYMYfc7YeT/vI836guNvq1Nogvxt7BqWFif1vRLn8bLPW+Y4Rnld2DqUDXSIZV6wtdYpCC
QBztTPJ6fmRnYS8zqYEDZGndVsJdLLaGVRmgBnq8P9Bs1GH/ntK/JjPEySix35h+xAYQelJoD2l+
lylquAXN2LEwPllDFPdme9TFRRXt0TvAc0qH9lacejogbV1p+HWBP3AKOdfAVM5VehCKU96JTlnz
18jy3Eh2qI/AudDO0iG23JKsCLAMwzqCpM7vsRPV67Kx6fBR24iYZfFCecgAkO0NsPUQF/g/fzZ0
kXudnbbKmznR5fHF1MjPCNDXkhLmv7XPApF9unsy9GtrEGlgc96y3XDItzFrekcItQkkdSXMAS3c
cxU4xce+6ZaKG7ehBqIqW1wn1+gHMT676FRKEB/pqK9kY02zQVUJ4Q7oLHhfHtz7fUhcG62v3O1f
jf8OeN0JSPN+6JhWM6tBdbLMVEcCZj0K29SKdZvvXPS7HjsajSAzDEPrxf9SXYi6rHZ7CITJcobg
LPFPRmAhY4jmfXbBrGOlgphBHgd9O19X+nTrDxr8NGxeexliBPkU+gsKC195oIHYvfyH4WWK+1i2
wyZ9H3Q0RVL4elkN6i/4Bj0Y/urzcz1yO3zVisuTiLJQRz8lz+w3hpKRQ0oUy2a7KAmQgDZ6YOwY
W5B8zsL6LOCgVkP6B5ViYWH84pEWzoxzWblFcN8O53E53te8xC0tjyNUwRACFZcXZddmvsit3p4Y
atFsfnaSLc52lE350hgBf2pGt83t/tK5KemJSAt7l3qLMXtQYshlMy9QTufCT/4ipoQUnsyYC33Y
qNg+8+krvFjY/dTPRMLvHp64mJlWnLk92sAleFSB4BDzAybWF36YSunwDmzJztpT11sY1DUHtvhm
Ybp2opXM7i5W3QNLuiLgC1ToVL0Mi9uMm6s645qhxV7+M1uZ73m0j+TNgHHW+1tYGk79gXgMGRPn
NVuoYOn4GDMjK3O99wqq/Oq14Qs7P6EQqbv3XTqE+NcbL6/waE+nbL56QRnAyGcdHeKYXxzoBGRJ
BCUpJF8lHQpP5MXv1DJRHfj0cSgj+EstmV7/ycyJo+tHRkcG6IViQQP7npwl4hAGAf8xHBogx1lo
oCfRYZvutlm5iXzmmgbcApSJ79MtzZ6EdBzpvwjpQgwdADy/iJRFc6Dln7Loz6DnvvKD/p4/b7Ex
/1uXe0wF+GON4eYQpA/ncXp3ZzkOo2wngIK/IB5YEDYoRyD4H+VvtulO2UWQw/FToUFjCH8z9O5f
UE5LTETd9juhx1dxe4z2j9u7cCNYjXGTBwVPA8u2BJBGCMrW1fdKYalrzVaOWcT1TVyVJRUkLBwn
GbS6U47cEtPOjqx4BuoDALbYkVm1ls7tt6gHEDoHY9zeRR++j+zXS+fA0erBbNg8BOeFWk85tyRW
ovjTF4Qd8ale9BTbhJYcnNuiEfp42ZKwS5ZxQkPU2gDL+ejKwkeBS9gD7R6r3BMYqC3jLhg2DYtO
5HXhmzdbyPvEe2+nhtOi75bXCCTe3/S3A9Jkj3/RRJVxmXQ0wNxJ0O9TCSobDqNWWHxkzCxuCnCP
4g7lqi8tNH2aPeH8HutGqq+rJ7Qx0BMo3UlCIjSwfPpJs8nFBSxks2Bi67Cg5fuhuvs1WzqH+hsz
UKhcA+Zpy69KOxaM5+GgVN6rdcI2s55vT7k9h2UmOZ26lj6Knn48kMVLsdJTO9HDZxlqD4L7Hpnb
VgvBxc6Z5y9Oj7/mOgXTlIM4cTtljWPsoG5EIhPQCb4safn4fUf28NFlTrbRbpw+GhI/+sjs3H2J
ywgGSPJbdHeRVSfu40T8A7HGLn3RmIQi0dskVjmoNc1tJPkVvxzMgb7hIkHHrup+QZQLbbkQyhlH
binSqryuFQ14lgXN4zPamWQbbwirowtzM7RhbCYg0HuiRhzuaG23r8X4JnR1zp2dt2wDEQ/UfvD3
POhS6dr4OMUvTVm2aVGNDdZghHjXT57Ufk9zR8jkBjiV4bcBEszgpZqdCEV31tx0rWxM3Mc5GDDa
8/GcXVA7Id7DjXZKEjBuwNTkV5ALsEfMDmCBEztyR8Qd1O/KRhMOmICEAQPxwhfRZeH7+VhFzBWv
T2zin/0yqReqspX2SulFEZxqu4oqIBuW3elV+8zV7+uq8eQHSxdRvEKFkOEJibjikCtelobaSVqL
l3Zmy0Sl07LBu4vfzHg9RAO9eTQXmaNUB0+UMrGS7dtmCqxrP11L6NJfK7r+V4uLSUsYDKv/A3sH
h7jYmJ9sa8CZh1Du9bKaRt02kE9FCA2CM8IvALCLY6hFWVI29UWHdJ19dPlPJDslYtIZG0W8eKsR
Ofq6+JIuDOiZag3KlrrRkI8IZFzqR3FrVouyCGZEfgEprPlWPjnisPoN9w28UR0go5qdG9J+KSxs
lpWhCbNs2jSOqrHJRz87d9+Cz4n9Ma9vYoFIBvsdNXJ85w1pbJlNEB+wqxmQBuSWYP6hQgoWlfBT
ICkIK5AN+QqHNPNGsJ8LoPPfGw5p1znxY8lnkGJ0vEdajRpOBF5+I0NMrqqwPTbiRi/wZyLoSvCi
7/EvhT2j3yjc3rpWFqjRO+QO4kQJw5FPMn8v9C3O5XXq17MQAlphcaVYgiI++n8RNIr7DovvnAvm
NnLT2DKj/ZXRQ1VsUrGqdPG6Sal1P5UkdYreSBoDogZ6FpAapNuDxwtQA3nuMSSnRDgpG3Y+pvkI
p+Xt2+cSBksV53Qj9CtgR4k9wwDmzSou4gsaIy56hBDZZzVuZn9v2kOdO2S0ajJvA/2sf5G/iL3X
b82NTGRGAkiHuKSgb7ezWyZ6aJ3acTW+bIzvIiBhVJ5w0EBpqIv+ZRTObKVaFMjHJmhi3mk+F8bC
oFU7Egn4l4BcLfuNtBaOJnADRE/1Dh+otF6XjnmRZseOWfF6bt/GwxYBGtTXqo7WSrzivagrNl76
l58GUeSUrYXIM2ORY6Cpi3Htp6se7Aq4GaqpD4d0Q5RJKfhFBD92rt4sgs1US1I8M9+rEFlvv3uD
iFrSzUCC9U+jKMGLBPdA3EkvV7XNZYtx7ZXO8f6ZqycQymitqlgzBfVHn6IZt3shyJs1w8yCZuP9
wZOZUiJBm03kZPImTzZKtiLgIHpylB1TduT7GpcAacrFeToLzoBq/kyLB/ST5tWfgqx0WPATohK2
XdiNSEOsSTZvtleDfEEk3JXvbPUExoR9w5DDoUnPKxdVYP0HATFzBk/5nNbtgLRnxun1R1xTslZH
kO65fpvcgaeIW/6FXX/F8Yn0Lq632JYDAn4wQKcD+MhZpbug0G+ujYDQx4HbwH5vSnhCkAYKr+ts
mnT5JhtX9IiI5immp3Q5wptoDmK4I8TniR1J+lGPXcf5wobXwMr9+dGwemTfEWi2FEkHhZm0rAgh
kveviAxuhqStgaRNY92PKQtdhp2n4YvAQzzi5voGjIZu/m5FnxKreG9sCmx26pR8OxTrOpQ++3xP
agIjTPHdqxawvSg6s+4wGOtX86UAmtQuL6E/PSsCjWrGJpCRKZGGvrBlSKuWwmiNX9r3h6zZBigl
crDCAQPGTsacN7Q2rRNDy31o11/TeXP5oBmVtgCIyUr5wYF36vcuFaLe/lMlegg1MiOIJbJGq1qI
j0DfalcKBGu2V1dy7mErBbjFcOybloIzzIUklqXIljM1VN5ph/plQ8iQc7pMFPtx04mbSu1OCtKE
zm6O7KdzBGZ+RmXAm/fiiQvOwA7KtBKq3NfPi74CtFMH6z2zWctFyzDuu2YrQjrwuuK48CAg6Tqm
/ozdCiMoctvr/xSK1bdWO8lxZuXH/pz8JMd23Kqf0O3vrcoOGGi41x9e63ytYZTNigy71XylCJEB
hftNRbP7sseQ1OXX47P8ixXMSf18aSIf+QdVM8DhNE0PNo9e9rtfsww6S3dTM7hSW56rZovvxRg5
/C7yw675a4ctK7xPVigWKALpN/kaa8c85cBL2UWXPX3/QANM+B5KiDw91x1xVLaJGiiFO7CKgZF6
z7AqIf040Fdryg9gCaNDgtd/4rTZnusz7e33UsL1D5OyGTluX0KY0xMqVtbQ/E/d5lfN3erW2HFp
hyfxeS5iEtiQEdwkqlEI2y1duUnLNtgMnfFW0W99eU76BWC9vKOLxtSaWLsibF0oGRDVEp3bz8ud
qvVEgEkL9G0AaPEWSBJpIuIB5TLC1tTzoQoTpi7DjhiyLBAsjwutOfXrSLaa/TA34Q8ZaIWnBeQc
oV9IT1Rkwa6PsxUpPNGeUeR10NbFLzM4j1xYkyNEEF21hx5OQDWcL8UnRw77bvfO4Vk0Higrq44E
3OEsgrhNPaclS21+hTvz6CBtyXMXJ8DV/U/1rMZL0Kve2JxiGBRv02ilnwu0lcfYiq22Y/+RXFZA
ph5ti+o/EHksyvUkXBgZt1ipx4aXvgo91GPxJkuONZaa93jcQmVh6YFYkRJ2ffhP+3mg3z0Q+bWT
7K8v2Xp8CZ+YRs12HOeSDS/sHFzUXJmXWzNgbGwY+d/tsUBOj8Dhfj8gCcUGqscf7tkjt9GQF/I/
n9Xu4qrxKHu7V84YQT6CCEed0TUPXcQCDOBO9KdGwI7covMG/6zMAuNXb4A9WCDhXlGWfgnIZffE
ioU9eHx6rGNy/uxHuoFkGbAjd7suTJG7of8/pqpD9AetX97bo3GrAGafvFUsdyS7mCFkw97PfySd
17LquLaGn8hVZONbS3LGYEzyvKHIGUxy4On70+radU6t7l5zYmRpaIQ/YFNbauUWOuUV+JxiUrpf
hoEnWf8xEuu0HIRA0OHpdt3H7gHvw26Pqareht85xQSjxtKDAEV9c9IMkezGSAxNGdDcfcDwZGJA
1xA7pZ/HIA0Y+CuF3wWDQE/x14+kAN5orB+BufRvJrxgcUXzh9b96ydrU+06YLzKyDh5JuoGufhc
4esHR9Aa4N6DdsAlbfcv4jlqabEGPuqNwHI+/ZCTaEkjemNt8DFHda8d7lsAzHUn6y5glDRgwNMS
X124APrwl5BAD2i8gzliLNelzQwpmpbsoBmWY1S/CjozR7Dg5AzUdnRFQeEUKEIyNaIYHUNg231h
65TRAT1GOvp96XYmX5jUFMArEoEI5Iurm9hHFVg7erTk0suUBugTxaLNMzIeI+IUuWkFHOPicM4a
BqhJlN3w//Kg1LiM7rloMPbDR7Ex6XSEYQAnAo1w6uyA2H4Zlx6G3EYPzE+Q5AS30/ArrP9iEvEG
w7zi5+d0hWZ3APjPGKjInXprSJceUBlRFNnWtCEV8zL0d5gg0t2n3kHOEv9iLLboJCmANJjA8EV2
Vj5m/m20Jdgb53qRDbQFegPj4B0evpl91/2vU6FuVDSdN12qGGtANLORSVHH3KGYa8IVvkc0Eo/M
h+0eE+ZFaQ56J6eVB622d9YMQGGd0jMAnVd8N8X97zW16Kdw9h/Zo3Ax3NYFA9noqaU683LYZKHU
iWOD3BH0tPbEhAT2AOr/Cy64IwGStMEwEePALFWVBLFS+vmYr+OD/3E6tuoUmLVlTbwzrKnu/pgB
DT/thfYUtAuLmzRo2ykdnRmllyAJR/VHnjtu8zPaLUcXXXQLH2Ej1L9Ae9uAr54HD4F/0HGMc5k4
js6rQ/RE/VX8fEoti/EaAgSGqye9mhVZjhjuNRhMtTf1kCv82nCLl4hykAQ9BY7o/g5p+HC90wFE
r8BnatiGSAZIEyYRUPj0Cs6PgN0Bwc0h62DBB53IgT/W1Momy44sichaUagextXHmSoreEYnOMqH
sXmaA2yhYzC8VAK0DTDz/R06FLp18hP3waMoGv7TxrA/6UyqhO77ku4aAnoHQiIIsQYtfiaF3JaL
G7Zy5LU/v1zcdO7AZ3tfv0PFS1PkGXXFuWsXK+0vgt5Qqc3gsYu1QHdtrD/z79CMnhs0BVqTL6VO
/GQGT1kJuJtRuDj/nPqnKsBkk0dr+Bler8PyqsD703YAO4j+Yt8H488Ivi7tan1LIO/qUV1N5ja5
FR7TWZ3YmKpCny3sPByYpog3KuRMg87uyHsh+2P4Uy1dtPN7qInANwyNPGgzVUb5AvxtHjwHxMu7
UxhyOUNO+AfImbG81uxADXR0ZcgIkBws97UxKMGmLg4k2T/R/jce4yCW0OYoLcC8gAQ0/54W/kAu
o9kYOOkEBpXJbkHIAlQkFW/taZQSOMQ6M0B8oKmBJ4kZXGC0APGBK3YdPn8wHDWIytOcHNDHXzD3
bFt634fcN8vBgxi8XtLFaUsDhALr2KcAvAwvDll2Bv4Vr7iOA3x0CUXmOI7aHQeId4/kat0v6DQx
SiOvpO06p5ou5gbgC4cyzRgz778MjHEbdAbum1PuKAvSVwjDHZ8zBJXY51VkmcCrziQI097QSMh8
2t/1+7tgSkIDtzchxamN9dWzwNyhpUM3ThA6kVpSp6SDgR8aImNj8DiqDsNlYAydHrCx26A1hc5Y
jt98FpYif3dYpiQXSYXnCOeNhrOkX1oP4dsHRN+fomlguYxp+tj4WJu8iPpwx1rObdP7QJEYnMfZ
aWIzAIMCywj3OMNBusnxR+xRXJAL5n3fR8rQdw9dCWgaQBbaMGefe9JtgN4HVr/pEqRCS7WyIny1
VPPhfQcEwIkFm62lgDcAll1jPNQSDXpz5Ce0YWJw5FrhICdmBOYLXNUrfaIn/kQNsqd7hY1iwJ2i
Z7CD/qiPjeyOGwbIS0XRS3gZwDg12Xvgi7jxqRvRZ9VYle4LJS11fwMdhfEnK3PwTDqMW98uFXL6
QOHpF7QpvOR92CgVFz1GSDmNpKZXoA3fRKmtLFWR+83uFDLMD4TYMTxd/d4OPV6ToRmg5Y/fu/on
BrdEGYSYEPvwyKo6cEfpRw2NfvyFiQ78bnNfLWEiT0j+rnlcYReZh2+qCrp8CbQRI8LZFz2ESS8G
qerQahjFxzHN57aIaoAn9OFMj1YRI3ESCmyq6BzAuGKCswB5BGcWw+QOOGtsyhygalC44vo+eQDn
4+alTJXzd/Sh65fvgUyDf58cQ7Zcc1AkL9I9uJ/iN2sKQDOgW8+etWvJWl6iH7tGC+pS86ERzwgX
5AuzhQQCKBu5ld73JsLF3bE9YmwMNuXj9pYOtY5JkzK8X/BsgkN2XD9xJqAMh9Uy6fnnu99rAwtB
oSwFVzKHqGu2vVZHkgXhtNXrQFvTklRN+1M6B3tsqB4yoFNt/NKeQxp7cLzCL1Ubkw5wepfRd1D/
4ZKwRHnZx3Vt0woo8yHbLuMa5Q96zygv9DXE/pieu38gOC7lxAS8gGwqCW8VwFJ04U96BYMMsTs6
7e7w3Vf34dt9C6YW9HEmH6w8uiE7lYdu02FxP1vMjYES9Gg9QpgjWSesBS1UHf4uf8iYmOqAyUkV
PqYI82J8hDjDQ3yathwab//e3V804J8+pY+HVb/ltOc/D5hM2zMdBGaxSuh65w8C4Wf53v2wTsGB
B+5IO2UcTCBYn7geW87nIrjwqOsQ0AOxT7K3a80OFzarOvXDV9bUqSx00suuZ3hnCxoqGlcX+a0o
7BW7HFEUNLYQoLkEBoA77wbWtgL7QXfuHbWcZn/BuOL29msUngg6C4Bso7e/rB2L72qvAHyeYa6N
unu8q7I5XcXGx4UvypAU1SXaekSdwyjG9AqG3U3aasNLR8hQrfoOPvF9u9oTaAs9IKaUYxODPqtk
F7WFGHgTI9UGlxn8QMV2gmYjjvAKBUiAehAcwA9znV6APpzBoc7ZevNWWgik3UuJYnOUMZMFuqje
0bIDTJVhz+HqMKG2z6itgPKRnKDyreiZvk7zju3iR4urZD2vPfpinKER2OT67EJrcLXujkSxZHj+
rvh2yKG8EWs++aSRXWvO7jJmfYyAvdLwGeMvQQc25aZsRacAGbhCMv2j8dWkh/NWdGj3kDm6NqB4
ZAR8Trz2nYC7WIJQfo+Xf0wEgqf2CmaGI5e4WJBTM6ODNYEWzVt1Gm5z2HioUsz6g5esc4ESBLkA
Ln1IJF/smVfrOXdiyjBsJJjgVAv6Ufzfh8Z6hIeK46OhV2eH3ehjz18KGJaj3KgjR5baVXN/QskB
3aOW63zYhPz9Gf1ku3AvTT1GqSb/b04rHzbU58MCKHqbRzoaCj79sqUdj8CTXYDBTkALBiR1Gj+l
j3r1T9R8XI9GZjfYMQKw7QgYPUUIcPMP3IXdy6OSbIqlLOacfVFO3wLyHbYobMps9HsoF+k4QGYg
w/il7gP5dbSzUOAfQxTCwGxM8Q8c6BL+0Od7FYjAciMgBJPKRSWHzEdtZ4Iip++DPORanY5B5Fpz
GGaXv8nwfLbX6OBBSFlPUGKCv++6wNC1ChR/9tFIdSy6ZHjCqjMoT2WlZsr+ISGUjAroijYXzxlF
wogEXqwnXaoObsLHdNkV/nKLAKeevkmYglysJNgFgmooF+4YP0JywpWOy73yJtUP7ykQjIAAuYT6
PKY1n7SjoWFzEWJNAQmdZEA155OeGF5HyIAdR6WqxWLwVI0/bWW9QIr6rqlKHo/9dNEYPQzGzTHo
uhZQNXVfceYUwpsBMyf0iVYrromMD5pEoLmBLcBFmf8CYllHzaP5d3PeF5w6l9hu0ROSUbGfEx8Q
kpXRdYaPk929SuRLFVhIcjMt7YnMGLo9TRgx1thqs9k+5awIwUDCpMZlUEMBCWGa+UV/nJkst0JH
ZjAd7va054GUiZbDKOrYo3c2Ig4NOkOq9QcCEpf9YYZWcq24yvjfZPhwJ/xG1s/RjgMfuoEXfufj
bwICb4vYow/QFR2GSYHKtu33GDco3BqMh7z3Bj96CIj9kSc9+fNwiFpsd7GoFrxT8YSrxScWVYh8
FSMJWLVgA/i7WOfVHSQnyHiuaafGqsuK+JcBm6t4JRV6Hz4AFZhyiCX775jCOWLoJ+rdhU+qEZCk
ul5/OgJV72KErpL9AZqtjkgV1+ow7rutWpHKDPhMJvZbsLMWN+QtIA/3ho9xQ9XK2IDtXKYvOHp/
PziQENjQFdHr09wgsLSodDAhHoWn+VkkW3NUhvsPZSHaOfYeCLzIC8U0IaFvIhnyoZC9oB0BT+Io
MfxZoyHx14MMx/J2DTmcmB+bSSrOANwzrCoUV1DB3JeiB5pUP32vdvknQFENZSCoOLrdZQ0mTHBY
jpQCcAURRL9ExQslU60h/pn8WfgNafclpWW2Ub6iO27DsqbXzOBm1vXfa0Dd+++cIeNwnwB/x35k
YC7+4GW33g51BfwzRzMMP7QQxwev1xfHD0uDTNbvzStPPo3Rc/beM/Z4wshxwDgkvM6Gb3iH4QwR
2OAsDMDe+Z85wq6KWSJtMRB64EpdGOJA59MbOjRav1cDKOmA+OtylWeNPTleTB4IvZGrXKvzGrFb
cLFDoCOJcZ4vgS4sWGm9DekX+X0csVA4egoEaZ/u3xBVlPLv+VNWi9kOskVEeAT4OEIvuQyOo9/Q
2MKDQsd80aBhjjCw9nu67NvnyAnBBqBk954detJaX/7o4Y60iKrmqNEKA7VNFKZVABH8lIBKPTsv
yOHH1L0NLsFRamAtgGmUocE3H0HoMaxo5oDVRX512l+xXvB+2rieUhVgSaaIhpXfdm4rBqE8IIMq
qIZBY9/AxQFCF6AgVJOBVU7MRU7miZjDpiGQwAIjDVrHogmE3om23jjFTEMQF9O336bNru5oAkCB
e+kZa2TFrA3Uw9FlWAbkqMsoAbTPD0CnC+KsrCUmr/U7qvcPXBbgPbZEf/8E29n0LswJiB1rrDra
3IUHRenYhLmyw9ryMtWNboT9xxQmUc4qdLUMQWWD/9AqSkBWTffWhmQw63ZC8lA6eFxRJJ0HBIeW
PhV7xKsviCDFGt7thKxzyJrmLWXReR8WKOhyQ3AX4Xf4bYUgu9zPpLH/PYbotbfga456s+ePmNHY
P4hWoB/wMR+w+jFEwpGZnidF4RZvH6u9H2r7AGswK1gMoNsS/kGgWQ4Kd4+ADmVnWvlc782XdxgD
kVp8/CbyYEVbtBcY4XB/gdTqKsq9HzNatuXLRnnBihkV+FQihhgufZ9M1Hh48Al7ubPEgFDvGDb4
neSzWTrXr6dB5xcQF+xqkk38EBBw2mFetsxK3GP6+JLU4FRgqZqOtQFM/EKA5OA8A3MOgB2F1B+l
h0SDj4YDiEGwmHSwHabPGXjom91ImZozn8GolI4kTbYb/Qxr0BoancA2/5YgsMSLew6uWK2OCAAl
NOkbFpgF/4EUTluXOH3LLZB6W9BuptKrnPr010YtAdB4SMP5NsALkfCMsJBqro/rU0Snht9wgGMj
wPBoOMeGedKPKZqbD+4otIjrnyFz1JmTDnIwT9qIrflZCQF1G4jHd1TMjj37AoDzjvwC1dlK0xxg
xWvPTBJJnvBwHFMQcbaaCbfU1zkajGeO00sZtI6xdYMoMFg6aM555A+gaIS1tppkRQfVz7rhwy1L
euUU5oxwxr3UmOF6uGbKMUI0qkS8aNdDRx1NySZIu2Le++irn+3osH3PQ3NexqiU30kMnvHxIBuV
7AUST7bnDO3VjFDeIn94kYXR8aODigRef0f3H7EouUQubdIJfjizgZU+AqzmZvy0EKZBQhLr2w+g
VhRNncu0QiICvVfejM3Oc4Ci2mPe/EXh83ne1MT/BJ2Zk0JXdlg+0bK6eGddvn0HiK3ws1AvrDEw
VwqqZvRGDBZ8LoMl06bV/jJEr7Kx13q77Zd7YkF3E/61A5aeogmaiNPf3D2ahsUc80REjzlUXhfW
l/fzyo49WSPGGw/H7UE7JIOg6r4R+WARDCngXgCprytFsWvSFUdcnQQrn9dD+m1n8meYtiYHozNC
iPSE/7lojVBVtRAMz5sCAr7jIy4kcnC/WpPWgAl5dDCrArB0GnAupmS0I4eMwuIl2waLp3sT9G+J
YrTFeKtUYgXdczLH27Qz6vcAUzVRNKjlmOYRmuXcqNETYQEXrMtLuY1te2yipIgmwvDG7WGPaeR7
sMMJSrcp7XWUG4kK9CoFqYpL0Ls7NDLKXdfUFxBfBCJ/dfdg/LjcSfBazKk912hN+lbNQDPO+8cQ
rkmNkAHHsV3L3tczdoBTKLNe2NJF1/0vLg2s/UiKMZ5CokcwItpDXG0TvQYGWgo51tK8U446HdOg
P3o7P6EOW0aODVwbaAR0hkCSH3Z0nPVfMrO/i25Q7X9ijqporiUcjT9Bn6JfaTcnE5Rewk0OqJJG
BFUcI7bTmwFcMTsAC0zgVLNLAAAx41289r0NR+/OxQNu7ia6AIYO9OS3y00VN6LOS66Aj8d0Q5lN
GYwqoWcuwUeu8np6GzU4+g7OL15aA8DSUv7+NXikZUuATzptXg/xBFLpd5F+Lf0vGYfOdOw84KIG
2h21IqrfVwIkY4Anrr0EDOnOetPqbFttG0w+qK5m4X0/9qxrRieQ6bROpv2z4I/nnf6DoB8TtAs1
NUs7WMJpnqbnXcBPTq8u8zlHoIgqYJfKel2GLTBdrRA0PJjMgyOYKAjoiqe0hS2si5SegZYYmZYH
RZixZSDK3kAwWkYp4eQ0wg5SOrjyAqgU3y08I3Ekws8YAH5+4FDt5ebcs+dYJtEYfYH8fQfgfxpf
8Xh5VLTxqSXNZMmdfY6eEEPQtGlfFZZXjQ29ftpVdA0BvB7calZuG+hpHD0N/WQozZrNG/CO6dUy
0bbrea7/3UNhbBe2s5oapO0f9l/K2Kt7mx8c4GCacdmLkYVLrjuGZGCDchcMBHBmqeXQrSzEoH0f
JhaDJY67W6BP6BGs61AABwk9frxl0ub6emCeeWMsDBRxRkRtCKZ6ijo/BtcEdBPs3cPmNKTne01O
w33fpKmnrmcF0GfHO/ja6dcDvsfotkxvB0l8JnM5yZyS2m3usPIbfTJT0ngi8jDk24E5QX8DuA3G
PtAIc1RYxEkCz3S/HmCYRgKc+XHDOuU9b4LG+CqEYduljU6rZjOeIYwy4sgIgSZ8Gp+mOIyRw6hl
X9E0tJxLWuTj09Jpn7xpwKs8w4nRT9JiXFwPLgitoPhiyT6TcctryOYBXdkxyCGLPp/dkNb+Qn+a
WUhfQkjMn7EZtPM9NyeozQAZz5vM495FMw4/9D+WyIx5lH2vycFaV9egvW//hma+PcdFi0HSNfj2
nnQt+TRlYgVL7sLkXAM/ITeiaHE7NnDGuxzcjwLA0HbvzczQTRRmHcTArkJZnEke0lqfua60dWpB
WGNbI3DDMEjC/+4jEIYzBoVb/U26cV+OP02F/PiY3v6tcmkUxrsXFWkFkjW5iV0r61l0AvivTGYZ
/lICUGtcGUzAvp08dhTpBe0rjKqY4SSYqtBYsOelxNVAQUpD8hBlpzFiPeecf74JKybSotGtmvx1
rsK2/Wk4a3NOpoxX+VoX/s2HzCGQMsLYAWqg51m57zM9bToaBl/F7UdzamUm789BeRw3AOIEZWtH
iuO6jGMt8USuFYe6DqJMNtBYpj8MFXTr/vobnHzmgSANvggu0jmldB71ZY8vhk1MsvbpaLA+PGo7
pkzAqPmM3YgWKSDs8/ETLUvTaMvNcQ1ZE2ID1wdOGqNfbHJ0qwbeEFGzgX09J5nm8YMBbtRt+Agt
QGnkVkQ07EOTz5j+dFHfx4y5J6NNRQEznHNvHHsh0Fq2Fez/pZ3x7u/2/ECr+aCMKZzHY1iNdwUv
T45MDaAxbl41bqWVxuvCZLr835R2lgckHlChAA5v0C9r0LqAuCGrS0p/sLbnX5S2WyCIL6wFkX+5
+UbnuE+yFin1iK6thB/6x3Z8jek46P/RpABu3LGzh49gEgPZrsKKEEslTTtna/PXFNYPG0PQPeD9
C5HeBdRiT4jcBmgM+bQW87i/gDgV7PGBNaLtkYCwBsFGwxr8zicXGxXldjBNPQtLgw3tjM9S7KAH
jqIaV0Tme9lPxaT3tZ3F8bQVBncQFDa4W3b+KDlJcCJBwOpqD7zNh5vZduf3VYE0GzMVJsg9eER1
Ycf9MPVO8rrzAiUiYxpFGuEfq1x4KQGVxJHU8SRcWnQZph5B0AiFrcwBizDJVro3rxUZ1Pw4c7PH
ROEyue2Mk9Lb8yxnjweM5s2zx2Nob7qI3xJlTHvBXtGNLU4iYzDMx4HOuAEvvsgleD07cxtDHG/a
QcYFQlRBxovXgeyxffVuMkC1iO2+tFm9lF7CSSZt+jKYAfnhzZ4R6fjcDysjVsSi5SKgji/tkEZE
Gq+4GrVh3iqefocsrcSnl857+BLnMGCM6U7vhOwUwIa9Rxm+a4f/jLu0A+6LTgV3cMuO7zHol+dk
xaPsgbVdRRajt0eeoUrKRnUf43UbpHtjorGADRkjbzKMoFYHQL14K1p/A4+q5PDh/xkyCVTGCW4z
vTAHUcynH2TYHoVBC6wPOKxYBF6pQQZgI6elzWvKaBmrQj19auAoUIeWzCCZoQAJ8EdRUAzSuL+J
V3mQ3vkB2OpF5nlBXHFAlFq97CDNRZKf1VV4IlbKMGmT24rmdsyapI0Gu+7KeLgVcUZ5Xvy6vYqM
X0OM+SfYEUDAaztFmTb0PNxk+9O2PWg6A2yl7v6Lsgn9n5t9C8NkX03/eXYqOt9fJ+KrpCfHE9P4
6YsgMCTw1rPY7ktMkV+8SxHOZl3M7YDAyS7dI1hVfZ/MHRmAq3g4QRttnacTeLSuQU+4F1twR8W/
/Wn0E9ll1Mf1ekJRhMlkcwAFbn8d8HiGE9L7RggaLyntc5vLmed57FNcI2OwSIECQgt+OrGSvs0M
3ApW4qpSL9FOuRU0cBszY1M+gDGGImiutNnNbLaQUKpARd5Vd3OzF7o1MTDZspMz1CN6jeLSJJmz
97XtsVrH5JSDSSadb9KXYFUttudPwG2FcI/VIiM00p8n8ri08peK2g4QNmUn2RAzhdOEwPQJIvAt
eoYRZZmegGQaoXXbTGG4obShm5Ypu+CIhPIZZ23tLvzt4/Ns+Ht2OdqkIDBTweo9/fjO1zsBi4E1
cyPbE+H2HcxYGbhPrLxe8MQDXTZVfQsqJ2nmLFAR1N+olE2hgVQ2PaytKSGeItzOCicpW0qwkHjV
juG5/7r2PCvl6iPShE/30Bx7ifZo+2yKq+DIfclI/NJOYK6I/fSq4jiKll7kKnbI/nzR5xUfOMYH
XgqCrNxOPZLLlMw5fTqr9zZWlpuZ2qkS3Uj3EOWAUyDOPjZaSC1i6qJDWBtlJg2SVPGqcIM9HuSd
NQLEeGa68/n80YPc4gKeiQ9iepFpsoz5rL7Dez8PkCGep55SeHpm7YRgTiSqZjq4r0zGkc9tTHL2
QXUCtOi0WgXMrZ7ybK9+P2E8Ua6RwTGES8dVH6afKa67cI/oAaJ3wHshqQ8/zCiVMTpx1IGhWpnZ
0QgA2gRUp3rb6L+FukNw+NrBZZgmckZkQ80IDCXOkYxXDC9Mkm2SPjB1Zq9QVRJcmVrZcZAKb4tH
Ws+9Rwv2+oxYw45NY8JvlxCNP4TN2Iujz/on/E1kMrC/q4ZvlPtjfXvQm2eJVrWtXQkR8rD7wALP
CL4OTPrmFtJ8WT5TQZwilWHJ8EFsPPul+PeH9ujL7kFend3hMcH6DVpRY/Ian202R4Qz7zx7R1D2
oV+u0Kel4PL7TGCO6BjSIuAynh9p6XdhN2QV7X/g3K1/3scCN6kUiZFrou+Vi7Nnf3+w/kOqA0cj
v8haZdROGZezfrgU1fYZBHvfI6YZTTdWLUZpGvsPex2sFN6rmR7FJT8h4qDvTd8+9/2Vs8/NqLLj
WMS0qa1RGnCHYPjaRR5qYbqZOoarTM0J5mhvTDLm5q5WKGDH9YZzgdFqBpTGffgZMZ/nIg+4oqL4
77x8Sc/soO8EfC7avVy/8WmbY1/JQvDSzBX6+0N0VQaw0hTlIio+dscpfja/iKtzMGIzTuIiPmUr
bq+vzJAndudEjbh9kyWz/Hm/yXN8ZgRxffnUtuTQYf9Z2ul0yvBR6efwuEhYmj/U5YFlfzH2LhZA
qmel2Iaw9XhfXqylPtT0bLPpwGoTL5n93fT2Y1Joc9d5Z3KL/dGexjH1HBbgAZfgyAu78v0vcByV
F4j4yxKhACRIDVhVbdTc3ZM+1I593c+zYyzUnb+HCanwZg80/LhIiMgqhtByHsfAXPneOZSLjrP6
DtmpOSw9fauqSKNswfopff9zyc5a423CuxW45iIxP7h7o96EMarKVMxv9GovITvAhP4JlXF4xkmC
FAEIpT0lerxlPEWexIu5yanMAk4TkSVWmE2n3MF2+HcYt4QjF7J2ZYKV+l3klZ2SAqho3k0yfjQQ
rCmBsKeSfSdcwXEkTcUVUR0Ejj36WlNfRyEKhREwIGXCSn/spYGKs7arIv4rFb4Q2WrqecZIdLxY
Z7xNd65geY2mCFYGfKzYiyAP4ncUB4UrsoqpckxY9khS9ucpwRdj6x65NpcC/tfq4BMK+AWBlxBd
SEIukDM9AilZapBFLH1KqTs9/nm9MNCTrihXLD7nJk1JGaP3QintF86qkp60RyUSv6Qq4aw91Jdu
lwwDZKfTSDvsTU4YZT0D9t+erN5/jFaHLZW5ysfxVVH7Rvwe2wAzwm74HiUJXTmkRXGRUoS1y0gF
mWuimkn+Fn4D5JD9rfcZBAJsWxawuZKEoj7xvMLlTNbkMbwkKXVycYJoQ2RXNqB89ElPfsQsP+at
PyQxFy2e5CVSReMrq6624OfSxpyUYN9gnzNbD6YNqXevd3Ek9krJDE9Rsg4exFCLt5qRoMm9IKc6
QgP1PLY+ZVO43efTfaJJDchEWnD+BLZ4IbEO7AWIa36NPM3I37Mw4RkCUlSe6RqrDLkKTnAHrYWW
PWVTJqHh6aQVbWh+0VAnTLblzWYww/oK5g4n97zj1rqKtJhOyyHp3SrLdZH9jMAIlJ5IoeAhN3gb
rdjmNt/M4BFeYgqOqpfLtLiqAy+SvIHsIEi5cjhsN+eDTgMhBD8sMon5jV3TcHis13hFiioiQdyk
jpHbbQPtkXkvTpLlklvr68nU+8eVteu1t80lX1N7yMHCeUV6aGIv2sMQPr5zFjw6jYnu6PVwOnwp
iaST7VmjPXeC1WDaV8Hk0Is0m6HKn9bh3U1m4TFaMLouIgsvQz2yweTmz7IZ03WCxQemU4R6PiH9
FdGiSfSwDncEgelsI9b8nybGr0BAlyRQAQzwMlcYI8AusuSlwWCnr5pIFERvS0LOmegrlmPRaCoa
MeXT5a8s6/G2xwBwCVsDzNN9tz9+5TapuVCQnxCp5y3HtFwA7vbJsItLjCig26Q8tiR3Ot+PoEC/
PpnGvGd9V+k02cNuTwB5wE9lsUBoyowoTq6D7cn57AhAFfH8IAIE+Qa61Sa33e1jvS3X+Y5rvTnt
OY9R7EYtnzD/meHbHU85tufKPyuPfA4UKPPEj8W2AXnFCMdZ9NQMlUvSjJqvkHiz81khoZW81/vL
kBwbcduw9+dtzcw7DQ1ZP9U+H2i2GnHVcKfcGRe6YnZnrcNymmgr3LfNSHgRzkymej5KXSODSAIx
sOeoJi0pSjVwMiuE7ERKGTtOWg3bo5Sy7yq4jt+T6TKECzdndbB/YpPYXjN3WOwwiOMmYlIqQNli
2gRYzO34zAAcxnnA03uxIILFhitogV6Ill0qQd1jCmi9Tr8jZptyDwOURCANH6RC3YwX7TRQWbP8
bV+d8fntDpfTxd3Ht3JdjPTQuxw7gwf+odWQo5nCdNqStm14tj03n3cHHDboqfakiROP5W3fHnur
jbHJLNlWerd859RscGTtVrzFRIk38FAk/rjx6WzsSyROW9QVkgZtKHVqPFt8Iibyry/iAfhxf8Gk
MeeuhgiyeW8qT/Cefbvm5Jb0I8nRZnB0KTJN7VuEFZKG27xntPjY7GhZiOXF6+yd1uxvATJYDyc5
LT2yxBVjlPyAwmpn/3jzUWChWxQrNT/KyA6hGzTIIU7pGWa+JOIc9QFyr18xq4nlVy51za7XGi1f
PQIl6gyQdeEd0tnloou7BLHeek/3d19M0/0+wVknHODqZGMSKBe68paFDGddKek9eISP1XPUkCtW
opBLt5IDLlLWvDnabpfxFQoiJYA5IgoTkVckgVrXkqjtTfvUnFwWQRAukM1vJUACSD+qoY6MJ8xz
FwSZkvlBVGsTJ77i/gUGS9aIjoA/OL9k8cbPrX7Ey79Zb9D7s56y5V44wnh/W9GTtzLqgSREWkpU
j2mNshUWGYTV7+AZHqD4npGc+xVe00BcPad7i7UanRnIpFfu4cMn7D9k/RY3GjE4iIP/z70G8sms
EymiBmLdcEO+I1D59GlQIPkNMg1Zi+xKD6R28Gaz+e/FTL30vbijZuhOGXBkGYB4LsWgTFcxzYlY
tOR3dMFTSiSnccgMyF51Vx73xN9ChlwaIy8JlxU5+bYOUwj+IlkQJg8veyilDr5J0sVkyEBErgyx
K/9L04+7ig+0U+i94GwgyFjYovhv7P+t70wmtDvOHD+kq3jkBmABfeyETGp3K0m3r2r19skep+lJ
HiRXVMgnlrNLXJH82+wkE9n65+o8AuTEtuVFVA6QirezTBYXysqzD5yAbQYSojWmHxHSqH+uOVFA
UsCKQnkMPcIvuyMJkwcdkwOLa3viRQpy9nQ77UACdKc5gG0rZwSFjKNPVZ8YEUbhMH31s6nuHuoU
rRJKKpo9Rfb0ttAb9i83aKJyujplQNu2xJCplm8NrrEQlMApRRZjgiF7b9Vy9NcmEqppPyT26ARL
1gnNApJV8n56VAkZ1VYOQHbyCQ5nvMI50Nue5l46pQ7rD4GoBlSQCGyMw/AaDaqTPRhoarjhJYRm
Ebx9chqMkwSmB5D/5hGa5YT2KWfBS7ShdSGrar6QlFPkPIKCQnH+EnmazzAbM+VlTuRI0xS5T44o
wSsBmdL0X4AgnJDpfRvZkk2vBEbBBenQNNzRXh5yVgdYYueb2UADJWBqO4ABiyufR0Bg0CnCQUMM
JLUeaJkJKR7zFIIVmjcEIZSA5TK5QPjDLMfnUj6ONCbw2w3DRakkuZK+gr4zttPsAZhwyKkt6N7e
kPUniDJB8T34uAl9n39kFXpTJCTeNlyQQvWDwazDEukQB/KJ19sFa2Rro2zKD/Ip7xyk0gvZablD
Jo7Y975wZkf96nn33LOlvYB74CwGfWyhcq2kI/LMAQjELu3zaz5ol4la+UAy6Gr/DXEtEizTfWTx
oaY9WCC+OmVpuvZMhzbP28cr3dpLa64TJqnrRBeUDfvD5FbQTtE92jA8k/T0uIApslY6QIHyxZDN
ZgVZUTfZMwCi87KlscLCtw3nq44wMqBsygOzsHY0aO0bojHDRSZCjaeIBqcVq7zjslCsVz0nVLZA
B9VaSHdGAQ448T1EdA9cWL+Q+H5Z9rYGmSKPFjfNsidntHDoEA6ArSO0GlrQwJPqBwpWVNgJVXaK
yG6yZ36V6isfHiAzRldjDsQpZRpGkru5c3o4eHRK29vbfLvlhvVSFoFGw2VOrnoUMzMlQ9aE398H
ivF3T+J+kP8RdmZLqytZkn6VsrxurEEIDW1dfaHQPIGY4QZjlJiEGCV4+v7iz5vO6rIqy3Ps7Nx7
/wxSKGItd1/u3EZKHA6l7a8/JbzuoAd2BmwmoSTGwinskd5E6Ew5+pwK4wF7jnwn+ZFcaGOJwh6/
w2bNug03RU9ssCZitBTx95sQdKFliT4Cet0WHXuKpZd8zZPUU3Y56JgUZ53tkmT6pUm1Vsk8ymeR
3El87mWyYvqEY+NlR+Rc8jCDwe+mtp3U6ZJhDU7Bh90dM8yO2it3aWlH737ZdoCBU3Zz2v31SBxY
wOVT4pkHCcAwBM0sGxMGLFcgwbuYX9kFk/6VJKgzs+EBTPkMggk6xx/jQmL33a775yQkHx51CtsH
yHyUbkPKYak9kVjncJPoNfmg8uy/eKPCGa0ikFcGZsaMmH7W69e07aIDgZ74QwDXlFuhvGfUD2D9
NZ6y3K5Mm0ybi+CjTXkEwvOwHKBMOmKBwlbQGvFZO5yQ3fhkek0h02HJPJIXkzQs9xn2bGA6cQkp
SmXXnGW4zsqxa6vcdndf8qPuznz+dVwXySOKVoCo1hshs3Vuj7tIyTmwmT4hXwzJuH1lpyVN8YTh
jzDZFYU23AGfQ6MvZRNuGQm5b/LhS5AKf7A75hfLI2/VtZaUsTcpw/siRqqR9qIdaQr7ycQY0yKc
NL/0BUJAvqORKbX9Bnq69oAiLHxPEJTKbeVCnw5O6HN8t5/Yc7s8CWc6TkrbiEqr7wNDHuh0/Zzt
zx6diKOybiNmF9lP/TN0AuQubZd47iacHeyrQ+DOG0dkbem5pJtrq5i07Hfb2tEPlr6Bh5FEDD8n
NjuduS2ggIozSBhLfCof9HHZ9LxpGJyS2B5jzYNdZwRX8bd/oO60VUMwzh9eo68CWBSaU/lgnpHU
85heUQiAfTwL6mMkQg+v7ofOO17MPiLedlMcYwVgA38AjeN2kglrorQOkMqtBepdxflWNqNCJFaF
0KlXFxvzR/jFF81azYyC4ccP/RNcIMf/8+UDuYD8AUnQLXOK/hbs2FwhOh96X/UarKSFX06sqyNw
5RsVYSXCZhlqd+fM7CK6TtqGHVe3FciqFoul2g1NjmRWtLxqNAfiI3/BKKT+4YSn52ar+eJPCGC2
fg21o4XAqeFwEPkOdLsgRULwz91dzU4wNJ39kauIauqDBzZW5LzJaU8nlxEhSiiQV+LHgAOTzYt/
kVKFL48ZKiwcMfc/9cdtnjI7z4aYhBp23WIUFA6cfVtYFQPi+BbhIN8iL6mxzqo1VFsWbuwWvuxn
JkywK9HGzKVXzMaqwXDYbpHG5Q+9ey0kh3veQwtjAyV/mAmrld0Sz1pw8Mps7McIHfd1LwNoSegK
b8s8Q3D1s5VP8GBUzyIx6+6Nq9HPGr+TJyKpzbKFqYUoQE0QPb0xyL8TAaQW4unc/jYhJUwYyLPG
9WQcDK9JNdOC7VaT+rLqwKQPxatTMc4Hx+0/T5vbdYg6UT1Ge9w4LRMjtBCneXCWDu7Q3U2J9I6c
ZymjZbmFpYzxksNGt+TTkR6YBtuLxcTkFUF11u/apz+BOmOSbFvVZHgyXMTBQwb73/iEOe22q9r7
XrpnkAV33sDTHdT19Vyj5Bba6PGwzsju+oOvCYhX35PHYVWPLjzI87ITvoA8LXhi5eG/nBVudt7q
Hpy+iKU06zKdvb6USzhfYWKzGMSdG5N4wruggLNnD3Rp4azCE4F0KkdAO4QO4Br6AkDv+p4xKZHB
BRiCFlp28w4Ai3MczCpnIbeN1RyzAWgV1RViQjmaoQkVstacI47NZ1iEQ+G07IMyE7AsJys9DxYA
m8iNQMDKB7zqImTC19Wo2Cg5JUdYj0bULCCIgBGACvef7R9u/QOVRHaN9H7HXR6j/nKOq/U8+tLF
nX3dwrR0xUd2Pu7L8NQeDv8WsZQcq4AI+ggZFZoH98FBcTvwV70PLWY77Y2jlcBIO5Nvdmd9RN/h
NIOUk2VwkR3s3RE15mCXZTA9pC7XG0UNyophZnoEJCmhxHQgRmjbKigCR14gkPXDCB185bVsU7Up
MemO4bNOSclj/oAtyXH9waNE3fCgCRMmZ3qdceLmhSio0+b3L9hOZzSldJEc0ymhKaFXnCdozqm3
HM45qaTXFSqCKQ3Ek9/pbTmoq/n0SQPs74o9tcwb12ywmZ0hSFW33t7PZUcVskadfq8Akm0Ca4R+
cw+SMDk+PM7DFeGmZ3bPwsGq5W7C1xZN8Jbc2yh/R6qG89/RKhR/goMia82+VJ6CvQCjgV4JdHYi
wQ+iiuDZUKn66/fHwzephZ2gQpVyHlfrRgkZXnu6eg36obUHLaRp6A+JUlSsO+ry7bUanzpY0jc1
LVwvmh2DF7AaA57MPfzs8RHSjrl2VCmWQTiUyo6AxIIxVrAl8nry7+CDPpCkJZxdO25jlW2L4YyC
r9Fn2soa51ZvhpB7NUWNa8mE9BMOWEgxbpPhGWnx1eOxs3GSpA9FyYcWsYMM8Kqmr4hpMpOQFGtM
ldLg/+HjYdtmGnmfY16L3tZ6MHSCnyeqFCQnutsgCRE5Th35BHEFbm640j6v/fg953klawFFrE0o
ipk0GJmAAD+cJ9Yh1vVCrSoGZyZmYl2df8ns9LZNG8GMQwIqudrie5x+dGugT2ZHDBYZap0hGT4D
QZ+Y7yhRdfObz7lqSV1Ja8LvlDiSrPqcenCzyay6RSpcEfNaMWYg4amTGLT/P/dSJJTD/3SS+h2e
OGepPLSfdc5kkMDB/BlQszAqqli9af20O6CjsHdfXCgXiw5Tt8EaaVlp2CXsECoa94d7C6poyIsm
/DESKb/0rWPjZyU3tI8cPvk4gOwKkDPuWd2pXBGNgy6D11RhahkX+03xqKiRCX5ESIJ5GzXS06aw
Wx8HZGUtzGzxcuDSWBDMwlT8PnmNLUd+KOjLA+uDL1xaCxL3vvaJ44QJJJd57peM6ELtxJz83VZx
O0czou6IbkCxWcboR4gG1WzIUPa9BNEiEmTSEVS0FmyHixnjM44Dy/InLRjx8Fz2cvcg58eS5X20
y96zA81odzzNsnfUIkJMMAihDzLU8FDLAIUjm5rzwh55B1EyJibFFE0uFXjGQ3yDN0cCAndLQ+FL
RIJdT7ePhssgiGy6wYguvtxoKa8Qfi4EiPgnkUf/xP9Qw9wr9i5A4fNsl51ASlF0vK3rBp2KEUFb
4xltGVLpInt3B5mXR9k0yvuQAxPFFoCFSKgpAfwLbwRiuwTPYRuR5ddpDzZA3wnO//XwxqR2SCM2
+/m8ihParB1cjoT2ZSsL/S5BVioeUlFq+IbKjpqtChxXjEEAgKVqrlh7OX2+XZ/rAwz5pJWhBqLh
ZNoa/h/nBddm7SDTAmIRN//wIx0u3YGjsKzFacLJAL6CCjTkumhPEf6SEDsjJuGasJtI+zT54Kkj
cxkzoP6A3AaKeEubZcr0bmlTltKmAn1LEMdHeQOEwmSvAbPLQQ+YbPlHCsJz/3e36v6EuCBgDCWW
FKm9I7qcmq2G74DmobDNbWgelsPow1m9kRIYikmfKBIrxxtml0KC4432dDQMHCgTY2f2CQE130gI
SfTjjL6LmY7mq42lDboGgCuKWeYQmf9dgySy0Bf42we8OOV66nDXBVoAD5G892Jn9ykR8qADaUPj
DCYSokoVAFIU9YK2WvItEUCFL0I9lPbSiCt0IHqkJ4D6b8tO7vwKgWcS+c2eXOkHgm0JvkSgCMqM
w45AZsaxnYOAUctgWAzngfEBEav2jpIUgUkVHsCDDNJVDkZEw7/Pt3iZckiWGVWyPVkBN3oLLkIn
i+FzqbesyYQxRyBTsB0w78KPK5RFNBIk30yB++0k0bdLO6INihiVgP+A5BLTk/fKRv7FO4gX0LPO
amcZsDKzXiDxDnkPSjDqi5dd+z7HL/Aqpync69lOnV+4+MBuQuZmNwlX3CjRDzuAIdsvuDj8HAZA
YarN0VKMDv7JDwEzUopsDWkWGgcuu81KByyRh6qIEJ+GmCHgrQA9G8e95WzWSuQ9vgXOgUcJxnoR
I7mL+UWaNimv6TCpySw49TrGHsieFui803BCDCakHB/IUZCxYGVi/UJ9eaR3iGfP7Yzsu2fM1UPl
RKOx4OHseB573GM6kwze47BAmgKmI4u3WywJzg/KYjtdCLHDZk5qQeiQ1uTwDQa37YyXl0+64d8W
YQgtW4Q4RTPAD1O2fgcME5oZ78fkbrxW4hcLaoEvhulhcGL/dDtW+wuHvZtluhjoyUx9iRneFxLp
+9prRHEwGWdrtztA4ULvcJfB5/zd3e/sbO5gFEqyHRCR7YwRVznDJlFB21bdDrcGnCc5+AjGNCcS
/lp1w/SRpSnSdKm/UmSbKjJ2KPa/ZvrsT8IRgjkUE5J9vbE7hytImC9NGcuS2z56CPj7tchKtgdu
s8Vrg45JFm0aIa9BQEO9y+HGQylZX5XBfbJ5EeA5/iGSOjN/NyodTg+HZ8lnM4oMti9cfFktPRxg
rPAb1EHPpPwdRdlbtw6E4/BQnTdSzgF19mDQd7WetuJc6gpLziipI7lA/pi40rDpkgLB4Sbogzsu
wXlD/w/zZXlCTncd+klXFs4wOr4fVduHPS148IGT/z7kxCGgSKS8cnaACuTRLbcG58YfTy/WqBUT
sibcx5RzXxzY9OSidCZiVFP8gt9E+oht+3Ac4Xf6nIFyJaQTeKyfDFqdPRC2Zy1QEZKPwcrD3SRF
4AHKYUt2Txai1kXOLiJyMB+S+9VJ/puDYiKfsaE85CMDkYouwmnSNL2O1yj5qJi/bJnAJlNqcB5c
6dUIFwLISUvOPTywYACdYIARyclP0UYU6n2svS54epy1RKoPXGWwkU5QzqeUxz97ziNp4bu4IyJn
dGDb3fSYvsa28Ad4Bb0kPwmaEh4U647IQDb8bsVQbHCQfosfKgFb+VlTCcgsSSNcwrSCw6pha2ta
SXvNSBuIigZWNy9i+ocD+w8+SAIhq6wWAKOLoYTR+XpIyNjbSlaRvWte9t9lhErl2KKVj2o4ebwU
7zZCONIOk6vP9ktX02IGxgURYygF1pDrC/6ZzDtgPfYXcn8KTwYHDUs+tZduMj46/f7mjxuTuM8c
xkZCydKXWoaqN7B3AGMSPayJpUBjRHKHxDyvX3nIHrBCo8BH3ubbOClyPpAOTCotkNLL/bazd/jP
+VOW891/fegVEPRzmvsPbzV7ZS98cC1pMHQUa4SoN2JcCNJ677RXRq32u7tVbnF94Vz9C/hOSSFC
oc++cEeJZrrqDLOUkKnU4XmAHEjqXGI1p9Y/YokYsu88GRizajZGtmsk2bd4lkrZTxqKw667i/5k
CG2rxEAd+KXjwIThlNQiP+4adEIVUWnbxd+PQbMgVeNQyvYmJUa74EGNGE1uLtbbttz22E5UPGrl
eAB1VIgCZBGq7HmUoOvLVQqICtAYCyn7GzWjAY7Rmg6QbUDRspNAFfOKYnRh06GQkpq4dA3Vg/xH
8jAHKWtgbxmUfmwp29h7uh4FW75Yw9RCv4adkr8gVDlvwWGJDAG/YjYtIHK6NFwbUdtcWNQA+VAx
bO5oSa6sATrh0UF+mXUaQqs4DmLMZxAT/OoFTTTEtyWmRBXrrsNzViKCyJQUcjV8DuDieco58zoT
6CMqyxNDKQeMEtDU/GmDZrO7bERQCuFr9Bzx5DYCAf7CQX8zoRQFc7LnOaA99ZxvS8744j0pWWGT
BOcrXniaj8bTO1CzYo50whiha31ciA0sq0BE+V5oUqxDODp92AWco9tanLIChPMmiLyjwAB/O1xO
0Tu6F4s3XC8W/Tqb4u9EzwoZzwEPjBCmfD+sI9x0oW2px2HhsZddw8X7jwRKOuugfJVwKeISvmVW
JBnUetgB5JxQOmQc3vPI8BKXRw+CJ6LFggtBbjBdJtUK5KhlvVMQIG98quwxg/qwIYx4WnOJlHOy
8RWKjANi9KV0EVlk+jZ0eYJ3EWPoQFZ5jYmB6iwxw1EAdztjuGwJuUN3dyRDkzD5mdxCJvNg1QHF
nWYLHV4MtEPbWTGhy0CBB8olwwZauOhIKrr7JedJgO7OO8w9m1xJBEAf5KUx1apQcem03j4xHUhZ
dvjpt9FjiFPDOYE2De5RwOwjY6KinDuTjzciZAvyz6ulijsrmKjFvJ+fIEGD2o3mTuN2snjwRttj
RImNCuOWTfN3qKDi+BNb7nbqz9pJ1ntF8yKl4K0Y0OKBhoija6fCfm12O8hhJC01//YGgKBITRkh
A65ZLfVReflz0yjxPv0QESYNM2CpM2Mp1XXHp9jx6l1s6QTjLF3+kIIg4wlAnaE+eRM6EBSqfwYl
JjgNNk9BTSLC5BukuMilUkcCtHp02y82XnNAc8Fiv3BKM3azIfli9xtMzQcLtNu/4tUgzSBa2DFS
fzNki4GUjTOlEjfukeGAB0BCz8HVkPZmSkFNNSkAk9Gg5OwGHFOQxjMElDxtu51C5Xw9TDEp7En+
jPQAbjkELyAkq5JQ+3lCO5MJgSgbqR7lIh4C8SLunZEQAuPSj1HQnrAWgau6SUIAPMQ2kAkBZy6X
6Bga+5zO9b45+hEVytvGOGmBH8WfD3TNLqp9lB2scSDyVihVe6ukWUgRVnQ42oiZFJ8ZGHbghyXK
n/ViSBmETCDkJtZsOzuSbWdpHZsy8G+qDzs90jJcku2JkWgu1AYTClc8jI62Eq8U27yE90u8hgVo
kt5limkmhezhDZfEEo1Q0t7/nE4aK9ud9lmRQQBIgZY3zVkQs2nUwkLK6ywopFqDIqsfHm6Z3gXb
qvCC7QFTDYzXMSTXraVgiLbQ3n3JsG1Dj3G1TZtsuNz9i/tTCU5/O2yfRTyVYuwuyKl7hGTCM10R
v7gatDlpX2O33fU2r8JrOznhLbBDRznJ3xrRfjNoyOCPQ+KWjeoaYSLbx3VGdXmagO1xFsLx+vev
xZ/X2Yt5tZOzo4KNuNTKgaqH3hhaEh06G1fXerQjRgW6gRxdu0zoNE/CN33Z+kI3Q58mecSjykTW
WsGUBLHWV1CYcucRsv0Gb/HNjgcKZoRVjF6RyixA85SUtovLJ1AvUuQweScwLGIUBltvipig1XjZ
5Y32YGXjJJi7KwGsT6NahbKBL1QojgaKQ04sFqRJiUrms/61UL3K2p0SE18EAfsvT6L7DWHPn8ya
o4c93Dpu0KO84f9afqVPypqqT2FTm3YGxMrkFn07ro4Ahnm/9IA6FeIScAWKyj2dNLdvANc2fXw4
MH4Ltqf94SD/kmVEBF4cKNjle4IoPFwAFCbUEy52PN1pw6y1kAXEZwm5ZY2QK/2GyOTuGEceJfd4
tY1o8mqQfF8g/D8azXOTmHtqM8UfnbcjZQMOInVPL5YmQCtsFhJHOEkZIiiLQ6obnU1tx37Kl5zS
zOs4bw8I36SwsC9LqZWsTEpZrod1p+p1j+4JigXdFJuMvha2IH5xNALqPvBbKNfBLuQDSF2Foohj
gxPOld157Ux+PwsxGlNNe37W9Hjsk5geBL0GrwuByY3DpZpnKQx7njdbuXDfi8HKfswkcTB+9Mcr
e7/CuvGBOH+Z/jWrjM4k6IIXsSlK5oW89DZGXgZsEeIfZ48uk8MzevKBoiLoWc0cBv6fxhTspWje
nXLKsy7oDmyuBJGQWYngPzL3EwzJsPF12AZQkqRQA4ygjOSVviAzKy2K8uHD35e+RwNFqVat1xc/
pLRiEVy87oIGkHM5DTmxnUWrx7CV4NcjlWlYvqE8xxGnxU+SuU60BgMY21yoUlO3Xr1lv8xW8xci
AD7stm3yFb7MSAK0c1Ok0IbpVNng0dJQI9IM54NQfkasI7mWa2YYkBq3JrQeXAoQAUpyaC39sFbj
VPsrMO04RirLt2IN7HawfOywMMDl+DK+QcwaYurDhPmM6lvrWwdgIG0XNvp/jpblQau4tKhWJxRP
8dP97jwLuy1Jf4OipTGdBoQAfWqZZG+LRqX95QZgLup3ofxYui2eVzAr+gJKOTbFXdQJGlRzAtGk
HoB8EeIRvD4QBGzbZ3uC4p9aGCPG2GGQBPiHYwzm1NrZpXfKzpyR2eEtfesP2QVpQnJCVd4SkJDU
VlLbOkKv25TO7cm+yMYectn8npRl8qehVOkiKZ43JmcVEiTVQV6CTs18e8S0XgUOq3GLUoku7+80
c3vx8k/eyOOi/VVtzDTDFdC9rxwf2Eh22JBAjwIJpNSiTGRZDxqBdleCnYgAPnD/+UMKVXEBXm76
BXbYFh+VWRTyE8dXx+3L7J03ALFuvxiiQDbaI5ni3G/PnjMTTmpwmeOJOuPg3Yh4SMIIUJruFeQZ
vbwyg2/RB0XSGaz2jEAlh4pVU0G4GA57CxwKM0fx07rjdESySoTR0XBl/xhI1Ty8HmeEtw/wckfh
ik4JVtrOZ0ZaJm2fbUpn+OTNFrLuJnmwil7ikkm0FHNUQVPN7jmlWWjhVPrqk5Mm6d1T9gSJR9p9
Z7NiJJVtjBpyhxxGzGtRrGTBYKFMmz4p0J8AtdIUF4HJKJ+zsA0a45v712rQDVPvMYmQs6XcmWYe
sAJooHMKBXlt//Fv//P//O9t87/y/W1wu3zzW/lv5fs6uB3L1/Pf/6F2/vFv1T9/O9j9+z+0ntbt
tI22Zhi6ofbaeqfNn2/XQyoe/nbnfyjN76J1Ksz7Wb4Y7wVSQqajDOqjbjUNq49xXaCnQzXYVrQ/
ap9FX90FUyDryhITOexEG5zI78mB9XD/m0/X+88+XUfvmD1d03pGR/3XT1cWtaa91KI3abVR9Vzi
iISn9TJxVYfAS0yeQiif1wZKBj8QCCLGWkHnpA9imyFQyQ44PFJgk1ceU8bo7hEVYdf6rz9kV36I
/+8SdtWuzsXkc/b+w4e8t47m93blQ97Q7pCOkuEXxPRaMO+7m7dkoffDdjBQR+UhxrSTua+OmNxd
UGXsxCf/9WdRlf/0s+hGp6O1Ta2tyD//f26n1npXmvrT1YksVKReDmCj/2i744sNtYWBhjp2PuGR
vctz0P2DQktVCCi5nKl6JVQFwC66jRxUSf/rj/afXyZV1Yxur6crum7+60e719XlbTy76sSeMtaw
LMQ70+icsNXlf+PCHco2fLHqrywQbKzq0O5jvixFlXQwsmf+726cYmjGf7hcHcU0TMMwu6pimlqv
rf3rZ/rmj9O1rZvFLMqpNNaP3DvjRInuCo/T3wBk5VJln63ZGb0I4wwv43s3a72BkUg/kIY/CPat
H3V4Lt64xaE3uTjnqGAkzPsyKIG2hAq/Bp76AIGQ3Sclx1L3B6PNqBor92RXtdUZfSFK+IeApEIA
tWExdB6eACaQszkdMnQr+ioTT6CPrYivbLeRPpDZVpAYDIQUEVFA8byjZkVEh4cSxt92DZ0XUdFy
8JSORB5UX+pXkJsBnKISHp/m1MqCJA/QMUIkbbZZDia0jTSxud/mE7TFM23NERJAgUOncJxTIi1J
YMZQhh94R6jnUaazWbB1LLsky3BhKsbPpZiJ928QJyHjlbDbA2DDHNfhZw6dQatGViZaPDgY9Dey
QaqZk+ap4J9qDY3D6Cg8CJNCDQrYwZP2k4QEg9wdhNyofFr2Kbn7JjQZrpn4ibW4qgmbsh5oDwK3
8Q27BOZcFdjqW6/oTipg2mAvg5WtgmVe+HTklANwAw6YaFQH7SGsFAmckuGTKpjCJe4dg3VqsVqc
iOkKHrewQxlMK47jdc113J2ntGm6pWvOpQaYinQJAlIiX4bweMqQnKKiFs1CTfE2J4Xsw8TCCaqw
kDh8GwvdGYd3Yo7zjel3+2Vc47HIvW0CPIS81uwatckkwGcsujNDN2nPaOioqNA8vTwjug+atelV
0WqsY6YP6SnzH/IxEYYLPraU4/zghQyQcU4UDhr0PzBspI0MCMyY3rA1m5uDt08GXw/tWYOREeMV
laNSwDItfriVKcoD/oxOHqu7ui2Mh3urKSncFdvJ08EUTPs6xx/hIQK7vtdL0Pb2nk5dyt/80S1+
8e/l749uGGE67XVZeL3Cbs2x8e9QxuLFRy4bsZDHIfIdTbdVqfsElHoAy7xsxpu1pIuuHBFDD406
ggnyjiSHJQdqEPro21PwOv5pYBv7Eiie3n+h170TkVKz65I8759a1kl3rjRo6FFPJ/vpSx8QjFQ5
tMe6nIP8yZpLDsAUCWDHHAEuoeo/hlAhf/RAl1jRTcommTDg5OZ/O1SmM/kxe3PVaxOHc6cJxHoD
3ARVKY0bXQR/80jsh7SJwwcOte0LhZIAee4FD7dHYgsB9T2Y0bZnUij2Fkebh9dr3DuH2ZCniaBO
HmcMDeBpAMZa/guxK5+03H7DJjiGnxk6i3Zizi6MSKef+OeuEAuqS7OLoA49YGz2n6HODc/dKlnR
kn/wZ0blJ1r9x0TOb2EHSzN55pNeQU7QYvEo5LYavfv4qLDN8t370gLwMmiRHmF33Tfl0/A30JIa
SeGPObLhe60KTDMdVFpRFR3FYyqdJFvpzdMjorE5AdnbFPBI7PKyn92J+dfV+8WYn6ZDt7FEt8/J
I6oXLXFxybfktc5EeVGmAW+wNSC8oFvmMbSr6PKwnlsETluC7JLjBFuS3KngteEqBxc2ktG7Di5m
ho12Sxpv45l7z8WLniviAMxR0OB675+HN/Kbe4wy4auI9vM0ZqUpYYXPoTrs5nZ39LnbxxO8rqsm
5YSURRxlViJ3j33T7jKbneYUa3JIUE1vzjHNobQMhMa5q6YSD6NZ7b+Y+gEvxrSG5HZHO6CVsDHa
0sl0xkPSvhH0g16cPILglbzo0R1VMi8tXsdkcquW2IVdIMNmB0A7riaSt8H4iVwaxDUMOxxZaKD7
jtk/eb9Rc7Iybnx9QEZJ7w9Uy5wHFdEDX8EIL33+z9vBFJldhWwkbDQR0jaB5t0OpJbioTd5h/xk
hi7ZzqPaydOW/6QbwNcS+yrsOFvDPMG6fPsK2wszPTo933SxyxN5xPJ3XzHPn8t2kW/IkpPKdGLC
XLnQ7ilEhAuGkVujlt32quCOX3idoBYc3rnBTfaa/VgzWNME5FuTmIN1xbjGGWHz3DP6H628bozF
d2FtEO/wbDM4keLU7HXto48L4uj5J/qr09x/MafDqIT4Yn2Qp4z3IO95+DcPlE+d/OI2F4FTgR84
+mfGV/g5OgLF/sS8FA674IC2MbuN1EwJVVHvb1h/YorrXrNb2MUVkUeJMI0fXoQmoPvXrTgBUXz1
a6+3uRFSeOnzndAxd5H0FhyOH5zJufq41PDZWMeD70G3vmGNi2VnAXBrOI09PQ/Vi43mlZlipO4G
XihENezey66PMySyaCSWpz4mYsiTnji9U/0v86g4OmDO9bLes/pJ0nyC6wVIVx1lylZIjvamTlSU
LO49O20vCJVw3ZthoRjeJy//gUCWu4YjrqPCfzod2qEfgi73ZmK62LpZXJlLkA9LhTtUxYZ3TJkd
wgg5Ubwj88L9cypX8t26hfr4g6c+QO3H6xENogvNGD2ewUlPfuhmnoR8itvFx8Pw1Jqrum+U2buP
r1ixqUmqj1sYzRcvS1lwEJt0fxynmOwliJQ1HEeO2InzFTHxPCZnlO7bawxQcP7zU7iBTEDx0W7l
7jXGj3/4tnXEVYDhW3VnDtv42o5YopGeFrY57LKiG7cZkMTlKA45Nvj5skkx59kgdLr17y7htyEW
5miDtYDSIo/36kjrX/DBZxsaHTGRtn4b1GMsWBoMjIIHP+R3jF+8Xf1v12ul7RZuwBya5KWmyoBD
l69jEBrzio5410Sv0U1wR+/71eJiv0Dbsf/XBnnSAdazeiigKXhkSERabEznO0Ce+dh8ol+b17hv
gUrItygOJxwRsKXOLQUpMGQfE+aLD9Nqu+ED9Yy8jg88fna8z3OLWSbyuDtxNg7WhOic+F4ILzXC
zH1l1Kbm0tHvWU+gapDk6MFCmlHFbi+UV9EvazcWgVAqsbviudDLkMoHnyIErgaG3n9fTmu8D9/j
7j2/xIoJLFI7OHGSeq0cU2C1l3WjFKHxBZSowhzdZ41Pk9Vhh+Yy8ERiC3aXUl72bhXUiqXeYNli
427OsuddVmRs7muoEwyZsRBuCMNwzE2XjG+O/icad9aI+6AMnRP6Wy/PppwLEUdfC0mam76CI2Wb
Tnz7Ewe04QWsn4t133Kp2zeXDO4yeiKRI6DqONliG2VV3Dse7jajLp0tq3/FqcCj690xOvQVdt2B
AVZHHZViCEU9+o2Zvpy8Kfp9baAMWNYgGN7bu4wxA7Vyv0Zo/xUU3xT3nxirZ6eJFewkeS+/kiED
K5RSEn/HnCtl3g2dL8k1quhOL84qUqProBNWwCquGhQbr5qZQ3ZH5Mg8+pMLzlYL/DpxU3U4/Yvd
5yNe42r8XD8GmGkEWwQGLnIbpCaZ0i/9h9+QXMR5yuFX7VaHLjoc+pRt2edSK0FDWbD4XYlatz60
BhDkzp2YJEwgqRZ+9hUFIouHWC2wv64wPdXekAU3QV4ttHXd4HpI9WfPkKl4xfA+7tBcf60bZiao
loJyA3Li8DUGMtakGOHsSn3Prkyo9bTmcSaUmhcfycu/wam25RQDBj8VKnXWA+EguGmjq6mmT8bi
Deu806xtL6X2DYydic7aui4/Pi5kQXuhp2oAZkXnX+FDYno/ZvfeTMW+3UtkELihD5Gna9wTPE5X
Yx5RXCDPkzw0dauLrRnCTWYX/MeGokKs+LhBd3aekLKU8rhpCI64DnyHxY83OPbsYyPLE/s5YYtn
luUYmhvp6Wu6HasX3SdsBET7DrYdziGWBs9v5eDmjbn2K6oM60rKBws7+I71/QWCkrlvifR8o8Zr
nNo+B8f4dFBMa6v0K//lH71H9LFmK9oWc6InOZLMpEHNeupzDfT0gYUOzQw7idP1tuwRwMGHYpMH
OVzF8BW2cKSOkd42ZMx306fdXuw/m9PICEFzlEbIp8i+YxzK85ozdEO8KNSIICo9eDgmVcTwHJjL
a6AQI83NpaF1H2tmDzqT+0i+kzGXxuPnuIy6y47XGT7dfQ8famfFUkJa/8aq2UGZh71+O3j47UC1
9pdNRZD1sJNzI7n1SRX1mBXa83zg4jjqRGen9rozomEQ6jI4h6eQ4OxhzuLKf98libmChCN09PmE
nc4IiKbzjIAckeHWCDqG+5utBlfvN9NnT6G7qGyGpV0PtSkDv9XPra5ue0of41TuGNKXA7z28FMj
2GuPbxqWbh2vevuKYT921UKZ9GY3bwXgRgMITMpOqXo6763Z5QFVKxR60XIu69OUDddM68V7S7Ir
W/Whg6OZUlnbclbIMOutFrDrAOzzrfN9Z3hM2JHACPDQz9mcLqx6BqDWpdPgCWrdTJcZd/gKME+I
IAn9ceZYNM2ggYfVi+pDR0JqaeggAYABjib3wLAKxLhUv4gAEeIyTTTtcjwzFEpInPUFrAfUpuN0
7q4ZVtPTEAsdoACDREQe7yLSYctf6ztyCnafKYprThB52Q/8J18ct7g9FhM+DVKYoOusJDVytg0f
Kap/xocv7SF3HCMyQXWj+kpU9PD4scFKvY9HeDk9RRmewjO+oH7OOXJkqtAhHhk1ctBxPuiBdQ8+
QKiu1ECyNOcd6qyuDNntZr90/92xnGYmxC4P9YKT6nJACF2rDk8XarTWWqHpGXyA23DM7eEZSkpF
lYJHzLiMUIfgEnkbJsvqjmivIKD5Ihww9GvEe3Ko7VYsPr6o4ikJ0vchjN6YHNk3jOAbR8tv9KGg
ZJL/7n4Qx7XdLpAUid+wX4ajJQ/XjA1oMaD83Idf+6pu+xyqq8Hxl5xfw26fQioG0aYJ/26eM7Jb
8NoesiNz+VcSkVkx5t/bG9Ha3Gu8Nty34A7LUl+TqR2wtY9UsSv4W3KGs+P275b5xKMgw+FlwEFu
7nGHwuwdEE3u3gJj3rYN6zbQw5Nfx5AYzfQdHJm/OVosWoMq+Sru2H7vTtFqCExDK9wdfzVbp31I
Ht6tr6GzloyKse15KicAa2kglTclyEf8yCj+YiaBHN5rXKWf5DkqU237ttvucczeZcxXfb4cvwBR
RDEhCQ4uPop2+iP2BOjMwEjURKZQt1nFV6SAPAGTk/NmxWicYLcYyyBZZx+0lMQN+lTFr/u3RQPQ
fNtp82dwJ5KLosRiN0IHbvSLobIlk5fCgJKu51SEzx9jY/Sm0wXVRLTF5LAa6UF3J40tSo9fqdad
rXdv/F/Ozmy3cWxp1k8kgPNwy5nUPMu6IWTJJkVqpCRS5NP/H30utltl2MABqrvQKHdxWitXZkZk
xKCt9RGP53NIMDI5pea4idAcA5hC6hPye8HuoKHh7OEe8vJaBnDnregX49YmWQmMpUQr58HkWVCs
6S1zWnnluJ3Qx6PNhq90mZwm5D8fmYv1rneeXjvOBkPY4ArKno8ktNFmueoeZ6yGTbFp2BqPkewq
Pc0rNwg6tj5wNcM3+5naGqwalGKrelUE6EASB/YrwrMedT7pmYGSLPCSe1qMdOyH0juzHs5lzija
sJ0+yR1SsRQuA4DjPG5Hygs4OGbu1t0s4sP3T/a9/zUOQkcAGrSE2iecqd7JvU43RtAsuA7C8L4c
keymuP/JUcFdl2he2Mmo1dg7uUW/M8uXxVZYm71matDdot2OtMXegOcpwsa7LxpoeelSXucY15GG
toaTN0zbRTDRdq1oA2Fyo59SR4VH26eiUa+GLdfvYm+efb4IOgifQquVYx+ISgEZ4zAfCQ6YoXVY
w/7ohPEAVBnm9ed5J2+S1fOjDlAk0Uib5UB2r8OLL7fXOvjKgO6O5NdjyTfmEo3lfCrnPiTfj7Iv
cTxhlnwcYuKXb++DqqfCLDuP6ChEqn3fXDbKFtJsEQqrPHwuUBcPmVEZMjCDQDYdUXzkoHNXTqfP
mm2Z3nBw280B09egq2lYt3Ap2luO9KRn9rGC9A1M5Q6f0KoRPdFjt1ZaX/vOE3FX67IoOHWRFsQA
rSZNZqnytLnfHhOzh11uK6gM1JE+Kd7p5hSj84TCFSf7G/QszHjoO7ProABe+sbkDOEsCQ6Ucorb
Ol4kYHRtE4OO2uA5lMO01woi2yemvYEv6HBBvJCWTMCEGRl2KtGjeL8hSkPXkBI/pZ91pYdHY5BG
VicwWvk6hpISm/GDjBiZ0C0xsFB8Di9b8pXtmS96fcfOe3R+l/c+tEufhjVditJr6S9jcWfuaGLX
y+Lj7ov0SeqWQM405nuHdvdbbdM9Skfg8unYfFPp3dF1RnQH3kxPHLUdL4bCaahgtO5+9VOhxCj9
/YKOSwEik/ZqOI/y6IYrpUGpameMVjRsck4jxBvmNfQPxgx8OmmtR73KvHMbp+4fe+84RREIhYSM
2FvNTsxynnwWVbqm1TRVwEIJAamrcdIkxGXAP+IizZ0NuED/vu6gl0CxMEIgnpKFdvriuqo98dP8
ZF4l38of56l2x43JetwtcydPmWmj/4+Hc3XqQgjCj/nuFV5ndEHkT+iB17RqYXpfXDetWDARSnL2
2/OQTAx21Eb+AE88zbk99QK2YGlrpI5TCTwSyiopHvjiyVffbsH/w8kT7z4HPoUVcXyvCOMe1Njf
IR/xFVz8gldMU1IkSfpCpP4Lrwhptn9ohZguL8AHvaab969bbXrrHaJbt/MHVii+YoVczBQESQP8
MlVBEF+wnH1qnA56dk+X4hauD6Ta8xosZKnjfTChZDP7GTireyMD2/3xmK8A4OuV9f8+ZiGbjXnQ
qnRZrMStyQzmG3lsWzlTc8+q0XOev9/eCT9/XPYV63u9bAtufcP6GqM6HHW5TJf0UBKS6w3ZEtUu
oYMLtxkEB0KHYb0/riv98FXN9ssKpiRpoGbyf68bq4XxeB7qdPmINL+QHGry2xia1fyG1S48Wvy7
yOZoPm5uI6nbkr2yp/3Hs7dg4XfMtX327/fwgrlqYiEcdZ17OPTyACOp2TFoensIievTNO+LkUQl
izNEbJA/ZVEy/P3y8k9r7fvl2z//9uovt1stnORnuuwExwGuH+3ompUHcVQ37biwRJgN5UiNaDWF
ncm5d4mOOyYpDS8PL8G1Dz8q5LiGvyF0cSYnRzFH+R/3KP60PL7f48t+eD6LW5pkrMoqwrYoMj05
SHDy0BfXmQbI8Psb+dpd/3wQVVAkQFTTNL4Wzbc3cj3cZfWhXtOlsW5MqxgxeDe40vlwKo71Efn7
cQalsObobcAq/7j4DzCuKX67ePsqvl1cOjzqWDK5eD3W1tVYmKCr0cz0LaPAJAArgxi96KyVnbB7
bgi1f1xd+GcxGqIgKKqsK4Ym67r8gmw3dXKoRCUX5403hCv92QlOYWOB/bgYxW3vIaRSR/qkF40J
2ELEhvtEx0FEs1z37g5Ld2F6unMKwYcR8FA9DMHAwfDisTAU5kD26TSgBwKPmB+v7TUNd08b03jm
ZyAykvyeAEwZc1hHUziyRYVzqLgQVnSdbqchmAD9T6bRKKZvvWNPJM9FN2kCiY4j9l4wZKXQGfUS
T3pHLyXI/G4KJnV+f7jrLGoHXMQ/1or8z+f67/tSXjgnTRnfKvPA+2qHBPeou2ej0jmMjmPNzXb4
30RwIQMszsQeNnM2E37OGzL1C3j/PQZ+gvl4+ggFKuNDXwpi9/evKf0TzLk5ydQkQTBV2dC+/vzb
Wio6UqVe4os4p0DcL+607bzz5ORd+7lixTud1Gh0Mp2S+Tnec//WY8IKt3NPyThG89TT93/dkKn+
dUsvOzmpm5N4qbmlYvUUrRMyD4gSAFaTAtHBJSv/lNt+LrHf2BWkaf2UNsK83MVomKyEzWFazPAt
mZzn0md8RCaB+Xn7PJYWReOlsfVUJ08HgwRzYVC4nnZeHd1UliVwSX0dCJu6y1WgQnSmTXBQJgA/
pPvTzluv7qk7YSx90rIVNtUi7ktR3eWnVvHJrYBLgVRWtxSn9RZbNnc3aAg2GnrFar/g6h8Q0MLT
7Da4jwwcGgLZqzpuBTK8OuB5j52U1AQlPdmNoXp6Z3NXAUkNe79BBXF27yXHqNqoyYDcV4tQbzku
yJ2SykkGRrTvmu/Z6jy+ANDG1lHvYqN0Cg891TEYa1CQxbh17/jbeM1UmDSAxwCVqwsaRJf35h2g
aQdNA+PAW9QS4gCXe4/P/ea8wNIpPA+qBeEefbXJY4DQ01CjUkytMxgXEzo00fBrSsj0LZgtN8yQ
OASBu8nlmeL5BPEBOK8XR0hwg2IPKeOOCNgFGbgGPeKOp1rvX9IWnlHyuLvHph02yEaZEeQ3Cz6I
rCC/6KVwFna4KJH8NuRyhaONdw+w3qJ3GGmRBJSouMb4/WprfjZSFnqgMqEH2gv+x6xFhHAJsqm+
uVvxOiZ9g5hTMJMsIZBzhe5KihjRX5oi5PCRew+mL2sfLebeYW1AJdFHbQ0FSdiBxpjlrkP9BHu4
E0aHPjq1VNIIPDmwmoPVobc6M5GhTEBvBijC2cgRlNBGWiBfGgzI/wJPDpXxE0kqkFIcWLGheHav
PrjuyBhK4BlwYTEQo9xFDgWr2cOw/e8yPLrsN2udeRidICqi9lMPFyoEhGjDA7OxDHCiUHGICwpa
R1gLBxfiitOcWH7YZTsfjO77vX3/GYxaKOkZ3PqaYt0u3m1wCOUw7ute6bz7pvcMYkBNYjD9aUQD
cDDEZZEKg5g7MHb1MB5eEU7H4wK+HiwExHNx/0RLFyGI3vq41sJ7SPMKl2scxRLcKw5Tlqp97j/D
Au9LbGbrs10NGufSa7ZQ/2+o30yPcA1pvKEdTW02aJDjuuZ25w0K4GnVQAbtR3UUu3Gf4u0A0iAg
LwqiBlYpb+GA++hntfS9qy/NDRBAwf2gfOTcAbAaSnGgoQWejKu57AAHSsiZAKBGijuhb2qXMP0S
PyHcW2UIJEdSaU4l7OufI4MOhkod5pyDA90N2Ovz1NdZUo03w1DeZ0Zqs2ckrw52lY1psKshbPiI
ID6Aj1PxYWTtTaGL0vJux/XgYXgK4+QwoxBOunYZL77M0cKFpV6FECMRnFBDJhSRwWaCnvzNptMC
Q5OhGSpPgHL35vJ/dx/T7MG4237xODpsYPb4c9U4ROzhyeGhexVeI61bGw8T01w49BqmLUScilUw
RIxTXAFYvrOFTADhflEwIk2BFVvNqoP6OaKpFG1D00u6hH77XRopFywZUhu/M5P19+wJtcsveSWh
JUmcQpbrZj+i2n1Pp2J0aB1JJEywwabgv/IZPyXVgxZoetkoj7QRQVNmV/DDx36GbdXbEvizT4g4
91N776cDfD1b0fYeGkYumJl7nZW24Expcz3RTzejGsZPhiQPTXc6RSmjNfg8wT+okTvAwbh1Grhi
GsE4owLCrwBF3WxoIvQY+HQN7ASs8UBrAA2cznSYDsul2dW3EBDgjMiBAZ1DDh5zmckuGYFp30D2
8sCKps8aImkXaLQIGHdqx5r2kwV4+gp0ELba2adv6hZgE/veO1IuU0YXI2LzZSQOi+kdjDnj80FC
QIvjKwXi34WTT662yqAL7Rfuu/LjselduCkkrPApK8LzvOHvBSR2El5P44HRdp/WkrSbrEZnDHpP
s68E/cFGQpxgpwO3AmGrUHGyz8OChrY0NLEUGdw/5zoScw7ub7DJDSINQUZhipHfWjkLSGx2ab/f
JooQSBSOXdVn83ANpHY8fWC9id1Tl6GS8TJ+u4S8wykjnbzB0xRxM18mo4PYLHNw2feDNb9RzrtK
2PLWqqD2yLrAfxQCGuCPL8PSOSzok451l8a3O/pAHh9yjLU9hiqdRFe3U1rAzFq6d58uoV2iRQ0/
aEQMpZiVx9nydHFbxja9zRFu6aM4yjd5IEUdwCIi/gRsTx6IThOgSzQ9T1YSmj1ij4ks1lcMoHIa
ycGRlYIDdJSs1fHg4HF+oU2AKY4NvEbPhmQ1RCbU8N8zZ4KeOh5292F4XGB1wfY9DjLv5j2JGFCv
oHqlHlJQVuKfkEfrdmuCYu3id+3RLaMOEh0g5iAfA3K2gP3kuKIljwgii4fmPMKwmPYOwfSC0WGo
jDJPHqjjIggVuz0Yid+Dy/COw3ZLg7yEZTdzHh4e66unLQ/2qBeilYJh2yRm6zHqGlHsdKsIEoar
tlQzaCTtIXR0MSfqil+trxsRsBpIGLfqxEEM4gj1D1awjsljP/MJWPmQAQG09JzbGCYBzSMBupYO
K12KCMiHkLbTUOMfWml+nngiLU+alu4VCauH13STXvZ1Ytyn4vKw3M9v9hYC+hX0arCFIhdAOEG9
yQjpz9ObRx2k6T2dcsi7tycQY7stJPXgFT4Qp4HVEyT9p5+AdkqhMYSH3j+95VH8lvtI8wedMRxo
3glwE1wiyBClS9u0lfW/23gWkWI7ZI7DJ9iagba62g+vZCgTgDA2HYAoNcbB4fpByQnJjSZRzllM
FOXDqRNMyVS/yW0VOwykIubH6PEhtV3bqN48XHJSfav456AzzCcFLauaAuYJ5euySsN8kNA/HsrT
OjKH8E9cju+g6V5tnXNXvNky59WahsEJAT67s2b6fO8zjMzQ0wT9L7+DXHvHZwPLfhXeQsYecvaR
NlT4efs+T+zT5xWq6AD9PhR9NCvzigDmC42yNsDpfQ6x9RUI8zMdQBDn82i7+/DJqzUphRtk40bV
B1ac4FBhtsmZGQvUcQxSrWFGjNUoO//D3EAu90z7MtqP6/l1roT7GYGH7iHJyDNYXpbx7gbHoLG4
Nh0umGslUCYAICyRxMewsL03thajYHxxcpJt7mq8+D2BX6MSjGdwBe6E56Ov7Z4lDUDNfmATbSJl
g2ktBIn5Zd/6G17xd6GzQNbC56c6fDiXaVq4GHuqdRc+11ZsZzvEYfKpEJv12Kpo/zf+Ycuu5200
jARJ7gfWuC6AO0H+Mjq15o49yBMeKbj/1o4860yKpAH9S0ZJwZ6Qe/I/jvPqaVOfHcHyU1y6Yfzd
sRgNngC86BvxJAqz43Tm8yHnWvJ0JaBcTsX5NRK3bd17RMlJ9VJH4QhqRyRbe2yC+AH1R45S1ND0
gK4lR7PYm91QZEW5iUI4Q6dU7K5a6thlxCQdfGVbt9JVIgb6ofdEr4LZFdovJ1huEvvwHF3CGnkk
tNUO4XsDEwJWWp8pOURPb9hzmHzO/egSUIC/q+M+lEWeESpakE4JTD6mjYRN3Ra7RfBGHmDXK20m
+jHGAYl/xKQgcUu7DhEeAthghdH5GrM3neM4ie4W3lEk6kPs34JzCN7Q+jLdGfpsCSc3h1l1fjd9
xi9b6SEQRevq5AC188aS4Q60/BUS1B6WZ1GFgUOnr7vaGyBzrCwhztw79oXkEg1NlWT9MALwDjTG
Ca/9C6yU4/jAGNC4mnwxyfLcZ0tc1yUjavTnhnnLHMAFmVYAPBqewD6jNsoriZ170AxOngIF7vn+
IJg3MQwgyb0AFCRzDZb4heOi6Z4YboaUXhDnon2A9zlE77W5kYZCnzwPodcGIifKdcTv9I3skGKG
TxbDqUuYLToTwkjXKEpSmhGSW/D+DYexmhlLDIT8CSLMzCaevrktRxmVdvwmB2sJQiKYnANZEyHq
kNjVPeLqBDBYO9BywFBSUh1ftZHCo4s9R2PHaWCpkFWe7Zy/DZ+23pU3PDKj00JlO1e29LZvaeXE
tONsqaxgsE2efDWESMzW3AQlIdPFf9SEsox12xPkk5w143VGCpKIlZXSc0cyDGKZ4GSxt1ctkU1G
nOZ7dlyVKMX1hlQDNskBmSd2wntydLaJm3n4gg9qyD87ucdPmm2donp7N6Ym6JDmcCq7cGDss+zF
uXviy/Fl70ENbDQWkHD/og3RpblBMjXGNcv6MacxtOoyuhRCSlwng7YqJHEPiee8R+B2W+5+YGQa
Nva2tykgTFysjzK6WKOTNeqdnTNwZYDql6S6+2Nr/dkBXyvnhe5s29NU76ucT8pI9kX+umpUIH5W
ccQzZBC2XSXyTyue3sci8DUygZYGZ5g4HHXWx2oJAUSpfIFxWrLnVnztimtZ64+D2PfH3foQRgUY
ZR+CmyeMGFfdkO9QztllRB5k3EE5TPsN60LuA14KUTO3hzpjca0TrDIrCSC0hNhSEOZLFHcOXRBr
qFWHLpRydhua7aHqZmiAQq2M0AfbHEC3uhdqR3g53esKqNC9u5OeyEnz8KBelojKj54R4JOhh3sU
emBdPjiY0XEbdCYFNUpmG6Oiq0F06XiK7ELB0wfZ1UXMkUj5nsMLeJOojfkCjHuEBjZ5wPGkovA3
JE5LbDCZmayJBrSGqSKMXrPE0fcJE43aM7FVnhWVRCcd6jeLWENz6c2wDLz3+tWw9pLw0sVCmbyG
rdSxxCWzJ8VtqsMviY7rohsPjZVrjrVpHjbYLg/IBPJ1EhmPQKPJ6ErDekbvw+keL04NuKr5l8K+
imSUjNQeh5iyYmrmQA28biuv46dMgIQjnVu2cgYo/MOAcCZJrSJgJrjc5hJj0yb3k3aMACJRAHYM
kSXNwUFLGPWcTmDjM6G3HyVv5SRmo/cZsmcYstuOPkiTJyrwI7Wlxkv9ovYgXpTgwYX7rPxiK2Gk
slC3tELJhQy/2dJdjxdPpl8oeTc6InILNHvR/wIrJdmFmyg3Tv6RfDQ8dP8wrOd7LAt6R7HfCuPy
fHlwqr1UD2qVcW0rmwN2PzjAznbR31N+CMyykrKQhy01mgyNdb2P4Eg83pHEqrFr79ezdiQPDsha
oJ2BCy3wdksD2FTvTyp/V7I6o3hSjk3Ce23tCv/zOj1Ogdrn804IKgF5cr8rH0Mm/2p+vZcfbOQu
HSasxmuI0QXM5PPJQf74SoV96Ak4QOO12AR4lWsdN6Y6YkZ4wVwPiC3jGULWP1BKU/4//TTrwnfR
YhtmywnRByDltztRVWZ3lEgHEaEpz7pH7zEyObFqshP09EynlR14uO8yBO7Sg2YLYqT08mk1Y6bU
WOqLnBlIxbsE+UzzSKesfEjdMWb290zJP7w46EK42gBdJ2jkjF4y3jCFcdMJT9GFcjeG16Z5NWg6
w44egwaECTSQQujDU4kqtBOBzbJYtElmvUFSpWGe28IQqBt2kwZPRBnflihxj4RIYjDq6F/JbEZZ
1j5uce6V502ukdnNatJApCya3vHevQkQ2MvBOX4TaMVa59uyST/i4yp9Qt+9UKlVpMSItXo0vtPu
dai876cMVV5v3SN0pk5QPQYHFaMklSQLYDrfNgDI2jnQn2M1DW4PQs5s+4w2n3OkquYMijp3O4Mc
5mYQODS66globUZYidB7mRkI1Kh2lIRoA1tywf4SVsdws5/VzmkheVfsjVDM2eKIyHlPORHl0Kxg
hYRoFcPzAcHo45np0D/y8xl57FjrDg6B5NEMgCgED8fjsJlCsR7jDAusz/gCQyc6mR0jLbirSZBN
GSazx9p7z6RBd/UUvAWI2ND3iNcUx2DaDFsFUDO+nG+u3U/JwpfAglQTal36CRW0ikNIK9cRa/9x
dS9pgL5pAT8XHCcgnDDIPGXO+eLhXGJI7gOX8Z3+RHbA7SA+xF+gBuXksXdTaJeb0+Qiw1lRN+Ux
AJ/LyZKhZwdFE90PDC37Wmkf77Yweyaz6xtkDEQBOZ2hJ6LcsXj0xMopBvH7dRRvBfjqe+e6d8wF
1nLx+2GsXSISJdyEwB+pj/eOutNudjHWyNoo6n1pRAkdqQtNdTuHCKNqGAYP0z8/u6DqZyOAKoca
0H39YFBpnQPhUvIj6+Y/MM5VvUc2b+Dqnnix1dLea36e23qGHT3+huh33UK1FZKCY+01ZBHbqpd2
ESDvRNIqThjNOu4nELDyB7mI/lmOb0UksQKbxJZVByf7Bg94PTJE+/gGp05hYghJ46O7rz3qnkIa
I3WSj2LqfIadmqVS4rUcHaQ+9me8YYN5GQhBTTdjf0ACKuz9NmEsl3Kj4xCDO2A6aZiRbp2dDrQv
yDZAYpAglMFFs8sPrJNAYVJfarxk7/BiSwbdoY29nWHfrBH8O30IEyG6bhT/gkJkKNP+mp5WTEAy
S3LtjIx+p/co/MJwYWeIuUNkLRKG2bPo5Bv4AGXBZbNsjo4ERsWs8CT5C377EU2SFV1XBFUTFcCb
/4J/jVgZ+zRWhDn3RKA/bu69M5kw7TQT0hndrSW1Tf+8xTkEi+fhbcVUvw0jNfY6CobcDoSbIzVm
Aznbrd9jauaz18houTiPh9fq0PwOMMktPP4fpBSASVZFkUlhWZUU/QU+L8/HOCvlBoBmC9kjWeD1
1N0HDb7Cx48mMgd3TJXVSRzAoJf93O9EFK50UB1oE342gcI0z1Hve3u+iTtx9Pu9Gf/g2u298RYN
RVE1XdNfkMxOqV7Fpr03jQYmDdnCwzXmyNjY3s4qTK+9fRpJ2E9HT95f27a808+HNeYarPt28iqJ
9BZcsSX3trlhyAEpq7fSqYTu+NBYF3gylB84vsaRbHf6GJ91oklSkNo0oJv6ckWV82gsrKXPOZ/H
e1YOMlJPDKpApHJXrPorg3547uUYaHf3hZtcApG+h9SVCjTxM1/sYyxYza7vWLarb5jGfwiBOSPZ
QPBef2Ny5fcXJreL65+P+b8XZrxAmVltXs/3uhbmnUAb14t4wTxzAT6B/gs95kgw7fToARmMNYz3
2M7ppEKfdLUnc+b8dfJWsruWbJmSBYJWQTkL8/ea/XGb0l+32VI6voGaRtkRryeD7ypv9xuhcoDY
antP6jjuTBi4QSfnON77jBns6RDD/PQOnN5I9uESYDq/vzLxx/X/7ZW97Ne9+Sh14cErM+b5BiAS
cwWUEUTPpG9N35SeHvO5uCT/flmpBUl/+1Iv204/J4pwfQjCPFloWcCc46eE8v0OqFSkpI17op/Q
runtS3oLruifqfdNZoQo87sCJ9FcnSGG9fs9KT8RB75tN6MFfr99lmeaVg9FrYT5dXECCqTbMXzS
EjnNZO/pJbQrQsGvowt9GyGipbmVu7f57S3rMq7jqd0j8wwJfYhjD5/6heLcyDNgatoEdCWlDXF0
UJo6ra+jcqD98TaN14+oycgLGLIsKQrUB+WLDvLtzs83sYzTTFPmC5V47yJN1V2t1004yzQ/fEfU
bLWmCIF6aqFeDf2sbxo0irPhg7POZo6BPqg87bind1P3Rq3lt9Vh8M1ewlmAWfrWmlVIgJFQmNga
n9QJ01ba4zK20QZi1Hu8C2zY6MUc/agDJ5yLKLPpVHjTz3etUMCtdkgaHPLR3e+f7J9l9PrgL1yv
Q305iIXIg6Oha6FVz0Cu3aevEfrNZEQG0vqQyOh+4SG6+5N59Rqev8Q6TEk3UMQQTFN+2cbnKi4F
Uzgpc8F30KPq3+xZ6kxGMUMvJPUoASNGM9ZDLmz8EUH0NpB93z6vl37Ztc31yF2VXBqp3T40F/tG
SW+HNFD9CZDsLO8nlk/zbNkDuoLNSO+rGZxXpu1PLIRCICQjTGaOELDKrAUgqbBeoaZnrR1kXVF8
RdLnsxWQS7wdX+73b/ZFSHu9d1NgxXLqwk+S29f6bbEmj2cH5Y69Ml85wHnrVSuhitRajVVLaosW
bbXE+tj3J7MKOUC4Qt4HbYrR6O7SCK6dli4DCdSnYKH7h5xjqy2Fsj6ad0g1IjT4+91q/24tkY/4
v7t9YXuIF1E0xfqoMLHdOgLdV11hsF+ypqND4t4fAWKe0vi+Wq1YdcNsyOfv+a2PPLsHRMsv+A5N
NOrlzA3K1nbSNv0Rt/P4NCSnPdg/A0wVUcYeo0D3x+5Q2oD175smsREFqFCy8bJKHkLVeZxPsTwH
34LDhAtYH0TKXkPGZJoUpAyUda24s/Dcn4Tp+1YcL3su0n443GE1PmhQcrKnVNqtguPvr1V8JR21
C9gUZYU3y7/EV5KWqYmJkGia3ArdgPQk63pOg93y9QgNrekjQI12Zwa/X1R/pUq+XPSV6aTWSdLk
LL455WTZCs9tW0UPOIJAu5A7GGFjWgoKOEYZVGv02Ft7AcbiGAXHoZo5hy1TJtAHaPunnsZmxyEB
r5G9bzJmR+YPilciR5sy4E4rW30DiE8nZGHeDvoyAv6QMbrq7NoV3g99IjU8iD/igvxTXICxpJGB
Q5lS5ZcjjDPieDkY7K0F4dArR7Q8hzJDqdb62IpbDtXebEm3bpQhhiyDEFjXKepheNT+/qalH1ee
agg69EPZMF+rgEuZJ/f4cVDmXXQYkei0wo+Rby1dBKnwLOuO/4zF7VL+Z6nzeLqhiaoiSC8HgWAc
z7G8/1pPrbjuuj+UPriqEPok8IsoQkUdVsEfT/njevp20XaRf4tkuiIWj0etyjwlG+udBrsV3hEN
Myxk0aatzN3uj32jtM/x8pywGzVRV2RJ14Qvctq3Sz7UQ9yRS0n+OvAoHeExYAQL8Exn2sPkMl0d
vFnTBVcdMKvKQD+Y180DaAkZJXqgpJvY5ToLnotigcI0NRYu3ZI1ncLSlAZ/3OzXavvnZjVFNVTD
kAx2/H/fTxPfMjUrHvI87amnoX519C2QGLBSYDioK05zvx5ekVHYqJNk3Jz6kMRSXFGsJ0MKiVVB
PJgySeo80+h06SVNT4drgcXZx1/Z6E/RSBTgi7JWBQXtqJcjSWhK4S7HJ3lOjLwuCEcug46AiHTA
eq0kDybHS6ee/LFLxB92yX8u+3K2VJKWnE35zLST9wDE718jpimZ7PGZq2I8IP4jOvyT6xP/uJ4h
S6YOLd8Q2rPu2+LZx0lWS3seEwFcAGiIOCHnUO3QnOIZ/7raD+nRf67WPv23qxXn50HRJK7WDLv5
Z+WenOFEXCtQgc7h/POvh/sp5HDMtZRfGM+a+ZUyfbvc/ZZKtZYUMnIaBOu3Bm2JkweAR0iOhxVb
4GjjKoO+sss8D7y42/uVSaW330OC+OP+/HYXLzlhkxf7U3G9ynMhShhYA5O9dxPAkxaRhoHOQBLc
qsT7a9xC+uE8/c/Tvxz1VXl8XAqd6+JOuaELb2MU66tB7dKUH+ZjxlzB4UwXGBMkVWGOEqI73XHx
48nkPQ12ZEh+fxNf2e8/m//bm3hZbHJVVJqmX2QKSyQg4GQIkeA/R6iWxjiHDR5RFq7r/hUWCwax
jshcImOyADZ+Xrr17rQAACNarTLa6Jn/+72JPy7Nb/f2sjSTo9SUyYG3tZJ7aewl43RZthMSTBZZ
GHFf5lWQokr4+1WlHw5nseXFG6okGbqqvnyjS0euq9hgQ7Sa1qVDrVsyDhTgbwWgO0OWY6MM6eYs
GOJ/NxHZhejwx5788xZePop5Mo1HpnELd09EjLs5O1cRLBGa2on5wmSqUuIqcJmRULg4yDGel2f3
97fwY6z9/hZe3v2jLg/JUeEWnhjP0nG1Vx49D1vbwc0k4YyHFB9/5UU/PrckUXFIGkMypv5yUeWZ
SJdDeZDmydF/oKR8sFAE33cLPBpGwm4k+gMgzYffGWPlwmD21fr/eGiJfMAQWtk7XXsJC5frLTOq
nPRE8FFi8iG+ilaOH6TCODqaCmC/9zGzhRqtjTE7xJz9fn31p/Ag0U1k5cmKymzEf2OxLJWZ1DEb
mcbYYkFrDKgJcBzH8Ys3XJetBQJF2ILfDL8Ih6IzDCfSqPUEPFNITp7WJCcZZrChZekh/O4+pmjP
x7CZIxRYqRjtKYquzu83rfyQXonfb/olvdpneadMrgKnMvo0i5UxXsGfRKxw1UfpIQyBOy28CidG
r4cxF2YopF2tNdG0rWADgLDd7/fzT2u7PT6/389LO7ZMO/dz9iT3aj2XqqOzarZ6y5xE05HcDxNV
cRZCtHAmEDl71hIzgwauKMBKGlCzNhY2439koD+mg7JJrU+qz5Tda9obG5Vsmokpsa4wOsdbe6bl
znA/nn2YfDU6aFDGeEv2BJJs5m59jG9QVkSg2E7OuBzc5yhaf04PFNPw6XYIf/+x8H8q9inu/neD
L98wOSjHp3JQpbnT7xe7K4XncbD2Unv4JWU6fJc2MyhH1gdCOEuGyV0ocsxBc5O2PG+NUPxejNix
i9nWFCE1Purjjzv8ekWv55QikA7Jkqap4msXp1OZ+/upeUrzi7Ny+kWvv25mrRk1Zmv9bYlxmx3F
XeRJ/Gmbz/++pKQ23v528ZcjQZfy6ryXubi0PiJP7oXe8WpNJnC4eq3btou6cuCM5T/CwT+gR7uS
FUmkdyVqoqEJL+Egf5zU6pmU0rxqjRha6Xbk7sdPR0dF13qXndD/uMrWKO+NelCvDjeL8LjEypRd
3h3/sYa/kut/3sG3m3lZIrp0P+uC+pA4FpU2EFnJ4Gx5w9kEjhxKMQwVnET7Qx5sEZTJZ+7bYzaw
pzhW3tqpY7P864hsn/2f25GJk6pAR1UzXpLyjljVcZ1XErsc1XvLe1dsWOM52yhl5OFob9v+2XUq
z6cICv9RMX21mP+5uC7QFdFNdFlf6/f0KT3ueSZLLYBxmyTMHeu4OXdk9+4hU4hLwDwtgztyWgJc
rPPClJzO0Og3uwaeOM5H9BoAsIRPJeqjiNataaVFIti/5lT9zDs+nGM/6e9hbO5JSpGmaarevoru
KJDCUHhGDyfdVEYooaOhOerVS2m4wZa/ua28wM25wg5junuKBpOAlmWzBnoG2Ef2NNCZsGegZPWU
LHUqhjeGwTjIcCMNft8wX32hf14QlYtM01Un3X8pKc1OnNxSkw1TeIrfrDjI9VUqW6vHhombnjbp
oOCZoo/jnd5OtGOWVybG1lD9EHCZQF/qbICSy3N3P4oKu3q/9w0D5shp/lc/4scsR/l2ny8H/j25
yEZWssPaIXL06OAcOPclhja9PIyHanQLAQ4yOBiP4PnHqOnPEe3btV+CyvlS56VRc215WC0QPGwV
y2L0fGBg+rhmjpLeDX2QR0+2p2U/JfbTPJVavcscF4HzH1/sx4pIlYAw2x2lMxT+knp0zkVaVUfi
a2mtH612kqe6YdOVaLO9HQZnTzo7O733+zr5Wgev64S+JzragCK0k1+DipDccjVPpfkZrRoN8eyS
iaSrzXr5P8LOa0ltbVvDT6QqlMWtsoSEEAgE3FDkKLIIevrzzV4XZ9nbtVxrl7fddjcKc445wh90
bOuHNy2ovqGOgNTW07FNRU6gfzKC2ze46oFcWrIPBHqHpzgKNHhe5AyjlOwJOQFTCgQWzomKycKC
8dwDGCLaiFqE7Npr5zdXb4cnQ/mG8v91HBabHszadsvVEoYn+DgxekSZBD1QGA4guVaqATjHeYF0
A8jqhE+EHg/+BZPDNyKp7vkbvC6onb8Qsso2iJ5gsNVMmsF/Pyz5fwaS4jzQ9bZqGPy/qv7erjvo
1lVVVU1mH7TgjTzhmGUPrh0kIdjI9hBTnCeoVEQFP9FZ8VTLXwqBqIEMr5uozXB35p5ca3Re0bxZ
1a/sBOAlopozJlcGxJLTLg/ganjo6fbqAzJXAbQFxyG0jUskWf52bXbPMsa24PGfmYmsEZy6I/pG
R49fpWd3q9nNJ6l154YY0A08fzv9wubGmHfvWdhv7bwX49tHSPP6BJXi7FbLXZPLQKau7n2HOnHc
KCKtp6SxTP9oxCqSm5Zfl1Z/1sXTwlwfUKlayVi1dLQmudMBJht/OM/b8Lb3ZeSAJuAzWmiKtkEC
9WamA4nyUPV3kBfwIZOAFwMA733ef8lOfgqD/1nH0PrBU3AWaa3fTiO5Vi/b2/fFm1EcOXuND8/4
jiA2g3xKx73TICQMvLSBQzPhrcG/hJ95Xn0K3htw1nC3VBFqmUDeQXdRWqvTh/vtfSfnzhdsVwWC
GLKIylDc1Q9RLbt6YC2lXXoHbA0WQnVpEd/71cPFP7l77oM3jKUJTxGIzDbbP/8iSS6LuPT7vRqK
rMiqoWlq+6ce+FcHZ7e3vnVL/8jDdy4YLS/oMJoL8Bd9e0zT//Jkf+LOb5+mUIOrBr8yMf29k/r8
HGazytjJQ31wgGZ4To7zAz4U0vI9sjaP7ifRExifdCuR+O0c48fwQF6NFtm9VHpwe4/D43o/hOaz
2q+FohvsqOAImlqCnbAP9ulpwfna7qPIHF/Gcg6w4EzP9bOZLdHrmV96zZxJcB8nw+LafyecBflx
gNKw1KsXtxLtGtA5i+tQiOagxtPgAdHBjlWOzALEpH61H6XeU6MzUi7/HQv+1LNFtIMyWTZUPAh+
z0COn6v6uJ7v8hBw49ifHsbZdYA5erQGnl/eN+g90ZbBVkQIBW39NkotSncV5t/OX1KhP+WoitlW
OOJNRZTO2q/nxud8nZ2s41NmQiRIlKx62vomaHU/AsjOKR4/fFG7Bx6aRqDSnTn+vWt80JT+XzJU
+X+AOMRHCj9VQ17DwFPgJ37+a2Ve7q/29lTxUHZR+vZSM8zApzLybduzDfBJhFrH2C5Nb93pNfpn
+mAdO6jBhnKixWT2O81TgnHacsYtj7jiFOgH+ggb7giKCNeBuIChASq7JfUVSRTb27TF37rXS1jA
tGNC33RIQqWfEUMfgdBoi26zo7AULu5aTKmUYlnquTC20sazkz/vYvsykHqbOHaQg+wG6FLitYvC
APjAneMNsWSZv0ZzRyXvg88GWHk4gHmJBaaxCEO9h0E6URrJe/ihMJpLMK0nFIsc0Y6D9wxQ+YZC
nBriPvfuSD0Qxnk7QpSrAM/GPFYIXdVlPnJdMsILZu8eXK08vKYD7KTIm6W/rJY/1Zmip6YCgGhr
Fkf+r6vl/pJa1fMttxjTUki9sYJD5SE9u0X0KsHPOeCvGYZM7DXIca9UmSyYQdJnYIP+hV30vYAl
vfl20F/jOt1tOcKdeOZcHoyW/3Kp/wNS+llMFhI8xo8+x+9d+OexapOagLiBhe5A6UhMYVb2mHPJ
D5BaUPbs3p2pDoDW+WzJxGyIfRgNa7AWOL/893b/04iYLfb/F/PbLrtbs93l9fm0hi4DeJburWFM
yKAwK+AfMyE4+0UfxwyWpFd65cNNMFamv8JYHlQtrBoWwg4ZpiteKP99ZX/qtigWqIq23pZlg0v8
9Y3uWvvdtZFm4o0yXsP/xH8LDvqnFJrF/SMwcjZMwNSf2pTGrSNU4SLcRxcrPILQ00f4yvlb8/JP
QYnRqqqAWtAURnC/JbOS2bo9NL0RzYIz7uFXDfZsK26rjtIKPxDQdg4gedQ809o3TNRmj1PTYYze
3fWNBMo7AsD48OzBerlXmPrNX6YPf72836qOw2e/BSL0VYb4LUDTXXwyJUZrBnrU1f52zXBrkKYR
dK7l8mraM0QMUmX5lDwpuDMGcFsU2JZdW8Jax90NMU+4un95q+afhvCKxQM0LJotVAW/XaOkXqyn
JFUirsOhghPmP5yoaMqG1bZoI6aBEey+s7dN0ImYh0FSRZsBPQEMsgmy4Iig7GFThgdPSxZeCqsV
X+m4x40xDFcn7CjqxcnRI9N9SUH16L7zkUVXARQq5ATEB7IDTHBEXzA5EWQdrDRXYJTwWgA1H2yM
i7u5r8/p1kesDbr7j5eGbaUpHdN5mlIN3J3ReYkWCWIe7te5jfzFa7AAOUNsR2zfVi4eUP7G5zvS
86D4ILvnfUrI39OszqnJwxvh8EiDY/wcQ8UkViHETzc6FbYGqztRE7/FQ7ASR54wMx7zB3p0+JJg
vXV1gcE+EEbkL5EO4QPRKYhHOvqMuMU+Xx6abcJ4CeMCPLLkeCIEHBm45+7ozfAFS4wrsfd6IZEd
tPkmVM1qIrxpX5MKQ1tMDG11nHY+mXBSu9jT6cOZyiBb9hB30wIhHCFH8MxqLCbc+3JbHu3UV5Pp
9K0Fta27nXHjI2w3IoHk8FBiSMRHDM8253We6ytER8L2oI5H74PTaQYhHn3ivriKvI3Y4QvoDr6Q
NoxEGDXozR8buLM89wdxCUawWCkpPx0b8RRhDf78z/OrGHtfSQleBwdiJFwRRkqPo53NAjNZqZN8
Y2FQ/OBFVlzO+AD9AyvVjlNDB0WKj9p38rbpnuBED0bVGQAo8nD5IMNxNpDWbZ3+6E5hNXRWIKSk
Eh9Mm2WwmXW1rb1qiwWU732Immf8y/P808vzo5+PjuimXu28XgzCG6A7FzuKAP3Y1RtnznYkDNMo
Llhv+Ui8kXxwwXQbU3r+w1/T9yZPtCS7KNfxvah0zLo4qnYwAXlcnZFY4kj/teJ0358uENVFcfUa
6k+7sC5+hAZ2q7s6QWuvEf17GcCngaFhv7kiaUR4M8Wt8e4LR8QxNhSRrLiPVohWCp0ep1m2kPmc
4l/wtjUtQPf2QEP41Ka1sx0pOdBj1p3wjdBGu0m2QMH3MZxFBXT+dT1sQ8SNd0+H3svOzjBNoKw1
hp1vPJ7CPwGTfKNvP+qE+FGehqeA9YpRcZjrn/gJdJ9t3kOshNUs9gFbNVOXaYqIVwdeqhEDbMCe
7J3yUUNmNhFmPS2SnsKE1geVreFMeD7A3+xw6uNv9mtUDzrBMw4mO8NO7HVteh97NsH56QovzraX
L6fnxYrrkVxVME9fpXHwSKXqbaj10PSXRri+1W4JSYBokyRl08Vv71g5ZUUTkrAJy8TzYDwGkeSt
NRiplMhO79TBmBp7iq8ToMw6rw5sQ3wY/Yl5t73yGZd4KpelDpcsWQIaNf0ZTSGIzTMeacEhK6IS
fFv6+IfKEV1ybvRys4uTXx9t4UL4JedORSIu75wSieNgbcCEdPszMyFHXKNCz74JaHc1dp9ncBke
cxUaurq4rPd2hNyAGUYfxM9/ck9EJ6DeZo0dib4ej3M3iJCTNzQbbGgbKxIIwfgoWMLVy6Qra0dZ
dqUjmi2yNhAJUlbIwS4LChw367HrjsGc0tk/ZRGAqJcNF3nvnQWyilo+3/nMoNcv3PdchhFUosAz
RzW8C9hpbjK5jRPm8nXUTSZPHeswK6LxCw41UApQ95CGmZQJzicUUOb4A1ivKUYDDKjUxaxXyPSL
Wab4i9hTZkNFUVz9KfPVKQlMBgPQIV9/KvbU4GK+1yTSPH86C9KsiGaumHJFmd/4Uzu6hrDzo370
HsqdC70gxcMWb8H0mpegh5kvbl8ZcY/i7mdudHYXhKxvno6ziK+gNWH3+sC27evgnbb91KftqDiY
dpriSFg8V/dBJll2Zir24tlDiWTbH3/8jvkkFHucBNMFEN3T0iybBWPyCAoq1DG7MW1QZuQWQESo
Pti/aIPSTRKgU+Sw7KzCcGGBTA4ey9+03jmGMBuzgmmK5LqgARSqO/16CCRvF0QlNpt8EL/CFeYQ
HoMQEJWMyccju0DozF6J+JD8bVsXlGqRiNHhk50PHl63M6oZLF8RL0MfA82ZhfGxs/eeLsTesN0G
4AyqahRH28CwuF5VsbMbyjaqINuzvw68Sr1L00zH7fnprj8XMEpbw+lvYViL7aNlEEXerlfa0dEr
9ARKroBVHzuLW1fDgJ0dsWXHRZ+70FqhQ9DSXJVJgZrWbbvkKekP3jEpzqsjOQHm4Q930g66u84V
+d5DN+gJCOwn/CetqPvKiMRSZBj6NabTBRKChf1cIAqx/Ga9E0qxzdcuP/GnH6yp9YUyEt/7CbmM
u+zwrg9c9cvRZDuA6Y5YDpTbJDlovjQ0bBjxwWRObhpX2QC5CtkZXHAxpg1dcXK3cA7tGfYEiZRU
C3FFj4E5YZu8we3IAmDtby18u+MJI+qwZG8ky0PJs1r3myAooe2+7B4i92UJYh5o+X6M3/ahq93d
yRPK26R2adjM51YHOx178y0x9f0iiPsK4nOXH3mfuS2qNbHJA8HDD/Q8gUXHKeAnyRJ/PMmh5QYV
uismiBCgiLK17mIh4C6mVX+qthDB9Vvpgg0s/pNR4d/jw83vRYp+AdUhQhkbL/oeXGZaO59xt3Bo
AZx8sCBKj8dyBChVAhdOU84ku6HkHKWFeLg+QksuL4au1ckn3GibKTEQhxf7sKwDNWTXWr1tzN6M
LqjHQxLzCEXkAZFYH9pk50aF5qTNQCQor17Up3P7Iviwl6KCI9Mdz4YMkRdRgSMF/dVBhN/diS2H
80CWTc/FlA+LoveExWLD2vNYM1GzEHi6bUpjeC2NQFQ2O8//FISXBynHzuLWEReaosIjmleLLx1L
fl61c5DUJZfrCgh+DfIFkoWAOXNc4eWyRV0hqIZk4MyNj/m9lxXm02YA/0kWj5yYJvY3LQQkGN4O
TpktqOzTynukRTbV2f6VfSqm0+js812kzxcSS+3Ldha7EK7QXkLYQeWfIZllc6U1WdwbbmeF5DPH
pH3PXpPaGW27YwaB/kjv1eXeZd+vOp3xdzOmdy42c6aHPq/X/g4X23Ynm75HF3u2Te/oBMj2JYfa
dcmFY9A3bdxPQZAinGTTdN/5ARqjpYXmS8Yw7f5AlGuWV6gACwf7mSMjczLUtnZuMYgE/01CY0Fj
s5+9Qu/sYWJzxBiiD3IzE+XD7AJXGMccaoMeq0zaiqNkj85A9aYZtORgY5VuncJwpqlIxUdfPJ11
kVAS2UggsBd52QsZenf0s/C1T1A5QG8AOByd4NSRpvLJfY+DoMfRSfjtRZlBCGuP27ahxDLhgQri
6i8ueb/CFGKtFBcJNwt2Cn1lZxb25LztLK+hUeBWYaeSTEoNKQBc8cHvGxGgRiQMeq0BxhJNnNg+
iuO2XlJn/7N2FQ6ZhiT7g68uNw6sQb14PTAOxY/lD1NzAuLOZT5gL2/L4M1gbozOFFppfo+Fhnkh
52FEK+mYVkxZYANIZYG2w1YIb9jVsL984kCJOEgl3DbaM2Yb7v7tMcIbrnWvnGVJ8s2CtYU9+4zK
WkK3f11UU2VNC4BHhA6M/ZjoKTsXAXReMekJX3+SelWyLznidK/okXJK96LbwYvY/PtQ85BlioJP
f4+svJ2cGmey7Ev9Y9Dr9QhigWZHXDu1WIvcTg1R1WFVmp2T2++bd6dfHEf3aPFxq37zY+GCHAU2
Zai/hdn0Np+Su2wBj6E0vWA+HOjTEvag+BBl5yY9ZUWNFlu0vRS7xOTGeZp2z4r6RbHwfWgi35hb
FLsiwl9m5wdHh1cakN+d55OE3lCE55N4E6QeUXZfHYlLF6cQRh08tDdKWPYHIaQTA+IhB51vfW3f
Zzd/MH+A99ovqrhvI92fNc6+CMo1H9HfO0RnmI1fDhYsOehVPVCDsFlwAAUbjII8GQSQqy/OFL4i
Zj1nUKWD9XXBSl3rsFswBu0FuC8jZ2CM8Xx95Z7X+/T7rQl5LZmhTYo5b8de0iP7penV4xHzmcpS
DYJ66/bKCYMMW6n5hwzg3NKDYgtupqt/hLwOshx+V5i1KrXd0xCp6f8sBNbgvYexbkeZ0Meg4Ype
kpfcveTrd3eh97T7aovLZXFqACcSr06OPY8P7hMvbZTFPuESv0Q+sQ186Dx3wPRS2RwHw8rtqhsp
1+OZPX/s3RjxguEzPUJiRiqZg7DyIeeGBLR7sAWYn4VxPNyFkI8dJFSltZ1MYO6+hMHi5TbpqnFS
aRCO1bgrz+eT85xXiXCcjnFIcN2UX4zDkO9oIxvmAMenhWVvGANtvvYVqAyNJGgOqwv2A3eMCkUx
9oWORmDGBWu4ZfJmI0dTrW8AojJSLBEX7/QVXWr8U0k79rCA0MoPAjsS1wH6IdgP2oen82ALzyZ9
yQvY+wCorg8/KTUX4Qyrt+chJeVpzvtgxNKnIonJ/3KtZT8yrIk2tds4JiXwu6Ptk/bJBVmexBc3
tko5jQ3FtWoGM3xzE08gHZz7bwxmGNbcR69ITSrcF/3HnEJ5lpJdWnd7qjiM8VD1bHmZ6RdoNoq9
fmPyWNZGoql2degYHBgHJFBY9TOX4HtwZ5PojhSaQCkSKsjF1vSetyLLGlBmkcwEW8sriAVSn71O
QbLmpP32yuCLbICtH4WNjFz7S/VhPzX/DOfXXUKH+eRHQH9MB7FxQWxUaDGBP3IOCGD5CmMpPGZd
/PFyQIjjd6/5us3O3yEmRB5ff8d7KZS3E/mY/9MDtz5xgbTPAkshkdMQ9ghxn2RWKFJ0Oc+VVqdC
/nCtX7ydltbywNiOMAX6eK3X4ObCOr7Af8VhsfJ4mC+PTOg1+rrvylFbEcCHA3zbUwgVvMIFreke
gOkl26Kdf9o4+ijP4IF8CN5Dhkt3vWr1ntv0fA5KaO0PFEEr97UpiQEISaG5thWfpt29N8L9RIK3
6jBPaaL93dWl5I1sAGp1DJuuRf1lG7480rsLOi9u6zuYy0rwYDSKyOXemTOX68lzfF3ncFBQYGFh
oZc4P16z7dMTg9FeHSmVUFRaSnIImx5LmjuoEVyRH/adH3BG6gjRYZjA+xhrjKlSfpkmgL+6WcjQ
RKJNrwvZnDPCoG1sfwVQ4ODt7rSUnoCq93ikwFYXuCiRt5pvJzx4w5Y7r6X0xXU1rA/BfLTrli/J
URuLidp+DOpsyFyxvd5hte3m+avGgruT022kgQKDMB1swvwoO7N+/lkfcmy2VTJJxsl0Txg9IKvB
RGxW2aGywMqdzaKUIdT/Suo835MdWdJNC7f0Zj8MIW4tOwSwdA9C0XuxvBGNOUCPZLmMCJ54JYwe
4WZ39KQIuwJhj0GOzJUISEaN7clB/IEeUR5v3p2QvYGPZgclPfIRy6vDHQdv5/OKmotP8qr4lYWe
mWPpwVFC8ihE1wVNtG1c02NTGInQcQES8IpqW5PnhpE/kGGksrIqe3UIdBfP21E7HKEIiKkZnqAW
hRbmqzv3aKIPY8/WTY+nJ3sMXWXcMO8uDcAUVnxnxvuUbHXCMJseFV28T4Ks6bzxx1jA/rDqkM/l
85O3I6Oh16weFJOy17wiCSuZB8ZimHAMZujChurLWx1xxhL52YmGIPp8Qtf4SM+M6ZHzgrph32/u
qy6ECat4iGcsNudbky5k40v3ELr/XeXLlLxfnFqrEHKhiZJJt/PB95X80Xlsvg7iIaiUouWg++RH
qB18bYTpRqcxTFFGS4QkukBv56Q63MEbYNqjCU3xUde9vZ3jtmHfWnRRH7QHqfZvNxJHHZ8OdCPY
fPbYp65WNtw0FhUKHzkDShWG91xDI0ZyNx1LTBPEFO5GlKaSpztFSct8Knzb+TH7LjY5NfJO4rJX
l5d/17qHtEF2Bz3NxcZgeqT6KgJBihe2ewjLnNIcXiwLMbf6g8E3Glb+ztsYVw/XDVhm67DtUvod
1og5IG9XxmzBUyyuZuAA5xjg6jPr3B1sKuIYvd+V5W0OgpYVtjDOYshr3am88wGLiyZwtUe3db0h
ecbrszNzWE4k6gKkRlhDgNFmu5yxPNSANB0V4CSbQ3Bs+jeWYIN2LHJzIhVvdbX+6r58eDOh8aif
fP0ZX3XvTmeUBi3GIzVNRtH4u53c0diIGVsGIxxDaKNufbY5YzHRF6/jDuQepoDk87tkJSWqHbIO
2mD4RrQHxuQqeLx494uP4A3ANRo/zGiJD9USI5VRl6fGQFBjKw/jrsXRPKopn++Uzw4V82BwHm7u
juO0xmebyCyD2R73cDIzHQmgRo9bpItW6vFcMmyAthUJBFvbhSA+t/bo344rNjKOvojWnIJNmz0z
c0ZUNbte2hmp0UqfjFYog6HbE1yB0zmWyR1TgJrFybm9Rw/kgEpCiPAUoS+8OXIV7mG4UlFSpFv9
vHDXmLuA4geH0R6IVrRun8ZMwzfoQDnd5xyNXWSDUe47eQ7qsaR8QNF0rFYl9EHg++/tLv5Jhj3X
sR0jzExxgqP5q6ZPnB99s4WokN03Kc1FskMNihPTNYBffby6B80O+QwMx2wstlgsrGskfYL6wE2e
hqTDLy+3tjbBb5sxvHVSIt+xT0VmOWOmaZs2HfAOmy87HeyMdP62GftXSl4GFt+hGrLUaUK+afe+
DXdU0/zHIdmgf56ZVL2isP847yHJzdmm23IUxRIdOGoNOjw7/0TPGq3Teh+jUqh2CtEOznCy673c
2ZS20t2FDbnjllkVRP28xSMOzVe4QZeI7N/ll/xSYndtfN38c/FfxALWQrqzYyGOBtR8Pwjdize6
bdqh2wl3UySgRDsrZ8F0EzzFKfGESVKXAwtpvJ4CiLS4yF6++YIQ8I6DnI9426G2GOTtHlbReDKb
tirRurXfZTzoksHSh2/5VzvGsYLVNUleeIlF+CZWrFEcPcjDyFmpgslAd/MEzmodxfHmnOZqb0Vf
24556+Dkge8KsDWO1J1Pb8cOm4Jg4Cbzm5P547FOiYhmNfv3Yaf0Q0Zblwfkwl0c0S0XMw/KWIBG
ox16DAkHj+F8Xp7Cuu0yzNiOCHfgla+FsuefVt30RSQ2SUTIrW3QIqbuWGQx4eYJ9o0DcYapznbB
do1+kK2ymyL7vPU5V7/4U/GIN1u3vg82W4ymETikPeTl7WIXVG3ApV2CIPmZ/Bc6iPYHKs4v48Df
xrzK/bzXW2fU9Ec7nsPJ7aQqjYwqpJDc51XwfXkytktGjIjJJHg5YteQ9AQ45Tnz4WDWnXl16QwU
dgEJBU7aVmGiav4XBMhfr/I33sxzpx/154WrHI8b0QgQAvmak73XRS26Xhdy/OPF6bNnaSQAZL9H
CROEc8dwW1FC0eOgTsa+4CxgXGQVihp1/oqBUP+AXP7lUf42yz8Z6mX3vtzl4f6Oslw61peE72nd
vzmFoHHQFQt6y2tll2aKG5bikzmK4wrJqo3AbnT+AnQw/ng9Bgx/QzZVFTzRrxP8DxBUY/ZGT+No
d8YWPAljgxrWVYHr7/l0FUjYy6I4hhfTx0iQ7iA1REU7EtA9pl3UhpcI+xpmBGXS5CS4aLf2ureM
eeaYPbNl8xNgB9cpEza8rq4M75BqFyfXf8+sld91QX4AG/+6j9+eq3Voa7OHwX082ZsCW7IgVor2
1MURLx1aM8GGA+3oCy890cPt/A2V9cdHKWQmLFlptYFF/Poov+Zp9t7egWmko7fHMKOgxRcIbw6f
WU20prdhWwlj5nVcMp5iCnEPrPLghBcfpsfA5Fz6yzMR7+539NyP7sXPBeH09OsFnR4NLhgaIJZO
unhlhVB3RYMy4MU5MSXBl1kjw87R6r8/1vhDtPgFf/FbtPjeZfV9qsFfnD5dfby/O01x9FAWdg6G
PUuQCe0xAnpJc1BHqMe51RA11+SFdveGcpZEhDLra1NBvV0FRd7gM7igDq2hqm+3VrzNGAWAzhMz
ESzbulpyAbtEie9cuwxA9u5xjH9m8Eqx6QqaSaXbV6YmA7Js8gaEeU6y/5e7FQvrt4fM3aKCAHEN
3trPBvsX7Gx7+2jv2eWJe8DwkLTb9ta0MaCI9jifwskw8tYm1UY06pio+G+Z5oPqKpsq9GkR0qug
RY36P8rRjf3YB9v0gqryuwei+cGA8OPUC0UoyiGQhpPn5YGOtXag9BbbDPlBnNWGZ3iyVIhuKW0x
aH/b202zqlp/211/WEm/3ORvSG2QP9tv9eYmeY5ue9AKaNmgTi8jCcTjDVFEpvkC7INifdzynbmF
YZru/veT1rU/KScgAwbuVJAzNXgxvy5o+XLUzy3DknFqqFJtYuSItmbtfhNSQuC4MUsNz4yqjjnY
M4e64HRtdKVi21XSR+fWwYEvkKML3wlpA7AojYjpbgDMQ1i4HLx2YQ6Omxmkz4ne+yz3m9MYYTMT
N4Y2qtxKvqMa2WwHTe+4aPtP/xQLeqyVa3hTjuTBgzl8oFCSa/E5aYca+biWm5mRKnnVRZjWt5BT
QAhzINT2oz32RQ3Myh3GDxKGVqrXCpvBKbCmCnYYZnanOAtI3LGxG1I1j2/zT4Jevr8FVWF4O8xc
zOiFRtZjDg6dljt6m51PB8/naBfphZRowQ1JT9Pfd2fDT09JzUwNEYYFZgR82DuHhiOcLIT3gO6f
ondw6R5xa6k3FGgNzoYCj1T15TFf6L9HrfxUXLpKro/5wTH8jRRlJ1pp5GVn5NotJHmROYzwvYg+
NLNu/Xdeow/cZKeh0XlCMZFCHRcJBfoonxtI0a2UEjQkrbxNwzH6cDBEKvreVoKq+BBR7LKZtIvn
UotfnSsMhFM5S5RY6mjpcXEFIWTFLVTACQSp3EWo37eGcqTjFMKTeGZG3Nmegz27DFupqmPg/QHn
JNIxNqOb0H8B+LxYjoKHzVkMQGbxzTNDTKK+PmAh1EOQl1M2BspsOA6szPGdccxi1gcxOdTDZiHG
Gf4h+fT2HfPhvciFlJwtr+UtyrTwkKD0nL6Hu141l5YtQJzjCyKdrR418Avz6ZpikNbmAI1SbHm0
jbFRhHKuK5nhDGHLlUEZw5B0N8fGB18NEx1poOI7gDy4ZgjfSmnJRxo466gWjorBnZ4i8eaLPdGz
FqyJlwI0CI1Bbk1lbjzdb9rFN7+PQSNxa/wFNon7EcY63NZjgz9RCzFENI6XfAMR0rwjoGi/NR+Y
FoX7lK9qyKBipaD5/DU/Lfzmz4nSN/rvUKJAPsVKR3deuOYClC4wuC0gKZbfDnm+glZoa2Hgkmif
18D6tcVtQI6v9Lej2abd0cffURvo6+7jtEpppfrHHDMvzJHMRB9sG1fFOoWOyYG2ZNeId6k8sbpG
95RLEcaXg/0IWVOaJVZqpKJzgvT5qk7lxS2vU5pH0rKJ9AQg4m34GO5z7Gx6Jrge0YGRekf0Vlfn
9XMiT9B2fK4tmuJkV9OWaX8mGhni4L5+0EYevtaXTJ6wKi5zHItMzBerhYGi+mtwKOTkyN7l+yg5
wdlryauvzy8D7tvon4fa1bGm52GV0Q4/jfXaflNM43nymF7iW3zoNa7Ul8EM+JQzENm5jCo792cg
k7WcbowcXSNgiC2gAFz2vrV4SqE5uIywD/L4O7yiZ8vjyqK78PiCSJXGGjOdYyxluMdT7YRtzNsc
veTGNffN+r/1r4NWxeCS1ftY4/ydQPf4lAzNVhoSabfcGlEkGkxJXMrEGUcIERH8ZmNLoze2sSvw
9HKhlg/EwN1Wia+Nx3HW8AEvzq9cXRyKx0gqj+sbxjIxlxOZ8c23Omi2ou9STTH0YbaM9s7MYS5T
D29TscoHt/JJw6xa6BNGy1JxiNrlq6P3291PeRog1j48DPbDewbwAfbjlxnPZE/HvfxkvCm5JxXa
9Dv6Dh8fm9DTb+bfxcO7xbfNjMLOihFWiAHCccfvYR3s1zzuZ9EsLx6K03xtgWk4AYXqhZGTL/do
N5en9SFtdTE6RhRUtTnbGFjehNHos1uzRK1P8s35mv4KLwxFAeSRQ+LSnGLfPTJCA2IMRhermnoc
qB49s/5tdCw5NPjfDP3si98u7uMKQf7L3NoIz5FDboUmdpvJY26yz9dGWmWf9RmyVYv11Lq6Copv
4WWOPcey/QnuXAyIngwNW5SSaWNeTuls/mL9rLAjjvHvNT1sgbRUXyJVWHsP0AM4L9fZo2yvANAh
fL9LQGO2M/Kul2+u6H9mWwbMHUxfFxLx+5Q2GWdZ8iovOA+0gi35aq7iZDOkA6QWs/UFVCNBY2Oe
HIhH7fEzedf+oaj6evhMrktIjd1DDicHRAqQvOZtg7Cj9VKPXjiG1aNzr40X3eq+ottwglo/VVZN
9AGvMXPa4XNZzxmOAvUKP0l7yfC3YjDyJaAR++rNIZl1zxzux7mRH9JnF/+hnjngXSFx2VAbL5q1
DkawdxpTugAQ50kwNmpM78kQY/nMLtR/C1pdbFH6TAAN+yoKcI/gWtxCebkNrbQ92AUwu3hXRlcj
KNOXzHcTtVPF+urxcKSkFdxGSh/vShhRIguDYUAC0CUbos0E+gtDB6ax7YZhVnAfyIt7ecqa5NBD
p7xZqOUzkxnXw3gEO0OrFBDtuFHd0+qcXBWHfowgAEndgyv5LRxWPgMstuJ7AcUrRv97CLwRziTm
1DRyAHiG595z8AaSIdnNoUM3W9Id1jQtdlreSnrry+V1cAdJKQ+wi6LP48+Gj65cYsbB60EG3j0i
hh/ri2bmctk4o6Uz+kfnBKRafMaeazv8lISCPQdr0qA73nktXq/Nh7SzrBZ8rxrJi+vDeV3QzLXv
KL6x6NHlqtxDX+8SHsxFk5DJFAzYOVKP/QPLgCMNpcWkQtskn6XYJK/bxXHD2+aNzdxGp3+NO5UE
xJAOLgyu7NaldXLqyUurT86EerWzz1u0eYcGSIi2eyajvg6YgM4cDVQmzB/m2yBZvgHupi3bTI6L
PQL/zbFoQZ+Y3AUwrnvFKmcf1hti17n3mJMq8zula+SgbXaoeKetg6MNtSlQylGrr07uyXF0LdBi
vTIy0ClYrOKzeMvM7eUSZYi6q5ZEN4UpNMJh6xM251J4xLil/0Yj6Bzx28dtCGSRwRyExdZkn8x6
zwYDDK713JFiq4NofdpKt1QqHhrIPeDPXNqEmR1AyRvpUP+OUDMrlDm67Gz7zzEPcb1L1PDCao0/
pYHgUsJtv1/RldkEgYgjjX6gKYA7YoPfHXp+21fW/oxMIJ7Ijz/jD7YBAMnnNIxkxi/kJWDVBpeP
XaM8SZpGp3p61xwGAkxqaPlrUwKB0r3TES6xCU20lvNmhJdhsWJQd60xKj66Ro2QArHaAZ9AxFWt
n7SDUfq0Lnf/R9qZLCmuZWv6XWp8MUO9NKgJ6oXoO4eJDHBHAoEaEGp4+vp0rMwyMjIsY3DzpJ2M
jAh35JL23mv962/2BVTXgdlKHgpC3jmwbIQbTIZRtd9HCTNGttrMp2MTF/A0+zHR3U43zU+66GNS
FDhEL/uOJ1/0/dwp3nWDRDA3M9RwHIzThyu53I/q9HGTZRvoYfMVQ7VqCF4IHqx5xDctgXjcnYdd
04ljNCt+XQ+o8rzC1rDFt6tZAnkbkJfshbc1xAIJsFRxc0dwjQ2D1r70AqBDSoFg9zVJWLTshXbr
19CI0WTrM2xq7zJcyJZ0PeYjm9xN+z/sSRpnhUyDazi4BSXHUY3ntEOvpFBUpRupCrNXqPUeSOpr
lveV4v0rJna7DWp9kVVjrQsFLZDbhdRyDGoTsdvj6692FHrxtoZszqlX/hSVx328fwbsP/wU7Drv
rcrcs5JwyR56UQPxtse3yRiAF5HSiw8zGM6tbFUpIff5d8fikMz4YcGzvzE5Aie+uQ1beeTJnYVZ
cPqZwG3uOovFyZ5Xn1Ps6ZxP69wGo2wwqtl/BBvieHz6EDACj7Ue6xtpzaSJ85Ay6LHlfxHFc2zC
fWbXboijxyYSdsiJt0xYUe4o34s+crxAGEFqOD75b6a6DhIOceiCAUNyrCqrhWc+f4wp9R69Z3UK
0n1JNt1Jzq1nTRy5nTONoxZ8+nxHgvV8RnpMvt9mNLkvyor+vHA4lxRq03AQPn3IKTIlk0NI/YLa
P5uLmvkUnBegAq/OgsntousnOXaZW/qm6g2/zc9K+9YPdIh0Eor5RGSsMKr1rtvnWlwAVadbIjaN
Hj3Wd/ri45fLLkgY9a4RSUoqUIiJITqndzQlxRyYPjTWj2keSLEtxNbtK51+xtfDu7CJuHqZbWFL
jrACZWcppjtpZszI/CR9sf2iEun1hyemWcxD5N3zmK6LoPhpdhzf7Zkz4Cdi+gHJTXfK0qXWesLS
HVoiP8KxJc3BgcassdUigZhQzjJrpcq5hTUV+JshyKihFSBe5ENeKNbmrxmF/+HGwHgkHIsgXcmn
F7TSVbLIT+JUAMi6EOBbWhJvsJUfFWh1PKwzs8X4pDEL3d8OtyU8vOGqvaSJpc7iOVOWYqt+VbzO
7IFH/Ut6jsTVbXe7vMEaJgmUrIuZcfrXRPwMAnmch8K05w/Nsm1yHIZdat77+Txp7Zp7m3YoycJs
yagYjUwGcfAnPr/HEZFKU9CUabqVZuR2nsAJkB7t0tlnD51EJ3kpQCxoU9Uxs7WK03B+eHdW9GNQ
9t38O4U1fN1JubmtpXnOIA7Kd84WZITURuoBmtI0hh6crFVs/GIOVPKEMBwO2VFfWEXf/HpfucMx
4+52n+GSw8bNTXBFOqncYXY++WeezhH+dJL5m1EerLj5wzG2IhuH/di329K5uapTuOrOWH825bg9
K7GFA8WSIKegmNUkj9KsRGTQobCGCWxxwEQJx7ngseUEEe+O0/oFiU/wRX+yUzUejAvG39/3kBxZ
3I4q+n7mCOPKGYSPY36hvHqNOkbMbhEOvobgGgKt++2nHJMcKyLWebuPH5b4pJyS0LgSxsZSnqeT
gamRTErMMonO7yA9CfMkxOVhSsDmJcG5KgvBABx8BjRjROQsbmPcBvLv+kjSdp3t79aVjLV6yKyE
uLgJUR/3OeO0vkSTwnLCkGXVTdNpYb2CclyE4Di8ila6MaaMs5f9bHxc+8PNY9yjGJwdsH3WT2r8
PkPSGMHOCJ5OzkC2HQP/EJVHAi/t2art62RfuVpykMx53KrNtoy72ZnRDroYWhRIHqeWemtOO/ad
/AxLd1g7tYj1v9PsXjvSbX7wARAau94oc9oum9VVLBBd8tL/Y/IvOlmAMp0f3o/MjzwCA8nHCTG4
cijZSWzyt5jpyBNq1GhJPIqrcWtUwHTOlUmx0IkEyYlAkcFyEJwQmkcQqLRXNXg0THtvxHyi/lnU
a8474gvBwe4bvuWzC66187ITjNJhMLB3Z2cDD7HMNnwJJC/x2z3xNIsHgRJjkK+bBZbFDsu2jvcg
7z7fnVncIFRm5GmLxwKxBVzEqy8s8B1pPfSzu3zR2P2zTkLeiueIYJaegK6sZVey1H3raWjs8g0p
PFesTaI1qW77x47+4EFm6yJx8zErzEEngj033RL6IfYct1q3u4HdI2ECghmYqfwdBCQc43Mkn/yu
1faOeEAvZOBOxQtdJYtPGF/Hdfie4ONBwiPWEkRplRNORkW0AApK74oNBFmyCRJOrO0GLMiTzkuX
uIN+Pj6Dm/YTH64LCvaTpo34iNckW0cBbJDAWPN3gAM59WdywLkucC8fZNJkQGODOYsjzJz7jMp5
ru61JURIUrx0M/kmFnceXbh9Dxqlzn3scF6hTgci7AEqwWHVQv/O/6m/rwHe9jCCWGXQ6jGbb9wO
JhvBygwE0ylboif5N4JZc9IB365GUl32HeOoktOOiEs6WsXCs4SiYzKYNhPBG05bpxoX6+vCGOfL
wqnXN0ps0h7TE/qMpI9B8T4hZGRXnkZLji5hVh7QwMGtWwyI0Ji/l/cVaOFUISgi9foU2GRCrgbv
UzMGv3PUdCQfgJJaZOZBOX3Q9wJrYHXD/sH5NwzUg7TSp/zy3ViNZkkOydD16LYeLuKdeKFPnrYr
ZcVEO7ULoL4UCIPQZmjcmRWxfy5Ul1Qf2J0xjRbJ8BGuhI/da0OY7humBD8q3dv5MX0F1x2BG88v
eXqdPkNa1OtWnMKJePaCYQVajzh5ODfvNhbH6Uzbc4a9vYGHSqynDeXHbtLHw1+3nY3cYEeU44lG
gVXGkhHmkAcS87mmfQBsfFOiyFBCwEJIx8WKb4dKckuu9LSksReXfSHjs2Foa1oG2ZS+3vhHU1g5
g3VhEYDp3oPaHe5QeMgTmeDMgSdu+y0cZdWMR3nG99kG+2uJfkVu5YE2mz2Bpzy+Lzx/vu9eJ+UF
8wh9/nLTRbq5bt4i866+rbcG6wHWlQjH4IMaY4wLeSZl0I6vm4y+DZL4HerWXN5/IAsPfyI/mt8t
FRtOgw/0XgQZtuMCWfPQYSu1pGnqG0HClO+2fE61QDMB3gk/+hCEA8uMvVpAP0+gmH37WKc+zlm1
YalOXk6NjFNw8dIkXU2DVFugwdRntf3cDZbl5OFlKwOZ32nI39iSXlyY0Vn/vp8KL3JI7eJBV540
pdZEpkSKGr+Ln8hU96NQpXpLN8WaeTyrrbDADAhG1E2qKM0DTYYRnKyqVbyg6aKBqIKKSgq6ZJTz
ZfJcIbTvRofkvkmnlQhMJD6MAJG7/bGFgFrknNCGF94QLw6ako97fM2KvuDrSei0dG34RJnehAp3
7zkGJ0PTKK4J4eLQpwk8xBsFGov/dnEMWCZsUFaz/wQNEoxF7mPwxoZEbPBUW74Iy34E/e1XCV2O
caOgYKUYTZzKI4yNADaFdNg0NOxPkFNgk6JL2wYOTKoJF1KNP+M7tUGYL5DmGEue7ineNMQS2S+Q
T2JnVPvliQteSCxVtWrEDPwxYYTAwWunAfKOFDiQK57eMdFUA81LZhX8VvaD/pI4JbBCUpZpiKPG
T0N3aaZ2tBe85AdoR9iXO0hguit4cjPiEQ5snvDdSd0hqOw+DdjLn6EeaLAZGD3wTatdeojmGLEA
ndjs8MpSWrLbb542m6+jH5qAwO8Y8uNooI2aYzJTSYov6brG6rz2mJXpXBd/yryEju5lsS27mKWY
d6J2SQGdVGNhiUYv1OeGTaLulEYbyeDD5rvpjanu80kfMk60nvXcFTu6YChwQ5fl6OMKApWaDA8n
mqebfFOPW0vzxWk+0WBK7TWoxQawcFAQpMcPt6ba3bbWyyzJ8co9GFvMxdNF/gM2B34ruhQlJNq/
XJHf1cYRvl89nGih8Brsags+EhAXdmUdSUKDsapwTwg7ZwpzvcSX3KvdK2GIUMxPDbmRDCfQUEPv
824rPiUdcfswqch31+mHHg/82eu29/mTR1RrC1GzMd+J/SuZ7sEzGCyufrq4bvTw6f08yNdMw8eX
MOU9RhC/bCb1iftZr4wpAkeVbbVbqgvZ5nZTfvD+phue68scBtJMW6tESF9jT5l+7Gac+iLSKK+b
SDSBp2KFmBNa8m3HNOmLJNXlLbfSQN9XM3kTBVTPIRm2EzFgGrbX17wLNPpCzWsiMwMCXv95IAYG
YWXqM3tNxSPkm/6FU5b5hs/zr8sHikDB1sbyEgAvXhJsucKyCGCDyy2ZvYFGgGK/lvRz0YErnQkA
Qh9wVhAKGTltqO7V7/jnNbl9SwzXGI30pwqhGAUKVzTb7UzaF3OyUHdgc13uyE7ktCeBwx8DJCKk
vwcMGArCmqP1/Zu1MtX6maKNGHqSQ4x2tWk/aRNWqquRucfUcRDq/NTwy/nMHGpiP7ciG3iTgYmA
OctWSiC29m0Aen9gym7eduWTXeyLnJ8JdEybMSH36DGKG7PqLPj6vb7uJzvKmH4M4Pz3kN0Pd/JF
p3bS3DjE6AbeXmPHBL+jNbuO+EILdI0XhXW1oUmu/Xb+pmWmrL4h7FmJ09cQQCchjYqTmtHLrEWi
9bTireZn1KSPaROQq+fAvQ6i+fN0n0m7yKf3ZZq4vskWR+mYPgrD+sXn6TJAYCcmLD5kxDGJYMUO
TKEYNZzlxYo4Fg46BpFthZmWTI7q9ua/Ruzl/cIAMe/BZpxugVxIeW9JeGRr2xEUaT3HySUSgJwA
/D629pNRRyXExquAQMphcNCgg2+eW97eyYfxJ0GO6HGo9EYiZeRWnwuBSlsTH1jLO1AtKjmqwkHm
5WwJoZZORGbw6Idqi97Ch7qqkEie2onf2Y/xYKb4CLtk4jLhdwGO6kGnmy8VTupnzLMheJJErM8C
hSSaP9m6bk5lAHB1qx1p+rzIZ+Vho6gcfzAnqsm7dJ+ndAEGS8kEMWlcwxEQgxf1GzgcQjks30Nw
9fhqvlXwXcb9hNQHoIAs8Y9pTAWYJMU3sQRuyekkuMNJxLA1n0ph8lOFjCu7rbx9TdMC30AWLYe5
RrWUkbeZhvI8Zlzqfy4krocvwipRJreLK93QXlwAhAxsNljVheT7GuN8aw8cciiefouy7W3m08Ym
/5LXH38j8znm2w4IpxF4n5vNHQlfT7HpCO7E36DoVf31+LNIli/SumVbB8AHLllHnr56sx3yHPOf
p6fPpEVKU6xT8vW9Bmt7j7AofC8kj44yRKmSecX2BcU/eCVW/ibtPnP0zHxtUqa1CZohEPC7gwaA
166zP6HhdE0fkiPO6yDavhf5uHaML3rhK204KKKbfGfUm49jOc0P+l7BSW9+wwIBrLQKOLh5dYnw
awGE7vsbc2zZzsZ1IFsfN/KSbRxGM2nCTy69yOgFK+d95pRMQ9VrMMmnvXUMB8LHtDmmDBYQXXKz
Oo5AIorYea44Q0IrRClvEwKDPJNpvUfsK+w0vU8tzycE7wYDW6LkRDRKu25/UM3WI3mOTcmCXPcR
QlQHxb3fH8P8XvBm4t+vk7cD8rm7jh/9duwrTDQ4JcD1rgeqK27qstplnjYZHBQKjkfIIpogQiRw
5u00lkajnVBAbYpd6pIONhGW+lyeixat7qTyYl88qzOOkjGx4guDE5v2S7a0gDB01CeZR80j8TXa
EokIsPxtmnmyle0oLNkaCz64P4XJjsYEij1sM9wL02Kn+9iceM8dG21cjjRQ8FNyGn7fLy+8VJEB
P1zZ53RYiedkWbl4uVH8KVNjmo0TeBKYZazux5gj7XYyCHcvn1Y3i6EgVGdsFHjLDCzfxtfEbs7d
t8FHPk9vkh59ZpvTASnNPUU0twT7dR5gYaHsXgSB8wOkPnwVKtWRsGQpU5pgeM5fcx8TKEiTBGXm
P6GIBDJNyFfkdLy/exljhbCGGe5Uh89JSPt3dTW1oA0KasrKLENx1T5HKoo9XcJ8zybLTEWeeHjH
9o2gpcQmNLFdvlpHf9skNA9Lb27UlgooK1napu78N9RtdperfzfwQzGH1IZKSE3J8Zuzc6GT8jnN
I27Y1e/Dg/3BBLf44I3EibX3mub8SRxS7oOS99VhRg49odEUk7lVFIFWunfF/enaAPy+sGtqxD1n
qAoIRZam4byhFANEMYypnajlxbIrjPq+bwPrw9sem2prRkC1bOLrG0nnzOnYQikbqQp8/bvBIZ6z
VGBy1Hvgscs8nPp7MDUm8aZCuWTqX+X3ffpEVNeGsfdm3jJI7A6vDMqxvTR9hHIBPO6yXFE3xggZ
2BKxzWOAhZ3qbdS4BRLlHvywnuygoQS0D+Fw8hyL69sFkIEGIm/4Y4ryArsMhg7FqCDuqugVUxzF
rzYAHHq3JoeXccf8zSEDwP6wbIZjdS1NWnazL3B7/dzENli/+HXL7LbzDNE3Xjx311ARvuy6p4ct
vQGhdVwYpprY5fdTt7SH1UjhVT13L19GtTKufgZ4YX895hqU9+qrfsLOZ1x5FHSwTdGDZSK7zO6M
yhpcmlUMdGBA/1fWmElG8NNbM+NoeZqq4V/xy3Dk2L1hXI1ZJlKnpYx5XSK4ZefcqftTR6/HzBNe
PWmMnyJ6+0OGN99ce86QXPOLbFwKVsH0YV3rEOe6NxmwIxUinWyy65brIUEAgCqoPRtLubweDrGB
V9GWQI6h/zOwSZw3hOmcE9Epe22tpxBc64PkJ4X5iNy0aUaDz6GitU9s0Wndrhhll0hzNawdEDpM
4d3ePuabE4gJGHLhw2c7rNFDjGq3nzMl9rMKkzRQAAIvBlHfRAQzmjDr1NbysQ7y04eNA8CkC2Vx
ZwsJknYkhokLbh2+tvIShUXNVgSg9s2f5AKxqWZ10DI7/+JQaScQWnDrcRWWwkSiUq6Zfm2YQYgE
iXwPVBvMSz1hu9Z7i7Vm55cyFqPO8Gk17Zh8U1HaRgwT5zLu/wkya9wQIMknysjUYhNXwOITRGD6
gbAtpuJZQA+xIZ0UuZo//LoFj7GxJndU2aRkmwqXBxQ/2R5sBPAvhs4h0oVBmAEQEK9J3whNPsGC
EA3lPZnQKJtpmGR2/PISnKCeHfeVLS9pyGDV2ZMIsUsmD2lLQAHf9ouJXPNVHJ/FtHGixMqOH8El
VzUaOO/zcFV+sT8NyUafw7s4VFWYvvw43XQQLO92/AzqnzvgDSUIBIxeGCMOzGSj75RtRP7zdVQa
rnbzCzGo1HGnu5oyjlJHproGdV5T5b7PMQ+067n4xua+y06lYrK8shPL8r5Ldqlf+iomxDA3FzT4
XudVE/6GiyfoQrTwqzsUgYhUlsRHH5gnqPfRsp5cv9qjAs73sPJ1dE6mNNcOWspt69bHYvvh444c
Sm4/LFBnhnvfdiBgw0US3n7kU7V5zT58oLR4hdfv6KzwZbeDvCxPFYeJegbmQCfHjMTrxNHxs62m
9aQ6VotUNu/Hm0fQ+5T124CD6u4V4Rc9wTVUYXUuI1+dc5g8e3V6ux0E6XfjD0/JBgz5eoyP163y
XZ6QDd2YhQ6+CyBYwKGByTZAp3bpvtT1Z1rBApuST85QGHHrBOFLP8Muzo9LzKgGHgX/Gi4qtn5k
OMwfKOBJi4Z5OSupR+3iS4fEdYaN1mNi0EEKPq8pgkHx9svclxqPVSDT8yHej80XJFLoPicNXsk6
ZavdQ6NtL7wxsWC9ME28m+xr7bb6yU9vhu2aXe8/30BpPf/qdYGn69YNkLhAQ84a0JgcjXJ9JKXa
SGRw3vgPUCTVfeOeGJsNDUi/fBn8jW+dXwwDHavqzEnfrHSnrE1xMMsrL2Xr+OY9VZpjLG8fxV7C
PHw40epjVC6ugyASrAZ7r5hNfKuqHjuYtixO9y2wIieP6Eov5800C6Zcuru/HEFjEzavPC0BLtOd
V3itHRgPH1Eidbpf6v4HNLKz2zToBs69Q37O+9lg2JjSIjpxO87EtZauknpzh5KXLJ9MSRLTOD4T
p5ZdrHKjxn3vUcMODFs6lBBwGnTMI9ozQCnYvdnYYHI4Q2mgQNBSxl3DBHo9oHO7K+NmOObQzv0u
LGfZ20II8h6aKsMeYjV1892Z+tAekDCa+V1h3+Vppy2Y/oH+0bgRGRxVzNWZo7L1dGAPEEFxtwAE
JAC8wDwZeQGyw+uuksCo75r9asP8FB0JdMVkZa+s6c6uuxjviCXtH6BxLnmGQU/8OTGjYs/juTVs
ZIvPUQ4Z+vmvEyoTyWwRe1IyrYQzmeST4gtjRF9c9MtLCytuNCQzm/+PGvwSbz/nZ5jMn/ANv0o+
iXzm0mydz70PdjNaZ/iwZd1kyKte3mwpEO1AyPM+pv4CnkyXzTWCMikUGHsGL//YVr5Or52KFHCs
fPORM5iNlcOcYdpLEisL5iCDWvg7U/FgrHp32Nu5nr2OBT7sd9bP52He98oZzDnQviBiHh7He8iU
wxnOaASSYY/SVKshe/Op27wXxf45Vy9ZPRLOXDxcSPBVBJCCpQLP9j+Sfkgvg3HaWI8HPI0MWH18
O7+WHS6DM6XAVtOu+e+smCu8nt+ALocXyaSRZZxgKH6l6qi7QIkqygnETKz9AdsTC4bVQAiT9efl
xfiE0dIMTek7MkypjwOxStF7Dlylcdu3r0hWThfHLP5xemp2KWmj75QRVo1qtGFzIYGJ9Gp+qgbf
KG5wU7zdrLtRDk6LztWhixJ2oj8m926dHBAjFkxx8HBgNnQNnje0XFkzG3Dj1MIrALtIJP24auXf
RD8bmvLDaR+7/B6mldclbOuDaSst6uEBRbaBynMwq+5B/FxwUt1STx04ysP9fLzGmAnpKsvnDeTQ
bKbrM4Gxy2Mc0+sBqDcL0KiUrevt3DMvA/ywYtSlkNBO1YmWhh6MYXgN+l8eHp6cWiIlgexTpDI8
qHfANIPcRoRugHlSF9DdwUoqbCrsz9BMTvkXBsrSJA67L1x4HpQVVE4YieGg8nXf4QTsReFnKa4g
4Bca9w1uLp1yNpaWrxtieOMoHfgjmTzCxornIi88YoWLGBZTYfuav/3o684hBsci748ZShMza/sK
grXJ3tvw7wPKRzaoPKJYNvPEGkqkjpg63GDGFRy8sGWOg4/POVZvS92TuXvL91fNZLyvA3Tg/4dF
YfCeVW4zG4bFkS+ibOvCZnYPytUgN98rBJaKPIIeNtxlC4Pdftna/DXJFsfPSQ1jkcBnTrSOlw1v
8GhUgqdmKCyoxqxoQLljqCDeo3QffWGnNnDVmTLJEgbu1O6J/f76RJTJNoXUYNGLLfL1O6TDGbJO
sI3X+19wemaUHLmTYJgErdG+MUf2OWWgnVS6ydFZdba+UlfvM3XLqiDsnPouGkXndmBr1KSYoUC5
WmZLQrB0/PjqSRP2Rwn2Bqn5hFEHD24l75S+gzQVFixeEMu2hAc3ykP1K65NDc+iOXUbhcLVcKlD
eWo3TJIu6VzGXQWkrzY/k2fQHoWPWU0xOONoyRrr1lh6hdVbBiYB6L7la8rEqrnCr8EB2GId77sw
x8b7blWXErsiW+M1QQOtmxCA4v3nWCw11jDt/MtJmbE2FgfWM7JF7QhgL18to7XjN55Y9qej8s3v
eK3bt6EvlxPWx/NCTSefAfr13vTzhsmlPnpOejOwSX2ztX3KuLnAB8951w7HRj+DTi0CwhRp0d53
neHm7yAS+wdazpULBFMD4AvDCZ2q3b4/t5yLItx1pZ8E3DM7o+//5onJ42ipCibuyUANC+koxbgh
9Lepbbx741Hj3hfFsv15IjkVzXdqKttyDXsnZ3tJLSO1Iux1UMCiDvt+rJ9b3XvT6NcTAE4R21Lg
0ezc7m8/lWLFEEMNTzFM/AYeIaXIGy6VMsqwbZxXy4Qdf8Nlt3A6plT96ZpG2MmO6vi5KQBQOMUZ
uuxvzM/eOzazv4hMenHS73IeTSABimAPBCa/J9TlzwxBT42jbWmz7zA2fpsp9Zt+uLvUPokrMKl8
wY1oYRMWX7WTX0oqAvi4NuAxICzDBDDebi7CPIImM+jLCePZC4Vhuy7zPryc8pFOdS9AGBAj7Baq
n4jZgifxLlOQTf8ixxJ7r9b/+IlITRT4BxN17TfRTF4Xj1d5lYYbg3ap2g2m5QZHBIuB5mvkX2uf
thin/8hRxyXYVOx9wI5zR/H/+40V/6COI/jzX5fR//n5uLxm8ev//h/hf25F+XgT6DLcUD2OAE5O
JLaar6DFTRXE1sQW4YW44pN5MerZxpVV35XsbgwjtJ94KiSg/DX/44/P+pdL+k3VlElJXRsFl1Q5
sy4mBDD7WCJeP9HYpLyupL9450t/vAXk+cgGubqiMvxNGNcm8fX5eolDQpVb6+2CPuDFIozKZYZd
InkutAreYFduWjx88E4uAaCu+LhuhyjaCTAQaExAxsbtptIR3DqiuEFpXO66aKz9JZrjT0orMja5
RtkQeW/03y719oyrVHzqHyJMldEEs8vZ7D15LJCDLpejs2vH82JU+tOgMtF5q0scQv776yL9QVYn
y6Sg6XL/6co/es9fX5cs7+qB2n42X4dZbp5m1Ng4TGijE/+vHZ3nYJBoCvGocnfgVfjyjWIrnlGa
+mTI/uVa+hXy2wr69Vr+uVm/XIuW1tVNkbrPBnXVahi0jjEq0c+3MJF1n8mmezZwI1Vs4DP7DCEV
v0yTDJIRrEDdxp59hImsAZcf9tnoL5f2h1f43y7tN6PmMq+H3eP2+Wy2pESzlnHbOOHUlbsjxqHu
bmSjjcexiEreDD64xzejvwiI5T+81P92Bb+9KQ8hNga5zM0RVsIMbZSjzWpc0ginO8uj+9aYyDN5
dD73/u69+R7cYvvhJaaPjR/2YlPYQpPeDqkG2k1GK3CjsCTX8S9XKf7tPvUCx18eoa49hVdp8DpZ
NA+j0wvb1Bu0Gw72kdubxSJUwIMZJoYfQ7b47w/pT9rkf7tF/bv+y4cnj0qJsyu3aIu5E6o97Kau
PelmDCsIC1XXDjDZSp2n+4RuDLzAPyrOIANr8ZcL+dNdUPiPpEhDzjjhN4Xy42HkatYq3Wbs9K8J
u07vROsZ2GGG8IKxH8DPBP4gBiz/u0/+3ZP9rej//5OfsLitCd5pAhMQrNpcd0/2wRs62mXx/beP
lfsd/PeVSxaEoAioRnHy/+3QiR+vSr7pcoe/zNBVeDENbAuYzQg7yLkIKBH1rXF8jM0+4jQ3f3Bw
M6EV/AhLdx4CPbV4eha8oxCeR8Or85g93eJQu5tLg3aavutv0VmC/qd979cr/u1MivJP3tRPqdsk
4T+QT3k0IB5pDINa4G+VmSzTpSBWER3CjYZ1ZRgzukdciKqnXyhLJrCkbPHrYUAeENyk5qJ8VXiZ
2DmTc5BTK2PuePO7gK92S1uZWdKMZBWARlyhz9EEJnTP8+M9vTs1uDkRo3bt17Pb7I7h5dXLZnT4
e+Yk5j8MytkL/oXxwEYQdjkMAUeHR6WMOdvU/eOHkZ3q33o8LdkB/KbwwCcvi4KfuT6qj8O7h2ML
mMKhsaixYy5Svzq+/GE0EsCe3C6UqIO/rvN4Lc527YWuSEpMKeCB2IUL3Jx/tyB4sndfCBMq9B1z
H4+hkffCuO2rY+A1XGkTYyHTWS+l0hSvaHBL5z37bN4r+Fit+XBi1b3iwg1PwKUWKfGDwfcfSy4G
8yMRZPH4NJ8sRXwr/rImtD8UZrJChBwSfUHTdeG3wiyuclXtumG3ga5et4xYRgV2XTDKV/omBwok
jQaJruo9oO3zhJl14k12qBwCAyY5fMtmAfNcQ4yB0b4F6QR3G9qj4OGi5euHNdWIhlnf31Y55Fik
5cwO8U9hGBmIs8FBnr2dyPtMryb4ZWRM8KoEf+zO0gJ/xuel6kCy7GxrdKZ8Fr/ooJzY+u+bgiD8
eXn+6w78tjxLnSAbIeVlpzsIK95MMoan7TIOIW0FKREmcDRG+MkxRL25Bo0JirR9MrutkIcx2Mk3
WLSO0BTYEP0WYE9jpEq517nxrnII2WOMP7o21p0h9mjJwOTy6hUejP7lb3l//YnmJTq3u2/M4inY
1fUIqxk7KoRgqF4YMRuj53mQ9fdePQD2xGQUtI6D3484e8U2XRzwnY532sDpYXTMGwlfpUkH8UcH
hac5E45+MsR6MgcL0vnuxz7bHRGjd0OS2usCsXnBTxRbVeQ6eP/mAdRfGOh9z0TLMPyLjYvYH3L/
uRv+63b/trfcxbt+qz5CR1E3ZFTSBHCn8F2dwfeFdAJcsKLADHp35/30coe5+pfnrfSGE/9xATrR
ZdLQEOiu+gv85SA0ruLgQ05Wh1NCVJjyQll9Vnju9Kj2jX+5aDphUMkoyQUI9ws4SejNqfzPXWc2
gba6HssLcKIyk2YfZzZ/O92ZOw5DZIhDEBQ79+VotmLjfwb6XzN1wZnEejDaOsc+Pp1eap4ZZPnv
r/Ir2ZaWzuw+shDPU5Vcx6LdrpV+jg9tELt6L8dgusJZH35B5iNkyCI2Yt1i6LmK14OFwMAelyv4
IgrlzKkKP060SKc30QLd1GbxMd1Gh9cFma3dAyevHgXIw5jO/M5MBlxanVUX45AQO5ItQVvyeemI
zHZfdF/wxjMb8yBhtIlshbCkgfPySH41UIlIf2nM/ljAKb88lN+qE+GWiEUk8VAqCLIHwyto0K3h
QoO3o620WXQQ4c0fsC3hzYdfs4CqqdhDX7VkLIttZSFNyrNKHRX3pAW38KrAmBgTbfIxhxQyQIRe
fPp7AuifXiWVMN2haKhDYyj2JiS/vEp6k5fKNf10mBJXzg17Nab5zoRyYq5NWrMvwo/4vf0t6u2P
S+jXj/1tz74+u+Te3PlY0QV1Lc2hOVnHmLsok3lILDZBrPbTXJmLv2yVxp92yl8/97edUpVfkhQl
fO72a6I55ag3pHqGnRlvO/PrQDLRaEacsB1ZveG/eeJ3Gqjzlc8vZDYnjCqI5+kLLkyLlz/nfp0s
l0wobrPWS3mQ1BcsENxhcICAbwjz44WkFTrY+roeOgBz8E6fJt5IjAhsLCddvNfGmt/HQzD9acYo
tTgyzQYSZO9rP/5eAGT87cQklPg/NhCRtCHKOaKGhqrxe1vaVXpU192Vxnd2Pb63aGbpbAqrLBwD
FUiKZfdh0uIanpGa0DdoERyXPmxiYC6vLmbskTNiHi2ZAKDHYmSPHNQOblGZ1Qrnw5/0AIl3NL/v
8CHHTdnJZr1zPuQ/C2eNn4KwipEdUkvwlUHAkMm6sH1fFljg2UyccECqtsXo2E6x6jQXq3qzwrw2
nq36nVTCN+VKIogyWpDgXkywHBwOR6ve8PDWoi1k9v3/SDuv3ca1bdt+EQHm8CpSpLIcJNvyC+HI
nDO//jbWxcFZ5bVQ9XA2sAsLFSyJIuccc4zeW7dxX4EiPaBfVr9ogOyEy8CwLnEwOGWPOUSB8Pjn
BfnfV1MRRVW1RA4EhkLY8O/PUCRU5egPsKiYahTYTh0Nww88l/vJqf52APv3MZHX0k1LMyRy4oxf
pcA/ntdMbFtVLEG3hFArz/IbN6lo2ZfuVXv21hjtTGe4ZDdgKne7N5urg5ps+/nnj6v8u+DiPRiy
wh1E7Kto/nh4xXK0mmgAVWa+Kni+8+EpQmld7GLN0wo02unqQZDhYq+y/Mz8Tx/2yCK6Q38qHqPZ
KfR7o3J0cW2FB6m1ReoAetQ0NwPGc39baCTp35v18mY1U7YkmWOC9uOsVqtCMvuVT6jkqv2A2fHC
HArL55Imc6ENk33xwtWqLpyHwnNdAtdJSUU6DZMfuIeH3R1YN3EUly2F+grItImgHbj0YXBvzcE+
YSdbQUB8IxluE66AH44PH3D5FqBeyR8Qaf35+bIvtwRWEKHlPH06S4jYLg/oJzTb07VyNxs4eERT
8L6y1Qumrg2Mw0cpIdcdROafvzp12YR+rxx+uxr6D5SVGoSC3pVcjQmXuH98OU4ZZzmJ9GnmyCti
iNCTPjFZeVfekS/fHrA2bD8y4mGWvsJOe+ou8eToLiBdTnPdHUsWtdtm9xg4339rF/3HHrG8V0uG
RmZp/w5FmxWln6fEWr65l+hEatRmum6/Loeysm/27vqIeeTz82/39r+P9ryopdNn4BdT15cL+I/n
q+zbRA3NUaJvTV4VTPt3bpJ+j/AH7zKXg7WLlI2l1cHSJzuPLF6G061aDd5g7f7521KMfyPAKPIk
wtoJhiTh1/jxbiKxzY24LeXr05KHivbxuKUr1T24uJAquzy/csOSJTV5ztE9u7gHzsbH4hNdOKmv
zQNRXeqE5pESmf0Ilqa94BJ6Z/4w71/Ol2hH88htVu/dm7B6ZZK7wn18wfVArBF3w/T2anpwYRj4
fQrj/lUv966Ff8BOuw1Hfxof1YLe7x9VJg/HHjvJdrv42PHaM0XcX5ZtwB9W20nFWszyb7zjOntM
1uA3xWbV38EWpH2w5M5ErNQ0tFnPOv5tTBy6QFcfSIItPZOBedGefx1QXO7Pd2iJfA3l2ntmpkh8
QL+6NZbH6M9avKuME+2KzWN9m9zJXcuMBa7LGZTp24x3hq8tuoPkvuBXRfdEBE968km9OJx0CuUV
M/qxWcl8nm04r07X/vW0fmaOBCHzkPMXr3b+SmhWc7dLLjDIgWMvxEzYmNChr0ROeSeJqeDuhP1l
fSIQKX+1N9f+Ibq9bQL3+7En3ez4GLQ2b0mL7AZujr2BFzi6x3v4y+NX6WG7aTk0L7DpjWPaG9ve
+S+2fd+R40HIGHJbe5+T5FV7u+58Gg47ZX1l3fnungPnMXOBobARrk7jenWItndsCFwCdFBcgOuw
BbW9EFrVd3FPpleAzYoZNuo4lh2aGfbw9vKEAAbpuwd2E5P0J9beJzi73/Lz8hMeGS71D7T3Nn+5
zf/rmZM5wS+7pyZxrvr9matKwZLFYZCuFqOfFfRE8nuYi5JKgixzy810pMFIHxYSaV/RkGDpAT8M
TNqeb38dZvy7QlREVdF1UVcM1SBg8/c300tpE5WmJhLMuyjq8/Mw3GNcED+RCtvljhgvaNm7rgUY
sjz1f7kUyrJ3/lygabHRY1NUU1P1H7VEMwvRIIeGeE0P0FOG8HhhyxJtHt3koZiJ6fbIMOvbdXJa
QAq7QkfYnrv1TXwjf6bytpYbhPfhtId9T5sKLsHGNNe5O+ABrB/LW3ibt9215s4LOYUteJ0ZHPIn
7CWcAXtmKUQfucamjdYx9qntCNLfHt8jvgPCunFuVStXIMbIA1bBhA73zxWXrM9oGCLwZ/8ZO/yc
moMwkA846diitpZl+5doHX1lIK5AXjbHaP1uoOw+NziQ6B27UgpkDQPzBiWwP9glvYddZUdrYa2r
zvRFnLbzBYKJvADpWHshdeL6OfBwX9/jTlv3ygbZtbpS3sd3Q/U07L0b62jyaN2QAFNlDvj8Xu11
dmF5mD5x5uuuha1nfCKAiQi3O11hXeioQFCGfZbz2t8EiNaZLKKWAzSXnoAiEXNGRaWsG8g/nDpF
tzt0W3NPUPQqBuZDy2WVP3TETTN0BUFo2M+iG2OVXxri6ua+96zvadvs4xVp9KLbXLyd+RG8oECd
7HTDw77Ljx2gleYpeiBp0WMsBZifdt/r9A45gq9qiSD2yqP6Xtyahb6/+v6ur35ih/eMlXcQe4YV
f03ek+iwIXW228hHzOs4kLmHynVH64d9i+r0bDLsOedrZXedLtlZfpeuwl19zLFnAb1nhhiu4OXN
N+zEtWPeSx9UaB3PgX6glCwOCD0FpLTnRRDHR/8lb0KWpn0B9qYcaBl5s1KApLqC0Y1X6REHLvZs
NHLtK8R8fUNkOScac+0P52rTGuv58c8PEAnu//UAacQok/NqGGyfvz+/ZlLzvM0ATFksWdiePhdk
5ZGKDifPfv965HE6n/EMYpayz+fj3sm9+/s9K5tzBLROF+x8CV1SU9htRcDFqBa8s8TYjk2R86K+
uA6WNWlJjF1imrYVzwwMmeMDOXLrzH4QTkBgLnd36eouogsOjGX1zF6zRKGc3h5pim4er6DBd3yj
GXowkZ2he86PpS1uwM6R7kGKNrXWaRk4XR/v90/LUWdzut1ifousgau4omue2p9sDzhoV3+bbfzX
AYNxPaNCjaqL3N7fr9+kV3Guqr14Dd7Cm7aKr8I5uS83/afyPCKzGzHA+Ld+63+KmO1PFm3PU2Gs
1AekDO2bWtE49t/+/J3+14r8z3e0HEf+UZKZci9qVQoPFjsOXl6asegcSQr7y9r7X6e4f77MjxvH
GNJhjhpexiCRC9WZ9DDafLz0+rciXFq2kJ9rvMHdaXH4XlDBP/Y7cfSFZGLvuZr3IA1bapsrNKAH
bAyGJ9BEQPf7gHY6WP35Oir/0TdUgOoaCBD56Zr186BamMpQRiLf7WjRE3cwnJVwVQAenuNbfiH9
ot8a0E5Az+wIQwSPrzzieqWLijIDA4UNa2p3bRwCmpHvYQW/yyUM/+Wx2SXzuoYIlUye+JVvlS3o
MGE/Hc0nfadtsJhDbDnUd8a72a8VfL2ESL0ZDitcCdwkvZsvMggodBumGyxJKpFHCr0nv8mMXSi8
r81XQF/1neYx1jEeXMlF8YPEcFghIlnJ0R4mm79KSVE50qRokZRUr8WTWqwtZW18KFioEMzrPSWF
6d9ZfHBAG+FqvMwYXmcHDcfTdOIbx/sNOu1+Vs8RrS/cg7TRLzjXTMJNvPrZWrKmgIRiKZBsPJt5
uYlggTQOHg7mNDPOK8EWzXVIjYytfFtz4e4rQDYCbSGUssfhy0y31MxptQMsVZN8Ph4Dw17AZtRo
2ZJRjLIpugrIxM4mnoSj8IX1Nkfj4cSdW7H4gCrznVr1hC/R4sPsOiwHIAnKY8dWU9odlXlPpOlH
lR+y/lmAfhCsG56a/CSMZ6NY865U1qI8XyPSvjTMLj8n7K9wE4OXhr4Psw1IY6j4xbXC4RiZ7QoY
UXA2viqACDjYAhtrhQgiA2o6huJNuBGulhePm6F3tRLJLidKT34mY6aQHRJwaM2PWws4krxXp48w
3iuLbQnlXkk4l2vdVBEtm43DYJDfdkSQ6i8pJqRT/Ipi6epvim39yuxKfFcfoo+INIrVXK9LmqTf
uCy20UtGlhzdYyBfHqTSdY/q2qX6ntVV+MbQgE8SBLd0YHGtn1BE9fhgnGCLuxfG7/OARxifXYUR
bj3Krnad8u2C3aNxDj+OdKHwQTHXUbkL2oVnB7xEBhcornBug74D4AQJifgSLA87mtI58rcrZ48F
XnKO9FcV+ZI9PQT8+cFHG88j8Zfn+d+9Wx5nWQLjy3FVVaUfvVsrDpNqbgpA2cbq9bx0L9ev53Tr
vs8rzzu80USlH0GW64kIqr91UqX/2if++eI/mkBW2oZl2vHiS7hgSr4qG936mnPgedx8/h8/6I+u
bdeZkqWIGTSaBYdCgAlIHPAIiptvLfbsJbJUcc4Ph+clQ0p2bh8KKBoA6tJ69/3nt/JrtP9z7f7n
x/6xdpdSZ0WDxlt5eaVXRDN4+3DH6ZOeAEIVgm3+/HK/2u9/erkf3atkMLpurLjKCgXM0XXJgHTf
yZ94WD0cDjvU0vaOFKG/NBl/TUz/8Ko/VQZ1G1Rtrvy63q8Dtl54u6SRehPFNK8422RQ/PlzSvp/
nXtMTVY0jnqmpf8Snvxjkx8nNUr0zp+v5CV+Q0hl1Kh6zTfOVtoRjGz5osut63rlerU9ameuxMPH
at7gB31K7Scq1FW+pVgbN/qdf2j3Dy7ok9eKRiSDORdxxJqO9Pv2a8vO4eJPuDi4LDboiu5Lp3Xo
8RwjxlTs9nvryjHzxFH6NtJm4gF/vJKQ19vUZKhw7MOJ0DwTbyRbgH3td+mT+Ti5i+xlSfdIzovo
pFuZNs0jl0g54LMc77+hUK+OJLWv7tfAQNbf35Tay08HZr1Uqb3j7Jchz58v6n8VNLT2aaCxRhgc
aH+vm5pIzsWgyOcrM+GOKwoVZoMeNrmL/9JVlH5fiEyT/pwqUc3wP2Np1P14Jb/1W6m2muIC7g69
gfO+eGOrA3veXz7Sr4bX/96Z/36lHytB5A9a1Uy6cpzVdZ2ZWDYetBjQTPJYzK9TwIGoR1CXTXsz
4gyMTd+cAImiR6wFdVNbbOgz3ryB95lzhEmeYvwIMgFGycuk9q4wP2j9k4ZVK84Nr4EWJIx3Miiq
su/tiI0pnLeDD9BXufcLdkLYPmlPuPWsO+ac2BWWBsHkfT0UOEMny7Db8q0rrFWnWvYsULoI4SGt
xBM9RsfMKiedX0IAaqjqBcBqapZzst+O5B4O0qUONFuNgAy/5KG2nqJu48sACuQ4tCt0HTUttbp7
beSZWjX/y2X+6xf6Y5Wryk6xJlEFAkF7rkAlUDNflWw9YaqqX4buZUKI7n/9+X79tV/94cv9qQ+0
BsGKaMvCpBX4BpCzIl/WBP9o4ly2Bk8aP63is0L9XreKp0+qFw83ESawPv3lKCD9PuH4n9vMovsj
y6pqGssh8x+rUVZFsl83ZX6Swjeh13B9MKZiz/eHe9wVvR+ds/wVS1hU7P58DbTft9X//8qyJJuK
KUmWqfwKZ/nHK8OdbLM0b4tjhmg6m6+DSBhxENEJKneMmJ25z3cCd5YsdY+tRKdSMLd1yKhxDqAT
WJuo77aDxd3sZuKjHl8G8VFB1ZEQ8Bme1IAzm5sG+i5Sc6+Re5sJj53ET2m8Gfxz3Uy4ChzLGpwZ
PrMoxA645rhkbcs9y4DhtFh8Fx6TWN6ZUnaaJ1x7WBnKvvJ0H7d9aG3GDGayEp9bsT4NGdQGYQg/
RYsuzJ+v1A9l6/9cKR0ZsGgpuqHJv39HU+4rxWw2IBQGNDw+oKEEhqOZ7aseiSTwFMGy1pIPonI0
voy02g6Ld0kidLasbBUPK3Vxp1T3Pr7I/NJXM7dV7iQVMMKauEDNfLekdFtg181BhQ1klI2116Uv
lY68EDN4UNIkQ9v/54/143D474/149YLxt6Ui0gUjpmBgQwxvJmlr5kAzZqGn4YWZiZrDo7pnJpO
EN18HkTDxCTx10WAC/n7+OHf7+VHLzRJhjoWJgs7vPqiQZUUDMLPZTC9VAIygISm3CsisyDppPVe
l6R7mYOPvI6IVuTAVkZwomXeWkc4eIQTRZ8wt9YHQ2+5UxinYW43AaH2OvW25oVy59XypzzCZbbY
UOsrwx931O+mAMdotzUCz8/2yfgdcURRZoRdIckr0yltmSSn4zbDZBEy52g1mBHCyxyXoLN3Qdev
rZhssYZtdrrmijuDs60ZDMzCKoyfmt53CmmR1I2QrwBa15g3cKlHZnJTiI3MrEvTnGRUdqgD53Yj
BeHT0HzoXbSWwEUMbiA9j8HbVFm2VncHa/iomXNGH7o42br8NZn5faz2G503JYNQm5sWsMjTVB6s
HJWY+FJpPTzk4CWZFS4dKPh13FRuD7kv/8rEt/xTFWfSXK4jWWhhFdvNaDrCGLsi4GAuc0HLvJY1
bwSHL4S2yo4X9d+mgCSnT70s2UnDSYyfB7GkbQ1EYYTPDIXffxnFBB7Iee4/+uylzGZH03aJ0TiC
BsL/TeMSa0ivIsnYS4ihlWLACE54cf42zoeczaqReeSjbN/3TwmmpS4z1lbdrpvwSbHujfxVnMBF
THDBDEGFmYoHV6FBpn2YjUZrmY27fYiN2c0AkErC0SKlUbylPFVGcGslDlrMjdu8uu/oHk44usWh
38SG5Bgh+UnBywTioFY1O5cGgL4vQ/nWSCYZDDCSRM63hWYL+ofSP2X889Ay3cLIvVnZRuVbgXuT
u0tg6y6jye7q7dzfaggyGUkP0pMgvWW0NeMM3I82HRsFS41wk8OdiEF+gm/c5PfmYN6QI9VwHQe0
fctNhoJthj4yPEk56Y8Q1ArtNa7wt95PAm1Ygi5e8uyp6H13EPEBolHq3idkclFAl5z9PmdMJw31
DuROqI1HIWs8TUww8MNuBUih07JoAHjGuPtMKcQMAjtO/jayYzDSQ8GuDTVuijQ30zXQtMVzX+9F
2kladAniGXTfl8niwbu09WpTojKtOLVW1uyo1WRXBKR3NQpubmk8grN+SQKvZHWRgMpEoC4NA0wR
rmQ/GbdGNRJax0xQZYvuVABbmARbnPOp8ikODgXLcaCFJWrpXoR7UJDPOjLRCpoXiee60LrvQtjW
/GAzvJOCdq9p0LaVCKSkazSFLZvfGsIAuik5D/SApQ6aYVxvGuNV1BDWcePpQrs29fySXXzs+ULn
+Jy5hXSTNbPXcu4vKO4UnQ5hbJc5XtLMSQkqVadio9RwagLX9I1PY1aRHY/7tthn0njU4+AYtt1F
Ce4zoPsF8GddDj7jTttFtG/GBK9WzP+xeYEpCrThueoMp5Gx1pFNkJhuawbYFFpSAbUgcJoF6tHm
68qP3kRBfTVlY1dj9dQKDDjtdhDR5sbRuogg03WNK473ZvEwwAS3IvJsxk8JthpwZ7VLjnktrgxI
SJ3xUAsYD0vZSZD6pjVdpFRwDUXep3njxpV66SO3VBgRFPJFZwdc+5hJ5/wpnaFFdXxyLrFZEFai
l3QWjTymVPCPFQuN9DoVx7MI9kou3vh9uX2JmYOo2veow3Go0WI28T5m0JOBR++DY5RdGz5Kjq60
GcnDaUdHROupzjR78o01k6F0s/qPGpehUbQMjcgeELHw7gZqXtl4ja3cazuT1eWhb18bgpylPrVP
UyFsTP99wmcam7T9AKgtztthfApiqFz5a5CKm5GEhBIzHyDzsbT2ugXgq/nW2oPYUfjHyFyDbE3b
pzBq21f6bcRtYwSqI0n6usPYW0INs+BpNb09dXDjjpJ0lmsAeNJLin3bChDzQ41VkA8nd0JMLE4X
fbPg2SKqvrggLBV8CCPa7DNQDlK8NWRzJaiumN9iwtvqKrUzQbcFLloCmDdM72frUelBd5MjMbOj
z1WHAxmnbf7CFM6IBLqB9L9SOhiLHxssmpXAiUW8a+GLqZR9WCR2CTi8sKaDMTxNDUKraPBEHthB
Wc8Ceb+Q4geiviJNeRutW5Hc1bKyquqI2C7Nk8RqJ1WPSUVETPA1dfE1DuqHcHCjxLAZgJUm7LFs
N2rjawx9IJ1Gd5TFq1RH3uBXntoe6hCMJPHJPjy4NHgqIO/FNToe2v5K92K2BGQE6SYtgUEmniQt
h5gI86l1pxajZ1AWKnG+DYb8JvbjrdWx8Q93TRuAz6c1p+jPRhLfN+Y67nZBRU3hP+oCDwflbw6v
ZC6PqfgS1E9R+zTkLRsoYR8vWO+k95yu6cBWEvr30wgxiMVT9+fDrNAhitmvCOHRsxc/VJx5xs2e
emJ3x7ExTnsv99ONwB9M1IC+/6UqH7RF0yx0ygwEVazfyH80M7sZwIxGDzIN3ACdkkCn1rTCo1Fv
6vBJD1+MCp9N2EG3NTxKVEITQNkHrRdkd7VG4rjYeir9XraGqeMWkHVb0vS9qA840AH4dp9K0nIb
F3cJRtusve8NDTtqc66ZyndPql7bZp6d+FGOgkM3D7mNOyadoXao1X6xpTsdi3kqsJBnu0RpnxmI
rSZ8kW3OSZiNvuKvi12/s7TR1ZLxU9VpjPbJXtP7awCfPq81u2iJJUBuJMPDxFEovEkTJCvhfRyY
9+pOweS3aiw7bmhuD++aoq+Dob3GdeWIfrWZy2FlxKVT1ta6ZGMdhMgRE+GozV6nJ+eWMiBrgfnE
iiNSHwjZm1USkUMX1YfyqPGzAS1p+1qvN20YeUohXupq3IelsI3wKzYjTd/eWukVA7eEXlDK0xCD
lpobW6tEx+puqpC++uRX1PaQMZylK9sdjODOCu6ynp51RSBHBiafHy6xII2g5uuczOAR6fmCfVBo
ERuyK1vlRtDWgiQ5RX3yzQNbgt+Ydq1EZ/MxocZEcH2dAs9E3zdrLF6Nb2vMWEPrsROiFU0YtzeV
k8QkxOf0JdXmvuMRrjmINJpV2a0WEfF8i4foTkFhMmcWCB9wwBz6yxw9zOg3L/4oH1XDvAW+uTe7
8tqE/kaXh28zz90pkbaBwvmr0q6xqex6SPX9kigRqF4fYAcZpY1RCfwe0GDNEGw0iV5aCuBXA310
Yl09+iKKbxaKwoRUO0O1Ei8WKhsfcUEor/yKMIpZzk9hV3lJFpxRiZVVCVm6F+VNTixp3FJ0jhFy
kn2JHTzGoz5oAy2VAh8/1gnQS2MeIDNatSwzUw3xq7y3JECOWriPpMGZOhZmOXDa9qVFz2+KGMhT
qtZBZV8kfQ51oFUJd5rB2CBIdfby9KQE6lnOtLt46nYxmCXRZ9ataSBvku0kp5cxGUSnWBgYlnwd
hvQo29LEUlAp5j6cF1prLh6ksTvJbbaVLIC6c7cp5OpbzPCt5AoeH+OswV3K2/EyToYjDwkVWn/s
K8gnwVNzNYhw8ufupSaxVW5fy0F/w623LnSeD/G1S7P1JFFS1Ve5w/NqGftWsJVN7BN03ffnICg8
nVcqhNybBvmUJoXTRmBn02Gv9wy9NCw7LGLMzmvEAua3xHMr1gzJpCVwwjyY3b2ocvaaUyYlxDxG
oqO3uEnoyOTmKSkOWbCrwmtxCcu9DopDUMh9dJbto9Y5HfAtuYOB7l8y7sSCYpRgjEkFpzOXCdCT
a8lyPlT3pXoU1S8TZLeY7DrF34gogkXs1mURHTWjfZrTZF1PZOvNghu3SEj8da6nD/JY4LMPwAEk
sATY9ma/2Lc+V4pZiYAJLxO2gpq4UdwiLJMrglXw4IcVJ0cZJgTrkTK8ZWkIdF/zGoZ6uZXDbgu8
ualBYJS2wtfh1wDXQ4Kp11k2rgeBGI083XSp5ZXAF8w2ABCAEd8sn4E/+hVBPtDvW2kzhvl9lwXP
hUUwpmo9aQ0gs5ThQE9ZaHAhO/SyWgF3UA5sRS5XAViaovsOWA67LuS3gGJZ8EiCfFhT0657UJ49
xCo+R6bHR2qiQx7Nl7lsVpIMN7ckyo1IhtPUxGtlrDZ6xMZDDEohto9GWtyQt9X5foRvFz6tD3gZ
Vt7hQ13hBH72VqsvGtAfdwd+L9p6h9XdAelAunp+Xj17h+fG5dcDNt27w93zwVt+yVeEBI82v41D
dLX21pA/t0xz7bvDx68/YApE5/rZu6uwW3gZMhdXrpwaBMUj9xocsfhbfMw30oN8l3jCg+l8LepG
Rutn0ZW+Ba+7NNi4F0pwvQ8YTHvjnsBCpN7tIzrx5pgQ+7IoZJcg28jmvbZrw5vXlUvQuD0tlAnY
Wg1pXPh4kKXF5PQotrnKtowtqYOCyQURwpHm8IGdf36gxALD0n0YPQcTZ/qUXkF+Kc0qwyX4Nij8
on7CD6GaY5zbYTIDcbaQ+NmYKZY3hX7QaNxg6cJzRh6xtuYvL6g02IJlDkSJvR40kDgwciwguOQv
fhxsQ75rbn4lBu1bBh6trftqpuKuSVFKkdOw8Rqx6oYKlTMQFZIplbs8Zt0lMn4sk52fLwazCW6q
H7q0aG1N/AwB94zKsZylsxE0+w4SjmhZl2hWbHzGexWhk5Q+S11tqx12Gekowa/Sums2iJsOcEvW
3wohoLhpXbMat3pWr2QN+zOpdnqB4n0ItmaJoy+jKAu5k014WLQnxrliv6JshIQysr4iPdi1g0fJ
RcMgd2VAOdF4lPzI1dvkwcwVTxlJEAjB8mGeSufOU/1sF3b3Go/BhI+uKqlHhjV02Boi1Ai2rmRR
1kd7BMInT0SOTTl0LHFdSccmHJ2MN6X5rzkCxpKHKrnJUcbkl4k9C4IKU8QcX7uMC805dpg/l6oj
Er2+B8jfJitROBWlvA8m05nozrf0G8KB6IOQiXRce5H53Zk8umK70xXBMTGNsz8bYu2OM6Pa+qNr
j8uV7TLTjgtcifW+bkJ72WgiIND8ySDRwlHmVVt8d8JNCO8F61Rz+SbARR0z5Siyc+rNqMUhJMJm
6cSjOSbHhfprDl7fJF414IsSMm/IYeVGjxS1jl/LiKo4LQ+LYaOla98wVLZ6iBwjKb10bARE1Erv
LnV+qIfPXR6tm1m7l4WEa6ogf2PTngBgS98+fRgDsVQEgq4lqUO5apJLS6dAm5bCPooGOOVttu6b
gUTf5KxDVOx0KukhPnW0Bn3W+1FQ10pyaoPPRvRaVzEQ5JGTypm9ip7pgwC3QpyXMqEJwJV1K1UL
UNPkrmo3U22ndc/Gozt++zBjtZs5kiWil0gIbSV0wBkVQik+IF5ZK4HlLO2VpZxr6YwY7aZSQYqD
yI01ftiysisI8KRtbblRh6eFuBPFstOlGEN2UlG5KjALVYGVsbHr7tSXH3QFeB1PEIRVRctP7R+a
6cpka1vDqpEZeUjkewzzi0WdW1GVS6Unp1tTeRxnavfmlOtHjSwsH22KzLaGcq0gI814yoMPNd4P
0qOQHEbt2OovbbltCX/TXwLpQ2lr5kPoscxjjNCvyl4t/TGMBzA2RLzNBjlclMfdiyaSDkfpl8tH
oa/WySysfcHz6UW1jIyiAaiQVm4V/15g5UtyD7EIVd1dS2QfJcQCCLTeB2md9043PYzaI0O7lRm8
BYnMzQ+7pIuaWwhRsqmW7UTZJ9I1ZqdnJmRYjpFeMnpBaeipXOJUHci7u6XJ80SHRXtsZ7QIYvzQ
ZrT7aFOBM05Okiiuqq44xPoln9gjWRpEYCpBcPJppNTF14SmPRpCJ5B0hkoF7LSGoD/g9CMJLeFq
KYtnUmCNRV39XuhPbOLuhLOa4QxyQfmcMYuRs6MBBo0DGmE+Fu2nCQCbvDdy4s4wdcY8boQCFW+J
wW5Qtxe1Rs1qOIHhTfT5ZhnYXvZlMFzSMKb6BkTC0YfoqrnlNK9zvud60reyAdxSBWAG+2p8rXvU
Qjqa9Gxnjr0tVvCJdcRz81vI2lGGJGIR2pNq4krxfbvgWN4zoMPWFCZYwKNN0NEJba+6cRNH1r0+
cnIeV/qIU9WtDckgs3O2I679d1b5pzLT78L0PORIbaLkfhZufb1r1adejTh6Xi0OFOOAjErvkNUo
doOytqN3F7c7ASllB1epZosSNaixebZdHhcBuiyqnonM1LmIOJaeMvpYqb6ONn393PLf5XQeURjJ
QmtzdcbkMYpYQCmw5vKx0iE5swf6gCRh4MMmnWIAsdE+Yd0R6EQGNOK0X17oZO/Lr1385C/TDkYV
fmgikmeGz4OZEvwlQeqkkRNP6CqsMxcg7E5W/MYNO3KiDxsM3WzTTXyq/cc6f9V0x9D3IQtOWeyj
GiyXTGXEDBR5o/WhVBeTY0TWfszC4C5ft0xoT9h+T/7R6sH5sIOng0EX/jX3pV1Zz3vEmncKFClN
A6jbHcT5W6CmDvZRJW9NEYjh+JTTjS2JGraKeqcn30UX7wZx3s1NY0uzfprmzGnyV7NhXFtrV/6W
VzdQuTgvzdVyssPlMlBWT491+eBHw2oavzoiDOgv1XR8s+m7h0EuJNQKKuA7oWQRxzJfd5zeo+dR
LDdxab2IFMOhJqyrzOLghMCqNu9VGXi/BMlLpO0gINjLjzW310QyUVh+CXF8aIm0lIgWYmtLR93p
mOX088sk3tqwOxrLAEMiHRn5XcwynJEh1Q/kPKSgHMVw46e620Skm+WS3RCDS2ehKyh28mA7J62d
6V/mKDhyBnOcwLpgb3FXpCQ41i3VJrJ5PVcck387jii+4GlO1Vqqa0ft68+Cn1VCva2ljlZr68hB
e440gGT6fGcE6VcxRVuxJArcz3eDQdKrMd2LekhDAf293NkmyCkeWk+uJSePMZytCnpUA/MMtcQA
3XFU5qRfZh9xRBoZqtlFebcQKut+3+skPxn1Vp6ki2bdLGVj8MFbSqjBFB3VZC9jj5D7bTW/GDKV
tkEENY1+s7qUvbHyBX8lFMFuaLnzGQBrGb1BGvcw92Va2TMejySGCyJ+y4wqtYkGZQaJWbob0/TU
jTsxWKufrbYT0BsWUPkk+f9Rdl67rStZGn4iAoxF8lYSqWBJtpy3b4gdbOac+fTz0T0zsGXDQqNP
4xx0725SZLFqrX/9wXMNPPbn5igaoflbHee92Rz1rFhJoexKWHEp/4rghfGgDmPNwN3AVBjma1dW
lxy6wbuawsTJyozp7LLRC3rOP0q/17BX87sn9hVHjZh2IJ7OqVh5864v1W5tybvWJ7cSNk04rSVD
Xg/1Y8TXMY3YE8ovmS/tpASlWZI4Ch1QYY+bUvwb9Uejyu7ScpGH4VZg+DnK2W1QBzfDPC4OmkXv
35qNTn5CA4Eti6+k+K6LwUyl54q0c9yRKnidJHdjNE+/k2Q4ViSMnK4qky8zrWHYsSv5En5zCc34
mG0MENyeojOwGldk3Fzlg15tZ2Qp16wd3LS1jyegJ4FLIiYrCHRLSmeMKzfTD2P80nfUajXmnOgQ
+mcFd1CNYlevD16Og1pKFCiHZeQ99S3pj/OTo/2ta/4P65dEijYlJUa6E/gmioCvhaU7ww5yYuw6
ussapFdRf0/da6MUf0wG22WiHnw9XSkFOVvyrlCHk4rXhWqRoxI/mOO111OpDzi7p+kfq1Wos6rF
hA1fz6kfa7gQnIqcTPDRdPp8tgN/8aZVLLBEjVcTZm4911Dt4ORhkSgkZa2F+VoBttUoHKT4qkE5
wGKcBHytaB8k3cFv9gLs1arsa618iNQr2XInxfW9FVC0GFfsOl1UvhTxjd8FW0khvVLFnqGQUKv6
RJSinipjk2Q9YnhSY6Pg3SBDY2zpSPMSewNPF7AZqbh7WlhNIu4cIL7f9oOHB62BMyV7QBmvwqDf
1jHC91Ahhc/cD1m6bixi1YFkshSlPpReYZSH1jOOrafShvBvoE2bORTDU8I7qYN6AiCMVV2tJUVd
QnoRxCRoffDi/0qhyWaWytw07m6Nxjt6HTneceKMY7ANeCUCr0cO1YExSnpKzPQlb3NXKiu6dkI7
8minGx4pVGVMdhxmPnr9KA/tvhTbIEl3cgmTlOrPU7ArNB9E27hURFL/MPicF7EKlpuvZaznK+M0
4UQuR/gYm/K6tVBX5Kiwk+k2jdNToF7VM4eCMyvGU7Kgt7OAVWIidSecEatxP4KsyZPbtN6fIsPn
GyuPLorMha9R6lizq/rUO8Ok7KIYw1K4toEuv0RZv1Sq4L7sxmXRNOucrLcH1X+gY6D3HCixdoFf
rQ0OAYmnFmMG2TV/5AEbbTveBhHJudZY3HkDQw973Da3GZnkOr4YXL1PTnVKUfKoJo4d4+vus6U/
1OprnUk3okx2PAJpkQIEWpCfm9PYHQK+rzQKf/cMzK11rk+gs31qLplY/gp8+HyWcmUE8aOesfSl
wGdy3QpMPCEWdZGH1AUUJ6alzLT6qA93Yd3uprDYSkkPFFvVqwKXRq/HNIbevkyftO5F78GXsDUd
WA7GfWMS4WnEj6ZVvNlltJNHALtocGSOMVO7NtqQtjUkwUInKFDCrtAKJAzHEiXABN3C4JLNOSjD
NTOqVWpj5p6pvKCwj0gv6h7Gfrz3BTiB6Du2wajZK2QAFW33UDTRraiNZ6rSv2XAZm6o2SGagr9+
pqKNMV5KymFo9tCck+moCMYEtXeTR+q6kZSFWfwJhkOltndJrryXCpJIwdHi5ymIXVPJjn6p3c6L
rYunfVjUz4kP/6BA9HGVVtp+EEiv7CMEx52JeU6H3Hxy6RaQOf9Oq5vgrctf/CH8C0q6HWu8mw35
Wi/lA1zi/FkmqmCU/SumUKE8vLW5uW4Zm9pwzS3vihEOQQn3lgnm3TLD7cKr3kO2NcoIO318iCfb
GZj8bnAwe8QXM3gN27fJ8BaW3YOWMYz02lUzPJcqvAwNxUaxZiotEtQunucE5mMePZeJmBNTimRa
/GaO2eswMOOYLR1WMdtIN5161qEM/G4YyZ/EmE4zfjbiMKiRwDtk3TIo/TVUm3WtUxjHJZqsgkIO
p9pK2tMbLaQRxeEAEsX3ndJQzYwVvzsmleeyRhJMa0Z9OcjenWnnbwnlY46R9lxf6EQJl7iYkNzc
j3uLWzfgRDDa0WmpRtz+ekrvKilIQZ5uRMjksujdIHgs8uimGHro9Mcc9+chwXApxl5B4cLhNCzN
dN8RxCsze4NYokAdyZWXAdZfxOCFM42Q39pRgA+MInhVxmZb9qHbjU/tSDHnIRQ1RwoyQzpkqUaO
Numnk3rtt4+pT66AeNY7aZGX8IRsFJaK9BCXOcIHEgsbHd/5sEmWufc0kcFJ06rDPhHsjwytIaO4
vJxa2ajeU4nZkxGpLpjVaqz0I2/OJ1V43HjRQ4knsPjtIZSVgpU50ECoj3IcrIMYuyV9PBkaoCrg
bDnvSI2PpAwhhI5/cKiustq+jTnti85Ypn2xljXEeRr93Z0XTxtVIp5PVKdgqv/4AY5Ode2IWjjC
+tdhsQPRh6zwY+/jigTrMe5kpzeIzS3uO72+yvEtMZ8VvV4Fcb3qI7ZYQ72y49GljwSmilZIUKBZ
/c1xy2xZg6VQl5XVrfrJQWofkl1ElTEkBRkMNr2MdT2kkmvPaRtJ4KS2vfVp2GQeX6FgD2P1jheL
pUgU+A3Qew6aQnVIqjObRXMTNanrjaSejjQ4TPtuh2ZrS88Do1bUyDFjyu5ZEZNbMsaw+r8hPLhJ
P0UmkUveOlNdkVLNAxGjT2i6F3N6jvl8Km+EeILST73DB27hI1FMbkNyu4PuxH8OquHgEA2lAcyT
+mSu4EUZLwX8BqOHGRwBxXlzyDOBa0LbMNhM5RejhXPAxs3qVgbjl8jMo1w3awniioE7q2qDJXS3
gBVpQZAAwBmKKJzCqZkBiozxJADCdUqw6mWgCY8T1CM17b5FFdyOq6Glt+k0xv7/Iv9Zy+5AiOCt
DPm0H6dfpgY1ZTajBeDtQApxyjVIT1CBPTPMgk0cfBh9+EAvA2IOsJ6s2kyxtxzUAivqY5rPH/Mq
jZnAKSRhggQEy67C2R5nYN+tAFIosyVl+JPrDJWy6wuMOfmznuorTe1MByF7oIfqzDGyy1Whvmbp
6AhcoTX1zzi9BIg9eCkjBXyk2G7GhEcfC9cMiiUIU0PPXBcgE5Qu0HiXVq1yCvZ3Ws461CGdhS+h
foh5fRI94EipmaCKqqyFamNwJlZqeEyjtwJ6VG92d0pYulIRuWpoLgOwaEhbsCNQGsm38XgI+/kU
2498wQ32WY0HJcJwza6+0wvzzoeGE/TpTWFUeCHZRDNI8/6nP4CGj6CkpTFxvuwq85hHthPAcBkB
cVKDci7KHTooNMIQYXDX8wFlxxF3Zo5xGHjZA9KRVeQRj5hcZShxLIDaaJNEN4H0GvG/09s3C1ca
DQQ0friL0/KYZb4zwlmGUemMGUyXWF4m2WvB2JD8SCoau74V9G0zzfnCy7z0Ls+o5G3XsfP2U3os
hRuHh6zcpUid7asCLzyJZpuwoxXxJYFyJRn7TFr/fHn1s9bw/5aSbQKNQSlV5DP2ZRcBYyuRnuwF
+W4QSjg7iXBk5nzdHkf9ntEa6WZ7hV1iXeHVQ1N+n+CfPrdVi4S8R9z+iQk6SCRq0qVeDb9+vr/v
Sa8qrFwhY+iq22d6ELUXfP9xKJ/4PkHo4qfmL8K6LbmT18rK+1U8VfQOQHw79j/ZdKIn9V79R6fI
x4hP9g7IdxXeMaAlzcVclX/StxoCmOX+fJdn2qD/fYr/f5eGfKYhlUXeePrQGAchryshlkPkLUsT
G4j6t0qsl/FayHsNfCtvrFtrTqae0f/sNCijUwWElZAOd+GOvl1WH+7oTEM6DX4GFTiKbyfOCQIu
XFI7DdLlwWGIUFi0aBp7a5c8mBfW82cNxn+ehCXPzrtCsU1hnpGUZWMqzUyZkN8BS5TTi5SeDIO5
5ks+9wqEzF0ikJ8JlL5ecX4SHwjkY2OnIUORaF82vzME/enkdHTYklwuM1yYlOzUVOuuWprSjcZE
pojStSce1T5xeAMNEycd4XY3XOC1K/OHc87t//ggzvboRjIKno6sHoaK8UzwYKpv9CirAjK1MTFt
pd8wJ8fXBqeRCuzn76Ju+/MamHeOj3fAx6zYwsCmCe8i03p3Nfr4YEBi86YV0Z46Vid/LDkNPn+9
/XwV4/yNv18GcyTBj2EuL84UKmqmVyGXDwEyDjYMxAQ6UlNj1KD/K4meyHy85nvouaAX06i6Oc1U
AK2hLmEkdoe2JmC3z7bpYeyZ00v2CgqCmWOQhveJaHBZgJLm/x2JNUmLg+gKyu6nxCLE9yVGxD8p
1VJljG9pcEd/z1QBcrEAT5YFXzrYScaATk3Mq4rTjRNPGzo3ho+g8zXMMocJdq0JS5kOP7BvklHZ
JArtv1fRgx5i3Xd+flbnWof/PCqMP1Ak6+iUzlQm/tiHRQaJYM+iNNlAx8pp7a3M8DHV/yuLLkxB
55dv25Zuo6vANODs+48o5T0EA/HebHZNeNSxESke+ApGUjalVVpfYPF/88tUWZEVA8KVKvDN/fwR
alFklEMhRXsO7p6QSYAjM9/lKEh8RsMXnuI3C1uVMT41+X5szX43EfqwsP229tqm6oO9UZwY3maq
so0xatC6t0omgi+4q82bKf4Nax0C1ErW1l6EETrkknTXdOuKTt5qiOjrf+d0d5GtbhqLHmicNrpW
4aaqHpvQYNBONWHDf3m0oIxFN/MwwqMSSIYbT7bgYzFzr+pNoo9brFGzZBfpshuK18yEhk+QW489
UkhGQvaiQ/eutPsRaNwn97WESZRn8i07oaY1VxWZJ42Ub6rkNkDXkzGTUyhY5KS98WLdNYxf5mCf
hlbZaKSDtaK8NTHZnwDWjEMXpzub2KMEPk3mdRe83L+IglhDaBM5RDTF0lRNO/uyuzYLhrgdY5Jn
XrSOL4TpLPJT/1UzTr53qO12raE0SNsLW4o1HxIfd65ZXmeZBktXNmVN188O/ciCy6JrESLvEeui
tyQma4RZCFMbU69Odk5BzgSoEqQa5TAUNbFpZZ+RqflHyvLdoL7KQbPphbcaA0C9EAYz1MfEg7WV
W7cRDayevWpCfyjj8TZPyZ7verfa28lw1Y2EFEoUPTr8sz+KOe9R9y2s1FLUa9mMHLuZfg2DuTU8
T1kUtf/bgGrKBIChU5pcVYa6y5lne8ozfqV3Ujg92arxGvXURt6mtIyVyJig6+ZVSuBfmzHOH41r
L/WWWLHvYb5tGzG6NkSDLlZ3xaD9CovqHgqFU5MYZYldCkvDL5TVqHtITKJ1QrKfqwH8qYg5Hn/+
zt5Vrz+8hnd3hQ/fmRHZQwk8rx+sE/SCAXooMETDOcZoNbnq0Mvb4lCj2oP2WttrgHaGvzTuU8ct
48BiLvL4/ud7+lao92FpGOf1RREGdl6WxsEk3KqkjIrJcZsg6Wg7z94V8d/U+kcf+/NVv9UFsZsK
HMFVSxfa2VVtpfUFNAJxEDOM0m/b+NkIkpUsaseDjjiJV68hvw6HVj9iBBhAdHNK/aTpzWKEYA1z
tpXWal4jgNy3/m0pz84GiD5G+u7xQU+vu05dDeawVdU/DRVqCAIkpjudYHZU9Xa2b1MgHOQv/KNs
0N6qbk1bqnl3E4Bw57317SXzjO/ePoWspiiqMvvu6mc1rahTvW3tzDwo6l7J++tsJEvVJoGz0pcS
6icaKZW9RzX8QyI9q/QJnvnmW8y1GUpBsCCrplxqJY3wKAPvKxdOnO8KrE/3d3bCmaM6tHqKZDOy
H1Ktuqv6dT7uegaavWrQ35Ltg9Qooyn0jG2o4yt+qfT8pnf6dAdnq8IwO23E4Ss52trrgNVzctsB
ykIgRbloXdgTv2sxDPYbEkBMW2f3E59PWBQOSFr0Cfs2Spp+slacfDWxpHMdERdvA6YNPtIDuH2S
cppHTAaDFKXFdS2H9mNeBentzx/FWTrBe+H96Y7Ojoc0H4oi6WPzpvQcUf0Bsg6SvcEBMW5kqtpt
o28666T1fyNlSZiNuQQ00K8l4j8Xo/grTSA1a0bXZryqYKOtVci0v5p28/Ndmt/U4bPFmkFVouEc
fd6aAbhVjR/29YnucfLXfnE1wcpGiFW6ZbAFi7VLZ8K13l5mDdzjtQp5gNMXuIBk6DmRD3JrLTsJ
8pTHlFtlkNY71a/M2qAMEgyVMYYvyCNc+QBhWFe9WdBCpJ0db8pwpcPiklbBuDLA01R35nffSRAR
E5dwUko/rLmCxoWKFeXrmEdhLWG05f8gaVbDHNjFocM24+ubUd9qzNCkK199CIGk/R1A5s9P6rtW
myc1exEIYma+lFW49xSFPfGkgi0cCArkjXXod90+va0YQLjFffZPIJzFBG2Orldv9C1JKjukg9Mb
0859eFP9tokWRmn4jwaHmc2FV/m+t5+dR4aqqKaMQabQ9PNOQxtNKZHFUJ/K0WktIodglUDZc3zo
a4Rwe06jMzJyoZl1/EPt+LydwOkh9NgEUrFTL2sgMfh8s2kNacTRtXwDHUXy9rHi1t12VjPYOaGx
ZNI5nrlp+Z3TppV2lB9Iidc+i3gWajmW7XJEzxfv3CBeMWZBGvLz25g/5/PfSiU9K33pFCirP3/u
qSEspjh2uqea9mJyZZliJC+GVF54699ex9YtajyaRfu8xoOEPBiaxHXgGkPPZJrGsrT708+/5ksp
SUVn8DsU1EGGJYv33e1DKaFpdqHaUEX2qnriMjNfNIpPkXQTYnsHfOP9aqA6/nzRMy+R9w1KyHRb
hqCMpBs62zLbSkFWaiTZraQtTU6s4qYoV2gVtew6f5pZc8CG0K5+EauZWtswXIniHhK+ipxWAxRd
J/0MeAE9T8YdTNSf7+67RyJkCycbzeLvmPV+fsNmNfWZbgUoOJslTVpOLZPXN2m+NlpXl65lNV/R
RfnyBYDmuwoKt1eAAVOeC6n3c/XDq5DCOhpwFwj3Q7PmbeRRBct1WvrhiY6tQlczD9Wz+ELr+14i
fVzQNIe2ENhwaeSjgeWdHdeUSYZeZMn7z5VLYyeI0sjfJthATWn+wYRtZ/jtOmeuHUXVk2IcDN1b
hcRh6/Zfu0638YhDGNy31NgaxatuDI6tjnzxfKn6oXIFArbsbw4KGNTaOq6wm6KxSpL+5ufX9rXR
5WeY9Ll8gDrUuLO3ZsVh7Pmor/ZFu+YEzmNH2A901Jz5P1/o/MOcnxcfvzIjKvJsZ/J5eeS16LSg
VsJ9zBjDU696eweIvoj71//2OqA2M1ogy8a89Z9vNJEky4WGfVYBQBdlB/JpKaqg710AJL6sd6pI
Nm5dZT/jnzRxBn6kOvRIIYz8vnHVneaK5bSYs9EnJ1pc2G3OjJRn8INLYSEsY9RiatZ7f/lhiXs2
zXosF/5R4UAaK2WdF4R++Jmb2t5fQc58nr91TLpQwlWduY0laZWPptuB8IcPiXGIayeD+KSSZ5A3
z1YyotUbIXrJF/aA8wLy/D7n2uXDfXZqOEaWrGMdM71wQGkGI5MdA4683KE2//k9f/f8efCWMPgA
aWTks5WrNnqi1M2o7JUpQsvjRsmL0q3NlmxuZGP9zIzF38F/8v3o0pbzFSKcjf+oweaPRgfF//w7
+1qNvWbK4xkdEkUNd29A/vWgidp9NxmZprtO+qWBgvtduhl6DMU0NOhHkyDbOh4dY2IA25Mw4l+K
FtHOy0NeAcaEAgNaQZgOq/PzreVMsezY8Mb76VpbaNfPGIu5+F1ieBnjj9QtPDe5egq3T/tfx+Xy
7u7fKVoTIeNcymP7ZiWY2Bfa75CW/QU/S3LcLUJmc3tYL/OHyJEP4WdGPXkpCJEurIVz/yJ+9afL
nf3qTggztOoJn3PCQrTT5LkwKLHis7RHWV0Or8TJXLji1+2MK7JvYltmqAA7ZwAh0iUlb5MJihhb
OmA1y3xyJGBbD5qppDwMosBKFw/uAZpoxvLoSEaFw6M1+dbjj0VILX++pS8N7vwQLOh6um2AIxrn
Da6m9j0yuGK8f3x8nlzibHjvtzapav3qeCSJYXNpW/r6DGijgWN1yiwDHOFsBwzUwsDIwJ8zbCAF
4quKLr1UTrPDxYQEcUByrAW/0TcsbURAav46aY9FirKsfsj7U9ISVtzJuxGNM5Tm4AihZgW0bQ+5
MyLvRU9/oTac38nnI1sDZsWh2mCAQJzj2Y4hV2lmo0oArq5P9Je6tbXrl//6JXDymAb+tUDVsnFe
BQ1+FUtWGcf7Sa0WtTgh1meafJrGcYHXxdK3GN1RgcXIaHXpCow/9l8E1Bdw0RFLcT974OTFegdK
snJhx/x61GuMHTVrTh+lJTp/XTpLUGorTsahckrUd9Hh/a1cd94FoPUspOU/YP0M1DMwI+DIPD/r
qz4ym3RoxZH9se7LzZivR/+NmI2loKtufNz3B5wtRpKgmRUpXQAvLXJiRduKihwv9c2wH4pwleDh
nllApWQk9Qw56wm9GZ5c2rDSRc9WS7q32buyaPaxLK9U2ESTCl+bSjPs2GkbgclxAR/RkeBZSsiR
uiFzLWvEFtZaxuWNJm6tmRUettsyzDZRF12F4mlI7knwOoaYKeHvaevFoRhfOciU/tHre5jYuTOU
tbwYRnurw0rpzdlVQfZowQ9NjQJfQgw3qtM1dihOSdUmNHpz7SGER2JiLmkblVtGDUIe6PVqSih3
l7tpcwg0+1mNs23XUMRX8SpOc2ac/YycnSxl18Xmuz1OaEBuUk+mySGHe0RMZy036jKDxHGxz1Hn
KvbskyFkRgGhAXDQVONsm6ux6ckGrcAiOD8G9UGu7JvrzkagWUBOhW+VH1sLurpjT787PVspw4MZ
vy6VJkcfPThpmGwZSvbiwlf2BSub6ztuR51POf46HzyJVmow7Mnifc0mb5B+jn6t1ddmeKj6Q6K+
tdoha9OVhE4z4om3ebT5+Tv/ZutTKPwMGh6NFv59iPih0hGFJ3pWPqwC8o8wg2Mm2ijtKr6ICs57
0tkL+DSzONtjzUbUmdXpBPghuw4yRl4HieB1mDxPzIVC00U6MBV4blz4gd9sFhwiNls755vOvORz
HaHrMq4gQoR7eFoqWtFJfaAxUOqHi53U/AvOfyHmHQyPbXXGs86KqTibbLOWtPeOHba+Xi6CO+u+
Cw4XW5DvfhOyK05IS9gqveLn3xSWhSJGTXvvFGW85LnUlDthDQHnEtzxbnf55VdhpcjaACbgEX6+
VtshtdMCevWSAPvACYlRQ0VZYmlgIiJYz6w3HOKNpdCcjHIcOkc2IPtep3B+6xMyDLxMJL7sS/yc
b5+2ybrVacHwrZmf0YeFa6RDE5cdz8DA1z9l8TICbPt1S7kMpbPXtz9/J+/n3flz4DOBi2PLPPvz
2WadhF6uZlDpPaDIYDdN5aIoCRrKl9awjsVrZd0k9QvKT1+dLhz33+0SKliTpmuQN+ZN7PNvbcNB
K41sFEcdmark6GKBmNZOT2DbekrMdup2vdMA+GFgskjVC0Xpd6sN93pVMXjapn2eatlpEn0b7hN7
yAOstjBZo6co+XwvglFfa36mmR+udPZOs06O0sYCjOK4RaCLp2EIOpjsdPVQwpBX5N+wB6CLYA0o
x5esFr/A5vNUVZuXOc9Z5l9ntbevD0mll6l/HHSnTY+mCZdq8hggUvHAw51KCmASduC9G8ZC14+w
+mJOfYu4tDRRDriyaK4xVIjqjrMDS4/ajxmH5e8lUg+65NFvj1reOm3ZX1gf376gDzd+9tjkZvJ8
2ZMRlELThGgT7GjRGHxbl+a/+jen6KdHdLaJx7rnZ60chfvZtgBw8jTW2N0gfoZhu7bijdeGG9EE
rNLudnQKzL5x1ThWPbEcgPd99DqkxRrlN2DxMpTGpYVKffylp0ROoKkxMHT0lOjAaL4VJFlQCBQg
+6n0oGO7ZCbBKUahPAnU39mDIupjPdnHWZbiX2w/v9tdOJbh5lBlzxjs5y9uDBRjquR5zeNXy34H
e5bPHJqOMpwQaFzYW75d9x+udlbPB3ErKyKQI7DetfqQmOgg2FfCfqONkCSXktkttGSdQ/QeSJVD
mf7z9b9wDd9XvmoDARLGp0MR+/xrlbBPiYbnjAxxEMMIzwmTFr+8YSdF4zLAC6+n6UtDGNxy4XbY
UbQqBiY3duEU9j0EbKn5k1uvyGkqbBJMGB9doLlmAh7PDMwEPw0qvGkpVwXRqz/f+3cvSmdb0ggP
hOIi5kf74RiQai2Bt69G+4Kxgrf3+OL6yGGP0KFUXwTl54P1/BD4eLWzjbgJc3S6oZfu6Q4p7QED
BnZEer+Ub6AVL4UfXvh94mvdZFh4J4PRzP0eJ8DnH5h20WjXwoj3sX6CsxeZJ/RohkKxjROnktMA
da7SvXEgxHxCebzRcIjFZ1SPPKaezFpVUiSy8CrjxC5uogDZmv4g6YyG6eNpLMxZTUXCckCPcGpL
/kK0jL9cVbwauymzUCXi34BbI+NwWF91vxatQIrEGKx/kFHewAtXYLV7Qbyp+zcbR/4ifoQHk6HB
GRDYhO1JDv9kAfSQ37kB016PrrVuk2TJ+ueloFpf0ZP5WcHgYqJBDfaeOfdhMcgqogBdyRLMcmWG
/ca+1IaHNGwwX7XdWE9R/Uqn+dmErzTYq143rhWl3OKHssuQJAYbq+439ajjqyz2iOI6BoCmKm0V
5PCDVa8T/1aUj+FEvKJYgNHlymlUpaNaeZDyY04CDevXkjkW2iELOZH8VjWYDAoJ7xc+jAbvB7Az
om/1ODklCjJVVAdpLP2LccBS/WFRWzd99Fh0rr/o4NxH6u95ilyFPs5ESBVpH+358FeaK6VFhfum
hn8h1B9tER6C6TUrQvRe+dIsjW0vfvWDTLKXa4fZ1ZiTN67C6UcOPtGd5/MJhmvQ/Kcn+Un3JVeH
46wpuENh69b465BsqRSluMYQKIrVdYHCZ24kp0x2GkvHmY0eONlVzQmSCYabp3681hH5pUeh06uY
eCneKlG0pJNLp799+9fyEcR3Oz97U0wqfYhu+AV3ICtMnRT1gbOdqspiMVq67JjR74zyZiL1hWoz
RLcf1aj/xSZDvcJXzWqXMmNbRJkTk64ZKekNUXCitdfqQPY8syIJpDbh/yzKNvOjS3iMAgPuVDPx
EVm34BI5CRDYFTdDtss5oEvICBJtz8h7bj17qWCP2VqI+VsN0ZiRInyVMTjy1zax6rMobSZIzuu7
JmweMGhDf1h35mFUGcRWnGuxHF9XSMSUiOZZEUgVGsKnk6UslXgo+fq+KVUq6PRG1/xjZyBpi2J8
Hh5mN5Ap3yZd66jmvx4gsGE40xXafnYZ8SfhRGp8qmwIl0VP7kfpQh1NTLgHCpJzHEOi7Hfr2yut
E5sG0URuh8/+rG61hl3vj3SV059qDDe/+owIcQvbgUGsxybdoMqDyo+D5txpeiX6JHz9NimGoDpO
Y2ONABEvlYZmI7OITUG2yG6LpXnozJyOKNoVdHOd8qLh44Ff4VaADtJES/jCdCLdVUXpwXgG5IeL
pUs7kxRidcc/++1OYutih99W5NiNbbesoGj7wxvsbVxGH2ylwQ8UnwhvYzA3KGAMVgr+SdlGBL/Q
2ZfNlTdA8emC0Ek71FCsIM1609vfnXQyZIz3zebCtOmLObLCUEYhDXHGEua/nZ8ERh/5zdjkc6ka
Y86HH02zyIt1io1l6r1BZLZzzbFMEiEibA58Qs+sG7l//HnL+3oekVJgaDNpFfYTaODnwyGrTC/q
NT+5q8I5PcfjK3AxCJ4O/rVeXNhev5lTcDEmxdZMuLKM95Pqw+6qVO1oh0GQ3Gl/W3vJyXLbE4KC
XSzGuAtxnH79/Nu+TInnR0w9rstkWdsWeOfnH9f6g8VsSptO3Y1hu9Tk+OAsBLxg6r33PDwPEyLp
r8AbIiGpyh42KSGY7VPwaoc3GBIyTbrQCZ3F28944OdbOnvrfd3haiDi7Pi+Dda2OzNCOU3mPXDC
S8Tiw2BvpxGNVq0eYPFxCPgaCqlxY2zvOENBHUaCc35+VN80p9zXDIUyVTNIPZgPxg+vxixiqx2z
MLibnsO3AaEkpCrU3MkKD60jmqOW2PPnn6/53dLjtYCqKBaj/POpIadpGvpoTI9puo7LpSpc2WAs
7KTVScC8uYQfvY+iPpdexEThCinzFpB6W2eth+IZEdTLaoBbtYS81K5LAXUYhu3C4JB+zzXCZjBK
3WaPFUVSrw41Sv1xPfzr+CMw5fZhujGfyuE+FTPriX2odv12mai7Jn4yqr/+9JQiPsrfkM2o636f
37M1kxOYuWXvjtaOM90O1ymy5OjPz4/y29fHa5NlWdU1Wz2vWwwbcWtmx2h9HrRqa1p/ZMyvSgeo
lnlC1N0mIzr+ZRJfWDbz7nD+SD9e9ry0TDwDI2g1nht7+kaOWEpnSPtldWnruHSl+b//sD7xe7bG
vvTSo+3fzhWMF6LLAyhmgFC3GAxCopH8Eg9dHBAwZQFXhvWfq4MzdunKQFuQo7z8+aF/A2wRK2fL
JuD++/z77FvuTFVJgqQc76+a1eHgEsK8bhbrZLF3jru7zenqwlb97d5hQN4CQOHk+0/x+uEZxI3R
eR6+ZPcEix7Kxf32dqsv1sfjbsPFfv5t703B+ZsVMHrmhoHJ8rs058O1IlEWWBuriMCVt6G29tg2
dAJuG9KfQMc3O7sCZw76Hbh8izNCvO6HXSltcZ/zmvvafptzSqicOsyerLsixT4bwYBU3UBBQg6Y
ItCIGwSACXxs1GYggYgAGYbmcnVhiX4zBob8wJev2bwnzX5XXH74JX6gTkiSa+sIGUck8p05m20S
uUZv0e4oHUsd6z1IYtWmmLaJ/myFj2F7HRt3Y/RooyJA87SMq3GlBzdj7I54/bNhj3dWc4rbYVFQ
B0dS9uDhBIGrA13LRayWqdk3n5kwZ6q+DFirnQ+R+O7HXERBdoxkQk2pCKRuNx8WA4+3CTkoguRm
9qubpeSNO+mTM1WSE47FrWTioFYOcGgoH7JgQ0Kqn/tO4Xc7PtkxBiOgJE+V3Uw/o9YJ+XOxhswK
c/yucRmPxaXiIBKYXSn4YwPFne1l+CJQo47ETBgUSw0xu7SMUQypyvOv5hFomeQ4ZhbO2P5RyY7L
YduzXlThYe0w7Rp1WtFoXUdhexDGr9WgKdR69TGxBUNxzAC5mZFqxLG0mvkQqCTdUo05qZ9A4SdR
zcCcqPXInUEGZCmnIIj+FpO/0thtO0zx/oe089ptHOuy8BMJYA63TMqSZcvxhrBdNnOWmJ5+Pnow
/5RlowTMXDSqL7qLInl4zt5rr6BrAY2t4aoljuNYiOWUdNjMyZOjF75alN+CcH6UGVcbnWQLmrDM
u+7YmtqzhHooitj28fsqGJnMGLDljMIYwCqwSjp5MpDZ1tXJiQogOSOej8Zk6RKTHH8oze30fJpK
B4gadmJWPJY8gzhrPWXInnDSelVj3SubpQLeNcTetNpFvUadjO8Q9v9IhYTKWKmF1eNCMe1lie8v
NUxiEhHMlKdDmzTKOj3KIcAPXWb367AXDOPbwTDmFbUvraXJ+xvjBqc9tAWkmdTDRyC9xMDNU8dD
hTkTR1vppU0TZq6RvinY6EqQi9V4lWLpIfbmXOevMGrtQTH9xUm+PxnDUkA7DvnGwq1tntxTyXmn
TGSKWK0w3beYITfpbUr8RShLR2NSXsflsklfe+K7ZdkewuJQIoY6m58V7g4xHZ4h57upN+3TTzEz
7Q7Hwsg/L0rK8O6pNhpb4hm0AsnA+G3ln+eovk9PPum9eF4GfTs/RZ6IWEV1z2G0DKA1YMGZsDBo
GLIzVlnRvi/HjUpzB7eUrpoH2N0Da4r26XzrKyrOYfw61RsxJBHUZWZm89KH3TvDHdM4rdQhc+lI
8oR/xHqdKLEr5jyZzFlJ6jLJD60GrlZXrzNOIsSecZTNCVue98Ihrh6gjfkUtlMjg/VwHWERHYCM
0NxYolHODXVdmvtzijWRLt/4vI9zAoU12/o0AqwkEzMdyEJUfIvE04CO0+SjzM07fBicU4FavVyV
crOqcqJ5aW970XxO/E8A21Qy/5yxvIMbvwh8ed8Z5jEbij3jhUk3fw7wI/H7di/IeEKCBLZh4vpx
5aXMfqfNZaILdthORpjSvRhxP0/5xK4cLT8BNzZkHSWZCZNL5V++H+XMpPUoR5C/i8RDx56pjLNV
l6aHExEldP9d+1qm6n3VoqMFFVLVwMtiwW6Dz3GaNFe4q4VH8CahiR9m/nNfPWvKKj+RPdlSFiCd
KPHTjoJyUcv9ZlpgGGVNpjwj7Xg7fSyldg/FIAYK4f328bVT+ifC/f32LioVAJF8IO4g3Ug4sHC8
uakGAd6pAwt/NzF1a1JlxSttxa+P1GTgIEEwmmaH3x8pu4tZm2pTbNBtccWoufcLnFoOGLlprI9/
v8Bf2zhU5SY6PUGh2LoopIveKJMk1tMNQRxmiqQSUP4FJS5GtP0D5KMv/fNwrQL8BcactOz/uerU
Tvx1jotRgSW40vu3451+tsgEffUf4jtyGvAwVdCRBte8GKby7bIE+uuC+kVLhGxLCAMj0XddvpOy
1ci8CJmYDWWn1zOvias7X/4Ixo86kLw8rO2sOllhd43c9wuXiZpPUWUZQrE8Cfa+33eQheeZUmlk
qEsHqbvFI7QNsS9FZwvXuZ5hb0GkkPYCJiUYoGvBsVKApiiwGmOVAaBgvM72O4/Brf69Dn5tr3XU
fPw6UYfHevFGYvBAzUjMBIe4Fz9+rGf7QtyftHnXLmXBSgZHY3IL9jt0W+U4joe88M4MfLobfElO
+hPhuedlj6hl5KhzKDX+/fN+rZogY6Fxgn6EXPbi/YX5GYeTWsHH/oTfCAYiRQOEtRnInFLQOAm2
zEQNM+Arl516nstlAxNehxGJFli+VKWUbXXKijrw8bZYxMb8TJlmLiaIknSbBkduEnHWJAX5mZen
mKtg9nftS5lgjR+/QJcUDXEB4LxysQP1aSTOhBLA/4TLBD7uuf6SJidOYyAydVvCSWt6gFY0Ozo6
6zDD3u4qDfG3HYlRrzyxZST2iAvoRTQiscd/iOF6CBFuW9+Q6Tae0hUEGcRUzH4BO7OhsurxhSa1
QctRrojDTXtbrO7/D28EMjxcawAOiF8XvyVMUj3osjbZTWL1GPAc1/VFIhVuHsW2iMS8JHInetBD
YdMl3UN2Hja5ijE0BXCkH678mB+mBhMCZEqIFyYFLrOGi69GGzBQUk+RtiuT6GHWRo+dmFCEMOo6
3fd4C8fgf30EnNx9yvg4lfJON/DB7gi3aefGqbmpydFht1iQffLc+PLjKWwPU92Kkd2mJDP68ywM
y3AQHU1VMU1NPJM5Ab3ydBZKwmd/qhZSfV7w2GcazjIKlyyZ2FRUwfLDhF8TLck5nJKKkc7MVY6N
VhCq2LK3douJfZ4KuOwd2jPZYVQpyr0QljCe8JI59+2iGQ9jeKucGO4upZJRPxwwvCaT8iB2GCtz
PLfn+uakCveEHuK6qK8C1fFn+Uctj0eDiIYgPXnCsjSIMsMKvS4MDL5Nr6jr1VDVK2KmUVJVpn+n
mFhwoBQSCrcYsIaadHF1S/wTfyZy6lIGDhh9Tig3hcXjtNamcTBJBlQWNv6JfqTumOo4BBHsO428
cHywOxqRDC/LoNXsibHVNf46GvoFhdbCx1wH5yY1rZ6uLInfvtcJmYIcIqlID6Yd5a+TbTwpBpki
YLDhsd3w4m39NtEW8YNdExlpnXD5Otn/vuRvX6fJJsUWBX8Phcr3K2Lm153jIEo3tMDUkgzzKIxV
YhTruUHL+++LIW/4ZUMC8YUmpsmyAoP/++WS3oyFvgBMYJPnnSDGltNoyTTFkmrsvKu5iI2Yj7++
TirRlF+jz3v/tStu0PV0ZDUVdJQpcd2x9gYCFBUnu60WLZFRxjiXwRUI9ulArv15qVYEk94N+lor
/6jF/qT7RDuJTk3lHd0XBR2conqGskJXPtPm3HoI81YKsUkmf+Icz8Vdd9oa/md9BnYHAk3M5eCj
osFXbqix0GED58+AbjcbdafAVpyhD2PJmDYjwlNI7HCGyRFBzYf0XsakXsw/8+yTsA8nYcAytAW9
OxwLjbVOnM2MMZM815WnWJW9FiQEp1877l8o3eABdXQiEegDW6NAt3+KVoRWLklKPdHVJdA6MYgj
zaPyotq9Sin4Iqt8P0VgoMF7g9cnGbpyWabnoxj7o4Ct/Ahpx3cNwxZFjNbt4LUa7eRFe0mIyNqL
GIPdFfcasT6Nlb7Fb80UcKDh94c81DnfNIot38MpqkJYXZZ4E+yBf1AA3CIBurLMpiL38gdDbcKy
V5toZpdlae9jt9qMfEatQ87B4wBBZE4ozqF3Z4cGhzpHsGZ/sCTrrpy3X2zhHxdmdDJFnKJKUy++
XzlpEgi2lXxgdPlKM5yRnofIjJmxw/rrNxEw8WS47OBoOnlArWfVXrkv9/gbYcBcw0aibls9h7eY
k4vbU/nmI9ywlMdhocpWuA3uSDRF1SoSP3HmFqIKXpzlnNdYu13lMF3kZU8DCvQjAliZKqAPx8/k
+7d6ilNf71QxuBPmmFe3jr/sYa9uMufuvI5fkj2ueI+aq155edPfevkIIQhOHGkwR67//aqJ7Dcg
qWo0eZqAUABdQ0fEFHWipP17mag/9z5u8H8v9dXd/LXb1mKTCx2Eot25Pt1jbeKlqHHl8UOZIiWA
v2jMc6RscuVA1p0KaDljINe91kxph9KkZaZyDPCTmB1AjRwm+lISb3B6tWWOUSKCsJKfT1i00jL7
HAlY81XJRYizihjTvqckBBYGY/6++Mq+Ef3ZuhoSFQeSSdR2uulGdTFhCpiuTuBiJb52w9aIFiNb
Q1kHc6MmO6/BbT9JPVyPlgNa5laXl7P6XlGvsYt/9kDfH9ZF6VTMDJ+JSZ3vGIWmAtFysMO/Bu5C
uy2jvRTdlEG4nMo5CCSn+0q59gN+no3TD9BACvAXhcB48W01aSz1s072b4UDE/fqFde7O/85Xwwc
/77lP6bb8ebfC+SXAu37JS+a6RZfWgxFzjCqMzcUQCKHvSYUyyx+z6FVlM2DiN1XZN7TcfWw+Xl1
3WzdkSWlVpmXUGTJ8kC6zrWF+0s/w++Sgf5B/tnmLlVekaZKQVpmvAvpAACcq2CRnGmvtbhVIC+R
ox1d4+4qP5tuDX45UegKM0HkdtP6+OtjgQujnYXoPNCvzUXZVoe7swRl9SMFyDrJIPcEvAQWw/uS
LUtwKC3NYiUODkTGE+GlfB4QPZACp56UH4XqKTPmteq18iHN5/L5rRQXVbNtxK94nbd0ruruiBT7
nJCq+6wJaEAs0tX+/X6/dM+Xe83f93SxpM6G3HHwleMBSkPYWvjHhDdTvOQ+vslRWoyb+vlpdJp4
KXy2S8Q6vcX3Fzt+SBTdfKR6YV5rdRlpIQ/PebmuK3u0cQF9xxyGYMRujRXAv38xes1ftkdMn9Cs
IGQTOGS+vwat7Ku+H4ZxGl2enHAZaPTVbrYO78keRCtklA+i8Z5BTq+oGX1+83LInfwGFZ6YsmM5
VDTEonzyCjPDUaBR6E/G+FJXR+mTCEH+D+J8TvuQCmwRL1nQK/JdosmYuoT/YOw0wcPH3m/3eBmI
ThLf9KSoEd/m+XpiWc8lMDz22+lqwIuDtFXKmgKzV1wRPmp9HUcHf7btJxHIIpqtYom2+CjO9dvI
9RtH2ZMZlGPFtC6Yj8qmm7zPkh1p6Vq5ELFtJOryrsQb9zbKtnjKywTuTU0FzLV+Hlyz/ZiOmcul
wWQYysCkoQPe+v6c5R4pZTYykjZTjyAVkqBVUkMBMk4QYjdQna682J+FMfXCX9ebPr+/Pq9ZG6bB
KW+iTS08RNKWiZOvgYjDr6q1Q4SvPGwrOLgD/pv/zytfbOzd2EVyeyrlQ+uQrgBEiQd2asurEh8i
V8ZZ8/nfF2RoeOXZXmwlTEPEopJ8f5dLVtE74tkWwzmS1RPyt8WQP3aRTUqKqd538Y3P2OHNuDnD
jtSWvIWgcJvaTnA2Pt/huth1e9DHrnVIpTmTH+U/GN1zerpTIkDW82NV70SixKNgL1Z7fYaDuEiz
vMuU5151I83b15iI+kAyqIruRTPZ4xhoDYW0qsGdByjEM2rqUqohHpLIOlthdtOby6Ran9NFIR8a
YS8Od6bk6MkG8Csc7uIK07rJ4hMrgi7cNhADkReD9rKEsBvAJ5eeVXfEJ532pgIAmbf4RmeLzFgD
XVl6fWzT+2C2O0nWwP8+vpAf2hHsftrko9dDIKdAES0BOrsjnqDRegK/61mE7aRihYwDotula/O8
ToRVJxMEuzMxHesfYuxLMmxVd6GeWb22n53uVAJOpXVOYkst3MaEkQ3RH9U4ZrN50WFVUiG6cFNC
a8NhU52XEc9da1Zaf9cF61rcRwON29IIdrGUW1LwNhK7AOfMMsgEznZq9Kknf3BEIZsHWlyX3esV
Obv9TW+2oJC73DB4oioOskvsT1ttTQBLKZG44PXivi1coWQDmhcmnm4bWVhKwS7AnrR9U1KYxGto
XmUJJ/2xaS2pWWTmfRK+zoJt7t9JhPw2xMXsknAdp64SwLy0Ppn73XfqEhezWF6f/YPiM75zBBIc
ytVQw1BcIjRTCGIsb2bjkp1qWBFO2mOn2y9V0+3Oa0VypqmoutbPSwNnPWUTl+uSXxYNrogD9qC+
y9mHmCxmw/4EkjcFLhmYUMzkFvbgW1Ue8tmU3/OWAyDXrorxSl4RG3/oonXfL4Ri0cX7NHng1Bio
LzDVwjGGWdU0OHLl1zGZq90SLmqBUrnfntIbw1iVmlNXnoJsxlyOPTNd7KedMp2L4xF7uaqbV9kx
0/dh74q0QBHnGsb92vjIDtxmO7F1YaSX2f4k30YawrmHWcTAUnibjaUVFU9lt+2Jd6xIr+CmXD3w
wjPZZ17X3qfxS1gvY3OfNJvI2AXCfUNIMOFPbXxjkuc2zPFNKUanamxFXvrlqkXe6epX9JS/CFnY
MUUDUoKmMtX/Iequh1aTwjYhuJ2Om7xe1j8DznSi06qHEqJqfTSFbRQ/AwDps49/72K/gPFcfiIR
IGmdAI2L2hAPpkovpQZNq7HFNA8yKRKeiRpqzESbrR7XkQOlca8INtku6+mVF8ErGMFZ0BfVTLer
4WQpZuCRQLf792/7RWr6/bdddG55jCHSIJfiQQ+cIrWc1imXxivayIA4b0s8N1a+h9Qa7pvCS//k
xpLdyC83UuuS/DJPPZJ7FCYqyxkJSi1Z0q6vktFjLXHUIX9gTSPvW6TkOLNHuVmDXshrWpnWn0fy
MT6Owl16o63C1obn1N3HszlkffClwPFfTn/00DMAIO8F0eJZnfUlidZ49ZSErjqD12xMfxcNj4RI
GGA47BaVcOfHHmFUJDeYEBiIpH2Q8VnikOq8DKL5+EfLl4xPiSth6u8kPoglyYXkWuDmcjovrzza
3+qvv177lxPVX+d0W4pddSILANb+tlazG5jWTgApWNC5vPApt3y+LWmxMiTZ80Mo1QuNQRDjapS4
n6PQLGd8023p3xjygTQUGH7CBm3SFN7R4EkdvCcRHtriboJxG8qhDMACNUtcLsz8pdGnNIzMEuIH
nFwm75O4FFakndtIb+3eOMRtYBeSvzoXAs5cUJ76VwJ2m2gVAG+eR9wxYUelwQszwVp5YUqsNsN8
JGI3P09i3PRU7fjDn9D4XrEURtzjCZuQ+GHKy9HYAkd6PpibN7MhdZBuO6Y+LAZdRnosr/r6vgLS
Kcgh9jVpEUm0h3iNjIxuW2WGs92Ljm4XCAuHwQm+Znu9gr98CQh/VG0Km4GAkk/6gajnRmyQdUKy
E5GBHKGGNBeP2PBB/8au0elhdCQohxyt8No1mSEyIbfSTXeXjqvkDuPvei0MONxfQTR+L9rV//ws
rHq/F3eqXCXkIMz0HSOQ2eRWMrz0WJcCIYBwkD7hhgCGBoajjVHgEED/BslKBSHPKsixMNdF/02g
WILSX+ovHUzqUlDmKDjk5LxAglFlkeP74W1t5t6MXgzCTBP1Dkg/+igZAiczWmuibcxozvKQhi3f
lSammn3hTaQmVZ6X44tv6H9CHQsA7xQpc4Shtogj2BAxiCl86nGYcwyLuj+KucDLHyxTzIs/YUKm
EkzahaLdisXd0M3s0SfG5G2awX/6BkKJrH34Gunkji40G5R+efHaf+XA1zCIpgyT3MqD16F5m+Yf
E/DbMt4f9Rkp5e8Qeigh7kAMx+ZjPL1IKCLj4RlAZgqwqcPBmvrsWfh51fNY/A2J+uutiRfdoS+k
HcdPMhziZSuCj5Ou7QyEbrB5qj4DYBd+kWRa9DWFkzxV1ep8rSn4DfKAFoEsVQKcFy9te8ok67Aq
FopNl30YVC+JscxPzbydIXwjPXVUV2pLulMqkN9VzHnI0DT+vd/9/hBAGAAamBFg6/V96ZJRTDxi
IKcb0C1GBFAK9DRBGbKeLD3IqK9AdPkdzL9JWZ6ChrWotNrkRk6HecJRfOXnTG3Q5QeuoR7lceDL
BML6/ee0QV/JQw9fCFOrie8ml92aD0DVD5BpbPK3Zh0Ime5ENIzZYF57IV/q2H9d/+JkbcYYAH9W
jAdlbhCws1KSx9BYot2Z7Q2BaENYWP1ihndmfcyVhx5LvcdAWIVTdW0P6YoSZYysXP0T3wTkOFuE
0pM2Msf/QlT25WNCAKpg1fv46bzT9314q5oWFPXZcEfEN8HXD5krCrdluM5SF/8Dcs+ScNWojli8
zKxkMerbPgcC1Ob6Gy5SfbYlnI9UB9n0atEyOeY96Z5RhnxXFJgZbouZJUB2I7yonHc5LsRW+IBm
X3v/2ritVpyXugPC/yc6HYLGGRgCuuYhwIr4IVqC6RMyVQdHc9Uc83XjkLCY3JXJItwRuEOm9REM
jMIHp0TjfTRsTExS0yYOrTvd+Wgc3mvTJXJL3SFc2Zm4SE9Gkak3PJHTVO+IT2z2AgsJAdRcZw9A
HFZ41XF0XVhb5g6UA8IUPs1LZZ1qTqFBNrXYMED69+V53xcbY6ce9T9JYw/rAHXWgmorivdx8h6y
MNVtPheUjTm6/VRCMwx1/DdNcoPsIKTbBDdHK0C61B9m5b1yC+oKAhV+BN1NHN/IwYI3jbPLv5f2
L+xUsM2/lvYF8B1rs5k8YOFwEO9G7wzxMHHL5Hl8w5CVqG6amc49nx2tX3YfibjG0C3sCCP9DJjF
csw9THch2rQ2hJXwVM43UUua1iI7UTxY5nMjLf79e3/ZHSf5BnAghiaQni+a+EYIZzMhOFHY+fen
bCvpD2C/JsL5/uz++0r/bcJy8dWJBoYLePlglaZfctrhcItpZPbppkGI0WGE3MLHpMyIOVdh3I3k
ShIfk9746VtC1KEazzwhuO38bTTucM1hQgd/kmG1NvNag9EcbcmIYQks36b3ZtHiNCzlDIdvGnIi
XWkhyFkmFY0vq6eM7THoDZeR7MkKE8IotIRoIZXDIoJQX1M0YZtSMiREdcJB+RLCevJnrpTdEfI7
ubmMRKc0w9GQ1rH+MmN3DKbdmwlgcJS658BP3QjFkqDDUadpSG+NzkD3fGgZNp6p1DM8yOP8XWlW
gZ4/mH24bIYnWQ3nwWk1NKR+GWjMs+OZpN+zyOl6j8XhkHldRpyZuUwFt2g14k6YgxW3inI/megT
W4QjUwo/8n0iRSrwwggdbSVoAIjgqnnTM94n0QHHVwKyTOwvQQmCzm0JfDVRDm4l4cavnahyNDY8
sw2O5/yQmGB6SjafxXCfYO4K7dQKvYbmTU05phB6pq/U5L0eY1tRF6caV4cZEV4QGO9N7cZXFllR
gRK2eebiW+NbRV3RUQU3UiPjIXtie5wYtbHhC9c29V9KevjUxMXgN4pJo36xp0ddZeQ1prubAUC7
mTfj+DRZ46SMmouZExHIKTX+UsUc4d/rWvrtEzIwQpA0GFMiFJDvh1latK2g071uBppEPSCLExnl
NG/WMPtRnxn9GrByprpNOGOzXbzClxkIMyhrHq+OePEjKA+6vxucyDl32AZSyhlQz5RO2VEOKQy0
//2Lf5mrcu6qeLygZxch83z/wb1QNXUSZPH0pIJ0PvSrYnafB6t/X+W3scu3y1y01nLa+FIrCSkB
a+OXUNSEXv+lo8w/T2aJjR+AXMwcffZRFo+6WmwnFcHk3d5+yqmxH+DmiW1jB4p0Za3ov8C03D7o
u8k7k6DvfH8CTVjlPub/s13EUIDTo1zJ+TZzUxNT74Ph38j6NjOmhObtON4kKHLH2QvfekweMRG5
puBpU4yiyA7hBJEXd+tQJ1r7ttU2hnBUQTKzx7H/M/WICCkjaSGfcJ98UJtHtljZfDaaFzE5NtXZ
6pWlMOjzTPpj5DEB724VvHbmXk3uztFa9/HL/GOYsFnmivyatasz/PdK+4QIqA7HmbFRCS3I9sO4
nnVLCWmzM2YrpVicriak/FwyOAFg6MtJoRM99PUN/NUvS3oldb4Ert0vT6eDeOrJrjWfTqbs1kQB
wvrxOkQ74RRUhckEpTwnl5YkilXHZz6G+Mopq09L9NtRgueJLKp43cAOADy6eIGlX7VZcEZ1Jwhb
qb/X2pek7UkLxIOdSFIT4nszLifGMS2xA581xv6TOMrNTMxtAc9CqVMwtr4p4HkbIagX25mKoYTC
UCUVxkUCetaD9wb8Z5PdqXB6MSrTbYEv0hnYXE8i3Glb1h/ambTTIp+X4aEJFS/T7lstXlXYcSn6
H6HrgIk+1PhBMeCrMEBELDOZU0w6eKa7Rf4Sy8okkyVI0/d7W0OKXcxzgXyMdO6XeErj8QnHRc0/
q3NpmUiIw+rlJMG4AUJRcaLCMLzN+yufxw9nLAwfps9ierjImakPvn8egj+GRlHlw9FBmEQft9kK
W28515yN++yuzIfV4oo66YcL6NcVUazqhqJO4lX5+xVzv9dOtAntsbNJSvY6F87XKvYyNGBW6IRO
6/oWgTwEUpKHbscWCnjLvLKopB/6r69foWqaJDEsgmY5tS1/rfIUK41WhsF+bFzSeZfCA8rSRyLZ
b+FFz6zSE2xzr60aS3zMHcpHLFFXwSufgqUuqlv4NIyM02kgYYXH5KH2ioV6V33GSwhta3EfL5sH
adV6OACuIFkrh8p1YDz9aRaaC5Hf7R3Jrfeq54d27lvlUZtrh7Or2KlT3KsLLOOy3IF96paOelM6
RAO+P+Qnd7LyX5le9RJ77zeMNe7Ku8hN5uIth/FNuie9dVwaq1YCsLD8ueJ22+5e96odE1r8Mn1s
t6x+fVqj7t80jmgXz4ZFCuZt5bzCwFvfI7Y+RnzAi8Y7e5yk6iFbhosMxrJN6995eBHb2ttqtI27
5CixVF7r2wGJqerm63E1ZRt7eOE+KO8gFbvAWBBfLtuiS8shhI66Kh+kwI1fladhc0InYDFk2QiO
7EZ//LNtzjvCIG8ZYO27Nby52TNJd7F7XtY7fcXGYwfe+Hy2ynm/7Y7xWlowJEhXzY3ipbvxU3Rh
Vay79exo3JpHvud/n26/rlgwYxnfX2xSf5hgqRkWHJpe4Eg5WzhP+XL7sl/OVffddd3SWuWWa9tX
1ucPueC0PP++5EXXrGuqT2PBJc/2+mXvHXvrdr5Em/h611nXrnV5Ql5e6+LwVpSgP597rTgS1jR/
0q3Ges8XZ4fM3ysP8ve70incVIbhEIUuoIkegDfuW+5qvR1sb5s6x3nlbJ5Xq7vPq4LLaRv5+9j4
uqu/rjXd9V8fuNzDkArPcnFU5kS/H+AKOGSELlU7dyPPdOQr9/brRooRzX/u7WJDaTrYazggDjzF
Ndpza/vy5vHSUusRErdlr2w22H+vyx+kkstbvNhJjROGgE3NLZ4cfy47H72trqAhWtcuJF+Of78u
BAo7CRnw+TcunqUZt5k0qslwfGIwsa6dB25vv38brf1+dPaps5+/wyTQCqu0LLdyXPf+7nPRWev4
2mk1nfU/Xqqp4JWIZSsF7UUtkMm+EBftrD86nFVev9wf+8fekm/fTxbK3ZVqL+58d1HO7wLHdBbr
azqWH3Pw6UEQwSDC4xCR3F/WIr0hFGKe85JVa03er4s7bbLwjuLi9iaybwyrdXfuvWRl3t1hcbhm
ivzbPqQyvcJBGwrcJIT/vqS1UWzP6XT1s/3kbD2PfDLXu31/POF/wAKb7v2alvhHZc8d/33NS/qv
IZapX6dfd7zditZ+eTuzedguMukVpst//r2kf/B7vi4HaEmdbgKufO0gf321eSSMWRcik16zwPaj
dTtzl+KmsrzlLQ+450uiLNnd2YvF+mwt6KIO58fDFZzkR5f39SMwNRBk2NWKcNleqm2VNZggsd9v
XyprfxStN3+196xofsPld7v2dpKIY8Fz7YP+ImherG9VQGDHt8Y8kAr8+xsuk1jMhbEu9n7t4W2A
WlSUmCoVoeV3t410huQoOacAJqn2R5k9tAxskyFwmU4RsFiRivY6RoIthU/5+DEemWfm+kcDSshI
AKb0oiyfhDywdGNfohsNtbtZu6UJU3AtEhKm8MWzip2jguhXbDtCa6RVhoh8lq9P9C9n9SVNz25H
6rRKzHuiS85oSFYNxFiVw37ozrYfZLgjHmuUlGSOGifkxXYDoJIbn0HlmvG6l70yXJma26Av6CWH
g4KtsiZSViZIVI8I7EK+iDDF6k4fxbCRi02QLkJh15kYEMV/0mhP4LUtBKgcksoVw8Fmy/IwgsOQ
ghRjuBapOIeSacNuNIfE+Wir0TGKxJMS7ICyjXF6Kun2xvoN8YGNl6fdE5QqCgy86vWgIX5GDFal
j61PTO9sPYN8ce7vlPN6FA9tf1OAbMx8nzADhoVUjNqHzKSqfsRDDdet0sqb2FIylHVaA0yyO+nP
QD+a8hHGGRRwYk46ev3zk1DTf0SY9ooIrWX3rMfeyMsdIAV0yWsOeErEDfWTQZOVGAdzVG1/uAuF
RY2Hl5HZyujxkpxceQrQa1RHs9p0wsYHN0uYMCY5Q9h+bWg4E5Iam8p7s7wT+rvZZLcHd7mGB3dG
Rikw7ENMG1plcicK+4KsaJzUUvMOcqqJHVUxDRXLt9PpoWZcqlWtpShEu8G3mXWvcCrMdN2N69N4
/Pce8FtpTo2Fag50Z3KgvjhtlBN25aH49fk9mdaWtCrHs97n3dOjaLvYJfDlict/X/O3ygQbfD52
RBx4+sgXp3eo+03sn7jm+kmw8+Xgeidro1kbwxocrnmlB/pB1J52mL8vd3Fy50rUhKHC5Trb8bzI
WrbWh+puDubyz+Hfd/bLiYmMjBBIAxN9qKAXZ0adGbnRBWV/HObRa+586C4Dhofy2sF8CYx93dD/
XuYyk84s+yKWh6DYz5TbysQl1ZPKW2O2EBMsVpxAt1g54dtpWKCF6GTrnNvkMcaNJXe3I8yBXWxu
T2cL0bh8cqY5Nt46/TXy6JcW53J3xZ2XjCIJ49wfDEH95Ifp0PHUawbLDkc4l3vnGLfLwsosXvzL
vuGEQ9Zc2dbyfb5xN7sVsK+1sN25Vcxn9sfJenzWVxvXgsRiDZ57o1iu9Wof/piOc7eyd5vHztu0
NAT24kqZ/tvRiOwMj0aFpB7s3y/K9K4t6jOxsfIR+5DTTWQd29EZLWKDT/zc5bxczN3N4OzU+7vV
AlPSTxjph0XkLdbjzR/nvLiyrn4rDMjw4JORZHkyxb1YWEEt5H3o992xcI177aVZ8DA9LCoX2rK/
7TOLbXhzo3mR16yv1tpT93PxIsENDOKDiMWaerLvx2RzltR21NPxuPa2jfW2hPoFWaDlgH5/n9v2
Kt8GzqexO1yv8i/BMZyk0QAqzE+mbvCHS2yqZIaeRdFIJWzMX17IJgjcj2A+f6QwcVcoP3jin1S+
10qDH3rd6cITDoYLigLif2kj0vcyGQW0NGxQdBahfVwmdmvNXct9Xa1IwFik9vrKLvXFx/r+mL9f
86IaSfIwK7vi62Yp+PX17fJ2fnPDZ/Fs2wQxfOb2H+dwrdn4pZHiqhjwqrIhMsa+3LGkJvCNUclH
GqnM4gVrdmPvb5fzOZvxzi28q4jUL5v/tytebl5BHaVtb7KcEmvr4dttLy28gBhbujaP9XDlQ752
g+rF+dZl3HdfZjLbEJ0idbx3e2PatDCbx429QNFpX10901/5402qIG6oMQxduFw9YhSLMYYjMmW1
t8dS0Srs+S34hQ1p1bpb/FlffYu/fSjsDKjeBYTvknCxdtr0f66YWc7UJ0WLfektPX9pzSObXk20
d7vabrehdbjaKMnKL7f798UvQE2khfl/cXZmvakrWRv+RUgGbAy3VR4BMxoC3FghITZmMJNt4Nd/
T+X0xQ5BQfp0pO7dfbJTrmHNa71vNbt9XyhPaMaefZ/RLgkKilxx0ADaWLp4s4XS00N8rV4uPqeN
yd+m90m0COIPoPPAt+qkGB/Ri6LN5r4pI+Tn2u8EmVjo0sldnvJKp2HTfSs/uoRtzOC1v7xcxNRD
X8QTzwQYyD5sf5OOS9riH0zGOo5jbdfa1sNp4dzkjJDKT0ju0lVV7XEHm7AnPdkxQ1r5XpiHZ48c
JdWiB0YNs5vNhwTWepuW+rEZV8NOp7CI1fvhSJj2QOwF7QM4cdPp34f97M5/LPiw11sMYEHjmlZD
PeDJoSPD4yosY+n7O+lCzWgPsNimO5d21KEgjIddGYxzUZ+n8vPvT/m9d0PDUH+jCKgB3UdshUrz
tMuo1tYxEn0VuLp4XS5oX1KWYiuPXPYraMJfva1M/P27ZPMhs7aPKsdd3mTJi4PK7PurUdR9++i9
EyhbuTg5f+/wu5Hqhz5hOR04yKYC36fN6cH4t+63k66tI6xRUBFnyYydHB1EDRfIe20QlO/9sBjR
AOD72ASzit39ae0va7AgqxeUF8MAIqjZ5CBGJw/jJ2kwGY+HX9NXj1e9lYcVGchiao1oAIi4Ry6+
EhtspIbyLzoz1HMsRplMLH+1cruubLcxfLE1/HwlrvXHsjaXCLIOyG0mDYew2D1c4mZbXuutXJ1q
ze0ETXfmFH6/dEPfr44G3ZuD7MzbYAcgPxVr+NrH+GUlDBwMfEsQlE1s0Pf05T/JF9MwAceK0VeB
hRn0w0yOUg1DGMv2OHa8oWG9mtd78m5Z8pvxSYft6Rf73L1o6ZtMT+6hpTJ6FZItuNhdEt1ygpJ4
dcK/uk1baof/LPfwbvebvZFUNZbrBLMFcRdXe+3Ewv0YDEjmU3DyWvPXq/5+wFUYA4k3akBlUsd8
WFVrVEzWxHezkE1WvWN+WdOWcOyRSBq+zAw/3ScD+zCagJwBUMDDS9J2ZvNyMzb3cKqMnxPCm9bw
V29o33lvzMGa1vRldvK30LBLRj1VSxQRQfNBAWu7opbml/iu3JrAqVp+348sf1CI26Br24q4a/+t
/xLXm/6tjn5nDLjWf5d+cDYA4q3fqkeW1pWKIDMbpkpoxaFT7WFje+2JVALz96rfbuFPLfFz1Qcv
A0y59T46oyXy9hHmudmMcx4NVqOVf/Wo18AvjunB4QDXToyU30yG2h63v5TfTBe9v5VbPL0cs//S
3/utSf4HmQLIZZXQ4eFAyiTLElqwVBoVmfIp+cmjNVAJDTIo06r/0tw/WbChcRwwZdGWU20o1fKP
6gAVrHHO6txAMCMi82PbHV3I2cxtjL0cDrUX8xK/U+EoZhJEgOSQniXv8JCvuYM5tikirRpOSYTD
kQWg5kq4+DSyjUxJfLpXXruyMj9vG0uHDIPDr/rnHr325F7JG9szPR+dqSp/4NDgUrqEfvNeW72u
l7rqV5Br/FzwYYsnvdm61S5qQVQGeIOuvxk6omHZggVrzOeMv3JVZGnYf7/r32mSh4Uf7O2hdSvv
2yTXQFnxNuKE9wZFFgQeaai1ZzrtDPVRZ3F8XySyGoZ34e+YPyTgr0wHZ8su7O55Nqj2KnexAgv9
VtgNg1k9mtY9I5VgowAdPWp2uy5sflXZXiME9rlfTBLRzgaTcswfQJ6xvLivMe7WCL62bilStwSq
VP69z9/uOXgtzKejsKAaZCzoQS3vj5ficjxHGkqSEGWh9GRsY/M44659JT55xzGPENLoVXn3dzTP
0thYygsa9l57rCM190bF2Jf5dzTvOCG1SZ/79QcuSYQ2KaeK5b1U0L/DXBZFZnTyqjVqed8y9Y+M
1pP6IY4hEuJBIS9UVvBKBUmLlg+Yl3ilk5/IC6tBosykF7C3387OP6sd7vvkkmpbTrdjihmJtTCG
xxE7K+6S59u2vnhcf9/oNzDVg4ziKOpwmEDsBVvng9m7ZK3I3KVqzZnuFh/UsqNhJzBEbYFNmAXL
s3RCkniGbcq37bQhdOJ84YaOs5gZIgh8n3Ltx1sh3w4URxiNFrnf86xh2u1gpV/Zj2c6DMwRbCVU
05RVWw8CXtY2EKeS6wg7lhPshuHO9QcnDyOBpTwSFn++uhJlgR+PR6GrKJCVOvHog1Uo4iQ+Na95
FUe6QZAEtYA1Iy4lKvQ/VmeH/icB95tvt4de51VMpITp19o64TCgc2QhHvtt8m2FVkmDzdZZW0XD
zhKnJOlDrXD1TNX5444KEgNkMDNLelAgFnYpji9s9hN/k5QlRQXTpNsJH/tB5i9p47KOTpQzsVN9
lBeomeJjI1VKi86Klv/aqf5tGUn1A7KH46nyWY/j/9pe1za5xoqd5mQaBPicPDOM8YlCJnniVxv8
7cOznNmioYmRKpD9Hh7VFpDa03mr8oSJr5JLvnP1iF5GqwG0LbbtlW8v37F6Ng9XaxA31EnF0kv2
Xy/4P5IeRa3WGXRzQn1iFqz/NQzPQSb9TK7cj+5d9k7tyTVgWqtifb083995aIrF/6z+KPPNRrQ5
HC6XGnqmJehGwPsYCZuBBtHDlshXoeGz6yQL+x/3A1r0wem7m4lp3g7qOmdW1fmPlFgcvL0naFtL
ROlBA/DCUH1bg8cDpl9GJZ2b0JMZDwY5uV0bu8tNOTsVb2qKQ5e3q9s+079h2K872tTpr21VQtKt
QSEJZN7ra6mFE02Mb97X54sn9l0L++tzVPbtn/vWK/r6vt2qz0FrziL3v04Ms4OCT+nfG20kavS7
Tr/5SDtk40lCvHJSnuRYGG5q8tiIU4Fxf6yG3C838wquNS0pKtgQfSXIo4bl4gC21w7dF68U2LOL
J3WqN2g8UehKD7vOD3F6NesX1QMT0HfCaq5pk36feOPh8CU8/TMx/ne1h/TZvXLKyqipabR6WMHS
8XeBqyiQ6fJAjr6G1gvT8PROQXr8Hs9GWRkPpiFNExIPN3ZnzSy8AyqSuCTxhPBYjMzeCE8BX57g
ZRgDaSZiZ/hpWv+fE24Z1Hxxr0HLMR5OuLYrylzbMXgxm526i8VZ+iNTdruk/d/JLFnDV2WkX/M7
oBIpEgCTKAIuC/A2fz7kWnWDux/zkDfCGIM0viZ4LKATkYGzR0v7yPXgrcv8VAheSjAvrfl7j+SL
tF4oFf3JbfOsaMIFT0TZpocPOWx3dx7zRgsP1slSmeJlnxiyj0j53AOReyP8GGAsVPHb/BzuZbsm
at22N97KV6XpZxaSZ9DCJ4H5uEob+M9DWcdanNx3xY1voSYa9PGZeOguydPuhOze/yN2b1KT0Ciq
qXkhkBQf1su3x9PufNJIjrDzGbKMbJEdkd35e5v45qW5eiLIDQ2qb5KXKjR+FOTWtRpFB+2Ik4jb
dSBm9wcfKjTnZofRq1zwt1/zoCwhZiHIoM8Y0NBfDoe5SZpaYmohhjHcoqb6WuBTtu2kVkUjUBYV
U4xSy3dH3e5cTkDJlC6ifhU0tB3EpGcP7LaXtME2Wu3lXo47la5H3LeVjd5w3I4pdlrDWSk3olOK
VwKpBO7x2wEtBnuVxwl/rjrJfxR9Ep3ifTVKtZD25cCpWyQSuBlT2vOunEiUgTV8oYd+VyzoQtc1
Rb9Jr62aYP25ZDW+ZNsLHTqqxS04+AElC1WLX3Mo87fSsk+irYL7zgsJfBaQqYwvPA20FaoK6891
13qRb5qX1jXEwkbDWX+JbyhEr1tvd92ijTOhRO/FZg3liz2e77+LPjijhnEB8xJSQXy1LqY0lwGx
dr9q9Q0vvDTFCKetqzpHE1Wn4yO80SjeiFEh3txuD3XQXGriEEDv7ZTf/XCvDuWJz/7voTy267Zq
GfPU6lAwsbhVWQCP+Ti1RD4fqPqdvEjvawjwfCq9vPOVv0q5fOPD/TqfOhEy6pnM0iPSqV5vRPX7
NdHIKMLnI5bk/Q9vo1HV80ctm9BVTCQ+5Xj8tZ8MhxRqp68CymchGp3dKlQn50PLyINizi+XGOS8
+NvbCxJJy6VD0qeg1g++K8X+8fDlS3ziTf9Y8kEfxmah5YZJkBYnshNY3wHD6MOgzyPDCK995QRY
XhJ8MlonwUD+O4T+3fuIAP674wdH4H5eZzkYJ988NfRoY4XRWWHku/5FkCNnJmRneePE9jqG9ffS
z3yQH0s/yOC+yKv7ajO6fieQmb8QR7GgwdWPKqq8hHMXqwSf3duTTN4Pv9Oox475yhg/PwFIX5ny
I5kA+eZPVVDei0vUOvAZHeJ+UgiNNqPaKqygTtAgibrz53OGNsRFEie/ELnq09v/Z/EHV/9a0Pdf
y9B/UxWY44b54gPTa7973qvzVg/pUbqgVqOVWXm0FHd+7nN91Iurlut56CRWu/P192U+C8saOLBA
iRHzKgv487efKsk1PRjKrM8WLbFUPW5utyrrODHypUlXL+PXVv5Z7OHK9Oyin67VCxEo7lO/DPrA
DGBcd6pfCy2O0zYeQ00+hgJIfL28sydq0iSLR6qLxKlJOufnVs19hf5oLVFN4bNELn2fCMh2sc0T
6+vlVtW5PWwVs0iAT4ILvNfHJF5eHNKmcSa+x3vp72yVwaApx8UiyzFZQ1VT+Psmn9SSmrSA4yrj
wdSg5HvYHpOCjcpeo5ZELbRPsjIWq3rurPBHcc9w0IxBPaWVzv172WfagOoyDaAkFtjqo+Nk5LxZ
8N/unCoJRLpk/JCliyUBCaVfuoFUMHTgH+YyrZJyfudVzurZGyZFSzlD2R9FlvHzYuM4bxyrtaJG
7ySvuJ9Sy4+63Kyye1/Wi7D65WoP8li9w6KkX0pWoyd0QX8f+VJffAs/liZ+td6z6KdJ1lun25X3
RKfKz91tL3mtdiY/jnWn9RFHX5VtmI+cUMX6jqSFrTlVRjnWzs7xKDaIz1eX/CzYoHVQ+1ZCKif5
ILj0hjfSe0mvl7J031E8fV5Ha36iM8caZt7fb+pZBhz4A3wJHDwaYh/jrFvzlCt8MBXwBQEeBSHm
RdjdCW70+OX5/tavOP20RuC91OoN3vHP803NfWpk0UlZ0ukMj3KZB6nVBBdD+od+Jsn3jz7o3yPs
SMQ2oMUf/95tn/tUhHnMf+/8iX/Lx6Ci4BekhQLb9vNjjOyWmpeKSlupbAL9GgFW3UeSmFtxu+8n
XJlGz/SP3ueLhX8rx58LP9iBvRE1YfIkxu5YlAEWV2tBF/yMfFXo/tdlpwKvyZE5Ogqj0xeLP72C
f3b98LyYlymoUKhpEjj++kuVZcaIDyJHqGxGmxqEaiZ/WZz8raN/7vnBiG/ru+Rm1jjsaYdlkSvW
A+zRdXuSXrtUvuz+Ufv4aRRYkBo4s1lktakn/bzdSi05Va5Xykm0k8+QI0yQaqPATfU0otpXPmr9
2QYb8K0zw1slk64/vKb8Ui21eooc7YQpHCuRx+FhfBchnVamdAWFPXtCj1Unc+SXR16dKD5/+aSf
bJqhfh1xpdVPI2b8uel6xTyWUczlUvEPAp6V3x+NGETDRSRKVA06L17TswVpZlOmgIpW/bF8Ur+3
4prxnVrHICkNvfQd13/DIaeljZqz9WK9J6+XND6nC28SUfhjO9C2yI6NRNW4Ozo51oD4Y7lrI7Sc
sktWoF24dZv2QWKQFwurqObhObFLEjJ1QBKrQCf8PNkUvHPdLO/fxfWAqmg4GtXmqjYJ0y/pR0Kt
DjhG4u9Vn9gjsjHkgmAtAMKeXMnPVS/J9r4+1UnkK1sQOMuqh3+DERRNa7QV2Hsi3snX3iX4UE2j
L69X+TEPuzZwqFqMFQKgz8P+uf4GCpnIaNyJxlUTcEM6Z1c1keBcyd7RId+Be2W93PWTS6ZDAzJp
+tlJtDx20h03CQcdt5SbcyLh5gRLTptqOpc8iqy4jbUYkaBaqYk7eik2/cTe4+PtlgBKvCDNepJT
p+ONkhGjx1Q2OIifJ3CvnwHrOiqfPdhbYfWNQsqAhhEeN0NFTimYuXvhXH4b+MdD/3fJR821SdeZ
YZKMKyWFwA+lTwprcfKB3RGVQiy3XAFBNw00uuWeLWE3BVD6ewEsR18NsvTa7+ON9ZUvczwkwx/+
/SaftAj8PBH1Zv7JgKmySzPOD3eSobNZEGy8NalxLohcPO083XnvQhaABAQtna+E8Inh/HEZD6kH
GAjN2FgfgYZFvdUk+k3Z7TAarHB/aalSaXFGPofmvMWsa5MK/t97/x6ieLwawkPyHmD3M4X1IA/6
OYFe5E4iAnRfN/FpcDp0DaEPb1K189KESVftRn7A+6RqPS2mTwYMF3mqc76nDJ1yGF+oxCc+cssA
vqqOPw4XDQ0UP+/jsD80m2cyRsqga7LfkH2SMW7d7bbf23hNxov1nuQCWA/MEYrmkOkydfNzveo1
jvJMrTcNCizrbnQUt55DzwuoCW8Qb5IGwEOesFlctld1v6fySP4B/xw0QfqdHm4gq+b000XcAO3b
Z3vmLOrUZIRLY5UaTCMnWEMj/X3rT3fMhZODrWNcATn6ueP1LkobjfxWDU8OcUHkqiljqGOA6CAT
gam7+b1ey32f0MH9YuUnVocCMoacgEvDRX8466OuVS/GjgevB7w1tEDMZLUvRrRYrf25W5VzXhW1
j1eCpmT4xzuncQ044Cq9vvAT1rWHNxVB/5OaOVnOE9rdBM+jULPVjqv5alKALON8ojoSXuWZvrlK
/llXNRxpdK4xi0bRQyW8f550XImqmxNhbpDbFVH0d+3Uuojc2QFzEbwqdT0sBtwyLhLXiiyTqdB/
BVr1SqGfjeoOhmPATqpvIIRmiw/m1YPdHsYG+fdVPluNKSk6LQjgIbxuPTgQ+bpcN8zoVJvksrGz
94PFUTYs7SN5r802ySs99fPdfG/tx2IPUtJctzLTjFmsdpMpuGb23TnvrGzTzkurkoI1LWrvd3Dg
YBC+bXu3RXPjArJ4vQjA0fRxcpen91zrbG+C2d3jLJ3u33cgvlVFAceT7t8nSRIUZ2dLpYYhyqJ3
39glwIV+xFwxU25zc/9iQw+Zj98beniQV3htWvftuTYpD7KmO3p70zmMy1FrZnxUOi2/bAKHcwKr
+WY3ppu2WfdqYeXGjuC02jnnqkjah4q4ztJBgVnQQBOU68R+ccM/heZ/3whdqUFjM873r+zM5Xor
1jHf2NTc2vt62aDJSu7BtutdS6t5kadGBxC8SXl69bRUL/EPgf219uOsQ+V02Bi3WlabrPeDaksU
a3EJ64WTBxtG28fnwrmnvfq4OFkHpnd7+qJGxBkaVuo2mHheJrHYWJld/4Dz91IXe91uNkRak/eu
6VcAmkyEkYiGe3yDSnfawi0z4QdZt8+lt/PSHO5OsYMlWx4jmzZaSKBWlau8vSVX/9zZp3bavdDG
frJOnxXwdN43ow0va6X4gRfbgQF5EPDcTl6RpXfpZm4DBCSoqLUhrJ+7XnNqvDHcfitF3brMGsDZ
2c0qILoWSPxrGyzmUU0XBog6naJ/qFm7xgz4smSniRR8z1waNalvxKXiVM92vb5xYW5mwr6a9Ytu
sbav9GHv3Zu9b/n63cvv3nnfSVtuZXxpLO8wKtxkEgM4f2Vs392GucI+FZszjuZ2XLk6RyAYjwHA
5JcPeAMPWicBeLwYHnW3vu5so6+1c+ndgPEBADHcZf5lUtlY2psxKHf2ZSc3mjyNN1AFphbcyf71
o1WTPNgoZfgeMOTecVrkttEU5+B062bDYwqPn3OcgujXbLdgWpLHo7xA27K456IAyCUXUYDstYRJ
QtlqBgXjVO+xIbJebkM2cZYVj/RvRQF0nGZnb92k5czwMl1cIxm34TT9Amwgb1m1E1g3Nds3ASpg
Zh/qCOcGrrdc90xdGoZ/HhWlvDjUvY72Ye002qAsNIDmsm6Bwe22t2uh29W31oFOykYuzJ6osveD
t4EoeC92XFZmrYd7w9MSb1+39werdWjna++kwUC+vK7tNBLb+Q1a47qVHaQ2KeLutuHvWx5v7gKN
Tndbs68XqU8u+gRqv23eo+cnr9ScVjS/H9uNMtDqjrENm7fhtvpxbA526+Gm7Crs3zUc25aZd1LQ
Ze9HEdVcYJhhGG5cukn9Im/pVVwgp9j65+Qi9xoP7yDOV8toets5f6d2g6Tc1VZrE2oBW/+6AReR
u/Gxd8/b0I033xsbq6a3qxUo0CZ14AiSoGzMDzunlVhVcKoq9r452u7harS0DWQbcjfSDoNrN8lt
5BWAi/LsZLeJBuuBvf3YnEDcF/wreEXKznEr0s8z5Ahoj91a1hqdc9WDBvLM+B7P/ObAyHG7wicv
IIOHiiR/r8lE1smi5YIWT92G1t6h6HDPhMYN2zFwXNmgQrtpwYh5y4L+CG01VP9Dlu0bpHg3WQO6
a0oPszeNl8h/0nSzna27s13WwRWpVOkMuThwDuktq/J566Sr5sjwI7r+K1CQUYi796v9bXc2AysY
tjcx9GrL0vs8WHDJ2XSWnG3im0Qaot4Hlhbuq6HJb5zVFuXQPHonq/i4yR1t5U5DqkamU5UGAIea
6yJotE2U2kyFwveOX3RWcVCoUiDdXqurCCvAZ6jhdX6zOO2lHpwsSlZBP3fxFEmVf2ifhQqgURtX
UdDuakoxrzlQf7zve3cZXkH5U1BzF2ZCU2q7/mj/NiLkWrN0JjpX092IW1vhGdHaB9mSRFbupNFW
LU3u+NYwXASLBIylRaPdEoD1Ovv5pZCnSIC1qObUKdvyWxlPt9/WYUKycbDywzPCs6/0ly0nbJKq
irzm2B2MRmFIj0HUNsB7WRxAm0j9mzTGoAhd6G04caybaRJW+pfWJBlcumpYH8/UHtGppPmDdZdu
fL4tbEjgAEUyr8mDz6eZ4t4CXp3YeouPPrO8nEjzZF2s45eKZGhtXywUgo9/gppeiATyY5mCUyxg
dTWuNlgE/UYMaEI8SEZnH1IsfEK+bQBaHfly5ywXYLcrDIdsksnquQM6B+AoEjqJjVR3VXQOmedD
dZ0DZeet6HddTwggq3Z6nW6b6tCBYeOvot8CYDbMZXFyjzqUrmq0f1mvWMt6hyoPsMrSzJhzT5zU
2Y437TBfnOZk3kbZaDswY/duGYQjvg5lyN6fNXYubx8656pbq7oAguRb7sckeXAQpt4tYKIUGxtF
dFYmUmrTogsOS43gWz3Mm2w0rAPobR+YFmDrQb/c907gzFyVYXVaRx/Vd8qAQfEQ2XvZoZv4PG2J
rS63n0eUakHp8o5Cl9sP9sEhdLkD9+7cZ8pHa6FrUUlt7Frf6KAtpkttLdG5xdla14MAs8UFru1D
uDh1eWe8w/4UQyxoj8iEcbKSs7Ubcf3gcXNIhlsV8PuFxcHaM01roSOj+U5qOEH866217OtX6245
NJWB+IAGyZXs0fF/DfnMSwKyQ2I16WoTy2Qrl/vxeQLmiHdgZPZYsYtuZXYUOvDFSvPXZIu/mSHk
V+f+UUY2OsPoZp73JXv73rtGoCBBYaIdJwD3IlPhstvqDulSuK/AkaCCMr07GKYpFi5BVTETHQNd
4J86Lci/TnJVoeBNlhxSU4hAxLrHrzjKRdr0sl5LZKOlLvdrBAuUPx42WiPtgtzbmDTsrW7VB5Fd
CaMdt+VVauO4T49OGYICQ5hY38sqB1KKyP5sn+A8SzvjgyzpGhrSVRpY127TNcF/U2bVmDUA7bOr
Z6s2PXLim54FocH4FjO9mntfhAxjMB2odgbJYNNT+m7brbnIVeKYXRWoOuQpj5OttUE+wLwUC6Bv
6s7d4R2ev8Bc52eb8txpsnX7E0jEHEJEZLIE0IptodJPNWtRvqtge++EIxhpVPXddxZK1eUnMdv6
tRs1QYXWEc39gFd6k5W+YzqhE6WIHD8Ncg+t3RqugVyxznw1gOXMjbxVRGefZvczUD9Jt4H3yj/+
IH1zR34y9v3lEXwjr0qRosGV16QmS5g51sqUXJ2y2v5eC+ZP5OXa3WI017Kh+eetx/XU3PRz3bTW
o5udFnIDaKGVYhJzfsnuMMCUvvP5lPdm+DWIhTJ6MBsDNK0QKHFLbvJsT1teKZIVLtX42N9YG+cQ
DFvWEG0cHEcQUmYcbVBFahIZXLpQG3QTf3puAwnV/SyFttS8Cw4FCdJPdZbbcGHcOgv4RhCc/gYr
YYb5ubdnAn7vqdYdN7a8SRvEkpqlXCYZM5FGCYq5l/sA+BAL0Me7/V75ajfPlhrNUXAow9j6/ATE
RWbKpJlVwccp/6kJgS9/SGvA0eEE8MU32bHO7c7QmE8112LPXaeFN8aPoSoWjLYeJfCpFS+yDm9G
7lyYmwOLiv/YWMaSKpWn89avFuXJss34qaohBeF6SBO90xiq0dyjG8JhGCaJCPXJkjRZ9g7e9Ymd
6+62W3xM6+JAddq06qWsfJqflb2Ts2kOVxPVSSrgo7mJtQOy9lwN45U0mZ4g3eNJox8WgLv18blD
vmK09mIvctFfnejd6uQ2Bq/uqIb3GY9Zs7eyZX0ldgPGntbwhvRS1fPyN0BYJjV+kmDIPUdAOxi5
f2WuRG5Zrg0N0gmtLDZ3OdMNURl/64zWLPZ0GW6Gd+EsEy4O2uOWuPgLdgiHyxheriNvm9T4BhcA
KtIdbf58TgbpSDuoY/9r0tFth2bsMSNY/EhHWSZciojxf+wWiGIrYJrFpd+/+NtUMCO4HSxmlU4n
9zqZ1ynbIIbRfxO5ZB2b02VIp+JmCOKoiCegKHIgKO7g+F4R2Ka1iIexMN7CRBYXLlazGzdBAp0i
H8a4klmZYRE7U/WSShn3lwu9Petc5kwCnDvgl3E09X2XVz81+rPjdNH4YmBHdf8Ac5NI/JjUWulK
OW+d5a1H/tVGmmkAk6t7rzJxRxumz0iM1j28vzr52T1EZZi25UIDJO8GtkRHpSwB7Qz0ST+4OkQp
eIKwA6SytlCuzWKxt3isMFKJndKsTY/oh+De1WTDPSH4fEuzvTy2z1cMGlDxa7zNBeGbOO7csw12
UDZtuAtztvYW1bAKSrxMZlBrelUrwwcLORDpqzz2aAR6UPL+VvNXkcXQEValjV/9X767AMvVXGK/
8gl7sDI8D1mz0zWWMNuJfrK2GLS/i9Ld9o9u31noTR5Gfw9AnHUc3S00I1i0AY8IGB4mqVVxu+4e
20WTO7L6WFJ8rZzSYNIUCAsY8lsrD3Q73UMiL9PtaG+1KhIoodTw6cA9oq6pgXAENEXP6sBwqcvo
b53wdGhfvfXQ7687StbjEV6AD5gxFnXvo1DrVji6vI3WqoBiKZ8NoukBrxFJJwK8evwCK8SK4eJl
sNIzGfbdxGKPVjsIMaQ54mE7Oy/Y9BC1o428q07wvn+P8Df3mZfJ0ND4+L0iyMgDDSt9lUfDWtuJ
3IDgxnulYxT6b0C7Lbyq3NrJsrBHF8gk7OM15P9dDzN5gQ2WNxXbYTP2AHxCQMSCN1dzb3D4KCRk
MMLV2GXigC+3P7Q5FdokXOq5qoqsz+MVknBUklDisxNaLMmptVJZ6vhou8DnoVK7QZ+KZikvb5W9
h1OfoOYqysxXYufkgfZcH11NSQp7HYxao+v3w+U7FkDHo79aaL6FAkFkkUGD5OCbLiCAsxvdAadE
r4adu8t+fzGbxe+1tibXZKeXhTdK914zPHTQDT7O8ALmi3E0aeKiMbPK9dPPX8FBjeqWVhcf5iTd
isGtv1qN7uI07tct5DMgAhfRJMAvGa9Fv4XB5RkEC3iOHDxP06SV2XFWsdre/U2NNPERmd3BoKjx
Fxx1RstaR1xsfs0KPR0qYjJVvohza3XxorXLdPR8NILTyT4tbyk3b9zFwWhjqjk6Ah9lUW5tUrGB
ruBqJo15RVN0BmecR0M0l/dg69UK8X70zzWrjPoH0cAlFZCS4PY6xQhH0I6hTRqCHixqwBS+b+ji
PzPN6s/Tq3UQ23cIu7/WO6cp5lk3gTdLRi3Q3tLRobf71J3jTnYhCr7Y0fgE60QuL3at4tRvfV0f
GSfHcFs7+3QYwNWCdobdeIcDeBftU8OqdYvY2e/EewvGQdE+xDRX8APKyZH7rQVCYCF6ZzL4oIRH
sX3NetumXNe+znV5h9CF/Fmrfdj3zK19+2wRAXfqZzEgE9Rt1qVpOPWjrLjE7Lw8oixrAplK2aeD
Yzu62oezE4lW+yQml+EO30VEnR7mW9GnkwQ4WtBNCjUHltWsOgQbfnwCw7En0nPXCNwyt6vZW9T6
1P3MtMvIKxVKm7t2iYlMxTb2FmfOupRx95RNz85gcOo0LlbhlVdXhxSqdRYajdoQyxYnsFD3FO3I
t1R3YlAO3NxpAD5gnkTviGSEVPHeewcR9e3bzYG0xt4WQIFXYH+v3vATza2z4HMF7xvRDFYbTA9R
ntOfRZPOrB8ALHAlmNrwLVAHDjCsQ/SoaV8y54R8Xwb0xh59mH1i8bktvLTixQC+DM9tY4wYEOaY
QkWPYZhaeKR81Z2kBNswr9193SvTHpx3kP/JVQRHdg7xG+XYQ2Th2elvJzJ0rLEa7XUGwDO5myBy
fA3kBSiUwlvFAF1+/xmwI16zDoSlnW5ka++nTq0IvgMNRj2vYrXJ2FdKRzHMB37oI5uZezyCvUk6
he85Tg5NcRgfZeut9UZeY5IQ2RY+4bVBdMVzJMstSFSB9igC8qA46YRKqWyMjMGR/9ZrPgiWXr0/
U9oBvsD2sb1Wv9ANcZIbc850MzxA2ZNCqyaYwdylHWxAD8zIiq2+bZnJrYO9XbfLjVWvoQ83KDpl
X9nYbnIVBtpt7u/H4XUZt7f9ZFy/fHcW1fELjpTn3qvi0K96hK8LHYnjjSxjvXNiTA7CH/r2KtN1
5+RopsCBMj5KNwfJvPQqpEchqOzvKFJcveYMwqLevo9tAi6zgfE66+pjdZ8KcO8IEN7WOg6xVvWP
+2dB4+fGTs1BCqfq/GKRhyCxdm2K/bZ/Lqx7bZAWHeKaLaTJlHvu/evJirHSMVD8hdDeuadyctes
6nKdtMm47fu1rQ/mZy3x6k2hx+3DOL96d0x1zSJ5R465BKg1lzUtzEzrensz0TTzesc0XH7PydLg
UQyz4T2ySKRtyykQ7HACNAcGet/JVvv+edQgMJ+V7/p9Qn6rZoQRhIl4URtbr4zOBye+iuNGxIZ1
6sd371oj45j2o88iFgfO/O5DSnUMKBRs3uG9SfRVnVDoHX6BcuPqd/e4sfRB2fBaHaLE9N6L2lfR
aNhJ/N4AKLqH01MoK3ObcKYHOJSgQoictXsgrnWzEbnu2uo2vy5RvbeKX8/JjnTqLdLTBFf7VJxL
mVrVD+0m9NVB93V8BAfjdry65ShrydPgcoQep0OpJV6daw5dDWcc/4+Ssev+em9vB6QUN53SsLbk
uy4CQFaOetNS771YlZtO5S1OYS3xD3XrdLayqk+Qqi2OzU6UkWhA32wT92LYzZ3Vanr3/+PovJpb
xYIg/IuoIoNeySgn27JfKNnXJomMSL9+P+3L1u69XluGc2Z6untmqtdeh7Mk7PKy8I32ND/PSQXK
94YujB4fKlVcF7ObBcoxtdPpDjs4Kl6p/WpPzerEcFBeSy2DuFjcpILl76mS+S2G9Jy07AKZci4C
qb3srMq4jfFJgjCZYDsjgYVErxUTg1UzTLWKLsW9zbcT10il7loy9kT8VAMrYQjZPS+w3855kBUV
825VJmHGVlNRzfU3k6on0Xs3Uf4SjaV8g7aP2LA3f1XVcagOTwjJan8bF2QH2AgltVaClxfsE5i/
4sJhrm0oqrPT9itPYwCuWW6KWXPn0VGr2ktmb2R9YlZ+Dj2JMWbTj7RuIHWbyB/Unyr6GFuFMcHs
CUfun13oYhjPFQIEWoIV37MBAkAm2YUPYFvvxpvqrdNhBvSdTB1iWtonrHJ8zx8BUpD+cJLEebLR
kVBy6L3aYw3icREtTyTgHbOnb2ZBQ5VWW/UYQOVXD2ecXcNLrpnqCizjlJ324T1Yi+TWEjfUWcRN
UaPT9H7XMz7Hzc3Lo1+r2TUG81frlWJJ40kcvJLBuuJ5oPx4uHnqK39C4Wj3lunHPb+rp709kVNa
V2Xhy1/ycMTNvJzLMajYtKBSyjs5tBjZ9/5s3Sz+mLNDfhvyY9HZlQci/5eGBcvKnN5VQ2Kf6tW/
ErMn2ad3eVyjpyd4LdoLY4DZIItW8iZRyVPieZCM86nfwuQY9ef8t7pULo5PZr5BJx0Zbgz/DEwm
pj6thgPoP9kLMfEtVefhrAjc/xo7+pvCIkf3s+gMEnuECvSs7xmdYAynzM8bX2jX0a64i37ts0e1
WkIhWseBstfZL3oybm3hNffsc9mYpT0/LR3/EOvhLuyrS6KdOrttmPzAc2a2cC4CaomVF/9KtU/F
IKz7LZupxY3xNvd+xlrUoPnrE/f5xnJDb4SGX8HMFvsRQk5zeX/nxO5vjC4msD7fSj1kjvCYrvVT
DP18UP+S4VKznfJpcw9VjsY9fddja/YhaUeXzWkrmAaEuciKRbvR2d1lp52nhECVl5zFX/jCnhyy
YopdYalv7HikOorloPlqUL30NZ96qe0hSG7zu3pmB9tkP/jleRHbTrNW1wnu0VUY61G61Vd8Mr7T
r3LDSszKr9EwU2f5hLx4NnbmaV9DwJYdOwW+7VebebRzPBiZ9mLzzyjN8y/EVvcHI1l7GsRVEO2e
IgNvrZcAvX/Jtkgps25H/5QNXOrPU7fLzn6y2QuajXhox4VFjRM2qZ2/C52t85AI48SPI7Luc4e+
waOFPFoTecxfAv1xJgRN7CdRmNwIbznYTyrS2KuvYNTHhvpx+hBD7WumNNspgaDYpu61o5/ygEmn
bIYd7QeEKWNNPCrXcQLZUYaKOvNl4FAHYFJB6fbw+tye/5FmY3gLvwJY/xX3arGar4RlTW6+1p1O
RYkkV7LcTre1APKOF2MGbF1DMtC96NP4WJ0ZA1P5LFaZSBHTleiXr1Xlkg3e+EkW3AAJWKV6FQ1b
P5l/vCIIR0ifx56J+uxcqZFeYzut7FoJS0dvPQlm8XEUMs/YF7nPJHLl9jgOB0aMx7QC5DaMMhCE
Gq82P43WLnurE6BXM0y+n5n33KNgkkRn2E7lJz+zEXeBTTfkIMnsARRSHqf5CL84u/WxRHr9GEdA
0fHhKZGdGtse7p5IvdjG6Gg7+flJ/oy85L361U8kR23b7YbvVc/wbEsO1cNMnIF187lt9fvENhXt
4bTVptcsap1W4vRQrmYe6F7mbbFUUdw95S1F2Qr4ajhEdv3Y1gE7MTNoEkf5eP6sXEAJsiVyMD+a
wZWljYgnUFptalTRTzF29E9WMu4hCuXRGffx16gdZxZ7ZJZxTss7MBXRoSPGnySv/uzeJrZXbppb
j8T8G+dOQWXN8HXWwusWRyy7gTg6n5+kBN2+QEH0qNLXqmChUut2zm4exR5BPqpdq1vmj0uLAwyQ
hO8IUEA9Qp3ROCtWu4eop5PdvZWLo4/+aj9dV7HLpTKsCa75yIdKsWfYPXYM93HIja0ocB0DquLv
GCvguT5AAjem25z0tWrY+f7hyNfcFZ4smQ77o7bvUgTYvLMSGI1NgSK2GwJxN68s+dhy3PzHvHls
1cQWZHb61Bv9EO+ovS4ZegjkWvq2kuzH4nQQdLZx4G1K76Jlulrszgt8D6sI869hS7mhzwSODR4A
4Eao+nWDlPQEjYUvkHCvSZZUUc6wZnJeRMGZgZCfO/0dokfjHHVu4pOdJBZdfw5Ot2/8UbP78qVV
VsHDz75Qphn+Ip8muMTFnm7jRiTrqlaO9KbY/bEHGIQZjxuy8pVWV3YaQgL5Zqh8k9WTfy1xlXP6
eBU/FNAX2Gcq/SSY/e47s5vSGTYMf+cTsgzY1dwpdZJ/GCekQC9B/NrPo3OmD1aHi4d+A2yEKzyx
gnnVuA/xR+2d+bjsxSMGhS3BJN4Xm/x9pgrYaR43tWVk0yXe9akn1a6CfE/Jt59Lb9kU68JFtGc3
QQ1l3H/0i8PC78auZUQN/YzsvgV7C63NIrjGj9ZJaO6fVFxISUjs2xzTDWdQpFhzuQzR2rg8a7cz
Xuy3PeQ2L4DX1B+IrqxjVSWP89S+ylIbbUGm18L8x8M/UBoQHY5zaUM2lY7sGz/yvmshOpHl+qcH
PC0x3VYe79XLPqQMRwNyrZMllskESELijifXH+TRlqHjBreb2f36HK32u/HrI5ycsRxL402RWdCM
UIx9z9J/5cZ+7oggKoLCXqg/XpYGGCggyIYLJG2XIN1BBTCVCCBE5mYaQRmOkpUL/7QaadaSkPkM
w2mmdWO4kxKO6lHHaumga9urr1Gx0lME4eA8H7a5XbEWk81R/f5BvBMl5AXxs2W7tNdS+WIyXkL9
2mS+uPrrVPxRGFr26i/ld7OyH5fpsVuCyh9Y77xaK71bQBOfNfDB10Ow+lsePFl9CUZ5HbK/lK+s
Eap6qw/KmUJYA2MdxH9SwB0E//EE+N83KZv37OYupS5QRrzPT8f46G/RKfnhloEfMisGM6CjzU50
lDbIL7UAcVZyBUVLy09s/4aIgPKuTiIHhiIUZ4obszgCXKJHLnLcwutwV54CmrPidXTB7LXJiw0Q
RJ5dlT+7gy7L60OyxL9pxMxKXgSpVXf1BUcphaaOvx73I1sRWMZmUeuhqMJj4zaZ990vL0a468fi
VHf+Yqyj+tyqYdn5ZeOwrIsK+TdfDzhR1tAIkvw+CtsMR8hXbS/vAnSlJ302CELWorrGhhMovSgI
GTfO3yJBtKY7+cLi0qEkhNjxW5EE1CnUSyuVpBq0gsORFggojVMCY9b1CwSwCYKLQ6nS4jVCL8Pl
wHo7+YAT6a1rXFDI/Ncs7nOFEG1VusXC0F57LZ1DEgam1dS1wer2oLLEs8VFhEOqfJV5bfBo/57O
SrT6NerXzKpvHEhrkVtmhmm2lh9+fZi+dWd1ij4BwV/mgayGP2eA3ZDOCgCZbt0AO1Etb0e/Ke2G
MulIidjDUCA/1EEv+U9/FtzInz74WFNIUaycH3/xWzeGFKiQ9pQUde9kWxZsYlB5CVqcy9ej6vxx
T7i1XwDflien3PIr8JG4CmC2sjloCQBVKYPE7tbVar+EnM7lO+LSLy7V6FK7Nfnf0h20dO68xBZP
9Mj78JH8LfNPOlIvBTh4EuFTPCaX1bckW81JKJ1EsuE+lFv/U7zHYEKiUeI9Njyx5/aHyGWG1HPE
e3Ki/f0kLi9nuDw2cEjrFutgcctj99n78RZ8gU+5+UhaX1NDiS3I466HpLKW3Ov2yiapnWfm9hvN
01l4PMPCku4XzdUnOAE/f6s3C14svuPoCh/NHqPaH7QCIyirjb5LdtFJ2aYILjsIgp6UYU+b0tPf
lduywre2QFzxJhioJ2+hui4TEr/MEQhXm4Z6FmOSVURBz3M71Szk9KFUF7aU2JEQYGgSVleQPFmc
qDG+TZdiZ0TATY2MDicC2YHz4GI0vhI5z8oev5KfVWFLgXnsRVupPwhf00cpbMrIzv3+kl37cdP1
W4nlcKpNoa10tpm5bECVTxVeOlbyxSA0dyl2AM7MwXMnutPHk7eQuEbnSpKDaKyeYxIiFc2JRbZx
CW4bvmF9sWUfIrc8Gcca+07Z29FhtYPLKl2+DV8moinuHoIt36KgWg/X4TtbAtb+spg91JPzs3Mh
NDnJZnFvhEDnjfO7tW5jAilffsH8twyobvCR9psoUNCtZcCaqNjs7URMuyScs/zFqj285VxBU8Zu
d0soqgjSTlce+sSbhyClfZZKglgn2E1rIxxh6dxhf1LQuZGONilJxq6vODxD6Q+RQWSbdDid+o0i
v+W53156opYUlig44I7lZXlT1+lfs+YLo3fJU8/ShZUyfvuteGwjvPOyiVDQHbh4IuxwQeuyt5dP
tBv3aemIwFLhWtbBAggpgA1LRb5/Qd6DTE2gBYJJ6FjzCvJztatO0lY7d18KCOJQDhRY+LY+5LG1
NMNuRydFr2Gf8DrusN4hi/tTd45Bi6ifqz9kknlgSJhmemL2MxU36ftRnBKSHuiArTiiHfUOgRce
xjbQXfnemCUVq//mTRTTjkNHylB/JdxNgpsam1y3KA8xgZmmG68c5PcC5R4qh2Slu9knsEa7VaYd
g4qx8JyMbfabXaMXyTfvifTd+1z4q9FOdnA62b/yCtGOz7Y4/HsfXbw1bH7FoAMf5x4p5nEBRQ55
e42P8qs4sxX0ycSxS2GwF9WOJ7eAN+pCc0fAFSnOKEze1Xu9TXb5vdpXJ7b+Ap64npf2J4f6DMhu
tdd7fe+U4SC+PAz9ldOtf822dBPdYm0gngIxvHTLh2fIVmffJvwprbO6PMLCxZrDgF/1auwB1Vje
ICVDaBnb2NXu+Dls0jVBA0RoA6GG1BNnX1ldxcGNq8mWpm0kebJMLFg5/fzDtYg4d+c+4FV1zJ+o
3hWv+H2qyK7qv2IHhfOkEjRBP8jQ6mU0ts/MWZIPU3FSPRCraym45qVeOeXyDQASuDrUi0+IC9tY
t1+svc6Zs6McST3I772vpQHsWBIIfhdWV7YTGXmQoxKwl0Xf5DBBpQszw+0Zr72GK/BWY9nAUCXK
Flusmu2yluz1P5x2vBgMFIq1fmvfq+3jLOBrqN+jQ7ZXZecDBVAo6R/LguT8qKncg+Jzlb2qEWVw
xQDqTtIhep0yQplo+jX7m2pVfdVmwt+9XxfNbmBtOEudSl/HCkkCjlf+9DdBMLH7l224oxMfu60h
Mdo0OlTJXSLUUkfeF8mf9JsAQnr6gup1q53YuUL1L252RhrKFxBQVNr1N7VCJLK/3FZYFr3alRLk
5g3yNs1eM1STD33ygIezYLWE/w7Paf98Bxw10Xmlr58YcuGQEq+AoiHZn2mqntmfjiSB72xcP7W1
WOCFcMshmISgSb1I85/LVmJF7Smqg+el5b5Ajl3H5y2eN8tTwc8CS+goXxF7OIMYIrW1Kfrlm74x
M7ue7CSA2HxsFXwuJpDh0B31byHz53AAb/6LJ6/dT7sWvptD4LU7abfy5x9xq7MslV+1ZX7M8kYt
Tr0NMJSdurFVyTJOyl1MrSY581hh71pcfr9z8NCP9Vti2JkYAM9R2b2s2XeaO2hezcaqo5rdc8US
1hLymYyL1BH+NEitP+Nd7RChHPZAam70oY04j+TSao7aWpH9YcU205UvvSt/vP88dfkrdrBHxGOn
ptr1h2ivACF/evBjvk66V3kecQ/IBYInI16m4cyx6RuEj2Vii7QraZ7ReuN2WSy4XO2Nz1uRPmxN
8spnKHZ7IXW7bD2tfju6Cyrb3Axf5q1JnOld2umggjc2kFXsp+B//huvSu11wOqd+qCsvGqSs/wz
HzdNhzVKQbyh3Hhd9dNjW1FdlsTP4nqVe23vK6Nf/Wld44h/kB4P1rHJv88sgEROU1yv09NVNHv6
THUof3xN8GW3aD7o5Uafw3mG+T4uHqYFTqElXefZZcbQga3XHqkJXlf34pDjJl8pi3urBUZ6ywFu
D/bHyTDFVl7Nw/id4KawSbQ7lSwzkFMcQf7sxcY1652W2MmeP1QWJDKr+Nc9ON1n415S16RBFz7G
NzhUjvJzvtTv4sE8dqygFRNX3srBIxgRbj4HoD0btT+JFitf/2CrsxnMDvRJ7gmq08ahMbizGnL+
RMnuX4TR1xPjpexpn4Agnmutora96sgIzzBc9bzWEMxIM1HwZNLxSsZUIH/Kpp3rt/hMssk35aWS
N/kGsUbrQ+G5FsWgjB2T04ZT4ABi1qLcWil/9eLV2BxWdtx7TfXy3y+xDy+YAHYqn9LkxfxjFlMN
RyhxG1GS4QuorbHEsG2pgQnpfTEOq5twEQsfaBIxkFm4aUeJ+L+uobsUL740H4VhFeK1fwZtdZXP
EOHw06/HigT/3p4X025PGSVXTvFgsd2cm/SrF6EBd5S9CX4+HlWEtXtz7A5UdgUkxCmFScJsrluR
YqeRb5g2r6/MrSYcXnOYB+W8tK4ihN26hd2Y7d4I61uyK39l0W1oB5mDJ9chzgN+W4yO0FfzZsU6
4s7T2dPH9VvsrrNG0e2GbYlNTlmL6jUav0EdFIcmwu+dYkb6eXEiOF6SoIfMIjhW2jUGuv9Pjbz8
3o6x0c4m1KGfKuu5QPfd8l/KzwiVD9IZ5R3C0eNY3B9tiHCdOOlR2i3mFvq6tobHepw3Nawiu/dM
3Opu1n7JXr4VPx/YjrBmcLZ+XyX/yHOw4q2K1ec+g2mKS0NcfNhy7PMv5R7dZyoCLbbrHWwzEao4
t8+wPk241I1Ab8M8opo8md/GnXglyWs16DYCvGnrvcSZh4PffKHa+ZWH96nyEnMLfz3xjfu7fjB/
osTNFbc58hpG9f2BbVTk+oS8pOXpDDFasP1KhIYT3UyMtm+s/pJNz8y84hCBtMe1KXhDcWHQoaXK
W/XWv+c0SEUW8hbBro/t1SfRJOFQ/Wan6Wt5j49x7yinyc0qd0VP0eCrrRMxkHd+GQ66wu7YrLhu
NnFkVx/1qT7375URkN7Uf9zD51bMzyoIvXBNilJq6fKj0FnkSJQfXMkgdUNBCo62RcReRRZyQBS+
ToRJ7VE6mnRst9GXKa7Nr1FwH2YIPx2faRxgce9zU9DxkPlV9CtQfXk1UPKMB2gkRZ8fHzmsZL3r
uU8Fqn3hujNbQjB69d02iWleYdf2MVsOPaXnBVBb97DTQTFYwlecuZPq9eSbJRC0zYq175xjyaF+
Uy+YPShrjSzQVVe/pdBjCI8PZ4AKXLzoVivXJj4KYvCQfWaFWfr0AV8j4BBtN7V0V75ULJxPb/gG
LTEBfTxm78MUPopNkoQ1DSp4vy9DERBUu2ULsik0twtn2lU6J6vtp4l/6L3HeQbzmqwNZIAVBbNT
fLJKU+NphEYE6SN8cQBwmKz8PQ/j2UIP/ADIKq9sXEFy8S48XuiHjhGYAMt8OuIUTovDv6uZP0m2
0frpSTCvSRU+6E+CZcp3T/wQpDFYFsZtEaEWHxvgtKEmEACV+Y+sXITmEsPOPr4zqvHRrnJX+X4o
bo0KgfCUgH/CyNz3icPdb/8h3edr6UfF4P98q9NPFeEXjzx9QeSg2UmyQAbeajV4wanaUD6UgEZD
DvnoHOMe749u99Q+21kMtIhV5/gi9WT30F0p2eRYAJX3AutXapfjpZH8IaT3hmoS8ZiNWuNaIjZE
nAlnKv/02TN2PchN4FGQ5l5lvDB/1QbkH7wbKyvgpKDkH/IaV47JlaKzCKVcu0V6MJWbmOcQuSIb
Vztc7M7yxOfUEfk8eWXpxreI4wPJDsbDoODYPAUfTJJFl/xfrrti8fqbrNpPsztyQkm26hkHDvyc
hHzLd6JYpFo6wXDj1fkwtykOjwHrDy50TFGxo0B004kmr1vspVjfnYX2MdYBWtNvTtX5rt8Sw8nb
QANwC0edzegaU7cr92mQB9/SDzpn0tFZdXh6MV84srSmi0/VHfSUYfRZxYgEQiSdFDwol3l2ivYs
G8gONu1QK2mzzBhZkYa1Q/lbZdcmsg04QbyTmZ0LNtIziY2T3WTEN68CKUWhsLBsSo39uF+3JkyU
R8lsduvpr/hXg1h+01XQfpE0yuFaRDwemxq1xv7d7/vP9kdV/XX03eautJNMZ4bGvyV7nmhi2goE
AlwTKeqgVevp/ITY0zYjOiq2NogUXUYW4LPrIYi6NWDqXV5OX/ul5ObTmiJTSEbIFIv+T6XwzTYE
iwoAXP1MsH50dL55GMzyf12H8fU9k3aNcKe5scBIFvuSSW5D4SEWEEeMEsvFvmmulARAyb7xahs3
SnQ2kbL01SYvw8bgcp6bGiAQFt94kumi2j7u8OSrXcRMz8Yxf3hfH90lNgNhx0btqfdUjKlmIN1X
v9FeUJxY88w/Y/WCGrlwafHfSkRoCwmmuXcPhMrhGxNG/4G2prpQf4IRJkaQviPz0rwB92NXGnMU
Mhudgf1rCJj9DcCdLZaEAzHywKQAqYQcCklNB5aMLuJnudMLtCJ4nblH7zG/4j+UY7ySseACPAgv
jlhsBOkXm/yQ4HuhSHHRhobSU7VTJfoZLNLA0l5WIz49CT43s+lYWOKg+s6oaEZ7+pFf6iV6DQod
KrfslJ/QTRhhVt5DsbWHTaocaF9moa7kNhI+Cqu7So8XWtLzbY/2BMhyxsvLHzc6vK/pa9D3cuNG
LD+rw5yxGVKYdL/aA880xryu3eX63zhYo7J9rr4rkkkJIMRdRc/AEsr5ZapPQ+wk5XZ4nKV0O2qM
lzNwOSgHTXFF0Tdi52G+tTe5CBR0ciNAvOFBYFrgQmjmHYpqOcD7wiUnzYkbVSD0i3655dXV9VVE
vpQhLE78S890dBiqFwt3eLpt9mbCu8ZO+riImEPEdfLy6VRW13l14oqUsqjPZkvIS6xBWPNG8ILw
3CvJj3DuABWyj2FikS++El+RHK0JQZAmABNaPRnJwC/Wt+K+MN9QdzCjLzftB3+CQF/pndyZwwkK
P0r60iLO3cdY3nKKJjzkoKHfCvmzc2n5A8uaflbY2rjBEzKvzbO4HRDd6I/y2rOp2sALnmv+bwCS
qwfOffVHD8ToNGn48jyq7vAnXjVtH6MfX+bo0D9fLzI1gtJEiIN1h/JN3qPG0eKdoGGLc/g0zFmf
nU734VVTcT/sn3wAAiDcV3Xo4eY4PBRCM7K3Q+ROlFAqAj33tMLHuxP9RDhvnWhfClZ8WcXeaq3e
qD2ALo+0d1Bmqe0UgwyQ4Q/9LVWrMS6rySs2UuUp46lcbcn/eYFhE1WX0GIe8nyb8VEuwlWisZIP
LVjSffxIuC/qLSKQcb4QIFDWHUqx+meVOrySobmaX2LlakJIC3CVn6IioDzPjFDVqH7RwtZm+cvl
7csDviyxtov8VKXe+A0myOcfvjz9m1FWYMvQZib7mWzF7yE7UnAPUCydTT+g/P9hoGar3tUdpzMF
s+Gujz50uqKR7RjXIZCK4MIqgpOEnRJTkFP/RIbdgaO4zJIRYDKQCjvj4/IonqTQcp83ALYbbVUi
+iNsXGmp78PyMbEV1wxpHqJfhoRc8ZTNoDgjiuJZw7lYvtx4VXEpQF4edCdNnlMKon9sN1qjWePj
VxCcIfs26FdmAEwCAqHBEV/aid4N4UdK9/xO/Q+tHeGAu5jsF/vZaA9suBMCyifIXelfHDmrraLA
jtjksRLLwRIYeHZHn/7NPuQSUL60t/Evl9c9RScNoGYYXUYzlG8UEZRf2bGeYr8oVoxGoJ6d1z1G
hFZzpO6rO7zw2XVEk9X2ymTNHdd9V6C4tP7AmGb5ezX7tbKL6D+Db2akz9Vc+U0KOm8+eUncohR6
gubWy6Px4AiS+KNlKoKq2kmxqf4NVLr8LP95nO6PxpYPKz8lHB3z5IUMgG/4KJUTEws6R3GTc977
q7N6zd4Ff6JA+1CuxczW8HB17CT34ZvjvhKJEDFefuB2z71lpMCR/5xgB7/SLUylp3KGDjV2PUY0
EHldaDn+KPeizRzvB7+Xd4+XJfqHR6FwN3vX4J+v8QMXPSdMQcCvuXugoMd8nrHGSgYh2Ul3NQZj
5DB+Jl8v23oZNPOWpC5NYYu1DkyDbDhsM/Q+Xsk7vaGlvM6APx+L+7hPq0tNClmwQ5qRxzMf14bh
9elVklzpcUrQn4hgYn1XMIB9lXWIcDKpbBLZNm+r/JA+NhmnjZKuOunjRSWHGs1PDfr/KyGp+zWb
z2UUIAddtZfXkBBopK2wBfst7QaTDHkQCT16MYzGiUD1yD46jGHaOqc1GMXn9CCBIcdXziP1tOWs
0llVUjbBZbT76IOuFnJ9s5l2yrrdz4jK3+3ERwYO7uvffPxVCD+STVDmoj6Wdfctj1vIOpleZ4ti
YoZE4KQNEYLKzzA68KioCeOxfO8+M32dqT4uy4yedAQ7s8IDTleTcTXIKC8d4Z9wJzJFF0k+dWYg
R/f8k2yZarsX//ew04/xZU7AzezJov0Ev2UWbWNv5jmX3CrxoHSy9F+jBhWFd7Ilgsc/NDY1vT32
F2nlqquQ2Nvj3MHf4CUu/OlMxyE1c0ZyCVMdbhZnno4mSoQGWdymozFuSvE41Fd+PoFdpsVhfDfp
jMqPGhpeFm37Dv4h2WvsfWrYqNYcKHfLCij48AzFfwoeKEnDci5fNMWvMqeb1mP1duZPK4eiV/s8
zUqY6TSz+JA4KtZTLiYeeONvao+U+xrmabcKhy9VtJ4StasknMiqfXqOTu0Tr4ALc5bVX4LoldM6
Tb1Jdfrs3RD+1Pw6jDi7yKAmbfH/jPzfQ+icmrAntX9mds6Xzp/njbz6rtt/gli4CcBM9rm7BLIc
/gmzXXGpJMVpGF/QvieTEy9eq1wZLJIOGN88iWkUS7Xp0jvpLYUfVwxHQ3QwyHQrX0OZJ86Vxk18
fNXAa135mwXTVZ7nzNjMD6/EjbKVqYiVT+YYWbl+bjj+unhsX3ZVon7B9R/cR+kKEOLNTpyRyvSb
jEd1nD5WSzitOnuMFr9+Pu1YIqV03yZtT+NG7SVLr0995EZ0meq4E/83GXGf43c6FDLjZXFpv1GA
0Iwuze+rS0xwr53PgSUyiQx28Ov39n1GuihbS8AddR+PVHjCyVjrnmydEA7PqOTH0r68bf7pu9nH
roOywewYVwsT33D+1i4A2pFf2nLtooEhwLQMzuQn+qwHC1qiVe6k7BpPvdJ+2yNVMudhCKLPaTME
+tH8F7/lO0CJxbwuNSgumdvaW7q4pc38W3v4FTzV0Q/tOykZIIzytl/Q5KlsF3hu2sJzh0YHlEnq
PVRBe/K1dXfsd8ijIn5TWpfrdQ66i24LDGFq16swvfc/LHqlMY4WuyamT51nhZHqvRL2K4/4AgvS
LTeZE6nuUT6bXzP2Hq0voqQ0/sLvIeCwpVcSsTMFtlFW+ktojqHCQvUWVRWPTXmBeNS+q3k9pkFz
Nu+YdJ48ndkXhXc1tvvEn15+ZvS27QQGVrFy4m/0pm+sgPxOybKdZQ8hGkN2hahDAnk6Ek0I5+6E
AWiszyu6QL/VN33d/XV3/OC37IDgUL1h4PhX7AtX2pBhyfVL4sat/VLIEnDzK/K2aqCMnqS//nyG
+DsBMXOTRq0XYQhsRKlcrolA6GdeB36zIDeRcwMaIZu/KaaWcOPOQ1N7aG49b6IWu6T0jTlDrrYR
vQhqIOJm1OjahnHgUSaioysf1dsT27zhFipJyEt13KVI7f6qdvrBAogxviU+F4+Qr4Yv6jb4S5ov
OuAYMkHzYEfFk+9evp7GKn4X6kMN0t6VZ1+qw16k7nST0pukM52AVnPGMqOhTdXWijdDO1VM+4v+
8QoENHFUPbAaO7qXyaR8WsPouPGpashmkhrypPXS1e9qsqavYfQy4gLtJqf0rZr2U+Q+WM2WB3Xp
C9CdsvUMK+FgNO9K5xnYB8+D5iT0NL00EueJP5RMGuKwWyuqkx+M6T/CzmS3eW5Lz7dSqHGIsG+C
JAOxV99Yku0JYckyO5EiRbERrz4PTwZVOCjUmXzAj9+2KJJ777Xebtnjj/mPivQ5BEk8QcryI7Bu
4lJ8chSfdSs0C7vgvkP+rIy/XF1m65gpI062QWn7SxNkbGUcP3FQ9V9A3YPX5a7BLaL/kHIHrCTB
dP+cicO5MYJiWGg78TfRsKR71TcA1Xv5rO1E8wpgH2oPLpYzPVtKExHzpN4+wZVJjdetSkShJpAd
hM3+uQecfS2hCC1q986unj/v1H0vNY6+nPd71mN8x8C6UDBqFQ5l/qOwX38pdF9i4+dqOP9MUCOn
/GtrB7yRr3MpYME5VMEvHO6kgD58RmcogMfK6XeaLbOfiU26e4XqDtWV5f7643s9U7vJv7XINejS
WBO/BCsV2MAsOsZQ598m4BrHegvfpKAamWlzKSc556fQ+FhbpyeqcKHQePj9L6Nmq5uYeA2+7GYr
YV+DdPMs4WCR91XZkbqRcMhPrEMSA3EB/MxkzBDf5nXMQh4xd/B9qRDAWqf3GajX+KNgwXHQv7c8
/SI6ok/X7aLzaNlbmp000BTPGO03qQoonK8gE0/NE0Qf5KikDCh3Im3yF1C/gZlQpAH3IJrqbiGO
C+o6jqfJn8WdQAf6YzSe/KmQlVI7iemUD2SVNpB0t0DaQmfVATqMgagHgLqigUg4KDG4uPfXEhjV
RA8rg9nKQQO4ckYunC1aBj1ai7gLxV8VmYDZf3LPezrJbKkfBoPCxa3v9vO9QUjBsfkavxUR59ZZ
pBjijSc26ZyhkHjZ2u752qvmJsIOT+hFs320NrKU+4FiFcykvM8FaVU1nrl84UDbwWO+7vO8Q4Hg
Wbvi7c2UeY3x77lruznUsvU8lUk4ND+8qQ14Fd8ydetyPq7VKFRQRq5H1ZZ/Jpx+m9zueFhARm4Y
6nSg61marLvUzp72HR2QBkf01kPM8jGI4St4FEjJ5Hkb+8BFkKnRJZVBZBcPDGG38uETg2Tk7h1J
MNhp5jxXyRzciK6iP+eJWwnu48NCETV6ehMIO24XnSeHdneW9jHfGQhoqxf240M5iU6xteZxO9d2
0neqOo+rkgXVGICF8WvF50RpfE9AGTqqyIVCHrR5upSQZb63vTVpjk1kldzl92Hi1kI6BOt7ImKp
svH0984DccIfO2r3xxOQWO/ok5aw77vqrKPiIXzquyDXh0wkDVUa+g23wZymfLUR+JpfqCchP/cq
QJrLJcBpa1AHuuW9L5MqaaMuSuwZlttsNTGIcOxgj9wVSAuL/f210Sv3zYHXu4bp3rFSJIHxsGXS
jTBnj3bVXfB9ZkgCyjwc0eduYLVjkKTCAwJV/kBQKD2iJmh/u2N5xMlU8oTDyb1cLuPCf6NA7S8C
IqebpCyg3kQH/FKI53W77qVLcgN166eLocoSPuQ1+mDEm5507a0zxpNQ5bUZHUAt6t+SDIZZtE4v
WI+SZN7dsHm8ejeh3jVnxUGhdklmT4qOFaVGe4BWS5KgF2xzj2+EBiD7zj8pCeNrVnk6x28PJ+bF
pEnJU5e2Aptiw3jW6+pHZoy8U591DH9ouHkpA95z6y9z0eOqi444LOD1yVWSyDv5ygM3TeQC6BA9
U6pnabxHXSSXyxwmK5qslGm106JPYfyizwEjFQFnIMKQGYPNXSgtTOVwx+I9+GN9vl8sZhS9nRiO
JHMLbCYr9ennV0hDQMQJAj5CBqI4BFNgZ2IbNfGVP+zm8uIEYa5jFNbMuprjmL1X9rSbkycCHKnO
ig1kyPP9gTqh4gRFba5uJpZ2lX5lYJ01di+EX7MCTfiORy+isik8QXBjmyMqqRbvxNepHT8m8BLc
l+6fZWSto2Tfg5JXyGxxtCvF5IBtNZA0Vy28vLObaDUC/oOhQnFpJ00MOYQf8vKh2Mn9r5FOabWS
aaVjA3MYolFlgw7DtE7owu/5KjE/uiLskcTjh+1+i8wvjuVGvFPCvdMTsvLihihuqF38be/KK0Q3
grhTgxjHxhdxUM2PxuvvWiq2EupHQXXTSxYSGBdQi7Q+ST84k4CYsHKTTZfTbTnI5kbtL/8RMMJs
DIQod8+61uVBlzbVffdmeVH0D2CxpHq5FpFCukNZ/zwLp/IEJSJvKY9IzkFHTORckU1qKvkrk+ya
6CFahngewzlx+lGXEPvAOzYvTuVVLP3XdhJZR6icEIiZc9xBRTPF40hIY5HiIZUiquHMjtg8ZkgY
kJRVfnTfx+U+v1EnWfv6U4S8OCtTKw1OE2IJx4m4f22610zap0dw65Y9J3aelqPttHnEjmLNO0az
IaFGeE3vSs1a51szd2X9XKCyVW31zzD9rrBzaVWcrCULRv426Loo62D54Y7Pr2uC+m1ZwIJvUYBh
scIwKO7E92bime/Bs/lAfpbg895wRWgR8Y2GM4wruAKXFguQZhxppt+uaKU8ZL/NDf/jY3V/HfqE
BYPYrXiFVQ5dddE3ADPV0xvQ+KINID1s9NDEFHcba/HgfJnkT8nzhxlqb/jlA1xTb83fqZ8C2D5f
s0Gw0x1vVjZVF5xnsMESouDeexM3zDqefDsLahBV2iZcJTKc91U3Zpm0QMBmUPRA1++jZ3jnLFe9
6Ay+2GFWeQSAWyPJKpabPO0qhlAM39ZOGWz5/FADFYYxtmtzb5JOA0nFT4LN0A0ZbKxZvbhLEzwb
mZe3ti+ABAnJoNVzuuoYoUzzKRlTqp4mt5/ip5av20xwRmObm3NCM+NP66axUbcXGHe0CMBAcEmd
ZqsGSQG0VI942TTYxiC/B44OFqqfP8nfmhXPr4e2FOYDRzahS/e5moNvam8/QQmemK07WOv+jleJ
EAFk7dnFOrKWKU2qNHwWPuhv1H0o6zhEQ5IQd+GU9wA5w7OmCHPBWh6pA5elW4GO6zryjOSzG8Bm
vUn6+lqyG2QiTty5cRMrGn4H3iEZgubXKg4T/8/BkoXnqP6sl1JsD2sOUv0KzVRb/usPZu9eX4w1
xxvlz3tHvxIF1B3QQy9/jE79xqJaElzo+/T51Xf+mIQxx14SjGgzZQ9ZDSqW+lJdR/r+iR03UVmg
AEPAA/pf+FENeuk8Mux1OBXSxQtRI0LClTY5vTbC6KeOjr5yUd5dQAElDcQgO8YXyxlGvxc90J0c
wglMiqz+yHtJIbtw8nCF1O4sVzaDbP8UUOb7gIawkNcB5O1NGRioX9FS2gsEKG4LuJGZRqUFGr4f
1upCTr1uQHnL5i3FAUKgGLUynUTQ6xtg+6jZPTbg1Up8eFjoHAnO62HWsXlgopS8yNiZLe0x5+iV
1tJgwSDS+MVWXAY0o7G1lIcJWUZKo6F3gkJAs+Q/1qXidEs6vBxLBGBE6+MThy8Cnj2VH1gptYNM
lIuP5mKRDXM1WkSxhu+5cCKD+tgRq0DQPekWkyDGQqZxXAiE1739mu2295qK+zivf/XEVRtf0M8C
VPtjYxhnsi4TztIEJdUda89SfvB2u+WNWNgnem966EBhr8YmckerjfL73dpESXCqGMexWY8kSJ3H
3eQAw+xVeuZv9jyIJeZtL613bTmxEhM4gwpJ31MVAEYCUz5wCSHjwroW76YmYNym0abNllVxE7TP
MQuGHJ7PEegRaXTn6BURZ5SQLqAF38IKXDP9yj/vsHLwR7PyFgu8ZJONgO1ROoBd1HOjn1HO4CuF
mOPbIaBJAYDo156LF7vMw4sk1zJh1rbD/TR8Nyl6abdV3KbwXu6z2QNXVz+l7pkX4cuiN4cQXjUv
ii74F9hsS/SRfz04tQxHLb8K6vNxw4YmoR6REf0xXisPLBJq+lmKRKEPECPKRgBOP9q6Yr/lv/EE
3p2V7hP+gdmIxZoaTDoU9dW628LCQAkIqwuQbXnlTRzRjKuoDNxWWwF1Dlv0Zg0twT42D5SCz8HW
38v8oNd+0XvJUfkdUVJI/JyCyp8tSAtjUFA45V8UfaXo9vVXdPeQANUNpft8S3GZg9tYbJG25lrQ
yOhi7XtQs685MJQy+3tM6Ur12P0I0q7lIYw27LdaNI5Vbk1sBJq5Tt9rDR0cpL8xre0wppzjyTeI
DNz74xqZf3eTHfATNUdiK+cUPC+isriXM5CljnZjDx8MXvSGytYvsU5IKyeP7Iuo5b5JG2ypW6Af
VpFH1V/SaakpUgqIgAZ7Iah9/noALILnEPLBb4gnbdxCHQ3ytjFsLEcTCzerV6YKpcz9vWmXNj6n
2Wehn9u72wMV+OW5/2rYwLf6r3LWSPQX0QiiDgavlj9pQcEKa3w/++jL4hwLqW5ICRQiRzEpU2a5
T+Dsc4HCm6zWKkB5Ydx9JfEsbjkOLTub1AVOC8pDvGO/4tXA3dHgzA5k0xUYRIxmwfI63SVoVuLe
99S3NoXq64I3LeEggoAi7BLvMFb053spZif14ZEspCAYv5qR2328DhpyuAmSd1B64pAa0OkAyMKW
6LEd5a6IveWBDZgYjLeJDGZmLHpCFhDV1n42OvWtWYEBxJRH+KodCa1XEohwGFR1nacPdlY5D2Eq
cAjQpPiyKGseCDpm5abaPugjOEUiLCdRB/WBxMDugepgI0eXyNUf4WK8pntDB2iR+o9d7DZe6t2b
GIdySnYyVRAxskcGKAl8xnwaGKTGMgrfN4Sc95aQA17gX+1sACzo5PlbyH2d2LCF4fTstkCcKoRb
tq7GpZ5tc/gqigAKG8wnlSce83k6j91B8ylSUHNRQvJxU75R6slQU790FO2DQKY5sv64X3EZeuZH
hitSNTc2dxEyBnMjl9NOcCrmTy5aufBiMhdpyiAxPOEmF19IXVg27XtB/4mM7oUqC0BwEuKsZXEx
iETGhW8ZEbCyxpIoK+toqGa3qll0xkzrHHCEvCF19bGdkIssAITOUKlS53IoqdhDcfUhB+P94nyr
hANdr7DSvoENzQSPDHoqRJjt4nl9miejC4XOBVeLbeAYi420Yd+d6cDlC6H7oEujb6HTeFhBFX+i
LrqLuLS90gFq3XCbomWGOlzaPRMbr1wueVS1/NsSrBoC0mBpUJC91xvYgwVeZdxzbIxLcSrFyr21
G0BL13zTWHaMuRkgMczs1676QSME+1hcIsT8GLx4bpDS0sf42e/AJ57fRYhuMSfb+h9f8+FYW4O2
Mz3mhSOv5QuyvZOyotKWtxDl40oFAPBzTzpQg73PuqcfkNEhQ5eDSdx5bc592BlO1S4fTo9PZna8
U9lOxfLEMQevnwoDxZvUJdC+CclLQ8p1aR5fBUddsyOnf8X5fnzueKh8PXoTrBE0cwTguZSN0YWk
1W/9OuxUAg8zXzqQNqV8cAZh/DIQuh5LN4YPNWxj8Tqjw4CqB4GNvGj/Qgx1zbbDJkEijsJjyjEa
QtNP5+9t/AEs1/2pC3MfXyr2ki322MJF1pduxW0eth8RpRAl0weJpplvLLtPUqA1cnXmMmWWfz9W
O8iYJxM2kiD5Q7x4I2Ai8Sk5PzJ/IpF+m42Yeua6/HzhYPRetjJXSEgMcxoNjHch+6npVv4L0YAd
4QBcGZvklwKuWrJFYfEMOQ/fF22LtsCaqav7zfQ0kKC5cur8/Jx6iBq+aFWhalbtnNYF5tVOttmS
KU/6FBuAGx4nwEl3eagUw6wsX7g2C4FUkXMzz39eEIjN/P75IIbShTWyvpRt2doI15EErhDis4I+
m9+pQ+qJXvHyTeeWf7DgW3WJEB3Jcb8sY/dxQaV1e3iP5YhF4PPh4V4GZfAqjQAndFMvu10ok+XU
iY7qTrnev5Dh3bfxmvLsKtDYf9CJxXtwfmETn41PizxW9/EXI5tX7LqyTVCP3JF+cHA/NkAokfv6
7L5Kckl24wrq3zOoqr/NHSD+gKTuYPrPT3IgMqCoZbR6nPNNGy/1PTnM9QI0JDqSsLo2deDNIHEJ
58g5Ygh+Sb1kJQTG5u1DxazNc3uO/yYN1a7cyp2DeqBeYHugDoM+F8L6LE5dTbMFvsIOYGEcSVE+
OrJD/TSwH7brLADIQpLy3D93VIbnp76dBEiYfTa5uUIndahpucYlpYhEZMJZ+wJ3AbqqQ7Qj1gl7
SH3ghL176irzzdoFIFK4MgAU1Ss+q+9n7gtxgF0FmeAMCpkAaSB0zo9Ttmw2/Qc/eL8B56LjQpYz
edQdFDeEHTjJCgOQaoMbfMgkTJySlfTZLJAMixdli9NMIYhjoWxqDq1J9o6C6QgqAoFbhgK55D6c
waueCdWEuJUoWQmG2I0u0qiBIyN37t/8aLOIkC0pdtyEODhwRR8NpEDOAAALW233l4a3+QtwBfj3
pJ7VimLvPQPXcDOMhdmy/qh/W4o9aW75d5pyehn43a25EP2RwFSk0FOGHBjdWp4TC+PXi7FDOsVb
3l2p77I5ezeCihTozE1/MjKdcIo+oI5QV7dz1DIfL8SKTh4QhRAdUaqnkyw+xxyoA+m4JWH88bR3
ZivEDnib1cLVPur3Hq8tRRe5PpCTgcFGxZyF5wemieavXHFtjAfR10JrkxdV946hLSVUKmiSLb/v
sKLP3mERdsAW4hlbYuF0E6RNMkAwrOONFj5IVjoIi4Q8MQGTAwLyfEsD/UN6CUELYXShF6MPAtUp
2Zf7ncpZ+02cnCrQuG4peJV8zqEYf3F+P4+IztEpEnRb+MTyZHPTw8kEnoeq9oDATr0kLsuW1kwn
FgHs7Jp8gzK+mzUe8uU72Wq7CKiJEpSGh3Tu4LkCbywVW1gCSoJS11tAdGs+HMUyLLz7aXTZWyZW
e2YuzpRXvcd330LxQ+TpXvlDMl8ZxLcOfxxRN6yPa/shbN+TOHZZL+iHmK5gBkq1Vap1hAQK57Dp
G+g39zKW7fC+HFs/CTE4YN2Irw81NOIQ4QKnsbmh86bd7kODFwBZG8rABaIOjYhHXnrkUjvZA0pE
hUUCsfwHzk1R6+a/Cktu//ru+i/1MiVN/PZXdMnQQCPMkk0MI5l+obBtFjEiPYo0UA322Yy27jSd
xGbw3Bvbcv7aV/WEpdIzqZemomydmsYBm+tGRxg6678etyJbPn7lQF0bSyPa04nigjonaOoxxTSf
3aneCKHptY6ALORP3tQfiP/4L7u/UQr51unlG18i9+iNUNcewEaCEaX5jZX5VjcjnjYxxBxn4WUQ
2G8M0nDfmClWsEOlL63K51bDnEZa3F8EiWRCBM1Za7bU+tGf1Kzq0pUhbCIWlPTVzAdP/YtWEoR6
63DfyAxSMBQARlOMBiSJx9L0Ly01akZifqM7F+Vp03ZScs3T2AY2a50w1ZB3HjAatJ3SKyShNRDn
AHXn9pDS+6OfxAzv9tf7OnM7ql7BQ1IH2nbCUQDtcqMNJR6FDiyikCClwpNAVH+gEJT5UPic2l+Q
I9Y9GP+oMHvPPFtzgISDcTFcZdduOC/xGBhrpH7nPmhgrSzb8NuN/Pk6j1h9bR4YLTBv4FX6MdHm
/UUg2mhRP4db3Ng0g7a2f3zizIbwJu8E7kFZcvqt7r6+0+UPRmPgIGZ9kM77AV4lRjbRfCqFB1g2
JcybnTR8uBXiglv6DZONUf6LJ5axMa4pvxCVTJlNCTU7GwEBIRanJXX7RWy3wGZFPR/va2HYcTK0
W5Ut4AA6QygPaMjq+fKksN3ed+25Uyh87QRxpCdsMiItWufBjjRRQTiyV/0exx/GJg9gmRzbdT8Q
vuW/GMtAK4gaMcxP8lE/SST24J8iDRAMjNNH8qdD4rktYcZISe2djAZwj6fMjwO6nuY2sGnUHrhx
iZMQ9Qutv2SThDGwpSKNjtZDvBAaN1NOCj7wJypYsMdzM9Ix5Ki9bM1a6ZPgzxdALrruMAKx4MxX
kEgMc0fBOW3g/uRjvVe2kI4Q3FPmygOG0+Zt5bv6FuvbpNbjbhq/0438KM75i6m/0t2GdcDUQAjh
tIHJAav7Ti5SmLPExi82fDxtP5TAxRId/wqNYP2kesudhoyxGbEg6h7CTVxOdpCL9VutCWi/aF/m
e0aWQKgGmM/eF06s+NpXcxRN0T/Qkj4Y4I/uk39LjVc4/M/6iga+JyG4cS1u9SFnzS6za/pD8Rq5
jdtgQGFoQay4hA6lDvbkdM3gE6fYyejFBCf6Y5HJb5vK2+RA73E50wzEDlqxO7wRWYekr4S8O681
e3lgPZ3siAybDNrAcPCm+zqhGCENKqwgHuR5uum+LOQhpJOjUYcS9ofPx2V6L9m1iH6j3n55bX1o
Te8tTWp9/r7mNyYUC79OI/EJiPIl4eKe/0PVmpqe7k2YVZgQqElaUj/j/PoBwbQRJmxi8x8e068W
Ffb8uesvgO/req5iaCOx4wz0VrkE1lgUOREbR0WePt9FWLw4SD7ip/cCfALJIehyI12tX3nY1GAG
gMiswHuICJRoDvzcHebNLExLSk1h0dAPBpjV+YNU/poz6jYbLTj51PUPC+5rTZib4tOg01IB4Veb
guzOdTu40Z96rEJroxwk2lYv/aFyUjYdiiiBoB9X1Mkebo+WhzilCju+89UgLdRL1+YPLvs3qNHz
Q83nrHxpQyiGTmjtN1q46WhjgG6yJDitYuzSHq/GaGer6pszSiTy17nLM/Goo6f9qA7yl34DJYFy
6Y+kpkzub4YOfMunbqooo+29wjYGDOaZ4MAAogSlAeFNbSNlCfFEHoIh0gekBVneE1RaLnLibC5y
tkhoeWLoUrYFzj2TGonXqSGZARPObPh9/mqWX+ShLs8heeD0FI6DkXjcOSlB1sttqzW8Ej8j8uI0
tO/mY1t0P3i3LNFTDv2cb4GnPv9R6tCgWqu+Xxie+BpTC2pTMBMjyNNDohQ8jZDwTVbTdApSFjyd
N2US0TGPgkPfQTqHinEp7i0SpCgf0q9ul7nyOv4hkfd5HK6EfREQOG7jA32C+KMzf6/2zaV+gxUb
p/k8UeGKrnXhqVTEuuh2GlScQILdQAcQIxY/8a6rPxA7JSGDHyut3jHZLeS2eL0r0mVtexcQFVzI
tsywVT/ImRRMvp3NyAk/j9b4FhHJld1iKLxC2XVfgIHqqlPsktvj5quek2zxrN0pta0FI4+h9dEC
kzyAcpiNXgjuc1w7cIbPFUWduJd3+WsJjk/fIuEG+iq+u3C4xhwgqCTfyxpTA+DOe1nKXr0QkXie
SMl7lId7cmnx7pA0J8RLkaFC2EX53Dv3fdqTowBhcI1AVfNec2kvIgKqloK20a1lqny25pSaN8XK
F25BP4aMh/RODvm6IX1K+uhvBJ5kXn18A74p2HLgR8mkn5IemFvUkTZDO0PW4PNJhe7y6rIC4oWB
4l5YPZ7L5LkhJYhYHpVVVrafEJBtc83vjtLsBM4pLXU7dhwC6MwcBzLG2Imvu0dhI861ZvUsv+P6
T3quCGAooklVXuKDxr1GWFOO2Wya0dUACILVS8vu5Rjp1kovsWl3lLv6+zuHE0hRSvEf2fxNlQJk
ylaaaXtmvehH/NBYNNoeWO3N9rcSx9WbdrMICqz1dfiqvqN0Jxp8QWiruZF7dYGwx5rnl6oLH6qf
QxC+MSfOctzMuurTHMqrpjr3EN+JlwLGm355tZYmTSb9BAB3EhRNQEEaU99zguFhwa9JRvZKvEDK
WL/JkqQeOr1gGPxJg/NDp/cKYKE7KYRN0whyRLyoTIOKsArwtHq8QX5H5GZr45wdW2YOZKzT/PzQ
vO7tvfi+SDbovyi23zZTdZhvoH4ZaLwwhwBDfFiGb4hhL5K7TMTVGsvnOEDBVCC6qt8irXFK8tO5
pbLmv46ABLUVFlcYuLzbdsesX1bf4qSKLFCKQpbHC+RL8bX4gk4DkiJMg4xYsHBKxavMLBJ5WSO2
Yk4qnKp8sBR/Mla92p8cmhiVq+E0xrVMVwiJkK3lMsEA0kfCYA4W0OBKkYuZrcOyLK3u6GVlJ5G/
UvPSWesMW8jdaGxqOqNm0ogRtgT5vgMCExKKBenn2YEM937Xf1ccRUKjk/FELi8z1fsT+YQM/7Oo
rS71AGge5tJIWl/xzesDja9rS3BCo9mrhH9SB4IQATEhcU/YEqRQAj6nBW9xeS3Mtxe1/gDOMmng
D3LnZ++jpntv9LAXKmnGPlgtQgFbLOdRYtn94yTV4ShgqE2OFht+TPHXYLMT9dlQB4XyPeIkSs7y
s3My4yQ98RdP7SdYaExecYJHwox1Mr/WNRLyT5T0Uyv3DrOgDyXFp/u5H4vLsA1AK1uH7qq9ZOBq
II5ogknLzH76n7zbj01Qax4PmfMqK38SEimFBQmpc7z6FMWJsuaN3FjKGmtKyjw6P2IbxPydHap/
THB8Xh/GjIt4vLYjAsEFM/VEokKdd2SLATRlLThF7QwTe0yW9Xf+XrZYehX1XFWaF72XA3N17vSq
+Fjb2lWZzlPP4yrsMxLYyssAsDDCHuB7QCWq3cpyXohezhyUeMs29QKVG5mX47uEA8b1ZiDtq7Uz
NjMs9cYC8fRAbtcY5Bp05Rmt38iRAwsWEeZJzB2q3VUx+swmBKhWEO1XpHHP8eeWb0dsP1TcXbBC
8vFNdNr5GRYlOlsVl1O8x8IpwrmH6Enu93MLXRGtBH/8fiJX8cjWIJvilH8Rz/XLIXXJ4W+YEBOz
gtxeDaDe6ECbs7zWkICa9rAVtulHs+T99rEL+yAvY+MxrxG6YQYC9ly1H9m+LzzIdkSGND3IXIUZ
sjUSpU8YRajIhL/hD4sqwRQpDtnf+8qQDlr45L7aLYlrHHu0QrsMRx/Yycqa01QAyWI4B52kv6wg
cmePn4K7g8APYqcOafSJ19W9/HT/ZUd5kCdGj03jjA6SWAug7YKMWRcSKXtNMwaBYUzyg9Bkq70T
YS9l+0d44/MicMZNER85e57p1FqQYPbavIOHxCuCe5HW09XP7C+4GpN1JX2YG+NESre5kD05jFEv
MgjGET+NOfugeI7VYFhBtuW2HuZke4EnjTdDs7N5tQY9A2YtMfPUiPvuciAfoNzFwArjjmyzdBHt
5YW6jD+0fjlxnhnYPjAqEotkrec2vqdyRfvWzSofHCZhkMWFpHWbt4I9CQmg4XPClj4So8TtcMYx
Z4JAd/acAH0pAQ63cdVe1KBd8iTZe6jQk1lGEg92P35caEkVbOdZ5/Yc7bApHlTnHW3S40Cn+zKd
qCBIjYCHdCMywumblaXu0w260xle01zFKMOFkd9u+gWMrEsoJpMLdn34kn0EJlFrY2AbSGj2qPVY
Ao+P4eFTZWBPe96mzobEN7so7bjj5cGNIb4demucEfRmLqNA6U3R7F+hWFAsrqTtdPEgYgvreyIv
3I59PlBC44sUXBcGoPngJcjAfRcyWYHzfgOGXx84pd50mwsI866DHYW+d5JhcnXE6iplj6sYbRXN
JDKFkE1sx0/Ec+VSJLTplwQkkYNqvFI/2fKeCARa6u8EJDcdnPvS+tV3tDOGTVwKLR72TpzgO3mt
kp9M6Fio/SOyjNPtyRr9bn4IqmbxxHzBAZw4TAlMJLFEZAKRRsgxs0UKctNtYjGkbFEwYegFZrmf
YMs9+VDdUrvKO5HxlJ+84TCntDwMZZxmPBGgWWK8mTUBUBNxInM1doxdDfz7M2lA5s35BXPILj1r
/6QDTRH2ZIZ0kX+8BMNBBywytEDxwLVyyxtQWW2Z5RLdZGtNF4v2J8BMicpA85CarKNjc+FXcHrd
XXWt49Dj0xlDhE4KGQpoxZ5kihCZgLDLoI82LKoR9SmJBnP4W947ecVUQoT+BJ+/wLAcwe8/R83D
Cl0aYP8C7vGUEAQMI7xkM3yDxCcw1RhZM15NQpsgXuQZwDZKuP73dSdvyI3aAyxLEy/NxduZLpJc
ACIPJDL9nHxPSUImACds8nuHJz31c8o8jg4ugj28XuAL6mkhfqmC1JbAhpD4JuTXyg2JH5tA8wry
TznIVuSJ1I9zDKyu/EGGI8lF9ck21ZMrGQ7YZoFQs9XAJhUt9GORhRpPZ0styWyaH3mnvv6Mxodc
WiHTfXdemm1owosD+1BnlzvGNGZBM6dFNG79AuyZkXczFMPw7fcFWnOF1CauK0ChkoKZRh6uvNt4
t/8a5qP5QvSDtiSoD4jH5bO6LzUbIF44y37Ne04q6LxN2FiVm8qOw0St1FEx9UBnaVuId9Igyo3A
Gb/gT5OjBhjkGds3e87zs0VXNW01HksLI7L8zSwByLQiXgHfvL7GgtEb7ECIeiDV6KJqu19lX+95
OXmAXDzjzA2NlqiEoBbagL9WG7gn5tSBrArqSl6k6jQ2EDy8CdqfeH1wSuAFQJyFSgeir0XeNyFI
NDnPJYuMwNYfje2CzU9ZoImPbH2doSLalPgFz2l/gxEoofhB2YwtyU3xpsCHOKk1oQdUD442A+dp
nAk+xf+x0v/MEYcgrxbu6jnkN9waUMQRohR+JP3tbuJO2Ogj0XuY77Zm5VK+0PgTTjXRTqQ27Os/
S6FsY+N5eLJHGNYbcg4q7O5OyAjdM1hAaL3DRzjJ4udRwLqHGs+PqkJIcqBfqzVAGt84WpsJPiOx
xizhI77FxIvq7N//7X/+3/99Hf5XfHts///U7n8r22L7SMtX83/+XZqGdf/HMG9dY762JP7HPGTz
n8amJ2aXZnpZyseHSwBcscBso3518/jDBL5GjrerbmQR/fcfqkx/9L/7UJn/f/0hxjmeLvF/SHJ0
lwaZyde8NQJnS2gw5mUJdMDsqfMrZPsgOL1Cu/NTeffNe0Mz9U121VatVjwrJCmoplECGsy6BB75
rC/p61/cF3m6hP/uEv9pyHlkPkbNGrhEsmTKDa5ai+AVkMizHvI8SPA/KBgBrglOA6q5nJpkNvhS
jSwMGD37V1fzryZHT1Ot/9MNa1+q9BqetXy8h0zuw0ydEgGSsVTBbyWE2zvir9XWKdQZTeenNJdO
xEDqG3C1ASDcUUbQXGn73z9FyfovbpEkG7JiSJJmido/DUu/50ZTjm9Nmig4Or7o4TM0Td/2EKff
6pVYhvZQbIQBGpyM2HTieJfv87+4hv/q9f3P1/BPM9SNx9grg8E1MGy8mLdYUmR3YJaFjTN1qy8J
t8RuP4T/4lPFf/HN/2nQefJqilZ78KlxCvZpY9NuCNMQnZbaWrZT51983H+1XBhWrhuKaFqGKv3T
049rRRraSJSO2TTrMlDVdfQrMskDXwbHKSmh/+ID/8v1Kcu6aYqKZkiG/E/fL3vWmaALgnhsCQEg
qf14/+hjRnJ1W4B0TGuCrVKGM19M2mNRUP6kE7OiniuT2EmAd5xS1f/j7Lx2HFeyLv1EAujNbdA7
UaK8boQ08pby1NPPx5zB/Fk6QmowOI3q6s6qwyAjYtu11u5V3YqSG8I5tn+il3MTdvjmq9SLeL6h
vxdZH89fd2I5qeSNXM3l3rYvzQApTo8U9hA26kNa8h8z4MeAYClPoEfSMlN99Obxr67kr8er9Rn5
9XjbusrVbcvjS7u5oQnRfITz7ERJ/+xDPGhkBLm7MaAAsIiN9M2zXx0IRZVU+cd6S/aT0V7u7YVU
ng+8ekUmU33cEK25OBBkifwLHF/zzfNeGcPfz6t//utdHytNsrcyzzsOEaA2dQ8Mvd5coO7WRwsA
JwcUy3/zzJffV1VNnQdrlqY/bW/DtKXj8rCTeyfdv8MkRirWN4FqOsuu2usdPk4dS3XWHfPN2Zdf
v+v/fa7xtK/ywrANydjLPSngdjPPxIACVI9FQIbUPYwt9CcPb/zhSydcm1HLUkzL4Jd/v+9BeeiP
M1+4t7Qc2gObHH4+qgAJ+li1KQd3ShH3zUPV1y/6Pw99uuSNh3HdbeSV3EOAtAA0gWJvPdFw46Li
5BBAFwfk7xsF5LhkIPkSke456JGfhguaJRKqoRCZb+8u9ctd10zNNhRJkm3lyafsDOtgLDeG1LNz
GgVo55hf9CO2H6ZvNlUNcrGHWSGrlj6BXv994tT6RD0bFK6UIuuGadjK861amNvFoyHzbLRvHQWS
iIkQ/ZrpqavWJGZQKiMVkT7OFj5Dll2FeTFqMokMl9oOCZH2qSTnbEUqyT9lRI88nXzu8/bfazTq
k/DXGp9uonZY2ZpWr/Ho1uOqH+HOByrLWhRv970MEYFgjAMaXwkCfg7jalGsRmiY3Bqw6ZjxYM7F
RZIClXowEtk8ZtaWe/TsgDJwYLeQyqSNevBAx2eTiMJUAMGAv10BOFj75mjVo3S/Rbp/dBtAcEKw
/d32S68OpaYotaczdMuwn1zdQjscLvfyIoEQARztbPt0WXd7f2WTo/m3/rEFSrXB6BcfBLE8cRtk
55uPYw7qlU7cQvUAfBq3Lvyg+61FDwmg5g3s+j41dAdFgjuVg5MD5JlRQjTYFhUwMlizaBV2Fruk
avGnlJZFNZy5VRso3kjn1Hra1FUpGB/7JHkmp5J0kGB+N9VH121RqgAMawhZTQgBg0VrHMVOergM
+64lW5aDO3LA1MMakGookbiIae0mIRqd1O/vFzAlYN6o0oN7ScgSbzW4fZnv2gj8rtCJZkQvdS1U
Zrf+DhxeuX1z6M1XAZSmq4auGdhZSXq6cJvDQlndKuvBoWeOYThcZcl3PY5vTJM6LZllCT85o9ga
1EerNRdZf+K4mb9xQWoN7QQAbAROGTTC0plnyywQTe+c9VA7uM5FK7h6Z+FVLn1tTxOjUa3WsfLa
i2zmwggD2HR78zryK/uhq4QuiqRYhmbXP//lqW63h7yqkC3oQUgq16EmhQeLWcwrf9mzzHC0YnAT
rOFTSG80+vtqvrIev5/8/CHt0t4cLgtiwqaMcE68retwVMV0AJ5/P0l+FX7+ftSTu1jtdaXcG7wk
1A0qfluSy9Bc1RzYR8zhDf5+nPkq2vj9uCdHIS0ft9V9z5upZkRhCsGDeUFmT0dP+1CHpCGGBaZA
zGkrpedLLH2UAM5Zy2g+o1hAERx4eKW7Sq/xaO7MgvZwafqHb62nFzI14Lmnr2JOC9RNmiIWqArc
zz1aZlcZ/Knb6J1nl2Oba6o3mhvb2xluY7RoIArpHMaPe2DfA8as7eAMEagyYaVAz6HQ7+IIX4uq
Q7jvlAtv8cZ5vt2Cp+hkbd3W0qLimzw6tNvz257xk1V+d0jTKQj8vQHK34dal55CEuWmVmXjiqde
NhWMNxOgQQpDRmcMMlOLPGbW+ddkgTgYgj0p4EVHSo8Fzjl5s45XzkfnJNimZcqGYT2tY7tZXM6G
gnGGa+FShiHxQanBN5iAukuBBReQNu2mmWkRqsf5PgcXWuZMqksOGRohb45lfeqePeHvxTzFwI/z
ZGUfryzGCIAWHFvgCW5Dg/Fsb+71y+BMN02VmMSyoP4/PUh5VGW53595axuYaXnil6u7j4O1s/pA
GXKRvHszRa293PO7GaRehqxoRKLysy0pd/eV+iil3q3dr2JTTOBpubaNWd6lldPfoRoD35+5zjSM
IJKLbaE4Ob12VJKnj3rG6RGqKaRZIjpHAjqD+inaiC7N0HA8Vn1mh3ytaHdEpxkBpzn3QFAND5Hi
3NOxnubleOPus3qIKoM+lt5+GVOF+cozbcbkR4Hc0Ml7+Isuhc5hSUXaPVHQFeti10VAoj+JxxXu
Ia+BDULKxpNZ3Ro8RbT6MReKc0VmwEMIMh4jwsbYZwbfyDvx2V3GJfwPuyjw149ApKcUWtWhVqfE
wFFiV9xRVXOzPm5bp4zsYA+jarEL9mm62cR0ZWk1oXgtRgBP0JBIga2htD6aiN41WNTSN2RF4amj
hNQjSErdTnhLvu8rpAsEqWlDzNYdWPA3J9QKCtNlSPOB/55BSSgVj0YhcFuhpBQiowNVvtgC/do0
4F2K3rp1/NCG2pACO8Hz1Z3bdKmcSxcNgS38NjGybECfDlXFvJ4k3Owd4g4YIkbJCnME1+vz+80t
VV7Za2oFum7Yum5T4fvXBxr3aqfszLnUk3r+OHNVkZQDSBEiGW6b5hAKmQA3kCjZd5UkIYNgnRLM
FJ5+0S0/SiArmeybAqQJo8jEWnyfQihq30e3DykgyPKcPkwdbNWZQlHMMxPvv05bU6O1dqJtcBe5
wtz47lwUkzQSOQDu8Xjh+MW9HURdeRAVjIejtfkVNByDam9Y/+0NQeZlKQZ1zwF0n3uWgtKVr64J
jT+UiwGYG4Q1ZlYuV2K0ogLf05Iyj5uchWa8EmzdRagt2036fbOeKDwPkWA9CX/cT8Kwcw46bSlo
u7Hs9BaJE4e7IGw/RkD7B/2rvxUZQ9bybBPZfINxrqef/tAUfdNtO5fPWWJ4j47UTkBgdrZiuDyK
pN1o3cS3UbQ7Zb4QIY13yo+4wb/3Ua0v+X+MwK9tfAqFbX1xbmzOjUfvBkKvf/F4szwr4zHI9+FY
FrmA6tpZRjACRFoNKbuLUeV+9JzZTbTLcDn4ezmK+cr6m7ohKZKqUBiyn6x/ZZ4O0n2pPHocjXJG
N4ap23597e/uaqT1H9zU0eHb9pEKkKa3gP+9LubFkOkRnCRE5hBh47ebqHL4mPoZoSwzn/e3GDgj
GJ7dZHzzxofU9U8i2wviwywD4UACricUnqLqR5sRLcfZfO5XjF68u1q/6mOOb5kcQsRaDG8121wY
H3JqxLsu1xBOQG4FzKlqHvHRC/R/RpV37iwcECUneC4poXVWkQah5hguk32zgVoTFDr6EOKRFA3v
Xk8IezT1scnAnhw1kkZ2oe4FYseDxwnlYQnc2mmMwXdvI69ZR5dfXso5jgEZpqnc3IVKq5UOIAeL
ETBen75Ns2l8mW2FXlMKeanRVgMz2H1Q0J53gYdjwggb0QdiOoM4AU3YMNmQ4TxXOiSeHlBzBtx9
fIQVE8hoegkYDBd/m0K3R84Tk3jdutaQKerHNoTWDDuz76BCGaAE4q7as1Oi03xEy/uTZM89JZve
xGu4tGXcx5ie5la0USNzL4ndonnVvgYgntqLeJ8DtuFvncJ5vgkaCVzrqH8KuTvJfWQ9RB+AGWSW
mqGB+hKQ42aZTB7gN2HPnj71CC49WcRlgITnmzBMlV4eSsPgRCoE+9pzvqgu9I20PZ24JI6aoxXt
IRVFIiMPLzPwRVSdmRKcNr5ACXKArAAFow62zalzZzJntzGcIweyJdtHzAJqDrO84avT+/mR40br
S2ZnT5ybceWV6IIKfYjmlupPGp7S332r/iEiCDtGgHlTEOrIYcWX4jJm2CgYDuoH410kD6lP8lc+
z61L0xaYlqM7zHw/QhjuKoous99u3tJbuOv2qkM+W7bhZp7akB79eRuMnjNPyCOYmQUQEkWLTecU
VL0JfVzGQhF5uWWTAbYeJfhNVJOC0Dedlcjoehfv5mgBRVBelXHxCx6GTmYEoCRcA55PbOdBM7C3
7sHWzGT4aeghh5PUdA4e9EsmU2dq++jRNf062TDKHU6/mVVfgOb862zVlHwz3rZk9OiOgTUgzXI2
noKcBSqbM+NKvko/ADEHuCj+KdVIYBG+G8Htbku0sLfO3dmmFx+gRrDuwiakWFs3V7s959rbulUk
pevvY8E0mwhwgQ/wcnTPVomRlD79VgcGTkRgQBDQlT0pJdjnL0u1Bv1kiGxgIya28S75LdIZxAOx
595TwhhwgmfWg8EAVXPo4WGGh+CQoasTENEgXb3LYthlQAUQs/oG4wCHEAJKexXTK43CWzgpTG7S
N1fpe5HpLfjXmP2wKuwQHdKQ39MyXTl/W131Vehv0VyxOdyqTDD4ry9/KHvjeF41qt7hC11NIc9d
VwJhkOWf0cZFVmxU7yuh71RzoT05hkj33SbcmbjdcNun8PvwJhd5WTX8vaCnZNAsr+traU0q6gV6
HVF81PZd7Qyz7OR02VeWKKZMbnKENxGEWnxnER+L0Gn/f3wZm3KpbFMntMz/ZvrlXlXKhcSXOafb
u4tYPwh2hXGeclbJRJf1tADSE9m7omZTs6pRQA/M9umKuhj4kCMAiEm0RbvEX8PjBpc9OBdrO6pg
635S5Hqz3FdBma1RWqSuqNM3qAtfvwoTy+NxOTlcqbOcOcFqrfyy664icuaDIgwp2rVk4NnJfmqa
UFuVuw81GIHULlig+DQJmJt+JYacGcylo+mNXoGCnA8S5/8/pQUqiLZtWZYtURL6d5mny2Rtz2/E
jrD1xAZuc7LOwNU2yT07b75I/a96im8U2bAo8VP31nTjKa+a6w1zbl6UqqdkRBR02Q3UBdu6DE4Y
LLvaph4Aq750jMAC9eybNe3Z6i5Z0MS/x4eZghvdoPNLy8l40/BQXiRg/6ztabfK9amxU66sTcKC
wrZxz4xJCmp/vmbWFKGtf/Tu/TNIjQburb0cMAC6eNfmeZUGKjINAU2XMQCGWRuHX2dGNnfzSrPk
qkfg6XeBjRJOZxeRJD5BUhRFRbB0PIHbcezYiZFGR6fB/3uXXn+JX2t4SkXP54Yx0Q98Ceb4zvtX
ijnNxXdNfECpdO2ilwwR3gSJeaL8d/DKFBHF+HqvcQ5wzGBVo2UBVObNol4enV+LerKKlbI6X2k8
1x9GxaFmm9THoRaPgKlpgNQdp+O+uRg/LZj/nNZfj3yyexP9crHtJd8h8cfHEd4ZNdF7OL0L2wnO
IvA8L+5UYsG0gV4H4qjTf/PKL8qLikUNQjZkmfD7uQZkGCd9ezz81GmhLThUIIRClyZnGJXzGRXF
11l8DRAhjeRYdc5ODL6mHpjwJuCy69d8/gy/l/F0aY3J6Xi8bGxIfS4hFUPrCDQYMK997OiRKB4y
CEPmY6aqz4wWwqZ989z9jMBRQWxfuWUPdULnFpgJNGsXWTBvarmbBOZ7gVRcdHHrJIbE3qPZBB5J
8kGej1f9bZQaxB1Q8AOPjP6W01rB+cuOArzrHGwPOPNV1g47oNXFbGa7oLgGYOg8dNHcnRMCX6vn
LKstxre9cYdmbQj++h5PhuJw0ub7zYZt6de7cualofFPZrQNfTOEayO6VMkY7dvdB9gtCnWPkHc2
nSuNGCY9QvoJgnlAAuyJh6eIDrGGi+wYEuhtJk5kycWDICXIRXsGTES+i9jFvdB2aRusAttlNLjz
/fdJ015dLlvllKmqJf3XU6lGpZknbffo7YFBlWiX+PYFanE9JoLrvxs1aAAx8brug/r7KdhkVDiW
ntk8odsQAEx/hCtAaFDX6QogonLw9ilQp309Gsp4/EBzV2PUiI5jioXuvfX36l8VPxRbl03VVhSV
nOCp+KEt7ONevc0fvbtvfYDOvTJAuhWkTce5CTLj+BzsnKtvJJM3LkNWXn63X0+ufcova72RVtZC
1xcchZN3EZyHysmymzMe2/4BvBxKx4wQcfo2/mTDCM6iNXeY5h7tnXzl5uP8IQIxCPycpp7w5yIv
A9Gadqm2fDIeR0RwOehA8qeXPz3altdDzGJA5aMmJh+co9OJISO5bac9+yYN4KDI/Ah4KeWZD9Wh
DBbH/KGzkyJ+Hib9sAPn2HVDgkQ4gG+inZ827fO1oFxqE5zZlDB/yue/voW2pZK6ObMLN+fiXV2K
OqJb1/d8EQVfxDLOzR81m/HaZ0uYcfTm8fqLqFlVdE2WNFuRCGSenJZdVYvFFq01/INfNQlMPz+l
LN9SO2eke7T2Pnd+t54rCtM6ROUqybs7QX2wQ11wAfg4Lv1rcA06yHfw23jrxnu3w39QhBYVpcB3
AJ8XRvWf5T65s7uiLJRlyXIhzHk6kQZpewv1ybfd9R8039O+/POkJy+mXSr5cb/wpDqZyDIrliGV
kSl6i9bDHX/WZ69bRCJAaYhMkjOcwAihLCzBiCVt/mRWkpC83MegdfnTJ2ps+Sr/zH3snt+NAtMp
OKwrzm8RVKRv7kakxncD1pl2EF/bYcBPg0gTouEEQWseSRFFw+Iziuo57xRu/WZzJZw0mEYDgKBn
z8hTaP9+vTtuPLo7Hr12TvHBCeO4uSpUx3s4XnPvflRu80MRls8ZX/rwXHuns/iuAuY9BT9TOGC+
XkLzAGIdCRdHavYn3ncyJIOhzpfMuBGMDvR0aKl1qeJvkyT/lOufv7qKKZUsnTar9AzvOC829/n8
cqh6wyzqWvVU22zba3jXz+4RIf5ztyykQ4shgJPl4CS1M83xDxbzp6CGq82dnq0glLUXkigoR6km
SUFrgdKI7PGBpWVy2xZfxzlyPUiV6WDBhb8a+YURXSH0q8VykqE8jHIwIseq6Wyr5ugCpPTqGMdg
hhpwA1SuCnU8q0uYFlNqTKgLPtoRbaiVinCNMQN+3EOvDTuhPe84pPE44pRkv/2NQu6gPf8E9BbC
wT+VnT3MyFr8lIFF+5T0BEi+sgsnTeY4TdHvy994qlfNXvX3d306zcZ+Yx8pdlc93G5dxr22ussp
zAOQ7DAg3iYFr66pKtsq2QpgHUt7siq7cq8Yx/uepKCt4uyVjKImRv5BK+yzGzG8xUGZOjp6KExz
bj/4DBOv/e40vQpEVVWp612qbRrKT8Xgl2k93ObXs7zgMKEsF6h5llhOn3ISKUkQ3ROK6u41nvhf
I6DbtFIp1705zS+/wq/nP30F7aSsT/c5Hx2wQCPHnML9mE5Xg1ZLE6k1QLds5b6JstQXzwQTpKPl
phsGQNMnA7m6S8Zxs9vceou0P7wCPygdmlzrrLC6j6NT3EV33ab3cE6UVlCbCgJxj+J8GM79hALl
/uB9q29uNW/839Dvn0XVP/+1Edpmodw1bXvrQcmHMT++eJmPu34kjEJ0kAUrggnuem96AHAo1TAS
Bn/zqfrj+rDufn6h5aDihq6W+ESyo8hrVw9tFfEyryzFvte9U9gZoc4jYAIW083nVXT907i7ItlZ
BoGRflk152rgBXUt8RpOAY37LdhH/WUaTecGOJ91BgIIhyt9eRjnwyBoTAk2Hd3pMTqyFHi2+LQQ
sZemZ9ECj39zWmrmpR9x2BjhDi3fQUCQoAG0f3TrYmdH3hfl7elhoCIt0AUT76DGIGCqBDFqiM41
0+jikALZrTYEF6mJrjR29wjJ/yaOPtrJw6F1dZOzW/bRWcj7SRXOzhlxSAxlpE91OYLq8WmiFipm
CDx2ZhcCFHmkR5Ai0S2A8+5OKk9yhsRSumu7s9X4FhIFl6YgGK4r0Mjc/D9s95vdfmr4L7RbKV1X
HMFHjh7Bxcly1fUjHRp9yCf30sr1eu7MdN/kfT8wxyff8fuUmXXU+euUlaZub672+sZ1B+U9I9uV
ZorTEIQwFITEgjSqzLrHTrf4StOmShYKA76jQFo79kcBemZAIL62zhRmYKBEwQVfOm/ZQeo4IU2t
WQ1Xt6p3q34V/2kYJw20sgqA87k4d5rsyqVtsWolg5lB5MAA+m5dqlwGzFDZiUHanIgwRDBUuOp3
ckrWb64nkLdXG/ZrCU92anKRbuZxz4apArDVJJNiU+aewiVai+FwF41hsZdinPD/4jvGGVXyMqPC
MrR636uAwqmb7T/GhO7dCH1eQaY/FxEH0F5QjLGFH93pDVHshC1VBEbLiG40QEskA7+Ja4x8I7hH
zG1ZNUep2Uupmn804v99T2nHE2dtaMczVAMQVQdZFUGziwNley0mpZPptqmVS+4HA2w/PgjyCT13
ntPpdCg971Ze2J7dA0ekN7gTtE/BXKep0+wc0M2du4QwJQmiaCPf1HO/L2j0vvm4Sp1E/edQGrqt
qgB/Jct8SnXksyU9butV/W2HR1BiDcHXeAg19EnV3SBV/PgedBYxUdXf3uftk59KYktp8litNA4W
E2NobwxdWiBsDM2Aj1YAUiBqepSaZ4w8ewMDeeV3OdL/885P52mubq5queCdNZI6pmHSjx2PDYe8
LZoWh3CAfH9tWGN2y444QW8MwavE9p/nP/lA+XG4yHr9zWsHmNeZDH4v2AxSlXIXAXGj1W6/K29o
b5/65ORktdpLB7N+KgZ7RpXf9HMaVW5JbjsvUFv6oCKIhNuYGwxTgLz3ZyF17WL/oTjkvp+f40bO
EVmKzEWwbNAOHaepDZvxJYeSCgsMwx8ldx8eEH2vOLGa7aQqku+OQ2e/OcAZDSzhUc8qYduR6eIN
GiEF0WVTctAtQgZM5OO74o5PZBLWCGUJBiQSjsY02W5B9zR9hBvXJ0GBxJglt/4Qa5OQiNeXrgG+
WJy8LU++oKUmQUQUYDcRPUGZKox7EAubeMiFF1cRbfadEJtZjVWIJVFHd4UZkTt7UkF3U6x633Zo
ZcmyOdHpxWXgcnO8ZEENortbOdMo+sy0uNaGMxE6GvuKF60+i6JG5ixFlOfZ2UXrwx0OZX+sed2i
4bT0kwiKaOtFKHS5jOigkV4rvjaconvtYE6ny6Aw0kEwWhRe3BvFLGubP24UgpHI8YOB6SBbf3QC
6TsVI/pZMOHmfFXveBe93iLEMqWplQYFlThxWIguWQT42rvYB1sHVKeVYlnIv+4fUOZmN5ehsszd
9ihWUb8SootxjG5k9ygcCfsrL+MuRBj4/2JNOOQWapN/8Twugukm+Rr8iIbSLaTuML2FYUia5w0a
TPAUHrhF5+ODApPXbnTDsNn0BrXfMhbkjxqRxQUtKcNvIm3gNUmFTiKma+Jcwm+p0Irv0Pk4imYY
XuqzEb67dS8qCf/cuie3v7xOGie1vnWNUBekGUZMl3jsr729M9WbQTq4uWB8PoiiKMpxvv82d68o
Vr8f/4y4Ox9P+8X2wOMRz6H3nC8Tv/gaHL16xynyEt6+CbV/KjN/mPZnPqBx06rbYcMTS28H2wia
bzYJjXwFiu/vd3sdP/+PQbWUfyObrTU5HI42T6qCZD+rr6M/zv1NZw6kuJii9yKszsAOmrIXz9pc
+vTd3tYW+69Xrb3cr9Bqsd1rq/0cX9JHZjuvEVBcvYWT407C6SGRolY6sjAAj6wDCOrN0/XaR/71
9Ccfemycr/OtxusvZ3r+QHTIHaqAsTysKSKb+d2lkEyE0Oaez4UwvmEZSl4LyRMMbpoumkETQY0m
0pX9RXPAQGkQcfHGA9cm7INoz6gBIgxHGfJ9aPUKdPHPqXxywlf7ftrbwMZ7CZ3oYXIhPP/Ojmme
71gqOjhCa00XLqvPaZ71iawy9+4PfdV9iGI+jfaM2MtR64nmWDbU9PRi5R4iX+5+og8pWkSp6boL
c9HRMy/wyGM7aJhWoqe4K0LGaZthCRmJgTaoBG+rthrAyOsW/MVp1w0EjBZGpel0VvHsloRvUwG7
Pph/7Vx9rn6dG7087K/3Bq/vZopTJ/7C/wQ2SUZ6Dq1WVw/3eKJHs1XU7fAaRllmezQ8RPRVm7u0
0Ubgvl5jS/CJqh6tge4SRrS3dbRoIFbFBzJpnc5mXNXxcbIKFpanIIHjM7kOxY02erxY+BBwQvMU
4Q6RXNszVlm0FXKoPlnWu3Lqu9DHego9NPsCAHbHRbHD4fBeh62IPTg+b35OFoAAdbbJjpk4IW6d
Dv2X9jtT8cYKW09RyEQ7n6/bK1+8/8iT+qQBuvEjHt16FAOv0fbqAi2qcu/CzVdEyH9O+pP53zeq
uWrseTAd6IvIbqT4n0qPCKirJ5Gf6vWFBJ24j0hn0CF4iM6cw5i8i8Pe7cAz9k4/QYu5HNgBN8t0
YD/RvE2AAO5jPm3NA9obsOTRdkAzajBLKLsZzXeHQH0T8z+zoyT9ttsvL/UelARMQFH88bhEBQ3B
PjwiiM8V26FE6TLiAiInQSFXqpGZbQZdijde6lVX+ve+/FzRX1fQXFba/lwfCHd48/KDn5dOl2gj
aAkUyHfNpoM3piiwD9/4rPqk/3H1n7tLk4a53VVr9mE3TMwvwPcO/Rou/sK/CyZvtwZafnGpldRG
6zCl+PcO9fJuAU9e43YqL8d1bXqZVAs0kE/PFHNE+FOUObiXa4pP1wTShTdoDS6Mm2p6TcKrFKcx
qIGijBENOzX89e/v8gqm9M9+PHmEsqHaxrU+HCTNwFSZ0DTY5MSTlww00C7ciKDmkXlxjN5gO44Z
7hh8dEj+a8M9/3yzmPpS/rVJT/b5flpUpfJzOPYC1N9lAwiw3qr7N4M/Q6zGbrAOmNoZTU3AmilS
ZvQNwh9MdgeMaKKirnrODj0QVG+rhq+rEv83i7SfTOnGsi93uz5ApcfYcK9Op37qMmmduR6duI0X
+/tzvAo0dMnQLEOVgUmaz8n66XLZXS7nxrU3JM9pln2kQSxUSRH9U26oX9V6hGCQFl35S/qR3yqB
K17OKWNqHj6Bvcjrxk6wTlVdrPoSiubg2JnLsoD3uE6ZiHWgsdeCXLUwxKVG6MsOU7AhrnEJ31x7
7b87q8NRs2ntKnDTFfvJHGtzq7yXKuiDKiCLskV2aBnOpZ3rn91FB+pAgwRp3buKqGCKRd143xFN
FgUomfQUNSmKwQVYPQLEpTudKlki82tHTNBwQKsa3ru9fgGV+71a9RmysbtYa7ucT2qshBaj75Sg
wgyJuQzmlIQ9UUynd26G7T0QEkehPQq9FX25IfMxotOgCv4+Bi/g26xGVlXdUgzZMqWnbwdn/HCx
D6xG7ljZUEJ6FfQxlnsvkn2YzHa9GYgDRFydcb5tgym5du9RHqlJtEY2l7HY7taxnenEHwz2keJ7
JzcgvrHrWlbrEQxGMlImaRDsPgNim5ubOj0jpAIEnnIegdCY2Svxrb31Slpt7/696/+81U8688sR
rM7G+mHueKu+Fmw5EbuJGDPiLC/nIC/auKbsJ3yGXnYVetH6ulJ6tAgl0aaIa5lDeocxDCWEZ9wF
aaWJIJ14B5ox/5to/LvIJ9DMZXJdqocbIBGEgIT5U+57gIhl78VJyG7UXd6ducfcHjCqCxHZzcaJ
QikUtokryT4Dfe8T56b/Hy5PdlyRfSPN+Emf9uARe3jNGzBZiC1Mo0eXR/Ti7fckicGSkAXY7rdR
ud/I8aKRnaFH/L0JoG6v187Mbi0yIDLL7vZNvPZ2V55Su+qxOTYuZ3YFbdubY+fwFdzuOu6Crxeb
LqwfrWd9NOgdIAVL32b6dS9u/v8OGxCCi5kZs3W23+irJCsxO/TQNarBO/YbGQXtv4F8vS+GadPP
001JfnKmpbXQZHMPhJRGd5blMpi6hlfMvS5L9M9X6krdbhQFCL4Ek04qO6NHP+51mNrE3LK6Y9x/
d1JecD5YkSrpqiUDmsBm/5taPI4nfb9X9UdvuPb6VNtoaVKAro9xFNhUc1p0tzW/c3NbeuBARaEd
sGHYAzQidwNL92+T8SLKYjXofxi2JWMwfoqxvy8X6kHWXL0+iH4vXuXsxRIo+vXgkpLiEVKvOXc+
5OwxPjgz5A/fGfv/hjr/Pv1pd9b7pbW0zjydIrPk+NCKSCcf/vDz0obYGzNDKel2AWWiSS0mxGCw
naLCrE19unl4Iyc+xD0kpaBvo+5FrmhDEJo476AuL+JiXcK/yqCOfrr7T1WEk26uDuejigV65P2h
EYzvrurnmpdHDRamN4G7BBc3HZVREwJIiLh8SJ/qzY3jbLwwhL+X8fS1lO1uR4Uado4yTk7ecLj/
GPb7QB7cRAlqHXrqnQjM6h0EQ2ya1heajCeKosyDuLuLEfrfYnl110nZHPMjxWH0sjgfRE4HkmCy
lVb+QM9atle71TKIGBvQgqZLoEl76cigd/dAZtvafwUeAwqYTQTy6GNVrB5eSdWxFnyDufUx+WG/
7XP8Quc+7YSWKWb0qGOG6f4coVn/3e5o/4232J0aH65qumRJP8HRryO8l6v7xtrBD0Hcra7xUGfO
r6nS5/SIhwquZay6ZO5x1NK9wQ6LnDG/Uzcd5FSu3iklGT82HUZ71Hw9ig3ococ0Gt/cs1dhDW1t
01RMUL7KM1zJuK8WO/O4rQgKt8IdUpXm5o+79FQiNIxaRmc0GkHs7nRIaTA8fz/95Sf6/fSnkNTY
7Ep7uz5WZPdwsWBGWc4FlcabW1VMYNF0fxxhGYvNZ8BA1JP/pdJNKznQc1Je/8Or68ro7Ybbr17t
cUDcvAlgfzDnzz7+9wKfsv/KvN+UcscC+xbdRAS5STHIgvMoOIRfU4hawKDrmOMA+1MRPWrztDbf
fKRX1wsPYYO8NUDxP6vRlKVxacjWHPhvP8n0ugiS5zVplQq3aGnfRRRBbQQI3BohrFe5yE06lALa
Mk2ZTmcXO3QU3pnnF0mXLpkcaXqfqklQ/OQsYHnqE0Vu3JldRBE+bOAfmMfBOHuiCsX7MnKTlTRR
ohAlYV0pitaUCaRcUPT0PXT6aYQ+GHT+1nLrr/yqKROjm7YFWOMZonKyDuZhd9LvPZv8NCtrNy/m
budCJ/jhVs7dr+BDPQRS9yzlyxBj6FdOw7Odg1CgCVViWkebG6Zm6EHlM6uF1aIeidma8E/dJ8Jw
0Nj8e49/iijP5+z3sp++Z3mbrxskaPde3ZFiJIqHzH4TJUzUVWQfxU1/Gd4yc6CHaw+iU1NDTR15
R4Qe9gHDNrpGsAgkAHWTwGAnmOBKN/fkywETQXgLPVYYSKP5c4cj4w266Ch4yxgxa/ceV34Z8SeC
6ksPmOcWlFGtuWL4MCbzPVDEPXK7SnIIquS7vQs2AUOXmszzRaHRDo/+318B8bQXnuT3Z3iyB2d5
Y+6My+TeOzCQxnaNeOGvQXHu3GMO9ZpRVQC/YyXQnGtYxQylo6NVI1rv1H1PvNrFJQ/s8Qnal3qW
4DU8sVuIouE4yIHC8d6TYmZqfSDR7OGJeo9PA6rb9ZOPSOMNUJOz7Vndrg21eB6hAe7UvMf6e1yZ
3cVYOkiODMCByrWh3H12qoQzwdGR/Fq/Zk589MPfpmrqMRKBQ6SFsmeBWtv6F/cQM2kpqrkszG/7
X5ydZ3OqbNvvPxEzNEHf0ovYW3zjGBNBUEBUBD/9/pFnzzNr5cqs7NlzX3dWiomUk/No/2JhP9Wb
aDYSNwDj0I/3n2aylFhr1a/Iyx8QTDyrfzwS3/awXEoLmhJcVCwzzONmi8I8QySwvFSAO9DAgHJK
c37hMqG5GfFc8CyAgA/N0mShh0+o8B97LFB+QS33uvf9z5pXNU0l+Kii0v+WNqiXa/Gq7qDJQrK7
G/TnzFucBSs+M1ZFSwf0ev0+Wyzq9WzsN+9gTczrFoLvAijybDIZ2aYU1dsCkE4ZHAsUc2HEzJXM
oO5LwXc/8VYwAjD44S9Bq/fjIv3juL81nOryKT10HSwevPRNJB8LY9VOmTkbHdd8cWaGM0ucfq/D
hgGd9rv8EKalfzENlyH98ioZcxFiADXQkUMcmflovwQ3w5b9S2tM+qLo/esSf9tWWlUods312kX3
TciKtx+aEYvmSfLGckPP7l07Um4sJK/BxMg4BS9jPHAwx2Eb8f1JRxVYz1z/FCwA20Z0WzfjrRg9
XDLMFGAXGBZYrt1YOYruPuJhi1sElHym25o18x0nDhF1UKzFgqnx0H0bSZEQ7NH7dfIpQ+1gJJnr
+9EeBXNwhN4UuHPq7UmcgZ+UGvrKxuhlA4BmbaLFTALyfD96KmmKhdoK7LDCvd79joE//fj3NqR1
V+U/V62nkLtpVCD0fPj5H4lbK2XP61k+d1cto9DqAslXUp0SOEDZjaN6uB0vFlK4GPc8bjcVkiPM
INS+ZqhHPB241SdgeMYIIwADZmjgBWeT2ckqwp8A4C/osdT0EJBmXrbom7/c9Z9v+v8evvS996NJ
uRQnOSkd6ULE2BbVjRdAGb8DwftxRKP6LQBNPl9yfMEIzmvSpcLg8v99GZUfew/ItRCKgcOL+tcG
8Md1fCZxv6xyuYvFZxBjmf10WVu8NSABqPE3cv0de/kVQAXjE8VRTcnaiMTgF9Ca3MkdzA+8LNjq
uE7ThSAPTmyIaJLVoX4QGDM6BsKpU8R+x5MyxEeVggIzQf69Wy+rmt9M5AKM2vIUE884BzKOfbXv
1oN9donnJH9WYJwkm7TvURUhEbian+hsEw3i4Gwchl+lCcj9buZwNmk/mvQnO2UzXG0YlkqMFbtf
x5GN3loCOGKA/ANWRg56JzYJT/e/p6PQgH6BegTIJcH8ZtTGfFELCDZEp8ZYn+EoPL+ETTpE/MsB
8I7G1dUF3BrwZx3NeiBAAiSr11lzkaSYi3eo1ibGsnb3qjjo3logWJFisUt2WLd1J4xV20hlmC7i
Bo3FKSFL4nUMtcacXFgKb8fScMHRWwdEEyx7vcbYCIJzDIMr5lhrV+HNwLXzG/R1RCYqeM1YLqpn
Bl7QMN8ii20B8Ggv7C5ARmMRmWrAf30jHaEG0Z1wxv5LF6i0pq2xMoMXnTkYg7CXGUZ28M2b9VYZ
a6Dj6Krv6SHJFsux5A7u+DvLPf6Djkj4qcGO9DiujM0gs5bd78OE4EcdZWlgcXCWyWEG5rTL+u4W
j9cJaYGU1gQMW7DIAq3WPgkFyHvBsmkHHtmAu0OD9sSQlqEAQuXWv9e//FNppQ9optBSUQaS+i2Z
US7yK6uur/9JRZ/GRobOwLgfxHZDzeBvaW8DnKdeJfuylp59Npa/7GQ/51N/HMK30F+csyKTYpG0
0ohaGkfd49BlAR2tB3wuSBJWo4WHmbHcBzxMTK5y85eD+AENSfnbR0xT1nqSon51Mf7YBorBU2Kb
bUi3mBFqaCTg1UVSd9/tnWz0fMxa+3oy5dXLfz87uAULZspo+6GyYAVCaCqxtMud+ZrdQFMag+06
rqYEB7r+qHG2WKiMAqwwcZaFgxdoPJWrilnwMt+W0dO4QRUzGVF/9O3z5t/39+v+fQ8TaOL26Zkh
U9v7Pk9J67i9VgP22bCd4ugc5R2aC4r8Bps1Wh0G+gxbne3Ap5gmOnzGekebwJIF2Yzh8IV8zH0a
jDjiQEFhPTa932tH7b+TU679H8f4bQFcMq2CcsMxVs7FoPdOEduJzWw63BTH9w7s4Tx+B6yNE2Xt
EreQEQmq4WuDHSzQupNBG4Drfout0xAn02Bd24+hbcs7JxghLH6ZUPgih/DGo1qZd9Iu8wM65C8V
sPJTJ+XPs/gWkKveRdZvZ87ihAAPCNptp2Gx8HuAx5bua3ZozA5b/D/l5b7L+abpb6v4h1HWn1dS
+x5V6901VXeX7m6fWltA+WF+onXbWOPZ3ftcOFut7fKEcDUlIxGIpgR59I6id9xAgsJkRPSJAxfi
FhhK2ux467rnvBUXk07q3PslQ/3CJHxfmWBjJXLqgapoXxXBH0/cuWmFUs2pzrHeIHR1iRta8hzs
aYb+1s1meo5CTT1HcN9EKwf58Pl48Yh8gx5aaYzAGq4H+zVdVtUxmVfsR3rQ2Oy/5tRahZtshLBO
Zd0dC+If4H3a5/ZoVLFP7wjsbN1vwvF6t/d7Nlfynl/SG/2/gIweqsM9kT6kKovq96xCjtviKWkZ
6c0jiHQMAWgOR1zqHQr11qDC4HnLZHMBD4xW8ayDSMMO2VGzHYXterBDYQSKOPA+OoafleeeQ/cG
+ZdsLZiXS8DO8yPNtk6OFPTye3gnX5OjB5WQZx27UNLhxtXZb81CrZvD/OeW/XFW35Y4vJo7WtsY
I90CmkxSkOn4ehSrl7O92I6B1KfxOfPH79utcABt2oGViq7AqDw2lnM4aUS3SYNhugIlieUVt0Hb
YFwSeFAYpmiP2or/MS2XsUOzHN/D3w5fkn4qiv64K19B4I8lp59ODQqf3JXK6Rk1Fw07NEdbwrNQ
XRy4dQx+HthKJCau33dLUu0bckjwyLs8Ssw8aVPR9dyQH9+HaJaR23WcPyYM/io7riJA/Hd/i+E0
CjOtKYxZthaVSL8gkilrUJ/LC1GifxrNBrn1fNhKJI5dTeP9+jAaueV6TcbRmHj8MIwqEYLBjxTv
Zg/fWhAjaK2Qb4got8A9HM+XVaBgSWj02ZqhYarrYzz/0NH+x0KOVpA6w2wMO9iBde+Z6P7kTHEx
M/t/YO/9GGL+vKrdqvnjqiZxk8j3HVeVP447te61Eu2PrHLaYFN3SRiOMChBIDWkWcjpnRXzWR70
xrlzfpvXzY4yOly6896e7cVlyhNBvtxdKtD67kEhUzUeAy4LUlOahW7dIALRlCDtQaqoQiN4HMj2
vMMLx8Qn1Q2YU7BjexuhnvZjMnTtXvC2ZHIZz+ekjDYJzGu65rc2a7cMD+J8MkC/I2U7wWDHONzp
Vr5Iq9GLysk6Kzsb7kDMIU517JMCMdiPSIvnecubr2/wtkckaqr3+sTOFMkUSuQYkouChw5zxKU3
JxKUv6Rs6k/h8s/r3XUX/7jep2dcCXrBJt9NS/FuOeqIPMDUePkMSz1AJYi6gCTsanyDeU8P4xFD
0J3JwehYFuaoCoROXs+cIueXoF8HoPu3Od0X4ew/O4Xc6XUrxETp+9g5u95vj6ZrB4vuiXKyWMVA
85qvIUuwShipb3AuFKmsmEfXF5Ouyvhs+QAeG5RQzc8vSIzc5+5iKmWUFzSk73Y/thhNNxfrjaeh
4GSYqY86zrY1fX2shAXWN8xup5nza3cbNZH/7nyQdAYoTAAOYEv/ds1hrp7yRmgfuF2QovQAG15h
7bgwskR0anQHiAj+I1aL1aj3xKDvamlTdPbIFGG1cW/KIbWN/U53/tCQtOxoiDLSZgKWAM66+4/g
5cgmRBsTKlwdqNYntRPBIn2wh6BxhXUzLLIDUpCWSGU6ee/7qv94oK1Rr3X7szC/8jUy9lWJWtNh
cNRdecyeMpgqAWJQk51sYevSW2FU09mlx2y+ypSOKqrVgtXGxnkbO8qET/6dfSryDzsuLEw4qHon
Go44x99rdVf1niJV/gOee+/r2Mepk1MWQZKmxDV1yMtu6stdWpJbF/dFIfmW0ozpNDhZLrKLF9MY
LzLGcqJ7J9glRuHxPefUAbnoDCYwwlssnD2dXmFsXS9WjtipasIsfMdDlpYS3rFGvd5ZLQbo68br
pNuZQB5k8z4ZkHeIwCJWAyrs96u7wHwUbhG1T1iKqEqbzeLlPFZXCmb88cLEUfBqXSoeSnmUJtGC
ptQOMgDsp8reVdZBqYa9kTAbiODMkH81NPdpigE7fW7o68R5vO0muccQDbd3tnlHMO/r5IBZfT2W
H9ZjpgNhxp64tDI7RuSoHb+Rcrc4jNPRhVSggcjCXGI3qRHZ0e0rjfF8n3stjabcV872teGgbnaj
OrfTsh1gQtZBjkC3vUx1I+IQMBhJSL5RCwOSPuA7iEQ9OiJB7Z6nymcayWy4zpP+gC+Xa6Jhz5T4
01FstR6GeNQwUBA6PY1OREd0+9uu8fTRexNQxW7zUaPaaoI0oI0YxuXYp1fniqM7a721K0rxJ7/2
7EDIjWT0G7hJRUi1gyaxUekmeX1j4UxVUS/vK/vpkKnH1ML9Wcdt5LVHIRRnu0/+hKEyT2MBX31s
1NeNa6vzHVn9bnayZIRmex95hHVqTZ/hjqQnLKvSFCCM2cFujKviFNDlVJydcXazXvMr8zswZa3V
Ovuu8GRkgD1NfQAnw/8/zoiUgqD+LQ35CfaERckXykiWVQSe/n4mavl5V9qqf+92749BSGJLP6hF
p9DGiJ5NABkQi74IAigQ+2eXRSd/iCCWSXBZIdcOnHklTf79oOo/xJS/jkn9+5gel0F+Shrt3uF4
x8+gd2BT3q4+5tr6gnOFTkJRsV0DioLPjIYkZpsPF3glGr83J+34Lsj8M8TST4w4buQ790BYaqii
bC9I0Q6CHmKzw9ruUVYHrSXZFGXWsde5yN3s0KNlxnqnPdYp5lxnDYqrHYK7JeBzw3/p+PV+SM2Z
CFLr6xqi7gC9/j5VqRZEOWmUO1BMjVacztazRbK1oyMxrHHex0yszL6/iGQ3et/5nzc6WzUYNOSC
oe/KdGO6fl48ji1z2DWw7l13HGJh376EtK8jkvB/35yfeqWqPJAp4PESQt7oW318O7WJfisud4Ae
Z4Stdy6e1/lH4+dW19Pa0UnDAm7VDdJOUemVTJiyiWwV1nMeb1IbUX2bQsiSg6P63nUXf8Pxyd3i
+BbsweQAn9QAzg04wL+vqCzWSnoeDG5LIRSIeS9DVyl3yKYrdsAiwJXVFSd2daQGL1taYDBWmlG2
eZB3Lf99qX7gzCAD+MehfIvTMJBF5vW721IZa9MH1mKmfOzULFU7YVVWIWoaeRgvnjIkX1K+8W74
oL/NLOnp4yswwOPjt7bADzUTMCUZzTjUgnqy+C0CNrtkd2uEyw2GUuoz1Vjh1wwbDyfa5Ykb5TYD
Kw8l94Vwad9M1jtszan8eoHqiX1HvfgxCk6SjbLy8bf79hMyp8dIS8IpRsVORP9Wzuk9oRaz+Fkt
z5s+RarMZUJq9tbS+zqFt2hWuLnEg13jCueeyCKRIsaWFhe34S3r9CeDMnqsmbTS6f54vKzX2y83
84d19efxfSd3xU+lV+eDW7V8BAUhmnxKd67bF6Yifav9UOclqnhbxR1wfXDidh6hOtMXPc3+5TB+
aOz8dRjflnfxvN60c3KvljCbX7GtAhcYKVY+1t5eI4Qk9C2WIWYe9Ew6JXDOflOY657ub0/XX2//
bUln6UW+3HFao2jFqguLH6Rz7+6/z/En4PBfb/ItJin3O0KaKkuhvvqbevEizXKTu4FKShifR6rd
O+QfujNYq+YADOkEUXLFu7rF8hLd2QFR1ahTk6h76rsFflcJ0+anNeib0krEtNivp9X2NKcsSlM0
r/AjcCp6pngV2zvzVx5y90D963p9C2V1neZZK3C7ysbpny3NzbwzmdYk9RFjK82ooX97CeoCapX1
Gj0PCBSfcMu8mA/sNsZVNP33pf2p6QBOr88mwKROF/Vvu3dfEtNG7lWs4uPVFvCjEUYCvqSiIY3W
IL4K6zaPHe3SKUD8+52/ipLvV4Jxa79Dg+uq9h89lj50jFLUrhTmcKLwpeqCs8Et8/Qd+AtKjZhJ
Sblvh4qdOXmkzn7LK348eRT5eHs6YaDru2D8R63a9utWuOlPXOinqKMHHYdfvxu3qJCd5F13Na8V
TLIxJDGYLP/79L9qi/+c/h/v/W3n1VNBzuvuvYXceKwu3jizRdVCo5KuSc9c4kP8KVi/BeufL/of
7/ptoJJqQiZXO+m6vKPC/VqohUl7PUoLD2/fmWbsxuWIrV1g9jPw+yPaNdIEuPFvmDCp2xX+dfLf
Vl2bX9J72nLymkt7YNhQaTo4+DjiUEaOPTGa8f/H1QZKCBxWhXqAmNPfd/raFlcxj09XKj0kfxIL
riNyElvNV2lcvp7WvnCIEb8l09IP2Vzv/w5tcOLrf0+mG70p2+KslqzxzvZDRPkDoYrOFEEHVYqg
fW7++0R/giD/9Y7f9pdHs4tPpaCUS4pT67KPRw8ml1+KIx2G/sAmaH7C6lbH4COtAZoLS3gD0ynL
jn5F15zd/S5C+kN7QpfpOKsYlYIF0L4tdVksTtiY1jklBRyWC0kteYYRLfzaE+w4mpzDYeaP4Hj0
yXtGAbxPw9J/QYv/1PPmIBAc7tMhAS7zLYZUooDuoFbkS94+kizg4grc/cTxMQDf+XI6qdYASWnw
qFZiVWgMpnZPNy5pWMCArz8vyUcK+o3ZdBykqq83h9qrxMz45PWfn6U3cSt7SDOPge/y+Y6xcN8p
i2GVfGjN8KT68utdadzLOdJgew1WtyvQkfezqRbUL6nwCZUqRHn9Znp9EmPjt6jzU47+18l/WxXX
Qa/fz06PnHVI27OD83cQPXrfzMKhIeYqvH8cadqNVFhNL8IPEY6BKfru2mAqYU4lKaSNatYkYXnt
J5BLUoLjYPjbc9r7oSOjoygsk4t+zV6+7U/JVct6SprlS2UOlBUMIaayhiYGl5efVBb5zd2qunIB
72ncqk2wMxIb2Vbcv7fRopMSaREcNV+F9Xh2E08J06sCjVH4c/SiD631kCY7nr1n33971saooeLW
AHpH9A6848A/0uP/9wP509BrQHrdeeL1e0ywv211UBS0VwxXflkODBSuLwiNdkSueqhAackQrqcf
4rWZfeHWYGzMjotzL59UpgJC+2biXbD76NEVwgn244JaMBM7JOCG59zYeQP8ugXihtm/G6Js00Wr
cOTW3p8bfIRSqy5MPDzlda3SiLe03Husm7v1fK8EA6vlf5+oJP33MUcOoE81QemqMjr7lonyvTw9
p9V5eaUDuUkW6TBexTPpINNOvK4q0OrzWyC4oqu+fPXITxhjbJ6h4PVtaXx/i0e505+cncq5eWfG
p8VoMKPu5d8z2o99VHl91QazOb3bLzsfSZ7kIV5l30k4MRi3FAuVWubxAFJsCT7KxWk9ZkC+Or50
6oX3UPUHkWAqUAeBIU4u/tUXgWhK7mAJ+F0PNNTqn1gmvlw9MUvGYAxJAEbI444vdUaokAbQSgYM
8fCFoLbRJXdPYwUOztmD4rKUfsuP1P/Gjr8v57eQdZeT8zO9Xs/LR2WcZeM0Y0aRzXDmKqGdH/tP
qzi+PgYLLLVnGMMDpVJoRN7905Jlsc0m57U8hzeaO5XHCVVmxpCxPZzODinwoHLUQ1EjtZ/igq2k
xm9VwQ/jZk2T2W5FIMR99txvBx/jpHbW1bxY0hPKh8yv0GgChp4CuPWhP0U62iidmokHn6IZzcEF
f3zcgn+vyB+g8RwEsnMI7eEuQVfl76AvquVNHNzVnIOYi8Axzeg5ElkqYz+LNP8gpNHJNN7MeqSs
uqYP7M1pMgxPK2TMPgDqk3SCfPxt+KB0e+3fuc/fR/WtrlViQahLXck7KWqS/UXz3qlJlWNlvXBP
V7oAdGFppxpvGJhDBoOcExXv99o+f3ZNx994Ol8w838czveGU79+3aS24CKpIN0if/cGbOTaCRv7
sYuCRkfNF9fPcO4NJh2B4pdb1EXd/7w7SAC8jga6LH6nNTZNm6R1KeXLV9UxppyFc3H7fuJ8opnX
wVeuaOAl88+LCTedlshwNELss0Qoes/yZc6OkAJ+OeJIKhke/vvYWK//PTiVkoijYqSCg8O39fNs
tF51hmK2lDB/7PwI8sXjM4NkRjT0c6dxbqH0xs88/PCo5DSKa3xWHvgn3f3XAje12sobxptgr/E2
fmdW27dbD4iL3drJZzaqFpmH/Zwvgob7lAO2Q78a9zELK4zB8DTvLZ5BPYwLt75ZV7Y7nlvVLN9u
URxpB8w+MkvLeJ4yTzicDyiHKiHBRYYVwAR2qynG9TO9uecxA8u2P7wzxR8iCit5eIcURomWam6L
kVZ1w4Ck+/qVmjmTA9HKGlsuHWRLi2m9c3tIEPsqfZ+wJszggQURcec/X+YDBTXJvLExelkExCid
X7YizqR0j+68xDhjJuHvImXIC0nw445OXizzRXJQrfv+9d5+0C4AOzPfefpMGhjpB3yMJT5S9yPT
hU/4lbu3Bm5t5iPmEkDZYOuTNbZh7B42tPFO2yoccLZXvoWziqahuDgIX544rRbCATnJ4Iy9mo+p
i/blDUNZY1w3qplUU8FOj9V4wFvNs2WC9mZNtuY9liqghujR4habD8+fVWYV9mt49xuSOJrKRrl+
TAbHu1uttAkTmAb1p1bDqdDYreRJs2ek29GZzygAu5Ufh7tl7RRu+7Yb946af1sOZv3NyZe2hDk3
66D1+lRb7CZYMSkhJa/6EeMStKiZOfTcJz1J5b03ukRcN43wNa6DBOgjw+QPZahYvD3XognJ0+7v
kouvcgZsa5RtxbfSrvbSLJuilGxWNIVtMD59bndprB9OuY4xmyfhPTEC2d8ceWDsHNJfFFFjm/Zn
7iGBML1z77neDsyNhbhWQOrLh97o/DLljcAYHZSoq71BKFfpWch0A0FJnk1+XF66aWg8cC89wuNT
N8DqT1TF3J2MvmIquNCwLG7Oaysdd+MMWSpqPnlYDFzheA5kHCvA7/cqI6FOmqrj06YaYcdWVmYB
qv7VYZb7AElxUAxvWBYsU2bdIB+Guo/BXkxf0H5ii1Yh5IHlEvZgNA82NMXE4ETpw+nslTcdiffj
g7GaaFStW1RY0XZEXgXZrW50I03SLV1W3UJ04NEiQiaQmK/vHNEeYxop0h+kyyYtyG4eEgiT9JMD
EUmEgZV+eSfFTNg3NNraDitLRwy/PSfmGBHS8Xj8Bacg2dw2+8ztHbPD7h3VggLuU/D0xOHN06ZM
pehtgaUYSfs6UpiWGf0XaM5QH14czYH2W7bu7V31rkNSwdvNii9OObsjMj9RQMVRXx3q0hGOVUTL
BoLEK2NKxRRLBzPA+IYnNjcloDl0CHetN4C1jAhxanLOZWZItuwx6rhREJ/MnWxUrhBU09Z/1MiQ
Gbir+Kc3NEcvh5a9ZpmN5Vk8LrfCUrHzaTNJF9dVE/H47sB4ONf57lPb9qevQ441IZdTHl33JXIX
E3Lg3gY9+vOyXl5C0aPVAqDSlGPjsm7nrae9c09u45iwfAspw174Vqej+lPH8YqdP0Zgf3SOYtHC
Ys5OXWR8UXxTrYwmHy4ea33Sx+pKDxTaxVf7OeQi3PzzSAg4cu6mHCah3Hn9pKTVv7Ax6Er/FDAU
/Fd0WVIgZXwb3lzjuC40NPeWu8/WpnkChCSpjcv2Ms1GCmzxII3O092oBUfWae9lGPehDPfOTFLb
PkVoSz2fz+9v57cduisieapbT27eacT+Q/Ynhn0nDdRpuXjOmgG7KyNLhYUb4q3nXfrUkBcmP+WB
AkMGz/CWQ7rtUU1sc/aUIUYAb73SEMbtSBpXqlUOm5o+qrpqQrypRBe+YPfHAlQFnh4dUMEr9plX
wYWK2jFWO+xYEy0gDNAVg/hzT3joDb11Ygo1mpSaUyN8te6NJvKkDAXBvMxeixuMy+XTTdiJwobU
Ga83RR1ngTKsHVYjZSez8sZ4jAhSEsXbIZljSHkE6g7m3AbbciFli2fKMBlLFkD3VenUhafbp+HA
ZvuuPXA1vZ5bjJrJC3s3J92AaPDvjG7wm3+YOPU8L5a2b4oxo98+wYKLOFJKo1gV0WXW0z3W8IYO
n3SoGE/Fhh4mYwVHucpvp/q4v2+82OcK3jAbchXRiF9dQdoMc5bvpByeRq8chFzjiW/QmG+5eSF9
Y+aomTRRc0u8MgeocNJo6D87JwbkBIvaVPHEaY2dwMYfJEKgSm7dOpkWvjZp7Kpw69KhJrqwfQFy
pIndnJ0BU/hpznb5Hj+sC1uC7GitK8j2ACqHJ9SGXM6kl5WrvjLriVwYb/JEpRxYEiOlwizHObsO
Y+Oo/dApK5EZnCQz9dBPANNau/ckqqNWNau+1RM9NRv2d+OmHPWb8PJynjtsloxztTorgRRPm8v8
rIenm3/hwDJPeVoJ/evKEX1tkjsyc3HBuHz2iCgoEdNNv9/Maq7i4xv2Px7YSBcWFDlfc4gSz0M7
jDf1lI1HXrMWpGWOrMtcsi9rwVMOkt8RwW7mNTNfW/349Puycb+azFy1tTDJiceA1dLpC5V61W0B
aD6pkE22OnnNPX3Htfv5/np6gsxWJDysQrROEqaSrnR30piHyXx83IZXR3zfjV+r55ARMJAtQtU1
NxkKlJ9Aj64fjw9U2GsjmQp963qyOrTuzriDiGd+6N4xdJIpEw15nOwsEA84rMFrSzI78W6Qa8y2
50r7JBgE10MTuP0De+tzjj1gb/skJITionT1tysb9H2bbVLZrRlgcxgnq4EKAPh+THXf2/fX+lth
XXpuhRIz4pDR6XgqLJQgKuTfPc6fMxehxe3Akcx+my6xa2n/bcmwkwEIUMFJ9WllfCvlBkr7lIpE
LjCyhJ1qyaM2GGBY/HAegNgutuLJuNffITI1juID03F3UeGpbu7EbuWVQ4AxiBDCTMHJr3Sa4dXW
At27h68+1X61rj3Z1KLEVWdQs73CA5TilmOA7iGpp5NNE7pxzTrzeDgbXxq+hunbEwIEc5vVda8y
hOd6HmIeLFKMXveR/3qD7uPzyDeK+5BPm9ZRDrnMt5RDKhvK4XnkK+XQO6Q1/8TlRyFP7/dAy4L4
ZYqQp4b12Xlk3qDyJBrkOlNGn/h9pjOIiMGGwHna06GAgbFveQYWfHba48T79SGFSwIWaC9DEt1T
d572QvcTfAQBu2AnyItBGw3mgzmfNQgI8zfR9CEPBDO+4c14XcPr+GcwF7oXZTC7w/OwOWQrYujr
UG/YhuL9botNetw3USPfoUesW7RVX/6rjGQMKi3M5uRpopji9NkpB9QHcSqN1a389bGCicOn5Uae
alG5uQUq+Y1/DdF48Tq/7eBteILI2gKDqfzcLPB/JisyE7sTfC3sJ+TV2Nu5z/De3V4m+LHVuMws
oLd2zpUF8Tt3b+ElFPwkyDrm+2mGJa2TTnVf9KooIeWRbB0wjYqf680jpyrs8AHLaOBCkUH+0EIZ
0Bn45ynhP5CCl3u3d+8av3S2O+VW8sW1HMrhda6GuMnO5fA0frwX4ZN2SDK57rPZySsnOkZGsYNu
Kry4jCLtsk8njd8bXgJlfcGDsT95sUSzVTq5ubcITe6RjrdxOjn7otsb3/3My2YaRRhlGEGz5+dR
juEgnAgR0M7VaSI5rKIyNs9BMc+j2/oaCk4yROmbFAtHbTP1cFxwW/cyKkZF0ITUYxNhXA4vHJ0a
6HMtek4HQ3UkvakjGjFvEFpH1/cb9jb6WxumuIDmdJrOXmr3nU7Xqow65mufvtXZ5gpAdU2BGGZO
4VRu5/rZc3NaGXe3ZY/FqA7WLF7T47srvJ3GAJDwBE29JBRcsFmIjSt2GlIEIuFecM9EEq3L+DE/
+SrvWkcSEgopP0nxUul3ySe6472A/uJEmMTzG3f+shDcKsgBA5zBNVZm48rojOZ4LophHSXTZBuP
IWEzrH+FunOOyNbWHG/E8DN6hPHoyfCT25tPT/Nz9GRb1yc3olES3YKeVTnxTA56k8FkNxMWSZT6
uMA69+GDdZQubyHz9JFOQ0SGhoThs5sOd9tdJMwfx2Ry8ihw7JsbYwp7mj3211Enh/R0B+PT6Mbq
u7uZ8+hqay8byUHs9cLMzv2EhV4GUCvtkr7YaZwwFc6X5SdmkiELevwIH+/5cjC5rXGgDHhOfH3+
UZBcnhzNlnwBFajBhMO2Ek/wdyNpkkD1xl7TBhRDr4t17LJXX1lwt9HJGzi6Q7rllVBXcp6GayjP
JH/gaQgk6k4T9t2+i0OTy75Gmpv4Evi6CxPtOtQmHWyzE++thqmPT3Wwc8mx3czeMRDXYJ88ohzN
qtP+NMLD1+tgSt1CAHsJeZ/+r3dDsPnk6Z5KM0xDhpbMjMejcvPhnaWOLCDuVxm7euxB9uZ1jXVh
rYseWh/emYcfBuDwPM4ddQ+3HsqTo3iXADp8mHkpKpIcdxYOnEvAMPUaXT6FmQYNkCsuu7Gl0fI7
Odfu75vadOdmo55XewmGSZnd83STCOrEXkmuiDa09xjt3NPoPix9bfoM8uFlrzh3DE50rp4OfO8O
u75vn1YnrihdZc4nC9Av8Vv6VoVTup1UmhhglDMcvJ9meLTwmY4OwABdgLsfW+egAoU3+Lw6IN3H
PNFuMX6GRZhMkslt/xrG4XPE1QjL+cB5uNVYwduw11234cXLvN6QEOG00TXKvGJW+91jXXLeD9R+
rhYMRi9m4cfeYAQCd6J41OtuRfWeTfnaOc1qaJjARg4YvXrcSRscfnAPaUmYiV+s6AixFprhg62j
54FsaWgP3aydlc+RMhhlHpMl+h2SV4CL6cQNnu7DvUxJ1f2aeR4SBlYyTsaddVuCeIM3oGPGo/FO
ehZUiysg16d7X9/X53k9Pk/yxQ4xZB6WzhOamvi8uK3k42mWTrRjwTqSj/3gxEelC3uXVbKQu2j2
2kRfceuyIsy+NtKmm8jQ+6fiK1bCnJiZEfhUHI+RqpqR4F5Xu+nXSzGtf+pWr880wGseXdC9ZV6y
4Pe/Ql6xkjbE9usq7f5WuthNRUYG8YwvbnwPfLZw+N+vryt+LV0kE5mHP56hinNeiMfbqk44o+v+
zE9u+3qYTnhZskgWykEfC+PTrFPNo/P0OIK13G1ZVWNoF+O0CwjDZ0eyiyHInJkwSAb/0S7YLTWw
hoqhILpVhPqC5/n1Jk3KpylN1NnrbTAUhvpHb6Ijlkb8+vr4elNn6mgnMi67vCsTyr2hPlQrUx8q
i77iqpGGL0q8lkdYOTDbmSfT8+eOEld4w7t2Smr3f3g6s+ZUoSUK/yKqZJZXwYEZnFBfKE2iggIC
DuCvvx/n3rp1chKTGETYu4fVq1dbGmnyyNVcJtZjaZlruxjITfzbGPZzg0/yC9RytSmVEptDCHY5
f/sVTmHkIpPATmimOq3hIAjIExpWwQpHdApkWxqoQXOcFmUNxj4zSEp0CwYTSzj7q1+w669zVqFT
B41HNmUrTGAeLXoKNiSmuHxlToAO0zKnmJ5aAwO4hnue0ynKbF66m2BPzxsszAMZLJA7xHtym7l+
EROFiAsVJ3VUpjiT7Mxv0Hg/MRd8GIcMT+k5fzHY6p+A9YRUecHemmauMi1nra9ZxVRnn5F5cFyZ
/VgAqX5tiRHX2YyGW1dix1/cF9tBXQy/N1zyRlv8+YY10UbONODcJsmYCafBxqB7MM9WMljl2x6O
907eLvl5Y+vIhjzBZ2lPnhs7wBtX45DV5jZnWPO0Q7JlrfMqmfNO8pnkZMHDfkgTie2vTy+c4nAC
Df3tlWNgBrpFvoKWGikYVko19tUXuRAQgjcqJ9PBa70EY6e0SxtT5ipz2a7cL7wgmVPKnG5WYjja
uby4zwB66XXOnXT6YH70bXgdzB9f+UzUwTGE8AXtGJkYmrYfvm63SNv/t1dcpK0awzt0Ps/TmcEQ
IgnjM7SiMZiAblZUUe6w22VkoYBXFs8p2SpVcmGqzd8zCOTYzcyVeF4Nv3aE9GbwpYugtCREVmTC
+0EXo8BcKdMbxg6Txg1WpoMZHG6CvPgQPWWzu5MRmQ03FfIWJP/b7PuX08+uzso9ILhNldcuuK2y
1XGleWlg3DtX8M1iKmfZ0AU/b6eSo9Fpznv+J8pIax6dosw4I9jmLaIzUGKyv0keGgGdEU4eqsvS
LRe6/yI60qEIf10RSReaDSgeIuxoNgsKxd7FbmdKqM6NKb6LGjn30s8Qe8mY9KhEzYLP9t1FGgb5
ko+l+4zkdvuI5/jP0ze5xcyfl7GpKQlporrV4RLXvuEWaA3Rio9PhFItmYTdsRA2a42VWsSZL9kd
iinyYuQXiyrOmU4z9JC+vWpZB21w3RfLNhgDrTJ8cmfsJArjW3kYZw5X87P9bKkNfMiHGu72dfru
XGAZTB1pUX+uhKn+U76xytRgSY9mcQ3qIbK4qhO1QyydAGr6cthfcTUXgo4pm+1C9/p5ttX84dHH
Sf070I/OMiUmCFLngU+7EGlcuAEjp0Xq4sqiFQLa7OesDwCrj1u7mi8538UzqfzOUpayna8f+GyV
yMCYlSvRHTPwithkzkCKMF8NCd93h7TMcJYY4tnbarx/yRJJEDHVlYxJXwG83ra3IYXqdmRFsAO2
pErIxGA7qrOx+p8zum352fDEOzXT7ftHiuk0PWPSq7MUK7F2kEN9pWLAAMMx80MqhArTj7qSGNIz
4skAlPSA1Vfz/fOi09pxRZ70DY2nqfiC+9h9QxTJFF/yy53kS/xG9zSm5XTRc19cZ9LyO7SrFNgi
SGvyrxgVQ+HdWN/gqCZVAgQr/NJdMjwGc7v+GXtYVhj+Dd0AykKfyzTN5c54QUblS1Y3ffg5jRBw
UfAANF8ubvMXaVTpDHifupfc0hmEQbKoWeaxtqijMkhDkSEzjFaaG54ajUF/SDEMzkT3xhvUkY5g
Zp6we6xf2zFX8WistIPmq6v2LITiD4tzpeLc6+1tCR3OKVcFJvifS2Xy1faF+dFXwgL8gQC/n8tP
8+oNw/e4QswM9waVo3M+t9qpMEMC3RnShYYRONKc7gySygoM4E6cJDK+MffgB9h5TFTuX1alJ4T6
ThpAvJkQASUjesmg95Hb/JWb+pSNJkIk4aeV2AiFhcFbb3zpdFkJXkOoLdv3SHKkGEaua6w4L7uD
aD2kcQbJ3NghtyvhrBgLlnJU8oKEiL6GGFMzr1YjUgqdsfIvN0We7I275MRnmq85YAgeQWRAqsHf
lqQhCg4Qt7Zm/Nfi7WGTImOmkkaU4RCNnTCBU4KTwFiND/BQLMHt9lAFIAaBJw231OVl3RepQ7XG
GLkUNOwqqlGJyg89KZIGWSGDWJCFBcy4OF3mf41v7AWbFsrbaexnHLnxUl8hMEB0NpEjcQWhnNMt
vGEU78V+O7Lf4flLx7DlULClhbAWuaYVd4R/kC7qhRrSDwnR4up34djH8x4l/KsU6JHK8XIm1FeO
HpSu9qtim8TlA19XeqI4yTEOcsg0lMX17+qrNlkrRVroJ9OHV1pUtPwaUdoOuOcxK8OnJ8UjbrFE
RM5dKbGCQ0qYxXRTBl87i9VF76tu6nzOaqQE3x+cCB679eWkI2Trdi+nQe4mB1X6RjUDxm4QRR5T
KmPB3VPtAZoYbqkUv22EdwJ1drVfp54K3GOFikh4iSsaX8mrSLIrt6WrFgVB1cMERV9PHLQEg9dW
/wHtXvRxGr+9MpJfRHUvh8rnfZ1Hwo/KIqqWww6oj533oe1vlfpkV8QfIwJO3mhEhskfPm3cqVv6
WEMM/vB/sPhDRlD/ia5OvkAoMBtsvI6lr5zBYeMED/fwHlZI4ZFGTS+OQjWJi1LFEFfgZpGut1xI
qqzITTjd6eE+3H7/cPVluk4X98RYCkt9Ke0vw7OfibpUQR82UjSy0/XYHu3lQIqelBLH3jdOF+Iw
RgzzMZMQ1EKc0FKsPHjSlNHzE9E8FtE9+DoXO51dPMGnj8nJ7DS8Eg60jD6QWGDXBfKcwJ+oeYkc
ULJVWm+iz17z5GDEyMjoUVnpuseQ7ZX9A+rs5rLpn5a65JeXzVix3omwpMq/14bfavsm4YuMtCfK
udr+eXo/JwzZPDEtszvB678csgOPi7/uBAdIU6wM7RccLVh7l5AQb94nHqa59X0iqpsNtY52024G
93vqTs/hKN3JEKftbfpNvicKC+DxjLj5JjzMDv/7Iia1amUHSFXZgT+vceFiAiWr3XA8nFXCj8RE
Hr7c4tvh9Veu+BWtNjz739P+/WUxHOOblPUUVjNyzBTgXICIcqUSC30wuF+SuWJxWXzO1/U4lncq
DrFkAXWevmPC8PxGpAFFc86yWeBGFzpLQrYIGkgn5UWP1SHYXGRosAmY3dJDSGc+TN8YdH5SRjle
nNLqnbutOUZ4nw6Zg2qREQ3Hwu3KwK6U5s3LYhgBwZJC9r4mfqKmw9++ncqrvfs2Y3kYFAjvdoc7
LmfvE+We+YX0tgYseQDCMmfQfnnfyUkm7KuBa4lXQEP6OSAq2EUdi5RR1KU4r3+vLDhqwbbKQGOi
WAUgoyB6E63rnGsV0E6FcWYO1MX9ejAF/h7rKui3H9g4d16uDvoh93XlUxHzKiANwQWqqEz4IA8m
ZEPIET10KtXaSnYeLr3RAWg++cEIiyIEl01KOKovZPcWiwuUw49lwPL1sYYzeVUBzhVrcUPOz4VS
Ftpi7OrOOOx/5PjiyYdROArFg7K+JmKgeZ/9KBKD60lcyssvde6EWryyF2gJZdeddJ0VShGLxcn3
Bg1jsDiXEhNNibDb7eAn6j8KQ3lY+SmZ/IkyzvOk7f/t1UFWPCPxeW07TNiw8r4J62n4YiBwtByV
bHxwjDmSIz9vFssDELNyPpsHWt96gqrh6RE2YX1o8lkTPoYHYXvo/Y/fHqq4CVO6v/3RBpzCEZK7
OBGS3pc2I5/k5QCd43W4ub1/3Rku/05NKCRNWMV0DF8OF674+PeOQOA/f6OuqJT/XNeg+EvZOnGj
mQAW10Dza3nAItbDgd4rjhvTOeh0K/gYdreSPcPVttAWPA2Jmvv+FUD5XhXxc8wM+ZotDO0pD8m3
VndPWHUz0vt1Gb3Xmdvxn1phZLiMRlh/cBcvVkzmPsmq2BWz0+Ahhj65Abd6bavgse6nJwXGSkWD
stPZ77UI2kZ4XBNEv4Kv1zPqnhSTz816fH5E1XLE4yE4oKo6xNFXKnR3eBjFMj03a9pfB50DCDoo
/K2bNV8+24wGN/68UUyVgJpnNgiAHPEizHA4UuYevnus873sKVtMvPuOPlz6V9zZtfPAFhQLFvss
j6pjuRZ2OAB+Omwlg/1WBKJXQ4G6+R2bCPMyxxz5PCP8sqDLRLL14LoSATglchEtElBEkULNFmj2
MYawg3CcxkfnC0z4JttJV3RvgYIAqDHm8AK4Jg3ylyT619Xbyu2bU/nCUow/Xm8/A3n+4XVH1KMn
wWuW2aNdbQvgzACmK2lRz26rS4gQM9j0y+7OdKohOxgBKcevmRBf9o/gFj2340mz1XumCNzeUBIo
nUyu23xLH6a2andkWK+dcLgO3+VnbdXvUkK4PKbepkdZCJwBoHyUVRFLV/hNogd3fBdlSyli0NBJ
Dj4U6KLSlQMVvzb+vWz0JZTYy+bfTsIi9Ja+xKE8EojZTdIkMrXBRNvTW6HDJN43J5l+rJOGPta+
S6rBiWDcMeeEuNAoYsw9LmGw+vVGTATIN9Sz4fB4vBAdscltw/bFg8Hh5Vo2yf2UeqmnrDmf5fA0
uuViBalQOEdO5o1WVD694Sw5Eei3cMu/1pWiKFPpyH8ri8YkjEWO1ghooX9PRnbJpLDg8ichh2R9
BETkeedSdE3uruznZ9WH1GRAgX1Z0k+CbfX1DUodXAh5WaamvBxMVMkgXeY45sl3/nXyZUmlol0z
4Wd3i7JoYGhw1alDaittlYHaxWKsHr7//qcIbIVjqgvu5TK9u3eXLv4+HEwhVNL7drT7/Kj+00mU
le7r/vM+eW8LKu1L9Xx1e1v0aWh2mmUZaKGwIf5YfKKL1+6uwduV9m9Mq8gqbRajsPWoKOzG4WP7
2j2d/Fhu71vemBqrPmtjoc2+84tdedJOWowWxWw00/2b/5wqjImrF7JdgPleVgQn04EgNlyF2spM
k0m5up/iyMbhaKasns7NU7kC4xWLjg7U+H7WfcG/HwvuUgF0NXjUjyOssoAIjwLaEUiTNPlYIA4L
WY6dQSKPpTHcAWKqgUbo1LcHTt2wy+oNca5PNf0askw+IDNy8nWZLCS6+UC6KzZQT8g+r1EjWXe0
V2GjAXKSpg9QMqvWl32Bs4JvgNUZ9ocYZ566pDazGEXtjCgAAiRvaQq90DZCZPMAj7vdlei7X459
IoiDErRJQ4f7Y6f4ij+mxVXxxZXiVzRTOcMPNV9f69Fj0/xlq8tK3CMpA7kaWZzzFzUjMpQfUGzM
6de7Ld+hgBSHaIrJ669LhmV+og/imQjBbV48wzutvJ9t+QWznSny6pX/6NJGr+dXY3aj8dpYt9JM
+lCwLYrTVZq2TDX4UjX/LSRY1Rdq4tLsIU3fyqL4TB/lrtAjsUFgxnwacX9jVjocuDlEi/d7YC+S
3r7jVA7u5FpqpKo+jX00IJSkqu9J+5kgl8C9QSzzk0+ROMMDPRy12EF0GNWbcb15iMvXwxOwpPn0
dVmIj+m3TiRKWepco8st2+flrlPtIb7snBs1n2px4VYB9bOWRPd9M2+MlITQsimPCCjghinpI07w
YpDy26eBJ3ldkLElvwaj/SSDBsF9cV2orGU1lrC50t3ktkoDs474eOw1U0IUGHNYXhPgCdPhSvad
Zk1jcv9YQB7C6t6iXCjOVMY/Sf4o7n5SZUaBV119w36JOs44MCK0GxDnAxn1jVUnMt9dm/eUEkjV
Xlb2h9HMrWe/hHFRC8vqGb6oXL18AnJBX98ui9d7ivX7lraRrz+MRHxMNdre5cXQoPTiD7063V4+
0xyZh3Fc8HZSS0m3H0gnt3lFSc6IxftaVsO6X2sIW3RmDpjP0GiUq8XlGGrGPRq/w2fpdx+Udvwe
1PWxoJex2NxPelzv0NYgrrnTyny43uxibIu3lWLfjg/99BaG0rsxsiSa/07PdkqNTDdlZZHrPkO1
P/eg/TqyYOq10wJly3PhOr//SKREt60mut9nQJSkKn6tWOJ4LVOKW37r+fcxFaaZsJRBruVQzNb1
e43VTeUkk2bdeyY/HD2btRf7WU8v1C3E0x1KTT+/XRddt+XzI6Ube1ZR7yYlqjfvdM075TQkMODS
/8A2I1ZtnJtmfTKnMqZ3mmR030ABGHrKZ3oDHE3e9AoUw8yd99fsm0WFdgBjMgpbhh0C80kJlZev
l4vhNIEDq5la2mPIBVz1bp0qAaaE/VVUS62afRHUQXf7T9X8W+c/pSnp1DPdP+ppJu6Kd6gDQzBY
rPY0eXaZXqgz0GKlrw2qv9283avXWboqqTpV9gth5Y//lN0RcmO1k1EgQjC0s7WH1abIx8wNSlP0
ejdm004ehgklEAaOfGwYEqiHLaaJidYwknuEUCyUr3nqFmqnvpXP5W0h0cT68z3ml116maZd0EiL
y5qQuNFn2ShCxqhqw/S32nb1QLVs78RvQGi/2RF2oHYon5aMEkvOlvfr2fW9IA0BOFrewP0jzS9O
lOR/L0cDEYq58J2MVmk7HdX2+zVrCLyNJXbixVwkCp84/x66LQ2F49WFCeSE7vRPHC9ju4dz8UML
yM28P2fXh4m4d4iK9PtQ6PPsB76Pfh7l3sgteJvNor5O6x/dYUfDsUQBKx9TM1C/5jVgC4+pEXHa
PyN7vIM22+61X9Yf6ZXf2hf4ln+PkSl2VnnUipl8dwz//loy4uJL9SuzC2H+ESG9c4taSJa59VtR
uEYM3q+nsRbQINO4uV34cht08RewFRaxYL+BnBpOxIM8Js0f5RSvjkfPXqbwV7dhgcqVPodbAZAR
pB5X4eYPWh3jUPHem1coEhwTpP4+4WKem3M6k8jxCQ280fr5HdifIp00MIsQkGgnUMBgI8F/hUTK
y/Sefsi3RHkJiNX6GzdO9tuAnRPLtRi8HwRkru6ICT3viYYvYNQg9Zu3eUG8BnYVxr0wg88Ve29i
yZk/JaGRCtcUmh6AqjEprlYP5xcCCDN+qR5Syjt/oiej0nbKimNHhplb3PQ8GYQgT1Cj+z1mhYwM
s3L5g+iMrYa/nF0x6JDLcc1KpCOukKR7kHmqRvPX/ppcE5YhmiFatLz5oCfCZIzOlILraTf2CPbR
MwGuEAdAYxzpuGF3vB57ckwwy1lJtnzglHjd26b9u8T3BF2l+eD3dae1pZ0RS7v7ltahXeEp4XUL
uu92zjW4RI/jvwhMCftwHL7PMMh2HbXHlRpfuCFcCmMyb/qJInLxJrg1YsV19WcsaYYoV6OwkgfB
LBVFmd+GoZEQQs5ogam9KQ4RddtYno68E53txUBM08cmXe6FYauFxShyPq6ohF4tneEQjZVrE649
+wG3RhzP/eIPucIJwqAiumXNmdsBvXtguF2tFMob4V5tloT1piRNdAR720kNNxgCPkUi2JgIXzLh
mF1BavY174bZphNFskRUxwl/CNboK+HJiCChVHYYI8aRTjT0c+hvRxIMFZ92xrLQvkE31SACAXcw
A7CxelbCe9Jdzf41yb8m14tl03Nc6iH0jMKLGdmsdJjp2mVaQ9HSJjd58taGY0uNxWkLXAvdYplp
LDDOiaytnfSjiSxMOt17HIbuuRN6Yx3LgJU2DCKXl+nvwJEvqW5B3qeGM7Zff3ivdC8G+SmHYorX
Wz32Vxx8NoFO9pVN8sCO0Uft5EsZsECpdZLTkQdDg10Er6yn33Kii2SQwFLpY5L3E3jzhVdbWCiI
h8KWtqiclj9opvDSmUqARSgm6oPdJc6RQf7I3Gi+/R5FCiAcLhj9suKl1Yf2lz8bzK3WKSQVaDUz
IOJpqu1kxC6Bmwp3EAWcftg5n9ySk8+mqszXX3tDHHZCP0gf0Goo7VRiVAgnFA8ha30mlcCzJ+Q6
1x+eqSbdFQI5YlGyBzpQxPyO/ScChiB/vPks7wRHh88G3uf4Vzg+1clFGnYLhtc41tjRXwZjYUI5
cIf8yl/DMQ5kP5gnbt/bAW1ZsnnTNe8gEnyy0GpHF4r22+4rBKrlyVefMEpLZnScPnmLZv0HE4Z9
n/C+dcSb/phXAAQKfiiOJu2Sml9lFoiJwainaD+eEN3qvPqyDwgzIe45qtfDjt1DJAYt+K4f++5X
OdMJ063UhLge1FFNYPj2Qb3hnb9PpGcvRohfT5UjHFQ0mey3D2PznpkCdLy3+fyarFt6HHAu9GjS
N1CeRjt4pVI1YeHz+b8PdETS0LNm+TJ0VYNSbIn9oK+SYvjo0NEtBASvjGFoLAENEfo+0XumnFVN
5IDr3cWsFum3DxucG9qJVKoOXD8utLBN17e5sK1/1C+3oDlx2+HkcoO4JT2DaOCtEpsGrCmNbJqL
ijH5RPmJ21GeaCUZEVWTynwGy3ZBGoBRZciZPBDLxCyOGf9FnA2lR4EIOYEWXW2A5MYXsxGsfNcu
rzvuKB96cmem8DrdNtAm1oAiOiNmVsZJT4f2VvaLtmWlPCmEp9vx9utlxzR+bXS3DZTtxR3v1YVA
4lSui0BPANPy8PbXLccr+fyNSZcJ2fsN4+jzUNqzhpI+4p0P2Z0U8S7zU/ujeeohW+cHjI5MQoeB
61Hxm+p3q0G69GHS/6Lh0JgbiE5Kik9aKJwTH/vP8nYgy5c2z7Bbtwfk+Om5qQ5gyZcDaxzFABcm
DQtM+ssFa7gISwmHw/xp9DOp6W2B/z5/Ayx8MbtEDiCwj355+uNE900DJUaaYKaNI3cRLLupp9Xu
PqalY9KQCGCyQAJOiDfK6DfSzePD/+0xw8jmxRUg3KTlTRnn8u8Z7xWY01eGZuFgMmg9fn0yHpMs
oedFYlXE6bH91/9RhzWa4385pTNjnwY0itC7IfL5iUmYtyhN3O03gDSYCoBSOn+WFrKdeH8etNSQ
mOpB4Vqe0JFDMPABGnvjKEziQUICHn9RRWfU89AuYvXphM///5awISVgfLgtYVo6N1CJU0wecxCN
ajQidxhowgTFzAatpcdBdTqn2YrmMxgDSrCnoP1QNGS2479nYbF5nGWEp2itZ/sRAuyPyZXIlLYk
rqth6igL4EQ4H9EvYIuitMeUusX4ZfJBwGV8Q5SBxlVovMBYhChTzgK4auN/Gl+8OziokeCM22k1
3E3cJcgoGobEptvm/CbOpaxyAJGRWNwMcv5G3Lq0jwTmpnxMTbCHBLE3Yd0T/nnYIQl2VT84LPFr
ZvIkpfCDxDydP9dF9pmNWxdX9awWn/YgN/OrYCphs3/Sn5HQ8nG3GziyhdkaAc3SV3X6QpM+n7TK
5IHQlzq5MZGrdaGdv7q57KZH2viaqNl9bTZkh7IBexMmjn1/Txt2NZtumJXCV/UXFuqppZCMaqDO
BNBhm6NroKKPUw5t8wRRGIGusmiWM0YmYFsGPW5oGjCfuan3Fu6m+qOw0W9oT2tNkCtCEwOQ6jOh
zwy0mIEyCXtUTIDQbjGWV/U+lLVNBdvCrBcyn+VtjpMjeMEO9ahK0m+C+TKGfZQTvSDe851I68Fl
Ha7na1IgzhjIgRhIdrErdt/YODTne3BfZsywEabv7eXXcPBaRdSu33enZWDP2Oy+YTU+EY3jAjW0
F3EP+bwbTbslD9mlT5xIafGWuKFACLiZXuUKm6TjTMeq0T2/zTAVlWh971aLqNAYvVYiTtIMLEWK
sSgHEA8HeU0IHmzbmA5eCP4frYhfnBadzgcgFGyBQcGA+zEvk0t0yabAXDeKk5Qv/5RdZiNEt2qm
f2jPIgrgZ4PVn7RnmkAbADckJOk8oWSzeR2KQ73B5gonrms3mmCNCSJAY2jGMYKbT8p/ZWsnsPtg
w3ni7gU3szhQAcHSCzH6+K8J5qhUJ3ec5z+new2/1EipCsT1Eid5O1A+u2HUOwDXKrcQHuC6L2/Q
58lxVjpdgPXv7fe5Lc/AskDGkv3ewpP1pF9l3f8SNLzPPBn0bYX/a7b/nA2+XQMBwlCV2wlgFhEB
A8iEP4xWRY7GJIrerCgVEqVAlKdpg7uems8Q88hSGbocX0MyQIj6vltEOQ+kBTCX2Oi1hDwutpXK
C5gvcQ2nzO3oTsTyLxVBBEsGW81BJkye1SFucrO6Ux5qH/OdDi2qOlqbA3xAksAqLQ4fRJ92478+
GJ9pNmXKnPnattTpUnWCJCy76r0rf2kgMnCi29exIkxmDklw3yO9Xx0/x/b42SsrY6mB8Omks5eY
d6Ae1C1w7Yl1kIejrRJiH9+HFOO8ETa8ZVKmzlEI8cu14cqJcOjiF23CP13MpWT5PpJHRC/t9fcW
Ewxy1YjUB4nwH5IELmR+pgGKa/Z05GU2tbu42pFcs5FwM4jQjhCJ3PU/0o5o5MpQ38mHJrSf/MTP
P9FwVXKTjJntVp4H9NWpfi6/9apECiiNMGfcd6JuApBunm9YhnVCHxDPaybVOg/INwvmaxD4nrkl
nC5WUdjkZ9I0fbihL4HUTPnNkw7CNo21P2wfghU6FlCQ/q0OX8KSE09SWSIw6iuT0IFaC7wl+ncJ
CaE1PdbPsFw9gJu1n3rXnElWwEtj3aflZis+TGAVbAiek2Ux+v3s7n8ZKR4ASdiuRz8NQl8kwMxi
GkIAk+sxjJT54TTfZ3J4DpYS6G6/tI2ciRK0n2vLt82Rho5lCRYFv3VsPs+jsI9Yy9Uu5R7SIbvV
QkIxvZgDf1EUQmjbGCJmZf08Dy6eyIQaEULue3YmRq9GPulE5JonZHmo39aNhQJZqbki9DaVbkmL
S8qpYugMwrrnaRzJcR4YPkcqoXm2Vr6iGBS/9hcPlEI4DHHgd7i6QxWdZuPxnmA8cxuIAWpszEkr
yNMIDeiWJT9cKVs4z26xG5ieH8s0VYdaDaJwsPvLc7u/0qSV4PCgYbgkBXG6r/3ev6+ohYf8PTVU
sIN2/lirZLjPMIt5ayodFkxjwtw93It3hS/wngYwnj3ONxD8V0h3qi2AxL/4Dwt/ni+RlpoZ/oAc
XNZIZINt2crq5l28CsNQUkkSl+2uj0RHDHjfxmG8Ghb/sVpf1qp/+aWoy3X9mlSUSAWNeDRkzdiS
fGy+WXVHfHP2VzupN/r5eGMOeV2StoKrbomsn6S7xrCSy4917yettmCDDHaFdckONIacBOSENKVk
jh0RMb8i68IwUCqnc3fPW74IE23NpEBSHl4L38TSM9g36KPRVZ4PlZrPxxy8PgECzfIgCX//WIB7
4kldc/AHmDRwCQX0AuD9YtaaiTsnzVBFxnmSMpj32X1kjdBUx+oBviVoDgj/Ui7KqMLOCJsVNd55
+isEjFhbjcNh7LTiIYp6ZvlVP+JSPYzXYtCwFOT4ua0jEEwSMKDlTZm8Hck2Npmn/bxp06UMvvzs
hLi2gURhi48ZU6fA7Ji8XIJI9C/yxQuCarZiKMRpRMcADK5EX1fDmA6HFpVEsB+b8Sl1i30bSR4J
9W0thS01HdnpvduKFl3DJGK97HtgjbWyex4v++yXiJyn6mfitXSn/XxptmCjsue3b/bAIKf9mV23
EFxg4CozsvqIfvn47t/9Z9B9J0U4SkZ0zb8dba3t78nNbi11eoNguhIOI1wqBc6/qeyTeKWrbG0c
hlJcllynSiiFJMXPLY2yoXAAI9u1u9FPHlQeVBP3YV9XF9gxz/NtPXbT5S3Kt+z5KV0ry5Q+qMJr
4pGbu4Un2Y+kWQyMmDT80IOUTi6/yu6xvXhv14jrtbbTZq+VvL0v66j3ntsBKtwC/B+o0dHdUHnF
+n40/GyvJC9XnFbrepZingeRmYGzZRDbCLHgpC6d2HMahe3XGvhivCMdaD3Dv8zJJRYajwYJ1S+Q
pQRD4WaPZmgJo4qj0CQ06AX3cHsGgV4s3n7EVI/D91g6V58STZIuibBRexuHMDjoODs/jt8zm0TZ
AeIxAN64UvawwGZ0VCpkE9RaSKevl5ldLTWdDiEv0pL0jasTdpN6t8a19cR49VOsIOBVe5kSnhrE
xBdLbidEVPTGIuAjn7qEwPJKeMn0h38RJqyCsmXLWKRX7I3vqZrLieFSYS9AcFV4hjCx7TteEwqL
vqJbwr4cHxFsWDiCqVMcKacHnX2NRtNxnAX0MIRMuVkB1ETtni6KxXeXLXGp2ytV43YHryl1R7P5
Y/F34xNBBxER5U+sCA7t0U+JUgClVjjWbpn9IZoOs/q70GzqbGuE6jwsA1Zpk9riPA1Ll/y/WL+3
GvIO+FemFitIYpcLHDoI+JG7YIlnZSdh0wGxSGiIWoj8ojehq+Rl9jii33m0IoTBBO0Mrln8GbBT
QqLRCjcjrfFd2krfYIfIDvkAH+V0Me7a8BQGLP7dT0rEucZQZ2cSpd00VOje6s7s7qAFXAWCOArn
bC2t9PhxThf9jqqij6emVZXabXekWB0A9JFoLcfJ9cjsOCFqI5pjVSYYtFMQJD6yFvV4M+cmczN/
8aW8FTK7HPf9MOUbSmdMnzCpKog+06QRVy4t4LeerUkmqWElTRI4QEKZ4Wl0E9PqAXGZuTiAwwSB
4CWsUkKqu5mgDc5Vve0rnsZP0LS4WhQTtB9lNu0jXpmInJv2pe30M7hYshOyCAwwFLAY6uW/Mu3n
73ZQRxOi5Ncf3O33ibWFsxxHmffZ1eaDScFfh53pKbvi93rEdPZ7ABWswfKx/fhlyKV+nnE3ZOFs
IO7wgmvFDkl3oKcA4NL6yf7Grg2qDgS64JL7IftZPFbVD/ArQRrnDYSaLrzLerwbL24R75d1RgBB
uYZhEaDPSLyc86PGu3E1jxBLbmZsvQfMhyEwASgQ6EZ4Ow3WQvBp6sgi+VwUA5h++/1Ik/vSOL8k
4rDRjggIr8bS+ESPLfB9t81+yZHzBQioOr+sdefGf4SVnX8VSJ2iRW0X65cnO4KPRN12eJStVZDr
ht90jhjfPOnHiC/r7pwH+ryyAb9mvZOaOKtpw+Ub/rVA0THOZVi/1gP0n7kTZzHuw3o3Cu+utL67
eQJkDn9Dh6FYxbSU0aN088dbyGL0JjIjzRkYbzATo4quimIj01gAw8e/hx3F0TR8uprVObWnYM7u
U3WqwvYCrQ9uzLMmMPEfCPi9pgqn/Jnd/GaBCoRJPBkKbg95/jFLo9u8hK/fwZ9DlXaCAhhaMSya
xcWC0WY9/QLxcLJzjikG/6D6QJiXc8b5wfYVp8iluBmits//EHZmza1yW3v9K6fOdagIISFI5cuF
GvpGgFrfqCw3QiAEqEe/PmP6TVWqvqSSOu/x9va2LdGtNZvnGZO+7tDjlp/pWFIGKKopqsjEz6Gr
zk+4JHZjepMJ+5ZjhrIKo+Qd1y7eNPdpNSsklEjqRsRBzax2WzQJaHRDuQ1lAAJnOJ+YSekO2Wfu
CB9Gs8HUiN8Mw3h7zOZmBoOCTfYaaPhxhZtNg55zt/Si16TGM1ew2pOuT1+fE5lLxygFMJZozjA0
KtM380VE/HsLTzMEIOguDqwSl1UbHOe4SiMS5+kpGiaqPaB1QTwQEPrOeg5wyC2dW4cgFw4rAih8
FkS5DMiFyDG5+QeX28A+bvtojnaWbNskORhrbhPNE59tYZsugwKwitfiQZkOPRSD7nE+ogmiW+yc
DoAUfKy0AnCrlpiK6LPEujx7hHvYKxoH2cwCyNFCdy/rKpQjZaknHXewTMWiDjqmeoJG0RK/y9FT
2P6QicCZONp6zK3NsRzxp/L42Jif0LHegwYu/9EtA9pmPBOty4TziFCVp4Pa02xWuXla84/lQvVG
iYlE6hTfLZV/7CyiEZSyCkvDxADVz3SEkF765O1xfbg2bCBEm+h2rdqBUQ8W+88e7DWO8kOFzsW/
zP3TcbyU+7iXKbTgu8V0NaUO4J1pDg3hCTRMRuI+/zjx0I242sxByQ5YKI4huhFmIXRMFthFB4Tx
pts6Cl7nvt2i8N8h6lYxTvaRyuA3tYaTRsxb7mmlhG+vDFGMwr5DCOPKOhUNuQ/NsHIFF1/MGvsw
13DyEA7McqRemocoJzC93EeygQDs6ubO02Xa9Kpl+p8Cjql2EYBYFRJQAxNMy9cK8hSsuHdenxNl
4YR1Dmho9FCLjeQS5ItBQujoGFB8MfQuWnFTENbReQ9aF6gC/tnOPoU5XjccztFOxiN7Z2SaPX6H
nvDSDmYAHHVH4lRSjIQRPjxiR+tg4VxPFGclGnvEg6i8i/Bi4Wfxh26+1HCs1MR/Q+ZBoxvaGinu
gXWRFEm3vyH/H+xPibFuUJypYYPd4kHjoUgJSIv0+N1Evc3O2QVvW5Frw6np48F7uk/3Ou/c3B/+
MrotUn+rxWFrbG7Cki7SPFV/a+gaB/6PDRuvHD68eRHdN/CbVhUhobiLGy6wuKta10xQw4WX1S4+
EK7fkVxfNwfkSfpiMD8kzwgpylp3+66SQpRy4I56TEqOVDCKBSCZQ/z2mhkzwq7+dd2bmozKYAIQ
Czkd4pkRHwkqBxYO/VDnmtw8VhaLl6Ra1AaYMOIL/pBdxHFNc1a/nTUukalcbFBEbof6CvVUkhNK
9OMdGBRGr8G7UtKd9V4jSrTqhTarEbrd0Dvl5AnGmGxzIgZwDUNAh1iQ84qXu1lirHAHfBURAu7h
q9fzbm4DzyVGOv+lxl1y2PdT/TDepUM3KfNJH0cks7GDfjSEbzhavGlrrdt1LQUI2nOnZeG9Qhmr
nS9rTm/j7VKMI7O+T94R4hRZdsh7lYy1B3OEgvgJc6/VuS+bidJzll+vnd/dJ/t/HejBiwWYUiIr
0ymFgKu7XcCCAcqg4t7ugvOs85X50L1jlNe4cnJ8qGNccUGCm8G1jr9lmWPB7Na5d7FPkQasgCV1
MrCeQR+hdOdiLnFLCibXgIo9WYEt3v0j9CJc4iiIjPRsj4C6oHqr+JkXZXAjy+mBFuy17ChJPRcz
EEZBZmxeAEqpAEZyHCO507ny6j3/EHfrvqMibedIr0FFNCqb+I6yiRIyZoDF6+pq3Be3CJTIjkoP
N0RSsdYpLEzUIYI3KcFxzhKeMByUIOMwr1EMosKCkUJqiPWUhRpqAzcTp3/Aq/Mb5gA7LPj8Xk62
yCbNyyjgDmiyWCY3VcnD2WKpAZ/ivjnk3OZiI04XAIx43ltXm6mffaCkV3+4LUKFu6QgTAEMMhtK
/MyCzlZs3ycMPmGjRgIif0O1XQBSwkAZGLPRFPoX5vsHm04e0EtwzEy+u/Uv9tCFL4UDdThe7SYP
eLEn9v4H2D7mocJMUKY4OmckNBGUibBW8bcWGGp167BAhcR1vvu3SS1Rks27cvvJhcW1wkEKxMnu
Md+dxjMOowu/sIpQOk17EQbRsMeS/IqvXuU/8aSNMmMpVuCSfA+MOWf4vMRmFfdD1VVZoRQWymol
ijyIqcEL/IPYuq6Yi994zfuz3vIYaZkaGx9qrMbVJ+4oHOjiU72HJV4S4+cS05t8fZeYUcQJiukE
Fymzbp7GpFi8iKHRjJfHCUXK8mpVaYlp5ur1PTSOQLsUFsYLHtdqZWYQh/Djf+RBgUVKlt377zDO
Axgpi0IAJ7y9rfH35XxhMrkx5/e0a80dxd1vsXiT6UIAu/8qWc6f+bwW793VMwPRKj42ctD3X5AL
6d0TRMztyACp0+KBCQBrQYDDGIe/6Wg4sHHexK+vItD4AQVKyvtLHHtq3LPfAGRNzq4JhKQXKfh4
1fndM+xzjD7Dk3ND/xALT8150r3rSonF49T3WufKsPsyqhFWDwghNayyFUCyQ9pgMaSIiP11YBvh
Dic2pj7sfLIGMdUnum170IRwnAW7z/f8PR9+D9KWskuKoQ9Z4EIVpFa9Hv3j5aP3pm3/Vipte4Df
T6e9mNGYa9mTKRNJIf+6Ht6mu7QPQ+LGLCNcmM43lmi+B08YW6B335vooM88Zb/fu7Es1Fdf40m7
gCDxH2xtL0BQ21PYi8zgyR599grnhAxR4SZWrJOLYRkOD75C7i8NoXZl7VKeEwxvQnQfpCafsYoO
SZzW97XJwK1M2UJJU7b10Sqx0hwf8xGCyJ9uXdG+XDdLoEoQbhkVt+yvbz+Nnc+q7LZ8/NRZTTk3
KW+TDsn3xysE/5bVseHfs4vXePc5oxRIBFl4G++wKadZbmM7WxVbNTgvUMOCF/sEZ3P4fGw6wdlU
vxrS1QtbguJMfVE4Dkg2N/XnJZ/trv4oef0e56Vozkl6YPSszA/6AtRT89T4omX+NyzhBqEy0r/M
EKmXRwgfoDcyvg5zmuzUKQZsq0cPFqNwFnRKnfXy5g9nzeoym/20U5ON8TAffJH/uAbKxLYc01iQ
BOUYElYyYIN84uTzy6E6SUxLpYiF+RCz8DG3gCnS1oJNNhZsyjmB7T05IKdH/Exp7I3xWKOHUhMm
yZJzm4wiSkv410yXJndE4BQItGXAz/acJyC7PAQhgNb5SBWMpOfnyPgcJMIEsDQLxzk/AXnRu2MP
7RN0IfqRoHBKaAHvhkygnOFIJirOwYfc/QvfMJqL6b+XQPDxNR4lg/jsFIiR8uxePU0MPARPzI3D
nJ+DQ6Hva8umdsXjiKNihVt9pvtFaAYPiMOBGVysFj9jbfXZic6os9kRg5xICxcnImUjvGwMVjiU
trG+1GneAjlQ5320/OFtO2KVuW0VLO4HvlzuVZ6u474f9dOG3hnqjrUxGh+vE4MhuVCvCq9eP3mQ
+7B/yN0iwSZ9XYcgHo+UdCFU1BEiWmzVLGADDI3i1u+xxg1ZOkUbrS9HYBe0bxU2w5VfvO/xSrxe
2k/L/SDFkytRRr2u5CEdMEUvva7BO67v+6Id3/c8lU8stHB0KBWsz8uTPDB83q2fa54PwoD93zOk
bG/36WWJkrDK9D3yEG+3Btzgq0uDPfs+p/euhoXfCyjMBbmvrrqAuDGPRknxacQv776hSp6gp0wI
4wg/mcDD2D2xTOWE1icCZGqbU7F7NaRvp6iai2/2jUzy7jbpMzhRM+xwElyhbVUIyUVDXxDD5bhw
gQoJtmItl9oELqFHRtTxe/SgccpQ7CRvu8SFav5oXGY2CyaAYrbicxqd7iGEFmoZjsSvjxRzg/0g
UcVV5fSISJiqHu7cg7ebM0J9enPMmRI2TBggkrRKV/XVP/t+M7PHJtGVkuDf9OgOh6iASZsw9kMb
aDyJqiBPEJ/cJuLmBePudGMPNhZ+NMP7pkmf3ahKV4Ce2Hk3T89IwCiunh5oUUTTZqC6o4UcFxvT
nIYvzBpm72U7kl9eYfIgkIdfw71KeubqjKgl5Zq97CFG/pbzmwOyUqdMZSL6w3RsSbB4JsqVuITn
MOvGRJgluRs1PB5VOEyERg0BD4HujIIiv7CdnfAXXdwriBoBJSCQgMhQQEPqOFBSDn71DlDEITpT
aQDEiUFNc662bEEC1YAEarMekjr0/JwRdEqQk0vDSJ8Mpy8gPsAtHOwEXAZtYoD4YOBaRtgJDavH
BjLEqXPiNJLIcavUvMMB7/PkXCaE/rpVAynqIIne8E0AOLCh6hHXgc8iqZGEVGGBMGDfImafFSHO
bg/20MyIzris6k8jyRelQUBhbk4Lkq3FLn0gcSWqtFuCJcBwvNvr+gRvop90HpQL7N2X4JhyJvCG
554iuCJP91iPJn0Yi8CYCApNyKdwL0ne+oDhzhYGYR+/HGZhFpHkPvGR8E3bjCgc/yh0lP66soC4
9+BT360Rd8qNyLGyFNZWygjJndNDcwnGEKcCiMoRchNBiNdgvizBUtReR2nkGlFNJgK4EHnd/wbZ
g07xzosBzvVTiLZ3ukv6Hm78t2UCY0DKxu5lTgd+DtvqBJrpSH5rumV8CjuMg4oNkn7GfYCTHF3D
pI1voQGnhWQhxXqciNrsTjBKkOPVqeqbm2JepeJC440sEGq4rIwuQS3GYmjO89PCCOF/gZjt2ScC
oSdEMDYD8me4UrApd6ERtiuhfRBuuYQdhSelFMbWUdkaoxLkskl23CefLkjrL9iSEZlQ7RlKCREk
mf8mwjBd4mnpNbA23JKneyRyOIJ5G26p+IU6s9z4MJpGh2/1k7mcUzC9ZK2CuzrZ3ZS+ECWKG2vM
eL5mlAipY+GRo3zVNBo7nzoQlu27RxhlX6yczaLzinGPd1XDLbngFAdYxXc8nb5vuoB3JnIxyUXh
oMLAAzz1Zlm6uddVzv1fMaMVlg8wGuPnDXllB2VFiCdAiT4BOOB9EaSFDmbCiBQaVextXwZYC5pW
jlQcTOolCgE8h+4V3FdKsIvyhLA+JBqN9LQIiNRAcSGcDWDPzQ7xY4k9ZVYsoFBwo+ikESi0liwM
+G2xG065/rE4a4s56QY8vM7uJUVghDfGlenhAbAGQWqqR0pAMMh9Qi7qHrPSOlIdI13hucBzaL3c
xh0k8hNaVgRytuASO9AQ/adfxnJRGcUzvY/pRk7Q601BcuL4ILb3WtgqvGsuZU8G0JIYYQ5gAUXu
u92lu6jdJ1c5dEmGWUT0mekUwDdvcndTzmAttHNYICM89bWjYb2E049Rv7DLWOoWmCxYGy4Tir4K
Y/lyyHNXBzAW33CVat0EDqtb8Dfps6If80asYOLg5DpNi/Gdl32wogHaAbQ0tPj3+Z01CdzzFEHk
uKJcg/1fVjqvXQ3gMhA8cJ3v1LN4EPFFt5Hc5RcxMZ1mEo0rvnzk8qwNNEJbnQBY3TJ/gZv3Cjwt
X462CCtGNJTozc650TmFxLxWTj413NK3TASs99w39cTk52q/XOuUUPKPipy55BruJhlFbZdIcYom
zulThAKtx5IsJ5YxorCasB5Dwbm4tY3TzIWpha2a3AXDqra5UaA8fh5YwkpIRVLsfvsYxHxSHri1
T9BcKgQFDJsYdprFwEMMeXSksf7yh+koYqO3z5kw8c7zkSW0HtUqI0JgBCjaF9HXH8LxHaNEOWKp
ZLJ5HeXIpFipBrCuigU4WstIahAFdaSQtambPp2ElZI9CY/adAcZ8flboMT+lbyU7MzMqKz9DgBC
tiRa7S+4E0NIKAAhoZxoszzYLQfhO7vREN/wmo/7eHX1XnM4xkHLfMxM8eWvdw+4Q0g25h1XaEUs
wLkfcvPvlicagiTC5Zq1jSogyd5+FCiPSQfplHxob7qTA4s7AG1I61x9UDM8Z3+uvGEmMDyFERx0
Qk1eQ1brhluml3S2vFKPDQT9EltLszikpJMgBvBaF6wkeOMCNTMd0xFgBIFewkF9vEjqSOciSeIk
zBx9E/wdxsrCSPOfq28QP0iOnaMZI+G+fGlZLyl/BZkp8TJzYxj6OZqCFufexGA+U6FxytkTcIzK
6A39Q05Hl1bsW3rakv6bjuq+4QRDrw/IzJ3y0+COllPcgqopURdJstz8kwm30OZ2Xkk1DbQAwCMZ
DvBw70ASGcAMNE2oZXwz3uti3kMnKyS7GwuR5Ofw1n5VqO4gMUYZ0QavqNvFQsmARksIXP9Sh+Bl
d+F7A05qqnJ/Ptzz3OCNCUbttOD8FVRsPrHkfJkZeTwAuJ1QVAWsQ4Z2mdYg3yQfV2IodxQRRmw8
bGo0Wig8UOiX5bWR0UWc9WzE5T9DFX1nOQnBoRsLn+MN7pDdUG4MXIqx3D6j4LgW/JCx7EVP8hJ1
PiRElZ/ezWoHH9Bw8dYgWZskG9V6ACKt2g8iGOyDqN4DLh+gXppzskE0rxXU5/t8eWTq8vK+1pgm
j64R6MrLXJkP4Hfu8Jy+iVB3k9FgSt57WprbQ8Yn5+X/+qPbIwrN8nKqzAVdScY8pzrOJZeBTsyf
4fue6zMoFjypLGI0gRhMJ/lwR94lI1epxsFHz7r90Tovuz00+A7h9V7Z4m6G/QKi2e7VzjHr7fOk
+BiIS4VXP8aXnzIu496+il8I0l8MvC6Swfrk3UI2HMCddVbFJbX6wbqM34ja4/MHXNTw9lMkp2Sw
34HHsIg5hMRZ3mGcSz6gW6dPir00XNqAVIM8rQFgQ0MwpKfBcm4s+Zs3ojyICWmRR4ghFlfr5VHx
pzl0XUihG7gnlt4aJJYR3HwGyZAFj+wLcpGBZUQPUsWK3E9P2fjJAJU56JyICjsl2IcNDJT+wN29
rBiUvjqgBxLlwygcZG/AY1SUacuRPjsMU2D51VEYzPUvAye7SYOCjBZAKeDRnt3zpk8SeWxSpCKU
GyerO4+1BNU90LU1nWn2XAHk3sxxRR+UYhowm9UDdwnrBYiw5DU9wHuDxp+Ap0FtbsZllM9xtkIY
pabOMQjPsl2pQBjqTyE/cq+7Bei1EzTagljnTFn5r54NhpXjY8uCdwj2xwBB8Pr7EyQBoLg6wXQ3
Y4Wn0gSpbnUD0PGCMopbi0dSiI59r4ZHuQsZbXUCOHdgVf+n5KWwVoDjcWEhM+xan91/AYAmOYjK
/vQy5VRDcWRCg0uGMLsxWkCioREIvIPD7yHyVNgrmFruVuwjQ3toI8ezhFskXZg+j7lG5PDe7JJD
CoGRdaKYC6oDmtls9wvmcyYg1AEbXo+oZkd8u2MP1qaaD0LHUmG1MV4pLLE44Zrm95YzFZLY22Ka
xkSGxRhulZhfzMqgQ5y24S1uGGWLW+ABD220b73+6hyXywE94VF6/XmvX+sbIAxGyWdmOAz7WKvq
DUKu86+WGFnz249RlWYo4dvNEL7aCUEqCKIfMHt4OZaDub4w02qJNwB/V/rCjgEohALlouU9ZWAU
U4rS3PAt4NbzMv9hDU+IQRAF5OPrcriHyuZpdKWPS+lN77YlRa+lPj+hE1EjZaUH1YZ6PEYGVB8n
P1/X6FVSPnRb/e3k8CKBtMfQm9kc8qDZaHzEc5sOWNYVn82Fz9lYhlQC8yVtpznx6F5PzXkbG7SG
XxB0SU/R1gV/38dkBPZnGNJsy4PotYV59ll8H3x4KatukrtmBm6MdbFPlHplOaEi199XYI9fy0E+
fsYdYxm6gNb9nMeSgqga9xP4081l+sRV8sWn5efxs4ey+kv7YpDU9fe1gRiNRZIhageAUuS+1Yyn
5wSoaRjLA0SwFvdt2dklKL1sLhvoussLRVwxmV9Z67WF6r7mhLf4qFLCMXl78ubl4xHCZYlajOkE
wjWm9Eomq1gVLJqSvmhDWav+6/f9Us8PC7DAF2vIl/rcfP2oohsgnTpOEI2V5QshMkW2G0M/mPww
po4Ju4pgT4CA1JgaYh1h2EKTDEkYaAYLd0s68/w2AH47bmnmrjOVj9Y9jUJC8vEERBkw2kfQzUaU
iY8Rgxk99Makha3NYIykithYK7bThgrDm5p8HirkiWz0wcF7sjeP4vLzxiufF9DFKKARhq1Ii+N6
ReXbveDCdCR+kWyOrXIxmME24gk7RupmF3bEBeiDs392NM0ldqVOxRMZkPH68EVJn5loAIIVnmpM
dpQUi/6MTZ+LMQSQuUsa6+K+ggcWORi3ijWgDUxkwE/1Ujnz3AKgpKu1bJjmd7XnOozcO8s04M2F
gO4OFZAg2XbZrBc957qGEkjAQGE+vXKGMKB6JEkkpTLDjaCwpkeF1MEdhNw36HcI+BuonZjV/TPJ
y/W3hAlYkf6TxFu9lFgw0AhsMH2M7587Vjzlq41usWldoyc1+erzAvRnxBCaKqGLkWAuQoMuoExA
CwBjOLz5wT/NUWEXnFhQnGBl0QN5OeaTXzoRWgz5nEBliHUtY71eAPGD8rdh7ssR5t8uIZrhAiEz
infc0fpEdQ5hhyG6hg7WRlUq/QEK0LtmQoAEbhaTJKGcme0+3l+HT+mCHFbyVINSYI+58YRDZd6Y
joQmPU6gpCXS/njNaziHrznRUPzesMYnEtIQoHAfluJqooMy4niFBlezRZXRFR0gaPEJWZlfBPSn
uGI6ZQMazFSwZDknJUrkygipTeMJ3IXmxmCneUJ+BiPiHJY3ls8SamTl1TKOg5LCXbVVZVZRcCco
oOWpU+m7+spWePyme9136yMtYm3+IvyF58jvHwXyxL4golET5Fml2wrqhIfX/KZJ/k22l47wM/wt
Xe3eiCDxEQTFxY/pAtsjvduzFOEqgYdN2/fnkP0VRIl2lG1JBAXLkILXnkb+zzGGPgFxuxgTJFHM
o9np0t+jo6G5g5SWADU73u+UdI4ujZES3U8YRuKdhG9n6/Zv1ocZPUmIwigVEI+BoCHAQgpaGuP8
I08InNaEUjcmKo/RuUAfl6iI4GmJrfO2fPEm+duDyhshEPRcWO1ESvVUG1JrHzQ8Qh1MAk+iLfyl
TKJ7gW0/z6TSqfv8mJ/hG4Uxz/Yxa5IH8L4bQdklHDCLKKYYFZ8TsLwUP4xZBZPciMAIzpH30/eU
dnTOESuBQtdzlz7JSBWKAcSWW6JL0PSKSzZKTTFmmsPvMS5RchNj0iTaCgv9vn/u4XbQZWklXJWW
jS6Tj/IlHRwjOj4sI+XK7NLT8qRPONNAEgtAEFn+0flSmh657Yx9zEPrw/kgdCwSYYE0S+ZoVPHp
44/U/7SKjyqmp8v2NEKf8Eh3foMSTDSpBtJn94xeCA/dCwi/EWCvIYJsgyfSDYY4LdA4UR/GAbjI
5wOb1YCVheLKhLB5SLzLKJlJkWoe2lgY/L2gwARN2Zq2ahM1KKzQPNFkr6hTMVaC0lJrXTgbPafk
DSGuJgg9E/u17iewQQYK8MywTL/p61F+mMuJ4xoBoZcq4IMCV/4zitFbshHSCmeTeQaHrenuuKJv
kaes/soMS1nPVQoI763oDE5Ewlfn8AnnlPbE2dbkWkZDVlEyfjz4sMqhIyM24En/KynR4aAQy53K
lkaXRqEYSvK6IAEZADSnxklNiS2N6gh95SloSpKEOwtFTReGLij1bFrbwJUpv9EVPUZ3CtPcLlTP
6ETPFArXMmHhygNyBQvPck5k2Eplh1pyOxuQ/uZMXuhRWDdFwUGFiPoXuxa8C9JCiRrBvrC4KMxC
G5KwXVfXT3rBWE0CUFDjwaylcyxI3pJBdBSk4vecIplTMe6npBvNrh9LUW0UwwRn9YO7ChIU1idu
OKLUHiCycqVtKDB8EVJj10BE+zmK+YOdwJgw6eJsG+UYqHdFeAvtfqXLisk5hKDv3x06XXTAoCVv
AfA6LZ/B2kpa0uFqRedXZnFp1D0lIj4HT5s5NBBwHlMa7BQBdh93r5+23Aza5kxU/N4oMc1w4ieW
dBoBVyn2uPJdFH/IBAzvHQDPd0uC8Tp64qeFL3ql54yGhb7xOSuyB3S4jjl1R0eFL9/9kkRv3nSk
H7QptQ2TN+oZyTc/3WGsKj/VL+rc/u1O4vGaE8kTtlH0C0CucH/IXfpG2EJpECsmVTx5n1Rx/vBt
0BuYL3Gh+shZpI/VSDkuAIAPqvSvwgA48kkNUadfzp3EMbCAI/u5udpGJ9E+U2YykttGfvqvupi0
PncQGX87u3NJd3ZFfWYnCQbf3bHJEAN6Ml5dGEc05Be8/6jPRA+CFWiAdwpUbJb83uuqDw+ZmJOI
42JBVGH6EQnRl0Hs8XZ7M/IG6IVUO9PX5rVhQFfnqUSTQ1r/6As2vd/TomYQ4CafPwmEEBx8iggA
aPhqQD+E2VPg1qk9LZ4UqhQaFzYj5qWkQFU3vVKwOqYmZQg2643Uv+qUG9F/EVhJweyY9n5BU3PJ
8jk1LODCFDs2OmpgXDhIBPIFd575dUyfBM4ycUzFgplcyJp0nomOcODFfQrBk47zquKN9YyJzPiQ
4dhDpsveoHp23pOUDokrzyPVKJFeTHoTAsUe/ZATfa0WrrH5RYT3WczbqPdbMf6l/T2u1PjMKdND
dSNc+femB0n8RM8IPhVNHkowHPj1l3fEY+S0e4WnUuNxIihaUd1ypJJPXYzxBsKh6nvFYsR14Yht
HWmC3IBKbHgd1wnksi9Ut5JtX5vegbQz95HwpvuVR4enkNiW2KOAwyz1GWR3SCOJdkFoS/VIzov+
F92TLn9IeCpKnGNKHGiRVlA+HcH7WxmMjpme2Xkld9VgDdL6oFZUp0eEIzUlbWrJPtFvNPziJQ/R
Q644z5xGJOYwNWdnS0jM/Zdg63ZaViKJ9FlUCHxU5xQ/9nX43l+XTVY6rVdkoP9oBj68g40EfBiV
y5pq1ykuwdD1obFR379SXD1CjhyB9FayYsGwn0+qoRWjXEBkUgtJMCfFQgmUB3a4AWXzAZfrNRkR
Gf2BXSEX0pKDU0o3j67qAIg6gTi1i/v49816TMArTUfyrOOnig2IfqISc2tZx2U3f8O/fUfNSBCT
MfI9T8dm0oY0NIXqDts8pjovXSEp05is3NxTpFByZV9/Fa5n0qO5PMB0CkAPsH3uP+GoaghMn+yF
lftCl3ykBAN585ORXHHxWXyixgVzRiKWT4lSn7//XF8mm9yZX2QQVfIAfCmZ+tUEJ1dqckSx7S8f
qNz91r+7D0L8EQgdMsoDf+gJtxnKlmoHH5COE1481qzdx3F1MZlocNm8vjTql6/5K5aA9IkuSEL5
nPlmUg/QAV6LLoAZzah3yJVYvJWAZj1tewGJv+LXnJEGCPV6YK/vvrl9ImE5/yjbbi3V9SdhzC41
tzp6CCpfRzbD4qO3lgpY/kGLI7u8JlVWxcVHwV8pvBHu/BAjQd4gBSS0JBAlyOGjRKY0ARXKggXQ
bFTxp6WyFQEaM5gjzl1EZ3ZJcx5xDDVqhFedPcpkY1fhc79jKR2bC5J1pk0NGANT+zceYvII6t9A
xllLtJh9QvKNI8uSyXN9YyEeokGqV3+Zwt+Yi3rFlCYpmK/IM9AXiJbJJOluyI/VL1miW9YhSedw
GgKQ7jiFPBos7txkTpdCQSYGv0tHMs5d2VJypAlvTuKTZYpF61MQ+KCjGkaVNHDz/6RNXxV7B0NG
qOn8ZSeSd1HtT6XrAPspGrE2yTQDlXd84jZuJ9w+b2rhpyfNFjNgTgV6uHptSpq5ID8mpSMkWRuo
1lTyANO5MftCybQvEuDPR8CEWyijL5zEZGwRc1Bs03oCrxV0MjNPVgUkwcXLZoRa8LDLrwJ1b858
QimTodv1kUz47dqcl7G6NahcUKk1UtpzIEMQXEg9V+q9T+/FeEg4ZpTZoEtiDURL7jYhdROCaG2r
za9rgGDmtF2jyRhuze0IgzBdJ4i/B3F6Svn2R8HhQYHlylZHQ4yxGqjEUI8yV8OmCUoJp+e+0zPq
hiOaVfjMySXk7pL7k0yF+2+JuKnKmI70c1ueEkRNjAukwHpKztRhy4ygvOSbBnvGqTN17lHa/FeR
OEBpYmI4M1/bGSytHQpCUGGM6EQ4rUw6ThKjC9aPkNh6/5eSfNR8Rtid6KiPSSD2j8aq4ip+/Mi3
8AQktx+kVeH5Ly7X12+gPx8gNewBWQbxeaYDen+HBlNqcvSoMuCJuRmEJ9yAb+tMtHPZSO1cyjDM
I8H2T6bAqSLloOTB4XK2ZKQRf2t+LmQAHABIgjkDrDC8j79Vy6BNqEzXilgMSHRETEtjkRGQvGk5
GVXcUesl5XpJ/iBvq6ZPysHQBXwskS2NQ7xA6KTXMpVL/gXRKAMqz95jOfClnE1OJhoOusvrmnzQ
4B9VUHLlBPUqZqIDM24/YIaGF2SXjO1jvkKNRKRBYUCd077CR+UWpxGB8ndPZ5QRYiWuiNw5JcPl
yGUF/gAIT8F8QFv7xakqvI6iuSw0yHDjIfa43GtQXkD2QoTauYdJFMHvYwXXwKMTVy6k2yySEQYp
0KlmuyPj7fZnZCfSHyCl2zNWZc2MK4csEM29rP09f7A+TBDs2uIQEA+G9GELXgXlLWJ6DBoik6KW
OwgGAbcboo2WDA5h20xnWAIdVZJFVs2lSGx1pMDHDUrduE+T/YF+FzlDjAQF9ckh3qWsse45RNxG
P1YUB+ifGU4labqIrUH+xQ+kwJmMBSA39VHNkPC28cs+e1g/PZ00+J79gVbpFlBHZFYbX5zIjCde
WijIP3e+GzxI43Uuf5APNpOTTHfDuI5dm+bwO+zcnf+izC8f//n8BFqZ73FU2g/yNfFTk1fXsUgi
3jPYFpgTBHeUr+SQznRXUVsgpDvivCBLQ/vKILKIND3MPziEMz0OMnUZBysawkGg8xausY7m8c4R
oZPNdOeScHPZj4/D5IhySHwML+wV3Z5EUjozIpfhiZezIEfH8sQQtOXkNXsgjWP7Jbm8Bs3s4qCi
m9Itnt3ZpHeTJwJhIALUYFBQSq3VVuHxI9hipIYYjGmXdBuETv6bmWjHuYY4nJUQ0bLocxBqZ1fG
yqB7DU6LBvGJdBCnjHlZoPyjt9RQjCj/lFLi2ryMP3H3URklqGFW2wl5NaIcS+bbHq0db+TBEGe8
fByOPO7GzMRf8uTZePIzTNl+rlFjMJ79QgCG6hUdXsWxy3AIbCK+2H/6ZF3MXCBtYpUksaSEKIlk
pJCk3rn5QftyhvtB4WAUo0ZOe+bGu6G46A7RU0B+lMEvMMUZM0aP7kqPHpE/2etTGlkJiyrSNCnj
Vv4/cgMRGujMMEIFwj175lnuM2HuRmpdzqkDUGLoOc0SZUr0nHK+kmOM5FU2/fi5H81lWAhWk1Cj
2cTvx0SgUh4G4Tgtx04jQVTYMURnx4JTMttgR8rMvCGqaoj3OGAisyG6jEFysa7OOUQNw46k8BTf
yYdMtxsz7YgXwityxkHNYoFmvZ8y2IGzp2Od+ptajodB5DvUmy2pAyCywfrFbBwX7Tffyxtc5Lxm
vb4zMIILzOGjNUNBw/QE0s0eNUBk2HT6nyyHJ4KRDuvUeUlSOi+WbIhS5yblODMP6bTsDv+f2fXD
/9vQTqOvGVp/qGmDnvGfJhFflaZvtuc7dlUEUVfS+hE1hBvzDkRX0yPjYgwwY+MWmgNq2gUBSXvn
MUHVP73i03/bsxd6Jn2qu/RfkBEO3B5Wts4CXZMdEF1dGO9UiMEN109DleJhqWSzV+ff//qv/+O/
f73+2+Gnnten7lCf/3W+V/P6eL5d/+PfQ+Pf/2r++bL7/R//1oe6pjN49H8fxX8aPVqqRtV7XG71
kggU8S61aSQJH2RTOMp41iOK5eSolEaPHhXQCGc+DSiVqPw6eY+ZesbYIga3Yrx7IGc8LNpgMpow
EqL6ZLinJQQNoDudtb26L6kO7sVm0d8caEr2kLyZ7v/7aNSBOvw/j2fY62uqavbUIZNU5d+/PhnA
feDo1f9yeDYHvTV69XJlNXhfx9V4c95spirZ5sdzxt8YT47zln+px/v4bi/ybLFwd/OX9KfcPHYX
C2VcfC2uUEogz2wPcByfNPYUSqXdDK7LyRqZ48e0fi41pBczvZmEkIBXj6lBZ4wy0/R1naG1vnTW
dUb3p2WAIipiWAdWfnFMukmvmbaogVVM2GKy7PSRmaiVWucOBWL8HrIw5uE3pZ34tAEnQ1vhGGfm
/DRxeszNnDQqD9zI5X/FOHs6v7mXjXIe2LqZZjJV/KfcgLILf+/j4WOGmIJ7/3Wf+aMpfsyMMqHz
IoC/TLJDOfmlZGeDwuScaJtqfB8jQRJfhR6GG7Uebyj8WB9HZy+jnwort1z3RpKFVNaubYTGoLo0
Zut9mHQQepNN3yZIelbjFc2VMb5aBlZMOEh3pfiMeHBWmjZbUSmfrhBfbZhW9KGM326sWuGqmX4n
zE2sxk6W3f3vE3FISaq78c1xyBSY/dFjBkx/UqXxYPJ2LYZEWNONNva/6Selyfc7BqjDlOyx70+q
Kayi3TjqjT1zOh1OOazR10bL2E89mm/fscbwCajjljqOpbyx67gLkN9xl+Tu7gfZ/zf5BD+F/ix+
2nHYm4TTLj2PZi2zeCfk3+Dnx9bi5ahjiwR2uuFwk2qdjOaYf8f3avzNWUa78BwnD+YTjxV/w+zT
cTPlzHBUIT/MvEkr5ND8FV325EYHoBn7m1AdLyq7wlsJceQ9dumXuvtw4z87CpL87H3Gz+zNHW9f
81u7niysmNYPN2S8h/0MRc0CStPMIEgDH3Rp3YUfm9FXCEjjMn7OPqz/Sdh5LSmubFv0i4gAhCR4
lUMGWWzVC0FVFzKAMMJIfP0dq/pl3xMn9olzb+3uLiebuXLlnGPGXuZdBNWbnaeeY6HTBoY4+4Pu
6A6LbhOyaRJawcuw5ioJyNN0dbM2TojkZ/42DuniixQKbussptlkwdIABMT7z/YzeDh+HteTeElj
aH4JUPvM953sxYK2uZcvs8LyBlBB3yTXbX1SwybT1tIoZukeTR/7N2BZdqFXd/Kn2CycsJfKzovR
mbBDkS5YLaBMADQB2psIg3+LBHj0ROGXx3toW2DjrBR1bgqPbcVmaGXwfOVopHgp47g0PBA8HohG
85O2JCAstlIPRnlH6Zc7Zr2cuxR2Fry6OWOumxJvfcQBtae/1BlubQYsIcOAR5y8g6u56GVoYVxq
/jhzvj5DhTzdYd+8Ig01r5W5GoZsyngbzoDHabbaOJ8n+7FkhWi0uLF/tKRnE1C24NUKVchHqt+/
Olx3k9YqQ5O1Sa35yZkDveOZegT74GJJbhQP9kqzrX0ayKD1tgaLRVYHHmGkcfaznXFIb/dMhpoH
7CDRzdnTJn4ma4089RZjVvJ2iTUFNnK2AH9ieWe4pobHKT0tnDS8O/2IqfFhWmHsnX68OPxkPBh4
K12eGhItnM/WYuMfm48RcEXmZ8t1qRFOBjq9ydB4z+JH2hifsnfIidEGfhgbnT8kEAM/vhhfeVQ9
cgAMobYb4P6ko/PpYKwNw6/GcDKWpiEi0tCh2WWczZ8L5xb3jEP2qZnx4smVAwOgGBkUtRPQVb4I
5hcmv5fNfb18xLxTebbpTJU8s5Ph3BatRdOdASsmup68lwXP8IUclafxpZmel/UASBpPXPZ4wRkw
9zYcIsiBu4+TB01t8eG/PyNjBpfm/bTWj01tgFgAScR/HpsR3LLN80Y/CbISnMyWic/4KZwfLjTp
dmFcmFzZ4R6CgOt4bx4V72kktTszYA8Uq2Lf93o74Do3s1/Z3LlqDi0hfnM6U1C+1jua2nfbtoFl
jI2dukRLzG6OUaDrZt1DUda3IkzWxAoIsOvlwJgALFFEB+9+cwCfGUp4DJ66kW29zOEaEtXnZbDc
wZeZExiI1pE4TaPBhLMrpzcXcBi+B7lAJ9ubTpYJpAj7o7P4RebHxVgDIFkzcS/vJsrwDuYO8Gqz
4vVhU23uvgJ3nio91/XdrW747BuG+8un+YBVc6QymJjt6tl3J6jnjvNrsYMg+A1yQRn4je6SdDBh
w+68OryTE1v5y+smaRSDCApWtjwrOLaNo3XFvFCG0LdAXwSIeWCHrHEYLM35K5jTSjU/auPjjaCy
dW6U1WgQ7BfnhfPyz2GaL0EnojXIjWz8kY2t5i7gvUHFDGoecfHzO95GEy4GfYuh1xt5yWQHbqoR
JuF6xnqMn4/5g9i7hzGbMWTZkalABMiTjwPO37e/7TmNhTmqun29pyhXfm4Bs+OPxhXGH4VZ3Y9u
vv+yZuSWm+8IRg+SOq/PKwogrmHjOYSPcjD7qvldmgkrlNe8MlS2D1nI5eZj0fRiRRz3ivncqRgO
MHvscjyaN8New0nBEGNFJwRrR9uPZvVuNmus7/ZmwhzxE+Vor0ccts2qxzcZT/bLllmYDkvPopFD
L3ZisQZl8clYaA83rLOMYs8AotqJ8YHH3zdpsM8Lds3ddGv2MIGwIgIK/EXnht1eXBjokfGuyaL9
iAVrnp7Xaj2DfsbQZfwZ6xQnBp6iq7FHIf9Vm/tbWE+Ha04R1+0HO5xHYzY2PnY7jdS6fen8ce89
I82tg5W6/rZvLGt7pxyNCMeQw73e61563ATW/jn156m16vGqIis9/I+afjj5H9Wj9v+rx/uzKNtc
7aiGXWvTN3mfF9kTh1Dy+OC2QmrkPZW3lGtP/cUKh7LpOgpX/17GKrJ0+I+iXO2zqBhqE0Ufqb+H
+Y8ithoPDu9cuZ6X75iprzOYSmjaOIsT3Tcm8ruxNuyxwVO8kiU/oeBLpq80+PejGAzlbP/lMH4P
8x+H0XXVeVxVrHDGrY3wVw2ojMbT8PO9+DpevK970hjPrRHrZE9U5hczx65vvjcVu05vd0O/9HMS
xArhoG1Q2hmcQHUbMB0PXOo5UrWYlKvFZ0hdyWNXdMab5XPfAQuGM6vrOeu3efYuuygHc6fxeoxL
Ywk/EnvQ1C94MCKgSz5sy9EclcmcTvY0On8sLzTz+gu/56t7Bk9sOb2RwfNz/+F5pLDJS2e/p9Tc
RiOdGoBxBMbkFICkl54Vl/qBF3/375dRU5T/9lQNhhONG9ofjceD/1hjjSb6IX9qJ1i+3phUP0qI
FJWdRupWDVEJ2x9C/eP8sOxl/PM1LISoTtA0my047ojSY4stbExIv6RJnrLe9wjo+DfyYRQ75xV7
Dc3+TYNdmb8TZE6Mz8gbaImz9J247DFM1eQUYG0NioTWrakYpKskbF/Rv+y55W6EQ0KklHd2EpFo
Tsl+itjRXJXEgottWKdAlt69GITHBCGh1nl+s+ppvxECcSCIrCvRc/NB/vz6mx46IS1mdabzkJYS
r0HGBnipFX+mNpuf9vKxEC+haL/7KYI/6dZvWYSiqkM59STXUhQ+GtacEzvaFZK2At8titSITXdO
CrkJ3QAsO2zf0micI2iQHgCb9Ufaih3KKVqespXpaih/7uSys7tI83VLRibUTadjS4pNKWwr2Cto
sUiPhk0OgZCFJ/aRoA2Qi1PTE6NZSMZzbqEdn4I1ppdBfR+c8G5U3gvBy80UL0frXBK6E3+IiXAZ
miASNLZIQnWEkGK3YrfBHS4n8ZXzaskhl+jiitg4OSq87dY2JOWKLVm2ZQmLg5nLFqVo02VjjzRG
sppFUXBBT37ybzFhmdOTe3excc2e3mt6pY2D24+tjDe/pwFw0xBkc4Y7UMOBqL2zy/4ICRD4jdC/
A8ozHiHBv6A38BT6BGShrmJT1G2Wg8C5ELdOOrKnBGxFBCr60vPBQj+GqBRy6R06p0Wa2CjZzuCC
w8M6SP7QajyvosuuXYFfi8hh+L6tCD0EujGMxzN+VjRe5IQv1V/DZNJZo+TydSF46vZ1WkLIbdfv
t9V+XX/KlHiQmP+fE6mCSRGxWn9ZAGpfXv37/BUOxsbVvzHm+qPWUHBQJRL99cal8Mjko7Y6uQSf
/UaatYvB7KgY8lciMPkyPXiFjxQQgyffIt9akn5WJ5dF9acDhAkZUwLKxvtzhm5/f8huC8LKXitt
363IlGa3J9mOzcfuIRvUu+FeotuR3WWv6MC6Inqwg8NeEQlmDcmv6BvErv9iPka0IYnvCQuoUVqB
Sv4877Fir/rs1vNJZKP56objWuSjQO5B0iLfw74jyGFShRtZBbDtDrdH1uVsNcufLmQJsMBj6YSy
cMc/nXf8E5mzO77mvJt8U7Sz1b+q/tScorZHZwHsEnMDp1STSKuwGbxRGaQHTgfUeezxI647FJGC
BOVLHyt1w0Go3/39iOXZTt/wHfpGmHEHdvMJgqvtIsEdbjdyQJNvfru6ufPqsZXwNPj4e8Ak3AK7
J/RggfFv/1qdsuLjmDQrDhJ5SzKiVB5hTuI0zqvH6po1q3LHENKKXf2BilYZ2VwXTDYIE8sdHyp+
NgAz+SP/R6+FT/O1fz+jyPXgj/ItJ/vvl5xW/JeRkm3ew47uDRf1KoLHcic6FvYeGNnG9F1pTIeE
s+I3a9B6sAuAAvxoNoASTqvePLSuZGSL+Ar1N3vgGqoY7EBZb9MDXIsudOgTlii6qRkMHzQCQ4QO
KON9xR3QfELpyM5kbz7yhThxnKFpQDY+md3ZI8fsQkvjTgt7gmIASXooG/oj+sdDxOZi1sTOid2z
h62vZ4nmFuC2ZPxiDMMKS1hWi73pYNMdoU8VigNGiU/YUbCa3cB3Ev5DE5S7EBJyND30DXEMVqZ5
MLYhE1KqIpcR+VM3ZW+SluM5GuAtxj+An/jo1NZg1roXW01BTzK70+B0LxDrt1Zr1ME2Ie4zbEJ1
fSEUsUkHTDMgThHk9lcTp/qjb+oFtxrNgDzR8nTmb5tNVG73runZ+rcscL8n3zzm3V7/fvEvyiZU
NuC4L0P2iMnLvRknNoOxUp3QnYrLht12SBVYztMJUcoVx86DwYSGUobNzpEIfFAoM6MuGIGJ/mwQ
beVk5zAGvBkwVXQe5IXhCXtNL3Mm/YUkvo9TuYUA8slTh6REJOYAq9CEibkmChITQryFhMNlx4KF
ACWLW2RFxDhvGMVjFWHEcdHtRV43jLj8qC7vMETEPzX5Rl6SoodC0tBf1ckxuWYIM0jSrRKVALRt
wuLYP4e3uTBHShSoDGuH8Jy+pu9ZhwzwGVyXF9aSanQPnl80X0neu7m3dQlnqwbidULVsI0vpIZE
dXSlATuBZNv3OgL8pi9WFBLdd1nfSMP4ADyLyHF+nDc/52Uxh6uYVOQwPAjyBO2YiOlJCdovoR2y
hG6IaHlMT0s+/SsXGn8U82MMRFVhHP1kBLYHwTUdoyVpUhlKn+xll8EdXbHOiEex8lwgRt5dFods
tO+bLUR658YG48Cp6Q6+CKV/eiNiJNE1Zy2Jm2Kfu/EzLlwjDbVTH1HG7/4/t3ZzWRCJzt2SLybN
0ZV9+h5Zjih7eDKETBAfeI0bxCyImzA9IuML+iRYj1MktUTNVfGRJ5nXPO5WNQ6vPOiHE6e3QdnW
eh3ZkSpJsCKku6PFqqxDqgRynmfWRHiaaYAjo1IRCFRJ6b49FVzDY6WtSG8WPfFsZEuA3Wt6JlT4
1dLjYE5wRWJ9xsk99vMAJTyQ4EuCRZHzEBM/xsWl6GjOIdqalF0uQhLb9SQ6hY+lwrE8mchLCTQO
nvM6PnF8N1qSCgmfedDQMghuiytzTutBFv+NWH7PXqV5I9x1xMVj1OX5XxV/uKaLG4bEaEgMRM0d
7mvGnRmh+GiiOhkyIPdXgGqYH/gWBD8y6SBiI4Ror2wQOpxs9ZsZqUBX9qvuUjZMWbzUCMcTRvu2
sPjsYKN+46Kkgcd3lzjcYI60R5OPJ9FNMQyhdBOrpPLNBwYR/NFwHzc6peBhBRXn/S1i89+7w11v
0Ne0G157OumdzZ/glUrl+FtKlisU8mLU1Cgc32jD8FEGvwWksNDum94cneYOBgrFFQIjHkiKA8jL
qJh+pKxo0oOLmKnJBsSpdlEdn5c6rwCVN5By/29VIAmmefBYSkKoztD29kYrXvE/iJwybT95mDKX
MrAMyR6tk25HcnX2Wz3IxEkKDSlOPGR9vicPqo9rdMiYhhOZih8y813IM5W/vFZd9CIitr/keKIn
9c3vcZRpt5SlweGz4s4PDubVf86vPsGmMIg/T+mBKI/XzyXWv3QSYJ/zt6fMmkwCskuIwFQuxGuT
ayAPx6JS4FZrJKHM5Eb/9cK3vD/ntAeBdZLdJWazgrlK2o4MEHlLe5y1yG+6wBxW/XtNbysPITcG
BdvA1wSuRtL7LGfEYn6OYrCremdWuzzRYm1xmIGmX9Tu3R/Ot+xkXR2AV3s1HM/oFJdsNna0s4hq
W4HPcjQIMINoEjGCADsE+BKOvNrtYkmXhLMZECYVK4EeweeKFA7gDblj6ypZDov3hbgZw5qv+ABi
FgrNiiLYxiqkN4Vk97FD42YnXDVtdmP7uMIxhyIEghaFaTyKX986CZsEuUDnemzQrHijTUkcN6xI
uyTw+wH1ZYnqBQoeHEwOBb6X/MKpNueXxwf+3CPJWbX1qHFudNHgyY3BFVcr8HrAH5/+O8q9E8Jq
1Udskwyhy0GtAxcsVAhQxskkJV9htZ2PvuGPon57T/u0hkaeBhuLtUeKBw6cbD/m+NcM+8GACDZy
DEDETc9w1G6ouiWYrPZLx7VFsxLddlXW4CbkHO12hRQdYsnDK9xnRMZ98uL8JuEIF+CQAtMFY+Jd
QA7opGEOgPgMMSRy6tafP7pVC+hk8ZpdImioi/vukABL3sA3TfvftQttMYVF7hOHmjTL1lXtIQDH
kUEmMwxl4idt6KG2jnayh7GPXXTzQFsVTB872cV0qFJ8vL4gn3hwOhFw3Hz6gQ5sFmJYEOFAxgGX
j0QEptRsmN1+CWRX8BvAXs7I0N9ji6QPwrHu0XNH+Mixpcq0+APUSGVsdmCogR2NCNEwioxcqtuu
aMkqNI9s9rN1TzYgw1Y2QASwOA8tUoCUl9WjSc+4hda4thsEKWjYSAcA8kypXcjXEFfSm0REyZVQ
mQpL4eupJm9kY9nFLsd2lZ5nunlkc1BiggHzb93eJxna4XbR56Lf9gfFVNIRaAfdHBytfo7ikKA/
s4Mr/U4Hn138jh4fL5KvBSmfcGX/TDJ63ExALsnsaS+qAdaflrcvCaEnMmtJOz9nF/2DqEFkqv2Q
AGjvzppHEu/ZZWE+QLnKSERh9grV2ck9+e+vbQLuEEEMkbzND/oyKpJ6Lo4hABBfFaZ42O6eGm3/
kPiUG0ARA+JukXWJM7CPcW9IRK50CKPtgv8omcpzL/Gs/LaJc/9SswOS01PI50Yf5VKKlPV93RAQ
LHTg97oG8UH6YXxdnj9198XQiApVvM845nenrI67H6ydnwph9oyHk0APTp88+T7pcNvFRUapLTH2
t77x/CIwrF0/XTILeXO3M5zGtI215PQjolGhTVHuBDDIfhQavusKC7CkqVxoQz1QyFbx+AMWrsmX
RoAGgpYgcvkWOPvpcb7l+o/YJGEuNGkip22Qh9VqnEyy0XwYg7d6stMQTpaMCW4xh6A7G8E1PwZt
psVwIRkvXg6E2PkgfbMNM4mo1/IZnfnRXLUHDGUYc6FAKlPgf7zqDFAme/u0/scA/Xm32dh9IbjQ
QKISx8siZdE5wrfashiHYswYMUQm0MV6qCNhKqKtO4jKcJLdeDFzRrMhI2ONs2fC6IP/d9biKIZD
Sol4Rf6qzcXOQJqvDVMkuLsPa0Y0FuRftjX49MmD1MxP9G/s2ctfJ2kOVnXkipeKzTfsLoLMuEW/
aHZG2gmMPkY1Z5Dq4QthreLbx5XCNWBIBuYzBrK5dcdzmIAMcIRDw+/6df8xSlCqYvCYhEiGgeyN
k/4H1x9c0TgZw5RVfEBBkEMAZboMFYwcPad0xk436zDF5H8OibLvpZP0uZJDBJdq0VVuqH8Il+Cl
rfnPcAPE7LK6kAUVlh5Q7uk9UFkJ0IpIaXADsM2ZdxKD6FPSGgbTHHTrWKC1bAUgMcRGSQcIlg8u
HEzRrH9CJC7csAFu7wOdHmITmPJac/0ztmSKGM5LpMsPDCNnvl8PNfgVjBrwcy6ODsiXjQJryPym
xQXhyI8ZTnCvigYQIpliBrhw81kf8j0vun9Y5mE5KyDLskUYN5B8jxHJGqNYSdVQDL60UNjGKikJ
KRDcNz+D452T3AxTWuNnsdaDJ9rH4XsmABpELcz137SH7Xw7h2Ldj8nnwie87Mf9mEQDMiIIW+Ne
HNc5HyuiZyZRz2zwCVwgHlImRydaTCWTdmu0XLIJWy2VpaL9UJmCmUox/9XBgSf4AKeYmQSXDBFh
pmpWwR31XIvNXCZfnQelS/hq7PDKlAhpxGij7+1cSTlmUJrxkfm5BKq5JUJge5+qKdGOoJZj8k2u
VkLkbzxZKr953IK+LuHQFw4A6pouD1lbYf5J3TQvSRKs57TQfD0bU2cX84tbu+PF3VXSM7en+9Z4
P8UIraZ9MPPD2jz3WMzWAXR5qNgwtb3OLjkrJm/c0Qrvez67bpR0GOuM7HKfmK4RvPY9xg/WS83P
APFu6T9NfOE85QfQWwTgcMXAa4G4FIJxz7yBBkAYKMo9oKMKKRIXV35S7ukhKfKUHdS5sysRmAcW
cdXqDJUbPjVHwdUZxfe9zgGTzEQ91K5VYhP6PHN6+CCg7M7JDu0Dkdm5n6eM6OCdnrxs40R+SUsP
VHFGvAV8HVxZHYMKphj+/KIioISxH96AmhUhwdA7sTM4BEr2ntJff0NKFY4xhFY05TyGyEQrd2Br
joYIEvFYdoBuAAbVUcDivn1SrxypeEqOBp4uo3DH/dTiid9ZCsNfnzAMuFjRcc0wmGizA+yypz0z
1+vWvAkxK9u6PPi7YqVOFTJNhNpG6CnHTjAnZ3mhLanxlir2EwO+VGx4/3hPq6gPUbCctancRmpE
kOeyvJVTYcjlMg+9F+9CvmBa7zZAd1cAsAPurbzaUvbNC+g5GAigARUZZZwDysdjaaNhKzqt5aZV
2YSk9xGqSr4AJiCDlHdDJ4lWDmH2JdR9hbEV7nHQmmp2cXV7kHL1GTlyv3XJki2E+x0IvA1PGfDf
XtjfUCPHRMfPIFkFNTY3Uendlg+Mf0i6nP4aK+b8wLD99I8rijfrhA6yH1zgzI6dMwQs9LbcpGNA
48BVQG+NbN4CHBQlQsN3KFpWtLpoYq+AgYFYZj08ge2qyE7kaACX/uZFS0+Ie7PLjjox1hGSH5e0
HbEkat4Fbt3TJ5KD0AXQ78nWO0ynE7NHuoUeSTC8kl7455LLr81I8JyyVg1GWPS4LjpQ8IPH2+wR
YeNSGDKkEySyHHkcbjQ2iAWBUsGrRDeJV8GtnDPPzImewshCawNdDAi0N5hChiTZtZdhyxE/LnzG
d3bhlZYC5cxzztYRZFKSvpMLxahCGs4w2QJdoNFjb70yHTG1jaWmhiOMBpMj0rGKH6Y/T3frncOC
v5bsedSS5WyME9R4kfDAOawd+IxAt1nNuOOE7Qxi7hvuGqsZvvoAK+LNi6UgcwUqbNVMkndokChw
eJZOTCC38MYvuhJmMXQ6YCa38MG2QbdGY+oS0IOur4xVTwczKgX/COTu0JNSf8vE2zBB8CRmbMCS
UTyagvUF3tdzIbvZyBzBr/WZ5gEhoNtmKgFZ3c2AYDPWPFBNDx2N4yIAQUh1eHXZ2EgFZYxuGG1o
j98PFASceMsj28z6KHfAaWQqOtAjz8uDG7TlJWYRZPdjIPHJfc2DQEFAhEEyZNNb6HdCGOimV55E
cCd8pnK14Bi+gpZpksKemYAtXuJXxMtbsa1SCNrZEOY6hQmji3hOEdmHRAnN82nO80pIOURlpi1a
V2PA3CxIy/T0U2oIVq6zhyekCR7KxX2dL49r0gYMnSeewa0gcODuaUxoGhdwTPgEYLYYzagLIAaV
Lixlb/ihRsK0UCI1UhiXxshnTixUDtC4G7BkfYS+PViKTGxIALZA7skTkOHXpj3DOhMmM+OmiGVH
4PghtIS6ebUO3po1YXz1OBoUGgr7iX1co/LlZ+cC+R8rwU/jEd4AZT9pIVU1TA4cDTOZCp+RsZX1
q2SdqPzpHrY2U8YCHjLmJVZxwNo1Z4xQeeI3WJ+wKpCZS7l3C5rZEUU8jml+MHPSVIJqeNx5evFw
8fhzqMTy1DZZT6wV9WhEAgFPnfPM4Ocj7wA8FuMGDi5LwcmI5v3BFlgZD/l4XI4ytq/CJ2VOkSE2
kUJrNL8xWKqc+R2hMY8asnndvn3d0EHjfI+PP2i57XqtJeWyxpoCrnWNCcDWmAARMNORHUJ3aeHa
9FLNqXdHtotYDj1m6K9ZggtRvf3KObMTvUc9Ig2apeYKVW+oL2rW70c6zZpXrRrKVN704MDL0zis
nHxe41liCJ91y4Kc0ICMx2k6ShrMv+W8BxQPK4stVgVxyV9J8cHEhD8Waih7O0HfFb6iYmtYnVVP
y9hUZAam8mLxXNNEgJYT979zhqkD48UtYGTGg0OqkndcUfcw2FBbBDQo3AOTE7h5B18F/5MyUQJA
iohFPNNhEaPOnuI+Z35hGGL6rEnG6KXytwmtDLQ9Lnb/CTZFoH0uqamwhqm4gabp3hFLaeUNkjzG
emU/2O0E+2eVLCFQEqcqeHU1PTA8vWYNYmKiI9gHvLM62tIiYK4ki6DHHmafKyAW6Feg2TAJ4YYr
Hp4fzPoFPdLf/U+wKdzPoEpvUyagBfkmU6YnFipX3hMKeGjhrAash+G/TbBEv5khGAPMNxOfeClw
SOCqOzmQ+FJSpDy4zJNEFN7wizgPoF0A7uS8oLtjrq74WUN69SC/eMZZMjD0yNNVUC2c6BDQPGBo
PaPqHyF8lgGugKg6ZIdki1cUnobZ4QF9iiYfp+ETjCLmZSodmsT2dfqFlL7G5XWO+KyLX569zydu
CAZidpTlWBT0qS3S0mesY398u/gx2SEGZOh1XBVIqXChezCMZC94OGX3g8nuJ0R3Ce4a54oGzYcN
nN+PYr4+OA8uLZvWOOmgCgPT7/hRuMeR4Q4Q4hZQBwuGGoCgPAlX3kcxzON9YbCClT5VsFd0JG0M
SUchWp5bDxeQ5A7so2HtqdYY+JxqsQMhqRSMMRPgITlNZzacMHbcrCFzP6B5C2rjLzRpOD1izxKL
rMxXutNwdCdOqeKZQ3qfgugMBo7qkF0NZOTBrbnaDef1wqf8xKbBjeD3bqdadMd3AxKGzaY7l2MU
3fmagjOGUxQcTDZQyB3iCQSgy8yJi0Hk/GxlpcI2Pi7ZumY9wEesImycw/Y8WcC4HFwHwOawSXCD
Kix2+B8AV9R4yVESBziGcHre4MaUY5P9HQpsxa1jWhrTHnJSoOKqBTIKC07vQ4g3Pc5hzKa3sIuF
rswjtmb4ANCRR2z/gJ9BoNg3c/y4ExebG/ZRTNOcopi7MT9gFcbq6zPJYvm+woaHi4X9SJz0ykdv
1o9QCqBThN4awZDHe6gv5KZe4OceMaNw+62aqfaKkVPx9OS8riRTaBiU3xCSQuZl/hmRFHKFMeyp
E8k4WEWAQZ5xfoO7D/v4PCezM75OHSwCL/hc0l4EOJyTVqgSANCRCDMElAtGA3NaQfPsSQfw5r88
VldrDiCS681At9BIHrNJVojOC53BZYiYf8jA1SwObM4fM52V+9Chz59pdLIkpggwMFHBxpC1CPEY
Mub30u23ZGzcdyTBk9sYUUFQ3J+RN0/Icbg6Agq+UWHesIic52XMphdeUC6PMBcog0fUm5IC0c0G
Kyi+UQWdlRwgVusnlgBvWaex5IZN5R9it4OuVkKBHEEEwWiWURCzAhSWWQ45OR6449WNZnCelj8V
fyNHNQArmJ1+ijmbTv4zuP/tx1Ia0mmg9wzjLBvRnWmB/fWiOxljPUjdD55XXD8yrTsQiK9jQzzF
t+UhHg7MIr0Be7uF1cECK4JTBswIEJRDfOfzkOYOIC1RotCKuIHYzQNUHdbWP/LIj8UDTh4Dusir
i8QEitjb0X7ZYghRkh6PioYd5fw1zqolpkop6vtfPBYE+mikF0Fho16WFJxj9uBmPgFuQkrBevfb
RYC1wZBqPxEt+plGs0Zj4D17FJxoWRAPSAFLxE9FkYXV+Tf45mHpJjcVtcuEl+1ijiyW45SjJIjA
anqC2YXWNmtwCMiYg3ylC8r5nbxKWdsPrZIwCdjGNC4GaFAnJoEk8hgFHVMAG5I6Fj+ilCjYtlaD
uJlKhviiK0UIjw4tFMbEjrSfE6SNjt1SoEfGBwl3HC+PMuUyzXNHlDacQVDFVUxv08U8wpHKG6dw
vsxW3CbJMoGBwnKZXo0toTxD1gayd5Az2/HYWXRWKTEv/A+YDsMG8xp+oMK8zABgUflrmy3SInDM
JyYuzSJylQYNEyeemoofwNtC701q+xbA4JkEIN2UkK5Jyi+ijDkxUmvxlmn2kLK+4lnSwboK97dg
TKwh6zI/wHed0clmwL5aktryYmVIFJOzhQE4pFCmWOalPLHOJfXUpZNd+GqC0xKR0xjlpFCupV6f
cFGFivtiajzETZDj5rpaQ6dKX8Hwd9LK8bFSZ1O78ePimkAUXTGGuqGy1Un1ySutWy8u3hFLLqRr
hOytFVTmmWpYn7JRbBakGbMQRl6Bz0CNEKVyrhqF25WFeE1SUp8C4sDbmYcaoEJs/AL8YtFU8S6z
lKO5DPpg2qAXHrhbVkzw8og3y7FxIW+YjsRc6F1WB5Z1bHH4Z4qJhsDSK+uZ46rkN51j7CbxkzLi
g2wd7E836l5k2OstNV3NMFGR/ML0yClzRZmnhxb2ZwBzOO/Cw+LksZZjJ4OKxy1Z/58WGDoZCrfZ
bUq97gkyXGOAHDPJHn+LX7yIvK8wZHydB5FJAVJQEZ7XZ/bm2SN2cN2xIb3Jo26vOq2FYoKdA3DE
WxPWOywcQEz49zRawYLXHaKQ6HzqsaW41Xos856hKgAVABFbrNayIGIFnUEMimrGl6OP7xlydhds
ebwE+wdRn2lbi3jY4DMduYWo0IANbs0/UvhohAzgAibIpQ3LmAprxmzto+YjXey5rFLs0NvogZ+8
5+jAvM+8ti/3zhQO5cVg+rNv5FWIkOHI5EKEGmTHv0BCuKJuRdMVzDlLv3yuss7P4zOquUkiwzYZ
A9kW6Yi407k2LmsNZq54LPBGX58jP6E/0RGvUjFXaYwGx+jFK6mYyGDlno0oo5/2k34kC2jw3dwz
cO1ky7BZBR8Ti+6Z3jyDLz8GKQaFwIQyB6sgOR3kHq+BDZBaRYyFTi3+Ir9nTCuXvB+VDjNWavzU
8/oHnyEkZxUsZk5CY0bRFCFa8MSoC5UIJtKNx5MdhrCX3VGlqL8JJLAoyTxOrpS1PQ6LyI4kd/DO
U2eNgFSwzcT4RM1ljxEbnhqE+0IoV5xGFAzs61JPlXQGzn4Dawn8FC1kUvZYr5D6RQO2gfLymt7Y
V0ab4IEo+iqSGobKiMAfKSoHLjssD5qnoAbpzF1s1n/2Vn5xieJpsMFWDmR4NRlYwFp6czbLCUuR
PfPJXHDBY/LU9jDX2m/kl+kZFC4oS+ix8ve/vNkxaswCnI0CBhZbeoxbKBD+gWBxQdfMiO6do48S
8krna2HjyoqNoQ7PcA3rivIngaLIdTl/CWbpQrd2AA9HMzk3Oej0SJ+3pIbldroCSC3sErEtb0eO
DP/FuynG7j7PIcMl3cGC4oZ2R9zxBMAcY80CzzXMzR4m8iMlgDDSZO6pFheL4KwVRkDKByFI18ux
QcuF0k/LXjzJE5J8eIfSM0B+NQEezVQN/xTzagXvAWWjJcSvcSQlXrsBugMProxATCBjhUSLlOcU
Ptfj6XFBYfnbFmOmYpgj7C0t/cqp48qCHc0T8xZAMsUTVnSh6/mUzKCRpMiVx6M/RQQGSFTZ5C4o
TtFv0hwEHcXsS6GK6uoKRhpBJDjpB1GGE7yvBWehU16zqOQZf2GNo8Cebr3CZDXxA/uW9cyNBtKR
Qade4nHFMMCS744gpiaMunBWFZEH5VoD0SvCswFaU6SH4Ml7zJG01enYlr9M1T7X4TrtTLAbxtgr
7S2TXDn9wr6C8GzE2uDtkCzCHJ/HgtEVxOMbz32fjnQRNyxqJk5JXQ+MFd2L7mx5wzTuNCgphjsR
iN0QtFVcBKRNU1gfsTYdToWvgy6KZ4USA8AcaCsrJTae6/ggXwh715QrYdFwh2wDWiZj9QTx8EF8
QiGT7u+mwDHtJaQhgLyj5UmtXTFSAgdImdZYLo1x5fG+DaMCPTICIeZGzaWHmU5ABl/lWU2kW0HX
osDkD/SHYl9stHe/TelKhLT+PWklEMoGsY9OgkFPkMlHnMKnuLS2Qb65L28kbNBMxcgARepKKFZB
V0oeBCh97DvpHlXC73IbykrauRI3Jw9+z3sELWsx/sxVBZbHi5DPKwYhIYyJD7pzXzwcskzVKRR5
xNyTgaDZlvcKEqg3AGXY+UVy47GgkOSAW2hKPGxQr9kRhD7P+sXV7obwIV5ct8uvvx64HtCHK01d
KsSlkAT+cgfoxpjHmA20qRI8aSWiSrZ1tt7vNmnlLDZpt9FuuDAVy8q2C1RJUbN/4ViYUkg3dg+4
SS+QwJ9y+kejnrVIsFFC4ZsVgKj2m7zAVLaGjgD9VSZByGvuiElaQvJIQwjz723U+zOGiq8yqWBQ
1aEk9ih9mQOZf880VJjg2ENkubkUqINEL3T0IVB8u9WyIbIFUCBwG3oU1E37IdhSrjlk2OTdM/QF
5QA7YbQ0bA4WDKI7Mr3BF9gfpzPGNq8gtREJEfgMoGaTsTHlEO5LAhj9nGsr4RbcEpiHeIgoaGjU
su1vMw7rBL508P0bSyZEdh1xfw5octD0p5X44DeR7wQ3w7kB3DujwryzgDhZlPqwCyYMjW8TVAF0
twFLz15QMq7JZwkzpcSsfFr6DqmJ4XLgV7tOglHovY5tsKYU9azYpiXFNBODn3s3akoM7LwSI/hU
R14DeP8wglnjw2y/hhoI0PaPQs1STBnmeZpaIJkAJj+kRQELhh3TzuPmg4+WDNAuAGxCl5jPCWeL
3XLjEEOOM5E7+mjO7cOXavY5G98050sTlkiRSvOD7SJIUjXC9C2Fj6zm6ha6CR09lkKUzWnOCMca
hrkEXAIX/8H9+q2LmCII0JBVMXM8tjUYjXR/6NywLE2o2JBFyPaEPuVIWCh2/CyQSVQuqkWPySzA
ebAgY2RtiO7kKbcFtwHshjmkBdIneeno+Wg0V9waIUACOuCBYAH8+10wracspmmlaM6Ej0Ra8mDo
XNgbowslvTRPGJUPBMTwe9nlrej6Kqw8aFQwZstOtzhCtqyneI0P5lY4eHTuOekpCSoMULIwIQbF
uTIF8mbYTLJ8O0Ay0idgHgGH0DnlyYxSkBGEoR8QmD4DfWCL2IhmM/FjWzIrBB3LcpJBaWvnK8Hp
FD+y/OlxPzv2/AgJ9odoPC/Mx6S3fGBa1TIAKNIwYmtqAoqYApFhBxQzO/xDNs7fwQmSOLttXEVy
Q/jshbXe0ccy0zGJ0RkhMURPkGzzWHLUO51R/gLPZgB8kE7Mpgc/sfq5Ct72tyBjQ+zfzTDK6L9Y
igZaX1X1iTYZDUby+X9YihpF0S7N4F0vRUqtoo1F4Ywd6AgGgRBXM2eVO7aACbj9j4lJsq8pbyWy
5w70WmtTrGJ/J6GNt/nfD0wTD85/ep3+eWD/wQ243MvxcKsN6+Ubxt9reqyxuPIs8KIxJbOkutLE
IiUR+6Tbfgysnv0F2/F3P+pqNsYdRjldMOoNgeXkM0Y75AoAm9iBkvRO9Kb+bU04MrMR1bc5YLUo
EUcomxqTGCCINzndw38/p+F/s5H985z+j7Aza1IU69r2LyKCeThlA86azsOJkWoKoigyyPDr34t+
TvrLr6I6oqO7uipLETd7r3Wve/ilZrNNK4o+NZ+JbZbJYPMTxJzJmJf2ujjn2pcGd54A1Y2oxNXF
399cMf/kxKDqpm5YmoJDhqr9v1+1Yz1yPTGLJ2bW1MXLp9eO7H/KQ1xbaK26pgliO2diBSneAF18
Hep+62ak1uRsre/pE3LTbYgQBDZTBX36uKcymhU5zSuaER3pdx/a7BTWPSXMfdL2j94KeIBu3SbM
jXkd8VKPK9MZkvLIF+f5B6oF02Xvh1+PEeAteCzsAMspNgjqmC6aNKXbbS6Q9KbvgLkaVR3JYjg2
9G4CuxO/dU2Rk/yVo05X8FdmzOd+xAcEnmlCEkTkCH0XbA5k0G0rCiSOKQy0RIpe1GJQDJBBK97t
JaDEPVByBCHS7IMndoxWHXUdwDLPgFSiI9ewSb3tMOQAMP8EuHkNcB8Cw/3716T/wf/D+Pe39OuB
DGvtXpRR+Vy/OxlKgffrHRrUbU59jOcDloJePHtxzpy6kor747+ZXep4PnVhhzyJbleuWTQd5sQZ
7N9EoDrzFhUzEmdGARSVLsAhxk9/v2zV+NPaVh3dMGVHd2Td+HXdkZlHt/ZoJOuIUvGJLUGCrSqR
ML18nd9dpEB0LeB3+Cs8Bs6W+QHILY+ZIvq70sczCBp3dUATQu3NWc3ZzkbzNEmg9x8LUmn72iCB
LghvvTN5ZD8HB0u+YgQFeGtSqnWudHhj5+IzStbx9wdyRyq7UGXh2mYDujr9SkAoMpPcdUb4nPfr
U5F6SCMmEnqq2482sq/Hh1ugQB/BEbtPkh8FqpgpUBP0q2/yQxi8muRvOUy09S9r2jITYsiEssv2
sHBgHhVUlBgVlFKd18V5vxidH64MJEYk3BocS0QHJn3YL72ogFDsBzjmYj8TY6Ic4iUT+QwpkMF1
ttBQO7rMb9c/djl5PvsYtYI0v8F+0t17DyiHVDpss/iKuXkA9V05hWcblKNZiSIYaQ10M7ILtvYe
MglQY4gRZLqQetKbS0JsMHutji+3e0i86MCUiekVtQMYGXKxRTZPp5/D65+pVsVxevzGN5qqpEXw
afsYIvjal354+a/Tcf6S2Zbj9T/5DSLGSigmDr7LRPn7AlPUP21fjqkommNbmmbrvzZP5SanTSYr
jEMx7OySfHQ/ZqtcGctwIXk0KHOgGz44Aq8ZhWZNsuntG3US9Pjyu41wpiJHlGgHVsruRRGVus3T
N3YSmiIj6AYSjfvkXD8fDYROuBPka0cWkCfeTKMVt9I95OH1SGPHOVGpj3Tq8G96c7/kNU2IgZAj
Nub5iYV9whpi/4Ti9SQ6jkySbCPvmnNXBsKlIfbe3jvMxWOIivHCmESn8OVCwfDSPgnNtAEMAeoK
DzR98Zi2cJxuF5XS7QlO00ftn7aoZ7GVGuQnBcjH+QLpnvHID58hZyE3xv6Pk8M2/7gnOZZDiaCq
tq3+0svGbahEpaMn6+Pk3RIGhKa15EToRGIImuhEtTOxoYihmRVRgT16yjm5qm9hiuICKWOACKE9
oypoDPf48BEvf3hSmXJhAzMhBu7gjGuk91BJ3y4xizQ7tMVHJBVotlo0EDGuM6hkMJBe8mg+CAHb
mo54ZcIAjoT0DTacu1XuRmeLxfgS4c+z8RwHXwmvgeMAik8MYi7u6GrJxbq7Bag7FoMjq4UZo2AJ
DLnXoEux3ecMUePbrS8dfUzlFwMVPID2j54ePKPx37X7wvAGv1iW20RZcfV+crj/dHymYqhZQvqO
qQtXOtkhhpAcYeXQbw34NA3tl+MpRxFOPnbwVkbyp69Cvlf8jIswegW8Eh+1IeM/lPrk+tyEoqK0
dp/sAW3AXoqzLM5TGPBHOEQ2PhOX9ROUgAXPhpu67YmP+3P03j/QuTzzag4Zh+zjwMgFDrN47KvC
CLCNAqeFlwP9f76yxLDuyXgwNuOEBa8JFnpUBg384JHes0Ym+h08SIotMVRLc0i6au3GMN0SiAFN
6cKZhlJ6UmnZsSSCooFLL8l9gb62wLMQkGM91MM5cqjBSZU138ldKQqa2NNenrOQvwjDKUXFR60E
v/NAShqKaMeWSpeNLgpHBXZZfcVdqr4BD1/Uffa1BlHI/GyEdu1wm1R7dEngnGA919dB78IGydsb
VAuktIoHaFnttClD7Nx9kOICz1aC0W0gplgYC9whjpVIWBJUFnopoK4g896ZlRuf4KqindhQ6QbK
hlqlHICMfZPi6X32BfPxbAeof4a4k4gQneUkRjtlezjtBvrpfpE598iMQLseJKobPoKb7teml4AP
FAJCaImEHrJLtLiRvWZ6HwM6MryuUjSaOM6UnvOtI3a8efJKD5odZAS8TtjFQKgqfBbwi8NwHgL+
6PPjDOkhlxCTX5SydgBTXoOZecY1e0lxNJV34UonaxL5pQenqVv20E0r2MDPO9r77oeNYRMUoVtc
FR5SevS6i1svrtkh7xNCT8qGG7OTEh/bkNYAxSB6uEoqUoZnEdz9XubC3CRQ3MXTbVJsQEccN5k3
PpHkfYJHdZdz+xr1eCMoBDPuZPot+dqJN5N6N8zVyXBMcevu7PQI6kWET4AOwbfNFrPwUmRL+4p7
G2Abew2oaVUJJLa8aFCvpHP2lSKE2tcrVHTFAO27zI1E633zSNGyLg++AV8l82hB+0ZwTz7EijKQ
CY6CITjUvopzg1HY08Wo+DHGub5281H2IzONLmXXQSRRCkoGBLLre0NSyntfdHZC+ZRzBwUOw9lG
PHlSJApZZkBoc4TObogtqebitxEfnE1Wzu5YlFtuiJnbgUHzQSP5lHoACJ0IRtQFrVeecN8L8m09
aPfYeoAuGrSpGIkH701yE+VIB+8AcuGdLnAYgnccNEt9Sw5FsXZ+ym7xsTYeWLmpUJIDvEXMdSqq
FfaKmLsRFbgyUkK7oFnmuFnBD+725/cWHTQi4CF1E0qu+Kua2Cml9GNVBwS8V9glISyGgoIlgMeV
4MzVy/bP1R3Cb+JD78MnZa//vHNivru73jB+N2YtRype1pDAsJjGDT9XxCsXEkcobgM7HEwJCmMM
hOivdhANc+6yOj6H5A5AdOwuFE++3tH0nmcafeVyv8Zk3bwpJNVDEwtwJ3qz5yQnkvqLXo2CK/e5
Q+yAMbhCznIr3gDh7Tq0QUBwIuxZOxBolDpDZGm91z7ppqaMSfHoNH4sRuEVcm+RsmnvCe9+u10I
NSQRwP6Y8d/AwhUSlizKu608194uRQUxP0/XA4gG0pMH52LT0QthFRQ9LAxcLsbeyuPsG+9JYjgm
5aU4KD+G0z25k+PBIsiKarTzkzTYTqI+60kaaOsWAeDhvqegA7LHlzrmQkKiVwF+UYoe8IUijh0+
wkiGR38TFq6AsxtKD1hEzBE+DIZyhAk/sLj3BQLRTz/HyCtosWYBzFrd6Xtfy5zFifiic+JZvZig
WUuL0Wa9Zuo1YB1aw88GOgLfFNY+NdHT0ZrLuC2zHzhQfy/k/mkEfjf2umpjdOiolBryrzruplt6
m2h32tCjb4QLc/1k+ycZsa+zc1GsZ0Ty4Xx4nFeWpzfide2k+JgK8VtwljIv5yyeBMlP3e/W00tE
CnWDb0Phg5OvXjSCrgckw0RwQNnIkN9gf4J2ZDB22llhdfKihiYpDGp8pAAKE1c+YXXz9w/p/MGL
0tC17h/bMvnvr4rJ0BUllD58SOvtZYTL7tDIs+IbxtWcQJYwG3Hv9LbRqZFchg6dkKY0RLvVRkiA
pkcZIuFNd98/duHdCOa1fOQ9pYblzTiDFo6mByOeScwodFMwTkOaTVvQivByEw0ETU9D/4WhUPvD
pqBg3RaL+490euEvz75Bc4Bj7Pc98jP2dDShmkjRLEbCsT3tR1nLsD4o6MNTQiR56ik/IN4nrcKe
LeN6KLy9QgkqK1CWpAnhoxhLwcPya70b4qPxqET0X/fT+KONpA50oWuWY9nm7+q/yuoy157hc43B
ezx+PoXZc3L/Q/Jfp+DflLBfjODBqPHtFWTGqS5bTEL7DKKPT+AM/WyR+8RKFV5Ruhr9PByc19Rm
kHrNUJZuUMB/cLp/n/Oks1ejY8CawZI8MmjJ/yVR7wYz8EnyF1ZNilfdh2o7CZXhm05O7tXQ+MhF
PNELmfiafK7VjUr3OLLehwz7ZWeE9laaUhPWjRfbgYHDuD5zXk9RtbFwUI+1xVJ9nixnnkfLZ4uF
MKOU+5tyrsCdDddtynwoWU/hnKxkcoPsztJ4njIVOSiqYsO71eJj9CzFf4mXsdXt8R18wsT1zhi8
oF4w8YQsdwsM0iG1fo1pdyaOT1eZytQ6n+ClhBinp27kqKJ6Pb0q3jivoY7/or1yjqM3DLdK3G7n
2/tgIgTAswwuCrYMR4TVH6J2FKGuUcGSrMJjHLuZf1yWcFZyLx5xxLOCbivJFpbtVUf3QeHJ0KyH
7/UdvuWV0435D1K0F9bVDBJWDt6ZkhvCLc8DdadHMC40xjDnV953TDfcsedZb/Eu/OMOpjYvmLvq
x81Mvic3x3Dji/5XhgD9NAD9GcJ5stN7gBqw58OHbQFVdPChx1SmItqarGA3OxlbI3Plh2gpTxrs
eJRetLhfimtCWaO69z3JT0wNOCvYLRK6BEcwNph/FnXd7ZY2PoDUO0cfcKnETIGRgX+EQ5LuCanb
JvuUSebtG3B5K/XjLokcZhdHzM/NSx3xHt9S12aI9c8I66vKRTl72arL9RT+XR+XK96t+Czu7TKC
YY2WLPLTF90PsnNnrVt0M8Aai3oQzqtaHMcMUZfJz5EA0ZNzwslmYkEYiU8vUU2S3ocCeIXezsuu
GWHqbEk3F2FCEF0a2NhI3Ch3cP3rYUXwEtIJ7RB+dEdXG5JUYbWo0QRE3MQDNcDxPCKqxg/3t6Xx
Jh4tK/F2MneKEdC/2aS4A7vKKz5bvqVHVCeS7hPNx7gX+jCS12yh462LShAz9FP7g8c2CrFTfTAc
8Zk0uSB8beUsKXLSH51gNVvo7GnU66A3mvu0fQ4Mg6YiO6CC/qGbfCL735hrMHvAww9jY7ZZGyBJ
8d+OV9wDMvtIiD4KCi7lq7o+91wJbIcmeJGhVupMkF+QQ9gK2QcLoWFP9PEczZNWj7tfQXgl/Yt+
laEH+VF116pydt8CZ5VjPlnjXlUuta92d9vqGLEGDd4OpP3SJ4ZCBkMcm7tP79ZAJqYWInpiliHS
J1wQR9ISekvhEdFjQu+nB6baHt+2j0TQ9Tmdrl8eYk2JAcvxmx9N3oyV09hT4u7K6F0oVqTFM/by
x6RkpBNB9AVg03hFRtC4Z/Ej5FwrwV0f1B8fk1sSBVrFNTPx9/PunzHB70Md2NKy8PkFo1E6dPBf
Y4TWeOdKFLXJ2l5TBD9KiC7sefXutsAzoKQ/iAQ7Ltan5F+Pb9iUQRDUDjKAPpOdEwZ8N92TGrxF
cYVKyHSAkQ/BqwK+wxgzFGoi7Lu4nXngjG/6BRVobnnUe3//FJzNfxg6GJpi6prCQfP/YUxPKdPC
Ri7gv61wZlpTOfNlwHxp0YU6QA+RS4B1mXjtuTh358hTfDqfBRT+NFY/IEYnDV1/Q7GZePVZwcY8
9HLTszSP9ZiGwwZmwzczu23zYSf2AUBKY/iUXJUWBEungYPSx6/IsYGwThENl2EvT6Vl2eUVgU5q
fdPwQvIAii9witaVtvHukbo4SEipl88pKAAg8UeWKOW579FXhAfuJDQ8q6FcZcaxo3Ls2TTg2xpQ
pe099+aVo/FBuphzlqfh9DbKCZFdFF+d1bjBdBUp05taApZno7kO/g061qMmFp98CXvQGLR6tewe
x6HuKnhmv0S+7uKMykk9zhAV2aNsfzyApllL1c/6Lbrc+tSs65W1pTBvcXgf3QE2ncnnHx/rzL9l
TM7hCtTDzy1Ib3t0xhGmz3AvjQPNewzH++NnXTypjoowXCd331hAd/fjWbrVpvGm8hqsHTG2fH1p
2KngRRfYq5vjxoC6BytI1gTbmIMoeB+QQaupS/Nd4bkLCRSrl1dXb6Fwpl4yx9pEiQTOjdoiWsKc
gPl654iYp/elShKsxT3374dqgTlP3kEhLw6fVa7SOY5ynW6d9hOHuKlBl7fWTkBM5srkC7Xc7D5J
ITwOUEPjKwe6keFghrZx0crCXuGICccH9qvsUua9OnFou5DmaEPpAPkG0baFHi5fF6KD3m6uY2Tt
Sq1rUB7PmrPCHODpUUosYklgRQLisrxxm4BwpveJ7j03MEKtA3WI0wh199iUAByHsmINCWWrfr8m
z017oKt8JJ7ugWRm5ZVLvse8pZUiwtHPElPazlOhEfol7Gkk1XfnZqkLu/9Zt03vOa+nVk8Fhf6W
V/FcWsUSrqhkDLEVSteIiWl3arrllzLR750jpTWm07pv8fsz0VStbkzutvSEtwtupX3iu/d667F1
t4ALchRwQjbwPdoCmZ50tXFia/HKmZOKCLzBi5MtmXrpsMREKOw6GlXndGq2zdKQfHDxvEQMrns6
RE0uC45j8oVO+xEodOF4du2zhXmSVlrqPuEKPNYYevYNNOHo9D9uOr8FeGiKYkf6VzglI3k4jQEo
vSNbHX6o8DVsGhbi5VK6O2UfjZ2ljdWN/QbVywjy/I4uBi+juNim2eEkMbsqlWIUuPS72nyAoL4M
PEToI+VWPAq/WMETnGJQsyrofl+4F9Qjm26bShfXMhCoI51T7wgLJ+7peu+DwQpHSusBZaD8wE54
YLOaThwfRNShEvzBrH8LJH6cAx89BzdMGspJBm+R0PpnMwyR0qKKffP4CD7uW/ZiBusg6WRCASe8
aHOPi+fZoCWBpMw4nW807vGNPiZw+uzEtxftWvp6fbUTui879aT9u/8B6wK0eX7RpDUw9DBjxrgN
7vP1OahDj8XBKdbgAtgDinGwRJ4r+/Sn6RybpSVO7yGCk7e4nxK9rxDrglv86VMPi2qeNOMaRjSH
X//4Y+3/fhRoyp9OAt3QbEvWHEVTOkj8XwdaHd3jUK2rZG2EnrN0cL7Ttu+1xrIcIoZSTuUEOfkB
vvzaOMBogf8YVJhiCd12nVWzkMccz6/tm12iH//8/dpU7Y/HlMFlyY6m65bz67S9tYb5ucu3ZF3s
YgYblXdXe0w4bnkATIb5G3g7vKZt7cnDYmww8MCm7Su3BQ546dEtLs2EdhQLttxPqcU1T4foARBc
BlWJCAR+IJs79Gxqm3zmEA1CMMKY/ocCrmJHPDMyYXHB+SRTC43dpgBkP1uMjG/DB8u16jP86ryx
Sd1Gb7StAbuuuNNVH6/80Tx1Y/WtU7f5lV9H44t9yhTZ0dXBuuDU38WrZk/sJfBWZhWx8MuasLAJ
I+Cms3rISGy9cCaUQMucpQky7GqGajLynImM/QO7adhT82FYiqPZSe9ok+fRXTQTTqmI2Y6QQecw
zR/H1Bwp6Odjk1xqIV9uuNTRRwyTi8MR44ZovSKvBiWJRHNWaWPOtCUK3W/qAwnRS6+LwgU0k5H2
gdy+VwaOrOR/4oUH4ch2C7qFqdZ5/Sb7+1K7Zi1GO90SN90OeEmWIHoJh8Faur7HIO6mp+8K0urV
Q6ig/+GpMjZZx4R7USLLPGf/tCBrJQKyN75pm2zGSQ50RntC5ujwfdGP/LWS0JUCU/cp+Wso0kB9
eJDWEkGmvfbHPlsbbR337wy+D+wRqYjcKTDIHfrdk5n735fpP4/I75rQtFVbNRxHNRW5e8T+9QjZ
dp4ZuvNM1nAUF7dvE8VTOkMCzwclqm4KsWSkDUPIPe/+f7zzn56Pf7/zL/Ql1qT4k93SZF2JOigG
6d45ocS6ezQ+fuN9pukwLAQqXJr7/yiE/8ei+Nun/sWyKEPlpSQKn7oSOBGmyKXwwGvpgAB2IbFV
fCn9O6SCx9CMBxR2XXIahVZM7ChtwD0C+GQYhjR0/RTRmJFAn1OtI8PqnCTFF7Ue3mdXSvo+cXwT
CRYM7i3QwgF0DWxJlEW+j08g9IwlMj/soakP3QSn0M+IwdR9zVD7MYuZXaKzXUQ3v5oa/fRyX5SH
Vy1ayAFC3txGKS50eGiWb+Bvm3ncxQnkyX2RBk8becm9UxtQHlToUSB1wkvmLzrMuFI/3kgbKnfq
/LGGGoipIGbFe6ZNzVe9uI+5qLenr+SZfIFzhmJoja3hCplGKaJNvQDgsib2svkq/BSDlGjz3MAB
CaRa4CwFYQTyty0wFeGwjac6SnF13ymkWl757RmkCgwk/xHY3oOpRIPJQ7imTkTW2lyKIcWV5lB1
tVsdqx6fwVq+YZI6iiHVYUW6hRe0RZNcYg2i9ZhT1MKZ0p/OShBH7NpIDSBVWJ8+hjxMSeo+DlDc
LjgdyYHqfg5xH14nxHCP7QRJBFiMgJO+vXXKCwY0oLQ2FmuEN8knsoSuOdLwDr+eEUOGPtW15tGi
WuH71Ikl2BkxN0UagXtr7iI3GWC9AjARtPcgi12mMvJRmBagkccQ1eCPKIYXQGG3UycwsHtkiU6x
epP6pJ/s+VlgdH4Cyl1MNh8jDXWe7ZiVj8D5O8KoSUoScjhccsCWKIWLgJhna69Y/kMnl+J9Je4h
BdzD8H5vrqHcE4Y+j8b05J1s5++PrvonPtq/H91fNJKP8tBDI30lINPHAyHlxixscaN7XJ5BJ0Km
pwUTH6l7rJ2goC7uAo763vj+QBX3Pp//2kj+xDmgANB1xdYMU/190OaJclSe1T1ZfwAregrkbewS
sMJnLfYesCIhk3NnMTTaUgDV/4V6Kt1e8Xsv+ffb/9pBtYfmWJXN2x9xqsaSkyGs5FYS8SpBvbkF
nCAoXxZ//wYU5z/e9NfmmT3ix+MRPWjlmfJfHby3SKFk3k0sahlEVyajcl8+aHu9G2ix/uKesden
f7+IPy4DS9dNSzNUxTTtX7uombV68tTyx7qaP8YsWdKFg0T83MfMGvMdPiN+28f5UhmFiLg69Tyw
XLV9b63x3y/kjzfjX9fxaznqhp1qVVI81pbVe5R+dAe5AUEllxn0hwzd1/Dv7/fHutMmvMqWLduR
HfPXdCR81Hbxepfc/Z60m0S6AJreVHf8dKCB2e75BxOsVfP1hlywIAut/x4jyLq8V/x7q7IyEc3C
hRP5fzwJQO1/WBa2BcYjG6qlm2Z35v7rNFeK+GGmb5s7scRD/FsdPlf2BHEGpYVDZol1Yfmzj1ji
43QT0OcOLo56qEImlz1l+Ubjdm6ZnHZ+yW2gjdNxMcCade0swVca1BEl7Bu4NK4lBRX2fo2LpTmS
gvm9FUXZk3BJHyZMwaxxFvpQHqxm2mqQazoHc+zKSBBFy0qHp3oT65xf4SVDwyBMxXDla0m42z9j
SnXiZL4keyWzx4dHPEzLoMRDWYwydqMv2ksSidfpoXha7neJoU88L+3GLzd4SHJF9FEgWMiJV3Qx
8sfDWB/GbBfrObRWOTHj9H9+cW7PMKyn6VnCfYip8KDYtV88qmzEr9R3PgPzVA2U/XNtQh+jme0A
JZcK4cH4NhOc/fHPG7/NIvISI8jJ3qNpZa+9qt+wW8p1vAN9gaNS1d7jwgQsxPm1wFCZth4Lc4iZ
976RDcJi7JRdwA5WnxJxHBCldNF8N1NMhuaf0I3xVYMRvq9PvKhy0sP+0+gxRof8cMN6qREVFSkT
wLWFMOX6AmYHobomDTpedRVxqx0XrO4hCYOI0sMRdwNtSkTL4xQOJUaf+MFwlneoC9ZVmNt8pYkX
Ao1YAtqUtG72/LUSzew6Q800tcBP8EmwV9To9chhiI84xsLDeuIger6t5HFx76Obnh6XOCos1fFR
7Wp3Z26PbUi62TQmlwNvr886Q+IIr5biIsU7NKmxxo0V0SWW8Lnm7wMcEigQCdadhMXYy4zgDyA8
RcAPUabvuqelPvaLC2mqTGH4ZTxjbyJ9YgBb1zZpZSgSTvHJwkPC+KczgMlq0RmAjBCrOKL5yOm/
Cc14MG9saAaGj5NCpzJ84sNewcosZ9iZQECYfajZU8GUAPzAIdX63q8lX2nhfjAIVIHuviWDWKOq
0zQl3fTyhZoIMH2f74AsMq/ET2bRNv4HodQZrok9q68qll2rBtO3jpUdjvOzg09m1Lfm4U8yMeBP
9/il/34EbOHIsFd0PPhaXRH3IPyEegGkjPPdrGwCyhqGHYrYg2QAMMHm69B8InPtSYVWwhrbfnPK
1uw0qFgwBiB4JEfeBiiR7ozL40c+vavgprg1pdhNvIn0ishBNnoYerGqySX++6bJYex0p9Lvo9K2
bcfWdShqyu9+3Yjsh1M17WNNSB4PMMflgPh4r2T2LgXpmPZ3ij2kZ1/oFEevf6DH2vsE2bkkk7jA
UrodNKG4ocz+ZnDoqlPoWMP7gs65hVwZwkhCfIV3RedSu3Bm+sOzZrBKVcJkCC3m+UPD5SBOg0QP
obBzc1d2kCsU3DAB/nda1JmwE5NteXLitxjWIkPnB4FJKo9B5g2KLrwIe9LMGVWEhHFae8scPz7+
G5TRmsfxqEp9meW+vQUEi25wHZgjI0ZiDelpXJElU17qdfqTkwX5vnITrCWZLN1toFtVKB2egSPh
REFm7wYMuxPXskG0AUHKZ7ZTLjX6knYZmvbVfcGWc18UlzTQRrIvnTs1pgzu1fRvsEOa3usaNQGe
D+zQ8jw7g3GrtV+zO94t17p5t5eny+JOsAiBcFOisJfIjJ+orKM5OqXL7SR18RoYgTy/2gDwkplz
hEEinIjY1Q8QaEx2ABRA4AvTzhXZZH+PVrAyVOyFGTuboJ0X6xKvnxO7f6emndxRoHDwTcCvF1hg
eKQgD/h00ky/WgCo/P2KkSGpoyjskRGt8SYJ4KTEq4ZeB+9q2MFssrhPhggI6NMDXO85WrGN/jAl
9YBT6OMA63RxvOrX+3cdjyNQJ2b4b0EgPek7ISTjLvSzGTwWgPghj2zkRfIAZob+IIyzxLvICkV+
kfBs0s9wbaZZ6Fnk5spMAbhYPzyOOB6sS8gEEO1/PKynjI+KiQS+tfwGmnhfnA2AKRI0s29sYvfK
IYbJuAq4AlcH3+fjvO6yzh4q+74HVsMf8bElh2my+zi6OESrTz/94F5cexZg9cuntatI2LafvaT2
4F6Y3KWFxCY8eHw5Mw5w7e2xijibGaEliD5fo9s2H2qkvyGh+kJZ1ge65UB+NZ1/NIvodhOsNw5M
FjZQFCjTIN69F9iJ4yWiTuhD0LShE6iYS9766YpYghpbWK50A6MXqJPWFLhU/850EX2E9QiysGdW
nmp3bMj2SN7akZQHlgfhjzEK+os8UbB2QBgGXMiZKS1DPGTSyb3yuC6yTIh3QjqEfxrADIQtqQfi
mALG+zxnrFGiBEmtU4hX/4KPLu57FQY66xpdEj6HPaYoJpqAbAcLbcq8W5kZs5qR6o4x3g4PeqKP
wdYgWOkC8HVkBDq2tDdxXwCqYakOWNuxxGATKeMXECJ+IYvPnmj6CVRYeLAkG+B1eeF6rFUU91Qk
LltSc7nWt9574ZeeNAzTBN9ql/tAPPo95+Z+jIUBV5MiCD/crqBKFuVUG2kQxWSe7GJc79Ap17iF
156yYyVoZ67p9W2cTfSuHu4qgT28+dFSmqpYZTmTDOJy0bi0ulgxUjbMZbwVt8e+A0EW3Xzsp633
fPWz6idnyH/nsA1eoajwewG9D1h9TDuZqo/vkPeWSuQeUYfS8jN82Jko73AIrr0o9yrYPUe3Vl2+
zQcWWbtW8dBWD5SAKiUbAIfHq4iFeXVmx8TnkotukxjE4//FcZDvYQTO1goIMkCeC3HPTxY3QkEq
n+TG9whalmDFsR961J/k7oZe4aV5PyFGBpYUTQQRqDATCbl8CQeRShzUIyQVUwzZx5UoKZpfJ8Yh
5/DbNHEuKni0NuU3p9e1+ta/g2jPvEo6dzk/CNHNTadySftZ0o2QsmvIwNXtsBZE2uwaVEE6VJvl
6g3kaXEaMFLZN/jIEteA8H5ZLXAr7x4/qLM/5fq9zoA5hxqeq59R+RPOaXY/JIGTY1IxLCWqgGky
otTCjVA1DDDnO4S1a2zVH1JVdJEjmn8MuTwl7PGoa5hKwr4eckAphKJQHRVDB5LP4C0QNmKRiXdf
Ix4/Nsk7H+/R3XTiOeK8T8wDhWTz7sIBmDdyN3mp1ze/LcVjmSFnXS8/8Km+OT9IEODZarwwn9GT
g/QS5BZTz5LCWDEFfIBXIhHbFyXswOTKDgHREDsDDfK3VwKqzsPt/+KSH3674cZ+AWm8EVh3ERoM
Q8YPTtOkCwNCjn5NrtKSWOlVNW3WJmD792cmMzKB249VBIzNel8RKEEMTO2lX+lF+Qgk/1c2CAbP
KmuC9QVUgzF6zlzzxm7VWd4XjvvAHYbvmo/6DmjhuxgEeagtj2uaESvzE0ajmuOS13fKvoqPADD7
QGZFlEz5t8NeH07q63pcq4v3CLrNE2lgO8t2pPVKM4pwNMf5tRxig8VJzSgWfSjAdRuzgj9jbroV
+hjwWwzuBQD7FYKY/un4SZygNE7kkOC6bbjo1fvJKYRbNNVJWPQst/ZeQxkevjyXDzQP/BHa21Q8
S8FtboY0WWjZ3x7EC1qgnBhzZJQM8U53DZZrLzzZtVvvGd7QxE8hBWgXOFtQK5gxwXKQF/gL9VgG
6ZiZ3Ty8VhHqlGYuLQluCsg/1QwxCrfKvv1Kth+GXAVhjy3CFaiRnA0DujR2+TPGY5QiJDt6JAZQ
Qt1h77Lowmk8Tnk+ox4tkYZCPZwSEEKVND9NuPhdR1P/fDU+izJB14MwYkBJ5d7dSrCjThpR+oXH
rgNPgkyqLdCLB4cJ9kxDTB+HIkC9D2blxwNzwgnrsQXEK57PXXbWVuxvoh7vuMc7+cBLwkXitPVv
U0Kc+h/U+R3TBCawgAhCybHT5/pBKTrcjI4WTknsPWLPWd1PZerDGo7WmGVMqIGvFpZoyGT8iAlV
BQcVBfoJ1yUyjCOOE8mLkEYANkN0XoYiWX0nOEL2+6OC4DzMgIaCvcydAsL3QvS7kEYCCoTAdk3X
T0nec0uvCTAWeviicZHnli7JwXsqlsAVV98CAmOGjBHB2uihHnlDy6HUwqGBBSfN0gShHPIlT/N2
D8FnBzZjIocIy+1u46hcsDJYVRdkPWJESKiYVOKgeBxnbulODpOn2DlYO552R7Cm25Z+NdkiAhpH
eBUaX1fahC5w60o6H+HDCdfHmLfrb3/uHv4CQvGHnWDo6k2CieFeaLvYZ5tthvBSHidef3eY9PtC
D2B5L1V32oJMC3aDARmD7KzehVNxciViUBW7AsJv6F2ied+5sK6HHMq7Qz41goPjroIBbFDXI3KD
vBp+GvCdrJxigNnCGB0PQyYub5Kz43X/xw1xoVMF+FIElrtxyF6l6BcJHg32tVt0tGADY1YE1MbQ
J0mOYuYzgtROh1MON9IYpTDJbQ9RunPVvc45oBmo5qx0EwX9CxEySEDwCbzrC6NsEhg3ManB1bDw
Llg9QS4ejXbZAPwECnyfCqH7Q15N4yomcK2C2wIeOZbnA1QtIthVxFgXXnBo3eCQDg4qX6k5LNme
iN6gdHEdF7NhX8X24vWdDSouA+bP9RNsjhgX2Hhc3DbKLB/OZbe/IekNJvzcnkMA4KikbfFoR3h7
LOWgO8Zwg7vyHEn5u8+IilVBySz6PIQbeOGdmRseO1iOYCTC1Xax3d15CzV+YuCdGkEdPgo02x2Z
+jOlqxzg3SM6zw12XXHd5D4a+Pn/kXRmS6piWRh+IiKQmVtmnGdNbwjNY6KgyCDj0/dHdUR31ak8
manCZu+1/vUPuRMQxWnHOC5xK3WnmkYYX10NaxrMZI7wMWn77e1wanZ2P9Cerc2M2+A4pABT1wcb
DPv5VMgwdxEBQYVf+XvWQIJn6I2Ke2Ny1cYMXtV92/uCnKk8ZA/Hh+rl4Y/F1l27HZ86pyylRiIn
2U1nQwguQKQyXDAIyeEx8nXv5fBfi+9+gqkXhlrLwlqRDAyxnBNiYDCM5Si7f04WXQunu/l547wl
WP+05fDzuX1uE8FiKgc/3EQ3B8Ze3eCF4ycHlVYjxNNuCQ9iYM7/kc0fMPqy/khVPvCYTK8uxt4W
jotWGOJSPr/uEjwpS7sNUMM4U7qxo+aPa9lkzRMd9Qo9qm94k3xKPMAW//4xn69P443Bt6OekYcu
2gSgexN8UZTpgkX/os7Ft9MZzWYie9NSMMi/NUxGk497zOEDTcL0JPyDw/84qAlVDAmxHpsallnM
pIgZZZdB4H/BHGymEhVFvbOhPVE4R4lrFb3R2fSP5pCduVyKzi52aBaIOM2s6Q7JbVDa+WIHx8jd
cES5o3u9tfubftEoXHfBv8QO/jY6y6uwzr2/gcyHce+UbTreRn5P8vqcSS6TMfYQ50xTMeY/1zze
2pa9eLphZDKKTCv3suUxIht8PIRqDiqcUxpbuujzzJ5mFhYNhsvzRXnA3maTlMX6H1ZvlROynrWD
M/qTlIqVMTANU3FeNo7MFfgVIFqH1Zq5w2OmUT7Nxcgy0AxkbjIJwcsIMX7+U4DdSIChozxW6w/n
OpqpU3eXVedVzKFQcsVioCLe97rcdkyjRPdb2pMjBNeeificrTB6Y3D22b38x6EkhHn0vmh+P2+3
Qov2l581nt4eKmSyxJL8ZS7JwAC/6TAqkLesRXZS5E0nYf+epQrssH96Q4K5/cUJQfDS3pI055mM
KhZO/8fHSyFt6W4J2VcONTp+tPMRzNlVKVLdBA1GQbFbi35pLmrYz3puvSebvD19aTe5qp9NAZ4G
lZGCauIPypZ6W5lMX8zefovW0RApM0uDBsABUYTV2+8of8yFhhj+YafmrumX4ttvMYgogw+GvKsq
nWrdRYHF3y8ZakPtpplCmvHl6OjhE1/HfY3CFZUA4GnHDsO1XkuR21RuQaYXwO+2eLs6slbRT3Wn
Ma8msDFmLp819ayWTiH2KfHii3EsCWM4cMyfwun5uX8If6MEKfbtF+LtSkqnE/1mTDb1xM/TS/5w
tLcvJJf+/RcpsJPBuGFt0kRr54oIyt41shm6mET+Q2+cimHx2oniAuaKPrYjsTztMCDWXGMgNJHy
ciMNvl5Ma7YrbAruKfG9RGW2ga6upHZhqr6ZrORmnXb2pPHe0PwbD+w0QQaJYrL0wTQn8LolQjfg
RpvqaoLHjQjy7TTGtN5EUJdIl6BFTmfm8+cV7d9ybMvKtdVsMV1WHztnVqtPa9XZ65VtUnXm01fp
I7Ns8+uHRp0cRUgH2OzBs9DWX5VsM1fVoKHvynie5cGzQ29hix0U8WCkg2N/CuX7GZiF2xFkAC6u
r78SVBNLvsVYPmF4RHRn7eSS/YWpnXgDcW450hhCWADq3az1tGbVvFYG5ABY6bHTRN6TYI/Bb3b6
90T9nOchV++LFxntS+lmADogNGi4MY3Xp5rk8cIvzSeSCXr8a9lhaINdkWbLhctbLXcRCi4tdTs1
nFSnSl+/822vcn/W7y78aCeuoMw5Dl7zWkvCETL0hL38R0odwp0EW//OutT+aqu+sx+R15tzld/L
y31t9E0pXEQe9WJuvH4fOFDxwgZ88FncLbgLrTl/dwte5oX54nOqYN772CX93dQWvOeJhDTxvTGx
ZcPaS3SqLkTewofMBCd77xnapxRzxVQX7JZ32gWSYkXcHHgedwGrmdQRFdQwU5mIB94hgF9sc7Ef
X6bmd5l7gN0pwGbtCJX9xvUu98R7QsQe3kjPKXcwZXfj3jBhULIbHg7JPX4vNW6fDCIBWbLm/2o9
e0CT6X+eT0YX8M8xJqM6Kky3XOVAihBLu7ASobDRhHpZ6SbcQDUwzHnfAYwddcl9MjuRXfEgxbZ2
fxfeJFsM+oKP/NScVGcpWR3pV4r1ZA6xhS43NtOokhJLaKwvNj9XmbzUeFS6qKiLoz9C4b6YZZIJ
b7hc1+QsvIkLcrUuSH7f6FJVq1kBnKRWf4ERK3X2t791n1OkH/FK13Y6VY/i1Vhw97bQOJB/SGQz
z93DLThkcSV7ohiYlNYDSs9WHlw0DBMGBjyn+N7GdoOueNdR61M9IdTdUvpFW+HHQHGceHDWZFYJ
OBAGDti+PJ1ywxeq3IplS9VGqUJhN9KipYn/N+lGZl2l2O8fUXMnV3E+WQxHfJr+0zhwmnSm/Wbe
PwAGVv8azVKPzeYdO9cTRCki6QizC3pe0Cn3xh9r2El+vqvHL3Ec7QWJNH95kG+fKRytbSkBTAPZ
sF9NzzCJXZVlYb2Oym9B3Ok+2yKt6GW3JED6EqceZx4nVVW7Ml0FxfMixzQYS6u7Cltw1eAYUG4E
HtcNutHxooza32bTsJqZ7TzmOgeo5vRfGww0AXEi3Ry5HFRA2f1yW412beZeS92A0ZHqlOSP/fJf
H+wSIOMfUr6RSRa1JEqX3+4R1jt+NtHIkB/5dh9ecFNAI3t6KXBt7UQ3fqwpvGj20DG6ZeYg/Jnw
M7fJGNtS/Ta5Xb4tOLAfLeiJcIN8UtgfKMOqJ//pf+gZ4h80DqWwLOUpqotnZJEwhTDWJC2qnTGU
eWG3PVc1p3v76FUKfOAm/nj5gDxRsiJ6ZoaAuiezSchAusbCfDp14YgwP9HzV5gBGPh34yKJGyAE
MSamm6EHq4Cp5zS6PUihpoUJ6Au/3LQmyS5XZ3G2yj9HA30TmSqlF1fuFxMehHoXxps79DDeQBSb
tkquFcAV9mwj5ADaB1dhpwHTZ2dmYGTBkF8zuFrvJdduah6MFeEZUCqW0ZnILcjB5oaLEYcv6wfK
mFsW9vjp0QyPslWGIeCLKrY7hQ3qRwKveLw8/oF+k2gLQQngAe+YsLgdTVQ0AFSKXc7To7EQ7VuC
iz8ft//9zKNVBzKIW4GDkf2ZzKC/B9wdJDGotLdIUgx+WkWl53CelaSOA6YzMkZ0LY1EP5TKb1fo
bZHvIsuS03wn4Bkr82TYXEmhXTF6RDnwbkeun871j/PD5Lt8cbLRUcoBWnMDr6phq6lotdy0DcjX
Qsd9KBOb2oTJZ37qIYbjG+6UYPywJIk0EH2kQVpNdRMA6nNFzNahzlOZnWA+QOWHwom3m/nmhlAy
6aydkdg8+9kb+5nSmfSWiAcW8YImEmdHYrBG14aSREDeYLFQeKs1XV5A5zKHr8+t620Zo0rSh2ZE
Td2iH7imFHQ/CMhvLBzoS7jApvZ9sJq9csXdb4VHCM5nH6/jxAdAyKwXrBTva3DpLGH5opQl8YhK
d3DeitWnyyebpTDjajAi1begjYRAR7YihBmarAlaxfl3Yn+V8I2DeLoUSNwbKfQdgmbDhdOpkEn7
8cmbl1UXlgijBklc9OZOU614a54L5m2QA9Rf3Erp52G4wZCCxTC4yeAZXCkmYmirNOuB78grIJhW
Gtfq4x84/xPvBjFUgNPwqZM5wZYK1nTpiQk3Y34NHeyXQHlxzTJs6BreTlMFOnEO/B0kV22r/cWG
U+AOSxOtUNKwev0nZhNsmI1POiSrWGJIi847iBi+9h5lmTEEWnanyMulo6yHT9gLOdjQZcUFDvaE
WEIY2GDyukdESGTNZrKmf8KrZkLEEO4GIYNySBmTpbRS/QPui7J11Bb91m5ZVHCE2G+wbp24iJOy
2mlSN0WEi3aBKq2j2oVWinsY7h79jQmhP4Hu3+M0ajI7Iq0XgP2ozp+FFye2LpeWgOcV3hBH5lE8
kxSQ7GoMYI/a04ImF630zZNQmDFEvlxrg80N4qJKUGbiDXCovVDPsCrMVfqnv2yd2Ngy7IfA/PoA
iNEBFMLGdCa7a3y59plmISV2r7ED3D9FLuWoTJANu+sR4wZGchIET1PPIrs/8su0v8jEVWMH151e
5LJ8KRRqK0WOCvMRuPOL5wGK/96rhqAsQyF26BBKaS4NMGO/fpetTPSk0ZQqP584NAgPYGhQfD5g
Elbm0mxnNd8qjMCp+VtlbASegcrzC9IF/iIusjlQGybU8VonLqjyamEqveh8ptKI/3qq/ybOJf6X
XdEsfOZYHV9zxg7YGSAv9PEmokfmoqsk12Ez8dw+hMULTv3XuJ0VbTYxQgETRkw1j9qfUC4EDAih
KhJG/7SB3eOPPw7RYOcDyzCheX/nKQ62HW4QeDrsmPGRJ9/z/nDIkq0B4+nf7msbhFHJI9oOv4iK
Sn+4sE2UYfUkCs5AzukhnAIZT6cml4+OSjsXgsvU+DNBn+KOzGm8gmL8aHxpcA22ZPhyTHOBHykp
EK3ylWJpkmd0lSpr1V95VhEYNB0kFINayKJmg3hdN050TH5joNbGKTp3wv2go32FauTzB032PiLk
FUtvpgrDkBqqtWlnWI83dmw6OVYXT5sBsx5Zn9yuOtfjd/AdGhoj5Cr4mw57AYtB0xmezqRCNOD0
pitgI0DNxMAICAZpF54UjN5iW+cwuVe4rZtje6DENgUi9SVVvyzYPRfppfHilR/1kBgcamjqQYnw
bgQLNdNOOzOm1OLFa0YF/G09BopltsjxPdrkxrSc/NJqUeJWm/bw+G1Jku/spHQLbWfGc+pdcXyB
x7xonCEPXzK7nM13SMO0A8iUXXkULlKPMr8LmXXleHx07gCpiDdYupM8/DBK4P3cDSDHS/PPPMUz
fmPBedc43IJGsktYSKMCxMvw2ENDAWSM2RW54tfxciZ0Ec4Dy4f4KDJCU2y+V7s+6qChfZ92xGTw
JR57aS1XPhc1qV31G+AAY5K4QfGqe3Xsacf8J6vx2nG6vcQzX21V0ekH6i6bb6jaLd+TIUvT3G9F
N7BR3tMq9lTc6sejGM4GTTSAu1rtTTNMfsoKxtuCGThuF1/GSSEyYRkD0zXJx1FOY/lm3cyHNxJj
L8EPqPFTArdN+xtxvi3L15xf8K32Nag2pQNBN4iDK4f9ub428SwpVgmKEldky0aFNgmkwVYR6Tf2
q0KEZDOXfr/JTX5hjMdc+OmqZqiQcxf5CV7QyobhmknK4AM8FHddJoiGs9KrUCxYSdta8oWHUw9u
qnkdea97dfacfk9UCNFjbZCCgTFXtXyZTpbsJn3IWV/pB4MpdlUGDybPxUgnNs31kNtfLHRL6/TR
g450B+SZYA+r+tf4skCXEU4L+ETpYTSZD89QpGjOlmZqmRjokVz7DJ4TZ+jZUi3/w9+pm4Ii4OW8
I0K9Hqe69Y3G7qUlpkUvBGLK4vMloW0gLJ2pTGa/GTzo3qPf6qXdwDZr7aK1zdIu0L/05zExDzcd
ZBPIOBglJZzLCMv3sJxeoiU3xwE4FbEMP/7wep1U1gNff2jT6B//Rnj5mXj8/SfxM+hg7DafOVph
SrbRhMIeTVDyORPuUYjBWYY/54CjO8/Erj1LwE0wXBZIhPsUFa39wATsn0RsHGw11TYx5cQ5vQle
hf9q/8lYdSh+hDv+xH2ofoVzZvuPYkPBEZm3Bds8t1LmZtGWT9h/nTcR7E1IGfNMZtVzXUF/paT9
Okjm+mpVR1uk6EKJLk1j7AhZJkVE77QouyhkMtv4l9CHvKO/OFnziyfdb4nF++AYuit8ppC92mz7
hMxbNAvemCJQ5lOjXko54H9fOcAzSP9MuSQST+h3XaE7Gm5t4miZrSK3wnsvWUo6WA2y6S/P4bpt
XH6GX/ShHpOx5teXEWGkuFGQk8JieVmYk2cEvn8wIn7tzO02JYdzi5ccqZSddc88rJpm2UkMZb91
+hDDbYQeM0hGdnaL/eSoIqIcIxOETUVMAtlNZBuTu+TFePH3DrMTC3ny66LMRyvYDr+GDPSb3Iay
QNBG3thYXuMywPFET5yEKohZcsL8oZ04r2gdK64xmUefhUb2T7eUaVVka4IGLQoG0xFxQKajGS+U
z9PzgX5frVrc0eAJyrsiDj76vNPHa4XMhsA5e0xAwILpP1Wkivsj9XVbhxLmuS2uNfLG+NVW6oIo
qTm1Nx+LAOZVRaw0IZkNLN8BQ4pFg8GR4mhkN6Ycg4vB53YNm/qnOOs6bTzgqZ0ced/SXnH6X4Km
MNGgoG6C+DoyweYj6wXqhogPN64bOyPGSMMtzpRCAeSNmCBuyHMUl1zi4Ev0Bcukm+qbumYnWsgE
XD6t5k9tnapBoTRWVy05qtC9Klh9NMVlF4wiRrS7t6ybVrBsao9fMXKmJ6PQACDukYf9ndYbhueP
Rmg5XkNPXO0/5Bu9FybECsNq+Gc/17Mwy6fDqfABxigCIYNACUDBFMFw+dF+ElRVILI8F4AwlSUv
u8Rm7D7kbsNsOPGH24sJlluJLjQ2wCuT84TjVT41UMWD5gZ2N1fPGzYG3DtOfzgXFJlFi94iMKe3
rh0DrBkC3AyLJHOcZQGwa2jff+CiqEIIM7XWrWzi4clWRTYWIENrbTQaJhEuUZiB3mBNhTrBpHkR
p9U1rcYdvF5y2q9IpZw9YAJ0FpERlZPabxKIZMZzHQaX6gxL17D4w8b5B2F/jMFsxtDpFVKnwHnh
sVxSjhi5p9EQpq2L0Vy+gwJS1c5wMgTLo6dzlOnzKAT8gp/0E0Q69gmjt9OLMRahHlcAQFBnT2Hw
BO6zZebC+X9SQbRm6Q4v5isKvixItWC0YZWcBlR6FONj2bCHlEsBr2rzjO4skEet8Dj2b7z01LRI
7BE+Wigp8CRgXFlf4TQxTdPXSE5HBd0/iL+JnSjW5yZDE+LKx5jeqQxfXYnIPszaL9UOh6q5yEAm
fC8p1KM/Ag02z4upoylnk4RUwg6ZYST/RSO/JQ46Cx4wl4ebJJ/48zuZmXKYTWy2sYKsxHQjwyWL
pxqxbrgLqn4vBBiyyaxZ9t5Sun6z8ANpbiFNZkZHBvi6fd26es2fxc9Vlg6qsjKStYnvmLEZ5Ou7
diQ4IChmomSZKTisOY14I4SFdsVEKK0snzhHIblFjqvPPwqC6uRXkK7qxDX1TdceFSF4GnO5Xg/D
Vi38FIgSnhJ5D9n2gQyv6X/zxsNqU65mrYJxKwRimuIagK1ufqRmITYLVHf06Y0SPuuVzJ4YwWnV
GOESp4gkU1125v4Na+oNephoixx28BdfjETcDjirQ8GdvM8RRoUVRrUzjFA+2hr8fGDZP+SDxjuO
WSsDzr9A1vztvcCT9zHFHY6feCCFT2a1snt9MKA+YiT4VCzTxSrEkoIaw3rDVW7GKT3nWwmDKXUh
rof3uCP+R2xueVa35vax4pzgUOm54fB/OSAEbO9GrvUIDpENQjk5rwmy8dsf0IDmM0UiHrW6F2NC
iElYP8VeRSM6CYhAiQK5RxEdSFhgoNDp2ZmBF13j3/DfYcirS6hlYMJSSXh9aTPEwTDnfUJ1BMVQ
6h1Q2jpk8b8S/8uJ1bg8xWLh055OIIIruKnYiX0mAmOnzh/UlfBmYaD31vPaIZ/mtGJ3F7yqBwN1
y7FbgufRrWXmjYLivMlHAF2uZzr8UQUu6+hJxoCTUIJkLjO4vVSwONjR/0GqGFYFI+pLiY+uvhZP
xYqR2IN4A4AijF658lzqm4gHB26TMcZf6irDZ0z1OyXMCyYLqlN8tjVZ4+lvlQtWz5poae/Lko1R
N+DLPe7da5Pm157d/rN4RT8T+VoAWpaj/00+TVW0s94zdYpWtGt6Nh1K0Xf0nltmYOw1X1/0vHAP
eSkjsgZDlM6EPfGdNe39w/4zOC+e6JTl865XTXmKElzjxqEeo4wEMuQLR8UIqJweEvCtXr8XkrDV
5B37/aTcYcWgCFt4dWU/lxK2zYwSCuoCHgY/Wrv51kv+qX8p4nkm+vkznU20S0pVl3UM7Fi97wVT
mSeGKVlZWvzQUzxL6sTSNZ5+KvPhnGprpWUPY5Ulax6euA3zZBVjnlCedHVREvuknPr3G8eXeS7j
g98sOvjuPOxv8azF9yhZo9N9qCtGQmW9fPY+vH/Q4nKn4IT4CRrOLfEWRwWY2jrmOlaXQZg1wozH
jd/AJEtTuKXdMe5o7rymXvLEjZfrCyX/A63J5RnmoVTb+wO46FMxZz3G7rtFzwOduDLmbXHQGQSo
6b5VWhyx2vFWvBdpOku7TQ1RLRHgQ6QON4uzYZi10qx8LwSh9RLlOkQ/GlPUQWVzlg9idNQI130y
E2fjwOvsk/7m3L6GveLVHTO2jUSnlZcPxfuW8ScT6Xk+/D5h2Mfdpnmf2Qyw0zBHI4618WVgMP/E
90e9/HIvSb6khJV3Mnzp8vJI9+xbUedXwl/KDkrVLAcFnotskwlXWNUxeMF+kZQgfCiS3yjb9gIl
60ABAmMkURy1+cvKE7dNL3cfyWuYA9erZ7f/YHpxNLqXM5SgB9i8iFyROucRTn8NRipZ6X86PhOo
IRM8JYUcUPoG9hKAHyyu9hh9EIS4fA8zIkZjKoMKLBngTTH40y9cxxfRakBV77GMqWAJ0UIwQjjU
mHIaHMALE1LDmNVCdcGhnmTnxmCH5QVZ/j4eZjf1Jt+KO7spjilDs2bOVCyoKvHQXRD/nXh8fgjz
WIbANf7QKs0+qd8WQPx/mIa8VuzEclCxd6R+x0iSyOf7/sOs52FMq0U34zTE5fleSdAYGRts5QAl
KR32IV8p94bpYGapnIakxkNRQIhEGfVh3+QRGv2UOfLRKzAgOKIkFXziH9zR6eEzqq5hXnuHCAO5
FJvmwivgpuNoAhk7dsZkCbgvY3KlkwCuKjvtgUgUfSqxcXzXy0XiAp0FyykMPrEzeFzgY9WjEMPT
doBw5E8JJDww+58ruv2C9wBDI/auBsX9c1HjZEaQ3E7d4IJzYWLtynheOh3Hxx7/N5vJAnSwAhBd
/JnAYPpH3LNdOwyloOh8VuWluVCIqoxXwJWJLZO9yaLeFROLoUsBgadx2t0LHtymhoNxSJ3llzef
WR0MnWgm32tSqI7KRoCLBIHYCZgfz4BsbXMHV/gP4m7yD4D38U95O9VVPld/pWw7YKSOBiOrtNG0
L5SxcL7gH4UnKqGGlXUA1W+uaWQVwOQ2OeXQVKKLSPIM1ACcnXwsRggyfROMEJ0gyFj3iYWxkfsA
Z0fF8iEstXSXiasf25U4V+bSLIMXlJ8zzpCDqYXFw9YWaenpkK4gwR00V/0nIqWiwBo5av2W8KVV
4YrbroU6Ob5NopaJVZbx7Abopm1sCJ0hzSg0r8kfT2ZhALwy+5BGgxc0UJgNtGt6IAYAx+/x+Q/n
NnAqgJuTdBNFKwFnX37c7hcN/lIigeVxgAMFoYpyYw1DDAqTHNKDwzwCzachRaBf2RrV4F3JQl1x
8AYtlIBoZMJPFTJbqKPnc1xwidAsO6sX7JxQmNTBFIMqfbg74MVCHPYwQB8cXKGunlpx238tWTlF
vLcE9Vnleub2fZjcwOzvj7MGkgN8emQu9rg/PfgurxlIjoftLCO4qUlxeqMJiKC2UWEkHvuyRiCa
5PHrBzYtqhtU4bmXoBQb/BTEjfyS0udYf+cB4Wff2qmJjSJxyQAZhDfHDJ/gU6bIRFThvkl7BdEu
Rry9eG5k0hkFEiYYEHyGAFbGBIucDSpT6VLhqsoq6p2S/QPmIQYtnECfFu9H/HLtItozZ03B2Lj4
X2BRWBXzWrJFFJAdmHJIIacj9jpI2JJRWTBwJblAscQchbTHLBxWL2D8TNNR2VHAsMFRATkCfM4D
Hlm6s8F1CMuM93QyQ9zuId2nHFwZbn2jjShTP7uU9ByH/saZIbIjCRYLGPHeGKNL0zHP980+On7I
Sr4TMHz2PzZwHyHmq5H0EAwOPBCIxtOKHK30eGGgfHm6o8wILicNIsazuVOmzkeg3FjqeLVBGyAJ
Z6BfCFRk7CYDzu8C29+bSTWGhGzGEH8jeMIesuXjwiX5XuLfTxR+LwMsSPDxkJSrhngA2mFkfEm1
48iiRG+qGcU/9QPwUM6uXs0UnGMoQqgeMW/ln88Rw4gTICAd9R7rJyYxc6Scx3eSnNnv4Zc9xlpm
PGsl95sC9kL6rzfZ6n0ZE+P7ZZ05xlE8Ytv6hzcrVgZ0SRioELqCJwq0Gyxiv2tiv07YZt9q6GzY
jppbRHuQ1VockPi3SOY8JqhjULOKpTdMALynN1+eCF57pQro+lJmiFtjTcg005zlWO6NHpfPeLSj
KhavlXiXDjlDtcr62FGoMwimeBaWxV2SPE6xnLG+xG30lFDGOcSYf3GqcU0m/3DX4K8rFiyX4t5E
Di/ETB3INw2SH2U0MqEtNcDzv578U50m//DhGTluaHGWsR005+eyxXDHrzb6Cbnm7n3AGwsMqUVW
pLsx5nSZ89ItfK33lP/KP966Sb/gE1vhThPNxmgQ5iw4twQ+7g5EQ8Kx4Kw+aJiKNE63NIIeZdeM
02dpnDty/2B3E8qynxB8sm9XwyK/TA508TdSbsnYSwhv4lGFkAxF/sM4cydxhQwGpUHH1QIFEPYN
yXDUuv8t7hgv69T5Lv57zGEtMM+fLDg6KIfybfrw9XzJoLP7e6X4/WkyyIFd4mNyU1Evbeld0kVx
F5aAQtlNBiYAS0BuupvcKHvxtZgWPtxiwihI1S4x2nNpLqp6Dv5inmOCOd70ZuNUsGXIAjA3Frn1
QX1bFCNsa0oILYkOjGKlvrcH04tno0KM8UFBJiq1+YzjeqEczFmxBGwzz+Mv24Lo+gYkyQ4ztOoC
7cmm7grNn5j1lLpsgrxNp6CXGp3TEgZnn7G8oWBi2rYsaNQmXse5YikssiW3ETuLgZRPbtphxAZH
1SdgOCiia/w8VtnTQwTLO+b05BtHiz6bB4d/tgflLs+ZmH6hpxQUl1a251Rl3jS+/yc7SoptowYm
uqLkyiFR8byx13VWAdJEQXynRqo4nwy3XXSFC7soyj1GD9qVArneJL/QmtBITaCXM/XHKFKx9fRQ
MSvWEKmAmvsaJFzAcjQtU3WFe6vhJ2ucvwIus7BUEQPQAY7wHe8EgEXYdicNLRBnnZeTyAiuCrqJ
+QPVYD1SjfBoFzjPOEGYKz8ZhDAnh+XFF2CotYsXtOh5tY0oALIfCQFdYyc/PT6RmUvd/tlWhpP/
Y3TAXIm/lRv7iz/iLqJqo13ag+oXW4SEAkrMJ6YjH87ZbkNNV99hnem3z8VkcZ3gj4CtfXdU4OkS
oS5bbrXJV/C0knNOeEe3x7zknkwsGU//oeFlkKMuxL/ntZxD91zDvT4iEHWe04roQMJD3Wb/WWbz
bI7HPvRwBVz07xMQwDSsRdwI4MB4FRCdxjBUXTW/yA4xcIYfcv6elUV0pQBkSjx6UhOM9Dwi9MID
OC+Dya96LvdfErYRa1ziPyiRrAoMSrvVmF1K0DnuqYvEeezAmSjt5D+8f2w9oMIevTwotsZahlba
w2QUqi+GmFv2ZZBM13SV9ceHInOEqgtbqZt2U22uAJwyX9r3TKfBRGGr4H6d3IDtPfanGckkfr9m
a7JwWHWTC/RvHye+0nrucZ2LxgpoVHB/xTFHwcg8dRkvDG3O2IHnID/hJgMwhVqZpf7cVJfX6uHw
tWYWcwywoDzpxwTYbpcp8BgXtznRC7AD8LiM8MiBHiI+mG5zqvz6Ih4amn35BH3ZFUPeKZebT5KC
kY5jWhxrdkQpHGDT4HwSClsQ9ucCOPk7+970bRlQihNyi9cL+nZmZw5Y8wwWA+cBpwSkWFRZz+mt
8YbdC0GAYjPZcKR/2o++ZUSFg4Q5zXm+pZ/8BKDVCxZIm/QTzXsBND5eREF9JituW6OUxo0AYnZz
IkLFQ5A+Z3wirY1/BINB/8MbR9iOA4B1FpAUs3z7BPa67B3yFp9DThBAN2o4tAL4bo8VgQ/THx3e
QNWhezqBcl3Q6uMp9FzIW3mRzUTZSj4O0jCcaEhVQ9zBSUMgtGH1mMyMWkUy29hrwoy6Ndpdn4TH
kEhpDccHfhjsAJZ4Vqfc2EXvjPlky8+ckZaVQkCGDLT85WlvbPIRNsX8GUIuxtmHAQWjCCzfLFK3
HPYuJhSfOVu+TuVM2sYyC7CZBcaDEPRagjpQbRANBxwm/soMJOiq1E3yV5whTLGQxpd7IiKgFKa4
xA8oqE7kufOeUb4wPHf5dZ660X7fRDQbc4CwYUo3SSA4nqkeHPs9kHI1hm5u9NWRkB1yDx4CNENL
xYjd2IxI+bBT9//ZX4zNGSYNcyTnHPFbdgKv/RU6S/bpqhdP6vSHK9FHfZj0WwOuQj0p0Lx1u8WA
kBIcgnr/O37zAwrfwyXq3JhXDmAivYrEmIX+a04xEr6OaYnOGXtH1pYUNtPBF+zK3uLsv86vVBAk
0vy8z8+Q4dixOzJ5BR9+IGXj5A3x2fUZTQTYEwfFLfcz2rrS7b3HGElHjgvtz5K0PWxNDOv/rLCR
Eo9jUPjeSw4JC74LOOBP7MmdxhQl5IIRwe5xfF2H6eMUL9RtTniQzvDFvKceQb28GnqiFY82GztN
qrg155P1f8F6NteFMKTkZjzZHsjJHm/YSICD2//ZEVhoUTzcAOXBuR/TOZpuFvOSER8zGK6HglzJ
dATSE2KvXABdrwQ/3U1cLigRy9TG8zrIFly9NUE3/ndK7AZtK36uBPvVLGtzCzcH9tr4BA4E/+Gf
50ghtQOtMJw0zBg9m0Qd4fJa1pwh5Hy/7PKM1JvPkQTZ1vQ7+5eH2NWRi/KQlAGdQoDS1EHKu6JB
E8YIR5Z4cntAlrb7MY+jQfltPTY6n8j9EVcaPyH7MYLHVb40iUegnbdfR/PA/W3XuZtDSiLHOpm9
V9ef+hw1tnl4zx/LJ4rr1XOdLFnncHKiFU7J8fodNgR4oiolN7azfs0FET72Ol5MtpMljw+h2PpC
/FfxAEsWwZpT0dKnwxHYmFCnfPmFJnZm8U6m8h8OQ5j10noKG3UqOm2o/UIPX0eziWucJ4b9hoyx
6abtetyR1/I4LACZDW6UEcvBwb2Z2Crmth4jJGyvgM7YMek45tQt5ew9L9lY99+lhqaf0d6yIlqP
aXIozo1fgQ3jS/Afe+iJoSMzl/Bx7VxgJXjGAU/RNl3RPuHL2z+s4ucxU+Yp2TNz+HstMtcO/0lH
ZO+5/sDeUxmeMxFQXGVHYy9ziKAofdmvk7TKZvJSXsKF2MBfnEZzPFAvzTQKlFB1n+G43Tz++J4N
8/XHKZ9pYRawrx6wflqpm0eQBAwsTiYTn2H9ZVyEG0xH+LgEM2peHlk2JYbT7usU/fsGrxvFXB4w
dOegRtfuoyVYx6ye6Fc5x/uWiF62bwUvUCw0aAtOj3FxKph3UdUyO6QG4z/XSriv6LEfIKBK2K/7
9c+USG6H3HaDZwym1H98zdIV15DTvBMArYt4ydXmOVnbuBYt6BzgZjIcX7JdWmSqs/wnvI0qhG7r
0Vbb0E2DdNrxOXPsOxjqz40VcVGE0P2PpPNachRbougXKUIOAa94D/LmRVGyIOGR//pZpyeiY27P
ne4qFRyTuXMbExIVonZok57KMT/ndDNgf5jIcSrcyQC9MI7njgBp4o3tNZhc5InZuf438urVTx/M
xNWfvBx+anHkcZAwPfRK8Rn6aFfx+cgQH8IVB+CqbZHBxrkBAxSqVHbqAhZnijwyfNC8GP2jSslp
fS6P8ixLqGmTO74hFFkZ/ZQSyLP9iTJBnjV2G/eICeLSTLFdu5p0pOLJ/5B/DRn1QS4xSQAnxxqw
izm+NMN6zSSujk+IUg53iFxfrtU/DsnTDbEL6A46McYz+roljwZrElAS4emO/S4fdYzQtHNr6Lnc
ZjgHaCJ49G30O/M3sGXKfqoxAiCY5PbMSL5AmMOZHu9XSNhvgiZZHHeCEMJBYcCGvVIatBgg+Bje
lHcnA/+sEbaUvgSmA+H0ygSnl7lPknYK8zoKemCcH9HOcnJ8mGAMNIV40ivMfftRRnl/+yE4BxkO
eklOhJeD3w6a/bHXaV14n35OmXnG7oeTT9Upf+jSs+XPb5avA98YAz9W4RVaH0toW4XN8nNomKEC
HlMM9d/6NUxSTLG5GrgRUMLCdcScjyEHBQukoOl1Sgs1cTFn195ugLE/q7smuy5b1k5/jtL/N4Mz
SWQmk1ng1D9KK0y2d/cdUu0VbJhe/Akar2IuybfMDXIJaFOIsGITCK7CXrNR360H/t7DMzpuZkx9
LRathvWDO8E0WvBZ3Wa9oqB3yJKOwZIp1AQmK3MDkuEnGIs6cR1hL5Lh22Nxb7P0AlI9kcXL/vf8
jL5/P/cz/7m9tdCsEkmJFA+0yIE2gW4R9bMG4shWYcIWTAgQZs1z4MLQZNchndDvy2zZ0/P4o+D2
kVu0MaS/U0GHfSwRZOvGOWMJ28S7fcO4SRsuB1bpMmWanvHiX1Bsq2S+gZn7ItKbXh5MGlf4c2ED
QECCoGaDwWZih2gAMTHIGbsYJDIVAZpueVsA24cvqLZHv49Svve07kukJcYveNowaR1RjPl0YgRH
I/avwjvPQ0hR9eJt4rSElrGaIjMIxgb0lsli8TCEoPHh8w62cnQ3C5MbpwrImrPExmlvCMe9n47j
ogHdiruw+lFzsSeo3agxxQSz4/5ftt49TiPGiJgNsrUShZ34DmB+2V1QR6MVlN2/qztCIF5QUA2m
7ycxWX1MR3/4BQH2zhRNs1k8hqg0+aoO9PHVQAcPxwHpB3LtZC7zTff4BPBNHSS+qz5E6iBnjmtw
UVqD9T4BVbPyeO/eyXTf22i7aX4eftxBcc1YINHYGWEVWpF4V4HNE4Om9zkErjaPQ7h5hzUV/Ram
CEsJipZsPpwsLDs991EHiJkaz1mAywDFHJyUd7j1EMuARvGFR8r06t6ie/LzErhlAR6Y5GyDbrKJ
cGQUjkoe3DFqk55+n5KPsRoZ0NtN8pNVLk3m5HyWu4i30rd844FOQZJRHTOs9ceLB4pGMRimoM5p
bB6+Qqn9MlU7/ZNDzKI4tWVeHKQ88rF1NUqoF3qRqrNQks4ggIGqpuTBEMLrAclyUF/nfwhlmQvg
KJXapb7tjOcWa0QaETcmqMkFsKWixK1E2K/wQ1/tt1W5KA6M88DhaUIognEja8xAf9QkvBZDtv8u
ivmbM0SltKZO9pY4YLJjuHcXe7Cqa1htWtofJvc6sgni/wiCnzcOEAXNR2pC+cEYUIDgPT4k7zki
79mWly+vFYfEdhTKO3laOpBuXcxLwFzgOUJRKnc5Me2dk5PEhp0hiLojJMl3XI6+ZGlSbZmCTEWy
ER7kySRY76nkSWU27vZa4Q69zgtjwEulZtdOjCsg7mNT1WJo24boKUjKzKDT886Ptf/jQhCjnMW6
dCYLiYKTawYzdordgH3PcqQwnB+pVHWRHd87gdpPzDnzRh9KrvV2f7sWi5+xyIN2qznWrOTm4qQd
gcaZF/S8XyyVAa78FEIQsPUB+b8oM9FSeBwXTNKEFuRhepMZ5S8Gr6hFdzmDkafXLikkLKBbbH0x
DBBPh4wpTJDtCd4SGNU5/KdFt6WtYRZE2eWPYOdg5ORS3zac+aKaWHPwh906M4JyzUEvcnV9UGOM
u/KQOgsSGVUnWZK7vUkpxuwKcplBnBAHJLUA6be3kGodkwqnD9cISCgBwEHOTHtH0Q612bgvE2gP
EHn/fbCC2cMW+5yKWRFcCF815uAJPkCAldk2SIJFCU5GEbONjGYGMhD7QDb/7VG956qINBScIGRD
FlAIzG1krlN0FOS79U2ZhUV4RfKDERSnuxx7d/vHW0ZiPuTUpT7DyIecVHJTiU6D20NYGFLSGYOM
FRnsMkCQDpskKpfZfB8NhTsHRuksLZJFTg0/Oc4+I7d3ev8zYqXOsHPAgoRhxhPkIAZ1xSGYePUH
Mx/nHj8BudZDv3NBWJftMt09D5PZiFOfz7afSUmfL4ytxXlSm3sa2RmUCswlCPyAi0STdo8nzsse
groMLVH34L6awJ8SxKGIAC4WDPvauIUSu0uBw4rhikbjhYjIQTqI3SD8iPYMFV19GPz59vyc2O2y
fxAPmD90kAEwIpotGwYjw8c/Gk+TesAQ5kY3o7bvRx51vWtIcVW9kb28xuq27/yWsPxW7zlzQ4Rd
900DBVAfE8hMOoxNk5z+dW4bPYPfpcZBniEJMbYhOYlkyrAOUoYPJZ1ocjMKWX8CZly14Cvc+a4n
JAmUW3KYkTur0tu8SVrPTjdG8TuEXM0JDt17/jlX8+e8ZumjjyAAyJK3wv+o52C+E7z/0BXxHWBy
seIVfOkN6UQbyiwUnO7qM6IwxbSyj7oIh7YLMzdDQs0aCse3MZl6vU1/hYBw5T9mHyzCnpBUhACe
wZTWkt8MTOLkIe4GhF0RN1DveAgZbwSolMxPKBdw/UBoV1dufe4PRIEyB0YF2l5YXhuWS6XnX+di
bJxZ/Y7CDjGPXjJ+BxbdiSkrbO/g6VYLVGcBJ48xwB3NRKzKATo6M8SB6XgN6FFIsWRzpOwWaVuH
Q6OOxsEYx7boWujkdK2Y81oyjFsuUjIHnj61OmcI9y8pqbnwjMITYDp2mqRZ5NHka70DpOTNgnaU
2StlbIuKAAewn46IDcCFMvx0BWd8zPGhAX9B2DijFrIE5kiiO2dEz8OoAcdbbf/i91vyS9iysKRN
lieIwNOF/QskU7L53osHU2ncjTvz+9QBRUhREsEc+QEv5iWUJhgbFAb0GCjbvpZXT/QlFR8dFSS+
KlS5msQ1pYJB1I66RAz3MJd9nyadHmCkZ8yvET98mBxumgMa2J0wb0PdvcKDzCEw5+1XoFplqG45
CpjuQ2LByUJl1quu3rxmDmAIgCb0P6+P5ohboeei9Ahyu++XOxIrop79tUoHcNxOOSL3FsUB26bH
VjYVH3c5gscX1Wmykac07q4USeB+7Fdua0ywuCEbYFSVSwpdHh8Y7xKHa+IP+J5LRKVwIXse7I7K
qTq+uMsp/nRapCn3CWl1tD0lJq/gER+YI/oYj70jJtK9nWDoTvvHLlCRUNnUOTBff17faiMADzhO
Nqok6jhxpY9mgOLwCd+0g3CGA4SyEGfNjC5sDUYCPCVh1cRH5lSDffHzXw4/xewf8Muaw1vIko3J
jHZw2VjYFCweK4lhVOsADOom3pUMeO6NVp0RPlOPDqjZrvAa9vH5qmGkYv24Q4Yn+tIreAmTZW4n
xmUazbD+s9OUvzSgwiDmFpcYjqJySevJQiPqI4RH62eAgFedZi/BCh8TQLqeOUJSrjkBUKEFoYJ/
rZjl6C1gxETDd2yeOpWLRInP+CSqtAvO2HoembM6KqX/50J/G2T2sV6JyvfqRkSyoVCkBxgg9+Vb
SVtaXRLu+H5ch1Qq9NFUpZV7TyCjbOiGwlY2jqrZMQJdYfwf4AcuArU5XQge5VhiZOLfQwBnQjxs
LO1diKrI8whdWiJICIlIpUZqp2vGRJhV8XpLu7RvJpLUzTiANrfFMlCXFD3/kz18vqfPpJ6ilGA3
PrynSmSN6F5Sp0vgsATNBhCGyt0XxG8WCe8UYYSPHoUFLxYQ+CT4EXx9508yn0a3IC6WS72MILNO
sQ03xwHsTEOaAhlNYpq+BajWhSYVMGQUQqhGHRekf8ONiCbHo6L0/tYt+w9ehq/4zHRs+YsIjGqO
/C/GxBqlZtjDP4P3turZDRVW52TYOlKMApR2i5yzamyhdvaXpE4h6GQ1pBBFsNEEqDWxmqH1YJrJ
u9ib/1MzIMBiYwSw8Ut4PgAUOeVPIAg75bSP9YdYyYJR3reKBefzazVaQeoLIHAAQN6NX3i3ULYY
3b+yaEadoAAW0oEwU+ZmlbfwaYQb5mYfPoL9RQreYbck2t0nlcjFBmbTt+VFdRB4yS/ZlAYTvBni
bUOxofq2m5AJEGdtaw/CEufPhgGB1iSprxDTh8MoRtjm8/B2xOWUu1lErSGMax48Hxuwk7cvEzt2
5Rp+7crd15cSOLMWKhi+Ikmfgor8XRMPSjXBAMeMhEd+ue6MYKSTy2CQU+/gE8DR9fWVGXYegJri
2cmUMt/ZKHnip4SLa4KtDxM9nT09HwH1sLQrd/CHWr1L7qh5CU59nGF/L/KwDitrz25FZbutWTJD
AOrt8tJamKe8KSQl0VMAvdHY/2s4rAklrxL9OyVCBdOtWAYBEaCRCO4FSpQ8NJ4G4YfYX8GvIG70
QUvTaDes40vjh24IS34+Gq/zYzwL+BX2RLjYBqowZjZJWuY4oytp4gk67B9uZA5QYiHPhDqeOJxB
0vL3ftaEczH3FFAZisYhLBjMUamJ1OgLKVeqV7VkvSv4DJvGLYDKbyE2QRske5BPR0kHbDZTE9iS
2JG+QkzWYvWMlGOBV5n55WJj1aIW1HZNxOwZH02sXFvj0mIxU2F6wT2L1J2sbBBG1EbWI4Fp2tlV
CL7Km8NZD/2pRTpRPxhanBgdtkfL3gqdOT0fJHpKN8ggALPTl89lCyMRu+dpyQnIK9gOQay5uQg3
ZfbJCSMFt9TCoxk4iVCClCXWs1s8jTNWNLMbvCnCdKDdp781E1hyq5I3nZv/Pn9BCDwFxcTeenO0
CeGlXq6VoC9uWaZbd7LAQTMLG3KIhvMoEbIoVMDPGQkP4PShSaBJzlfArywx4n2YHuCrlttLrE44
fP7hbbJer/cW+Oysc0d/EIqNl+hyMy2dPbgJC31AIPONUhIEJvjwBZCpfjiAHz9xPtEc4OFtPqeF
l5LW0MfgKBnQ7jPig0JAZAN9JsvFrn0Q2xBG2RPTYzpt7mXJmOwU/VItOPk4LPq7vT7HmX11Y5jq
jihs38csGGC3OrFeU9zBrS1OgFoXP+4kneh9Guo0QiFtf2zEV0sMiDS+I30fCOpQmFatUWIHFKgQ
jeaKhTD+u6fK+dd6Adkj7DuPxqiriWSJu2MJqPtxyrn4IQCaVwwZqaFoezBVgvJG9kPrZ7hUYgjp
JLxVqgGQVPu+/K3fbI0YeG5gjrfgXB7uStQeoJPlpQD5hnkKddigP6+OiNF4LfncZ8VDiGhCoJsH
JeCAScqdSaYQDn08YPUz/pFOm5QJqFAsayGm6hpggqR7dxeqqw26RIc9hym5TwYPrfIkBxRxzdT1
bebGdwW/j1ItX1F7JHjROIQQckjPXom44MTtM45pY22KSoHVwS5e5db5mEa3v9asjiiIEPQBN63x
LfP2rsi7Jy41UVsd4JFfrT90H8z6JkOAeHA3qD4w1sRqQJIERYdgjrc+3LZOCzZCWMWS+okvd9df
69av0VDlc65dAz0InSiD2GUVo31lrShispU6Q6OZ940tWoSXtu5b/YD5AFVdbQJyplYZfwCE8AIh
hZAxI9PGfTJhVgOZGfi95tLu4/KtY9rdP54FBjiJz5hZ7m7WWdzmrfeMBcSehWNGx2gfA/ESkMyw
GMhDY7K55hjiD3yxI//yEAdTUnKd61g7s8rOyJUPNp/VkaCaUFhBH/UrEOoPwCzlBf+Fgge4X2Z7
jsIn57Ic8WgMBlGmeQ3Ex+/OaZxEVUzyNfQ2LQDVAQz86AvsFSFA0XIyLFLijr4PX3wj3/W17Shi
igYjj6poNKMGaH1ZjDwArwpb1HBIQ4I9kAAzGu7Yuequ3mSOydqKI4w8Ww0HpX83WAOe9/ApaNtQ
5e4Z6Qnv88UaLKzhYXy4Wk9nqWhgoR8nQTTME2HiS55rPqXlNbgJcGa37yxWDdwbRTAHCpzxnv6H
/4mG+qaXpGeYwDZYdrTseH0ErtgPLRCXC65UFNFYSCuRMmNgOv+E8N2wALh5I0BGOG0RCgcAT6YU
vSnjN2GLq7eFwa/HpbermVAPjH5MXJ6dYeJGDUfVKNlixCG0+x9PwjPMaHFWtSYujs0GMDz+CBYR
fCbmdaZi9Y0ePwa6bGgYCvDaUHd4qowiK/CVyfoZ085u7ojxqf8lqyatDNE5qLRkTVTtPkSmV3JR
vg0asX63aRroE/k8I2aVd/jxhd/6268pM+XDmNVfr4bY+W1kmjAuHB/ZFRetjDgTxOOE9zUeQibu
oUNa4uZAv98TMq63M476M4y8RglSC6/0ah0PsKHJENKRQfpvFOSs/2o5cB7MjYSZLLckE3fS0GcM
fddvDC51iD+wJq4mrIm9uz/t2fHsl5+QoCoB95KMdv1SVBrBZw17p6LnJ5Du9DoM1nQ15vlvRBGd
5FZuccjAhdBhVDFzwAV+vt+K2lxJZBwsQoRDtb2lMfBA4y3oIjQp7ijGDZhHH8Poj8XInqfp/18k
8qSdOahCaGZUe9uHlnAaxLwlMZkH/5kVNr7yds9MXubP/DBLX76BInksm5ek3VJ9ULhQmwpEaFdf
8GJ/7mt+23yXUMq5mTjtRn5yZIyjHQX1IAByjaXDNxw4TxvAVKicxIl78zF4ckn21YD5NahnHJiD
2RWzhSIQLfIeg0M8K3T8hajA+YPRzRrh869BMuNiqKO/QrwQcb1xKjNe4+whXBonjwdyt8aBqOmM
OVaEgyfTTIrIrWjHRxTM1wOTRNEz8fMzj8V0Az0lVzpCHNQnJn5NduZU06sXNdaLMxO+ucduIwbS
OFAmwTvtm6JpDL7GEZpHVCxH/OhndHg6u/PGcIGaS9ve5jz8SNC1t31QHaE3opxgHsL1gnv+0C0C
vGU4VweM64ccT9AJ5isfvjk4YV+/PKapJ7vDCAdZbhndEwlRWwJp7RREHhaUw6wnSnjptL4fvrS8
Tvln8jOZqozddeonjG5MmjXOslGI2JWh6UT763MD5xr5e8OEnGft+DPxSURZesFglKf50RPqMQds
l56drfl0pC0uJiyq34xDAbaNSygxxfhyK9HWlJF7wAOFkc/hVdDAosG2j/w5zlFm0hTLufewZU+1
j+KCgB+S6fIKQIf6drZ8BkManyfwLMbYRjp7ilaNO/4DsxoOGUPONmlmhQ6LCRsl5BcQTGYMAnRS
WxiwbLHnEKwSA1IB9qr3A0Z7Js8zkaKAWsDBwRkdQeEKXLuKsXjhCCow2nxiRwguPxc33rNktsCN
Yy0gxdprMGRNDKY/Bk26XlO0Q0kQwzROUPLtATyvVmo+iEKjAyko+7l8eDCw//8CcCINMYYKcFf7
rZnTqs4qZkR7ZhLBw5jDHNz+Ztue18VbSjmWYBaPkJ4f6iXzW+p/ngEyySwWkoLO6dv0CMwFPhb5
ZHMBKTNKrbXLQIdEyEcb2FFtwyTIWdH7SDKwPCIUDi729pTFExPKnFtAbb4yjsblD4ndjd2ytwRb
gsg2i1SK5LmGMw1/8/JPcCEzbaL01yJusJHNfB40EomH2WE8i0Xeaki0C5XMc7k3kkjQQxs2Mnyg
b1wEKClcVJ+CXaHEfYuEMQ58dK8OFsoGVESPpuULUrkFQfWPE1D+NdcC5hUA6+Jyw9eNjhSmhP6h
icBAeQbe7KfTG3P1lg156Ln4r83l8yfCKfKpYf31Xgy5NWfDocF67NkDL10p8c8eukfIViAJ16Wt
rAlRaf2juCOpR82hUzPN0o/qTJxAjUWXzKXcx6ear0hQSroLSKrlrJRXNHzO120ZSfwS0RP3vP0G
LpN5zM2J/2bCky0oMMlUB5r1wOwIFWFgakhgcIpBHHOHpuXhQPDp2LVjF+k3FSkaIKN/+kx/03yF
dUHvzH+9Y/2EjehAw3woxfdezB3FoyHikWdCkyBm4Mc71RbFGa0/UxvxngYe8Nf0rm8rC9QC/ted
o86RXGhgnFdjMO4RH6ZD6v0Py4J35U9AsyD+Q5RC/MF10WpL+hZgKAgT8hLbHWOCVFiG0aTLUwmi
2iQZ7NRlbXpwn6Fc62P7NILVUtL17k0PRHd7W3e0xahe6G2+hwdyAIPMeJestQvKCAwNEIxeuo28
4+Fg/wBwlgWiqO+da+4VYG1GaZvbGrukDneDP25VjZBriMG3NdwADlHwbnCeoM9ZCfgRAH4zv9VH
oRpi0+k1Vm6D+89bDx8u0ehBVTRLZoJgvPwEYG7k6A3sUbTGXs54Aeo53nq84JjhNGgsCRwHMbqV
gaG1f88AYKaMxLBNMCZ6hqD+0TNQDFFkURBbedRAS1DG0EIoXrWSkTuuBxaoMEEUPDZnyHQTmEvh
Qb+wBhPIUb3i1OPFjqzx5XCk/RLsLOqAj1dTdIEm4VmsKxyNGcWSYHFNKGgAtiUyc/DFPiKgBpaS
AAXsF3P65cSVGAkxvttvhwnxE+4wEMQ0qE6ggqWHO8QPJy3BzRM1Ym8rxE5vlznYZajVH40efoa8
1FAzDbCH2csUqgpHWRVfAS77DIsnOn8FepZAR1IMfFPtt+sZxUJiP8rGCuuaVeZ0nLzeEJfeZp3b
LxtV8Zp5F4G21fpr12QYA2yKwPRewGPn6d1B8YbWO8712khxkJY5g99OTdjZdX7HvoPhNpAYxEHs
c7jz1G1r7w9DAzbX5RXtDx8TfNB47XLnYT+TDww4dhxXT5Vh/UnLDUUHGHdBKYEFET5rem6jiqKY
wfCOKucJ6n13Xvgw3+jCW3uKPMX7Bdg1kMx3m5UzxRrCeYWKRbifgfflZQUO0gHLH95Ui8nrgXkN
ozcwMPHH/zjPJG093r70CHgNiAdU8l9hdlHmPHOu0JrjhhumcXrOfcVPB/Dz+WvZJHu9Pt/ChjAK
dFZ2BYwHlR6RD37HVgodCo9+5objp9UdaDp8hUCo5HpAykmrkuQHOFISmoZuXa1rPKx5nDYfUwBQ
N4JZRW07XnNcVvNxUG3riOp/Ao9wAwlmKYfF5g5liuwhYWJhfaE943LBbGTvN1vFwrmM++oZl3rz
4CeicWe8iIle6bzfMDvejAc2nB5WOt1H1aExFX4PU+otMhMHcPq3vRPkf4adfht++cTr73biZiGU
XkGNoOBait1UOt/tYIrSz+Qu3VYHGRv53E0TXFatzZPx483L7ZE7DIuD6qioMqw8wXQ+gCWF6bj/
5PpAdWs8sPKaw7pcV2a+oVDn4XFSX9jlyHgQFgbfGWzJwz5qofPMxtMJEyzV2hEeOuudBkl2GMHC
/pfhyFU+ZDhKbmO/1ivYEudnwfcA41pLLjLseXOR43IziseQ+LmX/uBnLn5buUZdq6suNScfGEyR
Cuax5AafMZGyGVThlAGSu8e7vGIJCaa2rp7Exz/95sKmHr04hz8tm/GwB6goRCKmiULKeYW5eWUC
7ZAZzCkhZtg98M7L0+1b2KcnXCN2sRBTPGJ6yEkaziYtGiZSfnRUEbVISoieBHteVPhj8zupBeHg
xPAEOs4UyM7E9gCcrbOhS8VqnNqb8fJpDqcMjpPKmYTNgWmOcA6EAshepTAS1DFUOdYHSqqXOzkH
Eq+J2oWR1bSqjcKgUWIN0uyzfZFyWB/3vSMqlgOFn9RjQQEGcWAyvFjz9/nX1nryNVKbKl13wLCM
vwvSP+tNGYfUkag6bLR5DVKiJmqQHWQ3X6KKd+VE1DqkMbB1puZAD1JW1kRbTifTNwYbCCIJuVPM
14ad4D/1U6ufflZ/KjPhM7AuuS2KFVlDYYWdCUB0ScibQVw3z0rSsnWBS8DNHKYWG/pKYVevoO2a
5BeYE4vzdV0CqSEuSoip0F499jc+F9CKna8nnfj3702nONsvQbD5bogVtaHtqeEfbj4AzoO5HL9h
OvKDO8smoeahR3nAJhxCrsiij4G5meacvujjwm7+imRuV7iSoHQ37+nn5xe6uu0oua5THGDg9G1q
d8MJcebdwLpmphngE9+fNQQeq07qAo7r2zs3JkNnL4X3SyoItyfYitUkLDGbpRoSPmgUc4nQK9Im
CLoADSOoHpdebcPRicMyd0Gmzz6oafBn5Y3J27u2Q0WA9XflNE5HtIjf4snBac5ipJs65a7w+p9Q
TdWBSIFpMLwGilONAXaKbAt0yA2N+oyBoDQg3Qe/BqekjhuYI4RVBBI+sUdGbn51Mv5JEEVvRnTz
/jfrJLvHarg65LHXIOz4hcQVQctwl2hQVOPvp9eQQC+1sQ9ZBKxJedtfg1noV0EwoBfhBvcxmQbX
Cfv+h74SFukW3H9an3Mbp21TLFIU4JxRYsq5N5dMTcwixpuEK15Amv+4X1rEe6cdSz10YounoX6Y
sb55silPuAmoshkvToGvHW4lV1T5X7a72FIwBS2Gl9Qpz6Cxvkzi4f00OLb7VZzimcb8TE6giSBs
bUOGpdat0rkA1m/IQTf+r+v8SU/7gtfQwZfpSAcOqfXA9DATfPotAdfihsZbxb0esF8nVUH8gT6B
1Y2PVYTGrMMhlCkcbbnTvLUgdovivofOVZ3TLADdYzoxjnBYRD0jGZK2IVvNkmKOUydlzYAn2eli
xEU19IBnvDzBZRHJ+MPtxd1F2Y13Q8i4Jrz5ezAQcxq9QJPNAYXtVR8Zzz4ce0WE4USMapvvyxAG
AoHIM6mPI1cEkBHgBUUObkxMe6lDToUxomVz6hJb7HAMUoJJ+AR2QhatSVsMkDw5ljnYV6NtTf6c
iLgQcpSePpuA6Df6oTDrxS8IP8RW3IYiv7JYi6iTgXF38m3JGybcBA98pzQGayWB8Wp+Q3wXl4iX
CH7ImOVT5xUzzHeKn/kSWcnW9Rc/njiIuR9SQHhw3Hh27jZ/IlrpxgDqnxzjupJhymXanjxq8orw
N0R0qe1OXNY+B5U5ZBeN7e80yzVCqRTqJAzNV0/nweiDzqzQDq+1YoSdB3tdy63FaFeEi4FPAjTC
Kq2E0NOLM6HRt37Yo2n4cq8KPv1Xf4ICZUHD6c32BECCSg+uCS8RF1f4vmEe4LdZExjKsYdt5RjV
Nz79l/b4T8CgwaODGKQQkIHNHU8G/Q6DxUfIiIqTuOfUwd4+4LLFsbtN51hX2t+VelTn9UY8iJ7/
OH6ZUTB+gDeQGSuc8qYDbYaGCi4pFkdH1oFzX4/cyud2pyPQfu7IIkyJSCki5KC4DMTzKPia3Uo6
Krh28m+X8lj5KErCCfmWuK0IwuuINGb6rctIOz0wRR3Fj82KkagB4+5rZ8R2wHIIhY/9EUuVTzzt
guW0azWG4XXIWHPReV/7BR91rD9i+YBzCzwJaK8bjJUoUtYokNyMkkR4RwkqUWUWK1Tm1mMOH5+I
rSGIPWRCOBGVZhzcDwVun5Sdf6lt+Ecwiw6/dmfKxw/7iHATngrN93fLoiILIRZnPjxlHnMZnOQt
NqCNjlrNxXUSz6kPc1NuB6DunApR5tHlc8QIxhgCsDrnxnK8l81AjmeMbT2zWcaNL/2v1nkKRkYD
KTtqDIfZYPZvQCLxWvYs+QRkwfqN363fMH5kZrU14CKokbkYWROvWI3DH76NRImmFr/gu2YYYfEb
VJx82XVFTccMjLLgO1OWX4+1ZhYRYTYQs7nExhGavjQoVtfoiv8zCswZ1mD4LjTOOLz+oe5xSAgz
CtQUJZlF+C7GdVBEMm3UFsh9lhuvxbVD+mhgStutsLhFUPkIRCbZfdUwkmgZK4LG6nJMjDefG5uS
6PpH6NmkCxSa2BgX2XkGap5AT+d5wnQ1cdwLurdBvuS1MAeUfCP7BTwKyQLBbMXJlx34gUljqI0+
i10sGq90U3eMcTR5DHCuuZD5+XX0N7iDIg/j7HX+XivARkMRnxCzaQ02k0mwK1Ffdst5iTx9gjdE
8GM4EvXmJNFPayD6iL1eb1KE6jxKSk6oRgTljYEEQOiWQkZvO3IiGXx6y0LQKuwcV49gPC2DwYY1
lQYTCMLkrlNMfzxezwMq1IBwCY4obo1DOhJwyXIEteiMOLmGf0oWRpt6k5dFSACYdhEiOamKafaY
S0Nr8lmNoencbTKnB5BxIb1yvXLN/etc3gjJgMxveib4c9PxF0dB7Y7/XzUwpRN8QGzI532Pk90c
m8w5ADEQj012L+hJPatksgTZqI+Tt9XAKiGKMuSQcNMtdI8B0IoIiAQN9ns4NGoFLHsGBnG3fMQf
fv7OqcN2+fYJ2jhQMcuBuoAH676Y7M9zRzDoGEv0K+ww4BGbuGwHH5z6cD1Shf/3jyHwxC1QK80k
tNKHkjEgfISOLh78BobF74++SH/Hj10bOoxDejQvN78HuXzkPCEZIiWAg6aCD1EPU5Io0/fhO8Do
01PHRkbo/H1R9WfDZ1S9kqEybYX49uFX3bxgjtPHHqu5Y0S+v0YfOPWEv9Yj2CkdRtflps9PO0BL
8wDU/ujtR/+qGO6iQg4+FdZfjoouiaHwRP9gVAVNfei/qO0UTG/Fr9HQ6o+d392XlWB4GB5a2BCA
jeBiXH5vczx2cJOQGXM0HgYPI3BmMFH6YtxZIrC9m/l2OgA7ioix9nubyvp717/j5Q/xj9fQaU4g
vxfTPefKxIYr9mZYCIfzFd/3Fl9m33gpI2xIt8pORVjf2beRhb2ChDHrjShApux3YuSFjXyJPS2Q
GsX/x+HTP+5GDf/zjs8SRhV2IYcQPtKX0e7yzBucR3QidyOli9rxv0rt3Mhjwn3lE5ZAP2+roYUv
kbDRgI3v2/3EVhFlYaYvI1y3fuRe0rexiEioedm9C/5ApzvALFKVJ6kmQtglTXFDXGd2b5UFtxVo
XKIEAFtgut0ZXQDYpiJm1gFkUfh1TKOZJcxeB3Bmr7cc2Wi1GEXQSgt1Jm5V3OqhuC2X3+DB4Itw
D3hAEoIMr4HOWCHjQ8+qJAI/HVLgW7S6tIjNWkoGCfcfu0bCqiKLse3UHysAYvuFLwv1EEflk1yn
K+TKvtPF9yOjc35V+Oot3sYz2Ksa3jc2YJ+3Teld6GOEud+5AL++rUbeOyB4A1A69TiKHyVow21a
/Hsh4+AnmImVO7EeNu05IIOguXTMAo8k6UjgwpLDb9TMS9lKhXMtrRGk+S5U6eDxu7M/OTk8bvFw
lA2S1AGS6GuA+g61E4JUyFxQpVAe/vSzYqzh2saMV3Rp+mP2ji1IXIUvGAiosPXPEtDXoxXsMNYR
2NqTC5baweqCe5KhZru6D7NYCHkA00Tmxvzg7vJrZS4vwR7DQWgOVOb9A2IrKvExjjtkFlBvjsxf
SJ1i3fTGnKdMXfCVARcS0lMBiWYWt9ndgom7uqm6dBl5reDZDFZ3GvEZaBKTSqgOkEhdlGVQ/KD2
CU1uGuURFg2r++Zz5qx4Y+bOiCeEc79B/DhEZcavo/L2O5L4Lm/CWzeM9nD2xKauCsmKqIAN5j2q
ddVqzooLlDl/go95L1SogtE/dtUIlUrGTmOuIU+FszY6iiyG9p8CARNyOh9NARwBqV42LjN4J9Wk
x/liRfa80hTigf+zoGBqAP+uJvaK1w/Ou5VgHF0UPQ0uUOlRYCVPxiL4u0I9uZ7UKfI2D5Ikiq9/
/LUJWjV4l+xjQ8jfBYvk5xdToc2mroATaYshZIcOiSIJHURlyzPE5yg+gXI7t6KohwMP8aJAfyP5
5KoccoYhCHfAsRHkATah4CYWGLdQFFD6aLa+xTTVzGDxpWUgBjXAg70ENDIEwcKqyM3tOewEmzEe
s+vsBOKcvHhy2HeB7e3Ntz6xaVW0U2VNoRtNmHScZEMkNrQMvH6A0XiwwCsgA/AfnMuELaGomnKD
AvOOAzJefPw/6NBFhN/LkOc08xQ4KTMVPsQGiOye8C4og7nCKD3EJJ6gaGji9IhJG6mIkVk7+JYl
X+NtvRnGUfgQ42vuPZGZhvEqh5D9W5UUDzUcDPh9GK/aODKxuAWC/WWQKWYcF0jXkTBYGk/niiB7
QzJ+By3TeDhXFOd90XYvBCcwLObtFPfJ159CdMRQ4/u/mBXAGt7w2z7/HyRlrrkeBmfadXPzB/Bo
ePyK80G/DSmFUFOqC/Lq8FQC3oPB+iP3RSLxrAkTdJ5QDroFZB6qHdSE5m3G8/zJxhg/p29MaAe6
xLHsEuRQAhQWWM4R03xDiMCMAi8BGMPwb5mYQfjjSyvIiaAnsWyUxX67KCmAU4bbUARMNJCwXysG
TRVAMWWUauzdwfruNcsegjcubOLi+nBVrSFVewxtg2/H5DQe2qQIY7VBhhyUWEHgGif5gRs/22F+
ylA+ncsRhBF2WLGYZdpk1UwHLF00unxrhtLcUNO+o/jcGd+gBxmlpJsX/J/sP87Oa9dxZEvTr3Jw
rocYejOYngs5SpT35oaQpRNJiRJFUk8/X2QPpquyEplAo84ps/fOTYliRKz1u+UV9D8qNHo0J/R2
bK6YgYFmFMFkPVko2Kf2NputyPpi1kp7hPDaHXlIVWYg1JccuMvvKoOynyzl/nFE+ZGP4Z4geTFz
pEOfI4NUpwUsH/sYg93QUhGugHDQC+GagARYsRb/jeZr4Hjp7H0M+zwM7dV7kCGU0Sa+G7Wu9lRZ
8Ofaa2fAWvh65pKej4NI6gCEEDiN6ntRdGWWJOwCeQoIBWAv2Ci4I1bbX0VXFfsTLi8BAgIDfnck
4gr6uP3a+b34hDNyDpPrMrmkvmETGIstmDkjOIX04XtOhk6yZJ5zt0qRkJGGxqNGN/JwqWMf7W83
HXCGonbgT7pYhxHeIHIh+m0G5olAVdmznLz7GgwFHgr4E84P3dt9EqwUJtqfmynaF2gqrAGo/IWv
Ul0Ji7i/XLzGaKNXrzPoCiSe4QYzHQRaP6XTvEOqIkenMcjOQPjwRvY05XcajJ4mQHdw30H08yL9
HWWj4ulTRg26qCqEhknidCFZuYdFRWG/rT3OJeEodRYGuYuE62qugrusgv8J+wKELXvZkLlh+IqL
JZ3EioRS1xk78wzPm+YhAA5v6oAHm1crZOboQUzxYuCEt1+ELsKShIZ6zLw4thMRTSCeG+Zfgtol
Hfhc/shOKO8joa9cCd1tNajHRftoTzFQc4rzPL4nmSfzmLGXPTmOQgwMglBHFt02prx+sEXmpOLI
MbCH9BEQLCr2uTZQ81hhR0V5/Op9J9zVqSCQ0O8JNVK2NvacPp45j0c23epCtCIEyuStHWaBMVlr
cEHQWjJ1z8O9NCRBRwsHOAHUr/LuA/X2pfV/Xikdu9pZpwhGaPvq2nNZdF350J9E0/f6Pm+GwgiF
pWj2GXxp0UcBIBtZLgCy8YhJ6ccn7aI1pdWXwNqA+M5EXTmrilxBleC3SdFTznUJfJ2z2OoZbRGv
VhlII3KCEa6J560CINrIXjQh/WoCq3LMJ/pmVzHIlr6FfqJivsiQmwJibDPDmJe5VSfaKhtptPbW
OTp+zwa/km4PKHdHZgxYiElujtMjXZGJiTU1kBhoiweRWe5k46KgIKjr1ZIBiRzSLiwCqImmnoUf
9uT3BEbuDn757iTIpPOeId3K+mITcZ6TELsMk+GLNMzGjZPJk0zPxtWcjRJe3pDrFmUjtRCyj6CP
nwro8kVI4RIOqV/PUNRema6CEJzbCdjSBfx1wc1KwpQHYdjHfvUg2MOG+MaG2LKZmNhaixG6iJwe
1wANGW+dyu5YHl+bBKkV40zlA01vkA1w6zkXY89AQvikaY5fjx2A6ABhqkZQ0QPjGJnEplFAwF48
e3j8OFZ/8KYDdjzAZ+uAiYEpTsmgojYoKDkFPv3dq2NiLjlltCuM+5wOixeOMHQG2Mgkec6CKXEu
aHb4E603Z4B5e49Kcinv0Bs9pjUIlJpJ1PTF03yoLggHSk/SiD/p8YnQbeO9OvlddRuvzcVj/RoS
7dYvdii/sRGocBtjh39Fc7ZAzE4NrkJrQb30P/vEp7giD2OsUAiADTFgVqRFUlS2kpU9haMdM2UJ
WpnKCbiX2n9MrjF+GJAJrn8f+PPKI+hsCCQ+ZSXydX/+vZhdaSl0bg3wvwDWnnPi0l2f4SCc23zt
Ba7znH+mBDfJG/XWEAvgUPi3JXS/jI1lOC8RRcmw7gjY3/cMH0SSRK6ufD1g7mwdpvzo6TWOxKS8
ZBgi4kHPm7Zt6AZwOIgO7EQMrRBWLWHZ+rBci1G0UDpTa/geVIizZ83Rmn4Z15J2P+dqri70iYVE
h0Qsq90YxOT2/TWOMXAgx2d8tTUQqTNFj2nSHsMoejqTNYFukGuxRYykEXSIVHYlZi+Qlsb9H4mw
z+SkAswpuwb3x0I+KqvPANHsEJ2EB7qRIDmmguMxAtVjHtfGhs052nI3xQRQu/Af0DKkLopmucUm
3/5eeEzzrcn8g8cWtMKRh++8RxppyGmLYgnayEasiacQXHJgT559ZcD0BLdhovCn9+PRnXJ78KVP
6tl3KqaKx+PvjCBxD5w6HhS9cIzrNFXaFccCHTIn+MnuAq+A0ueEM+t0LafHFVpmAFUljW6CvRKR
MPcxs2IBx7Se7THfB9cdKOx3aq6LXQVLN7ZWEIHbiN6L/3WsGeuVWzhvPOYFTaiBSA/5ik3NQPGC
qa4N0nlGYXBRSZtGJ5l08ce9rxJB7uiu1K7ybGGWrTu2eGLnINDTx9g/kVhHwKfE65l+MVic6FJF
2OqeQ1pasTNTVT0YCo8qpR269QziGK+BfFrmHDdicDEMOYuNx4fLG0zaWXJCsGkQCSkPpRk3Bo+l
yeswOgpxBLhEjaMV9knB+5AGqaPzAN8AHFAZZSkAgMtd61W0T6YbO1356QEAmPpai64FJ5uIx/En
GmRfBCBxevUBfQhjXMS0pQppwx1L2SUqraNDEir1UjIlU1NwOpitpGr8mON1woumngJOH9AQ7IfU
1QqapnAe4AVc4wOphvxurJ7QsPRwJtgf+gTywrEkEB0Me3rh0ZIF5UiWE8wTitplyN7xAioVBify
QOXT3QN6qKmvCBUJR/qjA3bDTfEpdhmfYM8+9iyXR5Hl5mR7Sm1+2EaxA4tERJE1+TDNMujccUzd
hxlgrdbjWzLCKYk02ZrwroOEfMWaqCHNWis5+zBGU4CQGo3L2Db61TShj2Ye5nsNm1UZiBXbWtbh
7zQBYLGozXGpmp0Po3YAUxDDYGuzJjWErdo2wsH9TqVRAzVjzEN9L81le2Gn7TjtP1mf+JwgsmjT
6Q1uDGfI7I5/7/lnaV6Cx8FTj0w8bfi8yG4ZpIAZAcuH6RCDHJL+UFGGn/VTswWKNIV52umgMuml
k0p106yTMfsG5S7l3ibF/EhzTe9MRuDG5LyAyndayhnc3wgAq6VzhnvlzBYI0C8FXWtZecGWCNH0
xuCqT9km+i0gSgSHSzuYxJR6DVF4eH1a8g0OIVioHqQBPP2QeuI9UrvlRNo5JdbV9BgtqiN/AoT5
2/QeL9jIto93W0SrwhgwJhCpanYpGMHWKiWEux02K/BnGZKAKTcEgdGD9z9EQaP5rdZ20LYREC7C
XUx3uGd+lYYAdgT4vJC2986KZIuLOQu8bElIyrXY45ShIyw7eHXiOyhXOyJY73Y/EgVT+Z5J4hyF
/0j7EYCUFp3HjeOzxJF1DFwVuQFw0mf1sUmzHiZgbuvnoVwrLESkI+RZkDGMUVBvvQ7KqtgzfgPK
y2xnU0lp60ZHXesbAGUx+Oy9zL2KO8EZRKDsoJzUI5OTYtBs8mNyBHDufkefkUkJyUMQtQp8N7hQ
kbpxU8ecCsQPdesLuH21qUvXRDfr8kmEK2MH0UW0SdR/TiQSTjEdPwktLUaf3XOju6rnu2Eqhr8n
x/tMwa7p4dPvGOeIvEBuczAxXfZMDn6J+CtpJC/SG0BzP9rkXW1G+032zqjxYK1wyefDvCvMXS5l
oDLQ9gqBDW7F+Li90/c/HOKvYUAjx/pQYVATnNAYX72KuIsMJopHFGHylUYJORFa8r0JNRqRrNTh
WWZf4Qc0mzDWjpHM/E+vIrUtG7MBqaZY1brcIUqKAW0PdINRN798a6zJSc+ZoY0Zfg5m77uhORQI
r9grdNrFMV3IzBo0C3UMz9y1VszBQNUrLRl+dlicK9GTLNh2plBaUAfMO1MP2ipATgH9xGjBhTnX
ptaIUSEB8xK+BMwyhq8fczeUrlptSmmIWZoyrcQyjQlC2rME47qfgtYwSGes8Aa1mcoYdZqujFK6
r85fngrfFFJx4GBmsrexyk/Bw8Mt7+Pk+vTeCYIdIZVQoHegmi0mI53g/MUsOQpz0Bb7oHDGg1xt
om3lUZNfeMHWilK84/QhiJo2/Gfj+VeLhm9kTHWoP39dn/1j0TmEvZPsEeYYIgscpYQqIM3HEH6y
AVnIi8VgWWzDumV/enF2YiSs/Vqi9eBwhZJiewHWa1o39v8pngkaG/kkkxzBuUWCGoJTqnb2e0Hc
LQNEOA92/9stcysc5qiNudodSq9BAylUGPNdpAuHjGf3Ufihw67HayxqHQPUkPE3h5Ta1bj6w8LT
R/GQUDnQYewObRwFZF67mYdAlX+Sa94Frl/rW/0kXph6euCK5i8CETjF5zE/R2q3F3sJbd4bx1Q6
TUhTJnqt+3DBx8lfB7kNPf5YvxgLM6PweYhvykN8MFfYTVR+IUZMpK9kO1jI2hCbEJFOkiX/Lzob
u42QmrobBoejrXsB0CXGu8OifezePdhQmC2Xpu1oupCZnPGNZ1GexCsHRSC83Eyh/yHyeHJYtWYU
8Fulvcc2fiFlj7C3ParGL7oUtOMLV8QLtdyzS4++iEZnv6euwtt2JjJ77M51wVPYGkx747Ht7nYG
rRoSk+WOyU6t3bdnndX2dEAwJRhie7U6EAnRTuCIO0D7LaaIUS31mHjMX8/WQekcDiQ2D/iqTZAN
ZwrcUTe/bTiyy9ZQSOVZ8UVHcJDm4TsV5DmTrlAJOf15f+kFbY8aas6GIZQ5z2GIPgS2YGitFGZY
zWohmHBo/+iwnif4tNeJ2pZuzaVykISS0tlXlBIYvN2MjepEIAGlG66hx6MXHiDUCmoYwDLxOcee
uo2kzpvBl222D3yRYlg6ieJiV9FPz2V2UE9vLNuhR+XAt+/z+gp6MV1SspEGSEbPlc0H8kaqBh/U
G4Kd4mnhaYcxBf4eqlsEHJBBa+Jx6HnztkbcijmBGsMey0UqGxmjOlQYxNEh0wLKhxoTTr2H8CXu
6lt+F8njjMlok3Lv8kWIJr7eT8kvJWlhrp8+a5gmXrS9hXqimMUDYENhIGhEaQVv5DqH7v45vbs3
uXW7XMTNhmzulvyVti6XihdMv3R4tO8sEMnuMoez+5zyvEOZXx1MkozobJlDs5/TM3p7Wsput98Z
pq3hkMeaBxzDdE3bmxMMgZWbXhc985jXOEQuxSutgx/fsEzE+CBmBtjwAX8uDqWDj3bTE7y4eYLl
aJvs2zs5BvNs0Rgs9T5CyflLZdU2vJdqlhTdCpiK4PPHIEPF6nRtGK87c7b7Pq1ugptqF4m5ViU6
PNRsCgzTxBgAezl9Knr/Crai7OUFQsRBehJoHsNVu2mHIJbHWGj+2vFUxHjo7QWJN/OIUVOoO0bS
mkw+oVVuDMC4L54HZMgDZ/M9SjAkJI58XIVkLMZJw25V04gMyLLvB5BMwYwEhWRnEomFS3yHputg
2l6CIoI7SnUrXn2XydAcOZBw8GMSQaeUp3jhs07qeHAY4FWQJysqw6js3gmj/TB8t5vs7Xe/WHwP
DKPG4JxkPVgg028pmispg5xtHqMIYghY06hjg3eD1sNew8PLXdBlikij7kA2a0GPL5YYaUvYpG7c
tK1rTvwD8XScnoloCBhgw/MIhvg40KQkUzudl7gvn1j+XnYrkEdhOHCYUIOrQ+9ziGaEwxD6WHYa
bf1JNhxLd2MS5QPS5jMQdRIwOJkqApDY1BlM6Ej9ygEaopD1CSD/7EMdt9UHvRb+f+0oge4FXizv
IoJBgWDBjH3Ti6OLdT+9SHBLun66AzRhAhftwq14MPEMNiva6ygdGfvB+N7PpMIi4VBmhUQ34H5L
pixWGNCvWLp3hlb98Ls+GK4MTz9gVTF6gIUawa6QsIQ8mPiGRCwCAEe+KxYoLxiNcCCWJY/068ec
jBT1JvGB7BsJTOYQ5l1WieHQSCfG8Ri0bJ0Yip7DuFO57cC2bUKc4dawxjVdCFE0m9tNpb4iroSR
j/ee+up/Xr1MRmvWaZJRCtGSD99Phm9305Q4JjFvw+yqNJ/SqN6LxYxOAdUvEFG5pfdGG91GSvNB
JibonD6h63iKkcg9OInIxaGxIj7fydgKJeQibmH3zDcRN2CsxVCwaZ+TYbWA8PEhQMmQrvkhpMSc
hQzpwz1BEF94kq4yU3/YZ96QABSYgJHF4MuC02LsrMPIH5tLKAubZgOhFsEh6a7Zr7A3tmsIpKJP
/NYcu063OevLYFCBH26UhbX4bINDtSbNjfSG9lUZWqfIS8aMHdT5bK/35QNTZIcQMjBwfgedcYCP
2CRNXmox2ZJ6ifcFCizmdctwh32yh4V3FtPaOvAS+IzX8blgVmtEQTgJd9U67r37kGhti3wLOoQH
pijh79RHdb8BprFn5Rh4BoSXbzGJsi1jlIKzIt3A8IwQTX+wz1pES56fA23DjGXOOHBSCF30DAs8
U0gHUaLy4yLc6jXERWChbBAk3C12LyKyN3PaAjLWujUWsTed8JtkonwW99+LDMW/uZgwbQn7McF0
M3z7XrMqp/Y29qTZe+0jN2QIBNufP+QEI4KeTAtaaph8aCx6yvnbfeGmRUq+f/ZKfMNwlOxamcfi
9/V2OVU5y2qhLUQ7LJhtAWzzXPXW2UaMUmfG1QXYAYPcxnBf2PM4DhfJEtM4DgskHRgKdCoxZpiC
yCM0pvBJe0x1G4gCyaeQ17oKHb/dBie4kPg5l8bYdDkbVOxMeb/ARS2f8Sx3EsTsuKiYYgYgTP0w
1Rosh5ILBkiYZ9JaiuA4kwoSIN39gZV/ULl2+vGRyAEcHPY0WX3heWIom5DEPF4P2RTwha6w52Ap
mmBT5gMIUC6/VtDwLqESaE+hzjqMLOQnfQrMdQEPcaNY4/2grehTjvOekA4B+AvQEu1k2kWLV/Iz
EAFdZkrNAeNde+fcqpHou2ViYpF3PYRCqYe6d8KhZM/DgYA0cZnQLhjdELVkl5i23hISFDIRbbIY
py2ibzx2Q61rD8NhBUuLlwAtds8GxoVlwfbBzLiOuklbcw5UGJnYE3LuGhy8ch2E7a6gedjkGMxG
M9GFsyJIA5HBXEDQwVZMigH8u72hKpGGtW2EYTHCZibEThnRgjAKidgoOQm8kCkPo/fgA+wIqtIi
ZSk8WAMmo6kYQGG5kn6AlIOithiZtwiWmIIPvxEoTuiBLCxLwN434tOGZpJzr1+zdRJgCEZ1og8b
h+dmg3iZMExqq6HskmDZryAzkiP451ynuxTmKofIvSEjmbQ+cASDnnm599G9bIM+Pum8+bAJQmO7
c4baJdM7D4y9KBsIBrG6GkkHAKOMhzM9vZxlVV8GX2eSFecVyeYVDBfY08sYKM2cYRMMIKlJScAI
TNIi7pV6bNBSGthY2OopQez+xG2mZSedNeR2vWblKl3FR2cezbSNSTUpDBNN57FBv81+K9jsz/zh
Cqffy6uA2lpUU3mP1EkoZuNHMFTwab1J4kZTOrN5gItN3AcpEuc0UW3CZxltAGkpgMSQIlZoNscr
wlBrEZ3dRwi3psw/O4gGhIrZFoEAfYQW8PHEX/NgNqRPU9d1AdiNMwPEV3CKkJqy649vIvxB3TGc
dIXWRBR49wOrluYiazOAA8X7EAPVMplaexuIL75KPageMdop6HjsK0KCUCEPoYQFZuOjA1YmX6t3
Y4XOCb/Bk8TAuzlZgN533fQtMu7QxqBIT8lbdlbxKKo6G2ItDvaUeGeWN2sFuAPFCyQ7pbBog/Pu
+8w3NjD/pG1FPVYramZm6UybDol8vZRKvcXEc6YYFKPXTT08wEFAlmwW9kpHFMtb7QOCYcOXT7XL
80j0lRD0gGpDuTPa1xgSPsomQR3IkAGnBbRel21tZ+BsuiHbj0eQwAhfLnB/bBqodMCwZThsrDzW
NAXpkEYa89Zh3Bhpz3R5QVjRqU84f0mUapPM2JoV/Nlma+zzrZDEpj9QLVD8STIkEbGlL+J12DW3
YMT+BJNKRJGFAyQ6hqt0ks1WT484luN3FxMNZRGR5AKVcjuJKSIgklk1MLWhy3yETbqRiHrx184I
Z0ND3Oq13AKm41xaGLiqpjZU7jm9mfM3d+nJEqPOIztHfC7CXnzMbYJCGHQig4Ci5WMI4ar0Gq8Y
QWt1LlBGo/sCSy9ZVIIDV2eQ5RCyMfX+nNnitQiE2lfoltncRRBYsmy0vlGtFGYPVxv0jVresy3w
VQGIB6Q/IHdkZB3H4fJJw8BIQsJ0apT7Qk4iJC8itgwbEV6MZEnBhaBrWq3y1WcT9kU0ANBvNWQz
mWUTbErMv0LwOf+sgXApoj9rrJE7Ia5BcNU319FWHF8pA8sRd3Dud7R92H3MAa5494Re0SuGbtF7
di8Rn6ztyXanIehaAuWwZqQPgQUBpDJ+oOk1o63TrduYX1HyC7Pwq6/MnMGyQalDQBmr1Zj53TtC
FZ+d8IvYXunh4BkJ2g4Arhdss/Grz5AoKFvX6Za7qodfHdyTzw930EZFeK+TGAJXhqp6ah808Jy1
NZIJnCdNCKvLjTGqzNBwjTOCdFddvIbZmDNgaDHFhbF1M0nvhCQcsN1cUqHavrBq4LcGIP+4jJnR
BW7DhmuM+bs/AUMiHqxxOk9CmOIxYzLFjgPeSpjEV8hq8Ag+eXIj8JWYOw9Cg7X5jWkP4IXkkAoX
I1garJsOtvh+d22vgiR79vOTgv0F9bjwv2jnDxN1O+CbvfelWFUumYldNvUHwvhoYqcsyndn4x++
l2j7kFpIfes9Cw81ai3kZpPqweD5drmFLJJ/MEZ9OGnENdTLzKmyFwXZkribuGzN3RehkRiC+8gY
x9S40gqKIKGfXpPY2fTTJdQ4IwaqId7t+5U1wtYyf6yDpTP6Ll8UU5RSvXginmJsXT0R5Am2kOBx
IKaEdHzLU0ffsdoHOi/5NCEbakx1ZNHipEEFUyLRgCXspBueWmQeiI16+jAefsaATphVGJiHFWut
9lG1bIxbunII8UBUsbHYfe64wr5E9Yro3ecMdT/fKTx1SLhLq9nSCQ/yaSUm6/Jm0DjfsZg3Lr0m
YGPXmaUn44J0+bGDKDpXmaAsI0hiTodJtipxADLhHNuGDfYkHBBQ3fe9StTwQQJDqnf2mMZ4qLoJ
vYUJsIMFKznmN3ssLV8iBFsBtZfbQdDTRuEZ8Ildb8LuxMZ9xwa+PDXHiI4Bq4EnrnrkQCgJHlNA
HHkdaQeUX26oVBGYM7WRhATIQrTt5S2Hiuq8JngTUAat3zNir3fONB5Apo6KY7AvFhm3QD7l03io
bYILSPznhgruzdYKYENcwpwWw6dshtvtxrfmEp+YE0h0noQjSkw8MFFUg+e65kH+jjWhZpCe/c9z
4MPpEFZ2eoEuRRODlx72GiZK573nU+DTLCiFgjgbfZUerH7grOCVSH5b/ohtEUFmNfqpQhS2/jrv
wwyqY/xrpCKexcSzldWa+phCZKDcEnsY0QVbOFFGWSLkrgYImfXqYihDrfbyqEd2qqMtK2JjGL+J
s/iKoBf2hr6UpMb5mzKLB4WzbW73HJd2S6hDv2viTrAIGwN5gspwjJVwc9cp6y4Q+HPhVHkxP4hj
scenREH1BTxUzoKl9idf6cdYH5QKF5MXj9jVEuN1PH2M9KOtYdeRUCcAVlHCMrJgbHU+DeoBk5Qo
o8eUlA5wME8heYIrSNJlsjEPsD50m2zNWx7XkX+OVslAKA0xhQyXiAzQy0qj7zTYBLe6hysDj4Yw
FyAdoKNlulYjPFwBbMC///U//8//Ptf/K7jms/zeBHn2r6xMZ3mUvV//8W9F1v79r8d/fn1w+Y9/
m4apmYaja44py7KuyrLJ98/HRZQF4sf/R9h8TMt4fu/r9BYcY+/VRbFA9ajAmXWsoi/RR5JHxUwJ
hKLyAHeL7T4nDTOiWwp5bi6FgRMQCOLMv3zY48SGqGnGQrMOuzY3iVHXTo/TGzoSjRIaLob79q3T
lyE/15jRMakLkhSSdYrtAiXlTF4xJoLGOOc8BcPGVUOvF/gkffFFJIIMF0B4VrFxOBgpDvHqA1LS
u6tIjsHNxwWhCip66bM0WzcDDVZoVl/NnTyiOoQvdpb6wSCoiRHKNMhn9RCPglM8/v0t1SzrV7fU
kG1NcQzFtkxxy/9yS7Mi95+Jqd/XiDjIMTmzorHdnnXmJ4y/S2eqdvXDZ5dx0GKzajxUBkiHgJom
BkFrHBvTAoP7vaedE9UtLipGgGHSJ4L6seR4mH2GRchkvfvMGFlbf88g4fhShF2bxNubSfU80Zhn
t6Xae6IVT9sh4sGAUd/0ZV0Yy2fmOlb/GQ+aosf2ZxKqkLkofSAdtXOEtnpUrBI+LaI5jsqwFLH+
+7zqOogHruHZ3tyjLjopSEjrzBS1Q7HS+Z12p1jd9/YmYBNj5kzQ7qlkmTGeXtviFXtA7pPKP6h2
9cJYYErKIbxRFmM0JhfrC6BFCiDtXe/V+yDHGdugQ/hDOvFS3j+YgEQYfkTHay8ZnbTgX81LMAgj
ZHWkaU2yI4QiubPU7LPau2/AIphPzL+yUy8Bi5mKoo2bCwU9NeF3/TnSbXzI3HGzeXWKti/g22AJ
2TYKr+ZWx87ol4zg81flOZqpZwZGZIzK3Kk7+u0SItPolSt9Z7BLPgjpfmyq3XPHjzvEUqJDbXDX
XrINzBPDnqcaNRVJHkjpB8lGAzEgnidYEXYMfvDewdkFM+OQHY2bOQ0X4TAH7x88SJ59TCqO0nG2
tUSITzixR/qZjOqWePCbHpp1IqXKkYSgekPZCTrRjydMQnetsXTI18EIxAExwASIAYbjSCdV3Ah6
eOkcqk+n9bkxfAXFuDWuIG/n0FQO8nHyBmbp6gVARzYsysIYp+ySyptZ69ju1S27rubhAqm+sAgx
gTDtbBxNmOq4MGbR1Lk8djzkIGplOfPXNuLJohOuJLbd+7iAPlhKqyghqYW9+YWbj6h+sCD0IRhz
DIZ978zxe9egnS4YW8AJDHe/axZJ3yqh5YWLqrxpagvp0e4Dev/p+trAUYbNw6vywXPGKfZaYeoc
UA5sgz23eArNsEqmv1/Xivq3ZW1bimw7tmFrlqzYiqH9+P5flvVTtdL0XirxqJHnPpvXK2NQ6jWq
vFiaGa9bDIpL26x+u76y/v2lNflXlzZt07LZwGVdt/++ozj37z0yikcyCpEfxgZpQB/Xt4CkzGsI
7R8RekduYriRlPVXD0bPjPjtNysa85YGtUoCBJBcbnUUe5n7fAYJnxAs9OtgsJA4VxWrYEp4CFF+
+cTd37/4X983bpxhOZaqavJPL740zCy4V5T1SezV0tGIeKXjsPIaFq1Njj9LNnqNm/Dwqm6/v7Tz
i9vm6GzEmmFopmL9dLbJhvMyP0p9H6n37ofmN8WGKUFdkiunjs3gYBqH319Q/ML/Okz/8xFxdF01
HUO1dMMWL+gvj4iuNqkU+1I6qhTXT7px7n2Qzn7+cMI4v35f//8yjnhc/nIZpYj0pqkaLCMrlAqM
hu1/ps95seRgKMfN+snAWnxMc2cLRMRmy4C9LwkgeTuzWw+ivRjxCxs3sT/dD4HpFUNQW48tnwIo
tzPJxEQklVDcU7VnjvoeH1pAvMChOhN889gwQInBU/AG72M1ApA9qszMub2Pn2N6yRbapvAUdLEC
l6OtVLuwkXsJ1OWi7X2ETGSUbo2LcSGDpN4rM/o2zFZviEvBuPtWjzqTnyktYVUs4zZfBFbQF9ol
PamLav77D0sxfv9pOcrfb6OjNHmRNk48qt9uoI7flSuV7uc9/tbXUhvbPCzvzHu/OLsov2WbkSxi
/KX0bP/hdfxqdVMpKLqiW4ai/vxxqk1zz1LVv48ezjRhi9Rpz14UDtpYtQf2e+mbY189/v6if69R
/t+T+pdr/vTe74WiGqX/BTC03ayYPxOXAWaBfpUC7/cX+sVddmRFUU1NVXVDN6yfln8dW00qFyHO
JiZLqC3b6GijLwwUegAGuOMsvQAmpjYsF+OXh03T+f31/7kkxeUdQ9YVR1M0Rf/7h1xq6ZetM0pG
T2XMji1zUlbr5lW0fn+Zfy5JLsNFVMsxLNNUflr5WVDaUf3OkhFU6puqz+d85lpm1H1TmaX+4JX+
YRf45ycormipjuPIhqY74un+yyZgRoH8sAuxuSXILtHNxxvOIkua/fkj/OcD+vdL/bSPKq97/Q4j
Fgoy3xjkFDehss6qdf70nLtX+Z2q3Pz+dv5zaf79iuLN/+XNaXcpVp96kY6U1zwjuyOLxhFO7N9f
RPnls2HKlmbYlqNY9k+PZlyoz8CJPunoJc3yZKtC/92+8hJ2z6lHIZWJwiitYN6UN9Mf5LjKjtXj
v7U8/vIafnpwUt18vJ6VRJoBRYtLm9jc8KqhNUy6PDzZ3WvwASyXxVW7/P7d//KJ/a8L/7zrfL8f
KfOVMBG7H5ktwfyBSAS7ndjvTsAxv7/aL5/Wv1ztp/3GKO1X/G1SPlAyLRndB1JR4mepx//NO0q1
pms27ayt/nQ63h+xJcuaAUSdzxQQMN9xdTIitIwsyehUJwODcPPQQ1OHeDZ+DlIwmlT7/qHs+eXt
dRSaa1OnZNR+Wp7yq7bfgWqJNQNe0n0o33ZdbuLYk9V1jof8T6eZ+asLqppqO4qmOhQfP91hXW9q
OXvHqUjRqBm8Lm31Dd25fngeHSTeYlh5sac9MzfxvtjHu+oQ7l6HN5pX/UgjJkxnVw1PO2MjrIO5
lA6ASPK+OJmrcBPtX5f6QJzP4XGglb5f71dEetnhc7WRkoLqMdh5Wc7Et/gPkgauKuIxND8PRDnX
5PaZiznC6iE//f6p+kVt6ciqbpqaoaqGAoTx931CueeNLStWhG++y+H91tbaa1yXBloQj+qrqSF2
QvfhjGrT/sPu8ast6q+X/ul+l7Flvhvtk49eXyhwovk1fL3S+fdvUOxAfy8o//7+RE/yl30wKHK9
+nwo/KPXrYL5SgZEBquGi27/Yf3hiVXFL/vHxQxZtjgvbUf9uR66S1GhZVpO8pwatu3vPCD0ovD8
u0c1pIYelVGkjrV32OZgozLS0psSgMI8ru87LO5jHEVdCYbkPrch7v5wH351BNE66LZqGbpi6D8d
CEX5DF6OLoFnrgVtzDOuPMcvNLTE1cp+35/VRP6H42cyiJRpxAjBqAeuUF5f31Zy9+rBk3AIIS0u
s3Oz1sxxttdA1NCwcJCZh+dZWkdNT9evCfIhnujeLcU9voM5pmPol4jg3OYcMLwTcBGLH50rVhvt
aPpDFPY1wyDGUoKVDZBhTUeNLUrpo1DKq1nBdGFrjwdCYDqdkOgDMv8I+N6/nD9AeT9Oq799fIpi
0+3otB6aqSr6T2tBfaZO9W0+ySjR5znjJZOjHYeD5luvfbVoywxhKGwkfZbrFPPXNxkrpTXQS0Kc
iC6oLxrgpANTQo/bChWgDue7fGdO6+Wgg9SWyCD7kmUiy4NoQdxJDDURX9oXdQaxHSGsNeKFjxel
THJLui8SocUvegF7PxNkTSaZmNLa+WiLEODDNpCHP3GZqYc30raG/Jnk2shjn02Sf6gPvRPra0kf
f9Ay1+ahiIqRZj27aTFPma2ghsfcYpgn2dXK0TCH4ChfBm/5JoTvS53rGcxFXoTr7O5fc5VcWCC0
h4rSPsH4mHLIpqfHncj3QJuGUe7KQObxH55X5R8L96cP46fdITDy3KzvJkFKb68uPe6xWc2D4KY7
9dAp0w5w6N2IyJUnPk4dKyF3jvlb91P2NtqV7rhGevz9CvrnVvnjFVkae5at2RyNf99KGvbPximk
ZCRhnfqQYEYPZpOIYM3Vb69kJgNPZYzeIbm+tPUfri3e7T8eTUO2TNk0LEvVfyrC4+c3j8zgy8za
R9N62TPNGH8xIiaegQfK95NWDfqD3zQDpP39pXXtD5f+6Rx+yUGel0oVj94f1Lt3GtMPSbYGas9g
q2vTezl4Fpintb4aaKv8u8reJEsgVrNgLqrPUrMJ9bxf644lmZ3AjwY8/4bd+wJ05yla4QCv8f2o
NpM4wFeZOJNES9qKtc3LbY7J4yX6bajdKofTQpdZF4faUOhqQ0RzGNkey9+/XeXXdxrMWTXpChzt
p1Ldrj5vOXHYBDRwoaJyX/eozUKCIug4mMEetwa93j1+/V/Szmu3cWxLw09EgDncKkuWZMupbN0Q
rrbFnDOffj76DKZlWpCAM0ABhW4btUnutMIfNna6vD70rwiPW0NiTMNSTVExpWEizq4qv3TyrGwK
MkqHdixg33aZBQQRU904XB/p0kv+GGq0nFyn1qVCUL6TrVyZ1ogbehj5TnVlJpVbB9Vl8In+9Pqo
2ncO92MVixYvhrINMaXKKh6+/dkbtrJYF6wSOvzAm+C73b+5zyFaAQV6CCnOM+zotZP8xY1XqvRF
RgxdJR868ELKLEm2CA5QgMCVrTyq54dIgRY0NUE8odKbi4fAeQyEZWOvDJZm+qdwVlo/K/uZixcc
6hdAvC0EGwIkX/Tttj7pb3DTwWn0AO/EYiG+CHM9ZRk/hJgkYJ9WHO0Z9hiISB0GQaLWmxfuygJU
D7BiRmTXbyIwRF86UuFsi4UYrCRIMvRi6CNLb64zU+5B3mdAfjiR50Yz0aEKRZNAwPccoCoag4AZ
y22PETH+mVvapC/OSwIWPB3+bVA8+rPeg1meaZQVMUORUG5gzSv3NfhPD5NR0CTOe4+RACz3v4il
IOX5Vs/BigK54741vNeA3xGRRLCLfYbiCSq33V84H5SNQMDZk2xLtpLfCfqBAnDdg8QUUWqjxSSi
oyst2Kcl+on2tE3XrcgnXQZIQ/p3ngtMulm5wp3srOu/0WBGCicMCMemJgzujU2ERLY0TwwMZGUH
YgP0OqZwItLzE2eE0i8GDiifOgaLfxN17wB1RElL3Ave0uyA8jXguCJrSuBBmX5pgj2Y0sFtZkL8
Unn3NsqD9O6rOe51T94GfCYuYn9QRIAHH75lxOcpp0WMtgqZ4PbbBrXlXH5IjyJg2AitoEVnzNts
6WSLmIpJAicCaicT834ARWLQjYVSAdZ2pd9L6qKgG+k/t8EzE6CixeCu0vq+U1d+ATR+D568Rg4D
lWcAK41hzGzQKMUT/sIpiDtxXlHcLwcLDBPMCfYgC+kIu087JZjVd58qLEwQeRB4Ybg5r5qxbmk3
KXB74zepeqbWJ8yrLwZ+pMcXcToi5TVU9qbxnaCALBWiifws+Ctp80536RmQvPUaee/uwRts7EWE
T3ApcEiD1+J9Km18YxCjCbMlvSNcX52Nls6sdCWJmHK18F6qV0xUMj4WuOOJ5M0zbVFgrjjwbFe1
9+AoQw/WjO5S61OP7sjKNHjH7g4ZLwPBAbQuETunioJFOMBHhJyKiWvMCiTBFuYTtordvm3vcXJR
V129dm0YBShsBc3UC0Cgc/6nKsQ8558KJ+ztH11YuMk/evSuYjqF1QV0gziaqcVbTLxFbwWbqZjO
L50Xu3hzAGVubRuTSihCwiRJigVxooypg8oaS3Gw919BdLk7ZH59b+/VCAMCWRZQOVlFJW3mwgQm
JuYgpdMXnPTa5EOEYJvO0xj3vrBZJag/PJrZEmqVMlhsZC8FwV7NWnMr8PvKU1FMC5tP9U+ZbBuU
cacbmSMceFN5L4NL9AjZEqL6ZJMkmwAKokmDVrnP67X2yS0p0oeXOUhq8Ia6suzElzI55CA+fQB6
6kOmLuPsWNzVoEG814442HCNSa/BIZi2uTatDPauakwUBQ0DwYDhBEzx5L9kfzBOY6VJCzFZCZ9t
u0SGuqD9ZXw6EkZn3kPb43eHxS5p66rlUflX3z3kkovZ9ZP/UploiKq5TTVNoXbw89w3/UaLfTWI
trkFgJn8MqV4UHEwfF0f57syMb5gVE2XZUsn+1L00b1G6hWkTp/qu8T7I1iUn9yFgeEFRpspOkLN
Ohr6i7p3spiDZtYoL55x77onMV2qwVuVfAYQBq4/0vetPX4katOiaJm6pCvf4dX5nVepXujrZfL8
agEVdybPMGmxCpljgGs//jdj6dTAFUPTLXNcMqmiJK8CT/WpaHLAU0CVvUMUG7SwB4vxpQfhWJA7
oBqQBNpDJh0kFtL1Z/gVxHDF0+RT9G88hKTKP6eau19Iy56w3Sg3BMlJc+i7I/BXrqPrA/2OYUYj
jRZVkCptSgUB3N7i7+7v12DQ+DEwEm4Mc6kqdP5CoyVl9bpqRn4VbROwxNQ1oc55DS0dRGADTrym
C3YqPcAgANKHSkVvIclHFadOYN1ok9JADK6gZpT90er19Ue79WSjwFzvgkjN/Szi7vmw3ZPeQUBW
0GBE+8L47OqIRa8trg/5KykTCRtFWVMtVbck0xx9cz10e6VI03CLOkQFZMw55cPxhZzq0m9vhMMX
Do2hVysqhqxZ5q8qpJVqgVT0tAIjpMAK2EcvUvsiajeaANqFBasolPuo/CnsTnX0FXMvaeQwU+gd
vdUaTOKJdY8M7s6hKfwoIUez78K5hVhS1D613Uyndf8XyAcqc/i2AJWYvacT/nzQl1ntUVSbvOfD
fzT3T0+Qfian0+sJB/MUiR+Kw0BS+1n/fn1OLm0ExVAoOg1dUxLEURE+aO2+TgTP32boCRTmLsTQ
Q36pAVR6L3VycvFKAOFFhnx93AvLTzFUleNWY8v/KiiJYan0Xagmz3BOpwiGvzwQ+cHvuD7Kd3tp
dH4yjEE5TeNks8bNb8vIC0NsawjfHmQg61QlJ8MESqEfPQN9CnCIvbgrIOPoYC9LaGbx8man6Pcn
liQSMlGjEG0Zpq4Pi+jsEHethpzGMKOhSqpWL1aJBB50YIDqNcm/NEvytdhn07S5sTp/7Td6mpal
DV/XkLjXRuOKuWU4dlTSYP2uznqkEZyoVHGc/osy4fVPfWEwTZQVuu/DDcpV9fMl26bVGinJwi1i
MzkIy4iYleo090ebbAPxxkXxu1gq0e47G2608ZRaV0JNUrtnJHLeDHDux8Vi8mjMl9sJAmPzp9Pd
6vr7KRdS+x8jDifO2SwWTpD1WqtE265V9kPTT3E/8sgDvYORnYldgIbWd4EeGGK+DiGbD8IzzmV0
6qRYFKeUb3V/LwD9Cfx9aWfLaAijQjiibh98CFL5GkZPTursAjHfggdhQb4a1Y1D/+IkmRo9bo5i
ahSjr9ZVrh14UettaVjSjaXPRWE57Y9NcrsR9GuHDzN0Ntboe1WpVFd9Kn33EIMG6UyN1/V2bR7P
QoqA/rJQb5z5v3f7aMjRgs+KItOTknbEEMHooN5aJNgUmoeUXD0MvHv5wczw0Eo2emsBRn8o3QYU
JDid62tFGgb6cewMD2LJki6LCt96fOw4hSdVdaK42xS4FfL1ErrRxoNN1y1sPyVYpHZxRN2TK8nD
96SOMSpKHgXxLQT0UMeP15/me59fe5phps5WblZorpn6Wfc82x1bagWL+8fHL+XxcT6Zbk7O7ITA
xWTz9PT5eX1c6VfT4OdX+P752bhiZaeaYrLa6P13CSXPXRWh+tsuFbLeAssDPkI6vz6ocunTE7ub
BPHc+5x7P19WaVq3Smq7e7ZW0LBmb7sFzMj11+OSKw2NgWD6bM/Qln3Qvdk/2Ux42W6VzXyz+vw8
uN4exPT1x7m04UAJcM/RNqE9MPz87BPUoefUWhCFW7H40OEnBvG6sL8E9TlrSEhv4Z9+gz1GRcDR
nitEua/qwKUJiYKHEe/kauZKjwGxnZ53M18GcYr3cf7SDcLSkTIxsJhlyZmZeWMaLm1+ic6rZKgm
iIzv1v/Ze7t+5RdNlWT3qf9ig3F7NMQ5BWAZGKW/QA/g+le+OOe6QeaicvGI45Zz7ouZ5fiyuzWl
DWtN0nbgMNpkGRU3BvqdIrKkJRp0TCWRpTJGfUSlKOu1bnaELXdcO8f7NfIUlBeW83k62b+sbsUv
l9YPkaU4ZEQ60MNR10CS6tyKTPr2gr1omzsFcSG6LCcbi4YvzreKM+TQRlQ19Ze+mSUoHsMbpNhn
LK5/4YtH6/mDjIqvZmQXYZ+l/pY2L3lhpat3mbq3UQ+N6cbhpMIXp7uuAGoW3JPg3+pADit3fIbJ
pOQAblRwN+PwIuoT2+I+C4abS0UHB6lKeVc7p+uveWuU0eGRtiHI0pJ+r1VuPO5xAChxr89ugiSG
f+fa2wzPcbY9LJVbKtV4G1M9MEbqHm6iFCVriLiuDTK6De3AcVzV8sNhVyTuQXUo2NIp7NEkaKmW
K/bOQ4zOQ3FeRlDpI3U+zPyrS0v02hOaFhi3QKI0mtc0Q2DLgXnlzE1P35CLx6a18PBX8gBo1xT+
ZSLLSEn2RERxtoky9jzS3CJpXUk39lEH6uzIB477IIY3l5H6hD1G7icnoDqvVbucLolcPDbZV0Xd
eOiZZBVBVBnP8jRdVnAg/aB4iMR4o4r1H/C/oTRwYaDpFVDuenD+/qYMmgez/Vu/R412sDeKq96l
kbowVaS3tfsUCwBqmDs1LBZdQ7lSBKpe3KmQ6jWEyoZhFQ9t9UB4dvz+SaVHnCjFSmq7dVsCkiuM
WRbB/+pSqMUfrVpuSukfJW73EcBrFV+iGtHLRv6yJYyWgi9B8NYszp7XIzvZBBEWKc5DbUhzpAeY
bcBbhfkp0I1LDaxZfaSwqK3GqwLAN7icIf1O6KJSdVFEpOIT492tXhyoqVZUPUSEEVoWPRoVXCik
ULCfl+JDT+MsaJPZACByeS0ripaMoVo2574+K5oH1VxXNeqI/UMgFAul32GMqFOVTldpIq551Unc
/x2eiSgtDtHjDyKEiGzcFWJ8a1Vx0YbVY9f7CxHmP9GURffZMU8+wLC4Q85AcHch9I4c8bqePMOJ
pUmjtdtcfbf41ENNo+uYfh3CTxkr/7hSugoDysNIb3gMbosQiSwcbNTq5DypafUgFvHRU70bZ/g3
VuHavhjdySxer+orP0MGHy6UKS4COaFhrSxYvpWKKoy2F135tZCiBWhJCgkzIVk3ebsuDNovjjqX
C2WVpRoXbLhPquYfkY6bYuP6Iyobr9gEiNpa+6xb1KjCuKL0kNnwGhDcEY2t7O51Z0n5zE8ee7T+
kkFGT4keRVvcNjSkM7TxRSdYpmWBLpB5n5ftc08p+Pox97usyDV2fpqOIsI4qT257VQoTv/gmSPZ
E3vohSEzE/5Fhr6GXwnfGsOI8lZgLF88k4BMDjgpyzBGB5+TVnFlRiE1RtxPkcXLunCmd1BcDthy
lzCRGrGdRDR11P4ru9kHv3zs/jv66ER02s6sszyivEjYTzhG8tOiR9osmXlOyKI6DvAIALPzsnxx
Of/Ji9rs5cbHv5RIytQ4NdkULUXWhm90dvhLrpfKQmSQHFAjSo4VcZhAA6SvXoEb1souoebethtR
uYGO/01jGGZdM0TCYshRFNN/DhxqgidpMXkABkU73MAXC4O/7xfrh3qCweh2Pv/YbFancHk4vN54
Z+XSvJ8NPZp3aABa0Ze0jJUcDgydqSJYJbh2akcRutNQi/HS50Sd2/mBy7b09tfHv5gCKSI9ZdrG
usmZ+/PVS7Pirik1Xv1tp6LygNH64CAeIebyaEwnkzmU6ZfyxRt0+V9Wd8GNdX8pQFUkDXCXooD+
+AXA6Pu08EQQvCz7pD+G9rprv6HthEzX33T4kOPDjTVliiZ1T1LPISg4W1x6q9q1WAYQQ018iOUd
9dwGPF6U3RjnuxtwbaDRYgrsMha9Uhy+KKsoQ4P7bzRfL/zF42Pz/rCdy7PN9OAsPmerzUZfvMDd
XiErd/1lL35WmCWSDiVIFb+ZgGcvawh5bSlm52+RJgAbzYIiuYwCdvSNStrF8JdCr6bJzKIMUfPn
Z/UTVSzUvOyei3m6Vkgq7zEVLufe83bv3Yj5L83gANSnYGjytzg6m9W48SApqGAOxSU9ENN7dYod
WMDrn+5icg4nh3IkyYUoy6NbMJXlxAx9ARtLQsI0mw7tYOeL4ANUeQ12ooMRIt04+i5lM0DjFDK0
oaE1/op6JPmtEYFRKUtv6aIHR68DQpAadvN4sMC6RX4Y1uB4jeqcdKI1cA/AXv2ctSAUOHh6DFV8
6+U/SeHNSF6+PAbUA+rYmiwaw8/P1mBn9KnVOnG8haGbFB+et4OgKZiPdnAXvYlIuQFURJ6wXkID
AkKapfeVuy/idQ2eAFuSwJsbeBWhNAKAIrpx7FyeZM4bEx6sBXFtOJbPHo4VG0ml44Zb4JRJPLfc
ORJUwofPA0XT7hlf5f9mVQ0VfWBmID20UZqYqVlZySG92izZD8W3OFEnIuAycWP1BN9HPzi1t5K2
i9GMrnOlkiUPszA680o6kuQnTrgNcO2IQIdJX3bzkuGEJckvVYPcIv2T1l7o4dEIvnqaMzfe+tI5
dP4AozUgqLUf+T1VHnjNcIDR8nnIDhmN02mJEDx6wtXEe0gfVRdJ1RkYO4Qtrj+BObzir5VuUOI3
NAvq0HcL4myiZSNQey3vWemRtuytct55K/prsXsHztbChY+cvU5XcKwwlYMjEybAeSaxPOtdavTN
viD0Cu30TlOGpmuBRrH3YZjHmvC0p1YUibh8yUdPOcjBH9tw1mJ5/FJbWL/mWpLwWOICNwt5rUTN
nvNXqAMUuo8lIq/wxCuULtHo9mkjNYAMZTAvWophYZtOayDrVr5OtTm4U7F1MCAD41pPgaTK6qlO
SFZFauuzDlnO5k+LVAPQhlMb8fw0a2lR2+hf5+GDA76IddUKRwshCMlZhQAtJOOF7R5kQLPEW3U9
+VJAo9POkRQ6WCIkg587K5RyKeyFvgNng78p7YfndTJdL3Hw2E6mH9PT6XP2eWOOL07xvyOOFplV
ql0RNEZ+r4rIdWyyMF8A+5hAejU9Y9aB67o+nnGpfHv+iqOYrSZo8a3O75/vdoi4o6iaTO539/fP
lLycSTvhr+f18rGdfEXo3T0+UAObTp+wM5uuptP5dsIvzPu7yXo5mU/2m9lmhZ7PS7o8nTBqsOd3
h9n1x1UvlBwtAtwhuhNpLhujGTHaVuvjllJZi1NbpcazsvL3joHNk1q9u/lSVKs3v/TmaQvSKEJe
SFaWhQ2+XH9V9YDko3/krPAHejYKQuouc+d8W5dEN1fQow6flfoUUHMrwcMkIu0DtE1laA060mDl
JhZRyB8y4aJAtCZ9cMjbRU9eSqK8jct2CuEk6Hda8W7GaI1yBCkaGuRohTh0A258Cfn3SvnxJUYr
xQ31sNJCqkuAzZ0C/e3KngbSpizdheUc/bqdxQVyl1SDs/DRHNiHxkzXv/ToUW5UsHwgDLGQEk8A
pwMPFeSCQkjq3AUa+roVuqP8glglz+x9mlRsu96X7ooV+NOpQxQGfNkfwHbCe8ox0PuvrvSq2AXl
/3J1/UUvNVaH044eJ+139RfJp9aiMNFS39tCkqClm+Fhp6yYxA67Nty/m51WHczqdGPUC/vix6ij
fVGUha7kPciJIrTBbNLu1HFpsIyZoiBW+RACvDfsU6Q78+sDX7hlfow7/PzsjM+5wtzWU3xcg1l4
d7a2V72ZLO7V5NZ3vbiV4DLphjzQ7sdV584rrNBMuVCjhrN8IwXpfCgNNusC05r8NNAKBvqB4e2y
qp0piN5LLXoI0FBipMSx9ynuWgrB/8Xrnz3UKLRwfd+r2zaOtqnyKno7AXU88QP+oxtVN6IY+UKG
PrRH/+/9hw129qXNEOxKK/cMZe1CFDYsD+UyJBNBEwrRIUbqC41SUHg1JrPQxKnClRMv6oHSe0uh
m3nAOexJU8Zbz0bA3bqxAC82ISAR0NynffabKNSptZ7JIQdzvpgNje/nx8dHcb183083B3/6eeNg
vdRU4lT9d7jR1+iqSFLLkoREFHe9iWaWvaOZHRtHs9oxBZm1S5GcQK0s3yBpwKXf3mLca8OWGoc3
pCpkKdCPQBCN4timFRvN1apgW4E0dpFs1qjTVCZBQQ9SdGcT4ClopCiBtqwxHJABANspqtHOh6gj
tCKE9BtfhjKrJdWzwsFLskPGEaGdnOO6hg7toBZia2tZxlCyXarFzi0QlnBQZNW+KFQukgg5HgMl
Ohd9kmJolqftnZc+RAD7CwRMBUddJd1dZ/0dAP7oXtnNkZI+TZFefYvteescZB4ZfamhIHt9Y1y6
+eB10yCiO2Jw8Y1SOdfMulISSmwni0NkWH8dcqnaqxdWJM5jv1jmQv4cV8EycTZhFq1L/ZDUQF0Q
9oBGZhKhZZTjI7eZaShE6MfEw20Ip7xEzKZKtiSr9su79o/1j5juqxapyGko3AlmOPMqsN/1zEIJ
g1sg1OQ5qBIxOboCQjQIP5eOjz0sAjRzr/PndYSjiLfU27/XX/83L4Bb//z1Rwlzp7q1Fsc1JETh
qPS4L9RTOT4R6g7yIBqWjfWOOyGArWYQgnYZ/cEDHei++AJ4puGzJN2CMV4i+5w/0jgNgm0axbnf
UO4ST7KM4jOiLCf63/+BvFHmUwAB+ilitvny+teQL2+V/1sM4+pi4AW14SnDYjBekpaw7R+1jNZ5
edBKa3DoSpf4ySkYfmsFiO8tBTfHRV4LTxR1N8wun2qgzLN4k+gkSDh6Z3OpQ6kuvrFsL93eaJIo
QAKRdOHP6B6NCi8BcAwjqrXQ9QeZJfsugJglWbKPHQ1bRiX1uFUgu5QtGlBW0SMAZIogyugadTle
as/uwq3lPBolclsZcSo4Ha8+2qhmBdiIwKXz8VhqUSssXiAMX5+iC/c4YF5qkDTrNY128s/bpZIl
Ke0EBFlQKaHAE6FlicWOc7gJybpUtSLvp/9uUA+0RH1UtcrdUIrjkvoY3bsqm2JY4ypzod67kABY
DMK80ebZIHK+TnEkNBfX3/NCtefH6KN7w1J6zxN6O/hfuKdHZgwGg7Z8mnMW36rwDv/a6IqAVQfk
QwPNqErjspllRX0FphcEPXwU0YxXgiWvHBrknWzPdBcIhIzmhStEm0iTlyH2pvyeKcXzMP+qMggH
NBL/ZLE178tjaCFSWRwr8UZgcWFvnj/jd7nmLK7wYiNyLIEsvUJWu6cN2WfBDP2GTLoVLF1CIIF6
hYgKlh1FjHEduCzFsKosVnkkuIugxOa22A+NQ9H7C0skx05BwP9vzp2H7I/s5/PerzglKPpVp1Jz
b+z1S0se6jAFIYJ1pO5GS8GvVT8u7dS/R+8glx47jIm1uZlBEN9eX3MXiZ8ErKwEUMYWiic/N1eJ
cIUuFEF4H0PokuxHS6xWpo2EKhweMzjkwh2xi8Gy8DPtTmP26epKMtxpoJiYCA9aaqig3XioIeH6
tTbPHmqUkKUOZbio171tUMHawmZQaaSZDhdFbA+cdtzCdq7O6c8q4ZLLQTTpv25uXg2XTj62hyRx
9oDNobb889skoRbpdg3U1+yKed1i5QeV3Yj2Kpdm6iADyZ3dV5QUml3AwzUDFECV5tc/xoXcwuT4
AyaqDHDYMRg2CrKq0IwyvO/6VWGBOfbQW+XbH327mFY1VcNb+fClc+h8xFF4VPm5ZkeAEu4b+aAo
n3RnJn7+VEhPUuvMmfTr7yd/Y4BGs/0jexgHq1Fa0WuKgq3qm95EthEBtsiWgyaZ0nWeR0BAU1hw
MLZF6DrdsW5g+KnmypdPhYS29JteOWuIyDh+/ykMheoYByeCd1KP9nXT4mSvL0KUGBM/XxXNMtTd
O9JOaNSlV605WGkXdILyKmDi6DTegismUMN7vcmQvqQk6C0rcR7gCYa+SeUG65woLcTsDFt1+RBl
/byykp2UCCAX9k71IQU8gXpKe8j+anUnBd1Uw28pb2je+ig+S9aUgJIKiIPYBNcmuAljAdfVs160
HtZZhUy6/jWkkAbOH3VlLeqOs9ZCgjKaqMlyAEUOcYde+4sQRIMwUGX1FoaSPuGLdFG7taVDjSkF
4JGpItV/hveNUVMkIokyEdlmYylBxORamIbNS1XuZEecKiSkAZmoIbSLno/F/1aqOJjUWQ3TCui3
K+5UB2JVnKwj+LhKgR0pSq2+3s1CMZ75pHRqX/y1oZmFzBiE9oX+bFj4Z6R8vR2VZa9AHFeBVbgv
CPgRploOb9lJyO+H6DYAdyMWDgCEyO1BVw+tefCixzpClrh5jwA+6NJzm684bymQiJG60vwP2leO
2q5sWHNoblA3Js9sDsOzDJVTyRN3gaXMaqe+93TMiwNpbmW4BKAeDPuxFJeh8McX/oBgD9rHmDpE
hNKJ8xH0fyXZnOKGolZYk0HcF3JzqMxQ+/HJAgqOffqEbV/BgMOpMole7cpZ1gEyr+7A5oQVSoyo
20erpmBkYOXlzLgmXfmpQt9MbIpJIeGPa+7Dl1Q15naPbjmflwKTgPW8DFIoVb3XJmoWRR0vkiB6
sLts05T4brRAYnGN8+BzupSuHX6XBzPQbSPxBlT2pcIrawGgUFYSkuI1brEisJS5WOHzUYowcFVU
rNKFR1qVlYcCaYnYnrxTfbagkzrWe4dSrkumWJ0yDIAyv74XyGvoMA+E95yyd8REeU7+MegReG18
BBoyLYWdy3JGlaytD2IYzFqUESmNaXuhX5nUFy0K4rG8aKqhTiYiWR1iCFFRGDSOA7bSTfUVsGMF
YFCleyvNHVyXkCz0HBiU8YzGfxhVqzA/yKHwtyybOZI5K0Nzb5y1vxWWBjzoWSFjdBvCvtTrvFaj
rZbi7+l+NBKM8CXL0EFXzuiHvChNBYqc5cCD8EI8HLGHqU8Jp/L1Y/FCBMCTAGFEAEGlOjkKRcWy
67o4LqKtFw9scRb6sNvYlZ19i/Rxa6hRoSiSCk1yzMTfJuEGOBoNRkCvmPh4yY0e+KVCzI+XGoU1
RhPnbezkKLY4H1QlJmgOIgMW16x37Ln1/L3ssq1gllt6BYtUGsoGHptCMl69HkfpMlqoPcAbFzUK
UbnV/Ltw7fFwlqGAQ6ds8p2jngWbkdC4ZlyVlCm/2VZUMCa+MRzUQ4HSrl+vz++lPuiP4UZLzRfq
JnVE1GtS8GswwjEjfsKqyO7X/ZtdP7bGLixm7TOvaUozup6OOyMGLHGcwadGnSNzip9RUCw1YXn9
yS7lmZY0QJEH+AfIiNF9XBlGGnWu6UEqnEr5unwqFHidgDonnv7IXLl3frO+PuaFIMcaQKpUzcAl
WOKwRM++fS/4lpaL1Co16dUUcA5QXxPGs8groPnFOB3dyn8uBfwMCa8ObJVBUXAU3Nl1kMa5UhB1
4CTBkQZLtgoRPsd4KSVQ4JZCIRU5CIv7tvUo6mI2pSOurpxy/29ORff6F7iQ6qC+RUleE8l1LXO8
CcOKQwUg6SB3IhZf7Hc6DJ76cn2Uy3N7NsxobmNDKYPWJdbiLCWaElCwkXx05PxXQpDC+yi7ZgbY
bxHd6gJcnOGzgUfL3eqYhNBGVjELTpm/MlVM+rZi+KH+E9WY7t1Ywxf38tloo8lNrSzVXVWh94Jq
OvYviMYgKu/tKv2Ip/WNb3qxv3E22DC1Z4sXYmjZVR2SjRHepBxpBm5U7YJkMado9kqf0b61WJRb
7zfaL2oipWjvUipICEciqk0WfkilvBBwMRMp4ck1Rd0cwDHKC16XUmifx2h5pINTA/YzmTkIO2FQ
YIZTO6kIc7tFArLQi6aJhc8Qhbg2U9atjzHfm+paM9F1seL59LHXwV2lcF56ZUlRbCojQo+3Myiq
G5n/rRccfn72TSvwtGLslOFAxSMB9R1zKtUncnCOg5qe2v9zCofVezacYQWFVHgWGKJ47pWvMCAn
GngEb+cHuDG06h1F7utDDjP0K+n5d9FYo6tQdoG0dyXZFCL/RXWvwLLq5iIK/dINna1vYNK1kUbL
M+is0naVbuhulnf1jBTOqE4tQveKPffE/s3ApKPW5Gnk+A+K/J/oFoobzaOZ5HabpELE+7ve8Ur0
YQj1NgDf7g+pjbvhjOKOdj17atbyjRPxUjXu/Ei0xotclfKgGGAq6jFGjQxVfST7v6IvbVjIE42E
250Hb+CA+vTW0MPXv/bNRsvPCtS8ExMKgcAsGBXca2aQz9HpUMm08LoClAxortM2oRHcWPrfod3v
wUn2IWTDMP4+w88WoyxaYdkLIZGB8ZH59ArRFKWLhkgdhdYOkBDWjcT8/816BIRE5Dz4K4zOZyWt
rVKoWY+1uUz6eYrTsL7Kw1WUzq4PdPmi+3eg0dFcxGLim9TxtqEMhQCHCX+eVEsL/eXr41zcYEAb
kAYEGwiQ9+eWDugtpmqhedsYAg4mv+5QNYZKIGY3dvIlrCxqrP+ONL5T00LR80an2TZvoxjNvQ0W
FSSbbGm3Ojj2tleLidlkS7XVdlH/Vue4y6C5W0jAUFLIFEj9UT3VqRIYnrjuUBSiII/AMP6j+gRc
9CTPyJUfrn+fiyfsNwXMUpjx7ybZ2SrzPV2HWoDgpxkvewrdAX2feYGrszztblW2L/V3EDAA5UZs
B618DJ7MU4E2pQicGXm7NJ9J8sR+lVA5ijc6noS46dERK2cU+66/ozys2l9b6d9xvxHeZy9ZCoVU
ph78JNuxIDR6L0pmTyHu0GWhG7c1gZuJlTTAvBAiWxR03DQwKUV21KG+U/DrNHnVdsgRkA4aWrRR
lfwFDgit1F3QfF1/2Iv7XoarRRsdBj4wgp8rNmuDRldlyIjuZ+ZEd8RkiWfMqQtR5dRCeoxkxO4t
1JKkXtqQAyYEBRMEIODO/RwWcLlDJGGEW6nXp3lFfcKN0H/dS3AaKtZiUFM+k4JpQm/Tb5ONWhWr
rFbvcmSb+NkkpU5Su/geyy1utPjWF88tbhram0AsKdRwh/tpFnl3VmRNfCWbZlBlBiRC6U1pLGY+
bVRuXPWrKDa8chOh11mCewR96RwlfNrTbEOxpdJbzGE/mqj/UhGmc5DEAqmTV8cg/1P0WEVR5AMc
PpzNUjSI1mYZMvEUZsG3RfExTj5URM/YkAsYO0PDulbzpV4dVOuF3jZa8hur7lepQj2OK196B+cx
jOx5FbdfspRwCEmkOcUAjTqHYUUzqi+I7mEfpmElWy5FKpUUoTsEtEhcB4AwtQKDPntBOzcqq2fK
ffOWMArhOcCVxjQDAugmuLTmHs7GSLLi19WZgHujCgRfe0g9k/MD72bgfw50IF+ZZEY5kZFcqput
VR/N1JyYzJEV4pGKiFBfhjsDI+r8fgjiffirUlBMffZapqTTrk93qS6vg+igSAfTKSeasGful1j6
Wj3I6QypIjH948bVOqQXLhn3rWDWtzbkpVj5fLGN0hzUWFHtUQjMietShBSN2pnWYozWpTahAo+w
2cQys6lsC3eeSAnXNJetvnGhOvE5tbR8kD2BwhlIrJx6mXQjDb0IZJF1IHE0NemyjvvQltnqhdDG
yVat5WkNSglzO6SWO3DXtQwoFGCaGHYL098HEB6JBUKjntbIjIXhCjlZhapcFOAdqHN2e/7CzqQb
wcHFyB9nDbwgxEEFfEzMkIIYZMLAuDQixhkUYVt9oiOuK0VHS0ZZXY7QAOfSS9ZJ9eUoGG4j0R81
zaIPETs21KEA68xZ8tpQpcXKV/DqDy3G41VkbzpLDhvbkKaZvFJR1cr61xRrQLX/dGV9qCnKTrTK
I2Xld9bcawUuje7GJFzCJ8BFl7873UA0tNGBVKl1YfQNlZEOl7jCfvLsJ8nbVkCHsAES6H5MfWxa
zCdfOVT93hYWjs1TT/zBJ2ZD1fH6sXxJOePH44yWrB7VaSr6KHLqA7O17CaA42Wsc4bK1BCesYEJ
Rp29Y+aLpt3Ujj55rAP/rvsfzs5rt3Vs27ZfRIA5vDIpWVaw5WX7hViuZTOTEkkxff1pdN17j60l
WLgF1N6oQgWKkzOMOUYfreeWhxpmKhYFJi4RNGqF4UEfx8XtFqlrezgdz4pODz+b+OW8zc/HTEpU
GOIdwvFwDy0lSzs3EhKbREItPgnqOjTx+YLiRm6P01ZVD1P/4EAd4OfhkrRrN32d00Qkp4JFhH4x
XqKWiU0y6NXmvMSEzEE83cUOpMt55sdLwVbcwu3WyGRm2Ed6uHD6Z/fkgjlYBIt8Vjr1GiMSP/V6
/nlpla8zn03MzfApO82qeTlDkIqsaJZgr8pfBVtqpA/jSuOfLnz60OalE/n/KE66UO141mOJ2eJw
rWEnR54dd2zO8hkuhQ6eSl6P8+bg8i875+fiN0vWx7vYnlyY8FDdZLtsqe+jpQVlp8NYsp53v+DS
3SuLFOO00P1T2Q/T34+8Bt9kExfAj9DpbPL39oc8gYnO+BZGC1w63fMDlWMbGy+v3ODE6Ig7/BsX
BU6gpZfMYldYcJzh2ac8Wu6AF+TPn+RaJPz1g8jfD/jeGOUgHACLqPKOVDKJrmpEuoEv7o387rVi
8qfeGmTvVE2+VKgIUn7uykj5bNsy5I98XFM3iLVXsNytyIBIrxyuIgRCNcBItpmEI5yZZnrATYcI
+P//tdF3wW4BJ2GicPj+2noeqjTQTHKZ81JhJUzvLS4Mdr4xuTHCV5OJX591MedTFL2hGlM3QEHc
dzjfKcskmEU4X4JKkrNZ290PGOgCRJzqxGLkNCOgza7DJGt0Ayu/cee/GkoSRCJh4ZDAy+gilIST
WCSBcuZDyDuhEDzt5BmWS8liUnQRrXB6TvK6nwf882J6GW2jJQAsYdJe9pdQp1ePtdGdAOIhpZKS
Qyv6Wv+enncZRTGUfWw7eH1E4Nt+fu6/EqS/HoyADOEO6VOYt98/dZ2fq+PYghqiBSwvuGzl90b4
alFKtEBLEtFLWbFuxPeIcJJWgN5Yqubd8Rgvkl5fDcU9cmjDGJ4FWVxHZEOQAEpS5U1c/syMHJVO
bFFoH1T1JcOjzOpWVLdOMan6x/NAoMhmaqunVZ3NzwMT/jdmYqjAtcQL9TUdQ1QDe4NMq58ndNos
xWqupvska5dHVXLVin2tON7XWjYz6MMI8NIEx+LKE6+17F5AZzj84oRQI2j1WRjviFnjs7CRSoqB
9U4+zVNQ4VgmTu83RVJZthtVkQygR6+sIN9Fgh1RmTt56GZw47IA7LS2rq8Uc06euR52FExjfm9V
UnGFr+oM4OgB2xklkFfQrD4AC3YNMhDcknKmD3+h9yLOTNj7KgckkFyq0V6gZqUDYNKiqQdheJ9W
G15JNK6GMzKPsexWpsvdUtUWWvbU0AcwJKZjgkCuju95uAygbuUQXo/21LLyFOr7CpnoEVcmKZyl
+n6SGKXWoT8tA9HyslOGQcaHBQY4dwn765NXvevFTqqfmsanNzyXHcmg839ZnYIZFF6Trv5kSQY4
n+rLwwqtFaRdwqVqK9cLwcBjioa+qpK90cKA1XRasADSCTdLTq1wFQhA409ObM1ou9Z4EWyST3Oa
U02sRRMfby7DYPPPXzVtoEt6Pxk5pPAfzwAFtACb9hBamduDpu1ptKhkERdQ0xVOg1sD4jfVdAnp
jhTIdG/xxH6T57ugR9yH7oZFGwR7pb/j7YOmou8N5m4r7fJcc+QcFo380agvHTl1yhY257rEuPeq
NJfJBze1tr1p3XF1d2Gt/b/ldrHbJUmtc6DAScOsMcVwOLvP9S1SNRXbUnnbmbtz8/HzEr92hCFJ
ISacaOzGZSNkVoZSqBfpZ+Mq9I2yW/OSkbRAPv/zg64mHb8+6eLdDOU41EeNzLqKezcFIDpcBozq
a9g4r1OaAFMLBEcskapYCjR49JC6fv4Jn12Wl7sZjQvYwCmKTOvnRfIxGHnRHvL84yqHU9zizlos
XksoVLhC5LP3eLZtaBGSnN+iu/Ss2cty+dDZt/DhV1M2nOCyTnqIlMRlFfA4yr2IAUO6OQfbkyLM
REmwZfKuFhVADb1HhYFsYHpRhHV9/ZDfan29Jr6iC1WfBFiqiQrwImrJG+tcxAMOVZRjCxZtQzpG
BWMr6zQHTX9dzWDyx0hXIqgqUoUB603+wbXbKgRC+qVNHKvIjX4/VwSyRmNxojk8ILI8z8R8qePx
C5LKPGjSYgRMfAvJ9vdEp9WXHMxn3z0d8BdPjINQKkaVk2ysPGhzJc1q/UxW32/2M/99Y/j+oItJ
phhRcAKZktwFh/O9uY0f+xst4FemMU+Y4Akmc1lDy/B98HKkLLVpYLlcNIpbmw8Wbn7aRg4iVzq9
RSN9tRSpuuQPkAVbKJ4MsDGtupEg8ZvE/phBo0GF5npPu0rZ/zkCGvmXxRXqhFHSXaeL5F9KG+Wm
U4aYqtYIp8b4xmV0ykZ/X4vTS8Dd4P9xSbsUBbSxxp3JojDNKQgGL8Bw72bUPM3kv57BJEPoOQEP
LpW4eaQOqYUFyV3+0fzTKndDNpfwf8Fx24ksR43cuHCSW8nGqy/2vw+9jI4bLZT7QqApC4yp0j8Y
wUapdvVxBX8V/1xZdaGq2IL8GspP/+osBUgtP290134COgOMr5C1Tyno7xOkTcpCPIdcrIFBZgGK
pMNN6sLfSW4Sql8eMf2EL/nf2jiqetMwtMfmWQhsQZnX6SsiQ83ygsb/+XWu7JhT9lZRNFiGaMcv
HUu6UEWkVHMJV8wFW4XRLP+lGVJ6kLtJ4GWaCQrD5elmD8PV19RJrmOhAb708ngcpPAE+pgTo15q
du2tRWfNXXjxuDcX7+/Diw2ppNnPl5D2Z/Pd03957S8Pvzgxi0AOhpEQhgZp0ubI5Req8dwpawUh
IJ1tNWqx7BWlJWaZPz/5SmUTXCR7C+c13eRsM9+/7rE5qmafU6ULhG1OPKzvOk1zouKAVI3WGuTq
sPiN33GfzisFf29sonKuf6KmzeATe0dxMVntAJWUIDdNuG7Cr6zmAh6QJZj+E6cl2q5Cv2W+eCXD
9f2HX1SMElVusl4IlelGnsbPlBs3QonPOxdBIacJdIq0NXE+wMeqCkSKBMWBYstZtY/aciXmfWKn
/VOSqi4l+p8H9eosng67T+YEQOiLbftohM0QRJPwrFxJsiuSrzi6R4y6Qenhlo7em/MX9cYtEOWV
tjkG5cuDL46+7Bw0Vt1ze1QptIzG6EN8yGiRCkHM5CefDDzlImXKnBMF92gMp7usUHD/IAz7L4Ng
kjQBy8Bq/vyAX/aNQOriQRLEeGpopH0PGKfBy/MTUMlUJqR39Z34j1vP0bLcn589je/laQADVVUm
OAOA7IthGK2i00nYfyofuPnFExDAWkxqyJ+fc328vzxoyuN9ecdC7KemXKRAE5tXrJGIxhWoIVBS
8TtegNteSZcQuKK8IrtqOOfi5E9yZd3K5srpRq7m2gaG+w8jTgYT4dnFPt1GkpiyyuM7nVY8A0Uz
2f5pt0x5bUN7QZZ74+Wns+VylKk4TsJ+grt/vXO+vHwchw2USDJVZAwgJNK0O5ktT7rqhAORyyvy
nVZ/mVL8I0SS3IDw1+1+/hHXYj0gPPqERMCv4XLX7jW1DDpypZMHK3AtOmXpvEOMbqE3/A9P4lwS
edT0oIs1rbWqMqbipOqpvIGGBS7zcfom17ued/v5UVd4srgNfXnWxfxN2lw9iVY5PFbu0/PxbnCe
lM3q2bIhIcTeYrGYSff/nP+Ztd7sl+bNnN/L+Tz0tZfd/Off8Tl6f31hjdI/inpTxmfu+/RWtbIN
Tyq/48l1Xxd+6djvgKs8mAsff/7cSn1dPYpU2ECoAICKULr4/rRQGlJB76b5dP5NkqbodV/XXhI4
GtM5FB/bRY59gZEjL5JQ9YvLNsJ6B2gZ1ClN4WYVk65HaWSdHyRZ9MQTdBu5vztn0BK59EDDLTpS
P5O3zo3z+0q+ng/25adfnKKCEernoKPLpZZmijWrTqV9UnMAhglABjKVZryeirIIZ+2sIyfBRpgN
9EMxS2uM28v0qWYDzvrXRHlRSL7RH6abVPYSaIf9rlBHNmt5rqE8g5in0+bes89MFtWZ1/T9guKs
yMunwaI1cN/UXmAkWPQVTlbv+A7R81dl+3PY28pUqwIOAwucqtOHXs96kQaHfi1gvCBoDn8hUv3F
EN4k46feEi9fyW5+H6eLQ1sSz2aG32MKK3hJSNcboa+gCo9OHtpCMRe80djGhumL4u+fp/LVcOHr
F7qYyvrQ0rXQ0wAZU/IubamUaeLoXDDpoBUPdCnHeKSfK2GTCu9IpuhJkubcT0m2hmztiHWNHjri
TcTszRG52FZgh7SDnCLl0QZf0n5PkIHxo2998ty1jF2Y9awbS/3WFfnaAfl1NC42mDYTq5OG3nIS
7g6lNyRTNvuYzn4e9M/Gt7/2jy/LYjqyvpwQSmOlOTgBVNBMZpxGpF1Eg6RJk8UY9usUQBSSXT8u
k5nQhmtQKjP6BZK49rAnb5rCIU9O9lcjUDsv6HrB67pVewcFgJON65pkRtse2O91zIwy3fSP2rox
xrvuPAA2nORKWJGxAoRoJ2tr2o0KlsSAldQxz+adCp4k2WZifVedVFcXxqUwnhddXcys8OSYyUDr
EWaNMdUkysC3vJGvf3eLPR7XHyBZl2mRXs6KqukmKr5JnwBYJOFA+RELuyeSgAT7Yr1TqevfTjxO
W9HlN8FCHK0Q3qq6eSlSayqYHkKRpnetsAvl3QkyVL/rjfdTNxm8nlqoekQocg1V6ubyv/ZsCGww
ui2V4+QynTH0mlJbFvy3ovboJJvEiCQEaBCbEp8JWV/TR2lGWCyAUvp5Ll6LjnSeSWsyCTn183t8
mYpDkFXtWCNV5wGTMyK5T5KQUTaja+dmk8a1qIQjjEssHdBEJxehmBW18mkwuDJPhVuIt/WODBRn
kV2kN64aV59EukOTSPMT9V0cPD2dNlZRy8XdIC9P6RN201htTAAsVbmxmJVpb76cOHSwozwha01o
ffFSgtSNRl1pnwWigTMqTZfS6XXqLB3RU+aj4QT4DQ3hTg85uGmmz8tJZonDJ3672VKb5BLUEgoT
9UHkkZ2RlJe0lf0px980lPRGOsSz5SRO6en80tinp64RSg5IkH6eDFcvaF/f5WLXbUL9qMdKT4aa
oo17QjdzmiZj2Ds5ZmPFrB9sU3COwo1J+HdZXwZtM5mKwccjhrw4hMa8CmHFkQmjpFhR5fxDKbc9
bl8sAH63OIRXtvhvz7r4XJ2cBI1YdLgEWWuOWlYYg0v96ueRvPVGFwNZSdSq6XGLJvOsSYtEYYtp
yMNGAhQ5PBBx/fzAK+v422tNC+LrOkZoh8orpNfaWJQ8Ql4P6aqVcdv4J41ffn7WlcX17VkXx5dg
DcMxNNv8DlSvQHsLi3ignilmh5vr+No40klDrzplAhRJF+MoxUKA/Pb0yWdojptAKibHkEmoLI5+
F66yWxvHlSINzAd6tIypWR/71ov5wQURiqnFzQnCDpk2GX7KFI5SnDGD1xEN2b/V5mqEkdnt2hy2
WfT08/jCDrqxp1x8TfmMWF42YeyYFSalnb4viGRbzY8VOla5t3ITMNoICZUgUmCEu9dXbg4tTYrA
re104b32TSEhx3I4nV87OWfyzVJijSKd9tpsXoGdiYZZkFrwxuEtjO9jRik0/DUBxI9GdRfzzERX
lmkgbqffkCdE78khyv3GnEM4V+6HgaKkNODMaPpq+JRUoa/nv6e2dVrmg/I3nRVy2E/1bu7bOcAX
gU5exCEYbYCdsPJmy51EphEAUZicTMk8Zaek+Yx9grLnB1utS1lMKF4VkJk6TcIksXpFc5EbUZ2V
ROxDzrOM/xSZLaeRZqVKIbymoq65cvaUtCzqpLdbZsrJjNZKpqKni5wJSFGI2yirnVB8Fam7ip3p
FqPhTrX940BKoFnCZTmimtRgH0q+rLillruB8q6JM/YljGGp3ZWdDjB5z92e8mudeTR2D2TTKjfR
vKTDqNvNJd7WQ4Z90vYlNxPz3PijNixaahEqxuGUaIvWR2GxyrX6XhMQomFIBzZnYhGwXbQFUsXo
PgOUJAXPOCRzc+pdExE3jpxjR4ueuJ84V4Iiz9omd/Put6bE9lhstMTwy4JOvlR3TZyuan2b5OgU
EkemmSId6LiNUEhyjRwCzQdW4naxsoCdJla5rSGORUuDJ05ckNZkrsGanLCTRrCgS4YxKUrtCeMg
J5ZbX5ja5zgU0Os4HQZ5U/cy+as06p0CImQUlhSy78ZSsat1OiBaD+JlUffwXf7NeygKurb5ZHtZ
8XJBIb9O+tJIoNpO2vSUH0wrXQgpHrj0IlndAYa3PUW1rMHIwJ1Aey9M6RXpW148j908HFc4YHRd
iOIVi9B1VX6cT+tTeraTIXSjo7yHNz7omV+VAqk9bav3hhs1eP81sxEGp5Qgw1UOU8u7SJ/ysV0a
YJsS/d1AmzHx+HIEt2OMlen+nLyX9auGHaMa3Z/kp1jU3LJdptXLMcJDYVlxck+nWPcK7Jb0y0l/
rEXHoN6r6YTR8QwR5kINdLvwFJGxXiNTOuJfCQ/gdGopf77iSyAQkGMQiW+t5FRB5nZi59T9U6YL
60m6bxkD7oUISfpXFUTB9KcW5rJEOp2FtBhVcxzOaky4xbIkQ/1KvABGmMaSCP86ujxoGw+LQxJy
xiP0nDrzp5HMd9rwkof3VUghFKXCbzUT/UGGSoytNwtYyrwhm4BEbZsi/TVXkYznFk22ekvHV8ct
We1WGWLsLmA+Tlrc6IOlLgEUAo2QY7SbHULFNWTwGqOHNGsYMGFs7qeLeVQFqzFgtVnHx2lyIqc/
i6JfGGtBOKgsDJENuLFQyyolVDEPDxRZw+SZvjNRwssKjIHYH2qILojFvLO47Gjxb6x9bHJuRKvI
YqxmZelCRassFPgwwF9r0iRyFTrpsbMNvCdy/mN6iqpsdAutIm+v+hGKGW5LUxq/I9+QkispzfeJ
t1p0q1YZWXXvoFoj2ND9jrQ3km+uWuYwn6YskrSxXOUyhhfnYoaYbCLZa3m7hDY5V1jBMRfpfkAS
E9G4LAOh3PfaYSoqKAywFdZOmen4lp0XoR+b9cIgJksHDBzKd+E0VYKy+IlmzpITQpLcRMJGO0Ch
OBGmitDvtEOvYkGt9W42xnM+BE1VVhHfkfnOLGYXTLC8mx9bLzLumszPVcqe0VOKmQfDV3MjqEVp
gdaEDkvoAWjIx/7OpF9IgdJ2DsTIJqcZ171b1fJabCLH1I4OtosRsh+Fba/pTwsK+IlJmFDhm1tt
Y7l+vM39/bwj/R2G47UuGVON27w4MukcqK3+TMIg4BtqssuBVRhIu+WNYdBWqK0JyE9k15WZCj9X
RZO0VvPUK6P3SN9kmeKeg9cz+TROqzKJVnqwTo7AK99a/nMdm+ChEYCFjjMEwWLj1PigHg96tWqS
7c+H/9WjnxsSSjcRfcRljv6cSmrbTelquaejZMZ992Z9/or+gcumrtEQ/Ukbv7xkV1UXdXTNFnep
usupfR9/TwZtY119oi1Czg/a8YqUa37twLOzJ0zFz295Ja7jF8DHI9CCGX/ZId20gSzldcnhBA2W
TAtfIimXlcYWKWyDfJf9h/gY8aAsYaWLDyO51O/xcVGeukGcJB8sGEITQgvCflFfRP2arN5/eLkv
z7pI2B6bguoPhAXan5AeLBuIJGP/TocJO3NKivO2mOTqpPnyxIvrrjLA/ZCsI36IOyJAvLvP5DKP
NnhbggXSQscnGKzEWvRw0GKCLfp/eGFTs+TJXA2i/MWF4AhOJzuFSKjIQXNInFLvuDqmC+ud+0B7
szR79cLNs5DwoOSnivb9U0bJCf7yZF0bsjmNHumDYVhKjZNzlQO2PS61/Pk4bMbTffBQAaI8AoLw
YjrB9W04Yvxu6Q/qvjRu+kNPz/1rB/ryuy6SuFEopzR8UaOv4KJM/jUkjivqiWfYZedEmaXpIRl3
Ohm0vERvdMtw7kqDyYS8n9wmaEs0jUv32FOlGGLbs6YkegLpx5lbENVqQXSzSIE/QHJcWU/x+ZQj
DN4nrJ+pfSCKW9cq3Cv+flXhCOlpSTGnq9frROXGNLl2txLZodF84YIq4wbw/cspR1NApMIIoW5k
YXSZblf5wTp/Oh7TSA8306+k9SRDrKmej6Q7Cu2mIeT0lMvvZEIcRB0iIyW/1MCJCpCbRpbAsUlL
Hl9GHxKCPGNOsnuEw3h+U7RHKy3/w6bw9anTjvjlgi6mzRD3ovj57uQXgZbbeNyUFB0sJMxUHHJ4
CT8vy6vJfaR+9PxNYj/8P78/sx0LWTo3U+kT7qW+lI/bpEbNJGMQtkaxq8xPcWGL4UxXnQLNo+BF
+J+JmyG8u13iuLbjI+DWVGR/3K31i5s8/s/YXkrV56jroLBMQLBJJaKJXXTxTukS19I2qukNhQh6
xOJ8hpPILa5xSMjbA6grRek88D4/j9GUWvprMpB3NWWSn7AxLhatXDIdzhB47kJC3RDAeCEoNz7D
lS4fhJYaf3zaTnLwfv8MVdVoUiZr6Z0wr6QPcF9GM5fqT8O0yRy10A947wBGc/piLqtb2CC0PZZq
6bBXc0Sd2mVjPVeE6YRuP7/9FbktP40KMS01kzPFJTr/bCVhbmZBtonHBewapwPkK45LoIBRQPec
FPiE+yXdPD8/9+qQTOaB7FToETk3vg9Jbpl1xUAh50dkrQOaCrkeqIBYRz70MOrzKMXCg9rfxLfW
Qn3J3oVIeew8nH8Jq2lCnK6iu7P4Pill8XJ3mlN/I6d2dUcl6QQ1BW9s669zrROzchCDeHx8el7j
XboAk2ObC8s5zmNHtw+D/ZC/GW7l/zw4V9JrVHrBJmoKBfW/mpyQ5rfCoFENaK3jjDpuLn+QEtaN
27bAV8IGOAAkyAk2pxzbRcxsnpQk7EUw/WAASHAhYb/JopiW9cX6oo6jAN9HXY3m+GLLP2aKcmxO
hAaNtUBWW2izRF5rx8PPQ3b1Rb485WKjM4j0taPIU1phTc8BAFeYuT8/4tqUJatETYpAh/rUZQRp
RakpdjJCuCd9/ey+bvxNaM8Ww3Zrj8uXwfXmu/Hh50d+8hf/d/B0bWq6k1H7TVYqCNMvhZRCJMt1
FcvFgfnXu+t28/ZqLgnonMXJwXEx9OiieFO9t3COGX3kvapO7oV2vAztd/lo50779niaYYq6/2d2
d2+uyM3MxXnlVEuY/KFtPdVnuz+km4fQD11ccu4/Ul9/wyjqppDvswjy05tcTINICVKJykJx6HZP
nRPfW3Yw24wLzL8eI/dxYb7st+JinHEt834VdrmQ/WUyP8yFRehmzunXzWbc7xPm75G9mDBli14s
svg9q6fBsT5bg+0amjYjJ/z2WufXkebBo708RLb18rG6FQx89pn+NB4Xx04aSVWjo8c+mAew8ek9
xvOWQyLWje3jRlpJK2z3Hkkc2NbRW7RHDw+W7fs4oyv07rewpGl21dEfawe/jg79f1g/2pnTqy5y
F1JCm4fIfsiczLnR+mV+Pyz/HrWLXbs0U0QvCqP2FC1KG8td0XuFF2if14V7wpBEXa6fo9x5XTMn
y1ciis1o7/fFr9butqTQ/buhtF8w6H0vp39p9hja2+3Wk5/JYx1tL7Hn9CMEa812P5bA+ebnNzJF
7tneBe9zy3WSyddX+XBCJ7Ix4pz/kW8scf17ZPj3+02z5kuMpqYnPad6ySx16IlIPX5gu7LuBdxV
zmd3sTH8t0kiYb8qrr/Y70mxWLW9Nfbv7S+sV/4J/O2vwb1vHOXsLoPVQ/rwwVd4/wOjab77CAFH
2liVzIzYDZzESdZ/ft4uLjwF//75FyGWEutmHJ34+fIaFxxgSvE9ZnAbiWmEH867/qjfsbzCLe7I
inMQ7chO/cIh6+XemCgXjjz/95coGnJXYAa01nwfyKPIXShImSiNj2DYXG7y5SO+NHtpj7DH7T2v
dJmixQwE2+pmd8knY//vxfW/T7+Ypuk49qIwbZvCSnsw7OyRtN+f13ER2yhzN9Ai7HjPqjPs595v
XAS5z8XiZJMF3T/K7wi47wAW7V/rJ2sD8nzRnm1QCuPDU+u7nbf22X0x3Vka9+/6eWG66rbnginY
1j0aooj0ZeLojVvNKcS8nM+2hSnC+pd958j2cv7Q2X+qzjnb3Xw3z+mwCbcjelOnC73MftGW97+l
dcRnGd4ehAUL+SFZPkBHzm3npXP1jde5905Bj+9D9MqePf+gby3y4g22S7MdVWECRLtJZvWvnVk5
fzqbfz3255jKG671eHR/nm0XNaq/v/HFYjHaLDhX02JZ1Z5Bioht9NXyN8qc2TYDAbt6rA+PLHRS
p06azPb9G2qt+R6qQG2/93ajzAUyT/Y+W/3Dlp+Nzt0vg3ZqgYSok622Z7+gwfpoD+55u3wodskr
I7MUOcQoPfjFjPLblncsTb9Dqev8CZyno7t6zhakgEs4VFNvpDA/O7ts9pCt2REdYbFbCTditc9U
2U9z7WLN9Uelz8KImU5vnRPvT3Y83yys+/123G/TO91+YbJXzuEj3MxND22gNf/5M1wYTvyfz2CI
Cu2paB24WH1fakjslCTI+QyNj5Voc0em339TdQe267K2cxoPW/oDXMk+vca75CFVbQJYy5nNvMJW
/eYVx9Oc6999uV2qhZ1vYp/tKlmGrrUtnAf5V7Y7znZstj//7E/c/eW4EQ5CtQbagxLkYocYWnHM
ZX2aPY2f2737Wv0RPeoFnCcbaf5IsWn+ePSDp7eM/vzQDhbmokb9vwWOet861vrXS7CZJsf9snI+
BIKEeSg5Zs7iiR9wezLtebzJH+Zl4H5E3sPH7sbV4Ooe8/X3X+wxo9QZVM347uMGe97a63br1eiX
xGZvb4+hx3HQQOldzBJfeSud/XtwZ/3e3uHQbkfzF2tX2PUzzJrMVpnivbekfZl3SGZDtNH+3Bjr
Cxzov1Pk62+9WKltKw2GkLMfHjlfc3v017qz8GngmE5mcbHtHW9wnQPBwy5t7FsOPpI8jcVP3/pi
ioZNH0dVqBWH0lsj1n07zc7r2A7tvcL/EEHb0iq2VW8zeK/JI3WCdW6/jm6ybd2NgK8ZxmV7wdmW
/2xf7u+X2dK7f9Hdf8x8L4jERf2vx736Z9HOP13Q2lWost80Nshkh5qfbv96OS2YJlPIQEw0t8RV
XDtP+apy+83KYNDNfbYuKHbYf4Q/f7Q/nNizh2SH8+7D0lnqNkdmYdMKee8Qnzxks48JaWhHjdu+
/LwkrkZXdPeQumM9GIjBvq/kYCwb/UgN9sDJ4+f39Ue9tB6lTXyP7g5bp7GxKc3Nw6XmK7ax0Nze
rQ8YnHmxxx6b3klP0izwWSHzftVytC8jX5p3a8RGxC75TPaPr73XrMa55mfs0oVf+/Vjd1e6ceqo
vrBrPsQNpbZlMtN3uAI+gaNPbcUrlsY2WuL2/iu4Z5fzz4tkFW+C+5FxmBc7YXtrRzO+S1n+na7c
rxTMQikNoPr4Pg70rpzNpI/zg7BRnXBHU/nM+DM+YObNMQMj+mn4TXE1xrmcAz2eCCAqxcZsThmN
P1pcJpbD6OmYF2aeOqOeuo57p+LcaWzlrXg0VsWv6FFymSp34lb2Ivrtbes1hnI5G38Pj+Yc4Is0
YCLllAQDEFbcejE8agckobbK8zZ1aych5XhHOnQrfSfGdkBYiKTYsd5PNLSsx+RGvuTfpoGLNWQw
JiBsTbxT1U92z5fQtMdTE1PVI1BvYpa7gB46XIPkP4ZFJdZVKc8LtspH1u3wNxKEdMXYGMDQciY2
EZ61PT8e19DYRNPRKpd/UjcfjNQHRtsaszzZaco2UGbnYj4Ejn6aZarbGHchA9FE8yNMDWIgDCZF
u37DFLJ4NUdWDzLVlnZ/qMGbrnbGjRC5LRjpyNFexMiNAAu4yvNkwHp2zDuRQPM5nMFSqV2aIop/
4oeqmut7g9pI57ZreW9tlAdB9cSPYHF6RiCuU42a0bMv3QclFuReG2yGwMNPVC3pkfc6rJJO9zpa
idoLB0/6Z2y8qPePg98/d8m86pZBvY1/DSmC2DugQqfqoTzBApwpgGv86Om4xPhPxQIidLVNsO5+
D8dtJmwCHeK9k92dQ7+N7fW4eajQi/9z4izVuG9RYiggn9plDWzLVQRffjo+Y3AiHlEzevCRZBRy
I4YX3lmdWdhZPAjCK8aGwCHMfEZ+K95rD0faLrG4yt0SZAR+ApFL6RmywyS9mHG9qJ71wBEeLB8r
lPP+iOHhi/JcA22gV6fmZ7mt7gETVYd5364qYdbLdqJ7lDAHE6eemVjeDxpsfB9UQ/Ws1F4juYXq
BB9n+m+wOYJiE9hN6ytLwi8NidAwOyp2i8rwEXyDnCyywlc/pFUBiOEBOBtTqSrpM7hPNvm055iD
lyEHX4IrEu/64TXbDxSRm32nOOEJCOH90CzztVovTzMZIP4vK3OHxziYi2eMrdxJS/MgL4zINYAh
WJPBowS2KH1Q6LKG4p66GdNu2OYQKTon2BbbUbTFTcEdeJs/1MwZPJIROqR2nbiUtsbK1wNfQCjb
Td8GG8AYLZQAMsspl53m5I9paScPmeZFlVvWdr8aBy9/zyRUDL5uLDyLHvhxAULhdChKF/cXU/WE
36e1elqQLA+hpLGDPufSKngAJzwgRy9WADsVqD2yDUttA+HwdHagfZhb84k/a0CYMihnusxyezBt
Afa/7Mp85Y8UZtHo0XaLKjTpXYsK65vyBESl29DzLhyfxNrNVum2AEgV2+2hgZTnHQcPU0OZpVFS
y3ZFyZUxWZ3XdynX1LNDtzPWxlEz7VknBZapE6pQ5HFBtKtf2UO/l/DFhIIELq71O9So9DZv2cIQ
GKjbQrKPxCnmrMudlIRRYwuvIcC4Vc0qibxxH6cY9jAzDP5O4cbMpDcqM2QnlIqPA965fskkZ2RJ
ntyBe/6zlXl56wmmr/2KmKlMbLqbaygptmLYAwUop3pCOpYKdvCPcXSywqbRuht85f18d64WTJbq
d4Wx3L1KCmaBjCRmQSAPOyRvychqtXFL7rlegJ0D4o1+6W78rf/qMpfEcb+OIxdpVPdYRUjiUIvY
+QMk1zC2h9ZpcDuy8IWm+d2FaxfcI7c170HVaE80kqB/Y0PDeSWQ7QwpiW7Xlh1RwfSbWXXed48J
R/Dh5yP/WvCO5FyhFP5p/C1dHHWVEDcCbM70YL6ekPTKd0ozi86z/Pep9PRoed6j1zvKh5x90Dt3
zhF659ED2x4vRNUpfb2ci48as4efDBTwOXpLw7n6B0Mb5oLeollx2nuKCGxh0ho1yh8kgKhfxFcD
dClZr3vtpXrvbnm8XNiefR7gVPd02Jg0K4FZuIj34lYOtRYGED3XjvCsD155X8+OxjKT7IATBaPO
HOxWH/lNY1fzgZDiDL9wRkqyHn1Ujf9D2HktuYot3fqJiMCbW5yQ9ypzQ5QFYQQIz9Ofj97n4u+1
d3TfdUf3WqUSk5mZI4eBZfHAAucU/9ti/n/BkFgpYdkKVZv8QusPFoDWJN3YqnV6DX8MaxWt8ZqZ
wnUc2wqbGdRQAYdO/SZLhIzUdJEHvLN4ev5ywy2f2zgOnumaKVu7cNwsCUaRrZ4QYG8eP9oD08V/
Kfro5/67cTZk9gBoQViasZ76eyeEdaZQaGOZXgsGBZMi6MSXcYSL6D/euxIG4HrCa7Sxy01orCkW
d2Znwkjx97Rc43tW0r7QF2h7fB3NxEk/RUw+sYDnmPNVk3P21UULBCFxd1MCLHPDzhWIMzXxpSeD
CNrRPFg3nT28YpdoHpuDqDsxNmaZPXt2WpHbyO6QvrfpSp6Cx7iupOVY7qBMygvhKxWdKVqMYtCp
yFFsRVgJNGDizOpzGc3rZNmAw0CIlm3ICvAHS9zbDmYOv9VBzJXhajfAlD5PpasAl+XEMB1hPYn5
gQr0Lb0bCXfKUfuc6V9cL8At76G5Mcj3IKgathtGsF5GDglWKyRt4T6ab81xwZLPfLDQCpoCHcda
U51R31VQOPtAURdqyEb0i4OJBdBDvig0t6FXGR5XpExOjoxXiw23j6yEVvsKNfiXftR6qkhdcc1q
2+lrsbxo9Wl6fuLSrojMqVPuagjVFpHs894qKPK4dk1b+0XEJHzQYPYkA0G72pS3mvHsOq5hrYoh
AWiutI0aj7gawV6OqjuxF0P5o7rh3RXf7qv+rTx1V91y8xSylVOoLvy52lxyawtdEL9LcTChmK8O
+VeM6+hbCYe/dhOMHS1yT8D94914eN5MLuUZlk0CWJYCnNvYLgcapDb2CKIMLbs6cBrQ7OH+LphO
PLh9O8sA0t5Wv7gks1/1Em0SYDI+kYzx2E8u4mhlwyomhfmuONqqvfRn9VN+lb/jjzsP2XAQ01gw
GQ/arSZ7Kcdn0mMUlLUDSeIGDZHpSjwwy+ktPKXozbkNpNmY2+vS4N7S4i+MSxxBxXKelW2+pLyH
ENMIe4UrJzlWcBe8ES+lOxILW/jizFkWen1XKraFiHDCTXTn/iW/KEuao2Q5KbZQ+CKgnuzc9/pj
JeZudqfFQ4TjCyhinHgtkMplj0ZAMUq/9TUknnKF9dNQEZ9uq7ukdRSQRORWjIayb/0yenba6ku4
ah9opKLzw9GvPWFFxvyn/rmIyP8DtZ6d6NAwk0wl4+3z91uiDrsG68Y4vUY77bv3NOpf7vJaJaGv
u3R1duubMlUyX4ZcdN5sBXXpX9p/va7ma/3PEeX/fo4/ipmaGILO2jK96tc4dsPRi7916zzBAd1X
t+TbWOdcoAXbXiepbd0WDwbxTr/ZR/Q9Xh429rHXFudb2/wik0pYyAEvwrATA31nCMt//srMP6xO
/3+JQmw104fgwv3JjCC5wyqkokrhWTrCuCtVok/sUNhE2rqU/DYJqtEp1VOLsYbhCvQLsqPVBDAE
croynl7SrExCyR35ua4wfAg92kujDvgH5SITKQfuiysjPch+ekDBtJXWwWMecicJCOiqJCfugkxc
S49NUtjjb/Im9Qc5XYSr6pS19hNg9Dd8fEfTvpwOFiFsGUwYXlreTDVch5PdGjPHUoc3Jxz6xzrm
qDM8jJODAXY1uLr0lpR2m7pk75KIU2NSSbBQsYT13rV+Q1JVuE5Td7767zjm7Mdsoc7ubrlT0vvh
KfZwI3GrbSY56AV/TGxoVPLFPJDtNADfj37SOep1rgZPlImLyvANGMmdQ1MvxZilni0Nzwso6qpu
d0bvGOa1Yj7Yhurh/g6voUUKb/lKgU3kLz/4zusIiStedvwxzc9v3V96YXhL9vNQl37/oU8Bgjz+
vaETxBO5tOPX8BbdhoJwXyZxV3kZdzNf8Wr+qk97BGPHLXdn1oSZwrDNfzqUX8tiJ+Ma/UIfOv3m
X00QNw6h7KE/cgORu3ayUDN4MTcElKnEERNbM/1mX5IPcFA+p939eq/8XgG5djV1ie1Ki614aZvf
VF7DY2iJR6+6TCvQGG1BC6updr0cjs/JxbG17o+Nuk1ylzsNNiXDhdwsyAzPbhn1lrHBvtduFzvK
b956lImJb0lYWbRLeeYUoR0B4B5yvlKi3s5ZHNDatljq7Z5c/fPQZiu7qvaeOy5OuNz8dLn2rHFp
MFoB03CMMx8Pag0S2LW6yNqJiX7u4PFZyxeJ4A1Pv8XWrjqgGr3byY0bnP651ZwGh6yahFKfSYdh
Dop/6eNmFxFrB29nYYRr+e3R+mHjjm/SbwWm+Ft9CbORBs9Fob0POD5WsYqZt4pTxtJJYGRDq+pE
k48LX0Vke+OP6X64heGWeayv3B5Uh3GiY5DxpAm9xsez9cs7X1yB2AaFxoxo4clSiK8DGlTLa3Pc
kodDO3V2Rviacq6icwaQrTla9iqh3rS2enmMWTqFbvzyZHlYQvVGYGtrzaY1F8oiKrEvXeZICu5r
zMKfRLM9A0l3KbkS3Ye8MqtLlFwZViFkhO02wj4W58OnLYl2T7V719YcxM7gBXdi96EEjeKV9TlM
XdjgTep0NFyxKzbbVgg4Ydwl2uSKfzUmWrK3tG1/P7BOrBUQnXVZOVZ1QJPCr/z8jfPVwLBLLrbm
ZRDi6N5Yk1vHkdq2ozuC5PlEZrHXZXdcNh/oTuoGSAefRVuAh5jbBTJujLCh/wWP+xtAmJUejdfy
dbikmluKtoVV1ndPC/CbHhISEG3llmqeGpgFJ9XTQNze+m9l15xgJZXGZojcMl6pp3pV0yAi7qCd
IJPbiTVfXZuxTz+i/SS6P1PDkfpj+ug3/CpMc2uBr+gdoMwAr7ygW/4NCbnsbXmdsuWKXuMJ7f4u
cgxAn+tA47TjO37qa9ob3hplbdA5nBhnHgQzyotBODQf8QstWet3t/tn/astKzYYjTddZTUod+Wv
dGUVZPLMVs+nqw1+xdsQbivGjnw4Kc8g1Y+PK+9KS9WG2YPv4yzvYi2C7KWK+Tk+xEBsf5rWngTA
AtrvQXb7wVEFGxlPt1ReykMKiIyH7490MIAfzDk9S3wpPlX81J9uV3gRyOO6TaGv2UWzIZXiQbQp
qXRYrrtFiLjMs4jdlNZ03Mo37cvIEkOwHzL0H5sfL4U/SuGnxTJm/TFuLWMxSf65jM5haD+vXXLg
JmjIAaJ/UhesO0SMNbM1/owEfnXkKzKhmwsYs3YOwKRCKXOsRdg6Ug+CuIt+Whbxr20XaEiOj9Xl
gS9/6eadjxNPm9uG7jQ7ZVygjRo/pWIjdug4OIusbW9SfykwF/ERamK2Nney1iISd00ajOIuuowS
yidPOqpvRhLw5qk2tmtAK/KGhoqmlz/DD5sQYLHnr3Awjl1YqrVXgm6+og/Rtu3W2tVYoQNWIc+q
V+NSuAhsRa1F2ng5xsnsEahpp6H7qA7Fixp6zwp0y50qZqKNpPdOxAeUSAbQHFpiIgVmREMic9jL
3pW3QWIogpz9YX0m6HNnDKDNF9RmUSKCxkNT/3DKs/kt/zyMQOQ1am1JAc3wLOOT0WXgnwUfMBVp
W1VvHvzPrZNZC6OB6Bsw9FrxB3KUmlfUlh4OixU1QYYGSwOkjjK85MGPJWK7m1rveHphOJ+QDOEU
roPGi47mKQJN9ubSr1i3IeI8Ii7u8DDdFwdczXiXjo0QdFhqDMz7PtW/+U4UL02XNReTXHyP1jkK
vbi76NlW3TWv2pm9sPlYQhTRrN95yOBUyHjQEpa3EdjTGp7RHfl9HrpjfDevFmmpvF3hGsuBf27A
5L+85P9sFucIQmm2UDFF6Q8CDmEOhljnd5APvKkijC/5Yr5y1FjKxjKXan5Gg8XshrFaKbp9v+/2
cxdT2DQ48jGOrzxT0mSkirnIV5AulutK8ACWQVnzx7qpjnJxSDDLxdO9DoCS83KnC56pI8qydVc/
y4lbbKnULJ8aIieDfFxYiZOVgTqQB+GkFJh3RXAAS/t0/Yg2SulyWzYmzqDs9F0Z87yHB6AOxJHV
yzj24jnKaDkwivRb0l77yU5M5ttlKHEpOCXdWearFuL6+QYXlAVlvfOKQxW7GW9C7MQvVe8Q2Pns
/Ao+6Fo61ugIQ2d6LJvsSNW9z7GwAPopERefKRaHnw+wxdLDrTwug3hPNoBc2fqtXAPElo8FF3dy
ZfbH+CQwmeO+nof4RbjGqq+9y99zzGEP4xsApqwdYLNsN21jRF82MOeeC0V601+Y/BipcJ/FKeJd
6+37F7ihgKHsL+MaAsxNcVFO+Y/cYsxii9+4gLAIic4jF5FGaSBoQbz7SreMC78zvI7flx+lBs1R
vIykqTJ6Js5j4E7yU5E6bEfCW18EUc+164hrHSrBtrsS7alT8Q81Bre77IebNPOSgPskT2zsL/C9
KDcVsmeHD22G9kT3Y5fz5tvRjurD59udfXPZN5Z2agTxhxJvk52C8D5ZPvTXSV5ZT/9Jn3p3Hs9N
+QQgpEfzm+o6DKspPzXiv5Bj/gKZ/jz6mNdrGggZybF/mVv+n1VOc388x/LRJFfrQXuKsz+gi7mN
HcIGWEjiylrYoPU8gS8N2PexiLE7ivn8p4rEHnZNWcCIN8WL55kIU+lF3Mof5lc/PxgbN+Rw02k0
SqDGbommjAUHgNpJ2IWJi3XgQfhpYJw8ZySig0R7qr8fH08nOxakFeMWZN/x1YZAYbeX7JQ5xoVt
ibTkRvgpd4+FgP2x/dxpK9Sosq8GybsgzHOJ/BmeKFvastkWL/98U/zHP+G/vi4GXHxSdUxLzT9I
qmkn9OIw9clVHLmX8eOksXYQ1dUoQzNHLBO7KfbbAsxAdmTNTfD32qrX3nJ4V7p4Ud7dV4Pjj7wh
980bom4vejCErh7MK+CmtWuonkaaQPIyEOjHnRNZ58dIQiMZ1UvAghaXbwSJODDbZBMngp/VqwxL
IMslj5vQWa3wAfs/i9gnxEXpvFZYs6HSxtencubWf6huq60sRgrBn175xPXM1RPY2/jmtM0UBIx+
Vy9rKqwK9ubB2rA8PV1Yhd1tpMu05lqKig0a+6rc0MUZRLncedyeZhBO8WvlS93E0tqRUAAHSn2W
Ki8dXUTNcQ1GidGLrR6zSxTzGnvF8b5hY4AYkr9U7r0wWZAPZRKc0OIUvpH7xdPwZSiXhm2cHvvy
hVC8YtPdwBS/VNoljiXIXTSvIFLK9UcEfeAbIE69kBoahXa47vGoYYhh72F5+Wu2U7YSm+YCX/xj
SmjPjPXjjq0dwy8Y2+WqIZ7ZyZftN0pQpjBmFuU2Em6IdjDzppXoltdxGb7OFzrIo003ft9G19TT
DwNLFqiH28eZK/feunicR61Dhrl1k7/MYZfyyBXnCXl8decW24eaLW/1ya4CkyHh2B/ptNgKCjgd
UeScgQCNwwMp7S9bqbqh0V4zgfBLWr/tmSuUaKcKzN0jIlYBcoo8AfedaE0cYoE8jrwnx4Q7S6SI
udAfdu+yM+UwMHR+a5Cx3H7eHHYL5OZaz1/PRYYMlFDQO7Lw+aYyFvEUhICOQHr8hdHO5A21AUBA
3IgLdNO9DL3Mk7CH+ZVSWq5ja7l3KJV80WiaA24SwUdZK60qeZNMy/a1LmxRtu8oF1+RdlhvvKV0
3/lb7kuHWHEe77O3kNP0Hh+3I2Am99tnIPvDjmW4HDwtW2bL8KEvHl+VRE/m/vNb/Re+8l8vNZFd
kJoNU1X0P7AiqymTRBYyHAUIscAZrB2cNEDjrXX2tDZ8qVnfDUeYuXjWaQqQZG6NnfHy/OxWTI7T
jtkcxaByklYZhuCQYucTQwnaGD/pd373hWX5nhhO9j42TnONEccGyXZc14xKqfvYxtvqX2hYfwkW
/vyFSCWAsS3K893+x2ZBeDawbMwkuUp7wK/J169kLjFLFR6UhUcdWK+ab/V+ua/pawanbl2WYPkC
CEw6GuAxjv5dXEMfgzQIcPq+WtKVFbS5GzOwlqhi4HFthUXJHsCvfPX0cOollizACPfESzcctPXz
qi3xRvh+oNx0raUQTD7DxvhbrM0TMI1XXPAv9XDVXkS+/C7v/vmJYtjyP+A/DVWeOpsYoSj4g2X0
1J9Kp9fGnUcKBJMdtL1yER87tuy4MlDixl/atyFz7h+K/6yO3Kjz/DhP+s64jQKi4fftb7kckHXQ
1ZXBtCmXrCDyVbq4ryaQS07Da8eO+VYEySaRbWnfsSu270cDaKixG3JfriRrSblvQehgB8Aq9vJk
Z83690mgwMFqF0/xUDQnY/RlT5lY7qzjzpdJb3nLS19vXdXj8VDSEl+95TfBJo6AOe3n2do1KU0r
9elGF/0sHjLDxZYJHENa8cqyDM49/UzeDecyOSuNbXnwGkYfD1W72avRUjjJS25dAsJWGU3tr/50
myOwddwT7SJ+ia/SR3GuGVpVt6T3BlIeXS1ZZCvSG1zcPOiqnO44/EC7Eez003zPADQQcLt0Rv0d
3Nu9L0N9GZ5Vf2UiZCPOysl25tfD43+QoY4+Qoz1HMLS/JR/+SE8xHxngXKlscP5jhKq2pWf7drQ
7n6s2/1QvUEXIa14219GWz6Kht0pdh3A/ABcd3Jf+bgfFM3mAotBhcrbuLl/hWfrlx/4LweLhuh/
HKzZNco0JNyBkJL8Hd8O614oDfzJrqrqcwPC8ZlHnRj//F03bYTCBeuLRkceV411FIEj2NKDyEle
/d7dvZ7me9+tSZ1QXqYNTuvJF09JrNwht/Orfl8/qF8aFEkbhNHInGjdsyCCwzoAjsJiHSFxsB3m
cb513MxsTl5kkoR2yuuYrsAvoHFA7hA/JnKtuGg3rFiHO4eSnbWJdOfIcCZA9HuDksUZUkhKYcHB
UpoFEx6IQG4ommwqj0VfPsImHr8JUgq5346kOOT8D5v71QRJjr16UbDHQ1MaO6A27MjGj+QiSMAQ
+Q/r+kb1RzA/iEm0wkuCBeXREeSb+EGrPxxbFUWZXTFQnwAVAKXooR6L9Ni/1VcsTXpgARDL9dwp
MZ4wss7NVYp5yq6H+PGXaHBY9j9wPyJ4QkcQvoFWERDyXZOc+zr2y19T/WWTpsQL3NhDbmRPD1cs
dDJsHILnZ/WKf00BNcfjxOh+9ZJBmLo73HwhQB+yh97FSCFCm9i49ZeeO/nGEJ0GEOtGKr1+iGmS
XaI++A70L/gQrD37T7ZyCPUjYcW+e2CT8ztlq2EFeUjZDpMTfTO6DNtpsM/WuJCI0/rKQ9iW4znH
cL9ZNLUtqe545LoI32Xe3h3nvOGr5wuWSMv1GZFRmyEtfmLZ8RlhBCEs4XriJNA99ma+TGKG0cfP
ePfAv5pf2iaxWvIr1KwV1wCgxdvY0BQZ2rr7jXRPkH155GriJ1yma8NVmG0r1Z+wRPCYdAD2WAY0
y8cPaeDDud0XL3fKmsag5PM79C+1YQvP1ZPQlXfht5f4EK7GRtdyUoxKDgJhKHvCBZs96kqDWgG1
lJM8rocPCUPM22OVJV7NX3ghd5XWFcuH6POxlTcGkHZlj6xiIYq9FaQx7lPFtr6TVTX3dRggYR1L
nOgJDx3lW6XXhyX5mr8kA54yLhs4eZOZLpgSGY98zg6k59/0MvLf1aP/2dfopHPoBOcpGOv+cQdg
mTaZ2tgm13pVPt5oahsYVhjk/IByhsm6nNyquyiG3wOV/egb4odVI+hu+Vl4I3GPR8G1Kl5IuLfe
pgPNcJP8S0fzRz7Vfz7hnCkhs4MjnMz8QwP/eDTxkCZhfKVEqSN7djfcwgzK9skLNp4tAoF3uC+Q
fjj0RAKxPuXlkbx/rsLq37WD//Up/iQ4qGEs5Wpn8SnMBat+HjfrfP09/qYAhr/s6Lu9LgYUXqNd
CGxl8nN4y6/QLAccT/HHcEqv+VUl0KMt+lzggW7Yw5gBHyCZM8Sm+xdM1+CyuOGAwbJOYXUjghVM
6c4CRCxt4h3V+l+IEJY5t4N/dlcIMSVlNg8U0ZT8vQTIsfYUH5MSX3WICNIiSpZk3MbjWRJ8SfEi
nECxSCIU6aNPg2nwYyIL9UDOA52EE+4R+GxwOYxg/G3lBcfGGHewUCj57ZV9VcyGeNFpJ3yh6uaT
AK17uhqKYyfHgAlBWH+E7zThLe+StUtNp422gwQnIcA0bh73TD9LFk27bcaFkd1EcVPsKZE1Ofe9
O+XE7z6PuXAm11pnflI1P20wc/QGy+7Ru2+JL3v2wMOrut7E9cxeQBtrV/ICFmeUBd3kN3e3D3di
TQYdx1waXTLHRLwrbsbEUsEC9FpUWGeBChIJDwUzxN6WNYknQehoNo/syvI7QkHq1PnZkG2Qo+6r
2mkvFsuku19Pq4Eryy/64J7sphATJgrHgjrXa660GVKnjlcRVrqDk+xFmmd99YQQm7JzDODzsEUU
a7vvZmwC6TCls80WbAIhWRB9Gy7v8TG7n6alCSdxRwA4G4nBtNMlxZeqXZtrfkFVWkbMhKo30xKt
ZTz5GRZSUIcUKuo2j4mnqpWZ5tuzDZNcwY+LfSy7cBGh+T7Ys/DHWD+0XmfazQGPawcWD5nDIAXw
W8Jbywt3EJzuEzsdAU7jBf6lG5vLcdoT9hnByawJW1wqExs0u70OGGgwsd2d7lxLS+KUQT+yd3D2
61C+8RfOV6ju5clS4+sRVmGxm4nHSPj5u3ZskSFwgijUD0+LoDF5Vja3ozQK95sEaiaCzmawJ9xC
96WW8F8H9lH2icNiu+uVt1KGm7ONfjlhNNHVDuPwYv242+Iv3B4m+Hn3iqt69iI8PYY/Oms66dBr
lvQWw0bt3fzEsFEdRRjR9WfL5rlfhIOdUx4HP7fcZ3yT4huo6CTu2l9JdarrVK/JvAxbOm+6OXUP
0tD1v52IjxRuhRiIwMUhTsqrXovCB3do5j9EacY+cVNsYqRTsH1m47QeLzFXVykmHpFobNaGkrlu
VcDsmk7ZuJG098y0h251P8Z3f2SPSDGGb1Q48EmaD2XBdrDtL436gcvf1DijoLE17x0aEeirbUb9
hG0RPEp2cPDCe+LPtEVWuj0Ii7mhZVNX7MwZij+IVKUbVJV5UG/fFHUrqD6d9JmGXbRsSnDz9Nl+
KvijSW58Q6kB9/ON1qm86UGteVZplzviylSyjz7DvXiBIwrHEvCDlQ4lEbINh2XzbDeQGaAhhpJL
BXyg7iDcKwuMZEnlbQ9UzjI7IwKTW+BdoFOoIFwqz9IzL91v3HtT6tJupGAQnngxVTLRF3LnIMOm
mFqwonn/r9J3fpZVp18DEV7ll/sbf0/lK3sNxW4D/jdzbCKn2gNL0PLE65noRX1TbZOMX9pToDzR
ZXlzjmilEhsiP6dx30yBIW1zeo/QDATeXSyS7rYeu8nDw90OOo5XBGOgeIMYsBoUgP/YSEw3Gi/q
V+xV6wfxZ2CBRhrwY7PGf36o/DcctV8sMFTdmYdzdV0VgQ6C/PME3srfxYu4rhtH3z0XYkfyOMZR
Xv5+X0jYobB9XnWWo7/Qkj07lxEE3uc2vYUw8SFf0IF6+ld7Gd5hmbIFaZNNsRQDWEAwKJLF8ypD
JpipuorMl2wtMJZrJud+nwH36mLdokP9bb7gAtNgY8VkBlW1sHNkOKBrDi5wcJuQ4nFxGJITXZWt
tri/hZv7QQaVPtQ++ERRzFTbYQX1X2Z1si+W5kxjs82zwAvj5GeqOUtDpfalbXgSVuZLH9pwnHr3
zr2/KZ6e6sP8VckPbRdvQKz8vPDpwXl97FSa5qVxo0CYaxwhCtgemwF4nlYYbhvM+6O1yY4AOBpr
i1m3BTeV8f/xkbERf9rJTrUW3Uk/EciKi8S4CqstEdA9A3DMCuNCt55ofnUxcz98nYjodLLcNa6k
HwkLls4sHIGX/SSILt3HAH3bI+9WjyB6QP/fzuRgjsndNQefe5hrWz4wAmye13QpsYFjvaCessxh
kBTXzx1kNhMj47szrfRva5sDX/1OH+KneOlYvrATXmNcX3+yJTbuDnzwfpPTNVzK0/OHwLs+AfVx
nz8A8snTL8IVUHXFqH/DnI4VMvklMAJRLOy18pCI3uMIFRhoV7ikuie/mKNbtx4KBX1tbaA5Mkj3
lstSuEI4nK8sMDDeUnuEu07+H9+v5EYf6m+be9pSnOHJXvnOduI6fGVDLTQzS79i/b1OdxBiKFFu
tpIOVCYa5fC90YjgJWbeGSFQ46v41o5+k62KN+i3zY1p+sNYNbcQhxX8XWhIB8ET2Dy9VZviHEe+
ZLpsPdUgvaRf/QbaOIkxqqeYThiQQqwenoyEOx1m4k/MsYWu4D5/xVe6r35ZQQsARVpSmxep80Vq
7fp+MbbhWwfV7H1YsTgK38IAwoHKY1kKnRtuTByA7Bx+y6JaYP52YWI4Qvg2jvdD/yIEWLy9gFZ1
EZnUdvSF0sPiUQH2/xREEPqiEUhe2xAYD6MkwN/PSM5xjB3rTLyvNYePlbL2J6Bx9fzIfoUPadxH
0qF+uvAuhPYjxNryObdDi0dOVOEXZ5c3R8bl5Kd9037HcywuuwkveXawTBPpS5cztIaHkLryZK4r
vwY0OcpRVm9PKEG9rynryliI0SZ65YvMcHQLbYspMllX47oNl4nliaE7URno70hTmQ30PHPYwJhm
gc0WI4WbGnuq5kEJJyTsn9tw7b8oeSp7CpTPJAiZCtY7f2BhxjPshadRDRfzXT2KKyGognrduOyF
nccShZsjLxAheJ1t7mGzIyvW/IcbohuNrpSGFbTVRelJCwZ5b8CNoPUxsGLfEjqPbcpth7tdILsN
ub/NwviXQUb/359dJWeXEEbxvxzBnw88AY04Gy7a2QWjIHJ6Yjl7uAMs/DT79mNAAJNiGmgnL+V+
uAxr3S3X6ao5Dy/ZwdjngfLSn8YbnjGgGDCIxi8Qj/wgXu6vUA/rIF8aq+psriEy3LSf6Dtc10tw
pBSFVfoFMxQ8V0appdjMEdOXFVSf//xwpP9F/iPJ2rJEkjtUnTD2v08T1TO3msmKs6tR2AXLr6WK
02pwFwnknC8TtMP9LYM+6vcnPV899zIT7UI4T2/TawyEybrcpPDb/dOPXvBIRGj2U4EHNbon3hIA
j+FQaTuUCggvhgV0KuHKYFVNPp3AY3BjVDkfg7gn8HP4SLJlUR9nr1CQjNg+iOgKmWWPZetN1DFI
YOnaUkldxy+dhScXs4u5GHRgQfJ4ChY0PgjNp7p3dNmxoPuTbuRW05kAVa5BCL+hsOrv9ox9fIvT
DimMwqVOb4pX8DZ9BNlPFjnt2Twpc9sP3oRHraMNiwYqAGxjdhgwV8VrKSweqmcxtnzJp4Kagljh
AJG7B4hbMoSlQKYuvW/1whYRVsF9PwDP/7Dqas/pgz20wTnAfuRfsEFzZgn8MRf+7Un+MXRHJlkF
Q5Rm10n1WsMdhH0E8yELmHHLyY9yW8fUFfAW2BxjQYf1/ePApAMiNtOun+64V05T9CZ2AS6PULly
0hfWyf6+GPf5h9luqh/DG79ChEMb6xchSVqz2XEiugQ0UFRU1RsyEsY5vqgtdAbhqwqXp/AoOenT
K95gUzfRMm5deFE45S4bMKXV9JZdqbV7doscJ+D5l/zAGsNuycaNvBJCDpoPMP5/PvbqXzuV//qy
dAM7fEwQFZLr/n7so2kYH9hzpVdEgPBLKY+APCjYal+QkZF2r8xX8qpYg1mi0PGTaqY7WL61HyG6
HqcD9TWQuGklJ9UWreHrngkgemb89OBmmIYjfYVXfVUc21v29sTwx46/QSlBPx/IOmA/3YrsFU6V
GXJDc7Bfp3308fSNt2KdbdRTCKrG2UuYdh3lfD/DQcd3JYnW3EACA5ngMdszoTDeJEt920NNg6jn
w9RO5ul8hxugy5qVgpx/wqeJkv2AIiK2ixczdEyejTeu2a0Bu6BxBHtH21BYvnx6FE5xBla/swK1
ceoXd/JReQPLAqo964t8rS+kzWPfliBLGXTqffVBoavWvSM7CJuGCyQw5LoTw/AHpCB1C4IwO9XC
J7hIiLZ2sxvqoTpBW+zgmiPBC56vCTxbeZFyC9Do3F2oq+qtWXZMdxvlVaYH32Bhyi/OoN9c1Ks1
+xraOakMaCJatymYMWi6saHoPb7BPcwz/cgTTV6nT1iPCYTDNVSO7LG0QDSrBYrg0lO/oee+MjYz
QTEzA3DDmV3pw4rBB68/6AM56oKYflfyju3Lh6UsaFHhl24lwz4RA6M25IEsdG51AgpQWLNZMSOH
XcmFDkf9YDktXJVVNVvZCNpeI5Mzhc3ksmtGFQAsAGC8bi71R0ffyai3kwKkFtNLe4RQU+SMbDQo
puqaiwZpJXOQvsjepnUFX/8M4M2UNqwjRPYxl53ushqKGfFXA+MFUmXDhmHH3ptWhh35rvp6GC4D
idna2hZ7wx7SjL5KSm8qPa3dlSZStL9G/Meh/+kwPPCnzQA28AjuJaMhcI1dHC360WiJO7G5nLlx
qM6j7BA3a1bw6EWsXek9uUnpULwmuGcL8LIAI3LUfKgk2m5xV+B5+iNHt3YVlvzIKWLXFF2Rscty
8m/jo3yf3psfGOTPI38Tts8PwsyPXNzpt/Uzef1rmc3rApiO0m97iKwlN3zdrrBOTghlUE7mZ9Gx
weJjwVLCMKfTHda/p1Q7SbS+z+TFhPc323K2DpygakZL8YO2oYNOyF9/0m0MmUBglrI1w0mfrif6
g5eYCFGdMXXuqN3VxHn2W6vbpiXgu0MW9jxfthjHwL4jjKRmjf0zwlcHjf5/hJ3JluJYtm3/5bYf
Y0iobtyO6pq67DDAMIQohZAE6OvflDfei7Dw4d7IyIz0CDOBpHP2WXutub/zVb8IOHmKb9+Yg/8+
dRJZObtL9OS+Lu/O0M8/X784TX2j2T13fTl5sivEskwFAOx5goUHov8lPOlOqTvyX7YL8bfbhSHK
NJy7UWX9nxu/ZJza+lNeZr2b+XaZ7Wqdk/5QNkFpWSWn2j+vuL8TrcnA/f9f92N3quumud96/LrK
5RhBTrsIeibkrnEfC6yv0XGisAh61sXcotCXoe4Sd1TdyxUvOpjSBMnNwSP6l8uSfiOm6qKmSXRp
DQZb/pzY9j4ymV5HUZ+9XTqyVVDPNyDhp5u3pW4fI+zE7+AeFvMsYFS5BtZlXnaeGLQmU/fT4Rts
i7PFjOixhpuvv+J71P9K2BpDEWXmqUDp7Qgh/96m2raVclE45jM2buTc+sDhdPN9lQacthAJi2k7
5eDQNFa5kvoE8i2BNVFJpejJebCxhOR5trHe6fuCIADGS/aH9Lw6k+1Z3bBRmixTNc7i2i4lph2l
qER84ZpMTMzEHAt/P/4sxaudEVA+XAftyT5TOECp0OGq8gZ7DEJgaWHHX+AopVTSmoQ+0VGMtPgv
z0/3fPx7w8YgwV5tyOAAwUf+CPa8gAPmpdzLZneKmhCVkj1FWxTVROQ4EyEZauMTCYWwwotCsawR
30OnQrLb3/B5dntzX3TeFf3Hb3Ropee9Pn85LPT/+yz9+xK7P//ajvNb9vzf/xH/Tx/Xg1wxd2R2
3V7qyb3jLEw3JzCdVr0q7uGD6AjZ/I+zQcKEqR2xFYsvH0u2+ooVwTWw4KHzmuL+z1/dL0bEn766
Hwew+1EWbjhnM2Zpm4TvfNEG2+2IZEvy9BawVSf4lbeiSYFdmJxwnMxa6PuFFDbAHeWVsEI/W0lg
R17L0+EzqAZE9pkuuLF/UR4s+Oo+yQB3f/Jy+51ebckxQoqo6GofYzK2vOWn4SnQPbxCTmaXyV4x
D+TAC14ZnJu1FT38wtYmdVjGfU91nv6E8/XwEcAX8J6R8pfbJP1m5fv3ffrRP1OvdSu9FD2bIU1O
jcH17F84Pnqia3C2I5Y0EAetK8DCqN1x32mY3M3J+ziU3GoquqrXBL30uJPNs5eFWCqH2VaHX3YK
jAUAV/+e5illa7t/L6v4Mc5RGeqzSyVxWQjB5UAARAhwGXkIxBPj7ZB6+QzhQRBo7khZbZemQVW6
h61NBUrRUwUcKjFRkQ6xzmmxVPkaEYqIWXgq3VD3Rf8Yux8163kmB3lIjklzOU/PBasJjIkWy14F
q1MYIv/lSe5hcMXGUTl1kCdEpBbwqALJ+eB0VRy8q0+bs1p/UNuNU3iqYPViYoymNFHTiwdWwMUX
BYTW6rubyFjTyAMq8OK6nfdBHtAiauDD9PflIg/wmYmIRBJGWfcZyHZ+d48+RlwKGBMvlo2sXM4M
zOjB1W1GN2cFxACBTiUCA8er3m03FGZOeegMdze/l1BPDW8RI/gctJUR1Obd2aX4nhH4NTsuv1la
xpgItXkfkOTnV8DYGB2OXbiOkI3DarXqOYZF3IiQhIAWQx6B3kNAl6ozcNjnCac1SuKXDILdfn66
44i4VwbQHugZdF51XpLW+jhlIHvE0jwWP1+x2wEpldjCYWJ9PEL3trK8moeHa6HuCWNCSPHJQ8EU
YPYVNuwaDgC6x+Oke6fh03kPezYyKXwpv1q2bCvOyXstiAkjfLWEAd4EQ8mq9F0s1d6fVwXwqb9d
UaFlMSiEc5DyY0c+vy5CezzJ2YzBNMOcEv7p7Ojc+3w91sMRgwezDU3BY7ferNEPxaWBxd/GpOOe
krPNV1XYzbIiMghKqPR0h9j6srU5lHTdGmOCRSaqQ/5tdUQUjOJi4zLKwxIOxkThxSfr4Dy7koN4
xw5mBSX87hYtckfxaRHhOofBu1StOrl7ui15xRZjhENoym58YXX+lja2yovwpW1wpED3KkrvMnl9
S8hH+RaXN9qzz0nIxtRKMXyxq5ifCva9Mr958wJcEdMX+4Ya5F42Y0BNqHvsYsOTWwVoFXBDLeY+
jvPkOFCJrfH6NpEy3viYFh8oPDiIYxZFeonW2e3GeXDetV4kYjYW6Q5fYeqohfZLARv2vzoBU+Q4
m7aeOlCX5VY1N9N2JHqyTdvk0u21+UAL7xAhh5XzspVDxYMaqy5xxslNBlABZogjGoC8VyBaw3PI
SYI0nWBeZvWABygSvHMKXmJchE0qWqJH68/qrThup7dxMRL8WZZAnMBjWSR462YHnTfyEiF78xKg
kjo89RR9jVfO+y5MWqgfU0ZEBPoXZ6HZeIE15DzI7A8sGzm6eLW/zCPJ7U169skhsxPd7ZK+zcbB
xLvOtxz3VG9ESb5H8sFXYtElRvQz/A/0udK9xRvvFbaDfHdhuzh6NIBj1cPamQijV6iOX6xyHAm9
yoY4ODh5zCn+OHhTfKqz5cM/JnU0I/bZRWa0EIWHjgWzEAewPpY13/03gVMYgHVMJxp469P/81vz
25dGwtCAUVMlMPtLhPnHHn8TNeV5LbLjTHt2hic6tpRlb7fpHy7o6i0JGE7PEkHV15LhY8rX/QJ/
ieWIECOWSyLiWBUz90wapvMzbeYwaMTKURv/jJ2JmB9en/ORiJ9mUlhlFQ2quF7JR7QjiWNIbGwW
eFKPAuE1ixEGCh7f65uUPPvuve+ANsjkv8SD/yuBSgiffbRBoimaxAf/d1VT3er8/ri+shlImaAM
lFiYqVuMiOETV/RzVK7eEyUuV6J/9YpFP0ALJRb6ojvj0PwZtx5NRn1yTLVQz+nVMXV6mNGMw4Ty
MDfjIumb7CbR+26VuHDVEb/EEyLM9jQwyZGzNB5Hz6hd9aLjXwCnovpfLx2fDIJxX/z1CZUf9Zpa
tzUN9Vs26/myV8RHjxSrI1tvs/IRc1mEDsfhZSjGBnEC8+GojkEhbG6cjtl7CwqbeufG3zI2zCXp
5z3WxRARVfLr9DK8BZfgwRvBspAivs1pJ5dTNJtgg9fezPhXOHY3k2YnDDsH3r6ISpRC7zg/+jgv
B+3oM6RUuPkbH6+vhTvf4yEKSged377b2w+QhMaRrKv98SuvN+z7Iti8p/2F/ZOajT0xs2JOBf7b
ahy8wMjKb0vBJEyu1mHWFY2AsGCzJyyMLXbVekigVkVjlTxEeJ4K8XHNXq6O7xGnw3vE/LPZ8Wz3
Akro7sek5+DkwwbYqel50OHXeHNHOdtdTbpNhEHp/vm1+41cxy1iYrmkKTI4Ff1H9Z+9z2ejet6z
WUeWvFNHkr1NkXvsbFdJHF8/zuCVVpDcUKfsLDwnJazEMiB2z7mWvgYcLeA6TdeOpYNg18GFzu7G
qljF4Cp15/ibh5Rjv1wW4oCWirOZPGMjLK1itnq5rJ2Z9VnU1Kl//mCi2BXfP4vzf36yHw/h+3Q/
3zeMEJyBeBrXDk8+DPVy+Qq7ijnzoWFYyhKXgcU2MmkQha7wRHGq0+4i/G3QFCnmpTPeifgzzaO3
XHfU64pbi77lf+dWFT0SfVhGwqQ3o9hTRhXPxMdm204YANQt7DpqYDNnJ7Mz++FTh3qtDdzBwf5i
yxaOn+SE/KGn2hB1w254St/WBiqGQGCge0XvUCuztAjAIU0+znzj3JJqfZ5etq3D2zLmsZxenM1f
Du7yfzozLEvdFHBJ7VO8CD+fiKpWL3r2ELKZDJfszSYie302jafDwY8TB+ParDLS726d1DLynLFm
w7ijx8PvQJfEcRaApF0K9turvul4BycLe+JLMwsxam9gMxB0/3bJv67p570G46cozBnoi33th+h8
qvqv8qRVtNSpoTmLJaje+O+gXX1gZTTNqBQigArtc1XA/mAPx9G1CZXHVO7ByWLCYPggyEcLmjv8
dh9b9P3r/FTR73OU68DwG3HyUcnoeHQfmuVd9Iov+pi9EzHc2buGl0XP0n2ykLBJSrZEDXpltIHZ
y+B+OVfmtC2loUBRvXvR/T8vnphVWbsohmgie33VfGy1++DSupDpNuQHOf5BF+MIt4CxUW8fpaUA
g7lHGaTuxhOLbiDNSYpJMhQMRXtEzIwSKQh071qNyXQwna/bLwmHElQWQ/WTnMAR7+m5FhlRXbgZ
DvahzcnHHHqcqor54FhjltKefwuzqb429EF99nWcj0RqSN8kfSxL8GWsd+O9DZ+5CEXwHOUj8viZ
PGlvfku0Nb0VdiUHl+tI5ohTej3OLXh0NiviM2ernb7hFSok1O+wvjCgP4gsm/RDVGg+HCQUYuPE
mESnVDxF42mya5ngsDyUxnhxESCKKq2U8D3SrtFnSJ6H3Q//CqHxmpmTAa6Ye6ytG+hlJq50PAlK
CE3xO68CTfTUdghGjopwU4MkDF62QaSyz+4JLK4sLCgzTIi/ufqLYK5bILO4pQzhP3w2gCCYWdaO
63t8/c5H2KUjslu8xovNXCI1yshBEeUU9RrtF15ZhguKMHeESBRfx21UsmnTS53wXrx9bstUJjTP
dt8E2ehh6zY8PPdIQyDr2BRC4+AnP0k+oAXCRk2dyitOjr2EsCCGah864RgWe0GAh46uZFVz57xH
M+t55DuLFCsLbhMdY9gca+43RgacVE+cgebpZvPj6M7h8XDxSjCRj3Xm7HJ1BW2Engny6DTQAH3g
9hgDLCBnjV8CGBWQCUbTJw/ElkG71uzX3WZaBI6sWsLfo6HkGzatDXEpgqjAPQysrz8AcqMQrFHR
wTsvSXSt05oxd3BZFAZWEvy5XWyRXzqCUt7l6gC7sQ2AU2CyE11Pt6DlyBbEs5cFTXKEgqU7z337
nlXNtjxcXws5cx5f2KyerKaK0/Nwu9wUXM8up9JrgJYtIzVwX3ve+TMsign94ceXXjvi1ZSnleYK
edxunA8xceXrxOOR2RIjv52q6izGxXwTnzG3cJYnPfoiDTjADqnBv1OsJ2H5JVqOIFkaX+uhmz71
4YkDKM30u5qJfCZKIBmhfOPBamQXBLvBgOXWqWNgHzyB0vdlC72KU3PmSW3nSSMNcVx/ggvTwsya
/qXNBy9C4ust5/RXgrUAyYasYFhX5nGsKKB9sU4X4YaswVefxACVRe1oErM8XZyMDUygbjWe5m4u
D853f0NWXYGeEPRPy7/tscLvZFRN6pihCnwbith/17Bqdqlf4o1KT8fhx+B4Hw7fNdkEfatETz28
v4q466atTqvnVvri5F9SeaZP8tJ4gQ6nGfydGQkzlfrmmFEvZHMB42Npk3fASeUewzsv0hsc0raB
1Qx1hEgCNJPHjOoqc/TwEm/WvaBGnMBWw4nYES4IXlge64/d7gla4G3vDZhFyzJW1tT3HArMgozu
+OU9MSOboim5x8aSliyDup7qbHKSU4LjYy9jrrGEtYRRjgxrdY5Z2KE9m1FxjzGlPxZ08S7dihM9
IsN/D/q52ySkhZl+sShTjqJ+vXx8IQCHDPNTEKFMZJA4E7nbx+i1u36V1mcnLxjWiLGTGIdl9EwC
P3En4isuG0V+UD2kruMKsFZqth5GxuPwZY4uST8VwvO4prRW03yA5ZNIkTF4cqgkZdJVXJfUmHFl
8Wtxp+Pai7LR0dVD1ev590jOzNMaggDms3p6DEVSKZyQiGWg/r7S8zcCWITFSYsZm1N5KpY6z9gD
HjjTuO7GL//aIhJ+maEGuuBBea2++LsXQJ+PI/lIdLRxBwxoyNLqS5/1Yj29fZ9h+V53OGUevgiB
lXQAhPUZB9egYh12GCYwxuWQAceDq8tP28wejBARlvfhzQNtcRYddHrsPbVg4VjT1y/nsWacUNIE
mJO+e/wd0M2SoASdVCAN4Rup8RJIgNpLFwXBoHwlA+gSzcRAJrk3mL+w2a4HaV/a2kAOc4OdsBEB
8WOFjoulgPO5ZWzBZ1dbm6SYynMYv1HF6pC8h1QJyFabUOzwRrrXTJVIsjFsHWdCxbEF1qsQwpWG
3BufNUthTRud+FbWR1YPwfnghYPcYN93JxmgR5W8AQKTiSQQg382pQlQxwCRIXKOz67ysjpzlFV9
tW7fypgkxhkKLYUzVMiSS00jhPfxccKMVHqcos3LplvP6BgX3+pYDR+JMO8Pb7vcr+cUvpLFGl3R
Rqbd4JzifIzdRkgAx3TStbI4LYs9i+RE4dykkQctlkeyGFMSBoRNWJzGFZoG/dyie5aSLHp4TfTe
HV/MzcJP7NLkv/ulu/GkqyXMn+NmIC1OgzOCLN7HmU5K9fWlOQhEYgoERYAlcXHzD2kdqkfpFV/u
4YadTManCuIKnugUiM8RDohVLfJ1EX0QaQeGC9IEV+l6E/dn/HlVhEc5OGcw2/VA8fUVui3Zn8Fm
fk52KhEkp90J/EhEix0kKOoLant5cFuIO370lZZqG/aHRqSvmC3CcLDxh6R/DALKiD6h5GaAbL2N
x1eFJ5Mm/+xYm48EsAq82egyUKfYqrNv8AtsE8CwE9E9DYqBRmx8WeDwUIe9cYl0XEak/jJo40Bx
U4PuyjPVV8LsMimw31mEi/3bpBQpIipUJCSv4CGZ556bc0Ezzvxv9tK9QBU0eCbEuFD9VzxsoDtI
A5XXoJy/dpeRvjyi4x60NcZA4WsGPXYmD/rDp8GcYPt2UMbHA716gfrcLueNJ0AU6v737WPrE7Yw
7JsJGFuUZpafQB5AquJhs5Gy3l0259mmUHpkfMX3clkZLNXS10lY3U6T23ucM2nn7rQ83ld6jQbr
sPKYQAuSzw6FNKUm1vXTsswded56NaGqgCoNayhUlV7YH8grPPQSCqe0w9dNVCIfGTumoZzXXG27
QMYM7lERKz7tcoKWozbmJ63u38aYfb1ZHJdGdAs0t0P4F0HhCssrPig70x20lLFqqS+0IeuaHKcn
lzvzHlNsDKWJcGgmQC1kCyMURzTOgzpVPOgxhAYgvYwed3uHdyixJpkae8NSIxpXANBK9MFjT9sg
gSfvKSGauC/uMFNPiDPdkvcS+zOye3LyHhNpfNz2vOcgvDhYGT521Xbq2ts70/BDGXx9CUh8x/SF
kV8iGwgawjwPlW+OkbwRa3zAmgebq54ger5fNlzDvENgYFHoYaqJtHGv8ChKjl09LQTImquPz8zc
94GMaP4Oyx1J1A4Zc+p1FevdfvCbO9Pmleypj40RlONpfNplgT6EV3IdEQnkC+IpebpUKiQWsZJR
TBXj4xiJCXe3yjhg8+xmg2L+squkXenUNo0pxv3wsYA9MqmSXsyUR4dSlLQ1BGG+OWS1avRYqM47
eV0sdfnx8x1bJ7O5355OEG9fMo+k2BpXm88K/yGqE8URlq8VFgsKRw9SfZzHMMXY4TkSYYWOjAR8
8URHAtqJ35CEdGhqFH2RhC/jbeZDYvlnlqxA2Lj3PU7tWrQQWvoTlrMzKF8Fq8xY9bNVf6fumKYN
8bkrtypWHnwGxfpqN9u73o13OJMxedhUe0ZySzeYEU2V+KkeMQW5cRvvcnjjyh18gg7FVMGv0jWT
LQBv+dU+TwEJc8i4oQ2/yBlzVh6eIp75+BV1dMlEW9dMo2LZntHKkUhnPkzI593iqwVIeM8Jfq9T
xNlZOpnZjUg5sn9/1IuwPuTg39cv5AXVwj2bL9jih5TOasr+9mbfx8HpVckT8Y0fXc4+4W1YxuQ4
A5otZ+++gOQKRKmb0HpRrYICAMQzQ4DHJ8M8JkZQMLnT7u1fI2OqBL2JEpxmnfkpgmU5FTf+VXdL
7sLThIJkU+ELqTzipAlLhNAPyc4dF9zQbdU8/ioNFe9GJvjSmduGz8gY8VfOB6s/l6K/vK4/FABM
BvhhRQb9ibrwQ+0ptKau1Ve7IapKExgkdgkbtZFbaHc7vfd9zudVJ0M0AM0pZBS2sxvcs/uyEUbq
k/NwhiWlHelv7rCY23I1y2+poez0av5pd3++Vv03ypRKfJ9euy6gsfwE7hanvD6Vau/CpIr5UrAu
04HgcUd7yH23ZUWba0mY6o4qYLovb4r3ksiwZm72442dmdc1/iSz04pohpg0BLuuJTh55LeuE7mI
b/MF4VSTTxdbzs0BCnqoGscIRvTNaF9gCrRCChtM6hPgazb3b3GkaA17wcEfXay/6XB95TdnhH9+
XP2HOCNcpKshn/Tu40bIQJhwyZVZxIZrU8PykZbdRN9Ow8BIOSIlQHQB3r55p3VxRAWx52czMuwo
O/B4uQlPYtLE64EWBWzT00FiMI5m3WBpezBMNpRQeSbnxf7DT6I39doa0GfGwEJs7Pc+S9GwizCB
YPx6bAXNTj7Wec5cg3g04vXe7+fH+Ep4zWZGOfMGrs5yqVFHJhDru/41bABe6MZr+eKD05C35Rx/
OINUX/fTJDuUWDQXvb5VLDWRD1AfrluO5A74p3hA0og2GantXscdflpSvCsbj8T900yIY/HFlLbR
pz3YjTliD2IzmPbuZkKOkGaYr54DUMKaDfGriPWXXfaxGhimSrPv6a4feJjt3lJ0ubC+BTm5Jwwr
+su0WEuqPHLCTJLcDkRyZ4F6sike6Ca25uAR7gCkHzotCjNd7T23JdpoTYdVp+qha6oz/oPTGPXO
kGNtxNkpGOw0d9D7ysfIYzckrq8angZ7Zp8AAhQsu04HAiZf05DIbPo5xBVnPag6+b8/72BW4du+
TBOwNdZS+1q+BH8Tag2+Ph7jPbZPj/rbfn/xdcQsJeZtT49gwAf9mOubZHK5n3kL5o0vhQnTjbkj
HNMBEnsg0B7mTosGuTmml80rQ6WEs4K/mQ7ejGXGk2vAumFhNQd0CFqq6Hc0nZ5n+BLV4biJgruF
8YJTZU6TkapT7tw/7xhYfHc1tuC9h5ySem7S2K77TChGnlY9YrTgw+tGTvEf3svuv9l8w7vH1+wR
RONsMGWV7ljYVxrAVNCf1F03dhETdiZIbyagNs3neMc563vXn3H5XhGNszWXR5+ValAPeMV7FvMq
PFdbcJU0hOjdEvm1r/z6jA65TfaGX3saHN0T/RIMQ3zyN0cFCrzTHJhM6MxCn6MjZ6fn4mIZqwMb
t2Vdp6dUNxceRcXFdHBSgroiTMylnkyLOWIR/44x9OlHzm5QP602sRwAxa6XW6cdlqigzYNFDMbx
k5tOqlihdZ5MoD/MjL6HgooKXiXYtd00H/L7a3/EoLCwDEVn2x6ceCiucUxzrDOHajymLsnMwKxU
GzmAmVxo6G54jESOdTQ7hejAaemxu3kTPzU9zRriIiVxGX3BbeafTTkniKZgp4a3GjLXK3bSFKmJ
tpjJRu7Gosf4TIfBMvwDbFW1Ga/ABxBx0t10tTjO3zR+Y0ajvT1r8jH1dJMyDdhsk9kr2K5Q0FKa
QBY+oiRkbH05TlNGJ8BEsHC9x4tPbQ6hiZU+Y47dlaVs6yA9ddYSvA4+bseb2U0sGK0eNl/0l1Pb
qXPxrb7/MW0M2VowgYLtlKO+baU0v6Hlnd2v2uVrGMTZUDdT5+5eXf4MEJ27kLwV9oqXDeJQsmhq
48TfDNRuulPKVB2zmk2Yo8Ol8pPF4R7wxzYVDykMEcU+vn014k4qWxkXWvczYKwjSAP6d6RDbFbh
aTd8rrokhZPST3ccJ+z6Wf4s5DuvV+S7cIa6T5sKjxyfY45ZH8ZDjE3WbbvqednqPEwxKFlMQGMJ
sWx/MrnbYeOs+CwPu3+xYrDy5kxg1FEaO5n33WrmN/eSxjg9e3Hs8f05W3yhM0e0fo1Eesaplbnd
/sQ1OBmr7/y2fdnhjG1tUjN26/a9vy7aAlXEkncfU97xrHDbWZi8bPqydXPFR2DmFIXQJfEJvnVa
KM1+bA8gO8wST4b9mmzvw03EnkjTZjA5TIDhTPyZtYq1LqwuTymGDwKxWOsebPv2dlU9rDgMJzju
u6eEGU7H8NwhCno88WG2SsvRdhvrphnnlofrIThOWBkYSCkEw27MU2jl9kQwLec4dviUHvRaZgE0
1ncVeV83f9FazPxA0rIt/zPeOKdvP7RW3RvTJQgT6ryvVbrtHz1Ug1UM7jL2nPjat3mir7af2z63
3sjtuTrefxYTbkdKMdwAyjDVZbqt0o+9apw45pzYK2MIJSFUJEjahrlYVKTQMiw9zOrqEqCZ1XtY
lllgmY5X+ZT/B509rswvjO8mR192m8DjCnADx+e4aJPigClolGrdV7tClMbqYelmWJozH7O8n4Y8
xAIy3HxzdjXQ0gNYpmnKfBhQtBTX/mEz9uc+92oksBvfKGMtVqJnzLfWPZTNXDe3GevM4WaNwDP4
vv9wJwzT2otCtGfc/f5sHlgirvbh5d8XI76LWWrFkmems9kks0MvD+iZdPnaHhspSwPjLWbcQX7a
3rcF0/GakLShzWvshFcKJIMTjJW3dgVeup5CqX472MD216qbKznJrBAs8itOQz0Ku+Vy/udKsf/b
0kmGR4c9EzdR/0d3Vrpey/7zcbrOziY55NqsbGAIaIIUQHU67R4qhpsqDhMA7wEs/etUtNLZ5C8l
nPwbP5PK3PL/dxU/aus8v14vrxdXsQQaXWMjoR6YcsRKy/gtkfmkZ3ynjZquXXZfBgKPNy4tdwxg
T3psoN26GbfdPADSkB0fUXJ4S7qV7zP+y9f1XziUxoXqMmQsWYCS9cNRUTxPktHIxmWWz9tA3F1W
j/W5G+FwpzIac4rrDscex4CN1oHHSIjC1Adm+TcD+G/reyZ5q4TCJE3/5T3+p5XFeDbK481lvDxx
weIcb4ZMssjXt4idpN5rQ3n82uFL/fOnF3/ZKv59BoLPj5lZEmBYgDHprusfv7ep33XV9jR1WiJp
m8eAJhSWArvtheX0JHQAgffTL4Yf5/OysV4+089YFM0iMVTnJrp6+sCLdI2eO6CvWKPAztOPwI0G
vWOsxcqA01z9sR4U4pDb6X4yAoQThZzWiN+nRAxAYpz2Ehocni8FrbK/BbpG+B4YA7IR07ws7avv
0I0xyLT0iRQ+D0hrk7PXIvF2rcAPrrQ5Spv+slrwhTQCoT0KlriGcnQeoQjddo8E4C6ll9xj6cm/
L4sTPQNEhCV3V7a18+T+RX6e498FvEPQ0P1qzSp6uniyvWL+GBpdBoohiHQPIOWAD/1uHN0lMqD7
t+0trAMZv5c2z3I2RLkYbaSDDm+4w7bfB8CAodt8A9hjQEh0/ZKYHhEeR9eN9ZcbafzXP2P0ZUEw
FB1ThqL85KtIunAVlI/EBJjOz/h4usf9++VeJj0+6bwsTJGTxkEdg/AkQ68HZyHoH8jaSIZJWmxe
ro6TEzF6phwjV6GeSoA6bHKvV0YgAlPc+HyvxYeKsuOhNYzVMMnK4JAG+x21i0q0ykHuaD73QB41
zEesZxwpPvM3hZPPYMAR8kani+U+sM+Y4r3xmbnyWd9sOrjcyRc29h3SUbGV7ecaEPDCaBEhzc2u
jq7l9OHTq8nsU6QQ+LKFsfRVW8xfnm6+WFUv3/CAkPlZKI7ODEQSKa2QO4pJlxPLHHOo4F/CflL7
5chYwTLtrKqDx0KcPVBz0GlIeqsr0NnRcXuFQ0cneXBLrgHclY58+PZo8+HSiXhaJYtuW3RhQydO
7G7W7Qz5o1nyfXJ0cmnKSIwErK3HHKxCSONtxpzbW2fF76L5oFHR2afP6EKu45DtLjOCZIzEGKid
8mD2sKp1efE/PxjY4HiD//WGk/jVmd4I/k8n8fFz5tFRl++f9v0WprTPukYaNjg23Am3hxuGfrwh
7B/0J3nyjq5+EXAkjbPoSt70afEoqTOZVsjg7ijUzov+4YEGDFXSfXvGcPPdtUpa9zMuvtv9aZrt
AHouWeot4DaV3V/3yNyW8TN8LzXJQibhzBg935yrpaVChMJRYn2EVA14yj2PYImo8HH3z8N9zOgy
gNg4J+N8/vkGWvQaX/aMH4/zUT67DSS3n2RpPW538D+4AcMNpwEG+yEQQNbw7nS7yYrsmxjyk8sR
aqbzNgLLtGVWAQfLBFMLukNdn6TW9MUHZ3W5m0MsB++9AO5EjIxxNpKdcipFza5Ej2Qu6SY5DhX/
+n20sOGyVlxn7PtCJxUrDiq7Kd3N5whoKYlYY0xzN5UWzU5cV2qo1/hLsyndOdxiInUtA+4Knyqg
2V62dVzxKN95bl5EM3GZJe3ylkhOa/UnwhIyOW/fY8ksMWtSRjhNCSNjGtmMIa3axlb+Yuye8yGZ
/Y4uuzZ8xr2weBLIviX8Kub4wZTEHPZ0sYeImKqOmLsN7zWkcssppmsbwfFuX0ab6JS52cPm6ATU
1CGEKBoWRqzT+jORSVc+4xPRVWa+m/1F+/2ZljMx0bq37hHcRtcAPDumov66TK6433CKIq68AB9S
Mhuhapjtd5lW88oBjDG90IXGi56X5p+fdKZ3d3v1vx51zEdkcxTd0LtQwa/N7h+bWZG/Gu2iGSpd
OXvD3IjWWktMyGTu41f5mUCIowWnvRlSsVU5mxoeOKL6IGtomZFC21dwBN2p9seJxCpGjG4Jxvo2
LESzdzUfHvC6d8ycEZnwE6YPvQPxSIL90LEIec3eINz3+abPdaVvR0foqHnnCBgwKzHcG7g2cmNX
z8GJ/Uod3RFS6dlBi6TlLU1ErB2Ia1/3nlNN2tpCl5orLBdunyFP8FrgQTPmENwIFpTSvPUPWjaG
AnxDmM994zjkxx3fTLI6+reZrgyK81zMQ72w74zSeDm9A5wniN+VSUBWSNs3k68dgQEffbeHhH1z
MGqsb+sNM3qySc+nCqbwSJn92Bq8mMcha0Fxjqtpo+80EUiY12C0YfG+2xpNAhBtq9LtIwVDUSIK
Yal1CrwyeTDNAejHE1gP/U0eWXJ7zCNgYE1tF1MF04OfbQWOEd9FPy1gzxy9az56zBSXfqRozJ7d
pwVtwar1AsNk2AYuozmemKLXTZtro9ehv0JD6HLnD++D8+1Lpk13twzabriCdg96CfPe9t1VMJai
oTY5dTYStpxB8HS8p9DLdY8PhB19w3kN/aYLteP3ZLxaN5pC0021790ZRzXNOQD07RymCTdLwqQA
wiXo46rYbJmGIGwW+I/xKdDjZdqa+ozQ2KUZaj0dK8U9sRewlaiIh1x9CdWeo7nDn222pTaDgvog
9mhqO7ZaSJ9b0AT3kwOq3VDDPFTnF6p0nD7f1CcP/vzcPYcfXj9anBC60W90pmueKhxMHf6KPbyR
BoRXNoKtgV3qQ+gxTObH2Hf5Y4ma+SbK97QIov1fzs5rt3Fs69ZPRIA53FqicrAsSw43hO2ymXPm
05+PtTewbZVg/TgXDXRXu0yJXFxrzjFHaKApYENDqVNsC6qWaFpCGmekdxzpXOIckQFvhik+EuNJ
BRdNW/7swWNtM1jS3tPYLhFaixhJrZ0TnDTWgm7umONJ8jn6Y57qnkeOBzwzsnKW9cc2u0crXOBJ
vHLOYItezWCbbTXtYaDY/glHuk7Z1CfmPSpTABf/RsL4TOsYrhVjZG4ZWD76J0SRn+YGM5Lo3GU2
Ki78S0Ik/M2WiE7mm2a4G9bDEusv3MiBNtFn84biZF0TpzF10XkypmOEykg5Tif8/U4DEG/2wb7H
mquZMdF2xoyd7D0zJ9qW4S9/Hp58GF0Eq777B22jB3/Zdotwoxw8aUw/HrniHKXRjAQR/TkKlzIS
PTRAfOhXgBfGZpSrvNZv9YsMLvmSYxtJtot21+M9GSNA6KKthhQIqV83ZglBSm4BXFHX4F03L4Sp
ViJlUT91QnQxOtuTkwQGRsLIMMXCVXp0KJSwp+gwFMEvadJC4Fhmf5BNCg8dti0bBzhvUeHiuDE/
cRgIN8SwfSDFNt4RXGPVTrQpnrPlwT2YCIx22JtBg6a4Ft+6Z+gsLXE83Yhwm8wXTinDXY44ysp5
9yDuEWdL+rp91CDLoQxYCScIcCJZN0fEwTDFAsaOu+oL84EX4Ioitp19t+VMw+ENe+/orRAX5rMq
46UzHVawFoc1ZWK7wf5xZJR5DxVgHoSnT7TeD/kIHjRvmAQxwbJdcK9HjeqNHeIFb28w8s6aSZBE
SEFFBYwE3NbakwKtJpvKXGvG1oUO40t6+8+89Q0v7N5HzG6bxbxNlwQuQafQOCGHRR0zrp7gziIi
KujXgsh5quFXnUKyNJZ9MkvWzPH66GGc4adv7qrEpAORgDXBasx8Y11glodvuviWR7bSzqwGIBa9
UrB3N603xYdT/SPo8+pPeQjIvmIDr9fI0NWXFgQDF96FENsitkLQ9m3nGXU1DrZn4Bfy7mB7OHCG
bePUYV1edCN0lb5gwEyagIY1i7BR+iWrVWeLMecUNpq7rTAhmDXiIkhtAx/hrZfa3qt1ttgjfbtE
O8UKMSeFuNTOHOpG9ZBERy6KK5T+Yec0fkfT2Te0X8XWLUnzXegdrh/FVoZR6E9wwLW+WM5RM01f
3L30XD60X4z2oRZR9cm7FpHRtMI++EV8FF6E0IYjKOEivmDTwBI6DmYmmUfVhIOHKnjY6u+Wfsf0
tiRlbI5rmTENG4J5VBt2noBfMBTVhSMsDDiX+ByBdgl2AlZV2lq/1Ijj4w0ucVSYCif3k3e97Ed7
KxZSeJ8+RsMEHbkr8ysnBTZgEO/XzE/TmVNOzB1RUxYOgsxBtQ9yeqE64XOLAQ4zr32/ppKJpwSC
4HOe44/LGsaggdhSaRsceDYI2QaX4sA2lsa+N+9ya5YfMf7qcPE7BkQZT7wN/mLdOiRo9EFEgSHs
QZuJikLZpeATsq9kItu4xvChI0/YaMpEVpB20JnLX0xL8PVt2E/RgK3C/CwSwDShToZCxYCMILIY
Xyqyqkb+WocOj7KH2IB4DXIhzCy6NgZM3Tx9MaBEcIzArnylDCRdooJsO4YlYIHd5ZgywL+c5/Uu
fiJ/XVuSKEDYjvycTulv8heTmukYHy2W9sbZudNs1XtzS57ls9J/YDbvUVBmi3qPFVIqT9VjseNh
ExFFghtnDaXEAz5rICg1gty7qt1msEwP7Xt5xKlJRf8IgfFMjJIPvZdQ6HflJVjU7+pc37nwZg8e
ajjEZsJUf+/2sLDNUzZ6Xzsy5jxIeO/ivYp/4wpCYIgl11TcuEf1WTrzEFgBqTiDQhY9mpNRc43Z
0nMEHYbTIZkAdbJnUwxDYvJAKlm7oAnR0iN5eeQPOPGseG0ODtYXz1U9DZ8zTLKSu6THVH/aVCsZ
ShTVM81FQB3IfaztgoymMUduqr11If6XK9gLRUZ8xyx54x0M36NlMO9ha9/VFGd7w5/mGJ8cDQL/
pko9Nf78Xh6TcHutOrY0jeBbRFP/ONXqWqdojlDojySPUf5j/YXaGIfwI6sHimX9lfdTBGHS3LOQ
uM2RdOe40hbbHAb5cJ9+gc/DfyuQx6qzgAQLk9QNJcClmP+mfAjLWefaJXl4zAJlcq0O+ArQCjDu
pNwhskDA7hSq70KI3sfQI9K0CBdkVIDJn3uMoayOVKL6nRFMcMohOXVzDbLb3KH0JsrBro9AcaE+
79KH/zAfBsZ/2JmjRuKNgNr2PJ5bY8LInbkiVKHJHkcMiZeJxgznCAgqw4wBpOZgfr2qV/QnBdlt
2OFgKyY5W7gI+o7wruo5+EPUobZx2SZogiS6rVVebdJdhzXCY/oGp50LAqCYFknne6lb5/oshEXc
nlJGl3RPCQnic28i4Th75lchIabgGQ3hqUI3o9docCKcnkQkRd2X8jrVpv0pw0UaTuUfBy4l0FIw
ld47PClpDqP7HM8wxjUMkeu5GWGtbFfWFlqe37+X7cewp1DHSEja50QtA4Uhs81g01nvIq/ZpzXS
9ikWsoSJrIp5g3Vy0wdNmmBEaoFw3mlPcTgXA7vRtsGRvzI8opNLSpgtuHOS67NFzy9/Cv6dUU+a
YaeTbB0+aTl6QmmKCjVk8gXR7wnOdY/lMfr1J0iDzmeDNBtFMfv/1tjj96k+KOyBQNKY9SGnRSQx
gXaB1BVDV0q7hyBfiPG5hLL2twCKIGYyLpxI9JiQGKxDRMoLNPl5+klZR3HuUEy/aNuS8+9ThoqI
Cym2o9kmWUMm1o5+a/sjedq8z6yZj4csCU1P/aeJbrlSFxRcRjNLCJgFiwmX1WP1x0+YkHNWTPVt
+JbvgL8K6j6Srahpa5xW8ThBEYxhVLeud76/yMQZz1aCkTn/tGGXmy8eJdu8aGe0i512pliSeUSf
dXsnn7QnAy/sO2HVGc/qngEa+gPy4PgjME/okfWKLcx5pogiTZ3DBffOXJlgPJpROyXqjOgFkRoj
nexlbZqewrV+P0bKs+U0RMkgFhD3rLK4GmcL0son8vLOp/59kvfpJ/3sAy5+3lE84rpnxbaCCd6o
CHztFtDOa1IQXzPB9jdug7MbHwG9FQ4D2Exgodf/QXTbTV2bmtgbpk4Lt2p8reYU3TgsFuM0k8K3
gVAOSfoLn84sngqvzRMEheyYLCr4B9hiIiogPR1zv1cYSt6TuEGlWx6JdqcBdTEkbCrkCx8aQjyH
EQ+ZxdEpLHC2gW+vdbb44X0R3U4aJ4+OxmHkWvIqoR2h4CfCwEIVO/q1F+UaKQgwDnW+8VDggzkd
GNsdWen4aCEZzCck0CvdlIoCoW853IePjERX1okWEJcZg0jfLZAL/6WYM7BNgkYJKPvDrxt2mHIl
C9iZJzxKEUEz8lnq1crLJ5j58Kysrxhv5Qw6Bwog+mdF3/AaQCeNlr5N2g/qgntvg9JU+aNzjvJT
5PqhZU+IYoWaW8y0e5pInFhhq48FSffs7FBJVJ9ygNQE2i7KVsa2JYaqQoeVz8KXbDOfwe9oiRs6
CmNKlfg0IDBsptY9FOxgay1onnE/hPQbI7KYAK/9tQDHFHGagmMr+IBO3CPnLHJCk+n/GSkQ95VK
gCGtHUAG2CUnFAd1+5xLE95y/pa7s6bda72I2aFpEmb+NH7iJG8Omj5DcBjdWWBBPS8sRu0QNVmP
xluypWrG2feIpEN8UrEH4HO9c120T80LoicOwTxbyevMsqtdjM3DVvVnMO+Gs1AANUKddxhOIIpB
HMVeNhYv8btXTWtlCWm/XUcr1peu4ONDMTNsfQgh8JGfdEj+cbghwATo/0g7MRyce9MnJPdO4FEr
80RZCtwXecL6pVehvhOlO52hD33cLNgZdvKFvSMmReY9N7/H/GmOdSrVC+ajax125DqAh6JtOcwK
RIDiNMRvaUmtwwNzymV1ogb3yWCbgE8Eb2k3sw5YPjkL58OYYK63GlCwo8meCfo6K+86HlK4CR/V
IzFGdMDs8TCTVky5X1M+GfQVz3bLRSNOeBPaeYvCBQhqEfDkHgHauwXy1TfkLeA67zCfFbrYRam9
85o6pR3BHZXJDzs1D7i+9s/lI6+Cz0uq33mMdv6UxVJ0p8IDTNHsiEgrbkfri+4QHJslB5O1lpyp
9yG9Yz1lvMM7lXbpKLqi1MMVe62tAfHLGYao+b32QKbv8GThJczPboMEUcuUelH9yGeUyBAmvb81
6Ubf5mdj3D54org4kXNAyOCoPmKYSoN3DuZuOxeQJPG608ShM2LwtqBD0N44aaD9F6itWKPRVtzo
tCOPvHuY6jIc2uEdjn0ZS5/lQ7YIiNKD/hH+AWtgXXyItOdPyBDZ/F7CpcHvttiQbQPQgZiUs1ws
GTTjNMvj0eZmw1RrWpFZ4rYIBef02NqhXZYbhd7+qP9pef0/HGEGISE+BVCUSQLnqeBIvy7xF8Cg
Hlgf+6wRLH1GeWY95K8t0zKkhilc7QFBMBXLAruZwV/F1SRUpuI7cb402C+e3aoT8Z0mKsdNLRLu
xMxmgtZ0M4Kd7RYNSXJy3zH9DY/9gTEC/socVVa2FUETeF06Yj+wLUFCdRw+pT+jbvguxPUfbQxU
9Wd+lfLxF/F7QtBAFo8Jkp/vo9PvpacyDnv/h8vCr2SoqcmmpViaYWE8dTFkHDrfCAM5xY+c8sSj
Btc+sLkEhsHFMSO+po1WvmZOYiLzoqLgDD7oOLXpfjGvicuArl+6ZKxbk1qkN0/OjpjPLGMU28cL
2fjTaqfKO8ec1A7n/QCSmhYBhnw+XuwGAYEqBObfv5D0M/Th3y90YVpT1FUeeHWiHFRYgc1d+Rml
C8SGvJbMHrPhIw/u3Rh5t/mUUp0iagR0xGxFlU5heENQ9RPz/vejXKipCqVOi8zLkp0IsTpUD5IG
lPRlRSvMUpGf3dLp/1T6/vdyCqNGQxMl5T8y/m8Qu5nWTu3pZbqTqoksH4oQLB+b37qbNuS0egXT
oa0bsB22N658wWv475VV+hdNHaPkL3kNTRI7XjD4w8H4ABi0CLLSnrS1zERRmBvuRjU3Wj6PeZHl
O0Ncdt4zHV71apaTAcqNdTDqqZCdpMBG6UnpcCfdsGa4uiS+fbwLwoPYRZrYhqaxI4Hdg30NT96b
qf57XCzC+Hnw328swZ+Egb+3wxJp8iRJVvQxf4h37tuDwCO37dJI9DZietaI9qmJouo3KETdbNrn
0HrYHxPj2YGN3R6Cbu4W2ETHb79/Cv3Kt/7xKS7e7LAuZT0IZW8jIyORnXlaoMAS31r9Na8Og/AV
pkgQmX1q0oLPmTUrEWqFEOOCHYK81+farTgddh0kdCH90zZoe1k8sfLpMzFIcbPPOKw0s1q4oovj
NQbh+coYtgKsHv2ksdx68MXUMZd58NrVb73PxAZdZAC0Gz974rOIm7cKDdM5Nd0qkl9VXbKjbNOh
29EBokvOUf3VKMy7ElvYvP9MqMra7CUsEryZWtKFS1AVZt2JRX78W8DF1B7qL97+v99I6ScN5T+P
U4aFIWJkAhvlkobiW6bc1nLr7YucMtRc1JgdhI+dshVibuLYdq+Kev/7Ra9sHZasiao10so15a/Z
yLclFMSaYHlVTHSX+ZYZD7n4TMhi4ByDYCVIN7JF5StnABdToCSJ8JJ082KfEnzHCryioqjNtu5o
67QbykVXrZxhwb+kEYjPApC2GYcQdsDcCSECznEAyuEi00HzONpRDth6dPCExe83QpL/PaAsWYcI
I4si3hbqBWfKKUK5kETL3YfBytLROUNfSxxE4qMlmMgRbeLlb6T3fkTi9o2ncO0VknVVVsaj0TSl
ccf99hSKxlF9yxEFFK6biMqMIS5O8ClWCd26zTCpSm649/39jRfHMd+WxCLOY9WQ1YvTK6skdbB4
HjtHmfnWTs53Idbv4ZlrDizAggZ2Gnb6Da7RxXT2v0v822UvVkDSW07ftJmza3x6HN6qlJiLAT2U
i9EntRjrPc5OGOg0nx4onmvgPYb0SZqHyd535xLvNIM6YiXwo9THKCkT7LscVVF0SDKuBunwcWNd
XHsrFRaFougsXPNyk00yL4gaUUZKpC+2ECnYkuiPtFcno6730N4uSaL+/ZrXzjneDxahBi1NwcLo
53oQE91wg6jz9pWx9OL43WQk1eE5IKzlbttb4ZuWLmRvFzIDMbQESgMsJjmd6f4pAEiOm1XcWDNe
4UIAvHeWYXiowlfB/chELI7DO0++8WZLP3HF/zzX7x/4Yjl5rlrk6uB5m7zCXLgGQGWLTAFykmpi
GAcZRL5rdfy+T1UHTdT9irr57/fs2kamGKpkYmmq6Lp4ccu0rujE1NO9DVt9hHlyaFfSW9Q9hOXc
qstbD+hKCWShWsenDat2ETumnw/IybzKNH3d2gXmfmCPMtN7KqHeeNbVQ2ytx61MBmMCu1kJzqZt
j1n/arWEBB/FBpvAkx68xMPD73fgrz/c5TuNbaqk80KzpZvjQ/q2i2htKXNMuv6mVA6lDroGXiN7
q2FUbDnLmhtfNayn5FBJ5dIz/InvOPPBCY6xSeMC984c6nXfdX/CCoFvFPXTkEo8dF+F9K0kB1de
eJE+9fXPgodc+KsEVkAt4nFMMmD45VUYHGJS4ZXmnYVMGKmyVzDbd5aO+5adRDCVHLQ+JP24atnO
IbqPxtztmxBiPYBwv1awe6bLgYfdf3Yu9oFitFGM8+93STKunULfb9NF1VSHhSp5bhNtdDnG/AA0
kR4klJI9TzBwkpnmVGvHaae1gCSeMWfQPDaNbDvFsSE+grgK45O+DB6ZuhIC3JCZuZZ/3WK2Cgll
1tZX07kXP8QB8te+WfJbFaWzWySxLYNgy8Wl0ZoKQM1RDQkrPsTNJhGf+DFXwinFzBa9RgLIm+Es
U2Qf+YSKqYH7IOkww4xghw7c0d5a9LAK/ZLqvcSOMFGodmJn22DxrYH0SNEkEraGjCssWXsMM3yC
Y7qONCIMR/RXMbW7gLQcDL/6L4UdRcVCg420KpjZspGaPnEhFYL9dto5+4QpXJyo9wZ+AOpZyMqJ
CLOgTaZxFmAtIIaIp0AzdUOGTUWx1Im43ShygUGSEw13SebfVxnrjgauKR8IlXEIVyjfdLpz2XxV
qvSggvbirJx0rFcRDIwDaUC/k7J+jRJLCDKygsGuZGthUB7ozmsE+0KtNGBZY56KSJ00KGnNvYRe
KIyqtetJYGivTsvgnBKURdkX7U7pGGODuzmFTJjJ1xCEtiP2YBcIh2JtPltY0X0QfFrEsnnR00B7
UzOt6ulWS87idsx3WbGae87jysqmEPsb6dXk5qgEJlKvMOYJu7kavRbx6K6z8HQ4YE6+Kp1bu+21
I0nFJxKek0RJIl2colk8VFoQlf6GelSVyY/aDuJ2Zw4zKv08s2+8MNd2VrYTQ9MlysR/4u1StTEK
y0v8TSefFQkXG41liz+8GJx9PIhk2LIyIvpuG5WvmbRNVCCrgx/3JKIdVB66m6Q3KuXrn8hEsknj
I1vKxe7bSYOZO3rqb8JhWwnbiim1QXwXJ6HkH1jfN27AtepMkyRdBraAIS1e3G4LPWYqCCV6PeRk
6tA/qvm5aueVcpJJxJMiwi7w/AnMZaOCJpJsP7wq0ZyWq8IcjqGMyiEoE0z2+8e6CAr5z5mrSfin
wFkXLXjjP7d7JY+VLNUSaxdnOxGXWeoRy11byaxRNg6xIUCIDBroj0TJBwtlwNg8mMSkzntt1wVQ
4e7belkp+5w/8dZG/BQyI0Kf0+hrTz82+S4odo1+MOu5gTnNICwqfJ/K6ggB/PdvcrV6+P5NLg6u
qjD68XmSKARG7QeTOF7GxOuosxzOSdH9SU9D+Ny5h7BDiljdepuuneUaVt4q0dAi9/Pi6ulQZK1u
RN6e7rSB8pQO81D49MqdD8wXGc80HGn4SPX0+7ceV83laf39shfHUFJGfV11rb+JGGnDa0jKdyya
ij6ashn9fqmr7wu8SCxlsYvEOvLnSmnc3okqIeB9iWGZFQdVXVnqVsP3AVMqhXiH3y8nSeMv/Oe7
qTJzZlOXdM0a36hvlYjU11mWmh52SVBbBJx3lPCul41ZavlLC35T2L6BEKRguWqbLvhXv/WfxeSL
WUQJ2O7CR+6KRZFuFQxRCTTFmgxjn/qVfQi8ujgamCCWgj4JDYRUDhRTYezVIDv4WEc1QD2dLbvI
5VcmRlFBkC0DaL5paTGdPmiQETvxEHXxVHJfejJwiD9KjnI0QB+2mFUInjzNzA8zaRZxzcfFAFTQ
llZUc2p5d+xwZfsVJ6+N0sxC6kskLKX0huMSRYT3XucHwy8gY1gTST7U1daFh9A0JycMZzhRtVK7
FSzsfvqJ2OKc03y5A+R38XUwIR6DNUdE47bb1jnVVG6aZMzQEcmjNy8NaIBLHJwvUs8MV4MazWAD
4o3WrlwAVJkfSALGnZVsg8upXDav3iIVzpFVTWKRdG9r68XD3Y1nLY+l/eWzNkZqua5rpkR3//NZ
V06hamFZs7iklURxS95Fms1Na9jJxn1OjB+SGcFiqFm9OkSGe/2sjJmQ4yomMtSBcDNsFe3Laghu
GDOB4Maq8zT+UqHWOiYzj9B3ZonK7JMvGKn0EEzXSYHU9M9g9GpluCzgmMNYWKYdBPx0ylfZOGcJ
iXyxaDfMvrhyDCpcpl9RgQyRdMgQs7WKcKUOXMqscbap+7uypbvjU0mfQllMIVBzllQ5oYXlbgSZ
2Nvh1LkhZatorLy6wNtp7naHWJKI68H8nwrYPSXKADPubYSQ8hRqvwn5Kvli+SR+MEuE01jyyW2y
1EU8ZOKtBDSVQjXokMWx3xg4FqfrxmJGU5GCU8791jnoOFxow8ksXRiQPQXSl+KFm6Q5jwVQx9C5
SdNRmvplDTjSYikmRcK6rUL4sNl2RMH0vEWdJz/37XA2aMnSClcQTCBx14D5lGOzmivqk5dUjzeW
xthy/bMyJAMlkyYbinLZObtgS3o8ZNEmS/ZdWe9SrZ8ZfFUnj+8SiOZ8ZddgGEoqVdAC+5jN3a4d
0iN6ths70rUT3KBYkOmLJMmwLvAVK1SFOJfpjIxqVeJOHJ3b4lUS36JoFeUJ2SHRjdfi2o6LN6+K
TwN1Gn4NP1+KuI0C3+jYcelGA9+mVEg5W+FpCdM2W/1+n69dC/mWThlikD9/2fk25FS4TiJF2G5N
HEArJ7QxeFGSL9+38+LGUXLtTvI8NUUZvxsV2M8vpkQBJ1RH6UWPmZif46hGixdV+hXAOKP08tMb
3+7WBS9O51xuWt9z2V48Z8v2kqsukuQtU1BtOKSAteGNcvfadmYCiIka1nSi+Bek/XZ0mXXZO00W
RBsRuXGpEZ9FqCHfyzj8/tSunpGmKVNQ8g+50ReHcuw6ldEKcbDxrFOPtoakjHY+1tcWDaXrrWrz
nBfbBFJrKzZTqHmxdesFvVaCfP8IF5iJ7wx+k3eElVJEp4hvqQvM9qT7RLHFyhIoo8udZSYu/fqg
G92Url4xZbvow8fKcHcxM/Pf78nVs8Q0R/2aLCHj+Fsofr/5YtCkVdZGG1MHSIAf0TiEttfkVhvz
Um9PEeGTXUGYbYPtAVw019PszoAxgnWYOhgrvV15w8kg/cd3qIhNjp6Kio4I7FLQ1lKrJ3dWn6Hp
cG+879fGm9hx/++TXzzNUM4SPVAzfUcRKdEgkZytY7AKrxeUwOwIcRg54KgWzEWVkY6bfQ1yADme
OOgmXRdkZxu2bqB8dk4OVlpCRZR4fvSs+6D4gK2ajLq89D0c6p0HUyopugfgPVH9LPob6/LCXvw/
bcX3b3KxKDKtEXQ1csKNEcDmKh46Dw6Ggr7TvPeksyw8h46wFNBA6q7LuMQfe2v8RUhRVD49yd+Z
6kuoe4uWx1Mky1bX55mAfQmiAc1aCtHzUL1p8tJIVx7i+hIez06WFlqAwoa4rlT/jPqTlqqLGqN9
jTWpaR+AZWPTPeKZTIRU6YACd+gWGVpBM/kY7hOsODLVhb4iLXo5mZUSdJVRwGnRPSB7dDXEhQo0
dFbI7wv2Koz+/WZd4J6cZHKsRVa44da4nCzjDtVux2qz9ne59snkhsy9cWZ048Ljtnd5tqIUNgiI
JMRTVy+eUpCIrVsEHDCZ/yAa92NdkdXQRVA3wc4ww1NMyQ0z0xfWFKld005vfIDxAv98AFNWNF3D
ONnQLxa8phemk3cSs5wILt+evYsBgh7smNn4yUnFWjeyZemhJv7AgAs0KZQbXeO/GzUHG7s0qlZN
IS9wPBa/7RVyVRSur3b+hhozKudpexDL/0Pz/y/WQg6nbAH/S/RPdDQ/L5NabiFwvOKrLq3A6MQY
upfNnBsAsCxXRjJXtRt4g3Xtm6mmoWLxr+sGMMfPSxbi0BhjAfFAEDsSuQwJw77+EtbaR/xlPMPn
EtM/EvQJCN8dFekifXsdzedomvpTOsfyZZqTF4kltcgIGs+TgN8BD8VCTgUFEDv7MX/jEUEvAgVi
krWHzva3xnwu3xN3kX5Ui3rj7RCswEw07M6OHqytu5G+Vv3dyYYnufIfW8A51IBkZz7hbUEdjWE7
P5HgflIjBh+O9PHmA46Xd2ieASSJdhfQiN1YglcGpjwbS4WCADSl6peth+dladsBHpBTgcaocm3J
WGBPDdtlgFSJ/x6iWnOGIeSzRGksEYWAXLn8xBd9CchXg3l/esNGyleYKMcngZYNFdl9hUedeyfs
oDnCNo67ZX7y4Jqg8LlTuZP5NnlMEYNtYPYC/M+lx+G9r/b4OOvMHJ56f1fCSNL4yV1hTdxkZp1b
yFw27LV+CmrrIdubQ0YTccODKyVOJ7Cb9qjwIKRD1nHfrWnNhzrpM1q7aXdGOreuODEgLluT0p3j
wxEijqqnZ8/uMJUAEJUmsbpMWrvuN7V+sDpEmahLaJHsG3d8rO5+vvQ/brh6WdY6sRm6eexvzHjn
VpvYWBs6PRh8SxK86ofG3esSzo3xqutv1J1XxrM/L33xHhpV5jW15QLCCVsG42KzbYXXnjWvlPod
ULxTz4Uuw/orm+ZYNfz+xa9gbePVDUNjgmLK/xhqOEORGl4LBqpJ58DpYX73SNKiRYv5ciuGi5x4
dwOOV8EoEiw4VT5l8q+hHhZkKHa5Xakx7lAwtwei0sl1tWC9uvOkeICVl+j0BFMUGU62sNKN3m3q
GsGTbk19NVs2wsFqD5pfkEkKIQ2Fze9f7d/6mlKXpgh9OG5rQMo/NxtpEGozj4VwAwQzo0qaBfgb
ZytQXIOU+ixxbDG/8Sz/LTt/XnL8/992bj8yaFs7j0eJnkXtwFeCnax+ZgUa0ODG17tyQv+82MUx
UelWaNUxJ7QiDLYvPRbxyadVaSjpGVgZIvCPvAx7+Ckkgvx+a/9tzH5e+mIfd6qwc0SSnDeR++DK
276fB8aBc+P/0gReOzMA6bExoW+x/qFWeFJTO61fhBsGcmL5qcdv9GRjJfn7V5Kuf6f/Xefiduqx
Emuil/ePub3tZhjNPX6qd/MKy6fTZHGrxrj2pXQVzqCm4hWOkczPhRInoRunnobw2MBMAyla2hKP
gEdchIoOlYJbnqz6C7xjUktf3NggRa7lEA+T3es0pje++r8Vj4pXObQ3hYZ+dCb8+WmUOgpTSYuS
TWYuZRKWwWXGFsk8mDhpx2hVrElKY+ED3zIc/TvARGRtMov6/YP83WUvd2EqA26IMlKF/hKyvr0/
rST5shSzC2tiOK8QP2jxs9Wpk8SfFYTgQLpG5oUj+RDNcM4r+1M+vEY1Z3C3RmFLd2kkTLwkux0Y
HJYC4vxgHfW5rerxLnXfAg662ppn+B87Fk7SNj09pNK2ao5ogo1x2s25mLirSs4WMhOx37/elRUm
iYZqWTroAlXQxUMXoqjRjczgrQE7Q8xC9GluB+K8tpYMlH6/1pUmXJVkYHFWlyySPH1xoBlqb5Fl
YoQbaZ8m9hBvUqblnj4PntzH4UuF9utt0uqp8FYYIfx+beXKNjgiUga1K1UeFczP9WQFQdSrVYfm
3ieslMNDFV/LIZsMDV5H3jqQv2Ls8PQt81+nrB8NER/ivmdC8ITJI8w+E93K0HwpxOcVf8MCRJSh
D1CJFoyjQs5hBZGj2aKrXOU6gdEixF9G8YWYzeSum6bJ1gLvrB3nxmt7hebFTVV1AxKbqeLxf3lT
hbYSfa8NNqb7GDVn3V26zAgz5bGVg2kzGo/6bPxGUM8V+RBz1tFtTiplBr9NcReEQ/SOizyjh+3/
rngl4j74JLpP7kp046NeW2s0L1AndZUX+6877Lc3ySQC16gt1lqf7CjuDXomoOV4vHfa4/8HtKRi
vgQ/Q9TGxunvfft2NT0xNAdECTFcstOovBEXACzfvMzVRa1pOo5ObBD0SBeQmS9kVqqapbVThRF6
ldO1gZuLtzSsqdFvUdLn+LWoX7V0JyG8vEXEubasv1/9YlnHtVwkdesTmi6O0/cKFwTCS5JXpia/
v0DaldaMjux/3/OiB5bFIm/AVvRdjRmED8+7pohKW0x4IPzk4TmDmEw1A3gB0LLxStZbuZWkfKt2
W9lsl3TQpBMIyEBxwXSefUFbtHBZmjLeMsjXhPIQEr7Tm6MvKjEpfrkSvIPh6ptIEl5yBXUSvHW3
PZQyFsa4yMXqtgXRSIEfMrHe4ooBia+RzX3IuiplYlwznxKENsN8c3HM/v12XDksAZboVHHwMhjI
XDz1vABL1GKAS+Y8bJot1/6/NMTyWGhfnD5cB/moqDKzhbH4c9tqLK3QMikkfzTOjiFClJB9qIDO
p5YnVU8W2QhfFbu0ARHiOaSMzZhyWNyUMnpwZDIDC2jY3td4c8pGngp4Bfx+J66UtN8/4SX47reR
7vYtm3rIDKn2hFUNDS5pT04friHA+E2DIcmNKfKVu499NJJazVBlGFjj///2bnutYrZhXkGSYPiH
U5jag73on8Sv/P7drrxdP65zcToyxpUMz9O8jZ+f9ezLMA6m/GWi4lZvcO3/Hn0Xz3kEYSkldbx0
lMtzuGh6sx8MM9wMwJc6QoJexCREmMaog/yI9D3fHps9Wq9xCOCj5Arx0kmkZjoyQkJvdIKnCQ7P
Q7zSe2hMCMpA6SZu/dYlWMxRKpkFAd4NvipYFjXox7obN+sKnoxOAI4IIxgFLyDz4m5pDcV/K3rx
RsFSwSuhnWv4X5hQxWOyXqPnILCo+3FnKKJWm0YA2lJWkQX15ijHRJT3MgpBBTFJkW3aVKXgRE3U
jKPkVILkFknxJE6GlyE7hY4Y3nifr23jPz78RaldmqFYJr1C6gaCrWorhgTJVefCmuGh4WWfkI9o
mkAX43wVjf48cK1+X2vX8JUfn+DiVU8EVXeSoYs2fmKzx2X9p9NCwpiPqBfuaBibNDcKMvXKicwl
oTRpKrgepfbP96h2+jrIpQJyniVvJcU9ypBJKWG1NptrvLhMSlqE6pb1OgTyXJXCrWCKuzIA9+IJ
iKg2LR5xI4++uuUi/3+knddy41jWpZ8IEfDmll4UKYlyWakbhLJKgvceTz/f0R8xSUEYMmbmoru6
sqILBHBwzt5rL+O984zotyof2zWlW6rtHTCya4eYiSMmiIGmSnIL3G2J+EDDaAuLgEB/oePOrJNp
nhTtqTCdbemTpXBT4rPu32j9s1TClw/vUrjIl5/4xDJTlKFiwf69/cnhqUtjnFqmuP3kTkFhTvIi
YpbfVPJefqtXmxhPPqdbFuQnIjpNV7KCeNbmlz54pG0wkS5JWENolHS/I8PaM8xauUjQwStV7SBt
1fw+KeS1A5GncImdKD/kPF7b8r/mr248fMmm5H814jfiZwmjoiDvr4C2M1vzt/ubHNljpkV1acLr
dMoTKENH2oR5SqEFjNueyK5r2pS53fL8cU6+f6nriiSygG0o7qp0DzQvo7QWg/X/+zHl9xc3+Vgb
1bX8WPRkkBsEgoKdWiR8kF4Y+uotmrCrwM3/YX/4u1YmX2dbDXHbd0zvumG45dVrjEVjhgHSSg7+
ePkp/Mr5O0IZtSRCX6SPLPt1ebnaMy0xOixo6l8nhGpNTr3WDdVB9gDlZBeBpj88ZVi7N91K0tvX
CleRBPgVVRSjIm2jO9KqDKoVI3ibMV7ZhBuQ+2AkCTMiA88sFlb/FnuQObuXofMeKSegN3rVXQKv
D5qsLf0XwcbtylcFIMzEikjtTylgG1qgB6VAXFke7bp4QPEVkmKYEE+hQGOGpeM1BFASgAbrx/Ds
JYPDTZA8mgimfFgy/E+BydikHI5vracs0sDH0GbPiRqP2UrGVED8Q3aFLEYw3Z2Ii6Bj+UzgMYW4
U2TWW60XKw1qDcydHE2DEbMjt0SFjCXV0FvTJ3d615y0mjRg5rthcdXCdaYm4z1YtoP4jDRWS/2+
a7aq1jWUICACMG/9d/Lhqxu1ejEfzN8a5FncWVL/8/K7nz8czq452alzr/B16NLU+dYy8U4leIyU
rxM8xAc89CAMIv6VrlRZytyC02Qkh8CVKi3zZMEFUajUdg2lBIxfQxI89ngZfbDDDfLGqg+V/FHJ
j8awV6Rd5FLzIf79v5bqINM5+wWTLcUtSjOQVQZv7Tji6PKoo1Lt3dUQ3A5dcVNWDGev1XxzGCbX
NEBFbFRChjO5Zl75jlE4GWNxbjuwcDPqlH1iZJtW1RdME+ANGuWwKh3rduzka1WAWDzTQvD86pOt
zfHNqMw0trZY/aSgWuh8qi0Da1+Db0vGFBz+D7d9tTCjuLLEZoih4mH/vfHJFtdZVdTGNWyTrNo0
yYrhW5EfRLJFVf1bjLgFdmQnOhj+RpgBYKdXW+XKN+4jDDxgVMSPglhnFlDMvGW9k4d/XLVZZQ4x
Q9iTvA7KtjWPNgnSlRMtzc7fGDgYA61htxlsPOFAgTeN7DWLCAI47wWWGRnxnJ1986CjmOjGl1qR
NpnlPFXM0tLqWen0bYMuHRC2TR+zdt/ZHHMN1oc3JWTSGm1jmQE1hGAbnr6WJWAQHAOtcRWZyzRC
4uZ8GGw/mvtbrV8jhmaSir1C81tzeyjlSLU1bIaFa42JStJ5wQP4YZCfRlXYJ37a0W/JJ4Qo3ir2
Q8BOF0J1hAXG+og3nd7fiv9ngyljGSIHNcrbYEwe+sS/kxmh1AhGAsJeqw8h6ygkb1Ujwx+jdBcG
2VqHpQgLpC9eHGl7+S3PlQR/37EpT9AiRB7BOJpmfCiCXz1GbUn3DlIuGvAa6gA2rtcYPv+DG/9Y
0fSusG90y/lBTy0zvxhHfaSuJa1AK+4gSuq1u9KAluE0eZrzmOXljWhaXOEmMfirot4wYA59YZgE
lbUhjQ8mIaGo0W3KOWCY+a3lBiQoMWS13c9QQxKtklIDXWZMLOpHLCsgp8gO4YtYO2ruRhFIgYS+
cCuYN0ICz4hm0wXt3hl90DlEMb5sPXYsXZWANViGSfU2GCdXf3KCzQB0Ic6qMHH2DRpV/+T3R71M
D5rC7uvfFZu2ilfuiDqFn4xqxwm1G/QL0C7CJDnK+h2Hra8N64zkXV9+C6WHEIc8CVsAwOFEcOIY
pInb0B0IQeuhtn4Bfz91urtXvRifPTq2fZKRi4hELxyPHL4hVj88zFix71HBlDHHa27uBGe+aiBf
uP4m92gMaRYFSx+8U8B8ah2/ghhh4XtopUdNX9V46vSScYgtvkm1usng9FaU+I4SbynAcxRVQRBs
G/qROPowEvmgi2cgszMoa8l89Z9T4qI1D/+lej/wSK20eJLVF9TwSvaqxUQa4SIwhPFNV287qgPs
CEEjdkWo7hqt3kWZd9sq8n0aeo+1U/0qBD6J5alEJrTUPF9e+3PdDsxz1dDZpZhfT8r91Kvz0hmo
Tx2ixd1Dlr0PxZE1T02Be9iVa4kD+ceqP7vY5OysK7K71TzyD0LA0eNbpGG/DdlqLUfBYzG6G52J
OITtOh6WVF4y0HIHBwe1DWJCBdopnwecVUppN9yHqrSEjUuWjo3NbXGXYDbe5VhSElUbrHverg3t
2CxOTmAuACM31PmcnHi4gARQR5kJHu3Rpxe/1WiHbKyAoKOLIk32CEKq3wV+LbTYbIYZGFMhGB78
Fc5mYuEVQ2CsqW1ECQfPBs41pMrY7e5dY23nZLJLW6f7sA1noWiYAeL+KkGfA1AuUHnH0MgGb6Ph
+9Zp+HybGTGh+6q2xSKqtBcNfpXWd6urCsW5EbaQqyiqadLYwkP9XqW5dW+nTt35gimt1eAPWNlx
A86rYqlLu9537qrtni3XX0fq++WX//Xv/vny/157cohbme+Mkm85d12/TsgrNh419x0VEw19o97q
/iuy7yZ46bM7DAPy4q5MVwyg5b5eXfkhM6Dtt4cwOdL1qJYk1QvdOxyNA3Oj1GvVWqP4tnAzIUia
NeNcuaQxu/ABw00qRsYR1uSEKT2f2bY9YFBgkprm3RX+p6gk/A+OGkkd7qquPda+s9O1rUT0kuN+
ZsopbeFjfnahwtjBhoCNrWX23mC0W9e45ZAQDdPWgjJiSvoth6Pu7loGyFFMWYDpWXg0/F+R+sne
3JBf4WJq5LpI3bVdkkBf41n3KW6ynxCQk7DFrodzLxCSIQGL5RlWSEOHhyNe5vmVlTC75Zw9DNFK
nAGVSdR66JHg0wJU6uoxpayihzI9VKnZkl7x8uuePdwNFMxQ5ymap6J6P8nyOMi16CA7MvAEmoiX
EXvFFtrEGK/RAetw+f4fLgk8bdMkKOaP+SEfctai2osPGD7obGC+46EfOKLLSwNtM4avQpBw+ZJf
bLsfX5cJJMVYx+Bgn2ytkMuVzo4S5eS+YNetHkkkxumQ0GIcPatHGt3wX4bUUY86Y0FAq/ehEjvb
32bLFO/cJSXDa6mt0idrqTBFcHbjmwl/cimRupWvU33l3FgPqF3SPd7wInGIozW70lmJX3jpDiZ7
k9VldS3nsD4BZoryRdj0Di88rMsP6sug5dJlJttQmHRGGo5ddFBj8puFk3Qfb+XorpYJube6jRIR
/t72i1RadgRnh0xJdChkha8uaXE3wSiRp5XpxpNpE2uM3sI3b8qgv09B+C//1NmVe/ZKJ/tU51uh
i7QB7oF0bPVym4Ur0n8TEp83GUZo8bUv5dqjmU4tfBjEOcUR0F/xKmtbmxpMHNSqbwFrvpkK4k6i
fNDTQj7jgJNM7AahR9u0XYAM/EnOiIWJTzM2m7qsYNVQucBrvPJ5GaImufAK7ckGkhdB3nlm1J0C
MrBeQuhW4S1wuSPdyke9ZrD4O3hv3DuX+US6BR74Q/OkuBgn4tyxMT2eHP2WsHTs270uLXKC6zHm
vY+fsL3+VR3x0LXlg1PgJP8fDvapvE9rbp3QKCfHzAZp4oYvZHjC4s4vmDEu0pew++09YQjiK5vL
a2D+xLYselCmxLIy1bE50dAbHg0ZlI97xgCUPkG8RSCfmUvdw2BeOSEos6loEwjpl6/9NXv+8Zwx
1rF0jn/UHeI9nG3UhZp69phCfqFCpOOg78Ybjk6ltTQkRGttQCZlAfgWOOcgrloquHfH3Sn23sRc
k4ShZ6Bvxl3+SOxjSPpjGm3NoVrXDfEWbnDtUc1tIIy3ZdVwbPhxP5gUWAPIWSN6quLVTl8pvnXs
j5WF6FQqLNFsJFcgvizVXuO8kQGxzRs0kMs2vFLozsIl5z9lskKr2pN0peWn4M/qkR+vvommDX1X
6uQ38ARHN/hScV+lk8ztGecXFkjK2StTtWJA58e8pFOEBwX1gw4qqFkr4EQHbR7KtsuLZHaBIrvD
NUYRRlxT+x7LN/NWcxk7wpBC3yZnGgbc6CBrTOCCO7V3yCpLEQnGQbKOC3N3+fJf/cl0jVoQsGWI
kcgfjMkNwznLtELOw4OnEdVV3rR4xqvxTaH8tjxMSNtumUFoyf34jxP5ayuLVz0mjY2G2T9mLykH
sdrHeA7GC2v43ZoSkeGnEFxHyl9zu/vqQz2IS6KEL6JsXdOJ2kxyBFDLqP/OirqlQFSF/QIwQQ21
ocLhghmzZ7Yn/75T5G2k4EdYlmuvwNZaQfvFLuoFGzX+1OhjR3oKACAnZYn8W6naYgzeC1wa3OQh
Tl5Hl29cOso2HCRUsl3wa6ywe+0eR/e/orgV0jE3chZj88+I5UErmCrIp60XlXmLT+hn3kAELm7C
GNsLZKJF1qzGOqEawVSiPCodGVvVusXn1xwPdfUoj79cA6qL83j5Nc2VfLj86LwpKiLyob4vy8CJ
SROuW/9+EDrUXWrc4ynVWDtE6nH+cvlac7CwsPjjaCT6DT2MKMbPv4FQrxJ2KiC7nNAloZd/gQLi
cmAlnwzirCDH3OJKlSmKk8ky/HbNyVbp4l9VBb3JmAeDTuM09HuPmAnz+er3NvMkv11IwNNnN+eF
g1xEjYuH66Ipm4UsdwvhVw7GUnf7/JoN0OxtQSWAnms7MDsmjxJrQ7mqZUp1NV4DHFkpfs/bsGa9
m1eG/Yb44T+e4NmlJk8w8apRbQYdbCDKdyXCgVz/ZPRSxcLQm8rdNW5pWo2Yw9qyD76E7Aobdit5
y1TGjnKz0qQ/EhhXjaGxqoYbA+fgNPmkhrSdXdC7oNaPWXyrR826DttVP7xxZ4AQDEU84uvZJxBq
+8m9VvpLLxg2Du1CYTaboTM3YtXQbIljNsLgEdwptXdFj88ns5j0KFMTxcEr4jSA+SUTgivHyew7
P3s04uA7e+dpoNpDEbnMVrAIFjuV8aakn+CkVbm9CtLMsWtI9maMgwkYlplTSUPhSko2dmkolrLZ
HwPOjyQaNpIe7+S23ghlEew+VGIgy25pLgAsfHhWYCiJAcELG5bkzkHmIWNujUX+lY9bnJw/lomY
vJgySlO4fd+fhezkfmf2yI9hJmrFWhkPQngksByOVYGkLAUPAhTuynXF8vt5XRHohNCcIcjkumPU
50FY8g4oK7AD9Yb8a4rXgZ8iIhY0p5yRT3fjYazeADays131QZldB1hPfjmmsY1OzrqqiEy7KscI
7QMzHgns/c2HvodDYCOSidordfbMx69jk8eObeO8Yjri55wtO6t29bhue/9AzhNJVeyhtOkYq/DC
Lz/cmfviQphI0qPjk2NO9jRVd/uKHQgzmZq5w5FtWzH2X6ytvdRe+ZbmTodvF5t8THEIMzHEcfDQ
Ob+q/N3Q8cYi9uLezk7J+IHP1NXB/OxzRKEm0H6N72kC/hAQFtah2ERL+wV7IK9bR80xUx641uXn
qM98HPiH/L3SZJGqKm4lrheHB0t8kbWPCjtbhQMhYv0j2L2tn2w9vnfhhAvZSoUbskRXl6QNUny8
ma1ub+iA4iEmIAGWf3Fw63gkGoUrzcQL/pS393KxFuTCFI+pAkJOvLbKD3r0UWKUpL74Jow7/BMU
ShUBfKPcW6jyfzZZmpfv9MtfZ/I5frvTyaegtL6lNAafo1ujXw26ZSsBXWRkguJ2RAo14yuEkHg7
pHwZKAMH7xM6XKvEu7L/jPG170hElMoXQ2Io5tW34b7HrkD/IMpLTU+Nzykud/t2fKa7cqgnL//8
+RXBgUqVorDyJ2tQbtQ+tIIgPODSWo1bKxHRDLfAwk1SXlnv80+KnRLpEBxjR56sCcv3zNSMKJDd
xFwMXYYbiruQW2XvuaQ7NN49xDUE+/mqj8wHqcl2Nq5fSrQC2jBS88XBY9zZ4u9kiOADvn9hzqXu
dL1elmQL+aH9VOs6yQMkPJE8ZPeEt6YdCT3bwrk6jRXlxo+3rmI3ixEiE4sp8TOzUklVmyA4aNpH
35AwJS15gnBqzORRJeVu62Uvjvab8QWL8fIrm+O64Dfwv689BUfMKpTkNJMIxXPVTSdVW0sPlsyz
RFfF0aP4e2iF7MF99q4E/zV4mQXVFYRsdtmc/YTJq4wtIwAHKkKB3iNNh3wC4YYCJ0tOl292jnn5
7WYnn1dXeJ1ui6l3W29zcm1T3yHUjWCYsVvSya7yQqRvKUrzIg7CMHz3QotghA9hAVOH+hN0lgRY
t++HdaPtHPxQKn9DpSRaJeZDt6pR3nzNBUGd8b/btOSOXL6Fa89qUrmmmW1jRGk6t120Z36HGaPe
7Yf6uoDj2oUmp2Re2rpfBRgNIYPmQjJgA4EMpf0gSqHL9zR7Tp69/0kXNfplFCR+FaEHeWdPa/2Q
oRj8pKNo7QxKoMuXm1/ynFimg9aHOOjJwZVImZ+mBb6jhQJCum8SnZw8i/BA0tTLozYcMkJYY/+m
Lkha9XZks+IddOU3zAxrEFn//Q2TNa+0VVPrHWse7i/3XErPAPi9vCzzV3aoQUz5rvGOZ9/o2SUn
i9+Kq2qA7BIK+QAdj6vLwJzI+RnHX0VPrt3eZJn6RZa1mVbhf1GcWqlfSfC88IO0sK4sm7eKYh//
FOtaWzcn/Pn2VCfNVgCUUTpfSO/IrB2xdZ8u7QpY1L6LB4c4kFMHRie+eKxcrEg++ny4vpLiOnTq
zbc8+zQscqpeCuk5Ix/XIyg2wmRA3jlMwKsH8h9LZW0WN7SqC8lQV6axE80TA5/B3I/eLi6NK8Xq
XNvy7ZamZ6o8pDB1HJqkeg947Y8fNKxYYUikpbl3lLDCTRkzIFzAPjIiwnMHHg5sCxjitIkw/iJk
ESOj3+vDmTmM7Ntvm+wRYZ33amUZIY7fR9E85N4Cx4QsY7yvrTk8dJxQhduEGeLi1F2hoM9XvLhi
4a5NkY1Dz/c6PrXxDo+VQRKe16MF311hOn4MMWLDB1sKyWII9xqDkCtfrnjgPw7rLy0CPrAqrpnf
Lxu2vtppThkcAupML7XWdcaA0mIHRtJOPqu1J7Oo7HEMRee08rCNKA2Q9AbeQ3XtEcx0bygnMVH4
smkAHPr+WyqI+Tgr9jjdKK92ZW4lesWM6PilTmglpdiSDxwOMCoGMCJMi64S6L7yrX88jb+/wJzs
pUFtGY0qFdJd2T0N5GBUz0Fxa0G7CNjB7OcKByqbsBVNU3HUqp9ykAySUKOR2RI5TmkLD6jAQ61l
NEuNYRSnuIuWwiJVknB0hVeu9NreU8yDlC3iOl/Y8v1QEXdJ8GBg46WNc3lVv/g6ax93b1t5VEm+
yi1pOfQkeRAP4lvVMTZY/mV459rRViWpl1R020nv+lRbO1p2bBLrjy29M43gEh9NhemKFS9avqa+
esGM7qgJN4AM/ydmP48OJ8PgAJuGByl9qkBgYp/Uz/S5QPZlkLU7EMGh5a9YfFekWhXmyohuInL/
4mIz+AbRrMUuUf5I8R+9eb2yNmfXA1R3E/UQ7/7LS+esta1Bu1w0+l8FOEolqoOg35MzVWovSb91
auF8TrLNyatIWnT+I2Xo8g+YgemxzPx7/cl6lH0vbKuII6aV9rK3k0wMM+wXK10TlRE1nKP5Fbd1
VRxaP9bf2RUnW1DZ1Z2ItEDqCRrcFYS77r0hw0f3roh/QfOvu7tm66akSTVYED+JqY16y4A8Dv/h
b2uWjj/cqt4LPpT/X4/ih491pOMdPoZf3mHs2NCs3TjZAzPC54phXAkw5fIVZ8uov49iyghonTLv
q25kYyJLuAG09+FdFSfBuoENVj5dvtpsNXF2tclRK3t8+YpW425QvLr0CqBFvGc4GNct37528p8v
GSc24cKG79ukQEzCFG6lMVK5FJBhj+ANvkUmMpaDYOCWQ6hdsJF1vO7Nfex4r41JkpOe75gSpdQd
NiLELJJJLSVCzG2p+J1N4r7CMn41MpKM0NiZJzhSmOwmSUziDI4bWnzT1OR4KcsuhJlZvUHRrDV5
rfHhixMfvTz8pre62gfEqg4+ElvyHfFZWoTSB4cuBCusl8uERPFTgGGSplFbfpJsJiAE3KwWDlTQ
VPfXGfpiyusEC0/LQryqfupAwDiDd2GPyVW7F8VKz+wDusyoef8PSwaxuy3M1hEbTPXuWdrUdURo
yIFCrd6q495DWwfVEYT0qnGfJkra6Vs8u9iULMT6jIZMSYfn13+Om82NR8Sxt7iplovnfvf44R3B
dLaHxXLnrlNvly7jj93pSqM5CyQpuJpaBA6wjL7++dn+aPpJPtalhn4aNrnWSauBsMTY8Lf9Lxe4
m7xS7E492FIwSh3tOR/XSoRPJTwXXNlg7tn6PrPIJBswFkEl9FRWxIXj5d2lwx326/iH0gy2QGLw
MBPyuQ2NkKXgjsZJBT9NEG7WgbUIUcYKLkEEUfR6dzO3IwJvg5c5sgUxa7IHu/yhn0u4BjneO94Y
XrxmlSNfURmzG9Xd6DUbNznBg3NYfpf3hC/l4o9XjGcW8nQbCYEtftvZ8/Vj2UiVcggPiUHI31Dc
5Hx/Y41JG9YyobUFZDbg4/pIvoKCIE3Xuu1EGCfkHBstimbtrfahYH4BG1IvlHUObbGry68m0BR1
rn4aNNJV+2NOi6bKb3Ln76I6XfOEdUff+ESxtwjZ8L4cmz9MEkpIDUGRg17IN6r32trBjcuoui8+
Y6lbIaG8/AC+KBqXHsCkJu3LaBwGn4Ks1prtsNZEhKpLkgWR2SV/VXMCsaV/WozE2AC2edI/G575
qgx3NCBwIJrSWCuhtWoQnzWkuXmtts679nmQUSfAz3UY+3mI0CI9v1f0bmON99h0gOWVRb9MKvmX
YJjTYDlSzYbESrOYEfPv6fB/F/xQlFaLPMStIJVj5rsetYn1HDLgaQMYpsmjhZ+2ID9nA/rS8Y1p
mKS1D9pDRYiQG69bPFF9/z5vSb2WwnWKcFD6wLB8HfbBjSX1G6GWFHrT1MuORY3hM3Nprbe3Ixk7
Rf2QkN3rkJWB4YAlL1r/w0ns7eU3MNuTYLaDP4JI3VGmYu0mtbo+cENMswh3hTNLGYSXLJOPtaZt
sQtmNXnFumtey8BeXb72HNFIP7/25EzE0Eyzm5ERU64wt5SOmoPCgQ4Egz9Vv3N/lwQxcfwDIjrJ
50B+BrW5Vb51tzqMdrHjikZSPsKWLXSUmA+Xf97ciX3+6yaNixRFCakqcSQMRjHuBTfCXB5Ap0/f
L19oFmDh82e6QuaPMHH/vg1EcpJbXh+Fh7LaN+07GWpL6jKqUSUFRWLLE24usZyuoI5DFRFzxrq5
pvj82mx+fItnv2JSNWhjPyaNAxotm9atULYBm8vEDocIqPtSP5hopA09eDDSI+R9lnuXPhrhuxqT
dA4sUAwv/HaXmhkb0dwg3BRI0EXh3PiEJ/Cy8uxX7qOUdfpbOXjITPvG1h9YZHH5QT4b3oCMzjrr
I4cdg+QgxS+a5y18iYM23IinEDgvHA5S+csaSFhE6a1gX9ZET+4fl3Y2HodViBqpGup10pmA9yF2
gMVaeC9YeIaK/808MMMUAKwUv2txvHCuoT/VFy4hEYxmlkya/2fK1TNCTGLsStDb1AAVFD1wHaF2
yIAal1//XIN89vanLWGZ2U1QIow5ELWBqh2Pisr4MK0rWO4c71o/v8wEQVPtVh36zpdwVIUTytiD
jR1cF8trGp8RHSqubjBSYuyoP5ha9qI5DVYoh9Twvuuv9CHa7E0zzHOgs5mcfZPF5mROppQpmCLl
cAxsiT9Hnpx6aPDCWtpyXPZgVJuYRhtKvnYkWtb+YMkuR8PJUIbVqB8rr1nmQ7MUlDyKtaVOB6VV
5LyE+oYIHkqHfSQzqWeMpbYCSluG0JmJcalplWsf/muOlRlCi8uvc3bbYD9mKI2/PZDH94851SPE
qC6Dli69E19CsYeD48B8GtsrXIn5V2rr8Hzxv2BqOgETzEbNu96Axk8Hg3d/11uC2FZmv6Bp2s2x
GzTmW+UeJUdgAUXjJQPOrmvcNToXYQd/+c6/2uUfOwheO+RFEXxkT4fybZyPTdji4JaTqYPtDurw
btMAJljqZ0a4rnybavla1YfXMcx38AOClGzcaj/w1sT4PvAJ8DDybRH+6UJ9ZcETRBPrcyphY1XZ
+k4OnBW2uuJPBt3ZFyh3a+0kVEVqq970pn3l05zFzICs8J7AaQvW5eQMCPMG6NtsSaMe0f4A1VEF
7gMTOqu3h9MDu84BH7n8GGdfK1ZQOtWoRcyHOVlBahZ0niHhoKbYNyEDNS+/S4Nty0ywtIyHMHAW
Bg/AtWl/0i1Cv0VPNzTq7FaUMB4ltElCwOXf9PU9Tl/t+W+aFGpqa1fYW7TEFzNojTP3IdXNezNk
42w3AeqtEq+DQXEem8haJ6w91fTuFqS6rZBAr0vlmJXB25htCFcLnQdbB2yEnhH5A0H0iNa6L/Pz
SoaoS7Jy4ry7EPKCzFyHEjTCJrlDPC/2Zt8Gt9NvkIkZvgkg/epIRB4lb3pj3SRDQ0zfg9priwx5
T5GM90IrePk5fDkjXXoOk5IFM18+7ZB3Q2nePVrVqvA5ObA87+hixCElJQmQF3W5uzTMYNvF9hox
RYdatSZsSQFcKAmhvKvHO+Nfcjhbibir5sqynUM2kLaYIicHT+CpI25QllkjxzXyngJZHI12xve4
3hkNHGX465cfyUzYl45flfAOx6EMwu2keqG9GWUKS6axxAAMBda/6T86pHq8HBem+FJhZPr6TdQ9
Z22w0tLkGMb6i2Q47Mm/pVLa+4myFflVKqi7GCX1aH0CZSM4eyRtDOl7C0USfy7kjS5hVVLzSebu
cgwLFI17hVNb9Y2tCEgQkzDB0CwBdXn/waIwT2PoboTrQFU7N/oYrU5S2OxH4j2C0loMcbZq0nZd
ZdrRakjISHZMjIkQw6VrVwfDNfx57mw4f1STU8+Qe98OcpzWNfDmPCcjifwyETymLlJtZYSbMeVv
b4iYAgONY+xEFfNGCNCG+OUqFn3lx0zN0TqzKNTRofGlzhF0iahYA2ToEHbtqxzy2TYD3ZMlW45p
WHCXvp+KauQreuvDWRoLdat67spSkxt0+6eOjBO0SUIRKuGxx2GRVeFt0nRXjuXZIvv8F0yWKeEs
nj8EbOUW5DzSn/tmj1qes9lEjgdxgOCqxP1svZMK/k6/k16j5cyxwXXwBfkr/AYqhqiJzrr9ALMX
NxwzeFvKns9EorH22CENJBYc3jkxHtISK0I6z2sU/vlLkyX6FYODjeDkSHG9tivRaQBylCcinJbJ
FhCNASOnWdHuJVwpUJJo0bXwibkqTz277OTU6LI8KyRVDw8wwgEhIE2LDxi25OUtCItlHt2Pbfns
QpNt2R8Dp2d2Fdy7xMa7+aubYwWRqfvc8vd9pxwlg6Yg3dqNvQ/QVycDMz6MkXEuWQbJfz1bSaAr
W7BITX8qhNS7J9guI8wMpQdjCozoQcoJsnSj+1wfVw26aQlddbYqW31dMEppbHw3GWYIAgxe+SK/
xSzwvlZwnMeuafDfhNw4G+JN0v/XpPucEBUp/OOFKm4/zotf42XkwsGyEkFTKJ3fbl8TPa8f2uYV
gTTFAkaxWHrG49pvYFMp2hqS2SHKSEN0BxiP1TrM2H475N6Ocecq+M7J/9TWJmiTXeLHW83s2HWq
9UjmfI3oDaHfwxAY29H+5SlQxuHQFNRcCl6IenFjWdEm7Iilq6SVUzREHd32CMrj4Df2FqltrRvj
T6t6e/5cVY/8d+P+OzT3dfVEGGjHmKpq7kVEUje0WK6Yq6JIln3kLCFULl0mWaHTrMuxwWvRWuaZ
upTc/KDWNPPh2iTt2PP8j2xMdqFhPmdmfsyIou26mqhjf+drj11R8wVTP/BI7RiDJVoYkOulnCor
bGBuPWzf+SNV+kPS8/WI0blh/fmqnhSFYym3iRaAikI6Soljrnv+c5TbY5h/qkBpeDYVyEcvr/HZ
T8lG3uDAZzcZ4H7fPJSSJU2TGBwGlVL4gTaIylcBo7x8mbnSAUGwqHe/DDMnl8HSiRBN1ohwD6qM
YQV7zgUDAO7vVGxJr8nwZs8FXHtMkcxjWtiKfL+tLu0rqXdzQlXCR9Fz54wB2YZN/5ZJgBb0K6vf
4hYkXG5yaXP5XjXxoqa7hk7zZGAOisf9NIynN5La9xVxs9mnrb5VbfbA/SK5TapXU082EkNUeSPh
fDWOm9Zcx9JvAYawk5XAf86L3IEgoHwSonGQC22wV47VLs1SXrOdE57ppq+pTArh8DEgKiYfIlo7
gmhw7WhR5+7EJhlQI3LWMTC2+v4Yvcpzst6J4wOXb8zfsY63FJNfb1xiehAX94jpM9g5cYMHETNu
SUGabgUL8fmpEA7a+j+LPqJQi1U+vLQKgoLk2Rreh/Y1Icvh8mOfs84BbPz7YyeHEbl3mathECko
GqNB464wp3Zfyzv3l0KSGpDq1s0WarMsnjMm2g7UhCu/QFxh+uKB2bCmhAeBNmTSOLtDWFumyUkM
6GgwrYA+1Rj5TkIwHbkW/FAsiI23zjFui6zDyMi71kfMViPnv2DywohbUVXwtvCQluq6t2EfND5y
wuQ+oIcwc3/TAFAEFQojyJbQyoXWUuetYq5y5VnMLR1HZEPJjMB1pjzfl85geFbcEGWDhmlTac+Z
tTGDAEXsKdC1pUI1rY33pg2U9m8zfhTIqmr1FtnSlV8xt6c66IJ4HzIOFF8L/Kw26iPPsaEkQFlm
9uPvW0qghs2N6CEs/qiZ11g7LK7TyubqhvPLil337LJWqAVhqOVfWc2QQXBmi+u9MJ8GB4vSdYMt
q1DL+a+hCOtKdFwqroA4s58uK5C9D/SXVzBZCd0gYWwoQWYVvUBCPIm0ECWKlRCqYJ9YmUW3M0r/
Jh7+gIXLTDsIbrYk2mYnfRVLohYibFDNuEyWci7tRfgADhvLMn686nQ7ZwuoC32dyHwFqp7qUD2V
4rRUfWjEw9rSPi3/RUiDMUFdWNHv0EsWkfKmYGbIsDfHZcwE2ovVJ9v2Vri47qs2eTKHhwpYzmOu
JVsvMVMqp2H0G767+q8xh5tsPfqBuUpt9iPTX6bwXcza3AU+o6rwI3Q0kkxxiqCfbottyFeiIw2C
RyZL+rVtYnZRCr2aiscs1MfJQS91qlYauF8eovyzSPcumZEaTSmmdixKJgFSrm3Dyrj2LcwEH3EY
8ZQtm/0cL/3JdZsoStOqx2WrrfVNrvI1shBzWGrC2q2r8lWr8bw7B9evO4k3jxAp5u/ohHPrMbLC
D2UAMc+bez+VEFsaL1boLQV1D5lwHMqHJJMP4l/XMLriRYFS+qq/kTosvet1Z/1jNPbOwyWndBEz
Q+KO2l3RyHtJEx5f8AFtvKzsDQwGYWUhV9K912erUfjeCzIDbpxM/3VhEJ46X9YRLNTc145D8CiV
xX2hWGhSLdx6ce/Cepe89rVA/KV+bxdbrLflau2MNyKvuN2Y5RNWx9J4Uxy8PL5xGbSNkbFoCHNS
BfrVJmRshsu4cndxnnFW5GtJHnAlTY4Fd9dQvNPjRO6nQBN6Rmy+mhF/x024yzA6dtTSuvumQluO
S4ZfLCdBziCt3dU+mG/gbLjCHXtMxjXswAJJmk+9OfKkq8zc6U9WUK9qtXjsB3cj5oj8f02wa9NM
iJ5UlplBqxkMy1GyHrzeJnhDXWXFXidOB5ekAJ8LNVHeRW73/+LsTJdctZZt/USKoJEE/KVX31b7
h1i11iqQaIRAiObp70f5xN0lpFOcbUfYO2zv8AQxZ87MkSPHUITGbL+hyGAb8D98CImjbRBu2pFS
/+K5Qyalg6y0gvFgTXKWyIlF+6tVW2MwzGxB/dYGjQ6L0XYV28k5LwR6U9fof/2bYP1tf3aiZlA3
gxqdhkObAKfiyUwTxWaomcRi7Cv2KP0ccPRJ3H5etr2IOpc2Pnga0wsModOu75yKPATvzv1UXSY0
TqN3yiTxuBrSIE7fhp6NUdfPyz3IhOlPtArpqPGTn3bicphIRagNEnUJLbKMd5Q+rJVK7VRBdlz/
vNaj+pyBdXiJ7fQ0iFnnEo6DJtU8NR4sD0f8jvfVmCGUs15qCdjiC8SrpME7PUJUQeqJcY+Eib+v
fJcKeXJTNJpHMXOI/oY4kKaM/vjH5+hMuUoroUiET9IDxHgG3E6JVf8z4haJUwU71EPbqAkyCoM3
uZwORXUfI+uT+adlXo9Xkfa3ouUypO7/+fd6+G3+83N178xK5Jg0rfmoFPo6M2meP/VQ6Wrbo555
UZ9/Xu3L5upu50kMtY9FegHkC7dZQhUezqWoZYPluMb1jXCTw0JitlFH05lmInl0gfid3WroS8LS
G3v0FU+YvbUmm4OjRA6R6iNITC3J9udHkx4dCmScOBfyEESp+2hq3shiNpJouciQtHEdAXdC3K1G
3QwFM1gk8GYE1IxY/VTJbtWM+N/UGFyf26etPmXgvjb7rVLLyzbDNDIl2bM01NcEKXlNTzXOsWgA
qb7d9tx/fvgHACSUNwnqiwS1CJ2c258V83j/jFjtYZ4MP7HLPZUbaqo22vt9uGtbtXY/III4GqdZ
wF1hJN2uJAwGajYcIP6DI27GmGSTGqcYzkuOYtwJbbbKBOxpHWthrg2qU2uz+fOrPqpzR8y242pE
S1BQpc67ipnSVMeErmAaeF9itFKRmvTstBzynDOMc6d1FY65AXL1zyje/rz8o/PyffVOeEEi0C8y
8fSFWIybiAxy0cRa+5pHplN6h9MfVTfICIP0YoqgyMTr299bHoeDQ9igTZ2UtOk1NhU4GBjJEGqh
SAwLaPapHNhAjqfCeFIPS6cCueptMz/q38F2x5ZPgM4EvtB5cSlRxwPEFIJ5XTXMqzmZ9p6Vn2iU
kDuM8UI4kYM0x56L6pE10fdVu31Zel1lGCFJscykOVzExluZ6QjmAXNp87mUv2aDeQvotSGjtlqY
0f/bQll+/fHzZ/9fXp9NR2hQ2fqd1z/kcZ1fm/MXqbY1hWwJzvG2vDiJuPB+D94Gxx7G4MN93qqk
CvS+yZq7bLo8pc8eNHkwVyUBs85PEtcoR96O+S5hil0uo8PIuLbJwQVMted1H1RzI/xrVbiZ4lhE
9uF229VFVI0b6ZTOfZxoWrqeWIvAoUhNWGP2OSTFA8YA8rDm5MFpOWStiHIt/Op5jDYR6UYbPFVa
axX4m9TVt49xEAaKR1YczlEszLRfjIaB9TOuj03TP/yOtugB5PLhUGIGmpAkMlXUj4q3Gcrdc7QV
BO05TYJnfvscJP+XMG9Ndf/pdkDzhk5NNoxOb4noImSqttl1GRo9799G05/Wbf/9t6Ka8iUF4/FB
FKp1LE5kZSEEbhou8jdoB1nkehc3L+1T0VM3PbpO8N9UNeyg4ed2tYkbplXLzG+wGa2NIRon5QLK
VoZYSm8wF9oE9+4NW2Y1fC1I1nc3FwL+h9obFniPnfT9LDLeh8tZZv5Z7Veqgejt5NU8Wzip76jl
9cBeBSsTFQkD80YdiFNXJ9cPfLq8ycGo9IGRWfvc1CMjtZa++faWGIW1qYylapnrOb6V+vPA/ox0
aze2KiNx554xUw1rPjDH+k6eREZkyPrV/Cx017kaF2ZqEn0ztwPTd6a+bdWuZyw/Nz9/4kf3CaO3
GsUp7OA7bYhjNqYAqJFOTP1fRFXwf+hDKhqYJDyj4b9Jjpk9RESvBexoId7upyysLknciuQytVMi
iYMwAHy8Vs6pPqstKww+F4Qz6ONhz5Z6FEARPUGiqmVH0rjrXGSN4J+bY46FUIJRAxDxkEoArRC6
hqdsgXo/WlMmJig9yt6PGCBtxSEqY9IivPRaYOLbCYoY8D0WBUPGAeQnn9IGOjWxmzKWXhAklJZO
gIMfTdN/OocoxCPUCj1W/zeiDDeP0gkil3N1zOuCOh9eHAQ1QilRvFVN5N4G5P55Xz04wug3YaOq
CdCaht0u8SW8qGM1AQsL6I97XmwM5NcxICg+SHHeE6YeZM43a3UyMiUYnTIvFuDDwVHAZ64y4/Sp
3cMxtOh2XPnnV3uUFIApt+VD63FJy+H2m+ZcixTk4KyjNCXlWlSSeU7X58GfJFyJdYAOEx5Gu+Ph
JRJdWZ2JKhD90ZXy5bn+nf2bEp60W4I0BnOjZYncPs3wclbrOgqjtoRHSa5VtI3EgwkiR1tJGC1a
0WMFz/mff4RH7qWqSGYoYXGmACR2rgYhl6tEURkGvLQ0zvz1KBy3RYrWXhSbDKskx9k5nMTXaFnn
qu15iQsAg/DgVLx+kibDWh8lwtwP5DlD73V8WbWMm2NiIZA4G159I8emTy6eWsFrEbXf62dVwjIQ
Bjb2G3rl5VP1mrnZeLwoLgvF+/z55R4ERYiMULYA0WHjfW2Ab4d2wDk9lymSTKfiwxsxnrKBIzue
ydXk3yjAsBQXkCAPNYGzcvv1jkGO8sBBCuZQ9b3TslBNJnH08ryBEFOoPcH+UU5HtkZxybEkqes6
4fhoY6iHs6wsvXiWSWYUzysUuXFUvzi4a6uao52Mk2T9mwu9tbgFZeZnhZve3sLfftBkHCBkItCl
oU8EQQVQDpFaYo5abX/+cl//pc59jne5zCq0PmUIKrcrafLFuwyaJGmny7Pr2Szr44ReQFy8yw3m
zX7FHCCWhooxqJ7Tw6uAfqwUX514UIBg/peSBe0eIouF9jcCL5FBgm8fJjw0VM1nwA3tyAhBsb4y
hqcsTrBS/KYPP+gE3P9ZC60diO64eXUF2RLhyAj2SBwsL/Taot9iYOcVO3bRj3B1ksJ/VsIBh+3T
jiB/MTi+fUzhJKXa5dSuJM1l7YNiEIrARfh7JPRdhitsPhW5BHzmev8vRwv/WVptkzVuDyhqna97
LMo8C6XhYIlXdHTVz6eZj0vzdc/QD/Lsk6in1n/0m7aAzFhoBQm1rpS6nB+8clBE2JJfDUJrAcTN
bDfP0PIc/7uN274a+wRTMU1BMh0z2Nu9coqv1fl8VQOYF1ityOtzA9fCR9On+UiukiVe1iFyvf7h
qUblWb3uktNH6cNlPxdoePQ8zFd59e0U/fMwYxolSMxAXv3y6Pn2iUch0XwYF8EqiZ4axvkahfZu
gvjiujy8jxkT9Mux0SQg2Yv0/HJllhBd2LO3wibSDHxDKP+GCfKJuPNwC4ehpw+iGHak35PUtb9J
5zH5sQTyOY2PM/oCL749pi/72fkyUvLVgSoRZVhK1IP66SU92+CLPdBZB+k0WJhkcRLDmJ27bpCn
9G4jRdjPbNtOd/vA3Nu2aYYvs12w2c027mk2my1eV4t9ZO6rma+vYoupCcqCybo+6tsJrj6782Jv
K/bqbOx9vXkJTGeiGOv5UJ+vE1e3LMM3jvrO/TwuNolxMHfi3x2tnl31tNtFi8gI+FM1emr8r3jf
fTEgRxLTocokVhdzPIUYUpboo+3NRWW+21lKkVM4e/ThFiEjisFq6ziWtRwZ7iU0p9lmuitnn7M/
zz/v/c51i78hvykjmJDBeJix3ElMBSGs8yJA0wE5g2vzrMH5lWkaV62xIpdGT7bYTcnb5URkkzjR
YivY9HVJfts1aljJg/QMp3YsOOdf2eBX6+3uYR81HuUG1wbpOfR7LXw90KZq4YUzDbYTlio0dn5+
8a6UE89B+CSa0SNkE5NH3R76ozhIy0AromUUWM2fwS7JmY6zVbpfTABmTlkZ4sGWsfAYmmNMWhq9
+dTwOQh0odBpsLLrEWfFJp66AtvVVGVExiS9lmX8OuzR0aTn//MTd+/Xf54YUTfivyChINfJNqNA
PqjK9ZwuRzs5tCPt6SC8D7yjHvsn5xA6IZZkkbziJjLqZiYcZVNs9in/zu8zfO8qnnw9CR9vSHjm
KgILvv3tJMRVENlnjtBkpnY0O+gr0dT0MrFsW19f9BdGvQrdmtfm0j1OPxPDddUZ52sTLJ77zEHv
NjDwqCDim41qrqaAUN4+ipxq/lUp02AVqkYrquj/jZv1IHS5/5Kih2XQrT7a96b04E5iapmJ1m5S
UVwirTgM0xMcwAXsaKpp8zJy0vE7E1UHuOrV6OJeCce0UAbtECmqbRoSNFdBH61rpNAHaq+E46P3
//ZI3c6TFJ7PclYzTA3/+CKYo1ntjydKmExoF+UqqlGYpDHrgLkQqMKXYtRxMK99Tfcl63BdF5e+
bdrzQN2qWyu04piGTdBqSvq1TEOZjvsZFTsMJ2mr9gorfvEHbgLp7Ufpthj9qqnPop+flpm2qAaT
U/WODgGntFnk5YFhF9UqhqXVDtcVsF+SnKNJO14JcNsupmWC/c/5aSA+HVTVGjPtVKLec4piVy3k
aUAhpK0v42pShqkhX9+vjMjW6NnHozPcDaDoS+OKI5O7vC9S3t2vzB3IuB3AVWwbO1IHvPBFJTxq
HvRIeDQERkzDqd7OXP/qsdmRfZiaBfR4SJiVxX8ba/d4084iDZs+Md4u0YxNj80GSCAgFcSif9yX
vsXsYRzUl8Ab0Kdu1mE4TetlAZX2OjDPjUOzGlMdpgBcyBMMgkXpZzQycVn+OfR9ve3tNwaJFmUy
XkIOaWHnmiouQoyKSVkCFSKT/gUHaqB0le5bcA50SUdHz0oM46nW+wJMtzn49f7f1+5kIIyNh2oW
DSoykIU8f3/XXm2kp9cfobX3TMe56PrceooLK9CfQtt15Z6wf5cI8/OrSMZToULNvnNQjWl5NpKm
xHPM6UiyuCGbfIuqzqjPsaCrU/c/L/qflTqhVPMK9vE1qPczdLzB1vWhw4CwY76vcn3SzCaONyeo
v1lVYyxFa+p+uubPn1mUu0ll51075AQhZSQuHPOuUtq6sk2pHvmrFgkwKdu+RzhwWlFgKRUsrBt6
gbOHW/37b90eym9b/UJzV8u8qNzLOtjHHBEuOyWlVM3fCXssc4qLrvW886OtLbV1KhUVx/wOF8Cm
Jcqkc1bur7Zo+zPZFV08o16SWePEE9nYJWf96JDFm/x12Tfj1OXNtd8cuypIE0yQyip/c/vGI0+8
aCNPwwN3tpgtFoFBGp3s9rqDfpljGZUz3aWLxNioRg8e8tWr7Rxp9KPa12Zlhjw739qrS82vC977
tbRSgH381ZGe1sl/Dc1OduJFh6hvjd+8eW6+IUPvhqaIiMPUX10WkdOz8dr4cf8wRNw25I4ght/+
DIp6OKbykYcZ6cH6Y6sZhZmbR/1g9kUTSvVHS+FdhDivBi2mG8pycXDKL+Gp3FOVOcXG+0w9/TJJ
zNGHAFdly+yShi7VPlzSBzBG7EPSCWzXp+fNcEwXxog3iNvtAuxNL275rBWG74YM5AqmH5nZ6vz3
tMhefMefDN49WyIqmUcztAbW8I83adyr/iK9jnfkLcP9CTutjb/31+eDrjhPSJ8vpE0y9z/HODuI
/N3ZLWaCu8tXkqdXvyDQNQZudAcJiytdRN1iU6c6TNbiaGrL6uPg5DZKcUv80mfDo65YooOw5lZ2
EqjatRUaAwt2lxXjC6g3ztXFuH1TnozKTbCan8Cxis35aQJHFIaZ4dGw0d4QwlEtZVK9VWtlcs4N
f3dO9NLN3doRNp6BJs/fdKGYYIUWc4zYFBgjExr6Z8ZZ0eBRGuezJQh6EJoospaNKbjjD+nFA68Y
IPCBuq0eVLoKZexpkOpn/qtI+TpD5zIP/gQcRybvq1QPPyrFyolAip72nP0HGT3GRhRdzIQiZwyv
4nbbNYhCHo/1aDRTS3aDeCV/fyavTMcKv3GrELRIpMgYBrMkA1XON0zkY2Y5NqJ6OuyD777oBHdn
4D8P8xWcvwW/OBEuCeBltc/smaK/2gvJUtyVQxgYbKxl4E4Nt6cGHnW6B230wYgexBAEQUMep1PR
pIywep7PsRM2wlQyRjPs253L7wLy9kIwPgJTWGOkNYGdOklnlxnl/VQzECqazLVf1UjPLIrHydgM
8R2ifDYaQ7UvjmcxlmjmLifjF3PtS/+D+QKnNko9XHkGMi366/Nxobn/IoQAUoyAxxjAgIN9+y1R
gM8LnL7GM6hbQeA0I6tO7eiyU/wzCdGL5C0OeN6RN/as297K3c82UsBggJahfSsdXC70ylJSosNo
5tGlFYNgdrimk6wZvCj++yhtbO5MMWQG8jB0Wo/wTEVPKg/Nw6F8+vlJviL23ZMAAKtUY8Cu3Tbf
JTyPS7VhA4HHkCl9RPZqfKKFunXk5Sgz/v7dh+9/9fn8TZrvEL0j8dYTONb6J61fcX14mc12sKTc
mXuyfn6y+5IE1jGoJeVb2wDtbjNs8q6VfFFHM9FrZU8HQ7RAhp8Dsziugr4s6h6/Y0+3uTLmdKom
kzHd7gOllIXmfFGrPTXIBrWECZY4JlZyQyja+sI+6ABTqTU/TF7ejuGESdWefPFRQgFFSpHwQ2wv
9S5JqirVM42Vy2U1TI/w6l6yfH8KQCuCP9fy/RqZKiKJkYwJV5HCKvn0Dk9DfzmEAO0nzPE2Q7i3
mECNC/2U9JyRL+357g6hc6e0CAaFRJd8er5UBYJA/Daz1/RAaplMbCoJ/d1z3k/87Ul///iw9a23
51rZ1uu5Yz0ZPJe5LlI90sHrrFSfGmbkbJhusd6OS/7hav72a2psxlvP2AwmG2iFit4Tp+5rMZxl
YZ2h6zOkAOlindVlDHcT1a0ZNgEn5HKxZ9UGmU4U/nmfdhlfbFA4bTJgqsQgCXJanfsgrJI0ThR8
gwfaNGk9oK5Ow5R/fRw4o2orqZxmjxEGBNN2LSh2PGIA++vnZ3iwfegWEZWxhQCAZiPf7t/xKfCy
Qay0p3gh2nwWYzKZW1dL1Y3pk9uXBbZvdLsjWA2tRLq5XxBkm5h9u3TScRiU4wM7IrNjfTbatSJt
+wkybaHx92q8SL/nlmG4Zp8kxYNTertuJ+9V4sux0Y5itS+MUH+dnXTbXu11XZrMnRfLsJauW/Tt
oi9E9/5daZEpAh25u9u+SGORhJc1F+ZKff44TQ+6/NHoV3db6et6DVZ9tLd/AX0HjjXdbShpt9hh
WzPXyFc7t559hnZqfLL5ezDgLnv5a9sBx0rAZ2MJPL8TstQIKcsyyUU++dhYjV7S1eRoTraKpVuS
+USo3tTuwY6Mz1nf579PhvkM31buJAB1nl6uWsBP8ryYwfFjZEgfHfSRvbIdnWyQcVjz5HHkDbMn
FHXZyO07o+0gSiC/0Ai0O4qdXJ4av8nad0aky7Qnk+16rhcTylqtb7EHtQ6LKajLUMIrQ2b2bnf5
INbSZiSz2MJ8byZ4ZQb6B5Tu2OI22Pq6br2Ff0SLMVz7yfvYwW8emJu+XLOba0lwlpEuItMa8Sf7
r/sMUaBmNbdzqC8WBFzBsidb3nlZ7Kd9zY07nL+7WGdHRdW5LsYhi6XmYiEZq0lorB0dZpbh/vk5
XrX/pe+H6mslXDoR6YAwQE11+1q+Oi5UT1NG1Bw7mNrJeVqNwO2es7pvr3aziK+V+OWAvEca4arz
A2p1mWbXK4ER8REz1l8XH5NtNttO2rNCP2muvz2ptmFsPmdKX4736NtRIYyZnyIq0zu5fcnoIqY4
z33F5FkyWaxyftGJ4+hv2tSQ9J4X7TpCqhJ3UJu4YJTI7BQ50+1qcC4Z2CpZjYi8GL2mk8Usmr++
HrbvubFlx6om1/O6eJvPC3PJnYAy4GpqTK23F4fPfJ39vVAzWNMMVc1dftH/0LL8+PmjS214vv3q
XJNk2gzpCpCjuwfqKp/GUdb+ICGPmEzQJfvVmLZTGS8JfRqLsEWa0HeCumlA+7ugszVue1ico26G
P1YjWjOnGsTi4MYWMgUx79uAOc4O9lNphmbijHrWlNr7r/OiQ9IOUOAx8BD8/s63qOAUReqJe4oi
JjC02v5o3HrNXOUftBdf84HeLOfi59itITlqAVVsn4DfXV3Ia0MboT5juJsqtXs7xMNrIgfqoNyP
p97neSsZlzVSBwdrq68tJ0Fy0An0sdtY5TybXhZlLwB6B8B+PQA8K6ocqNByF5w5CWEIHZkHKI3a
Ouuvo8lzYSm27AamZoBuTK/6xfKN6glKKMak1hlO5wXoarBWl1JfC6jF3TsfhJNIx5S2F1uvS3JB
FOhalTQQ9oouz0sHmxTNUd2Y2/HnLd7lC7WncNR2hhVGmfj43WmLBvn9pm5GwV5w/O11MjTOy2bz
5q8l++iWPQnuo/M0YnKfy18UNK6p4e02wzghGTFDW+6xij/p2qs4R0twgzXustpvVT2lfFgP58fZ
U2IMSQntWu8J449f99sTdFLfXBhJaep9ve5wipHiTHpjHG0ytoNpPjv13f6PviLEOQEy7AiOmdS5
n5j7RSr+Ogz2ACnTag6IMDlNhnZsBv9tSt9+RoWUfgyxBF2nLxL0twQ3udZCdIDqMTtKJFI506i1
bA4Zy4VAhx7zhvL8JKROIT0zJmuhfXFos/w+muYdtv/1GBRdWEYCMd+ZJClZFhaqXEokWgfX3sfT
yPxo5jbgyXpuBVtj+eQKH7HtgpL06R/f39AkWIIAPqGwoWE03O6t4fAiaGp8UWZoboBoifkyFRcU
MULeYxt5B6fxksyWAa2qLaEH0bfblQZKfgmSIXuodgau4KgLdGqm2Qykz/JcYXWYxBPEyfucXR4d
nptlO7XEoEyHYpiHclsxpfb+5Ex0COb4eunGEwmPuwn18VNPdHiwgce486JcxS1Id6iTjBzCCh/6
dBzsh9MPpHmbDcw6W10GsOZ7Vuqyt9tABFWCXBl3LZnT0kkHEDDIx8dxcVn5Z9CMYpbOD4zGozV4
tU8LsGoN0P43dpaEZClyx1NIfy5TKrgQlLY3URAbt8TcOSZ7bXZN3XCIR7h+TGkoXZAWfRI/0tK0
tsJ6FOvZ53BXTU9GYAJwowLULqk3W2k3cA4O9EG/MmRH+/Q+GkwNJkGMIJB5ERYRE0mqmb3nqN4J
LqP9R8/6rUzLneCSfqQD/LWeSuYLtYGrlLryp97mtZuWOg18eDaF6edG7mp/hGn0p8F/BdeGZRRa
SPkcVoFiXPk/qLQfLmd9MDSD1Ag29QyWrNznI/MllX97tRD/hnhTY97XDr10DkqsnNKzx8AANelz
rJfTWF+8yzDttvYEyFy/0u4U28JY+kN6FbjLxjCmdHzdjKQzcdzdxdhN3U1B2+C5Zw/cp748GRaJ
7Df4aQhL3B4sCWHdOB1nB9qvjS0ZkoFq9ixeKEZpXy0Z8lRshvafgpr554XvKlOmU1mYUV6kOZmQ
6MaOi3qSI/gYEvDAq0kGal8nExv9dnbb3FEca4nviT51+4PWg6wHnIdoqUCvZmKiC+Op/nGgyCcO
tfmuuPbE+QtVDKZYZuxc0zMKvZ8Qdp/TcprbgS94NahkdqlYceSfrxXRbT8zF++r6w4R61mjV66z
1gznZa5frRaAqXVoYEfAgcQ4Ov99qIbY2XIuGbpi2q0r1DmQi0T10gKgK/Lpsi6b0aLieB9gtyt9
idR9Zks+KwxJ62Cx0who99y3i/E6zEu8nwW02Bl1Vi+LSj2jQM4Eo2/EXA7iS6CWmwoq46BXLOTu
RmIUBZ6ywB+MwTPSebt0EzHOWMmZvG9WHLRXEADj/X0SgQE4v9GQwSNBT1ta4Gf/L3y/r27XHnYO
uXaMITNqrN2W4fZ7C3X9hek3B3Uydp8uQ0k9R+jud27nbmB/SwAeEO+6rLFhHPsasBMbOdbN4vk6
lwxedKI7cyvcvy0jt6+z+888TyeQtbq1iK+iScXSnaLliB+mnJIQzQoFONbLjct1MjrsYmUD4qaf
yz9eum4uKFtkBycd5boovSS4RQaTPFOWcLmwzJqI/swDCAlCTa9rR5VqG+klbDKu+gZyU5S8+eGL
0HzIPn+VEJNaq2GIx9YsV0hXpVI/R2hMNcJzrDFKfkUECCFqxsREWL3Rrhk9Rx4qD2/R8akQ36Pj
tiwXfrOphGVcTTz1aXBBG395zg/6UZ7HQ0fCQQycnC5dhMvPqPkrVjNPePMu8ybfnOuIwzK7iKER
b73qyc8LnWimj+rAFirZruby6G8lzKWDZ50ZSLlG+5KBjEs8Ka8lHVSmzeTF4X142mr1yBpKgXFM
Zin4boWHBxWnpfjBLsaiMWRgKCuVVbbORdE9IvE2CLfZIDJRv7fGuIOFI19PaRW+8blTz5Iqu7hG
1iEcMbNY2cnoOBVPQ0NtSr3yjwh6lmZTHRCek+a+5NbxSya7Ieozzbg0M1+axYOMNuzo5ARVZib4
UoTldT3g0asTmrLa5MiAht8kRjWECK2m02EkT7Phm3pQbAEWaXSV9aoqcMPBakRAmi/8rcS/erZ3
u5c6e63tcZDYQiSAINzJ+cTxOb+OlXG+akT9gKoMU/nnyTWyr68lgpQBIl3GqdhXBFPEX5jZFvW4
QFvMkl6zKd3koWpLqcXA+M+P9RWsf3qszhEQj2LoD0a5vC+4xqmYMl0gxlQTJm0+ICFvJ4680Oc0
EXDNsqeRqz3v6HSYbs/NfYfmc4He/Dzdwi4cXqoTsjHt6Vf0hTnQ9zRYfju6UZvTXR+cP76HSFgO
sICpJIYv7oYEYslTIllL6T1VK0lbZse5f/nIxts4WBQU5sgNlXYwXgQH2zs4uOXWuEPANghtdOqH
8WvdbIMhA11LD8MEbiL9eL7qfr4+5b+yFCe9CvZtfDAO4xcxelXjeYJei4hgjXe86mqa6vHp7RoH
uiegJajMjufnYfUyHP/O6xdfzcFPfo3H7gmx7GZ6PM1L5n0Kwgaqymg4DHfqcXXctCIT48su86d5
gYHrPpc4DofZoOipQO8aEF8f5tsv1bn+WsZ7UtUXPkxpPGPXhi8Z7a+F7WxfwpNe2PO3w/4NcK9v
3bvroN0Q39bt3H1SmYVi4FOPRqFHCg9ZT1mqSWjwNfWziMPJJ76+BlN2enZ4215r7FtOKQn8UlJC
kxHRc1E4lbK+QKmU+tT1H/8oQCuol0HFIQe+vZgxGBGHjchunbUcO1HfT4677XbrHIz5r5FBU8bb
lvpzL8jW/tZ3h/Xbsp30VvaETCoyvkXtcEc2rwt8Q9omBNekA8o61zbps6q/QYBwzb4D2h7An9bu
BIpsmPmxH/PK5AO2nVCaO9vt72RGr3P5NKUcn1W88s/R6Y7nxrg1hUbb4YP+TtTs/M6nuLkehCvR
6fSMj/F5eV2LZr5QlsfG8NeMuJwA9cqXuAdl+gIrb961XRYKyZgaB0xr1EaPbynfqAklpVIaea+A
GC7CZfRW/9UW+eRktxfIZmyfela8hw4hrGqwIjRyIJrOXaspNnp0oMfUluaj3xW9iLERGCsM6Yxq
Ntn+nuuVhffSUtKnu4H5Ccut55e+39G3D6B00j0/OBRwfH15n09BBz5yY4KZ33gvTJw55YsxNd3P
GTd9H2n0jqmOgDhzqegAUrdTvHeniMr0qoVjmS/cbuZ3xQ5nOnPyjmGd3wIdSOLnDfXoNZktZFhp
iEgdk5SdaFYevGswIOujQJyxoDp9/9inq/12YNDbkuzl6InLxuxb9UEejyYD8B0hDd6e3NlPQlad
mKthVVmPuV9xF1isruvJarLV+YGtOdLflqf7xsVoFrx1X0Pgi9Byu59p64Gb8iNTJyrdHuIxPg0v
J5X1n2fvo1eN18711fl9hRfoR1uirufQRk/6cgpcTkNiOdbnKBBYS0Z59I2bmubC2yxM1ziv+CLu
rG/v3aVG4NT0DYbtTNsQ1nQHUq3O1/oQVe3jvSo6HmIEtYWdG/uJM+SrFHOaR1C6+o7cXRnbrgqg
KVBItqYknYB2jeRAzsWzTPfINFc21XpsTJy187I0jM/P2XMfRiC2warzFZDJYYQK4hXMze5Wl4Rj
qzD4lWqVlghCoNn+xtsdPF2aBX1Va3s9dhfD4YzKBokMjVe8DWGVKl+GolcSUOz3XOfHrHSuCLoP
UxcIpo8g9yBiUqDSkRcFUVXg5nXCR1EdfIb/vMvqOtiU8mJwOuOQhSUoYsJN9NnKNTCufEFUcWAG
kmBF/POfT/Y9cEzb8fsTdK4KMQ/jug5rmeYLRAmmfN5X9ZIdTtd68pcpOmf+JtjGrwT6u+Ey4NN3
xrsEEQIZ7T1meCGjtAetu4m9sXoaj/jBTZNAVlurxYG1befv0IQBZGQQRV2oXH96tnEbOjrfGc8Q
clggr3aSuLOL61NeaYMYBHLoyKayLebHHgT3PjNvg3Pb0UOeEga20AmZQkZ1JWe8mKy//pPt2G2T
HM7T8kiE/tPzQ37hKd034jKQQfBa8kMX0MqvWCZnR6LBTACQnr0eA6uwBAO3Utnmglh9pLu9+rY9
Xa2r3jBwN/kdn/SXJTNcl5P11FjTaWhPafIu+c1dw/00N8+5xWmGjTVz6RS/Xs3ZK+S99nr5eQ8+
usXbe+z/P3rnpzpjNgGaQ0jBEFfU8Uyfn/TVxJ7o8+ST3DBP7LX18ubphLMN+OcIhcGeY/DwEWiK
f4FjBJnufjiPojCThPbXqxg50Q9LJk7rd1ueTUBv5nSdYasMC+RmTvrUck3Oys+/wRfE2v18CDZq
8BwoHbh0bgOPlFy0yK/awAOwoC8U/b2ar2QT8gEjr/bi9WJyAb0PLRF+4VZvuRa1SUcemqH19mZN
YcSmTq1DkGWkIO3jezz+ecawBVplmZbbfvt0Vw/r57K5EiU2mvv82sAbs5kawXBznb9d0eSZV8bb
fGqBnv7pG2G9Y9e0IeJrVIo2NRjXVw/9W1qZnKWoidCxgl1TWu+22BYOV8Y2oNG7+hwob9mu+zl4
49Y1x9bPH+aOs9euziehlwguTl7bqbAjJapQtk6kGXbvIG1mHStPFUVt5klGEFGMSiK+BlDQvci+
1AuluuKWvUj8vrm7e6y88yCdSHmBsXCACzz8otK91sbi/czsAIRTX3d+W3MLfhGIH2S6nlB5j3Xc
LtydZD6Ix0yTJI5nsyLHlazVeLqwW9rghE/wF9bmaHOxrLkBkyywauicm57Y9nAHYJY1GknkHlBX
OongMTkA7rU5x4xBkvfLgbxjy8HMbSYJVsvz5Nfy6hjMT28iY/PcFxu+ZmS6RxO2MzhLe2WgTHi7
+bO2c1Jf+OE14qBECXk1V42Zsgtt/QLUM7FJSu2XF85ktp1S139xY2BC/UEmh8PM0Z3NSACfjOXL
XFrNx/qSFLEvl7hvU7afif4dQkTtBHaXXHqEbhpIZyLI82sLSS14Pmf7+2B49kvE3e0qqGCZfbX1
Hc/u63gwWY7yyZhj0j2cmQ/UGeUEzlC/2lhrGFS5K6eirafq1pPAZdGzHR++J5NMVLbQ8YmXnXNQ
iN5IKWpikQnm9b6CTRoaNFAsarz/A6vz4T3OL9pKW8FIQhrz9utrBZY457Jd7vV1sVjZbUDmD66j
6W7Xx+Jrb7rOVkMsDUYQZDeZPddZLNYu/qhIz/mqqPCLTP8fZ9+1G6sSbftFSOTwWoSGpuno/IIc
lsk58/VnlM/R3W66ZaS7tZf8sJYMFMWsGUY4ASAM3cJN8r+iYemaWPAPDuLmenDLoZMSCS9wkf2N
cgMtdGFqD6jY+fFQJTbbfQjRe65BwZ6BA8xWZa1wtofUgtg0aKBqcJ4+GcloVMKFjsY5oN3ydgN/
ehZMmn7Q11xr7q0/CAfIZ4CZxn/S4nWPQwVX1lik0d+yUoCHCx3zFLJvdczKcqry9nfAv1MBYCKI
1BASeUjdtEWzSAFKqYM5YnvgwSmRdY7IhrApjDUt/58h1HLp0adB7gsGMEgViyM1gGZOxKSCiA/n
5SXZz9YBU6ruqd5xxuFQwF4WkaUFH3M37fYq2SVIHAtnD1GsjKZBQQtC7FoScu/TQiMFJ+yPGCYG
aNd7fdQ4aJi1NBkHYprWkxWxnJ4gawVMGxIaA4rsv1f7hqCI+AEMIgaSQOsA/vWDNP11uEO6qGnb
AqFdAtIPwR3ni+WAo2jNNNHZ4KuOBnJBH+Xv695pLajwAMFLlgCFBxj/+kmDFD4AdYC3DJFwKNAE
KK6gVt/kle6Xm78vde/8VEWW9hEorAx9qutrtXwxJfKAR3waJPLkNrC/syWcDD0aBHjGnhQAuenD
8TOK8L5HE+0q/XQ6rZ1jd5ca/RvEMBBYgPlbnKIRaE2alNBT9OUF2fzbTwP05wB/RRsFFa69hv++
xZbg7YoAYWEsia4vtPquHz3QlAado4F11chO+A1XvDHyNuCNMbEZzsuGI7/mGXIvV7i65OL7jRRm
0gaYTSFXUEi700hgWxoSeQxlNP14fE33pgnPiuOF7mZ3bZHvRY/fD7zIFSI4lw2zWLOgIm1BRZLH
jcRtAHRnjMEe1lBf99py0Auh9qkKJJsQH6+Xd6hnjsujAc/qedHeEvVDbJyBIMH3GhyRDyInIqev
tebj6mUXKfFUM33FSwPv/p/AwmB2mahrWa/nwUxSTBjLcnagY2R3yXBox5wEMkRnos6lP/uIAypn
9yqrnyGaR8pBy0kS8CSr+5XcXbxT5cMqhIcMPkC9QPcu4lnD5Gmu8bHgIpmwFWAe2m60Rag/iRy8
k4PBZGeGhO2LWBS6DKlnOdU2yfAZ54h97LaAdkTOx3uNJGYQbcvsW0jBYNOsTGIsaC8ahdhYcwg4
Hwcfx1y1u5Yjai45Y3npiTDNpMQvGVs4+Jl8y73HiSHinFV4L0HfsJT1kfsa5sGGx9/fEefuN4DY
hm8PXUEwExdfetKVkBGTitllitaRMARiesVgYM1O2OazZlNzjiBswwLHNfWbtpzMEd/h2Geups0e
T58GpjsQbUsIgrcHqH0lDo6kmixUz5voQ2qtILE6vyHKtM2L1Y4f3bbLo/H37S/6ARGbTtEcNaw3
6LMRAJEsAgbMo789UZK+D7Gmv9frXo2HffL/1ktb7JO2yzR/VmHAOpitMRo+ONWdJxLI/uwFHRNn
Y5VNendnApoCjDE6y9qyi1r5QVDXLANjuFC05eFjTnqSqDzVKeRjyYR465gAldY8dmhyq1H+3oiM
PviPkiqRnl9b8XtRC25CaCajEwY41iJmqn7SznkJ5+FK3XP5qRyfONaUvIbxuABFXbJyIt4yEHAs
/L7eIoDEzMAOXQ6LpIEtMB1WichvOgXIwSEwJW28iPmn0mUWXYxKgeMeNGz5FNNc/IxHyDjVJzVB
lzQtDU1MjUbg9JCRIBEPm1gEn4B7glGSN2vAscHLhKu3eTAZMGQXi8ps8s4A8JKMeUog+JIM+YZv
GF2EIEbJCRb6sceMPbL9c6nCKV0BWAlk7aHiiaGWkTE1KTw0PocIoYM3uwRmqtJK0Lr7LkBdwkwH
cF5kvtcxPVQGRUlngaUCzcAP93FoqAF6Qtx2kjdaP5kSmEV/7/+f8c3yg4PlJgtmM9Ih0Devr6nm
oc+JLc4R0HksryIP5+Sfajx41pN7UgzMJysbszXL4YHQweGCbtjzjMbw3sTYZ0J/Frr1KTCWa03a
e0ka7J7A+0HuAJTqYima0R/nMObaQ9mYVBplOMEDFZJ5fbpmwXk3Ufl1qeUcT0pEmLLUPe/6ALRA
DD3q3xoeUp69Lk0fECbs/SdJWRN6vZtvA55OkbeI1ajCrte9z4ErHzt0Fp4AUWPfMWxwNtCbARVz
P26Qb3+vdVLulesYNAA6Df8wlNDL+YbSsvCgLkPW7YpP2DwANAJ9bTMtbUmc9XbKDPRpySw6/fwR
lpdB+G4CsIkrDUbCPkSrCytqhrXoey/cQ6gNIxCk/yiy6Tb4VQLw3CiUFSNNdMeXcDnCorPlPm42
TZ2TSIBNJxlrax6BmS28PllDld/74FACUCVlxGHg6K4vH7BjiVkAN7mzYALCDs1NYfxm8+xSo5zt
C/ht1ocJ1l1i47GiHRmAtrfjVgBPRiisgYnMSF4TibxlSyBA/r4nes+/lmSAL4kIyALrCQfl0JnI
lqFpjl2fOQE6vWsYcPodLT9/8J/xjSFZwi6kL+jX1XItbaMsSUdsClf5bKJtK26Y+c0PiLJGn79l
DuLJ8K6hC0FzE9AFrq+lMtWUy3kC+9GBIQ0DD9TkGbRrptsy1TbrvVaNLNiCkwhmZUyOYF/s4RRb
zj52IMQ7hnkl3N57dhQoVJoHNwM97ev7gU9t0VQVNl+Qu9BFpl1dUDZC3pvHUyg8/x1o1y622Gpc
LEpBp1YsCl1RD8yWNLsBOhZ/X+SnqFq+TmS7EK6m7/MGhhFzMcuVQ8W6kroJBaOEqZbXtozesvCI
25bdWzTHSE1f/r7s3aoADRP4hNLrQiz3eiVrlm+1uKCNMss7OIKdnQrEM5RdRxTxPm2X2a54jjdr
XYu72QS8LNAThNozQshi+3IZE4nMEA9uhtnNBNXlXP4QU3EHCD4ZFMHpsgvf4TOFLRGLIIIiVIhV
kkw4Uz6UpkcqjsNLONFchFVKHabwzlA/BRIMKRrJgIOWHO+hsafzEoi7GWcAd0HgjW70LazXC0je
5G8JHIBnmJfKHakilcgp89z11SVJVUOG3S3MkAoMBFqomWdCadYQnBOkQE8EiJwxHJmKV6mXN4EC
AaA1Xeq7/bPfq7PItbJEjAa1R7UN32rIVIwG/ySgKLB9AN4bI4AL08u0a8+VhQmSF332m2SlxXMn
mEFYDhowQHIAiwRM0vXGCPKu7XmIQXnhUajM3G6/0Tz0Wi8A7V8z1hqGd47y68st9iHv530NUNC8
YzNXYXeNeIlh+tRADREihVAEcrR27QnpE1x/ceAMI6HFKB2QCCisLZ4w8qu2V7mZHiH4Vwhe72rx
LlXuBIAkc2Dz09CvzYNuk6Oray5r245Naq0GEovSrlAudJGLMrOrzUlawUTcvxBmHPiswW9Xlxso
gylUr0LxOvTf0Y8OK3PoKJFtVR7jJ828WUYkevC5AqALLY3rZexZNRBZ9E/cXmZ0n38rJWfKSsOH
fTcLPfV+Hrej8g9wcSTDyAEVkkrDbpZzI0Z2yEtmkD7K8GWLwa3QQmP9rLi7k6Hq9YP5AkpkmZAO
qZDHUpCiMMWRHKNOLO3enGlrNDDG15V4Sk+em9UAJALdOoy8wKW4Xg0lKfp0GkLWS57agmSVPsBU
+TyClCo/QA5a9w2qiBQdQzfcl9/qgdNTm8eNsPv/j/oY2QFsTDAlgN0GCsXrW2GSWZ76DvVhK9Ym
7fOwTWRJBeDntd7l5yz+aMLEncC1ooSOCsxHNLwyeY1ree8zUyACADE55Co3gCemx2wkb9ifs7qM
zsL8L0vQB+c/oXgPmxENIVYa2JXi6A5GR6OSR2gqojUOijI91H9lR7LfCNHUSj8fGvY/aLuEaj5B
BYKkHwNaPvA6rGrw15C0jIPdRysDr9tWAa4PSicSZDz2jf82C4pB0Evl6EL+IBigsipvGdTKmXb6
e8Pd6VNDu4fOuECwpI2JxYceNu2kIG6KwBQeuv0hIsl2xnDZh4yEpgfAyT6D9Q/sykRge3z46WiS
1ebibYpEkeVIINCep0OfxWoj5vkjl+XZrlNAVS4J/LimAC2yXdt+jNPm70e+k7PQq6FFhnkbKptl
5gtH02SYkljCEMbDcO/DGiHM7ZxbctyVRGeJDhMoMpBuFaFLD6HFx40Lg2RO1bmBNVusNdMxXaOy
E5xFZDsrvqCJqaeh9oZAnnNmJbbYUe13OKM+WzMf+/nVN5cGoAG8O+AZ8PzX+5lK1IQhGrheDTjF
uON2rQE5TEOO9W7bmf1uMLVDfIxf0yMjmuVD4A7vMzRbIsK1pr+tX0dn3PW72egFQ32fBGvy0oP8
oOkRBtsjxv+80RWgehbwdgyNAhlHqM/4nzZiUMCRArCNd+bEQg3dac/9hjFEXw8M5Qj+hqqjK6Me
BL1/YyHFaTcm5zC77CNhSeyNr7XHfAXQYRhCUnr+WtpMT5e/1mXRBGNE6IbNUyahCYJBr2X9w+Dr
32a3BywdgKq/N969oILc/L+XsHj/rc+IWitjm6dfLFyHNUuadkW8wRJ1Hcg0huzrPQfukN7HKwXP
nZkv3jn6S2DG4aCFKND1+2cjpMoam0oPlBvH6gDiy/pHtn1Apr5JCcUmaE9b/QLA6soz3wnfVxde
PPNQQKXHL/kYMHx2E4OjrqGtTlgL7i8ry/tzIC3fJUQXqeggBUkri6ouS+a4qpQu9UAJBlw5BRwd
Nc8c2J1m5DxpWz2rSHaK9tMZ0lQ5TIFJkhlaSxhwP9kXtfM0yZM4E4qEIxlEIj6Gr+GX9Bl+VY+S
V2hOi5O3IKHNJ7oER2RRZ74D1uD+BZEhh6bc66JCxgG+9CSFd/Nj9pHxNpgraDiuumDd27do2qKg
hkHRrcRrK/spJntCd+AujNt91xppthBLFzjCQOg3e1LaDQxw6tZIPmTILT1LRubGYLTtIdFv1gZ/
CjudPYNNJQJ+B+kiI2pIADv3zMCIQ/XEjbxJHxLGZFMDVE5Wb1IIfZs8GE9omUakLwhnAWVY9hBC
J9M3RPAka95xCAMgkhnolGbbwMvtvLOqUd91u3A2RdxbiBBnt6rV26lbmuDEKGDwILMQMA7dQPNx
IL6tvAU79dJYnYXRqPJYGcwbhEnhg/KCnlARE8ET3pjWSl3tERy4+YzEVH4YjtyeGcl04DbypaxJ
HRD+EjGkepm+WrKTOQNNYYJfKEOADYS/WOePvpVPBg+X6g/RGM8jhK6ZXRWS/C26BJYcEG3QmVeb
BSE683pEIuiKaqzRKUB+awbcQlQr/1c9p53xzR05iKN+YZICc6XdKB8h8ZbrcIpFnT+cJGCI/v6q
7lS/QCv+ev2Lr2pquL4NAiX2wt2wlQ7+KX/gdtVWcstLdJLQNim2foeqy9/xr628bR6H0VGeuzc+
0Kut4HYVUfb9Vj34hyzTh90EdKjpv6R2ZeVb3oXZF2dGh3Tbe+mWZ0nNnAUH4Tg4TJzZtXvwLrUV
NaSfRsHy4wU9mXo3IEqBX3odoMJalZIiSpJdMGswruJzvZdZN5tZi0t4mw1h7T7B9qDLg7c0ehil
3u5CGbi8T6DwFAwTu+nYWb0CtdVuJzOffAy79Ar2wuh/1O0pGWWDhfoyzqly3sf034egORbwCOE1
h0snUseFEUTiceChs4sjOIZgriKdpxwNq0nQUzivC/iwc5zUWp/pnTJY2YBAFgiTwcpzoNdatJmL
NoQYZ77JEhC/xChWN0IZGK3PmgETY9IxO0KYGUGQG1HYGH9vintJFKSM0FQGWB9l22IF56qRGWTi
yW7g6RS6GCEmr7lV9ihlH3G0qmV/L7D/utzSEoCfpLFreTSVY0YgcvPBj17BhCYSczrvRWYeIWeu
2pXG7f198t9TLukZA+c3agPzBTeIwmPVJebkP9fh2c/xsStsrvtBeOo4HsaHuVv4zd6vuRPEmBOF
JdAR8fwwexnC1G6L01x4kv/uS6PeFYoZmULL7PL5XHfvPr8r0AcV+wurJnqbmfwkbHOmMPsIWhj+
Rwo5HSkLrJSNTGYILKlNTC0PycAdy6IlvJH7KiCi8KZXbdiXGz33lhS508XvAZyHcsAqoZWBRO+U
gtdcMNkpRtjpq6MiGapSrKQ4PwSsmy8L+A9ehF4qZt6LWNHC4DoWoODqxlGGUeO32Hxwwh5YOjNk
rd735MoKh8msBSRY1QktcTbmwQ9s9KT81/cvYpi6GQajMBzipt7IlYxoo+/EbP8Au9qPKZOfCi15
U307UZw8fxbSJ3lEr4xDWE8k0sFFG3kv4ZrGbNNIz4GEKVsgJHm3Hhs7KRytnknCfyrpZEV1rvPt
iDF6QfjMasvNgFfKKt/ifNZKd1VB584MDHH019osUgbM40Mu4/jR1frQTBoBbniBOUrJJsXwMK1Y
uxizN7WF5WLUcibDeI3gf3VJZ8lFexqlx1SGOItvzLX03M+5xUAJWJ5eQgywZZgO5YpZ9p8TxyFC
OB3yPSrzLCbcvstjM+iQ9hcJGWJVx5TEzKotrG2MTmt1MDKn8A3KfhY0LAwpZfeDNBJFTh4ZzCe5
pt2J3dffweNeAw2jYAqiEdGpR41yHX+lHqLxTTjw3gSP1dHA4FVnPPBF9bWU+7biBPUCBqlgVkE1
EW2VRYsjnoM+EpIJ8y88/PYFSvGsjiIsMZ3RLvR/x9KmFCvWAsQb0on6j/zrWir+g4u9+ijoTYBC
CIll9CYVdVEPMRiHs8pYglEPPKlnQYHFQ9/aAsT3gBr4/L/4N/IKcQ6Y8pi2nesD+XJXFv0WDkgl
jWQNq4HpM+RDF9tvblS+0RosRWG+YAg7Ow/lBbIkBKPAwtDNDW4kBiPic6frkwM072B/Q3hvJUW/
rQ0Wd7EYUITSyIeZNIrg+T29eEjlDhw6ALE1uufPT4DxOH1/ucTbyIIK4tquo3XH4j2g9/dDLIOI
FPbF9bZThrnNE6WZXToV0qCOy5COi8xcnuE/p1l8dOoFad+wGIT147aNJjOdQ4uLJJuL2G1WnVWu
tbJWs6Fv69ZC5MGx/qGZGp2FxI9fqJjenSYhxuRuPhQ88D+lSuBpT+nPchrq4jzATMecw3Lf1WhL
syaf8FtJqmHZGDuhOOho/tAuvjh37li1eqrAEm0SQdYKyOTHZtSBR51wxIcTzghLKS04aNl3oYIr
vxfVwkiaQwHYZoAEIWK+ZxlHotAYviYZkfakSB4gqaTinyfNJ8Wcm6yPagT6RhVMFUd+w0fqZmC4
HbRcH2u2tEIoIRQtYzFBvJnyF2BCDGnmHktN1bkKamRJ9IkiyB381FaU+FmEOaIcTUefBUd/DqEB
F0ZmpwjeVGtbAZ6CKcAUbAacKwsaeJOtnDz3NxZCCUCePx/74uWK3MxMfNtC9g1+W2n51qASkbdD
EZlhcIZzZR1NRj+Eelt3m1SGFcQoEwF5Ui+8c5kNX024lpJAHaBqHZs8XxhjM+tyrhh5CuiWkJBq
fErX8GO3iEn6Ofy668V56UclPMq1XnxAUTKBwk+5rxA91z8QIByojm3QpnrJiTnCLWUlr/9hFSw/
B4HCsmlEwKB+EZbqsKyiMcmAXduw236HJDPQAH/x5kwfGaD9YH3ZA3KmwmNUH3fRXk3NNDRqnpSO
XMXwbScc8+7PB0xM5ZQwB7G28JfqNv8Sc6MLdNXJGCvxwmfRiHqibGsk/Ga8Z0svcRTog6ACAA6s
08tJFwYDZRs8nSHAzxuF0Z8xS0Fy3EAaaiKQXcPvndy4IcKTiJOisUPWbGfCJQasOIdLa7U8YfmN
/9i5BaTHWQNui2qjdysh5FZ7B68LUpqg3an4eaP6xzcTN0DZWkSDwcCb8qzMdELIYVDx1pK8Q0kK
/n9rbY0boznIG4G5CfAAyLBgji4ZjIkWTiJTATwDXwUMdl/glXaQ3NSovPASXiDE8wkJPjicjJtH
AIa+ETtTfQ0pc4v4+7kJYGWABKVeC4szO2WHMk/9CozYZNpXqE648D3j32TG1MrXrII0fv+saifo
nskaZJ9kXZga0gopadjGSIAokhkU+iGKIWyGGW53VA6iamNTzqqnTq71oBiQE6Ln3q+k8bfcsutb
XyYBEXylxLmnoHMQLA7S7gCteHVjvX0QCzw3bvsKFxJjP3vbdT+imzrp+tJLISMxmXm2kDPeheB6
055ToFfr4sTPM2pIL4r3ApBhGjzG8lep2fm9RBXZW2x5dZAJmzsRs7KDb+E59IYwRKRyikjxfnb4
r1mDH/BRUMsAInbb1oDCjsHojM56CqRQRQNoPL050kFtYIirVkG3sIHFtRfBLoT5aclCN8IF7I7C
ICTxkSkKAz2ZeHhHWx5H7YmfCr3rtZXT4Vav4ufSaNWBgQIIwRKVFJXAiM9BNsMHxZ6QXYuYnIZO
qW79WTMF5iWKH0ERNovo3DCvWU4mucbmTK2/U5D78QMIgv+7jZ/E+NfqRzHfpIUE6PjTC1SR3yDH
awFQDUQWhgF73tir9sVeS7nuJH70gSFvAJ0ygPN/hqK/LprwSV4EogD0Qk0E0ZSrYxg+Ju0u72FH
oFfBNuJfysYoUleAayUQjp2hVsdO3HZQfkrtwjclxQs5vUWlkVqq/9iMx5qzZ+wa0HS0yBi+stpT
O13qaz3eq8w2doUnNSxXeq7czZwKjvTwbKfJK2YaLLs44vueG+ZCnHgvPk77HprNdFTJ6L2OqnrX
OZXVXBJADP5+Z/evilYvojBG0+CuXGeNXav2vJTOPOK9yxncrrRgrGqW+/a8XcUj/nA9r89kPCJw
5JR1BjLDEm/fAmcizNLIumH1UrfRhk1aA6RVY2ZGswDe268QVXupN3gm1kcBPoKAqdY5b89gU3ni
6AUM5mk8RYJA7UuNyVA3D/GM8UuOnusQGtmQ6/PwJMQXGDom7PSSdjFRwSyV+MJJe0gkAQq5soJ0
hZYPBQlE2ImAXgkNlUWi0TdBx5URhw2YbsXmMUMiGAePJT59AZqdQ43ZswB9t6TYwIdRR7b89/Xv
nJ/UIAn4EED/fjhe128QuiKyrEmyvwt3wV4KTLTqQdo4JxE+v2af2FAp3mroOJ6SE1ZVFWDiEH7P
296E0VQm7KAQafNuNe8aVIpucFjTmLmVWsG+5jmq0wymFnWZub4/Dc0rLYnQNAmKo69A0I1P7CrP
3GGOf0qLoi5JP2NmVqmvKNeR1jYpVElyTs9mzkItI/H7Wg1XgtWdcI3boo7JyE9h7bakZE8pDImy
PmC91ugNUWdNyLa/7JD+6WuAMpo73GyQ/660ZEB2CR8oQZeMLt9EwIA+NkUDl2x9LDbSFANTg7Fe
uTrqv+kp0lX/WXJw5HhwDq5XPceIMvChxe3B9NaQnIp8PXk9OSOrkxzZfPN1zqityxNnfL0hxwTv
NCLlLjMxdDSabW41NtIbSIcLbmj15BCY6GGR2MBAcjPblfEPcwsA/Zk9f+TIa6ZTL1sZSLX354mg
zr2Y0BqzLt+Przm0Ind4QNjTPHOAW+APBFELo8WfyqbCqJ8tGAJrtNp7sfTX0y9RkoofaX7CMDPy
gNFIbBhg8Sv1xe0Eki4wEmXglkQAgZdpq9oMuZapseClmY5xDR5UBXYNKqSqldq+2xyG5zVy1C3e
GdeUgA2E4AiaPZAtun6pUVXF3JTHgad6HCYVBY4JyU08aa8V8Jir3cCbN/E+3+db1q1Fkhe69Lqm
UnWrtPBzE0AX8SAhUPT19U0oftgwrNpDsW7LHKq9/5Qf4kN+0aDj6G/TY3QuUffsi9aK3GKLSvog
fKBLK2NeSMEByaNyZrzOAT7bVm3ZHg6q5bvCOwK4jwmPM+QY92FuskVHMDfGTf2IUTUCxX4Nu3Cb
u2ItERfxEEj3bz6QeGoqOWJY3KC6AYMxykeMNfcUe1Orx2w+/x2l74YbEIUV7BXEQbBgr1et8/NY
zBRl/JFBaOHLBpw8HMhknEeB9iRqjzzIjUCz64L29Pel79Q2AgdrDCiKAXmkaMudGmtZzHMJcClP
kHIFyS2CP6xD4M0KlAZVzYX6w0UzYF6zko3fyQfphQWsLr5Fili+fuYkEllG7dGTC2GPcTg8PJxB
a6cdOar4BFHiNW2le68UJGzIA8NFBoy1RQ8QR1DO4AsB9aP4B5IWJyBZSMwyc+FmxuWffy/rvRDz
+2L073/lnWmSS2zFAfStFns4/YLtgIAuKqe/r3L/5YHKQrNb9HmXJVY2ZQUzp1hDwygdKhdlQg3N
dRxGP2celCsUHW4eBN97ZNCxGHGrtUB37/iCaATMP4HQ5KGRe/2gTMRkY9plrIv5tuZDjHjedziV
YcXYY+RMfRgj3kN3URT2DHdqoveuYk06qwmxzYGYQlQ8r7IO7rSWBCCV/7urxd4C1GtQuWyQHl6Q
93uUjuvlBjAYzP4fBDD159f5+1V/1GHR+fX3G7m3yX5fePHeo7xIRz5Di7CGW6Dgv1Oq2XSO8saA
zvoqpvNWXwrRFpuZyjuJMPfQFnFjEuR8VuE98WAA8DNvKl0B0/ADwnGhpRrSGUI2+pb9uKgfycsl
NuvNt+ZgzFOaax/zjac9Zl7gNojUYwQTB1QL19ugztnYjyV4Uc5W6WiHDqlDozN7Zp8AbTCfsB8j
m9+KereZ3eCtfY42IljZoxnbos2zRDsCjMM442MIF7rKSoyV13KLLYXhDIskE24SiK8Istf3F3GV
HKZVPWEAoJ4ku8MQItpghr0fLhilrlTc9yoZlJ0sFV5H7gjqx/XVhmiqu46reU85UCrbtnqCOW8F
uiVHJCBb44NvDImlHsDPEFDA+RoZMfh6qF7GM0DjQMYlRghEAAMI93DinGaNNH/LE8FycMhLADhF
+qewi+VQ40GekxwAqbKFUmgGZEnN6pzWEfBz6FDeh5FoIOiwwsKN7jvgcDiYbnTyaArojIsYTVbB
Wol770DATUGvAaN1oAWVxU1pjBIPEsKZx2/zY+BOjyASgrAEIfdik+ktTHGDXfwNw5x/PmAD5uQw
MCW9iGsc9zttIiwOugaSgDkJNvSi25cV3cwMFKr29PIGtXznGECjjlz0y1dH1rBUt+NA+iagRQKo
GFDZsAy83iqQNhjTpgVsK3SqvWooprCRyWNqNms5P028FnUGfj1EbADYQkX/U4j9OpESKhiLtiT/
k/RCJNto3dKt94mhYZf9HQTvdJzoQ/13rcUKMnmEaRyH7VUXnKGkpzkKzVbKzV56rNTCmgYMFZ78
vHI5Fki8tAMQVOsHg1G/V26EbpnlQ1OoO2Dl0Bq5Wd1saCR2iMt4J4zPzXTCvq3nczG9UJ2EtjN5
2ZyaU9BAY2racT2rw3mUrNzCnQYA1GbQMQcaFDJaS10INQokNQ4ErDumvYk9IEhTNGd1lO1SX0u/
aWBZPu/viy3OA7kD2YzpigzDcR2AUqXbz+Ve7laayreMbmxahR49cFvAKHFZPvJD1OdxJfGenOGh
IElE5cJSwr+034UTWWuVzd2PBO8Q7rMUc4hz/fojkZSsyvIeH8loJej2+FZlwGYAptVremR3shkE
RUhgwRUDF1xOSeUaErsgBtKPpDfwkVi5PcILa200fy/fF5GwIQRrEBiF6Ov1AwVSJLAFnggc/P7Q
nKCfYUpbn/QbYOJWIIy3KGyRCkBSHABE3jHCWITVPJD6rGjF+CHaA+5dQXfzXCd68ug/pM84gKzE
ibqNpCvvF6gSeSPwdQBkkNQD3xsS9H9/DdqdDQp0DC1xJMApkbZcP/iUJ9I0Y1NhBP7iFWfPg8KQ
C9c1uK5o9svL21sBVDxSBHJOdKEhiPuOZWkEmlv8yX17OFCzT8X83EmbnUj+afpI/AEzdExV4GY7
0GkhAMWQHhEbctILC2s6GTvzs89gqre9gELxJRlPrjcXcCC0LxU8I3wTp8jaY95+hsjH0HSGaRNq
HGXxGY6Ya3NJ1VEQeI88KMSgYTQl0LH+Xs17JyYQfEj8MMOEEecy/Ydms59Iah7vcJiTpupIydcb
CrIbgYh1e+WfWpxZ/jJijdL6UqccVCdgqoww2NeuUuwb+VsrKxNM8K+w6UyGU6x6WoPL3UrrIej9
vstFNgRQT62UYig9AHnRQMA/2lKZbucItAUtTuC85+Sb79Pa1O42Fadta+Q3lFyFb20RNNSGE0p4
e0Q7EXhclTmjqdb2Z7Xa+vJWZtc47ne6L7gcvHjR9aDN6+VBnsaaHMyMGu2yCZzGTtjkYe7EnO/w
6EqHoWX6ymzgwIkzmCiw24qFfgsA2lUfbUI/NmaKdYiAwc1V1KU+SLnNSiC4k9fQO0RnBqWRSIEC
199eFWlwoMhrzIE6IIRxN5mSOgGqs9ydQKCD0jZpAQdo0FDxeXlTJE9AbNSSYs6qZgsUJDVKTyE6
IXxZrOzkOzAhTOJZQMp/RDAxkb++tz7KOyH3u3EnRg5mVYSFLocvbMpwL4qEh5AUcNcMYYeTDK3c
CGAUUEGrMyN6fPUC2cgwcyLJxEhGiTdtscuVS1a+RPK2iw88ClNGcEX/IKi6pOgl68XiSRBXnuD2
5MAD4O7pyYHlXfLcY5Fjhlyp2QP6/LJe8AeV+dd0OuBl6LMF2cpg5mcWcn3QA5YMW0MIVOPr15aq
kcwAKbE4TmYIC/un+IEFEHvXOtxDaoXU9gsGDLr/NBNNZ51ox4I/p78jKgxEegWHCn/foeWJlbSZ
DQuZt5WwdBvkgfXDIQq0EdX0W3azpmSeFHUs5weBAOVW76CTu60fwtfDR3FySGPsUHDsq2N+LgmG
fqW+pvN3p7yBajs2E6TPEH8Rga93kz90mloOw7hrgIOfzbB9ADdX8d+H1oo5XREnoyvBpjGzdlPv
+0iH6sWQnlo0Rf9eiZ/kbvGaAHvDvlAw2hDhYXx9Iyh0mpHnGSpDZ4AP5EFD3JstzN8buDOAvX3E
MddYu83ra+VgCgpRigsOL+qQtbI9f7pbyzuBKplCxW8RAZbmVDMzB6mU5OMBUuYQLI5fc6e1pHgz
HiWN8E/Fm/g0DQAGcmffYTsj2yAx2BT/1N7p7fmsKCT7Nw2IYwRQbnHUm0JnwP2W9FGxYAzTsqee
2/L4SHHgatagEgWCF999oatm+6I56rSrPgrzf0g7s+bEtSUL/yJFgEAIvWqWmEFg4IUwNhaaAIEQ
iF/f33adjmOr3CaiT/n4Vl2Xy3vOnTtz5Vqpt19p3jkx8S3S3W0EEt66uV3rrFrVVFb03LpOFFt2
9k47NqKGfnUb7r2tX1yqEDzZ6jgKVC0Av1Wr0bCeljb/sG0pwhSE/zi3cqMeP78Cb9l3JHaNnMxK
+9pwknwRI4J4He1jQ4NTLnQqzQHIdnnY7JjkRG3C7/vlMzBQWyVF5JyI3wu94nr1WMYanfZRGc4L
kk650R23zANpFaig9PbwQv7lOiTrS+7l4+RLnvB/SxFT2F4WC8m8uBuH5JmhWrkDVHYa+s7qxrY6
ExREoyRaox4VkvYD0mVS6+sSfzEaNtXxDvA6FAA1J3WRQboDURug79e7oQNb6bGRQ4V4cjQyQr+P
9u/iee7Lr6OtHdMyO6WbBPxyH/qh4kIJjA7gf9TY5XOCZ7eVRH9bRlLZTXj/y/UcyJ56ADHy5Gj8
4CDTDR7akEURverWnfEq38hkTg8KzH1C4iKA5c1peGNSUwahmJn5oZqTxbO0HxENzv6/a01sEgyK
Rn6Bemci/5CJfbcNhyiXN4p0loLWTHJPFAbux8dFcxkv923IXttOaeepviGE1B3cTaALRsNwNfPq
do3SLuDoJkd7fm3oQj9ZGyvjeL6fP1ZaEG6bI2XUetNmx5Swjr6ZdNc5dE6D5DWcHl/blS7N0CIm
PdS2ksHpYcKy5j+cG9m2ZWMkWfmk9Jq2OoKF+nOflC4VXKVHRUY/9TY+yrbw7roXp+w1J8DRPGjQ
rdvwNiCotQr9zAejNUkH6TyyBbnVrjlujStHdtpONWGv2i37NIrhdfaaOoz75tE4Ol1PG5a9ixG5
d+/oh35nLK4vjV0eTm9W22kYGydzj5OTnbnF6Ohgey7zfBKtQ7+7iu3zy2kbzZP5FZYf2cgXTXvj
k7Txcqs7vJFDIopmVc5tkvWkvhRI/ftJz19uPvbPi+Bp6GL0DrOHGfkROpl7U7Yq69LRqXkYlgyz
YSijcFhZD/PhIRfdy43Ca7yqNnpZ/r0XDaShOlWnNxuEv6UOCve+bblHHz5GrNbZDIeykdrgSfc6
ILEXzVAH94nsbXhb5oNoTsS2/3Ck4d0U65+5qLzOM0uZJk57rHJ1P5y2d4eGegNI8eSF1t5M7U3/
TGc6PtpCXSfsHUbHuTy+LLNIb7Nm0TSaVovT+PbQD6ML1RJDzUZv21V62TpxN/6RcGw829vhoDWM
vKtd9PajE2gS2e840jJelSNKluiavp+hPjo9vNxaetHbtszcuLsbITvqHtzIa9jd3kvpary8+I1o
JiCqNABKam08ZQjBkU8I2mhbl8FpFtND1U3cw0GPR+ceGy1Za0Z7fEf/skWg+ji4DBIfZC9YIDca
JkOUUI2LhViqFbrlOCRQ2zGbzsbemEcSYL2N07YA3lmZk89z5zhXesxM002syM+MtnlwO97Jzd8e
bmMFHs9gZ9qFqxr7RdGLnJvdQb4mh3gW4i/QIPrdE/EYGJgc2csHHdDDE8na9IuXbJBYZLqdPTKs
FGr70rDoaUNACC9lT2KFFCvxut5+lDsAuF+6Xmd8euEoGRvwdKl1bRrhrDVW+5deOt8MqfGyWlYx
4LCOWuOjtXfOsN4+Bsr8NEn94+jWu7hS/+hKnO6uLTmz2EmdCg8tR1kZkbN+G3A8NMA9zRTirQd+
1N7iH9rJ6DA4zbMZuFKbiCxtONR7DE58gC504Vzy5B5v+s2QF4XTAt1e9TbQxIBHGZXTFlydlZvM
Dk7sh+AAJK/hnp18RmjV79iZzW1wNpqWbMs4iRSH9btu61V1rnYTnqTIjv2DJfe6brK6eJ3lZXSG
VevuHN+zDc8aXVtfV9Uqme9xhXVtGs6lhTTYv1bLpE8JYDUS5YdV0yytw6L71vxIvBxTVFqAYOxq
dvPUj7jXLnWooaJYj3uInBX6a/GhGLJ59qGoC/V00u6BSTEL+/zWGiezi9cwD/6dwPn8FSJID79C
l4mya05mNgcNt1htrBh8QcHXcbNifaUNOtQxNo3YIhF08S+uTLggtA/GWS+HsXV7SQ3oYkOT2pPx
5UUa37xycfOOJjl0Pe9HY8mhWOdsJfyb3L72k/F5Sv107+Skkw5+9aByu3bmoVFtQ2LQkwdNCrgG
af8MgKI7jFC0ttIpAN9+4mXBxau8k49XPkc4d64Gaj/atmbyJI64ipUZndDYGvdBRgNXN7dk5xDp
+LePWXu4H6h9ta94TbG6luSmy5YXO48BS6dfDVQfzktKLFH7uOj5OEKoGx1en3c/t8zBO3twgenv
KA6bsRPaXYsN6kZbeah56aDROwwQNBscraufcgFIROTxQl72oI0r524TtbYOfXnyeJMw6oPFhvLz
zhUYBzXlTt57vP/uMnx67rVLE5oUFcmCNgTDf+VxyuKiya1zZ4Oue9spzqYy2vdLszJKM/84e3IH
R4VYshmOVC8XNaE+2NsF4L3bzSvYB3CUqnrVtVRMdAlG3pBjzEtkqM5+yMGFV9QCDaL4iZmGMHNb
VwpkOnYyZuLOr6fXxtlkd8/2g3OsH/FbOawW+ePHVgriZ48o+W/3APgEzBiicKZDecJ39+Co7uVM
Kg6boO2oujBDD7JW+2XoUpUBixCM4gi8CwuajUAh9rTVU5n37wGUTwflWw9ED79kDE5FEd6rEz04
mTIGEyNq7e3WNufCTgVik+wdoZtqYyje76tc88j+tMzTVshCoApBGO17y5vj5UoChpYLLroSpuEL
1xhOCaYbpozEOLmcWSFNtZA5xthbJzU21u+d+P6g/6cPAMAgi2QN/oo5S8eT2oySUguUEdXY8bsy
VCeNt9yWn+AgRNSltqPh4fi3ndpY06vUReTiqgXaqBhxNW8fO+325B1aC6D/PZha6Cc83B6aVNy0
AJ9QXrR3N0IADmorcD08Xp+J89TSA3+3JjbWl41zvIUapR0MqdpdiN6guoQTcB92vPZYORrFuk3N
eAaZ6P9nlELmBgwpPnWrDqXrhjBil51cC9qDw7vak16ldTw9WO2p+qSI+qeTwRsN2iASIOSUxd75
MkB4isp9fDhoAWKc3s2SpmmvYbefbAyx8PWN8aWROnKf8qFm8chopPLzeWcmm4/x7ztcEdGHv1og
RIruKyCnv4JIECCdlfM+1oLzEgetd5k3R9k29dStvMh93HxKcyldmh130VrZ8v+P48K5b/Ndd3UK
ch9/LsI5yEfk68fHUcdNLWmSB8VrAeisY5/8znLfu87yUTpR+9Ls+HHnn1OqXwxS5/eB1NIpfzac
oH7/34HUNlyRnG/NQ7XXgqSX5yJCEcH6sU3eZa7YXKegvtt4Yp5rgII/TQq5EvF8I41RT2R01Tw6
pkrVDRAx9s6rjp+aZys3VaecNnj3PIn3/WSMPkm2WSdE2uo5nM5dDe+n8N4FXnHkjX+c516HSgV1
9WQifzJGX9upxasOgkM0v926QaYfEP7Y28nk7kbzc68Fx8TVPOhqS2/e9Nbq+PJ7y88GWLOC1CY+
1EPKAM9oMrXcorfRU7dyn90sP5omIYXAnSLK5T4B719ObrS57NtUL3aD1COy42ZDgvHG7mzhz4E7
afefZvp+MhVfG6xZ3mPZTmMpi7tBtIgWCe+Uu505oXPoNXXNunN+0AolFnu0nzkQtSDonx36teXa
oUjiKtKijKHGXjou0J7bOBrUIYqtIl9oJkEWxL3MTJ/gDGqR/H+ahXobkY+WImBJ321jW75LjWOp
qgHpdeM62Iy1KSEnh0ig+egla4ERjvzcab2E3mu3d7QhWEMvVebdsR9spufBxa14+6hj/K9nZuIn
e0d+gSwIyuodpV6g382L7rXabFSwFrJPBJKuwMFilvpLXzEKp8T7/X1X14AQ/0zGlxZr5ykLm+3N
IZTUAD5bvFTes4QMipfGuGmhPTPWvFvv2Y776Qh/HWRt/o9N+dRO7mE3IFxCKPCsR3bL+31Yn/n2
+sXB7Uc5HpUF5PZqm7rbzCs5TC9qgNutlz1KeYwUBBpS0mQ6U55pPG5XYpn91M4H1SCzNqC9iDro
mkM8w5BhgeD9pt/ss57Y2QhhanKwJWLON31ewQIMxR0Z/goguOS1vMPg1uNPJhAxSKuAo+uS/Swz
/eMd8nVMtePyOCjlCSYAlYyKIMaHpX62e5H1EiLN32evVpLxuSkgcf0kVCVri77u9xPSfWRVmTSK
TtCy27vCu/n5axpcP/ZLbQa/YjI5BWUAGroj6Rv4B/T7B6Re4TJ7k/zDsBhqfuF0Xoq5toonm+nv
Xfssh6otLPVFXaR+SWS1tHqWIG0jfSvfL1AgDqi78YgSOsdBRqyotBpEUU6LarkqiWZsjOKt8h/P
/NRaQvufqfnSfm3zple1uEAA2wkuH/Ab7fEzLgtCQG7opjOeau1VNdASPVlCXfdYd+y4d3ZS70SF
uPv7RHzC1P+aiDbYfYWHpvjt+xoVeUO7J/u8I8omkXKxR6OLMRpBRIVErb6FuQABxZ3nBWxpuAMc
Z/cGdBlxWtRPwFwOkXsxJi6/YPQz5ooxR74VBd8Dm9hEQo5D/xTh+INxwy/4t8e1qetewzJrHU+d
oDJy5+HlvvZymbd53gb7Xt5HKJqQKm+mZyopn3xBv81UzRa0T6hXnOVjJwA+zi9mahQwPaO1bRI5
MM3eYDlY2+sMdeFgKzgfHqhP6rrguSfCvrKGQ6IFPk9J5ow6b9c1fMMaM5lg7iyhsetPSIlNek+g
0z+Z5m/zVTvvxyPp8MadflOEvRKxmPGhYbZeWv3HcLOM3X2vwOGdpfPfN1atMOTPDodwkhcfsEuI
EWuPaqWVx9FRSztBc7Yfl0E8O28LX5ps8KKrF4KAT26gH42NgBqR3kBjEVjj940sa/K5yGAfDXrw
TbB1t9TXs4U7xvoNA/y5CKshv9io80r/SLHAz/QvagCQP2NmZwpKRgq4/8p0xNnlIO3lh8JzCco0
vUPoRqZkaOOd3dApeld7YzfGGaVDXW/vZqOOBUgXPEJvP9ee3Fw1DMQ/XcH5E+x1API04Yd+8f9g
Z49b1VXrBELXm9zWzejBQnLX74aKyt1wPvtYPFlwMcH189FGWlmhqBG92k7tfLT2sRqdr2onOPQb
i8x9uCU8YLldOucnT5IfjKeo5INTAawhuaxubWt1U0lOuueyEZRXPQnt6/w67X5IV6dyKpHqtpvZ
UlpEHTfcOIS2osIiYFxSBn2zNobU7TcLqOt+H3z77xwXpCttthdRHDHdtUMmnRMc7n33ERSqcyGK
Uurlm3yD9ZsssbHJdYpukwo2LzM6GplPpjnUO6suia2T1Y1TXZ23l0fzeNBTksBdm6D6PderWfR+
iabJe9dNJ2FXf8TmXTEu23iNiYMA7Pch1Lg1xI4RhRVcAxSqAJT+KxZ11i77KFTLAP69M1pmO0g0
N9RSwEtoXT+6/mOp9dqz/ajieppxU+8XD2LEkr8hAgpkeitPiUbsnnRKGPPvm0pAFDEhoP5RYKrj
/m+da7N8ROcyOJupd/BOXtmHeyLo+oXXMQ6mZLWR1dMcxW8R2kR1aXzlvUgQH4v8e09qBdZ/pgcs
0Sc3PIi++st0X3XlJN3Tkz2FQ1Y0zSbwcx3QlJhVuz2BZx5Wdz2561dWcKdQ79V+v+MGzhvLLCiH
xeS0bvI35PR32SikxnS7Fyzixq2hd06WNL6486eenkgr/zV5oKBR2hXijPV87zVLO7fDJiqDAro5
yDX2xj0z9jMZJgQADGxNboRXZSG9Pwu4AK7/qWkg5VQ7gS/v1vEgJ5Sf1EbevXLplPapL7JuRxza
d7hCz33oYcGIiM+Tt3HOfMbvLTt0QUSQx+oYmZXw0djM2tMcGvSiZd2OE/iqSO07iSF7px5DAFsM
VJ4cHcnbBlBJFcNGWMK4mBee7+IDoj8KLW99Pk3FhyzeqMzX4as/n78SA3+IgnKzNF7GpTFWJo3l
7YHjpyBTMojC4X4nwfVXDLvE1VHbWyy60FZJvJrF77BiPovo/f2YYZ/zTge3Cj80qDrm84u5lh53
rahOeRnIpMM7g2b/sCLsFPqhFe32Q07ird/ZXql5mT+NFCjCNtW2CcqkaNUDz+9S2FIz3KnWKZRY
Ku5Be32GVXdvhQ/jstBYucyoBl329kv3/bZqkVBYd0+6BC4ZCsNduI4POhkvhSQKGfSbDnP1BZjq
6qTol8ldMqK23tnrUdsqP85dI9ubV8nGt412GGyHYOkZptNA28Kf1OapczRKygEPhsp7iVxEP37o
7TEtPIayrDuRdRolu+OyWJwfxmFBhanyoczLIXHdvQXXXWuuvGarZKV8ZONLD1bQ/TAB5Qv588cF
yKdeToo1V60cG2CflJMQCMdMw+EaZaZUgJQy75KeiRnuro8d0KN6OgNMmrT12+6+VCQdZdoXYGXQ
vI4lVVdf5HkL4tZBS9PN3CrnzTfoTptjbXScUpL62h3KhX4r9OZqM007xiPXH4MHZp4uvZ3mqJ7m
iXEgxztuNwyMwHGbH+DZcVvvIU9McovP8FmfR/23Na7dT/f7Q2new/JOWdDBy8DWkPv/OPVRi6Aw
/mJVoGVYk7ZOFYObO4kP69zs0Hsj3ultAvLfpLov9r7Sq3H8Gr+QEvTg8xiGAWWig5ZVDkQuVhtL
q9NcG5/tvKe5TUro5aECGZWbP63Gq5VhfVpj9ixvStD5gjdHPBK+nJc4Se6bZpozHoA7Rz2NdMjt
BaUsic1KVzX92DWOk2xK4j793FaXN956QfpBKoxNqc3bQbXKlq2zzjPr5qVTGD0POpkx+IT4D0RW
ZDeegj9/sIq8vOk3uiaYxk9ixS+9Pp/u1zxqc9LSltG8WMgEgvKEJ/Bgl9tb6J4J6CvjG/Vr6uxC
Xrttw3abJNvmJJ7eZo+jnTWtCwG2s3WeHzNE1dxWbJ1KN4uC4ur+ft99OlHfd0wXDWhivty8lHX/
LSoVnZp5Ll/JMVwPZojXUXRcNKiXyJsY4Ch4IW6R7mtzboNkUARFsq2q9SHX/AzOwQq3gJRLNUrO
5gzFocvbVst6mbzQVOMt1du45B39ZsJ0ygfUUvbejUni5/bdoTjrtLtyY7mRrd56Z3z4W29vaRil
t4IgFkInWIXJ8HVWxLBI3UOysP3u2Sg5zCQPvcVt8riYJeCX8KmL+5lZqc0KLOtUoVLxLkRIauco
086Xey6KiBMoJdTRZp58FMtkcfxovoVdAx5jSa8gPw/9m3/ut9yQYphwmFHbhefSO7xAOjnsTDZz
eaCARulyAxZ9Fe5iatYd2RBM5cTpxvJYAUVweqGkblJN2oOOk3EvKqOiz90wP/e7XmNc+K0hQozN
XjY8L6MP8DvjeJT1pSEhc/8wO43ub4/33FXG+0Aenrx8eoNfPXTaq01fGZ5eNqvuiprFXWQ1R6ej
HvVO4EAUdz8Oh81xtm1Pm6tkUfYbr63RY0lVkZnNw4E2Oozj8dVJ5vd+14yGDDdyH57aO8ya03AQ
zlMPpedB2RcDSubZvOU2AQPcfPjwXOCTZpMyfG3WHQMO9woo45tuuN6872fXCe6TOi39otchYhn3
j4vN4DHarDWgII7UK5fddQGtYxE0XdlLe/IbsbhRvmv7rdHBu00BQNiqzai9JgQAMnietnc1w8Ft
nI1vcKspPtoWFJ40XNkOHW0Y+qdR6Lc9ciiRpU2TAVidyj+6Fx+BsP5plAn016TsUTlGZvzo3Hu5
V4K+EjihdHvYUsO9m06nzhRwjqF7mQFLGi/OjNgeeLUT4b3SFg9AgsAJzEuZURLh4kmgiz/vRsKl
AAFqGPCQwCexWK/XW+Ir4tt2oW7naCbfAB+o+pL/JLbUxWgSxKWs904JyEMHuDcaLRX9bF5h6ega
iHIGqvlY7cGTdqwOk3Hk87Bk6gDaEHazLhaXFHa+M7ngdzU4u9xWnz820lP7QSU8ZbUOIH3jSPSy
a4bWkTFtt7mu2JLOzoSCWyNu2QB/UJjQbApJ+qVGgONooA2v4okJiqmulwxghDVhOADwJmBcD31L
BcpdZLRhlGtAficmKdEbUyDsyMhjpd2WfngDwWA0nIXQM6Y2RkSeApDDAWOlMHEaGTugSeuRypCF
83XTl4gPK8xQvgDdoOefAlFissMBn/oSMhMgH1frBsbtAcK0bVz0PZPIbWTsxDwTaGQiwZXoW4mu
NcAc8lDmfVwi1J0gdl98rhb4tRmfpjYVAd/MaE3FGoqB7e09hYXia4kxxmnUc9Ji4nfqtfg46ZXN
owSv86S3bfg/Xkpd/MiXFZR5oG/KYcM86/1QDy5GgKfpRz5kSwSW4bsDBCFCzMLf/bNj9mYMLI2V
MXcOZd3Yz1R/201DK9iNx2/jF0coKa5ewVWv7gaYSjxjgfQq2S7TP4MUwajd7u1th9IMdAfjvjC/
BSE8enbiQ7Y3sNCf9NXLeDfuD19TwlSig9DdVebt86NpvG70V9jvgLWZiCwYfVCELLkZMeUZTvhO
rLroKFP81uHnQ/OnD/2hD8sBWh/WyRFC6zdXA86reooH98oq71GDBQi8Iig2HK76BZNU6G8w5TNE
dCAMPEF+Dh3z/ZnvHsC8SNCWfcz2+vxozueZvadPqy78DfA4orQq/o3itPWXsRc0dZQQxTyKVYU/
LzJO1ngq6Wv2rZhqeJLoeKm/0eKLuPypLQA2xMh1XnbGu+gYGfyNpZmR2dBlPXZFyfKfD4BF1oH8
TWiDtXJUUw0AX3KwvUtP8a4UW0HmzF9KpgR+LOL3P/9ffO3gRHblignZW3AEm+mkoaOaZTCUVaor
a7GC4jM3k37hPwCobdyHH3oHtzvqsHUX0iTxrv14ku4eE3WiAavDtW0F2lh2pbE27lJDNm0QVwJ5
dnyL+hi3DW8JmG0Wx3G7d0CkS/PlgJLw/vn1FjRA37V7HfcyA/CzFog4udccoDo26sLofvdLKMuB
oEGrwHWyOo4qO/SqfjzdT+Ned5SMm4PYh55kGrNnstGZCN9+gVYq7CUqtdWgxs7z6kUeNWbpq9xH
sGunjZmoTqZfXoCwuYBnSV2ffLjw8y1fpffNVWfenpRQo2RA786DeHfabaZk1IHggOUf7+FqUh12
z0x2BRrs8tJaJVsNZNjm5dpzH2N5Wqx+d4dq/PjC4YTJWCEw0gE8DVqhFnO6FeomPHShZxSWb7EE
PIDROJI8Fr8TWcN0iLNGtkdY6Td2FZ9t6PYKCD7FgW2iirFHi/NgTDbGB6FePtyPiqzVx8dVf39W
mScLD7juqcCVoSH4I6gs6wlgKAqk5jW9wwT8US6bo2h4X4KD9j3NPlunXqtHgmGdBcjGmORGhy2n
xOcnLvEMXdR81o/66/KeHZOH6EcLfHf0ehw2BeJ0DuWpLXMoJD8fS0+Cnz+8DiCygqQD2DnBSPht
vr8OLukpjO9lTJv6zRB3CjfKaG9sxQUgTOHe5PIer15K62quiArPWZjZx8cNlfNn2elaAdOfjfOl
L/UgTBx2T/e7TF8Wy0XGVWNvxWUbfP7vBeMktgv3fgJP9UGnIw0dgugEAxHZzzKm7b8DQt/mpSPe
J1/eH4eoIUXFhb6Ia7iX6ZTo4M73KoM/A/xP9MkyCGJcES5vESzmprkbiXc3+g9jtep/mvLnarLt
H7fIv8vVqZ8tpRnGyo1uLdckVYAq4woJ44yfI46TsNJdzhEEqC+kUfzZfDZxPzbG+6JjwVRwRTQ4
diaaOfn9yH/Oxl8n6Eu3Wt9n63K7NQr5RLcU/DXhbIgP7fODOvDpVPTNC/YGF01qOw5ewNwXVhzb
rvvD19VLfzzmUuT7cGMCLumT7vPLnU2Ulbhb3n/v72cR7G/9rcWQkksZQSgndhoKJNTjCvsEQzN+
k9jzXINuqCfONNJhRl2Lv6QsS1y3Y+EoiDnPAC+wIf1wEiVABkS/8UfF9ItrssMSwA9BCmWOWvMH
56XS399ZgIWwZdyQpLMPBnUrK+gqDgMyTVzUf+7q4Xx+MtzUeLJCP58tEgHwOQl6t/obNY4fiawd
uy3Yb3BOhWfJtr4xsmC3243fsLhT6s6QHXOm/gehKJBEs8mTaW//HaLmUH3pRO1QnS/xIY0SOsEZ
glduPdpS2E3J9qcLLfYIPuMO/3E3xS9xHHm2esXYSKawNzf2bgqstGtRrq2YzxJSPx/4L32rnazs
kjYbObx/wQg/WiwyRQafv+/GRFKdHQ8YGZ+j33dEZmw4mzNL7y7+fU+45u/CN7+Pn2nN1Kh6/zGJ
nQ7sbYKmXZHFjH4xQ63wfKrKTYtlU9mcI7x8pqhwM6Pfxxrjc7JIk14LYixxun8/JT+sFpXBXIik
jwDcfkIFv7QNf+T1urlHSlDtDent3GtcjY79exM/BL8pUYcVR1SqozHYqI0P6t1WKDcohpR5DPCO
aU2OXmd07EfA4Z+JLv80nq9t1a/XvEzUzl205SBV6uXe7Ukg6FkDtYiHIlWte+NKA22/9DY8aqQn
6ExxGdfM1rfZql3WSrZJK7TEFTA2N4u6KTPr8/Qwzk8WXvTzl2bq+eHwnKfX6sE4Kr/6iGdR8Bb7
z1SgP3/IX42AxyWID01Uq1E7b0V6vyuQIrQDYsamujz6x92Zoo+u+8zF+QHAImgQKLVtt8RGq7sV
j/Nxw7KouHdY+JwYQS7gGVOnvyLD4WOcF0829Q+X9LcGa2YOHFxTyvGNAx7pir6dCmvi8GzidTf7
r23VprHRKUv5cKOtHgZV0ikNQ0WPm7+BwXxivn/yk7+Nq3bLa8cbqfJKtEVAkwu95M6MdO7tXX8o
/PXeorfCLXt2bfwfW+XfBazd1kV5uxRSorWDtE998eBMgEA1eJeZ8hMSmxp32qe5/TZCsbJfTN6j
QtsqiTesnAg8Hbkpyf5xM06nhBOcF6dviXf63J+BPXnm/jb/Tmx936fCvHxpPD3D9gsqQLica1Ax
TPCOaMXr/AOixSc79McT/uVI1ExhFSaZfCOeDUBHOD6jYMoGJRZjnfT3Z8sniy3490n/d/lqZrFx
flylImdSCUThfQjXcM324V3xsoJqfvg6d38f3k+35rdlrNnJPNES+XCgxbazfOeKFo8JgC44d5/+
Hc4cDwjrZg75jwWdzZ7M748XAZLK8K5SrYPOzveVbBbZ6djOOm0ga+gHu0dZP9q/D/EH0LK4Mf9t
on4mUI5thNSLB7xKhKsdTHc7S3NmeEq/t/RsLLUjoVVwEt0htuFRivLWIZAqo7v8vYkf7eWXsdQ2
fgULyiWFOY+s6oGgczz9/cf/gMv/9C7gSJdJ3QJB/r4crWapbKqk2Q4O40NA4JuQWYHm3sHa6Ifp
0/z0z6MBHPJPa7XRJBeUi/cZrWFD1muOMZFHYnK8AH4f1o/OAKP533ZqZzhMW0qSRrRTmBvoRSSj
RZ1kaHz83sqPRulLK7XDm3XOxT7byO0gmioglY9BSl3of2uidlojJbrnsdQQblM2pDLYu1Jy+nsT
T+aqXUO8xc10U2Yxc0VAnfpxosgADDXwbf+tmdrFn1GP0paAmATRa+a2AJEra/VDHSvm7838uCYK
FN1dGCkA0NVGk0bRXW0fYHg9vyc91dqg10bt6H9rozYURT2FrUeLNhDHJTFsShPl9Rkn4I+r8mUc
4uL4cuEd4sP9DLk/bSxaPDmNJIiBNhNz8qvt76P5yVx2oM9gzqgFU+HJ+d7UFeLZuFXm7UAaqT3Z
T3o3EEZzKshH5FR3ca9B5vvJDP6AK8TX/NJm7YCeb3HjkahHcUDPXss8U57JOX1ALIgKkGI1/WTW
XMHq6BFLJM68+n3I4mDWbt1vrdcO7r3bbF1ajxObpC9CrXeo1M/OsyfiT741j1MSvNx1KOF0avPa
3OwPt4Z6oRXzbl/JxBE4FBmZ6VgkJgiFyTYJDZ1bafH78J62XJvdTSGp1TErhLfUW28JE5LBQC8S
y97HBwV+gR/6NFT8g23/NtzapCKNmaSSwnCz1w4kKvqzffr5nv9r1b7MZ80WKtmxaqoRo+LpIFyl
NdR8TKiISeFnk5ASobEuiRwxxE9dvCfz+lMQ+usQ65UILYINkVQyROFXCOdQRO3v5sOUSAsSrzk9
jGd8409mVa3ZmuZJTu4XiSalt8bq9Ko+uSif/fiamWkU+w2aYp8/nlRkR3/2ahB7/Jc1U2veHgCI
6v6o+PmNxb0Hts6Hivb3zf5TmOTbotS8vaxMrldFbIvOR+uFimMS7iAnB7kEVkxolj9pri26XBsS
xOHIrWhN8VqtRwBOsnbAbmuNQHKRNStlo4OWmISq8uDQj9zTbBM7R7/tywjiDCmtbIFwqJzWCnAr
0r/2OdJvi2aAtWsYKYQTFGaQdBwfM/TvjM76fIGuDZ51Pdzud+rqMJH8W9B1lUWjd9tqwX4uv+zX
+fY24bs663BbxHq6bJx1GfaQvXHmVkUAGzBbrHdeG0DUKOWExCxGnM54kFzf3oOWqcj6AztEbhVk
LqnKyIhIliGyCskZGH6C+nwFki8SoaSRu/r1bmQkUqEeR2gAxW0FxUD9XCG9bZzQYlNd+DD3qqlx
BiFOQol7eTyKVOFhKzf1U6XLF1A3Xgi89vxW7SHqJ48VGfJVaJZL66utZAiw6jcZKVa0RA2wU5eG
XsYmKbzMlEERd/TL+Lw7NsG6+dWzKujWp/z6XwuKRhtKAqIIuh7+LdO4e4obUVM4peJDHOwtrC76
ekkUuLdc84ygpuWij7ayIaLgQT4IyJqLqg3qW9akggnPi3SzF4xGfO/V4tE43YE3eBvveEG+EUYW
EVORDhHxDoLk+iQT4IRgb3vELSHpFMbZodgr5MvkUq4iryK6MoJbBmJ6/j1/Q/4pgAUtgOXzrm/v
NvPHj50S1RCQANAB088kEN/pTcciXB0RcJ86D3wUx+k7lN3wDcHu84+Es3dEk9+uZn9M0ID4oog3
8wpkgFMC37kZcVPx/aiT7Ol4oe84Ucbu7k7/BPIFxTTpSQfoAHxT/EzoqPTEq8btWclQ3py3lz8g
Bt6xxJKIffRgHTA+8MN9n+pFtGFIcMxbxpy/+/j42KPs/YGwrrgQJ+9XHeLR9493ItzEuF2+diWp
eNUnG4u7awKQtkWcHs54vj55D5EAJZPzMRNhpNnkA2iAee2p3maqKTAdaGYbjm4rNaDooAvvhH/I
NywEuuamz4hzxRZnRjRMJoLW4dj7IMOqmTdYiUSJx/vH5Fkk7Kd0FWnVDn4XWgANnsPf3a4LKL7k
JuzI4w16Vampdy76KdZPsKkspbdWH/k7gQPnRB5B+Rnh3agkPSPHDewz19sH4wKtm2J0IP9JjQiq
GqbMrzzYaHrxJAN8cjSbN4OkuFAyIH2M1OauSa7gJUoMpoPM/u+W8af7GYVeSimEa0cyo3ZVVeG1
SJodBhSC9fcrsNoQh8Jgf4HrKhp0g/tEm0d9aTBu2Bcv/R/CzqxLUa1b03/ljO+6HEWjgmdU1QWN
qKCCvd44NIzADjtExF9fzyS+U2enmZWx3Tt3ZmSEwmKt2b7zfTvbjpBQNMIGTDJ/v5I/NXR+uZK3
pVWLurGsJlzJZZZ+5ZOily4g+ofMLWNsIrYvZDipre9tiLWXNbuCEjsUgmgpbZZANWa36FK1EtPK
UelhqS5uXvO2B1ffewxMsKRm+sPK/WEG2GS+iQIsGbgKE+RbZPO6NdSzuTTZCuDQdoPtqDLLezUf
yrnPOAKfNl9erJNi6d3awapu9ncxxqD2IFsG8qh+HobIjhrUblO7jhDQWgO5QSWJaZUf4ma47n93
fkIy0oDDAQpdIJ2/btpnbYu65ElVR9tRY6YGWTf3bqNkUKwYq/B0OJvipj56fJjwqBHb7qxGq95L
pgY8CebgNa/2bqN8kC7g1kK571PFpRycKrt6/Gy91nF3F9T71Y9lX9tZOk4iBZ29G9X7yxYtxQ7D
wGAE2fo3Xx2kH9tJAt5W7wBR8qExgKkqDZgTCOvrimc6p37u6ZB9mU7VOo+KADdS+9q2bu6+Kd9o
eC/v+VUFZ3lkVBRICNCxTuGZiwwoIHpS7rG1bZ26lRaEZJ7ZM+YplIH1zr5t9irtYs3S6qMf9qw8
4zcvBBOHAkk4k6S/k3HsDH15uKYnVYpW8hIHtAZXtgbZhdaL4Nc80Z+ez1fj8R3T+f0ilJd//n4x
Zc7/+8XgKvU6cmew2vz6mB+3V6w/DC4G1B3XM9O8mdDqrEdn28Lee3iVgSCjDu7LwvOM0cPWHCbi
BPD0Y2sUAew/rQ0NCjhuGJyhTfrr5WwfjVusHVJ1lEwotcy2Fws9tjpe6WrnRA6915ojfag5QP9h
OOte1rtu8pmNkaFd7ABzf+ymjXaCJJoVTw+AiKVz/aJ63dcYXMbN682Xs152gPABVuzjjK9OCCqT
1b+WXZE1TwLPu0Oyi+wNKfBBGOLzgDV4YMZ6gcdABWtTdDNvTVCAYDjBGWgeIoUX43L8L+seIabk
L/sSP1COHLx4M1CP8ljp6OItPTfwgrs7LQFAwBSvNr1WCSPCT8P2LGke4NsArH0ncPyuc6OZEdDs
HNNK7wwFUKbxAhtws/nrGxrh4958TiG51wFwxw+Oh2N+K1g6yvQIeXwNV4LKE+Ce1mx4Z3jqmMWg
1p2041AAfXjumzW+hpeoQM4O40KcyyDCkfiUakRsPyA3hgkz/Xnu05Sw/bct+I9n/rYFj8U2pSV5
4zysD62KpQaU/UdrJG19A8cvrz3gh5pzdqXHfLS/hjAoAuoTSIRPKZ16+mLRJWIi6z53Di7rzqPm
z4u6DXcik0E7lxXml3/DN3n8GowDMHYB58V0MGPSMKx4ca7KSFYD2GUfMsgnjY/MZiygwQexeLg6
ZrhuCq7bhqZtpzqHmv1SECR2GB9RqnarFtvHjoq921rpRp3s65Za2JcvQl7KxfqX8rASLDWa0f3L
Jyi22FmCxDW4Jzw/TKK3Zq1EH9VQleMoIoN+tQzAvbDQgqdVbAPwmIAW/IgVgOaKp6xAlLZjEJDf
lEwBTgFrwPBkE9IAfGxLcnyxD6AYCGxy6Ot/Ao2hxfGnhweDr0aKVDfRWHs7sIZROca1p9gPZlYc
FIxsknWQs6ld82/9A6yZfWJnDbzsE4CJZoMR53eSUH+/ahZjLGV6LSjjco6cx8SZgjfBZZqJ//bD
s3dFlwMucGsQUEyRjQtcFoRMGQt/COpV4LI72wvpMJpWCjUg84/McZnWuS3fvqI3JzaLtYmdzEol
ZGQvLe2YtZEvy0qx9a1qS0RmbrAIHhyNtOQR7dn5HCliRsGv/N3+lvCB980vjCAatk6Be+MtbVa2
52u+ry8V0F7SmCUfYavGbpPUAGlRvjYYgKWaeiFShOuRF0wD6dUEIKxWnS/2wt3xh9Fw5bYiORI/
XN2bilbZCYSQoS5T2VRZDfMt0Dtur8fba2kolJfk2nx0X8Cr4KQ+PU9CfiG+AaQEuieC1/PvS8Mw
2R/21j8//S24OyI+WqRHgiWnhhEA2r6gfTUj8AeuDX12V8Agabm1gJoHarNwBbuE8Rhhap8W2+4K
Ln6NMRY3Sw/iaU2nQaDSwqTxLdmS5FqCb+arIGQd9o4yK/F9PXgMj0BRv7GXAJcKayi7LZiTHwie
LBr2Du1e9BVhg8gmxYdPIozRgqe2tCMdWtgI0xwEHwHv6g6/fng0qiJr/9vOqdNZYywIUi9DzOo/
6sZxfkEw7HpkIg6R+q/97DY93u0jg751+2nKYNweJDnKt5pzZAYSy08+3qxzSO+WMomZZGQ5ErhL
JZEsMc0COi0B3vMSVLME4Cwg71XaZvoxJpm78atOy+DSe7mr0+BmqfYDuLcA1lcyltMZ82sQ2xoH
iBfse0oLIINRQpwFuW1iweVXsXs6RhfQO78N1YpVg6cXWusKre2/76LfAxwDNCtlIwatdag7yr//
xzJdds/LTd2q2UhZNPp+5taG+df27j7at9ENCXK/FlSrFnB6dsLRIelahkd/28M99s6b16RO1XEl
d8utw0QZKNglELDL9Qm7HP79UnVxdL880fJSqzopAmJP8KD8+kR3lePjeXo8spF/mNS7Gi4ouFJw
ODrPls5ksH1R7Yqr9tBtgD9oplNvOVvjS682OTtfOfCnR1Cb4bWwp9CrZp10CitqUPupFfoNeXq/
TmTtCGBhWgO38rbzrvct6kFZko2Arwk0kP8eDjO67ZTx16p9kONwhqj45Bz//dpjy/cMQDwV63m3
oIUt5z1gKy7Nymwi7n2z0UOcVHmYKJisZS7gCM0WnB0EVkeYdE94AHmdGW1IbKLTMGSKQHTbfakT
5wyLcAJl5ETBYa5Hn1IoOQpc8XOATcgzWDVUcKl8NWvW2evy4k9zAjvKGk8GAtj6fAujBZfSNog3
mRMXafiOxBkP/a7crw/YLRK02UzmbTQk0xcP5txmvr/pSdzeKxzZQBYh43SO5gKDE+5pgbyic0FO
Jpdxnn7Rmc02OiosL7fHbJ9NVL1aBRiibKjhuaCxhGoTvPfmRJ0EI8OyfNfCJRIQc7bxo7QFKpzp
YvdMFcmABOinLm7tt6IuOxKnRHYAJQcdo7cnrRtH41TZ86S3wZ6ZbLV/l9B4NOrT0oX8rLUMKsxD
1zGrlJyIZ6khed6UO2ZSRGo9UfS1d8GvDsv4I7c6ErcUPzmK35KGt6sUP/KPI64+a2m6TbjKSkux
YUkjSqDfTDx9Y/akBUFstP3pI3+HqRh4Q4b7JeRRSOblmv7xmWg87ZNEP2Sj+8dDI9HYh68ZHMUp
kVyRO8dABtEmcXRmoKRzXTSasZ96Sd1exp09g85nW8khgX60t4fgGN7mL18f3KcvyKjrNmzkfq2V
Qq/tUxXSoajeQcX8medwvlvkzQ5zb+vKp87ZiW4T0tpjRDk1a9PKO9s3/84AypbaBpYraebTHOKQ
F6wHKIlxbRuSbbhBC83JiAlTZ0cExPxZ3mZguYpaLOUEdJ2vk1rzNTJ2wpXxbCtM7DTsV/O6vnmn
zoMEYkp1JJ3G/W1UtC4QiZtNBIPbl4t9dM9w6fxAKWmUnux3e/Pfu/DNLhqv5z3eVc4Zfesa89C5
PatA6L1YqNRZlyHKniBnie37hPxETZgA4qIJpuRox02KjLv+xY5aEVAltiOR88UDtH9zIMemDHqG
2Jz9LDFqv3CJtknEGRsTt87x5u0Iu9an5s46OTL5lhKIStDA2Loj4J3RYI1OeRnKyvHUPGwAoYIM
+yDVKjiU3Go4FQjJl2QDTEpLNqiuy6knsZ0EwlL7pfo8I+GREG/b3/a5HUye7pdmkwEpqUt/n3/A
wogDW3k36ZwcuRgZwSOF9GTXywVKTGO4j47Wz4Dlz4Q5IbGezaIjRkcGCngrSVSbzBkO9sw47ND+
1Mmw+CUib96zZjJe5Uwuji8De31VThOBAvNg1Kb7JE9rIPfcBzT4UMN3UuZE4bDgtvxjn9wJGnSj
Oyc9lYC7AOLOvNWKyjD20OOdSHVjvplSIZZc3laiEMrIU5ngsqZMb/UOdgDjBHGFaFQhDF0mqtMD
VW6yjFczd+F6ZNFI8AaUusMlqgRMs60uRFshIPT+WqYrwXNPPeK13hzzJKFNyACcNejPSK5IF7kF
JtfCaXCEe3uKd+UlQ31CmVyzZgCam1u7Sfpi99v0VOXuz5Sg5SlMZlvQUpMJvLs1CaJGo4rFbjSs
LDo1Kby317JX+CHZIvIIxZORtzCu5jHUyXdQUpG91z46fd1p+OStcsWyNaT8g+0q6/wfMuwn9Qjy
AMmCGV6goi0hZsr3MP3EThxxJowQimqj/Wo+m0y18v7yg2valOWkYEriJMkT3O6sjaTBl+Ho5Ne6
DwjZxx1cm4aOvYZzKnsSbZnmUPk+GX2RrQYyncL/ckgZhueg8kMXfn2VLxmeq7O0aVPmPh43a5o6
0yBNYCJPwvNmdQ5vL0sJ0vY13LZqdcvu+ptopXeQi3+QzY/Niv1c7OCLQGfjTDb8tfHBqaVu52X3
nuCSKHOsiWPbKfOocPDwNzN/Qsw9dpM2hNYTOlYKaXSDYdMuz3TWlecWRX5nRURKHWSP/Sfps/Di
T+9kk0b4NA5IoGgDVMjuCjRWL15VaOHti4eB2EBERrAvrQWYFzwq1zmLI6lhI24VNU9RLOerI5QQ
uybpoh/3MRQZkQe2AmQdhqNLHEbbArPTIvxHRU1aHBHxycTniwXmoMAuVdpH5hIbvGJHEtFoM/nX
f/zP//O/Pp7/GX+ew2/j+B+njFXcne7p//4Xgpy/dS/fvOIbNKBhnp9xIb7bx4ZJdY+12XT7UhPh
TBNbsTsplVBsicpb5mrx2AdGNbiy9i3oL9YydER16oyFiRdPvl826gGCKvjKVJQaGJgUR0tFa8o8
UhgQ70yfdlhaK/IgeRWM1BIycR7K7ww5kS9bzjTs9jJG4JGobanESYEMe0KV8bs1RYQhoRad/ybQ
02er3R8tYOeyzPYylIFX2fxy+OhsyWBNn2Mir+8PJSybTPxa805ms7M0GgPP9poIcOeirsbhkLtS
LYjrOF9iDMuX1IgwEAiwybGSbykRI9KDk74dbUB+tMJqYO2Ju3jImwkzUExpsbhSbupfcBPcqPyg
V283AKOJbaOThiViEmkuig3cHrchtmZ2c2b0gIc7iwqjN0gtSVefL2ffrFokjVJrJEcdrSEEo8ao
WtZ+iKlvqeiuYnrhHjzAELblazFG+IgxTpiuRU5ja3sVd/DCAOy5Q9QunOpYiM34tywo3J1mw9Id
mFJ2ru6M1qxcg0+esdyzWcRt+b64Ixmwxlb6PsG5NNRKfwqUxPfhv6BiRTttiPdqWIkrj9ChWkrJ
tKxp4opR8bCaUlQTkOEBJV0LtYhN8snDxabQCC1LcahnmJNtSMzTo7tHGYinVe8wUCbmkK0p7Ahy
dTIKXtgZNgAQUZBTCdMQ6+CqW9VETiKdgjEDAFwGQhB09CCYiop1UrGrVOu6pJXtXX/HZDVDRRqV
stiOqCKW/xjtsqwj+X2BGdo5+8hhEInWY8wML/UgX96woINZTBlKXVdCicxzjshm32UTyO++dk60
I+FtfbV432jCtigdLcaAHSxtXcIE2Qvt/lqsRdbaUKmJ/A3LnLldQqztZhmh0YL7ZwO5EslIbQzu
/qYPwhojJiUo7BlVqOEXBQgeQ4YrkuwpBoU+YtlZWWZ2pERDrhBpLnVl2Yzr7wORiAfZTKjtUqoh
c+nOYGyUB37nESKis/AZkCNgpwYsjlqsptR0Iu5vwxtm9uaG+cXE/ft8sXVfHD9x3FJ3owA36IsH
ZZfRrx58kiD81wdPag7vwP4pZ1ZlurLoaJ44WYHUaPaNIX95wpLVyF0LX0AyeTYfuLNcuGE7OXkN
yj1Y/ydfK+wv8iseJi/5VeoPq/Hwa2hG/tNJel0Ov5SLoEkYtk429pcFyYhrIrY1NZkvKhKVdhUm
gBb1owafyM6WVArPI0y0LzTRCwKBE9f1nUayujh51lKKmIVddCAqZvUnEb1in8N/6M0Um0fd7K/7
BCbdWd2D9mSxGEkpD09OTGRxvPuUzkgS+wRR6KjADvApE1UjMXNy56hPssePbaV8e9FteDr78OnI
mvBVAnBZYAGX8di4E3Yd0vUskSzjvd0A0tnfNyXhJjgv66gv3sGQCzVt+KgmxH5SSZYK62h6ajUG
up953FvZmqjwrnX6PjWEakAY5E3yEgmb6HxMvatlAmLYt8st6XgHL+5+IFb36MjY+YHEg+fPVmAe
69Nsl7f3yZhAXTgUPyTmcAcJtvDAK8FG8ImMDTKh2a5AdChrK/a2T78EG0oBTzaDwcXIjS5ydzGD
Firw5HEHvGE4ZXdh77kJCXUTPv3MpVKcJwbJmnzXquHNUZ4Jg8Alt5fqLwRQlvALHHkGr6ZBTdD0
+BiO28uJvfOHidSQqPQusbzcLwXkfvCgSXO1OY8jABuC4mOXf44gipY9XrJMcEzXvNgXol0nxvMC
PQMR5TwIWQR6T/2B8AtMB/LHgZzHNeGcap2a/AQnnI0qQSyXoVGkJF5bYAPYIg+HE/lNmKNQNSEQ
gxI7KTxRdR1M3d6KQDKYe/CQWR+JmBWiy3YIdxYxmAwMhl4bF8an9TmTrGGTnvJ+Go+8wYcUPKQy
MfU+26xazpqZ/eUOeooavObWnlGAJcxhqi2iewTslJ5lkpeDVrdYbeb452cYKtXmettUhsugnrO3
l60abhwmHWufA4wRh7KW83xqy9n4PkOlB7VCpo2CoI12rUchVu0YuMU7HNM8NBXOBj5wHM8un/oX
TFt40fZUjfRu5bMKQOUEj4vGrM09sS4+QQD4dSpJDTTY8Im5d8GNJqbbsEcs9IgHdCx9MYvAP+UJ
Y2cJdo/DwY8A6mHTAYHnMKQ84pgLkx0mABW0iDB+wx4Nt6lEP8z2UNKYI0GokFFfbKXFfxYqG+MV
KYcYIdPSZtveOdgnTs2b1hiZIUpqvzq6BxkCCmK3wr53luRFCpQMJRsdjHRIQXEnGfph3YpUA3bd
mG5U96W6DR5eHfgNJ1NIVYTFBKoql6gKQz3yiAvYoo+SI0Dujy36HblM+fJ0Wv6cRFFsTrbZt8lW
sUuvJiJYPc6Wu87dWkvIyuzPi89OX/YBdznTu+v922qzVjxDgrZvJ9JnU+ZeGr1a2+HLsNTBq5NA
/8LPyP5GbdhbsJfF2VFll1APF8AmvLSW8zS69G8kEa3kKoiWpcOuqzrYBim/lakDHYTwk8hKYjgx
ZQlWmIYe5DhdE6o/lp+7a4fs6ieXM5J4D+/yfVsG34tA9M4nbtgNjuEF3TK6TDv72Ua2wU0jzh2u
MeQBig2pO97048mSdsm18dFEMi3+o1rAkePqKWoJ9utq99k8Lx9bCiT5ypgMtSRuSVI2YudsXneO
q7RZYC3gNQ4G6C0Hw8DyMDYNKCWNzhZxo6Jdb6HlRJj0FUzTIe6etOMUXeBzr5PWwE8VRRNKhrh3
APjMqDNHu/El4CJVkMFkogg6DFJL6/U0cnrx966/Yd4WQ1jzoENwtj21ozgNTwsoyiC6BN4F8dCK
h0KT/TWf5477oOv11eEDOmMSGvsWZcLMcevePbzy15j0T+BaFWc4XOl2ryBBOLs+TU+31epx7jkB
wowSBldayOIUEwajSJGGXzb95TJCDQIL8OWunwPonkboAUa87XFcuTvlfbBn2XrCXiRFEnLX0n3N
JmRi8gVqNWIpFjOOW+7Md+GT6Z0L6CZO1qpTKloxGU/DqzfXyTx7Pa6/xjFBZAioGMFqRJzPmnVW
dPIxKYe2jbJGmPUl5rvAHbOFLz/jstPO5Ap5riDJiAQAkp0szhEVAJzdhXLJlajOpkgmRR8Omrzn
hCTlZZ/bQvCNZZo3sBHzJ/NS1CaaJqXkPXxkMTJYkB6iPRbP7t26fx3WHB3/LF5bLF+1k02+Cwvx
AMHryYk0/RtQLEkriawBGsDw9r19T7Ub3nYwX2J1VZs/Qf9MvMeSymC14ciQ9WTCPqJ9SVAjw/Ro
s4IJQc2JexKE3ESCNPLMeo/4teCuyxYyTudMGiAVgJHuC0VSfyHhUZm4lu8jk+7O8ILSNAO1SQ88
T4NW7h0SL/F1pNfy0Ah8eFWjbfiilhgI0l2KUlIQ+X43inPIZCGSNU/9+7mZ+iqYOv8IGQuNaBQr
hPHv/kkBGA6b74ZrwcdKaH1w9kxqSuP1AXk7keEkZbv4GwlCocGVXhLzvbCOuOMb28I82KzKhh43
Z8Eek+XHtKZ6QdUhQHBbtG7FfhcU7G/23b51qHDwkrZUzVYcevauAo9cgUrT03244jVfX1q7Pqpa
uvehzVZn5+HRDs5Z1bIwBg8ZOERZcA4pj0TYDCSqJKYl/5ttNl+S1HO+pFzFVmjvQglLjU4Smvxf
pWcW4y7g7eEuYesgPgimpTs5OAp3cKIHffKWvcLP/WL63YmWRVEAdmgE/SuQk6vOHF0pBYEyDuXn
2e5kgT5BWQfWhStOPw0458KdEEnYyypxVpgppAERzK2iTQtj3ytCyUhDlAUmzyuHaefgyCIwJCtx
ddiwp+26OZgB7mXXHK6o5QSADPtxvxpzt8BiZAvRVi2DX7JfRG+5HVkoYnsDXTmYLWWIsgzo+uvZ
3tvMZt31YLa3fdKpaDbbO48p5GexNcGiUfOou5PJ3na6d+C0e+ezglNOPERAXGwt2TqfuaBMuL5b
Axwdf6hYFxhfG1RpxSVlmCQp88ZNEKXcP4dhQ/jNhf47pIz4S8OhDkwLhZKvLi1g+XTTgdKLj8Dr
0GcSXjAODWkVBnnCepD38P2kcjn5A4kit7qB20khSxWEFp0sR9zVli6WuAR4xiZyNoGPcr+LJjER
EN817032TqtLaTY+sDsT32QZIB0hZ6Bdc4X0vmY5M0IVWLroT8mqQvAnXGhcF6LM1mxCR8mHO34E
dTxhTBOvJ4Gh9NrkJVWxR/Pm5GRIZJJWxApgyJd0WSivdL8EVTKZYCrKjQt13OB2tbR+3rTsOaUC
podTdlTHJ7YnO2Qni5HeqG2fD1Y6p6DqLXm2dOQw1WKluwu+cTPEWkh1DKcyqX2eOWOcwbuX9iVL
Fe5ugaKgiMjmTaFbuuHw5NcLQCW3TD/xNhQpeI25rtJBgultONQ2Bb4bNymXk9kAv+hfPKEA2wMv
oDjX2vitlXTWeoSLPZzS1L3YlXAb5fhZZBop6BGz4L8lwlsL9xzFa7x5SiAzw4CMhxoXSDH67AAD
JruF9v3MU+PCyuuJfmD4flMsBjvxVn97gzUtlWf1BZ9GNtL5HPEHkjpwebQypSJLQCHPmg5E95tZ
zJw/1lvSwu9+fGJ/kEvhHKidr74JVMQCSTeh9YXsB+vHg9i7iIQ05WYkvYtaNNsivACHik76Dz2v
slP+1oaB4RNmaNhTNYZ83uAYt9s1z2opBcXDJOud0DqaFat8Z9fu1InzSYooNBsfnvIYhzg7b4oA
RHPNB7MZMXM6qA6fbjZ8DOAHXRvtnA0QVfpMJCTD3Szaf77m//prAbQuV/Pb1f53g67+Bkyqbpmm
vWcsP8SJneOoKpCMvquPnk2zs+yCJEMN8rw6hjn1MWrpvXYxOQwOnaSVI2dq+Mvw1II0OP14dgjl
o0svQS0C3c9+DTfU6BrRY3LsUd+GphKem8m2pwXyHdAWQ6oJCOu6rv3UdIRa5E/3BKmYZiJAYjBs
9mvTMd6n2k2t0HSkuT9RJtvNjpr8V7HIuzXQFAHqeBqQ4hex+cQ4W/fQgOVt2PjQqNBPbsPHcAvt
crcePfYALZaD6nRLNBTbS2r06z1DGf45Kr6OIQ/0isRZLjordXDlW+tAgAxLqaPTx6VgzTQkjDkU
IWlJpC1wFWDtMwDAgNyaxzkyzcQTdZv3yFeHm8iS19FVL0ihNeuGJVRtCMyPBzejP6JYNEqVq11c
rSNod4Jz1U5W+eCAju3mRW9j/gAb8HEJSR7OzKj4r6WTXtwDYjqfe++i2/WbVZkWi0fd1seAFUHD
xxO0nQ+GZaKTXLeuW/Qo9Q2FwCsWcIpgtrHSzzbEyQSFtORmr5MNlzIuLt/b0C2fPl574XtuhErr
3G/ZLdtptcBiq64xMz5okFanGtjmeGF8ZOS2B+IizZsIw6SEGHsXdvZeMlHXYtavUJPDP2o3+sfQ
3BTjyyyB9rGnK0KTX9Wt48Vh1PO8enyo6+QJ7t8CnpP3aA9yF58mFNPg+1g95G50a6nSjVJHtzba
12mn3kVVFCK7znHvQgF9bdUXuuqYWMqNxmUM4Vz1l4kLGMPnHbZ9jiJsr3W7CF+RNszOFvJ/hvMo
5M1PTH2OkiiOWejThiZ09Byd+icfEvE6gUzFYkO8AiagijFjP8+bdf6IH9Z+ad8gUerBlQ2v89Mq
umc86+QxreEUp/v1bocwKPd5BunN/169RsSW4jHq3dun8gH9fgjHYaiEem9fYtxvX2B0eFon61a1
zBYAfTAuJD5raPNhht3bXKcyrO4tc5V+6kHSOWTOUbWZmSBxLmgToZVwd150oZkIobB+b2rowGWO
Rhm4tR8cEvsGqV7i5mpQO3VeDX+ZOkdUhc7t/bbVuC3MrPfY2TdC/rBx8q6JrWqeRuToHMJrs0JM
vG8/XoBbuG1HOVtVzTq+rHy2x6k1rIPm6Kb9qlvJPGsbL7t6bPJViBTrOhd9pOWBxYf7utMI4i/k
aU/Bs+owIQdg4AYN8apKslCxnhTARidYQ1nOaYLwyROkaD5KR1umSJkf27DbVch7OdA3RtHr48IQ
KQVjznBZvM7WFMLBlf7dkP5/jI5ZFzQ2tFXvwiBb/bCFx2GbjZ4f58EpvI/Snjo6ja4MjX2mY/Zt
FiUcKEb+YHI8uVm/0tnNX3BCvsbK+nGAzRHucvPHYcDfgKcCwDD/67IQ9vjVFtaVZ5KdlX02Qqhg
/7CVccqczLLFbIwJvBPB4Ev39VEjMN3sXU7vcvXDsvwBrGWqDQ30R6MK+8A7AOS0PN7zi8rnX0Z3
dH8XKqdo75yY3eDoczZOrYKh9OHz8xFhX15zbEvFP693H4zjGDN1dE2sTCwS+Czz9cMz+6Or1nT+
gbSqUVPMN1Tp2TjlKk/yPno0FRsyZ2IPVE6c0cwE+DCrNVVwJg9ngW64t4Ss+OClTtY0vAIQ37Wp
BEtKWjmxYVGidQigu6b79+UrkUPv7vmfV/iGLKpn+XFbuSzv8Ms/GQtPXJWyMMVO59HuC2RBhhAk
hSbl7IAJn1Ix9lDM6xm9glTKRnMWJQ+jo7rV5kfu6ESdmd9oL3tRNdpAbpo073Yanp0qtKm5Xwmz
H6K7Pz19UIWAYquwDyjvw7oV/ZIZe0NhgdGuMVpM65h+Oqz/MDyv/aGHa/7zY95CrvMryxrXS+0+
mqj97YfOnJgfR3EHCOc5Yqbz4Tca9vnjMqlPlfVlcDrbGhiUQYw+wd75+wP7nT6E8/bPS3nbUmpx
urx2CK+OXtCtf+QH6+mfj/YV39S+9a79nJznhxCuDGd+2yP/WOS3PVLZ1c5nM+cjky/9I1sdPhvj
o18Z82E/aXVpv4Fpy7urMnaiAxFF0eZXa7I9oLN52cbZqLBFYESh50qOSIFdWgu58wKhx5w7wQ/0
vSSSP6yt3MjvN/r/Pt18s2WxeizUq85hqPgIifcaPeij5zdfQzrWmDfCbTf5Yfv+Lk7z6/2+A7vj
g54bSsr9xl+Fp3nbNvOVw1sTBJsLmbtHMO9tP6oOHWucq9KWcS3Vgyc6uLkgL3eQN3yD63tb8i6h
M05bf1+T8gT9bU3etv6rdi1So2BNjP4lKFzmkCF6h8Ccw3yC8L0+PiKuvhvARa9Fy8WT4vaDgtWp
WZvqrft6h8mzpztvy+hAfb7r6hCxX1pP2IX95QafbO4J7bOggMk2C29RLToitmU2793dUHHqfUpE
VA7OVK2OHs6YagzcxpfcMoZnt/7jOKU83r/d6tvRKozlLTYr3Oqj7HhWaKmnaH4ZXSJAFEiokxNz
Na/9LYLNCG/8gK/Tf9j75tsxO12KyzE+4OCVr4fzCpZh8glUyI07Tx9+7qESPtxDeOxAndzRmkbI
LLiNQ8Di3iGPL6ipLu3rD/vzj4avrqJX3TCQB4MS8dfzaGaVolrfNVKyt314CZ8neEr01mXasHWG
lzSKahTXW/L/zCn8bbfi6Ezs/X0Llofg/bn88yJk4T5Wg90pBnGj/o+8+kBw2OQiKrN6IfO5u5b2
VY8yNEDoox6de+5rNUvvL49OgWRD0dzFiOWprWOfDKiCNvvBQmqwap0uzk21YwqAL8fAre3hWifH
YmCxDnF+3AmZTPV0dIoU5vLP1g1Qygx66vmtblenD9TVq6Ptl74AGUxhaK3Rhp0y4giCBw5/GuaK
9UrQWVFmp8VlQjRN00LEcMB2ImCWUHopvNrD3a3/vjqa8icfKMMH1UaVfBTp2F+Xh2jxhbJawfIA
7IawEqDPsb08ewUyTUl3+wh3cH1X/FsRLNvS8aawx6kcyG9N6hwVVkHa4NtmhUpIgsUhy7lNNcZx
qN67Ddfk25jqDBUiJ/h8a70GpPGNkqvesB+8hPNcAGgc1mjIcHenI70oWKYYeaPP/0XPGxgnBTDq
YhStOjED6EP+LblU6WK09par2q6MyY3lG6ijSL2L8JFa3t4D18WLglTIhBdoWVvoaqXrroAIqzgk
z/IFKVGRISPIqln3ckgC+nWSQcrSJh9w55xQ6JJJrNM4p7qblwTeVBSlMkkhBJ/Cp8b9XV/+Dsgq
c218OpNJTErInARJdt2VYn2yjtev3LrQFKz1j3G7eu/lWfPvT7UMW9/3vKGpqGU2VGjL3+dBs0b6
2L7qWTqaUHKk4Er21yRFDEtg7DcsB59A077iSoPyG6G6pSAqjXweLIOKvQ7V7s44b49PrjRNFaDg
1Py/V+9kSxFLKqu5/4PL0P5kRw0iccaWDQbS6m848MeyijRVo3IfITw/Je0OEBYJlh2iyujeEeTi
mWLZBPvePDNA+PeFKxfmt4X7x4e/gZSfeRHvC/lwAu7muUNP0qn5aqvm3ukjkSu2kH23FPz5T57y
x09+A/qdHhddzWJ8+S2IB5mnNzWPkD+1cu/oX4nr6VgNHr0ljP0/SVqrJavL3+5abMQ/TeTzdF3u
q9y1GiwpXAZJ4sRPR/0w7dhf0ppoAO7U7fvd1RJnv3kGx6GOxVwgsxUo5N4IYB8Zg5TfqbJc06J3
cLdbL77Zy0725RsjfbabHAOFYe0bB6oAnnNebav2snDRQ0qpPvpw9MxqbtYAG7+kRLIznaRVmR6b
x+l2Sk6ojW6tPWX1dKV4yuIYvGZLelhb+7V+IQBuWEf/YVjCFtA6huvE4yd23nN69pJPRqiqcACE
lb1992sDLHc1vLgY2k09bDRPTSnV5h9GtAPV70DFGS0/6iiH+PfK5NI9de6ITSDROLzDyDSrN+Mc
eqsdRR/uH8zKHCHVm1VvbTuVOWyvW/tecU+QClHvpiTNREHNyyHnbXSK4cGkC3ZtLmPr1KE0Apy9
5igX3hnZQtacohd84tGpWwW+QxgX/kThpf0h1W6oaGdVGf/kfJWpwT8ecvZK8mUFfqtR5WRpdAFv
Vi4SxIhSru9rLXxGiAh9Uqo5+g33YaM/8bHbUGhTu8paym/rLLbIdv9+3qpynt523i8X9RY0XY76
tdghojnSYXIAvssjOFkosz1n26Dm3JvPcBvUu/t23Mu/GrPCZebNRyNvfu/vOvelvTWbCpCMs5Oc
bPNuV+B2A7QPKuHpmMiDpdZ9kobV4DGuhEaoh1rvNTR+CLz+lKX/cgtvDvSwNfT4cK6nCGuXaCQV
gypY8SeaK+L68Izusg3Gp7HKgP/J5EK+XrpV7+a0mP6m/G/Txr+DIaaJIf3Ivy+x/gd72mD+EmJi
hRFQ1P5+PdxLY5nWlPiRjm6qk6MzR58ZINdHhfWZ590X4E/wS3Y+3ptS0Nxvar10Z8GP/Sqsh2nP
67q939mo2N0HSypeRDXgx2s/XKT6p9StocFewHCf2WAc580EVY38ZL4aJ66yyQlHwUjz9m0YSXiZ
aGSBxXcJZzu7A5AOgc0m4G2Oa4koKoQYFbfi6mVkUeuZRBcSmQhmt4pzFqBe22zfptV5PE48MGLW
x4G4IyTXlUnSzphGPGACAcRyqi3TlpcMONbaezuBvANg98kGc0h0QVQiU2VzabNmzdS5E3rEzGYr
mAC0G/pDhG44uksoKGpzfX6eJlO9fW2dfyQAR3XsD0dHV1BuJGYT3dY3h7HLEq3xuLJixFtOreyU
CdzM7IhGmygfaS7hLBbu6p2wqDL1suPX0/CwoBZLPZmB0l10WJxpzC/UdZY51889RdrPysAMKdTG
oAK7D//hv3jpftK5MBc6llcxvgOwKv+lPcC/xjQfG9PaWi9ftXX6pPXJQGYdHcVrcB82pvJjqKYu
q5ZGIqYKd5W5us2/X1l0qDF2UfSQD24/Njtfcw2EvdAtKYcu/i9pZ9rUNhd8+U+kKu2W31qrd4wN
BN64gCTaLFm7ZH36+V0y/3mCyeCqmXJCCAlIlq76dp8+57TIT/4016KPhJPT5iUSb82v3P5H7xnM
wxEvaxseIjGeEJLlzohs/pSMmZLMp7s89/X37rf+Pvw238O704aScZXCHPMVtyGbEQ17wWOobEEt
KA+n++yQHrJDcl/OJV/HAUf3WgK5xBCaU9DsxgcldcaHanFc0m5wq4W1LHbFrtx3D81Duk330S7e
T+8osTbRulzi9Qzab2x1kC1t2+L+tTMQAFEC9/iYKMSm6MG6b5/gDiwFW7lfgjTSzqBLQlMIKAyU
eQpFgjYLI/nUN/VNfsMkSJrTRES/cFqH25ouzJ0GkrPhsJB3wn24jzmNdJsIrtBaX54W2i+d9hel
1gJCdMkgWvahfJ2vp/PkVx+0DGmiy86fbVAH2OdAvDHdW6iFaoqIcx30/165V896G9XFubZYuWf6
36Nn+QoinDAIgzjQH7XVlG6jeBmrBpLOWl53LKBwAjjcbAfZaXC97NcVH8uFeI3zeDnMMalnODAD
6hYV44IxMuJPazGQOIqvnTfnTXKXbdJNRRYCErGQMTzqF9FcZCWnOfZvi2JezdlgeCmOGEZb+0og
XuV6XJZr8VICPHCCeEHs2Ugbk6JGvZu62r0GL1xM3hKpBCouHj1FzBcTxG4DloOghE+h+MHxo6fn
i8YxDyIKgf/9Atw4PtOHI9H6nxdDwTgOEGGAFW44m2wYrAfxVvC0w19UUhlHmm6Gj/1FvbMcLIaO
h3gdrxuG18XrKjDnTYDjEP81nqyoyQ70gAzI9cdlrG/y3Xk7tdxmPbLFrsXfRC6zbdbMdK4G+G29
ILmdt/W+2NWMdip2U0S+/GV4KPfmU4j9w8MknJtv3a/TS/NQwOsZ7OrhzCSp876DP2UtzWX38YNP
u5a8eWnRUON/62+nF/F7MhxqyW4YM6cuaffRo2NdE0FVWAeEB/i7+uyIRdCy5VUvS2ZrnW+UGZN/
LkIMk1QSIqKncpXpJ2Ejd/nIIhRyRNEANMCphamFqJbAqnnlnhbQrQxQy34o8sQklXsBJYohZYL6
+Ic2WkCiFPwjwduFX1wEAnJjY2FyzuYhZl8PqVPgzRPyqACJBoFQ+U6ZKpyyt4ia8Kbpwte9AYty
9vopaZ6FvPvqCYutUSpDVcHheKW751/dm/osPbTYq1n3xJJb2NM/ZLTicBMs+bBFo2q7wl2NSmPy
kilj3OSfVpOLl+j25VV7KmooBAos8GIWvSbZTKM1+kSPt376PsX5B8T86fgf4zv/Sm3rvskyZk+f
2QoHDdposjfhJRcbC+jv+0OJC/c5dH0+0hWYdOqmY9nqvNOza5le+VCR5wHSbPsbx7n5lsQd/ust
WaNcWOrIgaSlsT36YohnCDkUtuINkO4ffgW8JUThGIQofPLBgPnrSNl5KIvhkpwPxvK0t7hV+ay/
j35goCOIs6FNG3/xXj3SZffjQ/zcrIuXYsFad3IXARwNumSY1Y34xRQPGmeeuWnfzHutF/vX91f/
H+2Lz+d6ta7rJrm0R3GuORZN4QMKx924wQxwF3oxPiY3Lo36xbpkwuFwdOHaMGtoal5VJ9LkZCVt
EZ5JStmv9+XvkPT3Xn8Zp7NTh30bFkPhS7jWt6dl9Xiczuiid6eZFtk9bfMFou0b/TblK3Xk8wld
5fJFe5w0YcYJQd1EVvWeHKR9hHU2I1z3eEe65Tw9MsN4dtowAZURf99f/q8VJIm5xgAdHes7U/sI
qX+tlPO0T9tQrkuapWCA6rbxw5vl1L+PMTV19PgsR/1q3ev4wCva9Fxi9NHdTalGcTPZ3bqx/3iK
DXAxeWLKioH5xVXsN/SkswgYJVaO0bO2iZ5iXEsfxp/fXy7lKyTP9aKpjK25NeVAV+9F6ZWLOmmy
knEDGqDbQYZwFN33c4qpfD1xvj/av9/Tfwe7Wqv5RUuak3QqD5jrrRtEHmAN9+cbT8Q/785f7+hq
/cnj2UqOEw4i+9m9EmjrZHkrwmr/eOiEwYs8xemFDex6lXXJ0YqKIhIbc/oqIRHqN+ky2XfLlKRg
PnXTteI3if3rtMwfXwe3giaAALgHoJSezY3C1n13dCnBUDsON3qZ/2iyMH6cphuOmTqzFT8Cxl9P
QKfKl76UpOqA5rN8PP3Mf068eEE5Va6Ht+yXVlCHFstR8L/hJW8stC0Q/HeJq75BnobCmlIO3kpl
vnbhsQ8iPOm4lguzJ/0qKnbJJDpZUpkcmIeOWGwb/UQ0u4/x0nMHIzhJuxFab7qVQzv6QRFn/kpf
INCkbo7sAJGQyex5Bu+dKX99tXF1COkou3M38ywdDCt2TlRjiKdUV41msK7SHwpPP2iBOmu3JnRv
48lK8EzLW2d6N0FMgx3FLS7Eh2Xgp43383u83uLLbizGqCuSA1R1WGxTaMWxfWjvj6Md546yKrzJ
sg3tkd7MfbTNhpk8zCpMJEHXmnl7P61R6HOfmnZznAAVRCOuBcYm/91FdiW5bTebZu7ooxXYDQCN
mmQrxlZipvRxP6kIp8fQl+AUdXaY21nL41s4FGgljUW0CQgO4bt5A00sY148aDN8OKr3EFBltMNN
6Lg4vC4FPQ1Hue3JTffHoz0kKBaffsbvqFEHjCzrx8KXnpWHdH8jCqlfIDYLGyIaPMwL0egIXDfh
yqOWsJKV6NDAIpkgoxhn5iOmEuPTCQm2jS6vecvhVfuda5fUF2gvrGVGZ8RVa7t/sqpbWM+XBxzL
FYy4ZaIiKSqGIJ9Tm0mkTJphWkp7zkTO3CyAfTQdZxjsXbRZ3c3MlWTOGthjYg74cMv46MsWenX0
q9gvWdM+b5JC2sOAQAMBOa9QZwOTaSmQUH61N8KyYnwJzBwQNxSDWAbFiPlwn99uBPfIsrJuuhcK
FqFT+nDyQPApXsx6p+RQ7Ysr6sQ/pcfbW+9/WFsi8jjMMUHDlcfHNxJfI9Q8whjPQrsivBuQe7WO
/GO12qwgF78WM3f1BAtdKDEPFKCiinlDgj+l645k50Pe2kIAnWJk8md+2B+5/Rs6LYrTLSot6PT3
98yWzmdPlQuzDgXc/8yMRr/zIIQyMw3ApLHpjAEhuYz/hb0MqPnRU/ujCBENN9H+OlLcJHb8ZjGu
/PvN7muTCM6OiL8YFhrT6cS8uqiSLPWZkRvWvnV7m7wzMIKzP2FoKQoJqL0FrbeDUOzsUwY1f3/s
j+LpcygSxxaeulCzLCaXfL6h0jCSBCWqtUd2/TjhKteo8w+MTX3GYU1oNCo6RbemU3yFcT/e8X9H
vaqxSr2TjlrFUVvwizBgSA6iF4aS4yogISi+gDqcGc3dgWj1TuyDR3D/VMHBX5xc+c043Eo4vj5I
ny7Dxy36ay9UTppcTxkatecGgM+Z1MCvUDVvPT9fkqjP7/sDOP7rMEk6QGMvOQyeYD6iMRzJYlwh
Q/vs3AoNHwnZN3dWvUrYSkNrDQO+Io9qI4TbP62F5ecr1X85OSmT2iHUsMFDL3XxSUFDJpqQ9Vyo
3ZC6Il/AxMDXg++XmzoVR706K0GhwPqOzEP/EsDzcWxM/RwZewcViTR7ubgqS17oyIUaATUpipKX
t5fDwUMPg/GLi/KElRE5/lyA3TzQnoc8FnckRrG9HVrfI6qIYfZzBDsC6cLWweZfhN8ngWOOmps4
APxEL1hIeT4UDvfoGLDRXc2AoO782d0M+GO16p3V4H6Ept5buRgKGvbmeYNmHAuf2PYFQtt7CrzE
u9pDM3qa0Vaa3Ylu/1M6f35ClogAEjMRMcUeq1vRvg9+I9ahGe/uJIZaim46qhJkMagh2tmjs8O2
cUHT/7ezC+ixCxUjpvO4MCzRt3x4HzsOySBfchCFLn86iL5QLU3ngkcg3GdEDO5RHFn2I2MewPt7
yJR/wjJuHghI1xd3jeRODEl2lk7g7O1oxi8hhdEDIWL7Hfx0buTVmkicr+6xinmugd06eyJjNj7H
lIwxWxRDk/ww2ad0f+NNsTo9QxJ0oUCdHxrFJvk9P2hrbVPa2SJ7iP16lS8YLbFt7qXf+tMe33gG
MaAdiNYX3DRuICxfQQIMRDV2Kpl5CxP4MlfRJ8nb0RohpDJWfNxOVtlSRCHI5Oqj9NT+0jxoIgt9
Pr0vf3GiXcNWOpMe9f1kdz6IWRGw6FF1woT2i11Kgw9C+Vv7VD/1k9m4//55UUSh8+VS/neqH4H0
r4ARquOIkZyWk+9Yix4GVujjKY0IFFDTboG+/z+PdwUJNaesONVTEy410LHuMhUpiDyD6KC5J+qQ
m/XRl37e51txXVXql1ypMoPjFXNSpx1ygMyW51Mg4gbbB9E2KR+KZY1vugpRIt7nD+enoy0vkwcy
VmtzeTveG7eC9D/2Asauy1PARobrQqj9vHwhVyulXA05uMRwaF/O6/Ale+j93p/eN8gOnW5XvUCr
2UJ8aVrnVmv7K1gmLok+EYab7EnkW58Pb/BYGcmkzA/hY7xR3filWGKKsDHpjHx/s79a6X4Y6QIF
kXjIsvrRz/5rcdG5nOBtLp8O5abZ/3F+EKPT/+DDDOpYPfkIzZn7/KOn7SIhvLiJgcn/iBXMPrFI
PRi/pnDAz+82U9RL0yZSwoKL5qgeK/rkHd5wo3f0FZI7oEn7Ql0SrXL65iil/MHTsKcKndElMk7J
1UCj8zkEr7n0zk6yrAQxD4JEtxyekq3xBPOGbsPRMefmXJ/rd+adJRzFXC1IFxN7WMRzaW1uSwTs
kg/kNNf8eG7wW93Gq94T0lljcYE/BcUzoD70z0y2hzWF3u20xiDorqS5hDATRia+sk4EFiJ5398o
RSSAV1EAgRvVuixqHyQPny+SZsVWVl7S9GAuCs/YVtvaUUiKhkXrDa4FAq8SZKtf/59HvVqI8tTK
w1bmqIM33ZZPSDF/n+9DtwhOeEo0QeMifsFm9QbF8au4wyI4syQp/6kygOc+v1n1qNXhGCX0K0k/
R++SO80yuy+HWTOf4PQw0zZdAHeQCq94HODBxAji8cX9BdXQB5OgbC+3CsivPvv+enwAaV/uggmv
0NLNCZMSrq7HxGxq7azqyaEmMmZr+l/015CatMQpxRFm6DK+q/CcaE2HO3g5vWfhBsOYDAiUs9fM
yRfDMKO/LrFmvj83doR/LBF1YghIkzkFyjXQZGWTqB+iSwrRLAz0heb1/iSgMXNXQETtvDORpF3X
6xhfyvMiuaNj6HZL+S6+O90DsV6eT1stUJ+z9eQpW4cuXe8HisluW99br/JDtS/QtVuzLpq1m2FO
B36dB9rGvENTvD56k8X5JwwVeYXmdqnvkhWef/PuISk9LXVMxYaWGFozY4cJs4fv1V4PqImnC822
3i/zCz2xNpDdlBkbNJWd9jLTaNwyfmod7apf0WJ6I76D8H69VgaOxoC+BlA4XNHPK0zRMks/9WWK
OSuEjAU4eGSr6AdRO6FjZoYVrcgRPzJKep1tcPB+nijMqGrvmbdlp0BfC7jHSyHkgBoJB1zCuiqH
kqD/QvlOtn3EqF3fYBeFbRPjcbARrFiaR5QjUMpoDqvuOC8gMxg4hehzvDGDiAPSb/V1whR1EEYQ
E5/GPnK5hIFi8sPUU5GpBRgWf/yIGH8ZtsaF9KYPXLvcgfz1bKzyA1yoHLofhpiQz2nX3g+wJ0QL
OHJ0eHcYn+F+FM+wc+gdKuIL9B68oKgBGrfAquayvcAD6RbJaNdzY3GEZONEwfB43hsPtTU7PSrw
CRSUB3x0UTriKaLCGMMJDNQSV8JdspOX8lPmFLBM6cy7J/8SVC+d3/jVQ0zgHB5qeMjc9B5mQEN9
gSpmXfjR7nhP71QNQm/ixE8MOHCO98n6+4dE/ddDQmtoSiBVsQ7+IlaVT2aVtilPcPeuLnS/dLF4
W0zpSDUrUXrrvhjfrgVCvR56DRXQb+SQc8sH1vDSTc8wIVxjBJyBrpQMHmaB8IsIPVatLfutK3ru
R5/e/Oy4ALujD3txG2yB3iHwYOp6dIRvE21xiFTceDu5a1lc+Vzxsk3mnuGnwEcGxSq84zy1i8B0
UvcXqCXVsLAykujHR07qT9nQjjCxphCSB/tIoZS6qT1BANF7IZWKaN8evZL72xOoUUjYjQtSv4qp
qHGddA2XBNJFp2RgAyF7A7/7VbZS2R2LJT1O+MMhRcQFPhCQXzGrDwnuGBMqcQNWvdjqaFLxzcnC
4iqASUD5ogm8TohysYNdG1eDNrDzW3z5916GafxTGF/kPusCa+iW331wergVBD9g06sAzVx6TShm
YAZSYH5+ruu2jc/9saaP9J6SHHSUlSPPnuUOJBITD3SOa1RjpDM4mvd23wQQlln8sa8wsjwhs0uh
tdF5m0MRDhpPKFAws4b9KEF7FmS2ASM4aX5z2uo/Yven876ql46ZlMkJON7BXAuLORn4DI2zzdHd
3+g8ZsUqnUlQaGXWZYJJp/XhBHf0URFjwCPmW8guLsSrntVk7UbPxKTpeHcMxHNdOpUrPtZeR+2A
Z/y8gAzCCvyBHBrMGeIRE+545xCmXRNXqx7RXbIBYXbTeXqnexVpzRkLDqw8EJ7A+xbtf/RWkMpu
PJ7/yHIMoasgFbUIzdOrjV8/VoDicZYcrAfD0+GZqBQDIycmqCYGzih3GL+ScMNWZ9AmQLZtYKoT
3jgNQ6ySL6vor9O4KoHSQYsT+XJKKLnY2VE0TwOh/jtvTB5M8RWCa+7kApETTsaPg0MfleDNJIfT
zPAHwOfkEemiS1P1ofWk9XH2WizY+XgYBWoAHFngb4Q8BP0W2p6gD25RJrR/lI2fLuVVCVNVlTEJ
J7wHkUQTN7BUxBzVeWNpsTccCRM1bvMGMaCwTWjwFiED8ysvt3+qO6IWZ1b5P2/c369QOb79f11Y
cdJ/lRuGNQ2HU8T9ncyOgBUQp7HH0MXoUnXeckqDfcbZjcmMLDAWvdAohN6th+0D9vpye+l40fo1
xCK72vyPaXoukjQUt/dCSsQZ4EO9w9RTcDBnIQaIJJYgco2fepePHf77y6BY/6gvDSSEBsAIUzzh
sX6+DvXFzKfnMEkOzNaBMSai/x8E7AM53yBfIiHD0K5neQmEu+dzzTN4ye7xdxg0WIqFS2jdMNYV
R1uhm53TuQt00lK02xidao7mCAM/3EdAwgUUJsiHvzDkFFxGGiWzNKiRdLGeAQGxI3t/f8IMdnQx
6OowIJK9Pw5BAhrHyMiG5I1UYbAVP18WQYpjuPBhS4EHxCvCvuwXkw+eNpvXByJpI0zX+ajZp3th
cSRwdCEhQfhM5L0QjSczzGtC4Nyc7ePsqbAvVIfGEXK3JBhgnDHLTcESaXRFniE74qedaOElLNXL
UvgzKfbFyyjTpoiUDF40ovhfDw97DCjZkIVa5fvb9pVxbrGvCIaVNkHhzc37fNeswrzEp0aLD7jQ
Yqf3GJqz6Cc3Y4+LBNebi1zbVW2Pfs7DH/snLJJ+n5DC3nW7EEzStQgc+Y3C8F84Oj1S8FShgjcZ
KvL5pKTeVAaoNTEa0e755TdtGbeggibycHsmdjnYzb58gAmNyYEMkct4udyh0spfMd2XDxUWGoXT
QZ1UvfZNe/7+in2wG66fNHNCZc+0WiTJHzDcX887XPJx0lRdDJc83rSPl5NL6zYh94hnBflusjru
Wnw1aiImrgO51/44PanbcQFju5upJOFbY62/Fyh2TsGEyfBIXnc4m2mMpfIzTOMeEkxsVsj4i2MQ
NjeqvQ+Y5ersoYCJ6ZjMx2SM1FWcqOSmZAS6HB0kWmsetjLwJBMsyGbyO3O29B/1tn+L1ugIdFw7
bkkJ0Adx5z4dfgr6Q5uYIzOd8ctyy0NNr3S9UPd1bTrW6XebBpNsLUsvWbeWSvjfXe70GSnCCP9d
Nj3NOLqTGKzumPmTAn3R1NPHh2TiZ50zOc5P2kxFIN1pbFYmpXS10Pl+uiyIs0NPgospe9pKHV+n
+Y75Y54y3F2qOyirUmq39a/m5yQDdm/IlKNNHEyEgwiLbEJMaisbU2ti+XiIA6OztYCvYNqPZYnn
D7VTnilIj/39VPjOA9d4qo2+ZnCOKHY3hnrfdZi3H0yGn2nRTIUaH7wl0Qm/r6DbxsHpnY7UJsOY
YFM9h+JHtz5Lxue8+5GGwThnjJ5QFmWA+/c6mAhHkITrZ7trfsZQsPu11uxwOHqW2Wfs7m5wxPek
SyXyxScd/ylLgMirZ37SjJEIKCrZ0JcXt74fjvi1kMFHpaNUz/J5r9VrpEB8LWLYJMgTdaHmK/W6
a4L8OFc1L9PW5/E1C7dF7iW5dw49GQ0wLmxTu642Gvtevb5Umw7OdfcjIj4ma7O6U5rgUj+W+qJL
74v+R2GsFGUThY+WujaVeXpmcEEblMiBukVrLWUlmHZ+Nr5qyiY1dtqqipajeqdVz8fQuyhBeN6n
+sKqH0/R0pgGw3HeTYOGb833ufHIGY6xm2OMNdz1luwMsYOInx/BxeMmh8tJZheTX2G3yjFzPM6P
6no8+ma2CM+CqNAjX8MjtFyO5VYqt63mF/BYgEJMJg/4RhNM9VUi789Mj9MxBZir1nJyWknojvTF
BOFLt7qc5i2Dg6AajF6YBUnsVyyrbHVWtkO3kPXdKX/R47UkPfDtLZOBmRzBaAmOEkJHCzdS58vK
fOB7pgFnFhd+270Z9bpmtOxQbrvRk6c/rIhhEvgTS1R1OJKMkd9NfpvTH/IAi6VeK818xOdGV9d5
vR7CTdLsOKQ2uW/1ndW91XTH6sew8YomqGHjZUHZePppzgnxk3gzXKiWu4B/6TRgBfCV8DLvKcxK
t8EqfPTVKNCydTP1RuzQYq87B12x6DpPDRdmt9Ysr9BQ1FSWZ8i23tgGthAxyln72Aj/gjNVcXlX
JXCad7G1zsKXtt9kw119Xlcskng3DX+0k/fOWh6Nx1jozXuMTKVtlW3kc+Gn+vwEp7FwpMFOMK82
bYNRvbUtnW3mASYGdiR26dXGtmVbhfEzBG3tTADZAQFo/yK2oPKrvTB268wzR0/X7bYMprEdNrvu
VwpVpAkMyU3koJYWqrSIToGR+x0Alxxkhiv1TnZQfqv4pbULNfST3O1yP6W3mLtH3T5dHJUWe7ks
ckdi4+9+1Ji+kWpU9pnWb+x28KAGV2m8uHXlJpApaBDrWYFsuEkFUTC0TWYUmd6YLV41RtCegmMd
nDufk52eFpLh1VzRS7XW6+CorTptoda7aGKfuJ2neYEzNUFG9rrQGy2nxo6omcuNm5veRA7y4VWa
YjHS5HuJ5JzDlLaMRdSHe05/nlnpSwhnUnf5GLUrnRSn9qTK61vfbBa55KKxGJyo9kppkee4F43B
edx0yTxP5id1kfEg49sArpn/tlLPGrxB98LWNiC5K5MZ2/JjdsRN1Mb1p83sGHtFTC1z90QzHB94
hk3lTnR2C8AJXLaS+6yZHxnAxdiScYa/WelMsJ3HCrZzopMvF4FkOVUclNViMvoNn+CLcfabU4AZ
cNTMesVLEsKSOALfy+2oKtvCk5Tw3DncBRUVwcmve0+L7VThEffjd+yQLppbam4NaqC5w9RtSo+j
RSXuQl7Z87mrx65KpMN5a+pGp80E81kFK/H8Z/Vj4HnEt0p36O9leINbboyQEMSAJ0X1wsq1GKRZ
udHEO+XOUZm12qwYnSqbVXR2YcFJ7gntCMt66qokekwNQB9FIsylAfka3Hxiw/YxMGAKHUw5R6RC
5JcXOxxddYNeukDXTDcZW9DLIu+DRF2eR6c/ByHbZezJxSIK55a5yFUPs049aKjNlNkZ7FSfS+dV
NoU7hkWZXxeL08XvY69G7IOknVYlrKmj6FmydoNWdbkYsur2pFeF162zzjbQJsPrSJLAOLEFUkuX
zBYILrKjyk7LFnU48sD87DY8CssjTkU8nPVdQX7RIclp7lVPz7wSjQ8i+3uhXOvs32cswsGGeAYY
64RzFeNpmkWsraQX8854M0dbK54LUIBtwjvH2QfldwgRymU9N6aXXB4urDb0cPAOocqhJe2C+9oD
HKpecLWdyPPxchjPAD7jPr64FQSjaq6jbirdCjVta092WG+dkEe40532uzy0B4OKAX3pu7lMPYyX
8B/2+JC7BnUW7mCPPOQGJf0UP1PtcdhAvMtPy9Agq1qWW5I6CQcdScx3bRYaQ+IfGvRYoDSTxbGu
CP7zliLtxRQXTKSExujXklOndh4FZy71Ojo54zAzHogcZh1Y8exsrbFsa2P3KDktS7h96vp7A1sf
xLGQAmM3Y1ak4iKxDJ+JgGW1HaFrAX5CCCK+8/Db+oSYTBagvvD03vekBAB+ryjqJefMCEO09ytj
fE2VJ6329Na/sKuhviqdnBa74Y65K0eCknci+MFTAtpEbX6cpe8mRXfvluOjkfqT48+L8m6cHocB
BhtOVYM6m5zesxp9gXyc1VAQUwVtiQQeWRi2oii30t0PXuU3Ced120Wm71jjbqPurTX2JudZf5lX
3hSFkjcBHg+Fj90MlRI6+kF7OxYiG4QpOgCca4EGet3fy/ECbPPCcAkhVrPrTYl6bwQSJVwGZz5n
y7RUcsJ1TI/vCNfn8lplnvq7QgGdLjPbNFZp+UOi9s/cEEXnEkO34T6zT8sjbrRlt1NRp2AAOOdP
IAMzqJ9TijF7mHi49y0N0BigqtzN1+3ZwaKATWSOtRVDHNM36s3axt2qXZ5+XZastMaXl6h8UHKA
8C1Zl43fM5FjYXVegRbpqd+zLGTM/5AWih4/kudY/fhPxivKuoX1VBCGZmExT8mpU1S+TEYzbdkI
sLq1sAg9uTz6aNzMTeRXnvmSzI0DZYp+o1/2oUf5cuOmMrwxCpUJXHMqib/KLMsaj4p0DNW9ASIF
splBWLVrjCwYaYt+2LBb2Z2etuQFRWO/VdsG5Kl06addWoeaVaXcDwOj3WTF/QUdVDiPUbY0WxVb
RDz48UHEKoRsIvG0KJD7u+qym2jLFNy4XNaaU2heVL5SQx67uz4jPdk3l4Ui3ehvfRCjvr5JaMpw
Pg1IcldvUsmKvmxNSdnjR4NdezVrX83X6B3hZ/bLxK8vXHW/89fwWV9p3FTkE2NvRzf6Bx99oa8n
AW0J4hIOa9e9anp/qan1lrIft+VjiE2qtFFau4iFYWRKC8l0FIScl6DT3eMYqMXdBQFgzQRmNHbW
zlKXJWqe0Inopz6NTJ5Aj1V4M3Y+cHvGll12DBKf4ui/OA9BBt25CMKTbzKmSnX1np7ZImah6r6m
+7oUVED7r+RikolAwwlxVSgck2DIY3Zo2SZMEZr4l5ZddpdffL3yH1jMZu8ZqSP2SGt1LhfhZG2e
DpfGLhhdcZf8Lt+puAmG3WL6qOPi8jDkTndP4O0hhDCaArn0DZjgqwxEVLrT/3NVr52mpmmTtVZq
KPuCaAkURMOD2YGDDZH2DCGUwT6o+J6tefOoQXvRbXb/Ol9bTCUqbsApXxELTgUqLyo6XdVUBBWf
H6X4JOtFTnt1LwwtMbD5PWp2Ib1WxmMFVqW5GmzV3p08XR7Y2jVPUt3o3SL7MvwEQKpzI92fqlty
ur6jqTBZXQDsZNdasi0R7dnVaH6RiXYPZz0wmQ29PcL7g1+UoLD+Hnz5Shm4eitXKHZ4bLSpkvDA
RHMGXqw7+q+1DfmKtj3mF3b3guc+6sSH/6eHRMGuDMBnOlH+TFD+KxzF2pCVAwTi/cCQJuSItJIs
uziRJc/raB1aP5Lk/miAebaPQ6NhYK2ObkeCXoM1mOYMRo5jkOjXToWfTme3yLckHwUXyRyM8xcJ
jyfSBC5365xpTdLk7J6zYWHKy7MRObm0UrV3Rd7V1nZaACy5oeWPKJ6tuUb/ykS0bWekD8AVjdPm
QXT2rMJNVE9LfDLRKl02dAAZwTu1MwBKRJPaQkJbXT6P4a7CKljeUJkdY0cvtroxB+CLwPjK594K
1JhvdJAQyOaiJxsj1DO+570574w2mBp21bBQbqCSyhdC6cdt/u9qXwGAehglDdojZZ8+nn6eKZYP
R8YHpnf04jc4cXy/qP4vz8d/R7tqsFl5O9TxwNGElS960dCuOwcRRktuuyuIPFGgqG5Yeuwxbe+a
iS8zg5FeZeG0qQsAaeG183MKWnOX7S151jdsyZ6sB+PFb1JfIdspnCH14/M8jYTnKreEsiDuvVp1
lcH//u18ZciKi4fFnWIq8lRgfZ8f99ySkySsZWV/vKCuySCX1G6YzUYLuAWnLCeSnXhpvV6wEsUX
2xIJTzL1TCw1cal8T3+WmBoSfSXKd9vkY+pI+izqHJI/4ed7i9H7Vfxwdb5XkGShpa3eh5xvdQBe
A5waiZVYHOG+1DkEo0nphmwbOPVCJcARbBS1/uRs66QugJjDjL+GQIaAPlj5xx52EN9f0a8aw48z
hNcNdskFnVy1NgwrPU37aa3sFcgdlhCzVKhngRxf1deRYQc0A5hfoMzAO+rpTKHBA3mSHkPs1JTg
sC7ozopSyc5GJ89vPCwCob/evolH/+fkxL//FZkqvSiyum6U/fl3vCSbBXU+rpJNgUjkFlfoo9X8
zbGuN7Vq6IfUqLkQ+JREGCCdPOu0mFS7Tt7E0qYEQWtXUh0Y6FKYlocuG3TEcKeVE1HMRu4EFm9K
IoZTsFvgVAVLoXI0ZmmMbt64kuroqgCdYtyeT05FNzZ2miMyTvsyAirNoNjCWZ28IAMqik1o3jfF
Zig22AXLnEv1WNZzKQ2kzKVW1PAqLHfmcZ0W20TbjTBiTc7Ox/8n2TSqDzQE6M4OdmLEjrVoRzy9
11I/J04O7HjTG0vo3xvXf3fJutq4hiFLjLhslT2c1wNzjPEXzoLwYYKd6R4n92JTLdo39Sn+Id/f
WLwiVn53z9TP6+McVZMxlblnk9I59g7GMjVj1RGXATroNtuRYc1SagHLO0uBxFyN0skwIgn9aMQ7
fH4KoTvNKP07JFS1nZauenFunKJ4wr87xauI1Z7NzIymLGGFXJ8eLfpYeCFAKTA+Br8zfELuud2G
WJcjx2nxuvKHwckLm0oz6V3gFpXpzVoQ9XZ2i1elfOnvfn74ravwVJ+FCtbg+llohvGN6mY9biej
UyfOlHkLiW3+0LP1KbSz0h0Iorc2w6+t3asTECf41wOOoFqN6oirA1ZgaDzVQH0z6Yi3O5ba9hnq
Da1SzBsS1/wZ34GhdL9yBhSlzmA46ui0+Ns1N+7Y10781TldbdDhWTUHS+KcmhBndaZqORFWfITG
UURDFf+1eibSyrNHspvSLj2L2Wjj0VYTp+/tAjsHHnusvJFIMesJiLsV8JZ6JJGcKYN9AjU7B0Xi
fr/SvhLPP857CpFGhnCMuO3ztbyMmjKck0rZZxYByTE6zsPGDVH+ySkVpV0x7LayT8yPv3kbxY/+
usj/O/TVOmrLrMWAs1T28tEd4aNZTsMmYtkiJ2TUL1gw8n3YSeKXHf8vzs5zKW51bdNHpCrl8LcV
O4EbG2zzR2UclHPW0c8l9sxs0zDu+qa8FsYYI+nVG55wh9ipoQ693tBCMUG1Y2oRfETE49YB8h4B
ejUoVxNsWK14CLVt+Q07Nm253cU0S0bbgCo12nrhxImrly7HHv0eBWSRYZeW12/1qd1Q2lXvTK1j
CW7TOSEmKUjEAQITbQWF3WaX3UufVZIBMndyhcljOt54p/+PvfW/I3s1GUUllY1EYoXq2i5ZbaTJ
pNxuZYcxpW2i9W6jO4PmZOAQuX/mHbUUy2+7QEBPevG0ztXafaV5CwKMNGkRSQAILNtysp1ZlbhX
syDlR0GQoAKx2nPsAuDtZWcynYZIGWtV05FGO8Nig5iA73FB8TObLd1OOho1Ngtj+zL6XF8q0dY3
AwKbyLFWtlCHgCIiGwX7/GX81bQUd20WD9EatBL0+k1CHHgKpW9o9GecmoqvJ8uOkB/m+FwOp1a8
F9uzLGyfJ7S5wrsJbA6+G/qxRuJK+KSH950ZcGaKoBVMm25INLgN5MTGqyY/0feLeRiBcQr0OWiR
2WRyRCrMuEomS7xxDhpbrvmvVXAVa6PzbtZ5y1yrNJJ+Oh/7HpTRLxWTk9BJWHq9a8g8vT/Lp9Cw
5Y1+6ucqh45NWqWBXkz3qeVXll1GDlH5bHlW4qXgXE13kbxE2+JG+lXl6lAX7immzjtyGTXcGcjG
lK4qOyYwIdkBL1C0TgUZRHhmwbX0UhM7xpY82VrxdA1oDEnfQ1j6vF+cMQLz0wo6Y13tglgGIy0d
UJF4Yy7LH5+E/53KV5Em3XFpoib0uhQtAK6T0/ZuHjIp0Ze1S7jPIb0ZmzZHyRYq7PBHAVuk2oni
UPidUGp9GF5MvIJubRKvx9y7F6chcQaFHfKIeXVn81qaQy/U0mecUCZuRd6JsV1ht7CdRTsTm2fF
nu5anB5NhxWSxWexOrbzMc1ObXaatk4ZNXO/jXwWUiQGA0GIdbeud3lIEe9Oa86dfJHlLZpcZD8D
gZ67Wh2YmAsOQD88QfWFMiiVQAfLjFqyaE8K9XK3s1CSvOe1qK1TygeOlWbwh8WrYYwPPp8bIV02
X1jue/FcrvfCGpT0PiNHb1yNYK90aBVwUtLd6We3oOBkBani52DKqLUCGMSJIvSmy41Na4u6/jWc
V1H7JK6LJcYV9YSf8uTInYcemzntCCdUjEp+ZT9Dwa5vxe/voaTbTv/fl3hdb5yNZNSshOkV050D
+glq6lv3o/wlPuVfTGTXEbpP8LmxZFBUw7P1gm6c8qKDOcV9DCm+F+bdiG1ktEsRKTxLB/Ue5liI
BVH/kP2kr3TGo8pHJHN+zC8yxehNd0Z82YTQks/F1xtDuG0V74dQl3WglaquS1cHqq5XRdpmbPuK
7OTtGTlScsc8cfQfY+0kkZ1g7QXwE8NoYL7oxbHVbq3OG0sWaNsH9wHDWILCryiGrG4H/1/xWa2r
mSIXbGkhvQWU3tYgZ+8SD2HuEx3l6E5TnwF3ke9mbFqf1p9r5CqR04C8Zw0vdigH0ugWo5f6sxCs
QlBXXg5dF0ViGrHj1nGAeZ+4RCoCiGtMkRp3JNnFNLByJ85VOthQIsZDT98b8aqfMiIcyKmmLuIB
esxC2sW/QMdY5m4hQa68mmvOQCocxbQ1wxFBV0t3PcBBUjVpr3f7yNoyKhxc+uzQRCiNKo2nVW5Y
nhSsVWc/m7jHIJkCqux5d5RHulY+B5omuVLiLcR6QpDEAaiAbdViIC7DRqBGfJkVepDnxgp0LVho
w1LFQ/jNOEedTzEehQr0KSSa+lhX0wpcXUFxJOiSeEiBX4zY/qm67ZSn7gubM85EhhBIKR3ZG9Ht
68y5nlkyC0UFJgWZwrhK1lQrDq3SZK9TMfxJtpBfJe6CwIDEGprx8s6kj4X4Aei4rQzh3ZjY4kcz
++/rX6VsSIEKYaMRpdbQ9pdt/nxj61Q1IBjuGPnqRDke8V4n+5PDygCXB/MiOtTycaqD2AisxskV
u1pc6ryEOzOwsw4px620ldhAgag/EtqVicMnGtjp3FF/8GlsBaUVgCHRElfkeakJjftYPzfZHRLj
0XCfD5/U4VxXByW+n4ZLl1DF38UxdjtOh7Fi6Ca5pwGzjbdNk6JhTI2TstnZSvYUjw0wAQaItkOa
0Y06ZsI+Ff288CtIRirJjGNUnmUBOE58QXQmOSgRBheOCj4JIbgSX8Led36dMopLZCWA7sY/MvVV
oCjZ9jFdfGtwS8kbiv2/34iqf1Rk+fuNXK3xXJpXSVrZrifRn7SjmewBpEU/OsMx2kDGySlyu3Sf
FI5auCEIKuSNpUNS+GbpVHIwdve94UYSpw0RlluWp7pzeZfkAGXh8SINdOcWO/6SUiNpzqZ1J4vn
Fd+jsH9YYTOBNCEmQs7GcCIktUsXYWCIveqfGFSQfGmI81By0LyyPQ/SuZHOiXFMlIsETKQ9V81d
qZ6swdcoj8S0cLBb2vWaS1m5NYOk2kBTVKiX+q6jCoDTaA7kbHqm5xYzJ6hfdU63hUVuD3xn9Wrd
NQdQIq4W+tFz/3lzBGrsynR0aDPSHhVp8jkC44c13Enb8Wxr28ZL3Xln/JTIt6SgtgLVBKLjTLoH
EAz4XFTs2dQKUNu1p6yOPPtddYq1czicU+3cpXcZJlydZheERPSiQP+H9noavyFjwxLNcMfidIK0
gUc7cK+Yn203qOKgxIbNpr7LdC9p7mJrz2MvPBf43NmZXixIAqsHRIa4eT53izNqNKqcEIJXS6fW
Uajsomjw0KK+U+8KkBCxJ/1EQ1ul+dW4KxLVkJ7Y9gS7U3eM6vxp+KMiyYtD9rPwgD2XEtroY5Hw
Nshnqr6IkSo7irWLSJMUas2+CadOckwUIUB+KOSFQRy6rerxoH2yr4z9pAdpeezZpWNH/lE9Ss9g
SQtfts5NdxBnr8m8rDvw+dTsjWWfGHtZOjUOP6iTmSGs8Rh8EEWdvVLeacm+Xs897J7QAUDSQnih
1oWIroD5BUrfzgo0aXYncrfQZUnnRCOK09N1NjhL3Crdyb/ISsADp3KwpfE1OZ8rST5eXVPoaKkf
goLhAINWRqpveqF+MBvfigIBP7nUX8r9smwVElZuFNolnrB4gQygPG2J08qvQmdIvImkB5Gmaaua
G6hf5m4E/qLy19WtYIeAsEPfAVwUblSAle9Gg1r8V0v60reesO5BMa2F28Bh+55QlNW2enEO3QSk
KOSL2Be7IOKlF+6oU852F8z36CWDreR+KH4NII12CtEsTkagHsy92u510586AEF29A0RzB7yDCUV
zCYQD2Uu0Kv9hZx1OzkVZEGwEMvO0DZ3Ri21qREZMO0WR6A9ttjZqcFMVgDvt0ktAoIh06Bynf3S
Ez6g6JQRoHyLn+mnobGjNnv5C35HNOEo9cwPTb5hrBpHNH0Kn432m9O0GTH8ssetJ86OYA/mgyg6
Qryv7mPqGWBU6DOUYIIu5e/eF5ADjT6Xz0MgvwxIB6Ib+NL7JV6nv8M7+ZhlbNqu8b0J0HdmE6D9
Dz5DtDWqE2CjAN/OO3n08xYlIEwB41340h4WHOX67ZWOkz9i1xAd0vqUpPdCcozTu0E9h92dJR7D
/hNfieIbR+V74R4C2r/35asYsOpXY1pmYsBQ8VZWw+LmpwlBV8g/sJrIYbG1KF1qFuHoYvNngtll
C+53reUkxBkKeF0HrCJlz3Sk4mT3IRGGa6LqWgU9S/yBiYT5HAOcmg5S22vojqo3G0CQ7DUNssUz
O3fQdvro5JlngENW/QSqnX4IS1Bpp1H/pFtfOJnl6tD0d+mtZo/03hdgGwHUQ1GxQz0cHdG30Wcy
163UTSmVOHr2e6qnHXNU8uouoIOvfZu/EddbYEIP8vOIKBYEPd0pu2AC02jZa++KDA/WCauXy87Q
AsXyasJThcmMYpY7iLvuBRFqsPY1mpNE8/hbc1pDOiuc7LHB2h7fCtJBfEWax6L2FvnYL6dYAG+7
B9nWUt9aXZNEGzsPNmvBYSFKyPBSxsDc2tjAcMpzWHohm8LBuCNsHwCmoJYwoCMt4QkeGC+oXQ7n
fqUlt1vLoDgvCnhDtNB2VDRQr2Dv2VMhWV2kHXs7flh/sBQhCSJkcQZbm3eBCvFW2ZVgJwBZlrvi
Xvi+pq60iTjr0Q49XPRiuIjwtKKTFOHDbbgAsMrn6X48zF9bFI13eB3AOkDjDjuZ31w6ekTGzHKJ
s0VsVCpHNlwqsXimAax5YhdgVJEa60FIe5EX5FTSIXYBOhP2CqXNz6nwBINWfYyX762xYeN6wiUc
vWG+3RIjeEXKvItm/5ohV9Ek6kyVukgZmftCcm7HaMYVW+3KYuOQ7bmn2WZzhLXgwX5n0WEag7bc
s3mtqd1iAJo6LV6avwTNQYqYMA0cZVLaIjEkJykkAYoP0s4CAEnKTsEGOHW9UyGYwT0Sb1SP9I9q
8bJiGjKJlm6o19IOSOwsYrOE4mcyCBbgZ93PqQgxZOqDjl/UXSs+4RY0f5Pt9GQYQbURc2gewfyS
kcjy6e9q/aGBncEyF3ZGeReWmxroWBy6fceEUwFWYqHohN876SgjbNN9x+mQUotAc5fe5+CFEJH+
1E/5A+heE6jbI1rfyO153dfMY0+luVuCDsjg8/w7BP2wDWFIFtwuQ1JMS78qcqpSng9JTU5SW8RX
di07lGqFAgdS65lM15R2y08yE3mkarwzbxVZP4RjMexIF+johyjK1UarKV2vzSqTSESjXAb+czZ6
tKD3uRlIwkGvPynKKbf2en1HL1CNPOpysnnSLG/M7kfjYM0nAOK68DAj15wD4NmlvRda+w6riPg8
yoc42xfWvhLOS3Wv4bNqjI9yc5lxJwJiWTkrH2kAAk7t77L5NPb3XX7Wq4M63bKK+KgwY1DjAo9F
h+Cd4oCY19bU6kT6VrlTSKhPyZNC1Fm4WeHMKqt6p3MkErBwbhMR4IuCVcdTkdhwOgg5YUeTfY9b
LVKxtmK+RkWVcGLBnddO9aN2KRu7h+pK48O0AZOr8JzxrUbJenC6W6/tbSJpbkAV0zQQA9Vh20Ad
vkpbirZvQqPVilNvQGI4NABLk7syPyTlDRDZlbzLdqVXXQsEVJH6Qjnwanouhl7NUixXsKIwmI+9
EXE6rJtuPdBVav5/rsP8N4EFipp19UT1MOZlXevVF2Cb9/KyO0NMd9S9+P2n4Xd7cLW3iLNX5Z33
V7ya+XWrNKbVa8RuAqWIJYYuQiINRK+e0I7Xfs3DaFvqs6AeWw1VdIq1WXTs6gZfss+m0u2o50Xt
PZhmGWJ67ZeY87DBUDkz/ewJJhEVoE4mOvp5Y8PY7uu/2/77+77q6sSCwFjl2xtx5ScqoX7ooE+F
RUJ9QbKLru6NzfmqDfOfC2LRidEFMljoUFxd0ChWQeqUMD+lS+qV891qYQRCA6Rtz7rmUDVQfA1Y
effS5T/CQoT/RqsyPq/jrbn4dgm/v5GruZgu66jklVLf18ovIbwP1UsUR7ss/BPiJyDcU+YarJYe
kZtp/o1B36bf1aCbVAJRkxRFhZVwFY1piVTHo1alJzU9UEYpcutHSGI6zsq+rpedQIZpDGcRYL8I
9LAfao4c+Raq9P2q17kJQ8QsTkPX+BrQOQuRKa3TVJyoBNCNLWbquVJGqxyql2GxrxKvLekXZf2t
C78nmErNhoFEErvE8nw35LKP29xnUfw6Rx4kz0YD00d4VW3hn5i60wqvt4L2qls3wvkPb1zbcKiY
zKiivP39X5VU5KCTaJHK7FRHPyT5cUa7uPTr1deGG+X3rVnx7jUhEYyGNRsj4jdvL7QaaW+NxpKe
sEwXyGBHvywuDeWC4rmdbkzHDx/qv9eyrqaEaAxpU0dyjQyvDypGTJ/6wl1w7aj+Zypnr/Oe3f7/
PpW1rYu/hi+L5mUucqVCdazZ+brd7pNdv9N3FUoXtf/076n+tiL2vy+G7joi46CG1euqdwMeMknD
sDglww9W+JxfWN+qFe5Ol6X/9D++lmVtmwrirJRkr3OcvJSKMMdH50TMEWYE3Y/95Kfk9rL6W9Mw
fE7sf1/wo2PGQjwU4x55w59rV3vZ1KrxaoVLeA4xehQeW8mkiEYpC3ApIObhy7QfSC0woiNnGk6R
+LNHn+vGPWwT4+0kNdhNkSvbACbM/at7yIraWkMxRHdosMfCXqjUKY9NaeuRDyK6gFYaOjfRg+9f
KxeFHmwplrL5kF8twTWXZ6Gq6+ykhQcL4fzli6AS/mM33/2odadiH7jxmO9367dXvGosxqawKrNS
tyer/hLXnVMju2yMP9kfEWAOVOxhx70pQ31yhGH/72u/X5oG+vUKUBBDZru8nsOhPBSDoqnxiQqr
DigcOGR0UXJfiG4sze3EuXqVXIjx5DKbHdTVqFpjbFmVVJWnirY9MJ5iOEPza9H5+p8/kE6NAOl/
GQ3Uawf5UhkmS9ILjh/RH/tzX5xHWMvteaHI8+8rXVEXtvXPEYPWFBgafbOr3k7CvzabJlxWNSsr
vIE5R9egBhmJgJr1qFP+7jPEyjsInnaH3ElVUtW7U819mVxCpE/QGk0fm18NDYo8uzGb3m/s3Iui
iOgNc/qBqn57V1UkL7lcGtkpo+ul1SiZdb+16jBMhtNAaDNu1V/k97MXwS1V4aDdXq70Cjj6axgk
cSm6uujkUzqBhFlQG5lAJwKvLgpySUv9LoOtKy0KRtqyTwVnGWnetIdRVXetrDp5SdWNJ3LS9ByW
Gjnd6CApeOiEyv/3C7uCPr2+sM0PwjQ0FEJk8MFvh6bQVznB4hxjaYhbrZ3M56ZFlKw7R/MlmQ4t
VQBFfIbzmA06JMEbp+CV8MD/uTzwWYksEhjt1RIolKYei2FITzPG1m13jIHyyvIl1X9L0VPYPTNR
Q+U3B3BHRV+FkE6RrUxhqwLluXUkS++31k0m7b83c7Xn1EJazpZBoKF3OYVZ/Rgbv0o9c+Qs31XK
b2l+HACtpX191Jpbm877Hfbttbe//2vGDEVcmHMqA4tATwpy8FzbLQ11CkaQUpVHwsMbL/6DNaFv
ghUiZwkUhms8eN3Wqoz2YHYyTBo8wiMh4PJoSA+SvNqlel7n3wPaSOt59a2NlyjmTvO5ISHVhN91
mt/YNz4c+r/v5iqdMovBMgvZpD6DYSXyF7K/6vuEmjHZUfQtx+s5c9X6xrYgfbRMDSgwrFE0DjFd
ejvoTTqnTdIN5SkG/1Qk1o8qiXdj0+6E+JuUUa1KYbhHgUUkkfWDt4g//v0SrniI/5n+bJWbTc12
vOrXUWA1ldJapsV9Hba/61XwoBg04je9AaQwy94qDncJypCAQuycXn0+WE5G+T4E865Wd82IPpl+
qhZPWe6RJQnygRJT3F36oXKF4Q8xJmf0+LhG36gFO0IKqbKpgMqAoWxAU2oy6MpTZ341m4MixOc8
pWU1HzsRSa4CXwFaB2JHabL9EQ5/cjA6BpVdhZbkv0fhSqL4dRRg0KBjhgwtMkXXh0baNOEajQov
vxpPBhWRHK6dBXlrpbAriT/SqTmky0Kf5k++YIQ8nfWus+f6wOSm3AbwFz2zya91xTcn9o8KCzJI
AwezbXcEc/DFsv1UnVPkIihxtA2Nl8jYtZK+W8XR05lvefJkdc8NDz4g+/jvx5M/WNpvHu9qbmfy
YIxgRJLTID3rxrSThfGUqhAp6xBileh2S+5I5PszPdI4wcjjGTzOQwhdSgBJVUpodPDKrdyW687b
joM4LQ6T8dsI/2RZfIjgyho5xinafpphoebSjffz8f2zS2xyoJqpXSXOmr4uYrzq6ZY4xtHjrD9X
YOVoI9KPokAMV+TGgG1Bwtu4iFquqhJIbJGEdm3yE6fpJAthnp4oF0SV5MY0JATqyjn8VquGc5Nc
WuVxS03N5EmXOlCVjT3okT0vy44yQjmjDthcFOBIOUtgsQp/0eQAC90bmelHGwjRBPmAyAtUkHJ7
u4EMaTTofd8g+R09gJyXRQi7kC0aWArmcF8AP6CsFlVIOQHQWdMbydaVn8F/Fg6XBY3CJoJb3NWb
ISiPLFWoli/62XHOne3td7WLVqxr28HFufFW3gKaXi9mgqnC3cdE2F/TrvaqvhCFIV678iQIpDw6
+jSrCGvoT0Edk5Ywh9ay+Kn2vK4tVJzIKzFLEoBNLzTCRBwwUyq6zZOIbOatcOt9wA5w+68727b5
v85OxehmQ6qm5FRNj4K2N2d/K2Ym7jpfbozBB0vBpIxDvG7gz6dcDzhuwl09J1166mda55RFLDaS
Emxus7bgb3Hpo9g35GheyNkhpj8oVC2Nf+Wcr2cDXIr4Qjq8DIttlNN5jEHGW6D3iWnyft4i8m28
4hqw8nTu4ycjVfb/foAPDn02WWszGOTu/yMW+9dIjcKSRXrX5PeLeNHVyzqfVvFiLO6k+216Iz3/
KLR8c7Gr0HIuYzHGD+o1Fyi6p0YGeiTRNTYPAg7F5Yj0irmXGaQ4A1OGmsdSNze2rm0BXO0kb27h
aoFMQi+u+ZzkpxoX1hkdMCLJun2s4/TGnnVF7H1dHSQW1Dy2FEOSr+PoOmojK5IlzrD+UFMSM+s/
cveoasC4kz/leoZwYxPMYmq7AlQuofkCjZDHyBn1x4ncL5NGZzuJ/v2+P4qvuSGZEGdLACXxagCU
KqnMxiSkLaOHZn0O24eQgiNJYCwbACUir4JyFKs4ryTnrrro9Mcj/kbVnm/cyLYGr97Emxu5CvSt
SRgya5qyU1Sa3qxi9DJgE19MsMh9I9MOqSXuRyC4HNstsYmZ3gr2PtgkKJpsMmMGmwWb5dtNQtby
WUzUCACR9bgOh2q66AS+GTrGNytuty51feDXSTbNgpzihvS4hW+dpuwBZMG/3PJfXsNqgo+tyPNU
YIT0UcOY3rSS7sJ6PhqIAs3S8v8R6r55/KvFSP+qHdOM+Wmu54ymlQGrfIY+5bMiEul30V7Irkph
q+XeCHJvjcbVFIwE3KSGmj2zBgMjxwe6x6t4Zr7drKd80G7aHMj/+46vJlkqlfgZaDxkD/hJOq/x
XQ+ntnKT+hIOfov6EzC2GxP7g2AFjWXazyaZBHzLq3mlZZgNYdSenpQIPJy1nwokIudz0T2TvzGs
kfFLFX/BuIBKMTePN67+wYb+5upXUw0pParzbZ9SJou9qsdPCDZKqj5uAbI8LbaWwuLIgRQiXTM/
q/nzGgOIzv/ovQZXQHBn8Aryat3adt4PikVUYpoagoJ4AV6n9ZI1Leqsq8UJrHIPMZ55LryAiiCl
lFCTnh0zdrvPg/qjerkxILeufBWRxf2o18VklqeoO83lo6QiscjDb6cN5Qy9+5bCSCoeOx1ZNLBd
6i2jzw8qYMiTKESv6BiakIKv3kgxyXqrhcNrIg/CEPB8nOyOwhd4EdJ4B8Ai/iZ+B7qCjpl0JE5p
Or+zPFhQSb/vbsED3sds281schOEK/DItnjmr/O+jNEHL8lyT01+0EGmFdlv9lsTvbudqJ3X5mwk
TzdewPvl/uaS17IS6Wou5tCO2bYGI8BGshhI1bNJjiMXaK3EwaQCnKiB631ir1cBFnYjRxAyQgr2
gNqtMsdH8+GvEbjOsPs4rNIwUtOThOwHM3GewLdFF7pwNUlv87oDWi9mzKIY3a71/z0aHw4GWqqQ
7oFJkCa8HX9jLpZZNUB8GVCXjN+UkpfBNclh5VsP+sGVttrr1rfSqDlq29//9aaHMq+aXIvZ36UD
+oBN5tMnY3rp9EP+/UwfhDoW/UO6+aJG8Zo679tLhaSyqlSk+UmDeaaomE9CYWgPqQrnXn3sy4Op
QfcgrhjgMatxYnMbYv44UMGjbCesvoBAVpHdSlM/6DRbEpEOwrBUclR6UG/vi1LOJLUSAoy86t58
5AAwgHgqyBmZ048K9hphT0PYTX5ipDDFkO6T199GHl0osN0Yow+m3Zt7uRojUZdMsnUxPXUNUrgI
D6dlkJnNTh96r0tzp1p+L1S1thiw03e56evzcuM9bSf624jr7XBcrX2dulJaWHN2QgyJo57s4vZi
/2B/+fsxX8t6f826Lh+lRpYm+TQh107xWiwO4nhm5jWNhv7LVpMYk5ttOHFLNa8fTaEuIEoK7iTY
Wrx9003NxruWgC9m+Uk2i8NWwlwkoMiBCFGvJeE04wru8blYKzgAz9W8eIWc+mshwIZLXKmMvyMZ
41Wb5Nf0rVzkfb9+TeUhULvuuGSra0UP/JeXKAGA5pXzPOjlxkthG1DIc0JSGSlqLkLja7TeKBvl
ENfqAiuvkMLtIq+XNbNsyaTpASwxi/K9NtWetl7aJQvMAA/NnZBAkRgfFwErOJLGSkCvZcCmNCmg
boP41WHpcEhT0iHJ1FlDM6DMizVdjAa3+3xn9SWqCFSOeCZTPVPM/dLmd+iUTrg75Ot93OJcEj0L
pMTlE7UyWh4JUD9JO7PzRsAcJjCeKehHtfyeiLAtOlzwpoNW/15q5WiycsZq2fBYialTh4auQ6p6
Y5Vsod/Ve8Tb1CIRxQ4Jd96roFSYFTOmt5hs1f98NpxOMjbA4Sw6WVM6+nAhSlwjJOSqc9YfIvNP
hxE9kLddzRny73t5DUne3As5Gy4KuqliT0C2dFXeSJdmzvTe6M6hUjoR9M5YeIzLR23+NKJks/aV
F+N/Nmm83uneGP80Eeq7hM/zSUhPKxXISQnJYtQ7oSrOevKgNXBKW3B3PRPAooquxN+6Qth3g1/y
mBVyK9b31TjlcXJEMgoiE+9HgVjk/fvB3h0MPJdk0pPTKHEbyitW+q8lmhttZlIiKk7sQkwDglJ6
bkBOk1tpz7uXyYXw8KJip8OGM6/dzeZUVAWALsWptQ40k9byS5qBMMndfz/PFdqTTHu7DlAyWlYK
0hnX2uTjNNVzVCnFqViEndIGVf8EIVGDjtYFI+9BFYi7m7t6OKKnWWQAMNXPloY58p1Rn0rTLuqz
jitHeC/ld3Kxi+d9lD1o0l4iMDD9DuLGuJO+DujbPn6CEGoef6w4hciIhZ7z5UGsvgyFhxDcUh4g
G8n6AVYPBBLjsyR4TbGHupCaroHMAsWhxoG7IGfBcNDPWFwod1J/n9zq7l6h3f8zIJvZPVEnFGHk
2t/uhmOhmrPUK8sFKEl4aO4SEUqJD4n9Ps5AVrrJDOvSr5KzWmHn0ko7ScXkAdEPHeBfceixi0XK
aTyr8Fyao6UdG2yK0AJWHGPZDbFvGjvZgblAu7Jf74vEkV8OzansnkILfoIIVQkaA1yrBhp1AF1k
Xj/hg8MuJu1EhhIp89HVbhSy3gchzALNAl2ob/YG0iun9a9pLUVRMQ2jOF/Q3xBQffvOLhUKuxga
xmRDQLMuCzAXfKE9Mh/m/EmDCf61ujX4H60uoBjYeyJeLivG1UkUtk1bjo3yGu0m9Lg5/dToCQBK
EUX2vyf+e/QJj0z9UMaYXsVRVL16z7XMmWJ1Y4klV3V3bnbRTrzfLEy+gyJ1puDXvy8HvOp6d+Z6
FlVCLqZiUK5e7YhhN8b5qC/5abEnd3haHdFNgv6E2C0ODZPL11zq26d8v/1CHdprTxgb3sGMOSyg
WU9ogXvCT9xaXu0apocJcfZNfV3GxQXPkz8iVmL6U4ZBVPeg2/QXbcwZCvu3YAMU9ABf+8VBwx4Y
icADcuA/EUaY91mQHNvvG23M4wNAYr6CybkHr2wzUKRv5CkOPAQ+62wdO6HZGZ3ojlvFXgJiLSY3
DnBLG3ldX/sOLxdX5gh79+nIn9OdtedPXaATSiA97FRu5cY+Ml3egHXr6ui2aqMdsROfTRsKpVdD
xmM4omDF6mGzsQBa8ISAob3dw+bk0n5O3MTNPeVovWSH7XclQGctML52zwqutI2PRM1BOdb30Oz+
87iDX20PzBeH7Ustzu0BanDbv0OTSwry7TftuLnaZnwTMruHBqc849i9/qzJbxi10mFPxEULgQL0
U35rQfxz/DwxoEogHXOcMBjWYPu4/NaOekWXabeZPk5+iwu8l//sP6nYcE3PFmM6+d1zdiCnOOMO
eaiwBgj35ieE1rGtbAMYanvoCkEdlIEB4XTXBvoeSycMnvpjfUwwzzP37Qu8SBdfpyD8NH7FlPBT
+AndpuqxeBTussfsMf5s3ZmfDP6PPxfbVx9gV/DXAHwOIWuafxXfz0f4YsfNl2qF8xEwFE7umNO+
ekboXAoAliAdzbTpfONr7b10PMnm+7uNMvAsfzMeM+4iFwGq3ctL+MQcYTC2XwpjR2/wIPU7flJ8
jxD8Hp1aF2iqv3iip3/rTrCqcE3EwHhfnfmmOVi5l/U4B+NRh4+y/dqeFDGyr8Uld4zji3YSXqZn
AHeYkvT3uVN/Jt18jB0x3flfT6P9Pb+b9o/9RbPrnb7bGbaKcRGGRd+Ex8mbvqEtgs8VEsEYNEeQ
91qcSuDH4A5CqOkT/OHznnkFpBaES9z1HB4rJ0SJGDf6vYhZKqTBw/i79reu71EM+FZvsyqJj5EN
AfgpDXS2xnT3Q8PtpN09bqZQKJZB+cT5Ch1fR3SkV+J+4pV+5MWPkYcsJ9K0ULlpo+70l817hLaj
Gz6UvhxAA8UtEgYf/pm5q2Ay/vnQX5DzDqa97mXfU35XXOnHtE8D1IYPG0/uD7rMfNn6g+/JKeeG
4gA/qtd/gA9Vvku+p6xxWBhGvhlTHYwDXP3tO+gJBvwAyKn78i77pNFp+mMcyrv8TqOzwFcF3zhE
n/hs3BmH/C59iD4Jl/Qu+oTu552EleTiWb7sdfthHweQ0APTE79UXuvjuHLMz9q+waePU8zfvO8Q
UgnyQ4e086H3IxQNKp4Va+5gOsbnmG82Xc5+Ph+O1t76FF+ie/z8Dgk+ovU5uWf0j/zj/BAfUn4l
90OAGJrTBcYeWRbM4aL79IyxxhDEvrKnhlc7ppv6zcbGm/iJw3H7abWNNfpBDMTXm0JTwV8fAajy
6jcb9+WILAS2y0eoqSDV9i0mdAVTRXQsX/VUXGc245iCV4h6uQ8pxoUWHSCRdtgMiyP+b086poQK
Dm09xl/ZrjuoZ/nSY/em7H7ByHKxdD7jcscjLdsN8ZDJ55obW46Qu87F/RLkM9oO7bk+Z/coAl8i
eBKH/iwzF7P7+BJftpmIydBmPC+/xG7LrEkP26xEd4WXb3p5sD1PTdWA6SQeBR59YC/OXha8vNN9
425+bNvVt/m9DWt82J4Ze9Jg4bvRH15etg8B4ueAlJmdNx2V3mW8QD+p8xqYkyLP+447MZVTJysR
dsqyH38yYG8l90+oJqDnsxtPbLX7DtDnbiRnccTXN/rvU/l9Q0eWqatuGCWJ8Fe/hqyUSy9V6awR
XOPiZ+GvB4f/YP4vys6ruW01yrJ/pavfUYMcpmbmAQCjSEpUsqQXlCVRyDnj18+Cuh8sSiVWl30d
rm2BSF84Z++1t9nmmhh78jzeh5lafSnDXpa/rwX+Pex5IasbRsUba5Fh8I41MEAlIjbjLdFMM4Wz
uUI+tEg33k6+Q+KmOt2xWkXb/3k1k3O3SJEiaRujB3WurwvdzKooCah1di/dPVHLJBuQlCbO9hJ7
8rsgRZaRjiALolXKTvDcVWV2uZdNgtDtO0s/6pW+6v1+zdrL9iULrly7lMyKkACa3nF3hXSFn2Nb
Stc6xVyZ9VkjL6oEXsYyyO8VpCXa3dBEdmi9jJgiY6EgDAGFORtDbwzuWvj7qkJqIQx1uRbh1Zer
NFo3bP4BXShsf6Puwh7q05d1ttn9coJny9ZBUVjd+fV4VPfQfwEjDYCtUC5HG2LobLDNTb8c9BXx
HkKxLbrlpGymW7xy8x/sSHWI3xF/jIw1A1k2Pc5BWx528zoqB0T26rt3bKwuPPjfOh3cE/axvHM4
zRBLnZWziq7IwiAL+70p3fcY+1n7uz3+SSyWIzymMEkdMjt115inN/CEHrQ7UiPqdMaf7DucCRc+
0A9LfyKlTQCxRDAi4Tqv7ZIzPWpGnewmcz+UEK9XBmhYTYJayQoMWAZ3bnyPzchOiFw08ey/tFgA
fZA+QndpH/L96tBykKmJET9Fl/dccJqpbTXUxoRcbzrkuPbV4W+s3DXSNhgYMylO/X7yn+/71wfo
6/HOXsXI6KOq6/LsXsNVbNmANtfSa7e+OSgL9lv2s3qVOeC2HObIS9f9e52BbT99PJjVio6N5Wxb
EmeGLwQh3dVOlFcJZdMAAVTzKTp5aUkUGKkNKZAYR4xGinZPbZc27JBmruqnx4Eghd8vxafm4/xS
0F0xKUigYGV0+joqSWY2RZVnmMdy4VZvCn46D7KCv8+iB3Y8Y78gN/gYO7eUDZfFutaRB7m4PXq3
Z5dUqbmN86i6tR5T00agBL2iAucvs6B9FyAQsg67wNA/84zO9QIuIOU2VdQ1OkPnys82ldIJ4du0
x+YSZtpWD+TtPixOORl3ZEcUe43pK0xexhRS2inR0q10MXb++96SzyCDZ2I21YERzzf53+17IU3E
NqbZPQMhRdSrxF2R/HDdrEbnatqH7uPvN+n7u8rhEErRB2MG4dS/Hq4sDSH11WrawyXxaHJTBaMK
2lUv+SVF8/f+33x1/znU2S5dFLMyyeRAPWKYB8TSElK4mZTHyb8iGSvrwQncjpErsxerF/q4zCwC
fo7GsM5vjMGB8q5foiH8dO6GqtCOxbrC2Hk2Tomj0FS1SbG8Tlf0RLDkoEPJpZvikn76s5d2/iaQ
VgAnh+oENcCzm1pmgjKJZdAerDv/oBATXizjY7/XrsItykbRLY9AZdLbZgdZ98im/Sm4STaESd+3
j/GBsCOL5F9/UV0pB8JYVsY+3+X36U1Rz9iLetc/ydfR3+yvGNrKgkr3PWj1q1h2Pop9SlAK1JYU
BIutFLa10+5/f36+Kwu4q/+e2tmE2RsUHaN6nA2mVN8JoU2dgVRptjcXhpPvqilGcZHemqliM8Y+
MHeW/nkz4ga0bDP61jHaSKojYgkkyGqPPpnEB0Bmh/CJ86xK9/cT/DS1nN07BjE8mrOUkWrx2b0j
DUXwBUOLdrB9+nxc+aZKKspzBPKGX0mA9fTxWchrEqjUJSqWkZUQyFSiiqK1BbAEq44d0gEUG7A4
w8tIEVLLWAVrBLJT2uikF43Sea+9Z/JLS8HBGo1lH2/72tiXlL0B3YfVsh2YTuht0KvyRKZ2vuYY
Jcscf1WIKun3U57H5W9njDZBVUVx9lGdjduKUMqZn4XT3qLz0Gi7yMD+oBA87h9LrnwFfhXq2u/H
lOe7d37QT1EEC0zY3Oc1NdGI40rIu2zH9VGMV9m7KzrNjkYNrbkPPpE0MKAwnnoTlk8hkexG/BH2
JWQeXhx4WI1Mr9X/GJK3UnmdzQitdRStCw/7D2sJNCuzSVSZtznm2QSLblNoDa1Kdm26GNrZWsdw
2aQrJDS9efz9gnxX0MoYyhRuACV9JPjn4uLaJ1KzbprPpq1ibkJ5T5Pc1HY6MXof/9WmYH3sX/9+
2J/WL7omy2wm1FmhYs3X4J+3zBihJiQ12sSuPBreS1Ydi45C00Nt3pTDvW8fUuEa8Q4n7iH+p2OS
xCcZwTH68WTcXuyd/DQnf/k8Zw/jVNeFGoglXAF5H1kPXPOcUA2sGGa7D2jJkarDQEpZ27/FGa3X
q4uj9w97AoUtFfpeFlbMzZ9w538uCQhWKSgEPH4TMLCcKEMf3HYJ1EoOZjm1gzG4yMaFF9C7hKJE
YgQunSgjURCmTWPsIhLUWIE61L8T2q4WEsdpoD+pADRgzRuLBJmyEK2bvyHm5h61B17buRsT02tM
AIPkdXBhMP3hSf5ySmfTftx62MEC5J9cOXSZGHql7oObWWMWuDT7/TRF4B2iAzan5UjgJ78+Uqbq
N/Tgquz+JSFdHAKgTSnVifYXNx7z+3c2hnAgDL1cOhWf3dlQrbddi5JPmdfe1e41tG/VDYF2Nmyr
C2/JZ8/z/Ejcd0oe+CCJj5a/nlJhGr5v6Gy4nwY3XY8P4bbhlNSr8O2SWEH63C59OxYeSDT/SAoo
rnw9ljCYU+mZabprARvmvnRjvDVKtE8lb1dExltN5pCATLKa4VrDuNX9p659avKNZ9AfwFVn1Sa7
nv2oAq6aCIjHxSMqvtPBGuoFzFRWeWADtZSzDy+ExyzVhxEuLPPrpI+OkDmWfOieg3KvSlsrexkV
AwSZ9TQFmYAalq+Doh0/2tjWi3u9U9Y+AbNVhZkmeWGp3Ovs9YJxUaQfmQFWrFmMyg7n1vzgz8pm
E7yHJCTOqL0kw7Eyb+pmwKmQLKR0G6onFRxc65F4O795yomxto8WCtsa9BRIN1LIWgNz5c1YP2vy
gw+niR44Kgua+wxIYxXAdT94erGJEDYHcnxjSvT1iaw0zbU+c5Of/A7OuhhtZpWpihisNh8SESxr
aV03svygcA3imZXEmZoePY9MBv92inC/TvUB+aREDGNuhLauRvuY+VKAQezVhKGBw55lCqb3kseU
FQlb7R9mN0qfai7oBxsnC9LjeRCIBpoEGWDdYmS/FoRroaf3U4a3l/dkP76L6CKxFNHCMr/p3jo/
1sPQ4120rveSfVsS9F1RJnr/fRb5aetnyWz90Roh/8RG+fWZVS0RfEPLM9u96R/X2o56ScF+5iV/
Ue/0+/5v9N7c5S/Tq3Sr3lsP/Vv3UfyNn+VXXGYkqr3wU/0Ku50eVHSKHkhtoyp04TP+sPq3WNbR
wkPZwKLybLAY/bAYNQ2bHybcCJ4q/QUqsNEW5dHvF+OHyqQyl8tEwKisHOgdfr0YQ6ZI2ai3rOYh
jhkI6gIS70H2MBAOf1HeLzVK9MYWBteFhdwPa4h5CUfrm6EKvMY54UBOjaAJFY4M8O2leWoI6CMQ
91R8jMuHu9/P8vuikVaoakBLltlKctSvJxmydG86/GSzN9wDP5pm2LYquyCkPdjOMzN8/t+P+H0O
mzdtkq6yc6Psdb5907PMGswxS3a+fETJJY8ciq6h4VpzpyB+/P1oP1xLDgfOCacXE5l1vkDVS4w/
razPk4u5FRevE9Uc64j2iGT7S8X0n04NwTbNcwwpvKdnz6an44zTZ2lKIz5ydq3p+sF2tg3htO2L
C2b7TzjD1wkGnxbEBJY27HDgRny9dW2MBzbJUQYrtgqTHEw53wCUuqfXbGPZSKdv0Qj/9zfJra6X
16Uz2ZTVJzpkEtVF007d1IXza/8paJlRyqXD4vPj3AnDJjxPwUuP1vL844X78vlkff341Gu4UBJF
LxRK5zoeaZQL9lsmaxmb/jPsMjBDVN70VeciJZ5/Z5N2dHx8eq1hHxG4cSXNb98ycO7TleB00PNu
fDqfNefU2cPxNqR5QP/SbtaUXjxbXS4WtDdJQwAI9LZ6/vt3cXj+W9k0xmx5XQBagPDmRgsmOvuh
5H9+ELdkC3cpPXXUd87TVc5mmLnPfTC2FdfrwXfuLq19qMFzl84ugwRECJU/PClN18+WCXnjmWJV
GqRCy04J34+WLsGnQLTamejWn8oaMoQNfjXXSaUhOVF7rUhT+xNiL5pjo20VM16M79WVG1fMdqR8
YNGHwgqUtQMj+Bl202jQ428zwy63wOF8ctKKhWQB1l6GJHsR7d4tyhOzGB2AiX7bO/hDIiKqZ8tz
UCFO5M9KtgxscmLT7CTWKvJggjogYvXSzrHxKnaI3gbaer41oNR2dpM4NfwHHrSBEOFlUW1KKMED
4R9ugcSgIEJiOaIXDNz0CLvbZ5lA7VC2c4Cchq1wbMjOkG5J8pMWV/7t8Md/KR8RPugzgzJAicbn
CFywhlWPuRlFqu2XfDg7Kmxa/w1PNisQ8rz+4GAkKkq+A3yo0WC9oQev2jLIBsfgBWCLCpIsQE5v
q4v4QdlZd/yy+LwJE93Kff+hv4RX5Yfylvt28AyOuDyp98p6/FA/wtvwbwZ7lK5B7fALwgTzmOgn
Lo+bEdDFtdnWaLAWRAaD3APMqaE5OdFE5zO9CCPiWceX3fF5gncq2HjIDNHxSM8tHVmyI35EpIHc
CUh6+5miTCcMps6wNEhprhb8KDZuQFejAL3lROAr0YeYyDZhJxPG5SaCKyKEojzvIQAkHmeG+6G8
GM1TiY7vQyN1gty+v/1TcAWNFgdsU6x0ay4m4ojMHiWGlHeB3dFD94K6mTRhIr94FnN7OgHEhymg
aCATjd4l69q3IEbDXnJqb1ZJDTzBf9M7Ef4r5a4COagLRNz03DpaokrvOlLFHQ5qEMEmETSxECHp
GnZ3S1Gl4z5ZCzIipRax2WwxIyEbSWnDBTVJZViJ2kqBCG4546v3Nqg2UPk4X9OiwZWpvCsIuIdV
KNKQcpV3wpwqRDKQEAE/WXTY+xwPOfhCF2lAT4nas0nnAaZMpktZu900X3s5JMXWbQha5pBh9cgH
ZVkz7nrF9nX4yDZXiRoen5mHdDix16O+TdEIuJ0VAZBfj7nL+1y/Vi9w3hvLHq5jfNm28SxcNQ/q
q0VvGiitD755QfisSRgz2umERxL4Or1tP1wSEJra2avCshcAvN3fqU/8HaNzM85DtdYiypzQTfbQ
2YcGIQpKS/HYwKQLD2l87CKAa3PpUB93PsRW1c1h6s9pNnSjYbjO6V858S8QQEfUDMpHeF+VCNxg
mDqcCio/tKGBj7cPjKk9vZO3mJOVUDhCBUh7oRkXGng/VAlV+sBg9WZJpwXX6+tkJiSpnie42Hci
/ujKq5cCfhe/Uu7j2xSPk052CQ5on3RvKUN2mBdXXnqpdPO9lqVSE1BxHcAiQpJ5VkNRsnCYhiDX
dx4F5ZZCdsSuIzd3ohKutPotSg9G/Bh5RAwI1GQFVJnGhTn9LHBqbmXwEdB/z2YEjH3niyOtyT01
6iFPIvnvR8MpaE17QuLS9FGMh86jAJkS/J2s1YLw7yiCj4z1oGiITnINg11LvRJYb8hs3UJwi8GV
xYjRpAgd1efRXFkaOc2EzgWZuGm1E4wBQX4GE+IWlEX+8z/+1//7P2/D//ZP+c1/zWD/kbXpTR5m
Tf1//1ObJ66ziY25XaQkRQVGo5H09Y6q+lQHmYbarnK7JaG3K/KT0NgRt05d3F+X9mvnEqDkRhQX
gqWwiFdkSN4qt2gvneTRvPauW7dzmgVbxQX+B0RCMfM1YbnQFhV7XOFIdzwHmOxmVnT8/uF/qB2h
wZxjLgyW/1RUz8pXrZFEZtzI8V4SwLq3/SEZycchf1304QToLZzkawtdXxljglqKPrMDziBjJSei
3dW7mnFj/l23VmYKsxitkhLlnvikeiu1Nvce/8Dbm9SIB7ttjiL1YEs4WUm/GfL49vdzOcv9/Hym
OBdW3GzsKEmaZ/sYLxzzSstidMxCTPDfamKpPy+8SeoI2Ph7RN8m1ASVoH+MoRhTVKoDELriS93r
GzJKnc6dIn/VSi0DyrUxy9rHh9l21AnPXn8U1H2PZwbFKC3LVg3Bwop3KrKlAXZtwrBtQjhoR3Xp
EUMoMuYNBRmKVeumpnl/eXuByP2nB48qKO0NXmSQ0V8fPCUJKx7pTtype/8x/5Cuq2X3rC/EAykL
85LSAdvuzMpJ4jcQP1Ls282KIfVo7slYcHunW4JdkFeeg1yRJaG5MgjTOiD25O/LDpGQLB5qm7XY
Ql/NUpnUhoi+je5T3SZGIytsSv1RO3+nf66W82/5PiG3WooP/BS0dkm1BIinPweRSR1ib1vhx8+M
TWjkLV9ItzOPbJB5HSOCCIGjhJDvdcBZBraos4NHlT68OX8hSKy9iifDYY4HzgxbmiUZhyU+D1kh
owJLwoLZ0Ji/CvUbgalKtCNiylgFqXaX2RLfKcV+igWJqIrV+U8Dc/4nJVU/cz4E/zB5Swo7TOe/
y1qCr/1fx+ck+ZLDq3hHm7WWQV/a04s/A2Tn6bpjtwwqVrSV0p4oMemudSL4mu8yX+ZEeIHczREG
ZIm2xCZ0ti/bRWJnt95r/IQ6rgZ+EtjCKUhseNNMSSDlg9Tu3yU6G1xbyMaY4Dh/Pi77R7pm4pzV
zKEKFmzEQHNdkTKNNhQoGugdDbVDvgQUxqRKP1rq1vyIIlznRoM+wLhi/venddI3PlfFHqqwvT/M
h/of7bG97l+Lffc4PaqvHBK4PDV9sXBF9ghvvBlrz7dRjxjP7VV9ZR6EnXqQb8Vb4wK/94dKJkVZ
oA1Ipiw6L58Fo3+K201cVNTGLMQa2T03w6inJYCriPX3pw0x7lJ3pqGN0SUi2mcb6Wxcp17AbA3X
RmbTMs+i/xy5TsPYk6lk7vLscQpxQY4NXBP0zKyQ5HIOb+EZZ1KqTqFAmln/VLE0np2KhreZ+mkd
mpB6THE7zHcDeV2xMJnc265YZBVCM1ppOAI2Rn8SonJZh4BQuupqrsMl256HXGdZPTNjdHpzA0/5
REYGJiIv8lZC37utuE1wFin1Q8aTl1Hbz4kaqUUL/k58KMz5uej3k/CSSISLyCfF/DBCot8JwSDG
mJT65e+j7/eSAC1IfCrM5yJBxed6el3IpjwzcXCn0rZB34FdiXNpBXMxoO0tLyyjfthMzvxIUG0s
HZAUnXV1Iz/zhhDo6a7EJxguasCo4UKI545LE26tS7y/7w5FGejy5xaeogfSlfPNa9WZAYnB+f0j
LtDttJMX8t9+5bMfb4nF6V7CZ/2iXkaZFw5nDyA6i7mtQwVfogj49QGUUrmSu5F5MtkZdrhu8aGN
u+5V+9OOK7ZgmfiqqyRRTDazkr65Nd+FUwha8sOqlz4w/WB+aYVWcwRjMRBzxLa3ypc4PQJv/fu9
/+ElBUIHZAgY3CdT/GwV4SWyEUSaWB5o10gymzyr/TsZp8J6ttKT2sZXuoXNRL6Ry9XvR/7+HECo
noULrCRNKrpn90WpqinNvITS5VakPFJdhc4zSq1LFdK5nvX1TsyHQb4IhVeGxXj2uPlqG1LwShQs
ItbKpz8Wiltpwn6Ez4hEVoutdf9YFY+TXi8wnC0mg9URwkETtNfEovX3k/5BqaKBsaTjz7OIjk0/
K4iNY6ipiexPx6FcWz7bsBva/011D61V01bRtc9cFjkjiJL84G/K4GaSn/V2G76R962SWhReECb9
sATmAxnwhRin6QGdoxTCPNNbcPbyXs1ulBDkGwkC8qLpnuLiJhR2E4EU0puKrC4zTnl1GCmD6JRt
PCVfZUq0jJiKdLG6KwvDpkx0H0fxUvJj0mIgDxHnEbQsKBRho6K+C9r30LwNEyykVbdOCdyM0/JK
Lw0YZ2zIWb2ieZLqF7Nk8/TcRVezYtPMibkvWeDlMc0h1uThq8VmGfsTuk4OI14Ynj6fu/MHRqOF
MUtC+PZZrP1n7sgSg2aJLo7HOFqTEucnazk/DNyqozEto3c0m/pVKq+sEAEeCSaTuFDLJ9CbDvFs
inVI/SuvXiswRnynWcl/mHGMzbFdKze/P0mfju/zz4nmcH6WKE4SBvl1iIlEJfbhzvV7ETnbILyo
WXTXiv6GdlakuINIdZVCU7ggaNeWiBprrqNGX3iV5dQEAkvtejbl5iRLK+JHLrFwI9WSYCA9J6oF
rj4ZB26dYL/ox52hv4+av9FioEXk6BX1QffanSj466bd1fIbtAPy4Z6TDq+byYpuVN9LddEaBqWK
fdG+pjStqgAmi7Uu4lU3JPsubVZAH+1RP7VWTlNGXGom4YYlGWjdIR4JbY3gs6HfrVeJJ3PnO9J5
yXlNn4Lg8fcr+cOGFlszPjKq7J8bwbPBGn1rK3Yd+M2Se1ZJydsoEshIO5H9qy9Ud1NOIY7AqGZK
16nk/wkCknb0dBV2+wRypB8+iiTLBGGxGfAoMl7aVkZwTXuXctl1bd+Kz9L1lMNV7Ne5NB57C9U+
oT+5wprvkij1xxEGW+9s0bNozpxLI6Ggal0ZRCqCmj1pwY10Q1Sh2q17hhN5qSibuLcT6i49lT6H
MD/fW/rRUu4O5XOO4ZKsmObCNvuH2RAmigUzGg25xvN69qgqWmr0YmDIe5NHzqBeI/bP8Vzcecv7
e7IKXJOAk0559FnIZtF9H5A+Jt/leIsskTQxMtlH4lqskQKeeFDyZf85LjwV1t/BGmxzDm9MZsJt
DdrrfmjHC3PIJ2Xt7FWj94Q2DBYfM9b5cjJTmqyc4rE8dHHhGPqpqOdIS2q84WfYdmnIVPSrnv0G
uWmCQvhNF8RPA+4e6riW9SDx56PSQhvh5TNYvqfdRqED7TVLxXi3+lPIQGJSSFbYwWht53YYyQqZ
LYkesxWeE9nItcs+sjxb1iVpPSAUNEJwhETea0CtjCSzDd9ba/lw9AJETmZ+SGHi2P21Kr91srjy
p2lFINTvL85Pa4e594jCE+8/5PGzubVqYD/4umAeYEst4S3aHkzlVMQpBkpzevZacWHFnaulRJxd
jGact8hfb8rcwzJlC2GyNoMsv45/UpwglJD7T51JQjRUs2h56+QViXW592Sltkbgn7boxr+FfO3V
JIlfmCmM7+tmDk/TjtYQTwf+0LNPUBZEx1bqeIz8hYmJflh62NOZyCGEh+t0kWwIjRSMlTdtTEIi
n5vhLtHf6Ujw+EbtlWe61YY8M2Eh1GzjyZ5tMCeQyxu5JeWAdhVekauB1Yh6QOyWB4uWyrijvAZE
ISvcxuQ9WPpYwPRlnyyxCKvFGjiI+KYlq9BfNXi73lhC+riuisc+WAjdQ9pZtmyR/7vXHqV5VCUK
flU2DpcnkBySretuVaIBfa5wKSvr6MKSD8Tt95tGYDGbDQYE2qva2RMja1Pb9omY7KhsXPfYOamD
X8/eJ7KBnOlm7m7JW+B0TuZKdAdDGw3TarJ92maz7xA9uYMMdE0SgjPLfeb/aAPxbfaCXlOJQCMa
O2+qzWbbqdZUEjcbz13dGou3mz9/6CAi07CfC/vwt3EoU/CNsCdcYuZy/j3k1qVsP4h020LXcrOT
7/ZXswfs798DLQn+9sfH++/v0PdVMC5mjOToslUe5PO9V9hanlnHJux+DOTivhBcgiCoeVbiBkya
KD/8frjPofbrWwOt5pPNw4Kf7KCzZ9aqzKBJi8rbBRX+Mr+HekjZw7zu1MfWm/EImoMfhI5N4iqJ
5VTGcrCeTaNbJuG9UoSOLDLgksbW3RdxwKZkWlTk50Tti5wJF6aNHwQl+GUQLVHmJGQJzcfX90uc
ukauJk+6wTavTMtw0b/luzFZijv9D7ui368Mj+C3Z5NqNgULGQ49WxLxbCek6Ar4uGJIdl4WrrPq
qdLC45hdWX59jWCxEVaxRU5mC01zcphbs44y/5woyCqHhGtFBjWZDeuBgpTV89YyG4F9g4fi+9p7
Qur2SOCkn+ULxbsPcuW2BFAnBOLCZEpWmRpHadtVkADrDzBmSA0knH0JgVY96fDs+R0xJyJYlwkY
JmaLupr/WliNWzKdKB0J4PmtJOQbSXnpRALw6FTKw8MEIaBWjjI5eoV68tlpN9M6wHMUerskldcW
LMJZBtuIla02zL354BTRK1pIoaxuWlozpnBjJda+bKZP10JOpR7MRIOGUNAfG6va9YGyjKdxXw6o
icVpMbM1oRGlibDoaIT2Gc6mUneKVFji6LEb1p5DjaGX3mjVnLL0wyzzjR+NC7RWSJ4q6S8xyFn1
kMgvQPLyTVuSNUxlIEWY+eDpDyZWYGE/8458JjVaaQphKgpr7MjfGNSBfbRRMyIpp5pZQHvRgK30
skLi3zHuT4kKfpjiZZB2ziAj0ur2RaMsCIlsZ19LfKzoGWqZssLD0nJTK3qD4J/cqqc7EVHtYT1X
HNvMeEri4baBcRbSUUM9VojpQqxENjSY0jqVwLUat2e40JtNbg4nYAWuNRZLwCuuZkQrKftIy62O
cLMPh+1IsbsmlsqLL4C4vu99kSyywYY1DiQPHsnZCxQEglrXRorau6IdiK6gXhFZYdBvvPDyzK/i
2bBCEtosd4KIoYjnkzEk2EytOxQs+CtW3ipwTtTU3y67BP/rpT87ErOtaKGSRvNJverrOU05ZNFO
aKd9WdyAv2XRVE62VTseSkTkIeZ1+WhdtQ8JKYr+Ks+u+tzFabeTqpV/JRfvXf4sKB8YW+knhSCr
2XLsI4PnfV1ZfyF4hJUzZHbZbxp1lT4QtKgV2AEPQbrUdWcc/iopq+VtxEYq2Cf5c/5hpmsEAZTI
6/Jq8B4KnLnlZ85dULne+2Bcm0SAJpvsWT6ZM34WJO9NMD2WkAaKZa79YWhl0A8wjFU3Uu1Wd1m+
SV/M6sAigZHCG55jDBnKjaQ+s44atn0L7dDJSVc+ZEyZFJpRp0d3UX7q+IpHb7qJ9XWq38jWof0b
w63OT6Bxx+gxX8WeLTyP/Z1Q3Y76rsYAMIeHuwz3sABuO/ati4gIVRIi40WJsKZ1Q2FPrGnNC5dc
icI1wZu1t4z8LefWjU/qPmQUo9VEkRqVPA2VrVrgMh7El0m8plHdFH+7/mhGxzxcsggFCkbfb9ZD
PBGcXIKKoNBOpkB71D1Hrx1ixb2C6MiHOD+ONDoAOIHaENBe3qt8DKwC6YNKg2fRAKEGC3RtWnZ3
Z/KXw8OQHSyqOuPNQHj2DUbJpn4by3sjIWlwrT/naCLSB0l8wcCuM5mtSnUfZLvB3BF5Duy7JEp5
+hPgJ2fzJrzTIO+UqyADKLPIuyV9+uEtoqGxScl5uUb02tOLdwqqVuG7daki98O7hNQIsBzKwbkn
dj7tNbFa6YOU3ffU7W08t07paismWueiAPj7AME7BCvSQEKN8Mw6O1TheYOeek2O8EzdZvdoUIjE
2L4ONnnKT3RwtO3wKNsfFwaLufr+9RXmWFRYSEvVGZ3O1yD5FAtZbgbGjnC/NWRY/GG8yRMR1GN3
lGsS6+R7XX5EyttH90N0YTf3w3Yfmd0sHWVXTh36XJM2eTMeS8ZWHW3Ikqdhvow2wU04uIS5N5vu
JkGthY0c9cQGYGS9SVJb2cKlYL24VlZEJC/6YFnueFJx0lO8Z4sa/rlwiX64MTCxKI9qbOBZMZ+N
cqIXGvloKNk9M7zdL/w10pwNnU6AFLNvZwQ54S/1CxuaHw7KI0Cu5ZxTSCd2/vN/Kl9t3wiDj2xh
X1OrUbUe7vspMtygucQl/s5Qx6tHBATRI5+I5M8axj9HouEcZBmk7V3hhrcWMjlcSuZNnCzKI97N
vH4QNbcFpCI4qJiSR/6H2l3TK8wDitTiW5lctTS11LXub+pZAdIdRt3pSEcaUdlGyJPk9jpR1zXC
g0m9Tvt1iODJPMqAiIutRX+lRjSh3KX4Jt5L4Z1RNDPvc+GdnFGyFzpS42HB5bbyID202V5/VfRD
nD8xB2TknL/pbFkYqrKncXzXAI1iwB7Mhe+7GkZYOnsFZTEXzQsDTV/fNaf0zsM+BpmC5wcq5bvJ
lkW6imFnQJho3XZy0WrU+YbGHv+qwerSXHnqRuvhaMC2l5xu3Cr0YVsgN9mGDmJk7hp/K2abDkEb
RjGDEuQKWJoAlaImv9uWlbWe/Y/HJYQStGso4rAsZ6o/ezy8UTeKaGjknU6FQT3Rnp/V8rm/pVlU
Sjdj8BLTHPv9RZDn/ciXsYLFhELFnP013AXSCb4+k0YxynLWmt2uoX8dsSeCYZRUi0ZftRFijGZb
0RMlRH5jGa5sbYTiMLKr22ZQ8Vdj5zbZhZWO9nnE3z7R2RY2z3uxrD2t2zdD7iZIocyu24g6pNWr
QYqdMaHgQZw7i7mqIhEeE0IgRZREyEvnbxHUxk18r727JLqfxF1dv4hmsNaq1J15BnX2Bq+yeuyo
GLUDxdxQd6aY9aj4MXnUyOccEqNejOjZrGyZMFsFqLvM5L7wTtrAFEr8EckNjlGDqiJ3SWlobb40
suQ0knQQ4pEawy5r1EWYkHAurcb0I5nuGmsAIHZnAVjxroceBlkn2QXKSy+90ihnKm25Sebmp3ay
2m6XReyJkR+WR0owqW3GTI0p83ctYGQQkys9iMl+2KYS3Xz9SRxDJywf2OW6cZ3jDdn0JUjEUrxq
wiuluCfC0Y2K6cNAGTm0opPRzqe4OmjAOj+iqt8Y8k4xkceh+9AqeSNNc0TTI/OjmWFfnQ6t5cRV
uFDN3i1VfYMNeCXwNdUIcadXAipAXRFZCzZ9bhrR2axcYb6U6bpSGls2H4Zh1zOCkEPr5L3nlOlt
pBKy0OIZQXWZKm/eWNlyZm5Ea1sARhHADlk6O67xOu53FQ7BNvroZvwZHYyINlrDp60I0dHYBk5S
e6gdUb9jzF3kI+AmCamk4Nnd8KJ9NMox5U6FLXfO2BYCPQTyQBOoqZq1HkiZT6RVFQwgN+IWTiZV
NlHPnDDWltmr3KBaQJpXP4SjO6GOlO/qgucO4LdCPJuiPaXyXQkJwZtuAXrCZF0m7VOAZ0XQ71gY
6jPhCdksQD+rPgi6S/KMQt/ac4J8WeRLCZV9w07SsbJm3RSHkLPyMA/XTupv1XLjma+5ufZbpNEB
rDvJLf+ExFJMbeOm+mkkWNdjkAC+WD73wSEd3/vuJqezibXppuBejg02xwBNlQZuSL0rylNW9U7W
dTgykZ1EThoVrtoeJ4OijvI21cqSA/V5Bu3iLUW/kA7DShmrZc5Ks94VNIVwai7TtF1McbUia9uJ
ya9ppzsxEOw6Ihu42ATjhKDJ/2Mp1SbVg4XxQt/PqSdla47kmAfWIgAwKPQLRfhjTneCeWflsg3j
HL3LK3FYdqKxFtT3YXBfhdyMh6YT3scOKW8wLmWBGELTlZUeSWM7C2bEYqfKOJF8NJzImCa93wei
x0DPM6MsrfHGUAnbq+sV8kgS0YaV3oSLSgetlyvu/GSlokF5t0SS8iLzheRiJ/omtisnYJefAbVS
0vd8WirBOueKkOKclLwlVA3qPrvSRJCLvM1xZq68st6Z2l0/KqTOPynBFRE92v/n7Lx2G9e2Nf1E
Apgp3jKJytHxhnBkEKPEJD79+eiNRtsqt9Vno1aEC8U055gj/EF7BJDlJAUIPRwx9LMttq/aZX86
ruIAaw2xczJAuwGYk/aM1GOkQ2jRn0RxHcRPYuyU5cOJWqQLZDcUBZDC4DmA7uKoZaO50RQrTWp3
pxpBBUQ6yzexea27/UjMZrFEk9TQzTxfwD9ItMSLtdpsOBcD6Wy3xUZK3urRpKbXFFU09eM3pSHA
L+sQ0bSqcc/BpzZex82iiSM7o7gATyMC8FbqvRoN7vaBJXTE0RZjxuw5Irql5+URHNwgAtrUdHEK
WDnh0c6V0mZctU6qN9G/j7it/oz5mahPskvgnKuZZswuwtnVu95KFfVOIpvow9pLqm06JgWjT5sN
s4hWBC4BZWyMhsSjSoxSZWd8Jh6N4WMKvdWEilO0b6dk35Wr40h0U3Rt4vQ8bfnuYvmh9dGmOQZO
qW/1s+rFwXs04PEAFaWhZOrSXhSaSa+ujKKxU/ZLa+DpgNSknzmjeAWBOUusML4vWegENPDPffFh
gPZj3UUZCnpFZhUaGshPOTejtR96V5NzrAz5Mg/Cy+qMpuTJ44pNNZUb/L0BIxV2C0CmD7FtOk+j
40pXmTE098UJagrZDCFvWPYGwCoV4qxOVZeQDdTpSgHTostLiLvsgOe4hyNARpKXa1EB7CJux0I4
BzQ0oauPQdTIzOSXRout0YWmNCtd8TWnyA2vZnZ2GW9D8ivOiQBcBF4V1cythAsH6qIb3UcadvEc
k3pkn3kFaV+xqEbTYY6oC5HrC2On6R9PQxJYNRImpcIu4PdcsPlLEbAxghfY5w6dfVM32NhnYXaR
uk2q00sIaTtr6kwoHxomojyXLJ9tXCWZm46tsMteFc5rnVE3iIHpWLvpN/pb1kPfkzcyMKxQtviZ
9USlaKR+zxQHjV5Fp4fhxAC+L5NG8TAXCIDNF/MwmmmXt7/TrX/lLkm3AGAKUGlB6KCm//PCqRim
6lGX+8VJ5cRt7sKWt51DMBkakcxry5EXQ9gO++cjJ67vwhhq4htlyBc45jrDgmMrwviCdyN83eS3
6uB4TC6VdhT9TTlydJ/4jgik7k/IgCv3CPRgKy5O63ICf7NdjSH+RNMYzVsilOpPomR+pBuoLs+N
Uz8xlBlbxektbVoTzP+J7R+mEt/WaXZwMlytdCFO3wWvf7/Gf/Fnw2v89gRDq/nbE8h6KJVyQHp3
xGulnWh0T2N6G9Y5+8hqK4bZDhJ3tDgi1y5YJ5fcNtywmsmA/NTxP9lqKEjiN3fpZtDzR17OWSbv
ZPrRUExVZtQO2VjaeOoKqH8K5hio2tEinQm2mohRtF3AR1gZnw1UKnVbyY8tQprHyThd6iAsuiUW
YuPYghIQvRbqjQz5X8DV1cNfp+xScj4ncSlsxMBRaE4Vy/4tmepvUoAPxMu4s1VELOC39LmthaR+
4KP/fv2A4Xm//6wgpHkZSqK2I34NpL+9f9wHBD8JDGlBR5hWDSwc5egRaqPu7siQcMR/2OjDVI2Z
wyVQVwXSeOIODKDcbCJ1oMdE0hzpTWle6LMSjPe8/cgRsbdbyWXW2vt2vmTnQ32wiSilf1/1drzW
Ds38QuRAh9i3wciMclv0mNRFl0k08fVFPnbyJSO8ophBdtKqtaas4nQpEagBstZFbXJBKab5UnlU
v/yZzXjbjnZogXUtdCOahxlK6QgFUttsKFErj7OgyWbAFRgZ0es60RGMplJliZqdrALDTCIPzr8y
eoLYIhoLcqRLcjh2n8T/U+spvu3Ha0NhylV6LD4kkLzuRQFpe3RamBeTElQr4n8y7fi5IlogVyGp
lBhZn83chlwCQrpiET19gVW7J2GeOTqNVSCm1a75sMZnNI0RLkDEEJ4LlXlhRcVMOaOMSWo5zjxo
HEBTjdasxHlKee/WgunlyvpSOAaSqUtMEyVlPU5AwobvnDp9Q8tFGw9AIFOgoKY719vpKxqyZKvn
auXTLVNuDS3/RdoMC/rbahqi9bfVVETyWWmiQFpktDoDNm0G50IsSWxOx3JO639V5JfPsh+7sprN
o0tky3jryorjX9Q5uHlI8VR++WnsGkmzGPknupfAeC/ApwUkTS8hzF15VujHpyNOBblceKo0euEs
M8tQdQp9K6viY13n07gx5nEGbSdU7hPMmqIse9JG4VzVi7e8O3ptr8zSJt3LTWKYVSdtjZGySmXD
qSIS5EY8jJvRqrh8HI/RuirP6CAdlJiJa8jdNHTJi1lQMz6JHPSKar+0FFDdeXKaj/sGm3nw5vGr
VKMchZREl+R2xDTjwg5Pq9gSQeqPoVqdk50sAW5DgFpsHRwoSr2c++WM10Va0VEWgz7B/aExWANH
UB1xOAvkDrUrbck79saMo4KLsaroQTcx8NkB7T9Ls+euJ2QUQ7/eDJXGOl22ZdjcSULLd7cGQ+G8
CpajkTAdqW6p6OuBIF+cGUbIH2U9CJDXmHyWpiBh+XV6ouOpCnachJSOVMoCn6DMV4UK5J73qqhI
6vX0pIb0IikR4oB4HLt+wA5DRTfQNscz0+JL6qpiuVcQkRkPwOKUx6fc10/rvEE6Jg0f9FOwKc4C
laBVS3fDiLf5FHpp3QgnzRTrpZCFD2rXc3pl422HKq6uwZNTz7JDY7C2Sr22VDECPFdXEBL3oeje
iJRfmit/RcqrA7+t5dPYl0NpMb6jEnHbnQh7DaHywBUbK0T8WUDnuaiWibyJmrfgvFFSWLw+BsWI
hd7B3gvgFuirKKcpb1Yjy3itsRlDGIMydbypJ70I57Vu1iMNCQMzrvZds9IRISbAYLUKhSvfjYwa
c9VZU8xqZdXk3inZHkMv2I7VIRYTL5VuppcnE4KhqA7zODePJ8EWKHmNzUUebzrpTiUd6BalvG+N
+/HUyOgMelHMKE5ddtBIiZ4B469EuoP6OY6OJvG4mzVk7fkiyb04ckP1OcBRYnyQ0ynh1XCC5iD6
1KB2LN6pypLfC3Wk63YtGIKBJMkfYweNBykWfyUGElH7IBzdU+8FG2Qo1PtBS5WlRU+vaVmXHn7X
IVw68ZWOcfRKzy/uLOFsyT7hJN+pgUcNUeQ7YbxNEmgUDPbuh74iPUAsLOnn9e0hQh9CWRXaJkiX
aYrIbXwc4qsi7Jp6HeTTJr4fobmAlLSyD4A/4GcYAzNTbW5i1M34mU+zTH1G05MGpNvWJPUbnXzh
eABnzLgnS19L9udxqJt6m+IB41q0DMxSMNPX4uiEwV4fedG6aL1xsjwfD9Dz6siVYUmO3fPr+ZUo
/PcCVYZk4a/1OQBKvsXepj7GklgL6qI/MrINX04MiYok9HTtsxW9mhHrqUCaazxVRwctmudxP237
EaXb+T0e+n/KBAmlixVg/SrouNlz3ByB55xil9lPB+W2OChbZDb6nbS9oFnvVx5mjTiK3NOPsmpx
K4L1KvtpdVwJ2ksxVCMn1qB+39Ct+/tZpd+eVUVIEgF4mAvgqX4+61HO0WhJRXGR1RNEQcgzekqw
8WB0QhyqnlNkCHy/WURavS+Oo9fLKVpoT+MksDn9kb/3s+de30RGtNRSDtDL+e0kw1OTj7uqyFft
qd8V1EJ/3/TQ7fz2fYCdgpoUEcRBs2qY5VxVKkUVn5O2vXQLdIQw5wCjF4tW1FiFdCtUDU//z5UG
BjrjXzrRX+pS31ZCfE4TSQyFbqExoPUvTipODSLvqWJfNx8qeIILZF9yNX9VJwtDXVW3MtvrydHX
w/KIDElQUQQ0ffWB6lpLulT2u4NgwX126wmeQmbvAtBH08BwUgtgw7pz4l1mvkWOwdwOaIwJ4+a1
BuqUWFthJ25uTW1+vSsUObEKluHmY4nwc9l0de1XJ/RGDvPaSc3n4yqPrOe1aB522OOaxbzwTHkC
veV+bIrWTLVmFpLiw4hzO7/cyJW+9EauPtKAOaV81CjeABr9vBcxvOhsn7JHsu9xflo8v76C3Dzs
DGvnLI4HRpiaJ6BmBB66Nrd/r8Sb174quiQ1VceZH6gHeznIM4xMF02x6SSbmw6qUKuVt88Gh17V
/vu61/XOsCqAs8mD7x5etGzRn88c46oVStWxWxsnm8ot7eyaGqdyyslo1WdTUD+CtIClBZNGyQDF
27Fy4xauAbb/uQWaBQztQIQDZv55C8cszgJ1fAbmENgjY13U5FOMQayOsfaYeLHBiVnsbZQgNdR7
fXUltFv2qV58RCxkyhJ/HhmudmGUlj70CD5FlsO/xhL8FDdU9qFx//dLu8ah/eeOByIEHBkUT64n
gGVfieOL7yPR482fl2ie5NtDbpm7yDLNp8WL/GLt2S83rvpLsALkDdmBrgJkoGs5D13Vm0tl4B5U
CxNMVxld0fmqyO3EGxXoNTf3P483yMdgxwjM8WutfgtWI1XRLsop6Q8nV5tIn6IrzbCUorkOt1jD
MeE4kXfCpo4dRo/iKlgYS+1NnYVeMYtcfRovgR7y/CNKII7aWzd3dc785+ZgRjD7hoWifcl9fLu5
MK+6IkgL9SCb88elQF5vSZ+lGT+BND0TNlJrZ7JqNwuneBk0V8T7lwEZOYMg6UXuJ2YeNywTvwDU
V2GDl4++COceuIdr6J3k10EUgyDnjkCCLp9Da33o2bvTxpo4F3t1tx/Z9o14IQ7x4I+Lfv3822sY
j5E5QxC3Wwhk+Ej7kIXrs3PwUQ3VEDMJw2Z1YKUktZ+hQid4o+g3bkG7Qn9+fQkN5AUnJ3uXofjP
fWsw/9BPfRzdAfRoE5NJh6LawV34kh+Ke+09goGLWMVEcKopdmaj87Sf1ssj9HQUpTakt6V72fiL
+iD30OVN30sPmgsc4fJEXyCaGHdnrIfILz3aRjI8EQTNkFa00JVg2JHm6PfjKZFomBTAXV2JHyDY
sUQoN8XSf4m3owU4z7UORDabqJvqMlGn/0UQwLqNv4boKV4z2NOznp8qqsJFBVH41Ltt5Xb0/2kp
9y5i6Eq5IqWIq6mGwCFA+outaOTBKMFYGic88MReXMvjgvrC0jfgFW7c3nBYXS8QRFkJUAj5Agu9
CuyGGjZ0yMVuEdXUYcKmkmnpqNM0mZbgJIXlRf7Mw91J3zf6wchWI2WuYammypPxyZNB+fc2SdFp
ZPpnXOYYkv99e9cgiv8sHp1jHxb5cINXi+eY9+W5EY0OnJA2uTiK8/FWLrCAQTRJAqxcmyfbu2CW
8PdlvyLz9VshQUUDQkCxCjDwzzWLPKEqVOlxdKjce9F9dsGuOztwrwCunSfrMpXsOy+x3v++qjj8
qf9cFUIvwhvECfQef161E05hbVySdHHJ6UlhYR0QOZsisNJkdcq8vse+GkRb24NMLcH+j3Z/38Dv
j433gy6C1UbA9GoxSHVeaGcYV4fauVhw9zyi+UxxAoep0rx6AJtvjXAGEVxmgWDH+83f1xd/ObuA
ApFccZoMVnnDz79FK1GpAEmMpMvB2NdW5T4zCUNwKloOkKB8qk8EF8ySebnx2NcY7GGRjRUeF9Q4
ULR/zgpJqvrKSKRukeab02VPBkFXGtc21JhEeRbSx1bbW0nkL+cTT4mqO7LIynDdn4/aloZwroVs
OJ8q+xFpAw4oJrhmz6/p7mhtzCd1Vk4FO7C8/fxWkvAVda6WGqUMDSeembWmX+WwkXZMe32cdmt/
gohJhn9SBtRKfiJyyg4YSgXzFIbxkyJ0lPtmf/7wn5LCOX4MhF6r2yl75ZDBo41NJm8IHai6iVvC
Y/+cfMDIkSErNMszkkPdxF8iVwEBZAfUNMTmAg+VvxeN+ssRh1cCDg5Uk4b8j0tdfkzKYtSeojth
UtFAfkOFKrzTAcRGNHECR1+JGHb5T8ilLy67wW0rsy9LOGPzyLxgF1ZaGNRbyXq0Cu6aGuCrbVhp
TjIdz+kkS684FA0eOslSsLGrRPeFxQ+wcx0/y4Fn3Ehyxaum/tdSHDTISHLHyO984fe/7QAtCqOA
yVy3UCULaOhbuaWZUxP9ZatBJmRb37K/+OV0Hn+74Phqyxcon5SZFgFUGS0D3MVbWmO1k0gTuVsm
R4hp0a08aAjZ10tvjNXNUGNSPElXpZwgF8EFrL2yDnCy0WxIRZfZCEk5xQIxoo6Zaw4CXiYjIJpR
l7eY8W+wNUoL4BmwsL8Xz3Xr5et9f7uZa4J228pxVYWqsG6Hti2DAxNlMQS6zxfnnDmMq1Jk6V5G
dL2zaVyvlHxR5osi8+TMo0d3UZhUM+pyddEJxHkM/fcF5QxhivAwel24hzBnaAvbB5rUWfiGoJdA
DdL2NgJRujjvulnSTSr6WRAv6xsb47cI8/3Rrra4LGSFKB15NATZMpF2ZwPGbinRxvv7HX6Fqn8+
KKIDMmK+JDjX81S9arKC3CdZhHnwNBKjXUZ2I+cgOIudMa5NIaFB51ez1In1DExGbSVVsCJXssBp
Omqp2qpfTke5sDiJ6ryoRUc6LVEcaarXBEoZPUgB/KMGLKBWHs6taEb0HE9N9VDkqEFn0VpNZdOI
yGYxk5XEqLgRq4dQ/NfzXW0R4Xi8aHmcH6ETqciTpBaK3u1lUgnUluoNuuG1Q9B/FuT/fZnXLud5
YXR1Z8TdWjVAik0Q/WIFlq8o5+Le8UwXFJ2cyDt3jviauePP7GgZK6EwFeYosS3sjWfE4gwc4T9R
w346rbAUrQ/qvRTh7KY59fy/OjvH3+53CGjfApaSRklYduSP53RwpVBbtyAlhIGXr4EUMDuLbtlx
Sze+x3UjIEhzHKP0eHRAh3DZL7T79cFAR8c+TKaVuYClfTFX581emu8p4z4Z29xI6bES+WVFDFkh
ngYSvNBrdbBEP2ZpVpOVymZ6HyMnByGjcoVd8XiZYevrHleq26yVF0b1gwHluovc4zOD7Q/0tSzf
9e3YDd8+xkhg1vYHBxBei0ecShA1dlsr2BE5xg4ejUVl0RM238SZznjtMZ+iwRNZIweULPNlLC3M
jbFl9H1yy7f08bKBUS7vRg6jTauxKJree8ADufWG1cIG+Myc3hh6OfK9OOvRkjRjRAMHFkG5R0jO
8nPz+IRWmfzRL5luTOo5kl6HM/NrlJH22rK+ONXI7df8r/bMcOGTaX/3RP0+q+k5/R1SxCE2XW05
vLhQn6NilBRSwp+r6tSOk7g+i9FG3Nf3xoPfDscBE7j0UXhLN1RzUMqTm4OiXw5fmM/kRJgZ45Sh
XUXMVAryVGjDy+FivabekAg0FOYpFqj1f/WA3y41JDXfto0s1BdDOEVkujjmaqwAdMbngTkRrdY3
x96NGvyrivvnfZIfIcCv05a5diXwjYKmLj8/FPacxuFjulouW+txtJYs/D2Rs2SSaTUPCLriqwvq
0AJm5DxE06fWtlapS2JkVxAmJt5o85lYtfl+q6k6HPp/3eBV6VMIRTliGQxuDU6aHwHHvsYAyfJJ
w/woPd/IQX5Ls6Ad/J/3oQtXOcgxOcl5ga46G1jEcxZnVJ542I+Z83ljKf8Srb709JkdDMTL64Ae
jirBVyNqqtzpXHqm69xch3aVmrN2voKpN3n6vJVF/lbHGWiTUy9TzjBMGO7p2+qKJCUo1F5VDvPH
bMr1Xt2J7mwennprtdq35ta+pdPHn/rLB6QtjNSNhC46hcXPS8Zjvc1K0a/Xp/HkmNoR3gw+IyjE
TifjSfauOEpgqm/qQ2dXj926hvPRvan7dHV50Z7S524dvcho6o5QvLURj3hpP0eBLV8eRqPlkaQs
unjpc9RPemgE1Uqn5vg417ZysgNQJFQX/Sp86bbCo3jPFDR58d+Ut/ZR2WcvzbZ4bl/FJ2HXbrsn
ztGH/gksxRNEVqRBx3CuX9OH4L5/Qxj0oX5t16dd9hLfXzbagUnSg/TUvQLBwiSleS1ejx9QM06v
KDU+ZA/aYXy4bBT+vmza4ddj+DJ67lf82kr7y7p46Lbc1v35Mb7Xn9uNsm83/ZbCiV/JPFj4/hTl
9g0Mm/vLG0Scmt9XP57Hk+rTAGOKuEABJsGO8mlUTponUvHsOXlGrBUYJK2BGlp7NtN0V4qXieaV
iKpFk/hmfvxLsm6ADhzICfCT0dL++VmZuoSjsjuPCBwdvkuJ3S/GL9h37IRlvTw9oQMGwXAWu4Jl
uIbonG39PpulU4D+D/4c+TfOmHB7xpszc9rFxbwXvHqhz/ASuPt7m/3Wa/9+o9cDolRBbZAaMdo8
1lDYSJ6Kgw/6wrgzgtU4d3tcF1iYlQPjpVrRXEP86HFgA5+s6jncMjPObnKwhrzwOqZ9e3dfjdFv
u3CsnPxTLpMa0VOjx5ePfZiw6qahg0ONU8hAri1GegWsN9XVoCz4kBT2p/ihyO6HPiBNNexGGeTr
yqxVP7ISIQ1AXYsm3YHnVuIhwepB+vGvhtbBjfLhq/L74/avkxxEdMaBXOvd4dnwLjNMua1yDmPI
Sp/bieqKh3ymPsT2Mp+rjAcljq9iHzigzkwWtsWICIN7CqAXNL87r0S82BI20eQ5njJ05390q5/1
M7K2t8wcpmVPMC88khtrI7jhTjOBVTTmQrRgv7rtvj86DOt12FoAr0R3OzDD1HfuyDH+l4J+QwL+
fSHpVwltjKtGKCv11/wE4W+aQQIcOE5HMDuSLTWT/6+c9peM8sdVh9bgt7VSSEdwOtgYHTh8zaVo
M9Wj2b3b7TT7beE4L3uaGs4+wS/Zt95vRW/53xbKUI+jFoBEGYKdX6OLb1dPuj7Uo55dvgaaZWZ4
dRbsojdIvJaIMTv5idN5bxC/ELVPzJfEqZwXDatl/wH8B3LM+BujMRHYJ/fvXf1Lea5BjeLOcA4b
bGmuMrLkcuq1Uar5WD+0yHsqk+Vztz+Q6p/NJcZhJ3NpmMAHvLU5PZMgYnVdu5OF+PnkWOg7mKdl
a3rvys7zGEI9e97737f3Sxox6MIwDxU0BWr4+Ko7LUaNqCJp08EIJ2Uc46jtLxZHdHHLGwnLL3Pf
LwUa9NRUTnba9T/XR9kesXDR82EqjzyOFXiQJCxYV+4gKQfD3vbpWBXOavaO2gGZTGRru/xGRPgi
jf6MCIPekjQ4VAwoCPVqkTaFovvqadwdjitpKyBRItuK05kL5jcK7Xl/cvTqF8kBR2ce5zWW7h/y
jA6S94CjtfXmT5F9w4B5gb/bJHLeBDdfSC6zN6djv7/I5L7UIbPTDCsAG1cEt5xCy0UHiPw7WSZW
7mSzzFLtHHvrYF+5Dc7YN77nv6fd8IDoY9HH+GrA/XzL4TnWfDUe4QA6elHAMGXol7fK6iRvizD3
ZEcFpyIBHLpx2d+237fLXqeI41a9KJWfUk7uBUty2HIY3ncz1E69k7NqPfEpv/Wkw3q5/pSMpFBD
hIYtgB7++aQjNUcxCd+dhZ6ZF+YKqk4XBQt0/z4z5iflsYbZMFDiVz2U4fqGHt8vgw5NQF+cKQf+
Mf82v7PwLIl+aTSLmGIif7+kqANNSeh6dRbEi1M+r1ghTzcn1r+GkwEuTeJPg1W9htc0cSj52rnz
D9rzsnOXGAq8tvfrs+mG7nStWQznwS6bH7uhjWBdctNZ3VmX+Xthe/bspXFW9OJPy9NsZt/YWV+T
nevP8f3GrnYWkI7wLCpxvNDVHQZHDurQob5MUsM8jZCEAb+KE31aecored4Y9mNqCtpUv8zCqNvl
UWv+V1vh+x1dNb26vsXHDqs1KqQcWxMKMZPhK0f1rWLllxEfPAx8byBkUB1BBPm5FCEdCufUCDqO
vs4+m+1EsOCxQZkyn9IpGs4mh03klg/G4e9t90sfibG0JA5gKwOh+es+UgGdUe+Ey2WNhgsSmc1a
36Sf6gaRZrvYqItmDyv944g64qy8g4g7usspzddk5vU7/Fuga9gs1a9/39T43368JgFaYG0qSJai
m/TzbaRSJYV9V5V3QNhXuhfuoWdCrts2G4hiI8ONtsVeRroaUOozdq/yKw4jutPPgqViBhvMKM5m
7SqPiqlAtwaalb4ZE/qvmXc+2bIVOr0juamNt9dEphqFWPLW7DSw6gDPLzM6s0ek5k7R4FhAoiVb
51U4aV/lzekeXU7kqBUzQYfdCefpXqIzEq2bycgu58ksWeKwaR930kx7bjHVtC6euPn73Si/hGdg
cexdZA0EjZTl57tpRrEhZ4rcrxudVH5xTFH7cEo8qVFyhF5wsoUBC6bcA3NGVgSPwRqviph+cXqx
y/N6BPWuPuQAfmOedtx4fWO347t6qAWTZ2kNCVhcRtimTzPY1j1ydaUylUCZY4CLml806En7F7v4
35qmk3ISihGAIpWgqah88cO/p1+qdmziJpDZAfPGfn5eT938bvraTV0XFf5oZAaLbvuwyFD08vb1
wyC8341MMFZWfyujGQLNVSD6cStX2z7J/OIYqXpLvdcwlSTTgKehW6OlsEDC3P77g34lDNdXQ5YD
FhHidoZxPXyK80Ssg2B8upPXY2e8jF78JcpUz8UCVbkFqagjzU4LtGMoKEI6nhoZztnFNdM+Tl/e
NLsxHyaGFU1OnkbqhWcI9xpZAjJnkou2ukWBzxhT8nLnJh7ulyN7gK8aGEVgTfaPmxVUMUPKjg2w
iZMJull/1OvJBYWDo7xE8gZyEitKpYV7Sr02M6sJOIm/353+W6BAAJPBNRULup5Xlblg1ElVj0c+
Afrx7Dy2zlJcHMrJQXlZFy6NvEPkHACZ7DpzGlr8YBosJxPFdBbl9GmFaNF6Zk3ADfK3WS7MB3X5
sLqbee/567Y1s8lWt+fR5zaefG692cyY7T0PIXnHf/n7KWDd/bLgvj3GdRBuAtHvyrgW1toS/yEN
p4JFOKEvM8hewRX6RMxPRvpVttiHHdo67/DhMRk6vtQzDM+r2oLkDOnpiD4PYrCJ20ZW5w+q/f0h
5inPpgCfB/QPTLDchqxk0OMTLUJBAr+sdqER6SjAge9/7LbjA0yLUrHl3FaewldGe3VmJdgPcL4+
ivS998EBCrxKiMW6ILP4LdG8N2zB9+JqFYy8upsBd6scxXgCwRHt0aCPCjt5Hs+L3Wh2fATNFLzF
z8ndcWzWR2ssAhUdPVFQopqBKLivzYRk+S6UE4SoddzmcveoTi6UE7KnENXPZnIL/3NNhvyKPd/f
/9Xpq51EMRyPgVyEC2QlmYeL9kc3M6y3B9mqNzeFW3/93Kiwg6dm7QLs+RnCQyk+V7VSHjdaC22P
MXONMsqrLoYL5XRe4krZIYcUAs0MLtWL2AZ26AcTDYZh0KW2qOj7UjtPA8ULjsJMQeTt7+X4VbBd
BSTYrdScoDJk8sSrTdWESUYZPDRO75f+lsTHXz2fDs00ZSZjC7Plul3Ki1fGws+vkDMPAyRaQe7C
0RaLk+M4s/17Pn/3Pj3HeZC3T5oZHfB1moAszJ9ms4XzkBLEgfoB6bjMvf2dcZ8+zRBcLCaf8aTC
u+PG82jD6/x/P48mDOH+28kSnvWkkf1gBFzYADXtnfHee9Y+1tPyozfd9fPFWa4ZI+WTaeYeDh/Y
tE2cjnaD7MykeeLMvK3meFbi6C93knv3sve2pbPFAWZ20/Lyl3AmS+LgQDcWdUqwq7xnpFV61AT/
Cagn/bU3vHN8P44W5WWPHJfg3yiAvrLK6zczyCHTIEfDHhuFn29GbaUk6nzQxFmHbD30kfF7ScM2
mDDELHAVQm3wOE8Na+CKaRAiZAuNWy1zahrBMPD6Fv4++tesysSlR9Sf98w9A8QRjDX/jJU1dIVL
hZziRE8niXBHdZPIXta4OiTZC0NSzDWcCj90Hb5/ykw8ErJFIczSCOwJkvknW0TV7yzuvEq5VX4N
h/g/z65Q5WLHPjAarp69L8byRZei7kD7DPFs3z55b8FSmpJgYDdIin+jp3atLTwEGXjWjJ7AywNr
G1+NW9TcSNDbQentcdnZy+dX3X1mCrWca3c0u46rZ5cOzpSttJkSFOY0l/eJ+bAQ3JVg4xmyeqHZ
dOdBtrJtRk+tZ6c3VsPX1/7njXy7wat938YyzbdWRbRykZqPmL9NgAltkDhe696BqbLp8skPr4k7
xVLhgQmrbz5VqxW1gDPrJvX7XTVBPN565/b+jki/lcq8uiExpEwX/hHJqrVACoos7A6X2cV5HTqn
O/TxbFwzJ7fagL+MjfhMGgA4SMVUHv80rEvpaOQtrc+mhjtlM4rT00OubDN1cUpe1NxDaZfR/gn5
37R6vIh2JW3lsytC8mLmr5uGDKEXO66/X8FvvS+M1JH9ZP7AW/iaxn8LYpKRJRjNhjrpMeq3a1s1
Hx8RLhtcJr8QmSXALOKqZO7bB05d98Yn+AXfwjZByAv9ZXC8468g++36aqhI6YhakSbkYJ0FkNzJ
mOD7iO7i3nefWr4d7j/eKtN5eWH2PnsiOo4W8qamhNKcyD6xcLE9odj6+8X8FjIhFxDAqJpBEV4d
3a2ohXlZsjRA36MQPLYfJBcnOuvvq/wyi+fxKU84Dqm95H+O7C6RQ1WjPq9IxF/xepxqtr9obbB/
k3AZTv6+3Bf863orEifgFKj0fUGI/QzM4qk5JXoK2lg2+dC5mRwkaz2+P1DguR+neb8jNDjOqn/e
N0tvNCVFvREMrs0RvqLVtzu4Fqboi1OmFRJ3MH9WwOin25gjcucfjpNNt3swA+sOD8HXz/n942mx
nKfze2Rvb7aWh4/3z2sYqALYyKA5+tXK+rboQkRyjuopNNYY6aRnNOv7pVbeq9pHKy/H0T2m905D
tiwXH3Xt1Not9bovHbx/rg91AsA+43Hu4edn8LMznLszsjGlUypob5vp7PJCHS3cyb6to/Bkdp7+
cJxAPP2kkvZGODNiQ74FuTj4a+XL02v5IRlOfHyqVdtH9AgefmvtRkx52EWZpWd22CObvsmAcSuO
xAQU9TPZihC3rjx0uxMLA0IU8KAFNpYx6T4VF2YfzohvTGknxQeC/tlEIv+SXMErfbsoFgBPUQ3Y
dc10NPWRKduNJ8IunuIrpLs1+PSdSk0ZCPCfrfMryhiTyvUN5/igy9Q2OUIVHpIyCHJOsKChBqny
QVD91mDtt5JHBnqrohE+pgt5PZ0XqlaXmzS+rEey/qLnTyVOVZmyS1G3KEdPoTTtGThlN87gX6/K
50RrEXLQsLd+flDIU4DYyqw70Cax1r2Hxxfdtcy6pX/+6/b5H8rOdElVbFvbV0SEoID+pUfsUzNN
/xDZgkgj0glX/z3k/mKfXC5jeU7sqlW1qmqnCMw5x3jH2/z+oL76+PXmnutz6nPW+9vn0WHPEplo
89SgI/06aidzq8UermxHbdbpuj6FTqtNVt/f2fIR5aUvKW7fXxUPP5n7jAfn7a7VdE04bovLYEl4
hYyEchjMTyGRHnzgtVz+e88a/U1+UIa/P+ymoMqKaiiFOQzBEt+2bLKI1BijrIGdVO9KBf2TcLSY
RLg8fwtyYswmsaFgkXfEy69Ip8Iohisx1q8Y6FWiExG8mge5gw/vAI38uGawEiaGkrMBHoeOKuXP
FZ5X/hgkmGU5LDNifTBTQ2cORDXAJwxDf4KA4F0KeBVl4kyYBG7Pqjz7g30clHqrEkYb93Lp44Oz
4och9fddZxQmIl8Azb05kgbX40msfekHlMifWzPXru6SSR2wznGBAUxpHtCJ4PeoV6RTCZuT7UId
wNABCt1+abmYf7K9EzQrfRAPiyhbYrDVPUOilTTi5Rehg7CTEfBzDDz06VVeOncebP8/Q4C/vgOg
DmHeMB5wS795f+XikqdHFsrZiFxh2UF6CEzltfT6wHlM2nXobiM0Yg3jqkcx1D+n2+2HQ5/BM5S8
zl4n9ueHY4IxzjIRVOdZ1o5vB2abgbZ0wyV6tWELIc3WF6mJv7JJuWmHWr07GdCH1tmD0uKOPqD/
6hNouxJqbXhLf15HoqRyFR+D44qIIAWhvK48txASnybnabML95fVCOeMtw6y+FU/TkMqMemqiwNC
sImWNE5zGcP9eEvM0ciI4CoY/rIsSLDV1aNTnoAxzNbBhA9lFgZl5W4CsqwY7cv5gLFkvcMZ3X+u
lAdG4cO/Z+x/fqebHTAoxEYMa6a1aqpdLSw2nvBpp6MYQyMQloknwVTqC6meoglzG2MlhTofDwwH
Eda6tUZWYbSrnDfyqXBIz/r3JnJnw/rjjveI469tE7ONCPuP42SJ93x16c0jpAQI+zJXULddjg96
wDs7FnoXaSyRiIY/8E8r8OvT8L/qjo1cXmfZEGTLAAMLUut81SfZ27+/1r3qHaY/sVsTkS7wryTd
i5jGYd0CqfQql0OxOHru0dx82PZr1QfeE3OvT53G+V/otO/Ux3yywqxahKcr3mqWh0U0VvIR9THE
Ab1C8kGCpR7PBSs3mfKN3asIqvzFEyb8YocwcQPqCE8pMpv3ynmEGN9Ry/L2/bqaG4ADj79RWg46
dQt/63meQ8oTkfokc/kMaQbvpGa1qqyrPlNtc5oYOwCixntCQD7qtE/fXP/7qdyhmfcDB0T+dDYT
9umbTc7P0yIOUp5KZu73qnZYoqUn6MwgctT94u82ylBbjYwPUyPxd6oLfQPjfge9MFYV+gt6tPPd
XZ1DCR9ccuwQI94OvoKUNIGOzCe6rL69m5M9bh0JR+kDUIBR4R3p8kKzo8VssZC06br1Ekvnctbh
vHCKF+/533fo3svTc2Egd/Rz8luuQ3GKMMprM3jt5RvC2bJ3iNcKYrqjA/AMkO2/P+6OUJcHglxZ
QsnEOP62PCtSqT4P6hO69slcxAJkiDt1txPUwxnBVZZhrSyvhkytxNSU5dcO0tpZIHRVfHAd92Zs
XAcjDdg2vTv7zTakBgjvRwUvhlfu8aKy2CeXueZuoye3F67bJikD2sxc6IZzjjSD4YCp0X6/ciz/
+47c3ThAPFB0YfwAVnyzYETS9wZVKEQ7gnTeBpuhW7vKjrAL9DmUU8DqODntfKsjkYn6YJYgsNXK
uQBiTw4tLRreqP++op+T/+ZwZtSCZonjmbbsZ6D8a9NU1Gw4OjU13M4PCcODt+wND9/y4tT4wjJJ
jVxVcfC6GxxGWEZTjqkoVbTgrSTKoI9OIDhdV30y7R2xJlTeOueEEGjq0UpqA7uPKLKOJ6MSHCYK
Q2y0UC/jeNq4eGEF1HuTZau6ZFv4Q6MkJRcjIqiDqR1L06D1UIS2y4yAeBn3xmn9fQ4ITUKrWYmb
s2KEtaFWsAW9wWmZEUlUeBj1IDnCHk91u0e6I/He2YK9Oi7rFMV9DtKfJ1mbXtX8JAIvXqjt0HB+
kCxr9JoHYcFwRt8FVlKgLv33w7njENLTUznQ+uEwKMVfbUd3PWdyjipkXz0fTt476Umabwj61r26
W3v1ch3rM+1qPx2tgNc2MnXnc7B5sGvcg9BGyoB1POFYpbe7WT5p0TJDyK75Dr9lU3kOP0hWf4qp
IT3RxirVwuwmc4mq0JBYWzCQK+/RiOUnXfP2LYVRQeEmSYS5DW4uIShxI8vKpFsOJaPE2SrwAsWS
xgbe1MQm8jIWa3LE1JdMdGWSHt4xRbv4Bg6v1clWGqfDbM/F9/Wa4MhMDlKjJYIjtJs2w0PpOYr3
EZk6idepKNnslOB3pa/ojoIxkAwi9647CaYnidmj2VFcpDET9mktWRhoYn+nRNtJ7YqpleO4WQ2w
XpqOEvYRQxLNBrs2dTYuHxQ6PyjYX7cD3JlRLdMFRrV/vo3ipBL9+MxEO4FGDmhxmiO9o+YLTybp
xhrsgCnIpdGf+C0myYwJtWyztQNcG98kS0Ghc4SxdiYw1VudgMhPKxaOrhoZ9AccZx/sevfw3l6X
+9/LvVk8Qnep5aq/XOhuGTlhVukNNyMtcX2t1B/pbPot9K97A59PIRkX4sFtjGJbVL4/lrtu6YvT
9GifhRlWEOmjDLl70ANDhv9+zM+Z82vfFI9N0qEebNDVzH1sx1YVNTTIw4P9+d4ss0/n6UeLlJp/
EXrCU8KiQM+6k/RE0QPC340YGtu6dEjMebpc9WApq+ajR/bjqPLXXfz1sTdvmNQU1yLFAXmJHc3Z
jV4rAhPpW5GAki9PrsWXP37uJQuxcUY83E2zA5c2iuziZAanRd5OJ5E+eC3JZ3gXN1ffTGDpfNMD
+/gdF32Qe2NdgIgmWtNi+Is4dhuPZyf2lEYTXwG+wKhOLwXd4dFLTnpDQF7DfFQXMyuyVd6jkZ2/
/3uzle+McVERDZjkAAqj/rv5ysGlTopSLPLdUDt6IvMcGa95jfXT2+Md2UMEyrV4iVwiNHCM4mDW
BJKHNQWzk7d6sYosLN903+GYZoA2bd9roi2+2vdPxabL1BtH/cRuU3/OneZBez++dzr9vvSb7XEo
lKPgEgnFrmeQpi6JemO7QiN4Ma57JCjYOhgYX1r4S11c1RJfSLefIBTHNJpJ335gdwyrLk/A4MZI
k+3RFns/s3Px/Ne+yM8yRX00a54K+GEcdRO6yWqdHXrEtKC4p5PeQ6bh4DXtwUp4xrve+FkLZjGD
R/0yGFvBUzS92Az+lzTH2I+f9N4s58FNAE+4s/JV0kloSGCAjn+6lV9L8nJMquTctjmieUEToZhd
tSzQwyfF9WcnRpWWQCQUxqXycjw21b2IDlyTHZ7gaTGxgmnJm2ZzNBzn5DlvcCL3Qme0Uu1qpTwd
p9grwlqLF+3TaF8flG2r6JiJ5GersJvFsBcD1K7sRcurh/HvTLFgoAXcr/YD17l+kZZDLTdVg2xH
LX7JZ81s4I05SPSh68/HL4qXrUIzMwbOYCa4kVctW09c4viyE0lZnGxb7DMQw+BjIOvpV7U8LYv3
yG0X2QHKwKJZTJ6iRldXJM81xK/qKUSHwZZUEeV97MDwGniqWwsaaQXSYfgZTic2PgcvCp5GaIea
B1vWPQ4i9lCE8VEuoIW/pX51QRcOqossblu7wfFiP5+/b/E0Kz1G8Vo/ATVRqjj6ev3gnLnjpoVz
U49A/+SL8eufx2KiSHlSNmW2mzwdF/vaKHZg5XY0HzjxV23562iPW60uLuIX+QBk+35+CWbZqgRY
BDdWvHDubx7pau+/lNAegSUGEEJvgfEz+2grp5RwwfeZ5mPfj4aXWc8G/RI2221lb92NLbmazY2Z
De2FXi3VNzji3+PHmoi7BzFIHEGJsDAlUIQ/b9BJSUkxiIUGvBwcUyfSGfYZPPWQgcAjOShjnTvr
8fen3Rz7dZxE4bhGgTFYP1Pd29ZBZRetdlhom4KWKVYGfAoSvFa1ZxL/1k64/v6sfviCXqVXbLua
45zXjP/sePftVRpu7/N5Ocu0fb33PKfyPj+HbqV9n57WjnfC3WpsA4dMO+syK54TPEh6sbaDvn3e
++gbALLwfs+IdVRJyxaHlFIpT1A5yFptjDqHtMp5VmiIGQNYEDBUL6+qUw8NzPoTRuVGs+jJJgoE
tLG2vb5vNuHQhYZKEsZ8I626RWG9gIKr66v+8oHnPeALmlPG27VGXNruyG6KDJWUjdHq6rgl/d7y
6kwAaEjh0cPltWe3XrX8y/3yIeFskt1X9F560uqrsGTMgYQvWwcl1YXX77fIGYydCx5fySr4JONU
3r2NLGjF+9ch0oLpaz5bTKffAckejdYDLwNntzDHS7OycqylIT0PeiBamL7OwsQtjFn5/CYZ3aHF
e7iXjhEMr535Hc7RTc5YjPyyxvmkw0Ia/rI2wukuNfHVshc9iljCaeZvzcxqEdN+Y3zGvOrzweb+
U7Xd1iOY6LCwGX2AKNxMI+riKFyqqi52RJ3pooZORPMEw+Nhu8kUYn1GsL3WUNfbGPvMT3b49JIu
zmbHvK20SQVQV2fbX8RzrjArtYK1nnkPFbj3XngsnXphId092Y1/Lq/Mr5VCbWqMPo/uJDBqSVO+
BiMS94ykcrGqqFAGhEaHA4sDMUq+PBjZ/MfU5+Yu0ctD9Or94Ziw3lzAaRwww4iTfIUKnv+9z59P
2tP029dZf5n2jA8Oi6IxsfvEYzDXDuT88PpDQjSwVSei99D0ZLlZby4TQ1sn1EG/uqeA9Uooli7p
Q5rfylSfZCaoqqhdYCfC/cKEgcwYM9YbBlEBDcTRwL7KlDj+fG131mn9tbU+pV3tme+SE/X/8Hnv
wVlG/5Rp6/4Xy3INa86knxgQgDmcaTEf38UmjMaNT5NAxah9prr3yR7qfZ60ZFFaMeQyr+WXiD+v
Vs3nCGi9OsDY0Iqtw2mKSwiTwZE5+BK9zqtf2HZlhzQZt/sQsRb2lOfJsp6NGDnBOhewIUh2qaUy
Fy9ZtVsR/kGgFQh7CHrxgmmwTp9g42L6MTLOsSbMZUjq4pSQnFlp1voHS97sI/9GhmgnLs7gz75x
NGtnYirGxZME7bTuPNQYHob1CT8FTpb/zKS0OiQ4E83TZWN3s3R1cXvOomydLdAws8cMCywIR1A0
hoZsDcz+8URGhko1MRP+PU9BK1Ejq1b/u+OPnWmsfZGWYSd2Zud2u7tSvRiigXeQ9gVg4x1ZOfUs
cOAC9PaGTLG21AKo5EQLg9bFmb+ibtRK/jq226m49A/+HDbltF3jNdkAQuwG04vLj+BHlUv15Uyr
TQkk6JRTybrdhR/YVxABS83EH1fNpuAfYNsRO2MPt95TpAWv1UxYq3Y3xSrdG7i+VTOLepFcck4p
LM8m0A8BmGcww6VAsBvqV3ZyKPyiDlAmQ1tn/k6QCTXXaHlxqn2yKqD90hud9IL/4Cv/zPHeiZm0
a/7Hkf4jJEPCwIYu+RRiYkO0S66LrR7MyCIzyau0Kuvkjpcf16l86DLz7BSv597kMeOfXE0cBuGH
fEfmedrtQi922hn9EC8bmcJb2Q75PYXhc847gOP1Np1OXicrKdCGWHduji/tWp2FO2FbvYTrAckD
T6lZ2+k8WY5O+pWJ2NPxSV2RJ7zgP7YIE8DpNbUxq1qw0JYliZ0ELrrtmtfb6ws5aOsVk8LJNkNG
1jJqyD3U5IasSwzxYpbL7qILW3a6zBnYMaWhEVj9n5UneYL7JGkpjGgIHk/6Vy9VBV/Un5cH7/u5
N0LwWc6y8Xk0sF7W+JH9cv1J2zYvesPJjHDAVDGpGxP93fDGzfeiOyEYfN1/8H8yuPs5XmQ+ma8D
7fMZunXr6Lvvb2D3J8Bt53NvOIHBZf/M/J5SHf8FGMnarh+dc5mIAJx1y3UJTLL+3eXdG0b+sUXe
lEDR1ScOSVIvOwnz0mIesDxx5N6ddsSEvZbT+Nm3cqPgTraebw7dzEOoZ+fexCGvirCFR2fGT8l1
u2UTqjkiKA/rDJC+P88MgokuhSJehO1oHuVuaWGOx44FYMMxZ7A3yDhohEv8UcyNn1o0E/YRogFx
xh+zGe6JsRlrI2121kw9NRlppPNPXpK1w++mTmqzZ9avn+uIN+8BKvjDGLq9cAbifbUtctSINzdy
lLfXtB0cm5mcUUqIBL0QKkQFo+I/cKW+3Y7qE6xTN66U905+U3BjaUPCscnFWQ/YfFu8sSMGwig7
ryUO6jRmDQFtsetjpokhrzQP808yFKXBg/7kzhQEDFMZo/YcwAKa3IxMEym/lN1YqGelP+9obK8a
w0KunCs8K7Dyzw9eudGdKSiEGKI5eczMgNSb2qUTGYL6gl/sCnh2xDw6J2egs5pt6cKUNnLHoU41
PhW940ElD8tLOHcbrXNOa+h4n8prYB9nA3doq3aflWhcd40zSrQC2dwAS8VViqSLuRHppsCvsf0Q
geq7pr8e9ESUaLiHSMtufWu6WKgCuCgIG3OXWIvJmBOxIK1X1NPKUrFtbIyK1EHsex4NJ34GRH9/
dD+xgaI4nvwYdPzq6FU/z0XMUrJdNytnxTR0oapbqLSw1vVZvpclgWon6Jp6Cf9pl80liDBeaUbr
yJngHKSPF4ItT0UIXYn7HeUaXlEe2zPen3Ph9RG/4F53JYPW//dqb3gO3WkSh+FYbLZsuS7JJ4uJ
XliNxUS2txJ/ZKrVr6/be6MwVux15L3l3E2zG46v7WjiK+GOssdyO85UO1yO32issAiMOOpPpqCz
OaAt6vSVqH0QsuqeoHpgSWbnn6GpuoqZm8V0+PlwbnGnEGZCDVqJzRQD+dvn5stXxvP5RdpKKOh6
iTv4s3aQE/0Qb/fBYml17GqJbqfO7KcbsV7ZBlqjmhUMQqeKoz9oH+6+SL8v6ObRDEk7SYn8GgNA
mXFKlBxBpIzVZENQjnqBlV0drxPJUznc1elQnQbdtMynp6sLqimBlxBT1grfx4SmMjnbF0X2/JoM
+TafRnJrFuOzm2I7jOBNH9JpolxM121EdaceLpLHHzVJGIKoT4RNPNhP6gc72j0w+o/7fUNsLMrJ
uYlktrQ+Nknt7cJzyWK2K43MtNOGgHqPlubP9v7X69cb2KJwIKP+1n1pEl+UiZADJVytCDYr6YwO
QTKz0RNwQqpXnO85pcK/D2/x3tb945r786Horf88LGO/OQbnBLYL8c58pEwRcrj2aUrIiUEyMGMZ
L7jrG4bnj5bbvV2w9+hneo61sDS52cSPklSLg0suwaDaG3NBWy4DdmkdGxa6ha/q9SXfnxpv1Vit
RWG7mDq5w0Ql1MiyiARtVCweVTL3ZmIyrfBgyHhgwkD55hwbnv3g2lZVuBvlVmGWs9G0MAcUqvip
Pecg7YfJkiijhjzIKRTSnpiqkG8JFy1ckIZy9M4vZbTNavMcga9rytEgQYN+AnwjWQsbEQFpRI63
kZM4/6oshydHXpfP7babZ9Qdz+P39p2cE0KAEK5JZvBEwBX2verzSdyJlRt/+Qvp0dirR+Bv37nf
3/jmGYzCIIVFfZa2x+8zLr5A00a4ZfwGptM3MuQV1OBo44CuLN+jggObgcdOB64uEl2C/JGUxkpj
O6bknKBvERzyoCb0nDINpfBgz7lnpIESB/0W0B8siNtZfxiNBSGe+M32WdCGDqPbr06/aJIXWP9e
FfdmNXwQeDcKB2Zeyk0lVudyOe5USkhcaSmoqBHwEDk0m4M/fRe3kEymLuDS65jReWTUTor5GKi4
6usfIFbtxai/Fe0FTwvVmsENa13nSXilTO/4M51/C59FAY/TCHFMwX7E6XibN+HXZ/f04GvcI1qi
hZhA1EAT0Y/W/lzdwaWM1EREuz5xevuycgnygNoZmSM866heyBdbgkFWGcE8/T57KFFD/IVrq0u1
esI0mChZeyh4MrqNk92cnNEAeWcqTSdaKszTiX0e6awQXOCILSNzNMCHAMs/f0f0trwK7dRVvgcY
4wEGFCba62gXkusNkJDpMrJpT902z2jVaX8JXEsMH3zsjUjYpwHSycVgPqBh3sAYL7enakaWBAk8
L8M9RMPsu4JqSHJPogMmluyTNfG3XhAs/dgd0k6LZKEGhhQyaI6WWIGdu82J6TLDMEGvRvApTClw
OqKOaI6KeR3PBkwR+ivkh09CY0xMM6wMgrsIYqpNwodxce1gtQ8N4av8iUJCFAoHgwBWfkqSQdjQ
5VI7M4ZpyDk2A0W/jNy2MkI27QtKRbMubJX4u3VhD70CRSpN3Rdt/OkLR70jJMOTrmylp8mmeT0D
DMn6CHNkTH52wfxo51N108wls3zJ7Og9poMcOgk3sjYZmfXbNIGzVLfvIabXaDvYvscadlLL8Wdd
ag1Z6OWCqOIutxG5UtnhxjXaSfzt8G0cedd3WZlemW2DipDfZWCqi1dAdbXbq53Kc1KfwneBFCBk
KoWmfhE9djzpNVe8Dj5i5Gkw4QSzwYJgrA+eggNyeNKACUmV4zk/CrXbgCdNkjMQ9QeiWlvShtMA
04Gn83pkpdPzBuey1fUtXNChKABceIL2oaT6leBseAfnWSLAqdIjcp+fYNoznpW5dBDjqbJU5wJY
xr6cRm+YLgCFaCAdFDsRvXK+zF6Pe1k2xuO+KRJ3V3wa17k1OOnwrM9fQ7d9LzfpevCeXGzkt8pC
XgmvEbN8oKCrLsg6wYDh1QnEzeg8pWsKD9EX6a2j9wvDb/zAWP6XtVDO5O4gRTupnMrlrLkYFfwG
jNlmw+nIFTYB+/mFEZje1mZM5wXcS/7Zh7D292eQjK8ICBXDLnAGqAKB3Vb2eYDFiR3IZqx4Razn
H9lRE3bKZ/+EeSFQumwm02xJRODkNV/Kb+R3+yB5s+6bKXCzLVZSaFQZpeB4FdjkglmxN9iPnXKe
bk5bILaRS8DAeCauh7HWzdN1BraDT/tJZ2mSzcYmHim4fBoTUgq/BLfxzgZTHH4vOEk7I72rbqfJ
9Tu6Omlnp9ghD9/rgxzoeWGn+ayIrIYDuyGlEXRoik/4lbxODI93x6cLuRq7K7LxD5BcOTDK1+tE
q1tLroi505L3dHcdQoDXxofgu0ZEBalvrI9882IRati+cPL78LpU53p9SmTrss+BEfDbXgQLfy2t
U07iQIsOAOhv7dPgfeDrKluSqudwoGutwEJQcBVdbRfdftwuu4Z85ENXbcW301sZ2UR6KaVWrRgy
7kv8AEeZhmyP14vHdPoA7q4YqXvpW26hGTkEzwxOiEvfJzhZDDbxmttWTLPnc6JXuZ5THoiGDOYa
LKPZYINWMpDMRJmHcKuqVRx8h4zpa8kbiDrrbI9L73wE4BWQnzu9kCg+0Bt+agDuB7uzeUCBujeV
R9tBn6Pg34+Cqq/LfrWAw3ziSxeZ0XZuysvrD/pJsW0AwUaYqHAPrS/AEO1LAem9vp++JpjEckLo
YqGZX5GFASl5To2FucYM+sHpQppl68k039E6x0ShgLW0hHQwXHHcPSpYfk6s24KFCRjkDcy0VExZ
/rz45hxGWeh3+Y4IdmoxKZiXrLzCPJ7ceIvFgg8C2uwhQsiHMe9VYEt9lKhWBHad2tmK5DngPeVB
GXVP/IZihr5RxE2T0JabZigdHptrcRzVs2Ssd7PDBByzMUlPZCNXiik7G2TQNHQqdfvvE/4eH/T3
B/+0Mb+eJQ1yO5xEaTM7AfJddxe1JLje/K/G+NxxIGlkjx6RGSubYjzlgP73JdxrIH599Z8W/tcV
JKogY4bHFcAzpBM+6up7qQI89V/5oZ3F3Qrwx/L3R6JE8Nifj/9yHg3PAH/Enf9oT9FfX1JrNOq5
joLspZz+I8QsDzqVO66RiCfJtCL5BKvUvziml0QcXZOmyXfYG74tR+bFhaB+6F44uPmjW/hLCHvX
OeXLCyg0+808x2TOeNis3anW6f8p5GhN+8ymm28/rHDmCy5htju72Tc1mZ19BdQBr8p2Mr3sQkY4
DGNe//187375Xx86udF4KOkZW6RTM+y1JnPSPxPoKeQhaENr6doM/oyZOlnQACl9LpLzrRoPSOg/
z/RmyYOFEoOhQvhW/5KFZ0Wh1hFp3LvButVrI1hcIeQEAH7Zs8CspdrA2GB01vYCISJITNwTYO4x
9NLlDVSV1z5+AkbN8JlWYV+9BtsCM8nFU4+Jw2RbCZ94Vceg7ISgMmuTP30d9J+G+8FC+cGd//we
Ko1lDyxBF+iFq3++u+XVF9JaxJyvNC6u2BNdTdRmc8U949/2ymenmsC4bfYQbvxpV/71yTfvzTmX
5eKYjI+rDE9dOMCqQRi8YNX+QTok4tQfLzJ04vhkvmXDaT42rkyvgEgVDb8avcPXoEgMYWiGEy3x
SSDQosIU5Y2MXylqncFqePT1otzkzW4YW3Aj69nls6GXqLLvMLEa1SMiGbuOYi5i21NY6mjmI6g5
OpTFl5OO8xIFePGWx5SGfBRTrrSz+O84MlU9ekVf3uJW7g6tERGnh2SXz9t0Q1le0WsEUxUhZEAT
LiwmF08tFgxfXrFFvfI8z3CyViOV9biotfxDgrojGlIOQmVkhZmWG5V+VzGGxYraPn1Pdu0nWdT7
WsHQYz56av03NTHh/qjT7GgUvGFuNFoLXN+E6GBpHhTzY7FOyAh5Q40qQJMuGi/DHCu11SbRlG4l
UGUfCayY4u0j9e7scfF5hfWmvlA4NbJbCs/leNZJ1qhejAvEuyShAj/HdoFRvWxILxVTzcxtmcnR
8MJaEpyGEY7oDfCpwZP6rKnDB4yfO8Lq/i0Fc0VmJAGy3yACUt6Ou6geIy2bWz+vKYHS2vY03W7s
3HjpXYAW6WaRGBCkBcKy+3XyyI/kB2j9+339n2u4qVAu46YcNmN8FmCgMMfu3CWWCl+1NtFNzPZk
HfbEablefz7Y6fplcPuxY/wuFOwO2W+Um50uCIP8XB2lZjn5GD6Frw2UPMUMnHZXLJjBQoVA7dKj
PVT5KA5l3ItXiTV5HdjBd+xmJnTER8d7DzjdXhEagskYCQ4XNrm5EdFVHZ0vjRzN4ovD0szOdtAN
tGO3Qy0nXyW9LHeBOg+T93/fiTvg7v+3XeSM6a0/boCwQZweg7gW1J89fzTNtXn8Me+H6EtehN79
/Ytw6R2prDoiG32ycnp5x9OsNqcXja0T+/efkeoj64k76h+ui3uB5F9U8bq42UL9TsguYKQDphT2
VZxJiXfsHPauS60RM33q9OHs6g1QhUdeHbzW5cqv3EJwrqP5sJlVJytqDHSz586JMk88OflSIII7
dELg5JN5zSyy3ZhVD43xcC4UD1bW34XSn9d+g8VMLgj15SBAgpLaoNp4BRco4n8i3MSrXkgPyvw7
pZKKkowsVLxUek3dzeeFQSZk/jluegT7Es0KRBUh/CMr8+HpuzQ3EXQ+9cFhfWcJkcjCZA4Im+HW
4OYBHZPTSErLKEEwOCUeXg/KZQ4BJGcGO/q/F928AHjGYEncxwQNb3YqoWyqYlDJzbbRYU6wUWwF
nXrfBS4fOOqDp3dnIMCn/dhPItrAoOzmdp5VP8jahk/rnS7d01w17algyO6/V94dOdOfH3PbScSy
30yyU8/Kqmv0S5DvOHUdMJvxCiKETrYHgV+r3Mp6QjSOjJiHPZez52n3QAd7ZzLw55X07/Ovwt4v
1To+Dy/FDmyI4upCXeJJZkaS70cyjzEwGUJhiMwUnsG/78G9Qun3rf55s399ciGh56ozivwievGv
Q6t39kd9SRxSZX10CqmIT8l2INKbgz91JrmsVTLHWObflyGP/t58aY/JV6baVvqkrT9vwGAU1umw
lvtHQWyODkv9vSQvjMHAa+IVpg/H0ULwYks2zrTVlAxAf528dUau144/i9+Ps5GRGwmd8AIXuBPN
8FZct+SztK6/7KNWcMO2Ju4ud/ly83DKbACPrUeY+Q9D7eYM4WtwhKi4FrMX3BR/0POVFn1/PWt9
E1hiYI8HrXGiLZxcF9dJbUwG5LVMloTAXthGk+QEFOgxvz+Xuj8An5Js2X+VS0dgwhsaQrEmQTPO
9SseGAMMwL0aFAq13Qj239UYSu+9Y/0Ib8VgGsIHh0qkmvV4GhO3Q3PcW6UH9qmm6sr34/oZR6Cx
WmnEWxXRU3jcYPA7KgKj614CynZ0cczejqP9WRrq/L9lXDcspVn6nV2O5xk1Xo5/hyCaWe+xCiZ3
HJkZhvGlHgW1nsd2q74cT7GHdbLend4ygYofqhdIcugbQezJIAWdFYym4bWwBuOZTA8hSnYEyf6o
JdtLaqjxi0j6DWYYx4pqc2CNOqtqX9rCzcvQGmIuGfIUwcrpV/XTkNYIlKsj+47jqCqwKT5E2RQt
Hvt8ReREvYRKdR7lmgIeqKYlYLOTJL25fz9SJCg8K3UyCvqO/XRaSrkZQJAn5wdiR53HVIEQ/uS+
/lzled9gy4E7OLsglnFM4DdUlhpo/Qjzoh5iN3WCdJPnZjnZQyhQlG8lA/tbipSboTYBmmsnzmi4
+/eqGfYlye3rRobpANUAv5LP+OeqOQ66SSUEwWjbj6k9lH3FAjDXWB62AaS1K7DSDFwL59WDhka3
1Al9wKnUxEkSYtAjU6ifGeI/ruYHC/u9lbSKQGefjHAlMrxeejK3xP8EJ7afmw3mdkPrfeItD7XB
vft47ll78whzL2t+8rLp1tqUDtFZujnLXNvebE5rVzXDl4H7Iq6xJpn5zkqDVuyuAJzEtXRmXzTN
fKUjk9eeovW3YEAKe56k1nN+hvLEzFh2Q9t/+/z3TSdl/s5d57jtATESx0kA+POux0V3FkZFUuwA
5BYy7WyMQgY0pOrZMfviOVO0wTfTy323l/dXq9vXM7Z1g8ANqNoQu68zMjuga9ZOsOsNcHft6xZv
ORd/JbfRD+LZHKxSpzKwLjWe0pcwM7DnqaeBPXZzppzAL2fomq21O8JZBl5HK3/WpKU6JYkT0pSy
Per9seyZA7cnT4CRm0FvvKq9Xecni7sVTcfOGTfBxiEXGutgAZJ5zkkrOKpGl0kmzh6aHFBjqWcW
lES4eg/2+7sn/O97eLNRVorY5PKJY0ecTEuM/CTteHXz8bOfLjllBs3zwyPm7mkPqoGVc+/MRS7l
n49tEl3SbDA8gVi0sQnR2RxTrI2YqaZVT6B6q07QuIT3sE3mXTfaNIHTVONZpoTMqhpdkOp9In4J
5UaJq3UcFwtl5OQZ5vPJibufpnqWhA/qoJ+q6nZFEQ9F8itkr75L/POS5aiuxRPGADvgbwQFswkW
/oypq2m4ulrtIlyOdB/tpL8au8mM4qRwU4dQG1rVReDWz+fetx8yZuQoDwpe6W+1WW+D9T9XdnNe
j/1zKQz/H2Xntdw4km3RL2IEvHmFB72Ve0FILQmW8ARBfP1dqKeumopW3JgadRmJcInMk/tsI4OO
EZ34Za6uCHLeIyg7uKKvb+/XL+Ncf/ejk7/qhjsTZksSpa30h63Tj/fnj/mvjRrJzNSsu+ATcijO
1yOeAKxXzaE6pG56uPr712eUCg0dNO8Zp/T1RGLW8XEeSZmpbZxa/unfiL8JfpLN/Nq4/8eD+3Mq
zPL0JjcVJ8b6fKbhKu/yJ+aCcNghMFwWXr68bnRyThPvg84U4OKwwu1Tsj/U1RR8weQFQ1nvaY46
vj/xEtrXz+pcbJPj9RP9np/5zXN0hN66tWa25+gCp60y10SQdUcVNTg1xQU6hhK3SpyOf9h3/AWB
/+3hq3/uWDvtockRL6/aLUtKw1LV3KF1p9ofH+4juwzTrgZgeu/FgGXwv6ffv9hkcHAkciizcET4
H52jGi8Yl4Wsnp9axxmcdCt8v71N6PmtKg93iY3DcqiE+z39SXYnNPRuzgixxsq271v9/dTaMlF1
KHN+eFf/IjP//bz+2LOMlUDlN/MMKaSayVXTCfvzzX3aUR75tTnbp0IspbDOpt2iVGxzkK0YuE8e
a8e4LSuatAoW1Qdqk/++Y3+da2f5Ft0SbhuI9u+zSKFkUtep8rCm5ss6J233ijLTRQXRKa905l76
H+lV80f+Of5JAIYNoTHh0vv6/ZBx1WbCIOfl5ebfWkvbjx8CTbs5pveSBeVF/WFN/ttOmMRkmhUq
HlE4Qfx+OP0+PtrCLMsLnP8PKUzIkP8J2JV/OsYfM57Zl9DoRiQ88zu2sM5YgNjmM07XOBHrqNjD
qbPxlL2oK4gyz5DzoVG8Pk6Vcw9zEQHSLBb5hOFst84dPFw4/vdT/ovEiCbFrKY3Z4dC408IYhyx
kE0iSThfE470EmvW25t47mgdvNXh5qOzrSMihX+e4V8/KCOs681ez34/lIVopO1T7B3Mz0/oVtMP
40//W71ksrPDmF3CsvJPlDNqxsqYem06r9TT6NWEHuBjXVP0d97kmTLK3jo0vmWvx4oMbwZwv8Z+
q41AIlNHsoc978jq7F19H9KMZ62TI2FskBrW8LGbdfK+eBvs5O48J+80el8j2W5L303Yu1h54jZd
IH6X1rLYwoPYkqoZUOVj7zsLmh8WpKBvSPsrOFQQWX6KSvprxfHvC/8DoBFHOdPwi5TPi2ClWzfm
5bfQdMnX5X/75zx0t8HpcJiNDo0ftvUws//yBprYvdFDMyHY/gkOSdEtNe/VJJxXCZ1CSLZNmKEX
toY2hD1KcIKwMf+pgfvd6Fu+LWHXPc2eyZgpuDnhYLZowV4abRkNhk2VE4azfJ+/ixCPtwQCZqur
n3mtcRghN+0yB9b3ZKGa5wv0HYy8spN0D+HHRNoeXgbKGotNSV7ZBtePJoCsZXKK2N62vdUa3mil
X6aC2YU1zd4qjrZva7dHUVLaWgYTWL55i2so6njEQ//KyrCNbJN0WycKU+xZ+q2YeCW9pUXtqzBZ
rxZWk73zJQzY0ULcGRq/i77muHTuRQAli+kIHs6Er+5qKjaDHPC5j8WnRA/5ldY8NTieqtmqGLzK
PoZtFcD7EaulzEZucdSGIKekmI7o9sRuhU5SGYLF1nDOoRYvxTIsrpz2Kxv6sXZpWiKsz+wYmcxs
bmVWzvlMY8XuI8dgiY9ew9Q6xnf06rcvMi/Jd8AIK2bTOJ8qEehUDI0Vu9G+Fm1SD4+pFZq1e+Zu
PvAgGp7HxsfgdwxYWiJHWwRf/KzoNoh0HcCFY+qqdPDAVPjA8By28+d3fE+UbUW4ErnFpeBjaKC8
Goi2i9nYc83iMyLPc84zd4sTtCu+zOlnnGNlj9QsIlJYrhW14pv60YIFooZwRsLnrl9qNw8YlLJf
YUROhotrTve1qPkcWkcV4bmVHcpV0Gwq+0yKrDwRw4fDhR0NG/SjNgMJDQHQV433lQkVCOLWkg9M
nJrDWFfJa75A6HoIasDJEOZvjdWxpGPZjcoHW1hZ+JjvEWfb+NXlDDFqdqu6MwjZ4qOacn8N1SrH
RPDGfcAE0jufh+fECQFPT+Acuupz9yZuyDnah2dv4DbxDA30Pr8OcN3MN597I8GezdEPih6UtPA8
rCRIWIvVPVuBNt9pmt1tidQSdlIw1u7rhFiU3BMaZ29u1obVvqMndIzeVS8XWtpQ70AloLS4jLT5
j9MGuKNAL+fGsiNqlnpbR3it6oXVQvKL0TeZYXVG6L++f1ZOhSrq3XVT7FDUZW3BLMo277fwQfT5
fIye5IDpK37hUuzuU1jrTwHJXXMDeREmrn0xIottDCDGuxh79sN51f1kuzi8Lt1F7ixje9sNlv1+
OTF7Zgd0/IRo8FGiBbgRe+9l7KFJkxlLNwu8wwjkevW+8O/h43S6nk5asHVfjROWUM7r++lUGTPO
8rAGjBKJEJRmuhwuQBfD66hlU2QsniRhXcsttKLUMtnMcrX+aN9efSTJK95oS332vmrXdw1reKea
b61tMTpbGWX+I3VoIirwsTRrmdKoEE/oTHp/wDoHz1HNVj5qG4NGVZlVmr2VHKpT6hBNXWL7r8f2
wKzEFtkaWRj1EtxwoVmXFlVxryIdxqnIu2G5EDkyoxO3hdzW2Tfa/RdbnMKHmqTTuLRYVYov4YOs
SFYZtfLS0+OXJO57EVJ7lhd4IomXXAo/efizOjl1gmqx4od8iFdHcQFH0YWpWose+nDhGR3UhADJ
Zb1S93e+f07vtL+VI7LxtnFkRK1RAPIRa0vDjkU36x1jusjCN2mvV+FCHo/UrmCVk6Bo3bAQa3f0
Mns+CMqzc6Myafy5s5jrfDl0HwPU2ezrToqK3X2gbCp87piaOXeLXigOKJr9qYe8DfksmN19g8IB
KiCAv6NM/jTn78M+FVXs5AwKLj5RjeWw9c0lFb4ub+P5LMxPPUNyO5Vrjg3S+Hq3TodOJIUhKC56
GB1jh7swAJHMdxlZH0aq8anlpGIIdKh2rdjjCfLkvkHhbtpSyuwmOx/0zPqEDzIOJLRFtmh+G/mm
IsNDdAUdXbhN9PmQ+UrljAqnqTtN7bZ3BIn0ochxxfF11/8DgZEXTrSq+rSIwiK56HSkq2clO10z
pEtBcV/erlfn6YEPYL/wc/ntgbQJoPQdal2vg1Cv5Ou6UZeFto4qKKonBL4D9Y7i56JLiuPihz3R
X0F8TPFwiQcjkPEq/b3+FRWzyzJMg+jh0nR3kafRhjqd95XkZNu717uyHcwJCfv/rjmlP2tiTIoM
NhRYitHHVYBrfz+uppeCZgzTeC5ftLc7+lafDDcysjxIxVfDecvdAcbtBkYIBUfhJcErElbRXm4l
ZziUP7ay/6eLMJ8PVaapmLN9B7z1389HWnR4GY4yNmdEnoJ+jytIglJqNwd5QbleyrNtap6H9+/p
hU5m87CNN+0ARcQjvxzntVMdogMUcft0m97jQ4TCSVfF7nEZEmfAprfzSsmJWWMw4oCAXO7gVLAs
ZaPnnT1WI0xpYKVuR32ZHpSwzgPdBJtTdjEBwfsmZK9ssIgqDqtwrYSmDnA02v74vO2V0AD0y7aP
9VVCixwSVDEqniZ4XbZqg329qv55yPYChxRtbSYeUhVrO9oVKciUG+W8jn9AOi7HdYxBRW5/XS9X
ppC5eutEL0Vy9zqt9sNHtNcfQFvLRPXXiTfDV6AEjV8/Q6CTK1dEY3+AvOPXcH2s8h4uSIQFYbeb
tXi5BTQzTht5v3wx4PVFK3CzbPlyGEd71TIpOw/+/EbOWJtvq8i7f1xehJEtD+LZp/IiaBuopQvH
YLZcZReVcshpdu1Fzp3anqTVS/FFfM9y0TvbzD9cNPCL2et71XzMpblD+PilLFzIoVCcn7dXC1Gw
EjPbKtHqBRMZpPSaq23A86+rioeNj5uFzNB9WeL7X3n64pvOtbRCCXBVgra0r0/CUl3w8/mHuU8O
7y+3D9bfHG8dT/xhd4qIgXH37+3wr3GJsQIaLuQ3bIV+H5dD0vVCPC4G7PeKdRbG+OBt67W+K8Pu
W/HrF/WsuQK9Lc1vw9oTgzHIgIg6/4pk/rZtQ+UbGTt2qP9o0PwlN3dF2OmNn7sYAEdY5Lbrh1sg
n8fswxf4enUzzwhJCfu12ajZbpg8RJUA+flv+kBbDwHcILf+9efxaF70tzh8eFVo+oK38K+DLW4K
Fz0m5quqHb/GrwipnXFz9YTnHFbuPUBG5qceUryTsbqfCjf3lGcB838zvEEJ74LxVXP/e7b58S7+
gbC0TVU3WSKMZ7hRbG+RV+grRnAUs7BZkafd7LF0cKiQ+TtCiMXPn0JT5gP8/hglEAYkwwLpYiIJ
ib8/RrwMicTlJ7ZqfQBmTFUkDvvFT0f538FC0KAM/wR5JFQ8+Y+jqNpN62s6UNto2ujxm6pSubJQ
mRTezU8NpHng/XlF/z7WHxO4lNzyptFvPX1nPRDh/Eyr62X4MJz0ojhfUMlwQftSMV55VxDBG9sE
q94cGIdkAZ++bNDCSOpQ7wv/X76BRoAv+RYsLrL2i+Tw+61uG+F21Sel2IoEWN/oElLkl8uh9UVS
zrMj4sV4Kw9vMQoLw/vvcfaXp4zHKZo0ck0UkybF74fOtTQextFI1mnzVOib9E6D4lD+ZMIszhDY
H7d+XqsBatifY473x2gWH3X8EGqt3s4e180WO1LRmm2uO4eo8U2zzoJv3AYW+8w3fwDv/8RjuLe4
6BJRh+yZZruu/H6BbSGaua502nbKqE++p/FYqPSTV6a6rfIfmA1/PxbEd94aqKt/digXU2Eot0em
bReKix0A5Eg23cfHtNVTQgCUHwoSZR6v/3NTNYnuO7LiOark90ubCnPIqjFTViJ9kVF7NqP0oFUE
PkXKJu2V4F5fV4aIy9G1dAWVNnk69Z5YvXXyoUN5hAG309c3P1/4o2yAkdLMKAb0NILTpXTnwR6a
5Y1NqzG6Kr5KGQxBRZns+n6MCMlDS1tTjZoyle7U7PqyIXtG6XcjzWK9G3fFrf7ujJ/wtf8hH/16
nv+66D+qHrWd6kmMNXXbZ8Sjxc9GAQzKDgtwLNrW7E36i1wSIvVTNNv/viigrYbBy4Lj4Cxy+P1m
68p9Wox5X8FJvoz1EsyjFTeC9MMc9b/T4W9H+bMHZsZC3EbTvVqL7Mf6ZTxuwHhiad+1/n+/9/Jf
ykcW59mAD6szaFy/mHr/amDf00WfER9+P0u+8E3dBw5yxT3nsS3D+9VfnB7SQZ88AWcTc+Y2DLF/
LVhrCVnR/Icto5tBfBA+QFeotVtn9JI5y1nyZX6/pviEC6xB+BX35mIXG44h+ovebY4PwjjuuYVi
TiVjG07czdNe8SBGD3Vz+udOAdX558tw2mcib9GqJZFNBTfWvoBuDWTi4xfihstjTQItO0jRKk+k
mGmL4+1uKYQdif5UPJvLmYni5LEDgVZiW2UCoIFnHdmIOn33bLDbxtjnHoPIzWIUyMKGhcmEUyBN
LSQ7E54ejdWzu89cyFLP5MXs1esMCukrNVkXeA4GO+9Dr4MK/PALbxtsCgdwNqFeG7krX8/GHRLw
Ekhpsj3jKV/CWkHf1xMfEyqvgrLlo9I4LBUfYXKyg2jczfEZpP2u0Xk1Id1s3Fqk/XU9uREcRHyV
Nat8710kbT7GEUsRpuprHH61HzRDcXAy98jZ+i9RsSjoP/Sw+VQUmn6PFTkytd3tTcT7IJHwkjc9
gTUGsWHKghJ0uIdF4S8oVtFE7ol8S2L7jhO7Dojj8l6RDPl47p7vgSHTRp++W8t9yE7yhrTLeM5V
bGBU2TKwErYIjRmctgjb0R02seY3HtO94hIhAuXEPhQXtXcwPVSeEd3pHOdARSoc2xf0VTGlOxv5
AdtNPHFvIe5FrcWWHQLPDBdUYIElGnW0dHmAA4eBSA8U+8kMkQKiEc3oS9vDthGtbk9VNG5OlztY
zd64fYJ5lH58AzORey9L2dS40uxdqjvZ5qRXTGNOpflTs5b0pWy6jw9ji9PPSVgRCvFlIC1E7vd9
fX4Q8sNHtqiCS0fGAOnlhKotOFwNOAREDS/uNkI+PQQSwRFrYbHRKSFA7UkR/F6N8dI4ap3132/w
XypE6MQC2gVeXnaA+jyX/OsFxkCsEJsmj864a+yOmn20JMcFPgIJIqHkR4bsnxi7ZnI4fSZEst/U
5D8X0kd2M6tM43DwIZ9ELMgEW8ci8QyHW4RQcbYs/IdsWt8OtsWttcwtGBXLH1ZzUZjX698Xvd9P
Yy7y/nXVi6xNxC5FqT1JTie99g5BvZyROHP4kamy5dXsN+PuwCgzXyL01fKSrku2H8MX3qeLqoZ5
sS0iDLumGSYdFg64tly4kWTjPzViLtWuEHvAwtzz+DOQZD8L7jtm/HPzzx1oZJdnzrOhuPGZf7dp
WF8LmxGP0IE5IGCC8E34CJwAGOEyHax3lIuM9MX6YHgDpe1sbtfaE0JlXEZX0fvyBSRNcZDm6fi9
BXVlfw75SmfwO+T53j5qxupPzZr/6ZLOD5P8DQFT6l+Ran+sZkIka2lXDcWuz98MeHhVoA+d9RC8
SHH7x+bRnbL06Yfx+rcn969j/mJZ/OvJ5TOoolRDtntMwUQdPee1bLMH/bj8rKj2oNaWWrp9YXW3
fasMdl/8tIb/gmj+HDxsZlQZ2Gj2b/pjt6HHyiNCTJftymlvkhYON/sOvb58b8XXNI7Ao88gurjC
DNoP8Vf/WwBzef868h+1WtOM0tBJ85HrzdCchYnd7Co1jyOqjTt3u/L++27/dXn/9wH/qJNibEa0
+DYVu7wgrVbmXopdGY4jWarxR32XnVQrAzYFXmlcksR5LPUp23T3ypfTcoPLigRpcHGUr6ozSlOo
xiycJu7C8C+LstzECORrWN8ZtkhpawQpTlJxPD7nIvMp/Y4y14PCGEMs4yTVHXTMbGt1K8mMsZ6o
kWrTtYXX8OG3SV3roLRS24RVdc6IG0qa/jWVIGJ115reVIFFVbQT7/Q9tfaHORR92+81O/xbNiQ6
Vk/zsxF03CB/n0+S4mZEV20hnIhFiQtgGAvLF7H3s4cHsFzmXn9jSfRllBJGWMSu0a3Rhcot8bAh
mkgRTKbajtWur3ZdvxaqbWfSQro05rYxTw0mwomTS8u83urVrpXXcr6uB/Z1VpdZ19hV6VUqvpof
aHJR3dzz1SL1BnRCQ/ucVXOXPTMPRhx2RxKqo3pbiHvoXtYdwolRUQ2tM/oY+feDQmj0xMS/916S
X1rVTcVdffWIpFZbZiJbFC0Rs5vEFRaukS9N9r8gHL0b5QEuOzG6gV8GeTJ9ijvn6+S9W9QrJXHN
K9W9fadzR1lH5FLiDoVNWmxL/AloSewm2DffXFkLhGh/79YjHQE9rO+rOD9Nw2kcVhXXINsNBiRe
dX7sZNWqTgXGFlZW2wY21qeWq6389rEppJ0UX7p2+dC/2iKQBl/TP4vYKwyb0yBSok0D9XHWyP2c
bHTsxItBKclhlkTEXFv1e/fCbDJU9l3CVkp6NrnoMJoBoOhUb9tjCz1hLhcFIqMe4J+R/3AXkvVQ
rBbtEw229xahIx8UjK2/UH1D2Q7pTrptEiUUsXqolmPhLMpVZYR5tEvz9RhtdXFjBACeTR2kw95M
SA2fXoTHmojo6hNHgCsAtcBPbIvyVTV3UbWvGOKL9E27fmnGqYfRpC5NlHqLt95U8DPYp8apqT7V
+qyRQsb3pkgO8DKH2gRxQN8LxT4Z90axL4fVoj+IuDONH1csHrTTbToMvFnKKjb3uX6Sx70YP93b
b6nda9WplramGgzqeugPuqfmx6ldqtI+6zeSuLsZK005jOJWbl9H4bmKXq7Te9Luxv4gx3u9fX20
X4J6zuNdkazMyVMTX+1DxViNUahpXiQvRzOI0k2fEq3oLKR9mm0kbDONVYpbueDJZpBc1+wkutLh
7+VibaQIYc5JslLjbSucJmmf34+Ccrgbq9uwjsRQEkNUfVmyEiq/L9967fsOcqhhvvEuDGtNDLsh
p7F0GBcXWX2ayjfjuuwQZIvK+srg58S7Q9zuC+OIEQcbVNjkXOWwuKTKckTQP/VBhQmTsuylfZvj
9eQV00of/HjFf2tpn0yrRbyCpG4stuhNtMltuNw+NIqAizB/Qe0lEj3qdsPhlgiGQ6zK/UqZ7y8m
LxHIWF49KuDFtZz4WhFcey8twjHxpz6UNE8d/Iq/qdyF6qJOvHJjnvAGMUDywTUrf7p6ON49rsuh
26he3+zuj3eOd413huYJYmDoq1za5BCd8DSVGa/ufTjekoMkbaR0M3TnVD138bks39roo+3OwuN9
TMGZ1afucZnijwf4+HCsmm+VGjfd3Ean7Bw+5SGGcRFy4uZjpUi+aIaZOd8pCqnCDDiZfvBb7p20
gV419gHfSQXRn8erN8LV7MNbPF88vxr65leP1sSgrDsx5LuSYXkTgyTydSPI4cs1W9gYAujECEhh
xxxEOXcsQTA1mm1WrO9i2CiHWtwai1O2uETiRjYCTV/xrwVD1wwWpi8nboKuanIzNq88G0ZdcsiN
lSDPv7liR/pYbCtxpy1ORvySZe/541IMy0jYjfFKF7bXdEOPg9ted5uxO0ic03Qq4m3Z7EZlrbcb
nTswLLPEl2yOWzImJpcHCfUH5b3fMOqwp2zAfJ4MRDMwLOsV583FcDaqsOV056ST61sZbzVc067L
ieMaePPsHvWKiDWRgAKRG+uUDJ/JjR+Xno0NiwRjUfb5kaLb3Jt9v+4HS3pPVWskiqNYc66Lx4p/
G3lOxEw+Vg35NsqBg825baNj5FAndtzFWDlMj9UNlR8eFPqKT2zic0Yohb66cvbNXu9CvgpPae8t
jICnnMcevjWcJx9W98Gdq4t9rsW4rW9iqAiBIi+1zusMYIHVTfLv7adpBI2BhY7HjMqw0ZUnhSUu
F3cV/5nQOFzbzzr6qJvXLPoQby+RhHR1en4z2qe78HZNXkr16dbsq/aTa7iPl7LHN/vlUZ6GyevS
TYXqV6JZpDPpD9OJx2opGixIGQ5P88WS2uBhcsdSo4q9u4E7y5e82KmAD4kbxfMf0+RliD+Qf/Ss
buQAwgKqd0lMTXIQo8uUXxZdMLRnnsF1seWfCk6R4dYRf7426m0ZXZpme1+40u2YMgp4eMXzkL4P
yhMjIlFsjISkeju1h7v+8ohf6Eqa+fpGPjHox2Lbvd/zMJUP2vWkRdubfGgVzIQPbXt+lC4mIopu
RQ/nbuLp45WveAn1phdTm30K9DE+m9q5y8E4uCo2QXMnmQ1sTjuNK0Zw/XqHajE6LPQz6oJw6XuC
AIpKmQ29r1cOv1oKjM4X05VW++YcoD2HLaS1jd4/QeoBgQnwJAMPGdzS9DA0gtoMt4M+Xby9cpZ+
Y6z1bnXH4MhXT5gA6QxFaBCDbw4+X/VhWaB61/Be9ybRWSAl+zBuzkDaKYY3tKYJ9cnC7EPJfLgx
Uut2uSeWgUQL574aruG8xtIr1EJJ3jY6rFpi7sNm9NSrXxOkUPla/D6Jy1u5k8T1pFAkBXdz2aTr
7EqfK7ilvn5fzzZpObaSSyE6pvq6THdhhldH87YwXov7k1688GsqXmSQBgEqwXSEKCXDH2pOWuqr
pWNo7owzwU7Ogk4LBsFHWbPYt71f3peqFsaGVxxvyJoO6HAW+jYztnp/SZOn6+KfUtkI+lOvn3Pz
Oxs+gQotDI56ZaONL0a6LZW3BnvQ7GNMzzfplIoe36qZ38n4TxK/FumOs03zjyu09mFunt9e5eFT
fhynQ7q/3g9CimF6p9oZnjr4MtwWUElejPpSaG8Kmp8SaGK4fy2S1wpHmfu3km9lwsniUy1fhPSz
ly+Kcmpxk1FDfKeE5EuJv43uzRy8vvXv40FpLnH2iQtFgk6m4P91d1LoWaqV6DyEl6vhappdaNgu
YeOFU7oO1akcPIMoJcPrtWXJKU/1qXlsDeVYyeyg2MUl5XcmLSPILotlgxV/b8c336jPQvY2iGfh
/lyKr4n4Skptpjv5umlfYum7K18fCttuslkUKr7DVdjqQgBTJxa3U+XfziYd2pszfePmLBZBOq1M
GojaDFc9zjq97xuyBvuOfjgHBrRuEOOVNRHxpXx4pMdSoN7zNQiZ2IHX+5HaDQbeKmZ5GvyofpXj
w3Q9xUysQLssUud4dJiXq2Yb3Y6L9jAI2/L2kjb093nVC2J0QkE/9PewP+Y0ahM+zK4G7z4nqm0N
Y5lggTqGVKNlvCyT5Y2SsmGKdyRAxWkm/kEnvBLQg9MGTe2rB++prT09X5Xyih/MI6uB2o4lF3KI
0emPhXyW32/PceIPyeEBMSf1JyHoNY/eb5/a2GXd4nWUOAKg/j8a7/lRpGt6fkADMW3ZcCjvO3ld
4GHQea8lvvyw4HDRBRlEiIjCrHeB+Cn9mViHL0lwegzZHx4GZkfifAQSCO++LIYLA8aHQ84vKrK0
Ad3TCyKAQtmwr/9MeBSZQXnknNKIsm32s0LUzoWBamaECcH4kZy0cQqNisfOJmtkuc/8zHTocV3N
QGTxNIJrBx7iyKQFiHuxWGLBpUO7SWdxhUk5cQdFEZ5ZDVhzAmkNf8r8Sl/jDhUIdtzrtrXMpQa4
STXl5VHIB7aY+GDrYwv77lOhw5bCUBA+Bihdsq0hxkNTd/c7pJc3G0+E4QkZokrIuBWfCfjGceUr
ZvGfc10evduSpYds70H2b06e52HxnuDuy+wVWTGMqL30MTzhenULcarSoBiYNucPLlse04FjOGC5
3eThd15hczDMD05ilTGcBTx6Qnq+H5kVnfojWy2c17nHecquzWvf4jpsn2SMSkY7avwWJ7t8zTa5
S1nh/AlcWvJbMeA+K7JtPBead++xvLSSzjMP7Rt+YuzEBXasYtBuOwJJ+7A2HKEDb1/y/B/4Dsje
KAY8ZJqwaec0GGA9VjnL72IzVCt9CkfVK7HfwaOldSbVwwyseNfzZfTY3vSgi920Wy6mjQwfnXRC
cW1OVrQIoswdW5tkNlVzoiYYxaX5cE1K98yVRu+x8EosQAybnVn9LRZhL4SVsk4LO8N1mSCi11sV
Xv8RMq9hY6Z5uuookZc8AsUM6nK2SuhMHwbhFV3o1dbytap6zA1mtH1QWd6WD8WO/7nBpWRT/34/
xwv/ce6PE8vlZCuSYxp2pcKbRo0VVCQisjFN7dtgLR52YYJAWcnx9jlTKTV70Xqi7qhP5uFmWrLO
mAlV0S9Z8Ihh0B0uit9wh27cG82hvzZLQxM7lRxegFhhNM5W98PNyVnd4WOr/ih5I75zXJHktjDC
TRta3+Lqa52rFR5wmPAAcHGFKYgN7DOF2o31pR4vp5EUWeM2c/Hgk2j9UuRUSERdQ1jTKkfBdU9x
Okz3VToYM2tCxgSULsYLfrcafiRkC7TkB7tJ5sfIQUW7xcgA4xM8yirGeKDUEIIsqdhE7elmHLAX
Uw3o/cwT+WcOftqQDOdx8nKNwjVYiqwNYyiSK2Ys7x2DxxfoDdw9AHchWdeNVxY+ZJYJoyplOVBw
KmuhCzO2DaZ1LTwmGzoXvFQyCV2adV84DEuRFC4x1HpXoH67+SrFaMWHhKYGmT5o0H32XsnMT/Af
3fk33jFm/mRY3+MnDNGMBf56jrqkxNTo0BhLJfLr7W3yhnTTsucSvJL5+3KNnJtGCm+Qs4uR7MoM
rmhfdVtQbAIi8wURakEeebc6jCnOGbG8crWjGMubhoVNWDXBVfOvo5feXE1wuG6O0FWh+AA5CBnB
eNslhWuwNdSX2A0KBAATWNHTSPAzw8G1a6LhgMK2tXl1U3wGIn8gfiLQ1EBS7LJ0ysrWSJDEnAYu
12NVTZ7E+l/YrJBYMtHuSBd+dXPvJrlRIDIAImxNWTyXVzRWVycpnYndFmbk12VTeqXuFbXNGXGy
xCUiR07/gTfYIx+YjcwSpNn+OC3LcZ64dOrr3gLNuyF3BlYnVgxaOKD03UquVqPRALVGgqtlexDs
gZZMcsRisBpXWecxeGlZkcEYAas8WIe3UiBpOw3nWXWX3HZXA7/SZSX46bcIowL6feL2+J0wqcJZ
3aaXmemMY3lmscs2nvp9epT/EVU7Lax6333HtVPR0Fn2oOgG79ecI8EIgsjVsIfjtN1UdkpAidYB
WkrYYE9uAkdbAwH1KG2dFgANRyBQJdUr2MpjT5jYN1hwFB5ke+xFcoYkW2LpxYEOajfIY+7ok/0Q
HPi2Uuo0hnX7nGRfUkMW2Eywi3TZ8dBidgrcb68ntDzzqhNwkpja7wVhYWPuAFFdaQ+Bd2e+9kHB
AF25pJhjpo1CNHCl6U7yqtHchbwcRufxf4Sd127j6JaFn4gAc7hlpnKwLds3hKWySZGUxCDGp5+P
NQNMJ3QDp6v6VLtsifrD3muvcHOGCXJvAtFU95Qd+Fmxv0N92qjvTefo7eLerhTNbwiYaPz8Fz9M
hMNE9y9uqjRQuXN0e2LjfPIIDJw0Of3boGYwcUCBDOLazgdgyrhT2Zd5VMFY5Ov5MB5LVmcrzR8g
qwk8nBzA8YVVWOF8hWRBxWKT3wvNNiEFlk4Md4Cy8XfZhQh96j2F5mKurOa0DF5eJTicczg5joBh
oP439/aqHhGZix0xtTY7i79m1UjM7dslEciKdW8Wt44jk1R37l5rGQjQu5IKSssgeeDWFgalpcuv
+iPk/BTLRWp5T8hk4+K65f8N5UpjEHtbKzKTlDXJszoELsVLej8j3oViUeBDXLTmQu53T2XZG4su
DxRtM972T2h5eHWqoZmsOJUx6hTUTSssH8Nb1q/VbsefS/mO769aexGnwyS6xYFkunIcUZbdr+uy
OyhcxNlhABBuA5HWGZspzFoxACg32rTW7ji1zuhhLex0wU9NR2fscscNN6rlvR4vhHX6XCnWMWZX
TZsn7LWPjHiTyi5WRkL/5Ja9O667o/WZE6dK7UpenrxQC5iddmsFU4ot6LDsJsh367sUsLBxprqa
wVQDDwPd2DG4I7S1x3IsOJ3CZNrkj63SHIx4pwiwDfbcyJQqmhQ+nZJzQ8fT1+X6UphsNU5a+rCX
eWiDuapuew0S7LgwKwCohQZ8AuwjbIZymUOOS2wDP/0msiR2i9erXBXQ+qVAC5g3peL84gGBOZFH
lLyusDA+hfVkzqPwCuVLERnKouroH9ZtijMDwRWbXtxMd0/6uuGRonFReC21Iwqv3DFRtQA2Y+RG
zp/sWUOUeQr9GlZXbKQIoBhKKtuqYR8bi5pwSiT3uSvhQRu7jye+PRvlcRCtvW7t1X4nXBcWt1W3
EItVJ4XUJrQbVyu8NmtF3HKmCiS2pssk3TE47KSI+w5eTK+uumJhKm83cXcVd+q0u4/bTPOn0lGy
sO2XFiD5Y5ObEU8fb9dMikTR1cNB2wj6LrVWGmqKB0vTb0gqpEMbnFu7zEjnyXZJ/hJ3KTE1b2ly
NIs917JeLjpzZZr7LN88h72ur418R9hySsBgv87Vr+FBEwAcvGj0NZeWVK2KNBKwyR/WLbbn7TJm
mVd+pa2u5F6Rs84YdcmVRG9wTZfjBGQQPeJ9n6yaAtPqbf043PPN1O+b6SBcl3NDo0Z3UndyDrtv
eP28TuG609ElGUwPDr2yjW+RqkTl+J52L3q6bbGUvW2RwjM06F+zd8BVkWCe1LGgFFcoyzHWJSzF
SVEaIRJYNNTV2KxSbHL/PuaR7PVD+0lP6kt6oF/h4aN7pRKgzUHbSZy01Xr/PkwjI+VPU+f/nRLh
OYGkD0E99mF/ocld1Vh63sxSPKar934hYHfQzs4HOYEEOtW8k1JhpZ7UQViGZWW3dDdXp+Bsw7Z1
gvDLsINU36axRSocRsyxzZ8NnZ1xxvK3EQJSpwKCkqXSIigir9up0P2lrln75ojTrzu761FAw59g
uTbYcMyO2KgLKOj6mVeCGx5bhs4Eo20MmDi3nbs8G6PUrQMFl281KTjs4R8RZIykBLCk+efyYrGl
RlE8ICoGFmNydD+C68Uc0hRVv18wAPEVjIhh3KohVg8nlABB98Y4XINkpW7HLZgcfnOMK3AyedhQ
b7Mf/J1Xxr4ubFyxhtoG8mid3mJw5RS9S1o45U6c2o/3lJl77xpAUYozYYQv2frvb9J8CN/1T3u5
vxlBf6HDE1OX+VM2uNB1Ke5gYvQQXZhaQeioXcJWbuB6mOXVNP0MvebiZKzd5xumxXISFDzzyRFr
KAPYubjcNPwL9QJYgEECB660iqPRwFKzsMKYUqKAIp6QuShyAm5+5PS47Q2uSp+Oj7TAZxE8iSyF
EvKabK1oNqb/9zVn/Zlv8XvJkXqj4JQnY4bwN77Fs20f052M1KOqLutxo+K7gYVDmcBCKl6lZn0z
fBPe7/AzqZSJ/TrWjk1xSfot5urjBGJ2Urvt00JwSRBadrj/Ah8Xb7g6RfEbsQx2UgYSdfdzaeoD
7YEj65uChJvUH825eBSE41C/CfLDFrVDW37o1y+6nNrsbOWO3zXZi7nqGOLaxMPijv/3ahx21Ohk
BmnjgqKBJsoi0yyd646p2hg93a+jKm8FCOIr2EXx3jDceuY+KhGsi2vdeZL/et1npBRz5HV+gWaN
BaG+QeKC4aMSISMt88KyjYlOsDjH+JPnWfUfE2Fjnvf+P0VgfuzIKgjA5nfIz9Bd/jwPnoo0zq+W
OpKbZ37lzOgrPMdtkKsuuq5RJKqyD3WLx7++Eb6AXPEVcLN4yxBP9a54JIQBTekr5LEHT8KXRLfT
6Yc8rMbtx8MRNvpqWuABRAdKZWTyx8YCj+8TnKEchCyztXzBg70fdIDto77Mj0iRUD0VQbzkcu+3
/RmYULPvdVRjpFnPIqWHGqRCWBpee1KV/8gpREnytwdCKAK8ZLJhiHRUfwue/0jbqGISoO6DSM3H
YG/VlDst3oJdI3sg+c0K4puHjWCbRbeMOCjvDl1LdOTUGSQEjW5793r8269OjquqEpSQdpg3sz1j
Ry1CxiCMUOCiqSsGDFgs1Ouh3F6NpUovOC6bxk9/GWghm1DPoiYUdgA1HTPnb0pKq96OrS/1i171
TcN9kvol+jxsc3jJh5fitleo5W57cgZKWECvaGMSgpBif7wuFFyp9S2JMRXNELoLfdv1u17fKObC
yp1z+l6ILlSYD4MuqXNyNGRXTyeULQ4KYt4IaSD0iz1PjiCUV3R0y7INmb8PgjshaARbIumrBjO1
i1863kqEBZvg9c4g4xrhVg9PS9lnwb2bWxy8FsU8QEPTdLTl6Ed/5ZXPJDh+BLHppu919qErtigE
dUrYYYavN+Golmc1LqT84p2ODqBuGsKeDLIPJaookW9RnXnX8M6fQOQT3BG6HAiaGt46CL+hOi7i
PCANvHs5n4cIr6gRBt5axjAc1WHJ0AHFJWUGxAJvGFcpTD4Ah8x/MTo0i7baug/IU8sxiUh40IBa
G7eWZzE14l/rPKSAXtG13Izyon2D+MlgkyENc7BzG5aqN4oBcQxRnwPT757ly2AGV1bNfMzYSr8c
Sjr0RRZvb9I6LVYq0P9g1y3rxWeSzAwLHun15ubAScCtv2TqQmdK3CoL6c41zHaRXAFgSkGRBHq+
KFIPR/dmHR8R72LdzWVw9x6MK2X3DsxInwN+U/gy6wcfmTTg4mZVX4sFEijjohFJXOL25eZ4xSPm
T7wSCqPi3IFPBL/QnPas5WBqtmv9MjWIsrNKz/x8omtRvSb21BtFr/0YAcDC231ZguKh9gMcujrS
HevT1kXYLZKuR1A0ElmmPNjb9MFzdMcPhLSS4Wd0jkqEb9JzcQ9hz6hMqZFe4vCoukkaiqQqxCGa
J52GqI9q9DKEFw0rAzle68c6+W0eBNsefWHqGJ9IsODsjJqbyQ5z2KsYacJCHT1NZT15JcLA6zbh
GwvIUN0r/vncNzwu+hcpyJkMd7C97YKQh8yRerszvQcLeXB1FDeU2U9XLgCQnYxBVEJv7YCdUJP1
2+nu6pMPnoOlWnwqDHp2OmqvdoZvWlRgXFC8hDTCNuiTQM1WVjzjsPQHqEC4NIo3aj96GRqnvlkM
9516296JDb+F5t1/DAvmLA3ea++aOLv8IutG+006OLtGWCcrCkP9UqG8PumknvlIt2PCv9tNyxZI
Q71bVyAUJ3TZ4GpwRilEOGJQtnnqsEwfQYcJTQL0wGiqm7vYuttC9WCObDJ69VW0naDBkpsYYfyk
gHXkGNSfcYaCZxwnHmbMHM4P1np4f7hKFSB9J4+NLIvH3TEchiLifEEzKnfLmzeIgUQ0ZPsbBMmD
AtX/AH3E42tupEPB+F3xYIDNimXJlsLnCk2X4d8yj7hBk+xTCYTVTVYlpFeMkzGbMhmfRiXp48CR
zwUFEVUSrk5AeTqye2lX1S+1HNzLZWksQUHBAfCasCKB6x2oQ6LrdlsOUMsDdEV5TAVE80Qgw8Pn
s5wI9oBHMbjQg8xlBkayuO3IrChdPuMZ5YRynfjSd3K5NgFYV5771LSEzaZL0JYeXHWJbru4LxR8
8sQgN9eDuhT1KKtp3fdyt5Prk9nu7kwDxcCw1mVLBecrw6mo9xCB4yzCLrwcSWfx5Zn17T/wPK2X
D2Mf3u+H5vbem3sNKnK2FRlTpSGrso1fhm5rWCuwSwBZGtnrBSwcrDe++U0CVddnSPIgPZdXinry
s6apdZ43VPuRgcciKYTiuq/3yXic6JNjm2pUL7csY71xiQap575qlA5GeTDBHGdw30QNSeUDpgjW
fxwt57ofP5pmYdIZyvtJ3mtg/dohux09k8gN4XZspd1Yv6jXg1zv6/ZAMz2lsF0W6f1YkN4Jgsyy
yzd6vhVv++Z5VJ/HBws9Weii114xrXYrH1ynrP2a8cOC80nqvdLYPRn9mrTnficEqgW6SXAI3f/+
Ye7H+pSLh6Y+4cnztN6Gbj/BmsK++rkW69WDLOozODH8fubuxRhwDPRVID93Rr+Y4vAJtSvfN8r2
1v4HjVH+i9PL/3VeKr7RoqFqJlXIn+sxvEKbVO9u4vHBYUR65ai/pI1Xja6eYQ4XNlP4TIJGDAdE
sL0L4dfM2QRU9QxfZyY/dg5ceFcgnz66T6uihHqGU0WkTos8jdRy1YxYENB4YnrApqpj3opt6gDl
i+YTm/ASaKL0u6PI3jcXDe5y2bugRSYPwXrR+6iaXmQCZdbEGMmqLeSOTBKr7sBIMeGWOiJNgv7S
rufr5SQCyLI72c3IEfzuuRZ6vz6KlifFQYWO+KtVGOHY3dXV6b023bR81lvhalMmPKC1gz2OH0z1
q3W/rn9xeQmyW+/G1/oDCoLijm+FgkogoDTAalMjIfm+N8432Bt2avlGdcSEpCGH5YtTS8ALD34E
ZhgM4hGXQ5XTLKbyB6Dlxzzb0t8hA402iQV0Xl4rLBhZEQnT+0DCYAhlgGjgOTAlZdP5Kk7R1Rep
LeCyGR7jRzZBGdx4qmGKOgkQWaIfDcqg34LV6qTogoQp63FVTK8NKH/YfWlfI3RFJA4FpEfyhrUv
8ebQf9UL7g3K4vR5uRdufZ17uBu0HHlBX4EkWMVF3teCevOIhgIOImjEfC5ZcJqn/TTtaR50fQZq
gfKYAIL14jkB6jHpTgXJ76M63b8Vu/wWVtZjBaBYnQza6gmVbpPva2SWvrxJ8Iy3CeiRN13mjnZ1
qjn4/Vv9X4aqvxn7f+49KLV1QxOpttGQWX9BGaQs14ZKzGHDXVKOPbt5+oqaulCpctqtJRQbWHsx
UfdTTluPjcnn0Ptce+nWICKKIOhuRxe/eHw/9n25YvaG5Ue7fSCdzV/bV2HTouKICj/5JKMLb1OW
tAVigDmK/fiMaVwSJ/+mpMPGJeBrcgdpSnZkIoG2JgmTfYVn604nNjsg/9VmJhfcqtd+CLoTYmya
IvljCsszl5zU/pgvyR4BDxsRSk5FNrd0tvCd8cXkGx8aSQ6tL6xas96VSSkWGGW/XNrV84cp2o2g
HsaJ5Q9NfNU6knNhqhBfsEGaeCWv2FtIX1M+D0+ltZUHregO00s37hngmZ+A4IC6UumjTNExP0lX
w/ct9sXpO26wfgJpXmKXeSLvGbBJbWNoKbbxC7e+EgPEswEc/lq/FqjdMY9dVMcZvMYn1UnOskHu
1kXv4SsZCLV9/t7jthRF526BShCmPATCMhFpa6GO06fnD6bnTEvJPPsPYECdV8HfVomBKhf7YHnW
/f35RCyKUR2y9Coem2yhWevpqKDai69wMYJM9ZCQUp4+DFAhT2VkudWukHw8cdGh5Yf+t2V8hjHg
/GSbQ48V5Noip6Fc38vLmPsNVS5hI255/+5uQd86sUX6VRk80v842NU/i3H/71z//3dh/mWtGzdB
rrQ+FY/PtCFtOLqbgar6KSuEWcxoW1vtfeQoZLgk0yP618zVcDtKt1BnBKT7MNyQe8F3ArQkapk8
Ay7zk+GYW2O0QZ1BIJiVMYJICOV2r0S1UWJGyGeFZaa68XeJ30a6+3fIRtL/8U2Zkoz201Rl2ZzJ
5n/oldF/ynJl8aZuMUetCw87hRyFOwsFcDiSSo3CLoPYDP7sjPdfKaQg8E5ieoMHY2vsJC8o6W5i
BDwH9DlnDe+mnxwUipr0CGsLsVc3p5hbo23g+oQp0kyEtjFemkSnJk8Uc1Fu/dgzrvteCBTqgHvI
E5upQ+jpuLvo5RYdUic1uA4L+oXJBDhkcEys+0CyhDY3Js8zh0EmeXcAaMVRX3R48PDTrl5dBi2T
yOiR0M5QxMJSd+6jywcIX0xctAYmQR41ABFc3Zl0NlPBPsIzKv80dyCfsLaqnAlVaMAr+ZVK8/eb
DF+OQwV7yDjsc5pzeFtwPqG5Bo8VZz23ACM0i4wobMw6vtDLcDrUF88uuuOXco9KCZr6PCzKSn92
V6m9uwAfmeieta4yaVlRotRPWHLxlSlpmNTLXoFduS6zZcmJf4eI5RmaoyBzFelwiCST/XYmq+MU
A7YKxN3fQ71flfF/SJlwg/unjWxJmoaqFBnXXxX2022oRmkQpiNLQCLYHlJSi0hyUaXrggTExsNX
W6GkL8nYZnW4seY/7nOnJvfcwa5x97shED8BeFVm/IbHmaNDD3m5P52+n4sZnZs/qmpbey8u0wbs
fDqJr3zM99LVVtqK8mGQdxPFLiNTmO3AE0DHYKhbCkWKKRDoqwALK7AgadB/QHFC2nslNZFxxnte
OZQm0gqtFR0f4HLVQ0AE+7Ct5XNxXWiQZdaP94ml+loTdfkLlkx60M/Z0mTom9l155dXf5otIt18
wFyYnG0sqHA1Z3+X3DEKoE9QmnYqcE/YBrNKpr7EW7LUHk78ZG7jwES0MDVi/IRB2TzaAe2FOJYT
ywXm0c7oNmT/jqE5FngUZXQrGEskjpYzrnck/FE3CfNjavh4PjH6X+QOQv1gbt0iK8SfbHCerxwi
zIcAWuh/aVCrJ5l9BAqCCzn9JcbGErWKLR3gKmrYJOLxRlwLFsbouaj1k7AjOtKNf+6pI4HVKJ7K
gPcWWupCBtUzXGY/xM6spB8RHsTNB/azCPiyECXZGTB55aajC67ama6ZBNhEwVLBHwraTja6TJ47
3nYTZLewe3i01WAA00z6QR1qvGHNpOf2dGQWIyGBNYIGg5ebS7om66llZNt5S4uM0dYdGZkyQdDI
v4n+/UzEE+IfVzmefbhJIIH6bTX5hzPREsyHeK/M6cj9pJlRNvmZvOIsjAfv9mBO72QaHip+A9Wz
psC1lQQAwuNgI59zOHKExrAIMe4DhUFR16P8tFYo+uAqS4T55OEtj2gGtcdWq/dGvroqixI6s7AD
x+k6x2RU2UesccA3RXBUT1thvxy/xWTQMc42bJaWBNIP+MRMpvH60QGyGYMalOs8bMGl0nkyTyg2
wFWMR82+YQW1jvB+DemsJXwdbRjPgFTX3DMmm7xIzuolDFzpxJgd0/5m36g2uQYMDEqvXccDElJb
RoJSbETVVT7lXYVJbhXM7nAnkDIOzJO2ygcmcQgKHeU0RUyXUuTAjQ3mz16ll+hk7Hi01TxweqXC
wn+TsM6bS/Ueb9vCEWb+late2joSBs/syKvi4Eb/0p2+LQda5aeRO5J8uSvACysEHDB2QT71EjzF
Bj3I0OOSbQX9SQeBJ3QbKSM1vMng+fAk4KS22XFQt/g5bCgglnKD/SS0i2tMWpn2C8URo6ZsNY5R
wmeMb4vq6M1pwEakWshcK6ZdgS6F9QI2wZ0jBpRoeBsC/oXxSsLw5+bCdUOz9pWSPQm53Qb8jlvI
g07NDPsnfVP23TgHpKH+QXsbVWtxgKHOsUXHxlwsaFET8kH+knANxL+MAXFwhsgK7oxNY32yki0g
CXXskmTSKnHiBbMuIbatei397p9mwQ3OOq8Kca3Yzl335QeZtGKy5jOR2dfzwhnhz+G4n7kyXTHP
ZDPwo9eI3cpuV62ZK21Rh1s3sJANY8K7Cyk8Vezm7fk+/ZoQygR4ihHrdxGWzTId6C96jylb5982
A0f4N8viPPwUS2MD35aWFIp1ovi8yPTXoz1YsHIWj1BAkGdGYuW3b8/UNt9kAoNghpDsQZ85PE+4
Il3yb4JhzX5r/lgX/75KMFKHYwgI/178ej4dXjVLVBAcdPn8pYkRjz+l6HtlEC6isnwAZHBDHC04
8LObzx0z0xZtkVsDmW9yoE8KDLv38H8XaxswmE/+hi8lN0kz4tljHLOOt1lKrnnjwoItwmeP91DL
2rgM+MZ3EahycwBn5oXR4cTBVeRWDmGnp0cZ3PhH0nwGhAuOXRz+WdDSIXnFcOtknLuT8KbjmwJw
Bqo2BPg0BoTeivkygwkWSecBI15shJZ8VJZ/f0YDrj0A3NdXhhS6uGDejNixSzazY4eFOg4PMwcM
IH0fGrcNOmQIsycluCy90xKoduZn9sEkeawLzYS6v9RWBO4SF2+5bJnnPSje+EX7GbzL3MOogDJ2
7RnEEKuQSGOYQY2LfSASOEgvLOpHv+AjYK6QbusQaaAYAcWfY2K7Snz0xEOru+1J9weHH15Rf/mm
SDQ19ISMaiu2cTLa6dh2PUIFIvEhP0M//oCKYeLlzmSOMHGveFPfeWkMZ3vXWvCi4NIyAL1oU0gj
IPtPu2UsJdSb9I256XWXYXIIn5UgmOm7hfr1G0GCukODPgS3qzt8ItBArujSQc0HAOQXhHg7FP+B
PFdt/GhODhDc7Kv+ghrsMAiGTnwQIvXMV9IruUz7IPvApGSK3rjPLygyV8lGDftE+f+TMQZ2UCBi
kEiaUvFGb8j7ng8AWwro2tAp4grJQc6UDBunizxDsWBekJq6rzb2EQEKdLJfPGnxGaI0lJdAuNPn
c/wgJjUclMVvYjLEWsJxXZJaAWKRouHCCWfSSWEW0vLY0yevrqtgswVQfHja0xvfrSsYogbSW6yF
Bd9q4ivs8Vj3PFFP+y56yGNe7D17dB0g+1HK0xZgMNrXEUaOg4EvzyJ60uUQ9oWUI2KtXIoN7a94
0X7uexzF8THQ3QkJA6aFBm5nTJvXiT+AGz3nAA88/SSAMKBhHlgVPp8uHW1mc6jORge0PEeGguL0
kbg9ub6mH/dbnUAVR4c7Y7+acMVzF2SRR/QyYDcbPc4wFYEPrdlYDAcVTNIGbAqnznuyxVoXnwgN
zBqYDBaXRoQKWKt3rb3rtCIxrhwWMt3Y7T8GsbL8z+Xx/xcOf2mmnqnQDGOnI/bRSKPz5JL8Z7vE
uhMPY4g9RxC/5wunMcL/9qt6Q8RIfUAlZuHOb5Kl9mMu8iXACZUW1R/D/fucA15A+k28mhGrecBl
TLt+ZVeX+Z5xUs5oQNl+SWawlDwirW9r6TCccfNdkgKEMAMVXjB+JNZbkm/KJeTeeyhhX9I7tiYy
2sXfI6uPDyhyCyx/EsjPkOUCefa35IYqVbjPDp+r82R87jAXde9hfSIdo1xwceVrxDYvJMr8Yj5T
K141RFS3mYkOx+VXbhsL1xKHAqEaoMq6HPZohsmvOHN7JXvsh8EmGWpwT5jlimkccyL1pX1HC1XP
qSiV7JbcJZTGxQZChqpHxc/YA6tjaHzJVTv+SNbWK9Uj1Afjrb3NKFpCx1k7sfCh61swlWZbWMwW
GMbl7t2rSBl0lHyZakfortZHZvdn/jnNv9+2gKrgUkRr2+Xa9DjrDXc8CfTrnGqeRc11/dWEveTk
PoRm02tUuFpWB8/c4T8C+ENvZqqhbqU0vKLm9Rpk0XwfnrA3QuiCr48TM8jMqyjy8zhM8Vr2yldo
zFCSwXTIRCJW+YD4+N/r2X+gZViEG4t4TOMECS490zb+UM4+xOtQFZijH/ubNzG7zMOsieDtIIeb
UVjmirvuhcIT2WcyRoWGOiWQp0XRLflQJ9HtRS9TPMapFm8gtZn7kRn/nNz06ispo5w5/qSqIoTh
BI3mmYd/IuM+U/LN0oZt86T08K5M9URoNfSFnoQm3CMx6A4MoDNEsvVf3C6OHMYQRfD4Q2/mUOEj
1EhIyPjGqGRcWuD1+lo+q+Sp0/3lILm02JEAr4v/lasrynMsddRo6lngLlFK5avJB4CEBVkzowZt
Yw28pQhc9N8f7/82vX9Ft3i4igjVCte534kIf3i+vZhmWVxZNMWxJ+mvzEynCxsbB3VYAP3XFSaB
NRcm7GYqIRFNaRxxf8+i6jPFgyl4c/0GwFA5jddCcBxedSkcCYrAdKxHavozIQa8OtdwhONGpWYL
7yOpStRHruglG9GztsiEhiOX15P9leB7DVhNWRxDdXAh+1n20y86e9ZTftEwJxvKc4SBhD9B9aJv
Eb8SalYurnRDAqk2uaqHHDjgKcpBDoUDc2NhPcprJgsxiFbQGM7tgKoK7SStCYrmOPEBcOfd7P7e
x5xwC7Z1i1KIVCYmvZ8MOVk0jaNS0GpA3pwCeHNS6nUoCSz/IS+V2CGTKt8jlzvCnqngTlihzjHo
xfj6oqSAAAyESSljzbcp6H72ZWzyBdXUJ1qJx8stDRhwNq3DGTCHkKtnwFBuaPjLGH3V+BZgsxlq
r9MbspGZjQVdc3SL/e2iBTfm6zOliE+KPuZZz/peXmQX0onT/4xpyAQF75EzPy/UQtRzhc8HAV+t
IXQtXXOyPzy4AFCrFNu61OhQRXjvHo3yWobBjcH01TcTtBDgmfNB20MADzm9OTF1DCv4j1ENhzyc
FtC6ICUx3gPUvH32nwOqpNK+Q4x6kV+SHaT313JALWYT6Trj4/lygOjFJYNKxR0VsDB4fBtp3X0L
u7jz40N+vF2G1/nbcWgLzvn2nZXhDVL+/aTSdRhe8p2dpgWBW79G3LYTpEPKAUByqnywLLqYjFlC
9V0pBBXdFA8lVily5r1aJjPGMENKDB/cnL2lq6fHyAPWeK++kSa/pmLCrObCSFGCA89HiMusg8WS
r1IGHIa3Zked2aMdyRER0b3p6GtxtDSqebaZ5IfUcpnVsH3HdsO2hzT42p5gRCccp572ITzmExYp
FuepEKFQmY9XlWMcBIYGzmBQ7z21I4RZkneXkK11jYHa4kqxhVIQqVPyWa8TI+APntOLWC1mDYdK
cnZgTUE7n3Sn4RUjHTB44Kri9mYVv+CBSf8Bwsq/jcv+doIQl66SxKGrWCT9+YSWk9QctUGcjsN2
eJdveH+BgrFBp1U7eagNHtA2idiFn87s4668NXYRmUh33o2LHBSaB18Ls3TqNZLrQVgZGjPZ1oNk
YP9cPzV0b+XchBnnkfyx/Kd942DXA94TOWq9TlIRsv7h9goDSM2DmIo5BRvA5f5puT3FfiR8MuxA
21vYwp4undbxLZl8nM4BlCDn7TgukFhuqXS6HRuU4oGiH2uCk/6Rf17Dh9ecx5PBtvSN4zjabelk
dFwv3Q7ED3xj9EszUN5568CxjrYdoOxiIjts2WG0pBjML2Guym+wlWad7rYGQzgo55LBP7nWKGgc
87tnPvmw75Axf6g2aEZB2YZzCY6kgbbdQxzghS8w3f6CgIo57BtqKl5kRvfz9vyR/QueIVO6Rtrw
5P0f8sU1VJbMmqrL9UWFeLnoXpFhIJznvQtTKAme8caf493V7aFVMktnRCG/z5wDTCIFeKQcWy7Y
2GObdEsG9hokq63FeMqjhuCSvy+QGl9kqvjCgbyI3IFHyqHGI+Xww7pkZNPAU3p4te4OvCU8P/o9
IgWU1L0WPAh2OldLzjb2He7ImPx2eKdz1wG0opncvVaKJ561j26w09m5e5xjyv7j7tNmauHfFi4p
3hq+PUT9SHNB/IerT2gxkGxG1O0olS/4SsAfHrbsTnlDhsh9xwSDXiNSQDNnh8VIdJT3Zu7DwRYy
xr8K3sZuqtB5BLc9d8G4O9xe1MSlE7t+gG7Cb83sp5fBxkmxMfGMPILiP1oRkpN5k49OS29/pEe4
nf7jVv+Hd6aIGmEtEtl9RLj+ZUs2mZ6J9fSYjkx2eMECiTBfoCmgKD2W81gEzHRoFYgExxaWO2Tj
9/qov0AFBmrirEPfDOEfgwmKZwqAGC2hDVEdJBdF8r+/VvmfCI84ASk6lqicIlh5/vlj0MakpvTj
xUJ4jC0CHw/mFVsuTm13uki193w3AHIog2cDSvgAzx0pZenr1S2ScDZJ58p5T6btgByK6MEvYO4m
FHhj7wn86s7GdWJKZ1sNDbEA2k8ilyX09A50hesYFrqHf0T9jO7WJ+cOmcMtNBybU2cKOwIh4HBP
oVWvLLyxCTOAmHFfXTPvhoFY51EiSmcjbPcgjNyGc6gIUn1AFu7CU32qLgzJkQl/TRvIUdYX27Vt
o/vXLAr9GlfDD9orOLhIaua+CHIS5nv6KV7SsCr7R2RyhjM3Zl7MwIFGEzGkZx3EiANhwxoDH0Tl
eCcpA/UtJBrRFfbte7siX4Aw788eXd93c65Jo98+jizHB7fMg2/DHXnJ4VEvgCZ+C4DQ2hGTuYKR
XRye0Fh+9DZMUCS6ySsmOyBhLGmAKRfUHUWFifYY2ZcDOOpUPLAzbBzSJZbDASCBV/BCCAJDs3sI
+5ZSetP6HIH1CVj5yPuy1mjhHIMwdjLqIYCgCWPBMesofiMN6NDzd3ptXqlL3By1HZCDjPwMAWvA
KLlfoDV4ZLg9BJb5TZ2lcK4z7T4wauNt28IdoaJ7w1ofQilQU/Mz3J3ivfqPURLDor8fHSgTiGU2
LdwAFf0vR0fV67LYqcJ45KQYsHYV/ed7vGfGrdEIbRJ97pv1fL7VxK93BPu1B2+KalMLQUYH8jzB
DWy9OAJ77VpjHhFgNnLdqD/1avzhcpTeaZ2rt8cGaij1Sw3ZBDMjphcLyIaXJ4gdmdcICjfsYyg1
xGFytZK7mBJqm8KT9fM7vxjVGopm+0ZhEA3vMRzhlgZRe0e7AZbLvVw5YBwbrjO6EkBA+qsbmA7G
KwMdTZC9pC3/npsNtJrPxnAVGNQ3btfHRsBVrT9S4zcHy3htGYAagbgQlqp16gv4LE6dHJ7auR0j
wR9FBzGh1kUTpMVvRJLPA/1Py2SJMhLHXriEEAEQQoTV2+ihf93cyTcARgAbzT46eAZfzKi7S04D
cUqj8iWFu8gEYotuA9UHYujcFcxF5gsntjVHWpu+XJvXux5p1WKKmENhZXr7plTvlsppOGlLnnX9
0a4Nsikgi83U3CtTAsnO9xST7sRly/ITbLl3pOUEWnGWf+kX49N4eMVP8WZyOYTdCaz0ubxwCyff
xbIL2S/QejvyhsLKqU/wNaaQ+dd8LHAghNfX7I7cNXrAp/+sVgb+p5Tr8wYolsJGOU/wLo9qxD62
1th+lEtgjHJpMHvTId3wM/SdsnmedBIwHHlHRU4WGHJvIOeTcqo/ON637EscF0FDKFyK8/OcnXh3
5byh0aM1EcAZqrsRyV/vamuKAw1n9ucP5Pdu3yIV7TkS7p/J0boifAU8YFV+87ngzg/yMXueCMvq
fwg7r97GsS6L/iICzOFVEpWoHCzLL4TlQDHn+OtnsWaAqXY3qgBPTX9ll0VR5OU95+y9NratfkxE
ZVZbLdpZlM6GHWP3o3eOggVtFjtyInbpL8ZRxDcyQUHp+w7tK7ufDzvvqzsx0YhwulyU47Ab1nhJ
2EQ74omRKhCcmbVgO83IoSPVLdgUPA7ymbmvXgzXpnOnySu+134w4WyNq0/EDztmcVIwcCg2zwcn
G7IyL8mQvODmKdehvtR2Oju8Ycda487lz2rJSaqcyPFJWAtufGCIRkswBaVtLejMMupnT59faOFY
6+wFoTeDzocsTVD3htYn/Vz3o7D53Hg6XtjmVNx39ZRm6YkFjJXM6OzkhfnKttixEWD9avfCfbhW
I9+AqWe9Mc+ILCw40BgJ5v0lXXExrEynQhzrzuSdDirlWDqCAyL17M/LM+tbacA4KNaI20/JW72E
Vf7cemfpwC8mAciawyZAC41MhyYwH5UvTbOFvmPOh0VnT/OX/yKttnUwo9O7eZJIxZRpxuQHhRWc
WJZr3NuOxOWIHvkdtTHmbpRo6gfQ+zvSZIIiotEdkb0gHXPoJ5GY0CKxTqZMnaJDtKEswVqG83vG
2Nb/MKjLmeV89eyTt6PBG3cJfDu6z5gIhIt4or9m01NfUuvg2XYoZDk7gjqPiYM4CsA/SVVciY6x
UliVWL76maYvkw+XAS/5CuzSQxs5EwE7zUx+eGdibXv2bclaf01s8/Tn3Ql0zn+t9Ah/LAOVmEoT
SpR/UF8JJzEEVAPdmVl7zcwUksITCl6gvojRjRGo+p0Vl3jU5dJk8F4r9SUqj6pyfCrMeyBNwcaS
9qDSFNyq+orOQhjvNG8jWEfh1mXLSL1CJIn7dR+OiVmVC4bu3A5rsdsaJHLrK9FfG8mWP/mnItrn
yJZq4jyFfG1YRznaJdCR213bbfFhGNZd555AxWswiQmY9ksoyPdSuPX8jekRwLHCAYvOtpGPFXE0
wm3camQHU1hL8UwxXpv3Z37wxF1KOxJ2u3LZYabNNdqFL8p3Le7C4SxjdUNubbxm3VUT92Z4zd0r
fy+qL4AGNNBfLtq/Gp/MqXX3bCoQGMvmOhex5jqlsR3auxQ94BEz/X4GH3Vw0dWFhJem+dLNS2Ns
oCzp3j3UFpK3VkvHRTenbU0yqEjWQi5GQy1IT6iMwvAiYo3NrxmXunKm9yaWfwsKYLf8r4/f0BSL
0BdDIQBRtsbL4/caIQxMVyUB8tzlPGQeQUfnj/WXhrwZskgUTLzxQ0pvMZhGv/yUtHxllcc8vmn4
IyKuATVO5q3FSVNxw6g8Qz3E/OG9814U1vW9ZubrQvyKS2spgsKQgrsRkuPIYz1f6/63ImO84ClQ
YqjL2ZQWDOt6JolD5QT7vL3nYgMsCYAQjrmGnlaRI4vVMQT2qCsMdkamMbdCi6qD3V018pb0deYe
FST0oqeg9xKKhQiHuQzx9IWwWSKf9pmu4TJVeEBLH27xbj71qUwxzu5fTM8x448gQM1VLsqhmFrG
52B8x+FXDwCjNspl2NmY62igcjGjz1clHgNaQiBpcsyL7yhugfAsdCYYMdMrpBtMA9yS+DeXchRR
MNEIk1qEpVHs3P69VI8JblRA4hXwX0PcqPm3WLKvotGVOXqHN1Isxluv2wZU/i49YX/BB/J03wYX
4h4WfZ40QjENyousHiuRSU/1ITcbsTlVUT1RyqPbX4VJoXf4uMlPKe5qeg6xGmOAVp0u2iQGqu3h
3JfwxVKsivqLj5hfkQN6jAcB2U/BhpQnK41Emk6WtZDpXornbnBkxlYdONJFTVw45UxBQQ03ILlJ
XMK5/6qZKIUdM6FrMVNo+RknOT6bzG9FMBqFQRvUVqpLgCoh8wGPVXOLoRcXlOLSo4jJj1DRiz6C
8JT7x+QXuNGKVNAjr887eEFF/66yfcdxyZmjVEvJOPXhqpZGS6vBQAq8EpA7qDQGgoB28fQXfnoO
PBrs5G3EO5ktA5I7PiRqP+1LZBKk9Nqkbk5lxWPD38bqOjSo0aKNovOJhaskfTOkgypvAclp0TW4
d3DOJHp/Mj24wgQZxEajJgGtBmERbeL+KgMuVAs+ySeedxc+/fgPfNsDX94+ZHWtanO4fpn2jRY7
uPvmSLrUxTfD2/mw5wJ/0Sv3WN62eMMhjZi85VPgrsTuXZRWg4roGf8lbpqSGfmhe1Iy+naL5Re0
VpPfS2wwqfUKks9EGjJgOsWqcn1ybmP25hdu4CG6loY7hzSZgbUb5rpyiYxPK7tHFlyl6MYtiseO
/Tklaiw4RbkX2dpnmFjBBcG0mbXw4DoSL4fnyYPptPLpsoI4nymzVLDZwjOCD6/iysPBgymf2a5F
BgCIUPS1DIOR3zK6YcAM9IN2/KcR7GF76RTq1qOUlkG+ly0G1Ei/N7FqjUAR6b344s7hthr2VW/L
0i0aG07g/yugjdP0I3BnBBzody07wwAadhF5c2N5t5TH+2RNPhtEo7vA9MEHEmSzsWLc7r9F9SGv
l52659hj8l0PyB8RLFaI2mpiBBgCEDRgeadBnSLA9wg4oAsfL6gZ4VIAcOtvJizcgYlCkB3ckgA0
fi0JxvZTRcsYwLgScuJu6CIR6BbDp1dIzw6wGVpsgytsCK6gLYvuIcWflRxsBkOc19lRoDooNCdP
sklOB/pGB6zZhedOWMgIGplpS09aqfH8Kc1jaSrph2ZYxMH82S6bwA6yDVqIWNgQwZb0u0DY4lpD
4A+mlhKqImLw7PORYtPTISBOmSIgK2aaJmIH1GZARKSDZsDmmoVAgZVx/IsxlrasK26g84yay3mN
9+gJloO5nl0OewSqdLiY2pZ0hein0TXs58+tK/PItLtv2VjhLYucQVqw33yia1ipKkCAa+liHRLl
pTDc8UoJqqN78EBokXCl+5vWIJhJQv3A4tjiDBylqR8pkNtKvodBCV/bnLrhXPeu9fOkZPgc/Gta
XAZk4NT+WfUuIODmnFqaI1vbSnfYC6fGanBJIiBbgdxG2b8aPRaOTaNccG4z2PTl7y7biSTrSmuG
YFG96ONFzfS+SoDVEpptKN8Uw3kFDOmUBVcPbkyTXcqS5sKRB2AbLpJ7Ad2AVW+m9jjIZ8JzYbxq
yZ6zzRjJHes8Xrq9IZwxiJxDu8vli3k8nqGYAhTtQ25Cuwa07onGELfyrNtLhF7T11HGQaV/C1Cs
7NG9qGgwAbSMuKqEggo7fn3SozXL0nOPyy0uR68fc+OSygkNlzCaSCXyC8ex/vCFTrUgYlSzg43w
SeUjIINjKu4y9pszGA6zlwK0J92yL26iGj1ZvyqDN6l6N8s1pKU2ZSSjvbgYwZJ9Ujz0gWvDx4EI
dgO5VvTd6Gus/Kn5KKn2XeJgc2FbxEgfd1m5YWIclrbCVE6+UM/cpY38LWefOtW61XbzwrrqlHRq
e00JVVO+GYopVb32SxBN6XcBvUtGjZBmXBz7IGfGhQrL2pv90qoWXE9ZsteRWgIsmeSio1mHZ+Hk
Cu1Nin1dBZcGu7DFYKnoIl4dBXNTRB0KmIBYNBcdpIEgitl2J7ISSXYPWaRID3JPP4KzSp/ueVXY
KbZ4kongVcbIXB9PfUpcKgX4sNSsnUwH/KncLfkiIu+rCVB0t17ntP5V6MEdIotXgKNAFCwFElrv
1BSu+NFiP62eCIdM/H7VW62916G0eeJGEFAq1R0zrVeIUmGzlgjtyOcxFU3EbEawWDpxjCGNa/qt
nq+f0aIVNx71SYpmm5ZU6k89/5EyNq5iWtLM+MO5X+xbqE8Z3VpVIs6PCV6uv8js2/SnQJjJS2p8
hajIuJyqdOEPOd5TUD9Xn7IcTXYl7dvhVlTESVL1uewBWv6/Et9KTVv2MIVcnkqN6c5N/13n5jJa
hY0EUR5L7xc4pGEFDkH19C58/FvbfSXWpsMDhMUCXIfLtlDvv4Z8IAvzpYle9Bqb367cpzQ2P4Ia
YSsyOcO0I4WO4kdRA2yG9sxuYtkiH+vutfemB/dAJCoFSVEzS2SqOn2XdWxBPxVkuU8dzp3iAN0y
PYAgHZ7NZN4lZ1clIQvqhFqy8VhGTHs1OprxOfcOg5dtEUWqA5OzRl5RKbQA+KKlglxv4JbJ2EfV
o9jQP3r6FahDoqODnivtljmZIL0qHhMgnbYF6k5P/GigekVBeARpZQrV0koFZkUXF4+1R1MyZMud
L4NKnBVvmgGBz8N9dk65UQOETlJ/T+WdRi51htRXYowfA9WPAmbW8ACEJGVSx5IAake9uT6YSmPc
ZRWTVBvQ4ZiHorsLBjiPCO1qu+4RJ1YVG7PWrmpoRJR2Hcf6XKvdl5ZfDdWYF9l7kDwEWlLYBCM0
2jFri4fTNMeiZiG5VfAQDZDbqjeTLbnBkSjpI022EKwItJ/oPIb5QFMT0qx7VNlWedqmMG+Sd0Mb
YhmOAUSixoIAvoPn0b5jLBZ+VPmkADppsMiGhwIxiaKdwalu6j05GOIjQevBQKxCGtNuW8TeMjJr
g5gcem85c/ttmK9j1LI8mRr+j8ZcFqNOS15LpF5J8gABHxRfTcT2cBXnt6ZdSUk/LwA8gYsaZgo6
pegYEemhIVxQQmAqw8bAC4Xqyc1Geaq5LGgDM2OqbnV4FzOW8KWJWlFysTmeMwGfHYZ178iagsyF
BghKsE1xS1fkcNncr7MSajAUtXPBg5MmJ6aBYg3ZydjJwjZ34fBvjeSMek0/0MoKyi9eAlShhddy
JXg0Zw9ghmR1D7KzZ+wMFnRQbwPE5uHMHgzLwoATib0g6v3hRHjB1NO3OTsvXoqDZlhPeuaOhqaA
X5n0itVAEOKLlW2E7q7+LRwO6sW/yk0L4bZhmYrCAIcYwH+Wm1KRPTPDzToEnGchvmfKpxC8JSTz
mE96YsObWHzEIrrDUwIkxhLeC46TPbelfTU8Qp5ZA2BEmxBqxT5jJ3f7wN9EoiMXG19/ZR4pCjtD
ufbCE4XlewxkbNjoeBLzeW+A2TpX3WdnXpIaK5gjtGDU97X/Mij7BNcez9BunVT0ClaeB76PtCbp
6iWnFvw+Tc7wCQWG9aXbptEBZz12To86TZ43j0R/oy1adRvZZQ9CuhKeqUner8kPH/JzoG5Vc0sO
k4gWs4edxvPlI4rPwB0NcTsOPaQ7w4JGnbO0DHD9paOGkUoGtE//kYb7uu1vmffqV2AI14V3VIRz
THlEJ7WtnbZYm9YyhxpFflgxVfx1ojoli8YvE3TdcDEAK1xZEbrtpaTvQrgUwKjYAkNsaraWt8y2
bBaZeiXxo0UgnSLkePpYBRkOjZQUf9+4J1pTEoHU6laKkR4s+wyc+i0LZpLkCMot8HchYElp4yoL
Kb1m8k3V739pU1ljG+qfs0wuHFOUFOZn/yXjEWLJk/OkO0OQJyrkkiAKXWivCIgp1Hb4XjFaTMjC
Xr5FDDJBGM+SuQwleJoekxVQiW4SvPh2faQiXORbaBTS5Tkdhfm4X+xolm9ZRBj31AvpAQGMAFgN
uX1E+DmdS5sWBiyFbb5mU3GIZtUBG6KydFdAXTfYGhOy1unOwt5lb7JmbDWxyKqPjxbztWtyNubC
RMNVEk7Ddgs1W5rynC0E9pejwkZzYmbH2qJyAF7CuFk0usM9yM5CWrT3/5NqKZPnzTxj3VpJ3xal
zRWSazyn5ZTuKWSDFwZsnc2ourXg8c/xpPowZ3kqaEw7PsoV6dfUOncxZT+/xHEtYqkKZvqJeqS+
gQWjH85QBwGHMIl4IG1FB2Kjt68z+7lwBtRzqN3Jkmc6uvDm8Z6sK54mo6WlOGbX2smd0J+DzUNY
h9mVqRzmUWTc1E8Hk8rhrdsWCwJFFmyteocep0bAF88A57l2be3zz1eKNa4gPy4UTScuUcHiLSnE
Ev1zhfG6SHmGUlWdG7ZE7LHoTOGZ/wrwKAMJoj/yRuFkMZ6GJwFLmOkv2oTnjC/dnDJDhrkPXYXh
qVdMKV35Ewo6sxMdSWM9Q82APJIvuZ4ZUEmplBiNNuxywGRNcRYlAPwk5HjT3pp037RSrG//U/h+
0kmKJvR4KsadHBJKM+Yub94HACh2uSUXjQW+EKQNctjx25AdQxBfUDOxS6DUUyBWTFSGKEzpLXrN
8oPuV4jtgYGsyuIzQXVUeLgkZnSwFex31ezPJ1b9t+/G+seJ/TES1Fu1GTQvq85PdhvoPyFtjILz
Gcp+xLBYWPo3ukwmE+huxjklzIHmoc7/RDeEhxpg7Ye0G8kHqLKYBSJ4efE/6JtMkXQgxpCol5ln
c5IYQjAQLmawKJ/MGkbEA7gXkTqEYQj3Col06l+G9Ma/BQW8ORMtAX5pTf6XxqcJzUojg6g6mwvE
TN5kywTT+kDWR4MeSQHCXh6mwFywUwTZGJhAksJ8HnwGn/jXGh48L/yj5owVBGgNQ5vOmyTfWEq+
3Y/mqD/UB80nZ1q9mBvtxKy8P1hv8gci2F199y7qvNpah/7B6EO5SlfrOz0Y79KVYQfFCaS+5qs5
tvvwg5squP75UzX/44HMGyfTVMVmOmqc/nm7uAyA606LqrOSz1pmERA2bMaVLY2akk482SLrPgY8
gzjb9uSFIB6eYI0rO4bcAZeuGDlMLfPZYUoj1HhIJVXKHjlhjq1qmDEjD1g5QxtKP/Qfmdh4bxmY
NJ3AWTE1nQBZZ7/KXor+N26qEhvWlC4G9F5cmsh9oKehMKhJD9rRwS+fNG1mHcA3uie2wPIMxK23
4RsrNJ4HDC0T7UujJ4UpBkKAyZZzvIsIi9BvMSpGO6fYC6aZNJ/X9EP/cof8h8AcxJcokydHhrom
az+WnsaKimZo8+osHhnZ1MgFAJ3GM3FbnYVdgPrhjgzyUjyKWwUC/BTsumvxxuQJmPYvhfGfP1rl
v67p3w/nxw3rG3kzGD6H48UzzI3201gSPNWN3ENGzm4Mt48mP4v/uBbmo+OBhamldTPribksl5a3
xc4IiHB0gyEf3LPXZhZRfxbYff5y7v5DZPfPczc6oX+bQ7hBm2R6z8H2oyEuacbOlGJNfNYGKivE
PNkB5RjCdc8/918dnKxsJl/DRX4tvyAKfBjf3kd9qM/yJj0M22FbHY0vVs9iDeshvbvlksohgrGz
9s9/Oc3/TGL7BXj7x6f+4w7yGss1BoN10f2q2RBgYQUw9mQMPI1pq6UTniCCjI5yfEzwRRHEGCBM
R4cdDxTvqL1FL8U7RTR2Th4a+YYFkg27ay41LIFXlJDmw6Uvp8PqGzG4SvaXxU/7jxEg70AXdSJ/
yVn/FWn227lvI8+r2i6tzn6wGoolHLg0dbCDwUKJ6nUGsBT/FizuZm+pq75fm8FB09dPPAyM9Vqb
kUyJ0JOJlQZznvoM0RujrFN1Ko7kHjCyZYqAkxE57ak5Nm9sGo70q4AxMcRxncBxneJo+ijbgSwN
s4HEVp6W7eIvn9N/bQxMAuQN7NGqqes/MAeSIAx6FoS8y2hCgU+/jc8nZa7bTwIufBQYNBmXtM2U
OS28/EiGxYWlppFg8U6pqPlitCz3DkftvRIT6p3ZK/envxzmz8vJEEVy7hWV7DjGsuZP0V7ap0Jp
qn1x/uU/Mc6xE95Sx3+Xv6uD5njL0MZp4Vin555Q3V19paOf6GufjR/RkgDsTzlKlz3oP26R9tcj
84tuLQk78YQRHCrtvxV1/9IKccSmCTlCNzWRpU8fL6/fLh+lLpu6ogV2fq6iVXBghVgoj+dzko0M
rD1TnDUFF31XxJ+IQKtLs29xnDjdMlyEC3VF1FA2lRZXHG7QLe7F1T/bBpQAZCUCBoaFZs5X/ld2
m8AGnrl7d7KGrrFgOt/SnUiO6+arPzcnHFV7/1yzvjtgmfobSu+7Surm53D48wckKT8vpP99v0iB
RVUTTf0X2/W39ysm8dCbSQVXyZi6V/novfffDV1BFAwHY14vkCwsUDHNsXOdNXiyS5itKsJyho55
OiV7aYv5Zp+uAWSf8229LY/5Ed0O4oEbzOsFiOBtug3ODH73OXZBrO1sEibP7xvGN6DWU81WhYl7
QANMVdE5GRcDPUgBDWc86R6NY03rubBFhlK8yFB3UJMvKFLiBffVTMf6NW8OoMEmEUa/bAePXJeB
sk+6dzRaoJTLAzY77lhA3ESEAfTEyRk42GHaGzkkiBIB+vEuMG8BsDEYsE4QXmgwbsyR5OYzK8OH
guYisCkR+Hv03eXDOJD3kPxl3bJ+7l1+fRCGZanmmHQP9ODHhRe1sp5leXxOT/VOfWlWLXeE92Yh
2Yu/gDWCZUaZm4ynKUPTZ+JJwsNApdaja3yTz3QSMIKu/ZW+YUN2TE7aC/lyH9UxWydr/E+bJ2J4
a5Vdi22xjY7F9ZuuFmcPBPe2pHAWl+aDa28bfJWOuesf0VbiDhCvMmVTtDVWpZ1csKgukguPNG3i
zcO9cAApuK7SCVupDWkmtr8nSescrIV5e9P+cqn+i3X18wSNO4TfrlSUwWn0fBbjnSlQyJoHrpZz
/AZaRz/AglrFayZmC8N20RClW2HXoKoqlsktWWdXj3r4wRaUqY+6S5d0CMZNyqFl5zLGI0/+dl/J
Pyv8nwf7YxmpjHwIciGNz8HGczS21Ff/jQgpIEL5V3dDuPaIONv9qjlKOUWm/zC35lQiDprBuxM+
xL/Jp6XxBX+vJH8dEI0qHIOqLsviD91uVMdG2lp+fIYjOg/XDIHwJdimk6zRHTnK6s/rimyM+7E/
vd6PB1Qr+llH+5Y+80uJF+OowN/leUPjaKJ8qHgB4LRQJNJtHz0AtGBGTT1Go+AzOaABnulHDTVi
siEDbOEy0gncyVtyoStGfULzrNkkh3aL/fCUHjvCr4W5vEjX8ZbmKnmfuIUmbBEXw4epTfJ8ahaw
lZltAzCDdj4WPdEHjmLaFtgT6XwVWIaBjfbs8vE6TyoglObUpA10Yft7bc7kCa78db4TiUDl+LCw
neu38Nh8BvexUMBz/f1k/EhLmioCre0vxTb1VvvNO9a/ZRqgDLOGafndfrMJVFnNKMAABOKr8W02
UQjX8a2Xu+AwzEalETEkE/ULRimyB2xBKINo2hYYJDOUC5PM1hwykBblimY8rZrPQ/naHYW3/hU1
VrarvvvX6p2wB+9VXpZ746UDDX5BBkXRbrzDzdCbEeEsMbxjT0r1wzDOnHp3lYYNLRZalRw0elPm
iQzkvpt3spVi4CIT8RJ+SNfwg34Nvy2858YiWlbf2ilZUtWGB//Ty1fhq3ZtP0mfEZfNVx1O/Vek
eQd3g7it2UZvZFEI8Hqzrb5E9OLky+Fg2uqDmxTrC0rsHUUSNTTHN7zHn8z9rX6qMSnFjV6uxQ/+
QnwdeJAQaX4s1leOkz1xWU/G1sMbjQkyf4Jj+EH2EeE/1QQYpyIwFWZYMJEQie6ei/jx3KZL+oxO
+helsf6fa/j/32Q/G8JqUuWJYHCTmVfhI949V4gE2PBvukty6KFdCKvg6h6bC2wiyyENtX3LAAyY
owkmx4WoTzF9hQhbS29qkPTR3Jjn0EKbpJ/irD5IW7j8dmHnl3wVnfLPFPqav7PQA5IPvesv8T1a
Im1THxHt3mN7Nh80xeVqIt6E+59v718+w593N/W1KIrSWG4rP3R2ga7qJSaA+AzWfC18wF8DIcAN
nK0IQrCNMybt5i7vuHwmhWMeeLJP/QVsrVcyEfGoV0tvy0R7AqD8Jm1RQykvo5/qzwcp/+RNjUve
7wf5Y8krC6Z2VctBorl+Ee12AZudnYN3RES8fmIDxS46L662xPX7ToOvWIB/mQZ/OYz/3GH9fhg/
VsJQLcWmEsfDmGGlRFDicaXDRCSol4SPKbqSg7BW7N0qP7a7+oSgtdupm3rlfcqzfpLemr98eNpf
zsvPnUYReonWBWJ8xvkzNxdvwDD2vT5lxVmjJt9Cqp2ygC2hb8/bD+FK7okt4ccGRTAFgGcsc0S5
EFTpZJAihPhzQtbEIXeu3IcrrsmlN2P4s0J+TX+1uedOedP+UmDL//U0G5mXik4NJBo/+6JEEISq
b3Xx+UVfu+tkxubyi7mGYKMm2+n7dsb+L0Zwyvh+l8IPCbZ/vrb0/9o2/34AP9oRmaFWsZpyDuWt
dvbfRyCbiUofbtwrhI+qmEmA8F07ofeHCQBDPSSfmXup6FzTx/+Em8K49wmSij1oMDWTiY3KHC00
i/osDVEBToS34qV6b3kiLonTsabdgrnckykXSPObcq8nyUdPXw4oo9MvsNtMyRa3//wuJSLvfzzG
Ab2rug7IUtRY14Av/nPT1Xhh1A5t2Jzd6trLKz1ehv7qab5rxD6ytAG+CgwMCyMzrzxJ2fGp2lgN
rPhOYLhf0NZ9NdJtH3+6A/aA5NqK6zZ2LH3VZyOY2hTXPsGVmuOKR8/bgm1vdUKT94qwJhwU0eAQ
nNTm5Kr3Fk0bpnEjnqvZt/yus9cX9i0dyj49JO5Wrk5u9kJ2N7njlbzJnid4YX29IaAYeZ0prQrd
5mFr+uvO2MfZI49fegNpAxQL+ZRB7M1PCjKD+qxYx5RedB3tigCLHPyTSRgtIqgXHl3iNyW3cQ8p
TrJnErPPCfVgRhLNQ1taCgJJKs2+YWobaCtSuR6BCPn4oJMv0t0rvjv0n11uZ8MGPGrZ2kbPdbFM
ml3gXkrvrLljmmSn7ZtwX4cvXruNjDfR/wzKWzVAeeQINjwcxBTI5b0ST5pyHdyLy95X28vMcN2X
ujuSXlmJH3K7bZqd1L00JcHtly7cD9bR7I5httGf64xIE2/jKU79hBi3VmWnbbcDeDNjzVfHeNm9
BEja1aWk7YXoaKYnXdulw5qBesStHm+1yjEIhCkLYk5XRbjny4scwkwVWDlES8rYlJd5f7HSVRLc
84iJ2vGZbKUBJfIbDmtOiZaSo/zCofBLRek1I4gM4lO2CYd12U00dekz4QsRBa2i9uBFO4IZ+JYb
OkMBNnNgEvpcd9rKIB+gPbjPpTZstAqUg76rrU1zoBclgmQAHU+8JBhZPrxQcVzOe0SO4obfYxSL
kUXLhAG/NbFknFzUFNkyy9EbLd2WZpFTMPzONhEz/2RbaavYX/OqHElNzCak2n2uOJFw8Z/M2mFt
kXWDWXDn5Sdex+/4ceS1vK1DHx0EdZmjBUEYER2C2jGbfWTQgVw3rFWKk+F/Q7TiTbFnI3hkT0A8
LH9pZEv0bAOt5HqEkuutraL/xCyFlacjnQbo4wzfkptOFT4+nfyAKZpN3pYhnbh8ISmYMMIx4Vmw
iOzAhXkOv4QosQX/0MhmlTBjpzFA4yLVcSTtz0IY+KRAMfxx5/Qk+YeuNntiEADNwDyR17VsXoWX
gOIvdlMucd+yoekW8tRi9PjrJfifrmkzfuf88ty3bO4a0P/8NaDhpp1zMjhY2GOjPAurtWknwTzL
VvzAivcYd0uZPtyw9jiBpH7hymYOSbQcLwozhs2yMOUk8I7YH/OlclrIv2xmcF+DwqZKBmUG25gj
5K1xtPCe+DG+i1gS+h+dV5HxEg683OYnQ9uChQGf5hdGAPTY+PvCGWARXXo1EVOrE9naiAwugIu8
MUnHdKtO+M0ytUaHMB7C+4yXk1FqMAblZLYHP1r0V7RdQNXB8vE7PXpA4Yy+M/gSfhXvEuc0xfx4
fbOENDMCnPF2wifmiKCPoZzriGwChCKB/p+NmttfB87VwfiX1+fs8WuRA1Ag8Au5BDh7HA5/8q2a
faNle51dodkBCjZSrGDn2/IXgz9QAWCcuA7I4HjmM3CBHCYfOYscZyfwxouA3Af+29RGdyXXHJda
kPCpUxaMnxhvHCEaDewPPA68dY75aSy4UihVuCLGs4eolK0/V9Ov76pfgLT4hPjirfByXAj8lBIA
5lhyML++Fj39Fphras9KOxCFPEM0ypvk2sMtzvXJDcKpUYA+gamHz8P1BqGN08ELy2jebJG9M3qK
fMN1ywkluaWPRmQ0ETCPlow7eTq3KK3myrK/ml+PHGothmYwBlh8UYWbEzGyaWqPQdFgdLDhc+Hc
4zE1exK8mu+UapwFQNN4rkA8M0il/kmmvjZGMCi0ssqZRWIR8gKYg8m05g6x7B5FLzMJmC6wDMPx
3CDi5zTyHkyuqQqd0hRRMx9ESlgcTjvLRr7Pp83CGHww9IdgOn66zNtHGtf4BvkzRl0KG6WYmvnk
wTUCiptfwheeuqawqSd4B1xZxb2ArSVuUtw3HTf4hBmXC9dDwfY97T6zOy/Av0LcFGXgeKaSC1hh
Xn2aL31koy4e+aKzApm0tPLR5bPDo3oOMFSPP597pE5M+Ce/tIETRqOyPwUQQaY9+k4DQSE/TF+T
U8S/VWYSUgdYfeQumDOG0R0kFlTmFZhxJ9Pt7bx+H+Jp/85vpjRm1N1tFAy8OBAmVbXib5+EAbyX
JZ1BPKnT6tN9waPpfusvHYp/9DZ2dShP9an4VN+DezXOMuc0FGrsnWeO0KL+/aDNEGJm8Ld8UNwm
LI2IWzjH/VS9ugw4+NvyGAApSu6cLxY+FZHr85XzQLtA0xYCz8hsBRCJeBM2AtwLEs/651nB39iS
UDAB1KrxkCZdeAfhG9x2Rraau4NMCdFCWyCFb+lT6kvKVeEbfaO+r5x0rI2HFw8v5IU6utk112DK
vbt0J8EaaWtyTZf9ciBPd8IKfQu25NdeqQta6AY2kIj0s/ou8TJRo+vAwb07db72zi7GfAxfOrUX
trRshjQRFCHtfvlBeFClj8gq3bFe4vs4mnVcRj3v/iuzADAZF0Lov/jpnMGiiQpu0jGGNNfMOQaO
gFWMGxUkKnJr1Agxsts5ERZSYtN8xUCPUd4a7EBCxYUKc0L9muf7AJ8fO+KJRwpQPE/MGcoPgoyJ
pUXchn4YlQDGZpSpEqMywjCaBUCQ+FBf8k//tXujyGfkwkAdVRntgerYbZ90ZNx5q9iCtBCGfTaQ
8cqgfYSfKzZCM5IOk+2YKk0zifGaPDO0eSYv+hmeN8YfjFpdBQr8gg/r6Y9zeyIdefEciYI8SXD1
hrCIFz55Fuz4cCtfuj3WfKYrMCF0xOL5tPswLtadTyA0JzhtGb0cu6+RjIaJVV1WlJzDXJEWHK6B
bnJh9UcEhfkdsDzDr2mOygJ8BlGe9SxHhtDkp5A2R5LPmx5hQLpQq6UB5NQ7KUfMPoQ0k7UJv5tK
tQvtPN7Eh+okMhhhpYc/g88B4aEZzBke8h9TcHcoB/kmTi4QJyTAeuKcT0FgCddn3ifePNOc1DdL
mtexg78rNSf94ywI47vJqDMeqMPCPSmNOhK62Jb7eay8MKaGg4oxvbfVYikWKw8HBJSxfo6aEL0s
QtQuHz/SQeGZTfg1D1qiGUAjTZGeCsOKNDoZAwR/wnPr1Y80B4I5Qb8OhEKD9cOdo86leIFtsyJp
tIJuOtexmtIihGPE/Zk6BHXozxPhnUa6YJxrUQWU5Wtu4J5W0LxWerdKdcRFVf4ddS1SyVgivTS4
eKxIpntOEmEXa92IS+Dw7nmOzxk9o8qCw8oI17HhITZNfVvTHSU/tEC428dgOg1MVX1uqmNWeEry
x3PBdd+DU/JGXiFOgjRbltqq49O05k1rY5IhkL5HPtEuq57skv8h7D6XGlm2bQE/kSLkzV+pqmSR
QIAa+KNQI5D3Xk9/v6RP3LtP3xV7xe7NAqlMVlaaacYco75lVS7aKRxFpVYB2XTBbi/SRerxITtN
Fjs81w/5XOMQRIZbAWq6629z7eP0eaEKU6F9YNndxYdUDWoyR+fdhk48FG9/WHnxKIaZZ07ldgFw
AkdgiJe2aiCqJHaq+UJs+skjJ4fGanB+l5nkUG4xiEV3REkBmBpCabXskd5Scu+bkAdqMY/3NSc0
2SAjy4S6iVm6qn5vkX5Z3Rob3FpS7PPYV+vt6zRrfjHqwuKSryQT1qi9Dd0fA9ZcPgeZaUgZiWyi
mRN8EUb/RaBogMrdEkA4uLG/vdLUEZD0iUGEzsKIFVh8THegv4I6Jd0VBjtv+hbhArJkvczLwLTq
UPt3SPzpA8Xrfentuo5v5QbEUt6w3DfyXGp4ip24HN4QGP9ygq+YKnMZfpAlRDSbsK/d+ofML7dm
A7Wn2caKwEdpWs2nfqNxultg5v3KrQRyMFjJS+7iZTnabuqXyu99/n1REZS7HBtQrgJay2NCENby
qDxsXjIuEfkSO6sN572LSNMGly4K8Xy30sydH+7FxyOXjQeRes8tButL45YCLQsAj+PpYXl+Ou3b
dKuG06QcxHLaoeg7X9+em8trPb9SeNDO2uUWh6Wx3xUL3fFSqcKSzsYLiX4cqfQm2qoPI0S3IUec
TbXPHIwrcjVrN6716uJz9w4dXCGLB9tpomFQnEJSVAHqsTfdCIwz5F6Hgt0DtUvOZF8fgxp8ThUg
6/tYc6+wS9DbvdayZYhWJXjPmDMogH2VWS8K9t9276VRRd4Biw5iOu5kJS4JyR2lP+Ndz3Wgvxxo
J1SCfGaQI7o+9uapr9LX/gp4VSWjEzZE43U6XpZPD6d2JtWoIMebd4+kynBAYQJEXyDke6kpsDP7
Ts/3B9oWQw4z9EVto8BBBQpk36V2pEdVUO7RwJGeJQRFdW1V3X7eH0OueUOzqAqhgBu/lAuiF1lF
9STCS0i1YUWTu6vMI+w6coVFpKKsR8fjo0EMygNrFuA0qjn2JXZutHIQhyaqe16qBQy56xDKSQ8p
SVZdEWfO5VDLZlTTdPJ5dK9dAMSyWSdBYWqxlPGc3OpXWMhAQ54YSEdQcQ6aFZzyjKeBP5ChphQ8
x+nZrczqaxQHp0TVeZkGpg0LSDI+FVs43w2o3KlRIKeGFmAYzzb8yGpO9XgtJ+Ln9VI9PlrsgXmb
ZLEvy97s7WKDIl20SWEoir3C+eqzeHwOyw9fGC3htLXfvxLwLnwV2zIIt22Y3fPdLaHZff8ufLEb
ANAnlaQAtz5rDnvbbrlR3tfh+4Jc8eHXqlCfEKvAp5kJ7EJZ9fRoSha4PBNLSIpq4owYuoVRpR2c
fgzIecZNr7wVLfCksSZWq2IDJt7+lYlP6pDF/lBAnhNk1XZY3InsJylndR9ukVN8UgnWDMrO22/c
fod8I//r9tssnU9bBb+eEx26vqlLYeWYR8NAa2S5y+frV7G4WtbFZ8n8xHVDpK+YLlIqMqwR/x6r
PfNcVJntrXk0M1zhYXJ/Xde2D8vXUyPXLMZDnFdpanwxzfb1d/EZ/XzZtniuKgU6taA4GBk4P4BM
NYWLs3qwilKZtpag+ykIt9tpcFUJFz3A6LM4wOUzr3p0fq+z7CrlOHeJTevgCSDzbh2VMoh+3Ufq
XKSG1FeZc8cr4+Zpk/ncEoVOMF9cGxTQh6uaIgeF+5t5ktMf16YkQga9xlGRTHI6Pa6Gd9WHteLv
PU30k0IwyuiqJ2vXaXNBPCY1uE8bB5Yturht5yj6HsA1HWvXlV55sbNKvxZz5PTi5ep9nutm+4V0
e4eAtf8v0ct/gIzlxS+LIeVJLqb0V+yyks1Oh9di4fSMOYWvhYw+M6yVSrXjSFIc+pAEUfrfgv1/
533dD+QoW8pCjgS87l85h8xlkZpMb+fT8zQTrVbxpBT4VHe4x1cRzCXCwoXYgR1kXttzGyng8e/3
sfgv6h6RwyNyE7Iimeq8u2oW8GLwetDlZvvSWFxIFW5w4WLHaWMhOtz+Jaxe+Dtp+6f1YuqFArSO
9Mn/jvam8+eJkPv29Hz+FNwFFa3IyIEfVqLC86I/aasQQIHuXwhLwOci27rKoNduNMktWAUBrBo9
jAPScPV1H/no/I3bQKJeaVLr0Jx87pJUfd5lGo6YLQwOdrA3YQ+yzP1ZveevuHVR+LIrMsns3whK
M5m/kx/hEX9eTQYuFjrpL4DbKZs95FP54fFZQPZoWauVuTnfsI3gbrLLpVM1urWuoM2qTO41iCqV
39BvalS3n+fPrPVDOdIbZ1IQmv/DcbGOH6rDsNrh4A8RJdEr4RQVt1MZJf7+NpZXrftj+H6WyDXh
t62ZBX0bb6guhAUwCdyK2QT9OqjtxQ6MrhmYnqtzg0B18+jMqMYXt46RnlzRQBbiPdWgK64nTuMr
+SglEzNSTXtoatxf03YOohk12BgAW93a4hOZ1OKTMYJr0Aa9O4aNH1VlFibXmgtJpUjbtlxC6VfF
1re6oeoKUsp2p9Kluvm9l2M8itgoXmLbVy9P/32y5v75vZRyFaBlIIWfjM9/oDtWEoqX9L50BJiw
+oFJbkaF3mywQ9xRlWPntV+fVSRcbGXj2cfmI/tS6As3z7jQY0DD45JVZq08fgQ3ER5I2LpxQInH
yBCy+/XfW1v5O//0M4qKmVKhFGSvSeL+74myzM1L6/wawHOHLV4qfDAjrbaqw3guULvT8Vwpum7c
83FZUGcYT3ieSHXy8RKpFB6hzv2WpBetAgHEbBAHQeAkdZQOTDPRBfNxVqlt0DG5lSJrV6nC5K6t
aHGyZfVGo4ydo5p6Fe/2L53hpgfKscIyUsuZ+piKcUgsNhVqKiQHpFvzByjVBH8Ai1XtpPrqGQ5K
9AvjD8wxmQJp3Azse+2Wq11uSVblLClaytcYv+jmTOUq2IMQbLWzS1SqPDAwQrY8Dgp0l/+9c3+S
x/+ZXP67c/9KLudyw8VqUtgen+/LGpUfIYGTMlL01LUMNoJDbC7Ovu2Pm9awk5FPQM5H6cjYt7GT
XggSkVzK9fcSzl0pMk3IU5X2D2yE2uj6XR2QQMOwMbWX7/9l/c//0wpa/I+B8dcKmlqlLoVbaa2u
AD9RRdyZBR9E28/L5Kq04EfNXGU0qdWz2BV6psFitIyy1JPLL4gESvxzOAtQX9T4XuY2tJ3fisvU
y1MdgwhG7bzOz32r3EwJ9FxrLAuzAHoTpW2p+t9fRvYfEoCF/3ygv7LXxeu5dM+fwWlXcyLKTWh6
WiNEyPIWiFNcRnhCiCOdFDuVRVUmcPldVl0i5t0Tn2hOHo8DCI3MqOBVCAV0lw9s5n9p4T+uHP+v
yyt/bfPr6+mqBtpwIVMSVuqfUo7lc6qPMIoi4Hj3eSKXfng729He8p0dK6/0nmd088xT1dmv/fxf
+iz3z6tDIYOBplJM5yt/IdXK691kN12nrQ7fh8FlhO/1q/Dr9LWWAjwGPTlUZelLNf9S+tBTm5fr
6DS+PBcVl1ZZjvdP+y6dIOPU9tE7fmR/VV7+e5cV/3mU/r8Ghgf4j8U2Dxhxmagret4sgygSZNKE
BPyqlpZaW9UKK3igEOMNEdFgC1YTBHnLF28aa5EgivL7he0hViI8579LEahUHR/3ndPn0DzEWmZs
A3+DiH/HHMqURdKlFIOjR1A+Dh0+OlL8ft+9L94uz1xETh+7fBVygUjQFNlXc192Kk4kl0alV2n2
L6Om8s/jGtK3XClWyv8fk/Z0M50XL7eb/UaFTkEJVwQYdsbLg1dYsKJMUyZUPODgu9J1mQTKD/OW
DbceI3lYi7IQwd3RTar+CWsDdO1n0XwswrzBOPITpVbsrS+pXhbVR6vV5crdw7a/vX7e5zUBOxsX
zjKlbdMJnsc0JigrPbaqqj7QH4I148wy9CMuKMs594DoMFdhcmhYnU9vR7kJXgNVEGzn/DVxi5wt
onb93gLvwyOIoriefAEaE+bJJy9any6vtQMKf7bIAsAMXjZJqZnIxOrb2GE8Wa7gsBIdC/+yOmb/
yToulrLpYl79Y/jv/x53lUNhdynndHpqF50Gl/6+h6gfnPjklX8c5H1/E0LEj8QpVoKv+t4ON9r3
z6/Hj7NOUQitSo0pzA7+t4qw0j9htyr5UC5VBlb//+QlN8dKYZ2vBCB0DbFi12BfPspSUhfBaSKK
FtIglI+jS+sUq9nHgV1qwDHu+qt4HnEln+5cmKgEuFyrfBwHm6ZIfkOeB85UwW0dARISOSTmg01y
fN3DFDcr0fINH1pj8Ywvjm7ir7xSoHl3VhtG06iTjZBFxfvWvJ9qzdsDFbgQa8P+f18JMv+AY6mk
cxnGMDMmU/l78bwVL9vDLQWxtonln079bGxlOozLv45PItr/cjMc9X/7ZDBZ7pdXexd0ArB0/e8R
cN7kcldvYPl8l1TGHJCJLrfaQC9b9HY0A3DfEh7Ox8cJqfjmZS6cFh9LzWsqOa27qWt3TsPRuHg+
I+z7PKHOwpSVEfOvTYZxqlRPXZNjPmbEU0vME8qWYC7XN4uGEj/Gk/I3ACfcLkkaU/OeHq74uKBg
bbYiBhLNlPqBOk1jdZQmsExW+V7LB67m+hJKc9WaF0XaW1JXxY1gRVw61wtnubx6uRydFCuI/a0l
tuKi65Tb6XKU4sqskuMRUzJ681/5XGuxbO5cpyLGixO1UTq11thUTq38OnbY9UjWJz6Uo6K45b2G
5WhB49SCdJQQbOxfiigKcSIxzWhSVerzYwNt1WzVOtGnQbwJW1aIc+XGdFovpkikxSeD9hif1rFP
Jps6dqvVpv7nxFMxkaNTTHpWQ1xMZpnGKaRAsbcWEw9bRgu4r5XAAtLRohSyj+Uv/8MNBY8qCyQf
zdT6+XpZqs+Rn7QlHItfu9ZVydsyKlc6q21d0jm1bdwqnctrIQhxhPqBtGxqrQSUaHnbxbdFtMSx
XvqfPL6EN/9puIjl99dgoj+Yh5JCXOgBoJJtkiHDJGBpq2jtCyMrhjR9vhD5XlY7i+zHeVq8jH3u
F5/4trKL/yTcp5kgeDfZJVL80BDABU4EW3CkJPufi0jNIhTbBcCE7+ECIB6krSWb/QLf4JfrPOTe
L0GuSxQwkcuWct4s6247u8bFL9nq+a5xBQlAQ1yJV7PnC68kmhRDHlvmVnflCg1+4+4a4xcsflEz
mH8uiOpWhLIU3TaUfqcjOVupb/d+nMG04xSNcvWhmND9XF+eW72VxAYvDm+qjLvoxrVZ3lWzu748
M82EW9f1MtNq+l4/kJKLe4X29I2IWaVYHwKlUMdZ8+u6682DvLmmbly9HN6ovK/6c2lbRCwuO//0
vRR0TjHarCE/vn8vk2EB9WF2v13TSfnL9ZXKFrHIE9heqfMS9cD+FiWHbDO9ahQpS34dM9WsxOA1
3q1bsqfZHKnMB1xU62l3uP51HDY384c0grE10pca5rBtoZOfJJVjgzrFfNo94yrBQ7epg3Gt1DCf
MO1Ui+X2DWeLAxAIYC/Z1NPiY6tX/FYErVYNlbuZIzZDNcjt3LJzXvTPme5EycNZ9fLrKocRqnsi
VnGKDxV5n+fJ5hlV1znwBSZrHb4yHxuZ89ts0gM7m+KIyzTLJh6yv0wD31sq3znvertzZ7Vr303e
w0Mvd66fj43bKEedOVvHbAblM5FwzF6TTXHHeyqiYd/QEpyvotTy9TrZ9K+LQi09fcqXUx90NFpD
EpbOWO+AZUtigsKSx2n9WibcmdkPcoenSf6JbIpGX5Fifd3yynPPc9YUoURVUtGufz88baa4XXfT
34sKAip0Q4bh9vKGWk4bZ7mnyqHcXGVwj6HRlTpf/dK0+qqvcv+6ffdsJhmmqi2x2YUKYEvzTQn4
aD/tAilMSSNl17LemdpOLc/sCk8glDGrrk9YatqVfAfiA7J5tWzNF8kQl+yxs0s9l/Mv10NdwORY
ahTS3ZNHg6QptItylT0aJXe14IWv4fm3lHxl1h+SdDxQq+ePvmQNpYm6teJ9EkvnI5o4tirF7yIE
4iQlJ3Zrg5Esx8Pv20h94lU22tDYIbKUw991M4kFvlqqiqnUws9MQuesKqBc/f372hRgaSIUGVTQ
KXO4axXf4YGrWhnt8Sm/S0c2MYXVjx3FCoyANHe08gb9UoXmpvGGDMEVRRi6H/LtrayT/pwWbkQ2
0F+b//nvoSvs+vj7g/vsVhjypuMSwEE+/74/k758qrCL98XxfP1h9c7hU1llivUiwsPKa8ZisRp2
bQtp1JxH5MhpnmVKZQmPEM4hVWpkstL0+8KgKAsP6L665+LF7Ok2ebqhcZs8TYnmkEyFZMmufq3P
7cmmnRfsX9bTt7hs49vI4PTwIObtlZAsNPNK7dy5Ncw+pQ80MxeNw6SoEuye6+zBMG/LRhkdWtjC
stdLN7vvXnCUQv/eA3hmO1agkf3GW8I+KkwtL1UcoG0rRnlAUEDxA5hAsKJPTzaNc3PRLQcC6fz3
iZatdHLHc9ImtRtmxbsKcWka56ax4nR5qUkykYY1DBQ6jCftY8cr+XZY9h7jGTMAMm7G+MZ+7vaS
gOvYh8dzcAvzhsimT6bm1N31xQ9WfQXwwkucRryMrPEim6Fr7JiEw9ZlwJTHTIaIkE9QqNT5QC6I
AXOyr23fgd2NevgXeUMlniFidSQv3i90eEUGuc7aDXKKALB7zEzL68vKNitBj7q3mISRwS8yYgzp
SePeOTYXfu664IGPi+6sv+qnB4HuxRVX/WFr09/0ty+Vt9w0WvRvgxuv8jbQ/rErVt62L5fRabTo
XzuRA7YvGBH7KFdGe7/pxdNo/Xjorh+3j2iz9HEugYaLbnHaMMQ0FOWSXJKO7wR+qLBGmSTj+3St
PfjTyJ85QfjH0uysdaqXSfZNFLFdHErNTZcaY+fauUfn5rlZSe6dTX/WmDRKSSlZP+rq7cv2xQCd
vrNLbiPgnvHy/fiYHs3UAL6TI/KumEh+Giq30Xx8/Hm1OVidTair8ekdIGss3uqN4wr1MlXXKOAB
3Fk+Hpt/hoKX7jtHsm98zSkzhFx0+p7WV9P3Y7PXUxPRpIj2zR8PMpi6zF2kTV03p6hk4Dx/GREu
M8k++OyybAg7+pD0x+IQaodc0udJ4Z4UkKupbfDG+bEqfu50MEPjfOIRXCIcOpM2DJFLP13Fh353
TOpt+D0fE1YapN5W/eUjfPjLor9/2XQnjU03/L59mUz0ZerNY1w7IXHA69a4d/3gAsuxZrq9bzVH
WVPoknHxezkO0wIKzZsTAJu0dd+CwA9oj6xeFqq54VpO8c8DhH9c+jvglQPL3x5wPk4PUtNwgWsn
DI9JY9cNS2R6sNTg9WOlauAux2ljZ990e4m3R49idR3oIVdLD7Yvw+/U22XkGm5zGXnm28/Ds3SX
Y8/lQN85dvl5fmGT0mc/lSvNSn6QQT8laHazrG9S3fT6+dqZNcKMmI4X/XILmQm3HVp3LrdGJzi3
a876++aq76L7ZtjmcoWvzL4QZmrxO7/y+jINleKC5FFFwGpCJc/6pyoKG7wYa4EOKIai6jXzmEv1
Kkrq00l+lOqdvldmzH6M+HB86l5GZqFtRWwgtPml/HRUmnls7jup58ybBrys328jfXGymyhpgbEz
BWb9Uu/WWjfXL4o5f8aikJ+5WPgJn5RADri5Y+xj0g6hQG1aOwzy5dqRFpYFhnLlOjAmrldJNt3z
8kUaUJCIIN65CHr5LhwcJodF1OC8QFNNpWVCfNGzkxatHJrku7Ra253rJ9Pe6mW6sE0QrVoXrTyW
SXPU8anUw/qRwXQr4/dNEOOe1R08Tj2s6rXBbYRVkfMRVmQr0ixcUhMEPsLrrnyuRssXH2kJBwg8
cNO39q8qtUt3m6TxEgWG9JtOnY61CH2KoSiLYnRoAjgGKk9T5dCHbE1ZyyYkFERExrwXQyMcdYw9
ADYbf+JiyVkQZhTh4rmx8+haqbd7umv1x3TjpxZa669Z3IWRF2Y0h+ebRkR2qBZIbgy2Y6RX1opi
QsBndLnHhuMy39HBYQOn1xUUUF3XfdMjgMf8YMPnP3ynepq56u/UG17BKTCqKbpP/E7cTDdqnYEm
SKQRPjTpvQuH+dN5BL/tivnv8vd2zD7SMsLzA1+YPCHm9Jgd3Zv759Sv8sDTcfMW/QwtCgjI1iJm
Okj1vFsg7DWl6KDRgV9z/cL47M+jc6OMZk/KKhKPtRzs7jU/vcIDY0CouFLP2VbxrY33ndxn5Xlt
3f6d6Wik3cBhkpNoHg6UcDDdgOn8/Fw7/lyzp9GF8iDldNPeor0ae6SOYSPa1PVo6DUDDBft6sOY
2Oy6HtnocoCr6RBdfyDPrZeTfY/JT0bO3m7F/V6vDzV8wH+6SwvT9nA+qGwDutBvPbTrT+SBuscO
IHZ9WOfx7Lr5lrLRkjPd7E9DtXKXawV/2St7gfSkk8SpDWJ4hOimLyWr2vHx0t117/to0y22VnRG
3+6HaLGOEGgbEqa+gb9B2GMhY7LMoEqn46wCIrMaInBw7tDgHRl4nmq3e/Sm3VoD0gN3MqA33cNA
CcYH56quS7ePC9SxdvC9VWKO57tjuOtPc8T4dU/sqr3Nx9KI7hw/t52yCiZw31JbZNXvzeshnnXX
L0ay25hVetRD6icjeT7mtG+tS2HRVUMrW8zykGYw6eHoHAPPZf27GsyWqiT/kX8q1i+WaxyETf0r
7yCViybqzdPdBqeRjcWTgTmfuulBeMAriLSg3DL6QB5Ry/ZTjXy9XE+MtHeL03oMIWxya45FTzGs
m41+Fjms5cNyLfWJlCWMyz1onMQoOYG+Ybl81NE6zg30hPGLBuUw8IKwwm5fCJU3FLacqzrToqDQ
51RjHieFjn190110N/1FXzIWM4/O+LMOaIBNlinAJNMuH87Hh5Fr3CftNSe0bZwNL2EZUJFFUqUD
Qpx5Gba0QHtO6YbWZQcpLWACit2YspTwfmK8lp58qT1ddtwsdPI0LMZ/XrnfL6PzS35fLYdF0lks
eV6CzVbtrHgRPRE9QvGrnx8p80hUqScT+dXWamDDWTeZZ+da+tT5M928XaGm9TkYJHqqa/FjIhVj
aytvbj7GR4XHtvJmyT7f2q6POdZPS8Ste34+u1qqtxjNH+3rBs/03Y7ZBXlJyk9E095g6ro6FBet
WThsWZp3LWC1RyNl3TzFxY/T924wf/RMFthFpmk0peQY7zVWe+hPfAs/vZ1ftiwQDvN+cSXpeT3E
2Efm+rZ/OYzScZCHZsp1vDwva4AToPK87xCcAPZ7gdUae2hT1JmuW+YCQEYDf9/aJoTn+fP5//1p
m/D7g7780LEO9H4dxeYLlt86Cv6ZraJJWI7jmg7l0In3ZHXSxlV/HWbon4XfHHMVFzPoTGjttw/7
0zU1wS/+ObjkDf8c5tl9brY53YlekuMZA4/HHpipQdzFjE0iaFhleTvAYV63wyzuHFt/bqWo96vA
elxmkMllcw700MDrCVuoSkD1k06x8gY4Y/inP0zD0X6sVXreEGbn3QY71rISmPamletwcGU9MSz0
p8emEz0twypxsst5AB8Nl63i91b6huMj+j+N/2dJGIWV1M13sPw8ITtYJtVziiHlCG6Src6NmbB/
wp1eoXFghlr6/rR4esLGyrTjOLSGDxL0dRMI9XnGTH0pj64v/HwWqZuk3uCv7FE1a1mfvT+w7elS
E8W9vUFTjaEKL6wxBKVQqnEuWRLHmFliTfv1s0ThV9FvzvMewsKH2QFd1s86qLP1rN89gFFiyd+T
iTF9/qyuq8Al/ac7dt352FpslBYH596uBjwZ5aOFMlcc7Ja8t0lXeHjRteY7QYP8dGmvxgCwpYnz
5INZ52Nzzvdh2v0Y3vzMn/7RRZYY32iFkLGhF0byxl6u6UZa+OZEBiSMqGsH6JsHZjQ5LdgojKUf
QyrY9ajB0BOMPJDm5xeqIKtncNKfqe5kj+uleLVWbC3zeebU0iiKqr4K0aufI61nzEahIIMh9cmG
0lmOdVXt8pkz3NJPv//53LpT/p6E/nMd9zVGCqfWH8tR62nB+0onOs7I1jVMRDaj2WLk6AQD1wHM
+xTd6Gnkcz34oj3xjaZmVWXuo7O1pNJbdkhE/dhDFh8hBVvWOWKFMdT0kAZ6JAacu/7pFm33oTWJ
hbA91wkgOOy24uj9GJphHyXVxv/6sft8p0VzC8UhMjCDZ9KGzZkEO0W/HUYYy+3qP2szizPMNuFv
E03vhjSPEIHxsG0ys7TAjTUiOOv2LTYQgwbDmJ2vOBAVVbzPAXu0qaQqOIFDoMH79C/MQXwWP3ue
N2K1mrVLDdQOkkXSq8OqIV8cTN/OzeL3qmu3NMitTwaLoADjSv/ehDNGl64Dr820CvG04vpbrjUj
i4x7fD3vH1Ld6+kttX3PQGMVob2TzCe+2L4cQlh/VcYcY3ZNucUCt0CwBMLSyQy0r1Wa00nXi76t
WukBeTJc7v7yJY/CO9RB12ahnWkokAoxAEQdBRA9CqhhYzwQhT/Y+o6FmLbvz6/8CfaE/UBwxEvV
Tfr9lq1bHP25XHZO5fBu7SLWQ1cJHtCppY0yKB6q8ma85Ob906jwxileJvNHQxWNpaVEW9jl8wlh
rbhU7OtBdwptyTRvI71ldv3xalksDOtlq5CYIeiavt1tuYcJ3vPgactBvN8qwaQRz5ojaTaOjqne
WgRAQ4ffGfRDBsXPephL0yinyNTMUp2n1bf6mKgT+tkay988BVIhsxBMuoHNmJ2LM1BkulvOPEiZ
bCwlKTVBujl9+DyNwt8XUbdJe3Xhnof/497Wz3rLH8bCMFgPmUp9uBsXpw8zDd3P++VLKRhy5+Gr
7p5ix3R4qSBFeupktr39i1UulRo50Rg+d3hqqW0vVDrQOvEkQizGb/r66pFojHxkKmE8/1ic8Wql
nPKhNMTiHXLSFntv8ZJC1B1CMDbnCu/mx/zabOrXcz1zT/LZem7yWw6b3qJPPJ20g1VRnVfaw8zi
tPILBjb6dOmlINwdTBBZMPwyQPsCPOA7g/P4FveYw77l3+U6x/HxZdfddMlkMP7OkcWh9AkTtRZT
ujbBWKvYayOSBA8LQwdF4jJZTuoU5V9C7PI1/Xp7PQmGfihsfVi3h8n+O1PPPuYj4PVvHITf6c/r
PpkGLxXBf22hHF1e5X2Sj27vZGAqxHXWtWmE0GuhnvVBFgSCYf55fBYLUlWIE/Vr+XzetpYQ7Iu6
kDjSnmUvrSi3HBJXqQPgNdh8VQZreZSNI6BSC+mmYygKPatR/LqFj1T6yTSd5WdURivoCyV8UmfT
t5AS+pD0VrGq/NDts5XYF2VMKaFUVf3qJcfq1eurRjpf3T2dhIwOjeDRyksG+ZLIFs5hs4nFSN2e
1uDfhN1+q0NdpWvnx0n1UV7//fBCFj1SSKgic109POx7nvP0IcFTmCdSQ/nRdVzwJNsagU529YBX
NbMBtPIj8U55600Lp+7jrPVF6iSiJ1vLtU0F++cci5mYOP8iaPJW981k25y+nHCvE4OKVt2XT/Gz
ai4yH0sJWEej/OhtfLhrfd1QmBst30PGXKHFg4s2KsnCgjNrpWIbYsc8qU2EGj1KRXbVvvkiiZUb
Jqf+5f6qllLx4qIYFexhuWivbPoF6OLQF1CX+pFiK1Qr6efSsTEjQ6aAF6Jg24TO3Oai8mCrJnUN
3pgUhnVm5GWUb6EfGGSamfeSMYH3IvjFyhSrGwl/z3B5CPL1UTbuiSrWK3FKfmDBuLHpjUVKG+to
3+RoPq2TTPv6e/YlFVNu7uqZNlLgRFhQ9qBWqCtdrU4T9MgnUpsx8LmeXLSU7VczvFEB7GTeyfXS
Ldvjy6G7TIgbnhbxFVDoUhu+7xuf3U3C/e7tOicmVDJ5z3eUV9waNFdStfMruH1n9n4dkK+bvcz2
0c62/z29xbdeNkzMJD2unlv08F4OU/WHYGX77+ON4EHAmG6H8cVa+5Cj6FxsHN5nHQqq9pmyPM+g
8JAaVPKtzVvllbIBqgrXm2+i3EZlXzyZR6f3uR3iUEVasTpG8kDbWy3b3M5rl1Mz/zLbWLSqqa+h
zvmhVSpZEsiIrWslFVYqNJB3VzH6K/y6vdNGnP7K3SL/Ztf64RjlUeavmptzc3VWDBSVmKYv81nv
AjpV7Eg2z+sVkPQNVq99gae97q9yZVnBextLX34eYWY9SotlakTg/UOddPz5HV+aP5enrq4tZ5LJ
CZ69ViaOozhjZ9RvM4FjKUtiB1cHCvJMUIkH373+/HKeqR6OV4odIGUUmJQT96kMw2GLL1chQ1k+
o/1NKJRcFYlDql5q4XuC66VO8YzqMNVdnKiCRTMcYPNUbaKyG//9nG1qpXFlfyHVu2cCrHqjwllN
wQbiEexFJlrBbPjdJ5ofvh2KtgQSUX86yykOOOCoTYXPadWuiooHlZ0EyLFH0BTHzANmW/y0Slsx
DMqfE+GQ/c7BWVHS8A9AOHweftI10p51qYW6bKmKNF9tZtJQWThYeUdqnmu5TEjsLz62uC2IWlJN
oUp4qC2u6qBtYKFJu2K4kd+R11WgW0J2P6yoPtwVIswXKzP15xQHO/fmGdFSqOjZoYPgbNbQ7zod
V8NJdUamRlXMv1uxdjYpPYWC1lQQuAW6xjRwerVVgN6g+VMoowZPbd5HuRzfdbmQhkyAuicMCMp1
f7AIlnS8CfTIoQAwXPhQIbtjXKCkMbCyFtnfAAmK19WS2wT2U4Al5zhiTlZb1dKfkniB1xqSjhvW
9WJNXxkWXvLs4dju7c30aXPTOuaiUltl+VTy5edBcvkGfNgw8+bW523k6i6i+X758xNHg4PxASws
kFI3P+wGWfILl4BSmO5juAZ/6qgyhJQy49+XVw3zVH66CrqOq6I89EOnyBU3T5ePstCU9OUDUfTM
L6HDHSKBKNeR40mGTR9667MWfoD81/Z5+ZwZhmG5eZ3ERzgC2+Hr5XWefKUTafyEIscjQdWv1dNc
FXzj3r7/XvcUz8+fT19eXFF2OBWoJWaURTGkWPAPdb7B8hn24/Rxfi79xjRiLwW1QKQArpGHjfpd
aoiO75LCr+kbTv6pOsWqh9vhmgDbH6/6wiTJ6ev+i6zKoq1N0yr9jIfSL5wKIP2tQMtywJufgFvM
2hzuX5WSQvSwGyl0VL463jf50c9XqYxpjenZWz1Ae0TT3uzDiPSK2MCbmN5tpMopLtZelhGSq+o1
uTc9xTqZKoxFmB5d21NhzYxtNVmPL3WcD+ddvE7WNbHK6rG3TUVsill8jR8luavrlxcEWA2QBSKl
udhuj7sgf60hCdFDLAZMGUAgi2XEMvCV58XBUGnPqFYbZBgo4E1YVunXVavp+XRzVhHlA6J/4Z3D
kzf4vmvNn5c9aY0TnkRbz9uhLnRTBLhIjoc6XfvLtAnwgXtjcmtmrw2cGpM8znvwWSowgVKEJaOc
ITtrIQdw2FYNG9wKqShkEqgGzpGBAcxi4PkJIHS9qOoKUBmEE74lvvm+f7zNGuA/KEiwSfiQVeOm
mDg8817V9sfsFlqBzeA47ciZbOBPFHDZo4dS6znSBV60zR4oqayaDnXIsg5ZkGfRvG+XfTwQIk7Z
1eM9WyuRX7nXIVYYANNrsrg93DbxtlSfVaL5m49J2YFgKvFPF56AUDxagMawtUr1aSFgnLLTptaq
EGLOXPoHPPo7hZRNX+YnvdXmF4DNhtKIrVPCqBjtL3VQwOtYOHr/DupCBuOanIEC863ipXctdK57
Ii3VVDkApHmZxRGZQ8JnG9Jx62C35GWwpx1ED8E4MVF8uI8P6bgS2Bbik7xJH5vEdp3sN0+TbO93
3if51nnM0jZv310HLz1HdP52vredd9iAu1TLuaTUaOyeUqKr9CLSyWWSiL4B8N7PlHYiTyyzr1N0
gJMVsGNAKE9orNURV0jOZ4kWMi3jghQhg0O4RZvJRAoZn2JABdPLcRHbHn/DTZvMwXm1B6B/TFhX
uwZgDfSBiTWuEG+aoZR3kexIasdL/Cre68FcfKy0r2P4MVeuoHnMJD1wulGhvXk6Icep3inWBJdC
yEljRDgLwHPVgPmZRMVRwKudYkHuQsdIEc5EwgFwkBaMz9XDY2Z5HPvH3Y/1iB3DK7yOf1/C4BDA
MgTmuUfKRF6apyopqj7FxBllXpwnkkaKIB2wbZZo7wuvR3mQHxF/iv0FkXQtQj8Zk97TqV/+Kpfb
WCSKRRad/96OiWvCzXG5sxXxmjCaZixgiGHG5D58WB7NVf/NbHjV9S4q/Zy32cTHWVSGVhGypsv1
6OryQ/a9+qXLU3MVjfpJPuz6rueJ868M2+vPZX5LMm3xHCZH6t9Nrgf0BenTkNGQjiwUOsUvk2mX
bfrAg7GmtQ4rW8/i9OgqfgcKozuy6xc62EfWfP9jUzi377QZwEvm1+1D1+VHiE74ft6Febk+kT8l
/hee+yA6UArZTGPm2rx9FDpIOa7j81julMtuAIKS007qmNeHvkY5bTiQB9pK4BnDEkKj46ojasU1
OvUZ5gZwZZVwSXW1DgBCZ8GbJxaz9MP0szgQTQ9j+F1wCWq19bY3peSijs1Drr6QbxTykisVECxH
8pHmkwmikn4cZm1RpLrHa3VJC4hcyXXaNkepncU7m5HHClcXzjEcBq7khVo/ArpThHQZeRu3D8sV
JQg65NdmcHgPCm5RhYUX7Oeta5GTZhgcniAVPbSlo1gODs2pD96mTywwxnGlDQFZ+WX5ASe0INk8
y19axYd0k0zH6Fx+8nYtxP+HpjNbUpVZovATGYEiArfMIOI89Q3htlsEERFQkKc/X/nHiW307lYZ
qqghc+XKldvhBi0jyJVLNnN8x9sSswZjp4Lmdg1qsu4pGUUvO/n8MYOJZ8kzfavPRuePo1AZlpq3
5mBGplAs292qwIRHiiMz36WrgW3pVsdSjgl6YX+OFEgQOOqk3LAKUqVDxT4z7yxQd19i9bFEiuLL
GbXuoyCT2ipUIBBRE51HRybDIaUgOMOD6MqBqbzUT+9Ahwz6tD5n9UdZjkckPgHImHVF3q0xOpBc
JONEtCQ3gzATQiQaR0VYIfiZEJdhyudm/YLUZ5UX0pRIKSEzySfjfYNiShZRCHxIITYqnY5tHfYy
gcEJlxqdU4C2eUZsfGhd0SLUsEJQrDBIfSfTacj3X+boTAmjFJA/scMq3lMq8361JAC9yuFyXF2n
ymI7RT/hw9AA3Wqt9jDR3PwGoRWlZRIdyJfKCvf+cQY/2no8tAqNFG4rIbhdOR05bJhDXK1yUnhL
lXifvqDSAw1Jc+rDii9LGnUn7TjB/KN6+RzcQr27pPyMqBg3V9wnOVt3mxt7ySb1+4Z3u7lQXl2J
bTVeCIn0nIg95RxFwkWSUG3N5Co1KQB0E2GL3bOyrmgl8yEUqtguW4ve1MfUNnM4aKQDBYE3mNfC
RaafNLFhaz2u1oeajbC2Wjw+Uu0BwiBQOPSyjsL03cqogKmC6GEmkIFtPcUj5Q21cu5X+0Wwl/Ba
TXqyzfkeIytV7A8QDt6pYutIrtT2+259BGrKvTLZ8B1mj6tdQFimBpsgiy1JVsu/f76J1qAzUtuc
syFGUokXX+uAS6ln38/JUuOO+LPNyXS3eHNQoTthMb5QLBHDCQyQbHTKNxbu7Vtvg8O5ySdMCjI+
iH1QfuNj0xl8k96ioj09MdGN0RjDhaFK5hv5INaAB6lRCddYPBI3rx3OEiOL8DBQ2Rjc2bnt9jHn
dJyUm6Dc5vhMiUD64b8b5ogJWX4aCxup7HabuA29SA3VFr6r3QKDcueonVRWBqa37C98tSzc/96l
y8j9iCs/Bn4Q7REvjaAgD6iyOKZmXVbsK/IUV5s3FapwcRtUDGccE/UiakfGH8qUQDTEyGgGKD9p
ZGjeEBYAKpSPfJMi4nzKn/zOl2NiuaTMUcmGQc2DuWO7rbgTzszjqcN2EJR58Kj9SlPYmw9vSksi
yKKZEoPtl3SvDxEByUc+ZUP6KbP1Qblh+p2tE9r7Rc4DmaRouBnE4hUHxQDkM6qv8scTmh1j0+Hm
Pnwueemvxv0zxvkAm+XmJyTPN3lQ9HYBPMrkzp0HIOmz9ltU30895R5Qlhfe3dV+wFelvnryCtT2
ZVaEdej+QZBMVmKcxjOS7t8KppLbSD4ISRlHcrvN42jYA1qKfCWF+Y4aZbpqETGmvBaFeCnNQhia
QEW1fJeL1yDgYSrqx2rkTR0+Pnv6iDdTwg6Jy1NlnlwRaDk85JAa7k95xyN/onzLWkP9WAymQoyo
mFTv0UvMkuFtX9SOBND3mCa3LSf8jP/2x6NpE9Aw3WiL7pSxIB/ZsKPSMN/29uEHUWdfveqEjI7t
HqPWOlJZk+obH4fE0Tdl19BDpaaWAJI4B3MnqkkwUYJjdKzDp9/Z+4hzFcbxiEimcdsM3Dw67j+W
CQwagn64p31B2vZjg1bDAkUoe2K0lhmFdhaBTNrxfGiODwQ0jBOyNOYRQNEKQ24w42zFSQl6M9S4
3TpUAt1NN/i9nDWP2JuME5gcxzz90tj39h4lDMD+BQrHEXJFpMwcj4xza7BENcsIYqOJ8LotjS4o
jShwo6NpmC7/h6c9jdkHqH0ZuJzm/hhqZ5RETaEzzMC2A5drdTaTxS6NwA1K48iBxygyotPbbvho
S+6Z4VZGZrzCiqCcYXNGkgat2Ni/QpUjQKRXr1A2t70dnSi5x/e34ZapYugBEzK4eh9LNFmyTnvS
JeknzmqDdhh8PDSDzAi5iGRFQUTbuQ9MKGsdIQlgBu7QNPc8z/BkG6fI5MRBlBmL4G4F9nYfGxzQ
2ZVxzAyjMcO3646Mkxkct1E0pp+GZsRJOb8ZVRwe8ZMHutWM5wb+GyR8EqkI3F00B76EEXKSh9WG
rc/ij2J4uQoAcbixB9+VNqZLWWoD3NXE+jCO93O0DRvTjgL6GhUdCrWj39WRxzL0cqTN0dyhojna
MDcqx+M2D6yH4lHAeYQOBwCN8Xg5+sRWu0XXuGMtusf7ahROpFmfbTX2PDnUK09RtyTcDZ8+giT9
Y3OFpiGvlOEeuYj85mjKMm529Xj2Hu1rJcge2/vwJN/+XRsrf82ew21Gum0J6UDFdahfl15ncWcc
lW+iPahwnpUBOVjDbZNNx8nxBs2qsSayPxo2RvE4yQXSFbiITx0gGBu4JSyIe5KOMdSqDsU91Ugo
W3wm6Rv0HHGYjQYiqQDhU6+UVWBPDp3OZ3E+kzOCD+MBaRwfViqVmrGoVBIHGesYICXM0wpWK2jn
ECSmpHwFNoJyA7OaLEYks+S1yuI0lVFq7f4SRPza21xCHIBEeLIvy5MiHcrb4hMfb/PHfXm9BlsK
GXC49A+Ns6zDUDMmQyxDE70bpH3GVIEECxQoPxmMpqQ7fCT+xFYE7gKzm/N5dfUQ1ilRJwJgIEi9
5eSlxRc4QzowyQLrQOkwU0GAGE4Ah9jeICGUzWBuIwXRGf3EHAOwAnfFltARQQMTaHWMZojX/BHj
RLhzjSwafcs1xqCY1HgDDiR9CC2fBDBP3HMF3Ah8qAlNCIRuNBheusOdoHV2m7gJhT+oegHo1Vsx
sjm1Sbas+D4Y+BiNBgwoavMhaMV1eI/+aBKfmxKXAs/RbC7FiVFDogWctboJcS4OSufVH5+N0e5h
WamRnxP30z/A2+yRRJkISxqaH+xuSoZTrQaBW9Ss9i/uXUjf2k8ERNccwPF02f0pZOxlyqzu85+G
oBFRKlYDSrQSGkAmgy4fmDT9Aczz8G8cxioIrClkGPifPuWOOPfNaTDvZ/nstUeMjRONAU2BFZGh
4UUZgG9vcxBdzTXo//jt0LwbSTkoaqAwAWw8MRkStP+JbA9DApRJIBLogtHm2tNSJ0HzlsWXcwEW
ogIaC20l2llSpIkGI5jDYUL/hVCGzcE8v/7j8j5dyJf7lzgv7zOIOC9lOAsQK8RmGBB0DDGKhoLw
otQTX+OEXJjf6WvRv2SdAjTFFnpGGjqEEAFLhHSgCoiuZxjyoBgoYmImPn/SLbwQP1vLKPAC2gOR
U1b4q2KR55HKsyIFjAQOpBVahGfRDzMV0sUY1dz0zbp+RXHugEVIcPYhAlM66jhoTCH3CnQF/555
zuGIscdO1yH7i2Ft6KVTEvZBsjWmdrKdAtc1exT3EG9EZ6/AOdJmXTtXO6+tXRL97h7iWx8w4tRG
Yi9oRn7M009t1LvfGTL3Tgek2DgpoAVeExpz16hRGQPRKHaHIFN3pyc6D8hyahoH7bA2tcakERBL
w80E8gGcGHo3xIMg1BNUIb8J3hHkgiM6AK9fFmBVs6h2epUIBVsl7Dco8yhLkrWH40nQCy82p5S1
lQk4hYWDgAFEXKEbck9tDbpobdXwFsjssbpOfAshyQncyLuT5z4Lv0bBEHjvGCpAahiR7LW6iWac
TsoEPg5EGc56vH2LrKWcC24FtMpFTJAdoABnGpoioUQKQy4egEy9/cRJ751yxd18QpXqFBBIId9A
DXm4E1L5j3Vp3NEqFVLp9u34+EUosiEgCt5+DdVJ1AFb/wwWqj8IpdWL+j0IEKbXCLcSCzBFkpKE
AQhYB2VyuJ56eJLQ6YU9gNVZhzl2SXdSYBZPnOzhNhNndEc8kWMo3YixieZFhY1cTlP4NruycWKg
NNImJ9DtvzKXhOy1qbwbN3Z/encWyTLG4ObTc+S2pzHSWqI98oSimb1EpScKW3AgKiX00hgH1ZOm
4LnBMMDSyDiCz8jQIuiOr1Qvqchxex45gEejX2qC7yAW8K+x2mqnozrTNpvilWDRNrtuNx4ZOYH6
3LuCL/BdDdDdpsJyBwUJLsyx32m4h7C9cQMkj3NXcjDBUTUX902xooFtaGsHPRihMIfVgvH+nrBo
YXOgOQoJC6F5gjukuyD0ABkpKHa4gcOKOYORKSUuPl0Cibm38TYw7CeVxcUnxNl7oYFKjW48Arnb
hnxwb2x2Z9Q/aYooOwL3CZcMGxVSIHk8BJnxlUFkvs5CyV0oaEE7uAp8xPc5KafmNb6KEpv/vTp1
OhjghVkV4VkcOWA5eJNwFaHmokQLox2vB04W5gimILqPAAqQ2w7pAi8jpToq/Af6m1umTTgjjE50
drhmTJQBvxUnGCQTz5jEJc1CZRWJRRr/225wDS3ZGIrytPEcdzw7FacnHH+AVMXmNHE8p1U0Uvt2
CafpYfXCLhFun3g9FTvWtzVkusId4rDSW8L3Ex+N5RBvjZumywZoQmzwdei68oTwymtkCf9HnfKZ
hN/NPTd2i1+IMgtP5i6eAvdPN9CdXJIRgbOUsWTgwcOsgbTDF/A36TC6HxLW1Tpevx9zCo7Eo+Sr
dAnNVsrFkCyy3BnAPSdBeSQOGLTgivC6o7Sx3wPUQMXpuHH8Rw7kU+6gx8WF2gtLnLzq75/8pAlc
kjtD8tbMzfXDoivhs+yUC62n3Uw8GWABkA5EBj4nKQ+AONKcx4DIK91Jr9BmIZoLA58O+3YbncqX
+YiL0jX4jPzOCavvE+ZYHjrNYXb0TI0usxuITxftoB2QSoT7y/JElVbQBPsBtw0g5C7c31LynrCb
WuEBcybuKz4XzNdpt00xkEEJz8UOoRki78kGOAQvCPf7+3UaWaxQoiVspP2UYQmuAP4Cpw1A04zN
NeQ8CPiDGd/jl89kRa/fYG+RZzKERc4jNrAYMSVFMRxujGnGA9L7uZY7jBEam71W9DYuYy+nUwCS
koYhDCX5cTxD95JlEDwChINlD8yjQa0Cgl5j88ILQtvnP/eeuSvOMpjhruLq803mNh4pb74LtysX
uLd8p8Qf/8INXGXIOODuIJCyWD6FIgV87stjU+NfoqklYBrQn4wbIZwA0IOsM8wEZGyo3yNEhUjj
AW6zAdpAW6omlA5cALCoJTWJ5QpUFk8LKhNkSe4bAuUAKXcTCIVGNhArcUyIlVDOEFkZDmT8s7ay
HkRPsGfFkeigoUu/4N2PcodrAtPQIt5vYc2TBQAwABkN1566ACOLV/FFWyBR4JZrY5vTjw6srTxM
0KvmAjyYQfVT8Q6RhgywqPZ3oVn39EbUXyLY44+9bgcFy43Xsiv5E9mQV72b+MUOAIlnMegR+AI+
FkgVsBa7EPXPmRXMGWYRrkqr+UfJGTmDILcJZZkfU9EFQ+oKrM4WT+czuFSL/O+ktyWVZ+qoyCQM
CHOaEnvc8r77PaEaR1vP3DgFK8kA+YJMd92l9+lCActBLgNjBHPFQSKPBm57ZdDx4E38yU+6iBum
3ySgg0qok+i9x89QABV0PmOChFfgHNGDNqAZlfkAC4HdAKsmZx7CmITB2VvwTDjssWH/va5kSmmh
zsRDGIj6tryAboHkKkWAhmwiJUhf5QDb5eWivn/ROOURacmJx6HeAm3gIHnCi9v+DxsBNKEtevD0
x4ePwygpVpi/FoWHUb4C917qM6S0J+uMLvs2A4lsEBVwqRdpwzMwQu43gwtHgoAiUDoaDsrJDQEH
AtgCZ4q7YWxXPlP03FqpHL5yZzK2R1TCY4GrHNoDIqtBKGvISm7R/hBA5RXEipFH+0iLoS8qp7p5
ueLQB1xATIiPeNHu9gulQW7TXeYp+CVDm7e5JU5GT3EoaCN//ndj/MnE5JEBPfE0uAIQIWfilkiP
5tnxQAAKeZ/pmRUAmWJosXSJQp8gnRdwsp681NpmkIC30rUAslwQ9JY20R9iHjBMVI/boauSzX/v
8ZTBTrk/fj653W/f8UUmoBjN+Xr8PUKmptP3TcYJ/cCnfIcz0C2A0M+Xq83pkm7ovi9ioQRL++LM
AMEVKUsvF1Ae3J6BQSs5BU3nkgySkepJqgdM/eZ6L/P2Qp/YYo4y0AQoHQOb+lwAxW5GEZA18DVn
ELh34oKOg4iPztxYk/kyYFwOZk8aAZfA3MR+YsgfhCIapQ0rj9NzGvB2RgCu+VP1CtJy4Xr1VIp1
EvBBcNMMESwPHWwiAdXQ5S7iOsggfMlmBl+MNaXy3sLp9YYfdFRX/CyYbKpHBIFwRsew2xHGeB3Q
ZOZ08frmvynqhcNs55frqWJ37Bc19Ef0fkBndBKSWZ+RPUBv3cr1tQx0dqUuBNESAei3Q+sdo+/s
EO5AwrYRb/PGVbVSgiwf84l84Pf1ACEB6SZREnFtxObqoB44MRfOcRKdV+PeWAuJrdx9hiHCyOsk
HJwGBBpNOcA03aHsncGyZicmCQUrHhIp7GtwYajNOAJAfhDmR8KSvW2IFIghjAIJbsECY4GvYtAB
WjPTCHXUZAi1EAhNyq88DK0JWCF5ybDBODXLF+OYFwslolHMcxBVvlTgyIC34ALsGIPsU2xJbGr/
vcSaR3RYWPMG0La4IGfmCvxkTBBWOnNVAiNYaqyLxCKEgY99zOv+Cth1aQsvfuGEwkbpppwHE47W
AVtLKXa8jr2RWm9cMSSevmXfuQ7XrOkMmNYjN5XGtBkCCwQ8h0U+Z6/HMvxQc0Wg2szEnEQ4QCDW
g1EA8j68sAg1OxYwvl3IG5ZmNfO5dX7hJ9ui6io4LnBqwdfwxXhIhHJZ5YDMMZoxnVDZokgxeR10
/gBv1QBtJvx0xcy9iv4ra6fGqsIs+mAxMUOZ2b/yhd+woHgBqisXBbU8yI6iXv1bnQqA3uglb1BG
Q8lvyZukqgNxrkpY6ZjySP2/TxxK32Ge0jVFlL9C5VKmpnpJf/mE45ve5idX43N2AUx8hsdzMyJo
cuh3dCVejESMf2JQthXuHNlrJCATgPyaz/yCEY1nycmK268OFTBCpWeNj1xMew/xFORQmt3XLobs
mnuoXQqhyyP1lCDoe4oZSNZ79fodYwJWIZLTiWLWaFOgb9sY721FDOEm9IbBmsoxUtdAeJR3RbBR
yG5nA7JFKWBt9cdqQCk7PRxF/fxlP8h6V6YVABray9DoBqb8lbLpp+8plRhHyJSYDYcVnTNatqTy
kX2msJ1Fn2Aya4iZoke91xd3J7PbaWxXLTKqRg2hZ/VZXV0UT9Gl4/Josw8zdiijeyN0DAHAGK+0
9++t8NXfoahOMntCFCcWW2CvmOm/fvFBM8POM7YN4vzHCTIVsCaQ24GBSL9sn0OzU22hHFuBixjP
f9QNk2PvU7pjcSqF9DluBb7VkF6hXBLgDs6e+6gM1Ja6oZVenheE0nKMI1Ssr0b8l+4oSsUS2rgq
vNo56sDz+mO0yazl5+XFPoMFM9d+0MMksU3R3NuOjDByp4i+9t51Q1F0IqYWiwKFzwb2ncKtkEYi
1b35g6W6RL4SjgL5F9kvaRWkT95wQH3SKxoyQHDvP86DJGacIUY/4UVcw/nkh4QSXzItnv1r86Eq
HcgBQV9nmNjD8+OkngfzbDO6NPCTO1Z7YY4rHEtcdk4XHF67bAHNxulRtByB5kZ1DBpk3XaZ2VEm
741Gg0x+wNR5krpLlveeUhgWCjk2+tz6gkKT2QwO9qU/IP1h3v9y9BTGwchdgoFJqQPcmsyzmWy8
6B9bkI/HyyJszYBlc+BCjp0j+5a7EzhnECX+KKpOhevhWsrZvs3hecxyuiGdl7yUyeUWvaR/b3vs
UJaziZgmWN7+26V4bJQuSAqBqGuvr8t8dnXLw/NuXAgd7NoQR+snC5BDfVIXE3rzMnNzl9rAhvyL
I0gA2C/8qW5p9sNWz4hiIFbuJLsibAjPYti7vfNxH971b0eNplXzS7II9T2CUZDhnpwpvjBIaHBv
KdN6CT0WG5ah+9hrUDsJbrPzUU0lGiKHdiy34iaIz+1fJvKWO5naj9q+MLVVO5W8E7lApmSM/hWw
GdeJNexPFFx/LyXeQ2OeI6Fp0O7XN1B49aj4ObRBP0ryxr/Fnt8zaU/kiMpGRhsCYQFhbJJF7SOW
D2sa5vRMw7ye8BzMl5esW+qhoL5XuQNLW+mLkXcNBgtm/uLhoek0b6dXdzBlcpmf6X29vs0JXSJ4
b0pOEyhuPMfVdCAnrsDqpsXyY5BhsEosxBbCb9jlHQHtbnULXTg4guS5OCCB3JJ25vZUCjPnNkh2
ZTZR58pbRDJCULt6XgbJAZQSWPnmZMFz7HEbM93/TClGMtoDzNI543+JVTkUC0B9YzbwYUMDhVn4
Se77UFoXFinqh98oJK4Sk7I/rjIfuW/R19kS2k+ok9xpxKTnjwLFWHZbIhVRzHbnFi5WTpiscpgJ
swmjQWSMtzalClBKZt5oS/jgxum2yDwJ5smsmGUMYcUkZ3SGHTsnjE4pnivCSaQCHgqiZX9Pp3PB
zqk3FlAy2mh99gSq861HDjE0M3EANqyrAVTIWHY4D2OPemDMgct7Bl/IAPWeI5nrYE44KWVUCQl5
3SwLUmdIFRyq18/HPHJovMJuPVUukQ+4phTLpqC33y9yhDTLWUtdcZ+6zwDLDaQZphsM0TGZmE7a
YktW5utYEqtGCApYjpSaNCSo05ArscYExArDasovwjm5WskiW+GMs2fjMUOHP7wWI2d8ZkYSHvtR
bpb2rwLEFvEDg32FkImIzOK/mve1bumh9rMEWmPsQMUBw+wMaZ/MY3s4Z91dPh3kpugD1orKYHny
Orfbyt/QRh6ApD6dFOB7O6DmJiQh+7VJf4tVg9njYSPbgxn+Fq5Quy8Zo9D2eELsNE7m80T9gbfb
jhzMzN1t8dwA+B2efr0Bd5uiZT97epqdrJEsPlNzy+bxQ5plrF4jbAQKCtojp7bU2S0EAjfgZ83J
sjDvzmeaBYlAG5QA7pwQtjdY9DcfAsvkMZovapkOt6jWP9bEMCghRdyUOeG+2B/eDIPL7XSL4oDk
FVHuOSS7iRUfLYB8Q57tL9XL/sbezSGbI1KWhN5XLz89Ux/Qis02WH4YBqNp4TKON4WbomHPMkC1
Rps1bjKT0G1YplYzgwVqSVB1UDE2h4cm5LwXiJNm72Xz2JeOf4f2woK7UBa6n1p3ZwA6SP7Jlpne
/RFhyZ6GTGEBcg6mtY082NvIfROJQdpwt6W5yK9gLNx/H9ZjPtpXZkiQyCJx0b46+RoSuLJ/uuns
/jc+qtuJpRDKrkPw4M/mPUO7lzSMaTM7yQH8WYf4jQHAuAQr8rvd45dcpKD4U4/qr/z7WemeNxyT
pGbcmdcUuABJ9Z6sU6bkqzN9KQLsMoYPiRGkLjGSPutiVa2GptsjvND+YL14r6cBpR1pr451Y6oT
yZwhGSqUJ69UnKI+HLqVqNQ3FE9XbBJtLsNLb/qDfwSnFqU3Wah4K5O1ag9Wd3fyy3dn8qpbyq7q
uu9/6Ywoh4kyghg/IhimmGHjQTcrvNEcd2R0FuQCcLNiRZTheXwsZAQPjdarvUJAYupM/gEDY8vf
EdQgWh1ADriQ/rbDkVzGc+y9xwJfZX17GfEUMfkT9uTYIUIwtHW8YS7ABNg1dBx1ZiYeBactnPVl
v8SHiTBdJZKO7OYnPVBVBo7mkahDFVQ/iqmd2Sl+VVsO3i4VF0jROhTAb7czjWh/Gd9cq7PV3cTR
Dkw2QMA8IpnDI2zpQ7xYZdN63SGvZgwv7512ZjiMnffqAeN5+lyMrEaUb33/pWTdkGALXAHJZuz0
P90N1fLHupWgV4uSXEQ5i1m9f3mvhXwZOyrBUPd9es+6P54oPTUhGQM80sBy27ehYrI+Eji2i5Xm
MfWa7QtlJ08hgodKDBgZn93RczezaTtv57dDP5vAt2eDUV5AeCQtwFA2bpI1hHAjkjQIL/20b4eo
4w2hw8FlcGzR01lSidOrouJURP3uYWV29oMub+vpfsMiDyzSfaMNVwJMyA3t+ucijX0N3uSasw90
2S2m2WW8Fu66ClAolH2nFRkzhYjiVT8DkkS4BbiSa6KumF2yCpvaVYjlk2bH/cEp/JYIIDaotx5f
zEgchK9IbRGiIiilHWsS51L7Nb8lVlmaSk7Sram9XY34N1z3fF7m0/dn0/1hQbD8E5CsCC1ulQ5a
nUk1IcLtDZrnZtcZa1Ffg7g0+zIk/eX4G2oV0WhqsZQWM2/4J9NTmVP+sEEr3B18z79HwnSlkhFx
GA8948eaKC07TPvvCjeA4mEY7XAlF8k+C9lJASxRIs/Z/XWiMTlmCt4krhphFRgJ09bBuANFFaE3
k6f4Jh71i6uUpPDrze7EsBoajNHJ9InYNhFw0gCIVlK2dp6geY0wc0fNIpPB66cb+2Pl3gTODik7
HUvjEbTJZjT+8I+AuNeYzDAAGH/iYNCumxkl4ER8XEjnA9NOpu8l21sLVTxMzv3Pw3nOiTTfHW3K
yLrDlVnTDZRaW6kX/LvcYxZwHspJsgSb2j9oAGz83Z9iwkTadDuYH14z49y0/vf+SwSwWlFYaGDW
1P2B/0oAmWC3Tl2sxij/sPYejrp7nwiKEWIj9Dgm1Z2aJowIkpS3r8VrMfbYAEivFBMkGVFqBSW3
BWgI9Mr2AAIAqVOb4xMLHhSLNckenYW3DtHDK+mh8lT79JipL6sdLjrILxw8XHQAAhFcYpPfEeVk
MUoP8olWgtpEXUShun423o896CTnYsUyvUKA548948TMw9OEneCwFUnhIIDWtiDqElRuNxu4V0+n
PZLV/93nFArDEfQlo8TK0Visc8zT6xJKxLr2r57Y95otgcKQNv4jso9HviBEXs60SPLq+dhBF9Ou
F1BfpyWWPKaiXWFnwNsvA6XeTfzYS2fk3JV4TCQkH26+/MHyBAqA+7NJAJybnYSezxLP+YHoyC5f
QbSDhsZmTgDo5XewrQiSkMDPoCG66D02t19JXFZ412jknogPizFJ9iZYjvXaVMvcGwR0JNsbQ3bi
lKxXEk1BNVaEEe6Lp1OvCxEQfO/A78fn/MTmuSPE80UoWeDjA5HK5vQJ27W8a5BXupMeZ75PYA/J
gqEAivowiLHSvVdjSVztdMA+ARoifRCzrb7qqJvaUJQIehElBPskcNrDLdesD6Hoqx31lKAHnALB
2YASP8Ox84EJxUmAusAzuHksUHw7YlHW2P3FdTs+/D7QT8TbDSLglFCDieLpf5+QwAzdA5TUhpj1
5vgnsdaSVZ3o6EFAwaBZvFLReY7hWRFwf+OtmfKOm564O0Gwak7wmixS5TCJsPlc2JPH94rwX2N/
jklYHyAbjzUXYBTkmD0FaBkMHoRqkPmARiJa9qV18kgnB9pEPIHQosB9QbCI5GgWFCVGM1EzEfd0
iX+knzXxhskZRBNAt1SAdRyCHAOAVIBzwZykKrALvKY9Z0QoBHyEmpdCureo+wDNFFqloDp+3wRK
4zvAXGBx4HN8SrSId0SoFTAKd4T5hosERfMLGGqixhG7RfLLigdm96w9QGgiiqx+CJaPyWSiQw9t
7RFdYqJqzYHGEFtu4oiGcRucFmYqH1FPBjNXwfew9tgT3ik39Q3prEsAfxrYFG65A0emacQyoM+C
kP93KsA54HEBpJN0jMQBQRDEEPFarvabvsP6Q3QAHi5BVIRsoO9NHAhuPL0P1jThM8qh9g6DX5RV
FeHc22+90HevxU2ItbNsAG4BGf7G2M+cMRqFCXclyjVUEXtoRNISGOmxoLJpNDy9iK7biaUumtwn
sXoKYmYWEcGWGU6lMZ7D97ukluRFasCeHL4cFaIgMcEa+5p5YX3CkQLLsIDZcMEc8gbuPnHvIQAg
pj0sUyBXQjUExNH1QSXgIiKMv3hfzUl1+Zw5QHwNLFAWkB9thDby8vsZa2lLapg5pnCqyegW3IEH
SksmzCw4lRGEfZYJglacN48Ebn5iE2GgFZFykk8AbS8edAU86QOGN8bdB+cQHhp84vLER5MDI0xE
d32GLFQNsF7G8DsCWaW7Rg7FLQWLiw36LqJlREjp6R66PZgDSCToLZqkMF7IuyN1Row9OI733+RX
v9AmfFMjPnPHBH1ZhUT0nhanRx6IQCuNjg5ewWmDy4DKBClYFryVBcDu7TjCyWytaoX1Fp0UBEhJ
8HFATsehvJWQ3PdQkbhvzui0L27n+5H+ki/0Dk2fnOt4zq/ZCi+QUQL7LMJqpEvYxgWQHBRLit7V
8+xn4iS/TAhanCts2FazxJXSYRwQfDQxZsvCYmGlBiU/4clgIkCA4UZh3bDD/sLzoZie/3iJ2Y9Z
R4eFLJyfzceL7ck2ZQ0FDAHY/KK10HpohB4MaZ7o2iGBKIMOA3nWXUTwQIUF1Yg9AMigEuYsOygZ
OL2hEyI/JTqqjDSGw4uVsCZJKwPNZyV8zx6yKN3AxUES/h2p8quSi8tOj9GFlXkjlxZRaVAkP4so
Q9aOvWvHymVssXJHHnytdOJWf9Gd0uWdecRuEBbJPxnSGESsNRwzqF6lIDlKuAjMOos0tj/N4WhQ
1Myq53FjnwUW1BGlwJ+/WUXwHJEVP6TmONos5mePNsPfeMrnHw9GV7/V2LOp0+BmPlEvEbYYBOou
fVrxvyupokODkdsk5knbY3oIIp37dvmP/Bgy9yOKrIyi2e0ClKWsAfJGd5vqAFJw23fnEWL0rS9Y
/17/x0Pn+yTPYTcKuGOE8j8ew3tHkOURQjQk4+qIoclwaFbaWfN0a7geTKnRdJJgLdDTEDe29NTg
iEFUvS3pxg6rutiAQsULdWq88HJX7pi5yYLiP+3iFuZ78nB/nhHJSc0chYuK3NRPRLIZhNQ3458F
yEpWvX+dX/9xCEENxh+xLyL0901lvn9GHj5KPIV25Qs6hPfcUFYROTVyS3xmcD9DcdtXOzM9v3MG
Bv4Vxto/MKo4wppPxMRx2hdLjWCeW6OwXj/Wz+NnHdaAOSaGXrXqTsLOw7D/HZAyTTYA2M6KR3fn
GPJlUPw1tH0673mCyg76A14pFcE1Q/OKCCgtZDVQA6hhsO1Xyglm4O2MyQv8r+zaef80pGldE4ej
YrmpA4SIWVl7rHAKoCK5Z0dJ91uCPCgsbp6/7+jxy1PhYci7LmqWJQY5LJtguB3tKUcJsRpstVqJ
YsgY+e/Uo2TgKKQmwa9yivc8vnot/yl/1c9rnp7LZfyv38Z7eUt8Ud3JO2bj+rVh70uZKtmSKrzR
4Fj9lKvbgoUr/WXCXr3+xIyiuGlQnbSDmODsaxtWLNawPEqOMLpZTAtmGmMBBIIhdR1TwJIgkQHb
eAAxGSSXvydR62U/7boOC2F6sGKBbD7DdJbNi3kz1wLESAFXhFTafSuvcqyN/fsfGdHjY4wsQf5P
xX/X/DcKHZ2PzJmXLsmp7jxcN8Qla7f3U4848z+KVPifeY1zKbaz61TdFhcMa7aWeN5dKizb5EiX
drsrD4tQy4HM1nCA8djZmEnpb7fTgzbsKNV80pwGmxUVhRAYKnw6yZqn4iVfOInR6H78Kupt+BAe
UC7j6e53AZQKdx4vM78/3LgfimFaQ6RQPrbs6ORhJsHdHfsIRLgxQhyte/NklBtlZ4Did0GkGp8e
hkh2iT1pPlkzQE7j+eP8PGtr+DZYMPdbKAKHPDBdJCgxMUqyDU06FP8BxgjFZtGqOrDKE9ICCD1j
srCXYRlxPIYJFBd2QXhHAjuIz69NF/Wn++J9IfRInwFVsPImi3JHVJL4c35iN+SC7KGsxXAb4AtA
p0EmByv+g4qcVaIq9Q3sw9khGpn84mKLA7CtQYkZyKhv4eUjRAaNDlG/VUGSOamtZOMAu0EMQtTu
jTsMaIJzxkw7qTs2J0boe5Wc4bFCK+UcUKyGBD1F0H2KYZMUgrbIfsCixfl4nOBu0FHJpMJw2MlB
unhs2KirP/iueHCPDdG6x0Zk7qQigojxJ+hBXJu+u9DkG5xW7KS3y7ICZytfkctGPKeHBIMU0ZTR
QQFg9lCoKQjEQfDES0EAkhRk5LsF10iQ/zAg6Ch+wQqpdqPDMIBjRCSUrufK9fr17yFquxp3wGIP
FZOUfAKy1y/cNm0fzlKK3815BOmxWbFmxBajJZC2t6BHrrpGbfvhQuBZZk61GIZ3T50m0xphW4Jc
xKz083P59kb+ZD34qS6YNHoxJSKOUY59nJ9wNNfl7lYL5gSx6boJhv+nZGBk4SMwn+ULey7dTDuI
edLNzHyFXwh+UveInQUoFyeN5YVY8Y/KVoRIy/51GK9jVIpgh9yx63p3EipRjduNdPl8/FvPbkFC
yPfwXmi77DhkYSEmNIcI9yMdiAiXGF+8IDB+g+qwLqBjwPDBE2v1LaYhYXn6hIELfw47TxhxdClA
HFQokDXeR6yWfB94waQwJOYQfjsrXvUn/aOvCVcK9J2NbN9O2SdBp6Rvnfn/cXZmO24r2Zp+lUJd
t9AcRfKguy8kcRI1jyndCKmUkoMGUpypp+8vXGgcl8uwga7a8Lad3k6KDEas9U8LhoaBpPej6P0x
C9DXn2+o3883BPilGMvLsQhlZlxgH/vUDc2QHy0q6wcVpSPmqZ4ImLPjp9dxlzYGQf9kWTyHUJjy
RW/EoF3gfQ6O8It1KkC8XfTZ/2Idcr1Nz7Ww6RExecGYTEhCxBz7a2uwNEbEz6Cjg0cKB/osOcur
6nDfM3hReuJ8Qww/wPZqWSORVcMd5peWmC3Xu0Z7a0uRTWpOxMPHZTtQZy3xPiFwNY0fGQnAOAQY
IFyjFcaFKQrOx0aaFOVQb/kvRvEdIQjhKKMO9zsMK3rd/LuDeQX5JiOc0cJkeIIMko+DPxwjMmUh
QZsitM9mriPUDMctEnb8NWjWwe8acwARQKlFyUPZAsbDKSUAR4D/p4CDODc5pJipDCJv+Kqfeuax
QnLSicBRjf4HgTabJoca79rIgoikzP20AsIjsCMTgJKMDLT2pl0KBzuJLqN/Qd/s99/pzlinZ/gV
SBSmVWmAG9c+mPuZwuvNiJYIcSYTn+tjur4fQSwn93hgYLZD74f0mzYXSbs1SL8ZgXRhIbGEwDFb
wG9GTsxDJwGQIV+Ce6oz7K9H1Yz8HKiaJkyw5RVxo9WA1yDkAvJBb6dcpGzAOKzo+0nc5lcGq3UB
S7ufs/3pENq3pbonYVfdW8j11mgUfmyKxnf7CUqcjJ9HbR9N3l/hjsk8+3KaHykzg8eGbdqaWkd2
kvwbMZP2ZdnZgfj97wo5Lh3XhyTYsGIXB3h6p+/Ze6WulMPj+joyqhJzFIlklotmnbI7ByNKF/dV
PqPP0jgaoyOtr9dSzM1LccmVI++bLU7wmMaQKoeihNME/S07UwflTNocn4cd+1wdO3hOPutB+eRR
kTnyAqK+PtqBKmwmYt4UgVlfwNW0LoCZ4fDNuBrIMWp2/Cs/ZoDyc67rQZyB6JsM9B9s03kfTfPb
bkhGFEd44qUL1Bf4WZ2G3Vb6UnXg5wHjsucCHMPTiESJOlUdUkqysyO4ZpfnPHpTgFLskoD/aV1x
XU2TY71EnyFTbX/3vtkD2d3ZDDlX2aLunxQQnKvC6E0CejTEpl2g8DxNcYr/a9tiY+KkZfeHNYXq
7wYITTmZOGrQvUioSZB93VDPbpp5Os+3CDJZUspMmZJXOpYnrZhNMGi32bQLzJW8OLmMWg+Id5hq
buuQ1IJB58w6pvuwqEp/gMN0TyWwNC6Wl62dGaOsnK0DDBlJIsA7ja30p3imhK0FaYUm6JaQO1yK
n0D4Ry3aLhtrDXVatTep6zbq4XHulhV7hdsTcUPPtXXuncs1iTUEm/T2TEcWjiYRQyeyAAgH4G1n
xs/GQDDzjWmMSAJyLLStxHsCAkrH1RvkQFNYqnjms/ZcbGv/dWZL/RERvyPF4bN2rG+YOBMdOumY
6FtGAOCsACrl05kdwrriUMFmwMbLYruJN5cxIm8Bk1+aYbI5LdsPGMj7JlvRKimhe/rKd7wygJDc
HYQ0D9LSqNu3nHnrclm3WAVQaI3gy7gXBa0PI1oj8XZzD7wieJzRy/Ly0tvQQn2xzp+LFDn1gWRT
dDItKAOnDycuZxZHGSsIQS/NM306egThiKFnIcdEpE1E5A2y9I+8KRZ44KJcG/s+UuFhMn8H8j48
nihti6leDHvMw+bJAMvfBgW3l70SImFPnA63uThChZXA7ntjZUmDJ50rV7urdn33vZbn0kybqQtr
Irm3wRFFB+He2q6corUAuBWMKH2RK6/MizFDsWlnOGJ5YWC/AMqd8ogjq0IKMZXEEmq37dVkjxQM
RnbkMbyov/c0zBQA3V46g+gGz2vDBRMhDEmD1Q3tyfQ156jjLub6kCbzBU2lc++I06f++7SQ7wHM
fRtfMV6Jz/43WXy73gfZn9xX9vOaZCHx0R/b+yi7zKWpRIaitSdQQrreVIcBLKT8aFtWlLa9XwqA
EoRXcFK0Uj8CXKGbqVGAzqk3VzL8+2eLPxd0gS2cWtQCwRtEX8VR+ZFGxBImSYaW2H7MTqzfdXfm
2fcuRElQZKApo1Lekb+5QUaQ8eryO6wuHykRD5w4AplIQSYVDu/AUrzPLLl8UH7dvpVjuI+hbigp
2JLX4UrD2fMBIHBjwuj7m12pOpS8LLxon48PjuLTvPKJH/JeiCt7SwJLd6hCMW2IYlqU2WLDQOPN
6vrEo2LpA5oDCkUWOc0XJiVsQX1UwDefX9afnXAOWEfaNnbyf9EekBJHNtH7slobO/lTRuQAw3If
Z4yGP83qTbt5reKAiGkHsUa15+DiDbtx0zBbfWXH077bPJGrQcjhJFhbu/jCawh5dYW3vxYTa6us
75+vy3NsXKF3OE5pX9lgrW+qsm0sOshodgOTll2YraEAkBObTcphW/AtuyXyD8xYs+CZc2hgqIPD
e1Wj++6GGhcohKXDGyEs4eB95AxgS+UTF30beNqEisIzcfIV7sSqvruC32E/a0XFBTHYnUbQLb3U
iRnmw0vOY8EsuxcPJvoqp5hK543XG5FnOeo5gerDFtq9ETkjiMRO9tMN59GUd8KYBBH1xUhZqdDu
dLHRlKM99d4LY1IwiHIrX+LTUN1UyfB1jo5oKUrIIOoaWz7LZ97k06E8M1bxBO7xnr2Qn5zvARVA
u1QukNrSgR6XmgB8A3uSZ45KjyC4kcqlJMfoaB04JMCOEdjxD3KvHlWl2CKNxK1OJLoQZyuoR7pt
+gkps40v8BNWnfSpfFYrcifX8j6Za3ZysD5682ZMJn6Qng0uC6RCnuYcNdkYPCB4HPQdZPclChhi
OcVOyyfhnyRzctOW9t0+Ot7W0lkKyICBhaN02sjb9KBM8hUYIofo64Dl7RSkF0C8YsFWzW/TfCHA
xL+NIQlhDlII6HOqJvs+niFKcqjJffp5/lC66X+knIvSBiBhE17abxU6PWtHPZeVxF8Vefdd/klX
xpkKSkIPBmABAmgwPuUAnW0IhKJaSBvoPKpJYDGWAXUfGzqYWPomnx70oYcnevBuBsaCxVAzkJSg
x8vt3JvICwv0GxXMgh/YxHqLx5p/GZtwH23vW8bdbXukRjI3Ea0Y+BqVfrJNEc74IGjhSArCNf+h
CbyBXW58X7I/ntFCLfEkQq/AiqHdWlsLRDbNXvd5qPm1dzA4YbGjXu/b3oEF54Qjam9fjANJZ+8P
ayJUdr1pM3lcKnifYqEE9DMcVrGj1jb/MZq/yStA0eYSrbmV9tGSEAbey+e2CRovnsNN8iATlAI5
jCf4vTJcs7FzJNb6CNSTrR2jqS7AtHROC4TqLGITRbNMAyjK+IrQPkDaxpE2IK7cbSgH9iEex+NQ
f1LuQO8kPzJQYOIoj4SHwxnfd0TfLPhzpw8YLfMDCALF7XMGEWaMsx0eJ4sh4eAKsBughcgbicJQ
3GKNqZk/ukthCpOhhJBPGxd2uDcYWXHaiheOYgZIYVYfsB/O0b0N70d91LCNn3ZiFhQd1NQ4dB7L
fy5oPmIYRy910BsC4RMYsQFE8I2lNg8R/Ch8TbevZ8UuBhsKK0SdCNC1LxHfQdW3eixS33Ihy8W+
jICUlJ7LCxUIog4Ht5RgNu62GejX9xZPr75T7ddcCfStQpYtX8ZjbVNv1dtkyVPoAhm5IhXUNodu
bT28090afvgUVGuyYQBEqg1ZxWMlqI8RUybtwt/GbDrxjgyDYe5qHv8xGpEG14tbURfRfXw0l/L4
4lokSD4winTUXusrSFUxZJVVe1YcgshZYsfOmw1iTBkI8brcPQa72OH5U1Zly/syfH5gwa6IpVyr
9GoZYtHmZZdbel9kVSmAFNwGuXaKTbEI1K3ebGzTWNOxR+NnrhuS4JYPMidjr2D1sJ4QiNRbrqKm
3CQU8zlo1j3OfIoGCSFYS//DEEt4WcRSh3TNBFI+YvDYFd/onkCehspVswmtIp6WHy9EDBMhzSMY
fgvpF9GojjTuu+WIQM5R4qPgH1HCsfkldubSP3NAT24zIHtioMLladQtroBgKPzUDy0ano5kbk+K
gBQ4ZuSBWoE+QxrwV76deFWPluTDCiWkmwzrkTVotuoFBRd7HnPvpq2dTgAqtBH6m6G+jDirD0/A
+KG+ILMHLVE1ue9YPOEk86zVAye+R28Hx+Znq9qt5jQDxEEq22JKHzLpb7RD7O5xyXvA67x90rl/
FnxPNUEcCKyHcdEHnCTSxxrK/UHnx4eQc/pkw1EbY/oXUcO7r0VXQ/UngQAsIYPc1iXURJvreGUx
CZie/HkKaKxuX+sVheS8tkPxTA4Px8IhzxJELPLBBbAiorHBAJLTmGBz082uwOxjTlNrjFYM+HuY
rtN5vbWIX6S5Git79sNwzP7XDmBLrNTRTIfwAD2xX3u5odFyyga7QWBM8o/TMd6byNxwG39SJN9W
j0+OqcI2EZigY1sIChtUY/j67Ls9T6cZJNGy9lEzO+2ivwJIUVbxHrP5oBh8KDZVckZMIOSMbQxY
PwiH2Dq4kLHHHuy8/GiWfbvSogxizkUX1IW3o5sgg4KdEJOO7dAPFwRsZTwehhkjV+KJHIBI00k4
0Snn3dKOVgDfCIAi24RUyM48R0XYPsJLT/LDC5A7ZJ/8HQGzw6+yPwCBcAxCpArurL0SKbFnZUY/
XmoOhCkaItoyhpkNb05xjh2q6npKOmxQXmGKknE1py8pt9QqBpJ58i1eDL8uhDynYnEEvG9UXHzx
MOfXD/I2iAHeQlzxBRmN/xiNz2lviLcao9soGxotohS6wPv4x1EW9ij4ErSH9zEtoPSyFc86jJQA
ITGCWGukneM1RMVjzhYSlFuuLlkiQLIO+fYx52I8Id14jvl5JkIexJ9D9ZXRPTAqaQguQzMwLd1s
zBhsDhg4Xk5imTgBQc+BGcEaQHK5nSeE5I2vXrvSQ1jqwm44pmLX1/4+W8pTKtfE7jzgGfkKw1VP
0QDDKyc2u73AN9/zH+VXiFCF4Uy8IqiHvWqfTJ9u5DLBcM1L51h27GLMnooaE1TK6e+I+HVztnzh
YYpm2NGEVg/Ij43TGgMa0y5u4ERD9vho9cldEWlUJWj6gmgcwhic+6r+lL+FjrTv4B8fpagLnWRF
ikKAwhctP9xf5EUr9rV16UKY4hkW2imTua+DjOMkynH6CrFD42N6uySWiC1o2xFu/hPQLyoL1QES
A7jUr83m/dnWo4heaKwLbSfHOC8t1BfN4YKjs5y9j5UC1D18ZjBgxdw8K8ENV4SL2vqrh8PoaPCi
or9lsO6ac7/LCDcJBAIABsM+cGYKuIXlT/ya14fPc1C3KmjQFLRdvY3qcJgvEZAEkThQOBakPQrg
GIYrdog3AXsamIMtSwLY5IkQneKHQodAWVyzNq8bRFoyRinss1kAtu00T/KqgA5fRqjQbp/jYo0p
hAfd34OmPbd0YejTaUvEA1f9J0WmzDlFNqjdsv6S8U3U7LSgayR2NbvS7jnueDtZzkvgRJRqAQ4H
6sob3RSOwvnTZX8aNpt8xk1wpYB7odpIUrYEC9rZtBx+gnet2bXxGyBDGRUBN8JVL0/eUIugBlhm
d4lx0UcGjR5vTnXNYnpMY7aTh3/YnmyDq9QCkD4npwJk9Qs407iiu7fTEeHiTgw8vJawCnAuJl7h
PxyNE4rV7fOepsNK83JkjmTQQGfifCHDpJ1lWCsB8l2iw32acXOQsxFgyniT2bTPq1G4pnDtPKET
BwmSvPJIUagh3h6hkWE58yECfmBHZu8RmOfNzq/MQaNp4G/Mp7c10xaQT4N/8LIDYoC0BbzQruFH
S+lHpwTtPCj8KLghXc44ZB/r+3DHbj4paZbMlYFi+Ez9Ga8j1/JOAifPruBYJ0qioHNv34gz5eED
9QebCbXIxpyxpBmJ9kG56FsbZB6OOP6VIHRe+56jIwS9bzERsev14XymwDEUuVnmJKjfWYY/2kr6
TxX331C+UqpwVom9MScZ0kFamCzJe6EML/aRizC9G9O+o/lzmPtxqBbsiDAHCBQ46Vh/IcQvu35g
smsy6ps9E8TyyhPi+3BH8Bysk+0LUATOg5qXnobm4kXBC2PDj3hWOrGxoSBQ4CBbolhHKR+mNzQ0
sg2GfLcEKJiPErx5cvzlHRm5cAayx34M1gyGfkJiFI9oW2l0UFFRyrvocrdw00064t6dMvseeQkJ
5S87YbI3U77pU7F9kIK0ArHk9RQXzcM9PrgjN/dGZCopN6YgGsD5Eo4RVNCA6Z/JklJ6Kl9OnH80
W+ZgzIuqUhKXAvsCv6HMEylMayTBFP0azKa1MH+0nM/tG0E4KfUcMxQaN2ROQ8DCBuHuaZSxEnsi
b8hDBUkIDmcCulx6Ue38RDnoV0FBJ8FyofHmbOO4cEAYnMgD0LZh30eW20xoOueK93JoQj3+v4/G
8PC86o/5N1cmCUiG1tY6oI6g+TrNbmuulq7l3O0b77QSZ5zEtoLa0L9vi/1plbjmih9RHhJL1BIp
P6IQ5/YlENiwC+XABATFe8HCzEgBmvGhKGpjy4kRCGRjPhRRSbyGLCssQbR8RDIRWwsXhBaXcHFC
j06MIHNTHnHfEOAtpgyr9t6pI8lYGkn+cXsGUyBdi5+rnpaO+KX2crmTCr9EoVA7PAAGHxu4sZsh
BBJtKd4Q/ioQx3Rf85WRuujI878w74FvHujiX/BRQPC9DA+UcdEvaSAflNUj6K9aFs2eG3VjkEBK
ErPz7g0ibPGrGlcebrcf34k11dJqEqULh8PgXL7ryYvcXu/rCVdPDA+ACuG9HYkksMqbvGTMHxc2
ant+Ytj3ktAP557YRuNaklORCsHk8+ewIllOFV/F2/doJv/8x//8P//rq/2v8Epszr0L0+c/nhVd
VPwsi//9z77yz39k//pt/8IvdUOSLFnqG4rS1/S+ZPb5+tfnKn6G/Gn5f3TFI4/NLHys6w2h4S4H
0aaGBMgHLwZPCuAV3LAlKJpQAyx6YOEmC1lE+TMYoOZmgKWSkHtozznY89b6lN1TRG+Zf6bAZ7u6
g4AUHl1e8f6ZICZ2HDaw+xIV/Dw6sh/5VBTUcNU+DaIJ+5ydb7szXVh0DOfG4s8fls/1u0+rGn2t
r8mSrFrmv3/aSNL7ZZSV97VqTmXcDjUTrtf9evtGtYSw8e5mKkfAiImZcuXyaCtsXJRtNFvElzHl
OvVk2TFUSA63NryIjJfbRI1sZumE3TB6MzR0L1vLd7G+aWv9RA69U7cTKZ201aLooTvzTz0ng24v
+l8kMGjvmdr/6CkHadKH6CFHFBld4lvWvPde5NLigScYvXDuG5WtJzM9CU6Vo1iBhh2NYQZkJDdB
nxNQm/XKWb/nm4ihqQxvY00e4aymxLOuZHiZ6FDp23ZYmvRyYZHWHrq4vnGxn5QhJniNwIe7B3Hf
N/1nn7wrUZV0HNeURdqoUL2G6PQaJTVPz/7LE1H03zwRU9IURVdVTTMs6d+fSCH372F6f9zoiokn
8TIyB5IVE4Ru+UIlKREdQySmnTERoJqpX/XDqRDzFz6T1IhRfnfBnXnED+9ELgBzs65P3TNo01iv
HWEEQcM5kDjJR3vymRrX65BgM03XMSJHttD/+jmOBWw1vfmrXinVhPFijHpm0sycMfcJA4goCBs/
h65O+tMWALyvoZvY1+oxjRanchrBMhib5FwTFI/6KRq8vsreRMejSYSx5LfHRvd7N9dEaMZgOAN7
k1eTPR3buBHyfMhp0wKkkiQmTUwJP7/Tew30LWqHqBPMbqcxZn2iXzEzpIhIk6uuBrk1ibFl6b4i
oAChtQdHppSU+zMFN07qacZYZwxzYz8xKfPY6yv1Zufm0bi/Ki2kEcM/P0FL/t0DlDUen6LrliWL
B/zTBvK45dYjk8Lb2qDuk5cneXnvZg+DwXCTk7V+vOe1tLiTSkTM3ayifniaA4VhDvLUUie66cUq
1zbTy43Mcs6c+vlxmgC7a+0Q37xSjpSLbDEamRn3vV6QFGutwTI+Ke5nqTrQdTZEvYVem460i1yP
kvPrC/D+FLoGsuC7E8JpLqJlC9+HHH/2YIzZQpKZoQWJP2yxsucbNVwmypRZMdzKR04R/xZJmFLi
yK0XW2OO1ASqQBBO9n2Fi8IgCOa9LN/LlzktjGnGuGsUZHG9YMP/853V1L/c2V+25kwzT01UWck6
++B2aUg7KfphEE0iJ0gHoJn5MRXXGtaL7tqb6ZhbxhXphynlxLDQcZ6TUjKEDydi+kR7cB8iIYqJ
+AoPAm00xsJrhjpmDw7ZgwG70jqVS+AK8hP//FHk/m8/S9/SJdNUDdUwxTH00ypp2yJRtWeerHUG
IMmTSnJ1pmtT3L19pRvmXyVwDiLeaiD1A6m9xG8/YfDTBMYq+ooVX2/FSLnmM6Rt5JlmQQbo7Fgw
FTk42OptuVI0valLQv8ZjwJpZ1KZnBzIKKJyeijBYY/gAogokEfdOPq4LU84QCJepNGD6Ef6Avxn
zEIcV+glaczojfD/EZbYd4sM7S2Fe46irB/AvuZovmUiY8ZoEazSDcnvhHGpXMgv9h7GgWh9zM1i
Hg8DgeqXW2diPhDnZoKpa1aTg8I/KEVRtdvxBjSdt/6Ekh59+axphMgAwLd+7cLCS0vCTWgFXYQ6
KY4upFDI+wngBlKhmjzQ68vlhKCJ6liy2SOMbQMixsKDGdBFF+LZw2lJsLFcoTUkeJCeFKypAINn
9CN5J0e5I5luhDXbeDsKKaUILVBs6U78qRAVk0xK+hvtCZmDrqBCOPMofMRnT2LhLezFNCvh8qlM
/7xcfr/yDcXSNFOWFdkQe85Pq0XulP67Jf5jfb8Q2Q/dqKzoSa0NMyaV7/5DjCglFT+RKLGYkUiG
HbcXkxCJB8S0ju80ElsVSQb9Kuf0ili3FbcrvlShm5yF3hE1HZJqCLf7EqUV/qSP51I9/PlDyKKW
+LWyMn/6EL8s+R7zqJ5amSZrkxD/0NIYBYu+He+/+m5xFGH8sNppamZzSzcIlVb8m2De3iQ2ac9V
cgOZSbKYPNzgKd9mf7429T9fR1mSdLkv65ouGapk/PsNTm9hUymhAhK1Ns6aiXwBN9tE6oNATNhC
JHPCQIGMYVSxExHMeWBDUVgibnl8Nz6nShb6OjPLbm7FeKXclas5vQvMFeJ7LMMcR/7/1wWbmmlQ
tGnSjxXz04qIq1vaqu8uXnfVpN989s6StZMbdC+Qu49KH6ZkWprJ5dVt7lBwhGWqvOxIlappXs1M
5g5+F/pWZ7yrsHTTeDXgeRgVc/gKPdm1/A0123jbLCMGOICHFd6fP4As7ui/rwbueF+2FFWl1lZ/
rXOM50tPzIYPwEjw1XN+69z7+tF6Eokj+0X/g1rtNQf5CbsLnZ/5l0Na063ffXuTIstSZF3Rfy18
71V9kk56Fa9B20jP8DL/Xtkhcj2ck4MY6UOEgjRu5mWzeFvLPmQn4mvIRkZzxh4nS0MXrNgVrTWY
uzF+vCbZXcwyDNtpdHJihP/Za5Skx+gjYQCWaZ8aLweKvY/0cFExrUJo+ck7EwNzOoRJ4aS5MrpL
gmAl1tVyMtyUxM77EZ5888BcNZXQXlbSAEr43NAWg3Q0SyOzGb9W8FSZxfh2S7Qq25gOuUIYCx2d
uJ1hVz2vX/s1sAiXW424v1K4lgNrXxhDPmZGbMbt60ULDHXUn8WxF4JebXOs1dVcT+ZdNmH6Vhhf
FQTUus+EsQJkrllm+T6aM3RNIr+6Wb5CL6qdk2E/7uecD4Dsitx78/K2hKDwFe+s+qLUPtcr/jBT
4GKny48P0y5egwgoU0O94zGZiVcKldCUN67ZoteisWKZQ7hSnLxcKcSi4RS3xbNY87FjkR+MmBKd
tDbPnv7bdJgpx61GyKYxO+vKYEeGeqkK995mIFK7ubWIl0Zh5xHig07wmJqMiOTRvr2QtS5DP/Tb
ccOwcN1NoaY65luu70gY3x8Kh5Aui+F28hns/mZds9tHv5jn2FL0Ma+QdWxGrZssAaOBn8z+uBeO
SfNVeztQjqrdnc5V4VJkgMjo6viEgswUkt9IReDd7kDwNbJLSXoFs42fToWlZAmdJe0Ru0BgsTV+
EoBrcHyhCXer4PmYa8nHs5pKzCsStj7IJUN2EpwYdCrMM7uKzA7Y6OiCsgmC4gFoovmmsiWtuI48
sqUVVtAc8OE1J0K4vyczZErqcIhP9omWSXiLsqMAlQxHCB5QoqFmDVp9hMmXrQ3wENgs/9CtQc87
MdbFAN31s3YskScD6EC6zmmEJh8uXM63Wia8tS05Tvgfo/Fz2qt9UjvKYXYEMYFUFMnoqMLA675z
hvwcy6tazYFR4KsliKqEQccofxllMmz1IZLYUB83HPUqCNtIBkoEoIh4XGfLz7B+A+nBFH29e35q
MArW6wwsIoGEOKBjHvKoFHsbmJl4UkYc1OGYO/WMxsSUv98fgEwna5QnQYU8ZJSHHhoj5Yx4k2Ew
sFmsKc78GjJ1HLIQAGueQ/0C2R/GB1kJErK8i/XrMU14Ix35PaaKvjP5Cx23PEw9/UCzD2ZqFceC
J4Krt2I+JTrE8jMRFqRqQYh2cwaqydgfPCuxuZ8aco1n5oAbcbKUIOdAJh5wUoHznJdWXrHQFOh8
usJQx2EzlsHJjf3dQ1xKLMRjagKCI4kM2a2y5TP2ktYrpK8aZIr4gNSP7jCLukuMOouj02nPnDr5
0hTvr3CD9ptNVzVkjllJNnRd/qW3Tev89SgU9camm4/O4cAYrsiYGAieLCcPJ/pblf2bZlqWLLOv
SBLNtKr+WmWHcnuL4icdQ0LoRwy14dJhRZanWBAUzhtn6UbHalwOz8wda1UbPSlzBLPDDYeX6jyx
+K8LMF+X81/rMcDLeWp+nE2U/iLlOcFLgIHC8rCaKQ3YH5JFjviTBUOOBR2wLNu0HaavhiNzTJ+X
nXNcUJ8YKbG76S+mvwfYOdFOoS3poC9W0obWo09y94tCWbAe/czWsFIvC2RRfjGXwMXhuG5A7nbT
GwphTDZFQ1duQV3pnduZIEgRISn7dG58vkRUEwlEFO0k9OBwHMYe5DIBN5B7Pzg8D7d/56Gpcu9T
sfQeUyQCN525a4KjBdbtxcIxEIFEhoO/VAC/PYMt0+qrfVUyWRC/LIco7cJn0ZjJWsN0RbrYc8jc
K42pjZEfwf5aEy1d9XICDhf1yXlDc4f7HmF3uKJejLOZ8byoeC1jypSuUxZY0l4v/efDUaC5Zrm+
A59Q+gAlvkpcco+dbIAvBCQZIXiPXRecGDoSlSzMDfQQUfd7lXlIysiIRnIkDpJUmxnvlX6Ob0GG
yjVd5RaTeuwQfffdYUZVUTjPjTxJx4aXjkXZOo/Wb2htXjPELuDmizr1n5mnap8S4APnQm+QyeVA
SEP6ogVB6ED8CBlu1VjF+0Bz1jpAIa+TG8leW6+aNXI4PCPoQLLUjtsGLG6p4Hp8Hu/N6vkcE27A
85EX0XMctTZZOSJ13bScJ6O3mkWY+bCpdzWIn9MMq5gxbHIXT70aAtz5NTuvvo/DidoM0UuB9D6M
QQd9izTpNpOjMfuUdIZaouW/E9lHRLHOUKMh31PSp6/cRZ+V3uZKR079hxWO4n1Y/KVMk39Ugb9W
iZZFPa4opiLJP3qKn8rc7nlPm1BSkzX9cBaN7oVXkVGARv81kBoxII0nTPhWTuA6IukPBMH8hlp4
aunJfRvwsjk22z74JG5IYgl1QjXxAgFJwV/OX5GbSCTU2iki0YyJAEJdpX8ADT2eH/ChfUzmxRSP
BydgU/oIwu/GMFoaDEINqvFjl01OLhZHbUYS6qLLAl1GMoJdIN0jL0L5W+1lv3h7EoJXEi4xa4fL
lzVMvnqNQ3F4kzCUBKE6fmWzd3bQcVpf7tI6JnIC+JPYcJWjaSJFayrP0pibLfQWFBxmPameMFxP
77B5QAacHD2jLgMCCfL7HHOjjIYgDDqIeeK0sHPhnLjZhuaXtLXktUHSnDV8cR0E6DIjTcHyUm2i
g0vpTkQIqOZECMyhEGFhUopFT0qCvFqkxqTOmfLoN52IG4BE1+/eWzqihmeGFys7vQXdzVEKu5EX
2M+NfKE/ZvJj0QDVsYfibGrheKdt5N/C7f0xe51o/NzMcOpwboaLQnLq06SIJiSLtKbtWbwvUuSe
5IViXKTST+/zrllYnRvmbkpZ9/5A9HHa3zIvzhnxxc35y+lhiu3nP9deH4gGIM+EGODrP629oni1
qnySE5gAddIjWgK3an/5w20QbzV9CMJ0bv3U7l1OKwuLElaj22f7hTw7Y6gXIfZTfsqOlnu3hXWk
Mw/HnZg+iwiYqgI4eSwJFa2Dz2avh4MM5oD5MhFb1ACtSM8gB4BH1dumCCvXyd4EFTmgayWxDJDz
Kz4YnxhqIN0X2bIzp/hcmOigN363vwk9xf3myuSnHJJh5v5549YFgvmnG/MLGvHWtFyx7kqyLo5U
6PGxN8vm9UdvUoxlp3L7fmYx+YKqF6V5NEcLtWjQFS16znvE77226fQ2NYbqlFN5/qLhWZEzhAgV
xs1F7gCVrtPfTFMUGteceIjHXFB6rKDUv1+Ta8WY5uhv+8x/kj7UCdZ/P+pfoAn51Gp1o/STdeci
FPfIZF+KmebEeiKzmVfBn2/gv7atP91BAUf8tLSi7n1P0oqlFZE+z7N2iEZdKbtnNjBI3NIONzcc
PzfN+AH7RGTLTv/qL3Nf9iKE7l43Rk2zKyfNNGQk78lnBOinAsk6an1CPA59TggIvsFt/KQwQMyn
ueUmXBuH2wq4Cv2/HMQUkX4yJF71iwdFIOGqcosrLgoUacZcWuKjKI7xGC7rHTw80RftpCvjphMg
4ZvLKC95ac4hVERk682XC4doeOYw4OmlsRHRJRhe7p99QpV36me+va8IQJBJPnoz5N3XdBK5SAL0
8yMeJXoJtEZQmKdZaj+TvyxV7Xcow88PVlSkP93osl/ouhGzVLtZuW62z7l0tUDPEJGMFV7F7saz
fi2BSMvgqY4BUWk3cQNEuC8IPNwT07fGJdqJWAaZQJpijdW/PBLrh25yhXyHrZFRFHaV4S5G25sN
I8zctvwX6Ez9/VZkgf8pitWnZPr3j6G2PaUXlh1vzAbfh/VFdOW4P5OWr7GYJh0GKUDmzNwZjrZN
eXrEEYcbAqbjQ8GRJBQ18jZbJuNs9JeF/LuC3uJ//++6xO3/6fbGltZWklmL94bjrI9yYR5JAx27
R7vC5EdbRlOFNjj+CxUgm/8JJoo39r+/8y/EpSJnea868WDDzzoM3ienQK9VEsmBqMVpzWlZTjlD
YVIYwJqRSXy5kXqCaRdqn+hWzJtIcnIaerfLZo0RmHgqUFkQ0qsMUm2s8jpRqffcp3DelB8IO6Kv
jtgO547Mr5zk6iB8CYtgFTo9IvgXPcT8zLkvnZc26hB+tIMK+QgjgvgJsgAPQEJgxfQKiEefUyTL
t8Z+MV2HcT/pULkQsiKUl0wHo+N9u6q0Kt5j7L6o+nOX2dzJfQkYynwc4GuhQsx58JE2bwy7a+z8
3F1u0ScZNs870j+buBCQDnWSG0TxjphNc8PqjUH/qs1oiAXchYDwNSKaPt2cLOSSnmyO4mMD0nJo
SJbYlnTzvNrEtILCqXYt2RmgkM7YHw8Ni77JgMbIwlYxztpa377X88xQh+qbjOB5Ek7uzaJmLCGq
me7kI7DSyg183/1Z4jwd0a3Hb2xGoycDDmRfQlps2oQm4K6CZCL1wKSCzjy0zTekzaTfMUkILSPw
F8Rla5fIhPsu0IEAWpFlW/+Xs/dqbtzaonV/EaqQwyuRmaPSC0pSqwGQIJFBkL/+fNC+VZbYumKd
U962t61uMwBYa645x/jGFCVwZK5oahgg63S/P8wRR1wkKPr3Diw/LCaSKDMSF6lHjf/dk1/u9qhT
rVKVGmY2i8tfpMDToQAUN6bTIVh+p2sO+wt1WHBvFZP0H7qV3155+PmXV5Yy4axVfb/f6FSl1zBO
KYBtJR21K+HJfGs6R9laAbOhi26zdOFFTbA9vIsPSYoR1mYBVwBTAnahgiVTGFNB7OhSkMJkuq40
kHUUXsf3tt51x6m293qExAjAtoPd4L1ooH2PusY+XIKmDOiP5mCYYLGUk4Rb4+wRwq5mD33p8uAJ
EW0hBvp4h0Wi2yLbyAP0yDFmLZqc9GpOQSxNMgQV2YUJIk2T+UGnP7npLwPITdz8LzkADj5EgMjD
cwk7AFh+h7aaidCc6AsCxiexEcDtByiAS14jT4BZ5jHg8MNNjhyL38XtcuJLQZ3KnqgPZ9sHNI0G
mVbJlOMRY0vur+Nb/zqMQTjrbVFH1UXIUskxClkRf0Wpw3j5FE33jK+5e41lZk3RauVFwHwK8htn
dNortEzQNCEqQKdajioJlMq4iWk5oXCzlZOdbY9zAv5kbaQ4XT+WuhDhEuIqnW6BPt4P00kaZm7/
PtjatHt1zZ375rbJnmWdcNKSar+p3jWgUM/KwMtzh7MUT0dynOFYrd4khQ72AJ+PDrsYJKo56n1U
TL9vFfK/Y3Hp6y38OTb/cgtfzo2oHC+8FfXFiuGY/D0ksz2aEiKGrfkFUwbtjBmaEPU5o6cpeJjQ
uuqd5KLi+Kg9HB9/fzv6vbdzU/Fdj2kmHxp2LokBADwGEjbPjrHhlnxloCq/nj/oxYOfmx7XLMk9
PJBsNLipFWOU4kL2cMGoEIvJCKP1+MzZzscBUD3XH5Zkr2PNoZ8ATW5eTA72YBiKkbY/nWTf+luq
PGseaVoiXsmTk2ONQNuImnPM3s6AdSL9+f2jfgoOborNb9/8TbGp9KaoCc35s82yj+f748rQGDzg
haNcF4Jr4Xbjjq3akAI1eU7whCfvv78F7d63fVOGJYZyrWqFb1v0LeywRHBUIf0lc56wndUuW9Lp
T/1STSBZ1eFh3P2pd6elsbisMfwe8Q3odipSouk8/tvszXDlJ2HF3DwAR7GuQ0a35TMxdMg+9hM6
V7RtPVx0E9YOcYOTvL+zEcg/lGN8o4aqyGwHjK5uvtHj9ZDvzZSNQPRF18QTOatflIn8YTxeH4+0
VReiQxvnwuEdFdUgrKVFh07h9y/1h6Hw8ET99y5uvlRd3Ut10jIU7t+NfqIsUhKyOH1jAzDqVWa9
x/mmYoLAyja7lE7yVHjHj4iB5GnSYiWt7L6wM9HXF3gaUeXrqddzFmXWE4MpbHKfiQR+q1JxEHvL
a+MDc0g1TtQBaymLzu+f5f/nBvnvswxHzi+rwzlNCkES6v3GwFALRvbsNbUvkFl4HTNOK0svQ7UN
pKp3jmgyalTwtk7R/id6SOjzO5yX0b50bxBp9GLRFxPK9Fz0YEVA5arUcQzxje9BZuCA1lR1TyjW
lybAPzwO2HA5c/cjqVuci8HvpAjIhUL4A3eOfeoPNeu3C3ZTxV8aJU37lg95eJUfzE+rdrY13q33
1t8vCjArMyTZhB+NCah3k2Uf9kE3kIGzMUckDJtDGYipR56qeO0MUhJDtvx+CopixlilH53fWhpE
vgToZitsddDP8ebOdfp5Q/nvOt0U/LqWSH1x4Z4TV3HQTcs5nsH2VUpHRTRK10fY0mHNX5a0pGiP
U2mYYEhT90QHrpgo6vSMeoGC4uqU2H7UAJM/KaN/zM31VZYdCRIkiEZ5ZMJImAEGQXZi4HroHeuv
IM72r0Y+ySybK8nlGvTP+OFwFTBW6WZMo3ARRqQ2ecK9BVT6efn671PfHDbq/iBGksrzjsJV2RAW
hRX/4ukXt99GsLPe47eLW/1h7mgCdbs4g0gHnj+DhbOnfjBnFR4jHCCc3dEXLbvFZW5ETkM2lDyM
yMy/HKsplfRBPMA0FLwAIiQsIiDscTAKjGgYlMTPlm4PhgnOMmvQtKuBxguydgdF065k+po+s9SD
PQLAzrG8YppkKwFSbjg6hDqoD0pQ7opJQ1N74E8AtWBXIvuDIt7YoR9jFEJW5ZNw8qSB0NisQciq
WF+OoFcm+Tydi2i9Z1gmgH30Lq6yTYNgjwr/US3uNN70H5dXRgK6wflO5sT7fTHoy4iJzpHTLp3T
PlrUgFEJ73vh4WfOhqq8ckrWXNBHGZmTzilFXu+qMxI9+HEJhAWIKRuDMsoz96h4tNt43NsPhvPV
pp51wXGqL1q4Hdh7Qa1cBh6VwZ3HYf7zf6CIODjpOEo/GX/cgxnEeUrakKGN+c41SHH01j76epJE
YcvcecR+6K5J4n+f/rMX8GUpjLLkYBh7an1mAU/XxJXx8lxGB2V8AVFEFt1hyjXlsYuDFm3q0WPM
ka66CYSFF+h6pHulLO5DPk6lzZgHe1dfm+NBwsBlKz6EeqIAKswz0gxQ8mu11icK4m1xAeuRyu+S
ut3L4UkrGTRT3Pz+0ZjyceX+KUW+fLbh518+27k48ygNfYwzLWZhLsYr8TBuMBLjTGMwihyBeoTx
a0zWBh1oslDQfkLuKxYtPFooqonfXSfaYWcScw+Xh1gbIlUzJBSzqzhN7H0bHBuvyqZFHVz+cqNA
UGiYrMNJa5+OGd14GMcoOGzxAcRPzFl7pk3jHaKXlHOGNWJ7NNIQjpFsYVoI1WJlHdAa2KgjVR79
T+QZ6XpklTUFYI7wQGcFmhlQDoPBbEkj4gHlWrU+K65F+/OF3h5Se4wY7ilQZmjYt81q2J9Ro5ae
CsMtnqACqLieh8C8bAhT3UsBzdvfv3fjx43ny9cuf//a9XMSx3ErIh974slB9lsNVOAWzBWsgxdr
kT9UZ5vEi6m+UgK+suil8rSNvkoTW9nEiWe+HNfxjmr2TSV3hg/ydIWpxU5JcQMyJLaVN1Z7aXJa
7Bf9RA0ZrxnYaKXJHody5NS7rPL1va8LyF1s9Txi2IInuwYQermieXU5OTEOBxue42IjUGfOEwYT
bSiarYGJBuv9QdKHXuHvX4zy44meyTBFnE4V/Nnp/nI/po11ENMr92P6ilIAsSIrNyYZWG8AxCuv
UKYn6Cp0esgR4PqXsxb0LS7tPzmnKcIRgGrh8eEUynoLigcZnZTP48Th/2DaJAv0sOwfwPBctmrw
+1s3f9yJv7z1m2LiKKSojCNK6gRker7U9ECQHvYILzJi7C5eXbyrMI/BvwreJXJlWjqnw4t6CHKd
6CG3lgDb07gZwoKOhMNVAYOs4ZHL53thjHpcSvxqasTwQBFU0rjFWQt14mgiJB0nfxqkG7hKGQnG
rvFUmR4UTUN2qk32N4UkrA+KYlSW1gXSJuPYmh3NBvCHhK9nPy9ceTMc7ZGhAprOxsCHZWtB5RMT
siOtZKBFFWZG7BzmrtXWabXSqydTx+AeXAbc7T6kUjDyj6J8ANRwePv9m5WG6v3fRcpAWGepkol8
4PvTcsnU7HCSWYDPa+OtxDWdrkANOOctEKyV+Ihj7PcXNH6+lP+94E1RlWTa9SKr1IX9Ij0TsoO2
no1pWhrY4m1gNtHseMDqWLrXpTwTGhuUSP2AfFejFxcUzzD6wMLurInBtQI/BUWlmseEcSnOYZqv
LjMGiTa8yaEdzyPFbLL20hdGpqx/iHUZVlG3VX9qOowuyVLPPRxwgNKvl6eC/VcNpRWlv2Ha7bZc
IGSbXTv3uCWoAp5weFonk+qlfrt3Eczh8PLbRbgpuZK0FZp4OJ8370WYzyPKmN1lLD80EB0xozMi
Iud2mJxc349zPgWzTu5mKIjPpXOeITpmWxyEYEh88CMmlEU0EEc6dsEpKLvmUX0Wl+JGIX9EwpkL
j5MEo8q+hO1W9q6P1Sbf4eXG7jzWlyr5GDSJt8ZHvkg9c4UTpERQfEXgGcOLqP5kYQLA6LipdhQg
KsDUNYqolnRDYMTaw71hwM/neeW/2+WmPMqUY1nuL1SjzRNKYMptdD0yZ+JwybJjAUFZ0NUq3xzp
7v4t3bkq1s1ItDW7q9BYXJVKAYTkXSM/LfxIGdP8Z2YkAN2IPbF3GmlUAzQoiawnAdmuqPjRFNWE
rIKNwRbkYCmKTPprdvV0gPlHpCvKBY2O8gQZY6EG135atF6UTjLVP0qOIpEFi7UqEM0QAcZJ3TaR
m1ujtA+wUmmWC41xf7FRQ5lrPLp011XshbIndqPyHKDypo1UH1+4tRHVdGh0iHyaHBMbYhS6GelZ
XFm1I+KpXB90H1VWsVMUOPAjBBGcjIvooV7SmMQNIM3yifiXOeuRs0s3Q5J2gO4uejIxADxPcng8
uKcNw7dI9vvojXZ3IockB5Rn7yK7Rys4N1DBXD2btpUrincWkmFh+u+ZMU3dwsclMxbRLAxsWNm+
L1yn8qw0rZHtF1oZnnOXL1HSJ/J+8ftydaPj/v9eRjMNCx2XaRmfnb4vm2YRZWex1qWeYb1Nha7G
g6HC7aqZwNfbwcJlQruf6soUb7lUvZdRQGWlIPI9UWaMf38z1ve18983I3//zL2cafHlouZTfVc4
pXsmJal1YYM8gKyHfkuhFXaQWpSRQvpABqnlYgsjWq0jC9IDai9HcRKbI5HDkZRiee8pQb5KXWJe
6TSjpdkO1DKDP7uAkwOnB4heDqYK50IIydmrHXX0CJBvSIO9wJ6HGD2wbxlkg9h21SmBE36Mn5n+
Kn/ubWhRgDQYeOBv1mdkKfhoaux4AzGFzOv23lnie73977czbHVfLlWepHl57TJldUrWJvIO0Eqk
dkk7ok3Pz6f9VjgF+1NIAxg5Q3P+U0TOOVoX0ExA3hTMy3anySWfNurLAclQ+8ySHz/p+qyK3SOi
S1jbol2IIUd3dKvIhEyaEfrKOr2SCsMuYYpj4/QcS+NzyylsdzG2x+zp2s72BHbJdxT8N5vo/z6q
YemyImqGrCL2+/5Ry8OxTCuxyadIUls3C5lRyWPtvZoe54e5ighOHhcMbKopYgQTL8Q8npz91j+M
kSOsTgum3UEVVJMqMMAmfGIDGQkzBpypWyKHAhVoT8sl74kVFHzOzuQIeoU/cCVoSA1RRW4bJkfQ
lWTUYWKv5vzjpAfE8L8Lbg7lU+LXGDqBq9t3+mfS7WNgyLolW5rOkVlXNFG9qVnqXpcPl65qdw5k
O9wgMSGDNJTWykzzNRtsIUdhxEkwt/p5vfn9GZSV4SH7uvDcvvrNwnO4du2+6bRqJz0lS20AYU+7
qfEUjet1MTUWxpOwuDzkr8nyOC42h5URZJso0In/agKAL8OvnZw23UJ7o4Zhnl3u4HhKj8dVsTi8
DMeMyXVywIboaKvDNptfnFc4EyPwOldnv1Q8j6r9OD+Ohyf3OOOgW02aSUJumRrS2g5wq41hwzj5
FBb8zFjD5SfJyxr3BPOVOJlpDY6N3WUZT7uHjH8LfphXjMeQlicAxCbpooT2IIXRbD8FYOwWcOUG
UBq93UnmgmqH38YpxUPeGXywaiyJOp2b0FYw67v7MbB/p/AbTwvJ83YG8oQQEiUTSmEGGMEitm0/
vS4ACMBGJGCbYqR2CBok82JQb4LfdGO+0DN5d7zcTF9fiMXUZ8jC/XquAq3BiupfJpovuQMS5JNu
5BcuojCXmerDQJojAseRQxUIzcDOoGoBMmKFaO+DEkZEvNDXyrKdQEgHmS5/mrsD/OdhfWepvqmr
Taw/3+/Rm5JObw9qIxwExFCHnYzHSk7HkuAI6ixNEXLCMyMTAX5S6g5C5fJY3WkrSTdt+3/fwE3h
pDZSrhTqqd2doZ11YfKUvxSWlyyat+tj/lK/XEPR3aMO8TmyDxmZO5gO7tnnRytpqnCkbWfn3d7T
bSYoHlNBbkt5rDinRQvNYXm0ETLF296VyKlwcFoiwUDUZNg+4doT+noRSvE5K8wj0Vu0Vwq7cQm+
NLg7jo6rLjG1kQBCvtQGrNNMgD5wYqEwnuFuwCEqfLJmbeyKwNpM+wEyHGPLtyMYLlgGg2cx9SBF
jsBuncmKEwJjcXzAQsg5EJ7fXY/rP8+7IX7KL3COo8u8XWtPtVTFqaIVy2u+ug6Ji13sndCiEIV5
/NsSjdqc1Dtb2W1tw8D920sOlemXnUyoS9Mq82uxrJrVYT/P0lmN7E/1f1/Kbjq9wy3Cy0iKKluG
ouu6fLOSdcfi1Fmyni+NeJ0Xf045cU/1rq2wtBBrCuWdqwAX5vRy53W/F9b/vu7Ns5Gn5Vm45hEf
D9YPcmQFQHvBN6qQumk+aHLrVsruUs6SfiaaOUMO3APK8f+yfvz88Ay0REk32UDFm+q+iKPyXBRx
trRMZZRE+NwuH1VCKKT4eufjDh/n+4ZhUKTqBqJvWafDe7tdFb2iVLHJhrEQvB56D218wGewFZ1B
d4fMZGrMziGWozsXmHrgh5fWDc1QVYsyQTdvW5Cl0HHr6tWOpEoi9ub5R+srDrGPs3IWr/KPetZS
EKSranEYa5NiU3gE6VBAAJuaGJ7h7ZeGV47P/omg65rfKU00r6OssIiOLGf5bPg3pX9xBQ+lhF37
UFTdfA3GxrlODe/E8AkQJIQ5gvJGB5er7IsjhHczpibT3AVh682BOzNPvrizdE0flJXnMK55vT4A
xAArCL0L8SyRS4r9uA4yfsUpVOnWDO8jGtPyD2p+BmSVleoaDNvxYdxPUn5XMd37op+F+gwYC4wd
1oawINC4cQoPAJuvj+OA3WZceaewmjIccE3/NFVnQ+FUUlFLgeweXDgkNhp0+0KVBYsgAMzn6H+L
UGKvIgc9rCZ0dm3cSF416YJ4dqY2SnwtbIPOPi8fdUdw+8nRN5dRiP0XMis5bfYxRLVMEX71MKr4
e+/gUz8SQsDE3RPmzbBq7giusJU58eagnHDGkEMK7so/Ts7AlywIMiV4PYGYMSyEYzT+IdKzhbVD
n+6mDrk6NgA4J3ZAz7FJW2y0yhjDrC1O2IafBehECRul6QDQti8DWpM6ILcRTMBAYyUeNQF6k0AK
roECqd+OuHLPmOqdcE0TwUnHe48akm2/8NMFCAPSAkmCHCMUwZ/1gp0PqJsMM4agDopOChofzCU6
LXNRuaBhIMrg0PYjUFGGcyHsPHeHK2P5NBZHfuVeCfrMPVBSMFIXiFwIYh6AgPzRj2KOKwYvgDJ8
xG8PIaxs6+AVVJKNGGc4yYyAS5JWwhdADYIJii0JZwQVw9mJpge/D4gUdI05FFiHJjgX6OSAL5uQ
62dDfXZJReJL5St1jm8GdQv2YkB+Ye0AbgTaNEQbD8crQFQjnboItCclDmztKTIOLv0+bEBsQawJ
kmmJ+FNwsLsAY+XwFJphNEUIPo+2xQRb+6z2mgD/pG3A6E392iuntN56X6fUovAG5EvKtHNyYY9B
p5yQeBbmPuFpY2SZo4q4QvGpnRpjY4w/DZwt6FFoTIQLQqSjUIJFRQHkEPFECykf3plLMgbkSTiL
QxyrD/mSw+LLC6ZyfHY5CDvdj2CgGyRODKUAsRdEnWsOt1HhJ5MhRVuf5A4kxQXTM26Gntuychtq
L2m4BRaEjBOSzb2UACXrOWo2IeI0+ENAgCcH7zxaNfg3uPdSj1AtHzoBH3OAYw8poheKOyvU1ynJ
zuSCggBtA2Syj+rcnLcBNcKknVBMrvd39lr19tjIRkA/XNbZBzjeq5/e3S+bbXVKszQ77NsdpvZF
4chz3E2jRTnOvAN8p8ZRIOhP30GCLIaHqnFp7R6W5rs4aoPc7ThWM91xpY2xhbtFJZmQo5647ZLw
3jvnnh9Xc2OgpIgK/iFVudlI9lKXx1p8ypbl9WW/fz2YWPTwelrdA4w5gk19EWhLX4wjHT+rbxGC
KdR+0zqYLJRJc34zq9U5n6W1L8XynfdGN+SHrcbQVMPgxDToBW+2msg4t2p+NKqdDFe0C2cUciOi
ebzoGf4ETMr9stg24dHtWeIt7zzLx8pEYWHognwm2hZdRWQZLPcAh4LEswDDgVJlnbs6QFFZ8lUf
7aUfzU6h5pAnGC7oZSx5DH38xa6wYEDopzMMZKM35GlE/hg8ZfEsJo8Y3hYo1GPIjCbYO+i5Wcbz
meCKHhkAAdDNCQFBPDWGT3TeOLaFAUC3kgJhnfpX/vOlB8tnnK2KHWEUi4bDB0lo43J6ZkXImXcN
6LsTzDcxAAHMPQ0P0ql5Dk88HpGTeEwNXHY5VgwEodz7jb8nGj1yB9PlXHDemZ0R9Qxq+o4EYyjf
busOU9KxnZuaZBi3HAW1VVWhbLNs2UtQrwpfOuXk5hGdUPuE+f5e5HzWiv+8mCZaQ6kjSqpxc2+2
iZ73jZi3O21E1O8aFslafxXxNhBHYiPiRR1sP9YheocG9gaEPXwOpTSCLscQh/D2yl/9v7wjik1D
U0RZ0T7P8V+ea/GqHaqzqWLIHcvIV8GO+PmOaOIAyXIX0LGyWUpn9TRDOtLMQAJ6rPT4Aw/EZd2z
4EviT0Wg+eXdDJXal3eTnCLjaDVxvUsfqmkRnp4vxLkQIQA30ySVQnEWzGaxVj8d590UzQ52ET0c
SqDzuKdKyFfN5kN3sIiPqUHs4u3g15i9YjKuCDuGwUw/90lZd0NUPYCOufouuf08czv3dThM5eH5
HVUBcWVDkimgT4IPRoSDcecKS3MOX9AVNlQWBP4s4jlkEweOJh5tulkeHoHREG/bBn8GQowE0DAo
7OfIe2VPxXrDldUAGwp37t4f+iymqKiaAa6AmhkYyPdv7JAl2lkr82ZpgCg897JzlM2Rc1IejMsF
bx+TjMJAnyWOU5rX5UmaNMU4MVZZ1uyq6kJ7Dn88dChIJ6jaL7m1s+TIE/YkI6p4L1G0nzMQV32O
cJVSFNJIVZFtAl7HaMTg93vxBoAznHgYuNI+BjqG7wYP6PfP0mlny8zMBuCreyCrjBhcclL+poSE
gemWHIY5CnEa8FIPdNoHsjwq5iNkO3v/FD0MWhqus2GTBMC7prrTnfgj3hku0Css6bOmQvp3fNo/
RItkjcxDfir+GivRI1x0Bm56IAQO4XU685NQ5ZeRs4JaMGEf7z4EJ7/TevhUrHxfCkwcrrpqclg2
ZVO/+bClnOTHJmcpMBlAuNfH+gMOQ0KxWbiYuOkRvJ7A1+q0HR1Hm0KrJqGFbfSp46gnogk93QHK
3KhxP799YHCKaZgKxBPlc7r85dnrxIsgJZFVL5MCt1Cv0g2SVka9h8RFm1zWgko5uZdo7xxIVink
Ymvm59DkLiikVwW3aJRxCuqqtxbhNtewi3igpNffbxHp37aiKUsDREv93+H/ZoFostaSOu6f7YS8
DNdayyEucXfz13LKO0+W8V108/l9yNyNqgb8hUt1eyCVz4aqldey2dH85agDGMxYFCFZo7PuLcc2
hKqeI99Sq0jTO0wyL8XMq0EiHIJlMFBpE+JUnNNEWp1pw1QfjR0v5XdcOKG0xqYpiHSQa4+yw2Hu
PiYAEqckGreVvqATZAMhaUYWLitAktG8frs+A2Qh3WT/0QujEuLmMnePf8FDAhYkjJxUp+bOyV8a
bsCbG/Tb579pjSV6eqlivW52jYfEcuCMbLoJ9fdzx1J38Fqw/uWjtPz9Aqv/nsWxVtKwZjHDX6ka
N02dtol7zbjyqh0RYjBMiQJr+eLLVx73F/lB2rYvuJte9GftFOCQvKJuhEz5XL+LCwv9AAeQi0cF
DsQTB+bQI5Od69/ztFs1vviIfG7IT1DXzI5/f9/0LX/4umgOyWATNVFmFfu+eGVHtW3KJIm2xKDZ
EjgDcFSg3kEeEha1MDZPb+tTwI0xZ/Y8EWxXd95DyuVHOmOjg798JJgXHunBDhfe0yIcffjv78t1
E1juGh3qKAx9Nqhi9Dp/Hq3JsAzqUfjuh2/hB1rQke9OoxFnniM9cP89cZaP/sc2Hfm++7wMZTf0
EZGOwq13ccPHZeaM5v6oHL2Rn+Atl8RI2qfR9CPcvkT+y2Jr2e9TkeM5VIvRMh4tzq48fvFIieF9
kkM4Asxof8Dv9h6hGT+enLXhvmgj3rLlZrQxawe2ORV3mHDaRkrkWk42i+bDqSVAdjKBFxMYQ2Ez
2QxwY+0ZPafD7+cVPK+1H/Z+HsDNd0fz4e6m4m1tfb56moV77+VJCUGF/AXRD6509EAkRSh42KIC
kL4u/xj/VUYTcxjorfJg+CWFs7JH6bR03lEC29Pp5veLLlk/rRFfL/rN7lv3arwXu8jawmLgj6eX
l3T08sCxfYVPhj9E++UNQSB/n9H6Gb1Jo23og84nmG40ZV7Rjbw34m35rcZwRXoqmQVVKC0Gfwp8
fDR/XIIiGS16p2ftB4/x8kQ9zAPBrLKn/KezNLqOsOcE0TJ1+9HH+rEY/sNTd4NGcYBaj8bT96G8
Hv6bhvuBDok7ZPqajEgv5qexw3nz79j2P9hz/G3mJc7af37EpDyy9yO42H/H89Po8eOD3zbdoTl0
NuOxH5b28C55veXzmF+U2RsmBfbq747gDpoaJ9Du+B6p1znZ8gPrmV7M6IFr9id27qzTyo/XQJNk
CiC6h6o4/PzLviXl0fmw15t6B9mfGKzeFSaFEIoUqWNUz95hJbsK0Rqstw7m2D9CDYHGlgneKHAe
dEhDCc6k94CbyYM3vDae20kd5Hdqm89B++1qqmsgLUROzyYH6O/vcl9LhZXkBeuaR/qgTeBc/NIH
1SPSN30JeY92Hla3OWcQaa5v28ZpwRPEY1HyVIgFy8t7FAj2FmAuh6kmEP+AyvsEGWshWS1PmU9L
dkrLa6k958An2pl5mIG14LElRw/r7gVSBgQ9+3jn2/9xlzA40MBUAdnFMer759Kl6Bg3hW5tK0f3
kaDiDQAFSluGnIYxbUv9yfT+Ptx57v49s5myQZ9WltC8aNZtM6Jm8+hSSyqX+XWh6K+n60NVjbVm
komv9XlcETzGibqbnwg2qieyubqWuzYPm/2dD/9TySQbhsloQIbqKcpDtfLl1tuX0rFSLZWSieog
Qk9XHxS4mXXqltIsKqYp8W/0HaQTBMa63vTpYUOxZIi1q1u7TABccBKcDN5gkp+C9tCueghgv39X
Px0QZINqZkCqAVeTbx6PXNjrp76kYqKzCxpw/KR57Zoe7YgTywPPS8hgDe0DivVJPFJmRAkMUyrT
1mYxvdFNYAiQBSvv93d1I1j6X3EF6ZIeiGWJFq6Z79+cXJVJGwuSte3ogmzJbpksib9gyMH5fz+m
2L1zqX6Y4pjYpA1VNExdlGTjpnCsT1FdSUfNYnsmro5drBs9PuL/5RD3+0dTfqhgsAXQIVNMulDG
7Xp0rq9NexHVcinUY7NZS9eJDh6teD3CBGuMFwULZZWggzrtynxd7yeNPr6cvBwAkLHWxY0G8s0E
4/aqGUvh6CaDQdErMDGdl5XopuhZ6r9yuam5sfXt72/9h2mo+e2t35xJhGxfV4cjRwCpZQ5MeC54
6yKn5iNRtpM7t8EIUMeXSZt7R4ROSj/lu7Y7ZP9KnqzMljfavigcuRHP7e+oOdQfCiwmNEiMDN6j
In3+/MvD1lxNuVTUqlqaEghScVNoV0cUonkJdVOHkNbInJwKbZqKF6/tFBerdSW1rrw3Hel6Hue1
NI6Lqbknmmbg/hzg2hzRb12ZndEN7K7X+TkTH1pkq1H8GjNsOxovApYSC8N21ORjNesnTVpliM7O
Ts7S2m7FRFnmiRC0wuxgZrNiMAwI/R+lnWmZ4dYqR4JWf0l1VnyzXf9+sX7aUQyVc7JlDE+1KN5U
ymrZHOpTyuKTdrIdZWPjeApbyNp5YdhRjS3FgiiItHdvrK9naVZweosxo2TxfGgH9CqBJ/2DyLdQ
qcf1VcNDEU9k7blrVgZ4a0mkXcCnLzCoq9i45TOnOtoJNT7hxDlZGLHT1KsM2nx9w11xqFdGx9Ya
o929fBzbTGFszyRdqadFYtBuF1qGDuhn+mfBWNZXDvONUQRn7qosbfzEouPAA6Be0/XZkGHJ3JsW
/7BnGCp7FHcPx25Tvfm6zqYRKeW1apZ19ZbUs+HzKe1redy15p2e2j9qOPoYtNOUYbM3gVl+HhW+
3KmqWeh617E99epaiYAmvSrGWGBof4zW1YDm6hctWyU4IeRwvHzGIoBFuJvk+ri93LtPfnpuNDYp
ViPVkqRb4Flx1IumPUeg7uSLZ5ocQkwwiWfmZHTSNJVkHm6Y8yn9I52ijS5mf4cnIjLMSYud7mAS
vpGmmwqdmx5B58c6k4r00PXD+lSVO+uYO3U9VkzBrQ/9RtrvJ+bVIIBI05wsepLTsh2dcXZkyV+j
gKO5T2whWZXVzBxwl3iZrhaCSFqL2Gn3GlkOL2eFebqrP0WwGg8wyc1oyUXSus6PWlxf5SXQOPFF
uAb6i9+o9Vt+Tu+1Qn5awr9+ZTebRVrXVaw2Tb0s6MkmcgUxK1cmEW+3UlF8qsj9ZagJBw6gPaeb
PR2+Csktzt9XhbZaswWmCBkwBrfdnONtou0flVradWp/p6z8qR9i6GygIs1rBannzXz+fKnN/CgY
9bKyXpuTtjtk56djdJlpRea16tU7SvpGuQq+Vj5cj+bmciLD7Pd16KedFQIxs3PEEShMbyvbS3pK
z9h+8uUh2mDGkQi8Zv53eUdZqCgYWwCy20Q3/v6qxlAg3NTTJpRWKi/FQI//WWB8ecY6NS6ben8p
l6n21Kl/YFxfULaokxjMxYchcEiqbICnmubryqgFOmI9npWlfvZlQhwKt72szGcx1J96GJp+Q6AA
0qs9dMWwyQb8fUQn5zBkY2osg3/2c35FVAegOq9/928aOB0g9MnLheODEBz2W7JJVgITFJJgrk4j
0BLz9N1RCWKmNcAqmdztnVYNExI49oH4cjnhrQjIvrCEkcTRUbtzTdQfzkRDW1Fis5Q1gxrre3mV
99f8kEV1ubxird5P4YhfY0cjBBLtyik4vau4wdJRgyd5bwMj6Yn3NRxpm1FCJ9MsWaIYNBjJEqJ0
mRIKaoCXOha7jBkVh6RuV5CipQWYhDv8V9E8y1FO01ieYFMCu3XuCQogEpdCJxqiQ+9c+WGhvr3y
/30281aSYvZKn8T1vlxi38FBMo6xPcYGWowM/IeBbUg9bYYhjpyuroa5ruB/9iDTBfeKDnyoYKJr
T4LSoRtHg3ybrJjy8CAZz7GmkQ4BoSG1RtlVDeM4DdIsd9VKD1qpeOmAjEiI/7Gd5+kOt0+Jwpkl
ctj1s8PHxcQkeZaBqFX4aPaYwzCrVgQ/CodJvweohuMswzJxUI2RRCko8sJyVXuXHIcZFdS5Jn6S
zJNe8vKz5hpGDXvTz/nmwfyMDN6YQOxHKUCs2z826TiJI6ezkGWcOWPA5WshAlpad6cfNzQwbr5s
qnNliD9BRU4b9PuNVDelpWeHkqAvxKM1e3QX+/Hhrep6G7me2FzC36+u/OMLDlW6rOkmevWb40om
M6OQ1PjMDCB9SB/6d8CHC/QAWwVJwjVQ/4ih5F+mlXflxG6NxzGdefP/EHZmS4qibdc+IiJkhl1U
5tEhTXPHyBEBBxRB5Oi/i3oj/r8rq6Jyp7u6IysVeHiG+17rWrT1KXfQqv/3l/mLPJH673++zLf9
sFoqeS+ez+PVz6XjTLpMa1xogIRJGKSqgcQDScQAAT/SrtN/f7b2l2H+22d/qyca90ar6uJwpxUm
vz/mxGKgJyJ8kpqG90BkBJokHGXtUIpnt6AOJinRN1MAzvPc18I8qkK2w9RwCC4ZQ1mdzgfjumJ7
yBkdh3+OInSfEF1iV0RxSYESH9/OfAY2LyJdNqe1Eks5hTTzQ//hEXPY+tuggg8lGqoiobn6tmjd
5LI19fv+vtaTg3fwmBLHcFEt6t4lggJC40VfdqH6Lie7NZaFNNBGnqI9cdqpPbsh0uA0nTz8DqQD
1OYQUEj1enwSk6MVKNE1FGeifX+S7SJSqEkaThXTVaFRNO3n5hRCtJLKce6Zi5svx2oMli9VnSKE
yRofOP3eUOrKI30vllZo9pcyAowyNrf5UnSMj9x5pEPGGeAQnyI0GAmwlunVUqPaJ9YtlAl0xYsV
nAIzOgSAnBN0JxmCHduIHwtj8UDfQc4aUt9/DxbjL/M9g+X/39FvVZjjtdydr011XwMYnDdznRDP
aEjIoVxqfvf8WCjOJJMTJeq2OC3fd6MUI5E9YQVYNerAl1hvw4xCJXIgjxXS69wqEp5OAYkYJxrz
0nxwyPCZycEjJbaSF7CMOfbNr7/+u5/SsGop2kqeSVl4mBsxjMhESkqK8MIKic4TCuul6ZyT46Ya
86lVcjT/fQN+Hd+/z1Ng2zRITJwQmal+n6fyXjixnS3v64cTALZJ8qdDaLP+oFN7+EeLYdEiIZQD
wzEQS7PEO3pcrAecws4k0WZMKrH6kkcS11YAHpx4K/RUczqj6dU9BUBdXSM8Uhd/pIdYWCvLHhd+
dso4BUpM5ZwFqZ2sCNXSFgLSbSnKv0TvavfbIf1JMy3/bYb8dZUy0Cn0ON/eHqXYKa2407t1/yws
j19I+FC9J/X7KKtH4DtXfBD+77pdOCn8UMK99+X0kRjJYyalYmxmwouQNeEpAnntK8/E6izuP6lG
/7YnNHkWVAVlETXw9wJdodQ749DkTapMMD2txfOLWYtTs/3q5XY+rlScEQ24pENj/LD1+VVw/D4S
TJkmIWolXeak9/tIEORhdxZu7W3dJ3uq3e/7UEBEKbcW+9K0AavtycgwtXX1dPLywPCRJh8XOspN
0Ig7MrpTmFQFVANLfNHX5mQuPOGWz2iV1096BmxDBNtUj9bvgkyrlDDpcyrNWnrI0oaMw2Zz3Exe
GA3Epplu9w61HafR6t+j/S+9Y9xcIlpV3F2Ek8nj2vGfzS/upslZFSZngjxnJTwvYLPXhFP8vZpd
8MyriakEcjkA85/fjp50jzo4W7hDJ/mribUeLVRkUnMrwRimN+ME4xqHohI1bweOOj8uZd8sgmOx
j69rInfRJ8oYrPBtxN4GVdi1bXNODbDtfevvbuR80c9T1Zc9LBpp/9oWMXVSfYiM/GXc6jSkB/z7
nv351vz+Hf6YISfDThzYyMjq19AhiVT8mpZ/oaz78ulH0fj/ygm/D0OTvC4a+yLbFYNy1e+PqKyF
zji0rHGEcKHteWSAnhINjQ3eKq+nE9dvHj4qv7kJvLPaaI6WieBfMXLELSlvkp/H5+gGKJG0ufCQ
aj5e7MK6OLCnLAEBnrlSZ4zgg904ZiDa6kzwlLf7Rgjl5S2Un/VEe0E7OJfTIYVDGBJHur6OcbuJ
EBoO+orkakuLURO6w5nzICP3Ts/jxCyJJA6tZmffUTnWESvFzrk9Q7dDTQxD0CuTzsMNh/YwBNKE
IPu2lgJaeunDV5E7624TNfMWRiFA5HNApEI0QTlqOMr84ag2u+pxvWmfWl9MJnMY4ryWD//m5XMT
0Tesw6i0cYEmIsa9ExnbajIEV2ZtQv/GCObAtDv7/KYm8nMdKg4zvE73rAz33vjli7mRCvSAd171
IjmU5jbV2z68+0bEwSWs7QkP4a2YA98NjaUcCeBpOAjtkMEJ6zyUlrwMoZBcAzXerx4OqH89Mfnl
nTtJBxckN2pkWISelJ74P+ZCtJD+AwF2kQdMyw2VdNuMkSWABTGR4klIkiYZvdqoQBWto6FFw/6x
80rAwbVMM+7mw350wPPN0B9yjShhp5oHdD4QZ4aH5plu8M2/ulpWemMo+IMxMf4cZiIn/CRV+G2I
dRTQZN/ZcOOSbiOltw2dpSJCmBzfv8DT22jO7SOtJe/otHY5O3mX12M8ysOZBFsnnzMrzoTF8fOK
HnXJ31VRR4HmzS6eGR3DvQ1N0u7cRZHJNrvf0KZ0jqaVQwAFdLwtiK9zD3sZKnhxdoyqdY3xJNVC
rJY+m4557THPIHQ3g9YRN4zojRic1ztXXbC7cE8OQVUzwZnGAl673Ye62K1Yc0M0EigRUZDOP99V
f/C7ueZyq+cPcjBvjjGtvTq62FSmbCPBSpVdbEDAXI4Z1/Yl0pHJ0RXfiLHgSCGq2o1mX+gHV6gS
dXS1ulcQGvwrtpOfu1n0zmm2SojD+F6OTsSygDZxMjOwXu3CUWmuhd18MnoB5zQ4+zWpXGQRn8nT
zSsa3gJtehxK8HlbZxe26CV1j4iouHN1wow1thhmfJlxQ4lmJ1jPQccc9Ljb+uBA3nTp3wP42p+y
DewTda9K0DC1uawh9FZFs8wrn1WjwMyhEaugbaiJ6tZ56Mb0C6o9ov4mOE2RAo8Wt9beu7l9f1tD
T2b7q87fRVxkdH8ZYKxzDIFT3M4QVxO4cUJP+JjNOQeIDnpXlH01bXu2DDPKuARUkwWL2r+Krvhb
tTSPakTYoxsN1D1+AtmVCEzdZyK7JbCRBNIjqkbczQl2hi2fwljKtkJaSPE9M2LqvzHAokjaDjHq
pnlc0vsnjYw3/O7ry1kZiinlladR9q/Feqgvy/BAIPkxhCTpCU+Sd8e9ZmbU1Dwg1s4o+H/QwmZi
c0aB/yUAjIDerpuzex09m6Sgj/ov527v7c4nWs+G7OVw8hnH72R8vLYZif4BNx6AJExSoyMPBvGY
uBIMqAUbj8GDmPyCPqJa9o7uk1/J0BJ4e4uk9Kj5OSLycDnNYxnA9s25IaPosRMWERHt6yNKfT2U
HILlx0jpBTIpdOpIyp6xFqxUT3El5/ykJlpcRyL3jNAPFMi47RxSN73rFA8Eylj3FF1RsJxDiSR5
cd5tCr5Cw0TCvjTGWjyfBKOT1WQewUoYay4DBK/XMRjNJ2XKrjzEb/pDeVQej71/rG1YytnaTQir
+66M6ib9Y7e7iN1aXu4i5qrZnthT/nh9zuPxvDC8SdPOpZ03+2wxQxveZKtGu+XA7YI9H2v2iSAU
6m3pKNX5Ean251mIlfc/3+7bBvCWy5eDMLTtmoDImEiPglIUnDo4IqvjYjzEMFPObiHRldhbantw
mf7RtdQDppNdIAV+MeUYUDKuB+Y3JBIE8BKPfvX79dVvViSi5Yfpl/zDvvUvfVpKmRPy3NDiKjpI
2d83DKYqN0PRT7q14EKTXfQ25I/N3qtZFE16tiYbOkwaGlv4c1hgKkHTM0yHKekEtEwVV9+WfrsB
Fbn9977pL1v537/XtxrI6STUJ6UzrgTZsWPypcvFuRPzwwZNarJb7hniW1OSGKgV839/8l+E/L9/
8rcKyKPSyss9N0ieTYpYx4V/RI7OKhpc5+pCjfaxFtK1mh9QKU/iPmXT3Se3Hy7/z9OWLIq0Auix
QZbmNPFt70ofr20E7davRdGCkwooiUJQrbtQWfR6RfrsLXcAkAy4aYx5YcDKvVv9sCgfoaGkUkFp
2e+pU6CqHux7MQPJf5XsQgiqQyb0Tn6bGvuZoNqg0sF0kIhEuZjWAn3Lf9/MP9/Z8ToMVaOWh8Pt
z2y147HcCeehGx/jBTmvsVfTw+URN2RqPahh3e7IUPov8ZSZ9KhP0R6cNEXUdhzu+y7aP3RPEA9E
EDQoO1r3as4mAzPYLY8b5UvqiZA5P6Zq9QgesrZ5EK/R9Lv54X5x8h6U1aH1Lpps53p21fazf1+a
9scL/+3Svm3tH+Vwyo9XoVvv8OyEaqAHSL7jMtq/aAsNy01NdQJEnHfwxa2aNF9k/eA3P0eQBu3T
cueRkra8pk326QwuJv7pnqWm/hri/PORqH4BGm7/urlNg3X5wqbAUx3z6ZKaPoX8EJcP23esOT/I
FX51I3+bYtFAcoCldoZIWCH89/fZIJ9U9aDc9QdGgZnJFjcBr23JCMDAGU4lsiJm8tk3tp34WuMd
jGXnYM3Fr3m9ECMMVxv3NHXv1pG68Wx/tq/YPqzqbcQHuvU778kwsi/+/RRU6fui8O0bf5u/9pUq
mWXX3ld7T3KGd200CuInsEcT4Q5tIvhvFvGHrTqV13/dbdm5+cqscAzP29vEkrsXZ/wnlhSgCuBT
MDth6MNn8D+iwsnB3WyOjjxnNML9+8uLRMd8//pjJ4m7PZmgJ6JwMV7ef47Uu6t4poJEubVhz0rk
MxUk5L7PhxAf5hnWEYDvbjbx9x7LMzWdwca6IyZNbpFWLmBjkwGJvperB8XABNw47gB59rKLNISA
eyd/LVfX1eX1PNcCMbl8YcnkNwjLen0OlkBqI2FF3TIBZTl9omaUAAWIhKWQYDtds4teHJ7Hqugh
PC4FuwlARZgfj0X3PIaRi0si2r9w9iy7NX1Y6j6IZfcYNHK0d+aWkl8ovrXTy0ZZCLb7WJhLJSs2
D+c+wi8oIdfoTt+HpPXMLP94WM/7FWCEYPeC+SLs+dgrHN7VzSY6OW7np7R6zQPOH+F5seMp8DR8
JjoX4mPQLC9BvhCZqqtXevhYZjv87dva073xHNYnHXtIQL0xZZfXmrOSmkz8Ck0gssldtk+NjJTz
cJ8qGZkgfhcSWjwvk50zeG1kLkj9xGJLgs+sioE/cWwZNXp5LDC+wDzMTpyY9ynoPP5NiA57aBgI
RdwlRXCOHhERJL7h7MB9FPEYlkfXmFpxxxpbe+hzKEJTO4vJpnFlB+umBcvTKpzrps9EvB66TW3t
mcAcjkfxI5G8mu334AnxddMwrhnh1BdLG4hUgQPhFKpJD+hiv5RH2saiiA6h8qJlN8+MZRd+Y3AZ
HcIbnHML6O1bXDZWQmAHWTH7KaoAdxSSby+flZ/DBt0SHVVll/UFjGg2mbN/cTkLz5QtwLbAJb8L
M1i9wR4ZHTlh6zOBAyLDLJ6A2TAXpLoRGFKucr9Y71P5WfMbXLg32gNwbGBo4YyJTpsuPEZM1Gs9
Hnfayoo9MmutsdqFwLHEWMKPSeEwrhzhFUZHqnhdwIhwsPbSQhWzBeW0qeJzrfHZ4WjmDhRXldnh
aYIGu/wEySWmUNidtQJx4s4+2wjNWIfZcedbE+AYYP+F5DwaZhHWcD0MA3b+VDtgbRmzK0fv2mXe
5VHf3MdUczpKAcCIp1IkTY+fur3D9nZ3ioworuURE92dXTpt+Snb34zcME9ITqn86wbnrhzihR6p
GwuB4SO6Ryrg7Nk9UpDiOswXkq8jee5mM/ydWR2euSRxVTLi6rAPTzbctwWQB/aNPXfixuDqaRWw
C/LUxXgMQgbB4VuZKnNhoS+O68phzLpXIIkt/uXrGwfzRY8FukTDfo6wq7g1yZsQUHA4cYr0yX5h
29xbq0NC4jIRzCmnxOXBLpMz/S8ynd3Ls/Aymeax5nBipB7dINl9iojzpS0CeHFuIxUW3WRgkMBd
3MoL0l14iKK/D3pOghhdkHKLUD/ZQVLWnngschETsSdDIDq7o6jasCAkzwlc8DjbcYTylXg8U0xe
Dg7nKkAiN8AkO/scHlhZL8GBg5PiF7FoFzOVUwsd+IC/Dw3X0v1+ul3jdljpTPtqytm7sWuLRLt9
BmCTFzt/GdxqvbdPwTuGraUe39NTzF5jdkdrrLA2S55k695YSReXyPfDmz0mnZjpxAVYEo9qb0ow
OAY/9BlmiTV7YDBEaZldOOZS9E64Y7SBzhHrPBhKI608zdI40uItTnWHE6LXRXnC4ZUaAU2jJVCH
reJfYj1RHD28Osf0bpfxJKDUL24xZZztLjpRiNNjSIgf16/xCFw+SauHd1zuLxZN7wvBqvyBEwSJ
ADhOlyQufVZ2OBrTjPuUFKfjJwgbZpNJWoV4J4kKNSjQV2TcKpQW2GbwpBlLGYElzzd83rtEoCph
rEUPpwfdhsJWZnJ0Dnmdwkeg0QnNN8Wm2chb9UOKy08O9hzV+zlVD7f1tLR3wc+El3fhpXvCYB50
PvbcfKVH59XknUfJkWeSkIm97H2mtxV6rmJVuqf4+ipkIHIdvG+v3P8PGeBvoqaXef9shuN515pj
vODmm24bXgrc1qgf8ONpCTWVG6AjyXogsjyH7YZD7KyMZKfcHAKVo3ixHAlJ0mJINRe3NGOwezI5
d28mNCTN1AyNuEoEf/R0H+b0L9kWnGeyc3pqx/GwYIrJhPSVeqK3W15C0MYvj+dDrPuH19tTCbOm
jjR+UUnBpYvYAT2pc+3j7DHwuuiCkf3iqJEQjaAcuqI2/dSEzlD8CE7ZyS8S7iz3rcxO4JGVVEvV
hbE8Ur15PNPTCjUb8mJlI45w5I9qI3401EKGTH4RfYdU5M0B23zuSaveP3sKT6PCy5rTbGG+wIU+
mRUJYwmUacSk6vTOhLIsK9JsPMvs2PkI3iO7+y3RoFc4TUV4eKIENt8xjC8sa6eYlFI95VThwyqM
z++dr0enuEgBywT77M5rXIx1iGIm0u+DFZkUK0pXU3XLmrCZuErQvqnbwsODEp/eivC0Pm92gGiF
l3s4YexuyCN1H4nwVH+p9JC5ama1PCrj/cKkEtH7nXPITIoj9bqM+HVuHRVMEt2Gcfx2CLqIYAvm
it2iSc5LjTbrI2EJTKVAc6vk8SbwJ7qLn0o6ka1hYUbEjCSTjbAt6beNRZ64n5drNZVTmmnqluaa
FOfgIBbVl5pc3oTVT8b2Pw9G48YPsR5CGYKflYn5+8ZPut8VUSsoZoAvx1EYTqhj40Vm2VbtimKO
xiRIvlK8eGevOstHH3RIfTNpscRiFNyYKS4oT12ZabOhHvzDxvRPJRrfDgUCzV1YfuKvs89/tqXD
Q2saUarOaQEy1TRAqJ1JW8Yg0+veJJ+jH5QHxVfRgoxUFkU0pySK/Ps7KOJ4xv3tMDLeIgXwKRCx
yYhn+f0WHZu8hZJEL4Msozk+W/oSZVR7rHDxxTqFD0dzZs+9TaMdQIgxI/KZTRA7uGikTJPZYc8m
CyQSSMqhoPi63UAsUTJK1suB2zx4MsXZiQOu+8VYl1DIs90azjlD3ozJ2kKsLi+VSFxSRw6P8wZk
CVun7My26uJWcQ+ohTcU0kbhsylA1MDEeg3MbG9XDDWT8m2RavY1BuowFkXZOtUupj5sdgw2Zr4u
pOQvAfDTQvZYTvlUPzEz+GOdiuQ8akNHd+cbfO3jnA4NxIf8hRy15AYPjNmBCegQm/7F0+w93LAx
vNmEIdLPz85pdon32+OiD28r6VclvM/ycJfS6wATZaQPPneS3qmWE65Dez3PNE/IJLv1Kk+xLzMD
H/1uQX74VLGUdIRyaGkbHZbDG+V6skSo6eqxmKlTzT1ix2ONxVAGtXcrZ/dQdfaxgHGfGRHPVigl
k2e0Rmn7DJaSpZiIWRsXH1yByjPcLiozNaUvtCBnlrL2PSjDHlOM71LWjQkJmxYwUAEVLukZhUpc
0F3Xl0R4u62PIuORDZw6OCIsbs+3Z2OsTq/DmD0VoDVl1o2UjqgIdecyG5w2zGcIO8AYXKdSLFD3
lTJUJ8mwUW1SaCEeTp8GzNbntxKYxXgYsx/AGJuoD3Y+/muPrKilSRCI4UisTZ0D7n+c0YTV+Y0l
9wppgIiEzZUODUy2RM24k0ycYNP4u3uIHkoErja5cbKj97On+E5SJTVn04ONxmYDELYlWViXQMno
U3kGsYbNQtrMwBLg07fUuYPYe9RzcNPvINIghqx1BI8pohlq6veA+jD0y/Snpu8fVY5fUkcCkhX6
ipKhfjtfi/e6P/BqXtNJ80mH9PYYG5f/ftP/ggxkBpRldax4TVS8VL+/6NVwMfRGVK/pLT9ZHQnf
eSvPReOl1dnUt42tFqW9J+JM1bObAqrk+CKTs3AtfB1O/lUVtpAtpg/kw4r+g6b61xzzfQ5CisU8
jbqamehbkWeQpXa/M4TdKkBvMX3pPAnH8ZMyxy7nOASEWnpWUeKlqcyKfnhVi/g5EGz5J6HNX2ZC
BYkrugJgCdAVf79BsE97pN87Nbjf3ooxQ70CbxbU2COk4fN8eP738/iLBozn8Z+P+1bKHnYX+Via
u93qakfRbSVYLxerXuVuP2viC+GQMr7cY9bTGWNPSLcMXJVVsdPVUm0WGpYPeGjm+9PdfraG62PR
XYJGHrH6b+EC+Axajhizqfs1+8B5yQzw1P60fv1RFWLUjnQC8FojPk3/VsM9X/Xz7nblCuSl5uik
Vri9+9jWmALdM9uBj3/fsHGt/mOQ/OfTvt0vqei7/E4VNNAAQrcQnpSKeORkwr5V0T7Nbi7/5Er5
i0Twtwv8rq5/9HmT9/rllorG6+NE2ISRDmrj6d1TJX1dpdaqzWl5cjQFQhzQ0NtPgN9f/q0/rhnw
g2zi2gda/12rPin1o17xYtxowFr0gmjPoRQo4iiy7eQ8XQCVmphWzvwWzoevKlV/2B+QMPSX244c
RTQ0hVh1tLm/vxXVZV8P4oOvMHpgB1uaTl5HUyvtcHrFjynVLwosHNsLq5sBbqAamJqWjVNnrGlu
Rm/qeV3M4exPKXDYkyd8PdP7PI9pK1Fzm5rWZG7btuVZG0jWM/OlwOWtWSrtvumGaEGLy+unm9Sx
PBtpjjy/xr48X+6tr+zLWGTuPHWIaGcRjV81F0nESPXWmN9i4EQQE63zTPCBrFnrveW6P8xbf94b
itMSlk+JfMCJKH8v5BZdUR1M6aQFep0Nnqm4KvJNKKIU8oRoz1bm+oM+erzZv42Hbx/4bYoq73l1
vu4ev6RXNyHqjEwpJxZhjVhMEBT/+4Uz/tifjrV3zC6SNmH/TN/t90efd7KyaydFnx7ZmdGYJ0Sp
ntEJkfppUdul4kK2MQlqhB8CCaueNdCW4IKTNuEUg3MH6wJFFz4RSW/VrNi7cmEPFzKrplo5b8u5
pE4PMJyrWccZYKVdZjWyqsn0IE7hicsi6pJhYhln+wCXq4a6bY0Zgc/V9uqfMuqYKJR3Uyxz17uL
NH/YE1UYG52978ewc4Gj49mTadmgk0ChsHOvok2qUv/ygAiGZ/ruXWpfvme7Nr0IwbV0JNIOLrDI
f2hg/Fq6vz+y//SYvlOBqvLa1fpJo2vx1APsE9nRNmAD98vKgWhLOPtGXdQbrMHXDSXUAHz4Wnzb
U4dUM+IDfTkDHMfe14w/Pyvv7FkA7Chx3CCkHZdSAIa2nI78IHjwu1Ba7LUpOqH04v57KKh/Hwr/
r1P2i8b8n6OKLF1a6V4c+1SEsIzorwJsgo1omvcuQ0HcEWVqSbVlKnYDew2kLoXWr4rwwzZ6tBET
I6mnd6J/8ZveZvzs8EXXlUS4B4kihBmdXaHDVjutMByhZtPnWj2njwXtprjbGpTq2m+boM/9i+xy
mOSvoKYXbzPk9gKez422/vf1/m9sf3ts45uN05PO2tiu+X3slx2euLbYacHQjPGuqi+qc7nCXncp
iUEmBVNW52XjHFpON6TYTVrRbS9ksZ9fuhyhQZEdOybFxxdyvvlReilPHcHoyaHrX6VbO9eF06LR
2bxLInO3dN/UlQyB4bb7aolrwMxjTfo6bA94C0XFvp7c8+2yLImYryvewxukv+vr7v54uu2wvxwD
9brZc+v7E4j+rksPR+bMw8Gpq8Jrj08PDAn3S2PVtCH3exv7YCZN7pbcf5k6dOp74UyKr8eZE3F+
nRkPptgJcUAGeKjOHu1ij8uXPkj7ab5roFnUQOAAYdwOz6ebhAGosvaPuzdev35B2M2fQcksTj3J
bCr12utjUfCvgzI9acP0zEM1z8nl/tpShzpo9+muxtjB23p6nKZlbjjy8InpwdJ7Y3q5oeqa6w8C
TtvrrFYReOenpDpzVCNOsZOqoJkMpNYq9l07A7XqiBl7GGQeNevrDhlzfZiNT2n8jQVKaRJ4Jsp5
gQPV6pQDXp75gRyJWynMmpr9lkD7rfWUIwEvtVWZLdEo0blYTAioO7YdKXp0D4/q9HIiF567PkBl
6OnQKBU5RZTfKqGY1mBxjUvha7fsQkhAWwlpoyLOKw7TrtHDEzlE6tlY3snD5akRjHOZ5Qcl6UQE
HiNDSnmtlHJ+NTrrwCtyPbZ202IUWVzUen6VC+JY97l1ainvKZPBzfMTuTOI8G5R09y37WHn30D4
qTt52TPTyVdwkbQEqnJzUm/O7oBq5AznRcf3R0CDgX9zQrzUecKB6Ih23cCpIl2qsD0aBHaSrQUM
7NS+KOL9fXeksG9Wdq72Dl5g53hTwaA3smgfVMESjtRhpXPak54AT8opj5pVlF14b6ArwxJTcZYU
hM/UE+QOd93Ky1OgmNyCvnG0U5TfLgwLskoOPx14EFj8uVxK0qi5IEJbl5Xv1KObvhdu511zX+/D
YlHFxksRq89XeD9CIob7qH6vNmpqrh6bkirsedM962H+RPazsdiv7xwgQ/xOX/v08aQG7G8oGyM2
Rv2kf+RvFb+jWFxe2if5uTlYx9fdS8cO2FZth3buBMeCtAC/1fDqZQDnmi/5mW4byFaSIi39Gdzr
Qra6rc7H048gTBcRIakEZBc8HdId8Yaf/EPf1DZhSogpH9PZfdrbAx00ccuXmAvv58UtBUX9aS4I
OqEw8n71qidpUXo2PWWOq7AKsGr6O5+OLU1Hw2leTQitO1918eeqNLHKD07JQwKuLmu+DH+I4W0i
Oz/Hl5hAlNfmaXh++GRBIY9+PtAqPBOGp70YL2TU/1K8jkKnPOHVezoH7WZIFLp0WEltqnsVA9CD
4LLCZ3IO6MO56ruUgeZnL3iMhvfhuT1YSqSTKHgLh3SyuGz0sIn0QFiqKc6Qp8mCVU1dofNOEVon
L4NtfkgLeblf0YRaCaGUqe+aTvy6PeMDszwBDrqmMt8GV6d0KQpHULGtU3KkmjOCVJqo/ChcmHxr
0L5+udbir0sAePs8VVPBZhRDnDoDBB7eBns8eenwZSZz0WVDt5ADJKZRh7xVsLCMOWZIwsdcsBY2
V0m1B8yvTS0LatVo4jH8x9d4R3YLCieuNronUEOxr+GnG0jzLazHCi5+nShUqkUXHfD8YCMGQNuQ
FC+oZMknmB2f7o7G+InOGfB8werfHrFtbK9Jv+EtpsTsHF/YHjUZdbYJ2wj0YJ+GYNUbUM7XpbnR
A3lTBCpKYNtYd4RAh9XNEpb7pKRvATmN7Xf1hLlAXT6mz4ZqEUloC9wpIvaowFcZ10WDmCiWhUYj
+UzxHl55SgvVppcVorBKOZ3GF9IUzPhO4U/KWO4CA5csRC1ETtdgFAbP9p68rJ/zB73Nas2io9Jo
md3Jkiw+CU9710nipENuVJwFJDSWvY8AsCRjwjogNSUkd6wjc0W7j3Z7esLi6KoQt5BoPhfv2goJ
2o24e0v7gLa+f7vlXP6BBuyDZlHB1nFxWJggt24Ab+KG6pjs7Gyw/4pH5xOMgGeE8uJh74m3sJSV
8MQESNjh/osm1dUy1yX7LLzqvFubR7DflJvd8r5VwRFfXeODdsuaHx7i4al9lw5j2NUhe0B/8i+c
vPF+L8WMzRqmksvstJFsExbdZMm9KV+UhZ6dNticlRXNhOheQ64z16jnAIOF2kpZ3lO9sbTVPRUX
+zfJs4zZhZaFspW2yLa3hV+tZfScCNmAMO3dcg1gLOTfGFpKW4FUzfDxwEq+nRUrRydnrCgaYhyY
mnOWWUdKeUiTLc9icMBu4uONMUou+kw/Wq1g7eoRu0WXz80d9WiduAkf3GLY40Um4aD4aLYtbGTi
K0GGN9NuN1U+9DUdhKz+BENK2wtJ5jXQANxE7fa24YGfNubCfEEaG5mMW1udVp/nNf+/JBFFiHES
s7Un0PVO9wuF3uHlujgnFYERpxMdtjHCqV5wZ1seLZdxzC7sx7z8pQ4oBVP0pXyanD7bjbG8vknk
MUMSX/ANh5iR8PxICW++jKOuoTfXWJdnVH6IoeGj8qzW95TrIuF5kkrLMevE01kH6C4mx9RYjogm
I0aAEfZz2b9vLja+oBrDkLrIV8T7vSgrUG/NWlyoi7tHX0ZwdqmK34r24Ej+b3hd+QGG6dhn7+N6
vdOhEBLMsrptbntreONrXaP7xBqgGpuwzsirWuFm5ip3pHTyP7bcEwPHns31wzsjuVy6WXcvXw1E
ejE6ZlCexxcFXTxt2Ov0OgrE+UwzQqnN7NHzQmiIpAcfQfUn0/KEGiwPcyt89NRIu8/jm1jSNMMr
sj35xrueNc+7BIU4z+r6pfpIkN/4UIMW2D0E+4tO+UDRvXarVF70EzCSyBQV9748J6eFMG3X3P7Z
0dO2hxGv2fJyRspW2XKzskPWMx2PxVS+A/l5o3fJ+FA4D6TKlovvOf8v7ygIhq9TJr0Js/qTU5zz
CtoxI+Mlpn/uHOIrLb/9WvigWZa+8hypM8PG5sIOUU5UAteGdnbjFOtHSJ57AehzsUuHt2Ytg8Tt
LDrE7ZrvPR6yFKIaYikoM+IiberMuLWFD4BKS8gnVq1Y0hue6M8qWUpv55BJ01wM68ebK6S5YR1I
I/PpXyAvR31Mbki//iLZVbG1oAkuG9Nlo4xfiFsH4rXMruuLDdSFX1hH0lv/KTgiwudbIMLQPdv3
5SS8p2TkESE053KfOq6fTjd77eXF5jf16WllroAB8u0uzRS58fsALV2cCnfr8bbjJX3hvTPVqVxi
Ax9/in7tDOjn4rI8fXJpzVsTwiU/rU9Z52wRH68ldwIZ9UhZm+4GpdTO4czyLqX92+3t9rQL1C8p
1DbXz/2ig+Zdz5ioEEwfEBRMwscmB1du0ksXo4YE7heFELp1sWGH0G4eG8ZzsTQW5pb+asR3MZNJ
3PhCtm6xSuXL6+d90/0fYWfW2yyWreFfZMk2YOCWGc9jHPsGJXHCPJgZfv15qD7SkbqlPmpVVddX
iQfY7L3Wu95hl+yL3xuDQYlHg3V9GTYVySvCMdkOt9Zt+EyxtamNak2u1JqZOJwgt//O1yp8C8xa
9un947N9rBDDBY3erDnaIndYC9d//OKOJCwtHsvT22HU/MJo+BGcqu/5Sb5iV/fbbebb+k/cTHXc
MVvLx/n+fcDhaoeFR4O05ZcvwIIKns0daXb7UG4eY4DlDq09ZIRv4Q4StymOnHy/dIZoIyKttCYB
L9PV48qENOY9Z5fFTwuX3HvGUKn4kv4dEwItvddY014ZKbL5PpaO/JLYRNdA2+G1/yB49Ir+A2aX
cJpvxmP2Oc0yyP7zdp/LHb60I7EwgQ69cZ195Eb/0bmoVffRPjPV639vfxf/Sc8VALb+r3JW/w2R
D/O8LMNl1jMsMHo+Qq8JHQmpuk9tH2IXq+WYnNOeMTVByw1DSMDhxXrn+uwNx0oFpV+as4Xpd87K
x0vAjHnGIrTvgLQ6B12fGJk07ckVMHuvt9RaDwlr5smKxvRlzB30arBHhdBRAFZy3/Rxocuhlb63
M3w3EeQSANa6IfEGoa16etZaTa/L6BXY2QGdRi37GF5qrC1zbQr9lr4UTfkUjehMYBdho5gF8DyJ
OUSUlgTayJZ7O1puutaafEo4KJtNHRtZvPGGbS6vJTIC2eJxPltaABUI8jPC5jxDhpT1uyqMcrRX
S7PCnR8vfXJP55gTGe9Bb0TbK+yoMRa/RaevBvAKq2XyObeU3IRb+N/v2n9Kr//tpv07OljNIti+
JfsF9pRLGxDCp/XvIR2Tw3cXyGjYg850RwyA1Vv3k26jL2VhkHT3Jokh0fIL9njfhe82NLgxYW//
/eNh2vff2zH130bNY5CWTb8ce6aCdN6dWu3zpTtr7RyO2NIcYC8hXvGsCE4FqTudI5HFV+vta0jM
RWjEPbcWxyojj3ApMH18KEnmgYoGoYUk1whus7UipaMQXTIeWQV+bAtEYkcwt805zIR60/FrnVly
n1qHddR6xogXemGukM0AEuKZ3tsjphkNzbe59I3MMzhNFUNIyDX/aD2MuRwySxeRuyIQQNa8ygwr
d55YzDwaEBXieyRtfPZPD90N/qSYmgsMDO2sc3ps3SF9IH7yXRK0S1ZdeMQ1er5RyA2AMdvbaQ7M
s+kI4FS2QJQSPMLILoL1LDL6Tk8XAK2gY+vF8AnkGSNOqhAbJt9gniPsdFYhrjkjNIHpAJMzXY7M
BTLuaNPSgVabunVbQt2G/wffRO4p/Ke8gYWHzzFeJCCEqiz+226RhkI1Exaz/irultyNcz2lHOEi
vxFA98nLLbTaAvCoDeVUnTBuGVbaAK3EN5pByzq7kMy2OJC8K/1AM79gmp9rK3upZ8fg0SC5gweW
r5NPGdsvOg1/xNFOQRrtOxH+hzjfM/Iv8XUxNuE+Z364UglOZwyBR7HyUaUG+EPi9sMFzw4aHZle
HLddkz0eiIlDJqYHvuSbTYPEgE6DeM1Ui+8xO23+mxJfD/n/I8VckeAD95ATQq2zIXaIs2jrCdHd
yG9n8UNv/bmifIHDI6GBJlfFO0XrWndGzFY+sGqgRdUXiuFtxO1ItHfwDBjnP3UC1o35vSYJak0o
DpSpV74JfgE3IVXE+poRhkiJZoB5XkgDi9kEC+2D6yk/yAbDlzzdlm89bXW4Xjl1JJlayQdxmEsD
430sqHrbi/VcIYBae8vEopp4xAhH4QGhDpvMSB8vMkQ6XQ4gzCadlv20DygA5UYUdoBw8DrZOCZ3
UixBuakqdiXwvq0JC9hKsuNPvsnpV7wPsTAVdEy3GlIxzuAEi8FiLCc3jInyzpgF2m6TwRUh0AK+
B2rthWE4EKhbVRMo6XrgCX6csdIA5fXUcihGxmezrtYoU5/oTzbk4vaNMwsJRzdA0UvjEHiu9Jlr
EiTZ0Rxlh3u2j+mJ1kWjR6XTJzo0q0AnkhCAktK+/A7JfBem6Vm09b9SZskXzlSDddiH2qFMLWVp
RzSSnFC3yd11FHQiXb1bvXI8qLpfRC/ocK4YtH72wXHkFpQH+Urwa2nxpBb0RFZNANeob/iCH+S0
bSNqBvWBxZBCmZZ0yGgJnQGi3BQ2/MeHh4fvxLzAdCA+hg9K/Iwq9Mid/SWZBszsmnxBsbTfDUm3
xg1dUqavWaEgKv5Mn8a9DmdYsJNJ2f5euCfGoUts7JvvYSOQooOxljbb1IOF27rAR5e0VX0OXu99
n9z6ksuEq3W+9hEEPjk6Z5x8b1MEjzU61goRltakeQQ1aWhndXIMzGFmhnQXU2rFvVlYWGUoPiK8
WoNBDH910xDA28GuSnc4qLDSOWXvM500mVKmhZZMMluw2vpx57P9TNUykoxSvRrxIkd76619HA+1
/Mzfuq/Ut8Te6L4Q41R7q8PaFVOTdhvCYNMkImjZyncF4TIPtgzhE6NXB447VyV06x9O9ZMsu21/
b3A04/SggNCXAU7CwoN8DcWaBRsu3SZbGdUlulU0f3tvLz0m/ApMhJNz87lcrwCn3szcr0WsAwwv
6FEN9hQGMb814lMZ/mx/AgUmegaL8jPGGPfI8J8Niuc7DEl4f7m1IGQjnKZknufAnJjpnFG69+rd
b4HwbA+KjyoDB2EOO/kDaQK8Ym+uYR0HrE5c1LG0BgohB+wmIccGYmA0Pf+q8SccATdQE0j1jrVQ
bYQWRq2ElyztJCjAczj3x8AdCLn1DZQazXwX+PYydrjqCtb5Kqyac9edGQewGCoDTVODxBp+OtTr
NV2QsE1awGmwyEGvzvVMtyCNU4sxFeimYJFql2Bp293yU7Rg0KMlxDITvqlLVg6hmyWuQ/hfix98
o5n8ykIje8Gw4hmkjtfmXwuaFW8EyyclozoLtZOfAUE2C9JiQJcQlB+jI8hlTTth5kGpGbSqbDif
4Z9S6LPantulqhkdZLjIIlIrZV1PYLlehMYyM4StO48h9sDs6kzvCpgEH5ecDZBBsEzyf695ZJ41
bS4a2Ep1JEmCDq4APHri3HFM/aS8WzObEh323/ZZnuLXCuRfUxJd3gV/bULGFOqhyAjm2q8b3kIC
gEdjGh4cNfASGMHcAp5Iu1ctFGO9JkbGCDu2teLfqfBw050PWY6Ultm5pfJg17fnzc6HTJ5Gm+Te
tU7tGWFsLKlWCZsqaw3bLZ4nYsy4gqgEJ5Jgryf4oItaeTj0c0x5v8Qb2hDAZyDLbTUy4XBlBXAP
/4BU1IZ0HVcffuL69Q8Bmv7G+xMs4zkvP2rEUNd4bkoEo/Id9fFAsET/WRvhFxvl7KfaLwzxQ5Yc
Hvs34xa32nvCaWR0X7lCYDDVqRdHaUBCAfgdw+1qNEy8md37uhpp7w+c22YKGFT6JSJ9ZT6wnhc6
lWWA26ZvjITBxXSBwzeeNq1o+kQmWey9n4Oig7tz08mQ+ShqGycAIpbNXtL7+Luhj3NnlBjXN5Lx
T2wF3jqhSrkM9Yy8+pIdcp+S3hwZKuL92mg/OQeGj+waOt0zlIlK9TpT6R1mUJhovKrMGL7ewc6D
FFZpMmESFzjcibP6W5QnJYHuj1+agqaHY2IxlRfh2WPWZCBrge2A6kMgoDxza+mHS5BhJMeJfCqj
Z2VyvDSQJdVDWbpc1mjrLQZsjfx7jsoHYzUOfRG292o0QOW+gQYwmIP7CW6J7+LJv6R0WRdIfkZ3
b5jpBsB5htzpqHKc+SYFgKb9v4cG0jicAKjrneB3pFpFOSFCn3qGHwUo+YcPL7h4hqjdyaXDjFhk
x8Aj3zRm1xF1xtlTcWIXnUtq4Oo4FW04J+BDC7lcdTeBv1blf6KKA9GgD48SnfFISG7frlrXD9L8
ppOv0JffMd4i3yWqc8djcHiMCTXoAJwX1im6IeJ+vRI7uSmVnjxBNDiqVrdpGYQaFwapEfsd6XxQ
ySGEn8pdo2jxofuOcosdD4F5hs6IffAlvMo3O51GYZHgovaJwd70AOOuqQ3LHUK6lY2bhEutotN0
FTfKp/yymeJgYaRLAERLDcSOZ7Rw/rJnopglQi8Hr7NiV7w1/xIO2xfw4MwQCo1KOWQ4rVCTVUxI
0qkNZnBwHQ2LOS8VbBbaw9sKo3XrduKmfGC22V+iYNNesTihZP2agon/JNQQ7gbxIrzB5FPBETnX
BhZsRTaYN9hzhdSZcD9NHLrA8XCNE7X0KZJmdg8p3+7jnQMVyYozL/ComR5p2PJLBsiVBmMBuXtq
83M+/ed722L01+njXfiWII8yBWJXTkOHFno+6izTvNRzWlE8s00GCisjuIepTveHImpxGgE1/kSC
DbYVV/ZvMTp2t41fYJo/MvOfr9lyTZclTg4BzO4kHiNTrdmkDWXh+NjfE4i2mdcWm8ucoKjaqWTy
Dxl1KfYuKYmpgrk0+QpqiEmDIyfGyqZcHCkTVW21/k6gMWDjp/MVsnq6uPPMniWWYaX76DVUWnIY
boOAbUlGdOyj2y8D15i/9/MPnO93DQ6OGkwDs1X2haLnaFMOw4+E2ZMA+WcOX4u7cUzOc6P+mgHQ
u5kGXJ9+9ueW3s7/VY5grGl8BFM+MHFPFA2jnArCXQ+IHtfGzwoPdw8voPqnw4kQ44Reb3byaJDC
EKBA4Qy2wcExIuv08Hkmhv38669rhTlLh3kLak7eCOuFr/Ir5uQHxmRojoDC8S6iD1zKAHR20jrG
d9dskgnTFWEaAb/3x7f7cyUwswXO9nfAxcvcan4X5B9H2W7u42Kp5SxjPizpSBwO8v7KERfmeqOY
LCPGtB2Tme66oj9kOtW7wQO2VbstRKaXQ/FaBXpjYqQksmOTN3yCUtx9jxSBoxZLVqS/NmnFfgMS
uB4urT1cvPugsbG/6EJapGaPgfPmklIC6ewM6aDz3IiN1YBzw/8NOh3h3fLKmA5C+E11Vrd3Z9Sf
OZZ+ulQakuIIJQXD4ZmaQqVL4LJHRg1ta3lX8go5wthwSIikb9GQXKuEaOWOcIcdXVPSySacmR4c
zFGM1Ys1Wf3WMasfX8uVeGeURJb3NDzomOn+liOyqzjWLO7qWsZoZmKh/UNaW93Gy9upfWcRmSuG
0uahbexOzz3zHBZ7vGxwVIfEvDR4pLOGET/r16W0nG3GmTawI2c7Ol4wcmJ0RK3b8Dcj6YmK1kum
QKT0rkP2GwvKbZnrBWQKAL8GRJZCPp66HTG5MP2Srwc2f9SNH56k0Sl1A/aqCAAskV0t3uO9w2xP
vi88AzSsPfIw9/Dko+TK2oMOc2qx8TTP8+PQ26Gkk/ocafbiyyOaJjeX2/cxbu20mrD6K4S8Xw77
7jQDLhf3s/edCzV6xmJ5e++iwlgBiQesnfeOh0KM7EVuKLUxVz56aLAPYqMI86R2VX+Zg8xhJ5G4
yR8FnlF1VybWdfAoQwsk5dvkrtH7bsKe6WaLHgCgQteONWUmMj+OhN+7n1+X1TpOz/O5tZqdINRw
gnfrCRlEiyJgSze7Ff25e9R8+yrTlW3JW8/clqFNRGqR2X+X+ZTfflxkTktkKPH2IkGU1Z65oXQW
ZVPC7WSbTR2oPn5NRH7xU0gohoz0gboCIpkJsYJgx8CZ2eMHOhtUjZ8ScmtBP18KDdXMdlZZ/noq
2wAVF3sBhRXilsKZL94a+P/KGOOd6DlzsI03R+Cj157bkLOn2YNOkZ4Itw0j/Lgz0XxGr2JJN/RM
OqvqHzy8C06MObyOEdto/srwKJmdurOnbBplIxCIB+CPqRmnFiPi7emgrAye095bxygDFts00LEI
m1m5tFk/s96qZzYNOzSM5R5UZFsBl/exldT2rNULmpBMK+r1DF1F7ETux+rZ1NsquXSz47MMzMz/
jtDqiXq+N8jLI87avy6/2nZdPFIwTM5NDDc8O8XgPjt1JIv2RiRo9TFfv2kWTmOtcaqNv/QDza4i
rAKwWAU+k/acFuIhJLCTiQvTstHI39rsu35Fx1BYC5SSL343/c2kZzJsOfkkeSez5b9tFjUDLQp4
myf37evhCaA5By8/+eqWDSOyhM0K3SojscDh8CgDbXFXiMOOTUyZDFEiY0MXZ5MHtlWRsn1npw5z
c6YQvUtkatBoC4V6WF68ecR5mHtjOre+6tSqFCODVxZiFFy7Us2r4MqvjxLQmuIkR3gT/qkDSlWl
X4pDCV8EwurIsO9WuOh85aSZBiYt5MhmIAon/70fCLwnBF0vVq9qdhEVisOWx87o53sfCvF4h8jF
+dioqa5ytPvzg4R5V4sxieJUQEhd7Arx9r3KNRE6erO03+mlpTD/pCiVsBtqPmOIggp5J2S/KJzJ
uwWR5GyMY2p6iIxrxVG8S00n06FDb+nwlRQfeTh5EV3elAO3juFD1SatV8V8f6SXnGg8SNPGQ89Q
B3SYyDx+MV5kWoMbIv/wUKuQdOHdwrPvYJPh2aDHengIra5CUMFVwd0WcwLibYvPNw455365T7bZ
zGIMQoWu4LrFN3TfH+iCIDgD4rW+SSJcc+bulvifsmYao0poCWeHOjBUVXsW3lcxWItEh1enIh3t
NhUaj0LP/1rZhWcQ4j4mXOaQUr4F94JI0yP5VdDyIzitkTjZiY2e5+OdEHbt1KI5f/+kHyLVOUFD
76tI2sqLEx634RSC46vGSxgoBwdaKq0bd7j45tSJm51Iz7vHaONII1B+BEQ8kE/14Z0wMjtFgh64
q+fElqZn67fex+z7XXzhmq95ChKjJYXiq3ipsAq8b2XUoYWVs1PTHVLpFG9Ec7xCxSv1ojxErR7u
qTsJaLC6AeQrICELRi3eHRHuXb42OkOv0/VKtQlwABcMxZRSam10y/f4sl9YW3fsnjJNQXfMbiVo
1GoMxN/YVDlsUHWlF3BYYNGLR3ZVPLMrM/tKMuxN0yuu560e7Nu1b9aH5DgLjDkShHYTN4bymIhq
NLGC9qvu01twyYzErXGqy2kpFi9xnZ6XvlWozw5dKNK7TNoK25SSmgBGnJ1Kp8GrisxSllzWbYbR
UcAfvnETf0yFK7YrwYvEVDokQ0VziGkXI717eIoOQYFXU8qRs5y5hafnGaZR/XqlHpSfsbJwbiwx
sYfH4J84v/iZitacNBItX20rHLoILtCTOyfa8jHDe4cdDWE6JxXFBeDNm4lBsSZItvOJjtDE23Qb
cEAgrlNm+2E3eqp2/Hpjq5DuZx5eFm/8ehCW7dD9coi6YD4kNhm8lKKY+bgWnNm4XcWbVNgUFH2V
sJNpNLLSTHkcQBfQ8O6Fie3lq1pV/pLJpikF0c9fI45woGJD4kirX0Q5PkwkYlZdbsK41HqZCjln
q2bRvfdF9JXDLVvhB4kwV9SHgNhsMGDx2olXfjdnAOats6Nfvd4KVCb+yHvrQeP2RDbfAWtftM9E
aXuqGb9xyNaWJgTszCoKw8eaKtrPmMxJNhaa71iL6nvwXs+hRElu7VkWZ7tnrGaUCpjnjZlLugAj
7diss8BoRZFqGg3/HDmyhMsxny9P1wGN4GhGK7NIbjOqyTD4ZPGuqo/Q+/RsyHTZdtHoQaHNIitd
qwxLoNwApDzyW7VbYuz04W94lkYCdf0PH0ZpEGzK2S0HXm+jzpSjc6lAVwLX777G9Bn5bzsCA+cu
RgviyHCpgrcZDIRCEgdenwIVBlb+PYq3YDVBnrcQ5kQ004XZBqgl/QWlW0Zw1E14GaUDO+Iqmdb8
iDu2z3aa6FMmdu5KI/C+zurWlA1HRy2bsNPJdR8pzSGOqbp0ThpiaM0Cg9SQ0n2w4bfE0kWYQ85t
tBV4Yxf/pOtkfKXr4ZdGRC3ziSze6+7iziAL8gwoULxrcO1jbI45CRP/wk4H1MHyrQXgXn4s7BLA
qNdrunJloa0unH7guRFYVIc/QBsdePjrQuc0rTeEdKyzgcp1x+4hac1ii9D9mMZWwKzQjGHw9OuR
HRqOEHjvxAAChkwA7jgifyUcBh9qNZFWYn8dKKf0l2I0Z5z7ZHFkkEHgKwb4HNiK/1LQW6KznlrO
gvpvHQD1kjOiMTxbvU/yCoexQUsnsTfPp6rh3BvBfrCVTGeoPOBH2T1UnaH9T/sRvsp96x/K3lAR
JSy2+VbFPNBOiU1jTIKFuW52F7zXDXW0K+bB8kk5RzvK7xH2ubRN1p3oJAAWzsydy+An6WXlSGi5
VwcVAfv8kxnOVsGyUjJveqGv56ABnSt/RRrovBthUL2AYhheqP7ElqYHRn54HfXus21uC7TFdF/K
Gvo2nIjkt+Ac0cZ8mxqb4sS91GNUS2a93MnNdqQigBWDG9zHm14QjN6GTxaWzvH9Cf2sQFiPHQpR
tAoeDStvl6Y6p3d1HQm3Z2oy16+07Y2IhxPjEG2Qzmq296/tfik6qnxfS79+cwqnCtanJKiJs1U3
rIXFs/qpjG7EvGrbTn0LLPvNgEHg4iPO2Z505UA67nEfnYXbeOvQZQiufMy/gdsiDPv8rc+clrJs
h6HibrwJKzrCZULTJx+iTY77pkRebmPd1V2U2gJgxzpLzRF+xFW1q2sPC6k9iwxryZYuj/1oUyF0
u+HqKW5tdyVTeH2G58xcPpeZkZ3Fet1dySSAYSFomfCSl9QrOrELxM/3rnKvn6nRXbrus2vJYfmr
Ahuq2MpJ1pysdoTUNNJOr+Ybl6uV4uTyb3OgM4N2TsB1fGws1aR1mB+apZYGz5ApjRzxUMHdjhqz
r7QYm6ujkN692vSS2xw9//yQdIAy+9X74Mdn/rWrThn+iSQzchq0TNrdlohX9uJ+/kxfKbySv+z8
ZsBRm+krOdcUhn9z1RapAGZ2QgZtT91FRfnFAfOp4CEx6o/gHFUaZlwwF2aQqv/kUwjPA/uMO0+g
uqfdExSNMy69LTue7QkF8txeOgSHGVyn942A71pHR53jvFQ7rT58SvD78KQkgcaWWc4mj2AA/arj
ARzX1adUv2bT1sxSZcqGeUBCmUyL9O4uNX1+nvl6NGj5T9M49N1IPTBbd3zzeiXtBVVXRyACpi47
AIOFUVhc0jd+Pa9lus1pIF9jdF1ebRo6RT28le+54oqLHmAXexgeE6FhHy8Lq2uYYLBzVR0VRK6V
3KQi0UsVC563ISCL6Y5q9DmmUKLJjH7ML5OLdwhb0cHk/lGYKhPvdI8nvinfFvbiCaxtZs4bg0wJ
0uOARwo19KPFWsWmdvLt5D4iZyNFUjVKYk9Lh55O4rcBTBpdDfQFKm8cEaw3zhbuYKi2d0hd2YYs
6iytibAu6sLf9CNvV/qb/ouEX2TH2heQuV0WNsoO2Q5CGFoGoA8zED0YSegzvE/Vlv7aL+WTyYPA
m1Roufs/aACqRonPH0jraivbqZu6723PS6NztiTsaqHdaMmfgK1LSL2D1cZHzkYJTw93+52HK4+H
owtzKBzOKSICHBvKEh4flNfDnMeP5xpUrF0voMCKLsTCRwo/gQKGbQfXFrzg0V9B/sc0RsTkh9kf
qXFQfhlm84blX8tHWbBNyraKylvG5TPBrib4ngZ7zfSubmHOnsufFAe1GJ/16WMjA6LvrraQG/lC
41/yRUMDDdQeKDEwh2RLcD1gVAbtDFO19m9cz3/aP3KMsLVA1w39D34cVyLnKvAiGPlQi05eO3zl
xuos/t8/Rrb5djF5ovB3bhYlGZdy+lduIAIrW8wx9Fc+e/xH2/37uCA4oTkmaxEfZFt0AgxuDreZ
gqhHy4BJS03sNn65k/JXJd8kTElQ1bZf7yX1meFfoy98Wn/qDGmPWUIROSNZ3E1cRq/ejftwCxEk
3/Iiwd7n2WUZbIOveXhDvyLmhz6zebZVIq+vTT15O4pzo6onoCiv7BmOsLGB+Q2yOSQnoeGpGpBD
7ZyTv2gjwrN1Esw4J1vIkpTsz1A8RzhHDubQW8sDgGZ7ooHEwXamNY4sGrFBXIr6KymGOnd8NvrU
aJ/ZLnlioIvTHUUCcsr+b0YY/MJQ8X6lyCT/uNUrVEb95JvzCXy0VrjMbCIts87GJRSGlwHRYABC
e58fUYYHibvE+uQ08DQU2iI1hvrzjexIV22ZeZpq+y/OIbbGsLVr8dRc1/OU7Xf6HlQF3Cqp/gJh
hsbw3lIFBGcBkpkJSgPVyl42euJTnvQK7jVlvG55vHyjhVU5MCGGr9saWDqY6u6ds2ZYWxGyuclv
JnPG/XCUz9kdLvC8vQQKLNQh3A5vOBq0AWcPu6fZeXUtYLV2n9i0zJ05wgybBzhXDxmLKTeDb2Im
ZFNpTsl36UCl4op1wbmJUX/p6sogAaoSj9RXkKbpBBuLee3iF3aV2LiCaIe/zNODyzzazCIsU6VI
r3LrJwMpBt6L2TnMqibdIxjOXno+Z8JXitsBloNMp1b7/m2q1UbGjRZhvhV0lFZGAzLQ71K4eHBO
fcNVrcbmMMhm1+LiQTFK6I8iozuDZPTXgiPz8KaA0qkpLV+7+pLBFDSfwnabnUDs+GI71dIDoCcO
Mlu1XbcvHBYhuGkyxDtsn/RgZdJOmO8zfZDwPlRnqM0fwvY75qQC0IzRMQw7YbvgsUypVxx1qfFf
RUIma0sMPpkNKu+PAEOfJZOCszhAq/Bw6bCVQJeW2/wLAVGz7vPDTPhV1Vt9bXHXIilRn6NYgJPL
4SMZqK5/gb2pycPOVednLhJnYDfYM9EFVvNjg/4JV21i03+DQ7zuHYTygK7aCOSij7AcYl6EGck6
gi3Ofx7x9RqdgCfAyZFf+EgOcnvc9E5gYdyEVeEvyDlXlYtL2CofqMMMDWrVpeBPqmdiIX/lxOOs
I+MASRNXsQAOP1DoXNFEgHYybp2A+fjZrHhHQCQOxRb+cmjHO9/GyrnAlwwa9TdlzwZSwOrF3Pch
38QrnLIEe4vhIZnLlzAYtBzJNwzHUifxFYs5zM9t+oAafx+o0y0WKKTD0NdHTIj6aYXFts8g6xd3
at5yU8N+44cpA5zaiciqguzN5/Beoc1ThYxheMhs8jEm6bDWmVnzItOPAoMxBcTL2uczM+Z60G1Q
lK/c0C5wypZxWWcq6HGahvZ4pu3GORNVAcpd3r3kM/FqJWJbynFzgk4ZS/3ziRReYOJOICWhiSqd
xCqx23u/9fkfS2K57j6CB9iHKRM9LTgVJisZzrDdLcPHXOTSQr3FIobiJ4OAkPOpp28T3fnAm3Rq
3exJMMWY94vRkyFZS7M5TXckNudA7Mh61Pv7WT3bS4t4ZYYGK3SWpsgNm2z3RNrt+jC9L80RJFbQ
a67GFEvEYmFdbPLfxFo4K2xDpkE7eKD4AQOV9bE0VYZinGQ8ehk/Mq2l/11ofMS3DcziAtnyk3wC
q3gw/nfk+/t/r3brpGsabow0FxYOdX9kAEGfsMV1zbP4ZjLYHoHGDiyvHllPapYHoLcUR7nyklnd
bVpvi+8e78QRbrS/Rhe4ftuT49zCwMUXp5rplrYs9dxemrIlhnroEO25xmDuCDbFe6tc8X/9GkHK
pvhRgz/R/zkr6M3/LIiY20wHHpFNPJnKTEuNApM3EKe74XCpUhPyB0oufIN+FHv2U7irdX3F9YZj
/VBemtubt4+IM8CJkEeDf/FcHlIuysT5AMQsPHRB+OigpAKsnW68IRgND16GMw9PmxWvF1A6nuFz
urL/epgUbj/t55v8APhfwAvKZHrpIsoNoO5wNk5EHsyKEP01kFMIzMEPmtmH02ESB0OPqRMrcHQA
NiaD0spefPOZ0ItSggIuD78515EdlrdbuQsHxfuLcfPEKrSnrvg1R+YLdwmNlDHEGu6PTvxMAY64
1iFr8Y0vKq/5zyaDicq/lvSt4n3qS/AD65GLDEyTTK/D/6avK9NoafG0eyC/4hexs+bmxuzfBYs5
BXy7sh2dg8/pUcDt16pOKx3oRJ++//zG9d680Y794xzCumftTI8Kr81/5iOyfZ3AwMlEO6usd4aA
zCV5LMh2sFpcjP7Z01jf06JIXgEr2m3+wv0cN1EM/wdmtlgauEtyLLIpr2Er8HuCVW5XNgQd6G+W
cGWmVf8M/HhCqgHpTxhzLic93J5l3X1M66ojRYEPhskD7zRdvfoqykbJXUrc7m/g/QhLQKrnw++a
vmRmNKf5LjYX3KLp3jPv476nv+wlvyDfTPifDSugOknOfDdtEpMJJJsIf4kf0wPOsNl3Rr6eyJpA
codN+HTFJfgygkWnz2B03NLDtrzpPx/NzQhxMoRpVU8bDlcY4yGMWabfmr7y9LveujpD+r9KS54y
wWq+IDyxqlhm4gdu2vxMDd8EFigs1QUK25eHSSnepny54Y/x3fKfC4MPq8u/ku4z/uA6D4Ba/8zt
4pMULK5lbho+IHZgVxg3Msezp+s58CxMzzQ7LPjv5LCLDTXm/SuXE8RElGSI12lPl0zafc+arByF
Z/xPrY8W41bxJz6VRwc18zy5PZJkC+9T5pUkk54otJcPhDbf01YPuPBA6+ZOx4BsisbyOjVYlEtv
NwGhMJeXeUMHBva0nmKjwGkTHd6zDSGbmVqC/FRP/hZ29enTYTTWDMjzp8ZC16Z6Sml/7H7d0Ne4
0PYCXX4Wf9MvMz2eKnjaUlvFgEibks6YwLnCc3mRzDevtbxMfQu5PfR4Jf2FBV17+mDFn1roxV9Y
Yncp2bPnCsLpX06vspgaIfEn3+YEb+Ra8bdcGLMnn2CgwraLv3/9Az9rYy67QWdIz4q6PqUq2Q0I
BOe/XrtZLE7Unn2ELzovO3+E2W2xdARGag0CG79pmdQ8/BiXCrvgQxXDtug/xuHlsTlGAzoHlNtz
hfRFTfTxEgLDYdi0KVec0sV6kCindrP3OvNOPtvhikzmx6y+z9LIjJkhNlT9VfohIFeLrHZueMqx
XLlesifzWpPUU8m6XOgF++OpX56bExVUSmG8ctPRVr9hlDAcQ6wRxBbFHsUTcissvt8/MfwZ1ZAD
Kpq1EkE6M1Fv+PIRETmmYr8xlqK+Me930gyPA015b4Mf+VsWnWqlK7QktN6t2Yt2hPh4AbShbmQI
WZ6x9NfC8COKe9Qfc1Szv164KYv7sm8JFFkwloZn2JHRaPawfbDNwagb+cbsxSSCGlWSbHQcqEqy
1SFqNqPkhuMaWED6RhEQjdtSPUnyGl0vU4GMKIL5tkdP4sJ1USt3SUopaXC7ciP05xXT09nEpmPU
RsU89OjuWlZKvw1InlEtNXcjz1r0R2g3fnVr0XUZiSHdcTLJ/oemM+tOVVui8C9iDEVEfVV6UWMb
ty8OTWLfIKCov/5+E88dOcnJNooIa1Uza9Ys28+3ceXlP1GBLSinj2vfGaWo6YXA0OH8iMmLaWF3
Jiii0Nu8rgV6HSXWYXMXvAnW4aW0aGQ9DFpXRiqzApg2hcJkvxk8kXr1UbxYJiRkrM1nch7BuJ7s
IRI9wpxGpF2vUoveKJBdvo3qF3blSKUXW0Wm0diuk+VPhuIOoH5iddBU2P0+cndX4+SbBq2/l3R4
XrVa7YblUpNW3xD/NRugyS7dpxlqBLAwLen1pHGlc581mZnpV4jyB1eKCm7tZzep/jDWalww4ESd
tBnhBLwDH4bpzvqGvcUD+SNA+Rf6cXACwzsAwQ+PnvX9nj76NJKAWjCsEL3fVjStThmFvqYOdxoW
g2bb/AEbLIzFN+fE+L3v+5zWnhea9JRVKst2fXqBPXh2LsD/o633uHYYAfJ2YIz+ggUT3rbf9c6r
5Vij/ExOHlwpcqFlTdPUaPnCl9FeRc5T+Dc1C0nwHUDavLWfNOIRrqHEz0jTZnhATHf5xVTCBPKr
MFrJyD/+rO7+B2ISmiNI0XSs77Szd5C+Tv3pcYD4geEcx0wk2fXsKaTxPfiiERpfBYQhxpqMmApT
JzdlezMIulu/xL+vS3j4OxWst04zOP970UfgEdGfwGQPpyBp21vfiFbLdoWSrQNX7jWc0zyizofD
r9m5r6iFmJ2mf4BmfINguDvDmrnOoLe/z4yCa0Bwv+OB4cKfQgjfHvPnHWT9ns2/99hamHAoFtX2
aI1oMx99clpfukUr+qEpVgQhL6U9mqSBiIJoKE6b3hmm0sj3t5St7C94AAN4o7Tujq8dWOJUj8y2
erTtHqxyuk6+9uvbkjnTHTRSsa7V9tJ26qcOTMzThEaPPX7v8ltx60qjbotqF5IsmU5QXU9uC5uw
+dae4QA8RpujU9g/TID8CEl5eeFC4SOmDdPUgSpqOBRnUBIMltPT5DU7dguiSHhntI856T8yoBAx
qVvn4fQs8ilK5j6tCvdR1jaPcGNr35RM8GIFZQDXsKJDKkfit9k5G2twaHbavt1+UGU+0QmSubsV
Ld6IA0Ug483Biaqun7snwL54nwVsVIP2NmCPOx7x5R7TYZE6cfFjzAyoRLTodKsJJIfK3wRL24Fh
FBtzROHhEbaXQK1LdosDCXpdmVHsSkPI7Ft48QUIKusz71DrvHVImUryGXTI9pMle2u6W9cgt0OH
nMEF1KxhaXlFfJ0werZ7nFP12FGc8uqE2QijuxD0LmiCbafbbUQnXIVKN+DEJaYE3L093FGOChJj
bSOqK6NlEdEQu0VfOe3s6NdjPiidmxF8srG9as6szuPcQcmmNb6cPNuv0zdiOuAKUOSXQFgIcVNt
Zpxc24xuoPDDGnsBQNdk19AU+vjbegEbqxXa9GrCDTuu7nBdc49K2n2R1tzi1j6ggAvPDhCAGrrs
EertuNEQEcQpYV0xYnX4yaPD0F7CxsukQpK0uPZb8yYjxRAU8BZvWoqW9ASk26/efWYw9iHDwjE8
tTZHmcwcIs3z6mDv2BokVb/3lTFfVB9taL67X3THOLKB7r9YmhAAGuN7vV1ZXCmt+5t7d7N1dgsz
OB0Z4IxYsNGMwe/UUPN+th+L68M71yOzf/2+d8fMOG+jZtXdLGm/qP/bTUmMOf92QGny0oH2RSvv
Nv/aY0dhxBKqRrjtJrMI6GqpMBRpBen53p7Pa3TtoardfjBgq2p1MOFeNeY61Rxqoc8YXUDYgbU4
NR0i5FbYopbXKertIWhZuOw04ashv07UivGgLdc9jmXW6HTdRXvvQZGaDnX4G4M9yqMIWf7bPdst
x/ga37+Hd2q6bToM4Ki+5xU4GQz/Yn0SXyJEMSLg4c05tdZy0JjTqtCkhq5deBkg5sELOxAhQpTo
LkHqEruZXm1PJ1qncCjhDneZdyWWpPXacNGBgpn/YNhYa90y/mECuumYtgKSrgCKJ8iFe/AOY1op
hiTdHgKM5ylhBiwMC9fHbUR8m1o9fpWyfQ/lRIZ3MfL24YIok63QOxKXFhZJ5fcKVmJwS9pUfyqT
ClrH/5gMNamxpZ+oXSyooB19i8Gw+UDZPWScLgQJo/8gB3zAwz8yrO+XyibvSsm9PXoHQr/QfKEm
QyrzgrjsPvbxu9m7Umeut9N5Y5zwzGZoNNY3A8IKK+vkMU6afrhic5zBXK79XrYgMKhgMIzb6c7S
xjRp/b4bPoyRhfH0YLDOh412mgxzgxrQ+H1zaG++zh5XRuJB7EC+3v7BhdnpDy259vzy7CbIqdqY
DdiX+SoXDtrHVCNwMz/W27vjoAf3h8Vgu0X6U0nhjsGxgfm2Nf30BQ4lQgoYCb0zKNrW2s3LGnDl
PgSdIFkuYDc/21xwYCNgp5ZzpsOXHt2g8Qqs2l8iF06/Y+GdXi78mTi7B1k2IAYcJJY/gF3Uhv5a
WF8WEx7soGl20B+nZI62KKMqKVu4h1PP2vfftAXQuI+Q4e9h9tU6oqXlwpNgbiupHoaNDCCL6uM0
TmF5u4ifHLkMoD+pAXv/aPrMN99xVSfN1TbxHk1QOfAX8EdiGZB+Rgi9fMbydumGu7i1qWl1UpT2
fePeM+u9LdhDNzvMzZ0yV05keKH3MD96FE2znVfFpS+7KbzAr6Z7I+moeEsmbV6zeHuMBrQg2GsY
ddYZNZjmcHG4Da+UsYn+ne13vcZaoMfuElV/4b/Ite07twa89C5Ddp6dXWtxJBAc0NqctyZwDHoF
sijt9ZaeVsThIJVYz6iRuMfp1T//Ichi/fnzC81Yuf+GZRrcx6D6CcQfLhPNNIiEOfQ1UoGmtXJT
ZdGBHvw8zoMdU5RPnSppNoS4do045js+d6tcI1wDM8wOPfqU0XcaEF8cHm1aPHDJswZav4RwFD0A
tagnWRe3mGEDVvs+fTmElg9oIjSjb1fX2YVai919PBnPQRUDZk9tQMe7BRpCeBVR2DnS+Y+D9Y4H
r7F6zNAiAFmF+HuK2MtU0JpprzmvvTvUBa4PREec/Okcf/OTe3R+7a6V+rl/RJRs920F2/PgSQn2
ynwKKuPoAB69s/c+z5qVtjv8R6coYdQ12HtPPpuT39sm0zBPB7BtxAs9BmJ+H7aRUW+1k0v8Zvh1
XD2vjLj+ZdYGz32f+dT1mnu4dwA7SDz78NGMcbPe3mNXNqToywHxZcN0UC6iQYV7ga3yzlN7Qqkr
Xv6QC22qnTuXZ7gcfF3j6E4hihEQNCHu2tLWCpbxJZhQR3ZbDJ6g5/hAye3dnlfjRdfIetByaKxJ
LXB5f1nFfIwOX10kt/37qjjDwO3cZkxWoRht+gnMC8cn0zHm6Q998l9oaryo6LZ3CbSWN+Q5PO+4
P8MyLBvj1g0tqDXL2iHSqHxVNgRKfIYa9w2O0dBmXGlscK7B5R89VN3r6J137oAHBVLWfEqGinSh
u1ErOSNPUxmTVr2rkKDfXnNoDlNv59NA6iCScJSLwWGa6xymJyNTJrTGnDsnbsuOAXoE1vnQxCe0
omEDSm50hBYRHfandnC5h8u/7aPVOSfjbNaA/k6vcG3wvnegefCxlrgkJrnAfERpE0VQBw4fk9uM
YHxioFqvjh0jiKPDHu3PNxl126ZBwt/m7d+6c/KN+DXid6gDBWa9fYFkMDnBRTvm0s5oGHTAtw9P
GrI6lLppC5kiKXK/BOdDp0asm9rx8srcjEurCGtfSBO2EHf5lyAFhjPzC1qTdu3nTxVvjQpQwWyf
44zRI1dmdNAOeggfbAhACgCOJxLYe2YzxymwKX1BzRV9sft3uMtci8QTapfahW7MHdxPedKrj4jU
pk7JaulmlsconVfHAJhiUM+lk3AOzr1jmYgH9g+N8ObyDnVYglzNXQzL78kmb13a+auPqb34CD2d
zLZJYfseFGmn0uzf63N1yr7gFSJsMbhXh3kOTaptUn2xHQtp9OC9dcxFMmeq7dad127hoLkwI3pM
Vvkb9ss5gLeePQfNmj9ePOqd83r/zSiiwKijLh4s/7InJI4O6UKXNoBxkXp0D9NCjLA0ygc0J4da
NbWCuYnZN0oxRojeF52rqCuSS0PbR437H2qWlw43yfi39TaVLp30lS5aQYH5aFM7/CHWaAzp21u9
xgltMB17SUM38guu4dURH2PDkYkH9dB2bZcle5oLoRTH2t+vCAvJMPxDY3Yk2q/5iU0fkNugPDjc
oXnlXzdbwN3pdWozKL7m5K/Od/89BGpCUqjs7QRWpCWmcJB46LVIX8Sbs9rG6LAegbxRj70tB7ew
IG4mgUCrICyc0yzzWtPW6spElkaMcA91Q3wr4xIsJCRGVfRg+hAJqaHsPLv+1eojf4G+oQ+H/Nyb
3BCjd97r5OvuMvmcPqf47RzwzJbtwzGcVbNe9x3eyEA69cfcPkTGY4yjqh69PRl6PKj4EFn3Dm3g
XJXngS4wQt39etmCrNx+t3q048yrP0y3mhH3cRTiummOF+wRlnlVODevP9gjp+XPhZPmA7avJ3+P
wiIcf7ON4UJgHnqt6TCLEbNCr36BJs1km7GpgsfV27BdNodes+kxxqXLAA/Gzy2dHFTR6h38Vq1t
968kPN+84JUwpKpBGx8DbejOZTvXBs1qZJ5NZgsvzqM9740o9rbXGJhobGC+mHFCFpfi9WbnGevs
UYPWiljAFZmqx+zGXNz1c7khwOV9cmqJIxZY7YsRdr3b9xJyr7P72zEqY2f1CdXvhO6Ph0sif1vj
Iy70/Uhc547W6pVmegwIHBXC7GY7S5zXN614Y0xK/nfjL3+UrfN2QHsxgdNwv43HSd2hshwkzw5U
Mv4BgODeuCgd5OXv3jn/Ik65mkELIbRL5/11Io6nXwuEBZdyHB5fPyhbQUBsehKs6mTre7cGZLu+
MKj5inbuHGQ4WK5eTImkaED6jyhz6i2bzvqw65sd70nrFQ87tr8ne+nVCdo5zSpAz7HR3faflI1a
9NnXIWMeXGzrsv+ikrtmfbBA58VQvT3A0ingPtP21lwU+PVkFMlfhQ5BrgEqQhDbLO85q8HBqEP0
qEWX1fZL7JmMqaacpAdV2C+YO8AIAzcLDuDZO7/OUGeOtvPt0a4HlrST/g5jQ+n047LzsxBR2wiZ
S0CUgDoLf2KGCNOoW3ps0ELKrOia30w68BOmyDwQQb86pkMfx6rCfF8DoooNl4f/nUN4npH9A1WP
5A8aC1SaJ5C1mCuojcBgYftBJKKWiTV3bQZRCQRXqVJPoQkrApPkQMi4MZX1ycyEg3v5K4df3fk4
mFS+Ln8XThGIclEw6ZXZA4Qhr4CGqqBAzAjy/CLxK+t8uovoYODf6TT1U9/6hsFJmHR2Uv/KaOCz
x20y0VvKO7qyUN/pPi+loaooOpBZofxT74jDkozqnW3BHxFH4evs7SI9xfbgCM5stKTebvHLvKZe
TuiVDZJy1o/CpRtg1olXMTxnagY5sI5vxXnfiiFG0UbrQHGiGMch7pPtv3QFUY3OueesFTHI+MKV
zb44hZUV3DjdxGdUzrGjUVFo6FCquLj7f4K5MJoeOqqIn3KqV8+Eg7g4ezBd7G99/MS/LMzvy9FR
UxTTbStd7qYOQbO7n3UzxtzWwxr0sj9dUrRR9b/t4EXa+lKjK6GGd/nLr2w7aOB+BUonxwSI47r6
5nf+RJ+Lf+XQXVDK88wuw2y+UZXjt+b6ABjKyJ7+6w0v3D5Ob/mTAgsZg18g5MsUwGtwZzavtU58
DsDtynuXCFiAm0RMimoqKAdv5hshIzz6EDYCxOdbv9iskB2kEYYQD5ly5b0vHdYwM98RQWo//5H9
s68YcMiGrU3ISpgs+GKIpbmoMQMAcRgPPdCwFqZMrqMntkEUcwuYW8WRrgFyu9wJxA5M30pHNlRa
mgDZmUQY1Pcb7nuU0FZFNQxtMA1pQ29hLrZY5lXGkMOoqjyHd5hye2pllK80yi2+nRBGIUTeVKk+
tQYmE/SSOGX0+olalDHmnXg3WrYRWEi9ik8s5N3qxNQvNEBajIVi9uH6BVeX6dvfdaY3sqcxn9y7
e3BdN8J7Fx7mX5MxfgeuScZ4sOc/CyIJy8SmQen5r/HL9UClK9b9vnE4REvDC6DiBEJ6pU/vW5D8
WO+2gf0RHZA33cVYt5XRffm3YP+NcBnDLjnedX0LiA1/bXTFeYMTsfg/7NX3IT6g4Zr80HZd5WlN
FCEcBQZv6H4hZjhjxgdn8a8aLmkTImvkE6rY1q1N6MJTSTP3dkyFPG/2M7r/iK6ePxqAeQi5dq+I
Zha0RF7RgTl0ywXXa1gBQ6IZhWKduThurpsT4viIRoe7CeVQ5JJbtNBCf6X+jAzm4vW3DcBVDl91
iseZX4yqsUqINY/UBp1TZrmHeQzccOLuMKlwQJt9DcCbe0cJFCIFX1R4FuiEQ/RrDgyGXh+h6DEP
m97a6LkhNae3tLd9kKQTV+rBY/z6QerwGPOC8SPC6sXQ/ygDVn7hlf+mECoopXWheHThx0rijngf
tuVX0s3P7WXcJIdZxmKywL7owjfoVqmpq05P8s2seqrIFiPca1RXT19bSvLodVAH3VOO3X2l4eGL
lnwY+BMAe9rOm0B8TLTzqCenAN9nRmk2mLC5m1xii9q9qqR0C092X8thunMO6EiIcgGMSjPENrh8
qebPtBAKyk9qJ1R7V5Tk62CvtfIbMDFeDi0K0bQdm0NWQ8i2MYL6IPcY+lltN3uHkPJIYwDSyRPR
alnZEVXvGXj7F2XtEBUfCtl20jnOVKCmzWRII1Iai6BRJ705oQB3XV24VfZmy7DIPLQ2DwYLUmP6
Eg6ZxE2GoL+iXUwYg1k4IdXIdtK2OsWAojN4EmE13rbgjtQc2LyUmy//dDkrlJTzGBWGU0ibOEZD
PrN2Ye4hTf50rBLBYapI3g+hxX6s31mur4gdGxnjQ5hBQuP0kbQJ7eGS2Zumv2ToGxfgwIPVMYWT
7UYhIaPYCfr9xvgFlMuzuT4nnmwhtHRuOHq6vigzstwLFnprzB9gJ/tv7Y+EZnbfWpA37OL6GIkc
hmE2xkZQDauDopRdmvOUz5siC8RJwP7ikW3/PedEOJ6Gdibx0m8xrBPmCD/BlLVnmj7DDSASMAyR
D3BPkcE7mKDplB4De1gfbPvaby8mOqolMotuaZv/tCOBrOMls9ZfaHiJ/iGjTpWSBNizmStFRLwL
iYnfY2ZbuXaPJACpPiOo+PweQd4WuUFb0O7cYRy8g4SsFlrPFhoGjJWI2bcsyyS0sACrw798cqK4
D21uvmcTXxjPKHIL5KowgTRoT+zfLZX0hisBS9RfggMRL1UR9HAhz5xEKaOkUVvf2ENiKom1IeIR
FAdobGI4VbEMFTcVo0Ymv4isRQ6GLAsog7fzCVENhuE03QwlR9wJnlSGrOLvwop/3pg++sZl4gPW
h6FthMs+uZbiEmb7YaXByGq/RQMPdQuuEA3kmao4QYPrpOsIeN4a4GvQv6ABGvcgH5lzfHOhmFDw
862LRZWNRwsL5bEQraZw7xk4barFSAuXEYuimypRTwWW68F94e4JxBlVQKKQ/Dx+CtpV8WdsmFNc
dFA/5dZrwdjRa/aIkXgwBubmqYY6lsaGpIP6kXv4VaeTeyZhmd1XUFbgSOC0kL9hUKq8VG1i/LYI
EdKF6RQTLKOrCPE0ysIWKPErVvxkeWdyGkIjwsav4yCnQ+vI9Tl6R89W7K7w0le4YzpWGQLWI8On
CewKMxkk4+kSHfnNOcEug3ZJuSIRuWGHDy2mFl760FiJ2Wwik5RwSXEDMTRehnsX64ZJBEU/6a7B
qX7+orvb7LGtmaOrCidt/HwolnKzp1j8hZrK5x4gfrnBEbGpm1OcDpbggL8ygl14iu/s2Ny7/MiH
3aPPitDtlQWqcJN1nBduPQFDQnPb1aS7x7/9GkyHHVELE1QiXC4g4YeB132N7pHOk1XCOlFYoliF
yIUwpcUzeJRPJf8ph81KImrQc7Kuplqun0iLESx3qZo6XFWKE8gNkNQTwENM4Cqfud5kFj4jyfyD
S2CaMbkzJywGXPDq0AVORZj2yPJQb4e4A+uqb1DfpN2Y0dLU/baj48waco12gBfLqQw3hg8slJWr
ETUfJhOmUAbmju6GJizw6wVDxGMXVs4upCcIi6rrWOE6vaLXEMPY+kkntLZR2k4Z0fzi0hCDIlTd
To22xMBl0DWViNszFSCW0SfBFZ8DcnrZBkGSvm6R5QOWc3DpwtAF9UMDdvSoEnYwf8Q7bki1TlSA
Nlq/CiheETb9gC3ehccNa4UlbXJKtYHGpNrsS9mCGpHi50Yev0mn7L7ypAPZEir9XZJK3iv1ZAWr
41PM5/EVQB3inX87gJVgO9iqwF1E3l8mL3f5TK3fCp+e3fdtDiv+fpN7Z8aeAcB7d0LBLOk0OMQ9
qg905RKoYC94UVIfgjvoisJQdfZBSiiwD9DEO7WxlBFiOaw3o8tyQtSb5ad1rzgrQcPGx5dVWU16
BNwd1EiLVCuMQNE9rmW+WujiKUb/rCuEyVl5rMYpyrIs9erPtr8f1ajybjOmBUIbg6xLx6RXoQJH
TExeYJU2nOHAMubiZIqcV9eA3rjiVhqphznfE6aIiqeft6GsM6xD7O8N0i9wtnv/g8b4d6DnET+w
YDrYt4h5oqTSes78doiXMK2j21BM4aNLz6cnbqW4e3UPwhzjQ+yNyHMtZJYod74hIxExpGGxeljE
M8WK5tdQZodmtcf0gcqTmz7VuabNcXChjWBEXoHNjjAdpnyNyOy+6p0HJpUxqzyqDPiJPmlblhi/
AEBJMH4iQUr9x4j6h2t7F5fWh+e0hXQrmdmVVNT6JoHCDpI6kcww4ZNHa1NGrP6rYfhMRyndfZKF
9zAZVoILi0brC7MtW4CoLzsO9g0zDYe3zbGKe0iIM+whUv1MQmh2spUocrt/W+LAfAA9mktsugVR
E7vO8pGN+mn2LrWO9obps2IPYe3nBCUOx2NGFDm1zMQiTFhqeZgQ9SkC1ux5kfJQg+Hy7vuKMhQA
ocEkppwwzwu7PiejqWzMKI0pMcu1a5+nXsHnOGPynz3Lo6ROfqS42QTHeOMPLK7SwVVy/lorhd8t
mAjoPPtcdzJrObI6XVEk3UqA9TTZLQERNqDwQvfqPr7/0irRe/SzEAkNWiKoNZrtipOMLA4hyASf
4L1nx9/t7/Kn7lMuq/zUaCNSBN+gKYgu9w0N/7ip2XIu6EGnB5uNaELpnMGJI0/Ae+4H3F6Q9ePv
eQuMcPby6dkzMajK9jmtPyXnmOiw8QuFhm1+6z4PxA2oyDG+nW3FvaRZHUiMfyl9VSp2oyH4+a9o
ObVf+XU9zFQrLLzuOWyT7oF5SqPnP+Ci/Rp6BPvx2tXBiADYt49/8gXXbp1XYyHpvgJWamDr0F+g
/EcJE+0T2+XVWkqyRChGKWvWm6HcnHVvXcoZU2hHWAad0LV71sn1ePcHMDNyn6Se+aWD4LISxUZc
+91+lye3RxMDCBCJKb1FfaK80VrGyxVRtEuMCN5pBJAsUQUrnSDTSxf2Ague0LdP2MgaerD+7IUi
a/nJMibesbxgUpCl0OhOfkEGh9o+ZFi8RxJnGxJCCD+s1Iykr5K2M9xyc6hM4cIOVwCJOYGqqQwL
Xj6DZ+vQL7N/MDG3Ibk7aRWkRsWK17l41m+en9NW36oH5rTh0fsBExar8g7Iy4ClhGoBo5fgD32K
7m38AcLuYy3SgmM1eJ6ooOpzQLqFd6TLTYEorb9BslY4isIBMANBJgWePRxvnSDcUtjLr96rL9Js
zha64EnTmGisTMk+Zl8wgVje/BXgG4ehSEABiPawg3DvXJGIrqcc1B0zXSmBshIPcvKOZolrH4Fy
ebAqCZD0yIkItSizI9IKUmQTl4IEK+R3ZmzAxa3RdYFaJOnJx10IHymhIuD+OmtHi1QLT+vAds9r
rWKiU5btrcs3jyGNVka5DOVQrGuUyIZC5eZCbo9kgPBJ6RLJjhwmcZfMyin+fDXxu0rdKvyUZ8aT
kUIpWgMMIdSWv8bfY+9STE2Z+DA83SYLTsmJlRenzLonco1uvDugBaePHgZXjiDlw69meAOfsdUV
d/yAp/kQ5xFagmmcsMKUxWImycgU16E0AaZ6J1hNuL6Cmg+LCz6i0gVRBluTYVKIdQB1k3egxVWr
5urIbom1grkAgRTMpaeCWK4vJQLHMHcAHYG12tOK5GyXPGP7razC9NP5tcydPpkTt3+uS6eLVSHm
JILnIhF/6Pq9onT+Ce5ZNPDuRbImZCfZeQdncqVlSCcIXS/bshHl5teIHyD8kLubETa76S9Jx8wZ
3QwkxDAbd2hp8blPZTKr8PjNRuTyydqnArW06UTwl3+oecbPhY2r2C7DJj57Ta7DfSDUmk1DO6C+
3u71t+IwvIz544aPB0WhHw4Jf8GSc2uJmbjyNusOChlXEyiTi4ZXpMlQTZHomAEzCyVWGyja5DRC
0uGJs6D0z0atb9TP2PALgBYR+6FnESyorwA6NWZd73PCvzMeHAUuImRwQhBkgaL6MgC7BXgLAk/8
K63RGiEgL8KJyw7QCAnw7h9ogX0Ey5CxDJH8xceVfT6Iyc1XkCCctxg8Rlfue+uPgd9sw0N0ioQ/
5wTa5YZkU+adEoHmU7JEzk6NN6u6xA74wQ86Tdc656x/IcntXFxd12ag07LKNxYGrd9bNHHb3il4
TZRAQSHxaFH/09XXwtOxFXHoir6C06IkYpYOFWC3x/cfoG9I8YiSJRAf09+r3JFlP+s2vshkJbN9
YLh71tXfd70jQCA5x78W3F+2Fvgiv9WpGLy64Mhc3ztIM8MiYLmQ/WZ8M+gcEa3ucf0pGV7Xu96u
dw+aDA3mPUKqy3wjijzKgqa7Y6qQHlXq3YpRIeI52n06mLYykXcP7/qP1NmX3Sm//rNBPJdT0+N4
PTlZGSwZJvlJnqhvlprB5iHv8550DinQVGOKwDU1uCT4muVQ2SBJySclNHFcBMjkOzJnGC/MTw1e
gnKiJ5jF+e/dXYbqSKnSQKE+F6094XY3RbO8hRqcAC6wr4pyFRZDVFvo2ehmDPQaOS+5r8zX89Sj
kw+EueWDSq/waZXgy6YV7hzUg2yoNqfCf9G5ZAFmWTM9E3tGgqDeLAV/+rue/yJyo7+G5zVoqFAz
RqNsyIDFQj8TWOLs08mhcFFfADIj9fHoCA3EAPEH+Mby+BRNiLNxk8OCHj1cRVCDIqo/WTNGLmJQ
1Wkm2HuJOQE0jBvzR6zH7AiUkBFHstefoHL3deHfdIf1d18WTRuI2eD6IF+BkJcIGxHAKVY8oDQJ
9BdvkOPilJ3lnvwCX/zEYGA5d5hlDDLL7hWwx7C9aPsRsIMKEGbW2FLaPtp35f5jO5mE4DLgGG09
Rk1F4zkuYCZsGAI7bTq9SsmxNo/F8ys4ACEVh4UcQfKnmsiZvU4BiaKQ3vFGF3bLr7/akUzcY6Uo
FJlMhmYXnBuFl1YIC+uzjJfsJZXNWZ+4UsH9+tz28M4CkyltDMDTyGr1+8c7Pkq4SXGAvgU2CA0g
DkS4jUMpgCwrf5TnP7ulCKjrsxGJxUJhRYidlv6na30rfFYy8pjK0OxJQg6BSno28U5OOsIV4orp
OglDKE0mWBb6oj3sA/tKeSLtoUEeniP1r9C0uP70rTF5jOBGDWMC2+BEhRV3908rogYDGfVj5B1J
UiqksUpp1YlW/c4IutSRRkJXdgOpH0/A0wPUkvSNdM4GvcQLATH7KFmVCb7S989qUHaeU4z4oCgf
dG1PuaTpyrgYNa47HHfiYpvTIBUll1HUs+uwxZ5j8iQ2iNoY6bZjJee/OmuUQYh9WcpVMHHoxEl4
J8fCUfIBlLyywabPtQyATTjJDi53//A+ZL+x57Rzr0O6ptgiCimRntGm//Q60r8IT5tt32XAGEc4
/xEQ8v3p+6NjtQwS1VRa6uEwsxV2p2NPtv6taBNNyourgzRZn8teQSJLXgr5O6dLUX2Ib9rkZFXU
1qZry5WFosnna81RmcEY6PJqzzZx4YqVFDNBVELalRF+5bcV3cnoXtGDdamgYz8rsRTPBhnVrlSJ
RAZD7bKfmFstq/oEamCl3muqbQjPi1RBRM833w0/i0+rClsjWSkTPCMhIGEH/V/PuKxU26aMQqWF
Tqdq23JoX+IQSEbwfQ2z+EbwUPFe6PBvaiJ/FRxAb6CfTdrTL+1np/CMBZUZqs+lSkJcHghxijxa
BjdH6gxGWc5RG5RkHtQkVfff1GkQZqBCrVbeo0/E3mVF0/QqgPjsowyqpjgq1xRu0G4gkqfBmI9M
3666uZRzVP7ZdHIhkEG1e8v7JPymHOQ6p/4TME6Kj7VHXEE/kV7k22ZulM6g1TN6x/Ad2QOdd5XP
SzvVANWZc7wNUdnx7mjTunlEcTFWvqE+Yq0cgSfQyWkA4CZ7jW8BJXIFatKz6C/V0JyXK/uahPs+
5RVibCUMO3CtZq8+MDQ4j0RNYa5CToJMuuMM0oPcA3PQ7RcGqtTj/1EoJYGFPU3npKcLGREVyzGT
oCUowZMqU4llI1Yw4HZUlE2Q2tkvVK5Lt8CBPxvUYD+i+iuXqqTxg2jKeev7NcK6lPGwwHZB1kWk
il86l+XXipSVxD6uDuH751MBLOPSJvJw+qOWLPwjAd31wYMVK5ibkH6m4Nkqy4vQinQg+iA4EFOR
QNyVesipJGRie8lOM4ybpwjk1iVQDqP3oi5FC27Cb8VGeYfKKoI8yG8XXMdIr/pkrfpJSEv2Wmyq
7DEN/+OusWNEfqB2Qcao7u4699acsEaQU9F6oF8vStjhCDRJS2AI4EY2rPeR/1R+rLT5k0rjHbhC
XehDfEhVkHLvSX/ohT5SxJT1ROJ3oddk2XwUgacngBQlJYmfT19yabi5o6d0hECJWyGnqsuvm6Hc
RxGZaF/8m5meWflbfVLFfaGgz/VSLlJjkIRORFC7XDIUFqCBGsV2gYy3AFAEBOI7A9/O8NxIPwCA
k/bruutVyAn1REn5kA12UnhisinzxWEziOQhd43bLb+EvAh7OURC1ZKhXDbO7I/4FrAbgQ9UqniB
/Bb0lr8T9IeLDt5d9gV/gHJMlr48E62rhFolothTVqTAi8ogOwjKUN/4yWmZkYVcbrB19N8RGcmt
KfBRRVbAo7acumPpCv7vxfJh6j1WpUl5viwx2xRTfezZuEqLbykC7DEyMjGPNfrCPEEHKBNw3Afl
Wq0deVkhKBTOiBTqcHYU0dYnkC8JuJW9CF2+E3iLCyDHn+GlKQ39KmiGFtEgRn//o4jA0IEybVfI
LghKl/oT0TCgli/ggdUbr88YJpKyGhGMUqbnaknN5eS+e4qLSCXIaU3mICpuKilHxEW6EZ/vPfER
5EPy24QZYMp0xWACUgX8zKeVYEcGpBgKXUrgTxkP0WSyQe5nYxkSxWJKdgSiVsp0SFHIB4j9xHI6
J2pbgcRkFXEpDdLfr44VH5hNn3fyYTZQDUxz6ndBEZqQaWjIGUGW+82+iPHKaFC4ILO90KvJwrfb
iCDk6AjEO/lUIHBKUs/ae4FKaqXpROt/ZkAqBzqrng+hvfrQJh/zEIms0sAs1IiqH7/F6NjoZEOG
HrCOaBznrioE13c+kDOmEQkYf6zlVkbYTvNPEb4wVrlmVfjlrPWv+0iPNP/UOX4ukXO5b/2dGIZu
O6XxEhOo8RviHiEjIRyhtWXX95fi+LOrvnMhutXyhGoc1yT6YhAIR9ZJ4ihwHsLiG9/6TemQ/qX1
fBsaOBWFRg0+m3J9uqwxP2T/mCK9v2oBinJ0nmK9CHhRWGb6FA8WguLBlsmX6KNjwwHNqCstW8li
yn5vb+hvWr5mEMkSIDQqCxTJYVEOwhJBgXOUZNdJt5VwowPI4pQw1MsR+01+B/7VWEtYywkMBsum
m6gcUjZI5yKzL4xb2KGsopwJ5Q+66qaYPMyevlKMXS1swZWRwfqYwRv7ScZJJlF7hswAP02A8qPY
RG3Sd3x1BTBCoUzFk7iStJHO4a6vqKUKZU/ghQIc/Vz+tFi1WrOAc+VeSH1rLZybCl0318pjZ1nN
djEQZUxQtthdaP6w2ZUy1Glal5U+CR3C074JfO3p50N8LK9MhWx06zdT8fkbM0GG/4GeUuoPWPtO
BqRBqkLY8ySoSAhYqn7iSssL0SpFmpZjlrGMPqGilYy28Kp/cyQIVSOUq3g3DmFyW/QTkaIsvIyE
RlzZblfv3dOGOjsCP67sF5kO3RUlHkqi9C2zQboGqJqNZUx091IfDrtupSI93WLRAXX7BV++XQE8
oLI/L/I6vRlUwRXzI2JcAYdVWQdwjoMI6hAwl9LYkA7zzljxiWoO0Ps2QpP0nYUyNpanG0ar+j68
xi8WlunlWEJRESWLpZdVXSOySiRYd+3OHAflkrJ8u6iCbVPpQjTKPS1pXREryzzvgyZBWOMv+nkH
AYZaImzDALLX8oLNxZ1kfcJ2qMwUgmdM/iMqVyQuT5/H9Izi+ZU/l1sPE6MtJqmD//+WrR5gfsqt
Bd4JOr7AzgKqozrzpmp3FWquHZsqqcFbgTzPBBM2KdxoFwt9Fu5ssUNOFPqYPR2hm06Phv4ivsgn
xFF34NlV71YZHhMmKzgm+O8K7UaehthYPk3KNfqyHHE7VUwBKJ/CoxoJBlfYWmcagfzi+W8fEcry
KskfKBBSkKx1aI7Fq9uGCPSHS0LrB1gJtoorlcTHEiqgmYTfbYIthWBy0xUSGEJdYiDiOgAe7Xmi
VQBLY2AM9v2UV34+s8rFSHLiVmWlVH8ADiK/1EXnKgEiM+6FT/+5mIDLCu+IonS1VBdXVijdCvn8
AxXMQ+n5ZcHluqXRolBNUZfIfjJzD9E69ADzGRRSCu8X24kj8jDvWxYxVDuT3RM5RimZpDBA4vkU
CgR0nlo1lYUCgoqv2FyRrsVnrETZRnGYYsCbm875C79fsBHy/uLpCR3QF+ibggleBcejRG+FLaH+
wp2lqWudAxIvPSY8o93NrpeNg+7oKkbNgFa3PoqkzM1Z2xNFMehihGfiGyKcb03azqBXiUejlONC
yiHwgnLjg6xCaYQMsU4YepOiPtlmwfyfUJa4O5SaU4M3yspESZZJb40WRoYCks6Deo6HJgYr65+K
OcgmynRRrwukurENU/fOABVKeAjmxXkkMQ79mVUVXPhk6g7QoZSb6m86nNaelAnffvFTAdhVZqdE
9pOuC6O7+XsSdVh4UwVo8nWlb2QnScLqEy7qTi1RbNEeUqlDcTguBWvqgn4afHh4JH3Sb/yomElU
zumBmQr2q1L4ZkqVi9QltwLVGAJMQQj6YmBHmWdLEGlPzf9T4VBtTMia/mUzOOeDueXkeimVkUeo
23kuMQJVMgWA1zH2GmyihBy1S3yXMg39v8xHSwmQxK0v9LjUS0rGNhuzGcKnYnlD/iWOEWyopY2l
4V6q9qf7+mGzQkbTLW62eKxFNUMVCe43vcEbI/gfUWfWlMrWbNFfRAR980pV0QoIIqIvhOKWvu/5
9XeMqvPFDY8eN0LVqtVmzpw588bZrqN3/tyOPWhJg8XoxwUkCAWi4FHm5M5+SYRwS5QuU2mIcqVw
WWJsJ8r8agvbsS4GccBMz/AMfhdOCsWTOLd1UryWLAZiS/Gs05cUFPZg1K1J6ea09+PiuyGzMpQ0
EbYEa9M7hEPA4tVtMsouBStBGQ1+FYagykNajIPk68RdiYw2z8tQ8NlwWJIMUzzBCnGd+nAGuWxu
8QvIjD5yv3mw8/jYEn50gNtl6LE+BtE0Q7Ii6RrZKDQCBxjzIL8lXhWe2M86ghsdVV/SUEzVabmw
W7JrTgUdnM+IUIbp+AhPoAiDny7mZEW5nK/x4IsvOOgl9B79G0mTHPBOluSQnzfOAbR4TOxrfEJL
JALjJ4EgATLF5KHFCD3mmsSXtbliDrYx50Nb58+Hckzs+9nH4mcXwckBT6AfJu+ufb/1wP2/DMjQ
aKChTcfWLhSfYMZ9+fPS0rBM/oZHL5dB996fzymq9VTiA7r3MsYZ9d5hNrpTwpysy3mQLKwD7Unh
qMiH400kGNcyECwpehzPE0lajrFH9H8DifmF8CNGahq6z5HVJoR566r0pJGs/0Zt+Oj0L8Zm2B6J
DPcvDISHmrvnRs03ldTE6LSxOQNjCG/5sSdsDcjkAXnCtfzPF6xB3OQZDPz5kM5/o+2WenEFpvsJ
YHH4s4+EM+yxedP91kNj8s5PiH9xrUbfSsVGnhl3kn4XQHYm8jicKHaoAVo/7kddsen6kzqtvN1s
L9dOhfWyHYvHxGgMH46n89hpnUxl/VXXPxBRLc8oeUF4WFDpvKzrjZzRzJu7gUObjLkL0IGdIVZM
tDdPc1i5U4fMp4p3EVh28ekGCy/m5TlTyCtzRriTeG0RYf78BXPWZmfr7X3oAyaP7CbElWLDQMrm
nkPSB41nFp92zvnYQFsjcAnj67O/8tejdachyQwDRNrHDBpxJ7/OIWgs6l0xh9izLsFa/OmMdEC8
qSC+2IxPbENtqv1b4TeH0YY4zcXW+BfORxJnd4VsxwluI77jrhFvbQD/PpgjaYfD8mBw/IsEtuPU
d0K9dkCTG3kDb4OBIPn4OmWF8HFoi4+6feHj2b0uCppO8zVRqBJEnD42p5pYkdL7inXzdBObI+kC
uM0Gfr3Cc6rJ6CF3xNXTJdUx3TfTf+intiqUDnNX9T2yj+0kFAAwfcg7Jw6NDctPA8sKlcDYGsFo
gvebIfTsl60SV0sTJYIu3fuPMRCPg9clT6AL5wtb7QV6lEGCAumUtsvnS7cmX8mid/GrB+a/cgxt
hlY4OE5G5wgtZCigUjse2G5o7mmVTUwBRJUyHz1Y8LDgOWqRuZjUV4P1ayY203Bb/86cv7i4HpR+
2QFGMZJwl0GwVXdS32CHai0kgN4RM199uIkWOp3mlY88KtYT8yfxWnN0rTa6jdfu1bqS5qDvDh7V
xg559zvx27GV2+QU4vrHgRR3qUVj1obWX7sBKAhQxaf5h29MQpLuOHGIknMeZT9Y1tgicYDyCuBd
JJfhgqN0AIHXB/MLb7Y//76AbHvkZF8RpcTwR/QSaYeYEzOrZlFMW7OzFbp5TqL1T/pXbc4ydISy
8VIE5mZwLxYthF0IpYg7YGpQAYScyPpOvT8fB9so/j9WUsvfVjyyD60hFkNxsezgchprhxIapeW8
EncLf4+fFNFcDCrF5G7dQyu2ZUiliPvmPxtrWBk7xLoH5h3oUGAex9iu/pavxJMAUTYG+DDweomJ
loQ+b11qK67I7s9NFZBThU/AG/eisScDTWSMY3OL1pJkgwfJUmbV4dH/AN2RisuR6p+29SM1UWtr
+CUGJx9t3Nq2nnIMFQgXxI6tzi2eNLiopzEBPpC2D97OvXSsxT6X/5IkQHklfAEISxf53z6w+9M9
4FwsQu93Sbo3+Z3syoYkiaTjx+7ak0jmAJwJQEZZbgkMaRDQo9AShksslbjxHWBWfk8ehmx16BU2
J9VMsIdt3WRw45HaDn7GPDXcaIr/fAhLzCNIEto8uNe47vd/R3oBhx5xFa8Cqit+K4JrgpEhTyxr
eQH0KF1nlpudQFUcelVIdNkBhqRV+R+BAZJKb2ys2mdEBbk93dfTi6d7wZlJpfK95j16Pa8jYcdO
XYQcNK05gV/v42vHdwdUyCZBMYRvtv1l/+9IEyRYHEEe/nuUiPqFjuq5fqC+R094yub46DygQ0po
nZE+9vPtA0BHGahhPzjAOiWQ3TAATQPjFFdblYK9apvAJukjwQ5D0wm71IvaKscAARGgCTGVJ5Cm
N5UXIiOMkC+ozDK6d+hpw9yAJ3f+argbGn5fNrj/vne30WNISj5A6nzwAG6Vi5OtrQezXwXK1Q2X
kVPpZNFjFya6twTBoFmmUIfeR2lkzie4XfgVsaN1qqFTXwoEzEp1Ad10WGjtu7PXxC1B7YSc7lMz
z+v+7dI0HM33cAvIa6sozg6EqzWqPZoB4r32yzyT70/omwfaBVOXpxZEEvFJEXVMs1WlYj3zHKqF
ObauFcHBS+34Z7yxQCgOeK6epvAGL+6jDbtdDhcyh+G9j+793RjncAAmRmQWcl9bAF+nEXofJrXG
t7LpRPG+cCgbFrlQ5t1v/+KVfJc+qv7zgi1whm8WAyeNya/RU3ZY3M480aAMKRNG3p3MuutlQCL/
708WXYzck3Uf4AIzj7WqPcO1YgrY6VgH/XJwrkldc61rXiwhphv0kUgzCdrgAUPt7FNUii1n2G3v
GlmxzcIJI5awbJZ6SSKT7pA2i7uDRpaeihGex4BUd9wz/pVsMJjKx5rp/5oZWiYEEEf+rkkKnVPU
t0SwRH1eROJioqNGH2y+zgr3WB4cQadXCU/7/tYMTizINDe8A2AQvGflzj583kNjHxrhAEYjL0Az
L/OW3LaENzjpuI3Fvh3vxCdZskOY9CxjX0Q44SB5SdIL6EKMQxS/4o0PUxjfgV/dMu1WDQGc0eku
usc2FZmg5lTRrWjiaGLq0WiNa9fa2kfrADVVJkepV6Yl+rK+jmcBx5Y6IAN92ecnSe+kCBFSg8rk
6JIV8LYfP8g+1VM1gSjBoCXzavIJlOjRpoDH3cHmJPSXuySryedddsR707B/SernOzYeeVSubJ8a
gJMDdalyorJ3en3oUQaTyOc0OYm9/fSz7rBntlGvR2GT7nJjd4P369Q4yzHxwliaMz5KSeGY/sn+
GzvFXJasUBI9wz5KIQKgS1pI9hNdbw5Ucnx4MMxbqVe22X/rf1DRGBCyIXjUDqUsiS1CZYb9lVAi
9YE35+rOOBbPlGlm3jSZ8TMw8PTMBeeATf9QNNNcZZ5q08bZGA5IMiQx1sWVHP34OWmMRGgGg8Vj
1wr+OxuY5bGFxUyFlwQsOWsh9i2zC1wI/1iMUyLlHWHwCexB5LZhbhCHFzZTJnzFOkdqH0/PEN/2
B/lQ3954krXwbM/6u84GIOmOcpJkkULbqFCBxE7EkusqYxMOel00WBzGWojM8L1+TWxErb34sbVq
/TKhr0gqX7l+IIfxf/hPYqNoa7sGyIXpIXrmysX9w1pOLFryYnS1E9/KpCVXlrPOKa+bghfQQmq3
hUpaiFUeuzEwkwhkalNpAmuizhqrgeyRVQNjmFUdm684BglkqkWPzX6sdi7Rqms7t038gjG5Anav
2Gpi0BtERx+Hvi8TuXcEtHAT4AW2TkdKmP+6/FEAl3wOgCdrBOu4k6EXEwIPeG4uSkm77iesygaJ
Pkkyj+iuXpIrOhXDScJAZYqvfrgOiJwyIZKfRosf7ewPmD4SR5yu53IUH7QYPo9G5RN0338SDfwi
wIDBwOeKlFZjGyCt+ROUp8/taYIOlS6FaLPmtprPaEKTv9NWjPsIvLHGb1hgY1OwLZqM0t8ycXY4
Bny1Zm1YSc3sN5JhRuoQq4Wzl9ivxuC8g5gpDzou9HKk2bpb4xbhO9NVjP2DZFvdNvbxLO7QpCOt
3KhAuV4hon18YQwg/fLzCbxA3ge0swqp6Fcc5QeG7gFUvxxb6JKHdx350fAbO/+xEzGqzZrM/MTY
J1u67oLhTlHNTUvzG8l+JrfRcV2NRYsEIcmOXiDGOsE7tzzK6Z35TxKQoYDCz/FNxXPXxLZ27BmJ
ly1RUHa7I8jqZ3EVZL1ECVUS8nY4XKPVjEI/zCfJEsrvE55wTUrIkhmTQxU+8Rf0bKjsCsLqItPl
Eox1Fgu3Ez5oGVYlUFp7fOsrqV+94P45ODarSMjG685hcHj1a1sr33dQDLM1pLgGjYzFqPmYsVUf
19H3NjDta3R4wdACKK9+iR0mGU781ilvUJJctv+2v9TL/TOZtMnhCzKB6SkncfZp0DOWSWAHLYBG
eQyjHQCoQj5EvNIkuilxbwTpQXacsVavY96xa4f0Hxq3o795aj4Bo/tOGqEbP/QBTgXtZ1NX2dKb
bPIEFqHvpr84/jWrVZQwnC+tQs4vfgIgmeYIK21sc9xMAGGQ7gO2AAPmlGWFxOBrbQ+i4XuRMqL0
cGX0JGRagRNWHOdrSd7V4XXZzkTk78iiv7xm/2MmJqbhvHGaUNvJ8KPWaPItR9z48K55QyonkmSm
OAq/hXko5AXoZ1lCx+p8pBDKutbjeCsPmfrNgFGJfOhqc560rgIabrIxCBIDUGuoKrDSP3K/JJcn
J3bMtaCL7CR4JRSRoBfcSmCxpKq6Qe4nukXyUvE7WuZcaqjHCUP8tqrNo4RMIM0g5ql0kI2kTXoH
KjvAneCc1BU0tQBWKmqZOmO6RDg61S2qIA6YTJAb2h2VJjyL+r7Pu0LoPe+GVHEOYjq2rpumj3sm
qcmVps3a83F0Km03j4G5oCWBqRCflYzr9h+TrqNlAKNbqdF1p9JEkvj0s+RVn/V3FhrZ/J+1cGmr
SqGhFV8oPrndcGWceH+Pev1SQWPsCqwD/7+sT7q4ao0SMlbMPE0H/+A35oH8cUnfXlVbxM9qCXsd
vtoSjUTetRK0FmS44KbC9/EOMl38vwFxPxl/gk8hF4LfLXPGd2tLepXYzo6vUexijgzjtsORK7+n
2q4aQZgZO0JctIF9xkDo/74ENs6YC9oCk9ddp0LCV2P2RYF5YknUrmncZYl3qC7ty1f+IaFQo4Jd
BTZojrqk7kROO1bq2FmZYGoJFyg5GkXPMNVNuU/AS43NBGnUck++DGEkMUaxMA4FzkDD0PqL66jy
T8IPFXagw9vTTkqd4ArTQ2sX8JaVanc4LxLCrytWdFGrUeMwme1oPMWEZvaK2EzzzEVSAKOTExCL
BdoopQjWv7Dlfw1Ys+WxqUIc5S8iljl+088QijN12Ec7jiV7azgbAlCdI9me2cqE1kjyJEYLSJMQ
s5ShcBOF/dLMx+fNjTix/KwSphXagWyzbvW+x01e00VoRjYMany8079bsMBXfA+tazmh8ffpNRPR
/GzW0hB+zNzb5EOeIgR7Xy9s8gYELWSxheFDkQRucYR3qFci7iKMeOWo5bjFlDHsapBX0y6J26XG
NjA1tnM0+zw8SL4GEDTO57v5tgQETdM5s8tQ0sEa1hgwZsFcYX25AvSUtP2cDAhKIGXirAWGBrYl
nYzjPrEgE2In58UXTh1TyDC5gXVyv411A7uiq0wHuH4MRe2ZDm4DwgdmNymeNIeco59ynrrd815a
4xNTgj5Fqr0ugsa7HpVNjK1t/m/wzIRBPIkksUo0x3VLGMn55XK9EDiKlzbL3g3Ahb8lZ8RlnISU
0qQ6tnOf8f7LdHQHAk5rrztsGx9y4Hyre5NT013G9EwpMXhNpMm7MzgFmepttDmwGvUkHSvPR596
F83ScdK0cz+Pmo7rIsMM15FL3D1WyQvPwRNJ0DN8xEc5Yv03XiLGKEg/3Ei2jhh68/IA8ITeiekY
oXJPwXjD0ZT8ZP+lGqB01BVHHQJeklHGCgoG0C9Zij6Po8BB85PHe8eq1aY1F8yEunOTBP72sb2N
Gcp7yMx5RDHgJ4NZNAwvyVEuoTxDVQSwhjyIw7GRJYTIa+ASe36KURhnz3XSvVOMXhg8JxN2JP5r
3FhX6AKAc6o9ehT+S1VzAiPcZ91W6CvbzBI8Fued1PyNStvZeIesRJZMkibit/I2pANDn15h+0ns
UIVEOoK+BBV+wiOujxuI88p5bQBdOz/Zg5Mp6rqQ9+KqkZ2vVediF3iX7DKpp8ZUYumvIWlgO0Zx
pSr8GFNipMKsSNLZdBb1StdInc/v1woYC145gEXszvGo4UsSMedvxMmN5EkfkAl1Gy+aAkrlZgYv
zhVrezruZTopiS8jbo/tl0JnImk3fhqnSMLokSzhZpbwiG/Yaro7Jd67JPRAXEnaspHK4/iBXYVV
z+SJXTkmkl6Ah0RiInrPQi8OF3JMuVUYYHGrEPg15rSLYYo1wbvEh7B7kW7lL6I0V3SX4k0FkniC
4jhJhR3yeILE5JjgICyu8V1UtsZYx7xMDL1XLzjpUJY10pqXEBE7AS/72BCWqWBUJ83BIPtTFtW8
IbwpjAe5DejRw97oomsviTUKN7gvuDMAKkC7FLPF7IiPJxER7V2YJG51bo6eI+qmGN6/sHu78xiw
9YLJ0Z6qbQg+u0UmoIyPdCvgU3uEOtuOHEnYR+aNYGH4oYS87Eq0I8RoXNp+3IghbmvrRihoxWFj
wpSRln2vgGuURcIGfSNG3HAN2TxEah+QpBlRpvC3vpIHxr1xbGeBCF1eCZToVNpDSQYmIKqjeU40
C7Cj3N8b1/I8HCDjzgHihs4gIJ/kASPjW1Eee8HzNAm16d0ZGku3ctNSb0E5eC4GehCvHM6sLy78
7rkiCUlnMz1y/RlbkSpmeqwiOWCdeD4krRGqoZoTYWtzWBa4gbqIEmQS345oDZ6S/tk2NJxjrS5/
+tc1P30fVQFxKO/UXaKqHDW/8C1xqIBFrnEuneWuqGbA7dSX2JGWg1wTzp+ne8zEQS7IDDu2DXg0
JrrKPH02f5xzHu6exLYcx7CftFNirWvT9YesF8E2T3DjXsbC0Kjg3zpumizoYqEVYWitXL+/ZCHX
ek4LWci0IWzXwZsR4nMZoHHyvcN5P3JiGifUlYIlN0NGnZh6Ek713DNC615tdMWApzsC/4/pO3eV
yuT8acicm9chFCjSar1rsY5fhmwt6Es8xaGFMSrukOIvs4YwitkP0GaBJ90mXMA6/u6E1976k9nI
2IriQDdb06ok3gxCwUeZChghGhy+3aVr1qzjwFd7FWe3FIGkT7DB3Px3L0/wfUlDq+aSpNuXIjqe
Mep/4VDIxTD3aXqpUZKTjJcxWHic9cIpQblY8o9Jh4+TZZRpwkWPj4MzVXM5EjSbedVDSGhcaSfV
16itzmHEqxwTutxmU25gDco3s5WC6B5q//tef0wa8zgVx1Rn+Yll2GnCczwZGVE7nOJUr9nb9nZ1
yvi20VYNcujTVRqlcH4JkdsohRoG5QBkBzW8M6Se4vshX1sxin1i88dqu6S8XL6V6jE2FzRosGLR
Wx6Gv+sgvx5vVoHQkWjaLvLkdvMxOxE50z0xm4Seuv4iW5Yvd11wck15t/jdn+awe1HpzaXNeLJa
XdCTznUaTziWuHow91yAfvYxLJKpep8W6+1ip3QIt+NOAe09RB2zP9dO/kV7LUFeTc41Rsj/DV0Z
DvsxvfqEb70hpLiogXoRyjIslFBxDQpBvD7Qar9uaLrEeY6IOuFJK9VpEV0TtgykqG7nFPDIzI8V
E1KZE1eOXT1JJUGnAjuSNhjoQpVIZzmJTapCo2WjUwGVCCDYrTuxCG99LLOwreSY7EAXqtDRMt4J
RKQsjLDiSHeHEDQS4knAog3/T0LEhoDdfFSSOb5tol0/0ziid+BGpfGRZGic39iaZLKz+ekJuGWk
WWyukDN39t4uUH2EM8qBxOjBF8JDFVP9azd4ROPb9/J10loDu2wGmVqH0kFIfn8tEM8gaeQUDGuH
Dvpe1Dq4k4sZUPnlFFCyvTsoDP79qxBA39QpW1uKdl+c7M/e5B+HKjUHqssgPZj1tnm4xdugsqw/
P8nZf6FQxaT/5Fp8qfqH4l+xVUIGHpXxrprjqXXA1pFurUYUrZmC761DFOgC1BMJj4D+rWsT5A3C
axha1iYdACbmEZcZU2Sh/EX5BiKJfSyFdH+XaeWqeSHHS0TdVPgYKhEdggwSa+URomy3EZvj77X5
BXp9nFQ7+VUDueblazroxLH0PvKKpLXm/s26KA9+36L9y/hZm/RxpbskqIKKUTy6N+tiyYZUE2F/
LVTb85cV5aXS0eURjk6lt/UxvFxRY/6ict6BnZZCBagUoNN850XKD+manUbIoPepAN25BYa2O5dN
HS3vdH21OlUBo4rURm+mKKo6zfcrmNnoeQt6It+/2dT5ACXEovyeCBmxNcoCwfRHtzvD/INWNkXJ
OyablTvjSi8d/KTBaK90G1GXZxP18gcimtDeUEJD4ExViHT7DQXjGgWAyUguoG/fPD6rj+ZtmCON
v0iiIkKtbcrXRwF4z/0SLt5uPzck13c/1BJ4JcRVPRZhQtGY2fU7M62cVSRHXAbg4sbXbh/NvwCR
2FbK0QWCQePYaWUbAahPMfiDgN59Q8O3RqWxDwJAVQSwbq02hB61vkPU3W9IHRe7e2p6pXcfB7y7
Yog4/5ZcvluQQvUewbtMrfI56RJ1j937U7AO+sVunszMAcJpg9nPiplZz3fsTjRbqPVQpZNK1XMu
KPUYGCzecTrYv04OwcQD6SVVJWed2roRmZ3RpkERB8qT5MmPOb6uXzuMYe1OufawwM59ZTJrH3/x
maiUJRH3UO0dh9moUu2dh5mwd+jWHmhUwycIoSNjrRw/n83mrQ5eTOEiVF2gwO4p7HupQzVXbJut
YMZMJ6hxCVZ/5EzjbP6dPnJV9m2kxHLVgFypdnbTKM2r41EmVeuEmfFphI7igHo2X1+bBlthjUK+
u4A67x/le2sXDDb56i5fXVLso798A9uZ15Zvk9/p9RE+XivBLEJbfPO+oNBK7gPx/HCxD3o/y3Db
m1UpYdWp7KMr+kAsgZ40GMTkquBfd2gpvVWjNKXKz9vtY3LqMq32YSEUriGcU6qlFuFVWKyAXfZJ
DZy/FKmrebAsEvu4wDJoXz/bs3svC0kE4afwHCL5lUq/IGiufn2qQY2dXhmtVziqm/Y5HD1ap0f1
OIuO01ElXZt3RorGUz0vuFG+ZrQOAMkqL2X0Xpcv+zHS9enuHiG9j7CxDObsV5P2OVdtn7YjRMYm
QUgpsjA1zKE6WEEdG8n9c7gPU402E+/SCMtdig1kXkeAA48Q4SoKbB4HubcHSyZEOCjdZ3/6Kr0s
r0MiK5Nt2D5TYTy7TgXZdaQgr27Mo9VhU+tgSsOmPywbi79DNCoDS6C33KGQ5D/WxRtlnU3hWt6R
vH9ZpBAD7/7RPZbuvjT6y/rmg05M36PwIWPUPbAAgL76W78cosstDN2bKHEU4mCQ50mVhXauOvla
vsxK4a5LpWWsKlEcjW3xEz1TqPd/CtfOvhOXRHtTPJ5yYzhionYCSuhLEIfRM9B7JQD2ahUmc0rF
g3JsqARNWqzOv9P3fB4COHcJUtRRzTSqp10h09hTMst+Bz1AnAqd0PFsJJVa3OExkKYsjdW3sloj
o7ziKnHp8iQuW+GDiw/EZriSbzItBeCrOkH8A18M3cvHAK29sSZKhvCQWIkekUj2sW4WEXjiJlyE
b4KHYtbLaDZmx0MG+/ZmDt8DKkcmmn1moWEcmtEtLLXkaQjBm7qTquf4OW8o+Ch6X6C2/JqKAHEG
YgbKBzQU5MAKAYI66PZjcphARVIOji+EaCkcM8xRCf4UiyPyumnCH1k0Dy8KN61eTeqT0YIQJmB6
Qvg5vud/bLc8GSUjgM3fhJBi3JmkxYQ5E4cC2ZYJ+e2h+/gFH4N0Z6MG6TiEjAeIz6TZjzOgAp8G
u7THxHLQXtCuNrUUgkf1GpDMPqAgM5R6E8xN3tfGnvf8HQhCWskndPtXmHGkouo2ncgrTaO8qH9j
nNQhEOgqvToM5oIZUdH1JuitfyJ3Tc/F3FbTR0xUSeJYKuCdySPwFVNY9C2UeQT1G68+RM4kayWy
4dptYH6SubDTpDfNW4stsU9ya3sIcqvron/sxCsM5T8IkIFU4b0LFzhfJshj3mA/ODHzABg20rkr
w8FZRJWCQelVgpnoXAW2AG46wYdi1/ntFSs4S+TigdcJAOaa2xTeCzYzzo2EYor9wOhEWDZRl0os
yGXnRPTBzsl3d20IGuJtJm8nl9TitikJS1b4QJRDUEn8Qx9a3FwFYpf0MSYY6L5LPtX127EOqXob
3Tol6uBKoNQR1rnVvjzFzhlHRJlyyRqWsaTLx+NdkUSHkzAoxqvGqUjB+TdLEiZFbsq6je4SsUvP
uCQQvvuECULuCO4SNsR3+XqS2k2pwv+QCywcBXh9Dp9XBERPL0lhlMDOTgckQr+sSP4RjHXEZGjH
eAvjJT9IoOTQzg/yXTEdFMa8mZA0xazXjD99Ry4xFUaAG4Ub7Dzo9kkCvhiFEJ49l+APZnQmryWI
xOQr4dDkv27ByM6OhYBjhXRi1iRluoc+gaC8coJaG23RBzJVyr3U8D+FNzUV/9CRFwER8zDWneS8
u83KlUDe+vWAVarAjBszHndBceM4wd+m2tdpCr5iIV/+cORsNLrH2MWmemVJKpO/YN+L1f0vSoyG
AhPAiO0ZF56aJDCapeIaihA7EdObfzqe5o2rlOVYibl7lUTMRLyPE+FYRRc1xedtpGRg71aG0YFz
KVXadtkl/vwfZG/+gvMV+10dlMxbfOZwtRJRfZ8oiRA5DVxFhnzihFEZNi5PBzUZi/QuQgzGUKLM
wDLqU2R3dNW7JAWczdosWx27FVweHHIZbmYwzMCMRX+T0sAWCZ40EuhKrXNEuRA9b6qqmHADK3V4
d/WD7Lu6cVp+Z5c/cChkQ755RR6euIEffiLCgTZkdEHF0TD3ub9uyOFTzMf2ZPi775ZiYw5wpb4s
Vs0+vRO75iwxKJFCV4wSFM3L2CrNwtqIaRCq0MVFJQD7wHTyA5JAqm0ZVrYdyfmz7K67sABbh5dC
3K5brdwzC0YpDu7IAwoC+7jmzIrX7SN+51VfWzQlOZpTxkG0D/yIuiRPFDzgFhZa+dq169PIasxy
KNrwA2xK+wglNP41ey3VZ6/Utlp289MKxbE4x0r9RTNWlueRuPDqRRn61cvqJfXuHXxNFJpydbxd
fTIba5qQHat3bvaxJM1brUjOrCIsnpKlerlSzfCkl3ALjBMfmxTYauan/v2ISitNP/4lz3pDJGUG
JD7jVqgoAn6Te9TaUv8AOBw/BG6kgYaED3n5zDales/q5d8LO3ZMiypDm5y1Kua2EDHdBUh3I23j
SZiM0P/mQDK2qUdw/zsRsXdglC089USJNTfUIFA0VGwiJsYygc/v2YbH+fUWpbFtcY0YslQwOQVo
uqbB2dff2SpOTy1baUa523sm11/vu1synQsUKb1SXGhX7aK617+uW5T+pMpE/3AJipkXWKylShfW
67OJc4ZXea9xzEc7ahL9Vp5VOaCqvVgSHKUXOK52jV22jz7uVGSLx8JJ/Wyd8Yx4U/atvK3OCIqc
wEvMy+PxG0ZfEvhK0Etq/LlNNVXFlFadMjehwqgAlymLrj+iJiwpJ44Lyow+16PLZ8XiYhr9Yl71
kzFXctVUSP++eyGm0bxGG3LTmQPaSc5hG5xMpXSt6lTkqkzG3J8irZV67i8FUVfz7M6U1XTz+i7I
63c2zL4cSKw+IzNX4F+8Gn/PWbYI5+Jys5ckjYw3B+ZZPPNj2D/DxbX37iPcQVa7a8Nh9mKJIIW1
Zgw2CkhJaNDEPGK5oQwSi0QcYo4vfOVuuTZvPLkKFXIinQVuKjZlwtw1wiJ8xMshE3xqQu6aZ+qt
lLi1vaWyX7wmiPBs6CE7xJ6kkDl/d7PSDrVhORTIWbJNjcorFu7/N44ST5QDfbs+64X3GxWBZu1W
qzx/OZdd7GhbLItBnyoopZfZ37V2pi76uT5LN6glq9Y7xxiK6nPyLae7Eaje8xQRfv7LlRqPvzxp
0EEh90eGc31znB4IO93er8fwMDrsfzMUhiqyc44pnQeZC7TnuK7hIxSer7dSeLt+F3HKVt3rpU4Z
Vgq6/FEX40BthNbXqLcuU/MtR0nocY8Sz6Mt0dFDf0I6c3W3JW3xJV0KOYYyueCMr7wXtGFmT7M3
gKZyoTqbvGF9zZ69HdjEpVA7lYPC1LKyc+iCHUClOcYpBNHeslKf514oKvyopqihXj3P6oVSA3oN
BYwpkHndfRIVA7falumNdW60KlIaFf/Mw7VzDZ/jnyUWy/c21coTPw95rFUqQpwy1SO9HRHxdGcy
D/KlcNzOBpvDqAAaS+Xm2oXjGwDtUueETd/eZ+lmZpw9S3pLkbGTik7b+mJwoTTaOk2PbOFjlKbU
5EpFj229SPrKs9uHTncLegSYkbCkkMaNIGirQ1UKqsjlg05nS81Tuit16Pe+8hR8q1HyszTp0Cre
Ms6Ni9nP3anGky0LUWZ8wxOodTK1frEUbnMvtPl0GJWmu3138wyKDwAGrByOzu3wcKAU4WLSXRei
Ua8zH266t3JQoRzJqTF8PHtUESQof1i31lT8EyGZ9HfPIEXopJaiwi4pAgyEItiV98MzqPWfof07
h+1I0apjLpht8sGD8vSTWYeu5iLjB8Wgx3wwWxzPqXq4fmOm0HfjM+BbSDmAR5xR/PI7pPZaLgDv
vEVYrJSxzJZCJt0GmtIz2AFA8pdNOBzTkdSYBCPM/h0ZfLr2bDHE9ZAxYf7R2tKzW8wUotyYJHjK
DUy5CiNdY6iouXuc9FI59t46T8coLc8RqPi23knn85ZBXqCDjdlzb88Gd8JQ1Gdl7+Yxstl+edm8
z+q3iPIiuXF/071Ez9oGWcptNnweMWSZ0ZPrN/LWi4EDlXt5HKd2/d2ijzmCDRRfaQJTHkbUAqfy
2cTlwB3Sf3THZt26IbQzJ9TDUslc6le88vsbd74uBtRiWw8rR6yvzfc1RBeqP4TPjv54dVctTDvM
/Qtr+858xx4tLd+Lq0a2HCyeUYeG/jC+q+9ep/xssBHcQwxSYjzMRvr3WKBEOQwOqKJzBJWx+DAq
SWvncHL/4KHpj1E6mA2eNZdtgVsUz4NJtk/X9b6oGE1NcyZD2D9UixTIZDt4rFs51P2z1dmFveEZ
LAH/KYd+DZ73t0m/8qhRV5xJmvEVTr8qOEeRqkCn4Pyym/Vp8LO2zoazfZfhuhXbMyrE7WYMHHjt
7puNgl2rVGpYGTo6jLgCHgzH9SagDOYVcP3UeK4JsqzfnmcMI+bjHrXTYWH5zngwqleqQTJIp9E1
N7qtGg/X4GbyVrmgbs58zuVGyDZk7sF+w8R5Kxz699zLYfRgs6MrLj/Z8+Cc/3ed9BiM1XdpioFO
Cegj29m8OC3bInrtRst58Pv9DZv5SrXHcp29tzLNECdKRWhO3+fhBYX+l8wYLJ3uZk5QdpXpm1X3
czF5c6M9EqNMv7KQC8Rl4DM/G+x9B5LxWuVnL0cRa8vXFKaH7CFiQbENMnlTsNMz49R8kLt/bErA
/5nOjIrfpcJ0cn1fVygHhrP//Hre7rXt/nOW+kgH7dKud7tvouWxv1isGzkGAl/jtqjls4/a8gjB
jBqN8+8rzjkVjakNPFiWf1KTHg9d3hNaTb+Wnx0wCnIicTPLAeuJ9bBFU3DCZNhR9gzPlnWY7q4m
3eLxGLLdlpkpz0bhDEZ3I+DD+b8ODrhSoOPbvyU50kuaWnquAjp1XqmX97/n3N+VXT5NogwDeKpc
WyVCCze360Kp+SicoslhOn98xCzvWefGeXU5/1xO64CtnIlZypNry/xNwXzuzlHC75YLNQ4YSESE
265IkPdzuNLjJ8WCU4vrayWTCai/fF8i6PDslmbfh3TniXRKdphF8D/zaNzTu/B4mZComt3BMHhg
hkIqHh9Gt/IlKpNrdSwMctnRLZsOD/l9i0m75whjj01RA3V2nI5Z2B6LTODDKAN3ZMi+NRv4dToE
TJfNgW07mg8pXrsc7hlops58yCQH8uYdVHcccCAsh5lxuc+DzIdciT9ld+3VgJjN+JmnMAZH6260
HObAmNmhqCYN6p/jGIstgtdbRGnMw2jS37AjPJvbC3Hp+ZCzn7XNDuDnZoPDiNnJFs+c3n0vh+yy
QJXDw2g95MihZ7no2903UzSAF9m1lvz1xFUp9TSrc8fdiL18O5wN0jDNLfxyO9XSf6vvyltpFub7
uMMnztBywLHDe25hiiLZl1EOYh11hFPs4rMBZxiPy9P9pbHb2OBzAX3Gq3NuW0Jcqr89UrUgN57n
g+yft96NMuODpXa59omizrvRbmTlKZqR6s0Gy2FhTKs2p5rlknnRJ0+90TOT/oz+O41YybyLw3I2
4Im5z5ybpdHO+SNJeT7cjWxXakokLDW9RNSS4kZsh/yk2fTrcrgYcL7ZgRgj5BNQ/4CHoyfn9M9s
kP/L8uXP5dDmlvuUOcIU2I14C89QCrN/iwEbMxP4MKJhLB3uzCV8ZrYFZsxo/nradyf99XCe6uQu
nBQEHmQB0b5DwLgtHS1eXQ8ZftpF+Y4hFwHTxoijCPTgRhf+5v8uEabKYcSVEUvo095yPzOmwTkn
kR1j99DjWGf2ymbfXQ653PL1GpamlR6Hu48wH/IRDrch5srcO9Mrh1GlR0Nmg+s8iucOHTQfFuPx
mPTjYRhyKnEA2u2AJM5dnzD1ZoeOGHT6YHMHm4yvQh2FWVT0jXTppH8OGb9Jn3sxUgsWz3y4HJ7i
eRi5RGwNUxBKCoYOjaOwC1f2afI32sY4XXhH0nj67Zgy8+OZC5jRzO35cPF0tSyHlR6/8WI6U+fx
kPd04nvu+Jg8H//GLGRkeYB1mDlxEGhxaI6wEmhbWiyJte2C54pM+sx0bWgdkcD+7jvVw7Zl7Th9
hvxgoApcgx8sx+WQpvH/Sf9ho+PVzvjRIkaKacFNK5MW40rb+T1ZULRoNtgyFekUJziXcKs4jNin
mER83jvTKGbaYxPSSZM+w8c64p1MZD7lyuDxTqOMphPzLdvyMzzuncVHQTo69pvN9IcD7gfjaL4Y
3M+tW7pTyGe5+k/5RnVD7LtHPjyGP4/5vbpgPZ4HjsLpJ0N47olgIOQy6IbZ/g8H4Wob8R8GU6X6
KLaLz2aWI2a1fy1a3NrYfDYNRYA77nMv83KDg3z97HLPVRFbPaepgQ2Wo3Tz6mNHUjFBl5xzmBcx
CI7p1/V+GT53vUqpQRt+yo8vFtcPdv8Ji3szOmU/cQOIWfM8PCEj5anG40wrTEnNqE3hWl1RwAKl
9UodK0Drr1jeE9oNV7t/xWfjBwzxDx9hh8QP1iKeQqnBxs0NV/dNleLSrKDCEdPsuzyJ8unOdYdo
VIp8Esw/naDcP+QCmH7z7wq1gam30cjXWUUMOVfGBrqkXp+19PqNZZGmVuP0534Y0qBidsgrbJFj
+nJ3e9+T33sLl8dhjs38m/Yc0Pgq/VxIkdneKlTBxW/O3CmOXcH1C8rF8YLffpjcqdvco4AzkXOi
csLBbtxYWGyTszoHN0/9nEeFMuPymp11ThFzbVlu4oixk06K7fXqJZvm3ivCRpz8zKDSo9ajI1cH
onbbf6d054whkb4sgnsFo3X/my22dUsquXlwe4Ka26oSY/SJmc4hzsils8NVtn9fffWuSB5snl9s
4zP6vTzrlM+DHJfjMvgzOGf5rG5g7oLJRQGm2DnFz3NyFCtvmwzlgReDBWb+nbuQK7P75GRJRYVz
C6sUPkHm/obPO4exjwmdyxermXPrzFS+73oYm8vFgA56YtinWot08zj/PuL1YBaUm6Vy/VlLQfb0
5SjLRMdKeJT2wSHdxBktlVd4cnQ5Vk0F0GP5vsc2pRYeq2pXqF1DLLfCfMCusebeuGyLTIftabFq
sB2z2XDol3qn1Gth95lNYW41eCgN6jxL6fY+KY5ndAqe7aTLzdi88Ic5andA55W6Bk8qYl9LnVtc
Z33ss3y2kx6WdXn3O6MFzl/udqRzM+VLvXwnjH1757aswN3+d5l7uZBagmDeHt/n2WNEMquvCgIV
f4fUx/48fjDQ7Et7JiK1Fx/R+f7BBM2u3x5/GKIcDaxEpl8OMBBx5HkAnSRNPh/JiJsINJyPYvUy
YTd41MeQ/ltRyAg7kmbOoxm6mUxQxOYf0bHcZD/kdbr5/1g60+ZUmSYM/yKqWATkK4txX6NRv1DG
HAERUBRZfv17tc9bJ5WTGB1menp6er2bRWD8IqaUcniNg7xYaJT3YCDFwR1oQ7mtYT5Mx4flYnQm
WD30rRTta2w8Azm/9K3kcBFhIfsSBC9T3BpoaG+/Ytkns/Q5GD0qpaxJ081Va4KCbmByYh33yckh
i1z0wZdP7eNzx6NQweG5UJ0p7aCP6LEmxFWpUSLZpvbRJDUG7P3xeATCzQGjIMjVZXFf4ue4NhNu
EsSFRltNwjz9EZR/8RFGMsXixsePSwnL5xlo5prjYRIBCF0cBgUeRvS5RHwod3JzyNbieIrOXN9J
u8Ay+rJddgGmWDxx3CtjuHWB8+FtrtN6CxEwVRV4AFlFr3i3VpZ6OkbqVBdOGXNAS345W4s9oqAz
+kLHgLI4an5ZQFvM386il47T2xiiK/0RJhZylZuBPatF2byROnQbcHVh0GNdPXbsvHhGclJm0B7Q
+OoA5ic0jnzndKnOhvsg48B2+NPSYYl/hS6gqJG94Poac0YZLo++uKP5eswWVBiDbQz94eDnbQzb
o3PesYxI+Ivkz3m54gELbrYM1AXixekRfmForgUuFiaKlwL3BcosvPbAP8NJz2DSADWTtfEKdwJu
g1fKCXi77HDVw+i8wFgY0ndM+tg3HjPDXEdPN+n7z50xyNzfARzNBkSd98wvZj2xn0FMe5M2wImC
3QnzYhKIwyiW048RzZ4xEoxGd9nqAotHxnfWLThHV919YOSqo1ATGw9SFsU/jgp7g9YMZXzMRzna
Ph4NXuSwf5RbjjsWErcj6hjnnF3/3CS7Rk7KEOdd3G5afYViBodAuRpIwSl3/JXmH0SUcR/x0SxA
HbhC42KBcGdREFrFtaMEDTFksBYo2su/MFG5dfFr8TOXRfECibqfT7gxu2byRHN6u2rnaR2mvovg
C1kSZwgegA8r7q5mk6BSsuvsjiGtYSzewQbmzhap1uEJS+qtft+9M3QPc+1Qz4/UeT2Hof7d7Tlh
EA0bnTuPs5w79LMfwm7sIAJU1VZ57KflWdSuxzdCQO4MCIyJXnbz9Jl+bp+YnaTjfd/TY+BX0qNa
zBE4yHG22Owkl7n1sL5DZBUEw/oXiZge+7A/NztqDmPjAMASZQ/raPbCk8ME3hTGPnbla4xOAeNh
4ir6FE8Yp4AbpDih+EBUXmDRSTGBMZEI6a4tB3KF1VthJ8RH/SJeQq2EscNLYBr/7GbTMA1k6t5Q
BhmuQ3KZH7Mam1915iVaRTi2nHlUTCpRu5QgO1lhwPFtL8YZSmE6Zif0TJzB9YWbS15WNhxXVEP8
aycoJr7iWxwY/JcCq4oeznts/t2+cyzDDEeXsun2EtCMfZwt2C41l9aJdxrn/96+x+7YOxtt/99j
Nnym9isxKJOTT44ebhJ5O5dCfcFKMc/GXtvTA/DhpTuSivbpKdtlJ/VCOPYM52fyZkh2kVn0+X3H
x3GKnsmgOmUQU+YdZDtZinbGBOYfn2CMHabgZ1JI9jOm9A6BWF/++yuvlAgofpPpPzx5bIGDSP7B
RKa4LmX4bs/JY4pnbg/0buPMmlmJtudGupd+AybEpb4kp4TL44NEIXTGZ82FxiOKHdk85D91cybO
G8wzlIayu/4dzdNaGWdzb+6vy+cuFxu62xeiJHb7iOgEImLFqCRWsTOyehlQ/lhfjP1nNeEsOWG9
7p74kpBopztnHT95ynvSEzPetZeMsyjUYAe6vUXF2h6KisSRDRfiyfceRYPY5RGfkb1OPstmqhcu
vQ9TsFZIWV+KnTz3Y6ty3QDdwMZAd6Fpt0fHxb0IfxQnTiTHJYUoTI5SuNiXTWv2rOlWfeFgO+PS
xXMpbMRrBZtuCmGNPXqGLLfbQ2sbKsJZ3Es8hy+IdW4vqOV0p+RH+Fh++7AH5gi022m8XLMdGTyR
sBrYRHZY28tEtP0nHP/hd1o389GUtwmhIA5qQHuBITL5FKFmSGCe5XKG2vy5vTBUxwANTxHqtngy
EALM+kNd+TMMAlXhos/esWxZhsyFyfG8jxEvk5Mp8xscjrZ4gbSIVEPODJrITlzGDJ/t6gtqDpN7
ogx5TITLmKuj+G966EF2QySQNEJDng/VGBHeBF6OzQhnDxLJTqyJI6ywr+jraMK75nM2SFBF1NC2
8fNmA181ugOtrgmxfDxraHjy5A+rZiekhKwClmT/UEJ4Gv4ytsvGprbP+AtgIQSGvChE4bOft3y2
RdiikZE5MdAGmgiPEYjZ8ELKfHir7JOceraJA8zPJ/7GU4VjSN3AcOIldCfZEO6fdKeLYP+cbGvF
BfjEReg5G3PhbJgWFhfzqS8wB+4kXMmXlpPDY4SmH7GT4tR0mTDvEHP8Q4QPc+BMoG3TPjxaKygn
k4If5ICxh8KtwKTB1iWkYYKy8QyPK5cf5LjzBu2s2UNhUfYUztzzhP+OIpouI3R7/ALGmbFxX35I
LDNiDhzx6uIscEd64rGSZRN6W4s/Q/hTFs4eGWcuBASYca4QNxw3ChX2zJC1yRyQVZxEWE3Ymt2h
yhPdE0rIgLyNTUAP4jUOPIKHg0fH2xr/BetiMrjJiGFt5NjAVmgMvJORmdrzwuQg7We4bv85Hh96
oremJ1b83/nMv7EYP1JWnibtwTOUvnQYtos+13/bUG1hD5MYqA2JFjwKQKCj+7LB3up6f6849JIs
dF+Esw2MQjD81jXNOF/NRovpdIp9+iDwZVAD2+v86rW+65f42neRGSY6H/AGXKyv8a1/G/QpIO+P
lE1rqsQiuD+xQWv927Qa0i03RocXVGIP7F7qX/FXF0wlDhcpKbpNT/FwOcf90O0VyzsasnmdphGB
wMeZZ2CeEgF9ocigE3QoE/nlDh+y3Az/RNPfYpKbtKJAD9LfWwv7tmx+0AAx8iu6NpDXpH1lKJzq
rGDCnYfyiVcrbyYYHBWxf856P7ugPeGUD9sj96FGxhl9S7t5BfI5Gj/hxsfqdf9GFbOKpfXe2sAD
iJXkxmDpolSViY/Ci1xAWwJy38FrgkvGxmPzWsdG7N7aAfNoPt5kLLpyKEr6lcT1gxZyWPCJU6Jr
040ZT3Y4++WkkB4qystOXOmxccFa7RVzTgEUrK1PmA/ebCirLuYFXtEHLeYVAA4Pd9QSpCWWE1IF
l46E3bgJisODjuzh7FkOkIUYXgyr30K3DX+ws/rPNWfBmefNRhzmKMf8tXR/sWB4RIo29O5vhYR9
jy70mEnm+YpTQzxLlFBH/asH36PoqvddGLEYzgEeNkeUrxJMqnzRxp71wgvBYDuUN4pzSdvd4OXH
MMVoI5IEaUHu75Uv94oOh/n+xpotllf2NXq+XJvySMsi9RzddccEsNZTrMnXw2dmUTpE3YqvTwki
cOcr3dJKN2bxrV6H4XNKNR22GWY5joV7OH1pL6//KD0j2T6deUrwoMhJKKo8s7fuZ1JH8XsLF/xu
a6Davb7YOIdG7vYwJqJW/D1um9qZI6Zwo1aOm7XkDnS4IJ7rKO+8HPJDLjXdpPcdeYzl6MG6tXbe
GJbLRYKGr3ezPlAzpvUL2Svc8s/a1cOgi3r4Mbx3O+/Dk20+qYo/OxzneDN02CJJx2Eygke4ZTCa
7vpOs1u3nzpekf9Tinba0dTqvno8p4Yduqk16dj5NqX64jp0rG1oe7jDHt3ijez6sNYGTENSeaMA
SwYN6Q53MyvdpoDlmeBWMPzGOb3ud1fPLk07f9MyzD6RcmdZk4rI23OdE8R7TclmLroZu4zijo2N
Vz1pF9GTnHwbTV9D9XsFoq5zAILivrv21kW7wNl7o0lX9k+Vpgi9t9ucs27Uxdu4nRfRTIO30OSL
dPyOt69ypBZ/7XNaav+YehI1bo4CBjNiniZbhpopkWB5kbn3TAO74j7VAGhxet4jjDz7qbkVGdJG
GA2vSoPxhaOCPI4nRL6TEtvOTWtYdMO2+MtpcgoP5P1t282u4CCUSuclzsZ6UiujHXIHFwMa3DMZ
mMWdYhvw+Ek3SJ6/IUrCvXd+U9MNCVPtPu63AJnnCzUiHZsTEmrfik5GF2WdD8IoNRGBewpkflED
gHjFLrI8zaS0vKd+x3Td7tHx3aCKjubOqUIMxMi8pg9sltYDwdaO+m5r3vxOydzIeLsxtij0nf5e
R7/1BY9GQ7Sjrtyi1D3FQuomPw1t6M0JtyyGo+giVTpWcDjrLkLyGcgHGaHEU8KXt2hfySDZRaRf
6/TdiC1XJ+tWI/s7P5il6SrG073e3l5lXT22EhmAm5JIAF6/aqtTO/ne4i3phUt06YaDcdX/aYrj
hU3jGZX7IJurhHH1nuo6reV1YT3pKgB+Vdo9sGVxLMU7kec8nEELjDJzzUa9l+0l0KwQ7WLxouDw
xi7mQMrlbDDzSRm1f0/8CPc5Jju3K7VV6xTG4pQqUTLWV47Tea1JnmusD9KMDKfaM67z+h5wK1rH
ul1cr0ccI3eqqvsmHqKJQb3EywYp/HnDtr10TJrLBxwGAxaOsi9q9fKk8rN2oTs/hkFMb/bO8BI6
P7mUcj9mRAPI6gkIbQDqSfNl2iMjL27Z1beVgTpGYtvPsR1v+8XuTVFJskugswPLRdxxTbe8OiKE
6uZoQr6Im4ftd3TdDautVu5vPWv55HgrxbcGN1awfHfznhy8Nifho8oD5SXXEMx3I1GJholnDmmn
03E95a550buOREIOyJXZlqgbJXToDfqUVRFlAsp740BnpNpLI3wMVrU+TbUVMv0JVZPTnWY3pM8F
OltjLqqk51kWvUOb45uIc9BjiqT2OaBNmJS3oHE4c42VKZr7vpGz4hsLCrXe/svegsn7JnB0aa/D
t8+9qyQ4G5YvZ8aZpPToiXf85jvkddSAllan7lz21u+ydpFdjjXsztI/nQbUCBtWFOtMPq5/YsIA
JvlH3ZJ5CnN0Z57HPKQUDahft3cHN+85fvT2Ze8s+9dfMJCejKzjjcDG9ciVjMQtHdgn3qpO5LXV
1tSmUEE2txxa+VwFH4JcdUohNRqUt16YF16CVKEaLyt/e3evu8+KNkjpcJf9K+B3uwxienbGW67E
TZQFcVkNWc0LCYUge99XiPpamSb5X7N4WCQGJKO2XbCrNm43X82XN2WgPR+ukoBhF/lNdlCUldkM
uBcaxmDT3q+vEP+2s1TAC43drn9yKrf3OtXy2aMRbw0+alUdvnHECfF/NN+HTZNx5JHh5dxA7+zw
rK2RUoHpCMBX5JvtEnQ5ZCTzKDhYmyxcOg3BkT9d7ZHmdaofL4abXfFxmROtXeb2iNwkan+oNuw3
AVRqnqZf4vSAXtRotREs/MoInZ9ZREefw/YRBcb7J6W6s7fvPwZXdhsqMd2wyUnwopLw6bit/uZ/
6gSccd+eX+tJGfnU8/EIrRlUXq+dqdnE6c/s98RqR1caGEVBTSGien0SxzFxZP2azlhXUcFnSoKp
Q/PwklzAl9doYJSO0hLPp89Hn/15rwV0jEKqnIwLzU3gx+R4t4ZZvkx5qW/5D8oinJ/qurlGa6bO
DagZa1X91h80FLNPPUo0m8U13ibwmf4gkHn7R9UhFG2yRXsdm+CiNIFdrCzOGm+nLWU8rZKRnUyL
1kv1YV8dK8XsfUfTKh8EW8kF0aZ6diXZb2C1s6hV/fd7ovRn9/dmb7HKLltUj1/7Sft3Jn59/4R2
5DUs0YkBPLkdkuL8LH5KtqddPnm/9TxNImtFqRZ3jjxZP6f2wYmPlpxRICjhjquija79Rd2OIiao
ppf28csvtvn2obM61/VR8gLWOZuo5brT0VNfiLhhdP9JKvzY4xjMhP4ipaon+4oV19JHKii69ldV
H6vbP037e/VCt08V8js8F+3w/RgpEyPDJ6q68S0eOM3yDW3K9Sve2tpfn5smuiGE35Ubx1fUt19F
8VvKwcr3jwVDPfDej9/vjW6qiLF/pWN5IZ8pwJnQyqC0aU/9LgmZvNyS9UGQRv1nWYf4xaa/XMs4
PuJBFA8e13Ev30UdWtYsTFYPZf+uv3gENLXwODrRTqHqzYjnb6U3UOg4TSFepZHZkQDdde+RbaJ7
tkqR2hVvVeUqU+0vQ18Npfi0n/swJo0Swsal0hJEw4akHduNo6DgPfHAoLUs9btw/MvjyjC5px7+
gzq6GzWcrugnpKWSmVW6AHwgXrM5Z03bAMU/fd49Z+jQ6jXy89zjHa+ztuBFJRzdKGPv3Depc2fz
m+cMajJqNDclJRyxgUFFchEa5sXeqCue0YBFi5JFUv3NZ+3JD/1B6TtdBVCead5q9wl63C9j0/Gj
B4OvtUPm4OQMIB9P6f7eh3vkM3/aAnCtsCiqnVsYxU1+RTMELaJ0eYHnPgAes12qVKUIhauio5JX
mbxrxue0CNd0rt8w83Colh6Ptp6uQyHqkrkRrC4gojlOfrnEqaSNQqHS2yCiNn0dot8MbFapl3Cm
+vxNnTVwYA/g+sgSCJDavuJHv/WqPDuAgklyFHzC10g9NksoFv7rHakbfe+p8IsCk7IO40w2CqSa
XUlokKQJg2hyNEx0Sg2XpHVN4lW0uG4BHejPKYOvUdYo1wP8VNtAMHvam7Urda0tQSclrVFR/Wap
TIDxpDlFiochiC49y+c+SS6sgkcb31K0QwSUapf3oTfj6K+6RT3ePcfRrz67Ou57Gu3YyHb9HFNN
Ra3IfdSbQQW2BtJFlC7AFNSJYseQT0ai+gX3QAkbQG3ZTMwNVDJT/lrZXsvX2++BP1jMWojtuPdm
QBmxHv8ga63cd+yFUQbXm6fa6LA7OK1t6II70MHAAEGqIFvfv0XB++Frho8w5c1cGRR81qtK5pHu
UO7GV5xiuUtdqK17den1t2ApnbUlVW+mrPp90NfW2qBmllJTfAANeZ8bbZn+pD/RD2uGs7jEUkKZ
q2QHSyGJVzAJDAIV4TZopx4zW44YK7YTHw6VD3ChA2Oxh79hPubEgqPCD0/sk/ndrl+HZmlP9WP3
B0vqx+gCd/H57q+/ZXRQJKwtCd83O4CwV9MDMxB2VdQBO8sRvYNjffWiXzlj+0l+Zl08AuRfyj5F
kLqcv/Kc7xmiFHCvrV56VNb26bc9qhzCJZP72am/wn/q8X0w/ozv90FtfWVCAsX16qtH4xtEZSlu
hf27TbumI82f88esOCnNy3/R6p26mN835t4a/SifKlR92m536HHmVJf6cosV2tP4LbA75jJV3RSZ
Vw0oN9U4VHPzr0fxnmm4Cbf5obwG2uFac2y1A0iRNUoDQBdE/6gd+it+NOqA460C1UyfQvQlKYGT
FgWWOjSp/AO10BhlE2D+sh9zGa67pbGkcfMa9LApEMnsriANSgE6EMT6rF3X4Kl1+xAVLpAWEuZG
8APwK6K8N3s86c0eHKkZNgm3ils6LhomfwqP5qZ3TKh07s+6A6p/s3+fCRCHR3VlrdR5PMJpPEQK
h0f2AIUOUI0U1YzGVfVKruLKtTfNOdwanKnkp79lAq89eT083Z6iD2VkifVnELm4kPE2vaPR7guE
pLZId9ZMpfabkyg9lJtzi2+33Of7GOXwrDGteqUf8724PY6wOYzwxia5P4OWKIDfLQT8AsTeL8Ep
C2flwKeye9VbmRtjgbTPLtXNJzBLoGalr9pVs7zvTZCSe1/NIrVxOWCx6LNwS7xypS0E48HY3M9w
eLQzQNKWnxDsyUXbcIHc987wHZGR41tHfrKkGL48Q5Z83ztyChEOPPwIzBkWWOG2K21zozb1rB4j
aNJtqKxccY8hb40NDDSSiuQr5Q7ZV4KaxoUKAgM33YZh1SNPvp/DUy5TKM/wLK6oZvHaQ+7i8jqA
pfIR+QnoK3LlvJsBApXzKFoWfzE5b2wLJ6uhV+CskEOYn6EDG8ff+fDrQJL39o5qt1JXgg4s3WdJ
j4aD7pTxrroN8jA/3/b/jZjICDyIc/c6o5PKktqV8f1sPTjfGAGCZW3pXoVFFfAAyPAY0llnCSqq
AEn0JXHHBbbx+KQS04K9qdvv7sI6ZTMQ2AlW1/11f8kFyaNMwn/1Kv0RSY90r0lIoWoMKxwNp2KU
u8/pRRfgDu83ch07ACiFchM7ScB3tANqs7m7QxiG9o+piwhG4uVnBPYm+u02oTEI/yETGYcRkETo
HgaidsNVsW6WsCoijRVHv4ioCP+SSD42Robaq3MH7KnV68AnekVg+gBcrOUjv+UeWQTiTev4yW/y
w1WprlFMeuvk1xk2S9bMwXe+uWS5idMf4DtEinLNOD6aaXNA9HFzdst8Zn5PEJ9oNFbpRSq6Pt4j
N+xc7VAjiF6u+Zf9tEC0I7YQUsCbc+9GL9f5I8MI+WLNNfAqgfKrwP7krzZi9ef5+FLaffqLRJo9
fhDXMbASB0EHtQ/2H77B5y8PeWqkeIugSwG1MDYiqa4usAQoxQx9BSqAymQfY3yN8ucsTZ+id6BZ
2x9zxOeKXwxlA7gAUkwODGIvb9vbVjlcx/mxT31a6zuniCLHkrJDyprcMqA6j/+7gFI6qonQsbe5
h2I6o/jQJQuBIrxx5J1ad4OXJLAuYLEQS/dXUquo+jf6b2WH/t4CGxe4EK+mZsME6EpgA8j+pyaK
YivgYdH3AwjpP4Pc04dSafgOOC98pqTiihwYUBgMEsWJ4HtPwPiJk4LuUH7NpbqpoSFEOoi8xA8D
x1epr78HJIMN2tH8DSBeNKImKvk6P33qzd6B5k3J3J9bg62ARNy82O276shhJY8Raajey2M6Qfnl
LNHwF3GQAAci1bFvJofM9WhF4d+hAJsIIkXoFRvTKwErSTflV031GCWiEwQo2CipD+Kbp//Wc3TZ
oA38lEFwPgSwgt+CWopyzp+OZKsw3gXEFQxGt93jphvo/jYMTO583dOm0m1XpzgITBqNEpkWj8TL
56wPS29njhTg50DWlf9IuaQil1xlr5MOOL7g75CaN766w9Qv3U3qoghNBwRNxq9vgxgUW2EM7t/E
m+Il8aQ5yVoANkxC6QIjONdU5SCLB5bX923vygSQYvXYcYGiprjWDhSvG3JTDWxAHy1KgX8FOQ0M
WcojaQh2fLkZBUbIjD1gVIN8CSDcuJm+R2RrDchqAsFZ0PZe/p4U/4B2T19AhZC6I+DioJH5gFb7
A7JQas+ksKHzyZz1+/y78pNcyAo5bkeQrodEVUBJ0b334Dncaxs5mWDGQCGP9BOPFCSPzFmQViZk
9/ALVqTfBgL23vOuvhLccXYlp3w601zyecaktQSUL3vUV333YUop8dsl/hWfWbImg5lMW4rpwxGu
Hvfp4QiisGBGGBy4U+lr1P8SsgN7RTG2OsZfN9amoCnAw4ibH8rVWAuR/JG0uKI2ZS7giSDeBcol
4nSAaDaNJgKB0HrkMrkkcXAKOHKEs5J1Bi0EyZ0CvkUJ69GxddEfx4domM17u8a3FxPAiWbqOv2N
gM/59NWhkuVxIk2oR7eDkuh9N30t6K3sCYjcG2BJAFsHRPu+yOacxDMYd9wOOYeUmBMkA4I5nCtg
7pSwSvhFRvgMcCvwBShRIP29Iz8B6BucTcBR9Di48nHkJWhYygEUMliCOhbPAOIIfHKONtc0LVr6
Q31iTHM6BnSgZzr8w+byH0HfW9VDRKGP5casrsty2hC0JMFSICw4lC/P+rl/1dD3SnmQ8iPoBZZn
eUfpVNRQYbu6eYQ5KKBqKJxKF/mX6Fo19BaY+uummOFjc00/2ujAWhnDbPx755RSRPaLeUe3Shpe
+bbvJUgmBejnl48zg2ZLoCsNqW0ZOYMoADoQGIEdAmhgTlrUJq+agerlg/3mftDn4dvHl7q0wEJM
xvFGimJLKo6fA4weULsKFEf2e0BlsUtQA+QFosK+BSACQdFx30++Yp8Az+ju4xcFFENaFaiBQ2dW
2nXNG4rzHycgheBcsmyDHHWQutg3QZoxj3SkoezYHsTIlslj3u5IgiFGWU4f82wOGv+UCBKdPAXK
n27wwMTbZ4nBrV8RRRrJPD3FS7KL7QXBQDJFpF0tyJgzmUj8HZ1elGbvKgrRUEFtSvq8h/wskX/i
j4QtPw3X0KGG4UodE09Y9W9+swffITw+L9bMXFynmPHppUYKwRkLDMQVPsIKTZUOtlM0cG1TgTOJ
4tcpg4pQF03fqv78KiblF3e3hgaLoxXXpR8DjJB83ODodqI03nFmjsOZmQ6MBe9BcZamUVd5Uyw6
KGgGBAV7s+4vuoDEIYKM11APp8Bn3abk1zP2p/cAACARmZwuutC0QuHq214+xcGYy1i4CqvxlSRO
6CI4Ic7wwUllBMr5piyVJYMEvinQXVcSwaJ5BSo1vtYpOqo1Qz3nnbIOEtSJ1owYUrwaFaC5gHJ+
5WQkyoR4jEMmG54g9yquWLRXPkDHi3qMdijzYtkQZ0wcoBpjg1KupX6jgaGcIeaBFkHH1VfIa0bQ
FtW4Bf2eFcqkmQqOyzG6KmPQuFD8TYC2QS5inrPPE5Uho+gr0EhnCa1xgAJuceG7Dv48ku/5tYK2
wP4i9+uxMjQWvVmD6TyLLpgLtymzl/gEIKv3hFlbM1liPGXmEEyHDDybhwEzS68Lkvho7Mgw4Kax
szmAo4+WteELrsdooPIYFoPbF4osoos4m3g+aqd005R1VWPd9qSnDxowOjpWDjHuwr2Ddr3gf4N2
e7zcjpMLWynrx1Rpv1AW+TbjCbhoLOhSsZnx9H7GkLbpMs6UABKppWMn82c2AoctaMWydyCvgFda
jx+4tzkr+JdlNNTt9kvmJI9jD2SCwiKys6ilw+hCew/Wxn4O2RpozBtlF1GkedOTTzI5DIwVg6yE
K2S2tJPFiphhhsB5VKoIH/Em1OsyAQAX14Mcj96swgmGvrAQrJjenH2jzJkNhO/Cf+0X+4rfjN/b
LxxVzhD69Wb/bZ8iHWpGUEHcZOwy82arojCwebY2whOBywTeqse2wOZK5ED+gFyeEsvGqvWI0xhs
hwzHCWd3sZyqMTQBEnqv8xgOCUPKelDlsZkN8AHXPP/u0bTwKAYiFOHSFiL8R4jnmFVPnmNx7cBm
xRCUNz4/yYC3LCYyR+4h4TmxquGtMOBAfwlitfCntoAbZtDrw6vgybQeDxa8a5znLBfvCRKlGfC0
yX9b1pvdmvnn9GBuwsjhP7w3BR/4rAI/DF4SeeedQBTnUAgjhIaQn91LLvJeHiR83/0J6C4M5gx3
3d9zjCmF/0Q9yikX1O14ymR4kY+rPpMm2kT86p/sQvgPTpjg2dTosCnz5WAoPn1upnSV+vyt4iKd
OdQ5wqLFECuoEu6uxuG/G3cn8EG4WvDgAGQ5KXC7FA4mNgaaOo8ulRxiKh0d5sCTwSNTmCLmk0zX
GYYneSRD4+wm+/7LKoIKiyNjw/gcbPjvfuZ5QBsN7SkjD6GlvM6b2ZwYP8qcrcLTIl4R2u/ZU2da
YoWwCt5CGuoXvhYe809I1VPZxseEfMRfY8S7lCluTIjayCLCJ+5XD08o2/45lZDmD1afdH+tyhCa
9IWaAPfH/IqJ9hdf/TtqAdx4e/l9CISqSks4VBNm83drvrDQMMsc5atfejiM5AvX+sH8pvVT/g6o
GOqtaZtAy+Jv+3DdKtN2jZXY3/alYYT6Sxixymavf8qh+on/aQfn25rrc2EK9nGjHjHHF3itjGW3
7K1Fovwam/5Mpy0QLXUm2rKafEgONE4f3yX4PF+f1uLRrrgIWI/KFUlCV0a3oRSFMFmLUhitb9/R
nIQZa1UBzfbySUkhicqMAhX8zx1BTGDT97woraT7s5IMOrH88evs2QOiFTAuMkOs8offO97PcAXX
yLMdsWkWnk00q529eZGRluzsBReRQs5JGjFtASqyN5IiuckuKQUXOIxMMkTG2tnelAB1Etyc49Hl
rIOfiOvzhHiMTnRmHPWO5re24BN8ke1wwU2Eo8MRQdec31FAPIi/PIIWB3vl8SN3EaJd4pAmzkFY
jy9O/usMafkqLjiDz2ksQbluMUlIXNkjAUGMRRSW5/KMm4BOvavmTN4eXlNCAD0ckzg54FT9KCKW
gE0hoQSCuvc9s0HKEcEpz+BZ6MfKoq5IvB+IOx4R7YhZ4eNAsuQ38eu/QVITAnD6ISYfbfGHofiR
Z/JxKTfpQFwnpFnL5YICQJkQQ9QNbm71eCdH2f10Xsn3OIsuyQWSEYxS8T6FW3PDeI8A//j9nNdj
vFf6is5xXNxH/LX4ZWN5po6v+qiTEo7/G3eT+NyaBQ/njuKmwiEhQLPFzTfxneJd4YYiJrmh3/SL
1h/2VDyt4SnEqNqH/xhRW4jDrMTTouK56/4Mw31gNtOyYi+UJ617x//Wtl7l54+vUBt1f+EJSQGu
6wlWCrfRLrmoSBQ80gY9CPC3/yBDWOE++mkW9arveAm2OAGXVnxcCBycQDi9KgmkWBxtxSWIYr0l
dFJkEyIbrCu7EsuWOAk+baSz8ce4uDT6rN4mw36E18h5exnIYVhC8YLvED38R0DmlYDMBqHEGctO
6e2Iv7CvLONBUgWIBrUwA+MhaPkVSob/CNTia9r1ZskvIiP9eR26jSwZlwo+utaFu6AJn2QfoDFe
o95aXzeHbukMjU2PVspTktR28Bdg2YoEaJA5r1y83ayB9aAAhVvpjCdrxwFkiB8LDzncwsSYRnqB
QvwvWGlv/J4ZXc6fLmIMQcJ3PPrPsUB9MK3oB/nVHMRB9YdcjH7uZ4bpH3vEPTG59jidIvGavw98
c4YcZbiUC4LnJrgjze/k11YH7CeRA1y7CCjogXxzUM7ee4XQMEo1/XawnDYGVGlXuKWHyOwu91Jx
9qNaEJMSNx0xIHKjJIeN/7sqALbxQMdCJ2CXowv+vGO7IqTWaD4fJ6IAC53QxqbNIsYc/1bXCOA7
uNOfmAgBQNhBLjvm2vqEYZQkqC0fFmB0iE/ohfghtCMWxqkkluEY/qv/TyTa0+V+IAABE8HAOBhr
x+fG4n7AcUc0BYYpWp+gBe9xEoILFo70CaemT+R4n1DKRc0M5qnjEd3RNhx+VolQRCChgBcXtpZV
ohVxsbE4aMni0ZoI/nBS5R4kiAnCAGIUdC0JUpSDLBs1AIbdwH0lKDvgCTAvw7ICfLnhLeAUKE+O
KsqRLVkaiBVRxNAUqEBl6+8ujj/Wjvu7l4GGsyGmzM5w57N3VSs6Be/hWRyE1vILcg14pVqxBAiF
1OHCg1cg9JE4s6hogJcTCKSEC1L+xM6aiautHDULn9vDj8wJREZ575oBsTkSBEKHWrlDrX6hYMpB
4vTlHkI+LQDe8fF5Gn8Qj6uGxbNvrI5FMan34RF7GFQQD3C9BdvPPcPpIS5TAoXLtnApA9CpfjGk
KB6qz6h4jInBsXpsKmLGCESI9olx4v38SDgVUWsE/d4YUcKm64Qtkd03UUgR0fczTIQ0ER2KYIIi
/nOEGPNB33wdiDHuoR8vQmmirugLd5IZYS5HRBPbxM9IRXnlfNuLJYAvfKnjoO0WVyqJqqG6po8J
LnCH+AHphcmF5XK+rS3fGIKAA05oeFUsuW1ycb5RvdhT+IWDBZH5zsl7oodwLUNQog4Irzof4zvn
GDQEjXDYEah8kGQl0k1uGGzalwcxuC74wmCIpyyJN7JOSMbaeDoEZcLXh7RPRaawH/Ass0vgR410
tgD+lTBLK+SGKByE5uHzlpsP77Bx7OP/FdtSONHOphxd3psUcmgIDrNf6N/sCMcGSYN0bdsRvnbI
BTPz8JrNefjIKiwPJvh4Lnm+nJl2yQTzdCC3KCED3JA3j8uCa5gfYB62npub2UEnvrOZEJ4jDiE5
1rDE6yDSELGtDrgvRKu8y68sUlYVcByIZUB81tWu6H3KPCEuq+BYIncy4J2fn7Aom05UhACLAtqJ
izKNdNGRWsIlmvjwm3xA2PK+T0EjU0Ffk8ck/eeMfeQaLD1ODmMiZnhdpFGF+hnTwZCVwuQITTPx
Zf/ZE1zUuYQs4CumxvLZdz5FYgwBV5hFzDdUIzp6JT+8E6oyH2aBAGD5wCf/QQukS5X9kf7AbW5a
I8QCFGd02IFxCZkxldiZ8XltocGq1hxnwRTuz8CFzYUTVLo4HYUUZHQAhv2WMC6Ey+IBR4DYBk+U
aA6hV6Rlk3v/I+m+lhNJgiiAfhERePMKNN4jjPRCyOK95+v31GzE7sSsVhLQXV2VefMaUwyDWlOQ
U+TpnX3Ym2h+Utbe8GUxP8sJ5mxfNtR4/xgmOMsvl9QPWT9ezT/hUXg/fId/Xz+Wi0uM775ZRa9r
zet5Cduau3KE26l+uCnnik4k19oD6f2ZobCx9oteKbWzv27zFfMSlbzRxhPceS7NXNu6gepoVb2I
zUgJ0ACiVjasSpafCYUg6kI/CEnoS/5sQ87fOeR5+WdZzn4zP85IHZfBtsVt+nYoxgcaTuWRumik
B6seDGkHeyaii9/lq7yfLL+efb8k3V/+USNOcvWM0XkwnQ+A8hESuyoxZbafFxnAiKPkKttb1aFt
u7ddnfVF8TK6GEqsyygiEJJT2anXe9b06g1o7Z8sdoo6U4R7yCuRz5gohwCYHXF/dzsuUFmwVfCM
4/+FG1r1UHnqRdl8W3c7JOiWwlZdbDfwCU/mEmEu6jnyOcITfwmPsKvrPPL/rUMHxQW5NzyL87/5
xLbqCfD96p2ARTxst223MMAfGBUebD/vofISnvaw0S3CFuAk8avDg+M1VL3bus061Bn/tqPkruGp
8/Q6MF+9+VfgreTCdmIPODuMU//qQR43BvDAoHj4vuezbKdxhFsHj2twad3Em7HYuThLVdmFx5Ik
x+HJtd7VCD6F3cba9uA66Jwst1jYGjzdiHg+jllfBtZzIrBTLc2tk3CrLVBl74835+xUd+MWhDlh
0TgMGUA7+P/y83iEyTEqtRSBH+/SjBBvx2TPK3qrKqL3B5s34iRNw/D1bsCX1Gxlw/vafZdyP3bV
kNCKdjjJDlzXxM/+WC2wRyHJwWgkBGsuYN4pFhaRB+s5SH4U3sJH+Dd8VBylPwIFRMyhk/xqQprW
2ZYyyzCjTbxTIMy4yoaO3C6xfXGlUAt9zG+/+WV3fylqnpdJrkLF86Uzv2n2hG8l4O/rMn3M7tE4
PRoFTvyJ6JZrvVTvyszWI8c9ri4LL3spCkoMH8cZvyeyQPOspViuJ0pJoYPoIkIPP3zh9DuTwZcv
rp5Vrso9zoal5Hd8um8V2onSKNFel+PF4Ewo2rwonhmgs2+qPipO+EhgYxNrmefrxZQyOKIXuq9K
snQpz7vJphj5Wrwcki9N9C7Mmp9f6URpXT40zq3rvtjKmCqzPtTZtbJfy+6heuwumrlGcpqqzjRW
rc1nonH9ng1fpUtn10k1Ep1MR1dWP9dPJXKfTOkVgU26D3RqsPBtEMcNH2/ZsE1j7fiQQ+lfXleZ
LT7+4nBD83cj6FJsVd4ncIGK2c6mcftw6NVu5nDnjpFUY2OiKH6wfGq9Wo9WofvkJB4vG01XZGgL
H1n0c+WU3SEmKe0wCjENmWnW15LlVCnZRBbRmv7BQDPlp887MZk2uk8M3f90PzsrPY1KspNUY7Vp
LDrXVqxR+D1no3VXAVpdDVqvKI/iZbxbNGjSB2f7j4rBAf+T+spLie0qXSr5wbK7cUpO5sN8SL2L
gmevCuQrmNW6eM3Yu581vDFDPUbMCcxDaI9NibsXTi9q4c9n4/G++fVLZp3LFDInPm81SBZjvftE
1GSPZqqQaGZ68T7HGGrvXfnZSTfGccNYZ3mfQvlVz3tSh8fPU+/Yvn3Nq5vutWOaKfzv7eJAGUgN
6hMCRit+rHxBRedE+TpucElNWb7+7ke7bqo2Z5+HiApG8SHLi2hW3HTixfwgg3dzqpjr1CgkjOYW
FQG6hnNTNa0Z47Ih1akcEgSXHdqsBmkFoZvxB4Cej87l26zjycansbqUkkrxLsGqL1Gygj1M/oDS
6TIkKDe+tPNCXSeJfLTG/Z+cruVVmuk8ro/ZceWCEefBr59cU8/T8osv1dtlVswYyY6zkhmP3SQk
4c6crXQpsRUbJaZUuVIwdaR9Qxk3oLZ6GThdP066VeVz69k5h9FlBqenvHs3bcoGs+sPXWyOkvPe
Pk2S8gxGhUG6t3XbfzOddT+eLcVfxdV77LuwiApJ21VztzVYTC0CSSycn4+eE5daZhuFaqGRCw6G
8+Zp+FyWTJt3wgOK8V+UdJnI98FavsNycKvckkHt/4rZJsyJx7ReBDrmJsEFIVGdM94k6z9haI0T
T3wbTWYA3Y130unKazmK4dnbmhHfX12n3D1dIel4dR/TwtPCOcGP1uxqEcsvppWFrgLRwaevUa/T
tz9nJsS5BKVfFft7ZxiPxJ8tz5xCbHcS/CbP+tELq8NQAOq9kvlJ/qp8ZCj7h/aey3U3uxE2bO7R
2+Fw949kAYlGDiOVBR5F26aUx7FgnDK/DDLH8jOUxqY5VS8PUCG++gxkmv5pmlq28MSql0v1yLZj
eHzVz19kcOGs/sN0SX9kM81k34GplMqfW1rr0Aw/uhjsQInzqjbnEDJTQPSzCn1v4V8d6OOw5vl2
YagNRFpoJcaKdTCZ8tP7CdUc+fSjsk5XjBAut6aG5AXtUgFvosc88vGVeAHkvJViTU0qhjzxdvE4
i1a0/PHqTNsL6MsyEtd6ZfZ9RPXkbVc72G1Og32hp9AsvL1SvU22ptMEZbmWmmHt4WlZRd5Dn3CR
LqN1oTcX6xWPFvtKGXii+1ruOje73Ltf4QcYmW8iJWe+7SqcV/1z09H3s9w3ID2OtDVnTCNKsbU5
2NOywljRdFop7f+hHB9GUOF/Z99z3b6ozduz6GDRr+oZDI9Y2azZTN8GJTHzLtgiJJPKLmzdpvkP
VczxL/uhDDBiQ75K1g5c/2fN+Hp6mNdkw8Q7q99VO9E7VQrd8ydjuan66dzIvHnNSM3CIj9MpTct
jC0j00MrMdwp9EJYQXB951b1ue7kvoM5/E2NxFWOVqC8rS3Nh31czLx7/G1NK0Pw7MSvWgvxVUNR
T5dRyNZ3JQ0W7v1yVdvFquqfM97SUg5GaDAMzG/QNHR2IyvksnOA0MKtn1W0HQqUZ23WpA64KYHE
NH8/GxzcasffVJmDSLZEfFo23H2VzD1qwXDNbJ496DH5Tv9JRGY08kezgenuublLUfmAU2aJG06P
zo5zed1NAyRH29Mgcw1ZQ+lwjXM/QTixeDtNc6cG9pL6L8gZEEIneg0V/gqn5l7NDzCcsK0KP+6j
UnuL+Lirx3LRiu2qlkj6A40Z4pJfiy/1th66xZo6HCQ70HnAWqHr7htN7NQuRTXW7Hf56dIkA6VJ
wfi5M37AO9iGAHpVmrnzOz5mVbeJpcM8AJcn3KlZ6V70GsVf9PfI4fAzdveMg7bNJXYCCnsx5aQM
GQKxsiwvOdRnQ1F983ZymrrGj4sEJjKxbU3WxBBGBoQo/HgzMFE5qha09s7G9CouucVyuWtw0aLd
7ZoeoGxVgwle60Bp3MWwBHpBvE7V1Wg7Mc3Ll75Ok0QzWzrUweiA4W7uO3WjfYuSxxJRr2ajk+je
2Bie6q8J9nVA2UFsjsbdm8igGNYXNsOzvXvbSoy6RzfO2qqaZdgmnn+n3rafYsIaq/M80LR85hv7
xivswd4yqnZXL9YLli+lbaeAo+YEKBW6nvOkEwAEH1RP1Bjw9kflVGh42J0WyVVjb08G3ilhfaNX
WoKGhkmSg/XfbtuN31t62NOt9ggdtQoA50k8VmiRMonSuX/nGHDD/5CjnMYJLXTNXn8t2NuQ8RyU
nBTmwx5pYK4L0OesjlMl+OE7fyvUtDmJH3WwHQYw59rjCQc+Obq2VheirgNZ96hbVrc+hPsCh2ye
tz86in1t+bWfHNqBuvaKPueYQYm6oxzHalO6qrbGm7qnFwVM7Hct1t3L0kF6OeMm6AXruR+Zcqrm
/OBsAIWsV943VyN9a6Z3jPAbq4+yPIJSSvbKFUMGsWV0n8i9amhzart2edHn9F7+3CKXhFppXT7W
niJ9Jd2UDbnOX5ioTkhtm67xOSn0BDrFWumcbKJoM9rjmQ3OjWw/Vrl/nbvLdclzt2rd3o0WgGlO
gmSn0Mt53r42fr3M5D5b3U8RI81zS13hDQHktWTlY+/+5ZJtRiK9Wsl8cb6SSJL+Ws/Kz6/Lqpk/
DmEcj28bjtJRx/Mvgq1Q4XIbUh7CvEljlsBN1Hw6WaAPuoDrX8IshMMjlwKPbk07yhy6Okb50Akn
xzeWisQ94n0kyK2jr2PxiUij8qvrYORFxTwceFJOdfQ4YccMSTK17egN0xzNz1JI9iWulXfNi+jO
F8+j9Acnls7FjwPPSrvRrNQ8Rw/l3noaEl6Ok/sMNKNwxWJ5/ezqt2N1W2UiiVU4FcMR7UcnGZ2F
6eOLO1i/UMzeamKvtjX+i7XjDMaT73u2tsX0rvRqHur6RhUfN+QGNk15q1YWsfJ2V52jrZzTxQyX
tOLqm/mX0R0lm3OyyS163Uzwwabd+rZcevmJpgAF8uPJV6d0ZbMQa14vRhTet82lYZPZfaereLKl
1QyLLmlPcJIEHhvXN9k84VqFYpbZFII3LUfYN261Ag6caE0BGYoRTDbDlArtcr4Bi4qwVkrCqiPZ
f9foGGnY8I3mkWKtGLbyQznwv27/YAaGgjkVXxpwgWz1INMtaRdfl2L6UUq8vbaYc36oRO5T2lUw
+oqiKDEgmfZJLXsihmxAvCRv9Uzz1qLLn0Or3q4d1vFl0ZStU+venvc9JFGuuRnevp4EogEpQX9q
H4ifMKXYBLxD9KMlHuE8+lIe8zB+4Bi+JJfOBRXqZLBQzzIXaU5HB1HqhekcTukXLuzkpbV49lve
fTyPMi0WhOlRqpb/THwVKvQoHYPBzn1wbt/HzzZfu/pjoqJ+6QmeDvhz9d4OHDKbSDWPc3qS1A31
KP/p3qoCvHiFZypIWHAmODlpa1zF5dq5w4UKMnPlNCl0Up1DbTvdNB+l3Zikqx+SK16NRCnTp/Mu
rjUgy2NxPXrVFMyZ2kOMwa2c/1wBQ5GO6nwtqhTTZ5aujNaXxet9lFtCLw49nlhrDpS5GqkoIszz
WeQnSiOud2TlOm/PXo7W5m5BwG0iq8CI5aoqVBuz6ccsW04UEJtMJfwTQPOwV5ZItk/XEj8wtTrv
AM1NcIw4sGkM/T7clDdUfdZMjWaX4sJoyp9WBvgDTA86/N0vK6qB3E8YIx+mqXemWJ14J9+fd1YU
4sRBse/kOH4ssR/WZPAHmy1Kp3Qp/Us3pxl7qAmLh6Qpjo4qOKDahzUNY/hfZmd6HIbDvHddXQrT
V1H/sk5zESjuXgxRmnmagidBWelxKT5DJiXx4aZ+Kl8q9iTTDyLjO6qYYiIKOfJhUfEgrvEdm1FV
lted8Lz+xHjJIJ6RUM7Ls86qCvlB1Or+yyYS8Ze1oo7oePNGohZHDt2IU4MixkTfzT+2VZEc5Xsk
W/4AKbX7FV/1VMtbYR387xZxgmAK/S/IQEtC+bt2ibZVzr5LTub9NZc8MvpLA7HuZjmpY4cqBXN0
By8cr0AqF2utGdjZngwBWGauK74XO98rnll7OC4oxwzghEluzcJKjmfo5P0fSgxnMmWA12pkvPx1
1zTEHV4JnmYkgmEyoaOYq1O4j1+q2jEgWM6ANWznOy4NxawWOvYWCyDpSnIjNHqk7EvszMpKN/Rf
5ScPqTvn/fd9vHQ7l7N/2b/zYF8tdArN4N7KE2a6bubcKTe8h7nVPI2StVt1OZ01r71EW80ab6rY
EGEaAbcEcK56semxcXK+eWus2Yqb4XGQ5ydzBtvC+BXm8y9tqhFSXpLYrXl/f+Aj/6x/D/RobHQ+
cG7MWTOKzWJ8fP1YDC+0PrD7fgZxMXwRRc79V6jwCRSLh5vnEXpRNW/Kek8S3PBnNozzYIe5bE35
sXzycYyIZLVUpj2ussEg/P0KdgvonxA9F/s7BeNmxoRx/Y/9d6vojpCFn6E+htOz0+3ses/IWifr
RtkIqKb26h9+Sj0ISJxPwvCntx/fP4/911d6lJmGO3SVhVEyF9iR3LDlPVXUTuINDWK2rzaam7m7
l0wYAeU7hVw1Lpw3wLJOLCWaDhWsiwOB3qF2Cm2s9pwppMoKkstc0fiy0NPR6a79Vng/Ot4i+7Vi
vPmsXePm+aPzjoU/t5zqNl1Bc7CBJF9hi1DBaQjpXberRvJYAWfCoyGyQE0DJXN4SO8Fecda+TG/
5k1iLsGGJRLfKSdvrte3sxQLrdUItKRmKNRPVSusc9DWxW+NeA0+hisTpBmBaZQbyud0yqP0DjHp
dYWxeryZ+D9URY7dcXJt8j0p2nFLyYkmGcCuUyR2COnDK2Er80q2A8XctYX8DYk2BIvuNI1PPGeL
u+KIcRZiVFfvzUM1R711PUTuDC60ggWPuxNAKTqtCuqJY2/b2FUW05yD8YRVhgLXRzzBHH+INy7U
1PhBNiGnCWGN6iKctvirUP6LTc3u8rZuz3rHIlvg6OCACYdhopaobdvLaqoTU+lsa3fM3FzTeV2V
EuyH1CQ45Ysf7iqd6ycIKzo4lgzNSyfc9X1J+l5RwErIc1yLL3ugEp9LNzF8s1pstG4JdJLm9vZg
GW2m5zh/TPCUBd1/bOqemuKHXed93rg1zyXdKzBW4iLmGKEwGcGB8POOdW9kJv8PiFqa4SWfS5jp
GKUY2y5L5TckbetdyvkPXFFvZFal1RzkplgbWMtHJ24oYhYVbIW/cEXNPgePlgzcN56ldV5tRblr
6FAFqajbxkuNg9Wo0DiVs7wl3x74UkE3kEO6fxWz4/tg38+P1xQGNMSVA+XtT/pzaeStXGodfs6m
HL9r21m2uPs5vG16zzEyfdchtP7Y9/GsW/fx5lWBm/3tTsE/9fxn31Sk1B6gweDXbcvIttkssfK3
xQkzs+gre5BjiCDjchCUndUstW1GrQpSqsToIkKB9cGW5d8dIcu3BbWVvRKIowWm6DUKgoxr1A9J
QOUFqPbeP8jofOJxu6fCAHOavkUvyX6ojGlc/JLNVzoLrBe9rOYV5a7V3La3I1x3aRtsvxXZ21pI
l8c8MemqeNtEgKQMPCvEIYRzwB5HwAflZnHUP//ZDiFycCrGjJqecXu/NGgOARjOIW5dAQLdsgFn
D2vTcnz77pAn/6ALCD/87xXm2QDFvb4dRS+zn1i03JbZJSl5v2fKOw2jGtZOgdfgbXN15bbl+8aX
b2ADuhhMnQdbkPFtxzwscKzBbkAsx5ydCfB1KlB2/ehDfRHFS59tV2NFSY4IpjFNGfoOSJsz0u9O
h5YlzIWcgskPyExt1jYS7RLzBeGfagMEhxBn4kXpiib74XrAiAdac54b/vTCWVXms+iUPXBbRP8x
a8fFwaDJBJ65/wojtz2bOMxcd+sZ3m92VDYjMfM1UdSwOJCxyP8KKF2774NbUjOrrGxrO1kIOma4
xKmqva0n1axOjOahHEzHH61MK/03c4I9CZyNAIAQbIqYDjEXAqs67JM4zp6SewB4tp+C1ttJj9KP
L5/lOPy7DAF8zQcUMLcO+sQgF5+DcCoHpE/nD2z6UEIVXDtLXGRn0bF81pKe6oEbQqfpV4WbPwy8
bfQW0mgYpb9TptsjhwAjtcnrWwmBrUIyznD71yHlOPcY7EbHyfITWMyw89/tQOObDTbpMM1SV5Jp
AiI0osvS9ctoiSh/qKbSLix+QO8DzIb132zkLruHAbOjLwy1Co7AFEi4QVhLfsT/YlNL9NkPyrWu
e5rxU/eyG+8WGEMrVI3j5n5BY1tmdNT6N4GVmdHcz7C3Y0329bte+o+MfR6xGebFmuj6GPsvxQ4g
25p27gI0OsRxnRB5qEX7jlMJh09AtfGx/Xr03Bu/5/7pdvFFRmD/2fk88m/z49cb+dDFMkn3gRi3
96Bw1I1li9bXnGrWkPfwA+bJsTJ0l2Na1hWcYD+OdZ9/rOs2vfOAja0baWVx167jKjig6vcvY7Xi
vLSvz4qoPJLNshVtZVcH35mNbLM1ngXRvJGh+cEfb51kbe5lMc8bj+asl2iaKQpNjA8EYdZeNYy5
alBezUxW9rfivnUuc3Qdxkd4Dt11Y9WtZFqq4Ef5SAX+sf044q7uWgbxTCraV/X2qldQ4e01xYm3
47/UjH7ZGqie26uhwmhylxx/qCvQGuvBvHnuJMfnvlGLcvrUfVFOOTOb+NtQ17D/zzvHz9VP4u0u
RTZVS48Ow1tvQ9H6c2tpqCFlaejZW7yd+NrVQiLjsmTU0bu86Z1mf+mRjlULfxA+e6ALbMY6x/ax
sejO96VUs1DJTVc/orv+TFeWxfQfpdvjbfc+37JMKMf/ckP+D8He4EY2DRRFzO5zRmqyXaaiOJBy
hazMdUe+bGurNV1VEgZPx8ZDV26+j2x7H0MJJk/sZQhJLyCFPPW5VTgXW9/xbooSKF1Odd4uPa48
Uaq5jPbVReVR22reeea6a7KNKgb0RnRbd2nn/x1qGVl6ipW6dbap3yoZR8+qnBWRl+7eZTO6sXQ1
9F4jeQXRc2wSMCYx6Wur4n/BStHGmC/Zhpfn4uL91NtXw5VDRpvGSovKtp2aXOphzJaXQX+rS1po
3+CsCV4e5e2jdP24aOSYN9F0yupFVujm+Jrmul6MomjTu5ltpr65y0fQpja7BvjpvYbZJ90sNQ2d
/t48zwTUAKPPF/YvkAt6s2hZif0coy9M7M5VoC9zNBRRYhWx0deIPAiQTtbexQ1J/MwnJvOtl4Nt
UT70xJ/2BGqoFJv1VXlWPysWVgGa2Dqt5y66Xi56UnDV953zWHxsX8cQGP/Mv0vJsXtbXU9WyqhO
+/8HxRUp33/X/Uzt+REfxRQ9k1Ul1gkSrfOvethnXPTsKZFlLb/XhLwXl6Y6rwmOAHCpP1uZsjEY
uhO0xzeaTx8p9ta1V/3YzjVfBgSxSr6xjDhitTOV7WDXmvWXHd0gDYlkr30HwOps07AyzBDM7bgM
GtKgXotPuGfVNm1Fsbl4KIDWALKXtN2sE4SDfdkMpQjeLO0bKcK1szKKIIwKNDvQufXSAKeQjZ1B
T6GJPJSp/OBEhhoQjoze9Q7GWFUJ8yhGZYqAbziumV2sypCA6qFnzVFdqtaadMgD1UaDai7aVO7t
hGot6FY3o4yksWPDbtnc9rfz0qIrCroZclWJkxmOLPHXU92QFc7uE9tz+tQxZ2k7QPCTAKPcjGr0
0WNT14ZTOIqhhYIiSmg+qsYQVb43uTg2UxAsbU/v2AnDGAUdlGFWVQRyLB1sSTXjVbiQ1mFhFK2/
dd6Ch/HhaR0Vqsk3+4Lw3/TnuXquvprCa3rJkQnhWIzUTdYGih+e4isUJI6DqWqHqvNh04fDnu70
C7M2EVIt3Uy7ovKmecONz1F2cG2GcOZ8e8FQl76weR8t+7mvOPwpD0X/PKpCtyVdstfgXdJdtLzS
3MvOwXTyrgggzTIiJnI9XpTtmdCXm6BbcobpfRybgINQ/TVRlQDroAUkYW/Hzk6taS5Qxw0pvBV+
koOLviWhbiOPzEztl51j9TRJ9zK2kubefBxtGeBbqBccTC+X4dI9f9zWpefo8iaOt8RMqHYmRZbQ
F61+Tr3VOzhmO2B92KNVBbul6kBRvckDxUoHVM1UUq2bcf3mJ4mgJKvBuAJvKexgcUEz68Hlbfdz
7jimkQ7oQE3lzEHCSlajr5vPDlelVyv+eXhfTa+j+ChPUlzA1dbDRMe+OeRHvhrARBtR80K3yRQz
Nik0dz0Xc+8EWQAQzbk6+3z59AYkmv2plC2G+NghUbAxZnuFQbjLmVbyM/8nlg00pHP0vLydS4Vm
OmK+OXi2X3VT10Pl2IBBtTV+DWl4NQlI9V1P1Mcg8CceQZtHF1wFIpbyrVnr0EzUnCy9C111OzcE
2ITzLf9XYDY+0HXsnW9BGXtqASxqucH6Yze0GvyECISmICXp9ckvl6K9Qr3A2XoDoEMaxYX1uGzZ
quGBDCxL+87mTeK5N3vs8K+jBVmJIKrqAKqr7no0d5bm9I5A9GrCwbH4fdaOoshZRukn7yEcvbFu
utDp8fPTRLq9eFdmpcnx7Jmnt/Q4qUecVfd9q+XTChVPEMo26/Qz/slsvhH/vYoFZz/mqH+U100Z
U53tn+1zJRJQ4UJlu2wEkGxJ9V0IWfBRmDadug97C9bHrYIl+56dlWPvC1HQwZdvunZ2rr7O7Ws5
PcxFhWgHZXMizouJt/3HDsy67KTsLXGrDdW7vevPp7nwZPwpnG3oORKfoJW+VVJDtWg5aF6vrvQz
+lDJ1a33Vfncnns/uSgxWFdX6JJN9qfyZtdaMcLaWOnZOzQxLGDZiutaJld0jEbA4iNc1qloKK4N
P+BGLIRuQ3EmGifQdFBa5rkaKZBLXNI7oY4gvxvnG4+3XDMxCUCy+LcbdHBRyWq4VTFGCv01gXHQ
tOta65iJNhX9A2AWnaJkAvKWbdxHPBCdT+5Ydnzo8TLvp0uzSlx8rqtaW5Tv7aX1eq718T3MNNHi
WqhuK8fPiR3P9NogW6F7x8orLauh9V68p2HmHBJrR6hITJKfQ37MgK+pjO/O6rmO7Iraqflo7rrb
xrGRmZm37gent8Wz+ZAI1/HuhBhYi0F03E8pcxgMVH5Qf1UnqulbL0GHTVN3im7fWztioY5HhOdj
Sll/1cAClTSR8632as4bx/a29mqlWiI22g4WQY0zPtifT2kNSVIHtCkBOMuiuBa7LoWRZDjaYyE0
iAqdYH32GXqdrJY02u81BrAMTP1MxCV4PhA/U0q+U2eQLWBUrXpzgvx4ldKxd6skKumxnkjTo4ZO
VC7Dc+dmETOfNupA5zg3Ngq+65cpsaFTcAdYloefqwjVoXhySfG7GqEhv3acDRGubrSrYuR2LVN0
MiZFeoO63adset5bVkWwVI+NVPlWhwAWUczLZyY39s+4RXEEgjroqq/iHj5wVrz+g3UcxIoGcABJ
UjlfPpaXygQL3OxxX3wreK7Qn5Ab8uFJK5+aq+6jxX5ieqrPm/uqajpYMmBCFTq30rkCw20KvkWs
7+wHt7cjP4eQ7i7osn78SzYgi9F1HMTlz1LfM1lhCirA/e7lH4tq/DcUkS9NOBPwnKyDQ+v8x1G1
4ZB0boQBW4CU8HeG/GA4YRKCs8A0JjYWZZ1loziI7XBDTcFBUrPy94FJyCniVGxJLCqz8qMWOFuH
ynbXiIeAsqBgh1g4oOGhPudiGWV34lbBEOEeKw8hqMIA4z5lKCfmNud9NV+fV9MKwEd5ye+qE7To
he+QVaod9WYPbzJwGLE+Ueq0DOW48U6KXYZSppZp3YPaZ7Jpsw8hr7ZDQQiYHfUVywWxIYaYWxas
4moV3XB9bcHSPrwMcJpsIWenelpv2+ch+/o2hxZjcDWGj1TaABDpNduc3CDlMAcFE6mLUKNf9KXc
MFyv0OEhcZyNopMfOk2Ih3QyqSdJ+3iFzRN6yaoVmMHatMaF3Cf9kUbOylaTjSyPhWw18S3gQZQA
C/junCdoAEHAGH3TgNerR6VeGG5aySq0YjmGity+C0NgAeQmNlzVU11gBv8ln4sk6J991C2n7EOS
CocfqsdHso8tg9/P6fVe9hcMJPM9yWadZCM4scMpkA92nQCTAyQcmyTAimB07ILa/g7WAtiYMx6L
l2H3MHzU8r15OzZIJUqvr+u+tH0UN2bFEM7DRNDR1xl1onKD6QG/nA1MREohRXwx2Y4WQ6y84+iA
2PuRu/DhLqa+4vP60z4+uY+27AqOH5mv6+9WBnsvvEo88N1uX4/J0bmVCtS/JnODDUP4IubGdNbn
+5w8R1Pb701l6oCG+60T7vWTpDDpHAl+Cjb2ZCPEOTzgo47FT/uRpm5RNo/K9uEOELNYl889J2pL
/uYSXKbI/5UQVXFKwrMAYgCzTNdmaQQeEh0U7O6YK+nK76jE8DC1nFn0Q6jNvIB9AWFAhaB/zDO9
+xdWcR4HngdH2Wp4q4eWCWkE76kSfIb/DK4el6kH2N+yjfjfky/L3dTYfrM0O97Z73BEkliEvq4S
tvSG1/FS/HVhGLRlpkZoHUzzE7DqoANe2OVdEoYoMIJ8P+axWhbv1KLdXBfipgZNJMw2fCanf8cH
mXeIw77vJR+lS/mZ1JNIBgqxZEgqMWg3HXfDWCo4zv+D3o5/l6lPzRPiwJlc+kcHSt79f1UjxBWG
B0t/Z2ErUoGCLhcYZk+Qmuoy+0OB90gC8chQv9OWKStsDbr3+HfzIkMPdCAR+oLHLSjAs1GAkSgp
9ItDeQLCPxiOhVYqXGr6O/zP4OGdA4ZD9qxrDhK5uk40pCnN2sY07flnuI2sjBuof2Hqzn+87gLx
hZh3gkMFYWvT6OqKMgm0DgBrZmjTuvFgnI/BcNkPr+bqnO/e3pVnyraaQi4b+qqhEiYhzWfXO8wC
Lg36Pg67LiuthosXDD94xu9fBMP8QHEGK9s/wGBiPjglxtxyT1jDtA0Nv8TIZv9HGB/+Di0KbtD5
lec53d6yUDgThT8bbpVdmWfwyDjJC2EGsurRXHFiBKFxPXpETDAZdT+d9gXyZex7gvrK6/s2pYx/
f/ZvGG/pqsIL/nes+zU2miBAWKiE9SmFSZDbcDkZIlAparqJY/01zChlrJQF3lyiywXYFMq30Znh
N76Gxyhwh13iVe3Zpxk0l9oDcG6vGMpiDJ7COq8SWkBbYUfYIiU8LR8x9duZ8WOywyEk1yJyW+cr
KUQCR9GEbdc7l0D0tUSv0HoSefxcd/h8yGTwQhp1c1jkmrJ4qyjrHPgRGOpYxyvM6wIDuSi4/J3p
0P+Xe84PEeX/QlJaJ8gRm3eMz7RiVVEhIxFLlTX3oQ0WhlKmt4HuZZ2ioKaBBm1oKeeMEVCJ3oyq
7ns5DsMND4Sd9VqSHtSllrBQ7dhAcudQN5UbkRqODDLxekB6Cs7bkslEyObhvomxC5xKB8tkVhqm
dk7g1zeg0CqDUHs3gbkV7BoIBU355+pmiH+slkQmfXVd7hGK6WlqyrlNNAqZLy+EfIgjAEYlootX
LxB0+ObILyQFHVqcbd4mW4EBhntOuQY6KIY0mHodTOa8vlEnIJkxXLJAo5dx/IGynm0S/WsNboxS
xK33BWFt8ntlNksOMvulM+M/yuAA9dPYn9xo9on/dz8FGSGo2WiRZKmFn3mnXl5OaEa2h6hwrfvz
8Z7QCLOCBCC/kcH21l/3YEnk5zH20vHSCeukt5/kfvzcus0BobcaFQITkVh2napbfNINSscvMC3P
AG6PbBZyb7NPk9gCNr15KmXOwNOTLqeT9dipQdNVz5UpR2afzz7DQMYxBlyJoX2B1oMmWWRx3VwP
VokLkI4SxpA63PmuHCZVnZjYpePnfEDM/ywqbeGdrw+5l2vQceM+RrZ2fXHvQ/oyUrqKuLJ7i/9d
P3OLMlhChUMa0Q2eXAs8uk+thx/JS8IaI3h+6trCtmrHqMtSWZ3r3oV+Tt2sSBZCX7C1pLXH61pm
Q2lSQkoyjpEc5sQKYUhX0wrmkR26lj48Z2woAe84heZXtW9rdDIUvndoXMikomSVeZbXp6iNl6PB
Xh3XQAmceRhkmqJx4of5bSNgVki3SXUfFVRcs7Tj+Cn3rOEAlgDiGLq6eH8X1nRQTBu3E1bqFDhc
b1UFNCYFagX4zpyEyQZmhTAKjrALdglhMsed21dv6SipejA52szaL1lmujK/9k5/wLa+5nG0vT7M
nCCTz4rHTOWmsPFtvmH+iWMuxhs5xLOvosTRtWqJ+fhT9tdjtSErKw4ihhDhfIjVcsNY8DsItO/L
FCmkxYpzxko/PHt5jO144JvzUneLy/KGYHtONq3DMtyhKXfGYbxvF/faAgsMAmYfHqR/8y9JDI6h
1pZJQHBvQEI/ggDsJtNtGLep9PAUvESaM6Yhma1rek5XUmts6RKzBVtKth02bzJ09VqmaLLlz8Pu
nUtRx4GJyptlMmdvYg3eN74wTpuPTVyELYSq8H8rG842zB+882/unmxPwJLESmdd0jNTleTcEYMn
ITfWwsOgqaoEgw796NfZ7D0fFeqbUQqIjS3ExG+D6NjfVJPL7lwzNBqRaxY/1dQotnqjSXLGuiWH
GPIEf2Tph7QBSAHQdpN7Ea2O6phd2P7B3M3GRBEQL+lxHsWg6OBU1l7e6jNUN8peaPqsvEEIKq77
V3NSAh2tcKqWpOuZYF7VTsMwHL2HiQeddvmlrbuYmCbeUgC1eHR4OwmCCLy1u2C09N8LFcff9aju
nqCRqDAV1Xle17e5ZmaqxuqYc3hSVfAiqtxgeV/P0rmJu4QuWig2ESOrugkeEqmiQypfMg2Dbzvn
Q/GAwrE1HYyb1lJIGPzh4IF45x2BiaJnDqm/5I3cztzDsxmeHowaD3iw0+AjFxzn+A2HuYBqsCA2
zVOsncpMAws9BLHntAkSohzc1sHnvJO0X5xrSbDzeJ+vvGINXQxn/N6RFV2OjRn3LQ3GccDjz1Tj
8iZFXqtjooSO2Lm9oU4CUnNwPh4JZX4gvQzrxHk/S+nY2UbbUUB9EzWPZwWcWrtCGfzbzL7jy8GC
EQwasxbiOZAjzW6OXrWzHa1iJVHG74t8ca3ONz5EeMhUcyVczfb+3xBqXs+14zWO9L1le6eZWEcz
BnWXlRUPtdv3YY5ZV2jmHsVbcbMwjW2SDCPaZytodBLDnYrmp5G5nhFaYrjqw95qC5v5fECPi164
biyr+0EO5yKE0tuwXl2sYKi16IdeDDkhDYzBmBmfWashE5kVTPa/i3Lh69Q71QrgsUN31U00b5N5
0ypSe68qu+G6H+ukNeG7YcKFRMeBS2F2FJfV10Q9giaRh7HDuLm8PZoSXhHMME9BUYnJaUIZVT9f
HVHF2GCmPwdQ/WYmm+5jUhgUVC5Q0s6sc8Yf58rKHvpRubwVpvfqEVckvIckbX17XZ01WH03jXWi
Q/NgoqTBqRis1ZP1LDRPKxH6LW20eNuqjYxMBNpcv0QZqNAVo2rpvqE0t1yT5r50Gi7ROgDwtfNX
vLZnxgeEU2q+IGXnpt9Tv9W/yCTKuVqqyWiyk8IQiRXhFJHPHZ26+/58dP6PpDNbUhSJwvATEYGC
grfsi+Au6g3hVoqIoiyiTz9f9sRMzERXV1kKZOY5/3ZAjluvZ5YxNy/QGTEn0BASIt+TLHgnZSKD
+iU8Ed+4mKe6Sf8Fw/7/lkWg8YrNzedweMW/8LrIz7L9HoPHuQhw5iXxeQ8i8VpwJhkQXqwE3iOB
isCABwQtO+YXjMDi4zd7JDjkBHRT9FHIZft2g049YibbCTkaSm9k+yg2CuN9uuK8GDdnhlzuP+tm
dpvKpG0CIy3/MQmr20TnAO7G3F7sK0Jf8nJrRGvXKSAHYEnf/uEC7I1fq89K5++I4AuyXTPjdk/w
xS20pIoE4N2cc6/wmjkDzuLO/+6qnRY3JETAlDMMyGhcdLjZx68P1fkdvuHOPvb9oITlQjpcJ715
Swpp8oYaQlVUelce8kuSYVG6+mlOF/sIfi0VEaM77EOGbrJe3q8gw07zmvL5JKYHP104bADtQCgg
BOcxmlBpcFAGpJ/gw6IKyPdUqdKSFiFg5J33nkrHz5ry4hPQMf984O04R9jC+EXWZgkHUE5GjjQf
JLcFAFidE4pII7v4JZ0Y4na8zPRTJWZ1A6EYEmIqnEU8fycFbu3mQOmZ0vwZISOKcQLBk4A4UbXk
e3mtM1nOkA6PRRaN5hePjzwh3tWB4PbuE91/ruCjVhS8i9tEi1FUUZkwsGsOtTEuYeZGIRiyp9gg
FpwekFoNIqw+MQJTmbFtJLHOwdOBTbgyn714Dgc8/aVudLhE6+BaG/LxhjhLOnBsROmsiof0okzm
gs+jsrGrNa9FYvSkcpVDNmYqmoOQvDhLsDgwdcwZGb/mCKsfE74CVEVCwv53yGfdgXZbju5L5Amb
LBwk9LJA+4IQZM5ZKGNkv4DnYSrRppdQO1S4AwUTxLDFGemq59TXt0iZgwI2jBzS+IbEGEkhUntL
Xt7CfJqZyCp73udpXs595/di6IKBrg+5CtZlMM/9HYj9GdSsixQN1vi+eMKNIFAnXj2n+aTQRUXH
+K8Hg39NBBxUkJckVBhAgqRxDWx+n2qiaQdBBm7eDsW0b6NA+TEIutmTPQmVU8sLj3b5to+UiCIN
2RHtOOga0xas4mLnLWo7j9lCqnTOr2fAfaE0NYqS4QrWo7QYqQ5Ji2Fg5KADQ3hhs/msL+um5zJz
SBOz5G4cVo047yA9D3CKcetddl0IGR0JnVsWlMT3FrbE/t8LR7PSvk9eQcqkS0Nd9OJsBhsRtUJB
QTzZOd229PodmPdRtdisSgpkeM+tAGhvi/40HQ+Xj8nQT61bUob14k08k1G56YmjAR+l8yNxzOFc
xpz91XDloPPpA0EAIJDqzj4ElVPjzIaxobVeKGFXG+mSYzscUF6QIU4nqjhNxIPtNOzGAPfZSmPz
TXfMZJvAMVEmSeS9Vpg+58oc3h1mkINkndusNu+10goDt54xYNwTInP7SyKa0L5pySCRZAN0fscv
RzWibnlIs1m3LKLvthen//II8jALH6cvm60ujsTjfZrHkKek0QKKzO5HcdIh6Q+fO338Qjv0t9fw
kh76ZPOwgXDO4VjfVlwvYkpCKdG4Zx/WjGrrVAVXR+y7d/wUI2DlER+/QD4zV08PNAizR/KefM4d
R0WP4j1kXK3LG6yiEo21KP6h0MPrpI9+9vBYZvPHQhe3J5tdZk/IuC+Fn2oqgDxDS8XJgEZ1wmm3
wPS6xHsaMFvwiPD5NmGm0qb2IUWsR1JBGnK+tBSAqDqojAYJuzZLAHmeiFxFqohBZDIcf9HlVkT5
9iwYBPfi9ma5eSe5tnRIJWULbX0cfqsfRzvd5oQ1TEBsupXiJ8GGE/JeXSW5rNStPlVRbJK8SrEx
DMiQ/YfdIfaAQBn6uXtdvKhjFWqFOqwPQ5eJJEy4MbR5FihxR7TS7kscEbfohnCyv6XM8Jl3th3u
Ho4WIzgsUEjD01KY5hx55CePr3DtIHyeqF3lPyiJqJ50C4ovLZHsXlidG4xM0lxFWrHtk1GKPw3+
qRc/uYQ2i+CXyFEVDcguflItkYUZYM3w+FuK7MdW3dcT8ne3MptmHg7GrD4snGhYf1DlzR5i9rEs
SVjOEhze4wpI50llCx5ulT4WS5AOBklBetwoInlvQpaEmkPQCPwZDlqijqI5s0RjRfPOGv5B7188
5kTAScusYUbkGX3KR6I6EB8wYZhbAgVE9u4AMljCnJ+5qpGdbwtBx3QHoeRndwge3KpP9Fgwky18
zij5XAkSijzjQA0EedfxGg0RfD9rJ0QPP4S4T+S/srlbCqqzRZeRsvkIpwomTFoL3tAUm7yb04KI
khksg30hdfB4wxJ+7M6n+4NOJk0JJqiCShraO56LsIMOfeJwh9vgnaOT4Kr0YYCw+b08vgN9ztC/
cTFQYYbMjJ/dt1woujA2RYeLIKBLW5/2eAKoxlEdqnEVtYnsI41C0MKZBCR+flgHkrYn90XORK0J
yRIUHZjcPPRYsDP9SHGyiMPkYrT+6yxv2/B15lUjyLmQLLrx68zP8SQyAZD6fwDKrsKbP83mrByG
53JJ6TQS3e4IArw7KOyjnGpK2APGE3X270Bau5fPm1Wx1xKhKeZ4gdJSzeE+ZwStONIezsV9TF6z
FM3ScHahZaiifvQ73h0MNOp20/lakiFCqinv2G63QjNEfwu2h4nToAKICsxmylSP+YopvBpSjAwS
yK+PulsaC2UzjKbHLYpQtKA94xJCD3FZyY8WGucqOlAHO/kKLasjqCkVRQHaXryiVQDGxWPJcc3D
hnVzzNlmP3l0AcL488hmvKujWqMVJ+eMAfdz6mvOAfofvkPkyvfQoKRLGg6cj9ThpL3RSHJ1B86O
aooUbs7omEAJO40FsYqQZZmHcqQcKDe3BN1YQglMREz42il4nwgon7wieUVLZGgHcY5wZj7Efkq+
9Urj9tzJiK5iLEeLQfj5I1UJahYayhgiR0U1zqt95oJ+UVD6tCE0GVHv0OMMTcCMNXlM0TGtCtZC
Srg/s8t5RkXzRdsFhS86WAo1VDnNKnfxrpg43kTwNVIuuDfJOMCqY6Y1a9hnJBGWYF+AZkiQ15mn
RE+Q8ZkPL5Omk56M7VPh0W7QNLzDUUS7h+tyxzmGfJYLy83wqIZFFwqp17ANw4qwXm6+zAPKDAME
e0TmgHigS5hdF4hg4jtPOJSrI1ElwswCFyGS5KSyfl7rHVOHw+bA07i7zNiHSE6oQ6oDJF/wLwgn
O54gDG7R0BSNBaUtYQzDNcTyulv+iDYwM/Qs9bSZ19N6KmcbXZ5oDO35aWTuZFaf4+M2RNO7lql5
FHXdvKflYM0lPeYzEfIRDvcPivPChAV/tyZgA7NphTToBJj47xuo/1NhtNEurjKgU7F6rdF0qwvp
Eq370OYXZGDquKcf8yK5UfMVQ1y1BTAEc4s+9wdhlA+7zWWzj5eavaeXm1l1lJ/oZGGSEFtvGfYA
+w0suYT0h63BIQMYAsT0nup/cCx00frXGDLYu7JbRpeZdGYQXOJra4XCuBWAN1Qr3B5ymr7KdA/z
R3wT0RwtkiggLFyy4wZOHcnRiwAd8Z1sabpqzTPe60JB7sJ7pOTffHRL0r2yEL/gcYSYAOnkL2hF
6AKfcMLjGnEOSrU5guLigFafJPHoGz1j9TwYj5LszG/WeO3x/WGq6/eCxnmLPObplqR8g5v0Ua0A
IFVmTkw7bzXJP3alQxH3Fr+JusaVNkoGx/ZAsDu4/risTF6Nkv6FM48g+c6AbvzgBOABes3otPvn
z1z+a6fvRf8PvQ417plK5bFUmLD0QcDNDTPbl/3C5/jPwMbSwCxLuTlCXcCcaUwUO7SrlM8qSgZy
bZCCM2kFZxycFSAlmh8u502y+iAC+D1lo2TGAmwN1SiBIEfx/2krtvLsT2YKGAfIvr//gIRRo0m4
P+m6QMs568BC8LGfYO6gUIX7bvPmZEn0raI7n8bK+mh9zUFu0ocMV1z2/grk+AGA/mIy8fi3oAd8
n7rFe8GwlpulE2xJPgMRXaQuKrZ6+tCrUbAiDGCG6abHXXgy6Blcz8nPdAHl5HPUKY9XOd80b3i7
udVOah3QTdqoYGRTaY/3lGiTZs4RTYJUbjFFT/W4igMyaCSzOHdhOwzUGwN3jf6STkx6MkPQkLej
A3rp9R1tj6hVsqFJXdMHqknF5+PnuQxX4sJQUrB/z+qECpjvk+h70I8m/TbSe86lM0fkIsnC88tD
qePEpm7m1h9/f+mC7rSZPSNlrs0Vt7/gHOZuSalZcFaUNj/FFeG39AAxVewySMjNN7egx/RS83U3
jxqHfWt+CrMRD0jBIA3Vf+DF7SJuLsuC5xFVjLrO8YPEqAnaKykKJsgduzfmoiW9PW+3FwJlkzL3
x6LCFyyje3tvq93o+CWfzPjpoMo2L3Y/vqjpUJyOzAvf37eHyGJyu/90xJk9YPAYzUBqOjIaqM7g
9RVCEkj508XCkSc6uAOfj/zjUvhVH7rT9ez0uW8husugoKpCVUUjQ3JT4d+fHp9Dx1dFFFCpzTX6
sGE779Pa91qhn7tKq7YH6305dISXSJfCqXGx3Ua1/YEGuf6cGgyvQIPzINGufjNprbAyvTBVZrMP
rvu77n1QiaC1RZlQxm9yhdN9vzzl5bRIF3d5inmgDgqSpdOAjB5BT4B50/2zjnEW8uRiSFCWODU2
tylIJQ+fg/pbBX8B+wH71Lxm9UF+yAK8kWriyCT28NRuYTDADe+LQbfI0It0i2c9rnVf0t1Xz33z
qigy8qDGkzuKh2nSaWSEWRAMr1GsAyLpPaAqMWQ795jlzbRgaApmYf9w1RX2jbilr8ec4T5q8hcj
0xwMO7g1mFYMdM9oVaLdEW6TyYmvs2ehboIuZogiRgwIOBwZsGMDQG/ZeCVkc/sg6PPiMJx/oTZH
VCW6+XCJUbQJViE162cPgsr/RV30jorJPVCZVFZbB1Qj6CvFN65hrzFmkk+Akw6zWnAPfmZpnkgG
Nhl0hS+P1J3x05GRv+qglkJtCGAvXNLA/Jr/WKFl3PVBqJyeLaNRyy0Ff0vmsA+6lT90PNnT47dL
UlTUrvrg/2RC+o1/8zrSwj5MIyKlN+SCmDd0M3I8nH9I+B4wzeXqC3ZYh5+twiu6SZW8DSHJJzmX
iWp9Bp19g1qYuxHoM80DNTDaF0IX7BY56Wvy8fvotAlNoSghAAkInu2Kj0MyQCS+Tvnr4Xwxahs2
C/UXfDBfI5Dcuu4yR7NSaIpsggjNE5KNN7+4tURaCM7CKdM3QdJgAg09ac9Xj/wz0P0ZL+CoXrWo
+DwE08CcdeMXIRvXgLeDRZ5KmBVeOyQ2Ud3Th8XMsEPgTVRlcPfuTDVpvOafehR1M+WX4NwuL+uO
6MhBXIh4s0LJBLfYGTXSmQ0qOiawMcnF5wC+7uqdHj6CjIyrAjkftOD19N2/t4iln2CSsP1uF6cJ
Npbe8bXGpLAhma4IMfbesT9zeoDCWwTGWShmzL71I7ctm1yD091FEuesHvPGV+w/RiFheu2bB9gr
+2/14+oBmDKwSRA7H66oYHAYT0gjI0brSMa6EZWZsR4sn1D9JzZka4bq7d9PbW824UILMetJyNlz
wIgft4u5E8iSS9OaEc7Cg7ym03CEFo9y05j1DZgMmi4YZKpQkXsgRhyxRvj1AwYy3cjXwL1mF+Et
krZMRwtHeE9Jjkduh0kDNYS06JDOiJ+m4DIhpoiLoVG3AI9MceOLyXOhh3qiEjZAMrj9JgfXKHwZ
nT99xIm9L/iO271ifxM8qh5xZrbuESw0Icxp88Nemtpr3Bl0yL1t6ZarwZZcAchtg2i8CObMRxPo
DlesE1sdd1FJOggqyuk7utuf8S0Us7Z+tlgemk/GdMzb83rT+0pMHqftmkvk6JMu6UvTHhqE/A+h
RwzYjsARR8HigkoE3029HNAfy2h3MBMYv4iNFWKtN3lvsIWJGXqMNZloy7WMZxi9Go1OY2tWTYJM
Aub6TYbzjkFi08exYeIY9gEy7bi0vJw0vgbkMCQUJdaDT/Pma4rwhXDbUCXwpx5eiZo0DPRifN58
ks5HYmXydpBGBzk+qT75f2KYhMiHgIJjWf91IpLEwUos0sycFwOs5Dkj6/wqeS6us+uZVeTXG8Az
7nYH8oUEfpvG35CtBhPGh8euYuxVJuyY9H4F4kcMMHZqEzjnNcwJYGqSfQtu9miKolV0vEHHDnN1
+/OB/+BSy+Fz0kVMCHKGYRlIFvpaljwYEzZi9iUTnI2ZStJGzCob0W7jCXaoU5wOzzKKLmc/DIst
yUMxw4Kir/90WCg+ZlL2YIKAOHP9lzdYaMfhrN2MFpxqwExygKXMlNwTyg1UskJpzHbBHQMJlTHI
syADgFZGYM2bdc0GsG4qTq8suNOVpjauMrAu0MHo4jWxvM/C9/i2fNGP6GdljJ4fldQNmugWPbEh
awioHxGj5kQkChcQazIKm2wBEjyaIor1RIrIwEfNKcaWTbgCHlcJEVAL4MBOZBOzud0wpYF+FWIH
pJ6mYZU5cJoMjSJX364m4sZd8a2MwL1ISYnkA+opRi1Ji88fRWW5RMbuM5x2TO53rM6Z7s2Is9q9
Rhw+wvayeqxIwRmwK/w70kjMlA1lyuDM1Re3N8F2SOazOaC/AbbKmyNHiI3yaWzeKxhWc011g6mW
yKwpQW0uGwcAzfITI3Kf9cSIMaIZh2F6aCDpQ9m7zdiY2W6f+DQw1Iz4fFh5CQX6+n9k0rlq0ifE
sDowf8ItfUyYnC7DmC3azNZChFvNm1iIttFwwFQj7UcjzKen92VzjwfLYUS2Ips9GDB2XrTiDqd0
2AMgsEueWuJrsaVXns7Tw9nvIKVa0t/gtmijEuo9X9+XgyPCc7OMbuE36VzFfi04A2GML3R6gBis
NyRQ2CnJAGLfQrrjl/HLLxx1PrLKQIiLX8yIItvEaOOSpUdSEdrtj9H3Lsdy9w35OHYWYqfAmWqk
yQ0H1xDxhRog8VBdEBPrzavo7JKEdZEfy9+KTVM2eEOopPkpkYbCp6/NFoc9w3zNhrxD3LpWO6OM
3T0nL4etFK5OdWVW/WiczsUQE+A2Z8hAlpF12SCo4F69nKH34e5VvuqpHluwwywUyJ8BUkFtzPwn
nrARS5J5HxDA+KgHxt87BoniwzEMjPeG3/2Y7e8YvuC/GbyGR9MR6JziYzYtEuhMiErcJkcxbTAH
f0RlO85xnQmhIWYq1AUXl3YTUQ6oFFV/OsXEBBCiJIqn2aU9zX0l6LmD6B5eAENf8/eknQBHwYLW
Y6yT0MOdV1kMBwbIzAzoBix21T51FWBTBTARaM8kHy1+eOqkCwj2w8d5HAEkoYY10acEn30LEgJS
hqmr3OJ0KoAYdmVCJ0HPUUCIwFGpxo8PRRwywaTk9JxU7CCtrbj0Vfh6UNjiOFwrwddBPo/jPrOX
V+APHQCHRw9cejlfRmQxEb/sZsahhyCiYidBZC0uSk2LAgOAzB8FBF4qt9pe1+B4pfcV9Cb1kic7
7T51hls6h8EctImugxrjvuUttZXoq/U9KZctUO5vNprpiBcXEJrOAyxJ93/kDBPOsxluXmPZb1ZP
kP2VAH2L4DK7AdFUrBfYrd0X5AX2DjAo52+6sJ6Wkx9xCBdYbaAnU4OcQZAAQVDYGuDVc/M+kFO/
hTcAOIgJAyGdCCQYnP0CYEfQjSWIY1nIxA1UP851PRhX8ehw1w3Irsv4QiEQvw85zd+6Y1M8sNk2
u/bAMLV8S3PU7C4uPxddCUweP4F0T8OTeu6vRiRhzbVVnahLHbnyUUnNAcQmIQPnIXdEN4Rg4eNI
ugA/njHGENj6QFqphAV9V6RrDoD2uvl9L+gwNGSquVdxwrOlDzOzPzSUwvypJmbMe4bi1YLS5M3A
7d1DFdcXRknqLZbdDr1K8SOtqS/ZSOj7Z3gY1f/FKC14nbduXGmcyddA14fsmGMHbB3NDTgTuFxq
/CguGDgAoswtxmQHWpCavbuln8rkStnNYIWvw/QCug9QlCvp4a2FWQ7Q6C5bKq49Bhn+cI8SJkS/
jsOnArtgHmZjpZh1mTf5MlWFSB2SDPhHwyOZMfQvwyWZIzrI8R4i0wfd7Fm5PSydblbllnox5T2t
MR8nE1am90KJUu/6p0UPxJErZf7ZZrgNwCyQKlMdP4VevOOCYn/lGQCMXGCio9MkJaClT07/sJq8
UNkBIzMBkMf1JPxWgGEw8XgpAQVro57mBAKCkLR4EAyuLG0wfOfqJhsF/CaSwUZAnKxFiVZyTWcO
oavl5vD8mtFRsyKhPoD0wHX6mCmfpjww+esGQhNYCHykAQDQjTKRATw6ExQC3GyEoroV3fh1rRHL
2XfazLk0FkhC27O5RxU57n8j8v1V8vKNGzlIkGM0HTwF4EUJ/Xr+M3iQ+UVcVoJiedII+durK0GT
ociH+mBTOl2MuT9fTiaHn7FEnEFiTxF1hj8/X2Ur1WwV1wECYnKO3obyM9W+pYioa+vbY3qae7na
z4IxAKTeW3XjAPE0c2IDfmw4cPBwG9r4wt4LKkK6F1R5a2scf6R5Uln07TdjzfkAzBw4DCXeKHHR
hooolr4MpwGfv7Bok0lgQDhdbp6URGhPmGr4QlVsPGkE2J7QBRN+Td44mC9Yl8RwDqs/EtHU6Dlp
jdEWowtEEY7n4f0wr4qJOwrts2ZVqgEcQmog2T2vl6n1jQs3rhA5OGrMi6rzK31YZmho9PKrQ1Ok
I8NmzANYOEDOHok6PsiRpSI0/RjN/nMG7ELgJx3bJQ/jFykSNsVD//wCpuZ5+Hcr0PGA8DTnNmX6
ijECjwM3O3zmjzBf9VfXLZv5g26O5/M02lYTJkzweM55IQVzAZb2jbq6bUeI2P/KCaQey1Wgi2vS
5frnDiQPuvkMLvk7PH0YOkA5lAH/ANh68ZvLe3ZwIA/EiOiDyd0ATESAmQU9TpXV82mOQJ6I8D2B
CZfichk1+wJYHX/8a/9GOP8STpiM0QtkJ/P8cJGJbyArgNg99MpbFigCAnYSiG6VNoq7dK42+hSS
FOEj2BM5LNQdlflSDXZ5gO6GlyOzErkvszE4km34/EduIrcj1hzMl39R71ZkTGX8nE1eF3pZiWdP
Fav7VmFlMVG+5gkhFjwlHdKTFl8ILC+r4I2PkrOFwxFkBOfwxfxg2cvt3xJrDvdbnAUtrPcP0QyQ
bsUE2weeJZN18oStxZI7ZbHf6CT/YXew25VJ1AN6QYlwCxBy1M6twwoXGCqQAVqZmHcA9sYG89vc
t8C2fC71zLag/6lngjjA13ILhzpbGGpAPKKfNQcoHxeEXd+zUXE12hOoKyQ69DsaJRXjC8sV5cyO
nUs/P07XI6f/8opNihBsktclgc+NVr0EfUU35wliU3qeFETXtAdP4gakjbSpeAiB9YjBJyCZGdZJ
yQ565s6CsCJ0uZzBkOXOLLcaqa3G7agepUgSGef8qy9GaxSIkM1Ic87VWYd0Ayuh396D31+Ty7hE
J3g5KxyNdZKxZJhERcEL8Q9BeTG/RPMD2JNKtP9tWIcjhKqiLlFnKb6abP0+FXOA7OLMmczTtuHs
ZWWQFoDXd4zGQyfk48FnqKdtzxzF0h+P3C/gXddJdbweXyshLFmBrkILZWfAzq8qHib48Pr0Tok7
hjF6rUSysMExyseTDvCVILN8fASVe+Db66YeiZXHnsVP9BDrMe4Kn//pc7VlmA98YKx8DBAosZkx
1ZlaZ7+ACxArMngXacvNBkgVXHlDPGXu1Ig9GueJWZOLkIbvMlC+pM0tX3RKSxWMihTHi0kKq8xA
6R6CJ+d5t8sk28nnzxmeZUphgNRuynsfhPeEm0N63vl30K7zy6EndLjz25jh3f5zL21Kgq22+Vyi
MyCFA7ARpg+ZVbpKg8dWOXKYcAcQb7LKh4hsDJikgtndXwu/qBi8QXt5VKMBSnh+zRwbQqZZMlie
arLS5NR4EkyHG1iYLyF5kF2xXfaO3z1Ha3342d9pd0B/NRmeHpM2GXh42+HAPgapANPfGMKrXTQ7
9pPnWV1xczgvf/Nmxpp/ntHZSX1RBCFNh4UAwwf6J9nzX9Bk+gdNnZLlK/gAaAK/nPLfZt/HgXDW
2BLQZuybHQ6M/ZAhjCgH4QspQMUjw7ofAvE9zRbJHWZDCroDgMkSO2hwX3zP+vKq4MPIezbVy2jB
Vse3fJCBo07PiWqJT2yV3/1AZ0iOyW7Sh8+ONMnkDQucvRXIcZ9di6ag/rebMSpmeV9k/vP8QmAF
14qOQt/SWG707WB+D7Nx6snTOtEOOGI3nz02fPvncgWbfRF/8Zs9SP+CYCb75BO3i1HIM4wFmR7i
c6agVre8RTb215nQuECfvWdk6kfsG6/5D5e/vIaP4mhAnQhhQzPDD3dmEQ3+ynmzeMS8h/g2J3ty
//ZuGyK9xq+xFL+T96Fg39ncLwaqldkgehwqRrNC4kO+bPsr+fyd1HHhM+DaKaYIb33Nvfj9JZLR
6ZMnfvxu/sDlu1Uv/pyHfjWWp1xvXWPSlEWBpwCsOtJGSwgyQrk9/jrZjIBDIR+pRE8wYFq4dTlX
ca+ZZn4R9YLi2AYQLhSld5wlh2IH96Va+rE/KWN9eUsK9zJWlw9sqhoYB8s9BalC3i+2XOeeVGMO
xFH8OPw8WEYUBMy9QyefEiBGEo8wsw1N2K3SLmMO3VhLKNwrp8Ls7d939Z6J7OzedkrWNvVdH8jj
3RmfYxYUu4H9jVFQ/hIdmirRF68eEPjX15MOGtOt7aEvuU8ihL+Av/X5sXvPykBF8N7OH7Nb+Dpl
x3ecDWBbg+vfg5kdC54idq1BRKXs58Hbe001og7ei/bAG5pKcGvewG2wj1NBo078+gApfhdIRNbh
T6KjLxNk+gFQtfd0B8T3XILKIj0C5dPHehBhaBTOlfMX1WJ49bAsbatVZV38f1tlOx0514HJIhkh
ObstsfUjcK4F3gRERiOwaGKOJVbqcHz1gHMdTgmK3tZ8ImRozlqiMoHOu47MMmhjMvYDSOk7JCSK
f5v5YB4g+kL2rt689si3N7CjoMdBJYgwFvmrFL7DBqUBdSXtq5vuh4WBI2xzXQzQ4XL6/lw1fInK
G/3k7AFESvwvI5w00qqFzIPSVQll/wsj6Pz4xmKXI+2hEHojLE7YYig+m5zmttOC1mTTD+Hk4Pbf
pU9BjL/e4XdIbPoH5SwvJKhJ+3XmRcxiCgBE98mEqaUWvE7sS6kpAx7NtNnDKb2Pn48Z66BF6D95
yX19pXTn3QL87rMVN5FOs0XuWtPcZzHjOgNo9cHTx9nJS5E8cCWAl3gJ6qz0aXY+Qily6uYDe3Rg
TT7NHK+S82hjHcijOLeT4VZ16n26TVl990NNSBe6hw6ZpkaIz7HZ3PectHfN6uh1LvanZ2Sa3SdB
kvIE9Zurdy6f90ovzgi1CDEi/+e/aDGnb0KGimi4zVecOx+0vucbgPsecIiASnTjdxGF7aKJmXIY
95Bo9WOutcWpj6KJ4gk0/7vCyiM8Rn3RXRGM5+Ej3XAM+SmuC2+AfIR+CT0pbe9ugNycidTkJWK+
kI1mhYTkLyMEqndUMVhwrKAR+tqvfX3CKuTSAmug1PWMNBSPMi5b38jKVEKSx84qaApqQRjYiRKQ
dxyCGKB7QYthfyYwFldRDtVeL0QbSQZFOm0PQ4ceDV1+5mU7DJVsAIo9JADrSpg/in/yrchFiega
rDaA5HRf0dvuW/D99t8v2jOwPhzsux2jlG00gCip5qzf8G1zTw3mR5iIllFaS3/pRlnVke7oTuG/
/74bepnhZBClW5KZVfjn/v4x5VJpEHAfBymhYnUhy24iBAv3+IHcGUQhsynmM086UJqiRnKEjOSD
YrVyKfWcXyS5FTlM0M/1RJ+mS9khutpDSGENXCnOzF4EMXFhkUibAfLEX1DPUWLYzQxF24RxgD7h
6FE1VfbDzWP+hUw6wWFgb500/i8g0j2wr1CBDwtlGsAhmcVg+pK5va+5p2GHzK03znmQf7HkZlPJ
FF4V2Re//mn17I+vH3sudD2q/nxWeLhjJ2AJ3xXJ3yGafhyjHwaYVLO3I4LPJZBbkX3wHh+OeBSZ
Ip/ZAADBddMuWK3csNQvggxlc2cqJNhgfxk3YIFDr465+uwWP/vq3eOeS4EgxTz7zsdXUWUzAtb5
zJuIQ3tXbjmkOXVMdmsj2wmA6wJMylmLKBTlInIPbqeGMAS1U6z79eLu/EslVg4ke0HiofUXus45
ilT3GDPDw8n9j/MCOQOiiDST8SGEo7W+ZPZMNi2z8DP7Mfmg6cJVYI1Y4bnbzZYith89GUHTPHVm
h8/k4n4w2s7uIoVjnK5gTDifArY6FzngpHJG7hVQkERQV7Yv4S/MEJPpEaCJPzwNItIdlrkrT8u1
enqdCRtZHgr7iMlvTw8c/pLSw2nhtMcrKCnSqctZ9Pz0RIcB5hcvh4Z9zHp2xWCx3NVs+qUJl9k7
qmTJIfIEerzYpFePRy509fS6Tp0j/SYpIUQvtKiQX7PXWUURRFiy95m3pyEq19HhNhUSPIJPyeTE
UE4ap+bVfgOSgk6XIwyu1Kt2KbHu1eG6/IgsEvu9Jdh8ydmzf0/QxyID5SfhHMVcKB0TPrM7gs5S
xiNng3cMNQNUB3AqqcsovlAT0r/q/ttLPWLwyNrgxEaHdgU1ElpQMreWbXJgzhuxOATHuMhYRcwr
augBB+eI4/7BKKDrRJ79eBLhVfgBsj78zkceBrEzRHhKCYk2GdTRHdmHRgS2IVemkSD6/WqedeNl
lQZL05Qt6nkeuhIKI2EqHoTp0PkIgBcnD5kq1petqzUfXtJ3+sa+hV5n8oO97dmk97kd0e34Zn1w
WxsJBHq4x4Q2iSlZoiBDUGePRb4NI7I8dfziGnDu8MDxiuxVPxsBYqBD6iQlomKFMVbAmaEIdiPX
xfw4IHq8IfBzsTfF2ZTRoQ6/5/gLWrcjsqcUOL3T5+8Hwc0bLnhAuJykOogEBt66NOutn2Pc3T5I
QVCZJYttSwwy9q7KQs9B1d78ozkQgmHgUcIzOXaEnDE71dLQG+Bec8R6rYHNRyYPHTUPiYfmJUAI
TBZ6QeUgiK/PGEobsXPDtT5OmU9i64bEQmh5VFGcRUNDilL/6YrSZXr16vWHsrM3A2R0lJnuqOPU
oajLZzQ+8yHck9CWw73xmKswcNrsYipBsaRStVq3GL8mT38Krh6O3JoxYN9YY7FmM5KgPLK/AMi1
pEa6XxEuh+nWJto9IiMP4xMfgf8iaLd7y4tNKUVCD7kGmKIqdIbHnsD03ZdVhwXGRJEAqxAtR2Hp
sR3SxBQ7InoWo4Q2mgxcNI5MneeBbGYUMLbqHAm1IleQ2xvhCSIMBQ2aOKBMHJJmtzhyydACtOPa
+3Ln0Vzy+e/2WYTBknDCvQQgYg9nhIZJlxX1kTFiKOYqgAhwTgiZa8ZGQoi6R9V1LCcqObUFyUV3
4adjcLyhYVcCGQsVKmyRs5J7a5FCeNtgqp+0XtK4induloAbzndBk3LjJEXLPiN4zmVYui3zcB2r
sWbXVF4Sz3NyhLWeUKQQ1yIymMBi/I9O9Q2oz8RRJrL1J5SafJ32Ohga0L2zirv8Hdd72q8JWmmM
OGeQ4DF3ys4IPhuxw+cEMAK2FpvKf9jP7WD/4uF7BlpIq2Km3tdBX2tq8x1RSOO7x6WMoCk2z21/
rI6nI/oJmclvP1efoliOhlOFYoKF5ObIlVwI96jZDFjjA4rM/vgz6VC2CvVnz6tt9CrhhwU6HH+c
UfxGpzASyw4vKlM0jn3n4hc+yVJzGGwGFYbp5grvIuo5Nhv65EMHfrNif93dYhz09teRx3HKCa0f
C57hp8/QlEBDb6pPPwiAl5eaoXbUDNTv+fflKJSohB8pd/TIo/E70L0rmvCpzlke/Vb5UcQPX/7+
hVwDtTFehzhGBEVu7X7CdM4YgRzl7mFwEv5HxabdqEQIk3k5AcozSWddso16d9jmA5jANWJM+LSk
wfkse3s+Tkv1UFlt3B+/KRFKBpm8V42QO9BGn4WJn5J6CmQuKE3+EeFHK24sfJrbA35Au1qA5LsF
OETfiNGF3QprIHzazo3sVTK3AFAI6iYvByrxtcmVuVwKOkKc2vBiZBu9vRLpn18n6RbEm/J/WZ5A
NvDoXrArvpPGKsb56fcfSfe1nMiyRAH0i4jAm1d84z2SXohBBu89X39XnRvHzZwREnRXV2Xu3Obv
ODmNlpN09xK9enSZAyF+n7Cf3Ue+leucAM/nSbb17qcj0Jah1akfG+hTPSPWrSItW91wCtw08r0L
4QWPqe6i9+ruxvEo1yjUXj/bOckqIn2uqTdf1TIW7hJXXRHgkd+Q++U/p6vKvVGoPMr5IhhViWef
r5lOdgqQjcn+XxK6xOyDpgiVBYi3NBQMbtOnzotoEy0uAgNXenbBxtKmFGs/WNukFCqn2nE+n0WF
0g2BfKH4ANMcRsEialkPXJ1T94VN2VZWxvmJ1U9IF7HWjNCYsZZqi7htXUmhavBZaD3uo1tqmtj0
N5Qu+PUMWA/lp96HMXL6Xt+fh1twtNPozSujDnu5MQhl77eqZq/lXbJ6RTrgeZqOMpm2384WjQOL
kHV3sYgWj/YLVZWYR8JI9yDa7zx8DqHKfr+v2kfK21F8cvlHx1QqtDfqN48srkbgnx8awfb0ZJ/j
bPW7JUG9No/d16/5zMXEycm76b2TlZhpKWj+yyjn2FuMNbDbXpwT9iM6nmubX+PGGDThXb++636d
3Fb3ifYZpwGrJlPZvyupfSVpKfZO2m0Ot4vy9e8BlVI3w5L/oNgeigPrHDlvH2ZYd2y4d+mOLYHg
gBJyLp//six9pY8K8qX4ftRe2dY93d6nokWuVTg3Z5duIhUdGG4iwPA7Nfhed7av1uZR3ySriSTy
9rK4vQzvqbFG+0F2tazvL9NTbJK6NpeHjxVdDy96NoMiEIUhSaik37+yaYqT6oKQRyE25VnNtYhw
P5L/bv3jFGh06m86bUDIuveeqnAMiszGNWQ4WEEcfpmcFWXQDVFM9FSCME+1/E8OiOlGPadh9LZi
5rtpaD2at69tqrJHz2CyThyLN2lR/Xu8g7G6ynHf4+g3WfaUyuPnFEsamkf86lauSry3Atg3uX+C
8YqFE2r14g/liH3g5E6svgh5DkHBnlfoXoLZF4NG+n4J19/X0W6QqOegg219pDlbcuJ7FT52gwWH
2XwpxxqLWEmFuyxf3vIOMWZjQnxwFbAkZbUs22l0niOhG/EM5A5PThOcCja4shkwyBPOyq/L3/t7
lq6eg+0BGTbDmcAmf+NUTrfjwmd+uMj9u1XPjcS90shX9xWY4DB7bnymWV2JTLqq+w2DJOjV8uOU
2mXJ6t3ZitkeEIDlKqjxoU8mcpmPPGsu3EIHdSFMIc0QVhPuOwKms2McVTe1s5o+DJeHKzyLePH+
FVzuRo8G5+5Mb/9xhxK++EavR8/WUl7aD4AC3nj4OgwYpLFvdLU29bwlq+3NVHgViOuMyzj0KjyJ
RCpYmbKNIdlMP1Bci6lvCTK3P3Ovw9/bWWzMg5JH2mR8dS9lB9lB4hNPKTL9YJoS6NNShYvpwf7D
Sjr/hJF8++S5VsEM7l0DjJd7fikfuJzSLoLAK3lRPowJ8C41k4kw18mxG9lW10s+DqluoYsRKFKn
RMCGnOHIICSPU6I8A52JlFokbOnyz7hm+wMpoIYghMiCXmm/+AMh+Jp4DkXwiln82pljzG/54hrS
jAcJLVHYMjE2qCCjgYGgcp6GwUyCjf6y9PF3lg6Bp9NS9LHm3Y62qF/Ldoq5wYUipoFEAk6O4dK8
R8TdhL2rKoONKoVAd/dn9bwGjj7ctluDSY7813wK4dUJi56qDd0O56dJaDhiiDQpTCb4wpBp+3Q1
EaX4+TSQKaG3DU/wSuXqbPexr/AWmiw7xqsGu3EXCpXmJZwum1MOYwo9ihPsu9KhJdK2GK/G2rrj
0vIfyO9Vfn1kMkV/X0JcbXVZXzeO49znxajKfeYuZbRaCI627sUiG65kyKYzTP5jWts5jgFxhZ9X
LRgLH0npc+CeDRXOubpsr3+d7o8pdKWY1mLdELUa/bOeIhCCrLHuvoLeg0O25IvJkqWULCK+TjM/
l0a8zjgHbe/RJ1umXurEokDECQZ8PJE6DH7G6Q5+xvQM0FNHoh55fDbyqgx4LQFwFkIAQadU15ZP
0ONf1c8OkkhBMzruCysQOy2SQnsx3I+T8227f6vD/4jw0iVIAI/Ujx8bbGXf5yRkddmjB8cPk0Q0
sMas9+wnBnvPb4Kd9qamvEEWDSyhQMW6aiSzveD9mEKJZLiNtbWPfvIVrftIsmU5SPfOzdSAIMEi
uqA/baEKIOrqy13jv8phdzNQyiiEd30Py6oyt7/4RsFsRrJvLQNDitaNR92NXQ0llXG9NVDtU1T6
7+MrwA/GoARlwfAT5TLIry9NEg7Wy7c2eWAU2MzPiOZT55xpvX4FEgHC+OVPM3OzxHKGDKI0Y7hx
UODQNaHQ0ErXiWsqWc3rQozWHlVLGcgSZQsZSbC2gLaa/+OvAsgF3//me3gdgCzO1a0TptDIjlWe
ybcI/p4Xxo6yUaqpEtuw8pQDNAIOSL+Z7q1aENChQF87AVqXhwIDoieTMtyZhlakQuNr9loGvjTp
5DRA6XIAo7LW7OTUe+vxnp14Czumk9dru5aF4m5dBvMtuNZUqYBUTNJCsKSeET/55tlN6c1YJca6
C6YIK6o1e2fzSiS9U+fjFfEWkbGKEizAthIW+bXF7qAWuEYvjHBsBRtEuqbzL8agOCFe41HCasaJ
S8uMDEctQi0zDvjrf9uWM8b5laqWeciXkSGLNncq22sIo0xXbFEA4dWANa62kRc6ZqxkU/tGMIKB
ctjwOPZxFuFwjxPmXbqq2vkSIE2vfW+Qe1/dnxnAMV38dtLpMDXatsc0b01bKb+bgpspyw+mcoN0
qPEwYcJPBMCDHLdO8iwxHfikqfsjqJTj1wUVss9MYYALVDtolXalz1XJu3Tmh/CQoFPkpKPsRpYi
qXUdKk8iaQSACWldjTcg2uq5FYjsO9Ja9q2lpcOQXUpIxMm6xNuADKjn8jUWgVBIsm/TlVQ/Ga9f
d1/vRO/pNmWrcc6LS6l8YWi+6Ocu9YdduJpLpMoEGlnGn81bop13QmYcTKnTyMhwHSPVqSVuNSyG
N7PBZJnX1eZS3QtU/OdQs8XlENvvON3P5vbQnXmMXpXcpZK+j5lDoXZT98o8knvxEqkU1AfY1D5A
+91bf22/lgapniuIVLtA0S0vjAF1snmaXro32v3FkIW2kuaCi10Q6bcY7roPvkePae4zNkKcXnv9
73G8G9qe5oq+QY6/b2pU6B1/b3MuSGFX4c4+M97fl2Kf+185vXrb4YEkQ/1rQR2ahdZyXOjxceS4
g6h/bmfnL5qxymOeGF/RNvuM2Xup0UE0VdEhd5s/5uzsLn/p/l1lOGunJANJGI1En7WoNCfJr1sT
qOSNXO3qPBmlvAzS9QwHkV9LW0JBdB7dVYzaqefD2lyOZd9OC+UtFu8BHzO4vKBBG0Rt+9vf0/De
OVXxyJrOQHnlgQnKDwbFnlwFYzZeTjbT9WM/nBAnJ+KVEuPIYh5jo3MI/8w3+OO5kYio6mO6wJTe
CqcltRxcmgwG0Fc1Ioiq9/a1fR2vWIcFnjFbnZKpTn/fl/tk/0uAQ/oLjaY8JNqCfWmYlLK+lZFR
/0lWyljg9Cl4ZPCM8Daf7dUw2yzYvZkcOeEPYabWyDZjtFX91/DSDdqXoILxl71vaHf8StZnZlXU
+C0+Pp/JipwsB9y1LYsPU3zZjzevNS8hszlGMRxDlITqRnhngtT3ZYsIjxI2pwUV9/Av5eHyNBMc
JL2FLMYroUsMa4YoPpS1Zpc2E/2KSV3wexV82EqXJLywqrlW2U40nh+Im1KgYpUZyOw9mOkB+FlI
GbZOANCrRjKaL1vxLyz7ftLWj1EhB/TBrvcwSE4ekweJ8DcHIZeMy8581ZHqMFz30Hmj+zTWIWDD
NWc/ii0dXAi20xzFcLzEDsFwUu4SvHdq5OW8cYrSGZBVB/4vR60TgwGlKDgSRFZZ1OCK3Xxx39Rn
2vBXYqCwIIYxgMAqCvMLeCXRi97dVjwO9ubH3mNwMhrosaq1T9+qoRALPtK6Z42uyxQd+sxcAKBY
w8X8iP9HL9mH7spzMv/LR8f543Op3P85NGxzD730gwr8YuK1+PWWJR9wTudMtKgVBs6ncqKUaec6
Vb7d89NXYvrE/G2kZNRvBqSb3TxuvzHAuCyQsEMzxWqb/ocL+on3/6GyAYc5d3EnbpIYTkQ6V+fz
Fjc9ZK4cI443GEYXFGWGXgqT9CABGqCH/SWPrQUFBXsYNgYZuwtBBlp6Flp4YpcK3QmLlH4maS/H
SLB9OqB1mmi7NPB0zHu9cRLItejvBHpxzrINn6HB1gLSEBJVNGaQ2YIIwP1EN+le8i70cQhRBt1e
ndrLri/8JGqZU1Q6b3jmj1NtJUC+t/tyNJi6j+XKfWbghgmm6AYMde1mwDw2yqeLN+W20lEfo0sd
kyUor5UkwWZ22XtGQZF+nKeGyyilJljU73wF+NqpbRLsmc69Faf1MKuiOhfFYB8SrvJi/0tmP8h9
PhVdgVJO9fWNYM3EyX0BTLGc2HcPYQ7wcEywhqtibgwMKtvPj2DFf4ey5T+FMDIwMi31vlbNbNv8
JcRzOLQXtB7cR3vh67ZzfODecXgHCHWXZYglCCLYTCBeNkwEsKEpGpzIjDLrec4622EoXpB2nXZm
yRxoOrM60mVl3Tt0FoMHq55rC3tsYN0MAFXwcGMnBQCcl3sTr8p/qP/SLZatN7/ubZcDWPHZcNQ7
vCUAVY5zpxtbtMDmGvMuKXfn8DJQ7NraX3Tw5AfMv4eB/sDzSqWcrrydRUsbmx0YC/oA8jQCJfYn
14tePNdX/TP10Mv8K/+5+eJXWcs0cQ9si/yuS8FgnzCq9p8+zrSjUH1Nt9QUb/WvYeJwOXo2H2rN
rNyL3E39eu1+0c79V9vEmnjBhGnkIWH9UnU927FmouvjigpiPIa895ocSAt2gxW2Dru+GsOFkc/B
qmZRSX5uy4MlS/7n/NhE5GJPdqLQsAo4OjChq0JYPAZcyT0iQozKb/kwl/Z2eGMwSDHKzaDA2pmR
LKZwOOlUM2VDinassxGji8XZ+k/pJIuAe2M33l6XQywSK57xprGE3l5ZDS/BxljqQ8SxxBzsP3w8
A+frKRj4DnuXkISMZtvnvLptnf6CUe2lKU3lB3VYxEvo/w4kR6S/CvVl2/m3KK7mB8uGPol+RvK5
EvHp3ceKLK+kqHhnJAzBWnZbyfVC96sTqqzbBt3VVBQ0Siy0S68pmKLOo0r1pH43BDc/tOzYYtEZ
QeIqW+4V3NiBNc59opNHA0mL9rEcTCEOSn261CrqfZhb/XdG+NTv4rWJUXQ0wNnQTzD3Vy9CKksU
m9UcQ4cAzeGeMX5YedoZWHWyxsTETcD9p9kG3gpfvxNW1KZPlGxGcyPWCkNk+UCQ0qQp+KqVNhUN
/dvdh9ZbEYguWhmZGkv+JOtqzjYV/huWOgGXmReoEVEAqgBgDzOoEGacqnmX0aX8MJ2a3pu1a4me
MczY9KBh/BHsKpgyGLMxlC1vSXquKDNXsOijmhuv7Hyf7JdCIY08cq7vi3u2gaaFPmSsNNfwqO1l
4jqATbx6m9atqsiuQ0aahZKP4rksKau5TXCIqhtoSbaYtVbWVra8r/8zE+Xk8haj5GrWubwgFGCQ
GBCt2vfSr2lSg0bQzwpz3Vmv0NHtRNit/B05k3jet4xfgn4taC9i+qZbzZ30J+ZEhmKCh2x0G+92
q0HANXG22T3crMCbZ6himwrugajedvyjkVuef9G6/GH/KpsfAUwXYUrd5LZhC0KCNcs8W8P2FAy0
hEeHhopPzJn5pSSADxvz5IwHRNatmX362AoTmSOKH+6dQQkqRY6DOFKuf5LCHhflc3vZoK5qN4HL
xt5vhznHloYDq50dLbs3J69BPs+VWCXjLyeF7QWBy4A85/hGOjFN0raEcN2aeA5DM9iHDVYHJ1BO
++AE8rILcxY7H44P74cADQ97d+4fzxCfJelgYVhmCTVpvqs5yqh1w1SizK5mvJxeK7HaHfcq2Z0N
N634cNF6N5C9Uo3ZMG7VrqLY5BJh1Z9IhDOlWGP9D1Ks8/m80Db/5gArj1L282bXQiBgC3WIMnge
sfrqUSkYqHF1GK2Og92zH5uN9nBapX2hmnxUcqvqa9u8Peuv8T7fOGSG2Wd7nRycKGjZ/nVtNtnf
1RMrvoGnj6igc6XdyRUXwT29cqIHkqNqolcFvfrfM1jWFkFE6B+KY3WjtdqXF1jsZkuv8p4ZDc0O
5Vy+nWodBujFz28hbfx87iMk4KGYzG/2/q3UnIlYB08bSJybPgK0uoLLPGqbXPVt2Lkq7dx19SvI
nnArH7iqKybKRnO43yvIHIuOg5HmEevx8C7OskViFGAkXLgwKz6oaRTZSdpRpuJAuxnoeVXGYt/x
lh+kPh5sDTBRO/6V4Q8Ayk8FvvxRhfyKzsv5ejd+3VsY3NdTN03Plg5mIZfR+eIjlpf3xnm1q275
x92fIbblidaKTUgsUIhub2/5wO9p8RHfTgus8zgGHTs7LNTMoXulv35/qwIc6KYNMKiQoPYkWAQj
2/KUpq/ibgKWUf2HFBD9XhE2qjYL+RsP/v6QBeXDi2HzozEf7L305v/DN7kS3+p8aoVJ1m/kfxdS
/BcPrJC0FnqD3Gd9/2XqRjVv3mtgVAqu6hK12gvi3lxjX0vJfD00lprMEEvK7anMrDjVw3fpcFVm
1AVSiUgSgbkfEqRJZ7etbW1MyttbMoylrx865nzLvay/oGJk3oRL8WDlv/r3/Hh2M90CQaxe1Rhg
rBDQx0io+rr0D5mymmae6RwiFELifO685gA/if4tyn7oNk1Ob6xAESCatGd1auDeyZGoXulsO9fJ
HVSvGBg/BQXhKUfHyXGSjBKCG5Bb4PccKH7xWQ1vh7PuiqEZ9wlztVS5MBUuXP2VlTIp9NMfh9Gh
t4vog6pcVG3f6AKBFF25D1doUnvBK4vfK57j0mjG1pmdZPvL+cO41B8byBrZ1zHUIF/1vNL2UoWM
y8keixuprZr8hUzHzbDq0PJ1ldOZlHfgB3S6+JxSAZTeAuicKtG1rkJS64Kz2a9eBauGWTnMqRTH
CrmSBeeLd+1Vrnb0c9ecFTtH82Jode0u00SB2Fv1CyUDLoaPjQzF2xUrUtJ8+zTGWY6mLgRyrlx7
acAYIBhhiwYvh0BXKCY/113uP9GpzPfo96XsX/i6o1xFnrg5KiNn91t0zqVGgGHYl5kSEAWuEWbu
pXrjYiWVa5rc4MgthxcMFw4s1cJoDQxV8JRMH4k3T5rZTRHdynWAVHFWK06CU4SrHg6MgNfg0kyf
0zwWHL62r/GNlLtAwTFoAKlAv2Hw6tRjlAJaDCVsobTv/h8vW1anGNflz2+xhkM2vXzV3EWz0Rd3
zp5Hr6MG9K23epFDmW4cdvuv5+DSW+QDw2q8wazalDK1b940NJjHetbBI9/BZ742wigVz6N+HJzQ
WERRO9nQPy5Rgb9EoZ9qYDi0Eg3vnkhfH5QvF7SNpMDFTMU4BhbLw7Ac78WjRQuEXuy8a8iftVjJ
uLJ3cBnfttryb+eCN3j52E+SWDbrQSDDXGT7ICHNR7XRaOHKTKdjiLd1tSodB8vBrYuCUi38PiKM
Hjd3U01Pr7Vd7/m1oyHktDFc93HCo829mMNanhVvdGmvEkjz8nGcrP8hlG6gd99mkOlE8fBBl2ZD
i4GkS5fv2GqaTbHgOdRX14w6VuePrDFr3b1X0y/FOn6Yi/quwAijhUHioz8rTAoc1O5/m0WUCW5z
N74AgcKAGKkLb4sKcRonWvufRMiMUwaxsqutJ+lAFek+i3O5IjUCycp8kCu5VkHKeuwkq0//sFT5
LwuQPfERN1SzUm65feWp+1f63JU/76UpEpCVqrQE8AZSdYqC5lk6bMq5TO0NSHg6eh6kZfkHpKWe
WlXR6RPn2nbNf233rJ/Iai3xe4/lzzbfyD8qq20leRzMLLx8e2Osvqqneevg4LdTMQdoZaEAdLQ3
X9sgL4vJ9GZgf6reBBJtSgkknac+8ryqFLbddf73fY3WjyCnTNXj29pbOzWLHruGw+cIkmDH6Fxl
E4BwlG8m7rX4EcSxrOVsMenYML9G/z3+LU+fa+GmW9hEejI7Td7H7g4TI9Z745Rvv/bHzyxAOdjp
7rBdBOTxKbQrx3qp5b/jaXQ7dlapfuJa26iOyFPSqvXyTso35IStLkcIrBLjQdCwBkegSYHDDUEb
1EzggfQgD4W2QW1W3ROP5yQB8oSNCpJZQaiS9vI8Oep8vbp9DsAViAUjjVQvhliLf8lpIQGAYmlQ
flCxM1KpBPn5i/ra+dfub9tuTDPYsG/7VPDATortcDbGDQ2OtW0f9aMY61nLzE+OtWWxgwSnleR1
8p/pTPjS+qrc35XhhfHiuIJCtjYQMj3htXFxoH4s+YEoNEOPx2Ot+PPC4G00fhZKzYmcmHIdR6E0
7md8R4iCA3lf6qxLzT+GK+ELDNP+ztqBTqfzw1fMcZwpTv5as8rHpH8t/TUNfob9iaw0nhn+sJkr
/jU4Evq421ofBg8wxHn/rxwIL/65CPv6Mw+0PwoFm7pojT/fiEuHi+hK6Xmv5f7ftDZt/ceMKe2m
HSu7lvXEfLYyPCUWpazz/j7emz3WHuZIfa2xJ4Cq3bhThLK/QtGQ5WQzq7immhYfZVmrj4NgP8/4
4OVOYXAzHgjv5IcFlbbFWC7MtH9C8Oej2I9V9Xlhov7XfJUmdcRlPVNROXArfuWMCfjxZMopJb9y
Jcym9IqZIpzJHlD8oetS0Ez6LxbsZjl+7XsoK+nado6C8sI7neRLGvtM+Y9LiarjJxwlIIZSt+CH
5n3t39i1ddEn29LPJqjHz+W/n0m3PbkVxz/H8gjQ5iWY4q7lv2GqyOp24o2z+9AQPk2DNKm+Tfii
XHEUwuzhOBJzA0CT8boPM3p/woWk2LQmPKj+aN+aJIuN4TBbrGWsQtcmLD4orQvH3cALqWQgAG6m
az0RyVX8upUmUvpQfd9sQWTh+YEfXyv1iPte7HYXxTmMsI3TaZY4CCfarWp6IeqwwlmrvABkMkH5
r8sK3/cjvCqu4f7ohmOE4KY4cCJ6b7eK74XmpJt+FrsMbziGzudpbewi/Dag1CbOSQS30OF9c7YZ
6BHfxQ/1nJaGNv9e/PVKrEAwYrtLA2KPz9VIxY1kzNKgsMFSkiSvxs3GOAdp0qsM6v+7M8HSiGtL
R4XgKHshmSpMhsNrqfP5/TlQn1iF7HRLv16kfGjdK5Vr0c8PF6RQ7PWulYThW7Ka6QueazHlnaQc
pqsozytWvryJBAHhlaYCUwoAmXG5ft+c/9M8j70/+AueTZUzoq9814T+OZaJOV1DQYCwPg0mCQFG
fPWoyiCHZH4Za2/aF6R69XDx0ubiCv2TK2Ea1R0pIk7lc4UExgdiuaOj9dOLozmb4NDz6oGd7aot
V2c+4kbJrwFJvHqCelKm+bnhRMsydgzl0NONYrgJCzQwMTGU2MofNoSkcDhtXMZLDW2qjLREIyDL
jMzBV2F1LtoS65SWuzbLhCg4PD9Ilb+T/9bfTi8tWfLJpO58JCJEhglufRHScU+7w18+6a235Fbf
fziUnQMdhhPb/R6Ez4Xv09/hT3Qkp0w8Up4y2DDmvK5eJH2FXuK/KXn/Zhghpd00OdnPgZODd1Jw
5ilEICZoX+k1iQ3BrnCokP7FeXiU9Mzp0D3UaaDs8pMNbufS2fd2HXpq0bpWr+UKBG9wLh1JCK96
TpgXAhj5kpUXzUVz1pgBCZY9BgL7Ua6o7X5z1eGtzF6YtYVpXtzgZdfhtNtg07UpzkFFfLSz/EAz
gKRLtXdtznjfxiOwKvYvZrEvQD5TrVPhlG/Vb1NpDwv6XTfVf/YXLSS8oDFhIGlDpdwB03xiktpb
A6a/nKyiayPYhqqwMRrTmHZn2x0i/qKkC0RiVpeDyo+t7bW02NbWQri3zTwPn0U5n62u5E/sWpmC
kI9Xx/n+HM7+4v+WBootIsRr71zguJ9qPUgd/4TZxorXKHTQF0PF8vtdfXo6/mtpFxpSX1M7rEqb
ffn8U/3KGpew8LjW0+wEiUjvtRjPCgjzsSiAYrltreGU5pyXiHPdO95ZHJvJbcN8M71svyS5KwcS
7YL6srE/95MHQ4Xch3ZjEwnBvKZapptXk32epng9rnksMHoum7pi0G2HOfYthvKa6W2gNzxtY6Dz
dl7a9qPChbEiul6D5ty+tFQPS7X8z7JRCG3g3vhKcCi/Kh5xzNN2zVkn3lzpE5/ilF71vfWENWXu
iL0xdQSP178zuGaXDX8NYUFMsEnp+FF6VvMyNN4wda7KLNPzPcOZqYK+Nhv49hrpWCvBTTdFaXaq
yKVtpLpJxjjr9kpwia77OFpwVeMapKeB32/ttsdmri6ExfPLUcJwm1r84wggtEsDhC7lUwssaP51
/1M8yzbELFeeapfe5XnetrHsmI9wQasGachF6yBuUnBm0BQAWDX+J93Z2Lwkuk4ytTR6NlQWG/Hd
2qNW5eoJoF6qcZzcDsV/G9qfVEfmdW1WXXeIEKNk72yVkheBn8Zsysb8xI3eChJO0WZ8/ytrCB5a
oct7g5AX4XwxqM8KlxTMzcfm5yk3ROZXOTVnUf27wneGkWLw1q5/uXGukmq/enwdbZLaFj8YsCdE
wEZsS6ORsqE1Ut42g+gKjwKf/0nGk/Kmcf/x9cNH2tV6d4DuuzJFozJWAJXUvh8+etgHmUTrGlZs
YjpEvBoHr3daBhts7WlAcWv/NkZuCwEh2MwlV1Luup0/+5m3wR7/o1NrrDAqZtrGlbTZXdunl9jI
2bHyqmQIqjT/SD3Bp80VMdtyB7D3F1rCpzTYRHMG7nSR0DrzUWKAb+Ko3UWavf8Gp+y4HTtOTYMj
s3vLXWKBayEl2IQMxpiQsiJYCd4fQ3TwyIppZeh/E+UyRyKxvwfMOyQlOsdVBj/L/keqPqdRE4yY
9P0WA8wZh4gDHmsphJYu7UA8A4Uw2hVBv8Y7LIJCiPtRwZou9S5lcHdpQ0KL8vIvWaWkv1XvpRQZ
hufJsNnggJbEQW26lmsHnlaunR7NRit0GMbuocPiPz0/g0P2/+LlDWQFoffH2fqdfJRSQNsZ+Wxl
DUfM1sLGVqhc3iiukePmGierrS5PWqOa1iabqubz5WVs/sp1lrfo/m4eF73Vup3HsBBcnx8ck71D
sKq7/OQFVdmhTp3Ce3o/feY4uEqIAd4RxMS6l/Pk5qrnsXlrCJT5RVteasw6TpQzp/Ls33uYxQSI
acGvZJIr8/VU49JiqxFlWGjFmeiFVL8JPz0EkXXXSPMzODIJ6Y7E9lXywjDsDSgod3aPoC4kwoz5
HpfoSrajbqkKjthVDDNbVhFUj2wiXRqswCDmB/iWNLtA8NffqoK5vOhBZbLFfNemUDwZHLQWo11L
flb31SvgpD1KeQ4rMsp7Dj0UvAcB0UI+9gH3iOU/kIfvQc3I2wC+lO6+qjcUrMFufJGPu40SMmAR
ZHb1I6UHe1fqEEdtqrHdtnL5ejIRQTFvIIXF/LSbsnd+Xvrt1aL6Iplhr3StrgoY3RW01Gu+nr1U
d/myX6xJkJflZ6GWKNRu2/o+3YJMnpI1EVL7WyNn1Gh2Z8+bjeO55vEsDLARP3YwXmabukz6fKaa
yzvNGofdMGn8tW3EsgbKLL5wv6GvWOOb1vrWQIpZXqCgpfW5fyEM5Y0t/JaUj57G6HLfZKKx5aNh
seP/UFORrkzz6iAxWh6BKxnNbJjpH0a73lV3Z1xSXdUSlTDRebYzv4tE8Ta9tky1Olwq2ZVfx1dm
DVG8kf07jnSbw9l0WzNww4aRASn7JgMpRdSb8gXqBNOezqWXnT6QXrICBKrL8Qsj4VlOsb/DJ+pc
6OJzH7Hv4ygj8J6u3WDkiSThwq6aP/315/HHILN9+z2M42hchy9GSsRvyrq7iNxQBivODRRNFMIU
RCI4bK2ApDgrfgduX1DEGNt0C8qbxMepef9e1+L1GO8Y6V3ZCoagBX0XdfXg9ad76u3YhvFdqhmI
kB+xsviPCSCl2Pax9fZSvRTntGz1iDiGu9pgO6VCQ++S47SsAtp0IhuD9pCxQO5e/cdMLlqP7DKt
c+2FzrUKboDR8NbIts/GD1DMWbElsarFV9049ta8gqEPTlCcSFxvdq+Nl24ZRhzNOvnS3Rh3ZuKy
wsxgLYcdwljuJ9PadrmdzBTGuHl8sWyB7Ys34jltxlzp3UQipEmVSXdK17ZvsZSoFaoF8t0Qjbv8
fIbos8tg0QRDi6MII6g0jCxl/zJ6qh08L//uBKuWc8g9Zjj5rqZ58gvKG5r25hyjwQV/KZv33MUW
5ghrVIRkVeXL++8YBcuuW+2aCObbi8py6Hz/yYuyaYYZtKym0t30yUSjwpWnvIVG3Emq51LH6tjG
5VdwThWYktHrMIXImgYRKtePvxldWCsbLZlvp9qr0XJo3t/ayJZafi8ohV+/l68HPMrgS/L0sto7
6nx2CozCICCOMzOeR4ldzwGk24uT5vGJU9uy/tVoaA1G+FedfYUN43BvwnKPbn3gvurZBLi+6S4r
p8/X8KH5f/XvLYZdZRU3aBfXYgigq0nhopybDZJxoOeyQZvReDWDc+kRstxI/gmHRux6TpaDV5T4
O/ZJ2qK4h7gcWBJm4iU5Gq7fA491UQ4a3m0l9i3vpFBio9hO8CehsElFSqhHLTYQKdlVanYo0led
RGvXt9t38o2rSdBzdO4+56f69TMxnf3QG3v0DUkvYy0eaVJuEKvFpxmQ8bp0cYoGuUclN11/xhu3
wEET+KeSqaU+ORFfJQFrugkgdzToxQt45iPNYzzkD+0auTBpSHRRySxa8A57TUq9AcU29k3QbbEK
YjJQyvQK3W3vNmGUw1MG0xT2r3kIZMWMjJtYh+1YfJgd7WgR8GzQoR5/y17QmS6jeOciKIOvcjE/
SLCR+kkZxOR08R+Jj8Mg9mHveCu3RVxLpjREyH5eJujvRxSm5MTKxwp7R0dB2BhXKDPMhNAWgrlI
EkG6+5A5lf46NYP8K3EpPobZ+YXKCQ1l+XOa5LqMDwROfuUbyd/XP9x3y0meCG1FqvoY41blBonp
mi0HCuPfjYb4Oie2sBmkv/Jux34U+35On/M05ELpdvpiZ+CVyd/HlyWFVCexq5H+y6A+j1fT9ejd
xdr3WdAUmEeYTYlC5SEFb1OhmxXtrkIYOZ3EipmfzdzL0iAiLqHsrR+NzPducOhbTdVt7/xpFtjM
Dc7u5vj8cZskX9bOdpg0PHGHGuGx/Mq5rrluysGa4tX4VLgvGwv5xwhi1XeXQ1bj3E206LnbmDAT
OdV19y/34SGM/7uE6aMp1oTzj5UdIT6/bJ+G9LIp8tFDxNvj695DL+xv+8ZinCLZv+0/Tx0juv/O
fOPJlD4zuElnPrHEu4n6/D3d9HEq9uN9W9Zw5x7F/6H/NU5VjxwxsU19JJ6dd2gB9LmQJrPtZbU+
QhpO6EbS1mT2PCgYDZNUfwfD6kCtFncaMaVHiWYV0DtpxpP95zdrk0nuO6QgipSytT404dfxup92
k5sY8SN+UONMMzdnLTE9UmKBwKvHnxn2KF/RtsevjlrKq3bTZdbDsOTVDlkck+VXsrPpvgQE7urY
ssGEjydEXyqVjIQpd4PmYZztWYbYCMKp+pmWqvpXE9T69lA3NvbACzoGQ5kqE8b3VObI5+n3xrvX
HeieYAEsVfWBMSKy489jkhMcs1A77ahrTrSg96rn9B4dLGEeVbqyvBPFgVxA8lsbFRNTTdfd/bAg
LzfTTfRw1lZKttyATcHvMVjfb1jL2C6Pw0znOt2Q4SUNyhd9LG6ugjxZTGSSo94yFNwNeiEdsRJl
9Rf8di+MYJe2gWQjTQoahpLpgR4QUVQ+dfSYxv5z4F2UN+VELzzWD8viNSiMkjUsPDiIsPUlreZW
YyUBOXxmox2OL923Cd6OeD4x3Tkoz9V8Z93IYSKBWUCgKJ6V/CDvR/EOMqQT/N1ajm7/uBKA19DW
d6VBANVAc7qLWX3fPDbj3zjwuqyQCnKs5Px/B3pkgmA+eK2ffp9TcQBLoiTPHDT+997ItkSA/aC6
dWxjHEwfkPxla9N5TYLRZLq8GOd1Tiy71sNs9KzPQyG11FvI92NpDu1tJzvIQjWaomGhdZnm1FWo
bU7uS4WSibIoA88aXl7F4McaPgNSD5pFZpTvIPy8hwRP1CmpTwKf4+jQKHAW0X5W7yO3r779STUL
iFUqunYO549HEzcEZBZk05EPIcKJjQb1bzuMcwdkkY3497GejHAm4GOPjj2sEH5Ee1srtBaD2PD6
M5ukDLITXpWMFqNUg8dhjeqMw4MACv2xliZpNCrK6Vx9EzpNY63no3iax3o3tKfF1SlS8NyeVQYZ
I2fhLWLUP4zsnJpI5N/7aOfARmxCzgQN6vDjEaJIdNObZhqLHnoj2tN1+KQcvvEAFejHaOaAQiWS
vrSGe+0G8fHNU7ZZBIwUo1p1gibIJbHLr/HY3NfvRhha4ea7o6MVgHT4h4kZ7aab+funwMevyQ75
1AyR8XoWiuDR6YcCYxcrnfvnDitGJ67jMFY/TWeD85j24TheDF8NTxV87NyjZ+nEOrgp899nRH/z
/i6MYj+nOjh6gvRa1XU9FQ7/ziN2znR5/i3nVdAObxON0EHoEZcPihV0KQlqhc4aqrOYXj8dPO/i
EUmXgfLlDynIw3mS97cdKTGz/Uf92l8MxfY+ypJL3qkiZsLx59DftFL9dO/GGjrN1OLQ4Tc6TyMD
PzpvxmjOYkLMMR+i6X0uBupv0REvyxQV721RRDyfxZEyiveHz3Ho4PF8p75Xg4f8TgdlL/Nxbp27
hBbT0ML9eeqDW0hQm4iu/x9RZ9adqrZE4V/kGPbKK2CLCipBwotD7Pte0V9/vwnZ5x6SnL2zE4XV
1KqaNWvWAApGB00yC5a9JKa3bC8WAofU92lSH/ftsKPGtXltgu80gZHkHRblVaH3Ht28MoTyX84k
JDonH69csYyffDgdQycAVizAM9rZvtT+K+7zZoKptjl1HqgoSZAz8SETsCE/5gtlMyDwmREWA2rQ
wGAQAcxxPFJQ00HOzGOICnNqB9/kTqPyklp9SLCY5U1c5X69WivpvufT3jN8dpLEygPAKNmMgM+w
gDgEFF8bpeVeHXSIhV+GxFTvFFeE+oAh5Mukx5QbolcabvDQegd6gJyo4iovvo6EXnB0ouOyHCZB
XhC0MyX1M3p3KsOkZkLE2Y1fwbVTW5EiPAQlUtOFYd19I4TXqDqvPgIJVnGcm7GxkevNtfMFp7ij
K4iTq/Srrz4SaHdyouXx90QLYDs5d0i4lumiDKn1iuZov64y9daWtsNJpwybbg19B+Uj+0BRM3I0
NQ4MgNBqYhvwJG9W9di9UsB1amxrzc3GIVDOr5tQeWgimkPlgcCO8HDtnCG859v7unPANuXdEu7o
tv9AjvnZuz0aNIak0eiZ14FvdLGSypK8KAEsE4BKMu5ioV9AMBr9OVhxyNHRrSKhatmqRzkIqIhS
TJLo9PNcHQi2UY/KkSBYUQRYWDwomxkV8WojdR+hKhwYBnR8Jg61AC96Q3snqjRp5darD2vjJCzR
QuxGj9KylX/bOIcP0FcAT9b7bUmp/QXWyC/1qNgOmPPdDbRt5B7ptzklFgGNhbrE4i5YmHZqkV+v
5mXCOVgdv9XHphCj1DOD4XQCOMINNa85TqXawXrMd9bthxe7PewifC5U+gF0qWFAhpfKxQZaRusi
icCEvOwGdt9rXAStmCF7hY2QPB2OSHyhKzcP90gf9DY/Nj/kSAB1aPu5RgUc6JCyEO/M7a44N46z
3e9x9p4kg+P87ecjGjn7BjkM9KNm1eAVImyKN4/ianl27D5SzxIrWQ0uKP0sKPWSSuRzeA+fVEqv
toDj2IRd43EwKZ3+hKxYpCdvJEjZ2mWzQAALN/s1QHcLdluB9UVnXrCDb2Nf6NxPDWCKJNe9HWmp
QXniNUjCD8Wva3cKlZxFINm2c4NSGg8B1iaIh/+aX+Pn+NBex3dVIeRCSnjeiIRGlQ4zVo9eKOeO
di1V/jxpZ44IAYEJ/SGvEhSFBbCm3ubRWJdN1LceL1q021tEUiGsUkuakyznOsFFhWKz7lfHRwPY
9UkTW5gLEjc9TWCFnPu1ycG/sQ5WiEShfFkaHnufrYm4Qz189upj1Or8G/LwF/U7qj29O5JoOAhr
60YnFOg4JPIIo5EHIMFBDWfeYgmVYX9ihdAOIKyrmkYJ+h0Fwh22Ety1576TJzEjXuiriKCbUwxw
yBJkd+8iikkTlWCFNXCe7dHgMjiK3k5p8QinwysGZ1wJzz/nH7x6w+H1i6AhBvm0s2Ht8FqK+sWb
e/o1NugttJKXlf82DmRviICK9r3Q96nJwohyB9zZAz4NQaawU+Dj2W6x+d0tnrMPWK8uJXSbEekF
kpBv/q6096MTKbNJewEi8zOdRK8D/s93Lmo5QI0caMkKiR9cL+6cXzXMSMjsebArW0QS2AHK+lkN
/Pnk05X45CtouoIhyGGjzC19q+2ohEv4CXjTwZHOjtVuHcmfKj6ufgaYdwuSRGmBj8cdoOXkf2Gs
kIzESyA3xhtXVGRAf296JsKMqdHSfU3DyC2fNw5p3eAFT43qYJ/wm2YaZKsHnMPk+5ALhSMjwQJy
Cos1iUv9zQgvdH/ej6YtpHrpjaAKQijbKAqRgYDWToEAXdbPA7Yy8ZwU4W+dM0OT8L2khwbpO2BW
mV2fVvQdhqAKRbfaBUID9MVhpwpek/Cm3fSeUxzp0gv5KRbi2ilDDAJaSj/IrFTCg38PQNeC6XA6
NNw6n9tZYZ6E69k0ginqVvGkNzAGIZeAe9cAJBZk9E8WFIvVxxw6xJmQCLY0Bvg29fxgcjYzcmMY
4BNQwACV8cOnfO2rGV3NmC5/JcDyXHoJNCfM4RNX0ewoYd2BG5DKfot5QYq/ZqIAyNQTwwLZIRAV
6Vf1S8VGXLV4PUF5d1OkK9+P9Ta8i5/+dTlajkbwdPjnXPpVcCDVFubIq9qeASGJMldwMNT3oEoL
bNrxVRWh3ITvxlGsexB1QBSJ/EAUApL80uKCe8zqDSGfkmIIj6bDd/tX041RyjZfaPGMRr6Y12tI
oXqs0ajltVoj/ZEkGQluTiMNRp7+AaRpG0CgDB5lSnBy0T1kyhHTIGFbxEl/04CdRA4saJJ34oMz
yCww6pvB/W2DTAaFBukY3k3uWBdHAHtObVH3ZvA2V29zwbghaQCZtWgh6N93giBgTXBz/pYxceM4
yjci1iJvoDUcaujFPYDqlZhLHkaDqP2gjaidIeKK+zJHFKS6vh4duJc3ZlQcBgl8g7+SlUlXv7Jq
tCACwGBNSLLMLvR4ei0RcsvckhYOlvjNXet6UZihu9Cj1Zqa8W1bX0k7w1BDfZZfypOXFBEjW1d6
iHREvzwiq125I7qOHHjJF6P1IImj1kwikOgBdKX8Nlot5EkLKg2umr/yCnhxxg7ZeRuPai1YV1gK
jS6zQMGn5oAjmkWpS2QRN9pq5XZGddq6QRc4iMQTolLADdL5sqdqJVLXWB7Ai4EaHVFZmk5Expoh
R2E6wc4KAkKH9HqRqdI0wLuGa6BuQ/q/thj/oidT/p7/M3tkgMQJYSlGFB3bVMXwu3Qj4zeedAPN
XgFkOL12NHyBu0aSjQZJ8DYUZ9NEHZBGlXVlADPa3TPEvFMbq8JQ604/uCTwEHs1RjKxc/O/sePp
XtwVpbV0SmyVTChBi4BZZ0i0XbVQdJM4LyTttehjdn8UOk9xz0jwBAHGQ2sMB5InDcPhxxTuvW6u
FkPaH8F6UDvVr80hzphFC/4Lwn7RCjWwWpoEhmiDVhgyXhlLUOgVKIRUNpFNOPJaXm9yMn+Xcez6
T7qRnsxJix040qlArMd7Aopwp1Gslaub03wwcYZJOhUDgIvPI0DV+LtqFOEUYU/BKhtSjz/kOfWk
PD4jVaNwxWVFx5qKKGLBcCk5nVJo2O3MEwal3xZmTWiL1cCSiqH0NtsVs489iXUbRUZVaxRKHdgI
unFU6Fndf2tDxyZ3ClmdZYikMecoQ868MxRQwKBJ0WpYPyRuFf8WdoHYbNJw0NIWw0ADfusx2Da/
xbBFMrVfM9YkqCew+lT7vcnce5lNr8Xo1d0q48YGp/WHwQ9BBGB1HHiJh90Pc6aLxY00gXoFbWJZ
iNTAJuZ8xAt8mj1SFpOJBzpBCl+r/9XBZJMomHYQOG36rHoK3Sl2x4Ii+fZto/HKajmbi4xpB+3L
DkIOk6tJ1uholluMeww4z61fLdY+VlpLRKN9tpbefNnq+JRK8E7cTb/eYlqJOJXv1SUrK4sAt6d3
6sGbgDpXhR2W7b2gZoayFvqpo7lYHGDa61IhvxaaPjXngGZ81dGnpai9KkP1b83HHEUdD5+ogboR
1HJEncwJ96Tu4ToN4HEtl1QBccEPi5gwTZl8nJgH46zg3JqrnvVgekceisL98ZYRw8D59AP4xele
XEeb3zwdptBH2lpQSF9Ha5rvlO4d3H0+PswrFgKj+EXJCdsqU5rQiU1UupBFvqcixd4sdt622nwH
Bik149m6zkqUgpDJwFAGbGmGQ5sts3dwJzlLhosFfXUcnYclBiPbwlE/9pkJjhXMIQ8/GtGeAqbO
w5ynB0xH57z288sOr40woj02vL2QRXjqyYPg5nQIpr6ChkKvAbkKTsJo1PvlGrEg0j0EmqIjI5RP
qdtaDIdyQvC++aTdG5lAx3k1HRYPR16QmiLuyhnyfZhK0ZuJvLD3+h+rDz1yNd5AhmSJ/w7GhAXw
SElocNhrPWTcQ81N5gJMsW/sbVZI6gKw0bAdsg86d7QWcRlkNP4ZjialLlw6PaH4sU/ChcxGyMHK
jDNcOrF8rYkDDW225J223S8UkXVXZv0IzeJsdei8IQNEb0CcHF2c8HJh9CYx2XSkq4mZu/ughk7p
NgDOeTVfZKUWq64YmCtUTaBV8oEHcLHy7Y8Jc4dvcSN/xw13QUpU3andKAr7cGtRa/u0V1rozNOU
MgEe2XGGzlDWCj4tv74omQtGoWDiFsjGZ588lo4a6JXmAp4sb+CE2pSyMdq/2acCbZKOfB9BbiT9
4O7Yjd/ZoKd5mB/M+Ry9FOrvchYo698a2rBvdjDZE/pRs3sSCg52Y5pTUKZxasaaAo0Ns8Pq4PLd
UE4bDNW/JSpjyL9iLDToCCXyEjEbQcsB3Xgt232DnDU/wNZlAXNOUBcfa1fKwut10jM/yNOBetrX
+ax3VNNCGgfxmno2QoZATtYWwHSL1nPm5eLqsPJxaiyH/aM1sMh1MCqeOLV4SpnplFU0ONqjKI7h
H9B4nftj0tb0guQ3tCAzEyVJO5YELw6+kvpBTVkQAnjW8s3aMNXDRYCpl1WSXYKNxhOE4c0Ow34N
11hOaeo1QA4mk2u6TdYhE8mTa7e6rn6e5S1nGRURimxQu8U/VnEpwKNSpOkDM+6lZrmLpkD30kvI
Nr9IpdzsBe0Y0flLtxE2AgIbXzUdPMTfmjvhTDhhwInOptR75UycKET+mWIm2UkcYAKU3BLeLWmr
PFXFqTCGuBT3qOpaJz0QBvwhTTwPyKkAgsPtk1Y3a7Qxu8r3RdlWZw6szuwEohVeKzW4YRhkVqJm
62CUlZOV1HzIyb9BmlOjT71YZls0/0Gghwg5gxbaQ+winbrytB52IJp6ajV1GsuoRVB+Naw+I8p7
Ri5tvnTe6fWlBcMtbzH2jLtanes0kfEDLgC6zrFGWX44XYzem9vQP6YLJIRDTQzmRJyJZGp4iRMV
Efok9UEV6g7aF6EMr4DqJnvsAbEBagObq9v9Gcth5C70Q2e2pbZujIeEjiRzSylmC+IZBdcKf3Bo
cIHaClR0smm9gyYRmTPxsnnsfh31kGv5Ik9ewb/auEMEG30Bhg/Ij2Ak1yNcWQ5UOcEf1ZYQ2FOG
jzQBLCuWKEftYOOtUSvdqY/0FFYIxEU0IpGJgv2HywX6TaFdCEL88x7Wf45OHYOCu6qjGs4XJKF/
TilHSrqps8OKwsi/43vaWDgB8ZkehNsXPxiw1Dr11+62ubpY8jxXLAONMw6mzmItL/Vl0yPiOS5H
eNghn33MCHZCc6l/4zhfytXELG0YVA2Mjig9lmSDqNMrQ87ILqZ8uPuZDvuLBY4Jrk4zcdm1D3Yt
riCusVZbegt9rUcFN1q1wGwEPSCu8NU4KTDYLHOZC+ouybaEF5gVx6DiPsJ6pBH6ehvkqbRKVGPx
xjZ8KJyA/v9qqbUn0sJIhe2pyjggy4XmoM1iRoHMJA/M2VdKg92DRSsCrpNloFcyHo9nMzqecX2a
FFRsqOKAdwzzuATzXguURNpf4Cbzr1Nnbeud980VVkytcPW5s+qcsKo20JbVgi40qdDn//KfKgR6
ciK/NjMVZ46zbDXM97LNyUZF3acppvf8ZXrpqao9+6b6Op0RuV14gEfLw3kCMRtQk9Wj4he/f655
jJGiYKlXmqxs6XBL31nXaywxIl2KyzGBjaO17PWedo9f7bWoSZNjmjoy2gtyvbP5lR+pGEhPr1FA
qY6rhK4ETamg2V7sTyvX/LT4CgPoQNkNRnABbrLi1urirVNglrPXdH1cN+lpSBUJOlJEGJoTDa/w
FpwRqEWU+bdBQFlQekuZdXlJPmE3K5IFqSBmzcGG+B0lBQZMpi2foO79HN9DlQWBKG8EN3Zv1QY5
Hij+565iCcheioCq7Z25elI4QyINpxwKB1ZN4eeO7qt87ZTxwTO3UHX5PjwiT8ldHdSJ6YOlI6ug
aiH5AewlaiUabI0zVQ9LOYVlOYV7kBcxTmN51AQ/7CX5A/L8o4DdjXgULWttElMy61E0knxV3R7J
Y7w2sH86s7VTFDtrHbFcLjwBR5ZLmaE8BSRv+YnsdHd2rfR33hYOLedrfDUx4YeOfpeBc9nHqU9B
HnzfX5v99K7GRSTpi5xp5VYVnv2HlRbHmTlYUmLYfnTXPUxragHCHeqakJIUgWPFDd5bdpyedlax
o5GZUq0xZ9Vi62VxcQ4ofcxATVmkr+26pKt9wwyDMFKhHBzCzP1ZMqQy/ZTQyBvWUG97LepstPvl
OnCQNJU6nJK/1qWiHtoTy+FgY6TAEFGoXLA0rGKQcat0ImjORqO1wl7DZNQoz+S7AMcmqiGEsPJ7
BLfqadZmSzps0/YcstkzXfZUt3OiseUAzlIpDB3UBZ1zmjEXf0raEJrW5fzenBcGht4vjr49Rec5
ylPF5Z/Py8Q5T7jZZZ7MG+m07nLoNeCK2RyfS5zBZRoBYf3uWGQt/BLzxQ4QACE+74db9HUnvl4R
CTTPjT8NOjoI89PUkhKhKvQ0kV+JCg7+p4bFYGlf0N6oUkPE/bqx/A9jQIaF5bNLR+yO6yAARHFt
nWIGIePk4rd2jUPX428QQLgopw+vs/zqsrHJj9zJUYW1DpqBXoEeupRjU4THrhbtvFlxClA/oNZe
ytY0ACBeM+xzyncTxLSB8A+dMhoU+OmzOx0fApog+Hf0mXyyGRsA5nvwDGpi4qF9evEu3nNA615S
20f0OyjfSK9bBwh4pN/UBZYTJvif5wGFTEjDDl/uJ6JlKNcHIRVKG7z7qBwUA+ShQJgTSLNIsZy5
SOx6edoeIEpH/2E09ODLAfdz310WN8AQ8BkIhFwZrEQzM/CEXRbxGEo26WkgxOiDR5AZGzihHXnU
NUWWAEDaK1rbaBQJmuTzTk2uvGbK8PtRTKws15OpKCjqyXEclrtreGtFuuOS5UrxMDvnKpovdsWB
LHaPeOi3ptRCIcyhDbqjW7iiljqyH4wvTM1detAnTVKn/JSq5ELsj/wol8UrBwIdSV2doN5YBNpL
tTl8Vbb2k6dVgd0HbmYaBgFJndsL/Aa5ewhxYZt5KG7o3dh4KaylX1jI+yCIk9GVVyHHR9uE6p10
Iev0w7esNnihbLdjOAP8UwWxJ45gOF4c5TJ5GDB5BtoF3DFjs8YjyNxx7Q45xJUmY0WYqPfinEJr
6BMIdMVdZFcTfWYGEz+ogDKGfCHiHc/zJt4vMEUK/mjD4NWxXrd0WUVNekyE2N9RHCB0HHx8rIkh
8djfQJXMpkiPdaYyRjtGKK3wL9wVihxI5LLt+Ok0rJPtpzUhLuqOf9s2nsubD7eh3uUUk0+/0e8C
lUhNgZWPS8W7ds8WfQv50w48LQOt5A7pPUB+/j0taqQAwlprCl0Uk+o4lyd8tAgsEYTCPuwt4BVO
B36twFeCRV5bkAzmOS2x0ymkMRF4x0ASveqN5dtRoNSBLIV0S3rc0ZbQhOY+8OacbTxgM/1+huoU
qYHY8gv/bAljRhSDnj2jD/pyZGYgsdj3oU9pFDesTQG0kLmxV4XVIFyM2xd2lsAAGbBXekqRUMDg
6swGWHX0cNy11/M8+Tw4LAf80aUaLKjyW3E0f/WWOniPPR2+ZDgpXafKrFPWV8rn0f5Kq8L7N5ov
bWHgIXJA4faUbiRKh6wbROKcGZTkpxc9ZltV6ll79IbgwNBBggRo+GyqPqNG0ykDMYgl6nEQZ6e8
yrSTwNfcQ+mnC3OtWyq3S0bz9m6+ds2j0XhSMm1tEPfHY4HIRptYoH9kmOnPiCLQzXzQs27T2X/a
NaMNAX+PXF1J1dj7I0Kk+ihWm9nH89ziY0ox5r35wjR86R9gHkc3TCXG0q93q0d2w54ubzuovHtK
lzALco2RRGKH0VeMS1W2Jc5P+nNzyv2bEK1qOeDn4VZOv+9nU0JSmGliEbL0DWye7Mku9ZmPzas7
lrcShinKCwCTsqGYaZ332oE0uQWWRQ4Yljf12daC4k9d7B7JwXbpNwD/cEPKQRkP5ELhp96tb+fF
Pi43FLPFWuGUyph+hJcURiya1Cnup+8rj9DnpCW6RLUy3ZJf09Oc3ylH1pbQHpR4kEoZacJEfI2P
zLEPLx9PT3aipJStsqSIzpHm5AxAneQLQ1tetyKchGxC0kGxp200qW6k9qh7BvaCTPZEg+uLBP8e
iQ2D1h7qJZOAbiEwCmyDgq+wG+0H3g+3P7UYDCz/ZdtaW5vGMN6ZCXwH1xl5j/fqAbKyqg9LCM+4
ORc9v9Fz+IJBfRwexnfEJ3Zj/Mz43FKxbmaHqrDOlFpMKGE9mJP5sXVwL+MbbCg987rNqQ5ZFP3V
Qc599LJAJMtuqQQq814wHfwqGOHJ9KihkA0cqj6pBPm/YKd+kiY0c8ayEw32P5GwbPG6TdsbGJ5H
7LQMpQqcXtR87altPfbxCyBN3iDAQj+HZFUEnYRji/nBeyRbvR5tqaJ8o1OWxRdConQFpPQII4ZK
uGRTpekij0Q5O5BK5hsK9VwN26v2sM2xodVcIdHkUPVO6e8AmDfDHHRY6ZS+z149JaCLmCnFmwJd
Ts3MFsr8yISQYjZn38aF2OWhdiRmz5c3DXv0bwuEyGim5z9Ln+qM9IjTgaUkp/y17D70Z2EZGukv
UQSHGQlrvgNAzcn1z9zhipNyINmg3xTkloLYeH7//FppVciEZxirbhU/VvDzsgWaeMFIKT7PovQJ
dZnuF1KVYHVsPfJYmHQs7OTfz3AeKs+XM0e/v5MerroOBsEjejgyeax2sL+hbkWugGq4lap/UGug
s1b+5trR6aPLINwU+Ls8Wn5MooT8KoZDMQE94znEOO2yMEEuqrIZ/FNL7FFtlaStVVxnnxJUdWW1
p00twpM5+0UVnD/R1ZXggkmhb+Txp86+yqv7JBVhJeiatJSmOQ/1r+Q2ArY2g61AQb4ILsQaxp7h
3nrbQUaSYGNDsdCVQKrWwoVanZ6/Om+zycBTx7/mpuX0aer04zJPOoZ1yEmSWCeOJkGPFBcZooSg
SCV4LNinOez+wkSgaLPb3aTaACpV1sbR5WybF2uIGsOHwjs59S8bcV6WSx6uJIhTgZcV4sQdaOAw
d/wTcPzDJl+jBX8W9hvrTC8wmDq1zhawmx76iLsZlELMvxobQOhnz6ASBCG1eY8gGlFXNKiHdZ7K
2cxLzhH3AUU974Ss3f5nN6v62xEU0frFzCM12X6s6p2dR8F3v9Ku+qXJsZfbWLcVHSAuE/q1Q+iZ
o49k0BYenwDCqbXv7ihoTM9B2koJIQLVx6EFwYn7mhhdQEsHf0dTJYwX3kaZevV30yAYFdWEkW27
YYRso7IDyBG199H7R0KEn59iAk5m7VHuAE2nn2HSgSAEFeu1oab7eupSbD4qNx7gn2ragHa6c+2i
INKE1tP8+vyfvl9IPX07165+ZFtAqCODNt/clg4ruVdyKOW6aEDZ2cNpw2ECFKlt6QUEmLtq/4y7
XTKV73TIM3yTXmoQYZQ7NuwbvBwDAIo6EXTyN1T4VGm6dOfYoTJpUGwnWIHBazJaHkzkM1pEc9rU
3mRqDnopWkJPCRAMnVdy3bL8v5Yh9kJI+x2eJveIqddWIlSmGRZrTe2n0JfFr80s92FccO59Oiah
YK6gQ75mjQ3wteqzYt2+GrDvesXgXei8vPXN+6iQziuW/Rv4JBzZDTy9xvE4uRbIFtEqkgF9PaAY
1mGQWNUc+c16gQS0kuf55OeyoGV21SreAvIE6NR+9HGjqyrxAy8MkYcc4dQk7oPUw+vzQdR3RU2R
SAXioyjzf18pBs6fJGfN1xJ66USlNBX76mu9blXpOQB8Cueu9Ty1HusWatY1Tm4abpEiMOgf0zh/
G9f0o5brouRcpfaf7OB7RQddivIkVQ5teU9vjN4LjtkP1eU1uLs7o1XsnMYbdJICkGCUGjbelCrl
3Lg6PFMqtg/Kw4KLlPAAURnv50c5p3/Byhtwiyfjc2MuBAGCfKcIa1H0vBdCW0o+yHLKorxxucpv
jOgDJQk0ThAW4dADUkdu4WUeUbOeNgoFEya1dLqpY7tZ5bp1hhfU3K1KFM3REm++Prfg7LLsEIGk
pG5tIt99+y0v3gNw5Z2bDK+j6fj5i2jSjZCPskB6wnRxKu4DPGDGTeVedC1TSKOzQOwHiEVg4SRn
ECv3ReVQxkHHI0uO0GDLciOeaC1PpOvzSE5+G4PZ7wDVUv16rYmb5nuH4G630qyKdpCIOcI4OSnY
6fIHUroT7ySXRYdVdqBVkUOQbtee72mZxqAh0MHAZ4S0KW8I6iX+OnBmwR6xY0aEcZNeD0p/le9Q
PJ5SbwS2nwCgT70SM1Xto7R+MEOtilVSsi552q/Qf/JGdRTdBgyvX6/aVJZtu8agRMyJcB8LoO7S
+2mFPWSXtqqAkht1gCVDoxaWCrHSKK2xgz+lZKZ2VjaxwqiypAoExXKnfrDqEHT38EYr7CDwg4DX
uaDyCb0aNNQ7E87Bx3uZBZduIKgbbBafXwrfT0G9eYbXjBRwOxnffiu9KpVDlPhH9x/YgC+3smm8
aHpQQy6KAsPr13oXrPrNTObT1sm/tib0fnyZ6orMMiBUq7dq8zXYaKUNH2L1ilWssWJTIvhGsBtB
G6r3tjT+4bixcjHrDsMiPzLDiaV9m7EahbNRsSVcFpmiil3rIGsAW46FrkRvlnVPdI5xiumriH76
OzBJONyP75O7Uwm3yBlgAqhWfI2xBtRo1AhDWGfdzQSuJ3g6OKNT26ATTDvIDioTRKDATNQiutRf
zuglB/DKKNGCA0+8ysIDHqnWlUI5U6jBg637VPs+2msqzTdBcf51nsgf2IUjVncbk6TYL/fLss9k
sNevcULTODfh8CQMBohRWH3zaZFKKwU5PG/4nRg/ZAqAjNLgnYquelcUxRyG6ioGwoa8Lh5lBdOx
Sr9gdeopU1JfqeCltROkTKgHHxTHqbvzRdESSeuG1jXYWWi4pXmBVqUZNqttkbkWyj7VEMR49Y7U
ycE77DwbWDFaMnAheszoKhUQC87JICbQIq63tRh0B7+NHZjl2ixihLG0P/fgsswtdkMsXgWMhjwq
lG2E+8e3H8xwKcTYzfNRyfkMz7QMcPfD75CYZHL/rXaLg2dQjo6kz7+kMtxpdG8nFAPviibrDAoZ
RMiD51PYOXyiXgOLqVuOqgOEPtvv+DOCN5VnDj1M05tE1HtVHJbm66t5+mXujqvTotrjbgxE+AiH
vTdVVMb8MEV103zElPTc4m207T6BHPuQX0d1tEvr45rz6Vfm7OkHPQlQIEKJkE1quIi3eq9mlWhi
6lGMP+DOiuwe8qUjRBC6z36CyE0pBpt08GGo2SEqog/mtY/eOQbVeQUE7nTMRM4hNKhVq82/6F+g
3doCaWgTv1BuF13IRswpyxkaqG0DYIcfoCO2aMsg1bXtQksFD/EgOhM/lXTcfzsFf16l2cdusO1U
WrdxBffr1ZgimV1pIQ3e2MwOg8tsNzz3XnH9l1BzdEazd8209tSx5WLVkLOo0Hkxga/XfvBmNYqT
KgOa27iHNl0A8JEpr+m+GvSb8+rNqr+DfN1MrBKSrq9JNUxmr6CCVzKFq3NafvynW0yZ6+fuxwWz
b1+CmnWgY/XFGo9/BoPubx20GohF0kNXm2aKA9rDTDaQmfzLRBeN0d5gVLRH29klhHF/oXo/JlLF
ABO5ApmqSlcxIeUFyN3Xmj5ZVBbrtuvfOVREMlYWOnMKEboKyrNvu+pu5seO0a+FUw8tyaA6yw2r
NHTJG+bvBG7VPAsqpp0lxpjvSy+bFoZfl6Zzxs/raDbWvdyS4+2OaBhQD3JE9LKgAAFOfMksE33T
TwInHkAAwTF6cQ+B/WxidH1EBcIKdZf/fu3rshBnIcYxMdEMvJ1Milw/y8/SiJ8RCv4YnyMPtSMz
i4AYB78cQaVwYEs3UKWhdd21d+3sHWIbMnCEm53tj3IoSkQQHWHC3PdSiuikSCjNzEjXpPhBWkhv
kb8aCeIgf0ME4NScW0BX92ufaLwtDgul2zp/uMQRVXbgTgyiGs4LrOrn7B3AGsJJk74XeZXACVDS
5uEkHm+Eh99LYCiXQatxanoCjRChn3ulrw0qgN+9OnpvwGT79Yp9Heb7e1SNT55ObfqWUEZ3pl8a
9UzwdXXvn8EtBddRsXf2RypMC73N7/pkF4OHV2tXnDtD6BjxPcpNchP8NYfg/3hU/P++6+P0e1vc
FpfFdm0ipnt/NOnPRtFG7dXiY1tCCURfK0fERP8+iqgOoTy5bTwWjwUlC2+QufSjitwaNMCiXds0
YPPfE/vm872bf/MN2m6lH3nElOs2PDlQM86g7GuZ8jD0kckWg6Vidx/NAmVF6ccRkBbpgaqcWD6g
oOGyXmfFlTE35hhTpSoOEPJFLrv5RQTCB7zOyftSmUDVyUAnxtEmKDNu+vhu1I6MfBNO3alxPTU4
1fFy//vAGUYPg/r17aGNV403AV8NT5IPTsnFdZab5+Z36reoOYAWZ6jU+Do7c9Xmxr1xgkuPjUiJ
BBhPeheuV1S34ILuUGeXbnseQbYHBa9sTvR6qXal0o5sgli31CwtDr+33908F1eYOUrNkWs5QpiQ
r7hL3Z00fE4RApoX4+GJ9iz+qjjGdLoZMKW4aiCFDUV0/0oBFHpLLUsAhxJaAkHW7Ss+YgYPAKAE
/FtKhZb/kEKK0r74kGrMTkt8DaUGkNyDk0+9sHmJxnDiAGEevQhaXt5y+AEHFovoMHJBdHMGfE+h
RBdOdmUuhEVkpIdYCMqSPDJGBI2INpE/7XiFmNQaAN2kcgFNBBTWEL8Rb0bI0/+hDLwHsx8eUCIT
JBnFET8nxErc1ChqRpi7dYOdLmIse7qRojXzmsVHFcVqOlgDavCp1OB8S4Y1A53vNrIuIoghOca3
SFcQRpFDRjxJSVVh9kTa2C1CqKWyObFCV9R6vKhIRgkPTgZkSUg+EhmPf+eb+M8Ka1PXujUi/egp
KemhUgTbBMjljsjYNdxd0Rk5IFCloEehT53Qh67UH/SqaI9A4UTOVZnHFN09Mcnl1tB+8BOw5vlA
HYavR+L6r5r8AUtffATzKDtlP9H+ldrDoolvdCBjNduPlLm7IDpKFUylwVc8iTsruraxP8Ed5I3K
kdIW57vB1mTt5+bFFRqi+VUZwQt2XG4O9R2xmPIKkRlIoNSNIMcNknifEX/zw1A8z3JMqA3ZWrzR
dvScbRY5fNeN/Q60XWsh9en0HEGUj0A1R7+oNG415vkVFZhsbn6b12B/4VG/6KtUtmphDZ0AoStP
PDniyv2J8s/iir6f1KjourM/pd5izOmUBJqI41YKz7MjhNNSiLfNY5ZXfOF39TJkPUFsroHqc86z
Oy+t20nvip/Ir95szhV/Os8qZF6VE9XG1ecNfbQzDe/s80zWh7iZaIBn18+d6ZFz690ZuC7eWoWC
3i0Iqy6SdUWFITyaSodwmzfefgDMMyAaR+huQOCOX7jx0FjY8tPoC+B80mW5p0cyGJb8ig7u1CF1
bipn9Riz/aDAqIbGHHcOw1NmzIlH2NEwWZijU4OvtEA8A0CpHu/KGQf0A8aztXSzGMJKSCTAo/Jx
zzXwVtf5NpE9TTMp2vlaGnFCBvXQBNtMA/0Lmij8WPrBn3kHPNP8ii/8kQ6YX9pg0nMwrIRyd0Om
kQ/ehEiJYVkPau4pbWJR7xeH1b6B3OuW/kfHpvRt1jH7nb4Tzy4PlPOVVF47lafFsSWXQ40z+OTg
VuqNrQVUx8FPECTISLwEFjifCN+AMmAOHaO9oYyptelGsPojwdBZPl8/S37ALcH1SDkk2D29ghoz
7sjQBCehKgef/vJjen+Bg/ycZ3DOIJrab1gfywHJKRJi5L1ash7QeBo9D+bLFkgV5gE24NyC4CMp
wy+pbVhpwXPG6qSRGTn2jQcSl07D7Y50TrreDn6NNpOsbjxyBjvJe/yBVcIHgAvUtSlRPScR/TuJ
u/7NdI4kBf3GmAglGLYDReLSByKN3LmmhJ5bypgUdyShzj1DlgVqKb2efmW9Cq79hsc/ZPQagB7g
0uTGkFDpneGKjwGPjCuloHSpQe3k2roYXwTjVbd1sb8esSnXKkscINSFWBfinzvzp2LNutQxkwZT
LcIbhJimuKgIPbg3dCeb6lyohFCGWijzk7dS3sXDLgEipGgGshjpPQsSSQE6FPMp8yo2VM2Gg04y
UtCKAfRNJM3DCZoQ/qtyFYwctlxZQ7wGnCnhzzo8BVtUGS6B7YhmYIX36XGckcWUA8ioceKEahQ0
Djp6FZt/uc2s5IdVAwT574DNqqJQbITak4NRpaswTlwRQd7DMwoYYjtpMqDiAtDGeIl1MaEaJVag
Djs2O6s7EvCj3JsAD6WbYtEJsuSMQB5dQExKoaf156KI3VJykMBqAV5sD+jVquJQpSZiRABC9D4R
IIQYGVl3hlKIA8h3ijVUwgSepFIQYiOIbqv9VOcyehSS9u5w62hNeHdog7fh3/Q+WSYL1oQlv+sL
6V+gPagV8Lgy+YJ1DUg7mjZdQG9/QD5FIWLiyTORs5HFI0LZ9aJsbGKVIy8r3oIeWnmFGkS2N0S2
eloroe9mjyogSHhHVuVBESHDKOHwMs0yRWXbeNr4JMUpShNJQsDaxjKAzrL0/xolccaaKFSZ6SqZ
aQ2Obl3MeDBlhkS0c5HW7hQmaFjowgqrQ56K0OC/TD73jSd0dUT50HwosQDbygQ9FmeMR8bx4nE1
v2mu5i+v4SlVqoQpWRutI7lpmn4RAsi0SwaEVUCKVktXhW4iuapMVNPKGAJtsS7FHUlpJXy9IWuR
Q9SVPctTsxKgumQPFeO1pqOs28jG/piVvJDPFVVADR0VjWSAlADsF8VAoMnNWAMtYuKH4eTk42XA
ETjyNNQ1akNlicOA1aJCLaovwn7EIoXD1VF2iruAEAm0SWNLbgonYVgIxam5q70l19M6hRcgLjE4
RQ80qIqBvMi1peHrjmum/M6FnPqK1ibmpY+xWexNe6j1oXWSMltFgnbJGDgBjHQdDUfVjYhUy3z7
MXLy5PCUX1egVzDdmMo4sGPdEbSyNL2HdzqfLzdgnmJWa03yHH6Wl08zbsSSf3E1oTU0CXNJukzJ
NCLcfsaJphN7ay7vkuwuCXFkBPUpcik0U5LkT9zfcplMJyE/iV/pDKfkijR3yPvjfLImDJqt6065
V7YTdTpcqgUoQF8FM86SVdnmOZr+EbRE5Bd5t3RYTt/3QR8Lvavob7r0r9lrp1vRm9q3fBr4CmEl
9aOOC9qqqCzQKOneImZuHOAO6lKHVm3m85AsCOIvWd6fzb9Qgj0rGZP9NpCI+TaZ/FhpNb0er0Lv
iLTgQffMfFCmE/ITkEtzKpaBijSk/kMUiRrZAhGetLs17nQHdZQohKaTUlME/Vg1HiXHbep2BF7D
eSOZTI2J67PieGG2XhrQIFLPq6V5SaixQ2KY8c3qji1o0ZQYr8TMgOy+az35jWZMeZoe2HebfspO
h6HTDjOOVI5lqLjnbVGUW+Ee042Vzj/rBCNHxQ1YOewJuIKaMZxX1oYcFrS2qd5EVpLdPILEKhzi
PxweAg7QI1CYyEp6ShaaNqJ+7Z4yo0DN6L4Er0G7U3GIyE4UF/cMPA7Rc3AmuGlFKbwn6wthby0S
cT2U8Wa/UtmtZUyPWTZbWn3FVuWD9Z4NLWdBS9PEGuCGNu4oA0OVnxfHSZZKILzWosCgLGkL/Reu
Un8pOmmVi/WFByQ1VDK1cHuuWHHlDoQ5TbvRgWWichHx81WGLMNfh/pqwGej66boda0d/QuVLgrS
U7E6cMRbTWseGe5YfInUjGplaNkHSF0wwY8m9DdfIpwo9nDDehIZd2XgSfrc54CU1d4moLdreI/K
b/0zmdLzkixuK/FzKDH0II9AhieX0D7+zNlfTAeDDbslMSmvG5RwWKCb8P5OaUI3OsqlaYTZoxtt
D+Di2zvSNXGA3LZ3ISoApEbWjKijOqKIZvEcAF3kCh5gw2bbgBRJmvIwEQICGAiJd6M45TMu7tDj
tHDlv8AEemkgaBpa3g0LWWCPzpZT4N6bz29Uma68S+v5/Wtk1OPtqLpv85542ejV+qVDVP26CTZa
7qaiNtzLEndE3OOBcygEhFpAHIFkTu/dEI0zwQH8ht/wHFTmn9URUEMhx3mWA3U6dHc+ribhu4G+
tHz5/eBy71QL/dKz9Qw21pslggKA4iwSIxsKm3Up+jFosC5CZc29opzx+N1ZCF1zguJ4j+U2UgOA
lvPaHmbmN0sHy7CInSc+oKAAZocCTvmXHAkUTK45PmJNs+iC+hHsFFRAaYDryNT+8IXfkZdXfcKJ
XzFsipac/xF1ZsuJa0sQ/SIimIdXjYAECDHzQgAGxCwQ89fflVKfuEftbh8bY9jau4asrCwPG4ER
u+Ec4K4QhVr5yYVJdkw7wgz0pzJNStt5EqkEq8S/64uHCMkCVp4OdcakoMkFxuC+jUuck1ioDJBG
sHgx4F7YADsrdu/u0WlAsNdFtDBd8Z+25pWRPqCf2Ff9W5hcTahFvF1eN3FIxkbVAmCAInOONVB3
gJrcZP5l8TIiq9r1mW6Hc76FWVDDcaOMxngtbCIBI3t4hTEapnWK/yJHjgcUKBH3GrylltKnaYeK
FQcaEKba4k3KOrG8GC3aRHnnsBYsHFKGk6zXOvR6fMrLJDjVgrFuKNY7HyqGeN8hIaYAUPywVAzI
vVbDqzmkUEGpk1OXXiww/D/ZLCQUqlYoi3Kz8JgPI8D/MkoIZ5oZHZkf3Whdsok0Illqdq0w2UwN
SgnluYa3Ko/A+w0Rj8swglFDBbkvEQBlbBp1UWhHpMTgqSICom9MC/Q0VN3/KyeKIA+hTuMNofWi
Qk6jYp9QxiN+4A4kGOnCCgjT3P4xloT8kG7rDpuYcKVujj2U04kh8Ak4gIMmHrGKkZMZTDaQrKfe
vTYP1pEgXNxHFzKR2x2RKdm+m9rz7FEf47GK6EiMBloA3XgZdXAdOEA1ll3vUlfFEX8obx4J3sUj
EsM5s495aMzyo1nICTQmA64T1aMVUydOrlH9c1l7iSJWXfoBbWreDJtI+06hgDwEu7Ajy6oAJIs+
WFFFX/0/gjIleBqHgWv9moxAUZs9ez5zZ4/IOPezsFLWWWcpAIMLRM8XY4otw8bMegP1q/kxwHrc
D5NE+Y08z82YKwxPbM7UNmJsyZd5MBdzCrX+X7tC+pKJAHieI2Eeu5/Ak6CPp+3NcehsTYVrwQY4
kJFVCor062c/c+YGYY6UhTZEVhxxd+7EywCUBLPjSFyO6SJoIbQUsjW3/hluKZJ9/C3r8wA87FGo
khff833tK6pybVFBzjAbQOh/rcW4PFp9BjXE4O9w3Ia6CsPq+IP+JPRG9FNAc/de0V6A4bTufy8k
OIUhJIjX/FTboOUNKVWoHqnCTJboKYoXbgsi67EJsXw90j52t7IMQga1/bIPZfs+g8j8MiKXUmFK
6Ec1nnGIZUZeHJt778msJ1TsF25ywWU/hsWxaPl1yqr6S94OdRgUYHSBe5X5p4g0pfhUQgw0y47t
wGYg8OeQrFBFNek/xXGLRJ6KIIhIKnbyk1eszcX2Sru6obF6shwE6S067DehzhC8spdEUGRekA5J
jDn5m5KM9Pf8sb8GzP2hdBbZeZqOv/9otiQFY4jobCVUNrNQi2eWQVNa+mnK5nTtru+7ALs6o0es
nBvyC0sWW0c7RMY4DNkRYfjPHspAKKEWsULppGKX7JoWqQyT7CjBwHDyi/QcmLXLShGgzKUkYMSX
5m9o1XC0uHT+UYpWdk95aFiZ6KRpri8KpxBgNQSDnN1/p6TJxKxvVuwMbmf63KLDKT1QIC+eXnZV
uhXE/irdWvfBzM0H6ezLg0fWVb/rnsHecipMByVUXZXZDOxBKL8l6xWQhsCXeqLVcWwfeSARP67m
2r+klPKcPKlsAUmc4iZmmfb1CJEwMscD6YEFk+/N3q1eWuYeMJeTwgrjkT53qRlD/sMf0AFlsV1l
glYM94XCyJ1X10aaMkBHcYji52Agumu6RWnYx+8ftnj/YZebF6R3RkX7ISEzdy+gg7JB6Fkn9OTG
6qLjKW2oY+ES8zG499BxvMg+cnZp93Uak++IsmIHbV+F1lqd/OiBQivQA+dDjS+U06iYw5YTHqHV
0jeqY51SZkTumXJ8pCYJiQ05IpZX9iFLShIDab8ypnhIUoLpmiId4I1578qFV0McomoTK7b/nOWl
gYOuUEwXu5B9Z4YtduIwCFSOVEctJUnSHF0Za0h1ADVIgR71B9vB4Gr9TRNbBl09K1CXgbTEW5SQ
i6TneuxOwQrKqUhp8RgUK9j5pmYfdWhIQaygTw7m8VpkRbNDx6tL3UT2XBxdHVndjHA116AmZ4DI
D+amYKVpMg+Qo0/bG5WKuKCje1JRSjvhzeRtC9kRNiNvpUuvRxOWxGLJuqNV8xE80iGN050m19vU
bMomijhCjleiI+BOqNCkJ3aoIGPVG4r7rEBN6vo6DEoPd26ZJgl01KjHv9HJuBgbyMSwIlWRErDD
24PLkroWbloaXXj/xXeKPIj7Qt+GHNgddXea8OuMlhfDpyAe0sI/DIdnm5ukm6PzriQMEQatnWjJ
hAKs15DNuZdlzhYUGwICl8rDA7DQuYYTXHOXfdsv8AuEcnQBAFyg5QbvhiDLCokagmA98WN4rd1R
zNwpHjRjBWjEqPKZjkK5xebPMrZeHbEDfXXNMyvg0MVN4TVyGPQPv3SzkTHSkVUwwmF2YLgDM/La
iLkPThqp8DgFHBLTSjigQ9ctG666yXWly4jF0zuHHcRNJ3klRsBsMAb4ylRG2jKa0UAHVyub0DbO
UkBVlRMVuPCfyVBMArk3kMnQlXXtZP34IpRq00M34zDrsGcp6GZdpu2xYsvA6v0pnlAbShCEwnSy
2qZuzIZQcqN3qcUhdjRb7GDFzdpw6uv+ryqgDFQhPFyoi0q1bo0YBkBWg88yqSr2Occ2pJpffqYH
NdiExf3ocbYfmtGcXcQG1OhfkQHNt/8Fxexd++g0NyG/Rmw2lWgvg4xBwNxMNPBldBteA7lKNPLU
aoAB4oOf8TBVNSaP8IPMicfyyPb80+lCV6nSjKAuvSFFaJ6xIl0JYKlGqIqviq/TDvuObGShyqhM
gwd3X+EBWNzqbPcKmsjGnzmHd87oM7Fs31gARi9pAdMveNuj4bFvOPLsH4zIFJAmSnXZaKFme8uI
oYbRT5p9OkiprxkttDzGCClRmqUWe2VYJamA+BXhEJOQ/lFFFS1d9MpsvzubIVcfuv7aX7s0FpkB
g+zasxn9vNhBqrDcQJ0D5XVRb086tutrAqi6PG7upUdQOtcIUoE/atbK7GPmqOlK5I1csCi6m7qk
iqACtfROZASQ2EYbUG/32G3g3lUX0fPI8wj7onFSoVxirGrq9vQKxmR5Ryj/wCEU+zQtb8DA4fB+
XM5nd0Ycq+Be9/j/e1jUaOiSVjzjb19ZI9CtpYFWUL9D+kyIb6B6pJf6QoZKU2le0QwTjgBqhPR5
UNmBVFtwKCNKeYz2rlS+6pQi73T4lrHy3F0STfXMYpcy8uuLkRB6YxpHo/a93kpJDrkuBnDeUXKK
hgu4FsIx03mnbk5pOSk4TGrWlvkD66oZHTmsHrtJFz8L2AIqg91ly5D0yKmktoWNpKVmpxGI9hem
SAKyhrpia06Al8YvhIbsOM5TekJDRLNo/nX9yYsC/NeZIH1v+H4XMYk2XP5u1yY+F2qZI0PMMbsW
xd0e9KASBiBlCBF58yceIHT5HsWDF1fs1LxDASJNw4Mb1/8yeqxoP8Nn9xbewsfwSVvqIzh+uRfx
LEamTEJ4FaTpD4H0GQ/DqsuoZipDP2qQgtmlr8io0lQqQYJ5ig1QPcbqqSqZpmZsD4Fzsof6kH6M
rNnZrIUgyeS6WHPs0YFlI/r6wefRGaYNi5irgE5xybv21T67QyJhZxWoPpXNNxF7Yj27tL+E+uUx
KlfgaCJ3gefx5awUgCgGdkzlPWX5qgEwIw4Q/ZSWK6qhOs5AuKfcDTB5uXH+gJL2Vnh7OEpAbXyL
HhIFucoyaVcstlJFPoT3eNEvI7bV05jG0Lw9Rp3imhEc9DkMXVe4xDGt9eCe2V3yr9LXk44Rm4x7
LjIGcY1aS7jZzLvFL9HKsUqzekobitIwZh0FWSWrkSNR+VEeGtTH3DQaoD/DF5cykjxsHxk4lTrV
pZsVEJBi/dfJShra3jYHvLE4VX6KwBPfKIBrZWTTVBnTLmWVIZeoYKD/0waVZuiUfZu2N4mqwqYX
MZoAQ8Hh0VZb7nbLQfE6KDlkykrsaFyZvq/DtqqIiI4RFVFGH1vQg/6Upb6CbmfZ8FRyFdsbBEo1
p5HHptNTTeYUeXowgOY0A80JdpT45EgncDv/HHdIXIBhlILQhm2ldZOWcAazijusbSLAVfUYxRw9
DiZRCd25qsulGYA0Lrn36VGUhww2OHb1bcZICKhAUGyVCaMC3yeQ8LW5lfDrtSh+40qDJVnks+mG
QKOjB0GJAhP60A12hFQ8fOy3Xp/QBpUGrmBUejXaTy22zsYPZngBYQNDoovNhIFWF96NtpgCPz15
OIkNxVp6jnS99cOTtyXJDTaS78phSH8T9YC3NSEB0Mnj2WUrgsDmDcTGqC3QPdgQtWW5oJYOIuej
zWRFfpKnHApQU2kr68KSXgjHj3bJDyPb1JWlODXFFgh4ypvedACcyGhUj5ulJhUJI9aY/JXWbfGR
HSypNyU/5V5qZ03BP3mgVk+Hw/NUB9963IH0fSmWBLgiSZA8B9mrOAwwO9idPNlKtVOhINpmuO0V
USef6IZI7FGyj8QI8lBKT1Pwg1goIzOnK+MHtA373e5oxyhOFp7U4mbyO1kVhUQu5AWIpzhflo78
insDRSkIEUH5UEgQFWqtsw+iRUQ5mTDb+mOimEafXsHs+tw0kJTYRnyUoFXp8lDtw9lb07nQyoJV
sfUu8HsTU3WjCiL9e4lp3FBj5bndlppyeFc6RjQvUS1xFWUPw1YgWZbgiOlUNAoWnMbpiiHV7VzE
rGfthNmuz0rKUSDlTiUY6Xalir8jjtL+17NwfNjaM154sMnDmxXPKyKPrjM1oi7RVmUPFyT5f90P
Q+H2JnNPzbL1DmqwgQlGFJHwz3qNQkwWeyqqJf7lYFSI6sGb9GtCfU+PJP9xg8msWzBnXytvITwF
pZUT1WHiKG0WPQipzCotG9ePCb3+1NM3Sh5XswRBGEIgANK+ZhJTZn+Km/KmOIqm5ZGuir8D9AcQ
4uzvCSG/new6rEt569YmB6UTtXmsse75TsWv+FHFPCpr5aNIKQKl+1SjRgGULEmlSZSCRzw21cC1
964x3FN5ywcyDo+gPDqs3/PC8PKnAEadBh+1z+iEC99Z6WUIDVMQc7KeHYngMO36H6JwsZiABBFV
e+Fogy9guDK/RoWoJXFIaGF/CpSY/IbDlTAymWpTt1HPq6gIaAppdiJ5uAx0eLCTvkTkjKFHeKJB
m1kaSossq48zvRzvsDzKNZr0rjHyZVwf56mcjRdV/u+CqwSxhqAO/FVaGLeSW0is2st4wqZ8BITr
oUIDvY60lRdpkixN+DBkrMTX9Br1fcUXtIszqLV1xqmkf95dcNoXT66w/RmKncuMGbi3KGpk187b
N1+APYv2ayidjxdNYNBry8vqsrzkk9Ps2YCraiWJGnapMIEi8obohy6Po9l7+V1GM0pPMM4h7vI3
j4NdC7WWP3zCfIEoNgAS67Gnp0BBgym3zGVl0tvfu84Sw+AFarp5iz3NLK09Ov+RW4Yo1jAfwes0
WpTaz49FExQUrueYGs9pGIvPdyBMkpo20614/Tvv1fpJsyPpMvggYdSrvsqK7ohp1cskgqqI6L9h
gkYmn1ZorQBGBMG8DzO5Xq2CYK8FI0fAFBGtvlP7Sh9Bc4oZg2n4F1rf0nZYRcq3UByeXfM7rjgQ
3QVOvnwxJOOW+HJI7z98KlUMtaL1A1L2+ByqniY480WvdDFVOxZ9KHOZ6pdRtidpG0jPzXjGY6Te
/x0jNzaFTkuxhJUj3sqCcL1AUiwiESqZw5QTlBYashyyPD9OcsgKdCjF/e29fJVNzSps35NL/87x
oReqMERHvfHXaB7WheF5fGNE3ZYv53Eh4x+yUuz4q1lBR4YoDuoc46dj8I0syc5YADpfUgaAI54a
xhNQeQzs/d+ZytsObFAtGsu0ZDLbDK1nluvZfXbZ4gW/aOep1+4Mocz05jMtxc7upu6D7hJ7SMsl
BpueJFte0g8iLzGn6tDMxGYR9VaXIqwDnTKq6DLFRKXZo8EQk7w7/g2i0ad3tffhi+kgTBdEdoHQ
qvX2Pt2it2cfHz3sCyST0XVWnByYnIKscSdaX8PTphFQ3lx+ho01oz7a6IgHKi/lukgLT2Ke4Lp5
BVVk6s09ZRA02psXzK9566MW4T9WCa/Bu68OgzpTzBrAaMCyxxAdbuY7nnr5zsMjx/jCpj/3i84C
fYq3G60L7Rwz2wdXusF2tEW8W0x78X7uc0NpyToHb38xa4xyIxge9+6BuUjPIA8HMCuQyV8JfVJ5
7TApQGC+OvdD77mj7RWA9kRHL+PnRpWJPEXFq1B8yqJe5RQZoKoSluR+D28D8+WWRzQ+2PlRTNpB
YuM8QyySz1gprGIW+OsWaPm9aufp1Xo1X2Ocy5RXq+1cgK4Ms5ztOoMpyLes7+oe4BJ6jOHrPVEy
pQ7ZL/U+7rdVa2EsfiOYkcO38WAI9GuQb96aL6fSvPZJtrz9rGBG62fryJSdZz8afP3n4GhG09Lk
YS9Wn9Vl8NgCRwwwwuHPbUBhL0wuXh461cI5b1Lxl4k8otL5f96crEEIlKqbChaUs57ta7vmrfAm
uhQwKfTKUnjyzalXDEuDMif3aiOv4e5DphHa7CTK2TcvogHFY0wOUh7Yz6qdtFFSijt1mzvN+Ain
3tshIHIefJ0DOm3xgD6MZ6vqNdz3cBHwiHf486LmglEfzhmgyMKx5Bm/+2ydNHzq17kwkGSG32H8
ybzU/k2YPu5Hk/qwyEyrs1uxL9RKD+ymhsPQQia465KzZUQIDSzl0Weoqj4i/D5FFPe5/WFnFO4L
DANVn1+pCMTalnR27JlCml8utvWtZkXv8W2ARPwzLI8/1IzKY+VEFcZ8j7OCwRePkHmF04we7dPs
hPpuVorHsLJ11DyS8RYW9DYWUbfgp9VDUq3SAHbDATGPAqGme1B52IfZC/rd+DArj/Ocvg/CwA01
xPTuvbhXaqqqJDnZQy8aLIJctx6c4J9niIPCZznKal/5WREaXtW9wW8UpWtha9Ri+q8tOmGVjwrc
yN025yVtRKh8sXDp0VszAxFOvAQfeZeAWwsmidHp0Yr+7i01ONGSnM5I+PhySAfGuf1QXByK3Z2M
VdLMUuGcQ+q7bUMd25IUqk5GhYqcENJYHhZjWp4iN1qREM+pCiuiH3t9lTLVp779+8P/GZZkRqW9
QnMOlzgLfBiPbinYn5jXCJO9W+7nnPPq3G3g/jf5DYHZ6EetaUdwmBKX/1UF7zRU6lIPz0rRwdFT
uJNdIvippSNDHAoO+l2VQbIs0RJAAWcvq3m2760zvdK4PYaRCfpUrC/UU8Gz6jGH6bPfcBQnfFri
Ze28SyDPJw/4Eekezyo3tnAVvYl1mxW0MgjhSzKTFoR7mHCkpf4O1LcXdv9pHNy6/dy+1hd4RNsa
1cwfk9qi3qf9YWj4JywfqGMRE3RiePKNQSP8YpZpEuwfvfsgv6wHuznGl8jgvNn1z51FgHbY7MIA
6xrW7EWttIT3es8gBdw6l5bGFJfp95VemmB9lKBAjjkk4nmlkJhQBqA8XomaQaQpo3tJDJomVdqM
cIPGB4oPmc0RQi8k/INIwmEgZwrDQMm0wDr0TbkVqxzBZo5Gf4Wi4hiQZ4Bby0JTNEtjW9bz54Mx
amx7BAlWP0kArUqwcFhFMmpi1ZgNfWjd5URV2a0B/0LaILTWo9Ip91DDeaHM8mnT5CoVtFv7MHsy
jLHqPF4mdV7KtiG/Cb4PL4cbGadC4zfKtxyDoJo4N4QjtkfvWmj9ihbe/DKMYEzTlIXcBwW+Eln4
G2VmBs6A4p8ZiSeMICEGOj2YIVS2r/UpfRoFZj63CFQL7G/Gx1TNUm0dvdzLyzxwQIvWDeUnk6HB
cdyjBb6YRzKoND398ZPR6WQV24o4P6MaHaLsMlQGXj6v/T2m/YRuDJhBTo5hhnGLA/rwmV65oAWi
mtpAuKv80W68t45hdfsj435xoNVRwoAghqVrrkrJ+a/sjHTrlkOhOSTq95A9kESKvp1FJrI1Dzp8
tYXJytkjSrzRh5m/241WYbZIUWodFfI1IlTBPKQrxqpHRWP+WTBkadEWzsbgr/lv/aPxBOhz9R9d
QoTFKgrNWBIq297Br3Du/mj0EgmXDHbP9wHioLA9oaVl0JIA0SPGJuOnfiEFQ3psGGy21UovQ04v
Te33gD3KpKR/98DGoQnIggiWgMfHUX1ZYmvpMyVekqfLfKN8pDxljvmne7p8L8PjiGm50F+znoYx
2NIYmj6sRWyhlN4YOezFKLEfma5d7tTbTNTsX7eNoPb3G/wGj9lze/CZmfd1k2UBBprCvdr0i9lX
DFLGjexIrnbdpPNoRwwXj51Kr+btW/nWZAZYa19btMdbM9ffIMr08CrkwllNHexlUnFViqNqdbff
zsTnfCKeFghIQFTBQAS2u9yZS8oCs4ctpIduCP7O1NXKxhqBqbTwEzdzpvBg/bigJh1vFe2Bj3S/
exZr22oBXoBmMEisK9br3duN4smus+tkBXPxYUUCQWLML/b0fw1Gp4txrUuFsJST6dCjOik0CWdw
e7i+VVKxDueKgapYAhOa1i/mpVuVV/v27dwAZS00T7DpEdiHgP97oAqscrfM2KuGw9fT2oRuYhRo
n4AUqUkjSosV4LNAPwDs2e7Q1gSzRXuACUInKhr+vVOHuUOv1hPCFBvoZiAwsEfwlRCPUuW6QvqI
5rIAduF/OVZEMBYiQ1yMD/TWO2AeKnxZ5IVt4Err2OxA7UL1ClTNZ/89/2EYdIG0mAwEAE35rysi
0/KJUT5Ta5TOYPSn3ZmdOW30z+w+wotz6oifMA4Jt0f1Ee0HkEx+v24aiCAFRfF0shhQBwI7nudY
KvdPi1QrClUUYDCdohlHs2im5gBJIkkj8g3rUcNqhHq+0fAot0vpgI9yu2h8bDhJ9DOg/OELduBx
ftGl7OM98SwfiDLwx5qcpd6QKSCrObhf1rqoBadvgOnAreNSh1nElalFbcNOmjWEHivm2yMLonME
tXV0Gb7ewq6Swn7tg8kAATSmiRXy7Z012lFW2oW0a0KTKQIjkYKDkQr3fqMuDXGGXhSIRHYDUd85
CjY2VkqvDOodsKDwQIiCTgwnLWIKbt2+Q/tnpAr1CYRJaKIhYiLm1+rRMMPLFnBZcAAtTQYLOx8U
n6BkGMNc5+u8rZtVcGk5ZBjpD4Tm1UYpz9zQYAOVR78TN4XixAPTy/ZFsRYbD0KPfAp3DV0NY0aS
gGPM2QWzYL74+2COdCi1jrv25Gl9zG5sLrwrGDI/3X5Cfj9wBs0640YiCswv9IYmD/PHobtRln8x
xOKLIFEdvDx2d04Cvnu0qhmBGOJ/ng8svitF4zrWAKk0QMnYBhPkXa13nXKr0q1bDRZV5A8VtjNp
SZ1eZjhDrJFhnWuOdoEyVO9GA8zLIjIBe953adMZqH27QrnuBxcTHbYXlHk4frgtRRQHa1Zlm+pZ
GKoIoQHI0KzwmdrtnRc9R5OYZWnwhhCR4ZEJmZ+UiGmbswg71+g6GWvteUHmEsGdKbY8Is48OvKu
UR0CFaUf4JVWGFgWq/vBFNWx+1SHoZ7UiQiBbngAMQEm6mK8WTGlmdS/pLWm1oEr6/6hv+CJfgtc
TAKYerts+nVjsqFUbE3qvK03P6RwClCVarvUv2hJQA3MCEbBzaoidTPblngtP66RmmGRjuMNjxgz
tkXvbCKeHiYYhgI8TfXrivadLfvRva/UsKwW+k/ztcKAMgabKgh0pwMDtY9zmVJ47Md+oSlEsDAR
mVNJsEiBBFqQC+naTe8ZkOTgMhDLTqEXKMikOEIckQHm747iXKg2qhUlptrgy3blwmDAZ/gFeXpT
J7sHMlYVH50kC78qfo5sB551jELqB4VYlUEFHMXDB6LTP9LkV+pYNZhN/yfrLNjuMxTYBP2+n0PX
ogEfbG+/VmcIDgjZd2Drdm5FxtOKms/wFFsC+VxWTHH0YlFVgG7CDLGV6FGyegXBvgTo56b0m1Yr
3kglJQAUkDh4j57ul3e3h/TIq171FIXO2bC8RWhIXEkfs9h+u7e2sFCVcvTTYOl8pmyCfWdnuQWa
l44Ocs5g4jo8vO4KRUXIZOQALcKetrx4ZvJlQAUe62fPWQlvBZ0Hw8CAVS0UtcqVrLEWpmCtwO6d
xlo6uIdWo/fTb7DKbsxWVQcWQyPhJJH4IVZzIhDjR7wbg0g/zBu2VupI0TkCusdQbBJRCoD4cV2q
bGD7D5Ycnn6rMn9Bv/9eAyslNS1F/rwY1T+GaZtED+NIyO6pSsLCMXZ42APLouOB6I/EmtdcAhqB
8SCoisHtiL8QRtENmSf7LjO3AvyE4qnwXBJilQtIKRg0xFPsEZeWxFwR98S0VM7Ni8QBhJobTfbV
/CEFITrwjZ9mxjmP+eFgcUS0WzAPkGBN64BqDs835f3xCjCxZYJTdfyf1M8nuBGmllaMsX2YbRgI
ekWUcnF1mFPWj0UhduBznRHGh7JUkdVTKqLDE/FycypJ5MwV2Q5frZrTnzBt/2xSjZTFO1KjDrTq
kcU6Jpma03yl4pG4eLhF/J4uOr2Ie5WhaCrcg5nix1B8CBaWPytFmKJNNBCOFOEY+S8mLKhsxlL9
aZqhuiKzYWTipZO88Fg9XgssP63N+CAl1VmEMsYPE/7QNaE4QtMLM2yVJEGaBOIyIzTHDyrf+i7l
/Gm5wPlwV/XbOab8zaKtJXCg2IZ3y1tX7iwaTIGk4bkEp0Unh7kRmsilKp6coxyd6hdPcguV95mG
BxACoiuNB9oWaMDeh2faaTVNUV9X27cwB2Rh6Z3Q9w9DJmC/6LtlGDbf3oGXLrZX2u1JgJQNhRrA
qCegPLiVgnT2O1U1yMKmPNBypuCpKkLRnivUE48poiIlhAztAfLTHKoFFJ74m9CUS/Ukjg169S3p
7De6zODA5KrzK+otAuSSe2LH3DpJGSWqH+JbsCVI0tNBJ+dNDoCbB+36CDGlhjkFcp4bzqngupSH
UGlSaDq3y2W2zu2DaSo1v5tLL5eH4Pzs3AeSN73CVLhDlMyuHqift+PQuYfpe35aMwpapZe0NiD6
cvY+S3BYCIpFO9U+rbCyurR0YlQ8w2NTuiKfFqUD1QNEl2qkSJo0LZA2YaciEKLSBupHrDODqvEY
f9VL2t2qLaxwW5wxcTW0ExWL6faKxQGSBHcApQNSOt10je8kUkMr5Peir0YSvsfwPT6GNGqXEBq5
MKNd46/Uu607vmO6NXpQaP2+iQdCbQ1t2bilVpq7H/NRW59TPZDrkjm7v7TxvTR9FI3blsF5SCyF
ryaOE7BpyEnMGHCqHEbOYxI5rwl8ObylpIyem8yr/LwTaZFHeI+8EXhbggKNeGNyoECRpdVxft0h
S0EpEW69VH2p3zXT21TnblXr9rl/7utruiCq46Fwv873Rq3g3I9pl7r3vp0LMSOVw3vi0ti0M8sk
XJwjYLLexYEyGxnFnfno4X+osdWoTvSpJ4JoTr5R64AUi3FaM0NZo8PeIfVCsp/yCObGnS8ld1Nf
/Q13tC+zI97dip+EAhtlpaQkLwsDpEklipoLRHS4MUNV1aQGDyEHPrpU47myQybHnZaXKNkJatlh
e7SDDjNgF059BmZJ7A/ZJYdCPOV3mfnOXP0eKKYOZQJWlGhV4UaSY2/gxGSnZKkoSauBD4icuamh
goAd+PfHqfW+wH2wd+v4EeiL4j0ybCCDpZFWFgMgdRQkDDWp6F2ZbkQVpOoytMFY5o2xvk5rhrle
iSb/tL12bAzG4NntPxVR0lUgOVDJWok8FldEAkYUuD4GwfJWoqzw+DfuKGEEDWorZQBSNMn4CSAw
XAlgnTrIYXMh9a0cSq3Lb3tnjC3xX3AcwUoKIiuSMImmlnjAXBmYQAvM+82YYDMIDMQjEuYgp75F
yIk9/hMMi4fE1mGW4HigLUnsupH5L1m6f3It5Npgcnhqul4YTkPRkrD26RAjGpOI5ZVfU2LD8AQF
mW++s8dlqh8eb9+lXMdZBRf4Og/7xEshXCIZWC7vjCkspIBcYrqEuq2EcTglR+KfOETeztGcULqn
x4+IeLakBINDLJgL40uaQ8+/0XJz7tvJudfWnuwr9irEvXknR+xbar5J9L/O17ovo/Bjd8Eh2Bsb
cSD2prsGqeiORgNi9S6yixwqLhp266RvZQbViP/UnXCoN8G9WZwhhu7CaFx2l4zDGXUZNyaZl6wc
pHkpC3/XOa0aKXNfgraNkKKVeiVpOGu3NFxWu7AoSjJbNYTBO0GsdMb0suWo3R4MmndDAr3i9yLM
FVQtVjztK+JfgnqifaJ0Pvn1oSeI2LDhBcCEWY5iwxZTmMft3Yykj+ga8kJMJGHet/PCLFnXTtrm
Rq+X+pbdycucTKhd2uRbe5/Pvg7PLua1u8mUZwUfkNATFcuYVVZZZVLEuHeKcBNjppGqylo5fK+y
eWiKIAufVlwM1QB4t1AOGp8uDafYSFW36N7hbVdrR+v12ln5v18YNwvd54Fs40vOj/EkBuO6gkJl
7DkqWO5xrtBbtU/gdKavEwij1CXaAQQEcRsyAj+DzOH2A1dhKakMnttqCfh2aIGBUatLtL786JWj
FoddE3XiSsQtMVew29Tk/HyZH/kmNQfUd7xVOak0USAQzErKwk5U1XvARBQwrHLQm2rsssz/yEUJ
bb446gzK/KRg/xLCPQprFMqIDKr8B7hizouFzKAWoR0kAvwpn+lDl77SeLlHrAHq9IR0qteoNE/p
P798PZr55TXMjwvALGHSLb2YKvLz78j5fdFHvDJEi7nTTDVVf9Gtu7tYyHnti53iBekFcSIJDkmM
d83nkqZT2WowGaZ2iImo6EXuGzHUEBYtrUkJH7dutY1ej4QaP/QrERDdurwUfa4k64GojdAiWtbC
Ht6TFypHnmrVoY3JI05BAuOG8AtZTUrM+mgA6lBmp/FJPFjFpjL7GmGdSTS+fLR1JJYjX6/ZbSXu
RowUJZcGaCuAU2iZWxNavvzi2Yog+fK7yltRDDTzWq+Pp+G6c6C6WWl/AQhCznBm+IcMvV6IvARC
XGStS8QawdqpOjXWkEGmqOzQEsVbR+ko2kt2bJ9vJvlm49E+Demgrfy6j4bLSMxbvhnllnHDrZIP
FNu7j4W6yzVx3levXnDvuXb88e4fL5fYp6SF9su1WjeuAO5oHN46n0f7cXJuZF+L3omyy6P9PrSY
X39lfufFjeqt6e1t5SvG52SWdlbjIcHdK57j7xbbF+I5694BOXTqznmQm9H7Ot/BmPoYRRAWAkOA
6jwqrfeccTyY37t5wst8zUXNRFoINc4nnBnM/s8oHUW9KSBXR+dbHlTIo4BPdne26l+91sXXvJfM
iDZzRF+pmvYqudYOs0oDfTIo+oAXToECG3iKHXfek/3gMtrmgtuqMSwN42mxXwhuXr1bCN5w4oe3
ycmtd3fUn4PKX+WPr1Xv5pP5vUgE8GdnIEdSmDWCk3vf7KnmEtfunfrOODNPiOSPcP9ilmIJsuXn
dUKadWlw3jYGpyHoN8pH2wLKT+/lrctwUkK077K8PYYNDMTw2NwRDuYpBtBRixospbOguKTAfB8u
4FJREEVqITYrROh0CA0+3vfZK12br3Jr/3UP1fbu6jxBh+jAOaHxY1aPZlK0TySTCCMxiOJt1P92
RSfeO8eXXSNbROiKhO1BdYbOIbPsv//ywLcL41I3X6gbFKzGzSmSj+a96h6pRxQVrdeBAkAuLD2D
87edv43e3/Zh59ffrdOlUzn2oku/cOmcimal0irf/CrSoOBckV++TEo48nMzWrSSqrO4BfeHjURe
6W7R4X1cQkGZxhAXt0/0pKbl9i7n54kwrl6lVTkYkX1q0/lt59pX5+bUWjH53zV8IQB8ZVxb0qx2
qPBwgI9dggyr0X64jeHJv8JIePj1fsSRQheepKncf6Axc8ZAPDEpDS/uJaNb54aEskaVX3mMnuFq
l1rU9lqk3bRSqoJ9pggBgkK0J8LOwT46t8nBLfZ/CAkBOxBa7j2GDdgHpiDvBwvGG9AEjBmhPWqc
J754ONdmvq2hNXm16B+GlTVAAYpTzYNbG9AMwPFH+2bwCaLWDZz30Llzzy1o4S+jMSj1ip2cV+4e
V1HnOvnNbpPKrDTLNSEaDH/BwSfFt5+dBH5HRHTzdohxgjP5SVXC3GbvMyg0X5PKGUVMoxBeoRT/
nafx16gAzZ2Mz9cogwbgBApoaxt50B/Ocv8Lwne1ykxrfe4Q+0Zn6xXkSQchzVGM31tXZqrAkk4c
hLlJSI/tH/X+pF3aI0VmMfTc/9bMwkOH5orfdG7BOcjNqI7uli/rcLBqkFtuf7u/CHJN3TyFr7DY
wRwOv8s4uC1fvftk1z++OqeCCXcx7uHNUulfxMdqCwq9nPbPejcud36z3+Y9aAwew3r3czDqzc8y
h24Bcy/MXLvSey8brapTajH2klkYp35soSQHh6Mdd3ZLRGCPHhSr/2piKdrRXszukEkQonskHMYK
v23v1/P9QwP72Tleur/C4HnoRy87LiFD1z/U/AvxOs3yOe9I9aX9be57QPOMQsUYojWwMMGDVMZX
IV+jB7OpR9LL4etDjeNURAJSjEpGqZcqioGnM1RPlG7NUUz7r0QOiN3tYNtPvQFRsoJzSYxkA1pu
TTHu9Zwa/RwxaE6l85N5WzGb3EPAFeGBA/KyEbkBo3ChTTMf0vy4d/M3OjtnR8IBRyd2mdrCHG+O
HJMOPYmQ6IERrJc8sKyAY+SFAYMh+SkOPRhnJ/8w3pPj06hOapsq4PDO/JI/Ho0cJYsJVhLYeYx0
XY3dTjnjr7rBdJV8MtRFbEp9OLYetXa96BQrVrFuAWJQjMRcUy/42g8GqVA5BM6BdkNjEZk8DQbb
GopHUCSgxIx+mNm/w9WMy+iImg9I5TBgj8YdzdePWcyZJ+rKf4TrrQao/tMiAMOaMn8nv6mtdjvj
03AfJbNQbR7InP/ub7NcsN/w0umEof918uzVgX0LZqNi1uec1zeiEEUDDiMsy+oyWVIXOwOmgXB/
jALZCJQIMLWcccbwTgroSzPO7NuGhpX0LsipJMaztweiLhm5wQFNaeiKV6ty8XFU7FqyzW+7NLuu
ova9c2oWysaJQH1OKEM1/ofOxPLLTDyUIyoIWFx7+2mehGN0jYzaMke0TP2vbNRX+cnnbZSxaJ+/
+uYwvH1TB/s2PmRFjPiDOx4Tt1mLhsWavoAEJseLce//ylqzq966gR1+5bAHdkKX0cGu583nwsTT
rRs8M3WYdHjpDf7OALydqt+VEt9q0T9Ija88bkyS+fuGPuP+a9zyxu1mcyeifuKVTuaDZ0ZyYYcY
tfkhcaCUSp8yd69gLOi6A50D1qWViYiWHSihEiCL98e8olZbMkvc87DO7WM97+YjsRJgUDRYqWh1
8ziJST5pYssanUp/P3oHiR937+0cxSD4HpNT7zc8zVCxhPE4LjXvvR/GyD+39q1ycHRvo1yBXOmI
Isu7E/fg9k0Zs9k9j86jIorDOffcyo3qrJZV6r/I+f5y4X4ECGY/Xs6+/1o15nH32IohUBNlgudN
7z0IXWBKzW+wmJ4XVAQTf++j45w3C7TeDsnBojo7glHE552Z4wxRI0XiGmLWkH158XO9OndbYonE
uuMyOSWA9Dz5mPe/HckuI2VHL5qBC2ZSMN9548fQBjdun9qfzh7B9lLr7ngPh24V/4NxPAMdDJAC
hnAJcXl8dGM7oUuoXV7ne4vh82CV3yicG4BgeGFS8/l+cpxcofVZDsKg/yPqvLYUV5ol/ERaC29u
5ZFwwsMNCxrvvXv680Vp9vlH3T1tQLYqKzMyMrLznhUGD5IDXGnG7sGwbgPO1yGGQAKhEA5yTT9T
yyaZ8e3QKNxbr+GT2Qhxw36jQ4Ukez1bywJ49Bi/04bgVFT7n8Pd5LDcriTTjuN9Ro7jukSLGEJv
ZXDCiwRzAHvADXzR1DAvZk1hbTM3Dw1cqyN6lxMcMbyrXS+X8PdL0fkAPN+ggHzq2wThdyb5ySkf
mTKwCy/t4+QnRfxzv0yTQPZemVEDyYRNHl+bPinbqX1EBWfj3CBwoAKYhb3obxl6wXHvni7hs5+B
Pp6Py1dvl/fKpSBTTHBnTr3bJliXfMRvuNJcgDtT/72dQ+N0xSwyw6vhCRd/1zvh8bEox/nm079Q
nQ5tnywFyl0Uy9OBLSi4l3g3ZIG2lgzk9mH4W9vF5q/zXcB1COH4zfMMp5igefp2mHeX1qs1jUAQ
azmovxcWi5rVJUdbuzaOITRE4BI0cyyvdPPhpKw7U0LeD8//6+Jfr5lVjUfv3HxHhQYizDRKOdBI
1hpm49dwuiiMIZSV2jkgdYbkfH2FlRhYy9cQOtWH8fNZYKkfcCBQipw9tvCHM6xPSBGDrXdl1ZrX
u7OL8t7OW7cOjV1wjhHZdIs9fCBqow41kiI1un+1z33auAA1/VrHeNeo1jbRKTok665Ve8asaBEk
NGfX3yHW+Y43jY+/6dEcvpe3z+EOau27WY5PXaY/okJU/NCaNtes4gi840L4aF6SHzzeKzbV8nHc
c81fC5pK3fIhnzdvUPxbh34eumYOir14BAr4cgFrZ8Sa6BX8/m15CzbxIazWYLDGRxbjAO507di0
/gpc7urUxi3sFusgw8U6M4GcHHW1sA8fftH9jbkC7xKcGlm8D1omAy2fo3xdGDFpIdJB4i+wOJFK
e3Fk/E6eHUF3kycYnfuofw8vEFwAW9Fh39bzEb0iala0C2+QSa3mluK9K7lP2kjAK/GOvOBdfySX
5NW8tn/MuRndJw5xpV1t/uJ1cK2/ZtONWwDE/tuy1CW/CI5xu4i4EQNqfO1vl/s9aP4rLrXXjSz8
4mMV8zj1p/UyO0AfnamTfbCw0WXk0f7U72jwFQJkEd1vuGmgOpnkJuhNJzcff3W0B26ldQ2ZZPnU
VYwvhcYtSiBb62haKyF5WIwfrX18WcAAGGTrcD3rLzffy00Kidpd7moV7x1WOnmo26VAjFKS5gzn
2R4xkm/jF0Khpso+nxwG2aDaP6GGMy93ithklger8xlCFE22PIzNQv3GCLCLfx9KIMqURb+pdKFg
ulEYW7Oix2LRKY2h5FJjjUgKhFkAi1/vA3ciZOUFnoCC9qLqO4fkLCqp2dF7dWW1HbCarbFkT3s6
y7crzWmTVf4ZW71TY/dxiGkRKeWRV7nMK2BN3j/VC41qr9hDjbZGzUVMGSg5GGjrfqZDQNM4JFe/
4OedXD0XSo+O9sjxh4qUdwdBWp94MSo0M2HFLzIQqhETi5xivnWNUSGJNsmhcYxP9Wmj0ty2yjv7
NYZB0s40jhOu7Ns/JtlhnhZafEM3uQZZnugUQpmsiaJegdTJ0tKnbJU8A0piCFiE68ZtSFEVNfpA
LieISZUFeh7IwwPetyELQ76gUhxOAvRXmhfgr+Ed9t9zjg3pflBKtiQlMoMKVUOUppwTPXIG60T5
S05Jve20ijeuffyH25zFelROykmlZUHlLHS3VHcVGZ9Tvxj8oHt80Ow+xDiX4RajSWFri/FPHcOR
RksWcl94kzS8C9WtvYAMcvkP5MDLUh5XSCrUVkAN9k+Uu5HV9EvelYWRR1hJjgPa7kFKL7Z2tU3t
a7goqrndk9Ehbw+uRukAICPWeYfwFQEhICoNqPulmkXtKumwklv0fhBbCtA/KnylvM8pnr0KfA5C
JupR8THIo0zO1BUAcwForSuumoy8JMF7X0Howsc6zh9vp+QdaGB2wD59wzuIXTbEHMF0qyRXjx7x
jXdkhcWu1b0OqF+he80v/rZP8yNM10uv1LjT5IIs3969L/GVSLTlmxQYeNUmftR1eesyAelVXN05
96eLCd+ND+PcbDe6dMksru3nhC/5kIs6kXAb7uaZdqn+iDLd0+rbqvQy7QftEoJ8U/5SOanSdoKW
FV35TURnv/mhQo82BNnsHPWcsAnCKpzo+4yKGFzFb3JAJpUgBflxDA/J3tablMLFOcI62dVuFmcd
5cgoIoiFvXUfXxfC/D28UhIFMLBzH094owQLeFPFMnI6vQoqRixPQKUY3mDXfLtrADTcCO7o+H5y
juSpqLp/0mUKFT4DerCccZIqDMsCONWy3PYx5BncnZtTbJzQbu7dENLkaU0u3RNc+Ff7PZsm5W7+
FuZHxIzKPO5JHtFunhY8OMfk0QnBOI28fR09MLWdw6zqvFmaWJ3xyHbuK+ttcchxVzOUpNSyP7fI
FCQuethXIq8ubcuU4YuZH4/WLo+Ddm08hhdSzcPikERYeUjas8UbyjEAxeQ52XdoRdt9m2bBkFGD
9bA8/ibrJikj+M0c6zck1co85zi58XfEHcxSHnCuPSm1qPhWRJtR90xJmndqbpql1i/KwpfGxcZ3
3oJSwWiZyAFrvtu89Rc96Ahwa1Vq+aDUmtZf0SVmvNVz/tffNiifaL4ba/opTf1XfA6K8QUu07Z2
pVH7tn9iQCCVQD8bWqNRXhCr+x80oRpxjFPo3t1M/UXxx4aMu1cMrn8PXAYruBfc7zosjT9M1or9
hI2BrAfcK2X7sBkvwjtMQDH41jfNwgK7cV/u18NNdYJLdgfyIrXxBzN0sl3hiQGYx9fJefKdXBbF
vPNBFJwQmxrNp/1lRhabFmV90AfoVwF/vUqpYwBK+rq5JZRSoLaBh9DdkiRt7SbLn/+7/YE1WHJA
r8VgQ5AN6Nd69A8Y9f0cd9zHU8//7drPhDuzOn+lWvirPfuf+SeuMAMYM/iTRErDI+2dtkEGzV+U
GMqs89nmZvYcfdv7vhjnPA1WHEbhcVlhqbyPH/E6ISvaprcOIQFD19vUWhIZ6ajmtTdH+yKOKRlI
hAVAn6cWgGQdleVpJ8LJXBy9bEgHrd6g6pKqWyS8SmUIEl9DSUEUBeoPUERcCHigW/t8rtqYHnkW
Mi2iwksJo0cu0bx2Il1aFYeDDsGjhOzZgzaqFMLZdhsDincodpBWKUqfEheEiYJuB+PfV6KROmX+
pWXHSaKjSzKDyxFBU1cE85kEqgQdkgXF6QOu5owKEGXIqjWQJNYRMZAk6fZJUKGnqgr5Fa80OiO8
U9RkZSiNPhCV9UioIMXGXhCVUK5VlE+dFEsXX3VMcAA2NVOVgBAqA5wEH4YPK13VqtMR14c/1FoN
djRpsBeSZXrXh/OJH67Eh48ciruGm462COzS1pxWnyOIODSHIAnMYck2UahN6UfP0K/JhUIj0k2p
6qrJHM95YW2AlPGVB8uNFciDkHhtyVnw/kkDkqYoGWigwkPiDtfqpdbYq49Vh76k9FzADEk301qC
Njqk5PgDxFyX/SqBlt7iOWgaqQU1wzXF4hw5zVhTJh5xdHPL9XdlaEUmS7f0XnU6y7/O0jzU+bLd
TuvHeigztFVRjq4jMkgkZo0m8rOheu8PrQqVxKRuvwnLGp27Ap3puNV1+iBK1r4+6/IUu2NYjwgS
k+9TQnFJenXc7EZd/KEkYzergS5PXG068kVfGzX8oC2CNRI8+aC+dYZt+MWUv6rOPIdNI7X4HzNz
ago5NBjFOMnHStClWxHOlXqGS/ZGIlwSgxCTMeUniWDEaGRci0nfS1UB5nqYk3ljoubo6oEGd1Zs
IAKCzkRpmxMyCBIzxAEg1IGW21iE3Yh86NTuSv53YebZ3g4jIWqkScNFybP8f0Odwc6w2Dj0xmSW
CtAbMSq0TUzXEyqEIHPSwKkvwQcJCicIiS5IxfNKPTLR7CB7KJedtXnUEMKCMg+cP2pj54yiVLW0
x/mKBsfHPB2NXBw/Mtc1vHiljIfsACVK7D9m1NHDPdaM5BGjr0HZPmJHmgvLf49Vqec23buvLjAD
408jgOJYyAui7HYkSRL8fcjFP13gOn4FBITygnail2qoiR3BNSilDynJacMk/bpTDW0lokl0cwfe
ZgOjjODv85efUx8aLctA1FRxdhEH0HkFHuR+dc3U4JnNZoi8dLvcMi5nkOpA4sRQV3kJ6U0YSFM4
36x6hdoHxKF2i3Fd+SStAqgOy1Y0KVNMSDAkapOIp2pcfkZZ79qH5+sRKUHjxz2BVpOVijqll8oU
XypY4QuRBpSafSQ1xxsEdMNGjbOAaaLNSf1OSVwp8UjFeOOUKctUCyo8kqYoTPBICRlTcqlobSnB
bX7nWYmJRkMiPWBok3OIixgxMCsIEqiiGMuox8oMRRCl08GE8QLYorhJwDUiU7Ab7ZlnrGGN2tIc
2hRmC5UfLNmkx3DClGoQ8ePHR2+pV0MgU2QXwDpGPE1vG1IkNUUEcx1NhD2VlWiv8/mcArTeMkDN
gflKA0MbS8Vsl2kYv93msD5kGksVRIWt/PrmWRMJbwzzUTaCfsC76kNvFtWbyHAsEYPhsUNGbvJQ
o26fRnhThgNdMt0IWsXs64JRZ72SryauTccbf7yPR5HHLOMyZoDf4Hp8nGqDkNqzc3Rnr72iVzSl
4Lbg/joFnPu7r68FFz24knsYZjvb4Bbe4h+OX620KC2yRC+MDpTBYpHi4M551Q4+N+MkwGWV+OIx
OG3hWojNu2kBKF5Rad1QC/YbbiewlBHhPjAMYFD5RJ8MjBygAKLBqqtmjBB5ZIfSP8yGSDjAqFI+
ColP0PJzcmYEfWhXBmXAGtIyj4GDVMFSkgcyaDiOVLVm6AOWloQqdb+NIbnBuxL3StIFSujnycWL
+HQlK43SJ37bNqQ1am86OJPE6RHmgZ+NT+OUCiByHYRcHqfaQ6Xa/HD/4UOCj0MmarC+JxWK98Lc
0b6HK75NYo0RaTHVUEXp4DOXoLK030Q9baz1ZbgPCmN1mmPajQtj/aSvmnePWKqTOHu34ba/7UMC
6ajLSQH7xbelNj7Stn8bvkJ+tSc2JMdVwbPa+Pu+amqQreankuFRsyMPnLM0xosX/OpPaw+aeNT2
fX4qUwBuqOQX5rVwlSXYIKHmiRfg4JpJX5FIcBBMqang3Z0CxZjD/ZLAgeNgAZC85DsNgP9WnUq7
9GZvxNthqY1s27Da2cgHtFCUspoEEJxSU8fhpNucHD7ijt/t+1WiFGKhChYHZUOUOz8YxloPeRqE
e4f1Ao49i+RmUG0wS2Tq1D9Kqyb/ltwjciDhY77vc5PCo6kCkKS/diaVaYmlYAM6OBFL08Ke4Tql
fhoY0lD1j8vjEvRaTJsPkshmQcCVU+mICPWpV3jGw+EvnlmZvOUSlo9cuKNTQwQHKRebA25A3tUT
npvLVeom6NSmfO1YYmLLe6QExyw/sKvP6JyfWQfwPRE44ifKJXSw1FFj9FAtYTpFcBb8T3E4luk8
kasq5soR7VCtVicfMyXCtsS5iWr4D04QwTvTK/VjJEd2bLbw4HBaLp4E/PCe7FprMudbuVq1Xg9L
TbiIOCPvESQwR5ftDHGMHaJeCNG+h/i7fAeMrFi0WiZ3PoSq3gQ6nz6Mh2Ys7rxVm1L3fF+9Clv7
SDe47ta9NLY+PSWQYnIlyAS+eHH2rTQDlxluW6fG92GfhCOvfemP75ZVlIfTTYm5e/gmn2i5K+UJ
vzZAbXBx9KltD+9h6295m96gF74phd455d76YXKRO1LrqXOhomUFFR917mAKr15uhSJqccYPoE5W
qM9csKaiD7SLTLZ39hZTlIhEcz9Qy/B21JjnNAJopgEINX8Ipx/jx47jqLVGDlz2SvdYffJHAgzL
z7a3Qwsopoy+epFP1TsrfylnJ9+z/GKv5JW8/fBLzL+omHTmhnTmhRdOZ582hVam1lrxy8NtIEWM
lpj2XCXrycouH0s+Elv34XTv3Z3dR6IEJyDrwarLIdDUdeRxrpLRyw/JWNoEGng1ZVy2xqgxIHrj
dyvyD6ZwUparpUptHGOtceLra8ONMz2gcZepqbIHSvHS2YO1UcJe8gNLJMehcnJ7tSvkZcVel/Qo
KU1HtVn0YgV/3nYkaaxKLW108qHyiloC/hc1H26ET/OwE+IXVTCtp5f/E2sTHz5KzwUQtQxjaD+T
Mpn66GxnH/+CpOSlboAuYBgUGlpITFIsBtHgw1WrkVC+BVvm5V895Z4zdA1SBllS+aqGV1+qgVLW
Gj0nJ1n1m/1uQjrR1X3F+8QJ725sZyUpv409a3a7F4c7qvu+WkjRPIFLw1UT8C2SVRdvv970oret
IlY04eRdJuFqQNjKL6QALqdyQuRDxBpK1BQ95Ync8Pmc/+aT3on2OaiKEUkqtIQWpZummgeN1nzr
G0FFoRf0jeGWCW7+gRH561r+AX+AxlQATR36NgwZnMMKOgDUo4bZsb4e56xXu2AXUMTHOCKTnubo
5ZPzSLkf2t5OfHMTRo2E7jRc+UqercILKhrYzinfnJIV/R1nlMx5R/fmrFG/yjpQ0byve7GvtVPn
NVuPCz7UpkWFkoPa2skzKOlvRtsqfZ3aVqTf6HfMH7Y1O0k3ST/mwoysBFV5/Zl6uJDPsW+OcyBl
wR/p+aq3nX29kbHOkad8h63pykfO+HyZzXJu/xFEvM+u+FKYJUvD1NDRP8HDORFXPAI8WLa+vsxm
WS/jjqtRxu3/c5uqgXiu42jW7x8inY5envpTuLj86cbOdCaIZDNCkGrrk8PRiyhNM7wBw2Zghm10
CSU8sXEfSJuTktosu3oNvu4Yj27v8n6mK/OY+bzSnMZUXpxceOHd/8UAC9U6jwaIvhCIH+qgD6SU
5HGk264niQV0JdVAZZBH8TlZhUlSdRcDRihvERd4NBCbQu0kNfbhh8oUXb1B2EXDTJ6iKLjnmji4
K8AH7A1gJl4QGcqoTNM9HYoRjNYnBKNR0u3ii2Ydru7tSreMb5/uuMmFMDmQr2yAIXxcPhjzqPsB
dDBzul20PJs0uhxo/2pmREMbZCVMcD6Z5H3VC8ED8371HGVlhtSKDFsas6b8SPQEVHkGqsR6RJEw
ELsWv1TpQeHDoyslA1G/xSNJmevSz7nQku1FWVUhKSRFMPHjwOrqK5ZkVCTduKW3GpXnt7Bw71j0
YCwdV/tB5hSvgc7xLc7tC2DZLlcvrr0SfY8tv7runE/xcbXL0TAXXLzQmX5aUALOB3eQR8JC/AGc
0dYLohHkFBKESt/lmhVaf5VdFqe2VVeTg2LNFI83ZIXEqNGK9rbXzEOrzRCYfyX9f3O4rYhdn1lj
Ks7g04aMwxPc1DRPEyT7kwWStCx/brygt+giYU7QZSFMFjsMGwuGhUgI/y+SspskqwU/d3kcIstc
HFQUd06crJyMDqXAewcmERFjdFlpkx9LCsXjEc/WCTUX+v2o32ek/7yZpvpsZ4NS7bGa3aNLjIIZ
bY5zfld6tSMUsJMQZZjuQkrYeXtBZhOzssDwFmv3cKEg94BVZQqvToEG/OJJyJvIIVj7iyoVwCz/
NBK6A5KQNuJm0VeIpkO8I7GoS14ZDpJXar7Jvy+msOVk+1i4UP9eVF12xVCNBLKgaR/C9j441PBz
ThqK/ZAL5vz3LjHzB+PSPHkRl9MU7LZC388hFO92Ad/MyaPqiWQHs1FroyYIq6JW5niwgIH0ZEIt
mGUCHr9aJBnYzEYadwm9WAxijXSANC1M/yaj5VuxFV+B5Ycbls2m5b/GFdIrlBnUSeySyo5FMIvz
tU2AQg9Wmv1RKA17hY/zHGJgp9jGyaiVADBqgJ/3uMDpITt0j59xlSwzXxE7Q2xk1z9QCLyG/mTh
XS252eGlr/5LsjgbMtk359q64VjJ1KKGjRAh96HfjZi4YmkdIR4W4lP0akgsu08HQuwenIRJzr5g
2GRvod8xVuA3+LK2socYiZL9N2wDjFCoGIwjeP3IGfCqCzZZprFOZLviHq6iroy0qruTVR1do2Y0
w2vpYorydsJNzCDVvQLXXSyM74Pzx1C0avJjZDUllSkSF4kc2f+jq4VDF6LT4aQoLM+Yz2v70cwA
1avcAltN7g1UkfqCZh2ABXnLJxLKbZSnsNhRJP2EE95Un8WoiT/QxLFCF35F+lKrR7jqYmZXi3qd
AdPl5GieQGeTRrwIeWt9OK43ccdWTE4hjgMBCKNRwlhr8q/bLaLtJTcUn0y9FQArth5uNQ7CZEKP
l0mqUNrp9SgwJe4UQjd6StUU1pDHbYkBf2mtspDRpZAiYuhm7P7NMesaB9HvmYa8awSxbpUwJvFA
aCIimh3qxPJHgEsIHCZzVQ0C/WILQkiSPN/VYPT0MNDbphyuh4uRNi4LEAoYDg5jzyAeku6HUeXP
2RPVi4CuuKtCp1O45lHT/1VgGFAVIW7aEAAYMTONa8mjp+MwVbk6N2GKwlkMOFPA+dN7FHuknSJ0
hNQx1Yt1iDlnQ5iiumAjGAy6M0EGGieKbDsTUH5NJrHCi5uZSC3p5lbDm/HYpY+kDkj7M5OsgFXO
titerlPBZZdheoYFwtbmAXUlutHQuYalmZCG6QHxzut3qVwBlvkATI9Vaz/E+ZMzgmYg80D3/Z+D
HkWzj1cNeDVeOc9nZkpexlSxtDs71wwP42mmg3hjA/10Ae+w4EnEsIuojtE0MBq20tPjge8RPpXx
0ZLPoo91WekR68aQ5gC8HBC96Fk3wDAIHVuW/qgYyJgs4/BLs1cgLE+fj97dIZwD6+qJIjrBPWC4
8vAnLOISd8LzHwwWWRYbWTcNZQ0GxjJ7KPuMCjn7Oj6sVUM/Nm+hXZedrQ1KCDewCo4vhEEHB2Ms
ULc/04TpotS75YZiy+GrGi5poSNtKc6fdUrcUoSBVXU2WjDH9ZaVvHPsiinRRym1/lcDs+CDqh6Q
9RMV/VcX4hwl+5q75ER5JtrG+IbyP29sOFwQw21KHDH5SA6ZxYtH5p39s/8IHsEuysUP8J8YxmAL
zw4+tLYt/NFCxT4WwjcAHoUQ0BdJhdpaYFd7f+cd2HZeIcwuC2EhPLqkvhktnDK7UCQsos/Z5Tj8
FjE859bYu8eWTC7eNMOninM85TTzuMScKERs/OzWrSHzxmfjhI7BFv8A7upw7T4xxAHePASed0jL
rYC+LfCzpQM2ZRhXHHV+u9SJeSW6nfsii6IIrBII11KqCUQUJEJMv8J4LegJ3eKh/FsjoPCfwtOW
GS5BSrV1uCIXgEwRZfxqdoJgBVW02mA7GjhFWAbL64sOtIrjVDyi6jjqSsQVYVMtUFo2hNmgNgjc
l3oXarepulPlnRrh7upWCPVEcfubAZU2c/9RmYaoCwrdKn3NUksPaaQnyc7M4D2Tv6dyn4+rK1Qx
OiJ8jFZ45YTsFp07c4ocI3pCq70OHnCl//C/nTOcdonXy+ioRFC6vxsKodQZoQfbhE7h5RZMakY1
VYFJhg2lLphoAAKZf71o92VIYQq/LEjwdAiOrbq2SjNdgNXwaseT/zR23qOxS258Phq5MB1pt+DR
2LdyrFqtXHyX55WJT/1Dv4Q/MbTG7yH6lsG6u/UzcSbewZuFQYYe4TM+NKzaFlazuPpgKryiygR7
QgRRz78feiMqLdL1IF6G2pbMo7IO8ooVc08TtTqZo6oguH1vAHnV9qsEibrBjgBt3QlB8dqHsi6y
F2lFuToNKjB9EVvobsorBbpwVms3GQkcoiMOJgXrPAGuTw3EqTb60qUmXXNofKPSeArjZxSvahxi
5ckCCY2zyKVIN2jvKHWibITK8sVu0aCdmyyA5Nax81qC0vNKi9slXSDxhX9SubQyEFymAEIxgVaP
1FDtYMJZ4Q2EJoP3gEO8WFxcK4TghYbBlwGPHi7JBsHAwvaNdrV2yyYYjEQpKikqG+cLao0kcSRP
0gbZD/6Ozp7EXKFd9rbBNhAtSOod64gekKbSuDyX3AEdK5BtuVPSJ6GzAkwcje1DO50oqslQEk/w
uARXVKqm4l2V7W9jhUZ6iv8+JXwkJUJAPOrz2CeCH8m5f6byIx9LK5ZqNV6RpQRYpdWZ6FQXlIBU
KMDXhp/1HFOoQbDTro7OQ3Bd5eD57VghFVVMMTlrSP9aAr/Ez6iwV1lAb0ysEgI7gunEpz8FhC1G
wnukqlnlDKErsdbo6WTQ09H/0MYQD5AWRQqe4FqklfzSJSgfHEC4bN6pHpzXmIeMX8STR9/myK3A
60BxGrFrqR3MK5EGpIyBadMAe4CSNJYkXBP1qEphV3UpYyCmGOecd/MwVbScPsg0JyfwqzWaxEr8
4d/DEBiYUcrSqNwubHgerkm9/vHEUWqp1PmGUk5ScLKSZWG/AqB52LxeWDYgLwmnLdy0LMoXOl1N
RqUUdDvSCaHAGijMt7rbpsReZYY02dJe3D1ytRpr2hdtX5jEmxatZOfK8apjB8PCTGqFwVyMmbjf
garzSqscxdJG7A0mtXK4MgcsA8fZz8+ivaRt3TzVS8kd+ycvKYUDSh6kVEKMD3A9Swiuj3/or/0n
1WLPcEpYpU3SkgboBBdS01PUP/AO1REQdV8edsaRCMAHxRcZG1xMgxsoDmIYwerbKMhUCAmgxveg
HsR88tPkoegmUBCOnZYeBYZkblwTU8NyJ/OnEfOfLzMCou5QuGcyjGTwYDIiY0JS0UxR6ZILaxfI
r9lJSoKNZwQkL0KHnjmONklAvO+8j1kyLg/PHSF/XGFgC2LURYKfLxDJhMbQMBStKtB7yinCL5FL
pVEoM1Rl+ZAURzq8cU71KLN2awQaidvEmMJl0st1jcxjpEhLiGPpDYxIZcTnc04+7A3CWCaMdnvm
9wCFVTJPQKtSFklHD31pOFqaw9e40oTS6Prfb6iEdFBpTrP7FfLjtIVi42Zzz4lt8g6I1yzj4sbi
Go3vdX2Td0glv1vgennCPyJ+ACSFu0JSdHhEWHydr4AaLmZAEKJyHN0Nc2XMs17qpeciAVSmZY6c
RhUIHZwQFAivj2j4idafJrca5wj2pIi+imAEFSVYB6mQ6GIubcvsQdNFwQHMWbmlEqJJBwvULvxO
SdkSZRCEaI2QkNo2vnayhCWChqRtXg6Z7xIEmdM3THtrjDS6iEruvDvv697hCJPsJWNChgSKh3Ie
+jXVLy3WOG9KLZy6EaiJcgHW16H2XGWiaUMJAvjneg0nBfYS8w3ywCyx+v90tvnQLEHQLHzTqVV3
Y88oSpIMZJQtgeTWB+9RmGGMrNAfwfMqpIpXIBa4vfIPeRh4yl2tcDovDby3w30Ufk1A73xJlwg7
gpnPO59gQge8RdWHyl/U7zR2acPJBumc77orgubhltchw5Bnj3ECUKV8y5Pusek+FV6nGRd9zYRp
4gBr76dowtPAMrS5IaYjChHlIB1lGmnaGx0bBgt2bcY9SQONZKQazf3WXGXEKD2fpsCU55rPwRo1
KTWlUuOmWEVxiALfBrEMkbAMVlHaDYo5NbF+Pll5TSyNhQkxjxpL4cQd1LQHrZ/garwI5feoNHJg
uqhrFs8ato9J1JmsnyhnfMg4iGc2x/5rBUg3dVYNguHPGQamewOv6rXMHloT0dE0EonPGF24PTp3
GXDxIOVDGWfov6mhZVAOq0DK1KRJyELiSnczgyUWJ5+9ypn8kJwhrUlX0/TT6qSa5dIqV4sYPCPk
rtHPwCEXs4eVoKGvWY6gKSuHCH0Kc3ydlOylLl5OiyHBSf+JU1TO8N/dw+4yMTXSr1Qv0AcmSW+4
+Hd6ugtAOA0qi8HbPdn1vkaWADDBHCYU1UVVuT1y59IEawvkFtqHedhaGHVo2WhdYLrMmUul5Ze6
BEMx0ZqndC2JVOEgPMX0DUplmm6PmHauHXpBDwEtDKYusaW1VncSBAX9XLc4urLmqTWVGlQJy9Z1
CZZTyPzzAel0hVSnydPR9UFWZbbLexYV7w5vJPWAhTrr5uls+V/2Grus2vXUDy4Rr1GEK5j5g4Dg
tFFAy5KcXIsoonEnAaWoCASfZSNZrAQvKuj9goKnXXKwprHghY0ntBDInOaBEDYAhJnMIXObKg1/
lWz9LjxG7j/w5hv8abWSA6v1iWjRZEbkoJmFiqekh3VwNqaZrpKrsjayLwqNyG3WjJXy1KWLAuKO
xq+e31ediwj4BxxhoaecRulqRJNibAIr2Fl33doSiFIDL8sji2NsBn+8BCRGsFyKrsmSRMKbMAQV
x/JB8jBaO+BuAGkQM0bMnCenu0n9o2v5m2ATYFR4ESWX3mITLHSLMAnkxObKU2oyEqsyJLI2+mxa
9mU9+Jl+lcObGFmiCHTAVyB4igqZjkG6i4hD8IfzDpeBYSc6Fi42A5GOa+rMDFMPbFIYQfMGn4aO
mBxJHsN/tC2NvU+srywdWuoYDlgWHG4dSD6F9sWwNacne4QVE+o1gXGKiskwONnj8ZDuMXqB3qUX
q8ud/Ln0XBCZ5Xj6m5pOyzaSDwQLTJmcHXRwYEbwfiQDYmY9EoA72stDg1hSo3uGYYDWEVQBif51
JBCr9+HwSOlZPA/iAk6ak2cAw958+W+H26tbqPnHCTH7NOksQ8LM1crer0N8j77JB7IahzBtVnXK
kk9WWEbLBATz8lDBKKtAW0uVAhbhm4I4uCYmOjKXpgukyzTEhrnmkMSf6ZdAnRDFI+0vc04SwCBN
/9YQ/hc4SkUDeWGNWApMuzv08P5b89J172IoA8wPt0IeXaXGmsIMqz0wkrZSJ0VJtKg9h2TFSCg0
rMU91EiDlMjlyz+XW6NVRX6u1UtXVa3EzC5lSkDuDIwER2vYhJwp3dATEwySQADXIMzXyGgo02+w
FzCYphITgrKUTM3jvXxNyxN6ybMapJ/gFXW5bBtcPWQZgVUpOhFLjqoHvHvkVLDLuk2y5hI/0U2T
S0lTclCUNNzLx1rIjKX01KrVogc4FVEUa/HVW0/O/V2FpyqSjWg8+vP/s4iK3KoYOlHb6kBhEa2r
IT/5QUwrOqNiG8a/xqpGqhnzWrh+ZnEpmSVHkbUqSdTQZQpH6jjTIpzqK+vKyrGIftIlkxy1atBY
r2dIA9IKjwZ2/IQMCTn9t2EGvAgo5Em9TVbaBAzG0RC+pb7hSMQDFAoq3JAAV/SquhY1l6R+Ctuu
PCVi0ni7+BhA6KN4ZfwieVi+Ihp9ApPwpM1CBqq79794YFhGfBvZL33KT1KyaUrMIn+JJdChDQTL
Yb53pbxND63EpSGXSfh+RQKMWciE07RQmA+riA2KEg2DX7G6I6czWq3ZtIqn/KkKEwVOvydGJlJ0
1E6KKreNXnHVU8lNgWmkEEbT0owKIt2cd2kXUdTUdJEzmm5ArU6uc3E/LSp/uJGKxQ5t4rGViBZv
ID95FNJrlO/8jZ5s2doxzkwUwZ+p0RL2JuwjBQd/AH6KuTRM5cYwZYe0iKemUuMSWU7MwG6DKUwl
O9ewmZ59DUOYf8ZR+YTT2nb5MrdBt+I/iyCKbImU8RvpqSfiqJKvVGZIbFl9Sq36WlNLO21ggP7L
uXAzys7NMCaf/g5OmKqopq2f1Kj+DoQt6WuHwz9EsWqAL6iIcg+pQq5R07Wk8o/tA4lViqJ3VPek
5YaeKLc6mwUA/cW9uVa+FF/HNb0SWiH92aDEjm4l1tGmvgFxfXhyH6yrejvdsa8UHfG4NzxCSlsh
WN7darChgO1DLconKIWl8OS9QaE/XB9aVniZ6cbsq+UopS7V/te4+oxQ4M/IBapT1b1xJgKJ8nNp
Y6cnS1ENwnIf1oQ35EiYWupjRaeT8Jqos0dZAk1XlO7fjeeHFo1nKi+rzDzcuquD5nAqtf5lmJxN
AC9ER7lSMZgegLU5UjwpCvTCoyn6oF+ClAQsPVB+VQ5e9ofNJ1zTsrTn3ghjOve3+GmM+I2LbqLp
UK21zOATzAiZNTXAqoL9SgsKdpnqz99chjiaRiSvHBfjAtXEakFFST9ZwRWlvZeXCnwpTaKeujS7
jV+LLcvZIoNa7mqz2IzlUqsV9L157tx6l95NZeXIx/CVgtUnwrsk4In5UT4iVY2HgP4wRbSrA2xP
EEWSfyj+s4ZN7WPJXoM3bh1E8E/m40ImZ2rzp8Iqt+Jdr4332bioFk0zjfW+9qYuEsSYBZP70DlT
Vai6Qn7Qb80HYAvEpAfBH5jEwUYUJ98qUItXoowRrmBvyjKmdeGGvgpqBBuaQebsE6kIZBegJ6Qb
WDi+IZGmcDRtAiQf93G5NPhSys/sKdlTtExGr9FjtB2sZ79R8e+2cfezz9PZowh7dV7mmyuEvIqT
fn3lnQxxV9X+mY/pLrSydg6RnK9dzdqvv9ffcfX629u55Fm012inqHg5yxP/2nn89Ke+oQh9urxD
WaX2i64uVKCPs2zn+XVeaRbbVZzWKQWj79iqIcURb6I0faLsx42crLa1U/JzbsGfGj5N1lCCqD0L
lK8tDnK2Mim3RHmSMm6+n/eoDmYTEZCKXOJKyxU0depPd7LYkAROTrV2n2vJJQiVa/C11cBeLizQ
OBkay4WIwO+ULSYZihuQ6AFoJYAYIN7WwSEEgNNLwglgYwAdSmG74oGJwpmjrTzAGgEdAv5/1kI2
g9prtHnF1VN+Tsufoi6hCoKckftuCjzReP3HPR/hcwky0571VOf4YnKAM4467L2RT01BJRazSRyf
Q5CjyXzjtC4+ca1QNUWNoHouSxx1yoyOB6jJKmrmPej/sJYMWiU/WxGNAo8PTlTa2lxqqwIaR3Ey
0LGFPeG1agNZx+71UABFBVJybGoIpEmf0vIBZ4mBNmizaVkQnCnvRUGsgCicFGIlxAW5YOo/ezrJ
SkCIhXul46QuvpDgErEYC9gMtdBIqI+uVa9Q7kH142kIl55bBUUvk7IQrsUJmehYaRrqVkBYToAv
1MCysinI40YK9EkVSrXs6eFQmU7ZMILUIBQKsueGIIxXLBhOT7HMDVIiGOjmqpsg+EEsp3Q10GsE
ZCu19B+dSAHfselPJhhWIAaiZxnafQwCqXITvZFSAuRk07hDrhOoAq5UB4sfdP62ShVU3PZflcKP
YFzHo/8FcJ7rQa0DLnGEeEzcYWoGxD54eXRHpwY3G0xD41Wj0K6CNTVTSMFPAcApcJDlNPHOQOnQ
0Gcc6SkIVu/NRRLGZcGkF5zRG9zpFnC9KPbXNCznCszV/lEQah69YrlzIBQDQmAK9nXfU6dVD19e
6M6Fgk125g9AXPxsw3Fj7GkxVvawGDy8QuvDIk/EYxznh3dhe/o3j4z5cCwfU+q74Ogwx4ZK2apK
gaL+G0rxb4phxDoST+RHO4lM66WmEi302h0B8NJcFNROCYL0JYzGhHR6aZ2zTVSVso1uKOVPiuRa
3kvq9I0k+JM4Rf0YaZdIJzAtaXlX2SeKobSQcFkPpkI+1OCQd6oiKY1zRSbyStEdZTg8cb00usDW
NVGVQP9XFke4SWg1wfWEmDEBwmLsM3WJ3yhCSXdJXAJqTOClKSxo5pnsJO1aHELHzlbsXfcYlTC8
DIH6t3kjIfh3gVjwc3bYxl7x6Vh/5yatbki7HCTWt2KR+hKNsMTVK4Pd6Bhl+k+k09CPpfx8WcSN
7+66+2Sd5Nd2rv1tFyePtb2ZT3tQ65u5OhoyXgm9nb8iQeAWFnuATm9ukFs7xTlFqndoEtgQmjpU
7DzGd5BbVYJbvcisPboI9K2eK3rWtPd3+/NXmaDXtUDVgAjoOv/do8zF0SIIEadHv6s+SipepvlO
bqxXrJIsttXRGYHC1XWwb7Jy0sFGC/eyPM/qQvc/GuaECHzkf+01bcUqQYXuaSxReIjD9xzueIVy
7qUFO/tNxsJlISjTYnfvnMipA5luwhxlwqwsVPyimUA9RqPSP6NAXB3RxKm7WaBsQlOcEopl62a2
9WaosYx+N07m7R56u/ZtjHTn2inPjyWnkkfh8zG/J+8l3g5u2B2UHDblh7t0GKMERAIIdxXeR8V+
Y83m2TpZvj095jM0W351c/SegY7A0xw9emWu//JX7iEd9ba/Gft+R37IzaJsRyUPawwaTbgIsAad
PCp7efv0dn4oW1n25S/zRY/kfv8/js5r121sCaJfRIA5vIpJOecXQuGISaIYRVFf70UDF8admWNb
IvfuUF1dNSiRdNYRXjZu7V45hpdwr7ASU+xxs1KgsBejJNq1sKFp7zz27zUYiq91iNjRZxUTZhuP
NnfF1WYf20JRuPBVVj1QH4AMVbOi4XzZku9/T79G8rmiLMRSsDoIMVOF/YBL+FVAVwYYeftF+aLE
CAvS9ey7MHeM77TOM0tebXeRL/WCh9D7WYXsSfEG7kLjfa8mRHVeTctO9CD9E2lz5vWBG/pXjKVD
ndrirrhYG3WG5R7Kfm6ILQWCuekgruySQvygrp5TA/E7a4EiQjBo1094vEdxF9163D8/PT0EDYRj
z+SPpuD3HKo1MuMrmsQHxY65Sra4+cxZpJ5nSxMO+RO9PcaY0A4Usvw+7Z/nyJpG/qtzKaKoEo1J
g8QSrnzIH6DV8letmjnKag0VFtvD2oArS10k3RsMZOA3QwMii5lektpKYlcJLCNb/gv2/AcJqXGQ
FI4CjOidvEOIreoANjTEWJcqGi/w1JRZzds+oi+A6gTyjZWbymNqWX42y3vfUgm9jw7RbvtFSYo3
gmLzt+e3cI4djtgv4Id8HgYNRIFTic4AFWiJIHT6GkS8aEpcLAMau3vwUKnh0kd6URRbfTCL54cv
3Ex+R3NhY++gun10Ybxv2M+nx08hiZNHbmM6JkOnPRc/4VP+7Ij4DNanuSxxoxgmwOP9MzYoes2K
Wbk14RTlxxLsn74VMvn/P4P9cTVw05drxG4LFU4hxg1QUQvJuNBo8Gv/2FWBz9oPuYOJXHmfrVjy
etCy3Cgb5BNXlNX1KFp2yI4ip44sEGGT9phIRrLeN+fPEpXyYw2bBguCCP66rcMwG+puDnXRvKqH
XvOG8ACJ9iAljsJuEvsY7MDT8dNLPB2+NfJsKqGBW1tuf4ievvfVODsi+pYfXx1bB19rUD2kjRC7
+q68fU+oAxkZumOekbgygkxca7hCqDe29gepimt20xbpldG5YkNoORETYiqQRZ4NXmeJO/Ce0eL5
2VY4vjl2TV+my5EdUunTDBFwKcXhxnSrZMqLQcCbKhwPd7bjdiSLgiQD+Ji7BhX4/QVbI+13r9DL
/IB94zqGA4swKK8/yZbfdsrGX+jICGZBabY/Hxunwhyd2Q9WtcGKzgVVi5zaknn8Xbv/YNFvs2Na
emHkoYJqnnkuwQNh+jNnrjYH3RklU/Rav3CYKKpfA+v+O30Nvy+w9dw3vuOY0e7QJIMGRLReSTT6
y3bN9XUVttGuGZar1yJYs7+jUjA9jI38SOcNF6AZZKUT08BENj2JgTFH1B8VnfT8KNbKZ4DE6B5h
h25Ws/iGpkIyQCwiOJHcGchYffdFgyOzlHDpqFToHo7JEiHfDdbLaq+WgAhUyfZB0nvCWsxbrs/D
e6ewMFgjq4VQ74rnqvX3eGAGXgt7n0KSn+TBMbOMbYXWCTiwtfO3kyeLZEGOqNVdJE6VwLNenlHN
RGMiKFM6RD4F6xMUyRd5h0DQ2TgkJ9pRT6vdDOWYU6N7luZ+UI/4Oq98YiBpK/uSNTKf40Ca4dcb
ruEzboVlsiNLBBe+m/j4bVGk/0OihJqnOH95IDrdpDlUzFH9nfQRLCeRsG5Uk4d8VCJXIYJ8yoCX
IL4GOasxlASc415KzIbXhr4Uq3vz6K+FaCSdPqdoJB2Lebmo5tn9x67NjfxtYOGkgkPGK4IZT102
3C97nPQBCIiQlG1lfgs2+tSa8z70U/GXg5foezr+VBsge/GJ3Y4dOwlX0eFb93hC3XfX8OSVlaXf
BGQE1XEcQ6Yk5xvmrkEDk+gDLnf8ndIrLXRpN9e0Hki4Z2m2QneS9d8jw6oyuqsPQ7G5IEbTKwiX
lVPH6IxC0Ef+Wivd+JownIWTRdMmDr5nk/KW5hYxaWJS/F8ydPM6Ir+iFAOpQFrF/VGrNf2jRl6j
5C8xwDEAT8jVlPdsKt7zO2Gc9IHJKPcQ2I4gjzojmJw6RJqlnWlXtKWSIyoe0rF6xGSOI1lDphvF
bIqoh+bSA+J3vNeOwHZbsnxNKyZN803xhzOK2J9AFTYrBcGBJNK+bYMFGHNg1IPuL3hYx/wOdFJU
A4yr2136HSQUrqpD8jFoO/+CbcBcN59a6kg1p/V7ZLyH6UoInF/udCx35Z4Isxz8Kuv3AAWI1Dk4
PVI6BuKPIYmG+sxnFO69D5hXrq2TtlTu6ixYYTWyUw4ZUsRpb5mmYSC0SbIB/2PT9HNt1D6w9f+v
vqr36PDco1GcXDLu5BYlEAqDN2ZWdCXMflJb+A/LmLQ16DTitewSY2R2NuS5cWpXFgouQKmIzH+Q
/gUpkabUXOBz0qH/m6/RrVirlh3sMS8y99a1/1B/xttF0LBdRldJcqONePKzK0u0UueEeAG2qELa
1GbYM8jIWo1faNbH1En2iz+n623gvscEQgtR95HEg/IIW+YeX6U7GAiVaFh6xQMA57lFyPPYwibA
w6NZq3+UCii6LHiU8UpY5wfj9V99Z6dPlRXnqoSgQ/9yqS/pUlrloJQqtR7MvUMNops4fMDUTyA5
fhET/40A9Hb8CZRMCr9SRJx/vggUI3gGRaY2yFF7uhXI4XA0yYl8NPLp47dW1sQ1vqOaTDiJDftv
NN5MXQBdofRvP2i9/aL+bghHSl6qouBBCEK7qvlTDs2q+mv/DBQA8y18tUNL+HOIfqbzocqZxGeD
qyNQBzvi1xaAjqGQJR6b2S3AQSTQKKbtFB29PPBNlgdwkR4p9/TB9RGhYFZegLT1nv9CR7MvGCjy
5QqnQpIIsGKVRW7Jstjh9YdKb0lW9tXtB6q2uhQQiEerHVe3lkM2ilDMgR/euWS7FLKa4JjE/r3Z
9aaeaKKmoV0jopT2t8XkSJt9vhXBOGXnx4D8M32jTw62UNG5ImieRDYfiVxL3qg4e2fESMvaj/ed
4VhAa5XH26ZSzFDM9qxorRoOmr34qSsvO9vyiwwA0T+L4UtFXYE89C396uvqwpyAV55+Jno8QyYy
6sfl7ANRmp7Ehoa+Y9Ne/vph5z9Lv9WQ/uThOno8bn+7EGCI5GTZpulgitiweJc5aBQnGSrUbvTy
5J9bAKww3kTHb9heitpTEBdUpti40D7ysdhoajM/puP+AQNApDWdxpi8UEkX3PLJJMXMKbmGyvZ9
TabmyxfToWza6qUXc2Ibm+cs9YH9dZZ7v+6f3eV/VTSzVDdkrRsM8hQcNPoGRsuPnEEWW3aorv6A
cA3nA5uyRNpqFL5cQXS+zfBTO9GfOJEdNGP5ydAuvIBG9W039MDwov93bK9D6bUsSlH5jM2LgJu6
OUgw/3mOKkqXXauhVGbYBVuc/MSGa1O+0eB1eN8lYo/hVNacghkrJq2FjZk9Tirs7LE55kkQctpi
3u7LYktzSk7FoVQAhbrEzdSAFHH5plNLW8u/RZiwRNisq2DT1tNEGPdLYtnp127aZNhBeTtlvoZ1
XOq3kzeCor+F2tkYRur8b6Uj/URivFaHiD+EvRaGecrwc2oADFtWEJTWJm+Bn/6Y6cmU+To0UQiD
e/2CONaLqclzm+szC5EzaNG0g7Al7uo03SgkcXKbl47eR3FJW9UZ0xqYQqFmlz1RRjIyyYe/cFpY
bvleERAtddqfgrT//joUf2skHNEJRHSO6Es3CTuuHFX49r7swvCs4ytfgoNziJrLh+6986pnD5Jr
5EMOnebq4ugVzYzugC495ZQiowNHKroCkFvVkPbB/A2VEov0UWZdnzzu4D354Z71HIvMJ2n9X55u
zTuaenABSpn48qvHyPWbmd/HInXNuTIaH0qFwZMD5kDQv3t8KjfAWOI94fdyat+ZSw9UpMPq/Udr
EslOm7km4g7At7B2k5EEFFe55nuCF0D1clrGfPzGep2+J7zNsI3tCgVYaKbt5Gf6fZnBlSaJywHZ
3kMMu4LBwQxMdSJUrdphgG8CWnEJvNQwcLJ4mROAmMxSHt+0jZ6xXFif9JU8A0PggSHzTA3XzS30
+z4DuZh2DdUhwvCo/dvaLd03k/xNMqkbG4nxWfmmvEYYksIK2yNpIeCZgYYcQwIIHMtAGqY//5Pa
2N0j2Ip2ItPtxJfT+Ru5sb+OIsSwq24mXniHWNKjH96NOX5A+gD4Jh/KfDoUzHwlxhGFxrScsvD/
R5c8xaGdjz/uz0CArOglD42bftZu6O7ZFXMklCPe07qa0PmLMLGBuOh7extjoJRmbh0FLjIAPeqA
fvBfvK+dxWd+l16jyG+/NLu7kWGfjoUFDXMYCKMgrgwxaZ1MLi9NZdM6KnBwOvx/IHj84x9M9nKk
mX5BLQB3HxqBfnuWKxqhGJo0TffnYih7CZrDRVnU0EvXT4jwik3IyLefOyyKq3Gg9dfJkx/hEsir
Unbk57j+HQgImbUjbBaZKyUqxQ4lAFIOICCWxYRAn1RG328Q/427kPiqMvxKHjR/mo8UvWBawg6U
FJ9nFCx7SQGyF71g5H9vb74W1A02tDMOK3MzbpB5VaqhkExLtkA0FL+5MPh1Iu7pMFuEY0vZBHXo
Kw3eEevcck6FizI4PbIRuaLuMckql+gpkrNQEWzEBQMGIjO+uPwuiVU/dldNO05nb4Y4gZ0jpBCM
n1OMLeLM5ZVHbGixAu2nkR38BrSfTc9L4owAIkRLxoa4wGt9ruMC5Lij0uadkPf+PBFTT01EB9lq
aHNXtBwFLshn+zmBScWvEZ1HxWyqTUbiy9WkgYb69Xci44LJbs0iCTyF6eF/MKLB4hwZDt2hyJLe
BdXKQs09pKa+6L3Zb/L+mbuvoE0oCJOITL1GX/IrDyOCWjaqA7tIfDCT+mCIdk732GNM9kseCPTl
PBQ6Vm73MXp0JwV5wAlPJ7vnp4hWDUCfJu3jIrjitHT/tf/pXAFI6KzIIwla6/YLBYaUsOJf1hSc
eKabZEHUzWfBXr7gOMh4EIkjwFN9WiHyPjN+TnLLRqAVBJQGH5OtaUwqxcex+Jva6F3n1+oUUJvB
iEP3Zhtu33g+04NfxCPlEIJ7xB3C/K1bdq3Nf8se4r2vDrF5aOHPtI0jMatRZnnlKPHgnY44msA8
8sdp0eU56QY5BaBTA+J3AaX3lJilif8nxQAuxQxa5pay56DRrkSVK9Gtfsf/3xnngxfdjb80EYld
elIyiOhTNm9E0/RxNTGVEf1Qeu2+LqeZcuzLcSRw9jjNmIoowjcK6IhS/LX9lK7+XxHze8jFgbKm
6nzfimmCmuqJFjB11XohIov8cXmPT9PLeJXtPoEF9x7Rc1MTJbmz5mv/5lrnPOGwCSMZnQNlJM2L
Y4bl8EGBNH3o/ogcjIXlvcR9gBsCvaPk3GkLIrO6fh5BKcg0UMMJGcmaQofOUojc30j8uTwRejG6
0xIFwidHZvS+Ca6GdScDXHGl3BUq4zPJOFhROuHTSJv2tXswAwcWDkyC1YQBlDmWeMSWW+/JfEA4
dA26K/3XuQFseWvzQjz2klcG3CPCbTF5qRNsJJ7Swaz2KqLXp2wLLoeKLM22nmMrP0wnpuxr0486
lag79WhW07BjZWM07UA3nIjmKa6vn86L3ouqdQSoBMRKQHbcP77T+uvzyWlc1Wv8XCjfwXOV/AGb
KHgA3ZUF0EhGp73rbHacgPXgWkSuTC6OXI0mMcu8GlCV/lBwGmhDeFdQhS3bc5l4lPM9vu0D/tJw
Zh9PUGfSHPlQWoqQo4uiqWq/ltqFx1KSKbcZ2glAXWs1WYIiy59hlUw+6H/DgAALUAeVQnNyoF+o
AYA4vpZTwmvCzQM50MOaMyCaU/m7IlRgkfe1vBDb4pbfARCDeFKpjZHpsXInoox5IodbCzY4j8SA
lRUnFb3kmpPlqR39jmsgxTqPFLdldk2jzZ5bPvluAmEu/8CjhiCVeT3qQz9FKRLwFgLVF4x0KNBM
D0HuaXCmshchcI3bNZ36b0RNBNmg8UsEqNBeInsP3zvhNRPfa/XUNvj3uTFIaDESONYngDjOYMgH
6njjtBl0knQ+2fb5GYs6iOaBvCpiqNM7IxrmVbN8/gtFAuKdKGsGoKL5gL6TPomoUkkzDkwZu1/G
PpUDniksEmuhs2AJr5ep6SZCbWfeYwOfwv2QuDwCPiOTOJ9QIUXdBJyWNFN+N3noS40vPsfvYN68
NhwvwJumG+hncMWCSs8chgiDYqKCgtvPo86zlL9ft+mxFyBIATCos/XOLdIRz6xE4VSeNvm9BPfl
dFos7wULoRwWwZyTFuuTFG9y4k7nEbr4meR9yjsv6BZ6OKs6OHKMDKDc/5YlutTSuOkWcsbOejjo
LVbQYlWmfGzKRH6ltpNLj0xlAsp9dgnS+wN6CGUgVxeBRRUINMwgWFnPRkw6Ardh0uk9t3U+iBqe
gpvcAYH6Skudk12hVpjnHmiJ7Xbew60qsOJAmv9Qy/9MrembyceM4ijZgnMcuBll68HH2tAB1VjW
IP7QDqgfvpUjRzOSvMJGIk0sWHdvIUUG1bwoZLp3S/hnBlfsjpEShMEblpILhkroPgcXEGXpxu/W
Xw71bzatOjuFZn0VJglpCnfYowj8FjBwzvkTmQsop65agmvFD+Dp9KABrO94gW/YKlT+82pmKOh4
O3ILMQvghcRduBioUaUFIeOK3osiW9aj7Hl+FRCEBy/hEKl/cnemOigbv/5ungb2Li5VLzrFhvJX
CkAzAKxv5HSoqykzRN1Bxbj7zShIFTYzuJU4ZkDEOyrjFNx//t1rPRUDXial49OWKYI86y72xRoH
iVkew4Yy7hch0guzBE0ftiQiSMKz7vA753/yLP1PT+lHA82Ysj/9wo5IRj0pjc4TR2pMep1u1rtU
ZouCLSQYjiAhb6YkWAgz1wJCH9bjiPZsYMyyoYZevvet7IJE9PfDHBPS2kxF8w5KR4U/mrDW5hTL
D3Uv1JDj9LHJuV3j3GEh+O+rXEEu/PgFuYlhacrcHYaX7CsuhJJ1w3ecVbfmeaEFbU8pMOsYmyGC
xL3ExGWq01EwXD7qNN92FvBmBlXtSKS6QSAM5JH5scMt8TPdViyQzdXNb06ClE+SsRI5AozZWCb7
obb36ZdzKShac5obY5J0NCwAONgLuJYCvQWTJieRb9T+hV3f2XJEI48A/suHmIege2rZ1c/lXcgM
GvpABPMUKleMYWgHRgFIiSD8gfNyEFgvYY3Ux08LBijdJb0iaJaC9RO+xyHdCqjk+79asNo4zK34
61Go1/zyDev4mkBT5x4+B2ARxT6cgLETZmOm47xLccRwCCgP6BvmyM9+h0dMsWS8qb4TDkapr8V6
qqAtFLmE8ah2C52pRgQwSI9yZXwNhCNBbdM9nGwIKtw31nDH6kp8sR/xPH7xL/rfaqUjA7JORK1r
IwTVOpxbBgdUut2D+IUvmeC22G+DY4bDlzhMkRIjZuBYUmPSA5+CCw9zLjL8d+5T5tA54N8V8CQD
5nzckhe9aeQQxFA8fXy/E5XaNzGHfNM+zMKxaScKn4TsAsQfbWOIozjxLSJco2QEW/p1iX47WAFp
mEV3ZnOyw/THHMZrKn3lpo4/8Q7aJtoUc9EPZj/nMw1WEWhbfDAG7WMvFcj0iEMiTDzsYCsAtmCM
g4Bc/zdC5dfL2xu3BwBAZJkpdVeqj1EBmlDagO8PdBmcCfrtSjAXwKvVx2EZMx1yMQlUzUOAjCBg
OEgdiKAlaSgOPSZuT3NI19InDnmFhR6gCIXlj3LtdwznzaMKZ7HgvtqdCdwoO2Aev9FPflCx0EDp
XCABCkw6L7DW+x66sfgx7C9OVZAPWVLIJnpum9WUwPA5Wnow+EAMBqdhSJhNRIgW8TSmquQ1Dr76
lR83OzvHdtB+7UPcQlAwyOYNexURwXSVYLQGH9taUM1FhILU613OPvTlok82Ys4oz6QN61g9sVi6
F5Ncc/RkgaUdrXx6NW3qZA0DL703BEJIhpEI14VWxU4Dp1D9/O/5l7OG3c8LXQkdb0BJKF4L8kp2
C7uBicQBMS1tHUNyev27hx64r/oawkqmdA4ZFV+oZNtdcYa1+HFVIsGypr/vUaxPPRf2T1qXNVUn
AvXyksG4tcawgkXKl+jqjF5OGnu94EKgreAIi64BUX8ydNInzcPaNIajmjZGiMGKO5/XrojHYXhs
xJEK6Lem/guYZFdeSKBXMZRYkFSPfdlEyq/HCWbKn4ugMicXZ7VxpaYuktHb2rSM6VNxRhGRjJhA
f47yC85oP4FVqynUwm85SnBHQx3+zdIBbN2XG/6GbHm8TiXlVXDgksavR5dumpKacCd1NFb97eDf
JzKWBvsntxVrpGyON+I4BBZLNt04d4CAU2llVUwBfKgKb339w7yT3H15/UaVOReAG2b1085rv67G
ESxMxnrDqsIHoRi9ShhYvsqvrQSe348w5XgU8fdpm5pz1oyF0rWKYfrey3D5AEOeAdYe+dd7vXzL
8IPSsF/ANBU70kwcMuPSsrqccW7Ziq1jP3xE0U5RbuR00V9VY+pyipDvKZVshvgtHHXcKM9NMf4Q
Ss9RNWhBGBunPDLNZQRM20X6rMbhFbUfOHPYmtaXHp0ZxxfKID11iofIErZ2C3EDUdHX4y1VJruE
2Izdjq99wdBc9ejPrJIqU4f+F/sJGoTPIIXmeTJVoEWAFTtiJZwfQIliIoAWbeVm0f5hcIOXCd36
xdhLbuE9GTd4KoIWkxeF2DCGg5nvlFOFPqPycbkEQ60F4xxHHQG49yrLenV2bAZvOZb2FqYu8iPY
gwwL65do11sMOvvdyPTxBLZKXImNKNB0u5Q3n89QDOz3z6liGpBB3bpyPrTgB2OJU6C6cSObvxGi
BfdBHreTHIEx4a1F6vQ9eTI/wDxgEHHGgnEm+e+pdbb+QOCd7PZb0tHGkmvdc7yH5GHRTnkZzMBR
E9yWIcJ5CHtJNzDWGoweivHpA3dAJrW6VuhSr8QPhunsnrBUEA5jyaYSlADhTLBxOxYBx0YK3PSz
se9G1qOthpqvwI7EfLYapc0YLJaKIJp9LFsP+fgAWj7jOZDHQb5/XiowVY8GylZ2QuMo8OFckHFU
T3InLH1ryZg1hIQNvE807IbhpXlIt3JKFE9uCOMiLcxVYpKpQUZlbR/npWPqBdcQ9ST+4Ge0iv5o
rZa0wzxx/enLM1IEA0eoQkwHesei/goRJDFU5cIQbBX6QkCj8PoR2MOKxhiI3gVfsqlJssvqeRFx
sWMYubR21Y1/J/gVMR8CBUIWT56TnXFWQfxccYr3HjppBOi3MnyrI2VZzgwqSck3jGkxao8GgOPy
xV8VYTYwMLbagi+KdrHKTVYfAYSPwe/xeTz3Cs2f3x9HlCx7lN6Ohj/QmIBP8SVpefW+hAaIYuu+
uKfOt4LZMgQ8LQjHq7BfRmU5lVX+haRjbOBmLs5qnB5xC0MMIQ1GYFhqNihrdNvann736tE6myWD
E8SRhbW1Tvt6rJrKd3yFggMfVWKhcSXNLLiOY2Zr4DXCSifjQJtRtuFSG3fOT8Yu1StwfNCBIFYg
SFh3thO4O1DNPkTiNWavOlZ/t3LeDyb4gh8/vqX56fMaBxMJ0vxCxQ9kzKAbuL/0kfRAbVRet9dm
mp/LFSSGhc69OvELwSRq3cRELQdGW9Y4reS+rhhO8WBdxcC2SWLT6C+vjhQAJNS+8AbLouT+r/vS
F1pTbHXHGHbqgwZX3SPWTHj9MPFLquEC4nl5pN2DXSGprlSOyFcIT06FoxSAEX4Y/uzxoaPFqFCR
wCP0ypQXTgR5t3Jf6fjdOq8LrZ8M6O5xcl8K7hkx0KXgmmdCG8nakKYM/gIVoReGHBvjJveNuM6q
E+Ytr97eSkBEYoOtwoF0ZNyqOZMHZOrvInZXYBJiT9Q/y2NwDMh2cJtQfWZD7qw+b/niPWZ74dEY
tGzYEqUPefYLZtYTn0x6Ns1TPGYOuQwtttrDbuRmPPoW2KU7pAOyBCrkWr3zr/rRTWdrm9+x+PXu
NKAGma8EM506Bv0Kg87Prnnhkq9zrFhp3wqSY3RonEq8iTqc1NhA/8qZlYUMRLlqOQ4jIKL09025
Z9gGHwUlUpdvS+KDw2+8ptU4iecKfKJn4nDyvvhCMThjXUeyRd4wlpvPP+ZGbbFp2XZ3knW2f412
Es3rjpiF8Bt1w6XZ6g3kAJsQCjTaSfMPNavfLIIrIcLVdjR/QC3rDlZps03YKy8mECCqxnvXKBKi
IRrw3LEzfs7eyUKcB7tq/AY897ObCb+7FwyRrBltsTUA1OYR4ku96m2TZMsm2uTLJ/2C970D16dz
cHHmZXBDqIqYmd76BdzvNDvJGLZeU31CklWAgG2wF9H/6VTE8tMRhLt0F/SRskglP/+BbmyBD7rc
VqEgQYRcmIFLASn6OZJ7qGu/XHrJORNiiFXxWpbODFzoIgrD2daA65ZvfgevB2MoAPn61vkxDa1d
MgOaNqByg5rIxza781y9SfC38NCJ7gcuh+jTqtC55FuKXxAjvso8XfNNKGv4ZpYP22/xBZhhyLKF
jv5nrKNHSD3MvYBwPJZWqa25AUUd2/7r6o+yD4swyLJ4gCDZl/XW0eGjACX9ZYP6yJqHA8ENPaO2
sDG4Fi90daLVL6dofWdQai64Wso81km6CbZKrwvYT3oJ2GIjnjNbzwR2Pw0Qii0Wij83ykcFyJFT
LhE2b3wB5tywHlbtuEmcEig9sX/rT2IL7LRpwwxHmEvKHDie/Sw6bOXKIOigYcgVjKMl6zfPJVN0
7sYC3mB74WHzV8IAHTasmo/qcqif0wdVt+mGOEz10kjU7owvVF8/18QpJGS+QFg9NNVMKgmgco+P
DguNxkycvc9RgHfXhFuK+fUX5znG0qYvFn8R4pYQQcjBDAFEzwowpUV9gRiWj4gJQAO0KfvUcmBF
wVg2O5exrYahoPMdNfocUsKb9Sk7WPJsipU2hMpMWUUZLYjzJITZBEjvqi8HCiPOvxUWYumulwyH
o0Fi6wEql9U2Qo5qTdt+m+E1rGFUIT/qmLPknt3xeIN4vGDJkVk+hB08gbCeZpK6wg4HY8B+90h9
ANCAnrWap/EeGtYksMcq73LopfEwTQ9WPdEOIiTysFcOD1ldtemZ0VGWPVM/gjYxRcHkXluAMLd2
4InMCuR7x0Sj5GNmSFGPtbOyVs6SPPzR0/r8FAysD7JM/QOANhFheYYLabbR7fAsjjQ0J0jHXuDF
04JtLRjH7bnpkTjqmec+YOF+04VOsFEZxUKuR1ffMaHdMS5zsEpiGgZaMfzpg2IrFidl/2VYzQ0K
f5vwrueLUvded/UoE8fN+UkBCRw9aS/p3kw4PARONwu9zzwapkcoPgdK49hp4O44coXVMuUA631w
/+Mt/0ikZui3rDnPGGmzkXiL3kuspW5PAM7n4wsllJSEUKzGTG1ggH/ceJO0RbHF+GooUUKOrZV0
iVi6PJhEGvZbzXkRuhmYwkUXPWgx4cDCqvuLubgbQ3DQQHVMYWTMVei3iWtxDsS7OKpu2IgxAb0Y
LmOq4PSa9eILvGpbCD0DuqGtBfZnQQDk5vTTip9gy7fyZw+Ucbx81a58e3Vevmf3gZ6QvMZSxfa7
rm74AEh/P5yYsPP0PiBZLf62ToUsvwjzHpKT/Bmp7JxWmq1lowKxpg3zkDcuwkDRvNof+mrhppW9
vNoARQpw57D0w+nl91m+vnb4gacVjpr09uZ8cZWGtAomD4jtS6Qfei6j3keBnNsIR+LQMrdAv6xH
u3786WXm848KP6bhvydOBGlXT+SPG8veN2VOqdtc41x/258a28ixgMdjOMpe2/Y5sRhUJNQtR0Ln
rhQdAjkdTWbCuQHZikaaOAgaR9wF+ypW4BUse9yfmTRPVHZDUAl5ngL0QvJm6/g7AqapnkPlavRD
iN+1m6Vj2mgwzUhlgvXady76DCRYD34MB+X86f+C11Aex0PeKgygeKWTYKKx+tzHhh1p9hdso5ho
sat+hxnN3AQrUdZFrJ6+zHRahYQBuopzfQ8BQil+jdOdbiOkg33trfEhifY2FU49rRfBUpk0M4TF
qLHd4ihQCR9Sdi88GnwmQ5oLF4WvZBghEOog2wL7muts1OG8F9nxnHQ1oGEeqxc4kLZxQ3XNT5kK
SR4DxmnLT4XYc7yRyGv+niB3JV9fO1LrTL7/K/wUS5e6pwKi+l9A7Rsw/cTkkcdtXqiN8hcbndjc
820mJG6oH2BaLO6uxV7E7bmhjOuvjz6Wdy0bPNNyFI/1TeT0/eo2YbG3vn2rGXSCNDrqgF8mm+E0
rl8cEDNxWV0ow5gVqKs2Z/EOSJZEB99OgSPe1zscr3VfRL4m7HaMvpSw64ZDpN7S8WfzHRrX9C+2
2RQ4lnNlLEO9cDLGa/gY259HdqBfDWdmPTMsm6BQU3P4xcbYB+wIwbVl/LH/7ay/aFi7krhtKcRo
uDrYeMZU2NN0POHu3aK9suKhSI03yLORLAxe5lTJXSEbdsGjCNZGsalNovEt6dZFA21kIJuZrWde
GDLTAm11Y9P/zfMAv7dv5xi4R8CG7A8kN3ARWd4T77qJIjHBOTTp/dnARtu2MJrAQ4No3Jx14KPK
eTFo1vYgakYzpqQhLfTzqH7cqE165xFwU6pqcFJeglSzltQpvmYC11UeG2rPccciK76ye17Bb0ri
ERVWG/oH3Ln8D8iRMpqWjukGMxCr5z8A3QpX7VjNiCbDyDNHGVgAL7oZlNeaTsMxtzG+axxX0KZL
/Qb6pEDuAdAynBow0/Zx57TxkM0/No9ejg4E++smz6W2kNAZYKEfBl+Laog+h4x4iefVgRXiKXS/
lbgPaG+gG4JN2KnsMbnliDHy/4qD5hTjXwFw6kRzPsafuH/PrHnIiXkS2ebkptkT+72Xr82/Y3pD
eD+IPXCJ+0DA1sAUD1odEBljU0eZFPuOR+VXe2gOxKElz7VelIWbTnQSIeYRYCLwRCD0KBPsOn0A
/hJSpIzzswgTGrGU2Ff3v9p9N1eVKMykrxoEbN20l+iOVx5zqK8wFpVt81s8IW4wJjCOGYzQrti/
RVwoejQk2V0/8E2idFfHAUzgt/sDQcdjjzWHMOynPj5vSgxnPbZW5UjDTtN6/dVekPd2FqxCHS1U
qsdyWsr7Cu0yA3qywGYrm7Laf64pbX0grpLPAVSy4pwWvpJMEn1J616NGST95rV2k6UxnVc903bq
Icc4prLLXXnWLqnc3xVSncyIcRWpvonag2HLsKNGIATsw8P7wvH7MyS4MupAjHEhbtoYsEIY1fMW
1Vy4evNspm26IZkd5eiJBs96rx8Lj/yH/kv4CDd7lDu37Yr1rff+TYuJLtYK5el7smaZl5Dkfc4d
NeM/ks5qyVUsCsNPlCqccBs87tI3VNISCBA02NPPx5maqZEjfdKwZa3flk9/9l4WCzhxDovnnTny
N9AOToG/ZImojInZXrlEc4FpeouYhPIXhXm7U+bwCtEYNBIe0flwpHgkcZntBSgdEtZNfrkL5CNQ
DsvITlwELPRo3J0DT1BYG1BfUG5o6SyOqVV0n3wbm+m6/B6AzDEgEMpDVXxlhMdDWRUQ/2vlK348
HZorei9eg+IikSPUzu69YMGz8MtruoAnzO4IkikJWTnqki8F1c5Rxyqlkt5P0famR0oTPtUWpySR
/Sjq2RZmfCyYf4N8dq56wTY2oyNjY8DvJRvJdj9q5RERo55PfS4w6vhdegKzqn/yjYisVn+w1NlO
Pk+pO0IP+e8j9egEtQH6RcN5H5hsQybB6/ayRL6+ZmbMm4W7ZkAl81PTUwSiUfmUnPVR2U4bG4hV
UK3g/AJCsHJwNMM2MBGEu/ZtTclbe7sGg4WnUxPeWEeaZ1PjJ5WHeEzFlJUjgG0GvG1k7LwuUA25
VcVwusyc4r7MGE+RmKX4h5OmEFkZZTB/YShC/Fx/2KLdI+LhpW/PCJc6GbOR3+Rfr3be4P/gVJu+
LuUTY3VyFb66W4RVSwBpIqaiQXH8cVhaWW5HAKT9nu5bnvhJeB6bONnjp3IDRqtaxAbGa4NLhbcl
3dvBUmN00uCizhQEv4Wl9Z+wJyc0ADqkU6S6As4v/JCSU/ZziUqnyHwJbFUFSsEIZKnE2TLKl1k3
Au/7J6hnyQkoNnxSGfjp+7cozp/kAPkECwS5wvcHaU4bhUAS/ADtG2JhT3l5EsVXJM880TB1UAeG
9H2hBOmf65ggtuSU01iHC6GZV4xXx2FZIXK2KyQO4r2OmTWPgGIpj2jxdyud0VOkNL0dKXzXVqhN
DW5PZSCn3z1n/Q/S6PBOIV4FQN+l9fKMbU5eDAcyBw/4y6aD9tqpndlLZAwnqAVLN0FtZb5XQzh/
ighuXAkSjrKoAEIgGehpDszhJUwUdG0vfL1AzJfQ1VK8StQtDbu4laZO5b2x146GKjRDq8JLXKCI
3n2DuFFYHZ5XRgm8vGROnc/NhixjpxMVMMFJxuCBGu00q/CmXAyddh+IrB8xfZnDdP0X7DFhgKGK
PzIscbKEEnyZwi7LLLISVjnmTKQwQM+fXf1eyuSpEtAdLHQMnHBmEe4i0VY+W+EVWmCGOnOrtE2E
F89weq/UX1YOmRUyBPlbpBJXMC1iEMopngjOMU7ghKEnoPZGGAIbWPotf38gZk6KNHuyp+CXo5ka
2BT7+TpcDJifjgYj1bht1cjR1+JO4nxDM4wlobZTdvtS8IE3dyh3vclf57bAIsCMpwCZpBsf8zVZ
CBUYfbVsUUiZLLhq+bxCE0Llo++kYmzs5hTuio18nwr026ZIJ5XO5XkHYz0PrtVGOqY+wLOMrWOw
xQT5taNDAZY7DSwfuQFsIZk60RpDE0XC6wBnh/sbzI46d+tO1hCN6a8B0X75WIpTONqlweO7yayQ
gIaxYFOccA4VioV3AdzJtO7UAQTt3EKa8YsY9eaWc+UR7AFyrsU+PHK0zlrqdDzrD/UeonQe/2Bx
fRwWnH/RCryZYe+SFxwMF5XCaviqmSpt8VyEo/y20+/g+jnCGiBBtStGYJ2F2tZ5W4M99VLodXXc
Ux8a+9csEf3pd0/eB+Q23jOE8KSxIYegkE0I12436jlHbPEVNQc9dxKE9omlcz4x196AiW4s7dIe
6tgizmW6/wgWz39K07rgUQ8Yg8p9mLs1c0Vya/hSMGHb+VyTZgpqgAPP+7V+7ytkEYi9fhm3AF0/
m66CX4D4+gdkFhb0D4HmkVoC0TP8FgYI7IZsdmxYvzxkDYC5cye3t/1aA9H/diSWt1hnGRbZuTT+
XEzXESd+IYyhJLwWcGkbkSidU/M3cd/z8iSMQegskOQ+CzwBfB0W/RxfM+dpKV8Tj5i61FJA6CbM
Fv8wz1G2kNpiJ4gXyUa9tPv2jJpvrZ2exEHkfnRG9MgoIcy0EGtpYZY+9fI9IHE62VLuewDLIASj
ekqhNuOAgutD4XJX/iiF+aO4J593bIVsPuYZkYmVjw3K5LtYp8Yi+UEVN+DV0nBH2gllGgsSd5eX
7Z8r1LYreR/exygkLr+EuXXwl3xkWq9q3/YMgogFS3h8qtE23SDAxNT93Mf7ms9tePwp9Qcdq5nx
fm/lbwpwFtv8YhQ6SIDl1p8yzjqw5HxmeMMqOwSj8MvSrs19kN1qQy1QbQImNGMIm3jpBbxde/kF
0AW3HtdPXJlZfETTDy3QbUOiXqZ7YT1csSkJcDgI0bBAwOh/7uFRWuk/KGynD85qPfbZMjyi07AO
NgEyodj7wLHMy/U/KRAmiM8iUn39VqEQwLbjFhoJyqUTHSq2f2dilug9nbk3upl/NU9fHyFw+CJe
I7TPzvj9tE55KlR3uME2Chw3/Nxx+MyDnUSqbzmfUGLuP+bwjXJC+ZKPLReXD7drzP4NBkfgvZEu
bWlzNI+fF8iK2c6euOLMTFDuKDtx6md2+4ivBocKFOcJgq/dKPQw3Cg5ibGjBJcawe5oLp75LMVp
M5PPejfTHjHita9+yVZ5CsveB/pmOdemoK16ye5VDuaFKi4m3L2isjYYtjtcubmUdSKe3/I+0CwE
BJAdGVxwOfW4YSlPSMWJqRjY85OVOCKo7898dN31FxLYlu0py5Ghk+FEbIjA2yGy7I8jH7BOxN/z
2YMmPpM5ijuQxZe6/2RbHkzHnubgJCt1Wy5za/LzvCS9U34LwBlU0gfKYvU4gsyglJzvoQXLjoUC
k1H/Z+g+Ss6RXsB98pkj8yt2IANCZiY3BY55mrhccckM36xCZ19hMUJzMZgguXl/0NHQRTQoT0rS
CjnqERE4OIXIWYqQRLGxLjwrp8/XL04URl4s+kOe+JyGoGvxISEulrKiBFq0cDABovZve+Rk2wX9
gmFPH8Y2u4CBcWeg7PuY8Bxh5U36rSbuAFbehlsk8xctPzVQumpIevmHM9ZXpDdwH4mJp1bwIFdw
g6BXf8slRu6xnhxx03TfCytEIkBCqYnUUeosIM4R1z0CuKD0CbQFylvkmmiCn3Mpd6Ykw42psZQA
+LZimq4Zln+6Isgj6Q+fzkDsNf7kYU1NxW+d3oPenUxMatgCAVM4B+zSHQqANzkU3BiMnuAG3xVn
0J0pTifmj0LNVd9NZYXXysVuWB7T7t5skbu2UKiQBACB8P/nBH+Yn3HWkXXCgk2WT5ThqIsvaJ3w
c/AiYc9IWN43S2bVrWm+39/oREB3pncdrgOgOFt3w5prtMxnJY3+nQI/+Om39SU/0BgDwyA1TgnP
fFkIikepBTwgvE5lNgRzYfzYQcMaf4XTEHk3IZH08MQFwAFe7ijn2k19zu0nZT1fiOU0zU8kMuCG
a6X1E219bLUn3N3t02EO66nQIdqeuUmTrxC/SwtzxqSgdIiC8TCeWvYiCFhtxvPkkDKX0WJEJjrY
13TOI8o36LCyEy3Evr0GG2qH7KrPNR7CDkUK7EN5QzdX4dmbpbFd09oYF+U0kCyX+4rd/nKnF0gF
jXtw60ROAbRL6H3JTmb/whfnUxcJZXTmTaGkocXNW8zFwcuHSYvgkahoAie5BYInq2dMC7wGrHRN
vXpy8HGh03VzEmY+C+CzCh0tnHcHtLYRDWxcH4J9/W3Uc7GAANhUDH8QDxn62ll1bjgq9s0m3kMh
+kCKPUSBBwpT3YUVOqg5Cqc98wMg1uzi918WS/j9JPWK7zXchr/o8PxonSF24O634kW5IWHPbMa2
DXKMhZGCwY6+pWL07LOQYOzK76JmFFgEJDbFzO42F5HlB8KyjnI0lPazPWlzvqca5SipFySXE3Ik
7UNjVvyVS6QARHUh5FZEk+O9q3zAIYPhAEBTzxXdJTlw43lWfteV/To+NYcPX8Tz8YBE/VAwwJfI
gJbieEZapd2fSSA5VGduPXY60yKgfzi7PjMOS9CpB13pof4xxiowaE11Ha4F8vRIeEAz+AiaI35Q
LHdAbADhKHf8cIOZRJhieWI5BWcBwydekgVrB0cAixybI8zMGmGUPHE/tIPRArk9xyGWRGHVyV6d
zwOW7oQmPD6zkTPZeR3k0kQSBb3CF+kyhrsGVCnCFm9xeNaZrxAcbDQEv91aTIl+4znORhik++Im
ongkTYgRcd9xOxuIEtGXU6IlG7ys/KjQOdPl9JAwzG2f9a6EE4VW+V0wWX2b7sZTmtxQtmRoDk7h
kbNiYdGCfVuwU0uvv3KzwM6vqc1X8gPMEcJyxigVygmoFKdz87G1JbmfBxQs+yv91OgBcSp/bBBM
tvYpRFIFeLCS56XdTXFJTX5FsNI/cSRHBnwqPn7v4SKggaWk4sk0B7YvZ/wwq74Mj3VjAtbz7uid
52hjUby9GbPC3IcrGVJkFWrMW6hgfzCDuMI1ALoxG7v+GnAOrQUv+aXWFZhHE66Y3GBHfsZEVW2R
gU9sWOKAdPXZ+BNX5T3x9Hn3l6/11sq2H05S3H20N1OPb6VlDHq1zKzXYE7mwaY6yn+1SeEvLZt8
QRNlSmR+Pcp5tDGO/ULvzOInS011NwXcxpnU2VOiLhMz9ulESsygpDMhI6086Vuf0KygoWmdCYP4
xq6WlouVFuHjCi0q/Hapn6MbHxJjy9OKpxt0TZ/O6eYa42uzS1OahsCSv1aN/xyuemnWoMxTpylc
LT+1wZ9KFChXMlrK3Fb3g+wLb8hsifX6nJcFzmZc08axG/ZtWKJpm4l0kb2ltaMXQFVdDG+l8CiM
M/8hVmhv4CHItwWJAfnUop+idw1lw2jBT+tJQmXqVJfal9bcRDZcbI28JEGONhb8EgURCC0G12n6
ACuPd6nXNbxWeMwJeO50wATBveeMQE7uBOVXcnim/js2g5su+7nq5uk1+hLx0+tUNuVFfki/XIkv
XZ+FqGUkpvvSL2ujgTB5X+sJjhCcKE6C0iDe9GiMpRMZABjgB19dAEp3P5MHnvws21eh1wBm4UQO
vUm71Y3dh3VmBuwsg6JIK08DvfPUikDHVCtEYTASJUz9GlzxWKEKL7CX29AtQN7UP8Hu/F4l15BK
OFsDkZALe6BeU0bLZkPeGCmmEsO80ezaxRdcxL5cphzg5ZK+5IDnYgArG5z8Co/bQ3N+bh13UTTX
UWNwuCi8HFP+QotITKfyo2zSX1XDMY1JY6bW3HGSw6ejdZjCqprJKFXPOT0Bc5S3laEAs99s03Ke
dT7XPj8mncPI/QwuwFhneCiDCY9DYCNvVZJewYoHzOQjxWNINhNnGLCDO4agHQqU1tWRAkwZVx+n
VArUN1gjGW9Hbg4kOMoXFLvFlo8CdXpLcXMf2q9moA8kIRdgE1syJrRVUx0LtjmxLC0E4dsK5k/K
OWrTUnCglJCWyFwiktXVJAS5zes0MTYUrChssOfiBHuuK/KWf0Mfpia70Hzl7ZjkY2wB0lSHigZ4
TUYENCG60vnMsUVpv0QFk7NJBnSyaB04Mi9bgsJDNZ1Ztr/dsXyQbqHbFZ91DQ+2SBY0QdoydJrE
kncUsFCs3/jaWifNgJ0NFzR5V1mBjzznTzchxnpj9PBx59E8bZ+/DKHH/+K326i0mD/vq+UMhcmm
OReOPBe2nFjkluvbyW6pu/mMyViZE1uNCx+NRWIJGPNm9hDLu11mnfuaOkSziMoif0D21I8Ajlae
OojVDZTtWesZ0omya7TTr9iaPX3htHONwn3ruA85XTnhSc79JbJp2PVtb2HAb1dYgKA0WeCwkt3B
kIox/QgPanjoT8l3TwRXfRbVpQ6Llu0mEYpKW4NAH700mww2sqATDNGYqscXVR+FYWiCvi9ZsXZ7
Nsi/nt6jr/oHUjYe7dPGQ9khYOFUnseHqoSjGxgXLa7YQxkTMLBrYSlES48759twJnvu5cHnvkT5
oX6PKUc6cwHUq4rjnDzUL6xJzHv5o1l+r8r52B/SJdFCH0bsoZore22Fz3ZBa7Lt/+jrm5+WiCzp
N95Dq6egyOoi/YWbXMQrgVseLUFmdXNjzY0MNTTuVJrbas9IaMg+nHD7jN/ar4ZRxEjt4AY7dAhM
ITpv8syrrs14rNP//VET37iRzq3Pq7OyIF09u/deZ2TYNV6qMgs027fKQdQIjwK5xeooOdgk8VTE
02XbEWXmJocYcaEMKBa7oWBJ6qXojg3uQEY1VA2bDrujtlIZ08296MqPHsDTw6gnE2EgGcs+9KWn
z7t8vVe8/actT8cdyEGIwiwAv3zPAuRa4azFJNvfJoFbHoIz2Rnx+zvTCX0iM2dLIFj48TEPdj8c
hDike2Y1IV1jWItdwYiTjUkJyFSZRtrKVGlo6t61xz/VyiU1jloveX8lyIRClyNnQkwMNTkRnRru
V8BKb6iPKkdyu04mQCzKI7lRAcMEjmcWuuPlZ2cs+HidlXCxvtBWOUl8R4z7Jo+6uUZsEO0cjYIH
yl1iH8YwCCJlNafVHGUu6SQg2dPJGpJDi1a0NRlqShIbzGqvoaupbUD60Q1AWAYB3nRfKUWD+Sx5
oVAEb8MLERtXzguHzuQhIEWh5h9kGB7kRamyS0VfwB9jvVWoV2SflHqQeDIVC25GtvBAFsF3k3BK
4WNUJLSimkMA1dsftJ8XKXvj8YeYHpeQsK7OKqJFgfgLPUKOlLsfVsOH4ARkdTl6APAWMLQC1EFF
MV0+nXBwUHz0jqJOL9hHBLF2dfkv7tlDKOxp9wvWM1ESOgdC5SXP0eEhBIeyv0hy7zbgoVTXE3WP
NHG0XL//iOahUkW7qUnHmlBgDCl1SUKi132Q3b38z3OVEZzL9uMI+nlnN0G6fdDbvzd4AmjBawGO
R+18cmeNTYV6+gojQAH30h8Riu2KC0V7b4Nq+SGo/bkft/LpRev7NkazdfReRO8fwKaJ4ATKClEn
MltqzPeqi62lAQRBBIG0F+G+XEDHcB6sT8FGeDAb9j1PUEsj6yCyxX2vOZLRSzD97kUQ2vvcuMDp
qNFJQYe+/JvMpw92Vb4rKAmLKaWcPC8s/ueAdvk4WoQYYBjuYRdHhQoTMj+L2gEUpcZFZtii5zbm
QGUTuNtN+3heBZx1+Psa/vz4j2/zZT/5KsaWqwyGCKp7LS2SU3zhp7IDf7B6/CzCXXd6fVUBxWny
G52HQ2BH3As+iL7PhI0NaZC/0T6oLXmvumBp7ayaob3IF8mYP0SRTJj6DotYB245XALPWKuo4zWL
IYEOU94AE4n93GJJ+hfKgHWo2GFt4VVgkmm+wc+ov1ihi8HC01aSEUoJgU1o9Vzg3uXew+6LYwUX
oZssaBJqdFr6irLRh500ZsqdK7Nw23240e4FOhcBOcRnlRC5HuweRCPUP0g2aBTqnxAdEV3VOjlA
YRsbXi0d31n/Hq6I26J7fSPlT9/gYIy/VL+mu/2XswecgusotMiv+ov3kw2lTPxXVp74dAHcxlgT
tO74h5jqAeBO5Vxwlbfu6ydepK60TflosKBIP2gsmgdqERoJ+HRcMsn242amwbRFxijN6f4mL0fb
vqweuFywEPqry3QHa6jdGjIboxOzG5DEQFchbSSr5U1RgUQDWQJR42cQFQdRLQwA8mtjCQiDGuWs
ghehksnw840qGAwRgGNPcYU9d537ITYUU70lSDC4L0asl/QyJDao6sYMIdQOFCzPe7IVj3yZZkv2
nyWhtPsiLgyrF7NuwkO9Ma6ckBIB7GNI69gfIfqUSM4ZNT7FX//3JDo5PZcOcO0Ee/n+H4A9Lx7v
VRs6n8f7G9/OG/obQzxvG9qC+1Q6YRQ30ddp58DXltFOYBji8sVK19ED8pRhi2gja0aCZk7Q2NRs
zQWtj5MW8C8OQQ+IlZSZceFh40VDsP41TuSDcbM/ZMsyu679a8GqwG8vxgfIoF0AynFWLJGikjfp
4op+MTZxsm/XwU7fiD909lhHKTBkPz7jguXSQsrwhRUV3xSPalT8IBoY/y17uVNu+SpzgQG93FzC
4A5H6gOqSaJQeIlSf6MhIImKjKWPgxWJwhkz6dBCM7Z+E2+4N9MRQrLzcKGHbpB44uAIZ/IPeuUY
ErL6EbzPYPcaKjPVmQjE3rzdaXIRBP/VH5TkQLEq6NcoPZDjwlbDU2I0yIyX6XMF7BYeSZ0kRxJY
TxL8WPAyzNgCGQL3WiLgxjEmK76sjOGUuKbUkV/4dbznQhDdBIEA7CxuVADGcMXdXuabXJyV9PNg
WsOcxKCpsu7zpaRt1cKmw8HUl+7BSD574E6cZeSg94qDudC1JBeXqPSav2UQbKxs0u6N8Z/EAKAN
hkhwX1ITMkp2akvt7UlQeYP6blZPacoI2Ypim9zMJXJ5XfcjUBXlW0C9+NoPxbwqTpVx/rzWGWVJ
usoxq0tuHS/1gHA/F4tbpz4mxVVvDxq3LxaryYpyInk5dXtO22OZXHsVPfCux0vgEX+Fvo6rjwNi
0VK45IA9MKRORRPHSim0hdLSrpjZ/tVgcIWVtCaEOKkrcAsETQYDvGor57+JdfKg9wzVj+oTUu4c
mJF3QDBnvoKjKqeuIuJU3yOxeF/Fg3iYnmQNraDVS/576veSGwl2XzslztCCT/Zul9OPXedkQJEP
iBitmr3jExnGn39BcI1jVGa/JsF23sMItdYw5pzMkht9U4xDkCq8sY1/jFbGgavYOaHRjHGBlVd8
wuLkyKnQrYzxIuB+KGW/q8I0Si80XGpn6U7wB1GIkz1o0esxfq+Q11O+fEjTI/o4Img4gXLw2wxC
O0tRqFRMQgRz12IPiopDm3wBZJPETVFBAYf9DovXgdo89UZqmOBA3U4Ie0SGpJqDbre6GXyF3Ib0
5Oi0EQ6gysTNygdClYdMkVYrYOgF86UY82KSZ0aOica9wzhNTLzAyc9ZjrgY3QqJJMT3pn7S73Xm
++xCEpMqG9iDpu/6+hyfBGu+UdJEcyQef/GxhiqMvR7515kCL+8hOUBuB8keiCmIrbo2CYbmkAg6
O7rD6PAdon+EWRMFyw9yh93BY6TE/YzJaE5N0otxFiSyBGzCdJN1zJji3i9b8u/WT4lQFz8JyKLC
RkA0K7WeQB83HUWBhGVCAdDUYQ+H+cOYiCMSDZfoqodYcXXE0sa+AS6FPz/ySylc28SjzSUZmeBr
wYAw4I/kbXLUcfERikR8+fTeffMo4RyNb4AStGJgx4Tb4sxmSC1VZavjTx8XK0uWLFDit6djwK6B
xQgc7tHBe7jqvmRWsG0wOwNtEoku9b2/yn/BVVHIXZ7BPQMY0UOoc9SwQrsDggfhzNUNWRRJgCJ8
xV2ehZ4e3FgV1JkTyIc7KtR3ymiU5JzKjk788bDTEJSLREnuqHM1ggKKW0OeNaXFCGWre5kZEslo
iSFngfoUDb9c2TrdE3OaK4dCk8cSB1gbzYJIUY44lkq71jByU0MRejajGaETYdDoMaJr7fNTXCIV
gjDq5yVFjnF8NVyRHE+ZuUg50upmq3XHNjDQ867q+DYELC8ZqGipNuTgLF6EmyNoIadmWHEgE8kg
I7Qwso3GOI6GWY/dAs1/+P4X4s3w4WYn1mbTb4frcE2zc1L6NKDVFzeakjn0mt1BQoZl0FGZ8Zf0
O8k86gjEZ6pJnIkYm591xMOGG3tXpFABulDkGs1CDkYYxo1Qb0VOcyoRm3+sIqC0ovNFF/zJvBop
hv6jA54KO/aYcKabylactONoNih0SshfUXS8TrqIqFk0NuSJywWb8NSwJwU0EGlFc8NLSa08ToWb
4atjKkF46yAkY0IrRr8/Dv1XcSBdUCZ5CGBGYZfz0+jVMIG2KG6bVfyHQfklbLP08KT9/gtr6ynO
64mraBamCEyrKBaBAK8TIkvR3DUu5EUFgcOwVU4mDa3x5KI1mwQTUHZ/kbXM1klvSeDpZAsE5hO/
kOHAdCrlpeq/u9d6mruvGosSsoZzwVkyJi7hJN5wXnwQl9EN7WTqMBzPw7qAgkILEngESvQoW4kY
UMkzx/BFyUc58NOugApepNJtwsZpSUv9eOS3cB7Vio/GQzr3fxg8jaUO9i2aSsiBbiG+YlBc5SHr
IXKVeCnJqTyNQQ21SZZG/nER36HhUy8Iipd55NeXLho9y9Lvhx27rrDCEKFG3kxmUg6FWA0O/Z01
UMYOlTbBI5h+WXyh4bTikrNQI+Pus4vqGwXTkLuTVQQ7H4lbFbQruKvUDd9iaQIHVAyQOVFJo3HS
cgqO2nylFtL/FzlKsWMA+/E8GSpxqQ8dXIFxq/RlpeMbWRXACfmWbdFXpIxYKH7T6ci8B7pLts8b
LOFjScP1w0mIYTzAr2Lmvd0hfZoZRWpFiGCev8TscXJqUEyUFtR8AK2Rw8d5kqMKysi7IOAVpV5M
DU2BO4BNRPMN2l4afdEKJnaBxoK/Sfd+Yqvzqv4rffnT5+qF0rQw4aLEfC7BidIskZJOufZaIj88
o5MZOvwJaK23yYMaAJmcmzJBPnBQX7PLFG2rqVuImeYCIYEYvDkG8NLDtqLSlWcGsGQNEnCnUASj
AKv+WEawiPFBDdkc9oM74NgQBx2XX8AtSnd8yfbkMQC341BhXU9FT+ihme7K2/6cX1ta5lwfcwQq
+SYZTBIs5SUBAPjbipc3Jcc7mAv0rcRZWG8fAW8kMMbImkZmfiu+oOyQ2NVsy2CREmhVuZJohWyt
0BomS+wa1cRJE5bifEB+JD2K30+z0T7vWfhN1GhXm08CT6ZjmfFD0JKgvzHHj+jYXaBTLc8Zh0Ul
H1GmNhSjXH6jKQeX8oaSeMpIth6PNM5Zuwj3HS7FwOxV85eKQXq5A5mhrAmjcfLcK4tRbTKnxZvu
KN0k9h9ScGPUIC6nxEGp22bYp7gN4gaZxEzYJLoli66AHS5mk9gB5MFgtLOeqW2yP+ADV1OfEIGf
isM3WsJpaL3zwZemvl3NmIX33pgjga9TPMkz+y4Sz1OYtyhepqnZWvmZ2tI9lWa4/t1TLoO0yl+s
4k5xYuOnUdBu7NiIHmth9vygfPaFA2e0RexWcMm5dlbCQeSSSOlTj5x7mKkr63WGxmECB1rEDZzU
F3ngyPMVRz5pi2JTn/goFsmaM1r22dNUGEWPFXUm24ojAgYkNmcmcioAbogrTj6bUQbavqTcAsut
/I8/dci6Won8Cnjj6ifGIwv1MiIPm25VHUEE+2XmKN70ksw1uquKLIjNJLZkBF7MAhn/EhwCH3ws
KAi+aK54Dqk/zGN/epDdjxN48hecErLZ5TgYjDy3EvcN+n9TNge7XeKYX1OE2/kay+OyXKdbYz7O
FwvXBIV57DWmymnCBbbEeALYrbqXHy0D5+kPxL+IAP1MNBz/Sha46Bp9Fj3n6NNVsH+UO8pBuFIt
ZNtEdJ/H4PC+Tw/lZKsHNgWHLrtPBn7Jay5DDTMKqTEK+4iCJP3cYCM/+UlhBAg5MVw5INEFWQHv
mdowAnvjOL+MrJ5tZ+4NpNBmlVjAp3P7dc49MumMniiNGannwIqkfs0g6ILv5qyinmuRmnuf4+cY
3Z63bt2tq82YLJR8vezarba4ozB4heh4JMwVYLF3QKel/icwxCxb6ijlg7kYbEH5FcbIMeOuOQ49
vrPRqVWSBV0hjHWaaJM2K6S8pBD3G+Or/MNGVd4NelCkSmtUk/W93Kc3ZVnv+2PG+QiPNYs3aAV9
FOQ/5R7h3XdGzcgNGy0nJ+NeJrh7cbUyDVNeJ+wUntJ739abT8fdSpYIuQxY56nH43NVfSUvAD6s
5WxdFA7qmPcmQtRuuc76fkSEpyTpTi2J+KrU7Xs/kN32Q6GxwWzMwSh56UAc1jKJ1wLDhYG6CBsM
sBHPJ932NXE66QelfobQq99w2YJe6p9rO7HlbPNMCNIpb+/wnuOE5PJfvjY4FwRTeSIxzZddMUZI
4g82gAsxWD/v4Fd15+pLaK/3kWNIwjQz8bLfRvWpWRXpUiN9IPFFlu4yI4eSPTkgTy/3tM0TJZcH
t0oBz3wKh5OESqyIjiVBE49o2ygXIbBSzX3RmMpE7LkvXmU5iyZztZJHNao8WdbGVknJi3T0FPH4
HHIkmtppw9WlrSRpEUjoBDFMoqiSXNJDBplL4yggU+0CcrsYGiAtycvAPcAonA9hB3txuppElvaF
f5qalaES04xCHoMetx2a1S2WZsCqREFi+1MQ3ZdODgmaEC7y4p7SkA8Hkmf04gofFaAZgz6mRMSp
28/1ArFPa+r5hcuY+6nKl1q3m0IX9UD6Qrx4dt5LYj6bek+EJSEkAeFVuY72EdQkGr4r6tJUdfsd
gQkIQjjQNQAh2RPle12jMF0UDASmsATiJRKXTr6xCQFn5kQV23Ty1N4DFWsbtJjd4UZJ3AeNB3fT
PU1b0Kwa4laIVtoUHxY8vpO0gJZ0rqNVw3wx16vwgsLB5Ku3lxVlPk/HYNJwDS7uYmKQbTm6JfDW
8UbG/VkHFp0yySizlF6IbxvaWGq9GrQ4Uq1En5fQNYUdUEu36wKhneYQ3y1WtjCxh3wzAecENadQ
l7+7KyhK8EfmPcWt8R0S2x8exyDfO/AZTZLqYOrNsGtMbdWSVqIf/RFX5/Ohx9mw/2ZL4UFiBiOX
iqVYkYsp2QmO8r8mYLIAgJ/jk9oyR5UhvYh9cayOzgjW3Q/2I8JfQFA0wSUBJ4oJfXQnxnwgqwKJ
EADknLh8EkUmOtS88yLB2SDfDbEciV9WipOAYClARcbhetllQv5IiVdu4mdMP8MNQKBJdulfpuRJ
S67Mu2IsPpfBCfwx+ajbamt+o3qTfc2eLFtv4hcLbU0UnNsvSH+AKcGqtlDW8o+wl7fj4JAeZJQQ
jCWhsAnBM9Jc2/VzBjaN8WL6IlqUR1Rd5+qewwRSxEHwg+6Bkxj1TPjlWQNxwl8k2ILJnKL06W2S
Z/nu6QMIHOlKYMdt29mJOk7CwBxzerWojlzhXzgJiTvd0y0Mk6UwPkHHPzqzDSMcnOOjMjcbfgQz
h3lkmhSDyYfZ5jk78q+340f//0ALnhqbIlD+47lrFtEKZZY3TpCt6Y1t6H479o4oYx/MZ7E/q9dB
XStb3ZUW6UPfVpvezzaSZ07c6SJY1+5kOd7akav/S6gHSA8Q4DGg46HcKGnpgN/cpryXFT0r4kw4
NVrrf24VNHP8JnCL/hcvCSiwvADZxHEqxDbKHih08QIWwSarvkRSqYXV6OrGNO2lO9Y6If0d2SP7
MaRuL5zzY/JTH5Mj3npCKnTJQqMHAUYoV/bF9v1miQ2b+IzkceJ13zUTUCcX4Gh9obxcrJMQvH64
Y43NIhQc4m+CB4XZZo2jQgqvxG01h+szZQ99zx5EE72eQQ4qw1py+iNWl3hgKtM/XaXChBNiQo1Z
jkKOZIu3i3gKt1l27l3mNt5H9eUhWEGUYvlpkfoT5Tf4/N6Ofv5p18VqmLpgIURdcRABYuL0klIU
T+xO4lgakm3IAiPBgBxaT/eTJZLw02uZXMWnPUb8TLz/aDqvJcWxIIh+ERF48yqLJEBIgDAvROM9
CA9fvyfFzrI909ONka6pW5WVlYXMgXXgfhpWgIjVoDqD6ruZIFGFwT03rE/exP5f2J/IU21IGtT6
NVxailbERD7NC1Nv2jBzB49SshxNju9WpeTAfq7irxi0jOKmrRcdQjcOGwPJ1zLBC0ENQuMefNHn
skxJKd0boNkNzosPFz1sxMVRsfVu7533qkRuhKgWnCqCw/+le9Pi41YWd6hKYywQiXWQqPlp/oZZ
wPmNVHOjIEIykkCoWRFBIlsNp2VcG3+7r+G6dwz4J5EJFA7tYHYrl+PnWjXCxWWje3fzAfWJ7VN0
8S/RNK7aRR+ZDe/SqmvXfyB5slgLzhpoc2fXOdyp7dk4hx04lY2ifa1klO/dtbfFkav3GNPWdrbG
uiSIjcy3sNkR1LjNXy1O7VL/THNO2IfvMahfwB2VAec3LaJ0ArswZ61KXSx9g6zl1YZhfkcHOrqc
+4W1dXVKXW7jhR/ysfaERyagu31t0pBsQFyWovvFsRXk7QqdBevmSg5yfciOtGBRu7TJ7D6CXCtt
FuNan0V5npqE4WuLSG0joWExYEmoNACcUBjD91BfUdyLlxASWq+VehCgG2+HpNAR9RtCguQTbwZn
bx2W4ze6kbgckCqRNQBtbH3pR91tEDPWu+uam88ht9X8YALMLWVw/HODVDepxODRbLRYNc3n5E45
MX1x6LPQLNWImA2CDNC0w+rhbL0ugJnRsVuQwfg/BVdJzWrvgnrBBZDPhNwOs1Y+I3oHZnUBRfXK
Bu2UR9XFJ6ScgiK+cJ+TxGwFTi8MZVW2WNSpwqB7E3GQ0kFh0PtGVANTAXxgupF9IvL/WE88agQJ
gfrSu4uEQX5cQc/K3C4hYYJ110m2ZA9NSM0g3KNx3qhIapWWmN/5prsnOVP3GnZagqG6pjgLEbWt
0aqHN6uCtCWl6lCFDLQNSkgfFLxiGQmEIij1eHM1oLId0K2CjkKMcrWnDB28AOpnXuEjxx5F2Jvz
1iK1TYUce6LcSqFd3OokOs526Qjb+kPaBX4Q/I/GqPQZfPOcJNXVkY2EJDgsJMohrPNj9IEQcksu
9MqpUEzFy/EjwekbZinfbIDwU7SFlaKaFEWYvXPcTXb7Zh3o2eOdcl8f1Mypj8ECnriT1N9We4WI
Av8bJ3ahWwDAPYCnbJuFC3gZPXBoH/Bgqd8B1eqbMSqfNGsqn3L0SIhLEAjHEKsLL69CgfOH20Vg
KZ/67/2ZQiiOYNoW1U9WnuYGqD41prPtur8lv1TNU1q2xcrWiIZ3cRVvcA8ZugKx837NeRtg0ue1
D4+8iEbO9AXCAOH9UoHNeNrGJGJ3Y5hOu+5ZtRMb2i05LzUqQ9UWPQgQuVyALMu1i747nwUldqdi
a5WVqoQJa4107iI3AlgmLbr+y/VqogdzxuCm0l6YyjzgVGpZSA5WiXt8QAooVelf+pdPlPb/qBsa
5v2RlFdUqpAZuUpyOM9ipWg5gZdTROyx7r0OPhDu/eOgiVdDb0uhd8CbHWkdgbQz6oYwHG/eiawX
qC+dPfsI/f5Ol+3JPcIOODjQ/lVnl+DfQV6gJcPrZb0pnLz7KCryS+nw0jMFLJxcjoHTTG0C/TZI
0XxQ5Jy2qb09BQ+a0iCaOj8uHt7BPQ/X4TkoxlQTNW/NRrPql5BSTSNK7hz2RVwiIkvdCuRr0aKs
R01yXWUKjGg7iGIqsuyrbcIQv8wt5PJoiiZfxDEVYqZ2gzNtqefXEZW5XcRjHXRzY7o13qnhMHKL
N1oacaUPdkqRzXlYQ4+pMnyHZ0Qb837DoyQTep1RHxzib3LrPqlE5d1Yp7ug1toOS/ikL6MCZIUE
Uos2tytmrTG6diHrA1ZyhCxATJQ3dDfeufPq5NuEUd/ZegAeROG1w2wfJxsHQK59i46TRlzq1NH0
qLcAPh6gf6BgeD7Q2ChXigmmd73zEp7YmoixTRIAgW9IxBZpm52Tz1oU1aBYAfvMINwTWZ6mDpx5
0mV5CKRdeish45VgfYwRC90Ykeg2Jg2jDecG46Mv9Q7NWscirM45TDcBysJ6xagarf+KmFbqCKjc
J5YfI59dDKcLAFOUZy/klmvocsRq3gbnEPI2vkvN8NZA/ShINKmdaq7xwCjPG9CNuvOQdNY+eIbH
9rl9hbQFQdk6/xWjIynkTajiY5gHa/+z3PtQF8penSI+tW5Hmtx9LBlc6WvMpRV4fNN/pHm8uPAa
z3axSLsuj0wFuk5UfEDhtA90ZmqwqFgQDn2DJ/voEBaCMz0qCjT1pv2jewohC5Sa13DXm3YLTcRX
m5ew2q3T1e/Qvw0OFCfUYhCMD6KYEAFINZtcHRn2tFMhVVcgSYRenLt5kYRsknuubKARPG24U5st
tQBLtDJ6KP/GB87dt/NB5H4NxDl99G719hvaUqF5rKK9Yz2JmxB0HYGKWXmr5F3b9/jVP3tH72mS
X+yUYJJf/qhDiKlm69G7N6IZFHJFxtGjn0GAOOri2rkYeZxV75qgXDGHXt45encDyiP11xbCFl3n
HVF/MnijX9cCbjMpEUDGgWooG0GiB8254MVYNzpVmzfkoDjIqNig8KRmX4Pjjhty6t0p1BUkDKMy
JdVVszy+Dzkt78MK4WtjXH+2bxu/eJu87wEsXpR96PoBJ01xyQdCMsJVJYpJ0ExJyO69OacRfm3M
DvM1LSpRJimggW6+HdoNIgsFIZdClRLhca1d3Z3Gt8LT3LzfdgHGf5tAlFwYkh0PUD6QdBB2nZGv
ggUAAjXjAdPSBNzk9ObPxqQa3iZI11BiS8fPLyz0wxjNugWpVsB+ipWIzEl0YTYv3XTyWn4GEK6+
pwtEYpuNhAyNMbl6z27JuXrJ3Sl3qF3t1hbQBZvr8EHgNV6HJKfIUB+NyTmm/dIWIQmO/1xcaFHj
Aqq+Sa1Lau0edDCzKVgiEy6Q5KNkxSban1C8glGh2s2N+yUBnKectwkpAyUBrzC+BX56cl53E0go
JbDCHaZ9MOMxLBLkEazsab2Uw5VtfbucKHdgb/VIo1QBCP3yDMrozUCZI1cPeRxkmLRfs0zIUAc9
qL4BvU3a1cAhQKPx3t7O67OTW6P0QIp7tcVpkPZSrAEGOOUEnibpFcYyIsm4cke7zoY8nc82keS6
9rVJuHYe6xP8W+vb267Ws9O0WYeFoiYqrffWPeWD/NnOw32nEqK/3jVvuMRn/wqdwy09m5Rg589N
WuTS+qHcppPvLEWBGrVhpuBif88WEuy4aqVmGc4UlTWv1uUF0x4Ad9MB6KM6CIDk6pa+rXvVPdCO
CVFAup1XvP3bfhzcB3+ebbhCjwHU0PRpgapsqyIP7a525d098w04ZxpQmkSfMDhUjwnSIa3TiEYD
IJn43UDlISSkNrS7v8ag3KOwtRTzV3vn7MmAEa5hs/Y0UzAhVRNNkgUAOaKSD0pHBe0r1LQo8cQ0
gH4DRO6tHLn1Ev03jfs3+JwsuJTqpJXUKHq90mpBUuo5al7/oApRoAb6QwEOTNsvfscCJTZEUHDK
eG90DfHibJ7LCnsuqgmY1723QTOrjpASjadw9wgOjHzy+iu1WDPcY7ptpwgpwByBCoyv8aQuiJft
oZbjp4BOc50+nsnzQnGp897FKVlxRdSsYZS0kUEHYuJj8FQoCqf87WhCKobmgNjdbnEX8cvBlUAY
GuYCIiWIDZC5gkVfWiwYT5RXCe/x0TqbwXdMNIbIOecuDZuh7/duzU/8pHvwllKRdUS7CM6fU39D
ARgyvwmdT67Q9JGamK05PLFMVPMQvg0fKujaDM/etl+LDp2DswtrnVqHAnY6JJDQcQ/Ww33xHmv/
HlStggvK/nEKnZpdofICgj6iJ2QPAa16WHTnul/lcSzZIVmUwHTXsVE08mR3vLwLrpUD1AEzCYee
dod8c2NDTfaAAl+aK+BGUQybHP/gtNJ/6TnOhVCVB8X+pfkJ8+F6axT7JUT+UaWzEcQefTqQMf1j
lA4Ks1O4s3Ce+qUWnesPNiw2FgBUjdwIfgMUe7j8TNMWsYw5LiIKy1Ca+9Xk02kExcGzt/Vzy+ri
MKu21n4aFfrXcalZtOuD2+re3Y3LSQO7dupirAOMOkpGRfOxZP3WOEy/xhl5E0zF7e6wqtK4MS+0
GOrWuiZQhF/caX+6Bgs/Wawbnrx4/G3/TvnhutKH6NTA1z3ST7W92cWXjfumYh4fFnowjYEBImiX
C4pHlQFJG1iMBDKAFWXzIvmhfFL2QVs8KMMwymGsXNvlNIEuiMrg4y93a9LogU5aSA/lLx0Oe/Qt
1/EWDJ3+YBx5N7o7NGlLCjJCM05AGQDG7aEJ/EAmkKT3mwGvOAh1UghKOekfNaWFOgoRJvxUWiGQ
GEW1hWD01C8Ozqs7ftKkH/b3dv+LlnnqEvuab6Pb7c5jfB5ja8xAWwydDxD5+CcOhVNq9sEtDNBD
clzsSnNJMRyloOShgY1ubwsuD945gqE4QmzfW+fe58a5P26ncmsyGKQEX7T5K/oEEWdU8l8WHN8r
MdnGgnSF3Alp7WdWBE0JN6RQsp9wq/uQfSs3dJfoxAuyz31JQLu1BTbYt6BvpVC29lRbH/Fjc6q0
o6SxyBzj2lNQxcHeO82KXrW7njx71FqcB6R51wHJgUoLIjsURZhrE0ISWP3zqVsbYV7dXLjp6msd
w9JJCg7QtX/yCBIIjjx0jTZmbQ7p3yvSxzrP14n9btMoh4b1alqPjKvF0tDTG/icb4cWHhaUIh7U
8RiTfafg8Ka8cQM+LJiXd6aDPThkn5q2EF8fUqge9O+xHnHZ3DZRLseRhTWFlGneZTsTVzOLKY9w
pnnBRPEgLU7m6timYgYds9QMZzOeAIqOcp+mErjKYheYS8pI7eVyY8Wu3SqYrfHwZLS6Rmt5N7po
nJtkLnGkqL8wqI7iT4IzfkZewORAJnzfUP8w7a7tjQVm4LIq2gh1WHVrT2L0bZLUMDq9Xi+KFkjw
OAl4lMna42tjrADVjB4tcKk5p6iHDGPdIBOL0PA7e+hzHqOvXw5xYkh8Xoy/qTHWFeia7sZ8zvXx
gGJiV8d7t25VYl1TzsR1yEZA6xcWLesYbcdsYcdxzuw+eWl32d/SEq1Ev7Wz+TWWGricvWTpL4fD
rw8O758MdkNYQD+TkZuxD7Q/2CFo6u96O6ufmnGfjdLtUpPCmx9CyPkOsBAPipdsJq89GgXBy6fX
hjmhplAxiD8KZ9CkeAUl+dnDDUk28WgwfbOwr8ooOrtYujMkuPhzQ72X7gflF+4MBSOTbBVjS5SX
7T7Ns3bhvXk03SVHK0iSAwkL1UqoG+bOkbqmJurdfDaPCJbABaF2JlsXVMFEG/VLBkv+Bt9g7X+D
tF0I9CgFR79asR6DU++SPY4RXrbNXVr7SH8ebVIOHVY7hXR5eGThg97ZqAFH1/AaVmGf28KPXSoq
0FoqNcHGeJlw8r19sjZzKg1N/japaaeK4gsto2ySuggo+7BOFrEL2LKeU7aL2aNkvVy00JvA1/4G
fuPW/t692hHttDrVpYFItF1szBVBOCrZtjRXhIxBwxoCBPPFmXu9wdmx+bOAgCzCY5zjXe1rypIA
qTDfPMT6VSCpzYVGCqxgxG28Ct+NkmBvBNFq4A9WwSIYBQSaoyzK1N47G6uPEUVBEoxGebOdBKtA
/wgi/lux4N2TuUD2l5+M3g5vNppMWFDepM27tCdtcg4hjZuNGUUeIJc0RLNC1sLaYHd2h8NWcfye
nZc0qAAwwKSNNU1rf+ujeBuUGFp4WDw2PAqUdhdg2UPtbtZ9ziI8nFOX0LBZaBE7dLCaVLG9W5xJ
aYdqlEM37SCS7cu+vGwNw5fmMRDRmZY9miTIFVKoXESxmnOm5FAG5JA15IvMqFf1LxhBxB7rFuZ0
s7j96QFLnKIC6ujIbK1jxdx6UDTg6AE7ESVhDU3DWhzcl7GYmhpPwFubEk/+rjD6i6SCpmGyoAeV
RaU0m4PtKnP1NpbzORv4Z+b0b2VqNAFtGoxlM5ekhkcnP4P8DaPi6uySucs2OpQ4fZey5d9G3B12
hz0wfAeWl3118YuMTqvbXS5jpX70RYEzpgEOMO/HN8t42XW7QxdzQ4EX2ggpqrYGdf0EPwBYk1e8
/qC0qEFuOA0HVUlW8yNigzQ1s78VDnUSc36OSTWf+QxCcnrCsH09pO9oM4EvIb+YhUl9BK5qh+MO
pLSzjqcRvP4zRrdPZQHdeA1K31uoXiU3++kwTmaSLKLV2oqAmq1FzZryAy1lcjD8qc4bSEMiLXJu
EnSBxep3L2PtvIxoz6ij6Y2pIpnP42z0lfa6tTXmePQ8jmb/SGXCmR8pG6UB1IMytEEs06+5QKEi
yGGMZNnmgqVly4m6DHeJlcR0uRjf5Ty14PZh2bDCHDyscRk0PX14t7vDGPUEuD5TTNSbfBrWi+KO
NWZKDx00FKXwlcOI7U0Cdwwix85gifGOueY+KyUE+dFNsMtCbSN+Xrfihh0vZfZ+788HL+fdeWs4
bg3nbteNuYvfnZ5J2elQKDQLTQ4OGycVu3ew5AdBT3FmVVPHAf909SeLy3+5F2oO0VzFTaKyyUr5
ewbBJkBOlMpTal1MGTftPxqJYDD0xH2Q43yH0EqHXdAYITJdnfRIfmdL5ctRrSWjV9GJnFeWAHlo
JxTX9fxFg8UDfGbQdst4ehiNFuI4PPMcfylhIYsu42mGRZvji3SIMXX1Zxg6XshxlA1RjUtpULKB
2IyDMQM60/z/1gAMCXOSNyeTCT++Whi1YKaxjF0OQh4Fo41JXDUsXjjRyKnoL+STZhMBvzrRJvwK
Czfp06XGjGNePZvxuZRHcOOTHPPE2/APZQneXD29Z6gP4oPhFvNqHJbJrD/jP9pm27XRx27TZxrK
qU3+ybv9QWC39/GljwQ11Y9vTBhkMIYGxoxf99FLH62bcq/QEUV6/mltOy+epfsiYWm8eR6dKJDV
L2Dy9EDivy8PD60PfvZzu1BuNSuOTOC79WzpNQSFvMfPqglH/KC4fex8Vu3JA9fUzPvk+xgvbUiZ
LwTteQqVDT42ajIJt8bJwt+ehXTSNHNIJpK15Mb1xdDhlPzvQ7CMGUsulQ/UloRojIHkRTxdPR+m
JqGZmTD2/D/TCYILycfzcRxUi1UUjLQceA+4QkaoiXig2s6o5/QxzAUfsMHP9LCgkyQZ7Q29X43l
NBllM46Uv5GMAk0vb7DF+n31HUCRPlJXkYGsmjaWDl7oi/eXy6rVUXcnzgTSNAcZW7LfZwseZUsz
v4Nt3e97YTjj7bjpKbotF6/uFn2htEdQXC0grUUs2mLRbFjRguNzwWERjNpFubusqqs1qhhBYh3M
iFeMuFvuaW3zQbFsu9tduvHT8M64vtpx+GP/X/W/S6QESWPOHRUcFosG8ve5CcPHZz0M9DyYsqt1
ND6ZadQ4cNXiAcR8jtceAWIwvmgLEXnmbWxm7C5dGa6Y40fWAZcbzCLb7wVrgmtfhWLAeg6/rS9L
84bnT4LG17JUjuxNTgCVKoIDfVEVhboJZdkhxFCk9u4y8gtYFhBA0uaG0zNaRAmuyKx/sPhA9qC1
NkYB+JeFN6Llkk2RJujMsniw5AL+45TFNcUL4ZREKIh/LFaMYc0I5JvoyNb+7btxVxaTwJN3nozu
XEnm88h3ifuM8vIdZbHfEQuscyLzqfklBhL0AOvIqpRXovHPZV8T+PSsF+0ySkD4oS4MCahsth/M
dzb5d7blv8xhkjyyK+TyWMTZ7fz/nmGYzRga1Nnj7RSgJchXQ+sP/y2hz0QU6Q2zgfgFXCdvHWtr
Z4tBy5w+H/7RGhCJ+CXz749vVtHUZO61ptpaaFZE3KHhSZK/QacHid+vGRjGdvZb3j34GH6v9zJW
7Ds2QnsSzk4cGBN+FUW9iEWEYjLbirbn3PTXGT1sVrDETFhPWucyEb8shcLAZ4tUW1YeSPxp+lez
VzR6vcHqg1fEnWjaWOusWvl87OEZOwjTwlZZrXpbS/d8NNpvayRzoHnkqUx0HC/dcaeDN3nW2cZB
SZDprTnCc3Z8HyqGiO/NOqGbjnUd8frdEV9nioS2kc8B/Lmv9m+3/xYUdRbwkGjL5LKeUpuFw9Wz
aDXDukI+VDsxdrVX+n0uFBOB/X+3Kg77qM9+1SfFezP2eEofyB27EPYJujLDwI2FJWsWylpyEzkO
qhDjxdriyYw0q4Wb5JRKImZyNEtNrJSGQ7P7sLPVoesgX7RAsQK7T29htI4Rwth1i0TWlN6hxiQt
5Vw4jbb8mQtftOmTid/1KYKm27QW19uSqZDpV7msuyNQ1wLVnGmHVV1ZrN/PND7yYX8P/C9SJkzx
02FSrkDGgINuwI+Du8Nk8qywYiRoyrAEFGxAcuE7BSJNHLnFAlhVrw1KmL6rlWjj6pPQ7Ms8NE0W
8NWAke7HRHYMOa43J4hcVoy8lkf4Ntxuq3sivAZNJbKXldjiEf/wHMWrWkkhQwzDnlvKYwNYtHxW
9n3RZNJDvIARV5REmOgotd8QaTBZXAzZJba0mhxqfLRr4ZPyU50zyHKwyQvkn5Bayfxw1AEt/Uaf
lNlfrRmaywClaLF+Q4ZJ3xw8nZn03DqIBELUgGgsg6RjVd/p3D0Ql/08fhk2+Gk4s8IX0ia1BCYS
Xjzgvv2fCmT9KKg62jO+0/XNZjfuXGNwYjT0YFFlCxJzhy85tZbyGQEhpk282YtN2MFqRqwVN4df
o9RCsiB7g4J8vZl6O/5um+oG9IC2TfQcMDRaKQfMLIC5Tx798jQr5D3tA22wdt0Lb+rI5OpsZj2v
ej3f/+v8cfwkBJM1fobR5pEoDLq0uJ3fwLBUstcwjNpsGORlN2504jMGArcs2bgPSsrl4muUtGa0
UjH29KIUyMTmED6lfSP7yoqU/de7Wu/RB3Ew/fMXvGm5Td23NZE8RuY6TjB9OrHkHsr/1KLPZhOr
yBWevN+5ww91a+xR/B75gnr7zKPsy+nQ6c8P+R9TNgn1MdjsSFcrx4d5mhXtCYZiwi3KYOonWm5a
PhiQve3MsAiscU4+m9XO+01GaE/I39CrMgOgF3KXDOPiY/Q4E16sE5nI37hM8Jx0OwwFV8o79DNX
KVjgeShoCgK5HTosUb7mtDCjksFu1Ivpqsw5ycsYmpEleECDWCTAfWljcFv8mQBZMiXkAPwRLXw4
Pzl+dbBM8IkEigDmryNwmAB9Dx8sxqbRGmFHOMM9xkTLScoOCqlOb5vAAhoQhiGv04M9iyONt+VP
3q1aEyV89+g3Rt8GeOMVxHHNiqw4Wu6E8MTkU/LyGktt7KKvjSaHQ6tDY6pjmmfHcmWOMYE/j1Hd
5SzR1qYqM8NqFLJ8Weso921NQPlp9MJVkdcsV0Zfep1eTdDiVFcZ/ZVy49fq0E//ciP2AKD4HqGh
S4tGa+AH9C4YIefmyPHRg3I+95gIQhW8iQPkBIlmjSP2oVh1QRKSjYjzwqKB18FlK4ApCjDVVlhn
zojCNjm5VRMzyNPjLJL/eWUzJpy9pMPrgVetL2JqtMKwRA9b15UDlmOSWFGc4zI9MujyBIsYe/0d
BBULb1TPYg/tjYhL0xpYba2T2YtWcAez1c12DNp8j7FkNOWOZGuGX6LyZ+AreMS97nzuxkf5q12s
kIyThy36OXRTa0sQrO9ld3TTuJEj6tR4KCwsCIrsY5/xwKucxFw1S2RrzIcukRrLW56XTrAjYoh6
IPsKEPmBOKzJV3Qip4muGgb1Xx1OGgEFul1Blz9kAIcjx/NQF7E4oCB/snIarM8Sny3vQ7eXOTb/
PHNWfnZmy+zIYFWMBYgErpzmkw6JmSOKd8RmUCyowZEVkruvIZI/BAaBS0togs8bjJ7IYyACwPWk
zZ0pkI07Y4zY6Drtf5dAzpnlHbJfdJejfne+7PPMiYxJLoPVZjMo4HIT8EgAJVxsPLb+iP8qD1Zo
kpBNrHlmNEbBy+hFTV2Rbkz7RMY2c+c5MukOCDwnfKNLwZYAccBb/JxwJtdL0YxG6Xcc8rnZeYu1
LOF/avKuAGhFls/X0U7eGtgtzXL8QyGyc5ktqTNUH6k1HhJnd+Mv7r5HcNPnNWHN4UwTnvBzC7QX
wklBhkFIIj4Yxvk3QFoZWUxV+ufbyv9lyQJRQt0zBq/s1xjr2RmPXT6ji+8mW8qh8nSwYyzlSMBm
8vKTIh5nkCzgeRqJDJ1MfH9C8C4zqn/y5jqesberBa7OSFebzVUAkzPJ/U5hjgW5cTrpeM0scwMx
3JMZM8sBoZ/qrOe9WIJsRmDSLcByge91V/o0fhWArIIjrrCsH4pvcf7RTQi5s57fGfgXs9lDfF9L
kWNOQSP+u3Y2XjOfK+8h4t01nILmv7NsBrIzBFOLqdaZdrMJhVnFq42Nq79IsOFycHcWWywh4KJ7
4AKQd5FExIxpRwDDDI+DU8mLt27uf+S+DKIP3qUZliFiH2M5AtBgdiyfio+OM+zKUumRuSS6rEv/
6rGodS3ZeJV0F3fMT8JJwy2wYbAl2b2sVkT+ujFsFg/ELDjDOMxlp9hlbZkjAgV5oItVDheTCIlh
Y0T6NEP4f1j1jlruhG8cHl9rNsFLwp9kxHSYM3RDlj2YGWZHTtDybbZ+yZIy0D7IBjHmhM3JHbWG
7AfGYGpl+BqmmP8502QW+NS21ops9jvo5wi2f1Oise3LLSONwvk2GSWWfDpoLEiC7NxqR7E5XqfM
nAeut2YHx/3Z2+LMDD383TJDyecxkFyWdnVKzLPGJDKyeMq8BLySajWTfMvG4kqzFawt5zj9zJVW
fM8S4EIY9BGga09ZJK27nwFVem8CVMLWwGglLCkN2WiRsJh+lkJBtIyanCimTsgPPskPXdX6ntzB
A/BHSTvaQvyB7pK8fQGsz1b6bw5ZrKAwBLNKn+UROKUGBFiJ9Acnrox6W3tKH00im4/Twf7zB/mA
zKljxTPv7DK2fd2sWKgQW1QvZ650KSRgDl/ys2lk+XMB5etp2+lkJPLJ3ANdtNwGuQn0y8U6OEkQ
LYS5yG/4Oc8aaOXP5mQsnvawhXGFXYFNzHWE1io9JXQCk07weeBQ00P7h6CPHyodx+LINpRsHSAq
Kcq9z3PItvFcPmY2m2lsFDHI4O+8kWA4JqhhhDo9EpazVvUqWsj0/A5qZWnaE4BQBNJ4kRxkxgQO
H98yMiQfdqws6E4A5gzQL15gzoUBKVMpH/oCa7nS27V2LWoS2uwojg9Wkjf7xUtKFJg0E1Hac0NI
9v+V/rzWf/7Wv4kh6GhCYQqLSYOlFD5nx3O8rQzX1c6OoxHMbo3qURX9BqReX9wuqw5Xbq0m2t95
9YiWD+STlIQOxUQn911rThm4R4zwVZ0c9r1FOXeNmrfH66+Y7pDc+6Mr0R0eF+/6QeTmBMQpqPTY
kbMm6FNgzCP5B3lCx+B8elu3P3BHXJYpikZvOJvA1GUTh5x76+/9PjI4FOcL6/58DedCe0kyHZ0K
mQuq9qfV0YYghwKOy76OmmLyoJXJZfmpONWq1b7QkqYAU8wtjF5+LaT9ZCVEiSRXYA3DLBOwdbvY
1ZL7Aedc1CiRy1G9QAUxQQnh10YsUAoMpwmq2YVFdXJpv9FAm6AjREXQaf680B7966Ud2HN9iLoA
xo8I2go66thElPKScgcam4Q4KITMN/c12BoIWj2hoXxD2DyNnJ+r2HVa79LRd0JpQY+maql9sc6r
Sn3wBAGIoODSZmPXLi0+FKiXDOoqngUD1XQy8h/j0oLs8aW2zQes7aYBPfqkNgBNmXdEer9Ct0YV
N8Bfzq+oxv40THXdYRlT8Xy1ELTcB2lnW5KSReFIw53csIh3fbdPxY7YMN46qK4giEAvgWTxSs1p
bngvJRQ61c1dARr1869+7uQQiOBmdq36lVJtv1380GHLPBWpVKSu26ZdNQxzM70Ej3VUpSd3dEw7
pyOa0VWa7vgM3AuJZFrK0Gdl49BCpvzKGQgbF6h32bVQ+o0v3qGyONVn2xidy9Q8d9B5plE2MmYr
9e6mR8+7svgWrfo3vMCXgTnw6cF2edIEpbwqpeifw7vqE6us/8p0Sn4NGwjYNNr0rMnTloAKZZjR
V3oM0DPLqHNK+0ibtejU419bZTKPh/423vM4dCH5dAot9C2IoaAGkVu/+vUvRA1I5DW1g8c6UiX5
VoPxUt3dXNvkf4vk+Ee54TVAaKZI/Sz85SeHzdS/UMST/jHNlRG88QafTCXiVRweAgP43uWDRZVN
DScYZj5GD7YYmAg1n+LCQ61nI34oYUrgTd/H8ApL4ROviJCaHjYe1PP6rokmRiG14MoyB9dLm48o
xovzkGW8aVOMt2nfgnpn2qlphXk5B4n1JopFgNRrWopxxDoUBLs7J11SlOC/m5RCz6gUpOXpeo8w
txRIjlDCIByh0QlqvHHvd4RnDJYHmyTdacVWqO3jLKEq6wDMdQJ9Fwg+dT8Jcml/yqEo605nGz7t
9bdtIp/yIG+DoHOxhShRDr5ldASwoV72ZZToQUMRESXcjeyrbt/YxGhmIqyljSM+jJIuSuzvCWWU
VTzjbY++VVIEo9y1iUI8PTxNCHX0ut8O5cDpgU4IVlxAVJFU2DqA4g6hvEEGWglrpa63TdhOpLdB
X6gbfxkwiCeVIPW/T7cK4QqsFln4cqG/fq4l9bKr2Mc/ysIK81xIKppqg7/9OUA6UIueDmHFjYkI
RIWiHzI8LMOye7+iUmyz6OeXszqZJ5T+vPxdqxyhqrM3tsMqnT0rnB8aU0RhaGPz3JpQrR51mO/F
GA0EmfChKE8U1Ru1Ptol8A8pWR3uc/Zl/qsqoh8IDcXjAzSgiGqjd4thZQMeFtZtaqeIiFAXYu7A
Gjv56OndOR+hW9zH+WBbcFkTnOpxhZ3SLqLF1HvMyhOKvalieM/TqPwxz8GbtJs4Ohjampcm6QxB
oiMFcFcHfuk5LtCdjvMZQSrENFXiUWi+Vp8BWxRSO8sG4iQFEB+DfY6E15wUBObOZihyAXarbGO5
qACAzIEO5MamMCD10w8OU+1hMIiEc80nDFl3f3WuN7vCZvqjVoPEADkslQNxlnFs7ZF2gxDXcC/z
NdTioE45vf9EwZjcBY3S3DXGBT8wKoGkB++SeVTH2y11My7OBZGbT0FHg94a5nX4qJuoU1V6j87L
h7qZHx/6VYnR7TFM1arT6KHxR1J4dYfe3wXHePmbip1flUY3inrosjWqhe/56puUa8Zt49Bz8Tzb
jJmcS/tCN4XB9+oVgqJbSy108tSQxS/R44O6uXsZd+X1x3tTkN5PMx4eB7/0OJ4ecnrUaDOJ93CH
ZoeUCo+zx8m+38y9SlHsg8dRwhIx6BVVQPOCc8q65ijRZU5RfwML7VH/8iQmult1qvBmzHCjxwqd
Rp88r03/qhPa2Z+I1Skv2aJpQTrysLxMhGQx02Yh3Ca13pv2A2VUzatuZf6wUw6OXIh55o9Olc4p
9E5pN3qn1gUrD7uuU6bgD5yH/2Hl1UbpH6XFFG+JFfdsFekAmrZ3FDvsATHmYBmP+ecBSew2Li+q
3ntYGr6HVauIgPSsOL6x56/EM2V7i5D4qooXRgHw0YY+ckXYYHj18oPCiOtn1+S8Ru/YzL/tyxJN
gV0f2Xx0N2uqKLo+7cvLWM8+q8a7i8RWMSqROnbhPF7mnHlHatFoitm4erc2O2Nqfe92pUOJd6NZ
/7sOi6s9uHCTYm6o0r3jw/mASEUYRwxyynzTOHCMgmfMsKcThP438NI+9gEQhYEmIQKzcvlFZCys
XmjT4lCr8rm7EF3p2FGDymggQ/OCfjeud9OKuXZvDjUjh9kpoJRkeza/M6piAA/obvHFd8YBQQUq
Yf5ZXaWqnQbv8BbU6I8VbtrFCecNDQ/RsimZeDtU3hJu3eFRmliLa8imRv7UvgU5ykAvgm/sb0V1
Qg1ajw6KKtPrPJeUxVeHZ/ZmTSzVco32hMcPcI1uBAO6hWprff7Usxmi3RaBXqi3cA0sNPHORlRd
FQcIxjVGaYR0zACjQVP2fMP8vIxPchgewne/PsEHxFsdc7qcbtA/rRqagka1T6uRw7w8/nQO3TsK
WuR9RvmyU+wgV3OlyB3ndrJt9fcx6CCaNSlCuFULQ3xePWE0HB00lrED6JNdtnRLQiIR96Rm0+4Q
fQNyoRsk43DSSC/0qhwR1GLCdfVwLyBHEV0P3zDB2vuKAWO81NyhYQ13/2TrBAfJK2URhKIJ4jJm
hSqfnUXoSNintOUMfGKyboIc3aExCWU8eVwlnhkcAiGTwibZU1kgRZUiuQYq+VQnYR3aykMQYBBD
RNQmG58sjBDk/Is/QhSHrZ0IQ+BzSo8Iv+Uq9FCUysnYVJyk5ILyJ+BVignBu5RJAf1R1h4SC8HT
kaydixSaMX45YkYSlS+XzyZRrjJDkAHhG3tTB6ZkhjoQZonEV6AtBOJzEFFEGvtHHFMEKvKJEKsG
mtcT5Wh09BKmK8AMSC+SzeQb4BAw4QkF+4SVEVRxi0pTMHU4cvxKwSPBWFA3wb5faLYK/VPSRge5
fgmCwN1qnJUSnIFpCIW8OjrqM5fZWLC2GDScbN4QzxKc7Tc8M9FHhCcKv/whl8IuqYYFWBSZBTjf
nJEv5LtfEBskERlRLnoEZLLxEGylAIcDMZuL8IeOkUEkZ9EWrgEeu7cBpQQKYYt5FtUVbFNCVsEZ
RKmgDFoDJYAREl+g5ARrWSrtB/CJziO0XItGzBDSxVeJu0PzAGXGgleA3FmzZbdITosWJRgh6lH7
Z5L6cpior473wyZwEqnjne2PW8xvqzUmddtbiavV21s9ItODWfEO5oofIfLP6AuT4i6p7GQs9QCH
gAQSLQj6H/gpioZ/VDDNJskMMKEMHwCDBqvN27MC8ATWL6OXiGqCAJKzN9oc5YS7ZP7IkCTiM0Yn
c0V4/Xay7BHZK2AoTn8+kBIqd5FogsGChRWuyLgkwcfV9miNez3+vYKvIIecZSKAhMmfkOTR9Sil
xKUArGmqhPwLkhagIsRD179rqcOl0GGOL9wII+/+3EOhFb9g+wd1jqJf7gbosQenr4N4TxUhJy5A
uxDgic/h8hhjoBvuhWv+bU4wzLA/y6Y6XkJbGzL47jDuduMYZLch2G2UHIOkIlQImJK8lV4KbeLm
s2ZGi6nNQDFsFWsRLKLf1WndQ/sUX0AkDF4MSDlagFkySHnz30fG3hJqIfYHg8CCAlck4fofU+e1
pTrSLOEnYi28uZVFwvumb1h4hPfu6c8XVbv/OaOB3U2DkKnKyoyMjJz43FgwOwOWCRJixhErRVxA
piD3kBO1M6scgnPwV+A97tACEgMdHW81s4NNqAFQE+jJzOP06E9CEphTkpWZKVHW4NSUptJU1OXk
reDYou2I8Ky8gzWMIqALBrrX9SwAVIQ66WgICxKFWV9AGl9IOOC8LvTPT+sXTgVzmUsAsmdwzSXW
CTD0Xk0aXRiXHBSvi+8rgL5IjgnG5PAd5bFQh2qR56ygMn3J17tH4gLQZQJzRQ8ocvhKT8lWahLK
Yio8EIqhNLGsDh+VBQFiwEBknJneNcNKWJbJz3ChEUzOlNzxw4w7ArMg3VHaRxjef8PMIPor5jZ2
UkAJLqHNpurMAnYOCb8qQFO2XDkFziqBNKgUu86MiJtTkFGxFkII9gcArti4QxAxqwAJHmtD0atm
LUTiBDOqagEdLqQ+Pm9PlUIQ7wKAz5imFSh5KUayLJ0xsXYm6MA1tIGVdGW4RjoADX+d8B6GKBOR
DzB0GM6tlgjZYJIzzSalpJVReeJeYut5i0yHbAuGo1K3hkZmWGicQEddTMgtvFEXAKq407q3OXW+
V+geTTFrtNHlN2VCMOUzDSWlKYEQIchqMc66JtOMDeBEyPQtGPwNrIksNofJYoQvS/ZI80jvhw4C
qKo5aLNzfIxD/W3kApMP0yRlJdfZ6OAsA0c/kdRTOvofQqjLrU3rhxLH9tw1qvSVwplb5jbC+mey
6FLouPW8I6f28/uRGeDDwvwDM9TgiZpPcnHvHsADO9f0NNcYgotmVT8DiqjBIc6kTWRoJ5o/hPVO
l8X6C23G3Jvhj7laMvPW1CsvBXPZI+WR06x6kTQV8Uh7JCnKbmb6ljf/4sM0wO/73SjREYKr8mcd
uwYeppsUN9AwK8ePFlLWbPGFsXJY1wPLAXcbhHvisiKBsvkd8p4sDMb2iwNFlwWNRqXUxOeJlCzS
hPMK5JXgIeli0dmFbIVsSwOboLwOkP4fjK5hxM20Ziz14E7+G8lDLKQxndg6k3bSRdSk4XcGB+Zz
q1yPTUVayyYEmToMroHmN+THmY5JZuim61qqoYTsCTBv5eDSKqeGNdKU1QFhAAmCgxrDDlOOE8vC
ff8El1mBuAnfs13s7laIeifUBgIZLcoAoghlMWaHoBjFxvWhAYXgKuo5P18U1ZdfCmexJ1NKiu7z
K67Eb6afmb8pqMTHQsptKDFuJ4+zsyIAQhMcd7bceOChzGnTPEwxYIlYp/id5/Hj91sn8CvNJ7+V
IDf61lN02Sn8gFISog0T+GKPYZEqszHVubVJhDQBSGF2Bfd/ua/nP6rFpBojhZDKzSFiQs29wN/J
yn88ImkEqzjyByJQP5VZBs0+FNLX1EoSQIJ8pT7eujNB9Sza8Q2z/IpeoUBu62GuRwxykOrvu38a
Hvu0Ueg80QhePMeHLjpUh9/UsNzOeZUWiX7BNs3ZCYQu130Ez9GXrhmX7mmAlNnoMDg0Lst979Kp
jMpxHkSlVegmlAnSH27wjK9o52PpTiNIdGhipZxSHYmj8NIk3x0UkIeHqB2/o0sn1UD+my8EX3NI
d7v04wzmsKAbSSdBGftMGQI6Cc1S7QtTgrxE+GqsG6iJBs84GUz6sO/TzpwKSjqf5/1iM5mWghSa
+K8GvfUyodCw5zxDAca9CgsIfbPCKAlz9TK8jTJFFa8pFf2Db+cRUHMK+6DiqkadLj5x0qBfQ3WS
cdK1b5xqbON89dkohYeA6vN6kaZS+NBoKjJEG9kWNI98+z1NNekUFD7DpP362Xef8davNCphMSi5
31pldWh/pxvaGT9X6R7t5P1HPbO41J7NzzzVLYX30a597u47z+b+90oT3HcjOzq6a2+zXAcVnArx
o4rNPa8oPAGxdsElyAHTJS/nZynQz/hfto9nt7ef9g5t/UyVqdk+QSkshe/VdvqhuJTwOix0cmxX
KOuKhdcRl8s7+6etk1p+FsdqapiaopFaO9cqDMAaBQBcuiSkSqn/QWehfx6VfJSVKU8iYUTqbueO
SCq255QWUPs0D8f1uphrSawk0wHs8EBKNSx65CBn/Id79qzqRVi/e6cuqpYFGZfLFGUHtkZqRwUV
YoGLQlM0xyL3p0it1JOKMMQqr36blObTBcJYRypGQLAtVDw1J3SCPTc+RROnFPpNZDrcGGzX3ToD
6KKyx1pLyaHDE824E5oDf7xxxk2jzErR2iVCE9s944Wu3TGO6HaKPiXlZRmKzFC5o0Curh9GfBXI
jwuAUh+//TFSB3ycf2iXB3MP6RFcWPNG3jHS8VFgQQnF0ymSU965ObgjqnvbgiVxVe0pcukaKbys
dpv3uoBVfPThjUbhKHHD+SPQV9bviHaOik7zy+GNy8QaS1YeOX7dbrvMYUON3QXoOVIdkwSoVzaI
x1l5Ns6gXn+78qzrzfp0Sk0y24uxwI0jzjEFHXTiQjnj7Bf8eZlG2xxh0UNk0+fa+9yBtmoFd6B3
z6rKPVLNjfesoRr8rD2piX5XqYuOyffQDBMxyR6OaIw2Bf9/awkmgmsZJB06gdFaaBLx7uq3Cukn
oJkNRcsgzMsT1W/wOXgFsz+J8T2sX7bGL7PldDuXu3715zcq5lRspyBP7ik8izaDAaEnJxeay33j
at28A6cswQpGyRzBJsrxCk17C7gTdBzz72o+2CHgRrHB3C+VTaKVOMzO0z/76XF6iiphbkUB749m
0pOLn4lRWip1dtHdl7xoLn6gHvqqP6Icckc5BhSWIXiwXf27Txtn1JGkuHr2H0gLHekQdqymo3Mt
y+Ncw5w1Jv3sOD9+bL0PKo7d9SAZ3EfFMYAUPUO4lsv37MvGdbwtb0ssW26Wm5Vf1dxM0cDuV1WO
YmySY9M/D9QXqDRT4V0BO7yZU8yHiBz6IudWrnZs7YPcHXCW3GPj1shRNqiKND4WPkyx3ot/Acmq
aELQ+gmdPERHsI/0dgbRL5D3Xldh51Yz3DRTbNP6Vk/o6U0iihUNpYbh22wOBtO7e/IO6kxLCzIA
K4zUrf+ke3kG/VikjoNy8AyRN6CQ6xDsf2mKG36qH1i0pTY4GAP25BXMHjZ+EgAaBxsfCS4XgNXN
0guyNqCNVHxuoBEUXoJNtUITnQotn91ioJ3TUSlASDxUrdjGvw+utP/WF93DU3DkbygShC4vIsy7
jenuzRHm3BxHSk8e793gEX6iPbqrmWnWGNc8OroaAB8emAEe4/HHQxv/3+c2NWqT3cy/TZK6l3om
linRdokQF8C4MDdFe12strhu6GlQUJIKxP4X/VX1IWU2ZftJTimBSaGYcjG2gEX0AfGgRd8ToUD5
fuWClQk+gsopO5yP5RsveoNBE9tQIBymDBcVX47j7SN+1Ub8wMmZ45Lh07HtsSQv2p4jo8toTYgg
wi8gaMGnPSCTH5OLfdLkt0ZY4ogqa9V8FEuEr/DHqwXpR4L3HiawXpeNuXkYyNFcX4ewGHbzEpVi
ZIuTxb6LC4M0L7JUPDCXqBRvarram1pluUE65uuTxwvf6sLJtX/0eUQk4eIbuyjEN9orsZKiZPxE
sj2SmS+4nyjrJGgvuYXh3S0HFNhz+2kHx2hhrWTkWD6KQqizq/UTtQ1KCTWWELnizmveTrNBc0qz
p3jMxJbJlk1AghyjgnkPzk6d5SUJi30YE1h6lV5j1OeSyJEtOgB72XpFRZK24O6ANQ+70m8zNXYY
Lffm6UFxK2oXlAXvIlty1z5X21ipHFyYvPPtWIuMmgJr2zv+M04s28gNnxDLSfiYFhrVYeuRDx5R
8WdNaTaXKetM6HDYvjevzhT94w/feqjfnf3q3fmWWIvLp86X4lunMqBJ3JCkDFj2/eI9n6MzknaT
s1vskOtGLofuTbILdH0MDyQX6ezj3dv0/KZMUmnNHYXqF7BYkXKWy6K3pCSbhg348sCUxIaKWxQB
5KmX2TUpNaD0S+OVFDrPivmpnKOUWHGb4gLFqlBHwfzEEyGGpMFi5w2TEJiMQCffUS2+SrbehK1v
QLoH5WcU9cNFpcEV/ISkmdB/ne59pnq1COhkKy0thSYdpsnMZkOyh7y7SMVZLhBuoaI9ntmHMiyX
ofYp0NHixiJe2m+wB32BOA+SAAFj36YlFJnONx3Qq0mRTjI+PT53TXR7T9NMgBabwrbL8DBUnYVq
XQRTJl4K+9ahLAQUR8GjQUtnxL16txhxBHZIDgKjqc5AAK6ux2k6gcsP+xDkRIdrIYVzoKt9Di6x
iLMiYM0EuvwXMiqszbrlWAGwOO0Wv0j1BErJVCioEtTQb1NPgiOhYPrH8G8JxNagALrDegMgjPas
r1W49mqcg0MsoFW/20FwGsCMBv0FzI/FmcnViDWpKrq4wYwwXYVYNtbTM3ubzVRiJcKa/p3xCnjG
jJ7zISJBnBj77syOgQqTVCMhtEgghZhtX4fm9s4RkpcORvtbMwNZxuUiYXmOLMLkSTG78FlCeXnn
qSxRJbT26Oumf2gBNDwPJWCAS6TFH+sUjcAOl0EXb0oeThfE61xD0qiqotcQt+xKJSyj0kk19NPI
+Gj6OiKZaIc6ViGU8oLsvx7SYc8yP9c4nxmf2Yg1xlnE+UJFAaIjapa47yevMqRlk8tfJaqAQd07
Pn4e9oWftZfmQG7+1vFjFpymbE99/PBIIhhfVB/RMVz9kflIOsAtfHloQ+hY19ET5XbslA57NB7X
z06MH4w/yPfJn5W5xqvl0zIosHFcLgJen4vdT+RsiwhGAx2oX8INKwExAwNNz3+lGMptSLZA2OKE
Ej7hjNw93iH4yvCXLCF9DRwpYtLRQ+6K3mi6p4dYDF5tFmqzjFs7NcVf4y+AcbyHFMpFqSF2La4Z
hF7YjKqm1yDUJkxqRnZA0JYlyM80OneYJMo9ZgJp/6gMMszEKX+1zK/5zZOzdmfUIJOPIzmaZyMk
U2ryDEcjraRvzHYWZ+6NMZVXKYt+rJbrtApgu/xvxbB+pPxEllW+HSFe+khrqcNZZCCg4thIawA4
R39AmzjjiC9WR2K6XrNZVhAxHfQ+1R7EuDhWDFJ0xlQEUds3FrjbDflvLAowMnBsfFL/sOYPBjhf
VPhpEp7c94ysVPUywKtu4XF71GMHupH0b5m0QZMbVldCChxa2ncEaNfquVZWHMwrpvxTiCjNJegP
jOLEqQGJDrNApooYS4teux7Ww7Ez9pvNpob3NOMPylWy717O39auDpV6RF1m5HMao9GozRWXlgYf
x2MfEcdo/JWdKblNTod8pIv0WAP5VrNKf5x0FbFrLtpWc0e+OY03uJpjJjeNC6yzrhWQLhQBHg9f
Mk8jMjcJTia5rb2Xwoe3AVzQ2qyR0mpReWAHDJX+jA1JO+aqO4rYVciOxgqcyDaHxv4UEWr3AEc8
FG1L/IRD+RDt6eVioDmOaI4xNfKxUGeRsArBr1QNNBNuIV9ck2q4vTFrH3+ZO7CBZkkfMRP8ISgw
k0ulK29VQyaEOHIprIHThRfZWJdOigqw4PkGVZNpfGNjMZL6PaWIjcF58zh6cvHOKdIV0xjSZr0a
jVu5ImXCYloV48SM5MzwCcU+2sz9QA7MScXT6b1pr7B8RZr1EfPIY0TQyH/7TZ+OWcZzNpeIOyWf
isg6H0Dd61vTdwlg6pi3yc22rqh2YA2krqj+mtY15nmLu6aI9eoOMJTTOhcTgpRLfkdnIWv9IrSy
m5xWhWEP48rKnVVMf8EnRHfD7E33bTwuhZzcl9Bc+aElIIJzx6zPdZNLYfPjjccYfxcAB+8IAvSs
tVQEThtZNp2svnWOpzcP2YOGhD6wxEpq1gineDrnXlG9+M794yITPG7OPEObXOcWTIJSQ0ZDm24B
SfI+ymMfaKIsUnd/O5VX9wqIFPGan5hc3d85qgs3Tm4/VPxoI81soG4eij+0F4XuMkkyRRKOyXNT
z9V1mF2c0abPRgp2NyOZ8BL9p2nK41/+HYWdN2vak2QZ0oqpdl5x9HFOLfRwAQ9OvSsCGwRLWjbN
yJ6wiE6n8pyPNJcW9kRjMua5oiU+HewCmhL36RPC63lmhKaNbsaNZejBvW1rsLy8bVcn8AWdIqoa
IGDsnrtZwjzdqSw7wzK6n/47zJoDE2YhM5CKwGyqFOlMYy2PYG99jMn45WmwminPCNFM0FyYyQtS
8uvQmJjqhD5+hvyDF76W8Gb9lY1VhLebMh04qgH6kDXVTSe+VictbVi5rnaK9TTJ/4uLiPy7ln1B
K3FTA3SPv+Hr5zrxN48gV/HKDxCNA5jlE023daOMccxrQmnm6BpqSKa9Uxvde45bi4yeFXvpTt5Y
Ps5+tncDIVDopTmsFVjBVxJWfOFstGKItAG2CH8h3gY2XmLgwwvdpk/hF0AF3QbemYYE/e9jFjIT
bHYL8mjLGRCCgWUDEK1JemhQaXClwi/uhvymQnyKFLeVaRkuR6YS6lLLMnACdSqvdYe1TlGMXcRE
T/Gu5GQolnnHI0LAM9aH8z9xnvrgJfr6OC2ggnXhWOlFipmmki9DrUDWiKusYjpWe+BiJWW0Wp97
goPkWyzJPC45eXPiUi1h2QKSYrHyJ/0X+Th+pNtGtJlJSsn50K/3H14IJMDMYsoTRc2BXnkijpuP
XgZOq/zSzUfHKz/x7OybGqf7rp61zsiy/AlcCU+SYZVlUHRMNyCz8r/aJWhDr3HJX4fzBNjuFiiA
TqJcKMNbMs/SpwJGNB6hLqXuPixB9LPQgmDA2ThEIRHecCC9CiqSmEwhyDbUA8mQ0XTXnwxSUAA/
4SekRzd1AZmFagSEF7zgSUBRDp/kRfJksi2DQSGSdibHX60nlF19I+vzJHiScodSm6KPKN56mboC
ZVWUriOFVKKenUpWpXXIBSv5p7f+/xI0RTS8desuqPTgY1Dr+ISYADV7TPrx5MMJUKeBAlnbSj1V
pwYRsAMUmWT5o1oY32rbEL2IitiogTippbZ+05frAwrdVSSsNCJaOGgwS5i/oZqyDz/YFKctCjxQ
SBuRwVNFjYpN+opfWpENiCqUV0pCRCoshGVsM+o55ABYZ0CvmICNU9SmiPReLz4HMJzR7lvTsj2k
9fsbCdLNOoYzO3rSmgPN9BxmqrJAiT68wkIm5PXJIB2fil3J9G0jhEtva2dC8w/6LvlbhB3RO6dt
GXT4nL+pZxs5UlHxF8Z75QeR8wTde/QSW9c7EkWkx+itiXLTBvFtDz3L5FyDEF5CQBEfl56tPx+y
3shUnyHEc6HomnOdI45dopwKUtkvZMvHymZLcYtVF+TN5B7rgV3ES2SakYMkyUZOjfSn1A709PIT
YMRsHmHQACrbpo5aA+xDGPG5H8T1hnjphHeasYSJdsNehu25VWASGYpHbR/sSCPrNmQwuRcXCSz8
LcV2Jg/pcDAiS2m6E2k2qByhXEw2WibdoirIxYE9kRZgQcvj2y0r/rLNGk5zKbAq/BgcI3whUbC0
Z/aouycqgJL/OtFvHWUxjV9tioBLpMkzpBRV86qZR5QSn63RORJd6PsvBteQ44FrhpskZ0yVSYo7
/qKNElTmLCuGpgVqlcMyqiSaZ5LPUsBfhiSQdmf2bCme1lHZDKgqf5Tf1vGRE4dfx/R+MAELvafR
3WIXXcF8MN3DB7AIXQGATcRUkhxGjkpSy/nWoBWoor40aMv29VfBKrRfRbeNBY9aVNLTyDBFAMgU
9PDb4d+W4uck3vae9Fckg1qmj0B1k48+48d4P3qOMtglumjV8kUaOPnrm59qbCDBBXcyIZP6s2bl
4ET1UKxlN2si3p69Dhb90Wv2GqXFBBOWoXOG+GWz7rpiuoJiFegmXahogvcILCP6hZAOSXA9+9qH
EBA7O9Omut5+UtfwQqSoMSQ8W4Q9RjWnTjsjs3rrFkB8JXqUO20zyeSSuwTFsGBxjwiCSJyau53v
Ac1DQM0X3PchShr7PIHwC+Cm4OYBnfBsUFOjecjkt7D26dSRmV8rrc+V/gDhPbpM94tn+9q6LZ9p
VK72s8d4gvj5zf1WAeYRYEesG/29EvJtDRjY1APnQNYl00cMjegfRW7m7qR8utSAaVTfJTUp3f0e
jx3KT9ZoVfuIKSdxiUXatIYg0VtpkgulA3DifGA1Tk+YHqKLS3ufuOtFgVoRp6AkBeqezVe9EtOf
AQj806Pdd09w+O7nHb7JXD7DzOAZHv0L+Kkw+geN6IS6VuiPtu8e+s8hLXSH+2kW8i6g3rdNhqRJ
2zgmGJ3hf9J0H6ODbFRyRwrV8A4Uo4psSO/M6g7aG1A+iicp7xyewyNul7/rqQ3eFRxE7t/V3cbp
2rFxJuGq1/SqPiz3T6J8JN4FWwwAtI3/8fb/0ptPX6jogY3niERt9F2lOm8CbgUZGa7C2z/1s8HH
uyGaaf0v8BpCp0jOuLwgG9IoKimFn0AuOXnS+AGHov2sXnuPbrYID5osfcBcoeNtiRan2BfqihjP
ANB4LbDx8AhocgrDGISkxUXimuwuzp3YOYSwi8jOrp350uEWsh6ZtE/4kz4PzhecaQbIgXqfIxR7
H5nz7ejdzTUKJdqhevdr/UJf0Dq7u66efoXWLB3EjzsTMomYpmSNbnkvdQ+ywGPkExr0CmkRPO69
+7Zacu9QQuluiOItiyWS8nGxVQhzsDfDu7+ZbqYvYHjFUpnOlQDhEdh/zwQMFzmhLkLEOFDQKEj0
Jo2kcZ7da4UDQy79QommDEiGgCUuatHLdct9ZQxKbrmuoENhSRGP8BtXGifgyVah80ZhVMh3nbSm
LrXuzqa7JSNg8ygZvGNFmApZtVVwSOWU2riHRnl3yiXCQlwJswkuZYU0QSk8ccNLYS7OxQeyAYU4
G1RCesyir6wBpADlSjRpt2uDCgxPY5BeOsExJK30m5h/9wNk0UNomuPN0ngi+CGTA3J7E18Z+M0A
9d6GOMPSC9j4yh18nAFl2CAc9ETDxS0DCig4fnipzlbOI2RuflEuRIBRLtS8wdW3YZuCu2KvCBng
GT/jHPiSzdmuBgQ3tFjGN2QEs8QBJ7DwtNuKHbUpV/PyJq1Kh2Y0OO9pExPeh5VQ1+5Rp83L9MWz
xv3TB/KjA2uF4AJs7ItKimo7WWmpbaLYgfa4cGLgqaB2Bp9+0rwQBM1Pq2Q72ghzV/XWHs1IaUPa
tdP6fwLqZYatWykDLxNst3+mnC8zsn9+uU38MkDtld5XfHt+TG9TApUy8VKynCCGyk/Is9h88CXM
KOWIarE8M7oso4/56paCHaKLFA2xuKFGfJAi0KH5rBdXj+kWpeftgvastM4rEOKRsyAVBCae9co3
lsnNM4Qtw9lBbo53q22dosXqi0oqarRCuqdVL9VLLRcV2G5VPaueUc8S7aJuJijC9z17KRzaNB0c
cr17QJOP3YiamW/vSne1xiOuVBplaqzewTZKx2o1RP6QHMKDRF2qJecbCWm8jmeQDdGaD6+437ne
jdYsOLVIuNPz7hZ+W6X0KnuZSWLuVUSg0/vS4GG3Sm0GWwpCgxMZsFs4oWy4doBJdaqW+vKppZrz
cFb8t8C7pvHIpwM77FRdoDNMlKDBmsYIgyXKtVbJ15o0I9rKQTKVQgOa9T0JE59/8O4o/tIGA47t
Yzwj+RE4ZOC6O0U2Bm65M+bStNbU2ASVWuIcYUANfCqCg1bSDXR2SzTFu2YV52LxWkVQBNZkUreQ
I3g9kIpgL5YrCDp04CDaVnwu2HaGZyO/iDrqk1/8Ra48oPqtrjBFuRnM2VxKJMrWKEMkfrbORBzt
b+88/4SVKhnUMhTtLS38aDHbLrCV2B7VfK56L/sUrWAbipUgC/RpkoGyGFPl03gSaK80tcBHBfGi
JY9ZeAAuADUHBXfAKpU25AqhIuLrgF0OtF4pfCl5q4q3gsPj71qbzjH8zJT6PQ7WRJpazehYhokB
OeiWokpUYiv60Oq29d1K7iCnzM0p+hvY2BTzNAteKriSLS4O6BhVf5Al3vK6gqnCvwpx1e2hth2m
eu8f2vz9S4wpNWb1YYVsyEMCQzZC0ODogG3BvmfkhkEj1zhBwMNhPlqHBf8xznt053DpE8VK4G8h
/AD5AmIpBmbptKhW6ndr4+ILIbhoIqh2wmrB07/wzM0X9snthPXzJ6hKgOvRKECqNdmhqgE5MB6w
kaV7cpt+IOmKkE9ZFZQtTR97u1VDAD2fDLeCPvKBd0YGXTX45UooTNH9w2XYdw4wAmEoDnmhQxQr
yjiNMWKpK22pqiLdXs8g03eo2bJ6CfZdNZqMiBXjiq8h9QgnXmGTilIzAYxU+afWz7TZzYqSW4xS
wa7EC3BD6bBsfyP5ZWIipccj8GargjHr65roqijoynhPMlHcDRAPc4F0kbQptTZLcGZnUFgVmgnM
UjjEBOGnneK1LXkvJt7bVI10RblifW6IDbNMiHcg+6Oe0wWph0rJXixC3CVf/xZBFYRb4Bd/J27K
Y5IrTQFdW69bn47CkHCKFQctreK40pWmhPIN9anP+o8fDBWXm9mP4LrqcEChOcYOqizLZdQl84PT
zQH2t4ijdMkohtEcZhjcnO7sNx/FcdaBVjVIe83pWDn3ZHzBowQmYmaBxX4CwCZ/PGZwAHLy89sF
llYxBZl5vWXZZa3g5FBt7I5ENAByyjvkIPgujrI56J2bGR9UkWRCMJ5AE8y3H0+6Qd4unMgHbKn7
RIGW7q9chJMqT+R3mwnBS7T+IQDgD6EyXlooLcjEhTLatnzzG1pJimYpGCntAFR6xxKtg5DLImBY
yDf4JlyCP++kEOr8lF7UJl7SnmiSwMMGHEYLHHwqwZeTJAF8SbVZ85bn6lw3VsfE2qlDmVDXIL1c
xgf/Q78x0+tGKd0llpmGphPcQjqJsIBSuHv06HdTqsILkv9cogCq6q4mxqHWUpB46Rm9q8BzjTcj
jzvtPBs7HKZtnAXUE+9GdmqCEaWDKeboYtTwr6xumjMqKaFTK7NEUkUShrVpfE1XRazKMUv35Ejx
l+Eqq7DlAW1fzydfKJOIjZuGHlt+mlAkU1oUIsFFEg7Z3cgFlaibKXYtGCSFOMFRB+r7r4hgDCmn
QNKGwhBJU7/42ETroda3NtXpp+GGa0x4AodaFTP8M1N8KUxA0bd42E+WOhouEHFCg2gfKRqR7YGx
DA4iF4fSKugFAkaGHYqmetS0FeBw4weNt8Scg82S42eFmfjIYy9ssLJvcDgjqn64uoaK11P7cX6D
dJgEPQpyqsqLER+teFOHlaLDy53E6yw6gGnre5P/S6noQA9HoMtruGYowuddx6cbq8v7qHJ7QJkn
lxlgjjn5RCageyOwu/ZpEXS5B3S5KKejI0WyLn/ftPOTZpGm4c8uAta113Q7VmyNzTHWpzQC756x
CfRQxkp2R0AIL2y9yZi5HgsJx+K8nfy44pM5paNqE8YHmbKLByePVHMBpozi6XuM/h65QWtvZK+0
Owv4UPZtrB5azcToRtPSFgRYiEq3pg+cKm4e9qmrj2JKu5ugC5cf5UR3H/SVhAS5UEIypI46AjzE
8xmqBgr9J5F7tNCK5cng0OrwDBCqosLnVC30GTMaPtTddOjH5/X0Nm0FL9vEA6btrXy+C1c1OOEC
fsL9j9pf3oMMbpK49jdfy4PE2GCPD4Wb7polBovKHE5VQE54+MKeVEOlTQioROmpag/5BH8XaCoU
SG6zkBF7J/4h4Vxvk2qHVGev29fgYRjsjua7EEpTumCyfTXBVCJC6EOSwZbumN20buir9QBA9cFa
q/vwyDAVyFrxjriGW2LvHc8H8jdvKHK3o6NUToKLqEeK0sg1nb/XLcYOo5JP3UaTZmcdyI0UiaUC
iLvmsccFlegW/2cV8f9tJG79rFOumcxOeA+V1Tu0zqJkOdnqNtbX65s66PRx8TlAmHGh5jO3pbYO
VqmtuuthqPC4tF7AGyOuEb+Bvlvkr/DS5J1pahloYGsMsHIu8ssS2NLy0NI8m+StSQ6K6cUn5dPJ
x1Ps9qC9Oo21/EGxiigJKV6cu22V9JhH7pCKc8P3+8BWg3PrT0mzs2KJ56vswJhViJdtfk/JAYW8
JhUS7+BpZcgEKOmqDJ5YGrhJDvAI4Ei6rkMggAQzMRgJ6X6duB5k/7HYC/5fCA2Xm5jBgkcPqjpA
ZxuLXjzg3Ac6aQgAltAG159rvHWKNZEKkLkAYDkyF/gKvom9wq90etBzJZ97DfW4uqfWiwQmmTY2
hsPG190lqvk3egte0dfofwYvhFDTMQoFzIA3KjTyz5IuBcJAkrKZGssazfKRJgCztC+gKDjaVUXr
IN2uGODVFFZo0UBZWe1ji3Io8oEmnJSvV5mnXYGZQvbkFCIVgtnWZnF7zJQKQoCrZbGFBpLvCFWu
gs1WiiBHYf1WAh9MPYlZ2JhmQ9eYPKVO9LopVpoJyReseqp1G+qbPiDQdpulgOf6szuSxbN3NJvR
kI6/PJroNuKi4p3hu+qdxzavULVmEzdkGsgZ63VgfUTOcRcFBRNWc9JQzDTDZzSxZAdU4lEMZ05M
u+MhpFzqy0YqrU/a8X+pzNlMhXEqCFJdFKuRSs7OdemKvnzaCZqrLhj40KWoFfV+ftRB6EBnGM4J
lhJvoTWjTA9ejKpscbITvgBHDRKE0GSAWDmIrRY5Gi27XEbtQkTfWb+/RAv4Nx9rcVdI+HfvVAfM
ojPE7i5qpBXW59q7i1wImLp4eLb6y2ICcmmfEQl15fluoZICJ7e7BKGMKph5ZL+w8xymrgxHIo9S
27Na5hiV+Ff4oDVDdAmMHI4Zq6BZpvo5zzi3GMGwC/eID9OwMVA3djFY5OSZELRB+w12ZNpLMAzF
SZIii1ylG823tqY9igjospzKVJwgJO1NAMuiF26pQIJTxHUTo0PfIu9ZB4pgGeo+VRxw/YxHjFts
VJJRNdcqlaBRB6OPyqfOR2uNETOljQZLPAv96lNVUL7CI+tQqp14PQJIrCHdZD9VcFLsMD8ZJ4y6
sd5qtW8cG1rZHtUO6S8mgFolaBuyAsokJzh6zmeU4GAQYBpTwnuJgPSdJWa1eQ37qsKwLWunMmuy
4Zh0nhaSLgN8QGGOYmQVK6NNN1SZ8hBGotYuK52szIYcOlWL0y/HaW75WrKODB3rVunHBuNjRuzD
YaoqTZ4UnZUC5QW07iEdEP9OQtRLuRuYBh55Rrn9vIyBlknKl7GICub0mw4BnN0Yi7+s35WYLgWN
etiJp5VwrAyuInWaCbvbWgGj/4hk5bVCXDu0xiZPPbWknukUbvGwmCAISYRB1yPikWYzaSftcfPr
07lSvCsCj/jq8AsVVrHYDGNbNwErBUqM74+UoCLy4G3TWAuRvuLuggyIGsEyMuBbsNNK/tvVBhpf
fdqs6zt5KA3MSrA1S6YWxeZ4DJUKBrLlOumv7DnrxMd4cPBiiIJx2lMOvknevTf4+ogHdjiyJoQb
kX2mA947JdHuj5tTtBR3nh+225AEMy6tdDjAFQExRLErnO0m/EBS36xvZcdUD8E8EzPEsFsu0Tge
QJ/uDaYwNWDveK9WuXYJWPum+YDP8z0ibJ0CVheSmFzgI9hoiVH4gl4YxyxNWtlNAhlUQ366WdBW
hucmN02elx7G2cdy38d4YdxrDRW7/UUQYvzKcXqxKNGqj0/oYRoMyM/TIqj1jqPSnSrAbhc/a/Kj
4QANYSj+u+gI5R/5D1wl/tNZKyjTWr2LGACl8Olf6izsZVMCpFVffoao60KpRRuFuDScagcMDVZx
fF3l9PVtgEPgRn69Hrb9sS5OluMh3YL3o/s+cSpQV0STekRkc/lZmw5WfFSbpgBOm4oUcqBdqg7h
FIkv+HX5/g/h5EnjCHrdmRSSM75FTXtyGqciGIhMoJt3JHI299ESpRRqArLN99AYCQUiEZ7EeVKR
EF4GRzwK0btEGU/B6x/VTSNZXLy/Td6XTufKpT5TRCF6Vr56x4PY4ivFjApx7M+NBPYQLh1/t/TG
O/5Fviqn797A+CV4FitGAYvGFrpCDrOQQ57Xzm4ZFGF6DwAsONuAYLm+neVkVeh/bI1PGshavdlU
2EyVvR0I7M+MBVxc54bbdKuipo02oA/wcw06GmEaaapPQG6f8UfP0yaVyiTd+fK9e6vKfyUwsDWt
FNNSpshw29Mc7h3IUy8QGkayPSVQIYlDIN3mS3reajoq46pHSb65aRagXKx1irRQys2xFk22TNZN
PVVkBiXsZxwQrscmUqEHNAwjb69Ep5bcPzcJRwnzjWMdnHHp7J1hwGfcLZS8HOUrNBnH3hUDhsnV
Vd5MlQ/Knm1iuZdnN13b+j2RjnVz8avdJ4Y7N7y05YTa28sIs9wt2znOkHncVEO5CA0usg58ofzw
NKQtulXzfO4W/pe9+y/NghvJ1K8AUT6kvl16jk/UcpLha/Sozi1FZSwFN8aaAAai4mIPN5a0jJNq
a0rLpX027ix4SrAMmK9jLJWM8giEKj8WjHNwVUsnFEUkgPRCGIo2sW/yjPe5hj7UKTDnstemsOLt
llv/Oepyy4laIVt/WnkQGbF73mCbKiPLe8zuP3KqyExYjX03TRFTgdMXFZuj+jtfHGr9p+mgGzMd
QItaMPQYUqz0rJCcmf7AP4r3yTu5uOFEGhjxDVxZLRUFqlY0yadTnSbLAzar2Zv4PShT0j6lzm/S
EqtdlZyYq9HoTu+lEclrc6ChLNHTF429B5tdVonFi118vHwgRt4l+iTYhjylTrJPGiK6xGRimbqH
3r6TB32iXJBxYkh3+iO51ivGHNejt+LsRMbkPtiNShuDF+kUTNyQwltRioGEGdGDjLqoCzmMdqp6
Dx6xwFeZ7XRT01GTHn8BWMUu+pom8uUVVSt6NrMRPFzvZaJaM88CgjNSk7K+gFlQmpID0UKgE1OT
6Sm2hWIHlGWGk44aBO2mh2Ey5C8Pp3j0cpfoKb20zNrLsIAUq8h8Za8SVgLSwUfGS8ZhkRePFDBl
dMQueKUKYxDKEIpKWWJ/Cflk2QdTxPs6IbdMAb1qJjTzETOQnwjgy2sNeiEpLrCEBal0yLvR7mdC
ZkVCVhjQkmgAnxEIrl41kF90EOxR7QhfTqm92ofVzgobh5ZLb+fBhOwYa6ZJ8mHM9VbYchuEXzBl
CzlzC+EdnR6RL+Osh6rMYoib2elVe1uakzAUq8hCI/lyZhw0m4xX3iUL3UENiS+w88/EzYwHDZFs
9T6AF9qYNJ8vjHbJy3b20dWrlMOrkcKkFK2X/n1Tt5IK989OwVtPdNHLyFgq1Pp53evrxEXwjYtd
qt+JTtdOiWx3Ta1OqzmIpE62cfmgLcnTg7g9uiM0cWkqoJyJK9LfBzNTEoLDqNsiTE8dspTVEAel
iBMpORJtUsUQeyRTR4ZkSNK+pt1IAER64wL2Z9w8G2moaEFONDEHxEpyk8560OUed0fttxuWXKxN
mKp47dH8SBLWvlO1JqL9VtwlVae8DCQtNukFvQQKDWBZabOwveFwOH3wK7FNt6KEQ9lUnav2RZRw
QArZRi+C2MT+UEL04H7FOEqApNm54ghlW9X7FTnkcNRm4PUVcrZQtC8JeBnyi5HOUOypdUrQJk64
2FXaKLFR7LmmSSC9WiP13lJIrZBOpDioNUMF8aLs2Adlvf9afGncIrVp2/dIL0R4qA1vSd/wdr7e
k/APa6vshljC5LsYnIwqgzbcG1es+bmzj8ujffzEmABDgIx+l/IPsjWhEVvffILVKu1AS4Gazova
GYWh7FDgiFCJE3JEL/SyXOVsMSkm2hfKlWnpuWhgZclhgDjHxAzhtv7hX5VRCq9WOy6gBYwHnbd+
3gTUSVPXS6cD9qj/xDIqd0S0QnW3a6vV3ka+WXGLLpK9eJl6ngo50cfQ6q0fF7ZTHPrXlsSkfVZo
y+y+UG2gRPPONTbrvekBUEQfR7fFBOSKhxlDFDQxaKXoJTUng1RWnJki1v6BNazQWJrSBSNHRjyd
GE6zol8Frsoj2VTbbCbjhcQFbe9mrYxifwwUgwQHh5SX/Bz+z4K5SGZQ8KBQS/ycmKsm/0SNxMBA
wU5kpuUEbSMh+cqzyQ/TxsjS5QLDFYZh4R0wY0oCRd9TyE5qC2Qy4b2/JfMRna5mDiIAYsxTK6hZ
p7XNHr/mjNiYB6NGtLxWSS6l+KvdMvTeyKVNhE5bOgsCaQhr/GkdYQYMIYdiJllmyVuAV7LWKtKF
JdtDdOIfIqu1STSOv43AxGKktkLUQJmfEMD4Ul1oMBXJwXLBtCQpBlEYm3YFHmMyNw6WuEN6xMXA
6stkehVW0xTh58LioFPm2jdIGGioyh2SEFiRNZAvwljL1RlQYvGIPnUyY81pOsAFU+YZ/0KiBdQ6
E/gNps1xfCATzcyx9PirewlEvIaBIlUK/qInHDiiV1b4u0JQrdQlAgwEOs3PZLVVlaHQRkFL2YEN
Rtf7GI8Dgj8xJ5FzgM8AsCiHnwOBOdWWx6cA5ow7wfL/f0Sd2ZaqWrOEn8gxxA69FRFBQMS+bhxq
ldhh3z/9+QL2+s9mW6saRYTJnJmREZGwwaEyU7pQvVsgMFHCweYFGaKq2LLSvXL8ynoKsMYlrU6s
Ddk42pkOMWpctg0UAFIByLHia29AWvOMKD9QhUHhzBbXRVGNUnoBsXnClOdtG46FCMcOWb+JZRTT
5H/QZ+DY6Po64psv4hSlbQpdnzYpOgFwdpZ0bvgsyFe+SLKu7CaNSoRGC3aV6JwjfifG0w8vMrZq
dvx6J22Vbto694/s7QCDgEvUwhq1U4E9f4Mzb1gImv0qOR5AdavWPvHXsp3OsjAZqZ8RnFoXpBWS
/Un7QEzpYztpvR3pIBKUzDqAEiiuYjRFmuEl0p/q7RInV9+dPY2LWkcHA70JyF4yd+UGCr8UhNVD
Qca6Qp9uI3otITZlbIPLJGMmRArRIPISjEloqlBNA5LrSa0tAeXn5nBuFP8j000YzjdgZ9UyNClp
rtC0IMy2ykv/bfq9LBb1jAIGa6jbsb7XVrcMyNHV4Tt6R+Iq1OE/q+iudE+L1D4U1isu+lKIqMHM
kS+ehEWaXCq0Mcrb4oDFUmAWp3ML7/buPmnxWPfk31USmVQzZbVzaJ3wedOGT6mDbyvYqvapjckG
LHDL7IVioK87WauBojKFYnpvTULEBq5DL41YcUaewP0XuC2J7v6rfPMNIdy/xZIJKPtfkahKn3nK
pwXAaKehvir2yIm7mpsvvM2Nx3VwpNhWxIxdcCS44R+AqKZyLSsVjkyNDnV0EJ5wY1gus/kEfBlE
XbII2Uj/Kc2hZC9sVAI2rQUXvnLunEdwxIBZ77XMYVQBsPqzTiHUWIIfTcHEG2hoqHPzvyNfFRqk
NKyYKl6mNNPSZHS39AT7b79N0OxlFi/ro2Rw/EmVxY4gb6WsOrXbkCBk/QCpVvCidFjnQ/GX3Ave
BChaRoS983dMgrQEK4qm9tbT81/8hUVGp0sX3uAsaPHVkJFYQZuerLfj8otfJMgXqJcpukJrIiyW
suquzj3+qNhlKy0XJUuTuMnJbz/C+jDpluIaEnl6NYxvVnXf/LKwsm8QzSr9FnRFtXq+bCBXdTLN
0Ph8oWQtLfZNCsRZFiM1ASeF6iltizfgyUKKMejwJFPegRFzcvlPkLZErHA6MAfVT7Ja06lFycPh
y++TfOBmPXsm2lbaZ7OgajnlkZ0vNUjg/3YAo4bzo1MufCFHGGhTJ2jlzH0maQhLza2ju13bfwkY
SZnSshdRUV6n10ekM0OA96bWo865bDUS/JtYuRQgCWzRss97mm0ZgeUnRPESt4MOlfKBGt/r8BQ7
1jjROiu6vAQjDESeqWGs66v8TmCPdnJq0uzuvhTU/+zOW7VZSmMk3oDMcE9hUYWvy0TrMuj1mJVd
CLYW6Bdr/RTTuOZvktm3bll2hSWwvhLwKfFWDqlHfv0wpNOb0VSCxh7Uz/CS7K/VnJF7lmPIYily
LoHVnNe8TaI+Hj8JvdH5EeSthpqCvTWlqTFHJd4E/0UNzo7MSHOrVkSg/HWxq6D1bA06YZil6zTY
ONj1Tn1Vu/HJSx5AqQXsMUpgd3zsZICw4gMRIIzDQR5D00OSIANhLSVH8DrPgKO9K3cvvKgIlHVF
Op6DdKxpWnAHFFtpnoOUU96yYuqhGYYZE2eFCKrsAqmysA2zHLpiA3VaoNhzUAHDIjBgPeT/Q7iL
pdc6Ni8ctsRfZc90Gn25mTxQrtVW26FgypxFzRr8aJU9QeVa6bVSstazniuikNJzpiVdaOls8rQk
oRaojjdq6Ol6CQ/oF0lAM2GmTxwC1Mk+C31IQTkDWFGA3g1QJKcIF329U43FWlHEFVEn4QFRzSVD
+omCFCalLLuSkyY48mjF1Hp59a7e6AxqPVLJF8d4dnTMwDMgfk/l3jK70paDt1ruhWMqvLpSWAXZ
dw6eMur87/qbkpOzxTvat0EnF0JqMb5gdQQocurteFDybuNwYwvn0YmhImBkon+t/ycO9MQfqdva
lGPxqvGUCwlYJweGJn/+21AmP/S/NS6vNLG5BU6t86TSmx+uoqxjrLOCuhwbGp33OnGaMGGRMsXr
NkWk0kaEifMAGA8RLMCNUPzRgohpTbCcxcu1UPeSIlNViyTH1oAmlfOySjL41AJLLQ1uDVMCrQUA
1Z1IjnCVsAnfGa56Phjy85+AE/WFDfUfncJvNeqvX53fjkJrYApmUE0uShAkQgu2xAKqcLJ+0EDh
tlbVqeRlE6zmuew2zhqxaQ3AR/Hs/qihnGY/FmD63XbJUDDHY5rJI3X1V9bMqB2JMXgimNcmYMl0
8X+F40DIpM88z0DLX7gIO2t9dOQ1Ox7XyQ9OnQyHytHKOZzLnUWTEIIodqFgP0+jRPy4UyaXbbHq
Vf9myXwCzVFuUUGyY6OZgcCuU5ar56SQO/ROZSJ6LZ+MRsYN1j2CIvJrXZBfRG1ixIIkYfKo/ecb
TvB4BD4CYwpdcvheYYb+k6SyJ/ysj49mu+wDawzATC/Wfdd6jC9BI7zFm8GBFJxgbfYKjElpfO6e
4vnPcUgfgPixuK3L7XPriJNnlS7cda8GPkyVLyiBlS4AzUh7nd2sQZgGhSKseZSHV7WgGNxezUt8
JLsLrzg2YG32sgzMb0AMkuYtLvyhgu8Vx9XQjI3uffIaVWbXXiNmgO5biRqqfHHZNyZIqyvNVTSk
Is56qvVD8duzTWm0k/7Mg92vOdpD7G4WiKwavW93h/tR8SBBTo82sH7Vf0+MIgdWbiOVafS/zA6j
C8rAzbC6emKIby6Pk2PrvaIBaBf9XXigXxfu7/25V+iexudptV2fpeELVk1091k3tLDJW6K+rvd5
H7O7XXzbSViVw5021cMvmcEKzY3hehCor+Ge9S/jFy8dNCac632/DMQ83gxOvKiA7L6botGdR5cR
V+EUmOHegUtI7zGav/5FyNroGPfsxNjZiYzooHx9N2nOu9paEZyrghU1rJVBuCieZ0xFP7XAkpaU
cni+jklUTIUWF7Ax5ddbWPWI8ezXSEm6tpQY2qTtqYqw8uj9tp74cSgQFiT05gZT/ISOVEQzujcN
aUwCOPmvTltY1bD1yUMq0TiUEORbkIUFioKw1WdtJyy1saDgsBQDZS7GiuyR6uHlCSoLx1/xGQHE
Qu1+D9GFxym8+9r2/Et4tolE+E/jE9sxOg9rNDmoM52SekX6m3qhXN0yyiwhh/X1a3GnMRKjmE4p
FU/9UrSjV9q6IeRGz6DuKQoMG9NdtOMqb6J9iGRzHz4w59zHejzw+8Qjc/oY4ztpV/m3Oj0trvRZ
kM3QlX4RhV4SH4Z6HFPrMDzwi3l/3t8N533a8tDz5upWvNu4PKUnwNiYbjDdTMf6KukFFpvuNfuI
ZaHZeYOG0kdth/bsfxsmbPVq87F+rA/ufkGTpCnNiD60xWKIAbpyDle39e3V4su6tJvQIWSa8HhO
9+PndDveg3xXBybbe3rC54kuKZfxY30FZWmexnqR/lY5W+bgYXg78G3cC5hSiZ/hqpyiL96lz6k5
KPXNwXZc7gGw9Up9+ph4NTQPG7/R4RBqP2lK/4VqidZLJVqklRw6jDTw62+e707l0KLlRhm0nXYp
pnViib3azKjqGgUyS4Una4xQ2rovwrXs/zeKX+IEcAZ65mBV+gtsX/wxfu+zZJksC2VETc0X4F72
f5mAIWkWmT9pPbTtASXfX+h0ae5yWpqUnaBpUmE0OZTenjUxNl7NSr19xpbwtDDLgzMeQECJ29Ly
W7cPrBNbK4V+fbYb2CZWWnS9KNPgAi3HtUWnqhs8/KBoNis/pT9EvrdFbcG4vPEa4Ae4YDH38dVs
bs72jQCjbm0QZ9HbADj2bH1ZLQFdfm7FZh0L0cH1pzq6xsVJcXkk2/fN4XZsrKo+ZqvjFO/Vgl/x
E3gq/ccdETFzWDLh8mxYGffjCxS82wBVQ3CMtoOM6k7Yy/qg5ej8Ij7+zRhhtFIMRyxNRLm5Npp5
UVpugukxuWs8dCBR41tMsjvM6g15A0jBaEBlVGYxm6aESs2hQ6gwCL2QGpNPLLpp/j7b7Or3aMmZ
YW268ETW2/Y66b2a296H8oEQW62WwIwEeASyYGVgw/APCRpQ+BFYCIQs2ubq290MK2Ghex6l6+2i
GBo4cKJIomkXFIpXkzN4/WVMfKf0yxC+liFOtiqaYi6yhLU2/YaPEiR49wqu2do4Zxr/UEYwo2OY
DBour9u2mcLu4WXx8SkMj/aLK90hDt5nUgsLsyoGhnAzbXQ84+rvBXxtWu3Wf+7T+d93VpjBQNx4
8+6ty7xOP4xBmZ5GVJyQY89ZTsq9W1inWd16M7yMoJd5myEKPKp5s7pojMFrbND36uPUYzTgyaFJ
76Bin0s5D65D3EL6jV4lTsc/43kMzY9QQi7mGaBC/RoyNAbUrD7gyUIzDGIkIiUa8DBBKDVh0ckS
FIVOBD+KCQTN9HcOJ1cJlmIgZWSYayv3FuRNoifpSF6MK+t8BSDpioxIyEXqY5/ar7JxvUbFdwVN
F2puSsTBFEShznGT3fDZgghLFVw2hEqt8+Kb0sYXgrN8GVHGrlZ+evMcd7/TV2Tu4IFM14qaV/fM
KeS1FK9KTHjwK9r5tX6KdyUTfP9M6/nylFnliTMwC7iDj/2pef0tE91sLO4sxsYtfFBFWZvQxLkf
423SNLiKy8pfbf0m7MHYBd34xfqEO8SzauH1pcVW8+tW1uXJY8EiYpStAqZqlXYViyky1ps8ycVz
VCOwzAL89vd2eeL+a5GmPaNC2rz81Y/UnID3H+vbAnM7+nIh66Xi1T/6n6A2Zgg/Xi06wkQv7zxl
yBTXxXHl7zLazJJ1bfR209FnXFrT0u08NNs0RMJbjDTn3EJcsMF4CpUMVFq4U/vm0bAuLOPlVsKC
ztjWTFNeGYBDYz7gblX2S3SjX4Nb8Ez2UFvDduT9Swzp+m/lt8yMiK3aJ/iEx9n13jyNCtNLGKvW
wcfdMsKOETGOrjtkrfEV1nNWCaBdgdAkPYYk+EshacJ7BO4IyOE1AqYUnKEqkmMaa7wN6E33VXih
Gpdp+CPEJI2FmujHp081QFOSuIxZ2I5WKaUII3ajHgwiv9G71bqfxfWXtSoLOp/g0gY0Q+tZbM5B
GttHvDQ6DyLOXauBeQsCQabDCiHOGRc+2rNUsEN5RohurXMPm+f+182l7zSlslV/i1VyHfZ6ZYyo
68EtNAkoKlfqF+fhY/F2q5PrajO4diFhT4jFewFvTgzlJmS3cFuxD7g334OUliIwTblXQKFOTQPC
z6b5qDRLo/TvQujzaR5mLBwfXrES+R7n2l86IjIWkp/kb4d5Q50QvPWpNMtx+oc8v4qSrjdfn4Ky
f900zeUG6VXMRHgbmd1kca83t9gxUI4evGfcHLha7wYIleOkzxnoVpNmmVNroQBKg3RUjuftIj2p
KJvQnzwwbYcJP+YaQZmI7xD6h9ufc/frVFonp9yFSEFAXg2TIHG2doNFEa8bSpz9O+yKLfco4ad9
93hvrGL3XW6ABBvO1MWGBohQm7Sd0CPt50Q+OCifyOYXUJWUdKJjEXkTlNFKRuJtpMEGSTHGmRAw
JJ5Rll91xMZ6ezlB44HWUNj/ALkislu5goCYkGOiA9Kza7xKAmM9ckO2t/VZVft3HJM+SJorGZ1D
7kg5NYrMl/RWZJ/fjdMf5KAEwqRVRDhO+U1UEOlu3/8plB+t7fDBq0WwyD4eAfbqDV/r5Zto6Z/2
vCd+Vm0l7XGx/fAfTyopZe/VlpOPTKlkm/NpCWHQdqbuoKQZhB6ESNiENiXSkKLgVhhWoY/lDGpn
lSVyn9n3et67+FiX+fIW3LuPqd8IGsGRAvlUXoWGU0amfue9dChQgXgPEeFEC9JvJTb+4pO6/W/L
nL6vgAZ2FUeqva9zl7jp9OsYSDd0FbZuVlcRj+z/PcNy1xuMqXyUyta9Sa/PlhFK/WFCtrlkrJka
JlUyMcIZJyj2nlQr9b0uj76eO1e2iisK2p19SG9eGVwxRD6DTZztM8pClEr2J6q4NN86d5CvczwF
yIBBtgd8dt5xZfiN5dRQjqU0xBEEM2rEUtThHYj2/C8vMz6Rrzc3IfKUsgMRP+ipu0NSqifmQIcJ
9GA+g1yRRPIRXKYj+d9x4OeaaRk37RdRDJjY+lxt1oympO0yxMX5vFWJ6i3ptbRLPdp/uCBjPh7h
+pTiDK1hj7G2hmniljg7+hzSvuYaSfxzM/eigk1Tv6zfrlxM8NLDS5wrqQsgDtZhrLtBp1Yvz9lN
2kENq2iYx+cJ3uH2eSLVZYp8rcDhKImk5geMJq8lDX59xhU5HMcvpwtLJ7fBdZTVnB6cSZVjOQ49
tuylYRtU2LmheUKIE4V17RbI5ZgztblxNImwUOIzhuKNZIXDHF2a4OzklgaEwG2TAoK2OcazVVs+
i9L8SlS3tf4mqwkW7f82aBXOsfOJav6ew/pgLyw+1xbmBR+H7lhytdNBSmo3UY2SM5y6kgtKVXG1
cytGvQpja36+tTTydWfIxEH0yE38tXyQd9U+lHqKNKLyC4kz9z4FjwMUN1Emczm97AhUm5OBNQqW
zqdLpNs1URpJTVynGOKeOt9fSYRKrI92MQSSaZEfZLCwiG/HQIZIApo+MJ/+bUKo6S1IaKffCACq
OWcfu1XW+w79SSDOC7xXBEhvGwApisoZnUfRIR1G6QOw+auHVaAns4VuHYFSjaZ07Sd3rQpuHIDe
PLdOUg9xvYVKFcDkGXCuJVcVpazpi2An8oM8SIeQPphDx1Gpbyw1Hu0jsVGEJm7MNvSJqttGRNI1
v6GU2jjpRGVxrJmIJR8IQ0rOe1Wi4/IDBfk5OxEmR2zqSNAb6ejJTrLt5oEoQUpCt6yKPOEsD30c
fc2ejBj6xfn+QAypwE+C8NQCjTs6RP7OeSTZ4sbWVwqTZBLahJReg52N4UpbCDjDQ1ZbuVhIFnvc
iquYyx9zsSXJkR3Y3TvgTznVmNEqJI4j8z33HuZmmkI1kWbV7I4o3QCbcOEwwdMf1iKqeIt8+MIb
l8UE2DtP+Pij3BLvNJDaSRIkIZ+SUIol8G970D9WUjM+M5dU1P0CJ0njggscSKuu8oJO5INyA9ZL
gzpcHugACJ5lHjBdLnPShNZQJrFupfXplQaJXw1Mq9i7MLGZ3C1MCZkKIl99NfpJ9IATfwSKvrLi
j2zGFM7JG+KdVdCEFRHpLRX75yz/uuougqK5CKq+6MHGUFU5RMUk0wfJ52ci90C/y5yLeZ7Kya+O
yjhJL/98KkEVgDl19fXaawuwQGNGOh36q/0HORH3qUr4wqMs73gt/Undk9aoSNFPDWpAgXUAUNAQ
3ckYDGswaztJuwj5craHbiTh2LoOWnpVw85vLrGEhW0P1sxf3gLEWiQDUEKqCh7/E2PIDvIrcynu
zG+oKVPnWl8nM1gL4Qy70ZwvrcGSzuR2vwEE1/rOvUY1iIqQXSGvG2DhGlIHEXf1g6w5HOigDhYp
NY0YtMyKZwtUz3vRg9pFZJ82nwnKey2vD8xZXsQz2vLv8tVehooGpH41/6CEAE1ApQFVLNDzURxi
47hy3sdKs3wykoJYkRktOxD6N3A4OnePXUSinSP9PaqsrCbzthwCtZWZPl9I3j5TeeHkm36rv2uZ
rRM+aMZUVabYUklk4HHL5oMZHwSKFSJH4Gr870Bk4yIzF2zds24k2uc1W/sTR94CWoP1zq/2yb+w
3fyHX8nc/A27LkWpqLwNzorW90sLCxxqYopv6MRA/ui+2mlUQXuds0tK7RfE/Q9r+0r3yoXRTy2W
M1xxY7KcIoPp7Gs4CbrN6/7fpgmN7OcFSdVl2dfp14qtaEGbzFq1fs0JXU1WtEiHvMflTx/k005d
faxXm1XaLVjHzr5vdI6099mHhcFpUZ1+xrdQHIUNoCzF6nbDLs72jsx1FRHHrHrRxHCITSJButyE
JGZabkk74j8U+DM/tKHmJBZSg9GpRaEFvYFcgf8ifwKt/9byfUgziEuo37NQMtzkfy3xAyU1tTBR
RQ9svUYAqFBbBb27zV9mshQ9EoB/0A5oY770Ibk64hSwvgXwFbPytRiTKsSLT0DRV7AxE8qSI3UJ
IHnV5M3f1ChTRWywAjgdJJV54VdpX163UC2W7FGOCjAWL1imfmzqHD1mHWRAtrR3aocllEqQsc45
OcvEoSToc7gSUooMvkDuPxr40CGj8DJcZIKd7VBEdX060gIMH1PcHSvN3fpktGgZZOFArFdT/kRf
/y9zEYPaDLYEFEpFgHn61YBfqXg2mUQ8jT5/nGC9oyhfBOs+AdBkxsBGJpotEiIqro/BWgXZIgpS
2Q4ljP0yE8u/TYclN8zSw6qtiM449SOwMtAxXdTEYlL4/WXnELBwTZ0dQg0n5SmyQcgfe1dTSL4p
JMzdmYoDDURNDvrLBnNAZ0sLVY+booyN5wE6kghJF7IIg0h/y/2iMEeWn2+74ZHOuPX2ibKlVtht
W7XkxQ3FEvFPJL9e+Sx91ye31K5NG9y7ipKeBF6PFmSJd1yiwRJdeS2aCUTleH9v7c54l22fneKr
eV2+MCs9uulfBR35q3mqRUmp/aCXkmHPsQeBUyKreHqROGoCzpYgEqVrMYY/jTZtqilVHHFKU/+R
RldfKSu1blBWftL+hXqGWIG3kXrK4L6BASoWqESus007t2J9Zp6pNffaPXdKTHSaYwujE92gwRir
7UepeUmtG/2mP12zhODHjEskkOF8kPpf5+nhlITlYjclC5ilxIybsBxvli8Azn1wwCLu1iwHXzIh
IyYncROMvvDf1Zxw8qsEA9ksV8QHAppdWPRvXD1KY3B2sN0TTbJDt2z4SxQv+oUe/OjOBuZy3g1n
Q3aTzTn2vXNc3nAExXwuotN5mO5a9I3pYD7LRCm/ea42Hhr38T76+E+n0r0HlU6xdWa0aQN7aNY4
sMErSPt3YoL+K6hZ5dYrLLeus5fzclIawWC/OtjtrdNIGyWq0TwqnO2k/+7iEs7tGyT9TS/pJ/1d
7xIY3RuPS3AbUVUbHQZp/9y79j5Bo7vH6PFAq/sTMkyyE1rcUOGCslPysLYE134Bw/ryLjy0v91C
WI/m7n1J05t6tPVezi28hPQ38e7tsrsJCv6ly/I5rMRG9PBKOJfKjIquvuPX+DO+Dq/DbQcoFljw
6j7Gp8V+UV7hMNUvDMxeOq72Kv2NK6OnM+GK1+gUsu280r+0g6ecRTWVekRv59cDesMPKv39uDEo
ekA57SJIkA+EtPquzIFMdW72jnKHyc3vYx2F1Z93bd86jw5Nq12q2sNS/I2MqDGkY3Eonk3NVi14
4xadSmD6BYqM9UCCYwNpUXW1XxzcSwUgto5mdvYC2j35Z6vz6paIRUli0UR6H0B/3qxO7EmrsdGG
5qCN2ZdG8zTgqU5BATmntM4AEzEHqSK1BCrYG5YSoN+n+cYMAbT53Z4fwHobg8vYvHZohHd2t18b
SxssNYkvEb6PH/HrB2tk+/bq3G/W++heTP977CQVskyGPO1grusDRoFDtTi3979Y2P+cCriaNq8Q
/JGVlRBdPNx05yR7bM1vo/qe+EWtoA+ETi5GqC+zlX6tKoGKdX82jYeVhCX8NheNFavH4hRSZVFu
WGsdKRhG81aZEKb9Bdn3iqNd7xUkP28CQ1L9i829fYaQMaq55tkuxMVnUMCAH6Nkw8YlFYhqcqoL
vDolnX3iFeJaVIsacSMuxHN3/6cmRZiRhfwuJK2NGeNkQ1GBP9dQqcTsHawNRItZopsGz+4eu7tG
eOdfNbjSb/gd7Hx1wNK/c1dAGThF/JzcDVH3/zTt3GnrpMiq5NbcCluCHKnsaPnN3emkwjHgwG66
tQ4GH97bOXReNLhRi5tz+PH30R4Zqp6L6JRXVR0mbq+KqaHBb/gZfMfbP5snEDh+8kyGMX+4ETDp
BfWenPaq/UZQ6Zn/Pc6fZgPkqNZjf+S/2M2JFCLo5Yk9n95Er9XS+SAiPeGeqLZXF7fgiNgKfZXG
STjxs0nhtyVZUSidJwAKxxWmS7kmz1KRQpP2pyO/CeQdJAtiPchPrIij2BY624uWMipGa6q4OMcB
Hs9Meyo5iBhY6+/ckgPWzw1/oG57dL/tg6t7UAYc4OPsPw/jy+6lW+Vx6eRWyGm3QTH/g9EGiUNL
3ppfX++pCsQjM++Qt5nc7OZO0oEOSAeXD7UJWSzr/T7esz3/KfF6JponBLZnWxm9stKjNeJugTH0
Id4WoVmypxf3vyABJWkyRdCZoBaiaq7qw3WnAO1PRHeBJwozVYER5eObWbxeye+g5bpkSc48ftGO
WZ43MN3E87hA388U6qOhvESUIYtcdqWjlRZq3DKYYtSjWgg8dSfgDLWyVu3+Cix9tF4keb3nyli/
WqYnanLBqa71HW0ArVVE+KqwU4itbL8ExSoR5n5XAP5pw/Ego1H8nhwz5vYuG6MP1yReI+A/J83D
yW6QNj+t+Y25g9C+bLaOm6C6n7zNaX1FVyeqeTg3FbyC16BfpicCeNmmTw6hRLF9AsMhXAkLQSF4
YxEpPPPWTlxM+1ySEhITIjZiFYY5Ey6HpKXuSfaw6YhVnbbPGTNJJDuIdW21/1KDqBd3xIPBXOif
x8lQt8LTS9x5R5tynWuKT77eIaHBXdH9RJ+oyOMb6rdzerPJjnHrVxi2/patGuBn46kl3pvGeKYV
fR0c0b5OCdzJS7InEDz6ygLkPGo6ur0fQ+4asjO5vZchq124hy5tc6zWY7X21zZ59os44QPdXp0r
MqQ4/pCwcE+ycF67mzY1P0Q7MplgJLcpXiKZ33YgPdNv8jm8xCV7T7lsjrYb/oS2lPLH3qNXBwnF
u6noQVmVOpMoy8ra1TwBmO5O4u4p0Xlfp4xXaDEyQhLO3SRPwnQ+Dpz7G4msL0Ch6Nb9a+feqbGW
JyTEAIl4yQtkUCKW/0VhT7RakXWoIZ5CS0wpAdIbgbwuFSlq0wXXpKJssUS6WumWOgeMpmT6mk0r
kNgvIOI3K2HxIyP5OPeXW1xuaBgNN+XcPil4DnE5qMKOI3ekyrnE2YqNVbj76j66Ze6iYBeAXwW1
8Hunuqlv818ppEgACLvZBvMH0sCWNmDdWlgJG75RblbC467VOvELIyoM75y92DhalbgWXya3yW5U
ICI2LHyfRofRa3IcbaAz1u1trxAdseTkABQOKCCoJZg0XJYCDN8bL8Xwb8di7Jzmre8Ti6qKw6cD
aPs45/m4SmdpUJ/v9M1FrnnfndNAAwtqMaqxuJKwolfe2vOka3KlF7Vp7Qm1Mvm2r0dnf8eOG1Cq
Oi4OH8Mi5peLHSa1+8kTDtoHKPTbiEpw1OS+Ojda2AK/1w1opEX38LXvBXtbteurp116NassoNCb
Xs3n8vEaJq9OPTKcRwsteYfLYab7NvqEQ1guefXpg/6A394hrGxaBM/7OVSOlgH1XtWLGsazBiHf
F3lKzb8RJHS3O7sc3Gg9wZq/+kx38bwn/9J8SGQVH5BtmQpqPboQBKi8oMT7E6kDAjQm5sIeBeki
luNf9NCqNkuFrcI0KiWYhFdCzNxkpca/XxqKwZ2nP5GSVPmgKSjNXd4SSgZ0K8VnuWCR4pFMkhpL
qZEAl0BsEI6UsymE0ahS80GYLOKj4EAStZGAIhDGiYMDnZLToYAFfaPZlBYlWYZ+B7UcCGICKRQs
qBQQaa4aH0hJnfdPETz5thNrhEYJZBBJPC18dnByQyWislMUVH/u4AJ97hjYVLaKEbg/qMM31k1d
GFXoFMNBaA5/016mQJENKTREaioB1BTuEx2TKg6fnsoWcuhVQ4nacDepsRMjrrhqQqkYBby/Rm+J
NyGYcBJtT255+gFxazcAQrZcobygQ0Ld09wl8OZpqehBUXEDMiIfwvzfPU0oVJlokL0QdzJvbDGU
pDXJ0LRZZeirBD6Ro2EVphNd7wZLkPBKHbJgFpVrMcLioym1I0IYbPtQA3pDMpRAVeCIzCTYYktm
EC/26C+KRRlbCrhFjZIEhO6kPTyxeFzoksHUKK9tGF8U1kHx8E3m82wBxmjn69RbqcPzApPknRe8
Cfbe5KYaNmLKiaOmqRcHWobT3n7QEvOBR620FccsTTX57kbe88a3Rl62RtZR8+WU/k504tQj9SAd
0FK9A5+JfPbQqnYRZ/RuQd4A+wZocvIy3QpCYClZsmJLnxSXS6urImv8GzGSlnioGHiGH9Uwg+id
aEprBdhSji9J4zGUwEC7EJ0h2xVf9RtV60Um2VAceLauvnKqD+X8vF4vUwI5GymS0O1z8cQIfNJB
QXvZtYZU9yWZUeXepGoveolK+9QuUlGN6GoH4AMtRXyPbxsCV9vk+x9R73N9h5QEJulV/u/DxtBh
rA7iIrC8LFEOmj+qtoMuCSVCN5DtTYfINz/Tnx5+OzAdFS4i+xD4pI8laCor5qCwiKgt+SAsk6jw
o1qalqx5h77BoGSrCUBiw0blS5eWcqwGrLSBDVXCo8xkx87MW4xsoT56F+S2y6HrukkTWQ6gT8T6
L2GQE5NMZJCYyJZ/GvmiOW5wAEWtW28h4GWWIZ/AO1weRIzsAHEKdKsTCQIGnbU+tAKsNeX3FMdI
Iv8V4vLPkcsihQJyDN/EqRQkhqR0YQn3VXsyZfaq6XGcmcX9FuGksEVdOsW77xYHDMzH//Cz4YS6
Ds9vUu92uGVjUD22IsUhXUWuXRtFF3njJNaUKCMUnxM7jH0fkG3d/7R3BFSRjDQRm0pkdNEHBsjQ
Q41z6pwNtyDpO4QynTom7qyZFjMjb6ifNanAusglICo99dd9yk5djDwAOmGqsmvyKcnj9dQhTqVD
dqYzLPHc/7Dkxcz5K1ic3x35A91hMjnYRfeRDf9Cfv+3QDoxmXuS/tpYcAlSLDRTMJkwIoZBL8UU
imEpBoTcxujFnNOPyLJCmC6eUKZqV/eikBI9FIcZreLiOaxCmC23C1PJiaQbhjVIdpPzrMQolQtm
ZhkC0Us8dFxoRcUSt0W3ATfH04cZqNGrIiSqbEV4gexAdOmUrAhUhUGJ/L1kySzs6uKUpHuh0NNN
CpvLlPlJN+N86VbUpZw7/LbuBPJdYrHEC7u9BJs1mDS4jiIEb1p8YarOzqinARsz3qfclssemnI1
FYq5tU5Iw1wtarCJWo9MP4fIV3f+8ucOtZZrvOz1xPgZihqkTVcfE3jmcU5spFX86WVE5Qm9sWd2
CKQ5c4CnaWYIcjupD6p9Zn+WAET1ka7HnruvkE3/T34dTdRVUU+AMwN+rweR31QlOnLY5gxdDMQS
wdQ+aTAjvNGHkDFTC7PbSfudVHqp73Ov5xC+AlMg3AmprYonkLgC+oV5QrtVJ8QqaYSsgzxC2xyC
g3Xoy9SCGgbKDuopVPfq3TP6kV2XjsD2IstoyDQanuwIX74Un6pWqDntLlR72i09I6mFUzuRRfuM
LtKzk/vWxxeeyz2pwNiZrP6gR3NNvrSroRod/2UGAwonuLMwOsP3UpdO7Krhe/lcbgZfrLIGwjO0
1YnJVdLYkr1py2NtNcbKJTNzzlMuV8FJHEGMPp/ad63FOSGNF4VSmhIJZEj0UO/kXeTlXatkhuIG
RU/yM52w3La+EZQp/ujSQIz5Yy4l6kma7TYju0ZJRUNRKwO8NUQKwuFqfejK6VhTXq54+LfQMPDk
tCHDPcD/PWpEuYxr1U8hI4ia0MhW6FX+dpI0cf37oM4kTxzEwTqvD+ya6vm2+Uztr3dd80OZozb7
hlfM+nWD2cuORemGTkBn2u0Qk21or4kJax/xtsr0hH0UwX/htHKY+Vb0vvDS9EmgtY/f5OsQsUnx
ZSXAk8bjKq/rdtgDDhwKDBEkc2n/9QGlXMBgzC4zDRv6EjKrYbwq0aqZ5ewa2UvJ60mFARUBZ5QU
AP8VLEJ346v4T7n3DHyOgpNGAD3EqYuyrCrlMPbfsH3zrwrlcmxRaRr7uNb+KC4u327s4nI72HjF
iQyazqMrzRB/VD/XM1WxRDecWXLqFrjyYUqcHoTN7b+oAbFGy6Wm87w8jM01CabR5Td5x89sZtA8
DKTNuqAo5TLSVH/ByD/xhB8DqNFTEjhbZTQaZclb/JuVEctcRsWRygXgbJE6XtybK8TJ9JKo0G/0
C2xqyWXY8rAJTS/rRCg1OIkh6ASgX1xvE3Nfm6doP0ssQAaKLlK15adQsnF07JXsfOai9/yE66TL
sJaZIbo3I82SS+Iri8mN6bOBsKjmKSgSV1ViCHFZZTqC+TMRZG6QCBMS+HkPbJ9rj7NIxM6XOs2K
WvdZeTW7cbPovcRKEykIWzdPKzPdPrnkI8PWiVchWaUgSdFCWWRrDLxtCEGs4BLyMY1r3lX0pthM
kZnZNmDIluxbnHTf1I87iIWmsqkF6Wp/6Je8z9RIcs1/ZRpGQUaIB2qAXOoGVnOuPlHAotCTPAJZ
NCYVNe+xyA2t8jgwT6RYR1kgZZetVEo5h0qY947ISOQUJCYNInxF+4r5BZDmIKkCcoJrbE2y7qMK
6NGkSJ1MuY9gVPXD5ZTQcdzv4lWI76BcEI8B/ThIv2ANIFxPb1BDZLGci8errWKIjRDck9zBXbig
Pt/HQ8/aIy+ERQA7gE/6fRCEZngbP8p8g4IvgKDBop6XkvLGtcJLlHgUdKVU5c+nU0VZmqw1YnL/
t3pm1iYYSsXxnDQGUs5M9Y+QRubSVhdktbbTxVIkrxOocFrFUEVn4s5qbOkIhRtyrFwbfQL43/Bp
hG8CDYpmgUUEqlJE+PpX7taiEGXq3ex6SgWmSQp2CPvTGNU75KF71iw568m7+68atneuE6VlepBb
c+FEB6M7HpmmoC2Du1IleKHDe8rpAt1UYVJbFVW3mXOYn2R2SyVfNyR+B3bVYnZdjHYdWDNHxvFI
dycqQcqlkxmUEkJi+k9loR+5GrcZSnYb5XLJLvtS/uiAs6XgSQFMQv7K+goVCjQCFJdGUb2Kp4y/
5jFS8kyG20CEZF0uDTHIiHFGWGPUwWMlwac0wGhrvSkxPbtaUJiu+sqRFYrnBDClS8RFimI1s8FA
ZnGi/vqrRgtjaFeih4Dx/Im+g2GXQy4v+2QZqTda310z84y70SrEcH/Vog6YBVe7crP/e+nyDepr
sAnUGSwtAsAx5AYYH8OR4ort3C8R97cttrxo9jkyLoHZrYlXq4ZMvuX3G+lvX4nuUN5QdFNusIt6
H3o/HtRmz+y9240Hy5ZGvayxoM0wmnQvzH90T1xYiOXoOb50ibb7A2vwHyFgpqbGmo/EBRW75AZQ
CGeu/87Yowq7tPqoZ6Gm0awZq5o0jfCPkvbzw0liBVXZWh+RLmGZc0yuYPxYB3qh0A0l834/8LXS
lzZyXJeIk1s/bfb7VzAPPV0Dv9DR7czJx25lYkiCAgkuwAxeJClOat3eOJJH5s/XazTsdRNpelbE
rHgig80J4jVLCeaRPwLjwTYZIsRKTn34TZvgD6WoHOqmFbRRxIk2A8SZq7VtWsdJXLTaOnn/1Ori
KuGZg8hEfCc+r2YiZDtLkbgKPiWupflbo/anU6KKAYCk5i8AJGr8GjMmmziCcpPJ/GTkp6OIiC59
jHTVIQiDLozKdls5ulIgLSJ54i/WhRIFLT4bAJJrJwPXRKiEpRkVwpSS7WZAkfYn+TkgIS5YAoK/
lGm33u3SPAxuVGqPg33/MapOHqPXiJZWgdl9BRfP7D4AR2jnzqMM0lEBS37EOapcRZUnY18oGmO5
V+hGvPtCDWQIpHOhUsxvLc7E3BC/srGXUcrezEnyL8znJOEVmmz/HBgYExoOR5FYeIpe8+ifAhtB
X5WchAbIJMlaNajodSjJvdXvFKwrgZp6nuhyCuMhOqYhKzW9vHOQplv15ju0rpvmrUZbU6MCYn4A
yRWvUQAbQZ5Gj0671oIvFtXMQq3DqkGyR3cS35izwiOF9Cvry6KGsmX3f0yd15aqWreFn8jWzOEW
AQlmzDc2qbIQFQWzPv3/dVy7nbNdVbuCZYDJmCP0MKz/VboNuzmj85Lv9KqwdSIUx7XwDmMtugkd
AooigVnEplQCoW7HHmIiBVlKPFuhCk2ThL47BaIUKpQn+4SBRS6am1ObtaBvsdECOIdS6IwZaANQ
RAO00UP6W6QerHPIKWtPryF031BuDmhJSE9CGhKENIuimUhBfNQaQpDixCZdIuVm4CYdCYTUVM9+
dwgCLwvuw3kSGmeAPlsMnqsNfo5j9EZoPJdHUOWp3Cf2kZAWbPaDohQvp8SLWT0tqEWM9ffuGgMe
aCcJZwbXwPK2uilvMvZOxoEMuuHTsEIq+CXUS+24aL4LFBt4sABPBfRAqclk+AHnDyuL1nwNZprR
Aq1WEjlp8zGvvidmkREYbDpaaNn2TomCvGCxE/01p020RsLD/J5gFvrBXwJu5EI5jide1mnYst91
9hEIXHXC0QGVksYOf0yG/PCL3OvmTH7/nPucS/pvzTfuHkb9D+opifCwOSJPWmkSuGaouWMcGc+k
G15aFGsG9F7We32V/fFCmbcf/tarZq8hSrsqoBetr2818RUWXZz/stnRfRIUAMoFgcC9Euyj+wuU
tonJBj/56vB8pZrjL1KwE5kQ7HZWILE/hV5l+8zg+Hxpo7WLWP0GHKN+M4JKAKIRzYMAVVZwPB7z
5Etf2SRKkLliPvIDFaSQ0E4QfFEDQY2dqNM59uZG7syyMl/euxQiGkuRhUobgu+0rW80+0RAAcUk
NBNQKVApXmv3p5405ym1BBgCHvlm6FhWyq7dw5MSZY6sXfZbnVL7MEyN8+T79Hm5s0RZuQTOSM94
MiLad0p9y3nSLv/y0p9Sd16V8uFkkkxq71ykt0tR/zOU2jHPhFQlWoY8Fy9NHxhEIzUhjDjTTC9z
KygDX91kEg+VvGQuUzoX+YUuvAuXmdzsNL7064v1AGIHlQpy0jQOeflA+szdOH8HS3bMimf9Pyzn
Mte+oFuGJTWNCV7Iw+prvMHx5B3JflDWhNyBXgeAdvJicuRZ6bNiWlNABqzmpGWOyJIap38CH7Zs
+mfzZIkfAvtr8dhyDr8aFxwbsqsIbkILYcCCs8e6kDnTLXaaZ2//9B7R+F40TiS2706NdPHJQtBt
uqEkQp+apsmUZUTBumZEZF5Ta7eMr/5Nsnu7A8WiNqsniGqB3d+4MELvRD2KdsGKSjFHWt/nkoIo
8pmZFNubCmkNTsQ6OW3WxCeqyePoUjboXV3D9U9kcvnylLqr/kjLVhDVg/nZkkRI4I9qHI8seEoW
7mtskJgFc/lQDnz7wwRMZbba2hWFYkdRt0iQegBclh5LZn0GarFdkCgvOMVRnSYUTCAPIidFEDw5
xLB6E+NJFsojKMKK0v5fxk20uNnKzcodPVRloMKpgtMHP11ws5u9pwdjEMwQ+Hpd7QqNNDf+Tt0G
lQYcxOsfbGsE8h64L8OLxb71SiSMZ1U+BGmW/YB8b/BkK7nF/mcg6Sv9In9CmATaQI/dK4cRbFEp
Z1hXe6XBaQGc591ZbwrOjgd/5JABvM48xAbdj/tyW3bDFkbu4Hxp/LFTnbFdb2IMXjDB6+7YOLFf
qKyNI3Y4kxCwkZqd2epkF8Kacwf6BQU1b3HK1UB2XDXGI9oMdGvkYAwOrPlY4LFWs+n+Rc5zkwKh
h7UpbrsY96nLbunJIkAoDeE04GryavWm/+MC7Alxwv+n5o2fl3PYgjAj7HbcfB0I0QnqVhwKsS1E
PMNNUA4jbKe/mZ1ekdqtgDdQB1FWJnnHu3DsnnJB5SElhPwK0Gd/Jcens6TaSNtssb0bVkhNLJql
8BKFKlfppYpwN1SKIuCGloUWhspHLSzd6r2vcORX/Eels0iyut8Xna7CBOALHEw0BPbDN9++eahc
klOpXZ0au0E/Fl1XJgka4CiFV4+7hrTsnR1Zm/HJZHLfFtwVMwIbIF5umYz5sif75Hz0ZR087s0U
SX/z7MAi7qW2ACInuzHHK9EjV6huObF8k9oNv8Xt40qgElYkucIAVVKJpDZ8OR0nTuyfYQt2T0zA
uecOxwN5HkhYUkr8qsLUBhCeR4mSBFbVGT9xD93uIuqSLMK3bLf8yzLzPm6dr/RWZJghKIqyIjr9
HGTc0yStNKJpQfKAHZWbsELrm9PyAICvOvtMJEIhK+XvIqS/rSZ6XiqTEldg3vefTTO7GhX6lOD+
avyPpagGeQsLEklUnaBvIl7S9JiqkJLwhJmBXBc6vrSr5d1B8VghMcsrLIhcjg3YWIUy46VPlzyo
YYcymCQvAn1a6qqhIlEKmu8TdOG4PDRZ1v93xGGzZh8iQ683I01OhyUTk5JudQacc0ID32rY1/Hl
l3Sye2WCxsyknw5P3KrtNXaO1vH3MimCYaxn7fTRyfpkI+Ip8x1v7jlreimXeWLyY1bWgUN2NnZX
c5DFbb6KaIqCGW16l2ob6Oh4D8qOP6r/1SmbydFn5Q+IHXP9t/4rtdzTb6Nsnn6Ls8sDfdfi7DS8
TG4kubTZH/z5add537vYZJ6G0bkDOo+fkspUkvazBzKhLHWDSjf6GKD39sx9P+24br9Bf/Dq7p1X
2WxczPjebTXdXOKlg91U+ehdDt2o3KlEnedrWv+0L78tjHOg/UWd9NNvlLv7bPIpeAxB6jV7TXWX
dKolLzr3nzX/XeyUqK3cyvBN/kQvcnxFPvz6vnnF8vS2O/0U6dul5u5oXV7O82mvy9YjaqcXWEVN
3IEAbhzwWp4mZNy0B1/GvWjumNSwEyOvv7pQUx6sesVpAOQA077vFHd2Ne1UwVJldv1lrZnJV+3T
1brc2+eG+QHCwwyHqr/JmTIuNeuMvaq1bvjnj/E8W02W+NFCY6d6hj1utOhH7LBLN5JRsjps9/Pi
z71sfGbx8EpHvtDhEdyjWbyZWWV+Kp3bhSK8RJRqQvR36L0X8F8F1lVuWVdwlPTtfiI/HTbuXmk/
Pse95sFdF50mXcRf1kkuQlIa1DLzcB3zsgsX67y27t57FIdFJjzoRqD6ED5zg7ccTfMGuhO1m1zf
MD+eVvrp1NHPBfbGELhTj5jt125IaQA2E5SyF1UbvVZMxtmyzvar07Tvv626vfNBMDmfaQtb0PXo
gGLh+2g/AZgE+1E1rGJOdjPupXadtjnNKsQ95T4K9rOdqilJNPlhGHAqG+cP+BCDxYqIxoNEoGgm
r7sVHa1qzbye2yDFr70zEKTd2q7UWu1PVLZajdZS3c7CD4n5dQbZPcMLGDRp3L5+2gm5Ux99Brvl
p/YH2hNooZ1br5nvl3Wf1wgjz3YReLD13Ov/DyL63nxClsN+ixYWUiX9Fhkn9Dw0qW/GaVsEjwFx
EfhPwzh2SjeztcS0ed0vNieXvZmgLkQey1FG12heGb5q7RMgfMp/sI9QyMhn+mnvGhbWzoviH/QP
jJjtbXrrPXrnIi/GaPAzXlXF+OytEiMmEk147Qjyw4CvmrezXQbitjavKEEWcdA6bWTdvfaf84If
jQtObXmiqIfpTQ11aF/BbcKLgHvAfIEEsuzvkfHGb8HNwuo4HvwBKho0bCDTY1QMGj/I1HiX4cdE
sIbyIzcA/iyaqwPaNC/2qLh9viJ2EfeJXRoRq7M4KlnvrkCB3vm3MqsjPwqxfVKarlFrhNU8z47o
LT3/EHFhVSLLEl62uE975LqdaxeGkYPxdPC0i0vgqZP3mcFHA056edAMigHAlNFndNrhG32YNvrl
IFu8zSqhJR/tIDf797R5jFcYu7XVa4SW1Css+Slo+lUM9T0Cg3+BE802wIjlSGlxqRvJbxNw2WeL
r9kq9e7DyvQ2Taev7WOVLK+w9MP1+ErluzyNIpyX35MPBreMA3u70btJustdmjRQy+3T6F0zyv4j
7R3Pz0n5VHJal8y+rPjpYzq6nunxA5C/LVKCzQLCP0AylDL2+NXvqk6yj6dxudq+YS7OljiMF5fI
vrfogJpJDSgJqjUR7beU9nbLfbM9MCzoPMIGwEtIh2GLOYncnc8AP/eVtYcd9al3pk5DQuZmNBPU
B+g6pnuj2ntJ9ESSD29j/UfArjDIhRiIgiiSzcxymazjD980y4lJhVvFhhKQ0d+bwSLT059UPAgm
1EgUfez1W7+8dSnJL2Q28EBwq4Dk+Uc/JanZSdZGswJEd4Ptv9m+P83iB9KF9aq0m1W7UeLx2xnt
Qb6lFXO1SiWzUZLwyRmcHqkTdT9Km4BXNXw89ngXFxsNL/KqGkXnHVFvuH4xY7c786iWe56/hmXe
T1D6fQOEAvIEtx3Ln6Z9rnUKDSvjMsys9dl8IrcL0f7M6wKRZhxHLXfH3Ojepax6MqYUovO8PQYl
p0DDkzlaJ0GUiynztAhw8LcGFIjUrGK0LsYN4WBsXqyKV/OK3VvnjA9mJEUBUNBQIL2znfYIKTU3
spt9Cf2BnUBmU41ACLTOm0Kk4sLxBFUI/HAKnu+4Lc+Po2yQbllkt96Z4qQ3fcyokaELUn8wbCqY
6fS0PXq3g7kOK5lR2sbglFZnsDCkvuBV9sbn076SEaC1gBMEqE6fFi2DuNQWGB0BN4YOQnnFkzej
MbY4WvaC1m1azJqh35tDMoo2jTFKcTX6gblbyArjEvrHoeHiFqQTch/CiljM8+dHgM+1NmUrYsWs
Gyp9PHToCWsuvkbkB2qnGwPmrDB7jKgbmZm7gksXO89Rs5fxHao8JOQZ2JQLiHEE9hAvok/tXP1d
58jo+e6k6OSApfZSFIrV9K25MT2FlouEkPN2InDkhEL+H9n7Xjp+A35karq8gZtrdQojBChA1cUI
CqTWtGiiWpv6JScFfFrxijb2T44jBG4HoUgG3EjRs8OECdVFBIIYaynEdBgmjZXln+nJMCsH/leA
Q1i3G+bRfXdeeIN+8CAmGZZML1k0qRdXFejcUK3bvYslhEhId7JF2vX4U2ruAiaG6URLByTqnyaM
Nvo3tzTEeYse6pnZG3wYp+i1ggpCgA/Ov7g/XDdW0k/dZEOg9hkTDbgSFrWg4EOsjow7UiNsSjgg
8wVjMQzt6TUfbDincFGw3xjKurHGVaU50b5zZQoMZBwxlzVFtzzrWZKiwfb2zHzlqwUUHUHQAlcm
rhidiMJ8z+T32MmAsnLpPUHmRpxenogjtvPiQRnlayRJ7L0vrDWdDchlrzaJCa2jbqOj/hK4gKgN
NgMWNeITHPIP+F/wFw3aTGpfFJnzVrm7FDn7kORgfZ8Q0Gzay6U6SIcBP+GKuuIAUBjue28qO1EK
7qhrvlgS9B/S1aWz96pzmaweBgwKvb2XBXrX8BS6YjwUAbFPPnhmnfgFqQWLGF11miOs4woXv0H/
0a4wPbdrKHNoUHzMc4A6kHLWCSKcwMk7RPnOH0PxHh5qcmwdjbDzxrWNgx7osSDrUyg+2R8lOot2
LlJXv7JNM5GNpK+LWp2VjFvdBz0MFZdyx5IFqArRxR4bMzjQMJRaPATvjxuXh12jGUuRAiE649Tc
ea7KMLhTSjbpeNAHDNgL/Nrw1qkMs3kSvKZHetongxwB8APO5tUfYt/VP89rKMTcyULQntsQfBGA
pOh000lqMzmFJAXFZnGwoj5iWAT/2dnaTdB0G15sYr4gJ+CFqACrrPaXy0DKbq72XfEs6IvaL9Ty
aoPXkFq/B9J4m8G8vvTQQ4UiUIReeTCPZDpnmj5w9MNSgFAePYNHd+/evQfEtDGaLsTaOYjsocyX
kqA2Y/eOl9fw0X+ssmFreaCjtIh/1z8EZaJ3icg3ITI/ep9NY4loJ/nn/IJDCySnX8DVpHTVyGgt
agvk4bL+YfYKSj+3SdFqIAo6Kf8hpLPuQn3LkBMCu5Waz/EOqMgP7KJpdXLdVPwUEHTYXGbEFQiE
w8fXGrgVPD0YKIA/j8N0ce6T91fsY3dPnsb4oLaA3lSmkC1PS92HOkC9QnD/qwIzs57ICLacZq8w
+LhIZgZ3imqLpPV5NcpxOwMAOjlTKcAPY4bkHd3aosamB6IvqPIiN4UFDKrq22gsYj+NDerDeLxi
Z2Yvf/YvcMLoZ0Vtnp6SMBvvfmohScSpaPA0KUNq1ImAoTHqJFX6vQybpNTnNiKUkPoOZLFchowk
KcBGB4YmE2YO+MzzEm6Tln8WB2/z7q292t14/Txn53H5q87VOhu1n8LiPEr6bNAXl6KR7LefbRv+
fnHtrHvl6WP+xmTEj3vrZQZXsCbD3b/326BlmYXErfWIOtjOpkVcSgeX4Dl+TdI50c6rzZPVLoB+
DfVyFI9Qa1ljP0+uDbeeg8ZkEUncqtG4Gc9t7N15KkrsbsOJDWpPOjjnP9SVeB9ULCnb5SgK7w3j
Ezz9Yxf1tc7HfKKCOaRdxxyyd0E2sTGgEmENXFgGdnW1nj45a7RrajadtaCoTdVrMU7+/NZ+C07U
p72fd+Qe6BN2P8u7d/thEjDI+szMmEHViOZvBxrQ7DBb9+JZ3N//npl+/KEmFTz7sZ9NP93q5hLw
iPOsf+5cAtJGPNsdZtUrYMH2bqAx3hOUBJVpsB8cgP4i1to/dbMNu8E2GtWYXRTh9sxpa6YB9jAg
n4/BnqC5ShjjrBmeUTaiTJdMP/MIQPT0MTjacNn29IQir0qg73zCdWo85qyUCrog02j0cPaDd581
T831rCIj+54Wt3CC/BhJKa4XVhnE0GybwfiHHEfLPwNu/ZxGAFXDiPMcr7jX64PzeJg1zTdCEfdO
kzBC0jjZdaOAQjCDWAjSYFkkZkPKlDn3J4jmhS70yM6RYVn3g240iGxGGGGBtswQZTpCRgezv2Vp
b0SDE1kylSuN2OHOIzaAh/B2ZbtUIJE/Tc8DPXaJosq8+oyOmcOOoXdM1ts1zRc6NQiqdEs/TeAz
fuM3CUvL5O9iH6f8BTklci5KQxD7s8udZr80qPbKo0J3vYnnt2VzfLGfIwZU0CWJk97ORFDUqxHc
6+1sVKcGS439T+ZF46xf3763TTdjbR4oQilrj2Bp0fYKn6sq957y7SN4b7iwfDoH11GFDj/na1iY
I2YbgN4P9uRWLIP6sgSEf93dM4EIkCJzAd0ii8v6PyFWyBnjePrn0WW4/nvDjAVI0I18wuvwcLJq
DNd/kMF1Gyhce6UlCYRdBsQXVIL1qhEwQGNC+0tvmPatCZHzzeG1RJN7DNBUi3uNcfyCC0mUOLyM
CuRHlgarhZormUar1vjmQBSpL8v41SELhF4ejH8yCRTPnsRkRHALbZbGMaw+2/Ao06adFRwU25oV
442wRYPCxWyw2G5mqda5Ru07Q/VlndlAZlUPnRdZDH+/b19iq4BqGf4OLef48EqQvUTXe6hd9jh2
47j3gUTWMOnTpIt4vlcOk/hnJwokKRP31UCP/vZgwWymeUUk+TCZoGyOnDpHRQeLt79qjh4kXgDa
A/h/kyK4jNLPaQKX+TrLnPUIQcHD+OI+/2Ln42IM/9Mc7bv3Dqmgd5ghUYiW6h2iX+ycNxr+we2Y
cfQv1M3p5OAkU67MArBHgHrhegmLdd78ReZP+wuXUZOdPURtacpFLFzOlQt/P2DCTUjtMbFcXgHn
NEFqLKMpLNTxySk/hU2KevzEBUPXLy/vy3j7mh8yYwc5ojU+TK9crwfDgMcAawAs9HpJq9aOxuWa
YbKGYwr0eH7kWKx7i537GdR+qqNqrwKXoWIO9HNgOd4+OAIzwOb+PGsgHn3p3ke3QUX6/kmfZvSA
tvHwvXqFkMCd51T8YY1Z5opD2/Wyjg85lHDiUViZoy83h4syVvyiVscKAR4EaG4/GxUQepreSYd4
yhnNs/v4FHBRbdhaoXg5lwkdxcaCraPX+FlPUc8kUDd+mOpeN4Bb+jVY32hFjqCFQF8/T1v9hNnG
w4l7fNfb2aU5q+/GP2JUDPanCWKiODxCclu7xwHciB1t3Cdqksno0EGTj95XIaz4MQ15rj71p2ev
eRokKFanwZ0AzUU6eqEhsCZQ057rnAFcMjD52IhL0qMtZ+0qKBM2AKw1yiZTb/5V0AK1gcUMyU1Q
LvqFzN4nP7m4iq0tvxQ+kTJWXxuZ4dOkioJxYdEK7h5ngiKS+oev6kii75GnxrfLFulTDwlmrEtR
QlFx5aIocfoaOoX0pCyiBO8fVWlwThkGaeZ5GnlczFknHp2nxwH6hx7LbPWBw0/DH2FA8A/DZFxZ
XP/uVsWlE8o85Vec9Rq1A5/IvykOdl2+StWvKqNeze8Tn6/X/dbviE7ZeZ5ZjeHBpEe2hWw3zXwY
fDsKZnqX6kWysRJHWzD6pRpc7ZCUWsgEd+sou3NeI+fRPffRgfUA53lZH5cNWtGmqBOA89vY2q+S
bZ3xCaCwJTGnNY62d/jpLx+iDQsBDrl3pcd19/fTK9nxFdmoo3OEn0uXrQYt/+wncwC788w5cxcA
Ua5EtJrjep82BCMm5z1+dwoMhR72E2HjAkf+9YMiNNJebzjz0Zg8mHq2ivIhnHswClxf4P81A6Gt
AkBt/OIS5wpItoU+HSHv0OdHZRZwEXYJ6gZYCZYwU5uU5gVyNDhPoTCD0M+vvd0g8e79K/mWEu2K
JkAmepLNIRttqcvR0RRLo6sVII1BKI4Ho6KSYU9yKQy+GjBeYZIxAJUxYGJRMgeYxO1Ne2IDZpVj
jXCpLqgQ1y72EuYvmqKusIOA0ZDzpNOJYEXvmTAt+lnsA/LAkfO1/OKx+cNBaOcPFMaGC0KJRxtD
g4H/7/PVJOtU5sm0FIp7IcIWHwFcfPoRYhcLi5VxnZOB8ZRMk0RxgDTUP/6+2HiYS1AnHYd1r8E8
RwMzjc6kFaMPRqqUQw+blN5OZgDd9Os7uD1K/V8hYTVWOkKmYg/lGaB85zedtuss2dCVqsMgP7mS
cxX8p9n273xK5gwlgZOKOM7El6cAeMlcj8kiU0GBljiqHGzOgeQziP8cl1c+JBQTXXcXXI0xgVME
o0oJZ7a6je6VeG+dLSmoCpwi58sbWcV3JCqop25C3upFNbFJEZ3xbPRM38S6wO7lov+kKVAyelit
IHNlM92ye/bAHRiubQIh6mEsyf/sHhMufcfJD0P4GO7EGD+MNBSGSgyn6vAlmLaHmgdYMvZ4g5Ih
R7c9/G2rz8yJH4ruAZFD64m0vN2Y4+tTEl0EIgi0J9sF2M9CWZmrRv5sPK+mamFv0JMDEKvGXp2Y
ja0Gqx4viF+KbDNxB64rZgPASrgBH9bLwB4kDiwcN6w4FWfAkLC3a9vglD4OywXBBw1FrwiRcn2g
qstwDxl3Nmk19c8Sfke9ubJINmXY7B8K6vJ+dulG1NVRfw2k8mmWfio/NzOlI85cgFUU4WGwv5jR
pvRDixK9/p/XQnLm8ey2ePwkf7efxwGImNmoWJW69YArO2yU7GtIkniiN9icp53dKN22qgYDktRL
BlXn08M79wXWQX0SUDYIXXQCD9CJ57X/aEyolyGoGYrEjgCCvwz9Z1fL5wcAexDSBg4qiCTtjC9A
SNPp/9gQmRH5nEtCX1fLHwR3TqBgxQoIAX5MfYF8YslZ100/zvlEwjVoyq0fkU7y6HqA3UQiac98
/qoZrhBcgpBdYQrJMUM+ypIjELYinEAuE83quxDMkgGZkSVR7NG4JaJI8xfYWeQwTdWL0HehsLjv
Xg3wmRC18YgmM9e5BshX3gU4qfGru/YoehicAlajWcxfCTf3AmIOnRu7ATZwHo1HYsHx5AfrMv+g
JLfAgRD1FdByeskaO2tKXtlRc0tY6oRdT/40OYSbVrS6croDwUVT2oOz/z0wFASB0NNrl8GBJrl5
6OTV8XqFrQSmD0Y4AVJINsB7SXlYXsEgHVxXWIhRfUGwhKPKnnM3C4A3cIzAk8n5OOvhZ36e7oPP
vASF8zYEM+ELS3FEqOgwOgX7n8/kPiYv9j4hrM/Bjscn44tGsmA4e6XJuyfOZnnz6J4I9xW/OiV1
d0hkVvfpKTivyltx/dnZTTKPPkX+C/h+MrvhOHCdpRNEw733LNukbvkvmQFRbF8hnqX2moL12Wcv
MRgAIKBt74fX/gpdAMSpWz72BEPS305CMgsVlncM6oDPOpklE1Qgh2ZV0jf5TQcp9kCxc/nqBGfg
Nycl6B1fKsgX0M0lyyNoe6Ea5KZjqiPLls7HyZyEsa+HfPf0ne4rwGEOk2Qzq+AdSrfA1foAfcnJ
+8IMEkuGbXKCBBUx0LYHhuLdBkhJcJF2Gr0rnlKQWNEIQi3P/GG5pzy+ZCRznZ1yeIAujvwZIRlg
rqtXxR9f2aJJ7jyWnF4qj5gHyRLtBL1TervIInH4Dz6HBRAmKZoZJk6ozbVmRz5jfEMgTGFxw8Qi
AAMY0KugyWuGVRYjtpv50/KSCNCTAWeI64PQ6kK+3KJoCnNc1Hadhe+TkpFNiYcgOMOJBNAqNjQ7
/pJrMr88FLu/dDutVh3z71H/j105xm4yJ8vzqGEoaATsWG0OEzYHXDZCnWreQX4B9ykUuEcOZbKA
KqkvSV1oPkGNa6+9VPhGnMW0C4ISmLoQs9qrBHnlxPGm9EhV8BkqoKIcloXyCFLfOv66KdhEvlyn
tNXf+I2IDyJBaNVov+Z16qDpppMkYRTFMRk5K5rpBIrt+LYUFsW5KUFQYftpR2MhanVbCLEj32W2
hC+9mP6I+XJBm4QxSlfpkIqsAcglGb3CKynI4jkuLMosZmYG1PObZJyN6FTRfJ3VTgaGNkzTqffe
PcLE6BWcmUqqpCIbirCZJPX9QXVdoUksVvKy9gJpKHhiQGWVvXxfQ5PYKo0ZssYcAPQwubtuepNa
D8RDnUI+cQQwuRFcRrFcb1uoUSzKVr0BVyNnnvUCw5hk9x/ZUht2nvWw9PMrVyvt5mZ8w+OBF2JB
40Os1ChxWMkVR9f60bxP9Xe6sljbTBtAruXQFwVM7SsHh6UCDU8gbdaWL9w5OvNcYbjUcckYIbAW
rhzFY4G5Kf3J6gjESLAjIAY/gdqC7RwG/MPaEfSedKDoJla3hFBqVPpONbIjNJEuAWkoMPUMDPox
KDDntsKLTtRxSJNajt1Zq/2kmVLEgOXVPQUvJrS0wrcE0QY5oXqDESf3RkqRQvNvdkH3sx16r+A+
Lm5poiDT3iRiTm/XNt+xyHjnX6Iq6uvcpCnIhoP+ex6L7E+XL4QPCr9XG2RvxNJhh6GgsIWyjNFj
CzDwahWGnBF+idBDZygX5jHfZ7gs/rctfY/xgEipK56DRiAIlWVzdo/DpqeIpyiSny5dmAQhYq9W
LYXxDYjQwUcQCx+ekhFyunp6aMXivCMP1v9Ft4CXEFmTsWLAREoCYq3V2wOd51Nw4lGRVjJ5JyI1
ce9p0xzqXf/8gCBqQ0OUhatIiBK+Ft1bkFspSDGucZd96LARHDo5uU0BFwdFJ+D/X2P6PmBUKD7f
BEj0Qb5iaiNxDAGB/5nAMh0Bqqppz5ewKETwGyX0ApBacU9kTiYiZE6S/MHJHjI+LM8ODF2pVgr5
KwSvCCf5IwpTfByL2Ld3msxsCmi0irKqDziL3DSiQqODl5L2eMEHRjd7j28YLbxpH962VKdzKGTe
qcMIbFWOzRKKeeiVLJKkjbVd3Y8jTjfEF0Nemlsx2sWS0mETH+yHfxm85hccqa+qniicDZQ9NrfN
e1KbXkb7UYv5SxKKCJHbi+UIxQuA1pr5Gqam6gLd0I+mWGiYpZTxzldMF6ZXTiequeJ3CfvN8I1x
ELwXkcDoeqKYK5Ep4RHFQBVfhon4QGZmqQmtgVnUYjHT40FNIdeMbIhK4HjxQUbRkbkg/P29d+TW
DG942WmmTWp7Hbw6T/xmAfY4OmFN9G856+iLWeKBlsUI5Qf0fXPw8WYjO1oQ54l5tFCvXa7tS9Nv
OmX/1n+a0bBoF0YSXrqbiXs3Dy48cMJMSKPx4ogkKDb2z1o/hmY035w6YKZF9NZs8IEm0i1nndWR
J73a7wG6HNA7RM3DGZI8KVT+oKv4K7suWXKEjnP5VSnwiySqVSujPsSYlaVv8Bzm5eOux+d3d9Pf
vM21FteL0X6Tp9Xi30ARlhMxloRe4AUBk1SHRROwfPog60XJfZtguTEt5FtQ5oJhgzWf8hTcXf89
neAvCJLBjQIBL3PvIZ9AENTxYOex+Nq8TURbvI/3QI/p44BBIG9M6MccpmkYwyKdRysK5jCR+GKu
fKIQrI8rtA1Uay1UQ2zNlbVp5rkPP4UahFoLczpITnkOw2c5jEZofOoQ66CkwNiZ5CMh1+pJJ7cB
p/bazVwJ6+58sGvWbXTkspBcNcNw8Pwi8ZWNx1iuiXWnDLafS/7dTZHvEqb/YxEIpgjQTsFvKwDg
UZhzEaAcEQKmG6u/7M6f7Mad/abLlT0fblGS1TamGo9yFHZ3Qhot9l4dTwXRrZTYiJyH3ssgr0lx
hxBNVLd/m4xsUGkefjmV399IFSXvfX7mOztenTukhSEaEnzskZbTBxoQXsXnA4VRnHbJ6IW0VT3B
9kjBINWs2PninguLRPUJ/QhILt8bu2cY5ukXW/B4aCDCKxAEC0ZRDD8ipk+soiayrvFEGq2g2roI
0+MJIdKkqM0HiJOyktCKF2VUKq03QBQKgGutPpF+tUC/cezR+do6yqFSa5W6FsUP0ENEngsIq5df
fvqyA9DtwShbojwNPhS3dDu0f/7b4njNOxOdEl76dowrABBTMT0tFFCWc3ice7wgq2jAStGOK53z
f0SjjNG4CQ8C2WXG/KyMQ7C2Gm7a23sII5x6B6Sm77/aG0RQ+FCdMl7fW/kaoOu2A9NxMOsh/TdP
Hpa70alXFILDBCG4Ks/f88YSNFwUrBGzP22JzUD/VTcLP4PggtEYQT+1Hp1DsBslATIMozPgkD3d
FOAk0OzePqiqJUaobFEA8cDMn/37XLKERadEYDR+CZoNUyGQTyK5f1kHXNHo2vIEkFZwz1ZMgwgD
saVqi42y/rcPKh7BCB+32tu6iewvTJQ5FJJ8U9K9dLb0xvE8aAejQGLff0Je6Il2Bk8iaAwKlWbV
qfsMxI0HKd8gCq6DuvPoP91k+JjtxzsAYBPgqv3rcOc/g2xwmcYkn8s1F8jJSILYrM4Tu+ofBqLs
A+fUG0INn/E6mAar6lf9N6ICrGRwp+9ugxI8sTNYKwWrXDaqZZZmyox50vDAy7TKHuv0BhOZ7a6C
gY57+eAu1O4CmG3RX/tLuP/sAa/t2C4zi0fqGVUVosyu3tvPoqe130kqcO0y2WWIh3MUCsPIKrcn
dADZFztYb0hZo9RGJ4PNo26wGi1R+u/mEsoOLJxNP+o0qXTYoqfQkiSmVfcfPcVp6b8RSKf8h9Ft
v4uLR4VYBRqVh6kaNw8A6ArKyyZu15Dguy/XV7PefaZGR3YRciGpuve9caV0QeKialZaJhMt/pWA
LRLLwvJy/ZuGabhH42vadElB+dd0yyzC7Q2S4Q1nC01kNHAj9KpWTwiuSrgyGrzUX4OJ8i/KfYpb
mpm0bEmRCS3fpoESZiVe8HbzAgt5Vh9/KRdZF9L6AWkZdQvpnoiBFINiqpJGkg0yKpt8ayJVFJIh
P6OmtPtVhcWQzhJVZdHsUI+ZFBdi7B9d1WSJsZtgukURBJVhP5EvozSXEJ0kakm66ToOSWRJPXlu
il51hukXPoGT/KuZVBEtit4C+XN7sVrQtxu4k5Ca4xcuzmg0W/ROlFcqtb7KTytlv9yP51ONRi3D
4/HDvGpRgPw2AJjiT5AfVM0yRgFJm5GqEVUF5NpEdA4sqXNn3kWTW1IZu/6DSMgCqeHZ8LJYLP2K
lTO3lhZaGB2gnKT7h8mTe+Pk0RywC32VM87Ip0BDX049kpG+cvG5xAjfw5MPvcppgQJDKplZZa2v
ZF8vQDdC+YAsWcdG740js1pQv60mep3U8Xz6UCnxFr7tjC1tseGWnOXnp9a72+UBubMEEIdFRPob
bTLX5d2Eg/ZVdlDsUD5NvMAcRfpiuq+k2Ydrp7JSMiTfG8V/CTeLVP9gZsiCQhc2c7WhoFXB5tJn
i/WmqIqQR1iXkbfpX903YVkbAsfom7Era9dHX8eN+3t5uou8y6DoOH9eMPptQPZ22KUJ9ErbgF0C
zhFrHykRr8/Go819Ok1MwhZoG7LOf94FUHC+KgPZP/XWgq2EtmCPfmmNAunSDX+uAhqcl5G+kfmB
knHcsXxlXNq+aLzHxs459fdUjTSmSZWJOsSOWivYZfTvUUOJ6Oc1zBeL2ciP9Xg4l6bCENzr2v7h
3/eISpc2mTQ5PLxVyg+J1XxtkLXzxOaFvKsaln30aQ3Yd61VYQXY84GiHzjXRWlUxhujaq6d61JB
g+BRnyh2PJeIMUbTY6i6Hsof+STw0k51iTLiVPRjuNV5E5vmOXqc36v+KykFSX9xbZenyKPRtFKT
CG6NrSswZVa2rMUG2D8+3yDQjattSXZShY6BCP7SK/lKE5Ia79qDFR8lClRajmRCLqv35iCG9J9k
RpAr2Kn+Q0xL6nw0LQdcTtTqZYuuUyMvWhWkBpGvC5IpjaJXPFKSpPY+f5b3/VUMSq2HDIGsrNNF
oWHe2Z/7P50XEiha2RYiSt1u6+0Ma1WD85My1E7b97vRqeBIFcRGcbD30127tsqqVgoN9diOccYs
dZrvv33Sv7WsCxnE8vNB69K8UZhG9iNun+p29rGRiQQEzTqoNdtc14dWp0mQo72DuThSsN1C7+O9
vEaPE4XvQtVkTtuFqc+ecywa61qb+n5Lohsk6B39KFA/t0Re7zjAfDMNLmT7xLw8qhLbklLnxtze
AhItE2Vxrb/xLHJaTF8pxr8NF8zpFDAVi4loCgkrwlrqionPCG3yfw22raTbSE3tQm6FNHZBKSCQ
SF67Hbv5+UMyKw95pFqU9Oq3UYBHhqss9ZujY4nGLwkn/EN7kLc5nHPtSqBOcU2+Bt98Tnkck35V
njQi2HqH65J9gnhEns84jT1odcbJELZKvq/0aKZ3W4v4qm7YHfwTjX0vRX1Yt68kmZj7Ehio2aJY
ldEzfMOp3zfb5dLqdVo1aKwUWK20dsgXfsG+tWzUELP/MXVmy4myXRS+IqocQU8dEAQnnGJOrGgi
KIoTiHr1/7Owv6q/ielOOqPA++699hqItluKFKPth2ekqITPSFXkqp9itvGxduRU2bXOZ2XUSrif
H9HXPIg6fpJR71Rqzfa1Cp5xZYGhCQiera1CrVi/11FlWOHuj6+GWzp00h+Ifezz/WbST58vv1Fy
4/q4FmUe2FE8zrxHiWKWq5n9WY0BcLqgWpZzncHfj2SUIasW79bFq5uQoAOgpPWqgq3Ua5cZcDAP
3AVTYZQX4EUFEzZBNvVvjULWkxJUx+a21td79f8h2Bjjv+KJ1tWj9yLbwXdCElTI/AlKCSfkS1Sw
8cj/WTmoiSiJSgCvhc/myyAWB4NiJeTQTyvIU1fliy1VG7AmcGruZAkpWJtig5te925U5HM1cKqQ
aSWcbR4URmw1MqmRnei/1hvj4ROQNMx19L4h/0iRfR9RZNJSJNP63a6DanQfixIxDnL3llex7LRU
rJW2+TbbXr9K0/vqGcrdneKJQmn/99jAnXxvyhs5R8jn30JYWEXadmG4kLqvPRjr3nu60Bw1BVGT
pokQoQIYQOnxZrDxxqwh7K9dyq3lqWeuIMS44Nbe03s7bkgAhPq6j8EQ6Dunt6ioBI3ejLlQ1VIb
9BnBP0CaZHhI30DeNfeVQwq3WE+LtZwjNFYXzKDNVwWkPNF0UQq0ATisWzx1S5mvm3a5awE+BCfc
1k+z9ag5sTjCmZJnDsO7T77Pf/7n+tgEFUZKM9J3dju2Oq4QcApZS33uYEI3bnat4b2oZK7eiQbp
MEjDVkyhzM5a9x/Qet7eT4YDQjuJPErW58PnrcZ+UPmN6/6WEjsIVKSw7rC6P26rhmmbdwp3/LqE
f3YvYF+Hk9u7Xvwbs4tjJ9oifGremKrK1aKOAYzC4aWOfXEtC7PXU8fFJRoAWPJsduL22s9vkIUJ
AY1+X5mTlag+TSc/3Np7VHrEeFTnGVKtRvu5rL0hjsOTu5c6AIBD/Yld42YHb6eEJt0bwCuMwOR4
fu3vKtdz28D1pXW6d4+oX9qwIVo3mDWt8uvUpjxYXG1o4UekdtRYaMCuqItCCoPRmsAFiHrVHe5p
7LxVtEK902XTvHBFSL38U5s9q2wS5XfvFbwH97VN5fJaGc/BGQQBq/r3Cc541u5cj35p1YSA813H
optu6oqRlHcd3zGOtshP7VWh9TemyUs9TVjG4K1eH2EhZ8U/5YYdU1lXW+nvKMHnf3TYWPdOCvld
xrun7pFMh3YuAn18bJ+vtlHp1DKQIAt4+f5ol6ut0KTezSK4u08PkhrP4DmZXmvPdmVVqXSsWu+J
5iKhhRxe9wEvPEMJGxmzkSgJB8/SPL5WuDPvLLUP21ykrlmd5celCtZPO0Ix+geIu7zt4jTqrnPv
HAWqN4nt6WR19/1sXeDwtRyQGDe28+0UInyrNpI34AcfqLjhAD/mQTjIc67GYXK3zbx1NQbV2xZd
5CXiQuK2oUJf8qS2k58D0oFWHsG5JbukCtppdSaTXU61qKN5bU2BWSddN5y93DQocT1Dxw+n4Qh7
bCdfyraqibe90s8yZ91NOSP3DWmehGOth3p97FmrI1oMgZRSfO+pi8txF9VgfnZz/jluvJln7412
9UZc4SnuNiq+SYD4AZsvqst4kaX9e8WG7Cr6Km7qTMAY6NZld318opNpwu5Mwm8YUBaBhxt2z/6d
rqbWSzYlrpEYm1/CTfCpU5TJnSOZfhYuRdLQJ2w06ihG3Aw41BTqXGCC297MUHUXFQL7PDsj964b
XL/4mo31wLQc49R97u7zrCr93tk/LlILFS8wl0pKQlhnoyqTMXiAnYAV/TpttOoUB8wVyq0qsPUD
A0LA8x5Bk4wL2tAnYbJDFxzIrxgYnxqrwH3UfCyBzPPOeiWDyMcm3cR/Vti6bXhV4Vd1eKWprdTn
2oM22tC0PLxYIFB9IJyaVddxZ/82evGDMQrY76GXRuCr2MC9ho9qd18lQzfHQtrNU/+BJvoA7+8x
uw3Xfpo+vHPj1Spv3veqX18+otIoysqsRaFZ7Z2szqM5enSqxA6va8hpLk+7ArsR35/L31Xh2c1o
dHx3uK4DfGn37XH4GsvTVcL2Y4cqKoIDwGiE6rnwv8HL7ZOe8MBp5qfUFywuZx/MWYBI1MNI56J4
xSrHL6nkr5bjgArFsyQeNtryjXsCmyvQujaoDUqiP7LzAtz4ynDI+8DrfTjKzn9gfdQz/DrAvgVd
rI5AgQpicF1WAhGHzgUTCGsbDsqrRYiCXCW5+Aj4UaKUmdxGxhp/g3b1NEBaMHtee3cTgiCla2Ln
FOfPdhZOo06M4w23t27w8fiKQEazCDWU3PBn6NVMIaNp9pziM//oEi+6q0Gv5sZwP6ijkMcbgR6Z
fe3k5CQIfVSEh446EVAnV3V2mXDaT42pOpPvwoFerP0IYVVhVFqL4Ot2iD2moFw+OjvcaygRGmjT
iOudvRoUUWG9C6TzXH4z5cs7t8bm6ZTWP3HWuR6wcneOLCHchLAOERZ2HtxbeMUtLWpnFJ85cKFD
r16MNAX83ggYNtpY+VILdy3ar4RdqSf5SaBbSmA/hsOb2YwI9UpzEZJDgINi0i4vLy6K7Nd9s8Bp
TY4Rd0fMG1Yb8DiNT15eTqwul4S3HjJa6SkwvQBR1BCAiIDN3EWbo+rnPV8LEMNfAyTR8MsuBM2z
V+ZazfpyFRTXCwwma10qIaJmF7EJqqfeBTLpiDv07bGTcUtpri2gB5cnpuNluzTeI1Tm9NU0O5Lt
I1kIUftRRFEo4aHmWkPTTamkHywJT68eT04zaMDtUk4HQo436crtHpnDY7OzrQZwgWlN5aNIE8hr
2kEuC9w4TwwRKKTg8u/nJwXyeOGf9eIEuAZwF8PVu2h46lrFa5C5nKgWtbZMvT4exmK1KbeEotZJ
AAjxPZOBB1ZtN9ZeGVRRTvQZL6WkT2b8nyhJZDQVD8NR1Dzi7hTcl+bj3nsxBrRLO55agCI+G+X0
SISkChSDf1SmYni++PKgRImS97AhKrXzSbW1eNhopzDq8opvPACT0pfP2/iA0KpxxiA/AQkxyEf8
yW/OpWpde9w3S+GGKoc/N4RmjPV+GVBSODoIu4lu8OzefXx5X7gydA3W2OYPxrGVp5282kk3YUxA
VcY66Eeji1NCojQkJYFQLWhO1OVowlJyRSZXcOrC7FU9m+8/22DDjcKMKOfWJBWSzIQvgeo1uTbw
H8+F5KR8HVyB9JA7KSAGL/eos/8ji63dYFp3R/zF9UQemntBkk3VFLWXVaJacgSZwlI/qWsxk4S8
cwdv1bCWPsqhjnh9yaUydtGbjKo9bvLCwbFk+xYLzZ2u4tmmXO0kk6QvlEOtJffdegXuWbiWM6xX
mwr/5AA1WsxATWeKuac6NX1HWQBCdLv1OOjAqtwEjFO9NEBuZfMmv9DqByjvxQoj/yNGyEPMTRVb
F/tbBFyHa8sfgzOwX60vA81PVgcGF98ViNh/RxNz2hPyQqBth+avPVcmksJiNGq70QiHDKCwGJzW
B+VJeYJdISWp7CpL09IIWS532B9fDZNdH+Di3Qe6OIMy5nZjKsfoAo/7YEk4UvuFPZTPO5dl8r6v
PmkxnMRkBRzV5WnfZ+xEOsbLB/UsXnXqHi6tQ/AgZO082//eCdPRAO3l6oi82/A8PgbHIAqOP49d
adv8vn/tfRJmvaNXp2II3kFjtp7p7kyVIcV8S1M7tXYIu4o25cgzIgBQv65atyoZOwrhE+qlIKgq
KU0kedtMGzpk9NUQ292AB3GooKlTkF+ZOhaXqzqaZSZ8/ErRUN6dGkFR+HIgxOfK+PxmMt5TxjhS
YbahFtVVBrO+eKnCW4e9DiEUNfur5d/tR1/m+eRZzUhEAZmpIY1WTUnAFE9ODGSvq0QTKZ172W1J
Y/zo3vHDLn6q9dFukM2aOrmvo0ngYAVywGfA/LqWW9dV/ef+e/1dY4q1a+7qBBdSCB0Z1epuEX1A
EOAHYNW/9mMDmZTVNWA6MPVzIpt28kSxRAPYpeFXmgNHMQhkoMKCVbyIGUIfKr9ABc+BKhigr/OL
FwXlRTivBpXxlZyRcfPSM1jQwSyCkLQMnb5nkBMRxFg6ayU8WVsCdNKbXkxk6gjqiRkyR4xPqr03
k5Sx/KsrK2vYDCTqkjzjOD1CLcwHUCb9Kgkl5c4pOCMNPs6wcxitJ2hRWEPXAxlOZf2Df/QTjI7w
xBhe+FcFMvHlq9LTaqjqJHIPbm3SnJqT8No2pnu9MqYvTBkRVvKJ/fUgx7NzcPRDq3N9tRp8XWsU
DrXOR2NoXEVAlb5ybVLiqAwqgzNp0jm9v1z0mmyGJ+9WyBdS6Q0gcX2o1RpZ6C0BGTSVouG5ARt1
2EdeKHESSCod076Ib6kXebKaUX5sRlWbaDaaE92qmKW1vUaWrqFkrfAQbrLLoQf0VOjqYX5ySVKv
ikyriCfR7gdDHo3cvi9ryzJm1HKz5OASBG4gTwyQ64MZJK52NhWgEK5vrRJySsBAnqMiX4wkMAy+
kIJOniMy734fq3ATLsOlOU++GvPat/ldIRbwiWx3evvSES7Cn+rW2jZbYdDcVnbVL2wa74v6F1Kr
6lf1SzkWR3f/k+2Obnmrb3Nwn9tX3xrVcWm1igREC5ssmUTtHUQERFzWER3IVUoHTYlf0Mn0U4kk
ImNAjE+Hqj7VLOFVDonFctE4uKR/ezpHhndHsWByfpGST+qj8+6AC5coey/Ieiqa5QiFK+NUfk0V
CuMifkRen3qI4ShLywqXGil79lmhOkQkKjDx1VN5rUJagW74E9ChKQda/Vpz/Fw88va6B0+lqL9V
hR+kbeYToNZTjCkJscZkrUizVm56HQ4MezxaYxkYZ/BYjj6tKnWE0AshF19N1VJyuQTa/rhQvYpr
74nuXkp1wWYP9xu4DGxlCFBZg2U0lMB0VDsPX94b3nHr3WwlLHhvx08YVqFo2l2git8gg28OLbic
pWH/7Iy4b1setLcWQtFaEANZAjvlTOBQrMSs2Q46HwxgmBpX+iuIScut9k1RFgxq1xO4Oo2gZoDk
Ioy+v1P8kJZYTFq3aRyh/z/PZfiDqK9gN3zYqpojCtJzzxARgHWu3Wfaf25CF3Q7rHSQ0mH9iRqR
0aI1IbKGho1L/DiKjW44WUONKL+QUH3oDLh9cq1rjTvTL6mxYxnlNdPbQnYB6szySPQhaK12dI0C
PqwS8dn4g+HHmwksc//6kO/cYDVl6LA32yCxzWAPH9wcMyL1jO76V4nR8mLVtyvjQcZctOrAzOBN
VOX0r7gioXwLWTqgWsxz1vH3tzV//gKBGT/R8lptLWH8wOvpLH3ydHlhCMLMLh7wAbAF6RRgkXbV
XtPBkwkLPwbHMyRfjuWcuFdiZCuwyf9pOyC04xdi9p5AOKx+5Ljh2tl0Np+2Qb0uabM88X+4MBb1
Wa3YPBpTBgN1rgTMMy5dZXrjpNgO9F3pOQSsCihRAt12DNpy/WYUdar4zMthKBVu2HX20di97W5s
8tpTVR/09v6jrU8K3ep3ylo7bUz5q0p91LmRtvUiIpMiVKkMquRMvvmVvotd1EnRyvvPIZhkMTDX
NhpSk+EXssy4kbDoWL6+OBOioz35KaORnh9deTA71C5uhW2KsHDutf4KtoIIJW0APkZk8gBJKS7D
9k/DPjoiQ6FbZ0MN4eVpfoZg6yVdLSIZ1Iiu3EvooGz8Sixm/Q8qUhwgYfm86N3okFFISdhi2IYn
2Ktv+ZdOeaxG+N6HK8AiFPlP7A2lqiGakQXq7lnuNW1lXgSLfsiCMMTRQZaSjO1EeIG/wV2ooocQ
syLC8uxmFbZ3ZRaTS0ypcCcRIB0evM9h4Mdi9G8Kyfy1dpV9CxtNqvMouC2MyX4WzugQCbjEB6gM
a2mbfx0WBtPA/Ov1tZ4mi9dXsjj+KAY7xQb27jQaTMA8xV+qYNJr8jTZn3Sac5tp1Cj0j17al0n6
nkfxN4bjTbyklYinYq7hQnbluBIfxfz7RMsviBziu38fHnEFlN5CKZYsTcOwOF50lh/n+luH9oN8
yzNkfh03V6R4cQVEFBVdtEICgTxwub3omPkiFWY7rz6CU6mipBJ5Ftoos/CQ/njU/Uekl6ABS8Fi
VMK9T7eoaCv0gBPWlEmMQJ8LyUZW/GQpQcMFm7bWZbQHgPGRVGAQUai5IkXs0NvNMFCnzjqxHJD3
Aj+yMWvMgBA+l3Ox2d/wmtFFrktdJduKET+1PnNtgAPuxeVdbiB+T29rTKxOQOW17iU86lwmY30Q
5V6CTcgI37TY9s2RNTEGjZHyTy2QDWaHRals9H6YdJCsxlelFyu3fzIKZjV9K7wTiqK00RoOdRvA
YgOqX2HnqlYGc2XcYHGOoWTVAR+muAg/YL56ls/QYAwT9P7wDHKDCLDlxifcnWI6Y9ylSkU21Cl2
1EwFu4+lnhieJ0Z0GhyCL0hNR4/OqCglZx7gDNu+lLwIYUNIS6CnIbniaSfAmoVOxOy9bEo1BrHQ
h57bxWKoPQNKSl9PP4SUb308Z5XPLqzNqTPlAa4UJsZh80On6l1ZINgwesYi5AypGAPU4fggAHlB
S8bNuhg/nfEjFnOdAWFHUWYcXC+fLBYN2oAbJPCDqgdipLlKbaZeS0+uTjEsIngbCu8T/cJqv2mc
tKjKpacVbFnk3Ar4hf5LTcOH/nCnSVSDQL/IJUEThmUM1s+N7nxe5AdA+f0p+ndOs060engYmjdI
v3IHTs+/prlpEpbLjb1cT6Ofw8/LLn1piS73ue0VkrvHI1hHzDhHt3e13+zxNeYXeiu+qzr3hHlh
Dg328p18H773o+Y4HK0DVqj5YR5xGLNPLmQTqasKG5U2sG8BTYsnDK8eNKy2XEtZ6Zy6i/+TS2lG
FCXYt2O4JK54h0/D3FN8rsx5SlDkAB7sI8MkjHZYBSFd9s8jpbrqvZAuOwwWCAh97gdXUh+/jkgl
eKcWc1iC8xe/uDhiyGsBogyI9gAosK9pbyImOq3H3+PvPKpBrtLjjuEAVyAE0z+gPajCE9OBKzW6
TPDL4ce7DKJ+xUu+n/P3vMqgAiO5kenN34Nb/+X+wAP1I5i91/F5nATn2SFIF7fFerS6LKIf9bj5
1pifFCSqYl4OTFBkpls2TyEi3F0uPlO01wXOeO0wf/y+fl1urQtApQzh1jaadqz3q0OLlmErfs06
DHD7uO3o4Q8FWyBk7nCcWth21O2IqRCLE8jQ12tltYHxqaXOHUYYinI+/SlTXNWPJohayKoY2b9U
7yZ2HSGEKBZSP4d9JPYaPeK9yKMW/eoNxdqo7lALoWS/E+ugJuU4VPYePgszJrcWBXZ1pDI7o2Qu
IsMZtBPX4aZf1hTIan/E5ipcHPyIIY6jDdHEh0AR4xj+UUdjs8LbqtJrkxQJHt1j8YIDX3NrcHzn
CwPFg0K2pJDDvJfRE0U6qwVrRB8DCToeFgJVAeDF+57qM0rMiF9bt7cIC1AWRS6lKKDMCsA6UsoB
EfVJViU7TrfJ1dfc6A3zOAhmo/PkjRqHTfPVVS1RAJbckFZ3PRNWBKhY2O9LH0iZoWVOGXYEavcs
FAuO4MvQbENRWLt4HejNeH7iWK+0KnFkpG9Qs3io6RjY/4mSy+HA6OUc6VCmWug0cBWW45C8LQml
ITui1lOnpiNyU2oP9UXYdYHjn+l9DMzVTG7X6/K6PC+bM0jy7tlZ/9z7Bl1RjFnZKJ9kfbzigPTx
7KGlbk5PC4PHAVYY5aO8adVVwKGRrz3trEYkwp2jDq4pBXlG15Mqa8AAfnpV2ToBei9iet4GkxT5
To9171yb1sjMxOiUh9KFQ0CgFMz3TeZumQehuxzPfhmsMnTFmfi0v6DfBXohvQGld4+nyxEHumB4
8zrsmoW8UjjuhYlgHc/ejKv8s2GHHjYC1BpxgIsQItnTT/zzal/I3LDYfzQ4V8eeuJV+Baeh+Odj
YixGoIiHJAbVpSLQ2Fgd8xMfZzWjNXyamQQDB9MasotpD3t27hiAYvsckoYZrcRykGA8HZWANdJx
NrwGN0xs5Uhb2ZV2KQwoNrVdOBT4EA73wxOHNL2YoNhWceDsCSWD4h5LBz71yT5p4d9F3LEObZ/6
5oVMtSBjf0g5qodTlhClOjMWJo1Yy8qDKUhlxJqkvebaKVG+fUiiZcJOk+UasyHh7SraeE1Do6TQ
T0xyndXrxkMs+Zdt9aQ2kZxAANsxeGOLr7o5c4Ftx1Ts/i1IAq2I8axboqo8+3v35AveF01VJMQb
5FLVCNqc1ZGoVeRnz8fmcdFcPg52895+W/2QQeSr98ZrBDFUp4QOGX94JVfrgCd3zdrWpW1y2QEL
s+r/vX6v3GXMqjeHjcnuGMrJJ/zb/4HmxtgPQIlnDOid5o3xCV+RdYcS705JcAX8F1ciGLMsRIBm
8Aayd08UGh2spv+OImxQrbYYFio1NAD9ID3KoSt6JfRH0vXrdchCw8ogT4z8j5RVKhRI+A6KSsoh
Ur+Y7Nzh9N26Wpe0L0AC4Fn9wH95omUJ09mY4ItdzatiX/Wd8BR8r5frZf3ZxrpztPaOjvDgo3P/
PYAKHxyYjAgYoG+sEY3BvcO25g5PofUqDc8nu8JdDED7Ae4b25ziCgh899iBr8dubWR8m1PCc6fP
SWmaj8H1gsOyMRNVuLaiv++BDK4OU8bBg/ryQjGPsbW/9zKUtSrpE9wyTsEFw44M6Eea9FLeiRGn
30+d6tex0kHDxktO+t8uQ1KPQ81JL5TvqAHxTV/zWiS0dU/CSfleq+ROcPDQ5qNNiC1qGA/MsTXE
7aUzhs2kqW8TCBbILGq19j7zAfbTbuLQYGsv5S8xUl8jHeVJFTCywRENmxOg8ArfoOiLSl8xxo6X
RenrsnhFHfiYjW041kV8W+xn5ra2rWyjH3OqpSvx1v7nsNqNX2uoH4mImRH7JFeRmDdcrvc93Bvh
cSpIJUS78OvIzlsO1SauVs/OPtgH9wUWJlSwO9qW6w4nmhvtDDQ12lAoUJRs2/e/g+00wS1/Ebka
xb7YBG7Y0qT/SudqR3szrsMF9lcAIXDZPhTMpo2E2nniGUDDNMEWYBKzztyHgK00YzidfwtDkHX+
2732r/1cCMOg6h1HuKyP4EuOwFiIa31g+hXhF5ZDDQ3n5koCFQYisCT/0NL1uGPscu9NTXkYiib0
3OlobPdjZVo0F4/gEeSzyIkciInwX007d2NsFR2jfxprwXhghfGVLhCOLWpf5va9e+9q28PPFSI3
hmRQI2vdAqBYbtV7Hr3qsDrUwqXpX2Nl4KY1KDOrIqb4CVLyxgIFkRT/x3JWDBLh8mH5gJJIICnL
edkrnV9w0DZRaQKgZS33OGu7vMLlYxh6VSDIanGoPzkNFe+jRzw8zmSTLyzxCJDJmTMnkS+oUUeV
hSrs8IXpZH1MXrcnLKayXfxjbdmF/rWRKrz0s8q8Xtd5iCYd257gMONuwR9PvgRPQUdYzp147IMw
wM45Gp+H2DKzJLEC4ZRf9zAUwuUnkScaj895OgFumePaOPXgiaoVFytU8dPqUbHLgniGpfmyzrrf
mFWD4+a4TNbt4xJu24fhhqUVKycsRvoVqIzCoKl9MnubI4tUOGBKcsc+h3vRqZCTnfaTgsVtscdo
ygEltpDOhLUU916C2yBz59RZx+/qzjw2WmGJ2/tGK39DVoQBQDh+V77r7uswSUujeq8ivjQQ4eQ+
ThAk2SkbPGRXKFMVNyvZJT9GMNgpl7/BMWPwyDLqW3yKms2afSyDWDJm746DbaB2q9UKbHtkfw+k
0Bb0+5V3OwPP+710vIEnYw4X2NLFhgM/D/4MsNdnkKpo5sGAT+T9rggY4/Gj3Wu154pSQY0BuX2l
FNDbgs6bkvLsXlqtbrfX6xL8efGs9l/aeg/HEh2NGY5cO5D7XYjIuEQ83IxTaA+wLbFnbuDyE8Lv
aPV86pjWA7gMniWmtoPT/hc7PMZG1/YTd8Oj8VNlSJMbmFzXq8NGiLsUwOI38gPGv8gm5HED1xmm
LV8VOi1KXHS44232NLv5Y1mSg6CJEvXUYpNMkYAg3lvBdopAOjHLK17W+Gzjr8NsFLiTqXk4X8/q
QX1YYmO8OHH7wnoKouFXB6FfGpVGlZE5rU5qo+OiPknYmPfNR7d6SlfR8Oyf/RPU5frksGhM9VFl
pmw67vb72GnORTt/9zQFMRaaIGmveQc4DfvNopNWL/1oL5ladv0h15/pN5POOe8/rNbh0GxdMzdH
GGD12P4POy5ReH40NENrWBsxsjss1g7gGjVQvjrRBaEqYjQBPFUNGkmrGphgR3ov11W0XNNNwlO7
tctDuIgl91rqVs5dC8+a0lD1sjl/T5Ov7OVUMJNHnIv3UV0vD8IOqYuZTBcvECHCV2s9vxQTEaKX
IFZBtfvDhBriRGVYHt/gK42TvG0CQeKeDs54aF/g5uQt2IxvPFGozONdvIvo8UDu2KvX3RuWLOb3
Y9v4PqL7p/oj37N4qTEHh4aLLxKGAhGOuPIrnzQJlcV/FArM6Flja0c8lTNuD5tIavm7jrsYP9dv
DUyy3sp8IcVgxcWkRaEjAs6u3fJUzj/1qYJKDE/9/YdDotgbYwzwiR5NVsRxBw2FAbWkETQ7auzp
vSWulXJNfBNkuljOiXKk+D8qGZZEBiPfKJLa64FIRVfK6AItYKKiI2XQ9FidHahpE8N+X1onr0mT
khIvpV5HgbOA2qQUT8+N9vPriWeNfmA9rt0XkxIoYpySl14u2xsuNi1MrE4Wtw+zjaZvohvFI8lq
pbSRqzN2h+fNfVnGsgLSXTgSqoudLya7SEZu7T4tqI1UggNqX7489g70Jna+DG2MeHvwnwA5DLug
xWSs8swEz8Qe3mFVJW0H3et0iqSuP7yT7lgZ0m3x+4vP8cLhVk5HEEOWN19NibV94wJNHxnsh8bo
4uPl0zj+TSpXIGBIPEdmRiFP/WFyHiWTB075pmd6SAxTRJEYb0PZXQMNy2Q45uyQsOfcMaSN3PMu
csuuRpaY4npmEIHg4LqdtOurBjMhw82BoTnoHXEf54H/eF+QTtRrkDok213pFiVj0Vha+CAq4eIZ
uYhMBPqt3xVU3G0WFj/swcxKS99nZ4Ha2710Soxn8Tjj6eJDOLAdOw5yD0dsFNcm2HXDebmPSdJ9
TA75zxogBMbqEL24gTj98AcvMtu8NofJE+Sl5kNQoUFn5HRdneALexVfsdMm5AjAmieGxEeMjfVI
+u/B2nsP3oNkgnE1iM7LyXhK5F+m+XHorBEACFdWQk8N4PjoRm5hS7V69c6YlJ+Brsrj6tgMqmML
jiGjRT1VMO4Z5QBmqedWGRYxba4zxqxNzAEq9MrA8CqD0rA+ewU4vC7Lqxp+ajqscb4sLTE7R+x5
+I54ffxO5+tN+r3/Ks2sRb/KadQROQaEdaN3dSvAXfhZ02NdbR01BxElswkBZu/bfCmCO7qfyY5k
N07Yx7FLwHmZo9HL5NlV3HlYTCYM+DRKpNsFz7wUtU1CyK0Gs0IThCdoyMll06vT22Kw7cZeiSBE
AUSnfh7S8SiPp4rH4Knb5L9PmkAxbFNZLg57HRRgafFqc/8rb6qbfK4JlWzVQmKX1tjXycmNjgtp
ECToMdUuA/jTqxUijdgl24yTDR+uiDd553LHY0JSz1u3n/XXfZbNHsPyYDqtecIED11O9veLSxFX
59PouQuPs8xr0PxhcUXVwza3rOKHMKuvxE9kShwYwJh7xLMlmDQar2Su5iiZvwZEh5+wnp79d/8M
KApIOr4MxVwRj+U9aHgwiLNpNn3Pn/Pa8oZ6fT8yxsfB3TOHIseV3fJvuCMMizWa1Rn0iqlbjQqw
yAkgBxEE4kSxr6vtzWS2f4H9hqV06tcw5fzKFyfcDjPq8dul1fRITbn2y75Kz3VPGZPqNnWQbtk/
U3waI5xvWfDwS+B0Ye7HHa/81ZKXFjeAAE7CNEZaJmqOhNNpb8pTNiE1b65DC4TA2ARDgI9n15xL
jC3bGJx9hPCozmbyK2D9nZ1nV+is4vlfAHpIuigxu+3ncJDVel5teYyXPEexaOEoIy9Ad8rVEfor
YOrcPRzb4gwaGBze+6znfpUPiHjuMrzUtQ6UWIfkbws23MTmoYkDhHYOziX7yQfUZRmIBjos94WS
DaBXc7oW3QMLLbzW1hRR4FT4sSbxr6WWcNleSJC8XuqWIcrbFtOayRZrUbFUE7e1hr2ZLRKgFaFc
tMvUXuRGXpIBxiubjdiAnwNysCaomH9xHspgYpA+2DVzUBg1q8IEYDrqquYTBCwpB+uBQ/7pJ+96
2kESMg6wRWOR0tXbjzjYR/sRJyVCy42mexSPTqN3rXXoA0hXOJsvHZKW//csQQyHMvCLSx8784F7
W6SXOoCdYCsdj05Bb8ChSGHJt05pItaCfPb+20LhXRTzYTUwYlucaDWeZH0JxHp3qHw7a4aF7G8W
p4Fvw6YNo617h08sJqMc1ORDWMINSauJfDX4QTgN/SkkOHwfPjJvtt8Czr+1s1GF81VhO62wOaEz
7x4mlA9TnaLPCYIl18nGhDGxB2RjfBfa+y/JJmEeFseNryQfE4ai/RJ37pm7TyPSE++JO3O08V0l
nwHoMfTTznreaR4hrxFtntioQw9RTEJxZVGR8Iux2ena1HODafu20iNcj3RiEZdTvopcCbUsKoFA
LI/6jGcT2Q9WeJpO3mG+ZsWj1hMWe2ROWcbx70jOGTrmMzQCcOgBeBCiXwG9wOqgQx+7IHrlj/J2
BkrENYe/d3DX6LoKotOD7wAa0NrAEf1aeKoWPhluitkjgcNBLcU3Vq4eSzl7qxg1WsKFIDZZFz4r
g+LlIMkUweCZw5L4JkCe+2aQMXiuu7r8Sz3tYA18/97b8jb8Oamgwj8Qf+79MB7e/BRsv8EWqSg7
mT+ImEVlzFG9c3nrSRIX55f4Z1UAeqpVJjY7h4GKP0bZXPVoWrgBdQb3U5ynQaNrgTWrz97Txtxi
hPuN2SCW46p6YtrcBzDqug+4CsB/X5T5eZpTXWg6n2lHxZ7gV+EeDfgeOPgL/IyDyzgfYhrrXyeJ
lzH9M0DxNII03YtDf0M7S0O8kjIv7jGbZeZGatZUU5bEQTskBImPbnY/jhtG28VUas9Hwuuf7Xvl
If8gF9mVcHlti81AEyO4A5eXNVjTnalnHTBPgcM02igh9Y0Fddfc0lhfXpwGsQN1VNwa/1vD7cmC
x2WAHhlDzVg0ZdG85TSIB3TdHBevGAY5D9SfzYHW5rC+jemrnv3Yj32TEKhFZfoe6kfdw0bHJRq8
Qyw+gYxXBBuA4nY8uTJ/C0cYvqMraY7XXSJzWEo/lIXKt4Hgh+kGcGHRYDQxN+TSIrcFtqNMR+XH
ycpiczESOHYz3Axje/ThRPmpgE+pvTk9UJZSCg8aZ9jtXzljfMkPtAbpytWyIZbyhrtD4wXdVXLj
gYfOmj+Z7opmYg+BEwonD97GMYPrh/uctUPL+A4FfpE0ThVO6a2dT5GYooLhMkqBrMtP97bew4VZ
/L/uApVzpH/hOKo2oemYc3x2g+e4OlMQSDQ4LVXmlce1oQ4l06yZAbNXiegVuR+ojdaJ5UQJTiWW
0pu9aJCFApODm+nuHQqtDj/VwPA/5UBBBnFKlFUZC4UWh2fnBoPmRtQ3tIbZk3WVhoF0CPeeydwd
Kkwd1dsmI48NPxjXeLj4zuC1s4t6NeJp2UBLPXMgTnjcwpm3JSr4Im9/eZyWX2+x+P29OyRsTA7s
CZ5H9FXrd0HcVYPB1sNNMEfasT1OceQ8dues0XNtosbgxv3AxvhZHiVFyrhUMud3mhPLPSHN44Wt
PBqRHF9Y3nxtYu5qrCrmUyna5/1pv+Fc+kXa7aN3hk2uuop4HbvfIA9FC3T52Z7u9koHwXjkd3Kz
G/Ob/d9YmJggltNy+1rvRWH7tbxzh9nQabqa+J4wZ4q4Vj8rt855RB8hlyidgpRc0QVseV7knNm8
s+MlVDV155mSntdBKTj71ixfx2cwbXH+CIbiCZQwAmHHvkdDzsh73IRwphxytULFcXd0bdTdqHct
WoGzc6bgv7FoysFWI7ZrMWTTxxXDbRVgov6tC0ZiY2gGZlALyuOmv0jlW3WDr3g8sJLdWLdz7goN
kLSN/N9WcoUzaNJqwZ+Fhgpl4N4kx8CmKbtM0/wiL/Z+XB49TBrCzWWqgI+4nfdKv+bPZaV7Em4g
L/yR/FNEL70Wz+VjTceQA67f+CnKJ874ul3lmvHpw/m6tvmNzIebev/DayzjEfT0tMErolT3sq6t
C3qRRQP/LRVTjcKwS+ml+USNXmpzo0VFvL32o7hY1SM2xVw2bywAG2aCG/yUeXPdS/BWbmDPqbJF
hzi9kDxBBLzY6mTkyLKq9LVPvXhE9Gd0aMDeCTFYVVsDNv2eZDQxYi0YJzIlYHCF8kYsZmlqGyD/
78R5s5qS9/MjlpuEA6JnmLAnZKhGqKFUZC1NfjP7GTzxH4vaFYS10FsnRMshS5DzD9QZEowT6B3i
6om0qxhjaDvMh6GEn93ISRmsKSjq0tXYHx50JYZWXhB34IFoAtYcnOgxlOL2hvazOhIGLenFGRHS
2XKutG67S8lBYHaDRn5nc9E2ghc2yPVlWUe8gKE4m3kxpkuZo+mARMLe89lbjCefJSf2BBVNxT1u
ks369/pnZHZweW1hgAGYs3Xdt+Bl8LVDmcoI0X330ShBDLp1HwW9/0Nc0qaIxh62oFQQcdeoD96b
A/F77XvYx4gbjJ2q5ohOSkxZ9PNUxTo0VhUd9eYWfsyDU2tRasvelCvgbd8XH3w1A48Fjc1hs0qK
r7aIZ4xPV4rUR86sshpC6wbLPmy6A3iI6J9gRAQ1F0DSk5czIkE2a+b5KCisNqqE8RYrFfFRD0sT
CQH/sa13x+MycHAMCwdaoCb8dM2iWTWwkRL3ULSmD4uH62XIts/1pJLsM+KeRW24AIz7JcoiydK7
bTTp/yDpoltLM6s5pnP+i/jANzpvYkao+SQXYYTLPDZ1RDjipxX1p6NKYjyO+VVqHczC+RO2TP+a
tygNITUCZg+hi0Ms1bybmTsMFmpIZok46vNFpJWIizLBCMTwMODSi9mvmqfg+XNBWNBLkOlirSVG
kcQ37+K1sNnYbw7WToVeJxmOt0hP4Pxw7rkDfB8zt2F/GDIX69ZuoyNLRx4VGk6+O08mJlkmpUuD
2+ssvhR5X9KnS2ygqSaWnHAvsdhm6AzAOxG9vfg5sLhJ+JUxPCtYGXDBIGkBvaebBgGRaNcJfYTJ
zqaENhmfftF778yg6v8OYnKYGlx5ZhjUAK5TLomzF/alGWGmC+8ALJzBGUP7J3uDOh7sGUgRE+ao
NqauvYLKWpO4dFSHvsFsUVZntZ8Ppc/kwoXvxeKsXUJ4WNGIdjPvf0Sd13Ii2xJEv4gIvHltb2ig
8fBCgPDeN/D1d2X3nLinB41GByQEe9euysrM2uE2dWjnQ0o0KhgVk1sb7mdITnJw1gzpXseIs5Tk
nPAcKo1nMTMfFcfJqDAYRUoVkzggJigwGFuYp5xZNe9MLBqmS89R1oT1YZULxkBfzIFP/xW/e41R
Hv5+bZQMKtyelMOLxiK3yI1g7/Dns3wv98jqmzSO6Azhu8uvpD4gaoOwRncMmkWabRIn6OPQ09ng
rcTiwxYV/BuaF61suhc3g9bCbqoLc9ipaJEymePdSamCko5xvqZh72YV25VI9IFS9OmW+wjQu/le
afr6O6/Pa2LhJ0D0ofQUo5qUykQg6jA6BdoLNs/BKSiuKvic10aXqVwQbjR2j04NHrNwIgY50mg7
tVI6IN2tQ6yaSV2tRrfWLXcqiIX2o1+32s9Pzgul81unoMqKokn+5owb61aZ9Qrw3vCUwTFzMoU/
y5zGZeDPKjXIg4t57QPM0wIGYRbDovce3HrvwaWXH23jTU9ulVuJPrx0+LhoTZy9EJwyIm+DlEDn
38ZRKqpiktOK1aKEWhejcqJqXEO5ohHaAnAAvtYidZRtCOIs6xtmENIcav9guBw/UFjPJoeBqhNd
FCySQb5PRtGnWyN1eqVV4xXQJBO1MGW5hU4W2UwtvDF6YRc+O8Xhu18cPrrPzrPzZnDRg9kkuu49
/JyhtB6pCBi19G/j0BHtEFZOANo0BZUq8LRSQiUUBZWgkH3EaCDoEYLUxZZDYJXX99Op9Gv900jZ
ry5EGOTAID/eK+QlGajOrpJH1+iIJohptpBvUP37Z6ZBCSsssf5oVu54Spn2KFklqztzR6PbNDd6
xUqMixgImm/iOz0/XI9zvPrV6BUo39gjmQeXthodJfzMTA9oaXcpfYuY4Rgb1GhFo/pl4My1/x3e
+5fudqJX5tN/duTDIf5oEl3ia680YlwUr4joWJeacYcvAwt70/5ixbcHmRVgI8z5DaVlh7tTt2Tj
1QfZknqEgXsbeId5CxoMkjxcP0moqVbI2L9vMzcotknOIGF+/2AVQGuSQI22FHqyClYB8K+OeD7N
/u7zOsCmQEal0eXw0gYbiQ/4ZRY9OZHOFifnWzdOWA4CjrhlD1TIE+kcyBS1hpyJxUpWPxirZM7X
IagKGMkxBp2PeRi+c0RvNQvyMyYL2ReIljAXK8O6UwJbqXvBx70Cw4MXsvqFS3P7GPm8cWYSIfM4
EOg/BanWAPpBothjKXESgGq2+PbqoNV4BT4AUunLOtW/XZ+5mmgiMVrh+T6xRmRSYip+UTV4Afy7
AJk+QgYygnU9I/BK+xcxOZFUkjbP0SxH2b49gamWoN1vIyYJ5/oist3YtIy7AnxVKC4ujrBTP4P6
6Bm/42f32y/PDEbkYexStG4deiNFWDW04Dg08s0Pzo+wopi+hBntiYnMxxi1pltEKEgLBZj0E10p
Wb69s12yEVfyzmYqw9Z8glbzSMv7jOQOG1X8UbiQ3SVcs7Yu0UlESZr1KnElZvionW/XIiZ9o19F
eUlCxahRxKtaCAcsL7NLItULY0gPZFdMFfYTcqyuqD+9Nx2o/RS8i2d4nt5xERV+Ijcv6hRKIOE2
sr3NhEGCIDUD5c3ZJfM7gUK6UCKgVVM5q6JU5YqwahoROKu0toNLwdwO6G7wwquoulplFzGzKoOq
y1S9fMqHO/u1P/UI/s821Hc/MyDpbhXjYiwwimMPGkTnCn79aqknUCCqoPX/4MJ1hfii3CC5QdGT
H43S9f8O2xPdBC5RtqFmn6ZM3YFv8mLEBdK1EuI1sSHx3mjjekHQKqQ33emB83Ml/I/cwpCk9BDd
eCXKbPV0ZIOQoZTStOUZW6IpzWIzlhGXabNI+5XZscsKJh8cUAz82kIyBADmW2pabrDcEEaJESNs
A+39pF8Y7paf+WfeOKYQ+Af4XHqSoofbW3TqVZlXRdEqCDrP2DTNaW3wngkZ4xOJU5U4bNPqNumx
PdmqeQBwNeJwA4lod9kPmov4fvTUhsxLCq009Qoh4kLmITdUMfZ/tmx5JW99DzG/oy22DbfhxxXS
mklc3qs7sxLTDUwDRQF6GzHTPJLFCJGTvwUB6asqbQUtJjhA/Dq7kfbdm7nJYCFP5m+rac2fvXtZ
qC8E1hM//yr9+6rwR9pwZ94feCD9oF+JmZj1II8vQ/PcFywH2Q7vKDT/YKKRXv9UWwWZFjaS+kIV
Pqa0+n/0LomzUIpg4yZx6h66vWoK4Y5a2ireVb7j6Cxwp6Z+KBeAlq/+qMpUAbWJgg2f62uCoMBp
WO9p/SpwUm8FrWrgavWoFUdhiHMDW1ov18AcR5opMmWZ2bdRwlRQqQlzcGtvdomm+IVu72F0oQjj
RbugBPy6DS8JcgyzzHSMO0hCYnDWGekpui7zziQkBQcSkrwH0ipaW0CfDeSL5m/4Opn8Of5jS4ra
qJv4U9I0y8pxO1QOLwvRxHo1v9ap86Vggd5k1gbUNbJRpKDhtLnCrdyP0IqSs5EeuwgLIjygueMh
rej0Vd1X8g0ZjIsIrcpHqpBLP+duPYWjhlsmyF1AboTBVEfMXCYIXU3G8bFyIUqR/ALe64XnKJZu
cTe68CqAiXjXM19AFwvsxccU42HdpejIK6TbRLcn5+d89TKurgQAMjjFOffW1jUQlk+Mc0QyyGgD
gvKu1vnv/CfRpRDG7Do2az0yI5c8HYVnwyv42ccS75aatPSVmO8rx90ic5fVcdBHtVvUcOmVvXIo
u+8ifcRrugbWjK9dYrY4qbE0WARL7do4XIZhGE3pSM5WSInGBfiMF8iMtT85jp79EsUrDEfqjSu8
ogbaROlVRRIGOAWjS8ysLyN+hRScupUImELwSn2Unr36dDYV+H5uMvO4LcRdKj4ZUED+ooY+tIrm
nhRSAFfWAxSXXaruFOFABUUGwHAn5iJCf6P2Q40icwLVlZSqKaDd0ddFtAWY7ol1LtmSKrUTE0lP
GI5JmqNvB2RMklfgB2Udr1P30H0NL/MbOhihLns+3tYvcsAYoGa97ejaczGajtUuihwzPyZfxrNo
JhETilj9JMHsjMv6DX6c1j30XLSN6nQm1IAETCYyarvNbIGQRMg07NLmUX+MBaO+ppyS6Azaub4I
CUe+whvM/XLWgVxAj1JsZW2mCQ/TkCOZYEoYAgK5ug7qOFShHfRAQh95qUPgLbAWYHIQCNYCmgVb
AmtimTogFHgKDjQ14p3FQooVF9QPY0kMh+LFSPkr4gMdSwLNMmZ4Ed65bc3kUpgCli35CkYyqH1b
ubYOGRkF6ghi2gQDNBYLLK7QjS3ykLJ4ctSiaRXNTBlB9qr5xbEXo17nFTQ1mXsQ/ThtszioiKIO
lc5rrbrEziHmLq4TpiRlcWfTUnMKNmwJA/sM5kishqtLWIB4xrIk1SVex4a/6dKJZydRzYkNpA2J
Wbu5DXaIHdONpHgZ07PnmIMxZsuKtUjCtZsUOCDxH73jkU6HDq/07BzKM9JdjU21ORNaxGpC0KZP
27BqEQPPx1fq7D3SaZbDJA3MEd7YnJ56i3WO3ljTfMrRSh/3aZ4DNf/S55b+EL13Mq0u2PMStEHx
JmA+Ya16hThwe0vOsd4RWM9cs95xuB9WkaHuhyghZeXJXzCA+XMgrx/jpQuKwOh3SFW42yAlTCnS
EBiZnA1d+sdX/J+NOzbesTr90wyACeAKLeD4grFZM6zFtqIk6DW/drZCt7H+ndJkWExCDfQ7SO+5
ozepuetqpYopVTLCuxUC6S+XWVelHiujEWz2cyo4H9fJctS8FXYm0x4G3IFQYWacJ8oo+qQIhuDa
DOlesko3Thz3wPP1cmErnejA9F9p2w7xPM8xZx1JGULWP1b93KmobcLFY1/GmDbD1wzH2dmqZgte
b4s9GcQJT29qH/QmqoR1MsMjYtSbfHHrNjY2CcQ2JYqwlSwZBomVop6I4iWrFvheDlZ034ltyhFl
Hw2GRu/0fYTONbOYfnpI7Mo1eEv5vs9Zv6I9A04nQ1AuSU+SFC9hD8Cj4kl+zWHOGWozJsU+Guy/
n7XhtS3FYvxsUkv7ogrZlh6swun2jT5EL1FtEcrfzNfw2L8NtXlmU20zHd9Sfsgy9DGvuwA3uBmZ
5WB/cHF93waliVSQoxnO/gWz5u5bX4eijcMUdDgPvKx/CnJEkplDuSfsWXx/MRjEhc7235zVy+ck
fZi8zFnjtGV8Io+SFNphPRJNY66WGGS0HsAT7RRyRP0r646rY4ZgwLC1iYs8F8DeszULn0ePh/V2
/TrU2rd9HSZWzsXnF8S65l76pJHA3B9SSdkBKTBsKX9meKjMgLhyVpGJIWxErWR6dftow5ubxmzS
LN5uajqZGmi6sKbVqySXHTKZTqQlorhe8+GosK4zhoEcVhe8reh2QFRjZe/PVC30S4ddlVMKBRPE
jQIqo3/T1lJnJpW7BcIoqj3/OPn4Mg7OI7jZ0aqWhvjn4BfiMVMpsmiTyVBJe6YG4KZWOX08utVf
d89T1p7YR+pZg4AT6TGVv5qDSqAKnvSMj7zsaj1C3pP7M6fAe7qx6K4tSQabM7MCYY4hnySb9N7F
5je/kTBwVeJgKPwiIo7QfUpcpmUphH/8ikPrA/ovM29onVo43033/V/CYM/9xaTLNWtxzEH5GK3h
D5C3827unHgZemvoH0SUtZ5da2vMj61jq+b+yNy4D8bxVK7xkbR1xki+nfPlCW/9T/QynsPa+jn/
DDcoxjeTrSc67Qu2GGdAMEHoKUccScyJklpXd/O2LD7xpC7YuWDv1UA5Hh3CKtXu0wxYDywtWPvB
14jXNNgI8F9jmUc5z1FgXZy6g0CVXm2+eYTfXwcVePUPExH7H74wAqbY9xHbExkHJGi8OfTZOPc3
Dq0kQJwXZSu42Wl4HYuiGdCEvrADqziNQFeVJR1MNnrKh2ES8Pobw+tfEpwZiHca4RRBI/aLDq4C
/PcIrtaRH0ADdJ3nZOH/ORrjBMW38/PqE2HlD0TYfMIXws10g839M0XYgLVlhA0p4MIxPcIIe4mU
PazzONwVz2Cx914pvLbb45vwRqaaSTi2X9KgUKGSMxSNpSerow57mTTUolqhCZXSv9mwgkllYXPY
Vby+diPsw/B/pNPkN7yrpZWkyEi3ncaHTnNli1YxmH6cHFgcHbsAKytipDzrH9C+sWMexqiUkBwy
luAjewfVs77LdF7zBL98/CM2qu0nr10xyMpEVyHfoEQF9tDXTrX38bFZaue8H9YENCat4XKyZqSO
hY8XQUc7ROF/zfJDzFI3cqREOgD0Zc7CUy24Y7r392ifyTAwp0MKjUNIONil7gU7M3iZz1hDkNAy
lR2wp4+96VSCQ4fU6Ire93IwoYMm5XZi5GkKwgaC/FKwqT4bkGTDxsX5gk20rVMbw7lBYXq/mOPN
zfbugx8edM3DN7Qnb9xR8dOmWvHeiY2TInadr0UF7y0PYzugxD+A11Az8/bjXN0o2kkr6taZP/ZG
4yEhDquFFZQQIpp0Md/0hOwtkQf7vDIvhZdZJ0P55KJ9BcyWuMiRBodgimjzjkJ/iJfMzz4v+WX7
93bJe3UNJCRPiELP5d9vZzXCqLC1XsP7xnX3Mhiyv9GyluO9AAHhVTS+QWPkRJFlbVnQxRac5d9S
+JegMiAbmdwAC4BY87ZR0KgrLmxA+ZlIUVXG+YKX9qSalnb68PeZvtrM5bTuMWDjxyzcOM+r4a13
kaTsOE28WnRsNCvtpwuLckD/vVqw1xveppCkhIQXdNHyPCu0iOikbIuvNNuHzjlaDhlBfxx4n595
zC3LHxp3xqJkNX6hxt5NRQlBN6EGzBc2CC5CDOxU7A3JiHkzwqHF+sHtossbfRlVzs0HaSP4NNzq
7+i5KrysI8NJijc3Oo/vfyrXp1VbBT2ecci4aF/gW6jcZGvEyt1hf93NJY6GVq+Xs8RBivdRLwyU
fVSU84ceiYBFNAxDL4ip5+BLWF68HNMKUpmzaEvax554GIyQ3QKxXloHd9qOQms6Ti0QHUb0Ia/o
+32x4w6YXzbCt8nI34VGCYefqtthtDBj6/pIZdMxr6hNFAek9cj0GZ45N70aX/Cxg+L/IIY12rxK
nFXTxGaarRVB5Dc5t4gs/ONkRGNOMc/zWBQLYSjRsmAZdEi7zqtiFWrM32L+qAtPFI1uxGRcHu9E
Vptuq8NQWUQsyFa+wbA9cjY+9tOEEAx59j2EIX0WGk/Dp9bnr36Xz3y3aHaRk/Iiu86p1cUTE83U
1a90X6QLC1hTTDDgFCxreix6Heuz2FfAaBh3D8NpNetX/Qahn/7Sb4Hmin4CApzSYIb5eo3wQ0fz
Ho5yH9ZAPlCG+zIa/e3BLZWtNUUfFPHzWQNrzgP+Rh34/RjJwehXGDmOtnIELmitaD0azX4fH1n6
wDeTMZVtPvcNpDl+Px0OQE1rdmnQ9B7gS98bca/zUaeLuQEnjHR4KEqbp8eDfP1D/+zyMq5W/SrC
tnO7tGA3O7vAmL0H21wgjQM3UVQpFWNGfyw9JQBQIuo22QErLvGgz85a8Zo9GA3MTcnLXyxY68dV
o+OZnv54VE187HETN4c0OmRUyJh3bMyoSKRHGsXM1vBmsfjX3+Dt3DtDsv9hPLRI3pefVolYuGTt
q2DGmXhmJQs+sRPDg+lTs0JRNODWWDFL3wq9MCb9DrzTzHoe7HKMTkMyBE7uwGYSb6/XsHp0MgBx
CquiO1gHAkbwQQjWPZH8gS/Vx+iBQffMwON24/sYb2wxi06Sbxawp76YM0TmhOg8EAkhtq7fk1jx
MogXY1Y1M3n076jc9SzFEJZ1OCYQo7YKIy1Np39padeN+dQnZdPrQfAomg57jVq3PV1Q0TACOWI2
ctvncH3gVFAhWWdO47Sy+MBGIHEf+X4fpsfN7D5ohHGvZ+DjMs2aeDqcdEU/mb4ORmokornKZwgj
/M300eaVHfEw2Wt9GJr4KCG8m7mOazBVFGsObZAdXlK+X/Gq/Gg4OEa08pkYronPH8NXpONR7Eez
v+BIdiS9ItNjnBspnmYmLBiiMGyzB9tTNuMimr595kNqXypIWg4b1uHFoGDTC8KWxCWLu7LT+cKC
x0h4xn2YF41IjJni3K3NY/kfTJDmBeSG32fbGVuOs9Bu5wHtdoUvXoh22LkS9N6QjcAuBr1BiXIZ
5+vUUuNuxkFPQ9zI3pTAL1kP0O0g1i1BO1hFQz7dOShXyAGCYH5H7jYPMIgxXdPkGMmzlKjxzd7d
DPTfRv9stUxI2TSmvDXj3qhNYti9Huogj5y6x7oLmLvS0zCVxOhtdS/Gr1C48APX/M36SR9zcHom
3yPgKSHAMT2GzpkDcsqePWc1SmvEzwrCpaVvq9+KJyh1Dmn6oDXoQUZTIyud3AYwz4AFIfDhdQBg
QVVLfYSCGpsQyObADQIJN9asW5LO5Gw+U2RiuG7xe7Cpvh4J+onJVEBMoJEPu+Bj9Maez3W+4REc
XLtR9MUlqLHOKTbDiebgmSF3CFuAOIRY0ROVa5S1XRWeUC4hqFFLfD1xCSBuM+oLXATK4BYsvjJp
NHnQ4EljYmP0DjgVnv0u7ZFejdNp39uQBUf4tDKXOdf6LMhLczA8RhAfgsIIziju2YvP6BTN/LLR
XfgrhjbR6cCnm8x0F5b4l4x4RU/XYNBFElGr0JpBkk5PnmXuMkDOOaH0fax+o5lfCBFdowLekjgF
ONXCr8HVDNkG4+RHt+DZu8VShiRMKj94eRNVFpSLXHsDmVx5sLAKGDyE2RtuDiqNPpgf+gWjrWHB
NtmqL7Y9v9nR4gMecZHmpTu+GwFhMN5d694pTtnOl/FOAVvyeub/YtXPdjgE7X6XoM7X9QfRI4Pa
4d30EVPSqhYVR9QdZCnp4AjZIsgUZCMuEXtfXSl9xvPp9xlOlX7Sdrb8YJ+Qw7c8OtxNJw3bykBR
yfP1dzajoPRzMLXjvux8R98k+z48R/CXKW9klrtnrG21Kl4mmZY1m/+WArI36zoWiuWpbmA+8FHc
U6usdtN1iVvSnQCiDIFBLdQ4EO2Wr5mZnJoXWO4CbXSJgalyTbuBgl9XEeQS1G2Os+zXmuN4iq9u
wbxi6fS1ZHvacHFMliMuLA75Le/oEezoCpQxV9OMGXmkymlMJmiadPlxqylGfh2wUGmWqmXKGMRo
g9NOitpL86H+llC6q6tGriQnHA8SXtFtRnNSYpwZyjTuLqQ9uztz46csf9pinJxIC9SbEaQvrr1M
wBr85n+NP8ogIORq8EX03dl0D61NN8OahTdr4n1uLC0RHXBus2AXbnF98IvzHY4BT784zA/VfBKj
TAOYBbrSlLFKnLlJapwh5Ky4FmYg6FRiRN0kqLmmHYeM6qhWUULbI53fR4wRyAg66uWbkicr/VZH
Fpw4bRmsFSjIpgmR2G4xp4qiWo95mq2AQXpbb64u3sxg+gj4jPnoaWYdIYY3MwBEnWPiJCR1cLGS
diE6et++WAYaQ5WnZufN5LH0jCz1pXHeSF1wz+BknQJtwBLtoQbzCGThpNbgk8UhcEOsJ8k3MqkC
HEwapF9UH5eW7NRQH/L/DgZ/3WGtbN3dKPv95RmPpWUKslbxHC6nJBmaJf+u7VQjCRTg1N8RSVYq
SAkn+D4s+CqRjqq8LV2mhBSbucw+M+pso1luVblqHQ0/aEwSiTNoAoh3PLMvo72b69cASQWT6uv7
Ffcwoa+DOAoRlhkUVptUlScm6qVdMTzK8DdrDQBH9K6oVk2FqtZxIPhV4CrlUmovJQylNygaJLTW
Psw3qzDzWqfJaXLhVhtWgTFKtPiRoMC1yJa6LKNoUkFUgDOAOOfCYseKowwXLJtjeqajKspQlXys
I6R3wyV5aPai0AfCcbbWruO7UBjfhg8u4MX5Y94Y58bf4Rv7i/4D+wxp8rCXw24OFzq4fbsIYIIU
OyM5pQQdynk1gjQ2XOYvglWJESjdCFALufMo7p0i0XVopRKr4Rex+hmrRdwnyPN4hMLwkGjAYkQh
shWGMxTuXmEHWXNHenRObSTowXs7bGyOSynXLq0CWDB8mnPZbIwzcxoNoqdbxJlwcaHx4RSD55Gs
/9LAopZj0ReFqQohVyTKGjZTD1eJ2Odg3mEIBDKeYlBL+pxqPKfvXD4IuuR7JArcOeUOyD6DB9xY
rB5pJJ4vYEh790NXmzVS6fwn6smavPJ9Ve38AHsQk0SNyUzoUDKq03KUjRnW+lbqq2amgpGaTOrw
aOdLPiAZgS6BlyQKHOPZSpehWdUeohWiDyR39gpUfb0Jur2MwuQb7tmDNyz0sHwPLwvy5C+0v9m0
0iujtNnNK3+31s//+E+/0MYgssO4z26JrVgNNmHDoYXWLISnj/klfpHkFqzZ8OSVmhd49FbNWfSZ
VkE7bwdR7OCe8b3I2WV0kvyVJ51YfVK2KcxK2Lri74lvIZScl94gp36wUOSr0uAzidm0YpQAc3qy
7NJmU2rlxJ20bKRo+6Y+Q5gsfoRC/f/6ynkIssnPmcVSOGi+ziwSti9OecYrV2RXp0yiYtUqNbYw
M1JI9eBMprs00kwSix3aU4GleMWZx4rW6anrcLLoqg0bfzjGoEoaVpj6vb6sN/PdfActu0A1YsCT
z4U/Bj5zmOKQ8mwYx+Y33jeL0/PfbnFl2Mai1isGeSbX5uePbqVZqRtJ9zt94FRzab2mRV6TqUau
X1mU0337MH2jWgKtZ8lN6c7tz2b+3bx88CWsANjcO8fJFh0WiQv2wfWoCFlq3mAUTOua7qsn76yc
ozSXSU0JvTgAejQ/n45k9XoxpJpSpFW3RHWdBJyItAYPhPMzs9oVr15dFInUdD+tWXHr5TadiQb0
EutF1vn1Szn04tFLqDVzS5QzeTiHeXuGvQ180gqp1ReuKTKpvqK/2kbZpfdNPRmx/iX9VWcWfQM/
VGFcjK0602eL3d9E+m0UNBDx38B/8c2GYClShJ6OjDYz6Y+eRN3NcYCL7iEqtw5fhSwRHXVjydHf
ISBEBKhV4UGkgmoaa7HK3FECY1kqaeGCwcH4+RHTNoMd3kkVeAoxRCLYghEeLyRCsCAYn8V7dRsQ
hiBNi3GtWSEaLaE5IeWU6VBxmXBAstFj4DD+OThVbufZvOEnjNa73Zim5mPoua4pgwLicsp6lUgg
pYnnOWk2NJM/rlrKVYQtDA8ChkrzgH/qgC+n9AT+NO5wWEvShYeGzW3jyvNKCrGHc+WjfPkfiJVw
PPsF5HXNH/6lLoKO/TxxzsPE2fk7/p/uSCDFC7f56Yq3ntklXzDH1zQv2bmL6J1SvQFdiz42RwFG
K08Zh3s7yLcbStjmoWQ+cBMaFta75W3y6t16yPitiqmcQVkD1CFkDYmVZ+6mnMefyA4SFAsJs1IO
2LO98XXB8KOJz04XG5CuXKDui93quWi0ANK5bdtCnzP6wHYLKxshGzwCSL2jm/s4WB/GE40YLB0l
kTywMPXGucf59G7mBXfjt5G3D1TYdFy/jD4EKRcIIpNuTenSDXJWetRpLf3QH+pQoHwh6+7rrYYs
v/r7K7hyi5Mgj5mhDpaZzEEUDUKyhczbeRf/Z8OUqdjhnInNqgMR9BLIXFeJ766QW2jqI842mX+b
/25CapIvlXz4ZkKOySO1dXS7c8ENSlMtkCHBMQA9auFK5iPC0hPYcLzrlnA4NMusrLt7P5gvjoeD
sfP2pAlBmW9v/pqveIYG1Do+eclKaOcv02tP4zVzGN+A3C+gx19H1ebZq0SfYNYr87umy8mpICxA
sxw2OHXzuEY+jbpVaWkBMjEwkl5Cr4Vo94A3ha+97ZEf4EFWGIlmxaA55CT6uIn3vX3vEIt2/6Ig
TNwywUMb+NVSg5azGoOpAiTel6uXp4aHQM3ZQD7++IXmr/kdfocPEpvauLz+0ZDQB/5gYERDgNT9
3N/BKNl1j4QhsaJTYTvnD94nvJd6N+/eij1j6KnmJHvg7RNdRUFCREKpTNKuRpp4SH5xCIjThVBm
Tyf8e3WT4TBDeTAdFo+wQMbxcmVaIO5fiQnEB6KEf57oHWYGoSUGOnqNqsnm4pF1H0km201UKebV
MoWc3hjs3v/cL/benfx+j+GafKMZ25b6MqB9c1T0KFc+BzBJvTq+FjSsu9n17T86965urz6t2TIW
6UwZKpuXsglP4fU2Hm/jRVpKlf1FiIQUqc2gZ7ZyAX8rnNcmpwGBzjlNIUwjfoCpHe2mn4WmWtUn
DdzHcHn7Nxdgx2QACYAaKEYZbJ/a9FRTqz8Q2uxirkAmD3k5GPeOnkGxM2MER76T74g/1hllghHF
CGoYzE4RH8VUmZZMAH52zv3A8L0PP3bDFWNMtFha2ZQLeUokCh9VOhyy8GPFdE3SpjLuAd2tB4OS
h6sDXgoSukGZJiWPp2CFq+TeJTpBHiPDNnlAfiCpwQhpNybH1WvU8Ouy3oBGQsKmIkQGBq8FtWRX
XL4t6ZxSOuAsmgiUZWnv3IuRPVK5rOiOYwug5snBufVEcLu0L23GqNNM0UWt4PAgsZAE6CidVAki
0loCfQ0iIKo/cd4TMOy0LSYJZcaeyX5jfaw61L/fg/mJVER/3MS/+UmqwpFmrGL7jDoFQ+SUYGir
Zch76txh9pzQbLQzflcbAWQTmOPHP/2uu4sMt7vygapBUFzOtu4BgdPb8DXMfrXCZqpM+5KfiAEV
1qTmjpagot/fjqQcn3f86zt930ES9TTknXKUxgcLVIatGgYOVJJI8V/ny3N/GuhzUqNiQQSKG2Wj
g/OXjJz5/h2sqiRdRxnArFnmm6B0a5jNE4OtRh27iyKOH5AwkvqNAdiFKXm7cdECczCXZnMC0Cdp
qNra4gmouO7dDZsR1dnoXTwA2fS5zeTDHMHFHuk/LAn+p10JirjbNNzNtZ2nEjA51erLw8XZrr9g
s+vS0fiWzcrwiFLkZOFpyAig6lgjVmZ/H7ukXvcNssXPNJBC2ZMq35H5oA1ctV/QMkgq/FycixmU
15FK6ua/mrd0Ucuf7o5f3bNbiGikMSBIgaDoecDmNNNvnO2Y3kXlSQUDzVL0i7Ef7LzyFOl2qOyP
ho+8T/PmnVo7ZfXxJY0jn07PS7BoijhAMtMzrcg3fPWD1Jvlox41dWg+aUCvaF8fi/aOcGWdgmkm
r9xSCkphHAmFiMgvkbJxRkBo1BTdNdrEMG9RlNKLJLUCJfuxTGSqigG86zLhB1f8Vc00XMM23D/D
6Jp2l7aeYYw62Vv/5hjZsQQYsgVj2qr6UcOcQzHGCo2l0QnQHZp/I42lvqEPQngn4iHjcIKnwaLz
mcOUZz4T/l2tp82L3mzaZrPmTjpN2zUnLj/QaJot/uE0HZ5CCx5KWS5ohr+giISaULobBqHmbBhN
w1/1D9EZZO9ktlisLm0c7mgYbZYlOwJkntewo64O/8vB+4xC9EY7i7sYXSzTfRcB/6iD9g5DtjL7
zubXcvkeGxBD1yZ9gEqr1wRL9qac07SDOmzHvg/sT0+NTUljIHL+bqj7+g8eB9zYRxeoY1HMKzqA
RXOqIcmpAYTSlrGmK/NBXBRmfT2tMZXNOJsDMpSnFnYmWGeJ7KpU/5XyIDI98GkI57md1VVH3HlJ
JlKBvYoJkcBUZwnVUUGgkqnCRxUVYlI8gF+zCwxRRRW5L1UG7SQVDCKP6fo51yIMmcw4pIpNiVS1
X45Y8fUfLq0WbkcHYn7wgN6IJ6SUeHAXydxFTlSNicK29cYs9pZmavpF83ANlEltzakQ7hrcbMKm
91teQgRB/JoNwrNQnBuqs15mBSI+MTwQnv3TmQ22/g4jTMjFalEIz5HPFHdIL0ykjOG2WU57wbO7
+bsaUYmVrlf7urUKeENcsUc+Q9r6muPxhw0gK18lGhX2hrbJyz7xgOFaPLsaP2hYcGpQ0Koulm78
j0heaGj1aZ5QsrFHb0b8NS4QFNVx0atVcBDYv3jNL0YJymeIOaXJMKGU4YsErM52jNmffPsb0pdy
qwD9Q6jC3uwdzVxzGIcxDxe4G0II0dNk6yf2eBq1gZcluZIhLlUPnxXSoc4sa9U0GoV3ABRq2O/w
6p3MPcct6HoXfLrPHuiu+nWcOE8U9Q3SvQ+WhlqkTdqlfveIXuzB7wvgQ+3aJ5sjucIwMGcsaHpp
YdNdKhBnhJwq6giDJlxhhkggokP3wSKGYDNlcdOPbtOwA7bnQTS76VzxYDXu1Mejt0WM0ycA+myM
Ajh7e+EInmczOXSzSN4XTJoh+tHE/SHv4ynQAQBXR8Zv0CjTM1AEZcfo6eifaig09GIpLqq65ttM
39aUIKu+Oz8RN1W1DtVLNH1g9EWf95XO/Iomqxg7JQewRnRckXKfVkhl6wr2lUdPBgsrRv+77MS9
OjlaA/e29CmXWCAUqTKmyHWkr890khOT1yJu9Ld1gNFgoAbdOoeB9HQXLLC1R6RLl0a50lJA0RGs
S8g7sa5m8vZpEnOGzH+gZzHbJj2rpMm+WaMdrqp/7h+Bye26ZKQdzmbX7awMQilhjtjUpQHuK6Pg
D219t0tisOqSIHQB3rqdLh4oyDhJCRDhFzswDLnbymGyC/dTsVohLq5clwOgYZJiSFzclT8K0Y87
UlBJS42R5Kozkozp7JgEWB7adM2mzbNojtwOA4DOhs0/OV7fdisIBFbfNb+A6RZ1GJDQCEimWy0O
AcYicK8mgxEmPKny38ZCXsXXeby+FZHX4M504QKySacUrG3TZFiRMdJB0LJbjBuakML8iOsUBvl2
Dz7ueP3l0Bp1/3Y7DQfCG+VmrdJ9od5N3/EXPn1f2Br88ukf0qZiyWidmd/wNrvSYVOJUni/LDxO
q0bnyLA8qSX+RpoGyou/QiStJzEalXnzeC3cF9N63HP6hnQ7L6s5sg1bJ6nBRuVI/QRXfqe+218A
rqnQ3BldwLuFilY+beP0x+zBFWfIqnPhoCH1a9etkxyDWC1aN8+wzwu02g20pbWE7mDB7HcO379m
3U+G33TCKycKBo13C9aAsDZIielnwyGc9OVwCItpiATmxQGBkQUfvbjRBMGk8QsTpwIit4QxYC1n
EFSs9LCw1JaB52siTzCXTzbNacgOe4I3h0ds0l8MipePI0RkA06wGO8IBB42Tv/EzKHOOrao4ud6
Nii9iKKQGiACMX862EDVVJ9HRFwZOID3linDr+msD/m55/AdlbJ+i8RBW05+2dLZy9ZGHUQpGVTX
Zjgm4UhKjCLOLncHRqbkFWndndojY6IY/NJ2h+AvHB3Y3AIR7lA2NbLgC1V+rHimL0oQJjRAgDRB
XWCuLry24H70eqC5e7sHJY6uCpx/SY90JNFHJhkG7hc5Nrs0rlndEb5KD0NdixSf5vwVnnfhxRDT
A0YxphHRe1yG8qiTXGd6hpUp9AlWEExY480ALOKbSOCEk5ooJNRDPdBrShwI5DzTDHwWDqHrzHfB
+7HQrqeY641ethywRMhO0T0G8yHFwPLKqbVRdmDVfewg2MBu6TqRlXeD64ZI+8JNGjy9/tKMMKre
BmYjN1BXQeixSNvkoMGlq3mpOmYxoILbJCdj4QK3rljWh9QKfY8jUxY6cZdP30u9p/LxV4Ev02zN
cVDikAcZKDj7vtBMnUOMPGOhFMEKStjm0AiEmX0bylhk05X1tfoEKuPBDan29+0L1gHng6kmCuYA
0rAP5If05mrYT5yMdV3Xh7eRNPccs4B4Avd+5uTKTEg1Q382JXnRObZyzBVrcJMj4OZtbFsYAzIe
C/+O3PQ1RuPbk4fthrZHuX/Hh2MH1lcmE9YcYhW+DSBsQLVZL3EEM975nxU7Idh8MSU13fqywj7i
HNAZQLkVPMl1gAiVTr8cDK91LvwrgVMWuWqhnV+JG9OysV0c+NXcx8U5uJTLJSCTRuvqXUca//Hc
m28ItuaVWd/Y9NwtVSao6qrhg8UHZN6qwHR8Qu+knEZLh1GiUYF3EFVwZtr6L4YsJsEFQ6L2sSkd
+6YlX9lZLIMxkkYmufHxhl6FNmIZBqUKHA092Hlv5J8HRvfhYcg7gl9vuooEV+wdRt+mmxhTi4Z9
XqixVcFmmhQAy+YOv4IGD2y5z2GABQRGEJ/RbIK5xSSbrUYYgEyA2QZhXw2PFUbLxOm7XeAQ1XHZ
mmj0FT7ih/6s/YV1nw764A5vrrwD5xdRbiWSczj4SPMabsBMDhJBDT6jz2iHcXWeaU9vJmZ2Zz7r
HWNL+k76CzhzIZ+CLDUmLDGxQznwhnCFsCpFp4Qg/vxvCx0+rOZZV0EBBtkCJ1wZLSInzUIDrH6+
ntH6aT3BNIH3uuuBQMSKGbpEokd1rcbAf/YCakkNCbf8eVslOM0VZ+OBopG9iscrH3JpQuAdkQx9
KSRkUyQjUpjwsXa8igLMg6EOww76OJLPqWdFrgpDhUS9I+Sj0KkRtAhykHik4qcR0ZUYEq0FHxXQ
UpNc4p7inyz+8FskPc8a4aLSS76jiKPos4X7jEHuT5ZHVjlKSxxqAgU0MTUfi+wzybuyhyFDMRSq
BA3oWwkm4GQKl0UYHXxe6CifXiIewsl29nKWKaVOlEIRCXT8KfpTdwAky/RDJZdCq4wOC5xheXuq
VmjWPM2qJ3GpF+qbwhHxZNeC1T0LVU7pAh7VrDiR/AmUUT7eFy5DWb8s+RwR8BZUgTFK1GcJQ+qU
MaJ+qH50wkGog1lX2tXKzhROWwY7xwxgr7eoApZ1cwjtmjuEMD44s7HZOprhkEYnd6NbQSlfjdQb
C0NlzHxPY5zwQ8hfOaY1JJr+rx4vFzBxlVVSTCPOYUVP3JTImTknS+TuY0pROBCCHcYNcm97OlX3
rw3fVCj1GuUGORcsE3XJuaD6Z66LmoaXD/O4oOTwt9I7uMd+bYsV1hWfWAnQWH9v48Ykg31/2y8i
Hb/vZMZwG/4cmetmISKzbFLAPhAkpAFOsMF4UFFK7s1sSOnBHQG1MsqQMljDvzIUWG/QgwP8h0/n
xxcjEBwIDF/Hi7xK5CaDBQ7sc7rRM1L0OsiaOtIKz3SP0uvEIIAnlEG8Yggm+t11kv2PpzPbSl1r
ovATMQYICNwCoSeGHrxxgKiIIn379P/3Jfv8J+rZSpesrFWratasWYsMEYYbGqgWFCO/TUCZPj/D
9DYSyDSMec2rrqqlV7ox4Rl0z+9vjRvOu71Rsth57GyG2de80/2QXsLNc61AYslMzqNeGj1695ff
tkDsMwZoz0SNmyzCwInjATxxITXlBL/ZwT9uvUIl6dziLkAjRHzvA+wT1J3igl+k2/CCaUqED+pO
YWyhXuAHoCLnCgXgRrNJNl2g/Q3R4KUNLjxDLaWKNCLd0tFCwAofeOzUSDSSPvbViLecTIAIKVua
qGTlVkTTupbagxvkDLgkclJo/XdVPszirOKROrqXhnWkCB1GKeSi9FgZZWi3fYCgpyY/RA2NSfV/
t6qMUNyT5Kcp6QE/eBjgvJe4SkTyWuXju//gwihsNnWWD4rEHkg1euSabHJEVYo26hirUoXvTEDr
9x74PtFhpPPuekB7hN4GsY/8QrEZui7QfzBLardFbAeJzU6a3ulY54lwAIrZ0IYv2NFQl+NO/vSL
BkyJS5MUJ0mi21GzDuH3p1pYkF9gCmfbx27SguHXjsboNZHrVDKKaRjHfZcvRmK1KM2PsxTfNBFp
oDSP/zFcTVaTp+EWRi0d/nQHPIAogSw3aEakuglt6xC8RwQXhAieLDzjvy5tiJjCHiZQhGihRxNP
k9pntccd4hOrszxUrUbVLgmVaAPRQycl7q6VbNWuJfSFJAy4xWr9tghzsQ1D6vaW4QkSPQIz9Jvq
7eQC1k18jRar+pB396NYVTyLrmVBKr54FkxIdXJE7ysWD94eA7OGv72u/lH1ta66Gk+NYha1SXS1
aDudxeBBx0QvS/z6jxA4dj9J/Ocod0ES1GM/vrGZEQZu434yFEOo60Ep8CXSFfdbWUMr10CX/jnk
8D2pHVZhAWf8qrQ0TOYwTbfTWLOvVAjWo/NkPSrMrL+Cj6TILrgd9nNfTw2e6eiFbU9qetVucn5k
ajHQh8xjawPCRdEbZZymJ75jFQjVIGBKxakE+/5eKRJV9CERfIDfRGJhPZIuZAUsEQIVsftGsZLu
PyJUd6FXu0ciGEH4YWpji/6URaMgY7BtLcwVJbPs2SPJY6x/yqvXDY3Auez7BE5tg8wHzzZgIXWC
w7GrUxTtGY78aT4kyYpYH3+HFmvB6hEFmLoejG9jtb9SRwQ0VAJac2KuZwvPLAPbDMYZ2i+mcOgl
9DB/lW/dqCd8ouyLkmJYsb+c3DcX6eVByME5SYhhT3VsJgV6HgBr4HX2tkHTFkWFPTynl8fLU1ch
Chhj/Xy0Rr5UnX5FTFVa9PbJP0v0bKkv2CFK4n6byAQoWyx9QhKF/ZT9q8OrGipuBsqNhZke1qqe
maEW2rwXoNoXDdfQaidYs2JLSZD8wOp1KRwSBP0uVla8zgRTTNzo5iMEHzmEWVWpLAZ3dCEoNuyg
IDU9xLiofAhTqR7UB8ZrVmt4061w83lZ8GfoE0X20/9QqmvsQHgBMVcEbkgRPJVKS30sp4YHsub8
LMUUub8KnGOmjY6Qh4gs6JY1sfgQfFkcrBkQ3dMf9Il+UylHDRhqSvBM7rGisVjZDdRPD9NqMVln
X7CIPX0jP7LZcMn+EVaxlHGIZlJ3T7p4D6TqXq2F8Rv6V1k7Y+tBCj7xkY999AIJ/xPGkQPwWxsm
W7oi827wt2G+4+ctsrVXAGUZw0/Ux6m7jTI6AmZrcqm3X/Th2/ItwExARd1ldNbczcFTk0PqiSVw
xqye4FdDgYVEJF/SygXBAkg+YfHTRS1lJgdP2qsUh/TAjeKLTDzTS3qMk8P7UsDd/bQ8d+RCQfnF
vCK1kGuyRxbSugT8KbVwX4vzxDQrUPgIzmzD44lDJu3q9a+ukvoaVYynhpnJw2g3+kOtvYhumcpl
Kl9RLknNvJ98AjJfDgZzEhZCU7oF9ANIjnzL/qDbZpGMZIlKuVBOKpnZr0qrEkoqPUcH0tRb1qZy
Mv9aaLKqk0MTA/MXmksIsz4EsFMrBLXLP4C9zL965aQLhPaHgGFJNXKsA/05kHn/xVtKdKV4ZQyv
NRtcB3uYlav2ITwDDYbZcX58H56jU0/GPpx9xc8H3/Gx4rq1SWvqTumziZGB0R9zTQvNXKHsQNxA
12cH/JzJcVGImP8DytJkpGp5f2pq5KSrGVqGSuNUMmvVOjMU8GPYSotlvt4ylcyuU8xU+MvzgmOy
e32MKJ7dvD9er8vzcjvLzrezPLTh+X6Z4Xu7/Jllxz+zG70IznShWIeP4NhEbYqhBcK0d9uR8WaY
Jr/weJRYUS3UAvCkVyudWrkDltcQXFFxgJ0l5EoOUs3sAEpgGEwdOH9JwgeqbxOrbmhFiT6LXMmM
mHkrN1GrEEc9mjaTQFqJAnOD0n4ESCgmxEh9go4OICvB8t43M+TyE8442kJ4y8tUC6ku9ISep4/g
K779ibxLEoWaAvesNHVGZUvU9hnlODbzL4U4YPRMqFPyoySmg5Nd2X389pAUTRszOLp3mLrrMNW1
aXHx5UKZmNCwm4dUglIddZthcXoLnrOVX5KBgNU/HQTFYA8+KoApyRfaDPl7OYNvSOnk8jwM4B5Q
ncKiazWYdYQvVgfekPT6o1mKi+gw+hnsRqvX6yQ1K0XAyeyo5cEYxh3V4PtFjsBudkM+Yvk2T79+
feZed9PqijeHaVgY/Ixv081YkG47liq3qz4Hm4meAbUfn0nsSZ0NPSIBU2jt89RP9+0a9HSJa3sz
TdSvaThyqpLrMbH7/UUD65/+M73QM/XDJWa6XxBPuXTW+JzzPM5NiWYieXRT3rrALZ0czborpvna
PXJioGxTbzYBYDeFP7JuxsU+0/EGfS/vllsBjEWAJeaaLHDzXBKU3BWLELOL3TS7rrsYu2UXUwZp
+04oVxy5W8b7HQWp5M0qPpJdSp9V62irrE/MFTSofqINmiqNzy31X6jnivvJ2dhbIhDc0VwdnaSq
qlkepda5SQ/CVCujukDwjC1gkX6cKprJMwXiawrJb6HMtFyt0Mq3Vo0nrI+hqPWChvZKdCm6j35s
AHT5WXg5VR1Xx8IReSLBmWfS76pTwuh2W0YqCSwD8+l4Ot6T9sNDaI/brhqRAzGIc6PYt6qPKiTE
DhrYLmqVaPFFCsKMxb4D9IdxtVw+lkWd23CYYgyET6yHZ7bXcwtcLKGQAXIM0FrlocS/uifwZiKM
B5YzxRqb2ramTRxQrtCVwD7QuEaFSgQZiMIM8g51Ugx8XgdbG2JgQjp3B7NDsXKNiL9IAb6vnmt/
4aqRYQzfJo+PI80kEBjZHAfHc/j9R7Vv/dp++6KlGmWLuCisVukWscfIJ49GGKu57BzU3/oZdgus
kiVUjjR24re+Gv3QgImWVff+ExqOmzaiX8NslG/mwApxFKLn/nGR66dqBRr+KHe4ZYmf8XXS4PA0
sqIXUrysGk/9O4zR/aa8e8eLC++wnFEgGz4Q1jxTT66uy5VWHMim9L5ekNtk0J4a55d70zIqypXj
uoOEpRNbkMoFqY2k5kK4SbZO7Pzo6PP3Q/endqhf8GjTjdwRh9emP26kT/D4k42WrRgTt2pfenR0
YeO9jc70koHEFT11rkNkY4Y5SFx3VCAtynrEykXH1qpzquV6APadMyuRaX9o/nVutT0NLk/NYyXf
yXZQF2gX2pQGw2m/1q2J+k9FCerrrpzCtTlWV/B/6BqQrWyvMKczp/oRlcR7sD/8lB/UNAONMjSg
ACENeFWDOgfqBiXSdUnqInG8+Cg6xzYL9NTtXZH4oDnkZZaJMrPDtXzZlY+FWmFYmq17X4MCH70r
59flH1bpqHAt5yjsQKSj+z1ZDUGAXkUC43hQNrdJD7M9OXBBXUNSqhRi8iy+rCcUWANUJgNMwnfb
TxzZFR6VvHLdPinGelQmMAr/Uu3SFViJ0ynvslgMi7zncEETgK6t6/h4Qis0oF+nLwty0ZeI4gSa
96p2lUZMzty7uXv84iMy54bd51C/0H/rySkd49D47w0jj5cXu9UG3h43qn/JGcVsqAiwmPbPE1Zy
yPe9ikuD5E8Mm2x4RiJz/UV+yaSBgETGLLWXZ7Tsx8S/GmorTxODGGXYHy+LX4JaUxigDpHpDIVN
xIp8Uz+AVCoLnISrAbKH738eweODmz9IFG8Mudcgyaa+yP41fz4U56I7bvANOfqtSuAf8TWJQILo
845jIUsH1Aiy1Gjz8TiVzx99gwkTnsm5fRtWHCtk272Mn8A+TluaexYaJaRDzZrwUL69huKRpRKj
dmI/+Fv8/PIXmiq3kuMNTP7SzrGuyb8Pxo1qTWXjt96WrObH2Qanx1ouVc6f60/XSurUuYzX3fFl
3KQapAQh8bv7iwBUI78B3H9upoFt4oM8h8AS0BLJEsWFV+Gjov46zlic9MhxeaAdAEd8cUUvlAN7
d2kKgoJDnA8CmPkjp30fq/t4iNFvcXC4xKoFAiIgwiHovXGe+T999zEOESEVu7Uy9gREcalThxRI
Y7xmczD6SYK9N6o13OgSeryhFDCrnMD/UoIYfFqt4cz1SjZKgDvIpoKYF+lR3leHSahUnB+niJ14
/6KVxcbqHeExxz6zplIIdwtpBNnihK7zS5hHzxriO10sHEUC/e8BgTv/10ieRlbUWT1mvfYvNdxJ
yZPv6SuWSzY4vUlMNo4ZonYWGKw/lDZ8q9DMDKeTrS+OIsGQYy2EmNaBNWLhqyQqlScxDal3e49u
wvNY2PxGexZbGyXj4rarp5kfqsubg8ikq4GwCaCBAhVPCOxZaSNPXizZfWjAGFBBwNacRgSKja08
tvF25v34+Zje3kmL5l8UUaRErbMa/pJU/kOKjGo0XA9pGuvouXUEFCSWWZypt2/m2VC45iQP6l0y
TpuS/DaPoCiRtbmxB4u/LbROklwLpziQF3KGE3SryjOR6gymhxAOi343Y8YND80qNZXK08ZdDmNy
lQShO9CZ1UvkNSFAFgQtg+ZPqNiFAqwrsgM65IdaVcqo6qt34D/qKDaLzeKxLts2hLtjOysbWm1q
m1X9usZBPuWGu1x19TvKVC/Ifea4gcc3+s3vjnC4qHZ5ObHXkyR5Jn8ueI3oDY7KR6GMAn2xl3mX
cCUuINBEoyzhJniy69dDNznWrdMIIKkmpG93Dhv7HXAMdBfnK7JC059b+5uqONjP4+L7DkNV/WJV
4u6Wi9ty/TK+BTvW6L6SBx6qa06DVuOvTGtUaiXyrdP4Wi0hPwWVqlNorfubaD9MV//6aZxAhXOz
xEznMmq8a7QZmR8IBF9g5naCVuWz2qhUEL3o0V+1EsL/GOjYW9So94W55itOq4KHkszDhzHWNcK1
ewN+DO6NTpnfVGW60BIPcrTmAtXWKuF+7srpqpHYaMSa1IP77C17S3IoTkiD/RTpHX9zyV9qIimD
Kf1ip5zdoIHEQrdaMy3jTJMxhkIue12CEZQQYoeRSqol4U85GTZlWrRofChrZh+Vg7YtF8kV3arH
+a1qdsTDROpb/ee7cpzv52/161jUJUvhjjYuQSGgYoE/tPXSCfpo4bSqbyYFaB30KCEf5nRnNkUE
4pgcLr81sqB3Tq9a6yPh5czCJHinnr916OlktVq2Z7JGH4UIXrFiof4iFEE/l7BFT/hi4wgDjyw0
/A80F+r3a/Uxzb4/103s2LdDdXOram+QqGS8GqlQ7zm+QMRD2uYGzUADKmii1YW59yr9ETUffHaL
oRJoC0WQznJHLX1iwrwtA9Yd9Z0EdyPY92oIJT7sKOSK5AxT1SAhiZYY9S21Lk2D7jsVLAU0ztK1
3DQ3xc8imU/QyU1HVg2kQ7xDNHJLEany2hyVY6TaqY6lEKmFo+Q4cSkxVC1dUYGExzjFZC8hLCjj
3WPT/Gme4BPb8eNAIX4BOqmH+RQxKKFuq3VItkD07kOfYruWUiSrPduzB4VlRuRaBAqECSBKGXR4
yKD3yp9wWItgRszobLUAKTFd+UbxaobG1qOcQuKcqqB8+dZ/o9Vu80omjrGNsq8/pfJmaiZBDreU
M92Q+KRIEMTbKbk0Mmvkztxb+UuQCk1VAN5Dhorq0Js6s4BRK9Jw8rlNE0U0YAmXsVZ/NvkhpKji
IEeyoalfZPPcts/rynECAkr2tEt/wegMNX8VnKM80o3rkWA8IFBzG3kjdmGuBsfiMn4jA/dxQqfl
A03OPY3CINYD5X+Qex6Si+9SUPFBVRAiMUSBCKITbbWtHgc+r6aw/NloM0HAGOD99J59QbX6+ImN
xE8n5lg+j84tmZcgdHVVsHOhQr3kojm35Q280nI5+v4Bk2Dcm0X23NTw2siDCbNt9EvL0pD/f5Vz
mG087OVhXS50aCZb6Dz17SO5G2FKe/RkHT1tyjnkfSmTKZS/0+XSTgmHv9K4ZOIaOZTtYjshe/D9
qH4fK6DMR6wLsfcjyixTHbz0EvDxLTrV/mLBVOoYv8en9wyaE1NYLpSHjAto4Ne+w2L9hOod3Fwy
/fvWvVscp0eXl31vPS0s1oNUeGp/tbKTP2p49vQU/24fkMNZ19TRfiBT9bGLTs0iFqa3npVqFDm1
gCFKoZ2AOfn3AljD73A737L55lp89CDzfh5f6CzxVv+N8sT12Y6SsDt+6uJ/QxO6du/kP8O/iA2c
z9nUUSD5LU/Bijs2ot+SiDujEvHT++7tR3mqhLKdM9WvX+hRvOHDI4BKWc9flVpY2Axo+E8zmAss
xR9qeYlFpGc3BhBYHKDLCkUCRncrJhU7P9ppcFZe7vQYsCgLTnP1gJJumv5x2/YV3+irmm/ShRK3
5Tr/ah9YllQh6flmq9fuW4vCSKSaD/CecsHvEh1I8oObYLUsIoikTOG1brL6BF9MXnTqfTekTzDJ
7TTdYh/VU2cfFmr6RyXc9AMNh871N5hUvHedOmtqkFJ4wNk+7WRevzrHmWU2ueZbg8qWTp46lwfE
Hc3VkWzZdXqgV10JhhCyaPBDoVlZDomuzAICralSyaTIIGFK3uUXnTAek/ctYmR94yILo+yRA10Y
igJ+PdEbFcTEYrume9ECPuxi2H9/l9rIF0V+8Bdns9G8NQs7MBnrvLcHHcRfXhaZ6uvCQMesN9Qd
mKxm2aV+CdBLDydyYaiOfHBx7IDmOyVy9qL4e2xfEh7xoZKu930jNMs/lfdMCkB5u97xw+pNTvlV
xp/BTqnvT4On5IofSDkZbXliKRLz0mwPmFf74tz4C6lucpVHiAASb1lnmDyK1+hxsUD6o7XpshRq
xSoJvhovs1ojkEH0IFUL9axGnpghL/CW8MJC8o75cDW5Ign5Xc5N7Xl6et0MUEuvfirEilNv+TKe
fvWT/9gx2S6fQFRGbEnzuYWU4iogKpCPjtUMQeKmv2t8XyYHGhz8VujFci0/zy6NAhYUxg8uxCJL
mUv5tuDfX/Rt4oYt4qBtyAUT85nVhpRr0BeAMFNzhZ91q9RNDUt4ei7f3w2XTBdTuGO1ThF2ZJEX
wpKEBWFMKzHiDfKXh7rPX8Hv4PclBXPlp57ZdO8/dUrN09egcAmzzy9pdCr/ypQz/1ZriBL/7Gt0
DeaLf+fbhXR1jb4dO2+u8gWaiYwAfXJW5QIs4s4vMvDX38Zv8ZuI/Xir/tKMIcYWlN43aKDgJgYH
rGK5Bt95dB5goPbGzwFseCIzfSSdKmuRcXOkr7YpYUELa9wWA4RQeod8aq8wi5cfVero8Y5QPcQX
z1Rf8p10F/JZy6rU9QsKfRw/vVXtQmGjBYAILHvnaWBhNepzhbrBHzKZjTfAyl6pvX2wtIsxmql2
9TNATwYnlsqhmF6lprKHQclqWOyths/08bMXpVHmb8e85ZVW0M+vZtqtd5exxU8ygopaFKqER8Fz
PwH5CZDwNL6rT5PNi14qGqt4IEZ3grf6H4YsQu/5arovpL/F07OEwKps31/vNDnu4J+OtIc5Rr8T
FjtICkqkSj7QYgY+DRaFdZuFcG9SLBEBd1J4JLy67yC/QAcA6u11xOhRoHrrbeCwwIj6JueGiCN2
MTfOdigwL45/KG2KcEzaKYKzG+m9+xcwwqN6fd2y7WE5NQzSC2IQwsX/YMwRbMk3aPAE8e60kNkB
+bEjvUc6gYwcbYUl40qlpoNN/5n6LqAl92v2hM9dM1tzo7D4iTtkAv48vuMQQkwcI6+pagy4WOZc
P2Q7q4h/pj8z90H+7QWNi226cSkQzrFnQwiG0haCpgNQUWMFL/dUfet+hbQZnX+FShQLLFvFK/gM
9XZJoH+kYQL0py54WnyHpPjibhtsEOUDYI8QSyWySGILHklCc7rKQwA0z282xZiUzAOtc8ZLxXPN
yBpyUK+gBcWQYUPhWWCT48zwJiDLCv50G2KZf2esPTQ92ik0b4SnaPQTYyL7fp49P6F0GJtiqNlb
U6fynXsp+cXj8HLv3rtJF29vjjMlQdwuHVdmAuftarKeVmyTVNtyY6XxbgIEO7g13iKN8v8P5pOH
kJkaEgKDnhg3z/M6kOp1d+KlaKTF/+ffyCjJtEo4IwmH0t/Yurz/RGBALcvfOlG97S3dwbroLSKb
PpQiBuIW20nJYbra4nzuGGj4kf3hHzH4B50cMzg74AN3E7/X03SAlcNIzsgiy2xbqcG/gScvfmhK
OhdwJyT8xd3cYq6nLz5CG3NYaYvGRramY5JjYRyuoAbgprnl10OTHw5DhqXn8DL/hwBYw6T10O5l
0yOs7mKApLi79tjc2b5A7THd9rRLxaihTCfRQ3Z6jb0y0l8R9YzsAmCZ7x9Wf37IqvH6xTyThS1x
DirPy2XgbcxRylIc72Z/MzJPJxwYiaNfDfM19vRNx9VRSePi66OyAlTNVq68WfnMTkYcqtF+rKq5
a3VNKpaLHGdoUggt4MTi0q6DnoCkGAK7GAHkOKyz0iqJKyMOBi0ci/5H097rGG2nOi23Aeb8fq5n
pjti5tfp1KByU84A1lE90NmyGMTxCHqpqJNW3i3GcveX2k6tQdqtGaIrUoLPiXf8ulgxNZkWX+U+
qCGVLwQy3PZG33/WIyItqkv6MOEcXyiB+ZDKWoawbqngBBod9SfRDmvUuVCz+GjZDw+U1TYZ2+Yf
at4bfrr1Jvw74jbLXO0AyQvdhCmABJGN6pP4DfZV4Ez3aUEKblksJBHXxYRzxKDwF+bkYVZ9/h4i
C65yk5EqQeAz0vXvVxKjpd7TurPuKzdP8Uv/mhtfPn86fxO8h9w6KG3Ke8p1VtX0V/UGvAALPQI3
RjHTqbCvNI/scUhFfLB9n1/fruU0RnWQYcmAwu9qw9MLvvumxzwc6MYtXKBIs71gcfpr2y1qjeNq
GUaUgkpKKt8jGqZWuMIZlZZUrPAnrhY/kkMZCVkGyDCNRuAL4AgUpvezE24JmD+VWS+voP1SW/gf
KB3NO+CovVL7BrAaV62MXxd9ePEfstw+SITVO3xMcvQjK5LqljX1+1anouBLOjRb7qEnE7/ReIoY
5vLzs4e9YB7RswHt7O4YCysEa65I7y1Gen47/z5+PI4RYX5LXI5xG0ItlTCxLzKegqH2sECJGE28
zda+x7ZxQVNmjhdS+evcW0KJF9ImTtdErsJ2H377PCR2SbgeYtqYCUkXhktjaiqSGhuIvs7xa8Ak
F99pj/NmKdluyDqxZhgqkFlkYjnHPNcJcM2/GEIUQr0eyNGAxrJ3LLihBWEmkgaA7+R/qQ5uJyi3
TcR1r5TdHsMKRIK0DfK9fA6WAs/UQI7xbslp89x/VGXhVM8DbJo3gucEVA7lyYKUJU9JXLIjH05X
Peo6aYiDk2ajnQ3VSNK+3dcSGlIWYeX47KiNrMC9qoJ/JswFRL9Di1Jk0vSWuj8JNUH+SB4pusFS
F8fT8BSWn7o4IPzAZ0WI1pfqV+hoIvtDjDMFrT9+XmoJcCcSlUagX6OUdE54pQmRU80xZAh5wQWX
VKROU1OsY38YoACE7VZV+Jfn8FuhLLVbW6WPQBaDImv+mGQYnjgJIcD/DqmC5qbJoL3IuKJ0Is6m
6dXGI8kdkmhtBoKJZyfpY/CMaJLyOafqgzYw/v+KcrgzxokhlfqCDviukxhUR0PBKXtS66F4Irzr
FMybK7oCfDux2tyhK0icH7xqSnxL1/fBtH2ojXPdE7em9xYs2+NzpWdyv8fL05yu5to8icVckuNp
z1C5U3ScmGGhUcvVJQYoTu6qsMUN59PRTYc11ks1qEbjIV5kLnH3rq/KRs6cib90ilG7hOcI9EGX
KYiKtBd2aJhRnpeTx9QAl/PG4EH5GNwp0/S8/HRhB+Na3RD1gWCP0hAVeukH2FUJQPD9BK2aLnXt
pAGOMjwpNtNUxfIfUln8RGGD3FD03UUgk6DTYiSzbmiJLIgJBzci6K8eka89dui5ipiNH8RvRMHs
0ZQGkGEjx0eMHvP2cGrLNFjHVgqp4dcs9DH6H9FzNfro94cmB9mQ+HJrzyMuLd0aC3dpWNOLTINi
HATmRnE/iHdKJo83F3gHyYbjIwjcuBsZu78fq8rcPJsQBLFjD+AtBRT9jvAZPXhr0VHlHs2p/TRv
YAzqa5yJTc1XfANZakjfOmiwV7JdGLtAmG6NpSDfL4SUxsDnVmDsB8GhUtxfNhUiRXNZGGxvSK4y
Pv/SoHj9XDoipS11mPSUMmUklRF4gxZd58EfW4oyLrHj5nN9xgYG8Vf8Jx/S+coFOLjSAo8obosP
ydqDGTnsk9McfrfYkOT6x3VAeIsqDcW3ijppqINqeccrt01GGSBI1W5qWRl67xsiMXzGwjsF0ZCN
jX2k/tHpUOQ/lKY+bL7i87n1sQNSkIwGsNXYiYvqhX4FXjBOWpOW0H9h2DHxYHPAkDvToTCUVsq8
pTAvbZj60uBLoeNkPnj9AipSL9JWQmY10LA/Nx+WEKFNBLzChIo7XhCCwXnBgz2OJGLjltqbEwTm
K0Cg2nOnJ16LzniNvVX5mxZqZbRUzZVTIPUvhUl+sX0tLAqTTeuG0xL4jDPt8rKNTesP4WUZCt1z
nWB+cv+gnB+VH77pi4yXQ83ftnVm/6DvagEyA+4qXdqo0gjP/VJtPUUxdnqh1/jv+/31+UMJ2Pvo
NKCV7im6hk/fBIP5zoF8YOcaS3M+On/RAuesfw0PPOEE8LbOln9nhI27bJXIkeedUH4Pr2F6vp5d
b9W/5TE8QJMId9GBboL7/rZ/nuc+c5/Pn+d5ev48Lo4fw9PQQp6vxoE48NBMvec+V8vV8jrP08ln
ueMoMEjL4mfxM8sdvFVT09L0PL+Pefzt80GLjfEBDugY6UXIaLnKdVyY4vj+Ul4Q5dHhQe4QncPh
7/A8XtMQhTWFFKkpmL/oUV1Hvzzi8dP/jTx+AC3P85/+cc6bpPeVv2GBveW7X3p/u1ZT73+81U/f
t9tC7drMM9NcD78NLtJYRASUbuHcF+YyFGFldL+ZZh+U+JfVUqx3JjhXQSeaWA8RQQ6i7kONldrz
Sw6JIPNhJ7LoJypBlPVgErZC7MQuiM61SRCOOvU+xoAK7VmAcSCnXpdqBNmIDtRx2bMdrS/lXWMy
CU20hK2AmT3j4ybvX51vJTOQAMfUYCTsa/7+/lzVgPWthUKgRuNKfTjgE94xjaPpZ550U+/wxMm7
hosTQWQI4PGbipZT64Kr/IZ+ioslSU9gwIQlWUSzGa56p9MB7HrD+AURReGXIKAK+1bBHHbqj16E
i/wvGYizeeeM5y0YrbIayf6RAjR5Ms/Ia5LZal4zyW/qWoyQsB6FfBOkz3HKfStfuav46DwktzQf
wVcjDTbytTC9eDqU2VYlaKGma5pRH17+lRc7u9fITfKhJMyAAg+VkbnGxpwWovEZJe99QjYVrHCE
vz8fAQmQ/m+hs74qo4vSIZllykdlnPmcVqpzrom/4EC35oGSKO8xpshT1E0iEWooEX8oCdt5kVG6
1vw5O3bCrwiMMAxmQch0oDh/FFR4BwfsXDWdQ31+1OGOBGiyMMTuLwzybBYG5U7E6BJYQi95LqOR
M5u5m5hk5a0ZaAcGlHNErpCxa4WVEEnw8LNHyjac03iLjjGW/PM3Tt5YgE8zLOiU0SqA5MaBQ1fh
JHirdLUFbaI9H+24HxXytrvy6KvSCgfrSoPRrlSCgAEoM5aMO2+U3MJRC4A1oKq+jADvPOBuMUyx
Yj0vkKWHQZ7NGbcR82E0AqCFrMq4c2/4ZOh0AZNqhgBBfYQCemX02WMi0PAt4LYGgwpniUI+odjc
z0wOtXtnMPjQIYfsIbEZ1SHv95yGOPFCc1c+V2ezmVcGWdrGZ3zgiLVUCUdvEK59dQ+mH6PHA3Ph
IUTT1417MxsgBswXH3svDxqfA/oMcR7qKDD3vGEsqS+2GOZIqR4zAp+4vbtyJaysuKLWLOCxdJXM
LlcQBsyvbGU273DPy6R6Q7L1SBFwE27BjI8Guv4chDNvzYwcnLdVRPnIsHVa0gw7jI1Brl4H641n
zur1CPEIIr541vnQBFsURYBTUR/eIsV1/CsiOkTWClSivpBBglnTqpGJIPie4P+gNfGO+SqhHfGB
yVC/CrP0DwICZIH45O5ql0I2y1EcXG7q/Y9CiDuTINqlysdzlcbyFVGxft+N+GfEm5AdiIv/+GPi
+RDiG6t2yGnU2foRWih79FHCECsBEccTG8ZvgCfHRv2i06v/DGajBwF486jSSGoB4sRFyM8aDvEf
8AQ5Z9+L069jqDCS51o0+cOYYb8iTVsUJWatVMH5i/pkf7cVL9XTbS6UUvHrlRRLv6/F1nNg4IMO
d4r3xK7W38nAUmLFi4DtxQGTUBtH5hJ7XO4UIkV6Fc19XU+Gz9DLWNeGKGbyoK+IX2XCpP9MRiBK
4YcwcClGuZ8gi48Gv3/wV+Jt78xbIwIHcb/p9Qibe2M7VijbDyPWIgCNLnOTWRPwQgZ0iLPruGL+
QaE8A44Ex1qRaNbD0jm7IfHCDX7BB2Mw/P5u/aJFxZC8PlCwoeLWc06wOXFBnHvFAPQS/bNaKlwz
3jYZazxzvbg99Xf+RH6Y30TfNvxLrJL5t6f4xOOn8RJFsxnC0DBc2RYwrbNwxt5yCn6aWESACzy2
SX0DflMOuIeohryz47H/MPNlloAZPaCadPD3YL3g5yVibxq6Fmsd5gRLLmF3SarFJNgOYVuFwILG
X02SCSwCseFRy+1kziKn0VixhlEwicmTsfkUZ7h8sSkraAqjlvRELBufMGNdn7DPs1I938qT+hFo
EvdrRp16p84SZvrwFVGsWZ8ca2z/USc6wo3B268RK6DxpjrL35jVwC3GWvzjoA3mnRCUZo4JdVG7
l81d/p0OglyzCiYPUGo0gJ/MQM299ezD/LixdSDRxSdTUzKa0/5bbBLrMGPMLHOgGOWZaYJVijfp
G1QMN9mJuxw7XIhNH7iZbJFUXcMdZlvUHGYCQSOew75ULO+b4YwP59mj1ixG4MJbgFsDQMflhrN8
hSZlcln2TcsuGKBrtRPvjl5IvOczcqEODdtB2OJaeHPI2Nji0UxBR7dirDSWD+9qzlY24zoZMKp6
axBFiSMT5+SHRZdIr+r7O0edgEJlTwH4LlP1DOv0uXJ9tbXWnVz3DoGjvyrRiEjxhM95qs53XDHU
o9Io/YLJ6WNAuDER+nwfHaZRK+xEF2pD0XVxvZLejCFtUyK+h5bUsClZP6wjAgeipzY5HLon1AwT
4mrNAZFEIH7OumRtEYdZ5Gy441FopEeQP4Giz3VQf6qwgLgXr1gjM10b+rEg/42jaqZFuhH4L1At
kTggiGAAsEe7x1Rn4waJMSeX0J+6C9nAxOUxqJeoCqRbY4vNwJTAIawtiw9UVUTypUBZB2Esz0s9
N6+z/5EvlL8k3mm4UpT+chueXiJa1SB+tCfiNfZ9tJ5xJzWc7++xjwxRjRD60EC4sun+8B67qy3G
E/JoCvVDGr5VMXLJQRRXZxgHD/RClXXgIBVMVTChqvf13B2SGqgzRl2zVaastS6UggSLY49gKLjT
WU1MP0b14wfIZTAb0s6GKt68ORQzcAdgqjQA+q7psR6am4P31VKnCpoYUOFP+AN8RfIKEKcETChk
KLCShl6QbiUAlrCHKXwrB5PcnqCIu5XpIlHyBJ7yXrSvaJ2DWtn9RQqkUFIMY43b+6AkpklDKCDF
M/hMGvgcBArASFDSewsca+ISTMjm8pr/GFo089XOwaBEHmB5hNolsMSt77b5ED6IOGZNKkvMcUrK
hjdvjyHIImkgeOnjYFiVBVLyw3wtQ2QHryMStJfb/cT4qI/oTDO/J2Hh0tk1HR2hO68d4QLKS8rd
//ZomXMpuPFvPaWv409wXnFhntC9ArH8AEe1q+7AX6xWxB+dvowMsCnJaGC+UxV5BK4c8JYzBRM+
1BgB4T8+iTfrLfeNXvKWYnvxB0ydzjxGkoNhlSSYVliB19HcyG5iyXBw31rAgAxne1yqgonSMtjG
k0Kc7SUnwVsgywSiyTjJ/F1+xniqxLf1B0XH1U83X3w1llmPii/yhqQYVREy8UjFLzEEBuxO6Zhp
xLegDZYnIWEVDPBRP2UXKzfC83G1GwJvY6cRZ1lqoHjX4aP54s9WE4LtckboUYCv9mjW2o4BXnrz
dHtMD2eF2BwOQY9lLwpM5kWcl3nCcHH2zKa4NbJQOe8B+bT+SX9mbj4vW3cVYuWXHjXNYIQi9Lb9
QD4dlQ/gR6pyGFb77cT9q0iOV0iYfsJ97nk/QLm5F5zZp5Kujpbt4zyKle+FlKBi0F6Olw2GC/Jj
lY/pHRuq64k0jom0GWiLJf0wKn9Q2JCaCN6pHToG3rUt1+eC6k7poRZbPFp0adDIIbR7Uzmb9FLq
QfLmRD6vjc9ei336k/iFhgG9QQ9GM0VuDPY6sI/0YEfNHps+T6HZic2OUOihKeLgRPMtblGL+Jp+
SU9V4hs2hZAum60Wv7EvzgP2P1/prvwgHCEKi/NGbk+EIQlRcEYgGqKh2cHFmM06RsbP7GJhwObG
jsZtIu+xqi/fKssxYmBoDfYYOm6biVSvpVBl7MdgrS4DJDpIAGhSkETkd1Y7r2l3sfkJqj2d2lgM
1RDuxjHW9vddfMyffqdbUxVWHv9YrxlUmigMq3/3b6wT2rWQvNcbs5ZWHS7020kPJmYweZsuz8Mp
xu3G5a6R/WVfQsePOhN+z7GtggTmKi8LdKaxuIsFjVXjv5hyXVVgenyXS2y6WmrS5Ck4uDjvZE0A
AQWOBe5ZuFwZQ7F09+rF2XqIZFIwPr9rcbsq4n9uJKXy3NBdnfv2qdAKaLRXfdG0J14qEQGfDjGL
Npu0B4v3hgXuQEwa51kLsutchGeOoiHRw3BBg8QFG8tLydQOJiju3rngRUdTY8YUgY4zqgoSnqyS
JtUde7KOi5OVwUGfusXu8kqTr1tHRX8zt6UyY4WRpH0Sl54wOjlB/HoiiAJJUhJsyfDTzLDLM7Pk
Sq1vVvKMDnSeS5czmtK3kWdowl7f6q+LLPJCKRzop2DhmJN3p/iakugu54VU45ABWLz4wS8wxby7
bmlTTmHBRXLXhGz9Bae//sITVHaMJWj4HFpVc+G8aX1BJj/jdZI2X7xIFOEVvpQhMSNOeyavmJQG
tglWO/HIEuuTquUpWvzFwCSSoVkWN+PKl5kUjNYdY/fKxZCuUVyTSifXczKfTSAk046H/QdtvivT
MRMEI86ZAhkaomEB2lMWCY4My2hMwQCbJGJtmobF66JLxSeZxR4zaTBgZY2n1TZP4IVjzWSVPpMu
DfaS9idTiTmn6XcnMSn4aiZ73TQnY/vtMzqhrEgNLR+or+Qmn+eqvDK3109E6MYuVnObMqYtXUmE
PRiaeFjI5lAggDm3xmJXeUJsWefah7G6MekkXHc9uTiXx+eRqsPW2H9cEz2lb5V7WZu/5/X6kgw9
Y8llLLiZBU5uuscT5Cy2ARuDuyLDDF3wb3iCJWo5/Wuu9dU3C2pWzv7LvlxTwoljlUvN3ht6Uj2U
hmhFHpdJQiXGUGI1/1MdGrD66Kg44Ip5FkJ3dIozz0mjOIfyRNckmVVcKduoZivPSNwiB8wzQucg
6a8h0YoGtsl+GO8Z7htJUpOxZU8BieM+MTm5ujV9Sv8tM4khStzpcyMCxoyIG4GSoNX1kzriTE2U
h5ylRuLG4nvCAykk0jHVE/T/q4pFV1S8DZt1is8IyNQJlTlCJFxbDWRVGkQ4kiwDlksfCoyLH9NB
nFc3fXFpoAMZY7cffWwjC4/srSVH+AfFYIz+rPYUT3phAA7oglH5btGl2KwurU695cyRdt5Bw0Fz
3if0TtacbiuLzEXhjjhGKHXBEjQtMxyWo2OdTRTXgcz0sp1k8F9MnvT7zPVkVaW5vZrdmGT6hMY+
b8eX7uqdh3TEmPlMgznNbbCjO4Yb/kkfBYe624YSxLead897+EN61q67Wl5WlOUSP+wm9lswqagH
ZH1VAXujy3jn7zq6kk3M8LqvcHWowsSlW8zVwYDtGiywwR6IecNLJEs+1qTE2+KVrjV5pvYdFniy
gl9jh+gV1jS3JnHnPX3G24J9fRt8J+eRqU7dHyaSThfL02wpDjQL1DdzUDDyLgRda5YPmMZXgPG0
bhGDeCz3vysAYqQxQUgMUSJ4uIBAYDRAOh+g/ZMPAkY04IkNBf+F2PpD0K1f7jMIVB2R39fhB7ST
cp9NoP7+0R++kns8NADPJqYGiJv6Nwo5vWcQYIR7/CDmCTeFKffFLyJA9UhUZwiUNOxjeYfgYpv/
EXVeS4ozSxB+IiLw5lYWSQiBsMMNMZjBe8/Tny9b+8dZhlkGI2S6q8tkZqHFCp9QAvF6idUsyy0l
FJlxvTnNSF0nRVdlMyA2I/IYZAapec6VtgFnyXjKLMGYd2hEzeSjkzsjW0YxAuBzmqOpyG5ZIZ+1
1c+jW2me79ZpMB027hYV2fZzVv15xfUfWl5Q9hvXuqpoph2pgOooTDWNMpnQbke6Z9WHZQDKWkIB
O1qcakHPEHxyHmnJAa8aFQ0sUUNTKkhg6jbA49C51CREZbKI8kcF7Up1v6qgxcLERGiNFSAWasW0
6ZRFUEPBvsAs2RR4Mc7pvDsjd0X4jT0xguAaNWPso1TcG8wDc77fZBHN3+Bh9GFN9oQTWeC3WSIy
M3APMtGpd1CjAPcOpiDQC15pLOaZyKgnMPfHzq2tGtsdWq1975+prwGup3xaB8f6bCGOye4x/Qwc
5Qvqq+adf2ocXolbbnyggiU8/7FPLziQrcdA1OZrQJ3sGmTlLZW7QLtDRAmFrZdNMzbQfPmR2leF
tMHTKoPbAJVP8qJ9aG87ate3Srf9XCKobNUvm9VOrMqzoz7jhJFjVFDFwRcJC2bPAGe43VacMgYr
M8YALAjLlGKoYRBY8glNpP9Hc1twgBNW/qHcQ2Ab7vjGSJNyngwIqxdz06y1Uvl+EeOxjZet1T1b
7bkcfRyymewKoJsT/pOuJ5ODjDHwMCYX04o0GgncqmmTSO2pMxK1lhc6qoqBMiD7RqFNuaGc4dUg
rQmw9ubXZkoekIikpioApSDxZfeNtuqu+W09gzqsRik9vItUCDecpAan6E1JUKvp0wNQZP+BLucI
jNQjixSLXy9btBesVUIHyZMdglgdRgsxOMGk4uoT8PgMUi2ACmEi4k7iexO6ceDy+iOW3ymuvqMg
iEiYEF7mVkuobv8+/PTM5o0FlW/IqWWFx9vDsDKWIG0oHnq4cLbH2o4JlGYCYOMPQjDA99z2NhOl
bJWAkr04kHSiMQPJXzIvMoAskir+67f+UmJYSWMWndlM34h6Jd8PB8G8vFySJQPRrgz3iRy2PpTl
gOmGEkqYUWsomS6+4sQXccNwg9TkMmC0+uJj0+5GyAT+pm10nz0lm4Czl8yMIDRrZR+PTF60lvgJ
o4MuY1zHW/vYpwVPsqWpx8V+bWyAyPlhgRWrumjkO8dqus4lx3NSWf9ejn41Jc6l4fwCJwWeIFcw
UvxCx3YiCKltkIQIjy2J/+b9jEesHiNaLqSqwQrRy6jHije0Jn4BkVWY8G9wMXJ15R2iKQIck2q0
J4cKn53rwk+GzZGNUUdLgdKfHG2aRWjQdak167GGhoa8FjWlL7XsKwy4t7A/VMdR7i2ixVziFNII
W636pH+IRfbAAjS/SLu+gw09N9WsEBUCo95YidQWljqErra6PzET1vhNiGlG0uPTJJnfPGAuerTx
q2inI6ULpmbnfsiy6WoqHtD4YkxxVIT0GpFKgJ0UylyASsixgbiAYNzbGqlERV245Qe8ylhwT0ji
pYcBXKdeafQZXLrP3r2XG+lWHhQH4B+vZNTh/FMmwMt42qez/aCUl7fPG+d0s0pFq2B+blWrSNZx
b2HXaiSu0LmdWg9SjubnRTX0b5cidAD1vORl1EfoRBkSHQ1nplOJZMbWxzPNzr2kMTX7MEtDoE1n
9WZ40JZb3dKUv9NrMeIkQOZwbZTmof8yAbhEpymQLj54kpJ5fQryqgCe9KCZlkwaHXummI+boTiz
f8TcbJoS1EbHWosiiWGtVJo1ciuZulnQICshZ1O57Tv3A6dV0+trVbsfG9ugYEeRjrLJIjlrngn9
JF8kTVtWRzNXEGjhc9RaQZraZRLJdzbIyiMxrbcRtTm1Zek2KczWxxBIcW0Mkfzv9HtG3gUoP8MO
dVDOUZFgiI4K3DXOtzZTScKnZGs4e4TtrAaKsEg60Y14+OZZwfUJBZEQfbc+PHdH9TXuHrGheLxT
KBMEjH+KK8LWD+ItYdjraVwJ58ZSTrAbdWnuLPAoqR8Tkm+aSTzRtEhmICR1VfQBmVUioAR7KQs8
kY+EsVIOmDXIzD/8aJYVzpVGtcA8GQcKWhMVLCHqddtwoqtAr5CPn5k5O6O+ZeTO0elUl55VLHSt
cbaUl2cHyG0JARoTy64D/Px/a5hx0UFIabqwbzgQJj6rsedyTaj0sDUFGrqi8mwy/pV27BTTgoRT
THiqlIz2igsKAkqFg4JFkzbeXqNxtKIfEhKA0+0K0/7N5C8BjZMJ1kjZGC9L4quY3QHNDhhuLKRw
i7LDVzvJi8oQcLR0ujCw5ArM7n3NsOMwU2UQFJdzGpMJK4UpfegzIprhQ42HEjJgRdcKyLlVAXeq
F2Z8YkfkDJvCHuoazHBNVTcxN5cqqo4/pT6qpWJGg2eyL1ypO/3YaV0hO0jar73uX5GBVxZd2eZz
gPBBi10SvGiK4p3sqkZDZighMT2xlspJC4CqDHUxlAsoRPPHpusIYS8Z/y7tQeAPkVS5wubMol9h
So+BFNLldSjSIvPCmNMoU4qq6svwAcuM8grIyUtx1JqqgiO3FXIwDsgqs/JXmSGALIXnveHikKRk
diiWJbplZsiRGOITEBxGJDp5TblmrfRZcJVtVpMMaUKngrOkCAYMNeFN1GUPZIUUYgk4rBuLPA6X
NqwPyb0i4EGKnkOV8YoigBCU48KjTXwlGr1xtSYzPIH+yefOE9NYsZwMOtH5n1AUaA0tKjhmeiYb
1HKWDSKKUEHGRXkYEo6rNsdD/iWKGD2KrhO+X3s3JDRkyTLdEFN9iaRrREeQf1zj6LsCgquRdLao
0VRS6wyIT8FApeV9Y20rEQPoMNgvvgd/C5vH6t/Hp6VLNpArCxQgAbyqQbA9+H7YTe6hnVCrZ3Jr
TMFM4fSMTSGL9YjjZscV/Mla0ktrRMWSohPIMEbulzB+1FIIpmPUJGflIpTQKqjZMdMyqLvJADl1
3AZqIzxbyIL7NUGPppk+jZ+apsKTvwmqN8xJUc7ZhEYoKgaiEskf024oyEtFGcLjIRmhi6dKk6C8
0Ri+JQepZYWZqPfOxOjA71CL9Jm8Jj7O1Nc+qppImKL8+pYNkM2jAsWIIctPdlWLthaWfp+gtUPo
2ZoVkIBMcK191h7zBThdQZ9wUhElVlQO0oQR9dfM0jnq0KJpxI4Ql85TCKkESho6Gi7avOYnFlqK
wvIolqjdSoQD5gy2VjNbG+grNuS0qSw3wTrPONUSBdeI46GZelDINYyiydpjvDDBNMMwjgxjTG2D
7ZiZw7UV7HkITt1mp7lkSh68CPlXnnHNlTHhrA4X2UBmSzpUTlyDyaPrSKaL4Y6dwjEnlsy6Bk8u
flyl/UROkclB2RvMOcwhEjwcsxY/vthcPsSR+ikOqy6yKsF9pYfIxnC6WZZIsFIRNzyJbPSpGiuT
ymXg3GpmTJIOWvnZOMDOA4o1OYXOwacFYrPe2QxO83fEwNr5J7Sompc3vNhN936zr0+PvoI1qwC1
taeGq7jX1QvIZZDBJAo02vGWb9S7le4mE8gO9ykFs+ucNF5glGqgdlLeyH7h8nBxEsYmgTcJDC6f
aT9DlxouXsrI0tDU+GoudBSmyxn8Pl3/hvIljB0zoDkaEN9aLA8G2s1oAK0tX+dLSVxGXx4l5aOo
x+DUNaUMx48515lNZnvKUyvKMJsU+ogh5TM3BREyx1ZytK867SfWJtWXiUN0RDq1JEwpNrISzWSx
BCjS0kjRudNwl0GfcjdTgpQqy81MkYhGtCzCcqWAxpyZPnAXmvdwHoTgABMA/GR+dknngNAG9yRs
5gEX+mDP1dhPXdemix1PqOhtMAq8G0wmP2gZQ6XcXq3c8ObVIDx/xW8+Nxt5e+XXpTWNFGdadr5H
reIYJJmkvVMSjACoMZ0zME880nyT99HAOzXcLiwkBVyupc6qckVg7dEq4/MyCSaRz+8zJY8zBYIC
SYICdR6NvK8zyyAS4MDR2L6BY5ZLAJq+p1gtm8FyP+mhxJYz2XDCPV1UQSDkwSi5qhBu6zwGDSLs
MvHJA5Idnska610ipCAxTU5oY0+/7hpdg4ZHeYZMD+Kt0ktTE3OR/Ilz4Lvh5itn+MaIazQyThki
w73NEqjxJqGWCqm6HNmJLJ2sBV6jUtORtVZp1CyNLIKLaJs5aGLOtkUjMLgnEk98ErrJJmu1L2Iu
WXQwcxMmuqxXBb9AnBUZqYzXoP0o06eGiE1PZl8kE6hroMWgwZ6FDa+6nLDkyfbN8DZn/Vm/0JSB
niXyb4ylCNYEAeoyK7uvy6XTmgUAKwY6nqD5bU4+02UTXmiVxRsVhbHeanXjJmydkBNV6OMQyAMN
wTn/dJ24ZijGa1jqLsbFtHWk7WypDToNXK+6lYioKJJBrgZ72H6PKvw/2Q3MYwAeqYlbWCSZztpt
vt/Y+prbWeY7fAtGYQn7PVDorlnOD/OjQ0KGV5hIScNjUj6j1eSxc6c4QpCOTbpeaXUFnjQPUccQ
uBt3/Ne1QcfIn8zOQBYty6IU8ZfgYInWr5Sy4g6ldGu4ESLR3pgOKdZg/rYqKYEr4i5I8NMeGaYf
p0moH4yMOQ3iUqgQ+3LWqcQZjsNV/wLliRbPKLO0dsEFjGUDvJaU2y7oEZTZ2NTTGZ03EMiqe+/R
+h4VwC9vvXNyp+p7txt5q1D1Gzl78wloQ/5MyuWwgqj05ArG/dIuwa+n/RCB7WIF7AZyLY2RFwc6
FB+atJFfRcXfC6HtFMmQVfRu5Tdxg/nbWkW3Vb/4e2jY+w5JTpzxVqHQyY03UIKZzOk1OKSVG7+m
X7syLjnbp7/uTD/WvnPkbQng+GsM6r19+LoVmhrf6Oa7Ql8RT/y31qfekqOVB84nP6ampqWwllXh
YQT9ZOSwdesWrgmv44v7TuCKRbmoijA4nZARBoctFmhqqfm4WGKK42pIRsm7NLVq5qcAJ5dm1aUW
tgBQINeBgpRQ9ZqrM5miPpYbbg+WBVOtga1oSDzZt1WlVZr6mQJavEZ1nCYFC4wYjI2a6LAUQcIZ
yf7k2rI++F4Jtkxzg00Iy0gUsua9ByjsWFk3B7RUEFaibXyRVQhDCPUJMiB1bwVbeG012OEQrGM9
uD1/yjd6DNfSwjYultzjle5lU2Q74yndIuj50/ns7bIaL+RRCqnQVPTzsPhBKnbbPFE33FtISWyC
9e+tlSNhnVT81eKyKJGfqoNWb4TlGTJi67e9gQmH7JukAwwAgrNpes9LeAmAioRTKTYiuUSVTalV
fgMvKf3QloV+MMwIn663TZXIJRd/lvLOCL6ye6YR6i0pWk+/aNWbhfhuHwRdl6S0NJfv7ctiHU2B
UgWNMBc2QpR+GuGrJY3hfXpuAzZubzqPp7VtICCGAPCPS/tVtJVu/D6gPV9xq7iUadHbLfS0VDXK
LNjXeH2zHq3SweGv49e9g8uE71+00Bp7kq8JJXKtxq218AjvaVj0AEyGxROvoCV7M/8h3VR0zr8F
Gr6Wx1KIyqNZX8dl9A8IOrEVIRjFCcgQ0I0YXIXaCAEvBO8IJgPMoDrBH36AdR6BcwCJ7+08yLgo
8Z2BcCMBMPlEx3g9yWA7iqMUrbzOIbEFrIJceG8fEb5dRxdUnfboIgP+A7QR9orWezhFP/oWNP7y
nKtjqvN16JQBE6Z1YN0lsO9nCcI+jdKIEPb79gHyewo1GGaCnng5Kww2yw7KV9fhrp/3hFtdp3nc
HPvt8u6f6hz1bqjNdOcNquN1eudM5b0boNgfSa3xhShmcZw/kkuTBJVEvMWfODnfmEcIakuSdQ3W
RUq3Gh3KuPzRgrn9gn6rA1YD9IJSMJnaBX0DWBh4ro4cYhZerhw1UeMvX5AnNRYQFmmLIsjLavSr
NIWCToHCLRkg3Aym5aK+ovrGRpY1PO8IOBCfx62mTizdhWZ3jdb02Tb78kDe+W/nKYPWI7LA+yMR
JCwOPQ4Q+LqCzznpY3LhFWpvEiBHHIJkcjkentVrJi7+Y71XluFBPtdIJrIp4ZeMauOe94LYZy96
QHlyIXplRbgfRvtha935wqv9RF9s7/Lb/xf1UmxP0O9G+1vHi0IjolNTl82TCbZKgUrXh6jSL8er
IcKBP5FTmOd6myGSiOxiXe2Qi4zPiX1R5f7gFTiUvVu7MDw0btbQUqCeuNflAVFe548TeIyv/pYv
VeOHV/McNzrSz9pODqCSys2TV7Gr3Avx3qWTE7McVWLvinAXm0D+eH4GajG/osTnP/1bD5kShAPr
3p0Dk07v0a0jpAZJRr0gHsnUQi7GLYJf2rMb+2YufLan0bO9b64j2n4b1gOtm5HFL3o5HyVeNJ/F
hLgFeQciDyeUxDi1HwGZ8mxr60rx6xqfQFetdy4Xk35a4Ko48Yj7ulcf8jcXGS1h3i7uj+6i8ujk
fLjrpH245ozGT/f7sIoVa1uiadN0B2qpoCWfRCPZk1oAZo1mHCNB7UQVF4jCILN+ubQUqQDWMeM5
g2qfwSzf0Pg6XnfzyPig5KIvU4MN5TWufFKclGus53kcaUcy7kjR7OYJi7HFZuh9eiUTMwbm53Vr
ziEp4Fvnp+l9a8+/3SupXNogpNdmbljuv4BQ4+5XikHN3fPhu7V/eqe4up1vus9Tc1O2Cofg3Mz/
WPTHAfa/L9gNegJt7c2WtnJT7zJ+eEQGR4Jp/i7FfgsC6OAJe5zgulNeyNMjFsmRpiDd29uFW+eI
q27SLiWH/KbWUYGPdye7QkooOt6tK6QoaBn4SaQfPMRiM59T75JYRoFa2M6tRK9YZE9FHGLuHsJz
QkCJT6Y7SQX3AD+U1wZ6z8bALGYzPF0W3QKLrr7XRJiKf2dKG8pbxwnWmtwn/uK9JrxUfR90Elkh
FYZ57UBWkgIFD9H5uHNYymQXon2Cd8hfKlLl8HeJSsgorKzdckp2V1lbczMpzcw/VQB4H11nCkxy
qTyGTOdP8acimZTmTVQQAc/DAoO8JV1NrCZsoBurN0qgSNOzUuDZMa40c45uAYP6ndSb9eY0UiuV
cuvB0MebbSLWz+1sNrN1n/ERAetshLNN5gVby16+2/WI72HKa9FgZWCVetP4XEJUl4AVA5suUlZG
oNK8OnlqKyD1T/1PQ8DeUUQGDUUNT2CITGckQbndmZy/2TaEYC97t77WCN20PT51hn6VDWotgxnT
wZjQpqAS9HVDIqeePkYNOhY8ZtW7RbOHJWr8eHN0WgSiD0sv6yaRra4GXI5h/63DqZJopfhT9SaG
1QEDafZFx5fxDPRbnOd6Lz+HggDfQW2rztYPbCdWMH4GgvgjyVNvqiHEljMle/PqV4wOZCF+div2
s2tONkKLRRRKr+k1rWJV181HsG7q92Gxbn5/H8GKT5ZwcFZn9EPzrZd5AhZDkUt5craRLuoVO4CV
oD1CZgN0voF1sudiDYq8p33WkT1Yq9WmvhJu5Zs8hw3/TZPCCl3EdPvgmDT8TYf5699a+/a2fWld
CCM2G8h+H09nXyuzrhWDyGGHnKInqoXa3atbZSG8QNU49N8Ih3z4xH5Y8T/e9rfm070SwRIoRuKJ
QF4bSsKyEd/RPbnhdSJdQtspfxV8aVo2xQk9NotBnkEQPSpkE6athn2MRI0g4YC58XfB9W8XqCVa
yT/TibHAx9SvS2TPw1gpiXNTPcK2s4Z9JlCUZqfq6k/+zzIbCoJoMD8f/WTORpEDW0efQDOitlT/
DyQ7PZYnhuyagc7S5F/q6O4fJ2Y5QlL/2tXqlbWt2GC9JXz/aJ5mleAW0deB/5qH2Q2Z1JoDahiP
WI6JYgv1y9gj9YsEhQQMKlYhUc9CBR+qzeJJN/q5PoKQdGhSIyTd4a6IoJOxI39+We4hlfzAgBm1
Hg5dRd9c3AexoMiiDZLjEGJ4M5VE8qHzGrmdUpuzp1A5I+zvCBDV/vnh1JOv/UH2peZv+mogqjsS
8VzcEgO3ZG9wyq7G19aQvVInyJaQvHVg9kFwgrirDi3aithLL3zngv3gOXmW3Jm+Z6sWnhk8zFYj
Go0pYQ9fMIbU2WVq/MILmFbEbip+jduXC3DwpKWP3xDt40e05d740U2trvDJ/EdUwuuLkS3jDLF8
AtqbtlcJByhPekAqvjcIOWggTJw5/CXV5MS+YtcYi0AvyGGKcyXGIePzi4f+xd9Fphb01m8JLxmI
rlxL42Nr5/HrBAshdH/grPUgWtbZ+98/Un2AxzUF8RX+/o4DXDJEdVBfLJqGoDrnKl5irdX/UwPy
jFgEAxLOtVd9+Q3UEcCg5V3fpCKuzbleFV/5HpatYs+HPD1/d6WuqquWXbm7u/5lWv7l4icEXMTz
0ken4O5+ZFLUVaXkjpDawW9Wmy1UnbnJ45IVn45uvYOGN/4YLXCcl/d+U7DZB6vTeJNMwdeQqLkE
xTMpoS9T7vxofhfnLyhSDeepy48uQxdcei/soVabEcdEZcZvgcQM6Wqwb6Lg50mUB0KXeKpwUVFE
dtuEIhbWnrPE8KEVrUdEw/URKJT/uiSrPqpKE7JowMm/yRwrAyjE+xLqHd8MBKk6ha2cO0jKkve6
+4+XVTrb5fLW+u6cR66mSwLkrwwcHBRJA1GMultAYrHiF6YC7aIjSM6YFT9nVYlck6lfm1G3JyGm
Cuts8gXyDGHlEZKuAwwkisnibwE4lD6rAGbYRxgDCyq2uI+XCHjesEF+QDlysvok5GmOifvYk08n
S92T6y/nS8tgr/fX6zWpDjs9zpA5kYOf3qILmQL8DaOLGfPjly2/Dllwb/lfSPFQ7hiyYsmTtwUX
BDuJtZCCDG7Qjl6Ah9aLlqfURZ3n2j4UnR3Gjq6UdunlMwXgE+76ra/LUoWCFKMeavBvqJDLhFuc
5h6hCwCbh5CLf1T36CzyQhtwMU0JrJgINUfKcUMuARdLkUt31XvQRxUChxVTqaby19ViyCT6DQf0
IWHG8PPXzeToQheu48aW/geLMjc5CrIdjH53ji7c2ipvh0j7H17Luv0OL4gFXvmWLXSHYiTPdoOV
zaIlFSw1LwkBEbejid3PaaamI3wl05cyCQhelYvevxiTwF3mn1YBUV1UT6zPM87TkOa1KHSw05PD
mfD2Tu54kSP3//PZWtTE17Sti9NnP+ct1r60EE3fteiPAgEjQ56glCIxBFwrrpcMAmBxJf2p7q+8
P84bdCQGgMAPPMvfkoDPBasEnjxtTrgpFo2glxT94WIIkuqBhA5Y0SF8Ei0UuknPZrjoiaYBHRJT
X/FLfqUr3S/sOqWBiltoKzFf7CPfSnr0zDL5H76CShgyn2RGd/TQzEz/zdG6/HYL9i+uFExKDJgu
QzvkgvakJqDBIClzzSvRfkT7COXR6HT3lGHjYPSC2KV80KxFmp5cIDv8aww29qr1ISeF/jLxkkLQ
U6J5Tbjbg45isGWg15nLTS5Tz5w/wcRoTcuWkTfly+AVDTlbQwVaXfaM3wuALJh0XmGaaaYZXARX
gDJ1LZiSPRA2x4eFDWEPml4n56YY/wrdKyWJQ6SgDs9UEnh2SSEiIM2qysmGtNYK23/Aik3T8Myp
wc3CF/FfrYNd8pbMND6c9vuqT1Cvm4FgWVLQNKWUwNQaFJ5Qemy3lDvWK7ws0UD5/RS2RJYmjKHu
uIPSnQb/yhhLGO0AZ2FPrsKA6ijIh2DZhj1On5XknIA6IpIgTqGIwUe/Dt/L7hN1qMhEtdiksFEE
FBVUW18xIIgIluoLfRsoBZ2yj+S6VXD6/stEZhhfE8FQ3IDDsnHzu/AyqE/RraWuPVBGUcinrT5N
4rvDIqkIZgXaDcgcxSq8CDH+P6w4cit3Acqs8TvcsWjAcCYAc04tkjvB071t0A7ceBK7WXKyTR8U
ZbvaPcqDFNflLYOQASlN3CveMZEEq3a75A56f3L3Oi0z7GQPYdoKtN9DHJ1l+WWdyRkQXybHUD23
6kT2xg1XsrvVUdMkpouWyavLAXzDkRzHcxOqNacIDQEXp6jmqpSbYZEkpN5BZw6YJW4hlbIOuGX8
e4krMMwZW8pPZS2LGJJt9ll+wZ+MNOOV3mpaknpMIXPWOHeqgQAQ5LdqITgbFvFC1j5As64+pl84
uUXJ96Ilwqk440IdfyX6J/E/PLvqg7x9OQG2TNPhprRCqyDSMT8UqpXhPkEyuliAVjwC0Rt1GwWv
GhwMVIneiQwH1CPmYQxKvQizkVeoN6laXe/WaCJg/gA3AEExNKJ40GWMYhmfYRF72eh3qXiqwqqx
fKyLiSQ6QWeePVNIYYjQ4T6rvop6hP4hRz2bRIBpmaZsRT09Ysg2hrQDQ2YSsxEzRbKCqap2ggyz
6gKnxwa7lGT5Qm2Nck2O4pnwEsy9ZLbsoFisSJ2nRUYqAIirYWqJy5epCoOmE3nRjgseFVCYX8MM
S0P1ioQ6pIMJ8J5xVs9PJNmAOAFfLtym7kAwKU4p+WAq4zATno5oZoLkMIt1689UmqTcvFBqBq0P
dWJtUMMQ/mHfh2kULIHBp6p2LiWZiZ5O2To2K+6qhajNCFYxv2sw5BHCuSN/4o8+BJFEkh/Tl44/
+OmwYyMzThgJKeEmHnSb55a4rViwqlMO7tG9STFh7TTAsQdv0g2U1YS4cFPOBg8SXfg+hSwsjTIc
on8g7IACWAEQ5ReMd0lKVqpduXViITM51NNyrs6OKLFkNwnx4GLw3ToscjXv/vOAvTl+ox15O3rW
W/MP/rd/foZHWJru7d7/xvne4e7lRFFe+esv0nBUSXLW/QaW6GB/P4P03i7jBzSYg9SEudagNZbL
mUq3AckQzR+SQnwrVRCL7ybJAcp/nvZL3mxGQgbq3QaoBicZMtgMcwi6IBujDC4ZRCVU2AYnf4m1
oR6KvIPQ9qodK7OjuZmMDb7nZKfzFngq3seQlv5D4LdUQRVQTSX2VKU+oLk4VvogOwWWg7M75r3h
OtmVMY9iw6s800EEKeU0c+URzmJJVv1yJZ9Bc1YabUvfRRpAaxX0BTQYOp0r5c27SehgXvlXh2eQ
c8vUkkCzClRB+mgFNvTnOdt/yVlx0OxAkgoywERiyQHR97asYOr0AXSMZ5wwdT7mu8oBM4bSpsUi
JsCzlhBq3Q232IH9z9pIgd9WK28iILQIsJqdLEdlpfLkBDnvIMFgbCDhdTAaSXsGuRBBCshHncHV
amdzdhEuhXOd5SDB3pNtDqbRq2rf60gvc1WNj61CslgAU4QUdW/MhSp+t6pHpzhUDf/I6V25u0b7
XE2PlY39gVt4c25Fwo3TNZ5XFziOiOnVjaSeamIScRcASQer6q10Ct4zromROtNFUUoQdDYXHG04
JGq5wAWuKz1kLU8K4QWM6jEQhFkY5yn79XHFZMgh8Eo7VhQLYHGARgaejMq3thdImA/qVSyt/UP8
xOGCOxKvwm8EcSsUWuCNALYQMTDXhPLiAX/INid9uQD9lKvAmsBs1SjdUiBAkr6ApyBl3kxY4T3T
0q91GDBk3D8xiBhmGYQC6Di7gaiK/W0i4NjMxWf/7vQeOMiMOVXDCRvAdSj4HSla+Bld7E69d41Z
F58+iGFcQ/QNOhXXH8HX2QUlv0gZDt9SDx/OGhKwHMdyUukeuAZ0HZGq7J2m6GwT6zOf30PcrJun
/EItrvbu0+4dpbc1KWnrtaJOM6zPplf33Sy/e6/RA1jSi5JKr2DV324ODPbJ8tdJQqt29x3hRDSt
HAqiq15xTFbJq46LHtojfyf6npgi2R+/Kf65xXFxfB2+2JrpinIjW/YITgtqCSgJSZXjDD35bG3T
KX1Hv/R0VDNWEw6TzR+8AgokJCF1Iygmr2N6UBON6S8l0tSqm4IPSf+IOmT0iQ45m+pgNKXeEX9m
m2QxrLtAqUrgqzLIMEkbsvlTG38Ad/pXUZZCH/6Sh3xI6DTkksIgQScSNxhYrpHi4S1zUt6ibBsI
L5WGld3Npc+R+d/F1KLCxu+1A5BNee4UmO7GFikrZaUTOAi7j8FBsYhXUiY8KCDmOU5g1WB4Mlgq
3c2dZaPNO5mjSCBZy9HPRqgG3E+IU/y/pz3d6IIEz4h6nBJLirvVBPfohj0VCwcoZ3H+kJ9BTkTl
OSqCpDnF9BSxvEPFUk1+yp4yfO3B37Cr2hRiKpwVlUcGkMhbxIMomqGogi/VFvOmROvKbnfQgtFC
5xdkU0jeNhfhL5YFkaNW2DO5GhyjUZWTOtBixPdgklibUJFBLUwaNS2CoiPyv00IsV2IpNTkesQs
7OGPO1r6c76OPWmNRmSnEdLBXcOPGxDn/qHNgk4YX4Xjtmj22FJb8bnkYBo+TiqNjDh2vh+xlrCn
1AXKNbhl3/CBLghrOO0RiH4IYhh8Z8S5yGggrAMdTYsl4Ju0Y3jWPp6k70sQiNOAD1ylv+d5eEF1
jt3E82OvaOgb/mE+CYZVsp7iXist9gMVc8m7pBRTohvO1GL9S1uDsAu/d4XL3G53WmFrmbZ+B9vR
ChQ1DQkSSHUzsIt1GzxhMjlCUIRoPaFtqxY3OZY+QB05K8ahk2XiR7AfmWceomkdT2ZeH1dJXA9h
fzBgWu3k6eiNs/+4H3pFGCOJt4DfEusbAARbmYCubHb5LKZfWssKQExBhyAmDTB/qDrXADa6ysKh
KsAIMtrO6FEhSUo2AJejNig79ZakA1FbdXcx45oQwE5XqH8RUGj5YWnmxRpRLw59BYd+3pl/eU8N
OSUud/uHAc7m5pVKcxuoP1qRfqEE3PiXmr6ayCrG1e0qXdQvkemcQHq21lLPgwwIIgADMx69kYwU
zdSnf5SYNRfYM4j0J+rTTts+T4Bn3cUdwOXlt3xoLfo6xR8woQCIOCMEc3157NklgEUhbxanhTP3
aIu1l0y0XInwC8IefCPnk+vwkuzIHWcXDprZEHkrejMh0iIdct5z7r+FOANrI+A8SxAksAPAtaP3
8HdId6JaFQrSpmKYWh1oEZQri/c6f8Ox0uXP8bViNul2Yzlec29EldYB4P2lqx4sSIaCel1hS56j
Da1mcm206rHjusIC4wvB30+XEEqF7icrB/T8C0vlBeMouwtGnsn5mq66w68nwt4X2qO0U85BZSyF
dykCSSde7Rbp7Qu4T5LwR9y/xlgehLQ4V5AlK17RzTjP/3loWWlP7q7h8Mgxo5cli3aCxcTKptLl
F8qP8J+OlAgUjIc5T4yoIVCfTJhCtEFdSfH53p4kXJTMG66DdSC0j54YgxNfB2ORY8Dw8of0iugA
xMsA7MssyMCSUE/13wDGcS6EzM9CBbU8yGD7AtzlbRrLW6dfPDwa+UliJl8DqPel8ZKEpkUy/gDe
YwgwA2GCSCFGO0VQRjHU0Z5tg3L3BcdH8s3idWmU6KbXadGM2IZkNhightUYMXA0cbUZvedjb/hi
7RpEU8YnPw25SQxU6OimfYdiWLmOuFfhugdkiYrr27qPiD7ongOmCQArpd8OrW7g5CINzLQjWzkn
iz1X6kUwywMgJm3jjUujrbGg0RmAUCZHZsb0YsA2TGUbcvkOiL1vXkQr47DOsfFMZbxbMFRmc+kb
jznlr4MP/DDAX0fkEVm8b5MwoO8FR68AfBFFDKJUcIoe0WfFQ0vCS/hZ5Nvo1kj6EEZKRNZJeTrS
v8zjop9RFoiIEboW+Duj7mfQ871dCcR87Aqyp5tkplVtnIISuNvzQpyflBALcOgTMpbmB5m8BcYD
wznudgX8BpvbxSnEnkQTasrCmKMOAq5k8bCGTz4kIvoDfDiFIS6kmnh//Ku5cqo4sEk2qqbaGm6Y
A0/5w4ydCXieaSVSiOSdpLQBcVCNarNwVSGrMc2zGeajaMNP4C3iUOquGaSw+r85pL6yzBRztuVG
NOxVLHFrhQtTfED/9VOziwF+xKjgAwQuOyrCKYyQQ1hGFtTJMpRznIuS33p5V56nKwFKWspuqFAE
ooTl9EDNBbeDEkzDV+xBpJnqPSpk0Yz6ihVH7tHuzNn6nRWdy698ynLJCkzIIxgdPo/2bJmCypei
8WnAc5ipvjxpMS+r9sSAVzWgTU4OuLm8J+QVeZcGWQqgHU/IPzdJDRHmGnKo4gnUk8HddXJtSjem
NJMhRTfxgUIiNSR6Y7f4CFV4BclKLOJk2SzBrFVETnNyWJ0n0+FJs6dqsPLLZmoLiZtLlFgQZYKW
P4RB6ru4auZdJSoUrRO0NIko4DZCaUTuwZAN6EC1WkpPXL2rFCtlIQ4MK0H9+BQ7jGUDoOUIhghM
QO4d4nLCV6Cnze4RNEoSXAVQvSwPUs/VmHxHG4Vyn2xOk5ZgZ2iTlXa5U4eWIcP2BGUsjX3d1FVb
t0vzMKKfTPNDCM9/t2aFvqK3ZgH4QXSj12jFtIvMeZuROuHRaBqs5dpf05213lZLWy2uWkYvbrSm
xxm8KjW22ftHaktH/zPK7ppfhlsEGBMNBrJKIimRiWaK0dJbN80LYxdNBYIKnbjIYhsxrUrBQo+l
A1Vl2UYBnsf0i+Ve9JUjY4aSTcaIQqqq+iLAvshVyUiqx4cmi0GTyl7KYn7Nys63aUHLzge7RSta
Vx5Dpm+lquH/b6ZeKBNyC6uuHBC+jkMeD6V5v2+xgFA/MZxbMZMy0ZcsAzbRftT37AReAzYZE6m8
h/grooOx6s+Yz/pDfoZZEmTu5dYYNCslZVkpfZ2shDCs9ExoFoB8be1inDlAFSoQ1G6Uz1RtRbwF
OGAyhIKGZ2uU6D0sDAm983ARlE35L+kswIvGq9LQLLIE3hIOxw3AgWA3bykLytqegfAmj6K1WR8s
4IzOeL3AUfG6PBg5T7hMjLFKRoFRJ4ppXOhNf9+dRqs62Ixqi7ygZbfRaVQ6WwcATWWrit4L2WDq
+neLAiXmsfsXLcwVjxcU4mS/P3Z89KFbRs44jlm7lf/M299IZLtp6JGOnCCToJQO7q0zcSDriaws
wLd8ZHVWjcekXCFdTWLJxGHPy365KyakGjhpDaXeV2FEVODHZeRqymigXmWdZa/1SmbT6YoA14RL
dXe2gcx1ZplL0Bi+jq6zTIhmoITwa20MUzEgU0igtmz5HcKO+WhOmP62R5jWG11AJVi4IYVzJ0Ci
tgEAi8mNeIBQ7cINaXsYD3D1PHYz0yjrR3UBNg0/SpFkDvqF1KfWZoHzD3HGryQFwce0ZktCRqUB
NhECO84sDfQKbA7vVRKGXKMhhEHuyr5Bm0sw1pLfxd4uy4Z+RRLxxDehPSKkNA7BP6MlRBMDXMZM
G8IKy9hjmxNrFCjBLXtPmUNMAaVOxL4ECY1jQXpwA26MXoVaHOaE1ql8aI6OXXpbZQz5TsyhrbM0
JwnwGJLipApSHFWzFEBGS/DEE9i4RhAHQRHl1jwIO8RRSNizp7XRcertGq1PGyWPoZic1YlaWeQW
pZe96gESpfH9OqYxLqiPSsCdVqEfgNFxBWMp41d1S/0C/SOz29l5dwQ+//au3hUah5j4RYQrnkY9
44khWv1ufvfB2xDsq2TM6mSnMr+YPP1QubT/vORTWnTvTwj2khopGqK4OB+6H4OHW5p/veLVugxh
Pc+PmDqNWU1xgO/9aVyMq7jY8dGtzl4bb1cJSOwm5dk+3IJZJKMzAqJJB582B9mpFlzA2kEDZvvU
zrfrdFMBPzmiYKuW36ZKrOInheIqApByk+RdVZL3GDwpjWxqvUpS7m5xpU9/RRqfZ/ei6Wgnhvrj
X1tjTbOMuvKCbpi1XZFA1KpdmMvJ0aIkRwj/XFZKq+kLlo3CjayDuvrlNHry1SS0k7X9Ffqm0GHl
oWh8a9YCEL41HcqWS4QFqRMH5lql4ISZppMI/GfFjB/N6lqP+6WPOv92ARGo5KBo4uRGRy5idCCF
lHfevdXVuvcasxy457PT8N6gQ4LdpHxq0WoxG7tyNlR025jEHo/DFwYGx1h2UUZVhlSPNbrlpewp
gqw9InZgghDs0XSjioF1IjCS6IrRPSL4Jn5k8OK4Y02zwJKB25ebLz8RqwnNOCv4SD1G9kdDQA4u
6kE0EFRApkCC6jjmcvP7xDiV/RyFOhWHsvwAjAyERdW1RvVv6VaomfSTqEavP7hIPJvl4Al3WS20
oxPFrjM8LZkCDqpJzJBU3/69ibtRIy2FMVj28eGVxsYlXhvtHI5DzuqNklafady/+YGaovTJ+ovV
xGazdtdf9Cq+3rm1+aUBrPZUN1GqV2k5lNTBhyGUkaeLFHMhozYJuBUz3qx7Z03oTPtVa3bzSe+i
vjEr8Fg/+modJD5zQvz2dHbtoumJQ7PfWGe0yNY1t7QaHNp5uxqKd5UN2TybVHg9U0u3tf0wxQet
eWKikTjGjCqs0u0UlqgssAeSxxHJd9+X4s4mFV/smrWaGK+a0sgosdNae5XGNmlix6SLnVNXQTnn
NXhH6jazi+uUhjax2H7xtFUMpi1R/M8zuo1Si+nso02LBQNIwCZ4h+9wE5STKj0dKl2QYAbCd2qt
h/ur/3rYa3Ih1nFwICm8g2uBk3ptPkEWf6xqrzFYgVkDeHf9uPlnwXrn3G2bF9/YMlwYIOuX5pu1
Z2ufoZzRV2HrfqzRk0WS0chNmCiFCrjIap6TFWMlsKSgEjo/06RPwrzeKeAGeBwATWTczYbmgGXa
WcMYIkc/VpZeg1wDWYO6hjXLJbnk8CuOvS7LOZj+j6gz61JUbZbwL3ItRVC8FUUERZytunGVNYgD
oojjr/+egN7nbLZ2VXeVIrxDZmREZO9Ga3PcbDF+aPhNcrP/8AMLhGHrFTf8ispUg1U3TBI+qZvL
kIpALJFKXrGeVhLVRNVl67mqYqwi09zzQEvz213zq9hRqKu6TCYy3lnL8W2s57y/81oGIIburJpI
6jcUNqijkrof6Vkr2HGm5W4PIMJCyBhQQ2KgEV5QX537N+pKfA59CqULWgauofgGBFuX9mkmHE82
wBQydqNaq3fZh5IeHuxOa8Wskf+U4eR9hbVPWoXog2pwsQqxnDDr6FI82GgRSbnKh/D1VwphQT8U
8SqyPLCwl3G8GQKLtY1Q3xFmJ0ub1PZW/Ij+VGsvyYAIsPl1+d5qJygNulizpbSVTy/XXadOlvbo
IdHVDaB8wlwsKzd8NNJT+HDj9NV7LiuT/dSueHUSF0umLxZjZ7PzrQxxPQsIdiQ3XJCEntFD+ac2
ePa1HwooKo+8f/yx3Bx8FXUmX8w0Bkp0SVOPZoHsP4LhcB/Vmnbj4ikKfPOsNWlTem5qumtpUYSp
0FUEFthP5OjQIj1x8F+w9B9IN4j+yzhbMj+troJaFPjBtCpGFv9KTkID4CUiDFzclBNVvIqn9q5H
THL0NroJq5cvz7rKVHGBdsInA6jMF3Qx5WdyZsErD6Nn9Oyh4gkt5FrYdbSopcvxQC+oMaRhUowD
/qVYsvCqYdGqIWWrYd4NdCKyPDsTF1c9WhUmimuiY6MOoMpJCqem4ooVIBnJTeZCZkJQN5VIVY3o
rt36qDm9dN+0GCvFqvIH23093SPWQTKpeHS32ArgTcWZ6NqW+OSVxIBkg3N7EgAKn9ABU9R/zEXo
l2ESJzyW88yFHfMyVywpVyadqbBIoYYiQzDetG5rn5MOTYZIWCL55ePYP/bpB9lq50bHgnkKrvj8
QVjcbW0SGVFJc6m35wqAFTy9ZK4AV29RvhFB71TZ98WR75ROgfbVnTfq5uv8NFX7AJ0ce/9YtBx9
xYnhzqpqTRlnUvyjPq2PdgW4UjdQfVC9ol4N3/BPdlDCAaGW96VaNCh4brJ5KhrXc4Rv3tWNdgMV
dJvO9bugVkOxLbEWsVp9KDZaeCn2UMc4Z+16zzy5yARrSz6WysqQkQBNOYsdgLHOGnejjkwr1JK0
mYdG3jFYOQAYw/6hd6UHUw3MwGx2s0B7jsS7goskGd9RftxxKiBA5y41j47I2lnXmJ7RoppwCvQD
UpQLhbD7Nr+67sNnMD6EW5TIjv48gPLokN2S/hTiA0YIGCWkRe8lFJAgolDlUz4A8BB7Aj0HH4is
iX8oZOvfnMmls0ZOyCWoj7X7UBqltYHgKNGSztBxxFTmGnF5ZP4eUTugKSd0YQhlzTCn8tzoVzi9
8qD6QORGluJpVydd+fdOnAxnCf7CdgZ+Qg0RgVm31gRREZ7Sgm2xg2C26+2XtbBBkYMmVpxwAajt
uHBqupRR3d1RdRVjSGQMxHbmav0t6p7UiXWnAblqkLVfHZEodfJ2uyrZILirsCqDpkvlJxYQp48s
NlQcUiRWgVjse2F03B8RBkkVRUUG+Umcw9AAzQwAhA7D84a7492Xas8m/K+8a6oEPx0kQ2SdelWd
ZaGc8KGp9PTdoLekDAOTASwYon0xLERyoGJQDBDRVspbqeEt8EpJqL7SlNqorcZMFLfy1nM9uYl0
rBMvKxqg4IC2rbLfgARYDSqqq/Mi4WLV/aR/g352418FMEphmDC6+KLEE9W2SaRFKLAF4YpnMZDp
JLRuZ5QwHTNxXoBiOKH1jF33+Zl/pkibR81t/whusLj8tJLODXb3pBp316NzmDVX0CTCg+0dEudo
IXe6nj6yF94VPQOP31EyuKx9vtqfeo+KX3m1L5GJCdC63WQxg4IzTBqwxLNgPThW2/bD2Z/xKXgA
A0BvOkUtQvH6wEaHSaXH361qv0fvBkn2gNNuiyzY7u62qG8f/VtfmssXtH0NDj4L40Ef7EtaOZGo
RT+WOOg8Fm3u0MmHPHqGZ3pGcYhiDTPZNZeHQoh3cDnQjlL+lLjtNBT3VgXzM/2i6KtB5xjhCeuI
apB4Hwkd+5DvF60NkSBz3D3d6tJN4kD4adKX1ay07Uj8d41yTeB/Kb58AkpPL5GwDj4sCTWHVc9j
ONsFyFkaMuDEhIFI2T9RQCihLsBqOakgE3FoMulgjPrpCjpn7wb2nCE3EcEqR9xQShyqSB50VN3K
OL4W37R6tb+qm/RFkX0gXnm49lQ6lbdz755x0vm6o2qxwF4O/con8gn/wCMZNAifn3BntNLqsZ1J
QAHD1s9ROVLoplKtedPinOTvoxljjavfD3Rx+8WNt4LUS+Bd98vXFgnj5tZ6lxUivB0XSWuqppHo
Ymu35SiM32/qYT0Uh3Hbs7p1PE8AyZvdRqeGAk86f30tGpGOloMej67OhONG/xwoJTD7JksZXOcs
yIIYgudQf2MRmpAVhtRTCTi61Q+9QdN580bxcg3Fi0ULpF0PnZaYN8J7BC3rZpdz+k3fav2Lvtff
pL+qER6A2kRBYBkRKYpFh4fify1OW5YedYIEHXdkLaKLktGQ0ioO3aRnV92IRVzX3RGFWQNeayH5
ONSLeaHFqEHkRU3COD8ij5J6RcdjYLjSZktFXTLd7UBiCMkfpOfM5+sr/PJqYARxt8E47CYxRA2D
743ghtMGclDNkmN3X8ifMmjSEqyeEajrQIwMYi3uiNgjt+VxrrBPAvc1aMM7smaKl29c/OG585qc
O7mbglyU/ovG2Bhfu/anINgTUDDpuNPAoqAVt1N8T71qrwJaVD6yToNYynYWP2g2hWScO9WQl+Ll
3tPTt15Yj/Vc8WO+7TSxc/DMz/U8d23121VoKSevH2peBdcauqpWClHwwX5BF0AeusfwOsvHifv4
ec+r3glxCDTKKwLzZvQI0ivKjKrt1szOI9hbnUr0Sjt1MnkaDsfuGVVipX3y6UnoVkz3de0WK96x
ay3q4G7GuNGiZvEOMemo5fLo9BMqMzuaRe5H9JAqioGTPafjmZbTPHftiIpjChpaCbPAwlgrtNmk
H9glmB0D31549KydW7Oz3nUbhnOg/Hp075Voj8DqNq9ODdJSTLFYcBms13Y2WSfOA1Wx6WW9qt0+
VDtmDe+I3egBSz1u1+aXvu2ewxypIpJilMeInA6zY2VyGq6xK/iFDmSDkvTqP2929Ec7HlsE6u9V
lflN1SC4P7wmFDd4ciSS74pDwlKZQJNkW7Nd1r3LtBLeUZj/5De38XNjz9tCSt4ieTN/WMaYkWcv
Z6rmHso3AJlunnbMj/OSaGFuRtt5fVIPNT8Af59ECGLSQFt5s6AMbq4ClQGBymRCSKgQDgAGxB78
6OKolDqZJFjyMN9Zis/LalQd7ReP1WsVf6WDikVp7uruWK+ZyBT4k/llnnw+5tn0Mq4OLSBPa0Ar
ThyS41W8yqbp+DzV8/57/519NL6yn/ijsnp83TiSCf6Vx+hKO85nXzTTi2/Mr5+tzev3wWia95Nx
fXn4fG/S3+T38Jtv8s321/w4bU7LYo06e1lwELOu2q6EKjUjYWGdNzvSD+9YGy1YYQncsBbSDtM1
kDulHdt7Di+jutm+jC7Tx4F+WKPWrbOFQj00Az3uw4an49mzPbHXX6wf/60nWoIzwtKse0UmWUfi
KN2fgfHEm9Z6CAOQk1+i0+QyW3/DPsuP7SsAHu3AiKtoiGmMdG5aine9jDJffdvOPCs8BSfEXpL2
7opInuKjXwvwvIK4K18XE0sWbUxVeL+NVQvfiftXBUMJC9+T8DG49ffeHjX7tb8P45AYAt7QbpYt
8oUMFI7hMbwNTiEuDN3kw3QfBHPaZYx+xoBq8MysYU3eDZ+shJPmxIy0VR44RS3psoPJKNtuOWEd
ZmfXf/txofg8L84LvdFhFk920Z7HelTz3/4zY5A83Pwv/5MMTdE7iKnWeO+9pLFR0SCWtIGiJVMZ
SqNw0Teq5+sQ5TOwVFSNtEUfNw1GuixZM8Z5nhSbkuodagOswualJ0AOeIv0SRGA7N2x+vxr+Ooa
pecLXtC3cBdc/NfwPLrN0TtM49E6sqNG1AobxOpmVNwA784uLbGj4K3trDVujdejPS0r98hbY47K
MA6TQR3qo/ITxQg6FB3sG+0tkbjRy4xh89je26vm37vmvepsL/O0A50L7ZT6hdKbEK8xTTpVTrgQ
SwF9bIPDvbsb15bX+Y0s8DyVR6xF26jpa+to/ui0a5v3Mv29L1vFHTIjMgUVilXgrXmyFj9jCy6a
u8rDJuCXOKwXdOYJ9xhlLFJXwXgpQl1iiKx9ujitWo9o5bXtsQ69CT0meQ+LFrP9qDgN/DqCg2uD
yVFhJdIzp+vUkwQQ9YJveNXgRrQOSNc5fz4olR6i+y+7JP9aAWljvTu0d9DOO4+ak9ld8xpkD2e3
wTrfdhoHv1JrV8n9m16l3l0DIlAOsZwTzjdeZrgXlJ6mZ647fLewCRtuFHrXDuBe7eTlrU5K3e8T
O5VVdXXpn2AhIevr5Yc2J/6mgOhv8Znw77jA9ZJRundrF7wuUC7C5xytN41L9+Qf/ZNvpY5hYJrc
qX1lkCCI/hGIGN7JZxu3rd6JRH55mvP5zTy0qMRdnffDMwIzb/MB15Q1ZrfAfHXSavtm9qc5KZBT
rbfXsz0Jz955G0z8WmCFqRldLEcRe7RN3dZXfVyPnazZOeES1ao4p9GlZy1rXhbTCRhFQT2oL+vL
Z9ZrXmFFi4kkC1tAtlMkEpOAPOgYC3PxnF0nt0mStDWyaeo2PU1ry93ne3mZY9XEfjLf221ScmYU
7cPc1hKwS69OO7EMuxbepMaPqrE4jIGP2BVFmr123Zc+4B40mB3WxApBhHvwNLJ2c56urm5laI80
FdajtH8pltU6NA0CWsLa5jgvwuQyBtN6SZL51exVIehWXYN1C5uXCktXRcPNxGQjRvYuFTWiUMnn
zR3S+TeHYi8JzMqQg9DN/i5zMuW3SIjgpjL4K91saX7cTLYhJaQAGS3WqmNwgXiiFXoL6OKnbG7R
Ou5UTSdfp8Ettb0HeFXMrBMRRLEkL7C4+4TETubtnCrMi/3fyYNL7l5dk6Vy+R23v2EwH+Bt3P2b
i/cSWvS8a4+UeIviTtbf6p3piATz0tcHoPZDQ6Q1klZ9GPTB6GNdXa9LX9l5PMFWKAVYIULpWL45
upGNA2/zLpA+W06k2L/XR5MayI13298yb7Xo1ns1EkPU05Ml1gSY5KzYzmu+UgqlKsImHv9sCbhg
qz2RRfcQaeeLvUqvwXMe3qYM8Psvuyu/30lmUvWJsc3+JLYH6ZhqqSnFWpakblq4keaB0Ax2iiAr
1hGZjCng1upncDy7cKhh4ZT4kRoBK2XWK0srLcSBGnwUe+yiDxIZq2d8S7yd9GVwxKX7qrqyCcIc
gN22VJM/1tDZWsCsbQ1arZBCjc7sk8j9+7vB/tXeDaojHfWhjepfOUz5CVTeeHLG27nxYc/ek/rw
Tu6VvxA3qopRwzyAZIytexEv9os3/7brp4M3OZU05QnGDzU4RbI8qP1pq1Xq8BjUEapTxyxyZjFu
5fwgjwt8ufGSMV2iC3fN562DbBzD7Cv70pURt7zaqfFAp+7+d1Xk3HrhES+U4d2dhDafN/SWZaSi
YVLpxZ7umiS3j/6rj4dGIJeI+rw6u49l0fQeJqQt4qzz/k7ILcOlRJRLoXwAJqMDs1tkufUHCwLy
h+fySUSOekBHfXPA4BO9AA/5cMPikiilIA+VvnmNf+eotFapFNN51SzueN1HbJH2haAk/ZqvJFcw
lD5SieQZ/cbsrnCVYkyRXdfGV1d5arlraud8cAjjuyELwDCmCC9aXdz6mM3ijOqcMkSQrIvQUemG
KHGDBIfSH5GyOleY6bqELE1XXrlMA8s9uUz2ioSOxG29VFgm9wz5YGT+OmhRQKiwudjekRDv8fP4
OdPDl28b3tkvH7dRbajjPcx8Axw0aAQEi6PT+DQ+jjWiywye+di7fWMyMZCsMRlUhjV8LZShN3sD
QuVhZQh2hjvr94GRVSsu2GWQ9mWZcR1cQdIW+8l9cZwcJ9fZbSZzj3tou3WQGBkVpe77F+QF1yTs
wzIgx/0knR0np0ka4afB3Vc0i0Vb94LHROpqXzOCbFgNzsPd6ITdwX4ogzULJf4aiygsTzhu2Dk1
0QvXMOu3HLhYATXsoImXmqTmOYfAnwzxJOCP+/IQZFf65161SHqlSD/6JVQgq+vEcYlm7owrjbhn
oJ0kAd/JgQpM8AO8fqLG7B02Bo9o7eFbsBvk/pPRUJ1uu4098ExaQDRrIjzZHsNfGz0lkYmnMM2i
eBpPifB+VQrWAi+s804lUfN0/3YoV1FuIZ4RIlLzrwNtNtpu5N6kGaSZmQJmEdtvv9+/pnf0nYPh
HP37sM4gCE4+qlDc4uwg828gY+Bjg6bPdSbiu/K8jQ4zMJ/JgbWr4tvu0bNdc/DWsBhfRuloxwI6
qgZ7X5e8GsT+4YRum0tF0kiSCBawJF7AIcZlFs+ysOJn4Wtw4mZfZu/FZcaGmORd62/3odduCGLj
d+XQVqpKHghKMOOSP1mTgrQcDLivu5GO6nL/WV0ay3yOdRjCkdK3QX4vNXYgZerlOD0QVl7m7+Vz
uf5QBpVtzhsBy5J1GaTET2xVFFGfl60u0fCkvgemzzZgurvf86Y+EUW+nNwlItUavsgELzRI+Mr/
sr/qd/X7/heHCpavAy2TGpbmQMYyQj/IljHnMLw3iO0JlTfYiH/v3T/lmAI4eY2qbDIMY433ey/F
dU5WHlUv9mOfwRrceDT7dQjvjFzG85BYsfzfpl1YM7LDVtSMeHB9RpVoN2KocvWzHoBNO/NhDzCi
98GW02ouLCzQNFvKGZN0zoxyqVe22JYAX2qj0m6uDfFJXCMIsPQ50S5lfzd7lbH8M+7d/LBs7Abm
T3ob71q947tLqnfGj9KvVSlJ7X+aq5Q9tT5Ojl7zu4bzxs1pHp3rqUdVesfKWGvfq53Tw31zl7Dx
3Pp2fwfPwaZSUpAxi0KGelCoPESa4L0QYl62jopr9aWq+ZeevO1PBTmgTgOMW++Ms2wCkd/sGsXj
PjOKr878raj9Mrkl5fIkeYuZuUr5BPgpbqqyguvxiF4j60Chney23JookVDZiO5EB1DL+INmS7se
RYBvCeYJWBrTu4MpD8UU9BW/FUQX5DZUiEhvunBR+H/XZiUPftFesPsbmceC+AZxfrXrL6eGtxej
iJLAXxJT7afUj7jQZG34bFHzpPfSzJ4y2CAGnzEOgNe1Hq12wKwIKyw3WazHzekp/bBf3SuM1mvn
8G6TW7S43FQTz7AuHo6JmKM2qvbMIeXQ4QEmZWPdvYNy3f5q+0FjrCasR+p70Lg5HsXBT39WYVPr
cVxlYGU2NX2xWkVSUrfWHDngu5PPSoniuW9DGzjOVIu/fF0tt0qak0/ucec4206OM9pLTGxfoos1
HXbKqr7q+ufBeihv3uMAb16IgnQd+ldtPHJWJUFg3Wv4ojBYVKVbrkU0dAIBU/K8g+/L0IkqjqnQ
jBVX1QEdRh9Ege03/SaSVVDcGJizeHn7KP8q75wHp4E5ro0eMDrH8EpH9nDNoSpnSgILj+zuPtha
uxZcJhGtJMAQbwo6xb19XSR0RxMn3CIhqXUs2lEd/jVheNLL6j5aL9SjgTKo5W7kzCzfAxUiEQGw
8gjSAPbA6i1ZVYnG2TW/8cOlToCbN6pkRSLoRngWxARGshtWH+DPu6E+ZAlAi2Z8d1UjjvuZ+0Kt
Aw+L25134I+5dy7mgS4czVtB4Hw5p8HNP2TQfI9UmdfD02AbqhGNPpQq4uou88fMbO3aTcYrYtXE
uUGworkE2eYq/ZIqo9VGtA2NQsQ6pJ/ccZuCtGgjdfcKcQSO00JyFBWkC3mMyspFSUKBFaYSwBYq
jgnVPpFryP/iOVGQVIL+4JyUrUmHkbC8IVuIR6sS96kYEy/uzeXv8qcRctpBxDV6IpmoZ26devkd
6nV5mxiY3KjjTJSERFwMSBUCmFvID5qdymCPXsmGYGwODWZPa6qC9ql/BXUFr6JU+AeNqfX9WNBF
ZnG6O+9BcoI3cp7peC1O0b3fZCA23Ts8lZzGX1n/DoPGoE+FJtET3oGOstUPptENRrkB80XHnup5
WU3XaMtpKy16HhzqQqYjimLGFaYQj8JXtfSS4iGrbAmQ1r74NvVOgljpRHgocZKOB3zi++jdR5jg
nKiZC0NTgVAHaK4McBlGqqQK0RKznuqIp7pCkzugFIutjSBSxZ/l7RtwAaLGUMcxeFMzQY8P7srv
qSxi9rl5ODKxcHZVUH6SsJFIaintbueND/vjvll/JL/PzZvj8isTayFeIukLqypIJxDYU7xtzm0z
0f/NfmNiRY2wzkPseAu6vNiiJWCfudIalQf+A8WdvrsnWghC/nz5Gszr4fP7QHkETsfd1eKke68L
+3J0wUmlIBWztDnV8QP1Uk5FQa1IefNeye3Usqaj5H6I/fGAzPKCMXSMKvJZ0JcHuGb7SCyTgiza
Gqnbkwhn8KZYJKDDjxtjaJQjYyytW87shNdxdKrHjnXpND6zjtFbf5Y0E4O1LuM0ZGemqkPOWouZ
/0KTug5RiG/+m59isqYi/ojEJEKegWq65R6/m94DrLk8XkMBfAAhJA2adeXME/9v9Sm//oJ0s10+
tm2qK/U+f7Ygb8a9bUdiXIVLeGNje7SNyEedKvhWofilcnPCQEz+r1fsXTEcLsyGUR1gWKoA+xZw
4yaNUKoFLUO7v4pnYajsJcTV2LD2SpNjY9IcVMP36D3aLuzP9/fuq75qsBlsg22w9lly1gjJn4PK
Kv6Jfyrfxt/p/q9l3evV5v/WqEWH7ZE9Thd1+DfT5ggWY35zdpBuuMHrT/szW2UrvfT7O2123t+n
QQL9i5l3hDKTDeg3DvVsjHHV0GbLsajuJMsGuQH2cs/osHeqE2uWBjrqfbGxpHOEoDy0onVIi5fh
mu+as/rMnp9Xjc8K3Ah8jtnJsaKH1W61U1pyW5GOZPn8OBSPi3fxeKOYXZTWFgUH7jxIL86ddQ6m
/NY7z7bkfGC0a/+OC3it8wq1+NmszGIiqYO6KG6PLusStJzjoBJc/Rv9mCBXiXip9VHrsmj6mhhn
Rtilq70zY0k74yGtjUwLo3axyrRcmlr8KTKRwQuZvlYfsYFRQRWFZJEtaQcAh1SPLet3uR1JS6NC
Mno2ygwJKv7nzs2uzjp1882dMsShgCi0R+kQo9Ki8GpEeBKC+KOWYTkqmHeiIT66Rq/BXHh+rz/3
/Z1dkGtrjI/nqMpgqrhQwjvJ5rCRCGbfaxH76yEpjEwBxZWr9bN9u7xhVr+KmCNIlodlc/aMHuOU
9SLlLXKkXupuo0phzNXDyHxYHVs49u4WByYbvf241nYxJrQzsuevh9vwBE9RV0hsxawv8WSTefeA
LZf4lmfRMra4SqzK535rZEHYomUYc1hru8l1xSKB0dHfhbuwGLyN3t4o1iOtSupDhrk3e5ZmuUKr
Cg5+tXnh4TeEP6AMFjdvZZ/b6X4ezyszc6LrwFCi1BwaQ3PY4JQhinGcaQ2ZswEJ7tdWpE5fsozQ
ceofOAX1OdK/1rGdF9VSxE67WLKuhVpJ6rmKRwjxSYwYnDuZu/5KKac2eIf6qMGkEetL5LNzn67h
dLSsDRIvAaJoLonCiwIa8hTQZAZaowe5+UsaVelkSw6lumeKKidV2Tu4B5VQo0VY650ATuE8BrNQ
tuExeGuWgcMV1/t9dKdNme2fonRyjuqDCyLF/8YmYA3wDbQ21kOIidyhg7cN7vRxpIw2o8fovLJM
P2ukfPfN4bfxsZtv59ZENUH2MeBEMDCMAESkKnMA46fpiF9EpSlq0fO0pQM4pkgUKc5rJy0K+GT3
hzl1VhGH86DFqEZEsmwVfCRRD3AhQAvB/0xPkTbFW9TOg2hI1EcVlomqwycNZKgmQIQUR1SaI31d
5+/2KMaekYGo2f9Ju4gcpcrRbZG+UiqEkhq5hwSrQ7GbaPzpV/WvMlKwpPbgIlwf4TGKYa51DxGO
hBH60sBKkgF6ZJgSRKnzZ2t0CCujHKf2b90zuXoostVyUEP/3IDVeETbd+BQWUwHEan9g0ccnx4q
hA5xJk5etsW9x+grwIWwQob9URavclYH3XWZgAhLxWgBQapw1kJbI+6eCP0A/SIP8kTzwiCleSSO
XqxB4rNjBAwU+/TgbFO2aoa74XpWn9QmtfAVEe17RPscgtlkoqwDWgj3E2gcgMbj5vX25LZqOMFy
hh2J9Ngah3o5ou6wGjEABi/wVNhaoM063gW4J9xKcH/TF2R/MAeVq2sDag2ug6QWYRMPNvLAKVaY
2GOVd/dYtj4oFbQw+BPq9f07myCPQWMqBcrjS2pyqcVL1XhtQOeG2WFynhH6LfRIJ8mkbB6ruvDB
u/88+8ZXjftRHxyC6vAxPCEuhsrINdXdEEGuoLYM40XlUwdFlhfwbmMKaWZ1W5nT9/gU2CzHUikq
zdbjCagk8Sa2aozXMn8+q5GgXy7kWdD4MX4qX8ZP42c7b05yKm/5EmxrSXGc+7uDO3cnTqyPLx2V
DVtDPe5/1Hufesr/llzDgTVsDlMwQYzz/Uvf4spu+zAL74D5D1f0HcD/QBV7zVClaMnqSgj6+s7+
ctCV7K/8DPHiPU5XxqyHy/bHfkMhlj2GklgzvNzBbZjaHAaTV30iNKpo7NS5sJtf1s6WktSjzTNS
OGPCEb4jc/ggcmyxz9P+k6zi/W1/Vsev8Z0VamR+mp/5d/6d/l1ebdOiHta2Wu2zQUs6ZsogjnJW
p8MkDY/RJbxDrK62m2u16pnXKXQ10AnvoxXO5VgV3oIK/Ae0njpkdGtOapFOIQnYjHQ84XuypyPA
9BvD9NW2WduVa2dQUG5Oa1AZVLGKiloznXpz9o5ek8f4PX1GVazpcdrsY+ePm24LFxaFZzfkpPHw
Cq7ZnB2W9dl7Snip4PhMflk8xxms3gbmn+yO8Iyj2kf8G/++9x2D3hLLyuxUoflDOwbJqkGr3sMO
pSHqq9ciJM9xPNm375BJULsU/6/fbeMFwBr33h8XT1Cqjme9XWUZ00O7sY4jVOXhe1QjOJYOQBGK
MnwJDd6Ef4Vsg5yaQ9rRYPEnkeUDctG+awfiHgFr/cY+5qxjmbRWA6AuNsvdCGrNDgeZDU9yoqn0
dSWwtEYcK79LSWIbE0bB+yfedm9npwbVBzg8/GnWqVpLo/VsDnASbrw6+aO9fzh8HpOyby3YbvJb
u3JDEZWSZJ/I32wo4GVue0UDgxvg8DIE8trjpbT+yJf50v5I53Ioos0wVUcs1VEKSIAkXYEEV8pI
JBJWO/TypaQxUJCmLL4h70wwanX2aALrNYt40gwZMTzMEFkuD6AVYhuRl6rkwGQ3BB6Zq4jpgq8y
QmCvShsAEEBgRQN8T2qSChYLUqzOsab5wq2F4L6wS1Zojwr5A69aol5FGBLSKzlVx+kkfKpLaL9K
yoFQDkmVAiCFQKmv9LSG60WxP7B/EzQSjo4+f9TGuDEBo7wGPL2BizyNxmQD5h5ZRHHCcTFqHuGN
if9/wQcrTYqvgWTRSv4u3m6p0cTX/KpSQumm+eu109iiTlb4LoKWtGlK63Uw9qB/3fyU3yt+vt6v
DHaA6YH01BqGr3GdyaA8Yfv1XmEaMdlHaUjTbfpWicWNIxVL63V4GyY+uVUPWVr//3tC34v8WnRL
yS5083TrWmhehVMoQky6N266CoeKmSUGQNeFMxmyCrkLvFBLKPqTU4Vy1DLjtBifl6UE12XMmrtl
aGcPrVGJ8eTs2E0iKe3uW7L7yelnF7Dy+HUD8ct+1iDbJJIlY5ATQ2lrILeuPd4gEqBJOtLEMkPN
2uSvYvs7L/Fa7sFrLASVNt0GyoDyAeTzmc+s1UbJp4IEcLkOGJOWI8A5MDPFygo9G0ML1j3tzLxY
K4SBGLN8iKZXBVp7j149cs0XSwc/Q/ojeFFn+SQMUTCZD6T8kaoIXwtGz5MLrJ1xR5Nj4WpSItn8
JMsEnwzhHdCkhUxm2pw2xvaYFkdhGip1KqhTdDAwfrGxYOJdqaqUdf11v/HBhgAnH8M/wguMHHjz
2rcwUZY2XrI5Ula5HldGWo0khQLHjNRKXYO+ibChSYSpeJqVipMhvOUjSH6qD8bKwKqYBDZxi9/y
8kKhKfRQ65jydgkP1epeoetlXGunY3VtVkfmQirMPq4/i8oj/GB8RR8g45QytYslRYnepNhnwxtS
lFyjOh27EIUB0mRctVxCGxfeXEaoAmPo5OcQ2gL7AHJL5itZBKwiVB95DMHCohmZND9lvFUHQaCv
YtJGxQ2LnFCeWADrow6wNUFB8QouxquArQWsPYGsPpGdkNTG+kkoyN3NDPX3J8zHLv4wgk7qLsOM
DPXa22x22A1OIiKgf5oJXE/wWAQtx7tqgm8GUkaU+lgbydwogiuNuRHxM3+FM8THx7KHmUX0JpST
edq3JNxLbKUGAFV8JVrCP05+wkemTyc3ecav77oIcLq8MAefSPgrDfRkhIjVhRplgMgslY2UIBpF
9sLEMPU34GlcG5A0mVp/Is7c6Az5PETWUjZhoTja0JsbkDS6d2hSbKCAWq1QtEveZAMjaCJf/fWX
bOp1aJorcC/DdQXlgieZh7iH4rPDSVM0wGkndvNggi2M3JtaoQTpIKWIAH7t6Al3rIIE1KZsYX/o
7u7mSl1UghQF8TCnQzFosQ445rr1OgTPEYUDj3/kAary+YGRxJ/4k4j1ZoWJw08oCGe+cCI2ZD5i
J1hq/CX1R6TgYhKIDaHyuqToMb+fQNjao0gnNC/+Vpdef0v1Zr5t0JNL780A8cpfkjBCw1G0msQx
2dLJ/YjTirfeS+xKO/OLRijsNHWGB77s6cF9Q52k7/Uon9/e4VP9I2ENMbzemHKmvZ0GIz+CCkef
hXcrykdyWyi+x8NIA0E/mmIEtfn3Cflc/FIxOviBsaJGdRlR70N9rttcf4LbF4aSYoUwlIuxqZHP
hWUky1+UIaihiFTIHh1wpJUKpQE9QKIKuhBMykokNVoaPIkn8urs7o6FyvDkPN9tqn/1L3gq+RG/
OEQTUGpPIZE7ccfe53nPvoKlLdXSxzOAIdwQmQiS5Q2dqRqStT5h+By/7O9b7qwrMHbj4w8FRkSC
lQ6l1wSJ+3zfbZDTVOj/sPcMAt5b+0psuXggdMihx+SV7lmV3p9a1xjMqx0MtFVXVwHzSK1wTqxE
JROH+sCAOAUsClf04h/lHocpNW224vYcIBcfBVpgdqOemXXtKe9TIzulNEirAFQo/ADsD+RC8HFx
zuS/5ZKCGe7QksSxykJcDDYjyYDZNXe00JHglzAj8VM/Hd+oX64776VGKne4dxha6GWhejBXDlR/
lIlI/8Qr2gw9Uj5Ne90mNa28B9RUCl3MnSIKS0yh4mFh7apdBvkq1pwio+6oXdc70PoN9KSUQ6Gz
RWf6tEDhXE5u925MM5Vk8Pp5/aAEFmGIZh+ih4gcIqKPaDNFlwM1erKOUGTU2kU2i0tc9SA+MmZQ
AdIYUipBxpMqRNsgdu7oqwXx0+7VPUXxh2huiogF1sQ/b7SwN+qk3hYPDTzLpPlT4FHmkbHzRu9X
ZM2kLsWhoXwYJ936Mt+5JqB2CF3snPRP0PVoprG8fDa9LBES3j93SkRBi5TMN2R2oud4QF1pwM4O
XtGhblTnC4SXIA7F0s5SKF2kDkUcimj0EK6lxY6um27qrc4XAvgH4RqtxeDCbzula4r806d/uL/Q
WQs4T+UYhqQvMSyFma4M4uO5FeGMIMdy4knSn/YP4+0LhYj+m2OXP8XOhvFneDiCdogklSsUP0zH
QWkK9Kv74ZoGb9LdLixCxnqbRtxjnBRZgnjNQnbL+y+URR17MVyR+kerYxNh750f+pr/8ELr0EQN
WXRH0weRe9ULQ226Xajr/Aqvu/FiKo9KlBX6dBjyFD3lmrQQG7foT6DGB/S7wOthqqYBfz92l09E
FNPRcwO1gxEK5BHMo13i4RclK+VAkjkLwaE6B1iM/NcXolRDpYlcypeEXoHn1lNc2OB7SW5LI54d
KBrigkhlJDo4HwlBsqk0kre5kBZJQYW5CNV6s/SitdSKHUiaV1nGUwpLIwKABMDtSNmcBlH+baj1
V2CMFtV1v8VQZL7FbEhiJ2M1yzy8Q3mioS21PXnrS4XDzqapiGlS3GkxY9mxUELxkLK/PDQProWI
VgX8yncK5rG9T4SNX8IqCStqeoZ8WZgRmCYcTc5Ar16pMC8hNjnwSBlOxXak8g/wOesbP6xtOQVx
1Vd4a/CsCoT0vld+iAhbvjLU7TAAoe2iqkJS4DIffDIhZkWVt5HiREd5EvICfxd3QVd+3SN9Pc1Q
QeteYGWgyueVKp0iLMsrtVooNwKtbXg242jHJQzY4IpfBhgE2ru7+Po7QYOJNsq/sfyYwZ+4hIm6
1OqGSwmPwYernKPC7+V4Gep2/5eLbmpE0E3eTL7LEKqpNqPpPWlDA+MBqSdwBG4tBGH2RzP1iQdC
bsjTy9+dgh4H05HfIB6REyALSDdRY1ft4DM62abtH/yaxrdgrFmqWlKJW0qtbjGK5cWm+yIkM+vo
zpxWJYYhxySNbOOfjQqabrENYvIfZZnJAs7t0B5DTRiDRyoxEkqKQHyl94EvzWseyC/0t6UkWmCq
boxu1pPs5IFWWX4amg5ahgSKyslFSU9pTFHTsOLKQYQm3bDcdPKm67mWXDjIJD8afmcXNQqOIQoK
hWmf8M6+trECJb479z/tHsHg6JOupf8XifCDpW5kIyN1fphbrqqM3kfvq1QPJwRSfSnSy8XyVpge
MsNZ5GiDw/KxqE7U26gSpN6CjilTlogx1rmseOXCXMaNRyx9+WAYdmAhIlG8UewX2j8YbE4+agYJ
G+aOAae0U4gt5Bg41UTBMrHUt3KcKijV/MCZUFjzvyA8OoJANS1LgakY+U/4FqSIFlX02qplOCcM
Gkl44l3IfaYZE6UZOsLqDgmW1j3ScqUrr7uAOeInwRJbNZnNTLGfAFhC1ZAAFZ0vmHukRUDPJazc
6qK7ILwFb6dhsVr+wHRnBTkG20G8h3+ltnqt+XNcH4rw+FH7FGdHDAJo5vSywl75+3uC9VNPfux0
Myjlcne/sO1VqImVuzBn1jBukKaUSl4o+lHUeZQbLuEWmkbGknOHlQisiYMB3Iowtv7Abc1uhRaI
3WRyJzek6D/Yeo/FeWY498F9EP/so2P0P5rOa0tVbQnDT8QYAiJ6SzLn3DeO1tUSJIqo8PTnK93n
0PZZu4NtgDmr/vqDADxck5fH5PHkzX87uJC27Nvsex4C0HM2hrNsJ2+fPARZC2QLl996AxLMJTRe
LmhZRdhezz90Ga8+SzWtrNT/n4rzswTzziEbYVmVmh3G4KfW/m/Wj7OUrMmEU/BZ6u3usL0Qx3SF
1RnH9QuG1F3cJi+XcHJRl3jumRgT7nEJXj/769F2Qke5+pS6G9aUOYb1uEDtDXeBfJhX1v2VUCR0
wbyukl/BnEOKrAUVMHZbYuPOz8zcGVvd9TrDqn+BRyF0KB78hahWalVlqjOTT9yuuuv4rop2AwiJ
apezqPaqD3375Zh9oZkJW1jsgpX+Ay45ejNKKamqG7u3LJArC1HtAQXdWJaO8F+Bkg/ty22S7jrR
pCHV58CfSmNLNcZN4uK90oYGSQ7n7yPvQ8+t0eteO/O0tuBlZugVpwW5cIP7axK0D9jxZ/rsHjvB
tTN5dhxhLJekEQgTUOgSolFFnnsRHlibr0pwQchn2Qa/FDGfYlROUNjNB2MqZF2h2At1t+M0S/7+
K5w0yxDq2HMk9ykJVr2tkDJE+woretQGJH+OTgO5BwLkL7LByv0vniPEQTe7YStDIPzVu5IN0G//
C+0SDfJAKB14jA9aw8uCqALSOvDPD8CYqKV+XxN1ent58H/h5RGPDadhZcZWb6f6KERe+N0ulNTW
TOudeSYQKYy+SXqJfLfsOBEY8t26mc5TdcjoLPN+aXrAqv5V4fVJqKqyOzYjbJptpAwEvY3MdQKk
TeQhSg1IODervYxPo0Qd+df04l9ZW/g+X06bRZyzIcSTmHqATUSoEgK1yPC6swSF/ZI4vrCZYQVE
eqhOjBl+4aRkYrP/H9tMykdmNk3VdS90tZYdqU4Pw7D3gQfdG7zfXvZi/PY+1H310dcvBbyKXdIM
hLzBTJxRMBv9/PQjVvTghM5OLAtFCXqzdvK1nWxF3w1QlryITYlonX84AO52u5e9w9hufL2KGo59
HEqlRrt2599grvdZ4WmMhYZdNrld5hC03LYN/9AJHNwJ7jzZwHlVo3pSQL2atbzbQkS7L2QNcrYH
M5E4fOUNJhba4gsq2W1ywR2f7lEM6mm9QiovdHSi00Buxte4dEUzjHcFn7G2pPFZDaUik5qM1olT
isu/nn9WyaelI3j5E1+DT4sE7RVqTw5wcMJ3XPqkGNGhnN5fffXH0h6Rc1/uNbFPm9NG7Bqk6EM+
xWi1M0QLJCYQWMzhTCX92GdtAg3gm6xKdGucyIvepzdTWMxODnUJeAbo16g9VKbwjlfvkbGsvPfy
PZKrxbSFa36R5/O1VBD2/f2q90unu8bk/0NCF3laSOah3pcGuV+zzjDSox9lrkdZS1CfDIA/E763
6NBFrAfjFSmCUHw/l180ej3XN8jat0kXNRCEnLlqWLS2pIW9Vy/qjHHSN+Cude+yrLRUx5waVDkV
d9W0PeK5WEF6v51FCe/W7kwySvQ1JhXrFJR/vlhggSrvTIyWBukDOBb+GovL34W1eDJpe0hVcQVm
yUAYwLuKaTtu60Bvw9V8xYrNzwsgBvaFhPVMwAUrz3c7/Gbl9Z+8K31e29WCVYi/xGkgcWi4x/7O
6Nev19oa0LyjC2M+8KBtlcAsmnKxf8cVYIE7ClbuiGTFeoo9gXPpq1QQGxBOKzGiEgVCa4hHlg2Y
J/uDiG0hwtLkEkA7DUAb21ZwIYnWO0Hehx1zSBiWOQb4jUzS4oUKeAYD+LVthrdVsGAS16XRSHz7
dMxYi0btrlu83G40zt6WhpXyLkFV9S89NpMKQ8LbxKTp530fQbI7GeDiiKaZO8Dp72w7ds+0XtPb
Cjx+zuPIEAH3nNY/bfhMLPr4Z+624GbQIz5QSVsJL/P0PqD1NxLrotBlIQWA1fYbpQNzxuvYPhrY
zUf2gw5f9YQkwC+2IvcVjR+ljRuF9kRBt0W+/MhHvZOdQt/Crjb08haZv9Yf7psWcSe49iLdt/YY
5RP+I2s315vguURHGNM2BL91p7DCAbWHARNxl5/6r9TJ/2ml1b2hmUu9Tt0/8Ur1weoCzeki0XLv
0EeWr7ddTt/Nv3Dp/+j7+8MOcAXgMrpHXl33zZPdpvMfA2kk2aS90EkSwb/KsB+yLLs87yCe9pAK
bHMQo5xJyHtvDCrdSwaq2FxZCsR+NItPp7dR1w1OUVrlFChusISBxP4Gz+556dwcnHid0bbc+sA1
fM5JxEJOCBsTmvkc/6kMzxFMaHiJnFN3kjPfuVkmUdL1qKRGKExbOUMBIfnafZw8Th7TrugxBi3+
AmAU+gmuUsg39DX4UM3eo3ivMU9mF0+gSLcvmte1gq6jI0OidWp56m8LeZ13Cq3WRnXrdahbgG66
OqzXlbaISytNBtm/2zH7l4PS40jJlhpZ/IMP4jKedjXUJv8/yk26MuifN/lKY5VeNbvbIp2FizhE
0RasEjTAt42Ip0x2GyHMU7NkTLxxq+CGg/Nv56IdOheUGzVIClxq9pfKpgDio4Yroy4hhXc/CB0r
Tn2pDkbsvC4sPUu5dZh77vRl9Bnyty7apX3RR6JENEYKoOBHeYC3tuRmyI2oay7vb9BxFylVNWSn
QQLdDok9LYePWTB+4tQ0fg177P6USa6EgMhRoEJ4ovz/ymluzFlv85hSs3IeGdTAmP4b265oKcdt
nsyf22ydrT+fkdZBfEHoQPA0WlTesMDyU/k4gcBuT6vuKqFL3TNqNo4oS8tzeeY71cmpzvqxXsms
uvOjw+ES/hfCWyaYXxWLRjZ6PWYATN13pxv4eCMRcCuVvriCZLzWoouRDUHWKqm2hMADbMjGI5ix
oMwCdxTT2/JBb7GWa6ULYbVz5Cp97MVFFpLQrDsRwxCubxwUWi9L+3x0jvezjn7qbM500xLpNERX
RCVykGXzIywVITTJIaE7rCPCc9FPQPUyGBZbfeqkZTCXngto3fta12JGgvhE3D5EqyaEIuHaivZS
RVzVQJforpUpKy5JwLVHGUpBKGzpdNwa3n2LZwm37v5h5QSCpX+6UiyoxGYGxJ9Wi5ZKDlYz2qkO
1F+xFJHyQELkcs5RUNkSpkw+gNHDT7mihpFdmBZtLbRt7JlQZQi4Kg5U8ttiOxLyOrOP4vfpGEtj
eVpThkNlXZ/W/ua0jpDIiopIdIW4tODh1e9NxTvRnN4mIsVWfvFimTbLFpYAnTWS5ryL5RK0kXvi
NLABMSrksimG4j7wVUW2JqhqECrhMNBPETC3Ea/pnK3sthgbiEcJKui+/L8I3gheRjj7dm+blyM6
3BbAu4G0C2cSjnxbnoM/zLfVY7IX5qe+EeqVf/bPz2N4xrQCBmdzTM7FubsiwXRNZO5Czj45lOE3
Zxdxzjg7o8qBfWEOv1Kd3lAMuV/7tB90Xc76LqcBloV97oVBtSKZnH0JKb5jsxCPangwaH78A95D
6O/qYTQOxtlR/Y0QqvqEWePLgoRLjszr4MvwmMZcc8m6tc+39V45vs7xX8RRnKE47Mu9ZHl/H26K
H+rWX6fbdKss8m1MZvMyWNbnHr9Tnc1jl/caQTk595itABfDnDQ29Srcw6nko525pu74e14NmKxt
mCf6QliIxT7YauHcWETTBi+RDzNWUjzlOYVOL7JQIkn7YC78dTi/zaPlujVojzPq4O0nKtqLRX3O
fj6uycFCrRf/tM7Rz/2vdc4KN5LHOMBJVzgM96k21jCkiEeP/r0fj1D2QQeRjNuvNFrzWGxRGpL6
Lb5Ldv4nSZwfbgEEkfsWksg5hEOZ9rHg5f3BvXbYXZmpzadF/Jf+tRon/+stXmJsEtDSNn3YY7SS
snhwSUFUE4qVyEWF0iEXVNdhD3XAO/keAls4aeiRzkj0MNMARn2OQ3zxxaakxzSOyZSr7mPsDMTS
IFka+0CzDVGeo1wJR8BzJyelQlDt22uQ3yiTT9mqujlGaT91RChzcNm5EVFNZymGLrTbNLd6YJ9w
zInt3PDqQzIctnnA3cAK4Dj5+MbM7+MXVI/QOw1f6vhuTAtzoj0HVV4B9p0Uq476GoMddk86UEKH
J1TEyklSyVk/5fi6ZXxcNZCzwXMj3HOBe9csWWQLZcTGqIw63m89CUsnSB3stIbFJx5ZGDp5v7cI
thkkomBL2jRvhmQ4oYdDkNj2+NmJ0MB6I3aiHmy6ahh8t1+q0I/JEHJC2WyCJWfG52IWXeez/5WD
tgcl1wvgCaGrGC1jPMAZz6TgKH9RDmUTb+UCjUcFP0jWZY7QEVsDNiKsEXjuQDAtq+GUNqBGcVoj
OPgeUFXEiN8Ywhd5cVnkwhYzEG1TsbQYeomjAx89hHb+ugcjvMuvKpNgiiMO9ic3Up1F6idjADQ2
VkaCrp1gOtjPEAhnSGHpCj7uGtLRK9NkWMAXrCbFMEcPKQdWJtQIXzlxddDWLQ5lm0Cry7i9WfSF
4vhgwXc7G/EkEahEBoqI2yc8W16Te1v8p4P355XhsaCZfFkF/ncvO2MyBWDqjx64gTI2guyEkIMV
gD35r7XH1cITzzMDSyMqCU6Ifsk7U6LCNkZvt8s0U6SAsuuKUhmdx7T9j7MoY0eNnM6mMzx5p5Z3
AgK4FAhIEZNSFK4pJz0dpzXRY4pa982y/eSapmhI5bEplJW6VcKY+yySfD4ljD2t2zpalmw1a7QH
LIKDx7a9T3/a++f2Mb0T8wtBmsKielgBkC2bMyXswwJfKLBL5T5K8uQLmET6ohi3Z8qkN2nPqsg2
NwknSIHllHLMt6293L3oJMWeCo6UhQWZyMlDWMNyYKcCZUMU5ZH3/NDZxQ+sNTwNfJCHkbYJzsE+
2Cu74uIzgb1GV22D4xD6M3+Ku+NCEW8hcXMXQ3rxdJf+lrkkX5LXj3/JxFI8iJlOZrgOQV2wwADn
giLTpLqv7Wub/TAR/5GZNO5xS2Ul6lUfVar/R09BdcJnQCA+JOpPOJ3PAfP1HjxbZUZZgh+Gyueb
LyLKpZjL9FpWOSXd5yM6FugVui4bsDmle4TdK+rL09DnR5NlsqwgQ+lj7LllBJSMhHwCnwaNXY50
DYMGcV8TGwMJVJfRJ/6WH0xOPn8d9jD6dqUqk0PnTBJlshyi6v/eROkv3FqNAdenVG5lWBOKuF4f
RTgwip0DSvEJJXU0Q3gv3y1xb5KvlRMqF17e/7MPkqkIEwT0DHkL2kyHwr7yewt2N7RzXD1hP1Gs
1lrPbTr+zhxrIu41bw00L3tQ83Ky76IZXw3O+BLh+o2vzfw51lBcQYVgYjMastAjAWgm4qkDUjwU
9Rc9m3vmf6HFezj0pdXu4gYS74jn5uis9WWbF1heZA1ysTY3pjkY2U+DBak+1aediVCYxQDJmPnw
kHn9Rz4BfyNlBUGZpCAiHs8YPp3VVc0YX0jJYtGgUat3vGqBYn8c4t01bWGnMepiknAfReNo/Eyd
BICTa4MpxPD3vooGrDJovJWRwasvxm++LeujFBTBUtQtOmxDfOvn/kdfjaE1awkfN6b3csmNbmhe
brIAh2+PRsr4pXxhu25Z/voG0zCmcZSLMfoBWWBLfvSZiY6o11vODH8TQXORFlnKktYKJEJG5V0L
gxs+I3L94FhHyIlAxzJfJTC4sgYAa9+59PjuNGuZ2TKGYpwLL14GqChBXFHu3PaMiPEjZXAr2euf
AHJEZf7sYT9VrywBcBZxd0Lp5g9Q8rCKsvN9lr8eyebqolmYUAT1jb/3991tdxtNvjJYmQCqQxlx
iLLwtHx+dKMp2tF08i7d0xS5F40afEmM4SflSBknY2UCJxedodR7YtchhXprWFzgPAexlXGeowzZ
xbvWwd9Q62Z4gFDhUrtGmBdwG8hqTuslNlyyh+G8wA4o4vD3z7vfGRh/qdSNKU4NQu+Um2Dy7bHg
jr98A7xGGF+f9WN5n9dTkYb1xsL4k1v9I+KxV9+QS3osRzISu3xz3GnTmOsk6TDehRLvTyH1O2It
oWJ1cuMS/l7Konh/XcrDDfUVflHhBAs6gCqTvqGKXOoVjYcN2KAPirZT0wnN2rkFDFZEAjVkjC1q
z9/Q4GJAlysu3XNEIz+hdxl0XsPbzWpoOsCWK6f6Ox2rvxoBd5/sgLLAYc6lU/OnFanaP+ayCq2q
BViKahpeORAkHiU0KMX8HtpdZuROZz1P46m+yvc+xB8YpIcY5IxRYBeErFkmCJljZj0sMpRbA3WK
W0aCX2iKj1Pzo4K54mkEqYY5KgNPlJVi/xTE+BhSNv3dcOlmW6nF5heSBYAIUAek0Rb+7nZNMGZh
5Zza1OHYQyCGUvvRLzVB2sH93GmZlxAj8MaOC1ryBgOB+tEX1JD0AzCIbYz8+IWYAhQR6z6aJqZo
mBDtymEBLZCe92mrYEKF+/gJem7eBpMf9RA5zaozJPP9W5EivsZzewyh+QFwQMDA+Y4AFYY/5kK3
sc85sE9MnKi86ow5H6R1Su0GVCe1CmiO+zdDkcpK8OEd85cgI+H9gO2auPvJiahcdbw51F/BGqT4
EXNEsSfqWrPEQbfUtWrss2R7zQAcMWewjoCeOarfr70K4wv625ZuFRHNbSRDcaGNSWcKMsu8rz2k
HRVhiXh3irxEWl1R6ASOEGcYe9LqKq42ZNCBDKIipbliSVatvmkzHSfHsbYPB99CzkMtLiNAAaCZ
cVPRQiaV8X4wFLJzeNWeTniF64J8lEu5HvmzILGL1jz9lwzav8ElXpteugZFhBL+o44zikmZwQk9
bdycGXMu3/L58wfAA9BUsL0DgAsT7UnEZRcMHPgSgqcc0v8HH5eQrx5anhXP0H0dg6ux7GDMOLn1
xa5aagb5LP23wAsieBL6sQg8JfBKNCACJMhoVT7L4FbYngI08Ae2QAzQSIA8fLoNieQ1z1LTaJhp
efVWqLIfB5w/djXcFWL+W+dllFF4DqooxFfJ9JUZZP4xin/1TdYPGOCIrUT/jDIFenTzEfUXTE8n
ggvKjxMp99EOSnUjrkV413Gkg1cFcPEY3ZkWMwVxzWbAisgZ/wBvhTmQWdFjFdeSmdCFytQMe3ca
95fmFMpIR5Z55aIqsTnz7k8b4NMfy4z6OcxGfDFDu/iye6vnmQWihvuC/lCFnPSywiXG0hNMgoPA
xjRJVM0yxmuhGfL7f7I+N7PXopm9l/VcW9dzZats2+sHGrg1aJzxw5koQLvfZ1jyZMhtcoOZs6vv
lugYCvwUYKmUZNzgnflrXJqDerntHgehmscxyVEiaHzP21MmWl9+sNaP2T9ecOomDVHCCCLUucjv
mEoNuUHIY+JmULJq1U4U60J3lzmUZBMKa0XsCEq2kh2pCig9H8zLCDb6/Fv8FOQQiSszJXTFIjGU
MZocHzXfh7rdC8CTrVfH8a+Pi84E7dCsMwTXQrFHy0HCC9rsYqwezc0T1GRv/ntTJ5/DczI2UVEG
k/a01X+NWtCoa5YQp9bQsHYaOwgdH6HVxkBSCKA5qUFyruVtwExPjW0QZBOxpDFnckaZxa9+1fz1
CKO8nYRSCBWnhtkhAglRR4sqTthftAl8RZ44EgpbksdUT7Ol6JJDTnscsmC9CU1z8/N0OktMVpc+
SSTqQbwtcHW4tpcdBP83OGNM/eEwpOagE9gVMzRcPWBW1tYDeiquapPHMDhZPP7evHo53XB4vxAv
WUBrSSeIYJAxHODj4RsYkiF0A2UP8aAQdzQWCCZtMuCtGdL8J4fDw+wD6oHxw4f4CrOpzT7kcpNc
HOHsCGNDlBRCOhfFSDEyxtnyxb4tGouvgkS8Br4HZhjXdmy9fg3v9ZvAO4EeJKJOseJ4TxLILc1E
6EZy1VZc0xjsz4Ed53IxPtBNiSYvPb8pnCIgACeBzzm+zU7q6FlBz0X618O9uuM+8NtCyjVhukLk
StWHIPFIvJtvGdAxxupGg8uQD685Ta/vttEg3HZt4rLrWTXqreWmLQkVIoUukLbs+RINFpaCcKSU
fpxOVN1hhttetqdw+p9wsZbo6Q9lZ/zI5hqUyEPzGuPPMNcf/WqU7ErygnrW/dLDiHZWjhM83tGC
fD6ijp1u2fwE63qdaQ19CtVtMZbAAhG+5kOYVIPe2ByTz4q/HFkDn5BXzhskAYg/2EokLwFNy0Gi
BIQuk+M7aEDSEkRVdg7ZP4RB2sb+hc8O7293QoBuPG5/9ixWCEFscccGHgWQZk2/yO9tvhvPZiWB
EHR4UDwk+UFuLzLPxKYYFbJc1TLelkPIYJjCQAuBhMqKINuUaCCQ3rJ3XtSPeELE4eLGEgA9fqyS
Wla4bgF27es9DpKCqLXO9b53LM/ZuTk2R5RY7JYP2/QdxmynwBblRMmBXcmkBZcb1e2bJFWpc6l0
0b+lh/jA2oCah9WEK7cDE4lrh+UZl3iuFdgNpXXD1yWG/VKgovkWlVW//suo3tjQoR8X1u0Pmtld
Gpj9yWvwUgRlY2o6aS20BWbkiww4Xh/XDA1+6m29fazLZTN8svFmuDqK0lEO8Wor4MFQVuIk2WEK
FsguEZ3sKlx3cDMietfziZFjMuEP55u22wL4x1xArBu6jgpbym1KJ/TZNFiicmaI0GaNSan345xT
vFQRxDyH6bHqOtB5yNhFYsI0so87b4e76aHVH6fH6ILTEBTmfQb45L+h1HptsOffms0vsN4oaOeo
ONGEy7yOxxJcwiX1QGnrXQ+uE8+2bu/9n2fJZfg8UzzGNEGQjCc3ROoDtd9Zy1xbyB/iwETVCZ0c
lAdcvGH8b+K9JDxjabRNkPEvpiYIOVNRkKCvM1PthZt811zFmlCOL0okVALxC/tSCGi2xcSp0u3k
ZLkn4dXWQ7GkqlsTnEepAHXDeTMAMjuWUth3DAtcs6Zr48c7BzHNTzHdlZv8e6s52yN53W+bgbF0
7F3u/cvcEU9IogKUvtgGYiLovHfPnf8PKS2wgd6/M5eXQFR/EqNOPU2k+cUgdxDB6R3pZ4aQgx61
OyLflQ5CIf60PbSk8ssyXzNpS5Ih00bG/SUjBVHB+v16UbOb1wt9irXJlB0/JL9Jxv1UDJ+xhsxZ
GPS4cnf+0GDYIexIkaFLe/8ti4I59EjxmX0BlsE3byz4nbL7ctnCj/7e1LW67m7rVb1i3rxNkZVl
1wwhaXmtruzILJ69i3KpXUmPFb4eFE4CqnLUVV1meTSvQi2RjV220wDzAX1eU1HgP5Ri3ABLaiJr
QYEF0ROHAnEsqVAPCvtPbnfcZ8KBrPKo56kEmbeTroaoHhC6bXWPvdUN0a6YGYvot7Poitp+0CGB
YEFPQk20EAU7CBIjLvkJfnZm0hkDLEXywf1F64gZWUwqC5Ni0466Xr7P91zIm+5GtMQ6vs36LB7H
44qhJWOd04ArHCp9F1WKvMyUu8jqXn8stwylbz8qzjA3wLEO1CkaIqzJC7hQnbW6rGkqg1/t8rjG
uzBw6kO8qw8vDLej3xYoN2esoKM6LYMssmK/LeY1IbeTpw0FmsOSf2WsROivLTDe+3Te2PdzXhiu
YC1wRzAjpM6k34BLMjr5DvaoEyQbv53D/fe96x7eu2zzxpau2IjQW45oEAreXQNya7TceJkCPfGg
ZbT4HS5KNyNW29nEJ5ERK+g7htD+pkvSQUJ3LItde4jihjcGSeBHJ/nVuCCOMrznxF+dUJ/18HEQ
n4Xb7M4m3/p9DNNFvom53VY4OrDnTLrklUtEUzhuJq3d67fkaF1PS1K81uyXnDVy4lALXnFGMaCb
MCgIbIJ6qGWMQ/lrHswDO4j4QBAiBO89pY+tEYrSpTGm9cyj8a+C/8C89pr3aN/tMHHSAEcx+44Y
DMsxCGZkOPesbrbAzK3Y+avOtXMVfaFw0U/9s3CdVVpg2VCF7SwcR+HCiljgTtKcZMDJqhpjmEIi
syPxVugLSUCCVQXZ/rq8XgGUwH4YJQnnAGOM1+DFbp8Ok6JPJQqQ3eAECZhdYns0blQPJSgd+AwR
XtEHAmr+3S9xviEPgFrg6WU04Jpbnbkrf445fY6lpAz9Mhgal860DmwqOezKUsOlfh3l5VQ4nsUM
9jUUEx8v24NawU6gbu0iOTwt73BZQ2L93rwfz6EgKSZmIKLll36pbKxqVs0UzcoXOLrTGYl+PxmY
YC0GOAsK8Y8XkhjWSY8VQkbG4vWjFeRuxeqF1wgpZ+n21i36UPGNkmC27khC0RLh8H7ciqGE0hBS
aXNCEbcxV2npUlj+iUtOAMZj4MjqRtzki1EjZ8yw2uEqM/qZ5sMXKZmwSxBR9uBcU4/3Ptr2ScoA
oybHzIeJEy0SyoN08aNOqpk+edEAClxkoIkt0ONQGI2wHuCSA5vAIthpk1SUHMC4vM6kmTWzFFI3
Hmxx5rCz5YPq2Kzkxyrvxuiq4zaUnmAmx49ODKwdMdmAFed0RDf9V/5VFANvq0UlfW7wkqU6nL9+
kpGyf7ccqCS0pn/aVuMnwL3AAHHbv1Q/91Q6vWPEuIwioGf5UF9r745T7K43qihZMlxp3zmUaC/Z
oG5apW6MXrU7jNP+c4WcavSGQjh6J24wM6ZRa6rfRp3ai1b5jl/lDnguC+h78PX4Il8KT1brPeZS
c81lXs9L1Jk2DrfIqhz9eqrINunRcEJmYWk8QJV5ppa64Q3XrGwWNlY+LJEPwbR+Wtj2QS/mbWPq
dLdvK9OLSydKfuINFz5Wfn5ox4HDJZewEb+JknAfhlvrm/i+9Ae8TcfuX3yMNwo1DtFmNfZpcmCN
HUPDB2xdtSjUKNhrmDTujUschAcqHjKQHBNuY4CBQQ9vBCaVzR4KE13CE3pZgpd+NMPeFoTvMZLV
szo0o3RnLnFgvnNFTENm9MBVwGq8dx7EuGAG0p39IzJxE24gK/CSA4bfPCWdtdFCTFvrHFK77M8r
duh5s1SX+d1jAJlescy3zaX4MGMy5KrU6sbksbiNgROIuuPK4mx87VLMBHkduon7JHyIpHUMFMFI
3paJNdm+edKd2LWxFjsGBpzknUE1QgXFz5QwwtJ54obNCJTutJNTOKLEpoFf6hSqweit2sZKwyGh
eh03ErtF3UD1yN4Sn59WtNd4Mff3c+DxntHR/AhWchuVhD/4PwkUD1IZ9jG1CjMhyBYnlhSLuUNr
EZ0cJgn384MVjyEd1BicV0HVx+XshTv2+L5+IWzulwVIQBJ4KvEvYruXUZnncw1IdpDN+G8FGzFW
efrGaYG9+qI1K0cNQgzRYb/G4S8V+vs+KECd4ZZrcxwOTLiI6uSR2lV9vgGLM/bwnXtvDjl2/gYs
3zzh+z8s8989clsUkQzo+Fi0f3zTKRK3wc04GsCr5eNmWhFSE69JPQOniWoQAgXEoL7HkOEArHqq
GUYy3XV5eNLC02ng5c6ZB22ShxUNZATyJkKUMJqXE/924D0xW35hpIiL9Kbphz28qaFPclol/BPz
NRIRKQJBhBihJJQ+brtnPSEwX4LUfcOWhNSajbGnpmgOnDY6BcgT1b/yX/EvGhSVdf9Jf7rMugIr
WzNDTCEUYEaL+cvbgsik7e/GjCmkow2KdQcvPKa88yfcT8Vu2uCW2N0rQ/gDmhdDKIvsUBl3Sc/h
ymFK/WZ2WJ2LM3slpLhWbmdXHW70Vb0EWGFXdvYrXi7N5LN2MsYDwnCaSTbLMboNHD1wlEMM/ITL
y2NzX9wXXYQ+q3BgAqFirpRgTJB17dPPg3JS0exO4ZmsbIFX4mORuXUw12bm5vF5r055X4d4UBIC
U4+0PdExb+ueuc9ldqRwN35RIIKMp3CF2Mpg6fyqoMU8TSBfc6EvGJQ2jAGq5XuOuaM8aTz/ebGe
N7euZk0w6lEWosTXx1HsPn/uTV/B4u09TOY1DQhjmWPzjzKW/REwJ8Viih1EnKjACTCiEqtD0Q8C
D60bVIUbzmHZ6rAy+88sESkLjmhiCgDi+iu+be+Lv8NRAMCAKgT8mkm8slE2xtHk7NrzACO8sCQo
WscLo8e8RRxTxM2yNz8t/VW4iiiYklW+eGwyHHR4SVk0REdVzKJFsBATq4gY+YNgYho+aWKcIVZi
XVfi6EsIIkIRyfs3GVtvUlfscWW4H42Eeib2utG23BdnuXD25Yf3051xWqQ2bhYBtiQ3QpIYpXsP
6HOdQeGJLzWbyzrxsjkMGYDyyL2ieGrfCcEhLxfbAdTylf3QLCnnHmQavGYZ0oRZcBDshpEr8OkD
mJQCMpgzlqUppjEe3IAy9EkJh1a8NxVqx2wnCN/D+f8rmmKd8A3AbgMslfYdcTX+FgC9xqBYCnYO
NAQSEiKs2kLMFHNG40y8snDUAOznnKhAGQ/3RLBXsNPW4i0vXDCG45/q5TYwqEc5NtrbyXjPFZeZ
xirG2u42oe8GKKp0yC1WD+c2L2bUl2I/gHHr1NijpwFKLcYt0JBBp2MbGLFDQOM/VaQcCNPGJbXM
AGxLQzhB/rxG/fgtgNWJjLFkfEXkEyeaMg8WaHAAxYs+Gxc++bSO49yT77ZYU1HSvjfFypjc/4me
1h98UzIpUHcn2NcYepqHUx/IjUfSbHKwjAfn8J2dOhyHYxKbqcIElhGA5omdBncB0D+Qokysa3KC
h9nN8YdAFjETE7Z8A4Y3ubnGPpleOnMYbSjCqVssJlvmub3teV3UXYNw2YocpfJMRndOfexMUjKk
d3q0lLRn70nokQYszZzdw7Nsc4uc9I33zgkBZWdYvPuhvtaOJqOESQ+28Jt8cYCDQ+82wnAfoOaf
uuIu2sfy/qM2qzd9MsK+1+CZDVRy3p479THTUDlpqhcQbJb3jqrqRuGcvTyvbeXtGnyuaebVOzMz
FDKUUf1is6CVv1nx+L2/vVmT1rKJ4oXnU27eRjqdBlPVRnyJO3ynt44ImKps3e9nIN+hW0LMOCGc
NOclEm5msto2g3J39QFyJjXOYQXLdofRWc/LSWco7bxyosc8ecx6KUL2gQYTpRgrOCfpA+OorTAi
CrI5OePhe3uK9y9OFpdyJ/73rMe9Q5FD6VkhoFQ3HTtKvVfIZdD0sGLp6Zj7sUKVDHd9YjCs5nDv
DnuHDioNImLgJmvMMqh85Tf4t85qHfc5MR+wLzdFd9zaBccedSDOiQpdPRlPDxoPZa57Kp0rWOKL
s4QzkouMval2A5gel2By+sNq0vxXc5HePbyZ7zjyJ/YdCf6sLr18SOywarhpbxBhA6TOnlAROa9x
xdw0w2T3VkaVOlXuyxAPUER4BPJ2vbQR9FY/A/svQbHbO+Vc4CfzZF7W+vdCdty13yaTeUzfrdNc
B8ZJ2RUDnJtOjHuoXK8V5V1vGGEjtNJLr8APVLcegCmj4jQPw1X1XuuPlVlcjGzRUzfEMLKB+4H7
TsfMK3sdx2C87Tt67HBiCMtzyv8braO23r+XGddqD69LisNAH3Ke1Sh5hhVrOfq707iBgq8MgPRO
w6brBY1DyBehF7A4Bq/s138N+I9b/84Jb9jMQh9oi7ampzD3yGb6OSYn+/naacrgRKnmY5P/YnbC
AkuFDxHqNehh9gm/jruDX7fN/FErBLRtr4unla4SivJ9AYms/fNuY3WQwaxtWO4qpzU3kYlwJYI2
rIBGeu4TqHmRTDupXQA/QqQ/YiQHMARJdmcg8Nft7Inwfde61JfTqvVD1ZR3Bo/C6eb9LnpyE6mC
lRypWtIVe/NTiuL6WG6ZiO3eOW7+9ViBlt+FEdeKeQzBFVCmo9n+zUFlnY/fSGBa6xBbR+xKru37
gMBMuMAXRGNgUh4yhboYYnpHoEcz6E3bc9AwKLmUTEyfKjuWkABeLM3jJCgOJkxJXEoOJ1K0+OOj
vLGM6wkRwbQatMSakB1trPQp1XIoYXCKmAlAVi/dZnlpr5U/v83M/HM+re/aSH856W9Il9LvxnQ4
4zb2cXD72gxyd9H71088rV4rqQy6ASM15116mmbVmqNQ4+ARQ7gn+CKpoD7jJnbcBzKju0PvhunF
naepw7ViCBjYr2Tum+6TmRhvCaA8sfVtJ0MzR5Qdc/LACzmnjBHnSYtZKgi+ttXJZEUBwYoZPb2q
7UCTMum7XBUvvFZqc/I85du5+rBqWQkY8ZlsQrSubO/LZvOOKP9sdq0HOJ05Shmwx8v2c5rDreRB
UIRjoMf2qRDfE81IG7nZGdSm0ka7kisbjXGRSWifSgwR3Mu17nR2bd++d/rZ9g3TlTKdct4KKauM
IY0Mi2e86Ck23Vi3bemYLBMWuHzNqmn7DzFbyCJMvzJ9UKveLK3D8mHr2EnOlWKU69By0qlxs4ut
OciKCQ1f3vyF3UVAG8CkHVEAk+ARz5SGuZqV6DFeM7295Z64XiJYu5GnVOPUd6IL9agKlIghqVfC
H3g6ZwYm//jnM3ROlNIFW8gAtUmNcZMyeLf76GrYchQDNpqTkulZDm4U9g9XQkWEfdTreMrbecdu
SKXotYj+IIDHNGYhGpXY7ZLJDpKQjzQw7Z7X6nnwu4FHgZvsjjEw9fEp8ozd/2g6ry1FtS0MPxFj
oKDALVEx53DjKLUVMSFIfPrzzaqzh717V1ewlLDWnP/8Q9Lqde+rVJ2krOhOpO0UrFZfXlltnrnh
KnCGs2F6w27QGsUXRXHy9yImuI2SnbVQ/AgkAgzzdEBPPHUE6ITUh2utcPSpsPiyRHbAayQPTcgv
ylg8K0nirHqPEpKniYDJhtJIehaAa3tw+ATVd2JNPzQrj3h6a1x4ovE/nVOD9hGlGAJ3JMR5YCDH
+3rp7wyBGcOxMUR+dFvRgT9nlFur+gz0Pe0cD1yKpV+U0xbShF1nywx5coAG+wmjDnsfvlyPx6Q2
py12B1QsTKhgiYlbWbK71y5nDdvIH3HVO0KYmGP4sPwMagmbBkWm3esslMlzjJaZ5uONvw1RHtP2
2ZymfTYO9qE2NyToHYgHqqLUf1LetdyYaQK4/6XDeUOJgqdkm6q1dfW+V6/QGAO5RuzCCYsrB1WH
BQXo2ssVpi7Dlr7QqlnTdeqPZ3Sd6k7nw3zR1aplcR986/B9d2jG3pBFUeX/Mlevpf+qnBKfozpI
9k3F3usfWuip/KpyYmyMEp8U3xSPQAqpf8kj6BqjAjkQ18lhllXTDoEJVzxzMcJJ3KIJHBhxLeKw
nsv04WmwVADaPWjxER56UY+M4qwMKu56xU3xBiHXhaDjj69iSV9MIorqB+uCsvu+juljmvM6UaLR
nKb3QURflA2uj1H0nWiHef4OG5h2rzlpaN/dwXmmg7c2qfDwdQ1ujAdLEr5zjL8tLMaKaQFh0Xud
qbwcHeXr6H3svByYyIscxr2Do3TuKAN1hm/AtsbVDzOLhkKfETeYIpcU/hA+U4Knr+bD7tPNuB2Q
lX59rPowCX3sIGJwQM9vy/kWyM87p3Kms4v0Oz4XkmPtAXF34Bc5a2jmsk7EFOegKBM8HWHCiTuN
4LVvyDgEbmKCc6dLOIS1h0W3gtK8gEQABWNonDH+4dLo2gWz+DbrBcBVC283lFaU1YeJGWhb9d57
v4J8fbj3Iyx9qGCS8fMRAqtKrZUHz3bYYVRnuF/iKeFZvAdlMq2/c+7a9vDQjIosLLAwweKorz4H
3FumGkJ/gJW0Lt9rhYiz7rY4kS1SgyrvcalRFFedmyuN3L/Bk0wVRCC3KQzAgsl+E9EIO2o1hOmt
nDUxguTQvN2X0ntjifK1m/cPFOQmnsKczlue1WwVBGH/njAZmcoathF7ebp45lOoxba2M7AAw9ph
/Hm42uQzeGxVlkj/DUGEZU5M4B9MaEHOMYJ40x9wbu9ja5s1zh3U57fUUyt2Omn8rW1JG7q9/7wY
qlsATJnNEHX1pWsbIKODI+VWBmj6n/MgfFTxF0imytEGHyqYV2o+gDiat3rTbiacprc+w0wczsWQ
Ij+BDcXrUE6CgLFmdAbtNcBW2PgSq8vBZ9yMHbUNIaXZ0rFzZN49g0yBaeZp/cP4Fcx4B+8Lluew
yf5RmNf0hSMTTsw2R6bcZRrrWsFrZJ1b51vkIBJsWTIr5lrQhmw/Xe69ijFAp2XXK23A5Jwpn95v
xO78UgO4zQl7BIWZttwbAPCbuxEJsBFmsckZHiOfwKrtdN1H6Mr/tdxyBHMA0sHN/YBy0F45r2lH
cTMWhJ/H2YQYQX21fofoUBOPTV87PtnNv+fums5af7kAy+VKvdtd1KlsEZgNbW+MqJdJH6iVeCEQ
5Alne3KbZ3tavZU1Z7LAiD5adqG7dFx9lPM8+w6AwQMXzfcGz00n+scaq8O6kUgAUmCPLAo+hvFn
ELYrcInhKbvu2OI6tjWYqfQuFOE1EjeIKnhi3rzuPn5wHfdemvO5I9cYp1agX75ZH5CwMJkadl8B
MEEbRGLM+B0HKDLc3ceNX1csuSC07Ut3DsaWNlyzgpF5oSlv6I+fc+DG0FTwIC2yPgMcU9iObNDg
KywS9ajCaYvxsOVV/PwraCL3mvmNGah1z0QxhvU6m4e2MFx1Hy2xujE6XjsZZPkwWha6d+cWR43e
nd8/U17pM1vntHmsSPrsCcWmDLrrFNjVxAkKTrTbHE1lHjOr339Y31HQdjfq6quRya0xUY/g6yYz
a/pgG+DeEaDuOtH6MBIc9tP7nKtY7XDrwfyAJQWBdGNMUx3JI8TFESxNLsluj/oyG8LijuflItvc
WcR77EHtD4MfGFbduTovaMN2dY+1PzJshZF4gcwBNnQLOah3gPsCOHAygfFfnn4IblnwIDRHJ7Ro
kLPJvYdYs3Y/gUq30PZqbvkFioQ5kWEkG9awSaGdLL6hQc1PR3wxRuYiwgcyoB0TYXjlM5JOL8+2
jU71GQWqPlTzMIPMBuR5iqLRja751pcGICOhzDZfvt5xChXyBrUI8HxrECUehVztWJ/1F14wHfft
x4D/hTgpHRevRVeZ1PBvLsVPMn9OSVaHQVc49fIzzSNEZ9cybJ6MMtHvdK8BulVsflpBrTkRMz5k
oPDr6f2teAM9VrkxGLk5T/ra1IVhyxwWZzPUIUhrnWp24GMjSMeEkB7QsD0wkksvtDfGnjaQrcF7
IJZaMxW5xORtIxI1bm6sW72ye67iAay2kJE3bDgF29YSLE/pPXBB1siIYCfiIv/11FdnLErE8JDX
ovSaibZ4e4pfhvyNaf39Ar2u63JHNosODK0nzyp5b60pIMuy0xeDreemPZaPxFrWnJuwltycmNdz
B6mJtTQ/iPUs95a48fWi1kMasYPp1zjn2wCNGGHMCdoqe1SAadRTyv4iN+0q6r1G+SaaDZ6ogYyd
un+Dk2+0HTqj6J+oFG5DZQ3hf4njSTLGIFySwTMM9ixKhCyeqeyUu+o21eh3jxFc/8QujzDpizfN
sVyW+eKKq8DgenfyIxPLguazxsZKGHEKFDxasHxb226O4fOdLPVoLlYRxM0DXRguA67h44J3wO52
hWDsfaJeiWsPNgH30YeZejZkdsW+BPKkn9GrI23XydPFnoaUoJhxjnv9J2m8Ncrwxvu2Ay6t8neY
ozWjBJb9j1Xyq+QPYP72cKrWrUvDMjBu55RUDI79NPPREdHVKZfyYN8Z5gpnGZWa/9Ehb/bjt4Sg
diFtME7Xae+cGBDJ6isdP1se7Ohqt1iy4KnwMyYschvO9INEcBa9NV+sh+maH3jDha7t4qem5dwm
rCK7O5vv1uSgY0Fwc2/4AdN0BhUEFIvN3s6WPCek03SN7kNTPOji0dy68IsLmHRuVgRNe5SfzUOQ
LeL9Y1XHrDR1QnO2j7X5Y3u9sIlR1+F7xPzsGRxwcQ7euCu9yRWiDibRj1ibfnf8PrioCzOiDplA
+9898k4GX8U4WZl4rsL4QqXWguLmUb62KYXh+M+TGdr0TuV26IhN8FFkhpYDkn/jZKN91VZFkPzr
NmDwtkHdK/mXmM5s20MocWgKOH6s1D/NPl+kM+TwEG6+ppOuVeaVq7ZE0126WwaZybjtl1wnEH/E
1BFnxXA85hh5+jYaG6MDbhNJeIBvgTx9JymSEgIOZW+eE9FIpleQrtBoiFbqNa+HrR/WllvXs4Iu
8dzRQKYMrLWfwfX0pdb42KbiqEuapzbscCjcLOouJ9BY0+w/+m9fV22K6TLdPLrThrxLeoIJ3/0q
3MOG0QwQSiegL0SgibMoPnjCrrdzZmm79v7KSkM/y8Qz85LIa1+ga6k8L9F3N1cHvgNRTxmyJFT1
jv4vn8dbGuzo1P3BroO9BK5lPk6mFLHqujblUybSwXZAdkd9yddsqPucqspPztSP6fIKMb9HvfIc
t9g/G7vek7JA6YvJXjqRJrnlfs/31EluEp4AmaD3+aGwg38hJRiOUh9QEJiqlPhCY/W+jf8go7ly
CV6YVdgEvnaJfO3KlY+n4yXhGoAifWcKNqLDuGFmCMEm73/h5NOrMG6IHGNRz4wzdSvlxENIxECq
HZblJSqYFRkehoOacVJ3hL7XBrDUCYgCxHY/vbZd9lWyMKFf3O2zhTdjHIIxBDD3X0G1KjewMPzn
RN9InCN7aO+FkTjZ117Nulf2rkSxQL+zo2T4uJ+iagZaq3cCpR+vENcGN3otdJx8M1rpu00fF3k4
QIoWkwW2zU7JuV3Veg8Vc4nGLw0459A9HoG+iZlBsTd7WduDjYYi9HXUi3GB2+CeWMk24ox2Gxf4
R4hKg/6tYR3AwqSYfJAbGG9n3eqOUW1oK9CF1uq7v2KVQg5iW+Ti/+SjOLQoGqA/Mx1kKnOiFZTc
awnFft53xT5/TIqH1036r8SxcDoTdSRPnQQ3ZM5QCHmIX7lkIv1Zpt82OJEzQTrgZGlyTNZvj3bU
VXxxC4JA+Zs99ne4Do4QrEXIxE1NouX115c9ccSugTPwqyFlSgzbgG4mxELIlXzT30f43bNS8LoR
ZFm7e+JFHztmRIneXEzUb76YYKZBjdf7DeGtnAEgCR6ilpZZlKS9/jRFjE+B5I5iPe3jGkbQMbgQ
kBcCBrGLE0/cvhj9ilZB9oyDO59bqDW+v54zwkgco/B8ef95HIUsB5F4weLYfxAh5aoKwhTZ7084
DiO7J/E21k5hjiYvCZk2L3GGpSb8ncij15h8R+jPmARMXsEFW3931qs5+wD+aICfk5uPAYVTYxV6
Pq+FLSecIbE77wbi/yi+gqW4KU+OOB/OXjjfiUbCv8GAQYSAfHMSm9j7Io4IIBogjlhmq18rPBdL
cHFHbOy+WqW+RplyH3NsUdTMKAI9Efa+F7BFOax/j1UodvpfB0dKykVJtP+TPUrqNJWTvv1wU7my
F0tqpkVQbvnrXiA6flnUHz3xgxUeJDxO3uO4XrICz5RphLYdw94nNkvTV9l/hBlDOvR8b0dDX6v1
tVhWftTvvBPsbsepe1jp+AtNYIC3+t218vVAdq6DJP5hGEVBruMA+HQ6remBNswKqL015k6Y0/Cm
LEeL4IsznrBgYQnnfr2elbb8yTdiVMp5XA/2W+Eive3RcSmRNgcs/CBTODRVV4EIxMbuaW+3Gv5X
MLdKOx9cXUbUzlmeUtyyv0P8rcXi+oO33YSOavC09/tfBrRE1Ez2Yl8r8hHDb8PpgQgPV0O0Iznn
CfkHj5vHVWg/FvhXwmxE9+PFCzG1ROcp2hiuSjaUXx4e4pcFSJTLBNFcQwTGNOcztnz2ShCMAT1h
fLDzjt+cSMXYMeD+Xh3XWHzWzQl2A2IIfVZeukgYou1rgkUNoC/PYMLeOoSs5uBrKuDB7lMMIZ2U
DYR3LrJW4rboyNte1/DQmUQ0HxBpRgjb9BNVSXZzSwwCg/LmsjPWi06DyF7dJlCnCeE2kV/S/p6/
tZtxaWzgMS6rlvcA9/x4YKDAd4yBdOeNhmWvewBN3UDN8TvzbjMD2Jfi8MaaRxs37vitZdFPWrBa
buVEOSLyNxnivJmnIHAd4GQEBbQTWnOCumKsu+DHQxrV8AF5w+Zzka5dcfGZxBNI2ADeBgp5ZpUu
3JnWdRhBDvVp/0uYGWv3uTl45ph1RwGEADXeoaO0zlpJ0EILK0NkN8NoCwKuCbsGm+pc7kVeNbUz
mXX8OTNPy+k6edGY+TxY8xeR4tb/6jFfYPvFDvnjCOvfYm48oeQVigX5KzPF6CtwY2jgZvWFi7re
4zv0RdwODG/Y92wCqMoo6TbDMCrd6T8VpEnn2cv3TKaZJb9xhguiLaDGEh8lIPYM/RO4/suHEdZ1
oJsZHI8E38vHEiOq0LJfS3Gy/PNb1YkkEFdX4bhjd+d8zyY8I3RLi+plp4tPZcMpArz9rCLVNYrx
d8F1WN9ZcVobCO1Xh29jwuxwMDlurmX2GhhW41e+ZZb8kTEjpGBQ2ClD3NbNpVnG9frKNGHwsHz7
+Q8jT2MARgHakwEW4FpB2EwuAkHIRVdPrJra4cGL/1m/anjIjV90T59FM82TABJJ9vS6d8lcIYHc
b4egTywCSjJpZf1Uv5SUwR6hdLTyFTwHVg24v8AKFV3MHNhKV0Hx3OccAgesZvU1AASGucFf916T
0s8BbBV5qEezFzMeTrOTZAGG3eXowVj/HjxgEVeb+u20lpAxmgy7vWhqTN49MLW8h7EIoxIHMRA3
4rDaNaXdTZ0PUxioOumWVxJRzZLDKbBOtu5kPTMkjxSjQ0a3E8wE+6nfnuEjzWZw7FL8LECTE2TB
jIydt0JlDW5pv1L3RZet9sAeO7f5DXDkB55KXa7QuvDuUAZwp5kvoehYsHQfvTa+e7nz/LmvFQyg
7vAcqVHeXkLZyHFgNYDNwcQZ9dd1gjr0QFFDvNS6y8AKDd7gGcEyRfxyB8xMuBecRPW+6P25o6GC
AyMQeQE6OdX6L/Bhkj9qp+zYTTLL6x7T87IVPq5MGMIr5eyW5BrYjhjrQfWsVlk9SNnynzbknPdk
Ec2wTOjstI5D9h0HMCPa4I6dYTehz5onRq8y+93VoZ7rGJt0HDhjHGmovUbLvbdDI/PUS1zQ+/vX
MTZtX0b89QBMkqOjht1VC08IbfxsgdL1wCF/QVjcMJseJ4QrtwS646qsR2VwnZujB1hNcr7Nddyo
azaiUOSDUOQA1xnhz5oIyRm6i+A+u6P3e7nV4rvgi6wYKEW4m5nXFUcWKHbsu1MxHNMcRKAEPEGr
4wB3Ges4pFhYA3Y5BChf2NGHfbMtqgVXg1mu0j4O2ONKHT/bQdL4xdPvDFXPKH0Fd9A9EFPBvTO5
Umyt1PVzXJKTYzk3ICWG7pC6gSqj3heUUWbYtpYNUtPvsELiGBNgQzkwUDWge1/gCHFMwAchXNMO
gEVWZ9YxfCzIn6NF4TayO1NWw/Z9VKHr6McdB3VTr0VUJMufg2gcY/dZG8Y2l6B3+LAAfJetJcez
ToeJq86EU7Xmemfh1WfV/ZgQVzjNrEAJNNoIDfFHs6a7I2YZJBhuYEmZH7noNFrJ+L1ctblZFtcT
c5fPgj2IP51/n9Rr/Yv3HSZ488OkWmc0FKrbWN7ngP1FMisnFuKle1+7oCnvZ/22/2Krd34c62Ju
b8rovVTd9jCfWBi43Z307XRxyYGF2UJCuzlwUp0rFSz34VdsA5ozIsYuuYWo7FvTx/juJLAA3ggb
8b2onQy1O1zjyOty+VGVjdUlM3KoaYKyBOi3/7326rHbuOURfzH/M6EYys+f6S+QdUgm+dO3Pk6J
zf7scYfvcIlXJspeaqU5ww5AGBbCFbUBdYsPCfEJLXaBPQ3SNXxmkEaTycMEtw9BEDxzz1/F+tBj
3gOLleS26/Le/yLBj514k26gKbRYqOAgaBAYerhHIOBPOXdXxuwqpmtxL276yj8teA3aDAxIjmKj
by6mX4wAHrsGiCD0sKYk0+nG2xgwXiChq+uYps/gQd3gUD+gAVjd/O8snrfoS/oAND5uHAw8zhjT
MvLmhlB4ooTGoPDuwDJzuJFtuGMXBuUK+9YMP2S4TZidjyra5/i6K4Qc9IAyCgofHk7JPA0fjwBu
pHqC0jOody0UHPX0syW5AtNe9Nqnw0kh35Qh1OD6DwsMVoAUdUyO2oX9/B1ks++U2S8vK0Lt8xhx
wJiaa5Z70lEUzpuDA3HshZlYRWDauMawVBnwDc+i1zz718IzxYAjKOJe82CMsk3S8+0xvHfW7a+n
OVyWMTFZWE2XEy3fc7mCCQHpjMPnua2wJ3ofNrLu5Hbw0xlXt9OafQe8pgAKzt0rph3C1xKZ+eYj
FiemOk4zvuXOqRgYrz6+5qPPCpNBVpoI9xLyDTEFpMqrGOO+wzKWU/xiAMzRpt3mgoCm8b05+cGu
fpKrb10YHrE4Mj29OXgFZMN74QAxHQa8ONvA2QR9vhay8t86XtmMpyUyOD8bJvY78gzDvZ6v55yi
W/cW0Wf9ZrIwjO990NdkXk6YnwBdwxG6qKfOrIJHJgi29R40WI41YygV72/P0nDWS7mZtEBl5zFh
uPgf2V6da9J7J+6TtBg2CN7IFxyTvt9WNyZFe9AavUJaLAeXP0IK2ZX5+AnjBc1+r9uLcOgQWtBt
+acTK9aVB4qHpJYloPjJ+odt1hcMSB4p64G6JB4Ez0v+QdsnvaX4caW0fdLBig9XQqiX/FcPQBOY
uKG8+IUKDBfDIcl7kC7ZcE1HRBt10ECI6npIqDxjKJ9lDE1ig3yXdBPSIIuP1IMBC27CYhDEpC4/
YlHiivWS/Arpz3AjDFX7wX+8mED69ad4UrltGQ7QisrnxRtO7E7fLoHHolFrnL8GTQzmxD4RHhvQ
I3O6qXxG/h338CLlXf+9ezDEMBlXayM08G5iS5TuT57I5HzJkwFOhrm72QGvIqlrD6MB3bDmYIGy
glHJQ4IpBAEQTbfptaZIm/vg1MSVsdbw1n+zYAc1gV4ovQKNxWrY3H12g+rqmXzSTk+gMhP8Xp6n
B2x/2gu1J/+ZPraMACMJDs7fIAKBY6GHdcq8HXBFvuOJe2fvXY7l++h+sHc8qlg9nztYaYCLa2eT
u7ZwI3NFqY9cm6JJHa+eGBVDcGIigpMxHR/Di19jpwPpzD4wdVWBGgEFBNeTuD29xKbON2GcrFor
MfBKERGyoPvZQmMiKz8hLpzYTmIdAbbMuIY2ZfnBy6Yav90KS0oKrWHMHObt8gLERZxQj/NZPObZ
lOn3RXx/HUvoCMN0BHGUrngIVGPSawPt3F0hm484nsAjYAWlE1UBIzfJn2Nij1Hr/JN4OP2N6ANR
lqNpHrSJwz5Tcma9r2bfjnxaIkPkjJCHAoITOxca3Mt5fSaUYIZh/2Bt2NvGx7v2ba9ZmSiC2p54
Nv2lZTzQ4/3CCmQTfVAISJ4ZUvhfzV5BRpYewlTyIcS4I3juHmL1jMDmwh+1CJ3QRxLCcr+oQeIO
KBecteITuwL1PgrIVex1XDLGCJgaSFbgdSPBhDIJGUh6OEYC+zVAu//aakw7yIDElbBkREZId8+1
phFZ3ee8l/G8H/5m3OQQa0g09XXz9RmCM1WBAD19EKqoTK+TeGTtJN77MJbP8v2/H+UDLAYH5abc
KHihAQySqYHkmFEFtxWETM7ZayZ3m4BOeBu6Kw1zmnJiYqrCasHCU2BsKCtJywO29nW/8cJV+APg
TNHE33+ZOVHvh58DB7s6953CsArljW/64q2mDuUn6yGW8D+iMm0Bjrec27TtjzVn9yNWxrsNBsaG
M53yf3e6Y3uTR2LvxIOoRpsqv1U+VgLKEmh58sshznq7xvvhzl0J7vaDyd3q65COjnkRb20RLjBF
GR2OND4seI8wCaLwNXqtDmPHINdTQU9h6+N6nhJbr3M2c0DX/fuSboUxgaMQtgbFttiieA/Qx/+6
ODT+bcwIwIVWguisYfzduMf2Gg4Hyk5UdTrKUfguXDWS98MYV1TaQ8be8c179poDFTYZDV99qEMT
Zsfqf78ks8AZJazRf89rRF8SYC8xdKqXjdvrtvPt13g6n799HZbBa5fZ6RRmmjM5inTvLxTO8ou+
dgi+5wQZNmPm1w7siCCW8ytHJYf9BqmNuxtv0nTzeRMFj7P+c+uJLbO5LvoZ76PBQiFdHi4Soycq
VajYP9lYIT7t2xfYR6fR1h2ilvoiFKzHQD/QudveF5qK5EweRXiPHwvWrcvn/i8jDAKzs7wT34bk
TVLnoJwes/2fe4L4pbXs5e33Zx6UAL/K/mXkTCZLUfSjwwf9C9HKYaEiDzFRQTTX//AdxLxNlpOl
OKeA7Lh8anmUPAbxlZCwpuMRCKvtgWFJPvqEFBuvsEFIUbbgwN7+7R8GaO0qW1+BY20ixHjTYop9
Cdwzqx/l4UfqAv+AJfbcPHhvZjOs5Eh6ATcInm/Fx84Cw5ny0gASsPiygnTmZgcwRfSJEGnoykK4
lljWI7vMJEgYmvXthSIFqtZauw6631P9PT2/fvYMG4xVgMO4rPn1qBWxGYbOhd7W8rDKrzlsNOh4
W7C5bOkR+RUsoCnspJb9/kFShliDJpdWsLN9nFugMoN4RzOs8CPUmw+HqHZEUsan/6BwoIk4wg+g
/sd7AlnJb0hLNSl2kkN6xWRD2s2Au4LVi7z3GSJKbdtWQxqWFH1HK6yMns6huQGOFgE0IMgxKlmQ
qZ1dOEjdGTtR7eBcsjWVDUjDPmJINGxfvm0XSg21J+wi4a+x+NLzONd5Q/BLMhUJBQVbsnt0oEHb
kQWfVdreF5LaGu83mAxtLk5okFP1wmQEuSjEnTq4bxC49oH67fbDySJXBRzAcj6uvQ4WmbB5bfNI
R0NP9LVc5HH77+p+bnMcLlrYZpqAiMpVjw8sn9p+zmBrCBygGr1dnKYiwkHaEugUipT4C5ooarbH
Px1R9ar4xy4/ui4xAKCmQULrxxe0UKV/MPoHIkQBmBmynXQVsg2E3OjH2lur7hc++yLGBap3v3mY
XXf92r0v4zWCuialzbItYRu/Gpvld/OFTA93ZaMWPl0I5hBHcWW9nrHR6xejV7q3WHSQ+c8N4laO
mFnxvEM8Qk2KLuzz4B+Q8nvzs8KD76olHvxXTMXF40GGyCXyvj1tlgGMgasF8AqQAtAMV+qiQSAD
OEfDVbsKr7xZq0MM/jyZp+DGa3fmfAfiKA9rhxeTiMwxVlTB0t0gYIFfdKouGmXHNhUeicv01ljp
y/xkjb5hPUX7AOEAyXh6uZJwUsIFhX3rIQlLxp2GeaNr+poeXrcMTgpYq+JSWu0ZVieP8ACYA/NG
p877+DhqvX20bADs5aZleG09IBQ429xAItDqDpg/4VJ9GDNvoRzFXM69XBRJHuNPLLlkie2x9QR0
7bgoSwqC6UrkCtptTDv5mylx325ofD19km1xC0FGeVEJDu6hSH9dYG4Ddfkt7hmcWXcpQfA7Q4Vb
3r8y8GT1X2R+aQa8U/RwhGgvG9DkFupiHXQwgHKQQ6L7yb6jrl9O7nRJQbqnUPyr/qQ2fEIuZajx
dKFTPpNemz06n9YgLjE0go4b//tyUMadVc5Gcu8xwG9Q9CBhnRuBEkbzTuZHKXNgDefza0I9mIxb
iHPoJ+8O4704jGc3jDuVmOrgtdLeTCY8XXW+SkCyNHBXVDk42zUM69i8PxM8eEHsXO1fHGr/Khoh
WAJmDzaAWW1oaBHU7jpjNQG5s9MUwzwaKZgkW1WYKChQUZ72LWpu2I7+/evdpp9z2Yevg1keDFIm
iNa0QXzOm6PMJhmYi7ePG1MUe68T/++q3gcBgh23/MMPX4SP9SGYMVnwtY/lIjwDTMAtdKCRvEzl
OjAN/wBYQ8gdPrHI0obPgZC2/v80dwou0aMA6bGmP7Bz6D4k3gqO4RaI9L4mW3YUzwpu9EqmWt/9
gyDr5t8TY74+L/ag9Zg5VfjLqtQWjKsbkI3r5MNtkgv28Q2a+6CWkRDuNq07Ykj/sKH4Un4bPJgi
cfhEcQoBJ+eMAzaPajbexwqKTwzKhoLf3EJoannFzYkAG89KIC50nnnFDP9D85MBlnEyly/WMSto
EanR9XH9pQ3ESi/q0eoWlQsLJFvebl6NEeBXnXz6zLxA4C+4+4FHHU7ZsPR3jgflQPehGEDCEMUD
X6C5YZ/v77CGBcXzg/HCGVNqySiMRElnt0MBwAMpqe054xBHFk/1yaPANhL14kYyMxFdX0nY63tK
SLGouswYWXDV5W2H3jr+OUBk5FL9OAYC2S1L7X1K983/lizhFpbbQdyjsONPh4pOJpZSq0rnKA/u
YTQEjsl9t3mM+HAlTStTSx40r792jgYfQzQ/W0RwRyP6awzs+zi4kOMlUNLfvFUGxIA1gQzEFIad
b5mA456J8ST+2H8+2dLW8vC64zjgCZcZ82C0hM45ChRfHikPrQ/HZ24t418PZRns8hrpIEMCwiJb
TDXxYKY/lTq17osLpBTHBN6x/AXYZ5ebjg4/keq/H9fhK3iMQNaSKGxj9celB4EaFmF3lCCTvaIc
3139AwZCOq7wdJnuN7hPmMCLQ3lZTPmsDjEXF53BTcD18rG0psgxMP6XJv3x26RTEtKIS98vR1L+
gx/8XNz9S/uYIDSBvLSQv+8LptxehP33l/aQftL7Qw3kDSYOgMfx9ZuAzgn5HUnC5PZfaEnVYLvH
RsKDF0De7n5UuKOPBPIeJ8slrlo2FdyEMo0i5Xf4CF8VLapOYKJE9RFaxFCSTcZVA3+93m4Ve9+/
iRVvX0pDfpofNWx3MNov+TcDTv699/dix7U/MlmeZPJdVIXS88mAU+IZJfNOHtKZwlgmDkgCBtll
MImp/O26NxtsU/igb3t7lGp2Ly8CnzPAGvuvvrzZo6eN+QXxQtuRvNT9W/JB55U9X8r74BPyhjTf
soshX/v7vYxdeVMIFrc94iwHI/41OopDlYxmf3/Nmm/hFd8JxJWh93+PpcxUZd7NN2LHghnFTBs+
dvrllgwayALpKa0GxgmrD/xEUqNHgVfqPmI97PU8XIDpQ9tjBcUsnBa4D2d9LlN8OdtRyMmqVjW6
Dl7G6dfF9Y8ScIEWcL6cZ+cz82Uui+DyGF0uiXO5zGbn2Xo2uNuDcMFlTYs/WJdOQ2w4/EAHTSyH
qdqK7PJJS2zYeyLV/oL0DE6DnGqyFpfEi81vfGySc67w4JIA/fLkH/jU2n05JnNOKJ+XHyGUjUM8
4TNXmyvgeGy5+zbd0bHNlcXz0azTWhyZUvMVqnF+SMjw8nvlhHC9HbsOCdpcMgjR4PXIT33+b3TC
iebPk4l4bs/40LIn9C9k+a3/Ay4kQxIR9ywLxfqLenVcEmR4Pl99uA1neDj07x0Od8eezcAZtuKq
IrP2dijzdhxN6dnYSf+f+pfRsQCp9edCZ4A4+I/OZnKfiWOPmGXJf1dOB16QFBmuOEl2IF5hh2nC
FJQA8Qras0GxIol7EgzxF2ym20uaIY6QRzS1pB//XjdcRFBDJFNZLrK/x5GOkaPJfTKhhQrmAcdV
vn78O7IIEjzJpgUdp8sTnzXp0uTxgQoMTsvTMCSir5MxPx3V670TDfWit5BrZXBel+EHD7Q8RBoh
xhaiTNgfDfS/Hd+kGS6G1vY9TpeSwye3CPl7oDJtVq11vhZ1Lo0wXTSWNw48+Lfpxo3/soJOtYC0
RLX6iLz89S9/es8LI0hoADFuayyXLbyGcUHsq3Mi3cHsbmOUBDrCndGBGAT81DGbi/ds1pZf7b2s
b8h+w4YJkAX/GIBcpDAx5G4T9ikDW3iqJfxWol3Xz7W1qPznmneED+Kf31t1whPxdwmRpUQN0LUL
RMokqIFFFAUDJisC/7T64D6wtvFpPPykfkfjloTgiApe7hien2vpzfFqFpBtmSLJ4pTzPPJsrTOs
xV/U8eDBI+PZVNaxaVEIJfV2VPHREmsreSDZtcXCGJ6QJ9vUH2YrAKVEZMjdz7aFybHpvTfCf4KM
B4rEEYEqGzuwsj1ZFrDyuVxkafsvMQ2nFjJx9bHpabwFebozUbggaxE7MDg0bWTr5VhINxgbovCX
p46CBg50h1/5HshP6HOBiA3edznT+tXu71+tqTKUmlxwuz+YMA/NEUxT78NlM4Ii2B29Tvo4UbD6
DWOk1njvOtYCiFObNOe26nTg5O84r8YUz4d27Fi9+/r5Q2jccwOHDj11yG8MOabEX8pSD90O9gvF
uQ2sl/RFjiGrtazPcb/D4PQPp2Riw2fEwRIzQmBe1BSsnJ2pchYYGAIUKyprxd9REpdpWR9wofFB
jmYIPqD7EhR6dbdbbq8llnK/BmTwcrCT4CG0QpgKb3wFA/zavQhXsOoEDBgcRuBMEKOE3CN//25C
sjKtZ2sm+hXUJVZac6buf8tWtCoszTk/XiAJWYNCwYjxYjRviOkb/COzkabax8ckjaQZtK52/u+5
h5UgEkX8WJXNQ3VbA538tBXi77VVDwAomJB31xUk40uKTVI3rMhwBDF6hp/Gfp2Lby9mUpySEYcr
xAePXlDrtebL7vq33MrdbrEViwHjkzaK/3C5//fXUd2Z7OC0eToNN69LtMY1wMWyCWZV45i6Z4EZ
THB2609PKGhezvMfc2fYJvfQajkZFu6tnrIhbniDYtwv508vYXCHJLQvI+0GCw8FPq3u4AWwjM/5
zxvBmAsbs/XwEWQ8f5B1H2qS4LySYuWAxiqaQvLkT7Z+Y062xgRAZDcVhJYA1RhupZICW/niIpAM
lYWh+DhAoLeB7nll7Rhfv35UsL6LjxY5xEDcf1na8rGgg/COPAxhAPNI6wVTk/8fQkHSxMhBFmN2
egyJ/0JAMcLGuwEmEdmUJ7AdoiNPJ90leTOwVm3UCQcmTqAjHvNRpMb3oDX+9gyngxgCfF5xXhq7
24YkryTHpfTeg3HJRe/XOFPgpgBLBJtULzLmD3JvcezhjNdefrEm2f9oOrMuw9UoDP8ia4lExG1m
QmIWbiwKEQRJEPz682z6nOruU6UMGb5hD+/wdgzYsWY+u/SaYMtQs9NXcyXvJ40uIN02R6zYalxC
OfqEdSo+sNaPB5tKV7nPZoiIUOzJgAWdPqi1wvTCB6J3j0sgR8saGdDY6H8AOdW7D3LNhLr3QbFn
gDqATYwTEkJiMyx+GhaY7FweayyPyOnWPflbf/eJZmCOGX2tS63NeJuIEiDG8rlGYCHuVxMtYbTP
Myx02bO/e17mMSoUaqNURrnmGoISYrv8HBjdqxFko7qjI/4P9eY4gfJ2DY8Tbb/qirCLFGsp3jI3
f0EJ8YT0B/5tmptfVJH4sjcVnTe2sjQ+HdnCxApWVDipYxHzZaFEHReE036vYN80vy9mvmAJLhDi
4+Q4qZwPAmLSCXmBigQXydBi9Z4A4ngdvAydEYI0ERRE0wfmJrUL1Vm1rSMqqLDfWs6HLgmE4y0t
/OfVbR4dYNY0EtnCPk+nfnN4sNFiP843AvzqkTfXg7eX+5/xavdrWYHJZMvii7CG0p0YNa+QlNvr
fb1fWUYfcI8FJdYr96JRgvY2u4zKxiBrIvXPDo117/t6Hid2FaXD+7e1w4JHkU4q5PSZOWlZ7AS0
KEutvGVrnM7ExVumFrpDXZTvapTWpbzeHstsO/dKR5w7m+Zs1rRnsawulD8n34mETG6CmB4KoNpM
7KAhklEYxgeO2jIF5G+p+OS0Avn5hxgVjW3R2v79zXNgAWEbsnl0O1lvGgiMotOwwoN9fhq2Qrw1
xnk818dZrPcQC0AmqzWtrRvb90Ib4BSyrVfoNGqLYpNNjaOJTveyQp0H8XabkjjwTEbsm7wcVx8T
SDp8voySvlTiB6q7XN4GUqOWEFNiLpH8L841h72REB1mcHykkc2sA464RFFHwxnsZtbZtb5avOqW
wOZFN4Z2F9sQmwS55LzRMj8P+zlSnGxxcRSacPK33b3aJcUVfBwauA0Yrg7wlYZd3VeE5C2PSAZa
tC15zX30ITk/jYvTzBjVOpjqbO8LaK3X/aHTuhMUHZujN7q8HNgDd9gTh9igFF2yWdKHJJ4J1O2V
N2YMIGBVOBoCx9vPRRxr/HQMRDe9drSgPWshow0G/w5MHMG1c6N7FXeJ+/q0fY5aoA5cjR6Je0ez
BSoZGRqOQAylrF+li5NOdXqV9e/LR1R4lEx4PhJRyhRdAsCTN6/ZabEvcGpXCpAsIAevhYgnvSP6
XHiVxCdcSyinjQqaI6MUNXL30EBUjaI09XGE6uFyQZY6o592hyiDRCnlbs5TtwGJ+ABG6gTBKHni
0GSjhE6v6iz/L/a1/o0SxpuyS3PYggQiWtKD1eK1yTVStrKfLJtap0IU4+jqBhE10A50cjMEgaBV
YtKi7QqDH9jrXFiO+TTrP9BcXnzQ7plpUdoDm4oi3WXG5yBd4ZYP8PI7+DXFDEZNDmGRRj6NOihI
T9y6Dm8r36Zk9BSRade/XUAQ9fYUWojoRewrDG29dwSi58ou887tOxdM5D1wx6RpjESGhUQMS9jK
QqUqnxJCwPgDhJxSNKg8wIEILKBtdQpQV8B2YoPT9c6FsdSCH992aptW228Rg3h16N8MEXSAS9Do
L6/sH9DT7yfTGn1kEt8upwXYGhVHzEVe3QaI+4bcguzstvX4c/J1VLkQAT35+dnFD7q+TVKOuY5x
pHqwskXRv5wcfUSBUlkcc8EY6NQKUDcbQER/2I3PKG1GNY0qeP+CaOsQQkTNwowMKklXAeg5hjVE
0YTyBLsutZpgNXpp+BBZ/FJvdsCtQINpmA38suqWikjC7Ewo3lebQQ1SPVIxflkM3wAbabvU7HxL
LTrg3dTddYtGBlBiFf8kWpTPUY11/eNcJ0/URxcQkylBIkiO5Qh2bYSx+aYKcHfQgveYajdk+TZ8
eUC+3xqN1J2YjJ08yH1BHOSkEfJFPjqiJEiCnztKVEBv1dGalXhXFmlSAeu0afe2WwnSYZ1TL8SE
jfpZF4g//f1fBY18zd8D4Kf+I81RFgzapWI+SW83AUjx68CK6ctH5NtuoV7gXdrBQqYHPjqJP/2C
cANZ2gS0Ljzcwn17AMupAlE2qH3ZDHt/v8X8ZW9R/+uO4aPspQI/9rtUGKjDj6dSFYRbBOKjTh0M
xMXJpuQ0fvuUnOTR6TRzfSr1lBswrXD51XiKy6s1bVrd8cXyhxTWVmY4XU/PDgfNT2OpaqXjPSkp
R0Iz3dzTGhYYBz/Z26ZNVeNMlhQMqZCwIbHgEueR+VOrkbAN+v23DLBU3TqtWNnlUz9qg/lj1Djy
f2ma/YoXLTZ62e4lw+U/gn1PogZ6odKWfXjS+tyQ+9K1/HYoS2si+f8ko8Aj5arN5GxPohNJAD9L
lWxDMWPTp+gUUKooKVygZcE2KkWTCKeiaHM1A9yr4/hGjUriU+LurmQx3yBj1ZXySULQPTnaO92e
UDuR+GTZ59yKnqQ+yz4wfjnNJYb1LzsL5XRE6/j7S7keknGoZECUZTgLDtLmES6G1NEo13EQUlyJ
CfLp7EVk75z/hzdsxxAHFKKg7wVZP2YvwpmriU4BLALesRZQLTJIMwkWJMEJZsHZopKUEXpIxlWQ
pGVmP1bcgqCK0s/yRBNaSoWTCe8pQl6wG+RcpTYoX8BVHc7hd9vuvKhuVV8xVolA5PkSX8glAvfB
QUXEF1GFIZD8WiemkRDk5WIjEj7tWvQhB5C4TCKz6huXIXzkPRww05+4ciTGly/ySmIYRI7kgKFn
hegfEBUJ4GXPaC/hYFDIC2ZI6BPoUm3ckg1SjvAkb2SCMj0pNA2ppJ1MmKjfChlHR+2xReIBOIWk
MwhaJjiTDZHChEa3nCAgFE5FDoBoH/lZAKX/roJcNT7xTK1T4lXGDUqyFjdJvuSuEqlzgQvUBuQy
SzDF039FrZnkrZK5SgL8q2FJLi45LZooGKuz1XOu7648tmfOUh6l4PV7htxGojnz3GlHh8mLYJZu
LEYQcpOMb4orN4nToh7IJ8oPclfhDaAZxkQf0gaSMS5TgWlw6k4gAwmYYXKxZaBLGgYwl5flM8mG
CZGf9mkteaZcB+ysqEHR6m6yjwv4XfydOGKFk6l3mRWkJt9vxEjiCMa5gdLIWu46SoKxnLZxs8SX
Q95OKnUSnco1qgBw4TcjcaiEtEDzeNqbN0nWMJhi1gqJYOtvK53dC1+N+O4eowBQS3vnB9QmgmkD
ayn5SwN71ReyE79OZwlfUlBK9zWf4uiYBXucO1KlFYZUsqm59SVLuy/05x8FmroNpShw8V/eWr6R
2k5zcfZaHY07iTum8MiE2AaTTFa9CHCLJYs76yB/wmm4WC9CqM8ORV5P7OfBje680WB0MecGoQrg
mnC9RtqDVsLNnM/paZoAINdrAIOCqhOpeJSbHSzBKG6CpZICB4OHgUM24TAWIBN6TOxvBsA/M/77
DTIJ+Il/GQxLnraFQUCBqcR7VTh0gtNiw6CaCjbQkTHJxeVSIzndI8bigssonTGBpM4SsB4s+2ic
Uyt6mMGa1lM45QTlPOX3v3HIGGOJkAXl6vyqMr9xLO8hn/0btZS8OtzSb3Ijny/HIWy/wH+bbCCA
EcWVVFpJUpvyt0KXlLSHip38awo+qwSXRh9o8IqI0WfxbBb8WIFsiiJ9TVdE/sodkQ7JYQinGQwV
vebFRS7rz26yG/709Rc9cWanNHI2cW8PwzHzTF7OBtgA6il9l/EWchcL5++spEAll1byKln4oWox
rWRKSP4l650sXB+bySY9lFndk9eJR8VvNZSrLb/gEaIFueY0fFk9darWsnYveaFglyoYH7KwS84r
z4HjGsq9ku9/1Q6pdcnQhXIBq0xAfrIaKEx5+WiaMLKCkZZvaMZ817FvsV2OXzaApyuTUY7m9yXv
ljtylC5HoH63PdJy+L50DKDM8E6yHm42sqXJacM0c5/YLB1dWfssNtmNVNq5GLJiZiF7Ei0mMWHi
93KNlstLZ1WghAP4o9eM67PHkEB1B/AEaUfcZUJFTqKgOmIqRMn7FKOM1axBqxdfcgqYtKLJpMs5
mPTfoKISuE9cZoZczbeFvM1Y1hJWEoeLMNu2OpRLgyEhCP9tH2aTbWPYsmkTyAuYR3eb6h4Lvoww
+SsrtCwwcgrSEJGFnpoCV5OUmYcFc8bp76XiAIOKU2TPw9Ll/y/ZHuQ+1B7fA5LpRX9GEn2daTKs
hjSGHoinsqhQn/0psmrhZyHdTPIlOpsUblhuKApDk5Xl5ugdpsaIVqNDK3VBU5K1hp5olI4vfUCt
4iBMvxT0MAKs8hfWCJGa9Adbs1ySj7eN26MYrMx7A7G5y8S6erGW3rGg9kK6ouEacIv7XYt4MNRd
8LfhetGjm+ywEslEYmKZY6Aavd5gB6Fx0HOOYTFbRcwpWcKmawCtxITfWdbrPa0efWvvGLa8RSiR
53g8DIYsX0gucY2lsv/b91B19YCeiCiQ7OF7YCFD2dNkNoFecZjbQyaiL/qvcl3JMobctkNnJh0p
hiPDSq49BKJvaIJOHK+W7hdRAFOAP0RgBGdSEZVS38eka9Dn/hJAyQSmpyjvgt+RbMANj4VVVssZ
nTpWUtbVymLZZYTIgJPONaEEf/ffP2cvGMrHyLj4FwbIEsyr+IMCPkaMUvpmed7mgY75rT6qTeS2
yp4iGrrSLzCcfP61kLQV6YJfNwLl3uYwgBmwcklkPyEjIDfgOg63dMYyWgj8WgriThOIqop98Hd1
h+8LspDXSwdEVksuuLQ5Dj3iP5+x74/H3TPUVTk1GuaMeBnvEgyy0PJ5JEDgZ799Bl4aBALPSqyp
v7e3gUB4pa72O+N4NmTiDGdc58qRkIsT51T5j//FhFMS1aPbQn+XicklOoXyYrnqAnD8AGWEvUQr
UJqIRCHE3dyJiOCcthjNWZaq0gnk/i2XVGsmUd3qS+jNBGN12nxdQxOime/Nl2WYkcAbcDNlyZPi
DqHby5ZHJeWX7iMvkx7w8td8ZK3iqQAjZdX6LlyynH8DJhlBOMrxL7c/hq0rF3dIdDmUnYBF53tv
ZIA8LOlUxt/lhLYJqyl7kTWMeZ1sivE36pKTkJWT9+YheO6U/riIvmiWyVaJ8Q/lOPHnolsbIR4t
6y9DFx5Tlxrid3uWMEmW/j65BI315UaeKvHmNzlJcM+LgjiIlyz5vFKmgYRuy2/XdkRpVuCglOPE
9sTEr8UmN4IdKRdeIcVyl3VOl1vIrSMlkLG+pZMFvLuRUGF6MK4kfUtcGf2l/50BMixxziTBDDh9
lkrLrvnS2L/ZujM7eEwAJtG/f0qf74ZHbzibbX9jm+vITk1dlUlATCG9Mxn+K0e2/TZNr18HTTgN
5LMsC5UJepCeEDmk3A7+kau/HbbtPV1gyWLk8H+BC+G7fEtN1G1yefFEPXs+I5NpKdNc1hG5lFye
ydV60SqZsO3KqiNrjhRa35gdyrw4k14ysGXOmcEvtP5mPIwhyQuo+UYvyV1J22RUkup9G+6EAgwt
hjuDlcdkt/+uOr+YLAIOm9ATljaxjFgOhPFBj2bEoI24C/wJhkxTxpkwO+R0jxzyv8FkeILiBHkR
s20VdszCJ4NAE2xuFMnEifvRhrkULdlOZRgZX5SpLHeCopfQ/ftWJJDilMYUkVM/duT0f62UfxX4
Gq8IYlk8ZhupI9et5YbeOaEAM2fCNQNgwiD7H9+heXQQ4iRk9nMQ3xxS8ndJzRUwFSQWJXn2Mo5z
2UpbhEm/FEZukWy/rOkcNk3tlz+aHOzRaDdILe9voMj0BMYgucDbktVgBI6DjygF9cHB/DKtOJbr
xtQEqTLhjaQpkbDkiwdZxsKv+Ee7iXi3yDTgMO31NLOHko19JMjD3Dl1uBsOpkC8LMN5MjEpOvRj
bh5TRD7B8OQ2kd33Rx3BT8hj3HTWD/mkzp/n7ZhorEFLueectBTGVV/a/XLxpL/xi5wSXwILAr5d
bY4PY4FAqTLHZ+F3g/vftxOIxmay4RPIyclSeVA+20NQYoRljikHIF8SVcm4Z3VmPZNrZ+7u/mhE
eftig/IRWAKXmuXGAtHAC7kHpG0W5GYg2+R9Atcmw9/tBjs5/IngxAVjwEX/wsMT5+vGJpcRwzML
8PeGUA+SpKxQsTA00EdBI0VxZV/4Ng2YZUwzpubZk+0AAYrvXsMCsB2i2QQXgpnPdMYR/h9P5Wa/
Iibnb2+VUEO2fFaWlTVkla2HBExSOJLNRv7gI8wI+/CJ/PCwWH5+nw3oiPOeACVH9WBD4ns1B38t
opXdU6bXbjSRixXPAgjb/e+rHlYM8JAEEXiBvBlrvYyiZbysydUeDTrSI+RtU8Ag2HxzucCykOPn
Zr/GxK07TKJN5keg5uV6EDtKMCKFBGRuOlKduvUkyJGgW2d+SItSwvTfXrPymFLfuSAzQQoB8kXC
taVYM7+y7xB8kObBiOzL47/XyyzgWDEBIhOWqEgm3pv86u7+ItgmpyN7GP3875ThwLg1s0+cMcXo
inObIy6EVD2kaa7LLJYvah6CscLKoK9bZA2c5DKKl30mtATGBqk0AZms8L9ikVwyOZW2GQnITN4C
ZhE/ynqUQMYAKMQgjmSplF/wMXwnGLTNhm/IBuRiSX1IlgP5jqcznxiy0dLo0q/hqQIzY6C6EaWJ
bxdXciPVbmBRQCcWgrRx6F77NyylRtq1pw9u754xeKGFiOKjfYjqCNgtjEHpJkgqQJnu651aqPdk
x0yc791VfUHWSK/qf5oDfEerBbdCvii70c9FCx8XPBgYSNzTPe7RkoUjLcdzGaT+s93J0WVFRdAA
c7QyrMQw6MuuX7DRIdk+10gHJuERyOkDIDHD49i59IoHjJbqHT2UySGFEm2fQGEuVVN30GUr2Ukf
qMsDpQbjqnNveVC8xb0XahF9OFp5a5iCgie97Z3xZlA62hOMMyFqi1y3Q/OY2ocaQfRusxEV6JYV
/gm6YgR4I8apYwwdATxHggDL2ynRMWhDzRw34zJ87PFBhYYCKsFPhtW0nBqDvA8FBd7hCz3Upk9q
aNXCYpP3FUTZa73V6BqUzqn73BzZDTFepVBeg7lwsWsjnuPTrziMXwF1IrImdUC/ygY8GZ2nykJd
PDbtjuYxEujlPuC78ObeM0p8bL3WdLeTGU4Fk1MeGHAxQVoCbXy6H/aR6aaCUUn3wGwsHih5aFFj
gF41IicnPHtslCk+susYzntf3wMqyNc0mtF1gfEwO9ERzEZXvnK+qrAKj3Fjh/fg/SCGC/QTL4gw
U82GUa+ZV5b+q5sxviHnbnjXzXmsYBhpXQsLNhEiwikli7v1eKFLbybo7+J/bt//kpBnITy9Qw9o
nWGA8/eo7AxiAZ6Np5d5oVAGaYHZBMcfGx10S58ihK1Aj0QThPwNdP/KbU1Ld+WqON8bgKSRGWHQ
LwG1u9ikWSvqHlj0fcIGNgcop72GqNSq8wx3SRQ3xCBVocMmqgI1KkH3CRs6em+E/PirgflDZB6U
c6c4QI/FXKUxS6mg59YNv+0J2oqehloEnhSi3MXg3x/JLfTtcfJqmLfj6Jjg/XU89SDNKE3RxgUf
QMUiubKmoS8OxsEjZ1/hljvXQuUKiOkV3eLLRF+7fAxd8GVNgVRy7mgzhnCPziY4Gmx8SvSYHt5B
2ysPC4ll6oZWOnoDCAYDQh+8Pri1cQpAhxV9aaJNqp6Zd6LT1m1HuHCBUjBsJAwa9Oc6n9TU9x+3
xuuPHXVxsVZvRN9mj1ePoV8XDTW0KE4158q8oTR86B5vPgMHyfDUF6WYGP4OB3UzzPbmsbwM2pv7
s9tWfV0Jinm7buEJC+CdEOIa3wECOo2BjmZRbl3hhfsHpMz7q7hxcIp6B/ZB9adAZuhdY4z/qEC1
bRWeCCXlo1VgF4L5YFS67Y80AJFLT7sH97SkaYkaP/FJcbNRW3nQZsP2AL23C5x8FLFtA1Q74gs4
narBKcica7dY3CPkGtzX9vxXm7+hlWnrfHRh+0qta/da7prcxLb/qkXt+L0GP6Pv87COAHlwXHlJ
ANKzZIJkZx8xiAsAoVZggKPE5EAQNO+mm/qHAcNCRajPqeEcD1flTdAHCakWsVpXYAmwmnoLwEW7
Y1dLJE3RGLu+ZqyBZ3Geb/eOOonhg4O5jnSQq9iDrCB70xf/K9nGAC5Cz6TigzzHh0AgA7Vzg+DQ
b8b3Qb7D3QSbuZQ16hZdkJRoOvRsG1O0Ra4MchrJNQeU0evhHXFPPz/EAKwAzvfVw9HtK/XgNWK/
xC9FdFu02BXXGjLIXVpNGZHtrMhEIkX3wAJEp4A68/46fMxqHUQ6h+1JBlyF4YnCK4AQBXlv1Fcg
tKFftV4t8yG6NBV0aGzlBf3LFWti/sS0iz+bi/8ApPox6dJ+JjqUImxZ6/4F6eHK1rzVp0NxHfFM
2seDfE25PUcVBFvD20JXvCaIBugqd2TF8YrOqO+rf9oaUjKqyDWnemNNZF8KxCqDc9HhR1Vzqso+
c6Hz4RHeU8svUTQ8u9rNqggyLuKNpCKhdnJ12veUst9muxjeBhrePUwfBBIL+3VCPnuDvBCQNJ0Q
caT20vVFtTmzYqKwbM257eXwsEA2aA/FrORVJh92S2iMHnHKw7eaLBGRQdaPdYt5mMN2My479PG/
+oNsPOUMq9k/tkOVSjTUaDSMRCiSK4FuLaaL6t9nLLxfXp1Z93l9f4vK0fEvwz1tzE3nftV8hUGx
WtzmqJMUiwP9bsSqHVZxZnE7frDQtln5QejiDQxHhSAMEH3LelDpWWIwwn6g4fIEzezp4bqcmij/
fyr3AltlVL3QmTZB6tVutmY4ZR/eojHIAMVSEyFj/4YXNabww86XdTEF4GNZvrXKZGllq3qgrEpx
CnkOtnOQCBBCkOwitQQZNGhtbjchnSa6q5T+iwYNXU5Uv5ukepVfdOmMh0iA9FT3g4UP3D5PCZii
DytHXW/76ad/r8WzZt6nxvzNWYHwgvW7htHHoqlRJEQHo+HhkpIWaIuwBSVPv4V/34KQid2psRDP
TW1SrwASICHN4vWaozgz1VDxKr3200PO5tMAlmRdUUIEqNpJ/PMAtXH4k9eXjUh6K3NrcEgG7Rgd
nDaJdo/J1AJYvEzYYQAEImlk8qv04+QfhycUDcFJgiJmeuIYUyBqhxsd3e6DoxBNGhaDNNWDdukg
p19l9pXRCPzgDONGVpk71RiCmGMPny+iGRBwetl7QAbjelEwBK8D7oKdI/2Kbq2Z9s24+deMeelj
n4ZsHUMV9e/VXu3hIjlWguf4jjT1bBWmLrBebNnT8DYp4bpNGxcbrCJLPyOE6ImL2xg+mNAA4pYV
8smpYtWx0J6uKL9E2aBij5it5mevCRd7cVWwmVstGeTNtigvUenOLLinq+VqfVrfB0eOFFwHuz5y
WuAdbkIFLKHR0APh7uEQRL6IFIAu+isZ6Im2fdiUiD0eCWiTEzlq1mcQpsgAY7sCAsNqb/QXmhsx
hhSIUQPZJsRhI6a8BiqGgtNjj7eQimQM0azhZ5kp9XRc3Ijyd1n3EqlBM2hzrxveC7wm4rSDBw20
l1kfZTfneEUohQ4TNcSEtfNtUYPnGjfWzL6EwXo0VUb9Ab7r4Y+5AjYyg7GWmOeFviZCKgymNRaV
57/WPDs5J+sJCIzAqYkyLrLIYlFVtS1CB3CFBiCHzOUYgIiewJO97US3WxAuQHmttsdN2rvMbuvL
GumeYg3japwjSPNFyVRTFVutAi3sykHgDKmVZ+Gpc6Yk2ndNHGSPmo84Oj3PGsxnEy2TB9LT40/n
Nk45h8Suma3cKbFEuLmdkrIMdqGdrN+hKoClxSHiAIzFfc5+rW1LtMioXGDQmXs62GdUw/BcUpgP
LHU2LE/9CMbVzaj8V2b2AK50acJMdl+UVxSvoaGG30kfXhOSJoEy0TK7RQ2DSithLgI1wyD6OsEx
ehUXo+bsPcY4CblZkaQuwtastasu5ntSDF/92/C8y8YJrOHMnFZ20kl6eW8VKLN7+AzhpI1Og2yg
udfJKobQ1mAFphONsWSMFzVu0sVaiy+j66SBsQzy2+B7wAqvzPYelqBOYeHGt6v4ELw7eecSlpPn
+jqpmNGh4d7RDTiPDBQmqQwGSIRg1IF0c8NFNaJXhAXStx+nnLxSUEJwKyGssbhPkFBZ39fnUbJ4
dy6jesM8j84jHCUQzl4hhpxseUvK8V0VKujsxt/LqNY/coQpKEMAE0QZrALySy3GSjQ+hnnD1IBz
h1hjw3uDqTs6h6p3W99CtA32d0yQz2E9TifnmQrLC/Uz8E5vG0+fP+0va5iIzxRYgzJJKvtIMolq
OOWZGK4d2BL6PND0EOuE9/x35yMrtWdgV6TsswnXMhtAGR7duIbG3wq06Vr/eyCK9Ob1FSeBNQTb
MB/6V1JixQaZm7WE4gDtjOOsXLzJruiJpsPMK3xk3xFnKBsIPzwmq6AN0GfEHShCpA+tBbWWkgIS
Iv9B28XgmMgFr4MpWQj7wSVqhzf/MKv/3ThabBPdRlxb6op9nn26jxhrqfwPSXXAZg845/QbFwDh
iD0Dtf++SSZRwRJoEsam/QZ9yEqG9gusJxlyG54436lYO+AMQphgJgghgkTrqeFpV4HBJGCmTapY
OjpuWzJrrYkSvjy3Ff5hjOofI94g2SVTFoUETU50gKlEJSZAeCbLc64xq7Z6JQ/dJU9Kp6l32fCe
PA2RpMZ3zVNpZRwpPWHOnWjmN9vjCUR8NI6/v8Kam+/B0FXmrYQSyl7HdOUzas4rOIx5Kh/BqzXk
pIgZ2JkTk9c8N+1RwvqwWw3432qBVPwTJQk0sDhM5FnsF5ncy3oi9kJG3ew/CbcNUXDiHfi+ScHb
gf5D67hCIZZQePa36igBRU5JIKrpY4qyQblT5y8fzUg22WPDeQZYYMEEuKO5U7NILGGDf+biKJ4u
VyzeG4Dkq5rJk0iYMd8Cjomr/fyIqzofKUi/dKhj/AWZZZejYnswJxylsuEbZQ6iaYndSb/cZbt2
yBsIWS2f4hzYXQ0+cx5gm+eJK1uZH8ewEB67Ek/BNyD2pK8G/B5Wet6/jMl8f6mGBDkiongdCgcA
2Mi1++hXPGMDbWKo+PcIwakl71kOb0RJm2ZwH1fT1rykZlAQPL9DhfSZMnxIxDvT13U8d8SKOx+p
wP4xTmF37X0Qm2uYxsfKLqQAFnrSokBJ7dLNQ0J9Ag2VjQyApSra0Wxe1+UzeqAc1babRE/URp+k
nwfHAE9PpsCqQsaIXiIjP1SB6bx6CHe0EUclfcF0AYG7piNZDIE20spEGRQ/jvPmEeSIVyDLeLAL
1dK/lj0UH5SIzi18lj0YewNsDOh7ZrdoQJCtEoVoyxyHBVD0D1NJRCUiQ4zVCJ+o4lHtBfWuSIpZ
gOpEoZnWeOrl7BcwKzZPbNUQWcWRQLOfjHSmIsoKK8IlXCGtkvACU1vgu3XMBDy+UTUbOXwRdmoO
ROBJcIm0pIg2ztZrkRdBQagQP+gsKRp6JS8BKFsNenVMwTpZvqkl5mtXW2hzZVfgNTG7wzt/Y/PA
tgj/gfu3UCcqBeozEZ9N5EC0UNAwgHdKVW9WXz8Hr/l9w9S6jVEsGeK2HLVHaGgyedn5kI9j8jH1
iZhBro0wlO+yQCA1CwXsaBeUNFjSDy6rypsib6BteYm64gI5F04XlTPa0cx9QjsbBs09yBW3sfLr
zGSsikwNaQku4vaGTMiXcYF/1pz6DLUWFi1t0rKUEYWJTWPyvuAaYlINuWwAjqNKxqrPek4sdd5/
Rpc5x3geE6Kfhvny2r2PKftbrX4TXvCn3/DTXnP02qwWuWY/ng4Lh8Z048Ki10CPcpoPV4MbCdxw
tWVmsorwL8sJ65VMQdvocJzIw7JKvIhF+B11dxaXGjER/Mi0+zwuWrdurekdQL8ZPaYgcm/EgTcW
9RTxqU397VU4tC7JHt67avSZvMOHrAP5Tk1djoKw8ZfbnJbXpT5b7dt/qyFMuWRzq9EnVO3nfIWW
uM2SptzNGr48m/vmHqF3w0RPWHfj9h8ZehOeDvTz0YOLUBKob/RFtrvuWAD1gWZnPXZeHNFPwWn5
wuxL7zTDcpEDH9fn5yUGHogiTWHVoadU6x2IQRqb2qDh37rvTjF6wU9+Ahk9+NlE/0NqoauPrzEs
+6A2+lCSDvD/G52m57nRS/rGIPVOu2JTG7VHxuAw1tlnfIJHY01Y9plctgiFbsnRoHRgzF6La1CG
jALLIfMwUScYAPrHBmsILsFsl+5nUQ+TWZ3ROGCipuEppLwXVrMXTzgFvO1zonWf8YU99OlDFEAK
kxXmvDKh4+h7OP2EzKwODcM6Q64qCEMlEb6UPglLvWWTlSAuiuLrChgbhnywoiKYEwJ4lNr957uE
rDT3VXRKFLCOnReGNain3eDf9HRU1pV98ae1LNzfUBL8Y3b2W7jrKhTDrPakOb76tx7sMpYLxlzL
PGI/u9Ggy2P8SLUThcd+iscdZ8fKOcZ8us1e2yJ4RVksPbnGBl14lg/KhxQfkb5gBI3vu/ZWx9Po
GRVjZbMyVI/0lxoLqDmEX5Ae9TI/Xx4jBjCF0+7Fz3cIIJ+aVmuq97IYclOY7loIjBoipVjHcXZD
jfS9LLYqipy6iXEAkrJ4hLIua9NDhchCT6OeAanuYOdo9ZCnApvJK7vePQAJOprHHYQEteW8iD4W
HOMZpBN1bdYG8Ak27hHDi2YrC55ZkqhOnzQsY/JIbg+CDJ1s11iw8x7t+g7xXxdxXrSqa1LY7BU9
KfGiWI1GU+Iw9XCjO0TsXpmT7wi3UQY3V13NSXwsEtATn6FxTCDQhYUEKOe6b7WlUnHv0b4lWav9
wbVAUwgvqtsAz99wRZUA5WWXwlvqQ3Ql8X3MmEaNLgNF674BrdLZZ2BS8qLAPGIHLWFHjLH6Capp
umT/vm+4jEzgtGWJkHOx+JYdKG88O3imPmZYG5elyAevFO/49GgqPKlttv6O18ig5KPTqJkKXdQA
ZjBiJvWgCPvU5rtRi682Woc2dR3EFyqzjnP5gqs4wHBuhaVMXzUvb3lrTlEfIqrKAoXIIvIcaBTU
JtWwNVb/Hns8VrFUKGfZDBKvd+wX/TM6A8dOK0JcwcPjZfD2az3y3iVvCqCy9XfoHHufuNHXcXtp
+7Q0WGy9BDSLwnZNvwi88fIVVyxTjzVb8nlyWquuVPCYdwPoX0cU12oLBPioaFV7qDrluhYnIwq5
wXUoVLrcxvKYymWh2pcB9owdKosw7VOqUItqzXrXUygrts3V8B4jHtI4sxiKapJB8SQLGvg7n0bV
Ohu14svg9DHjEyHGmgErN2mZDfP+a6z0GMOq4EJu2+vyDBAwIR0kj/VhYlsSwvjA7rpoTz/Hp67W
QZZ5jNQt0QgJdw7WPDWR7JJ/WDC7OpXR9xpuTFByq7u3un12pYXSond08u+4u6cWnmL7xjQbARGg
ZlLNqG9REq39cW5cAn3flvClhIH2145hDWLmjD83wq1dCvEBlfEt46ySmhpDns5ZW9iQwlYjjkLF
mOYnDqYeu/AYU1+SGsCKxheMUjo0aejYVdIwtfvs7QC6KRDI42g5nQr3QZ8J5jPPoaFMhzF3AvCc
SkRnFqyo9BYL+9ATVTZ+r4w1MERni6LI8JZ671E6r4f6lDrJ6IV4DGwJ3ldAMJcvc7qGynJr0sJ/
XO+D7+1d/c9A6bwGn0HZLbufcX2Yw7NYhSBodzkO4MR08CtazDfJeHCUWpfdenidN0bt3gGnomtw
mEokdO6eYVu9obDSrwEtl9NHEoQEnoqUka94dQgmOA2FNJD4iIiiG1g5bzbP2yANmnPVL3dKkA6r
vsS3KJJ1MbCe3DtnBM1fvQu0Ow17yAukYWZZ9AL4ryKgrURKdOzVPaPPUQ3PNKG54KgMHnoJqljY
g9SCstsAcxBxTZzcf/BV+fiwg41ZORfvu5pXPush2hBKpwS2rcKUhxcupG0Pigk1KUFkfISQPS/9
Nr4KdWSIElcdtLgVAt3CMMSllcaUvPrizv5yBQ6K9KKw1Q2H7MwbAiDso9MMvPDho77DJKW710EW
/0tUgXHlgrsB9JLQOkZMBMYHzo5c2APuTmj1gcYRbY4PjXHpTEtnpwTbSVRj6ZzYHiwxGOgrd1qw
Lnfu08PLrcw7R/TIbDKW7jH6YJ5+oR0l8nFqoEAXVYJPAKkIMJKI6t8WSHIvP34n6bJOnvrqqAEC
JHFam0tUn2ZD5BmCe/QKyGKi94559TFM9qEDAszoYEvDDunvqQ65mp9O3bP73ilzwW8cOYhyqkLB
LvsX+w4VKoFpKGwPlJoWjemTASB9ehgHEFZv7sVuz5u9o0svZYhncw/q0xCqGEuD4grVkaq0g7UM
WBHxlM8py+L5isoV54B1N8WmT0Dyd4keOxGnhgDpZtDMmn65hJYF5Yy9AHokqqC0B2Gb2Qw2M4W6
eB/cBwcoINHmNcEz5+X3J7JaGHtCnjHXzWz6TRKQ/XFx31Io70OyhjbN7Nf39dmy0aeBPXp2FF8J
bptyCFE8H/FLAr1f3VS1tdl5cbEr/mXNqm0IW3NcrWBNOtWO2DQfnoZUssntIrI/ZUP3goR1fJ+z
2SZLrUOhuHMOVj2DkGNBwE2yjDYw+eOpS0sqm2I3jp4YLHc7nUoSDgwUPWMMxFk8X9JEJTGFK0uK
TfiRYMZiSfszUn0uCso4WLjC3aT6BpWE1guZw6S+OPXv84ybT92d9Jga3CLp4r1iZ87dp3KQDtvh
MzjbGqIc+uDi0ta3kM6P1PmjbywUmKQ3tzXn+LD2vY+N2Tus9x9Thu64iQ31jPYVgBWtixyk0PbZ
DogG2FUMFnHVLgba/jZpuwzTTtY9gz8PyNlVjuM+uOB1f3JWg2v/FLwgXtx4xml4pzOR+BTGB2qv
6VfLwwKePBrHwANSckHaDs4FgH8nC6kGs85raDOY1FrZAu4Pz36xlBQClVS6h6LT1P3/SDqzJVWR
dg1fERHMyKnMOGs5nhCOiIiigIJX30+ujr3+3b2qqywHyPzyHZECkDzBqitkF9QncusJb8QmBSZH
kszlVZPTU1YRwNiX2HRpWGN12dTHfGX8AdgqJ4ILM/KQafvc/2wxGWHHqC53xP01wHZF56zIU8RN
D5/FuS9f0RCHdopkxWTffkF9cNbc4vvuQXwjozHQO8MF00egjmv6H4EraF4mw54zBoFVfAwiQzzD
gcp59uMVlLaNsvVtyHNi5oitDWQPqfM0pTmidIeCIldd9BYPaCNCJaCf+9np+dfb1GP9Q7xjnxoy
MLB6/I3eQnrMLVr/iQhO0/uBB4ASJH082iWgmQYA65WbgZFS79IbpwuJWCl6l7xi2u5vfOJegeRo
0wbF4r00B/XcPOgHS+/fZ5D2s3wD3gbYTt6fjtOCNK8TmGKPjaRPWq91pl3uyomOdQWAK+1z3saC
42qfyODARS9m2JAzWjk0HCsAuVhPzxUswPk9swGbWF2JyEBzgL2WX/A8SVAZicAxsxP5wG+aAwvw
yKS/7VwTHBaCCXEWUz4gDan9VHgZwZOk2NIz0CImLk9GBWxmgl7qhyQRx/b2rA94osWx3RWLcvZY
kmB15+iAvRqamDv8xlToaHQKLm3g8rNGh9NMR2oAXKr3G6zsHG9RgKITNHwuSJneIaJMCoHBgKnY
jaOobrNXAQQkr5K88iN6VL/721Y7ZqveMr+UFcnIrmw5mLE43sjB20U0iaSODLmblzQ+AcJMmyhW
MFPjSLa2KnGvGRQzxOA/Ig+Nzfq5owyE5bua5czXxZx+L45ldPIw3oDI6EArX9dlJv81gpBJ2HKf
ayi9mm8Got1Jss+laA/vOllz3rP0Mi3sFE/DjWGx4f6efp64Nv4MxVFLr4J0frokTuJa1QkuiQrs
kxzk13SDKW/vf9CEdOPEdnnzr7knoaUicxlLIZ/CT/Q3Y/5viUg1SGbn9vVaQiC5IrBLcxmUboYo
YMeFQ2bJUB5TWgiyDK7OIn919Z9TT6HVKjZTqEwU0CxJcCc+WCNd0Dfitku6ADgZrd/IsbfJ/Jo6
6uEHRkBJc19fc93SCiW51H336nVtOWqvr+3z4+tk7e3zN2pOyabkzfs4H44t+KwRDp68cvUUmLtx
Ebh/PbuHX6LmYEaf/W0yyf6A1X1j9uJYuFU3WQRsAqBtz3r0M4nuL+Kl58/oHWbEICWhOtGP1z2X
sfP1vbdj+lVEbw1QaBmPae3xjRgfNsHfQXu5ijg5LTBdZXZdWTzXCTXXl2yqb9TN71KxOBzxoc8F
0cGVX5/bUb54TtpARAKR3UfAMgVnETdrvLWCn2cFtWePiF4neukYfCg4agX+Kc1BmM2tuSVtZfFY
WCJZNrYH1LUPG/Q95fSzsAcyUziQwL6OcpBzyjxp1OzLI+g9m4Zj9/qKpIM2uG0eW1JDhHSB5rnv
nk+KHjxOkhmF3EC5Z50VjiARbnMGHs4JONXYbI+d0u+m9UHm/HrIgt+s5rJeCjKAXI4onXaULoIz
EKZNRCUH390NuynrVYn6GX7/7Wecj/YN0euXJ35csjg7/8X4hR6GGZ4lye5/3S2NAFMrkGFTKVrp
AdJB1/oNnZIfh7zClzgsCOtzymeBJplHRKj1ht2ndJVGgf5rWK74O8+XEMJy33I70crST6FzcORv
q2m7KuGOPCvmx7lcjI5zjk8Fbeb8kALF72AJQdH1ST3U6IoyvXos+8tPOTavHr+8Xcl67TCcHafP
qULlXx2rmpNrq3plBADMF34rV5UBwU9mP9aQeiVvHquGYzOoTpwsIFyUqyOCPdkf0RHu5Ik2+7oW
damdr2GbJwcgqHwlth1lkERJRCvByBzWsT6p4/tFmZPJEv/G1pI6ckcbcQPECVf1bfULqm0KBjgo
B+lQ26mThj7RvryFAkl5gJJ0FpoMpP1n8Fy+B+ZJ3T4GhMqi07kdsmWyvdGmJfjF0Xd6Xz/4P22s
/rXzattNjfH9oI3SoYzLRo+olFhWlIVKO/nYTdJhOciGL0iUgGcSkqE0UMZ01Y+1+XsQvQfqtvRe
rhoRKjP7xb0JFJ3sc3Hzit7cRtbsE38cfDZc7kk45U6KjCAdvgdUqUeV2/ItrSMSuGk/II3UJl0V
mZRD2+ioDOox0Po0X9ucOkqqCVGbcFOVIyRZYxFT0F+SiciE34dtdRdvh7+FM/zh4eAbIo+gwPGN
UhwfaQZ6TRU3use9fOlWX7K46FXmyvin4xgYk/SS7AkLHQC9FYfiYM5fhJ6ni95Yi67Dhgh0ev44
c5C/sv929HL2ybXIV/zTWAgY4iAy0uWZGlONPOxIVl9ZlMPi143vQ2OizoyFyKEPB27PIf3Odqkt
wrcsTDJsxOjkZ9gDbPc0Ew4CI0JijCEMESJfm/Fdg8SbuQ0phTaWm//rEdAcX0czmtcQJ1t+w+HI
dgen2YkM/LPJxPsPQ2PHBU8DaXk4lEMU7LxkrgAMTDs8CPwNegzq6mQjz/33t+LwAp8FKCY6XBjy
f8qAO5xqJbYFG9R8ZK6bUHhuCAEEniLVGwOETMsJhY7SF+yxbyqc2AgUQRjp2Fv2Go0ZjJQwUbjd
//57cPr+QMysb/+LQpXdBWarx/DVJ+HjLMEcoV6AOGNkYcHCuE4YGIc62CyuEmhaEDCZ/iD6cZwn
/V1AUjk6H5dN5gaDKzjoYqJksVX7nUwExYAK7TyCH4ar1auoQbLVc0mtxiSouq/a6wGr9USvh+Go
wxuHDlotCPkmFwiiBaS0jl/gE2KJv97jdzmVKQrXz3I7UIlW2/Tq2NxU3YJlS5JDOyB5+zqCZlXJ
LwYT9NqYfhPwhtXsvq8IBe/bNNt77E8WJndaHlsgC+pXcmJ/rKN5p3sbsaDL/3/3AODRrEMWe4So
0j8WUMaqDW0lICaktTZazOJ5ReWIPgyI3iEbWLqtvyJayewfWSihnveEoer+LWQgfHD8Qk31cpo0
uDVDXiW1H+DNNHMwwu1vsFxO71g2hxRwvAppB8IEB+Nd9lghE7L8levM2Ou+lv7V6d81bAM6bciC
kkbF6aNEaeYWKOG6xfui0EZMkCIEFhovOVQZtegGxxV4g4tBmCnGw6gi8PsZNHVk/byr7BAmTN97
+5reewTerfNqZhpnWlDe9Ej/HCOg1Qtqf0KkCglDFqtlB8BgeHTPNySes58qhJSF9c9jiyGSj6mZ
fmtSN1RKf2Hs6e34MakfH5KXQdeJJYp88icdAheSUZwa9UThdXb8OubO47ap8Y98g+o+N7H6I5Ij
W60T+wgb/okk3eyUnSzJI2WXkeT+cGn3urFmsLyJgGpGmgAk28A2w1w7Sh8gUp4pOb8dew2logll
hBkFjVz8jMeQ5MR80OeVHFrTEcGo1aIdxd+FOnhNdFQJVhp9e6P3soL5hMsl2wT11ZBBGZ02Ogcu
W9E9iaAgPX0nbwauJXvnb3Xv3GLLa0Ug8N4ro89I+oNJg8h7MmbiDuoJUoDzIoFC6Gyae0gJGsRl
D0nko888h4SvPim6UzyDp+186avBBp8E5j209dXXg4ZAWMYhn7GaCivIy47D3NVRYUDxgMNb1LDs
nqXCZbomso6ey8GxQE+xAvVDKFch2MU9V4gQsd6MkyCZe6uSSi+eDQQGdY0IqnS6amqP77DuItjK
TBbgh4z2ObHECUeZ/ptxgMDSrs8Xf926oO8mH/JbVIZ8gLR7mM9V4Nkm0P8h3DVDl+YU1CU0NN26
BsQgO0hNl4HDU+KQQGEvP03S2011DYSHgEDl+JOyQEQPMlJjcF8p/khxRo/Pv58ph6NeYF5gc+rX
H0wqOi+J7FQ7sHWh+VKsEGljg5AeMys5lz+SJix84h5PHGkX576Ona4XUWH8ZgBLH5fiEaDwfvc3
COBqMHnBv4T6LzRvERV9heE/leB+dTlm82AoJLndFewQQKcmsvtrK8ReRhIrlA0Ac2Gm4I3s0YJC
hoyHlPT3Jv6A7kD3V3nIG3kR0KS0LkpQspb7uLo9lJV3HyFfZQ5oHyAsEIoYGqRV3MRyiBBDnEbb
8geIlZmLcM0iqK1DwkG6oj7p9Ti3t923guREw9fjIPTimJWUx0okHdGUa431apolLg0tPWag54SN
quatOjbgt6UDLf1bFILE4h0lLG6ve8X5F7R69OZ8SrQQsQHnG+Z5i4/K7T28zHYqBI5cV9pfzeLz
+pO7nYyoy2z2dNwpEBf2mAyFJWnKjrL/jNjSoK8Yzj5CoPkI6ll1gUL/IL8jLE9GogJTBg/UKsih
k9yjp47aVCSlCIELmKbrCdCfX9ny8UDacQ9xQf2IF3QpSIB5R4TKQEHTAfXDCw1OwGaioP97cN3Z
gCP9ltFohZ5u0k6JcUBKZwzz2e0ok1n62qGX/9FwunpM3ydOqDwjnqY2kU7q2oZMcot1NhG+Vm0C
gQiM/tnYoUZbiwphaE+eSLxSQumIooOO8QsPr+ShPHzWin8b3Za3ZXVIF/YQkHKZjwHcp7dlDqyL
l2Z+m3wm1UW/8JbIS3MLGVxC6R9KUBHeCkGXU+6VzZ5neODv2fJlIKrykO4gk4w506VVeskwmVST
ZMCSWI61OB2iYZH2cmTP2pUd888RoUcze/SFliWGCbn/9rYWTCnBg6x+X0E0VWeaO/Fzaq5EG0Du
NGcVWgw68KxSav/wCB2nxZwzXRrkHgT3V7R+JqSyAaTtkPC8jr2Jzhu4kP1s1CPZbUrYIdGH1/0H
2/nOdB8DZENSGeCogY5OZ4IMQwtDE8kZmcjDr+awf8S5DFk9uJHEzeVzSQonhbn9hFzDuKk4brv/
G+vA2rwzmbrkUSHseM4gIHlESDOkN4BMoIfXI0rj+xGcUAHKoHL0ShYWfg5hSbv6aOODPDCjOuR/
gw8KFlHN3IafAQ2dHmL5ImVF7tu5c5D6XBsI/ArPAm5EVjK6CU9Eb4/I97bNQO03r7FVOPI5j/+Z
YVWvBVXjrBDd/tLwNu1G+Q5BAyoBaMNh769cf8AVlYG2ls9v8OknWZ/pTCTz0t55l1yLIH1EzBl6
yRCLR8N2wwYdtiFXaC0PM4D+igp6KKiAqhNYHDo35IqkOQ+NCvrreqixvqSzhCUG4ov5n4Icr13Y
B41qXs7jhntXqJKlGiPSSeyXnHrxnnQ7YfTgXcYlmbnAlvwo4eTorE6ojJV/Uhn04vfKhUkFbSaV
zey3fw237bZdSJy12KXTAKk0Xia2tFvlFtqsYk97QPYhD+1aV23eADFxCzDXo1KrQeLdQhLkVEOo
/ZSL9zswMu+dzSW+w0Cz33Zr+Uvu5z5/DkoU5sxtXzSGkgE6QkQlkpkns0/ZO+SI47sXtJW0ZpOw
nzd3k/Ilmlcl7QKdzHpZyTiJSWprUFX+ACQ7io0NtUUBCH6JMlNRh+/O/4GTm4wPgFmWPamNY5OO
bijfidrkzIr5Ss7XP9TmJL/AeQF/YwMpyNbyO7ZaOVLNARQm6/ijju3cx4OgacxmEO4foZ8TqKg0
KI/EM+DNe66+gwpB3LyZfKmSUjiyVOsX56MqNojfgq5A+QU2IZ8JrDhUTCSIZbeGf1sAe0PnXQRz
uCKw51xuOAy9LmjmIYEZBlA15HvmsVWzR+7BDcfruy/kvb5ndQcQQ7b/2fKreUwJ/xco3wRyh/Wf
fZE9vdo//tBRsA5uGpxMCCeQO73m8gh5cLa6/6FEW5t/1vxDBSyYJi9KnisTVYgdQ35B13n10Tj9
togNSL0fSBi3tCNk5BEzGS8hag7iTMPxZY20yDipKCv4T8aimEsbe4NzBnZTyHB36QjtnvaIFdQd
Bk1ns4ylCuHDx0MwhrTGejtiXUydcgviCNBiaQ69pEeUV8kObwXveLUWKS9NjBEC2W/iK+Dw9D1+
p4AG0rJEhPae6GcMFUXpaMPryT6CHa7s07OGyPwNiyW8RrfEFCWDIU/libx4fftt5aB4Z2U2iMk4
Y46q4ZU+J5mGKI5fcyYyhOt02vYeAS4X5PSMVGz3SKLwhtREeeyUbbMWh7ybW2/fm3yFJkSbZHuQ
ff5zb6mP623hdxHJb6E0pa5myFFiRHXmzJpoWwRevGccj9H3myOKXOks4jYYlhFJqaRv2wseacRk
UvrmMAkRrGGwpfNxDuNwYvXesn4brwBUYgKfhONOhlJVefj7klM3W91tRN10dB9+6cS+CkHzgrFt
ZHjSuBwKY4yom+Sq+gj2DCtaH41Jh+vfmH7XzZrDKpcybeqvCbndkeDF9JgoFOG3AsO4Yg17L35r
VtLg7hPbsrTm6VmaowYcvUa/tTK80at981uslc0MN8vK4pLA7zXNR6qgXoN8VIZZdEOZlMevM7Kp
ADIY6jVl6ewbk1v0Cy3oNlQcXhOYU3OYBdyiEfIPOtXuQQMvn82N4WNasK/mM2VNqMTwOUCFS5in
NOYaS6ndZMOAcNIOxrDYMyWRjKtMUhpFDBH1YeErES/sPfxemAUG+Rn2yt68Odsx0t2p+w1oP3qq
MaoLsSAc0RPw4aXAVytWadYO5uneXF5fUP1vrW2+MKYpV9w2PaB84GSPyiXhUDBP5upIn5GmPW0A
Mb4xa+l1KAjf7zr19bEZvMEnU5S9NIlEz1h0+xIOG4j2uO/huuQykcKXpwJQpA6p2miNKBNlf40R
C2K46sX1FF8aL3XwpAgnCbOgDJM/ZW1OGS6ys7l9brQd/2rs3rBJYFUlWNV1Tchz8D5Y6OHkaYLw
St+iUJXmz5EMx0lH+6CFyNVXr1gJSd3DN/z4M47yBZY6wBR44YxzEzRYWPGEXsF7+pkkkTZXZvof
Mtxu223l6X0PRHyRj9+jvJWjoJ2XYfeJuHJR1ZYLPpURnasL3vZ0lu3stbK+Yo59O1fDadlDyNpN
fTDZ95RZ9fsInmBXbJy8i98wGQOMyHO3WCUz5ovv5TY0x9XA3hqnfAUTD96JOHPD7r0qLkzTr5Wx
yPcNyP4E+gnJ2wvdh7ws4fhRUsfWIBXv9uAxIgps3OAFrZYMQXiKqiXspny+n1TSdxEO8cFhmwhk
zwiLkYXUPF0KbeKE06IM5rNgVP9uniQbsYpDuNkLka3/DbTwSnJuBrHRi0SWtLX8EId4eW0SZlEU
BaA9EEV7LEooOODvFvQb/KtI7hBdfv9pC3mZOD8NmGPu3auTsHEyUnHsOgojsx6/LiyZEG3sPUJV
os+aC5IJ+IjAQDPerawjIrVxiW68PHA/RVaQHLPpY//e53/EeY6kHWr3+57BD6B5o12sXTuXazc9
97afA8NZu37Cpyroqa/+Z9CSo8AHJ/7KMlpOtOEXd1Jvyy5lO1TwrnsMpcxCtaPnbql5qenej0/K
Rq9TDQeRTFS2+8MZhISYvNknNKoq737UGGmxYge6TE3OmL6yl0YVuPMlGrxYXKvo+h71LLcE+iap
u/DuGIl25fHBZkwkiCG4MHAxfV5zhbG5cFqBpwatgpSKzRgPMG/pRVIo7ivCXvCaFzvbb5ZMmlmY
ont7TOrJdUGod7/iPQOFgWymFAIxwXWihIypLuZf3CyMqRhLBqBw11ju4wqGakwXD5HJtKUn3bVo
Jq3dlwcIRatnCXcpxyKf+uUlS1EjyAGIbhahloDRxJt/n7b+A/+z0KvgE4m4Xp8DGA8Xy7946oQi
eoRiI7t4R3dkG0LT0vrahqmUbCwU/4HqkQb/J2jnhn9/MPsRz+yWYnodd7ESJSOysy5CwlRG9NgH
X3x4Cr+JhCV0MpBKYTEXRn0VWcT1SAiGZ1NhcUPNik2TVGfGZSaKG5qZF3b0niM6Rmg8nd7+bDLz
ByJgTZj76yjBJZYEVBmSf5izpD3c98T27UPGepKPzr2ocCyvFrA9rnz+54J6OCCbge0bqL2FLILQ
+sFr9CRQ7Lf+kcxLNfcAlzTdha9RNntMbn7DlXZ3D6tZ6l77OTnEtlssALCCMqA6Nywm3SDzpUg/
lKMbLVEi6g67JIEFCtFZ8rrDTdMgjYS7FZmrcn8JnUi8i3fCJ4V3vqb8gembE4N4FSQ7kCBCUIvI
AED4gfyDF8PZpSBDFGJGpAb4XCH++TOoB48Bb1y4EfIYmc8EYWdI4C8pASJN4+pDGfLdIpT/j4Mw
PwpGFFzdL0ctmxy1BNlizi4tsfEZAz6N95Csq9HTszlGAdi4KGL5nT3sxjaxDXioeDY4cj2c81Cu
5LbxAjhL8bvAqpy/neKTTCFOPi9evYjoE7EJQvPAh88pKEXC/SZJ4DHqzQkFQLDGLr3CmM1O5D7n
5QQJCKcx7vPf333xOeREcMw531rz+tAEuBJkYYJqDx2Kve+qbGKE90y1LGXa32+izpkU88NjSK/8
WkFoveYtoKryPeWQzwZrolayhtbweZB3QCA0hOUXFAzmroCqwjqJhQLNwJ06buFJ2FbL57lZos/I
gx+wNYgeC12Ccfk5ywfqCuevvKeQidkP/3nIPW8tftt83WKetNa4bM7ZDpm1cWAgR8gtaOadMay5
acApcMmTbT6tgnpqodwApUCEZ+EwPMngCcQeAAJUSI2FC7PmsMVlN0A9NmOdVWNqHX+c8dL+CyDr
iIiOF/M58iVeB3/4KgsUuN0f5HTHZj5gz59Xa/45kmhJ65i7r5Gy1efGQpo8Z8WIE3lvau/quFwD
HqQ79mWWHL76GWTn3wCtLnrO6SNUZr3JnSrqevmc1quWZM6LfgQe6KHCqR0VCR/XjQlpLtQ45i3I
S9zAoI8OWwnOlLvL6+jO7SLjY/8Q4aDGLauC8BgpUGC3RW/74wOeySNgQNUrF8imGBjJzgVyN4XZ
7T2wxvfJd8xRw68erGMqMf7qio726PHX7O0D7zIn3h8tVLfhgaOO5Xf7bJzty8VzeZ3cNtzXW1kN
RPbfQT5DlubDTz7M3iumC6wadRoAJz5qj/MqnZxYzRWmltTngNf0hFUkpYbX4actlSOsefkM2ReQ
hDzEGP/+QzEsh/C3DEuQvNd/nhIkDZyoVcsFfSJkEDCU4zZ7NTECH4KukKkJSMorb0suHM5i+LfE
tGvGBcRC6+tZ9MpBcT1QNuAzYFzCH0o6/cQv5Sly9TMrYjMlkD1JIfKKCKnL+h4xBP9radAW8jif
lIEdmUdMcqNi/9zzE0SGrACtkpgi2r/HVF89Fj+Y64L1mo4LpNQo1JQJhzUPm3P8i9Cjzi2WzDt2
dNI9Y3mkQdB47ZoWU79EnUmXGYrc31YPiEAVoghGnzCNW4TvOijIL7r/WRt0savbFJCx2qMK1pAz
tihmzRGfclT+0WnKx8byg3E+eF14Jow/H/Z5A5EZSSXea5ZBjmA5llAeIgmNsPvTE4uWeQStjuW/
R5iAMuRMMMPN9QeciP1W9yAup/L0Exrr98QYNmNiOCafwKKqtxc0BwTIQ2P4PRsDgNmwGXGhYPcY
JDOkGOUUxF3aYCIiLAFHx/uSQxVhhgaJEq2f7czc4gi5T3oRmRlIWY1j11vK13lGBSIG9tp7/DwD
3BKX+QR2mw55yo1bsudJXk0Lv1eFBvdz7dGLyRHRbue2tdUb7EVO1wZaNgHdG71X1V+5+m65/hOX
7AbEbj2imp0fOhoMvN139i5joxu25DhYnD6GZkzuc6SMlVkqRL5O2fWJ7GBgVBkUNO+mhvUjNtTI
VkOlnurq4g6EdsOnlxzyLe7EK+ovnUNwuu+EPV2cCd3HsiVuf87xs8UvOpbBAZeID2BaLIsuTKES
eeBX//glfFlCDaqjoaAFdE6D7Rt2mEh0yPlRRR8mhp3LFYah3zvig4R/SATZ96NNFhXH37N2DL3P
H/mg/d1mVvxeFX9P93dGqPFBv0hxDcqkf9xlhfQPZQ35gJvnBb81ERjQTgKZAV/B+g1CQWUukC93
HEpqeW+u3ifWc3Wfs5RwtyIKzwZ5+OXT3KYAAbxWMF8IljEVzHsIYxoiQdCNP1vp55er3c/Wj2O2
ztc4Q4g/uwCA91gZP27KO7wsWOcPRMTCV+WN8yFwcgebNqaSgY+v2/RC7Wwe4Eab9RcDFUqtAwas
nALOaqEt32ewjXbbzbRFKr7Oq8JzYZ8+gDoStqvaJ7BmjeEUi+z+zbOc4a+8HuqEMBjnYQlU44Vc
GpnFEAzmybQquoGd4uNQCYA/lPPk/FP1u6iZ9kKI2HSij3hU9xXqM2nQUZikzwrUjTohsrS/AI+n
CG4lz3iHSm9JOyYiQCF0H8Ij39BRxkXn38CTWG+6jVUdvsSycS+mgR30JlCcKWktsF2cOephAWfL
+UGf3/b6RJqR+Wl570GGrAG4reH02LmiSnXeNV6Cxx9xSICiI5f8rx0bDM5DZWy/wWO9G6fdMeW2
XKwauTTaffM5KMbIwL62uyqcmtQztaBNX+Xq4TkqQCz2+rbpIctwi7DZVfPf8MUSdN3eTsCWzXhU
ntqhtOnGBAxwLuZWpCEoH98jDf8AodMXbVNGowJT379Cb9ZLxk0xH6P1nilHe5IERHgix/xfePvF
2vKePGijM/zcQ6VPZzhV0lHts/EUDih9hVAOmS/wLTfvAVsXlpHcw8zNqzJh9Q2CDpwnueNp1HEI
OzZzffkNzL356qMYVZcvHqx2ntRg0XKTMQx+d4+UZukxwHK5ZUfYanzcK2SDvGRaFqZEGxEUErw5
/H4mAE1QFSfIQUqdEF2hFIfaDkXwMrfCDUnl9jWjH0WcigNoFZAlWDK+XeKQCWaGjp9buXa4S6SX
111DnmO2S2dQFGQCTJvzdcIOX+wgBzhCgn+hkhb/IvdzLqF+GT4OcAiVLy3tWWKFKIQkKHYGd4qW
L1wrX1Jv9uVc30izno+qsxQFG1IedriZkdWApRpeobpaXJq+PnwyWXoP74ndnhI1JuAiroCfGCXz
CB2QjiSQ1lmnAnwiBgTWcfMlBJc0KiRkyvTK+HRKBg0D8Rbjy0bv9Q1w/9ytJPhWDlk1ArSScWKp
LOlmQMGQogAsXWRvxlLz1KEJ2bPvMJUSAnn67Ds/jfQFI9S+OOnD5CAaN0EfsUdsjJUZcofjpsej
viwmv2Vv0FGw+tn9ltXpNa0WZfAea+A8UTv+jYCDKWwgT8v7umD1cT2W4nd8HbByh+3Int6CAje3
xlfecTkrAxj0+PVn+vmxmSjL7i/fSgHFqmOM+EMEYJpTDeWNKuFWF34raSU53Ynlgl3uve+NwQVZ
Y8h7sIUd6rso/h77KOsWWPiZmDFmEpbu5LSU8WEtZbxzpHONOPaNIXS5gJDk4EiSkYRz+S1AWtqe
z2WdIh5c/qLHqWVyQuOwuW80hhaET8jmpsjrpt8lsx4jZrWUR4RB+VfsBFlIXte8HCiz+6CbtvPf
TFr95sYIlVp3ZD69UGFLUSudUuCOkquGPf8TmIPvoh6/Y+3q0IbstfuUQwDGAUBT+JNOCF9VmAZI
brjWkT5hy0Lw8Fh9LqnhkVR8r/yMt5lLfY4sBEkJC2bHzVH2v7DxpCNxhODnUUPsa0SUeyFwQ7Er
KGfxfagX6LbhYkjQrAzh03qUj8HDgIQxSjOd969Lc13OEFKUOxj/u2h6zjZdBpoitAhjRAEAII+f
I2vcBfWc7/mg0FzSDA1ZxEPjeoM+5zTOiReJAFAfJh/AJtQDO8uE7XJQbNyUqMSNUfmlMoLteEVU
TH8kj6fNfH5DzNKukkXpqWxxp8+8RXgDXMTDQvOT0vxPkanseV2d2kcAWIIwUDzHBtih0/u6jBlv
UQU+saY/qe9SsYjhD/WpTe0wazK0HikUJOiz6M6aabqtImNaDb4HfZ0evydtX0yLv174WBa4JpAb
sQYM7Jur4+rEl7uDAWTGZ3FByzDQQFI3ydrkUr+hVaUVq2Sh71cA49iABkukMtnfs5y0eahvlJ/4
52soJV6GuuVYXz6Wq24Q0w57oC4wIWQCoM5jmWHEaP8PXug8stq4LN01IwhCndqjmIiEhNbh5MCC
8XNap3GV+OsbQcOYAkC/r59oDu3EC0RY/trsB0MKlM2JCM4vhut146+Dxm+dmm/eDotouA74PsQa
POTXz6Ih//XjHNfip+/9o3gM/hzN/hRldL+NhahVn7w9XqcrHlP80i0ZSH1eSdTjr8RAIMQUEdrD
rdlnDuDfFB68pKN5O94azvjdj5eUuY4pRfl5ce3slz1/wRXaX1CYwvHRzyheCS/X/mzBl0PCnXPA
jEWOeO/WXyLMGy/0cKn2l/vP+F8lyzjej2MKAd5OvLz14/1yTKnAll/DX/gT863iW/aeR6F6wm/n
H2N+P70smkPX8Rj5hD/eps5+vGVn4a1ef7x/f186S8K/+b5/WROiiGC75wdFAjgPIMqlxZsdiIj8
7Xa533MW+fc6LjxrGjRmlwWx6iJtfyZFi8ssPFFbGzZ9UrwR2V0uIr36AlSTUgUjqi3vTnx5BHwh
7vgJzOwCiPn/rRGBn6IIGbrcLREjetTILPgptInh/0UDvGH8GEniVx51CbLojCnLgWbhXYudf29U
4S8XJS9pGSOAoZtAJto8Hl94kxZUC9ChwEsjJ8nZa972GlKUvXxFCM+8mBe93QZc3g6QIa+ad6Sj
ZTveas6e6cbh7e7QWw6Tvh2MVZ+agNbb9vr8t6873nI99PrB+PPvzeNzWi5iNlyHj5JXEpeOHvKb
+fT4xeKlmITYswFT1kTf9jMisUoPX6p3y8VtqIbShdXu+uujpCs775dFBZoRwm/k4PoKNMXD9P7I
/ApVNps5yBRyZD0ycZ+QoLlBzcvSyWKoYXLkdIMT+41S2M0IHeCO3yYkKCj45r2U40otJlKdfLp7
fEXqzI9izTDHP1Sj2vRpTK7oAxuUWV6mOpSuv0X+ZPi9+dbXy75iB37nLnJmk2JuNPWH3vwHuIAA
GF8sWB/KL+JvMKCQCcM6eW/dhgO9KkSDORIleF5su9fRBxEaFgznPv5cau+ZeszVaHNfrjkB7eYv
2Q6y/49JlzHkgCAABOMZgMXFpFZMOHxLm2YvAuaUP7xPcam59sDgM+QYB8n2dB4yVAlWMzhzejh6
wvlE+gYe/Zuf0/ok4BBhRyra/xMYpz/F6fLVzwhyaZXxQolqZwJhh4ZsJXFEFo/BntoqXiOFtHSZ
Oh5xkXPQfvwrObYDg4SlfTO+bTnoCP+EcB1iRs/mJuIqYcIRafegn6Rf4TICcWOqg6hHox6BQZch
HWUpPk7VtaqIHKpHL3xJ44q2IRHM15H5eFH3qLjQOt3/6LT7OMkKKA8lgnUwGGuXjHztGpgMWug5
e/g5cZ0dnWZX30LMGkqcPOz+8DfjgPIg252kVryCgJMLYpIWOOeQuAP1E6y5fLOkUWRJLiAcAhv4
FYtD3II1ohzDq8TvPqKDQi71fyxUd/lFyUVe6tDWxEhAhP5/2ENUhASh5gjA460k0kfQrWhEI9zc
5uX+mDnreGgVg0rxTf5ACz9dlahdkDAUKtbwJgndPR9bq1BJWtO4hbXLislkayViJfyCDhYCILDN
/LCYCPO+pHvaBvHax0L+FVqpRwIgBD8inQYlJwfClyv4EiCeAhOUU54ergHnWBLXC44CKg7disyJ
gH5sTxHD8+3IHN4SysKkCj7oc+QkJiBBDQbeOuct8oHlbMFfh5IFYOdmLXoX8+lzoZSLGobkSaAV
6olWRKpZ7PQI6qm6O0FaYmfCRDDDyhDIKHs6UnqgyDlAkmDLQMgoxkvkkriGYHhPbHu5y+UKOvt4
kSYXXW++lGD5CRrx9VCT+CUOqFRH7AkWgBV3CzwoSC4PxqVNXmVOwxkDMf6VirwVj2f+S1wuGlx9
D6wtigdpzxX9xRi0JgrDqUb6mbT+M6eQinpFBsD9PyiGc8pPpfeNaYDK8c9GmuDFGcnRhyABJKLI
7VuiBkgF/HcEfVwEOmn3dQwKZ5YD44xMQ/hlKAHYfUZXKuJa57tg3nqbQsVsMdJIxK0QjCEm/vJ8
h3u8TWpCz2A3UiAX58vkQt4dnqV+sm7ITNNFflo9zra65IixLMZ09TB9xjJ+1380ndl2olgUhp/I
tQQH5JYZEUQUpxtWHCKCCoIK+PT9ndTqTnUqlTgF4Zy9//0P5ULePBasZEMVYwKjh3VIrg86mxrw
pSsMPcvZ53YEKnndPBbHXm4PoFP3jbRkIqkPqQbIxgnIGKRuIEERs0/QCaCjgfGeqT1RzskTB4FX
PRuC6hsscQ0hdb0NDOM2kj9eg6M9rGqWco2IS87Jpz68683LSQmXvXgVALx6uFeIs9xJsbtROd4A
74rHHLr0g/OOyUPffcOhXr3lmZ3P0saQeenaJqRw5u9jYpFhEx6PIYbXx7Hx0Xoi7fdqj8wwhFAM
YtXTxcddj3L+Cs8vp2dGoEiMC4S390U7X7AVd1eaO2FYD1fLjmCKCx2tITnR+UxAN5MPfJW4aR6L
OyKF5a6FfsYu7e+WUDVNfuDRXZhErF8WjNkiNei7/TmF2WAx8mGg6Ul49+VwQDtV7ilkwVVWA0gQ
Z7Ta6A8MNvgpOzfZmBoQH0EkfWjn7NsUM1NR3uj9v0pK1AK/S51KpNI7Nvu/DRfuOx9sv2LzL3X2
31j8jPwAUWOJooECIbcot37F1E5nWGQ0DiXILzehXlk8bCGhYJpY7cecNKy5vM10iPe7no6FIAYs
pbc300D/2FmUI3xKyads7NLL1inCkBEoPwoBNIMTYBh0cUx1UDT6Exf/cSzEteh4fmkce94fjiZ2
KOaZN+EchfYxRP3MhIeOR+MuehSp+nnIkeVmf4d9nJIY0WC6UT4MGUXb24jIdGStUFTjw4IKdR0T
Caq2PgZPq0SihqlrV1bnV3aSq06dfyeCMRhylZNgfugNteppZVRdA9wm7+rxIRY3BiU9EIKB8tHK
jnS5i38RrbzRVqZ8ty8kcw6JXXYvpCG73Wj+BbTNheDu/mDxsUcv/zYMufkF4x/IguyJrOkQF4j+
fC7VJHq1UwmrZGZFtnzzX5nR8dSJN+yiBMIwxnxTLsEROnQFaqpzo9bBNzN1RpgIvQUggLSBTuXF
70zbk3tVPAJuOdfhhzVxbL/AqAhDDQelN8FtirzSZJ58A7pKQI4R2s9sdk+Nfj9U5alAMy72aArV
H2iY8oTPqi3KFAgIEFVQ7pGEKtu9kSVbcmq8Huagtp5upjWz3u9X1Z87Wmh1BSkYZrRgCdVOh2YG
mdQDsYCWMeDKbF7XiwLDuuH4ODIu2xGs/N/7rlleDHQv/NKtjc0YEwUEdJiQqs7tYn3G1gv+fmFf
cDXEH7k2vhdUPiXTDxAAaRHKSIF8GExc8ao5ilDSUray5uNI5Jf4CTPcANiH9Bhf/PLP1owNgCUe
4fdno5pjly0GQhR3aTeXuD/QrliosesMzBvnLu/J39hIjhN6IgmupOJJTxuFFSot6FQNfkTwtrAg
uy96aOOdDyT9Wh9hX89ros7CcLTUP6fxz3OfL+CJckphTLxsT0jslwyRoNuyDkwwXGerp0ypffZO
6AoFCp3WFsRStC1sUZjGYT3gMbVDIw47lMFfL6rfyENHXo53Jum/ZEv1eh60y08fbrRgXo4wawZq
+dgwFpVjyXRoJcNq6c5vwt7UtXqdg/kN3zvps1aHtpxEvdxXmtkVFBkMedlGVJ1jCJySUbLFP6zH
wH2fy37EBKteNijri71cHm73+Ds+j3o8aZx2R3ix2ReV0FblMz1rq48LBot4mS/aUxUC/A2Q0d4c
jKnzSACYQ0y9GT3+GdUOJiI/HMARyfxrZE8UU0E2NLT7Vgubs3MT53Z3+7w3cPN4TPBZxbqP9C+2
tT7ItILXCn3DyO/tkLYulgtG4IZDq1myLF5FU2mK5pMlj+yfpcOsyFmyvNIZif9EtCedJP/1jelM
dI18X3RJJNeJBoivZ8GUtjGYiKSnnQit40v6Rz4HNMN0iXTA5o4EZHPHPwIiomC6msFfq8yNZuZM
9Mezjzl7mfxI3Il0qN3wqLxmTT5jMRtNWAbIQb4f5Vmxe0zV9WsvIUBDgdtYGdc065c8vckLBWZr
5Q8e5kVlRqC3e2VdJNqLSuRhvt/TR6SsdcCeRPvpYbAMVsnSyZCEzQl0kBEDMMsIu8UOpakNPW9V
bCvspRjMf7V811+9YHrMnjEj0/5Iv1Fu7nE5OI8bqgmjZMRBOGWryz8KVD/46PjXMiqGGDkfXAxY
bzMIJHrPnywnR5RPw9U7BqbtXS21MBjiXeNsDtZG/OVYEd5SeBsxpYI7P7tDzKut7y9YWIG8AXgL
cRL8ob1k19tWr42E4A5sZATdmEvCG0YEFdqgklzg4OHU4fPxfgiNgpN1DvcGe7NkdbETp51eYhGA
TGlLEM7FywOqVoi+5akPbwo/+7F+nxbYDee6aIyEhASCY3enJnRuQDwu5r2IelLB9cZ6thtuxpkn
yXFbTl+Fk9Nn1BSUmvpwB087rWzgZr9OEXkwX04hrtxWg2MXUDfLsYQ1Kqo3nz+P6w+Idx2MmFCj
dE2EnmD8C/cJI/nHtmPC+babqI7K02vIoqKRNP4caxLsYH/I9gsYOGEjMFWg/dphxxpTvLBkXPQK
XiWTMVzzGo29EYD/pRrPhz4ckBxnqlDVKofrSU+eLDp0eygvsBIROBvwHqOv+mq2iFv67hf7s9WA
QeFWYrAILQaSC/ZLA1pyLSf/CF0eQM54iofde3ejiTrDA0NFCn+kMBoqbIzvxYSkhcFBLSrkER/m
Zone0tlAnaVCgsXJELHCpI2ZWSriBpjKFxRLVOFQM58LFbYxUj1Bs2osxX6695kKH/8ajgDQrvAi
RzZzzgiXFW7CUA1Sj2yoOI7g3lcyK9cREH7gU0KspjlqLWy/JLgwGEh/HYk1fTil5MJQ4PkWeBxw
PA71VKVgDQqm+Et5dz2T2e2Ndv1oEOI2+HPbjuOHoOYyh2A2pbYoi6zLw85v074iHAPpum68IT9Q
1pEsJb9WOsDLkqOtPXgOzBvhy+Jv0xn0lWh4OZSLu5PtgKXLFUfh7SfrZM0yWQ4F6709QW7Pttzj
e+FUQZBOioGenjAxWb1NiXQRD85AkM3xg6HoDtKdsuVqZN/uQB9sWbb5vdWXjhXcJYJfSRMngRYb
TzBmqPZYL1wM6WrfPmZzaA7VwBM8Q+z6GG5ZgB4N1VuuS75wn1Dwa/GBP/vcgSRmmoCJA8hycxhD
XLv1LR4h2QVcGYUgIXLUD9i6aImgkdKbcv4Yz0BasbtGZNnODpJDds6ZURHDqdouIpB75FftN3jl
exgPDZHrHfiy8tl8P94/9wEow5uxD7UGSslje8/0WiGWXVPArt7aTjH2N6ClhEETZJGlHhu6Yxi+
gwY2s/uliWB1jMxBGH6NlliQoPwmKZBRVQwB/37x/xzDvf4keGO3fBX58Z0gs6BpujxQVwmTAjaz
pNCfkGaGMdca8p4vfeZZjssJNESj/zGBQ2TOeUnv3V3GodATP+uWXu4JmZgTrcWUrDCohbiqcAdx
J+i67zO6xHorz2+Iovu7ylEieLgsYqkhHZgYMhCrXJmIY8Z4KD+G+I/epxk2ry89O5ILk0CCVRns
cROEG5iDWYJXxdlm1NqKHGj9L9hNtQ4ihomEAE0wo24GK/20muD3oguXGExLYf59XahJJ8mA0YpR
Y7HAkc+6LWFJA5xgYCRtBofHEgra9AP18eMIWc/8unjaXyhfE2Biydn2pxMb/lR0jfASmirHCUxZ
kaRc/KhzsIf8B9kZ7Gszc1WsyHkvhVf7jUQF4WiB71r82AIhOO38umlDDNqYAOHaSdBfJWivmySa
YHzn9yDrFOZ9I7mjVbHJ8ItiWLOBZ4yiBhVC5fc9VAbqLp/3wux8WTabfDkE+x9u+qXxpdWm8aZL
hlIAlL2/TZ2HL0gf33nhqLMJobcLOiFGjnysRdSrcXJ+dWdJcQDIStFAu+WQn8n5Rt/UM+ibaKfA
DcyhhV07eReN17Nw2dB7s6eT+YqrukmkuJmPDJwJq5vGT/TgA5dh87Sy+oFXOJIrzZO4ng5ONamu
Qgue+iO2q4zAGdzCSMWcsCBV+oe6W1gxaMpKXRG5PktX/SlLsnHFxWdIYtHDei0/S2nVLus9iynD
U/GuIb6iM80EcpICEdCZ0k9xIAhcRxWKmDroiZ2eVZt/9ElROYBOgYnwB1+ww40FYVmjmirnilUT
GFOuoD6v8IaKrsELr3Xj/tP8tlv4kbAd5qPlY5b4RmFOIsy84vqA4xd2vQfGbePovmkxOtzVcIMC
ZTXGgfKNtJ68hAqXEuGr9yOdRqeKim41WuWH5ybbYwGCguN8O/cPqC3o3cGglvJB3VH3vVGa+c95
6mXO07pBdnw7qf9dKvQky3SmrganDtXfhmsfZx4JN8DJXo4kaoOL9gJke+h8xu4H2gTLSo85RzzZ
j7YfVVz+2YqAIOzYxhEkvi3fh3UBgfZvwvhew47zcdPr4CjheaVlMLqo0Sn+mzOlvgRpkhSu95A2
VuhW3gVVBg0jftXJ9P1zC9FAHMfYEIKDEm/9K/uf3RfmPLJzs0c2fIKyHzr/7BsWDsaDBlZrx9ts
i+taqcuLCWaLo7nIXAdYXXeLnnWLScsxsjn7KWSciQENueuh99B4W5Etx1GrRfwNAVUGTzTUqMeH
oF4K7CJqya8FGTHFN+DJYVLf4kzn8L4jNVlVpDCdG+E5JjEKAq0ky4vseSshYSXdDeAQjpzqVCAm
EIFo8BEDdXuPkMWRl7PH7ZUyENMieg3tqVI4TtaKI604TcMMJRE24tFkCjkGVLgBAreGv5PpLWzw
S756MOQX9CnQc3PvE1Y75PiYlmAxiCMWUUisW3TRUbuSseIZr7v46tEUOJypfuklVu9H+GKgqOpw
JgZM/hg1OtTKvCCFZyd8W6WinXFyMc6AOFbPfLwgGLKsJRgFsTbGX6/Qq4f2Rq+DgpxFPhehFsCf
oJbN+kJdQ9HldIHKRQ2dlrf6Oh3jfejdjlcenrQPDcz0ePXegUysUBY+3A9pw3g8omq9G/DubfCR
IU4YE068ZY8xKtMHxsaA2thKlPpDTIsN4DJ5WahaQgm5qnfvXa6/qBvo/KHl7JQoOfWJ9kLfAIPK
vzMHTJz3jp91p/6JbqliAEDlan+QwcG/RAYBVyrTG6zCxjpRAH3WAXAioM+/zwC943OxaJewCgck
bwhPP5G8jC20DsphbBm2sMqDnlgFuwK+ZHE5h6pnD01SkH0wsPiJIOWyuMZFDHWcHDW8waYPdqiv
lrhUSFiGU89bGKv+zZpQmPHwgiz+JvZDkAkS7YhJkkN1YletNhoL0Xoytq+ABSvph/kwRlmtCSdj
flnJxy9qsEXf5egz75mqiycmPTQRn3UaXcOn+7RqTOqLVR52xg3kErv/Ew9x2eW7y270K29f64Ze
rG8JWxh1MZxnP8xclsN5YjXhczuey+6XJjTzGmgNmXPdZRetPnWwZyJ5xsyGcTlRBWEzq9aMbWcD
ZKZ96xFkzpvvZMGbf91EmAG2Xpcw+8EMONVpuVZVVK+GMKOo5Jmn/X5+gFF5uPyEpH872VY/vSk+
B24J2S1gKPXEm0hdXMALL+FnPcb8P19hKLDqLcog5ety/ZzlmAussh/oXsDLnAnXmeInDqYsy4fX
Li6zO93Dqjvdt71W67vjWX9+nZW/V0pqYUvUTtOfgV2a7aKx0N77NZ+F7ip3L+54qfjYHdHZCfRy
4D8qMWWzAILgoPUsGvJiO2K7mA2Jb+rmCvzEdgq3w6eDwy0B0JdSB33Fr+L3/MaCANjqGybPY5KY
yYAfahtc+ymFuH8xm8wn8+8URQaWNfeZhOp3aGy+wWX20hKrcujpQIAkLP+p2iJs42NmTZgyffQK
KFewSLyenvsC+Y2AEEmB/IMREX+aILE4XbM+0pzRuAGdtAexy+1pNiAFXRftIRNLN3seDHzSBQ5v
GH7M5PEbo5vPyY4amqAynMnCWkn42l6xSqrCJ50aDsMQRBkRXR1YXYEI//bhY/mqhkOep2LGRIF2
uFKAgX3P7/bEVYOXNwlp0YGaBfv9EkdKANapoB95OIrJcEIf+bnbWGhlzcp8W0+js3KXtcnt2bBK
ENb1YfoTeD2/W7i62dW0tSUTiDh1Gk4eLCncwbSDE0dOBDSAq5u7Pb82HushSPRokbsfPQ1G9nPW
GMoUHtIEv6rWvEWyRdsfiuwM/J9WtQv3QuvhTjK2BnoDDnzZKVOGT1ZNUAdGINB4VP+7+Nr4I+Ja
yEwXAFcNGLchG3namOyf3/7XUfU7lymN45iYBaJagevYqkb6FUAO0BcFJ9Xd33rLZ+G1r+LK2tcP
tw0uGnSD5DHaz+A5rf3X4YI6S3IRj8xu4cQmqQ+bUnpRi8rTmvyRhoWRTo4CEHvj8DW7Bp0tm2jP
p0TbIhChqXZIWodPrHD7P8fJPCKgLpARydW/MiDfMfF7+I4eGFGQaAhetfgYTfQJv+7VIwrII+5K
GIjiplxigZgs7msIL7NK+DDarQfdn6XvA3foscZR3U/XWDPtyTyCtCSHapDMygMMyVGKJ7aIS5I2
kNcADb/suZyDVN10HIytUo152RDCGBPqGqtvunZSYWDUUyKVyB2w4DllsWR+golT2QRA2ROmrZKF
4a3JAMdgAoT65oNskYh6NmxlM/LK+QX3+cbEP/QzF7KXRyjT6E9lApew6lWoc6xGBzvziV35Mz+t
ONjqbBROomZTQhmTN06xbJ/aG8iOy4K9sTRUCF1IRnC+QoUUvnYp8gG2fozCcSBnV18ki2fAMBF5
NTUjEoMMEaimwoKC1yNMzRf4JM8vG1GRUZUaKpLvWri8PWih4O9T3jQe3nTDFi6zUdL+3+xJMpNb
XBaHQPgKqJiFQV5J4Y3THHQVzCngzaPmofNjFgclFRUJPVKI+THoMd+4qIQNYExpoIq+QaFqvBu5
Ycj9qSvID/146dipPl6/muWTIIMY8ed/Xj9MjABJdAL8GpH5BjkVNlm62/I7zUZW6fVRUVDkvRwy
42Qogxi4NYxEvDzCBf2cHnlXJ7B/YX6ueqSkQjt4mLnIiNI7tpOJIX/pw80UI33U8PC4+BGv+Pcl
G/D/maD3oC23BrlRSmUgCiArqC+8R/TRzULP/cQ0BLge0WLmvjoLO/YPDFppdk3MotObSu8H102C
GrVi6ixa0h44H7XKxHx107Zxctyfjeemw2QGNygoldgmiaw+9HnX38FJOpbMVH/rH8Qf2UndglwJ
7v0Zl1O1nX1wSk8M4rUAw4tYgWJNJA6SDWBtllpW0oZukqxHhPyL70iHsZVSVchoiapNuQEvOicn
5dBwZgILe9Vbw8BuD5u0EXkA6ZGLhKoUdLnddI1JkyxWjGTW8yE/rcliosSHzbHu1sVf/gWzWaLT
qF1QJkB7R7MDEIEnGwk6aAcVo8idt2Qnd7srwiqbYfdxzdwin3aJmQ7NlwT1Q3uIk4m5uujf+VPQ
uXE4kNhBOu+rBrafHKZxH/9WDpM5eOjflqG7cF3ELfFJviITnrHeB+XC0wIoCIwCERMRnojfcCwj
1ZZB7xA7RZM3pEVIRrjCDloab8kQNoukC/iiNPsDt23titcAlga+WYuX9KSWm/WROfA2Nd7FwoF8
ly0uDJVZSWiaOFoMjwUFp4DIIl7BmNJxk8XlIl18d7ftddOHXZ9rRkNz2wpnzRTC7wRRAB4puGho
ynri0FVjpzEBt/ibVDP12H1JA3qubhdtOBNmRCc51Zp5AaR24OzhN1BOl1/oEb/I+QnL+h6FNwtq
emkukCnEqZQEqY7wov87/m1+IbW/VMFFwDuzKfV3qd+RtWDHCV2eufRVJMVzZBh40cXd+0TPwxHG
shJOsaS1F/xlNJCslCuBwctHv7HQHW8Ny6kO0YFOjp6N50pPEO7ZxFhCOg3KCUgZKBinb1+wczUc
bXjWmsmoqL/FQ33eGpe+jmbpQdRVo49xc3SxCbMzka/nogBspjI4dGGSr2Vcret8FI4MXmhaWMnP
CydaCUd33F2A92hvvltUuNpo2fOuiZ5vpFMOgrW7bgY7WPrxIBRSyKeHbAXjaSgOAKKxHMiHyUad
Zvvx4fXnhwl+UedMzIkk0XHtHAcZFh/4e8DvRNzVaHd2UkZPyMc2KughYXE4eqZ0WZ4C8NAcbrYw
lhsH9w03awBkQ1YnwJMs5hx8ARLsSdxNJLNIjPd4mryCwceRCmsgWe8SL1PjyloP/e0bDRND3rze
87dq1X8aCUaWzJ7AKxln3/b3OTO9+LF/LIZeuXidS4AFR7a6WRG+XQj26zzMXWF8WK0n22f4Dife
a/Hxu02KU3cfnn54QX14yk518AgJzjyOjr0lnfKfcR6HFnuebffL/ECgi3DkiwDqzZEl6YvouTfH
ggij9IE7DKSdFDb457Xz5zpFCPULZv6me8b14j2tMXaAvtKb36MKS4gvKbCacqgEbRyR1wB85HDx
Wc2Dcfja5PFHuMYUPn0nptnflSggSOxFs35dIG1eXKYD5Pz4qE/TZQJ2PN7h0eshWh7uRlGza0SL
VlEctYc3jikftzPLmQpYMpwisrcHwGe3sDfPAxywxmzxoP6r16x3rH8+5FC+Zl/486074utrlKF7
ukJqYgboo12g4BiZFyrFi203YTeXov4uCamnpAMdPFDlezFZT/DqqaDj/11+OZyxIztP94vBM1aM
WBgEk1ltTdwrzfN91ncnq/FKME5LpwmHq8EXoUd9hMBR/qZcL0u+ppjp5h2f690lhtUap7+DfYEF
Cdz20aI73sAJIlJNqLM9muvruTpkuOio5usw3l3O+Zn8WLrTXXvoBXnc8oOr/fIuAIxDF8oGK5WN
by3XgXPz5Dlk2t/ypyaCYC1vb+vhko6jojkNRxEz3OrQfEw2n2SIOxW+vzoEJMY1N1DPU++cbhTK
0Rr4VraYMdLSA9Tc90ySeHEZMibGK4CaUE22KQ6ab+RJkJpmTVhuqDULEWdKZ0AgwvDU7J5bek55
y/7F+0TKQczxuDFcPV1nkm1DLLtTNaM/AdgiMZFFZlWEyQamhInHVJAFUGOgyDxTo4Q7lZh8vnXz
IesXLGeAdrQtmLMgWWPToQKg87yQ2eS1V4uwQzZZQvxwTymnw1wM4jDDgd/3zw+Hp8LiZwD0C0at
C/EuljqUd/uDSBVnmdbBM0mQF9H0SHQ0a4WZ+ooIcqK9UeBVLr29jhBco2dBot0Sa//h/zGJ14nf
MS2a45Zd1Sba0kYxuI6QBuYdPAHdlwk+AJMHz/v3h9KUjaUhlfNEbFS6UpajOQ4S+8tP/TOZPtfZ
SeALXndu9k1UhX0o/EIYC7iiwPieYlN0RSCFWPEji6gb6kOUC/s0JLoHUgA8F4aXhy9V9HXx8hBx
DCI4fVxpqNY4aLzlVHqZEOa8WKtPuYhD+0t946bi1vC7QB3Q3ALohvKOZhCyn+Rc97zLsASe52r5
PPcOTfA6QfNiPvPBAkjEi1LrFWv/zSwZp4KtxBAHtyueExxz19+zU3xPj+1wIQYuP+ryT4rABWzT
4D1cCHwyZuHkoXX7hg50euPoPyPUxc9pD2EP8FcdcEmi7qxWRL/Kv3VgEbsyvVI7ohvKtu/gM0+3
XZxtyx0V7XDdgyQ70CgU+cMRE+rdJ8YN1ZLZ3ACvQigXYJ0/+ab2HjGsFIjY7/kEnoYmsY8IPhjb
+pVB/4Fi/nNuc8wHxc4DHYZG7JCYFNXzilUZLrMngVhLu3FUe8UmPdcHwGxgVLyaceQcAaaCQOJi
f073TWK8KBuNDmYKTWmcTWWHUh5GvtiXDpjZ7HrCNDQ7s22V54f4izuMD/DghpsvQ8xzDRi1kmeZ
N/3GAr3HuRsS7LzeqDMlpL4YZ/qFEoe5z0TvrcbRSHBhtOr8nBMBdBiFNxyZMQ85DwMqhtqDly8m
MGDBJP1yNHnfDpRmcpRvKKHqKd5B+AfieuFTWoLn8T6NDjdLBsnquPTxiL/ouSLstF7hbUccC+M7
9gjeRdZY/tzPXTxkURFmZy+6aIzvEdYj2p780utAYBW5vphy8fUM8qM4DSjYYhYkTgrOucey8Dnv
8jObBpt5IvLPWaTYg6Arlh9BoSym6RGB945rFKTzscSphADE4W5Ijj0GqYztOG+x9ciOcsxlVK6Q
G2PiTJmzgrcpvPlvR9WrfRENwCi73je+epicaX7RoA2cr50FOTrTS1Sxh0ICIe9p7I0AxhNp8fqG
SulX1jjqzURPEEuhtOMgylEXQThwCWghRGKBQhoDs/hpM1zyLgu4MVcsbbDMMa++RMjjhXPuzA7K
vojEh80h0zOwU7MZCJRysFdjecXgtSO3jbkxCWYhBEN93+IZHAhHvcs0Lc2HBz1gIS+vhdXP0GRN
WdLpJmhrIcN+nefV6Y0cmufRTPgXvBh0QIGh++N9ol9h5vLXWrwXf0Rhmge6Egw88j2m2d54fmcj
CJX1aP39kdZPelN8r0BhOzEmz0AaTdAjAh7ZzUh0S8LqUG3O2YGYqP0VmQ6gTyekPQraMSwh/coE
KVPitjOoITC5q7xu1whYHpWPfgb6gGJaSB5wLusWu8+LCUlKqYgZJvAt2zhb8ohwEwpMDFf6ZpGZ
KYzAzhiRrgJYcqCkwL4G71mK402O/RvOQoHc6SVR4cxA8O5qVGLyPjgvjgGydYi+kHrl3JHmdKzj
dnajxScg/O2VoASk1uBZxx7iqAdWpWFh3YyBU30t5s5vlvrfkaqxODV+t70kjHo1mTHpCWaHCgWC
93YsjLdYG3NIPUeuO0pUeKwFU1Jk9Ph/DA5QgiFNFQKGwMytgK3GnJphg/baXn4ZruMyQe/CxkEQ
I4Azr3zxXt2iCnuxavFZDBAiBUS5rnCK1glpmV3X3+V4Xx5VRoIZFb7A3XUVMwIAyjXDxcsPFWJv
ma9p+qjAP1tygPlq/WAkma328rReoyMX+xOzSo7c9OZeg3SVByjcIWOg4EauDDOGnpIGgeqRvRog
BuYz3fVvsn9tyy1POph30SikvZvdN7QDiD9Q9rn5BqODIPOvcwywVsUh8294UrFWhZMAo06HOHtz
FKb2AzWaHDHvYlrZYFCNsT4dXL0ZMrrBomP5OItewJe9nqs6xCAqoYwhmIicSwLmPhhWqeFfD6E3
U2VZzaotfkkcAEeZdyUS+5fBQf0wpj/cN/1Dtr8YvOtU/n+t5BPzNmh6zG0oUzkSAHRolHaFM3LZ
AiDspfv3BjHU37LaCHuZ3g6A53LEMRk5Ynuulxn5tcVS3mDAHBPHiyhLwQ4qXVSLV/QJOldZv5dD
D4VcOPTws4dpzFWmiqQ8v97UG1lhVgtFIz9Ip8KTdvmBDo/9pDnI6Jc23zg5oFvbfYLUQZh22bU/
zxXMf6uM+Ji+YqZ/CxQdzea5fPGc7yW7CLvb60xnMjw8Wk0inm7fF9+jecrx5iDcGq3kdUtHdUG9
Sq3f6o/9gDSIPQZIsvmKb7EcDdg5GZgwFGJUAsLzkwS93bdx70bLZTWH9ki3jHZ9D+taYYZ67k1l
Ns8tarRiWZBc8sP4+r5TRSpJg1efza/1ouV+b2SfsCGd7XLOYsc+gPoNkxgKnx7urg8bhTgN8WjZ
1zPSZOOKpl01+7+tgcUvfl1d0INvD77xxoADKLChW9SSM08rirBSLMaty5ZwRVuitarVxXQkwNY4
M4Amkz/d8sQjBr6ViX+CMZrdrL7PLK2JPx4GG4wAPnrusgGaF/vlVB7F9cSdEPlVx8wxz+wx+2rZ
j4WzQesycd5V7sdNrRZhdBN+gz71OHyoP2SdIpvfj41xeJ6syR6AoraqozrIoICBza4uoOad/7TJ
tMHWBl42xjuwYngJspvMlICWJET5wqKxvy6q5TuulgOHURXwKKHbPHM4Xl95HQNj/COtuvgzH+sf
d6568IUIBBKeGu9Ff9389Ne9bRoq2yeugM/oGanem0Mh2KDsumzB6RJipVjTsUgUS/xXQlYgmF1w
lFjne86XPbjBE5UhQIl2Gt+g5ftlTdZw1sO3jxGmd1/gREv4GeNgDxSF4R5s50A0NAL+Ymo5xU/N
QJq8Z5QIkWRgZNvR7LUs8aUr/MEB64p4kpmEZz+x/inAznldvEYG9swtfCGiABfevOMSy6Y5QTTl
HJx2XyD36W2p/aCTsXSDyuFqjCvySAM4TBafm57Sq6L+jsfTASlfuX91rlPcNXD2Qh+TLuXwQl/G
vHjAGBxHVQJsuHioSjDX/Ktw+mcA6Xc08LBh4fWwMdzP8MseFGHYw5P0UJolBwrLFQOxB8zW8cdB
Q9F+iWUQAo5JA8pnjiF04lqBnbM22Ly4PcPCS+7dO7ssjTqGhpJOqXWoeHgCZaOQu0kw+ZQnxLyQ
coESncoIExumpC0pRTrNuXSAuYf5H4PZvp/tetsaOu0pj9QttEmcOvr6XKWX2ft77J/6OqMY/wNb
xhf4+J7vq5o1Fz3S/KnNe9phf/APPl3TYy+6Hsb7H0PRtoW2xRGuM7eiKfItRfOB/XTf3/Jj0Vap
2hZXOZOf7X2+Enfkrr6PEZn5NsW939gYJYuvla78xuQm+7/H8I2Hy8PzKDwFjadm+Hdtb2x5eICl
ajZGys+4lcfiR1/LN8Sji4++bhgGSQA8hzWfWz4fc8uy3P8/u6vCx6j9TO/kQWrMZStdXp8xZMXG
z5YgsfYXb7C48WVcAhbZS5dWxb6ai2xQ3mf4N1w7OE781IjnGCQK5AwC1PA3C6sVNMTqhGMsTBtG
YMWUlABNnQg12jVOj7jdfDakkOwpRQdBuqkc7O0Yk8NHfsfPx5yqrjvBd7pzZoqRvDYRFX/PuI9w
uWfkdQUaQqDLnoBDzGLiZN4tak2GnNPRtAgfASwP771Ko94ClRwCahq5OHMKI9k0y9T5kIE++n3L
2Pm7KhTPh41Cv4cCjsKMSgCbGgoAk6olW8tzGJHSomQVeP5Jg8gS9/otCcQYhFAwIiBjT5yIE3x4
6nasiAyJbwHDYDgmg2nOHO0RDDn1rT2nXLNuWJJxwplROHl1RPXNt0CZnzqmFS1lCTAONE75jEcT
A8IJWyBuMyT+mWNkvV+3HEb9xLwjI8PgnXgoEFOFmXqCun0Aq6XDMgw8YKR6RylCiU6kcNydxKxW
GPICP1uTjlUMcytomfAEQOP21KqNCPYYQg7iSoNpsbrjD4oF1jnHu0ZBlKgPFyj7AkzVdtgJM/eZ
uBf/G9THASaDAegLPYWy6ce9A+Q3xiYw62rRjt864Qz76IeXCP4kwDoyA3Akya2uRASZWd+qagOF
VPGynpKLyKh2mqcOCnpj9NbpL2y2yKxstGz6CJTfxLtupUJnK45f7M49vSwwRdBBwylFxujIfgEU
FEZP702x62YqsNVfJj2wkLwtf7pZ+dUGLN576hGqJarOC4UM3ztKW7rj74rdg77jfVYPUrWnKDn3
PQwMD8glNrStaCyhMmD9Cd2mNCsKdyJllfDDHIwMIg+iJgmaAX0mmzAYKWXTJMAi1CkRieJ8693E
ix25CDrnaOB+stNqfgDpNEkbg7iHYFwXeWf497WG2PIEqMKe4xCMzXWsUGDyrpFpBqDC/+LjMfv3
tzAjkjBF6XnKbKKLNpfMEviNIvcj87Fjj8k35EMxxpFIOsQVlJ/hNAuhGujTVh1iCbYgZFi5ce5o
Y1sgQKzgGi2bzvAw068bZJ0ETCYmOuUb7n0Xq3NEEApxGPoDz4c4nlbQD6h8NWETV+ovW8iHOPLI
h3EHgHDJ42hx3Gmnt7bwTuu1R+PF8wzx6Htzcr1NVqy5glebRC43jm021pGkmxRmZ3f2AF+xwWng
Pik2UxvemyO4cm9SSi7WFUpTR/hRVlpUZ/0NEIQNwt1x5Eu77+RWbr3QPxNzNW/m1HM3Bp4gBDuS
KjAJIMrpN/3qaG2L1BgIiEqTjy38/+AJSvLX0JUgz6kH7NGeER2rO6CM56by030vJKqFws9hABoz
GukfKp9iL4mqhRQ/pqAlX+T4LBu4XFK8LQlOWEzAuG/nEa0tuF3Incr4eahi/sXD4qsUpDM8goV3
qroa7ruonrYSdR9eb/kPkDZ/kv1/RJ1Zd6pMsIZ/kWspM7cyCc6z8cYVzQ6IEwjK8OvPU+Y752wT
t3FAaLqb6qp3uGyeO2v9dA+L3E8iBHHmrGnWLbB2hJG5npcjZf7aUIU+i2b1pjdlEiHPBG6NIFCd
3oaXbYdT8yvJ4gIFTxTjFuWq2r9nCSV3pp2NPsTa8UjS4sZ8XwRU4mJovh6z933JShhhtD8YkDm4
IQJXLaxN/dNgsV3/sLrrodxIsvNTnjac1d19Ba99OSUaQZn2Fag4WqqD5h9beI1V4qHUL9YIA7qs
O/oCOy0YEVOQRKzopffXXIiNDarWXEfM4Y1vRAHTUwhJEVr2UXalTA/x2z0WpDRJYrhiOIyMoCv6
ihQmEL5RP2+Vj7SjHglPXuVeQ20UsiiYo4sA86ClpsRiRF+kGG8kFonNwKmBZ3dMnzUrt8TBpIRL
GT6IIrA7iEGRIf0R1ivZWjyUFKq83+B9+LRzybu6qFLxF3Enr8leEe9wQ2uYC/muRckWMUi3s2T1
KQP8PpLaTuFxImsf9X5MSl+oxsq1XEINLh3oUDYeEsNiTSFPmv2U6EDeIC/LZCGShDKoCq/1pXGw
pOIbASIMDkHxHQ8EAywSmWLNLPstXp031N61f9hICEqFdDQB8nt68x4RKK9HxOWbxr8NqJG7r705
1LnJ3/JJUU2s3T1LfwmgCI10n/LmCj8IflX0VAn6R+ikhJcFmYXHBOk7Z9z1PrcNhh7xAKwLoqLx
ACtHhIzrlbGRc9jjWNg3imEc84OqTTq7TW7Mi3JI9Gz5r3bPC7kHWrFoPMyo9/FgLzsku2XwW6GH
JZtClxDl0n0Z7uUrPvjno4YgHtTtPg7AfjWu1gTrmJ1iPM9vuFosZrPRF9weXGv6BLLuep0iIoR7
z3VwxbamnOiO7jD1RVHW9yD7QNhBjZxbG+lzA/EMc24icx0ICkc0JEQdQmQ6AKyECGEgvqEHopcR
r4A8cpvBe0Q3/98lqPv/Zrz01cWmd4IVzjfz6po05Wcqbdw7pE7k/QDakPD7vw3/fTdOaf1/J3RY
gJIuVqtweuQaw2iK+xzQAiUpD6HUzmCz2ZHWh4DdP0/ogwIOlVhUQmD41ZC4gVEOiHMFp3m8AYJh
BHNjVRDkkqrrDV7CLBd4kjoEPPy+QHtG3nor+p7SotTFlnwOcwgiCKKIv2EEA4Ht70nU7WUsYX2D
ihmYTaCufzdto33ekjjTQn4IDRzZ8SD4d9rOZtf+aFa4X1sCj/1jJ1rNsgRsA+ryIMx0kUKoF9qq
s1FCOMOhEiLb7pkItMKDhM17Qy0Usw0ekTZBqBVZXvcCLL1AmZuVLQstjq9A/KDHUJdfjs+txiI+
WgUsv/zOFvddXn2JKhVLNzx4ZDNMG+gOguW5wU69BHjssQx+D4klSmpuJmhaWa+SGAr/GSEIUiEE
g+HiPpTzAlyA8hWoX35rDhgNVTRMZWkn/8ubY8jINSg1QnRuh9E/zPx07wSJeXs6vXyiH047QAdn
Kz0WPvDgF38uyL70Tv5aRmskUCCa2WOwdvI2UWHZyoeA6vHBwtVg1Mr3AES++gL8R9mgL/OXyknO
WfDAfurvKcIzyfxNNSQSAhFLnR6L9WGTJUGHauEDycpnEUne3CeHgRNQPaOef/l+/rxqaE3P1e2b
ShBwa9iXAPeL39eis73t0Q5oCIExUoePY1JkJa2MjvaJa1lKBAGpHsv4xrPzMbKplGbRUPwH1gTc
CUTDXx0BNQS3XmQR+9mJMu2USi7K+6QGgeh2yfqnwQtwWc8jKDuANU/X4LxZjwEBFxs4dG9RU++4
6MycfSD6KUoLjhpuzBGxCuyRASavjjb5KyD8xVJ4rPZZ2AryCREWCXjOVPWFGw1RhbgLgzXR0pVf
CbRIac6aYIMU/hpodChPnY8skJ2fioQPMZUwCIgbPR176hLKE/MMAlNb7kAugavCia0T9L4wQ8OZ
uhhAKQgksEPefTgg8YeqMr9g3aFqexf/hh844k4oKrcwcjJnmTn0grO77BAFYTgWUFdAvESWTfkM
fTID6y75xcHQKRfxqf33Qsf2H3FyytZST+4FPHj275RMJPFIhMXymyi8HIr/9WVJ0g89wPMy9mM8
toGkOD+SyDx4BkFwsgY+L4jdfHvwroHt/sY+0IfoTFthQ8vRoalBRMpSbGA5eNyTGL3TCoSz5GgH
ncErSke33yRMCZ/TkDIh6WXQGJC4mLroiazwZAHnUGvUqef3ggtB8BQDAvyLYJM8E7cBrPPbneiU
czBZ7wwPjatO8RT4erTHumTVnnlqCsRBXd42xpwa2KKFgLKGP6H+kPUG45Ajv4mCTHeRJAO0HA+P
sNyv7dqJd9cafftBD31E+FOAoil2wUqj8rjXUf6s/AZ9PoRACWt+StuZPMoBwqnvoIfr3zugbJBn
XzlCAQ0ImjSKl8gw9rfUysF2MrFNjVMCPF4TgRiDPNEl0jG/ZJDC4chdisc9rgtgjHMRiOPesPuo
HiAm9eA9dpAWvpDVsMexrs4V6BrY+ZlYcsOgBPPJoUzw9AK7se59tyi/ktMpXHifvQYLoWHXDgl7
SxzhoO3D9+6h1m05X2gidjkEFgyUpZ++Tbj/7CPRBu8TCBL433zXnd5YvYO26jkWQwy7scq/7vFN
O743HIkCHXTxviBGTUbWuR21RU63ZhLxc0gMHbwUnwAqH2hoYwGgLs+/0CtH7VQWJSwb6DKMkHyY
jIFOYSrM8Ob0zSCUScZ8QV8Lfqu+rIIYWDKshJuT0gNxdMLj0JogZQJSOtZC5HhqBGnWpG8TnIuk
XMW8xZzRRakGbjdFSPCt+hSW20EPepSNDOdA/ZeqHOjF5WuqawwUkrnvSb1eqv8U8iI/YJ1oSmTc
FFYQrHepQpGkbYStekF2bQ4y4gnhDUjAsgCeAI8agTNOwqd0RAHpPCp26lzhakzkOQcAcDjdv60T
eYkuQeKjb5wOBI9UuYmNfzkXJEleqHAjLwbigV6k97fpNw+UE2f7zDLccrSeG4Nno9agQ4p2zf31
F/YiJAIltJaAEu74/ZCij3oBhnW9yDidf3qbx0/Mcm7VjqufxEQDrlgyLSgoBbjxiUOmwyPTF6bY
TimDYmlvqiVwtkUyxLuNLNyScsOR1dGLOgKqtf/qNaCwLGpWr2k5ByuJ66a2BUhWkhGy+gnXQNKX
2M4NUXfyy0mruyT1mcOWsApNp4PTDjj4++IyM4PKx85wZgfkvBePLWO0MAXKxMqc8Q2YAP4UISDz
6/6whbv8+DI3l59XWMziXbVsKHZjIUTZZAoJellzye1RTsOAWAoX5b/rmHkt0/oV9UZK1SSPA1Zm
zYocUut41i4ZoN04vgcsL8sgRw2XORMx9SSiFzoyV9+OXJcAU+E9Rsnf2B/W8S8V6MuR0n9Wugng
E6Rw4Zr+AA48oP4IDvAHeUau8lz64b6SEp+h9BCDiCSflLo6nNxPXwTLVa+ZMrh8YMd5c1n7ET+y
QFA81YfpRp0IoBBI5Tf5pufIXFJOQCGT3XJYDXJN61twHas+fMcBN+Q7BpAf51XfdYbOYCh+oSzN
hwN3uCNxON6ROHR9udt//pdHY/6+9fnf3XGhHpNbdN3dcOgO55JqdH/cucvVCcbb/PN4KH9veEF+
5txcVNBcvpafn8GA/KTDbc43D374WvlHcMrb2NCQ8QsQZjAcDx/9KWsk3+IqC2sp2JAZpZYRSlqU
XWA/ZX9IgH4euLtb//PckH1zdxvXlR92EVn3H+55vBmSFeXreP/nf/7jj79/fJg3ymP5OJv32TSb
J7nK13DHpyT9SvJV2uPTDvK9fE7+oNX436cF5UU+Lw9d2YhkaMkD73b3kE2QopXG3HBAu6FLPI7P
AYcsOzV3hxt2dei++pZHy21efUIQ92c4/KZr2qti+xqas8PEWlA7i+5rwH++4oLv8GA4jolphkQJ
kYJPTLvL3Gp+JjWDIjo1AOB+HhsF2QMaFdFr0zVn6Vj/skOzDpBAtmf2DKyGbPLugEaGNdcV81QG
AAO0y3gEsZeNE0ymNYYc6Z/Uoe7QX2d9PCQxK/BYIwmig6uGNsTGlAxMRrKIDExwj3I/i7IIWRCv
x/IlizrQtM2gGLWOMGE6cGcqOAWVW7KQEj4DOgjfF18BP44MhD+4ELg8/Hr8Dm6gFIJCVCYVJqAm
fIUYOfldl/mAMVq5hQvgA98Byy3RHiH27kwO1KXeKPYEJEgpyTVc+Z7BGv2x6fAHQCTxFGbokGUZ
kd9oaIVAZliJUFokLGGAY0/RcSFsBmr/h+sDB/eG3wzE3uu6FqHUlTmrE/XGVZjPmhGQV7K2TuM+
QsQZvdp7I9SIA2y/9l64M3dhadxA4KmBtmyDGXBfyuR1RUxeUlBDbs650kadIBlQLx004YM2uEzL
9fkT3CVRtbUmzbG7xYRlfp8jhDhybMfoP9k9un5KI2GfhLweUpqsYL4LWkgZFrPbiB1aWcTzSPlw
qONq2h2pG3VTzJIh0k8lOHGIUaS+NwLlgzJPWgHP5BcnSHfybX4UjH8nuH8Tcjx/lV1K8Yg4DG/q
DJDa6Q6wEAPcUPtC/g3xMSlKUdbfCmlFUv2PtRFqyF1pKClbiVusnt8sZU9g3kLNx1fV6TKlaVxL
qkEnjKd3Upf6rCMpykkXQh6O0yc7AcFpLkmOGOveEnQeCGuAQrydq809UCgvo4iFSArBL3QEeqMo
W84s0pA3txO8Rl0R8b4v4KPQaXqb+6QaxbOM/XhuOpBcXq5yMqYNhtS3UQseA83gCRUHnOdQ27Sm
h+lzY0zTTfadj8y5MdUbmt0IBV9zi3CqRwvzzGJUW6r7di5YR+Sr1ojKROc9iySxOzx8WStllh7v
W+Wr+6UC9bwOX34NIYZFKrqTFoaFuMav1UVMEHAdmg6VsIE6ObjI7LkXUIM3nn+SYVpeN9ByEKar
I67pz3ZAneQ2OiytZTwS7tYbpWWYXfr8jCyuMuoO0e4dqF53WBztWY5/LzzZagjooO5fmTVSMDtd
MAFvgezzo0C0PuW/EK/VKTZc0JPFXbr0k9Fj8AAKC6PY7857y9swJz3MdQleCiuW4YXznqKK5h8m
BE8IRiXAZpw7CTFs0feU/m/Te/D9dl5+Q29GpNeDDhLmy8tOh5ACDcO/jrM1EcOSK/E8ocp+xXMD
d5L5mysfGI8pAcggGb4n1RRpWLBb0N8AXg8qUMRMPA+46AAPuFaT8BF4fHehMVGSwR+fl1iBOsQ4
0Rl+Uy/QA7AhZA/u2D+d4XEB4ETau0ZIv7PtjqlQCUOxt0hBH80htS0PS6TZDGhr5p5oMzIDcq0u
PhikE9DPmnanjN0I1+LfmHlhkwE9xa/dLRdNeJnlo+cv0n0Ea09CMkQjxobYTxjLFL8/R43INZMu
mvcoV+Xh5SubXBckmdCdhYnit/96Xs9DasBRWGKSZN5jtHvpW8d6/ZwT36jrdnyfQODMrsMHLhp+
1CHZGz7cYmiummOzKscs5Sh9EER1IKUZjmPCY6WAAQRDppr2u93AgPTrzZNMOEQIbHJXZlAzoN5S
Ht1pe3UFCJ0oTqyCtS2LG9a4IeCUMT56rDXPXJ21iT3Kt2S2/35sDYdi/IgcQODg66jETpPoyvcS
l1H9Gxt+DmvsvqBIQ+ipoVL5AO3mxi/oPCjyRVSIAQeYJKlIlE86C7Gv1D07YqHq0QeQekUf6Lve
ZAuO5AK7Q7xaoy4zBHrfPzQLwaoKeR/QFjVGstJ8L/m4f68psZ+6MZZbqFek8/EogZuPCtKhj/YG
Hpga3h+Qwr3yG5ETk9Rx7LNsu6G4Rs419mtmPXBvgCpYdeE0g7kibQ6BCkDBvlM7DfLOFkbB/QOU
pivy3j5SxcqOZkUGGz7/pSsYULvr5oxiw8U3sSoWQKG0xKmh4yXeDQfY7pifS7kQEQvLUU/t6YyP
BQqndv+OkAthkA0qJ0A2qzdjxyrn8J0D4b7jOIywhP94DvPEtxHyrAlKK2rSpcskQR0m6b8hTVl+
DFkEW5QPVt88DzNUUWHOxH0cLKqnUzDfKUgsgQfv85WWgRqjD58cihZQKe0HQl4Xlc9M1HBQ+Smf
gWKNVKaol6sr3u066zKg7sjaw1E7G24Suzra7Af0PbwOqwdUJUjtl3639PUkeOP6/fB64A1jH/uy
F1ftwu3SvtQMm6FyHu9v1rDrxb1pw0uwmDcvrBeS8fM64t5oHTGOvnv3VZrQBDe/vbHwbVwoUNYv
NQJk/anvslhgMWyHFwuvJ8AzqHNCoEJvAowwlzMTo6QLeTTr5jwrHG5s5D+uW+SGinxzKI+qumFz
LZ5+z8sopQBCQeWc9zyrXGC1hWWzzdl7dKHdDDuH8fljwtyldlRGqY0FT6SQzLLCC46ZZDCUea4A
RYxe9Ax2O19pbfhQ5mq+YluNMTwcti1a4hrY2nzVPqbadZmXIwvbVNkfY3dR5kl3xsYe+cZo0Uwc
G49ZV1l189MzX90B5mVwYNnveFzmY/FuRjf6+0I1NbObvo08U3sYdwk3sNSF4JNTqLcOiE8uXkg3
ZBsj3SrZxgJKxqTRchXskiBQcdSwl621bm7BC/PWTao5L3zrgSDt2KuG2mIDyxxrUAfFU5hlrebh
9YyWqBbc4+D+BKcWQKHqLDtMFDdxd752YO6x7oZ51PlK/yHrgJRCJkMitfuQ9xSY3ewywl2vPtIH
JHjUHTT6jFI+AjzfxQLIAZN0KULt6NOQ4+FbbCsAfc6fmuVc4FzkpA5/ofG0I6A6gHR6YsBmL0G/
zTgTEwzlUueGbY95pISN9c4YJBsgt2YB9k/fYfuEdxHAS/zvzGk2S77oLuWK4sZI3yoY0AgO/AA7
l4NF6QQZVabECm7pLbouzWExp4A5VqfmSYviiTo4RCC15lSFoXPka5SLqn+AVqTojhbK9uln2IBK
zB1v6F540I3ArCzQhFtTYlrCxGQaO16AZFFZ3ccRLr+vf5yIGdPA+kZR5k41UltQTw3MwRtg4hhs
4hD6Hyw94Mb6ERkPdCS9zunpp3uwfn6KIohGhewB6DzHttc8Unh1kbMaQDFx8b+ZQV0dx3sTAsSk
YJo+cST0arCrMA0x1/oFv5AvEC3SavdteDkpq2qABl0nRZjXfekuU+kLcMns/g6SOEjRzULm0PIM
WLqqqxA72U6XC9n3ozdNKPMTmsHX9ulVHdgDQBtAHOAdxhzIBAc7D9TxFh8Ho3ZydJZzLwZuB0CU
4OiA2ZzfQ/RZwLbFxVN0tz2iiFAD/cTCAFbyRsXW641cFWAQn/tr130qPqZGKMqypyT/pHQmFZAO
JUTiFZEH899TqVliAEZWHv0aNJgyAFpAtCgb4FgfYOpJ2RLBFc8XKsXng/SDv0InSgZaX3uPU6I6
GlmEVURFIwW2dfWlzqBIyeEG2kusN+4UrVp0Ul4oNuEZykQEZbRZamjuJi7ERPuk/KqITv0Kyoag
lGQ8eRtyuEi1UUU7O/mG41R3EJxEHoMX+WGM4AmV/PBQ+WWgJCuELhveCv2JHy26fZvoIrgwQjvT
GFXowxxlNiJAxDBQb1AgLZ8XPaqI50k3OoimkoYSiTY3l5SRcblm5sRbgjCYjDTU0hthugvNylad
emn8g0ynUTvMMchKnl53/CIF+nH12EOVh0nPld2YxRmimRhAeihgkFDnenDdv6VkWUUvKWA64vZn
MNiA34LMixeYiu84TCGVssiWAqjB5E4tiy5KDQLc1hRvKdlppK82DEZMt+TMCt7KCiogVszG+JuI
DV9N0PvyuhEgjvDlATx4ju4hG35sBLBFkhIg76fOGNMKewD6n1oZNGsaBrzT7vFdbCqP+qOUcY3g
Dr1bifCvJFtI/RaVLlIxcLXCbJRQkpvsGocVmuCGQfxcvq+Cu2t4QEPxDkRkrHn1K8Vc1MLmT0py
0KeC++j8jUYQl3AmKBLg1xFkaYwJo9wTmAapgl4I8uXhCaBDJd8p6nWo1PRRAqYGvBtKXZnExe5N
nVaKfFRyqJRS0gHNljg+Ek4o0CyQn6XM9I9CUNj3w9D3E2fqT8f7PVA0NFwoEcrgwHmOhpOtgXuI
ZImg3STbrgUFWCWXDnEAlgYEgbzGRnYP1TbU9wRbQqplKBoh8khAb+M9TDzPJzkidZTYpyhAAaW/
/B0MBi6ngrCPr5MuSap/R9pkJIgXe0k2SJIxTEMsPoPWB2Lnu/5xD0DPcPzpnv1sOO2Kcwhq8mBG
VEvaRs7mjk4N0A5bW9qCWcwnI0MNgT9MdnhHvydpxiOT0yLiUy9vDKKKrxFATjnaAwPclysEQgcC
2ZmO/eORarPmjFt3jxo5eNF2dIik0tz1pp0+2IRcUFxdlAH6gO+ouE7ogCA46IWy0cob38Ni03XY
D3va+iraiOeOkKYyKF/g+p4Axk/0kjd/kTDCitcIDKQEyAEH6CZxWDTGX98lYuuXvjQ776ObST1X
sIIwTriwybP0c4brtIG+H08EIQA0ldudXAdKCHOB/chB29N7yKdrv3FiZugAPS4Gzj1seQKbI53t
tP7OmivsRU020ApoPyocbJtdAezYOOzU5Vu4YNKVz5N0JTOOQJiyUTaq/TEn8w+6VDmM4A8CctyR
TrWXveY8yfElKwECCTBI9rL1kXXB4gicKkAo2a5Ah+4jtpB/gluSkrvxbi+D/IPI3EkHFUWaABba
+LzBBwaJRfyMeJ6kNL2LgScgC0IT8kjwh7Ue6UT5etCff7c/nCZANMbwXU6A7CKdQBJDqCEAB5VH
PqNJxpM/FXIcMMsPhBQ740A6WTZq0HtB2p6r6OP1fZakJkUvKlvUoRgw/JbuYQxXhCKYlMBkBD95
XpK1sF74XxK3EsW/mKakLZgIQInADMG8TvJTB0Y5dt2feeoPXaKSLq1BoDyiq4tO7OQP4wG3kzIh
gj7gRASlQhWHPaEIxwIaPi7CPSJFJkMV0Xq2qIBg4eYRx+E98fcKyN25DmdWIoU/LAupGb5f3ots
iodeHXtGruxT1LM5TtnaAWSrgQoK8rmeVOIRy+aX/BCmnGLt+gdtkWYUyA/BBK1EQZWbtIUcsbzC
AunzurB1DmRbWCK4Ynly4TP0kJP0T1pJWoouoZK7k9aVowJ9zLegzgyYhEsBPfr1aVlpRznmv/at
2Ff5BM/SSQrvryWkLUquKbQ4MKMu2xZ4PZcn/uKKTSvUoRiLChbmvZSWLuRZQDryGu+ZSUv9tXjL
/qN8BXCAUBTsDUfC+wlYB/uGzcp0JaeRYjc3BDhxABHbjw7p2r8bhSx2sIf7taAPBMIAkAEFwDNf
L80mY1MGC10KFCC+s3wFiSAqX2yu/g8X9EEE8VjGljzHFKr3cRnBNIiv+/Q+cFTSPyQm+biiUlTk
rfFETjyVBL7lwL18HyZLn4kByLKMS7mMSutzvufStoZGJQ+uAp7jcgSmq00ApfKI7u5RAKUk/fwH
kZ5UsqiNYwVACuhTjPel6g7Q1UFYjVMkm5R9kO8TgNTflzx5BVC4Z0459TxH56P1aHDE0TgwuTBz
Cj7P0NR/LSZt9gcDEREzqmBgVPLPocoF5O+A//Aq0v0NfgX5rfvWb/LDBfnp3/89Y3ge+ZC23vEa
iI+YWb+ieo/G5CQJTDxKLbpkKXtApwP3ws0eqEyQGvEftAv+R4CAxzLgawYpzc3AkM4rl2kIHXya
aI93oSqDvspBOqnHIOMTIENpl5Ruz9bo2EAnaE+ZCuR/WpCbTCWilSHTinRqvsEVlfrHZ+DVyO4g
VU87yL5JK9w4TkJnjgLQB1qh6K8fCXvl6Tc7K3NFQqjLWzgg2fmct9Or2WmRx0eB1DmTa5Uc6JtX
CHLH8pocIv9DqZbDQNmLi6dk1ltXLpSiSSkjnvEBHk8eyf3f++Qv4F4jaar/3kOzyGn9A8f+XcE6
UxmZ0mRvtzMlFTGSgdOZSkf4++Ua+tdXZLrl2s5L2H3LPf1Fpgy5xRNrLn1IBoPo7UkvbxyEaJi4
/r5IHtG3/nu/BJmyVUMinf+//X3R//9tjY05p4VZWk4mogPspTymE59kzv7fd75pBZnVpPMJZlA6
HCacnArpmqh0/jdnyP+k2nkGfOUALDZdQbaJcA/bknlPOt3f/+w2cZ/MVjIX/n2TvCpXm7+/pKt9
Do/P/h3m3xXgM9R47jAWw3rZOiEGkQHxAYbcsjVE33kF0M6HMwZrYyqTjXTecpRcHS+1UNYIO4dZ
e/MO9vjOitv+trTFndHMFdZGns4eU5zQMB2DLdk6VK67EHoAyKgOtWwF21WTNJCPwShy09pOjdRf
ARAbg2zSwu2n5E09G2Q3P/rVM21s8tD28JQKHWgNtGviAeYnQwfIly/Jf6ofi6TcyVMBKpyUny5R
8JIVd43yPDncfJEsC82joKFX4BieZ/cSPjPncQbpTCqVCrMDTfyYABiMEPzwn0CLyA/7iR4ZGOiA
YLMfXmQ7e8ONgsk/C5dyUgNhGu2os0jRD6mc/ibadNyJpxFEqbNz6hVItx4NV7Vd4+5D/Exd5Rwo
Uu4nagNeZLvN7D5ASNWAK3BQ0Co+UCp4LhBqI5mecfW8BC+cnV/TfA2GAGLtnzZZ7IDIe+HVk0Qg
d6+bXkn5ypjm9ggGR3JSvmXUsTCElTHHPzwwj+jV3qm86y7mP13UGFlMQBl7THA8/0V53bSDV+1C
6Oh+q4dQHUH4KPok6ODcW8wCmTCsrqg79lDujenEuAlRO9xhbxaxUq778IPQV9BMVHK8M7KFQcrI
X2cjLHFnl0W7e+7aaQLg6xehjXZZdoIWHN9X+iapos0tpLVIkbpf2ffhVKxus+LHGmD22orZBMgY
DEMtri8KtHDnubm9+waaeCYZKzGZIxtchb1vS7KvJc4rUB5OSALeFy9QCMaRPHT3SFFd/+rpNKir
h/aqWcTbZl5+qTOL2VQNaNnuqSTrAfDef+2q0+P0JE16soHHn+iGcFNySoI2sMiT2KRqWxLcsFhj
5GbW1rYd306QCAbNEZJCfux8NcfH9LHM/hEIEr6gHEyNW++mWMssXyAql7ECoJ4nKWphbShVrBqg
afdOzbad5QDj/FfN+iAjgB4kyDnFW+MCWqIhY6FicvCVjJSgt1Qx9DZYaQLjyurwHTsGiS8x2RjZ
GFLiUwWlfiQniNzQU/Ee9fxZb94PBI2GbwjKAHMAdZKHoJYEIDZbpMb0jpRotij1MK1moH+38Xlg
oqFO/RNRCYwPOm7bdd9Z+GoDUr6vIAOwU/n6MMldAMX3rwzuoLWBSti0wEbj+cWBL69akMn858HP
oT5Izhz+8PMr+WomLSVICQ/toaSjqigbKd/aP2PWmz/gpclK7R5SoxrB2oPv5qfKgtR9jxyPilGN
W04N4v5q3f2HzKam+LoZPcxZbM6MKrSudViKV6h/6KA4EmjogKgDpDNSLbykpysTMcAvDSosWqfd
dwgH+6JN8EJ4AhNMZyaWjfr4pc+U9+AVD24kL/RHpPSGr85A7JeQ24h/MoR61UFpgSq9u9l1rKqh
DXKBmLo3TCFPZUfskC2AHBpyRfmyB3Pb9Ot0fkmPB7+5Lt4pJYKrp/zYh1EdWXGKDTDr6wRbJIoK
gQIgZvjoBkq1B15pmCJ/pC6RLc+hYSOcFJJIxVgjCbSgRJskjZAyH23qETl5lO9v36RokhGcii9E
b8Jrd1iifAODtPwqdafj6zPgJmYc3WgPVD/BsKDHuci3HfTRwD6h4kBIkQcUD7o4rH3F0w7eDArZ
cCpOKBYtwczwQm9mjO+jYmMutT2EmH/nxwDDEp0KMniXt9dWgDY94C49En+10y376EkUQyV4jorI
XulflI16mqt+5K5AJyh4/mouH79AmtamiAVDPr47b829sZLoDCw1jM8+FJ3OSD/hr0QF8IsSBVwR
YEFFSLIeBLnzLA/OHdmIx9spHiKdfi41ygJOj6IfWbaqG3TIYXEcxBOmJzgekJpgFcAzkQQl+irn
CsiztnH0H5uyeCsEZXPTm1SrRgeqe3z9PFlgbMTGc21v5CKRhTl5xHbeHPxr5vAmk6wL2EXAlZRk
og6pBAhs1bQ31iCoCfzpuY4toU+THL8CSruOKwAf+bCaV3NtXE+7LKxLH1eqVf3Vy8ArXIVY3p3b
sXfFqxyhKjUOzB0pwxcUNP3H7ETvOHhaA+0wSZ+rpjjdsGDCPj5dJPERTwFy+WiJKB8HOAggUEYA
o5FXALEM86FWXeQQEJZ7liHsrRcSLNq8gXGoowCQhRYaibDHyN91QA0elMBCPNR84EnllPNyf17m
XjZjArDQqNidh1cSkF3y4Ohn3cALN2R3nc7TuzV4v1GJcXMgKYgoIlrc+FDPKjQ7AOCfEcYrBlSC
vcdX2Ypd3oEAIOujsBpjQ2tuMB9d8LcBwg4hHIo3PykEcs7wJF2cf96A8nOnO7oCtqLeg+kPbqQQ
BKgQMcPacLKd+Oy+QqsIe9BJ30QNPlEI2L3cDnHEwkADu1Vc0LGWFenVBrobQP7YrxT3UXq9ylUp
bbSDTmDfXNwzei0EOHQHsa7xYqcTVUiMMnohpIED/L3XLgVEdoGfdmMMEbt+f6VrXA+JPxJbUIP2
WPmhIHHdAv8kUWtgYdA34oCr2OHU4Kpo/naB+xBp5w4aEu8NBVv95uq6b0hr9g/Tyjf858TacfRk
MEEGskJtlgRUNdmnE2ZZClFVHIAnzFA/PCF15Dd4JAlQsYEWudF8ZG59ZLhcrB3KjfrLR1oq510f
5VgXHAjFTB5P7XVvXrlvJN6QAuVKOQLs2AUp2u8iSUXR9OwyShgiGqKqznlnboqpzoVMooR+ch3q
mAvWA+4fU4VsJYlL9OgvOJE4OrSFaYwbZzHKR3qkOtgEOVlwBW4EHdGpR3CVWY0CPg0rsHfvAMgH
Pg5rBYOnAzqQE6OclM+9ch+A9FXKWc8Y3YtpngUI3XR6o6vqpDjZ6+SkMBTIvzVyXBRlKJ2hG2C5
yDZTO9xVRPcQJVk48L0WhSiHehLqPpAj1WGWDbChef8o1J7wpoNTvVMIMSAdo9x/TKbmtoBYqx+b
JihBSePcGi9bfWoa40uyzF7DG1kzxn5ndWtXBx3hiKGGwPBjeS43BxIB9Aq79dOzdy/cDo3eC2uW
9fGwQwGimOvgt61B8xq9X9EdR4XEe6jR0z5mF+pX5u59WOO2lxVhq/0aMLQN3T/0ghxAVmhdBi3C
uN2xUa31y96q1nV3Fh8mpb1+HZZJs9XLqAEEjgDQKyCnr0XUSfmpfrMCJf8Q84rDwetYgWkOlHJB
akHdKZUL+JofKm3ck31HDIM3Qkea2pSPE4cCoWQayXO/LEeDULNK8DK5gbENabl8YOunjrW+lKNU
XxTK3EYDGxxW/K0Yu0pZXR7DZ4mHCpwA1nbV8GWDCFo/SnrbvG7w6vBz1Bm9mzHM7UkM5a+dUkTt
pPviMlB6kR1/P2E34YWj+y/KdulItdZ5s4/xiTu812iQvKipaYcthdL2EF3RMEC59TE8t9MiRrl9
kLKCe0ySetm1l+9kURPe2spIXF/qYZ0sLm+0UrCfP3hPK8ypuhI9YyZhQ6SeHopRRnbvECEb2YEt
c4huyqosdhwer7YK0Zpqhm9lQ30fJxkLegKVA3OQJAsDX0gkw9O9cvtt7EmGI1c2ju//Ss27sTci
w7fQqM1281PcNpB2KWqVka0tzHhRNVMqzOzbtV5yFcnniXnMi+MD/vNlWcffh8vyrMwfveBdRpf3
uouLRmbBWZ2w+zFaJ/fh1VrH73X8UQfVY0SwosQKr/nY5pLKoWTzVju9HrNEBRLMp3VzfS92r0v0
LvCTPBXFMSt252xzsyfszgPqAh4tLXRpe5m/1/V5bfRWcXfc9OaJvriRoIaC14ZV7wtZ1idJ8l7E
SLSLiG+k5XraoldtjRx5x4L8lOooNKs9TcHrZ2OjMyra8fUxfbczWrZUNrE9eTeThDdkq+z+lZ7X
5+JYtzP2J779EkWBYlgbFrU1dpwpR6/QMAfEwZ8KigXEVcxlGr+vN4iCRmqfcAlUIqPaz+jwuZvC
rev4Z91/Nz69X2RsWFWhGW+4T/LDF5/rWPZ0raurZEh0kLvRmJ0oTDT9O2QQKtrg528ejiKC/+Ck
m44K1w8BL6pk7aBLVdFm7vEToPw9TDD9jAyY6pTGUWXbMKsKTygOJMou/u5qDjISYje6X9DV/MM5
5EHdTHJSVQjYX92m3t/FbQZtdOxpua72z5szaSS8J1CpbgcVJZpb0IvZH9kM9yqZXObDzw9z433E
F5TPwd0Knk/efsyeA37idpCoP53Hiq1zEPx0iffTEfcMGUUf5hohbsdm8VwCGGVHWOKkT5Yu6s19
gPcBLqCdQ5QnXmQ8YCOTKnz6FRew87Z5fevZXOmtrHR5ZrBnssfsQnH9TZV/qobMbPICYfQm0jAo
+dqI+XQgSfQcnYpiIRZxhFYP9GDvvX+mcaB/Bzpyn4cz4Beo+DcuSWaeu28+lWJ2VPQANcVECJyf
+wGibTt4VtseCOraA6/Tql5lz9IzCzXOzalzHqX4+vRG/0PUeW2pqm1r+IlsTQVEbslBzLFubEbE
hGAAfPrzdec652ynteeqWWWVhDF6//sfJlU9bKeLjCWxE9x0Ng8XYgNGsAmNijj2LYSyQw1+2z/Z
bk40s9+4ew7h1jBuUIY5RJWLpA2RbCEGcWcH2hyzcx8U1BWpjOiNONMgpwasaiIa47vVYM8T2RI0
9B85DslFpD5CiOQA9ViSFeLJBuzx6ZNGtGNaiAkqSaDFWH9YSAIoPTlMJywPvWJ0gkIUI1mhDUZX
o86fqSuleWF2Z5T9b14NFHQCKnFjFrWBv4VNrIIXG4zbOV+orFLEyGyUMikdG20TS6Vvr9Fnlnbb
FD1umxRSJ4obAn9whntJMVNYxV86aGO2MMAPtLHPjszEEhwIOqa+xAjvusfrFVJ/QwoJXN6GtW5C
NRMiGb8PvqHa/EG7y8j6T0XxMCr5Z8KLMG9HtpeZ7I3ftgTPZpsKM76WWayqvb4iAbU4nIfYYwZE
sTJJ22oz6P+GiTWN04b+WzPzY1J5aCAX7d1StznNcbbztcMazn86UeNsXNPNEApNuTspZo/5ZwQA
0V2yEYMI9F8UtlBmjL2+NHbpEe05ZnGNydtXF93tZVf9pStl1gCH/bvO1mO+bJoNahx+RM976pXz
55Exh8s14hlTevfM4e2AXm/wgbMASnxj+5oCs0ye/YZu5rEM+Oc5XuP6oDySOQUGU7GSiaEr7KUm
8y0azkTkF4e7ap4Pmj0iCY1ck453i4BfuDyo4thTEdEg82tMrr073L1hNXvEygST8q8czHTDmT6v
1NlpKBBNhOzlHNKY5LwENy2/LwSN/X13HiHCZ3HjwM9BhAAE6tjYqd4X149p13lH3MLUreGaEzZ+
DrI9EPqZ6SgoFoopHGS3xU/RN7/iK8nxzSR9V9nWs8THYZu3QlO5JivLxImO9nL1oZAhn87mNfSf
e7Eid98tOg+BC6gvgvZoXVunFSla+sf6EG9InZzb2kRFj8abaMXp28RvrINhBWcu01DWZcd80Cys
75I1G58pmqCvBOd9O6SRmBk5QXMu4Rfjiwm0ESae3tunVq97J/YCk1sAx+AEPtO0vfj+JYMuh2IL
qrGpyXBvBLjpKvDKzEZ4HzXOsMGrMXcSO041qz+WcniJ4xCXNmq+yXeObm/8WgxpMi72NUx3XfM1
p2m4hx8wk2lzRLPWwmlXPMxegdg5Bhy0W/8y/tAX4FQR8gXKot2g8hOT+Eev6C3bowZ75++ww4wl
USdW3lZ7ruGdSDgw1s31sTE4T7sLGvTyDqm97qUrdkdCb7Ljk9nI7IamfqSFzelNtiF9t0bXvsNB
A7irixGXZmHJDhtlwgYLWYl6JA1fC/0J2sGark1SmDSpiVG5LNYUsNtuJYb5rOR+i6EsPVGgDgib
A8TpWOfBmynB+AGHIBfDIZWxyQy/oOb+2bJxj6rtnLgPPMju9vqIYSJb8+kABbkRdYER0OKYap9J
GbOyr6vANKNmcGelOQe6QKagBTLmEvHCM5KuguhKZDJXRuFrDyDop7bFjxcaxTrG4NlFIeT+ZSzE
pOiA80JmZXRCSrffHn7NpQwQ2fWYIbX4HqAPhPK3uLXFK3H53SUbRoqhOn54dVj6aoRtDBDTNplc
YyOotwUazpdMt8eMsewqVl3sl1FpkM7K6IwYqkEZwjtgImRpJtO6DhtCZwHN2jlDGO9jtmj2ZpPR
xeSNF/YfnoFO04syB9UFqoYURkXDntVuPdg93R5SAnwtc79D5wREMWmG3x4OKBwjGQnkR4H1GbCH
ZdiJr8GFwfGzXxFWwSgwqK0JepAB6gKHMh7mfdsTwSqOFSPwQvuGsN1VI0jd8T/dZ44NaGfcdU4g
uMLTKILn6DxYBw/3GygRdN7oZH8iBeNCcOslnlPR10eba+W+GupuYys66gsTuoun8h4QEnSRyKAG
xTkPl1IT1p8olKMWQfPjS3w4ZHC3MYXx6aoRMLeY+7GrjmEI4hbxDWQ49M8ATOHnKS60qQqyBqUm
Ilfw2eiFl8A3BlF4eejG0CPWSE1PAZh0IVcFY5cxYDUbyl4VTQYSlBmKg20yuG3b4YORE8yWXifG
btG9x2/4QZcxTRC01MsY9XhA6ISVYaGDF5d9GlB/WAn+yyBg3m5BugYigwaGlRR2DAwO9L9cckqU
oF4nW2U3Vh3V0Xxlobsd6/0nvgV4aEQYg8AiOw0YC8FD4FBE5FgyjyNfBPE4wwjABJdRJY49mpuM
OgE35rjRx7o+hlqdHj4gY8yQPlE7oJnFj43Zg5NuSLF3qALJSDH6Lf935UEyyp2/NyIYiFbUIe8w
nWMir/cy4hW9PAJn5Dcr7E4fLJ5cakKF0cI1SCVLMJ/Gu46p7Y2djaQKj8qAs0N+4TCQX5/pCZ4b
rBcNK42TOPX08SP6jhmP969LpqP7DsQq3U+czrAdwJ+DhYdNB7fgJxq2J1X08te95h6HJUpTs94/
IjE7wpvOJ/mBvxUYATQnRozuJ0J5F0LpR0PxQVeRLxF54NDkVHivEHa0Za6GqzZU0Yv9ISxyHbTW
njqvGjMFGhqbgJhbPWXLfJrnOurUHftTA6PAmj12ZyeIan90fqUDev3osyZT80JapT9tJE792ZyV
Hj7IFLHnV8jmq2QDrO27WpQ+9kbDTZg25LtHPtLQfHdoOBoYf1A2Pckd5BKknAJH444r4stAYrgf
eEXW0b30WXjB87ukJfisfowIFvWU/+qybnLeucOYHMC0pWNNcZhx6XrJCTpLIkCHZFfCUn1EV31k
Gy2aJxN4MqOCppnf6csamtxtjl1RLe1P3U9VxjzcDM1Rg0k0Wugaaa6mOnkWEW9BfjDbcwejEHwV
7kwFTGAvBa5D5qwjg8UFigkeIPCkr/53v+43RxSZoNfXQ6VJAGQOzFpZjYujXCCI2nDOQZWhKSOS
5GfpJIzfTWOhwwmKxCwNaLaHte2sQqGNcTOmzYz+0KSF7H2QNZni+c3ZOyYVwsZCx73035h7aO6L
mS2+P6uELCmGvs7pgMYBIWdGx20jLI4xX3M+CO2xlsMXAeNa9o7R6OXJHJ1oe2eHcAYWPXIvCnIk
8UyfZWJNYBupes8+8FSE8QDBndRGhO4NSfLzhRJcwjI8DYF+g0e/g07pi5Ch8KoDNgirbMPqR2Jb
J36iiW9OEZg62kFZXTaPqRqrcTpuzjBNJGXegP3INi9zzrSnBhpGsDhjf0ipomfEHJOCr1zA0m9h
DOJ9JG1rjF2ZoyxPgfpHG8O4gaIJePmGsjpB96Yp5vzkrSFnffzrQcc3D2dsf2lgK/ghg0wLCoq0
8X2f/2HbOz+tzlNImkTfTugz3k9LZ2jAoY9v7q3HHDCRm1iy7M3bwCBsxhjiAeXrlD+jKjaGNUst
Igjn3Is7G5T7q4iu1L3uxekJcwD7GTBeDd/sG+oILA53G4Yb/SccmTHlm7pZHx9DPP+y+IyHZBm3
gyy4+rgIEwtH20C+iIeXkWzvDNEosbBwd6gPb1GNrrxJzhHTjOv0GjyPlCrUk9hUPGyKqOf804NK
iHBxV2DWjOPg4hzkRxxGAyWAFLQkEGhUO+uQ3PchCt+4s+34zBAIUeuCY77Dy6ZaQpjumpfx4EnW
TxqBENJ7NBZ4xKWjp9dYvKGkY9c+eMM9w8wAUCzEXRH4umCgz8QrgY1s5ark8lZtq3zj5wSR/YzI
++ckjo8qMxH4u3vmAiWbYWKtoVBA/phQy60JCZZpQckYpmPi4HalTs0dxnAVFd6fOqb3aWk0ms4d
Ky2amcHRb9NaLEqCMnGjDd7hO+zG0OE4E9wsQmxiKP7zQuHgk9qyeI+wK+86/HRlz3GrQPOEq8Os
83yxR1YT8ggGRzBVK6aBTIdzq8H8/a+GDDlLZ+/NmQG/LooS+Pt1IsbZzKKUHa5UnBTGTXR1UMcJ
gqeFpoGhJgQJLh0qS4rWRiku3m9KgxtytHz8Hr0PAUv25cBQbX12Wlu2D4ATUtkhtqjgHeLvS2i0
AlBPp1u6eeZmiGIrzzDI02VxQTIgNnoFPIGmp3DyFPO5trgbksX6WOCsHFGuM02il0an096Q6qWv
yXonl0aWGZ2kEnYoCIab75Z17AWdk6hGlrPnIJ2g4y63HcQ71gNf6CWleXZoHhWdLQGQSTy80o7Z
2aKZO3GQNsjnKAfHjMCex/YMAgKhe7jU9HXIk4dr2zk1KXSCwYBZ7c0yD1PklKxFhHDOCTx/0xdz
sS2ZuqeUpQcq6RdNO3etLiZ+BAUphjDrOfRAsfS2X2BanX3Izruwbp5UOF2HiekFOycuIrYQ3Ww0
ZU+EV1EdmVEk1mvTdpuB0seFu0HyI8oFIgauoC3Qm96Ef1jG2j7hdsLIe39v968KI8/e7Rd6lANs
Bqgm4s+HHsHnIxbnLxjYZWMo+BawpSvRFqepOsrYa7K5gQWlBRpKElHt3eYokE6FT7PXqZxrr+Hf
5pnDl2LQ1rv2+NxNM89QbF6e2twkZ39tRHfNemIc+xmdGS0208EagwgoMVB/8bdUIHABZbcdldxy
bO27b1yunjOmxJRPDVyM3t59gLUVtPVbaKCeHkt0I2UbVJyVesznuPk3eqykrdXaeoat3f0Dp+J9
sbErt7srZYsGwkcn+AqJ5r1NmW+flnhHzMu/tKbZWRPjU1hX/OWZ2OwIHGOSNYILfhoiT2oRFgkQ
8SYyUWzZMWdEV4lbORqVJpiSXBTPuH1AKUHgcxK9mHRdg+amnHOl0++VKC32GdeIzwlg9QEMHLU9
ECtIax3q/Na0WiBs+y6YTXztG5+hWy3zw4cNbKu37WKK/KBrN78QhnFw3DQv4W1eA4yAF7J9IE3p
XXKvM2MJMyaZj0L0sZQvqEPcuNZhRgsXMlaXyGC8b9fDzhByDnmCPq0c3iiE09M2zLvhq6dQJyC7
ychZq8Q/nrfPySZmb87qrt3tJHjT/1jGjqYD3HXwnXx26bi9UVKH86D5yR9SWt1l5rbE5PU0QJDF
FP6EXoNmgLtG65NlSr8wpcfeIkzrp7N1wHOqExzfGSQeShq/8lXbQB2bMeY0xCaD8EE8Up7TK94U
V+8ywXvChoqjpVjP+1eoQajCewlR4t9xHrRYZwngQusUaKHGf+T0PjhXYK6fO6dTeKFj/ysx5QHl
atvasYLLNFWXvXab+v6iWt3EKU/4s4s5R75bM3JkG6ASo6RitnxzLnwdeWhMYbN554Vq1DY2Btof
lNea2cWyh/pk9gSHQ0IxbWxyip97WHNdQSuYtmhiWC+xYeNeLiyVKCmMisncgMhMrArVYeXdyWQl
Tu7j3CkmP+7lgPwtuzhJWC0+MJVh18JcxPaIXnhtK123m4iz8RotM0LervnATquSDYtgaJRIaP90
NXjDMI7Pg6a8EvX0G+sYkkjJRMG2mlspN58ceMySMBCcfRev7Wvx2OqzatSdpIGxaY27UyX+MDsS
VldydaHcaHQkYKl7tU3eYIF8lSKnw+zxtlI6pgo5DPi3bYMmQ/U6Nf1u4Z+PZ+Sj9ATXbY1TJtcy
q+H+w1FoWxdWaVyOmSkjImIkPVC8D3U3/MKWPeNEaM59ngQqgsrtfdshUJLMSwI4X/2qX06azLjM
zyNihiuT3YaTaU7dHBKeGzKJfVHbcqNA1b9MG9/4gjFHhqMBXU/+9u+oexbvFefqDXYlTrFdJIRS
oZucx8WjMN+0VODEpZ3UbtYl9d29wkM42U3F6ohVjvMm8PJ11P9ajCyJvUrsa1SNtS/UK4tNgPOc
whKKG3P1HZDGiyvb1d6d+upA++MaSoGqgb8ADMkLwTOS+tLU/+oB0w08hs6j4tVPzt75NSwyEspQ
T9M9cdgorVu6m5ztztvxLjA6wSffLlyV28dPz95jzWxiU7cn3Xa/pYVvnAFQkz3MHduHBlMNWgyE
MizU1ntj9MZTqzSrEZ+gwPpEnRXfziZzbjkclm4b7BFzVfPS63BjuKd5znzAHL6XKSGf/LduF86D
NX+uPawXjhGeJhmSnInjaS4poVYOT6PyTmjPcBYkBWdcby5OXVm6EpAS1y+i0+voPcxZeNRLZGbY
Ox0+MT1KuhLIf/wghjSzxwAOGLk93ZejJZJu3d3zK7ZXSYzhrXjj2PTtXpOIJtxb3Gf/JGkvZzaA
fW7pFhQKlxej6+EmP9/tZq8PQ+HI8cdtl/OWTC/Tc6TMpcWnV6qQzAlIX2zAl6MbaSQUAK8DPqax
0YOkg0nnE7t+sLnHQWZUVFILY68M0fwqq1ycddJBV0zrPyPq7mSZLssuCddMF6LPKMGHY88vA00i
XRnhbWjUxHJCjDuecdBhP6c8wowRH3l6u9QsSee8jh3Mj9/gs0CH2EdNv8fOrl62ClyQUYHK2xje
F6qtuuWk5XClo1k/b14Uh9hTEaj6mjWDegjjF2wdogz+wIyZ7W7w4tolMddv4VZwCXYPhxQkcB/c
4l0cI9jniGxqLruT9kSLz8S+gkVEd79esoXYSawG6yD5qxaPiAzgeSOuRqQ5OY1NPeQet0nt6NVx
FncgSn6clPxZGn+HN9hPpoliaQAPFKzj9RSGCn9rrkjj0GFaEpeALZxDRdahmY651lVIzcETsJmm
yOuuknK0tmX9YDNJBETVz9YrMsZXzSvghEPVPHtQx/J89sbyjavgQkE+pLx74qe3aG0DUXs+Vify
NipSSlzFRwB9nbALha1F9rMmr71iwU1VRFRWUPTJrDyWO9iGGfbRCt5L8Diw/uojOA3L0nyIspHI
6agsg48edko/P5za8Md8vBe1xdP7kA5Ib3J2NfjweGCED3F+x78bK3z2ii0V98U5I65oO82KtTvg
7/lfRdzDycTVm8KAL4NMN2vyC/cxniJG+xPkFtMo4CDoURYKfMa7gyb+kKxeE9by69uE1WBlrBMI
F1/Dtni6At0rW0TgfmOb93VXddKRAZb98JtBaeNQ4Rf+y888whJwFeEcYXmiOQ8f/0bSZd+uzlAh
zDBoyJbtVXd1JycWrIo6/8SeQH4QUsrbH/sOB7pEcQ9nTMJsNPz8HM4lgD6mDfkf241KAcFEHGEK
Slbb2H4DfQtLoDI7m9MS3/8TEwpm0lFB1Yq6lv+AhwM0qDriAEs0Vnzn4I0Kihebn305VNvPlrEj
LFtwM9lidbO5ZzHu4ir2hkBkthVLLMuB6UHnkWpPtCFBISAH2hA7EyoKsuijR6hvoBCdx58N2wgQ
Lmrqr9fNl+WDn13wnUDJtFUVGXkjfB7+MBTO25bgjbmwnhhHMQxhKT3QE1ab1qEOZEqWmtfxq//p
Z3QwpSlUHy5ts8apxs+Hl1V32emdxnkBnabNjYz+HRecHnc+fhUounK7XLERF+ady83pmIYnqb33
vvjV1C7EawweErewMvuGDSBhWHbbhVSJv6ThnWAwes2I/joqQf6uVjN6xOJE+MAO8BzXwNIRFoCx
bt9j2HsD8SwUILCAwpb7GB8CNmP05jdc3W74JPpBb2PMbJ8Zfn6H4ii05ucpDoQhFkXAwLgEt+CO
GN3jRo9dPKLGsJ9veEel3QWWAb3zMmCH9eDUB+HzlDjrsWUcn/gCPXvYvYzVqPZ/E7aGv/zsoKBg
+FMTTnTrq8zTVO/UeyD6Mfxq1ezrwcsVAy1xQRq/F9fZaXSb4FCDaor9FE8OCsXRbd+aN4HqumJ8
1MAWM6ojqoV0n+8xBGSihlFSZbVpnz5WGxEDzRXW31Nlnk+TxM5US4NAS8Y6KORhzYvMiEWBv0yZ
sbkssS2zGGfjUlZH6uIZNEaQsd7TyrCYCGXsrRRJ74BdheHjm2VCCfSHmLEwHr/O9OFj9tzeZ1w/
Bfkme+DAK/3RiYNPduaL65sAa2WjfAa6Zl+E0W4nnaD+hEw2G3gEQDNsR6AduzXGsC59n9WhT8iH
TVx9yQRpTB5w49RpqxkUc8ogdr5nr1ziRMC0WgupINShhmVon8KHyKIqwyjkcD42DpfWsf3yGgdK
kIQln3/W+gqm+AxcCFn5pT2x5BLe8NpD0DIGGuCY4ZcgxyBbhP0AJE1pApV8hPL5CSr7sdRDTtnz
Enl4a3q5OqwB9cX+Gm5yCqSra1B1Q3THh/o+OO1uvua3GbC+LOyqVXZRavXNjZQRBgNkfDFEQhyI
CJtPA5sdzqXZ3txXr72MtECS+bVbkgLYIbgl/mgeE6v3ua85qWKlUyIKmssqJBgxkB/U3jDwytDe
bh430Ps0VBjo1r3bTEvd1vQ6fM75cdchiVqM0afML3nXDKmZgGN5oYSN5Rovga/zMrxiuq5wSsUk
9uyW8ORAl/h1uiC3VjdoroAnrkRvvc02ibTw9kM+KMRSwR2oaWJpMCGuMEB3bwpsR0Yd666frz19
niagjk3GlyVkVg1Vj8/99KowNDlFra8DVeLsVx7/wMpVBnxogJUH7f++Aa8VyK2vvyY2iJ7GgVCT
wQV+S9p0WKibpQVu0Cxl1aT2FQCmi02Jq5zcPPFrkq2g5YJYwji4WkmPpfTccKAsQkzEdok19YEI
WrFYUFm28FSBKTurPgCV+LlM6K8BexgDNhas0bcZrX7/bXfsDqTpYRcJ5ZDClijNSBK12oHe1/oX
hgzGmGoAY17VK7Nfqnbm5mVwAhRPMwtnkyJ1AVm6butpYWHFi4wesCA+DjXrGwfR3ZUrUOfS7gw5
/8AtJK/gqWmhdbjFa9Zmqo0BuSjHasRFf1+cYOCBJHONo1oAs2NQSmv0JJ8RBxkkL+Bd0qHRmKlT
5AWMVDCtVGTPb4DmAK21naJlkYmReplq82mOJpmPa0h9SMRx3LCe3WD9Civ4bUXwPftaHTfbk84d
GsPwQUC87t5rP0vHt2KUtnvVPWxlzpMj71eheE7VNnvJfXY+4LgIdRdERdJiZyd8oSTX7+qx2lrX
kdjbivW/hPSxyFswKVEoiFEcIZeIcza1TTy8wu7NVdayiKIODLYRCpkWrtctKx1mhMw33crRPYUf
fAlodgIuUHV5o4t+MezxWiF/9WqX0tMluIuvRFcWpBZkHee6oMoL324S3DDC+vB5fv1QnbQHMJ4c
iOJxi9nQyc12FbIaAsQdrJ16pWJmGhZNhC07t9JM3tYFU0T0HrQyEIeY7+vWJ2TVoUNHwkYp93NZ
5lq2CudJ3/G0d0PdGnZ+atOvhVP3wbCGO4AkZ/EJ+Vafb1b+9NltqTlrV4oZeaiYnXHiC/9AFTvU
mbmlscHsDZEG4UkFlwS6ggO4xe1wO3yJ/qF6/Eb89l42Y8gV5fGXgV4reh5ufy3/iUN+6shoWfEv
ob69YyBRz8BVwHSxjpAsT2bmyyowXBZD8cIXlR5ZIz9dHQQXlHOiWf33EMmbCN3EXv6JRUs6F2OB
NkM8pky23lP5dlSXbLYy4CUzojEF/PTJImbusmQa/e2JmBaU2Jwy6GIaLmrAn+oPZZoYYshH+Zfc
Q32FXk3zcdjhMy1MpqE9/B5yqOVJ1Yw9ocldS39F4r2ljSEI8JDzsfY5LJ7KvxuclzTmK1Zyhl6m
twAeswAqODEQvLFiYw8QCzb+Tb7XsLAtQufYtfV+Ay/ANs0JIBEjRGYU263Mj/+ZassLA6lH8rHh
APeZh4+526k2yhUH7IzHl+4O2rhN3WlDJ+HVP/wU+Vn/fhJ7McPWBh8JAH4wBRHPb31s9LuBvFdW
2mB849/lR2FzGh9u1mEdVCYW86u72buaO/ouHvCOg8O4H/ZnYcsRp1EqLmB2EQFDCOMjRRYDKZF4
1luxUIaqwTzq6u3l0/TD3IxNM+yaTosb7N9RKamLuGz7pzH4EtaLGEljJwZzHcHvw2Ix4daFCUQt
/iu0rGxKuUVtzmjHYqzPQxyg//lK31BUXB38pW2IALaY7N2o9Jic8LWadYo68M5Pvjxuw5+JGd1m
HojRIwZM+A3n3OdZcAueRNEQosLjvdP/9L9yV+9kFnsJviF2e3Ha+4Qv7q3MMKmIPW4wKQuODweX
s3wHaAIdOFy7zT1doLt2KWBfaNl7Wpz00l570PLKXQsnvo/VDHKbAgFv4qdd7yqLsRuXCz6LjjGq
3aZYI+e9U/+j2yfG3aM13oTn/rUP3Gd4/x4YIPL1BW0K0BTtvzwazOU79rfPUJnYM4CCDijDi1G0
xJ9JNhrL9e/eXq8qn2eUUNfQyRJ3/9PE0qZwsTOCtlUusdxWRoUj1uycMFa0rCcroObpPG6smLJq
dnbF/OMU2Mp9IN7D+kWrxYMhAHKA0jYwlVR3TZbTx6bp6p7kHt7n6wm76nUO+cPtDnCANkxjdAs+
xxu2m+d+Mrz2S2ywaFxYkuVZuxUyXrmLnnZr9HZLt4CXoLEoXwLFq0I0I7/1Tgft0K1Wn1m7n8Qg
RtiNMSfzU++66NhyaOqB/nuLhvPYGo4yVsbNYT1s9RkB2fJkueZnyGmBCGV9aDNQ+43EKPM0brpy
pei/p+G9NnLtiC3oZSrvUzkaHpM33q+OE6WCDd+TYXr4YfNAn8BVz+H7hrceV9GfhC+UfJ0czPL3
brje3Nz+4n4tl418ZLd9Eii19uW5duXCE7gs/Hqno7gDas7/P5oTiir+W0IFsDPagiqoQZs8Qgv3
RhLLDKz+u/ZBtXe7G7c5CHRwiT8Ra0B8iaGzQHgRqbUYAUEYjtisWDPlY25tJexgigXL4eAteoQ/
PMzVhv+tzU1h8pFVgrg54iKaLgUwZ7zkl8SFkJaHnZV6n6cetl3Kn57c5M+AfArwJ16H48SXisHl
vzVAKsLjaw6GbWHOzQvKvSDeq3ICEHMAqvL1sABCri5MSVvhnRWwdvmJOfhmJzo3g1P/MWeyRMJV
lysRq9GerMHI/TysTVGsofKtsFkEPw3ertw53MyWBDXIQ8wX/1kwyt9kP8+X+ZJzgicjbpecCE4I
MBBbKNtnAVQksQqvxc1LY9lHZRf9+GApMDpZzmACRHyAis/uiUuaI8ZMYEY+e+lMch5E4i/KabgB
TCf+d6eSc4EynUWZ0/dbxmVJx7CJhx7/mkWbnEd9xZ9eb7WAbNWr3cXCXLBW84clXB6ymckpbW2z
A5n3zr/tT2g1InJngMjG2yJFros5kDzFJKiDLg/DHOez1CYMKvmLK58APWX8eu99AX09pBTXoLXD
mmZwDVQv2aj0xQ+0bW+i4JN+k169B92kM6qwCjImspPLV4gXR/7z/RHXCsw6RGzexX8fB5E3wQtd
WlmxDhBKcaMnFgt4qcNkwPkXJpc4kIhxhPwrJGRobU+Gbk8Ht08aYspvPi/fQQ2FS4lEUeEPyFdq
PGgo6dAxP+C7W/iu5z43BuUCw1JT6Brz/Z6ZBEReSKb2ydOINDX8n507//i3xDnlj1oCJNO8Djhn
IWdyJI4igD7QvxhkABOjGx6CCvI5zrDDPPQbpeF3QVQiLwToBekKVugfDMLW9vKnMDclcFFmeaVn
uFIb0ej9+7NWpWuoiYkseZKSzIiPP9DU6dNZBZm3tx0ZW2FPBu0FphVGoVCJBx069UEBXCQ4WVzH
KckTjE7z8BsgGokukdK7kPSo9N4E412JvaCthLewh37DHPi+l8f6KI8EA8S5wRu/T7+swWLPxSBN
WebSDraW56l9np6n+Vx8oW6MRY1JY5Kfg87ou0O/eQFPSUWuBDPi3x+uBjTVJNPKUw15uXsgl07z
93hhEH6Zy6X2QT2YOzqbO7EJMkc9obgk9nrYjpv9dkz89fQ76c4eS1QvIWefycHy3yOdKwPkDe2f
BRiTuc5IGZx67/AZykdlksyJ8IBG2VvrmB4US/J2l+uid2FknNiduBO/eKGzmKwwMyTivfOHAKIg
GBeJ1XrWZGAL21G+7d8zPTY7dhOoSJkIMGT48JYMH8ZuO5ZA3BfZYI/d5dg4QUErxBuYN4RxIBkE
I3EFoRN2qlWHgva+U6YwNLm4pYSSoA8xmpLSSR6/nLT/LvwR3BGI99Rbk3KREHpBhxNC3PRfh2JW
eIBa3ueQM0Sl2YOYW5tH8oV6SfSZtgiRzsZQbdwGM0P3PkRUCYmtZRdD5ElYQjH9oiKXHCUpnKU6
v/jYU7owcF3muVwfUNZPaBip25gfB7A9+GNAkBoKvsw34ikN4NO/gST0E2afkmv1IOPK2D0C2MAs
MvIonfUJ76EXJomItxBJ79p8vJO5B/dOI7xYLKTa4YW1MBATF3GDgZyEbxLYLTXxdvAX7bsONyu8
ELnLWQfelhqDL8fiiCMXkFxGOaR5jjsc1fuycFlgoAKStuGRVDxFyCdEdnoKGn7ueQQZfEfK5Ser
lKwHYt7FrMRr/I5K6r+f5rvP1BvU446mtWNewMiosyMko8wyfMNFXQCYTNZWgBy1CrBg7D0A/WKy
VKcP/uXuvib/TPvKmQQPCWUSiborc2JDgm5pglcPSiTSGYLfa6aRxIg9yHvyP8E6BOBCdc4lyPOB
9SHoN7/cXUKCfplQV1vslGQtAQswJeirheUBktKgHEvalLjH3KUL24kxx4M+DFIe4+mdNGik5/rS
B4mjjqQqQZ3yARfYLiRE6D6QjYOISbooMgAcfkW6JnEJev6Rm8v380LyzRBaNLbs+DNQbElCkzcn
b9HAra0gMOlut8m7eo7lR8hvU8eMknlwYOgRMSYc3RwR4p93LGa4J3pylAx3K0UHpcLX2VAF2ukQ
HJjikFrgwzTuxVP+JuUZLhsOgJDbQiKKIfXwX6vwrx3ASJjeU6bmUSZmxXY+ZPRtiRm3PFoOQIAi
hrUPNgpjKvE4EhVzJJ8o3GwADCgG3zQrNaNyqXKl/BDbayaDlHA3mgPNW0+kdRDa4oNCoR1Qyv2a
Mip7HjQwmMYjTKXoI8CTKqOiPb9TSEhzJj0ZFTijPPYWMqwkYunpIYNxOc48sKvgSCu/s5VQlcle
dKJ9lKKu8XO3wteSiq3C7gELFLFsGUgPCepjMaCQ/Ca2pRHSBXOAqPjXEhoOXaDzYujRwdi78P9V
GtI0SvUvz7f7HTVmZEXYGinwkuP0pRNQoQlIdSaPrAdhNdTjS+9xZLrw3wdSVxTeYBIAQw+YbANz
G/xNiz9hgst6ElDO+qRv8qRVwt/Alv+r92s/3309KBb4zzddw2u7iH05TW1O2b9mr0mYouSIe41V
ivfGjT4x+3WEYmlPyupQ+sgbp6i2v1wU1KI2TpQ0alIZSUUkLfa/gC0x//lXJ+2GCy4wbm0paKXh
PJsZQUWzszO7hqSrTR7W5Hg8Shtr2NrwV4zI9SGN7/F4MsmwephkWC3Yfym4gWDNsdJXxkRhDeGG
8rpQI/jYCPFx5oHUZCnlczizjoQyjU7mkb2OB2GVYX+1kMi13Y5G/7DuDXe9Xn+DJNjczGYU3Sud
r+ivJIVAfhrKf8tLyFMT+GKLM4+5bXGfDQbTxPR2h0MwngZT/nEqNfx2K58d9hYrOXV46/6eSN0x
pT+bM+b/vPMCKuk1pHP+/UJ8jULBDsZJDy4F/b+jyQTJBfewSD/j5/NDUBqIFR/2chKLiGsfZGxZ
s7cktRFpJ3R4AVvE5UqqUtASCm864x/MIkDEwaCOhqe0tscnF08mrv/oImmc+/nNxCYSghoCg8pe
VnxgPMhlvt0OMIeUO4HpmCnoSEKbMp2yx2GX8oTcimIcGIG5ENOgf1DCDLGHtSE4LzyZI/4nVnsQ
TO0m6ok15CboAeyIii2kdXkHyIT5fx13oXsgjkTi3ISJ45+8oS0BdLmoHzJzzlxrUctlGbBpj9m+
fcEe7z/TMAkilRjSDReyGW74ySSMih3gc1MEpSNwGJArK/p52MC7kYB31vkXxm0nyLvbb6/JTiBP
4iwhm7PaPlzNl6fiszzMUqcDl5+xFAaGYporNZXEUYmRIl5QHPXMq+j7gWF/y4WgQQmjaOlpBIZQ
f6jR1+La/3gM0wFHsUjl1hFs4fWDGSE4/N9DQx2kOQV7oX+P1GAsMJY+7tqQ43/Np+EkdEL0RQZ4
E2JodD7UxURaY68FvHj5tZtSJkvzkziCLOK8J+F8bHYj+SibGtcMe5QcmRnSz+jRkJ4UEcY3ggXE
E4DK5035H19DWoXLWRbzSuSNu+sV1mEIXQj788vZE8vhN2RRxed13esE5hvzUsyHLpDgZHktZ7Rf
lanDfsSZKMYwDc9bidKrJm1aBMQG6Ec9iaAsvSxEfMCvKPvVzfkM4RJi6EJ23Hv0cBWbLWz8HsOJ
xLORnU7hUfYZiOD+iGVfuBxMp954SGRgMOa6hdXHhiybszhmcT2BRkorALU5uK5a6HPxNDrxIkh5
gse+uXkM73vki1yOwiJRKKoULtkiUI+SYNk5dsMLZGOIydiSlQCq3C0/CFXKIomoEqssXN9cnVd4
BPKUW1VcImF+W4NBHm4FeWzJLTUNWFNABsGUQByZQJlsFn0+w40+GPBVW/7Kl/BeDqvNr+e3e5PQ
6vdXq0Vv4cgqj6ifTWRXOMDRu/TXyQqKKUuuLMKcNBXIU+74LhcIoDP3vfMPppBdrSujEi5VKATy
CuCpv61HGakDQb/fO9lcH0dCmv8EFdrl9nAH+A2g8MsVZLUeATyWPncmj3BD/XD2lXlibcqAxZRz
ZM5O5mQyOY4mI8MeTSbhZBP2eQcs5B9ruBJ8AfSTGMOh7KPgIsg7ZCnl7Tc4w1IqgzL/nv9D1Zkt
qap0W/iJjEABwVtaBftebwhbbFA6O3z6/5vW2ifibKvctapUIMnM2Y05xpObJzdR9jf1J/BCPE+Q
Q6cMlUU2OUkK1/uS2JE8fNT++iDnsIDAc3/ZQiI4fhd54FL41mHXydqUarK20HDJitX7Yp41Z6h8
p7AJJcsa1eg39em/HayCA0/YRWXPkukgt7YOWFr8b7nhEulC9wlzmrDt/z0kwB3h44gJYyROFpuj
mEF5rMSSUkAfn8aShpHszipgLKnfjemB+0XPQPABZaN3yGZzJgjUKE8LobDmg+qkct1RIGmWLVMe
QpLKNz23uFJ0JpJLIE+gQfwAJuciUHaHYM0liHMqe8kwC2jyg48js+X6MxkZ6XaQN1AviYQoYBi+
t8xby+uxmTICgWhLsTlzg/4y+fCfj2vjf3fvt87AS/MQOkbhw4NK6Ne8TFMQLcvSuPyUbwScIQJ3
wQn+HilTnS2FDi6QHnhZkArPhJ5RcmViziRHJr6yTIDtts4dgHSb8adblGVaufdD7eLTDY3Im6TI
oz47I44E4RzRXjGTuC92TvTy5dvEFwVrJiymCw1JvlHrA+RAZySm+UjqQk5qDrb7Z7fAyP54QSWA
lNyJ5EtiKIsr6/d+MXsQfGHSG5ZY+Ny7YFOflk6XnXi4ot0oLk3sHEeid3iG5VJB2oNgUjgvadKT
EhoR6epEgU2i070oJe7/kjBywD81PAm1tF59kLvwQFop1Rn5v6Rh3tDuiRqWpH6EF1Mj5yNchnfS
RGKdxKQKyWptUPf+DLtI/5pB3j+z8scq0Z/MYgLXX0wqS+7WhkxZbMOffahP8wDArvuCplzCEZrD
gMnI38DAs73SHsIeTAe4yBlLdurerWALh6Ga9DP28t6RMBWRc6woQUevactGLsEXBWCsatM3eche
S4MOqsHykMBQBJtpl1vjBkynTLHhQRseDn9OyBYu3speQ4l83cjCS+hP/Es1yVJcrwfM2t9Wyg56
G5Fo9aT+Ih4R1E+EGAoPySKj0kJ4U5KVbmJeUW9l0v04QQfqVpwdmXCE4b8HVtCaj/b7vWS1xJ8R
MVThT5ZwgEN6UyR3Rb13h52uEcXhBkt1TIi2xWHjjH8VGnFy//IOf7qfdNfJlIFrgIfMLPIKsl2w
W2w2/Q253wUurovPytdw6O+Guttd9TcTNleZlvIthMGk42DP4HYL43eDXUIJKqq58mfJ7P1zp2X2
Iph+RsJdxD0p51DMoX4bSjmIbkheCYsQra/SHis5PfRG4aIbmbjDhWtQowYEiF3YcVJ8dVfiesvi
od+Xz5apLupiR9qexeOezLiEyaQtxoK8zJ7d8LcGWGt4Q7IPijqyFNmk1LbgMvGcQRZAGCQuHeur
h3uJe5fBAFTYDz9jpRUcrkYH1avfcKSS9UAy68bFIDjGWpLTOMPFmtOkqsozII1FiWbMpVfSmCj3
DgPP7iEe399E/K9C+oHaXQuKbiNQ2Ckb/p8I5YM+XIEEhbLOftvq/+26wtUrHLO8kRUjATxA6lpf
XC98LYqzTHW7YAFovAUdiDGPM1RCPnQ6bxSEYAKDZ4TOG6Dg9MgwQRBsfEmDSA0ZjP+em6R7aT0F
1I9vTWfd/D0vpuSXujlYtWxwQ5agmLQW1ewasK2Dus4mxjYDTL99H/TtfYDTBfcKkCKg2mE2aWDV
edNtBAXfbfTsSYpAshHg5JjZjcAgdwTVkaQGyGtN6VSih/PZf/ZlvQt9JL0D4V92mwRV5ryG8g+4
19hB8n7DLQO8u7DutNos8qmoh59gKoXdm+ox6nuyTiUJJOv0F8A8hk1nkJLPaLkDeivOoTkdvDr1
zncK4IdYDh0G1VK7SVhv6yihkEaOAiAXKLzRZcvd/ZRtQNwCaPW+BDwEI6VDKk19L5LKKyvhFsPv
sCXO2vzsMM7IcZTZR6l/TmYzjPIsCFKH9TS7Ov1gRf11giThSCZwG6sNTRjOy80LJmItAvmP3R/h
3gvYCNni5VmsQjyADq8DoX0Psdye5Af5hHvQDEGASRUVhK7sAWJ3mMNUVSXFKCq4zzCxCW0clHUl
/Uj/l6QhQQ2ShET6jfksq0beCaMJdqbZljCSfwGd0/cVoOAOulyQ+p16Zh99OGL4XxR/CrA2MGQh
GxfKA3nL3ptWvzfSx9HYQC4VGUG6RsEUL640pLDa60N5NPpK/zN4jyTN+vAa/ssDDkujkdCpRz3E
LeO6ndzHejn4UgaNAzNfFD8h4GyGkMksntxnNAi2hhfNkkE5D66/R9aDPYxzOpE8rdgHxWJLmlGs
mWxRxOqTUeZPrs4RbujRkShuKXNlzewRtv0BJkF+JgnKb8ULZ/GIBYOfeHjhcetnYKruw2x6GUZI
R4hpMf38WNHGb0ykRpIQZypHjBI9H/zpATlChI8Ic7D4dyc+gVzoZq3i5ojvvhUDcBat7oMPOMGw
Dxgh/HXTEbczImEnW7z4+LIAJJ4S4AXQCwyEsVPQoVGY/NQBAGHIIoFGL0DPgqNKNHkH6y3uXcEw
L/ct3L5QPA7NR6RyNJr0SUwgSf22wvn8eCWozSEwvLC3PUO9Y3TEy6C7nk5r8RJSOv8VykiUhH4X
fdsIbb9UmyQ+kYIOb2Z/RKmDuSPo26+bThvYwWinHsvuE6Y18IW+RhU/XindTEDs93HRV5wZe3XD
2RR9HPwLzY+6rThkTP5yLfL/gkwLkXeQWWCA8OsrJxlXdHTKX2Q3B/MERgB2OGQjaWL+hevy/B/r
923A/Ganh3qXfZzuTco5g8JuLmTSC95TXClZYyyT30pDelucOOzlUTL5YlFlIeLhsZKERUC+wd52
KFjhDcpfUn6HfyhG1pcPkYKXeFx/Kt6IZLt/3lwSyPiIN7jZZBZfpgVsFEu1ObXli7GQx4y9g3sD
4nSQ+ad/atZyFm+rbOsdeCplVYIObu/FwL/pfxY3XhxesdZ/c54EMVwV5F/moLWsE0KF6ISI56nD
2cwLA3HuJA7JXdwEunXlEp5crowD+4uUJK4eP8ggiOcIXuv3CllOmD8Ld2U/1/lY4ZaRMyBNj+/4
59TKuTR8OR+S/AHywJYEHPRh/Naj+Jemi/65L1U7cSFuW6nhwQHLIZpj8W9l2/mQy1v81RL3ae6/
6h7JPHZNlvhojxATmz35JW4o7j5bN4VCKR5KxMx6F/XBKhAtQXVqAFkm4NILB+qZK8yBdICTNKYr
+kS3NqVSdZf39S6yT0C29+A1N8UyGqWb54Ym1deq3knnUhV70FczI0qafp1kCjXo1/ogerWifETq
OXtb2Y4fvxkC8MrCWGXL9wabisoh2bqapdZAKjpXA5oxaqYUnbpm8KLcQIIiBhl6mRadbUIP2TeE
zAKtl8xhowXYzKwFbs4OLxM2RusODqbGwtylKwWdztvgNslGjS5ztqvJghvkXYAwMAOfB5A9MRBA
/vxkaky+k1NPWpZlCdd2RHnvZpjUgie8cjVPHWi59xKZtw7Psea/SkDF2MF7EKmdq9ZuPSHIs16p
16KC+SKEPR+fxye91De39vC/y+iIIEmBsTQdHTBq7OkL0PwZEktQFRBft6zXrk46aRwdXtBvgiuj
soJzSJ9L2b5dwZpDoefTmmQzfhoGaH2HV5oLzngBSc7LON0jogZiFMdsAWlq1XLo72/QZlxbXSfp
IGlfxnRmD5TFB95dcnEX1yzs26+3V/m4EAoMXqO8U9GRAn6YeOBIG5g2eT/JTWRz4A3ION+D2+C9
qIGqp3X2FjZyr0AfvnKhjG7UbZDWdAtXtJKTTqBkaxUlPMP2CcFAaWRJjs1Jyn5d4M6Cgkcc07sN
v+v67O7WAsAwOpCGDHB8vC/6fYDOXdUtB69eBfQRyhO4TISD9bND/wjFoXar+528bTZ0FuEb/mbT
4rZ/MP71TbYpyZhWwnAOmJo2w9YRkLaQb9GXkcPnadHbwygWgN+4+XQFsYDp8yRlRRG7sr6Dx1Oo
GpoznpR+fCx2lDohXSh2VGkH9N0zy9wiKMEvQdE5z9bVIg9fvHYM+vu7emP3SePTO1ShxEn7pulq
C456OkRjZQt3F59A0ZRVZc7KzQPoGY0/zBpatib3FbVH6N8a1KHIqwEGYbPhLrfovnJOYOBu8GMI
7/drkuzE8VpnqEOc57W6dSfKOeLNSkMyuM0+TD9Rimy8gGQ12uup87S/ALBOGE3aRSG7O7S2+fr+
5LN03LhiWG0KkalaMx9Pe4M6Zik97Zdlvn4enjNaC2mRQPEDdKxhRSiDwVk8Rg3sw+fPTLS79zH3
FkJHtwE5VLglels0YgS91uTmc4ozZBDQXrC2V5K2eqiHdVxJ4IyKtNxyqlctTOnilU6Qe+F+KRWX
1ntdpS4d7VzxfQUTem15omVzmm4Uw3kfYfqjIv/G0PUkHQOnDEEtNEdj7e7S8Uw9FtJQavvGMm9C
E6ovz4Q6PbYsmDH1Ox5HOaeQb67pLp4356/JtHkAcaDNHsN8XNF4ioAKBpX3bJ7jL2LvNEGGtQUH
6LcG+fE3I96xUHo0+irId4sv1fR73IHoJly66HJRDoZa+6zY37PrNc74Stc+sWtXG9Hw7xRNdqIw
W99nID/jug+jZgu2wSs0HxA6kcZrk7thjyoViwY0coagv+iTARdKuzvAkDpdDb/2g5qdssYNplz7
tU4A4gOlKK3rXvh4T+HHvyL5CUE2OJttvEwK27i7MUxMZC73sAiO4d19q/ZZcysIEjBguZDuXr6Q
AVsgClEgmEPZDitXNVXdj1/f6JsYUMyBbeZiuhcaK0fRoS5+vwWfGEkjGid6Z+cxui7zlUps1n5O
ywhibcgdrWj5mquV4M7p/dWwqWcBmFccD1Ldyk6gdaUzZnfaGKP3EsAdf5Ei5BMi3Pl7wEYWpJPm
gi0BnH6I7DaM3AUhDTCFD7Taxgp53W1Mp+uCs8kX2vi2MKZ5eIQTsHemphrb9R6o69f6zRqAV5wm
VwUGkmPxtYyPozY96HN1AoIg4u7vtJOTfJyIfDudKCeH54/h5DDYfoe15+baOJbnbh0OvDN8pzCD
KFD6QAyFYuGjq5OFTybP0zibcxUCqSd87hsbKMfW6eSyvqyhl0Yelz4jOovYMCCN57yrLbsGX+a2
JGhZ09hcHK5gzRjaRUFT3R6kRX0An1ezV1VWtPi49KCMjY1G7T/nNa1VuTCgUFjcIBK+Lr9zHVIz
yFahBqPVEUa6rAfLQ3ZQHlY8oZmx2jYhdwDXvtfGwFDWcXj9/gAQnsgEJGuW4YK04SLp6ftXHcRH
tE7n9YE+KXaq4TfW8ATkBHrsdztgIMYZWgLnM/wM2K/pVx/GE5VaCJEqeGHMASnWzZek+NtWPn7t
5FW1No3MdNQ/TUejCsqCoT4DO+WoDOIBF0ATVngXhTAa1ssNdDn3GNJhWqz0w3OS+S2aC8fnbXx8
48fQoSRbQdGru59561jRtBVoDRfRBkbmy5XTGgv2aFLuUQ5gXXI/YJc++Wf4fpuhcWl/aU96tr/X
npotmghgFvQaUuFpQLyFiQAJUlq3JUukqjvIhj+BiFhXUgZwKxwfm3RobvOarUXQmSOqQbsHgqyW
RugGF04mt5bWsgj+sCugAlm3nLuOZzR8rGDhueAIrUuDj3arKIwBbUDxfkeZFjlWUYDFrbgkdnFx
FMoKUOtAlY4PjeIRVOy6TexeoyOKTGHs3KhVnmzI+zBaeCJsUMUSBdtoXXDJqGvGJCjx1V4tC0aK
E6MqAKhvKmkPFWxjt9xoNBPQOVsG5vq+1Nj2sZWqxcmdwIGhPVGK3cQKY/Jq+wb94aiUX3v8kOJN
4K36dFs9gP8yRFCp4PSWbgqaOt8ZdQeO4vfNaUIsDGHbzbnWO4ivmt/BK/ZPeEdoI08MoM5U/B40
RvuPu1c82y3qW68RwXEH7kZWx+h3ZGjhW7qN5eZsvrrNZsS8/6rWmQaPVW56rwe5ow+OJYMPt8zb
gjAshovJuj3gRLG4sPORYYXlCad/anSVdXokbU427iknwg9Iqt5IJ55tWqFKOKZvfgOyV5qXK1fo
/yFRbzhx6XFNBtkt4Hq6C4Yww2cj3lpnb9Q9rAd7GwAU0NQD/YS02HcCgOvKcMAbjtPHbQc8RZ2A
6OXkhcpar2OQrsfrtkqdCpTHNA2N1Q1xenASJ4/z/jJnpq9VNTZWjQK9dxFv5fnTsvhIbmmDOAM6
0CX4J652BaYJ1sQG1NAJRPr8HiuKnb7qFmwY4H0Ax33Ajo5ouqS4Y2wxxzDEkKjCkj9npukWkfM+
1LaPQYOmLjgjDxqzekMXEBwzEBJQ3BxoG0rioKTISR+MAR4NgCISfHRJ8aojxZPKetCdPVd6GQ5G
0jlDVMOWuCyodbRJJEFjcbKx0yacOzv4rN5jkkj0g8V0REGZjrYZuShQo2SQ8Za9J1iW0zBDEQWA
FgFLI+CCSdkh3leHRBZKLHYSIN2QOJwRS5F/aqb8XiWuSK3oeCX8xhTzodT/sTpM/pOTEW7Oi30L
iB5MEjlEHdEQHIKHRgA1e+Vgzt/fAFoScXT07reTN7271oXRpkwOjH+xeUJ4iDAatHrAozIHcs2M
GiiMHya60qifup8H891+w6lIdo2tPA7Ylz6zBkRNr34xyren2R2PDWG1h41WQvMRfg/awFwin/1K
IY+xbpOCgBYATtatoycO99T2gqwZu8AF1QxmqXOa4Wi+6KCgw4m5fAGu7MBEguHIqDWQFyAoV1wm
G92QD3pxdDs6MC1ZHBp8JSlUACxPcU3xJt+jeMt8w6dvPEBs0+ZJuLRpEuZtHqCGAMDQL94EglI5
rU7qphA6KnBAVdB4NJzbsB7URhGIc0x9q19CdvncJC8ufKxSvkDAiHMgfY+LBv8D7hhCcTCanRz8
kNM10IQl4kV6m1B1Q/AhfEyICpxw4+YN+t/H5eTWeIdmGO/OYERppaJUT6KcZCtc0ttshvUDGUdp
L6VshP1MF+jkjgQvmhEqfITiBV9WO9Cc+C2db6ccE6IHBXUWJn+72W7gNKEozn5Npz8Erxn+D7bH
xoyYZ09774tkiyWOUYggQ94/T5tLHBndVwZRV3qUw+IGi+YD7Ozditj6A3wAFVtsLiKweIR1UU8b
NUcE3q8Vo08CcQV8bwmTrWrH+LatSQEFtfBEVyVDJ2RI7BtwJBMdVmQK2OdhdOOXBrEmt4xtkVlF
tMEUrL5oTDvYnNbFwXM8HVoOG5+Y+RWvrIUwVDEHATQonTOUIb0Urq5ZsTCgXNCcjrEt9ordJEcI
riGy1ixSBa6UTUxtNHmLMUBWhY5vGuuo0sDm1ef/xpB614AaIvvCeRRDbw//lJJZN7ZfiCbhQ+vf
Vyxq0JZFq0P96wylHiA1QKv0PZs2gjoF67M2MOfP3G7CPkeu7O1gKthiWcgxNz5hm0KnYZzcYbzG
W7autGerKGQ4xLIqjVWDWt7JYved+dpjfz+HZaNdQAlmTt8GxPCWvodn11xrIx2wJ+GYJl27poHf
aZ0VjANz/cSP9Ngf0gm9wxCszJ5bGCmj8AItAUjoIQ70K8dvas5eEAdn09pOX0LXE2d9yOYxDLCC
a5p3h0gU4jP4kuj6rq+01+be2pgAkM+zTBvHN1e/DfRW8GwBMA152T3vKC/HvDtp5sLwx9olE8Bz
dRnpSviM7AaYj5DAsVF/WLUpt7SR9Ez+XtqS6UUaZ/giUH72jUtYXF0Ksi/4CXU/LXyovGBneXlN
RGAoLbSQXvDr4Hzebnrx6rBZUsvV8Ewdg2adyPrQ0c78h/wUpUUCMQV+i3hyohWTbQSnhRoFEX4p
hIEGmtzQqtai8SPtRmxxlIAgOqAeRc0N2qvFs51QkKkhMmPlK5gyWodyWE0+PglG1U0M74xLZWD0
rGirxzSv81T0Itiw3cYicauQRW3mgQJXTuY+twlyAa4xVLGp0Amq/Zj53ifqv9MnWQGHvncJ53Oc
qlXBHQvjBR7pdZ4t2cfKIA9rqyRIvtapjwxOKK82aHPcNUfx/NrPho3edY7EOsjZ2f0gBKTVMQr0
UDuayMbFcFFf8ddp2zYws+ykU/S7JvUJu8J3H4+bJAxfsmU+oADI/eioQkfQpu9+05omU2LYmF7S
XWuOV4hSSzRimZYmTIjsyS2S1TikTColvC2SNZ21y5aDgI9LKR8mN0r9IQoxT/b/XU5QBCsEFjNU
DkbdzmcK0KgVOIoipM1lDuN8PbFvc54M/ApHbCm9fawb2MU5Cdo+cQBWGbUy4bR7rcwjHJvESTEa
sXEf4gBTSIrv5PWaOmpksD7TxtsvjzBobWjBXnzG9TG0YeMn7ClfrIvscGQB0tlnq6JNiOYLMFgc
2P2DU5rgOOMzfxXYeuxnzaLduJHTqUJWafQCb5W56e6M6hxOC4g2XBC8DuTEIalBcUmXX8I2nMzf
yPIdU24sbcczOB40wLMksWAvBF47I0kR1tfRxNCtyGhjSuCwAfCVufW6W6JPVBOHPYdflhn5la3o
rsN4Y8vn7SCwOYqeFw4n7mzq0NvCacNrzZQq/BMrp4GwiZPSnE8aFSOOHcGg0+AAXYbweLA+3Jwi
yMfml1BVUOGLVe8svqnHD+Q2LqVPEuMB+BtJR4fGhyYJsg0AMHbp4j6KzgFfaWNwB4sPeXu6Vp+T
z617bk71+/p7HV9Up/5ofwh0vdPZb24+FFtVpwCvCnCcnANFQw9PDl7IGvYWHBzyLGdXgNxnV1GD
+8oA6WWIhjcKe8qCQvgYfTfSCmenGZygr77RmkE+kn+fYU1pIPtu3cb4i3EYBdCcdeKQVolWc3xj
u27zqqw240eoyuQ1hc1EAC5AgDw0j8VUvh/Qo8G1xO9hmoGqFgaM8ekEN9HxknQNSGReomD/hrlg
GOFOQ9QwJv0JPdktP8Bchx9Wv87UYkRrPuBl3b1uagNthKw3zX2UYKHrxW6+oUTnZHjX+4hENy1K
SVDWe7VS/lorXX3ZeiwrwDkwP6J2AH8sCOVqEhMiEXLgrc91WSqeXrav+Z5UGR5gHI9OQ2q9uPo5
6nV46Q2nMu2bOoXEOOvzimtKhBv7txTiealroiVhP2rBtzWTdPmXNXQF2DUigZPpbsoGeMkGpHIw
cOTS09I7FbiX10VewnNOiu/vHbwTuvRR9gnvifdCrkSFdusKbONF3QjOEPzWt0OUhBzMG2ETZXg5
uTp1QCwI10l/EVmmm4vmSfPm8id+iArvlaCz4MkPDqyDJdeCk9sMeYb39qIez7jTPzeCZ5oRCqjU
GCYK/TQZFI4G7xu1aDYR/DPOBnBHFHzUf285IWn1ey/ccXwRAfGFo3JFAYkDkqchcVx5DfizKy/P
5jwjYIL4ClEQupbrSuR8IMclcXcH+XRzYsb+94WCStzEVtsv8l8qChswQZFHpHpzWdwb80c2xf0h
9XDW2uc5IZtEbYD9KYIThScezwhsFHhLCEKQZzo1uoh08AVVJE4TER3PDSBicDrw9NmRsygraBkl
QJefi//3pRC1s4kWbZ4js2885ZUcD8EUnvmluY7WJu0y/L+nQ5IR9cyeTh+OgkVRRhiDgj4FNt41
Zsggr3P87t/4X2AipLn/0oObFt6Wqg3jly2Vba2dwD0rWGVoZVwpcnFCIJMpdsGGFUrhWQraAmSC
0oYK3OuQ+TAgAbYSwJJ0jFHpuYHGBHMULAUtt14u52+b2pVu8UQhV5A5v9qttwQAYFghDDFz0Q4F
wSm4AK7KF0ANectf3VTAZH91VenGIJ0LPPDXos0qpvT6BQFIrvqHHASeDdhmC4BSsDe8aAx01qdd
b7gbo98p0CbBaJDUtuVZ4DnCJ/2lNUM+iPwD/fQ3EKhgEEj/8mEfPknw/WB6hkNBgG9zC633NwA7
2I2BTrUoPn8dY8e2VnNZIMtkqoAcq0kQSUn5mHVfZMYfVKul/ofUiUF9L+7jcnO7/m49/VI9inDk
O6kOfuGjoUYI6bvZyyHpCWrtGgTCFMUmTLg6oBRaqBgD6Cxp8+HWv3boZ+IQEK+DIYW2o0XTHtEv
IESKEhvBp0rHl/R8pehMkG5otS8UnTU/6cCLzNqmXiyM73xkxUE/O6aZnAxTGYf3KFTxIopZo7en
8E6QAjd4p/QqJp0WtLn8TwnknIEGetroJccDgoTHAvjv9atJp7+uM6lKf0GgSU1d2qHuw2TYsKVE
L7DwyK/cai5NTFKup0tSsmIAygiqUXosumBlJJDuatTOK1LhAUmiZlB+kQJLQJ/cxnees2kxxRuG
udoMkLri+9W99c9jMtzgNeM2tkS+gTWCf1NhpK/tIj/jT3L8ZpBv0LOjPzP74dUEsSbdm1LV/zoQ
soP5b9qQo7e1jXQMPXjfXy3/Bc/zhYT6ZXifyoPMA4n+tJ8M077q3cY9wbx/Xn4E3gf9tUABvFP8
ThNJRrJh/ZKmdPBPw8vLflLMrC2VuWBuXvQsndu3X2LiKGd+3yf7VsO5U/qMjuaRKsS+iSr1c6NA
zazMlblc+pumwoxhkGOYTHSqomP5WSGjzf8enbTRawa4Y68uJyqoBIFQ6j/0nc7xkpVc632ooJst
o2PyLaMjAyhDeodHJzADYc+Xx6cLaxq9aHFbHtVGqO7fm3RM4UDSJQ0nod/RPF5hz79zVglUnxEF
1WKfj9/9YlgMM36DzDOrmRY6mufuQwwTyYE93sDxvWlhdGRs7sOf0gV7eKdJWZghrFC0jFOfPJDc
BuDZQe0J1Kpyb+MMH4BsG5fI9tnNpqzX+7S1VE9Oa1luSKPxVUdVDT4WlIE4LXmUm9pOHq2dgp5E
7Kdfl/QQk02yak+CoQATTi4IXTWVguzcNGCylUJ1ExDgjWJ0yqO1k5kKSvnh8kzQqjGyqfyAI8Bp
kDziixPlXAg4/77yawen4FlyD3BJfrWehl2AQ/96mPi6B3DEU35AM5P+CQGVk0v70DRqawGeBSfw
OaFAUKMGtWscORxzGj3g8Z0GB2JX0kuU/8H8/n2T/PAytavDyg+JIFTj/C0e/33IvdMC7c4mBdCL
XGh192/0MFD60D364gqH3UvwaxTeMHwoRkLZACsnR74RaWCeIXAy/QbAyCZtDzGtfkCiTxt9BxDm
SJLfbWR73OEdGJmgZZEc+32Q8ujGXzfsDUzcn3A5UGx+fjnOElBPiBfkAJcz347HBsDgkKgFb63a
4dqjtoVPAOXpSN9F7B93UHUd3HN6+Ugjp1aYWh4/8JGYGX4mN4qXdlU6OC38Uw4hB/v9ee196RwN
HgX0y12inbDnEU/j16Bo9z42W32Rq4MDElGfhp2QJAAe+BjjVWVwHGItaFfYANBrVi45XVxJAp2v
SOEtB+g+cWDGMTyhLDGSfAIxdae+xD9S1QPuEAJGkP5gMEi1wi5qPWtDXCJk7PI5Yx8uPfIOOEI4
GKSnbGTqno9uAgThEZw3XAc/ProcmL5hfK8TSkyoPUrNnl+U8xBwE34VEnlkf991//qeGZbHdeKt
PZXebUOSOZ1zdGwBnheH59hcNwTSfEqOam/a1zU28+vm3uVkwZfnySTrXsDQ795HZg99G7SEeSg5
449yP/TxB7kwRwG7kpPwPLkcGAw6763vOAIv4WTu3d+H8k7yz/hivAXYoS120iAcdes7qqOcKIf7
LvkgOuNUSWTfrm2GAOQow4Ru3N1n6MT3FavSh0+ZY4lPZxkDwCZuyOATCDMst426ZJVwScCj6U01
oBI/dcw1JQac998BCOq78kfkyn/nIeeypvOdYaNZVv6Cb8xIPAJ9p+7ivsDbtcKTP+ArAjHBYwVh
RpjskIThhnGnSPkcOUMqSshAcBpv6vc04gPmpCCBbwuZK7BSdEFbnBeZ89OUEXkeuVacYN+YUP4Q
y1848UYQ/HEfN+Lpo/n0O0Ook08Y24eDpLsMEgkyIo64x+HwoKOeNCOg5kAFAh+DD4ZMWGYQSSiL
k51z6KdL1P1wbvOSw4Ieb978N7ltZLzoG3DjDS8e8Lr5k0Qcx2Y41swum1PnGh5Gm5I3H7jkCGf8
Dk7DsOTEr4xB1JPjyEUIw5DZI4ko2PQbv4J0owLMw8Dk3Jn5tREIQimheYIsPTptKMrjp0xIdhKW
83ocR5xIFhbZBxc0pwH3VFvzOUtjQDGP7GyncL47GSdqS8x2gFTlsVjmN5fZzeexdMjxkeDnDPGh
6VyXIpQxwPmh769LFV3+fd4IVumBpaedlvQus033SEeCjkdPBlQ1KQEYrcGYMZTM/KTDBfBWRuPp
ckhkMtBn9q9zwovzHBJXznaedHgzc2JJZBk7r11DLt49EZLgARInaCMGnAYomzIdi2zOHRsYFBGp
tnFFFDn8lAIrODF0zZZ1o31q/NbobxRlkPUmMulsMbh8BtV4KOnV5auFE3XvGIMKWgM6qgds3eoy
6n2W6fzeEWDkaaih4B6zJdME3gxpFZAQ6brhmlmZDDqEtXef9C9QGYSF82m98rhNzFTmheEwHXhl
1OOu070PKabNXZHuAy7iQmBFaIlcHzGa92QSFURkOKzyRwIsrv42Z3qyZvgMABw9ghkUDWOqgk8Q
pqqFYGV9R+Als4n3yNwgt1LZ5VGFs4pORZYX82CSdJ9YL4ZgQgtMgEcts1YGHU4Q77W8MmXZUm1O
kI0z5HSuG3MUb2qTUyeiod0YpMf0KLOLP0U9zjspuFPMKkHBARKfwCfMa1kqpMTkT5/lG30EptCE
BbT7vQ+MFLtXytViT+INKh8dU8NHZlWi0OXI3kVUeJ6fOgiEyjSQT45k2TNJTh0B1HJ+5Ac/Ho1G
c0aOeSUDx2kA3CI7n4BrIFbkg2DWZaeAfY/dFsieW4L07725hT32KIqpinQFCXRQZzJEPT6B0asC
ZjPHkkES1/0ht4l7kLHXsd7lTjO10qOk8+XYnaRok9cnk5l4yoU5xAczKDGXz1W+lrLegY7g4tCC
uqPKR+wW5Mc3dBDGgJA7L8cN/7Nkf8uPfDpr4+GdN/zElsUmTg+rbGNyKFEgY73lIgumwoNZCbop
LSAKkMsjhwiwFBslQg3voBqdL+3GmmqyPjEmYCIbXXa5z7IuGwCzheuUtiYQciNykKTBE49DX6iD
toB3ODhcyCd29QkhmFCjENsQE+fHv5Gik4q6IdsEK36D6RYQZrHkNaRdv9R7RbND4e4g7ChF8Alm
o85GhlWXEZaxrtjB+AAxYYT6Rvu8YYQYqJ894A/kPS5MIyxP902+j3892SKY2UwcsRatCWsB14B1
IRDNxggpKe60XK25Bh/pIxRKaPem+VTuvEzg1oT8ALsSkZohl8XA/kCjEx0M/JI7fuk8lhz6KbsX
n471+Zmpz5KJgQQ34rfOBxTsGgdKJo3kHwD8DSDnQMm0x6605Ma8lunx0uGqGwYbJesthjIBloo2
+/9rp4GUmrVKQJsU8h8eWV/OSfFZMbIMWY9vFOnJWTA6jIdKbHq8UxpJHK4MGcxiRxIjd38TGoFO
IKo0nCC4SlduBvjiQ7+BnxceBjlyS3OC7CYDzqexdpk9JFJAWhiT/Ih2rKzaHb+DxOS8kDvGCYkX
wL5Fuaaj9dCF4DZKjZUXMmBYEAr5Th4CgAAwAXhTmF2pHKqy9MlCDx/gZGFRJRb2eVW7Oaoz2xxn
FFcSaL8As63OWxFizwHeASsBeHI7Aut+WfkYyrsQiodxa1dfMhpv2R8jfZl1b5uox7InHFcnoK98
IVF5AeykGsfoXroGAu/s+nChKMwBY0JmYEC+GINl0Len+SrG4Q3lPKo7vOwE7tGqT7isaMY4FzvI
VvibOSNH8B1c59CniAW5dP8+AFJJIF8vrqtFR8XLSUCgaz4bPI4VCx24cNIhP8ThOJSoR8zJvE7k
G3tEC0DUI+HHadBfZstr5N8yUzA+EHvoE+hp1uDZIYh5sOMyzLxOSInknTJl3/QqPjAJ5hohzcml
+xk0eur+tTovED8lQcWKE2yjgI6JuYbfFfVXuyQvRDW1h3w9BRo0XQFnF+sm2YQeILCW2wzvQQxs
nDJMq0OlJ/b0IQ1RIHIYYxrmmHjpHJf8pXZTsPi0wd2H5zAPVBgg4AOiVLTMVhQpoMSAEHp7YRgf
LE8Str5yUDR+qfTe/YhkM9Qtjy7hrTv4OHx9umty42G8/iqgCYNytoWUyOVTaHqmOWB7H/4FZ9gr
2QsAWdR3Z8Dd4suQHmUAqdZQFmCFStNwidBZ6eLavmijk2+ApSx2acfBo6Er4Cg7t7BAybymyoNx
AxVNLgbr8YDOEU2nHjs1fzr3AexgHuQ38VyyO0yKd/BYym2RbbLWNjBsj2XDJ7HNjZG3g6mSPNTA
5FYLCzMz7fc7mZtoGY+4I/xNbiYuS/C7gSyz67xGKrTZY9qQtPr7REFnPf7dcjkCu9eElf3Edsr+
zGbOfirny2Uw+eHI7hW4R3zI8dRlO9dgmsEbqEY8NXs8qTLDvyyRlkCAbqExpcymOyVCholvuma/
BSSdYuMYMM6zrTQDEx4foOohUPNhq9uCcOp6VDssWdxB1uenS5FB27S+YfYKT5TakCTaqosPxUjQ
0JhN4JR0Jo3Kj6sdllneNsJkkvZuTaAkCGfRHluLrXgE/So8drYBrII8Ifc8gMjl2UucbKJRFTvA
1bKE98VSwP12qSUR9Ft3Vhe12/UHwHy3BSFJyy1Vq84cp/0fTREEKOBDq48uTWtznW6+RyOIbRCn
mBkwT4CWoYeHdy3tUjKnrEtvcw1kwFHvGevvCG67UbWv9p9GW4eBfdN0hHrk6hdtYdynGmJFU47a
slUgOyg1uLU+FwJilhTAZ6LBygC8xwbYHreZxDUY+cEM0H49oDZ283k6OSrknMKbSWXtC6/fgcFE
djHtWdsLWBUMH8Q5ZNhuY/ZAYAyz3J9Gbytqf+x8WZufp5kIDtApXk7TPfIdX9taqUdQC45U5dQA
+rXBk7X37BQkD8a0G5IruPRrNp3rfAtml95kGsXMoZYicqhuOcXH2XuRntiS7WoC0qFGjHrVNbhM
nrMzJWKY9siYjiRzDG8999UGB8wOnfqJM5bL5YavC2COg2ficnNY+/DG32vOpQ52+DMx50QBfR0S
6aHeluQx2ke3QJtd3Tc4blpaKeYhK6x7hobAmO6NP1P2DGoG0LUSpR7OIzaIabS69sYf6zJIBvns
hOq0R5GPIglQmja13405/0yij00prUGie/XoIJNEZgtKAlK7ZLNJekDK8N1yFy5b7pr6P5rOrElR
bYnCv8gIZ/GVGUEFRBxeCC0HcEYUwV9/vrTjRN/Tt7rKQtzsIXPlyrXcj4UFDiATqmVYz30OlzNa
cBmmnQBAZoHeKqQoaB84t9jycII8QLG/H4Ot+di6hh9WGM3k7RHnv9Wa9f7AbqVFr7XELQ9tEIjT
uDWQWGvJCoAZIYxsBMeHa3fnj1UX5OHs3sXgAC9KugcDbIx0K0L8CGWGxYnWVHyF7dcUYISQ8W58
kRDItGZfhTx+xxWyNoDPIVOg9/Qmch7AG+PchJucUNb1xbm1NgBWOn02vbvdn+jsbUqQb9rxG0Vw
t8/8R5cDNqR5gzcgWX4bS3s2eJFvoAEwD8ER39J6iEqcGpawyjhjUAE6DgzRWk2nwuZ+syB1XMI/
5OyrR6a3kLChJ/oLiNKHcIKRktajsdlrxzkG2UZOucGnJfGn2VVvOqZyeENXLyaEMdhtWARa0pcS
Ng26EF9dbaimK4GARU7i6yXWFlS8GDdjrslIUMCmxvjAoY9ih9Ggy3AnLxZ8UnYNPkl3xG/wOSCE
hMhcTID4biC2d/qtKz0Hw+TWgEOph7bMhspxA3L1K7q3D4BRL5owmAx4wmrgnBAvVCD2Hm8lH7GO
a4P5Ss82gi/eYNk+dA+iU1Eo0lpHoTpsSNH+Hd/x5IuLOCeTLc0mYRlBDFdk+sA+4QGgOqafcbWi
rdpAobzGCg0QGGNMdduUpQHt7zD46/2BlYGRkD3JUUdn2hKohkSN6FWgfvk2BQPQO5BFGrt+hyLd
7CRSUjkgW/jFJA9ApJ2Yov84ype2qcAhItP1sRy1c/tuDzoGF8F/jBOXHIu0igNXvQ2pLwwZEfTD
BjadsVdWwJxyP9LgTgY7aPwwoGItMg9g1UYR0LhvRD+NMRXT1oihNqldsLFhJpEF5aIRn2Z9RF5c
4oIBdSLwUsrRxeSIapxNMBGNp877RqOEhynfnm6HnH1HZI7P86EhKijlbAw+DTd4BnXdG6K1h4zf
cMoKRDBSzyfUzqRpFwlotdhDuEHAIzrO0ao8quwAQ+RWmcmYw/AR7Aw3dD01kfhohTVhKQqajQmd
FhmmsdmEmo55YP1J7ZPsQeByGiPYDV3pgH5SiedXHOQA3Ntu+JvqDBRznLVzBIKnl4NQDuUIeQyi
SMlxHWBnC5X0qt38yuHXjzj5PKiqPCjCDMx8Aj+Syf/w6fmP18mBmUsXAMZedFARuMbQr/jdodqR
v04r6aHGPZadsxlzzIPZczpDIofwavfjKoLGqSjuh0O01JhoR3TzGEyWHNcB56d566uf/A+ErVHp
oU4B8fXvC4ECnQQRu1Gl+5/dft3C7BxYNTjRaCLyER1zilHKTe9tr6Mp40Li9wVOA1Ic6B1mOkeK
2T2kGktgAgWt9UaurgLZeEzcpdnLI1751cEUO+SOaPjJ0wSCpjzfURwq7tTduScpDlHz/+trL49G
ElY6vRg5TFUoOBY5IKkDL3WOM8DAdQ57rKABd30AzmIndao/Ah9ALfeFHGNFawM4F6U+glo+9HTg
J/vKbAJvXJw8eMxI1BcMLRvjfc8G/HpPrngtcVBuUMyk1Xt+tFAcy/YqesaL/ox4gjTbGgCkTZJV
Ru2znKZQx/Y4arKNOH1MAkNkcUD4ZRNh0rR1WnAfjnwOGNqUJ9h8I3SbYKCNv1T+N4pFOSqmQiAI
OtvIpn2o2XYU/v7qJRUNKBnnCYZJG1BpGMq0uneWacQg8m8YHBY8SL2MthwDbLXJCGMZsjdiBgKj
EFYD1NkGGoZYkUbg8ZfCTqN3C5VBUUUVvdR7LIs/AmEJPof3KIGSqvai0541djZ28RzVDv1NnHjQ
yPoIHyFG0kfZhSc8Xrv2e4BFBtndsmRvpbgv/jgi+Uckh/Iu2/Elkso0urKVbSFY8gkTS4yfW34z
PMOo/OmqoopFKx6n8DeqmGg3E+YO5gRvFE6PRj3/zIk1qAnoz9n3pZGD7AlYOI3470xo0/T7TrX4
MmcVQhk4oqQS2CkRdIgFZcOFH50F17PLjvASmVMea912W+59fj3r7DHH9RU2HOSbRO87DTFAey1S
U8G4TkGZCnH6+O7Q+7vPoZEGB211NeeD0ZA5rg+DdIMiM3Kiyy/is2oqplsixo3+aZw5afwdKUS5
Tec45/qKj8iO/mHpo4aNaA4eCzg5bROv7Z9ItQ700rTZwkw6IZb01SVqsYO+j6bd2zl/MAJLCeqt
wbjp4JKhJ1GbBgeYKVFJGhGiw6G1PzCvRU3d7yHbuRcfebcRMl+T0rBC875niKYEd7cGvkqEH3C2
smDgEo2NINBwEO1Q94rvDw3jpTcvpsKPlD7h0PVswAp9LXjH0g7DdPomRKXevxaJqMtwVI9fT+M1
vcxoU8OhzSE+Q192XqIQiOYsnCtRB+FLwL8XjRPaK4EdAylLGzyMPgHFC1rBGeIIG/0lMxN2RUrd
Jgx17gGxFyxH+efpr0ZGxeax8ab5uOe2EQi3uqAkcQfdAwUMgvL+uEWJWkrkPRhSYmqO/iB0QqgU
bJFfzjWse2FxaHdcDzGmHfgF/jipRbP4QF3Sj4D2xLsLu6G62zipdKjt4VG+LRfwKMnZjvjcks28
ICuG8DmJiWAOlSQLiTMIMwZyJTMStyZOyK5fIqdMpM0d8Oe5VWCqnRbiztUKu0657a/+0ED3Xls4
38hvnqaMzxMMsz3PyJJ6Cxrs2Ksf9tkgyLXe0HMcdvVv9A7uoy4706hFI16xHroJIcxAe+S0mDr3
XNKxulLTv5RlXKrPXUq3WNMsKIbyyGyCNY5fjqrPkNoqSmK9zBhe51WUriTkuqdR5mIg8/GuJDkd
tuoJ0XVdkc1lAJ0fK6t1LswPb2/7NaTeDvL/iz+7nOcxpxWH3G0HN60bvycvv5zm6+a8TwKr6PRB
EsC9MnymiAjPdgtdykl+o78fslqlS1RESG4MiHG3DwcANiQ+PK2y4/S0+p190OSOrhITSiMZrfc3
T2oZJt62bHxQ42AZ8Palc4Vg9zU45x6lRjTKW3LO8tnhzyF+RJshHvOaFJQpu/JdIrAux1qlE/LF
HN709h1taufYJCo6zqsPNiZUB2gWIrj7xPWGa8IRoMkwXQ0xIEGm4BfHJPTlNaVPmHOW194nkCNo
lDi9EOir46NI//z7UDe/NoiRwoezbZnTGsEeuQJRIMFhJMRRdi6O6kKC1U+chZh2R3QFqdwRNEE9
GUG24ycc/6XH2xUTeBE0RJ5t+Ti0UVIwEJrgJ+Zxy3ty1jOxCciZDJEy4ly67IiU2a24QMlbP0qr
aRBA0Drg87Ek0IXmoV4nIsMNJ8TqH8iucNlJIWdkIdEqZeyvhBvgQj1QsJfxQJ2Ud6nQgZUYQaLn
lgks65feiaq4Vxv0JmnciTzm1B8uW4TQcrDL0OMO5sFLke8TOhNgoSw3XG55NUUg0FRyutrgrbYS
q/Chwu3FlyOV4dtyrk1ukVyVfsyffNwTpoZ8kZNp0D3KI8iZVNvEIu8cEVjjWPUTlym9S4S3G7MP
lIEfMfk2JHFItJtERlAfKDl+zTOuBpRRIKlbxYYIlw8JxYoYvnvg9KVdlWg9s5k4LuHKQQIaj0vw
HGK5Jzn2rwTDFNYnjb9//+6PjjZ8F8xjOcoTflDpPCa5rDxoBB7ZhlLeH56OkBnoWYEd8iX9u05I
QuiNQVyAkm3DoGGmOjLs7QNzAwJCn1BLeA5CJridPWj4L4IHem1YTxKWdUwZPZQ6yPdk3t8n2N3+
GBJQhuRx7UgwdHY8rihP/seUYE2KLpkMDd9X+CTNA9o9PH+IHO8HydWxNeZjfCWg7F14sdzClxmg
kD0oNdkYq4as+XfBr8kRDy2jD2X1g3zWBzGhDmU2vig2sEaLmNFs2lz7aJHpQKE8Nm3SISxoa5Uz
6p2BsKdMsdsvniKV5BPIGyLV9VdKyqcABbDqtXG3vcphlwoS2BPxSkqE0FjkxrojYXkgK/K7SYhy
gN4TehVayfgeJxfEv3gTE6AYQrXIOuQHqZ0MvKFTQPdevT4aXeA0bdBw0wAwyylx81PK1MGdqreR
hdOT2ffBd1Bc7cIU19oYHtl/PwAI4rx5xHjmY7CTe+/rjysqXsY8yQEsvoBqCqCxQP1DkQTvA80L
J4BekfyKebCyJmsgDz7IA0Niwb7QiK2wi7NEtHbAxOiBPwL5ncnudz9InzPv5Ek3lU1YSCcE3EiY
StPvohFezCGJR+UUQbEf3pG3RMTB+HqoJFdGPm6p9IDdx2fGbvpkIZuEiSTIEFJIzPusCyKHKwJH
8A6AbLIgpZRAby01AkYIcZWWf10gK/EySTXtnsvZNVh0tvSgE2Cd93kbYCo1M2sY0smCzUtIKtYh
9JKwTiCTu1UABwHbml2oafWB6iFaJmHqfz3BjWSLbLEOJZo+k9oP/ioT2u/WHVNKMTGopp8Itekm
FZ0nyksyjU/RAzCKpgBLDlgSPZemOmqxRh4rMfP/xseR0OE8cV88TQSCwFSZafCGYdSJ6U99QMVp
jdc42fCHpceDmqEAMq0PqP2xU+GiMym30XM6fjljKABUPlfNcLBDHLy1o94RHvVYgNUby11AbbXC
EceosU48RQgPBr2oHXbDu7sM2oF0tnfjz8Xg0QGBnbWKcxLuOhYUxG3rk0laRn+GlaVCxeQ/cTuS
7+ZznltEmku+tALGM+7zbW6hn5ms5IiFjGGTf2EHcZtdR2ORjYM/bhIXEpx1EgIxMsxJibXPa3Gc
40fKyTcGO9xJuJPoPYyBMItG9xIJMf4tIZB83+/iMTScXBY4l2EugQPYeb1tb6AP+KT8ag/J1oEF
exvdm0aASrlDeq6frd4k0ff//o+3kq/C7ISs82Bc/JwxvL6HOOuckS144gSk5AajB82imCPh8dVa
DE0YEVLIh11FGqQDJ9CXDAaAfCtB26rr7IfGEDBnK1738xZlyrt5u+sYJhnybg/7jilQqv1RR1TP
+M2K4lUyvdJPSyzjvBYf2BoUJr5wJovwzIYnx9ITUzsUy6wa4J0BqNzWgi11i95ePsQOkrzYG1KU
dYjnn0BNyyZIhKC/ajbqeTeyd8Waor7eAhCXJkbI1AigsWcwBmetBQHmoyre3Vt4o9WxVH3Ea1nj
qdlCd/a+79IOAWaPDBStrsixmuddAaRZq9kQS8DrPGXRQenrILN0RPPrZ753BE5uTxH4HNWm/9b/
Htwi2aujliy0nivivqIUCRpiDQPmwaQzedKUtuDBnmEDixxqAww7G9+ASMaJQ6BKCM+KxXFwHDaA
l4GZ+TLtWc8E6d3rPOmwqjH/fNrKjg4A/zo+9nTUR4leybmyoDtnJHz2JEIytEA6MEmgAcCdDtRi
nhAGJCPOjZad+KWbjWkuoIbluS0i+nEbDZkyIpdG970CycGgVD/OXww//XsNY6XgdPtSH3FrVOFx
kl60BlguFKx5JBgWITnNL68vI82N0/jGM5hHRUDcuQEX4GxjG8WOAjvTM0JcGNpcscSBLzhaNGcd
6/N3pYdc64p8N8wzo/b954IzadZBHbqSDOeE7h0FDdYcKDKRqstG5LKxsv8VkPKMx6zqW6TJZDdB
B+CssGjb+cwfiP7W/E2jOL/dIeJu7tHsoTm8digKs59Zg5PZ3gO1d+dU2Vj8AdBDe94mSv5Qe22i
nAc6iVAQrQ8xPWAaehlTuCFYF9A7yAEB0YNjpLZ+RWCIkirbRaGBqTduDvv8eZ/4LH8mIdrJd8p0
3IiZTrPgbX3ZNe9jkO3uSX+5Va3XuFPSeqewPd0hha+3kpYNKdCwI0jNATNAtoNU9ohd16lPutRU
botBU1OiN/IYqyHYr57N/2Txt8KcSGUxNNp+OdRZUm990dhX2N9UmNVRrLFaYW/SXtHG42KH3Zs8
7P6OC3TWbade4S/4gAmF49gV62vgSAfS8CydZGTorfUHoRhHwIK6y8eirrK6o4wKx2VFcxquS00H
I0ZwRpzv2GnuZsrGFF3RRazCftRC3gzDLu3hhsouG8tCwI6OmS6psDtk5omzDpnrbUvOigrsjSCX
WU7+xXrBi1dWy09oF33p7g4bRXootDZp38oiUUfi+t/NokVQ6Ct6xuOK8J1PQiRhtoIq/PjYsi8I
I7DxTU7WdV/a1z0ZbXbWb2fqTnltkVozYED7WofcmNZSQNIsuOHrczW+9r+5h2KhJenibVqMeeBU
b4rxa/bACoEiG6cnntAEaFKqFWHGgigl9DH+LCq1vcPv9vDBWbA9fbhX7Y85QNMaWA8NaPvWgnnN
e+D8i0UohsDrAbSA8RvrBe7gAWtsP1iAHFpSh5FjCnXrIBVk0SrGcrMkx3z3hn2N3LTIYU8v+g3R
1NzCkwJ7Brl6ZnwoW5gVM2pxHKFMPe7Z16BHUCGdDINFF4QI2wb5zLQ7yPfA4Pl81NZcVks5+8wx
00MNoaEDGiiUfw0Ci1Zh0St+w8j3YvTQoYazAB9ienqKiU26ZIHyYnwBG4jkHDVgkQYfjXjEPcOo
s+4l2KhSaW+6gvrGEIcUeFfsPuWo9RyVx/n7NKZ0g4TFimLNbdV44eNuHocw6SaVtBbSvcwl8Tdh
dtwIh7txd0Mi/dqVERDkFZSZ30MwiGS7NbSvdKTSJb9qkG0JVeJJAoQyDbkel6Lygxg7paAG+1Y5
UmJe1ZdUnL548EguRmL6JdkpHfow0hVtiDEGz7vSITeW1OVJzg/fyl6/weLV1458+bYiHa2cevPG
sh3hSu+xy6hXoAzjHF1y66OLW7wtYPi6RZl2+DVTSk6c89B5Y34fCQPKQRNusAImB2OTNwGEbpGv
V4AsyA+ScP8ulUna3icAO7rSlkAq7sFtc/okMsSZ5IVZCBI+kRxNuOkVMZ0yImFAl15+hjDFRCqn
56d2WzGCZdPsbzLmNXrl8OFL8tfmhTslU28Lil7iHwxPQVAQjkuTqlHIr1OLBB/4ZfM9U/JzSWIl
AxfyvSTdyeHfvwQjeEVrU36TilaUh0TFDGVGkrvhc1JnYEzx+fWbksqyDdNCKXgGZ96Xq74cxhJw
Q9JDBoGxk9fdGRTCTIscHBN0J+N+fw0QDDd1AcnHoRdZoDcmmf8G2EsbLP8NjOAXciWSY8n4JeOs
dLJHwcbAOQQ//sScCoJLyGszW5AOVJYqfUtQTP5HFMWnkYT619RA+ZBYWexySO0pM2yw63lRZTvb
iIf+/4kzmxKbySV+H40iBm/7QxoE8UU7ibY75Ftv1unoCgzSOHIzfEOroIwUlE4l8JbvyM0SkmqC
OZDqy5DjgKtyt5UOZCHwg2TGpKzEK8egiB8Kpqz8UNJmKVyku3+ZZKX3D/JJkcESmESghX+DIYNJ
hm3LJJJfkYqgDAxvUQPIg07Qd9K+6s0cpoHBP2lBqNAsGOh0IeTJJIWu0aGEyjPbPYhi6XZHKkRv
FTSAwBf9KWa+mbwnQA0yf2oeCiOVqH3o2qxUepd7RpcqFv8oEEk0jnxSROEG+bhM0XqYXC8jeTWc
LJyP3yOaJj7YUZEDd+K8YdxRCvxOoLRjLdsYFzerxDdA0R5Hq5NsLpH0K8dw1JSgMSP5pCkJFh+8
RoqB3yWxDDx8WEpvGgBS6I9nMpJkLOTSAenwQOjMZMWEUML6Q5nNoNkKxmJvCocM0mRyo+WqSdRQ
a0KgEwYy1GJKYhhl6bQwUGKgbIS8Vr9CaPYKrr8lrbXp/2QIh3/IkdEq5u6E1AsNezQcqlN58FIc
7PdJn76LPKB+FgmEU8TyAAFrmAInvzui4cRt0IEgGn+knRzhdAx6aDoO9DUNNhH5PnOTtUQLK8VX
NsTdt6m/Zj9pMFBCm/LwpPRvJkfZDgMa8x6QIllg2c39aXqd1z/vB2wYL5A3iJ3gaXLPgY8hpdvY
cnICksEcuQFem92IkENxngVKZ2ZGdexuwdse/+DZi47cyou6PTA/p8I3yGotJ+fsqHk3aJXWaXXZ
XdAU9ImYnjk4YGN52X029YY2WLaLoVbztXznREdSuhsuB0smU6onA51BRFGFh0p1ClLl7wtWQZuF
wFbI5sW+Ey2/bAg0euoKEg+2C30cbhr9Kfzeh61nKDXDh0+N/uU3x9MuzBsSQWLhF9AymzjBmwTl
eOnmlAvaD3XvRKkpUbF2akkWCMOPwaM6dsQKkKOUE7Q5NLqkofoWys6qCX19JqLNtAoC/y9I5sfk
MoyWC7D/WBAPkT4sstqCwvFWjDdFYQIViLDme/wrvG2354Dvyn0RKKNd07Mo16Z6MUcsC/spCAcw
gD4WkouSBhPAafA5cC34lXkyg/Zr0IcnjfELaBVULspZd38PHtxr3+B/5ywoqBqQOF6BATgRlVhO
UEHAkxE9dUg3wMH0CsAEcbCicxsXF9wkOCkffoeOKEFjm4IJ0+iFuCtAKdshqX/C0cBjECSCjuof
lwH4ki0G7xQqsyi3g+3KZtaMOUoEDwV68dCCBqbDQJynCgQqW618U/Yl9nZ0eAU+lf1LGcHr+9EO
uBE2wcRiJ44T6+WcdqCww9+vwTX4V22H/iAL8GjLxkm/DUivEAvo+0KrCKab02GMInm3TywWLgpn
CVu3bJOk1VxEkI/3Jt/QIMbmBx8hBuYV2xfZknumMqK8LGeYrF42YE4cAkL2+S8eL1wlfiqcAf3D
YPmJGwhFcnDKxl6wbdbGWgDQ4ZKmuKv2aRgUPZnb55D2LTZJYNazbPoUOTmevvQmy/ZbbND8kY+d
wsvi5vjXv0Ugfa6iAXQzmpwuX5NL8rMM8PhrJugI0lAN3RCpcGDM+yYDpQLY5t2ntJryPzI7GtLe
Md1q3Dp94oM/2q0vdNy19fQ5pvZ8hM63ZL31XfbPpDnu3KeATDkOQp8DTT6YuJFxU6FLDOiIQHE0
k9MZVdOgBCHrQPfKk2iopcOO//4JVZTSP7gRDHe6Mi8a6leIxVsKGroDzID6k4anIOmhDqJ0fN42
TMpSxJ4eVcqVbH03T/SHnyYcRA4FGvJ4Asr+NWX+Z2sptoH0lBBFfVhpWh/PVDy3KlA1JbLOnk/p
6muFWK47V8SNEAQBcgXnZnpoGNNQokwl00Z2HC5X0yh5UnKky9G+ZXlzxoaC56erMnr6gGMfBCrM
mwKhE/Sb84IIlJKDGOcJrkzhTToeES6QCNOW598x3xt2LKU9Ar2VQ+6jU99/tPVuDq5F88hoLc1v
1P/f0BjoKMdB6YuA7nXWmp40xAeQpLDongfPSBt6/kbSR/hf7/mzo1+Rmeuu0u8Mi7/k7uZfg+iK
05umuA/EiV4/ZJY0Hg2bHyoJfBea1xV72Dl8OXtAvhMw22pIobEG57Hqz7y4D7XTM6g6+wdHPIa5
dOqgddUOrl0MPRFLJ7GvkZFE0/Uc97q7ThpmwEbZ3eVMKgqTaaV8Mg15tKpyB2DwZ7s+lwQxsHDQ
TUnRkyhZQ3DimGZfI8GV7UFJ+O62FOeCjhOqJo0KQDIt2eqwEVCWnzLTy6HTGgKFL86DZV2YkAng
ybSVm/3uU6WEggZXtRO9LyPl+nBKafGqZ8MOZuR/gwthRhuWyexVuynPq8rN6hkcs5upvMITeiFo
IMhQc4yANrWSacG4dZssud6u219y/8Do9Udg+fSUaP2baG8R3jTQ2L1P2wwF1PviO01ata3g2s0B
mrXGfXmAartZ2zkDVrYq9PRSRFAxTuuDAr28ZzLlDdLCLgd2/mD0lS09g6+mTyNWQs7QJDB7Qp0d
TtB6INrpKHPRZGgNa1XPeI9bCczQpm7FjwdAOT246ucFfWt9RFjP60eh2HRa3KdKjeIAMI/M7AQx
iuFrhMYDS/DIdwcFTIa7W7dXxwv6H7XiFS/vhX5T7y/NO1qjntSDiuyopv4A7ASRtAe7sEOaD9Oq
VbmNXjiAEvUM7i+IAVf4NMo2f3uX76yZNNfX5issYpIxeGMnphvjSIcIDQDoZkIUo66TbAZnb9CJ
k+EH4uXiCh2jz5HL86O16vzwq5NHq+PDH7Rf2uDrJ8WWRpvk67QpArPD02+UTL/DTZlu4Oa+lPlN
ce5ATQggPfKAN6BFlk7A74m6UR4/aGVCqnqgt2oqDZ24ezvkrzClvRsK8fGt9toelxh+73r55fis
ZpUCvymi1ZDxrKu7IVscrb7nEe0uKfL7wwvoz+Iz+rbjZx71kccqpJDFw+kPHtKVh9HXfdol1xB8
YlpRCeIktAb1pNk1xdb0qn7QAIKbYjWhIC96iKMi9dNqmQMvQUAfybU6UCb0MOidaQFr08mlh+32
NyQ1f5pNiNHfCaWZanWZN/T+0IDaolWJXq8/UAUBg2ZN9oJzSF18+B4RQKR/x5Zdzb4ULDqFy044
DI/7+2cMgAW7Y4v6TbJKLxGBi9hTn3RUI+E78PUdRgZ6Pw+wtzcKPHSgQFXbfQdw1BDCsYgcETBw
hyG+kREi0UBv5ba7/D7cD7AqIQGMJM6cz2aAkOhx3Ked4WkoXjtHmFXLWS8aUqqsgXbfKGjib7lv
1Ji7mDE8jYwAu/lcA/kMH6PW9tGClYfFOdFIMz3ccGe5jUFajgT9CAL3QX077vUE6hGc6+BMZlKN
i2t8oTLa0N9gtEfgEQQ5iddviXPtjMuXfa31vIBKz9GLLq+yy6+jdTEkNAeyTq2X3+2uSPcBE1KQ
5Df5QAP1L3jpWue4hbfIKa58BqSs19vsi0FbQn5mFqgGpFYXBscDBPprPMC8L8cJqjaN5iSnS4jT
Sh3WZjOtxCP0ubul4L/Ew28slOxBY4QcTq7oXOxOhYX8p/1dD5Ff6aCfUrvHltNABaQTlI3x7RmQ
jaUXT1FAkbowYtrBh124mn9AIb4NOtPYiFDoe8N9f8MnK9nVLosmX15N9kti5MZ3Qt2GYLDPznSj
0QGcjbQVBhQzl4IbW/QVjSrJ6sjTWGt9XGE7d/371Ftn7w7NIoXwUIB74pWlZ8xcZCeTKSfk5QHG
SCEd7Y/XMst3r8rlsKsfk5uy1S+MCelxfgyG+Thle0gpn5/gcI/y9lEfciAmlxnuHD22m4zy871n
oibDNl21iTEUpNOso9iU3KdfnaOVRJ/on6a3UXaibY4dscMeVbKlcyih3HF2TggaXSD55zAviHF6
Zw9IIedMYiM7kpm2OGI7cCU4B3vdPR2xJCS3LjundtohHnFGiY3w9SofjxoLs8q5eeRkkr5SWBfv
HE5AYAzr7ibYDohPBw0GREp3Y5abBFFQkU9WO0zH8WckKvh0clB139bi7XWSv3ZxHO9QNMG8YaQd
gmAXU69BKoJkUqWkctb2e54p7m+q51mqI2oojuVYKi6WnLr8t/AH5tmtnAv1vR49he57IcZWd5y4
W9OUG5I/AULCP1MxzDrV2XzkLfyLaswO4pAghxY9aB6qKwM9hgtEsZugFWGWYBeAjUmQnCPRsnN3
yzXwiTHGL0cfU+kmXWiixcLvv1Ws9CStWkvCKrouS3YQsOJKjZa0ihm6sw8diKXLoeqQdatyWSpz
XEe+Mm0MjA66yz/WQItQkNzKVnRvdVNX3lFs7SLLmjxUw3CcaOrsF958csRddKOi/He3oP37YjU0
1LCREQmWaA3Vp46FWnHmObEbAWZWpP2lGd/Y1mrE8D5qcIIDCMUJ6ZMfAWqN+VhPdTX8ZWczxoEA
1sa5Rb6UhlI9VUn/eeVODCBuWrBckwoRlfJJiDmdvvq3F0866R4AK6DBSVpFf85Mh5k85vG0ImyF
EkgbZXBXrb0fqlMqbKbz9ycMczhbkWqtVp4RSaLqAQPCyyfLEt+oDqNMh8qiWKT7QAybuvEWi5Ew
PFLrRWJAEpTdWd19cLiQPw9tvllhGreZBbjpzRHw1DGkONBVwx8pv67lxqVdmgYTrBoOeOqORoG0
XX7oSt697R2le9zgf05Rv4sedlJEb/LMB7+bufC6WC6FLB+/Rp+QteThkrmQm+Aksg4t3wrXko5M
o7/9XyjGcNMo9OXL7N+w+QtkcqZYS8rdcHqC1PEj+kvUPUmR6jjT333yWywDLsD0pxFFTFZJP36D
fdf2uKfeGE5ZJ3ct9FYMIRQ++XNUF4sb1SqLf8vECI0N2kSl9Wd0RqqT6s5QsyIslUdXNhO5AWjE
ZFkU6VVXMRLN7a4fUCJK1jiKM1Aj7ugFHcVgdA3dih6ccLweL6fcMiJCoa+oGCDrTATKqRr5MzNB
8lyxegoRBeIOp9v11gz//v7C6DdxphYCa9zgalQZc9FKOhweBkRm405xikLnutJlhNHmgWphgRWo
Udmi3E1RLKwcsQTv6DhrAiCofW1qoh5J5jqgIwOGx4wS2EmdzM/mgWUHu1ZdukyGgBSPFjF1aR9m
h+CfXc4V541gd5Ct4qGxXbj60nXt2WFmx7TV8Mdlq5qnsGHHy/E43u1cNoa1DJnMIbneeu1UKvRh
Bh0zTpOpmckTyQwo8JZneaHjsC5Vg1W8WTkhj8IxRiNDs8Qbx1kzjFNewNcRw2VGiPFyLYepb05p
neKqDDEpB9Xa9XYt+wQdZO5Dd90lxT2Zl/KRxpEThlMeEh8x1oPAdmMAIn40htvKXJKpOmbzdFTT
XI/NSO74rPmLPniX53HTpuPJvoqxmClrEV9eNZpenQnuwdRrgKmlkVz6xXn3KV6zPPhEWvdg4WtM
VOGO38U0Wk881JUozYrr2cDy6RLRAHbgmATRlq5WvBeXoKhMNMSW9JMDR1MPdFsPcHdhbTPLogj7
ufl4bZqhFTrrpXy8NZ+OgZPxQK1PxVbESHVurdJ8KlZ4qfLnqHpfzTNwGI4cy+qrVvhvJew9b+X9
zg/Hkm3VCnkLZ/8HvV/9YyWwv3qex4tFJMu3VgyIEf4emTppaYYlb1mpFBacfIxoH0bD/suoNKDC
AeqbmFW/3PCkb5toOywrU7YJtsXpXlapeaUrrzSXdD/KXOlE8ZJNPoJFKs9bTgXG04QfLZNF1ujH
9Jww1cM9LqW+z/f4vmpNuMFQ1jzHomGsDINRReHWqNEXo12svqsLhyLsnQ24xXYvq1mwXo4fUfYQ
j7LxbkDfHz6/LR0W9pIJ5B5YD3JTcubZM21kjxvqeqkHO3f6gMTXUBF8Gcu2EznOns8uGxUzEUcn
HoNsVJxNPvQRKB4v+TSyyVgTWvAqo9GxzuteE0Eb9hT60i3qaUPugqqDFTe8wD3ojR1HDnsujzbK
tf2T9E1uZY1XtONYhS7PmndjXZAzqBwS++OIZaMZmmc5PLowjMbIFsRM95xzdbT9zcNCC466Hbgu
H/Cpx3GAwyW+yrLS3cDmK/nBchccPupMX5tcQM6Eg91UNU6Q3+4/0kaareOltSQm4DcFJuOeLMty
zLUZEshqf+GW9XNmKvx7QKHF0rFkuWeqE3mAjWxrcnhD9OD4XnxZZ77v73mEPGMVo6qJYUV8Nq5G
lZHPZ0xm84Pd0piRfX311DSPV5YLHNghgPCflmlWyHHHCOHUi1SPEaoL3pS572xDXitHYcSyUxc/
joK9WBgbvCZMcBP9TGGcCUP4IKf5RxtfHBYwTxAmjHAXfKerN53M89pmR5uNPkwa+0PjoewFvKCh
+ZlmrLomMZcHhRkkXYxyBxoHEQXr1wgS8kAltW6FVB21IwRVFzbKFObHmhbEo/aelxREZ4C1AL0d
Qh+02bsq0+M2q9lFrY7dg+eDtV5PWBFUt8/UjOn501sUgW/YEst07EGIfmNBf4d2nrKEevZnfGnR
t6V1OWX2jxU2tF8no5O8/zJR4iHJYiUcXQRH9ZZaY7X38hXqD0fzG4H3rlrekaPOHphfD0r0Ozyj
IvbYQSvbPaFOhbBm6zgZyfH167HJ7JsvqD7lyVG6qjyoon7zRzHOkf0kUOmwP/CSHdxST8qAt13l
dQ9Hu71JRteQ3p1dMlojLQb9cS0CbG1t29bAltnVIVN7wKtUiI43OKj3FiCySXNbZgPfdszTSlTB
6PGL80kJtpvQ4Sz1FPDYZixlNg5o1G/zUETHzmEzvvk/GBilrxTN2HT13hSTm99YDpf8nvgxU5qg
niDabbDoODIKtNeasXJQRjCoX7w7khcO1UECFXBfet2pxz2FJIqY7Aucu4RyK5xiAFpoeR0uIgRq
1OaokAlpt/SgCZPNgYribkTHFSRUYef+qNGEBVnI9wc0LtvFhhOBYfSloPeI+LWxiLQhVtUGzwY2
+ZUy/ygdgYsLffho/5i2JQMGxkjjXPdAKWl0gVwNWI0tWfSv1meCCwK+69yCqJ3xDnVcbNAuFV85
0hcnQQatabzjJ6RCKqVo3PGcgbF7y2MBH+I6KYEA/h4owNAmUavNA4RVOvpwozv5L2+tYMIqIRNc
bJA5GpZalHi7BxHR64+ApnMkVZEF9AGaIRZCfKWOLO41EpOjM4OGMVHiGFBbwAC9eUh92LogKVS4
z4z5g/0df01545zSAfAt1eksJPbif+dwLPEQ7/ijSEuzIi13WSj1azl7LlEWrt8xtG21t4TmCmQu
4SUDQZDDswVv1cYA8CD8yytsYEllspB3Z5D4IWEXVVa+vqhLQHXiOFQS0FcU8VfM/sZChzbJPiuo
wJeIv2lqklHhU0PYNC6RMMhLh8CcoIOLoJ9DKoIMALRvXFYLpg89TRZtaDCVpSb7MdiHGzbZHyHf
y1Osdwzk/l0CnAHcy3D0luI4OJTMAsVUi3tigMCVGUkK6DGUbCZXjZI6EU9LdLAoX2Igiuyiegyv
0pFGmYOBrJnQfeBnTB48QH+IzSTYlBMqJjQ86wOfsU8HpygvXkHBpxRapJ6Rb7ojRoB3Z5JTy/dO
PWPwJy+Gt4ZaD7NwBJMTYnfUPhTx8A+6gt7oGnS9FfGTwgoaQv/xdF7LqWPdFn4iqhSQkG5RJud0
owJsS0IIhAIKT/9/a3ed09tNu71tDAprzTnmCDwV9ymGtRuFcQnAmcKsD1oMuUfCy1UwdXvrhHcb
b0L644cKEOdFtJEm5IhxEHfJosLekZkGr4NLlGMg/r+lAzesZMEPMMvgZIuXKBBcJoHMDrlkMTHa
/TtkcLVH/PoB5hUZ5j7863GaOXXiSoNFjVhPPnGGnMdO+NadIJ2Xh47rVrQ9qM8+qLl35j1bAFl5
YBPMV0KeRb0r4qcjjBmF3QkVEJ4ru8GWzxtn+gzeHZtOba1fFhxQWvCGvgu7kOVhvd1WFhIf6+/E
boswaJldxQ1eUm/iO0t5i5GHLVrqDjtNCU3rNDpieWvbcNC8zO3G/wp0NvS/nLhb+gc6MuEoOl1T
sW/XkHFFMw8RnD8iVvAA1nA4UfuwtbPt+z/opccHutuTOxcd5r/Yvn9Bq5f5lBLans+pzTX+xrBE
4yiSvG+YtNIfbLdbgGkWO/rgi4AxaIT4h+f+ryS5UStdTocfyj1q4+Xc327/fPoGEX8u6kFRd4le
Urw4WHncFBQmJ7586YlHZgYjnljYuYq2R4ALoglYsupc3Bud1JIu4HS6UPGKMtWdL+ei8Oefy2Uu
7EJFJcVTgNbY8wt94/JEUzNf0lHTVXSIWzsLkEK0ADQd1POiiTjdYIiRxPuAScWcz5u3WxNuDgQx
QAmESUJrOkaAOX15mL2PE2Da9V8+jyfYR3i6o0JDEOwTXDX8f/80FFZ2OranW2oKjpf/J2JiRWV2
+NekcFwuIqz6t5oiNgby4K1QErvBzRX9UhC4omUW0Apm1rwiwfI11rLLu5qDOP0dSAG98d45QZ0H
uxEc6S2O4vpAfqIwFzpQYFYeXR0Z5k+LkFCbK267Xo5cdzrxqfkYs7Ltjqc/Ns0Dp5aXxWG4UJeJ
YnZ3EafnJHo7hrOzpftwb8vTiVcxv4mChNPAX1Pfe6U40sIOIBsjTeUsw03inieYVIjASaazea+C
i+iOWRGFed9lieEbxwZHRZxnuSX8P65lLidB5YC0xULT2pTjcCTGJ8n7CfGnz23NHnKuRFJ1Z/1A
6hBOwNh4WmudpxTDY54UzNfGOc4WncG2nvDDFxh44xN5TljMSp6MKlYUveI0iPeXYFzKJcwyzNNS
ArMGs9rzJZY5fkTMGXDEy668g9uOS49s+SmT90m0prxzNoOMIyX4uLH9nhNKD3GYGheqXwadnKuL
FnOTAE4Nx95T5HLX9sq5zmBKL6IdC4YtQTDMx/s1cMoeFs347+c5nr24xqzzvbZLytduvPg6Gyw8
KKsZiQX5uJx9HcGTJA/A+l2CyjGQFPbnjKwpn1ezWUps+ZnWWaUHlK3BfEYde76eO5dAKWc2q4E9
rVntfuzZB/I30hqLTCGgixfE6CyggD4exbOXtvjTWvlThHdrHhMh5JvHZkXNPiKLY8XHZuBgGDKW
F9XkOymcl6/gSRLuTLwTjMDAUkTE3gqmfBBDzIzY5izTUTejhfgbgB4e/AiVdbyF6Akuy8SQLhp0
LFzRtsPGp5UTPvdQP7Pf9ib78hHLkUA02QniSdil9CFcNtV4856DKy/fv0gAkslN9XEUuYCJYB+h
UCBcoMCJQ0U0MIQdwYUSfc1NlDBUflxtXD8HIYdjVcIZd8QFDhDnfser3ty9Gx8X0EU6gf2Oml6b
y+vn32iuetHQ0eNxy0XAdblC4AHPdljbb3X6wugqmdQQ8UK3bxYSzLygD3Yfehn0lGPmDFT2SH7t
+cgfCmKVHcFIR33ia75K5L0JRy1fGRN2OkHBWELknOOmQXUqdJ5YC8M5pCRahh57D03tjdGP+yHU
O0OlLsPGECk7MPRi3dEE/wxqIpe6FLS7cIi97dBJdPfRyYJXA6XjXQPn24ruYqELSXR4plN4hTde
qJYvlZLIFKf4nGlEoPYY7LQjcmIwM2lnShq0z5xPy/ppacPDKPIusrz6Dq2aMS8JSBUeEqmvD93B
pxlXuq+SQMvgIraqBm4im2q+wEuQDm2rPdFtNBF+/KjgdHVS63AWlznnSexi4l/OF6Y5rIqsO+VY
AG88CtAL5q+4mgJWLpANbol/OCKICVeY4LQs+3GwgapzgQD8769Ev0g0s3Dp5ll2m6/lbXY7gYis
PKAmcMbZ6ija/BUtX16RCjEmS+H5QEAPk50FjjUAOpENUehfn+dE6wgqgrjl4XsjgBJq5AZeMe4z
SJT5g3n48eGaG5MdT9oUuc+cBvZsb9D4gXnz6ulFATDglDv9UUYavG/5AQJAQCiTCbqP1EkmULkE
k5k/9TxzGu+FbHinGW657zn7GUONWRt8TT9EgsTvRt2ClGDXUi0X1lB383haviHSnRjcxd73c2Za
SMv1VV4kx80f5+pdUuEro6mGhQMct2u1UuobGXDZVre6CKmAWQsT5djS1R3DJ+4R02sxVGKZ7L4q
X+eLjS62BDGqIRYE9km0HjIMEeMqQwoyWjRGTbgSp5/ZM9xnw464NO4T2MT6OGTi/SD3L0QCZQ4m
2unD2ll7neTTSzyJUBormgRlUeiDz8yteFHhYtTI+NGBlH7JDROGEzdFmdzKgxpfb2+GYrgnwyu8
NVxoXHUMheDOxPxMruK7BMUhyD6rQefemG8JRoBBj4CbLrHj3fYW8Zw3TUHw1Ys25Ubde1PxOsRU
lAZAJyxRDJvin8HIlz7atBr+Mi0S39TRApcBNy+cAer0G/958OQKpAGzohr7JmR8pTbfjTdB+P41
S9RlJmyf8MrE/lZKwQ0+JQ7UCXBb5EG46ZDolf3lRpWb19jbYAUgvX8HEJ2ysLRuSZM4cXJ9DOaq
uRf8H2FKbaHD1X5aCK01XBCay1aVrapYYxt4L0ag/VLAbLyIvLqhAmLwpkCueS9zpo3KjoAjOCst
U7/HjFq+zH94IS95RQ5SPkRXA6tu+NzCWYBf1PcF01O7iebpyyR6Z4V3IzUyLwPD3nb6MD04nq3h
h/i6vOywdAsdjoaK0bjfSa116PKDydw9wBOy4PoXdsrvTKhWh4MQ8rn/HhzV9/kVeYzWHyN8jexB
aasafoYi4tys581ozLUSU1Re+gb+BQ5m0h+jaTiaPXyjZl1rdqxZquGjijsU8OlaCPHQxulzhHJk
yg7ylC00BsKIGf7170OyVUou2VLTdUKfy8R+VT3IUPESxZV9DF3IoZFIK/+uujYY9fdGI8jQhqcw
OkF4oZHFsesgoxMrbFotaIsxRJC/ej4iabxiF4C71l0VngapJexpaQEklcy5oOLuSCCtgavyLN/W
G/rabhnTGr9ooF+AOv4n9gE7n8jhaHfyuXwhq0Zzksg3o3P1RWlQXqrdmy3NSSfVrUB5t8y3/A6M
DmBKkNFGSkzrZETDxaHLolZeon6igOivR99FRYRob7Fsd38REq5/VtHDPwQ2w9KFXzD8TdQpCqad
ejK3A1U4tqIQCw/FdoQnW20PV4n3+Au3mmD2WrpJ2oXdyW72xQ/pZGKpOn5TMQOZ2GgKuDVHjDqQ
eNjmVR3OU7Y61R/G/pt8OvyfsM6SER8AdJXeM7JpsUY4naIU+WH1HOSOcu5+lDOz3+9PiU3YQt7J
8qb60Slo0Op/yQSyinPD5pSijQgJzFXIxOF+FiRSWD8VZ07AcHrjj55rw5g9DNJhhY7pzVg0CkLF
5SoIwQM2HJLhh9Q3WtWxBj/rrHJrox5EHqugF3v5I3nPYqwNlx/Sl/W5iRMag/JtuEpANDBttPP+
eWh/UnZ/wueahWrQ5YW8kfyEmRTg3nR0/DA/bn1JW7fGj4Im8r2Vri919Yyn/FbYaAgpInzbFxGq
Bxib7O4ajvp8AgUBaljkDsL98LMgJYf19JX/42r+e4TfoEgG8gNCddArPFeZX6CGhKSwMrIj7lfy
Kq3clD0Xup9pxaZfsaJDiSI57etl2XGoj6N43dQzMmtQWcDH+uRTHnvI7M/9O58aL+oG1PAj7M7x
4j41iqeQc5NNqhJ2I9cm2aUePv8fOBKgVB+4xIYY7lNGqDX8I8hhzPz7ehLzi9NkDnwkKp8CyA/Q
gkHo8C8fLFku7Y5wmcw11J1bfT0T51ZBq6QLwYi83oAvtJWQXyMyPhS0EdDSDL/Nz2VxKA+Zgfg5
0+GvR9MmZfcy2FaMeK6psy4N8nTPN/AMitOTuh5B3MSYi7uXPa0YzNnKkMU//RAu1+6RXEkLgi0Q
QiTonhOWxUfsgdnFZ4y90hlMjaI79upMLgM5A7OCgWP4Cn2YOoP8KbP9PB5cAOxslFQ6uxekBAh0
6ohzYgYQLGI6T3TcLBoWb+KVudFomkWnPqSDGiGFfxJtD4YHt14QK7L8N5EwwOwpM4p1XQvDnXoy
uLeQ8L+0ObX3Zco8+CKez/w4X0Jehbeh36naxoA0Qyi/xZoTMFL/lkqzT4p7zVbMwjtgDcSqOtQR
DI1jKoGeeQ4c1qO8lDbkDDZBcWUR1hoKxTFhdSkw5B8uPz9fleIINjMp2U9WUvidvxUXwbzdce9l
KPJEbLEPzoLaG23JpiEWipIYwcDSdDktkEs5jRozRfOO/oPKCtkbwCXqTmCmM2WrenoKN7qEFRpm
CQYrjL6ZgN9fWznEq8xG8pheFZA92E6cFRgsz9AuiP18IPWjaC5m7BQPGg4dndO4ZgNEMgVOuIdq
/T0WQGzSOByM0/3IxUsGshTYZzyGP/r4uuj6uJDLs4pjBve/jL6dBidOLbZrKFQSvT86RHUMRwva
aDM+Fr+f0ir+OFX0OdXNCGSrALUUzPzHdsSULaGNmEBrDX9eCxGpQ5HZXj+7d+xkQMhGEMW2uSfR
Mhk57csXdxFDYSjHL78dLoePO2lfjeIynyP/XC55hwrxgDW5vbxlyiZ4UXMc/frREm1biFFp5WJj
15jOyPSliEbi2U8NvjZvf/Ab6pvT8zttye6R4IZJxz4MWvwXhXzoVfmFsnhi5tJNu9FCgTj79Ave
IvfmU0/gw1IzlGuEZVh60FlkfgsO3jtqvwUsNJ7C1d7ILRKy7MeWH+uxlZAYaDeSj28VOzSgmjJR
iO3IJpmvVs4rEgwceJpmOO8RUoeTge5jhUyNQ1Q67xZ+3qKZ16TKp1itTMsGnwKr3XweAHSWsZWi
azdwm5XmoIFOKPka+nT5HVTDvdj9tgO8AEZHrlETRR2bTNnvta/XbArp2NGadIs0WkKuY/ms0LuR
NT0dAgyCicMMgPgqbOvazMUWQzgKpa8tqyqvumbyagasSFimcET03iGfi4WBFaZefGeItsIDmw+V
Zex26VRNXHUI0TafJW1gEHJofIS2NflMy9ekwxbeDD5XuPOg7hRxD+eBJ2rkVNCLel+l6EDw1o2j
b6BI055KqLZbfdLe2nJahVY0pAoTx+I9dMJ8HaN2ya1Mng1SXL6yehlTUKjbr355Q+BvhJEcjpYP
u/tttaATWkW0299F1nu8JvDa6YegY/Q+brHNCyFJR3tA7dDMsx6AHOq1fshXteohhsugM5X1P9+c
Du+FCPAXU4Y6kK7dm+aWm/2boDS5dZEr7/h+jHFoV6vvhK0aRLrCt8C48nUuxM+/xvmLY5FXcmsC
+XNQKvacIZcWSLxpBuJ4E7pSAKvLKrg0VpN2JY9s6YUuYQhHhxxZ/5td4h82KGR/xlTUZKr9rHyM
EjvFk2SqYeYSRSLA9hyLFkjMisLUDlCZrTBn8xgs5Eq1WvjqNV0IIxypRbARZ5fe5TSP6hP1OEh3
8/Qpfmm3WcOfP/CzAa1n2uDayqsquTI2KOYDxi848jz8JHYbbthjOnTlsyaRTyeSvAhHA2KmcGS5
40oo44l2k3csiWl/SVm1FT4Lt+a2ftpZ4T4oae4UKK+zKtkjonpg32IHlLtmQlbM5btihIEJwhHl
1ikh+WFBDmBPZQVy5b8FUABPPAu3uHCAVg9jV7qwHpv3ftYt6t+COSc2yuijEZ2aVv5XRPMvpNxl
WEIIRRx1rGhNqEJwTPgZoiqCpU8AZ7FUTcbxuU3n3KEkZYR5lD+Th3LPzKlIsGU5R9HzJQZBhsHW
xIToDZP5c0V5M4puuu42fD2ectkP1Qm04lDx2sGSgqTSK+utu9zLeOwKV6OhdClI8tZxEqOZfGl/
ivp2+HZp9EKRMMk/52JoxWhyC/KYwaAHdPCdafezsp59FkUJn4zy8frVf0SKHgT6e7kor3xSFbv3
YEsdARInyhAK1o906SigGZ+le4qDbDTtesri9/SRXV71BP0ltQxPtQlz/JO4HHpWRYQogwlzFvV5
AXeJHsX4QkfMVq3Um2r4J2WxN2har9J+qi+Oy59dya/g5FNwIhDId0jxBicVUiUDXAqdl9fOUgN4
kSYvXOj6qSp9UloUzuzLez0vfXc0UXg9m89Yg0ZapFTU1Bgxa2C4pBF+UxBDA0VNMqQRNXVOQ21M
NFCZmr95FrumJmEx20r5z5N1VMK1uMl/eRFhl9uFCpk9DSLxf86QRSd7vNzuc2CWtyBOZzKv3slE
YZdl7DZoj2Wz/xQNwdNQjBVtGUWtYyAgeFKFv9OJsSeqjFEhRgIAvxib4m+Nnx33HSMtdnMYaD8V
MrjOfo5gxdI8WE1nPX9ZLMNbi2Paa1p3lgwnHpbmQWF+/fzJFvKyusvLeqFN9d3rr/j7FmN9ll5Z
OKIXEY3xFo7+m54OjkigrIkXPuqbwY9612ZcuxqLGT74Nm7odF2Yr7R3LOMX3eqLbuHn/Zsd+qAW
xgxQ8hrh6f/c0jSocCchbKDSOvY/3GR/gwHD9zBQVvJmcEVxh8PKfDBFN3DN7waG/HBwyzEn5w2P
xRjrTGjhefxkjASBQybC/kZx6v1zO9rIqOHNZXhp7wzJ6FhzdZwDACpurs+xc8g0u2xxoxTLJNsO
d3/PlZGwQiyjW4TehGGkWwLBxCLwhkCl0wvLOpS/p8GPguh/w/fA9WU1rtmQPnSJ8g0R2+CGWy1T
anhTmy8oFTd0xVYN1UB0TsieTE8zArjBKTs3VqydbdTcJHYRidSetxTokk9Lgs78E2/rBYY9ES4/
VndBgCyC1por43XpIKJGRpWlX9QlCADjSjyPDFBaSZ53IviRdS6hAaPMNj/2w2TZdvutdmd1fa3C
3qN5VmME6xyCcYEbO57ab0eJLBySI48YMx0fJqx1BuAYyDdsENpexvUluqqKFVNWME47C309imYD
2RQadX1iyoxwBj8RMPqD0GCVJmiG86RGhKoAmtOpVLrPlK43PvXHsc7Ch8MD8AAmj0zwAbLIhB2s
2pR4alshnOswuLw6+1420yGyooOywz/jw/RZ9t6jIGm3KYq3Ifmnf+98GbNwl37TuTWGSLN8Xh7T
N09i026qXfA0ybe24o8n1ewK9aootpXh5vXKSKDk4swrc4OzX2W3b09Cq/VoDgY7efLAtGmezbXB
1OTCaMN63PKy37n7qZfvDDa7DpfD6nuKCkhu7bl5TqPHLzr9geLwpilLDAPtmR7oFSkc4BiDDgib
rRpb6Th4tJW17I1YaPojnJGe3qhyYkrihIPbv09sX4/RRn3OsNz7GkCZr9cafz0F/7Bmk5LeHKnz
TPbT4bRkepn5ojiIDpG27rIJCmqW7qeyAJv+xKcnc7avRSGCS4GKj5IepCxrVsnCwKX2M9Ap5HGp
QuGfTXTMPIQcwQr/cDQWtiAKPkEA3z7yRXYAWPlI0JlK/9PEo5CsS+4DUaJUu+cZ4Ka+0nPgw+dX
K/rX/GtRe7EbQxOh+QC5Ni2+icWQeL765dDc9gDpWPAwsgeM/we4q+GYrz9Ejngjno0f55uojOnI
KRP4pLsOTt8dd5lZzLlek8j9ZpbJfJ68cLaVj/iKIvmi7yZfHHEZbAt0+YqXUtDRF8c2OHm64QnE
f2U/L21a4fdgAX4LvMSMCWiVpXZT7Yy/4eGLjq2dwsdBGcy1/gd+T03D62WX5Tn4Ib4Zi2gqW94t
tyoSQ0pLQuh4/w92T4wM/22H9G8Y87GEcWj62QehKFst5CdMtk86aBx/WVS4UdmPrxc/9zIS8spJ
GnVcPalHB/Mknw4lP4UmcDL+WAmwp36SvUtJH/8IjeXAQbDAbgyqxwGBm8AQqZh3LwepI4p4lGp8
F9s3rwymC7ZyIAa8dJQBL5zwyLZ7eTK7Y4LpJqeZQ8m+yUFWLYp3WEVgwCrMB1SUjCXRhWIEkAn1
McwI8nWb1BeCdxQgbPDU+HiiRR45JiCqvEHecQo2ATGK5K3YGREdKcyoc/2OR1tlegO6FHG8BNuB
FTsJtzr5aLwhaUEHIKMk0l2eAI2bpv1BReLqpMtP5bnQCv7BS+GV8VZY9oCz0a6x3VfccvfmRbm/
ZN0dSSszviIYQ58xROyGwg9oFikqyzg2edjTfZBVQqwAj4CbGDtGIYLOJNmTBxPgTY4fhQxya4J6
YWG0syqdFZBrSAIufZNsCTbZTAAtEgsV1rgVBla5pcKf/PhawMvGWQeyD8Pjzn85mTCDc7S76jKt
8sHlgreNv6+FiwaMgpLsLWhPeJk8bDA/voIdlZvZ+5elgjA9bIbN9ueIToChSuvjicqpmstHSlcm
rwOY9Oo4XODcjfOcvIpn5Z+EnAzWHSu3OssVUQhLf/BjDuUmP9cLFUpOdqWMB6N9bHE21sC34hWB
1/N8Sf+OewyovWcEnA9oQB8oOehZ+WWklTAppwhFW/WwzHM3/f4C7PxGy3RrbIaLeBbvugMkNSIr
owteCFPGK1aM1Q8okHiDTH4qv4T/iygrwGKOHooKFzMkc5HMEyYdTDDxzLGMZe+0DvwWz7RfXrIs
LHKu3NDH9M+r0Lms462weUWMf4KKQIvq4lKENIu+ix6HCc9gMWRlRW0yTX5LRkqDm2qMR6R3Ayox
v+CWvwyvsM+4I4xDvq22CEwB0UCAwrVJpkY9KX20pz79K6kGmIV53Lq+mOcJsyshuTZdxkxQpZIJ
HmKMpDTojtX07d1Kh/pPqIoCPHTW77mx+jCVBJ850dYPljBsiBEBq9w/yRjOQXOXAMjEZJ4esAHT
iTmNiHxoj9Re732JxSNzZ6+YdRNtmW6+y9f2sXzvMUxfFFPpHP6YWC6fa9B2aSxs+/Kj7BnL4bJf
pHORaPBagtTkoc01A30C+7JZsg7P4arwa/c5bdx0p66HttD4MzjDeefLBsS10h1eIONopucUWpjN
9UGz75mzzyE98vcGCQncK8JPyYtm2oQKSbTK5UlafifRSndHtOxjdgcXIH2arIUH8+e32KJic0ec
SHndMu0fYqmMBRnEADic++aXSjwkL/jpvJ+s4uPmQpfMxoAbq0KmRvVDIShYlCDZWyCXwbHeDPd8
TfTLOK4vqXHYN9hu2HoAGFox0SW5ZbSTf9B/TcLf/s6xR9+Emm+aefjrMoYn/hNSEyz4aKFjbvzE
bYQNYNddWwwUsTXAb6ifKmemRBOZMdnCk71kUq3617gGSS+gk35IqsNdCTldQCTE22JKjO+DcW2u
yUKZx7+IFKs7vc0Ub4lFeMCtwB8tSqzdyv3rVp5ftKl3r+SFnZPfQD5+qJ9yW8UpzE5mz4M6x2fO
yVbtn7Q0ZlRWgGeo+gDtld82RbIoTP/wRCRepOCyK7wPFx3z4RZd3Lgn8PZ7HJ7Lc1GMP3cDlOBt
69wwTGFBtXI2QsA1SxfcOPzr0FSkuE8jyIOkgq+kdWHUCmfmBkrEOgMvAI4NgLeN5Q6kIW4Al9ES
lEYNq4m38zm2DD+E5J49FytivH27fb3IceWDQSvyvUKPjhhLkWiRr7gLGQy910TF4MB2B7LgPtPo
V1HHQDajXhHDdoxLXwGlJpQT4WQOBcBlyMOrIsmARRLTCOjiIiMIx2Urg6YCvARjCVQz9aqPk11w
Vmkc/v+DxTeFKqUUF2XoUrvrux5zbIyRHoyi1Xn6O1yqa40aBjE8dTKLInEy3ezDrcIwgxKRopj1
SQHV/FHXBfbdFITBd577zLDljSS+/nX0Y4QhGFNCuieQSpEywHWDIxiPWdB6o4myG1wBAKLUyYeB
/g1QdyZfh/q2DoZH7NVf+Fwg6EQc/V29h0FEXIhEnJv10YJBFLQsNoxFGzeD06x5eed9WHYiq1l+
Rpu3GaRENulTpMMF6lMpSI1bwotpuDe6xyX/7t8jjLa1k2MyVxiNiCMMqIXTgfeJ7m+wx6rH36/6
fQPWaolMqQPf03DjclrITl8tvsZuUDK3e11VsoK5RRchXpT1vLy0NxW2zsDLnXQn3TDSn/ZMO53H
4c3vMS0TLC8AKxv1dgVi7LZrHQs5At79fPG9SifdbieM4VNslhLuwvGDaee44GLV6IhK7437BKC2
bwQq7pMuxqOQ/z+Bjv9IFOhbbS077yUzWSzIBwt1g23bGJfneeVEjorih2M2VxH74rvviDbUoNPG
Nj3ApZAIoqabwEjBwiX57KOIsLkJZiSfxpe4WXmdIXyNiBkfpgAwamixNvhtfroJ30ex43EzYpz+
m64zNnZzOVjiTe2Ag45LaG+lDlhHXB/MBUFvStgA460AsIGCK7HNvuko3r6aT9iEg4dbjCYFfvK0
YVhrvdjHqmmp2RJe5JrXdJASHHwtyeSh0fzsP4bTE4FUCsNR1gvMWvCgqeNJox1BKcMmeEQzI110
hNLg3irZQN+uWniMYGPIAK2ljSZQ7nu+0jiPesoPSI3P2sHIXcUFHkYfChs435jAsCaxUMMK4CsY
8eUuDbnBetGtG26Vh/sazREZPwd2p5HVpE7J5xjdRsSF8TwSBpaz2Lg8aIcMwPF+uH92f8Nirz8X
xuAQyqevccmzXcpgr1tLz9UzXBvfZaOcOuXEZhBFdAz9OkOrLY2asd5apelIKNLCmfZcGmwcOGLh
JtnOcSIPn4taZYqJpgKam+o8PrbOKoPrzshjq8j1gC/ig47jAt/A3AUDtwceR4iZI4sOOb6rpZ0o
fvQg2m5Nk5XhjIAxyiV/gqZj6VYtm8/m+9rVYjrKVlTRHOU01AtZWYXyxdCES/d3lxpYgoSX4Vw+
afjp/dUHzIxxs1HdgrXHiqQx6+UiXX/p+hPSP4Z/+l82KZbJhHphIlJBsnnt4YA+iQE36GWxRMu8
AlVe4fcL4gecrx8F7xnruhQ8p72XQLpDoD1W3Hg6xLOQWIj5MJjJDjNCh0GiBxdsjvmEHzn62YSP
xjpF8g3cLdSm02Qf7Ru3ctLZ4AK2YIcrhrsmkKaBS9UdR0qDabopBr06mgwDng83kXCOH0ZHutnq
fWrCWXPBhpNj98Tu76yRh1S5dLcK0i2QwIOMzLHe5h94V73Q5Z0otegxTVfG3TSavJbq8fOB5jLm
fCnVj5Gchq+jQg5HsZBYjBN8IatqDfrNMGbwPaki3e7lKrL/5SzrzqAi78drVO+NTz0MRNRfNC07
CO752G0W6ZQerVx8NsQ1YZueLdKN8IeHub9jYjpLN9lhcKfryVF6oDNYQYtOFq8Aa4YV1USx0k6c
b6gS9L75tgON3ZfzZGIEWSqAqceWSCp/hFIGhVfP6FTsTg8ofa3PE0IbLzEBy5zRxtyUjEJ6l0Iw
uRqQ0NBoI0lAFHFomHj0p3j2nJFW2p7IGxIOQ9+f/Mx1SwMv2j+MD6lbiI3EI4jFk+p5IXsxe2Ys
tM23bK9tMlwuMVE7v39hA8ZbkErOGKYw/ussger+CNFGiUz7n+iLXRQrtEU0fW8U2sm/lLcMsgqG
i1QDFi2HCKZ8z84P+3/e4awYwRFoiS74NcaL1xgq2C/bGtIfkDt2X/tXaOkgWDrMwDgSwObC+1WQ
P1H6/d7vLIcuHRXHJvL4YTi7OFTCOsDV+hG0bO4g7iQ5UnPywjRX2IomDvkcFIlCh4evNp/JRLad
r/urI/RUKw99HypfaGjQgXeltWvHR7Tfx9nMOc/gk3qe6eCA47D9iFJU0MSm6SSdqDyqPvOzCcKz
FOWQSrUhRMRCnI1r8D8yHQbg4xsLIe8az1ZL/CuKZHEEYncHS41IGQ1TbkGSFSxJDh3Y+QgjYtzF
6GpIG0F8+uYP6yVcTeHznc0FexNZ1VoIeKGeIYVrHcFWBWJ0QWKFVI7///LV1sFveMxGik6VqehJ
/WuARVhg/urT6GLu8emZtmCfr+PrWBLLw3Ts32BVgkXVgHKORXcATCnsH8UklI2MzYuoCvIzZGbC
/7aPjK1ACKoAsT4eewlFLUs9xB2IICz7w7eFTeeUz1gEBnD54ENCiH1bDxBJGJF8nc+JeCP6i0YM
HwtqOHwMAfXwjiZxBSa/LCYtL1VMe/mGalstsRVfS3NoQQvW4e9quB/uw9Qe7h93wNDi3OEVClMo
wE4TJDeMXPgf/KkXDabi+O8yc9Fm3+V3qc0GIeBrvyPDotXJIhs3mc+P4I4Jbei/j682qwsqMpRe
nR2fmKPyR96BWwHn0kkDG4biE/kLWMV4csIj0rBECaowkMhBwI/NtHBI4JHPo8e8CAPj7Q0geqI8
4OKmnfz3ODTwoXGk4ZpH2pL07cAk6RH3ZD7f0+OlEU95xJ2TlmYITIThF1kJpEVmLo915CI9Ix+I
v6KV+e+DVUDNXK0n/APMbqA54FWSLhYjxsUyTBIaaMPmkY8HrFhmNZ/lU//7PmejzxmSKR8ifgjX
BmhXPAejZvGbxSOAFvsXSySP0GYq5tdAanhakwpVWCmGJpHbsqCVLiwPzDdgvmqgSGxu+HElzJmF
VRo/ogKmd1NYIjAkBShdzzQDmEJ8KE/fULxBjI4LsIz/8oE4DZujHnzg/z6egDW2XMyNDHie7nj7
ZQ3RHEgs///xKpFM4ihYQK2gLQSIAx9iVeYRtiVAz38fIF58wmycvjF8TsDFxOe80QFGSsVgKdgs
WHsBnmPcA4UCXPmfcR47Np8IvPFu3v/7ly2DD/Ypnp9f9M/Pc1PsmDQtSDyg1MN49FrT6An1XPL2
Xl8PDK1HTkaMFauJEM2wOf6TzkD+F+toTBsjVtPmILzcOnR+QmCg0UON+Cz1xXf89ydz5MQI6mEb
xDgedZSdYor+pRMjMgShfYm7hrpUya4liN3CRQH1+bX91TfKlEILTgjmshxvZQxQBpxxIG1zg8Hr
rDg9lrQf5YK4VFVEM+BVEg5t2QBtoOmmDhX6DoFEDaCYIy9uqSpg3S8kV3KBZNwJupnJpLKu6I3v
vzpO2awRgeDy/kNGcCJH8c2jsJwHu1CP6hECElXSCtnThRGEOmfpv3/HHjsFuxey5vVnnk60KWRG
lmTVH5AfRkO9xAUQWrro/YQKRveUCQHL9IBsLMmE9ZyfF6puwfgWfyqcgaslKW/sX9AAoY7jpsxY
W+H4CkiFaST4LTMlod97/lRBjb880Tsn6Y702zv+Crm0oBcLTTFYFY8pvWXqYDg8KRl/9ITdMSW3
LriiIjjlbvp3voQodEAxwdXi34Sp3038gxvVP4WvCh4yWuMX/bIKSTDnsH8Gwnkug+fytcyXxdKc
FkuYARPBV8ZDUe2nzBkIQGJ95YakHMolnCTJ1WDrV4HLtFm1/Ii++bPG1JLFGvRK+cWXuI0xXhnz
yQO63OP0uD9OnNzMUfZULDocfmxdAJOejhyLz5sLbfdl+Bvfld/BTfpV8UyWft97vDf38pEUKM4c
FL2aUsfsMTzPLu+LdqS5uORQJd/rZv6GRKnhRf1cvjHMV131fRpq20rziZ1g8YfWxmipR3j5nr8q
i2aDckSRl/BNYSg3MHrQDhQOLBr4rulItBxatOorAgjt5DWBZ0Lpw1GN16wyjN6EZxO+hYldQkKI
198aKx477o8gx0RJtqX30gBtzH8YAgmLmcP57r63HgTsYQZvuH3owRQPeF+uvZFqxWdeZAc/up/Q
1VB9oufEWcgjkGsDrRGMxSCy+ADghRvlXJqIUFJ1Cn2IfZxaeyjas084+0THNNn28t0As8Wt+Arp
93PRfMNYddEy5LFfl1zj723U7yGdp+Yp0s6mdgiHZz6GjCT1+FR8Tw9ldSlWdDNceohV6it8w8fj
Wgz26nMvZce237KEx7g8JnZVCXUu7sbIqWK8ZlgRB4OrCYQmw5mjIRnRhEG6zKy6FYMFI1wwfCiG
GExB/dkwGEl1938kndeWqlq3hZ+I1pTMrZIFzPHGZihBRUGS4en3N9c+/9mpalWZYMwx+ugBE6Li
9Uc5x2YPW1i4XewCgNn5un4pfuNMGstZDKmORcGeBKUZTHKWB8ULkzsH77G7eBB62LjEc00IjhpA
HmGVgXA+DJeiaxlVkQHvC9GagfoJ34bxUejbF+MNjj7+9D0YnQXWhPc81h9C7c5AMsCKUmifY/Fn
F9uE/ztgi5F4mCz8E6OgVeNPzj6DmXAwuSJOEP/0Tvg2IKlfRxNPyBIC1kzMZwIZ7pcheWckuamy
K2f+rV7L91FnxBS8gmy7TyxXyR3Wec1UOHxWXld7jIrvbmf+QnzAoWM0L59z/MfujJ4CAk7VBFcl
rjKPjBRjxln7ZsCXkj1sAWwYL9Kmdw8w12MagY+DIXDBbQlfOGtYmnic5Hy0jE8/KIuPADSZo/gL
vZrJxoMowCkIpUmrA7JUuahStIUYgbIQ4bfV3gdeWe19Yc+gwcZuE7IiT4PjB0/TztO+I54bPB+I
PAxF32v8LbxvOeLrd58zUWymPnYPf76Mjf/DSIzPqEdrS1QrQDqtjIuXN92M2RtbmnB4RlRI73hh
fShzaopO4mozL9+2XENiZYd8itTN20zHxl1uB+n3YHCqkydVQzjysmcprrRrPyj3R57VW5q/GK64
BBVYJHgdwytBC3N/JRKOsb3dk5aFIEK05z+HHqCGQPSFyGeWSd0ef9KYi52Tuqds1d/4xgmshO/e
jsfZcwX3gh8qAAhIAHDf+bWNcA/bv1Z8EiqdCd9i48oaCTNm68Tmiav4RHOHZ7kmxT2GRmOjQJNm
G8WzL/4JIbTz9YBahOUQVnn0DyWMbyikjyxu2Cj9W4wBmvF62O+zpruxBuKjpWQpYfldQ30tuH1y
VtWInyDnBjyhXi94VgvajgIKTXaAr6JBacVhkdYGjzMWN913DquJF2/eQxW4N52pF7aG9SVbsOJi
ZqYg4Sh5Z68lTdQLOyx2W6gQsLf8KKs96qYy6ck4lfGC1O/gU9kEQr15dG2jbNA7L6APwkg4COO/
C0//cTCweD59kZf3T/fkcYBWWslC1YdiA1a7qEbk+NDKfATvSvIbW8YY/PHHbIQiJybygcmKMMzp
vzXClIEBGAjYSLtiyenepFGGWW1LCDbdqwekhg1dpi2xnSur8fOxFDdVr++rPbIooXqquX9XPMXy
jQ5zS5/gihf6+fTYPE2WhcJJk34N1lEbIpWB5avXbtdRFRFJ+BjuV2mSI9kqXhNIUMAFTS+B2izo
R50aUQV7sveGtGOM2O5pKWxPKYSeVO2Xym99nzVWAE1IFEusXpF5vQ/mfv68Hng/7yY2GXIIB/hV
n/gTShPimCaT7Obf7kv6aVbFrO0J10KiRw9LZgynbac5fFA3YZ/mPDUHaiOCns93/bnONEb6Tlnd
WcLiSRshzqYboyvlLoPChObkG/KpdeLyygLQDAy7pQ2DArICJGg2jww9nNWuYHAgUAnk/xdm3P9/
0sRiYIxr/7Wu53tHTyT6RSG7hcUjoWPaSmfp/J0RUj2G+wHUHRhneaYnxqQdaXfXGGfnfPuaWaRC
FLN2djvTgHYbJOGeuejN21PvrCTl/L0E9YxF24CvMoktn2CPrQQ7UsmBJvB1sm22JXwMJONKxMnd
SWl9aDOpj4gMt58jo+MYmkL6RYBA//n+Y/gEd4IGB1eTAaydad0QFEkDOKGV3RQzsJjnlpnwzhQl
MvsgK+BNh7NrBYnSZtyiSiHegrjQRNxiVEeOOwwp6OIfkGWxEefmhBwLhQcjif2FcYi2oFyYO17g
fVZVsdh5A74gvWenTX1qTezkdUzKi1G+ediQLP2vh8qiP7zO2UoN+fDwxjVDFNNhNxZhj8x9in1i
c+o+Qizm8LiHtyJkO14W0aai4v4h7OjGqLwSPjQyYg2CMgimomSO9EvjpiveaIeySyhVtrkuG5bP
/96+v/202D0gIIzepFcJjBmuga3M3h68XpSnX5dz3jbW1g4766C3lHkWzK3+QD8/iQpN1HNve12y
9VDLgTwBw6svkjV4YzcBUYFdmfoidHMsriXaLZZOkCFRL6RHBk7crW9nzD6kUFA+WZnLE84IwaP4
OTKmi1R86wjbH54IYgQoAiYW0i35bILiFJS/OZwFrn3YgtyVFHCUKCzhmdW0zfcfoaB34RFpM/gq
TwbGBiSDbxZ3NaRq8VFQhaDeQ+zqu/c2wiE1vca0KcQCY9kgePj606M6w5DmkXgCMs6IryEsA95R
zpPvSBNejUghXrX7xtEBIiCyOxh6ZFf+nN5+LlRsPDjsBGFFvCesyIFBeofFxOUFk0T2ILJCD8Ne
/3FABse9yjNmfQw/QEJLShgYfhSQAViOCqYY/RhkP4IDDB8PRf4dEgEZeF+dZ8Iz4sdfq/sB6ReT
YjPjtcEr1b8Q75TN+8IESv6E4V9r906kVjFuJechQZ85iN/Io2UOw93vVDDJWiQo2MVKZjWOpyRv
n+QgK8vNQB70Br2ZFOgzghMDY/ywlYl1evu617mVV6PWfflpQloKow3UF7vQR2WEPfUTRADcKXW1
QJDe9RCqmfMFyVNOZfT2Mz9ffhl+sBjCASOP0SjEvame3MI2KtYgUyNgdK9gUEVh4GnQEfZxn6v/
DdCne9A17d9ETV5HJTQTJbDCG/5OMMr9esTi1y9ciBMxcePE/17dp1OP7ki4nCNgjas7r9Fnkh5K
z5yRhzYnztl7rHQHHeewi7WgWAsosT8nqXGEObmdhdhLJtAxiEBU/FsgjUui+J7RJicsiJNrSqWN
Byh9idsCLgOzWqT6YAX+Cj0cyxP4opvnwjilmMXJXn9THO4HHS/r54JLROEu54hEFwiE6rBNI2sb
lw7mSpf6RznhZ7C+dGiD+n5zbDcVld1rfsMKJueXjEBnD/KNZyZNoW+EzSWNsqTlZF/0xrKthRrd
9IpdmEMi2uDNTe8/IixE0KvTjwL9lt8heV1Rh6XmCa5afiaXwWOORyD9wOv946sTwpTYM43Uxu6L
uK7H5jdld8CWHI3JzaGOC0AOQ1XALq86IhlnxApMO12oxxT77/njXCYZjsR/3br+06e/sbaRP4jW
r/VYj9JISWAKdihG1tm6D09iK80q0qKO4My9GJEEfFaOV2BALD+AsEdE3nCk0zJ+cL55TRBH3TGy
JmVcc5+y3bugc8Ey2m/utrYVQd4WQ/XgymKXnLBTBl1gp/tG0DqVW4yK9W8Jhy0jO2/4gv9CPf48
hz3VU5Wgw7lCrFyHz3hv2WYMP/YxMuzUNUdQM3bY4jbTx+UTm+ACeJXYPLav45vzhPRRhhsyEvAk
WyrjLGan6FtByXqXa02N9d0N+IQvRHsAmNTNFtT0QCjMO5dWxzEIERABjeK/+eUT2paTNucxJ4Ci
HuDkKj08A/rLm4fDbKhOmwhCJ8AzZEDseQF3SLbBWqVaXP8sIpOYJO4ewNz0n90V2Iyrv4dYQeOi
YM3YSfdn6TI/wnMKv5sXR+q4WfXZSEPci/eLfMZO1SGxK3iuK6d2X7gBpLHc2OS1uPhwVY46Uce6
bTjPkWqXKymGqbYgHsTN/CYpFqx+7lPG/ybUdDgIwMEmjgJ8gTUHqYGdX65LZmEleUIiMregd0N2
xxn4MGB6sj8D8Lzdct2bEJq97p20xJgJ1Xfr1q54yPvytuZ5QewaVdB4eLzBdQmBVZ8oCS8ATCkf
sYey1eAzI7wNAJ8SjzMDXQRrFjpJhktXGrLrhTV8Yz1kg20jUyx2Mst+ATPVf4v2j1UkyYNHvKtN
+lEWV6MOUtahESynN6TNP6Z4ZmZW+6RTePDMJzIkrj75Luxc0F0yB9czPHqm+OGnbwcpLxuxu31H
gcheqxuSrZzrQcFbvWcXNqbtoRWpgS+wlQKXpulE1AhFpRKAL5zEvJ/8ojvDXG+MMTKrwhaQemVt
sD/6giELXJKwX/jwyBPg0T1tjlsOQKxaOwFVQkylYf9tYCo31N6w2WWh5EqoQuYpXWJ4dckOmFOB
UG/Yv02FmVCMf1WCqxEzNaMqS6qnD315AZjoUWGPSoSzgK/4+9WHbZjMqjBdkjrpwGoUDcnDvR7K
jfIEQIPQ7SnRL6JLAKc8yKtskc64mI0xrXbU79Mb3bw63C+JGZkycruk4LHo2E8efw3us/diqE7Y
4RpsTUaIj55rLVEMLm5p921sC4Jkkh+hgF+H0qWem6NvoLsFBhwo385qAI+ChhGSy2eNNJgPoxwb
R4JHWFzA9wC1gZDzmcMpgVIrRB1gYCQ3wo3vYb6PBvR/lBuNVM3T1neybrO6RnXy9rIEKEcYb4xE
3F2fZV2a7OPPhuycC5RATvwrOtHouXljKj0sYyj6b98c1mHlSgQznKUoW5YeCL5tTXKZg7XyKERQ
/LUjD/pxNWwm6HsJhsF6JGBJ6wDIPogoM4NuZDn7yHC6EZjppPjbb1/2NW7W0FUeS3nSjH8+HfFt
rG/Z5HyOrHByux91Z6JfgzvI/VJLKl8PCICMX4TfCV9UTNBtqClTJW5PBrdYP9Ej/D6gQWDzRw4F
dx8risn7ZDjViJrB3ZPGV8+M3pz/f/UfYN8fdntc5dxBxlqAkz3Ia8wnbjVuJnc/X9BIHG7Txq1J
lIEa4OjEqeN47h51bM9odsFdRf4KsC5uHmJvxhI0gKY0Mmb4svkfyoBEchtdB/4dSHcg/QjEFl68
bfJaWJaFrC4/EBPxS2/snjQI9MmdtLbnhInsH98426Je5t1F7itYx88zmwWXnQhNF90aN9CFHQr7
DMNtJqw8+fzO0sZFwMTkjCXXJVvcsNkM4DzcuA2+YRUXNnlrbM+c+07yoQgC1Ytt62cBHnbGefI9
6dhqYsUfWjvpL41/WAa+WZHLjuF38+7cj9gBIGa6tAeW+UIcz8IEzi3eIqx7RCw2fSgV8cDNTPfH
CQjSBqMYljzoCbFlmF+jsgS+/Pe+cMOTXkNjn29vk9fhCnOYQ5Ut04GL5+WrCVSmDal9hOelvMvC
8QLkkd+qr/Bx5bxyZSgHgLYzhqDLjZmRd+Zs0OITlsuIWRFYheFeBkAhewzCtJ/qRQw8JEfzX+RQ
2PyEyHRAsgV50xTZLDBlgTzouFH38kV4waRN0cDSef5bm9COg0Lwo3Tk8JL5taRl0J7ifoCK4EUY
DmRZoFoaI1412/lSTBwIGawNsxiUQhp55l4cOFSIOhDChbuaDOjduayyxqqHa9iXQUs40XUK7K+O
t62yN5/oNWO5PnjNXrHKh2baL0xjVK69Ysh6wtNmkEWX5NRyqDy54jgQnNyeZChvsSsTmzUWFZQA
+CUlpucjyIQI5lBtwxTvpPGt8blsEFZ3IHQ2T5dLjOutwsWE5AjLY5/GEEplZhTnE2h1QYLjWmOP
xaCDGz4zglveZozsAEKEkfDVEmYSFz0UbRaPoHEr/YJdPSOPWMhlpH97TF5cGHRH1CDEx+2FYYTS
31LuTQDTY+H/0O9ok8dFnionYwNjuRS3wS/QV9cR+9vbWEquO2rsCP55tniO4TtiynOPAJ19a6fs
yrWRdAVbCChDNZITY5Rt2hmQRS9GSb+HUoaGntgCm40KRPkhtxRTeHk2QyoqyAPoIHi6YnkMjIBS
0NGI3sFMwkBPKUxt+PwFSoEniHhTsA1EA8tsVKLqIz2dlaOglgvRGK9czJn8KVjkVCcTz5AB3HrE
TyK+C+Yzlfkn3mH+jjniP7I7MnJ487w/GkkgGU6QpBkOWezdWEn+Gx5TBveruMsAUsTWsR3y7gus
DGYGzw8RzSydIToU7zgbNNKHWD0CFsA14K0XtwYAovUj6ZbcGEFk5zsCFXuIu4EcsxZAgMES5x6G
1krcDcXrzB+AJc8cyh0LAISwscnsd0gGxb8bh78zlCIVYPrDXogr/8SK4rWCX88dRLxbT+A9EM1p
hbkl+Q08Vaz++rxGBZMXEShU4obCzhWrF+YWZkZgI+tEmhHh9eyFLwwiJMHxW4VGmMGHX8+McTTd
Ms5jc1Yc+wH+B7G+VAK4hiXRbXAD+DBK8Xdt8TqaSTHKYmtyK1w1VuPvzFrsd+TcHdUZeq0Rilor
pbWwxnwefKwiAlIaPy76UhybcgyYVGN7xiLFTg8GRCD4EkA6231EsshJXrxw45jLp+zwmdK2mYtP
SNhJ3KfRD76T6kaABAmiMBVg0f6OLLS4KlHGKBRKUkP1v2bcj94rrPy5I89cJtlWvVyTGxua+Zcx
ctxsal40WV3Kulimh89EOfNNiZ2/gHvM6TNqJqSDzug8zOh3fPhG3IRyM8wuZtSsoUq8oFTg/0Ee
4R9NxK/aYhq6eq+4WCmb+Zl7FbhRc7gYwBK4k7MtlxgXUNuPAf34oBA7SFCqSK6CKwKjAwUjuB3m
sjNjUoy4i9XZfqquSDmKccQEcix2v2N/LSx35r1lcwZ14cJgG0OgEtcLVyUXNl/hGvm/GgD9/m5L
iJlYs/B4AIN8zs3XvZLmheM8QbcrAA4SAfm+jEOzJfLxQAvgHH2xjWCTvJDZUiXa9rH+basTe62L
Wg77Y23CpFORBMCwdjAmlt+GPI39rlxoRKDlZ1pQ2j0urf7mGUuRupPjNLn9vaf7lBT5d4jDgAV5
6jWDD2dtNB/u2libPY/5UeR0m5CZ72E3UsevjT5/RFCVlq/N078ioR4QxswoOfqO5fFTG1zB5iOd
C4kh/Wm35MAblBpBZ5FwFTGBu0m4kmgpoLLsUAPUpgNnhYuFsHQo0dQ+Dq3BtYSwOdDFx7jHII2j
Dq08X1dB1FlJ4cTAVUXPQNsKQ6bzZM5AAJ8f0lzBVLhaQsZiTlnLTUkBi3QSEJ9Bxm0KnqHjyV25
mZeuYWrBEeol8qwBW4fZlTyPZkTCN4NNEaFziXOGLNnln8dsjTqyhKTPQgPqKZTiHhEuMyKS75qN
9q+RBHMcgkwp2VDe4FgytzClgMNlAwBS6IewwUh4Rm4QqqvyfBP/20KDOfMSqi2sEZ4+Ku43Z+iE
I5SVOwV5hUeSq69kbhteoAIrH23iGYg1UzhkubIF86O2y8lrSjNFdigMeVgg8JhOjBxUK857Lrdy
wTcErx6FBweeYEZgxQR5/l/eG1ocZUPx4QIHr6a8Mj6lBxEISWY6NYlyzlpZIWmnj0bijVziCJGI
JTYcTDQZXP76n7oU+kqaogOl/zFj/oCM2c66CVtx1KUj0gT9f15cGCjzYvZhH2eVLScFGAtgsMY9
CZ6bC3lXF9FEQMIpzyjYOGSp8uSeHkDsKPlt8vDr6WPKSUn8LZMHaSZXm8+fXwJJQl1xZAAWY6rF
moCegAOMM45rgqWQJ52eGENR5iq3w2cnzIBvcvIhcia3Qe5crPkbIVEkuRVfpK0LhO0oIE057CWd
l8dwIdmU+iS3bVgaDmWQCRPBCGPCRh/lQgwEegDCMG0vFGfGCnCrE+9L7grmR5/sb1hrXuPDnI6w
rxsSHRTx746WPEhPh/4eAtIDtrVfZCYvJw+QG+HOARPl8L8NJfuUmPGHxpdTfiojOnpCPQFyBoFg
ewzngVrHd6lphL+mEEG+4cftrbqRkO37e/tEnLR3LIYn8Cbu0b3fQW0RtDgxhADTOukfjNQBplT5
mssjLI97Xx+moRzwPH1lmoZq0DKEfKMqMZbGTqSKv2zUueHJ8LZiRClOfO4QSPrkAMEEgT4+VHNk
RMW0G7ZTkAubmv53Osrhw8H23UA1TWCrwqTBYe3BUMSrkX8P6vgD0jtIo2PmUiCXe7/vfbEvx2WG
2VJkUHwGV5jkX74LgBDVtjb7RQxmADFXHx0k5BYQ3xHKLcEAHFtYZpDZtCr931oLU4ch3ZW8D7xd
w9G8V/S2OwcFAUjspHGs8HP4xKijBgiI1U3uQ+YjLz4fSQejGn63CALQDGCZQlFDCJ5igEfcGCYH
O2UNbwbZwpv4PRPfoqHF9UOmtxHj+oRXgPRyqp6NmR2OfpoPba5jtu8Q8Tvtx/lyvbfiuCyVwRWH
RixX6TpxVq5hYSGTYhGP1H4/UKV/Lai4YVuR51gu2KjpK9gVGNetaG0YV7i7uerLiQWhUazNK1Tp
oY78YtfNpSOFtZ2+PaW01b/XlAzOcg49EEoF5ZUTG2EJnGpKMMtt9KjQAMkJxJFRENUEP4lzHdvz
WlCD6HQhIewvbHKQibJt4IVFNbAqqZUhuPOoWMGzCz8n0AnnCoZ2g/TTOpKP2zjuf3d2L8/AWEOc
4rruR/DoGRaxSPOZUnr2a8a7Qb1XV/+DGgyOaSMUpOwxaCFwaII/R63g6y1ktQtdpHUibtki4AYc
aAvTArZ240p+ulYCIxCBt6UdlvE3NBjwMyf33mEZ/bbamCdOs/oV8emgJVZSD82/u1PPyNUCN4Ob
qYB1YWI0LJ0cj8XbBQbstAHoIsRvyHrRo+tB6YIixAHI+mMT1qEx40Nm1rydcKjg+CKQHUBp9MD4
zhRuShSoe2+osWekfaa7hMjJNH3AXxvbciDoW9A/FDYZiSN5encl9zmUSEvBbBx0fI9CZUqXkoNk
6NMPVeLlnPce2412CB2R9X8T1SBt29eK3gHWdGINuqBZIP33+6M+O57S/YwwfTymcTpql1j2IIno
RrTwwxa6uU4W4+A239YuT89jmm9wLHNlBDgvsqpdGEAeIm84Z+xiWPRbA2mpTmC2T5oRvmxL074H
6KOqNdAH+jYE+Ttj3Zz7C8GDxlp2WrFgHXPUEW3n867wOWvM/z1BwxEn4pnzPSWAkiEAlgKSYyrx
AZv0DTu61wpB/jVJk+uBgJHBF4tpNZFGdNSE1237LlE2xwpG0DNo8fGLXw5C79EtANjHAWlznd0P
JMMRVKa5UMADA0BHp7Jhe44lKpXBEWgtjYgSyTS20uyBJKUaoJIfYBESlATkvmJj+PL2buMTNJ+0
NjtseHMIFGAMpzvDeaD7ohGCko4bpfsJH1ER7efVurbzg4bmENXesF78fEBQ75AODzckXpHkvefJ
fdIc+uB3Q31TrZ4rC6uL4e3yTu181G4/nEoYMPRho+N+gWlfcXcCLOOESOpzdUV06Ouv+KMdwTNB
2dsl0NSTXswkdm5Q320JfiP8Jpi3L4f2BBkADRc1CPNB/1f6uBegithDKfYxsSkU1sO3XKxsBbeG
A2eloebAZQ8XCcoVg5VgP9KTwF/iphQnNyRcOKu1XV3tOy5w3KbsTLlPqiH4KRWid8X9X0Yvgd1c
DXWX8RwZpwgIAD+VpFD5CSgIxJUv52faGxuqFz7mnIf4rf3zioGNUoDFfkfUxGc9BZDhxuX/Cegs
sVscsu1kbgWAzawAgTacjkaKXyyj2NJtgQfosvI8YkNIS8yOmErZPmw2hx2wCTUF1DA+qyEPLa/a
A0MrM9v98IxwZOxNv9iRMafxmG+SLW0EBLR6NXRn0VvhKkopJiXO+ueHuCdcl/mBqvYQ0ZC/J6YJ
nXA2Y0ZOdde8KC4+cUAMFadOwfiHVNkUS0/4A6w3QS5M1rNtRNGXWo+fo1yA61Af6qTJI4x28OCB
RtZLN/9mYHfP+G9BsrNh+f6QSjNAM4HPqol6EExSzgLWmoyp3JNoJgA2eBmtEFk/lBCS2Ted4gAH
SRgCGv2jLk1Yt1PfwYzoJBmjG7oREDBeI6tQfpyvEo3JzUnHxead3owKxvtGWebxPthH9MD/9vtE
49qplUVhaeAAs6KhHKpY6TZDOBUp/B5IttQe8FaoAuqKhlN64OstHQiBTV8TvWjsfTvDf4V6SEpl
ps1uyrDJxbqWh+WNf+ANjqkLIP/Owv6CozlQ89M+86FqXEEJ4RbhbJS9xm92BK0mNsy8rkKOeUyA
tE7nRd4AvJkgUdTvy/M9Udgr0DwT68fMX35HzIsPwAHYPoJPBCPoSdk22DVwzZbpsVJgRcpIuGj1
qxjgQ6p9PnkSYG8KhHpSTfI1ibC0tbzXIsdQfhMj3HraKzZRfreUpgd+gTDxWTl7xiuw6IFgGQ5z
9E/jp3hxgby+jpFv63hFuO8pyzIq//Zj+ZhWYH6HznUpNhLeL8JgYo96vTzTgzNgsiGnaaWBtIDI
RVL39Le3tb5T+ncWSdqgrog4ZBlnv21pCrtlIM/lc05KDXA+ooLPkCUMgtNX7lR6YLTz/kICZOZ2
LgpPzNP4FEDfwgGZ5Pr4e/MVVFt4GsO6ppPuTjU5kLRhAdx4pX+KyXBBIKzVXswJCsRPqCTMJxgI
ELeqAOgEJz/5ULpoEnrsEq8uvq/O/a9EP3K8Y4XiWygpLVc1ozpGwFDhgwprhJmIiYHhA/GhFUAI
wK7C7Pl497KZwTEIjAeQiQxKZhNhlMTu5+dU0gFe2Re+avsbqxjbVNbSJEkALzWIAG+RvQhfEtRJ
pAOvGNtL9Q8YFQCtVJwvkC7GoC9HItv5Y1vATgsuQkR4+Of97DueGvCm/nok12Ar2B+Y9a6HlgeR
I2EP8L9QLiTtDkXfj+wV/SsQI3IbsFvi7gO1oohRBN8sg1Y0P9+4koYN4plZ59NrsOUTdAc+Tlzq
cPlCXl05TFKYNMCqgWSN9ZRkXxlalnC2yjlGbAQfQxtrMS6jmyMefUAqDYi6bD98wsFRTkCY8igF
wHykePJeUSLlA2M0j96cEdEVLAQwlDmZB63BlhmjVUXYcFGieEG4dlCcqLfcLALP2IzlaX+Onc0c
X9CX/zq8k+/u/nYynBWX8hsBiytD46FZUJHK1VgQxs8jt+5zjfw6MOmfkcgB54O1e/Ja9p/AXxlm
bi7EhGlBpb16WT1MlxX743Z8sxY4pUIwe+SJ+ln8jF1fhgM3xAGWGYv1JwprZvD2zSyPMLX3HD6W
ylH9DL9ZyKRjuXdkgjVqEOeaBXWePMLu7X56eFOMr4wM6Q4frw5dNdI1Ll64qnl/jn8gcqGHn2sR
pEodBig8dusIRbreWaM2afn8iNzAth8mw3OIqu5bC/jFqZ/6oMDAh2j6+wwq6o17KTdPnBRi1dX6
7y6ioS0nRUauC+Zqfg6iBaMGhsyRv/Qcv3QIKr81zfdz7/VwEuCVY815Vxe9Fe0n+emCT7f/LAUg
jnYSJieDvByCuunlhRLdwVu/tpyDnOh4mqvtkZJuUKdeuc/KIDO5dG0c3B6cUZQyiiRnKIBhdk7V
6V2kvGSgX8/vCMYnz7uvrijnOG1R4p/fdXWPYBZjnMS9XJpBpZ2wmZKn6s7C9f/hNlNHYcvF4nbN
Mg5CyPgnDZ4bAE/OWRkf5ITRo91h4ysD9fiESe5UgittbW5MfjzvfyflCsSD276/7v0ReYuZoYCJ
r7SYWnQ7g7XR7jLjP5k6l8+/BqrRIPv7MIVLrtF4OdKLQbr6h4+ABOIgwI2O2QY8Pk5mnMQBa3CQ
vI0YHyHg3yfdZwWIA9bPjkt36eI5Zo5EODAMtQduCm1Nqfxu0+lxHyJaJC+1l/Ar0bRAM1nvt9TS
114YWkLRwDTzHX8BgKlvSLfYidI/wy6mL7JKu5lDYcXnsldEVJE3BslZiLOTlkb4Ce/f8esTNHTM
9apxp4+Bby5LMj7JgZHW7xjKZl/zsjEY7GuJUG2ZMYIjWpt3rIs1t785Aq33Vu2KGeM9Y5uO0svC
SjkNHmEmbkesje9ci1xtyJ/ZrjNdM9s2Uzja6DdSF2ciU0raBq3TuUTIoBd2wZhRjnjzeWtqdUoR
5MorA4xgY+bRl4hBV6acs/QhXChcgKgz84jy1ls98CGBhsSRZ4CZwvDVLnxda1hX34YdZrSsZF/T
/wHUZy+hPDLVyJhr0uFfanbf6iyLGALkEI8a6jm0C25oGhaXDg0u9TYDDhnDH2b9kFBWQYra3cvj
TxThmm6RARF43eiv0tWnT6ytMni53R0/JccIlAXoq7FhpMwAl8f1Fowi3aWjjw1GBq7u6ctnBNe3
2qi5wwb9wD6M6aQ7I/cA8UOuD5sbCiTKVoNGGirl/00S1AAoduzYaJIA3tfmmzWwCaSusyTPVuYg
X7en74TWoG6HFnLDOF1aiTxB8dNHcN6iSncfy6sHEAl557GcvP7eYAr+sarX0jf6wbX6hrkkcaEP
P9DCoFmgAmzzUQ7lE3WvEvf+uTayDsTYDt5bsyE7gUJg39cQg8HA8BS++poI/8ATQIVhxCQTF7J7
Vdk0d0Rf7IOKle06c42ryz0Ktnf1rzMi1pBFPm2yEYS90AFhE/53QAS734l9hwz/S0QGXG92P6wc
meiRabF54E5r45ERquOUBE3YLtQJ8VrhmBJa6vMmmR4OCySxbOhg1y8P7bw0A9+dYoPQOcpUZQ9E
C6B5t0rYzL64Ax5T0P8MBhH2WXD/odrHi5iddrPAqpMT9d6j6HWzfuPvwB2zfoIDFy1pgk6OTduT
Vpn9MZZ1fT+/8RbT44GlQDIn4Y2mCmtr31yRArf9RZXlv3qsWP8ZQ4M+sy9pCMubYJnN5hGZyxP3
xQ+0WiYdIQiRD7ceLtNugw7JVEL0TJChzkgOdMiJJqxlaJ0EzV8dEJ7fa4wdFhEe/CghFiSwMdeI
2WLCQi2lkULPh+UtxEbwBVhHzAQYZNHGwneY4bm3wCRwUoG2+kDIiA6vODyyphtUmKwm6BNQGfIv
vMFo7Jg8cuLOkDeQNcbXsf+o4QckNFR6SAcpdlOAtHsRMc6TFgtx8QiQeVG0/PthLidOGAAMHCt5
gdkEsweSD2iIhU8sHsg4kpHSbpxkai1Nmh7WeJWG3O7PG289/+SiwbE7yaEfA+tg+5wv2L71fmN+
S69MeG6CrZnwjX+/+Ic/D0QcKCbGCCINim9+Cl247vIe/SLOSKLqcowqkfX9SpZAH511odwLmBh5
xrcz3T9paBH/vqcXv/vZJJ+w+0j4Qv/3Yf/g4HekD7JWdnSSEiSH7Z5YEyE+/+RwlFas9SwLTQjD
nXP7GDZMUx0MhLSvnrRmo8mjorfJYpLggvtMJqkMHrawuR/oe0d6IY71ORXLGTDzwNxwBjKUrwvn
mjxGbGlmRoT2dPI4tDTOE9JFObBMMXnCn7NANR7+c/xNyuiz7Uj6qRPizxZFKD51lttR67UQ0NLd
NTR8iDZ+OdGOP7bwz+H14e8eSeqjYDi1l4ImN0yT2rHGl9IGAc+YHfobSjR0dMBaNbitKUK5GOpV
Ti63Q/h3X8LV2ROb+An4JNmVinciH/4iRjnmaRBCaX0N291vYYnpl/SyzdfbQ+wXrCaGkdqhGFgs
unGFG6cADSOGrsITWKXNeu7LHkKZ90kvu3lgekxDtpb0/XTX+X12bWCdIgrq5cuzdP4ZowxDjg8F
KgGLhFdXUZe0SOb71ljmXfsmxbLCDGTwG31X6Sgb/wL8S6z4tv66OZbfUF2YhLSBs2+3tTLPHozF
/Q1ICTNUGKtcQcF1hrBmVJDfwi/B2wre3RP8mIDL5JZoswZmPYs6WDtlslSPZaKOnrOPd+UUbwfv
zMbEJc9RHSBTdm6c05iSHjjf7jcHwuVKOnRPP28nfdPtRre93Up+iWfMTpr9buMj5/H7HXTGLn+7
kPQtF/xGG8Ep6oGXQOsR5lAx9EP8n4fY66t/uUHOH6LLFdZGvDIaCE9e9hf0UXhrPMfpy+0PHuro
95nwGZWeeujmRidag0XPwjGyf3X4J386x5Mhtc0VdVCELu1DtPzqVEOyzXnWDQ28fl3+RgPWnFlk
bS04GH6ONRLYY8f3+C9zxUFLy/TAkgRuLVyQgGAMGEMJCHfbCdm3xHCqO8ibHjPCOv/9aBNAWKi6
Ddc3smhIQCPOK2ieV+ZA2qlqAbLwCZCP6CHkOtHYgvd97B3ttzDsoiQiU2ZLL8fYk+2PPKKogwIx
TknkPDOoQFhALU7bgrc3dCjkemBSFFFqbhcojx3YFVvHkHL17yFESSraCL4Dx7t4beiAI5weIqoy
z4VygXgrm/BMikSIt4fVhGdMoaVePJJ6xS1Cm56yqJbGegiAzWDFD9OlcErOrO8cbTYMe9z6mc0P
+aKpg+tjza+lUKmseLhVQJWVLQWY+sgbMoN8gzyZ9pyu6ddL4DywXe7IiqDGsHA2TA8Im+oI9nhI
E6MZwiy8Rc3wYT/Auq8wWwtfj03Q7ycLUTUEo/chTAJ5ojQlNkHZoCA69TdUIeqN+WDsF6kehuTS
73D/5phylIioH7MCYIlFwWv2PQBl0URf8jM4z5WYGjrGf65evRWJpLA3NnuMUSdgVw0KXPy2YYbe
h91gjRxIGd5mKUQSKayeTp8AAl7QGJOrIj/+TLdY7gF2bw7l511EnzVdD9/70qNx5hXCsd68OVZ3
QWNbmgMYAYze6ABHfTWATcp9Ii/fLJG4+JvSLrUgO2VmKH89aU8/yl1vf1sbS9gCy2aUlsOeFWFo
88i9/Sp7LsDtve9jZblj7gl8O/Fc5eoXhIZ2zXy55QIWFAkcpG9xBzViyB1Xbc3wOkr9lL9oELK3
GAHlg2T6Wc9lO1Nt+XmO1//vKw5nTlkF43C8TLGLL2YApjBcWZT8+w0c7a/JHvEAqyvc3HE1ZOlC
/WTXInadyKK5FA18mCHS0MTy7nLmib8+4mjjOPuJZoLWoVqIz/ZT2x0/A90pYl3KA0YAF6Bt1iDD
mIX6zW8TNTzhSnslmfBO4Rlyp5d9sXfPuC8bXKVQZdEQib+K2X883VdXakESBeBfxFrk8AqHnBFQ
eWGhXolKjr9+vsaZuYSLCoc+fTpU7dq1i8dZFut9fmnYURGkaFx2AI30RYdJhtyiWJA7SoWCDBYb
8CwdzXFZYplpNewit9bvOagtzGuSo7gRB/Jup7p+OLCTDnXZEqD3H7Vl/2wWyC7LSCt9pwST+i3e
eSggIHLTkeFhhst0GzBhrDeJKpvfHry6VB+xkBokg/CXrRC2elOUTYC49D/zg7SkqczcwAljxbI0
TNXfLzDNra4cbdZKpitptf6Qlg7sJ9RbTJlB7o27CaIWPiejJg9MYkkrBIBR6ssiMixUjN1jcRhK
p7eKrdxdBSAaaLdYiXN2REynw3VpMUCJ1XBkLTXh/FmdUABwqwq/+ihiJj6JbVMlc397bBs9sLwg
bf6v64OtBUCtnx4vsTfRT2e5DpaVTJocBvTPizeA27AoGomhL3madv7OujvipOSDNbYc4Bjk3kJ+
MIpJY9W7jmndIl0Nz8fKQteaBxhOiUCREmKc30YsI5SVmJgKcHyQg3O0lwh9y8p9S8iqcd5Vtz9l
AADVbKLzzoUEdyVnN/t9AWC8/4ymvXyvQAuRlF/1iHOMCzwdLzfO3Hb9bGVYLQMTsXtVbudsLdtC
5aQsM6bGh2GipXg09bFMf90Sh6sUVFtGdrY+q5AUpScpFJt5FaNGddeqSCphQwJKEBwuT3vxYlwq
X9PuJev/TtitAlUXVSoRRCUfD9IRPmKEk/vGj5CcEcJgigJSvUFtH+bVAWKyQ+GsPMQArpX5RqAV
mpMutJL/8re2WQPuc31Pp3Zho+IIYhMObTCgw14G1rdvhB2GYTpPtPcbZcOqm1asy1OORPPLhyjZ
vwhlkQOrnqgu3UhSKpJXXTdCcbabBufra+wa1+TSmiKKHEzKO/BEYG3VVRpDdr8WLD6zWWbBsZ1P
h86tzZXFRCHfhC2uhoYnGRRbprmDiXKyA22cuGuVtx3A7h9aAEZGom0KmE6uiV1ONQpMl30j9nrs
ZMGNFk+Fvl7XI9o0NOJMe90Q+7BaZneVWHZylblDNLR7SNe2E3gHnQKXAnvIaGTHs1PnfTX5bsXP
j99Xshly9G3lE14P+U3os2hwsrcfhZwC64nUJXYk7ddL8SNfLZwNVDQRQ7ek2jHIipExbzqvOBW6
ZogknTYN0SA03bV0D0uFBWHaCKHAR/k6J64Re5MWZK5ZE3yI0hXarYqNtOwLI+btJRXom2B/kMTx
Oy14UV00brfiWI0J4bTGDhNvhFjYSfZVkCG67y2/kkvWhLR9js12Ghq5uzqKqzxLGAsICa71Lxby
JQKovUEhz6stV0DV5tDuhfoSr4fmLqRSPDqgmUXUS3zTVe1NKwmVRWp3GFSplSuBI0dcboOZPHjV
5BGTA3yhi9TWVcZhZVV30TaVS5x0KSFxTJRDcz5JDDMMYjrVr3sZZIpD/EN+qm8lG+5IW2C6f/y+
F155tl/7yXqUqGHlvm+aRI07j5DkZE8oC0ZuUD6L6d45yr5cysevpOmbHuaHiwoL8txBhL8q9Uig
gNilfeAlXQYqTccaubxju64x/2D3k5/RZTgff0gCqtHDeMuObxFuwFuGFm2qcvpi0NUfn/wuQ741
n32cBRwR0juMX4MnPfsljsVJctC28T65vdK1YXG+TStxUeDBo5kZCP4AT7oSnDvztmAoaOcj+Q9S
e31Q/FKKR7T63A7/3+Ktwks32xczq6t30doSzl1U5MMOpo1rlS3ZNYbft8YqQywtdYveLsxSdtQJ
oZIVRQF/DAsRLK1JezZZbPV8+LCi28tte2FdxXS6l5PjsHLbpRpiF0JlNmW+RqoFnNt2gjVwC8E2
W58XwVjwYedvVfwFkVD7Kls+HI3GPRGCWhxASavDFtfDhVrmg97ZNj5JjklGMC0PrZiVNUq2U/kR
xjjKiN1YmLWnzmTnUmMqzauu82QBQKoK/KRDFkZ+LDZjiWgmTsRGqeWw5OLfhx5XLSxd6RazWfTR
DChfhuAB5rGah9g+GNAIPQKe0VohjaHWMgdoLVABEP+UfT8WWIMByFwNeZ4zjm6AI2YqQNnCxD8p
Ayi4l1GoGguZfaJWiYz6TFku/PZX/nfZtBoD4cqFaFNOFUf2XGh25/Hu9TzKdg6jey3WjFmre5vJ
7+eNDyAFsnEazvtSnLuhvnyhInQzwMZ61RCEqbysCZpsU5y6iIEFilrIrJc2GZF4FFWb8B1fH8iN
jcPrFHu9EsdA1AGZAV9++Ezp4H3K092NpeicaqtZckjqsLevrFsLBRcGeWGUZpbIsaWlpl7NKgb7
DQa1QfMdqAbJHm2I118itLfSrmZcItUOpxUZDWXY4F2TyE7aaqys2ZQRm831wAK4az1ESOQGyGSm
W3jbz1aqzlsPt4SQj7PrtjTJVJQRaey412Dn3Ot1EEpVlRSlLWfKWaU3TdnupjKXrkYtCLQ4rVii
D0043+FV/aM89ukiyKCLAOc+4fQ/IoSdlDQFhA8pcGpLNFV7qE0Hu8/ASOnsojzKMdULzgAyHc++
l6fyn27Ps/3tHOQZ3Wvb8rYZC6kAm9YRmXf+W0reybeR0+6fPo/jdD/d661eKKCWbNYJEdtKVoff
AxW5kn/J945v+sNff4GBWVSpuva+EhToGMKZPl3l0sr6FcNy/FCw990J4S33Fi/zbUUR0hF/QtGr
0q2xHxFXpsacJclSlCw34PxbUpTCAFgSDK3kh9t/lyYXrQ65514oknh7PQm8vR5HJ6Vas+8SFdQg
YXl0IX6/74xwOQSb+qnOHf6pJWceAiHvnqwLp/odIBd0R+Quncvh7+pzeM8+KDYLirdyp1p2Zpvy
l/28m28sSuldM1SATYsx8WSbJp/fPYLNvDqp8PYb6gpteln5G8dAJ7rVY+cGJzfYz2HlIAao2KEf
AhbJFQkyGlU7Ltrd7D5Ln1sM7Ce31PJj+gnmXKr5eV8m8b0Jl/8Z3Mu5CoWFA/aF5UVqWuFLMqkM
nD4vkuqDFbWN2Y5ACxaH2qzqmV4m5OAFAu6TkxPsObiM/I0Q+ADL8C6DWVeflw9dmM54O7OMSKtF
wZ2j+LCQrzDTU4t73hp3uaCB+ho9PlK1+YD4sHGuGOC/nwYBZ9vWmnWwisQS/63x2XRq9v1D5R+1
sihMLevgz1asfWkgIS8GBnfnWk9VL2W0PhraWyFGckA2i+F5q6Ap93RN4/kevM35ZAUX+y1W8slK
YV++UA4PAT4AM88yiF0Fa3rxuW6Sxh4+AZeQwgbGXYqwIr1gxV1Wit/IuNvx6+UnuXb8rFv96lL/
DKzpq/dDneI/QgLSvQA1HQ/FlwqEeM4vZPCUbpGaXY41L6viiIStDMvmubabjADc2FvRsZN7OY+v
g3tDPfRz8eOko2kntSlOqt77bUEzhLPduWS1EyqjFJIOKiYF8RpPWjYXZi/bIh+t5EX26VKVeHhf
6xobiXm07Cw/EiPc2MZdJXHUqiWskyb+ZojayqdcFt948wQoymDdfX+PLxfrXn8at9ZleBPV6CnG
VT9W2W3R7cP7ypJY1v+YOweb9KqTZikkgEHRohavIIFEMklzxZ6m4IKfrsKpwa48lBAGhKIetevI
pnT5Ss9WMKJ3OiP44BccHQRJKmGYnnAezVJ68AQf4rhtBeHGt3pKyUbCdxXuHSwrAIwMWmglARWL
WXa0fZ3ipQPsopOOv74uqr+2yGwGyT5VvAYtiXT1PmaTdCUVCCuHXOiSEMCXEB/0DYt4nOwbviVM
Z1Rplh24tSV43by1gkdo0qYiAz5eHi/esNlhdAB9k8bOnhiKnXyiqtyLwJsfuqqZSqwLEBhm+x8W
9FaaORRGThtKWqXYg4BWf4x/eo9/d7uSajCDf9fK9FxSqDwtTVHkTgB9xMkn266bFsVPu3EzFQpt
o8CyGhtdDOGGV/mZgTnfEdK4/wt/MHseH/uBl9n6vJ7D9KyuHiWpK+3evr6rJsrrl31l10FFubT3
9Z/K9FXy4fAwTn/tvtcjInIvpw0VdN7VzCUWsHRtKmRf76KtOBXcpkIxfWikLeMs5OjGdlmV86lO
ThIfA/dl3Z72KDDdqDmX5pPAqlcdWoYFV1mcrBT+vEYbTRNYCUrH+yRrjGTqsiLnIzZIIUO0zwEp
vbeXNVlPIcF40RNt29XF8kzK/XjzDr9f14LwkcT8ebmHJ47BHu1qJO6HyWGiqWCHYtf2CS6gwWur
IoomN6rwgewfUhKPs70q2PXDK52p1+Sw0KZc3TtjgLWu3QOzd3J+Wf1D86I8nq1NP45oNY1df8m4
Kx4x4+Qo9fZm3GD+tjoWX26S23Z9Ef7OpQFqoczZXZN9ONRUPGzMc3W9Ga8c35NXPMN1qsPywLlc
KsQznLdPHxKXRzuETFkfx9JjVy7khz8j9R/lJnBeyOalu+rHr15ig2dhosTrKkeOeNtmeay6K5bs
sl+4twjkv+rs+7WeUEXgiLuYaM4bRKSJxt1egzz2qrI5BR83QdCha4At5i2/9iI/J3Ao1rzaN2hh
L7rKBk8ueky6Au0b0VfexJ4q3umAjTs8Elx7XTeui4bFk7sY31UYoavuufr7olD2tpEhB9PNZzrc
5iAlSHaaG2tJbyQQO/o+tDuVEk0VN7eNPYOOD5zeg+mfooORCLqqmmieZyLJqaa3rv2FOuxEWfps
KfjNij7yQ55/u2SlqUrwESLJNBefAYiZ7L4MkgUNBVtmnpe8+oyLogjcsdUAX4oJzAWkbS4c+h/a
rnFRyUIFmgcWVNAH35eEOOpLtuwE6PpdJ+dqesQrgKkv9rxvYqopvF+MeunUOWXmahm+9ftOuaH8
30EyNaB5AAfH/kInzMv8GCKOQvIE6EkwnDJMV4ic6i3Xt23niY3HZ/sUt7H8K9E4JMTZfpiwy+al
d6nnxwTPRB6XIUFig1pbA8orUgR8W2LZfv1CIALwhp+JLtbiMOdni7d50FtmqEwOX9D9zNgHTl94
3+HkIwp5N3YMK+fPqGBqBMviiVnl0C1JIKdC7TharPNK9liBxmtwaIoJlFRyiktuBebCvU+/D0+x
MWh/fFtdszEVH4lWynybLFBuF+NBrTCkHqtKiUU6mEgDvK3Em53R72YEsYS+HdrTw5hXhYsEuOd/
YMOkbRbxPEL7vmsbFiTgEc231cORPnt/BRv7YQ7v3vNiPFLwYm3Qx434/qKceFS8VVNY91B7YKPi
NATh+GuLeUe52HwNG4eimLp2xzEYAogohuCMcnQA9hnACNvLoSz4DpRMvz+RLBclTjsRUEuVhHpI
QB8kgCHZ4Pw17gW1xRo/AzjPUMeFmMsfwio+kA/UB8lbhyEa4zbVOE475wCnC+SJLkgwa2g4BTYx
1V82Iey2AL/sZArV1LEGx+ANrsnLpUIPPEMIBE6gfvYq6Y/sMXduyGoYVK6ZIImKiOoQbLrsKF22
nkqoDFV+MhWxyUFgQXaEe0OXQPHFRaWIoMS0AK94p1KOf/bjRGoc3vcsa4xfg3HqE8BEpIPqLYGI
jnlHQuf+ooaRiUwW0i5zaybeLM+4pIk2uxmeSyQMhyFkaaoVCYBUbD7BaN9UQsyDeBUDAOsvX/Ol
QeeH1NCx5t35/jmH4G23RxIcaxxObcCy3ugZuc7zGnhUZD5CK4+Pr+n3rXjoz+DYAYUr4mSQxcci
L9fO0bL0NOHOz7EDi1Ydahk5YaYREufqGE12WvQb6K5/ljbkHqcWD6HzDB6t18hkDd9pQCi37APb
oxP2k8LNmbKQrXD/gzNRv6dC5EfjU4Urn0ilJplBvK1DFCLiK3V6+M2C7nTEqiiNAvjrDsieMtpq
Otr0UFChtKmKhMZ76l0/6+H5BZ4kLjcwQmM6HaPmx68utqhgxoN8dfxxzNvebCa4W/vxcSaElLQm
S1TkkB/r85uI1BHsN3Bgk3F3JOBOBh5qbU1vX3/XIYNXq485+AaKjcGIbXMilc1DTg0T2c+kmpHh
wt8fXYMXxk4LiyNpQu46OdZsMl6HtF8TbehCqkWQV/+ZoffXDQy48MMCoisBk1c5QgRwOcupEiFn
d/tP2QHh9+mhkuo6n1S+TmtplUERYBLqOb/L7vAbuvNByPXMqbF4e3ncmoEqtFB+lTUg8Zcs02/2
cwHAP82r+f5aOYz1bNqfC1TFoFVS6sZZ0mHj4/iW9x+M7G037fJpIF9Wy2M5thwlgtoEOrSY/z41
9I3ncTv5IMU5Jj+il3f6XTowzbpYL3cid1jHJ4Vu7PL1TDdDnEjw/Iiwfym2h7I1kNazAyTKVP5j
RQnhPLidG+mfF+yUXLyDXhWYpoREJK71JGnTEhWEeS5VP8D4QOjIpb/NfNN3MxQINBBIBGBm+F60
vniimu3rtGw/309Wl8giQhgI5HcCZgVpHDXZ6BUMtHVI6SW0PqAIAEo4jzctabo9Q9CqQQs/UF+J
pHdvTZr4uc7x/bIriYRnu9cCSTi55cUTJRveetcaVGQE7rZRsJnk7RIabG/bmQGYE1isyIvkqUPz
w2s8KwhjHOG4bs/drCrLWxGclw28V1VyftbNY5XSS2JnPJfvdH0r59E+JULcTCQHNtzFm10P4y47
s9byYx6KFavmUYN32LKVRJIREyqTzSvpma3elLLpHZD/x6veeRaIcYbmjjarGKVtm9SsmCGK3lmh
o3W06Vb55/9EqnuCPMPkbFPPkt5pGEa/X+Gkfv7dXgS2dnWZBJZX3PgQwx7FMMfacvkZ3fEZvzbz
8kiF9MTVl0o/k8VO1TR2+y1fmd+r2ff8qYS+N+3Jjd10k2AhaaUft9fA57DGShd5AlPZ91T/+MlZ
coBK5uNWS3UUyWrnu/lC8S48YE1uxeuF9qOz464D7buFwaKCgwxsrqqqlbtPMpPEBO2mNq385FpJ
6V4nmS1wKjs05653BXHTChqsPNHRWFZij4+5k8yeWM6BMv6eOpQ4b7mRIqWMUnJGSoTCmcReIrDz
cUbTYJZ542PZOwo0lSWJEuIfXIhuIMaDiP990vknfVMqNNRFbwruNDKNVWdLOG6L3HUrvb5Wez1w
i9pXBoHSTL/dyrzP7jyR+rpWDjFaFF+bo4iZ6lYss8SvdDaUX0ZYBpZf2ovSrCM/CcUw1N5iMZGR
5L+UHEwFQSqLOcBlDzlTcWpRJ6tcyLWvjyfJaczDxMqOoCPXD/S2XXX3vlhWjaJkHi3Cz8Bi2uhg
mzvB94DwQM+CMtFDIi7m3/g0pNo+k6n743y2R5YVNMeIEXMxNPinPH+UnrE9EqdMOt2uF58xnuJH
c+UL2PFTm+chN0efmfmIYM28iRoGYUIiSM7YqQE8hlLXfh8mnPDoTZSTyzXLh4yW0iolFoeHRRNN
8bXcosRKyzd8ZyHvSFPAatX0OHZMhGvZmQrjBpjHzF4h+6CLC6QI/JcmgCYlJmqIxhaRcSKk3AGv
lW1KhtSUFKqtj//uu+ETu97iPVVh5WGcAd+5l7VUBbo/r5hZlilARyYUPAy6j4FqFAyteLbCwBWY
RVmnGNFh8JiZmsXQW9bAytIzwGIWNrzOGhc/VUmyI8SsYGIhR1rs+xIw5tN05FcQioU/hjeER6pi
L32UcBTo2YQTJK3il9rC7Z0F0D379TOgxfmXSbOshQiSxBtwHtONXeFr/z5KJ2ws1cnxCGVH6Bve
8iZ2//wFWwKMHABy/KHzG2WTcmw90uhENLk9z04weD9wfXwlPD68ATXElqZg27nB2A6HFdpOi7Nd
bdzHoT8oiQqPOwyxsn3SwZOJNiOCyKnN2GKPXUTlJVthbEpoc0rzJjE7hUhYV4Gpthna9AM5bvor
dqFzkFaCWWR6XXA0Kr72dCrT2s1Xdb3vApO46Oycu2H4yNBuF/6dYaCsd83TTrGeikA8sJEM7jgY
nlRZl9g3mIbC8eLCh7bnLEAIF0/yxZ607xkKzC540WIhd5xghu22Cquch9LkwfRmX8eCEOMzkG01
xtlJBZmaQzyoYy8WQOTOiWY/w2nIatZDKu90VBRdq8hEZVR1xmAIa2mifWppKTtUqrP4nxwrAhy4
gzRzF9DvH5NoYAcgg73DGAqL9KLMkAL4xLps8swR4vhrCVRIRU5aYEEkfvF9G8KB9tMesyVQBxbn
txPv9pqzgQDFCqt46YaMc0zQkz4XF1DSQxoJIWkbPZ+KBRd5l68d70SxA6FrdQTXGxmPFXP0Guvn
Vb69XROw7fRgq0yXULekIUloV7A99JxuhLoGYiDmnZIHb8jDclyY8J4dRlTEs3uIy5sk98rfi4Bv
oc8iod+Dxkjy+exFOieGg8qf/GbFuiju5iJ7cFlaUFNhgqsGJ86TJ8gQnr2emxMi0fTU8JYZeYQo
yulvnoK7QE5ALe/mTNlR3RUBD5eQCCOz//nCJ91jnwar95I5+f+zQzHFDMa/F3O0KLyK5z3ztk60
nYHdw53R7zwU/XRyQtH7mZ/i1hvrpiUvnI8Yjef0t82chNXwOt6rOabxNJS/tTv9vZdSy5rBjFpE
GVGS/Qxuas8Pp1z4XKbeD7E21clPjeBr+E5nlPymCFP41CL+zF9L4t+0FHKfnoi1VNKN/cxeLr9v
P+Nm7IWydCs+GIZ+gYit33mBc1STMriQ0VemX5rc9ZzPsxnb2WroOgffS8c/xVC1k6M+zNg+Gasu
wqGgfhqF96MrsxluhuxZ7hm1EO8IJxFOwaVjwie/jRC9YKjEvz393dGvjXQa0561gcxT3GbznfzO
vd0K1dAR+5nDFT5dMNlQOpKF/Xeg+UClVCpJn/uZEVD49NVBgFpDnVjoxOc3+kT62xMD31fsjnV+
jxd/d6anux6dx7uxz+S3FITzmFm8Gca/C5/xb+MxIfPiec89kLEj1z0lffIn1HUF9oP+cix9X+ga
6NyknrCgh4RQiWKe/0YTH7ni4R7KQNlABBLQuWHtC/2iCtJT1Rkx6TkXkomqF3mVPkzEp+qFD0pX
8ay7HEELlbvXIwYazbTpbGUh8Pss3AUA/PwiUjHbTeMniAQFIdvnuJA/mnNWoXsNHdeCd7TiID3d
JK9NDZMieE3nhgnMCwyTmTHwvEi+wNd7HcKdgm5QCswZdvXzWzfDNCc8+DPuwbNwliI3rgle4POO
kPT/e6wQZv/fGsDPMVHJ4Hp2uDBdpFhSMlZ+xakQP9dnz0y5vzd4Njz4VI8wXr297bt+6yLIVG34
Lp75WsexAYYyTrIGjdo8vUayZjGhUMFN8mlXT/nIGktLbu3zfieuCwN1dotIRp676+x5+mvRxUiz
GBFi4iiSf+7y6O/J/v7wCRTYLQVLXrAwHIHmMK2o58rm2d138+6DK3sch76/P29wCEymxJuEnO8z
jTPCcWmcx1NLq+mohaan5ZITSNQQor3hU7kcNKG0H+9p+65nS4/UJxbkzbVXDcwi7D2LZJSgG9Hl
K2I14c0rECPjf3Bl8hCQIQ+dI3z6lenR6OktRptS4n1fS/UW7VRv/5p6T/QeZIpo1a1KiR6aVayV
Z2aUcEX8kAI/ls61oChyZGKlKiz56rwN9BVcFubcX+r1xG8tyP79W28ryXeb1X5F8xHET3xJfCtR
yktwky4i6fLrcKZmIatjcf3MpKqZWzmfaN3WjWR+pNKllKX1rbmYvky3lEfzL8dICTwEukhs9DKV
I1aeQoDeOYKpuxDpjyStKR5AKbUrXSWmYz88OrF7+TaTaKyyV30PKarcq/m28cKgAFjUjh1DO7vt
za1F/diXVNZ1tD9U80eKKuoGtNf0uIfbh8wvyZrdzeucEsB3vsKoqRzyii7nxpvaoc8C+Elxqcpx
Vg8zonFswdzzn+t37SpfNvVk62aqDy7j9NuydKOVeWmcMFAq2ZY0waWU42wfHKsAXQ5urnxrTlRs
hRGiSKt2SLb6nT027dQ2QhyZRstLXdnK5Fdm3SbwoeQZEHoFmyxmduWt9HuBM0SZYgZgR5sVg7/Y
ibeOrdx3YTAvk8eU4/V4xdSmf5UaLRBbi+SBbh/CHPdVZ7OtweSB9T/cakmtW6WU9lFyuPkmiyIe
mWKJtvLDVQIgz2+OlvPGMVnJ5Sv539I+Jcc+WiVGsZ8axkGugDRdxgaSQbkcrazg/XX9Luafq8Xo
vmPlk294y6OviQ7nitdeDlp4Ll/OYFglbLNfeG5VwfV5eXpS122uNmoag+t4qUnH5Npl4uW5ofMd
f1mqYnarKEncelSv6FzRelPKTFJ9ZHYCdNcoE68ybCQTsUaaj0wgBsUga2i6tUKIQ6aMbXGVT5US
a/lTdFyXr2TfFudYKZAjC8XJne8BUm4VioDXECfbKUZyLg+H3W3xDXnUL5GdnzfsmJLqQT8wNOQo
NUF/T1V6v5Ntt99MXZtHDNlNYfaz7W0OtSsK3fgrF6nFQ5hHhDo6EMhYkO3JTmQRNDKCzERQJIth
5TelFhcJ9bdkxIE7VvWVuUed71SQu+i/SnaSBT4Pci+re0fIe24Nmvxi6WF/Hb+JqpH1C1FrIhlC
gZSppUcXj4XK9KeZvjcSWzm8xWvxy308fnSpzxbXxfHX11f/axtdqOh3f4gLzOKX1r44Cf2Qejl8
3u+1TUEaeP+r/83qIgjemKVKjXvUWRS/a8Zh4KEeY9G6EueNUblPVuMkjdNB7iJSDryULy1fD1zF
cib62teatO/vfzjPrYvoUtKYeWVT+gJnFTN0jDIEr8MH6Rh3Ur1ESU6paGi2nKpvYnQr97UEdKWc
6CU76oRiE219IlvOllHgq/lyuK2qKS6m78JwqAVNzFRxzB1/CXX2Mr5RpnuRRKOSV5l6uCxIIqVY
ZXwuhevUrMnwLSoss6Iimg+hg1TvfirHhqzOTH0vYk44hMbXjYrV/S2x7IXvm3rga5fPte9Ve0PN
O6vYIg2VUq6OopJ5P77m3o8f006WZEaPKLok0FCUnLZ5LCpQlfb28N/5dTO61q4f1xo153ohWrVX
bYUf2vnO15myEtuufC71++rivHyN35TB+ZioPoDNoeRNtpWSHMLstxb4OV3qi9ab8+/00Ju0KmoF
Hb8tN38/45P45FDZRaozV4XBK6liM1TbORfH23t064Y/qbpaPFXCcLvSyJyOMsW3tzCezuU71eqL
zSWjkxb1+TjbXtSfNwHF+r2xYGwoM56X4txIVvOT6WQ5vrxJ+2HEVBUhcJT+aLYqvry89H9L3x5f
/anHlwHZzBTbJlqYaolKyLpLVOQQ9wx9mlLyJHu31iTQsI5ldaQdLNRDUcIDq4iqYfynnO3/5P0w
76AZtWQL7FqJz0099bkdb8doAghEy44EiGqK5s1v3TbPqFSADQdyHubDmzVgglgO+FpgiXpYW2Uw
f51qS7XSBTTzIQPTjmVv+nsh5GkhdRcwzscCxRwnRy1od0UqcPYIPCNSXmVGR/VnMaHusDsMQrfr
MgP+9ViF0+OPiAKSu5UFDnBXiGipwlF3MgnV3daDCSlqPy9K3YT151hCjPyII25w6rvJUpcCEI6B
j4UP+mQovDn0aUwyhO1t0YuJSmJdf0QO+fgVgiQIrcrZfYQzUP1YQsVCiTPK7wgCUhWQGC5IMqHA
HIUCj9/op/yhEme2pBGwmERU0YR6qJ5EkTg0WBeU/RSgNafh8VPuQhyksYS2V9RkCo30FP6mEUfn
M/mYWGFC6yACbpx4N0lj1WV4Z1Ar//gIv74JoTs7nfN39HCCDtsJQ8LC/Nb8KbbD2hxuPnrTEf8c
YBgOi1Dm6ePDt2jO5KPb1ZVKhzRiABw9bDhNVJV604yP0EgnET5vyQ9vRF6E+3iLz/sZuUJdNj4d
z/P5CwWjMKGeLef5I2mGM3CQDyQs5xhOImC/SDqaFh4fSdft46El7XjJ2YdlVqo8OdpwSzZyfgo3
6DrybGDsz5F7zpNjfx/SPpOzRyoicpd7pWPEIy7fPAsDl07NcBkSxXo3XXIqASpSphMdM16eTGEd
GCAYxeFooZPCVemG61d3ulucAChor7cpdsqx6qzQiEeKLZfiLYofvVNnUZsWG4nyuS6HN+rM3uVr
O3ToEcMhnN2idHkxLJ8XFh8t0gP01claeg4j59T9KRfUVEih7+5DXTwXckW3KBQIPLZpRJ/bDvbX
c+Fi/wtMqFAOkB9X+vyXjv597sqfPaQnt2mEBK4O8eZjibSQGqz97nNTbLVa72p7aWIRs7gIYyzu
6ziK0WZwjxKlEh2TKv+1Tk6hhDtXgi0W99ExWo2fxPoKmbhv9dH68S5FdWLXufIcnz18EVIezSkq
ZySlN5Xj6Pflp+9/o5QCiLNCG6BbHTceAosw3FJvQffr0Eq9BQG4C8JGvhpGOfWN52ywWxoLTHkr
6HgXGb3hFn4OV/+3rgZMySvKWohPliuuOV29jd9nVQRedjh44Q5IQpk3R8PNdAyz4mgQhwQqK6Fs
HrTYMuAQLTlXec6AN0XVvr/VXdyUSdxHI9xbt1UjPG8aQV9wV1qRsV5XFnZ5Wb4l+1OpUP96ShPa
f+xAP0UNNmMEf6wtBUONyns1vAqrNv00E2bRmw8IIw33s0NIryXivuiFVm47bkVTLrxZCKb41sat
zfmPiEHkhzdlE4I+IaxcAQRadNhogftKqdmDdkyxuUmNj5uXXDcU+WXec3UIQLndKsHesbdrgdoL
s7TyJGSeq9fS+E2hG/PJWO8O/7p5VQ9vPtn/gm0WrJQbU0iSOM6coDbxnTJvrPDyyyXsZwHItznW
2s++/dp7fX09R5jUvWs07V7KxNDdkhXbZvlCNf3G8M+1/zvIGrvyrZ9TrOD1tfVb7FFdMa7FDYqv
lAlfw4+PangOBTnC/59AKLdPU/FQ/pSfQbEQGFD6FCEpfirNsyvOZo2FpeZ9/Vu6vxT46bWrHKVG
on2j2cjUauIhJcRso7zYxasodkX9DFytX/y2axSep4O8SW8ff1QYn6VsfwEMK96oYu+b2bT6J9mO
ulXdXXtVJlFRps1S5gWQNjyVabuYKUeChioEhcIdA7GY0akZbqGAF0t+tK7mrUh/610YEelV1LqU
H6X3mNDPNBJ7j/57lp9praFxHZ019sdslcRSPpVUAuFy/VBSR00zIEXAPO8MziRnLTziESWuXqoU
+47j7IVZPzKEg2VaK0RqF1TSnVyUY0eG50IrQxXzi5G7k6L8Vhf5WZZ6PaTaFg5i/d+/fDQYWPDD
1hoWzhScPayRyVLguoYpFcqlBms6GOl37LxtZVsJOYw7/LzN0+YL3xUs0fQ9Ol3aSyEgR7hWHvzn
fOvA5Whci0snFOaZcoYzFeQtUPki2ViPICBpoXt9bxRHnZFE7HLydfXsgtAV4VNhSePevT9KnVDG
sPEtda85j+bMx7/eWUfgJGyvXSdVQmrohBU8HmVKEtOjVPnS31eytb/HqbQph3d6X4nUWZQtsuFZ
fk0tdE7htqTyp649q3TD9Dw3/1aBeXQtbqwGYRXgV3nHYkLnTW8XooAUBOv75zXY4VN0+GWF62z0
BC5jxpdxZIsHNQ0WjXvtWluVD3SV7LPZtmI9UVrwZlGUyLKh2/9CyjTxFiN+uyhuoBaUmUqgzOei
fjeEw4CRQ1MKQ2fbCo8joa/itgW5p31otXfEcLtU07U07tv0IyxsBBcibPPgotROmFQNh180kjXA
uwsTRtuh9NvINgVEi6PQ33hmJaKThtvfphI+LqPBbR59KwphKFhIR6NRZ5YodTrhG/rJ1zuztrEq
zsKmuailyXp2Ou+tU7n17t9sNrLozlx+93eR3/J7oRqGfZjWs0R5dur49EvDIdUl/y3DfjUgVg3N
ID9aYna2QtO0b1FclUc2PGctZGUYhY3t9bdIO9SPFpf3zmjUWBRfvpeVa+3ZVK0c9b++v+QiVFdV
SeEgn/6bfanbtaD8mY8MnqcxxiyzFrfzVXZVkjHi16FkcNinLlbSsPo/53bVRnBohY0rLCTKWzD8
EemD/0nEyoxBbeVtSfQomo31XMTJ4Ox9NyyeRWeqBvDfPhOLvq/N3/bVj1zB4AvEB2P7w5t6Es+N
5q351myOm/kSK/1ear71a9/LqB+2qP3LZZSsZeEot2Kah28rM5J4cHLPZMSIfhDgmNw/rh+xd4/e
/GX+UvC84Vkdza32arQYhcdiNL8CnZUonq6V3cn+1n4yE6mEsnhXARHLqSCerpI4PzePzU31QpdZ
prftkb9GGMowbWrT90t/HtX6fFkOW59j9QQOwubVnuhqxnow1C/NYGXOy/+Yqui01QGdHFYPc7Lx
TEvuKe/+9D8W7J3cAEsJABcstX//Nh//LsV/wUyqEsYZnV43isiNSIiXjoOjVOgPAT3BUapW9lR5
ZCX77dtBZdWwiYaLGUpHh1sI9cXoTjPSJcdgistTm1m4OiF/jbkIFYk/DZrghk15tGKvlseUvO9Q
bfrcCaHam1162r9C50NM4DxOVMJ7bc5eET9lCAnAhsycYID6NNmvClHVWnDDyZ5qYGhkgFzCLSy8
YdH9CIbMUeXrgI2eWofWNdg9YpfB2ggHkMQtVdlhKsGaBQq4CdJo5N/odMp3G3//zLm19P+Z90/r
ntXMPv/hfLH21bqnD/znePx9K05StGJYP5q4q1HwVSQ0CQA/aCY/AunqIBssnPgdzMrMHmTV8w3d
oHZufVrd1cMz8etZAvdAAsH3tFr4BPLChgOv7aFTHuqXhf/DZyRhBWsoXKZLJLH1LVsNTna4XcuT
bOOKDZXlHVxpogRgN1ERqAr9GXruqloFXRhzjwMU5iZbx8k+78eyuvFF294VAgA/MQMLNX8KczVc
1/DVIdv3aTzye4XLnWPoxv+Z4pyX4kfwQ4Lv/fHxIQtdOa5jiQv1wReKl/3HpVtxADHG2fWhG8N+
Ga5GTHY1m1Qnh2K8wUMJmz674Pm+UBVbxz59B/ULxw/ZI2Te7bjBy+QbcP02zNejUYr74Plh+IQC
3EHmMxAD/2zkcK3DAMIYc0Jhz/777jCQZMDp4fQ30vST6h46+VpW9H3xpT4z9zYlPTM4dKHvJXY5
wCNCgXlOjb/+DUZsGHRNmFw/2pTAQmFBat9Lb9G42V+VvudRv/9nvAerlVPH8x4OeaS5YnjJ83w6
s+F86/zSQa9axmJqbyRzkQLyTLaR3kOMZxkmR0jfEbHXt2GUKzVQVe+LrpmhFGbWHRQfZhNNElnZ
XsaDFI9sGeHXwJcM8y6FDRBzC9cTteA5TAv+tmOIh+kUbkxmQDjrOYzVMKHDaYfrBr/Qb6FD/kPU
eW2pqnVb+IlszRxuyWJELS3rxqZlLcwBUMCnP1+Hf7ezWdauYJjADGOO0QNXlV4KtY2eiowW80TD
eW3RxiCWf6DXgM9iURsuGsFVovaQQ7iv2vcZxAHgBqgNcT07fK+JSPMIZQt1VnVXRVOtSUwmSY+E
i1xONHpi09fOoUWXzECi6veMZWV6yhmiZ3yXoQ75M/vE4n1mReYiWLevijVnYf4vSkEdoUiqdoYD
5mESl/sLCaOq+RiWuwTFvtpa5EXjfsoNGh2dHAtztA5KTBgMqVfT5dWxcnuyQOKZ77SNZh+/2Gm/
mrH3Jm/jokJLJKfdJSLkSIdrXV9vjK2WcRb81YqwnvVaUCOFfy+i8ZWbTlmyFPqfWQQQ2io345nR
JuOPuSZb0F6x/cQIFLGKTbHlV6Ou5mz2V2FUoWqBjoWWBrXhbvImlGqKgSZuM1tt5rdyhiMBZtEn
y7aiHCzZRgu+AmeocasRebEEZNd3wMQQxgRB7qFJyoPrwanvOGvYOf1Ff0d6hSQPiH+khTVL6oBR
Pyy/i00i6glpEJQ+XU2jmqVhmLEVRYeXTqGsgXIHZYapSIr8N/sjtcVAYM9apKfIEn3/FHEKSQt1
gjLVw+yz6y4BJfEeGfMH1EIyWAhBkGApjyos2A+zQzmwmcbZDP/3s2aTDvgZSI8c0RSFTFtjkClw
fJ+hH8vPgGqGSrK9+5oYNCaVcEKamQ5QzIjlZKMf1Ci2sYqJ4CIWcx+kZuZOxUwtTcP0wU6fiGCp
fQIkUYPohtonh15fTGdzbV41P2sFxL1K0x4fDG6HN1nyWiZzwioNHoYPz9NjxA1VQDGDzcdOsUyQ
KCukmz9Z7PJRBwcN1FN4Tz14uvqKEj4EjC4zbsspEkbCjZEeu1mTifJhrChEgoQOS7KyxcJMhFhk
xn6IAZ1yOGrB2O3UN568pzJQ7Kvc2cJZ7HY8jeVmcGdnRXe9zOmC9mNerLozN7Zcd0Zv4sdfF/VY
IlZq2obL/S1nnzZzt9x3mz7KVQShOLWTrCoyXd7kamg+oJW6hD+sLxp5O1bAt6OcdBmn8pefyQ8v
Y40iH8d9qRfpxAuLltKUYABnrusOVwTmU5zetZIoPVjmBHdkTBeTct1SYIZePDnVnkGiYlKzCJN1
x9UALpRC1O+f0U+NVhycxULXXT1e1yU0fgnxFk/MezUuyqTg4uKQXgyNHntRboTulm4hSdRypE40
R6IaReimZYUT1X3ZqZtpNaOjKRlPMpNrzOQ2aNsDnlPcXcCqjN2P2vEzADWKzJUuCMNnwsXeLS7W
ZBRs7ED7uAGJHIVhS4wJvgFTkwfhB1gg9M/l4JtsPrFnZkynT2vatDr239/fjJNR5ynbSVCglKl+
KHrUL087mi7JjnVmr9nd3AyXGJXOybTpcrmJW9FiJ5mmA+l1F3cFSbC7mBbwW0lIlEfPfvMXTJD9
O89hWnNrO2Y9DjzKmG3S2XkAx5XJi0mMaUrzm0K6mGWVCY0pIR9BiIsm6QiJDyeZ5GeylSh0/Ckv
pkcLPKBS3jgQAgGDroCoItRUaDEcyLDbcVBmNRVTkLnSUOA2fy8hn2js6tBi9t9BX2dML3kW3Q4Z
RybqE01RKA2uR8m/lqwTeQ+FLxr5yswh4OJonCsAUAhTrpTl5ooXqTfqjqc2CCx1hR59v6PKlMp8
BGE/33zP6NASxSj5/tZcrvFAD+0o4UXnmtEmtVKDmGWMflauyVh2FDdO91hri7IzIWlOxb/gvlda
IDSvK5RCioKviCesNSHW2GsQMLBY3FCux1wjOOKEpi5fY1r/LwQrJz86FqxB1lmN67oQGiCqWDlm
WR8BOa40eiDQcct8cQ12Uw0xjpqXoqZIDcotwnMPmC4qIxBJHW6+B+jDCf3QV/f4eKy5PnhkWr/G
OgTmF8r3lO2Kk9Kc1Bv3xhtqgeNHAvFd1HctreWhTgb5FImKrtWzy0MdUV2yQhfV0tuatRtQSHvj
9rQ3q3CgZwp57TOAMXa2a6sH0y7ZiDsEtydEwbsrj0aaO9ggUYmSCx9fHjWAFiezPW1OM27HrDd+
8xTQQJxHtmNzx/EZ6KgN5FbS8OoQudLRgWvK6okQy7mcU7g6Muw7+7r8ERPDy31C8ULxZdQZ4PrT
GeSjNgJQkxxptsaNkg5sRXDGKHZiEn4FJfuhmyPEgit7/CP11wNAA6zudFS/nkE+6g2udj7O4dFm
pHXIACMr0cPB8TzoQS9/rFHpQpIqBX189rS6agek/ZhW4Bp2MlqNOw4g5qadLQ4A9MnsSROQqpfK
O6gdeITEtARp0mh99uKIp2PokUJpjabJHvoYsEzn04dU7bN6edG652T9s/fusxgP4Xu9+9H0NW4M
9cgIuPqNYQsEbAdUbd0+DtCUZhTwcpxGiwcn/FeMbHSyEPQEIN4aaiJgAigeigs+FnRYiwC6WJTL
elePyeZKAp2lGJmpNtp9GQ14I99SBYXbQj5LTUKZid6sK0JZz9M7Ko5QZF0eDH2a1d6eIZ9rgsI7
pwjNPtzJcjWqMT3xbpLb4jisQ/Q95beEPQcnrkuHmqeXEIl382KvBgLLO62hlcbjGNFBXXc+l+sB
hpsvNK25BEXcRwJN81qCEQ2qaMUFVIvlvgEHLFncZ2/eXvJhbZJos2RB5NMmgAk9lJjAdUd91D84
YQjw/epW76n3BjRSXm69VOBqNGXYHejqKU5Cs5L5FIAzUZZ2bboeYP3UO6xoij4yS+iNRECDvZx2
IAnt2/wDU/0Zgur9DIGWg4wGUF3ngp/WOfIAtz05jS5bVqA57Jd6fD7oZw4V1P6L3aqkKPKl3re+
1P3h8mAKvS9keDDMRRVsDNhaWlrAn6XaVAUg/3hzGRClAmc7e45xB0Vua5puu2gSlft6YOb0cVD1
zF8IA+6jPmmAbNilrCZ1+xyIIZcr3yoboXPG/Jez1nnrgZoMl1BOmWpXIp/nLTK8PLu409wTQO30
IkQQ+49psqixlZ7hlSMMOjIENLloW0qumJwH8goAD3omRLrn89/jMK6otR+ENi5e5X4ym7ETLbpL
5GjWVwIOELPE7YVcYAo8LrNkvEBNA7WUNxEtdmxsUqTRx5R82JOjAD6JzjscgBQdsGTR/dcWPjdF
n2jbIMqDLr+vQNPjJgF8QV3gH7/iF6c1HYesLHrKuKSueX98uGt92JOQg5ptAx/LBs7Dwn6DvgZH
Xy2Q7ng90CbshPgAsBUg8kMm4tBF9bv3i7wL6Gfa9Fp2qUoc/J73cXLzA8p4gvKm3SREVFJE3S11
qWjTCd/WoX9GYJCgbPjyX2R3QeV4pxEoELa7VdKR4LlByZHfo+Pm2/fwhkcOynEUNqgIcMvl7Qne
3rwRlNJ0Fi5tUdt4SwEpNWp2BjyKAkefEHJwUs6NZx252VBQSXeypaQDMO1iZsPUMaxumQr9S/+0
6IlaL6G5+/jQX+JKAOAb1ylKpDjXau/OpiuhpAVjHhfhbnACUtF0tcmtWwFxGsNdb/5hzmp5D+ao
l3mnvgEVvsWmmq01n7txccSU5ugiqMCURxvdfLhsiVGZGlT6GVPTjTY+3JBYgxohyhqXPrgMJpW2
3w0y60lww5mAnqyxqIATIDbp2LVBhAfqjYkf2SCiWHSPbzQZCUsTOyHSOshe4ErM5uPAGvP0H3j1
xjL6nbd2IOwtdszIY9StzfQ9v1jJ4DmCD+12xvhOmYc5S/CIyO+rPcXtu9/tU/m1k/k9wKxm9HLj
kaKT6yjxgD3inVVUNYPjAJC99KLmHyTxHlOCtXF9mZIoq0wOU20asEYM2Ohz5Z8exnwUHR4UNVPS
x5ryb4ACbvOa1/mlS00q/frgTBGD/BsLGGnRI/eJ7oMkU8vrrDrePSDMHCFcykX4DLArQ+JjkHEe
DQL/neKRI2txPNpgHEaXtG7SzHU3P1Qhx+RY8OHJPKQ/qIUjPcIS+EZm9sSlAl5CEIXSJNMh9G63
931E6AHfBcPHB4f2aKPcIuoD4kJiQJOQQqXcXm6IR6u2VtkLTXgZoXUy96ymLtm4jrHvIlnYZn2V
JVDmV50Gd0dBA1IkWCYp5Hjhp0PghVUI/Qoet/NmjurQQfDlRsQWPyPvaHOBnMOeiq24jLBf8OUW
VEp7iiqMnddIsR7aFsyBXUTtxFjRdBz1Nyj+tCY3UGAVimWMQwziSB8hHVf5lc09bEEHfizhW8Mj
wQPqTameDs7ZHfolrSexBaCEtAERO2MKfBx+SFquCdbM+i8VzUH41RkTY61DP8F20Au5PzXv5aAH
5tDhUJ/PvNihPDuMTCznJ01CqEUP4OHDqK4jAIKr7hqnInA+h0LlexJTGO3fJnf/No9Hl3n6VVvh
7b57Yob3clHXmj+Dygrpr1Vr0FsBHHwayMFVdq+fzRKPqrEY6E//CFYDGT7sos+Q3lmzPTIIS2Kw
aN14m+jSTh5OPt6w3ycLGDwl5TVAfYANumIprcrkVxiZLCQsNvxf4RBQ2X4yzRZNCfTY3Cx4U1rw
2MFgt7JBz5CZxmoMj4QmuDUg3dVgvc74OaIJrO48/zVmXVWWBEN5LdlKzkLQWTSXSsQoVxeiJcLN
p1hA9gOoKMu9NqzQzIucSRkfKbI5FPFSmZeNxzUWVcRVWTSq+RfmG031gseepWwPvz/a11j3We+1
ECZTLYhFRoNkrpIkyAGx8YLVBTiTLMt91iVuOE0lTJKgCq4cszLJYGbK7LsawZzFNMyn1rSK1ehv
2kmlKFELXlE8j3eH+iVRUJ2Q4tKYRK8OlTTKQ0kX9NEsRMUYZsQT/9uGwUT63wrNqqY2ErwMUQ5m
q4gGkPaCSAyQPNa7KS5Ad0yp2mhxOJJ7gmpBbKJnyUyM9yZaKYE4ZLu4nmgnmSd0Wok0iUKLm8Ap
7MrEK2S7O4lp3pciDOGPGn7aa05SUkv7Q40SPbfl7DRuuZzEjKHH+t6gvxwJPMtn/ejsMrTh9cud
fqAxxHPK0OoZSAjwVWE7iqkWazLozYIHlhFE66p3fW1F0c8cIw9FXZXP1SsU1Kk7lME+ITBiST/B
N4skUSPgJN5SjcMojyUVL0g+TPltBKZ0hf+39VXuvsxjaEOqgEvN0x2vM23pfKDFjZuQE+COc43K
vH6JSOuhD6VstTLl2mYS6ntNOoDencFMv9EFUtv1KaqbKPVd5n7w+ONiEtQuetwF3Qk9qBJwaip9
VZcHJHN1QXRh9DudUX35/60j3iGA41QfC10PgGDAW/RRCCjTAJXTmpxGeaXYMy+IYNQi9WqwVw3/
1fATPEDNFhXJy/62J77inpM8gWJXWF1DWkNeCoI7wnxPE0fgRt1C4wFjc1rLPcIuGk4OIEhEp4nt
EHy4AOXKLCiKD9S00JYhw0lOaQgbECTdtvcbwohoidih6IPtBzWyXGEckVUHtM6U9/sAmaLnHHEn
svlUSEoZZOuuxZ+uY35NMIZyQvsfz4fmISfsJW3hbWDH0FDoEpDrrmJCRTxjATJ0mg+qg3SFYmc4
OVJnTVdI6HvhvAEVodGPWBGwCfXzvwaxR50SR8gGS7VFCAgAK258T7jN1ucObH3Tv7DqcztsAAfB
qah7YQ3q37AUbbEqKOF1QkKVZAuJOACaFAVuI1k+ojdPbJd5MwQ+ycS2jIqzAdO6Ux6IAJRbf3CO
boTxD5JA5EcEeMXLivsDEh1hICD8xu5bz0alR8lve4mcrAcq1toLCoDWvvFDz7ZV2ULfjUpCl0p3
3V6w+DbYbAPwtE+ovHXMyJvsFLsRvRJUqV/hd+hdGBtad+8o3x8R1sfJg9dApiTLgUoyHWx/MndK
vuwqRtcMiQlS1mFm/OlemGEwT9YT01CCJ+PrRikkMddsHhCbIRXGwa7DihyQzawtoU0wxSnrbbZn
J6QyAwndAUdCs5RLUyIc9j0N09ad/CYNIram8nUDuMeDVzBVYrik9YOVmBAQyTVy04IhIpTCnbj6
ZIv4/wEUFLp+5q/QnK1BWujEIsThQt5BzQnfXldjGL8Lcj96MxQGqeL0wBxrNsbNAJAKEodesmgM
e4MPKmV7HI4JdTTcoQN4DSIhogouQP4Tj8qESUjC5sxjfV/fQRfAI8ce8zqM+21HUIvQrACn9hvu
4192gDly+5f+vn6f39UJQuY8u+VCHrQA0g47QbTFsKQShNMNdI6Kf9y3yFC/2Tkhh44YhnHaPrA7
/YZS3QuaiXsnYjwYH8CDQKOM7nDjRCSVuojFEjQObl7bSh0ymmZEdjPsg84afmanXXd4Wj0GGydF
SRBPNlwD3oM68oFvJHWpCGH8uiYcMs/9qvPBqwRm7yIjsUGKrt8J0n48rLmw6/lbzUfTg1v18k7u
0TmMKl6tny7q6Oce8fqzkTOP8bPpmnVS3HCUr9axjty4eSNnDzBk2/wNwd808K+CZGlGXfPNhg+N
msR+vQ3zCQJmDV0xNPLhAcUMIkFY92w/mHFD+wJjntcguoCGD3eROjK0xTU/nVP8Moways8Iabrt
/ROLBOxnUSnCZwI9Zez42Jjs3piwxmYCEB8sXAet4+7RzdFYp4q3ujKo0TQ0V7kDKW6UNfqNwXnw
IjeH6Mm4PakFdYIaeBYrLqwbTitBwyXKu+xy9GxJ4mV+p2c9Uu4hn1Czk6qRPewGdsKsqUgpNK0U
V5KTFUFVOsFfsaspc6WJpju/PB3Bq08hynQ2Zgg+LZm0M/fBC5GkclNydlBKHnbSRO/GgP+bHB2U
ISKieeaRl3VHMKHOSK48XQwvW3fryCrC1xZwgxDzJFQEXjhvuO8Hdofup4UXCEY7EFxlwxS3zQxG
0OQARQRUyJ3WGfc/3uf2RHrb4s83AH0Azk/YFJovOdcZFfovaT/+p/QSyVSysoLXsteC88egRLAB
fw60zEgiei1cyDzkBK9s1brsY/vHAP0pgOz+Z4dEF/+Q0TrN0/rg0cEhZdC7BFl7FJOLvAav1jgk
k9gaV5r9rOOfOhh9tt7OC+VZ0LWt1eY1+bRHnbuX153s7dDmHK8c5nPqbdwGWB3sEB7WR32h/8CZ
55j8HFr9HAnWtJ9dR/XWCkmNFIms1F4git9ioaXIG5oXrgW1Xr+FUAOpZ5B/J6fdlbkxbjtcnc8O
MTDkvOqc1MlJXxZCz/yGf82uzefyfpUafk4yEbxV9HtytnxTRdeD34ApRPEbHADEOeogG4tGotiP
6BjyjcjWIdTf8DCL5506ktp1m2kTJhZcZPeIcmnYr7as/O9M2f1iozl4/0ELEjwSr8WSHOsj3JWx
5k2N2u7FrgudLXhr4NqZkYu3uYHHYOrAvvUzjEMzRr70bOeZ2Ubf4K/K/3E6Z4NdY9AZN8oLifmJ
XETjeIMKsSkmUrLYqsP2Opu1Vv9DjqzQuOfvXPZzB8EyqGBt9tZVC9NnbKCTiv6RV+ZH2oBLEa++
H7CJtD9t98quEyDSCxIoqSWXN0ARzYI9xbr7dG4JJDBswBAhNMMOOljOAR9CZHBwQkjMDvZhJBje
VkhpoLBr7lItbyHgIomMJxQcVGvRCun6d96KsZs69+60jtn3o9/ipmZehJgG1iqXQbJx8qJJVWKr
zOPNe8Aq4S/QyI3TJM8HMoeNV7SOwTY1nMPZya/e52g9EehGKfHqcKmTG/pWlpxsWoo4WavJMlQg
ttnclRvl83q/NoOWh4TuXfw2posGRC0WZIBVLpbow8c8HaFHyIiDp8Y8giDfvWnQhe6sKniUhSi4
ISf9BnM7aUiZMw64VdziO8q6L5HOSLPrCoNdRYCvZ7MFpGHpT5uQGpzrxeyCQgQp9/3GSh11D2hZ
4AcaMrB47xOMoH67f1xEbFUrnE8MmVBabRjp8JwHlhsUVNpWB0k1Z4MediQV4e4fbA406pib8Xz8
4zOiF7NDWMVzwuhUh6cUJtydulfHaIOXI/HAZIo+Aa1KZ7hVjC8no7bobl8/IUqzDTsEEvl3+L12
TD4QR26+pj+ckJTl2QBRbKPimZs8mcY14TP1kF5mj5XtsVA+X2WqzB94FSehJtNb2Jjzenrz7wWl
caDmv7QSp++o43KauIzRpAfXkesJRGd2b1s92JzAnGbZvjdg1+ems1ps3eDLmdkCV8RjB01UXZYW
u+3MQPYdXRV6Q49wYP/e1zA5rI9pCIMIEb1GbPECPBHLT4rZn5GV2G7Q/Hmh0IXAiq4rH/cx8p/u
lvdEoqWFgB35v1vT+NCLxcJ4Bc0m3r/DbjipcVmJOO72Blgm5W5SMrd5B/er6xRpl8Z5lrT7vcpX
Hb5Pd3C6ft1IwoeLJFx2n8P2kbCNu344jBtsx5Ml/nb1+mjTXBzDyaYyroXTEzuplhk2Bw25cgX1
6wpk+vu5TvOvW3XePQTHeNpLgm4OGua8bcfL+n1eu3xh//E6BI3T7FBdvWqTy6vf+wye0Th85cgu
TB+18YX6SmeWclmOcH/DcYUA5+3XK+NzND3y21c4uXRnjdd3rbW8txa393dCyv46bIXj6/PfhtPH
Bbry1er+vu4s3+MbnCmfLdyLbO5xi+J2u+pdn1IEp4ReXUZJ/3X162Fw4ETJZeOWBWHw6CcP78VV
IDHbHTTefmfjnk8jmnNLglGlvb9iY8kEgHbBcxDXvFPPw+p58w8pMhxd87sdPtxePnjWvE11cibn
1RzWzzLahstPAQpTIVzwWl2YjB6majTqnDgZMiKJ/FGyizbeFy9l0KyY8ZFhB+oH7BJlanLTiOgQ
guCzmNiIAkbTC9UA5G3IEyZYedHGnYaRZD7cGjuYyxDxG8QMacvh7Uexhd/rB8GTj4PoE5kjPnXj
dkmPEXgtIYwbTeQG0IBigonH52bAR76wLHzLpYnMIWf5miENgrbdad9rzz604i1JLTaA5NfZIYoL
//siv+03Qbhtgtf2GOQIZeE5Qur8s0+VRW//Azv4nme/BxDpfVZ+IpnZle0OHX5NEgFaWwMb0+Az
bO0+R6eFANv4saj/sUhi7Mmie2BJYf4z8r0CQNpqdUMripweZeCT8YxM5KkiKiDnSes9rvSCC67k
6ZRVNGeaDCEnru9IQh3e80aVdFx2x7q6u7x+tgmB040U/rrWnVWjaQy6yUMdmqtz/myP6YxcyD4d
H6PxuylZem4CaiTRN2JRw82IhO8c7E/Q6iNhFbSm2SQeR7vb/DTsDMHlI0CI61CfYu0f+B2Ig+TO
deyIf45Msx08BDeT5yK3Hv8Qm9ksJHw6jCf0nAVBYxMx57f9pG452kw+dmUWBh0UaDGoDNKf1ioc
tIYtN7Xi4ZE0IRlMqCMDlJ+m98V7hraDcxzS7Qn2HzwrxWJlcWhPchyznAri5EQbmYkBMWaNbwjR
/WR+HjBzX3pY4TErTCm+Pvanm0ll7lgFAjDO30NmrJyEDZBd5phq9FeBhhje/FOyyKKTyXfxc5Dg
J5i6WPvFFNjx0BjmbzpShnh5m1U0QiWmZp7j/QOa0pF4aOPe6Hghs8wGGjo5t4K8P6DbdrkitcpX
rf0Pv9hebxd22YKlswr9sPNHz2y17PPVe39qxvn571UZP1EiqiLNChHfoUaGFOjpPIvHeYZETLxo
9Pp3rEfu83eWGu3CdZ3Z9bavcX9QX2LIvFvLJMGPro/S+I2RhUN1fUStkfJR77RlkuEz0kNAi8Oc
QBh1wvERdSrG5VGGb3Tv68fEPb2dSz2qtmBQfiBessvtmWRv+EzSFmQb63/HHybM309wNzEQ/yLm
pDNCd/uJ1teAhv/cEbXCts6uVh1oYsN0mMyuC7veR/5oTJRwfnw9mm7lNGq/gnPmvzp2673cHH9r
NbycyIK0JveX9Wj2a/nv87pLn5BTs0Xn7SRUdBuDen3QqBrE5YQgiNyBdxgQ0p/9Mz2qnbsvetvX
Y94YvMDbEl6Qh77Su/RQHV/GKyX9jDr6IB7Fo9uEr/hu8G36df9BhIws8aqzev7kX9E8mRAnEuFF
k84Acz6In5NzELG+TmLeJ3Y7OxIGgP5aKMLSg31ivXT0mBC9PCYEs3x69a/+p7/QN/lfEE3Q2A6i
+dVvUxfzezvEyH9eP5UVMJtRFfBAdVTCaCYdRhqJysuaIi3Z7DufwucMUrR4XyOsMhBAQ1ZXH9/g
w/VHgsinj8k0bRUQoToChjPRQdCCBx7xBTvOMwZAZvNrc/TRtY0RtyX4uxFB/BIm8C9afxJuPl+y
+SuoLV5BhvH0ZkksgJXEyTiefMZpOktnH0jkiwTR79wKucUPg8EGFuGzIAB4EzAkHDn5HxSrG3h2
TwljHi+6vEFIA8FfHH+ow6T2sLC7rYVDIKOeLe4RFflo/9jXt3oAmkH29DNgXqtTKKOr3hFslIRb
PUNYQe4ZyYJiNwJbM2ERhQt+xAAIPsNGHDCO6Lf8I81O2s0nZRh65A4pmaugTOjVF8o3Q1FIOFwh
m0WrgF0tNOzF/BcM9kLgCO8aM//p+4wqUd0XwU5IXyGolfxnyS6gSEKCPpxdPt7VjJ3qgGIqgwSC
aQzkCHwcogLCvI2AHSljwmYTei5VLtA2IJzf5rQgVbE3JgskahO6eXw9mm/UGvjqd8wNytIQ2zK0
ni7YV+BKjemyzXzMNyxMqA1e7n2kGBkdbKT52q/trhCp4apDCWM8IOz989lt+Pgdz2d72Lt7fNUm
lwmUN4ETA9kNp4QzWsrOgxIM6u3wsIBFspdkgEX86kaOwukBwD271MKeVBoByIOyJMuApPRfY3cn
iJR5zjhN7fSv/Pik2LxVJVNBfxlhnsE/vduB9IpdPufK8LgHzCj5F2Fib4WHzcPr7VRFyr8Sqktk
MuB88+T4i6kn/roGbK0ZFK1BB91oMCZFPUnakvnXhXKyxnY8agxkBXf4RV6QEcieMJpofJfDMWUa
q7fN9Kuze/40AE/9MP7/9LW30ljSaBIgDnILKYgARnHxIE5mYw8KyGekNwBg0Szz9XWmkAW2jrtO
hZtU+Y84y82fJVRK8nNWCYCjJ5BgF85Mx9/0t8O9JjIO6vMcnhjxsXFA6cd62A/7xUT6sJvzp5VP
ntYTI6uG+6I0mZnDzBedK8PMJC+Ot10Jqk5qiVOZ2bkleCZY54Si+kwUentGchOgG5BMgG+iMQrI
iCQ2ZBuAkJPFbDYTnXnacJ8WyaHzsDPCsiMzUdABn415KIzhXwRJnMhuz0/L9Puwrf+ettXvy7b9
Gy0f281vtE227+1nefBe/ZN3iMy0fxigkO51PdTS/9rejY1VEE+uUPSgR9LWdJiTV4Ohph/EeGNv
I9Yb7DWSHQWLDQyvDpDoYs7dXOQeil8IOyhwL8sVvRdKiMlKnIwydDAm3arxyIw3USP/AJezVWeX
nZldZDH8KuS8+u7kn/zW60Ky63AcPG7t4ebtHDqYM3XggFQYCRnGjF5CVYnvGUUIA1P1POhr9seX
f0EB1BWaVoeQtwIMCq0viLHuNcBQ/u0RCkmNf/yXG9CIKVT7/tgfjtciMsI+I6tqCPc5dKcChCKb
yb/peuzf5zGjsfgX0X3Ibqy6q3j++fp8XWwSJqN4MjeZsYKjVemHMNbG6/XFWIGfRzrq6zNqdo14
Uj8gumX0/po4+YXOv9QY5BRfAFyCg9T/1WbBIwvxDuGlxTXjaf9rK5Q5OJIiUr764EpA4XeN9WrF
x/xOlcIHUf93sApClmuvx6/rMCIkL/7V3+aGp4AyJSne85o4MZBVjMwLN5dAvGHVuvp3BhDA7gCb
o57ZvJrbK5zPnvlhWu5aSde6RUeSqDkwsrrVJXIn/9rwr7weLBIbATQZGWqyzRoRZm1Qv4B7RwYd
JXPcExEvjKwb1dXimzeRDIqmLzMpvqlt0DMhSdvBxedlZv8+iJnlxguSOIxkUUyZZPnacyvudV9x
P3bdqTrk5+w7tPgOtPiOexofxs+hDl6mX9z7r+Gz3/E7/ua7QQdHTwsm5MnTRfzC5cqiHy9hxKhP
BB73jp4wHo6Hw1ViDKdnk6tqrH02Q3Y6f7tizJ6d9urqPEyIvB4KMicDeM4LFRYysrBo9xu0cU7m
c9CxkhbfELsD1qH+MCCTzGfqgPEBUxKW40qnROLF+RWfmsw8wPcDDlmhfXDeO2kEUDWbHSz+hYY7
m9rjMSRnGKm5F7n0eMbSk3TMgJFVHyR/yR+j4YR5gNFc3ednC36q+fBFGc0Nz0OkpDkTgr8DSdH4
x6nOx6upO3Nn4j3NKuZ0+3Urnt30Uoiq/ztBymo0mcCay0ZOw4jpdT1ffa/i19p82Z68xhL7Vucx
q9m1JV3DeoxjLrkue8tHk3tMuYH0yjcWG/d+y39s7/3Pv/OiEpwXVaBMzDXhwb4dmB7AbFsVmGPZ
PPr3im0qElfCWDxe/WZzll1xrDKOVJZCpK74nYog/P1GWB5clgewUAG2wB0Urqw3fiH9ykO+75sX
xRqSHL+UIH6rv4dt5Ycn9B5md35ZnpbXl3laXpatoD1pBZ3g1LwOzghVQQeh3HRYhLmN3BZOLfd/
6cZuzbOL+b6YfO1wevn0+u/9e06t928XOaPuT/Td/tl8hSgS3ZGInTfQ60Eq20h94Jf4K6FxC0Jy
GJ1rNvpOHzbZbiegAZWqf1h2cu+tZDjhDNkwnhg5FU8CML2O5GJZQ59ur4Xg1pEFJ3fYIVCLIXN+
2mFAQbr8MaUOzO64KUlFxmg9MuoHSQ0QjiBu13U3qF8MGv0coySzGWwCtMzHH8wBj8HBqj1IKuNU
dloKBwYkys4YLfRfULM3UB6rw1d7Vp8RaO4/88/EasxD1HA2oxDX7PO2haIhYo37xyJZ4F02BXIb
qFBHSGxPwIOgdp2De8PzdlaeVN1HL+E7Ao4JZNMBhaKwGYe2AchCdLFRi6j6o3ZwAf0W+/cBiUUT
Ge/BZlyZPkbR6PjdQwiNaO6JWMC6GmEZlh+sz78eI5t4rDq+odP9dsP1B7RbxPqV4GnC1sG9+R92
SEZtvlze7cakPToN8yC6mFcyb6H14O5VT/4BEgJvBG/j+/2NLlXyjT9aB7o4IS+KBiCVqCzlBlql
l5fbjZyECY7nUz0tpO0ylh6egwjhIpzpgej7kuIlU7tgoiVVrQp6qELISVkEIDc4IDe2EG0wQLU5
CFDBet+S3kbyI7d67hqVbqhY7N+scNqDFMAi4Z6oeJ22p23+fVlqTCzz73tk6aeIGME/D89D6YPg
PEsJePonUoZSjQ3YpuSbbcokgOQR9qHUGHkb7+0fh2//8G/jfdyw35635xoem7mmUwqEz+FteWOY
6Jdt+EnD6/DNWOxn/oe1kc0dnk/08IKHKsmUlyucswCaxONCYNxJ49wWkP8YTDPdYqyvkNLFXGkp
mtz3YZqCCCUXxNVjmtimXfMOW1BXa+O+UUNVYktf5QKoN40Wry2meGyQZY47Pc8aYHZFFRRWQvlx
mFWTxZ+uga4AnA0UV8Dhnd3E+3PRvxCzjSvLKGFuY1vGFWbyGcVWYsdWzET0tg8zkfT1U4dqp+L/
cg/wcX9XqYONn1t1epTxyiWGumITOc4hSTpzjQTfZXwbU7W8jXPrQ/hXQ6iA7jhAHb84WMhGlSBZ
tr9VkKWe2iDUIqj3uk5Cq8o2tQn1dOg0qO/rVIYXg2VQS2HuqJEr9w+6WwAbBxgBpDYVzXZH44dS
jJs5QAFQWyEK4h3HkmKJhg+yThjqAqiQxS5Xu/3vtD/tu//IQFymAssIoi3g9tFLxy1MQ1tDUmjT
uHjcpqc1nmZAf9NtjuQrdmlNs/d92Mcgp8USjuA5P4b6KICY36dF4zvGjywZVlEZbXb5ghqnpotj
HbXU1nc4i5caJRoj9X/wO93HsOpXfbHwkcLqYB8ZbiuoRGyz73CMGBaJ1GFn/nakINY1N7ZW3deq
RanVfXmQ8/ux9/Ra0NN08CSQoG9ABglqdXqBHlhVI3P2XL28ChX5GEvM+6CHrBg2AOBVcx8z7yFo
V8RqJFjTdcujHL2ikObL+wy77kW0EKzwLagKFoiIhACjWoJlefCXK3+/TR8FvP9MwZeMBFm2A5VC
AIog2QD8M98JFRcOSPXFIN8FfxPGXKDs61gUV6ZhAAridmZgP8R9YrPA/o6xVkYM6kraChBO03vV
h8vAXcH7nZI7UdBt2ymCoyoqDhW36WSoOtTsg9d2ajZ6FsMWMX5iNoeJmfclztAoaJ1lp8MdyhTH
RKSmTf8OROE5grHBAL8HZyg2x0DkGmGYemznxesWO1x7cXjlAqAKVSY8kQB37SV5FjAyOIs5AuWV
RSxxibTmkfOwN2wkcSRHhKSzaPSfGCHq0LIj8ZMG8zaehoXsndTwWA9AT+g3mHy4EnmjMMPzyod+
3nwlTuTcbf21jpBO2730kYi84eioWwrE0z3sj1I5L0n4gru/FwL66zthaETrjIOSjpQZM0T2ge8b
ypRqR1fsl1B90ZV/Qf1rsiWLQWBXixmxvDfN4t4k4K2zIncgMRxKoDCVKM8T6Ymlr4eQOWd7olQX
NThQrT9imJREIvIBaE65tZUoZBlwZNHH6AxAeUlayE9WnDLxdSjp9ynuIVAz1geIG9sZqJSOwQvw
8JLTIniwKFrScIaI/L0kREicJcIOO0rqrEo1MOHiRKUj6vCSiyoybDFcmyf76TO0GpFhKceTOCFq
oz+KASje1QnwCRUKXitajyIAca/I9HK3oXm76tBK2AC7RhhKagEiMr+tiM5OjSMZXlgjpIbULTjb
rLEf7lqbe0fW0UEGKTgMyzGMLcD/JBI7fepcfelXaDsKYBz81QMoSeRqV6vlXx28ZTadpvPeVlxt
AbJt0/kanwjJdSB3oRyTlANFT5WaZCnsoH2YGlmKP5ym2IrTs/Er5Orp95paclQKYbPqBeqJxBVG
rU/Nk3BHgiE6Yg8wc6kgIjUR9ERswgjJY+ntBe87z8Q9h7oJ+bZlDJba9wGbCgbasyrXJQE3hRDF
uiYy6Mfo3wuGZsHqFkBRGFLAoH28dqDh/EcfVsZL95TexqF7pIeYblTRD3ShZ9CiMuJUdkrI5Lrj
YMWiiQZ4zGA/Auy+m0w6kuow//7YZMqv+G82A7MWXCbKtOho4E6WFpmZxyT/AxVH3y3TQw1PHC00
VIvUqMhyEBM90byqGU58AkfjukmHYS6h4wkufQBOzUzImn8B7XieCUIe0gxNfJr66iTlxMjUfCg8
e0x6LyXDVB6c6EQnK1Y45DDyZEe7lYAY0WiCquRJEVEjEGgAfwLBj1iEHX/dmUO/4j+qahVyWSS0
oq7B6+KvFLAjUkDk1rBjR6NfXi7M6KPTnA+a3//KcQcsBZyKAi0SjuLmaliXdPcyhQg9/kjiJvM1
rT6JKZqW0FSKODKzgtpWm7kF+lJflHukJRE2m7NVW+7JWZRUXTLXxkACMvQOadHgi8PDOxhfmBsU
glK5VWVTnDv/x9N5LaeuJlH4iVSlCNItikhkjLG5oTYOAoFAAQV4+vkaz0xx8PaxMSj8oXv1Wqsl
NEkXDa7Xq2xWvBeEh3tCOnM+nFL1Gk41yTuswm0+/h60c11T5Fo8V/3yklQXmINUyOYY15b4xdCK
+O1Ig77n6rEYvD14VYtMmYpqJv/peFdlLqYB2eHCY/9mraxVurFW9+Q0PU2Lg0FLWkQR9vi8wT5r
LdLD5+F5KH+0Ay1UlufldZ7zpJ0bAykHwi9EhbYSpvnwjMD+MWsX9ntQrwbv5jtdv3nc3xqahw1p
6Casf1GuiXaN1hk86CM7EnY7TZZfFCI870isnRlyPO7HbXrbsEy9HqLR/NMhyuL7N0lkez2RFpN+
88SwAEHpjR63A+JBcf5ayeL652ojIfTfQON0pDX3D9wj3pAmna8VUxbdK/NM7APlsPKX2EFm2J/Q
nCmFIdrJDbcm930wmszI8EEUNpnfTkEnNnG8if3PhTnaiheDbO5iDSULmASLvJAhIuZiVyiMzmfq
AWu90KJrKF5JvMHm3+bzcyveSiSawCESr/Z+M4EQRXbuxFoz2deRig9Y0rztCYVvnvwdwPtjtFQ8
cQZrInF9lYBpiD7jz3MWISp2wMIhleikmMC0YW1ibAq+IPZa5fYCRbND0sGbuBtO41/FoM7odARi
I7gN6XN4hx5Nfr+owWv2c8FuhK14psfZMiPvsKqRD4XvONvPj7MTDRnicnIea7EVajGe+GMthPMY
0nRN2C07je8KqIn62xCWYUp2lexV2rU+Q2MqpEZzrc61UAtP4+uvOTfnzpR8f3qenCZ6MzpNzLWy
EcRXhv8lKaKFMTNm6gJjaKbsE2iX9MSFCDCzvSpawEAuDjLVGU/4BYjEPJ1+iQnjaUxfYWqp4HKB
/nWFkFl7crAN/nVdQMbkbo0lX3o3bOM23obOzpnKQ46F0sL0L2MZTo/vxBrbmf/vAVdyVET1NVDH
1rLzJuCUElUorICTMvU0eg/BXcSX+hpR6SxQ6WRYuPu82jffugV9e+5TuUpybfqVgZrQR1TCCtS+
cpsm6F6PB0eIEdn4/CbDTLBFGWKC++SfIIYvxOwWbO7uv9j99w/jLzlJsQ6UpwwrJZRbW4+PUf7N
k8LvKF+o+LfdZxr6LzrT+Ab/khL5TyK9ZtSGLeZqzZpKJCtZoG2qJa50L9uzG39G5wJQ1T8DMZgH
vsqzx8ev9zHX/7i/974K+PfwTCJZ+QCDeNZyq1ibdvN2iSWbvBfP1DVeJmTiN/Y3XwrQbFlaoUr6
3Qjv3ohak+BbXENgOTolvXYX3GzJqbjDhDnRSuK/mdj2VSt8zv7xF78CpF2xzgI74B3F4E/eX9zi
BDVvZ7oH8/0fQEFUf8v3GkcvZ/HAarGa3XlUM4VKGF1d3Nt3+Z1Fute9ybkco3+3Rb6oZiCo9Zvq
Kb+CW8rF/Ls+KSINtwKYF2heTtsMnry5ODjKben4mo/PYxA0K7TCElWiM3sEOSnBg8knd4vJV3N0
3Dpm5owulpyZjllqvUjdf9wplhhJWsXgr2Z2dmTEdAPmPQ1KHvAKXq6RiCV9waDl1eJnGMvtvWE+
h8GbW89vgUqHZcoLwcVPQR5hz3nXWH6Kffzr4B9jXNaQ/+3bUDLx2bVM+t3feclFpMWMq8RKzC0k
R5dXSFHwd82uSADoJgke0hvL3bBYXuMNCyK//QvjcMr+mEodYCrKGjGDERGQPHDQ/asNSGuBP9da
WC9h7fcftU9oik2PpIuDpVQZMcYAQnv//nXGywvgzFL243z0zm+A7J3RQRIfoHu2HNlAxCLpTSqL
nvcbAeOwNauC2HKuUs4kSWXVJP6LcxzJXw5XAvPLQ4qZw3k2br/yX7iCNAFZNshtAn0pqW7p80eu
A21f/NYliGwDsQh9uGIo9nfALzeRvzd7lzCWzeCbGgdfv8+H85Zc2X3kBA0KVpL6SlJnBYPDbHn0
HxFd18IO20nc3f3Byp7ZWE/WUX6Q7Fh5E1twSbMvvOoq5GxY+nA0N/fwdXpMWIg/PBS84Qczh68O
NPg9m1IKIf5W8KVwz4G4QV6XMhawJ2RmDyIZvmKVKTNDnnuyT5kdfzO7ZX4DcvKgoPbx+JBlSv16
wM5mBBqhLJl0+DXc43tRjS6PkTW1pulEngMequF1C7v7eM7U8TW6x1U6ohMGDL7X/6nj+wvx+nsr
+aoDdRautSyPq9aZKdPjfVIMYQRt6w9V+32CsdBFToH0GPAmAyGFn0l4Wfu5hmvxNDpKSPEaAX+O
E1SZ5bHDj1+yd3ECF02+xLKoz4hypeJMEE10IrHtn9cDQlK+I7o/+0Yi5iviRaERzhBIMsrQvs6P
VDWW9Fr7aL7YcxbD2Wp1eMPTBcASle9Q/DaIZ0cHNMH8Q6sHvlJspIJQ1Qn2JQ4QBoBKj2uE4n9R
nYIxKUuH17JMq0CP8qBWA3hfT7KZEbfIe8aymsgNkBJowWZypdfdFbCQ7341IMO/i67NOtIf9k1j
BSVvW2xNOlijUfyhxeRBO9Q/sLwpfHc/HSlCQZJxg4dRze/zmnbpUgKW6jFNC+UfHWiAlEF8iYfo
TcgIwBckdxdUS9L70kdqHNNJ5jhWIrow+kogTvmgBx79P8Q31Xn787N/Odq/4hUISkwXNQSH5sG/
wEL6EmgobmLrOKKNTHj/Oo7JNOPqS9FdbS4PYz5c5+/9R/7urNUYafEST974ynWdof1BB2SHgmKA
sYe0Kn1J5SEDoRbU0BGKvEvwNBHNSl4sdiAnX/Sr+bRHJ5EuxWUdpSeRJ/GxPAYdrLbTD4YeBM2D
MYYbjm97IzH1kMxFAlrJ4f4e5GmCUvAUMRhiLxrLFS9Fl4jOEKcgzoOYj/0FjhrAAQIDFIFkeS9r
6zWpD+mTqGNg6eAETQLMK+QhuI3YEgi1QmznOi6ehbRXQr/jxJxK/4eaRxvU4Gxi9dyiqh+f/h2p
Ivwb/B83kwnw5CHJnCBB9JV8pXtS/wYDYXwyXP8spCTHFa80B/BoTta5ctwvSUW+7v9FuQiECQA7
tjGLLPGDHe2Db0Nx9aWBmXuNnBdiZfCHjpttHaCJr3aEGbFYlg1jm7Eu5cTWp1UbhZSawVyjt0XS
8rLtuceyLkhUqC1LBH5zfd4Ew10TECQWfklaJO8rd0Nxb0ugv/yfGtNqkmpCMUln9pReFucVqim0
E/Cup3Aj8qhY9MFjQFtjWqdhcYenBB2ovP07fZzRaR79IdVOCFzYIHNHAcZYP4AEfh20TUCZaP+H
3mmG3UPxSZ/7fjvAtxVPsuGH8XFs4sviQTQHovJnID3UvPQJHsFAD/bT+ldctgT7vEys+WUi3zvr
bLzfUc2gKQdgJ80G3vP3wVJZA7zS7wGM7IGFOw1XMVdm+xNgQzALaYDxCIE03OfaGNWxOusXNoKx
TyW4w68bO5NbcpzWqHeOP01Uy/eAd9l0OJbnZUon8U/aY7DNpOjPZCMpXluJePXK5nFFLn72fmnr
5W6M6uPkKz29K7EgOK5NNL8X90jnDelJbb53NP0u53s4fsHFjC/39xv8JZiwXyYucf3oeorhHFSX
dw1xI4GBf/q04rsV9MREp5H6wa0czD8l4rljmcseBG1qVAYQbT156l65+AvVxCqB0suQFiG3NzJr
ojYCP5KZ9Ub2VWKBVx4um+0tMWc21V7ZQKXmS27uWlwxeWJnwKbduda6i+2paOPlLxQWrCu1qDFi
tn8Cmv89xHRcGlctqIRQEjHPEQ2lLDD0+v0++UOFxfJyEIsjuSCYUiCR2scfyCpICmvmnG7LZNTq
MWqBQ7eoQxp4NXcxqS/mzRRpxx9aI3waYbrBIxeQuoGsJQUAQx/VJzdf5aszj+tbQZOst1SAUvFA
R+TyGNW4kdK4gy71gvOIdg1wGKcD5ATXdYmtI2Sfkkc2T5e3KSTp+RNLJIyOYjYefCgENTzxFb7A
CPYCCSpZHS28uebEuUSPlRsPl6exuoD0KPKw5WkyDC+Rttm7MzN4TCg/fQ6C+6ysyVeoKjHRH+ia
o2aqTXItUpWZzcKLlwcujvCBp8i1MqjtgstoNNKiq0SFIs+hG9i2YYgbr4EuxJsbTuv43FEwj6Fy
EOlVgMiPVysYaQdzHOe/FAi4OyQMu/LXDPk/hhVdQtqA1nhTY1180D3+Q4kuPAclrWh5CzUsvqT4
yRSieGGspSxDAxLm6SAE9BNj4M5NiGolw/7992+2oRroHonRBJr8S7xBFX2pT0h9REz0ZYV9/FJt
pIXupAcolZ2xZzGWhxQ36/g4oaGOunuw4RljsVCVCfpK5TcyVGn/5dE/BhSJmJTXU8ec3L8QV0Qq
si4uSsFeKQ85b/bbDz3U2RozCrPytfRP76VP2ZG3p/kO2RDkFh5icP4HrRL9zsUCfRnJZLnAujqP
HKydn9PnPAvv06fFtFKonVBhC63BpwmnSphWcKs+GohNDWU2KbXdiQGHyztrt3guy4NDJdNCcPIK
SSXUJPycdVFDyxmMoSNa3FDYMb5vhAYKd1AJhsfZYPPMkHMIqXqiJLSAlqrPq3qAvJigAvyC+hCt
ZAmW/+dMHv0+Iiq+8CZuBBw6r8LN4uMF4/JKoTt5Uz3M9371ASgnPy9/nTX0d9w78ndZZFUcPKQk
JrdJHkcqn6dVPmOByxZiX3vDZUkKSxIySGlYjAZw04CGTblWfClksOZ0r9vRAmaUDkYGGvJv9onn
jVoePdvMuKLI7sxPM+ob1KGbX5ue1NKXerB0UE+4zpo62mxInxhaWlE8f8HrdojHSMjkHtB4Edpx
tngdUcbBSbvT0+oM0oCRRsWxy/5C9Q1EPtOlAs5/NKs5Hegg9NC5hhcn3C+zx9YpQxvl5/Vbv/ld
MgBt+dg/xvyZDFNoOpTJXQMaCAdijnPMxYuphbrutlBXTyVCbH07Y01NFAPSNenLnz0l2nJ0/cl+
yoPybSw6M0iBe1hCabaDg/viRge0+7aPCzzBqEX3cfWbPV1nSTAPEtP7VVIltJOeprvmh/BnW4PL
DgGV0SyZ+GG79C0beCYrdUGj5nzTTG9LC+C5gKaLgNTTdzS+RDNDL2/Lu+PKk42eP1pHN1bos1BR
/L72kT0hJUx3l8MQcJr3hH3p+AVNDxFSF4nyJNjPtqQWdCNQ4L8NvfQ80fdTDU0uEji6YUN73lpV
4xccUhoPZgVi8vQ7M/2j6e8xIMMLm2Iy8Ujhtl1SAc1wL7nFRGPUb3cFyn3athmuCKDYxaQPN6z9
lfkr7g7iBwaBZSY19F29EusHTA0mUn18jqUyKcYdRaBs/6pOL2ezxEigjFo3BCJ+DSjAjL7Jf03q
kgZV62L+hOBKYeH137CgZTPOIOYPejAkXUikHBReEHCJFEQzVXzK4/pZfTOo+Q9ZCoxgSMAqhjfd
v4aHVI/3ofI1f0EvyM1NFgJRtasLmxKkvrAI6RSam4MIj762kz8GJF0laDiNOw/cKSobZGE49Mi/
At0OV3RV+XGA7ezXT+S3gtiKbZk8xDAWrL5+Bc2EqGRbQUMBEzvryptmz4B9Toovf1a79ANb2vni
qIJyCs6ZUX0UrFOQTha2y5LGV6+0lzSaMrRFIdriK8suzzKiexWPBy3DDBreAx6web4op1+caypt
fqiTYmP+JNDeSd9DLDPFrV4+ng2AhXvvHn/2rizgdVST6CBIwqFn4Ksk88MJNCIW7fOvLN5XDXmn
W3zI9z2B65c5FccoWsjG/ytvyU5Hrrib0tRoDAlcOM8cSGiOwu0ENmvrbp/gq5Q0tVBqzF8mncn5
MqRiUXrWFA0yz5Skc7TQwudSlmxuxTXZT2jy97oRgraLt6EB3o2RDwGCPKVYVKgeslFiYyEkb/Am
irUjPpJFkBohRjwTXBgGeFNgmo0v1yi4r5HNIiQelqx0qBdzoUTXwla2zzNoiwhMFO9nQRgxGG2h
ypDLgmwBHNkBatywB2asls3ZTd+Mvf9cdqV3BvkcTGAXKkB8IJnznjZToEz8pNPh2eYULL2+9/VF
W4QVnpUXz6HsE47288s7mvLTAjLb/f3ydHXYKoiOEgMXox2fcfvugepAq9HEhHZJIz+Yw/VXi2sh
BqHdCLVEbADDgNil3w0rCLFO4Z+QkWtDGrZgc4anwglO9vxJX1g63ZFXzt9CcZc9jxFlmCRpdEhb
lQw82BTe9d2pV2kaZhSe96KMf1KhpvkjdZlnwy55GV8wmEGCf3UzMhnfIruiTJ+ht0a+RSWv12Eg
nYf+g0bKxcihDz19II2xkpF+Y+UocR30cWKwB+j1cd02s0caQ8ntwbf78IIZiVclzefge6B3o+Lg
+A7c9KiHi8fYS2AXqRR/EJcf2wUvQHdJ01BIvyW1k3ZLP7K9q2e+pflXtpPb2UOU2iZ5OrY/uUSP
dpqVPk00c7ptrFGL67egqt2OqkBDgdys+YV/5neArlONSd9O2X9SCnXHn94c87fZHRI8II1NA/Q5
vL59GpMdJPwZMaplhacuKsqwVUe4XnaYLWqUwhvqxvboWMb3wbR1gmxOfdBoAy152BNTx+7S2Jb8
ZHujPKoDeJ8T9pMCN01q4rQDj7RkeTuHQsLfoA1wNGg5+fIYUNqigV8EP5/R+8QZE4J+d/ZMH29H
6Iz8HfRz9E7YOZV4q/O643D60LBDwcED6v+VHuwLICGLbP4cm1RNmUU2RVragNf/TLehUi+UrsG4
wq9hOL0ByobphMw5xVRIYb3bdy7634KFe44gXcmnzKAhk5IuCEfKty12HfW2QzMQ9or7TMBh8pTS
MDjN7oJvCez65SDrRCiNWru9/DLgTMb3Ho+kq7xx/lPXHRUyBc8uScP/myj7Z0zFxIbUWp1pRTX0
cVN7e5FKXol0+zIu/XPUFRtTMX8+M9O8wRj7A2pwbWSP2+SI84ZgY1TjKNvK2gIyH1KCZbVZlcf4
tKsRp03Ln4uOv8yiDBlw5c3VtulS7l90m96r8LnVblENmxgr3UW25qC5ghUsIfwPaKY6VcsNgl9z
pFE1nqPRpzBpsV10XaTqweGI+5eKg0FQ0uqLxWrZFOTYBi5h0ipQuJpY+7Hh4iPCCkNUwSJy9/Ox
QPCPj969+6IgA3xhHSQK6X4YA0wMF5k/gilSN8ouzXzAeCINWvNxKavcA75F/ICzgwOw8wTNo2jK
ybCI2pgFyxpKlsXLioD69fCQ70j2pIpeo7mnynJDzugb9qh8jM7vtBHE11QSNWjhv9d3ez6kFnWd
3zGyAYjBUO2c3Hbox9ji6fH602zEFveA8oRDaXhDZiB9fuDgiIUt+OQ5PiAbUVmuAHZYzNlKGw9V
is1RpbFzYGxxCzjyeiO6fIwPsFdKDjfUaRfuWyGSFpPcioMakTtiP5KAf0wRgDgMghhSiY2FXb3B
dQ05PpFQD8NZ8TBjuDFgyExfzepxgIL2ubosOqrnmJiJpkg8CfFjHiN6mVxnOuQnWMsTB1bydTaM
YSBTMmomj+C4Oi3OCzO4zs6LemzryfnESN6P7mAzb3nUKGtslaStIKR0ADAOkxqFh7fAmutqcYJI
bQfTgvmCxuQHH7b+IN2k9m9goHRgU6lSYjdZxCnObAsd+KQYYfWhfn/9LOjKFl2SbnHBXGXo84QW
xBqQ4yoD54ImuTbOF5ho3FlpDt0xqvWEBoe3CcPP2btntBAmhsFGVB+j8/KNxeVQ5MtiXvdkuzgo
JdX8SNkQE2G8EzC8GjmH8ZJXoefZEcMNoaMzyB8WN+WCzaFceS0xqGResTfYMbBEF4VelhsSHgzi
ZhLsadlPMz4SfoUVoTdizF5HLffQN7ZFsBrq+BvyepyOsPQX8gXtB3hbKi8OFoOmj0SxH1UKU5e7
jcNOA3qQ4+FoEgOrWAXJXxkJIloVbJw/3WERwQbP32sJH3MnoEr6tY78gXzO+qzIdw+df9jHDhvV
xRqffxolukNvIwzf1uEh88yfbrNnDocEqzUScNdSRwiROCcAE8wgg13KhC7WfAKcFMRIrMcEsLEW
5GIUvGURBMXH68eI2vV1ju2FwcDEMAKnyorlA8pHDt6CDZMHuQ3/NW7AkviGVpM6yw5cFWZjGbOR
YhZ84CwW59jBx+MMonoMDrxFu/gZmCM+5+jaBNjYbfhm786BbEIM9nBd4M5tS44LVvqYa8fn3lmV
6x2+lZwPL6B1dU9ECWuFdY5yV+hsTRh6pq+RTi05nRpiD6smiOVzjM1UyxIK3EqzEvSZuABQfTB9
hxoTjgpi06xsEXOF/Nz0qzUOHMguYVbM8cvIxaRDFiIoN/y+YjuKC43yghVgDMIQYZvCkwYD5IIT
4ON3F4+NZHtdM3E5UrhgoWCYBHnrm7szSjhLT8zR4L91M7nGXGvyCHIzn3tHmwJSNsxDMDNFEXZO
HhuHWrusAR8Z1+Fah7vr+spKxPhT3B8mDt+pKPh3/DLAHOoMI8qI5PKyX3M9EJ2iKmOFakKuagIB
ivYIkYbzh1h+zLKv4weeEwgmduzlscL9GjKwTP8U41uCqvO2ZDSiguWeDPmojBXMYZaw9vITvedb
XAnxomT34g7EyPGsQYg5YRWfI4Yygx+VLxuK6UdPaTmDjhNY6qtdGBiAyB2Dpc0BoZ4LVihYh4H5
8/dyzvkxgK7P1BofPcyxEcSVKcPv5KPYZj3GSho7NxZQbhrick/tp/e1QP4WYxxqTI1vLMx+SDHY
OUDGg1IIk697hmfa5THEzzFCblgcWM7LroNQmhPnVQz7+YkCzBD8dwdvPMTeIdKxVGQOgKLhHSDD
RIa4wfwud4MfWF/JiVqH7o7rKQOiqkPMMgAWWdPRLINfMHWwRIWP+CYSvtQa4fUBpPuZBfaPXJty
xxX3h4mGewV2MrCeAgzCqd9Nz765IXjC6BAm4ugAaZJ2PrRSDzjzx6zBIgzvrAILXkYqUtTP53X0
ymvFwkOLegoirr65PaZyxGJOhuz2dbWotyUyH96wzXg7J5Qlvo5f3EomJ1iTcLGRXyN/ZPbIH6Dh
5RyYf9R2kODyXpt2AaMtGNBOtMQUU85fJiKIPwRABDkMvTNhNtblFPMOzBuxzoRl5XNRU25Mv+bE
2e64EWyizLlmdeEILeA/OFZMCPnAv+nrBNcBZteszl9ssJiI0YHkg9WrwdT3hzvTflMh7NdX+upJ
35Pqkwt4Z6IWrqZ6tcpO2wB2c89hMC4glUz5NHJ29NB4o1bIXTxmND56Q/eGFYN4mPAGD2rd3MBn
QhMBI6w+73ci8wgB8evwoMpSQiDUAB1gldYYNXSKcCjvEDTecbuINJpHMD+eMHJStGSLDATsvrHf
b88lpkGse0zKsF1wBxUP55HXv4N3A4YKJABYvp6K9xRMgwkIB+CBrcE/s1cdTRve7m2FSVEanC+e
NfxWTZYzfb6/rW17ODNz+Kn8/jEchEMyEXNgf7YtofOVz0S5fFoqTT1WHTeNQCWQYxO9XY+zznp7
loD4HZw8wAsonv1+fraRP2T6eWnSdkJn6LNxlMisq2Bv5p51OYaaEfd3fnmC2vKE89bG0DSsfypI
KmjowC/TTUEh/Iawxkf4mBOZb9/BXC9wGp+4q5bi+DJMxNkmGbas8eI+M0UBDqtfRgFjECFzKtP/
iQUG95qBZOIFlvuVwWrZ1SPwbszF50CEd8NlGYReGCnJgNFm0kSg2qSQiLF/2c9qdVKJ1JwkcFLh
o5F/WTgzjC1YtkrvVU//CIeIbdLAa0AHfvIVxH4tN4O2jjgTJpKX0M9SCa1/lxCsjzNNj9g+jvd5
YJworlXstnd2XUQrBlZTZRntH98ZF/WOi/O5CvUqrpyk11a3G3E1/d8eI9vcOMeaddZVh2Nl6Gaz
vFqeYBopvZhI9q4B4OtENnJCNDepD4XRmZZjbO3yT3oKklu6V9/e6pGpAQyqibM4xhq4RYJxxAAy
cpDt0nlDWY5lEueyADkp3w7IaOtkiNsUdjouVv4CNYMP4K00b7Acje+HProfHLoefHbZ4n5oD/cD
4dwQj6AfhVWJnBQfWxregGv5+8/9HbBKXwASuEjWjMfI+O3uPjiBqnune4STm8kdwKyIiiAoYevl
hn8yyHLDp5G0z1jppmYK9Dlqe1otfJs9H5KOBmSnxXRIhQMXRRgEbDiOgH/Gh/o7uCUQqhmDNMjT
cS6t6Fenx5hImOkUXPjfdXyz3ctEXxYf3XL/b/imffef6s5E8P1RQ9SO/XLMARDWW6N7WO9HNyV4
7v3PhthdslZ3P591J9CWuUPLWeOteroXPezfnd/nPyRWLtqq7uRj1nfEBcDTere4+PtD/9MpsNI8
8xTk39WqJIAfuK0e5FhV3Uf7mWnNs0QvPx7fZuNJMtOT2px8vZmTk513/G+NUdfaoG4sfiw4GhOG
bIcQ6jZYqPHr847Sdb+sXRuOSFTBQsGn+x6rzSgEa7FxZyqWNwZKMX0EyiMaQMTG3AwcfOhZX6Tc
mfOvbP7Rk+QBlj2665QX0wgvD+I3cVWhRYrtm8SFmWv5RxBv6hxUJztKU8yzIe066c+Mzs4hvmRA
DYKrFt0oLUZtaLOint+fg6SxfvLH8naK8RTrSIABXPekAwN/wFr/dKsJchhqauKXSjtA0UqIZuK2
oika3p/SiACYVL4hDML9NDxRtKfjCkkgLpuYSvMUY1FhutaQTfHp9CnIYWQO6XRNcPjXIR2Pa1KW
8fHLOI6wJ34vvlm1AQBYGr6m13GNxfq4JQV2JjsMR/G08V6WnmzWzYy9oEaAT8LFhR5wGLgBEHQg
mDuSsaX5rJsNYW2D72GmyOHAAVfZ506XsFoP2UhffkhOcFtixr4zkL7gaggtQWyOMevFHWiCoWt/
qCjw+GiRSkRFlMjNWFQj+98rEljkXWe0A8urOrv9O3MpGg4RwslqPySGbiJDvEZV1gCqpt86dEF6
Arxjr2z/NGGVBexadPsjiJMglqzmDEmRUw2Id9lT+IHEMgc6YqvkGRKfWmakbUm3EFNdD701Pr2C
dZs9nABYTJXY1Ss8wGkGTdmRHjv2kaPNUUKiBwLI37BwiPvqORbMJ2XnV3wyW2LkLd4OJtakNFxJ
KvRgY7AsKpIqqMhSz3BQnDKI+4xUMhmg5FiYnZumLuSZ6WX+dmJ6RPtxvhxbOjsJumjKNjZRECo4
/LOk5tlSHQG0Y9oyGICf2I2jHgDLA6UaJno6LtMx3xbn+XFtj4d+g9k2YhH0++GZtVwnPsVnMeBq
Mz6M6Ig+LyQ0Uw1CWAmdJQ6Gw+ydHC+oKn/OBqSZbpqP9u/mgK0Ca/QiaCQCyVfZFxQnOKOMCzz/
d6San3hDsW+VEqGi/V88ydOh9lCpoLXRmKGJ97GdvDF6pzhilFPOhdOsd2UIbmgdAxP07hZgy5jN
DS4eyfFzqWHPpHqt9kX0TgxDEmBcp61N0zdiHwe/eElKaEZqLwhEyyVrhgBnmEWQw0nuJGlDswSJ
XDClKEsu2en+scdirxLdCs6nWZYvAzjUcDnuIMSDbI6fdCBZnCK8uNT3m+MOnbFigBZgOIehHEWP
dY/2LHMfONalIDtB/kY+up8y2jl5Ox0pXw7f/uMO3hIgC7tePLv10aSiCasKP2h4NsVthLEXnnCP
KeBmUbBljyjmSXcRwpB/rANVG2MYlh+XdjNBWuV8XNN3TMeuTVS0iQE345LgS7fH+O78U5w/EXko
hz3OVtjOr7HL2b9VFFOkOdG1CjH4CsreTXfGrRxd1q9RmwBGoHEgI8R1qiNv6PBxWF5ghW5Olxk0
lbqbq4+31krOCkeEXZ2E7kwtr+Myqd7giLeop4FiCRmeIA/HHOY9Tjk9KJafKYJAgNLswO6HSQU5
p2bSNJsjx0fzIQxPmEpInbCZCosSo0QvP0q7JBLXLuqp/9drEFEgEBw7bQe+zJLM3mmD5xa7kzNQ
VD+6z7OGPLjpo1u+sIZT/PlyO8F/pmGtwLncIPm0/MZG0qLR+ELT+WE5Y2W3Pvj51Zzs83VdLsCA
6OlhXv0hHlhQQrzBewYfmirxOwkS6wr416X096bHRiQzGHovcdnF1dGWn1yHBhSsMYtjETtDPNqU
qMFPH3B2kDA2Tm8FzEUtHmJPUh8QomdbHMwqxEEPt8LqHGev5MQQUn8htw+w+vO7ZnzCqBq5MJe8
c69YlsbqdWWm8GOsxZFxTn8qSpAJ6OdFSTp6F3CeHQBx6SkQhbicV0z9KB6+X2i/4Hgmg/OgcYuB
Zqan5+SCkr+eOyBHSnIEa8aDOLn5puMp3xXWrQ/AMBCzIjp/1N/5oiNS+m1tDNixGbjOnhdMB2f3
5Zk0gy3iflk0d1c5ufU3pYgcV2NCOVSJF5vy9uxKV6rJ/uOSLoGS1XvcEmte3L0zhfcBMwOJi7Kz
u+RyjjMtvNyhIZflm+j9H74JNEZoSRsW2r1kEfRmgyUsDwnHGwI52icnBlUL6Bzq4hmCvbowqS+5
/6RdGyGPFn8pcMsfGDZGZ5begmJEvinObxbIWhp3n6w5tw/103pgfug+7l5m4NjyKHZPiig1FY2C
VY8MDx4P4QwNSX5UqJ1eSmpBwfri9VBUGt85jzAjHnzki+dj06pzqNYVFkLO+P709+QdbXhS15nq
ZtWqMONrvVAoSjSeDnlk3NNX3iKZwMCVRewKROYOVLjsaosPyWldVIshZshHX7d8alG67g31UJsS
Y/ZsCZMOX1w2+2xuImBaV/b2qGJA5J1OXv0MnFui3uYmGkhndLUY/ZN99IBU9ptavlbBxRmsLXGX
8m44nBl423rmYnjzKuyBr+OTFlTwoezwDj4Arwx+DK437TgbLM4A6YprbRqwZKSld8rZbwP7wKv2
FCSRKDQQuhDuR7gkWjgWje91WC3yHZeQiKveMYFvxYTpa3acSMJa1Fmz3BzljUcUeLbYoFuoftEQ
kmWMLW+TW/4A4YyGOz8MgyYbUzis3rIPIADae+F2jXp7ptnRNceM8RoZUD3c5tiPVJtFnTiGYuL5
Ed4sqk5RBprdegqHgK5je6eYdPtHCRxDJ2Z1h5lPtjS7kfrJ7KSOQglDS9KNUeCtNz1WYQUfD8fF
kR12v3TW+iYIMZcZ/AToNPpMw74FODfILDcvfGc4eVASvY960IQmsKgEoCOzvEucsoU1XoZBsBhC
E+Su9Ve2csN2+PSN10f7iNtNdg7TwqOJ92MYlGhg4dkdUsoKHwM68j58CIXdLxb4INbk8Kz39ZAJ
OMJ2v7zEVRO3xFGdMXo+1wNllhshu3mFzHoQtKAcLe7ZXplBlizfUsQ2VDc3qMjqL0uHyhSpdnhk
1OF7FN++cONwet+QnWBkwdEKn/CYPwoqhZZrkP52bgYOjGC0A+WgE5SypgLxyTkOoIezw56CGjcQ
bND64Hqda+hRNEase9v7ajbNAZ7wz0CzQUjLDkhRY+Dq0NsfkQbnwNBGD3y6b2ZopHiw1gTF+J+e
7263vWtJY07ZWekZxiIUXyFQGa6XYQ5QuF3hOm8qIPt2MLsQ/m0N9BtRoztR1dBgSRcPgjMbc3sB
VDUxPBMT12/blnQrOOUYjqXM3nJbVEV4Y31Pj61PeBpxEW94iN9VdKfqrCrn7an2ukvUnmE1EBWo
QElmRDGks/0WGwwnYBfEFKzFkNkOarRlzUy7TE9gcGffsTH8DfQWHDjU8JU5YDhOYbbFzreeZ3VC
ebY40Nc9VNASU+Fgt9HvD1+Bq6pvW6LovJlrw+XgLtXlRw0tErAKpVUPR5aw8OZdQiey1MS6bnLk
pXyCmjwV1sVVN1gW7bKilxcAAzoqO7gOcelEfBRd22hgRKnmlix4p0AHUrwnl2JyamdVNx20i2c6
3qOjBmPqAh0u1h7khQPwUzCUUMMOuY+6Mr7S3uWIZbaf9T7mU8rZs2GbE0TZnnmPaoJtNEHuk/IM
Qh89dHLPPhKoemTLJnWDC2dJ/I55qj+oE4uSlf5PzeDcjKxvEwRnZX3CRq1pmkxdnfU5uX6lc+ut
laV62s/vFuzV2+EeKIb0ZthezgHSf5yYjqMKOVvpkVc/XIheVerr6mf5a7BkxXB7byMYfzVcusvx
X4t+mKLUycW/r4RoCg5woW+jNekP4q8KL8TGADt4opO/JVclvpOTaqFtBQ02zTkXm4if2z92sui0
n+67pOsTi7TdjpScLYMBOx4WWLkFbGDhR5tN9Of4Uk6vkMFt946wC3nffXVSFtcqqrrkdk3aCow7
OGXRHTCYViJdoqCK3vv83Dr5dMQ4nbf74n2oj+ynm9XepQ/26bgFejpbs9OO8uYeiMHilnIPbbD4
oAJnLTftw1Vgs1p+OYDRPFaLcQ85oQ+eZUAjyqCiBkdDqGFCQNOr40sxu0IFmWk0gui9zPK7a9gT
R9Fay/kPTee1pai2heEnYgwUELklY86WdcOw1CIoiiDx6c+3qvcZvXd1dQUDYa05//kHK6FCiLA6
h/6NXTP/9Wi7qQ+YtXBfQ8yC0g21snUAfV9cLMRzF7RyVjxyuLfwQmdkjz999nJ11EJIvWj1uTYI
AKCeZnmF3fG0euSIb7HY8bDMc7mPyWODXZ0WdkoL87YNqDofCNK2ijye0oaMtIV8n4Y0RQO8X/uz
zkhI95SQxZA4N16+r4eeBn75+k5xU0QYhGd37jNtlTSPyaXBbJeIx8Z9E40AfgjRCEoxPrZkyHHh
w95LXO3t8ZHePLLq3IFVYhDHDiKMKVhMUImbjYNK92vU6eiEZNd4OGP44oSIQP/KnLBwah3jXudJ
6wv9HBc6yR6OCKurSRLA5ZsJtYInGb6fHEXk7mAJ+wgcEbyX3q2x0MikEOGsAfueCUg2MKwHOA/Q
Ir4miBZg5PWuTBPdO08ktR0EEM4p2y2InrHVRk7WOWHIuhQUmoNd6gc1NcA8xAtiHEeWS0NFm42j
dkL/j3M9m3XCFgCr0yVUMId+9AEvDYwPy6A6q/FHYvfJuZ3qzm3xnsmmXKkFuoAO13MnesJ5s/DJ
0AdUbIwdHK4DmdYAgCif1CjLroMdAzAacUANsAYaG/EKOP+B4CPUoCOcbwsfvJ56+7tnJ/2U23Ts
xowrRq9ZBBMz9rGfxoNdG83lzzJul1q8fKdDOyX97571Mz3VPe2u27ECQRdT69IFky2fvA4yCpwR
uMYLrxkaX4XwpTfOykvsinH/uZZrdO8+IxH5MaUriL+ilpRSGrrMZ1AVz5gbE/DxYoTD8CAhElNm
akevQ6mDK39An8Mw7ZshbdisWV1ZmMRFD6I4lnw9gi7Fd1Gz0SNig09mAr+MpA0rX6dCpKXSoIFK
SgcusJz9YE2p/ET9DdiT2Xs4CMy7ZW67yWs10OHdNgWA5CTJ1/mAHS8LWlmQlEK6zWrsjWhhjIkE
uhxSm+UwYUhF8KM1yEQFsxrjyBvWlu1VPuN1lDUCfLx8SN1h0gY5dexV9y1TmNdCz3e1YWagyfB1
WdN2D9bhEKyWQdAmwYxuEb9P8FghknJNZKorv47Fm2sICxZctApoo1+5Yo2++YEG888OEjRmiTCr
HB5F2g5gofb+aM6W35lQrdNqpyljZ1DW3jpcjAtUaOp9Lm9UgL3S+ty6bTd7nuFjPTnXVBzNw/2c
8ZMygI8mUqBu+m3paJHNE79GUP14P7hOAwaSb/McorAadLCJGSew+KfWJ5qAdHUQp1aYeeLz6ZQ9
Pfb8YyXLjGwC+gN4ZMLpsPtAWDbQnvgA3ZZ2SgrM1U0Ve/HIbesvBgANOwrFfO9kxOCwdEaOATca
javu3FlsXv6TKBvILTnypmn+cjX2sNaNGd5XnkbutRzoRZAjX0AjwRwJrB4JJdYRucXgiyIQ53kF
tRkJRfR/vBNRMVi0dQa42Itt1oWA2xEbpXnshdBaB4qlY3TGaBiXeeCrh5UULlziMYPJ5Qs4srE5
1TB+ekAB0jFbDoJxGueL/rlW1OBJmANERCntQ8ucv1/pbPxWgJtg0CqPATDEGKLk5z2llJONSLW7
CIM1dbwpqLR0CFylHFHJsFY0Mf46n9GkVUMnid/WSCDVDIX6ql8ZFa1y9e5mZVrZxoMJkaSe1TiZ
FJI6Gek4Lj8xB7uXTjM+pJ+RWTO1+eg60VP5LMs79/2MGClqUJRl7CYHxmP/VOSfbPRiNx2AY1Tk
VxLWS/HUXRTcN2eSStoic6emQT9LHzGoQ3roD3bfCJjl/TOmpXqBNk17BfEjEvZPe0Z+myi/mgy3
7o5sdUBkqZKslfCBAn4CEw6XZYI5YuyVAb8ezh/XS7j0s/0NdnQk/Stgcsy+HoKfhB0O8yIfixfB
94oRpAc+bWdQKIvu9uLOYnVkkSNuG5LBlSF89rC7/Yi1ClNq+8V8lgb/R9IF4o6jjJjKw7q79GKF
oacldpAZ3l+T87RQTWJKBzuRrmhstz8jRhYDtFzgV9my9YoGL8U2t1Z3ZTaibGOydc7QuK7j3tI0
LqLZ5+kw9Mk5WBVNARe7fUc+ti4OvTO6ZNSIMBsPQpvJHgVpZSJhD7TX1zUM4gTeF728BqsVJgAi
pthtUqeCKZnR3Y9OtRL0k4Sr0krWJBU+zcE027cbEhWHPhX1qyY8fQ9HkdK5nfKKY1RsyjxW5wTO
tI/fvlum0qpyAWHGD+vZfzMw+7C2+Vm/Lc7KAR/UErFmZpW78kqF/7C6GduumS4QptrxQkVbzR1L
f/9ixPTc4KE5ym28EHH3fPOOp3GzKUb2a5VveudRk8CEhjqmYoA9N7l//PFl5NK8uiUYxvlxDzgA
o2l0fYQLJlAo4GLrgj3ihUX6Y1azS4hNHYdw8tZ9LucS/rxx1IQjYoWTwXtaKhtFrQh3mnKwss59
ZPYIGpD9WFyy3QcbkEIovrUQIGDeEjmlutLb/TjRDIZ+5hnxUcGT5Y3zp9djIjOiiGcF8YNmAC1s
gL0FBBr7cie/JYPa7ZLkydxAXDb/fWhxAjdpacpb5hE3wf8iBcCkczB7jETaXdr+Eq61HIDQAleU
8RZ4l3R7Um5Obbm9p1eiiPBapkHirsOdqLIJF1JCaE02+UMfWATW88hFyHx/MVa3kJgGo7n0A3Ms
7Q/djZE4w+mKex6fjNpKr2xiD0w9SH0Fmn5gJYJ1HkiV4X7gj2Mva9ZEwwMp6E5GRoE8WMdAK6qf
SDsZt9A7pECz9YZaINPP0E5ktKa6B7Bx374oZ1iyps1ypE9CSyVIxeHDw2ubIMRWPSBohnAqh14B
/4SQjB7vZaw7mKWRFhinHiTAcIf0gLx0s/Jfqh9u7u5jnjopxh8h3AMnQbYmzeIKkDd4vyZDeCDk
XMIVISolWQ0UIbwrsuWwCyo08eyC4+UHPys9eHdL6a2ZdwRJEmN3usCggTT0wdiMkbC2jDbasm6P
9wUrKENnZGZECWAA4mhUBs5TmQ0PTA2iKa3T54tGEsh5YhjLKvPYkukJaRfZ4KVpSmQ02+Lbk78b
WBQUE04MkoqaMnbGa1zkDtSGXO6JGFwP8X9iJgJ8TA8BMgkHS4wliAka3torSSlPpmFDxWP0IMqa
Ssz6B8+vpz4fM+2n3ICidjdJX3hTJWlL5YdXntyUcvs2ZhT6SuE9ENLlUgVkLBhq5KvCP4qhdFRM
2SJXUWcUos+TdMyX2S20n35zwt4NymY+EzmdCYQVImrIEN91Z9BhsBulsGWsCoZUfxaHIToPtvXX
k4f/HdBxSJNCOdTuZ9Z+MZ0qmVyVDgcASxWmjRQhdDsirZRROYVfhEF4oMEjoQUlpkXcFIQWsrQ9
XMH5hRej2X3tYjDEXXPjPlJ+eP1Orzzwd3V04wSok64gIm0YBIBOVrf2h/fIzS9DE1A+qEHsglc9
VMEyTXikrzFUWx6HO2Xg8H2OBPFHBDHdp8SNDDflTddNw1UnzYYCbqg73KljsH5ivHixY331fmPV
DfXsLaLK2Wt4gTX24c4DwAYhDfJBWKbRpB4xsCat2WB0d3jCigMWbbgQ6I1T/luhRmIUYQL0VSz+
NLEUi5iYowYQgUVwRELA3gNW5szN8x8ODy9h+9owSDCOAG8IdKo9z65hBxMK3eIJW/vYgHvkgkei
OspsGbCLVDU5eMGe+Dhh52QfxFXQchBmISGiu9J9Ls73Wdoi+zG84UGM3SzKqvKnuD3mAEtjP90o
h+GxuKgTbqZKt8G86oBrloOlL3kB1YIZFW+OnBTlDjhuypKDxGk8gTkF5C589xcQ+0ukaxY7KPW6
AqTgjM+4l6OrbCDJlN/3jjALbp+tfmRII+kT1qfBkG2foBP6VbokJifsx92COQO7dI5zPo2t6kPO
eT52w8Si8Ywit3xOEG8yLx04I7TvXC0Af3BsdoysgCp14mLbK0vo+CzSaw4Q3Dh4r+/wRCMIEXpf
76gyuS05gApGnGxuDkXMKBMfpa0OkESVTTIlO+QPp6nHIkJnVAsySrcl12eM8XAqVq9yc6rfF5BT
vOeaX3xsyRIOQiS6cJjb612ew5lRf3KSRZlMA2QqDFycav6k7UYhFKEDgCL/kc3LUPIv7U+85N4g
TByTaCZzNNEwXaDX+lx6NFNcoFLkPo8IP+j/73eH8gbswMis4TkUpl0AskC5IqyCvZeenrRAwK4J
OQUqyitmQL0pbAgBhAkHZSKYncuhRzgthRHHBoyRm4+gCOgPY/s9/6t9DIfNhhnSgJwgC0NbKM5i
R3RV/HgsKlT0TfdBAMWc+xl83RSXLTgpe00w+tVBQFj0xvDyqIoBlnNPqb17fLzDjhyR4IfpAM+1
jvE93rGiAJvF8wHhxySN09+oOyFFYv5lkkCNvcF9RotFbYswIY08UFGFc44sjlglV0cCOrkf2iXS
sBIWIVS48UGaKpf8i47nSWodwXeEWUGDTJhby6bWLLjgykVWus2Yd0LlyMWMU4wHDf1NjBs+cj9k
3vzRDLjuOKd5Yld49uC1BtGgt3SennuEeE9kOuvknEjOED0hy2PcbtEIht98MPL5R4UQbJExpX9s
kJbO+uHKincuig9sr5GxMGskLn4rxAaY0tFMwlMm6DP14NMkUM3ZDQUEbIUoelbCk/xIo4W4T/Je
J7zDn5CCOvMiy6v0YUrdMgowdh78PqBYrt8UUE+7ciUZAaBq/Er1oYZUD5p+twdgJnOurLtBjqI7
PLOQok9RjhyW9JL8u3igFta1K6nIOGyuK5QhCEygnlAwk/jX3YBuRVV+gzXQEF6P8wKzQSOIY+91
bsuANRDjXwJl8T3VUJUquLOeJd1PP19QvJo99zB4gTFYvT8uPotM7QGURrg8Rz5MiimIGFQKAuFh
dwgDRjA8L2Hm0fuhXZH1ODUW2kZFe4sUjHVT+sIS4KU7xrFR7efLfhsTFapZ5TJcgKD2nAzRW9pP
DKZHdA5wIvuFgtmKm55L0MRLfNBgg2oWHT/i2ruLc8rz6VeV3+un3BC1PpNs6btHQQAnY2jnsJCS
55FkYGaKi7HE/AmRQQCnDm9esk0iuiob0h181uHXpyECF7isZreitGE6TjgYkAbh0liXMzPDJ4ks
UMwcMkjAAy/+GShB/CtzjU2ZSbBr6ITI1y5bGtuPB196nNpgb9yvMI6LEztFKMKZhhER1/L50U1r
aZKeXt99auUo54CzKneM7ZHGHMJsJAGeCHZD7NAvaSivvPYHWB5uNwsXq6WF4LH9UZnvYv43e6wI
cvX/5rvkp1Cw4k55yYM8cYTRjuLWOM1JLrlZ4Ht0yJGDcqDZP04hrkYwItBsbRhTYZebKwyooT9x
AcJf0Pwamv0fx2JZ+O+9Dn62Z/eO2ANG1oXFRlQL31WPViSa5D+DLkiYQKyNDVcpYhWbaR28NBOX
CY1qiOsnWtfJEoqI8QMhn5BOldOpmIMftpkIzJW3U1sPLEnG84ZVkPGOTuC2meA9tTFKn5WrmPUf
IEkiQ2HPiiqGUi+9lSwtsBXISbf4Jb1zYQM+AiQ/8CbNOfOUEROmh9tAXW+ZqQwaK7xFi7u8VBAG
5oL3XKyMr0HphXfvISSjcoKhBe6V2YzF/+FyTHtYKxDZ78T2US1I25oInNRU8yNyWLySKyfRFlBb
KV+7odcnm/arwDToep9Q9+C4jP3YrIYSX1vwJwQpy+MlAqx0h2QBXE470BCQRroQRQ6rTr7EyxOD
tAR+wlxWJjJNrYiYBQoxwzYYwgR9HqONgtr7SQFiqb/EAnbn8szABk0Y/CXwXfqTIeOyFZvLuN6g
oCbibaPWG+DxytIhvNDWQZBSaA6hYZ4xkOQCE1oD6An6BkCyu6gX4Lgdo0Py4znYMuyX1Xgph967
xoLtSa4cFeiO8AtO0rVhduY9zuVsXNLMS5g//T7StSSTIYZbNlJm3e7w+cl3SGMYMHRLpZvfdSFj
oW9xIzGXG+mMnqGyctFW15wVEkYo4b14DGRY6l8eH0ww7SpSzNDwYi6fLOOVr0tsmuIT0H2PFBLF
F2J21X3f3TAEdkJieOiHuPao2AiaeJQA/qHoOKvoIVRqvZ7CA7MH1JbVia3qwIRkXiEyz+x2Y2zK
0+Onnmo/NcmCVjL0AVPZ+nAuZY1lXyKCS5TOEK6RaUCC3jVAT4h6ECzAlO8OnGxU8ad4BfL4DLhw
eMr8StJ38J5jqJxNgSJxHV+3OsQr2Fj0PfLvGx9Jtup6CgAgzR8js3DGK20aFRZhzt/AZg3yT6I+
VwDvCAb/6oDmj4o05xnqVTTRNlQmILXh6Y45HBk85Vr9JZuEPZxmCkcL2l2MSyHvYFgKRTl1eV3J
+dXh80BPkrjAHOg/zBqbbOXj9AbsGyd5OqOnx1WQPmb69PPDrY6Cs8T0Qqe4GAp4CH3zC+IZJQlh
W0zLBTDMAtU1FlWTsXn8Sl7hAFJpqCoz37gIkPz+mEbgKV/c5xxWrrEzd2T2zfIP4Fx9VzfuOZEl
G5uDo+G89yWOe5BXHutN8THf8wuThvazAGVmixnXZHsiI/OwLoBeh5dK7OD1A/h94E6XBiSEYFBL
OckyEEIibL/ei79TVGIAzTu7n4lHpJESh2UDk7E60DpwPxLd7lA5NQ/H0M76MUlu3GVAldCAcJuA
VXkEtlIZmdLjUOgupQVvHT9Sp8UC+UdWHHAelPXfmIJJ69IQt4uAVDQPaWTFcI7JkwnOGx9es/Es
Wudb9UBzyXifs4xN34FYj2nqd1fYI50N0fOBV6JNMZLCmrhVGE75URN8YDGCAiPwUGwVpx8AeJg3
F0X2Qqjr0CAv+sMGWFqEF2zzuT7+j2a9U7M7IcRF2VvVToie9WlROm+hNn8oj7cpIgXxI7QOg7H7
QG5Iq7ZN5pe7JxyGYEF5Ys+Hw4gyptqU5HE1C1KV4Fc+aTYgJLrNvPtbWSH9IKvwWfdu6akijtBi
DRQVGxDqEaueGcFyo1v1/VkhbCsXYIlU9Whf0Fh3A3900GbsPWyNxVE+EWL9OFJ55XRqtUOzyBtC
QgnUEsIookIy5VvJL8MYCpJFeQgn0pHhOwFmm8+OL6zROC1onF8MFeidOVwYy58+V+IrRwdK6UV8
kr4yn4JWPhtTxmfSDy1Md6aggJp1/uy0Gfyx6iOy9FhMdQvmGfSTpA5iklWQCYztdFGh6ounkVUF
o+Voed99Fk2AkY8lbEGEiVy2U7+iXUVA+niH2nTWQ/NFS32oruXqMVGnBb+dIlBFM65aFoxT6J+A
9JiLIFEwkQmOfQU+lFffZK6Fo3LCXwi4B8T/9sQZuLVGx4rV3cOQwaMs99+79pzt7rv6DB19/AWs
STI5sGeyqw9clRRajDapB8jg4U3OotVQRKZMCg/KcL3ICd2cFvPRAk3A+0c/JZiZKNaMESHum6vW
y7apry5HMHr4TZCBjChPTu6C+WevuToMMtQuxANkVjsGOzPJATZ6M0owOsoC1gXwJ7zbngf4UErh
RjsyWUh8NEBzxlaruZRpTK8A8jUzLyhW7RLo5/SeANKgX4TCJK15kO6rPBkO5qjMby+DieTBDnA0
gh+CkjUAKwqmNczUON9gPoGyePpC/dhODEuk3NSWsBGgj0VGn1gX8Yn4AvkNgJAKXn6lG3GV4Xcn
7OzvI4SKyFd68yaxCHJnjoEQaUV8gs0JTfTUIelStooi06dCKi1g7Or2l1+cX3FN9FCwo8YKr+nP
cPfSgxF+y+NtmJCGJN7fMLLfEhipZ7zdejLadsoq5saoNOv9EARD2DkwJggunlCrqiiWo0nXMhYm
qchOQ5t0dZG9TiEaWv3A0vCI+uHXVRyA4qB27yTVgN6JrgI3u+n7e3C8I4TT6c5QkLFrYI6EuoNV
E8fiOhCJHML5BZkNBMpEVBBYGOVWeukQMyNkjLfhKt+ObupNvg2mbE3cnNgZtaHFPKU7tWuGJOXl
E0OwojQozskVEwDOibYGcWcu6+XoS+HDPezPb7oYsxdkd6Yle5qkXP+LwoHTSHMIBFDMIgO0eLBQ
iSCoZ88dIZU40NS7CGZkjYvdY/VAmcI+09rxlUqRIFnkRbjyAbTiItMwk8dPdNfAzN5kZG9N0e2h
pljQfPO+SNEUskUWcYUuGH35PrnRBGRvSKblfJdNiqUITlz2pCJkoHj6kQ6RFVseHcvXT/Jw3us0
7BnsGOYgeWwjYg4b7ZjmQc0EfmyV4v4MiqWkBVXvpbJYR8RsHnI9RsAN7PixDe8h9x7aBCHBB7sb
tGTfcA6j2BZxQQqeqLOkEMdEQZbmctVAmDGA9OaMgskRkjYDdoMb0X6fpcJkCZgoFExdTXBHR785
cFLIvMYsEGBhzqW5mUN5fF/18gZS86uqbGoqiWz6l9yY79esAE9nu1W0bw2jWiDi+7TP2i/09Zp2
Rh7d39TqW1xKLcN+5QcoFAg7hg2obMfQW8NToPx1Yei6GgaVqbclBW08QeqAMThVlYWw/8Zgf3Ko
Z4jObPWcL8MgxpDDxBwdkKxzfrRp6P2ItofhJnR6MHbB333vNxxsF/yB+8/nFLA56huOoIeSB0Yv
+ByW3Vit0+qymwz/KHxwgGtz90TZKKR9c3oVz8ysHhs/B6mVReONCjXEoACrAx9tRbzMiB1mISAX
afdAaPjaC4P6DRJHn3aQLXDERgd1BJcl1XvuEPkuVapJYeX9cHW/wroqW1C9Owbfx+6LB84WxFMi
hYi3sYV/CgA3ar0x7haIFnBB2MRuscRex2I3mIkYnOILciJgLgXkbDSPNvpFwutIMjVeIosQ0RvI
9C25MJGXIlXtzWWM9xbirDW684nGeW8cQuAxYcMj1Jdh5SNLwYGPA4XPWeYkG0TVXuazhYMU4xKB
uTlKx0m8euAWsMMVxEdnw8rI8eXlMG10nxgJkJTIAsaqsMaug+M2sNMdzIsFWYpgz8auc0C3+TJV
5rTmEX5g9tmlwGUZiDEQvvR2mHr4SCBjbrFYUH4YrOA88LLkc+RDVRSS/Q7Z8irDh2AQDCOzYIiP
mxFyk4c0efmtC+ykYTNE/ec1DqabX8plDG/hYMyG38mBivw02uMn4ki7jnCHfgnMOslZeAWSgVpW
uhRX/QtCcYV0pVyU3meGmpXi43Md7nk1WEKOz681Vpnc/0LkF68IVlk3hqW5zxNCZFbaFcaVZhtU
Dg6deNyBFvlURlbPwSZNnOl86fQrzLsQ5ggIFV94Au1OGXRNoXc+kzE1ZTjqG9McW0NSwZBR1kNA
6V2LqqlxW9EweoSdolumgMLWxKZHIzqQ1/NB76kRwdW70kaesA5B24A6PAO2oiAfQATH0BPfTs4K
guh+ChoNkJYguH9yMT1JjSApaTJgJsaxwNqe2MvRwTh2+5LfIyIVgkvw2mM1AhYGKYxCcSxox/EH
FS4OxRbIIVc9WEvuApPNcvu1DReY+Fp1QGOJ3JLUUMwyBFHRzihbadjvX7luhrAgc5Pa9M7IkLHp
sc7MQc12ZSL7R8fMGKUI3TyAhW6hyWRA3CkuLATj+Cj9aEi4EBd7wTbcvUMzzudKrAMBXjqWKokC
Qtd/pK007Wg/V2p1aJjKMluddy8b00cP/zQHaqsi5liqHc+01XATNfCFrRdohkgDYmCaebTzECzA
EDPgo7EVn1S8Q0z1FzvjgDaCIdPzCyKfdJXH7utnuFDnGpw5F7EWsxhOEpWLDTP6l3N5nz63ybc2
e3mICLeYNHD8manvh5h06SsG6xWLV7zNtzFmeEvtB2M1cxhTDidXXWw83bX/GIAOyF7ej7fiVK/G
GxiIEtV8sI7GGYum9ry1khF7oRxdo57JolajZX3G3hjaWiunp16GAVc1i2eF1+sjTa1WlkjigY7c
wo9oEx+mHV4g5OI1AcNFUshi6lH4tlikw01Wrdd7eWfWMbbzSb5WWE437bL9usOwhewKLsmYucap
vl32xpzGa4SjXP2VPvc5U7Hou+HiFq79v1qQ4tS3AX16wzwDz6/9p758puwIr9gpR3Qm+TZRgxg4
Ww5K3G8x4kQ4SGOPXVkspmAAciFqoCwGPZaXOV1y3lIsLWU8Mdm3+ySaGZCtBzS2b8jXHVcQ8oZ3
cIJDZ/6FXznO4s+ZXdj8j7Hw/8s/PZ0Wj8UiXTS2cBQfWOJbwm093oiP/z5v/vMbJ23s73vKpDjQ
h+NKL34iC8RvnmbiKyfdm51mIhABys0CjfmBwM5Z84Uq0xNBCXRbS5GRh5T3LxVJWL5SAdvhcvgl
zOGI7GWKLxzN3zyKsJimFs6CIfGAFMl/1ukfvv08pOdoRy/l9Ba+JvwRbvc4eWw7eszua8RLwyIP
HOEelPlOldyBetY+MHhVsP9JgWQI/7oSrPGjuKOIhOMLfUibldMqnrxTxCpjPBfB3GokWgNb0cEJ
HskhuSIU6GI73tx3RmPrA+9d+jHHD78pBWBp6A9k4Iv5YPQ16L/fA3wZZBYj7C8LpiYJXPlxAvEt
gDtHtBuyWUIPPr/F74BsSF9NNqNluNXWA2+0HC+TQJqLOIQQiPe/FIJsNlpKc5ajmHEe3AYfXUOQ
zIQdGJCyYqrBDvYii9Tdw5pXM1U8IZKTgdpXsAwfC9QDa97NfVYSE26p22O/Li/Vpbn0+Pa+vsac
QYRzs0p46mrfFORYPpqAQPSwsOb//lxGYPcQwoXtmHmhZWDtREvupNFpMN6W4wkeehgyXFSm0pjz
YVClHQyNdAFCCW3DkVcfv/j5syFyzPyoUx8I/6FEaAccmAJE3uGtzCI+IswhPw5PEHZxEEetMT6h
42hYeYoK4Ziir1SInV3okY7q3cWFRYneslfnDhGUyjqfvoSH87H+MTba4sOAtaQaIkQa4ytcxohr
6o/KT8KWRP9UcLmoHk5mNv7iPBJ2dmSShNA78FrFOBCMYyrxmcTn4vvqkw+opR2kNnRLQFn6QltQ
LmUqPxli0bZQr8IwIwzeujPeKZsn3btod3XqBNbvD4EQH1chDOkFRj+tDKsJeShG01BlMVGjUwba
gyafcU5z/98fORd8/uHVzUm3Hl4jxgoUFCIHTIRgQ0XjY83qiTef4ahE60Ve5HWrCz3dc4qBFYZ9
7IEqnBNyB0XWFWdQPIK6k68cwQVmYEFLECO27BCH6kl3GaIbRv7ETc9L5k66BxhceiKMt8E+SZlw
vy1Lwg8rhju1o/2q5BcsFiIsZ+CkPosoTXJBcolwHiXVVVjHgg76Z8gZWyxlJ+vhFMq1/3B+t/t/
GQ1Dfzit59vfX+xDrUlMAJTIcs2WDY8jUo63v0M+IjanQ8cjLihwMCVaQDZ/tzwSOuzhdORmdrUE
hzJHP4nmf+ZI60hajZ0PkRay+Zy8yYiNJ4+JCKFKzTXsHsB9G8CJN4v72PKt+ZpQoisPbNczvIXN
eFoQidHfenn/eDjac/+Zx+b2bvOiCYVRyFXIlgBEZmGF05fNK/r3lCL+BdKBDUWlh6Tn6EhGDZh5
TmIrOO2P3ZEPrOcV1h6nAWfxL/RqyKPI4j0pzhY/loV4h5P9x/L3W1IUflNzO8kuT8fBfseKp+GU
9z2pN/v92CfDowkGjoSk2dzzAM/J4i83FucYc3L+fHe8Bx6d988T4K8ynWDs/HarpQ8qwBHo2z/L
f6jIBHRgEGAyHXaLNa+xIO7G3+ZWYrf76Kuw3nxeEOc1mYhzQpaCI1I2OA1TETyQuPhIi/zbdCJD
qdz+0jBPBB6T2HwbS+nYQW9q3kk4kP2/s8wP8XKtfyEd/m9iFxhQD48kO4kH4X0Lv93kL6wg53T+
1lCA5nB0OAkJ1o4Pa8t/KSdXXAFg0hyyjsd7WlcRnYC3tRW5/CzFKF/3bd/y16kjQkauuFqLK+3J
4fxLGwNomsrgPRZnN3G3lt1wzea4+W1j5/dryMvN7AlkcE4S//N4qq/cPmjY6DJP+IFzzIj35fXC
RuO7TLr/Ln2OqTkhInjsnheFeaY3DjSCzrag/GBiucltIRIWmEuQtCD+oOW24XfgbV2YRICce1J+
tF+JU3hoTTbdkckPclE6bLE5D34SNyVeWuzT//ZqkU8ZLxzxF4iXSDvXJvddbiaZEPkxiPC2l1tg
OszWyCCyYM7yF4oZ7t2Z4R1Pf9v8PTg/qQd0YgrFH2M9E/+oedRXMLpg1QVxTmzRJ3CvGVuw2+LO
ID4y+idvvbSBvl0Fi0TxNyQtoQoUezV+iTxf5ZKGGgyZDosfQmXgAqebzMIrXMkPKiYe5vO3cNpJ
yMDEvwc8LY7UjXs8rhr7fIaF46gXw8vPRBJRePHIYAfeTCGc6BgvhMvjiE30BHVutuKfYNv2bEwn
V9kCx9KtFbJrO/S17wuWmjI5CYgSHBw/PRWILJyx/OIDdix8plC+viiIzGrhr1G1YuWauCMsElK7
XQ8xOBPFDdw7vGpJkT8yBifT6iUG2i8P7ex9Td1rir4XczywPzpi4z3P35Mx1hZCJj7flZaN/9Qb
gy9CqnhjcKemTQbm6DavH7Vb9y92cqz5D32O4QxuMJoPFHinOUfA4+MLO6W1B8/BPEdkV2Bpg03P
YEqKBUmQ/CS+AD0ZhS2BhNmeWTVGrHdCDJKXe1N3wsoVWQU7J0PeswE1EX9Mg6MleekmX5wVy/BG
VOZckIsF1gjWWazr7YIDe3qhmXJEVEiz3LOCwEMTPry/IrbyMZk45TIyWLCcRb9nFbfZFcxird9Q
3nAfVdd9ZAWqraD093k+C9LP4NzO+/3QvjNAUJxOPC6r80XwQr81yIexl7LUkFMBqgGbiJHEinL4
dUoJjxBfaT0oYFjGi3BBeGZf8q5asn7xLxHdqjjGZOSG5uxknStondvfiSN8QfmHZrX0ALBkNunm
uXlfmXBRHxMmSeIJ2Ttk2MBC5A0ww9/NziP4nn//JJtryi6CF+3szpxyeW44Sgr3IDJSMnMWyYq6
lS8Kb2xmtNyN5QyeIHWriJYTfwT6+jFXF1Gxzh6/IosSAjdbNFc+38QyzhYOrndsdTlNbFFs3B+u
SaC7kzBy/Ji3W3m5UCmIvRytln2fK4uPf0Ecx7dFwVK6w4AqYGQCOgxYZPe4TSIlnBrUJ7Qh19o4
DWokfwuYHjpNLPPVYlkLCQlNEO5RIgLusX2QqJfS5MPYxZ8Wro/ufYgOgXDKwEIEp73xU2PIJUwi
edpyf//Gu2F7//6IFhw2EnCw+B/XALSFyOMiuAGsgz0OlDTr2RweK0w+2kcFY1JwNnJl5vAsgJl4
EZhA0c7QVAdoxt8mlWI2JyOQ9l14k4HbAugLInS4ir5zKhxP2cRH+cvY4HpLQPDAU9YsPm0Ho2FA
3UKZG5TAhjgZkCjPw2ByEy5FIY5qGXf7cdD2fqddpLvqZ2i+BpOSdYF8PnpkQMfSzw8PHFSRE+FY
CEMTWIJcNAwlJx3JOO/RpX1Na9kXMfcMBaJ3atOH9ugA3ofiPjJlRuFphXx7N5CDZrRRMruT5h/w
Ewo5KibGEtVXM/b5DUYUVTBQqDPSzkrYlGV7IjY9sY0iGLcStkCxx+GgU2wbBX8lZ5QFhF2AlU1s
6IwWka3YIgsbfftughDFnuSOLdTY1uOrQ1TRLkV8EbP4ZWWNHGGTrphrPfi4g+DQADny7636PVWE
vANixdsvgBEdQCS/WWOD4BX2HR4afFpyMaekuoL9FbZwZ1ZMXOR4mvBs+GAkjuyN12j4FPMX6y38
7ZVdRXjFQXIZDwJPpDxzB0haWQd9NvS+oLECfFXmdOR86bMCsg7uvFg7V9bXYJlNMb9fXA9DD9Ur
pFlkcDxjxht9WGt+R3gqHw5Ximx0HjyVKVPQvDkaDWAi5gr8OD+IT/ndtae8BN6d34EN8uO8U94B
bxFyMY8DVcG5EnJ/Gv8diw9YrEoujQiD0i7U6tbbRxlvhQtitOy3r19xMpZMQjVslK4UQ2jkSF1q
OD5oH811vNdWIo8D8pS1VhclptERJ9CXgsillMHACZv8kKwmcqLSeWd2PhreFWxF3odIqeJnPPI5
7PQmnRq/PP7yyM54UU3XouoKN7+6vdb5masREAtIMJZOCNqfZ/7yypWyCi2R8xHvscb4K53IcP8t
j5L9e42WIq0wotZGpRisJXsbLXOPB0bbxA48D50IhhivhCoIC7N9Liy2eYLcE6/s7iaiSEr4VGQj
/H02TblE1aPIfIWuaBdzUTRSHznpf9Ei/ypBUe/JZvTFJc5tveSq9sg9NNN5uJHs+/L36ey7rULO
I5U6ORRDFwsYFtm/qtXdc/2HTjntT59bnFv/I+nMllTFgij6RUQgoMArMyLO8wtR1gCoCAgK+PW9
zu243TVYlloI52Tu3IPSwIv029KFbFaaqCf9FynYRDFEtbxUgP8VeN6uuIxx8OcBqSxvm+wR9baI
V2+83PaF6D4J/v+IJpwVVozEaKD9EXmGSfBvcsNSs+ztb98/NLSJxD2JxVoORUq7eqa78xL+N2kT
f++IP/FtGZDnwrVCKzwtJ0H2R2bnHGofEjel8/MWY014enY72LdqVR8NQM07LbtDPiH8ccQqNBJL
DFE/OHIdjeSLrlVNSA1lwXiByiHa6Aq7/VK8fi/JofyaXutfrcHTCJxjCabWbZFEZHdHnpxNPEQP
KK3NLYLjWxIJyjrMFW15bxGmBxou4flsgHoB8djq2eJ7rrYnLM5IXKmKn0IYG9upGk7eP/lGW6u8
ESWmW84Nc6U0RAhVMwhr7Ddt0I2dmNw5xpHomDz80jzVNUy/fOM5F+kN5Gobn6pyacDQFPJtJBsn
xVwUSNDC+ihygEb+y4QAGoo5JRzIOJ9V7jcAxJT3avYIRn5xRIUJBTa/TDAKnw2jDYwy5aen58aw
FSF2SkwjBjnAtaFEyTRXNmXqModl9V/g4kFOmVZBUHKZMVYRRPnxFM1TKug5txo/NP4y5mJwE2zI
jKSAEf/0iYAJHdAG/01k7b9sd8w94FEBtwp4GNAf/zvYDO/oFkvzd/DGH+gW3+IWdKNlKPAvY8qG
u/1849/71hbvw2eAcJDR0ywSfMG192k0snGXzUBQyxhn7MD4eVxMe72QrAszGhz87s76F+qSKPoy
UJL/06cY+u0wgdoIr36MOKJkKYyZmQMxwCCJmk2UCDOiduHmEckDVCRAkfIXeNHvLSxtRVI0OTCx
8KsW5MYa3wzFLfoV9LdPzo+2n2gEOJvCjY+KuIm9sOGPxSafyQ+fxJfiuQHQ+V4chTD8/xYyVTli
/JDJsbiXOEa9eAHcAJ2Cr2FKcDsoCpb0vfBZ//82YJ1/R9XqOezi1///PmP29O8xGbb4UCoSwUyl
xK53j2Em0mH9dGXgMW/lBI6VThv5MEiTEDpywpTFhrJsLBkau7DuDY4EIvRLiok9hFhPonrmbZMZ
bxOSwywaw+LiN9/Bjk4taT5x1pZv2rOl5a+/Lb5e38hfxjclHoE++eKPu1AJ2+F2LV6w8Aj40Mpo
C+A20mlM6yYQxAw+DDgKmNucIjNBqXdsTP8+v4XQZztqlS8B6U/v6xdJ8JTeX4AEFHhHrnwdhuoU
zoIpub9T/Ot+Xkxd1lzl5FLCkrg/HBVZ15L1lMP8w+2ld53zS60v8ZSLm+7vDIDd0jWYz85vxycz
J5ppo6C4V+blOHicm02OmSBmFqb3pMp4nGUsg2Bi9xYGJmoWPFbvDgo89GOgKqw28K6CfMOA1a4C
OZAAPOOXQbkUPCCllAJaZyvjX4+DHEu7e49vG1aKe2/fFg1OHoCxlInYyk212sWEABH0Rv3Nv03m
X1Yb389QOaw5B8s9HabXe/hcK8Y3YOyNqCFNcdpc+P1fi2n5prRvYqICfhu018vJRaYjg6xOS7pR
KSFwi7T0q9jRXqoNvpABgrB1BpudKLEAlf7+Vqsg2MynG3Idgs2GamvCheobESiBDw+NUgqRPBNC
+Idu5+qLVQ7mg4csJ5b13HF8vSHA/kxirIyk6fc+dipQfUTnpLgB1x1y09uBbdGogOgADOxqT7RH
nhIAd3HSfQ1hy8aK9I1hN+N6hmn7blE4X0ilW+8tIm0s3uDXa9oC55d37/U9wsrO6r6TOhyh9PtD
sj5C/Eonodu/SyBLsjl09xHdUOmd2ssEZ0Yw108Rqrp3v1SZZ35dgR5mJuhYh1GC87ja38yzx7i3
YQkO0YAyuHNhiXN10VIwGv9Aw3SxMkceI98ppm6L1lxhQKsv5TF2ME0MURufXQvJOBNSsiKISKyn
OZ8/Ww3BO4ohzstybZp4s/GwW8JckeJ/ov8z9Lic0ehzpWcECBA58FhnsNTe7z9ofhN1wzUNnytX
PNYk2m/csBKbaT1sjEODWsxJZghNozbiqtSonyjPPHi9B2xPUnBZ1OvPCB/vBKsm0iggQwBIncx5
z6Y4H62hAhqk0Vc+4zn2CQIaCpARXbhu3jBTX350W2XGhuR8xwG9k0X3eYKmIwsAD5BPqSQ4wZgT
cX9jI4fFyEmw1fr7YEyCrszL/mBLZX8aNCcOTbYtvye5qw/wf9d3eZXMHhK7L/Sd5adfYLOwH42x
R3KANXQd9wobECiFCgwJGycDJpzMgE6G17X2mHw4Eeppfcgk+3koIbehiTWiOpsbjcPV3T8cOZtD
s8Jv6FRgi0qa9bApfgptj7py/CfqI8nFa4hlqpJjKCg4PsngpsTmMXy+C+jGfkMoul6DCZlNOqkQ
QCIZw0pP2nGasTqa9qNfDDhR4GX9YDtf5Xr4HILyeMOk9kShZRzYfp9w65njsk9A/0AGPdjGZuyr
18BIptVfDYMA32daOlDmAn6ZjSpTdUd2jvvxbw8nXrFb9gtYV4D2vaWWazboMXbDILkweTY4LCmX
zmCK1xHRA1VkX3ijAeCuMKySWvbmjPEphItBrfCFIyagwo1uBZsD7xWykNQIBSj3JWH+NRh+z7o1
uEYdViiDRw2abbhFavulYkY0jNccWfX2rYzwNEqpJJZNQh1v4sqCdJAXxCJAeUq2LjsOEc+iW8MZ
c60ua85dHFUPOhvU1zjdvlusZSwehrEdWOGRT0n2dUV2pDjF2zrkTViwL0BdwU6hXDAn7EAXYLWb
UEDuh3E1H1grlX8+odvd6bbE6Wb8AcBjB5DBH0xcMANjspc+U45hvzOS7cicsapTtHP5gn1PfKTV
rNXVvyULv1E2EAOPWPzbiRqIWd0NZiFZ8OLAgaWi1083rbZpiqN09fGekRjXUSh+WG595JHjcnbj
QIVtceFteWFP817Kh3Ti5ygHMCUuQ7xHWY8rpESYmQ4679DHcFmreXdBed59+LD7eHJ5QhkBmwPS
B4fy5BmD4Cd+Gb9sGNXqfcZp5D2H973/ELzy8odnmH1x1VDiP4ZFhQcvkym0zzGXLHMWsrmdG/52
iqXHXPhc/t1yHMPoZe61MDZ4Fm+rg2o6z8pusSZg5HuCdQqoAB8KbvwTkPcXPoJOAuOaDwBpv1Bu
yFEFVa8Y5vvqfdXh+HFAAUY8CtaOBfquCjYBLHuNh3CaXgjEPxIrlUWmhQYb7f4NmRYFuM45Qdk1
jtD8qLA1cLjCTRRlnBTxQNSEsArebMXqF/qsEi/q5qxe4TjzQpLbthj1bkH62FCD22KEN7hZRoEn
2amBF5tTA82Qm4gpKK0o4l/0PvTpUPgEiwbuGGVH+Oy9im5khIhPvUef5Oop7blXcQPKSn9M7a7h
paipBhKsZ1T0bAo9fj1U/x8JUv6N+1y91jwnnO210F8j5vo0QfeQN+3bdGpM0Z4tIW7913iYFc1Z
rs/3MgtzmY2Iw3K9nup6Br8Y/4mXtOy1n5HGVSChm1MRTuCjpUpyrI1OT3NnpKuHtDLaM5plHQ+E
e49su6Bxn3Cy5Owwc1Pdl/VemAOVbA49Un2dk2ryZrje+xPcrNUMJu1EW5UJsHSJRVm9rZLdGO3V
FUdl3UCOPcrx9EF3jSZYOKOowOfkPz1NJCqrl+Y90zW2WDVgB/xIiJ+NW4KsaF7xBy9e84XSCOsU
gAGiujECIodywYc7ePU1uP1hk/yT/RJ8MtjdCrsnpB1lN9Mt0+mVA7PONicKb/WT/pE2OsL+k/6/
gYwM5o7FyB0jG2E63EFGSRCFTZjbHOjTlLk5S1zzFU80vyNEFayaKIpIowklPFvz5dKRUKBgAiZk
eesE/JSS6/dhQKbkUmfPA6fFiPVhJ2tIHs1l4ASawDRJyO3cERqd4fyIhjWksOkSp1IihcIGki94
VhV2VUB3/jyz+VzdDxAfzAd8MxBRP85jBviTBQCYM+R4R+MEoIVjNtt1rQYVCV8Y0XVQB4agwGBl
1DN19nIA5btVw1xU7ZYsxH25njDrwIDw1+htiNMqSjL8bvWLMp7fF49/7pnM2lUsVWiGIcAUPi0a
XRl+rxSeG1WYt7x2BkkkAJOYsaqXG6EnkylcHnzjBEufSBREj2zZjkgGhsB0lHCp/8yQipKpIsRx
kHxsfGW9PBKJua8vzadHWo1m9R5ONm74ry/88EnmnPjZkaxX2NfMrCMSXJeZR5grhOqGGt1D8dOG
kK+r9/T1sa6V9fwhnQJSGbVcEUw+fgUGHo8MDO7R9+WUxrsUJRHLK+jo4GNcAwBOjXTfViwJEeqB
/PzqThyQjEDuDnubUL7+1B8fniLTcpNKfpOpbpY6xDScoHbfhpMBpT3CfjQFCBaSKhiI6KDvP2lk
sAR86VUASbyAS9ytG9NGgjtAdS+4qLV9fQ9007/lcY6/com82Tl68VnwAYue7rhXqJVlO/tp2MjX
FVQaGIDnkaceHSLOUD4YdrHHVRA0eTJFl4V3zBFl0XVHduvqJ9j/RX9/wWrDlC5YrSZuNLb2Y4s0
zv0xiqLjOearuHZjPpZWpPOTGNxvtVmlThBEG3GfwgKH5L8jX2FS5USFFUUKuOEjZF+mCKMsZ5lV
LTLbBiEKcW6Xzv6BfOP15FweOoC7ninOISFG0xzbt4Myf5UOr078A8STEKPDDLXvcQcXnZMZ108A
H6ym4F01gbHODUtaphssDDSCdlmjBfnKynZNa/F4Elx6gaVIo2iyfuIJK3yvHK32KykYvwOFSO8A
r4ESdB1af31ouIwL2OHheGmGr0NzMZfX30nldgfhcB1KfsYAtmS43IO4cTkOUb54xOg8HzGu6wc5
uLqiN+mCDnSyu+BWFonJajYFUNwAC24yzgOSgMUsfoi4Gw0J9v1Ad90h3/A41S9zcb7aVXHO/R5x
vkgX+Oo8fAxmJOv+myHNvZhOE9wuHNBsZ8wVfFJ9ETosQMnxycCELWA3Qlpi/e2ReEUUDEiIGfhK
/FFj3JSwZ/i9g1LSXyI2jlKPVwaqmONxjpfD3devLuYJ1gRuRAGvlrvRbOkhu1kTsJ9d41eAMThB
f3oooo61ubRVl6NTM1XWZaBvJ+x0XKNzafZZNlN1qxPG2lCTHWpsSukVBMY8xcsYEc0C16dFRh6p
Av8TWHcDSDTVdFuLs5m6SXYs+CDRgHPfI1Tzi/d3uh9vyCKMySmHFKmcx5vy7wOXhtDRdD4mjmpM
xPNjhki3plIB7fLJkhsdyRSGpY2Uao/38L6GgReePzMRBFkEYxF+86t7wuV7RKZGtRlfyJMqpniH
Mwk6gEhop+QHtukD3ZclL+VlrWIeaj0Zdy/Ywde43aeo0ZEgQcdpMR/zxWhWXsL1jQ1qodEav5WD
MYPSP4IrkyKzbk7Q+S3YOb+3lp8rYRUJ5/wx+fHrKkq2A8Fw68nyjv9HQLckqWFO3cg2tAQvYq4D
JKZ4OSRlXOKD54JQ8xU21+7I0XYi8pyGwb0uS4y5cXffkpQxwwfE6J08MrAfNfYEK6jEGIk0dNbV
eULKqvZXzh+JVaxbCDkgLFEbxgiQ/q7LYoJJtUw4ZHYypgpqCag5hT3OHDQrWLGTkkoT+ySmFTmG
pwEgy0/E0feZcA4kLvcTjExLJKSjkxb25tetMtVIT5rJ0/Hi9s/66oGH3RtWsUKSWM6LbmjFFnW5
5J3FGO8PLwjWCmmbwLet3QfuFcOUkkwKlPgK/Ar+4U9idgH3BXNlsNSNFHAOScEeAyV+hVwHn3EN
VMzPQkxKsJ4g5Z4RRSAFP9cZp5c8FyekiKjupgn/i6ThjMxL/Ip5KvEI15BHpy0LP4vWaz1cGMn+
rSEGi890FcwrMPl3CO+GruEbZ05czAv98q+bDiQsL/SNEaMOOxvxlcd+8fdhWLMZLwggLxyNVzDV
pob/CJ8z/OgJK2VoTaYLbumWful+yxX0Q4bQwTgyLxiTx3gwMpJ+iGC9qfyLAd4Y9tVt2vhwPEmz
H6A1qwEOMw4sbb6/kskEC5ewKyGoFgn0zwdiPHwtAC4fXoHROBZYAXYA2D1AzSLmBUuKT8REUuJU
E2PJImb/YaXcSZV73dRxSdxcEqbT66KMswVkr+hzSJw+mkgIWAhpN5bJ8hZzxrZBHmcswvMJPKs8
fpH7TaOPVREju/Fc4SJ5RkoIQCwo3cZScrks4IZh+TsDLGfaSoIRvm5K+G8uO32dBB2Pev6bJHuG
t+ZOoNa+FfquNbfWnjW3LftgccvZ/9Wc9bK1mEYLVydwBGTD3Jm4SH5RMCj+qXCmgN7/JsE6AwZ+
yhMKbY7yDxB/eSd3B3C4vFtAuChS4Vr09uGE/xAX8JSMEe9uWRp8ozPc4zzk6Z7grYwx2ikgRtxe
Sfz0zXNzX2s4I/hNJ/hgzmeOgD9m5/8Wx6QKdoISx6sJb/ZSA2quIvGNeLlPSBnIDn+AQxkEQ5ED
g/F8loiZOEbEidv6+n75RjbwDnzB7BP0uRuTXlGVSfAUoWXHvzCfGXRg2cQIhrS1OXebg9tyegFB
r8YXAUSj0kDli7vwAS0CTG74FRRoqS9OiTbQQh7M1sJnpK4ROjLqA4UXdxCVXxJ+AjDl1Q3K94KT
zhUKPe8cgoRfypW8E6E61TZdv+aYG6H1Kafal3Q08XewjT8KNFJ6GR4E71CzzwvFha4fnwd8ZTT7
gmTP4vuLuAeosiuRxE7D6A5z2MwTnibnWHmDDUse+v5RWrz2N6qPDF3OxTyax2aCEJ2Q5xyW/oSw
ApEY/3GyH6SqDsllS54K1gPSGZLueCqRQTGZTv4gsNMI404BG52BOZ5j/cxgdSHwwQwVGy28IxLp
0/VD+6Pq3CYrmlz8Q4Aryy+NH8AnGmM5i0Cid6CjkFM+OmKMitiC5bJaQt5WCFq7MpUBAORp8SHJ
ANCYMvBuM54YhKIbR8+mtV7JnMW/gy2bbdUB06zEq1FiO8VXvUdv3aNAW0jELTVIVSasLN+teMlJ
LNuk6JZcy0esq+fdgN8gysj+iKjCHR2rGY6hzHPHzNwXDWujl5xhgS5E4i+eIoSpi0P6ctXjbezF
GkNocA93zPaNoxyW/i/KPWOl4xH7ZGAr8sOZZYu5N755s35Jx8zklthd/j15wiS+0tk95ia6G/99
wtFJ/zF/ygsdkRmaDFspsXYV8wXMKSbxEFC3vQ7XeEQZglkNwgTGs/jPgApwCzHqHTIyTF4ewHHO
57V4PpGFYrbWV7YhCx+R4D34VyxdazAt1k6unR9lnmNzgPmHQN2cEQ5v8Mg45xmF7bMrazlaKdwN
0znH7KjNP1iw+d0+/5L/tPsUbwqcHDCNIWRxRB5jeNV3LxVmmD4KP75hjFky1DHGNxT3nNGgMWlc
3dbVkvTtqxSPn3HX7xJ4HMhec5wgsXh8PEP8t0bZToOfQyIOO3SDg94sXaTkEyjRS1h4+hOAh4Gp
KBS/FbRFaAmbv2LBeJpJMHbX+G0GIFWrzYZcoSjT5yZjnx2u3MATpQfiHpAv6BaeFhVMB03mSii/
cQLybsv6dPsGOlMCUhBovt3cqxcb2ZpcBkh3SvDeacyhlWASaUG9mU4OIDPcC+OTw/sf2Qif9M19
KurbB0P+1n/Hgp0niIoKT1puFGh+fPb4qYM5NSPrc05x/PDTDeYsoiSlKKSyvPt1BH7MJl8cPrgX
rSFY8G9YCwpDBbegpcBzjF02mwi3Kb/EcwXe1vT5rfiEesYyUp4QI214EOyuJdb4EE9DcQaLGiMB
rofh4QormK972Gac6ROhYqKKcQCm6Yq4AqxHiL0LBSMOF0S+Y9t9t1Ba5HPZPhfIcJTpD+Kou60h
iRF7NCwTcQXf5vn843WI2IM35nSkQm4nkAKGyHgKK4QneVT0Xfk8XeOWVcwxbgLFUGBy5lirMdDE
FmP5HGG6NGCrCHmo2sAo8z7AEAtweTyqPtGV7VlMKD8RvahqrNhwb9/3MhRRD7cl3V/H8xNokS3u
3kWENGIuIgg71aY4V4vHAin1roJOw0mLE3dRt37SsOsj30MCs8f4RYEIvTUj3BOJB/GVnbxDHY9E
s3JEAJmQ/VA1bKk5YjUi3ePJ61qph20d5yuKkAP+Egsii/ADiMkCwEzmotJ6HXq8OGS0GBYMpmR6
y3FlG0dMNrD64BXfsg35JY8NoNL1/HbkiFr+Us3uIy5d4P6O5D0Zp1dSPMN83149ie1wO26cB8Ge
nE6mrbC+0lHDvsPPN0Rh/9o/6elZtzR/9MNtDgmUkTiGvzhEjpnggNRtczatbwS0PqwSF6zJ0b8/
5ekRIjPRN9kW2TWNhUorzwoHDjEH0gw589D1dELVtqKORX718UYqZef5GqK1+UMwy+r3psYUpyrn
IAsevxEbu57uRorGjkITLdgyjSsFowWrLpYgPEXrCZaMTOOLmx80GIrYf7VkQ78BIHAQqyeIERqv
zF8poNkUwMBSvDA0vS7Nn77VuTxq2Dt18Cbjmp6LG3miAjmHGksBojbriOEqD41QzUMjOeslT/Kq
J36U+M4xYqnOd9TKMHuvK53UMPO3aZefPLq+Kb1H5t94Mqtu2jEC7avV3Bk9cYYx6H+LWcUY6wWP
TDfejqEi0eywUkX3Y+tFc2WEyf6Fxo6yAG/MZyoHT3a8TzvFJYQt6o1qS9T26qys5lgmE2VOi5bi
IpKub/NnOMHHZJb4QojL5cQm3SAbgdVVkiOSmNsPE94Gw7ViEiVd6Y+kNm4b10zdyYfQmQ+JKRW8
D6qo0srluBz5ZZu6csf4+jcHlH5NRgvcVCoJrPszorMtUiwocD2nyM6uXJ+/3fpxGvP7qtOV0CSx
i3sukz9qiPpGiWLgSPW2UjxIuZ7o5vGZSQnlJpTEocVqRuH4uZXy9aBuH4A3n/Mzc45Dh1mSTdtz
l+KR9cTgOFk94b1A7nrN7+hRQf/Ux3mQDtr4iAHt7aVbKZWf4gDi4CrFVRv3j1OrXzjvSP8izoCS
5DW93UIJrfh1Nk5iA+kfMZrVtqRKkBSmMDhmPVdvIqSbYPziiPg5cjiNZuG+AWTD0Hj5WRWxSU70
EzpOW7AdEjRHZ/COVGaHv88b1b+Jmn3CWe7jUUX4LhRGVGVE3GTKWt71ofbVKsv+5/m2OT7AWI+T
MP/KIsBDDNyajMhzhvrMvSZhg7oJuejHB+stJk6P/9EYYZdNMBOOHo+S2SYm4wGCwMfIxsSokYJG
3XSPL+lfNLs0oCCG6wcF13SsESoeFEHprZmB0MHeQEOhO2iZjGvEr0P20FHDYIzEui/0KgTSycyj
mC8QGY+jDBHzVFq4RCWL1+9L0HG1Q01b1CtIUrMx2sCTESY8dwVwhgXD82xCSpVVqles8zXYT10B
ZekW3EB4h+O1+9GS3zyhNh6OyWP27mafT/wokExlt3Lzr4s3MkQ3N96uf6auhl8BBb8bwszXdE3M
SV8nIuElSqk8QueC+D9jEkl0C/qOpQKKu03h7+mzGltPnYBhY/nCCJoBh7AzgUvK2KAGvDyw6OKN
zqUK9FZeMG0SxgJsgsKjysBs+ME1KqykMLdGycP0VoCcJewpAHwrP5osrCxloNcQUh4Bb0imgT7a
EFLKjneduTAPTiaVOy4Z3Dvk/0xGkdJP+ZqY+RE9hO7qrC0vjIT9sWzL/wyZ0Hxi7t3olqq7heE9
dVeD1yaFzCW0Z3SV8CUP+3KWkCOPyPMdjns/4WjwYtAA3AX7ZJxEEpE9uCogjCRMb/AJ+NFaZxhh
Ye8+sBFhYcdPBJ2o5shEX2S28L1FLWG4uO9BgkVe3bN60aEM8MJq5j/sGdf5/bl5yst8Dxgh3//S
PUDAdar3gALpGNwzM3yKh+r/vXzkTaaDi8B4CoxNz2JaTB/+GYqIpOlRAGEcC0wsvYhHpeV2i7Po
sUSnTUuN8BgPH1onUi0dqD92HV+d7TZcbOmUclgtLEhcm9gk0KXj9nlb3TdNTNo4pHXBQsqZ3xAe
nDGO/1zSsyD95m4fAPG5oEtzzD5O0jpDl0sXh4iccb9TxuWvIAXTqfOd6Nf7oIHizg+pJYAsBovG
BLQdrb666b+gi/h4LBRQjUVifRv89hFuBan1u8YHyFouDwQEhuSdWd/fohXWrCVXOc2liYROxfJC
gF/E3/BPEK8xFaNlTCH4iBZy8jPZDqf7QanobhmV7XgY0ULLYf0Np26pr/MdWl1z/Q70dXt40xvr
c246Xanid7dYOeU7fQ6akMYiZVy8p6I3hatF4BzEhmm6EoUSQgA4Y/CvNqAU2ACu03O6yiAa4R8h
yFoCz+BeDCsWlFj3BX7h3FGkjY0upFWDqtHaTmvozzwD9O4ezSaVWP1L/cIX9BeLHkOGZoelJyF4
rLl4gbazbt/tb2uS8NYMGm7BMNcDHTwRWCYeBSEE6vi6QfW/M/GAEi524g0D+AuMmaCZk7pDLy34
XK+Y2qjGqHrYY/GmANHd90wWtGErlxfSISYQ1UVUVXjX4+ciSQEeIyacZb7Bspu5Qx1M+kBH2oxI
jbQhM6jxk1DjdLItsNDcmmwc7NX5SsYgErcvTGi7o8zgtggkUuyQL1Hg1gFBwtfRRunDVPWqCkry
MVONmaljnJYr1xbDOjTxdKpSvsWgJK12k/z79Tle1a9M/eq7X5V9OjnVO8nI46eO+tTE/PMtzXrt
S1ewO8dC4pFyhIU1MXWIZBvPxK5hbnZQKfoxz/K4tIIof6ITp4jPFNhZAA/4nJM+2fXETSJGwrCn
JVmikU9li+q7SlCSohxO5+mVBmpqwpaZvBCA11KMQ4ZVrZutbEADwkPPnCLxDpLjx63WxfIxV+3x
tA4hcaWnFH2B7LBaWt3M/LuvoYexSaPYoeYQv3Sfl0xyloPDDMzpoJo9BV00Xcoe+wf+Wr7QDw3O
4zXD7ubHQOmLdudIoe7duE6UBVlTqxahHhxboQtDoAdbqXCEso2tBb3DPUBNgSwKkxHrnwyKZ9Kn
vFIhDPq4WKKthYTpGkBhdDJivKw7DNRQmxWndq7MCLNFANWRbKq6FUTVLzlSXqHZIHN6X54fHOnD
EiZCF2fTNyomTj/E4HQO03wLJZ6JHfkgjW92JNUEqmZNsOTIAgMlFnbECFmEWRxJNFME1zoTyquH
e/STqhZ/YcqCLiCbhrEmtJCe9T+PWn3GnIFREAPyN/oRya9RQzKkKdkR7J6wdCbB6B5BH0iT6y2D
8SxZWfADGNy8eQFLAGBY4CiAnw7GTvgrSd9EZz4V+jeY4fPU+YkBNg5X5yLbW0HTBOAUzmgYbgFF
I/164mxGB/bPLs2E2Ay9YxLR5g+6Q6YBkahHDeEC8ifs5l7o7N+m1V0KqBMQt8MmmFCs9yNHPmc0
JVjNIsyhLIVJQo0uuTwOZe3wiDhFddT7bwukCMSIOpEiUtrImAOpNsPvSpnVf+0RMTQG+bpoBO0O
vfqUcVwATS2zgmh/LtwWJX9jL87Rdmuc2WtB8zrSR+wxTpcZWuXiZZUjihmvqVzjFt+v0TByqzRg
x5y8MNpzM1xsK0cCsB98icdNbeiCPAbq7BZwk6zAwUc92J6zz3aC6xweDDGsQcpaxSqHBaP3xp0w
XIc89WIU61A6V8di/4BmAhfJhb8MgA4SlDn0jvdTpjrqzMRMGlHxXuWU/VGv67cZkujQ4UbFu8Wb
Rz8AYImXLuw3qjkG5DbIF+9JDof7LUpKeKMdotox5A17YHUtXW4flBjTHRMBPsJualMROGd83Bzb
GVLU3ETxUdckEMfiG1zmItA/HsX4G1NSBcHHnAfnJYxbHs1PVX/M2IIIMCXWuC7hn342NT0oC8v1
6zZavBOfP0b2CnVaV5FJ81ycG8hMvR4q2EeSHYXR3bZZKUQXA6emFoGwBA4k2VTDuLtz05wsPgwh
p2WyNylI0Ave9vptIVrUOmjIGrV+PsvSdc5eCAz+q3LNY5heBFUCPcPWG2fyhc2uOUTtB+duXA+c
rjjgQnP0etxcRh6xHNY5OnODbh3FcAPp659QYXYMYBfbPmB/S8JqcV8OxO4SHvdhTEL+CAbKDjN9
rCDb99T4a3oQkik2wEzghQ0fyB8DdYpjlStzXrzjNrHxfrpr4UvbUHK8yEjCW/kzuwIgSVsyiRrG
OcCaaHLewkaXczOfFyDGGMgqLkewf/v9bXf3DEIr+6mqhc0YR3FqIkJJNS6hXx0zN3ZFhAOm/9wq
UN6N47XwJl1AXSpLmMXa9P8cZfqvtxkooHEPSIbiQUZXr8mnGck4CGcgmkAe/bgp+noKWmQ48QO2
NQMiE/Y+joGCIgjpbtCDDJ+xe1CjtWOE+aJXNHtf6/xx9V2YX1hOjt/n5rPUgqbZQntrSE8ZVxcJ
imuGT8R9qqS+AdCKgvAeXEvf4BLteSXVNr9R+HFxt66UPi0UTDcZ9ZmEPHOw6YQN0k3N5WvUO8q9
oyLHsWQ5vGiQiJm28/pcYaUmOgglSqS/9rDu0ulT/XrhwcO0lWr+64WWjExvzWcOg4ZXp/3gcd3n
K8VRzR3JLuV1w8Ja4MWJVtAWnQMWIaT0qS7iiw43L94esIETpPJr50DAljlxJAsbLXp45pgFzrCa
0+DucI20kQcztUGnYjoEHyQkpZWEUgn7PsadHwgozJ/HtjEijsqWfqFhvlGpsBpRKlKfPTxVds3S
HSO+mVWRvIS+2aH2gXhhOvKv6HKxccfxDjQ3g/fk0FzRBJUMhRKbpiW/RgRuKBIJbCt+Q1LCF56/
pLRBdWPZ4uBKTPgd/Cmx/U1Lz0SKh9YXGBaDDPoa9sySMNNgMrYfSsBcjFcMJEzmLAl1TwGxOybB
5E+vYrxAbsyLbBmrZM+7imS/gSofQ2cUVS/6PYdCwiA2rhVOijzdK3OS2jFGpMYF+dWBcf7PZMZX
UCMmFtBG6VRYpD2J/5lfNcBACzsxYZIrIhfuiwZCD9vYnBaTfY92K66p4zAdlI/j5DRk0+vnZxDl
DBiY4KeI8V4xNQ/PzRCbnqjxih32ufr5BuwG9Y1Og+ijXVsea2q0OxHK4eseUbhxXdAa5nCTQVge
zHkfDy+9TkcFlhvBFSSwZcbabsRIYc8cEwJeZnfzDzwtzTFKj378ozh3mnYR4cpD2Ri6so8x3SjK
KIHHy2D94ehQsZYlarng9fVaqZib5s5AX9p5DMrluP6jZDMYQ489XGOBJcijzL4TEoTxrLjbbwOP
UEcnduQWVB9PV2d8vH53lDcMW6DiKFgOOjBrqE6QYWMMAePmKfg1sjHTpKC+uubkN7/SpGLjImkQ
/UCG7iAe8H/hFqrf5eMwmmAbkOYLJeumsqLv08bDnf+FUZoMRaXeY9+cSV+3rIVQC2tIZdhS/74/
pqPzx8naSUIlmInRg1gjNyKOB1ZOoq4eHcagzbcBBGe2x0Q/yvJifNsZr/V7jEMxvyu5PV6yacTq
OsED+37IgFKZPCkspiNfSqZAXdshJuD530liHkBWqUmnwx3c9Ew2FnMTAGhCf79UhLAIMQCLc5uq
Oyncd+Zy4DJ8ZoH/wXln2bk80cj2CFy/2pW5JbkIoHOAZ5TZb9Z/EHvcAqblilPvs+1/WuaqOGcM
RDKxVytUL2jr15RC2m06KZe1Mq0nEQhT+YF27dyYT8OSx72a6TCXWIZ9t/PqHOA2Mbqih/0wxCP1
Ol9n4DHJ0xPn2JPywylkclR1UT5QGRmrd+Nmyr58T8hEnRYqwySpiHO1mvatJII0Pv2mHs4lWgno
G6pEPEyJ1H0SVHpoQKqYXJL3Bz/ulSEBCHpJGQ2T4x0NFxsXKi2KfgcUUE+dMdAlMj7eTqo7w6eM
eQ4eaGRzC/APatbjQJrLi+cg3KIgVL8v1+/mNpXKAuPvrxfIZQW8+/Rk0E2VomSAhtx75HGl8s40
/gSHCbLqzelUfOYmlzrq8wina/sBqrxCI82UeZMi0sx8ekUG+bim9cwvTgMazG0TjX8M+whrTtrC
IPW7A6zoSFu1hDHSQXiGK1k/JFqshc8Tr+37Ne092C1n+Tys032xv/31AEgUoCDzxwJg1iGsUoPb
qQNUhinuBGhJMPK7BTAkhsfPfyTd11JiURAF0C+iihxeyUlEBBRfKBAkSOYSv37WcUrHUeCmE7t3
7969TJUWk99VCd0TNcMMJVS8Mhcl/JjZauxta5lE+WiU/tZTp8Yzj7bZTuUamaimNU8Q41vrVHjN
5zvZTAueC5GMkyjEblITTgZ7TspANXNwToThWhp7XlEu0urnKvNcFZFQDlF1uWf1GK8zPCggKhRP
rLmwrxNip8ayBv/i8tn/Li8xfPU7qm9+P9itXrMX4Yy+grbn+bV1PH2d4CLpXS9nKd+rPI1Xdq3S
ecttFJLknl9w5W8lCRPJi5EsCaYO+gFI3bpZkolnCR224saZBt2+eovVs1e1Bq0ybbU9oFXSLTaZ
l7h8NnUfQwXF/LqbSVQI445XirkEtdAUp5CxM0nPIKVnO7SQsWRZm7lQW/R6zlWWH+C6lNKe87A7
2MVO7UgBKpmbtHZOVbWWxmB4GLmqhhg4V4W/fFeO50oSYx9k5PT34g4Xc1Nctyw4hUme6MdFSYHS
Qpg1JZZZjkwn2kscjcnxGoosX+VailkQwGSw26Tp9wvCXVuMDcr4TIJYim0g/2Jt+742xrEajC4d
axxtko9y8lL/zVV8cMm8evaOhWGMWFfUuV+VMKkcE5WlePGj/EtTXsz8WD5vygXsCDG6XRmrNiGu
pJR3pvoZTwdabvKudKsSlcq/Vp+/AtVEyWhlz6wtG/Gb9GQr9Xg8PF5GSUYGdJ3mKBOF5cmskS90
VteptJIeOE9nghZEnAl3IbNWj84tEdgIEVbQQfFq8s0g8nttZck/86FUFs5286Cqi000LnFpcx2e
rvlS8uMyXc9X72oGTQsjvFziJZwdWhxKJ2Kakox5j+bxqSwHb+ZSxXG8tCBnyoPOCR+ARYpPOQeE
PZh1eLefh8+N01kDzqH6qXUt8OkY23HCYKWM8nFKjquIkRLmrd/GJWtQ5LnLBzk/6O2mO+aYzpOZ
bc2w0C8VCJXrwATmI1bwmW+ZwKLGEco+SmlRiyxHsSJsvVChQ37aU0GyyoN+L9F62Imsj7wqGxTv
WujXB2Wa1AtIVnbHpqLxK4x2bhv78VEmoXvFWDuSd1YeHeC7mhcmy95tZKv/Hg+OP6vWa45iK8xp
P9+9br+SQYL1rqq1cNiN3E+oZsIySofOocyh3KJC1ArRm3XqbwJlE51iNBVzgy9eBBKFGFKOFqv/
DQVWb+YnerLfmTe/XKIKta7rs+zPpNwS/HlEDIUr3sbLxglLQOCMUKEAMvgGKgnMlws1LtPDBh+e
38hFfhR6uylgnJS+1AAonrs7Djbv9rk4htCc7LTzu1VOhfUjSeMoVR9Diy05UFSkfZ1PCS1oCeY6
0pMXpftUZqQgyEcepX2Qap2mp4/FV3a0cId72gdCL4KjfGdsmF+eSrCiD8yRQGpay9NkA2L+Izm2
tm9EGlsSXa0OkVVkFrXY3cGsvlRTiHz99cdjdutuTkWLiLDGL5ru80W0jFtZSW5Kx0Q5Q5ZV2FCG
/Ka0JJnnMRbrn3uev/kdnzxjgw09YMIGlI7oe9pvmVRhPwwmGojDzh6TriK3hwNqCEMEhUJF8BTn
+Svfa8WMZ8UMSvF5wU3qEAuZVnyEUA9f8vQXl1K1gVyEWEEKSRZKUB0rFHmVm5WK6sK+en+xLxkM
kWQMrXoob/c9JdK0k5WcUC+7PCTz0DAP6WwNS7eYh65ZzNlRcdvWvvS4l3L1Ba8lVsLFHiuYI8JL
prWgOkqR+1wohGJA3O08p4MkGqMewvaTuIa6Qduv2zyYh7HyFhglvjEiBPp+6l77lPyTv8W0XDh6
oqKfIxDC2mqhRCgNNwFPfk94yJwEmkAnQZaFHpj9QR/sTHlhlu4vVoDV4mqsvFzx9kkr7CM+IxLy
xAZNlAqmAHpmrUFhFLwFJpfFTN23P1ZLTFkq5lFxMbiEwumSWu70Qj/195i3wzO4k60WNdctJ9yG
W2tL+2r5nU3HzY5cPWtvzl1kYhyy9eSVK9NcSedL79G+Cr0jpUjhlOtLNnpdAbfm9rPzoplLh4Q7
Ww9lHZntNx7bGht214rdbQPNXaLCIS4YeySdf1vnR3+9+IrzKEOUPVU9ZqjwktzpnO5t+0LmrgLX
RzxI+vNUC4Um7W9kGqlHCNoIOIS29vYERLNEJS1MdCtlExXEFTvGM1HNE8xEO0ZYu1avsTpO9WbR
hPyptim4fSAGA9jaS4QpPwpl4WBnOFJhSdULCfhi0zK6PdZi7XiqkYvK63vNKXF2bpJYV1XUn2QC
76uSJ7UqJmnPtoPQndX96ul8FcCJC+6qHB5FrcwtdhajKatkx0OhnUqKnqyylHHs/fIVb7NQSyxI
A1RWJGWswdlqUios8hYZ91wpM1XMWKSSkF1OcTQ2zTXASPLIU6gzmfIRpHVQD+QP5cqzOdG5FV0k
mUCT6FZThAP6hG57IOwE9Ywr2qtstjTTMOilfD8oJj7LMiyfOZ5qRSxrKdaxL0WJoOOas/2aOOuS
XrIviv89O0EhgYmQU5arSeO0EC8deFxSWGV06f1l1b5IP89SNJYSwszah7DcjvefyFcL0JHS8dYQ
0iCxlF7Ug7EDuRns51bjR8BmuH5pY9MGKSyojGasFLaBW1Vy1VaNOk5irL4hQGe6yLSPKWkWKgXx
HA8IQkbKuRjXq+yufMW7REgltcJnGG/nrFwg2Sc1kjQhJRWD2Z/qxtJ7otO2b1onwR1W1ZUsrmCQ
YWBdkJ2hkFFJ8+mK6CBhAIsEQgVwK6HzRMvKQ6XNPxzokS8Dzh77Gm1uP6vSQLKQhko6Vkkky+Fn
oRYjxSUCvFRbun5WF1SkRt1iDkowGUq/EM1MhTPE0+JgCfhfz40rAPFezlKwywbU8SV3qblq8Ce5
OhvFqxu5mFFTQ3HLkPm6K4ldXl9hNPULovy8VFKeOTfPHBRVlR1Zur+uCOZcpAxWEt/gI4GM28fY
2sylp7z3LG3grNfSVQlLRaCkdUCfx0VFuSspljWvNc0nrKhtvt/UsSJ+OznuVvDWy/tC6Uy1yR4v
CIeBg1YVTPQNcZi9StStp11WYGOE/ZPFiKQOC92/lXKmpBA3EIjVw/3MKEpEc7KUphssyfiBrF2V
JATcjkncgkxivyr5KcYhUtJL5WXSVM69a8MrKeUyXP4FlyKgLtPkiOIQmyAFVVqI3wftIUWHrH72
5QvSb2RTfBdSS3Slblw+tpg+AAyJHNIF7Tv+nCZu+Dw44aD5nSLyI4VegLym3baHwRRqcShxA49d
WMqO5ej98gX6yE9+5S8YPBrVNm82JkqLQcYa+oeXJQFTbF6+C+iHXXas3MVpuFbySTA//n4Z41WD
HfNF9ejiyijKtPZ0coQJV2xV5ZCVX17iBNEI2pZfog0yQVnV9Yg8LAI9aiXEW/YKe89MwgvkTxLp
sPOt7Ock97dJqjqXJfKD6Jekj/5htvxefiNRyX+Cd5Fap6iQsuiSEVxIieZLRr+ly0B+YqgA5ftQ
RldIsj8yye9doel2H6JZ9GoMts3vEL+QqMuO7ydVyC9qkBD8Ohlqk+tXYrD9TshUIHDH6VBl1y4t
I0AyC6mVW92fcS7BxfJbzMsAI9vMbLRb0ZTQcXLDbGnCCQmsmNKdCWD9aRTmKZ+WhgnS755fb4bV
OhmvR19Ey/YGs7VUWrHCflaYvwhQQvTpid+42zD3VbHYmXU8+NpqU4f8XCT5FTntQj7G+JVqk4al
3DW2+2eAU1lFfFQCqK2kYCD2Lcs8XUtCblMNZSHJp+fKeS4A2h1TYcGxh7g3AFJeWZ7LiUvIDlEw
JEmqHtKRqUJCzD3mkxfjYS+wDZV+bQTbMmvdENwnmm4rFZWehG8NDKIpoEDE1HHpaRSZ05TlHygP
YTlhla3dngOp3ufXRgBZ0+/tWhJNay0/NldGvs1i26RnCAbrtEJtW6k8D2yr7f4n3XzcqF4KgjxT
21rsdzvYJTqJuzXd3JfExw8gTUPSA5kbOfdH66AMS+GA7Jij1jvEIzMV8cr7twkShRbxZvbnSQY8
wAABv/dTVZrwfQ6Pb9eT32F6bb6j7u9YiPVyrm4tJ/lEYxPr51HhXhIxddxy0x2GYWpaSChOs3vd
v11eNq8HEVOzX3ZCjtNADOJN1v2ATXd+e7CmJeQev1Ksc3IYn/f35ODyxqhTNeX99nV/T/RJ9I+u
3cC2Qq2S/kbloBd1E33lbLPWS7EhCNpjJyOysweOdGX2jYdXegeJ9r0Ripiqctm9vuIFd5/9JfcZ
AYzpN4MMRv2j4kUH9a8erRyBLvWGEotqjBUjwHUvvMgCObcSXXkkliQqdRTvCbYTqPIN1rep4cwA
EUYWqEjhdpj5qQpI2fSF+ew2h264SFS/yyTHg8qX1+c3l4/Dx7KhU3zqIhQBK6PLB+ZclcSdwDHY
icetMVXzYZF8yFP+Rwbmj64Ee7LixX9ir2KKiJPHt4MqXI/JtW+EUBTQzIXKeHb+NPc7+ddxPTa8
9xLEoUQdq6nX+Kac+f6dCGvaJKTeGGOXfPAo3dQmzUaq7brxQXZyhFEBEiQ3PItf4neByuWuYJ0/
Gpiqdx/8eOiaPPFsqN13n1Ear+0p2L7e3wsfl/nmm1eZTxdjUwmgrB+KjZdefKLsLAX8qB9/yX3Y
lXQ6+8JybP/O8Uin57fDqZJqR7N8NkCRqz26gvzIVYsDwG5aNRdK5pptu3flT9FlEe1EDy2q2gys
FIK6o+gjNc1VRRrzyxdijpvvYzR74pRHuy+zRZv6vm4BXWVTwiNCrVgBYbTH6xaQAkz/59TdKjSE
ZaD4/PLcDAJr6a/zz+/w/GPTi5+IURYz39fPU3nwW2zJ6Sy+8G2KsiRnrRbTpfwpu6g1HJKEypRg
BasPLM1cX4w2N0pLj52mGkcgxOr9ua5FJBTS5Xs324Ma7B/txaG+edtCwyF/UTX9dqtnP8bT5wul
l8OchIpkx/mS+Mc8ZXXBjFkWN5+rYcguCmWyUcOK25/LowhSxy2HFLBj0vmSXTJJXYFi59A4OgIp
UJl3lZx+e4R8gRcyUYty7H1cUylFcDGiHQfmE0eUmqM8LkJqe1mRZrePVwQD7pIOdpIctOKid7fW
ZNgir4Xvx/LFEqOBLNL5gdvL4DvdyqlZEmAs5UFVtFSoBZcneSh080PCfbSf5rqFkUTDM29J/ej5
891znCnXaGdPI5C2KWUH24/f6YLQSG+GYz+ePFUKKpBDQBIpJn+2E4X2Oss+xm7jYvE49S+d62vi
YzvA2SP1/5H4KHysWslhHDd5/xLr4X1+hdQp4UMuzZxtm5rep7bkI6OYM1kHG3HqLwM/fGfkHrzY
XWXJL78vX7EPaxMZdrU4SD71iOijSCKhcy0n1+7m++r+RYa/04NbL5qFxdt+KxSiHOhw1cq1QB6o
baHqPIsICYXxjBaDBJTpPHuJtzXdouV0E4CMPDDhI9fZfWTVi5pJKox3n51n596LN9Yf2Vl6FrOE
8CYrZJBCCGn+/Fhna+t3J93S667Ercq3Aab4K/Mr98FVjk2jblZK93q0nu1G65Hah1W+ukgi4Q6H
aQAPzFfnxgcAJcABkk9qqq2siJna6rFBPpavQO+WCYxoeF/CCMCO4Zf0/BAv54Sozm8We69l58yX
Hg7Sd3Jwfjt+CYJpZS6x62zfCA/IJk//lpOp6uJeWW1qq0JlQZI8NC/iuXHOHlJvj8f+d7qCtECu
k3gh2JjcQby0vhURhq5KI+bYhtVEH30pRvhBjbmtJbJqgcjP3UswftGKzi/mfLQqH+UpqphZGMuK
PtwoZ1TiBUGt0pi2EWEjpiY1NmSSb0uPMz+gt0C4en6etbip4J2XRKHM13zBIcyHuP94eOnAINJz
Dfy+/I4PYA0aBwcJMeyQFBJFUSoCsLBf3Vl+bt3TPmrP9TyaJ0oXyFwDCoNtmco0jk1wBa89i7xR
ffZjHx4qbHGaWaE14cie9dXCyUJF9XIP1/fFuvTcqCpffiwb+2Z2Evpj4JzV5CBX14T8pU13/wXl
UAAtM2UBeQTprap39E8jN++W4y9Tf9qQJ3DaF0jJ4uQe45PY1Anujexkeutsvnksy+Lt69hcImoh
dRezgMZgYStXkhycDvaOEk/lrshUACPxGjbfXF68K17vhQlwmK0/05P0IK1yxej8Fvbsa3c9Mo+W
n8tP/oIm0kuXXnaCHJIc3mfj4frz2Dw2VbEfgWzS+Zaevzfyw/xwN7r19HCi7/78mWg/+7gilv1+
fsijOXU18LWr9kn/1K0eRvlJMAdSbXvIpXfp3d+57m6vb/ouv8Op9fq1r9+NpMPsPsO6QG6aGyra
MnAnZsmKwxr3dzaJzsoP7UMq0TU237+t9OBiykfda/fxor7c66mbaZ9mN8+x/I5m93eFvvOTvGdZ
focD/rfCgSiSecF/Vygy1DNZf2qJ3Sg9OMxOI53lA5528SCQooHswQmVMTku+Em0bznm/fW3IyxF
7VvPL/ZDps9EYZle/OU0OozSE95Hcnj7yk+i7rl3GOV4G53w4MJZlspwy1pm6KRrTul7NPObhSty
6/nh6Z1S8htL7DU52Z+Lp/f45N5OtEkAzW6dfe+o+KTmm+Qnj/murwWBjJp8PPREj06qjV2uVSd/
nZRpZSdxU2grVDJkC3Sv7+nhdZacJNoMifET/FFMTrLD8xt5hkNXdJCHM8vJigt/nmbxoY+d1OC6
1eITLZUe3tgB3VODUZX7Zqju+vGfdGcnqe42fPZFNjd90afHi1TlIacy98oqZsye3zavxLcG6x9I
qwhfBtZIFAlT8CvR+X1JiAdeRpvWbcRhnd1GcZLZ6fc89cfUW/odBLj7iabjfqqjMpxnk/R9aF1u
ZJ+T3e1ymlupNVFMVw+tB1ViUFslSQ38RpCYkk71UaZfW8aJ8Y7Qf2PRfaB0T/RlEYxcCRp1QfX/
Qso7qOYGRm3461INOeTr4bG8HIqlBS3vEohYYcrSR1DVjSpSbWpK5smC5SMXQ+oqVgS57YA+V2TU
/v35LaunHDXPIwmmFdrc/mX/vjKhKATJMkCk48Nrqi4oa8Bl9YWy+5InARzVgzJfsqumhNpDmY5w
WKF0+kh30yO/SkxHqOrYcsVkAr4kVAJ16kcfUYtY32CM40sYsYITXxbCx1umfaXG1WoefThi8QZs
dTCwB9hsH6ar3UJ8rr6uZRxtykGmZ1MNuchBoviJFUHBrBwKEf3/uxH41IFNnRApBb5Ur9PA/Qsy
4Hn1igLrObwiIZY45LiBzV9WK9hyCH5gwDVjNoOnPKFpv4/W3L0Xw9GLSpB61J7FLuNeG867HWYA
bVipH/3Nx0GBHyJ0LBfrEURBFi2Owq4YAPA/DSPQ+V2c7e02sHizICzXeDwXmpHnuTYCBR/+PmGH
fk5/saslXGQ6hw8miPPlnmVggSQFXj8GEIMAlMcyGKeKi3nsWfThgI3JWmOp5YQOKnkFXxoko+tL
z626kNwN8pcM2jNuOHQW6Xj1FvJ5E/XjCxGF6fll+xZaKTSrMmatVLATDq/75mPwe1fYOdNyBxwa
Vs3gPE/INw99goajRtmKWDXOQugbvSBdUvFoffPb3Pk9h7GCWv8WvQep9MsAOJT70AhH7zq00gf/
4bwvLOoFxv91ByairolIr0R4STtJNuePHIObkJ6DG5ff9/dTAErxtSjRII+h2IH6k+lQuSk9f7XF
+iWVL063JNtlCYoVvyUHt69bL/Zxfb18ZSd2s5fkHCJmy/DzPoO3/7dW+o95ph37kEpsM0H9tsPZ
uZaf608WRC87X39n/W9le3TWn9659/OT+8wOYL+wBs9I5MRt8RMrFKtDJs9NjIU6hnSFvvhB4kv8
VgKHDk+vi1mEnP5m/9u+IRFyozYjHJPlaN85TxQDxRz/Ya0Xvpm3d6uNWfUtS7DwuZ9kPgvfsKLb
T6ipF/vkuvEkg30CLPu64X9H7zcL8/r0mjmN9o9r85m01RwioO+pExW+zwTG7ofPZWK2zAQe5ebZ
YizlrrKmppEtVCBxS6xOzm+hZLHfZ95yeCtc3985zFV8J54uNsrnmu55pqn9NkhlpQ+9RSU37hcA
8RlCSiU23HZTeS7asWOT5bVVdG1T21M+273sj23TlE1yK7Sj2BupnH26lbh1C4pw3ZCIW4lj87kY
Mo9wPvcrB1KjKyflFq7eTxyCpNo75zkg/sRGYC6hrqMNnjLQwINqB/VFrsqNMzKkscKCmIsJmh7p
aHjZlR/RMBnN4gnyF49tfZcV5a7aPplBT6l25/Ktd8HrzAN+AjkVTh8bS5/BnMrxIFO513zia7zn
Xdxnt4Ra1bVkVE0FZiZIatzYYL3KBezvDzX7WApWy4BJ1Au/ovW5Webe1UM+sE3VGJQQ3BRUhPEp
bbq/jl4y2+ru/MJaWZV3iJy9e9/Gdjq/nMaNVJZWRa56VdZnW8VqRV09Pd/ziTrwIGBJWUEd05g7
kfmwegQ8UFnkkMnwmCMPBvF2GVT31nJ6mKLFEaJNhgyOb1Sh6b1lWmlF2PyYUEO+HU3PlInH5UT2
RZVjLYOz9th0d4s2fOhl8bKaB6GzmyexdoLLzDbBVhoE0oW/FJdcxmrSx8D2L5l26lLTYZfJs3Ef
l3PLqhqP8VEmX32yMc5wo7lwGaYsEC+Ea0+XFsFLIUhmlvQkl/4thKSxpTxGf2QnzHNGGOvH4fkT
+2RZY8YkssH+ip1GuQVCmlL0qAnIM6laalXRFm6FRpVyxQFzpjHxgmAnQJxrWneKm3fs5UeueOJp
KXeHh9JTTsZ68rb53JCCEVPfSq+X8VDzc7mMI9oQEys+BouHGOZHPPlyTjfHt97zXMvvsDXgO+fZ
6lB72EO37bN8H6b+FYezKlkyJ+FaPEYZgmcrl6kYcggQWRr+ayysXffcEZUE8fM/mHDgZQuCmCev
EXLiiYk20xPLVrwJycpYJIhjMkeF/FfBDqRvBecRloLV+Dyb8ZJvMRGhGth6bsQrPpAFMRXkVVSU
1kis5FCxrxiHvCntu3pIpxI6KxrM4gE0cPCSrjX3j9gdgqVIDOzOFTnGYK8y70HvxquzsOiC8ayW
guH7LEp8HMNoyaWSt4iqF3GI3mbkeAxEt2Ayupa1xtxlao+50pSyAbnncjBNZQAr/6aiZrZy2FW1
giXJg+Y27W3Fdc9uTRxYtI/1Aunt3wKhpRYpGb8rq12XhbZJqOYO8kMIXKE1c7HtzMq4QolgaszF
0yz59xxCBQ4RFQ/scpdxiJHD2lc7AigmH2OHQSqmXRFMEcczdXmJU8EfPv99XLNMaEqhaY0e7upR
Xn7z9va4ujkJyEEDId1bdNI/t7Az7GbHTjQL40Nr56oLNG8djOMof6TA3Q4ILCdDO+gUURnnDSuy
yIVCW0bBXDvrHwu3pxAMD72oyipVjL8eWXJF4NiEU54eu2whMkQgd68gtRA+iko9UeNEe9NHaukV
vi8TR8Q+Xdf/vtejv8Hmto4ng7+Eyr9Wi/KvJ5jiwZXRpwU5s6tS1TwUdNNCewR+I4DzwCoRrnZo
MnDuPZqGFJXX46ieu7N1PHzSqNTYbn33d4tMfR60oS1tCp96WTt0mWJkiHb93Sw+gYtCK27WWLXV
gvEe9cNw76iSPYOs6JiHLNuOs4R5I6Ih88XemXTbATbkwR570H+jk4zRrTP+SVaSkxWqQpgsh9mf
nw2K9RwcImfh3fTDhUjudnPV9ciAM+hBs5vZsaeTrePpoVGDkgLl9dLo8deKwg890yzMAogsKLIB
iCTwPDvNjCVzMIzpmS4xQQ8zp9zNdrP1KDg0I171SPPr3NMsdINO+bud8AhU5Hl546LpfyyQ8FR7
uXhU/9wZPb7Zpzl9wi1HfWPl1vEknGcz6yDoKfsK2a28mRk1jnA1I2nxLOoJrU8jjp84PMJ5q2O8
y8r4xy3WLsPLMGrPYmUJ6o1MI1YljdTeEHIIJRU2taFcD7E60OfPrdiahaoHmXKsD8Q33K2MSI6F
arr0VbDZBKkXlmVV1O+cLs5geSotjEutY/H1DJkL5mihY0m+03OZpqoyi6Y7jbruPiZqOtC0yDZF
pL39W89Vb7X8kB36O/gdnOnagS9KFh979Jm1/wvSSTeJPTUoRdBKLSVeqbaQVVJDARlr3c6pNSEA
qrqEmtEl96y+xoUcC/MiVCfmM5CLh4RxQdAm7tNDQwGGMsY0iw/0LhtPEKAalfOKMdgvnYm4q5T8
Ne0KctwqV10MYew4yZxbQ2OrYlnx9VE6ScjnroTVgAwB78pGVXrlBBWtSqV5Sky2PZocy4MgEb2S
M2SbSoYK53KWT3WOatXenp8lOrZ1lUoz9f0LHUkFk45vrHMar7NDXbmdl0mhwrMJPhU9IHwYkj+L
wdNRQTMoURqpn9djDKhS9CrLpf5KlqcZvf4q1Xr5egx2o2fDwi3wInpy69w68hWrKLBv3OiufH4e
/7l3GmWHx2aiDTnpcKgnh256cO0/CSzeVZdlhoZ9LDk8dNX/BLmsRzvRGlGF4b0df8kOk0PJvSD9
MJMk5IjFZH9smtHnoxabwcRL2Td5RQX/kk2BuOG6tK9nv44fsaBZJ7LqpxzkxqO0f1u/80X4Kd2z
snK0v/rwJfybIrqc0qviep0wGhDK2tf2ssvvOg7gR3Nc8E5+gWNeXgzMgybaDNTz9JF7fG9ay1LU
WivDjCSpcrF3z4NFM909TS/SpRQrgs8q9Z4sY3+UUi6baibknNRXI1zM572yvxU3P9nv6KVA36K4
ap/VwYomx75UvPsEY0gZy5Q4YPsh6+9mtahmOpnm7fNQARkgMLaQcTiOmJnC9PsXYWkmmV0LjQIb
Sa/bUTobZXcyPZK0mm3zHiO1tX6Nv4fLVaRXlDedazOj6uT+9VHetm/1HZWtXX2QbGfUQj9DBr6S
stTYPqPNJPewistHwRWVF9LGOku/R0LXYhUCdeISU8TJ1Tz1dRJPmFxpRNSfb/F3zBPj8oAc8ZHq
relztGO1XHP8nfl5fOYEO9UNTUq2ESP7jgS7RE8RUZG5FYKxYFnGkMuFG02tvkbYd1Xy2Qx/ZyjK
VjkJVMXncDVKikM0Nx1HJ35yteRnGk+CQmGC41fOtmMvp0li8pwc7P3D63AVqWktfNaMLUtxbhvU
N2SIkHosr2qUT0nY7Zs3vYwH6ueUlp7GxfPiuOe7aAD3fBX/TNQ/eQ9lKtt2nGf72JEVbX7mR7dq
SAJ1ZFPjxd81DT4VGo7MmShTS+A3yStQS5qIBQbLn0ufQUbKCK2BaErjkR93OjrIgdKxXUY2imwo
Yu2bKpVtuZuHyZU04UGmBQVvPBZY67kk2g+Bt2juMG5enx9Ybpd9KTXdo6NBz78w6Oipbt5v2VJm
CjlJP5oWWRb+ZXA/1aSKL4uHdzh76uM257dZN2uEDQbis6Jt5wGOjrgHDx/t4iU1nV4VNMu0XDnw
QREeAQbMcZykt+M89eGKx/nCuECHU798A0PADwMMrG/V8xw3QTBVWlA2qDCLAZwOKinJI67eMuXc
tUql7I8+BFh4pIu3OYohKhDs+gYSgDZZQ+OBBH5HX0ApMnMFhaYBJpHTmgwUP0S/Xbxc+Mheyk4V
jvzFlC4Vppnp+i83LDfdvjnkKzctKHJA5yXEKQRu/uDUa5eXMhbLePa56tuveIAEFISXEIOwjTLY
BEtcvgIC8XV8C8ABOIHbxO0gDBdiEeDb9//BjptAhluAOexe0xlTvn9q3Crnzqm7aB1eyUjDkY1W
MMFvcVr44Ipevk6vzrbKldJzGOo8fMG4Q5wgOYjer++H1/5v6/b1mEPqP/jvg+3XU/BKimLt2qbU
WpNI2E4J9cKyXxSoxkO5sj70FVV239gHglSZXAMqAYVAMFkv/khlCK4Xg9r9M4AvX1ZBLSMNb3Rt
CQzGvgs0cvNDQEAaD+O9QEub0y+YRf/+O7ts/MIqLWvXcoElIP6g2qZxpIK5tmc+LMp8b9pwKC3W
hC8+UboQDHOGykFaKi1z0jzxJjv0tOxEuG/LBqtydQxmOZtexOU3R6khgOjMLsEGsMkYOlYIRvux
l6nGwRq4c2yUHY450L9cQLmx4wvNnUp5YQGm1GmWndi7w6PDHW08HKEoVQ7mID+b9GiwUmsueR+H
/Y1Nff/zIgMozX9R4mAmEHOdsVE5IFXGNyOKVcXsc/8sWk/EpOQ6Me58PDlhYxKqEYyZJcDeVIot
jaC1T63gU7sV85LFxctyMP/I1Z9iT5uRKzg+xCjYnPEK65OvxG7nHKUnEj6vs2WwBtmiaXnZKF3B
rTuMQgRBgOXcS7VXLVZQcOqc+SLwuBTCSE+SRt+h6zbdcsDnu5ojPxQAmj06y0/2Yyaq84mDLTk/
Np3+t84mZ4AuWgrOcc6yEjSDV2ZLRocJblg3PeHg8G91HtPboBKhgImcUzXOklZFGUMaknN0/nNd
9hV2P6eO0Yn7sP3zLhHVYs+q0Po1VeZDrUPhjIZn1UAhVEUpP6rwg32ML8SV8UvwE5AlngTtPQYp
n2dU56rqUSx393g4l51Ae4NJfGQs812DBss8A3nhr7h376Jd7nua160m7+WjYkXcTyW4+IGKcRoD
xyoHRW6K1FSuD7ucA4Wl5WGXy9ZKzQbMes54n1wDVzLTfnRkFUsYb9zb6cqFEmxe/ZOKu8kOVwtS
0Fa/t+2xdatcZwXZsxzfdCk+3Cz/IIQqt+OzlpUUxT/hZF+lUNU5Br+tzVEgj/E+k0AP4mQYeWfb
4wldN2gQ/2mLppfJprK7du08rGNPhYKREmer3pWXYuzsa0CPpDKLP6kySMEINnH2MS6CSadStOzb
/Lmqd9a/PcMstWi5I+m2qfObBzUJHliM12Lm0UpcVdF+T+4qz2ttS9grreZFE7LxbMQ+uT1jSplG
9S0sLxow24RDnRYdTKC8NGXSvKQQRXGOpThR+qS5K/qV0snOre5qnwe/7+jluCDrtnnsZIc3vs2l
sri2OeBW3cem/txKJK3gXa42DcMrvqmzS8sgyG19eW1uewWKFMZqrOIRdTxB7EXLWrA2DDGryF+S
KQryj0aH5SCD8zQ7RZXkYP+VHXJjwS3jpnESbQbnfGubfDEL8sduHj24fyo09GhhUbP0tD0hNyuv
ZmK8su9wnSOsXdqa8cDmwbHXhtDWZz/HGlS66I9nFR8ac/T/ShtFyyXdVtz6tWay6ACP7R6z2Wpe
hvqZkmVFMxWq+uIAW+Tacuc3fUtdHrmEkD5y1uVZMk0tCNrvNjmJF6Tf7savNTZZxtxykNHtRnqa
MbOsOBgazE8Nffys7o5oc+FZYR1ws/sTuckUreSquz66rAX4ENXNvEw7KwrytyReeeoITBCjS08q
dcAkki+HfqoMLJBd3LO+GJsGX+A0IPwzjzqGhVMnh4+ha/4KoFSXpfDvFGhz5a2SHHX3n20GEMeo
YAKSMbIwefxMW88fcLQgNiVdfg6UtN8WaW6d5FQJZqJcUGAGMrWwfT/+rFgRtUEYiz9+RNwy06Ju
sqZ/En/X1174fL9ykXZyS9EGG4h1dpeKrl+GRR5X8Lb8TMdfr4uOmTuWvj2TRgPxin06xnqQaru4
uLPnP0i9bAa8ZQ+TjfpO9Iy9LqFS2JSLDigjHussHNTTJQcQH7MVPLKsZNrhthKf+46Gk/Z3tZE/
aSa70Al/t5cK607UtwpYjpMTp9foRprVcUbuHZF2Vbr2DSuPc20k+VlqvNmsnzTs87U85dJTIzm0
Q1aAGZVrI2o8Jos6p6YeeGUu0nhUFvRTdxbGTHVFJ3UzEqHVNk1CqG3qppVV/UQI+thZmUHHzr19
92rUGDevjT39Z6+yOe4ksYPtMW5q4XFTnmpo+PBuOMeqHr6MgvCOPDKn9ol61AhrfkMxiP/vrOrj
5rMd3rc5hatDwBrhLMeOFzz3qfH/WmRfjXdnOodWGze9dVexIuxp4cz3tpvIVKNGeNyrJwjCm/+f
Jy9b0yVR0/yDhVxBL0lPGO70/y2FW8w5Npw+71QIJ/Ws/8O5Mn7XRJNFa1yLa7YgiR3aIpww/Pb/
DPCV0JKHWdTwYP4Kp/x71mxzOQtnyJG7Du0WuiQlmPAsU5cNX4fG0rLfPqmAEA4J5y34ZE7XhC5L
lnSq1/PNvG7N+m3nIuHveCU8tmtFmkgjmQQNDRI+bBj9v7PwhP8bOByz+HteUubho3S+XeBZRtqi
W6v6QeX/v/+v6CkDIDx8GEfh58Zl6QcMw7U8mZsZG2nhd7CMm70bDH4fhibLVHczuVQV2iUeKu8W
8vRrs81rOzRgGB5hUeRxNhYtoryO8xgE1v0Sxlp40jB6PAoL926EwQ0MZM9SCycLn/o7JPxn1/0/
cq/aLlUOR53cwl2LXr0ZLhjEgp/tnFv5O4ebCa+Gnv5/PUEb4y7omhuGnbyxl29uuqEFKVxIpvan
Ig8NdJ2/5jRTwl0eO2F83NsG9N/NhPkSjjet7aAUXVyBn9j5G33hrfDcBngQAgvo3tEgsYZbXfWm
ohqdK4upbRmNe1QQpG269/+Cxn47YMOsSa2ym4WRG679f0T8n53hecOI/f+8RiVrMHRfvpn1Fboz
7Ct/Y7DlalBIHw19NW6aE38zwZIZHodX2/RMu5l5Fq4C1SLXHoaVgJsGCP0TRpWV5MC9WXfDoAy9
6uWf0IT5H11kU/GCWWr5Gte+wiH6KbRIGInh/oNoPIDfQeEEcYMo/Dz2ru70/3oTr4TT6X1aivrA
TRDJCXOOx12PFbc9Z61pbg95b1uYDI7QDPYHgf6wTBCGUyjkrOHCGhM6LPzPkgoToRW+wvIV7vza
Jqnu5hCEfOmy8Mb/ewwMkvD2I/RzOMNdN4TBobPu5Qf0ygtuZdPd6KewWv7/LaBdbDdt/mvKhKEf
WnI3C+N534nbFLc9nKtO2F+6d3vdrhu+Tv3wxrb323v4CDpqeBGUlmWRP9sw5Q7RMAAanM3dUm9B
2Dv29qTEWFOnftjJRgavs0XExcJ7yp2A3Y6ds6Mwj5u77rr76/zbnoiyc9ytqeF4rg/aTjcctO3F
Pk/9rVswPJk2XwwWlG9WyhlpRY7LP5rOq1lRZgvDv8gqFSXckpOIOdxYZhGVoID468/Te85XM7PH
rYQWmu7Va73BTCQfPCzhH11FIksTk1gWIKrbzeEucdNBI1OsZiajwxMtdZedYzlnQfOKa8TxcAPI
SQ2yaiK4Zz6TwpuhrF+xZgNB5Ig2WryTAhUh9UKhVnl73T09pG/yGKOiRweoHi6LJghTjGWUF1gO
k04GjozEHdZ9oDEYVG+oA/4fqkwoLGoRBJdLDk+d5xH3/ng63WUTgWmDWAXBj8e8tZ5Loix5qKd7
sK0XMbIzopdCVQFUFMWOU15s+ELNPv3CbjeGNkF4j+D1yfYDZDuJIubU5YnZCOkZfJjP2fdzenYi
UvfieWyWr/dEvrAFneiEnu+ym/IFGQyY8LvUCnseF/DGMnEp4hkwh7AOlmkghcW0rwRvtBtqVM2T
AIbZh6Vnz6OvbwkMvnPOXu0H0H/J9e/JsaJ3J0o6QhWNQeBJ51T3j1j4Kqi+6Es/bNJvowGyDQTm
wHBYGHMhChiLgM6vWGgi//CxCVoIqKiqWO890kVToTCEYPK8f6G1fNd/Ax5P3X3zqR0eFJpYV2Le
5U4RU1FJIOgCKcioT/AJon6MQHIJbcrcdYWWBY2k+Yhe0wwmILTRiQyprk0Ro+jcUE/w+Q3cO2MO
iz2+vYiQAK6v2Z2Lm6EclRhoQQmhpX/3lfRxOuUKv2WbdWSnHPFaqDsB8Xl7zZLz8AURFKK/EqLi
l9PSQROWgrSchSnEBsa0almH1b7XGWc07ofXFJrrog5HLQTGBO1RVJfex/Py1kdjfuESgOnntjRL
1iv4DqEj9DZREKFRrJl3pN9ZYe4ZkYjU4A+i10rDbydUOzpoBl24UBCHCGVZUbQ/yBsOd0S5Ibxg
cg/4WagiCOXkQ9RD9i2kdeqjpEAsolKGyWYP4zDFx6Eb0QnYFw7YD/SWSC6LA9JOuj9PCw3jhOKY
HYsBCNcOesznGgiyDAiz1GPFy7pc6CCzhnPoP4SvHIYXdBk+p8vwuImmdQTdrd8RTeaFTXM0OufA
2v4FU0xwDMnplL3EqMPl/RvvWsYjjQclZ5B5xM8p9+PvfU30JTH4VXTTdvmIc/GkEelNuc7Ml5iw
gK40KZm2ZPGbv5FSqGt+vYM4HYj16/QZVezYWYtBjOBvnc+3z6k4EcsJ5ja+SLsUo2s+h2RDDY6K
mc5AbolRmHZ01kXEWR8nrhTRP1hyD3g6La32LDF5JY4r9mX2+xurNcGD6XK4Ls3ZikaLkZssLCdk
gHjwRCxvtYP/1CWfcwERemcEly8lzeFEnTVdM+dIDXvCecC4mjIge9Mj1+I4L44nzgUoO37MP9Rn
q7+p47ah9dqa4vFSWSfT975aaqwTH3MEW7TjY57tn2iJa+Ns+QpB51uaq1qMztYwnrxXarSLvlsM
Si303lMbRzCn71TGzaFi6rxdxfwcOxiaiBofCIiO/Q4kr4dV+nNVBJ2wY5tYnjBEP7wGjvIoiZIp
1W5wXVOsJECTtcbDUx2SrTZUFFvi6kr2eg3XiRIg3cM4gNXDlOTtIE6KVhHDFObNH0xQHkyxbycD
UGgjqI9LA3l0bJqTEajD8dMbOh8rRk2Bcn0SaWOEfGbqJFuKL4keXWOhmY+zT70WH8tMs4SRIi3m
DiwJnJsKru9uS3ZCrEAghQNJ7Xr9xdMHGeDXQACBE5JQNGySVW4vuNkpWVZObs2HfAeOQWRLvgpz
FMj6vle7LOMxFhe+1z/0T6ep87aVEcTRYOdhlk0N2wZIZ0pOjH2JjdDo20THHd1Rkb4dla6DOoKH
D7bl5QjFo2Ft2dnoOUodxdKvoOeqkXBMSRxKgsDquBCvi00SnZhGhKY4YIDMG1LR4yAGa5qcEEdE
eYmvRcmIGtLVkWMJiyAhqwqUi+uoYsBh1yYSNdyEDrYklf3zu/ZunHj4pvrKJAvbdRoOJ+pYHVvK
BDHRiTIRMpQ/B5MT7FcG3ot/UoRYhCP5O86PHAlM81DsPXQs0g9BP5ADLIlH31Hj3d2O04RD/xal
3irzEP3g49wndzO9Bd8I2eNJOr5NknE+SsyB+6J0hh+Ds8hs2S199g9uQT98AcFxBmhVfiPkLqNb
UMSfCIZd3A3LaRFX80+0EGKW96D0S9x79N+oRzbcRKQs7Ib7foiWQHwL8mkZvaZ51Fs+433Hb8N8
+pheN02YAu9fZ7E4YhuW0TPmt/n+MX3GV5LDyx2E2SkapHyQxn//5rcppbJsnsb1Mo2T03OezX+A
G+Ns/pgm2B6nMUJt6zRmq1zP5kmsrgtPUw0+KxGsiqn9pZzlFZX757xEWyOBeXTUJj9DXPH7Pl82
6+u8s93NVo9lC2vrsQwfS/GnXXe2jyV53iX2mBdqhJfHsmzMTbVu2Eievdf35Uqe4Vlj35bdcWeB
8ZTem/R5New6t6UkHO1n8W3ZHyujIxrGFFkRmh/XFOgwxb7iDoKzO2hEZdRz4heiu8PRzpVnCZjo
3wR15YkyohroI8IymMWVUPIYjtrxx5dGpcXVmgxH3RnqNNIobsfSqIl70cA7C6wyf7jHOOmQCQ++
U5Bhrka5NOdn35NNxYi7HvLqvETq18UZwFCAEHdPoJ7404sEPpmHDT8cZBLYnH+WeFexSNbvxbYJ
e/DP+k3BZ/G52EoNxe/i9X2lWGzDY0eOdCXTFCGmKz7RSOMYj5XYVXyI8nDMpgA/2FocQ7FKl+3m
Mh43CFZbj5WocCqWNNWsc2+KRRFvaeJXdoAqTFGKbTVDvFED0DGlaZyDc+agoKpJktEOga7+h7AW
P6nucybxvmaJPf9tIbYXh+SnwGA7orVgEGmP2IrTCNB1wmP93yaYpTNiid1TB0aww2V0xaEHVEam
+apk8w/fRIwE7MoQQJ4PtPYLxPp1wZeP+eTEdgHKzvPUkUGQbMTA0QGKLWDZHNtC7YzTi6+BpPLf
uTv81t/QMLbLV4kDrGAF9oB3RGseXV28uC5Eo0TTsDITZkOU2cU74mBs3GAoREPoHK74I5DY4icH
oo1i6ycC0+LUAsXACamfAGlInc9KZQTdeWITDmShbbgCABiVK/SfUV2bok2EjbcrPilXDGEHXI4W
4nBc9g098YCWoGiFwEcgf885v2ysoSnNBLB4MjHhyC1A419XTG7qhnPStBLJaZqGkVUt3je/vCe2
gHIvbhHXQLwWjX06wLD/7f7/jcFed6b/DicOeeP3L2cR5xKI9/8OyU7ig533XHCOhTgSDh2OuuFS
rLhBgNT/Gsz7uImwu9hRfLrbcLfY979D1oeO+AICT/8VmM+bLU4nWkh9gJPSZvb+HNB3F60SO4tW
1W5GO/k9RgEMQD12nAa78QXThfichoEh5/OGg4sjMBP8/Q9Jjj87T7SWaXdDhVu8ITYRbwvNcfGK
6wyKgxdoW3AM3t5iLLYRgHTxrjgBe0OBFJf2IA5N1Yc2iQ//HWdn7rhj4lj/3hXa5cKdTKh8C5T/
8yy+Kgh/fgpcP6VwsfPV+iKi9691XJIVRXixxd8Hf+0UZ0EDnfMRL1Du/rkFrzKHyvEuBvZvoxLu
/4gQxGkyruBfA4xd/F2BrUUPnHYmvmhtgpa6OKV4LY6f+D++3s8V1upXtvj357oVzRFbYJ3wdzC2
+GugOJL4c7cTP/HFPqi+g131AQKIVnLJwQ8JNgLnAXfNxfiTcOdOJH7vAIrFvuMvxHX5Bn/tp8rL
m0DUgfiLg6UYuqX830MKHUoFrxDZufpYWOLTlvhIUYrjEbbwCZ8SSHBSmnIngqMpNoe6cxl6B1rF
GdkN2ZC/f3yKetCYs8FZ/eNnpFtxth8a9eLQooUJMRfn5munvP73Va+cESl6zgJpke3EBbz6gB1Q
sGeTfz/FK3GHhNz928E4hv97vFOcee/QW/VoLF9VvCk2FP/Ejix9aEHh/PeuoClwzYRXq3gp3v6v
+ewP/vnvDTgH7JNY6VYchcgVLo0Brxamg+BNcG+sFNQwZZjRT+cXltF8339nhDKJYPzfKYFg8I0t
sBDisJjvgcLgLegO4mgwTQCVgDyG4Tc0W0ANOGpg+pIGVyzDaSLNueOpIwj10gHER/oVmyCaAlaD
q8OhOGB1ThaAS19Y0AJweBtwWACLgAPh9U2zUVMp0Oeqbfx429bv4kmrhuKQMCkar0qDO+mvgXfL
3d4AJw/E++L+zW+vHoD+4SdINZwqwofs9BES//m/0lGvHkbZ8D/VNEDX75e7r9y9q/4XBmAVJEVY
KiM5dWrZeU4QDsp+fiEFzejT2MXPB/Cv1FFahC2ypEAHnIavZIO3gCoAe5DCZ6VZr5Lq2nz3iO9N
dIWLPNTt4QGBTwgcX55O3JAHOnYW/IpKjqLZCpFwBz0st/vz0wd2z0Zam3XXhEKqFUBvqDaHZRcw
s6F0AKOSHHCuQJvwFwcj1TVhjrw+xjAo5NmQGyCBaBVYd1CoP2wQQKCA+oDgU5vAEXrATjpCd4z3
d1R4GxvVMmRFIKKkHFKGCDrDX7nGbxHE3d9fYBmAJrpoLn8NCfpRCaLHekhIX9t8UfZ9ooh3t2G7
X8sQKkMPDM3DgbLClvA3s4fY5tcBxgCvHqGrPssZ4EIymAJ0KSyu17uwh7iaN+P6Gz+uJkppd8UZ
gn3AInZnf2egE8Ca830A0FO5L3tUZQWsA5BFLiFLIAAafCXIFQKrD34BwhJk0gLzDhPKxE7kQoDs
CvrEHR1cuKl3u5Qs/rKL1BU70hzAH2BHqBRSawRsAWhiTKKs/wecAMLP+YCpCKRGEaaKgcwWFwZ8
D8ibQWaUsxccj68OJhk4DTJjQN2gATDkwYoSc0aGsFVyLplWNLM/l9FH+07vF21yjbWJNEJzS4ME
fHwgIQzsdNNgtqH8WUnCxsJeEpgnAA88AiE6wZsCtUnIhlQcnpwA7oaOmustIjKA3QBe3A1ZMnOA
LwiQzYaFXd5dIubimCPYQXYLc1LUaqDwwEWl8He4Kh4ouB+I94F9BwUKZouEtGRkR/QqM3DGjZ6R
5aiMBHrGsQW1BgYXbPKmavQWDftSiDKjoPzM7N0Jce3qbnW6RnoX70HyLiQ9b13OBxqve3pclC2e
Nb1JcxQrAezgYs1/B98jWgQvRpMoXdbrmzeIspU6xdcnfgdd54MCe2uhXx6qBnV1XWIBU3i/peY3
c5wEhKfvMYtIVJDPZIkvTyQPgRf7xwqp8doALzoczRDa8ogN8U2r7WXmNn5OqebqUgx2a7KDHZO8
my8sDTSnMUnZ+RmQR2nS2MMJV607q44ZGhZeZ3Hb36MqJDGLj4T+haMHWhn+PMSnCF2hboReSqYg
2EaPg9+j48leIosIf/thfEmngn3h4qF4+pvxQorRUMBxfT6IQCXPtfgH5rg13pcKXx5UvSCKx9nq
MXo5wmUZqRnIkzTO+IBcEQoDQzgIqFOA6DkNMmxt9OowjHeRFl/HzeE5K7HiAmGMhCITCzHPQYpr
UKcLGoroRw26atV+rZaqN9RZYtCTsITfPA990pu0MjqJVKuOnlOG05fSGGyG1+tCm8MrUXuWhjh7
D7ML/Ye9D+7T4JQxCEOjGoQpkoIApuD5Dem7OCOjGq4PFB3V4m8/0AYoiJkdnN0Z40fpSobkuSod
/qtJKHEpDwlaBcwQDPgHVtv+ZzRgMZ8c5cMTUVGvGmPVZD5Zjqfr3/aDaOFWhplG1DygXUbn5jZo
DJ13gbIso7eAXJF01hOEfQDSoYqHCgpx0UEOnqfkpJHJB8kKyKyE14YctrYAoQmD9sZzgrDe6hdB
oT3iLMji8H7oRNmCeTpdXBf9uBs/VoNT0dG7PBRcO6DNoHXFOKun24rG3IVqHhQj0Kc3YcAjaLmC
c1oDnAb9snrCFuXZLg8/1S5xLgTk1jN40ll3TMkhIS1+Z0Y0kEwc3r0USMgTmwQrIWcLl71CsNi4
QbH9U0odIpCqICgJ+x5NJqNrIxNa7lsYd/tr/O7r1/h7eRQkhekyRrGGRLtJFwTe8c5WJk+AvHkk
28RGIHM3SqwIxaps/Li5f4IWqHVwS9LcBMiNiOFKOTfjdq5c1GN33Vl8p4N1b/8BfENxEBYDHZ51
M/XSaY+gD1jxeHh+bT9nXmZXs2ISQh08M4ZkDQHLC/yOfqO/zSWSDIg54Y/SB5SxeZ94VQFTpTjJ
7+AbyInPUaq/QcgBG43GDIbyZAMsZZR5XbNvapcqzMIiVO33/Lv8Xb6s/gGXLHHvwcuv771IDzFE
OzscmSvjMclOyabyKvIxKhaOSlyf8ReZ59M25P0x9gjdgAGE/OLwJE3kUIk+Iph0umNuY0HNKCKN
wsW/fC/JPJnLY0SCj5/9KxL5i/syCx8MuAh3g2Rp7eRmdYUvhE2LuWk3SksJtBSzJSWe8WDoQJpv
yP+okJP0H0U2yC5Mex2jRVio8PMvD6LRpecd+YFXHCUg2NQ822uFjTHHWz5PFXIXeA3wenAT11Y5
d+eDVT5V10B+UcoC+6v9LIWM/LKdf6PGyxedeed0XySz76Lr4Co6Vx0QlxPuBOmnfpjF32W9pE/Q
ob2vT86nCStPXaVHEEex5OxmBEwG9u+H62wX5aS87lPcZnwAz1huThjqweye669eL1I7F2byDS70
9wX6ifdztXqceWJL1VKj3iZdKWKAX32i/EJ5yb5t29Vv8Vq+6bARZnhUrRhCol7cCb5ADARrFykW
yHWLXVTJfjXwGh6qxZMrhBUaBiSq3sOxc/tZXD8GkjO4gdaVKb/xUEVKHUSyXjG1gv8aqZHmXYER
s4xEPBWQQQ3+yOzvgH6Z3QykBw521jP3b3c8A9gMfVkwfHoPePesgqU3e1nlqBvkzssR+fO5PMmw
DprtkCs+ppdbKOSY9N2iEzSr+owcL4MxqBZwcLCbqI0tu0gCzFOzE79G6FBeZwnuorJLxcMBFJ7v
VXKZKtpnMREN1HtCuxm8S1Iqx6FDQSjg3nO3v2cxyqFC1zd4PPefabp+TMrFO1DIpGxaxDzvaJ1b
GqO4bGQqeGZLRuHWuCM7CPVc4J8ZVxCJtK8vMXxL8Q7sHWwTrsqhZaqC06ASFwl9f0zT9AKjKjof
JqnFhm7FX9lu5337HQLRcjqT1qYPTEu9df+d4zwIWugoKywhfosCdREgCgvyp5YMd+LEJeBBf0L9
AkcFjh+BWBURDhaCKOzMmjWDZ2f/RUhiJY2644xQBJSRk6KhafYidM77sTa9+s1ImXasO1mmyu6e
5MQaEOahEsdyeoAa5Uh4Xw02eZBbTKJLqWMN/XwqrxVEfkKWLDwjGBriL6u6bzHMVPPCrmZfNN+C
vtm5dC4JcyhYZVX0nzeDA4JgwgUQ+7+oHpo7Kx/RtzLiVznicR0wkq+6K8S/g+48A2dF1jDc3HUf
gF6k+V9qg8BchVIio9r+He7GjCWdu5f/DMX/0DHICGrAzUERQ+ZE24578h2n6N4MYnir+r6hkMxF
Ct7j2nnw1AbPDc8kLAy0pXQcLwZQI15WMf6gfMnd4rb6NU56q4eFRqb1bXmkgaxyfQjxMnuIWjLG
VF7qJfMrmWUCd+bJ0cfoOENFzDffnyfPriQjMSZ33mMVHQjJeVJvtvAxG70pSkKGWALfmx5RfvGG
S0Iknwfvc94dnkeu731a1Pqd+WoO/+QzfU3hYJvJuD2UZ/nQD5iZH1suaDnqI82HfC/Xr+aonprY
+fY5JiqwobU6KLNyvVE4HzjV4dkJHqP+qllliD7J0yGmoRc5SMeMClNN0vsoF6BSfHW/WPWOEMam
+6ndEIFDsAS5SJNBk1Cs2udyhW/vh9gI8Dv3PmEYeW3rRctaVs8df3MzFTz4bAUJ5eciwQL9vqTU
PEL+C9hejnCXjejLuD7sEBJrgNDqO/49MTXq6IoVfqwbi79DD7sRFIxEPg5XHD/bvhckt7AWJx2Y
j39UeCpIYbwtUgc3O27wOPTQ3CdHknyhmRhNY/RjwPqYFTcrhhGeRYRSu7HskS9jk+eZhCOJr/cI
NDXUfSAeXw/9lvNgAc/BZq3Eoinz845R5fZrrO6LaePgoLH9kOnBR9ZpFtrhvmalBGAWzKF3n+Mo
lVBanwKauJ1qs7BeMHvgjo1rCeVMBYIXPagmb/MA+g/6vb+k4Auo7AZUHez1HLi7DAQQyX8wtQk4
/afMst/iJxXcKmqmwmNOs0EVRC+7Gr1mEjg4gjXQkULdc7AhJ5wjAEb4ZmAzhs82S5G3q2p6h5QE
riOIfr3tHig9FgS/ZRu+5zy3CabM4YC+6d/3TNR16qtXiz3pjQQXXLCBFUrO3X0AMWe2v09v7mf6
iQqbCQ+Nk/em59wiFZ/vudip50AR6ox2mi63NmfeHaMc4XLqyc7tbTe7ESrKw8kbvTVaRTWklxvK
iCfjiQJERhWhhY407yJ3IZZSiViMPSkqUrGqGTX5WiFeDQ4qk09kIZBPgV70Xb4hAlvVTEK/gQep
d1axQzDSNWARhjfksWZq0Hh9e0jdTg3J737oFS0dAa1/eGAo/JpiGYo94nNElzEbW/IJqmjg59Id
s7RDvLIPg0doh0KZP6tnycUqk+QYPYmfN9nJZ9A/UAczc6+65MCQft5zguIV+BZDcgrwM5cfcADG
Dr2zTecKGvh6Ev9azlAd+7PnWprcozvVK8nIR9ST4aCieT3Kt8z5BdIxFbWRgSdcHQuoIuVMluxi
MkTji8Yxso5+gDeV9XM/fFuoZN5qvb0g96jpIyr3AFyQj+BO5MbwyDdm/bIcrq8AKmAJw7vt6xLs
TITjW7GIUrdXKsvAVHo8s5lDOT673HHCvsU4AunXOWI4s+6JCueBoXAQ44BwV3TKUndv+HQqxAox
XweDdnyX5uBhPJEEelt8NTeb1xd5XMwJM3EHUVrhYFBivnOdFnisKZ7ihGeulsOwdz19QB2EDA0e
kyuM1hEeFKVRec95f/3zr+HH/4mBiKSm5MKWaKzSZOHYYXUKmAuVmWZTHsqhI1IKZyGXiHhJH7Gs
VbLdxaUL3dvm2u8HYelLX6MAx4O2CDhbMgu5/R2gVs1K1f6QsMBvB/7QqjnJALUXzFaayhzB3Pyy
MMIrZq13BzrkccOgLN1RtjfY902RISPphjAvCzSzPHcD5r2WxUGX4ufziMvftjrkRs4ytVm9Cb1Y
BLEGlA0Jtwo6GGvVDZGIWP8xeCBX5Q9nkh683RaNwGLGNEhEyB/VzU7Skhh1X45KZ9GZJF6xfgUl
JY1oF9M7HLguCN2zHKQTV8yeULqXvQlOAdPnmfr3iIUTHp0NiCYftJORjYcZ/U9j/F8UBwLNOHt6
Imo79BWwXjAmjRYmF5o3CoqDqH3YD0Q+D9lqR2+mPE8wfWJZi8g3hEy0uJH2IxRVWLtKbo0LBqzd
l0F8hCJiCWmOOSsz3wdC1QrFcEClf1+4P62E7qCtzWuk0gqzj6ILT6I9GCFyyHg6b/3cJGuGWNlB
87ID7gsvxboWTkXOP2DKH8bPg9lBWwsCRW5lqxI1Q3Jfmd3ZuYgxv8gE2SYYtbD1OfT8/cT8DNaw
SrL/gsQnXnDksiKW+xOovUHllvZr/WyFoGvR6sOr2Rtr4UMJ64/IZ+RijWZoIV+sOyUvIBb28ILB
WSlA0YzvZpIJScQNOYLerPXvnjppL2g0w5rB1uc+4qZg84gshUcwifYj93oMRq3GnTtb3Rdc33TG
Yj3fyi5ZzpiA4yaeK/Uor186q1ZV8LJv25wSzowYi6K7RVg4Z5llpfMNednsnFGXo0A80Rj+niPW
2CyiyYh145+DAtYjYMW+QQ45RU4Im2X95zwuFFypO5BdRpCalREul6hGdc5dT4IERFaEPA7UMTAE
rb3vURkmhaaSG6XYpyBeJa8herJ+Z6R/BG9oj/MkrP8tAgEQ5QZrvaiYX0nEeaUvE+c3hzuatgE6
j+RPSCzbA5covbdkSbs7Qu68nlhaL8lTXHOvg4j4zs7RzltcZ2RcOmHzl5OR/oaL7XfU1YFj6Z9I
okcvu/PnZrdugTWBclrWCIfoFanJnv4SUcvT1s71KBkTomNiTDDLo+mijVxHanDFSYVFAiGWCGxm
Q6TMCXaIIYV3524sJkodzqd6kk/UIlkk09eJiVfvRTm7r+WzykPN6h8GKETA81MKnltolGr8QL8n
7HokzPyB/XAz4q7wunkPreSUxUiGzLTMuDy4LFwnUk8Dr10RVj0WwxMBkv2yXoiKJfP+kZG1XN6n
JPY81uE6RNv4TWY2zg49Bngn3Zdg6zCFgjB2uPnFOF2/nB0YIdI1NqkXX6D3YmApTjfasSRDcwf/
0MH6GhdiTe9NMJuYpJEGrqd1FI7iRuSDx198Gbh/JIuhE2rB6wQ2jeAJTG9cGOBZXSxbLdWuJ789
hiXe1fkExI09tx6/Kfo8HbDQobzu+cPJbwJyBWJuTMqmIndDUEUdiTIJYEQHPCQ0Ihd3WtBBA0+D
7KSjPeqxdupZ5IxESgg75zNC+gYTxmPaeAi4MCwPzaedT/ouOVuwBgMSgFeDvIrqJonZt68x+rCm
Gl+3OETkmk1AWa8KZ+j2ADHBk7HgSMvknJlp42/AFJ9umcOZ4XcbLaLYL6YzbMuo8OC3NoPnSX69
nJHTVvcJVZzpTjHh53QJ2iA6cn3Bb8K/WpZzCD8uJZyCfsZwr8/H762GNtiWHiNS1cSZLO3Rn9k0
GxWYW99BMRodVLSo1S2jYfR2r+aM8NXO4Xcgx3MuD/mqPfXHj2V9yfd41zEUvPsm16IISZhg/NcQ
BqCI5jOjIgSMcAPK6gAw8fYkQj2x5EDzrtS7N1bt+vCi0H8uAGISk7+/vcj1pMhS4PQFlgHI7M0q
EZ2/tIQSN7N/lPy3pxTC7q7+WTfJ7+BZeyItVU+6b+O1eLuaC8YsUOaVotebU1BvrheEYl2EPu1s
XE86zmAtH8slubryoo6/FqVbWz5ghXQZVCjsOAWPKyECE9MEjrsI27UI0YibOxQsY1RWCbdaKLvK
QTIVve+I2QVFOGTLQAUAl4S7/bVI0bVGxUEXpIVIaSRMfJnda506M+oFo2WfjJU8xWCCKUii3De+
+xkyEqR/cfCRSLfBFWGEYSqJ0KL/HJUx14qbK7TBPwjLlV5lScc3iQZ/d8aHkUmIeUC13it4kyx7
yDmhGRIpIXysGajGCr1lr+MO5ySA7YffusUqdz7ozrD47ONHNIjk6S56jjWkJgrrRPrWadwbj/wj
Qi7JyFeskHKrsfeSgRO7mZA+N2/+mzx2bjBxAc9poCQupW0DGmCWo1HBxIbOAFmCjWateg4jchc1
f+7i/DUdhCn2RCDf912eujlL58IckD+AqH+LsrDny8c3zsGzysVeDKbmRiPFtjOGWVgh9Z0ZMlWV
gOU+bJ19CrLVnAHNGn+YnLaqQbSSO3h8kOP4GTnWxpVRdgRdnwSsNvr4VEQQu7NI+u1mRPb0y45q
kGnzMvs+QeiY3NZn3Pv6Aww+ILX/pVmGcc3qGycldMs2FwzZW/87ZgLVkw3mcAh7MB/z94s5nchv
JTOiRwWNCNBp/bHQ7EtxNSS9o98PH8o4VGNb4375+sTl77UiMtnymKfhDaEQ24ex5CgGKAhECWcg
Qg6yWZjdowaQCvgYKRxM6L1d1Jl/N71Y2lzt0qgnzZw7w+zNiHh5M6NDpXWTGTWHZDY4KAR41Bf/
BqRd0LpVMPS+cQd5EiFKktjy6rvNZkz3bm/0OD8W6bgfMA02nkXKDUj4LCOdL0BwpAiZ/4qxSkgw
JHvN3ROBASIWt1kvyCbymSorOEUwUMNJfeExr5ekTSWLW2PtFuTNDRC7U5Hn7utflMLyQ87lWtzt
gE5PlYVZmNCH0cEfrsvwZ3KHdZLyrOJhFeLeiovjHjoCMdGluqRL2XrzIH0Wu9X1yEyyIEoks1ct
sWjOGfrQO0P4+06JU5TcNVH2AHfWoCX5HGUL8E5MKNkV/Dc6lozY3JYVhqtTkBtUUcGDkmtrQOQk
ozb+MnjKe8n0xthosugGdkkGAeiKJagdiStq9ogJ4jZLV230jbYnLLElIWQopowxy7SHBT0abyis
r770nKFZr5iGFOs76TI1ToEhgecUkpaYRTGdU3VX3HzzMhGtV3zloAVwKGUK6pGgNymHhkj/TBUZ
nbvBAg4wGnzjjEL3Tf8wT1DmpiB/I4inseOtZAtBbpZZPgQhFxidBsFZEl8ZmNLtMUEQkjXmneRA
Pc43TzCk+mv5WcLSBRU3T0Et230bRzZHLnyWFL+/AlCHxPRwXgVX824VtmT9LEQ0cJ0lI0ZJDQQJ
eCwKHeuB/a1NHtcAm0g7s29+U9vUi3SSkuMPa6aTZCE0a6mw5anEhHnLsyQUQTTQJq9Z81ebVRG2
oJswHZMdmYMxGjl9vc93/eoFmjapkcsGpb6mRxbeUslkMUnsAHcD9QKrp+qvB/4OFpWlK4vzIfV2
UR8B/AnxNKytZ0iO7yRBxDSuWNWiuLRhrQOi9PxQ4f2a5QgnGwZ0vTgwFN3Or4VfiyyiGIhqW0TJ
rOJLVtsWFS6qY+TCfv9WVEGH5aH3tKVF3+12dffulz7LPyOxiZ8Jr/qEushCTIabl/GZkPFlVXbb
UsIh800SfsVyhlje6dusXkWeGVzpe96z+ox65Mu5llqj1+c2sUUqDPV6XbXlQKQSsYqjhEVC0dgg
zrPabcBrSEOHNXs3BRpyA6WFPp16d+oA0zrydKxc0zM97z47fg5Ap7AuLFTrRwWT0CZFadB8nofT
V9AXZRUW2lTkPlBOxKAlr8kz7FBLWZOBkVgLk3ooEPMQjr8jynCSi5YDWqoLNb6NFR5Aplfussqw
BnQJvDFxIBMgpjVJeC3dJ0aZxPCafkZvwiWUAbzalwyJojImGHvqSvd9d2Axy5CKTX52GXXDwiuX
X8vXTIVoFQkG6+43ruJxES8fE+kotznsrH7EVMle5tXsTmUGt9eIJVvwgjEGAHuiBZAtkfqh4gpO
QM/c7hQ3UpNh6bkimwkTt2urBneTNNdNZ2Ygb1kFl0EIDReFZJQVDsxSL6fEcotLGwndJ+pzu0jZ
8N9A0aWG+/6yPhMCQ6IDqmwgmv1ychvC6sUx0qhmndS8rj9bFvoE/Kw4qvHfSr9rutT6MEWkhpyP
mhVrQ4pzqPF7LNTxxMLIqsTXfn4/3/xySwb2z9P95g83Q+93YpHMUDa+b8UeGBmsmONYjjBTKuEE
ASMke3fhJ8jRaYkyDJ4EvjF3W2R+EAeKWruLDi/51PNxw5h0Z9oj+9aYPaNPPf7na4YyJdQuC/Ii
wIe8430GglHv+bDZ7eTUeqSD/XYmGVGI1BnMA9lBv3Q2RBQK0MWPyOWK7xwlXE2jTND1dnNkiZgW
BHKtdrsboqp2TMdKIcvbjz3RLRtfbdhfpVfvpUvhPaYQlADqm5+u98uCB2hs1cZvYdKJd9MqaJjt
WUrlPBWHhvEYTZkjVbhap/tEikM5cl7qFDgoXHauhi8Zv4voIkWgza9mysDGY0UEW9jY9Fql/9sn
p8oEhSxg+buxQrpeL1EjAPwJdmGnD9H3mqgrRgIe7nLRJ+kdTonmW2Kqc+ewWwqZKyhZV+QpLRzs
4KX/UZIGzsfuRr3xK+zZw5DBPpuSfCWhhyM5a56f9wYjA4IC/i5cpncEDQ3zAdYZ0xscmP5SXj7B
i/HAZiPEjEPmlvoAsMXBGmY+XOZRvodiZx1vNhXNt1fYtTM0GPL6Nrkz1owkGJ/OuO/DDUYB7Tbf
TYZrssH9/RMxa2WVGUeqOfXyawDbBGQ247nO0/k3wKXguhVrUMouZwHbmwHkNDayLdtDVgg9PDQo
6a5QDQStQQn4yHNjvsfURp3fRdlZ0ABmjU0XJpaIFx2RnyQm+3Ssh07WGcZd6iKDZsghQB8JnYWO
i15kxKqHy3F1qyUaHggL71gFcn/93/GDsRrrIPpmYwruqnimZcA3xv0bXGEAsb4r9rsJtldwOSDi
yXAtxRY/74UwDvIkoFOUWWUNfLRF0Ve77l9hsc/D7/FzLC7SjHrGEkYWPB5YjIm7RqwAN8z+PnWR
KXPrHlejp4fxWcutPoAKCBI/Qj4e/rtxGzOKvs8HfL1A5DaA5UGcx5rRc5QRGGySIzNUfAAqCVbF
6BW0QBdaVo7ogS4+h5/74era0FTj6snyMzFk7ypG7P+RdGZLiipbGH4iIkAB4ZZRBMR5ujHUUgFF
FFHAp99f9o6oU91ndw0KSeZa//qHV2weObahcgpbBW7Oy8Yee9Fs9304C9wa46+GhF65A+Gj2lns
1eDX2YRjxAHKWWpTF4oQOtoNzRhELT+3lvz4ABBCdCauOqzsA07UmFfHTC18kLoQXsDR2spRyvwk
kE811B9w3oS2St5AlnKgZH0R+Op+yjSdHOjLa0V/iQg5KUYkJgrVC9Ks20z3Kw9fvcYNkfGRTGBX
Tn9CfKSNwaL9IjyjG2PGkTSjP9B5n9AprziQNvJa4WIbfb8YGJODsCPb3JKsGXRPvCmw24F23zGN
K4EBWjvnGedZ9xUHQWCF5deN7ARdqNNpVCXLdDIvw9jv7b5XxvQez/uIAyI8XYMiwJ3FAmN2URZS
3eEPgQkM3R2iNgo6jK6yf3mgpeaY2M0e95qDrYfw6qFcHZohex0szoQhTd1zy6WJLDXszpg7Xd3T
O5pgTwsGXNoYYtGS4wSl2wJo1ObXFTUwEFHuTkE7F9dhdzA/qLhvw5L4HRICIto5EuqscxGZdLSv
yQ/hol3HFUgqtD/RlcseZ+xr89rcGDR94mxnjouvW4e/I3duytRWnUP6YlYLg57njMnVP+WAmJgB
kl+5Cz79G/fctKg83M5jwEefb8FN6TaMXYBTNsOXo4CroJBwpfE9gfH/NxjrkSl2t8LHcrqIYUon
7AnvuPH7lPMa4WUr/vmAL8VB5KdoJy3Rd7iMVG4mYqXJPaWnZoNOGQoIWLcgjWSxR7U+vLOc+k4b
IGHHEobcuSt8eMORV+o/d5BcMLqE5QwXXxzieN5gqYFQ/lSDTsjDh8mcfpYyB+Sj5ww2DXYkb8QO
Q8SaOmo0vhx5MsLkhYxKEMEcnhkR+yLERvw2WDptQD4FA2pmMNz6x5x/y6A/SxDuWnskYnZh+0Q0
vv3RvBllJGWnTIDfc0SnI9gk1EtMJriYb2pixqAKkQvOPSpdggRptb6HV/Qw7K2R4OYC4JvAFDsI
GJE+Wbv0HOUssb+FOMzYXFinG4KEz6GR+vQ0RYQI5+soUzVpR3LQbeVgsEMB6jzmtyn7sjEhiMNK
Z8zCmCgLmYfNE8K4CdANBZXmcmNfAb8Kbh13v/nYWqxYR/wuvgBsQgv/TeDOvuIB5vt7YRlYkKCB
jcG4ikDKh30aEk+91EF+utP1YICXfEfU1Ek2GYwaD5+/lIkzGpNtu/Z+c8mbdocBDyzjxfxPH72R
RAa9XW8K402KmAd//hXFD9ZBGql4j4jkeGkNdReDnWuIHUNrc/q0XHmN7EVrcLztTntughxkMdxy
5Ji5amMMQD4h8uRhteUcQ3cq8RkaEw7Ob6eaMObU0Xg+sYkDH7Nn4BwMHYEunQlI9Vc0iuB+D5dy
QY1+gMtskDzNtxELQrcx0Idm5U1Y/mJCz/HJOEAMd9OkDmG4rveJRDwVstjFdcHU8QSYRA0r4SYM
Bs2CoKjCcX9Gbwo89o+Z8ZmAjmHg6O/UkYxvAOkZNF+Hxs3Gj4BzzUujNziWOVSIiCU2IH4xZqMS
MHy1snK6IQB8Yuu7i5mIBtnevF3ZTug+heKWCHcHhqvbjEp3Q8QeRl7qTAkGEc5PziOQkgJVYxvI
schZ8X+sThxL3WtCLXs/6wyQJ1kCT2easT1njIkm2ZGn8sWIQh4RcXF6bOQZswd1VlCiUr84hNmN
ESCz6RMOjKjbbfAt0IWXO7sRUl5wQl7OIKAs/vDQM3kwEHKKDnXvp4vb4Y5TCDSezmIgyZ1qCG0d
phNuqrpi6U3JX7A+FNSE2EteHn0oDwu3/hf0RBJVeakY3BD4RCLVheHAvFiRam3izoqPDF6aIYYP
kQo5ecQRIlwk2r/P7ul1YsGzOdTgGvA63qPCABJ02pOx/ML87LsluXbwJ5C+6j7+q8zPMb4l2a4D
A/wYdvcLXh0BV3YPFRlu9ImSpBHTmycHzaL19tP+5g3i8uVM4cTTNvKovGR46fMqV6B5WBGtslWF
kUG6YKvaskLzLYUOtHdPQtXrSA6sFxciqzwdJBgW28SyoaEBaWLvqej4HR3drGbpldc/EZVJapYC
TqF5hoKTgVsSdoKSiqrlwSSHyq6ml2XYwPmTwZogtdQuLhL866C7fMBVybzC1YqR0lAd4UUAOjPc
C2ouZzwB80PdVeYcmpgSol9BSXFzWWt6juoM+skcleeBpU1vDuwmqDuMVPLZF6gNUKgRvKEiej2S
70U99VjG+bFIc2vGT1KGqUiTKs8toiXI2rxbwqN67u/ImEd7juhVzXGPIeVkMHspHimaZe7QQjRY
hKbc8mdc0D4UFi5rjuxc//6pLwEl/F6yJZodXfHmdniNoX0l7f4PviStcgn0VS8z7PxfLj3/qKVo
7vOM9k7XieS3PuNVdS1Aj50c1n5PsAFhyjR7X8HRjfHEx9eiN6IZAy1un4naXffu4wiAZqkNb9M2
NLbXGIp2T9AL/N42ZeI4kQ6/6bsaKqMftm6CWQgNtEwYn9E8HWA2wZTm3kX95TuBnvM1XBhh92k+
okAba6v35EXhS7r4UG2s+lj/y7N+DveeOSPVlHaMBkob16Mv+tl36pqjNNxjCEY+DG84kJj5360z
npZ45/NIKmv4BOb4cUSPuGDMNlgih4yaU3rJYsoWEb1VTrUw3RQ4PjVuHrxHVfSk+ca8ARRpTchW
c8ayD0PeQ/7Xc68ioKOag6G14W0JxTal2/XRzXHLnFs0WBrzlH4ES9QRtzeAD/bhRiJoBAmVdo0D
sd3pYEMoMOioOkcMCWlKH0MpFuPA59qs7HrNAAeGA2HRlxcecvSIgzEaL8Cp0AATGZ4DiLiYj39H
yMB86veN6mfEGuI5oV76G56U+4JHCmpWrAS5D42KxUMBMi0o+O5RT/Qe7KnxPv50iDEEwOy8R519
5O1QhzivVb4gSgyHmR974HV9XSkUM52vj+FgA96bCw0OJmFCLFX2OVAvA9pnbwjE7jK47aZpxIyC
kRk51AV+w1oiOPAGrkR4syy+Bp2sSG00N2/B3yDBjggCJmgfu+dXTkfXV7EJkTptQ/p2TEyj74AL
gmiZU+FNprmtKSKc73p4cQiJLrFxSYX1gdMQpTAdZPyDWyx6wxC5z6DGKoMUVZ9i9G56e0dDmoqs
ff59ufc58h7+NHqeAtNtikOqMBeV1vhyFmb4s9aEDpl2Nfu5KPey6WP+3mFdGhejuvE+O8QgPftv
L5CQkrNhUTJHCMFoRjmDaXs/H0OIX7XOBzcTvEZNJFZ7hOUyDtOMilnIr/8za1wN08/zd83kLPd0
IrqPCsSqdAiaddthX9wijg2eQ3WeBcaCx2Cps4okX8YJ0AafCSTnMQKEY0hIuaqRuA5ffkS0SjvH
/MHSwkc1ula8hHzTxWSNkIvB20g33/kX6+o84bIV0/REoa4gMN6KxdLRif3rA6krkEBhbXMNB8PX
tBtL8CTHWDxZtfBvxzQP3Lrx20Bbw9kS1YbVP1GhXPEH+dnSSfM+brXhf3CM6c6oELFcwE3l7zm5
kaoDWEy1+YVfPMWKm8MDCxP6b9hcuO2aR1xPH39cPdY1wVpQv96wBX3yoQcVydwTSHURv0te9fHS
PAiu2Yfqm6OFyuH5Z24GG+rHGRFkHlj58Ln4QqJ8uzcImh//24vSyuFs1ZdvjiGXpNLRY/SwQzyH
Jp17OxSr5nKPxOOTLyGUDPUlRwJIVfuPoVCy2WxuR4LVcOs2vWzKPcIGm4L0q8eV6dEVDY4yjGlG
CkvmkNczoc7uNaK5wLX6ugDwWaknuhbwUWkL+z/mj7tbz1KZRmddPf1Ch5Fzhd/zWBW4YIpWpfGk
6f70ODDrhWIw7nMgvuL3h26GfwTrCDDAhhPOSNq03L0FbxUl0XTyMnwcB56Nwy+XdpkRMAyYg9Lx
rA+rxG9duG1Kh62n8KFWE36EerotYD2rhJwSzofTKD6JpCFZem23VADznMsWDabSUtnpzbYcao4m
e707YxC58PsmliKEXjiiibR2JRMPFe8U5x5cKfYokMBYOicrMd12UQK9PsP0qM1SZ5fjnNJHXzNq
XBz2UNRqMxQ5M9Bx2iX28MUL4Iz53t4V3Oe/60oKb6WDxKXMgg5xD4Mljlgqm0dIYZLCJszXWR1x
ue07I6OcifuVSW2AsyFjilCaXZfGotvejwaj93RcRBWZ9dZD5gUOkNd3TCgpGFK410KJgVxJoseH
eF07dU26FLAX7Ipp6gSLu9P4g5AAxdtQskoODso9GvphfWE4Tk/TW1cjefGewzuDYQcDmn1hMPlt
b6hIyBxjUL+RXs6rsjjkK+/tCpyqObNf8XzceDpjFbQkY0JI98Exi+qJEwVM5br7nEseyh/HFU0P
O2GIk6d0RBPWIF55clsszit9Im+R208GC6QyZgC7G6z+mlxxkQCSlwy3I1eY4gDY95oYLuzq6BUy
SKONUZhF47RDtgB7w+fmlzv5jOjm/zYmgLQkfV2JUPkjdtvPWKPupYDW7OL4HgE0jTouPlblTD14
GOGlYQhzZfPA4YGZPx47MBEFtfPGcH2DHys41+G1osgbDU6PRduzygMHg7JRTuVq72dhG6V/g5Pc
2Xpql4eSMQilPq0Bq6a6218WMGNC4uJxdWHcKnQcoMdo9ES2dMokrPbRNu2nmJ9czGbO16s7JGsE
a7KeOFbhMGDustkP354JjFXCVTOoAbDzG/dAzPDj+qOsLEfKms7qjmYdFRHRbWJ+dsNSDXuXuPZ+
CXhcryI6h+xauLg7YLXp5yITbwF3kCwCw1Yv2SwbiyZECiqUDVTt7BszPqVILrwHaqNnnJLhHcOI
s1+BIBqMNPud3DxJgvOGdojLDcx9S2C0TJUYVw/Mhhea8GmIXmKcJAEoOuB4OnFzJ2pnrwt+brYo
AmYn9pNXvJQXemG3KCb2Y+qvhA410eGnyCOgHC7M037h/z4G+S9DRFnPxno97Ua2FdLGVF+B9a7Q
1QQSWweO9zcRYN9CjUVidKHFePajO603WgS8crCaSG4rZdO7mBvOgykBnkhGiTmM6uh2kPCjSXEU
+mcShT2aMQhNYEFYlHBDUByh9bMNqm8gKlmEThFC6r9NYK4e7duJhEuaWY66P0ps/UAhr65qkBgh
bPGEi675QKa6PyKLABTJtx0OFbRF+P2w+shKatmLcMPl4ILVZwjD1Ar4K6t3wpp9ig6cYkdg9SF4
I4gSRH/mipS7g/iHjrFx3owX4GIFzeQaqw97730A14hWcrGlsa++Fj+HBuTsMQllPE11j4anio6s
8+VtmXyxRH7Mu2VvyaiV4oCT+Ush5abz/vHGqUpYz5kXkVCjoDAHGWCwqgCCMpNjkkbSB1Un28Mt
xoeelAse/R+zFRRmx77feHqED8dYCclqIwCcggYFaQXLsbHuighr00COIQCRF8s0k6EtC5Ey/k8M
7OGOkh5xFxqHmokAfILHgRl+S4OnW2ofCS3Ap5PCBQPNAaq/9GM4uCnDcp5snmVayTHyr9SmJ+I4
Qd7wvXBa1chqBuN8lS32G74s43DrYASf+hcZosb4ylCF6S2vEoMuelzaa9rn1Gb586sg4Ggj0IQr
PImU7ppxPZNYoKzaraH+QyWF8FA4Bs35X+t/l2XCc9XGH/bbzlfDvpuHXz/nnDf/BC/gLiR9mdcC
jfjlRBNGNIyTh+yaHCcO2guJm0uR3HP4uQxTrlvzUs9Ur8SaljSg1Qs+w+UVQRYKaUAXFYR+VEpO
D6INVwsbnGzyoWNCZsqIjSYOs1UfhtaldjOmwNgNu40IeIDTlyq+xkx4ejV9Enud/PQjBsyhagmg
HbPSAIHmHRcPDsUKf6or/mBAfZ+LOX86dWO1k5Ij+Wl3nFm4S10Bl1fl4UZhLIpqXMekhBYX0uCi
XL3pfFcieZtGfINTG/CLzM44acW4Rbg+CoKByZ3cYpGOQT/LicLxPS6GooiO2fyoKusciZLPQmXR
VGwmc7ybIUpyFOXOiZrP57r/lvrL7R1pPKolhncrpkzlhP2t/PtED3pnt82DlygwfmMiP9mx+h+P
Rgje+AcmD9VwrOFZjlsEbdbVnRQBw3YKEqTwG3OXHki6C9Qe5abNU4jzD3kzsCmUBQVOPYoYvD4q
7yZ5hARO7iFcb25Ea78dpR83V4dvfFHTbN6nvLPaKSRe5MdQG77IqvrQJNrpTbPlCfQ5putwHuFV
x91GRiucjlnilFqDqb3P/oyUEQowglGERpeRlshMxZWcuy1FV4jI2jbFI2OpBG1OMANlZh7wxUQ6
OfKwoW2Ce+tzMN7Gr5UCPjEgm5PwTR6c/qXE4uoMrSwYhNiabz/j1wggA9d+Inzk3csFtqdvFYmb
qIfx7YISgnPkXvMGsFHx/QRbwr9YcbBf3L5dxqMzBNUYmuJ/JoR9wurb9F7/3FDqkzqV/f3uerit
wKJSqG4HHETZHzccrBugt/2yDFXm6Q513W/zqBz+m+DeplF14rto3ZbV5o7IEw0Zhmq8EPPfbAQm
JeoFdrqB01FP48Q3oNOKG8T99IUwYp/isnAwN6hEUwfkiOZkR+oijeqHZgWi5Po3bxNjR/olwN0k
X9NN8zCdtfDJELHFlTiPWsWhEQRe4neDq1GoH19uGSL8ek94Becn/flZmv+ihnOuPMojFa+xTyzK
LC15MLK/TnkGcHeUTtKmXXQwM9gwkdBT7jD9g4va57fdYkbHvQXV7tyMYQI0TnfqJrBKhA0GYadM
sCh22Zep9J+yBayAp8nd0cIPmyo7LdgMuP9YWGOC0XEn+b46bI/YbfllyEKdl5dfhBGDh0Eh1n17
htLtEcoH2GaN8WEqbI5cijwfqpDfYBPXkKWE7Nx5RCX+GMI5g5hWbrkQk/NwAy7L3Nf7hnvKWpnj
njNOPQaa88dEBDWVYQ72LUx/rzPBRE2DnYIxBwS8YW9iQAssl3zTmcPJzX3TaYaw7t6hDC160Sxv
O+FrgrEba1mfsvZAz/shXSRzkuBOkNM9Ngm9/7H+8D1Q/VBEO2lz4aFJlja/u1j3kUx8kNsQpZ58
PRM0lJnPP9MRiio859S5AkGvcT74Cd2mBDsm+mp/QbpzuK5eYX+Sxu+wHJJKN78lT/++HCAYBrCF
XWv4v819woZABxLs43v087phFaejzGvAJ14u1TufX8PP+upJAWQD2udBkgD10A69pp+pMATcO6Wb
x3fyOWjdAJTxkIP0nzsDUClSX9+YTNhXTuLcrTUhLOejAEhmoxHN4NAEOsVy81KfzIhxTw7mcwHI
Zj9mc31GGS7lSESMIUUPcLaoCjjr6O/GrMCRjLv5c3LfXil9uHvjJ+PPexH1MNziIRd5745Ed4mc
i0BXXpgCOcjlLx1sV0QSpAP3tk8043rUW3QJYp97CFYGNq9Bjm3BHMplttS3BlGplGs/zgF+SEgF
JAuRFnKkgF+L5/Ci2/F4jJ7JldElsHdI8299J2Ilo5bGoJROIxNDRyqnbkeVAeOHQ3mbigMsuYYP
OvySdcwBLFtv7J2OPNoYhfTO4PDIbQyrQkWyu4UGgASYM7QS3aZzoVLhlEk3vFVkKMwbdGR5PfEv
uIvomnM3GCDILnNh8kofggXGa+CYgocjL2+ta5bDnALnLHMoXe2PbsPe+GhCjKQpVCM2AUBwCFIM
tOgIn66OZsIvznvMIt62SlSWxGIgbYe7jtQMlmTn/2bQibqW54ieCy7sJ0p37+Qb3uCpgACA9EBi
gOFCv8DvXELonzEhxMSrmQx20vKxFkFJ4IVIM9DiUxLqERqfI7MmGkl+iN6QDCV+EkMGyaJepJLk
67VxDzNCoTk9YvL1w5cDeid5lXRY0EYai9+RjWgSH2zmgJJbbgan5fR95tIya7870po6m0pPwa2G
4bZu54ZlMBWmpp3xu/jTgH4A05cFrOpR251+xdOvqIoyz0RNknko/lpa7Nxh9v4Ds+ZiQlzcUdwy
nZJYwtTtgl0HF4PaNDe9vAz6avDueR15p1TPYrlaEAfIhyLUVP+6XHfEVpzwbJt0OIhOILyhAOYv
/DBI340IeuJVfoAS2XQYOkMaMHAMFftrf3iNsTnIjykPjOw1E8IQGBuupeR6oOtj2E6mdX1USRdH
A8ZgctpsHqv9CUbvrgdlHiI/cvodGoRmDZwJ2SsqV+oU8QvXcm0ukCX8G0pSwoFuTtslhEAFEz6C
h1w91NflvEj2IUYx/nuucD3vw9ui3PAS2p5LqBKn9JNxJMsa3PkfTi0uM4PFgfVcq9ucFpoBJ+8Q
SSWH+AlYBvKuyTZOWf2x65+dm/YnuuHwfKI8el4G06YnVBZf5PqhGiKmyjF/lNew8oukv6K2fm/z
HKCn+Pstn0seaQpa/UhVPZjy9vlBA2Jtl9Bj+dBJwWqp4G2JsezZGLOlQSt88/xoDn0lxRp0biYG
jSiweTpsoXkgm4vLeLdBxDWEghf0blSiVI2/DX9KoTr7xZ/JcyQkr4/zc5nvjJl8rHfg+hmXhekd
leNE29Ef3OnBaCIuPcm7wWgC0hIUZGnCHIxhzXAf9rflGkaaEqSKUxHxEjKTZ1eGPcNRfkk5cVBz
w2rkkpTWfkNByEVi+EiDwAcygrYTBfXjQvdAJ1H+mefrqQWqvFnvSTHpoIkyHZ0xsnmRoILUGPru
NB3XsTTp5y4w3x6hrs1EUNlybfT1J/ks0D1PFGac6RE54RgTG4aS1PzGwwY9mrCD9eCEHkEORvcT
kYqzfoifRbDf/o7XKZY8gJdoQshP+f3L46GXfQIE7rFZ6y1689dJTh5HenX2AeBgnhZoExhe0dOJ
eLD3mVVPJf7YNthQrABQxYExyie0suYJ1mv6hyczoKq8IiKFY0QBVQGSPeC2rR5onXFhMtev82tZ
hTrAcTPRF72/+1EZWPV6MJYhY1fjMtAusITlDb1cTTMAdFoxJJETI2qwUcHKaPiYGBdgGzFABNmd
cUYgd+SMw+SZZUHzztnGMA3lIx7mmKLTZQKQMH5Tz/r5saVlAeSHAwMewSlGPBiuqH1lWvOUrQbL
LkkPGqfgihof46oxDZO06/jqkzaV4enROikYDIgLjrkifbhC0PF2tv/rbTE10VGLhXUTPVWvfyci
2qEpv1UOrcGX7gfADCzjVF+Q7d6xjgZejhShjlXJ3AEYYyi/0oBoN9yHS/XPKANolWZisOvvPifz
8GYKi9QJVF6JDI542vRjuVQ1evt/Gtq9ECpj/IxaThD90NkanHALLuQ+eyb90pWODxr1W1zBHr3w
DvWEbprdi4MBUsahZL/HKWb3OlWs4E3JwKuA2cv8nI4EUn1/zNmCH9xcbKatEEOxl0hi987OsmRV
3MkKM1EuZVGvH7vs1KLdjt7PgMc6xyFvKgEqMbnf9Y7PJbjPdfNewELLIX5s6nPOI8/Kg9rHLTq+
1i0HzF92/E2Yf2eMA/AQGgBXslnb+HTAeX2LgkhHPmU9rnbvqDNelHnizDXkoDvhXijUMhG4zLxM
nNrkjHmcEVjSXdEvOhTUL/4y+tKMG6OU9jz8zXrzcnMVHjH1asClX5iX57g+cC7GPAb6lseCEzf/
p5oDnwBmB43ED48H/yBCNgl9VYU+HF7cl9EE8Dr+zkS/o50k/gVxEUI9kD92BVAh/pWMdvFwgJhi
kw/+KGE7w34CQnHfkUDT02W8DuAncigv9XwI6bUxPOnmdSRBPIdca9MuYKYyTkfDxVkKAX6luINV
dXPeaoC2ovf0W334zoK7SlByrA9Ie/YenKCUneCa+QTetsEp3lpfEv6ewyuRc/BPeM5QUUIiGDDt
tStsnUisBPISTlaoesk9NqZ7Hw4PkJXYDWhdQeVh4b5CYwnGDv6p4tvWiY6qBeVB0yJ003T2LWkG
vMWqHqkM4zvh2vTV7Dv5jKh/kY2KsTi4OBKTCtyUiUmHmZkFvCd97fumxyBfPrxyG8GO4K5Q8myF
QJDMo1I4Mmm528DCKx1BvqX0v0PFp0qz6OcKhH84oGLB8rGZ4r8Kp+FzGYoLzwyA5EpuErTZn/3G
s4EEvY8tPnhgDbvG50UXlBb2DMImuFu4xoMkePuYsWYmlNc/Pk79E7ecuhq845fI45yj8sTbB8eY
oWVIE21G7dWbsIE8eG6zYbdCNcZcz6BR8+S4nDYzTbgK4omwbNcYTZ+rCXuaNLyNfwHBRud8+6La
tTW+Wwnf09v0syLvhvDWBjMPmeRDEuOE4UBBCLKg+fkSiRvaxty8VuyK3SX/e8/yrekR9LDlLsCH
+PYv2jNplhkVMm+Tlcx1YJLGZ7ZS1ARTEFVtXiMPby6FAMBpDd7k0omxgkmjQjndnN+M378BlThH
Ai39nkQEIuDgx0pj9t5+6JF8OOvzTkpLgdZxaE/0/uZGif4FIXGUM98zOo6Rlq5/S6BWNf8sjUO1
JbwwPTEA3VLcv2dEAmYawi0BBYlMMcpKqJxM0cPXFFGaIv6ptwKp58d1K3Z6zO5ufY+B3QC1Hl/N
DltCVxXw4rPnQsSlioMaDZj5PtcGcZEMmEIqZxIvKRkxbaMHAOWEkEfreNBpa+gr8bd+C79b2n+4
spsPYVzIBFn0xEGBWTZ4ofITLcp20WpwYP71MDKEH9+nUerg7Fvi5MAlbsnxaDLv5739PJNGY4fM
CH3TRN7py/6cGYG6azegIBBoeJC6mYE1l3gmDajFmGztshmj3xpNITxumdkBozTkln970YQgfXGx
p/vC42WGytb6CRqsb4D0/+3qeelQ9Mlz5GIcSukK3tSyf3wv2dnhnu3x1HsgA3OuFM40Ig2tohg1
YcGLNxmdSkYrx7lHd2BAW62dh6hB+pxISMNLr63Cr+q/So89qccr3mLEx/HNO28RqfNo0oFQJ8J5
7+y0cXCiTnGhxUiTscLLYZ7H4WmCd7X4KEL9/mwYNb+cZ+EWTPMwoAAh013iVK+ShWL578a0BVT2
kvVtQLSUlVn7ClOKnZp8wIY5Lzn8YdjgmPeKcTbbvxyUh4MpgC6oMJguVyC/vBkuMEqCj8IFDrLz
fY0rIRSFf6+Vg52Nn8+/mTr/Xaj48CKfCtM8AhOKWRp0pBwbs3zJbjSIMOkjZ5q+enaPka+sSQnu
HwjRpUu77oytNm65PWGOgX0VwhPEbsqYpTGDjfuZCvZP7H8n5e/Hwp6UCeF/SY+Be0Y2rqD8KjtK
pZ0W/yDWIGcwucVWc/pVqLv6BKzRhO3IGJUtdASicquOGguOkzq3izN8DegCDKoHR7YZrAFEi0Pf
RjoSs8hFzx8ET6hpyJ3YXe5jmaHV5UZZ59xng9G7tt9PDDOF15E67h2pTvO4v00Racu0aNSoA/qA
3xnr+B3U5lgNn5howSMOi6P6T98KNRyKpn6CFTPTRuqmWAwAdGtXibtjeh4smqn2tNjdK5YoCr9k
P6UFXkpr+fycE4J2UMQz8d2Ul/7VvQF6W/KIjFemMfOOCm/3GYJugq/4qlfH9x3SkYoMOZtyjkof
ry4KLm45YvMXViU7lsdcn1NBf07cVyDWU8azwI3FoZ2v/17eiEDvQ0YLrCXz7vdv0X5VjHhAANn0
rXBLzyJtbC7lPx4DeVUcigP4STUhiZd0CSydQPvoixnjMBgpKE79ohIbCINLJK6AiLTnnApo1Rmt
AlcAqQB4cgTF6lJQH03BuuTXQdCSLQImzPl+17soEdsZBQW5Ecw2EPmxSohOOrxnorKAtMDGCrL3
FS6fn7F6kDF8+4fI5lu+kWoISs2iY3en6wPZ+cERJivs3ys0VuqKeZR6ENkqlC944coH8lvINCFs
LAMAfJCDcAPTda6z/I8S/wcQyykREVsAVLYkwZ2YMdMDLLqG7xnFdqifm5izzRWAHkx10iCBVX12
Xiidkk/A9Ces2xXE9I4pM966UxPDwhm0EcRKjjkTCxaSDA7xEUz8MMMuSMRNyJN6hB88MBD+Q/iu
f4e0jvArB97mTyggsYXgsxrTgTkm1MlBwJwSnTjupEfoMUh2H/D73mG2hnVhFyFvMOT4x5Icynq0
oOsbYglsGwG8bASRwpwZqzubyAlkhHmSCnwTElXtvk6z422VSNaEn8rIAaY9krwBcpoMTpTwHRa2
8efSGZ9YR5ynAaJavm9BmQiRirrd/oYmeoGCv2XuWYMSA8VsotiGxQwbccLVPVIoQShnsDNBxThj
MvFwGAF6pIdgNYW1P/sIQwKWNYSdvXN8BKTkws9hhskrxlnJv4eDmXj9gDAo3HsnjTgO0TkOljXO
GmGDS1akJmasR4wMt/VIi0kx8fDeVoMvrFD3iuy/c/QHLa9oMH4MZXnoGAKeX4wb+0KG9tAsjh2S
uc1Dr3LpPGTg7H4Mh4wtVLIagDlOsETsphC48YRxBJchllZ6gCxjVF2Qn/Da8lU63lJSDzNRaLGu
HhEbF6ZCDh5gttAWYCKwQCAP7x3ZBpQAnNyGCBh8BhALuPATXgh0ZeY0BvxImBRzzimuCwxP54YI
CHE1EyhKAXsFQiOM7aEk37j8XwyDsP5G4ezN0Nr5nasgEKmtMewFbmsxPOlIsQ9MTsWNLMEUra89
JoncoY2yj98h+lJbKDKp7ggNd10rSB3PmgAgc9sM57Tl84IWiQvS/e1ZwtIKlQe7ZlA9XVpHDtf9
H36ZvxvkeUzyyGYZNSMJZLnGDFDfYdyjQQe8XorLd6O7EAEZiyg8R0eMB5x2HoIcByYOr2hkbN3v
Jy10NYZyjjqD7v242/Sqmz3ZTcV4P2VqZyvHX0iOi6X7ZFxzicoR1f5InxaHF1xo5gxhBV8KQSur
3hcmjj/kBWxqqs1ElhxEpmgMhdHv4PncMi8Q7g4mUzIsjD1sYp0jBbzjq9YEtA+WlTFSrPN+yGMM
BgOFUxidH7lZ4cBZLeo1PhIuRkZuayVguiT6CFd/LuwdtQ2aQTyDZ3ITy9q40oYFawpA/eoNuBHk
qSCYGdjnpEGL8MY8H8r4kIeXVjVmY7AViJRiQXA/6FSvu+qYO9cpOS3LNJkFVsYX3VAGFfZxYMWA
zdbeI2CXRlCLM5u8FJnBeX5pFPiTGjeq+bjreuTTxlI4Rr2Aw6PrW338K03n1hAA5b9+vvQc9kYr
mpfGfq+IEWd1TYDHrNdosfjxWtjRJXtG85ger750uNnJ75QvHvgbMDp0iH39NxmQTqrPtb6UQ05W
tjT0brjZ1EgBiByNMEfzH5Q1FYO4Z8TvUpJ9DIefZSviBCg2GXfU6B/m2ep24BBg/PL1mODeI3Oe
MVBm2jXCmhGnGq7ncD/WHp5586roIZEIlDNsK1xkIyq+PURtWQPBm4YqqU57mPXBSNU2cF7MkwgE
hD1D54CYFL4dhOYbZzV8NaxKLz9OqMn7FsC/g1xzZ9v7iYwtmggSoR7YxJFMd6GjKlpHJ4ttzNdR
ilDYwiq+ENoF0sN3MEfOZj2ieTkdHz4NNv/5RxRr6sqoFAlZax36MV3kmdGa8XOAOxNAcDAscGku
c7V+rAcu5NV6SDkklgbyLx9eHM17yOg4PRFMB/f4QENRbb9JuiECHfrmbcqgWeEnmvj9GxHQgCgG
4JqhehKgHf+vdafyuPbwawbPWdBSla4WXJ3niCRtRNY8CQczLu72T3eeoWgN2FwoOV2ccNijik16
YUulFsZvK7wG5kEUuvQlxJnIfw1VEBTeDzdxjMse/pu4IyFhEkV0jy11bTjsKHsvfbrZUqYgjtmv
MwmR3m9IR8bobWXQQhh+36M/gkv43mGDIU6v6W1U2Kfx3vLT5I75ARSuffBZNYddaS3NC6c/hKEv
g39lmHR2WE8GdNNQtUnRwS3yJI0bLCYZCrIU2Qcr0kykMZxmnCBgJWDn9Y8QvtIIKbjhtEf8QEtB
+vYHN7ueK+s+iU7KujhDYt8HujMpRsyxeOynGF3b+kzARNidfqxVPlkJ4viRIk/aAk50a3OLUTyJ
TxlhGOJEhseLWctgJv6O/dcoEyEKitiiUfqlogvFuecZEt3GF2Zuu37FHrvNdE8dayPlC2Hj4iPO
uK8+4jxgU4Rbh6d14r9ZBTEir7ggAxLknxByjGREWsU7fsWMRk4FLCaA9bokvGRPWhN9CcAgzRLv
6c+0AfDwr3sK164iKk8m5h77iO+3YTP4VIZQSxiiM+ojxkoF9QowvpFJK5l/Q+PvxXxicc19I1KD
FiWQgV2DLNg6sN7QxNDbg7fgWcqmikmTnQVlhDz4ivvkz9etGZtVzN1G4PgU9f91ZKJtzJbY71gv
DHGwX6ReY9eiM7YLdPlA8j5l1/F9BkaeU57xAS/xehPEYEjnlQfdaN1iydi44sIxtfKeHkfq8nZG
2EWMA1/EXOq2/EIdUIYNkQkF1hrZaBAKo1E2PeHbcLVQEJlHEgOpqhhOQCuMS1KyIJMr6zfnNFZs
DUTGlKweiRIQTl2Anz8aKvGnCSdBJqGhQtP5DTln+yw5AwNTxmU4AdGcYaCnzUj1CqFwejShfGEN
ZrVkjsHWRtF/D3tzg5Cj/0g6syVFlS0MPxERjKK3MjvP042hpaIgyCAyPP3+snecjj69q6u1hCRz
rX/9gzmkyxShZTg4eLndO15r5wS+M4kudxY1h8+X5UlPi3WE/x2nV4JgZskUCo4LtYwj8O2uJrnr
3LkxGEY7G3osysTvWA74LMwVn9bU4MNynJUuZBtsVxAxAQnPxOFEQSxKlBGTq7s0U9D6lzbu2HZQ
WwD10ooCqzdpsbbQVhwtmO1OqB4bLhvHwxTogticZHo+oozcxkCYgJ+EiPjJsiORDT6MN39zfUZC
14ib9W847zjluZRoIX7URLDdCyY4fZCr0M00WylGFYNwit4BEr1ZzcpNXf0laHHppGL/ZTN1NTtX
RWXvkK2K6KgxqK/7Kx5F6ugeWur+tAb32gEXWzHXavKchLvnBqkOzDtOP41igfKfILQV44ceQuzZ
CXrk16U0eUcw/ooDJOaniw/nQA8E/AL8Q78CNbtzaUcyxjffZqYFz8Cwe054bb0BSDWmfqPqIZLv
jAW28D8n3qcH6KsusGJvRS/+9OrlgLy7lm/pT/HJ9SuKpcJGeBC8LtRCw3iFEdu/SofTVLTBPU9v
8fPUYHtsjdwyd6o9q5nrI4IaYrDsLKFQIPvvzzBmt/BNd8R+32J2zOtOvi4uS/OQ96D6KWzFLdzG
TSc/W/Uant90oi8Ll0vEIf9/IbnDbYyeFVUSn8Pq7d74nbCP0pyDlOCnyiQP4O09IdtveOkfRstu
ztSKxx+hdJjYWo5oKpxFnmSvs9F5vCSXwV4K44L39CDYxilWLRSKdsrPDxSUDaMtZNhjuY9o3nsO
oi5UgOPMcpgR8hZICDxaVbtio4DpzgcuRpJ9SIN4iEAY/iyMooMMG5BeyW/mNUefslaIkxzm8H/O
VrfQguwvd3onmCQTfRURfQHl4buVx6ov/veE1S4tJFz3ortkY67DU4srNBNPnCTpELxkxgu73eHf
6uitcpwN2BQgs5ui05duJh/BA77u1qDRGbuozaQJZ6LWxaJc3fOaZCAIpyBcAYb0esJBEKxJOEPR
6aHmY9m75V4K0lHsVvtsmu/fW8wnTKZuw7dXjcmyY9jlUNxhB23agnMPr3AI3oZhU4mur3SWvD7k
qgNEKdSyDXNeSDUMil9TMTSbwr4pyY4S7a6QI/ePPJdWsxaBQDzGnFEnmgsbASczZkv01uhHeEJV
kiAHw3HKDaAE9OGlIjy7zrvJIWQR6SMIJZYRUOqzdBSxjfPfErpp/tGLeHMIFHhuv7dg3rSgBN6g
BsG+Zrh8OrZio51nodG+WbgbWUsmXPCmAQBZikxvEbxVYwwUoQjXfurpq1205FrwFu2j9FnogL3N
AnqKhf2AY05uhIez3fH4lD42FqwPY6JaEDNsEaCM5faoc1HQ6q7MbZ22DlZIb29qTMQW+LvR5m/F
vv/FbwDc9Oy+pvFJuwKrAFyVQnFKXYAJ7z8GEybDnM0Akq8tUCcsPFtbAWeF29TvDfcmoABlG53u
PRxJGF1Sfwz/3hf11i404IVuVLKNEuyIwIg09p3+qC44mgdd8GM0jlfKiaEpGAu/IFxUWKdAsRnF
W6TkLea752M8MpkzVGK0Yl5hm4A/93H2way1P1SAk698J/LAvTZGKAKHVs1xSSAuiF0aeJMHSuQe
gPSA8ZRLebuBPAeIDYUdiB0CEBZDNQd6LPmDy4ABC8Q/c2jWfwxF4dJmnHPYTKKIZSbApv/avkb/
RIDQQKTZb7iPlkw7GAhwaNL0ul+LJ+EaHw28nBxONohRpQeEwklDS4C+y8H2GEFqS8+mc0DZ7L+p
dd1wO0bEJlkiiuqaT4WXfOkZVLxvMJZU5JthJ0rRuTXnSBahe4lMUmK/7dyPuSeCO35e8UzARakC
0He7HKt/qisTPFDcmWWzCPBWZDxUjdFM4YnC2lMCmP6eFKwbfjTT2v9tgfIsbYGD3IR+DfcDaNY5
JeNv8XbPuHoxOTlya0YUy4gAM44iqtz9h4VIYDzHzrRnPde5dVU9dK2USLC/kGWfvZKFCrWPVc/c
htEBlQdxfQ50U78b/lEXsMplL/f7dI9UKDwPdLCKx5OyTSYC5esPHyUTzvk6CQYeZhTjBd5oiAkT
+hu78b4NGrrGIYdzHU6b8d9vlDl85whhnQuYPdORhm1Km9nasEbkwvWiQBBeiSNBGmxPBbUaPx01
Fitpyod+MxOCFE3e0G+RLbTEhUr9mcEjD1urXhGyTWFOkwMxdpERucruO2WwScg5ou1mYhwQ+wsj
hedNPNx9tj7E/ZClSi/xp8TlQMxdbpkib7opGyB7fXj5Tl6zko4TH9r5Z/31uNrue1ezs2bWDQUR
jcDzxgDJQKqADRxNKfqVtwd2weorhg8Gtq2H988Y1wYXRNcWX8WTpcb48wwxrbILHiuIbofS8lYp
sV+RHcRLYXDNsCUZoRnZsMxs+Jkw+Q6w9kDwqOF9iSMIf1RpDSJzj0cAm180O5iapMvsjjOsb24O
ipusaGwXMYsGVzowDLAL80rQtMiOFeDFvfGowxIAnfsP3ROdO/lQ77VyFR4kfaTpxHkJltdn+Z4n
6PERgg/JNbGg/VDuaGNtb4yTEZDpAl4g/1x1xKxGhN1/byK9uOP8x59M480ShLuMFtidE2sjQlpP
5GFzzcXWaO5hJ114iZOxN33VKYLEoQb+INWQ+dmpGyl/S9ZzY2cTE2zzCa4Zc1IAqcISpU9lDr3E
FJ2HSRwQqU2EAQXjiCgY5zOCKsr03AhkZnlkPy3z2YdPHKO5rpzDeyIqQND+CaMIItIG42S4uwrE
pp7hQkGB3fiaH/1lIJYihxGoZygQMGkGgggJMnVNBlUoNSkE6bUBdj6U5OX0PUdfTYk4qnBtf9Ea
nD284/joHrI4N/FFIfqeNxjVRfMeZBIiCXzWeXJSNnymkzj8KIbv6ALZrzCDpzT+LXCDIC4dmzWg
H2b9DiwQoqHOsN5XptNfl/ZC8xn5bfNl5OpHPEedhNNStCbvAEUGW4dyBUo54l7PlcBmgWhd2l78
DEhQp7R/wwZV3MHcr9eFVw/HSJUQYAAj5Kxn5iizIgjHNPyjPlnG7IxbXNc5Vn5jbTa4mBTuwzkO
vpgHDeagMx6cx3iJD5ykWN2es7+603qvi3U701wGAjIU2+kzYK49x6tQPAb/HkXVmktcZhTZ1hUE
k24QMI8W3AMsBaqL2JFeY/zot68TRvr+e557PMGiIzp+4LedIPph7oyf//4DjpVdae62iNSc+I5l
9gp/mnHu0aRKVOTHl8NZAY9mdn35+GICcf2cVYLog1ahca8QTFb7xrlH/3TEHADPuXgr0s0YDH/o
1WALYgrIEiXfuJMsY08nPBXhyCkRj5xNz7lUL1C/guMYRP+dF1C0mA4YkLt3vw1DBeGjIO/QJgJ+
UBZt2Kl0hCb9EWfcppo1tzcH37x3h9YIcY1fLOX2jq7kXxVAKQzf8HwkynTM/d5+toxwOdYKfNS4
FhJjRUC7RYy7MU/ADFZbDoBwBXCGkI/zJtamxuOziECedjLAMhYWxY70oAqsDTOWaC0Yzl9HdtOZ
5A1Gr+DlGD5nPXLUNZp6fAN/I3X+2hIw9v0QPyfmgIxw6dI4rOUjEABjVwajUWdrVJhw6UDFU4uv
VxhRf2wmqPGU/E+gdP7tjcHmZrB6zl/3wQy7d0fmgM4paPhQ4R2CAAA/ZEhe73XCAmjJwG75f/Ij
qmVl+JdnOT5Z2LtUWw6POZovZ1WiE8ELK/4zLo0D6XGSsy2ZzPAG+9Qt1tIVxQT4SnknkyCbYFBX
LMx5Ak5DLw+LJkUmYgllFGwH2PGpU4GJn7ixwD77811/lKv2HkGdCbilrQeblv5krywQSN96TPzB
+G7fl/1lpHQDmWN2lHO/ASLhy3EBIcr2kI30XmStUUXBo4BK26z7ZMHw3Zx8cIkAWMpLf1Ff2stv
Hv1pkEaxu3GbIDr07+3pdyuX5TLs8fRKe+mq1e5vLm+rKZTblikHxyluMft2Wy6ZpNXsLuXSuJp7
aAHLbA4uRtsiTpXMU2H2fb2nQ0FqtfiyvQMFWIzLwuLWfCRQCpsDBTRAA/HdmBP3gxinciQ+69eM
6d+cIZR376NmkhwJ1KvwaxcDGDC09/wzYv3WlI0ZomyF5y9eCkr+0vA5zqNl4eFz6LX7dtxew3k6
rSg5JKjv1UzzjWv1jwucbzkDWM3Uoww3wFelY7pN7xLMWA4OABP01ACaG3nVLSok27DqNAsW5Av2
Ghj5agBV6MFT9iJWnD19Xc3etw+DuKcBL9s2/hGU23t+5waKRwxBACUCXGT4XGAO2H3wBI+SmwYh
fJXftEuISuaY30KMgm8Nm9Slx/18oLKKN+ya2YJbbrJvUpXg5HMQQa+vcbZIF78N9YoYVIK43vjt
/185Lmupre5+ukX9y4xS7tsSVRkYB0AhqCxja9A6SGX0AtGcSnTNIgQzlUSqhtajHy7mIW4iDXSg
oUmMyLG9vG+UQtWy8pQ9oFWyzbcJu5W4d3yNXPg1+fDzchvNeR7LP6g/pd9eM304WOjyUBaZLPPv
VL6+p8UWYhoXZR/O4WHM88trVQT1JWIWdvnduETRgXXbnpjSMnSVDlxrLLJ2H8awf+lCOhh7dNTj
lnO9N8J42svZur9AP7CTEl322aR9BZcsIirsCPt5uwqeUG1ccQBjZwmklwUQszhaDTeiZcX2hOFN
iWl15pbDz1bbY8eNM3gShOgvFm+PctqplmBpmaiP6UcgJrPejD0tTXsv5jwbZSw8dyCl85CBbPOT
wzVhQtzDoMQxD/B4oIPOBn+Q1aJFvjewapPW4SrZnadhT/DXIHc9C+QofB/sIH4Hco/ZwX1jBl/n
4zBwYESKAJu9Fi7sy8JJ5wPSCdUNdy72ARj8NwN6fgifnruk7DFtg0F31W8JuAejk5s5xYrO5xBl
emTB9kTSqLOqVsUV99hDccFEjzT3AGUWIwz1cX5wllBILcPKhqnSx1xBFyAlDEWM38K7IiibIVJB
jK0gdREmNPCM1uJVqk3vGO210+D0nilTACXBqoYeAFtGKDHb00fnyWoO0rp3atm/lt1fd4DnthSQ
Z+jc46Ab9dkbhIddjzlaN8EDN8gmg3l8Gczlf7QvuGqwkKkmVyqH1vFrYwvFst7TUN3z5WcZ/cEB
kC/9R7rJLwkQGsuU5ZA7L+ZtOLr+c4cl65fG9v2IDtJVgURPdUQX2BD1gveNk9yTLXz48AOvRsye
ACbQUVNJQMhE65ZZfdWKIclAp4LVDjXZrdwaq0UGpQMbcT160W8yrKnonGgvXZDVHzlrno8GMhjl
M+7d8J/W/akBnWr+PRCCNjljHAYE5RQT1kMJeAc/YAiXUZUWeNaABX7e98b02sz7ibmEx84UtkPY
fX0Gw+A68EVYl5vBhj9pCxT6hJGQaVmLFLP3VufABIP53tsYvxs/A1NDaM5ABL0F7AcY+c/ho7jn
rG563dEXVourY0kxL6k8EC0bP0H2WNdjYxGBzQVy62evbRkFPOsD3UlDr4TphyQSO29gtKejF2Tn
ColY2yeA0OYXky4ogm8sfnIkBqwyHogSGh0sBx4CSIMJQCC1Xp+csiFMrZoemq4bQA0uOlxBehUo
RE+bP4Nb9VgX0L9NEg4sgJuljJ2BEDkqEw3dK0QbhpZAPlTReNFQj9AwcBi18PMYIv2YAyYXWZrA
XOQNuFQy7EqgLKNyEiodjJkffH2g2D9ucoEhCNWDxRyQn15jqqJZvdbJo+CjeB1yu8T5FcKvKHs6
EfRHyk0/m0KOn7ZL3iy+8BMz0+MtTGh+2FyDquaPFqYfqs2dOs0fzBuZnWPrB5wrP9QHjzn0wAKW
6qMAboHsh3/Wi6BV7PNySDBsh4PDi5LoxrZ+xl0duakJRuAHYBo5xe3Xzph3w2T9NzflsZYVV2pt
KGKDp2vGUxQlLTtmZD85CYrIzZmTvHERsRpFRHHkiEt7tvxvYf1ggYY0mixuAtysPmPmQpA+fyhu
mMWs1JO84ou1OVRMBzYq5JYvbQhj1IM+loGpCAWFC9Ku9LfDrckgh94KXAN4x8+QyWj67xbBOeLI
mXLj0glXu79kSVC38Mt8OpRaq24SjrugWUcLWjpmpK/hNaTs3sFS/M5r1lDvwuTrH2P9mN1+EzZQ
CqHegy2STblG2Uo+719xUxkgccJwuhl91KeCOwhyBFtZYVqM8YFiaft0nfpqwMRyMIbTbBCH2FjP
syuH2OV9Rkzn+Xd8FfESFdVTtk2oikhDSC3W0P+JpAp4jj9JCLXkHqsI9amNFucFQ/vF5WMOtFYi
l+KXV+QA0WlnTvpdv8OspI5704b0bLKHq1VIHQR9xVZG7ItYPKKe7w1LRvVPpmrPP7RrUxnqVjH/
zp9/sByR+YCCwsNst8noBbWVCQapNSHt5tcXWBKmCqf+VMIk8jxDkhx812X0AGjDpApCy/lRbNLb
b1PP2hN87ucBGzFh+Fj42gx9HsUORqoI7KS18scjCOlf3yLb3OmXZvPFHZjO7l7cGuKtZ+lMnWsT
7hKE62rFgBBMBgFb/9LfSeQHKStp162Y7B9+3Ofte0ySaIPYAewBXjYsG+blmoUGvABZQSy31t0e
wPbXgxfq5e4TET2Hk/PziVpxIVbygM9rxLScNA8dMPrr9dbtAYm49NDHCbub+9oqxO4pPDiPisqq
K4VHj94TWg1q5gGsTHqqTeh1MFyZvD9vWFOgd0NcyAFHUQab7R/p66tDzbF4OptDvGPicuaw5DXy
Ef2lC5HzxvfzsGtzdXp2fvc4XDKPH2Dmg2FNbgEasVt+Lozm+9Bt/hR2RsgxF2zOeBP1gXLQZey3
x0zryDOP2VqQ4jH6Bt/IBDoPMO3yjJFjdANb21VvW6VBTecfBAdAypA6NRA2GGO9PsMvSbO+TP1X
WOCwKSGhe+BEB8zIBr3hC1CCmW9gn5vYyQ7G9nmaY67GsnCxXHtBYPlcGr6FrZfB+h+7bUW4qUXI
VdgXqRotM3V0lO0Dy72nk4sJFBujOWcPZ1PEECaxEX+StkfwIYa/8iIh+gIEjOcZFjs9u+FS1NSS
yGUzW5cfhANAtV4zdrfshv3s/js53w38Cy2GRTAezM+xSj1iIz44JzPlwgMO09wV5Ds62zTEEQqv
s0Bi7otChNKXH3hXYBZk4RDHrQR7+AXsWA9KWRpn0DiSaUucHmW6jMqKIMb8sa1DCoLKF8QQkqi6
ThwAMFhpLZjoBbAlWGGTt9zC3xBpy0buc76U8KSAVXlO/5A/Y93H134uqSNsYuCmYEk40wgHE67d
62Gs0wMkIyjFU2674oKGKH8dUTqCoXwtL3oiTPe6ec9BovSNbFWb95jL9F1lLo+kP+J3F+a6ObIM
yl25pHYx9527C+f0LM/KlsaYpzCHIw1hRLLIBdI9mRkoBF5Dt7E1nx1hw/ScNbWg+mwFwoiDFWLJ
nXbon3okqBKDOLB77K0WEcxrbk75eO1Kh3P2O+EA5WNwnsZ9C/s/Pixpv4iSEsr+WUKkYH/yggbK
TIRi7d/3srF3x3p5xuT0wfKgUGh370Al40zdGBQFPPQtjJ9JqtFPDQRTk6z5gsB4QdDAObYONLS7
25rC64grBlsqONh71vnylI6WFpARgWxjUoMksRESlKY/RDKKPJJ6TnxHaA32EEKTgVNt6221xd/t
rgGbgV64WfAcCMo3SBykultBj+4aLpPleAaKflLAo2KKny8WLOAFN3lFnolxKw5YIFLrwL2R1tQd
FDHWgasPQqtO1dHzaMBKvPGYAzPWzq7u7KenHJj7wpke9kn+2JTX3ox1Bb+/f2HF0dyxFIVXA7bL
s9jPgNHXHA/V6bWkuwBQR69LPqXL56F17aFMB34JRyFGnZ39vmJgFE7ltTJiaL2sgf1hHAyEAzOH
Dwc1hl+6U8yxvJ9BI9yDLU9xEDv+UO71rlR/zOQ+Y5R/ue51NyQl4b5jFvMTUhF01yRxOtI4nClv
5n012AqF8bC7GRtzQbSusk4uPJ3vDVI9hl8PzjS6GZ6/gGebywtvTWw1rJtv5fVGxS1epQQS+PWF
A3Oe3hjUnHWil0eob78i4Qmg6foOBqIQBorpOckeGrRGEA63B7+WWQkvQ9SR6M7oDdnpCE469e4D
l/ObF+CmPzFyg4o/ku/YjdJMYWklaLYvYfnCX5j7asuhzylcntTte44DowjIuOqo3N9HFnJ0ZCcD
Dsang25OCJlwEqMsmqNIEBNAQxCbLK7bO7b7iEs71LvCzwZpv4tMjN46JGng5YZL8z09ZXYXOVq9
iZl8Eadov4hStMN97g8UV1lQOMmncMVujYEYbQM/iM0nQ5a0wg34vYiBURF/M+GbxyCse2q73vHf
AxyqLm53kaXecBfxDd3DaP4GBx+f1leAok23wcEMp+IognuHM5BpM7uZg24HHHezvk2S7R+p1f7A
I+qJMUN6McixO/sdTWH98qgQn1eAMtpH/UYLVNAyc3OxF4OBxY6GqbHd/r0KakrPNEXAhc4oc4gW
QPFw+9A8wmqeq5aCHxeL5SsMijX3uiQ7bYBcL3G7i8xGfvstkSNMYk/g1R75MlWM1XT+ZPNvKLum
QCodvFwKYQ4jdtPy9NnyuWBJTFXJA3xktzGmxrLY1X9k76J8MGZVcRjQncR9d9CSjIc4ArNJ3DoR
loaHaGnmQ0L63nsCl/nJRsADiw9TXxjN8z5mc9QbfZ8BJ3IZKCwXtAsvUBAoFo0Nx72jgeAjc7uQ
YKpDXv2LOuxPot7tOz+caEdn5uc0/kPyCe2SK3LqD9uvRapWBmI5Ukwcec0dmCvQ5aWFa7V54uhx
LHqusuurNqlzwVm1hX35UDjz64UtjYBQdPBt7PqN5fNBR17waepND2Gf8UgCda2SbTTKtlC3jGN3
i10Smumdbq2LohyuqDHD2X/NOcGbq0NUffb50GHNQdWCpe0AINQBbNLo4B0+Lr80vF6wZC9GTwbg
03Sm25wY2XiwTaizGIRvzsxLIKohAmGzD7h2PbS32PD8BBic7lgiCDLJPzKtr0m8RWkTlLqEylke
QNR7k+KhePpf9Zc9csXurRvKnAtrKXQkOPnoQWvSCjfKKsO34qDjKbxkN0Mz2cLDWIboT2a/akvA
8iPCen6VlyPkAUDbAGFACMGTyFuH96hcqRsufgO7vSWQX9jLwAUhuAD6gBowJ2TDY4fcPLmCjZsf
eLECHRxUGTB23rl0yHjUXX0dtc6PO+/1QjthNa1Z/cL6qHX4XSZRk3sNk4E7lpOWaCnL4oF4mf/m
HykYaiFIdblCfDMiGDKf3AK+A/MT+x37fCuzCGq/CdEBrDPu0RnCJaJlZ8GT+zZEcPtCxV+ewzcK
TCRKhLXDrMKk18WSqWrFN5Dy/s94WS987oBGCAE/vu4cO+FO2+cK51MJi80NNoEa0E/nFxfu12+E
3Sip7OzMToJL8K6EJHviLdILX24UjzudYTBDiYarJCEHfABejvYNJOptDeJRymOkTOvSR8uulv7X
6VMpUXegNkIwGd7qr/CCLSi5qXBwg+nc7+zb0SL78gTP//br/GZowtsNy73trRgdPIEqmeNBNnH4
/6azzkhJRu2+cNJ97y/CC790O2aO+o6/SzsnJr6+R1bI9suzAdDLrdjUTLmo8BJ5xqP9TdY8xmR8
N+HSgPSBmEC3VG4Pj77XXfj3KkcJxcuGbHSZYkTmGeVhnz2VaUatOVRYOHQlCaazzHbY2uI9uxv3
p8CgGnQCJVwNJwePN09WJy8KYvYc3VmET+KXd33JrbRbxHdIrpxNIzaXfPpTiNhcsTdp6ZiINtoe
/SveNHpODXH2L7k5WabRuevGVi1p5LVIWsjtipIzSYI3BINr+HSj0vkg3i6Cc+J9MeiKRyF1LFw9
EPjPPIq257ND4V6E3hsDq9L/0LGZzbpo1lJ61HX3xbCGvNcWWq2sux3NFF4mUMUlOzuE+Be78krT
hu+fQ1KYwiZ9/VEonkW0dYmwCkGFHz+oc9vGeQ7YWuZRc5AxzO+mLbEdKEd648LgotndJJkxSqdM
pF+vYESmzqAaMY3/6ZNvabeE92Q8gXbByJmmNYS29z17ERE0v2GfMeiqRJDw9XkJPZ/x719jRscF
PkwI372W11OCqt1mxO3pE1DRUJ1Kh+jp/RK33n0a+xmOY5DP0gcK5J15bCjcSvoAUxolaKIwvK28
aZ3NcJXtulmZeoN8qbn1tNgzWEI6IEPSZcWna662GdoVz5awuaYRx7by8QKgveClsql42hnlYkCt
Cgv4EHyZ24jcY6qmCzUKXnHQV0dfII+L8DttZzVShx21f3XCOrtvtzPIgXzA3KLq+AUkhdC6EQBQ
01vLl1OCc6arXiTOojNuyPz8jHvyBny5gy9JjThP7to19DVmn/DwsJKa9D302fikkoPdJO77+Lxh
gker+jyo+FYnrgLBEjne6vWyGl2ocbmklL4CfkcfD/S9A1jmJ0CZxF+irVZplmjnqgm1xHkUKtOw
sfveWfEo7b443w3mAGkNGB2acFY3PCWwQeykRwNMTLmkGaVkF7zVMWD9l3wh+KlIuQ46qavCUjDT
HfDdNhG/Y/CoWQZklcRRR3QcuEIiw2PzKh10wFLoINgEiON3FZ0Kxv1p5Qkgj5eI9t/SedFqhw73
hD5F5ghn9+lb9KLiDWobVBJdMp0dFo0qZqW8RGf1EWLwfO6QlfNKdNN0qTIbLQZqkqPSgNKuYgz2
r5UOseKnXcXKGI4nroc5/xodgORr65Y0hAvrg6etpuuCe/wHlvme8G7cfOR2UGu6AJ/SXnory1U3
mAJZpsSgpeNntoFtWLYO/fXX/VwUW+5bwGPh48ehSytJVwkv0U12NMo0DYpqM+QRjrkaU2GL/hZY
FePFVbOma6jIa4fvcoOqEFppNmqgrzMbXwF+QOuiSzC3GawEgDInP+hrtvf0shgscZlh/9Ht5nqe
lH8pzDHyoQARDhxgnOvUWxxtZ7jo6zzkZE5Cp0cV43ZLxgMfhkhUMValzsLXWE/dbvWJ/o1eofdR
WDOCY1xrOsbqYzovEL+WAR+nvHTXX3Z1TN7ICMXuySHUIxGL95mfJbfH3b7wW4Mj3tnR1zEGBr1n
QDXIvQNFqRx1Wj/0KTeOOQnAAssFsjx3lONoiYMu3Whbuii2eSzkC8rz302af4kJ/jDcwaQy9WQL
5TVCgwJcm3mzT9ekDeBM8l9iOxWQs1b4rLb+kiHuvxVo96ZgIJ/CTYiGEloD1f2cRB5qsuyDpdcQ
aQJjIy2yEfxyug+6ApEx0K7oJJ8w7ygTZfIue9tz7tJ3Q9/8SyWXbtksnOQhM/qkHeC9/wwSm9Ah
YS9n05BhuYt1aYlN3g3EpR42R21TVy5dhbwysuGLaRtDvHqoScObnHvZFnsz0yHurZc5TDdbWCYM
80M/7NO+eDCG3qiM6JxUV78SMjb+4BHb1Dh/1QMbxcrz49LVdrwCzkEfn/5V//hpg4SLv2DAmo8p
EeslWbxW65PAI4R/2AK0+4yB8SirnYipMxmbNEuQiQiJq4RzgM+QFa2noGvE9PO6P/g57V4GgBVa
M6DVIW9NHiS4rWLR8Mmr6kr+PFpTMOgSphXfCcL9z+alpsa96TNmQkxTYJ/ID4pC0Nc5tixHCVsI
jNlrMGJSIOOFiqgvOO++i5gjjAo7Bm5jCgo/iqGQdLaJ+UNPGrmQIlRmReAJDDmxuBLDvTu/MXHv
104fIgF6QMYmH+f9stMjft/w4YTQ/KAJA730YGZI3oelj5MG1eIQO078h1UH5yOZHArYUthTMYzG
V4moPV4/F6GOjBxhtuDBhFYCh3J+lHuNuShX22Akz2zqh+dbHxDeBU81IEgBWmME1bBuPSDoBvMq
NFY5IJuAoLUrbWN+ouPFTO05zCQbDnsWuXxulZuzPgAwvKG2WnycpnYPAL4pdVYEzxVApV696cCh
AUN6nL9hOTOExluGxnmarYs5c/B29loKr0K1gwf3oYgZxfBeacfEmLPTaZWjBQoqtyNVycYFR3YK
yR4M+SE0VhH5huvwVM5AUDEDeGLDxrJkMEfui80Ff/+Rx3Jh/nI22fsZhfUa4I8WvyUPZRuszTOz
djimQmRBEhno+xM/Woe5hqBxVg3XHFuB/IQViHDis3lLkCUQ+oRzKLaraZ+V/8UAGxkfJFW6T5Cj
18/GdSw+PUkfSoVfBOsjyV16f+PlABX/8+nEzgu8AodJtO10ya65H0ACtV9MFVQnguct8AjYPZCl
p+rFFOxQeKFbE2lMvqtXssAy5ccAEAbU080WeNcDzUJfFazE6liBrsINpRhq2SxOXCZYJzOwCHPM
n8IxFEEHCNIb9IXtKkh2j4DedkLlS1ASCqb9Z5TeOqSCUANe2kic6l83/9kf2MU98K58hVGMAOXB
25+2atraX0o2yQenKbxzAqNzTWAcbRMdYtBaHHMs6ouzByXled7ilxg8b712y1RbONWBL2fS1DRW
YTYbmL7sMIH+cb6kNDh2Dqbn0EemlwokhVzX1W/HuTv8HtRxvsD/CwLSpHE5ZbFn6VAAozTnWEXC
beGGRzVns5NV+0q3iLE9W0yTFI+fOzpAsykBNnsWNGYe0d9ecgrBvkwHeKTYkg+sSdZPOsQwcgKQ
wtKDIDVPEKZe49j5EFa2ezZgoaYf31//vBNIKsJKoSGRSwgvklO5+k7wwFJXJSTWmXT4rnPVxTju
c+f5ZIuPPZijnrKCUZw+va8iAKTeTqdCenw3+gVIekWCyqW+PG/8AAiUGSL64VKZULPJlwyN2J5Y
bEpfExbwsVhQ+aU9B9revmTuinXTE94NzDi7ihwVy0TMoByWiMLIw7QEhwX6ZLZiQ1CgIJFWcno1
DgswtXPvK9m9yv4297rBW4kVWa5ffYdBv4/RhHpsrqjC8I4Yf05KNQvF9kbKapSPoIOB0rEVap5J
AgQyL9IOPPYTGJMFCzSzDiDg7dnh0Is7Jtg8yOhCXyauztWHOKzm1jZBYU6x6KvvcjZpa4dBmmyz
/yh+c+1Fznkj4UeAn+kRwdCYTbDEv4RR2QJ7Zx4GfKtH3z18r3gLQ0XQS0YVOzWbAeW1bP+uYGuQ
F6FuPA8R9TkOyC7IK3OBJ8Pn3XlUDpi+tIwGg7KyDZ/Pr0Uriuk48fuMYIGB82W2AAfvOM07F5LG
E+G6UAuqIimnpend/G6n/JIzeLHV+zu333P6spZh85/O1UEDNvBIaXTlUc9j02Ri9nYRIwA9U2+9
fG4R++PL/zaQtj5LBWYXEjrI0FgCTJnWD935y98EntcbegEkcKHxnbuB40wm9xWiH8t7WXfMPrky
WyHnE4q57h8XvzwKhn7s8/hZQsL+Wm4IT5uTaqVNEh9eFZRR3+R/unMNeIM7Hl1Ijrw3UqUGVqky
TqGuQ0WfQ5U4DkzsDtJ1vhQMTW2YE5S5eRvW4NahqptJDfQp8CZ9L++jrUppI6XkULFFMgVToC8M
OSmYNH43xoRnNmLuGLfkx5iSvu00xEJmb9UQQ19vM2kVTY3gM4aCDuE8nGWTmJQtEWOY4IRkxM95
+0Uii01zfcNG8Mz0t0qYq6BHx3wwSM9uvooWKj5P1HicluxWqqMMOIenMHGezG8574DU1TFnQKrC
FXvGBhQm1lAdEO2lYB54CqHnXJ/C4E5yz2ymOPhLt+a1aVob3de7GO/7snvO+0ifVhHBxggOYgb0
BTKklIeiZiFSDeL6M4x/wKiNmzWhbeCAWrEk3ISyMLmHRP+0AX4p+d9gixUhR5Bw98JvmH7j9nsL
Sgh9pAr5lOgYhkAKecXO5+XxZ77vNcCxU93wPpTAAFSoTvmD9nbykFxFNjdAWNOBUCJrQr0AbMUX
kPaDyYaRYyIguUUM3rmiwz46HvJ1ENOwG0KEEBgOAln+2Mji1fl76nUTrlM9jGF+Q4PFSoEzi/EL
2prIqWAMIVKB4Y08CReZ3O5alpKV0wxjDpc5/GHQYqlldTpiTFPI/MqfX35tEONsr1UuPE2IZCS+
nC1MLGvYdEzMkdAJycc3DZI7VBlIjGOoaPjNzokdImBDr/w3jGnnfW1IUUU3BRQmW2YSNNjwXAXs
zSfmEIe3gAJCQpWb/Bzgbyycic+JfwFGOAaOGETZ8fam+IOKbgmnS8MipQPYkXKq4gHFaaB2fhCJ
96oYKpWNiK/ufHTMH2EpwhQBtiuLCqllfIJJ+/SpWNhqW6plSEwE/MBqo6a4s7H1VJc/bkSzRcf8
s3uXeiZPc+QfxENseYVu/49cR7kWrY09uY5bY98gYZGp/hhRMOKPbUxcyy27ODWati+nlKPY98Hk
h7FJ3bLv9ACeImref1aulHyUK/VWvpdIPIva5b2hP3gUmP+xdGZLimJbGH4iImSGW5nBeUzzhkhT
CxEVBWTw6c+3s090d3VVlmkiw95r/esfBIs1EMONx/wVd6v3qvuGs9DMzQS3lJk+MXaPA5NuFYeG
e0xqGTTxaj7gKlVvR9t2LVaPZv5aCkKr4Fm0ayxhptcveAgNqrR0xybVnuzkuYY7zt08xQCWqoQN
eVHPhh9cULwXxIT3TCEo8E3vel+9ZjdYiveVjT0v8ZbkjjIxYzAUPxbVRiTxfSY18sBsRuYYwquO
pRNR36aYXTcWHs31DkkCyYoP/7butirBJfWUrsp/bDRPW6Qb88McIJ089nBeuGnYKNPJsHh/tfFn
pSL4NDZiHEDGAkl6DcLL79sxOysH9LvWCVSPDjhDGYsZLNvRkYD6LWqffYOxYyWiSg9AxNaJX9IT
3GH42KkjsY5jpJti5aotDCw/Hkdtoa+g2omFxPIFnU5jZLvnzibECtO1vb3qoObA+mSAQjWjigf3
xndJM3vGd67UqfQNqsru8oen0xEje0LFPrZ33do6Gsl7kR20L/4SmDAD/Fk+hJdOwfrBPgtTAbMb
pnEoCMm1/R1+bUSG1loP9KUxLybwK+aYvC5vibSTv3nimamyiqS1W3418LMImAPcAhECjPuRd/fD
CE1yXKybcyuom5A3V/kcrswfU4wejn8v1OZU3yCmKLYgv+BswdLfkRTs6CSPi6Rvj7FgwcKswXv9
6/eobs7FuhIx0Pr5fmiBZWMuDYBBdVQWxUT1srV+SFfD3tozndF/ytSXt1aiTUBmDdopRJIn/V//
89mVp2HTzpicbCAawiyf3uBYEWIBVs4uzSOzlw/t6rHSGFSAV4uwgc+/JmYS8Nw/9yMJIi2mKSYh
aKO9cbwtreQ5u+BjWu8v52F/WzZ/1PTRQp4NX/liNHlt3pN8k0fmlDTG6LXRJmnyOjxW1az/udgO
LN1I+4LiDjgM96QHo4HjDBkqaqb2RplJk3vSzwdgLpu6lO4jFWTJF0QzAB3qatDCPzzlsmOUVUBE
pfNdpGLcBuNQ/3ORxUtN0IuY9EIa04Ryu4QcziJBF1L6o/VniTtV9e+O/zQAhulqX1xQImxRCNnC
OUGF4caPyeGNjvNTTg9xUGDZ7LJTuWmgaIJVXHS8ch8058wNcmAq0HrSCUwy4EMxxgDlBvbEPozS
Co7nPzYX5S2AIHiPIKO8nN/cBvK9gY34ssnB/UIOZVLTaH4t4hC47x5QW/5dBsiuDonoaG/VbzYq
XsbWqFHPMmAFaRcG/QyuAAPR2EKOMB2pZZgwxlSCLUzaXf7xd+q3heaEKYk8Dq7/Srh5tCJoARld
sCdqft/j4szAH3aZ2F3ZjZ8DvM4xQ7GriTtV9Bn9VKON9r6GGuPmKzbpKx4LbaMq87Lwn1DocBh4
e/WBnbaFU/WjMVmDvHp6Xnwe4JdOSeRC7rzqMemkJ0w9YRO8eLhPPGNMl/gkvFysOUygzIdrwtZk
B4fOhnsK8lBewWFRxuCDwQ6FD8G4Zmc/Ufvc8Mfk6c7gpaOmuXmmGog9PLk9wv69M3BAYKPl6fqQ
7KUuFIu3QrAmn671LK3IKS37mTy7jQKqCfB4UcRc/PS91Ea+TsgeiXbGxNoUV09m6q6pGHl45nfn
wsK8BuKUXwTbyoAoPrFF1ognZiCWmIC2/2QSjigWWw81hvpNf0wvn2JW8biFqSp4Wp0PtQ5/jDqL
mZTXtLTwy/3bLw1rPU6XAmjlbtmkGFbIewi7pEdfy0kxz2SoVY6kBNsLOHsi1hM4CdiJgsY8AgTn
glY0Ig188N716jKxuD6VQNoHRlebNxa0XzX2V3cIWEAkxyvao2F1FyBdlXxshrAESfgq/vSFIUZ/
nPHqfc7wpXYbc/OUvUuajKSoZU7Fq81n715zuCHYOrxBBaydbruieqxhoUnRy5w8mSvnG+M9LbOT
VHwN4HRlH+OAMjo8jmo/qftABEoBy3wIF+FGyijXiP2yfGqSPk2EgAU6JDXw7XjFXiM719cFrqf9
5HHhFJMHmTrvq7Bb6Eq/SVRoONhpLl7dsqzJHLoG7FgXLeKFeGt/+ECfivGcj40CsIj9CDFrKrRx
eV2YZSzJ2ydn6X2lk3QNgT8/91bHyNId5Udu8hQ5TkJhyMD1wgwI1uGcBwnrPkaJl1FklHPM0iyQ
I3Kg2YAnKdbSucjbmQuyI71qbCNDfxOChsq4Mb9HRPoiEE5ZyODC3I5VLUFt2X6oXXD1LpKUjJsC
thiMfAQ2I7jhfJ5CPC5lWGQMpqLu+XBLTRUUigFr6ZbhNSQ/hLrtGulVrO0Kovwq4twmJSZqipv9
vgrc5sL3SczM4fsDeyyAa3LPgEn+/mUBu/w805k9PWusHHG1HMzYJmOdweRPH0u7/EwZ1tJwBor6
Z5hIE13GIMUCK/kP9Cpi+teTNEO24Mu8eDnyMQUcvjQXzWk0Yobll1ggTu7uc7t77x+eGbCvsi5x
6tV5jvQA3A9t+IzkuFg+ofMfefoX7D2RUAWo3EaCvBSqRC8O8WdN+/KGJAKTaatQccbMSW+h5Goz
XIVeR+BQpJ4kpP6SGR5BqhcyamCJEmnlWU7o9SaXzf3qwKwHzGDzvDvVhAcPDLmCtrzEVA4PXfsI
JRX2KeUrtnQtBCxUuS8atFcnWNbEq1KL8bQqHoanqwapGsDgdfMhBlNHy9Qk95pMceDd0QoLeCA3
1d5w314AzEkvLJ7AcPLxSc3Kn/T7F3EF1EQZSAP+h4oPhPEKTGsJj5LhAjGNiC964m3DWqrGYA4P
1XYEF1cP2mKOhfAHh/Lt9TPhRmcS+6/jhXzH2x3O+QDJpZiLm8oam1oIcAs82nVTe5iUF7a2Yq4n
WhcNU97mud7UKIfo3bekL4WghPIeuBQTUoWsgvxAoTlnZhFeueEp6fkQtpSoOpru46iYFfHoApnq
PaNCH7qo7mj8ltB87kXCvZxluD3BbRxzZFK1p6rGi4UsAXSdG8GC/fPSLxb6MHltDXsHwgG2CI95
IPf7zX/y8CbXNhktEBm09WKoPDaezo4fsAMqi1iAj0N5NUmrmP0SGkaXeRo77r+X2IRLfLMfXuEL
8D1kYNT3M4PASDZAojob/29oVCcv3/gipAiT5xMjUGgzFLePBOaYkMx0Xw2r6YBZNRu0ba1lbOxY
DuB87ZR59a/ze+fjpWZkBliAOldqDPs+s6ImhjMhWCmIsEFv2b8qn6KjGHzqDgXe/iDIQrymjGiX
KRWYHP2RPHgulbcn/Vg5hmyo+TBa3lsYnVJIHynTiCCgz6Oy1gn3lXGG9CgscC6lZGA/lX74coUl
MdH1mWhsVaTLv3jE9qEx8rXT8PDZUrkaYkcyb2LE1FDReBjjSRk6DaaNPj3mw/LZ0W6EnXTj7kBr
yQpA3DsNQ8ZqhjfF1WVeJXkD2yUrkIQrEaW8ckIUg58tCDQpBxbtAwYL6N/h2nkWAMoDL2TABqzq
CMYljlSmpXY41U9B0mMZBmZUEMu1UYfYDE8oWmHMOE0WaWG4SnuPhThj5+v7j6J45HIra+oOCmYZ
CyCcT0VOHW7OTIBpt3xuEyuNntU44gxRb5iwo3EjeUXUcBekJpg3QDxn8I31qas/nSJ6uVwbCjcF
QMKM4CEov0zZHi9n0Y9QGjmvdAqzQS5nsHwqzFGErCXC01P5Gv2OQGuhKvIEjyv8sPHSdnojgSxF
cO0thmoxUift3W2fM9BphQmYMdYNP3yAz769D2suKx+A4I8N4YzqQWJoDuOfa4wCLamt8XttHBGm
1BL8oqAv1y9qA93t5vau995R86PGcgdzgxgBSH6ggLZ/921jYSCePVsfhlJYTmIHAvhh7obW+Ugz
jqD4qmJ5+yKslfnGY9cMq1u5e5k8LqxkIDz+zQyuv6Ba/In14EkQ7eNLLEjfeoJ2HDrvvBp2xMmO
zqxomEvBwtRCDetMFROwRWMt6dBxtdT3bGMsj7VFBAzW2ww4Gdsgpik4SSKElQlSIxRj75snbzSR
uaRhjERfnQZIOMVI3q9aROzPejnClevzFxsDi0eaQka/LMpbyIxXVUm1dzXdZyYNAbtoJlfFlW8+
kLv10/7C3+7LOZSPihxNjAmUTdq5qopOwjWe2ONBc2aqjXfIxYMJkTYrAHijXOwaYnifuxE5R8oG
KY8BG++O5MsD8hXl1z/IewqV2yesb69JyjNEvrTo/mwCgDNgQeohSuk0zEWJD0133LLb4H7AnOKK
ASlsDy/9wI4tdL+DRsMdo3sjaYEoqFaWPREe6VRFnMaoPKqR+WOi9Uge0FqkCeLL/JFcmaPVk8YG
siKHVWbUATw7sYkpc9Lew9WGYaIyhKSCtkzIE3rBG681gevHDZK4d5gxGn37QHS0R4xrB0e0i0c1
0lC2nFLYskgxnJYVrJkzpOyUsOYrTMOYCjJwCK2VsipHXEKnDLUVThyW11C4mCkIHzcs5ogRoqwc
Pge4H5NQxDrCxYb/I4vhZ1N80COE6Zka9oE8ATuxH+gkOkfxIDde8xskjUsAPNN//I7yqH/ThdHB
uDLqJjmWev96Be4iebGL32yql7Fc+BmKwVeUr/Gst2HVyp6ujovxWlglfX4vk9sUBx2B6Q6ERbM8
4+yULxg+M3S1aF3EGutobDMJw5a3+LQu/OYb7nf4h/BRkft5o31ObA77PqJxSjpY9OWmA4R0ZAPS
zsrMg2s+065TjJjVt9cjdjVT1v4FvCICxDjq4f0j/A4hGqMteCTm/FKHbXmQ0mlbLRUYS1QpNjYG
TOjhwsqU+1ReVRsot/iOF9dC1XHYfsGvLPOfSrG8i4JEJ4OzQoV+Dy7W5kVnre0bbU4F1weXFqt1
z/QQdwMHmlRgmhQCAFY665/wFNdlz1ajK4hYM6uzMN1Yi/8nvOJiyPmbX2A9NZwVdqF08VRDNZ/X
0qmwdxJeg0ZcXyltmNEV7TSbpi0i80Jdy2r00hcqgCg/Bj7xYyV2Bzo8PZ+z7r/Zwi517w6kFMow
36+zt0Ky1GtfarP2s2rq5NOdGsQBEtmMXRYiWoeKrYYXe6Nq86Ei4GH2uRwu9+nzeNfQeIQqo/0y
rMQk3YuooZHAanwfeVdPD4iALSkfgqb1rUO/Z3OyLf82TLIsKhVfQOPtv7SNqNTvDLOzsBkmhZLw
mmsVtFJC2XRFGV6Qey72tgzviY635sx7N8V7DaxVft1FsoxbALWQwCKG4DX6uhcBGkuCgJraUcFU
qamp8yhj8TR4eWQJqRRLutvTHcBd7oGgGYy+3c8Hg7vLvBRh3WD4airqyhyvfcWrzDjrEYayiXMF
X4Ruw01SfIknMN11XUhgNgUkobcMunrbbxXvIrnAudSCaDj1nJvP5euvAAAWBAVR1oi50ZMJMOUs
hg16GV07n+GxRh4qI/gqGHUeogOCr84gvcwQr+S54GdMPxWrFJiiWBS+9c3I1flIbBSMeXucgTzs
SJ96iJLqyRvinoapNOPlXkydmdQDOd+uokO1mEx9XErcF3Ytitfqc7NkkuBiqIggnUMvUd1SzOLT
gWQMWgIbyxEBmcCgmfZD2vhFucZWlUORgc1z5K24QDkJP4hTaQEYbUHM7d0n0ugLNTZEL5f2HeYO
ekC2/c5lezbqyCJgjs13hwQUUh9NBRYyVRG0XXQFFF/0s8cPiGOdsr4Ql+vogDwn5TK2oBbMUTF2
HTahTrFnTWN3xbrtGtsT/Ze9RNFpMscGezschRlc2hu0HIjmSsSN0q4/RFOYSR++vgAaFGQUE15i
bHhcBT7PfrLLM9Aqh+YFplTFrogUEq2mhXFbg7EydTPAOWAPQlVoGBqUvDHPcJQiUWYwAInpBRbq
QkamROU5A5koYjzu5eA/QAuE4zF4KSqTQcAavJoPOLp4GcGdrDyE3PUuLijD4FPU1LwAqTU5FIzq
0Gk3DtoYIkRbWBl0NLIjHNFJeNsBRV5WVOXDy8UkmupN8AbRU+LtOoyvxrj6OAZscTJFn+OZDk4H
nsuZoXbddkf5sDMn951JdiKrWjo2ptpUW93+4FP5R90ZrJAc4y8ErPcB/wrOlTodwww3GLUfSrrI
BKxTX+rkiMvetXHTH+VfvwGvR8TNqcR2BaaikxEVQT+Gi/oSfiIJEeRUsGj/aSLk1X0yIMxNBUp4
2SkbG4MJeETHfm0zA4ERB7kWSBWeW5xzo1WQeR2yfnGxGGCsxcOqZmCE1RZF6VYAPbsBroN8pDGE
oHFBcrz98Hy+ODon00GQ3dHO+kcZowNp41BgCDIGDwYBCLfUxSse6zXkf6arzPesolDK2idFuZe2
ImihEdwF5zMbDvQI9gocgnun48FhpcKgiCeUJ6vz7SqQOl/FbBzA+hIznb18VSfm01RrKrwiQzh6
cWwovWmEYPjgKwyjgHLmT3Lz/h5omRe3k/Ql8t6ZliSPUP+u/pn0fwKqo/J+HhkyCQvPzkM3XuI5
/3H71m+oRAnZFVbh5RZKZc0IGOQd9ecSzwRa3qiMugkYNfh2x+QZ7PbhlRsQqA6tNT5bVEfKFL2C
Hff/YG1f7wzhkJKGeQ+ysOyo/lHhMyfgZsZw6A9OBoHmjqV/5r6zt2L6R367LHBkehWOhKqfJBkq
cHiDnPEeUjRCBYZs3tMGcfFMw80YMkONQCgOkwymlQlwdcRFYcT6cagJHSiYay5Ajy+z2jc2oDJY
kTPty6foRIBbX3yUTRcxO7gtZYlnC3Pj8W1KTNlMj1FoQE4kZSYwmVlcvZylGY9A4Bx0+QARQGIL
UFuAYUaJj6O0M+lQAJEp4v+1tKY/EINnkI3LPYfVku4oo034FgMC7mRMT35M6BScOnpOSAFrfviL
/f+UJsUGScmsibml8x7PhmZxXfzHHUSrx2+ooVlsEHRKX+/VaIvYihUG8JNp9/dwKLaiyUfDnQmp
YbfDyVJB+SjPi6N60tAY/0J9Qs4sbRAEZX4xh9by5E7rSc5mPE334hDuI59QV34LgR/EdChBBERl
8ByeZPzBvVv3ax4CbjSyB7B7vI9PqPuOKP9g+n3I0e5xSLrN9aO2uwlx7uryC08C3PjhUFvU31zO
C6JOmQ7ce8DEXMATb950lSge2GNFTM/z28pmF+i9XPCztVdWdphueU1d+QaPIzcQgXTgacwprIB3
QqQ9ooBiCq47V7JqmfdSCHC6kFzyIS1CL/km6LX824J+iTiYYaeicxjjWGLsSN3+ybk0OxMraxB9
cDDBgqXovnKqvwAgjtaqYC0/fniOsCWG74NdJw8yxSbVNs8swxlK+dlny3mkz+hJXkGHlgcas2Gi
6vC3v9KFMxvw3+zzyYt76ePCaoRxxzsYe0ZZ1JwwCOcAgxWEUCYobNPUPE+XRlPn/oAQBt1UImEc
qtT4rqLpcOrGQczDNsfPaVhKz5cKUphgHNOjQJd6K7FchQCxlM2gGnKgVH6GLak9xyCGZdYkfPn1
g+TTeO0+fSKoTZixRzxvt5HLr5DJRjswOQkaKSK7jcQGD4DM9gplmJ/DQ72Bc1di9KeOcSASrPgc
zywfz24tpuxNB+/RJ7CPAdUtODjyqYSVjJmnGXWa/0JzLPl9E1TyhF7k8YVkMaI1EOcYGTpTcLJX
W/QLNKnQ2xKVYmLZ8FjwJ0oMa8yXKQCIQU0Rwp/1XT+z8cSAPMJkD5LTUWSo4tAkHhnIWBoHfZCO
2pkxNP6NVP+Y8IBHdiyR38P2+qUfB+E39SZb5M/ksWDwXbDigG14bNklG+kAxiUA0u495/kkdfI+
+kqlkPLyrvgfewNnC+BQVESUi9T/Gswe/4VFx1+DTjH1dO9vF5OuCzw8RJJ45hfBDW8YA1jIkT+E
dIkcTsByAEpmakZDMNeYKAoMNG+/T/bDP/8W+J1Hk9RKSJQcC45wtO5/B0vpycEWRUCymY34kOpM
UJzuZ6oQtjUIasKcejTEoy7iu99FQtefQ2/JcVa7ze2Py9bUcDzUnYoPobPuvI7xquxsWi2snmKr
oKJumuSiRxZWj235R2CCtGBM+zJi9C88d96Y14ghB0O6gO+DpMrvgSMElkqQ+ZytllqQ2vHJCeBv
cv/JaSXPOMMXxqEQpkx+/XcI8ME+LuUkL2C/EoYn/K31xxajfr+EkGn4CkAmZassEkFdcA0um3y0
/34eP6ffc/p5U4hvvC/kVpPSFYGi5HA6+I2d+69OVOB8OK52NwSk2FP8s0XCOAN67kLprxsAYeZa
cr7Rt/J+nC04RiDyNCEU7Z0FB9UFoL08wyvVtu0XhSsfEf924XCBpjVjrLVucYTuopKSew1cw7tI
HfvqJb4+Q841TEx+IIAuV5eTzssEqs0g4ukrWQQPF94v1CjKBhij4OGQTLFuID8GoJorNwJmNhzl
7wyBmUvtAvIIB/XfKzmLTGeB7zmjoveoAhUja7ZJlMOUH1Q0dH+MtAWhTTBSuWz8ODjASkfojfgY
WhZB+cJSYs5FfswpEhArd4xWeDLhfRx5M74P0i7eaxA8RO0iPszNmCtDkBt78JMzlBAw7EtM3oOw
D5zD0eLDknmlbmEW8zYVOe+sMt+Qmqu5euz0db6kFZGPfC5KI+E/qtf7gthgiqnHMxxxyEd+4dAh
zFRrri5tEbg4ubK8B3skuQh0WLx5s44KY/YcdkU/pZmiIlmr7ktN4MHg5AOByqeHIWuMdTWbsExg
nggvWb1vqDzh3+TYdWOUqEDLWfEaSrWcG5FwWCpRHBcxAppjlEec0rDlpHC/07UK9yryr9f0A2aI
zeVXEUPboZITGOxMpK4QP6Thd050BDXRY1d/Sbvbv/ehCDqb9QnbmRmrJ0KkFyxSmDxPFg5k6VSQ
bLgiGII0CWrkCh+AhY1GiwkcBeNj3p+gPl7hUbmZr80e09F+kHnGXPhklOU64+7ZBZtQe/7cDD+4
YQDtoUmNUDWF+GMhEH9BsXRfecjlZPG7kcTDabUTHivO1AVMS9rYPunPGNegJWKqMDZDfjYelMq2
dL413c3zNVgi7Jvz9RdWKNUt1ko34V5aYV74iiV4bDSe3/i74ZOpJu0cJbyd6PIKo5QLJWDfOO+A
HrL+VkBY4XQYoEDTGtMIqPDJaMthYkyOo+eFgbVLp2n6r1uAS2eAyugNE+OGehefz5F3H6IMSeU3
1a0k6N2WhS9XO6/S6JoH8gQafu6ZmCb5nw2qIzhF5KHSk8FtY7TkDFaiZ7OBCupUKN/lqp0/7fDd
TtpTI89ghD5y0mGINljJl5kxBOK+LMQqQzJRTenaG0hQPGxoQR/+WaB/X4yuZwDWB8h2B0ITRzsD
z0+IISTdI6P8h7m1W+NyjlVTurAEhcXPEnHOLpyD2E6n7931xGKEpQEiRZ8j7E+wnusVBjLmb465
Rvz+wKyyoT7Xwed438Kcx4CzPzL0+WBhho1gYBJ94wNwMKxGk67uZRdUBcu09dNnZUNbC3MZv0cs
gKP705cxkH4H17kNMwxXB/f1zTqgnSGY6RPlXE+hK/A9MqRO8lUMj2mEL0uirSig90HA9qvDiDf2
6zN7FfIawqHK7zeOAS6u8ljMhNzQSwDNjfXvhjkf5d4UciNmvdzWsCeEUSA8y464HxLC8afjB7Fc
1cIFi94oizTmYu77bO7p2nAywPcP0xsU2RcK8EVResVK2Q3i/sa1lbFrCORHJRXzBlsWPFBvsbOF
jH0hxLAQHJFSZFH7Tj4J02PuL5AT6tEjr8c1kVRwQdNmoaeZ00omGFyWAn9F4BNkBj4rgu436uLj
Ip3DGEfCGQVsheOlaFi8KoEOwOEXgYyiTCaxHeuN1+p2QAdVESbF0QQ3t4pEMQ8bKBr9NDaiDcbZ
jeLeLbfaQEAG47bY7MbFzAg+WDrRJ7vdjB18FHLrFiEA/g1qNoJLgYvgRgwJTBc0NG1OxIODdSm6
lb0RZUt6XawDPAIZQ54wQfaLYZJ+wgat/t8x08ByxTgF7Z4lHol6mMHS76FEsvILfiJLHUnZ4nIz
qGQNv+esdcP0I2wMiApIcDygtR659JcwnsHhRAInVQ22sMyCgXKPvBGMCOYWvF1pT3gPMCao5yv4
YswCup0O14NBILFCbDsm3owTaX8t/FvvSwTOrO+szZXjC6EhFtrGvzu2uAgsaTEhUpgxnyxg+6Qs
Bk5rHK13JEbxyDnEXav7VcRGcfUtLHBEg08SDVSNdBSNdsw6WDPyxk93V4OmzcOckc/EWn/IYdvs
qZ8oJi8oVB35mMKYtMaaxym0fi7MEcDOCrTTDjT9KZunfeSOGwj1LHEygQrH3bLkk1oR/ItwA4Ga
1ZEvh4JQn8cvRzwnN1+klMC993namQTneNwyWeYBpgibRwQ/BHfOo9OPIW33/IdJRZSNV+IPmLOO
I8A1Du0zxso8eG8Z/sXN/DmnUPVolT0BTDOvwdL7QtoC9gXjhUT8FU7DYyhjmKHmDh3K+B6xso33
P9Z4u72OZ4czljYOpSWjVmOMwfrveXF3FgvaMj4LLSnEPdYwm7cznT1EDAdcKqJKd8D2xvvFfnao
vD3GhQXOTngKzL4lTJZhwYzbCWeVVRfEle1N4cm3kX+MvKnEI3I85uPVcZrgTBbhQe0rwYDVEORX
hEv3RB2fcLhx0J+NJTdzL14XblWvCu4uRuRM2zD7xBvOfYVvERLhXPHpJ82G8VIa45LtN5EmeKPl
d/2dSt775/bxecawpdRwcP/XN1738KpNhUMxYdYNyjaIHR7tz51rKdYcnm0eCW7unGWAG/XVj1/T
/qhcZ3KaaH2MRd/FmAK3gPUX54s+lUl3ISuTd3BUC6g7BH+WRyv9r4KefszYAjX2KNlY6ChTMELt
SJr57OlZLnj8MIKgttmI5oTpc8JKBOCoPpkYhHnQHl/n9ABKZHsZRe4ZuLk/5ts3CukzRTd1HQ/F
Y/4kPmBdBlH5XUIadtnF1WyCpw1W773HePGveoboDM+2X9/DK8kme/Qb72naE9uDDRj8Gb9il4zl
Da2TPim/tW2NmI7jZbksx5buszGxtdR40TkmdB3mIU7/ZWxJ24s1vBTfjFWyAKeqlFFsJEyPQAKZ
JiYonFi/WSapgigkyRlg6HwSDvjoBxnrLLBiSNknbO7YHavZrE8AaW4f11jAf21K1jIHsvI3HWeY
hwKaRUeDY82qiXCCnvBEED7sIDDzJfIh64gK162jzOHTPo+mKcBA+oDm5THI+XCXqT52mhwGSgIM
kBEn8OTyKMbXuTSj42rp7qiiNfqqGNKY67YTlIuJmlRI0AS3H8CNMX5YhbeERFZfDbDnj2vcOz+x
TpKUdsqm5opPwVpKe7QW7uTjnijyHEowHNvAKwiJf2HHnsGPDx+Uxq/lPWSiuoBTGfHrjIizQ768
rGnlfYlFmtFCgd8/rsw4p9N1zfHOCFhPpve4WL4wDs9DNCEk09zmxABQy2HiDTO7nlZr9D2JdHwH
HVTpNlJ9HpNAsLHZdzxIVTjm6cnrbER4hSWayyfAK0UO4He8fZGoB6vfu+4A3qhvyTkyFrg9OEyd
Mc+1iDS7B6xvU7H45EQDcUVZZ7DyCVDOJxb59NIKkDy6+BV/JqYg+s1JOiAXECq1ERkLk8BytjXc
QrIx5GosdyteVmwhOSfirdrQIupPhAJxLKHkcQCuBr0Bog6rluVaJAw+SYiyoUnCnk0nMKyrUCx2
tZ9tFX5CHqizR/jBdqaIikiNx4+9OKbGXNLZCI4+JoaQopGp3qYl4yV2yTuCrQCRDR0+U1LbpxdT
rAnjEglPBAq6+/ExF+2r7hJZx9pw95B5snEKH6CE1ow+KEP5xQpPhcE6zDzuMdXBwa0JTyblw0v1
NdujDWGWwHM8ooQCrzOxrRDJR/349wwxy0kXFOcuTJAVIJj3GW9WefxBACj+2WDZHYwo1P9+gxF0
OS0p29gjNvl440NKZtwMpovRE/t2vc1ZEaCacimbBLSbadf9GzyDOR1wQeEWKApmv3j2QTFyrMUI
yYPcCugAsAT7pzNDvydrtIadn/T+Z8AxAfzKwo5wqelIomZx1NXz9mWh0Vhd9eAiC4PsggcKAhod
OjgarPQytN8+Dw4MhnzJOgAs8VgzJ2O15bm8UzVSgbzE6ZKPFBAComAj2cM7CFknaOEbOmBuR8l9
vcRyj2th0hLhwEkpVxSi/B0GXnAFNh/iOdapBu3DpRQQkA6dK3Q1A4wSIG6Cy1XwnL+X6NQYaVF/
3klUE2ROedMsqAXMhPsJydrll+oHNSb9igy5XfbQsNVKUpUR2ABDN9OG5OrCAuvgCIp/RB4qNw7l
Z47F+p0NGcBV3P48GCEUcp72HFNEk522966roUR625GI4hndxsLDaXD7otnmE7v4V3+egWwSf4et
TukCgVeB7DVOfHeVY7b5tKRC6gwWp/X3n3N1aC20iHveOErw5y9bCFHGRlcDaQdea03gkJJeiRMO
2TmH664TDjSsuOWp/358lwcLKnmsjPugPHSutMVfmqiMPcyez+DhLxpUv8z0WfOh+flawPhfpk9M
7lDJcfjCsiB+M5rJAiZ2je5n0ACz6LkrYCnKt/VrgsPddDR/+yrRpCgQ8A+di6Uopam5z+xxtGi8
bGF8PX6YBbWjCPi9ReqHtPQG+uLnLechUXBHAgVuHZxbnoyukXZis4x/tW/+PJhAbSW8MgUFgvJA
kHRS3xCi5HG1zL7quXr+nK1jui/XOAbOn/FDEHP8fvbEnZgoraXB/bUu19eYG9mRgufs48W5C4XD
xS5tjHuWryTPKRlHiZIU6/x3lDymXYIubNzhAruTmXDPR0l3lE7twaJDfyzB4Lv9a3/VBTh8C5QZ
CG1k0DCtibLvg89OGd9i8N4uSR4bGFEhCNCYCbjHb25b7MPD/GBy7cZSgO/RGBKXT/LV+j7n0Kf8
iTpI/GO02DOJ32yB/ceNg0UTc7kfCru/L/J18ZUfAszxttlSQ/EHxitunI5//v5K85kLtsRDcm/1
/JXYQCv+zvBnLTkLYc3cZnofsQDClHosdee9huJPMz+vVj9MaiOb2xmS4IxLoivB6/Smu8aOdznc
HRjLRDlEPa+Tap9xDmAMqLyw5mIMr90dM67gK1LiFWiq+b//Tm7b0vZzBm/7miQJRvJ9csH87eqd
Bx6EQbyHCeM25PJb3H7cshABuT6GTxhpi6FUzDEvyhMPTcRI/EvYd7aBhdsCkmUCTLb8kdQkGPDQ
ccfV7APehQELpQPEXjOWYqn+N1x25az8gTmhoA+18QMrQlrbe8gQj6XF+mCM+cZ/5leYBzItOEls
Rnjxepi7gYiwgPRNWB0+YrBL2ygAiB9qKFKiJt1KcTokuDMsU6wTdZRBe0W0y6lmTfjgAjoebh6y
U3lzw/gVbfT23YegXzCHCteg0v+mcgFFx0iOfhwzixiBIlPLT0APDNeUI5STnn38BeUfRsJ6kD0m
CRtyv3kWoBgg3ydeQgzxU8sbTcHrZN5weUXNJhuYQSkUEW3ynEurxxFJNFPJ+QgatW/x+dEWqq7V
5W76JL9aWuOeXiOp5gvamw+K7uqQrW64VZb48dCYI5l1f9+TdiktmdaxPx1t9NqUkErcfz2FmbHD
0BZClvVc3IluwpqPljQjnzEwfogD7RiXg5OvhrDkCie3SMM9Up1gVKdxO+OHjPmlFaH8/gjTHfO3
VALIaUx9SH2bN0y9VwqmYigax43KIB0DUhxMsV5uMZOC9ILPyb+iiKCptl+QziARVHhPePy58Xmp
8T1qoVu4mPs2wfKOfB4VCj9xzJveULsQmlX8szEv4ue5mIHmofID+viN/i6jeetCxfSM7PS2d/m0
2WMYREt1IRKzecbZ+CzKljPX1UdfOt5Mv4AiQvcLPMa3x19fu2XmImukxVrXx3rPDEWmuz2z4Bx0
0n720sZUITs4yuqZhYypWpw3uvHtnDPq7h0FQRPXJKmIXzICxE3nZjasH8s+UHfqNudGYZ1oyUEC
XcZle4df85hlb2nH5s9rnc1trHwYj0SyX4JvbAbyNUNmSeD3e9WCj4Vw+b5Sv9IlunW8TtaIn8sV
cBTDBtsTu/k2/wQawDbDaIhZhNUebxSkTEXYr5SzntDyoHH+wMe4+GjfCPiIshjonV/mBXONVLB1
kE1YKBEoUgia4yMKkzLnjvkP5gjjUXa+rMHCfGMhSqRPyCkv+VK6gHfFSym9JRl/Mf+/oQ1ydJGk
Iv7BDwE1N6MKBNh0aRQ40I/Q2V+w+zwzmYdZC7vos78POLWT+UKuJl8lk5tdnCslIlO4FD4ul8gG
qKlqVEDKddHAaMdZYNUScQ6zHWd33gTRt3VN4DPxHlGFewKHRJwWwmN69W0FHY6nJ5Rm+RZFBmEU
AQDmDIZt2bg3iIK0ohhAbJSTOlNg+Qn3OKqFvwpXi+RVS38VwM8dLUYHLJLRHa+EErGJr//aGHnb
txwQYj9NfVJ2wMdD3L5mOleds0Mp6OpTuhcKcSUS2aabl5tNRpH0g9DIcOUVQ094cTi7EHIMNBsW
mO1NPgEMlpcrElOKSF/+j6TzWm4U28LwE1FFDrcSAgGKlmVZvqEsWyYjkgDx9PPRU2dOz3S3bRF2
WHv9iXUQw6bleMTih2ocANWB8hx5NJdmi/pxvgjaomvrLGPafXrt6x9+giN8vAy3/ZG+5BNCIYUg
Zmr6d7jU41HaiR6+kcsfFMjFp+ghhaJYeh2GA0CMMQuXtBWs85XGZkMy6sBfID6WKPCBVD5pTrgc
Tl0owliSVoHsVSsCQ9fi3jxhC82T0IjOQLrCP/Mlcy2tY27EE0zn1ej3fucjDBPOKp+JDI2fpBzr
T5TFkNY7bibZ4Cplw7fR9xsXF7klJOn0wg/TbWvJqYTM82Qpo4ZKNvopYfuZf4y617bZZsT1Tt/D
Pp98dS//pDsRINPH+vGEhd4xQyO3UVzNTbyXk+5YkL38rdoJ/uPwsM21GmhL0UY1yS7Vehg5+gR4
eGzm1fL0ly2OH1jyYNBcr1Q39lrMhYqP3rYQuEo/nf2JnJkFkVrmCn4BgsD+S03TU8eJLMMDAu49
YhDhxAJZf3TY6OGwi6ETvGmLVElAw4+MkbAsPaI355/QBikOvTALAIpdBPL+3NUBk3XLjXmM39HS
AJ/IPvwN0gVEdzr8lkt/Z7nm4vBDu3b5o+BvVy3OMUUPJgor4ZA4xtXyzKW1kQgAfqySD9lVSWjQ
TqRsesNS2utf8x3UKzwTXNVdo9v+l9KQ7TCA/UQITkeeo8eeIDq/4u+QxPF7lRyHDxsiFGVC7X2z
lp6vrY29CtR0jv/LOAgXZ//vF9jRx7pxBZD8Fi5JUVsVQb1CabOkYeC2f7nXbPAyc3LvkzIF1gE7
AhbTMLGW3NqJGgvuMURbzg00eOP3cXYnO06fhmRr+/5T2wMWEMaHkgYzJjYycYFhzfJETibZehqm
x89gCPiVGMVkPwQD8XkGf2rQebYVLGkDfZXhsL0It6MTHrvNl+Lofv0NE2Mh2tzAsPjIN7+/f5nD
fyFG3Mw9tHlNJwhgPSx+AyT0Cx2DaQbIEdrI7DO9Sb6hhs+OcdBDV+JS9+GX4AxLX+Urw9dM+dRd
Qup53PhNEUOHwczCfDMO9aW9tEG4KpccSJZ/QZJYH+Ls0SVsISLR497ArPTxI3w5xCh+xDv5Z37c
rnFMIcgxkTR0UR2L0ODUGzq3X3BsmFDdCgIJGgGmDEPOGZwH2doCIuXEezohpd3zE/I2M6jlXF8z
RmlONKvIgw7FesJpn32UBunDjY5ge6xw4l5ymW3NavhkYrMWkWvB77iMj8HBTrNb4X35lXniJz7T
XOjrR2E5g2tzqJHbfguu5ue7weba/RGSBAnMVIKQiBA8cCrK/7Ckow/xOrBIIuGEktXSqZxmSQVi
vjLEXGpW2+mesKL9NHdLtF18qQJzQ1v1Ck14ha0pbF4udS3/zinE8rUJwg1avkB6a8mxtWh7sKCs
Ku5yHq5zw3VOJJx2tzntm/Wc/fT9HrnhKfMw9fzuqVH9gfPo7A7hjX/oJI0jWOty9206ybX+GT2+
gg1sea/W8K5/EL3isXGfw63TG4KU8oLAEuTPAjxedkG3hpVG84E9KiP1q3DHS3gQ3rKtZiyQJFBA
kxPDdkR0odfydsBtFuXi+zr6xrFmFEj+y9E4GVKQ8v/W5hB4fADfsqjw6hkq+CisdBiaLQqAWdhR
flQf8qfMMdD80cm/tlXnxeW3m+em2ukkTy45/WZ2Yp9gONL6Fd+7C6I/XL91PticpzhNlH19QPlC
KiX1Ec9pNkHhDM2yI2CB5A36TE7qZ4usbMHCoTgCJcnoUeeXv6/vx05e5u/DqrTcGl9yVGVz4xgp
XbaDTlTKdgxCRw7Oqv2mNKecoYu/ABIG50Ecs3zf7rfB8Y8VB3vz0hXsk7j+m+OpApaMkS4iqCAr
5LwypzJyq1WBH61r7NnwF/tZuIUTKc50CYEHnIIZFtU7NfouPCsLbfH1BUjd3GN/DviIOCmFK+UA
U3FnrhSPw1NBxfOOhJMitli8p/bedrYBxcYqv+cu79S2cOxcsNTAnXMtDDcuLLl0cVEUvZm7mXaH
ouLf2k5T3Y6WrByKty4Copu7+cy/exJzQtYxhuG4txA7335jzENc4dyz51FKDkS4Re5h4wRCt3+n
NcV0Z4uF/httfswTx8yleEo2B+vrq158WVTN7Bre5e4tbOfJ96Yb/JC/CAnwNAQLdGw21PPHmUPa
2LSXt+Ly6wa+sY9QWSZ+RHResthvt8biw0nxwAbdJNX0vV4427XlWXMwabH4/AJ1dGDsrnFQWhz/
OKYE84GgXmWLv78ztGWgj+vT8f8/fid2sc9Of5ZNs2Ojb2Ec48/E3Y8O6ofl6w0iFugEBf43LF3S
m+Y3Nz+BX3B4m+DIt4amAQuz/9nbX7azOJQk2BrLw0CQOXkYdOdCDzOYkY3iZqyawKCpP/dTo621
lD0N/2BKNGBCtjTc7K6JK//SW5t2DXsLQz0P9E3vU4ARnBiuKRVTThHUH9oOVYQX3auAdPRdGdDk
Yk0kkGv+8YGxUr1iSRCHDXFhBZ7l/fCJLpPCnZGhYkkrlivEGpGBh2nzzsVZ61zdwndkZ1ytfm1u
aORwOikvFj8LXRnU53//wzul5XhXuUiRp2zboh0nLQO9CM8P8t7NBNOArbxUZ0eLZk1fkFOQMau1
5YP5rjRLls0Mxy0G+A5dWsUSZL6rHrdE2PvOaIJoG7nxraFrVmIEC40MrebsxtKi+5GcmJUtdROO
9RR6b/xNLq14ttpO9eb/NWuyZ3CGKavVQIut5IbFgzkvzKK2VAn54zHPwc5Ytxg7fmji6l53IcZ5
cT+UC/fnrmP3wRe9dQH3YDTzPQ39OoXVxQWzNq7C32Qb/hbU7dHZePu/oW3SdJ6XT/UQ3bEIC0yv
CZDoHZKzBSSDEyb2H3yQ/A8CuaE8RBLYBeFvtmVZxYzkbGDRYez4AZAgsS3EcmPJ40fcjc3tbGBj
cD30OYFJ5kY8P0d5Uw+8ParuOZ0Vh2LqRHowbNAwm3fwZk+YD9ErZoFhlYKfzX+bB50H6cxLF+kJ
nG3myJaQAztH1PlIBaYYgv/NDX6BxYs2PHdLxXcwf/lE/km2AjANBNDlT7lYNYtzZncuJnvzfIJa
b0cuZxZeAY90XV7ka043Yr4FbtHCRpIkb27EtHmpyB9phdDO42/Q9PCEwt9WnVv7bzwdExfbRRN0
QXLuA7h2NDdodPEj52dyoV2ekTWtwrEBi+MIxUHxIuyEFZ+q26Aonkq69N3YAS1AcSOrVEW1wjvm
tInUDEACoGJd3XhTMRhDwA9pLoAG2wmVEuT1uxGDvyCnnHkcyVl4AxBdRXem2g0e7e1fKhmvdktT
03pL7qAhCIYBmE58P4y/5hKx9nBcpYjFB633GkbZ2TxwWeWSD5rNinRyG2bREF/GoRKjEOKYA55F
jSfGa26RSEGW/tTC/fXYwFIXpWAQ3nTWYPm76K9Gsi/gYGdb4EJh3DTcBA3Em8miSbOx305mfMzz
Y0oHM/59KQBKonCf2mB8wI4ffU1H2fiB6j0Xb/1rgz6pbGNQ+vOAPiLBlFlTkcjo2mEQ/hgngEo4
1gD5gNeski0yGlW4J4TUzozKu8kEPPXBjKJNa/r5MCejL+L8cNV+Q3gtrR6QITjx0+1ykfqY1kcN
22ILuDeHO/NGyDeF/lN6HMDDKzR+mJXmMfrqEyc6ho9N6SRH4mZVwE0X6sjLjzkp3WffLagMNR15
1nyWuJkyhaj7BdWtXsCiSo7QTcBtwFE4r5kovxdTAEcQRBSVdYRLbTH7emFM12o7uJsg/eTVTcEE
ZmH408xn4DMheKp8okNItQ0pktEQQbdcoCmabTPXwCX0HJouoKfAx6LOrme7FD0lyxYmPMGm4Ufy
1QdQRRFNdep8j9w43wOALK/oDKR73lh40JT1GMAaRWEF9B6RBBf5oFQ89jv4C/opunGwh9emJ/cr
arHGurJGl9SHM7KyoqnA2DF2Uw3OFnqS9tVfmkvMR4IDIYaXhUVEKJ3qYU2VVuDSxJfOnwukk4M3
MsBG3aeDwWeLjw3R7DRdHhxr5wWCrgadDgRfXAjfiAlltIDGZJhOQdMswf+v/wP7NlMbG4YKNsUs
ydKvgLncJVxFbQt2TsMFHvEs8QKWQjam06ikvaWs+R7uVkYmSJ1DrUlYhOTQF9EPUXoYyJWYLSzI
E3uSvtmvFAkAlGYic52pRwMDBsi5133K7ccWHOpJwM0vUOyVszkn9ZQGHCZQsUNtPUBP/xF/5V9E
3NialK91NBvUX+LSfdLmNDip5PSnW6U5Zg1uSWX2M3LiGt+hgbQgc9JaubR3JurYnPgk86qNG1Z1
Xvq9D7ieccM9CYg2aBhh582fvIGrmu/5Y80iANCqsfbxzGljWWGAvyOTmbcxpHiM7niYkumw9EPM
ufMS4z3rFstHdyFpFvkdKCrkTXbgXxaLF12cipFq7fhZqXlUwZLQA4bQvdGKzVsUNTwvM7pjCbUb
L+ljLQvr0NM5eaYMKe15CFNky4wKBh1Dg6GpPFjyWXPUfju/Y4qsO29xpiSs58kpfzOIEI9lZ0zw
EJ3zOyYHijveq4xcMCifOz4aqhzDLKTGX8/fTa96S9Ix7iJvzNnxsR4rny9hGEOzZgjxU+oz5fQy
IbY78nPlzJJU4O4hEwRPaw8ccYS/RfD1HbFhDVSI9I9226qFM4MfNLI0KeAKtFsGO3XOzNxIuO9m
kUd65svc4GaUoyW5I5hhoioQH4gdzY6sTO15/oVvgvuLq6W5wvQ2wjDwiHzwSXNR32q3qSKaHsCX
f8PMxT72Xhp+RaMTbDg7zvAi2BOWT3NrctiyIjyRotAjPUNzTrKgS64gm3wArXvWFFjbWo5XG1Tp
JPb5G2XNrXCTs+8akkgfrjF4LAksFHxOVm24ENqTJ4vQ1CML6WxwM98Fbm/Aj1euS5ZnW8uQt8+7
ngHsbXzCXpNJRg/VmNevG4xa9k5ItQKGDC93uCPBUj0IrO1sZ4qmkVkEW6WGWoIRyhMIM1oNGNLd
cH2ysIKjYIzm2yw4c3NMWEJEpJKcGO7Q3HFGkFYK7T+IZqz5nrRG7wl9G/FmtkoNn+UVe0Bqw8QZ
NVcWP1O6PNzhiXUBvkLsc38gtKyZIOT1CLoV+1obsJRJnKTd5h8qnl9gBDzsexPov/HFesDvMb+B
Wpo9DXcCYm/YId5pizJ872QtzVsPgtXmRoN1ujG+GLzmlZ0kp/0OTy1m9RkvyR1jDWLhWdgI5mTt
4/lDMmdM7iGs3WoZC0tGW3Zko+iBDeG4cwA7smDxomPjixw/GoLZAR448eaGP2p74OWpd6CtR0cY
JLzQ4s4rU9ZAWTPFHD4tW8xTDuLyEzwGYvZzfJ9urwyhP0qaCx9s+DGE5hOFD04NT9LeGTfGGkSc
y6RLnR0tw2dGsUHQccYQctFsGge3bywzYX3cYc9PA27UEA74QMgqvMizSKoxL5lbsI54A0Lrizx4
6vAAXmhU9jNLXLsIEmIYxjFgkA3xOIrXDeKiLz5Zz3aDtutmo6nViKDjrt1G9CyZDUUAPhLjHZUC
poIMNQnLDQxWi21eHHUOI1gqWA74fs49occfMt1GUgTP/x6n1xjSMN+M7Svb7usYRifQ9vw04RzJ
40KxVDnPOwTGxDiAsuM1x/Iwf2un8bxD2QkpHUw//oGBTsY9ItEbHCo4pZitzLDWlqHB6lKzDHBA
5r//MToQF88YzBZ6Crtf5XTAMPv8Q3V4zHOdnu0ibTfeKE+iR3GS9f6afk96v7UUaU+OhtK3u8dw
eTaNBxOp/pA+idQ9j8BRjfeY9iVadvVBkeqVxFRM6kroXJz+p6q1oXZimEAslCTb5aGq7ZqtF49q
hiKcWHmnbiWOWbxDFDQ/8rHHepJYPbLtkpUgOfwHIpyaqB6yEXBbAQDLW8Li1vx+oMg7PD9K6fAC
VR5sCZHrBw79tcEmDIC555wFocSBC0D7gp4HVYAL/Z5a4gyMkXJiUE7qYzMM7x3eM8Jsktmle/Ym
1jT+nLJVMB0mJIwUepqk9TosNREkouGd9YPpza9Mf2lZyWCUQG+4VB4s7StXvsPIL9meHizopDHJ
uKLkiG4YqPUAmAPS8ohOz5cv4Tdv4HFbjFe5lZFsPHsJYyT8s2CSalVIE/thFWuh7VZPEYVXgZWZ
NNCZHv2ifKyiNN7F5mkq5fWjaVeh30+nlqSgp5y9v2CidNZxKmDsZTgNt3xtKnMoVgq6tiqWyya+
MyF2Or2JIZEMyleJ07nDN1/NXoGg1bA+OF9Kn/GLUE9pkgC0n4SBKIz1/JAXdUZbJfXzadyFLX4h
RmIP9d9AMHTD6jGJdKSjYh0ODJAcivELSozUu8MwYZAqbx9tgoS4H9/GaeDBj0zq18PXsVbrasNt
MAhWDdxRx+/HtsU5YdBfq0ouHSVPPyvEphIde1ltsdnobaU6JZynIwUm4W9CUw3jLzGJcSG6vNBy
v0QEP1xc09bLVxifDIRUpXDWcNAdxlUUv9bWKJGLtK4TwVdoMvfKukBrN38P7gO1AOVy5jnRk1C7
9kM0aD1OuwSjbDPdldn7kyylWvoUZcPX0LgpOC8+6k0aR2DbtCrGYVnAHkzjzksiwY8mPFWG6SxY
FLBm0v0KoLcNFa6ON2kYVuunxtg3aYyV0kYwkFYDiJtR4QsgsT08sRzRgRB5Mtq/pyT6DVEKcuc/
hW/4CS2Oveh6ZEw8xv5QPTdyiMoQr0MNAXjWwhSQz68BGhA21XIlrFOt8JsGcNcgYKXZ68RFPipa
jmP4KTdXI6s3BTVQJt7klN53gpsIreA6OxpZsayeW+1JsiLSRJJzwm9cL8MUB+S3thKdqkvsdDpP
avadGNIu1Sgx02f8FYnlu/R8QpQ6qf1oi4GFel5xY/Y1ScajZfQH9ZK0JtQabibBnxxsvMCQnD1P
U7EJeR3VFm7O+MEbjCSChWpxmR/M7omVEn7fhvQntIIXGRUzkHtEGCp8tGPxGerwjcNvRWEWRp7A
CVDRUGmg5GC9itkyktcb2TvR802ATMHM7SfCEvuaKk4MIH09O94S/pwZkayT5TVKvx5V8dQQ56XH
EI50us9kZPYlsW1MYQPJdzPR2dFor0iUKKa4y+YA0acntNFCEUzmpC3VQ5DReh5FzuGu9vQTk8Cb
TsMBoFtC3aI3ZBE3XLN5sro1amBwUDALBy360B2fvz1VQ5P8GDALkeKmwEDVsmCT/MuqHwu3G1Xl
VIyxe2NQ+LDBIrnkxIAnUpSiRgERjzA4RV2mo92KK38aicIJrcfCUkOYElP2pkkJWYvyupZAVKG1
alF+E0Xzx6xTXIxj5ZINbDiPjTmhAE2EdZNWrtU6QqxvjHQX919S7pfPjdk1ftp8sODORwxhjFdj
9y5xjhqyXYjpNkEEFadnGZgzMiAyEXJnipuJ4zbSTmyaRPxY6h9ljarCHPHC2Fmov95hc1hkP0Y2
xR9b4pMSeDlEDk77D0Scf9llEuYASBTMgrFJ0VTULsaplp2pcxJ4jMS+7XZlvGaCtshNQsyWd13n
EXQhKCvgQSij+D68liROiyZwIqY9w3MOVOR3JBnxq0U/EbNmelC9W8Pq6928W3X1O5sd36dIi0hS
FnjLPDlgKpRRcsXZBL8zg6qSOqZMTvPKmEj1aUhxAwN/zOL+pCZ03dvp5RUiiTsSy6TVk0WgTgKm
v6LBRpa3RlBUld839M37r575Py+w/qSCiNP6mWoNRyqsJdnl90O4ExWfhEaUoSZSUjyPGPKNeGCK
sQZmBJ2mTLSZ3ZT4Us50wiEmIt6YoD2/kjDhWImdPai7V0jtX9kyrl2VA30AuWiCo7hSHmoi8SqU
JfGq3UzNzUg/Q0BQVugGNewLewq6lma31R+46HHSaIX1KwVJxVucViVPonsepn+Rs/bDoKgguUuE
s4Y5lHTWok1CjJllfHE1KeXAmWPYIOJZCG0lJpLnqBiMVfLjZjUoupudQIsMulxfY1ENMI0YN+yZ
v5XhmMyqRpvNXCB6QqVKq2lT4b9Y0Y+qU+gvjHDW0aaJ/CkkdxZmb2cunwgoZMWH9ldUYqDPLTKS
6nRWbSVWPD39FKvdKBLXgtSkZr8o6OPmCKM1iU4NmavSqSW2YRQReOKkhQRGfnDa12/cT2eink/F
Y2Xu1Jq2npAd1R5xXpjYcV6s1LS4WPGfosNpHbkKmM3Clq9V+sdPoSP/fexyTkV6y8HyHs8pTFAn
JsYRqYwIFRROR+Dt6AbnLxb6YvnstmrnT+aOJptczS7lK0PUEDFflNwt8NNglSokdFPCFlfHum4c
oyRejidnkDHM4FV7xpmElLvsD0U2In3iiMOWGCXYx0ycz/BBAXrAq7g2xLWogcZiVSDA1WEv5sql
mZeUoC5DnW/ikBnnn0+ZY0xC/SJtY2VnJPTqX7tqSNcSyUDmOcc6bMKGRhrRcFBKFKO5kegbMuzr
oSESrj1TI8RD8EKIrmFAm5qAPuV7nW2t3DgqWUw3X2kcePxhDloei27CnOWdWcXe1JnVefEj6/LW
so5ZiP0vP8YgZUupk61MLRpZ5eGpjxeT1TWTDDAIxhaW9fizD29PakGFb0hM4aBaQm3LD5Tqfe7V
4RhIzQltb6Wj3NbxkAqnYTGZ0mEyLFoMOFT3dKMGApMl2ALSebaOIIi8VXH00TmAPdVNDYdIlvCj
fOmwBmSYgRa2HmNKdhdKjJz1qwSrk6yvWnjLa4WvS4gfwwnuFW+MFoEP8qwQoXlhzKnr+7B7NwYA
yNLPsSFOqvcizNzIBGZtjy2MtE4yg66nhstynHYqnC7oVbXuiMdZj9VdxA78SlbhpXAoDVEb52u5
3aawxqkQBhlRbOgpnKenjk35gQHXA+2bJdvi43eqGI0j/jtRoP3Ws+EqZjrxcOyw1DA1lJxJ0NWM
RmIKxZK34GVZbA/Fb5KuXyP5zI2Fc1Di1qR8aaZXMpg1OkeoaGFj0wGEFhcOtAAwvROmp103Hf5E
bkeXNTGZvuopby4qo9+STgKQAQEBvXqKTAymWENC8QcuZ952dKXQmTzSDzbKTlyayoc83fuYei32
x/q3E/sgJ20u6ioe8G96tJ6YPYDES/WnAbQ+JIQTwyoxNkn+3cnCanj6sXVpzYZu83Ea5oTT2RcU
r331yHbasykgoaSCTTOaurP3PxykHtuFVMW9mG21kZj2qnZJEtwaCk2kR527TS+znRMlOQJdv7r3
vGivBh2KQWOhlf3pQXS5kq75t2M9nAFJdH3Q6GDGwkdtHUdx+hyIOJRL0jOpKlF1t1YVTJPpjrL/
Cks3Au6NHiQKmxxalYLiM4JMjmUFTQ9KptGkUEBFOma+zML5THpfUwvP1G+pRYIRzji5yJ1H+zCp
7VdeLsfx04IvpMhbfULNQnTndFZUZTlhm1Fb11KbOzZ029Lv/k+ViSBWkJhyNC2455hQFgmkairx
1odQzt4aTm9CjNJtljkJ21b6bUrgQ/w/qugzsbwKfghHRWP4VjCgeXl1TueyeSIVosexuj9EmsVw
HrU5F7sOlGYkTxyN6Ji56jB+aFVDytNdfIrOy8AtcF6mC45U3cvNWAbnwU9co7QqdX+u1fGICBX1
X1nedMeGUffKKAwH1YthZSeWRRlNe5ZyvWUoxjmEEmyQdNMFbsigELwAf3islEAqTaq+UTdm7L/S
6n2CfXCXS8SitVNE0OH4MAO/jfk8YsyOG3SRMtjfaa7g/l7A762Nm+bW7T7SD0Wlr5UC/ERfdcia
6QM8pueqjG4Ds6sb3AmEQtSbnUbWktAkh5L4gv6txqSuGbDfspgDubaagCFgPr7oRyQx+Hb/IQ0/
cq/ZBvKkmrlUjYTEZOThxQ/7odNtJJtNpDiQQnEjapqry8o64j2Hz5U+fjY6bHC2C1FtSaGfvLrE
tvkxuS/8CfUCEkz22U+cxmldzA3m+k9OYOBjApWVZKI+LmoCLBPztl7I4cY9BqX6a24KYH4rmOvs
CdEjwzeY9DcTBijlUy9AZ0D5OFe0nGNfcw2sAyC023z0BjkNkhot7azGfgm2gfjdyrmp4lGucpV8
HTpGlp9UyAv5sriwyCxmncE6RFKoFmDQVrRQWvkro71XDscpxUMuav1yUEkJB4AxF0Wpng09hwz6
XGlTfn9Zm5RHpxXRvqOerug+TNF3yMwV+h8VR+jSwGiaVbcdk8NTXbcq+UiaglNDkx0jOLdP/cdi
1CcVFFmxey/NiXVRPcih30ma/0CkU79P2ssJi33SPcm053yQa7AkphYzJFDI10asP6mYRJZgjA61
SftKpImEPWM9KD/zYEwN0j6xrxhjtHR43mI39ZI80YDKiAPsEwa/EoF54RQ2pWOQqszWArMqiiZB
EXiBIVArnbIuzbBOspNUo49Mn/4FuaWNvTLB/PFjUiASdZJ87avM13KwzTkurtSQ3WLKSvyFPgGh
0sAq6yzG7SLbmNiiJRwqWelfOl7wsXwi81OxbpwUqjhQRN2hFa+SclkjfHlZqOHy41g161HCUYbD
lUr0r6juavRJkv5tQJmh+teUyOmz/CMXoSJh9DKVXjtWRzF2ulRDg596fdI4NARrT0u/OW6mDair
9p7gKqtgkb2Bos1omsajgjCeyFu5TZbRpHt5WayhnpvRvuHwWIrDNVRRaChK7uRzw6kGs8Novwfc
0AevjOtA1AhsmJ5fxoSSuE9FIs4snNy1cKtKwoq+dHVLM/HScHqpwQw6WwaX7K9Wt9P6u/nYCBqX
T9YIMydmxpdCAMJV9Nuq/xvxLjQwRprjIrGOAn0By68oU9FegQM/nAeoVvFWbDkturWK5zaIVEX+
e7TAJOEKttZjFButgW0ZvGUYgL7AHQB2wwGGl8G61m5DjMFs8xekBSdt7H329MzmHi4dNyBmgGfl
DeSQy6o4xgd8C7gV/uxP+mtrNQFL11Ycham6OOHj6Qvpn8ChANtZhL5aQLN39B9bZUv3FvdipPSQ
EtEvr0FzSqiM4RvEOnDq6AtPStp+MC6mCx6gPkYhS8wEVpN/QNcFSrYANozeaeAZ9FqR8S3KL8jF
yxx8BUHqeLNo8wFN2jcOpB1WeYcHargHVxfbBrlQPxlEAXzFt9WhXoJt8kHQsr+623AdtYU22HBu
F+J7S4IaWyBbCEWujY7kZd4K+DHCBj5eaLikO7yweWDAW9sHntE/RFtP5FmUwYP6EIYyK0qgfT1G
B/4uPB1aYfPrMHD8teMLwzkO0Vr29AygBKUkEc5Wx9Iuyx3/Zf+AX6I1Pt5wW4QZJB/yxFG96Rau
AQ6Vt/5GigsZGC4kDVZplHOYj/NSbLTKtPaXQCnKLrlz96xrEZI46Kqz+QmstB9EuQhNcESyWUP5
qfhGesCBtPZnwjbOT/eZw4BA6YT09gtIFkPZdvn6rAL6Ucu5+bzobyiVDwKWEsAbkV+sR8sGuee5
3+ev+QeTo+S0AkIBIFKQ90o7dkE2fRCu73Dd0XrGe9If3JCm4iJcM2BAGCEapcDU9EoKAFsLxNwh
AIDrwy3AqN1QcAXo1QyB/iYUSFdbW76ynMFjWMmfJEYRYfMHPwahED4meNQ3C6JQoWuQKa2GaOA3
NbRumsnvnbKVFHRXGpAn5fu4YuVqzv0W6BmMx5dh0oecN4j8/rbQxJ129AGnyKn3XbSce3PNuGT7
uo5ueMHCyoZ5qrQr/RgSniGtIeWhyOH8xmCWPOkI75JmtmPIbtU5oytTEUFxBMp4S780lmd0hMkK
BhCmzSU75LKeTwbIqoqL4HEe5kwiCtjVLRqHnA/anh8iHDkMcJci0WA/gld8WD8Klt5wZuNg2CBo
45xk4sUUcGV24/zGX/Gd3G6wcjgkshP1dEoS/B/X6V1Q7XTF/GRhQa8LH9SOjwNIRqrCR8Rr5JKj
GUWzYYLuH6HMUIJ8VNir2U88yOwnsDvFwALAIEMsCMtlC0OPQy9F6pYYTwj9HqE3j5vulHedDvxV
DvJtQbhNgLuucX158eplHh+BeKl7R8LZBY1Ws4xo0F5hCjdz/wcbGmiTHeZo8C7XUIV8qN5L5WtQ
ltLy3Gxz9sVrtufwYrynd8lDy7dM9tXDifb9FoqKAz/bzxwOdbX7YoSerA1lt3Ag483tnF9kicLo
cxB7lh4Gvom50K7TwdobB46Ge8woHX9Y98pCvKGU2lmbWHYSMiT+taKk0a152/EhgeK7I+Sb5iLX
yFawjF0zW+zpcrzHAsQ6hvShdsSb5nU8z80R4UusroARaJ1E8MVJL1ZOkS3bww+8Uku38SJMd8Jf
s/zOV1p6MJeCl/vDzTwLzGYoVQUyLv7suayRlq9buH/cfvSnYu1OBy9717wW1gPwIyvrOV3VHhzK
coW39f3BNwBaYqfq4ZSp3yxqlbP4bqprAAoBwiL2d7y/JwAbnnDoZbf03fSthZGNH35Zm3An74hy
88oNzaiYY85vJdv5dUC5GVBCzG2XI6s2K3EPzXZLhbqUsXRG5aRAPGTYiF/RW/3XbVifbwP+xRWB
nUh9pu/yWzyRrFQZi9c+/m43yTX6xCbHTY/tod2w1rEm2+n5rNG95d4BcSnksJj5f4T0H8YRplt4
gIon+fLn44A5KSj/fjoQobkw3Nfn6zCuqjdMI+FKJNd+CwbCzr+zrsgC3pSIQ1NQUTNfcKpGemcs
kr16kRkynNKzhS8GyMhURJQEnR9qiKgXzRYO9HTd4o+Jjwj3IzvKfyjytyjiDnRdlaDiESJZvVNm
Bd0J9S+orfVGC6C5IWnZseQubyPGd7RQ4AuvSaO2Xx+v0iVfEWI7PncR5G7/uUaTic4kX077Ya11
xHzqLsBaeEw3FYs/3BlovuScI8s0/rovZpv7S2E0w290B2XmbPfefgHiYmkxxyOrQXLCv50nS1KL
uRb5dLvCCXARtbAj08YBBZFe66dkxzsVBimqp9+EQxRUnWW+YgiWaGoBAT8eznf008u8w6TbCIRv
L4sT6kWmnEtf+wGLwX7YGK5Wbyy7A91K1ldWG5d5iSRnVoCSbLGl5buTtyawgYcz6HuPr9WBBW1f
rJ8f6vdY4HBVnWi9BOTswDr2wEGK9eN8S99Tz/p5msvkBnunQF3DbncG94j2OpRsuLm/5V/zUb0J
trlkICyH67REJ7t8UIUY53yCj/4KVGcGQOAALY1v7PtYYdC4kFnL9I/fnp8xWaxLxMGEOKW7zKZy
zh7QTz7oe1iIZ+lI3TFQD3Pb3OXrp+HBGkdeY/GIFLw7dpAPImJ+cfNY0VE96M8lx9EnKK66xpM5
hASxfa4+KhfsEALNbNzmZFQgNOQXCfUr7GgVQ+d/+wn9oSzBI20bBt05vw/ecOMe5ZvMk8Yd1sGP
nVwMVlUXs60Kkvk9Z4F42OmO69s9NqJzhuwOQITC6WYQsmmry+ef+VfsOsfwzPPDAVP6eXhsRR8Z
O9becLNruTX38nV6IzHn/A06dR3fMF1ezsxKFgn4iZxEeXHugJnomit2mVhHca19WC4siH+rN5al
xVK2mUkEq29Q0NJouf57/yMM87963VkL7f21vNFP7XGDRyT+Rf2B2qJd+MleGebk6iex8/nyg0+g
n/dCOPJaGy5c0i8mpfVOVrojezNDa7LhBRm71y95kSBeXoWkYdn9R9KZNamqpVv0FxGhoKCv9KAI
9qkvhpomnYoorb/+jLVPRN1Tdat2Zu5UXOtr5hwzyOjPJbPe/3xD3C+Itd82F6wpLVV36pDcSoSS
NT6gvjtve1clS9k7reSjFjJL5CLAkrnBKchMH1bLjoMT/S0e58eGz8GFa0ubx2tSFFu9YhgG3oVL
tItmpKPPv3yK7wFiOJpO9ZcPPu6GOIp/kBHr98VWPjxQSVfOB54zb/Jiis8DgaHssXusjnE4tMYM
auBNmg+JHl2vHPkiXNvPW0lxMJrxYAcjEr6GztcuV5hgNGPgl/r92pmt3+ojkBPmeKqfzvm5Zl1B
u8YBz/FGfox4THFaW5lxn2fHFgFmaSABGBzvm9Li+/5s+9mWVxoBJfp/CbtL98KGT5YvDmYmxBgi
FBxm9wu9w33Ps8DpwRs7poYNcMsu0HYJ162Ycbix/bg0/MKq8afReHvQDW0u3thUflPisWzZAp6K
fe+Pt5gTnfMWZM7UHYdsNbfYIJznRjFT/pCE073k231RXBBBYcoQYr3BM5pNJhuu7sI8zdn7l0KY
RgwZAPy3Wc+5d9YnNv6OcohDMreDdM7vruzSaMLR6JXmKYyZuOkDCNJuv/8GKXbk38Km2MlgZOCz
6Oh+kGbROd0etN+cEU+Xgpo7yCjxd/jamiGCkuF1Gi3TbzCEhtNaogh8WkPDH/vbFHK4/tgRK/G2
yTFtBHh3O1r1Lq+dgVSUg+3accb8YuP2IdnO5NXwmvLLcbBT9vx9w2w7Rb1m4hzGOAPnAImOUVhU
kRxWlDnyHcuHSM8jYk6x0k3sxL8sVsZ+MvtuByQr9abqtjgiknkJfXWXYxwprI4KNvsb8IXoPBZX
OiFyprii1KiuRYNDCI00hikGqnxgk8k6yxYt5fKuvjbW0+IFTyy2a1wqW97mnPiQWWpuseUuGHih
6qr2H67TY3fJ9pWV8Xe44gl9DX3GaWxQ1pM9F8/7Rur5osB8KNsoXLiOBDVFzzkAqOc3HzZ0hCBy
03fZYrTIFD/OZuycCH4dyhvACjj3yxiF067Dm8W691sxAA8Kxanvzlh1gGfAUpsyyQa+BZCy9ws0
hgZeIkt4iu8rjF4jOsOPztRcwkaIcpYXHGL8yCgWXERDA1Kn4Mlh95fhsan57iMglAchu/L/74Bp
qbPTbKhtMIlO5qdIQXnKY1xYLamIdGlXfhV8T8bJraztcFTyEfkZqcc/xm4G82wEhGOks6kti9i8
AqRM4fdDymlLOWaFSdcfdUZ9aO0yFy6j2yv15Cvf+kPJgGg1WvIyDn3Q109217Iz5NnnUCb8ZZmH
hUWVayByNjusGtnirNwSl8q89DCi4hKlPXhuS+SkJJIG9YYAyuoIRcb67HgvKfTjucz9ASRpd4qJ
hU6d4dig2uys76LYMvhseijTYwru0SInoMXsP+54O2IbYjDgbQ0ibwgi5OvhakiLu/2swaT6r4PY
t9rj6eG+F9o5INaf2aRxY1hgLFd4lOj+GmtiK/AlfKasPISPqADkBybAVCw+vaWZsqkkK1sEGKOp
6n/H6NKBF+A7jqYnO9sAT0veJBlZ2ogF8tODpHZaoh51hvZ3dmnmKR1FALHuO/EeK/4+kKFGO1K1
mV/cbbhwZwhTNpASMELIBZiVMVAgkoQum5vd7o/IhV7AAvhICxq7+7jBA59/N8kvCziuCpBBzAaS
c2wh8PotdkXBDNACJaWaD4ZBGLEZoS4Gxls21VsSMTAT/H4N2BnlN40663U0Ns4FHhmqDww6DOM2
FVhyoVnM1oxsPzdpTwQET7M2ZrBAYu4eUfHTaSGEELnH0IYwEuZvOqp5Yqv43IbIBjvZeo7D3M3H
XJTIYnz2qKi9NeyLmLf1ZlMcma9eEBM5UK9u8VFb8FUPdtJi5DLPN8n+I4kA1PtKYDEdQlQ277O2
ewcA/zlGX5RSzGwXZAyd6xDdTOdUu4oZsy55w0MXUf/SDdFlLcHHMEl8OZ/EubvVEj3b24IpzVDt
gLKfrRiTDH6LE4kXBl3TQDbiwYpCESWB+BjgyryiOf8u9vk2X6H4z2bITtWEd210YEgUO8QkDVlk
/2LwfnFKUOSiqrpuE5qATmcZoc3LiWh1tiV3pJnPXysNWtFwo1H8360eUQSstSICST0hm/TnHvZ8
iri6kMHOklWar9Q0auiAmQDyG32NC6MnKMzkDfYHVqkHyJSHBKAFzxYzrJH1lUUChooSFkruEVQu
0K+pDcCPLHj2BBJIMqokCn6EVmzybvS+dvI1gMlE3R/TXhImzt2shTUjslMH12x1Wj82SNJehIzq
5UrZg+b2X97UpQ38rpu3ydJQCsEdXtjlYTIkbkvDjYPjaZfvuE6cmAZXijDWblWL6YZNLQV1WAfY
Q+E2kv1mQ8pQ/jQJLoZmsBzljsZufEv9/Vl1WCJvCK00MQbMreI8IZvNzNYckf5pTE/H7tqIHzPU
HMBFgCO+ayvlWF5BPzRy59OB6KJMnlLMqEdmADwNgo09hp2Jn3qBFuCHn4Olu6ZvfYBkTZfA7xPN
7zUzrmbqQnKnU718zZAwShgB/dgF9o77V/vJZxMqRGSmJ8iV15Ig0E9k15AtWSzCU0JOKfCpcI+Q
+Tpcd0DZCITgJbImHryrL2NdpJUaklYd1jLanVPs8osjEY6d+9/gClKo/jpg3+OPHvZWdqiP4F5o
uWOR7aLM0Va35T96w5i1InO4wQ852ZwGMJYDNLqydw9PBx42ezyjPbzemLIOZ5zzT/czZ+kLO2hQ
O4PL4AfNzIhPEbXpWnSCHAKjbX9rwj5xkXiX8W246J7eaYPLgfxKFwOKzLTMIP1RswSCLL+VoDIj
lbS0SG5caTdpLJL1RN+Zi/nsZMM6Aak5knksUzUVIxOPNQ02cq2xipHFYhxeIlf4fS6i5q+QsSLg
KD4Df0LqTvA8bdamls30wB1ULZZUBK5ULqCoo045Th35pHMs1OHYlwqnQ8kDnY/TyKDO7cuwISlr
XvLQgECC0P01X9fSZk0P991C0sdn1CvWWzKGX24rMgLKkFkY60lfhcjNEQNMiy0qK0QBqhCgdTJL
AO6QsWPXl8cDCyQiMFxvOru1M3KGqAu63NwSxty95phFB0bCTKvH/0ClukE7YYn8ZCZfdmoz8Ivt
17JjriyjgaRr3faXCQJbQZpEXoXeng/ApZixdHxTQVhsmHaxnR/afUoXx9Do9ZyXl8bcyZTwYI6s
xxkugE3bHpvcY3OaavUqDpz77Lm7u8pN8XltXRzL7rCfg6u4DZ1E1V/CekI1loCBx+/2fJKl911h
nGG5DEmMw6MD3Zw6X8Skov4jSvjnaZF8QUuCNA+R7ZBGEglMdZ7u3l2As+ImBxgw4LrxWxOgUs8e
l09Upw6Tp4jBKqN/LidwzUzJ6EX4vj9vhESM2Ty4zqg3Ga82OzpPSWOizasX41swSA4+04hqTDMi
+iqfLCcazldn1l6MnHj/WjWSNTx3yOrAZOyGgeif3ZSRF7c5bbug3UXKmcOuBKVyGJ+788PO17Ci
OLgqT9lVTk2+JaoKOBIWCNxNdYRjDp9QbywwOx36bAtAA9YLXoi4tWFVWYMLqBjGWkLGo+D7RVWi
0omRo8pFCc3Rfnoc0uwhEo9mXPl946oD7dlYd5a+G6qeEgtgmm8ZJS+eA4c7ZcqjZgl2k0HwXiKy
6lgaBvc5jV+2Pd06cizuqzJUoCiyqe982EGLhj4Nf12+Zg70CDjv6xsxtKrkZXziZ/R9+WiXfKLx
3c1Z9H7/DYi1oGTBExt5fmBGMC3gdnMs6MOJwepXI/XlmEBgxG3S2nC6psJLij9cxIlgWiHkEMpJ
/zMFPIJghVt9J+EIisO+iwhr+IQV2nBY1O0E3QCS0NxR0M3LiavkU1MgmjTmGfwXCsI0NC1u0Vl3
kmOZndcWuy8i9XLr4fQHcKSwuuFax3dLRi7NYGVbudl68oY4LEPxAS8IAidm+cOGB9Q1Kr+umo2g
wueA5/FYzO5s2SPUiwM+7SiQ0fwJm0bOwpYdLVjcEIppGZRNyNdl41BYZ1AdBxTo2COc59+Y1gGV
3fm5hnVI6cYhmvY+oEOBCGQKzaSNz9yD/n8+ffkgsFhH8s/0CKp5NNLrHLE88ESOaGRxnGkYBVqd
5Hl044rNnUP3vqwXnJQc7LRHCPRfWCIAsAdcC9i8CNKcJuGLDJ5fcl2JoTvHgBtX38Gc1of/PRkZ
VF7D8XY4daVLEoLmgVdjMNxjrarM3w2Fg5VcpfDCH+ZLmAX9MW+ld/TAR0lc+ov/0a/FeTgne3GV
MvpSnWJFW7FIGU15YANDxCossmlTsPYjNo6A/u6mSIowSLLOQ89FeWTk7WmOsqSDPHotMy+Bttmc
ab5nNU7ydlbZ3L5ANBByNc73h8E0UyT+S4ZZ4Ki5e5oPclfU9ORwGoMgl4NkNK/ZDL54jV+hxmPW
3t2nasEyHrUC6jrkDUT4kPhSP3+DgMKMgQnn6ytNhIeQVoxzDobzY3mCu/2FTnmsP1v1sW9ksWPi
vuB3f5kaf7khgDbaN2CBFbVJZZasKVjRQXwKaXa2I793JgvCNci5hfHPvmVXHz8v2S+pc6kY/yoy
RiJpSvyDgS4C1GjvfR8bsLHayUEmL2HjkNFN6CC27yKpcXopAxaTU2X7UgM8IuRZAIfCoimNvRgJ
FcDnGnOy5qBUvUfjxxLvSBsUKUZlRgeByrWvbKeXYXcb/vNrlBDQiE5A2oKa4GUj5Dj1H2OC+LOJ
5EMCuiDl6N6Px0GHRY6Jc77M63D4Zp1UrPB2ANLjP2MLvY9DGLBpIIjpDdc3l/3ycdo9w+/Iw3Wq
7XvhtsEYDsMTEx2RDc8UQFZ6KB4XYeQc/GBhLJzUZxyF5vSDXHN0N9JkYkoKuatgY4WFgAgKo7qD
FAzfF4xCNPMY4rGljbLFnUYqYrd4QrH10K9ImMGuxaqxrw+cdxiLIYPUNkVPH40O2QXvgMrIkmyn
f0QpzhV2h4kJJpV/XfNbzc8EIwA+eEnOLJ+lFdbBK8RcbKx82nrzO7QoWx9ZdC3aDRbK65vdkOBU
EXuLqeqCT1HciNg38htf8byIsGlBGRc/aLrgLLfxfGPpos+erq4wiKEMWMPL8ANoAJYrXirKukQ5
UwFh76WDLPEi47KYEGojAK3dfmqzekSR+q2jCc3ZpOCG6OdDvvBl0aadKj61/Pf3l/VhtipWgFwb
nyVSW4KaqbeYRf2DrX7SXzKdLwQAQtPG1cZu4sZ53Sq42UV5nS94O1D0aGz8CfsACXisceIG4RvB
zXqUg3XzJCBCHKAtgggsTNSTk0OBsbKoQ/x2oFBJ4qWvX8iY+tNA9U4HuhAKGXpAatrt8AJyAkPD
beINhFM9B1uF81yAF+bFzzQYW9TnJEfhhOfgYTPFSJIJ0LaGv/VwJizRVY+FMkvbiHe4m+FxNfMA
6fdpoy1gCvBEaCvM4Qcoz1Mc/eAdZm9ReYqv0hbDVbekg5wPHVzbQR+2V3X+Ge7UtTTtjI5BaNGY
GXyXas0twMYb37l1UUgU3RJPEoq0Fl0jFMQpCbF7uY/jKxyzBDef9kSevUuLlroOaMFkwrynF/bI
Znv7cn7M+PMc+T3UtjbgY6zNNm1HF8M99wVHzPSBwdCFTyZNPLllrKPyCPgITwkWM6PchjXKute8
++wvsfVa993m0lCzwAPLI35csRS1NH8x/rM3eBHvROSNzq6Ft2jKeQpHbaQ7LMI8Rz289tBnEH8w
KZ59mBqPCGkjGLkh7RXvd8S9pfVz2AIfJieWstfqhQi/aT3SWYZUldyPbcA/hTFZ5Juo6e93j7aL
zG72t9Bow7fmi9xvhGrjfU1oBm8EaTEknVw+hTA5XR68GGxALsNZTQakTX4jqmNlL168joW9x0uv
XHrynrZhainmc81LB6eZ6bMaDpgQ8Ow6uP+20/2JkQAdJyZG3KrM65KPU4orf5S4FVWJicCVH48b
TrmoRLn6vMr45chISX2OHSJ2eKsm1gW6LSdCmNniX7zgah4R+ESIAtcfn3RL2+OFJ8JBwhW6fRLJ
7dG49bwG3Ek3fjPeR4JThM9PAVk/vYjtzrtaKxdiVspjZgYthsWe/8NTYIVftFAguHmU+qA4Kqgy
ZujmCXwYg65pg8ub/hVFLLeApjq4iGBrI1HVPayfE/3Y36aMFMdurJpMSaieXppTrYvTfKoFsX5s
qalVUlmOScl3A6XJGInKkrsTg7ddB+GGPxUyh5cNlca+qJFqDnDHdujax2ijC/W5G/XVNqvgbQyJ
R5TL/Yl/T+vRaoBd6N7PCECOyRmvj69vtSLmvh+wTp4qS9WjQEM8ArgI/NMvqs8PhiemCATfdOZz
4GbgS6+Uj/kURKeD7B7VV7V692FcLl8ss1hfMoxXZiMpR7sGUD71kue6HVuIKOigmMCRJIHobYFa
Fzvy1OIdUCMUnxPeTMHFp2UXSh0oOgzsUcda9zWH/1sPmwu9tgNtV09Iiqi3YbZBrp5NXSYVrPZU
4nn1mhwTUlSM+5nRMCuygIFNQ28kh+kHY9FroTny+iCkBEwjtQUZ6s5WOwzmUgRBzIY857+XUPeY
e/Uzhk1sJ89UNIY85bLgtkUAxVc+ofzdDt1isG+B01U7UiynRH3/yTUicARJIi+mt3iATr+MdCzS
fZze7RxxLsbByLxJAUjownlHyDW5XURfGXyIRYkUejQm8GRENy8PokIHbI9T8noypXQz7NhQ7iiG
ueQzE6s851w60wBUEXvGRpeBBb1y6tJBTG8kGxYeLLBQiJY4yf3xIl6yrcT/GPtMwvwBDPAPwi1C
0BwhxmJ0hXB+MHtI+q3GYgQkD0z5x07O4LkWD2y7KQ7rUZTTOhJ7+3YKX7T/k3WU2CIhp//tGQEV
1ptDA8uEKLqZekBiZYk/5xk+q7eclbFoE/j8KlhqX/aUGGYmV2aHc/eKQ4URAj+ojdcV10jnKbJV
BmnJUofq7K0XLrDlbHPavdcFVseAEJ5WgZiN8XKldJHW+ApqMGsQUVW/JkGMOjjuvYGCaYXaHvwA
+NoHw5uJtkxirItCmqvu2oedTpj3KC88vdSpIwf1sXlLNVYkPNxIYvWX4j3SaKRajT/t3bxZA2vE
f/HD6mX42o+ygZc/qk0WPz3l1TMZuiCF6hguPduU+p2miroADcx0MB+qfiJv3+lGGywzeaPex7vP
J752GTrDmVqEU47iJM3YabrTwsX9TxciS6sTYkuM3RzBfJ7S6ze1KSomVMvMz1XGhEZzwYZYPQB7
G+gSEW+Bqd4BVFoJP8wcHfnpQ+q3of6MO6scr7LLSHOlkd0xurAL5ZZOACszOnG6rwfq+gjAzsvD
ev5Ako0dPKr+vlb8M1oXW7R4tqTo2ayYUwi0dPDO+9xGgx/AMJvxggnl05K8j//2VWTJdwAaYmmP
1I2Rrk+KJMtSROaUTbAtwd3y6dY8ZhMcDmNGKQskKi8+hNzdNDHKsQyuZeUUc4HGdGrWlRDh3hT5
GADZe4kA1ePI2vD8BSWRryS5u8nPi23WtukRm/qpg+jgl8fdUdbw/fDXfybmAOq8p64q5xkoVxSI
HNF7UEGHkY9k12suucBRJFdoASNfMfkSnaxFXi1mVPUI/JRIGf4lt4SUKBFFhzPWoM5jjz1iOZHT
6sMH4IA9j3FV8nsRWXAFfYe6zMcSeTJ5IR0aaxaK5nP7Xim+eGEKD3A1rfjI4Zii25uJGCV07uF9
zbM8iQCXXEZPO8cTx8BPjXLNopmpCBrx26O0Tbf55mTzRyCKQ2nXlQvAP5Q07EnOJ3tqx36+QfqF
6nGJVJBdvD3KjB7OqIwgCre48+Y4tip3+BS42NQAVMfGk2FszAkGTB1XArndA05iYWq+qHyHW71S
f6E7KEtpEdKNlleKujHaFA6lMZWpCO3QYOBumQBB9JQWIx9HPuXELCVgAcvaFSCKR50Mni498npJ
xhuMAkR0UDC88gKDQxf5cXpF0FPg4NN0F5ADiS1eVmzUboj+JEMgj2bUqvmKd1cyRhZMgeP7lyF2
vIPr9lkzjDHwlPEXGW5g9xerSURXOUHSyOhuPzLIl2DdXwQSDrY/8fcVb8jdVhCfG5PovfouOMda
B33VPcxnKcg8t7lwR6yYylCMgGy3lUsqxjwMfTUDCi7KG4WoTUyxVk/gsUtjm4KWtYn3/JKewgQf
psKm07h5pYV8lv1XAEqHnZZ2GVlZRJIkZztOJvwJVMaNjXwZXB+owPuMN4eqExthcqWu46TkFaqN
wYXPNtJw/RndoYBb7ItNSrwcaas1BFeVmOo2d9Uazvx3EftUHNml2dzDCfy1ofnZ0dHzMX6jQSVT
k1g28TjyeFJ5ohg88zjCp7/0C5i7vCVAg/jWs+oiHBp+6oFmAz0S0kmuEF7ya2SgwekS2gAeCiWM
PWXTAklgzITneeqX8NyaLng7PZOyrqA/mhPo3X3vsOyZhcfUy89kq8jLg4wOOSVcDQxtG+Cyax6M
DxuUBWyZTk+eim5AGZEyexo/lANWpKvUdcukkrfy01Spmb3y9vXoJ9kGMlbxeuQWuPl/mEwYoIMD
KEDxkWQvlhpAJzhwAC3Dr/gsyFlk0t3tBfo1plkd7zNTPI/vC/gSSElez5i0sfvcGW6kGUiDFwsZ
ymuyikWiBHU1Rz10VgfN8jYWM9c73SVhAHwuTW3stYssSq64Q0c8PLwnBZNZnpnKUq4yoB3JmqgU
tCZZPUO+EU2JOLr87Cb+bNrr8YS3XLqSdDsNm4/JSoNdBPHJ1PZi6X+36y/21jXTk/FVQ4bgJzj6
0ZlhXiGACl68Mb4fmV7c0SDz83nNJ0bxNMMPjzYxrSw4q7U8wZilKz8fn2etWse7L6dO5Y2JdiMV
AoTg+Xs3Jn+CNx5lF/AnSJdYsRvZrV/Ha+bdEhlEwAHGV0LgOD9vZJjxJImf0KM3Z1bKeyAi8eKB
N/ZG37BaS9es8rXr8OMlA3tgffzTAi2P7MNt6AceCygcDQgmTkU0xPt+5W71GIW/AfbwXdfvOe/b
dWhjxBtRTe4GzzV99DshtaxhJhx9WotrmPaGnp8MJj7hIQY6Gwkwn6W1mCzipuWYBC74JQxEc+/7
Hp+LRawG8B+L8mGLaoQzJrFJDeLrGArz7197eAX3u9UQHgDf5qlQ4b1wYsshDA/NwsPKY6ZNBcJK
C/gK9innyWH6Q5MOUx5MK47KUiQAkqVYdgE7VNZgQukIJMHmmewA55Vzphvv9fTlMcPLUEsxGEY9
XxvjjyMxSlwMekd4WmavXxFo602ceFZhe9ihdpucie1jYfjLZA1Fuz/q0O+fdjGGKFboypUJEPmz
HOz3BUmV8XGMWePnlBD8ynSW5XnC9mlLpiY9pcL0B1K/n10YBUHaO+1k9KuzLt88rNdl2rJRQoDO
DtOeNAGzFBb1tc159TeBUh8vyE8EVzX6ZVwBkbAJGJKMW4aWNjOQ1xNUDmw5uiDCxLh9wZswtqO+
4YSZla17sgs+0PPUktccbOWimY24+cjtWXWFidChilQ2iwynf++hfGb/RQi2k204K8X5Rls+hsXE
RpTn6/JUvc+uxOZRG1XIsl5c+f0i38d4pmPUNtyVqypqWHsh0XgzXByxs6P3niWJ/ZBYf6wnJ2IV
JE+pXfmyloJckMXe6OVYNb0XE8KDhZ6MCRmArg2KWWOAVs2lFgeyd6AkYGCw+yy5+V6/fAYKeUeQ
loWOImXh0EcND+Qe/zZ5E18r5UqeGs+ttFRW49wVPxiXnZWH712xZSkP4FxaKCqYQpHQiVvf7vz7
uTd7T0GoIcOplT1G7cjElB0DMOMNgbFmbouc7fQzFJWHRdAlClxprV1PTuW1DDIMoNm+aqkrqslG
V5ecGCa73oCU5AJQAB815I0NI2ao/eJDdPLJoR+Q+UDTVUg+A8CkulbVHEwa+4nOIP+9vlH0v+lc
Fyev/JfExLSqMK4syt3OjxOTOq1HxEwbZPAahXipzcYaXNHc6Q8TlLM5CU8/tfm2ThT4fKD/5J/z
wB6yoBmEUsBKG/GFhVzgs2ms6IbCJoAXsCL4mSvtHC9EweiRUffVQ94UBI1oA/XPOWx3DRM0jfOI
sA6a0/A97y3AIdxKF+hp/NIpS2myDP5YTi5f+B2dAXunWfPLsAfUFrpjRiCMethyuZvje52Fj+1Q
BJmlPjp7mI6MnYhxNTOH6t0CmUZ3zi3Ouv56bc03bxULKAvjl+Ovt1KAl9xgM0fWlTGDxrAiPXmW
Ee0nkLjBCMQGV/HLo3+IWmv2Uxv3LePh2Br/lP47nDhqZuD25hoxvqyupfWTVbYGGov34b1nboxT
AsyUm24H0fSczk/EOswrl6s+ZI89n/w0C9Aje9Y1pxmrxZFBEE6KeOovc9vKWPhXNtsOIQDsBVBZ
zstgSq1IVb1Bws+G9N9dcxhZkx30H65c5notUjaUEDHT9d3bRcSd2PpN73TZ+0KTx8Nyfq7eqymm
ynkR5QSVMPshfm5xZk/c7XhTeUtbj+JqVv6gEn3Zx5A9+YfXJWXPn82BnG+ehwIX8gwL44y983DR
/D0xD8UWJh89rCKcCVAxCH5jwbI+krrgakC9Aj7491/NVeC/xTcmyqyFa1w/ypKV10ZznDwzG58W
Z1HtSFip51fxLTeAkyTGxShaJ9z7R2w7yMgRxCB1MiwoD07ttz6VNf/vyIb65ajwY/RJ+GXRzTVF
PT/dTsKPV4eI3a3psvYY2Z3CUQju4Jc1Z0B1SApEHjR04h5ddRZh5FlLyBYBTM20Q+HePd5VPg+9
XjNopuBiCgv6twO0XpEkKUZhEsLrPlyxvsQYAwYXRMaySMyPyd+lmxiQvLXlB73DVM/gSpMqb6w6
/gIthZyKzHt/cmGFI0dkQU8WQ6jsYwrVTJDFyHNiSrlQFB1EOx6gel+6+Ad2f2NTdkY4tKh4keA4
EyPbFha2heaKRHC87mw+by2QO1tZp7vZY1ddpdScbDPE57MOF7gTX2pQb/7jPPAL1i/dT2On5xbb
pQEniksanteG8uO0tJvNZ1kGIGUoN0+bp/v8a6P3zEF7F1V7Hexsx3wYa9RkbDCPaGYXuCUq2lpO
tIAVv4GeXZojd1ymOxWee6G46lGyJSwQ5KQIpRKxJdsnA6fewN6wV/QHnz4Ul0cW8Mgzdfoe//Lc
fL3aQQpTucyjX9C8cTM3+gqKivnv1vYwCABpcnn5XKZGPPMRA45fWqk9rqioY0YUe9Vfvik9Xwjo
Xrq0fHijdYPcXejhoefeUv0L4vlrkynIpOhFlOfAQuVif0VISLaG540QOEp7OAEw1JFEM4Q5baYQ
i8G+jXRiyh7Mr4ECuiUoTbhRFn5SIuXEiHTTs+h6s+JdP9bSgdO8nyGa137LDDm9OWysj4sVmwgA
q3TlZctSMLx7yMxQwXGGIRTA2ujLhDt9kArsgXqrQW38pSHfRDmgAEIYiigo5cqzU9QJgBejLEic
fP/B5ZQ4ggxNneJKjX7/zdBFbDXEXJ91apL7NKetH1jN78T5IDnM7WopmcW+1Q0ZucTtHrQkLfjl
3yjA7XiQ2c20+mePeDY54mxK+FX2U47w3jDxTNvMG1wEQz4vqjWNTPq+jXTAjtU4zRJ9xvuGe8h/
GgZHpJFRHRHttf3MEqdC/Yedye19KRxY5PiQAJBFz7kSvub9HxDbv7sHVQIFBiExNnE68ykUvdn0
d7AqLdWxw5OkX5Dko+XFCnPHuRN+duiL2r/THz0Lmzs8VxQsjwXGUJB1zwlsKpNgMrTGTACpSqI7
W1I0jHZzmSQ7Gn1qZmf49NDI0/zJ7Hr8wTYpCDFkpMvf+EWCHKr73ellU1fkxMvyiaaR6c2p/eT3
hpZNwsINYdYwwBeW71UQnEzzjDeMCZZeobqVQHXOkiWyi9kTQAQG8ZGeFDbSDrBNXMhDKy/8OvXU
5aOYfUdWP9al2Kr5Z+VU8AT11wH9eF/N2zvXyIounCp8jIaCB4Fo2zHPLt6g5wpyNbBTLJTsvGgn
G2IqsisQ7WxHejlzSoTqDHo5cHDXDlbvZlFyA0BLWMT3RRm03BQowRR8/U72GhGd5IiT8BfZ5YMJ
ufH+Hc+eJvP/EOkUqwmWEpeQmoBNhxifC0z9gEnahRzfzeA8hJu0exOGlNl8/7Hefn3topAGLYCN
W3hMgdMx+EWECVvbYKnG8u1BUnK+YL8ISTgNEDqhVkEjym+CGYvPofg6Og3wwPpqSsOqczw5jctY
mMUnGFywly7YxxQ1JM36hVVC6TNCXXC/ZREmFGbcm8ENvcJ9zQyYX5Y39FGHq4l008hDFgRcCNpi
fE7sYGFPInzQvjPAfvU1+Svw0/TVHXx4L3kA0JgeVLPHyOTCt7DiJkooc/oEEwS0rTGIGJIKy8V7
oe0IXttw4+cUUmJ0YDKwH12TMxElaJ5R/q5L1pIUC0NGcsRclCh600hzKFz8waGZwRbGJkbjg8Sa
7VQ02qBruqMeSbCH4+nAzh90COMKdmVDVjCcJf0RlSKoslNgUrr0fzyIMZka5H4Us1LTFXIMDXWB
RWrKYoApA/0/soLZ1053EkomQEi9HspIX3XgTpodL1+8CS7qMByDczhbra+9qUqJoHQV6HkFzOKR
gkrGlIz5SmJkCnweVHvp0bEtUbm//0SxckuhAiLRz4yy9lo+BiRq/HB7Ygynm4UdGJJeRUwIqkEi
zpmD8P1QS4WTMEVYSdvz93i7ROYsTlHtqMysG5KjJrsPQ7CxXa0TfjqTdxqCAQuOefnT2waKnUim
izMSXG/m11EF8bRxqSEJzGEm1jPjfAOdCk+h5KOeF7qizJLn7Vxz0EWv2AXzbMr+HVYHUhF9NmAF
MQhetbXh5ZlnHnAn6i+PV00FkecwSTgZAGM0fD3T9Z0abmo//E9QBiyZWY7A+pdcrTS7UOayjJnN
ImXX6wtgKqittztbEpyQqL5RZpNUoEI91Se4XBROONXq9dlSXvT+BDXohMA/tmm/b45p90/xUI2k
l8/shU/cag5UtpRvWwdIL3DbjG7OZIzCo/3KN2i3J+BhYK6G4qn6mmxuyWo37zKlCvaC+sjyDSXq
GtUxn+xjuk3+TmuN5Q0TR/IveyP7I+2ULdmeeYqNyJJ1OAA9yNRsGnWyBUbIq+IooZ3vbabdKAZR
fMwRLZ7WWAdCWo3hkpGzaqZe4cl6i9yOz8RWMrEA2Nwei+luomtC6P1Ysk3eyrfOjdgEnqsli+Qt
EYpCM1UZLMKYueivoHFUu53HUb/JqFKfYbxUN8ACyB/YhLzmS4WN6l9CwDr7UpslK9KVi+Z+VrjB
KThQGgHpUy1M7NbPhBLdnQD4NzvWRdX8dWhMYuEwgMR/6GN30rr32UUhA/y6OU0sQ3uTle0rHG5i
NEr4nvJ1s233n8b+hcuzrswX/t+e89tBiZ9yge7kt47Jacbn8SPKA2mDmJeGmxuEU2xgUMPxnZYT
J2zZr/RbPvfgualH0TWHZWvRq/MDOcE0kXbGSz+ecZotS8feDFr2sMgJfWRSryZiFdShKtEdgO6A
rRkBRDUnGiWeTCEu0M4Y04o5esWCvFtoWtMVo4V9ctG2oCCuA46hakI6CjeD9/AU5/t1HRh2B81B
UdrttgfZzH8RkFuvqYH27bl4o9VEo/HLtU/tBWDaun/14rc6wxaautPEo409fz828MDsy4LsI9p6
oju+q8SmzqTyYqXuqrspMchZOPGURR8SdIXPTf1Rbf5+i7DZyH/5uZiAZ9ZJVFq1Iv+yCKslRu3k
eLISp4vI88CBerdZbhaYCPxvoz8P7ZG86PBBjie/Oe3OwAKMiox79IcU7gwlxRza0s8LaetcI1E6
4boQhWEI7HU1IvRb/tOufMaTj0fr05nfOX7KH8y0Meepq+KOOYgbCI2OzNuALRRZ+BxhzoixpM3W
pRIqE81nHFrBY9OzjCSv15u1Zwkz41+HdH3qUSJZj00peW3LocGVThsydKeDy3eg98iMMfAEgh/d
ekO6m8xxoHul24i6vLkggoBP/9hWF57J5EPymInthX++9pMoqv6j6byWFOXWMHxFVgEC4ikZI2Jq
PaFMLYgoogS5+v2snv3XzPTYgoCEtb7whqOOqH4rJlIvYnLyEIVAMiAOv+TqMNcRZMfIwEPwAumK
5EhVgcI0yKEbsgIgcJH6P/a5G8nSGMPDbyO6B/kaIWN48QZDl5dXSG2QE5hAxkCWIh3kJBaO52ST
NNGDByoD2Z52P2kYG2S2WkOzEQnt50jVQi1MNFEwDeKEMF5jHkqTnBb9azTcci+ju7xmLeYa1rpO
9bME/8nHlq23FqSiRXmowOm5aQo2Hn0O5j+6pc895sgINrdjD8WYWdWYN3CxsN+xgELNExZlLMGD
iI9AUBmaPrDBqIrMkVMrNHstjV/LYvRdZSHj1pDatoIjT0eWhLUgAlcO0QIGGiJj6I+ptZMg0l8B
szO0oWGIZHyH7QSmJo2Z6HuFOAwQFVD1p09moTeLSt0C3MIAMNZCFFWu14D63nNN7kMWMKh/Zb9r
z8PYwp+5qsvpDZ4LVBJUoaBQNICO6GZoYwInuvwVAQ2WeQIoQW/4AoOhgfoJgyHPR7r885KhzNbD
0aBD0T2l6aZKUEC45wxtm92uQXoTZl2apuNdWZrXwropMR3hcavGjtxTxk+pIT1qT3mVu9JbNbWM
wbKky6g90Z5M6aB8G3nzGVfVZ2C9jGSZyNnxjdbODVBXry/Zr7dfxo9zWiIjggr3e8hD9CymVx3E
a3p3y04HblnWuGuDZnqfih4kTP3DfNuk/UV7H/xmUPqFPClh2V3HL6fNtHGmvYKsvxmiuWc0wJcb
eUud6xFDZC//wPGDrlho5EDv7KI+hAfIgzrwY6VQZSjSZC6BCXnVQ2q9oqHzVJy6eM9rLB36WWPP
2671NV/KoSIPEYCve+P4i5gwskvK/RR3QFh7kl0+BxxTlkdDfWBCC3qobvf5TgwBbyRsup2e9V5O
ezZyvU5elVP9VeAIg4wXJF18kspA6hk/vaiQ4Uuvypxirdb5aq0RbuqRNmyD3uOKCEQzWMXNMn9h
Noqk1TGZZZ0KGiuG0UUlqf8w3OxaxaYGGOT6xQmJrqmedUCXqYw9IP5Wyrya9q48LtpgjvlA4X9T
bmlpbSBzrShffNxefQr/aEvlEhwI/fmQbeSGV6+3vpK/A5gQcgf9oSgzV2zcSL9uXeqHVLQzJBCd
VbN9PVJI+Kl3qyVfPn8z2VRf7e+wLmfZNZ48q3XWTe8oqzcIm9y1x6x6YGTWDMda+4SZPnxj45fK
3L5031sYaVpNZbkBdTSgbai7VBsLWkTITeuKBwW5ncgAQxTyaVOi2Er8BLV6I08YzOUJv35qqz5D
Krnv+vS/ZgO0plB9AKSQmw/JZQb4hCriffSzmIYKpgb17oPtIKJY6ZsXRYkOKT6zDKl3J+SD4xcs
sObwSJAxQxrXpJ4bPSMmCmNURSV5DsJtufVq7d5PcubtckITiA4iJjkfR/qlwtAbMfET1Q6UyR2h
CdAsm2p0tXP3u1THdwfJB7iVkGyXmtfz+ofmDBECyMQM9Q2khHzoGK0HQHnTByKE0xg8WRqx53JW
rfqUDakfnl/BYAGS/HEYUAE47YhjKbzUJ0jSTm9XoZEkjd6AwoWajy2yusSr2SgalZSTd59YnE0t
t3pgdRDx/Ljfjwso+omOrQvo0WntxkEpOmiDd3T12+B+ZryZkXZTG/v+Gl7/J53V8Jn7JmWELR0A
UDqy/Zm/9zCe9qSLNEUIWgCmgDYGYr9gWsO3APwdgQwZJZA6mqLAV0oAlCBcqafSlr4vZUxZSNEu
QrQUNXBq3CCdG+aMtprRE8nXCH4zKgLJxQGAwH6lUxzZM+wwRyZ1iGgOkW7GBIDBMy4P6NfAL7hP
GVbJM8mSjauPdH8PLRbcZjA6Qs0I2Rp6OfSt2jFVAkCCvegpMPEmmFuw7S0zBmniDaUb0L4CfoIb
4FEImOPBqtno97Mjto/9BMEM0z50KHC5aMghaomO+RZY7xURXL7Y/nVBGJ3paNRCMXBBJQpMNQ0Z
0A/E4VBt0bCTLQwhcMXb8c3fpERYyl5p3gnfZY6fGLAFYqB5YAsJ1nPkGElyACjXLnkwrzk/cDxZ
M19HPQrv9lXEC8WRRBWzQSrmDA133K6BVJXQA8ZoirT7dnbdJVH9iw0YLSY/Rzu+tkkJKmFSwDxH
uAxq87nob/OROAjkw2jAoYVNWE1NHNcCDmc4XDWABEr5iEHGYLj6tJtntkHvTFhCEFK1q49GNQlQ
dbzj3fd1ydfjuIf9gyGJUfsEhk1hC4Lcm8GH4ObnqgE3Pg6EaPyIFJ8IFzV3aMwgeDiENp8yvdCx
rvBNgNXbZBSxnj7q+4+elZUDp9GBtRP8/5Hk5CNnDM4Yy2SsVpivuEUl5AGNCXvSGUY6fcrf7zWg
kyfBAAbQm/hYDNSqnyhHtQm+GPDwhcaQIZy+nwI9xfZgCde1I1agdov4wuKNNKaDv8ClJH8hTgIr
3rjALsCs08QpKA8p7k1nZEFlk3koSImQWth4N5eIH7zbmEaZjisy/d0HiquwRQGWwMCdduAnGvE+
h81AXgNxF0DTG0U9gW8LqBm0QNvx9AD4Ci4feNiFTUiFyyfxLsDZgD1wpOwKfEJ/q6A3OHQT3Al1
78pz3xc0EI5UpXu//k6LuZH4bEXHBZdjX1fkHSDmL9leh52CwhUcw9bvkBFeSiCekTDhsUc4Wtwa
hMIWt9nzu9ABoFC4zJys77aEegKh2h+XcwkyNMwOHF2SoMBTfRBy2AZGENCbCXhA+dJg4aCSgA3y
67WG0uLphQsUtJCQOkR1z25pNyCn3rOH2zRBmGlUzN9e3bh0/lkfycMvOEC8hMbZ0CFE+rYILAdD
fOdo7ntFD2IN1RKXt+9vD8aDfhmizWCYvSa8oQnROiVKC4XNFooK3ZgRB1DrmCNPOHLGLqMJxBcH
W4eCPUaBjEt4hM8wyFHDcmAO4CjRCcGxEimOU+x+YNHfu80wvzvSItvQIMxF54GZJGUGMuyHihYn
aCy8G1Bftr77HqeLZvv0SYFeRdqOQQt1X2wmGFgt6LCfvtMmE35SdSuolkuucVEv3z1988cVxOim
2dN3B6UDUsWgAMn80zoSJodAyS6gP/im/RR7eexgvH6Cmqx1l2fiMQDR0DmKQvbn6pDDYrTjXIwJ
YMf8SKMUG2BjAZnl5zmTJ+mY7vGiA+bL3YPla2l/dhT8XyiGOj50vOsS8ODzqJ1VCoap+y0c8t+U
233xmuduCcjaHCAVASOzB+IGS/J4Vqwrpo55Ny2nlDu/24ZM6Ij6jz8Mh2E5Vcath30CTEL2Nmms
yt902MRTsrkFzYhaNzRfQIoecpb41YgngfuSOeiEsNrDfMAguo47G+F5XI/I0Kgrnm4AhPEM0SbN
DNqQ/jL1w9dRR2j2Oa1rLISHvOGJOpA8Jib0ZHJVSPSzdAokZYYDx2JAdylxb1t6who1PDlS8PgD
e0T5JEbLTcSnyKVJsEMYm5GjN9Ff4BnDH4xnkWe0g16DyeXVHeJ0hGrpSILQXAkNIUhX2cAChQ/M
ymBgVKLby74hS5WCC7QeOx2UaumQpXAENVcICu+SoF5a7CnT1BI22nS13cQFTUEz94UbYMJ3ZyaN
2gB529AYoRbnMA8ybNFlflp0XlHiwQvINkYQjYFAMeI0QCESZGXwk8VnkRrf1QOlIdwN9RClVmiC
uU1W6D/Du09SdlZ/kgiqdxrGyxO8r+l9lofIpoCb9PtoHGne9jS5wtnwV+409hiC6f9+MLiG3eEQ
mFO+c1GvLgkA/3QeUo8Tm2EtQlGNgt5nlMxgNrLfdiSjD4cJLHU9KA0F4rHjyi1/v2fqNPPhFBaF
13m4Y2NNPUKfYni40oPCWvpANqOflBMKVjpqH7TPazLHO5TmPlxsCOIWK7zYBYq7KD67oAmewdYr
DnlozNkbiNBp7OMFuKYWNCJIPH62eB3a6q7c9t7CUz1bi+e976nzdkFzC5sZwJCuoIJEavBgfiGr
FiqOuvlc6eYFOxNm4mO2hwmEPoMeAsxK16Aj3euaGs32No8xTxI8ytah5j4VDr7xEjAExwVuF0bw
aht0xGvyBCqXiRrbNJ/0pifYoSvMtBG3o85KiSZAEoajB9ppweBCxFDf4aoYqBDubkuqCvB8SJ96
ZufLaMPxtO7SS8F8QuPJ+pgdZAMzRvEAxPzR8KhyjQB5OWRHfF89xAuPmjaQnJv1OT6OsFkMh4SZ
x44eNnc9sQ6dvGMXafvqRLWyXOubY38CN281dFtpUgrlEupfcDf8576GIAK7gthuT8mLGGSwpVH+
QdSu9XNqlqiZ3k5IejW4O9ytzzmnV/GGLzbKUJaMUV8mgjNvkFl/q80z+pw1t5wMl0Dl1AUQsgHa
HKE2GYyZE+H9Z7czOwN1Rg8Fmz6khB5oDZigq+Gm84R+CUSYG440j5AP7zBrqy6IsRLWIhXC+UJx
h3q4htzPZEBdSYI+NGnxLqB5upP3KFG++tbud2R2poclPH3k0n6DJ1SdFvCu0JlnotHHhl4DzXUb
UIu0deBzpTa9xRotGTpdEB6pESESOkODilAKVb561/XBcyKlYsuU+OlTMQR/gkWKWkCKzNcHMSdG
XTVC1wa7wKPG+AQMtjPhzAkRpyv35PT3l8q++8XvO1Cm2iqnLLJOa5exWIOxc8FqCWVFk5LIji7W
k7llD7KBTqcikUtNJPqFC/DWl3JxfXtwXxUuOF0ljgjKJt1liGk3QfNFRTpfZksVDKpml1w70B5L
SqB6lAJXCTo6e8EdVR4YEzzRlS1qxLmAud0v1fa2Vt9j5KX7QRuikTX9fLwGpR6aH6P7T4NP21Kh
B7HLKf/99pfYztwsfIujXvD1+7srV5N+ML8gwusNbLQZnM+kfyrdEbngRkb55oM2FmmZB76IEpl1
93o7bacznMD+CYbAcW/YX1m4euxucPNyp186SBUjMoYu1RAYCqjHgadSY8SHaplRoKpMBUnN+0hD
ErGyUMAldzZAhjkKAEZICaXNX168v873hnWbm4M/fDh4MQl0TCK69XyO+zTrHIS5e30407YOWKHn
XEHPoRL2BgAuwIfyFRdGU+85w8QhF0VgfGiyDXYpWa/c1g1Lxj5iVU5eqF8hW+fqXs2anOJDO0nO
jxW/tZQ1mEFpHLFJ5N1xbUcF0kpnrwOvq8Pj3GxE7ef0QawViZsHdlH0BujIocnhPnIMOsBT2gW2
EFiR47p5fncOHACWx4CcwK2nlpY4TeeQOtN4Qxx6gq7Pl41EtFNInUGu06wGhsRYiphk31JBaOZL
XIaeG6qvIHM0t/oFQlXgXodk0w9MU8CcsOZ7OzDYj0tJnuNWhvlZYJWSL5utZqv74mQsSndIqcLW
AErBVNtqFPKsLwKNmilR/S+DFu2s1XWIDQnJk/3iQLC9IAIbYqDhdWgBUB/+qU9vB9QdrDKYqj7n
hEz6qXjisN9+rrto2iT4pXcuW1PuIyLBCV8mpQpFxr1pNlyhZsM7JboN1KdxGu+s3tf9/hLDJA5g
07fmTp84Xp/EPWFYqsZ6fgFAtXSMltZETrs/myOHtm7gO1+G4SAcnBkV7pdsWQI2Fo8lzyTqIWsy
fRecILpo9ByYQeNfY5Pv09F3CiwbaxbrvSaWhENGeAESFliTvob9g9ZJvKlAjEZ9XF/O1LTeG9gU
o95Ym8cLslZ68JpdTEquFnIkv3QNqbu+EPHVN5RqilXsJXTHxwDh0Kh9TQtUX2iZQAD87oGWpwCJ
6NeDXgY/2E6+VjuH3u08wm6V+XSIRafMGfyAp7WzsUq+saA8Y3ALBepo2v4YjsLPjsrQEHws/TtP
d2i4ze0jhXYbcqrJfGrpC4oSDqJeDrRFSxfSUGZv/LXGibkUQIkj585NnRznRfBd2PDdl72oBzTg
QmcTEBMhYsbUhUsxXGceCGcAMrNAkPJAPSnTzG6FaxM9yMrBCf6NsTrt/J2+ke1nBOubUKqcV0+B
IyaoxhCJBjpg7V0hkBl0G26774F7nVuHG+N1eB2S8Ba2PwrwjHnrM3WmRFxXgjcmEBv7eDBMss3+
XWg69KtoAqM8CsuPXkYdtBMkjCm3cwMHU6JVK9u/Pf6AKR/4xFB2PEWZhDGg47ZFWglIDYP9Etxp
Qq0aCBqzOW29lrJge67n0A7XnXm5g/wbbqjs003xCiGYa3aLbHL1AFJaBpiyAXgzqFSOQfRVOhfk
mPx8Svej2DZEM2sg4vb1AmBC9PtbuB50nRhQ4QWgkXQEdgt+IHHTxY2AFFAcLKq7kBOgT0A2Dj6c
JLk/rqbD491FZo0+V+OR/ml+M8VEw6Mzsf4sERoAg/xeAJcFW1rucrgq8qo+pzxLO4bgWccVKkzs
d+qwXTV/VUCZPsGLMF7mInALNiDvFOpQK1FEfJADiaJYcaameZWcjCRsx62qb7AA+x4MnZAGSSq/
WNFff6Dsw1Q44RFzNw23XQqejHmlsA1w6qi27Zt9tkgXCCUJ2DNFJXTYeRJQhDdhU6bmT8Vhi3uY
ttSkgDfwGlE/ApHUOI01QFRqD/yWGK0lWmldbuMQyv08dxQLLAoW8Vc/YQbE7M6/e0+/seg1+p09
fvuiCFcE3UR1mjWB4BhBLvrEDw+smt1EnOoRJHqYNTcINXchWb0oNRcB2uIABRG5N4qKYQ/Vxcfh
tSoieEnBLaK+zUxMwrG9TlrnuspW9e/blWd9enxEDxcqKRHdoy/9dap1sUXASJmMelbKiAW0gxzb
wiKiFdz3N8Cpo1AtmP6xUMgqSMBJrTPm3Tmo48QkBauX7fk7o3UH4Y3kZ091iZIXYDlsneCPUDQg
KyephQDXIM1CHYAbXoMraJMFJamnIdiUHebPFyLtQArqSbx4M5F9AvWgIDm7e81AWzk986cxfxT2
S2qYji7diGqfaGovKE/EG034L9kpAl5XD5WS4aE/7WP+nY1Yg2GtchvEwwWU8oOjmv2alAdJnDwZ
fEKUnh9R57S/xpyqiSu5CfkQzE/JRp0qlCbceqeC4JUaVlAjyNI/tN6TyC3C+hWtRySjmNAdhoBJ
iTyPdRsXTLKHBH0T4DAR0GO8WOaQJLEjyxObF/i3EJRPRJ/+9/1DwQHBCeRATjRtn18XCtOXbIcJ
+fD4zTAgZCmj5vqpOmQ+NHhRh2384Rli+x1cIbEx0yoaeeZjxPk20eZCPVcSEfNw/phQt7cpNrnJ
mEK1rZwKsJ/4dhTT6gd+W62RlqRBE353qWq/aYwVHoBQ8DL9bAp+6gs6SvFRIgBNEt6IsUD70dq7
6LthhCd7eIl3nyNlV2Jv6DkQMSAJXifAO3BbDpEOMcITXTyHZMfUf5CM+l7iZDQYLoZg05k/zRQJ
5JL8F0VQg5TyHrplCClxyi3XeDIhn4Gqq8KoT6LFPqBlkJBw+fcMvfRyYFTfllcQ+THRnHVbYrcq
br59d7xxO5nwVSj0kMOQFlGIzPdlD94Aw5sQ1aAkdwRklS+yfXUBXvEu3O/XezM6klxox2yhbVmH
6iPlIrwqGwAPqPO8oIA3tIgFL5xGP2oUFN5wUeBnNoSBjOuOg1YFpQC1cJmxe6CEBQ6A3fKyYRRh
eoWqheEX8t4ZZbiC8AcExhq+SxG79LtfCx6a9/S5gIanma/SYtRDVCuTrCNzNWxoHjl5BURzTb2L
b9BNSL7WnCCeOJIeaNXQcSjyZ4ecWEAdSZt0DBUDjAG5qB3dUCpo1y7hH2QmH7nVeprbFvmIOnv6
lZ8AVPy4H1e8lo6tV4XyJgeo4xag/Xou1VWbgqiJFq2dXBD/SS4ogh/7CGRQYB71nd4vEv/P1EHa
VQW/+rATjKVqpK4Uxbzu8K1o8UgSYJLhHnKIVwWtV+yxN5y/j6ifC9gMWNcfplt6McTKeUR7g4iN
0HaAqBA7Dbuf96/kDSeD8Ew68hhp8O3vzgB4ONnfuYhUAXfQE5u2vJlIcH5M+T4avKzrGdluyvpm
DryctFomlQPd3NoEkYR6V0we4OkAQmigexP4/953RAsMSTXCbqcYCvAE3TUoyCQQFxCGxqUg3Sc6
YqoOWwG2/SKiirIP97Bh2Kh5cho71xA8SpQxqeiB3ukhTny1qHYi6qaSmaGPNxMRGL3Uv5ooER71
vhYcM3oNe2CDLbJemat0K7hA8eZW+R2BMbSgbk10VpUzADG3vs1POODMocx6FP1iXDZSh85tsqPG
9IYancBisel1ZcQGBO8nIQ8H1iW5oLr72pL1EZbWN/MFL3KvLGJhBji82sipf/58Z/HUSg+PID8g
SUSQ/92ov+BUwVm8RDZAKRQiEu0kT/eo1zAOZ1b0gGuArDS3/82lQh1UlGkSwf6vAdQlqEvw/3PU
TJkYjpTRojJAcYdGRzbiKcGQG/hoIazhdXLR8HoZcgJ7hzRoLUbJFzDDeKU5AM42b4YJyLm6bGuI
ov5i900SssJYRUD/aoR/nzaFO9ILhI4AwZCa0hUR09uQEiF1LvILbh0oUoVLYZu/7z0TCjVlVKcJ
U5ffC4ELlVia95RfpcvAMLmcI+rPKIHfPZlqJzG6TJ2L+hKxDWU/GjF8pl3SDwsp4FIB1mqqw0Si
31nuIDRUhOkYOpFkCXcyrggNSGtFNZnLRFaXRlwlRkRol+CLrAEKDmMDOh1qhCArVvqM1GmtMjYl
5loZN7JlRDB63c/kEb5n+LpwB85V0hnxkg4ckr8kOOSDdrelVufRn9sTShOKIZ0zatbJ8ub2ji++
z4VWXxyCl4ABBnHBYdThCWTqv45O1K6m1+BtX0MRR96h4eRzKErhjQeLgh1nbJsvOLXd8X3pb9sj
Ka+HgPuedlR7hGZMoFh69AZhFjNaMzUkc66IRAEy0KKU4gH+TVKGbIZ9QtPNlZ3nKj7Vm9tgnCPJ
Pjgl+FiMYF/TrgBydkp/qmUxsBSgtZ1XLTHxBD9Bt22v2O/AScMcm4BbYdX77GW/w3b2DNPwPht6
8bwPktWEr5Tj+mWClJTOfeRI6bqtKH5BHjDAuMAbLUR9lRZhuoevfIWEeQFVPjBcGpB6WB7LY+xW
gqvNOOLdN7g8DolYnJ188weQzBGjE6U+JbhQx/2Be6Pvu/ETSCAQOvI/KcKZHjWtF2YLBgBzjzYr
0iiojTAlEFzTx2WSI3YkAwT8B7WOcb6pbPoXr7UYGUgZHsj1WSvGfKa45vISdXLKblzG+7xZU3uD
6TF/r9/edXEygSK7TAE/vSEaL65CQ+r4ySyFLibhgcKsgFABLRoqdXROaAT1C19CCNBjynqT09CB
64m16e7knCIeQRtNKsJ6Jko6ZeUIC2L/ZaXmlDxgL03BRABJREVtWq/IzSnKk1aLTsOhWRNUdlhi
A8eD8JA5MFAWV3Fqe05JGsJ7wtA89xovG0Hqm+OLjYJMT/AxoAtiNzMEndjylJeb3TMYeGnQRZ1H
OQPCdfT5m/5pqGK6hT0iTKRmzWQO82hAADAiPh34MbjzSQZshIO/owgJIpp8gtb37fQCpSwFyVcY
vkw/R640aRcCVv6p+WmoByEmbhLadBFWJMtkq597iVsc4zNFHVf90QZ23/uMOHOFCYOhpyL0c2WP
A2ibLu0l+ssvAxyQvNURX4OnOX0PLEJpeUwCVyAXrI+7KeKyzg4C2JL6ZoScAfiLDxkFVwRjVose
6X0ecdiMWKLlh8enbr0WBOPVXl23y8GWKwSEm61ig1YTaNN7oi5OOYHsmkwOe5QRg3C5w+MSwCuN
7EXyIyYoFEqiGjDdza28eo5SRH2GJ6psrsSCkJbPw58yZBhwoGtKNkMeVMp+jFWsmw7tYQ8tQeiE
9EPpM46PMqywLjgKkD+vAScg+SzuBlUUE7gLxG/G4e/nps8+EYQGgybumGZGlYxX4v+Be6TB5mc+
XCMojnAlyBJc8QtmuX9rJdAw/j7NFmoSKvXvd7HsCnkRTnjElq05JEjeUllJLKLVzyuxebHw3+4S
Niw2Kz7Q+3sXDzf+z3zeFSm4SMr+/nDaETmE23A8UlvgsXA5zOPA/be8Z86P7YpvPae0zEPLYlGM
yHyxGo137HnFTxhcm0ocQR2wX9SSD/ixuW0AWHUGiHtcnsvzY/dvMVhIDLL5MikNMI2FdXAdZ/5/
P1kEKmnERmjq+eUZEiztFwpYAedNB/6qblp2klFbuPWZfnChBNsG7gEQJTVMR3IooJDGdvSN+igS
aC6dqb+fILXZ9dWPRyl7+7AT8Y8mo1ihnXwAl9Ba9b8HDswXrwjTUMm9n8V7Hz6Y+hwu6/63Uf6H
J5zCZI5/VWtKqQ1n9iLk4DHkHD0jQrHvoSGK4DxQmfrA3kObnR2JnX0CNi/einkTONe/l6/Z1edj
8YgfhG1/m7qH7eQ1K2voNf2//b9mLE0ftjgW4sh2kkev2b8/ePTOHiG6AeEVP6FJFrH7e1iueAk2
UfHuLHvNqNl00DzbyR3MKsfyCKneoBrPqo+QiTUe3UMMkmcc9J53xe75yMTg7SevxP/G6DWjhnQ7
DykkTYaU9xDB56Hu8epl7gXknH5+KH529l6x5kPUDAxmcGQPQEMrlDxRyuZfX4wELhDhlfj5dfII
RidXT3xVsVzimj5CZLg3/9auDpiAsUSUTMUyWtX/VtXYVBmIhWKjXAKxfbEXseV/b4rPaS7NGbGG
eIsbwBOfE6sCqfU5W+WqhCjJ1Y8537F34+qXwXfD3QDgi5fi1uhEOfXfErEd/Tf2uI4wvMugOei/
tzOfcMQ2ykB84HYWexJrQrcK7iFq1X/3F5HK4X4WNF2xlngv9pqDMSoD4/ffp8V7fYV7498HxC1a
BlwVsTab+/dRsZSPcDeXLAcjxs0qfrudW0A0Yum/z4v3+sTuYBnPAK/uZ4lvZUBgEMchbkixYp9H
mPPAMyB+F+98D+KuFw+N8fvleMVzIB4d7POon4vLIAzvSdm6CXc0tH1gjuEzevAPrFrY0B0OB8C7
8Jkh6yM6JJJ/RvIEyfLVixU+K5TMovfsPWuoRkbXcREWBH04U/PmixYi338lT3j2GczAx/EReVKG
Yj3lAFYMkN07qmbKpgxf/M9QJDbDUJWOAdKxJuOsPGEUyPw56BgGQcI39AoqKOwo6jH+UoUTL8Rg
JgY1Il7+0G/mH5SoGfkw3ecqwqXXyXwQfA6VWD4ffWdVRM7BYoWouIlauoeJlY7ZIb+wC+DkbDUX
rDhK3oX1gHyLegsDFrhRB7FOpDVyv2EjQw5DXgGaF7sUf8Ra7MilgEhvbqkwH4QDV/QnBy7jnrEx
NgMGWLE56m5/b7NZZvLVv88jdNFE7ObfdlQn3uT+kXHe4EhQLeNvg4QEmhb8QUbOg6zNtMR7QAF+
QG0Iu1COfOCLDYh9GIfG608GHC+qI4GBBP6/9/99DzGXSFNx8AWHnXPEYpP/1hBritfAzDYZrzO/
3DF8051etQEb46QbG/H2kHpXi/go50acZ5KKfxPVJxQn84uCjuqgpOBUC6HVCcm/mxzFe6pVQGNi
Ud82DnNxMZ9MNVwnsfK/nwrXMUahw+ESCEZzn1Lk39kBEQwoMyZ/DTk35DR/pzz35RVnXtwc4siF
FZU4UHEf/DvX3C001f9uETEXiqui/K1QB2J+FF9gAA1N3EhiiXr4+50OPi/SsbgNOfKBW3Ai/q1D
Ds4EJ34HZUMxUaYbQR+CEy9uOplZ9rETHQrsUDZi6+LfY4eiFinRv/m4ZXJreSo/5+sYbQ666zzK
9IjEYzyWmJD/zXspj6+YkMRSPhATCfGE1YF04PaaaFwGsYx+A5u/78ozJXzusoLJ+99nEJ7hKooD
uPOeWMbkRr8tUNjF38fOYnrFz/XfI4ei8o6i598JENtVN8oBLxg6CyJgE6spjMk42AeFaGKIN8Wn
iR74zuKhVTiwD2c1hvoeM1qJ7yvOsvT/TYoDF2dAnK2hK55qcZZq7izx77+zIx4Xcb24jDbB0Xiw
rZcaNzWHTnzRLqm8gzi6UXHcFTtO94Eb4MyDRkzUru4nekCc0TfY3LNGkQlK3dVsHjYPNnao6qGZ
ySuA9hvWJjxZIcI+IzyNKN63K8op9xMCAwDAzSe9gDP/g3I1DgM6Gaj2yhNGkU0n1tP5b6hajEfd
6gPCEEGVBuEDmLObR0GpRD3MMTOhhcARArVBowKSYgNKSF2TA7R9p9iVO3G41NnFcbOYjgr6o9z0
hyYyNtL0tvuEZVhSAToTCH/OyuF2Ui86USAKXVANDi1EgyZ6sFq1oF22VBDvf0fZOBYeFPJqSKjG
jqFZEs6f2XDLkUBm3n2nzRRxnCAdc5a6FeN6WM1KTiKM0WrB2p+QD8Hu1w93bixOdrvidgczfa7D
70EV505i+j1zyx1KPs3wvh6Mm4jxIPlR182+t60Wve1nOdyS6s2f0CGadbZ4rbutvkP3opjfPka5
VHL7vR2G93WyyIFLbHnxMjuSWBMp3YLj3am4zkU6mfA5jr5csKi/7EF3fkHny8aFTILVi7TZMOrA
0iAhuc8XnyXlxll60JZQtxdocTK7oUy2HM6UQJ51s27x/OltlOVjjKwHt8mUQ9w2+8/8u+ZMIHkQ
dStlzeR1P3E2qJrkjnHghIMC5xbhOhM787f/dzdxf4G6Q/SHupcBRIr4hsCMC7YqVtpcW+FZd5TP
t3Awv0Eon6dHfBTAxIXqND90oTrTI8jT4wbxs8GS+Bt7NPqrPCLzwVzEwk/oPd/pLcxHxZLM+jUz
PJBlP+9xvZPPBvrr1ApWjx+c4FDZggGYbqRFGxprNRqsnlt5d5vAcI7uXFyqymPxHF+ddtxHfSaL
usljh9TZ4rl4r+lqouK1v5IdzvSlEt7mFNcnxJYrJDDm+k7acaaUc7Vr/9BIyKlF5RHzkm26qMi5
h1vN/6tVcT8hD0CRofSlcLDAym+kIhFS/VxBCavoL/SmOOYsjQly30xA6RgppkW8gWPnDbaVyM2R
XQviEBIprafnNF0MCHpUDy+sKB9Vizd0t3yWhCIUI6BFymUmTdFtnMk8t9t0/VoX83r5WjyWNRTY
9GKcEVZmvZN0Qv1hYfxUq3uEhc1wka5uKEfCCooRkUEPQ7CN+t7DhzgkR8ZKaahGkZyDS16TRFMS
IOWlqEF9m+o72FyFlEvUOPLF99KgQyIspiAOmaS+lN7I9PWLcWiX2ra3vf08uXGRfQ/VtRg3DjzA
733OpFkvoaP+dFy9iA/RTpeZXuFBl2IDn/C7Z2vNtF7Kq+/eyGxAmgarinCiPfOQMjDwTFOXFcPK
pV6yG+5QRixSbGalL/gneAGUOn54QzkwtrCMUZDH5oHKCnER8R0RH+QFwFhUoGin1pZEyr/UJsRk
BuTgSAytbFU/GAe2T5eanRkoL4oxgvf/HhmGWIY8lmkPEazUZ4ZmptxvZ2ZPp+4L8KlxIURpeDxS
nN5N4gn6CvRXOR/SwaCfwcFsWJ9isBJwWKyprnvH94I287l37B05JxwOaSn9ffATTAT8RUH/j6TH
B9go548Den7cBLYsFWGGKBL9y+dMlHlgdmCkZrMxjzEj7ZmdGgd2L0rs6HDi6vdXTGdgo0tPLZtd
8E3Zxd/AycY4lyrDK4yWXJx5NsWb7J/XN5TXQV/lYkucN2YZPspSzgG7o6fMAXIArMywTD2DUYOz
zGGwNyJiTLPZ4WOHmmh8zOhzp57B3f6G2AWRuo6Sh1txQ7yqk3afFLVVYkkk7zV10k88FdV5yf3e
A8ryTT1R4Kp9Ea4vL/Lb5ly9+xDudSAwk5g2xXtwBZjptGckx7iunyB//eo8Rxy8pLu5Oso+gveS
DcevPV2GGDZqa/OFWoimd1++TwYf3wBOmCyYVQhE+BLE/FoclLWVKlPRndB2dxwype2f7p71Jh/5
ONd6or7CgsMkulTE17nrDqYubslF3VCbAzBTdm6Gox0o26YhR+0bvtFX7DjTsftzSFtfpCs1PIPo
Bia4j+rA18qU3dBYF2gKXwCnvWjZ9YLuBPq3GpgVcDC2QxSMMZ/5IbZE+7jFver8WEPhSymizvpn
MFdZQv8PNYHJO7fJZVDpYCxfGRQyEz/+syF89jkmlyLTMHfzl1un4H4rlBCP2oBe1xy6yGNLa3B4
zLC5jO6uGnZjHj0BZ+xb7Zn6vqyAQhTQb1QyueaOsmPSnMi5RXmsQAGvtZNAeHUVE4LqxFxR+IPM
C7uDIZ/NZ89JteaJyp5LSZk+7mvBbQL4Mk3w4LwD0yAgpzU5Tr2Pw7hqvSKROABWpGWFKybf8VD2
rVwKAHpxPfXf4dsBtAAAK8dJMxsVLBxLIxVspf2E4ehokFmzBY3ADdVZMC52z7/vaI8CEPcQ8fqg
sKHMPusSyZbunKxfvxm9zz0nn/at//01pgPRGEN/QrjtGpF0pOdlWEIzzZeRif6iCao4/VPqV00Q
Ywsd0IgGvYqWoddNKOMAQ7SuqysqLnk8j69OybN1AeDqFXC4JowPfSvZKKWtgDEgJaAqzShnxRi6
/o+kM1tuFMui6BcRwTy82hJCINAsWX4hPCWISczT1/eiOjKqo7Ir05YZ7j33nL3XVm0YOuRG4rCs
HVMNMAq9iu9wcp+jo48POTsY+UXn1de0nTl8K7ydSez1s9cl/iI2shiUvEXaMTQB8YpwGB7CyIXv
gKfPEtp+ElyUzZgQ30wKM/w/s6Kwiue3HrJPy7GTodpc0Xeb7fKgT9fR+O3an6I9GuYPSEBRxvyK
ugBv+HSdJKfo3RRUPtkU4XYovaFFtYl3XF+9SgRS0H+bRUaPBEHZYaJKcoTcQLFSgiOhupT+wBNm
j+1egDq+pFPiDEDNJ9ROJgYlipr4nc9tGiuWQ1Zaxrt1vWa8y2/zzLEy21Dwd+L/fqOJpO2ku8Hi
eZVp6H6KqlstKoqXz8aAeavfTcGIFwFQ1afR4Cil1/+atjmh7fuKwEJUchaO5xX9Agpe685fyX5h
gyxmMW22K2mbLrl8v+AS6YShzyoQ94VB36301zYt3pzGyz4STOYn1m18YucZ6jjR55gAyMTFALnu
+XnQ5LBRHBA5QtorLpwEWLtZFqrb8x4i4AZufE38mhYZ1BzP2Jr+i/iAP9rKNhZ2YT7h/KEVj26X
nYKzVO5K1YJddXhFcmdhK+FaxXuD3QVIhulKd74fWwjbO4VJp62wKGHaiDi6noQ/fYu1maG/3K1U
fj7Tm4BZ473Q7CnApbZQTWuI1ojOmDenkGXeAQKwSfE4TeBYVmpgcDnrN+Zt+r/FWqcAw+u474sl
VsDAdELLQmDL69j2kFFWeKtLqM9HqgW20+ZzSjeisTgKl1XeQmv6xV7FEhQSGqTtlg3YdFT3hTaL
nu4p/+QmhbKvN4zpMhiKH2x3XPHolgbi/G79jHy+WzTAjlmihgmZ4FzwAw5TQ50070tWHDB3RAp4
ZMHzJUB3OlUQ42KE/XaeBjq+qitvehT3GPuR7k6cuDY8askHCsgjecCn6GgOdB3jbeWFnzWp0Qg5
mHyVvFPwXwJMcPVZA6rCmCdgHMSgOlweBpR9BERDoqB1TZvkUP4jdYt0OUwGAO2x39zMzXxm+XQW
r4WiOuypJBr+vLAcMUH4gawrvuEmwz3F84shgsnOC4RAIA7fvZysjflc6fbMC/pc85bFXNx6vk+s
wxVLOAcVng5Vs0Wdx/PGVBqYkCF6vbBpmMDTo3F47khA+eFiilgf/pnvk1d/Zn8aRscUMySl19OA
F9O78YlpIYlQtxDKDiiF7oGLQKIQ7j6RiMgMQQjyWKh/AO7f060yvREy8xcdOYewAsj6ooevWrRM
gIGpTksPXTBhVOMPGYnO6HU/Kgy5ydZ3EoocB57qH7QppP+nqEEWvnrGkNx6VoQfFiw4g5yu+HON
HW2esDFufK9P4h98SOowjvgmZfuOygQ7ICZ/DV/Ngm3lGKRRZiPYWhxbud+6DMOjTf0tn+McvBXM
fv4YWxDv75fISSZbWQnkRHtY2AVwqCO2oJ8X3OPYHrCxP/evv7ykbkIcxZzvS2fuC4QBDYFIW+id
SR8V0ByAz0a7ZBqONugbkYKCAguV3c8gcSgRH7yIoUCOhIyzEgkGgx+GgxDemOKXjOW+abbs0Gzi
s0d2SEeBMUTIetcdn5+wGDjkSXeIBz2S7uRtC/yEs84oIXfjg+VXQGMfhjN+U+Y1n7wD95z3jVGd
wiRBvSbndCNfuH2o+Sea6kxyAQESZ4t+nQPCpq/WcPU5PqiPcJeca207ItUPwSiPDqK0ThAXN5ao
5bZUHIcQ+o219LXxzzKgIfZVWqHKnoGTc5nZ/IQ1Syg9W/zJErxEYJqfhW3NO46tjDb4i6/q3byG
7N3PdXKmLTgzFM2ZzCXnibSdhVsa838E9YPz/zF1MnoBi6aXTRk95RL5yzqzlqdNL4IvFvxseRCR
vuKL1uH9UM4gqRMCaC5ry3wP0XXfJkj39JahxTFlYDLLbH7aGYG4xRr/bX3Pd/Xx+jA20YdKGrX4
Q/Zw9yCZkyNOtH4iaEczGr9DQudJ7b2XCuoeVZ9NvmyWE5/zhrcMmfDXdIkeEAmnD+NqUE5z3hA8
znxKF9wJ615wU3dx9TonDvHRv4C50YW8aQDFeNwYSE0k9Ww6BVudBeNoHRq/WrHWmamCbr1CFunF
TciwmbUX3hmNFtUXidxDZIfWTiGY6U8eXVEwVhRjo+7isU3hWLAEBQxXmaF6zK3ZO3Lp46UabhXX
K3W6AGj0ckRBUuEbSIlyTlkTGaEle7DqhYxmxU1RfsQfiXAcNbyLIy8NdDfaXEQxMEkhzvea/9fO
pJFrd8cKynTlMtHe07I6N8eels/yO57N7fI7mj/UXMcm6M8gTGhwz9t63++rz4ZfE+NZ67s/i7Q4
sh/K/eUBEPmET69HEzJfKjf5aI7WUmngZzP/skfl5k5PAiudH8puj/43ncQBeUdPu4eWPf16XEMX
DkvaTr0B6t+NF20nf4H7PS0auuZU0AnjrfjSb+2vTiPxhdSaphKCJvPWnVIanSM9UE7FdOQI2Dhx
Pks9Rq8U40xHDu1vd0o+6kfJD7p06aDdMmSVv0T6kzScHhxs29/lu8HDvjQBnbSHSGcKP6Sn3mjB
dKfxPJ7DGz265lTRteNw9t/f4b/917uzW34SLsC+Oy2H8aXX2wXLB1++FIfZmrbJwNSAkyD9Z1p1
4U1BaR57bJ2LrMW8TfzUnJfY+5C4UdM/+NI0nmkMdqfluhYP87bMUqkWOeAmjyGgN36jcGEAu8DH
1/R7I65GfdhnDxkpjs/u0x84GveXlA+jgBXip0PMu3SiEEhdhmD5ntzaAy89//BhtwrTmfp35jax
DaBZ5USpLoPz+MEqat6W5tzyccYzvfGg/11u8X/TWuicqFkPEPD471NQH6aAK3DqjvXSFL5wuZRd
xb1MHqbLpBF0troQd7gqi12seBSP5SrUF860ULUf2D1OGk+E+LV8N/42PTAGwvKCSsj4r+XvMuMS
b8lj6WVXPEnFgTkTlY/9YhRUBcuoaJkvxXTKU+RYPAQXiuPpi6WtvcQPdXEMFL/i11JWHHCOWB8l
Mb3VF+I5qlhWzOZL/sfhaN4JOAuEj+ViQZfb1+d2r3x319EzH9VGc57Ij2AfHaH40qbWN2zf+/Gg
+9FNPsrH6Ms4a2frbB41unDURdJPthOWP8ZAgT/+HroTd6Yz+VDTV3PiIxYPJpjxY7p1X1hcz42r
7F9fHBvvld+T4oGY21bdbFcTZbRoPFoHBh6zipQOV7yfaTGZOACRj3w3G9VdxI+NYzkR0an6UXSj
U3UDU79LDtmFr0KjPfVeR4pX7BLZiq4e2AJzlaB8gi6pHrADLgqsHUpPmwXA0bdo+DyIdWwJICTf
9bUcQHdDvzsfkp3px9tkN7jzAYuXYMskIFpn/MiQF5Ot7sJE4l2UN+RIe6RG8smKnYknwk924gbQ
xR237Vk4xC4Jjs7irzXXErG1izoSjCNW73140rYvT/WL3TMotuNqsZCOO9SP0YmhOj1nxhhAP8nL
9CUQ2TQe15jYNpKrn0lD3UL5djSPqx0oxLkpnrDGK7U2Ns1OtnO00uYqB8CmbfA32s2usxfvAPHO
TG6tjxSJO049UhwkIKocZ+q7eui9akPA81ZkfAtk2CnPOYlOz51xQm/si67ljAfpoOwTJjA9j3yz
Kc4s1q7CIKPbzPbkyA46MngXPRoGZiK7l8v87ArwAPVUdR3vPQQHzqvtN/xhFBrARL4XV6O5bb9b
N92m2/mfvFe3NZJwxX0dklN+eD6kW3Ey2G+g+uX9W7MDJsiUBJQ41kzWyL3i8Yvz9oR+YxklWvgd
4r10h/N05dsJVNc5NlcjIEdmo7gKejgskC7IR8Y8L9dAGqZshKPhI3Fa5mJYsDumtkvj9cm7YG5x
dB60E8AZ2/IjSo5NzJVvaD4zlD3TioVjDtGIJXLYIMQqztWVq+JXq85u6dUqjD7Y7tb9XlyGWcu4
Nz0xrd4nu3j3cuIdoYnOM0j5JR7nfeMepcWLdIiRNmNZoBPMi/iBRRzNNQU/qeHAY94BENjAGFcV
aXPphn4WGMSdtjFJ6Uaxgbah3lq0yYEb+XR3FuWQU3rGccQrWfNazJ7mwI7xCGuEM83MaVOjhlh+
dLZFutaLsxkRd3sXQNr4C88TSZSf7ZkGXOOP0M0D4hEwV8UH82jshXNywYg12xac6nInnId/GmeG
N6hIuK/0Y7EpNqqTHWPIC+fyT/8GqOJ1Lm3/ClW9M8FB1TnnAujdFTvdldgsl5gR+arwVplkWAPz
+ZVPMxQtpgyX+WFd1KByqINWrBIM1YqttrK2okM9ASE03i7vU4mGYLphWs0OOcEGiv10ecTBKqcc
DThI25ndO8Lpea290UndYU2CwKHyeNGRHkUuJF9mkvjh1xrmkMzXOJuZgbUTSFdPtkRLbs11tMro
9mgH4be648JXthLazmGNJtLpXGDljLIYRAIG3Df+8igBRAmEU34lsu4w32NwiMS002TijxQYliK/
cFov3NV3AnE90G08udDpMeEPbgH/e6Tn7pF1lDIpku70823DoZvCCLH3lE2J03rmvWPt3JTr0c0v
FsNlzX5hNeJQ4igsHMYxOqSX+pZeVFtwu4t0K08yB7sg35m70cHFTlwa7D9XcuR3fhBM1tANjq9F
ZuroKCcsT/qWKFyT/dMlduTIEsFkhm10312V7wVPHCGmNBgnkSZ1SK9kU58ZDWQsNC/ErEvnDP3k
mgP+YQCpE264c/SFue0R/kFtpa95hLb1Kts262egkY5BQY4AWeOJbZaynK8KpX/buuIZB407o/ZL
buZeOA47qHKO6TXoYGkp+ODX10+6ZhijUNgz5D2wtfJYAVJmRhWQ8OD0u0Ui8mK3mIGmL3P3iheo
XEMPtVkyt9mp2WlHyyd2WPGTm+aWN+HY8k/FQoFCd8PoCW8e7jxpObDnV0S2e+I4wNohZLvyfUEi
Bfo2IgYHQA1kDje6CgD/hYC6ODAfJTcbNspmQE6/w/P4rqx1W9iINl6ShQKorEUC0UtXd7qz8C9n
DV9CBTckv/gC4yISR4OxegdcxG9LL9122/BjRlF10Ff1Wl2JB30n/xaedpJO4iP+DnfZd+38l5pI
P3/JNJQ4vp54v8ESDJtFTfL0LLjuBYEerAKOjJKQxZUxFsstw2yEDRrEmtxlpovebdwtfju6TvRm
JJYSdgsO889r7o/33DcP4nZ2o9/R/UG+jDZtmWpbaAwZXLFeExyNtxhXCffhMvjpUWEgu4CiUqfz
y3PvxWcjqImvDLdC8PT5CQ7GCY1koLuyC4xpXdjkJNslOvNmFzuBbidex79OZEXlu+FH85/y22tn
uN029l4H0x62IhFqoBq3wiZxdO4vBFUemvQw2aGtBMU9uytB/I0By9N8TEgBblk28OQqHeaDGAhe
51nb2H0hzvXyvWlX23AfHcobBy/S5Qwo2VgmdulF/rH8ODDP3Qd8VJ4b9dx8iGecgaeFynaRTgib
l39D+k2B+8uhKrlrAedret/sNPV3+a0fzC0IEOe5ISfrTztxq2itpX7NveT8XHyrh+ia3Zf/WN/r
b0Ix7yk+Ex6ze3w2H7Qgee3wZHY+fj5WR2uvbuiggztnhSBBBl7Javlw7Ki78BzfSiaZVEz76Nh7
raei29XJsFT36SULiuB1qS6kO3nAAoeD8ZlCJ5x2zUH15Ht/rc6mQ9nvTSwY++YwcLVjT9yZznBR
qQdkb7qbJ3azq3FYyFZm0HzHV+HBcpldy+vg9H61J0zxNH+VAYOQE+lwEdrvQ/SQvqoLhLJbHSRB
dGAyaRzV/XycfgvHeEfoewp/WTG5V+a5vGHiOlD68M5mJ2kN0MQxAzGwfq2LdLAuAnk4jQEmdHgD
Q3vGFY+2+ByeCnlJ2rWgdQNMqb6Tv+yPyqz4s1iTICwiSuB3VyL5sutwH+7FNdqXfrrHIQw1Bdjg
qtmLu8Umo9vwz+zuIO+Wl7LgAyROc0mcOoAwvGqDflO403bYQsh1VG0935pLfhhv2YlgsZNFgvbz
V3CzExHyx3RL5Oq9ZWSB4XzV+6CPnfY6OcXVesTHaP88L9gW4juOCAPO9ZUS8/jfR7qWWLNAAvS+
6qX7pfIs/+or4EPoBZM3OTlEdd2hP+eLnui9+Elit9iI3sClau7GI7uagRn8C0/hKb4+992dC/U3
eNQij+57+V/t0HjVXTkoBxLhvSHnenau6lt78qn2+U3bK3vlLAbGZdxLB8bs/JXEz/yYzjPtauti
/SZ/8V8IE7y8xtfwFJ2fe0F75wvzS/hVHtJDPWl8+cQ3tvJiAaXOXlv47I1t4ldU2UsNKgeNqx00
/tDzzOdx4JtTEYjB8pYuRbvGRzH4R3abm/VTbuMLvn9MijRapa1gJzttz8EhSIgWMY/FLtlJJP3E
via8dU54wsSx7ThnUJhtMBiATKDXijsxXEpSQPXmtr/HewJhgwWEkjO6z7eSWxEDv/B6Zxe+CUYJ
u3CeVOCYAlaxK64Mt9nN/0qmqwfD5ZFjTapsheWdOIu1zqalrHO7cHmo7vFx8ro7ag9o72ZQefNe
2osBHvQrsojbgMbLXjQh6kbdgK3n/oGhGP3CxaMfSW+Jy0TP/OYldJQbzW6iH15sK/IbQwd2bMbz
yxJMJuGOLAGX6GNCAHK3YG/GKe23XrSpgMHQymd1wEqy710DD5vbrZrd8zKs2rXxnlMUo7tnP47P
nJw4xJnbTGQ7YUMJEhG0aM0FAtviTTZGVIyazFb/swwQEHQXAs4anDBpL7JDbAG3OPUaZDela7Pi
srF5bXPiHy3/tRtWqj1cmkMLqPyk3ORdfZJ381p674jMhAGEAlyEgU/hwErZEzEjbZ6bAalNdaSP
jdZi2YMiP7xEG3M3HCCEbsZjyI2R9zlrm3GUiL2ILu3acgUXL5JrbHQEGUAE7fwwyG/xieiRPWKI
oLw9D/1N/eh2RUBy62n8Kk4V5tM6GNhEaGtdSiQFWz18awM2F8oGefGpOrTfDqbD3UdQwe1+X45H
CXv6ky2oDuoT9rvp0h2qQ3OZby8MYpRjPBwH5Ut1dG/0a7cN1J3utUcC2veSX6zbU2WT2bnOHJzF
7nyrDvkjc4j0+W0u8g463lfDiam7PB9twFex+Txu8yt9jYAO8dx5MmD05tKwYvUbeRd7xWngUVQd
MgddKIk7y31dBL5rdQi95kAS0rvgPglA6fhZLbf6zdZEKDnUJEFyGnasZbtuH3qSn/Gz8tXWmLA8
YWtsO3zSosdZ6X3m5ZhszQ1/aEDujL8x4Bc/fXUoToILU9VND9VFZELAxS1O2r/qEn7I9CZZK6dV
v3T5OD5BHsN+sqG9OkDS4XnyB7xSyGFo0Wcextc1ue+cjbkXW4sT70yQkEondrh215wj2OIUyfb4
MGOOxuxlpwn7NTdmK9uQWigc2yDkgidcaNkr/ede9YojMHMHSLbmMpgIlupS94atuiuDaZdx3WJ+
13OuETnZiI58T/ei13J1SAX1GgA4++yofvf+fC3c2W9RnvxV8Lvyo3QnO5EqWkIlBMofINGnFaGm
WM7Dy9mYlgeVs3CqHSVIvjMv83LKGM7CZNMgJ/BmN71Ag7p0lDJx0NA/PXRbUMRlfBEkPwyltQpS
ROIdm0ll0YT18GRuYyJg9sTKWMdqv21yfVVCvcvNAjOiTC0SEFy3judhVQjxWptotsJUMdn5hUXT
EKHAEU8x0uG3HiBznOYrDU67wuKjKoXbR0in4CyZm7a6t9Fox/Nf0mU239Foy+3YCnhhYVSiCBU0
ahktZ27E8Sel42uk4N4szhrMh3vUCS16hb5V7AErpqrs/ussvymLf0U27mFMlBtSmDiEsRR+9eLz
YSrfpQWRnetKGLKVITzoUewAtE3DbZtC14r3WQOjRpmgH+X3RvCNMXTiSLWrln43E/64L71pwG2d
fBjJJRMhWRVr/MbRWFPXf44W9CNpnfMs8q2f0bTS+2Gr/5dC1HVrUdwN4mpeiI5I/G6GSZTqoZho
mZMqSZ75e0c7Xj2n3AQjIVuRywdSMoAi9ILAM51euCYMxJDBiwOzk/j6IpgDKaEAZLSpkWOykULf
sLgyjil+QpLCusuiNdukgqWh+cb0ku74Egz/wzYLi+cGXU5j6ZYR3BH1TjrJGlFeeVbAbt4a861h
6HeJ6aeQaqms4e/gfvpvRlyZtjFyGgG6soYNZNaewodO7RcwJc7AySbT7Bp38IvYTwZAMpBtzpvj
RjDtLgnIkqWpI5dvPxMBDshlbz2YXm2dh9hLPuPEl+nFLv7jlQG+PLIrmwwRUpcbBx1MCAGWo3mx
YspNH30VQYcClHMuUYsc9EAHHfh8L0Ngd9z4t+dvhGnz8Xq0Vy4mBFeg22bPvJnUD98Mv9qvFvhM
jWTDzqHgEA4JCmBV/2tvORs6xByk+DMxv+iMkHUhW3svf80v5c5LGDL7hRRJZ6h189WTf6XfIhJJ
WUw4siK3JI1rfnBAC22yQon7bpDDHLAA6ukNpmbKdJ3BNkPpCJwPtthNe5IY1cD6Ygw2MrfxGMsz
HFVWTNBRmZO/2ZvHaBMu1qyENi/kRYbqENLww4+/oC/l5+/AQBvVW+lIhp9YnyjwI+rnH+LPwYr6
kOWtLY+XiNSorn8FzZ5FRBP7QVmbZHkIq5bEQEz30nsf/QqE3D8DbpQAV4rxb9yciy8hOzNfCye7
YmrtEmu2bLL02dCy3ay/5sz9OdD9srMDfEPIak60NbXTAJNGIG1KNK9w6s13Zkaa7Jog/6Gw9cyT
VxI0FM/CSg3yK/USGcWNH2M56bVD3PsG6zOUCzQC7wPMs9gVSlsidVWizWu8I0UqGRKKG3j9Cgc0
nvro1n2W+oYXpPW6YRFtbGLcq6Zd31vMX7qbhSv4tVG6KrE+Fj70vXBrPB19CHR4qrHT4wq5ZpwE
W2/A1aN94DgGM+vV31KQXlVCUqfNf42cnuS17gshDPNaujLNR7IaVwgGcCNUYCyEW0L+skB2MOlR
6KOxhdLTZz0l4fhNLRC7vGX1XqNpmxfvDeEdGAVroBpXU/4TriLG60t5FKHbpKvapTWq0JrN2aA4
nRPZqeIQp8fJ8X2BTvrRYdjjrZ82+bk7T5zIsq9qQ0JgaQsn9TJ84G9NUMiQHBdjIXttVCyFlTOn
OCx/mPDVOEXQGL1gvDPkn7CoELPgDtwxBykW/cTtEK+GZqvvldx79vdZ8cNzBTyAa2PyJL1nsJ6O
EMdFmHgr2pFAchgPgKJuQJJxbQgj4jZ/GFgCmVyVe4FvqGKq55JYxhsDY2aWmrUyihUHSFVCVcqD
Qn31pJNvbZEQIPOwuCTWeQbDtw0hpUAx0P2UxXseESvCOYNegnqBqxUTNI0OK3LQRgyyz0bSFHiN
kDWj5uXl5jXpMr7A/0feegUz5deoTRY6LN6tEL09y5RFblx12QTU9pou3NuLVFHtMuCNn+saE2Qb
aA3WgA7/H9G9VeokIbvsfAoXEvl6CH+aEHsjefMMfjmKpUxqTplJQ5svwZ9pdPY5y7WQb6GbED/H
ErdPxjxe/opY3pSk/1SGd+qLwedPDuX7iL5FevvXfYdfyLuNMzFq8VY6xAtidFl2rW35Th7np/pj
uBO9ehpqm4qJNLPlo0z0BK3G2gZ8FiEruWDnWtYGpqUGWmp6sgi0gF9unohE/IkJ/lX5ggfBz/GP
yvKG+yNg+2jPDGHTT5kIdc/alBvt0fr0TOAZdrQViGb4aVgzizUPm8SazesprrRw/byEr8ewz7mr
wVivs7/xr/gDC8a9TzeY+PNui0+7d+ZN+y80vgHjTGdx3g2QYrEawe0oxkcJo3d4E2Ei6u+luWvg
f/Trp+bz48/GOuseRH+NMC3YgkWw3e9pcRggHbjoIQmo96SLxFqjrVpE/vDG/0OgL9CV4i/SAUy/
9XRfJDehFkUXSNoNNGcR7hxj6SNcHWLaUle/FI0TQWr7CMkRATqN7foYnccB5kXbvYnhOsEJ/1Mg
VlfYf609cDFEluUcWASYMglR7ky752+Gy6vKmxRHQUCyZ8uckUO+/r3QCn9JvNGsqF/m60HBpXwi
pma3QczDYj5QyaxA0CJXgu7GQzhfVTwTBOflh4ZTu3Yof6p/9Mrl8rdV/4QftpC0WLh1S/gGdRhV
qv6P9tmxUt7miUuP7ShewV0TOJHHpsMrWebXjHetmsHTR6DNRbTi4z+5F2HfA0fIXFGTthRHahMG
BrtniExJTTBIKJxiG8mtldkzx5dnadlaTUrfMDeTdhQaK8iQroYGyxNsdOHJYYsEgVwuuQMNKqgJ
JPExTk41xXczP+In/L7xlvNKtGTBahHb3zzEiIyR3xriLqOcEuCwSHSie65/zRxDzd8Vnr64zt6T
J2UPPn69F5EHm/el1jM0TOXtZ9te+fg5cg+ZiDB4EzmtJDX2lOrWg4gT0pvIaRhNS7WeqZSntSU+
7VDbUtxL21eKStSkLso2T4t9e3rvlK+QOJfa1FYdqOwQU25zVPOFaz0tgjlT/sxLOKTRNU9+suRD
KG+vQV9LqERHYi+Uq4qOw2QJS8SV0gcS2bQ6goAJ+NiDC9YKfo1lLbuXwn4ozol+ipLCFnq3FTK7
zDgFNyi/Bk9j2J6L7MpFuZ5oZIwDAzRQcq/2lNeDHRacsMYP5SNLd8QxzM0mGQ4FzSxya0xYaONP
xirWAkrk3s9avHkVDCS0b5kaR4sffWyRZlbByYHImFZ29IwwdETNv1wV1xoS24aFOWXbiDREc0BC
ODTjy7QQwqOT4hFOs3sS2rkiOjMlWGnZzYtjI5LbmOA3MZB5w+r2qLDBFeygj7ClFQ+0cIoyR1sk
dmgdXq/bjOopAQDyxKxRj7VddUjHyTsWscy8dAvisrEacsJzYC1oFkON8jynllt2fCJ6EuljBiTS
K1/JULhW8t9/z4cthPjl8ev1GlW4/N8X75c0BxrV0t8SqhltppRqSIWYLGxMhWORNrglu3zMCzJi
iizdMPdqdaUqe41QQEJeZLx2BetrVFxrQ3sLNdIZOfubGvUZ+recRyPEQqqss9dp6MjuwavOBYGq
0aLUbaVPha1srIiB0AmLblnGYTmyjrS5QU6pPY/F+5QCyo0z58khq0FxPcZI42Y4CNbppRuEVvJb
Wfal2nJnSriyH7yI1uJ8bFANEfUh8UF6AXkCF3F54wfZHTomBzIzmYbZpYozAgpSiL7h3eTh6CNA
A+W/GKJkWGaPOdW37QSIiVWBD8bFfU3rjheucgV0ns+ZoW20iwfIHi3xQY0nsw292KbN5KNK7yVH
l+UYJ+bYMSrM2egkOxnAN7DioX9rq53Uwoxgoyoo3nJ8tEWxzqjllI6DCWtxOzMEJNOix6el3Ex+
AM5x8qLI5LM28q2cv/XWb2bEJd9VEbupttEs8BVSZLfKFKgsbv9ttl3rT5hQ21BbTyEzHnFTT8fo
STdVntyMh6rpundzsWEUBkj6njqjar+78ttMpe1Aysqb3nb74dWCgyagdIx+FDXipMV5QkI2Y2LO
zVLIrjpwqYL02XrfUgG90r9e+WeCuDcoGST8pwwiG6dF9VqER01vV518zBpHQib7wpOhRSslxPTi
QUCsooRDIy4gnj6rNq+t4Jol077XD7ewBiT0Uu+zLrzlC5r0CSzks+EoM/IMLCKqmq0+U/+lPQsh
FDkUc/wloGEZLMEhg4AjVG+a9AbeP86VFa94KMzHbBrfazbo0pRQbcGHAwWoQ/tNocQsDX2miIm1
FZawUxSTc8mJdqHou0X9dBJeh6SWgeTSnxNYzzOZh1b0TGsvdhUP+XfFWTGMOM9Tq2m5vh6T9irI
7D0Vooay9RMpXSUdTfZx3IVxCZpShCU65gf9JWwiENMmDvZxhkHZcf7X1IT4n3DTyKkTqombQn1K
1NdKMT8lY0E6xO/h8ipT7OkZPN/a2PZF/G6+vjTqiUETt+mrcPIskHr4Sfl+jDdPnTEWa05M5ZsU
JJTF/2rdQPvplbJ51oafnILOfPpNCh8LQJOJOPGJVrKbYKJGq6l7rmMKuhq4u9HjFBIz6pbWm5/k
Bodou2vpvRpIQ9PqdccTYPHXw5fsVIYjMLnmTVGEw4DATQfVzceIRn8m/UlFTsyDaS+LVckPacgo
D0v2VOL9kB73ebhSQIk8wwO37to+LaIUW81ucoPjl92yhBvteJsrEYwZJQOtqCqkhAYT08v7DCJW
F/5M4mslARTXiPJMVNGeAXHjTkJcQYUig05gbSg+61e6EieLe/nPGpEjVPwhXm3gkihyBxCU9EjK
bPVMvqwUbX4XqNqupbk+/uMZiUqD05tf0pwzF8KtsRpnnAjkNUrphMLVn+tu/UKtLN7KjDVXCTTr
FgJ3mPjxFqlt1nAKcFU1BLm3vLwa3aYWS7yJ6Oncd4pDdb08hMoMsyUskY1m27j5DgVeCr7veCty
uuroEsRC3LYFpC9WqVn5soxP8SsavkVaGGwGsnKSuawjUXbUMPVvxRGuEatNicGXBkY0gcglXaH6
HYb6HA3G26srvTmz2MpHR6z3kzUdJbqcNMryxJs610TpZj3vKocNk/SRODAyt9N9k0snKH6LAjM5
mYj2TXSRETujSsfgDxGmkEurLdpRqt3qX2JJG4vHWR9wNz3pcLxEYDHdT1vQzn81W+tHNKxvfcrX
Ri4C5UaQLMJ4Vw4TkKMBpX7PJAnBuqVBUZZ4k7T3aNlHNH+OglSjiRMpGIaxMcp45PWPWJJWQu1j
B+Ga62NA6LI1U5hXNwWFq4q85DWAzVeIVN+w/YpoSCfUPK+vptlrkquERKZkN+CKEXMLHQiiQE37
nr5OMxtBOsAqUl8bPkzErs8XpVnDxRKt6/j6yViE+/m7QB5t8IkH5fZCNNy2S4mZmFSuoIdBKovh
RzqyJiQfbM0ZkK00di3tpMhs1fJOw8wRYe1JEAVTNwvu2BwTlMtmMVL+UCySQNsksytUbhSmtkJh
UHUkR/P+dTwugyM//40xAATlpFalk9N+LfHG8+Gb7FdOzAO7htrS0VDUINRAF6RAF7JvGpM0sOhm
8gFNke4oeGRcZJhUeo52HRSrsQH9r5lvTw7NtZ+VP30pHXM9dFIA52nmydxfjZdooCLr0Aj0Tb4u
mOZUlFvoiAeRTBEJZhkF1zhxfEoDQVLe4gm7RHta9t4sc6UY6qjod/TG0h+I1wq9VX16aDrWFv3z
fySd11LzyhKFn0hVCqN0i7OMDTZgAzcq+AFljXJ6+vPNPhc7b4KlCd2rVzAgiPG/2wyTqOv1GnbF
8q4RDhYlTqDqb0ic1aHur8ny5bjeSmrXHAO5nFvN4xID9eVTtWXg+GfdR5bCiV0m19rg1PBO+RzY
3rDpvYsXfWYswyYJVIHkgUxlstnrMojGnwTvvvfYt8G4w3+T8WLKn36zyE8bQ1g35ornvTuCMYQ/
HjIT/h4hfqw1ymFWUFERZJzvJi+DK/KlGdq7TuPY5t8t95Of7At5zfFaju35EI57x7A35hIAPUvk
AupCK4rvvohXdkHuR7Wu3PRpIQGtS+DC6VvihuYSOwMtPhYQteu6ffboY7iUK+qnQjS7XLyUA7wz
2JE4kk+bbhl2ngeBAkOw0T0ZlLgZUVMCQ0otdf5aPvhEKRcixPdmbka1pzSaL7wLSCcaDQ+gk8Zm
KTadbaPic+k8nxdLbPF+GDBQFQF9mU6WrC3h17fOU9HBQeIIKmJ0BjKigIyo1VrVXhDypL2RgMdW
jOCq2801jL/kISrD1Rx/jQhUOgvtXHft6/zgdeRN5BW1G87wMfV8elc14mQGqkibCQEwo1sE0BzW
sOGjatNhYuZHTzyiKtyp2lbdzy6W623NbQTSHiJyWfxpleQQ6GjaSu7bpoVN6ULe4MKPuUGpKsLH
BCPJ2NwPXbyqDEhwek8ZvVxn3fppOv9QL2ebqkMbsPwsk8BOsVkm3dkW7x75dLeIPanSnEEkQhAr
66YbqPs4Nbqo2S7Jt9cSWRiht2WP6DqyFRdwqyNLwrpxzWih6gE+IpMewmweuuxuC7KkuTjGApMf
tAslcrMOGSkDK/tvwmI1pcEKu70/wpnyIOEhXzJK4osc46HJn7nueveXIzlP7nlL5Gi+qYt0y4gV
sJYr0QFzrI8RQippvOjhKU2D0SM2BudU4raSK0vTQ0eUf7n+OeIcMqFysOR6p9moQ8J6mzH2SRjb
MEKtEV44pCJ/hzaspdfYeGq115YxcBMj9RiB9Zp9nONo324XO9zO2PWqZ8SLNNr04OKA13MOyb7Y
DZwvqxa7pCk7Oyl+lZwxbnjwNKap7MuQtr7GndGezrqL2nH8FzUEACB9D/3AInNCj/alhz2h+89L
8zXdsWnZK4s7rpetqgDqRD7RY08+ows7OyjEjIZZ/dqpPEbdroVrNDL/MurV6NaPrfVFDTxoyLuu
ERO25l5k2tbj2gxt1NKc5HNg+VerZ941vdM4dawtRj6p16wRH20ijjh1wy4hIw4Lp3iSAaaTTDDP
MC5qWXfah3oFLrTO6sXxbzgaGz2zYiOgtlsLsCvQArUNRu7PguZm0jFRlc30oFXvqnBS9Xninnob
g1Pm+vaJ37cfHLVfek9yyap1gkoouzXmTVsgzso/Kh+7zdceW5kjMqupA7V6P45QPCucZ9J3P76Y
k9jy+IrS2xTdX4S4wWwCEBeaVFhjVMseEDjf1dLT9cLgzaJ6rEEkWZO8OqOaV1aBu0upPzgoIBNI
uLqpIIqZjTjgdksV+uDhGJrhRmT/tuaVyQqFv5VgkDx/zA0is/LWlLDT6K2K+TfhmzlB2u6mmtLC
vzY6/BS+YCBnLzYC1UL2Lkhj+1s2uKtSxpuBQ7E9ur889LbAkLykzuc4mItgicAHx5/K/+C6sUBV
WzQlo8s5OGwNGe6lzsVvvNQDVObhX5rhRwiTixJkpoHIqIEX/3nJfwUPkZc96gB+clpnkEEchodL
z9CpfePAF6jp4gIEkO5nMpXQvFgPpHloV7Wxc5cUF4ewoykwpXMs0ukFbHgbdv6RYnFdOEvgaQWW
gaB+yl+Lutu8qMeRZ7++kT+ZBd6+HokT6YsT1WuNCBs730/uxiy0LXhsUR7D8pwwwctPJGsyjszW
GlFVoZ8eJkEwACbXIXilaotH57XDA7yQbFf4gP+NPoEvcsLro46Ub/RhKAC1/mACwFNFGVagg/EY
c/NuO2hVwnuVU3bg1BDGxtr6CcE3KuM0Di/5WO7jFOJilQPhk5RrnKQPO2xcBgzmGHLFzKsnzpQz
/aXvY19qRisze1WdvQXg50cXBWewFllE87GTC2kKX6h/AK5RE6cIUkmA4fQHbSj9i82DZdNN33F/
mbV65QPJJfYzIeQdR0ysoyHA84YlmQ3ZydF2vjxHWJmruob/MLoI8ON/IsS8At/suKJIaphbkaBj
Nju3E7uuM7Y2g+vZ7qE1h5+Dhq15zbBw/BIEypYGrsU2l59Ne5zDwyXuuus5Rvmr5aAcHpm5GPOG
s31ETyyjD9N4S0wm2ZxEDegimaz+qgV5pvA0eN3uX+fqpPUyYTXF+2zifMm7VntqoTFQB1eG7ilM
LyHk9Vyw/yuNwcODyJjTLRebx6XADrZ85H1EHv14+hgtR25Vn5pzgLGwSMZ98txV/k+kXyOu3dAJ
PL6xASO+sS5NrVRa4CT2xIUMo4Xf0rCwlfe1e8sISauRmspryaiSq6xxToiiDQMrX4Y0xbyPZ8HY
Wp3kPzO/qcBcXHvzoPFoN2beiZixDICUnO/aIse4c9mnXnwaZr/cNF77UTRcfvS09LwWaaWqwTSQ
G7O9LL/b91q8BiasVDesbwYDnfty9cGnNVgtpEOLM1BMD0zUwYgpcYmrTvVI64+jiwRSKm4JW3Yq
4p0x0+8svwvGx/VYMirkZbOThzbf2dGPQ5HAYi76fHdN25H7ZjezguukXpf9uDWiV904F/5F2tVm
ZFYbuh49Bqyxybi62cGw9hbiYQt3hC5HUV0nrwl1RCMhPjGW1lHByaLfxnV39GZmDbiFa54Z6LTG
vbiKzH2ulp1Lw9V7GDJK2jkGs8mMkSX9b/HTVgnpjPgMdBDkNHjldn6IwKq97P/HaPLFJ6PBYH9B
sK7WFiSPyvAuk8ZQj6FW2SG4MrSNwIBcn0NuXyauRJNvcx+qMWiPcM3HKAHU1QkTRCCYmZ8DV+Qo
NwrEo7Qz+SqjPHIs9TTsHXQm/80v54cqYgajf2fartemDcc3bY0nz2Xd76VhrsnaBoOXHeacLK18
wNyRZeH8qbq51u5RSYfg7Vvj1Gr5sZv6IPSGF79OgqpiiCTjHZGbLLLcIXza4FxmA7iYPHF35lyY
SYm5LihIDvJGPA+cE6PAVSJ8k8izB3AOVurjaODeDO8wPjf4wiQWwhVxIVB3lcuzRRNdjGgas6s2
YFk+t09+BcbGWT735r1P4ReQHbXUlCcsI0/8MXLLeYF18hWXQJ4phsc5/htfKVemxk0o/HvILahV
3VZ0PxA22lYeumanT5eKHAShLGZzb22EfHVtBR19mckTLpjETOKsqia1nbmy1ckdATSJ6c9lBCiw
Cbf0XVKDaCZgGpN80x1rI2Igr4yHEp0pFsaMsRJB4G3/WWj/mI2szfJYgjB24trWDCtBPAbtpBnw
l/Th3rDgHiLrRYtZseyxVlSYWSOYlgbPgvllYstttmgjWWmPfudsuTVmdlpjkW3o9bDhNXlNE+cf
CZYVEQmeTyqtywnSJOvBf/R6zEfGATEaP1cdjM0i73FUBa6HagqbgwwZaEtMeJ5u6hmGGW5boT6v
0tJZ54N7znoOghlRKxcyL/SW0iG6KrcDzXE3DNumfeXZNy4X7Ub1ru18WdoXodz62dcGtCEZQffR
tlAD+u5d5nhrohDQHplpeITMGa/SDgZMAn38haBrV7e+OkuJlpK3EKbmyeUcqIlLWK5jgXkatWH8
BUzD2xTsL4XPmRmq/xGfcV5tlBOKGnO/Yi+0fNv4h2VYzJvGmr1RpD0HPvYjvgtaAMk+QnA6u98z
Xux6PjzneDJoYYsJxEJMoc9sBDHEH2MLyUQxTIh9Z0TqbIAuEkogmxa7fy4LVpR4tXPtn12Ze9fX
Fa8qLtKfEml4M4wPg6qHHe2tZOIctlg6zB9FLY9JetZlvdF5uTHboM5uPnipHLG44ZReoJA5MVEL
uDabXyz3agjUzTnibM6T3xhq7gDADnGltbpVpv1M8WsHgq2PqwKBiaS/pSAN/UuI1U4noTKWnLLH
ieEHp5Bsv10U8RBCTNyY6KJVRUfJmVqCRCYOW3zfCPmM6xVROUK+4JJDqxpfKeJSDjzKKRNj6qFd
TfaudAKO6RE6VQorSmegbwFKDwakQh5xKrDxd2vs7llCc/Logyq6M/P3DAqi9WJEch2OYivQVFSF
e+KWWlkM9N3y1NBtasWFMU7naZBHmk00rSbNWy8NIUDYBS1T82Rk72YKpYQmu4mSCx1YR2s1F0xp
Yyo5nbKqTF7hLTjF1c3jg2phAVLGUd/C7lpamEL5c+uQCYEZUDs8ApQWnlhFOik1qCaZv+zU+jOY
lHl5hI+P8WxDOayN9Zh5l8rEI0FOmITYfwmYJUiiZr6Bg4IdkobcX0KaiDL6dICMdUCtJkU+XZPV
JldzdOFQbUmeU9XSgjVzW877wUfIDJZtcOnx+3k128e0NXxP7k33nNvGLo7g60cwTmDvWMTG6yU0
vHPW0kiJo900OPdReHfQJ5KNFj7nvgi4gTel665cJj1J7+zVq1CLEYuMJiI9oC6fVJ1lxv55cVAC
vCqoij6fyQ+EIEwnmodEXBQ6ysoLfI951JzLQ++V/+FBublT5T+1f+qf53/JoSSdruHcmpd3Y1aI
xqaPcDSz8DZjcpIIjj93wJcC57PxffKRB/nDymFkTk/vpPKtMRtlIYa23UfSg8SBn+8QFSNIbAnx
Bdh34dfCLe/sZE2WCNiNGULan/ttK+AqVqrdfol+/xuGwbtqSPYuNbx4Ee/ytzhM+eKvHb/T5o6l
RlxtVNnizt8piMEw3eAIZd0MbE7OKAebtihVGgF7gARrG0OprkcYDt6QmT5xCOIz4i6hE+Q0XmV5
wDvvcYbrbOvBGm9GPfy4dQILAe8bBZAw6M37A1n0qb2rdRhAGsYzKHkiZtBUbsuIV3drf48OhsHj
i6ZidKO1IKRPohKJ/zqyM4oMtQgcPTUtrv+64W907V8q8slEBhd9ejatNXxR3X9Mu3Yrsh/Ar4z5
XtNnwQCI0VRwpcrhfdIw2RHgijgCLYwlJ1wxrFNDy98P1n4SkBwr9JNdvy3S4aSQS6CKiBctOVAe
fQ1XZQbJfvroi3hXECbAD1crK/KZ3drEe/Wvmc94JDNXKbROLbcZkuI/xdVRd+QdZiTWX1nyjDxs
Zoi5cXGn7GEnciiVhP704fTAvHF99TQ68PFP/buUGirW3qye8E0XIdzkKKsrWgkbJuW72tqqOa2W
a++hKuqxk/THU9TGp25scX6gLohjc9dkxrmxuxTeSPQJa3Vlu8m19NxDh9NvzKAI9mI4NWsoBlvr
P+rKX9tRayiOSvgzFs4bcPSqbsu9B9hTG95x8fc9nWXxlXjZKrM/uNBPQ78Zinf61l0+Ooeasibv
/P1SMOBUvfTD6P+NJrzAutvaMeKOCJ8nT9swoXQSrJ7b74zKyg7x36nvXst0snI3umPDZYBCJDoS
V/LNknwMBmVtRe5wjTyEokFAxgHlefJ6fVtStCUYFGmImnlyfXfLILCChgsLbmsNzdPfpSBCVQ5H
zXa+XehLkfBOIfnTk7MqB3KPqfZaV2xDFERRd/fJMSWlUQDCyV+SrQRkBaCU0GoCw9XODk244pJ0
sI9szz5m6bPwGi7A5sEkTG6CQrkTnD/pvlp42gfHPdCgdWn/pOkzM1f0W/FmsKHgQFIdKcFpSiso
cSM+EHgBSfHHRnwwDFzBNCzeumQXwiJYuPXcsj1SjKAtNZq9G4c/bmpfxujLprLMxuWgZglTDUGu
53pqMrzzzeGoJV3Qg7rrnX3IORY8RFj9q5O7W729zMA8pkwxAeNk7i5T0X9P8XuRrL3m0gzRtmpW
eYPk1i6eYfXyogDp271m5cyvppOpi22y+GuhkQ7kXSO2dTJqZH3f3PFtHtunXEeZa8qNw3+hsV5y
FnnWb31iMtw5AKUMSYYtINd+p8SkaG8+72m2mT7xiCXuminOSx2MlMpfN6RdcVcMI0M1mgXPTvcA
2FkWBo3Bd3Pbx+E0tNPKD/Vd5aMoJ2Z8FvAKyB3qOzgEPVZk8Z+PN9tvG+qqvUphKUfYVzoz5itV
hANN91z03j6xk1eZORzYzqq4aVGIJZqxqUOHOVl6LJDZ5cAVtksdNiu/uAq9GP2SNqhgrJCuG9gQ
z2CN2sOo06DGSyWDXTOazKv7qtk7bN8YyIWhsgBpY+QjwDNzqMdxRhlB8w40o5v4wzgBc4UR2plb
4c5t4/dbIqUf42CiQ4owaux8vNbts7cQinPMIf+n4XMPRWJMtxYnqGgXwDRcEFJIV1NsbWSqv9oL
ISvcdj4F2AzkA+VAG+Z1RJarSu7Jmb37l45gCTeOsEA0AjuyNgCXEZ9BYcNj6q0Ef+8CQSC3stdT
rL1CENi082PYyX1D/SmbF8G4mwIceoW2doGuarIyaNm4/0m8hNjI6N8DXom7f+b019tvbdk8NjCv
0pQscEqgpD3bAwcSE8yyIg/QRgovHRbHZN/tkQh4nQA19Avmm6Ht/SlweTVuEILa18xny7fS9Dc9
bHpnmbY+LMwRqFf9kTQ25nww+CGNpowEnOzU+uXRyBN2QLfp3pw2O1BXS+EfJ7oBcxAHm41lWLtS
fEBwETyzFt8dOf9WvQDGUM+hxJ8UCm0zGc/NwITTq8mLSi/Nm6Uzyx7hfWb2YSka4hxJbXK2Ijc+
FnLabBs/FMYqsTIwekgYedlcJR1kYUfe5fDF/aeKWdjoQ/KWwSbBqZVURHIhDeiRkRdoggwzxzvq
Unvs0SA0moS+c2FXeT6ZnzpqLShKpmfgLPSu2C4G2nS9V/m5WvSn2y153Qx4AKhqetSKIVsVM9wD
3eMI7Mr9golb75GMUHX30qSgGdxDC92w/pf4f3QnauhGGevk3VPSv+b5vXA/OwbIlJ9RjPwNPi4g
a6Lzhf56iMz3LONBj8X2IHWS93DbhoXgwv/MaFmonB5KW5wF0Pawr8k9Ed45BlLgUiuo6xRJI7fg
lcPsSHKx9sa967rQVVHf283K3iiZ1azvFqZcTY0bsWo2Gej1TX/gSxSta+Ztlf3RMp+zGeuC5ia0
gixSiOutKgf7bj1JoFQL9qJtd+dKh9tYgr9ZI+MJKit7HU/Gl6lnr3bLHkrIDPY/NLKZop7Y75Gu
1NUZ9fgxxlDTbR6A9CtwRT/QdNzLJB/PXqX+3VIp0d4lZaBuIi/IFeLkFQcdCH8wCJc3xnUvm125
TGuI4Ek2nCYg7E4YO8gtU5k8p1GM80xvw1m+jlXCmYRIwbc2S9k6qxGR5oR4rfly2Lul7nwxUoGt
zK7xLZQRxXQVEI3GvUEBKwtzPZjVR19NB9CGahaUo/VtnHEUAUnw5qB2gJSWjuCwdD6G3YxbJmZb
2cYn8ckaz9gTmpL+1Hnx/YsWmsfUfpJiJOuy2S0VYpP4L3WzYK6uM3iYT/2rwTNKaIcxUgLY9Inz
lHaL4SeEqeG1mgxuhOQ9piPxXIIRm+zs0deaLF490o467ncC3GJisxQZuaZ4z3ryqhegMoMFB18/
1i0BNVAKD17k7CuW7cob3gGLKbZ7Oou4nS5N5rB92wFCc3dr6xJOTjpfp6F87DpQQJdBV+IDSGvt
wf1W/WxrPHv5fXZgHYfz2ugudewQr0xrxa1YLDU5ROmOIePeKOXVK8It50+8YHFQVpQx8VNbIZSb
4BuMJpri0vu16K89huLceSEsattgKFzCDR27wBpZpRLUdWombG8bmAZ2F9QApQmtVGMzlmBeOYWB
mUA9oGzr8uldcogvzB6cCezO17aTMdNUFPxunE81QIVGjF+LsG3ilFjyk1Nnn1M2bWLYWGIRnzVy
TnTp9O0NAW9T+Vmgb6rd9C00dCQjpXrK9D8kDCo2stEDIRIWiEmqgErpzv4+me91nr9AePXJ/psu
ctYDz4HZlZDeUy3aoXPju5MB9lYEf8cALCMseSHOejYfy4gxYwqcuQDLpgniYxDPSx/qT2ONWV3O
+B2Xrdjpb/Y98uBsafpOY9DgcGxkHFhOtfYcUKdKRxVpZnrAof9bev2+clFbFdWLh1eVfhhABpPx
acEfgWZwsKqDxninn3cjdsHR0MNLLz5D6hPPePdEi/QU+/KoO+ZhBEuHWBM8Bmj1nMb6ngwKuxgm
ve+9LsQsYoUu9rGRXHGcK5K/CsidG7ZovhhzHPW2TbfCfW5xjDRd8umqeXxINefJMDAyXHB59X6F
f0tmDRCUWI+W/ikEM7JXDTqRgcR0N4IZW+pvkPjezMTYsgU3pjwy0+wqey35UT2RowtGVLD0PRNL
P7HyMUGJp20/mx+jga8m5yorem3LGb4GlB6AvST702IN5YjFZKY/ODBmqPJdBhUjvCUREmWTJHvV
1zsmBwE+sROaiOnSJRnF7bJpERQ4HAscD5Cnua8ByATurpk2f3Fs1l7+CFCXZ5c2n96Y0G8X+heu
LRs/AXxqdWbWKENVhbNOHYiFvI0GjtcCK77sXvTeIWNu3kLcG6tlExXRXyrnVVuzvVrM9Zb54lFj
ijA6xHFzjPz8dbQF1FIJo7U/SUqymOJoqsXWTJNtUs/QDFzw1zhwqY2S9JTZxUYsyuRYh8Y37Gbp
IGaIN9ZYPg0uBhjxzMwe0iospkMbBVyv/Dmugh5roirImUA2UNTpgiYMVWCQMQBhrw4QwNThzQQp
54ENEQpMec2GF3CkEdy44N7PDYRQaEvwsqrxfuQHC27MhJ+jk8VWxHEAA6WG8NtUa9zvFOSjwF3F
iG/sK2K9iWrI4Obos00zW1cIqgPFJGxm6Erg7mjtvELu9CgkU8WmNhmPHXoMw/yqjWM4pBS/JzF8
suIf0ukOKXn00R54nzmR8+6yXHUqxxh7U9+iHycjLz95E9xmLK/kPWIIXdCqa6+zc64HbMKhRZf5
eSJmxsf+vjj9xeIhK36wJX6v5cKSsTYzhPRl7v8znuZ60cHvHmx/pqolI6UbrsPsHPUSKL2C7Zbr
2bEtoHf4EUKecA5/KK7ArTnIAJmdxQqWpX61EJc4Z8PC2DC9SQs90U7weaq6fnbNbkNi4wIDLu2P
8K4fGyDowfvBOnSGoyKTal3Dp6ttMEZtW/b0OT7hdj5ol7qpE8JlPSQq9bf6gczpd7q1mbz5qKfR
rg+/Q59Ry7OuBuW4waR/ZVTvkoiDHOSg114G7UljpgKtxxsvFQn2zXTLZLGJPaYtA1zemTxH2Czx
jJZZloehITyqqwhrxKHRIoKn9p/1yt1bqbVvo+wrgn426ystxl+VgYfO85ZxfWrtetviq+kV+bo0
xkeUOZEkKRC6Tj2AQbXNmtHhfpnerOZLMg6Osz8/DJGJ1ls6iXWtSLxBBjbBzLUzDVKmAquFv0c6
bUJfmUrzAGEiYizg4rOYFXS6jQvZmBNBkiJoYDiRP9fS3oKSZzR4I1Wtw/VsMCJPkciPBUDD+NQN
lKjZKuTI70d4hz4VV3dmgeSDDS8BwtnC9Zm0v7m27GoauAgN5SKyJ8t/sKe7KLo1D80wjG1eJM+l
P+wagXloBsZCUWEkyg34KmA02vZHaNP2xE/Q9KA+PXY2Goot33Wp33zPx5E9aPn/ZmhGBS5MOWYb
LXNNqANJBWvw22AQJN7c4dZzjFUdzAV0BTEfe13+M1FvAhuaIQ0yzwhqZjoeh/BtcQ7xdE45ooX1
nkH21e30yeURD7p2YMmm6blBHaN13sOiaesSkgWSOoqVCUKtTo1Z4GMkkAugQ53aQ1nNwQKr1Zyj
x4pb34SMrjE2HeQc6JgEaxBpSgJEBZcLB39MNwZTTfm5l4nAf/wiSjLFzfUCFSy+pP0l9y8gjUWY
Ez0MVSRItXtNIpM9gXUPT73rBi7Hamfrb45vQzB663MYucw5ascFTf/kPgkpPLkStnpFFunOuAwO
qRvxW063ygnmYnplVPQz0CaTNIC4tUH9kqBdMdGU83F1l6oepYnDwxh8EoyRy2nnjIindZi8eMOT
iF8sWMUTJrcTQrU8LK4dNKEqs/eaxzAS/1pkAZ0LiLYVsGaR/UJIh0Pcm3CS8P6S/yaFvhM/6m2Y
cSiaj4DB07ILYBcpgQKyht66GPafeqV5+tjhil+tM35JPSm3arX3LN4ZIUz7m8H8HWmCQ4qh3Ov2
Ea25LD0A8TMzjc67t9hama8p79qu44OCwCMOWQN36CbcqjIpT4i2pMdXOgecu8u9nxLgyEtpnhr6
GfM/JZLu6089hDUN7kx1D80XA+Ky7bO3YEH2xU0o9GUOiuY3bPEszbYxAnPDvnG66EsIhym69w3C
sIlepGU8b+CEXjcMsmC28jA15zj0HRYNd0f+RMa8b4b6ZJnZwVHiOJZrBJ+smrR1vOiBbG8mnBBV
0k7yHOYF8aAsLHCkBavlqvbPMRzylq8s/Bde7YOUzcaED2HX7xnIUgZ00I71q/Tc9IEylt8fQQka
NbMUz2pBeRx/rUsP7PVH4SkSerWP/GcvgeTF1Ee1RZWxn7GU5/24THSb5tuawXKc6mi4Zws3rYGq
ChyuYRJcyR/dQmHMdWihyu/mE++Katelj0dltxSPdcuoYUTmQy59czOHXRodMuaUI/4J83eOnw+h
ZXxvrdxSUa0hO4UTvRvC5YI6R+CNY5j3BZtcr3TB7B8aZl1uz4QN33r7aEYb/7NOrowg5DCsUviW
6Wr5EO4ra519QCjlPwhKIE8ouPEwMy+tiT0sjUM6rR7m+NrMb01XQEFkkmvcFNg3NcWLZ4qdK04C
GKCuv9rc36PeYssygKBGXvVau0X3poUI2WftnzaiTrJP3Hxwok6JEmoxSAFyEZztjFndCnFxKC+W
n65aH6XbpS/lmoua/kZDrAaeX3GSDfZb0kKDs1EONpFK5eNu7Di4m1+14JJByd/X/P7aDFL6T0FI
CmCzMyDC0NhPE4wZAMpoEZsUuHgw8AvWBgRlQcdSnxOxNwDtBI7q+vSGflkH7tZHel25bCNvY3r9
J2TJ4r9bF6a0RIDB1LdsgX42vaMffD5n05KIAVYaQRhPKnK/7edmfLVKiJi8YcvVHj0YlAzQSpDo
eryoasLmJKmpUGsyYHPGhrBWPYsSCLCAQmeYUwq7ndHDv9xJ/OKgNkC96jHDY8i2LSeUXsV3nZwd
OOTJrkye1Akjlv5Y6d0D9zhkcER4EpO2xfvJsel1SxXUgOYWR3tv4sVqo063uzMgF9ZLeg9LBtzj
P8s7S9/FDJ2rLr9GSs5YIiFJYQ2ji7SynUNvIeb73MggG4s1q3WenUM5L+sqgfaWKn42ZkslcF34
WHCoROispvhT3cqp+S+VxJ5VG4PfVrf+ScwJWswE6JSShOO/feXPSX8N4ZVbGJxHcHgrpi8mP30z
taeppMJg5UFHbX81Lmwv+c1QREdRsukSeFiExkJAnuStKn8dPDCooIm65g5ngFek35LbixHqYOzo
sdPs12Vswj9n8ivksuoIrHMgUDOpomJ0LnA4yPgoWcA1N5xk0jHVA6topTnB7N4GuFBcgQ9QAlvc
emBM11haFcaHVvMky3Ml0r1WLs9eJTeIY1ETxn554P15s7drB7FvrZ5ZjxoTEgljYajgdquUmIrl
eUnePHVtQXRTUzFk0XxZxA1Qij82xGIDHrFEwzd4PaQl4pgQ5v13PAbD8OeZgGsa8iwc3JjbRma6
Dxfn21hO1pBC/0Eo7N8cGtOUGXRN6FK3mW0/UJdmb1JmEM3rZ+LRUxp4N1q1Ol0R+EWvcWH5BwlI
qJaay0XQSNJ077HTHWf4SBKycJZRW09MOogpoSxCT8QHg/2at4EO1Rs5Ds+4nVFjY3aE6nnY1uIe
dtieyukcbegH1jmlHMEsNp4R467g7nJN2C104L68t+Ndz75tWGG8NI3+kllAzSB18CnMF5bn8DnN
NdtRmSfDGVcni3kzdG87MzyqOeoqswp0vCZZ3B6JSC1k9XiC2/yVpZDLPT9o6UPVZs8RCNNbTDdV
GE3spRC6aCV2U0jQccWEu2HauXwr6pQCzTutPIX9M/RUji7Hfaya5FkQ5I2Pi22E3019dxekiBIf
XnqlnHdbVdTcJnL+r2cfh5GajCKLLHm4wg5zi5gCJwZ6gVC3ygF74rreSB+HDA6f+lT/+jylBptz
z8Y3ArjZob9IjKONd12JjUU4sRBLdEfupyE/BQBfZ+9VWBdvDWn9kUcbKtxK4b+A3SiyhPughFc5
3bVmbJwoCAdx1DxAuJzI3e7UA5x20xRoSpBm0spr6QG3cboTP5sfK985Uh6sQ5wMAACKSM2o3nU+
D2hhneDhgP06RlVq1dESyuzGKo7nm/KWyQH8R+tkYN3R94jAKTd6xr1NHzNx7h6jYX6q8qvhp0dU
cy/uQHVg1NtST/7k8iURpenwEMflWrtklhEzEiGrGjeRtkZfn93ZIn8VMyoYMIBZ9oNu7Dqc1NPH
2ti9Y36eLfsSPVG31rrXyUaivGso9rNjPnzE/amdnlz5KpiRUWLOwJrhtIFoyoE8Ox6wFbM+qiwe
j1lVz3bRBFbJ8GM1cQ0ARVR3x/70h48KU5oIy2NcsrNVm6zZEePT9IufxmJtoanF2dqCCI3V6wd8
2gQjw2SbI6SMHpkcjIxwcF2l4ha7TByYN+QFMpN7icv2Ir+mGPTyUBAiRUGNWTkDUQ/cF3rHpkKl
YICwQHhBaKbSq1hQDM4j/IprsmfwphEQbjsmey3e2xG6wjbes7A3qkaMhThICh5NuMRbXMSLq6+w
i+hbHAfWpBtgRdIXK5iu+fAIcRX5w5tTbB0MRAeuUd5/of+5DhwU6AHR/zg6r57WlTUM/yJL7uU2
tmOnhxTajQUscO/dv34/3tLREUeLAyEZz8z3Vn6rycA1lD+CRg1mF28Ucznr2hG9TwmXCohffiS1
tm+FaKeKtBuBn9VmAnHDDSJVvBTuXsxS9BHktnaOThmQBjfDza3GjL5uP3rQ+mpCQg1RCkpF9nFy
Drgb8aNRRSBpLLnboXe4cBdBHSJis5c1mxaEKWGKqw8ZY5RV/rOamzX/WPSrhQDAtfJeUGZsgYOp
t1VI/w6XidwO6aPM9fu3YfmyMZe/lvgt6VSMasbGgBiMUmuDTJcxQyC5QKdQaygYq+hGU53gXM5+
X0vQrQWFZn6KfFjEXLpyVuxf6zZWrQR10NntQMGhRVUUTmNegE7hbc09y6IEAO91BD+ochPVgD3M
iZMB0xATo3WVCH4zCP/lzIqHK36Btx5e1dzMbEMb6Tkz0mzGf3TA+PhbSKud9FtHOvHo6uToEqd9
z3bzHmNGcKKoq3xkFd7gDIoATGWkNpyVyPtB/s9YOBgx9krCdo6cMKTfpA4loNjcHdl9s152R32G
BMRXuq9jsoXMgGOVsBnxoouUaJp34MVN1R+KpqBoVbvHdbtfx3hZys4XZO/OgoejQidK4S/ak/4U
n7uJWpDzjJhXIfx4WvU3oZOO/SFhFw7ZX4nA4uWEx1URsUJBgXbMcvy37VuqEmCVLPRVY40LtnWI
RS/qtgEyTdY7Iv0xvwfaNjFHrxGR+CWBAwwFQQ3fP6C/gsWpiOFBCDbU7Tt7SRH9TB9T/f7CFWVA
faiBSKlMmrUs7XtAacUk2XtePer9tga7a84rIcBMqBCCip6VT3YF7Cut9MdOppCIZ14NjiI7VZtP
2HppPEfpGQAYmTClBXzrnzZ9MzmaXmkS0GcQ1Dc2z1T5Nrpxq7J/hT14kJo6remhFAk7N8K0RmVX
jBPDSdtdrc8nsic6TvDK1GzMsRSvvZmKfqi6c6LRH52AVrwq9KlEQXWu6D7DXUIU/SqWnBrUFfsO
IclgkHQBqC+z08pNehW0Sxsz1+pIsTQVfThY7OKgTJh5aJTkDeVAzOLDZV7pKpU1mtu0ZNnqk3LQ
elQOqeWp6k38kSw8bBNdG2PiFlyoeCA44kMW78guJYLbtJyTqI1IXwUB7DMQnmfB+6izUSG3FBEY
GExJuJSj1S++D9sTy9cQWNyVDxhdE5qW3dvlYJHhmYx7GTWYwFhQ0Y4r7FNhr5H0z06HHZLrLApG
MuyCuwzeprQjU+GXReTaDB1AfE/bfLDnGNH7TE5WD4vGwQ581aOlTPTALtFTmjzU8eqSXRZCze4z
qKKh/4YB4wLm4ZJdxCz+WgAw3s+mSuzPFEVlnWBo4QQU8x56B/vnaQX4AKdD2tOR2VC4EctvM6Oa
IhLAgfQ1LGIQo18zvEaSzt2BU5RZ00p62CoUl8EzUqniSf4J47SRyYIoaG4IOVVkPbvF+LCjzqu1
NXsLWksMqQ1R0eaQPow2btEhVrbLO/cxbuENoxvutPV2zldF/mlYnmKghuBZt5IvFYx/Al6O2lOr
Y4cp33RpbymvbPZbQEOcUy15HBQjAZgvsAyy+Jk9pG1oHJr0OM0qrXrzlgAJq+SiaKpnjp34TxsR
H//ilFgoAdUvibnvdI/k7Q6HV/YDo1FpX2G9re6D7kXzX0SveXg0dZxc5zwjrZC/4045XvkiPjUq
tAhheiLrQpajOcIb5UzjiVgNZHJc6khwkuTvQn1il1dTz4C/YeBmnabr/w/0t9iC4FS4DwqIX0Qc
XI58bmgtuUAwKyiFQ3xuXNdtLi/F/A/onXmfH4+UXNEYirhJIjGBHNnmz+bbMh48brPFKmQUK5a3
1U2uhMmRXJJvSVhWDpi4OwMZWMpNfOQJ6yn4JDlDRi78gQ2CceHQKS06Xt2XLdSFNDGtEdIbndtQ
HL9F6NwpxxGQMHtxy6XGbwj2ltyELwDd6BvCNizMpBECcsgRw9gKgC7E/QZOUj9hOrrU00qsnE58
md+a+hdoWBtvLP2yx+P9nYv3qL0m+XnoPqthF94jSKy7+MYQKr9ln/Cx5Ms/+V+MY+SmQM/+cVZp
XNoqOwefWwNkNiPjPSEEuLsWW7K+eIuk14UXt2I8ykAG0VhfU4vbq6wee42cTJNLV5gjxEU+pw4A
ZoY/5m7Subl0SvhgYp3mJaMGXWMmaXFrVC1J/HqzzQbMgOKKSBbmS8Mn0nrWxupHrk4E0imE3vwR
3dHm54X4uzwgcEzW7TZc3BWFq0gSqNiP5+SEwxP7QWXOTqfiR/2qGEKW8RVjm0mE6IIuLlhLUHrO
cr3YDKvRxHjmq0ss1F0h9jMSugPCPGuDbWGrh3BGE8F33IsGkxFoSuFbuEoolxpskACXYhkJMCLX
QePHhdEPLUQLkRZdHvi1w1qIEKBVJqra3D8XjeprzXgeo+KkgkLhkLIY3dHszun8sYxYhNl76qn2
C5Z5Y/wIOs7FmEIHYqnDn9EcPC4bKbQsSvEpLrdj7pVsXIhI7AyEgi3zreSnxUvgjv2ID35jKruG
3qdMYDz6mXBGoT0y13lH/65xAZQgeQ1CMYT+Sanxd7wW5VsMcFGbr/K6t/dMoPomB3xd1ACadS8n
AJ6coHVKke3000MZGfeOCTRisyn0p24MWzkle5CgMAdVRWEh7+PA7xA1mOWbWpDpV7oBb9Z6vQrh
UyucSVJ6tbjpSyRdLUGEDEoniArOGn82yrUMhmndmdHXIs8ma02j8TLXP2QIlboefttycAinxKWq
o2VF7T8T29jLOHSK6NHDwqX1oR92pfwbW/KboYHF490LKGlo0JeNzVUKdj2P4tRyfCUD89QSpTfD
omrV+lxvFZJs/GLT6pbQGUaZoCPuq/2xk2kZDr2q3QJnQqwmEwmLjoj0s3CNv4iQT1bV5EDNgDvD
DBJ6Yp+F8hcIz8BsyNDGlrILwJLWikXS4kzu5pv/uzBc/njSFFMScUP6URkiQiyOacfuSQRWTm6M
9kxj9Rq3PGNtTMT+0hx0bXkveh54SqSHfsEWdND1EUs/g/30ooJJLzm5f1pwyUMJtni5rwhTWL9b
CgGm6pYEyO6vMg6h8idAjQi1emxw/2LAqnzvp91OvDriubYkAxAQKSEiPCiEcaXFp4UZz8CZLbwu
g8i8/0mewQqXsVasbsthj2m0Ut90RkD1acWnabno8xZiUKvvgXgKyZDODikksBS8xJi+MVeB22TI
6TuJuo8o/CyT8qV+hlm+1xt2I8ILV2O3Wc1vsZ55Odx7ux4RceZFXHpDrnWQlAgX7DK/JMPTNJ79
NqTugDDK8hgzDwODtchVk2VDrhozJpSM2H+ELKzgI9SSl/G1Hz+q4TDEH3OJtUezKwHuDb+f0VDq
JmCChkXAbhMfM8v0dG24gIgQ+GpphzI9zoMnzoaXWW8JQFnRkLE4EJ6GnAQfackz9yg0DIbvXCgl
aIcix7Ql4+mrjzqK3A29kRH68sWwrnpcc+FSTn2WkmQ9UQpX4mkKXDWIGgDr0Z9YzzVPdlJVO7U0
T8N4qxQP7u2QqWib5Y/0IZAHFFCGmZMtSOrmOAT7ccT2Htu8kUTcc0TGyTGetbNA9dxI91GfkZvJ
7msKKlBhCRim7nuq1GqTarNCuIuFm1sFR9VRrI+DxW2JeDY5xOvDVS56L9ckkBqCEZ69CKhYLj8W
y9PSW8TjsZDynV0i3dWM2/yZgRVqyrNAGNl1L41MGjCMD/Hp6tm608dEvEKBMpg0b8b5D4Lna8TS
m/GbGTlAybFsEHkEv8ouflsSd6LuHW0wivK/4Gk8UIjxH5Nj6Be9FTZYeCQA82f12Zy0cdMTwc20
8jF8tG/tm3zTP6lNQUQifidPhXLVDTJu4Ydr+hle7g3fB9FxzKIXk2cTN39ur61T+DiwNW3qT/zf
Y83a7GbHIMpATn9aXCAtIqcI+SKMclRoxHQhZorKe43UCZvmxjAe8VhuRsQyyUWGYu8gwjugpqGD
5Ce4UDbOBI8JxYW7paqMGxWjdsEImPR7LFQJNhDr3NUAEeppTLiqCuRfjD9mbtwkGTciA/mz4Vsm
msj9XngsOjJ9BG95VBOISzCZ4LPvo0KLG28afEnfoYkjesrBdyBrewxOrNil8wQKdTjZAwd2je9O
WPEmBc/86yVI9oiDFOk3Lmjde1fFlyE58j1psusNmysNs0tFkAYio2y/dO8Mxa05Yn2KIfSaU0f5
jfpupb9xCM6zDG8jyeYpK2nM/mUoQ4uueYnR1wjCS6VisYIzOIeCvC2izJ0R58da5VlrmArxi7EM
DVa/jUBaiqJdJWaFUUovRUXReocGiSvSOBfXRm/PJedvX7cOcUsI0NpE94uA3rMbJF0pVMRzHNZf
MPXFcfwVs23QX1Z6EJlcnR6WljGQ2xsEDh3dDPQhWx21WI2zrpnMjt/wRIRI7AkbdrDdwahCYvCJ
kyEL1m8xI4FNU2VL26/JH+hKeDMiiGu7+ejBCyD3iP6NNi1BvCJCu9AINnWl7ZSEpOBawGd3nfEe
yYf1sW81GXYBSyBoS2OqDDUjy8WVnumd1O1+P1iaPeQ/U1b4koRSbwBnXP17+u0aAn1U5eAWLbSV
xVaSxBpWBALGe0ZX2lhXdZjIYS8maEWVbStI0Lz0EitPLgbsLEJznCaXm3hIFkpLyw4Bm5AJhYX6
hQxUYJrk0+TRFcrXuCI3l5TLejtSE/wMCPR64Lp0LDqr6yNyN6u9mQuCaJKWpCF1jOCRhWTw6T+l
RpXFqhPCPS198StTilDNHNEFgaOd+GGR/RT29M4QKZE1P3n6WkSVh13r0WKmX9g6Ac+4s9gJiKJs
0E/yFzJ9pOFBZsyzgzxwG+IVR68vSFMhVCoFhUnSclcj+E0yg614Z8i/EfUsWuUv0jHMd5qpnDR+
Cz8Zvgr+LJvAlFQm0k+EzW6ZW/ZElm1PJnSHTHRiwdTUb68ypoGStSQ5zu1OqM66Va4RRdsUcUTF
9cDoYkeO862S0JOuvHfd7E2fatJfOy27Sg3UUlT5Q5B55oyesTpiiPRDEBc1P8+gwnPzXPNn6AMQ
IVJJOZvwoaoMirElnCLKk3GqmlbwplrzNaV/uMdVLw8rVrDVik8yKlcVcpHywqvfIja/DAVYiKL3
YtyE9IHSj+3nDaKJT42mOVrRCMbCNqRFCllhRKwU9ykEjTKoqqGu1mKAz9TvjMfI6tQdAZFl8zRG
JB+SHXMvQb/Wlbqriu8qelOlzU/Ut3bQZ6MUehEI4Nw43bRK+sjFLIYzVoqXuQajKLKbgc9Bkc9K
0h/V2oJmJa2sbU5qnt7mxjrmPA+ZxVzWuyoWSDwel5KksGKltvLvqMz28ZodoWyjYbYlE4kWe5Sl
zC/1TGHKKHuVlJyU/gAupD6Xpt0SXSnJT0RFMNudR8TSphJ4JaiTy17fVupwbeLzIshuKD/JEZAt
iKwNqaDz9Bm8ZvTWaqKvLy+SioChPpvSco5ETjTozdn4EKduP871fqI9PJabsyK19zLyY5T0Scl5
VeKDQA4yvfXTi4WTJxxbWx3gwFI300Yvno1txmSfr1XH2x7BaEZ+FD8Q82QG01K6RkVE3FkX6cDB
nND27lhavjqqBLlR5u7JrUtIswpFyMHPN+bao8BlVZCVzfciaIaZ3OT96IqJRSgLiQg0USnPCGnY
RBAmam1HHKrjum/w9JJthdvxe6B3y/gHAljq5x49l8G+YVGrR2Ji8ZDnDwS8EwUcE3iHTFzHgvUN
HTQRATtCR7UbSJiU7BHlWY6JqhHJPhgAPmm2ZJQ55FSg0SuubbbFzgSRK1IAgPgZ+dIH2jcLkygi
dJRYZPp9o3lC9AvmlnyZ7122Z0PtkMAZKDUckuDV3cR6ZPBDLwbsSyYE/kIu1YKvUDDIvpB4eK1Q
8y2o9thbaN4YzhwCWeW3Lz2PVoQMxo+6g4KfhSDf+YiFE2GixKlHJZWyTdhkee4Xp1XR6Z/0+Cpg
3NP2DFMIQ8VLXL3M01mNrjKdTJwRFZ+6r077UT4gP08zjw0k7p1RdRTJlRBX/RFFBhNPDyDRlIOv
Gm4rsTcT52cr8w2CWdI2JXCzcLXUbYRL33AVVFOjb2Feo7wodYY7t+ziA+SELLFvDZk4OpIFDQ3y
DAJkKXfO7PEHj2O9MHDRLIpoRjrQ9xGjntyxPwDAFWci1+C/8m37WGdsT4K/E/yFJj8KE5gwtX0z
/OrLe4fByqRAUvAC4o5wuHEjdGOYPjxN5GGzvHC3OsVR+hd/kQfGdJhTw5j960sXo0FhfTZs0ip6
gL1quaUBErWLePTBeil1HQ6h7I/qPjfOIFPDWuW9gSveFSsKjDrXMvaIh1MutabD77AehkPe93bB
VWvLkp+Gj1Q+tco+BVlvXnGZJeEZmgtELMh25KiP4GZLD1pzV0nOA/BYWGWE4nJVvzNLgPvBCsgw
k9Pilz8lRy840Zl8Cf1uPvTxEY4kIl7ZqbmGqL86N68J6proa2rgF88yTvxNi7lPCGbkoS8xfx9U
ECBzy+1f7jxwpGrehEdJ8giOAVtg3AtXATWOF3sUtlg0Wd7VsEVCCHvHFdQgXmHYGe1BpuNrBpAB
JT7QTJgSd1ghfWfH9uPfmgTG3I6m1xCplhhbvvJNkzhd3Oy1JOP3kt90fms6M009poMSk8zchAt8
5OIcLv7/WuyOQ7btzF1BlgdUojtCCAtsFbgeHTjLDJEuQwC0Dydqgd+HTCGvFC9EyXYtcrLNUPsy
zppXCqVhRyXuwCeUIbnkt7RDkSWPuQ3pVAiZ2bKtkrKFc32rQEgbt5ii+tYnkWNZtqvVh7DiM8qD
HBSj3/f9UUSZqJvvEbtcuhNCLx2+i/mQKyhaPCw7MMPW2wLi9RIfdLpUsfxNW1pbvU6BaSDThAsU
yhhIObug9gQQYj4bE9XaAE0cjW5c7vhL16bTYC+8U3irPHJqZGV8rE4E1ElyWuUgrOX9ByrVanTi
V127tiOl8rZIDwK5GHQaGDZLU8V0clfAaC2/w15PUEBGBBaOY1vh48UYJjFaEGFK5bfBj/5BDpe+
dMGagAZGClDD6NUDOWEIxOa9kRriqm1SkdAAstRHoA9QsSt+0qUiYGgT/t7UD5i36Gt+l4iZ7G9h
56cDO9fRVF7TDgCUkCCv1t3uZO3EG9OXpdiTDHGDrU1+YfpSqAzQnbo9yc1JWi6W/EICrxlhCHc0
VozoyBDibA2qk6QOgTUNH6LmolNctR3yMYbvTVwiCainSLv9RNwWAF/mtMMbnrVQwafkjlfWc6Fx
VjoDbymbND3Mhgunblu3EQc9sA8oy+bC3bdiDCPFAffyYvdfbBTSNwqi9DejSDJ5EHqP5O6X0ORZ
2TQzH/T626ERCG3sIC6RSRoeZeI8uf2WGKP2nVy+GhOcQh4Inlg7+l55F8C83teoEBBui4GS9nRV
Zicvt9R6k8UsywcOAhRRqCbAP7DNxaQvtDbbIY/dnHgxOC0r6oV5ECiaLZ36lXDyyQBBBhItDpbD
5EP+BTFX9Stni4K0XwD+2kHrxCcALEIWlh3h/iH1b+VOl7fVqq1z+UJHas18zSCKs4coLcBIcOMY
oNaWZHc+scwrjYAhx/yXsxq+5FULs6lar/zkHjYODB7b1UpG3Q90N8cFgfU8u7sYxxlLDV+/RIAW
3AH82TbCsPwj8hbjj9mEn5bLQeYzZdKzzBPit7BmYKWyi3oBzZ0gbjLsBz4m91NCeDsXzekUGsRF
dOSnnaqMa7kwowTE0igTF8M/AVQB8xmUgQ8Es4fvuag6S3yb5H+d/qVNsPw8gKQJmK28K0fkDu23
ZgWE/YR+goiylvpDpz9y7K8TvR79E2F9A7Hzlv30T7goCJa1wFLp1q960sTwcr5w5eWPJe2E95lz
1iAa4spTg1CSWQ3kkodseuNGQOug/k/djVfxgt7zn+FyVR3e4md3AIDBtI5OnFstuy0i6EIm13KL
qxZJXHGfn3wsKImSf+Kr+mUd0k/hpu/mj+w+n/k8QDilEGegjZaH8Zr8RfL1mSRXS/eVGZFvMf9E
fYOoZArWWTNbqbxjjWJFtRPKXWD89hzo7JBT6FmtSydCwdvY258JeiXkuCtcoZJyhT3T2vC09K89
teoBfa+5LbzLgOQbjdNCeom0f8adI/sB74Md4zP/7F/k1+yhv0w/CLxwAQYvETWWHBMGnbr0JPrm
DWOOyuXpHQ0oJshhw7hGlvAFgYEX7WtfPYXMCKSTm3Zt2hpJ0v/n9nPUE5k1mw4xRfSZsXNAVsVO
gIXqRsM3RDj/+x8l5y0sGpMLlmeKr7GZOTFCcslrhD2RDkSRFFjM+iNR5CRWFFx+Ozchyzbf8o6h
xFK/eM/6iTvHhjF8Fn3oAySCECrqFw0lRHykIUh+ZZO/dFFf8trGbVVKnkm0KDfWH4PsgnYbckNt
UN5vwEHUF9LelnfYkfg1P2SUC1p76Q8QR/rrbvLahfc0fni3rRZIAajSl94hyzlDG16N4QjWullx
5S0eChdXTnd9Uz3AwYkaGl9XSTJnkENkIb4HjROTDx18cNiA3D7UP/ZjoNWenY5t6FXJYFVtioVN
VJRuLfpsgOO6DvjS+qmhszn7lH1vHFLypk3HeI+jky7viadIqZDmMra4QGz9q17byYOTnugNk76q
hoD1zbSTZBgY1PeA9+gEUckc+4gwBSe5sqSAX+HLQcB6sBeWIq/wL3lYPWcHcg12Y5cfTnQSfyyZ
kOb//12eOZ+rB973HK09lzyGQEgs4MH1GwpWc+vw4QGHrLdOZE0kvuhbxD1oNHklSCpKkqy4e16n
I/H9l8albOEvcOZnCeSAmpWG6uY1Wy+Z7gCNfFlrHZhXl/X40im22jURfCG5t5sU+SS3XrRPXwHB
wKSi6wfeaBYNapzeQojtiq9kavdfzcMA5KcyMXKzf92R5niWwXvR+TpvMkATFSB4p1ISAw8zLFnM
PMMRyJwFyrMlsh7lwxqYRHrXYLMWdT78lSWwI4U+AQemUgMlNN3VExZu2idl3DWXF7edfDU8Te98
4iU91q/zl/Gef0UyCh9H+Mms3fL/38H6QKDQv0b/8v9bLnhx8eLyvPNC8pv4KvykUDy5bf7xW4nd
cNbWWLSj/BlfGHYRz89nzcdbjQC/Pa8iiC/+anYNVM5e6Wm3Acr6PLVuuez4weLSw0qwPJ5Lt8MC
H3SfEeAEmY2+SuXasifVgXicJN2msW+VOzXEyeCZa/eTx2nFsISBM5BB6h2FS0Hq8xjX2b6IPIK/
BILjqDk04Ap2SnYqQyS8B+z57Umg6Lwjddaz+uugnfLUDV84C5HzpRV3wn0dkf++Vcatjj2V/BDU
F+UxUXdRuZuHU5Vc1OImshk293Z8NOlDHh/EtHDS8ptqlFxrOC7aiZ5so4NoHkngKNMrbgyMARov
AZGLeRzo6tVPKnbYYELxeQoJD5k++uFSDhdruGr6qZ/o1LDnT7LLS+VkdLuOHuaC7Bfkci9ivjdo
pzRuXXac6/MYnzrpzOQyALka+6b0BRJDidioD23nmdKrKGzZUxBGLgTPh/2jYS5NhVvJ5ZX4lHHM
PAt7dnHLB94lnkKemHm+6c98dCqRMX+xLXZsINqWgBW8lDqvstxF+XeGRI8LooFRNzzU1WbAclPx
2MP50m+tUYio7OZoW8WQrvBDE0qdNiL/UwrtudrH419VHQsuX032YzWT3Ws+MBFShm1ELc4y7oLs
ZCQsdi7tuAVJoSm32fQYtLPIfWbatakNfhEw/4603kBq0YlIZjDRKIp+FOJr2V9zidY2cofm72I4
wYwb5baK/JY5dfaAcHHYRFSDkOtjdCAPW3QlxldMyzuh27R36GRpoE1HpO+FGWlIkJiCLScfyfRh
CrawQ/pvIX5t76N1bAgp2CvlVqzdlJCs7DVG99ticNukPz25LYnXS3hSnIiuH6q+qHiBHq29JPKl
fD+c2xYym0DSi1A+0+nYxYe43y7wvvNVFG2+kUBJ9IG1YM/BwwTh0W32+8ZDRahAVtCoypHIHvE5
pK+a8Dtws2mMIxcALv4iNxOq4GdkcejhKCkbnfivMQgAOaW6yD8XGPXWcRIZA3hGmr7NXrpcJsO3
1Fs74dD7CXuYof73VUDqI6DOyWSCGivCMFlrm0jcD/G/EFE4+iRAfgK/p+nRiO95isyNGIVdG33U
aKa68Wxhg2cwChXPiL4i5Rh233X1L4A2LJRXSXmdu+NMg3tGgDORwZzKvPzX6QWohgBpzg6JOLl9
3N3YboMBVZU9hT4xkEiSdMNOq6so78lvyYgcfOBhwu7Zkk39QSrvwErGUbgLxZ3WsnTAWVxOlqrf
x/UhwuAKbNnQeVQjTcubcyji9kQtYbqgL9Z8yCyMqL6MlClSkI4TULE1Sc3Gr5K/JI1r4SkYXQbC
CD+knJ7H8aSR8d1TEkJhwbEWzrX5ps57laVmpmdNeNQx+t5PHnjFfJEFv1D5YQ8Dm2d7j6X3pkWP
hBZ72iewSCtToxLaqfKp1gF6VBps4U/kw5Sf6vTMGN8mPPE836tjEEwlclv1Xxe8WfOlS/w16FU5
x8wuiIYVVw+2eFFxVAI2QftY3NpBxCgIykGG3GbxP7XsseoAsD+0NKsQjXCxDAKbsoOYeYaFzO3K
HResSzsEEUEzGGo33T1iIXCP7l9FADNGIg2ka28yzH8XBHIUTAdEwG44S8rJ4VNBBgEDRrprAHnn
2DBr4UX/EV6uOt781/IgKZv5LmTXjsF+XhUpYuuY0rkvT7Wx5+OaGODQYi3XrBvhvjAX420zvxqS
mYWdfiJIOxGYOY+BDtk3kdsFu+xnGJhmDFQ+CQYpDF/DaEKnBpNB70fFJTDPB7Nh2HbQI9QDtEoT
+rr8REZTqzs9edRkrZE6aQhbuJnhB3IZsj3RQ7vvD+NIo9cuAdukyqrcLRw5mpMPZGRuSLIph0Mz
QIQjmYZpsMMnMTgz0zY54at9+2A+KuoQ04NICXh0Sa1HiP16+mcJPg9VEd2z+FcffyXlbsVXfYJ3
vpvirSfXQ25p5bkuUGBkQywTrj747M9K2csGG7qN7TtBijqe9fkYvcSlI5gXxpxe46b7ncYvGhAN
rZnJVtCIwkFgQqDavsWLQ9OlzHJ54LPida455+IPr7ZMXfI8B1X1oGE2c8jy3U/Lv5yPA5mUGvkq
e2eLBq/aBsk5SiAjgWsZR8mgA3gjGbWgCTRC9sO9gm0s8DSKAPt7s7CpEIuLT4pbHIx7Eb6CEVkC
aXzVQRwvNbNm2/D2m29hc427LWrJcnWgeWvVIgC96nFIUGxNemSj22p3HsV9orkK4UkhpQzPVPIM
Vh9MJSXjKUdsezdSFxVOubpzS3JYoXi5Us+45WO3mh8JG8a8a9DPykfel9WRy/zhdCQKYFFbLouK
VkP5i+UPLToYrZcPX3HqY8J7YYOTG5zfbgDW3MyI5Nq7xkov8Llv83y9mHLTqnhbIxt7akGZzQKa
wQ3OD5jXMxTBuksBTx32VJ3shOmkxWQile+YTMr6EktvRL3h990k3Uw2LMYQ4Rnmxyx6GNVWFA51
c5Dhsi1sDIvCLcEujYeq+BlcoTkTl3tEiQ7dDb8d4ptVjkN4DcJtlj5F3JbRoRoYHXazcYzLo1jY
UnPgCtTr12k5SpUvrC2zL5e6fQ2yNyu5WVxUlOQrjF4y8aihHOMa9tUYvxFa0Co7ptB5BiI+V0tc
UbbLy0AJN7IjUA6Lp9IFXOXNn3r8Xgdh8hALrEcbDmIyHddPHNCe9rr1dDe3/MQ5rhCMurPFieqy
uzQ4YjU37nyyAEbGUA14IZG9PP4aqj8j2yUxOcTiuwV/Zyzv8NhoPFBgyHTNKdvZ2JfZEWOeVHhD
QHqxS5kTwkxL41bJe05S6zMmoXghGR4ooj9HvINN82n14KoQ6zQsq9ehYyW8TTRUx35IIJ09Imsi
T2LTfZPsCJdAP+rvDD/TgcAuJyv3+nmbr0kwG9SJFiXySPiHP6xZhG49BeF9sO5a/RvFLwu9UdOu
4LqTYdrbNtwDTO7ZOuJ5J8crww5L3IjppbsFBSq7NZMDlYWzkyl+QurA5CrKe7PciIyFzaUADBlI
SMLinmctfCm+Devehe8ZGTSmr6NtzX/q5R+GqYiTNIrcHjamILKGa4ES/9MZOIpnEv7FbDpZQA5l
BvZBnLGAD272lnRT1PY0I/sEu2AiQQ2FFehIOl5ScfNCUWa3Bw0AsMVc5TMJ8iOskpQQR4EMJL+8
465gU4Qrk24irEoL5J7Mhj8prm3JXX6LkWNlwxIAoWRHGgDlgbyC4jjDWrCTglTINPlgikDJhmKJ
wGbAypMBgJT5AIMrNMPGA6QGo8wKNEWnnrdq45LAGtga3so8uQIKScoOhgW0Ri08tAci6r3GkaFj
kB9ARwjXmZyR9MY+4wmmo8s39Dqz+lTSn443S8ctkERYH64NXmo6YlIv79AV/3BJYruhExWRIQGw
bMpG5ofZUetumLAobpWrPfYXnaJi+E+VQG5XX7gWUlFCui6+ILL5nSo/UWYFbCmIdG0cm9wz9APF
Nl26IydCQMaHSE91DOFPqj95rPhHchtRr4Fo/5D6LMgegwWAOefeKrNGMI0mm32RVub1rSXif5m8
NUOd2t3IBs7mA6aQkQ+EzjXUfQmL9CogqCTP9I5kVUYi5qhwQ3BnGCANO/gCouGjJYQbmCMmfosf
g09QtRXeRbKP0Ie9t2/qufY7pzvyDLjGAXTto0GP2rz13yhpLCxG8EwXIqLLQ/tmFGDYWx2Tbukk
gysbW+Of/qnt8OFJhV2uJxE0pGOyJ28QP1FaWSr+MPizuc0Q8vKnMrLA37ByyGRbIzzXv7+W7bTf
ICjKP2aZkiQbLVUinRZty3mlqeyGPsIyXXKa18TH8YBNo4WfoQX7l9+K5tbqKJPCoUf/JylhG7KO
cG0hnNgvZNppbt/vsSzNrGrjyjcRhqEho9Q8Sn6jNRHANhjmLxEP6ydDiok6Bo2H6hKxQAQK+awg
HQPq9leKXwk7hY+jB5YHPXIxiJAQgVQaIDQwj2sCQbrSqusIDnhjOCTQwcRXK461XMN7cEjvy5VJ
wNRJj3Ri0ngezYn68JMEa3ntTgMubweDYEsec0bmB3Kb9Z1q6KdEpVfRLmlLAPL6Nv+h4hG1b5ja
qh+SHk2m7Wa5t7Od/mmPjnALxbZ+kFgBsnWP/Jwh/AEwBGSJXP0PaMhnaacfPCif46F1xfO4tzJU
1Hb4jXJLAb+eNuobPpYFPA0wyNHC7fA5m+wEVBkjyhyeLOfmjIIETQC7QOQ2vNdH/VBe8wfDEbp1
EDeTvMP1EwivJDCqPxFvAzrpZ0xEDlrPZz+SaL1JfD6aJfPYSiNfe02mDVrkhs8Y67pi4+17oipG
NchfzFaCqKX/noTNfySd13Kr2BZFv4gqQMRXgVDO2S+UZcskkTNf34PTVV1dp+/1sRCw915rrhna
F5+9qW4DBYAT78tqvGo9tKuv6DFsuW+8T0HL1BS/JhYf/Q+sA+n96TDbmlUVyUdQXau/oUJLdu4h
m5AiR1iRPuOTJyCnCMvIc4GaxRQQgswjEZxhn39sWXFaaU41Q0qWDisUJZhpVVR3GkZGs4Fd1gaz
ipgWJCM0q7IafatnKOPbQF7AXyBR4FGSb8O+VlqIT5b3HYz+rlR65JqoZ1wdwhC0ctxrmdgrBbCe
9cGex4LCDEHJe6RnClud1z1waLhMBrCFM+GFVR2dmCjcCmAD0fdD8ZpNsI8jCRxiH+hzhoRsqh0x
cShpNaesIJasfwUj2kMv9yEtI+cNZ/ldPhoEp3yDcIEhgRkj8B4qC7Q2v5Hm2061yUK4cErqISxi
hx2o7meFOW+iTfNIHsAD2pVKPvjD//woU2Sw3eGwgCsIu3AKFj6OmPkD10DTHBLNwoRpfL7NV63N
q6MIX6a0JR4Q9TtpuAAC9CTn5IiFXAQijRnzDEtVdk+SgD1ENA+4tOYt35eXeu+vuFPIOoojhruQ
EZpdsx1Gveq0OUW/Od0eEi4eK+SB5UC2KbvQGwtK31sKLRrPefjZ9YgWfkucpYj7QLPOzAdyPKOe
B8VtjOpSWUQMo2cQ01KRxJQZexg7jxTNIihpRN4hN0K5EzpqiMUkntceJQ6zbphA4Yz906xAEQgb
xz4F2a4dtMgNGPDwti001PRvlhks4X9bGWJZ9qqgHLckPMp5WYACi0v7RmqLbKebEq7li7bX2AZT
R+aryNV4xETVPfMAuGgWTLCsn4ud3RFJ1tgVl4y5EGmwZGNCp6FexZPsN7gX4XxC2TTV0FH+Vcsx
EXMkaQJm096nf+znmOIhhgVeZTucjHMDLoajRZXALqHRkhXCidPTsX+nYzA4+W6lbvu1hfegWlni
F67ddAXydlLZwd0tLBgkEOoCRBJLtT4aLbMn17NSvAPYiYicbvRFKj+BcUVsl6NFn77HD64ZXdEL
06phwcn2mW15yrjJDPLaJSpowMODUa1TAsdAYgpg0vQZNF3/WrnsUgOzUjO2OvNViGc3OqBd0A7M
8UBqWyoCQhuBn3gEdDoMFvkuMEUQqR4nG/plFm71m/2OvD911na28V3xlIHx8FqB2nyULgwuvfZa
uzuWec+sgDKNw24HzfcnYQr3wiOfTNZuzXODwEHGd7QvmVP5vHwbTd3BQkG9hq6RCRaTNhWHHm4c
5aIx8wG8GLv4Z35+UEnJXGLaS8z7+PH41eGMhhxmPU4itfGSCloXZZHLzkhR9jZwBFqO2a17wPQg
PKiGk6WYStsaREvo6jBpwe4U5NJ2BMkbNwksNC9Nfpeamx8dCxxKICizIT9hgHs1/oa2qsxziWbY
wXNIxWnnCDfEa2Y5bGRKFzQUCLhVJCaHDNw3nxnPODvp5T3vj+OAziTzDPsC0DnHJBckOvifo5yc
GKs3yTLXZ8S2pXjzYSyoYqiBdxnIiBXBMT66m/whshRgI93Ds0HbZYz3OLimHCZY7Vguz+2VUjoy
xhNZLNhzTDXkLz8yfKNpzgsGKH5M9qfsHkYWt/tzaJz2m/vXsNGwqGiqhZFXiLWegA/OX3jzb+4G
HJ/XCN/cVFmLFGIadFazOOvqV6Uf62wKWgPRXoTdq5IkBF/1mamL2jjEk7Ws7E5Ra8HmYSBckMoA
Py+F7u6O2KktknCHAsbbujjkS4vBRNlxTkmf+ZKiEY0fXDJ6IQbDiu6iq6ur6HDXGoggG9mwMDAJ
rRcyNvzEUULSQ1crbTTzEMirvr7mKr40ZxWxcZN9ScmlMLcySIsR0PgtYNKOzP1xDMXMwg8OVXJl
G5InjwYLBagY5K8BgblrTVj+U6pPQEenercxS4tzAX6w9EuibpEfjRsaVUbrkMiNfAv+RGRHavfY
EmCdgRrUnxYGSi10r18dTXhcfoVubSFD+uwK4yvFBvsdhL+adiAWu8pAiVN4CMTWw76DnUHzO/KK
PjkF36GlS4if3OZ/hPW5UO1k5TBoq7oh7tvqSOERMGK0shCS26Lyti1IuBF9mZw4iXBv3B2sv5yc
Ax8/xplbz5kwUhjRX9VzF5pca1wbYqRAP+ZCvy+NV8OcVsfh663jMmDMaXKChi4An6x1LLxVNHtt
P5fSBawfI7p9EMDjU06Cuma5t0ik8kVfNM1bJv77Bidd7Qth2gAsZGIPiGObaToxpODs9Em2Ub/A
z181sIm4p9i2wSpmAt1SzqafV9VtRBey1ULDZT95IIdq0LACQerGs5Yx4wTVZ4wvI3TogTW97NQB
rijtMiW4y1vKjE0yzpcMzuoZM4ABWwINH9FwL7YAwgsuXGO4wB98qCzt00XkPr7gI3mMXbSPCL/b
SoEj073z9oqyM+rg8jPk7mlV3zxjXjuxPBB4MufbwwWJwzlEN7iGo65DlU4RpaqUfFUaRI3GHqp7
l2wTYyt4uyLE3u6c9kupGIlCIXZm8pbJkhbeoOmN/uoQXagiN8lnL1X3wFxnmJaQiFVvBpMeQjp2
wbXUHsnYtHiPyB/5QQxGYmTvrO8aXZy8+pTbRN0Y/spMFxAZJIO49jV2LGa5FnuolguRzcX3bvXH
5/DZGN1S++xC4eLLJ7gHEyIQhYsIhNQ+h/H62bbHiOIOoXW9k3pbQ4HQSqDmS6M+ZoUTIrvF5RbY
gZziW6f8a7YIcZXmaucowLyIgLspTviUnzBThwVTIbcmYZHMzZHkiIGhFc9J7Bb6BWIpJLJQz+Df
YeyiIq9PlkUGLvgVwT9LFyrsFPZzhRcYKpDjGnOZxL0OnsZeJ6gAqsmH3+q4DInnGeolDv2TpvD+
W1XBlNpGcesXl4acAvw21nA1y1+E0axdWkYVk+8Uq/d5jUMWFDh8AdGmqls4JEQkNeayCU6ZOSew
/UNyKqF4lLbI8FdBPMvCGfkhYroI35V2iKu1+07g6GEaxsCaST48Agb/D/UgIvoRLh+CByC/yj81
4wcP1UMM0j5rCXKO1W0SbLz6RmgGUYQYdxa4so3Od5CTu+CDt5LtauuAQWa6MlFq0CIBPw+2pDtJ
D5d2PjG/vHCrxasU4nYJr2+VSL9QihAj1bXNMRxB5KHWhxhDRDF7HCku7Hz3BFvSgTYb6soIWEA7
zZhR1SPhVRdtCY0UNFbMTJA8RvZwl5Uz1p8wgToSPoBg3bES43chFm8sajLmVoyGp+IOh0eJURpO
jTQiCEaRl097xOXM7OhaaR7HuphexMNKgBHzB2YAlBtMUyxoC7gHUrex3iFGRZR/KApBr3cfdcbk
x6FM6/bijhIrJzweqGZkOdmlS0aQVRLTCbmIkDakzqf4Bi0RqR5QBVwzXhfCg8Rd9w95LlQ+Y6lW
K6ACZvcUktRzBWSkB21kgaSNKqByBng7WH/zI/j/A9yTLEGIxSgfCVDD4DrQWGP0ASsmsyjs9JJ6
EM3clAYJUl0nQoZE+k4mC2mZ+CxYKdVrOp7f+v9TjMFmRsIumKG0Gnk4XIGt66NYg7uLzoOtnmqX
xwf9jgMGJ1GItegpONPVl9BvoOSFUGmfbJZqamsNDZvts9FJTuux/llHY+WDNFhuZp981qOsV9D+
A9BMxbcuEVo90is75KGmEwBeQL1CIoaEj33uc6xMB2tBWM29YpO4iRAH+wKyaCg9Rquzj/1pMYuz
qFVwZIHY3uXwmqYlFjqwpgl3ADIcmWspJDfqa+4He/mREKCRAkxiJIxyKLu3EP9M7ltDv2CD2OaT
mR7ZxQTn1BlPcUJcemiPXYvG4Yj+hgmq1ZLQBVmBsm9KoMa8f2HEKL+MV7sHFEEFBKRSBlSnljyy
y+jv8CeaNm93zay1oG/4hzbQhtD4tOfqiMGY+v1B7/innhDjjNokoH3Aa+YtPzVUEqh4888R6JRK
9wkwkHU4c06FJ9U4/9M8PSP7kJlHotMCQjRxo7P+OZPY6ZLrYL/7vJCa+Gc4anDVyDVpMNknMjVy
8h+QNpwAoHJN8hmsCsxpOaaC2eTeYoqjcQjtDYiEcBsV4FXkBw5TP5172TDkgj86Ugipb6CG8Kb3
W/jaKfgaZD2bopo9jHeK9Zm9RLxmnmReYXcwVoD5dIkgARm6e4P7xoLP2IlH9ueUpV4hrqDVY6/o
KCV3CvgfQ7unhHM1r0bKlGmWQ3CHcMvXIBnStQjeIEMJl+aaq6TsJ4sMCcUN+RF78AfOBguZ18LE
8g2mGvgkJ95UqWfZnds856dsum94DLzXiCmwTXum22bPuoTPUnoO/1ZB3QsLiKqELAeCPPJbUWVN
ygU9eS3PTSj8IH6aY/qz2HP42RB60B8TD4wFQCHEr2xbzOkz0UQT/wkAo7DsahsXNUjDFq25cIle
GlMMgA3mkyj56LmyGRZztPpAxYjLgckgJ2DyRUf1q5zjOfpcMiQxrcHfCUUaVMdmCqWGhwERVsvw
bxuhFYXt4UNnO/KCdFbGSG8BvWAUpgL9UT5t5BN8gIaqnkMTg8gEfzOn7bEum5Hz3OBMYzfqDDkL
e2MMdQcnDIbJCeTwGRFDysRhekpiOC8QYzC2BOlFf2dCn6ROzWcldL7OYrCVb4OxNmNHhd84Ka2+
XQA7u+3YTLFvsO+wHF0yGPl/QPtGOiUIFv9WT5mDgbuL7gYiNrWBYPMpOBJEOBzUOxmWPnw0koR+
ORCQaE2+8h/egh4CWg+QZOuaDSWWQUENyxrTs8SC8J9JfJ1lmzp0ZBUibEbE/ZzWgRaEE4vulFGQ
EeBGz52nShvp6d1fh4U3LDF8MGcTuHgaOvaZ3hATNOLxSCnC1u7CBfxcAZN2PEAoUysSqh0FzSho
Pw8CsE2FEUebpe4kkO+ld63DuRbimkslNZUZKTf45/xj7+oYh3HnQWgZMKzEvXQyX8Y7hqVM9CMx
dj+MZykf9a27QZSwJunjNEDIQ0KOGbIFn5AZOpMA8Ts/svxDqifCr3hn1hwh5Ykut3nhqcUtl17E
YIKo/cM9xGv2jK8BXFbZUkBbPWxsUJhYYLGDh4sW7kI2A298AiLAFqoYjpJxMEGZNw15gpAkA1bm
VPz2f2o6aRj3hBIYCFSsEVBBlXNl6XOD2erRjUAO9VkJ7BS/PRoObyrcSCbB1Iotpx/vFC4G/ADF
gU/JgfdCN87fB6qjcDyV6N5l+O5AOCUUaEQ8I5vYf+EZhrtS+KKggAmMDyGkYjYPJh0TALkfVD8G
bnLMUyd0Y+N+CQcVXIKiuDnjQU4DrQIC4vvAa5eNL01GwTLSwabgC6y/1DJnYIMXaNiraMMls3D5
5zQSoJ8tti4wAsZpCPT/URkznqzYTl4YZcTNgqEaZYcAvdTCUUaiZqBB+celNQQKBjgsdrdmGLVv
7hwCy+ouP7FjCi3jya4evhhESafuHh/bd36EL51f6y3WG3cWUEGdw/5x5Zdzx/kUiAsT5gZjhQ+0
8FmH0G6FE2sKqeRo7TFtLskh2vW30MHo1K5P5THB9MsyH/AET/GpvxUX7Wa+xC0A7rWdK9f8S3sK
J75s+k7f1Rl5phsSVwESMOIcPCM+m8fEXefh84DwY+AeqC/5jdaXHQEFGJVfe1Ww0aeqGkO5xiYY
vjGVn34HYPmlnlG+1U137i6M7vgL3a//7L/lG7MAmNrdBZttSDR/2SE/1jv1Aagr+KSuWPKOfpkH
9b942QUKnFZv8aXshrN67h4QbdKd+Oc/i4v4HTC0x4fOAZVYA1l9jpMlgCmvNxUiVAOw5W/pJxnH
m+CmCzjUj5YJPOTDp9GTCkzp9Y+N+g1INxzS+2cVnVtEsxd93uziZ33RVyxvUjRjWt4H0RTL9txs
RYYT/ja8Cs9kxmxT2YSLYZsdm6vmuLvmiiNFBTMHggdFNHtSPtWfo1SMMUF5dvWpBi4P9R5TrY20
ab9hk+6Abec2Lijbz9V8NlcYa9E53w9XgPjmmJ+rU3FMz/Gre7rf8R+IKINOMMXPRseFky0SeK+G
rD/DpgJPNI6MFqcqckCYAA92/JJP9XpQ8U0D6cerxQFhjV4wnxgQtLxqtCKIjqfMMXAs+snZitgg
wqUcz6jDzV8wYgPeOLBON833zdsD7a1hoFviy+Tth0jO1PMP/pKnYUJK0O0U8SNvhPbNGfcDlgh8
G93aY35Xl8IhXk/2eKHSGwAeQAj9Rb1JFzLy5kEe2KKYmEEIhngK5fjfUCbDLoBy/y49+1e6T76U
e3A2n6Az2q58ybTVV9ya36D+oCcYOgLKgR3qDL4dgQo5sWIOAZ0icpwHgqpLbE/IQ8Zz1OaIpTpg
xuCH073PJvPkJHZHMrwFwonusGOF8xf567DinwVlI2jUbbhgF4vQio1BAN4HkeaU5CfDqXxwn9EX
BVqMpo3lEV+r+7BQF4RbfHEzq4e0V386f8YZLr+lhbRor/m7eQVXdat+CVdhx4KLVshkhZf+qk/6
Glr6SbuNXNbv+ibPwKLpIRzo6IxYlC07PdOH5lKc0YOgVWA/TY9UYqxE7ib1HXyl/hTfedDcL5Ut
kO1yS71KAay+J+8+nzVvEB/t1XytqEjzvcLWzJazBacHxue/8mLevHk1atpBjAqy6efB+wfbhV0H
cnrzy3pPKFq/YFh9C8x7J5b3b3464BAG/DXzG2scrv0hiWqR4KRkxsCt4MFMO48AQAT+7K44NJPL
AuPDhhAH9SOgMot5Va2YxvAVcfIDgWoOJkb+nytvsIj3mcXLGNeOKzN/GFwEC8s2LvUzYJ792z/Z
uIcXKI9G8BNQqWKjckE7CPJlIHNk3o8EjF2XL41vCgqpUe9pZjgrzSUXGqyDDlv+0UzUUCQq44tm
EZAm0DQioUUjCUQEYY8JfM8bZCUGYMV4Nvjn7MVr0C2GJeR6yHToVAJ1Fw0rCGuYTabdUcQ4AC5a
Re6T6xgCwibHzbf0DZQi1Z/AF+fchR2fW0wGS8z8TDKluCewxizzj3BbDtb+ATVWuPqvhpvK5FzH
JwS15ZSeCwyREgEuU0tThwrJm17yOQsRvXFEy4LkCjcii+XWVdQFo4hIkMahLP8vVjyUgwNWiQHW
unDCsYmbBgDPYxfP5IC8DAtQD/geaBIPm5vOaza+quP2jo8kUXtwWwGtSEJhD0bBxPTmA0GF2hVY
GmYd83AHIl1SzzoAEZu+GK4e8USIODBUIruM/wQx5W/wt+vK4ZfpmKNliwsHq8qTy6Z0utQ/GFfJ
ZF0Y7MdobqCPjmA1a1N5cw7FbfrWmmyfKNGqfJtwbxKJA1bCyJi3JADNvKgBM6Ae03OslqHsCRAr
8gT1KY4d2aMIkXdVFzGl9ApWmnnV6xOUWnhJEodcPg0kEDBsfune0WnbmWexGRYUQ8y2fnyKQg3I
cAo4dNH/bZossPIlkDuHP9KUjfxZb0bLH7boR/XdnyEpEmTH1sVmL11xAOcyVTSDLDXmoignLipb
eW19d0ghgPOCGYQdPsZEy4i93AjHTYMD4CO63m2zTY45DkGgUxHTd2c8vUFutBHlF27v5hgPTgMn
E2fHGjYiwUVclF1kUNSXZY1zhaXAp8ZqFao1WcsAuBDicoU81h2hxv9PNyg8p5MKhZM1Rhx1DeMv
SP0NengfNeISS7iyxU5pJcF9rh0KaPSuXrBzNRwenGRAtLZqB+fbNOzPERGES6zQPGTcBMFFpnOx
Kg4HcIt6lidrknsk2BPRJSeQJsLRk9gSZBGrEis2uA6MgjNhhpl412wUvjC8KW6LLy+D4ik1pBJd
vdKeQZS1yotSbrEFDcSdVs/ZGan6zYXKQCr+8akD4Xm5qGlMZuM3jL364j5QWfMytto2xcYCDjV0
YQU2ULv1G3si7ASUB6dQWcONNMsdmmMdc7xuLV+yyhK6m67OOxJwbdPpRTQbds3eoSzks+JCJV+J
5opugl1idKo845MWZjMG/INhdS/zm2r7Ey5Y85MVBHj6GiJgkiXJCPqEyzyoy2xi4Q15bl4gKIY3
opRTbymm22Qf8GwY0W+HU7KAHbHxnsI3v1gGypemn2/zW5h9YiQKG7aLCgPleG4imu03QrltNLIh
topxlaGJDXPiowF54eubRwwvXGwETBkAL3nXIfWGwkyWDlclMKASL9Fopd4WbC2cEQZ180LAU82n
dr81HXNfhDUY7U5hmwp/OO2B2kbRK5qc0d0ACvAWpToT4aXg2vXTQGuBAOfOuAR3qA4NH/w26lI0
GYw7C6RNY9vjbvAnCLoF4IQbESFi6TtsnftHjCljYYtEWWlLEqA+20YOSKyfGhq7douLx82VDwME
dy+HROrdEnFlWpF1OMyU6UayZldQizkcW/7NKW6vCmsVTntG2N+Uo4hADsZYRvWO8IeAoAWEZPap
GV9sTiWL1R6+pWv1puWBl4zFeawtYxnyhK2P/swMiOYM7HJlBpLtkjkA/HWqIYegTg8OnrCgzQxl
ir65NNgGDUyobZHDg3MIX2z4JkYzhSM+mPSlMO53WrqHQhW5OIYTsQLMWy3i6p65m5HMCgz0ElGD
gTQoM9zoo8+mILKZD1t8OIOBb7s9/ZPHOR/gzM6sH6NZpnxHs5+K5twV77g3IuzS1hAvYEPZfbIZ
MGuO57SrOAX7O4xUmOYBJ7izuD0nwxdzkCRY6sGSwxJlO+PgSlv51NESlO+lKEx1EUvOBc0VvQ+h
4LCj0eRndOI7ySa8z5O+PtIOS90KZXR2Ajrk5eN80fahNjcdRNSpsjJlu+xYjbPwAlXoF0H2GBWi
o9dPVz45YXDmeXGi8zhepxNPKU8+5SXnC+tYhI8toD83oxOnH6Y4/IMly0R4FlB5gLRH3ac460wS
DU0MlmC97uqM2e3UlAdmZg/OQGKKI2rdhiFJus5c8HyqHPGrLn6VbF18xLlLAd1nNHHNrgfhTQoa
kvAgMy0VKn9hfONGui612p7AfYtEhs5ARxmukwlSzwhnDnMw1h4HUictZOK/SvR6cu07H66ilX8J
/sH0lQxdE8pVfUNKugqle5577DOaDvsm93aJv3aJeegR4dMrTbD3gMwpY3wUwtZQ1WGWCv7CjPIX
dikuXiN1Jcwn5aWLOCiwYulAoj5jVJbLZsJwRTUXWWlYQe1fMFz964FbG/p4d2A3BuiH5y5RFPmT
4Hu8DKVeBno0V0w0fLxVWBr1+r3R0ZWGUKbcaFNU6iNw92C9LNXBoxrAKzvs7byj1pKkvYBuJfbX
eXoUBpK46xJhZs4sE06hk7vtPS6Xbg/grOIN94nmqL07gLNOPxdAwaMdS1cdBwyDUoU/4h/trqsh
tifi5Oia2b0m/zQWw6v+0feB0sW2gGa9yfMdvjEtSdEykrVAPooHQ79hTyVpGuy1isTzYNH6xnwI
u+P4RaqUflaD+RRKiO2cOAeQnLBl5qVj4KWD/9426MxV6l76kkVWTmzZhX2/EHp30yKs1mBP+vpz
IgMw4jFpNEsXVkm97kplA71A6bxzSo02NK8JlWkuwAbz7143mqodq0LcIhEZ4jn6iQCVkgylB3dq
Z7wPquk5ERzGSElxQZbmpJU7E2GwR1viZpSlQpzu0fz3IqNZiRkjzvxo6XIpA3VO/XdYiLNarIHl
/Zk3tpOtOTJPFY/XxMN/mdSamA0wyRhzDSAfseggJcPtzAjMmWkki7D4bUgHTn1IOQLCAV1YEt+w
K4vJgq+YxAQ4wHtVBTyXnUZHg6hvSFVUA0jJEhiihhh4wESHPOjr5xHLQI66ds5pWHq0aqR34Vo1
7D41AlVuioC7dqJmlKfUrXh9yWz0Pho391ZH4jL7XIUKA1GoYjpdQj1RFyHJKVF0zU2ymY6QHeE1
Y+P0kbp9YT4jSJoEr3OZddJuyTJjmJnNm44GvfrsTJ4rYXlkcSECgw48Nsjg3Awx4l2WLoGVqJGw
98b7gdqMH845JpNfz7vkVC2pIB6I31oK8KgC8J00Xcrld2Ry7WmxczPAbZXLZAoYhG+/KRZQQQiw
+5F6dqF+bVQPA9GW79Z22epOI6yNILYRCSuG7Hgwkhn/jW9yMvwEnbvpP+3cQOlgtNE2za5Bz+KJ
+w0ed634roKn5huHIj1qcCQaHmx3zUdBHEZFefZSM54aszlR2wmNufLwPfZl8GGSpI2PTm4Fse36
edLttAqPAKI/4EmGE047eD+hUc0K3FlidiJx8tCwZiF9b/rlxzJkWorf9FhVwyKjFGnqx/gLdO1v
nJ+P7ndmNoqysq0Ow9VnC0mNh/5pYX6RPw8wJGAf42OA7q5Hm6xx44gNzQrrp6CaLKCdzueT6zSX
qCt5KuN39pV2/sGDTY2qg65isYCaCjd3mfUgBMMqwFu7lqaqtwyTwtEhwnnGh7t5ysTR54jGjXV+
M9mPDAb1BM9aGt4gOAJafTxK28T5J9zX9C4RsKLP6NN1fyNjnk0muwbGrjbyaplMPKuEtAHBZJTC
nJVAbY/EhxRpytBe/VK2GgYSxiWEvKq72TXjKcicbL5RMSYwpjq9/BiuJe7gk6k4gUCehHb9Xf22
J/kKvEl1iOwesBLUobu7qCMw8PsddrzxYNThrT8QgknRz9156jQJtMu/6hWaX0KaDPOKda7/BLhS
I6fvDzV9eJfEWwPJoRiEhGeFtCGT4OTnRBNo+SaFhdSlK52tJm2MeY/vPswDZgwfWPDF3CNNcsBZ
SxWqheivFENdGv460UScGfG6T98CsJiPjEdwiA4HaicpOdHxC8RClLEdeDnaXEIGbAPBvkv2FJM9
DiyP9FucYP15izIaRhlfBzthGHVUNw0ghwW2nquoL2wMSHW0xz8mTPqMjZ2N0ao6RFmFSYKrpV4L
jK/8GRM94rW4CczbIuwLx59RYINQxQZ2c6QT6zr4wxbcBWw9aM6JxRM3Xr5s3bn7wjXNhE81U9YB
KAajBBxBslGvFXN05SujmNNBkqE0UbGUsfPPdwMDMnbkweHHNFxluTIPLailxrsk3/FIINjgPs9E
U8Lk23OwURzezTuzSn8XnMvN5OY9fGYutNdYMdGz8FffRU0WATdzbBZhLBTRkhhu2h1BXMQ/IHTg
OCnCS3BpumM+NLLIH0AWYTLpxv9enXsYa0JRQ/qJTaY2NrHVV0iJx7BMsQglhKtnm+/W4E3hE0em
PcimfI8R91uTYQZUIX0H5ZH6xMHxFdmW/u2DnoCa8cMeg28+cPzF8EU90/HirektFEykGgfRKoN3
YLiSfZ/TTrCCc+GdM7JB1b+iaiAzMY5g3KsjAkxwMFXRCKqTbciUAy2t2blnFUCqgmXZx+EyL7BS
0uIl3pFTJX2U9LVJ6z9oY6dlD/13NA6PcEqhBDXx5pv4Dz1bty5qx3HMJDGb1RNo8tXQO4FLOlvQ
XET5j9JqogIeqHjxZvAVSknY+xRFGfHhRkDIWqowqpfmboZa07/5pebIonudUEp2lb+cwMdUJKgG
urYxo/Bl+vGf39IMIMjvqp0pxLPC7cgdU3eTJAbHYIpHWo4fp9BNGAAVJSbGnX4IjfxS1+U1Qtfw
maAD/cBIQ/emoaM2QDnG36cbwo5yIsrMWQ/pM8DrcGJe2ihGurFISKAdDH0vx94MXMbk0r0QBtTk
PAjjlBxZjYoXae45Fb2Mqygovzi10xJajsRgViCyohFE6hLoCFl++CTte9yz3UrbVOZC8r4AfOow
Xgk46PQYRmcRFqTmM4EbPkY+CVxYs/ioKOg+16rCrEPPGfVg5wQpjMQzW4Nb67lvDipDEBYi3Osx
w8FgTGUi8IrjcFU8PwnZ7ez5PZwDJYaeIywM2ie/VbbEZMcjGDlefDkvfBnwXDtH8M5dwFHBRxKI
iU5zN4FAP+3vwGhwCIbFxDdXiQmLoSG+OJ2oyKZ8W53s5QRIL7xk/JiBs1zLELWOBOYv5UEzGSVx
eR8jv/cCBXmuaWzcBlSTrY+gTMAdV8WPR6jKeR0oYK8wt0tDwxQst/VGJ+gkhY8BvbgS3iKp82Ys
EA1tgGSmWyXpSJq/j6UrlN4xGz3OhE2I3Ula3hX/maUbLhT3zsSArM3IAGDVS+O1BD6eugbaimPI
vjWoCtEn8tw3ZdgwAnxsoKgMWWeXzVMABFhzDxTGoXjj3iYE+OlOvYPVInlEy6FW7KBGqyCZ7XA0
9V+PgX4JjjO66XDObIpv/U9+9D+sJih1zEUAYAnoAk3FlIiZZDQHCw5RJ/x8nulOfgMZdS+PFMB8
p26Uq/ACQah+ZTZPhgqMa17RlZEWNSa5SJAhOUPV+p5+AyeVu+ys3/V7t8l++r9+y+SY5avB9Wkv
fBh9K79b2oDrweqhXCmd+OA9kGH0l+yUN1PjB2Ss3bsPPNuSU37ovoLqAsQq3Sa3TnMGRuhVz2ia
UfvNePRoJafuuoHgD5EDC/2pu//wpt5ZDGn4rUXXUviSMAXxk8KWEOhU+E6FWIeqvM/DB719d+qB
wz8AthMdmMUcLhj7LuIcgwCA7QZDrYijhZzmaQidsZw34586D9PlmARwvHHoofSk/U5qGskcZGI+
cMYaVUcJEGKAOyoOxXhuNEdKOEhu3oX3idIl1lA/mJRWKkwbF2FufZDye8a4JoX65CIm/AgAJtl4
yAS4D4i3UD4KoJiK8ezh4srRlVrUVy7mNWu/8rLjrTals6z+pHRf+JrQO8bj9Gxgk4asaoBumlUK
F+OnL/Y1M2MpxQ3WJ3eUlRb42M8H4j2D5NpCyWnVcwTomSEQK8yd0TwxbR2Ib+9ASKKAeEzhb+wS
qLlQf5Om3Ja8zEr3qzWUSuTaqqCpzDBkGnjdagBhYxD9uG3mhVRgTcDUTgqKSx8FZ8MsX34fXMxG
2BQh76JU9EdX53m0YaTOU9xclbJfadwUzM2xS8dsHhA4xbeJoZQcEp8A3yRHe+Kxg048/+qysMlu
X0mVftK0q5sOfxkntxQgoRLco+anHGXqosXdjpKNOZdkjPlE7kz3Xc4h7D0FJLxmxdbOhE2CncyI
hF4kZvI3fnRsML7p4JFVTGolTNdNHiORFQutWBqwOfXmS0Os241TEJFBVbzsckpFGrkgf1QqyKS4
xtwyFKk5tmZ1GiaXgBffr+4tUr5KWMfJKVFXWbcPu/0AT0nVHYSwvgN9DDit+CD2t0nH+UhXabLP
tBWHK7XjSO1Bs/keQHjvzFWg4FScjQqEe5s4PzZZbdaEK3kPkpXkLwwqB/MwUAv7VptQ0O4CXNyD
uckCibp5pR1z5s/t6LcN9yLLwCQIfAQNW3jbEdFHEB8vsQaWEyQ+zKeWMCzgxMrCvyh3BdtxyEIo
d1DfuPjxLhKV77qLhwd5h5Dd9HEmNZt8ihn+bnBMDY4T1WLCw8gfxpL4JN0EOQEzGn4jmAn77p6I
BqgeibhoJ5a6ar4/O35LjQAqhZB0wO5M20zmLeD/sUSoPyzVZA0JhbYz9oE3sBOb+oze3AWYJUaI
nkda+oime5zt/qx/CFfQLsT51lWgCMQTZlqu+3X1NZl9ZuRb4o5dHvguHDVifNJKKjPAZ1U/yvj/
43A4mSxaDAyVeUW8tUpWy5TiRx2z7fPVmH82OQuIxpEMRYQhMLvAD6VbGw02h1PFphOAf9/cydLc
ws92GGUrd/2HoSq0CDk6LFP3hvShb4j12RsDu2m2UUnhNo64zhj1XjCOWoTtz8I9sG3PIXVCKZlU
a8QRjbovyrM0+S60LVmGMKTrdhvDX1J3ekAO7KztVzh/lqNXRCuC8/9U7jPr3mX2TVyy2TKhI22e
TglqdIJVA/AmXqGJ/qW0i8wx0UYRerHnC4AUn72NwjC12UKNZryPNBcukZhgk0xNSavoBuvqbpo2
EGN4r1baZazs6BKmBvLOWdFlP6QoYbwqxVuZq2pm8RvqO29A2aCR2XhvMXWgCoWQOeCtnIN+ZUD9
gF8SeUDSie2G617BtMCBooOLXNnPdZdtZ/HpblwNiX8avnotMijtK+xuKlQk6JK+U0yuWn4V0gXE
/7DZQXBpTEeF+PwfSWe2pCgSheEnMkJFRG/ZBRFw1xtDqiwEkUVEwKefL3uip3u6qyyFJJez/Eu9
QbJ58PSy7xJkHuKOsuL0uxKOqhJ9J3Y5OL2724hAnLYXIJiyPnDc8cSa2wWhvMRGP45ECh0hOFeD
Lafd97MaV9chV0DTz+93H5grQDrLBVWYZ2LTmEvLxTz3BgONBhkkp+fXwewB0iVwtA9Cty421ONq
OSzXnMjf3Gv4OcRyS3Q/znm5QG9XR83nJe/e92WZ+dPbhDY6anaDyiAWJaIcEnKh8jqrrkV/undB
IZlKJID1nRArhUiRUxyhlVfvENn+lJhpiZzfRYUF499nzcoHuT5Rm/tifF+8/DmwVCFGldh82qhc
zECVKz6SSvFlmdUIu2zTyh6mt1mHRvThUkRVtabfx2W3Z9ECxAADLTuU6LZNZlUKHnTLDyErwBl5
9NN2dlJfE1oJmZFWOsXX1MzbgDCkr9zxrb8hKt3jKirIeygTMvZgYBKt1Xt49uAMr4Rk+nSLt+Nd
I78Ks0uLDXimk+yWW3nJhqHBd/VkpKHU0RHM6YIDYBrKR+QsMZRGewvOIs58zR5AFdSstnCfK7Sf
pB9Cg7FTDjxEtBA0XPTXmqT+GY53rNj0Vxi8q/kpBbMjLYuVh7BWta5DLH7wVesNlDsb/clB7/Tk
kbRGIZu9TahoryNXFoMLF7gVDWSQnf5w7qUgy3g5P7YDe9diPAQsCojRywKo0BkxnW2UqOhPQKmb
qpNVAWoXDihzziFSj0unLDRqY1p3fBZ6q6HMB/RSnzgPd+Te/TYAAzhdFJ5sIxymZ9ZDHfiYOZ96
VgfhaWIxqGy03FK37bAcE1CPkuwdgKVBJ4iWyfEB9gwNspdZ7CHVAE8E/oy22RWhZ/9pM2bZgmY2
EHI3ZR+GR0PJ6YfUDEoP8n+Fej81sSnbNQEWkxqw93sL/hHShpZviLD1mBYB0pb0OwA8M27APRku
2WQijrbVenZFmQtlx8EaM+qxA8S0P8pOv60XI0IBLIxJmfDEoU3rThddhD5IuWXfuOwZugonXLyn
4LFtXr6ANOUb0LNfss8LaB2NtP5rnkfLcoF44ZBkDuy7mtjTiVN5nMHImiEPCHBnsupddOMLA8PI
v/nPYz8K5LcuIcKqodhGyP8OEoO+Pp7QV5S3Qlrv9RpRN4rxAbVOYqVs2ey7zf0HyIhHp5zVJ0bu
cR0RfKqgVXjK1DXcuFZbDUjORtZFeVGNzRl4opmFWP2xCjt9YozcWlV+oGU7iLiNtncUAx1JZ3Wa
w3AuhDJHNmFW+9DnroJJBLPX62z0edS5nQaKnYRN+KURyYZ5ZciYatbT/tosWqQBdE4rZizqXwsy
gdgGUZCa/ZmYA3Hf7dOpdph7HAEn3I/Q+xJjfgCStJgYiNLOze+B7PdEjLx6bS57gUu4kZ/UFkgz
PT3WN75mgblwAC5SH/G/68ui9b4LxAW1eFFYvZEuJg6ZsIwCvzYOBgaT5Tj5e57RslnAPzUvwWzb
eiPwz8wZQeLTZD6qoq3qplivZz5WFGF9Zf7KxwyQX+GAjUzshFYldzALuigzOZaZSSRS1lyQT+cH
rslldweo78vHqYZAx+JugmAmbkTYWP1sUJRxaf6uJzvO039go6dBeiO7vEnRGrIb75BruXIciR+B
0krQaALW/7r0WtHFANGHXOy+s7BlNjsD6sMKureAs1HgAPi7qn2yOAc/PaSfVU4/tV4WPsQjQD50
rOFDkSk+ll9Ltpo5PnomBIOk9QgXAM88rR58oChq81eg2nd4BoT+0JelDbj+BxSNJvgZNCadywvC
UGazpw5hgINXjBaIJdgyimwv7BEEevAJDKZ3chPkeH97oYRTGWicgDK1EU9BZhW2RWcgrNOh6Uq3
aVmv6j377ej4dGIQQyzAKNPRVNKZzSISUtsTWHeUGQpnsIICg3+4Sqk3CLCruF72M4s9YTW5ARRk
88FSVS3OuEbzwPI/rmxgKJ68yvwZnATKgAbGb0Kc+O5DS1Lf9mgdnykLn9kT2BDB7gskLGPDNDby
xYeNZbR+23A9DH5m9dObX4LbGti8XgmMNwDnudnZwfeA0x2XKiLD8WIeooLBCYODiJlYYhPZDEva
vLCMXIDbNr63y8QBVPQzX18C0YE8yBzLPnEQEtgykLMQ3qgJI+hMn2h2BThe72G/AGC4B3iWLjIX
CjrTZJssGgAwAlaKNGuMQ5MK5ZX5x1J9rB7GRyi4kiHj2kk3n+hs0dlMCOxPZQEPlTzzSacGLVib
3ICJHN9GvZpYsxN9g7mAJr+j57mL6OS0KsXn+Sou1PEvyxsSFqg4esMLMJTX+He8JOkcGeX6jigw
SiVOsiO8fRmjP6rw+mX7tcp9sxzAt+bs9CcPc4LWRQtW3JCR69BGK1o/ZP3JRH8fAF1bcN5Ui3RC
jy2IiQENFPVnW+0SdA2cl1vj0tQd6MZQm4Ap8dw9zrWkokawrpa9z2muCowvkF4w12ynufvCamYb
s8GhPk7Z2wFjtEMY5FQsqWCtQZE/l5XJRG6smTpwsF5avMn08BXQk3MAk8GsWRjZNd4xw0FZ+bAY
FEu8cLCaXxsz31cUuP04uL72qOKbwDQIr73L9q7oRSra8GyoP+Ve8UobdsvxuRwGyAL/1Kd8T1HI
6s2c0g5Pffoz9pOtHMKCIRqJfyUHZI+0qgmfgb5A9TJfNvUxYwCQkS3aahogX6bcsV3MjftjS4B9
WXLALWUSauA/zH1kGGGrz9XH8v03flscECYU5jdeIC7FGU718S+t0LemWI8lFuR5YlKeLMg0lhNc
LV8aIEkQqTqKBhF9feu+UtZ8tAjiLzo+hKvP3wh7E+ODCT0D2nZq4cGShv3MrkaQWwnJ1073pwJq
XNykNaRJIpQRq+RCnVxFqu1ig1MaLmKPvjjiSt2MDTnfv3ptuuU+B1coITLit1eYUsD7y78h7NQZ
CqT6G52HEP8G0l37G9bkdDCsKFlSylLONKFDin3f9WDHgQIZaPF0BPSd1cHUzd27+V7MfVR1fK4y
cR8hiDPBtIJnT6BHM9guI0K3NeUoAA+gInRKJOc5ZSNdXhbeXRuZs93Egfm6u/8gnulQzBc62Iil
vezcBoCYIriACEKsS1ZuQ5BhXBl5+DUkdrlk3zle4RAcsg1x53U9BopP4j7QYM3sK8KH7cji+FpN
9c4ZB+JE9ZlT4WhFRpxYAL9SNC3ow4GUb36mkv64cQbZ2YaNFkbY22bOwCmCOmB12sep4Ut7YzTX
V+B0yIR0Oq2xPvxNClF1GwYj4t3gZXdO7ubXZPlxvwewqoiX0KVTlf3wyC4R/NxXHIALFEhNJE9Z
IOvR+vM3YXGzVATE06Qn9Q3hAUE/EtvrJwLIEyok5qvB/o029XADPA1QwwzPJBUplPeeZiGJykJZ
sU7b3XBfIDtKyVqVomoHH2DCtrmSXprBXrhsjqM1deBsH0NtAE8ACATL09X8dl9RXwP0CvKZHTyA
j4MsZwwa+GPPIP/NjK6DhGQCiEohgnBq7TFwRqwdzycMDNmJHpoCnWXXc1Fb+D/wWIXYCpxB87v7
noHgZQ6GAxGCURRB8KPO3OUlqrj0zcuhn16GgK7LmQGfc2ak57eVG5jJ29Mj4KIDgIW5mK1TdfcH
GMCgncevlEnWqIoOzlgjaCKtsgZ6vEn0oYt5Iw8IFkGIbrORmOJPDlatV/9+w7/raajv8FVDvWzP
nivoZTQcW/My1i+qMzVj7YocmXa99ur+j7c0SWO0v1ZN9D+gUkCfSB7031/XPuXqgZfmahAQTHMx
+1800DS3V3fis/hUvkrko5cWInj8EBJZGkgcNfz9bdUNQjcWQCFegxa6nvMaEE38Fq8gFeWDxirX
uZvaExuTP0aQZaqBv9J243/fRGWFl5QaqgoqcH6+9uSmxf9lQBeAijVaonzt3yVolKN4Y4AwOrkB
Pyd+CTQXLwZ5yUupoJjlR0+QCrhOALlyMBgXd7htLioNr+pC+1qfAVVD2PppzhR7kG2AT0nvZY0D
LJPnq5HQG+0SYLAOeJMhlDRWhskwiW9xRmmogPFbXCsDZHOLlrjaHBSZ+Iq4flqFDlhD/vX/vRQ6
ByNXizuXgYrt4hk8hibG6n+Pp0ZLKHlSGdbfe5wU90iIlatL49CjG247wTDUhVpWYV/c1xlOIjqz
CFlgMR5AaQJ/lpSn7o+aFfDhOBgULgR+2QH7iyAPdLqXCVgOgY9rRrcMevhFb11pO8S3TJ2t7nS/
CX6hQiIwJX218Hl6/lISw8wY0aluYMCQvAN5q3Xseu4eaoBffAHRliNjxYFIh6Y986mt35H2AFUm
5ANmtS073TVf0V+Ud6nop2nlTrnSJpl8V2B3UqCVxndH9b3fXghQMQ2/Ij/AOCgODeDPCiPZxMRm
7URjsP59BMh877otwt8kp8hw2OwZxRKW2L0hpCI6hXaWWCArz83ms5uzIaCZoRXov52IOMMv2Seq
in8Cbs3MS9YIuK+eKNSs5NuEUoxP/xj5B+wK/NqfIeds9C/vte5xK9sL/rUJmOpJwTc2UUUYtDv5
D7gd+4u8F2Njz288GORE0VyBkCKfYoJO2ZnCUj28wvnusVNWuT0PB3i0OnJuALkDmdQWfnqFKfWl
Oh7wMP1xhKIgbBbpN6WqrT4jyMqANhBvGcwMJK6mMBk3aZijyIIZhg2L4wP3qXfiywm48YyjPN12
8/0Fbd432P5VPIOD2usze+iC4oHmHqP9gCaZ19O2cdgaY+RZPkEsXacIFD8gq+uz1QREOAqJWAxg
rDXbjprFZ77PoevjJBRf7mELlzoBFJ989wIrM/Oe8rWg4TFUHPoJ5Pg0FNul8F0bUimC4McpXs4O
rwSKAhZjOfZ2RJJfuhS05e/ECtl3F383UoxBNjLpDpo3b0iD2EfiL1ViSeyMkuW9xAIG66JFXizr
QSi1XjFcph3YPpOb5MVPgGhz7zsIXpPTHULNhbvr+PQaNS6I/o3iVfLirgQXpAbH7pNVeatIFYEk
d16BDq/ifRIHVyrhgJsfBx2FpW3ydgtpN+rzHBfxCoeqX+ygaHwFU2wnn5QS38FQsYRJ9livwMCi
FZOshmOmvPuQDnWyKp+EKejMsX/BmXthVcNdaAAyOWpxJSGYQsNDhiOGBhRiHtCtcQqeIzyszUa4
q3B4wK00ki+QWR0AKdIc5RU8JhhbcON5Rn1V5whrQeAKdTf68LAYQNAItiwQlhIuFXLLI22CdTY+
JeQobEQDwcQjDZoQ3bLsHwachgZ3lZtcGMTMXAF/toTRJJIStUTvC/RHiyHTyOxQBoEgqCsa6c8R
alEYNGnUyO8z1CH0S2LBnuhHGEmLnYDqOIsa2bYx3QxgLH+0FtC5BTwGjhtkBIh6OjMQlQYKhXgf
Rv6LkIjQjjf4G3G3MLFp6KIJo6jTIRu29oayE9uPwv6K+jciQQjzmFD36U+VlMEpsnizI0FEl1KD
Ud9fvSxwPkDMgt6fdgFpT8GFnAneA5xjCT6BNo0No8g02Nc5nF++LelfYFU9LDfxpBggyvRKYzap
MQA/E+uAATPI6RzXMOdzM60sBH/A9PIEJ8hZSGrAqyE2kygweoAFf3jyjJbodnIZd5PsDAJ0dlCg
to+pd9WiEYImTYiC6bQJX83vE+DTy206lNMSq+VZQANJ9Lgwa8TAcgjXVqEQb4Ioqm/V2E2fIaWL
VHGonycPGmEcTGi+QPtXpQiTLuWiP3bj0yuiguV31FKwvPl8jdpPQ1TSmkN5w6oJvNWUXpPabJ6+
gmof4vz2GKoeXUvFpPtolp2toJgOBoYNDZimNt4rfu/Cvr/UWrPJPWlBSf/nf9GxDZmprCO7K4D2
8CfQaBvDamQwgRC/1UvsTE9CZIk20IleO/RZ9ODZUQjDQZrSeX7sftig1PYwMX/eiL784SUEGZZc
gj8ld7hLUUCBpulj4QSInMnN14td6SoWnA1pqgEDAokyjvBHFQiVIYwzyhCUpI3ZcrAi7ZfnIepI
/Y7iOgPZAoch1wTHMtIggyxBM2MWQ7wLaeJWUjJDH4arJ3Hk3N6xcCwWELroAHBp+xmd8d4hd7Z4
QU1P8BVc4U1FTwDSa1cZpEvThWC0RqIcistFy6mBHOHY+prtX3Yc3H+Z7LLsX4p9lloQIspyjIiV
DOINP7l8iIZGhq9KiaAdOtkxrotYwdMv48RD8ZKiFFUlqn6ZhoTQv64cS1CdE/hgQQQ1MIZxoKEm
gEwK2rH8XaiDkMBk2nCET4QJHnw4+6OXR4w+o5UNWJQoRwouSUSj46nsLy2OzSYh9xTK9wT89fvU
g+aZWDeY2XT/6pZOIMRlg2k/k5gwCF4NUJhBahF8mlCFyCPwPUWLFrbdI+oLweNzwuqUginlCbo9
s3QF/k4h+asAqmccKAdwBc9eyMzAq6KsDgau+VN+HmsKHw+Ozxq9fhTiKEeqE2pR/uz2Wgy9agdB
HdJTjGQitvcbfBAoPS6oEUynY+gQBG0v50HxhdQuM+Hm0mz6Zh7c9VlszxRKUqJ+kM63UoV5s57E
tzHlNZldzXjihJRh3oq9FgKk26INpYkPIFd8N6GNpXHldOmQCwPUQMGIGh3Np89rA+9igvgucliy
16AwRi76sccEcDK8SpBUEx/f9YtCo8hVVtSJh9/jqGSNmuTdMQIvZk/2PjIb/Plk7zsyaobuu2Yk
Y6Rmm2DcAuHwGUaw95TuinTffE4Y3wF6GYFqP1UAbEvUlT7eIDuy0D5ZyBwfDFFm5DaLxqLW8rzh
Qa/QpxlODilaEPdRNEn3SXvqSKUz6CvoU7vc7uXDAAqJcUVLeX+w12yxLVWd+f30peH36ELa6TE2
EJv3LPz2y3GBHyINQtZ696KZj6gXEsoPq+qtAa+fk+93EEaYvzNUdA7yiPKPg5dYGS8rIKWz2RJs
SeanKL5JO+UTKOOoVoJpd2JZ5UO9hpWF9TqDeOco1obYUHwdFO458aYPq05uLPLHHMEdc4QUKLHR
rQ7fm8pRXCodHu3Vw+Aw3vVeE6KMu/xuyfldeflwx1zQqkdElaNuhdq5R3FXyLOUoqklL+fumB3F
410Oxbne1bsilFj2n6i4Pc/trji3N3aVR5htcp+Tl2LvG2heWPrl5hmKXxWvUg79jRgmbGG7CLY+
/zFXNpSdwyqko9Z6Q3Yjv8VXWY/p4HkvX4lk6OP1TsLopdiNXBhvm3zT7vpdfRa/hjt+IfripBuA
l+vB+mkhHLObBpPFaC2vwZ2tMFjBjan0G9Qz2DpzXzpIh2b34F3rXeZ/D7zvgb9tRodRJEUjvpcY
XwhBbhWKO3iGza65Pc6jQ0wREFA3RYHzKKLwSUU7im9l9D7MTu+I7f2grPtguqSaupwtPyMwQZ/H
49iZM2vwQysp3cLhoGe2mW8R2TXH4TjMFvOf+jrcN6t6pRwhiO/HtETyrfBHaq7N9f7bEk1tm32y
xn8Lud7fwbG9muP9Z9uu+tXHl5ftqlmXgbRs1p9ts4Y9+w7a1StoVp9tenoF1bpai5cP3kYZ1Lyy
Xr/pA91P0D2G+/Gev/z7Mz3BNgf2ex1mdv6bwmLHifmUnmZ/6W/LFdLw2pZbPJvrq3LMt9B1778f
8Ld0FaYzTTkqR672dPmb/cFdqehS/Ipr5RPQd1j//yaDY8lbXJynncNaqNZYsXB5JZcrQeFHHoNy
BJ9y/1VMPou+/nV4BSMVjCiOj/f5qV5Ly+zUrPJTt3377S7fSAcZ/NTYoP0TPsLKo37aRYKQ/CM5
sHY0DkfmxOdQec1OPtBmY6LV4cf/bB6uWTlvZh89nO+DAn1+qMf0GIipJp7sHxV6U3Sa5B/lZ/7z
Xijm22eIkR+gxYID0PGtk5J3Vmr8Tq12nwV8g9tPf7NAAoz1C6QtD4r1hwQvyE6XKYgS9btV7Pfm
E7x5BK+Avh4Osv6b/iFbOqz+964Ma3/qbmxiuOAV9Ks6JOWKWFliHTEPc36Xm4JZ+cJagJJbu3vR
N804+VyJko9bOWJNVGfAWtW5v1Xn+eG9EUf9rvXEKutZN/NoHsFwLf15JJbayxd/ssnNo5K/9P8+
rGK5KBErGGYRHyn+oO7GKqZIz3K48RVWvKwrvBd98tZTIoFQ40Uss9tD/IQSiasVT4V/SIfnWWZt
id9sgI+zcB3jyUUVFwuEkLoUag1iG3mepcNWjgq+Xp3pYJyhv4l3/Le5CHrQrb3xUXx2c1P+vUwM
EN8Yw76J+Kh//2BtPxClUCKABoijEixxdQQ9UX17keXxcwqrnJr+QGN/YjE/+FiUYBL+13hij0F7
kZgLqqGK5hY7DgRicQvPsxKJ21QO5UZiV2l2Yn+TDvTmxMUq3F9zS4HQqsm5YfyHO/DrLiFpNOIb
DByjPjjU55YPEUOdMapcPOEqXRNBawaoer4Fp6/RrVY03cWViZ8j0kM9cZNuMuYrr+O/6kabKOVL
QDr4G8zC0eHB1GBr9wqUM2bb8SI4OZmz/MGJLkh2s9MnEh6BbFPil8DRiy5PF70jJDroDmFos8jd
sf92lnNvggaw1h5JPJfVVnbGx8nPzM/3cgjNOxyEzbJfTs3XdHKd5sN9W7ntSuxH7QooER2qh1uH
6HuVp++WV1wxcT2Nd/fj5Hb/EViEf0+KMWez3XL20qMvEDTm+YwOFRvzM/weFrL75mRAr2fOew2Z
p5wbO7Zt8VOMJ6kmY89z8GlRY27AmeKJyV/w0+IXUxEiWJSc6xvvXLFX5BtABQkTUonggotzUOiS
FOdHODrMtQN1sk1z7MLSpc+4fh9e/JqdLgzac9cdPtE34iHUNwA+3WEWXIIk5MgRV52cEQtiMsX8
X+gDDTSJuyh2oor+MCq0R+gqxSFzogDNDhqUXhdANCIS3G/HQzaRxJwZHAUY7Snb+1LCou6+fVyf
QrB96iVXefM6xvtyed9ihncJkzX9VHFC1PtLWAIA/UMv+ue+mHj5km7XF+aa2v89V69twdaPrdUa
dF3JEZJvH6vPsltQ/Le6Y2/gN6bZWrsoV5mdOYNF6s2Xd+ySEJ3+/jyu5eK9+Gw/AfOcoxKdmf+X
LCR0UKlylH2p1XTbtrzieSkv2uxnMLFBv9wH4bBaTrDPkSgoEvdkLogmQexpsCChCHCgrs0Bn0vG
vMLlIRihZDQ36bHLJG/2/eEXYxdm0PP8kFdjpm7nlJI9/ixovE63lxFi8ypCZT+wvjYKgs5zKP1e
dmwhIuFVWp4U4AEnCbW5+yJONvRRm0QYlg2RxitE3NGAI8FCuybtLu1xc75MV/eWYvtlGafOc+Ky
n5UKLjXai8I2PsU0U+DRz5dVFpAxFUBnSIqmm+EDafplopIOPSlCA4M7gIaQdfq6A3nB/TFzv+w6
qEoAPtKf2B9g0UnfzMlnZ3ak0geRRJD3LRYXaJNt0GU+QVthEdQhXjdGrHeDPS61pb7RuWxAScga
SJeQL4IvaAEY4bleOs+vRTyYIJ9830AknR8qDCKXqHiOSv0hNHd6KocZquP/dkA+kFdXmaB8bqcP
N0kcCMivwQmE1nQKpZu9GiYsjsLZZ8VnJ+X6i1X3SJvLft0arzGELbWwxrI+Ilcda5/KQKZVwe5t
tlQygdoCJIeEAu/V47yVbS8P9575Y8AtAxj4Oh5u8sP/us1L0Hr63nqPJlaKA/bjNwkThxYh4IKO
yJG3OKXRJUBaLeOcZuHO0Qe+cn0jl4IO3yAD98qXxQBzB+yskMMSswJslED2M9HynAW9EDTGhKO8
4OObo2dwf4Zx3i2y/neEC17Sgs2CiDzGJQp57tnrRkAPBO5U3FHteVkSJac7xYB8QtSWcl08Rqg9
I4XxfTULGZ9CZEjfl9yvxjRm0t/LN/MndMXTD8kkANaONyjfeA7Wb+8yuLPR1RTP+6gpT5fqC+zs
BQgrCS5j5azcqXVT87lnUFuJKyG1jvq5/X4tYZAKHsX8gQreCYwuRaZBPtC9dHiLPdLKjub6DRHo
3B/TXQT2Ci6PHXr13P2QWZGUkygoCGcCE0Ey1GvLJbYmc8qZPIunRhKCOOZr4IJpYNGRckhCXsxB
a2OkPmbGD9S2cuBiYZXsaOuBl+SFw2nQkPHAqAGZg+MqYQel7ht+9gKj0i1Ss/FYH/3dZrmIpbyj
Mz8OqCH1J7p1WGNZZJ0UPmhSdviqXzgHSTE51Ia3ypsiXUTFUZCmQRaAIMcQSfem8+WwO7GAOC4r
lutrR1mJ52dVGmDJkqKdwN/8lCtsEL9W4Vmwn07P7Q+qBhLKK2qn/rS6Q13MJNooUDqhJoP/AZ1G
yQUOmJA2PEmN+TcVESY8M5stA4jGTGBg4BiZdFZ/MkEuIN8AEhtcOKKQBmFu0vd0BxDDzgmSgo0l
cH6b3OUNnZ5u71BLTWVdadvMlEi1UP4kfiQTBztCXc3CXXXVP490CuCGUjl60sRaIb1Ieare9NFT
tsobtD3U5ilmQyoAjz9CEtwe9db0MCNwSE5wsYTAjForzrfxX2PY3Pi4UA7+6m+r7LTp5fRNHCxc
P6yvsZmFUAgeP8kv1TjRE+sRZKAXEas+TBFumtUKshLsnIRgtIE6nhRxk7FBDFTLq3h0bNiYYzZ3
0bGg/lLf6f7pgJowlZtaIIKAGn4mdgcEgwNvBtwp24DlIhHu0R80Md2VS0cGrYwoCD2zKZRipP5Q
bLKZrVsOGvJUrbHaGxTwr925FPPHb5XbQR/BQ3P/w+DQ2/SQ8dHQKs4ExKbBK2KyiCFxgddsbdCU
51f/2042DbOcq8+GPyN2iIc/FRMnRaNBKLegb1R1XmomAD/PVItas749HfaXMcno3S596irorswR
GsDXEl5bYbEDQTEqF42sv8uF0rhY0k+TvzG7CoS2AcUQBHDsGZSIh/UVmDzOk/qjjzD9CQi+Dxws
wBSbc+JSm6GIDPLLFWBSWHwamjCfN4iVp809Paz3dz9lqWIjowF0BALrZackRCVxL9kUODav38Sp
HK6P44unRwN/wkUBY2HqAeRibqZHgnNrNMWkxpjdYB0f0bs5QNBpwumVyDR62yCJOH7gwvAe7occ
gfOHRAWRu07jTT8bNnzg1uNb+XKY2P1zP3WGt4ZS+hXJA/X1G6/fJjLE9E5AfT0BzP6zJZ2wgWO4
htQj50615LRIjEG8LC+mRN0yM5qZAQmHBUz6og/ZMk3sEkI47/WNusJ9IUaVgwtSMSuXHQxKRAIK
AortEdQcE2fm1CCuMX4QNQr9jYAJccmQ+t9RIpfhybjl5hEOZuczi18B7YNjpzYHp/TwX/0NtCSa
sUXnMV1a9rQUcrFOSB9RYqb/hujjiEIBkxUckRRx4FNvKRbd2OgRu66A7lHpnB/mdCUCtGqn1GxK
G1WqG3VEgLf+o1uYC1Aqm38YXJSXOls+QOSFQxgy1qkJSegOYHVGRwuXLH3SGiQsDCr7J7cP8/+c
g9+Feg6ViM4rjfmh6rNMGClKvxyQfIm9he3+YRQeYtSNgJpxAIqPLJwa3AY6QOwgTFY/m4dC2+8E
K5aGQWLmL6vq4O2ycjN6rUJ+HPQhQyQCD5HVzU0fewyahy+coMcC0kbkLIIReCls9Bwkkhsxx+ii
jl0MRrilxror6HjoiUM4nZigXgDbw894RT+n1EjJVO43Opt9YaMqdUacCknZiPYQZ7v2VrcicfN4
J9YAJSEmRqc9znEowmirpJ9/eJovbxZV5hLccsiiwbSa2/83QBgu8qBI+8kJHxbFqSpE+peRJCRg
jGi66ui9NnpxBszJyKHrYjNZ2LJilgu9gkOhmZXlowiabtqZEaU+u5GEkDa+3gChRhqjEcVqhEtt
ZUWpSZ5o8EZJGMEy7WyiQvBvPnQhsy44UAW2uo4XSmXwqAqw3AfUX1wGizgv96OCT+I+U0jYxtdG
qRCRXJ9IpN3Vt7sGHp+6I09OKuwXnfXWI6XwKRq/hmsZwA7wjgP7LcbIIijkK4JrtUCpSGyyUpQj
AgHCkK8/WZIlOU9yNrl0BE1jjT0mf7s8nQ/WKyKL9CnWyxFRWMSNs1Ow+3Ltb/b8Eq8kL/Xr2zei
BvwxORDjjnPu+dhXTNdpEJ8xztQQRQX9D41Aeh2Sx0pK/Ut8oyhMfexjlohT3MWlX4o1T6Mvl+VG
3ILO1TZ0cOl7nG8f7QKoGYUK4U6PFCVonbcQTuEoAbgi2d8INDegmEkFPAQ6VI97PHKGEzXKfAaD
rZ6oktt7kbPP3cSJqPbDmTv4UpTVh8sYcUri6npTTmzsPC/oQZKMUaJHOw9gErA3wEOi5z8yRRcE
Vg8aAevSoJkAPGlgvGxqipXFMvxGsQcy2SA2XUqhdK4/Lu9ECn2hZg6ClV4O829XaDP9o31yC9Ya
FrLqLdEgyXTG3f6brfbNYdO6KASeaAYrQY+5NT2ThUSbEbBIATZAjVe13R9SOI6nkmwD2vFSWoFk
PFjr2e9g9Qgn248N/FenpQOHWoErrzFssQc2rUNuSQWPkLOWvgDkBrc10igEemieAnDbVtf3EfrV
53TZhVhqaa+f5/5lsgHaIGu2ZDDbt0nc6Q/xfed8ZYLz5BELXivePJTofJiJ9tilEaz7e71Ewtey
lmgqQMvH6cOSIKUgjSt7FfayN9Sd8CdAKxd5hA+VdTXIvyjaqLOATsl0CwEKdGnQcblAwgilXmTZ
JWBAYCITPYidDEAPlxA8vKApTJBwks0Oy1Zxh8XJkZBHd316sWkDDYNGMUbrAQIrwKN4y+DjBjk6
V4SDdGkGoG3NmQrir6QcnlhZ1IzMj1u6448d3PU56JtWtQBEHoBQvu2XfTGTxZQ8PbmRUB3o688W
imaAwMJVevL7ceDMr0DNCdhz+TFzl6gWMarSjZdfcMBGDWZwF8Rc+a7sl7OAnqjCmB34SvZ3mNPF
Au+5HqwUY+BdA3CmEyKdZfVblep4oP9NwCsgnz1Y4PAxDvNEdXHWbL42qTo88cdfYbh7Sf3NcV47
Y6WTHCbn2p7t9l/yYvXYP9W/fR25g18cdWJd1pGsUrYouHQWgHv6lIi10/7Cn+vUq2EGJBUw3gXm
JjE+xGK1o09LT7fXYeEOnzDV1O/vvAmlID48ogkFmmCuM18S072s+jVv2djyYrhSVPA5K+Baxz9n
YOLz0/z7Wain6W7fsDepQMkQXd08LzqdrWV8HWqF6iWHIhoBBQKXI3A+5cem3U23WQXYDXPVmW7y
A7MEJPb/jeXyUCLjS/4AFttTgCCan7mOCBPstIGB8B8Zn/Xcsf3IrlDh14C00ok7SF6pJouRtmvt
8QpcF5g0P7VLr/a5qvQMHXsCuy5Vj7HppV7h8tcZhXvQI52FUfdQfR5ao9GIvWGeLluNkku+rIwQ
AyT8DG1Fj//iw7AxX4U5190pkv2LfWMzfPQHD3kbMq78LPL79Pj83KoObq7JkioH2e6x+ZxhoNew
h3bFxYSmjuGfHABr6VVlwZbgxxsuBwdyB2EWkF/z7dj7cy8aVMQtPqJ9mFn3vbJjxzHo399XpfGw
Ag5kWKn0/04vF2jxKLr7TGQOZY9jluyn4STXmtuIQIJY5EO6Z01SPCoIktX3gUohhtdw5S1Uj++6
hVHZAVHpmKI6RxF7I/uPtiZ2CL4e4iKpEMJAkcDZT9D+SrV9ny+6YsmcwwUGXDNKppTnMT9nEhgg
e9rp2cmoeGG71h/IR2arP2nBQ6a3S+vpM1gcEc6ULvbz0NgSuY7eOgP3XpjoODNxgbAUA6Z3WrBv
/Q3MhKjFfX+M0QQ5xkVMyYMDW7dLwiRasw2Kg/p/RJ1Zk6JKt4Z/kREIyHDLDM5zWTdEaVUxKIog
IPz682T1t+NE7+7dXSooJpkr3/UOhtfPkl1DQ6CMXoveegYfuOjocODRG4hAyxG+G9CERMTbaMr9
gWItpbxddPZtB+jiSzYZjf6FOef02EjRa1Ostne/ckYzRPw+pY2ZHyA8wi+7zyH14CZsC6YgaaYr
/InAuiS3s5y2WzOUqtx5BsWSfBNY06RGRtDG43NvxUymm5OPhAimYb5PfThKiq1tjaU+f4TbReH0
x9tXTXc5KsJqw4xoP8LodA2ZCilbPBrzzokFEz7xeL1JN7JH+wNTUh029Q/wqrEab65+EmWEPM+y
HYRyFz+C8BSlbuGcHk45b8LOwWPDTtYbA6qr8QGfTl7OfO1yIpBol28eq9cXONAc8r/I9GClZ5B+
QUkAIJn9Bk0G97D9/YFowaSmr5NVaW0x2HYuo7WLWYzrptZi5OjhL/TCJQmxG7RTITtH3vSNKhXi
xwzIIGj9N0Tzx5Z7kyj5jvFB3nRxTq2IjWugMun+VNaJgJ3doFusLa7m3RfqVrP8IWrdCxHA3tvv
AiYrGqhRHV5Pz1BFFHJzpenNjT9mCNXmx1I43klnttuQ3xQWdUgaPuRXilPqJKhwz6UWPD1GU/Bw
CKPYtQv4HjZFCOYsS0avP++mfHE00WFEUB90cMef3vhNToQIZySzdw2z7IdBT5wi/K/9M4g38oL4
juJsYiUAuyTN/RunY+anBjioC6b0xjM2OlyYZcN/cKZ8SbI/FHIIl9kSOZpDFgWU0Nf8jgbTZ/S5
0G0g50bg85Bax+51VVb2r/12r42rBa5mwAYlm4QJUHzGZpecqH/nmBw61ScnNexkWfovNppWxOJi
lbI1lZCDzPcjv6QfvNNpNgORwE9gY4YZGDpZBvpnsY364/f96hNVioacaX5++wF/6ILYHa86Tpau
6yCDcqE6E9WZ4va058pGSKxt0+9YPFHjuwwTolESKC/rnCO85iZ10HZ6/wHjscWqgcg2J/zBvs0P
sdsH6RwIEUrtM7hBvDGddp9G+96CE8uitC6WTC6msm2I9bBkeChbdH5iR2DXWyJ6i/uc73z4zKMI
poyrHq+yW/qw8xgCTyjarXtYH8Qcm8+nz2O716EKe9VnFVU/MKGZy9aJs04/3z/wgvsg4q4vu6A7
H8yTBu8gd03n0PEhiKkf7fi7/HAODStH5rEaMzlBwW7Oqs6YXGMuRsl7UnYs1vXZGX2zhv4wXuwD
Rju5ak3xAsXsynTue4mkJzsvhSTk6aCFiCBTn1kkCPuAQzbHV3QzrN5wiRbFdK7P1tMeKSg+B5gu
WJi2dkfTGa2+Wa5fBrc51xMasZty2DSKz4KZxN30V3liEuhy3Ndc4p7zCaQhKopLc3WY4FLLvm7j
o2h2km/hvAa/bZ0FISEHJlyyXeUpH5QDWYiDV4XPHLaAL4UEkAxUSzlE8hQuUlXNXvZJ2QM8YWEK
ZTw1Xeb0z3Ta4HbN1GBMyTlYX7cP5xZBaCPq4aCwY1peV0YAG2lOFt0O9wB/jJ7VkcBgtk8PKjQd
M6s6ZAmasGCEJOz+uVcOVfRk52c1sk1Y6EgsqKOVPGWyIVncLvuIcmYrp/CWgXXntVtHI+c9T9eT
FflKP3eathSOWzOUA2HS5U6WjwCQ5nL7GcHCD9+L5xYvoXgKdyiGvZ6wZq+eppdHEneHxbhla4s1
oxpK54YVAesKwnGBFH+y7fUDHCue9kcVhDAq93Dw+2M5hwuSY9rwN7tQokH3hNFLV8ihWSe+SnXG
ajAARtroJmfvPXkDlCgFZRW5reL+6QXRNUOmYkm724J7LKwj1UfnbGW7hGpPETMBw3k9uBC/SXCH
CRSx5NAcCPE5qhbDLwMnAg61NeY7mLfMlrPbRj9oU5hUkRkN8OUeDmQ4OOxHrrp2kTy8N53r6rVg
sUXZWTuCbLwgmG0SMU97OMcq9jrp/GaLfeAVYMYa7w2vgVpMTNBv+VUvod4Vzm3+8MRK9zpQbaCl
hkWvBXBiO7DFTz0iQi8idRfXY0Q2iuHUM/WylwThnGxlm0FqBOWGi4J5oJst03FgUJjAGG5Wz1W+
Gc9z9l/Unk6CfJR1RRFzKB40J/NnUjh3l4id8T6+xBAkCxfIB4tf2H74tP++3M7BgJalAHq6gUTi
WzkQnvn7DFsGIyznrSFMidNgMOwRcsJ28z7w7/si9saHfmd8QAGv1kxvCo2tL3QYelAe4kDshsZM
gdUX9uuYfngthG7hqeJ1H+0Bz5N8tMqhy9VBqVkTv0Yk8FXSRcCHtIaXaqFth8dfEko8JRVQ+mCq
9254w5OE5LzdBm7el3Ko4cP7COG8F3IBtDYQFz8IPhRs86cN1/wdweVkm30X+jmPDNzXm50ub31Z
fPQg2w+2AWRmzPvVI5S2BNUgoKkqq3zQIsaAQGOC/aCjbLe/ys2hfH1YFyzOGG2t9Y4KmJauvEOW
All+WCBqKlkIIvByJ79ZzameYVfimfsxYoWDkPDcF1wAAh41xGUQ1wuXbMZAdTD0jcPagZtPWhjj
JqJ1Mqeow3i8PoFvYGTyYQDtsexgrXOBsY9UCk4UzhayFjQOK2hJboZ7O9xJvI4elwFHUyghL3Z4
0mVUAK8wpMYb/CN3WthyB9Azn0Ffs8sgdYZ119hoHdEfYm3GLpn0mjh6v91idj/on4jvTpxP2o5x
exaaAAxzHFEEkAYS3o98HRARB/zWVe+ZXHAVebwZGFp9mqACqmy2uUT6QNEz9+pJTpzbUd7liwRC
3R6JU96sSlJi2FEErwjW5Zze2ibdmsf3tHj7yibNbbzEvSc5sW5h4wFpqUuT4B3fZOMPYg2GAhDe
Il3ifpmTcMDmqGzwhBT5M0jSUswxSPCknPljYCf5FBKjzB5ketFYvBFNozpf4fzB5iFuXdJQR5vb
GX/tBnyGxswmmScEsutu04ZQgOMdwwMyJJttABRJxUDLN1Ajjjfc1cfrGDdHEYJm4J/lZvQw6Luc
sp927HIabZUiGjYXWCi72Q8/eOuk2ewhFV/kkEuh2wbi3imJSRxn2MhbDWX47/VhdR86WET/rS7l
bSMY0hb78BeCWST13AsepdEVI0JhZW+ghKzc+uN+SFZmstRmE390MHVb+ubisRKd+Vhj2kb9N28U
Zaf6Xcx42XWGkQyNBa9bVZJfqh+5igpiAaE9n0zNl4duM6kC8sPtYfE0LbJhwZdZsjAZipexlyIA
h3gbf14bm7GK08aXfKq9ZPdeIxlld2suyI7fnQZMHa33WQ1hY33HK3CGZG0w3UPYpLaGOHnivejr
2ntN8f+bxR4tvJWxqjUapEhKDlj0A87MJW6AiixgMdSbsSMSUQe7CfvxdwneFzOMywPbB0S14FoQ
afOekBVdBxRR/NrT3v6AmJzIU588QaIEsO5JhN9zygbxWLkgLNWx+JHBKMbkRbjAhtDILzF3cmsX
YTyTCMnYQ03NyEL47nwAMYapd4FkOl5wq4My0KgkDehh3X7fa5VrFRizOEB6VB6wGuGqt6rHlJFu
Hk61Z45D3PKa8/FPvLYqQgTSUFARxoOdyCFg6YnBPSOb4JEAGu3wgsOXCAAoZ7tLv610GRP9Ca46
L8crmshXNLWpA142Rqu7INBVW8GT15qQ9il2Kh0p36ja4mnMNcOi52hu4C1PNldl8Rp/VaWg+U6A
ihSh6Ltoy/vXgNb0Ad8SnE11utnQERCSsY9BDDtHgYHsdcuyhxCMCWvKIZluQVuvPt3lPVkzOaSc
ybwnIMZNtyBW8S4+gbCWaA87WmJIlLmLnz6sMdCqcCLcTgZGALxaFqhQO6k73pEy58Bw1/j0s8qd
zNUduTugzdncXLzD8VKjBzDr3Fd4c4of3R6Jm38cnDt23fRzcWa0CgE/K96hPcn+fZWugHcPkguf
jE/TMa3oEyGg/yiwX7Ia+JuZTv+dK75FSjvGJxYUmU6qfEI7zDCtT6N9jiodVrqq0VqnuKY56xlO
so4DpkvWtcRJwSR1W6mozyzU+OU1zFqf4YSro6TaqmpXXwYUJPrgT6YDRptD8wFMk7APMPT3lM40
CF6FHc8e/K0WLKg7IcoTF69gkUry8F+0I/CdJzKJZv3ieanAm08MAfNrtAaRjzJ06a/eQfzSw8sQ
5k/6Z9tjlcAyJZu4DbGnQi0cey+Wa8xegbE3ty96w/KKAKU5CtfMQixHvvQFcappoRm5IAYm9HQm
obEQbvUu9ozqTvkc/BeKPGaHWbzEgBrvThYTq/dYhyEVsAIRXlvns+sOj3FCMpCaSluNJvZzVR1W
zNtr1ldcDq47nUL7I9vT6ia0076RbGZVZAuQxOeL6kMTGLROW5lL6qOBo1Joa7aKqfsGXW6r2TUO
kvwsK242Yza6/kkBWx+EhPqmmuN98PAAjGH5VwvIIHj2MBV6aL6i5OUizmPl1uIop7aECu+9+BdC
mLmK00QjXK4IWyOADUniF/GD6qyCrN7YTe/p/nOnUk0YWzIDQu0y8ikhk52yAGnCMD6b04mAuHyl
NTwna2fPNy2vWN6Ynags5AsVS3UV34L6MRSugbt+PPImeE4qG0TNz1GIoj2pnO6Gih4ikDvA11fc
mHIZcR7Oq1xr3libB29prQF+YgUBZR4xIqpdnCr04Pk4sQ1tv/AeQ3Nt7rVv9Eq1qJITrPB/IJ8x
MWY/COB3ovx4zWEU9B5Cr8X457WmM2onn2N41URoONCTPOVmilE+4xQUrO/gSZtuCyd1geN8tYla
lZrgCV1HJPfRma7+RirbDQMTSyY3MlNGGyyc7kcQz5IrwEBSlujc9o/ZiK+XtF8aPS2rv2sO3mvX
UrLjIcX+HH0sTIbiI2scWoFYAdDZJrBwcuT+xuEKykepzZsfiDv052l9cSthRtK5Gi35K9YVNm/l
CWkHWTqubXvixGm6Ag9O6ikGPOVfw1ERbjD4lLMEnI0TIH4T9N8mvVxMDlHkkLAHexyUIt8Yo7VR
WsgexiwhjccnoWwkVLd7c1hb3iKT4MklgZhizZVXr7OyUfJ5TE0mxNPIMVAdUcx1FKMqiz336uQa
QeC48JrRHp/MdHkp/BRzeAykbrRlxGMSJRdPejC03OFXX1PNoeenjubdi9rvIl+UNfPTVRbGjuMF
0gO+Z8SnX/UH4fCmLzU+Q5sfqh/y8hqicLG7ABymCaof3vHLHfn7N7rTUhe2E40zmjenePfD2r0+
HpkmHmMvhtMeH552p3j9D/1yOoK3R5h15Hg7dEGwfU3zsPfMT4ZqW4TmJxYN6MNwbetXpAN8Tja4
aK6V6HINWSXx84FrsoV9c2daZ5JNPYU5y6+xUQOSdcst/avJBt0c5k6dUGjFO6pKlHAv3iL54lPz
C/oc9GwW3OI9h2BduHQI6ROJwiikz+IMSLLIVONLHI4azT9a2uPza0qbAme/yLSbD2QXERNPCn/C
JQwwFo4kTK2MU86eqMw7LPXwDqAjjZB3ejihIkCrsC+7/ghTDg//eiz51PANAZ7ba0kRXMZTVuL0
ToQQ+MhcIfiYsphoFhktacL6E7bCRm+eDk6iHFno0/OkD1T2ttQ6GKBjp0zaZGCQ81Z8CW9IHKbz
33GBHpHoFGuCV1YDN4AO1HSUz2UJBpNY/bG7Lgky89kIIAf1R0RNTIjc6C2z9iaRgo7EMjVLmszA
PG9JhghVeCwJ2BzfvGENlWiCEUpHi32AYoIdm0sA4+GBWSKy80GQZ54/ZCyfqgMLpLbNF486pPX0
AEwjsfww9l4x15d4HqfCh4kd23uBRx/fCk0L2mxMbSwB6ntxO5qLifvE9K5yVewPqE8AU2yJVkUU
24StA/8iPTa/CupAdpIIaCd2goJG6E1QwWKn6ArynPu6/iL60/d3wME9za7nB9M0u5RYC6pDjykw
Lee1TiQVmUvoGEef3A8vczEsUPhRflVHCrcOvPKbRoz59FBuDr1Dhc26NeCgOJ4NrJzJnFtdIkRA
zL6sk3RP8XDBwATdEpEduE+xvGPozbeA8JErybWx2Ly8G4/erxgHoO6MEdHMuB+KEKZVi58B8Mj7
DUsoBAUDOLlqS7KWvFE5q9DZyfbkiRQnUuz4zLMeEyrAbVuDz42rRb0qNwHmztuTQgF1eOy0wUOg
Re5qYY+ihxGMol522FGzt0cq3o79Z7ycTJiorDvLJlA2CSMGwQ+kVGAdcR/NLMr4DVpJvm5ckfPg
/qsAnan39vMpZAsY/aEugu2PgHFkILeKCTJ1b5oPM/kOiEiPAUM8tHVszdieJCG7qYE0HDBDCigd
40sw+pj5F4rB03t9Q7+QZg0BUjilkIxLw0ZlXzoJBzYLPV4+tE3ZmtC/GwW0/6GBQMNrRNNVT0/t
kd6NnE+ftIjVsLx/8E5eZQA55o19nubLXYDUiw5ZfICDmxVT+dAvMBwTZoWjvZFQW4kosgybNQ/m
sIHpF0BFQHuXdDwnOxEv7h9KZCakyeJIgzENGAu8/YycjC9zbCkUu3udWvcCxrVIp6onVtedtnlU
now5+w3qkCSs1VmK1snXKCDUb9xDXhEOd/TxiWAUKqsySkoPbkd1XY5ZRuFq6EKDHenQ8ZRhQzwA
Ol9GZyV8RIw1aAthRCyES4W6FvvIVl1Kb19rw4a1p2T7oNdTKQcKURfjfKmMsTN4EGnrQH/SGV1P
HqLXjaNwymkkdWHK+1F3aAaaSOaOTAUsedoJ/m7UVt7EhHd8ZVeA6SoEAFyDwQ16HPRwCKHmDPC4
f2ceRosGpnR6FBaMnrqB6xsQHY0xVCr3oVScH91JTX5hwnVXEi6ee5boCesjlAkDWBGL+hQLpTQQ
pFPoYBC9+IKZcq/lV9zixLfCJ/QOP4OFYrJgKGG3MtOWAgpLTx2wSGLLbADoDZbLlEZH7VMr1GoE
Kw3XRAhrahIiOouvB3hN8uTY3JjvuvmTgipOf1LSFhu4R1nOQgVnGgJcjkj83OIAcB+q5QsqcWbO
Gm2RgEkpRYfXgRoVNQ1yFj4YNpMEs/FvaHI6acN6u4DlaULMRx8ju2PTa6hITI9Q9SvGlDo9Eh8O
Bl/YBAtYE7sgsdPMcASCCYjlgGBA9ho9nXzHVYWI0+nw0qERxv06raJb4xrpfGh8ZJLDK2rhZNfY
52Fy4hf1/IHnm4xsPJQ5IeLHVd5aVR0OTZSBu5MdkjnybcGdMX4EBqkKtDggMsDInNeSHUca+qbF
AKG8nSFd1p6IOz1F2yTTWMMnT8TJkdeT09GxlLsEqDeXEi9pL2OceUprqOcjZr49AT+TkU1GOPTZ
OHx8EFgj1JMtXKI3lC4Rkm702LFZ8Ng1/OlQ7WIQs0NzPGBytmqNQD5IL+9NnhtObijMuUNm6JMe
h1QP6nr2YnfSu83EI52lj2o2bNjQ0SBY50R+TpvpDajmLYKa03Uz8RUUotzGrFZoCrmyR3pR+Tzt
/clqMrJ+lZO+wxTBl7BrjOdp7khFeM/p3enLkYeXPs+BeE9HVz7LUHQ/waLHIfy5CQ0YS10TP4eV
PaXF29Fn+NyjbkeKEY7xqAnpt3JsPSxBRRZKHI6Z15HPcw2XEB4wr0O8i/T4ZuUhqB4FEBzJ+GS+
LTR1ayRYAYZXtX2hWn3TtLtOkQ0YcLzSUMuiLouguA3+HR48Y5DuT1ESjl2GhK0wz34SoEIONNXz
Rj7UBZYL0TBxm9/ctCT41xZIQuymrHqBQVvOxQM9Wbw/SAyvZgzX/XsLiQ65IkIGaMBQBNkLs5NG
TVsL5jLRW9h3sQkJYMyxwRfmx3PdNTcXU5ikUjKB6VGVS266uq8gdZSreM3k5GeL+hOqzOsMNByw
AQIoEOAHqznTPmOH/sWH4DYvxlgfexnFRIR8BZivcft1vkPldXW8Yo991Bm6jbKQPvD3JeWoI+8X
G4aWHhsAxWOT5d9Q+VkRrsq0AhvFQxJXPS6MB0MGNjcy11m3z4I8rGbD7O7dZfcRyV9ViKxZjkDf
pm+8oxA8hZAktccmhxrLdPwKRQY77DJ9QSLhN4RvipEGl0RAkydsnt3oU8poTSbLYqcGUqBE2Okm
PnW7MUPbj29eg0xXCdh5jLJTPnyXaCQhaT77NeasxW06QSQCgXP7ZHGGBI7BOg5be51UH6LurOTw
+BLepPLTfhyev0bhdFgftg5u3o/2s8IQ6iUYpx6JvCbOsFY9hzyuP1CUC/IkQvYJcCRtGEqNY7ut
5xnObZ/yj/pV7d6tddu1laMsYdJsDV/xkk2F0vujXd6AwW0AfYpithiaP5z1KbzZ3EvtzsUTi2Jd
F9qqGxPKN3rhH1gTMDOMFbEhw5HhKcnTZTvTcUZ3yhN00OP91GeCattu76sias/Y22kimDzbEGPB
1SQx9kCcu/B9/CR9Q/GutANsCDgecltLn44DSlLvdSGnGfe9yTGejY8VOnOMy9CQhKnmQ7eVUSdl
blN71eoJr2OMod9rBouuWt3DMyO0oJ4W0gsV21reGPHivU8xPjkP+TIx3HpkpR6V6FhgwHHuXrgT
cRhGk507Bnf6ccAzdXL7KKctK62AMLX7LNcis7s82yBrA1KscZCQxtNr7yep4DdOYJxs84+ckDX2
qfQnkMqScDUtV0TIgpPSVzyDViLcxNLM2LJmn/BHQTrYTq/cle91YbOfJZx0BnlpqvjZerQZb+SL
cbof2zMk3n9qGVxLzTN3IdS2V8MOGsxIvntArV7UfGCFITYkWHDHDlOyYLh+UmJcJlOqnQiMVAhJ
U4eJagWnIjANjwqgB0l7Qbi326Vc7d80ya3r4j1lGOz6ObkubM6QcbcgkxA2uVnPUmRED196WzC6
Z2dhGWl6L48U3ynvnsWAlcBIAygNTuVQEg5QdF5MoKTUuwM75CHMt8hml+l2YrHBhfoZpJV//jA2
NDDBXgV8wIYWcEIVLRMDsCwUAFYqXAig62P7CM0RJ2wAguEMof3u8C0GKm5vjFYxbBzpk4WnXDHl
DGdo/i57HQP/1IwnUpYSZl9/Qmf2qIAQfyDYOKgh1eilnW4uuJiEQJsr0PcKNNvC/D6YLFIan2S/
e/u7TxN/ChgIGtvxBifRmJ6GEpGhENDrDK47lvsjLkKa+/tmOar8K1TP42hFdEqvRXc/p61iBsWJ
DUv7e9F9zGFknMgd9c9+KKMRCAnFzejPTjzZoXosYBo7bNtRon/S6jXhuTTHMXvWhbqYnPKyQObk
NgGFHWU5ehq7ICAy98cwyXJHIYBqtBtRdIO2kTPL+RQrILvmjlHfvkLSse2P9/Vt3eK/CdNAcjo6
yIwcwyqWw9OjYhpUurbV9dJ2O1rEHqHAf17BDHM6tix3eI68NuO3U7e+PnJfWFUNmIeGbH90vrvp
CNfc5cRPN7pfm9hm0tmVg1GYXD0pyOITNJWYbmnU4Yj9Q6TnGM9fJJRn9enfrgdWZ23TTekOUyoa
nsFGHw7UOZFw/Cfpx4716L6e7CfqemBBfNDLsR5Y4LB9yeaIOvD9SjzSRs28AhMPiu+mdtQXqEEw
ibfKk0Snr9dXA2OU+iSdxzQyOsd4bxV5h4G8NCDHMRc1yLkRDvLu+jjdr0H1SyX36khqSTc5FofK
4fKif3CjnYkXDH2+S83WDIIvvjqQe0PsFjEioON2Iq0TPIi51seoewNorHo0GXFlUOzsW/JuHPsQ
cz9gdHwacQl2NQYpm+aOKdoBzh9INOEC14gt5GuThfcDfXfJzb7BcNKvN2bAB1Wxb7oDMPvYlfue
8Ap6v/aV+FWImRe4TO+FDHV+OolUfGSfaD/3YKaUCPlnKXuFB9tkNLGHLbHROt2V+hNGCfG0pcdw
YABhe/7zxHVpbXjxMv/FiowLmMJfvbt8gtHzcLu7eIfJFwKfnjPhNbM2MdSkkw5CK3aiKfFHTvZR
vYN0SroVkc3VRuf+gj79eT2Zhm0/awcmRAm7BmUM/KT2UDuTyjJigql8GmDDgq05H/dDOsWJ+5RW
SkGNY6KceS7MClTrtq+GZfWasTvGmPSNKQG9k7e0jPF1lQAvq+8J69ztFpbl4v4QubwMX4Rrqd+j
YZQoz2JhzfI1YIN2wwqwnyl/3BH8eO/siCi14wWubtqHMiBMI+9600urjLuUoLvD68GEg88pBVXB
/g4/eIJunfdfMnC/jadX2CuMf7zCHt/ZB2ZHKm0UNFcLgvE4m7If2tldRcnyBBb2R4/Ve+xzCz0u
xQe8WgJGqpGrZtj/+6m87lFk3LbkmoId0fjLDHJ/P7Vkkxj7tP0qKBHKnWGE8YTN5eqhberbJ4hg
wj9B69/THCW/NiXiozE/s/G20VDHNOeuP3bqYfz+knS4e7f9LVmO2k3azZIY9wA80W6bali3adgM
M7gnD35qdoehXT1GB11Gs4JA5jYcKu0rbi5yCssD5Wz/PdRva5PyuZ938Pvh3BcbdbyVOwReHg5c
RYH5TRx02UoleYlUG92lPc3qDR+bUVYn7guKLSEeAAzEsL7ZbvnlgOzBGzIydomlCpV6Jj1DkPZc
m+oDalK7BpuS/cQINQgf+VyHl2YroGI6k4NDIssIfGhEHhLELuGDpQtjK/onuGFBLuCgMABw2qFH
qjzcFJDy1BErT3RG76RP8a3gjElzub/QrE2IQYQTAT2XgHrSvRAF4MVMt//GQiz8tTDruXXOiIgx
05UAOseR3kP3OWBTTNEFgwJQi4hKlzMnsE+QAdKqUGZ86QbgZ+HQdsl7d+CNsOroNlp20GEOAfyr
9wIGAuQBdKOJJoDD+pdUJVI+aN/Ib0+Ah/SpOmfQHAVnpLFTFqKJUGczUCpFJRLPjgdqN6uiHsro
DXtkWui0H4DGeqdqDwOc6t7hUxHDwRWiGwN+O7LRMQwyOluXhhQlhORp2oyguQqY9hG9Gi+G9jqe
sgnmGvS5Tx+WKmsSEw/h5RMfRq/UomLwqO7z0bRPomca4KODQTWFfz/6UeR9rBzfeEOkp5t5ArYw
ul0jw8pdDbd1+T5IxqzXV3fMWKAC5FNz8zY8FSNpinn1C/AhBWNEa2ZNHg7NfLI5yBh5kKXZCB7K
AMqJqmfJXoFN6xXOo/8gRkN230eESSnaXjTw1NSiPgD0RpeXshz7JUvjVvqhC0gFwxPZRD1FDX7b
4miBf9XnHNKMCETPAiFwHWgM7YmF2idzgng0GthePAoBLu9ToMKk300KogcmweMzRxt45UQMh49y
CXBxfSM32TzmWDZMwTrhcDaEt7gY9GTAotDUujB9hKhdn/5DtX5iuqj0IQo/4dG9ntsrAG02X/Ss
CYgG0oDcwxt4VWTIs2ld/DAzYEaJ4xw7hpEFvB3UoOBcKND4+7khmBkOxAlOAEyEmJ52CLTXRhm6
aB8bdGBOwBeWuDWlsZAxID5QNkLkWgEqOLjDDhSUOpJcMNdw7KvL+++dXjnZj/doEJ7VMk5m2tJk
zb/emQTYU6da/qneRVOdiYDsEhNSM+3Bea3AolVpft+ngLskzoM2PqEsGqjOhSqo+YEB0oUKVle0
ZSC8ouyBTO9CIg1euBD2WKjH+mcnbeR/TdpTBvDJBhEw1dabGegzoIT+sL5e49AggElmgwezMFjx
nAO5o/feLRcqDrQ7A8bcbDp6WNYrXIabnpaI8Z0Jd41kTx/zRd9mrJ5gEdBar3ITaAFyGxJMXcJp
joCUbp7EvxO9drFMoEc5GkU12b71pbuGxeKxeLJSkCBVLrTf8uX2yYcCqaq7u1docwklVUiJZeWw
Y/CJh4cIzTj5IPMqVVD64xNoD6yANJh0vHgxVFsm6qxHljEm9CPRq4giZZx8aCOqByJV8GlCOLzR
rohoAeIFe+vV+gUcEZ2VtTsAtqH2otJmkqP5RDGDPQRmUANyGapzXHzBxIEWLzlDavKwwED//RDs
rPptJnSv2O5U9K4wJStDKdK3feGQm8R2H5xSXj1p/TNpkjtxNJmb/ygZoEevIxszZg/2SZwZwy26
oSFTM5nV1dh/R9CzcA7HtT6qL2y7WRWuoD3HB4QY6qA3qaYokEQ9Av53yoYji/V19dzx++XeRWc0
39zREUKIQx29xvnafx1odmnbZOQB76vf7DIcNTRmWohPc4jJ1jSnX+OA/+P/x18Q3WDH2AZaCD2h
n/0IeayvtqefeDUQXPxnzrJPfJRDaNBcY043YtEEHZtLeBK2xPAEO83kKVsxblUbMULqXB42N9Dq
L/aGviX9Sm7s4pNcWygADGkmA8hADHsbGw6yT4h9EbpesNYHSOojJHSHZ6GERIjKXu72dFFYovnH
IspCr3YlsoK9KUo1clSRLZdLod27RmM22vwWv4J//1KCJ4qg6XN+jdA+8jLx57+H/nu6IoCC2ldI
DPh7lXjl/17NVphj/u8l/OzfI0ogznKNFHTMtJl4Bs1V/oWA/H+vVQIlQGAqXnD/+1Mc/v//zsTa
+JxU/AyEiWcpwZ/nSuOLI4t38t9LwUyjlj6lXyAqFH+OSSqipa2vMlxj5dslRyrLj8QJGp/Mg7/f
4k+VxArx/5JfaE+PiiOexztzxHOlPV5bRATyS7zo31MbX8LJq/FRg/uld/PA88SD/3/M/558jcQZ
+Qx/5yWDgLP9O5PClrj02lW7Kr3C1f/OV/Ko+Hnhdhvxf9UtXLBu3gwRH4oj3poBf+XvaPAVmLlp
Y0WgF6orHlddUJf/fYzGJ0neVxzxZPFBxMGkfeMT1ca/lUAcWjxHvO1/f4rnttt/z1cC2qs8p+Yx
cVFKniWOLR4VrxPP+/cBxKuajTiGOL/4eDy94EX/Tv7fE8UB/94kV5V87b14cbdpl+Lw4oX/Prn4
6b8Di4/y78oIXsD+mbAi/LsinHwlTsMVzrkUikOrkYsvHhwJ3EUcn6S8vzOIDykekClg/v6S8Zmg
PvFyDEBWuie7w0685O8N8ym6TcFLVJSvPA3jOIIi/l7x35v89yHEn+KwGeetoJL9HZKEX34sDvnv
FFkg/vbe8c1yQnEy8SiRBXzf4sKKTzpmCDG6/7tZxHATv/6Oj/EBwz6LWN53pVu6yO/4PWxQNIHA
ZX7Cb02s64ERGiEiTlzDkNEjdk2XLcBVMRc/a6c0qr/bqUHImYYcMD+qDjPYqzu8b+saJ7/MwyOF
iecOwkdgG2IpTPZ1rypQ2zv9m3yMGy9J/H419il7/fJX6Sm8Q2gSoLF3D64aVV1J0BtLObdp+n0d
AdEebt2hR/qS7Bs4OcykrwBpYiD+1MLynPgI9n0EiXjf//8vqLs4nGaEsIgPl/m6K37htsqpxL9u
PPrvsX8/oefl4zQPfEXf3KxXEhKr4QtuK0XtE+NjmcplCW1jQtnAw3m9kIzfR7oqi5Apv346Faxa
JCSAy9KOTywtKeHhIJh7guSKDyndqHoIQcjw3ot694RMa9PMyaFeQ/Ld0i9WInaI96CjrQUVjS3P
02JlQKU9mM7YOKIQhVGqzchhGWAoFiBbxfqxKOb1BXtaQ3HZfTzhnuBljTB8W82D+xpW/S5eqpek
FdQywbwloPwTbKF6Ut5b3e65HI3Qo7AxtrUzu0iEMg29SnIZDTBpCv/xmIY+3h12xmxBuw5rUd60
7kAqRdv0OowmFtTm+HZqSW5nvWczfYe9SMX4IJiNPTn2BCAhKfnkJMP7FUsuhitsN37fn69DzjIG
+ywn3F44a74ZLViTYieyjv/2vgDB9D0UrFhinIsxy7D7l3+FoIQndrlqpTnUcKQ4ypML5Jsvp6sd
duspLvG6rcMMGkfUBbSFaV5h/ANtUIGV9jNhRN6JhnIpITAbbYCuqDXYpq0x2L5e2G0BKuiFQHxe
Oh/cfQLZv1TDq2fol+1rBOgZQqInBCTzq/N40wAUnTXyROJv/HimzYZ+RBGkpBGCS8PQaRBfybPr
B5cWfRrscpr4os9Mtq2NqwUOFajqDPhDxR6CIPkUzazcSLQzYKGu+q3xUYdm9N6X8/jIIUQN+dx3
iC1iKPww0yNs4ubQ4sJiZu577FmpQjLMynqP7mTQwezFOgaYHVwSDiaB3CE7KSIf49lzjjlFoEbq
OtmcjZW2I21k4pd0TGVPHJwcNM/8P5LOa8lVZImiX0QE3rxKIO9dq/VCtFHjvefrZ3Hm5dy57SRB
UZW5cxun2A+/NKrVJwbdHdzyV3fyztKle8IRTJl1g8BMS0b5o0YCFBiohH1Dnlxfs1D8wxfZrw9j
9PSMXY0QgvQWeqiclmJVKjjAYspDhPGUhbGRb/wvrAfMVLvw0JFSCv2Y+oalIQJAZjaMKEAKODmM
Bts9zqdiiGLdmcTTTHsvHcZk+PjuxQ4WD2RN5mESAhLiLaBRAKBDTyzqAr+pOd0K8Tc4pnwC8Hvv
6A1SjPk2nYs30c/YLaFHwph0cbC8BPv+u8R1yToIl+gNZk9jd8WieQL+9U9Io9S+NEMl7UO24Ldp
NrDVmlzl9DV9E7+Mdkua8/chrE8ZY+0382ruBi/A/OgbPD+hJgansq1LeKXenXo0JhxMG7By6piN
87ai/ZQFA2kPAT387HxdgXZ03R5ej/IHcjT8TEOtbCHm2HNDvVnp4lb79rEQ0WzQbipZcBOPZ9kl
SZIpIhQ1JTy3xTWAa1SfFOn+/38MJtEK43fXrgbom0AocJG4URZOnDCO62MqrQaCU00AXmgFl2F8
FuG21zeasprYMAY8VlgMa1nzDjSLBjoTRLY05wS/MPhh1EO0kclc+zPgmV8F3YpQ12kkBKuHgQQm
5Lj+o3wm+FP+giHmcwsgiXkrNkW9XSfNcVTX+NDCHCuCX5PkA5gOZrt36eTYMWE5cOO5m/qpP5v9
s+13nGfJU4nPTEqpXNWpbOX2xwzfqJt10Ks9KoKJS0S6N4IGfTeEP2JLoheWCdEdRhjp2ZbIHztZ
LWhmcGuAQ+XoW1CODb2r9+YDkd21FsWFSoPbThbMjBgTYemyZ9afofoCIOHk+AFNsoKPilToM/2R
txbNJXoPYFb92EobToMOp1tG5rsxwY3rmydBOgzHdpizkSI9IdUlkRZKs4iVo2LZrGvUCCI8x5zn
K5v84KZxq7qs9F2X7gLDMW+etO2a/YBpAzRzzj3holzi8uphGIFunyTtT1ai2i+xFdbzu6de2bj1
cIuHX0dbp17D3CZDd9b7oYN5GsBCZ+4aqAYdBJwV4zM+P24XrvjsunXkc4bhYtUh7+U5ShgRFZtc
veN/IoIpoUIemduSKHrFyENnHM85ikLe3IlYjNNBx+fizT8EmnrAFsjqrdtAZnC7gB5IvHQtWXMs
1VgGmMpy8Id2on5Mhsminei7TArWhYraMilEWyWjUwc8URlWyhFUc/eTB2OYWG63xtipzNNOsJU5
qXgcsUWTmkOc7EkBKrx/hItI+MMHI6pViFrginj9ohuwNQtHmklpD/4jomkTgBXtyYbBmPEtGkiX
3BD2IgA1JwNtnDYDpVqTnpa4F1iNkNY4HttxJViHDBGVNauT7eT+r22H/tB5cBO7wRGM/Owl+iqE
0N06QFjF+CQiNYNiVV6l2t80ub5qSatQEt2xgnSt58kVvYmgHkOU4irPkKiJR74S9hdezPMQWmfs
wUr8GsAdQqDSNsaosg52mJ9j6CL4FYOUiMxh3LX7sDh3YbjRAnnZvAXFuDCC9ptJAgZkp3QeDB+O
Vp4yloXO+exDuyjN4qLjE7gOA7gkpGbAMQignBERGT1qQLRsrYYGpMkpVMcEz0ZMrnsg1SmvEmdM
T/IDINtGu/vZqZIWlrsdkf8VyyLhOpeEWDGmzXKPqYK362l3wb+SFj37sh9WAnWI2c6lqtt1PRkn
uCUMxpdcz133Z4pRaN568OBmCLZKYdCWyzLF4p8B92Ay0yCjKq3IDCfkoy9QWVjtumx8WmB51WIm
AB+gDrdJduFelFOCg5uv08E9Eqlu1A8xR2jgbarJxlHqTo38YbgmOZrILaqtWTQsBncVpoz8YwYt
scWgZjhD76phV8scYIbYwmm6+i5YATWVAsUKRVKpPXwCLSAjZfAEzOahwkgu2Yd83oC+DhogAY13
JPH+zbK4atCy6hYCo6J+dchj6kQ/u3xUfSgIHI1A3JTvsi0JAaGRj78URBMBwtYOQTtihPBHx88x
LTZWGm1GBOJh0x/qlO7fxPSiKv40bytSEg1pdUgG7yYJ9lCRP5YNEEOk/tMPww+tdR9aLrIAl3qT
b3M1PMUa3DK9iFcJjDYTr6vqUDfGyRL45JnraFX14UGkFIe5komrnihVxjMlNE+puo0CVYtHM57/
pS1KZ79gWoGPgykv23ihRbui7xZSvHPF5JkoFHB9teU2Ee+D5NWrGzZO46x2yi0BIweFS3Af0Ex2
LP9bFENxOyoZJwBcDEXc9LXxbarmVgSC67toW7STH3v9GCICd+qGkQrwW5MtC4yLNCnaRirkKQhF
g3pqUNVTtaUa5DfRsC0pceoODNto2Jyw+nDFdaNbODpaR5HwBYtAjk6G1gS+jz5E7igH2kcAuUlB
aT7l4gqSuWot9+TnorNP8BArmOTTJMFkKyIUV0m9CpNXXArrIfAYduJLblj3UUhvqgk+SIjBaAcV
GJkIeYx+U3hAMRdVJJw6ahRZvCoCE37PXecFsoJHUdYrK5O/m5A8ogZfyGGZZOjiNEDcODpGHSSH
rqbe4q77mbWJGmUZybHtg2YNf55/bYW5nApLtY/I9cNNpPTsQTO/fc8u4bJiVA+7s0JrCFnI4gvt
sSKSUWtemX5r0K6OwIa5UDmy9xP3/jKIh41OErQJU6ho9rF71TA5p/TTY21dGAFgb7sfYyDMtg1O
gmbsIiW7lPlHDHxoevSxCQHnEsw9wwnVloRIEcWPl5OGhbAhTUg3j8OnFQi/XchzZtY7oYw+E69f
Dyk9rBDjNy3BT86wBmybaTWyPfcxsI8l4UHEYzRiy1KDfkeVY6ibOsKPLVXmPcWI2WfEqhLOQBlc
I3KJIY6W1KEVo0PP+G4anCrzfkPhQKrAKfOemkFcKkZYQb939eYvZjgi7nvsmKYV2zKQdhM77zDX
sBRHMMUFz++VNJmgEVeCDkqswBnUxkWqwRcsNhHnXQbjI/Ou+G6iXBKq6tj0cM9NCD1Q4QZYv12G
BukLiFTRyZvyrVWjygu0ioNFORtejmrKpgxZ0esZ3he+EzNt1vDLkjZlfZZo8jptYRj+uhb20Xi2
DOy0u61YYZiCM7pxTFAvEZkDOiYNCFWVzglEJmMeobem8OjYyGXQ5LZHgMtE1sPfycUzZ5RsXsCQ
sYsJWIXVW0xlWwgCekg++qzVop8IlmiIHSzLoq2MWc+8raG01RtlM+1yvRnu4ogRaKKTXY3CYB8b
r1RsHoI+XJBRCJn+FSvI+EuXlAxZXKpx+ultVA3mewa5Y7xrSNgII6cXY6NRcq5GoDplww3oIzi8
7V9kNCcPenvI46Tgp1A0L9yzgDmmjwCYlLGTpTxidUe4cY2WMBu4Ii8z0F4M9bQUav5X1LZLJlFq
kO/6NrHbQlj0huek3a+GyjmKXEjAWIJ29QKms5jLjFbhPWKwNVUX6l3WNYTGAszQc5MRgyI+9YjW
dFOL8O57O4vefqbNItprt3wjhvPjs+LCUO98rDASwI72PZb+xgyEZWiJhwqYI4QYojTeqmDxcBgs
Lc73hqsvAi14FKxj3j9VD0EkDa067DuCXvNA2Xqqtg0qQDzjRynkhUjzXjOwzbq7DsEz+VVMb6fU
kD7Y98WqcMzybk3euWqML8aiiRSHz2DJSIbT4TZt63oRbnocZhlKqQREZPlOgFvZNJcC+D9FCNj/
DSYJeYSWttkhirNviyfMZ1NM9PhUWLus/Q4ln7zI78rE2gmUu41fURkcx7KBqiNBPoi96ruSX1Wj
riTRXAX5VlPLCnfXiEI2wMompzIvz5mhH+CtqShDRVCPLj2I8MJmSfmWZE9ZNJK2NRoGXgPpZwrN
ADSD5CVqi8AsK8b8xkKXzh32ujWEJiFaquLSNJFwFMJpTBlYmEiANqQAaCSRVwnakbphvrlRYApE
Fe2IssmJeMOQwpU3rLwOI9RAF5YeQjPvgK9RV+/04dWWq8wJC2wXZ3zqRYI8flGHCzd8YFDLwV5A
1KXWIT0xd4wYTio9t9UvAgKLc7piM/6pcmDC0kAxb4qFEwCQlyBV1M88JUpzTFzGwjx8Ac9FjEA7
3kTDlBeFT231EP1zTmxcJlJMM2rWIcWx1JXmq5QyRxeUmTKs4ry4pwZDyDA8iNZOgZ+Uo2BkQTJH
651We1RC/TAIWArKU81AKm3izTiAOFlrV72pUrHS5b0vEhW5l0x/rtL/xiVhlKb+oFpcaJ64tRRv
G9e5Y0YDfiJPHXFUdTH5LDIDOB2Dv0BaG4gZEATEimMAuKXLILvKYU+Y20PklA8ZAUq8B8Milabh
/rXarqW7kLJ8JeKzIOpAKQxyTOIo8Y5MRieMs11mThjVRCeobXMcuMIWDeefVZOlCJpVqhxTsrwL
Lbhoe7ZmF75QG0CxMtKloo1OU8fbSoZEx7yTGkuQiYgyJEeFFy5PEBrh6JRp0//1ayhQ0kkM1Q85
I9tEw2u3YnzbByuTZr7NMMWU0k2kxYuuY7IUqXvTpFXkwlvKs3ExwbTYaIhx0WxXgpDZbIcSlwa4
P0OgHw0lw5qguTBnjTsMw5JuaSjzQbTWAo1JU/9ZOdJT+Ppeg48EkbwbsgdjjC6yv3IU6F97u1T6
XYh3ZRFLx1Y00Na1Bpr6KsPwEnacZ266AReuTrhacfdZSniSkZSWDfuWSdgYVTLld7f3OaGh2scq
k/SeBJ5kUUiQjJrh0UsF5YjFKDMwrZUn+Fh7V5zxqUvnUIhbid61de+meo6lFh0LAyp/ozJ9DAeO
4IrS29ircYLNqvjoUfD4GHpwZlkMp/FvFjuRbtyE1okeXiOeFe0dYeSuVq2ETGSyyoYeFwgxqdrZ
mqdVL5rZUk0RlfQyZk4+osvqa7r+4jieh/qqRgUuIVAgzfrHjUhdpKKpY2EXa7B+Otr0Bukj9HlL
fEYDH364s9NjbKCe/EndCZci1f8kyXRGTggXeY/YwzCIxg41RvoTNvGiyXcuRDjDxDDavOshlP46
pT7vz17+ZQ3GqqYsikUVGmsaKbZVcdr29cKX/XUo/ZpAgL2/nlaNN1bsClGGq22LgyXwxBBsQvVe
pQyLUxrVQFk3KWEPsoFzwKtXK/KPAP9R3RkflOpY7xJk1n9rxrls6qXCEFGARDJKL30Rpo7J0m4R
6dF9zCMocYF6b1JoEkW1HxhHMvcz+lVIQoMvOuDkWAgHjlgeXfk3z3/iQYcXA4yCAsjFSw2MTwiT
U4B5ZgcpJBmwEc+OdXYqYCNLe4kfTdz7mIHptP08xTUW4leSWbZL9jeDWqHDYcgasBq2daxuK39Z
+Ev6vcAXtzJzULlxmmDZTwRg9s3AW5VExro01jxp8gDlvdl5FpF95OK64JI0MFIOt+6yqGFsD9bc
zP/UQdmVgBzE8KXeyzQdiwKQKXxR/Vi4jOvc7RCPnj5DIqjKywTFhGj8jVDhSDiKodH0U0IzYAJo
YXAyGYzH0JRhAnpS5WR/BmTmFs1WXxVbvR5WRfsTKNnW8i5qhUJCfpVxSQIkQpDkrDEVTvBxZKOb
yiopg+59N/DRaUTIP6UCZfGV3FPceKdzj+Yg97fURyTF37zoQ4e6IFQsRh4eiJ86TRL+j6BetxiI
cYy/sKWeRFWUu2K7FSJ/mwT/mleYw9hTubYJX7OD7pTPA872oJOcvpURftTAJ+Ud4aA79KcUSXXY
OGUWrw3fAkakklWXQARcMBx+EYCrIqNZyoaUb3echX7d7DJ3mNdsZoY6zmsT1NzgfFG/kszbSaG1
s/x64Xn6oi7EpZ606HTwIujoXEeRhl/p5IWGWjJOH0HJCCp+WKb1EXrRMWwQGrp4VHgNli4623sJ
799VHA3oMiWkIRTQ6o31rMsZmeSR9acpyV9JGzeTimXNLpqxkntYsYHn2glBM3fULNEARW+yAQ8I
8yOsFFgF1ZbEF4Y6g5IQt5coLZHtqtJayvCfNSEPWkCAadmcA0QvOYeFqsECGAA8sq/aWreAoHp3
aSCkecGfEOfOCHwyNPG2JIqrDwhaQbxPoqRHob0AMQl7uG3+H5NNAyNGUiEccWBcrlCtcSlVjm4F
OVPi9phudadEPSRgtIoJc3zEMg/fCVd/+AjTui5bN82EgGbbWsONTQmcbtBg1yIFUfCbAosrcjYK
Kmm8dKTdgM91beARa7z8hNFnvih4QUhoarlVS1TVfrgvgVilgUfSi+4FdnPsMpJM1bTTNGy2XAD+
apj1sN3yCSPgcHD/JCjnsl13S2V8Y92q1vUittCnKAirpkUhB+/pA6Z1tZjCI2To3h3dAsvMnurn
KiLhrrwHdNpTSWJAmuNSyIrlcOI2Ymx3SeFYElRTHWIPm182kS1gUbJA2kyYR0VqT8hNlun4+rUb
GGOdoDq1WiLVv1rVuMgQG7GyeqjWrY5RfOltpxqe5ItKjddmAg0DWzsdHgKdTkdtW8BfkKGQD51d
Na+elI9A6Kmpq6Wo40sRNwiB8adkWwI7Qj6Jn85w0sjJEMaL95q29mqEpUCqBK479UsDIm1LUs4z
YguG99Q39GdZyz6yHOKgFZzY1hY8fJEFrYOiddEopABAE6fD6p7M6yhTsKL5lEWLoRxjAFsu/SXn
rcMZOybGwgerCdLwyp1y4fFFPC1hc67Mk4DyKtX3Zhcvb3ySkrD4Aoc+AZUR131GLFYQz8S/7iJ9
M+iwHHx+eFZ4b3Z3CcNZXK9SnK12hvLosHFDPhJdXFAFnjfMViHEUyzpsxiNHQARwtkpcgGG5eSW
IG35PupIHE3g219pRZBNjfVKeKpOBK/oQTHY0CFgYiseomQ1qnP+7CU88U1e1hqu1k+P5bjtXXxg
FhsUpIF5OwnKQJAFb5kydypV/ImIXlyQaKV8xid3mHUQHZNmFwtHz3sKzTxL0Rn/kbSiW8juCuwT
+CFFEBaqqh1TtpdI2pfmKhFXaXkzmaM24rpgEiXDVcpAcjrGWgOyd2p6T9oLPQYC43F0j1V+iviR
73y4pig3am8pc0G97K+PXw/pJ0aEsSmBaO9A39GKcmIEe/9ghF0kNou+1FcpIrhywUEynMWNID8C
feszGiReFvmgi1dH6lDkUgW1fMqWyck4CXL19CNuSFedF1PdB614XhL3xe3Ag17+ysqT+qYl7vVl
QXIDhW8IxL4k3ACb9GLZTd20gCzhGP8zIyl2GHEQL1H/Ei9AZknlX0XtIDZHWEIqAyuoRyNKD8pq
AH90QFi+EJBA0Ke/wURccJcpPLQFmIUFVCsjX8VomDz1CrHyWVZvQ39vpD2RanmVY33lztNmkymb
0oKumX9yc3L1rx81KoAt5GsJbJ4n2loO8qaEz1qJq0q5tfUzyw8lN6rKDzwQ3hT0u/Wp/oR+6xo2
FgUcK3i3OOkPg6vK8Wu0eGOx8g4Uvs0JTzNMMltotovhgkzvN8HrRJ9ybNN9wgjD1iFDcm1n/roi
hgg964FbEEAstXlJcbaFnzYL35NS0EVwwiLn5ME1FPYijXTmSLAn4C8PKF86RylpUexwbZJYD8O4
AQucMnJTzfFMm35QzXHoJT3s34gbE/66f+O3gNMOZvL8q1pzqV2yy6Gvxp/fcoRjbsPnszFAYbti
1HsPih0ibYiY4w6UcUGV9PZ/yx0hSjGc72AmX1hnvG3I5+ly1ZXzCht0bWYwtqccg2Dzrq3zEMKO
eApkWrz5EgPOM/OIeIpBZbpqAC8VC8avAFc5HrIewCpoSYljHvz0ORNDTLJ1hpnnbgpSGNdgrTj9
5AhAav7YM/xqDSh9KNLJTofSwJbeHdF2Zis0E7AZIdCzK8rFSlD2hO0yosHYCx8umgbOZ0Yqrorc
+wCuy2iq1tYDFlSEluF3TlIIARzU+8wqKeUKUhTNblacGWTgEoAaDXbvP12S+RW28/46aQC9l2S3
395Eaa4//CNyMyS1pFacRSayaKthxQ82wzXv3OzZaDHcYSjPpDKAx77lRuwDGcYpr0abz8GIB9HE
yXnzZrVyWd3j4urJC7JR0NFxP/t2ga8zJo8rJo7jtlSnlF/GaBlOoF8BgNR0peIFQpwlY1vUlfUp
PPKcYR4CSXD8UKf7QQUFRgNBEDm0CUkYxtsHTKnJPF/9JB0Aa+YrI1L0aN8uUwIkdKwtDUILRw9S
4juyqZ/wCplwjyU7i8ohPoDH1keyu2nbAy7+ePwx9ob1zTyXOrlY4R42K51Ye3594Dm1DG44kPCE
RYi72FFRrH/giLQKvc9uIivIa0ZoP2SwsRcjioSE/YEFAmZ4F6jQuPVJi/B7Yg41MwGACYmcsBgP
lWoznPM/oJ8zTa12krwn8AXLeG0ZntFofGnys6uvSkNs7SwflqI8D8ad+4F77fQAA4g01pl/S/S2
cCdVmm1sYQcuOapM2Mh72hkGLx3j6iP8h949FHTQH82P+VPd2jP2B+WljjftOGe+RYu+9MjCOGXx
3cT1r73otYOqB85KcSp8LDttYdMott4u71i9zb13sktubMt0hSvlbJ4I3H62Xyisyi8IzcbG3Rri
HmPAvJjnOOrItlEgkLMnPHwWoYZGGXPpAZ21hcAJ3IIksUXNXZA9RDvypn/QReSPcgPKGacwSEh3
x80W5Co15mm6wT8JVKQFp3WQkoCI+9gzknMfoEEAW/W25Re3K6E320EDIqEMe0n8zYZF8wk1YeZv
smqOnSU+D/7D9E80ehGr8Iqz04BlHVZSmK3BKYfeAA/gIvcbigEYODApyu/iZ3A3k79Rt8SnqvPQ
Z2zC8IgnUiHMYP4w48OyAIUDfbD6xKcSZwGvWaeHTV8s4C19KcJH332ZP9yVjBkRToj9VbrAKInY
g7FXuAV7wqaIvpulR+wNMN9jA8EPzytuEEOUl8nD/Wcx2uEE/pUeXuPok5zb1reIqjhDDuMXe0oG
C5lGd4TSjSsORhj5wzftqLJjAl/auXkcnvq6TNcc7RPjWeT++6uYg2CcWe/60JU2L/fSNth7SGcD
DoawMyHNiFwhzThojHuYOuAifmHgN2T7HocFJv/YzmAn9DEFxaN7hHSNZ4m0GJq1XH8W1VGexABb
XTmU4bxDSZhBomfioqMCtxOUbIqybpVVjYYE/V83h4EMXyXExruZNmP/So9atccErA5Am673Hp/A
0ovi5G2bOwG/nBn1MWL+TWReZYPYUTDgK2BmB3OPdPCE4HAd3tof7yBi2IdrEJBlTQEzj1Zato6w
7yC8jkIVSrK2LDYQB5CUcu89rCgQW83CeN5xCxD5kQ5n1wnYJ0HSNhprTiBoAs8AIa/yQXAg7ggc
GUytc3KN2G+Y38fdxDCP8ylyhBKf2CDSX5bx1vwEcynekMMbnF0FTI+hQmPIo4gXNsxi2CBnKJsD
+ypFilUsxXbPrsl+SOIHyu3pBbAZIguTyd8W0NtjmjHDIjJ4MUF1TTzbAX7wX7G7g7Sj2a9mDQ5z
ZCALc5+IEbCkDgClwFxrrpLHq7WH7p8z3obEESgNiFjMU8J4qYQKwmCRt4H71Z79DSqKEHJ6MNZe
yevuh9q/AL0iRadexcQRjo6J+SrurXAO62nb0hcds8XAluDtnVjLCLsSeadGC3gE2gsj0ADTrxi0
FUumDodNGcgSRRnmGsSVYbR6N3tGS0vwlpj4VXNeSuvJVNU9ZvFLpqxQ9iY2JIzZKQKJ0MFarGJQ
MtcozyHU3Oj42cags5ysZXoOV3isifCM0DySzLsFfoeh9c4vnTxT6Cmv0a6rN1K9824fer/Idp1P
ewMKQ9rTGjpk+GDclZ38C5K3xFoVWFuiYjagP2BER9GAhAsMhnlUrC3Uwh6OiTYvV9oS0wLqIAsQ
ElXs0sMn+FNdyTuiylBz0EXsIQihUkwAn47aA+vYZtet6TOjhbqLPtn2EJvqvj0gkq32xjv7zdDU
EAFZHJpyzx8tsdJgR292KnEnSBYhe4GtAwLZfN76r/vp8X2dpZfiV8BO9jZCFiZvBAYWbry76gns
qsF55Gpkdn8YIV9S0xRL+WbptswUzART4q/Ff66H6dcmsY4tfQq0WWa28UP6q1E/NuuiJrZ7OZDh
OFkHMwTu4E7pM+zVixMVMDiRFwxO9IaJheso1QNLNibo9QPNl3CvJsbeJIzBEIM3zyhzx8YoP+F5
tn8jSsHXD8cGV/nlP3pkOiUeRlRg7sn9xeIo/PBqu3hyzZfiT0XtCzyD3wYQ7aRWjQoCl5bDk+du
DR+iu1RnhPvFqzrQsEm2Opn0IROqPssv5QsLaeNdnKpduppAGFv7pj9QP6UlFDUdavlTXFfp/J8d
WYkE2YHxwaRnFj48hCK961gvRrocg52xav+wq+JEyisoATgXTT5Fvrcwn4PmIJ1+GoLTfqma039J
Oszb4Km8vZ8WEohdf1l/CEoRuvj6orgxDvM5ym6dPCe3kD5IuVniQrsl3zhcp3cO9n8dxKxaUZNX
W6tc1MvwJeMT8PKeBROdU8BGy6N9wTs933Phy1XyRp12jy7TGTks2Qehu7mnfguRDYItjtWYEFfe
Em0i2ThwhnRrCTwJTseKJzeFt44Vl/GtBl+y70TDlvP+QVuAYGqF+d3aZ3+Bf7mpTjEEx43xlwCj
svzpNy7WW3lojx57B9v7NHrqAldzxi9LXpZkpSGneSBtHa6InYW/2sTAqAMU/axAOG8aten0K5AY
WjqFrzxet0gRvzBbatFpLXC6bq6M+dRtDyGMER8unGRGvGFKYIBikKTJje8WIOFD4bR3TEnePc1h
qqwjA4W0Q54ZjQfw9DP+FbhzBLYw5OTTM71cml8W2CTB6CQYBfG2hpax8gijG2/M2Jqz55h4bmCu
Ea2LB3SpjChsuNJUiCr+2v1Mf/TsjQxWfgp/zkHlcXWwq+Gt3It74vRHpE9TaJN8B3ag0VLJTuxK
jFjEDwG72/qRukt4EXm9Nt/EUNfr5hL/JHBvrD9RWstisFL8wW6k3yi9G94efbj7o0XreJw0l9Di
IPMN3VWsEHAaBJxEc6E5meoBhqg3FfOEmHXFPdOYPc8L9Yq9AV1NhLKeT8iRiCchWVLJmwNLiadq
JeOUmlR11OEMjCCKioyuuzPzIAb5GFpNjoTd2wy3AjfFJ9wcl3VHRvsVLkGY9lxmGrpcdopzekXi
o9Gcd84U7aUdxi02KU5zMCE+V7ChZ9qTzjj/LI+c1GhGsEqCaneV3wIWilt12Az8luwI36TXQnXw
0KfuBFrEb7+wCe6DbX0DedEfNB/jupNW8a//qXD3rrJpw+SsHz174iL+Jai8nce/OGrpf4AONBTi
y90DZTs1sd+quGa2kpsraRb/5r/+sz6Wv/oXd7Q8xkcI3194AhkQSgDwELGTHun+Qu2FvXdQGuKC
f3UAvx0U1uhibfMVTIQ/evUYDytz6fNocD1WPLmfUJCASEB8/n7Baggrn4y8Z+cIV9MWVg10AodJ
LaTmJ0lvwUw8qy+dI3NuHR+8Pz1aNRcQPmKM/1GCJQfa+lwDAsBWGC02burY49PpIPz81vDLx49n
ri91ghYsFCg02B/p3LiNv/7aqxYTBW/Wn5LRbukGQVhg+usrF9k/NTx7muB4wikXT77GcBftMHfK
/w0JFPxhdhaSp14gBRFtLnwC6K+tSAcdBZYXvtfJi1WF2dxd28bCp/9sT32AQrTDvVC64H6H4hcP
LHTI3/2ZITDmJOMZhsglWCKu9D/QTaMHgg0NOjM1r3drDpF5SgXNt+gUPLgSnGfM1W3UtMEbBXm/
orMnUWo/cYHJ6gCxmpZtvMX9+Ul0NW6oJDUIcHnWFglGDegZUyAGhUsVFkV7JWVrZ5CfwTiU/E6q
sGGZ7ivzDHYifer9Bd9J7VNBBraYgNV1QtwYrle2goVE7LCj6S/oDP5NINAewQODrNhWlWWvzX0C
X1YQwVTSWtagcpvigNvS+BYAMF7Vkbyhol3COxn3w4d78NldDPx4HqLMHgsPODjXcAwXdWXTp4MX
Vxjz4LKtgrR9+hwdomlBNZkUyNBNtb3u/qXfyXQRoeHiQUlb76Luw/nqAvyKeGWoCdEdsRunN+Ev
YH8VOmwSuONMDOpLesWgWqRiYR15L85NBW816LfTBYOZG+r7uJ6ku2FGOuhP8qYspXBVowMjZwvV
YXRAzMvt6XGGgr3IJoOKmWUJRms1J2nYwXcNHIQVWoc/HhNAVBZcUDAQkZyyu64egACADOQFmwG6
z4Yi5Ip/Kj4QwpyMOTigKACZkwDUYMPzrvqbwFWoZSfA96U9DW9Abqr0Plsb35h9qesm4i4cwVZK
gUCP7iRHJyVbm+YuGW7wgRmehfpyuKdg5YQ7k4zQrw33Nqr3RIfNP7GlpkBFQkmVBRiiRgXub0YJ
EzS49dMuKywSenoCpQmDxroKntIvWxTD2CmphZDoJSiP2hyBePj7EvBNu4eexgcculWPdBdh9arw
UP+uJgKM1J4gHbj5F8Kqt6ufilewwV4GHgQMNVDOFL0xhSRwMV5XEJ57YpY/pxaqtZPYLi5AxOey
X1Dk7r21KmI0gPszFMy7jPRzAcWZKzl+9FT534I5y87RyzytmWkg0OSzEp6JmgqHBeB1SH0XDGSI
BECeevzBUhauF7RmhYTiucbe7VQgT7S3U3VFBDM1xVN7eD/S1MTsGk62u0i2kXBJ7vEW219sZV2A
g4MuLvIcc3CI5ZMBjTre5GLX5XBW2VRGRnAR5imVyzADY9lbX11JxYxeU9IgnFic8YZJLg4HOiZU
JF9wIEE/nHo9IOVP5WMqdbgyOKoKB6x3FvCdK5/5JlYe7UQnn8u3kbuJ1+Gzlb6nAyqyIeeHCVeC
fgvQF3Kh9g1ONt3fK854MMs1VrxDLDY/KOCQjEvwm9XJ98R3SpbNS1JX3Fsfo0nkmhUyy3QRI1Yk
isgGCcKPa5zdbtgc0XByjyaRtxMvAoccy+lL34FTzGMbHglyzwLx6nSUSnRkRBhQgDIet6PN9PMU
c2QxFxdj5XX4ECBSZxfcYQEwCWoxUSw/x4/buqF35M1JTv5NJy+dnZ949iEuIPNjo7vDMWNWzr78
2T2f56Qw0dDY9b6eJ7Zso204hBeiy2a4aPdzZROsnZ7GDrfnebFW5gespvmV+uLN78yRsdRBKbRp
Tvhak/bySaakTYDplOIwF23Rxm1sJmNNUhwjW16le8hTE5rxVf3iIWMeGWOMInSjrVDR3UJqkclK
RWNGc8wzBieOnLC7peB3dlZp5u59cwhFfK4YRv8LefTfXfWiK6/uOGOhpTDaE4mUoQjNCST6BcM4
jm8KgzTSt8lXg63rrbllXGB9P2gH6M+TtSXi2wbb85onlSjkCY/MwWFo+tcG+zVHSHyjEmzKOwVJ
tI1FG+4kX67u9Bj8J8myboRxy5L8WRn5wVUSPqEf5Nl/JJ3XcuJKFEW/SFXK4RUQQWQMBvtFBTZW
zllff5fmPtwwHhPV6j5nnx0ejPTr5BpjvYpkhzCq2ZS1y9KCGNYdC0YZ3j3Fj5sZ3U0OPnSfOSrm
nzjlzvVniDc5iQvMHuJLtJZgiF/Tr954y9bDxH9mRmHTYxVkv3RmpPv4Q7oyocqc7u3muFzOBYSW
1D+kwPOtQsVjVnVBX4JSjJadGJpmgbVBaC2zG2DYdBYwMFUQZwkHDUUUj6jRh2+KB7L1n57uRlv2
n+WlXWmf5LCAzol7K9igmOS41RF4XLQDG76YXkDTVOVjOjxwgodzWJLvyXDWPOt4kHbqHWkAwvmL
pTtd+1WEJwa+GXMsWyHzAxj9N7wQZIBECujAP8Absmny8aKkrsFbq/F/XUajyHQAmWJKSqv/BWZU
Dy206icfpE8ebF/ZlNgR+19geCX3pArviJKV+ocM3HXiO+yZ3oRrafeuv8LeRHJOvQ/dPkdNEn7C
4Z2F0RFRSVrdOTkY50Zb8clzep5D3iebz5QyOmvv+JSwjdWvlPw7gEViP8WHhXYgqr/Be1hPwCjU
F+xbXvqKlRv5udxx4JKDgx5NZ+rJ6M3FcQLeMxHFJjojzMUw/I+wf/lhdUYdLKx5ieLyPu2KJXWd
ssFfFGuAGTpMeM+NcsLEkP93SRinYOHDzEy4bbeRnf40ZQBkiyHc+pyNN/ErV1AyLUC3f4J3gFn2
eEEtkNjiCXiekgymPtHHc7QqXmg3WPjXtwZzeWEjBEc5e0LCNE8mbJVtudWaPwP22D3y1gw3REoM
CGM40sobDKHl5Cj1RylcZ/kZ5QW2EursR8DBOAL8AVcAQzOX+YvumhItzB25/YJky4aGuvc3XyN0
8QKUvqikRmZbFCnVBxKahCZmLtD2n/+9B8umjCO1JY7OrnxowCNR9A6YT18N8w71tRGY1czIS/Em
mA9mgovfnT0iiM8dHE8meY7bbQiJ5VAlUDj4zs7c+eVHoN9baklGKCpsUCRw331hE1zLrc/PsIfw
5wq7R/EE9DPuSjGdHrr/JxlO8E1VLtffhBmL0SqnVPcxmuiYCEkQBLD8zZSt9LKErwQ/oe4U4ZmK
/3Cgf+CVGdi1vyvRQMvkSi+sbqlTaiDoOluPhuQn9nMP08DZtK/w19oGohH39/Bm3AFXgPVULCm7
qz0zTZ2zD1vxe9Z8e+NK9B1reKvY0ii2NO7aEIoUhK05Aza4HngiMeAjLUqeTOS4g2AhU1DLTCeY
leq85LzHerz7C6uP8oNJMTUXCGL7QiWpqVOL5yHlgIRe1DykOfAkwLWmj929lk7GLqJp5+OO7yXD
cmXKpUTBmvBNdjZp2/SY/WSC/UOb+cOeLwDTtOmmZcMIJ6Ue7QMWsD7hQAHri2tEcHGKwMYGaUZn
pgYInjdMx1DTppwkL+gNRKdj5fWAWYQ4gsZ9aw5ILmdpd6D9pEpgqIvuC7Azoqhq3QmldT9ZYmbz
leBHQBccEVvM3oh9MI9jTMVB2qkH3go/ka9wn3ewfymY+xfh6JQg/pcorOMPzpdwiRyOC2DCe50G
b8xH7rxTlzAgsjAFglE27LtkF6Mr4HYoMyZauF5tmVSKlOJUTed6+METOSEiCzMgCmcZVzFEP/2p
J0GZcKG5Gx94W325EsD7KKWzaNu+2CB5VlYvw0F/Hn8gu2mxAmZgzNhm0i6O8q0dL5R4ZcMBB2A9
2bfxcb4EFIohroBoWSctHSYwOINWTGXo6tAgUmXSZf12B9dbhi4OAYvxmF7h9CTmnfWc9GsYsZIY
L7m6JWUOuS6lk2bnZoTmOVcd7RrBYkZbe6tftGxMBzgfUMUa8lrbh89Es81j9UWc6UuBCcJpNy9f
fFeuBwoI8Aax3qOl620dlX3zIpUp5TTOHDRwJathcnY+1xjFEHjrr6Eh13xoOCWwvI/DN5ooomCg
RRv3JsCOGIXeNgUETxzDw7ckmEAf6Sq8Gm4Xfc4BMxDqwrhQ3bBbySfPsGk6JwQeTS2AEYwn/VZQ
/K3NM4No4MfroCOGhDO+api/MnsGePKmIsPAG5F6HVoipIM5noQ3XTu6UTfZpElceShAnFucp7gW
nTgNYVho4VFHT0BvFwVvq96m/3oY/CoYVmRMemLYg/OpRs0X5rVbag7zKIfjSYYXyBTNWrb4w2Lu
lD785FoCIjIJxJEpfVEXFQHjRXNim1jziV0kMhkziYnMdNHWgfcl7QxLDz8l1mrJyDv/K0mbwJEK
85msO0fRTc5xzlqbU3ML5oL0Twusv1ww5txsFXQrn0TUqZ3YykN0Fdg8o+Gs3dXEXBjCtU+Z5ERb
L2IzjiA2wlsrNP2QlfWlt/DJF+tThBY+hjbrWf6lRpxiFYKtvv0UFgUQox9da5FlQTkPzuSBktRj
tAzbYCFYtsSHzbk5spxIKT4MFMpFUQkLM/iM1Xyf9rVTNcFuYpJVLhNR11yp3apF8jMWnN7isaN3
m/Axb9d+6iQkwnSdJNUZ3uOjyEaEaVXnQudEAluB7OQRqTD1s0ufPT3+xIpisFVGCCOIJaBggk9p
cFIHSTDvIbe2Xb/QNAvTlpPlfaseSlNGtfGnnkCdCVO4RagNCn+fmvj3clPmOhNgcf2PocXllBaJ
vMLiC3us0qATCIl0GdaSOq0+1/0Y4hajSnlTyYzmhWKbNyRdAB4p/itxh0VAyzGknIK2jC174kDS
CkRbaYV1ZZRLX3T/Sgu4vN2NMuMNtVha2gTQ7mXONw8IbgzNuakJRE3RH9MLo+pKcU+w2DNOg/fX
VmhH+AIyA23vkJ/EZ6YqO4neygdD0zE4qK7deGvGm5UWh3Bk7O9vTHnfHKAE2xHETt3TjznGVF6O
/1MjQ3pt7kWo7JXw1mqKY9WoNQt5k1jSX0oytqWDPIvauoUhbWqh00bCqcnrk4iDtWkmzsDX67fK
WZLVS9yalywSlhaFfM8gqnhYArN6VInwP3iuXETgrIm5LdAapsZNo7M1KpMjKEdYPe2f0I6qnlxG
/Th4MEzkj0nrKcN6K83+GZcl/mbYJCxFsfuzIjSvUJobbROkMLdZtGV2dqHlNyXAAfQr7Bv1r1Qu
ob78FdAN+tzR3W8fTyrrc/DelfWnSjRQFHus5bIO1wl+YjmahRCBQJ35a7m6WehPFSXCmM2pVHSB
xYhdpeO78TOxMObBTTAbCTAZ8bTX54lphzIqhKFwegD9xu1nZW8SFUoEm1ptdJcpLVRFjOHdot2H
QkC7rR8m6n8bJoQQCMzz4FmAZ/Yak3Yc7bjVUQFYXUqhTr4xcsSuDT6aHOMRPTuOpA8karbq+uJY
BqTDoNJEfFQKoK8xL567zSqEE9EDFPRpbAeuB1CkTPB5wvQ47DlfVpK16ab+zZQwVBP5DIyffDxo
c1AbrbVmCQdT3VB/Zflc6iaDE1pmvcfm3pgndXfg3krFO0QkN3snDAFSpUfgLDGVTheq+D0JTNVK
W3JqYNEBeaUfrKOVAho7E3lx+r6qgXxMGBBw95E1JIq2F6TerqFqphi1Fy7ik244WmhE4TZ7OcMf
p9O9ea8AYcFAmq5+hiQT0x2Z4KUMt9ti6UpHXpFMFJjUxz7iY3TXjh611b89pV0NoWKLsIzrMtoM
OTF7boqCgUyNcOnVsEsCUNfqLCk90RRYjpR7ARfSpmP1BsyloElIGpE0e4Pt2Bg7B6OHSvzsujUm
DE1wGoTPOLkyANGYJnBrBDgMGbCD4HAwlfPg2dY6uw8OolpDamy8iocErwVUpJjY5j2DqFRYcrNr
acN9BvmLMATkBE7FfMjiDcD07Ptfv2PgROpmDpLWBX9KlANvwylOsMFo+kXqyyuFuYMYfuZSvdaI
BHB99hRCwzhK9c6xCnchAw0lBRN2tphIOzQMtPSUJEXX+6y4Y3QJ2yEuTW0pNwnqcciOPnSc+YYC
wRXmXFgfPDVfWwFZ91y7PAh3xtijpQI+SQa6f45XWrCE0KoINk1/YXlabgA3z0UViO1Li+0jKPpg
QMKEjSfjYaxCIUcPx0iLYsoMJ0vYpHuYJvSnTYAly7AQGpuFGTzjL+0+HukpDMYYCnbmMPn+MuEw
YNbSbeELmuLaING8dRBEkmI9jXLsFEWmfijIWDGdoV8N2gd1DP4TpB/gS9nEm1F6Gf1vhDKtQR3s
OS0OB8FJZw7HVkzYXPhRZ596diVFCyStrN85wGDhAY5i66JPBn20DThKQtmShG02rMp4X9dvQd1j
N9lAecDbLQaDT8+USqIBj3Ad9QRinET4kgpOKT5o2dSjCAfD3RhUAt2X0R1MglQDHodkmT9NzX4N
DlgAyvihNctpejLQyZ5pQw/nI4DFr9Kh9tFtiEHR1vxqsh4UwSnNX1FeSfWmZ9pbtg+yQJYqdXPa
kmzAVNFio04zNmyZGJYRQKxdt9HSxbc6htQOoJxjFiLbWvshgO+N1xo0QgsJiv4YZHhu5mXSHI+6
nTCjKRpYpySSQA42Wh0ZlzlXKDViWOTujQ+he/e+cfzxnb1r1bUTC0umWF9GcJOmTVz9m/aFrP4W
I9unoWWjFHS80rHCFbkrgK8bZU/z1HvQXLmd5P6sMdBALwk/TF4ZEVC/oD5V/WQO3mW64eTWPJdl
/DJwSTEHeVea6rqhLCgZTpmoobyYmomOQI/XOQfHdAilrf6vuCz1gUoDjRWSSxRjMI5szzU+4KOE
BRHkHF3Tmw0gK3hNflRzAwVye8yTScvgF2ewpPEvhJnoGYDW68L/M3CZko+WnuJKzwJW8B8C1CZC
CNo7AVQpZrW9LSsqvzXYusGuQC8ajeTAdoeRUevoXzrBuBbMGBpsV0AdeviEM9YtLFjpFF/ls/IV
fGQQQebtLjv3C2EtXBVyqfJFzKCPO2ki+TL6Kn+sE6f2D/sCtxEjDIKP7j4vOJW3DQkwM4JFIOhk
F/Hd3WBdd28wPeYBzPC1i3QwN/5RuQ9/1LdYNk250vfgz8JWYS5AepnnjMHkS01vJ8yQgXGjQtOH
4YJfBCygs1SvGqh70BBOAyCQAwJzR5eoP1jF0Tx8C0vhI90Yv2BZKEpn0Sew/b17mbdkq52ijxJL
an0tv4p7yhazzm/u/Cws1Lsy40/1vlurd9JYQSxmOUEDfCCPZvUOlMRpjTBnnkJ5wg70Gu4WOiiy
Mbtms1e7IH1t6X3Dc5wpW4A20siwTZts4pNDetWAV6/JxZgxxDwPF8bqtvSTfUYXVG0/+W9PwuaT
gCE8H8st40L2SXFBVzmN62YkVTEKbt7KfXzh/yqDL9wGE17zIndn09bMVFInYS84Vs7gNM/6CNg4
OMwXnMiunsHTPWs/2R+BJ78efojFW1ozktkw4pilp+4TLZ/AnTl9wanKGwAPJyVvejPEKq6BHSfb
VwevqjlECLvdROtpXNhBUYVLtX4BmtOjW9vszFOvjDU74PwC/bx6p4tmz/f0Ydy1VwNQy040fPgo
9X7NiepCghtOl2HxUUHs5c1oK7ebAxEyveNcgAHDzkKySTeH9sNGCn5JBwCR9Oofje24yW4h0ds4
03zRB4BKFB2jO3ypZwEIp8AoBcdKcOYP0CC4al8UbEAL9OrdjY2i/4A+sGcMCq/4A6dqtj1iuPFH
fwaXcVeeqm9u7wh1kufiZwU7y8DzPDUpqAwIRA2QEYfjJKpSUdgapA/HW8Wa+XuErXPxr9+hjN2m
wUw5WuvqM96gGQH4AG9ljslEElE7z0Ds2VI8gAm90Ae1y4YvPT91jr+SFumRLfRFU89eTUTp0SLP
ezwTWNsbaNTn/r20gROnDz8bHcxt8ld751LDcIOHxwrkLP1WFulJKmuUpK7jhZQoYxaR3HMX81dE
dZWgA80aUt25fjRkPYGAEM1rrBOElGhsPNojeM5hqAL/mEt/EBch4L9ctquOEXcQ1KuyPWm05OlW
RLsT5tdh1DALBm+KFtOpP22SgwA/c1BXOf0tqqdpS2IbmwTBLiT0Cj0UuwdiE0uEeVCzfe9rTGzM
Q3wTWlBamIu7StxE2UrRP1viLsRFmYITxhs3kY+FPv6SMSQQG53QBB6Mct+LpAyjA2HMHeo63LiA
MJWjtNOFU0vetApwD00/pq/x1edEaA4Vp7XKTeMzUyZqEYNPFXvvf1+gtWPklAifiX6gScbDSJox
0ypWeDO8geKER7p4ofnLT/WRVVWtAHUAs2ANwlUip6TDCluf5/VHbjo+LgVQBJot4BgBEoVxQAGY
JOsmQ1U4B5AAvwLgjuGCw+XKmfruMTZPyV3wblqPnagz+tu6WmXxCRMW0myxdJVwj4Ez7VGONflZ
EcHfTqNJIFB71oYFVhRsE9QNsNTBSge81DYNqXV7S92lpxwaEyYxW209ObU84S74v1W8msxMIUbS
kvjTDcXZbP5a5Gj1G4FZaoldzhjYmSDbcA6TlvMnRLPs/5SjtBwbF3effA1v5zehePVwrh3RE4F0
V9TXQ1lsCuAgdwxJgcNhDTqGKCwRMs0QiXvoICORjAWQ/xXUl7bZG2SWiDbFQAgfHyUpHWOGzBY1
HSMd4txsC51HuaKmJooMIelQI0Ua/G8TpyEFC8QeE77wKkLKMeCzqzJDOCk4uZiyGAZByz1OTyFJ
EZ23VAWQOgvDEmgHw2BynPyGmkQw1a7JVEBaJ0nQgCvdRjGRBCOCLCMU3dgUlB3JGCrcKxbV2KGw
IO4gB6cUzFcpk2fDr8h/WgCtvSTdAU1Jh0+KRyCcqBPQZjKT00ls8MFCsrcxzWWZEeYSIqVpVihC
D+RiRsYDR6NKcnqiqhRHdnd+RhbhIxc46Y9x7fgI4qEgDFwsOxT2OI5Uj6q74R5SNS/R2/uVLdS2
ri8rfWmOR54vCPdNe9RMjEbOIxdwCPaiv+fvBqxI+7WaXQB/02DFLK7X1p3/1pQnvgas4sB9GCHk
CtQuLsZ/iNxTyHDYSU/vnucv60clHsfoJjaXSFybsmNKjmg8QuE5vZ/6ZcIKLZtHCKgXFkejffDa
vAbTtj5fV9KRXCJTXfKB29rm520DQrLS3KvKvKpZYyI6RoSvoR6aLJFB+7vBMTQnCDDCMHfMlMZ4
X9Ic6I43cPBJBX2TQ82VE0lkXgnT9Evb19aUVzNFe8r8RzOm3+YpXeGc4cJs2jUSrWT8EpODCQke
fM1kHR41/d2UwawEG0X2jVkApCuznYXw3BvxOyer428UnpL7TP2Vp15H7BmqthxWoYRfJVe/Spmu
gH54/j6aFgAxdRH/5Bwc1dTzOhIIh6cwGxqIO3GfUcecofU5NPjHG+xWh2j3j1QvI6SExxndq7Jc
tMG0K4BZgIcPwGTGQAugiiDgnJYeymLrnlQXDTtQ+elhoE9ihrbEVlsN8YtzArz4iNbpj7ng4LdV
aA41VVJeWFsUVSycHpfIdSU7Ghekd4b40ebkRq81YQmfj2cNchtTHH49Smx+py9RLb5bwg9799zA
j7AAYkLzzIXxh7ey1oVPjFRaF8XPXhGOherwPwkj8ubBCuBSCXTmwvD2umNTJuRQHxkDshNylWG0
dPVRU59+sWblMkkezTP4lmCj2O2ao2rspn9zBbUdVG0uMg/i0Rz4DROTMw/g8hrW1S3ZXDi3HU6R
PL6I/1bp/6/Oo/kfd3RSf8vqDNqLqS8xkABh56piEwTYV1rTGuJZg2DPLSJzu1B0NEdsgDPYbqPD
k/fqOkfzpq1Jo+h6J+jJgT6yCtnXZO8D9DF+dDjnoL/I3j0mb/ouh21G+A5MEJUO8Dk5pIP8VswQ
r1VwCaV1qwHWraPG0WuIJ8fE/B2Ko6nsCm0nNqzgpcVLibtOuljh2+KLcJe6urP4HgvcKXu2JBZd
q1w9i8hnO4ABAct6Gr3goEjXRrFVzqpHOtEuru0Uxc4u1mLVIbATNbTNLssv1jharF8/cgzxqGdn
A/uR1smlc2I+I4lzPH3zBDFfaIGBx7XJRIIXiHOTChoQdDluZscKzTmxEUE47X3W0iLRNarZAyvy
TMZ8E7CkeqdDsYNqObOD7MYL6ibzE+3suuVnScJkOJEjJyGRbs5VgjM0l5tfJuAToMQ3Se1BNitv
NSTUjQ5QDdM/iOf9pGAe+SoSmQgfDTIV0aeE1Ak9TqostVSGIgQrdURp1CAz8LNHrj2lF642Wc+m
rD57ZrEaR0vfvzUIfy40BBm01S34MTw5pKvsntNTuTy8N88shekhKrPysHuztHweaF1L5alFR6+8
UfFWg5PzjNOTpw+NXjzVn9MnaII3qXj6ps8e5D72wUsY3ypdjdErgHwKIREXvEwKa97J+7x7yOUb
pas8Xn3iUfLSwYFRuo/9jo1xylQ11izSKaUChkZz5FLTPzbVLXF3bghHYacJ1yT4Y41n0oOzzg9e
7MlNVM7YnYvxlrDLTWeeMVgTVtJGMdI4dXZ0GW7l5rtiIBjI65ENnTOFO5oXaK21nF9S7wa/LPru
uwNjsw5IOvMDCEQPbuIQR7bo1JDH1igrxFUZLMAtoC6zwn0EKO/jn0VWhQ86LmKRFt8ahXIekvEA
FChBi0UfE0O2txoFxgjbchU89azEdoHteCoDqFKSGGsxDdxPDJajDlrPQR1xYvkuYDhOCy73SKfw
94m1yppdCZXbhSbgpvBg/HPCrmca7pIzVI/wlx3QF/QMLoi0w7duGaqQogb2WEwjSLT0g2arhQbR
bPjZWgPWTyWkhWFdyvBqg0I6tyXmn8O9MLYDb0GN8BLg7Y0y3ju9bxvUESLc4OnhDW9LwoOh5BGm
YdgGJJvptBCVYCuXP3WJMqGFNVxh9KbiN8nNwKkRUYFkkbjzLYoMnSvDuTLqfN09xzP3MCfKVGtU
AVFmvPj0X2TKRUbes3/hM3JYK/E85FuNlxZ7T2iuMwMRreRMX1lLLZJDnq9qPn2/VSGdhKDGQ0ja
s85sG8s6n4/SdwSuYBITUOVUXm+LLvkUuFu7k15ZfWeojv3hnjHnUHZufRHDDTYtcXjS6HYNx9oF
R8MLgNrmKj2F33y7GCPFPwQ6zKV6qwy9Tb+UpKsGPWey6pOlGB+EyZ/M0aOTGv8MxS4MCU4nLcgQ
10N8qk04JJvYItfqVMO+0PcixvXihV/Uw9UMqAoiTr1TMbhAvMcCM8FukNeQ2bJL8PXLD4P/cGNU
eQcYKKiN2fl5ToB5OggA/Qg6hTL9G9dAEVUe4nBAIVaet8y1tSows+N72OBsDO05VRYebNKa2fGt
lw6tSoLfnfcTJha5MUuehR/1wjUWrkxei/2o70u0pfyS7gIEk4V30sOdrEMWdqz+Eru2au2nWMCE
1mo1uZuhv5MXkbsfODHKU1yi1XE6aJX+Bd/MGj06H8ndW/XFbJxEQ7Gy4/fBBwumhHCH1XdkvFIU
sSWz08mYqIqfhAqVEdxcCUQW2EUjVkwIGJmGJ6U6kTzOWxPdS6gcPfkuW5xxOx+dj3scpEWF0DO4
afHC+NbURcNMvbQ5p4ZqXeEu751S1WE3Y5vRmVfIGiURw9wy/cOOFIPM7AxtKw7w+AFyAVDQ7KzH
JBa6sG2lJ6v4AQZ2oyWYp3SupD8RImO6TkG0hBAOF6p9JgsKxJhdCmMs3Y3ZXR7Rj48XcLwljnOk
jnzp6j3z/nDShNXKd09NCQwngoJwzcRs56lEPoeQX6EBDgFlya7pcD0YQSiNO8ttIm3AOeUPufWV
EV7Gs06/CBMeetp4S5WXx3Gghz/8ZYnxQcVc1YJaByOguGuRhJB+XeU7QnO5pE34M/29wBOIWDwI
VxaE137LEKNyR6sOODyz3CloRhqVYkV5l6EpHC5NNK1NDF9xvUNSiygShkHA4b/IGALngH8Zdog5
kCA87PDH5wYRtbvQ8YGKuzRceAo+qy68c3i5YfdXuleoeWI1DeUl5tLeH0/YcJn9k4BQLD+w1usG
GHzNQvf7kyFden8nYuJQhZPZYxAd4uKeKfes+C7CA5VqI7zb9mThdK8swnF6w1wGz9swjWeh0zdw
w0KLaEoA2x8vOTSDI5Ftid1rNY21mV6SD1CueOLO57CyWe0CxILOkWje21PTRuskCFdCOCnKsBpL
+Wo4eyGEMR6BwWEtKkTFjFw6XNRWer4T8eXRuZQKt5cKIQBOaN4xQSJUoZSWMqk6/sNKvwuPktp/
NOWpgG4rePXSzeN1wG3jmVtFLzZRHOLDoW+q4tALxqoeBbR+JibYyDTDTVqvMsprYwHvp8G2h/dr
OJL0aolkdO3RuMLdAoStU4f8IdTbd7YJK/uLomXbxRicrJp4F8b3vDiViOyS6CIM32GFB5XEDDzA
lyOAMYvzioxcVs/pSqodG0IrXnWcgSpHIoqRLzwY7h65WMQqcdfUpyFaFhb+qz8sJBGWSuXUyrfo
XUwfEpDDpmgRrCcwnT6N3S7RTpP/VbLjSaebO71o/jInD7C/F+ZbyU6BQjQBpoI79pRC2COp5rYb
dUIG5rz/elj5BqT7Vxs7RfStAJhY6nZ0idGD1yvh7r/gUvIgLi7C+0Zf15i/YtKZizWbwQ+bU4vC
CJ0kNSNWPKoTEVPc+D+CxzzRepvMA0RC3HBhOOH+HZJxTOqP+1UmkLG4lTKwwQSN3YjeK2T0nOzY
3yy+Qb4KNhOtOSTUIxn3RRNw44l2op5ybZsnXA04M9Y7c98dOcBs9UTMtydQ8yz46bMfTXQ8191o
gHumcG2TVQx9GvGT1jc3DdfUD5+hmhqg3gjAsj1/kckT4cZaDBH9qPsORWhwfyEwW9N9qMFH536q
/iEAPTH3ZqjveIt0dng/ABn62GLKCJpcf8k7LCxH71cd1KQoOeA2XaAt7K1gYSL2q71io8X7Hosn
Kk0FJx9LtlZaKDFJbuE0IZoLrmKBMqenFEbEWC1XeXGIVfGMIWc1AFKkuJLiyl5PSY7g+WaAORKT
g7ThfiE/uIQDKakArkAGjYIfLQreqJl0UQ8TSwAYVXFJip/xKQZf6rC1pGubOiC+1rD2QagL6zdj
2JWydfnisTTLh2hs2SuMmGY8edeKguv3bWi4uO533XEcvxV/H/TmypM3UfjD541R4oj1l9KGvDlI
gWU+V6Hv+DFDBSudh6hrO6YLYrNWskOARj47GuVWVBRcG8eFruRHGYBShRzXYIxiMCh61cJXB08v
wwExNNLZtAsk40Pg/Vo9NlDXqsMyN2Zu0nwqNLPl8DKL78iFCe7+JUSfDkxCdB3+N4hTDYtZTAiZ
+y3KZ0FRw/hA69+d9JDEk2tiVlNIx0z56uITY5xQvqT1B9nSA5F66qpJD3n9sPytbnwN5peefVKG
q+XJogMwXy2ekP5miE5knRRyN8tpKSSISzq3JWZZOvWi0jLQ/m199JzTIn9qFYBdfjLY1yOmnRqm
YbXGWClHsNBclfzT4/qW3IEgJW02G5Q7/SxsUjE5WkD5/WHgU05cVol+Qf6UzA9Pwod4cloXW1rR
M4PZMrd98zrk37S2GLMJyrIvt30E/uQM3VXo3n1y9tzPtvv1QL3lIZwn+U4baPLyuQmdK9EmG9Uv
M8Wkg3jDQ1yjr8VKSNrr3bpR7uwIXfKEN6or99LdIlzu9FVIY1g7mgk2MeGVUnyc7GR7xoUQvuUE
5I/mLvQgJY6kLsBgzWHIMcR203viX/Hm8GG7F/ZApDScPRmLQXzCJk3d0H/h+T7JzpoZk2cGrQKC
u3Q5kNbRbwjMQ54EJk5iqL8LklMkH3vjmHo/lV5wz1UYrMCRR9RO4zlHmsDUofkmIQoFXPcAxsKj
ua03aWBjZ6UAncJ86/pZ/4ufTlBAI156BCljQ7iL0gWeNeBOabsSVJLF7JQWQ93JzU7s+Z4/Nfcm
eSjNYaJN9MGIfBrLhiYKBRNf0qFfD91R1D/Mfp+KO8XbiRbOTFPmO/g5W9ESMj/zAdy7SDmoVdx7
Tqg2hp6Q0k0u7mpA3nrLLJmvCmsxIjVijMskGyEW0xkVt/k/61vciKxCHE4gyfOZ3wwiWJYMyCDi
M2YNRIcn4NzD+af+ZYTUzQJ2oQYxoHiT7sIBxp53nmwHbqDh4MkQAlsQc4Ze2M5Pwlb5gSCbm88g
FvVUbIgqobT67Z36ydxIeBeh7bdLT94iL+m32lnC6GhWfzbkscFFohG2GNxAG0TBgUnknFYpIlUA
CUfG38xF0pY6VMQISzYpVXy0xGAfzQU9mPRUHLpMkeqq2o6XHjMjRJrDQpQ+BuUnSL7AA+ZhxF3f
IUAfcC9yOxvir9GUszjkURBrh5JFg7JGGphT816yurK9gbkTn6fDHqw0YMhPygXsx3CKj3K67E+d
LTUPvzwUUTrx7aDOGGUXMZmesMMC6hRBAFjGIStfjVSTCUMwf5fpHxCeJ1o6jHwf26BWfAUcO6W2
h64a4ExWCb8GVINRd/GYPqeY/UBz9z/bksYKT8I9BnsjG7ynEEvVv61xL2odftZn4JfKt8nvMaTG
rsxbJLzDlPActldyX9Vdq57T2OljRxAyW+2gwQT+ycgxt7YYCVQA5r4TM3j3gnNGR64G78na33+A
g9VCveqFU7JhCou9n498pdsJ35ZcOS5Zhta7RW7sYihFJSWU6Ji6c6UiTUZGnJCQ4zuQaLryGzfz
RWcKO8xADBo4Zgs5U0OFl05F7aSAaMHd8qUXuZVV/9VKiPVEA2RyEZlYMZX7iDokgKPYgpOKG037
tjAm6qjYk2cQibY2fFmmibAoufphcVBhtUA7mPh+CM61Gn8syD2VA3/dFJA0wtYkKVhPhgVjnHzY
WSr0Zay1g7+sg2SFCqusQHXYT1VeUyxRYqv7FKsAYODZxKSpBUwwg88oBFHQx62PXiHkyLYi6aXn
2Pol7VdfEkkQQLGKgNfxexx+A0SbFQg7gjQ+KjMAKOwFnD/sbl2DdXGEf5OXNp5XBj4cJNGw3dGK
4a2HfwUVKrn04lyibQw3if6PF0tHAGcAXeAb6pTZL7F87nECA6wcyPrblBp180LEVT9ZkoWMX/eY
OOQgEZmIPT3sPxhz5dwnPZEUIXY+jtrqmDUbkaIMf99PwjQkn68CBuOM8GYPnT8ONfyhqNaAMQx5
kUHh5OJr36omMDWKsXtCChpCAEj3UOey9DuiJmusDdduMaSZE6YMJvJzr+cr2GBiXDq+Wp0jgIco
eXZ4VuTjvknFL1OB19+BcCL48Is/o6MtoD6UjVuSfiu4PRZsx1GFnqs546TSUe3GEVpNOCi+j4ya
+WKs4L9sAI3x8zz5C3nHJmYVUz1gVPsERDWaUCoIZ12zdfEcrCO0k+jmp5xcSrBUgPGR939eKn/B
TUnxt7aMZKuPsIZZBhOFRU2ph6QI/Rfe8ESgyIRlckhKHdGNSMPPHqCmhuLVkiAUm2iL2VrHKTQ1
/f6Po/NYbtyIougXoQrdyFsxgJkURVISNyilQc4ZX+8DL1wuj2ekEUl0v3DvuRWoA8ZvUKFKaNvT
lQ9+DEhCVDu0/YyQeHF+MTPOw8K5oQH8zw5OsijG6+0tOOOCbBsZZ/wEmPcK59V0Dl1/YdY9MN1C
7xifSTY9BwBGd7BxBxy8zDf1VZQvFYnUc4MzBH8SleOgr7nPWYih+Op5w8WKBDnteJhtfzR8bNyt
d7b09iX5Lr7RNbBu5Q+iwka0jPqesCTQXLNoHnQezrKX8IbRJCDAd6vxl0QYhXktcumkCLZJ/d1Q
7prpUKof9JZI/wWSdQT77CtAQ6vrRjurRHtLCgpUW0DviWuVOBFf6CkMFBR8boE4L7RsowRrbAKo
Ddr8gJwdyUqCu4BxG684nY9csY0nHoCmiJMMcA9bTSTwgIqadUuSt7kSydHrjgOldL5E2V8xj/Cs
g5gzg3xlecshI5Q8rjpw3SWCOxof1PiTeh1GFtbFOmBmi/40tnlYd1ztZOdUmQ7c7OqME7u1m9bu
qwzrqvlXg8L0AA20rKJhC5BKURmkqKnkBZs9VBZmheUVUxuKCqNlU4fyUUXdR8GE8L76Ubxzj326
ia+z+tPvDx0OH+jLMFwPvKyYWOb/AH3KGQwGr9x3IYhSPjvKgOFeDm4tiCBgAja2i6GC9GYzNB37
U5dae8O6ppq/DXqWzJb68LoRqX11dcKVUW2dFjDJIiXK6JUjVodDSRauvzfVTTejU14wb4h62YCc
h1tDFq/k21JumD+IWadh3yxbsCUd3nreuJUkBW88VMyOgV0AEkznEVx/dd4R65Q6NBt2BSvA+6it
KHcG2HX2NauPsdg0UP1GTqkXkmBsDF2Ki9Ngqjd2cWl11+cX2dJ0W+TSE7btZf81zxrein3Oa6a+
NL+oQQBq5pPLxtikS8T79VLOzy6upWXiuaW2r7V1qa3tZh2ORJJtk+5SQHvRKFJaokboTRs5uQ5n
OUo+Bkaz1v7eUh942RdJ1onpVtG2gGLt8yhM+O/l0pjZNFsfqKmy5PoqUugiTCZ8DBmStGs9rl3T
C191zP9Tr7hjSarUuPDM+6AdudMszX/4NfBbRh+sA0pUvtnKYshbx999BJkIcVV1M1hyjqO1bEzN
pVjg3FLnRODyOHJs2zwbgX0KdWXpWNHBqDEtImgLSGaAyYFfrRDXhugBjjK7hkeRI77SOZpwFEti
g7b+4K8n6CDKXXaHSH2jvcmCU988CICJvDMzVAzTsXXKp0+LWtHKLKS33P/paUyQxb6GwK/Ud2jw
eU6CxbEtHnW68atNIfKFoK2tAcmz7KmaVxQUIeMfyiXg14sQnpjoTlRldJOKYb5H+orkjDa4WeFt
aL9K0hD1oyXvRETnoApQgKTpIx9fTWDJpuWcId5uK0/bmSai9JwZroGTV7H/xiR4RR5T2FcTxpNj
bCRbkUFNYBZ3lwDKmQnqmW8et+dMfo9QBcWlsTBQgcxRd828WmTCwmQp+4YGRmemmM8JkFi4bLof
ioFIRSGUkwFpYB3lENOZwulfNmpWuFR5fhAFJPxLPOwQ/PLI0EgzBUvyH1McwMYW9qkTrsXCN+a7
aAaE+WAVYsyxJeFH7U+knlrBGAt6sEsehGEGPPZIi3jGWb4wZQHEVTRg8bunCEDQ1crC0ohu517z
+cvMMWdKgrWT3Zyk3hu+HWSYTfBJGpXXHdqBEdv/4sPXKWM2MB3zPwq3sbzrNSSp8aUXrlc//Zql
6Mhf6V/dH2VGdcip2J8LeU09uQ1GbFCts7fbI5KtCd0ISsfEf9a01rNA1GC2MRdQsZpsY37CeWRu
iehF9YCUMclNw6VDV+5EPAiI7FoY6IRzUCL2FtV+PSz94XW+QdE760CI+uOInLakK9UYdfMdFcyT
EZUKabcIl5IA9f7/HSUrzTBHvM45FOR4mDGkeQws4wjQlBjucd59qqH2ZpREfchh2TkFSUMsUaAN
+cP7QBUdDiM39a7HOtiyq7RBF2eFuMhh2gZSA0pIzFimQ+bD9kxG+sDQMJ6aLSL7hemh8gdj0UEL
MHWWXDh8AGnbc3ThfWIrpceYxYevEFmvoxbLeso4Z4EjoR+wm4wknhJi+hzcthBTu8h64rYM8nr5
skHxT/FvGXe4j9NEgRZlh4QAtR+dJDmHHY+ef3rUMCMtoebBQs7ydc2XVA14gPyWrnyEaMZCP0WK
TojkHO2nU8JnAj81fh0Nza52rMZj7HAd1QfT/8oiFl+ZgziZdoK9DiLR+dPeE4D8R20A+EOXBzKN
6P/oEKcr64qw/vA6DDDTwIEBBknE677Xj2LwQHGtqhIxdL1QNM4jn1pgvikx8Sv8YwT7EmWGI9mr
tfFXZjikNGaXWuUknIDB6SpKG07wWUCm/4bmdyNf1Xrjs7RQju20J5JNl390TWnM3P6q1Ye5eXC8
Qx7cLe4Ig6lrCY41KlGP0vgpITJo8hYeXXiT8ZrivzD3nQ2cgaUNBRVX+Ys9XUrjp51OprPp0k1M
n18RFNyFqwQlHYlAw7PWfx31Nc4+R4YT6gjOy/YYyd0ytosa25qGwJuK8y/3jqzfv0D6W+SapWzs
cVwtZfxsikcVE+/zlqhbJV2G9VZdm/7OM966En3CS8Jh6Lhqi9u6RIXEVy1+GBSP9lfHWAlhPgIT
2FTD8FKPFxWEYWN9BjCFhgdjLtiISXMhviydLkC2+NnqyjXnWcg3InZKCAAynbFvhKvyLsIhxN+2
daxPmypJ9KSL2M4y8pSTx9XQSMS9ToAwIOKZB6nARVmMP0p008p37OHUmpPqRjUwRJJp9zWhCtG9
YQ9pB9cyXRckvg7Jhmqp1rAwG4jCYGbZPkvFcTFqeEYpbhudntrB7bZV+kccIH3v6pet0sJao5uH
ME8B11GHDRoGAHz71YhdeODctzAzpd8tdz4hEOgZPiv2lDG/WgagG6JgVVKpTx4tDydZdzbRZBPR
Ip3HNMhnBK8KlMvD7j8sTSJAtHc+D1HcFwxLsILm3muYfjNACYV9nlvEkKFcILlh+yPd/9A5+xZo
QVHHO2WgjHZOhsBRe1FoGyvVtaJjOIZMgWMamk1787XlFBPnzup6IGu1/iR2sgR7B3hiIO5ZMMat
9tzlnT6PReC2L2JlZ1quTD6ZwvKGO8zBHefdhpADuxqIf79K2I5rj8I7+XwmgpUSrTyBqmg9KNfA
eRTplSlAFmxqc9t7tLqUIvLCIHgS7AJWfPIcyqP04gzgmY9WyGdlRwkTVu9smANEog3rU055PmsI
/nPX6lcjnndWJ5gfm23PiRLsJXInDK6bhjKlY+Jj191CYdlvkv5QR18MtElTJQSkZ6F2bptLmNws
gEF59W4AViG2PiPqA3UMyLLoOFgoUlhOxu1qBMnpf0vGNbCcij3AUF69Ot3GBCvGX0n+1jZHG/sm
cXcJtuxlb+2KxJWgwHho1VUMT+oMoNVTsBTshebKMuKt/TDGO3OSNNhX6orfZtQ/Hrc/x7JBWspJ
c1DqkpTI0CRyUFnI48jsk8GeZOX0lbU/o/9dEDxFCmVybsw3oW4THtYGcUHt96sJnU6Y3D3vqxXo
OU8y+rLDq9LfWfGN+3p8iznqLKiL1Ws/66NNIK+8dzeAsq3Ojns3FX9ts8urmzq9FawjgoTcSgSD
9j6pfmpJ1rT0jpPQl5Ww93WR7MJGbmHDbwxaI8t/E9rb/z5MTt7g6LXe53va2leDeeBIeQrIVYT7
sWYesvVBmo8czbX528f9Y+JT6nDr5sT9KCGvUacdTPo8Y4b/UR4nJX7dJtrp9sRZYtyKfO4eUnSj
yFINFW0gPQijGS6UonbwqjvFodUqhFeJ79olcJtCZyeTPdI03xlh9ezzmj0VbQBFrAPdt9RwxMt4
W4Ti2VmYYRJ0iV6DACgx93mMvp+i7X9tleeG4Uqf3p30UeISifCBi+rbUMkwY6sACxl2WZr419Qa
1kTh3VIZAoe+laGN9BgsijmdvPAgsn1V+SthgJqzhfc2zGEoXtUzlTfehB7/VV5y7FrJqsnZNJ48
po2D1QT3UcoH1pv+KapA6MZNDBUBM95WK+HVkkLqefmhVrRlCdrYGvHtzvQ1pqfaxCQyOLOmkreJ
40JaDzt/TljOGnT2mcKq3bTAfAerdL4uw/40NOXBSYZDbjjx2uGG1T3QxlJvN3V8YqRjVXif+SP4
WAsca38jrInkQ1NxDBFRCFdj3reN7NjRkqnDvxSilhGe2UjBUe3kVwOQp8zFlf36umopFlBxTeIe
okMVEE8Gj3ZtXHpevPCCn8Y/shu38WWYEP9sJgYVAjeEXKiU/98QsBXTio1hyrNR26fR9/GqB5+h
w0xCGy1jaaf8SpLAc2vSo5VnONAllYi0rpNTwOqPJ9RyRGLKQDKfGneR9WzGX5R/TGv/x22255xl
QLhBVqtK691GUFaX92GszmbmbKYx0MHNKD82aE6qKziZzN2ctvsZRvYNKqopQVZOTu8yOeaXYgwH
3zOOWk9dwQyS+Z1/1psneRRE8mj6nJ+lLdJwM0Z/fmmsFCVwhykh6q0+lUB4s5EQK32rM4+X1T2F
FYwBeeTOqWnlJjXnVj80OMdzhP5L3pCyO4eZXFB7e6QLOyNxpQRR7qr2LR2RrMrk0ZHLF5ZrhGZa
qxymylxUin2TonMTtftOLZCTISCH1AAYm498lmu//erZARoDJr3G0a8ywPxN168OrO1i/hwZxp7J
F5XnlLI5OcTVacjpsclaN3El5NqaY7p9tO3ViK8jonznqQHvhDSPdwDUNcxfPtK2tcsNQBI9Q5iu
WHtSfSt6G8hbs3SCb6/yuNENkJG7zoBtU2Irs4xjlzE/sn8NsBBDzUyYXWasQF7h25q8SuuEPjJP
wIUlKYBC/0M4p7Q7+hoWbOeQNOzBZ8LU0eMqnMpPZnMvdp7uVXRFBdOR0qcw4HFycvNb87U9FBTC
rGsw8Phjp0POv/xSBbKpHrOK22vKqne0rzvhQGcv8LLhu+BVPpL08lZyN8Zjvp8/JjkwpWh8qMRi
RvgNS+QjddtjXVdTFicQ6m2IafMaIGbEHGHbbEumEkAIAvLLXlqLp9oSBZQmat1OI8bFNn60edXb
nULhHGwL11LsB6cKSJ6IhjfZi91Y+M8gR0NXi0VadRsx2AgqtVXeSFT01XpMHgUu1rSKy0XZeKdC
Zh/E/WKk7o9m+Nce00FFONoz5SvHVTDOBZ+1N/tmY0JsiTFzejZ1smsp5qqc+GEGFGDea4GORler
baLIRYVmf8DPbGY5LCQpxN1jtplA/Z1yPBtxS25jONuEGrDE/iKEqTBHoDS427RhTo0Sp2Kk6Su+
e8JwgBKi8Bp+k9hybaM7GAERkeNJIVWWhMEF4+72LgYwqRp+9rVd0Xf1SB6ta63ItZVPG7x97HaT
dZ3XrzqrVKtwdqChe7rkSUc6GWLeOHrhr2WeE+McRrueqWIjnH2E5T4iMSgYpqXwYb+CriiCbg68
PXv4+CY+Kvo8tQ6UZVrKZVoRrlm/FkPrZsP0qnqoXhWMbQwLSEUBZM4MWUmMuzBWkkjYrjPfO9zx
vWMeh6rYdCUWLbCCPdPbiowsO0jWA85rUHx99aUH+LZJqC4DaPyOupOy3udKhjmMJystjpZmI1GI
RoBCKhrvfqVX/0tkfJt9T8GhUcAZZGHX9Fgs4s8guQH8GDFhJ9UMk6TOwOBAp6kTJW/texFvchmu
82tHZo4mUEgwWRMoKgrrz0tiKhPVTfpkJwI3q+W3yi6HSb3OIgzjm+V9qWn/ZilsYcjdusRhv+ua
/ze2DMcab5+i843FrWVQ2JsAPvBNOCDA5OCvtJ7k83w/6QTERVO2F63NR5KxEaiwwhiQstug0xq0
n8h+oQ07YYo7Fx44CYfIpkiFKSBkJ5/Sb1YNS3jwKI6yzaJPzfyyJzaailH9KoiuJvxESto/8oaP
Nmye3AfQkhRUUiIknlIBxKJcGuMPk/2X18OB8bHMTEgXin6Xj9gS05ofDOAgERWJ3QBA4OwOvC1r
4JvlAIexkfVPzfKacJYZKWS3hImdUPENll5yqIcOCfUzrau1P994YphI0wxeKvHeNUiNesz/9cTA
vWF1QvQYIhgCDvSVJrCsYRjOUlKGMqZEeXxzRLLx9fZtznONUboUtv/Py66BEOzx9b1hyL2j9ruY
fLnZ2J7G8b+CJyYq5aaR39Vg/gKTNb1fvUBzTdT0yMS9bTv+QMWzLbZ+0u0zoTFhk/pBBAfRMdpO
MXMi6m0r9jKDJP+lhwHpnc0u/JwqFsMDa9uynd4avz6UrXkYw9fa6/Y1n+pY9U7cUW/Cmu5+4JAi
Dtk40sm0pq2kjdMkcUkKSxM4j/M0XG9H8mHEq7RZsvIchrNnh9K4Zx6s4MKaVdqFSePFgiPXIHaE
MdIF+FwIZxooHkzTdjE8a6B2NeJOdRdBim9Y4WC7jONL6Nzb/K6QtmGn5DurqBkJGlVWYT+9ZeHg
TrBPjEF/wC9Z9RnPO7rUzCWSspMer8t77TVunA4ILVm06J+Swzxtso3OfWSiM+MlGxgexTad6G3U
1mP40RbTrjSYoq2NBGZkMLkDzGcHn1brfcTEgyHFhp7jet13OLTnEa906L21BONOaLQhKaCeYr+H
owX0Hpp4gaKTMo+L7JbF196FUD97jIarX32N5sXsNr5YAhYiwR13YxGcDEY/DXMn8nQq3DYMFakl
Fg1zlxw9wsr5KcFXMmyCbKOukM/5ybb6RfzA3K/vNla2jYmSRArcMkMkUovu8wWjL5EOsENYR/Un
jmVEfdrwQ0D0gCF74iPu8Jb2Wg56Izik8YSsFnORhdgtiSm0MxVexly0RrT156lc3VrjYmZfmoY1
wm2H7SCunH9YTMvoX9WzmtzGvJPBrHJEu6UPmwSPuYPStbD2uPNGIDBxcI1S8oUvMWoV+nvVOjga
gGapL1rInwL7q8/qiJRrMnL4rxYTiNejEGu1vwr1ZwvwtWGNFVl/on3Puh3x5UF0ngZ8sZprIk7i
sUUgRLorn+KQFWdarau6XITCd5us3Xh2RDnm/KSGwv6v5LyqtkB2mL7QMarOuE789oOIuV3ZqW9G
Uf/lMAySVC3coZS/Irc/FBBu/iA2Yuy3VcDjf7BC1OVzBFWMG8zbVjpSVoZ+SxHf2GENA/Aoi/Ag
u3ypnB8FikxRVUBWWczOOu+ke1UN46NnLQkpCtb4dG6tfVtekPRH5rmHqgWOxrpGYLvJFSYNtbmm
xOE1l15n3TrcZhets6bNqFJcZ3yYFrbJdgIjL7CDjRauYXmY46lBRYh2CnOyv4Fyijev0DdpuYY7
xsaKTTuWwLE498FTemff2dhYrmJE8Y33bl6aiwP5ioTQdsHF6VM8wKX588MTa+HCIy3HnQcIw8qg
8UiOuViq/lKViEbyB0JYM8azv8rlbwWTvUv+hHBr/2rBcfa4GtJ92330JrgYCIzlKdWWg9hnygaE
eh+6CiPRbF+u5Q/jBvq/Ujs45aOm8zQIWNRYnDcIkRg100B+TdWiGnNXIqYGtG3Q8KIbIXsKPNlH
2Sxp1qEryAcvQvmjXgyw7Kw8UQviBTKtLeEhYQG/n/ZjnXkLQ9x8vV6H1rSxKiLRsNvAKlA4kSEi
/iN+tXrPsZ3g2mYyLZbkZA7KgQITKZ3uL4OrDkYvRNm3ADd4Y1hfvBuv+S/xrtfxzmGA3Oc5/nQs
vR7kklzQLibn9MPK9gBMStKDIAvA5A4QuCzC3z5ZZ/vajVjSucJtt+ZH+9lMR37ZuNOhVdaL7S/9
jFzll4bhICEH/p1Qzuwb7aezG4xl+JERjWIiCgfEum7iDR5QUyz7TwiYASjll2HcKmJlgat77+tz
XwPqkL1bY1X2Wb9F0LE6nf9vHJHHINxaDA8/2PQ629nYnQzsxOhjwvEVnV9+5LyF6QK5ARkEOENL
7GruJRh4ZfxDbTWyDEMdF7Qvw606O1fxjC/eD/6mgiIZiYZGy/PHirbuP2s+UhBqiMbL9+FnwvT4
BcklHwkUfuvQX7X1Ko5mTT2felwx0Hij9qD8A5lZ2SCJcAZpv9wGHJP9iwV3jYahX3bsNds1wF2T
DSsBC8wqwTuAQNwyLEbIo3vgN91C3Hpmu4IX/de8EafAxY8x5MWCBEV31L6j1+Qvh2MIOHZIcu9Q
rMaIZvcU6Oci+oAxxc4f/5tpbgoMJEZh763YYveDxwPtfavpa42pZBYhU+6/sxTo8qJo4UkDL02b
VRAgEp0/coR2AmGSgAqpqdp8YdW/sXEvxnzL2UT19ObEPAhoIQsq/5ZfmrRdUoPLsBEoRVBCZbj0
YmNtg4ND4R3i2wKEsbKoXdISl0KvETOIrV2S7xU7TBu4QFKUdYb9EhKs5stDrGTbxEbbqM8vbFq4
I0qGWedrbzUF0iqNqMZlzb4V0QbDVJ7jtlon5mtb9cuwuPFx67K3zmaJ30w4Xq4ZtIFq2Koj8UVn
xeBtMuDfAVBgMAICxWl3GnDs8SsvDwqko2RBIlL2xUAtDXciPSLINEO5MKu7xQEQlCyKwfcSLatX
ziUR8KG5UxvCZYS9jCJto9D6xeONko/m1SQVg8T2chUTCAB9ERucztuusmNWf9A8yPISKMXbMM7B
xxgqsnrbTybCepCT5kNNHnX4q+BGorpMOnUPDnUiM0X5DooeERRXNKpukam3mXNi6tFD0K3lqYlb
mEcXYcdoBFC+gWhgnZ9Oibyk1WmuscNZCQhIp+OxNBmzsu63WG5bBDFKE7Dl+Jdlz6OlgN0zKYeJ
IeUHzvzBejlq2mEkjiQKABRR1VvsnBqkd/X0jDBeGX5wnjOOK8R2zNiWxwIDk42ZJe3yRUeQTmyT
Pgd7xnxTqBtNRHSONezatD/CbdtpcbNerofS3qrTykcKbEqKRs7zqnKWLLA9eQsETJP0qcDX9ovo
bdCKNxJ4Cgl1s3TqVZYob60k0jJLTm1zDXC0O9HdbkPs7CybyOPqOPNxhNR4I0VTrCtoQKyw4/5X
tu2Gnx6oDOF+9hXBT2kxGioZdxsRIj5xWedezhjV+B0d469rQz5HhrpUPQQIlh5wcqkQ1XCKauFI
eg6FWo6AaEz/bP3oc0OU2S8Synrvw3Qxn1TI8HLH7rtC5AX/IFKqDfJlBszpS4J9p/9DVm52e6RN
LypaG+RfZyWz90HEBzpvzE2OmCqKWZD8GygxwWGnmz6ZFiFWOi9lCIXRVvCYG2SkUKG83DKy0GZ9
mi1AmUOEdV4kqyzmZJ8Y5V3R9LgVqWdKhCEhdBv4f3JndnMoM3NpOuGqhg1YtgeLOQzP+LPSwmMR
E3qBxyGIq1U3/EyjQDFgEFZCbaE4S7syFh0gjALyGi8d/FzoKMbbVPhngMhWvtP9RxdOKw2BUxs9
9QanwIDB7a8st05u72OYAR7xHH6D/B5DSQNyYZbBqYG/qugV0r6AzoORZ5ztiRuGt10/sVzwGLjr
qNi6hTd8hA6zFS7UpvdWKuoTIS2kOWzoGbPUyU8b7TW21Unzjvza0tmwvWgsJa2gXNeIvyeDwX+3
CFkPt3TS1iy1aqo1kyGVsluwysxIcsu5aDiu0/3EKlk76Rq5EnCsnlrB6I29vzCwOwkiWaW+kvqn
6jCvRhQGqmcZh9lPV+1HIu+wYWWQ8npGGcb0k6rk7qrGtuxZwPkk5Pob5vwuotox/cyqa4P4JKbg
VtkIk2u+VlAKMzFXzF9LK9d8PHcWNg0/6zDbM7QZVxNQffJSC3DX/CIqNsl8UUhioW9DLl3PIVrQ
foZQAm3zLZWElUFNAIS2gG6ITHjcNuz+FER0YT6seIa4D7ID6bJdMyCsJFpyZyEPtE1UnRhTZ3iz
Ey9sUXGpfNnwO4+NSRYGI+vwdSaIzDy50kJEwJE4kkdRk0de3yeVFhDBaoK9lAA5SRXYMIEAVUKL
ol3mrN40YlxcpGCuujUrCzY4DyuipcIFDYIOAvKOnw2Ja8pCsPZD4EItQb7QyyvEritLdNsA8Sgq
QKu9tx69Tru1soKwcUaf6uTSVy1D+HKzYm/WIXhQtUBu8PuH2Ro9brzZyCrMRVuzgDyreLqVWQya
7QZisydKKoS2GZdTACYQ0mMdvLMtTJAZwMdwA8a2NF9IYi/ThDyvMRYGTzzrewPx1Mx9yxAz6CpN
nE44PPtN284gAb9GSrriUMCXyEJDoLiYyCKM2uakarhOla1frLv0o3XYBKlP3vFZ1xCHl1h9nAoN
nTVq6IyQqRZZcJ/Zm5iGji9Xo3b21I+EoPIj+SPJEoiVpUISHPE2aAChYOZG9b84pYk+OrOqDlUC
9r6q3OOSb7FiMqv0/lIIxfyLcjSkC2TYFzCK8xGTOvG/ge64Ri9o8zNY+PsWpmozPA9Y1D5TZMlN
hEEs0TYSf+bQ3SNWYEWcb4DJpC1rJybA9Pfgx6fxpaP08q077wZ/9V5XN/wOM7yP2C/Qr9AJ6UG1
NgyA0UANpclsby0aSjxzdFPvWerxVglwfYXfIvsTU31SdGsRoBaRFo9oXK9HitO8r4h8fSbKxSgu
JQ9Lbfxz1HipFK4GOsxEjjWhNcu638F8KhEBvSEjocR1ummTNtC2yJ9QucClOR5nCuEEpNiXxb2h
nmxMaPgsxoY+2B/XTmAs8D73RnJROhsUU5lwIZAtFBc4gE1iR4P0OpHLW/nWm5bcYfnsW+SAwHlq
hz1V45NwC0Y05qmMfXf+nfNz9Cy4fEupL48agT6IGzsWVba88dg1JjHufOECoC+uRcPCaqtf/Pyr
JMM1R0HBaZB3Oiv5brWFeN+z1rwMCNngmJr+reNc8dnM9oihjkUT71FALpxgWEzTu8nhPdMgA6Vf
HGfrtAUyzkJ8NJcCjX3nJAOy/DkreOu/IkOZiZQHaZlZMGjf8X17ZhBzeD2k7l3D0XBkUomjofxg
pOcE84uQbguqKRQ98x+dER6A10QgD4lOmFBvvU59tnc8mv3aOjAtZeegvzwz6HQATXXvASciil/X
hbjjYxmrbVM+gvxfmEcobzeKfGZ6tZQ86/OT6l14cPXwnzafUbxhGNZnAi8Ouv6e+J/w+HCJjdA0
56D34B/R1w0vRRmai4ntb4CXp0ixF/0wcCXV+K5429owFhmQaBKHHK64kX4KXbRnrv3IWxV5/Rf2
NDbGPxmxJM2H/tmgFNKN/DdlXO2hAzTZ4Bp0ak4LycPvN2OunmpRn1qv3oXKuC+xXNTN14jCQu2+
sISYNOT8B4KsgbEzH5Y2tA4as0tfY/5LPTLW9b6PmB5O4dr4aPDdC6o1iZyjzv98rLv2XLQRq6PO
rRfPfgyS6JWpaGkpLoYCJu8q66rgAtzPtfIZ0T/tKv3hD8klThgN+B9YG7i2cVAY029DKBSUvLEl
zE879n0JnTI4C7TFgQVGNzn0lr/To/KK/QEdRAUEOHlPldEdooR5U7dUolmiP2wKDVd2lO6DGKmI
JDnQ9x9BQ+GxRfr5JLkrJGW9/AsZEAIt2guoKFaD9ST2lVOOl72KTUIXPFrwNHyPJqBKyXduVstB
P5llhJel39QJtlJmxF2svrKTf1jta1WMMFA0NIOrhkOvQywccnQY5bOoZvFazf0zWzkCUpqYkCrU
qcScKUjz4uRjip6Jjsy2eo3o4P2GZ/Qhxl9FA9hCgjsdiR2ESLT/KucziBxuv2CpdailQ8ulBuNi
2zcGXCgHLAC1UJXFW9XDriEgoIxs36R/rLNnW2jLgqUDUjSiRmws2mXzWSBCN6dqa+HTseKlA40m
tb5iDpxBSM4F9Vaa3pssDOaC9QrgAqADFizgTAYcqf3ojmiui1gD/WystWfGTRWNNTCvlYOOmEvf
i8nNK/O9ySLVi8qNVSuHNhwOAXjqLDrnESJ2JgBeTghQQ6leMRmqnkQZq9pcGMI1+Au4W5XPljgw
VMte+MgIM6PqmVdlQHE//HGTIfrzEQWFcXrTfLBzw+fYxse4+ayQWZUzcySWR7O2Vj0rDTH85eza
5pqsJkJdYZ1g6I5rM/gNEc7QflMaeMje+UYT8zI+y/PtpFw09akHGHBLzE/tv4i72tJTPtu7PHyM
GTEZ/VJ2bmcxG9GeqERdpg+xfcksZ6/1D5sABsPojwG5rGOGx8X+J61t2jMNARpSswfTOjg3XvSR
FP3Td7w39F/W3IA5hUOOq2NeRt5hk47NBsLoBdqe17fi23CKPVLICaU/vWpzUzFq+4yNsh0YD01P
WJSE6xZgaGOC868jYosJK+QcY+cBnJOJkmGYG8Fz2CnmMpv0Sx5LdnU1O1zWsn6cnwKM2k2/VJlN
lAWpRBIX0m2Ijjn2/USh0/H+JMdAEW59k2I9bG6zMp8Y74Rlt5x3AQNbq/ETjSUOygTDZ3pUddb+
xSs74A7bZ0X9mUf+LeKpyQOsFLDk7ZEiWGfLtypK7FwDvULqg+nTuPgRkRf/5v5SzNzZv2EKQpwH
6mGIiHlLsyWvea38RKhHK3xItpLRCj2D4s9CjEVwi0rMi/PpgRbzaGsU8rqM8G8SLA3MS5y2B1TW
nfgaAn1t5sM2nCvbP8TkJbb6Xq/dqjJr/OEmEvud0V1CLsj55+/YTYro1vqs9nd9igd6+hW8T47D
284ev7G881CSOZa8ttwbMUIvnxG5cC49m0/TfyhWcRjAoXHcLirztcKlIioKJK/aYUr12qOMrAVs
jvnJ0skYopBcWUqxTrmWK9a/TYaaNVfcHHU75wjtxsyNxTcYy6eDHNU2aYsGt8EqT1HIZLiJG7DC
xb5NcqQqj/lRgTcI33Ayz9UZ7QGCk3DVa+laTApbtm1lea8sh9eyO3rE5Wil2+eYA82XQFBlUtc5
1WvOmjJRB4q0h4UK3AdYyxNF4gameYYyIUOU4zTvanXUGGzv5+cw5XBhxoVk2wSl7n04ifXmkVzG
/wyzlWD+kBf+wS8LYhh0N0F8kLIPn9l//5F0Xr1xI2kU/UUFMIdXdY5qhZZsvRCy3WJOxVy/fk/N
ArPAYNaSO5DFL9x7LulUTF1n6hvTYBlZ+WwqIWhP/clKy+eZ3nTx6O0nhC4bG0VUXh+9sl1lIUll
DI6cgJIABUmdPyfILthUIs/j0ys2LasPu0ZSKt4Fsxg/bS9tlp7clI8fKQ+tUNTcy+kOfcWZnsP0
wyonRMe7hFUrIRYqOCwCocQcp2cLbcZ4682eRyVmSuEtKN1R+7npIePXpSiVe4945hfw7kAMdoqR
s5dlAC4SLBIsSTj5+dDMLoWesW3Ni37Lstfnosyiuw4zoSSnaJu4z/jojvpEnLxkH9J+muLd99oz
V01sfAX5vB5i4q+4CWooBDVeEskWJZI/kgW2193T6s3r/la8RAdpdrwQ1KlP6SRoXyMUDVSHDE1e
ZCG2NgNSIz9p7Peg3wF9vFegoKYrM8PmFJEtUfoJGJaUkIVob7EcLps7xymXTGehoEa4SG55t551
zLlUm7kzNg1/cdDy77N8EeKOAGdVd/VFX9mJE64H88uBdaVqB0lUeKklrlgMz9QJIh3PtoMlQtbz
mo4TFEKfIoLi0rSI2cE1ljKf68XwyiXz3+fk8N/QTmeWz0brw4b0rKbpw6C2GRU15OKh3+X6HrnH
A/soxuMCGHT6Y0/RKaibS2xdUkYyBdMvfy736eACpojOAQ6MQwhtshLZL3VQKY652tnb7j+ZAAk6
WVjeygoW1mIHJ6ueCJ17Vj0zO+kTRcNrCxT2kgznXMtC1OM4NI3dMKHg+RAMV9qk5xIBVZMN423I
02vGQoR7PXaoRvVZ4BI2MaNVz3la6our6bBn8oNT9ujneZMVXNk493wWoTypFEGAc/pn8tJDAL2M
fCZFZnotGUgXtEpl5xzFIncGswibXJfWDbAkA9uoICRb6bkF6RRAz+lZBwkM+oQpmUt0SJlxdBb4
zq8U19fCWgcI4laM7Z5YurB8NII1H2Pv6F9ZfsehdbBx3hR0xFiog2TZTz1TPcaWvgnOuj6aEDxm
9ortPGyqlO2D+XCLLzFtRTHsU8qXZla3ZUKxWd7YHJ8MjCWYTbtxb+AzX8yzFRxEzZpxOein9kDf
zmbTR6FVGia8TkTEdHJQJbuFqGPjq2ew3xWU87Nxjvi5lAQnB++AqbjCkyuW9DQ6S6f+NWinsE+i
AwDBsOs+swjPU8PgTP9etx5OKa7AUYcXRe3RmuZbDaPS6ckIKay/Hrccr3skK0DfAFVWfqbdvZvn
m7t4z2WZnvAQiZ44d860NsX+3mqbRBJfNI+gBVrLYwOwYHK04wvvkBO97b4SdFV0HCny1qg46r9r
xALPBidivF8V3wmXR6yCrf52hcs0xgYIaV+Y260kxZdPeRzmvz18jsH0HGAFmWkLRw3R9eQbfzDk
52pyKfThoT+PzPgnYblL/JyCaqCNP00+QlSC3ZfBctrmTOT+WwTpY1yE+r797wnIbSno/XiitLHz
BAAmxbF3o86qIvdoh0zgCpXe/CWiSiQ1Yn5WHY9DaiR2cp9zqGO6udJQjSLjqOgQ9AE/+m/CuPA7
9AtaDK4096snFzf5FqmknIf1a+9VdTBigiZ2PUBXhaMTXTghC+kWxRB2gklpNBT6woSrQ8oNJnnt
haE1AZzBygBOzHRYaEGcsy+RgbOhZoZ30PEP4YuRIgyF4beNnTfIhMZ0yfNdznQgAi9AhbEln9GY
tXcxe0blARIF1J9mAgXujdB7/hhRgaTZC3cvSPcbtPt/MA49W4iO6RQDKD5EdCDXcfzVkTMLF5la
szuQvDl+QuB+p0LqqjdUUrDYTOrSX5HNk3hdI8NHU/ZBrRUXV97DvJx0OkZ3cMcnRvrkQ41/vIfD
OtC8Zf2hixlMs/o5IzXs2KsysbHXNBz8YwLicPcpx8er1ZDLSe4NkRAbuomI4/IP9mf7k2ox45Xa
e2NCaPGbGFT0nl69xZtK/lE0aXi90d1tBKFql2IHKFfLD/zKLn2TEA9ANzgIfSzwOEDgc3F2lu48
UCCliKyTBGyx3/ArOAQpbygsAqfalbQYggyt2Ovfg7E7z2pmuktVh5PHTqLPhM2ra2WoK++enAn2
ZD/fPRjxmfZvE14SySxq4lOo+7Uv/zblWzviF45G4Fgz/nykQoi2Sw4j2qoSbBUTuIbWVZ0dIphb
kEyE1XAdu80LTw/3u8JJrtj0EaI4obx2EOj2rCDtAYvaBxMNNszr3g2wi9BI8VDA7DBK4kiZWnss
reYVEPzq71Lah6Ru3afLCHlUMpr5v2VKeMM9dJYDNplrMf2MVvLSF922YFCd9TPzfOrupf2MmVsF
3rietq754hgQxJwnaJIuLrUUcn897NIZ/urMomWfCMaZKdS2bBc0DgClGWYBOhd7OC9gUW1Tbj35
Xpp6qk5m1oGxhsBKLTH26KgCsBbBLrUUIv4904kKG4b+mCyEnRGdqBn+jkHXcvSSuOEnxUZlDjXD
QE4b3QwHGJODpp33ERrNaajejJatAKS0Hv/aJ9+F38TAV9hiEY2slVAhN2CGvaDYM2RGOnrXk+IM
8FY4vroo14PF2BfDnWkor64IxDXr1V5fAqp2tz0EnXhOL2YlT0xakqnY5ND6wBlKVM4KoXptpvu+
ga3HvBW5MpMb0hWaQ+Kj5cHcyCWnvOo8V/lb4zfX2YSfbHfjf0Yw7TdLUoXz/iQYGkTMpnjVJ29I
kJeyYpCYdir5qHhUFtYvXA4NMBQRFZu5Acpj732LCih5EBFR0xV39BSEBh2qPMMBhQ6pOReUYgsM
Ww3WOzq2uYWrZxAkkzE3Wk6ljY4JlfZogJGqWSLFZOr5bNUUJ/Wo5g2fVcp/MrPxO8gmZKYHZN/M
IZiME2o3QeyuWdUwZAeeXy+bujjqwbvHt4+4KqTdYkKvN3bmwBAhuPROQMIE6mVo/Madr8d2Hn4F
xFucdcnPdb9WwbCyppcAZAM5Gr6JQMOwL3343ktFUXQp9M8+vOmi4pmgD3PLCLfIza/MPHCFCqZ4
BqPs0sM/71xdFCR1e8x0Wi5j8pbHUkClq8EUYrC3Bk5VZt99BurioWdtNb6uMn90Om6Pr44NQsDO
n6GXlX1JxUU6lYhxjmXP1qOmr4Wuz9U4mSdNgrPRH2GOVoSg4MicuPEZznR3MexYHyiqLkMChuCz
DQ51+zF5+zT4rrnHDIiVNW8lvgUQOJINtvzmjCgjL74MbogkZzE53qPE2HnVsJ45doS8a3CGyC+S
SL+I3+FjkjDK7cgR4cw7FJ5EXzNqQ7pfN9nBYhodGLM28KIBxYKcQzdrVupnjJDxlWtj6ggMXI4W
xZeeiutb2K82RtNuDXbXNLk4HgIbDaYFVXzFU9FIOF6LZK8S5Ashts4H3hgG5tpVzhDjXjLHxXU4
4EW2S+wgX4WnjkPxLWW6Zx6eLhLjGgtfwMSYU4T122cjUzThalmb6Gpq+WIxY6Snb1FpeaO1ZYLu
Mf+13fcJnjbPYhomb60ossdNJ459hlvO2nUwZ6KZvWh+TwiF69t4W2Nih+4Xwz0eh++lV4dg341M
rNG3uMzxxDSdm+keoKFAnzgAQ/Bh9Lep/DWk9LnNdLVZZKQAaWxqwLIGizupi+2ysfGZz3fMGwhB
9+8UT6oBcpWG52h+URY4d+7IEaE8mwhJDwTbmumwBcwsQBZA8KrdbUw6G487sp7xEx4E++W2uTnY
fP3wj8sXmHiaT1ucEkEkj17d4poMHWerV252gL3mHhFLFPDZxTVrlv6oE0jI43YMEkBAnJh3eFvd
clU8TCyZ/Q5501XwiNh8BiwSE9Jl4pHVnBjOtGmccnszYOzNVLGSL5xwDQ3AUJQ8uMAzQ221l/RI
kAHD/wzkPEvNJL4nJJMzdgfmJi8KWV0/35L8zYJxwPh7gYlo3TnMe7ljV7bhZkjz9timv2B8CoBB
iTCObLjcZIbazOyRGBYewfp5qWx676nZOgFbPXEJGHaz8coKpjJMao3qRHEZMYjRW7WQo6tC2cWX
YKoWccGyaSPmSwmXUXWCXvAUV/fOe6mZPfmkoEgD9a16iYJrXN+wXcf0SuG5D334qNO67V9juj+f
WByENyLapEKR6ceta072sY5CtI3NSe9Eu665SR0UgOOc4UzHhlK9BOIW5cN9ykjzhDBcFZjc6t3Y
H0hDBmhQfegDMUevOuB1i2D35dxDesNl4/Jsq13BconWuOmaVQ9Sp8QXyvMuTh8688ia7/pj65a7
wWpQ+31hqzeWtfOJiLFGHzdAw3AwO2YDRuuYo5bEn3FLNqcs7wnyPXgo1BZo5WmUgzgBaAUtCvtI
XMBBI/3GuM1A0fFeVxy9nIx49tn0sUP8As7jZ2LDBEMNpEGCUkI2yG8VLLmBtNpptcsTtvwkYCjL
vgBY42rO92F+mak8a1Jj3KS9GYOxb+dwM/kFUZnsz9i6O/OwdiA/R2iuRPgJrsXSttESwl2NX5Fn
KLsDa2WmKMqRk2oL+Dg+5pjrnItYq/uqLzOhGkmAW7EaqhVMrT3wHuqfJTRRfrGMnWfssjAU7XvG
FZbDddSn3fgYmq8E+7N4dsnI1Wep3TLzgvPAgNPxkcK9j2jRGOlpqGzVlqspY8jZiKfOzdaCbXUf
7WC9pqjZBnr5HFlvuaB2Rkoib2P27cpL9OG/On+X92j4JcXb7J548KQoVH2+i8pyVzZlsD6HzVg9
R35GME55rdH1OO57V0NSOyQMc1smL0b8cP/bdSK4mhAlfnfp0cjZxmXcxKgD6PVa8zYiYlZMkiw+
ijbId0tMuFrZW9/1Qmf/mJiOcM80Fkk31XcPv0xZ+AXwVjQXmytoIoIK/wfGVEzs/z1m0MIx2aEe
SvFC5mqrC1x/KN5NYby0XDQmYDSLB8UsNMFziwS6JcSnOMZp/e0iZJT8qJ2XtG5ikxutBTlgE5sP
J4Zx77KJbszxm1nyrkFo4lHbCo4dtQApiJ2tjBiZhyj0OU10OQWforPsU+DNeHDiem3RDlPiIa6J
ERIKooAle+K3mSgHWTfbmMeI6dzafl8TdzrDZ8lppN968ZFDIAEYrwcxhyy4+d6nM219ispkJzHS
eIe6f8NUPROnNgLt2fnNrUS2qxEU+yx5iZpn1yDt+8xpvBDpdC/aW2ZdzPQCgja1z0b6KuXfzD+Z
wNQTCo4gxPXNPTD0TzOKcxiQqA9wjYjyDRv3El9lCWtrZ3VkQN1tKtjA/2vEpw6mTBRflbhO/qsx
/sowhJvPpvfEgP/JipHjvjJI4aj71TSvWXNWCx6P44Cwyn+0JRc5s4nKfQn6+TSV2kKylwVxb4qz
5W9gXCv6jyGJdwsRoWZNQ8BG1qyQY/Npd++In5A2/Crbd8z2Ka8kbX972WvZ/saXGNAgz8YFnRty
ZQYLabDBz6fqm19fQx5Lhlevw/Yncj7CKHhyu39VvSnB+WQsCyoOdRcgZ58xJBlAAODOjcnuntTB
hajSo7hjmLwZWSwSC7BSLNrGBddcfcvFbsxgH2+AAy/Y7y2gVlysiBFphejauXgn8rHzkYQN9cUZ
IbN9YoAIfIvhHzNr48lr7FX9CEDYx7z6i2gLyJtAEaMbM5saULCxsf6yUM3jU4LOOglPIcJQSKS4
EOA+h6shSJ4WejsYVYwsYvehlz3LHvU2ZQjP1Aq3T7pqnXPOR2YYn4MJvgq4EXd8eQww2rdoqX2D
Eo85QNvT+QtWFe1zzxepkOBGAWUMZc6IKNXhUyYvr/5VIjEp3kr5ktQ7lR8nvtpHzZ8zoRVcpvoZ
EyP0vdbbaw13se3Vc9xe4LmSGBAgH/nDu+z7Py2fUU0h0yGQRiWKE4TFIoUQSuIDy0vxOaCwNrYc
jTVwJITM7XpWiImAa38lwx9ffI4a+AU4OvmGaICBED+U+GHGmIqjP8WbWnxDlMBuCSOIWRa1Grvb
c/xivtPO2X/kyb2AHulucbViqtiFr37+MOeXrn6RcfNRYW9eEOwo93fOAcnoMyERFC0mTQj66IpG
jmCyrePzHttrJcoP85MYTSLd1l7OeUZXVAzLwRka4FrPaUjFsnJcRCTdutPSVXLrlpHYV3VteLM0
ZISmROW5HSFA34iit/1tSLXnrPpLX/ImreAcdTxX0kNCWB4XFYFOxI0xCAV34BWvBJ5D//JzojjD
16AmEib+sYIPixtBZtiPgCD4eCpIv+7Hx8jvj09sCoIRUBCP3M0YvxTY6ptmm5bjU+P+agz6XOtf
6u/diWjolmWf7tIJJyPwqcBCv8eFyCPZos9t74V178TOUEgA7L/+8G07u0oH2gy3AcYx5IuvJT1J
wjTN33b0OcHX6BlsBepqIDaq0kPUvNvFWzrueGOoBhEAuybU0/Y0m90mvHT9zmn3XXZW7q/aE1vL
7p5Gt1uVeOC1hRnvv1QHaYc7upXRCPX0HulthhDZuvCcrRbrGM08QVqDNLgMPofVz4/SXs0e6dhO
DCRTXXuQu6syHCmLy5jjH8zBiK1tbm4WIXOtNfDREmBBh0JrlMdfVc7NAKbD8KZ3mSJTKC1wvfQ5
020eYQMIMogr6+qkIOHT9JAP+S4DMNPP77yIbYduZhgfHkw5q5CvjU8gHwPgosl/7CpAS1iCimxn
BqNMIniyJMvCAEumb5VV/fVCc20iifIRmro+a/GJqNzeTpAER9aZZvC5aiiqpkdkHluoa1WMQpGx
T81FyLAV6QCF5yGzCUrr1MaYgo1uSGu45Pql4aM696ZzimidaHy82tVUxBAR0My+aQbwTvtF5RKV
LxR1QHf7AuUWlTPTnIASzEz+Yxo229mfvnJWRuylCBc02eE94dPYZ6LaF1b51ZEiMgR/CV6Fs2Ph
CqetM3z6CZIYJ3JzAppMxTjMBvxRd3vJFLMozX1A6JfFXHuEJ/ItsPcnWoX5uxLqYC4UfWsfi1WO
uiDCpaWBMVZ8R1OL8C3BDcEjp7B3hhlsKsfF3oESyh6Y0LQxj4ZitBDpUESS8xUHjBPZkFgRpLXZ
GA5Ran4E2EwrVpYGV0QVJpTXxTM2/7dYzp9m5Z9ly/OjCX9VAslPUUREPU27eeFpm3uMlDO8hPix
2PrcugVHjvtdllPAh5L4XK0Qdc152k6+15Onw1gbe95uUj4OhxLU89DcZxE8Ofibvtxkz8gnAw0l
DAIB8ewyztMZUdGdEWy8sLD8URFCN0vSlhvJavD2nr0Zc/XfeKsHeji0+Ql0wmVAG5GyJcqbotOG
v61plgaIQX8XewFy+fjFFss7s6hHPbKTsVp0sFn5W3euuW3DCJzlV2+1e2ksJvtPxViT1de6zGnt
6AXxkdQ8IZIwpKcywKK6dsqCH2eHN+lqSYt17epPFH5F5JOUsPlkyN2cXjweX4vRUY8y3aun8UWU
I9jYCHM6j+yqRcZSLIyiI+qJJCZgXsFUnhbUq1mKt5WRLdb+Bq+dKFYK70EGnAPIwiNPjdeMpPcp
ZYSBe82mZOzN5Nr2/P0W7UaAh3SJixMMzx+3VEc/I/3OnFKH5TZ03wj81OhijXLl11AAMWrD2zwr
PBAiTNgHs/ZcMK1kOijccey1kbB5Z8syRSbhbX5+C/ZZq9BF+t5XNkZ/rPwblzdXi3L/5Qzh+nJ5
b121ctTZpZJv0QXnz+P0HqESqn/bAcuyVHCQOiSiMSABgTKr/HkgDiKA1ZAvlEdIrQREdtfGWSwe
PUKtxt0yEulq3Hx51IN9GaG3O8zczPp1RjCsHoN/IV8Vrw10wmPrH0vMKP2MUMX/mooXUYzc9ikV
ecvqzl2XaCl75mRZwi0t0quN3tLPx0sYaJEpb65C8zRC73OXQ0fokazWOSa1mL8xxbMTpGtWinsr
A4vH2URIEKnTDCkcE1C+eQeAmpNjEKSnyQvXYjnAgfPC5Fn/MUQALWTSJcWU1tM/owahJNIbmpKA
GeCalLfVzmILBAo2YOwbsLqexmafju/BfIqDQ1WBUzYPmQmm3bohLnrpMuM5wh3Hhea40+eks14z
5qtIl9z6v0e1ARc6/ocshbVQQzdNR88c3oaJPbGB+eUxjXACPLMm6Q092Kr8YXT1jxhAQOMOaIPx
ffAB80He80diW7wVlhbUL4BW0eeMvAEmTnszfalNZ6d9cNO6rshscbObEzNwbnMfHieEIOR/OfMR
p2fju0nDflNJ69Vl44bnYaaYWZytHzcnJYE4e2QOYIGeyo/FnU+LxI+k3JCv17vX5c7uaUEAD72P
WtVfB82ZieU216gH5rqwsjqiUNrkxVt+D3zJC+vIlCUMW9T/NhORT2c2MZJ5tY1/C7m/UbNVP1rd
QtjNIfJuullGw7UxYQ6ping0Tlie+pyldpLjT7zbJOEaE0ZMLo/h07eTYwpEghj4pq02TfXe284Z
FeMO9QiqRnCmfPSEF3KHmMjqqbK54fQ8nF6GFHOE1xF9qh0zH6qi9IpVaHyiUd2GoCiHvvlTWNcC
PV8ULFvFXdC67qYfvRPzxaWl4W9s/5Dk1DVxBpUu3OjhblhwoWM51PPkVJ5x1DM7WswB8gTswmzX
DFfBZrF+FcVL1gsiJwES82w0PXPbB90hDEzeT77WH4PHtLxoj4QgAgJmd5jOB+HsyfvCoTkG+9D7
sHvzCiJOCkbZaL50Zjh7AfpMK6np9DFzFMcaiqmOHK4B3waII8VoHRClu+vYE3dgMJDvyVUh+Cpm
J2hjDcu+7Piao09l99mCwo0r88MuHiFjHKMhowDekhWqQ9YQWMecev6KEPZFcj5a43A1sR7C+9+E
zMxZJUA4oH1fB+DUMoNBZ8wFnaUMWdv0yJH7nqUM8srMXfFoj7q93fzEKBnDfGjXo9d/hKVx7hAF
OEwPwxkIn5U1SFQviOaMeKN7+nqB4NdOu1iOKz1cWJJlMwzhVRYWs64JwxKdoI0cFBU+ik6jRVk0
leLNTGGWDYHoX/l/Urcn82/8EzQQLtzaODvynbt5YwvMfGMElSVL0gvckjGh2ZqApYOoS/qGWIhh
bwTpp8eUMjcpzy2+9iYUOw8fyZPnYl1j9pMz2/NgmeSOqEnHm7rVVLCjJGpxK6pyZ/oIk62tw5VK
YsCvLCdc1x4ZDUFoZbbcEXQClxIdSLWyYG7iz1mbRBPn/FT8L5MMGEpmnIzVXCapOeTfpmfwXgTZ
MaiS35MC+sbx4qvmllk2MEgWB/mzxDJsN4+wDPHiDTwFq1kSJ8w4hTKFuXJkmCwREHOY8h+RK+8p
B7NqrGNSafdHv4+H4jg5KYmKrmi4KxgLzBQcvV/ibkWX4rh5fvYc4ygVKeoBBK600HqgiiV0Ycpg
Y8qPRAeqBkFAWIrrfxDYOh6ngQiLZkFP4TIBaX6WAb9gBLUrXsJrXJTbuqW3nnuCl0lT9HiRQTm9
zvl4qEb/XrbyVg5UCKkLbq9aK6RRKZtm0eCNP01sTEeSBJqMi8JwGU47ybYsBi7eOn13/fRAtsla
2A+ywW8Z2qkhL4CbYaKBJE1SQtOywR+PQQ7KXNw50/dJR6/XVp9B5d9tJ3wPHQ9jtyDUdzkvCHA9
s4eIBYEx8kj36LcuqP1QWG8cOHARIrlNERDRfejvR+IkGxj1agwjqPEFZ5Sl5FvoEuM4/NKuNfJB
amk9IzPROeARL0PPsIUYR0DE7p0ZZyYhYm5DvH3e/b+JbvaCqmbfF9+5KA9MZhcGm+IhABaFw8Vn
LYz6BgWTRnT+CdctaG7Tb9eeD8Gh4BYGDot32et+ChvHBjI6E62hoiJPI1qVjwmxXopcq0bCPmsB
ODqGRt5jWmVJ6kaNUn2GzNAZuw8wXsbO0ANekM9W8DkmNffJRSFtGHAPGyzslmy4LbSM/30ZbK0n
FygBcJM8+kPp6/waxBEcOTXiPcuOEUho6uUdb2MRC2tlrmsW1e5X5OL0ZCYbJKtZ3poQWwDX9arI
ftG8+MvvyeJJg/KAWkPk/WcBiDyyno1xPldhfaya+jUomp3JCrvkNfUYjAjzZZV0izEeZsg7kcc6
THe1grH78dELYIPipi4PHXpMGU+35VSU8yEMl+9221C2mnoawUFokaagZ/RUeigszMNI9oFeZZXb
XMUbF0ZwzDxDGxaqwnh1sA8lM5PrHHwOjfPEd8PC+FBNfFmNDyGJVrgFBzDCy/zu8Og0C58+Py0b
oMr2pjfP+ndEPgdmbLxSp1dQuQZ3PTBCgcVecKYE+U/QOztbHqth1yzGfaAjFSHqcJyZJgtzb+0G
8qhNWxyMCjUma/x/Xj9sR/k1PjKHjQB8/QQ3A2zDhcozGtidxJeampm/fWOVq5alVu5Gv5ULpizk
o5td+hZr2zgXFNX3ljKqpS3QqDIStBK3YVvJdakF54ziCxB4PYqJDtSCwJDv2eMGVQ5TBeSh3Ax+
hU/hq3MfZcjy7ujyqZS+ekVOkVjRtlD2NracbRrEz6VmAiBBma1+DSbGYhEuFU+Rm0VER/VZp9Vr
yGelUf6eexhGuF3z+8KW1uD1WgPDMgioU5kf7PQRNxrqDjl6XKl451cu0lf6S7M4pThRx5GhEQSa
c6yhK8YfBzRC6jaYmhinUAtFdf6GfrIAIeja/Ulf/wOViWVusKz6FGZsRViOoprbUf7jJx1Pi6Ip
YSEAJrdDuYj7ITt2kE9D1l/zwnKeXUx1FNxwDkUsBg6JcXyBmIQUWCBmxvmFlAac11hdQs6n5VxF
6y47LQNob0DN7XQhpgoKmTcfl3rrDZcSSDU2r3HJgqe5wcmcQPh1W1Lo2LKw8RlWDV4P6tSeyn5G
zoYVoFm2UbibHZx/nFl/pXnJhXuNWzxnHJSh61+9is0j9CXYkyWrOMi5+LZVjo8uwkSr2uW1KdnZ
RbsYGFZFl5e6Emm1pC0yWVrlwfTPZM0Xe6zFAoNQ1+YtYt03lQ2nGCAeHE1OM3LtXvUh4DO3zicS
k9Xb3EO8cv3cXc0+0+cYmWKmvprvUBXvOfjoqjJvDbpF0QPGgOqTppc440xtxN6e7iZewSyc1oPL
7JbPOgOmkXNQLuZHJs3d1MhbGF9iBK35sePk66MbgRENUcpdQ2oql1fV44VuqFbm7cCSbJy+YMCQ
WqX2k5ntO64e/W1VUXcbmH95qmFHzbYBuLETU7EswXhXfNeK2O6ZMq2Yv3RTgl5hUYdmfB18CdXV
eBCF5a0twTikKaAFwV2e4ap5am8yIxWWcR4JPlLIKexewAdBJVTkB5nxFGl2DHwtQKr2nLFHrnad
FUNJJO0w5aotm4++5DDMpP0uc6DJvWxuTNH+Oi4gwSHUM9EoXzPxxfOlPYAXz3xkngF+DuQCMCuW
HBuevGCCegbozBGM57wX0FOoC12S1kUcf2RT9dYu2a2LCCEAH3Qc5C5vp9OQR290JSeb8Ui7iHPW
EDfCCrnv+y2dOm56zup605IvLi15DevsLkDAWrMuQwwb7TTZ1GNPpHuZ/7Bz40XpuAmkQXA76ovq
+XZhI1lMB2suYvsjl+XfpU4PJoONLoB1U18qhnCJVAxIR7xD08GUNuo8OR7NRWH1o1gpBZ4xl+dW
r4pDE2p01LyhAbbTP0HGT3ahfcolOpKJcLDF35Zhv1XBxeDVk+dkxOFa4nXNR0LAgxHWBvjKmDAm
zkdqgfEuQrZ+Ur627TolpUE3/YXvn/q8PHp1dHO7Zed5X8uegcTOw9+48PTi8WEm6Qm2OLLsn5iz
0XHSiwharSlbzVHInMplxsmohL6iJe53JIzBR1FvZgRbTMbLCHSihaubJ8x65vkqvE/OUSAtauu5
/Ji/i3yMuh7YLD2QrMN+3bTmr4bOrbY71s81hXzQ0VK2NhejBXZ7GLP3tmesNtYshQiIRTGTJf45
WMDmWMn04bVQXp0MQG7JWN9iBoOFnYsKJGuGYFU6b0vWLGxMk5cJbCS83564njwS26LQoVjyOoBQ
KUzAsBz98VjdLPexRCyZS15DWUy/RQ9XhaQ5I2hPeSTPw1gSC8IZt+Q8u8udRc2b0/d5MAAG5b4X
XvjcEVrfLtNfz3TgNKbjQbnlc+9TpmODmftfWcZpFSoG+RSO7mjaq/4D1swqDuAN0/qDSb4mCfyp
5aACY0UmIp5H5D9kherqn0eeMJw3VUuCaFkVsZyTvoBqoBIeY8RZpjwAailwF3WPsG4+EAC91x6q
xnpnkw7zNHTme0KLnv8LfQIYFsVGKXZ/ciz4Isxw0vvBE8ABfa5jsYm0k8fUM3qDc9FLWnSbuCah
f0WYukUUnISADJNNNKxud1EWfzSzh2dL8BsyADwd2oJhVC+oAUHs9daPY+YnzDQjYLfwTagmAXM+
7wqPH1wy9wfMj7lJcp7qnWrXNU+Up9FpWRr43qUXzp+rMRYMBBo8goFR3RYYBmXd9pQ+PIBVfmqN
rV3Ln9ymDtFcxmmY7lkBeEXjWT2EAE3SbLNxvEzYPIZi/K0PCcYJ2PdwK+OidVn/Bi9u0xzNHDBQ
CqPDe27RuQg4kZ6/HPgA1xKbQFk624Cgv64vIQZ/+pP3sai/NYzTwQ8/WvfZrHRdHIc/yWCwP5H9
Kud/Th+QK+rvMb7sskleSrTpOWGEwo6OBGGTFthT7/qB2BcNxF2RHqvlKDJx6hiClC048lmewgGh
bi7ZFsMkoPJ2y+zDw1ughu7vODWr0cnWjhaCp/PvIcWYmbZkj+d8R58FDCG7akgGn06O+juH2Wdk
tkwN4CWbA5t+9KrVskUVuVGmvS8WZlALNclcw99ApsqDm9imzaCfBTmTB57QJO5pr5YCcxKxKjBg
hU2Lf1DqPgwbJ+ywn96YaLnqqFqSofNsZzreNUULk4zdcWjk1YDthEcwLRmB9QuKOtgas41DP9rL
oCLLz0VKDI45RN9DnkcVZrvBJWDoFvKnlwCHzVEVHzGA6iVgsdjmMe4IHiMW+Qf9+JrF5bNySGKZ
++Ep5WQGQrgaQ7ixGEIMinjvNZ9ijlw59RuX/irvCQtrB1hECLFC8zMKvTc4uleCiOS1qqzTUiXP
S/3ugZcE401Bt9HKriXq32CPOvgafwom8ka7p2CjeA83OgUKzCpwCrARUlxFzuMyRI64UM+0xsTY
ogPCo3H3MJJrmQH21+sX2T2lPXqL/7F0XsuNK1kW/aKMgDevovciJcq9ICSVCO+RcF/fK+/MQ3fH
TNxbJZFA5jF7r+1U0bYvCxBTabRtB1BwrI40O3A4YxdjaT+Pkt/JswOUQi2/wWQy4eYtYQrBJILa
qCh/ZsJSLULfaV7uIFSAwkwaNqGZoLvK/WAWa1N06uwY/ZzOx2jTmd6jes2IiZBes/DNOGHYYh2S
0T9l+KTnqPrOSBMTJZkwns+5OfYNyGk0JGlxGR1ecmOcrnGLcSpDk4LrD81Oui8Yl+yKaDdqziOy
LUQOHdP8jn8i7ZJ+GUt41SgwZMy7mNTsDJI3u/4W4l2VcF56ryDKN5a1N3Ag8TaHTMFqfeCE+5mT
mJxpRWaCtlJ1t/w3Sb33klyngw8Ys3EBdILwlLTIaM/apaYSPlPyVgqDjWHPA1y66W9d02OgrMZb
l3rMxDLBzw2OzTQJQqw+RoCKA6mBg/bb+PLA6gTOB+YHw+t3rVN5yyxx9TX2vmQlRQfVzngOnGmX
a9YmoT2WyYuw3jE9FO137ck1Bpl8bYYJshHvmFbTM2saDhihoEjIsabkEIEkReyv/aPkutfU0G1k
XnIF/hR/npdvQrRq9UjJEFcgnZgnFYRlJE26bgPjiz08H3y2cspdjZewSNY+bEG+7AwngnbCaax3
KJiGk9Lo5gBBjHsdPwowC0gWj2o0OAevKpSpsmGOALBQvqbiZZ0hwXNae+1DgDC16ckpjZPLFJ6U
XwfT1TQRx9zDMKR7u9p9+hxmrG1sUA9YSfr8HTngNih3EZNKiqRoX9r//9/8kF5JggeV6DL3lT0C
t2u99weXVSJo+6eRNApzaFeukucgtcG1ZCqBHbVm+z028kYkKpMGblRngOgOFkAyQsKINaMZchwA
8GcQfIigEyZVtKRawdqAMVmhrUfvxhCW0DRSXnJ0gHl4GPDjv7uIPmVFdjX3vD3fs/gUASkYWewn
A7owvOf49XQU8czBBlybY7F0oPNZZv0bT2vXQMuAsMIwl7Ls1ywxt1Enzo7TPYxSYLRFpRiBpuKg
zTblRAT9xWbJr9TdfI+tRZbRzWFbylhnqE9jxD/eBsjpmNabKtlk2OamW6B6IAQM8oRmQSBy3T1s
gI++b4mWdX9jXMNl8Cuc7HWsz1KQzqsQ0l3/PWXgCsCX+0ARR/etxLDy1BtUc2YRMuFL1XQGUynM
X5gd2D3S7nms24OGcdzQxUXKD7d+XqmtDGetDMk2PJh+z91b7LwiPkZauxpYxpr3EjFklb6FyBIV
KEtngFDIGFlMjGQTH2XMv4AJIHgu+/jVt6dTOyGForejzR7O81ceM9goJ+kv/dbfNAnWetxi7Jn6
6LP1tyWI4aemMR4Vmnd7Nj85OE1d0fC+6mcg0wSc2PuZQYHTwffp85R9rEfyb88zMs2EBAoJGVEW
So/uLT2YAawHrmN1aCoGVlnR/w15g+ooWWgYlRm2YbKiu/bYlW3zil46nmzAT1PEsxmuHae8kIS6
GySEg7joW0aR/KxRscz4toOe2aUT8FPjV/w0GM0sNAPtmoSg57rE/ekY+ovJfWpyCkOxD1HUaCoD
pdSfIxcyz1gLcn5d4trqi97ah7yezjbS6AGMaGre2aE8x83rEBdXBoZnwNavs6+Hyw5kItND7lfH
XhU6GVSVT9Voj4Qm+dFHTC0Fy5Gvf46I+fYIPGIUPNhsv4LK62hnNFyT4Xj07WLYt/k6mTjOzrpD
qZObJ8veAMdCi+nx5uDnilBe8k44zJkD/azNBzmgwOEFivVdk2MpQHultniCYrQzzbXuOySL5ZgG
9Y2AYtMGya1KmofIjQv7vB05SdjFVlUzfLQZ2b58zw6tfZlnGwvRY9BvmPptVGxdXK3LCGJgTAyE
zuK99xeAX1eJh6UnRClpMuEfLiWd7RQ0P1lKtqdwTlnAWD3a47roFjGu1IC9bPsrsN4YIB4wdTVY
xzS+OZPmoi7JRtWt4ZyBG5lgI6wgD8HvaFG2xSyGa39odoa4uIOlY4fnOm90ZppAiq0Q8aTHfm1i
cNTH644sokKR9l3oCfW0BEYDU4y8W10/enr3RYYGyghUT3OBsceA2828CTc4E8Rj1oz3AUlCcmzL
lJiC9zpwGZDAOs6vtXVntQoJl/7CBZOhfj1V+6omMIpJGnK+LPpeRqSN/sFcTRjt0XT9Y0lid4XA
mlnkcCa/cvE9aHByUbDSwpAwc+0YSeegb0LtXz/kLGE3Sbyt202W/mXuOjL9D2L3GE6txhLbPFPe
IX0JPOsswI73UKvVlZ1zn3SQpfXglMONolRgwVbgMPD4K8B3F1fJ6rWYmDg2a9UfQ9f2k0MW8/2n
bzmobJPO0ZSEIps5lW7wZLUk6Fzd0IN0R6PLFjOfFq2v/Yz1XUSPvR1Pryq1AMac1P5y/NdzoC27
mKEHEt7qgEiC1x8zGbHMydqZy575aPSk53zZbWb8WPhfKRk5NM2cDWFG/4WL3nhqgP/xmIcrjQED
Oj8DLcZfCD0DBVvOQtXw42S10gW4s97FKVrEcm0FYNn6ud4ixli5WmHC5NSZQdaXnoUdE5P7UPlf
XhttI4BSEgaogI3TcSjzoydwGYDhurBGHZKXiLukNOOFXDjq24R0o/LPpkleET7GxgjkvsDMj03V
HFb/vYsjSuoANnVCYVjZpJhbJ8NPtuoDbXrWyeY9RbHpMMYjUM1x/tQ+Gt+/mTLzb++qR0IsBOBV
oxNmzaJbK92FjdIMt4EHX2ASajlIOGWxwJ+GACYZcjO4c76/VXdoNHXHjjBnO40cyIHJtU9YFHXt
/NuWkhxBsvWaXt+or0/4JIr2G71S6W6dgS6uYn+FUZ2dZMpJXFLSlRVa5z5m/J0taeH84RprG56R
jgd/oEAwOV0K4+qNGyzSmHbS5GxYf43bnnUkoZH/HGLN5QBISPULTg0hLCzlmhimJSWUnPeIsL94
tob+ajONcxSvpnlHkNsRX5gxFslqdpwhMQwG9jGBvIl19lBkLLqWVenRSKxSlbpoYEfKKBXKRSCx
WHJVoaqnUMYtxcTj3gDHtW3zWPk08XlGybzh+eHv/60SINrUMEK/FqguC4bJEd+Emli66aovmIFS
wfGr5PQ7uNx61kH0WvCNrrzaWmEhsJheQriFGd0IE0CvXcTOX8H1GbvFumlDyOTcCB0fuWjXMNGW
+PkSYDVlvfSHu8FCmGqIUfLSLDit6vVQJ+vMAt0BDb5WWZkE9lAeCMzxqXnSuDbUdE8bbLUwQZNC
/88gqY4PCKEYLj+YwPmTeRb59Clg22Sif+HrrSLGHyQltibKxb2WJ1e1oHRhJCD+n6evqUPTys3M
6F8zmZ9NJ34qEV0nFkOmIb7GITtNFOseMWAtsZ6I9CmIGyi6RYBvq/5vXo/rRZApKf36QF1AQuQN
YDXtyTLPji4Dg2LaTewHgPEa3qO18mU/U//Y40eq+edET454vrkNiucqY5qhO+5Zq9znrn3zOhaj
raSGbWxj3Xf2d1v4XwOeEdeZtg3H/ORlT5H2xW86a/I9xO+dg5+D5amW2pgys47FSOn+BvVrLGCE
tsbANqEGeadZLQPq4ezoNRNc+Z77+ZKYWvDcuJSz5Bd6h9959YohCTJsQ8cXIr09EefzNh7rdT3H
JaK7CvvxBFuM7+gTogzu44jtdQtwr2LfCYi1G9pd1B7jCjhWOa8G0Jr2og2foyqgLLpGaYPEGfMf
d2wUTFs1NulhpkQrAoBziBEluPwx+w2TFL4tf5w1QwXMP8wp/xCzfWg190pd3hhI+NrAOnXSPjij
WOa/heVfoAsDfH94Ym96zPsR9Ls0hiDeXbwANOZai955xhVkj/JdGoTfzrXi5wc+ayjbBEHUsUKk
nBzJQp9HUphyKuq53hn2zEzSJpHSg2PWYNB5o8d8nqrk2YtwX4XRQderd5QHTfXmq5jfBpOvS5/u
i6Oo4LYWFRHAjwa1tkkROkWYmWJ+e64Gz0MsdiiLU0E4FnPjRTCtE7pqlygXwZgg22cagjJegQoF
Cueax/4LDTryK7mTJRgnqiQibDhNo9J698DKbccMiZ+QwwcOLEosZx/qFC/691yQXkvWjdr9oxPV
Cda0Pb7N5s/hsEaTBfeM+qGpNrmDJYErNGpOLECCAqYsbGv+Ac46RdVptT9RMeHQby3XJqoOemdm
KBlBI/kHt1/94gKFr8trYDnQq1lHQ9sllQzjCquTK2hC+tIjEuBQQ1rdbcEi+KjmUFmgw7x3GnsH
FJdTCs3QTOS9dRm+V762FEpAkECBVLrTFHB0yuaVF7FnHiCjrwaZeGm/Cc6htGMf2+tXrcv2jQFE
mfK34EcebPb2+14l2G2BSq1MMz4Iuzw3DSmIPmaO5J7SPTYN8AnuwX7wryHok5KhgeoS6QZ5SPHZ
pwRr88f5ZOwF3amfdnG7HbVLJb8wUsHSBBdDp+tz3SrzSi4/fK73ppluDv+nG79kZLKK6bvDp0tE
0asXiMUch1vl5NtLDOryhePRQB4a0hUF05/ZvSHNMDhmGCUtojpYWsEptY+aTYrFao5uxaiqEI+R
R9TzpHIyEWbqnMyRnCCQIOVVfUNzw+PGUIk4rBjkNPEGY85Uf2uIe+rc+dapBkaDqMju7kcPOHJD
jFoLaDXv6UQM4D1SgI3ndvZJINgnfEf9pg5/kggzHtFm3PXKGIvagUf+YSJijW4hYy3uEt9mDdR/
EbzlipceijN/WcojZmF8yCiPfYw74s+0+tWYvBXuN5gC1LEekcasOJEDmp2hYtaJjiAkiFsbbWq1
4IpWnbLDZJlb0OJW859bar7pR1Z7PGcLV6qbwuBEsNcetqSE66uZOQ9c2DGVvykdfTG7ctn23Ir8
wuW3SQSeT3Z6sLXkOuiATKyE+dHhhCgrjQ17RD1oWLQAHSd0uLbqXGfPMfwmM7wWrIvq7ekwIMWf
AyPVyn03TGM1Id+yeIud2nlvVHHSmT70IZ6tZPD2kcMDEjgUZ7XiO4NyG6LoxXF6HfER8agu+MLm
N9cGY+nRccbCW1V1A33TNfeoUAW5mRpwn3icb2ZV3fAyRq7z6BJ9aXHBxG2Y4Lzu/rlfdcl1M387
zYeW0JtGWnypJ0YrNSNXp/k2OIf1geGqmEq8uo55CWXzE5bmdQjbP2jHL5blsigvqnuq08D/Y0qK
5J4rydoTWXR2oaBo8bil8GL4dTJYozrBw5+/bScEPQPVBzHcsJXuJpP8Cu1L9V6Y2ypbSvPZC2/q
4OxrOLikDVOFxiF5zEhHy8Fflgnmn3zpmPMyKQaO1hnEq3EPJDdTIjGbRmcPcQ6B4RGywhl/oDfA
e7GSY+5d7ObouN+aN6JywzG1gONChOpEz8FHF+8NI1N2b6oImLrGXsxbTXSHMqJHYx9+bDWi8gQ6
3wR6iNym/DX01hhPVkp4mbadyvzJ+ENTXE5kGho5JFTpw+IssPOZWU162AyNyGMpp49ij1KQcw1i
MUFX6hXEU7SxEn8FgDM/JrpPKlqxGdCFc/CxMdVNFskV6xhyQZnQ69UtbhIcC2LbJ82GWNSFkLTv
ROUWFQHgwYv6PQdrXofcWYEvTl2VQDcKjr3u85lGaBw7jNz4Pj2Y2Ss78a9V2GwMmZyIbf8V1U8U
E8ziqPjHeZcn4a11jmN0MSaSoJEha9hhQDJ+ZDmvre3DAWfCAIuIPLlY0l4Ob5H8TuHJT8mbyaY1
9zYN9HvC3wCdgqoEVO1OeyZYpF5Q2830IaOQu9hML3ATVnNavNiwlUDUl9fWr69ui3KAz9yth7Vn
Z2sZI2rTLSIgAjAYdpV+yz6ip2dCNCKgd4N3O+5WZdIC0/OvUZSdQH3N5Zt6ExiDn/2MRYJ1s5hf
yMA/MHb4SqNxW8/yemYtF/Cna5LVW0sr/Z2g0i2TlW8gaR8Q8CiFfkxkQWOuHFyhU8v4p8btAPmo
bJaZeG+9YKvp87LCi5QnyscJnVRDjdSZ+5D3P0UFVooOOjM5sc5b5Gtr9f/uc8443FsdNK5ijjaJ
NEl01o+4ZxesykmTrqaOYt+/Fm31zmeF10AsaRtofUkWZQkvhkv7WVW4DPtwZ08+VDXOSK3GHvLF
oYz2aBV42SVqEaw6ML7tRSIs4FSpplFp5EfWY8AJOW4j96r5xsv//fJjDn2bH7VNxI7BEydpM+OK
pMTyvtVvbRLw3Pz3no8uQMNwghE1PKcS6LYpOFL++wVd/gq/eLNiSrcB432r7X1AlwaWqIp4yQTU
TAMe2sZTxyHQhfqTaBMmmCl8WIZUQ7J3oZIYnLvxWT0B6qcUfBzM+fyWQBo7wGPSXdXHHNoYx9aa
t7GCdJ8DxrdUYM5crgf0peovn7Me2wauFYu9dPhO05pbAdk4GGPC25SnJ5YFuJrp0cJmRbcXttkl
DR6W2T/rRbdwZiD6Pa9cc2aBuYw4Objj+OfY6RXkkUM00Qeiwh8SuXlAPLD/0O3TYIcnLRguyNmN
fls4FibKcMNWkawgH7mXyy3s4i6MtTlbYNwjbAdtsoqnNId+Ww0QXZNeDbzT+GLIpe1C6zJLlD/K
yD1V5gnV0Ohde/mWI7syx4OJLzeiDRtMfzewfxXFF8BW9KvZoUIXohMprjFRnuiLRvJMKt0V/31S
SXeuimwdcvMSR97o3/yeVU/yBLuDH9C9lS7vbD+Z4eN0+5CG2KKqZs9/UmzAqEz3ZsQ+Jqs3msCy
AhIvWYtFxCuOIh5SmYctNr8zqVKEj635UOUUd30mAMUPSluxH+propX3dnCfyUQGB6hI2YTNj261
ytk6TyaFzFtqUVQJk4AV7w/T5h7AC4qOZhGOez+h/2FoVOrG0aWUZU4/RMZbh9yh9tznlHGjepMi
L+AwY/+NQjDLXpqCPUE1M4Go1ibnQx19l5TWr6AFmpEjDFdRj2qJMrbQrzLS8DreJvNhMJ+xiHnE
9kmN0qX8yxqVBXrJ+u4ltPZyPUBhbzpG64TiuHzVnW8frCJj9wmkb2DFaLgbp9P2YdPtnFSeB//U
tNZm0lqIBP23buVb2f0bW0R4YjzUnIt6jYS/eoAd3fLoEQ1KEB/soAkHlcX3NpKJ1pJiGSPKTtJF
4VICGd8SnS1eO/4F+pMwYLaQrNjVoAjGJYyHgpzEmkQMHVe1ONca0+v+Mc8V3XlM4ML4rOJAXYdJ
JkPrSs63UHobM+vfY5d3Fyp3c9VYmhbRO+MGPpth3I/FWSuAo3cHbf4eewfkGgZcCgLDfUtmzG+2
sfP7N46IRiM3qfuUiifkXl2qoCncx+qgSCCL0pcLbFy8Tw0/JHfgCvb2LsMlqF7AjJiWuGt/fIls
n4OjDL91BIz8kup/xpRMmvmuZgdYuSBPIXyIQQM8BDzrDHV3ZZFFi9BheFiMnYemOYVksIQTWoAc
0nZFwLiN4FwFxa80RXrKU2TTN1AXS9evdmXEyKx0Vo71QhjirrggTNrGro0IhxqZzzXOv3fYbuhU
g60Ubxi2/Dm+aexhTYY9iYbcZy536cyiDkVujhcve05Qs/aMuE00WqBtC/dLkklfxn/tST3FPksA
qHp1MtM9lCEP1jcyuSUvauvdA08Q+/wmjVGpxDcsDVvnrP6aon9ziuQ0+Jz8GjC3ODjbfCopvlvO
p8a8B7AXZuprkgFgBjXuPy/OAaHweMzXdmLMkIxliRbWOImYOj7VxtfUJZgz5S/w4vivC2sYW8pK
oAa1KP+uxHRX5V5Oz7MWEW21wFKgpXiTGT7zySStWJebdvR+RQmGZ4C9xT1rOQRxTSdnTm8+kg+k
v/771BJi04uPMvM/JkPvucQXkydeKq6fWo7rMoT7SxYQQ7q4tt90d0LdTXcLN04U1dnuYE4Z5YEI
O8rdL0kxx1BH1ZF0kwttDXCdg2da5Rh+Q+62jFX4SKfoNTpbHYwN3IpeyXYtI/xJ/qvC9KMCrBCG
/SoOLwwj8/iqo0nWuvaeWXiGkoqvJ8vFmsU7XxvylmT+oYyl/Q9oaF16sEirdnPyEdXyz3JQkWVu
8Zlr9W9eFtEC+sLORfbRwhyr6EFG1DCMt0YJxy52/5qKDMFKxZXGAFFoiVTBHCI/rX898pa7YSSw
lhYeMtsAXTAzKC4n96VLGuhT4UdUiMWTQTU7RvJqD7S7fkqoKxL1A3FehgtQKYsSnbmHi5AmaJnm
bY1a38fOcwhwtV5R+x1CciEYIWbcz/GrAuqbif0eNO1v7miMAcUP82+PISvVTgKdUYKYQ4ir3jZk
p73b7Z2mPFdVsx3icJeaB2pO1RuZmrMuCAD3/03fgXuAw1nLY1q+e8Eby9vUeKiJRYQRR8X3Ijq7
ozgAcBKba7s/dz6CErN8JxBWpTgiYi0PdZ0y7cwCKtno1BLd0bt7jWC+hUe2RfTC+raYj4VzV2el
nlerkrvEzhBJwDRSzZwB6uIRQkIFClSPLziglGN63jr2BJELxC2gX+euPvLUpwmfSFae/1kaE++Z
dtf9Uv8cVzPKSc/bOvM7x29Bw5tEX9h0EEhhu3/T+eMj7kFZVvuaoa9SZw0BwxGzX7Ye72YX4hew
JSmryVP/krMMiYeiQfVnwLMmMFvqi+ZSKrPxDLrOc+Qyw//poaeoTYYoBZRreSalliMMbY7vH5xw
12gIoPNr4PTchn958fD0V8s5WfKlAftsEKwhTCjMOKBn+27Ca50Cj7UiRY75XEw3k11F2dytkqw9
Od6knI+jh0TE0b8tVkIpKYOx159BLYfnIMlvhLsR8dgxIxrVttnCqUe2IMbJgP1g8deKZD+j1Bts
9EIG9JQ55/NlFBLjqM9NoSAXT1pA9MyeQRWzDj9E1QEGxmBeDTEr8/SjX3xZsn/KRozv/akqwWro
bAoz1BBQmMgQ4qZOwHmvRhtIgGdemUQniNvwSMxttzOmGSCezTc2vg8BwSAlGnDWZqtoTJdWc9d4
4Vrx6Hl+K2LgdOMeLcGCMbqZIuWX4r9Fxar80lAmkFtncabJEZzH5LNtUiPnbtXG2x5BUYqYySzM
K6Zvgh1Mi9joiSS5nqEc27HCYQfBI6N9sVMkzEZX0OEI5tZl1vkZOg734aoO/KYID5NR3lydRtbS
vYs37fVR/0amvJpceQgpdgxE3ap06U7UJN1cv83GTy9Ji0kCfNTZKe4C9tnGimUrrkJK9BoNYv2m
ADYFwgd1R5EsN42BSSErdfJzhtXo23vSmF9lU/x4Fi2VbhxcfBhtoC+mHgIVm2Ayr6k2QNVmN1qC
vR4km1D4aAXwKmrsx2jWqROa8k3S81t7KqluqsHfJdeqI+5LEySVcHo152YlajoE4XK8IeIvg82s
nSbIYwwY+mZBmSHZ/s0e7oNmA3DSKX9sSvIGyGNoxnsvhLNdbBsiFVDpk/METbL0h4vb5QdjvMb1
Wy+uccQZ1u4tnjH1kVdlRD2Jpq6oScUwFwRPaVH77qeqtxby6sWs7kttnVcECs73idtdCH1p+3c2
SjjBtEXYQLSkv3cJzpidg9pfjzGFGb+9AyuEfYOqTUK+bFkFK8hQYSEOE97zycL+OjPwLLLhEFvZ
3kha/MNGwH6Fz6NE1l/G4i2jAG/wB3ioDZuRXLMM9BBL/a3TwtM1QrZZvVPjXh+R08wW45Aq7fVV
lTOh60i3JOZhAN/NUpTpgopzCKmLmDsQPaUSyqxzRgvjF7PasDM/Ss9iSJfeCNaS3yAe9jSjDJyd
HjuUuOUOfKPQQRkLWm1X+ijpHX4LDpjb2CVQaxWAPCM60Goh1Eflc0iL9uQXihldMNPome8BGhz4
9U1H/Evjt7TqXtuIkQIYDgKDG1myTEmZ/GHO19IT2zWeZ4jEnKHDWtpoNkMywmx8RQP9iENlUKJj
DQK5T9DPR1uLJ89r+DrAkA3AtgcKdlPisQy2HAWK1EWcjaZzs/gw0A1iFw1SPlY+AgsXKxUP/lZg
2Wvc7COA2P+kC3YkEaqrY5ylWM/so/Qf7ERWulGthZcZi9L6zS1gOgx4fqb8hltWdmwkr43fbvPX
Bnd5zoMBEtMhlM+XM2GS3Agmt0ndkYhV5q/Y5csm+1Ubtdi6Y5usHUI8+DahaTjDntA9cF/7mBQj
oc+qzWY8sjcfw5HDdx2vM92Geda9RjNN8vhufKTBzgmQFQoOJbZZXDNY3BahxL7JyUHgAHOAboXY
4IJdDigugejqffUaaGjXTpxUf8XstMSyUa7HjkGjvpQ9cy/tarhwMIV9tT0+2NoA4GK1WHbNNZ93
iCzJLD080LgZPscZ3kacYvUPv//7NhGwUm9lOlOWk0XXpQKykjQ/040Qv2gtXK9ak23PfDB/r5sh
A7tqbxAbu2v3LIsaNiJKbkCtgOCuZiIo2tuNuq0zgpe97kDBMFlChczWwyMbbyHPGv00qFQgNNOx
ETd+M9UKdwSAd93GuxkhIGKtWANkjP0W1mWIhWOBtGQ/QtdBq3EJ1MqoXws0GjXWtJFBiFPsjJYM
FH85umIZj4/e+ayxfEhBlYsxNwDbO1CEYVWv9JNaXgZiOERIiLT+YXmI1L/KDiO4duK4VM+0ahwy
Wtc+AIBv3T3m1NnVosdT7UZ4CqqvFkenGo30CTJethgqnE/QXCagEDRD/7TJCjfL18Txn4Py25N4
oOIGaD7cIgyHs0uQse7uK3XVdNrCSVwCn4+Qi7FJwIMhV2P4bSd5iCjcSepAZg5zZISpWdvxBtPl
KpOPuvDrrQXPWmJLaIetq1sl2UtUxlOAbqfy5miRmBG7NQ1zpekFuCIAPYTgV6NLL4hwnDYVVjA2
ZNH83ciROtG7xmiuohQFucm8PxMY12Qynwv5KGcqqRKxXtRfBh12DGAki68a9UJcvmr6IbM3Vu/j
+SXY9jSPf7Eb/RqBvwwTJseCHSkohBPAzJco/qwDTy4DvM6y7F7HQ84+Xl/5DBjoJXNnO1TZh5Hb
pNNRtkZrI2YzMI/4B8V8q41g7wdUxtC7gJBkvXmLi3bvjK9IZIM8OhE3H4E/RFiDOnF++sOpsDH5
+AThcsgZk+RV0ABAUIV1+YdekhLZXfcy/Y1Q/KWvTjAeHD07Eo55ml37WZw9EbyVmH0KpKbM1Jf5
KauwUOwRlms0qWBZw/JGIaGAcYm716lCJPEy/CfFXOASJ82kz91HwBKk9kgBIiNRbglncXduyIMa
be0q2Gmtt5ldaxviJERwhjGf9wAwG+Jp9v7rHJOo5iQPL6eW73n4JRcnlrDIf9WAGA1qdKKVSx1s
QPSwiUuyivI5tuLdmLHxC+xjFqZHbzaOTRM/Y5LjkUoHHG49eZQRAKAg4YignAR2BTyBkz7k3cPD
nxD6xmbT0LYWWV0ONnkOCZM80QhNn1Zwk6RZ9oXZdho+kVE6m7Qab7Ub4gbpedqqb1UeCJRmk+D0
+8jKEJ0bJ1ADSg94IvgvsMBTFFk7lOHR6LNnYnCJuLdstkVPWYLoJjRQzYay1XZeXnymdDWCmcjs
Flt3YsQaQibNCxQqMeYBmPBxyIPD10pLgRXpVWMUEzTBVxruHB5Js9xGJQTsJgOZ2zK7kck99GnY
4ar2/bycp/Hc2Ux7lCR2qCgxYwYLepXjgogXdj1/6vFrliJDnr+BQUzjnx5VD1IQscRxieOPoIzJ
eVbD7CdTFE69qH6Tsd31zcQSexFy+zfwkXpr04n8q1HDcI1CS2aUiWQZc8o0pvMRjpjvkKIsLGvG
oB0l2WF4Jqotw4MdZAs75MubWtSgjrxyqKHnaXv3VJf9e6GwF8xsSv/kI4grwdCXVF5S47zJ4mvU
bCLnBJ8F6vRMkiivMz09mxjSGhfsGj76JFxHAEh1gRfyYVAHOGO8a3h1+phgpyzdR3p1VgEv5MtU
zE2l6zFAibZUkDe3sX85U+bYeg14ewlm4di651Sos62tOv8hqnFtV9Mp7Y1Li1RvuPvsCphgu+JP
c/PdsqCHCEdEiEh22ZByh/UCxOk4nNr8sykahog5EqKWTXUyAYN9cdm1EUHxalTgZFui67H0ikXu
yVPatNBssmiZuymRDnskawlGGySkud/cEmorN16b1qU3uCCDRdG5u5rJchwayydzdo+1wZEHyzQC
Cs24MzUxVnaEoaG4wMA54woqrbNPnFaTab+69o26IGFC14DcsUZ0OqhnL0JaOL36bZ1jrtNM+070
zLeQPFFw4Fy2bdyMKbtTw7jI7oBIS9ZX5nip/y/O5Upxu/T0vUzMjQtbZZEm7b7xwDlykrGxS94Z
6a1tYa+s2btEJn4WVXtqHXaIHvR2Vv+MyJGSZ5taIiCkUoTtVfhUoBVuGHS6/r8+xt7uemvpgVvv
ecOR1bkMMevB31XDiS9Gms6Tqp57xO2GONEOorhDyBfYuBXxmSnReZbDQWZnQJCV8kp1b026IzEx
Mg+Gk1EkXEOXi9bAJnFP3rRuo8UYv/CigC7WlW3bv+JSVndoY3JNMTTa1KWzHRkphmG7Hxy6adWZ
USmj+ur9Q1RkC/9WY1hVU92Zt7Xi77bYKogaAlnmnSOq6CaCuxwG60HUCxRuRCa28TGM2isOPVQF
YLpF3S0GEGrTWJJNDisKT2shseHz1FNZhY449YzStS2BXnwD/mLWCFlgF2/ymmZDvQEOdRrT3/Ql
dxACsHhfsj/I4fp6zwiWJq7YhBc1Aaul4Lo5S/PKcKlbWXO5vv+OwWNvT8cSFx2ZbJy+QKcY1XAx
2uFMZ4dJa55uCKZxbSVPqYE12KfJAiEZIwdYpCNDGBBj4FI+9VTDqRa98CDXUcV5Wep3yjA1OExV
3ZpQ8DdjdsTCsWuoIhpGUm5dLCnO6Chq2Zw6l7kCu4eIfYSgP7O6eEfqQuYz5KUudAt9UYkcnAya
HNFfg/igZ+EBJw8SG29rB2y0hbXyIEkVxa4qMFTvbHNXmd4jMHG1QQ8SbrMTTocudSKCrEYrWnC+
Zh0OtsndZmX2hv75lGu4QvS4/1d1M+OP3NAXiW0TFVy8JD03YXNF1uqYjjph8xaHgS1PZvfQQrLM
+WPiglKZHvNzNAHIL3rBiKoGu5FYb3ZQYV+DrV2zGmCpsW5iXm1BLdRUWDlNr7sqWnWZ9Gv1zP2P
pfNabhxJougXIQLevJKgd6IoUZReELLwKHj39XuqZ6dnetpQFAhTlXnzGm6ZlUspKMs1b/xuu/E4
9Awl/npuC6w/6UxR1U+qUHz8ZkoqpY3n1H/EYb3NmOYFsCtMTFnidmaoXL7HPZlZJ+gnC7zVxjx/
43T4DDTQwYRlekNcEYtVQlmYUGSn8HycVPguRNmxC64K8dwfmQNMAMTeMUPKfJsTk9GydISHZ2DH
WGqVWbmqQLpkmaJg3pXzjHbaHxGhaKmX+WhsJWCTyLyw6i5teW0e4KDEwLG7uDBuS/DjVOF8Ex0p
wLEYUBR0SyOgnPdaEGeuFJYMMMUXAE4lnXgFPGNyi/im1zImrS7lAGVM74pN2Gd7yzBAe65hQFpd
Ahef59r2MGsL+52pP8kmSCBNouCFn1cDCb7Kkhpqp1xI5GGwxabHIIIGE+AMlKOEYbbTAK1av3WU
HLrKIU6QQIn5s2jpuSL1xkfbyYwp3cAXxt3lEBayFKyMkbXLkMG7lGq+YpWF4KQ46rYjnyGiTqgq
+vjBT9rsIAnScE8htuFas+Sl3GweEc9DWTCgQY1WZ2t3Vj4NHHMsp9lYKosSrWTBstp19zbDQa2M
n1Tb9fPpa0ZPkPCEFDQOYvqVQnO4tNFIF0JUiwMnuMReQ8p2ILra7lrRoSW6f33H2WL/xCA+JFES
sjDSiyzVwY0JyaBNkGfI7Zqt4r5ojHKYjw64+hEN+5o7/aUX9TJupO+h6stepld738MvwrNxnoAP
Lvk6A3RfDMHpAjASAMASJnEszoMV2eVzy6d6qkKM4HGH1J9MnT2guxe0rHqsXarkq0BObKmcoP7R
lZ3f5nsuyhy86WxzJYZ83nSjlhtQoYmPlImD9uagE5K9srxdAUFCpUb4WeTrRpAUSh8pYgQieN2z
+i+5t6jByYPfT6zd0iKtAgTQTOMNGP83ZMZSmr9yPBPpNdIL4pJjFe450pbmN4PXHHKG2KflqfFM
NogET0bN2fQG/qDFp4XhaAhD97zVR2I/CC7tEzylcbekm9PhiVSkqI/VXnTIqedgqYXvuMyudCx2
7OCDjT52xNFTVD8sdKzg2y9DlxnFeJdYnIBQlWIJKLtQ3Mq0ZGYxUEGZS8uQsvm/gFHlzDHlPMvy
uozQUGYilrmJIcdCF276YkPzQLdv7UwUxuplqNR9wPDd84yNUcEXll29RgU0pZhGZ3/pYJ1HlBkD
nAMN+ZXi6P/M1wsN01ZP/9Qccw1l/Ylvu8q4Co6hrQrZoXbTMUOAYs7R0asVnnFcVc1pC3S2HKLi
WvbRo4GGG8Vm+CStOHL1KdSGnxHLnF7bGgw3XYcx3hiR63tO2SzjEbvSypWf0+REllbt2yxNzvhb
Q+VR2TzrXCOgsWTrwrClPg9cYgtvy3kkZXUC12dxljcJJYS8UbF7RAfMIBCSAaZqevxHY2lzb7qM
puLkAAyDqTnmQovR2TYVVpIUvqb6IW/6AE84I2VqDHxYbErlFChv5GBscPwhUdz1tU7sXfIHQjHw
UAAtqfTDwN/AArB4/i2DbVhDH0JSb+DINghftCh5MsCHDsMW5PS4uqWIMTyt9xlg5q+Dh4dVQdFD
uGZD/lWM6bHFbnUsWC8RyjARQ9SBQgMHWxlsqqHmkwVMi0WDfPIHToxsXdgmeptfMnzqm3gdZNM2
xcZU3vAqgFQBURAFTImEL42xpnf9GdKKwt4HxIdyB6/eqv3EWI7HqATYCKL4EjavABEoV4gILvhW
Lm32WKffgxKtDcLaBEZasDnYYGGlihVsrnVrameNdbSvoF2C+/VGc7PrDtIHaY568Gql18yOIWh3
LdPDhjFWC84JiyZfoWaGWdFscNx6mgxGbvOOVJQLliYdlCv4rm+z4cB+3BSAnDIs1WRj19J+TbaG
nFK3w3CSC1pmGLtMPiwbzaiOk9ludP3KvwULS9mcpD16dCnI2RBGueWmCwVsvmVIyiPeS1sGN1Dv
2ES7hoSGKDubabR3AQbcxtkV1pOVdrtpHOAw4LWo/0XwYvXuWGnM8oF8PIKieiJgylF9lmn2OjZX
jUOKu20vKosQQXLb0nDN0YxC4wSpfDbrJ4KIbZHK62KLp7e2ZFgvSD2IpVSqc3E4B8SwjX1/LMLo
C3npoSc5Y/R73DHKRv+RqQhF760ro/RbhZPd9/iAsuNyp/f9K8EeDJEElj8qsEMdFLfUvfQTZBbS
5jtG53+yUmOFjSA/w9D30mw9t6Mva22XpC6tLFeoCZeBdbPYt5EiJM5VgpiJqJZtlCNvfYXjEddQ
mWiNXaK+4QqxTJsPWTxE6HPHcrgHDPyoCZpm37Ysts5d9gFDfXfCDyMptzMUDCeqfCKHa0xIYjip
ZJ7Ch80ZKrrLHg4tskebdIXC0CmY37IqAaLJVw1OlbLekB+nc3M6SswlYoTR8JINrOctRqehwCOS
VUdaOLLro3Jhv/YMOiCshJgCE1gnV45/b4W2rxxJUMnVVVNi7AB4EVnuwei963gfaAL8pmJUZPfd
VhqWSOVBSwFspbSPE8bgq4xhV4yHBqRFqZrpML/pAiYGDL7HrcP9zsQfUx9smUgWxNAhBoPMNdJU
WjaZfutRlXg4zxb0COC8DXRY1hvOUNXlWL42BwXcjnvNR0Anlyw85rbI9yEEYASt9d6uH+m0Hwj7
EaoqM7bv0a0r5BSIS6O+GQGTOaPvTxDUpQ1JFDxMUiIzi+Jv/nSsg1d+R0bhJ7q901W4+YzFTbU9
cumEJM2Y6orSH7Yxdp1kJsLL5nr3qB8tC6+acS0vBQ9VZOq0FPPZCSYsfSrrWPRYF1FHdsZJya8x
y3GTPZvse2bDhgJiX0c0oh3mEqxX9WnphVcGtwHqy/4wGhfLuMRQgek2F3Y9+bYGvkkK+AVmwdKa
unU+FsRGoyqSfnfPGMu04i8ti+0wvage9TrlidzQJagqF83aI/rULR/ga6Bs1bQHcuPnwpG/mMDk
mn9/xM8Nv2mp+C2cnyNq+m7oz6J6HXLWvtpVj7bWYCoNRZSFdbCsUzixXnuDvR4i0nLkItMdOj6F
JZA3Ipic+ycMWVhe4Tk7eJr0OXusJJvmCdKqVAOnqgVs8vgYD+5XVt9El2MAU54avMSxsQB46Q6m
U7PRMjHX0S+pE2Sp+DmqfkrtWrGBtZAfZhTKcCPxOJJnWjX3skATQFYQDmMX4kmEUeU0q6vKsY5h
k2LrjWQiJppnooiDnutV0r7wnuHaHzQlcJPWPWGds2jddeMgcnFaolHtXYfK2xon5ix0cMMr4iEG
gIvAG240IqvhH7spgvnUgOQNpxapOpAv/pO9CrDkLYcQXcMpwmLHAJNAxDHBCoCpPnb2xhtlHURV
CC2kRyg1gqB27Ex5ph2LD4nRu2JiAoqLnH6xw3Svvk7zPhRfYcPAHrSMGXlNElYqN2eesQGy5ojQ
C4mSE6BngrAv2Fd11cDISirY4UoFiLozHjXkS7FKsQqxzDuXzrApPLxwzeyajdYtx+1xMMWLOSwx
1ZI1YyA3X+a9goi/yC2J/NhVdr5SPWXLZKRY69PehOzpNPEH0KlnBew/13bYBLnA2+bc2jhqO3w0
L6vf7D57xEP7prXdMUmL5xhbKvyUnH+FQB0Wu3Gu9l3i7Son4ggr2Cz6fE9geTMlggldDMiXEtRw
9q6QFb/SVGeNiOSOGAmZVeWgGBGdscWKuk3IvyvDuySW2DW+31H5JjSsv3AF67XGWMHoSmAGtuPz
2GfbHK/lbhAH0kKPeHQgugfeQ0Jhf7SY4Zi/NrzZ4j1kNmE0uR9o6qrD1q9tnK1Tel+q/dozg+Oh
hBehk8v4Ie9ThQgNoov47ML5lK3CXBDgRSxE42ONtypQfSeBuyEo0FPebeU3Uq2n/FfFqUIFSy6M
Tzy2cpgX+c8gg4NhkZA5W39qE+mWzk0M9lkfXFx5bK5pesKsEzLYJ3Zma2c8osQIf/R88q2ObLFz
DtgCr2EVy4wmpBy/PbOShAGlSYvNuj4zs2rbnBqR9swsd0rVvasoqawTO9EwBzXBoi0wLujCkNCU
e9MlJaEwaTHDsIZTP3Kn4iDirOT83SYTu6OOLePiIIuXhohMFkKDEixb4urp67nYIHSEjV03zEX/
RWNXS7zFd2Y9yAgKtb0ElYIKr9N2WW782RUq5MTG0wSrRozcXGkSo80YcgA0TDu1FTuyrWBap9hJ
h/pJkD/aEJqT8QlhXdutdq/xljNsscycbFkjXRdQxsKWh98uOLdhRig73y/ivmwU3Chz/hB6tdBG
sGZm/X3A5kuoAIsfW0TOvlBor3kC9G5rEo+2OwxtERdhFAbJhmGt7nikOXyP7Z9gTWeMf4adtK3M
7CI/bzKF26H4qkJxLZXhVFbOZqriLyHGZzMvth1gi0PBJoaXvPzE1z2m7GjXYnif8q85BnZI+u8h
eXI86wnv9cXA3GDSG0LAk0s9SZuZKcOWoLxkNTRba3jPK1q8hmvTYreHfRp6v8Y52UyjWImZ7RXu
eVbLU4L1VlZwodvI8UFZyLKhGk6gdsPSUxLPhUB+1yvSui1leAQM4g0FVZdKuAxpF3CSuMMGZy9C
70fPtEOYGHhVwcDL1DcsD87cNQzDl23erMsc7NBk2BC5uzhRDw7anra+ZEnAIGZC2YCKJ4yGY0rd
0TA8CMAYG3SbIj5mhErjt/Xa25uxEtQ4EiGJn0W6a2gbGMbnenWzp41ErEa+e+O4UjRWbEU831oG
yfgovE1Tz52BpBktAD5tRsz0wO6PycBfh+ZBoKKKZ2bppbFJQJ4UVg0KmDf55TXwmF3aW9lMl5mN
GqvALbncdIHY64Xzprr11Q3IfyzY/FClm94+dCHMV4R7Da8WuzRYT8lGqIIMufXwomvpUbLNZ31L
xhnMr+0U0ep1FVyuAQ7B3CaLFhsLZ0eRs2wd7CscGioPDZ8HUaFVfwXAvAwsk1Vrks3Y33l4Qhqs
/8mf5cgkGKHQwrbzY1KazVRY607tDpAznhPc0RbVqDGV+DVTSfnXe8Q0f1rk/GqSHNyYjJQjAGBj
RzA4ssxrhTxfPj0qOz94ouqSTf1bVqtmhPmdEgWjcUdBE3kKSdup2wn2AQN+Lm5j6mSJ1C+h4WmL
QamvDrdbSElTkThdlN4hSO2zWsEva9chka1u3p7quTsM5crluqT4t3KqFqCZbWgj0yDnS2pR8kMe
cbUZ/TBD2zqoCRDa43YDl83qHvPUnvXKINQ5fg/CvymRkSZU+m38Yuok+OQ2C5ZimsyhQliz2quA
9p0Z/Y+SBU9NbbA8ew86K6h6XS2e5K7TMIKldIcyFFSMeQNI7SWwo6d0d5yA4TdECbMOdcYVQ4GW
HdCNriVAmLv4v4J4szjByy5JjZAYuARVOz4xlbMYdfQkWEmEiKuSNRY9C4WikIg2b1RPafwn194a
E6CBR9yEIpcNa5r7SLK0VG1Y5aU4W1LioSX2fnaf3Q7+Js5xOR4EFr4TkWjlPDG9CTXFQBLrw+cw
JwZrk8d/JZyAVpBKipeLmd8k6CRJV5zWVdo2q1S1Dlpz6trUV2H9FfYuKnEJm/SMM2teWyinQqO1
cZuWJTZBVhU2lu8KY9caNO09wqeO+JBQib9zPdsyr51YZocIfYWxHaigjHK8Q3Q6dSFAYyE1jITC
AaeGun3kCftjck+fDP42X0O9+uuycqcH8uo458C2saLDwV1tWcSz/Tjg02wmH3NzlU0d5E6P/IRq
WtUNxlF8zom7NXAaMmDLdeYwjqgtH206bM8/h06rR4djABt1dcZ+JRjv1EHwhGfm0qA6UFKv3wc8
e1EIrQ1VoxDAbm1XkNmDQZ7BiL0RWIKQsuuCO9CROBN5DfwnoYouQYqPn0LGtTVtkozkeIIpQN9f
C+7YSrvmk7bVJn09G+T41b6DljpkaggO/oha7KqwQKXIT9E1a2JttRcXyL03FZ6su6bWW0SBUGen
W0ZsSmAaa0n1q7muEvcw9Jhti03f/ZN26Zp1ZYRzkstQZUG/XYQfnmucHHKnFNLbJbtHrTHpVn13
ow6fDo1QBV8z1vFzj19FFzIu9/SF4aUWE20BwE96cKF/e8qMiWPt953Z0Hj3T4JsRDM5jYpx+Icm
AbM5Sq/6hqifSrclDqI8FEYMrj5YxObsI1x0B+dnO5LPVprDu23lsIb/JC6ShKQsImaT3a28GbHR
Ww4KsFKfkkVzrfT3cj7DVpQFT8Y+wnZQgfu3rr6FjxcInEKU+rlR21cB6J613jqUzDfyxKj/Y6bS
kxd/Q+En+PoqkaeJaHuDmJC+006xdEYidUhT560e3e0YGhrMwVGHCo1vwCcYSLAjfnTvHZSLedVP
cYbSlXHTeIaeDIaz670/ErftXP0sVP02c7uIM+zaQ9XqB4FjWkZdkRT1PqS3bsDHAm5K+SmTAsBy
VLbrGC5rgXrZiGWikroMhtdyjnZR7y5ZD2qIqCYdBhAzOQ/4viZYADSHLUbWWKjuspfZLjdz0RNX
ICU39d6m1lSsXYIyXrr3WiV1s5XtVTv87FndAc2qhCIV4aPGMMXCDL/DJ6KdomOn0j2OC/w2EwDp
Iqt3AwNxbpu3fhYfQY/RsahLXzeZFNGdFb8VMTq1y+D1Nwtg7bNftgXI23Alq3I5NMN5xNjapfGp
cFQ22C9NHDEMWMjQ+uM5fK7xttVTd5VyBnSeA+BHptuAKIVSUYVAr9LvSR5dlKH+1oA5zZy5qS0e
WRO/2sSWCL19NXv02fZw7Mv6JwjnfdzJsI45ORfTzdzbrvPSjuVNj7lmQzUzIac1bhh7OOvEcM+Z
+MgGyZxZeUnvLVqbFYQAvJ0QLfFaNB+qdJEqroxEL16tnmaNDG6MapUG7V+FMstjIty654aGCr0b
NpExkk5SDJOpWTCyKxVvXROvK1sPZ4x2qpifAxW/gmQ85556LGPv04vpWq6p+hKY+3I8u/kuerWB
EpYEki6nxS1anP0fZYtN9/L+A4bCD2txuC73W//upwt/vV4/bxa7y/rlpVmsP06Hx+Hn8JMtCdXc
DYuf2992+/NzF6v79bqdFvtb6MM5X66rxeV0ehyu98NPvjgAOSzSxcE/XK9MQjeHw/2wvTKiXziL
0+Mhv+uDcn3xePBasfj4uOxenl9e1jvc2pbR4nbb7/dL/54vrocDorEFOaOrn+vpoC5xruPH4yAP
O9ndjYV8FSa3PuDPgzH6Ah++xYF8DP+wZWa6+Ltt9/Viud0uH/dumRrjc5NsuxT6nNHf/VPLVx4e
p2nJuzgLv1k9Hnxga/GYlq1vb/xH6z9Ofr5Y8+c+/2wPvPB04FOIxcM/8Yn5+XHiC/iKk//v2Hze
zufv/Yf8WvlrXuMXR76Q9+YcZTt59HwlB4zMY3HnLPB6/uggX8oRnPj1SR4d78q/8ndQS5ccCC8h
+lv+vf+QZ+8kf8v/eJ3v8/ZYnK74RP9/b14gTzPvw1WUB8jXnHjbO8ctj5jjOnV8ZnlVeo723zt+
/PeJ+WaCH/Ig+Rs65M2p9+Vr5Od5fBxO8nt+8JPgrHM2OEJ+/vj3ZmzdSz7RuP73wfjQYsG14zfy
3HD5OExvwRs/OJPyTHNcBqfBP3hcNuEv+efq//Bje/+5Hw7+z5UbSJ7kw+HRLf0tH+gkD1qemn8n
Tp65k7wE8iDksfLN/dEHReXAPphzcR0AyOTJlYfKfx7XG3uUHS3Y8kTCzuJDngR+DcVkwR/Il3GM
/AH/yZ9P/14lOOPFjhfxC9yQsQ4bm1XcfmnmTyeUPSTUZ2BrWzvZmY07xbj0pXm/DFIth+hYBcbZ
0q1thweOQxVHFtK1yigsm3UlM3NAutUCamzWvmPkA0gyqocSR7T5rXSedeWtLkjXKH+GeVUWJwDk
xXjE9hoDrEN4sx0DY+XXtnrSmnYRYLzs2Ic0VBbDrjLtYwaFwCbmyzVYCahgFBjhCpuv6jZbtbXX
M3NP5yeuqm1r2S1ofpHC4mpRnlzULNsmGWS+6c3LoxpaKVhRYKG6bqk8jftcK7Hf2Qp+FD3H/2Nh
0p83QFZd/2oN1S71xG/EwD+CrzkBj9Up+ZMBYjZp4yzLdegYMeHzNa/tWjys2LmqMb8Fib0b8mmT
JRTgI8EwyVieBu3gNubBHHtOmYo84jBrrS9FcjM2QxN8sl55saxd/6DSi+9ShIEkfiV398k1NrQU
JkovnUSJgtiwklYnO3Smd3UjZIcGTJiwDqR2kqCn3DRB3/Dw6qbXSlF3Em62Yhy03fcQY+0uesFI
SuL7UpZYSwcuF2KO5T1oUOSMGmkN5JxXx/soEuusDSPjlnw/0jXhfJ8LfKVlh1vrO7Nw13YxfxND
o3uTX7Q4ssTsbRmuy3IT06jzus+odr7l72SPIHf8KkpJ+mbogd0EI+BWfVGr8iupSLUdFAhEzXtT
jDTb2haUCrUBBo3RKYdSlpfBWsTbad70GC4V69h+KdGSORXDfUqahPQIAEE54HblJCMG/hdD8l5m
6wmrt+jJ7GbEdwwMEq5/OPEShw06TsJXIUecFBoMrmDIYrEP43p0P7HNRAkk+crxfuyvImXbY0qP
Zw74BF+qAk0PAgyybA4CskGuf/QM7GUxobgGMkYHA9Nm3UzZi9IWm8LWt3H1F0IQS4kY+sviDrdD
KkxM5fJsBCKFX7kkn8GV6HcK2u7ifaZtmuk1ThhdiGdQ+HJ+c9zimW/ldUDE5XTQ/xXcOTr0sPpO
GvsJRvic3SRNtCNkp+nIap4LlRBJY2e65lOGPFDN5xWl08TNifALBlNl4draXav5w1Q3DbwVT0pO
YfUZ7jHD+9KeX7Gj8tUWjR8fr6BOHeZ9qufrAtlY5ULqc+f3HAWaOW0qGJqhKnYSXighQOBFu2o1
EsMpYkhZogNpfuF3fIl4X8NBg7/t56azbHBykQ+DnjK9Cu+jjWV4rzuXZBz39RBNdF/TItetfa5v
sbvB+oNHMYC1bFzpI2XDqVh8plnbSn7MPJXEAEkAhXS+l6DqT2mnbKY4X9UljlViJv8WBL7Db4QZ
m5yYtbH+NRNyZGcz3alWriZaXwsjxd6Fw40BDUl8+OtCo8KYYMi2XkJNJsQ+NbHnypz8yoU4yWyR
EXimCAGHbEwcpttMPv2wJcLcIwmLRohRS2/9xDOF6e/Y7VliMK5J8ET4aFDSYp3mGfSz6pa8cfqY
uihuJuBm3u2UUmyJcMaIOfzUx5K5XQQ3Fi1HX56KBpyou4Tpd1ORvLIlKS2yD5Nmk0VbEOX9FA6U
fNZ70cK7purteciFwYC9e+qVdhMW4RNJGFE8P7eJwfLB+itUWAvkXiGIVVJr3dBXtQR+lbq3ctkY
3GRYRfa6msDoSSFCOuFiBcO8e53y/44Hocb/SPoAUTb6REHCrHSxdPIIjFwC5WH45l0z0B6crB5q
HBND+eFlt6YBvcXNNkSBJn0Kpl0/aQfpCNvs7Mx4+qwjZ1sZxTMjKjnkZLTT3lq933asf6n1FhG1
1XPjdUAZcXkd+b7QrfN6x1I3Zps4+kBF4g/gpRZDvbkK13NBmGo/75rsYximR51UL7pur2KdbtMa
SMttMdReeTYDaDX0XaITjQHxR0UHSIJCEaP2aXCLp29uC5h7WeK7xvPc1etmgEVCB9eYI27Y9r5V
Mc1zVnrakHr7WrKcQANJ6ruYvEWDTFmAxNjTdJoNNi63vJbC5HrhlrItExj9VPi0hmFv3ASpU6m3
Ndj/XEXsI9aQ2VN+UM28TlgHxbhBjw29k94BY+AZ4q36Addt++DZUJErojQYeHu098MGyt+tSHGy
Tgx8z+34MjC3VERwAMHaCjb1ukMFj/g10XcYV68lACLS7glOITnUM7aW/avcrBJyqyKBpa/drOW4
iK0RWLcjLSGQ47PRQzjPI4btum43vgYHBGYAt3cIwOrgNyi7jGAnQ9cdsc9mnPZZpPV6QrmEiIKJ
rYflpkVYQABa0kqutTYdmMyQ4mUeOk2TIo69gx+bwIwdQTTmG1gep4Z1sgSCFtIOsYNbYcl4KHp7
pTT2skHTCElLUizsGBPBvU3GEImbS3Y61khmf6G3zjGeVu36EE0wYfuzTrFOPkNBFEtp4NgON7WC
WMVEwWtwHmnPqfeTV/QCRkm8nszeEjs9D9aG7Z5TlhgL9x0t/KiwJGjKI60k/sD0rFl5dAOIKy7c
JB13XJJ9piFeWnIFlKtBqX5PGZLeHBBY5LgLQ6pHl6dyrRFS+bEenYL8L1Y/NBwobXWbTAyPDHfp
lSfIfFDuN5ONreeobpg0r2Azb1xOpFoA3pdQ0vAI005z2viWqmMwCOzQ3Uks9nE7YdOiWfawBIa+
DE0ANcPCxjae7SsOGNCRDaVM4amCbdJX2CZAPggLdi2X8TuEPLYuyc1X6nmtAkkOroOV91tHTrbG
g23wPdpUgzjDDI1pZHIZ9XZvcDy6zEqCOTOb6GUxSULjx9aO6zCoP/TxL2P2fAxAlzN5ADL9Tm4f
woRRyL6RzL3P7efhdy8vueFWx8LsfWl3F5J+UjjU1zYEQKlUQrsB9V9pjaWObNZKYX9QQmb3Hlt+
prVMhT6msj9JIo/c2aPiFT1twnhUgpdV/VroiKA8X1U6MuEdfFc+/kkRuJEys9q1nFaYO3fCyuCM
Gb8kMSmj+l5BZcgwVpmDdd6/Btp1JJM7MJG5IwVvpA8SrfUwwHJSoQpofiCbdc5irMIAmn5hSSDA
IzjZUDfCyJY2AW1kqxlN5FvcPDLMq4DfiVPaQq/EVuRXA+NdxLNF80EkSVziV7RzGiyes4rxltcv
TIUsZL5R1HSrNDjIkpPCwOwwaB2LNUdtwQksYL3abUS8d3RpdBzhqJfCASctzrGkUNSY/yAjpLWB
qZOWCHyfbCwJW41JmWNcVNNg/4IzMNDpTsbOEN4qZoVWKNyRGxHewliA26LXDialqcieQxZF4zVl
zmXrxqaFL8IOqcfuusfDTh0RQeB+WX7WenqQj5ak3JSMb1EOGzhcAIvEV1uHzqAgLmI3+fd0E3CZ
hPQiDpjFrN96Vd9Y5mcD7UwJP2qs+A1QBe3cTsPSrL8FbsI9M0yrfMJGUBUfyJiZI7IyEOLH5ik9
LZPkreoZ6HQkJAXaMxGdWOGpDHZW4ECT/otuR9PIuU3jTZhZR/3ipcifaL5MUKk0ATxWlGOAE1gA
kXFiykpc897Q54Me/7eQN4SEgPcxDrBNGIvkzfL028GKhQOYJWHy/5pAvM8z9Qn/fMuCjhje1BA3
5dYjjuOdLmATm2fCEXYiUVdCn9EwgLFrf7MTXYsCW874ZUjv8OCXDRL1MLIuo/HKRXTpfPINVgtL
BWJVa3dA9r9jODAGOdbZySItwhUW97AUO5orVYlwGZoge8wbyyP8JDXWqjo9Tx07Ypfmh6HSnqzh
qc2PWvjZ6AnOlcV5KocHJCocBey9kWgviUvaUIS8iQhZDL8UfWVKmXDi6/u4hmITnOzpU5vNFXv8
KtBpaMvboMfrolC2LfOBjsSmsD5WCbM73HwQ0Q4w37vW26Y6WnRh42GjLxy9RFiHPtgCW4RFjdlV
iDJUz18zivQZc6GJLKaUXBaXHVTWQvRohYHf5LQRCUbsefucKi49DUw+C+vVgHI0wdsERkDmDYss
iQ8aJxI2LxUKyD0BrkjP0QnghAdCHq7y6SehYp3MC0Lg1Yy/rBIvdbqZRbTpmY0TOhJ0H571U40Z
0OSAjhNZINtVb7EJqN7aU76EAbudE56Pb1QGm97LwQI36URa8TJV23sw7iKcIPJ/iSrzV0E8ZPzE
F+kzzmFatWaGhwoBYw8rXodNuG4+27ngGbjpM/UA0U9GgGAbnhkT8JphSpfvtJ4xXHTgATnwqJ68
QsAxUZhWY9jbP8LuK4nvmCQz63GZEbdHJT6misyuNg5OzOjEAq+SBZRIiVLck1SHi+uBJzdqM5iw
8HO4HXGYSwgzCCne++HWG2c7oTkx+6ORjTsIMdc2DfdNXz1BqyX0qikFyQsq7WCLQPfiwPzpIfPY
Zsm4rT5FBgw9Gyn6xC3KLq4yxDa2Ginh9bw31XjD/YGWM/SbRt8q9hNW4qyg0YBTjPI+wklAS8IM
LaqR61zyKl+a7OFD7FEJ1esQ8Yu0JoTwQs6qGyHEl2Z1uF3WkFMt9ClDtVXwdg4GeIfxVbO++/EM
d9zMH0WibdPaekPwAGuyPDndbrYJ6oPrwnq6mfGYiAp1W1OKNnhb6rAOA4jrYclOztTDrp6Gpnyt
STUvsJ4VlHDO8NeRfpVFYmeWyS2FHKjA3cw/cE8D7tf3VN2P3CW9wVoRlk17CD7R5+eh8B45j1ux
r3LC3BTxwtYBgc8z4JCBPnqrkXSpnrEU/vxDnlyGCZ49Vu+MrYblOGpvwckT3d510VjRqTLzTByi
IBKyr7/c7CSK/ESK8rpjv9dTGfHVw8/UFlp+UcuCx1d/DqetMevsRHdt/K60S4FOKsPBqzWYr3Pn
p6FYRfmwMGHVJxVkNkaa+aCtOtfYCSxr7PZgTfgq192lc5CMjK8C2+ZZDJfJGSFWoMYfk/ceOwQB
YUvrNnY5vcf4A8/myW3NW8z79I2+NuZh6VIjYfGxHOzirEfWSh/3FQ9E1tCS9Zdw3MbDJ7mmTAGg
bHTDBxHsqzkBgrEzAKiifbjW1cQ3yiFDtC5fpvGLOMiqZq1lJe2ArpR8GXMmhY0kZzRMv1eyL+rq
3WwA7MOdBGJxOJagvCehvc6JtBE5OiJirZUR+0+F5u0qpu+g/zYw3DBhZpCRAzft3+1aKLTBqI1Q
U8TjqaDHiVh2nAauDyV6iu9P62D/UqT0JC0oXBFl61oMx7KAeUnKF/SuumKbbHN0M4wkYxsNnsb5
giXcA2oN1t6291iyOro0XoQkaq1bCzofHDgXk1IlQqPsDH4zP2WE6tSl7pvwsi2oIsiYsfXHFaPf
EejLaJgwqiS+9Rq5UXXDiAQvMGtE9LwtVCKPw4+Zk1M1CYsz6//sLdWaSI5JmOtqIMtqKjbmFgIJ
zycTDQFtQGE7RKrfuciX7JTgWNSy9bxpOvXUwfdSh++RxSfE4DiB+3D1xDVOh7WmQfdBg1nH6TXk
jVkXvPIcDN8d1USPHW/02WAhRPx4Yka7cFIWjKVXU+ktzaggqwLvNgtfBPweRc/EN/yxea5a7ass
WI8HuPf/4+g8lhvHsiD6RYiAN1uSIOhJ0UsbBIui4L3H1/dBb6ano2ZKEgW8d03mSR5QReDwjViJ
Vdo8Z/cZGtqFlRI0jY5R5iQDPw6Tv8lk0jjVbWiHivgLX/dpLKxDJUY3yWzAu47/3AAAcCbM+/Ck
Kwi+vGxuxfDrbmK4Z6M482h7oPpXU21dEXYN5lhCcyFB5zAZlnQsVmLxOUpwIcB7NTH+gEK19bJb
Ejy24t40ZirC6zq6q4O3VnUaRdqj8DngQwtiBnUtkSoA2JI+WHAHH8OwcDxNOyr6WY4f6ON5Co1F
KRPeDLPS9z07Y5U4gXl5zBG/nHKDYV/gZMITADTdwiyVeRWGRST+WsRW1yOc2vgfsGEgrScykHyl
vHH2DG7BxrQmgVEh4Ux/5jhadbPA16csopK9eBX+Zbq8SKppH9+fsDrdfLpKT4vJKqIVSy4DmOSQ
jyFZlZ636EGUKJMfmUtYtHvsUGWC1pj2wKe/tgL2YHyGBELOfCl1/AlCixsTIdO0iCUSs/3w2A6M
cq1yI4s+UTEGJMnogbgiVFY6y9Dhqy2vNQNHrWpWbUzO2UjiLEHZsB7mOUdqJaSAO5kz6CBB4UkV
xbYwK3vo6ZRjmSAS2lmvoKdmTceDRHZJTndHdLVe9PQ4DBygpoX0003ya0BVtDzFGWOgiSOMInPj
+bwXxo9K62gitOFxPhamCMPLcsy6XgmGQQDycFfUu1i9dHPkc3U3ciVd8LEsauQ+qGQK84fcTfB9
NdcL/Gz+hIVdlZB+ss4zZtrtvLtChWZf3qJ0YZYvO8pGcQ8mhQW52vTtnkOj6/gcBi3JxhEfaBt9
Go92CTRDIDXrqlKn0c5iiilg1bAUgU7Luulo3TY3VoKP0Tfa8i1GqAxy4ZPgrqlj42KNveNa1bzR
1FPO+BSU3FdHhc/SEvuCYeQHQPoWc7bIrPl71TlS0rnoW+eRICIJEXU6mFADUTdY8qrxPabTX0Ny
tQLzpKBdYI3vgccK7jRmrnxXx4CyhyZJ1dbTN1iPCX7CEKqUzzOGB57Q0mbXIT3puBhzFOKjm3z1
xTFFe+4OAkCw/mgK7XJS3nSMsrF5QCEQaEhwP1H9imzGVQRNboLywC2StY7QsqUYQuoTtRbkgO4u
CeIOh1U4cHr6lyiqNlooMe6ddCjqGnV+ggc2Sl5eBMe8lRdtZC5VRVuDs42WaVVslJZ8tnxOFtkM
pxHhjyc3eCjCuFAshI1oiFGsspTg9z3R/xvgo8vaxwUDw6g3dgjmi8GYDgunEDv+qW2kJFmq9U6B
wTcl07tVuFOZ7XDqKLuIrO7OlG8ZzG8W8TMon++eSfSAJadhC02PPO/YaQ7asK17QDeNSUoEBQ2x
3cuhrVeGZm0tqQMYRd1D5jCzWfymKViEohJtLQs3EHPWManfbSBtFOVgwvOJURKpY29LVNyptW/b
q1pfEvXY4XxmauDuq2hTUu5RBEpLwz+xb5FwkVY7Il9bcNXWXx4L7HiWY78uoE/o8TPvMef+i5Jf
M2cFEByQ50+Hp4nGJyZNxfifCAtJmjk2ckc5ga8dmWe98o++fCQ3TVpEnsioVt+PUwZMAPDX0VHn
FBH8IsQ56kJsapuwj5mu7VEN8V/qvCVwKt+VuoeoteH8gaPPgVzoOPGrw2gn9arV8WvgV6zA+/Za
Y7vpNSKDKlMB9AO6RuOKYs9cFG75Z61HrDwDm4YhDdYQYn2Gj3xpkY/Uv6pocc1rjYAXuAJTrXLt
J3jc/PZHo9oBxqdETnbxhIFYTyK5mN3Gg7sMan8BBAWfKX5LUKFDwINlnrVQeU9BhEZO6TiNWTWG
c0H8rHR+4zRc8Q4pLgMork7oWL7/hZQbZx6rquQ8MmhJR1wR9I5giWf9qwtckFqSDZyV5E8DVIy2
sqKTMJjHVBim5wGlCAFmnTovdIP1ACa1bObj2mKCh45hLlrskYKFNjyB3ufnMfqzmK613VaJ82vG
cE3qiATh2ACIyiJCbTZ4caCTqHO6JK7vY+nh+k/QJSF9i8LmItYaLthhG1WEkSPDqPVnigwuk3wk
JliBxL6+sCl8lA06ptDcZO3VgqzYiomTSM+GsSxD2MBjWB2nThJG+ziO9x36fcETd6EMokZbKo1G
LauskHwN+CSHDAcaVYLACqbvjiE7z9LsVzJnaFcIb6KA955gnPuD31po6PWlMKLrK4OXTGJJyoVT
UfgXDBYL4BDYQUQOqzpHahSTv4TDI0HQZ1b9oiyTS2G6tjQ04MRYj0t4EpFuk3hlhzzknpDvg6eb
aHgmb7VoMhL9J0bEw1QfUyvBWO1AkMxy7xTKaOU64cRGNxp2ncSVHD+z6lBgExmN2m5FRWRD013F
9mUx4AXUOSnGu3maQQps4xOzrmVBD6UUNNZR/NWOjAElikGkkMRGobak/mfQ6bmbihkOCUoIHc8a
7WtVU7wq96io1lB++YWS+hBTqgaZck31ZuWS1cw4jWBG3fw0EKk8q8Iy5F81JuEhU5Jaj3bjU0/h
5TEgPIL9+07VCHE4cDD2hnpny0PiFCaa7Y5ptehzVO3CNNp5HZyMzkXwKlARY6xvcxK3d5L/pwR/
WXQm4A/4dsaWscD4xR0xwJwoSjvyU4d3364LhGBSzTeAINNx/RV5qoK5hnTABEKKkctgtTC00MFJ
v8Cxv5HMAqLTP5myVew2NUn0Ju2DyzK3HZ9WChfmtxprx+jwrGGIjMDbddsGMl6F740gANIrsamF
D1ApanpyJWETp8KpVv+yItyRy2x7AXY1T9y2DbpOyGrW0NskfV1oe5et4q4lRfgSxOIUZRffxBoS
RgRXx+dE6HY+1rk4IwyJMiDIM1x/zMqYl8WWPvPJndJWkrks0U2qFju2de8vRSNfxTqKKx5IhXM3
h9Ie9P9U007SXTpGl7Egc20QfyJVwiyngqpCpM++N7b9kl/0wLLCYOxjJclKEMR9kJ1SKLeShi6h
2+oNgwpXwCaP9grEsy+J85H3nYVEjK1i6mA6vAUseYb2DWxloeFtNUmOarCQwLeyxGOtr6IW4Ud1
bnFgCBnS4Q4Fo6HCFlF/4GJsg3AP58OWVf8sk+rQxMTARfWmrf3VSGqGVVecpIgEMFP34rCrW+NL
GT+pe9SKdtnwKpj3gPAaMAVOzwI5SiHCeiPZOiBzewWKR76F5LvQXOWnrmn49fyOhogAnYTItzbG
V72XXGkXB+49FSIoIRKWuyPS4STYuXAohOxRu+7c0wBAIUI10nVRPRn/uXkDX5V6nl08N31R82BK
5DqN/2pQQbL7Ed2NiO26q3t+idBENYnMNmEmS0vVRxzn8WQrjbetG/kZ8CSnoscxkPH+V9xScjHX
44gJmL8oSOMj7o6acNZSOUKIRLBtdONeQwcqgzExCybKIGz8dOJ54GSkOsy6r1i8GpzlDTUhZzk8
3JnQvYlFZUdqntLUoDPgt6GwZ4lIaBq3LXdHlb6Fecr69n+jwKNUwgvF0kK0sp2Psr4rXYcZMJ5W
eVYF35V5yOOTicxQ2ydIUkSgLkLbzTlJwZcgyOnW8O1sS2VcZrxQjfBgLf1OJm3H3TQkhBsIR3T2
HHJ3qPubBu2vJkA7I58wbc11xxWswlpodhIehCbYQsLY1BxVAXgK7CXoQxF8lhvsJmSoR+9UrBca
kBSr6e2oJILGMBYxA8iObQSRhhEc/wj9rQoPqpruTOJogLjZBsD/NC/vQ5yslQbcE4TlwiPsK722
4WAjbZwko6UBw13FvU/2gFME0c73VmLZ7/qiPqphtfSUl9QnBBoe1OAaqucE7GIB6FHuGVLBXWF0
6E4J792BrS3/xp/spl45VE+D+BWkRLkMuLgVa5ajNpkLir7VZXre7FXH914DZMJ16/f/psogjO81
j7Z/Y6eYZM/SWDeM9plKS+rZMj+9RAjTN1zNWeu3zM1RteMhsU6B/qybJxUtjPkEos+t7XemIjE8
ZJVC+JEpe5vMHUGgcLOJxEmRi+X/i3vM1+7HiCGfkb0nxmu55xS0gqXfHCQuMH3vkcTa8ngWXBsJ
opYoP7nVaZTbpVvUtj4AAbA1WiUZCXN46hpoEAo0tZ2GXCpR6N3Yx0NVRRLB8qbXbB2DLA/2duKt
CV9Sky9dELNKXC4NJBequxyyCuh3M3fpKRJeess3mXV8zJJBIuJOjSMyrc55fskRGHhYlomoN8W9
VgZI0jvQc1OjycMW8QOwaC1/OMo50JOM4ZnP18ZLJDMfSTXUmt9m7LJxVW3LMrlW8UvmV8mjU6eo
zLwFqZSzrDj18XfAdM5k7VTeOn0dIFAwQ3KvFH/mDo+eRTaU+wZrSfsqUFgbgDwhwaj1U7ZWYt+x
lRPZBFGIEv+l8VMqirjoeo6IcdP3ENKRQ5ecJgX9rIABuheVI6kSoGXIK7EgNz+M6D40H5NaMxXx
4hzdEcnKMFI2MEnt34nk9CRxMIFgQsWdxg1RQaona1oRa4gMmyy9dmgH2k/ePBr/ty6/CfubxYyA
Uk6fpCF0N7wHxpq5VNvgWe/pBYbdmBgLbCXgus4CFIO8O4qk2YH919aaTo9Rqc8pp9coVlGzqwZ+
voaADg4Y9ANZeRiiVQWHEns3bCGcO+z6C+hAxEql3367CeJDILxZtFitv/UYCStYlTvmlVkez0NU
brjEtz1jgxE6WKBaa0NiLi2/2yGFukfchQEEVyZlUzdOVorhGBcJd1lvUBZGmAyIwBCND9HmI7Vz
z/PVmb+ZeALbDlU9TFlv8xIFSNhlHQnTFRGZpKiTT4zHlPmMGv0Ekb8occ0rWF5NmEBouLFLYkuO
qNVrtifhiKob/E+2TVErwG6G+Wyu3YD3S96b6cGPvQUpiisNUHgpUKsQRZBxxeEsABBXFmuxAwMv
j96C/kuNvyBm+JNTmJGTrD47j/nJtPBnFtTR4nXGsxwCB2TEIrbiZb5uhmDZy7/kzFOzgWK8trxz
ejc4EHIZVwQLf/h4EvcIiSAN/PgOr4wFc6LbUV5yqXozOQzsJDLYjyLYNbee9Wk9HP5yuDQC4qvR
viFmBu5eY0ONzeCg90xLtMWoqwc5I9SkNHY5WWGRMDlpkUbI7lpTd+nRZbc2cqcDB6gwXrvog2T8
d02/EeUdzrNZpj0m2Z7QVg6RrmbypABnjAIjMmWoIvgNsuh74r/F+EdCC1DbKlhXK+NZwdvltRvD
8x1V+6Va7ekXurspYPwykaeTfENnTOsHJAjjGVUw8Eud4QwMHoVl5vTOyoHCbfvnCQhQEG+I4yKu
t3XH8IcRL48yT6ZrcdJOREr2j4hJUnoOiTl5icYTKcQkLiEb+BOhaxrHnah+ecVNjk+691vn64Re
v9e2U66mqb6x1S0Ss90lOetCAgYKHZ0fcl6MbnJ61dpbhiaIv0dEIm/ppGwEGxWZlkRpVkl3vfry
lN3gvSWkLYwAd93A7tCU7Zxo80ZlqropCEAr1Zbg438J/oZKJLKx2heJ67St9BkMDd2lwfQ5/8uV
7FJP7WLs2xnr9VSB1x/LB035M/DBCB5GAxbYKYPiWkKw1MwT36JG4CiD0ZUOp2nMM+QHg3x0k2qr
bA9m/+ViBTZyPKUITRO4m7H6XSflUv43UASUFRiuNHDaisKWAYuOcyVjLsyMzwMq4k0yl9KDIZUK
Sx3bdlPT3RJUlknjUkXhNSZ7o+ifEyxUNO5m0VBFbYxyqaJekyE6EUCHZ0pmUpnb+NWIoVgXAbtd
tHWMx+X4LEB7FCdCmAM5tOsnj8CPDHJmCE48mAUOQgJSpJraZNgE+bo24y8BXNfUDNbZW+DU5EuJ
bbVSh2ecI3HUDxXPTaSjGrmpXexIfj9dBOTC36W82LaeeaRE3XqCcihi7JrMjiStJsMLFgQBSrj6
WM2pGqe1/p20wUJsUTWz0SY+DhHY75gjIlGKpWQCWoNTnkM4TUCLkWi44a0/la5JDkJ/sxQ8dosy
SOd4NdEFgI6lalBS2DnwfSuCxRCXMgYKVYiu7FCJnk0FaVE6eGY6Ud9rbH7SJcws/ILolnlBrUsz
heukYGfDEOBz7tmiH+1aNlFG5qLvJSgO3WEABp3Rl4L7J5wrvTlBXZayf80Uw24RaGjgkNkumeym
XD69rm9tNv48qgn5AwWp1aHGCS11zVpMrKVGm+FH3lOSQa8BZ/rfLno2XU5nSp6BurDQvyx2BBYA
IjV9u2Z/qnjKowlFLN8s/UIo4CwZ5o1MpnoaEo/O103/ZLJVAxGGvDGDmDwr/LcGtbBM/jzrL5oc
14xFFAhrJfGcFmtiMeq/xp6tqkxoHijBMH3q1c80B0xG8N7SuxOLiwXyTefimH43OWJAsYgWkLm/
fNSVsfAvngyL0oU3e27pJd65YduQaDsVPi4DbPjyji4Q7io+urxfJ8pGlpQDNaqgsezmDE+Un3JY
SmrABXkVp1yzXma9CHiSnkxtnMzYh9j7UoZhyqvXrj7/aw/pnkQ2T4lDO4iePW+lFkTLIb2P6snX
i4WJXKSHKSrrQIWokNqLqOFzPxjjszZavjnPVpnqR829yDgtB8foq4XepP9//gUZFXHcMvVZ+Hyr
7spq+Pthx4DsVUQEs1xpdM2l1y8MBnDQb8mCSJDMzwMGEJ7srszYWrpusjDx8WrSlRM8Q6EwPoiH
YuM/roQuXxpIcQb/Fba7LkK7xT0yxX/mIFdNHEYb5qUSqxaDS1HjEQ/arTnZItF4zFTYqwVlUGk+
qgbaRJ84QsIYUt8Xwp7a2EXBOVQnKcqWdeovc+PlqUy+WkpcIPk4ShUu5ZKPz1IeuSbAhBFXorJK
GEP6omNhl+XHcoFx5tk5j8GX9J9GB3KOnsaCgEdPN9lNMT7NjQHHb74a0mEpYrsVkuTVVS/v/5Vh
P6uYbAdE+VYQngAbXYkXTVF5Kt8MLEiHH9AZ8BlNu+OIBU7l5o+xNvdoXNZkMXDwdiuZb7JnjMRg
MtbbNRoBtbOJJbq0KDFlDSuxRPebeE8hWButu/aFR4x0AAFRzoS24WSVJuSCQtkkD+tk9BwrYcn1
kqAltHyKKOkW4qhc1SDZihqT6nYXxeOm8EykuE4Rar8mwp2uA5CjuI01j5mezrRaOKaMW4WCTawP
yllSZoY/rtPyxWXdizPC5ZFwCEikuNeK9NhWQB5wt91Y7UvF4ETdPeZw0sgS9GPNbuV7hSajDA95
jRhThJfGMiTX0rPkgzms1h2pPppI9I5K+S79di3MRGSyYs04P1u46NxUSFl1tYNtNjfV/0cTsHQY
1TFkgtDNziby9mH/7GuTN/h7dD+J/B32W3kgXUf6oWAgwZssYTG2s/zOJcSbTAEq/EOjT9hMhVLl
mfCOhR2uMZ6/9JVQ+KXxX8OZlpsHxTpZJlway1zy7jiFW8/aiatBNGXY/OHv79xs6aIPMmpMcY37
6K13FbKLz/+S4SdNIWYgDkR9J1QHj92lpa0hRc88Kiaiorzqh4js73EowRHo+Karbc90Yho2DEBQ
4bNGjiSwZ2+wInjpBtGjzjJ2qg+bsF/IRDs0JFS+q6ZkvUFF01C/BlOSXhQUO7eneQULheNdOBVh
adK6HZGF5Mh1PbKfOUi6oHQ0CT2SaUqbkeWBigAzyEEZ5pcIXRgUKdyaO7n9uGm2yBFotD2nN2ZA
1PrpShiwtT4989C17UKhoIsSxaZ4InVi5rPNV/iaXXJ3O6w7yj4u3wUCPfbb7JmSfamu8GLw0aKm
havRL4BFzxPmXaJA6+YC6xjTg8Gg4v+tHGyzwtqEWktI604mLdv/S0111dfxQbCqk9DXx8Qy5hFq
xYqYQa38Bz54SRJ4ZIzHBiWaVMCtKMut6kc21JXtEA2ribNaYQ02ksTpapRh84rG2RO8Y1uznke0
CZRRUKi72+qSA8MhOXZs6k1AAGaXUOJ1W5FgwzD/BEX3bWTylSSDDqcssrIt8XGs528hijrv6k8J
47Oqk2gXfBs9jyCLcytBq0RDE6yHlrFTOKy8CMVj95VyjguHrhEXkBkcq4Pww6TYw1DpI3wOsCcU
UME6RUfU+cU63WnohBpHkG5IBxBPhNWfxv5UMgLWRjkreB4KJi2Zit5IcuT8RLAU+v2zCLOc7ZSf
E0s9ZcA0cFuQOfPg+0dD4lHFloQ9ow7Q9FZfbWpcqgmIJzH1lNCkyvFwztQBJIjkaAL3rOZeGWkB
xE32hfjlMrZEkm+wjmk8tDgsGCZ1c6ThwB4Ar+35fjOjAWK7kU24WnHZPdrMoqxBv9KS85EOR8J1
6YlaxuEhpn0l2UweZLiIrmytw2vZhNc4KLdxKC4HiWkd5VdUjMAKhYPsjdeIQJJRRKw2HnjxeOFS
vwUuwHq2fIctZDTajQmnkaabrDdXAxQ5FalTahF3gIBE51bKHPguQn2AVTt+68phjCNHjuVFGC71
8ZaU0SJidi0I+8wkZdQ8qGgXmZ8q7l+Lk8CkghgHh6VbxKlBY0T0aa3ZlrBJ3Q8vLLEYM1RiJWQ3
pF55ne3U9tVEz7J+avKFY9ktNZaP6E/Fp6wbhyB5Q6Kzu4LD3b+p4d2Cz2VV0XxqSsxhXKCXUqgQ
jQztizA14hhjfNCYh6Ap15OCSmdaEfpIUQxrLSAwZEW2GTNwQMmNPnxa4c7DqEeBxLwkJI6MMaMi
U2aCRCb7M9fuOa0v/PZ5lZR2JuziVprxPbfyRxVvhkaMWhe9kBcwsPtk2R/meUyu3Gj5tmIKUMX7
SgUMnoifWpL+IWRIOaytDgxsdIp0b1Gg1tCKCedjbqqp0udpEce2Wyo5S87A9gt+N54EwCzbthYx
iBZ3PrCMESqFmbZnhWe9RL9XzGNN/achqY51/ZD30Smr3Ysw7flNfMNaEhAWEXDT1xBNiDol7lTM
9hLVZednS1KWD4rHMLddufn/PVnH0oJZZocWkWtQdTvCYNjvBHtXdf8CwXDUYGQAN0S3qEJN7Mer
VMXvqH2SJpobXFNjyxaeQZhhkWtAeGpDQngykDGBFj15qkJmF2N9SFHfM2UdADgk2g0SlsvcSopP
g/svgplssCHzODyQCIz5veQCoeAGtMys1vRfQbjUqqMPxV5jEpAw1eh2msGwDpVprPZLnfUJDiDm
ey5z9RSbmeQMgg4fhny8CtefmA43wgb8rx6zNdoB/eJhDdNCcpr6W8R6AiO8nJsbdvx7kedcZOth
8usUWU8m2rin6Q00dxkyPUX75QGSlDQSUHSdhAGZHQHe+NRgNJjL68goA2f0qRChWSuT1JzqjsfV
7sbwuxTlF22JNCt04kdQaS/VUj5jHp/muax/6DvM3KdqRQfUMGDV0rUfDIfknv0DpBur534JAX8R
CCex7C5VpuyTngcvr7iG82yXhMNRBQAKCoA8x6siPMjvFZLv1vtFV9tAQa9XecJqPXRM4Vsxjzy8
A9hxsmhkc1uK0MAYQlNZ6N6OuscvsJKjJzPqEB3/RrJueXK2moLfAK2wuxHCQ9Nbq5A3SbZ4yeNd
TEeAxYqsA1z9Iw4axoKgjYh/xowI9imCNNpY1PxAwMw3JoBU/VOSV+ivAvdHNr8iSO8YBlh3sWXC
IQZ2uoM1E/aPAThOeepRmYgki01MQAmjnOmirjVYTRkWm0KoSIrIwAxFl+8SW8d8M1bgvPFNySqh
n3ygYATN8ccdObexwqJ3BHE9a6qD5p9I0C2wv+tMJSSgfeYyVJ+DtWmSaie2Em/AOA8G9ONwh5BA
6RZWhBI1JctnPJomY2cD5X7M4pzMWT+9AAy4mLxxHpY9CCKOSh3gRrs8Xon8BpTmpvVePQ1xpzd1
KoAZbE3PdvUukPkD64RrxQ8UgGVKSHeRSNdCjueN1Y69iiSDCrFqWytPuAqq0WVV+8u8Ku3vFNk9
WnsFqXjXTMtxu2o3CdMtsxAeFld26XLit/hHhmXPoFmtSP5xb9NyRItHJ2aJ4cHMHhrp7inyGtTU
BVOa6t2V/u2NxOdQ56YCkXF4xxrMT26HEkzokXYq0bLEVmcqzdWtESaw6csAR/rESFgGQMxw4ZOu
kF69RP9h6yDjTmLese/q9wA4eixgbDCDQ/MDZwr4j7mIhpJXTrXjlmxP1DVqtu2Q/rovS38jEk4e
VXEu5GdW31sKiCRqlkUVAz+nJ3ZBWfrRwmDoXOs+bysvVn3KO1QyI6aFP0PL4XJa8wBAtnH0ErRO
WIkETDKgISoFRhGS7xx7D7gL8FeM8XPb0qgVnYEeuRhuevhoCa7OZGIA0ArERxjCTs8lHPAbAhfq
E4+QvnruRq+65aRejJs8uaoDmlYm/d1w6tRHQywJH2w9Bo4AQZhYE9JRyfrJhG3ZEZDr83WTYplO
qv9nCI9aXMbMwZDODCxirOYS1GdFvWXmrgtAafpIWCgwgvbKrEiI/iqzBzvWzHUgvF346/Mmq8Qc
e42tZt+9YCfSQ0MCLT4KptU5phEGaUp7DprWSaACx0pyNnxtpbCis5qNK65gU3jDtxLvNMRYZhWv
VLljxxz98Geo5h0L+NBqMgZNwIyYAW8T3vXgU3JPV6xG1eaeItRqdmp5I51QZKmWF5fYk2c6dHGz
tOkb56dmeXo77exc2gSdzN4PFoEn/mr7ZC64XhfnD+vHWTSPZ2doGosz7OuZzz9myzWbcv7oun6Q
fDnv58vjCX/pwklnzjg/f89RPNx7e0e4kK0unGCtnswTnFL+Lz3AwhkcvDka23U/12cPeHSz6bvZ
2ZfLMJute/4O/tJTsXg8vuvZp5+dHHX2Orw2h/kwO5xn62C2Pp3fpxM6+dlsvpk7J2d2SGf2db3+
7OabGd9GPgMx8dr8bYbZ6usy/9tMX9Tkq1h7TJU2t/GMv3T6wh9uVhsB8ipwIkewp5+QH3vt8B/v
nT3X5gd3dniFs81NAtj3CB8sQnooqaEN2LnHU9Tdc/+bx9fQ9rX5FSZ7zxBtgbMqQHBo9FO/lHHS
WatRNm+TSyEaMccxFU+QwTHc0uPA1kKZ/xlhe3j/Yl3gxXmW6W+nWwQ6sSsrJIZuLCPDschYXTHX
MQGkEguumtQAUCYwwgGjBbBqzUPhEqaHAH2TRAKdAjHLkvhJ/ScOY45t4KKAQljHxemhMgT2hOrV
KLptKTEpkEmwFP2Bdpi+FTabTdM6SvEN3/w2Qx3JcndAsBeL8qbr4Qt43rwk9sICZh+XJhYwAjPU
Eg8YsZed2r+DehPq4kLkUmi0NzUkkDEMFFwN7aEHtifmLFOatUdAV+sjya0dOePGJLnKjMVzzNxR
6ifTkIWcorQegtUtxGXDFeSOFCmMTFEjdy0CClAJo3Qs63M9uIzVkwW92s7Fa1RId0u8xn9t/1OE
P1X4Q3ieH6jzpnyazWw3hD+F9YrSbxENY16darzQwPfpfS5FRnrSl5SstOBrkC6mdPGNK/wWWXiL
/t1Mb4Z4C8y7Lj9875tGiE82NL+L4qdnvtDsSXuLvW9DemXNNwHWJUt17ctF+1x5n4h1j/rLApk4
SilgV0yp+0mLk+c6uf/p/U/TnfR6LbBxV2SWOJUHgYn+270J/ldbL0cE9cmoTQUkBR5QJ9MBQVuF
6y6jivyfAGo5JvifVDqlFAzGeIlB5qcYDRPCDxiVDIpNdhsSa+NWXfpxz3iJR3BtFbbxM9zGTbMs
bdTdX1docvIXUcMKUNKYpcZVMpw4veYNWtZvGSqb5jTEvPZz6tTmwqnXoH/NlsifFpJtD/5izgIG
swPoVHu71cs5qkbhAlXVhRyJ4GTTlhcQ7FXxa6Gqk1Na4LeZvbMruiUFz/xaSzFqOWFke9G32v/6
/qcN0RQDOdj44S/RRqCw4/CcYeQvz5bPqfeR2788evO9CP0XsXUWq+Tw2/3fpsOgfq4d813yateo
3wLqCb4jC8bIud1lr+QVsPg+smdxHXHT0O6v2T+v6w8zroe2Nm9M3+BY3KS18cvAnxKeef32y/hl
rFlTHK1RaSPCRu1EMix1Pvu1h87N65b79KD9wXPQt+6LF8BNCH2b4WVheL5v97QfyJe7eo7Lfvzw
b7iR2ikhkWJ6Vp1aR0ZlkFxiIj7W5Gqmtk6u5NL/DNI/Gc1X8Bv/DOYm6U6MsCFlYSf5FfUfAz42
wpNxlppHJTlG454iEPGg4Z5ZHU7sNfO7zV7ZuPAubfFCRMmm3ocdpi3kYoPfpXW4X8byTqXWIbnr
jnFxcOVFnxAx/50Im4FCChgK8kWkEf4zVL/y5CHq77p8y/q7K64NPyyVnveKfDCDqJaouO3oIbTb
pnlxC7MH0BxBOYsbibMCRdEnkF91uOgtCk3GSnPiDnv5H0vfkkVGBSjjnlo3XX+OWNu1JyPovrp2
2pXFTVAxF2FgBV/ORnbAYkeoN8yHQmw/2aQmbNu54L+a4i3+NcUhJxYwfHjZgUW1VD6paL1jTSjL
Km72wD111gPHYRoAn9PyGRvr8objd5lV89Tpb4RpLXgxONY9wi//xB8EFUywZ+gpyoW0rtgyYnef
5c8MUR7BpPVcpjHD8SmS1zMPDt5Lehvo67nQXdJ6tqh2R2tFDz5qdsLWq56GHL+2mSwLtDAHILHm
KqEfW/NARCDMKiAkO4laFVhJvaLkyn7HOx2U9peRzJk50qsSD3U1CyoCR2FRANdawBP5pWOLfo1s
C+o4X2tk+xQ1wnVjUxmbcdg0xqZVH5osLlkCFCl2vBIbCqdspD1rzlwBFmBBMyKjXNgqqP58YScK
e7DqFLP/SlU+dAb62OQ2+hzXHPs6NNIGqURO0ZahX9DBWpQdfWDeCAdh46vg+9tkhmjgavU6s4S9
1xwik9IfoAbdCUVBVTLyfMVqt8yR2cXBfySd11LrTBpFn0hVyi3d4hyxARvDjQo4oBxb+eln9T+X
M3OKAVvq/sLeazNVfNMZvVbEOmgYPKqUTUw3LHFuPLdtCK4iX9WQH9lPoYXVM20HDyFDyBjNmxYZ
RV+1W30Cex4mLPn2AvOE6d96xYZEVwmJti/Y5I7874AgWU5DHKMo/ucSlhVhyDL9EUx7Aaw3WMZk
ag4zSN1p6Vs3rfutx7dZ+CTlTIhvwycuwB/B/EOk22piJdfDzMWOnw8soqu3Vq/f2qH+rZpk85Nq
X1iLt1I8AwOR9OqZdsEC7GDJmYKThVzcHS6a/UnFV8DwsylxRc1wDG+exWzdKaCfvYuEY8Xfj8lb
TyR9g8feGWbmlCS4poDLaB4q/cJy0oppDetD6YC0K7Efj0b5iovrG5HlWAOTwFxkd0j5QRZj5soZ
BFr1Hn7KUjSAy5h3s8pG/LRs2YYkOmIrvPwmqyhjeIpcHAXEEzF4N3wWiZVnYGqhVQ+OjgNE7YNB
8boFnmz29r4hDblO5cUKg1eYtVEMEyFPWTaySqgi3gwklVO51fwfh70+ZogK74hWEF2bAr81LqJ8
9N6MeIAeMil3Y/7W4aIAxfuob73dns0qXdsVQTVJqELkEc2DDYdwAvIY42r0VRlnwd/qMUoQwaYB
YBHiVWuDTRH0uyzytiMq6rlhdYjV3v5X+q/sIRAUxu1xJDSSWJ5FwOEREC3n2PbGSgZWcCs+ZFZI
bvjCoAZfwxPugPYzW4ppLd5qUcArWU8TldmN1TyoBxc4Rc2MGs8MRSHXI8O0m8n0Se1haU9sPSd5
APH/XVC6x/ZfnkLUp1zKXQQqb0isaZ6eDKywCD3GAG7CT8lBaqMQjImt9Bg7SWZiveCMJkIXyQIa
q3tN0KMvu+NEiGIy/csGtnCpIY8AR0vbvUcd1LmBHKEuP08q17TX1mWJoJg8tKja+mWCUby7BFx4
zJyM3VyS5ZorA1/w2XronNCWhcmf1lsgTZnjewH2yYHR9KOgKk44lZqSp33cIzuHhNBywIjXAmyA
yZ5AZwuX+y/5nKw1Cl0zf6nGccXcCY1IxtiCH+OyFuZwRhicbyvmpVEbri0UGIXExd5ZKNndQ+U+
YSNY4m1h3hF0wUrjtS1J0hi/x/YnBoA4JceS/YsLo18Qx9SvlJBDTJ/CzYm08RdeCJPl4aB1SVRJ
iFmg7P8RYMr449t2lwldrhlKhFefrhp2NPlygpgOlCA4hTAgDcJXn5PqK1aKAcQlurfOnApxHe9j
8eZNALlMBPrzxvxX++SG3FV4vBOuRYrKevhtDHMxdkpYz97a3yOcQ6+9STATCCSnIN6LYduXF9fo
1MBjOYVk140IF6T9VJN1JfBJSeOo8QaX2bGyP/MWq8b0SMV35U0oJbdRCMZpMgkNJrbOfIDzXBps
CIBFbCb2aG2pQ/YNVyP/X/WQ3HzZnpPqIrMvD6BKRghbm/P6yyfD6HeSuLgQ7WebvsScKA4tPfuY
Lsfwx1Ap1QigZXQks2YhODRSG40sTun0Ppc04cWwGWfVFTIQ/xXpoY3vCJwKTEnmBHeDIWPU7Qvk
naZ8aP1Pb+0tjL0GixCmlwjfPbJgLgGSCh3Ne+fsowZUbfyG12fXt2+DzVXiorwUSoGLrztDY/Q6
gsJGn7uSLJsYJrnWe6JDCoAEEs/QxxkJ8bGbtwanbRedfPtVqvHWNp/JBCKixr9Xwme2A9rOeKCd
P/mkjDPqtyB7tP7HYB2IOhtFsUc+s3ME7+NEDcqECCPPwRLuxYf+JvxpoZsxjG2cYhJ9tAOnCP9v
3q8bhKs90V5T+xyjl3e9jlsQLm+71BG8SP1GvZQcp+jaun/DfEXEulK5M5S0ma9guzs9qnhFNd5/
kOPAWMm/tQl6ZmLtb9JM22TiBKsEhftzwyTpKR9QADg2MpFnj05SapwYg7kVHnNhwa62MP9pJc/w
kC+FgzydQY9Tor1AW9iQm1ZUkHzw4k79bVDpI5X7EhSXvoyOuUBZWncL4ROHk/tYD+VTgWJjorQx
wvguBMJkfxOx1pUw8hrCYZ2Cm6fTcIBWTBrHYNNV/kYOX2g8nxBFNN2ibfRbEbNvaOnY3Xpl+gGl
lLqwu5WHflryKAfYNJW1wAgddPJMEPdKYx5AvAqSdeE4y9p5NXzeQXYmc1CtPQQME3ZmNyEMKS92
7fAoR3loEPTN1daxAuQz7HxcJk0CtFlU7tURX5EKSghYw5IDw5Bvn7Ue2f/ON/d2/GLJY1AcZxYv
3gsBmSizjhqu1SfB923mOwSEfYcU7XkKj32+t0d0F+BKyi8wzSvBKKBFYxajjlZiBa4dgC7klyPa
RWo/+CwGzHjlds7RwVKjolYsr+euzDZVbh4gMV0nSyM5ZOFR2ZrNQ9PbW5c2t5HQAYqYp6TEqKT4
ggU1qHnr2moVk4qReuRbJ68Y9FUuL4QSe28gl89HCnDe3tE4WY51HiwWEOZHFzsniRsRbeayODXq
qQYVOVzxGWB5Ryblb9y+uSVeedXZTgXRWTLtINQyGHw6Q7UR+nFj1E3+OsaK6WcfrChSfhniLqVO
NsA4UNq0WxhIzNuqLQ5e5tvcVLm6IQDYIU7vunrnMRixdGJXWobE/rIp3OceBYCkPnYIL3GQsONj
J0cXkar2pMMUsnmWBQ01UUM+t1iS/yvi/KyHBQE0zIXbpF4rUvVsIY/TCUTvfpC0LGV0S4KV1Itd
qh5tdMdmbq6d6BFC+0CRY1EjqTFzH/dPdbzOi0fp3igSIlwTLjalXadr2PmeTVYrvWccWvbVk4vY
cwIgBZQsgflynFjrE02Fj4hyuOWqxrfX9N9k0GqxvZXsPGJevLDdeShXyxQFatnTV+EfZ1ofZ6hY
8ouLBUcdrZZfYXw9ZUB6HULls/nmO3tJOcIAvIdV0cgj02tX1w+k//KZdvGN85mUmkfq8BWEGy02
X3RblYjTurUf6hBHezfO8M3mPasE9d6O8HcT3b8q24OOOi/muHM6eQi65DIL409V3EHqAcVgmr2P
CUYh3JeFAgPQvNMWA2qOxNRwVdwNLHWEWYTFS0nRa9cMnxZIYOF1s/iPmMZUZw80hoUqpE0POFzp
vlhbFhcgI0sfYps4kJs8DHdGbYQ1cFT/GuhSDPFqYqoOeeBU/DIi7acwf7G8T8P+dHh8e+BckwKK
SbSbyZtKqw0GG5/zuKAPyuSz0kEZ6HoKdiEG74xw2IGfC7h2zgd3UhhcRyr0zqT0d0G7of/GR4Yz
0purTU0eatVCyNeeHA8nsTz72VtCTDgb+aXXk+PtPI8E6fynionRLHpM1+w9ShbAAtSJAolvCldS
rIpMPdWq6snGmFygO8NzehcYcm9afUwL3NhatCwC55Rm5PnCkfSoblNEml6kr5rWgt70lRmIGl/D
8BD2Z+Q28cQ6m+z10tv7Ey1W96Klr0MH7pCRXnkwBrmnmpmNT27PhKNIq8NvNPY5ZZs1sYgMf8Lg
Hrrvs0BAniHMVFDyeJlnd+b8DcnTrBPA56nCKpVXRtMQDV8NGBtzuNZtjWU7TCuCrzzuZW3VZyjf
jXQtE8xKsMPloHgjHk8U+WJXidIhsb75Pfdd9EcB6PYj5TkoJdaWw4RLM245Hpi3a/4eUgLIO16I
5jN1m1+nT36HYN4IZkt9y7iRyBDxZjr42OKHRai6WuqULfpxzi3fIO7IT819HenPUW8weKIaZumZ
Ce0T+r8KMUt1ReFAWYfkF7uFC5NTtuBHnnu7QlpHvZOJtdEGR4tPYaqLe5w2e7RsJAo/5f10FuAZ
ClzEAyYvR6DMrY+5UrFH1NIg4gqAV9YOnQLi+OcsfUucQ5LSzmvZyrWIZiyKb7ILV63dceMjWiu5
nsRzSdagdtOj7xC1CS5AilTDHQ9KY1nCYYsgFEAqoY1ilsZdclCppAXNgsdYYBrOynKRSsa+Vryw
GE2jEUOmjNh2STRrrdHoYKLVPtm2iRmyzJlLSxLKI7xkQd7ijAfZelJ5mUTRQ6AqbjWeudz9zXqs
L1j2w4HiSuUEtl+Na+4dusDYNXcJwKCKzRPnU5QjOMU/kuSAS2v7KHpnhfgT9VC11AP3YBlQNaZb
Sd+q8ULTCX2gaVnlCjEDpo12yqZobVD+phGVMO172x6z8dP8Qa9vV9c8/gL/VT+P+Y9A58XNXOcv
QTfgO1pq9JYE3fdAPeoejVj5GNlqDSyPw/qd1h1hwTEqfoR+KnibhX4V8iee/qpx1ZMm4ToFug7s
0e4i6Vdjs63NL9aPYfvloqWRKS7ZmSV7uEr6bIPPpejCDcLkyoGsMKQLE4Gx4ChN8LbWU4uFGSGA
+/hPuMtWeMiHP8lAsLN2Uffokj8/4gUB9vvgG87klukubyTTMlZHREjGrOIShvMmWdZHFJ1mFLxb
UUIe7okWQ4D6MJzypSZBxpoJfUIJJEmxiHzqgm2hIBh4rs2SgaT7aUdvoDiq+UKqACZYBpkG5jhe
OBKrfI3lxbyoaMhCY/qJmUOwpl80Q8NHQvVCzkLKWltH9oRiI22/lDdFIr5WdSBScrVyTwuch4wH
+qvOUqXyyBNneG5qGTVYtqklspshO+YHr6CTDgzGZ4H/URnc+PsC7a9LMdDkXMw9viht3uhpunRQ
XhX/FEsilz96oD9FnMr6BQs04BYuY3BLgcmIGvFOGC8qiP+KBUec42YIxMKdX2rxGs7zRyTGQ8hb
kCfbEoKMQ0kznIQuEE221HuaR872BCWJF3jsGJy64n0etkxxVIjIArAvu433FPRhIjCcEC31DoL3
kGvRfdBxwnoOmLos3+oDjaplmxRS5boGMCMblIaglFHAaVjdUqB5TlYeRE20Qh2hgI1fouKuBzda
5TT4FOUlD/2jp/+zmYKk86F1iGpI5RvjiIWFaDMHNhdB1fcHiC+s6XFUKiOzoYf7minbqFrmGQcV
cvKgpVVKJJp8tIaASSlTcsDyTNka8SCMNoxvdOAVXDOj/i2sntCcALoLqFUE7NFwGNwc8uKWlFQy
0C85vAwcjiXHrWgXgsoEIeEmkRT1+chapvmubHejh+yt4+YjgZajU95XNaXUdBjmdzA5q5AqkJ1Z
HJIkxqYpVam/SAxUOKKzr+HqcRYsAW8kfE/EOLQFmJsaDaP1kHSmWo11Z2AtGZ0LseZBW3QabCH/
MpNUO108xTrpIQmV3JeczYhjZoMUDqAZY8B+OmUeVlbnzPIOc2W+DPFcYclB+UNWlqal18bwnzW1
94nm90KFiJb8I4nku9O9l7B9FOH0HEz2WuuyBdrr5Vw6hwE4n9cNO0MKPqpdl7HEcQGAZ+zBMRgN
FkOE7jQz6zUCPNSxRdOBQvkzEmiY0Gq0jrcfuvkaEW8s432S5ZuwZNsLs++SsXnsNeuTFSFpIejO
1GdjcpOUPdPl+JzTU5RoykqX2Fdf4OkKd9mElAALRWQvCcY6Z8BUn1r5l7fDEtfbhpSKXWq9pvhL
CYKy6aV09Xklm3BCAJ4/GM066tCmnG6YHci+gAHF7jNON04uNh4VVWmyFy2eDBnynTOzvo8ZGdbE
pocAW+MxXVcB0QNZfnA8WK0WNlFbopYy0UJHzFGMj4aMadJix/EYNg/DOBXaq83bXXjDSmuGo4Zt
eWLAp4hlNXJS06wPqfHr0qLWgsq1OI8sDUNOCRvzR0tsSmfWZ2cCulvf5/Z76t8qwivzX/7saIZH
vZjTqx39MUzGVm6TTkGObdVddKTKw3gGtUWqHgsKSwAOTUDxYtTV+NAGa2UzcAs0PoaY+xICbD8L
qkgdNzUJ8MQLmnl4sY1X2IjoJ8yQmpCCKMMzQ6TjtWEx1/cPonFNYCuN+6z2q2ZaUNW9+9zIhX73
8KdpnF2EUmYW6huwC1Fx0Zk/iv5OeZ4Sa6MXn4LvxnRuDqeUjHmGVQYShoZqEXEQWcF7o70WbNaY
rKs2CGfMebxHvv2vhn47lFA1wyTbWGR8IAyRwtkmeC5r4wtxkZAeJVv2GgVso6C153u0hs1ih42b
hrIFxdv+DNqpqYaNwQaF3fZZ019n6DNNxRyzwMht2ls/3jXWhAz3pgX6DsTecx5QCKXoKthHOgyX
2G4OFElO8jeUGjGZDUeeRyRsvYfIv+EJ9JhlRr6xS0FLeX12DdgnFOpb4SDqWVb2ZNq7BGRbZ80m
txuk5CSwl2EKS4gPY16sU8uokbKUn1SQxxbjRjzbhwiGqo6puk9GdlvDabrrIiduK1OfKP8iWKur
xs8Br9PDBN5KTJB1MLTJSNt3uMlcrMY6mpWQ7wagFlPQXZN8Rh1YVspX1gArJwWLoEYtfC8zi7Q0
3NLw9OTVtn8U/+wg7KVjUFsH4jEMwOTYMA6Nh0tGLBEILBNdYy3y3sQT3SdKhgl3INunAZhRw8mc
zsWhqqfntJ9ezTraskxY+8V4LTgcMokkfpszVo+858i79qG+ZMXfUm7jzcfPJvYNwu0nt77nYM/B
DGCarZa15p/9ucH9EHM9eAekPgSMEdASAIKqxoNmaOzr2pVnfcSD9ksWPLFk8i1HLdq5QE/QqAuO
nXS4WcNh9ptFEeDWB/0TaALABtBGXsbRFxwqxIVybsNH1DiwiSmD96TfOyNY9rYONInSkGGd1CTY
4OipRl+K+Vplf/tmSYeGZa78E8O4HrATY1OXzdF/nZyb6sct8+56w1OHwGvwLCTKj4xhu5ffPYu3
gWJhknR7LNLowVyixCK9eGa3Q1uAEnmpJPcIAQbm6Mg2ujPFZIXlzSOlUrncYlbNzcg0KeSbx7Aa
Zu8Fo7FqF7CpS2KA4ZTjxPHtTOZdyvvgD95T2u6I+uoMYmffGmfcJqryPPfIMKv6JNor/PW2h0yz
iL2VG247dN8uEipacDe528iwU75OwhQUgjKjMmOCTZ4W6FmeG3NaB9Eug2JV/bXTL7pjIpEzSg7H
rzYOaqy4/kv0X6XKBS+4qswIBWKy6geXG5UPYjwzj551uew9c61n9noM35BRL/2229dCX8QMCd2k
YWY4nG0k9nTd3Zc93Oz9EHoELAdvWJKfQq4El9Z8GnfYIzSUa2rok2dc0Niwcm6FSvo7WiIyA5gj
s89SPp6cc0+p22LrxeG0ngAT8Z9MOg1SCtehP6/rCliFVm8sil5TAxparvox2RdCYyTUKhbrpQAJ
59/7amYClW2YNFcUkFxF+IDb6DqxhNYh5RH9aZTtZWzWWfkP3PEipX/gen6BFQnhwDk2DCGqEhNg
ftEYk8cUoEzl1ha8py44GTryFOhTiA6CCqO8S/pF/zZixeHu3IIE2eVMxhJ72tgY5HLrp/SB3cab
wj1N+UdrQVql59PltOJ7fKqZ77Xfs/awZHzRHUj9DD3w2ckmfMxIGOKwWQ6bARpH0u/t8CQyHSlu
s9GxiKTkIaUpqmb9ZNVgaGXA9KxiI9Lo3zYBj6yBrrVTfvFUYpEoO7Qz3gMKbQ6+JB7pUvX6NJE5
hrqbaWDx4uTaJWtI0eUrpnohP1chStYdMGYUZKdoUu5yGluwSqbxLAcIsTYCTwZSlJcFk2ugiQdl
y2ZsvrQohUpQNHG4Hg2ELxrR8ibMjmTvj5cKCQY9ElJCZJLIsyL5H62y6a1rZSXrOh7WGG6QsSGm
zbBfkzunI/cxztFsMB77mH7VDsLqENSzNoyHlZWHJyOVLwM27NkGtTJEjGSxXD5pif4Sy5iHb97G
dD5e0S4HQJQ1/txi40vo1DYDQOd3ZEnFFg6b1RJJ4SJkbSxQFLGf0LgLGD6i7SzpI9z0Dxfn2kPb
aeA9D1HA2HyYtqOYye3OKvh7MuOtxj2eouIZ6vhksgGSwLSrCY2U960k6OSgWjR5YvDPtnhHIa0m
6dh4wDuteVh0nFYu90Eve2btj7T4l6HKRsa1GpA1/QuIRFBCs4edEa1hs6tiI2Uxk5VMJ4bqosgK
DtfHhPZLy/UTsaTLLA32Q/VvisJjiEZocBNg/3++dU0Qm7D+R7v+4lDPaAR9c0+29QtL54WCMBXN
sFDL5VKzFnWKJRCUFcFqgQ9ZtVkzS5xdXKrtS9GRvzRy43PPGy5nFIsxNb01EmM98yH33V0NcgXY
alXbBMbS2czutE0wuzRwIWzwRCXcsQT+VaBkCqxLuxemtTrIHngB+ClIeYYC14QLbK3YhWdYhNWx
pItviCQhRqMe7pCsGKXJ4BpxTWAVF8BAGQpYZBEE8a0bEdyY7p4JUGYiMyuXeszQBFagxGku3Wcn
cclpxe2uv8bDvPPZNTVMnMGVzyJ+7qZX1/qNUOE4YDyaoF0be1/LPgmpWPQlqhAmpuW/EQVySR5Q
kGhUxZSkGr040Sz6ZC16StHonilERk78JcX9FKwYtI1YmFBYFO5H008rQ/uF4rK09YnpCZeu9trM
yabEiOaD8k7faZhKrWVzs+NhQQKadPeOvJENdvA4YpS7wQvEOhM2RoKdi3zcqIX52ZXrjhBlvWfk
Q4+f3TsbUTsPpaxeKnoChUYKJlIRyTfraHEjNIYUmmi5aDxaZKznipmTGujlZg51gCxd2ququLbc
7x0FJkZ0ETBAV7MfvtPuzCUwle0SZbwiiCh5Uy+oYHih8Jp5yhGg/3CF8wsAr8J3OCimQsrvlLHb
JNScaxXvZjggf3Bd2J7pieVKUB1lGbM26jcR3kQ4Ztq16hjgVyvl5Sbi6MmgqGz7fUrZgVe/DFhi
Mb0kgYAv39k0nP1hXG01Y4PxZklnjiSmohqpnwjC9oPqiUkiBfcIeAtwErY9A09rmHDlTvGiQwPq
lc94BBkf2Ij3gjla2yMCrfXM/HLQqUYhnWSmkky9a6699MZiAzSF95+fMH+G5pFKEdGUfso6rm6m
bFS6bCa/5xrqr03YFRL3Yj6WMJ492nMZ/uk5b3jz0nd/OhKD0tT2McXmSKNuVByBnrnXMDakyQF2
8Yx8s0Rpqox9if9phAeyztcaTWlN2iJyHyov5U6OkRYbOW1HflSojsAUDOJVQVSsmA1g9YDvQ3e/
tH1mbPpfkAwvH0BzFw4DHk2gHUcIKAWGE7SIgRuxRB2JgT1GrIwsuBWIyVK+S4/fRpaf5fSuvk0r
O9PiLxQNQRrddrSsHbMPNp81CxbXIeeBY47NhZ7dsWINUBI8+dOSYAJtwwNdzdVAngMhkRefi7/W
34MEmjzX/Oyv1FXCKsDMPxnbFfw1/HFL1SG2QbUwTCzffo2aopQrUfyzwg+do4NPWELytK+Ov4Z4
GrpYrkL06FG/QUKU+swIEFfF/qdf/EqeW9NQ+zV/K2ktOQl4cUOAFDwVrIz48YzjsWC3+o+AvRy+
mPTO7N49viZ1uDkUFp31q/Eo4IKDjWhs+tkCj7lgtrvLiGLk1aJDYiU4ctwXvGy2biyk6610FpYT
kWRIAbqcabcPEGX8E/5KFSvAup5GkMAhbWJNRobfbqxovBjOFe4nby/Thzk6jix7WCKsB/unRRbK
/i1Hi+f7Z83SNjwqIR+tzVxSYiBUdY/XRito8+9gwRYjq2ItqJ6lTF+r2uTh/LCoTAyQbqUiQSES
lol16b3ppObgesxsaZruDDhwyaHJMMxlXUQHtLCGxZgdFHnIcA3MzrHHfDByADD3CdxXiwgtB+Nh
DadTc+QhhpVretRnosx36bQucl5nluJPulk+56Z+q80eAY7gEik34zB9hBkBqGqUXxvExgOFjKij
JnRZdasD9aDp0XnxrTBfDkFx1nLkn/a07uVS+g/DSzcu7vMUec5g45KtGMjAu0XvXCIYUlpMILO8
3rV99WNy1zymojEtZ3rVKceRPm0QUWfQDMxrM9B9u/BrfTwLTY69kmLOoCabe7LdiKKIDd47Cjg8
xzifskwxTZAAULiw3VSzSQ60xkPqY7BCrfaTG+xH3dh1kvjpokK41uxIB6d9N5k5EiScZvlelMgj
CU5tVbZNz7qqu/YRvm7BAq/N/w/7iIF98GoU7C60IHlOhkcDBm0yPsfe3Hq9t9Yq/01iptPecexD
2uHc8fjJ49bRbp3H3kov3sk0dynYK+c2orvMSfyiWX6WAOa6jQFMsAs6Jhi/ClDF4clAfG7ztTuQ
5zUwPbHr9uhU8Q0yYmOZX6aBWjanVILIyFY5xTrBplp8R2D7pSAXhhqjAQghKZdEcoJh9uz0LJuT
Aj9c8FG23VNd/03jUgo+AubL9hDuGYi+BUOzVmgeAtzBGTkUJ5oasJu8euS/HWPxnjDf5nEd9XpZ
x/bmP8CB1p6iEEuVhV31d+Dr0OtpN7Pi9PTmYfcv6OLHNFg4uJ4S+Lzy2JEKbJrsXIvurAHYq5ko
T/nBbOiljpVWrWtgM/Xw3FN64M97dFwMLkpsjyCCAncPa8qt2wCCc7yjbxb/Rcip6QKNQNEze0w+
5p6WUXuPXT5AWkNlZWT/J2uDjOAfkbxEkBcGQNzhadLeFaGiRnWoqDm9QKCJYMldRjzbnUAoRJQM
7BFgJ5LlZJvD5qEBYd0tqz+LDbr/bVFLGrS1TfNI6H7DLoKBNsM6hHfoBYvEvmuhxhgtXJycMcFf
ykuiWeDkcFZp7xMp7m50qjx80YRQFdTiUcX4Dj8W+RRoMpmWjFTOnNr/KUIAe886CtgUve46jshT
xBob4RgZjobzKVDXj+YNTQeoXX5kz84K3K9gy9LEzm1gQT2PlvrjmFsbe2l37AMnJurqtAFs1qED
0A5O8OOG7lUftY3OADl9mEpezb/N8gZNkrFptC+L/XXqEfQWsfXtMIAVj0B/t21qVIh6leescEtm
qCqSnAETGxubF7iQ0TrSgw9NF5tGt8nRI5eXTppfFUY0Czt7a+fyYEmpGvT4OWlJHO+ys89LAcIU
2uVnjNJhQE2SRo9OUldV5yb1Vzb4yxm8nc0tMCG56cw/Ld3W7ks88Fnh61DYM93gCpnh4XdIh2vI
UdHQE0tlbOt2/K3pL8PB2rKsbZnoUIiOFssvJgWsdikFFob/HqXzqqCNjlE59EOwLt4rDTVXcUHk
hTkSQU7ugklwmrcw42p1rDRbwDydGVrDymMPK412NWXyu83955FZd5rbL4iz6lXsEtjs8CsPCnHV
eCDZ2lMXF+fctp5LFhJSN5YVv3uCmSxNeiI3LkYXHE2lAHZBLnk9/YgOVX0U4Ca+XcDdbQs0JdG2
Mfa2HhmNi+Gktsz1EH96jcQJscqFBpufD0YjpYalEKbXVRUjzip6kxxDJON68wJ0mfEXn2skz7J6
U59K1hEMobEbCnV3D4cDxBjmJzfnfnR2JSsIgsB2QtcvGFa+Rqujm7e3ru/vC6LIvbJcxz1JfVHw
rVn1CrnFgP7ENxyYEYzVgvqqShSfNCm3DjYp6iS16vjvS8yH89gTRhlWBz10NhsjnT6SAJVwcRGt
sdXmfGUV1pukzdQCVgLgClpEHS6pAQhJr7m4QX1n5/Y3B8jaSzbxTKI89xIb9YfePoSvk/finIco
PJkBlsqi3Oc67bUeMhyOVi12CaMdUZcNN02yZUnPBXtZk5qI/S/9YE6deyvgohahC5deNeZ7me7E
o9K4YCGy6NlLgevZzx+QBiF/zQ3WaWumvnqUFl5bftLMhV2DYMxba9MMwAEhO4waIyoBDeLTaZAh
WlRNPmsR6WxluHeQOQiukPTe0d/Sm5AXRp5AAnAo6yOKfGNp9ZN6jBGKNIr6EELEulQsmwe6ZYjt
2HGL9awNyLkRsTlgcWBYB9bC1al7p1uFV6g2CAvq2FQzw3b4dLgC0zBY5OktsPBkqt4anbBuA7dk
Z9RMwUubw+WkIDMZDtZFAqMTcpIcWJLBwhrTr4layvW9FZa8CIq45nr0NoRVosQIeey0gfaNfjjF
6oV0EwVpBKKkgqQTodzReFgt4xRKTNPBbxMCEiowKZ6EDQYQs4EjcDqPGZiRsP/rG7UVuhUq2KqY
ad+TlVr8qGEK4WaMjn9UAFoK0SCg4CZcIXcOWXU1TIuSUcDWguhzbaFBJR55ECMTgkxb7Ogz1n02
n1rYEDRTuxHiW8k3M2cGGJVxy6iez3Lt0OHYzrMdoE2k0HUIGPC4S459r+2dtPyw/PKCzHOhFJd2
2L6F6cVRtEZQHXG8keDYyggBvXO2xrspJSzE18G/iYYZ/dV4kUvfeFPq/8rD1oBbjUXdskVGr5No
VGCfbbmFhHeQokMIgE4LU3ehIDS5sc56bPctQnUvOFGEmXnzrRcGJYRNxCOSbqvES5KbK7hiXyWG
b1FZb1lDX0SRmvn9Ih00GjpI5j5VLmhH+ypJwZtIW0NBJJtt2bCqnbvt3Jxb+IJ2QTrm1shSNPnN
Ab0dWRkfJm1nEtxl8xyrxGDHWGKiD4BoFJl5UBljDjpUzT30aUs3l+9ynGkW6LVEx8NLiiC243Y0
+K9Jdor5tqNL6EKEzrO/kGlFG+N8Gr7c6V3B3US9qzlYZukthc/tGmrbiC/U+M8skpzyyodegWbf
j/Yl4mI36VbJGJ2K4gzWfi9SdXRzxDd9rH6dS0GwAoG1Z30q9t3Ae8uYh/eIGCKxah0BlA8Tn09w
W2JBpaTJz1hOTgOQY5seyPTenD6FR9MxQxmfw6phbQQQF5mdHVyz2dyyE7CCrUlZKgAjDHr3URbJ
Onw1hLmWmD9Eek8VrNxl325lz4lO5I65Zd1JGczqRbD7bhrrn8+kBuill7zVMtzaLIVne77afgg9
qNz0IGGK/MN2jUMwoHyGUweUkZqA+ZC2tNihRFHHhAT9Uf5X9OVzkuffMkPjzOOaZvKlyMXWVIQ7
8iR7c4cXcg1aigW3W16rFHioaE9E8y3xw1gxyZsT28GHLZEVWACdOsO+Va0FIuOBYA72Dg45fdnF
+eJdj821H6Ptkpr36Fg9V7P3JmrkK5cIrpCb/Crwr+GSUSaL8ld0iP39rnk2KrJSkGXEuvOiSGVk
zNBDM6nS1k300Q4jYuKIAI/bZL7XdDf8OiJ5Exp6z/bRud8VIixG1CAxIvTgDmTvf9CNcA0/TR9q
BpNoiDXqR6gu3gTTQwh3h7cZPl9uuKxVLVbAJY0Pu7nwX2zekcAWqTz4nxAkkYbUh5hgAh0/kOki
1yfrrul/K4uu14vfouTVmx8B038DXPww7oDIPbFkRWIkyQ4zEEDPyFL42UXBQBLdWoiOvTCufkjY
QXakEyabdtlZwd2mk/pvkxOzNCIgLsIpphE5iZk00fjuayQHZbNDDwz4B6KK8y4NpNoUYBD/yft4
z+KtDevW5lT0kf/DEObcV9/ekZNFNnddUUZBNg8UyXqEiKKR9ybD8cLOrnzt2bUFqqXfBzThM7vC
atwCI9P+x9F57bauZFv0iwgwh1crZ8lykP1C2N42cyqSxfD1Z9QBGujb3Rf7aEtk1Qpzjll/iugv
hAbaddlLzt/U0ZkW6MU2cCFbZM4x0l4j73MgGQJn09KAzcR2gM2/dXddJHM/6k/mMwnyvZL4oU9b
f3wDyQKW4mzp/78RDm4MTBJibI9D795s2DGow4mUw3Ue+yRXwuhI0S5lBobPB7/Yk4SKTrrDa9KJ
94i541OhM1FEwJSGzDOS8pg1two1l+dzz1HdiF9ULY7PF0CK5czTPhnVC2kNN2ccUUXoNSmNPTN7
Qj295OEQ5sv00iKIxPF5EjBlDt53UrCtERNr2ox6AnzolHzPbNi6QkcrC1GeZOuAJteh98UtVOVr
pveOSx08/uZI9gr/GJqfPrQtditFepQNqU0gFa0PM9/Tq/rkSZf+YoCYcdc5gur8OaAxjIq1qhnt
ZtuCgsWEmohh1+BYq3rgtPiUp2LfBG8cKpZ81ceHMRAU5cKha1eByfbX+I24DlsAPKwZLSSqlT+z
/kIWSnsXdwwXq3U6io2HrtZntlUwbg39emOM1s4IE1DQeGspCh3/XSfuQZikdUTLn8hwGEpQ9QWs
O5jBF1FGbKS4TYQDOb39b+Azmz+TbR3gADPPeoq/JLF7KU/j+NZ2j7b8NEt/kzRfEUKpuc0RJLj/
yohhnZsNN6ifCyuXlyKuTnMXA7a69Fn0IhJk8poZ/c1deqhVIKWZRC+mxPUQAIEzY/uLdJ5TNvsb
GPscbBMvzlUjJUkbKKZBOyNmwN7WkVAYu9SGKSA3BHmMEKRBki/MDnuRaL9qHp4n69b2yfs+TJP/
v12sRqBnagF2BblqHRbwc+4S0RYnL5U3vrsCEfD7NH1U8R77myJ+uZ9WyLSvcqpjzeAKDeXZ4GEy
cZQNuvkUUfoTe7nIjVvW7+kRBfplSlISMwGqF9/URaho7iQfbMkaiGlRfbs8h3xftXdjFXEQBids
ZD7GOtuE3UfXzUujK9hMALJjaKSTJ+V4H7V2VZr3rIXrzih9ujcoY8qADf7Iby7KrVsrEv5H0XxC
gawFw9mC4F7N3lnejNPjizlON2+ypOJQ+4ajyrSX8Y3ZXapeHJiPs0kRq8gmzG6e9tJ8TvQc8zJ2
qdZ7RAVLM1Ohgkqm0PM9I07OJSG+CnT2uCx7Jn9ths5zmlUPhfSTwSez0DLBeJUbB+r658h4K1Bs
6US0GPjMMq+98JWVWIojDUpLjzSucPkPVNuxj6HN2ATzBcql7mMXMXkyRiyUmRJngECNinr54nHf
sTeZ3iv8MyFg3rxXaSTL2XwNpb703OJFDQBUXug4M75bhDsEDjODkpn/urDuHds2E0Wiz9YlRe3q
UODkQgDFcBZN8zBTfBQ3te8Fb/DUeexugrX67AX/vHEAnIekfcCLiTiBy49aAJ8l1ns+6Nah5QUW
q/DlS9OwWVPCqTXoUzN3g6mRuBvlvv6CE77w8++mRD9dntiIEmeUKvLTLjEEm21nT+W+ZkMV8iIZ
ZYrPjOFeSCSg6TMoVlUCU6RIsoP+8nlUJDOO6OgMEdZbsU784GzMhNzrGJW0ZcS40p/z1cB2o/sN
OBUVdB5YisnbGugNcjIALIixI6q6VtswUT85NJiYIDdMtOmMCJPQXi2JTtRL7iESojbsbwNJGOkA
S4/CgekgVpf+PqelShZVt2nv8FdMflW2Y4aNAGNWz94+UuYRNz0NTJYEWp66qMGcNBej9/wnBJF7
EyMQIiIHU3D/0OwAAGOXc+FNYqkpRcgwFL91Qf5dJ62VbEB4wfiz0m5Zx93Ntmgz0ja+QpWhHmjo
qBhkcHqzf5QQ3Zh8MtoBUIo12PPzDV6ZygP/0zECxVkbe7e4wgvWDnsShSL0EgLriy237sylVaAT
Ssw/x+ar7/rpheRbRhsaSC0LYTG6w6dIIjUw2nU8lRDFpEMzxLzfZwi4aB8D9VB7VRN9FtgjGjX3
RrAUiV/2YqRrxCg7oQOlEYzG/SWMrzWwB7Sr8HLszXQU5kU6W7t+HXrWZcEGE0AUsYBULZW9mzQe
hIS6jCAqCg+9ZaTkk6FobR3ucKC0ViruRVJzmZE9TPgkdmVq3v55ssdlwvIk07VrH7LmS5JrUp8G
vNDW0BzjYjwmFciPugS1xb605mB2bzzQ/JrOKWEeHNmSG57kXsx+wcxX3Jm0JFx4hfHcmeNVxgo+
lGbQ4+iUkIiVVAkGWHV4QTAHsLv2xdVI5w9v1B5FtDWGgRGxOSzMriEmPTjFbvDu2G9TusmYuhVJ
uBzike7ajv8VXLP+x5ghC4FqvBQ2SZJM/m24uJU9P+QEJYGSRjx6RghvBSnFtc/Tx4p7TK4GfqVm
RF2c/6jvP2I94xmvbZSgerA2Pa5MbA0lJ00dt6fecX9GdgwmrtcpXesi/xlSAiX8DGf3OtLB4ljV
s0c0g4TQXYyEILA+y0fCq1eRw/f32tfNzcH5ywWVJ8k5IFZicn5aBNW5fB716CEtYhBYIENd8vcZ
t0kNFN5cbtN9DdPcK8KllYu/As5KOoMJfAmoBTXeRPt3RIPEHBQ1X4oKCL0b8xbF7IzLrW5Ti+F8
bpvqghh8E7GoYdm6LCrrrpvv7QQdxiDgtPoz6y3qux7xjoJqStYGPlZrc9dTZljJXbW7Y2ZvkfB7
7R/x8k9AXxJzn6DVN+QRYG8o+KdBO/S/fYG5/TsqKE4ZKAeSPA2w+mOU30bdOru1eQ/dmXFC8lLW
2BA7WJtd8c8l6Bx6H8abmBxrCA6SOJuCHYW3MZQxKMe9MpISEyKvZbp2K/p0mwVyl+bMB1FgdIN7
xou2HGd2YD3QQTrZJALyieGKqno6VdobK9643LG5M6vNEPFZtN8m3hUsGf3ipQxNsP7VqQtunhAY
e6A+U1dpgBwn9h9WuSo99x7WUP3CefoQKfISz9rHjjIIk5eB1Pt1EEwCGsFyWyx9J9o4pkfQ54QK
0vtnSGCtwb3RLw64bVijSrhWEjDhLV3xT2NopqhSbFw8aa+UYMXhE4z6OY4P/LNIxrXXPcMRRj8B
f91J9w5aqv1IVDXS4/rQ34vm1aoIjMENadIbMIc3jR1RshXFcwti0s9CNE/ondGStV1/kSyKvElg
TP2Y5MUcIXyCkZgRNB6AbZFJLjYxeuD2X05UAk05YRAoaJHy3fWMGoZQDQeMAJTuaxfjecrPPUs2
5e40dQkUkF9w/PSoZ2IlqfBrZPgkCZCm8FR43jrHFZAH2lcclZu0cV6jEL18zwOFHjFmLNV5cuki
fOib7KMt4l3ARtceyRyCkl7SgiJ+6WJr4XXbwEjXaSDo8aDXtQ8yQnHCC9YeZOjRI8d4z1GJkHFs
6MZ6GvMNxhXH4y3lnUw+Bg3Artcc56q4Fk4Nv7rUryI2H3b6LzMj4h/47XWAxrUGTbD+zPs/rzi4
GoZaHMi5DYYnDDaB4L1pjjaq7ihBXjkPSA9zAG8oCzsKMaruePwZcJuKJjgIN2ebB022Xfj8lHZ/
D2L0Q0NLvYJpxfgMNLii5AQR6bqo+Y5nfaOP5ItN5hIhCAKEbpfTYcmZ7hxjGaLCC83vbBCU29I6
PLDtlAMUo4QVoY9GT63IPbXk1N7CNN/NtG884oyhoc+mu4REPxNkSY9rqMF3ylzkX9T0q55lgNUo
BB4eVNzobvhtMzwEloI/JVssEBQ9SeEcLBh9JS7g8D3uywduu5D2HT9aj9iaxfGwCrWdg0WfTFgE
rpdCtw+Gdmqyn1ZHPtYcc66N1DeW/GxBg5OTGXE7wKxnKqGNHMPpUdeNre0ir2QYKq3vHPN2MrDy
I44rACd47n0eGDJSElilEj9uKuMlokSGvx66FnIPuIedsXkOG+pJy7LP9VQgJIfzvnVLknMtm90m
kj/YKCTR6K44QYNapWFC7TWex57/5/B3ZOlvq9OZ8TwZMtr4nALhBY6YnuOp+coDMhEj+5pijKRe
OCoNgz5zxfVY2hHRALimkqgMsXL0+LljAhNZwV/lFUvprCd9HbaP0gWpw4DUYPRcoDIzRgfxEi4z
p13xiQEBeEdXYfnqkx2eSmyxzFpchgWMEegN4oOBxIvVvOQnqtw3i5CXwKcI9o5znN/S8u/Y31ko
yTdPOfjkXll0k1TbkV92Gv3kn9sy/ugzbduDpG02vkRz2/XbCCnNRGhDxmedp+okm2RZOYC32GIE
9JB5+c/ByzDm3bHmmh5L5wu/l8CSxO2CAEA9+UA8mBub6Ox0lObmdoK8xWCZVwosYfmu8hUqgQVj
gFYXY6+hE5APifCVf5sR/AQ4cRNKogx0OCwELCIce/dUs5czc3L3p54XmoAuLVbU6jUGLGhT5r0K
94XKdsa3IDB/YLsulloBv2j+IsvBEZgX7a20ueNBH/nw7XiLOufyP3QWA45/UY8tmtYhf1gApTya
QVsp2/1lNXKs0jk5lw5BAsBbEBVx/FEEf12PxpWsa/FTJsRxv7A0QIJ4FiTxuZB4SCSaungdwBZl
EgA66yehJO4JIfBNrP2CAAJfcbHCFO8hz18xqQTZJw23wZSRfFZ/Zf7NFcc6bHdJSw+XTJsobT4d
V3tm8okMxtv3UbWpo3gtdaTFCEAQDROXtqjCDJMQSUMO9V/bE2n8zhRAuW30MF4Y8g9stqoNkAjb
3vemxOMqSwyB4Ae+hVuSd0G7tMaYTDAT/DeiGMW0Agvwv5F3tmisPfI4E0wP5jhATCWmMPutXo3g
Jgekxgt0wdQJKFCa6l67KySTRkss9EgsnfnWk7tr/5FhP5gXZd91GO7N9YSim8OkOmQdCy2ygIts
WeBZlp4glf1Tm+6tTSgvuyayOLuDFuEPBQmxreq/PM2XiYiYa9qbIBxXfWoQDg1Cm8l2hvq39ral
t+34yxIy/BxZA/u9HRM+L/qX+hctaV91o9g4SbuQ7rHuSegt3rvkELAocK1TynnZVdU7mc1DSGIG
J62p3Q2aSqUnCPV0M5vz/6NdfL9xdDAVXgM1dM/LF210i1TULyz7LXFm7Y/j/YQdLl1jq4sY9SJU
Y6IS/Ski64ZggzDYwS1GYOL9MBAlfBXsGBaSipJMQFDXjfqr4OmqedjBKhhniw/D1dKVl/xYNkrZ
qj7VTHjvfLPIXSiBkGe8TzZO8SYh7fmsOLui38/+TzLLg6nW36zLWvAalg58GE2zz0pH07DXwXLx
0TxZY7YvxxkT77ArR95Pu/gzgvbTZR+mlgOzMl1C9wLnjiYytnDgg3QHkYP02kblXJm7yX1OxVvS
wgsnYwZHmnomi6xdIvJbo2RagjSmGqSkrLp1OD58/zTFzMwYm8eBtbV81mku9lgYIfaAkaxkuouP
P/duPYJ1v8DSasfpHrH1uuV8tdCKaTPMtC67+xO8hzFlY2OybEPRVB1VI5fzOkYHUYhPepVtF5ov
vg8xyq+Aj6ZQQL5C2X+GtrOLGnuvRfYbjlC4KH9tsJFoE3U1lP1WHKUUREStg/Fww7vlHgCOxbo8
TFh856b78LkHa5EfehIEw9B6dbCjZf9Q5jHBDlZNpVN8xumPCKIbAESWAzoZ3KPEWZdsZZD8ML19
Q8H/1/TGser07YBqtAxgKoRlsa7EuCa7U/qMTR3EAzL6lSP+oyTCjtD36yz5cS1sA0NVoDpbloSf
ZWgsmxaqZ7lqGXio7VYXnyZwwjZvR4G1IbCTDYgk6m10Xyn4Ijcg8eYLIoiGOKNKn42+oNgEFgQR
hEc7X1YIlFNsORZyLkuBI0NAaTWaL07V+sjpf9NzIh70o21+j/NDj+qV47PDQaOtoe3NKrAsJLIU
plxNkP1ckAeTvwOx76nTOoGJ5CE5w8kbkDE28DE9ICRx+ZvirEjOXtPsxQTCrnqH2+wPNOzOurSg
R9WedRaFvTEE4MoeoRSTtRFdJ1ioRWP9ayVfG0OidHg1pLZpYOH1c7SgmcIstQiLT4n/JA451+tF
sOf5TNlK53F/0+Gl6inkepamE0vw7NUXFnwHth/jsM5rjbE5QGKisMZJW+TtDmEQ2BCs1SpMtWOJ
T22uZy8KltnnX64GiZQZmV4cR3QiaB3A9KSBtcp1vPBNxkKgIB9MDSTiQ46tTc8ljQ52YGQLzIzn
HLVO8ucg+3Ph/zlkYYxm/2Qra36DjwF/kom4qX4rKnfvEKjToItyKU+ZiC7cnqU+cQ25MpowYWQM
TuC9LM8zJBRQuBL6Rk5CsoP62mbzD8pzUcApyvVPOb0apb+syeXcZz5LImR0BREUyddYdR85/9hI
puhos0sVYqjJ+2fdHU+5RVJHv/e06i2q+r3T1OuK1FHUh7ucPIUZ9I8ZY+VsqOFhEeYw+XA+W0Ae
dXS61m/X9AxBi11MC9l5GbzCmd9KQbutXaVOTh5lFhfqVyBGp6S+bIr3Sn7bNHz7mPuSDjEjE6Xe
N1zrWKfnwyw3obmR7ioQmwQWkkHAJcQVE7HJh5TnlNWuRg/hWa/q0o1gTTi83DBV8bRROH2LrFjX
8dFHXg3Qrz6E2rtwf0LIv+UhQPyL6h52Gr3mxt77zAtN0GQuOuSJgUNR/yXFNWASULIaAjJEjmPr
LTEpoMnBKly+oZFemKDbJnZF4Nhacz2yiMVLkGe3Tr6Ozslp38NGextNd10xyNR8hrL5emDQUXA2
aXo4POmsdBUjIfli/62FJ53ZWVz0B8tvDho+czqThEyfoHtPmZ9omnfUunAnBuz3oeSdkxBEngJK
q4zN5QgzUO3Zk6ZFvEy7iIJ7Ftaq6Ot7iM8NrpQ3rNhX2OO4GdENkO3K7Aq/AEyogsk5c8RuWjjh
2e1wOmJbGWKHWMWM/Xu/GLwSHTTVn3HsBIZzJWAOwLrJ6N0p3R3ZsqvSQXXcty1dLfp+Qglc2gdi
vpB22E/apwPAEknVPXXvBm0s90Xy2VqgSVHHSWNPcGdWAB44SHPGtmGUa99L2I++dsS36+590D2M
UYSy8GOHPFF2iYKOeZKLQ8NGa1RhQwaHUzB+QivdJxBlTMJGvpq++3Snu8WNqte3hDhBMxwOzpBv
kwoANwG/zPBspu37LPgj85zVprEtyaxwKvzhdrhPw/mp8hgUiMDe5pDpxpTWpvGvASUaFg0qEqN0
tzwTlY//KcDp1Ggwq1DXgRv0kHxYjH9I4hlTxAhg1dAieURhllh6uIZalH68dtsmlvRvOx6c0gOJ
SwaDiiJnjIZAJ2HgjUu2YFsui/k15GUpY3cfOCdtADxw8+pzFz3y2KBfsdYyNp+Mm0XFyTx4bzuC
iV61soz6GvNYQLle260n6dDcpXp2ign9GnHoJilJaPwkCHFBAhlc9az/szpFiNBovgyYKyTWko/X
GPHeRvwlkZGhfBggG1WeeKad0v392Bi7gODShMvBRY9uE/eg0Xyta7VSMeyDHTj/K+99C8XDfMxZ
STrORi07APH16RmZklX8GizPhQGxaGsO8HXT9Zg9LEZCHvv2iMiTSe7keMkVSgqtdfPTNtRAzFTy
ZyWRMONnSeXAMLcK5Cppm1PRsr0kT6LNv1GQ0m6qTaPShmTXbiC03Gb3p7w86hiAaCogezn2R8dZ
NYtyR6LPSkcfPnyZ5M+7ELti8n30rWP+Fh6elZhbiBciDXe8zREyaGIDYSmfslGlb+PsKqkN/deI
eknQxTq4002BmGPN2c0IhhQDxjY2d4s1eOsC1b0O86Cahz/DpaiGLESNW+lYiFmBV7zSGcM4Q25n
BfMhCLKqF6ZaGDXdc5DqPMerwtc3ImvOqWYhRRDLutVPGQyiThwjGRGuk2NeH3fgX5706DnTza3W
I4swJQ0tEhiHyYQ3GX+6Ly+Jxzukxa9gp0P3tRouGk04GhQsPR5QU53UDP9ZR+xo+aTR/IzcO0Hr
7/0GL5h11uFRxJaK24aBz+6gLPLrqHXrwIhukhbAiAd1MDnsY+pLbddHz80PJidYEmrH1nPXbivO
BYtFa/p0OF0NtGdRD5C5wpBodla/MLyBB2mi7Zk5zNseN1xzD4TA8ujOOw8x/wAbZTS6rY9oh4BW
/zYk6VeRadNTzEqxsnx0fzGMI5u+3czSN8/1kcdj78/qFS0E409P+yJa9k3r+80k2LlzSFgAgM2j
wXyQaHtDr09C2C8x16QRnYvEY02LLkMkLya4h6B1VxZp3C4em3wE7fwbl0hbcbfr4W9udXtEeEfJ
TERD4arM3QnFst1k1yGevtULUg60gNCXyuCL4I6Cheu0Y1V8SrmLGiS6fkC8Yakddnr1PVi3ppuW
w0CXO26SotuM7ptAb51JeNYVWZwIW1qxc/Xg6DE3i2lFLaUYzItbSw6gwfqDTjWoHn72ViCKt+xL
AoVWRx+Aj3ktbAsDmkC6y/vWF+PzhHNwQ6oO+vuEx8ey7knlLWoZ4mjHx+n9ti5DrYmrAaltX10H
x9906bQivSthj9/Zx4HBisTxOlRi41YwB4DW1QPwC7KxSyR9yhvaUgq5DlMyeW/o+osA2sp16vlj
pob5/ncAO6BNr1b5EOY3N9Jt9q3Xsf/ruKRG41WfH2Na4wjQV2zEnNjcuJm1G4friLghMBknEofJ
1nWHXYyx9EroPYA40GmWyYQQ81HBALAhCJFLS1elRkkjxuK55UeqnwEkLOpAubVwP8Kzjzs+INt7
3uqoCU41sKMk+QtRhMERXXjsocjtarnZ2YTGNoLuVW3nixLjdgHbuJ3pZkeciAhBcEJpBFQVto9V
lY7q6M2/DfviSWvWEa5Kx0T3+qsVL/jnnvzk7ddNoyUy/xWaYJ5kh8OArTkv/7Vh0yiC9yb50QB6
xHdVqro4RADCe5q1LmAQT/4RXHZdMd4EVJtT/CvzKr5YktJkysCvfYmAbDggh1CZp/7Mq9/fjZ6F
illw3TeMRTHUNPOGPLpt3AJNklwf5ZE54PSOQQyHL35qExJdHCyrbATK9KKkP6l3c119W7XVWdqk
nLPZbQMbWSWjkIYSSVDhBH+68+5o47Irb5qbb3UPO5C51dGYT1i3x8hbetwFowWlYPiI3eTclGwC
TK/aNEQ9CZxy6jdO4wk205nxKZvmICFLfBpXqAcXEh1ifO/JemSmasON61jRmkip0ToONYIIbBoo
yNI4Rrc0rwNfbrzafe5bf9MmiBHjD5thUcp3YUMkL3jtEZaq+dLciSWSRIJW3ly2ZcX/wTdHtRIS
KKhCFuC5fNO5E2zge3qEEArhSx7ysRmjqqFfjzs/Y4tkokDJ8l391iAjN3E9jymNl/YtazxSCM59
fAp2f2hysUocUpVZP4v8uSEfk5bh4rv8z70yagcri9KoxoWQsKtoClTWYn4Kvz3iIybgmf2Dldnk
ruqufhGDu51jsfYTErbRV01GRBYH5FrYkwUKH4J1KQ+rtY7SKOxoer1j6N8LA6bqvaKtx7E44dDk
ZAXcZlDejlQemf47ZMeQ5xprLfNdFSbqvJL580q42ST/kuhVq98qi+BuSG9chya/T1lVKwRT6wIE
TmTMO4oL9WKumFCxk3SP/nDoOAxO1EJ+ZP4rkuMgGaAwPDJicfHYV5YxYwESDtARP7ULHUBeV3Nm
D/PWJaK69NA0YegnvWnZZY8kgjgQvygf45A+W9Bk8xekDei10i+ByqvxEaTjpJ1YkUkCfB3E8zBv
WtpVJAU4BxiS0o2XlPs+lIzE9FWgl1m9pvpPW99GLN6oqBbW4O4ywVyT/9tsjHcl5g2pZ2Q4gFpL
VzAAfexm/vTuxNu8/Kra92D015kCgnNgxpcwfVgMD/Lkr7FidgisNZAVaEyh5xY+WXvLjfyFrTh3
nTzIpv41omk35C2HlS6Oejeyi3EOoUUkgcfS0yMdxtZ/o0FlBGLgn7gXzvyLBIUJAXJYfUwItgaL
tjNi5ZnXb87creOO2jfdls15KH366kcZ6GiYfhhLIGLuFWS09sCfGe5dMW+TiZ3f2TQ69oDyWtVi
X1vy5Hnu1vm0o2qvdltV7e/KAqhIpNDMF03bMg6HQIyzEps8zhcD8YHN4D8FESI01KKNuaoolyax
TSmKHKYESIR+aL+WlgKOSyZbuVAxQv9/6VoE/DtNP0jh3GKQ344hFkzD5YqwGXSw5SclhqJiNAlT
xkVx5AWFmCEo+SDElfBTENTUgdw0s3dtXIJ8UQmBIi9n5jymODsj7VShegunbugXUWu3wNacplvp
WnRuTN7nuu1B7CBva0n50KcR4ER38WjK58AkFyp/xuuWwmAzcsbnLzHIy7bYw/jcQsC69KH1Lyma
R6oVmzrkexp3za1HsqnrUFclyNvw2fYnAh8C8hRMNtW2iV3az/2I6F9xCy2xVyEYsKvIlSW8er6V
SN8z6Szm9EWRTiyNqDCma0nufOod2Qg+XksH3w9ZOzmpq/4QPNR/XzI+yoM/P88PeuGxEiSZBtF9
oJFABWE+QBbe75TK3wPjrdMmJVTdT721noofbXgLta0GeiXI+P6wo1FUaMN5UopeI7zowv1LMroE
I3+Xtb0pguzQW1j8G7XmhM2WMEXp85UXZFvNWYtPxElNsOlBMloVrLXyKNMbClaDlS1lBxoThCDo
MdwC9kszLVvnHcdQWpW72RnXqszJTBDUWvkjm2jbjZ9czTo7nLJhLSvNq8jB8TfVXmAm8iB4+pxU
xjHCuahPuwBUgwahXaITbsxtTmCquaJBfmqDN5YcHrpKbebP6rxTi3Vi9gPk6rhQcHQXiUGWSAEP
OUWI2m0GgQVTP9nxyU7uVS5PJn3hMJzq+Gz74TPPnyZVhMeqrH9z2MZxRyKRzV/9FadLyCYnaO8j
haMRvjfgvcYkvlkTUfNM9e2c8YDvXLv8lykWhYzxMmfTGexP74Dr8XDqkR1G5WaFvxWEWu89b7PN
CN2MDETihXCc4W5q9M3boN9csoAF+aQtoDuWpOCbDdwdTiVWbuwuUK3jW0ovmDOfsH2L99wx913J
fnw+DjyRGDW3ng76EpBq3j4k5V4Fg05yU00AMi0n2Q6JtSnicB2yA3bIYurIf4pHF30NOg9c5xZG
qgbAgnOuXER26FDqkQyH6hCjY7CYVFlofKhsa4K3KH3mPOb2p6KYoHkkbyl/Qh5zLIPFazet0v3O
zE0TRPMcMOy8ogHrunfq4UA5M6IDCifTuKpNgnT+MPXqk3fNatbTmnlQR30sz9xzmRMsyfGb4YO7
gdiOCecIinuP0WvKEAOvcZLeLbSY3dXQUHM5yFl0EzDSNc7+LFx/PFBMaPjdjE/IeusW33GBC1F1
iS3vldthNBy8XRMHazLgtx6FBiRDeFM2Ktqqthn0MKIp8F7Y8XPeFrva1jZlMFxV38YfBLkcXl6/
Q4pJJsFnScurSID9kTkkBpmVL4lVt34DlG84epZ4y0ifgZGkbjfIcyLzr2hSlUB6BU1rE0DdDnHB
9UF4SweiZti7D/Oaf/nW74TlN0kLqlraBosY4nLbwx8OSFOB6KRwnlez/q7qjEPKPGjkPrrYasvk
BYEW32w/14wuCK1q2kuHUdlBR9Q90sA95k4PfCDcaRwZ7O1brhsmuH5jEtEhtwkB4RERB39M+eL5
pxCvGZd8hCrfMuAgvjTDT6mIN5PF4KxatNOwCrptCTUixCucf3VWeuB2UTp4bo3M2rPrtBsf/zCS
83YvMJo2friOJQ9AQYDPeubR6d3wmFVEhFayvLM3ytvhQ/SIko3gwF3JClVZ1WGrsrXNQ8RMpKhl
dK+sOKPuc8zJzxmDQxwx10/kPsjkZUYXkbWvIBlR1TBIhKhT2wmsMaScIwYM/9ZV3aE3qp3ZYtQb
OhLi/P3UGazrRkbqP65+GuezkA+exHNbVaeMPh1V6TRe5uxrJJTFC+cXy0bP5sY3+e4ZSsntvIua
oDUfXTuTyAgxypOgADYbQag7oie29azNkU5Q9PWs8T+BjjCCKUzrmsOylXwsH+Nh/w/27JQSDPRu
fWVzg08xXbDAabpr17xyM+f/B0aeZ/2hxPbpBLbyZsB9aSsdjTQXvoun6i1JL6zlw1m5rLUvtv/4
//5/ZNNfZEvbRJu3/mCfDCM+405azogf9AnL0AZLFNU0H4R6wdJ29rlfxRRJ4FlTRMj5KRcRIabf
VZe8Rg6jn6Q8RVny11c0ZGoCGLmMWsgvIlykpzd0K59Z8DnyqYoaly785GJBz7rPRBzdgMs1+h2c
YgsSYQuZpyM4iQabbauOpMZj7BhzTjCmUR/3XhctwGyCkicigdNzQguB6KdEixmgDVJ18dwz+Jt+
p4ksjPTL0y9BgwDY/WLyoZzwiF7W9vA7sKr02AxWvAU2b4QJP88lWMclHbwy/WOJm9Nw4xNLnMZH
dvKrwZpvTXaYCaMn1Y6BPGhAlNtEYSNTyGLUxAYAn4CZ73zs0U/7zDs15DBJDTLTO4fFC4ueBC97
01Cake5O4yH4isaRjafKFS8x/bE0x21LNkTNKfYIkXjWkQEpBqwD91wdr2tCetFHGeF4SEp2PMOD
nrBD9pZbJ0tLNjCkuw5GS9SsbYcXxnSOplO+eJbODYom2Ngb8a6m9RA5y1iyCs662rExl6z4bEPF
VKAmDZd5a4C1JclVxhrhaB3qJ6e7CiIzjClb+mm/YIu7VstSS4ZbL2p2ecJEqJ02cw9VrN+mEzOl
ktYO8Swq45LzMwBI4uDtGFdZ95powVbwBQpiOwWQWH5Gr/hNqXNrayedC1jip7yIcL7XaKCgb+O0
JfzK5RMm09ccKbFXy3lseNYmEc5ClO2jpmicu/4Y5jlmYTJ12fO4wcOS3jJDPtbYxaqI/8aUyseE
guuCSY9egPfACVuGlCFh96I8Grp8cYtLRedftc3SB92eRdAO7K2fMjzP5bZnaGRCdXYZylJZwiXx
YN6/gg5KauJI8XfDyAwWOOGpp8Dc0TfyJFuwKYgUeHIG5lw+m2HB9sHZR+B2EhqJemaDXhF7gGYf
KazNj6mQ4kaPENNIWXWMqPb+gI85ZUHAGeKZJNcOgdPR9B+9BkmLz+MvkfPlTvyOiEhVJJKOZ+qh
bHcRpgHx4o6SVYu+R7zLOPuzE2IbfjS9OOVI2RNyV3VjZNbcr01pr8PKeO8naxHMr5LOeA7aQxe7
hznrNwQ5ftk57zu+MoXl50FlZLPSmKyzexvzrZjrU26wPNvEdIyj+I+j8+ptHEmj6C8iQLIYX61A
ZVty9gthu2WSxZyK4dfP4QALzKJnt7stkVVfuPfcCSxDBFQPkVYClgEvmwT6bSfkKCLrBgCkb4Su
X63uiimseuhZSqESVi3CTbNGivXmho+SARBl5/I+txc0Vzg3GTc8C7cNdKe69MMClCG6UYkdvT4+
HVhGjvv/EK21g6r4KRtKMkGg+rREDYc6cG//ZLkcQ9jlihdvPIXzd2qzfrGeGtI4MpaZHV4GZXBK
LaZET+0HOwFrNe3JlJPCfgBvj4qWkQF4IkQkfXY348/Ryx75zcb4teqoADBjwZhmWfzMIhAdOOt9
ri6tRyOlyXetQ1yv2q1TpM9Sarww3zVdkmGgjHty4PhYSAQbUqlAjrLDaTxUca/jSNLGP7d4y01W
xHihPebQi6GFMqS3d57BQVhUa1Yq235kFNvvlTU+sMyRLSYqog51TAU9v19TnoTxYePcW3RGVCVY
T2Pqldbv1jb484Gqcpx4aBV5GuNvBxRNz7ujDmzRIsQ9A/46zKz4lgDphPNg60XDmhAU3gKFokJT
GBa7TTl4m9LnQ+7oc4fwtGy2EtQmHiiggaQUPIoc8bqGnYH0p1fdN8A9dGBlxWdIYMVgvVUZUCq9
feQkLyhZsWCu9CI8ydIOkqg7RNYUmKs8r5n2O/7eFYQAlP0LFPJt6JZ7fc5vI5dmxdJcYkhYvgOH
EWdT9ZuMN6dsbjkbuyxfalPgIpkkDGXAfHWVwTBzwGTOUTN79r/Qq9I/i2JcRianMMm//6Pnl/ri
6I/7uX9MWpxH0abnUY/Eq0UwVBPGrH+z/++NodpHLpYim4QlrkfoEwa02Xlii8TMynGR8zNImwgx
nufqCakIptYXnoZ2eBIKrELRm/QLxkWavMhYde1I3WC+UMwa2Fka4ulebUgDlS1evfhfjHDHAINJ
wVjKfyp8gX6E4npiSgGkz4H2CI4fARlNJ5O0Za/hjjLo+q/BhEd3NBSt7ZRtqqkMkJfi13Oupn6B
wj717xP0v9GMOAK4QsPAyz9SEBKCjy0hTirBS27DtoQOlFXw61E7LiY/a0/ahUcKT9Vycd1RG07s
X3Wb4T3pea4i3JawNCE2SYcpt8uuWVW/VPIpUS6jmDcXZGLNHrdg2j9yZEz9n+P/DBqEbGTHdSLf
re6Z0InlPuUEgqy1qRYCoJ3fy7neS8G6nCpFMvdrtA/aFGRN+LlryYJCR5+ltg6NbIQ/DHLoRauf
Ux6QsQAsriPq5VwprOIxL0n8tE8TTuYkDuAXlWZyAbl5iH6NHh0RC7GafQtwtNrkhuFar0mUn7Tu
KKv4qW/Y2ZKOspcTCyxX33rjB0siFQr4W+JBjxtuY8i4dY6749QI59CCl3FuXv/bNGj/yCYvqNtL
hC06pCXip7J0K6y9wmComiqYOSKrpNs7ECp8y3xkHVEuSU7VyEnM9B169SIciv+1nscZiOyo5GUk
8kpjBkNzw+7XnQDh485ycnhx3lNOWyP5OqvmM7OLY0uT67TqmMzE4mG34N0KkgJcOTi9EBXcnK/8
3g6Im2KeXW61OAoq79yJGeIrzTfC4KaroJXc0KJv2IPSDdU5ucfRJeNSNqeM8hzhgL2KUXIVhHtP
3XjNwLMhPrchBGRwXUbn5vKwzdAgKwRlbA2gOIwoluhII35AzNvhIjEg8R6hdA/Fr3MWtiqSUuZY
fbnLwzfBOxgzTG1M5+pa6WpktlSmxCWybV9WBeYXTf56kXE0vD5oC2GSMFJk8Eym63bZ+fvae9ph
cQRA6/GAt4vhgCX/8kIPUfuONTZteMI4f7vwYno/UYWPY2J8gnmSsg4IFSc0FrXWBiCnVzRp0//n
nIkBoMroatsDi2MaJlRqqFVtjshm7uj7TkbWE6s47+L5hP9x08MFAecMtwHnhGZTR1RclR1O1nHf
GopnYrEoscCq9b2uGLe4KB//DOjFrIlVmOzgPW8i9ZEUt8q+1iGfnHG14q+FL1ygFWhfl72M2z9T
ctfuNmnQ3fgcVfFar17ZlZFiz0iMBAG7fx4Yq/rur44lmTGe2/4sGDPEShDbKUtfbf3W4QrzIeiw
wsmqdmUtQUM+d6Q0tx4w85bhwVSCbSkOeYP/yEXP7AeAjlySOma4rwPq6Uz7tapq2ys2O5fBFJuK
ao10J5b9rICrPwA425iwRWKR8KmCasH8GqO35Hfwd3XyUVrP7MQF2UoWqjfNdKGSxg/uQRQz6zVm
rbPcuVg+eTk9FsDYbpjfnGNINrN5c+KvnIJG+O7ZbIqt7d7iZaxJmibsL1LEqgiG0MeYVnj98A+q
bxgJUfsm+H0djNJzeB7U12AwveQB0AFJaHFQDsAtPIFCAA1d/xGO2oNr3ztU6yxUzsuasGZyGyJn
wCb9uxhDx+pj5uHU2IlCLWJiiEOI0rnq5brHrdvXXPZsbXLj6sxB4tr75ZShZaBwHHjUMQKRJbHM
RpapuFGdckTy9Ih2E9+spWNDcZo1l4ENgB/HGEf8bRFnu0EiwiIYMxz+pfIRdw/mB+qTmJASBSWO
Y8G8D5OG9o1OYUAuUCEuGfXA9s3jXOQXyP6YYZ9FMa00nspBZ7VMs9S40Buqt4Tt7Zjm1xHNQsrs
ykOuO7r3huTCcGQ7SzA3Us+yfJLea4UgyTIO2MyT+JwWXdByWw3UvNyR/9e7+IwfUAq79bFANlOT
1FqNp6ljEie+GNOk3GchPgJhQe6jjK2G+ZVBoSFODU/s6NzD6m1onvrxy+HayFC1a9j7TMSOgiS9
bCTv69mJkFBnLzMrnaa7ZIQzmqVOghWRA82Fkj9hTN3DnWqqn4iwhqr86cTFHypy4WEWq29eP6Ng
KcDcbNzle+gEU60Rbf8+5R/gQ1tBLnswMSPKuvoxETOkQSrAXQo0rTVuoftccmgvnS+lWZh/dAUO
By8OfONr0L3TPJA9FW+dGWOt/pGlzipWBKcSLxieoQRE1j9yZAjD+OiYvdRMJHqvDXw2ggaCLcOG
Cju1ZO2MQe1sbXZJgDqVcTbai8NiZIpJ/aGO80l8mjDrZNtl+NIYHRpGB7gN09i82RpHDl8Oz4WN
mBNx4tMwMptdEFIF2F/KqoKZuFtEj7pnnsSSGybjCzeCu7Xrna3+1yuNIbb+igxJx0xY3TKIs3ca
H0wegg7QeG2Bso3oARahgOYlnCSPnX1iJWTApbNPLRY1thE9eHwOb/4zMW32lzBh7nqWp7DA8qcR
n2SDumlCF2WPHcup33HRd4Oi7dyjR42wpsLDqLGIEqXBE0bubEQmka0NhDDuEG7YdX8TNQ3LqO0p
BaXLWIVBAX5slU+nHGdpZZvvScfkxP5KTeoVYs3qJPppsnAXaT9hB2ATZVJrcIqUcPzrkxN5QUVN
mt8RNgka9Wk0AiCSK0UPaafH2N0rjggiUmbGP/B4uJ9wzJAW6YPea4pjoo2gyPk2s7+End4gjJMC
3Tbgc0yhDKftNxAHENv4UcLPJvnBX73K+2ztUGDh3X5QdJ+++dgP+OiYP9QDvvH3knFEy7Ipw7Wn
09GHZE+WjOeTes0PbWO0rnKMEziHvIA/MMk+IlXudOIRUQLituXAQxiMFnqTMPwdMAiE9pdpMMaE
Yx6H+qPM3lpkjfSfa4ktPUVmmeQxi+r2QW9eWLNaGTAkcCWZ8UHpWaOkbGrjqoFlR8Kyyrr0DS7o
zZiIKAZUjQ+FtrBH9mPcpIPLk8/JUPB3ZizPXPU5r03c8lBytHl8B0hknewldtgUiteQECMj7RCo
zGzE/NMUtluLdG5qel/fsWBYW1a5juHwNd1m9vjdeQobmgh/Br6BukF5/XrADUSOAs3OIpK0Vxlj
okrd24/eUxCgSPNI8w3knVUiSEBHlxMUi82SjgCuGrrwOAZrGPVbhPucPsbGEh1RjPN5wX0ohQMY
hCR+5Q6Yuu+3WIEW1uuzP9KYvYgy5PsAKDOKTW/6++WrrWAUoMjfOty1anyKOdzDcR8rD67N1Ucc
BzeBeLG+/J4td9dYj3AKpTav85mp98kcjBW+GcYlRAGywc6yl+XCzhjPJOae0cqDzvgM8DpqOIZu
xbez6Lqi8JDYCfZwmlQJCClJH0kQRI1EkGN+NOg5O3fvIlT1WTRP0yuOuJbrs9MWkcHeIYq6Bt8e
aTXH5UL1hW0/IrhbdP4oE9rpoJOkUwN5sbHOF18NTO+GrXWvbVzwLzOapYYnoQX/NibqNkycMMRk
aRHnOqCuFltb54CGLQhioTknxWVZSjrOCVsOq8fGuhv4GLHtWMzzGGNH5XHGgcw2V7vzGg6oW1jc
rMy5OS2YlIw8g3ZEJ9gp81Cg8NSXAnjK8Knw4Pg1ntiSKhusFBkio1pHMETUVD1ogM4TjaGF/t54
GLHrEAgS+v9FXbvoCVnUqUselXviuEU+Pyz8zInjOOsRAGEfFsmhn3Eu2v3Ry19EbR/xAiKD7zd1
Qi88MRxG/yh6JB9gNqWVHtQYvxdqpDoO1yXFUFwTcjY9l9ir/ATWMm0/zJk7BqmHIX8z0JhHOrsv
8q4WF4bM8cnC6O09Kg3iwzmNhy8TWNfot/+T2ZoCn93IuLCGxQBFrkK6jap1AYX5ry0xkAbGokrT
GWDTwYLxKlmgqTrQ3Tf4Sjw9GOOAZLesHgVEX1ytrFq+LaCqoGAyh2+U5apmZqCRu8OMVWJksdXy
nlUxocbFmwI3rOPa5ezajrUTAGIgiPZYGynS7ZFEYHJjdKopzIioLgrC84RB49LfmhRIASgA1sZs
ymNQzx8VckEJmdhV1FySktxo51NsP+dYwxTqUmh34M9eu6H/86rkqXLeNXZ4NtQJmzChORNbDqzK
wjQGMZLXRLJlLlP/wH/n9X5mv0SX/SGj4iCoRkX3rfRz7uMWxhEELpNxDtR7MI9Sq0DLnNOIYevr
4u77cMe3qa+DnsM8mT7i/t7EGLS9N6tfynV57pBUJjDsY4xGVqWheHmV+PEJJ9l7WPPlYpBivVwz
h0xO/PycVQTkgrGeGNOAnEs8tIg0XESgT8yuo/itHuqj1ZhBnKRvWS8Y8SDh4NiDzQ6Pdyt5H+aB
7ytzaTf4BFFxQXHdihJhAr+e6uWzUOnW6P2n1nUfL9LjtTLyt3KA2pJuNY4EBFcpIa1NQ6JHGa2s
Ystx6htoFrE7tvVXnGTkgF0LubPaPYoJB7Ctc40fM+hQS+2DomgJym5FtzLwx0Jgfyj0ZDv2FTfz
m8Hp1U3JPu6+iA+emulS5j16RJa7M2CGlu1jnu6BuDqFH3TmW8l4v8DXt2RQK2shSNAR9tbafCpQ
2E/aVyaadW+Yl0JCi+YaXuDb4Bb+DUZ9qJ2vInnydAa31Cxsv1wLmyh4XpRF7jFDCt7b3+HyJ4CE
At20CkFf5H725rJkWyoyzX5zjX8VKIXSDgm/VotGjnYUaErLuwQ8mE/m5BQxydbGujUwPyFejzX/
r8q0HTkaG/dl6IdDEXvnHq6eMljeT//TdsDGrUDrr/TOCSAPGb61z7303ZhxfRO3UfHFJl55jvSB
LbELepx3YqjXphCXEa+bWSU7A5FLJU9awTgn2kwm7SblriHKLblVI06LmBQODXlBUjEQtI1Ajtfc
ojhyzjnDJ+iXPPgpm+eGRg52KoIviS5u5OHT+uTTsauzOyf7zOqwE3kPrs7KpwhidTUKaInWPoID
wyvkEh8cMus3DZhs4jGsjVUH6MBVTKajtyiGnujU67RBAYHfbWAfouGv1WaHOg+XJoyimq8fPTrd
8rhSWsfb9opuw28D+Gyfvkxf+uwjzmmy64mcCLJAN2I6DJhTmHFWJqaB/uKqbKcB0Eqaq4SZYlpp
0DnQDhN2sMweKcXfzegydP5lbppArz+7tHkw4/xTjy7OUgzPV5MCtXLFZmZYAi2LzrtgJLhoI0C9
DPe6VI8WHg4HguvYH7Wc2jBiA5F/EuuQupfKjU4mSBsAPXl9cvXniX7Q0nAgoI4i4qO3tcAHKt4P
AkkUFQrIvkIGefmROniTFSmFX85c32z30ZTvxYy+ijrUoF6T9Y5blkbVOHuUNXGSHAiZZTCB+XOC
YQEsochZfXBGGwgje+3UJzTKKDMVCBmAqdMiN/CqtWNlW9LjHooK8ze3JXeAh0IKYSQsGzyvAJaq
4jcamcPeJsjtfADh+KeH5qGHcuUP1jGqvU2rjG2Co4vtRmAYb1mMhNzPbiDhJyIsRT2fW53MBwVW
kvC5SXrY+LeTV1wiYn/NkQ2H99q72adkUaZj55vi9qW1uiMxfg8A57YDDtkEiNVCmmz0x0S/OwBv
LMgA4K6pSoCloKSiQJnVtYdum5XyWwcf0HpohzJsVoz7qc2XLt6braBgpcBaaz3Y5z60ES22x9kl
wq/vfmdRf3q41YuZAJ1mq2FgnnksRejuQRskPhaCkaOR4zV5Sxku5ozu604uK1/Q/lTboDSpXnT+
oi3DRkQNvAGQyXBaEozHqhS5LrtSOZw9EwcpxZbF54iCYevFVeBV1c3LL12OVsF+zKJ/TooJLnZe
joNqL6NYBoPEguILw7a5rylCB/zbXHEQprYCUU9hpXv27tAA7cAxyLSP3yJGFeaIf8j8nEhUAPjE
TUwkZT1AkQz6f9ZIoYXscl5yekEC9YAVaEoYaeuLu8KAk0+M1U+/7LPwvpcuDpKMOZBgHcwACIYd
7SQDele5PFickNk+5XTWpooK+1OX81POwRU63w1DlW1pFi8t408Ulcbs3Jz8W7V/kjlka94JC856
SN8SfW27LbXpknhvMZsDu70tdhAxYs5FQ9Gp8CIjYFOmteKMbp+ccmA6jwia0yeu6LWHTYGziMCF
VZqzXC5ydZD5twPR2oOcI1A1RMVnVnfkK0C/UYzPzxJSCHOzyjg6kTiGTXrCwEBPhECHTZpdA13Z
eVq7d+CVJ/vW3/rNhFqIl5Zx3GBCeBzQlc62QT6hdZhrFWQzk3cDpj20HvSwq5Jgvey351KKEbZ3
klrknzn+2PLiYz+gfX20ywgOKX0w1U0aXXVR8cFyBrIsb6vdnG+Zm0OwNQ+KUKrKvnUqaCnw0Zwz
lEofmLfjFhtM6xADbQTsEyTow5bBmUZxjETWhe5ZrBNYjGpEoyZ4Sfczb6IYiAjBqzMgVp9RnVom
XC3wNTPuB4y9M2WZoD1zZoUerA6M8lqPvyZGXIE7xk2+Wy5VA8oQCZIuluko3FjznlUNVTvuuhTc
aXPuySbxyj/keiYabDRsRb/z9X6XTP2+Ycg8FAEYaRMc/WI+DI9wfkJDBFMIO2nAbBFnh4z5GBLN
mTMC1EKR0f8wrGLhtWiBa/MqE5yYnBIoBaGToLR2frL5o0yfY5TJrjp76q8AgZYKWOY2AinjDuJD
8oYnOnAQ/SApUzS8GbrxnUYfNpbQQh3q6G+EK+61849uweZgQ+51w3bBRvnYzA/jVD3b5k8NfKrx
AymQVzCKR0QW3ZYJuB+eK/EU08/gS/FpveScrvDnPBkAJjrjnud8o8wiZXphVVYk34UiToIvvXU+
YueHc2TFSNNGGdgyDfwXWw0YuIWH4I/v/qQ+9fycMkMEZNAsfXB7ixh8Mydbm+ABli1NEzLnVxsr
QvXIg+8aJ6SilJ47RUZE7ljvHraunD/QXaDRGdaggtaECF4koJzcBtwA1K+s6yyqE4M5E19CxLcU
L9NkXsokw65NOeg4L0yz0OT05sFmqWGsJFe7EM6n1QKw9LEUlAEjOmnYnyEBWTwabIb45RL+Yquf
BUJ+0xKB3rOw1FFsvnpy3oT9C/+3gpM9ncjB/YBjAbANu0UOmiF7EK4NtzRK6HmTe40+oseyHnnD
1hb30f0j55LKhxeua77ZJOZIpC06XVH6p9EAzC9ZGRvDswW34WE4ePp1Gm8ns6QSByW3tgxWuzuZ
8oPZ4Vsv523sfZOh/WB12OknDFv1EnGxmR17nWHxciYoWJNzGnvrcSpRHbO3JnR+JKwX3B8CDyby
KGPCQ6Hrm9owgk7vv1jzP+nsGMfinkBLjcDqFjFa7zJ/VlW9MUJ1Il2s8Z5cOgpL8Zc3FTfItNNx
CqMaWGgK9cqzks3QOEFtLqvsHoWfH1QE59jUaUaFx9cTgeYMYD/e2IJsxt4hh8naLap3JX67kXkB
hJ2Qra9B/ZXx1RaCOwrQCLx/OSHkcdQef+SD0rBgjr9w3YDqZ7+VVTFzZU3P+LWjCmLQE6YE8Dg6
03Xd3xvA9JntM3YZ9hHi54VjPLjDzi7ZJzwPUDzcGEcy6z4f3qsbxZcl3iOiHpe1CAQjpzZnNDM9
1t2IVXZwn2vKWt+Wm7aceRneBjh8SoSvbalI6GKuwz/t/qup/zxeUd5ClDlOv4MC4QOOj/RLTp6e
BcetRXecZiOiRcZ/6I9TFjUWi8BWJ3/R4IvSgbqUddDEiILESXEsUEpKd0ZbCZe1BY49tWgVsg3e
1RWJlPucFV7SEzJph9nRk0wqHYReAw7UW1L7h1JHw5snyHr04UEjAYKBgm5iQqiCDu1VN7IBgRbj
Yt6RhhdYRbPpmKMwqZZxtJnHc+oQvcQpZxKywT3h4kJzBvonLOagoMdGBAO0slyr1maffmqR/8HN
RbdVLS0XG4NjartUQVpxvfaF6YC2toO2QBogOSXMxVDbkAK/IAsydgF+Z74u7LnItzaxjifFLs6M
AcB5UwFbG707h9obO9ItxK7jmLoB2kgv2bTxs0sPqOZwZ8fxX1SYZ5PGM7aDeuhJQEDrEAHEC03E
60QY2UuKYqTtYeqHon7qkEgjiGFuOIWrzl/78OnTXq5SX2Ih/C1bFqXS20buwg8CHMf0RxBW3/rg
0rHnfUcomVjfCPi0/iAChHSBMlBfM/1t9IULPB/bENQfxDp67sxTxya6YjNlKOhXf3G3rINJlpUv
tqFvktB9FbjhalFdSzZxwiclLMk35XwaJ/k9/68Vn9GekamBB6PVou/Jnj9bj6ifZdgrviURiMvp
6sbqPBrcaN7WQ7rT/I/ACwPOi3crc7/Ey1Bmb5rWPjpQVNZTkR681D1rTvmnxcMPkaTnlilz1+xd
cg7NIll3HYjxxlnnlTh1molOMNppbspWMF13gA0rALGpk+MDmkt313MA2LAgNbe7mRRwLMod24Q0
X0fkfYz3QbZglz1kzv9U/KGBWxizHtlXdSgcLjWOFSvln2ANhSEPeF274rb4tx022R0oKJ6aheM0
hNEuSyEnsZbO2Uk07YnRgNaCew1XxQSaglOzP+RURcvaUqjXhRZgIhRB3PVgnyNel0XDEcGYFMSv
sAITkIs8Sp7lnKqJkJ764jAL8100QPSwi5BXg3X8LeW9ndOSeTwGbz2pAszLjIaIel1Mdw2KuaIN
hsw9+35xsBkI+M1jl/KuMXo0oYXaqCB9befKtzJM1i3Lo6RdNnVrWzDi6PcQDshsS14SC2opaszc
Qm4dIeZsVg3TYbf7VTG/HorkSY5APumG2aMrTray+DJsf+NFqDbZ7Nd+chZjc8ytXV3zLC+ba5Y9
c8ijSgjoVOGuadYpy8Rp1t+nbt6p9M3V9UB6bOPEw1iHFyt9VMy7beWcp6E+W8P7ktSQsfCLx/kn
jOR7wlklCSG1gKpkB2mFJEgjBLX6Cwcd7W9n7grv6OcKty95JJZ7JbNp2cAdtYJBnJV+04Q/qJos
6pmqptKXQV98nCoXQVrzY4niGJcDI7dul3Tj0cxfO8c7LlhBLeTUm839ENFp+8hImCSOeXfw8BFE
NVDBKYC4TS4bBWuPj+RBwZNLfjPT4OSWxbHHkyNasMDDJy3VuYjVRtnFM1OmbY83s5nz57GY7/Iq
gaeFPd+RjiV68JxHq6MKKWz7ZkQV9bNvbIgM/pKu9hFOH7rmACtrcWh76SGB3+3jFCkSeoZya7j2
sah+My4vD8XQOUvvEmlVPjDgGHcps1KLG5+TBr/FI1vrKbwnJ5PeacZINxqfhtb9k+lEdh9vbkXt
ifsmjdyjKLuTqcxvNSfM2GpmJQ3BF5oLlMnP2Yi5vKpkqOfMaNhWI9cyvOglcfsnmhYYnoZ6S838
6pS8IswTaYCLo7SnXXfJpQp8PLMlGVwGUcshiNKesaQbOau2OesD+8sUIMySGDrtDUFqlE2rQ/HB
1lFoSP7kLi/iXTeei4ZyP2XsNwSiSNe9zWQ5yUiyVmvRpuuxMLbKYxtA+8DOe1XHzsVSzg+khReY
LZYElq37Slzg2GwGcrVjBqD4ENAQjU280vKr7dT3DNd9qe21If3snAo1LuYGwz1ENR/kSPKDa77H
M2xhOe3cxGLX5n8uuBwtnf9lQO4kQFqzouktiQMLROptfbpepZVHh6ZlBkzqdOFnBXyAawwNarqb
BhjePYNANnZOh2WNz19TDASHn9z017kAI5NiY1WEpsji7Dr3Mt1o7R/L1RcSUtdxxcsgL6gxoUUZ
mtqXfMpzSITqApvFRNQWBz+v/2lQrEaVXLMRMFCzs1CIdSNzrwyQQj6+lriSUHZhzjlU+CRjxzsw
yiRC8rlOXfqfjWZR9Hg4aZ8TZP0gy46hg8CysoCqIWVeMBsWklF24xLZaF48yxoKu8NF+EXWGwpx
Os6K1lV/NFJv04zz2UciYFd3i4kPTH/fAqTmxudFKVSA/AszcW28+TtD55Xk0xR4snrmX3yNPBdf
ChELsT3rJHmttHEP020zOvO7mWTrykSZJZsLU3lZBG56XUBCsiORDjcACzgHFY7oenyJlzLOAtVW
d5NHi/XPozP4a9VJRhIU4abXn5bnLGtpOPHSVyavRtQPvzmOKFeRRTxHTL9ZE0XxSyb6eyXzII+w
bbfZJqOpXBRwJZPufmDMRY/sldWz6LxjP2kMNdmUVY3GymN+7NflXLwwLjmMWgXH23MxsCTHMEtv
vWdtCKXQE+aymbgFdvVsNTQ6Nss3mg1VgZmKfIqEW0/154bOfWhAWljV3hfxlQ3hkVmyRrhVbl11
hb5x36s9vLtEY3OMmum+RFSIHeo/3Ou6Nb4XUfLiLR3CCNdZX2zPLK4nX4CY8Cg7Vh1ZYwd++t8Q
zA+UUT2wIt08YMwHrRroQ4TrLgcAgDH3RSAYVNhyYSav7GTjYaD2uR5FgVa7jVddzZNLJEaWyp2B
anuJyVDIqJMwPpKB8IrTZLUAOg0N1nojF9/gQ0JrvCS2D5+KjbNk/ZR7yOm68mkKNdzLzZ4gMHQK
PYpFwlOaIzaG56icTvp8SS2Lv4tinR271UonJG/VIdUc4aM0HBc8qEJjEGE2uzarEfk44LBF+GRK
ksazrH/H67JNPabN8kXbEGTGhvYyJCMiIeK501enDQTvk47kJ7GyT3dIN6OF60p/dCNeYXbHobT3
Lcpw1ZtIncpjB6bTGLxjWfivJr4VaX8NpX7Ag5gtnCxG8tqMYoY3z45MaiH2v7p+gu0XrUSM59fU
jsrOjk3vnCVbXCdGx+I729DsWRPAy8+7j4QoLlhAijH/NN4VnI34ETVsZqj1vukxKAUxY1SjuNup
gKxf7BvRPTnS3HsknqIEezAdrCcWQJ+C2fc57bkKlx/drceNU13TQFt1i6mu5cSiLIrY2hO34hg7
P/1zW2zIeY2KT3B0LHFUiJUJzfHbi5m6m3FgI2hhOKk+UTg9+r1DQBEPSgoulCVUm2iPXBjgINmD
MnmX1Z9yQezcDIM1UIVEnjQU1bNTmdvNNBk/PkwZFxsARlqD/30N04VBhKTTM3RUjqsWoYrAOPyg
4CFqffej6Gp6siMThl8p7BkN/G0GMMflvFPOymnwwQt+EdfDPqsZe8NSTKfxH8NAavCkfVCdw4bC
ri4Tu2m17JPBVUxNtaq9AoTvHBiDT4Kuq1axXt+6OPY2ClUHa1d4UfQF1hM8rlwNG5cRdoyOgudE
r+3b4EOeAfWixSuvx0Y+jwgWcBrEDjf76yhwTWE70ZOOJTHDFq2/may7lP7jMhebsJ32vEGz/0I2
wUxpVV18t34XLN7WpUQlIDwIEbzRCLSz5jt1tQUp5eM6sMJdwZVE2GH9lRFxa4mchiA/4mPH9M8c
HqXVLPUtR80pyhh4+TfYjw5bkpracHmNky5/HmaLJYx+aPGpdGPLjIPPk+4xxBZswXpvhzKwRqLx
THQcHdvJgp8tFe5KJs2xxs8j9INWEJudoYjTa9Zu9osB/zEuXlNVrfrcW3XVKgZcEEKhZn24Nijk
AfcDlVtQ1xq7rIceagbe89l51Gzto0itrZJy1/bwmtQXIph1aHu/KQIoS9ODJZMpq9yr0RaBl5xl
Q4kTK3ieeAK4LKT12pCrW1GF5aRDCYczFzrsphpe5Sz+12m1pUZOFu5aRTQTi/vR63H8GC+AG+5G
ZVw9y74QhbHWZPrXz8h0mm/TZfiQ2axGx73IkZhXzhq54Uo1X54syA5hVtUgcCvvrTXyYZYQ6wJo
QQ/Lu9zOI62iJMUUfK+QG0nuAJG0w0aPhlutxh16yFpmzyYKUaMzNtnCtzaGvWCVjMOfEwgUAsWz
MVgPGcepqYx9ZRPexlhIaVv86MMq1HKgBHIkZpDuiJ605stwEuy5DJH8HqlXOY8H+8/pg7J5iZvi
OUaQ4vB9pgReDgaxTU3NQfHaZABa+eE9WpRQMinXg5HdHnKA73S8RWW492xuPsaAuzwvUWFdyum+
/M1S+ek08gmtGsA0unJ2B/ojRmPYa8TAkz0Xs3XzSZdLTGsLDXtNrMPaGVAuOEAj8FnfV73Pzxxo
CBEZhj/YJef9HGxs44qedjchLwFWymxwDXxhyzFZHT3EUnPEJ+GTDDV9sgcKEr7/EtF+mVMmM0qs
G/3VaN/aGTsBX5hXwz/160BN43MOz53t6PSQ0NZpnMcW5WQn7+hmHgZUFuGkHzJG4PFInWNvW1k9
EP4Zs4bgcJX961KlYxFf5dQpnTVsTPJwRhPAB7IWqQe5+TVWh3H4inRxKLPoTPlEvcKM0yEwIEJ7
ee74Nru8R8eFHw85j5ug2ORa4q7tjMusAA8i9AodcMnIHMDiNs054T3vzYbe56sbgowjZ1rmLM7y
Vweii8YdV1m4dlh+5eQ46sNV++5dDnKWM317YLq0byi6uA8y7ST9Hnk6EqDXjnKIT7P4j6Tz2m5U
ycLwE7EWIOItQShakmXZbd2wHGQyIqenn6/OrD4z3e12kKCo2vvff8AUnvSBuCYlKXqvdVxUWnZH
pmSqHDznt756pThYcdAtfo0QiYTvBDJ718lcDnOvY5/XpOk/ii08N7ptVxwnKO8MrKolKKPJJ66s
7zQftZ3Rv0aXImOlMPBS2UPVT107Dt1DBkzPvjs89psEkhHfWCMeStmzRqf6hl0UwEri5hzRVfQl
rR5RsSvL+7z6NP+pWssQAf3lhJ+32ekOlKid0lPuYHSJObNp/kCMnOqTRR2iDttVRPcmHtOxuafy
5IuzsFWMF9KEN1E23bpqh5H/DzP8dwlnUVnMLNq+fe875VarKtxLc5tCyTfG9iDpOLZe82L4URkr
Z0myWSkUZOxzI02X3f/G8yt2e522zVth/N8fNEUnih1uP3VwYf0UmAKrSQQKACAEe+KDXgleSV9u
Mj4RfyN2Z3mhEOUholsPlic2EuC1iNeyXSqfE1C+2Fo+R8StI2PrMi7fjYWun8Of4rtLF6+Mw9rX
7e7ck6fTI1cvbcsA9iI+ET9zLYVwkvA4TR0Qxxht2/g16y+KBCCpN0SySRIEXW3f1Kgs02Xf05GX
whWPinHojis6tGej4Yyc7WYJgwpfeTZX0CY6ap02CfJAA0WEzfmZk+IDhaS2llPO6hl26NDs+SRE
JmI7iPk3FYAME7aagPfJ4M3IfEipArGUuu4mBCiUkNlZF9mv+cpX2kvaX2cxTqgg9kQnwBK3ocen
/d9G4jBtxp86z08wyd6yUEyUC8gunOQ4JdjNw9TnoyLDRANwQdAtt9IBbHutkLbLxjAjY5uHyTFt
okfMFGHc5DaTJiIHLmiKyboAz2kI9ubIM6IKDw6S1+gri6g/SNkLG8S6sqtNGHrTE4vSAj/6NM8+
ClkU0Qgw8XeK849axr2jR1nVL5A+O7T0yC1gyOs3S34ZV0+Pb8uwON2NeXnrwTmxmp9+h67YYttD
8oFKMqS8knlQCuhF6M/M3xz5k9jKjOaTtgzjd0ozemSOrSH1ESozp4a/bynbsMWt+KFFxzxBKJkv
/pBJV/150rkYfQq5VTqyLauyQWg34bnw1we+ba2X9L6Rix0xlrr3OVYCGTwr1d/E3thpnwJgk/In
PxhiXeIv0SW2zwv7lUq3hZeSmtNVtsiGelqm5C+tHvFY+HLVrmnq3LpaYfEmLJeYmajZB058XjFx
f2FVzXs7aw2RKUVqLqZ15hQs8Q0BKAwJzMvwaxkzdVtbD5IDW5cbjn6KYMUBaXB1G8zCF+wNlVYi
Onc2MhwzxkUcw9NVBs+cCEHJeswrfW1HOyO/h8WlXmizcKSToQAr26EPEbLwxm2U0GnhN48Ii+OR
DQcH30Tf9vTES0p2Af40chWkKSRYYxtrtLjsYsjS8mjfEQyIy2Id4XSLtg9r8/BRogmPqWIFrtXy
+vBo2C2xurcjAKHh9tyung+6lxGijvkrzimhyh7OmggTMgkCGx85F8R8auCVEO44v2tz21QcOlxn
qiH7rHMKd+UuA6ypjhPe/9PiZv0INRFpSgVumV3MlFMWFQ2urNWXxPkoDjgtwWson6Hi5xfWjoTM
wUyWO7pyFKWhL8V/xLLhBNXsRuNvtfyQbCL3yODwTo6iZDPllzC5i4uYUqPSP9FPA/xjmNDmZ0Bf
kJHlBstnouJlGavyar2Sf0cNXT5lYC3rDHAq5KR7vDd3WJidiN1Bc06WkJ+oR63kmJyOBo/fs0WM
1jyvody8DGVJwhx4yI2OGidmC60n+b09pCioUyVGPW0ys5i/lvBtHi5hme+U1QrIlp26wBwIQrJ6
NPrLvKLLZMJSghktrbC2lnA6YZ4LmI7FlkCA6Cswr4uTi9TczIzVkARSvlNZ9vhE6OUPd0ZvMTuj
a2kvJlx6fgB7ZhV+t+VVge0uSvZIPc4wHCL7odpakI6wMsZ7G12f0dZcbsXyUg69m6K7ZSkM9uwv
CSdveIZT6Ze2gZ57Z6SKH+a7KIajr57meoSQ0HPfoF1NFsvUukPXInAqDCdakcJnRzn1oGs9fOwn
9ur9JayOKufAki+7bq5Pma1uJovnQCl2DC620rO5I8C/KIr59iS214Fzc4x0/SWmSYhf65X1StIu
9BR1I7fbvu7pYS9Ddh4sjB43ufyJb5T5WhypcBguH7XfwweTp0OyhZyeHJKDwOmDJKi+YzQCThaY
fvoR2O500cQ/u6D3r0Ug+dH9GZBX/02ibkD8zREz5fKU+Kk37Zm7yA7fGQNHp9tVQCqPgFH5jZPS
NbZ0wM6Kvw/Oq+N87vzkDF/BHRzn0Di+z0cPxEA7fuecA3uHVB/GiVNv9Z1puYTp/iNLYrXrDzFH
8WG1m/+Na3hDvC5oqy+QVD15jT2HU/k/P9opd+CQO9gy7hbXcrp3y7FOk0swUmD7AWYcvNbHj/in
w7CTXMlHoYcq2/n8PPhcAVJmvHj9eDQ+NrSOuv35vN3YgDex85K5jzO5vM6hPtAwuBgqubzjk+Rh
Ve5ed+E/M7ADCBLduxnI3ud4gPmOHm07HrB1LF/6A7uOvitJRXTyl2nHq/1c/Jev+sBT7iwBjaqD
0wIXKjkwJwSnvPww9uEjXLyPZYP5Hg564OtO8BrtUg/Xht+chcj0Cn8+xMu6+/a2OMf74B3vtXN6
nZzgYDlmsPi7K7N9Z+d/vbips7txyYPgfHCwg3FfXtLNTfZeijPDYadxbl+yB23YJWmHcfMX7Hov
PCHedxZf8W833NQCrEkfWNXsb1eo0A4pH17lsvXvICB6VbCpAu2bzKIg/CjW+GYX6wkE2U99XAnW
VVDdonW0jm8oID5ML1qnwI6e+Tl+JOvYf16zNbYJfN/cD/cQwVxrw1b8RZau25/o2510D/SbOtcd
eiN+6O5GGjBN3S/KG4fwGRfyeqB+/M3O5S93rVcdMxundEfH3iKe3PTf7T4+wkdrN/2GIawbfeAZ
6OLVEIR+evv7K93Lfr9H/eFg4+PUm5pJphMfrRcQkXFPJMYa0mEVzJtLdCU2ad1/QON0SRhy34/d
iUbO6TyQQEfbs2J283e847EG7eehdOVv9Zvhklvu5m2+yWCj72aitJwdBJ51uql/4/1gu+N2Pkg7
aRcmTE+ceK8eQAeYe6+/hleIl+v+Ld5o6/pcn7NPY11UzsolUG1d3ammJW41Cw6KwuvMTaxeQqd9
y1/FQqV7PahO51Y8XEOgbhZ/3MoeYPkmcnc30DVvPH19kTh6lj0s9s+AoevmNaTqXZzZfKXERaLE
oYtpCV0wf00+sUfFeGvBCjxl/+9I87VWmxnYRRQfkUUdZGzSchsCtRRSGYjzZGGEIJCjVUzF9MTY
8UR1zNDdJugPzIMIWEbbMo9DWnq6nZPGh+Hz8zhl6rGAqyv6YzP/xh/lOFsgg0pKuLHg3dWu2nZc
6L2Gh4BlX2RpDPSYEc81v4HHbvPA9iJvc4lZOpH78kV+ro+j/A61qXO9Zifxr6HfOwiyHW9zdT+D
w6frX69eGlz/ri1+CufmYsF2IVndwZ3gSHKQh6vHvB/3+TF0cSt1fvd/103qsCj3G8v/HZ0Y0izE
dPOLkz+9s/IDaLryXt7jgzTuY7igrnJkVQOOnIfXipw9ci+fzseBbTLwr5uL5W7wS8EclmgmQBWn
XgPp8Ux3juNcN57p/d12uyebAiQkCIRv+ruEvpLPQcBsviaJDxmMhyPd9FtQPrznYGqKddNtZ6Hb
dJf35T21XSYR/Le8T++TX77EG8X3+1/FB7BjJaB9Ud6jT5tn8av7wkzD+seXWd7qq8Z1z1NjanHO
UPGfZjN5dmAAYZukfUy30t9FRM63xHSzjsUSlAi1+Up+BWqTV/u42i/hC3ybyPzROVFLc5/MWBI5
zzeSAyFov8WvlbP7+rr28xpDLMbIDBhCVGgR5wySAXcJhp0MpXFb7suPJMgCzYPN4oTeK59xK9xh
MzjrRxI8ILOIHtAX5xCb6YaMJAf5FlstG7w1vpn5sd4m9pqq6MAx4sjrzy+Ezz8rX2X/Nne8R/WA
NGe9+M0XCYJef/iiZ/fFrgqRx6GMe0tf9B3nE6FPgfFv4XzoD/iyucpO/DBr+/HRM4z8YK8/fJhH
4G3HfB2cH3FUjf/glXooajy8fV+m1/gDEkrweIWT5XDQu+NR4ffUC8gBX3MYZevYYYu87WTP/5zc
3tODz8H//Jx4+MX/FP8FdHMr7UDA3RsvVOyUWGSyqzUH2/mW/e/yDMK7XTxIrOtq+48S2jfZvIhm
C9Lt+3vPetaOzfrpN2vclY6VV3mX0kU1x4k3BOKxyTdf6eaLq3S7pj5bmPgZqe9/9t7LrhAbtcMS
4kwutgdyGvjDKmi9zjdOrYDayS9wpXvn4475DhfcRTLt0Ghedf/HOOg+CWkv0THGMulsHRAWgKD7
kMIkCgkkoS43jcvn/+ADw+Wb3IWTHtLG4f//b/ARM/i6kTDpfMFCdp5n3BjZHEU4Xbvlg7CTNojM
vcK7Xpis8PjGgUDxnIHr5v4yAfP/veM64kGuCmq/8pYT7bsHbZmDA46AFyOy27LJeeHr6JRBzoEw
fotjZtwkbCXyd3xPTuz8+3KX+sNdbLxU0Mz6MSe1N6SxvIhyJbxC8n7p/OiMSGXbb7lTRDs4jSuO
UvG90EKQPrVHVexI3D4Iwuv35CN0d18auSmHxdfWOLqy+4vLrW26oAuKtbyha4d+/98rFAdf7mL6
70K8OedBDxEL3Y5LIOTNZneLb6ErvbX754ftbcRJziWn2BGHa3WEGhPkj/DFPPcOLNttHOie5dKm
7tEOu/ZBvCK8dGjixL4JaujyOjfio9I6/MqcX6wpHJzm19+cZf7jh/Ro50zSDvdbvnaUhuobfY+b
78s9o5SDhSUvQRBH/VV/6fb2S+FSiZ0iH733BUGiZ24Kn7iPF1CU1+YsXCzXv5E37o/EnTjwAE6N
p5wqb1jTVDo4vfl0z57uzLsVCx/RrD9uoCop/EN5gOn1373j9A9EBbD/F78ta3g0PAj/3k1vv/mj
hoh9lH9ecoo82BLcBq6m98cz77+LJ+kf2mtHOvCc2FQLvQMPYh8fcKDzxl3j8ToUXlHjtTuBejv2
Qfwcc9tuYLm62elv5E7seD3+7uW22XCPPRQzX1+UXw07ULzZfTXu9dLzMwim3Jprfd29YeOznt+b
rbLWWYtIeLnuxIC6GFRte7/ztAuvrFvzCgC+nOir80BSt9PavHIEuRJ3zOLJZlB36Dy0zpfwEr/h
cOTrJ/H0L2tsEP4ZgRFk79269sfLfFGuGQzRbb0HQJUDHKrvvfN7YYHwtB+Hz3aH9gw83Wk/5PEP
hKD2iTlk/VJP6d4eryoeEolfrMog3dHYwtpyaRo3aA/85Ipt7to8hyyn+KBciSU89h/jd/6ov/XO
C1/sc3KKeURZfWfbi3fF2sDy0YCfdaC62rCOqd2sVyj0OoA0+JA77mfKL3nD9FTDvkpdDw/r26g8
8pL2Ue80QRNUj8uf7VksCAY/6Ax/8fEKurUcjJenb/jz63LSr+1+pWR8F/bEqEbhOm7bOdlrlfZt
1YSBjNDYgvE1gZ5OLTSlvMQbKCtFjIpcIFuTXsKfewSZ6rbCZE8Q2FCOwhWhEOvWMF+f+Gye55Tz
qLr2zbnFPcscHNUfd9ELNxvd6xvqx5bcjrcux88L9ptKktZr8Sx4oq6WyXCKW8DT7FHscjeP91ic
e9gL8wtDBRfnNg+5k/tzLjcrjbYN683OlxzYQvwi6NAlCoznLDuGn8kxCdBC8fNFf5c94uvzFt1I
/ak+tHPEzl0EK++75RDaak7gYG7sTjSMuO15ogV7pa8ChHQJqfCg7R2+YRzzKviN2NNOAZ0JmH2G
CCgpE3yIJa+Gq31N22KDr0n9OvOoTrzn5RNKmG8cQ9/e6mfCv51ks+Uod8+B5pwHx/CaTRSYNw5L
N/R6xNtO/aocBKoHRsGoEW+OxNFJUSFTW/IhjsNDEsaj+keZqTijYImA2SlitLkNkVUVsI6BwL+m
+lKBdJBdu0/qj2o8msOTaVz5ISpa3bC8dqhJaNQ+YiO9YJ8UtJWxtvEcCpvpIKX7kNgXM/VHaC5M
iL9XVbOXYEfGiPzRlDomCRpPgNbal4wOrooc9PRtTxgjGusiB/VJ27/GxNWcrp2/WX1zFShf3u1k
9WakOxy2EQsc6/GY1e9qcslKnDgYPVHqH5+h4o007uMtJ5G0wyCF6G09ARsniiuk5oRDQDZGlYLm
QXoycrg/MR4HwnfflXGOcudm2Twr35BRM2CE+x6ObPcFelqM3Fa8b1iVqt6tzaKm6u7WT4ApPb+v
AN3aZAeNh4wc4Wd0X56fWOI4oVKDNwLtwwKbXrT4sPCNZ/UREm83evCWZDKn5XrZMs9Gr4rW/a49
9Y3Ap3n/PaN5YLJKyoDxwdOLe/M+2dWbzvu3a+OQWbv6edFGhYMMYKyGNq6BnvWwZdVV9SHF2n5A
47bUttev1NMqeVgqDPLvCnc/VQxXZMpIRQDaU3crVNzkovRiML8Lmdl3UGGXdJuND029DCbTqPyS
6HcgSV3+g7W1FrPeefzps5557F21kBXURzs56snkZNVtmVZbg7QWNZbOTxU7mTuz01iwsOByDXkR
1EqKDOpuWgCxm1a2iG3AK0tKPakz3p8451VI+BMIczlk0xYV05zmG17/qkZV1cmHGV/SCcWb9vnk
5icMZfOegAsBlXIlGUKJOVdhdvj34grDKWKf0wg6jX3u3DHHHB4Yji8W6DR4GeDwnH52x7FiOhWM
9Y+B3+q4SVtYDAuqB0CT+vakOXs2JC6FVK3L8trqGQFXHA/KOVQniLPZrsGjHVdw7VYqhCEBb3Zl
f2paQCqC79B6BtwuLhu3OtbvoJHzkEHRGbZ9HPQlQ2oCdGxNBn7TAonmzxSPoZJsyhY+FzZQel/5
T9IYpkXyIH+5kz0S0VfscdXfwDt/b3FkJPNhu62Um0TSNmqsFGWxjEXYSjIp9aJI9lYVQHr/KFVk
LPYDDYXT4yDzTO5lccF+BxIr9IFa+uhIrxBPZ2+dteH5MsZINkHFuzz369X0o2Dyv5hksFC+qvdh
Mt/6RN5gMeG06nvTdkSY0W/mM+7tDTY8NeDxdCrSGY3YxUsHhFQCcjQ+q+J9MOVznm5VDAbiZCsw
ZdwqAO13LcKXtrglI9ak8Z15IaiiJMTUcoGxvPJmcYZkzMKlyn638EjEhPsrYQgCghyBIJbNYyrh
9ibLVQy4NEi9ugUHLEcje2RB2HnkM439D+6tJ/a5lQyBuwxWzSL9R0QaNYnkCzoei3PdUrNtC9cY
SmpaLzSus7oR3flc84DOWEr1henGuLuLYRTkg5aYB4Zf3YKFHmWQDqsBMpKI1xUwsNhHjRhDUOM1
Ku5zlHu8WjHjhXZjJ09y5ypXo0FLGpEUh7kTJxh8jtAEiiZ5vsPcYTLlUyF9Jslql66YV40mcE7B
YQzLF7Ou7dhiwdPJ72VzYR4s1+9NdJWIhQbVNFqI6DuzvxTFZcEUhtJjRSEnEr75vYPmlQI/RF88
tGLmS+QB4719O2PyW+6GhNlMGx1khVDvndRghG3MSFS71G0nyVe1x7P/UG7VoDBUmxo/6q/mhIEU
DJEG7Qd7SmXcDLTB4Qr5BL0DuAnkGUc2u/NkoGFUIp/3B89r5H0YngRhwNZ3Fis1I2yzLhXHHrRT
iI2Falh/8cjUrc4dk2FIonKM5VQUTTzdQrxJocKo8xKYZ6XBB18zXRnneWl8E2fBs11Yr5TrAIxJ
DFkZfVQ2xK6OXcLEuNpk/0qfkl/kIcjxPZHvZh3jIxOiYmCrslN37Ns3EHsdvBGiEgY5R2X1uWSL
zxakGIxGGMzV5AdipZAxJU9lOOMdy7du1ykjICCD0DgxkVKSip4+3c3myhuy3zz6kLFqsGF0aQom
Q+p06IQlic1Msf3Tmplt6MJcCTdPrwAC4MEo5ZXfIt1etWw7E09FtrdME8nuheNhjvFskX/C5HlM
OA5XMEAn3KdVJIxjNm/EtKNoMDLHyLE0IcFAA8gyOLIE2X2QSnhqepbMkE2+kuW+YMF2PYkmEYwk
K+iU7MIpz9ldu0MS/8tT5JTJu1jqC3FI8ULFRfB3vGzU9K4xizKYmnfaPTJvDLH+P7m8IXBzcxJ9
lhWLDmVfsluYqiwr4nPYusWUa1Iz6PBIgvByMxJr3cwXMZOtwUDmZ4Z2NXZFNRJ2tzIiZ+Crih9j
/y5pL5HHveAeRfA7+uPA522TcTumfl6y5UJE/+3i0p0wphziP6wEavBnhXQG4EsF34zPvL0bL1XV
HupVcpTlfGPD0ndX0xEPxPaJIwBHbjjREWA6mN66FnuK/lgn1X8UOrGxjtiHQ+ATpJEhpE7KbuLo
WXUdjtEMkiHd9tInhihUJoL/ApVFrnJ/xj1CKkklSV4VVhXxbTyyoWDvxBkzXsGXCaTVQaGsWTFj
xXOKe0RYHTyD/s5acyvCj+cSVfbS/bXd+0R8CjpD5z/qyJKeGuWWUXVlEdURTEt4CqqWB4xgESRi
Hkx8eMHdx4zQgtOX6MAnMNxyaGdtBlekHff/PfLlTmxj4v2oCqWR8dMwksoYWoUNKGfOeJ1TXkCV
MEZekplbOlQvhcmcsbuUkKhgck9A6OaPqPGS9JhQhsqy24zg4HAGZNxEYRGFYD4hhugLJXGnBKLy
UPpg6shBMIRemi9lVU8YVD7l7pHohGfr7Qntet5dp0uEXDjKsUM2nu+Fpn+SbhCUyo1pIMusJ8ZG
UW9PRvyUL5byEOtWar5DvOYggZgsaovCTyH6J2TrijFnUl876Cg1CjP7JQUsbxA5wE9taP2pVsYM
ngTVWCzDOe3+ynlBG2usBxbCFH9HJsV5eC3x3SpXNC9ERyRK+/Jc2OTq3XOCus+cs6ZAlVn7k1oE
ipn8g5LQp5W3Un/U2fYHarkCHlQBmW2hXu00dqcWJBwpoKSfMHc/GDOqiwTbl3S46TXBJGq87dh3
cjZvSeuYQnD0JoZ6STAzMR7tzCSO86MZKHN0+5BP0b95ZPLB5GvRPIOvNGYkaRYjQ304dH2+RX4t
mdLZaJYb9XOLFZzKpjLg/qKmZ2NShagTGy4Yj0exiJ7jRSR/ZmRU/cdEsT0sCEkb+j9PkvIhl861
GrsGzIsame1svKQmJAxUxeMy+hUbdI/FI9YNbB+cUXsTTlw0QiFiq640mOH3KtIJHbuwmPsefiIq
06oPIL/TI2gmNR77N7mV7Xypuo3di8Ao9AHRcVCBBZJp90SqEMuUjzPWlTDgNd1EwYuI+9U0SogF
+K2kciCYJEu6/DCurI3JmyFKWDkAQCQoseNGbYeM8h+aaQUW1uUQMi99wxDQjoerMUqQD7NAFKiU
9MQiXAUdLcrZJcU3waJvkPBZu8ZsDTadUReWgWiFBHkhwUdpMmhSYTrMccB4tu4JVMpA4mcycaHk
I50KU5C8bRqTsbOTjXM/UuRS7eZS6WnWNkxeslR8pFTZlDTwkD1JuM6cCRUhBphW+1hBAInQSZIu
QwkPHUvSjsWsnvF/kYH8I56Eqg5El9Zi1fhcZX4VB8tSfpRmBTP2JC4e23c1YCnKBgthQPAGe/bb
RYGbxpijmz+Txh95vkuiNAbpTR5pvVAxjvfVgomMuo+XB6ZBCLqObGRWdRO0ZlQaXoTgfdVIkJHZ
bymCcAP1+aTG/CmmESKE5NHdHO02Y2DGclwVADg1Z1xLecrRC+81NR5dapBvWQRUStgWk4m3rLak
FX9KoXpcqdCUMx3KcUncBnqnegY5bLMW5zBldUpt8JG4NzFC2gxSdW6Y1ggKYWyxCsPsR7iMULad
ye+BVK0ihrgtLbyGhLAeCsjp0qsSMRoaMtpPwZgDU3FiDt4MhyqCVWp6EBgscS+TaP1Q0YDPZMhP
0mXMdjac9w5fmjLGL4q02wqZbTysx9nwtKJ/7ReQsL68or2DgwztHH57SkBzhVKOg2Ovy8uriqm4
zJRBKqtN0vzKZu+JzdyQtX2H+Uwe3dNFvmnDvcOsFI352ioNuikmwqt53dQtPT1/pveWc3o6W/un
6GjGbH3N42XnrLXjcw4wrjQRvg8j0SxNHywFE5dxWY61WuzahoNmubQ2aKoQYRGaGGJtkpe6gwx2
bXWHtAG76C81uzOsBdIajEbBkOQ26wx2QZnl/IZ4jCgF79luUu5PpD3URjz0DUzWBAs0jrMeV++b
4F0tSnOFdGaaBHV0l2lerdUYVVmC9UqR5we9Zwigr/YG/BGjF1OougxSJaN0iBnbtuf/Wo4hGFlG
OL9oz1MrpFjM7doOxCGWA9orO95qCQkZuUoALqC9eknze5LhKAqhDNrGQilrV0QWQMThj6wr6qAB
2dRqrRF9vWITbgv5q6/iN1s9Wyg96/oR5fNWdOdLT8XXEtGQqeot6bqDrkG/DYPUTiAkmtjQXhSo
AQOJgYaIeFCxO/lm6czAFAsD63FtINM1MCr6Ez2JIAL2T8J6imC2EL29Pe1/OTnHVDYeZj44V7GR
6pQMcGqeivMMRdHEkTCeCVyYweY0WKLIl7h3+bjw0ANeEkWgW5kfHZdN1SE+QEvVZjEaMjM+tTla
MQIIRHMkeLirMHKNMj2boV/judLoiyMO1iEptkrZvRgxVL3BONlx8dflnS9uupBtKCU7HJskcTK2
lbsmYWlPBIbPQJScVl5sUB2kunBvZEJshMDteb2xl/BbnOM9vPmovtWTAjMpNQN9/BXxc/FzS1pE
UJLDQu47JknaSVoV21aVN5qo2ZFNJNFHkfyfNdThzAejELcJf7WUntlMuLJ7plFslxzrVn4XlCWp
x+lc5ArBiaapXqDwDCscKSBU4OHO9o30lsGvgv/WNFJMaY8kD8QFENdGELTLgsTq8bm2KpzbGPXW
UXmJTQKcoBobCuFeRDdjOAueQGlMtc0QXpReq348WGa25Zw44/QR9oceVjFebdhkfViK/MZ+z/4I
Q3/ZlEiELWt1zDhsFIbKDYYnXGKVUhooOuYMaJtAFNQavZCIm6iL2zIcRYEL5jOpD1PBsA2iVQi4
sIhECnD6cadaDLOle0OrXkY70eAnVKqcLAWN8zjgPERdvsJVL0LvmaJOjJsvZei3JlWGjcJnSZDZ
4y1P84Xc0vtdwG2I5JBWNm+Ty/vsiDQ2sG+i9ixY6eY390FQ8lDI7Z4RRVDNfhK9i4dSHIqU3w1+
C4vFSdmVH4JepSg9ccuvpTWjEmHBNFDxIFvyYOGxzve1Ze3UG3DCnron0ScqCIdQAroaPAVDel0M
dTtzs3uRth0W0DD0lJ6Yiq9mxbEvJTxgNTdvASdrSkLnKAdvYfaVMBEYr1WyvOvElagjBwD+IdSc
oOaXODpmKl+HJ6NaHBpg2ug+aeJoTdfp8E5JM67IUJWfcOAP0NIF+TOD6tUoUPJbg0RtQgGSo+h8
0IVry4tAMZXplrwZZBdO+eB1yFxFiSIab74BDMIp+ouim0DGZPZvgT4KzZlG6suzPqXpzka2D9jA
DbQQVcg25tprAQzlOxBW0eHG4UHCl2Kx9X8AMtLMhqlyN8xkPOoQOZPxPPbPKzwFcbugns3sE/wt
Zw4uih2Z7apg+Yletyvz/RSRrPQhAAm5vDDPYEihwofI6VzTKvPBHAVDU8+017FVNpRsxsRxOSC4
RfdAQhHk9mE867XfNNzw40Dll/SoJViL0n/oLGzHSTqmuN8P0+xKZv1iztOGUCQcB+BUYOum6I88
vKtFzOhf+ygmwNIoPgFlvYp2cSl2os0UglQSnR3xSnX9U+1BkOUXEN6B8oJtEzfYh4AAVbZBu8Th
RhtEaOJyLLI/XaZJ76HKdM0e4bonLgkl6jF7UniVBFxx0kZp/aKSd4rVBdCIsDapid7WpOet6A6V
OnmNYIzExY5ESMo8yVvNDg/rarjb8ugbyMdL9RTRmBs46C5iH1pFiBCheZmeKn2WE12TAKUsMjWV
i41pLOuBhpIG0RlbinXD+++ld/cqTLnR2V6Ad7RICcOjkiNFbMKZjo50OagtcJfECQujBa78EWip
W5G5EscnZQg07jJ5Dagij3P018Hva1K84lNsm1BzCJnAMj1Gmt6GiGc+ySRJZZB/q2s8gw/zDkJ8
48Wxnpb40Mpua31Th4odUvQHAj/I0W/MDVOmkAyJVRHI3V3/1hBMc0F9pe8DAjbZbB8j/EIBSohe
PFn1u7EZDpOpev8JmzX1SPnQ0OPafEqGiki3noxtYIU3xEFqcJHEn3Ml+lghNa7ApW0QkqTU1osm
Yz01YF2S7EUHzyItKUEmMsI7sG1rubBpdhwkPd38ggS5AXIUVYO9HJ9bIyV0IgXOy32J2nhqPlBQ
CNWS3BLosRN4q1AXWUxdZPXfCOg3HCztktIz6/DIjC2Tjy7xO/mqZ6fMRJVgQeHSAErMF7W9hfWf
miEbx9ii3CWUruILRVYg8/SGQTkfGdjFzdDE8HLHYT91MB+iPwS//53Hevs3lvJ70T//JWgKjWz8
bnEOW2gSxDZriQZObn/wdhOwaEwNK3TBNkppOoxxYrz7vEgR9KQn+BHXQIfXX475WVUsv5BrD47L
TfClbatfF/2fHUUMF1igmbytZhnPTOvGnAc8OGh0kE24xBQGXfRRY8KvEFDU6MNeQPZPML0xZPvs
0u6VRNjNQsoTY/+xOcZNz0GBB70Bt5ajXoQ/PXeafF8mugc3YXHmClySiSHVAuEGfqpi0ZzLrqiB
0rb3VERnAnuzOfeLijiQTHSkbzGOf7Um/z6hNA9zuVV7BY8LyqYFo+vpAdQ7dUQYMmdCPMGe0lk3
0agQHr8WjVai5htxOkbsEdibYG7ZR5CYo40qI6qpGfAovKRqtwI5SAeOB0BIEFVs0zCVXCHwp0jl
eWGcgugAtHShrkAttKkNdBj8OWU2ILVY0POoch6LA9zABKSvsCesz2xQY5Uf5zTZiBcw8ZgLeE0c
OGLHBfFluFZh8WJiIGxVe6ylQZgQt4UpxSOGxQW08IwK1j7AVcfg9JEmTOLMvUFQ2jjkOHxyCler
/7F0XtupI1kYfiKtVcrSrUFkDBjjwI2WE8o56+nnq9NzM93Tp9sBRNXef/xwwq/KPAh0LDA7wsDh
EDfnPoJ0x5JMUsgud8w3tctfB7o+Ohj12Me8P0SrgDn9iGXMg4BpGI9VxZJzhZSx+/BsAg1xE/Gu
gx7zuE+89zbzusWN2OsRwdFrE3apryJIZXcphTDy6vP/O7DlyGTzsdIoW5STfq+Dxtvmk8SgkiIh
crCkgZjXw4AuFbiuXwUXtekW4qkteRLyOEPjhObPJXXTAfdpiDlo9GXQSAqV/cQhGomi054Wj9kq
NrGbe4hD5u9k/ikRsoEY+km+1Dv0vyXZgCjNaMbsAHItOj6jyuGHKf/d6PLPAm1ZkOne2NM5ymjF
BJwb/LXfO1vTErBzG5MYYsGwnUPswh7WjXXEeIXzr+t2sbWSo8uIBpFfThH6AeUzATwjhgomrpS1
W8dvYpY62ooChyH5IEZH8iDfJCwxCT7CQrtGhBtQZI5ckcN/xsZlUUFfUMvUow206bf0k2mV5dwC
vERa57PvgGONRLk4NCyUDUg8Ife4FZWsuhkOXiscyTht2/dAQb+Vb3x871hX8FhEpwnr0qg5r2Na
fqrcFhM1BuiDO+JUbZO2Xzat+CQxz16DG/BZTDVB5eEfuJGc/1IBE2lmR9cvvK5NNpzjYzItRIAS
sDmOQHd1MFE8LT87MShddsBD8iR/gMhEjDTejPRQZty/ty5aZVP+EYz+RUN8lKHS9tWjqIrNrMDK
jvvQGH/ykc908uf4OjkPOPFTqrJV4yBfQLO8TNgdG3nuAgZrKfuP60Dsy80UUTzhkSCrOFagod3r
gE1y6gFsCeKo+vo3NT8nBalpRYfoht9taj+c+VkuThWlJNIoJHQMYIjnVe1aI3rO05+w6HhCMcFx
cw4aE47OacGgEiGT/JEeZCYkPhoaPY9QZVmBho0pUTcfmCRm4pT7+miCuY0dvlLr19UgPSx6Jfmh
uOxBg63oHDYoAe41Y6Gv3Q3WFY0C6RGpIadl0MVXhctr1n4gj2mfdj32j09qQl7Y3CqwDV9ACJ1E
Me4SP/rKChb1uhyXfAokBQ+/h0VjWsi5KvIJEfqs+DSBlMv129DOGnxD1w57fGlLn13N5erA9Sid
tXKpldZEOWhAuKgzsX605OTUA1BfQkPakFEMUdz5JWDxl5nPxUgGLhJxd4xP8uvnpU1SXQ8VglU7
Znity2s/AdRxpBBsI69pK1h3zm81cTiim+KwHSlmY0gWMuC7XrfakYwvZOg8Y0P4ZiJxtcgDbfR4
I0uMOpVC3f7oUhYDUhfbhKCUnNeGSzAnYuNwV5gkyM1/FV5cJ3yHERqmY1067B13CDfVn2lv+cqA
0SRsIBGUGBF5mUEV8g5VbkAG4Vqei6A6C2kJv48tUmoiyVuy8LhkMe5WnJW98jlad+kvLHbNQJlR
/89fMwNVO+WKssi1tI1y9YfcBFpzyv29ZCilZVni+VM+QpP9e6+kCweqPEAcGAKzO91u5rGUL2aN
HD/cif5ETYqsFkKuMxL1BhoFyWJAss0c2Jm7D5C9kHDyVFsA6Mmfi0gixHXMZkEgfXeyqvukXpv6
oyabM7RpxyGMK+dJMyvMpQz/QodP7PG+cCX4bbVUDIQswd0NHwlVaLwsanQCbFN8iuuv3Mp5uSua
kzgr+rpOrj0hjGAE1XPBCSWHt6QQUJnPLe/lQFaaAkB846HBNQ/fBHMWxT+G/p4aJ75sE/0oKrPJ
pe3+GtogtPYUwQM2nfPkZi6Iy18+//AiuOmlM95hFfL0oqQffne0xwP9aM0oeyRfckKflDQ9hkAx
aa3tSyWiwab6HftsYabfqsWjPhyELNmeqbdqn0oGXReOVumZtMB6pHvJDVtqe7I1CyC0yvM8Fe8K
cS5SJ5D6VLXO8bPAs0O0SLaqBsS3ef+TErOR1bjbsN5bzaqMw1NJyI4R/ZkNMxH1IHVU7u02/VLE
Uax40pOSFGpCvoST7f14IHV43hrmuMvHW+bC3VFqb6A6RmCRH+PK9lwlXPF46PZHbkdLOeGbJM1F
xYvKeayYW2V+NNZrNxqAmzd/PBp6uexq9WJQhpNwXxTQ/ISgC3iQkTykCFbZBm+QRHpGSUsmUHjI
+qtsoipA0gkh5QwhRntnb9LowOat5sVOfv47ZmudGLx+muH6gIIMZz/WQKiWQVtg/eT+pHq1LyKG
PN/81MkOmgIk1LSLPOVUFb7mfkvmrN/8Zlh79drd++bENTqhsMkZ3ldgR2hYYguRrM2zDftcKLuC
A2dGpBmZHkCkNpMV4yuLSsU4wYSHGcpqOpjXke4oV+Ia4gFaRhxAv6pMqDmRYUZmsRUOIAYETzqD
MGMklPbUmGgMUtm2hgUGx9QdX1MSWpH8ouNKLZYysMQ8eBUHyePIKV1P6xcEQ1OxGfR6n3hyVE/K
y4ADOZre7WE41JHvOepA+Fh0UXdqlK3HjAbXJjupIdJp9j+Ig3XcGhfpFJf8whhcoqrC2WIqzxNj
qV6qaxQ3FNVYoMOxH1y4YUEg3NjipJYt0tw+EDKSDPT5Wn2qw0V7s4xoyS8JIjvWwSadeLcMymyv
ZFU6XglY7JoGCZGc8Ug5DJ5NuQ/IEToFVGA9SJks5WDgOONRqcCYFfrMKf+YQ+OL4TGjL0y3thaZ
bUGwl2IgWrEkjwzPOkBtF5q6FMQj2NyIpY3IzqfFJV/mLrK48NMe8cbYbPTIY7J5SribwB8j9VTg
aR6pEhyYTAbzaHMH1cOfyjspWTkdrk7D0Ei8OfkGPup8m9OL0vVlEP6lIzY3+0/i5Qy9zriWlmJB
61mtfWYDLgEay0cAoIpYfiK7AuUoYrwJ7kdckfJKQC4Ga4kuyoO205eFacJvuOeStJiO38sPnn0w
vpBSsYQLwrKwpjPmRea4jvPqK50+LZhzYAGmTmrek79O1z8q1XonzUgj1LeTtv/BWZsoaSR7ZQ14
5aTbMduFML+SlU6YMI0B9qd4k2+OncyvFTNvVG3D/L0esXFLsIcLxdVTilmQrvCjztDPVKBsGRPb
2drU+ei1ONa5GeUTRbKFkvVk5SWeMc5bjWlIzM5G719QtSGCCaFNEKwI8O5OR91dxjvbDTd9rq8D
X10n8oID0US4RmcXRuG2trd+pzE5Zqxg5Uz2Ut2f22i4gv57FXZ0yjsR/Wf/Ts2q3dfmu+trW4HS
hdRMAkKIlNN+el5UUhIQsWgoiFrLXA3s6hNDiox2QaEnP/DObKxUtBw1VPulIlG00al5RKrWEoch
ZVyYYmwijCP7VreEp8VJey6L6daoHDThnS8uFxUplcum+mAXz1VPoccqI85G3kp6cNQZtCTC5w8a
Vu96lQOXLpwmfzeSYufo9Hzvi2k8svRJbZ2RH+vZoXbHafe9Z9IM+c/8TL0DcIyEwnklZy/ABqKc
HbaOSi56ktcmvbChl4JzsFK0J8vytMFZWspfDp7dzPkxiZzjrGXbde66v0AkHkvGyPhvDRvDJzKU
dJSj1A9wQzF9A07bMaWnzIju3wT+knGaS16GSLNsgPlJPlqXHA/gaT381Mt5mYAHE4b5pNOtDfzx
35jCtc3fqA9JNM7KK2VJNXKw0bn0PcqiNVdsB+neSHyKsQNAxCTbJcw/+rGE8TVWQrPZKMetofKx
q3YJcXXS0m1HLdF1jBIksdkVLcsDvcJu95ckLFWB6+XjfYKmsW18AtVz8Dsr3d9MfWDGo2xj54mA
VediQk0oPgfjx9fzS0kEuU5isltFG4lRZRTDtXq6nEIcwigAI9dk87LatzjzwRdj95p231RBexFm
4JBcBoeAhLFAOTxTuVWia48At3j9ci7zIbP2KdQfOIk/rAryBf2DS0JiUflnMeZHa9M0azJe+F/+
XOiEtNeuI139AJYIYJ3id2r59GIjauqCLiH+sm7iV/xEsg+KLYT/X0ckNt8Iaa4YrxXut1EB0i65
l6AYvbyU0UUuz+I4liue6nZQz1awN0vtMdnxvm2N9+634N7mF6WayWHgaI8jxinwftE/KkaACb8S
ufKLSODSwwRPrQ0NwvC2NhVWk5sCLNv5aysSTwcNnWkJahzzVS7cKq9kRdmzgq6uEX8GG2AekFVf
WH9QtzWbYU42CMXfiGBIhwbNTfHB6zJkrbzZFm/4G1qzWPlDjBAja3NjBroxIh8Geq1ABIulP8of
VTs/KQZGna4irTBYWdVKhse7c07b2LhKUCq0FgNS4KDjmj1LYRVgDxka+1iw4WbcTbq7kK8nOl/k
bjbpjnn6ZCFWjdxXC5iXc1a+9BCtc+gQTMUNiaeL4YYfSkGFM5Qu+tAffg1JyCAEkoqSZid1JFm1
C/xPw7x3yCgk7OMYX3TBiAiUnH83JU7X71duOaJmY0zg5ueXJeZ6DdNKCsNA6ASboXXnQOX8H6e1
/NKco+A8+FhTT0Jj0D11WHguBY+K8vDnFWAaEO0XRekecFBMT3dyRfxLy+wwY8BzJatOS6p5nNHV
8dPy2yDIe5JfuqammG9noFcoTRqp8yOcg5V0Z1HE3hy/kaP3b5ei762786L41W6acHxwmkPbPzE9
Oj/EgK50JGs2yDi6yqVws3VYIFxVNnq5QtT9ZAr2OhRf1lZ+74RoIf79BQSGfE1IjgUvceFknQyC
Ei+TUubFpowkmCXMq6ZZ1qqpMpy0TWBdqVDt1q39kfktLWQw/jY4v0IDlJlse5450jGYHWnj2unA
51UqwT2N+31UYizVGb6oOtv4rn4vyZv1eY4MwoUsIB3LwHjgNCu3PQy1Q14Y+dDQxFL83Xto1X3S
uNrbRA0EM1Pv/JPAL+yBuELhrNjWZobm2LTv7sxYh5Bw1rAG4BqtiQ20C+V5DqcTZ9TWkbuSWf4i
dsZMDz8STABZIVG1YVf9CzcRQl8qTn+dfTYBE3lxSEZJ0mxFmHw8FzgTUzlsAeRSTWESKmSKZcT7
CXAgxbSl88eNoOkhBRf9vosASc3yPYY9o+R3Oe/quV7RF7mwnHHp8jNpk3OInfZ7bmoZJf+UDYwu
gPg015DMR9A68cpD8cTY+P9LirwqSop3Iz1eRg8TmDDzQkgYxCLk7zq+A1R7/Gi/fnyug+fZRBxK
6ywiRA68TT69VNpfAA8fWS/qMFA9tapa4B/3Kwuxie3la06ggoXgnhc/t+nG3rB7EHbHW9g/05e8
MRRj3Zf2GxgRK6kJl4l9Tsd0oSJE+GLqwhiqnvP8o/mzjCvSmAjmEbxzJvqwPgmYpJKeOEQki1LR
ULg/DSW/5kjGcnUPTGx1HCFCmGtnSE/clhbPKvFIqnNXCNaAPFv1bgHsKX7CEH03+FJcU3Ln68ta
e25QeJsndJyOWT/nI23ahNlvkhGcS3O9Aq10AlcPCvJPuxduqvpstgTIORtnPvY8gmjPjWpREC9l
riF2GjgDAgAXedfiNgah58lqUWFkpC75bJc9O3Ir/hDfRLcR3IwbNmvucoHLIbgAuSH4FgbBMrEG
Bayhb1qgG5+jHJs+MW1HSfEIXX0SUwkuhu+kaT0jgVGgrilDJ9cTUBJ8CZ3A/1XwkjAqsnJD3yEk
kXrU3IKFCXZGepcPBwJ6YwZezdY+ZqjP1DgifFXx5BT6q0q5TIaCq0aEQ/guQVu0pJEol97bNNu2
Q+FJosBmdpIxOQVMfNzGhzYojwP1BbETUiNoLqMqRXUbYCoPtWHZuzY7EQc2nI8Uz2eZtrnaKl7n
UKN5sTo7gbnMUP7TOahPlNhp5PPguXHbh+tfGtrX2Hjgop26zZAOW7zmzc5xxys1aV9JjoixthQ+
WInmIdl8qfJiqzEM1S7YY68hWzzKNdxixNXpEIrVcjUUHWahnWTnouRi8aey7KGKtY1vNNdGn7ZS
Yu/mCTudcXY0uY0mOldftFEc4yNiC4G92VPp+SnHTR5cKU8uVHdZ5RSV5Sn5NIa/nQbx4nQ6gHv5
LgDJR9vvF6rxGgertLNvGuoRzoZuvvYpn+gym3ejCY8J9830dJLS4CYh2TP0LDFsUbgRpyJBcow7
EFk50t6pBzrg7SFSN2lXSWWsOiM+N8nY4psnNGrwj4Ul3cy69quE2UtQg1MPjI8hS4m8sDMk8Sk+
o4ltg4SmcJvXj7mkgWJSdIc9v7wxugLC8+mZwL9nLEZVLHbukGzKDCMxm1NMHMH8ktC6V4Skh6Ko
CqIBHQQvqjPSHFtdG43wDj5iMyLJ2piqjW6HNPJVntEcKRIaaalCuElRma3TDBMryZ6DrDT1ijUG
AthE4+y/uRW4a4R9P0qdj56+eH3ODj2LX1xOpwJwewEjHsbOkntDJ2c2TzFLUjgqMHXMIJpykiB6
dGUQXlZoA7JlgB3EvXmhvHRgoxkjkc3iErYYMtmOYRx1VT1ox1wqJVziqdsHLzaTfr9yCriqgkjV
kQZ5PX0r1WmHNqHO54NlUKTECxtDYRWDFJIzFTixTYpNsAkLzIR7HN9OEgJe/rnNvU9teUDAOhDk
xizUcGgwK1QTy32ska65i9EcxHV8FU78ir03t1dpHaFmlYg4ugZI4jJ2CKeej2oaYn2Zt23rIqIg
309KHeigUrTMww7v013uagSANeVZhtmwgTPLde0xwdNrvQzo0rK4eZ/1cueEGM0Ds1mn/UxCJCFh
h0CX/Ja+dmWgEw0eiRNcfesW9zAjwZvBzSyS0H6CaTkNCLEe43SvbfQ6XCzvGfb/SC0Qf880YDXd
s6bQFwSgYKUUTpJkTzYBwU2BKD4C9xRPJ7PNk1Wr7nxKR3T7terGXyugBIH2uYxhbMTw1Vb+xnDf
TGfVTWibfQwdDEo+EtFgUAkIXdf0Guik0yaMg8GIJVlPwQfmaFxYprNXMPcTVZNDHUqZ95TF7H+o
5vLHYBHQOEl93XPWqzDFEFo851JT78L9EEW5SSjS6dtDYqoHxvwZHEpxwPih46CPGFAZ9mtoEp4Y
l8+aTDuOMuqng+CpcVJkYnllYO+ku6UIwTKlGre8+i5D8Fij88QUkjJrtBq6XIJuMRbwT3t20/qv
MW1G4EPVBc8Bh6mDoLFzD6pxswUHHIyWzR5uaiDE9Fgca+Ggum925LxJgpvoMzARashYAA1t4L8u
XpgsKDHwCvrHDN6XAcailinv73E/fw8x+TsdqT0AlDEnjuPX32XrUx3j/jVD9jv4LdnNB4kfENy3
6TjaO7f5UtXms1OtH70kTVLNM4Bc9FEacfltMi+Dg2UhgpqddY1pU6PmnUdnZEOsX/MulMJiibsz
KC/C7gJiLB2MzDwkHS1k8nA2qVQTZHsp/yOvsM2Htz4yb9x2k39FkoowmldLPSalfejIpAAfd/3u
zQAnzd3XIoxOWT3/J5Moxaa39V1VmzuEhkuFHxRg6FW19RdcTUm7zkNtzQ6nzdhELZBE4gsd06vP
JJF2fNT9hHaGwvaSplmAFhBw2eL08Y1jOZWe1j26DSv4DN+rNtObW8zUuaee/MzWRrYzWI9TOGWd
lmWr5ACW8gXsnL0MgLROlhHtW0zA1njhyiDaGgsURqzQ3bmF8bySVA3CZRqS+cQJQgdrBmQj3PiK
syW1+DsHgZQSO+sGth4jq6ABiMw67BBMHGSpb2sQ0Mlxl2q2iWy2os4+tWzaM7RHBtqNi8sacjpl
mDogZeJ2F0y8/+pOBrEUnGQ92xJ1mef5ZnX2eRDDwhqz3xZ9QtvemuxYukebauG+2U7U7IQCEsRe
kDztlQoVlHwyg+QI6yo18SWqr7rqj3OtieXoUutBEMycf05Q877+h1Gwnm4KxEl5SvAtxBkKWVxU
Nro9jFm6+YsJeoJwFwldL5T/BDHWsx7Yv9dt2cC2NxE72KZGLY/5QzbiRRqfsO/N0Yq/o2IZgyfq
JoMmNnOu1kGzJUKNjjbnJ7YvvP0M2Fl94chFrDVQfde8t0w+Q9IfCD9m/XKTAi2Dtozy4ez4bzUJ
bSSvDWzCfvWaR+VFWNVeOPreHTiWg9y40/i3tROk9n7r1ZqfLqws/LTyaKuJiOLBnulO3tuYxECQ
UIBoA0qBxOTtVkdwDBv6D9lpTsyA+ADaxnb7Pe4E0Sk59E1sUgVjsuaYTydb8E7xYvhEhydbuG+Y
SKfNz3plE4U0iZuObCOfSRYAhAn4orZPExAFa42PrngYgTP0nRiSDnVq8qUl3Co00EGE2i2WYc/K
KIqaj8pwT3keFfsyihsLDel++LM4fhhMtXiShwuFSWyi9Z/SILw32QJYpXAiTGofwPIj90fq0kFD
h6N1YEvOtLUu9yYrxVdOt+uMcL3/6uP0Ba7a07F1wbo8EQfoxc10mBEe97A6IL4wXlgYOM+z6TRw
wZs6kgX4a6AOIEWfo1xi80ZegIB50P4UsBK7BAbAcq2GZMtEp16/Zky1VOgKBlq92PmYYxQaYVEj
GUV06FriD3AcGaH23ZjtY7SynZ1QIWk6cc+EsaDFGVF/M0sVqnUU0I0J0RypuYq5gytdI/e2ag/U
Tx3NR4oLWnVYNEZqg91bCfmYYkT1/52A95kPKH2xy8YMDnEaY7b+aPz41YqhI5HO+fmd3/GcsSS2
Jdc7ImLfuZSkGk0zIU8pm3eUSNJmkVJ0AD5EXA9WBhNHVJ9ejVEnJZ34bylJnjYz0pVkZIgzuRwR
juwSSM+qdO9z81fgIxbmcUCyZ3LWWYq1ltS2mtZbCxalx8nSF8VBLBJr/GzaL/I1l3HnLoUWX+eW
9HxSqGt0XB3GlDIm6JVw+WchyFItiBNyibci8yoJronUpoI6NNUk1VOlgi4dMGDkzX0EGGEKKuhi
5GnBDihFoGrV5mthvak8wI0K1zHYwDTER6UaXWrReOVAzwi1luOYiTwLnET6EgeUwlKgU6cvQ/oR
RStnIjUxLz1dWM9gBhPuVLJzUW+b6GnrnA+++ZfgKZI3NZqERRn5S8SyEuQJ9GDTpblHMxNEt3Mz
nf6Ae/EJ3+gp4csOIwG+Jvebj10FKUhcox2caKU4ztBZcWMsh+pizrcg/AfzcFk+zeihsvweUHDO
N5DKetN8ExGszl0CTyryft54AFvZRDGiwAm4P/uJeiSovuHo528Byif5UJQZzT1k6RTZFs0xGqgK
u7ggDlpqPwFHiQqoO52AK7hBMJ/CBMZCHDKorFAYFXl+tmpMokhd7CZmwo6ggZS6ywILZclGWA4b
l7jDfnieEDRs7CoHKxxRoRwzHy7Dbpesri55fihOHe0QVYc4JMSJQEu4tm9pzezffPEX5veYfVCH
LcmVRTc4ZIcG5W7QKX+SKfILUZIaRbeKimcBZ1VsPSosB/WSSWGi2yLd2TW5ITHT6TzhTloo8a/O
zCDG+qdqOb7x8Y5m8ZrTED2hOLOXMa1r8YSg2r8GIT0PEyBD3CPC754F7FKjfUYkRcnP4Tw1Lbr/
u0qSXJ8utDBmszXeHMKieehPzVT9dm67jO1rTBRpIoZ9mwdbKV+m68BT+akVWGIFvRyve6oSEjZc
FOtGnw5qpM8q1dWNPTF14cxgFGhHLuOp5nog+yLnRgAOQF64ys+8nqH1lTTmqgoJz+gJPEvGDwzJ
wNKqJxxl5VYIhsJdCiw6jK/k/RJtj7KHh4xOaGTGwHzu9CxKYAR3+Ax9cAfqMJUoXtAh5xVltcl7
LvHe/CZmnwZlGuwxT5oo09j8Oby2I7gBEg0LzKW3sfnwoayC5hzYTFuhJyEekyJS0JssBe4m1ZZc
hiz4LvlgIIqlDKKfyNpeFxEG9ZIMfeRMjrXNnNZL2p2810qj3KmInuktwfuyEQz+tO22avrSaP9A
TLkdqS1HHSJ79Jb1XYKUqo6ugzHQ+MTQ7gx/bvCCQdVprs7gcggfGWQqNK8K823D54UPATsQe0I+
XIa5f+dUm3ngkHRSvPSwMs64+2ST1UFDDqcG8K4FmpFpN9HzUzJ+2uanWiMcFaH71MfKviLswSAf
ZnROEoSWanJ+ioTuTx/FVq8/Jh+Jw/Ri40umur4N31pTv0gsdTS/qWp6nWuxsNRbTp0nP5YOom93
R3/+ijjgKyL8Coc4HYpXNTYZee3Lc7BPwcBtdIJyGCuJbxmdXzOv92FqfIhBLIf+lis3PiVKglku
2Mk3jdMuM44Mpwi6fb69EQZ7SCPbZrRuDc2jVpPkCDt9zoSMvG+hazML8JkXjv+im+u1/En//SQl
yTjxKxRM2m8NGsV5zCEJcsVd8ZQ7rgHFPx4oWkuKjfwH+E4ikrDmgW3P3xAAwpBG8eKbdKQqW6vv
j0Jtv+v40Deeqh2I4l2InRraqzr2+cjxue5CL+6fgmcl6VfRvEgzZ1sXn60RfCb9jWKwCpG3oqzK
FO7e/rVNkvPjbTy+yxuveA5I1x2n/aQ2XjmfZ/VRNl4UtZ86ik8UQwv+5BW0mivkM6POkFQgDkSj
oRaxYJHV18a6RIUlfZeek6JKWun1rorfM+TkpktLdmduQnJi7KGEf2qO027AS5cUZ8u5tjP2BtF4
Y4jIrTVeZvJ1g2TTEgNVpEdLa3YUWdx96EuNu0pMWJHMaWWhmhIa0kr5oCjbUcMD9lwVlHC629K/
RrV2RdefcCzTHTbAgvZMCZhW5p3rHmqf5Dff3GtoukeJDSfbqCg3lklMpUJEIE+1M/erxu52ysT3
Z78EkFYE+cf4IegJ7dSHZX+LitTlHCEv91xEV+k4Si2G/0RyApMoNgmoTpcTQiChmjrIwHWfBDfI
sIp9sTI9m+WeP5785JCjWzGhm2v91WZa6JCUKbMGL7SR37zqSd4a7y3CkLzDmEuyuRuCD/+G/qKx
sTbS8k0YCj8jSR8QorpFESUImOE8KveIV6VSr3ack+wFBJwU/dqKxNLptB8lwjquPnyknrQ/PiXu
X0EjyaNzH21EBCp9oaSZTC21QOuxJuuH+kn4OP3o1JuURpLAecivJLcuH9gAvBaQTy3e7AYTULc2
27cJExEKIS6mbKnX5XJsFhqDD+pjaUOh+YkevJ3NTaQN/s6s23XfJd4MFZLk3dJKyBGKax7HbS3z
Fc4pbl2AVSlw0/HaV+ItRh1fSTgjsD09C7ZCm4lLaVfKlk2POpolsSHnAI7WyPT9AIqcFt9miRAq
+ixLp18o084ZmTqa/FOyZVFU8Uh+Jp2/aXHQZGZ7scJKcoaHEY9zOOhYHUmbkn44lBd+onzLT3tu
Fa+G1lzriUmSuDVSIqRc38J1nrekkyMHDykILmcAltlHPciE99XGNjR7xGyP1RilMrZUXFp+8x1k
IZkPDxWBLy91SvkUfuEUv/gWD7mMFJALKFR+hv4iN/5hI3VIL0W3Al6TkFpDlgjYu77l5OYWCBQH
aP2ShTTmzPfptbLepD6+Hv3bQimC8wTnowmPuIS3vGW3a9ud3+jdcpqCQx4Yyz4GqTGILOPdZiwC
QSw1cqOhzahMX05KealM6g4LwjkAvcKfkfI+fFoMoRwCo3ZV6gzFF8GKBEMNSfHTuOJctrxENuIh
XOmdqm/TdJX0xWdg6O9ZDqXqEMrCxRU0nq0ROWgRPd2RDctgjX6+9m9qZzEkMEjN87ZP8kvdZRut
S1+EoW+pAoawelBn9RKN3Tug9VKP7BUFrghKjUVNWHgOEW+UrdegVDfUb2teMjkFhbqudHfThvgJ
ZgZa5EwOuz2yzX9lzWRpEfSU0ztxKyDV2nRGIrbumq2i7VqWJye51agwciaAXrBWoI/i/WvBFgNJ
4xC6I96Kn9F1N4r/POVYOXjieFR5+10kTgbgfzLGK32dIaVvmgpdxb1Jkg8XL2+OcdK1PxRLQ8XF
dV8Y1edII61iMpwZuR6iv+v3gIsnazRfJzrEfyOcR1KOTSLDE1KbGwbx3egSlpLh+O8/LzoSN646
9o7YvdXwn260qrnnxcNXzH1ZrBKdkmD1ZpJr7JAWPw7RNs+pbSjemozAtKZcpL2HHbTKso+q6d7R
DfTaW6jPDP6wseUrCLdmz9dhbLZOpoJfwa8U2bENGiQUJB4iVuI6dwyBtG1GmNiuhvijH5LTTLev
ItSDwfpTY35NeNsd9P9EmGnz0h6u+V8efPUKJ8iRdyB/5m8bMu0hU4e1XOoNuEOkIuIx4OgB9MXw
Hvlkt6Xk/4IdicnBwWcD3XfPfEDY19YC9KiVrCn9yAOfF4WyWWGfpoyq7HUbEAFpUhCshFyZ+5Kd
NzGUm+6esHy3Lgs16PKTNqLm1Jx77kNWZc9ywZ5JOR5WXfJI6m41TvTjChwy67DFXeSmR1PC3uV6
0GzktRfbGql52Ta2fewaVDUvQMa6CW/Dvpw4PuW379RwcLOqm9jZ6zK3FQFWj8RUL+NliMaX/CrE
atmmc3HuOeZWRVemFQc0wVHZEX7xjQEdgi9aEOilATaE/b3qzNsQLSVUwOgjUItpKDChZ4puelXV
dKVT4x4q9GxDJggG6ErFlID8BYQtnZdj+7D4DoyndvuWIy2t0BLVbfrS9S0Lj1eiUOGBSYpTH5Tn
MRBXi7h4KA0Fhn52znjn22lYJs2I5TvfGAIGJDaca+TEXsSnvYnuPmONUWien5FUruWbbrZQO3CN
kyRf8TtgIOYqCHKCpRzUyeKDj03XVkcd9K7AuGWKtWoSUoMHAhfYPC+LgGo/rrfAl5bWSmFY0iEL
KTupoE5LZ604/lHhH1Dw7GhgQQRa7CBNa4IGhvUAmFV6Rn+EKsTdS8TyYwhhaZyHI5Na5g/QMMi0
CggvY4uN078GedYUM9IzYtG+ZrOJtkechAG4Eugsr2XO821e6j7iUZm8xrkVP1ZxBKxhSjnrU+Ud
YrK+NIKWG8v+wK5hu66n9BWuiotDBbUb0TB5bkwN5SxpF/q/PzNI5oF/7ukgkr98T+qmiPYSquU0
qjci++J7ll1BVCQxE2r326RfdB7kw02hUM4nP5WLWviQq2JYh4Hz3OrjJZqheUW8NJjB5V49mrtU
3w4ZRMS3Yphn5q0YqO+fvVhVXhQxL4SwV00NGS4CtATxyiDOI1DWls0ZmyfpqsweA9d70nxO4/AC
lPNW5LD2tMsh8ItR2/Z85qhfGYJzMZCYyupcMYgFuygoLsBvVrzPanXH8NE1wUtomd+mhrujwhhU
8ljVmQmeZ1Y2BtL4YJsllHgBSaJ4fCbvepHSSyerRV/wwErsQAEQAE/p6TROsD0lDB50bLGMfOtV
yS/nbsdsWsm8ONfey/yfKSkZtgp0t/AefIzkX23YQvRExw5dQWo+6+OrQycRQqTBppn6Zs3fdud6
5PsUvEBaVHpVkX9EBBi48dv/SDqvrca1bA0/kcZQDre2LDkbG2wwNxpQgHLOevr+1u6Lc3p3NbWx
pRXmnH8acu2f4NaY8RPWE4BOl/+zZ/U6nXrANJ3dJnRZs1VyfUWh22PdLOCXmjOPA232WcgcfXXx
PUT1TjU4uNv3eMGcjX9ZHF80CYaHXBKpYP3yRy3DHv6Dv5RUw01gCFCaz21zZ9wKm0o5xzVHqbCc
qaabCeGJOnSkpZqzQ24MaPjTnWzl2sbWz82E62MpHcvU8Jb6VYQMyQsvhuHcWHwxA1CBa6oRmGe6
DBZJDciuNaCpCWv2BHF8q4NN/BX9H0Vk045rlXB0bt6dOMkGufBkbleYxoh4suUmSTXseegLbHoN
48C+AvFqyrMKQTXWon0wm1+9lBwltlxZ4DCEGyszLakoXLMnmw4WoalAnRrqvYaVTmo0vgIHIIpL
CDmwE6EWVZqvFgSSJzNi4b/Ryv+7sJmqiSZUxJ+NMSuH/tAGH8sFmCAR5QK0qcOvktV6P0Xhzhip
cIpq+DIZblkcojF1olTJbso11cZPqtQQI0nRpnP+jnD8dByiyQ/W/0C46crhKglUTYwgx65mGE23
2jCoIhmhnJDXwnelmp5j0obvzm8AGqOMGAtNV9p4WMeEkRGlzsFRo1L6FYd+1cPfsKseLcIE2qAc
c2vYOWbEODDEU5iRWrlAvSqau10oCH6SqEUobK1ShA86IgggGrCishs2ebV4gsjGwMZhqM4vBNEQ
FPfJ+p3U+j5aL+qY4gDABGnHJA3tJCSqPtRP3I3i8ZYmODAJdUbDjpyZ4UeF62S6G1ZbDT8WxuNy
+SmEckzeaKAAj4R22F4FwRXDsP+Ivm135Vg3Cmsr8u2m8GLF9d7RtE0X7/kKZZ75eoWsisYXIxk8
niSX+XEL15j2da0jrQ9KUH0rWFCXycNmxMDCIn/csOKdPvdezN3M4w+VJ8DrBgkJ9lzD3TYQS5rJ
hyr89sF9GEBW6rgeUZA5ZL+bAfwMBb2qivvE9Jz74JDm8iYNsRNi0K7B2qCQpstiM/1/HGTczQH7
g7oTxel4b5nJdeO8N8OeyFr4dW9cmWL9EvOWh59Cgbho0Vsa65dQPU8NbRLjL3xfgkpz5ZK8svLU
hnCwrRAjEz3bMf5CPhNGX84wnE0+NnaXMf5SWNfF6KQZmE2oHKIYcmHIkDEW39y6Orm57RlczwrY
wX+jJaK9eyPy2ZkFm6DKGTPxZUiRBb6kVLb0nZT/TfjjFPPGHgx5Y6h9693AY/ZY48HrTdDQa4M3
0MqiXjM2hiG/4HsXhf1b0obw7jKs+X5bbC2d8jNSBddKSAKYckiTiSdRdBI/ViLVEoffIuWfZn5L
+5O6S2fpRL/gcPjZ/XBkVEZSQg5ZavCoTdoh4p68x5PlUvy0kGVp+vPwoIS9pzGFmhaYmDiicIn6
xKXfcXGCRZEg71MtUkoRwkV/GeNaqyNkD82Fs1iY1Xy2C6LPzAeXouZ/dzC8kobg0PA/jibhUCN2
E/CqLYckPcaqWYnTG0EXcrUZpGZhuUroldUS8u/wMUDszsb4XTaZXPU95iSj9Z0HjRcGkC5YlhqC
FlM00CZ+UeRUNbSCI2eVTGjOkg23JLNcMJL9WDinQDlUPapH5+jAmWx5v7mMNwD+J0yLbFfiWK1V
6S/kfcat9o1nwMrRl01Xp6+LLojTNaF71skMCkT2zYEoKsbe4VHkJkk+zNlVT3LBsPy2GS70/AuX
mWqLBer3UvpZtkwjpS64Lkt2dwJtk9bmmVOkgGLm2JVrVyqEA65n6ui4+ktmMfT/LexflQMmyRsd
Aht+IcV0m1mULZr6ggAnHVGoVO3lmVCjva5gx2FqCNzjE8wvEozgaFtZ5DrtOzUV5Ch2MI71SvfL
SY3lHUT4Bo4iQ2m2iA/FMR1rUctB+IZ4u86yYscdaEnqxSYCUkdjAsmPaS5s5ry551gdTCo3Cp8h
j/AVzaACqF4getQOizV4xg45xtSB/Tx4SvCxBAdH36cAqqNlcK6dR/WXTOIME/tAp4pbI9lq6alt
RCNz9CKm1EXUgP7ofsFkzdJjaJRnlcGxuHPNnHUNl7oqcKxRxBBngqitlJvWiai1cHK8izERdhGu
rUQHnW6+lNCZgkVORbi1AX0166m29o+oQCn7FqaWUXNc4mQ3Tyq88bsMIdaka9ICX0eGwHSm1NVv
ClkHrGmqmD9pykZFR93FkSsep8PHTJivdsBhraaiFodzMvZQvmDYM0WQik0LgDor9M7CFcgwH8Iu
VdgETpx2lO1V96oJ1xNhA2q5jR16/KMQC2kJuh9BjHLbv6z94H2mC1bfJS2gogzv0/wvy66GqR7+
q+iC5kQJKQDChEAvynG8hXZBtB+rkULoyRBKfNyI/yvDX8XcSxCGgowhYMUk9c4S4HSQjZdusk5h
4OBAseePh+mmxQpYZ7CNc9GIUWjOiQwODA5k3fOJtJjS8UzzPna+AJfE5+4jImdb3hiq7SV0OXAR
TCN2QSUE/wehypBjGkzCpYQwa9YeBeyvsICe0tZI6hqkj1N26kFyQkzS1b1TyO9qFzAPbzYlhlSK
QmhMYzDJc9YLKA+rSogGMnjpCzmAGTdAO/FjJibecIViu/HGTF1V1UVYDab4FPJFTNcq33NF2Pfk
kDN3aBkcg1ZFulE0H3iQc78pf/mKszURJKIQtEzXBCBkttleXsBrM3+UDplikmc+7QPwEDFeE2O2
mLJHm8tdW3x05NVwdYurXtAeCIpfi0rFRoiE7fXQwHLBoGuQUcti/MTAhFK4h2lE2YVvHTPnWZBZ
0l8o6HF/NRdod/iJ4xoymbhuZYaLCZ9b4wSSp/VVa4YtCkGNbTyVy1GvlBO6ta14FaLM1zLtboTW
DYMHyAj1Ee4R/l/FXZYVtCLsu+Z3hu8kxGPNL7/TSHHjIuN++sVeUNy5VXSdaQJFXT/PkP+Ye4Z3
6Ow8Cao3mN8TRqY1vFbxocdh/II4LkxlxkE6Um6IuL5Bw59a8yJJQdLwKQRusCXEFNESHnQLZ8A4
bYUph/SHYF0vy30J7T8RamJmyFPph8XdLCCqclIlv7WuP4WTQtn/oRYAkEALnzwAQuGbU4SxiHOM
1Zkz8EemuFTBEcrNkmt+YIvNeh96GqUIVnl0zrnPMk7Epgxxe7LX/YRTZvJwIbJiwniH1KIWf3Oj
HUPcM79qw/BkCVgoZTrc7qcM0gOEMB0L/2Umvb1pXwpaoJazivJBaAymMT2nxkXQ7Tn1SmOHNKMc
HrwDQeTVJDiC1WUSRVShKkeFE0uDKbaAdVFIjCW9MiUxFR6mutydET79//F5csSpJlY9ZrUc46ZY
DRI6Q2a/Pd3+gr+sYTDd0XedeRXHacGcAAO84rWxE/R/xl7heUSCWmfIz0at/0ZV9csyeOsrYPRF
2+gK8kNRikXXNiPCwgF/wm6KT8ZFVeYMfQxcFhguNaNfWNF6rlt8o02v105NASBT/oItFbp1SdKb
1TLWDR+N9BbwaBQIvzFj4BmT3PiBxgeyBYIGvYQDGmxMthJivxU9NM4bXD2wFwJqfrA4Xk3v69Y2
VqRrlb9MgLAZRfc0myfFcL5Dh0V+yqDYrWDMrjPshjvCNi3D7fIOkIxc4FTmVh6vRUd957bzuDZA
mcHyTOuadVC7IkMYvVr+3PttWJFMeGORkl/ECkeGHuIlHJq+URlfEmKT2qnPBLZKJSy1aB1GQHxi
SSYiZRxFCU+qaVHWxtmuE6qyhs9VOo37BxPYFZ8Xn5hfCVsebsmaAW0XB99NL+xe7HaT9Q7DXdYk
lCZu2CHud7MYJETPqKPxbmKydIi3X/4pYpwpJwKSAL1Qk/CnUrrzlBLkUn5lIOXxwjWODU3d3CkP
xbqqnj3gTwdZxOAYxe1Mwp6RsQ7p9SdL/7Cdbh3EDyjrdly/TX3tTnh2BAZOMDVjSlH+t9dwukpW
uZsgpWGBACPMIKROZ8VGcPFOkcroxyln4h2yYI/Ow+tt6xKF9XulNbtZnRDXYKOSepamrgfmxtKo
o433R3R+Tv6iMoKFDQDZjqaUhxbTowety5SIyitj0gde0G+kuPmQZvWmW8prmkLuVnWMQHWw8kGa
ICvXrqky4ma7tgB06KD+jY2y6bLgrTEcrJycdYW1Bvf3o8PYhXDAsPadFKFHZmBBODDl3ZK2QXsM
kgX9pt3nKqxyagw1r3aOIM18QXdAIUvu1yBt7L8huY3msCoBVwwFcU8AlQ8cZFPGAdeMF9ePUD1Z
GCwtobxvuoMactNcKi78HOBo5HHrsMr+IpDbLiSvFpZLZ9/UU9ZcYQzxA3MLFQYGYlB17zV53s6u
UX1nWvYyJEdZEXNNzhdSFtvxlNDZ4/rhGdO4T9pxSxroMeccyPDP7ugN5M48DpzO+RJ/OxI7oZ8a
eNSkvKTldyrhDJBoBGKF40cnT6d5iDdcCAVSMerDLU0r3YCGznFEWZOHx7kLGbS3h7o+mwu2Afk/
tV42KspPqbE/xEFgffaMBgxDwb+RG3gieJ2FurVJEeBwt8gvDwB/nRxrnuoRCcvY+WvIdmkPyVs+
2//V+kjTsN8ZmdTOm87gaBTj7rFKfCxIhHKhDzNv6T+wVhKrJyhQPDorhmIaMbGZZXtVPL9IxkmN
pIPWW6cAj42h3SpRRlZXXb6G6iHQDb8cD03L36+4Sxmo4CPYWwR7IvMQNNyuQY84o21PnNkfo/7Q
t9qVcasYQ5bRRcLHnk6HWgeEF898tHKgruH9ruaEuaJwG1Wka73ftJisS8re1IYzpSXSXvPbdo79
zRnJNTeAhqIW8TOmlCGyvMvAxhV01wQKSw3dt8tkLwvP8pwBENmXHLUFv1ypHWQPqj9lNHOMp6N/
tw9ZVjEXQAEc7eMKUft0FHr+LpH3c1/9OQPhz237UUrIiwWtikJQbyOsfnEGFLXm4E+j6c1de9Ts
gayKXUzPK2wVRIosGP5nm0/rblYPoQq6qc8uHo7PFgsPC6JKaf/a2x4UcECD3BR71I4Gy1dw/KpU
83r1YU0wrJtbmGmvjpXvhGSoZLU0EsUtU5jJectbOGJMH7HkOghKnSiglz64xsqvoTHwjVCESr8K
RMbuL4B5UMBZsNV3s6OjLhz5VbfSQ2fuK2zWrLPUP8weMf6mK93pWh9D0E/MNNfGpriEzGwOcrvv
fROzslVydKA7QqJ+aNuYN95fE1yrrbci/bA2IznwwzYlM520osHF6K9nxIOBKuiGC6RK099BVWpX
ukvDWqaehrqndcn4KF6ItEZVipuxPry2yuv8tDbxzo5vRrYHJpuJDGAq52JCBB6ESsHBM2MP3Viv
cK9gBa6CnVA/wzlpoZfvHPWqoDLcwUo72H/yX43JYe/3yi4J/OUt9e2L5LOPtb3utphfyqvwZDQH
gQFJWzvcR1APXIekVkbiGChiPhw9ir/ojKcNPHuokMutaW/xjnYLCKzazp2L2rRkCRBtRSZPiQRi
E52H6IpdbkjAJ8E8tGS4c7jzS2HtGxvN9qquDzW+6cpbxQwLTke/whalhXQLmhH4lfYCjUYmW9Jw
eQ3MFS8t4jzI1/LW7vaL+oRTQGQpIxeducG6cjbNPb6ko6f8AsCaXhReiOKUJkRISM1MyQ8HlDNP
fNBw0+WzYu0JH++zUc76gxQgpCl43RYMDy/EB2vpGxYTBJqiFMmvIwHFq/QcnplYEVNVePpnoa3h
RKdbmBN8trI68r1524jDU2m/8FztHU4lWgpASOW5An/XVsNWY267MMC/SuiLdE8YknLGozlFOmAR
2gcbK8LfmUxrijwXclJxhuIEJYbmqt5p2TvZmTnmOGTTsa6s6l1/02s3Nda6G33ja0QCHIvOucFH
SaZj0D2L2scCRIQfCa0K9afXjtRjPlMjM4YswyAI/0pq8605XB1YCgNtmcueU6pNBEq7rZimAJlT
jIVu/aEdsmfvY0s3ShDHVyP8dje9du86Ws8tlApElTSoXkQXzziLZf7Z7JIn1TxFUAYuckBwpj47
HL0v/T9YAhg3fuo/qR/u5Sf4C6oyxAoUqrHq8fQAf/j1I/NYDF7c3N62zcmRoOFApvDMYF1+T/1K
eWp4SwLaj9RSG8ansrotOLW+uTwGEWMzvqpexU5mhZIXxW8JRr+0H+aOzd8VW8gBEi3h8AZBZLAR
joGPvEkwSFE7oN3nRYLI0C9HpDn2/5LcVTAO9JRbvg+3U+OK/t1b3vi0cIFaRk5fjiL+EP7ZIdgl
GORTlhDZyA26p43TtoIykK/xxnsT+wWWii5+hIfJaoczWzxRpLIAa6wdvnjQEtWHtuMzaGQKCLaI
t+Acwnf149IzlA1+Go12CQoviDfGprJfiz9AmCLdGsoeuy7YMiZZW1yWLnOhxVxpe3Zs8FNcHOBT
nl7uBXuVpzM/8bcfn5oBYXs9j1cFBPOQBBgzeuybuH+yvgWSqx60Q/EzMFxR9jZ6MUb1lD/YU5ou
yep+eE1axEWHnMTlGHInuqXX+qgHe30efCyaUnHemMZLmJ6nEg4f9sdeHG6T4VzEnvXNyAqw4KDF
1BP40H7M0WOoXnPthguUBSYREK+VtecaEuT0AruwmF3jU7HODYKDkqHsSzi/UFK2njydF2Bi8mSZ
wvLNWG0ZjG2XnlqHhQLevcGiFLgw29iWz+RRL+mWbwzYnRPMh1DfNPI1n1+y6RJIV0U0zPiCabdw
fB+1m2S9ysMr/78irQdPnf4+2hf6QQgH8bG07sHwXpWPRHljXolakvhHwC8cSiCZ9Xc+BBLh0e0X
/Fq47VEc3FOJ5hEP7X4g4+NBqBuOORxUi8W9t0Z3w1XCPp/Z8ptRf0nV1zS/LaBOmquhrzevNits
3uCYQX5zgMN+Qgm4n6hmCZVekv3wp+251Noj94i1yU/5baC2Cf3Ar1PX6R9xyfj3o54+IusJ+6Li
cfB+X+FOAX4Wum+bm1B9VzmRZY8nlklH7qJhY7+yN432QMcIEC12c6IiiFxphzLa26XHiNpS7tgP
xcAo83fsW+qO2Am0t2oifppSLNixMTFh+NG8Vsar0hWqq0N8Wvyaw1B3Lc/42Pk5B6Dir+hwKEyw
swmCS/MF7q/tW6/5ZmPzb0qx2IiwQPRlHBC4cOlPsHW9/Naq15S7jjUeuGqxtvR9V/lx4k+HFrTj
pDgeyKAKY1sidsWNrznxH+QY72C74Wcapt9qKrscpjP5rTUVES7e4cXQPrP+t5TEKRvaj0758ttp
3yac+sv4gxtRuvh4aiEv5E5RfwvHG7b8TvZzi6ufj0c3WC9zX05cp9pH7/SG5QclXrPF46CjrUee
/L4AiZNM0SOkXVWbihOwXJlvtrTj6NeKrVl44Ql3ydn9Z2CMeue3jy/5R9/shj9i74m9iLD1QWMS
bG0YxWRwrYwtLMoHLT9OeW85YcrVibqDEWNBqAHOe1tlP1pbigzFH3BhwIJucat0jbr9G5Od4qK8
jbjkIKzFUskLt5Qd8dY4cHaZTD+3Q3eoBrB4b0bppGAJvo+Lr+AtSq/FOyJAPhA2fBLOUGfllr1L
ML8CRpxwhLY15t6QCx6s9LB/xr6hfw7FtnT+IhN6+6or9wvRW8jf6tWbdq2xR4p+6fyHdo3jfhiv
1B+4vvbPDLMfBuY2eue7sTVTxXVODG7RweLZpXihtANn4MHOWx4l3jryB3IT7lwMkKDtnIwNklSE
iFhi3tsC/6e13G/6bK2/wfJeheqKSXpmewC0vXiL6B1PGmtSw5FEQTwNxWt94QQB7XLAmEgoIgQC
L2dA7k23N+R9ShS2dETzAQ4EpZIhARVdKVmMoulrjhMaDHFLcvnhIwUtJTP8qdxOhzr5NxEbr6zt
YQsNDTciR9lwHqfJg1QC4wW6dmBgZbPFhDfxRsB2tiGFyJXzI/vjIkscL/zM8ZyzV8mTYuYU7Gzd
xUk5dpMPSNPF07qMSHvfOhq/1UKEGbRk7jLGpuOW6rAADZuMC1g3v9V+saWtzJ6Z9wkjTUCH7+Kn
2VmXZmKjekTudMaZ2Om1eu52Rb+R0XhBWMSIT+AIcXrIdLR0IASuEaxJnwB1x8m+sK9w+meI+r3L
rWgrhx43p9UARFVu83lPbYo5K6Vp/9JtuZdynLJTlzUxMV9HwOEV34H9GPCd/J405CiMcGAJk4WE
pZYLjY5WNuERv9tkllP37QYf92tEGBD/bgAH+n9lbvXd9fiFrzhCrN7j8jamY4wxyKbiWNHd8mRU
tKm8EbO4EYQnE8VSudz7mUnknBt5/YgL6JqL/4cSmE6PyjxeVYz6v+Rn61HkzSQmKq79w/nX9hcw
j2BP1Ja0ZUcZ5Vbn262HXezzEZif1LiW+Sx2IA7+qrUn34sJUemr7VVl5CufKQabr2d0Lr6XVY0u
d2s1bziHuB3bHEEpBBZw2HrF0C9nlvokuLVhZMR8Yx2oOH+zHX3Y8ITLzW/bZG9uAO8sLLrBgghd
W3NtO5c89LkzRmOTozeJTlELGRG99gsV0EGWTxL7iA6vsbdYGyjdvrZddY0xT/2EW0PrXb3y1MoV
ERHiHUGY3NIhQDQaGXWz8d3hGJ7n+tX4EfNhWjbogupR+Snji44V8V/2BNvF/J9ldDbL+3Lo/Xgf
Ml5aFe88Rj//ai3X/iuepAT9TDe+WH7kBFj2ND+cmN/9F2iXTUtKxiYWu76le5ziia9OPvVtuLUu
3C8H/SnbtDeGdonQlxKo1OIBsy1JO8L+gZnSIdK22qf6DPcVZuB7PFBkpu1b+Eh0AAB1GHKpm9ze
dMEbq6tCIkpNMxCw9iznj95+8A/EzKek8ZR3BS4/WrnuoqQfhvJl0Rn3yBtQh2pQL/cVCeMfEEsd
XMgsxK/74t28xD/KHj/fRPepqrhFAnMj/VIq69tFBtHaQqWQN0XuVywSkNlSXNH0AJx5NYSrc1/c
ewU1GoF+uJRQY0O65LjFltfyRhYKnowE2H0N41H7DMI7GBjKiqjEIugxF/diK0X8xIHepviemcVB
rw+okzjc1P5E8OCMcc1Bm3nBpyq9Bj9t/BjjB5wOdyn3PGg9/c7UryV8RhXizrOjfDXWdVC/uADn
5ACvIGkP/OGovXfhM6CRv6U4BBFch2R3x80YHdivSGVzhhiEZKO1oqYJopdmug28McIy4G2/2cq7
UIubMNnomICXtriNRN0XrtgagoVN9JU96M2qaK01x6r70quTlG0a5sqBRzBJ1qL23djBBakN+vrq
bbR2eUMk5kp7YE0xHQeJoJRVAO3L2A9U8OV98DoeADoSzIUaiFwp7ryV1n8EkqXAdOq8UTl0yz8M
VQSV04TXWFafU3cGMevRGJMXZMFkll6YCBUA6GI6be/gpAtgl78ESRyxJK6XDGgjFFkSDvHxqWWe
KslvAiLBWjGfCL59b9J9OaNRqViUn7DR1sxa6EmRjzRrgYKlKGocrJxzJvFYkwJCzmwg/glkAb1L
TycupHLxuUQtWzxS9EyIdoTnwWAn+5EKXyCooIcIhAQYITEEEP9x17GhCyGoC+F77DhrMF58/xAH
YVcKu468WVskwQrTWsxOZyYAOoxJ4XwFKmvhga/Trw3ptunjG4idEKHBIea7Mabjd+FqoskWjBew
i4E04GzP9Vv08CiECGH2e4Orlt8++QCNQr7KNMJAT0JqFXSYPF3rgTugiBOqTsArrFWgA79VaHUw
p7fVzyV5UssRBi0/AJL5Sg2K5/gh9WclfuZM1wvuBQfqGJ9Wll/+Wfb7ELzxmJ38t85u3GXQxCE/
IpIU87GEyTGkZgZsCwaswGY2/9aeBkDoGx2s/piNW9Vrn9GHyx7pj6jPutFyFTjZqnrlFTTmNUmJ
7wMzLdXKb1OymBiEFeg2alIN5GHK1rVDXA2lT1L9Fdl51ndDCa/aVk6w1fy+M6hsrZWGYIYHqoGO
TYhJZOLtoGLhLJR86jmU8Zg0o7vT/00Ay8bgwGwisw/RpBIcbiNHpTC8CZeKSF9nF9GQwzpT2Txy
69yzREeSQhPZxD4maaawj0OvOOSXrAyxneBABKiqlDsmCZxY/8nvlfxE7jLTsrDFYnbCH9P+E3Jk
7hYHOgwWlPaIH95dColDojZhcaBcHJGn/DIoBS4EcET+pUsMxZnihYw+pM0wfpqG+pJyAcyZuhHI
r5wBDtLs0hfqxBkWjvbf1y8b574Qu6M45//+J3tX8HItgga13OUt6qQWJcY+71wbL/FRgRYYrDNY
SFqNZgtyDeWYIIrHV9ZNTaGrXoTvstlfbVo7+QupqUX9a1nXiNXHGhXEQcT+QY9MD81XmD1mQKsF
mmO8UYMT3BSYa7wBCZHQnBiPhnjCxcqB39g9k7nje/8HzYFh8SwEiwClw8CjZnn1dbtF8YCOjLfh
CiExiYe1NMLdh1QXrVXkeMMfXi+C2ErK2bqqx7Og7bUEnvK3kOX7IllTIFKC0g49nCyrCR50Xh5C
QZKGR43xEapDJkRyw5Xj7OtR30UwJzrnbyhuERr7snl1punfGC23EEJUpQ5UYwqQjLnPzdBTYGdI
VKpdqV8LElvMSeiLqGDs4hQanRslsQeknDC0nSCDATycB6t/rbCFETxQBXJRvcj/Uga8Rajiqg+P
JjL7V6GL1VWQEuiMUJt5EIBw4tuJBFOLuq/6FXm/Nnb0MPRWlRwfBUNQwOElbt3CncNCTC+lfprd
rSn/sEjpqoiHCyG92T3BxbIJ4TyO3SJX1z0feALiRNC7pPhiVwl+VqStfyxN8jUmIDah3ZNRALQ8
0wohPqC7zQmGze5mV7+0cfOOYve9jbRDCAFplPKDnlsfYXTkBdYB1oUYbDL0lg6ShIWuSNiamnVG
roHZwfvB+KdgPYERChpB02i+sESKqYOD3xJrylQtcRCG/stO0wTAC2Bm27KvGYrnWOjOJWoB0kE7
eycIdNggjTMeGRzrKi5GxqcFa0nEDQv6g40HuYH/Bv7wnxVBbQTRuChxtlHRvywopcsZqo0aYCV9
HcPlrC4Vur0mh7GW7pt0/DKxnZsBcugqgHTMQt7p/11AEyLwFG5uxpiRTIqL1XMZ5A1KvZbRzBBc
nQjyZ/lrw71LkvhaiLwxW8CxY2Ah805ZCPAa4Lk4ZXhRoVJkXLNF+CkDo86oaSJo04Npe+K4EfYu
ck+FI1+TsriohSdYQtCLBF0+od6FIslta7KZhYOAwiQO55u8s8gPqt3irgbP1BT0ObKUxX0sEg1K
suEypzlzCsXEwYi3UeGYihOCl+LLEoBQB1h7s+NDWrXUwFJTiFjJVm7vMbfNSLbrppnyV6E++s9g
Va7WqN7hb/REyQCK42fV5afMkLeCJBFa8074GUn10eYnFh4ML4dCaFEY1PLJS7n4z3eqi4ttNKKG
hzwS6+M+fi3KL/ShCJ2AqsWKFzoCVQLRjieABrxA0NQILXvXBD+1FH43/Pec5s7UUfqmbxqLqwN3
YiNjpZOaf5ZcPVWGhuW4mQjBEHyyQVF2Bo+hMUlEsRkGt6Vb1OHvCF2lgSAmVlaOaCXjDKid1ies
p4p7X2tfq+JDT/410kFHMl4NfzZ0FAm2KzxUcoFlxB9c+hEVjlg3kBsv8UDRjZ20UtdMQTRfOI/U
8Z9wCJAehkDc+UHhp45iQIVgoVkNKkgVYby2Z/PSZ1yTygIUAisyBk8GDxcuH1x/NkEH/7HW7Ksh
jJrgmeEhYOiXAVab+Bltcnzop1MOrQu3Wegv6K7E+2P9VIj4NVXzYEoWhD+HU3eIppPjJF+CV8x8
fb7HEEG4JJ0dZJ2OKA1hojDUvyOTBZ0tZpcsBKdh6LB1zOCoYzih1jHoN9aa01V2oOYFuxGiKoJ8
/po4meBaiEOOT1Gad2EipAINcu5T71H6UKxJmvKpqVdE725oFCDIpKNdg6kQfgRG59mN5QkKknDm
HCEeCcchQwOb5mxHKQvNOkSFKwlXZogcL73hG1i1qwie697apc6grpDmY2dUoovCOLaGBzuzvYwp
5Q+hHy1JeScmckEjkr/0+reizRvDeKlHzi/tfWReVcVCOfTIwFEcxuFSNnttJm2n4Ssy7bd4Gfxl
QIWZkw/WdtBM8hz1ESlfqbkerJA6OQBOGE/6kOOO5qz0fj7hqAaFC8raHLpj6mEegR06Ah7wMFgL
1D5yTASgMBUCHQ3J2ZGC4EsDJW1kiSCvGPdCOX9xZvmKfASwmcgaBQYreoIyIfckv0eAkrE4yCPi
Q97jeTzkPIDJKb0sexgs4Lz/03PFQmaprcHsdDzkAZnz3vissY+nfm3RCgpVC8FHQYNH4CgfRVC7
nZk2ssvGyzllYmT504DN8IJnPlnPxnI0Jr7YsE+6bt1Ql9asOazbXLNgHsr4LcxDGHD6JvroEnTr
tOw4wRtBfWz6Qwahn5LaltsjeDIAAzs3JQDC7PLXDq97SGrNTcC8OmaOVsZAefmduJgG2FzWGCJS
ql5EtaLF6dbkelar2yQxQCkwaixI40SMZuxSmzB3qGZhBiABQjxBcqq69EdizL00uHug/MVtZVsZ
49HC7iWz5JcJg7uFoViFKbNwdSmMiXomcMPw3zAlr2yXEOwGdjPRLrQMv0p7HzTkeEu/I+8BzFwZ
8VKQ2g3kOU5VLEkT2dkoNcams8hHhnI4x9w2ifpSWc2ZpgNMNFj2avCmK1xDSFb8HPA3K8vfJa+E
LHFlliNXZ9tujPYuL78VzEtTnz5zHJ0ZsPYvwjvKmMvXjnFbshwhP6KSxwBSRUaAcYSQQJpWh/eI
1d6pdQtwhQY8UDw3Qy0+1aH4KSP7MJPVWKi0R+kOR72rEgFiptNbjeua3eIfi5m7sGTGaim04D3x
3BKeGVIcJVEYH2LsZhFDA18vobrt0v5CYyd6rgzUIKTvgtWzFv1PUmen8G3glVXKVa7nI644InUT
ncKaO4GHyugc3uq00NIJsEs6FOqzondfqtgT4jeFBMI+lYgMqP0kpRpnyhAvZ/xZN+FboCSn0NT2
jcJ0MScwAlfT2Bz/CbPiXv6axu4oJwsj6iXC1xQfwm7Cn0IBwDBqB4gaVV740Ywo5/XmVUQlWs1P
Mn/lSRHy86j3lhqNeQKDBY3rOErvgrYpjjJO8vgnDs2X/5iEXFO6JR9rToVGuH2M8i0eQcHaJvu1
Z+tk58Mtb82D3vX5CsuIWD5WrXQwtP4y6lhPZKGy1Rwmsba8lYeQyA6KI2faKrF5EolikkKV3sFo
CqfvvGpvvZoeqs5+iQoxoZk3PYEr6sShp7XBOcfuMVVT8J0On7YaC4VHE8f/SvytJycmVap+qDl3
Fddwm2JunmKK3xbKV9Xiu7So2QV2FilOdnWW24OFeGuUF2R19r2yN2EbwXOhmKBGa8mjIBYjvETZ
/2g6z93G0SYLXxEB5vDXytmyLQf9IdzdMnPOvPrvKe8sZrE72Om2JYZ6q06doCLeVP1LGA5HOrOd
RfloA/GlTM/29M9r0STp6S4Hcw2b8tx1CTSl4WaM08WfFWh/nECj8pG1u8HszmIJIQIVbcg+k2jZ
a5grsqCLIvuMkO4Ih39v9CN8e/NpMXAhLITo8CzGhVxO4W1m1F8FKaGbLysoOwYOCHqpr5J/DSAl
p1QaT3iUYLiYQLmfTPT3kCbQ8VQkjYg9rdJrW4Y8zDRNFWMpvUT0014j3QJ+us+D9W239HBpcEm6
njAtZUMDN1hoaGkXUmOtVvo2M/JPNW55uhjEy5ZMIkCcyTv0nX8OUXeJWU+JeUZGY00a14zFjx3F
6xmD2N7EIMZUcCWoEbp5P52g//qt7nwAYYyH7ZG4zfhff0zq+V0pH03lH7TMW7gRbVHhH1ScqJUm
2cvQnLLiaGNrafvKNkArNUfmr5NNrL6mZAxZFAZpyRsSPPoqODii+WCY6+nCyG3dM+Z1y2wc10WF
/ZAxPviffhwWWqOeppFdDhOELqIL8igMLmygoWz0zINNtkVcIhSy1fc2U7djAqpXziQTkRPrsSIq
WFRT64tItNcvlZFeHF3Dn7Q6u4TFjC2SUQN7qyF7VeNoRfA14otSfaumryCG8pWyIMG3pkX7qqvl
ug7eK53UaB4IJyNiaCDT0+b5zKBZTbdyZG4x7Htmxjujx2y57Dk65ovlW3/VliWPfhi3LmQqP2y+
rNr+l8blquXFUAoPka31IvCVDd8I7mMrjpZm+nsK4Rzh2e/0Vj1BoyX0SBy+C55y+auPLjD+Amo5
Ts4dQ9FZccGYNct5Pmis+usG3oF97/RzNXermLalBUrUFXwMQ7y7tRcln3EHHl/yiBhBhX68CJqr
HUwftcGkWrolGKG+npx+PVTthzORiqc3NZskthjmNoJbrRoOnFfMKojt8TaJR9CuJWmetbG1PUSJ
Ob4fHf45rA461iqK6MylC3WgZCa8xy3SFOFkI28Ki+wuMSaE2CrPagO8Lt4cRTHchASu6NMKKMvB
TFHXsYDMlyH1vYgtdFV3SLOjek0I8gzJh+TP7KSZlHPWoncVhpVkRsiPS3vrGmKQlsC5JkMYG/Mk
wffnUSCRE/N0iHcLphov8F6bTsGLFW9WR3/2AaVIjv6FFVT1dSQYe1VnotuINynLKraBBP2Np+Sj
S4mEg/cTOgZW5M2vl29fANMzI0jB0ud547bZcx3iG9StnNSAmrFrq/F9pFeZC3ymh8eElemkoaJJ
MDYwW/+5aLt74g5bZQTNi661URPFVIbnhAOnNIIli++UN6zGrch2XwzTP/ZV92LjRlxkzAqzdvCa
8pghXLfK+S1TnIfmdMuhiHZxhCEnOSviixvT3JTYDsVgTZlOM503L21qnr38Q+nLa4+5EdJyQMyC
fB3bdY9ZGoNnJxC6MqCacmKFQyS3R2hvg2oJc8gAoXL5LL7BWRntIrc6xKm/CmsJu0YwTmgb9NQW
9ANVsW9oxyGYXpuYga0f92r4XRC25MynBkHuk56Lb0Sz74v3VtCyvlgOLSyZ7o/Fmje187+Z5T0V
jrmy8enxunXTsHruyhfV137t/Ua73hUOiQxKdGkZ4nIoGLpv3sKgXUxcRy3/6RoI5xnqaCEqNxD0
nSedNSlC4YOp6h8KpG6xlir0fFnDNGnjVWyy3iC8iYBM/HPbq8Bl9K2hYI3QYCeTowqGlgkI7SBg
bNhBEaYllFfNfACfd8h8O3WfaeVxzoGZfG2R6j8hfsPEdteqzDr41iaXxl3gCnLycndbDOCb6fg9
dt66rgpo2COeFOmHlkY7DBvhpaBqS13alDjCz7E1WmhxvGkKBpVB+o3bsWfkq8GjBzfx7ivuRp/u
8RZ7CnHekk82AKbhKL9SdLmA9fMwt0c0JBvLrf+hCNhQFolasG37XJbd9AT/8KoX6ecgMA1y/byh
owf3bWg9gzl58zQlXI74qfZkD4Xke7nk3RvJsw/wEhbEL0/aKdL8ZdH8s0iLEbWx2wH/x4cpN179
SPBFwjGMjoCR+lDq3hfOA4xAALUt+aVNsBmi5zS0fpwB5yON1Sv4QObgFd+8ZnWItVtyihwoy/Bd
Q3YREbkqWtnu1Kn7hsq8xsj11XNNbFaHrT/QIRGHIfdi7osL8UbPyqzg5LavgZ/pfD1ucNpB/KmT
S8duEgJuDXfJ3w8Bnc98Y6yPdMxIsbKr6+YzlL0lMujAhOVJ3bF8/8mZPtqUjKU+fZlB+Fghqf/E
arzu8OUrg2cZ5ZigRAqBlmKfDMgzHN5M4ACZ8HIOc53R1UeG5+n9MZ3DD+IG16n1o9VvM75BqWWe
Ris+2VP8Z/YxcAbmsy3ed9XeSICu+J/a9qsdlB/Y+77LD89B6YUwnA8eFaRep1FAA1WK0hWGHnuD
hggU+KP8kRRGpYPvKvK6hENOLoC+UjgwFE89TqOzhwARKt1fy0u/w8o+JHH7Z6A8Ryy55+C9wHgV
HfBS0rAmPGu8kqRVNAKDf8iA8OTAThLMxpBPwzNmQtEyPEMMJP7meiz9DwvjQCjcFx7uV7bMvm6f
0sKF3LbUnHyXkkI7e1jOjrm16dvionf8mXRfEfBcRdcE6xXKixtUb1Gp7NNIXVRg5iEtaU/g6tjt
5Z0rodU0ob8O9hISA6oXYKbbEKJtpStGwbr3L2Ko66OiDmkXW45+oFpgH+MjQhObvUdQoykGDEah
9zaa7MH4oxGzUcygl6S7Ig3eMQp7jULtIW1G0LcQPJ59IjFjz8cuyt4iUoBJKvppSHxYT1sowYR/
TM3AfgXQqNKIDACmGE4NXYmCJg2NKzDIYc7qMzsk8EwDFj0CykaE1gOwVIMSHM+Z/KTG7+w61fRg
Ys3ewmXjqQXLJ3nxIvThCLK5BfDK2yIScSARQiPg9iNIQwMBvm82N6lP8rm8IvxCjAn7symZgCGG
VDgvmChj8P6cZcfz3sMfK2Z3jw2LHdjrCmCojb7bgP0QD6kxQrKnbI2+vjV15a6O0zu1UXqoeJyO
KId4HthWVF+w1BciJGf/1rKB5gLD6mdZoqmleNwTIiFCP7fXjm5jbbvoUWhYL2VlgGQtOuTFlz1m
F1PxTmoevriEJ4XTmsrI896ja+g2M44/evVPz8wtCqc6XbduwC81twbuh2FTLTsH7/Yhvg7tD5p2
yc0e4z8mJwprWkxz8J4jknSTD+19RGhZcVCK18t0H32TkLb8zBIBQQkRJGipEGJxTpCRAIj3ey1z
1l86TtOwe05sIhbznyrfN7WkCnKwT5C5JqAhbFeg7vuDHLtPv/JF6PVD8j77X2CKsm4VFNBhhVNQ
RThwl96Mhy2tRURjjtXKHiNbKbHdiM8aG0rg27pQ3+RR4sHQmW+wNlhaGcHcVX9srQegR4/fs7z9
aGpjHT92bmKYkyXsHsIJU2SsSCcdg14AIKlnolWsiUNuYlZFmXIMp3MzX/IG+oFNdBi9yxPWPVMy
nHPnm5xf5Bb6OB5jmiNZoEhUTZ9sRji5AmnZqAf4tvh2bHvThNBPJZB4WL5hh18whnhDf2OJmJQ/
PbtlEXRwXXnUhBbP1eS05b9iMCqLVHl6BjZuI7thPu1AFrZz721zFZlnWSGFNm4z4Rkp1nXsCBb7
tPKMjfDm97oHKOSom/xY7HxXpn4SJ9ewu7Ys8gu0HQaIATJARPYRiVjoY1LSkiOKeGdc606i/vAH
szGTIrmAu4pLllQENAtRL6GgsiAO3HAN1CKSsBFniaK5c1NbfJVEaWhA7KL04/vFwrpis9sTLWg+
l+WHPryZIAlAf84oAWC0w2zPMj/9KhAKtoQhSMAXTY2tPWavoCf4Zyf1nj+J20BoQevyKFjaDOZo
AEeRW1E2W5akRN+9CTdTnjPZrNfIGQPAIwvJRjv8JDD12z0PMpJD+Z5ac+VayelVI7NX8SEEosXJ
1IqijQzKVfsttyiOv2vY1wJLx3N7DjLvxMbWmur1yjI2OH3wLuukEAsS49TvEcxF2TXws3DM+n/x
ihkaO24Bm7h9y7aoK358BEtSMFuswpfvkfOm/vCZBkBPvb1LqMhUGBuE3dK7iLwozoIL11q2JnFT
IMr4ReUH5e9IjEsWFlfYq1EFa9P7UYNi07i3lLwe48G8xU2JlfI8H3AmcZKfobra1bIc6QhBAd34
TCFGm6TgdsD1qdOXFnSZXf1Y2uz0jKUc4kEQKQsB9mXb+vtKc9mAwbiH/I7SMWmXTgK8G6Z9FnNq
O3FPsho1I6GpyJZM/AAPrVYSeSraavin6ozWarjyM0b846F+sriFheDEoACS2XW1XdYAxicaIaqO
LOe5hJViEUhi/b62TfWo8OMTyyvOGfxNOK74CjaauGlZJe90tGz4sSPzGS7mm5wTYq2qKLe4GDDT
5hxkDyF0B9gEYqwf4jInRqeNzWk8YDqevrpw2EOMBuGWsZCje5C1hzwQChOvRF6joGS+C9aep19E
gOPx8RuI8UlU7knNJanTw4Vde4nZOMkuBQiBPkljYukX3Cx2AiB+EEp4p3CPO7hDfRiaWAZhiSwA
FFibMP364Vnrf367uXk8YvlUB/SdyIJq7Pbw9wrEO4ifxT6eawXdhBWlyZnkMnwmq8WQXoNh77XH
gFPuSc1IWOBizLirDJu+/32qdBaHns/IiWyfn+8NN3S/ffHD2xuU3y6YmkXWowYFYdvi7MEyaCNJ
dXwAfmGR/XBvpMizpo/xq4zeFUbUARTPwFhxVgUGDvVrFFDUM/H74b3aTz38YtaqNgh13N/ZxnoP
/Fqz9PgthvRib8ynLux/uBqPSOd4LgUC62OgtnBYtva1phcn6kNKCR6Pyh18DcMlOiSgH5MkGzyv
2C5UJyEQFLhYNIRoiNgRjfhMSJFDHMSFB5gdklwvCMU+mp9AScjzphxjBABdBNnWRseUA4daBOjF
Sr4llZprxEvC8qrJtJ2db6QFDs8+rD9ExTyFg3GikvdYUZrvmmjHlaUiHjvM/u4VI45BoaVHC7aH
nkdfULLbACqZ9nIPHlrwBcGnhQVoqKLwh4+gQY7jT1nJ1TK/rbq/ELRKN7qZYXz2nXrS2LYHvKqW
EGugL8uJQIMG0s2vycMN/aMLCWF2uRUoJ5sVrBYNdztt4NeimQCwNxl8e0qwooj8+dLTp0o/WsEb
sZufHEpf+apnZzkLJgex/14FsKPZzBirgHwA+ig1NGZ8Kd5ja5D/nZhX/sUdMfFFVsOZ0vs3vn3b
MrPjQ4ElZLYa8286LF5hk2ZBFr4JUBv/H87yGdeGEeU+/1HMcCWjjmBhfq2Qlxr7KpAhbtdcclXl
Q+d7zNzo+Co2qhohmRqgGR9LQKezjtBNQ0OJ/UWOZSjut9sUXIB1NJynGNsFRx1XI7QAzKNWEX29
fM8+QHlVai+SOTCDwnhQTjFr58GpL5BKQhgp8jfwsxS4iGEKDxUeT5Hc8wYJHQs7Mj6Q9JX8QVnL
Bu6OPy9hn7wCHtSXJPseavCYId8HAeg08UV5jxt4vDfJGa41VhwtvGeuH9OvN/LOcQNtBt7sM/ek
aJZgsn3gE9DEFs9fwpjiJgiPTQwdcFPDp0NhRS3dfOZOvBjyJgH/4Isq9TzniaMDr1C7ttFZCihF
OLi3hA9iRz4HZ9ptBPT88pgbWuYgvhAt8AWN2OZyvXl12APItnNCxBLozzDieCOr5G5yAkKH02he
OXiKYlrSi8CwIxZLb0hO+3a0jV69uSisxQtrUp8tC5bzIefBxXQDqxHM5/hSfAHdPZVVQj/znQbC
CePpdfITh0RjPetwx1I4EgGsAzduNyZuV9jdyfeNYL4NbrRDkL5AZMrXdDmlWkEay6Wgs26C9uuD
o4x3q8RZNIR2x4PKJLAftzN5H9MD/yc2AHBbWpfM0VVEa4HjhjJ/d7B25G7LR3SIxxkzKgVfkIbG
4/JYqKkgiwX8eeohk4/YkEgzq471YYK3EduPbuzIlzpSPKVTk0aPdC+th0DSv8rfd5DbBnjlCOVj
SpE0EdIRRD8NuTIyUBCt1GB7KY1EH4x/HSXe8hXltnPWt1ALqCYfMZWhQJxLrwIviXJvEyjMqUz4
FqnLcnibMXpinnAeTcoYZQubVBIh+VTh/GgNgsxwMBP4tL1P1rVhTHGTQ690Tz5vPmOAfMI467Z0
gGHze/5Tm/+rqDSKy5TVolRu3hgDG0OEkoQ7uD+YT3g8O0Sipj/Sz1LlYCZyxvIr8ZOX+BrqqxQZ
6WIgGCLBo1Mk3hWva2q7iYYDSZ/e3Igs5/yjqjNiKYy9nXand4q7qwy+3FwKAycj/uXI26FcAdI5
3lIuEeW3uWI27uFj4LJvQ+DHO0u1cUrxjcBVTgv6mwGuLnfi946gtaQP5v56YrpVtx+J8yFDj8x5
dCL0lHJS0LTQxbe0Dkww9PeCtKmorAwtOGJ6wzWANcCxX0SVyDTtTLk6XrsuSD0ZhLyEbYYocIcG
5Qgtj4X3cwi/UgT2WpbtMAL6dSkzhmmB/p7Y8b3socu9obNKtt9rrDeABxIWc7iB2ubVH27sz6f6
L1ZWPHc1ZrJ66jOprduKQ2X6LPWLwy9tLm24U4v3fD6DTwYMlwVkXt4mvhBeGklEo8kenydRAVLg
9uvVeLF+RSRUF4iUNVK3kHxLL20Pnvem1w4B9PVG/ZHGqMZqbwx0vJuLTQnjXxkxI8XfVTq6ShPz
DUEsCGz3JY0dBTyZAAubUUNwzqm/ypQoD6pFBcyRUcAy0+pXkdQXsfSazvAQCm5GH5YEylth1Wfu
Ps9k0N6dv9xnPNcxWUVPnZMXgcVbjXjzrQzx+1t1rCh5PyBiULlorejAGBl4FKXNZ4cc3NnL0lkB
k4whVAI4R4bFCrj70YOl/UoM2Y4CYoPqUx0omUpPKgS5DnfaBE5EQAyKIgbUtXPi2HN0OKUb/hjd
Uw7oLcWKo1RL54scSXLjOCYNI9sgeJdJbiY3T1oPOeO6PbMtf5cfSKOPEfsiE0IkfiKmm2/4vLwZ
FkDNpJETbZPNUK2FF9DaEjZMsxP59prORviwv1Ecib6NGTl4PSU0nYvQBqi3ELYRSmSTWYEfNqV0
erOcPQVQa3aW/dIML856woOJcoFHizAEcbiDFvYk+w/LGPEVuDIViI9Kp05LGjtmC6qb5d06csrk
S1cOhMSzdNEqTIac19uyH5R1cUHhF8G24nrLNGv5X1LBLQBXzmzFjk50FBSKgaQRGmdQo3r6mSv9
mQ89Xj33o6oR/CRP3LcZMj0cIDmDjD3CCI4+/Ff4jlI6tGqTDGChw1LycvFb6iYeBfx0+CiVhv0I
LzQc4LC+2F1Mcg95ricoIpQjDqNf4N0YoT5wgAaM0/R/nf8AqgFIV2jbUL2otPDEKOtBh6PsVYZ8
imqVpVueiFRIkxyVeDBjCvqk4yFLueCP6Ziqyh+VkIcZe1aoPoC4MMq4EglLUTnEY/27RUuI1zSN
ngywtLEcSX53KhL7xtdLwOAN/YZxLdfQ5284ZMrK41toW3AnGZKz+JfrzBSS/qSYtGoG69gUleOS
mYn33S5ZdTsy/OtPEzSZ9l16MD/AVyEnt4Dhd0N7B0dOaH+yKxA2OSvs0vzJSNFoszX4mwMyR3bR
wvHSc8QkU8rchPBbvTqQl6VblSmBT0/p5seMEbN2i/2aYAk8fLVOAcAMjWMTMqEMW/RFlvLMo4/x
BidlTUvfcayZmzHZQ+3lceDBYF7jCIJCIedxLhSHRsf6RNyExnYjpp8VmC1pitZXiLEZhMzUzja0
FswvrfonYgXqNL89VGuCOVrA4ZC9A8GxJVtOPTFVCcFqDK497KsBOh/c4HYQusqJW0zmAH5QuGDf
OfC8EmVa/SlmNL/Pzoj5YsF6KEYMGMKGB8ziAef74uzwlMJJYh7gRAesmSEZGAG9L5vr8N0Eb+ES
cTLT79qW6BmkOPe8bwPOCjIhy1SJWVKx51nQnZuSYAXTnWgHC06oYtgW5ivdme3v5H3A9SKhCYef
S5GUzhefZAiFfyu20nIMAkRzqPExuhDIUj9xX//raWTK0xgueNqoyIhOwDcM62Q0J+BAua5899D/
kpK6Kwxhul4Bgjh8Dcxa0meihliaTqCOGvPZQC4WJkmhwQKqurUeZyjukmUrZCweZOow7zy/Psc/
43fUgJPd3HXE+Fz9mSQaz4ITO//axkPYCQlAIGEFoxg8X5K7gwW6H7GNZQcpo1/B/eP5UbhwFn7Z
YEzaPgxHJk0ePLjzwtTm4xo2COGQLYz8WnmgTUxJfDXRJNATgN5ZFo7stOel0x5yYqZaNIfOg6HY
Nq6+AkQAbm/aBnZ6+s7GH7CDAwhiR0dCNYWnKz0Cj0rE1Fxdm8hb0GHLjoE/AQbIA01LwwnC2SFD
BDR9mUZK84T/I1xDWiBeAMATKQ0yicar2sI8+iZJcxRMEp4cIt3ZAdDzpTIg8Nyo442fKyAQQ63L
Ez3rGyEzDgCDTYVSihZMoaxNzaW2trz/0+AuaY94l4S813bjEk0FPSLCD668NPwFexiYOwTM8l06
FntcA7G/kdontwrdBedVbb+Y5XOIH8sExuTfTT6YxqIyM1GMujcFZVYXP+Tx5TKxKMAXnfQQm9LA
aPdfWzVl29lAkHyTkgISbZ4ccts5e/Ur45t0vHjh0S1SPoEkuCRYR/Pk8+IYDM7YAlBRcryauGbM
W3IxqdZyrCe3EglzASCRhEIBDssHlsXceeL4qvwlRMUCjYiXnyOFLFeZQDDxWzzx7A9QEMjnBZxZ
dvbHhDo6N3ck9QlMxNFJG8CExd3it7MwRFWFHgx5bJ/v3HHfK4fGPZZYyWcn3aX9Du409p4s9Sty
+tAJ1cGn3oJ7ktse+9jmTdZa84J90pQb0m6stmDV9TVjWwMxCdnLKkNkHqaoYVs0brfMeXbsiODY
U6Ayazvuwq/p5TnziBThC8DLDKp6oUZ4xZrbtu6WZaT9abHKwiyMAIumWJQ261mea1jjzSZgyYHC
xIFtIynaVvSlqS8xkRU6zB0OxFF33sroY+ZRrlts4a11H2AVioIwYuK2QvOUN+7KcfYKB9Og8Uo1
V/KP6bor7VqDOhjzQ8FFOUlC+MCFPLAiH0pG7LVQt7NLGggIz6IJwvqp7MD0a0jDFE1P1w6T+IEa
/dLxbvAeXCzpRtyYanzNumsp+SkDXFh6WR/RYNRpcE7/r4FT4OwFIadgecSrV2M/68DUiNfdTcJE
HfuRDd5qtEHE6MCGwlqXhBwAtplCTwpUaRvb1rlayDo83cTr5h5SFg38hH+DG9F78WCVYFldw4+D
5TfAl0qC6MI4XMFo0uN7mO2ckNk9vQdT/tSK76Kc3CQGWzgVZnx1/TZ5SHwNNkx4EhhnPz/OEAmD
3nyUArHC6CeGNS1R7SI9gfby5APnJzDgQgqKQVTHEPQP3kNVnG+ZowwEKTM2fKwzGQ7A8zkn5QK7
CG2HjNhGE8eI5h7l1otCeoF4KnTWQyVnXkLYgx63XLjsfoIHuL7pzL92sGzk/Jn7Qze9dvlE8Gq3
bXIFs46YTN4rWKze9IgckCJg5wJD+j7CEktgMsP03JSAkIKipLDpEkIPAyQcivqSpdFrW4/LoM22
IchDqplbZ2jPqYu1hFW+8Ryw/gQo3zDMaYXL3HvSNAiQagfHazfU7n4OeRVU+MPMeZA6K48vXy2a
FE4UNQj0IHMIKAQTnunk+yg7OdhZ5i74V2lC41Vx2qFbJYxaoaa67KBcJELmK+ofckVcsk7AOmsC
5BwR2NvNW1BgO189D1W/nlAqyJLEG+9q6X66VHEv+SHrAydkNKPcwERBL41df6GbcG1+khbMKl1p
BqFn3VVVQYpI1fApCI3WvEmkNib8mwxGtwehCqY4JB7AMQsIFcKu2bz95kplE/YhDt5QTNxOuFXd
O/zxJ+qFML1nC+cBKltosSYmv2wXg144kGNzZoL0LvzKJEXQzylZcwJCEYlGUhjjo5BTQ3KnzK8u
JgE5I/8sYt/YARhx4IwEQwyNe4mdAX8Uf1GSv2mL2oGUdUQHlxQL36ASz7ArDG0ndFcp7MGe8bOt
oLMmV1kAdlDedWY22/JWOpCJWK/j+Qu5Ej44RD4s6AO7PcQiqePeKQINkexpBXD31UeX1htF8788
rve4L636T6YlW4NTu8LbwobCBd9jm9J7xs0PbxS9EXffw2O/wcE2pBOvL4pnnk2ne43XGrK8LsMt
oUzN15EyVpFsiYxMPmdlQc+n4yqAGHmsqDgtCUYeJ0/enFoqJzEFlMIicg4m7xmAUpK8JfVHMT2M
nMDj+Vo3xptW0TvqCHn7+yQDda19uT6YH1ROvDwTD/GAu1b0L32at5rxFQFINSoG0PzegdlW2bTp
cObKDWz8pSZFCHmwLd71ND0a1tUFPVhrQihsg4U9Fsf5h6g4iKHRpjELjGiwEJPgG4NpIg6AuWNM
eCAu+V9z+iMLm/RujCedXWw66QtnvNQZulWEahyfc2O+hLI5Y+SkU02D/GCBnGYk7hZ1v6Nl3cy8
cRSEcdDXtumsjThd8RPn3oJVAKmEO5yZkKdq9oJwjkdjXc/9vqMsFKToBdRnJgCn8p4qAw8nNHAu
84Ove1Cs+cm6MayE1jRCmAqyeYVV9LNQB9YdjiUOL5GBD6lHXCiFIcHPN03STRHSZtbxXvo3jASl
zyxxX2ANvDBQYkOB37S0H4wWYR9/ecBVERXer4lS0P01oRhLvz94YQp3o9rTNeQNU2YVvjE1U0n7
9UzYQw/4HsWQXjC8GYcvhJwBCgUbF9tMudDyV17/3BEbE2Nm01vWQycwFOCLaKClVJ0kJqVYd86w
s/DVunNaQXwqNhGOLhqvQwg1vJEG39+Ry76pFTKHGkRZ9hMPtIoJDYqcRCd5hJRV7BSUt9LHxcNV
uR/XMihXUjhZEeawuXPo4EppU7Nhx8xfeckzMGlAyPYarePYLBRAxjCcFjJplQ/hIirpntHRZfoq
qUcsGFeMFL0Rr1S7WVLGSAXd5uqfGeYTlu9PM9RvzMhXWJ1z9F5pD4UjHLE6JLNUbearjGo+ti77
iVwRj5IhVICiYiWZXhjg5Kzj0UpwnZuhIOcwIa2Kj+D6rKXNE/omWC48/WDju4hGPqoBXJlnOA1I
TPk9rCdll0PMd3tfrJDNGiZUtlTR0jf9hwS6WIq2CQCHKyfb20DCEjNdVRlxxUxzFMAGilgI3DLI
3kmlwEa5GM2oanzSW32tQqbDEwRNPZOP5awLtoIa7dNEsgCbgNrPNqGGPLtj24bGArmXT8G18ddL
AYga+gbZqlM8iJeSSPEC8oFoAKGP9h146kn45Akf2U4/Fe1VJ6LIaKM3s8cq/o/2Ebj6Lpvp+CFq
C/0n5KTQifT9ZX31/ppjPbEw9eJVsgZlK3TkJMHGB/PTTicQ07D3E6CHfiEk+C2b1VVztGZzWaIM
dskAz3msChA4LAy/I9/6mEUSUtCJ+Wwr6FVwTpQo+oE1nh04h0zHH24+c7JBqMS0jD4tsLlsgCg5
qZkqaGEKciMjZRn/QqMtexAFP1aypisLpIiBaYS1wju/1Nv0PMc527cRl3h8eYFxFPgZZeO/RxjF
RuQUOGDK8sSwejepYLSmaumtDYAvy4u3BWQDWo00TJZWIfO4laLTLjcVW4UaNvtYXbtq0xDlYofJ
ux+TT6bz0aYISJelJazlQvOPmTjK8GrM5HU3c7oL6mqX8TsbzH7o87y53M0zKfX+d9keW4Z/k7O/
j911xZ6RdmmcDNgSJGFAOKAz7Rk9DUQbtlLdaluFQgsDdeyXKa9KUwZvAeGWKjtqwKLS1nFXjzfr
P7QWK+tvHiPwJtaW3t+do22PFH3mBfENYhrNh8kit1BYKkBm7g1/Fxps9qaLoRQ7YV1EFNvEwvgC
VnoQYEM40prfI/XH7vAd4AF3aCEDZMLXgDfHe3bmTyEhZzZKssLaQELGiARRCK0/cIEknkol4kWH
Ujoso3+tr+4akyOJ/4C8rrTWKV2kb7OICG6V8RiyrwLUBw7TScoHME2RErsL9Ek5VKvmYOSQnpjR
uezVd+VOBG/xJoZXFda/RzRrRG/NaT2OgMEjYAfXcUBFntBkXesVCeP0U+j1KNewRnIaX/m4JppE
Oaj9CvUnMZEFvtU8GW24FOrzsG4gKmWg3ZZDP4s1RnGZR1Idqasu8mK8lTg7uFIiM+olo4OWmmlX
bo4Q7qRuMIMmdNqDzgJ+9PCnwIAbu1f6n2gjS0kfMN/Nzq584fw9NjGWoM3k0vOxeXwAkWP8ooyA
c10J8VpaGyEpUy7WXas6fsUCyfdepH2MhU7Q3Y0E83geJeHTp07d0ymaa+kYneRhaOOCVWJBxCBy
9dFErlUMOPLeBN8deFognfmqstLpOSgMQNsK7N+u4XYnP0rKDR7yj4l064AN9O81BnvxMYo0MXlC
4wVIOqxBuSQxawC57VlzkRm6DLUP4k8nizTCac04OQx4EHZPKsZRslaU6m14IY+bR6wvi1+qauS/
BR4gEBg1VmmYvrUtN6MA8vBXg4X4H9S7uPbEJlnaTr6eYVl/sslZu5D4faqST+ASOIbcXwv3t4GP
qGKeGpr5oRFmUhNrFz+KDxFS6Ywtoe9Bl98XYY91h4n4gYh7bjlzZ40Lodp0C92EfTufVGYhJf5K
/WtK45WUN8N5NVtj6VSQSR2C5YSKVd+bch3G/Jzkrrondabu07BMCD2kqZDAKKnqGb6DLk0uuDlz
WS+AZmRtmPN0eyVMmNB6s7mrnfqoGJF0669TvxR1uzaxgCzC96G/Kr6+F7G4T0pXp7ModtgMqdxs
OOozukva4lG9RYr91wDGSzxvAUv8SN8WkIeXIHlA2dJLnuF4AL4VBc5rgUd6OdDSPUbOp5IIIW9c
+9O2Vd9B5qMeXMsCs0EpDVeE0NYc50okxT4Nk8/53Az/dJ/n8xTSLfJ30N5Y8NowQu/trVYtK7/f
dhBt/fsMj0RIHWURsmpJEMgmO7VCFpOFS3nwkyuQm7zYNtlebObS747RUzfw9ebcox7R3OcGnTFK
qYBBzcSUibUopd6OwQDNk1QA+axUCXosr7HXdXbTBwAAOqcRiYsQiAwF91NsWi1SRHV/6839a12w
Mss+NXgC8lKALUNZXmpedORjycQh0hhpLOX/9iPTB8Fqw2m28qdq6Yx4HvVk0+ANVN5sCWO92lx3
sCEZuBNYOymntQwx9H9PGUS/psSKumOfWWZbXAaWs0e46o2ZEZ6LqUCfYvdW1Kss5VPjGfc56CCe
rKIilmh92R3brltXJvxmfo2fT8cqDi/W9CWZQ5M27JBddqyhRPrq2dVlVq2Tw855wMaTaaeaaQUt
fhlhcStE2JuUlyh0CS1P3/AlZmvLLZJ44LGi4WhxGCaB408e4zXE5QXjezB1L0RVQNNouJ+Jj5vj
Pcx/GrCCUE+3OEk/8fcCED15B6xZey7t6KJ7Lzj+YN8wGvtEN1dDr96aEsbAmByMGjMiJDPiauFA
MVXi14TqOmn6iquZFziecqSkSG16DMMi+At21En3BvMA44ylkF+Fvcl4voRuUl6mAc8yUuu1LSZF
7923+9N912/KZ/ZSvhXfwdm59N7TsIdxfQx3zb7ZA1LvyC5a+Zto6+79Tb0LtvaCuImnarHb8G9L
b+1sky0m/scSwtWTcZS7v29O6SV/za7dLX9N7ulrAe30D/989BclWeT4cLwqH+rN+1A+GC1vQLi3
+BNmdP9cfrnv/Mv8Nr4hTnkezgqmXOeBf3xAzzNui+v+GRtRpEwLOuDNvA0gBM38k75WJ+0QX8Zt
fwgvXKorG9wTFnDFNb74z8Ee0dQBid0JdAu/8YtzwIplD49sjbnoSttgqbL3t/4aM3HMmtJDvlV3
2ibaNetgk2werNZOQIfPAfoiSAmLgtyGs7MiMmlH2OM62dEWHJ94GZb8rGBTb9sDhsn8JRdLqhUw
6QKvp0O8DFZ/rQ1j0om/tcTw+Dt/x1JhoSyCU7guFtHTJ+Vr4W27BSZNS3M/rYy1vrLwJEz//Vnu
1umS2Md1snFWMx+YRVOwmzf5AW8o5Ymj+NndeWco+38AQJHPtH/8r/HP+BG+jh94Cha36jZ/RPf4
Vfvg0LwSN8rt+B9J57WlKhaE4SdiLbJwSzDn2HrjMpIVRBB4+vn2mXFOt9pK3KF21R8WyRi6JtYC
fYjvQ3uSDXXcSOx+wp0Nhj8fecFhNEQpavqdQoV6z63x22l9maMiuhrVo2ZUzZuR+LjuZ8OMTbQz
bZKMiaJoK6hzcM0pHy1+s2qWrbKxMdQf4nPdqBtZD5l38wWUkMlr0VgOpfBshaQHzXWWoTvhZEN5
Jm4WOXlU0hB6R5lzSLgyoFw0BiPLXYwX1ghowKCbFLOIG00rgM3s4IY9MUfciAk4jVHCTYm4NUKw
Y8TDg6bmKgM0rnx6EvdQG6CxNlbG8Tydk3d5ze3xb8qyeFqOXvMIqpOTzrWxNkZCeCzfOlRIsyme
mVNi/BHsp8hRBpgG/iW20w3ojGRMhiUb/fWJBiABjIKRRiv7sWZzkP1EhAuTUzaVjfg5YMfcz/QZ
8TF04HgltpZzcM0Yk+tphdZc/z16j+zBe6SNsTSZGhyLeKcYydDIMHoa2WOMmfHw8LuL5jMtH+Oh
NMAQsI+xoat6qqe5pLvcto8Owr+HNihh346+T+qU4eX3hwiRwxl72dZg0xkb18Z56rT9bows778D
Ewf9u0UjmETI4zx/bItEITRNIJ4nzisZMUgKobpxwvn+uyrJNJk2XC50RPtIsnUDKNEndYOjptes
A4r96JEbvrJGEFNZt0t5+Znooxvp2cBx4qvl2e5NcpPBGqLOXF8+zBFzl7tuhs3QWkpuNshmo2vp
LFr/z+v/sepycEDlITFO0e2dzE1cUg0jVlL0M/SKHJ1+huCiF3r2HB0klwB49JogzeawOJrxykmm
kHzoUKLg61Dvc7EZnfyO9qXmj5WHTTwfxVyA3yZ9nvyv8+KZeIcRh0tg8vvngc33ELPyXnOkiR14
RDwgpbvKmMXfiLVvP3eOluOP3Tl6qFz4ZIlRths75vA3opDNRvDf9oIlgheuxk2kqjvHoZfNkEAR
15m5EA3YfePbA9B44rFnte3xSR5wPHyJf2JLNAD+yf+aAJVI9kPtfE6JyWMJ4SpsG/jfrB0hx+WI
75LO4ncAa9nrjXAWcHfwPh1cnd3I+x2SBdt2rD4pPzccI/HMgxqkQ4pr2rild6PqsT6YDqd1vKDN
4IAgcatJ4JGJHAVeyiv8UBwKbvzcXXYZW3pWTuLc2RHOFuwazV02il6EG3jIk7jypJ20ju39OCLx
XXb87xNUrzhcsR2oLV4+SDxSfGz9Kf4sLvt7pLjK83M5O+iM0ktIx3OtxPP59MURG2PYao7oMBdx
F1mv/9s/aD72QRKAj3wu8bxxX87tgBEhD3FU6lDleP4/CvWfKjt7g+Xhar7YgLimxLqRI3ZFn+Mi
o0nC7Wp8FI28H4/z4ryovMqzFhZtiklhBUWevYnbKtoS4M6BzhGRbRndsj9zStlrdDjg88GZKG45
OrNb3FLZ14c9EmT4iEBjNd/fYZY26Wi95Ato78pw0b9OgJ+5qxVa3sPJ7CTELK+k8+w+7th3RP7Q
t++Xznlv7btt6C62o/VocJhm09ont9A/L6SVNhbDA3prPERj1vsXdXq5KD5XNnem03U3RL/cgavK
HPU+pR6WNEixUiHzxPPSrRjp0dDmN/IjftyPF+Jnyk9QNrxTuPki7cf910ZsIe3z7gIyvIeLnCdm
CMq0PglUfuIOxr9uyB7Ep7xiIPYCSp7viW/BHO+HzLXMlQwV4KToLDa9GD62C+WDBJ2f0Osh4nko
9fqgZQbiQTThk4jqNwdmUzRKkZeX+BZCAwwSCHX9e2X/Gya+bIIJe8DlHXao6Rfuq491sftbw1Rz
XhyF2Fyxi1AgV5z/z4Cz4huMW/Qj9hb2w34tO+EGyXHPXhMJcjDRTox3+tJkvJGXv6OJ9L1fHts7
6ndLRsCz5zAsPQi11jXeBl/nQMFpxeg9Fy3oTGsD2OTF8x+jjHigDDBFfoVW9vPElGE5UDR4hM4u
8+bDwWt++bq73Wu8+7qpfxGDmBjBxZ2mf3BzQ+fn3FOXNQSPwKNXXd4jGsDi/4YwFl37/nM24wv6
VrTLYgov3HlPK48BnyHS3DA3jpbrztlSxqKiNTrhkuM8DH+JPC+PI/8flssl57PkraPcv3wcxgxz
GNKjxTjx+/8Qfv+Gi/FHDCov55A6N8DpQ8intPPMZbW0y4gJuTSHwcAZjR5L3bsxDt1YE9GZMB5m
JBB9XrwCosY5ovgw+PKKKQ6cnXsemk64Vxf+tPTEuC764E2Ms7XDdsRYz8xMz8wY4sRGpZk0Y5pw
xZzQuPYMERPSKf9GZzG6kO7Zfv3GLTycsVxAYuPCK73ejMnQfXOVQC3y4ABrxxwd5o3PeYOo3fQe
L78e1AM8LSf/3yoxEOrTeGK4HVf5ojNrGGP8m/9NsdaGQCRi+n4zZ1G54AC7sYgtWf1vEGiHNTUV
x/n1f3+w7lnacPVq/zBNnQFnJ74DYpqGIfftgZiionvnX0QoofjcCHvADzHmYZTEF8UgkDBz/X91
gCMvSB3qzq3sm1PDN0OHqZoIDrXmBuVeKsMPegY9vL+YeavJSvKeG8lbuWcfLDW39uwTzY3u6mw/
6S3+9vsV/+0pxjvmrPSbv9cUDj3SvegiPbW+NaDEwfNw2fq0pc6T+XXmzZPkzBC04I8nrb/QGdqg
ijuEYA4wLgcHi0Uwrz3yk8/KF8sc7Ubpm78DJi79nwsk1PvygLPAT23R3ED7j8UreXyeiU3Iru1I
bL4ZRcOr3Y+c0rkCHBhfFScaKw4ixQxdYlUEzdB59bNxtSPynfAun40cEfaLNop9Jir1D91bHg7T
o5gvxWRzORICcLOYlsRAmq8ZzL3z5Piv+cmjW+HRQkDtrEVDF7tiZOEK1zT9EDcF8S6Nf0Dtc/mI
aInoJGG7Q8CUAexxFNRiVRqLnU1QbtcnGAv04lkN4d6V/O8wcx17/plk7s3waQ2iG5TML+TEaNb8
pM1mtJTSs2eimYu+8xqqmy/PKPRsJXbdXEWUJWaauN+/jmaw0peI+jJtV5Mzkz5+cbx6Dw3HPJHo
2+Gt7qO85nH9WeAgnz7kMoqz+Dc2z0R4B/qD7oxYlZ+cqApw5c1BgEsJeWGPeoWHlQL/8HDiYQ9z
z9yVY2mCZaongwhz4wHZU9/ypSkIdO897JZgAVzLR/xkbniWm03KsT18D3nPRY9+dp6n/8IH0SJR
9ud2i/jxSgWZh7jdxlBxPgte/T+dElgak8Xi1HII0vDrfWg6OFx54TSc5rwKp+bs5+Ye1R0PnF3f
WtH2/No7r/Amn4ptM/leGS24jaJNEJnuerPyb0nihElpLaabtWN6gfOexf1oXLCyaSawnifMALWz
/jrOEbqgc5mP5y/HGJhEic1YZyiK3Gatb2HpownNvZ+LhhMw0TuNB4sYiooTbkUfALLiv6b5FFck
zgFGiy8GeGue7rB6dKphcWXgHYigKvLCcTvEV+JoL/mLs3/75Tj3ICvRbxBT8MyB6B2fEZ1Pcq69
PsWRf9dNwUQF2ta4EA3DE3N1RB+S+IbsButkbg1YQ7oNl0P8U/o4JPgpPbvjNxdo/v9vOLs0E9mt
/vVNEigX+ua/XltyQVs3nzJO3KzZ94/Y8b56Dsfj3XG+2wXu846gNPMWdQTH2GiONERL1LOH0lBz
7KGyQYPDTebhPV2SE2WvSIaBpGP1S70X6/Mh1mquMm1G/PSsfTJBF2GrTbvRb92McN8cWZfmbrpk
WxwRkQDaZ963JyVnqQ2rmRjzxHsiXhFxkIhoQPv9e0/EO+KalLPCVbgu1eCqee18sdgyfa0fSyYb
ABfME9FIOvVWh/nXd3oA5Qgee0ZfRJLIExPOt6NwQs3ufRQR5/+xfXZEYsEXn0zXmgvgZik+arjv
peyR2OIZi0M/Xytweh0sGfuQR/vxGvqIFy3FwkGsVdR+7cssD2TvN232IqoQK0g293aSpVCU/xd+
Zst4nmzxeVpQGCGqjba1T7SfO3P/ld8VINmXDHDHzV7VviqDmxhooD6K9zFUj3F5La2BtREDSjQN
n4iuD9pFMNL1tUoGVk5daxPupVPJYL9ncqv+zAUKRhXFzx7cRXDKjk3LY9iA+0hdUKi6OMhqYlnO
pzH0iaFUVtA0Pf4Uoq5vusWud6U+gebXXr3Fe23VPJOt/Nc86320NFg8kNPArZV6tOqEKAXB44r8
tvSKfoH5VeoGhpv8SbrzZqe7UvIQRKoOuYmqCpK9IJRk8grpK0eagzIKWfc8eA1zwxg1oN0yu8Tx
CtP7dJCSQ7a6PlxBq1tVcUqUFHTLFkhhHGeTNJt/LXPfvj9b02wQSCAZntu9iUHxKUTHuzHniW3M
5aRAtiea9cic2zIadT/MRXQAuRXdpcbO5kNmnEy0BsrhC6Pjd9ZmcISmZS0KuY8ELL+o2LRIq5ff
C+QSgTtKpNqT0Hc5J8koqLt9LycdmQpt7s8XgXAKk106zxtqJjWpZJtJh1SqALyI09LOzSRpmOt0
yB/Z+t09exlizL1TGCNbGu8V+GEmNc0vQG8rq06WrXKH0GEtceNpkLDqZmbw14uDeVLso1p4SIUQ
5lcR+B8TkABoz7JgZZPpaGYO2K6Fs+iH4gFgIw9CNvaRHjby2VAtru+ayixi1CnlmUaUhEjBUzbG
EdWkzCIlJso4s943X5qfY1szXZLaFYAEyhY5NEawwqL8JJARCNIIzMPIJO9Odlmi6JCElFjb9cdU
fU3GxQfmxRBh+Ep5lmnrYRsLpNn85MdzL1+lFPAAXgbRCuSioatOqRJlhangs5Ed5sYCzo73gF6Q
Elbj3qBXK7sUyi4SpygjQtD9wRiNLOC5xpr7FlK7fXEMFINgzbWHGGI5VN4aRjj6Relf/e4rRuml
5hmNKW6SjeKV+E6psV5OCq/+Wh7lq/aTDVHIAgSH4J/8RpKfZcI7HoUBZuAaeQC6VgrUt8UkLQor
pyxnb32aKRtN3wORRLUIlNJCYteisPKvrkyBL41o/3nmtia6aGc6foKaInTW/ENpA6ZIrLgx+wd9
ASWzp1xNnCCb0BXV+FT7v1weCw+mChMBjYrCN9I3YZajPt8MezlhNpAJuHl5jGAa7IKVaTSedT59
UeYQqA4FZmGHrUYag8XWPn1RAym1zuuaeJA0n2GdKD7n3n0At5bwBXUcK9yeOEt8mgH/0MwzCq1U
WOCC0DtR5OsLjoZA72G0jsjSrLIxnKfw/SJ/n5QYVQcdKolw5TMhaC8Vx8bYF1gtCjhEDkAzeO81
0wBwwRiL/gvQNwsmH0VBgfPRgK6dwXxlFcSUGe6Zc8rFoTi6AvsvMnUqBsREIsy0f2drQNnnRQ1I
wJWKolxWUADUHsTrz+zVpgOrt5bNfCiY51z6EpFFtJtdukhf7alYaO1VixYXnPQuXQDlSc2HYOqH
8rP5GUNwwUqwAbuER/MpBNVtZOR8MenWSkL4rB6eUyLZPFjL73ZqfuM+1Ty0eDtALSgIOmrvrlrF
PJEeosyL6g8kKBuYHbSqD9X/9CKwl6Kyqmgst6J1Z8Guyw2AYJAyIYj8UKd8e/gsfpHIzlcoTmLL
RcwNgetcN0MNPJGJMZwK1Fwp9HuviucKPkscfCehhkBxSj4Z73qVLtXy11f6JmYTNnMIRTeDtv/l
SklU74gLE1WYLe4RYPr55+8VXK8EikTRzrPqFe/AKdvdSqiOgUToRz/Ji1rK3wzMoFWXmLOj0f5E
/ALPpYcKGSSWwClPDeNPFBxhkQphBEPflUjJiYJaY+yEkjNgq76ohYX1EhaOSzkOpUUPYqKtrCTj
Myqph1ih7qVArQUSSGutSYr39O/nnKHVAg9ZmhHF7tdN/iFnHxPMN7MeYKYXIzWlphLGQJ4DxoJn
ohBDG6QJwQqKtqRBNfrEPgqYQMtnUThsMV8rA5yHhBEO6AgHWbnX4XXAT6Zbh3v7FO/DS0Lq7WLd
4ot6C/fxkym2+Muf6g1bvr/Ps4CYsfk+0UH4XvRbw05vMFvu0bHbY6p8+P3RTFlOP1kJR4av3hJu
3NvpnukFNyGEF8zb90mzfV0AKao39e8DjecvZdftrb3hQfaQj/khPQSP7zU//JZsK90zkJkba9uQ
rXLiQ34lexPyGTCv+l3aI1svHwWEi+4vg0ID3Ogo1/ivXEuH3+59Qpy2OvUOBV0y94qH0F9xilND
1Su+F6cIqgQs60FCqQ4MjGsfylOzUZ/6pXpEj4w77HyvxrW+q7tuW63KE7spdiWlhIT4TUNbjlUL
mbgGVK37axHI8s3fEGzlCyWQvC9jV68C3hx+PgO++cH51hxkzUjN+ymyqRV4/TEqTDh1ffKhmmB5
T7foN0B5wzH0Hr6l1DC+kKfvS513bsdiQON/2pTqv9NbM6lzeJGeiQejFyEbTwK5pqjslb0pZnfQ
XVRQ6m66T+pheaNX4R5T1ADaaEWeddOw2O6ot6KG5vSgX9xEE26xLUHpwoWrzKgb3FTicDL18/bt
yeTH338VpCMmzB0/kDOrufTSACYdsBpmqqKedI2XfwGe+z1k52T3x6LEpK7pYjaWsOBXgWCMlPfc
oGSGv8KF6TDA3oIeQQd/TzhCPRSCd8lS/yPgFBhlASXwdhqwPad5FEuDGW2qkdBN7u97cMwbr9sz
LQVH3CSVfUJrxGe+3QY0St42nvYzu4MRwD/4mp+qrbLOr+Y2O7WL8CL/6TfrRnOmIVJh+VXu+UZ4
i13LjZwQyCX5+FtWf7+/4P46VdfwgQ6Xf74VEYBfL7yYN0JGDlJ7diK/jNAojuPC0TK4k/jlGkf3
99cnlNoX95rMjbTia+ebti83r1P6p21yj1XJFf5qs+B6t5v60Tzsrba3buU2fzQLZROfskN3027B
vsPtCtXw3WdtifMgq7CvttXifKh3vw1K2eT0aOSn7yklKZLRM9vb+abs84d2bFffR8ARMD+xq1vN
ypOTfbJuQhhrlV++T23/u35vxdPYAnB8AMCPH99Vu8khoh95Jd3ZvNTz7aOEGRjp7cwJHzLaj896
YR/egHTwglMrD87f6fvHt6Tj5wFwBEiLeeger4fMIb+QB7++TtY14fIGd3nBVdoSkperbmsczneg
wysUs8Eu7Ks1/lcvcKeL16GjzA680mmP5ja8MDAhvHDTuKtc4tcB1x74h+2NgQr7zev5zv26hZf2
ph6Va7v8bV8n4joIOOTxLgnVjANY69Nva/1pz+j4vdBqDskBRbHXQ8XVApg1V+t8UmbYCH9X3c48
9I7dUSMP98CUkxvS3Mhg/AV7Lt33Tzm22+ZSbdUbAzCtomTcu7OX6tq7J9fkwPcC6kA8A/RzNGIn
xf/mbt3q52+RnuJH/Kg2+g27RNYh0k4wUBcxAyt3ZFVt2i1h59K8psw3sG0c9QpnC1uYg3pgS+Ww
A8h2QO+t3UCzS0/c/fiUPziu5NCR4pICnxvdLOy72O+DU0yuKbLqbrnsOO3P5Sua/xbnVTrBZ83+
rhL+TDSjB1858vmGjCtivpvgAPup29DJO81pjtrWgplMh9ufmePoVcUVWdlmmRyia6nP3gcaTHWN
Ez+mGfGUWYbmcQV8Ul5/K23TLN9X7ch1yR/5oxXvp1wIUWniEzKgS74dPoqnuZd36kW7KZvw56Z/
MEqS5/nSO9IU2SCGGIl7vpbLjDpU5mjH78/J/1pSGUxAqhPTnda0ZFI5rPYokDYPRqjwUcngKJzs
qm3SyEGK8V7SW5+9LS2adg2kHPqE09umXNtWdJVjb8v3EstB90CccHLobbODnXORk0Oz0E/anfug
HDNxh0laB45BP7/T5ogCsd05VEsxJmlPk4Hm/KcwFkS3/PGC2nNElg7o8x8s1aznmSdtgzJ8isw0
Ex4pkHj0Jda+cCKgb4wbL0B8oBdJ1+U5t5bn0s0iZuDV3w9xkGu7Lp7cmPYZIGzBKTPngvtmDIQS
8NdeAF1Kb4gDPutw+/a7lE/LnHxqR4CuCM0cwjGbJ6gMdY66x1XResaRJzRKARyRKbtJf+FNvrBN
+aIc3gg4fAlMnfDYY443/N+FzSjH+JEceCLpMHodeZ+HA/CM3vkJUSaiwPQsRbAujp+f3CiQ6L0b
dF6OiT3Fd5zN/h0zSmQR8w94bRhVSz31vqHXXhC753Lxs3pqthNcgsuL8wXNSZabqxDgnYnZlR9c
mhsM2OgZMgyf0RXySwEyReQF6WA0CAZIMugnA9jeDlYDM7P33vduvZt94/LFH0+5nU/RhechJhVA
vdglx7vhtnfxtHi+Sr9jsDyf6ltY+j0qJ3/KpretjzTUjyfPlfBmnNnQTNVP5/OkRb7IQmcrHCNq
+nuq8togYZRMCjw/z9gAS5OAhJfSJ4HxMbBsIFmbrkL2YByQL4dG1Gij1l7/fmgVLWtuPjGq7X2G
r2vweF0/VwK4/Pq6qsffMT4wWDYHhkRz8+l5aHE9qc0zMuk35jeL0rgYqVidE/5zH0idtChiIIQL
qhBlCvxoXIIuJFWJAxnM+E7ZHJiZCeR0XFs6V6WBzH65RzulA/HTxmCkcrXK6fE/eVGI/VxV+iF/
hpeIUh3Kyat3D5iY6GEkK/51lbvCwH0tKBCGQIbFHX0/tU12KK7lVb0qO+sgme53lR2rZbthgf4Z
S7g8rupVcyoUR3tUkoeWfUWNtzmqpPFFVOMQhZIrztwvGGOyHqzNKhl5RSGEtRTWEPhP1FznLAY4
YcIp18++RtCrqFMznSlCxpmx4Y2yKoMXOYKv3g6DwpdYTQgluu+rXL4kzmsSwpP5VojYiDv8KOVH
XoBFC9VtAIUYICs52Bxmktp6dmGvBGnj1yNsJ6T4pn72NpGf77w38fqLxFRi4ASOszLGP+pU/uik
y9+R16oPnbVYLjgknxXwQYD66OaA5BVHcrOUfBrasBhYi0ZN2S/MkS0zIGRpt1K7+QeREhnDlWwZ
lXiv9QYfohSoNN/X5hxUTg0oR8ZDVU+PX2STarAS+QBXqZ1Neu1TYKrN4Ke1jk4xGTeHpfGhpmEo
N/IWEt568KiRx2ikkY7aEWkVdPLhPYDwhA4q298hqLikutRkpJGZjTZt0fVDmVxy3GNZi+oVtoAj
G4Jl11t+29kbJkLbpb7aLIH0th8A59xqQJk6N9pAe2KgxJ33yZ5x/RkIYlUTabNC+44KKm9JI7ha
TTCD/uSQekCMSvGiaisR0AkKmaCugfU1WATZ7fD3Cvwv9qxwheGECM2QgEqatCGdgJypF8vdUAKE
r1OsRsADP7Tf7gO/EXFNcUEgcXdkFQykd1/GtK2nCOmTzxgopDgEMh+K50dy2ygYokDmfxF5FghL
cNq4UbAg3uk5mCt0NaPP1zlLU5i3dmP2FVpK9jV0VxCkNF0oJGJEMCv0BqF+5a4rtV+wmUaFkgWL
nFwWik5ROfvH8ivQs9I/I47szaTb5OSTX6vUQIHzM/gwN+ECg2i8L1aXEqSMnsy6GEgVYNhQ6O98
cJlnxYL2s9AYeR3096YoPmhfxEPU02p5nIZgtBWrf8a/StKCvoZdui6FC3Xzi05SgSkxomAGiO+W
ohow+KZBt5vpQTUXxBICcQ+hrs0VakFq/0cgT7bgRYivGpickl4wkOSv4pzE0TqVyLmB2jcbhKpE
XqENrwBwZe0kMl/Ak7HdK7uTDh0thAJCKnscLgQPtRyfP+gkUWmC32qos4SL2ihC2Z6sU/5BMsIe
0CpROPr5PeiLMvyxCgbGS83HEFukjz5s7KVBkgaUGCySFNmYFi2sNmWOqGmy6UA4cwnNf7TDRvC8
urgdydUj+/JhGOhzPce2mPp8FzzoIeHnZp5nZTcXcoEGGR2ySVVX9etM9spDYiZI5qXDBilwqSfk
Z6F4k+sIZCKvD6tb1kLy9qcQFrcqOhQPeIZfu0Xw7DwB4/0iGRxazJzhN7/oGgz58t7D+veNRmnH
wgh7KDLVLBrJqQg4PDkEDcHmAI8zM2/WpQr8GSvP9LvG51qwYQOjHLSlPhb8CouUZ4Akphyv6+6Y
hxtLorxW1vPzwdZqdDM75MmCyZkNkG4aBK0x5VYWNM5PtS1QG+j19ImdI0xFUg+TxKBxv/g81xIV
Nzr5L4Tlm20icPzpO/PPmu3Cjrr8dO9bUNZSkiMXwa81OIdNcq2zYvj+DNsWrKdpj0V2w9LmoYbQ
fkUdDcJ8CFTVkHzBOGiTbhpFJHYTi+Su/zZx602GanmR+FqnvSGE6+u3ij11OP5UQK3y9CBYCuGX
bNfKJq0i5d3u00bbcy27IRIcVnsxG++FzkRFRgcnOTpfHV0KRn0VWvBLGUvN/W3MNWtuqn/vBKOB
eIwUaMr9jdAjaZlz4087r9rcy4Heydxu3YTtqTk/MXHCE8la0rHE2J8elThp9S0LLGjke5i4Fa5T
aEgNRAbtBek/LamJnGmDL/LKgsEce2uUHmRGowSCdFHRvUG7NkS3YxDrkU02+xv8kXFU3+u4vSvt
STCfPnGJFiejMqNfb3Bm6ngb38nPBIhinadGWiPdTgKye/lvIYyK/48YQq1zM1ehFOfJWMkGenCz
o5dbIKbby2VHCywXxPE7GqBORs4y65Y5umi9YHYuLZezZk2N10BEieg7Q2YDLmB5Bg2OFi1CFGeq
VwaqHrpeDHWS2npjoJbrfMNuUSSooGPfbWd0wpOSovVxEcBppcGLSYI/+7oIfoyJ3GSk93DLG0uf
QdPd1apH8pJ0zm8taGqicRiwVSOjnFb6D0ZDsUbVH3mYz00kRXsqtdMCiAGcLroidA4YGgi3fL6v
QYBi/Fvzm14hrDMyFTAai3+SyDEtDR6+Coa+LUVbINVO+w7E9l6zGBWaj94MTIprLVM7Q05C+cbs
9SbShzw27Vt7D/M8QWeI2Cc/C8b3G3Zl+qVynZKOu6Ulie4KGSqKExF0HxqJAtXji1V5Za3D8hYG
BHXpSFGyIaoJb2mm5MvPh5Z3R/90XMs54JyCpQ88iqS2kSz3CgQgZV0eI8mC0ACEKeorb/Kirzep
Sz2D4MjJMwRJyDTBqD2TC+9U9G1esx6grdIcqCqkaZjFRDdINtLwkAoEQ59+x28DCFJv+DMnEHgk
adhaEIUfBVMoXMqwb73WcgWGCSOZ8ue8zB7ko5Gg+7+U1qveO7VT9mpqrAX3VGWpoL7RwdvmxMyR
NYqoGZ07od3n2/Y8JXjHsQDSNWtB3AxsOCrIHsmPnsadYf5ERPKFad0HN2SUzcMbpgK1tQpf94S1
pSgTII3zzVbBeRPZlhMWtPy0z3zKEK0WAy28/JLGR1Sj1KlD6yM7IM0OnapZ0XqjZvc+QNgtUAKg
LkbZJYMEymQBGdRVCzQwdCZAjFNJfSPKwQgXJOMYujPUMDv/jWwE0VTEn1nrxIoyPef3WGkepnSg
nXWfWdwx1XBzXvhYvlomQo26ZdWeInVcB3X/neQDDVOW+ocwnX7negHpJ99MhlIH/6MfCjlf2DUc
KlQ5AhsX9NKrYX3gFCDo/iYTaJOdzj39LopbgiAsCiqCNC5GuxK5Ejx0qgoUB8wBpYPdUaazr5JR
zgOiJj+TszXWWtBwFK04+zctOVb2BuiiGs0nwZRj80LTEwkw+/Qlf422vYw+qzlJk6n6neqIqfYm
NjCGFPJzG3Fbh6nqmUiEKLri1flCjogAEyxUiLo0hBKQPDSN797QSd5mLXOsbZjjKowXIdnOppZg
g0GEpRGZBIYBI1cgSO1FvLVeRADtZ6hZI/l7Qin9hSf2G6nlZoVzrtoLIWk4kver8Ca6vEs8waxL
KPfgJs7L8+ZTRtuP0PSAm0IxkopB8gLW1p2FYq5hHFOKrkwG3P+U0TFuBmU2YwnQUWc1PqcAP7cX
nCMmmyzJvZ6BXANlListBDWEka/HAqjtKB+fMrQrUI/vi4XAJ6GwE6DoGM+qzIK28F0KVlyvWP5Y
2hLfZZ8H4yyx4SvH3+XIgJhQTPoWrK8q61rpQHltJgwQZ0oK9RXBEUxsygLjn9W7w0klR/xlJkOh
juBNvzpBIT9ZAa0cFl6MSEjBAKYpBINQRYtIWpZ2B73kUIV+PJcVc1NK2JQoby8I45URa9tv1/Z7
+g/xzHIg6MeCKd78zH79+vlCQkAw2kThow63eoT11A5EPb1McFteisny5kWJ5/EzTyaMsaLcRIvm
vRaUN7THSJyGEeXWcCVKs5TrWF3w4Y58rGqMqLH26u80IueIVowolIr6nPyr0XFK87mWZAPBhHu3
yN8YzFCwXEuFTEKzat4KanL2IK52XxaDEaBBpOje1Ch6dCUYQiJKh4UmqvFZOq2VqB8Fk6oaV1T6
5FLx6E+lRmkyM8Y58tURmQPV0rwBdt0yup9BUfmfLr+F1UVRdCFD4XYttCKMc/U5xj2ZGFVyYhFg
zAiDiABEWAkEieWjG5nV57kg9ZxDQHkK0jOkueG7CXtPmpeYONFHLDe9eIEWFFfp3CvmL0ax1xpd
CycxHwaljYpcESJyXGnuL6McqWWeY/LXUrCQfYtkDLi1Vz+Wtw0GWQFzQL+AWIAkgoUwcIacGUrc
DLVdhtghAu05kdeOIByV9nP+VyGqar8ajyMQDD69OMUyljVMClU5PJ/TvvKkSqa+Vylzaq3lI4iz
ovIqPlHU+cZWFq83eYeqRTINdHY6ENfaQo4ep3CbWSVHwkYnWqDELRbtP8rUgj6OGERKUVe4TAbW
vbiL/se0bCLUyuRzzv3yzKpGB8tEGq0+feDft7ElOJ0G9Dg5uijEeyRMdBDrHZ9MxkzD5PB3QpPk
i7cniz0CjAydP4kklShZtogVpQbvshQhjAmRkWZyRxO0Dpjuu4sh6/f8PRftPmChHvaAEn8xBkZc
igJHrz122vbXJrNUG6nIyshaw8wzSN5oY3d/CYGu4Lyh2o884EWllnrus9Ef+UolZOVXhlMxBdMF
xApfSMmIKYeINIL5xbr1cxbR4Q5XcS5FrTwD4jAGqzpBpYYED6oLyJn39HlPwfbUGsc/0ILz7LzA
HQ7FHstCshXKR4QtpAgbyoh8xndn4cfGclsEMFwhOt0LP5eIk/t0s7A5kYeAUq0oj+xdDH84nbAQ
C8lKCHkVg3Utsps/3RxrZeyIlIfw9kUdRdAeP6ok6JuKrXtJz+euEE/hAW5BlxPMTiWlhyIA3DCE
28+EW1LaZOoSas22HOxLqQc1G/RghX3aVPlc1Qjqz4+iVNz6CmGk0Dfh8M94MEkZMlkkk2RGwPYH
NLv+Dr89BFvetK0a3C3JVSHGZqloZyBWqu6kn/lljLF3gQhS83Yo7JEa08lJLZyJTa0Ee3FGXujp
ZxNl9ZZWKsH797P83a845FyI0LHCN1iak30YaAqIhE6wxhnyiMZrDbPQXEtRdIQnjmulWlQe3Ukt
tXlAAuVtG33BllZ35GHOAJcMrrgarSjWe/wSuSbrP57ObKlxLAnDT6QISUfrLd5tDJjCLL5RQBVo
33c9/XxJR8zN9HQXZWz5LJl//svNyt0H6oSU46InAj1btvZBhP3MegGqkAk7E24o9gf8mxk3Cn6t
SLub7itrKe43IacxyLdeXH7tMsJVAxbVOzcT+BbbSaXowRz+K94uKc0Q0uJ6mTaevTwEbEgwLlaZ
FALytMUmIpi//f7s19q6VOXZBx0ogRfoqLEmIOJKbI+ry0JdxBLJnyIFYhL9cC4N+HmMSyErtj/V
iplpG6xh81BYtw2UJVpJHO/jAhpqCdCDSxUq8X0H6sapL68lrSeUO8aFC7LpgKI1ITNqZIY648qE
IzGKDAolExDsO9OeOGBGDbHxTpgek+PtojTd1Vb0Rzw0luOsq8clMbZFAD8Vy5ounyEZyGv+iKyT
8nVB59wrBCYcxB4+bdSA3NYJjCQizTyTPT1fTdKZpc9t1TXmfA3Do1AzNKBPCgGk6gPuVJhf0g37
2L9x18h5HTSALtSj/1p+NrernfzCauz2boPqMHW/JEtQ105dznLXMGQrdiMs7LB8nCO4jCAHIxlj
Ngdqkv4I70yLgvXQ+I9FZW3xy1+HFnnxV4gpPZR24ndJh8FsAG932Zcurqckn4g/D87VGnQ1eyze
yXS6i7FGiFPjUXqtlPQL6DUGZhhYcf2SzRZ0/hgM5F3y4hI7pBmHCJm+r+8tG9taexWVp6Fodh7M
Cca/S+2vIrR6ZoJAp+23mKD4KKaZFVSus9EtVItlfmhB5qR38vxkLWvfmPpd99inwUYK2LDgcu9u
aTWs+TBR7h4g6MhF8BsqTZFjwK1xnfAYDuS+P5kY+NTugSWb0jrEGG7JfxGGSu/9k7rHNE3IQMEm
ps2dQkAz4lwV3nCh+2WbaLumw2J/Bi+DauQpiXmngwdNcuT0KWCwZDZnTLYWX4Gmxw4P62q8oBAM
N1Q2crNTaYmivwrUq1+6cDWK9dTGW05CuWAjbAOqCPaZcalSaCY8yyD6h0Pytnb1PSSabhDfBs62
Xr9mXMB8kIQKSXXmAcsAKexodTi25o77M28QC9WXWl3xia1N7wT7Z0kv/QzPNPZWGell4mCHkZ3r
wQKJ9r82I/M3XoVZ6IlJPBwa5VFuEbZAi6Pr5U6Mp4Ymo3PhczzBopGUToewhwSHt3YAubXB38XR
YdhYdQSQC9I610Qw4juElcVM7L0UhOW1q3pyjVzyTNih7ronGKjIL1Kb8Sy7BHfVX9RS2mgh7GDt
2D06Omq9JvhsHGsr/Tlv6j8rjQELQzIJPLpvY8QdKyJl+XMBURZ2E9sLDqDbR/d4BBs58YqsMivQ
ToM/E4OT7dP0O0wfOqKWORwARfvJ3WpWctSi5L6hZuzuaUlh1djdj9lzRHXrIg6oSxjzYTkD6Ann
ieMF2JVdtzKHXTszVLAbkEvPg08vi+FeG3gSkEyXHucySjGbkCB2+iDemlywWuNefJntjeHGz7b0
Sr/gBID2b2R9fYJE1IF8GyQauUP+iGskWCPebV5zgVi3FvIYvmPoyVurOob7EpQpY18iuycfRaxf
pOa28TxgjrfwQCu2cz0f2eBgBMCIkqRR68QHEL/FzVtGl8aXqbUnG72BNIY8nKKuaTBY4jAKGJvm
Epi1ki4Rb9PU6nGUwnfiJC0uN8iRX91iXsPpjfVfTCtMD2ixNLzqpyoZCiwPUM0UKKWw3YqwfRF/
H/m+pQcV35Kuu2BZyW0gBDlpZmhqoeAFUGE4cEAwPJYpC74EvcgSPPygdHKA1oZOtJ67lQ8MeAKr
SgrS8AebFHFbEUPomFdnmSWavg2jtYwNPOg2Rbsu6qPrHVKbjD81cIvQZQnqztMw4uaaZm/1J/uF
vt3WMftgLsY4muGwVt7sgWivCmUkZVj+SVCZvNsWtEsAEDPED7CG6IEn0kLvKXn0Yt4jvgGNesav
nJbBh+eK+57zTeUp7z2GoNaPzR4LJxHpN36UQxHDcpFniFH+A+APhJnTHOBFPYo57qzle9Zhjlup
oW6YYxBuQ+6u90SC+SrEsU5SiLxguMfLI4Apavgthy73VonRtrnygreSa8kHmutrEzCEGVwBj6E+
80mSYdljVzZ6Hf4NWn0cONFNBa/N2rMLcwHbMKKyDhWlffm3lsSfcLhf4urgWu2lnNwdLdivIZ4R
McPZ4WCm6TY9zFautAkwyWL0IgijnhOHAO1SKlxrxt2DEaFYmUibQ3HhzPUWz4cU0XRq3w884AZk
hbNdw4jLg8vqqYjVu156Sn/WOaEVW/xhxGpX7AnrOFr5ZMRChXNiomHrUPx8+QhiscYybnJzIwed
ZX2Y6jgt6PHy2yCNRn5sgXfFsYv9twe60whfZ/Y706R7mYHrr74JlrPHdyiFWIPn6KBdcDycGBWU
qtgP5DV2DfpBEgrgo4ZhIzEnfG+sxCFBdZx3Px68R/E34fiqTY58s79gVnMSh6F440iAxYiL2XgU
p4iaBUSQ0VZ8ycRqJK7AVZ2rVEEVqXDY8IJHUqKJ7deyoVgso/iMvX/IYeADRFsBmBJmDLP+GuOk
PqjiMESbkQ/vpvojQdxr+iWMMUKOxDzs9oGDiz7pUtMtWLyt/LkF2FcY5s5Kicthg2fRsO3pzxMu
VjelM2kywArcodU+AUr9PR05diZ8ZFK6/77gw87pt6blZ8OlBdXufHqsItdxx9MAGi8aB71/ZxUo
kcxbnuc7Ae6GaV79xmuA9VlmueOTia1dNeDJic1RZE87g1EWZxMZBhepLBZw2LKEwm9zFB1jcyvH
kEwzUwYjZvVSdWC8FT0Ky9/m00p5Y8XfsvNxJt6kMKu60MdrDaf/Z4cf5FrV4PBikUO6ywUYavLs
be3fqDVxRr1yLbutn1G/RlgX49cGFN9j5CkMzd8hk0P/YbrbNviOWy4UReQe/PwyK75+l7jdHE1w
s84Kj2KR12J3GmT6nkPtq6Hht3yYchUDhG0AiSL1iTvfNsQwOgC34g98FuMTp75l7Qp8sxhwh/sc
gYAHyjtmj+KbZjBEHAjLMjFoKwhCTAWHXuD/GefG7jYJoDVGsubUUbpz2NP1jtCfgfVxfILmGYG3
5ZZ5LZgQzBgkzmSql+STleX4AJk+6bstV27K7E/5qJrt56wHzvAfq8UWqN8S5+Lu6EMb6RzcU21O
HYU/cZBvao5CeoB1rx+FAe+NxP1M9M9od4kJL8YeGQA2YhqVBb0QvuBMbbdO/G2nMvl27LVNlkRf
X02HZqVw1johvTWdPBg7HXRrt9u0OaQkNGDEt5O7uyCChbstedMmjFtoGeYSeSTFxZi5l9pkT1CE
0kxHeI3owUvZvSzkuhqWtzbwT7P7a1vjT12gA8ZmtD77bLeQ4hFbIkFcDNjOiVHs4Rcw9pD4GPax
0OcDGgWTclaB0SCW9g5Y7GGE7uLLnxBfzq6pISgE/Xin4KjTEpKpIy1cGGAnkcXX3/E0wFTtfZRm
/VEbrwxd9l7pP/AwKUgniy4icndh6G7KwFvXLO3B4JkwAkytcjXz+BY82lFQNMtzv7yPIv2bi3WY
k8wqE00o1XxYYy43EK8pdn3O+Np4kslBT33DHeBU3+JcVVMcsO6W4adsfrAS5IoGZs8UR3nHBflY
UNm25bBmP8ejL9t6GimTqocKBU5uEwfIDSYnaDDZJ2naMqZWjXdQnkaAonNQ7LQU0aRxUP6hVckO
77xB54SB7zopLhMV3OU8dhu1Tgw4EXUnqSp08oI7qsCFbozCUDPMfcfJIQaCoaMxXoFKAdl7dqgv
kdiN44tmQW+m6OHYQ+Yh70pujchkXsCIjY/oUMmnzI3EhSrCRYouj5UxRMSpWYdR5evRLS4QkTQU
Avn07MJkEP53p+MidJRvu6FhKrLs7DEoZbYuV20YYRl20JkAdj3XEw72FVRcPhfMYxjiwXRwnRaV
SnbIaaZREGxxDduZt7az8WN85fCjRtJkksssiL0VUdpYnf1pp/pm5FQyq+7Jsz8sxok5Q1djL48u
4K6skboQR/bb8Yy3eVgO0mTKmJyAIGXRUDHskfgXCU7UAuw88IcU5YL8WWLFZ0uzJIORZPkE4bbm
7Qr7fQ6QzrXWIVCk2y1nHo1iPVmQPbFfzYHDa0ZnXsVCxzumPA8aVhQLUwwb1jvAZnEeNQ/sa9oN
IYJM9ogYuWUEwo1yXGIn1xI0HNLj9iHqzsVbYdm1T0NsXrBeNhmssuwV8Rpu1z4Ssc00Eyw/9Yie
MR9cQLpJnV1X7Sy9+hO8D+FjPNqYL3ZPPaWrnAYUwn7zPSbXDExygCsbUeEVrr3ycn3n01dXcGd4
PmGJy5TZ7CRd1xjmey5FmXB0rzoENq0C1Ar9m0tPNIB5ldQcjyqPNi0gmAryiwu1J/vTl+1JbueK
oWE3gAKODNhKbh/1LWE1HC1yQzs1mkNCBxCK+TAmRCvRgTFKShKFi42zAd55VIuOvqMyje1b7yVr
C2898RabwE/11P6KYKqb6FtkJBwH/1of8x0Oqd76MJrhzR905lcDpn54+AnNNHOfLFWf7M5DxgJi
7xpiK0fLU7SrrM7OpettUh3bCi2+ZNzKYXgdOG8dd/zyKYHn2YaIXp4FDKFCQMxUzv5KDJU9AG9V
34lvLbdlSC2QDZhA+VA/LFR+9gVYtHGnlQclBXQmtL7nDCVgXG4h6GoQ80j6HQE3JdfPq2CvohCe
fWLCCXaAgcEXI1OFHrrvEFWMiqFwNVb3B9qLbpAmZb7p3UdfcErTly05qkSGTiKsaHwiTxepniL6
wxqdn8FgoEkWgtwiDO7Ohv0IaS7eiM+fZBpoLQGLJlSQr2nOVx6T3JCexIdmQz41kkomdKQqUU/y
lqaCHAj9VjHElUDbRf3IHm107yALRBhbFuZ7TCty8f9nygIQ14XpJfQ/pmFjNxNoErAushm+TemR
cunemdFJTRXCfuKPMbSGKPINiMboWTJE0MEJp63pb2Fx7f1DTw2BmT51BNX1BGc+5h1gfouxcfTa
01sp/YfXaUSTWP8ix9lFsfyAdzjlxmCt66gqtRvshBG20zzxdthrUdrufFpvxgA5okWisPjYFgeA
TZdFUthIWAcUoJ1UEVoOr5FmsSbvETGRnLoiQxzxuSjuXeNba/VfJojLhVtzRcnwxmdgWXFQiYum
KysHMNepX3WQxsj6HvxyrWA+TB7NJS2DCh6rEWm9YDr1KybLQEx4RlPxS3UBSoNUkdBZwETMte+Y
PbY3d3SPXOsEKk6Dom191a0EgBf2Ho1oSIkVzztu9mm4zi2SZ6jOOvHgeQu0QFRnRa7nr9Uy5wqX
f2xg1uH8pCEO7D89LF8t+gkhDTaY07cF5vjLNzwQ2Qh4kgNYMogY8LdrGnubjIeui+8n68Nv/i4R
8vX60lUgRfmPINO4Ju5J9l5bWbVrYLQWVIY0dS4NMNi2aM6ANAXWMr4FqqzrcltNUC646Gvm6KNs
Jb2lqaXI5EJy3NOYMwACy6/xic/JfhHCBd8GwxwabjKm7gB1Gazw6iBlGbRpMcGOw78xBnMhSlvA
HPmCAs4tINsWe1ZwDtGseeREzHukYjtA7gbj5WpAFqP+CBkk89Q5cvDOnbxuK+QFRUMe1zaCrdXc
HZb2n+IAGD7ZabKRsQnepN1r92/SGaTDZ7SyPbMwJdadtLKOAi3kSPO5oOhhhYbW4ZfdT2SQ0FhP
NYMZ/pkOQPha8EwkgpkxTx6nfcx28WmT4edZDgb7DFzA6sQ4GmpcAq2BlyujQ4p9A8ZicJcMl1Xt
biRISsF/cwRpZ3CQoU9j1i3xLwS0SJ0uTqIOtNCdxkzBoYNPaG+rYHzSe+PYQaOaYHjMnXkvQ3YL
4pXAiGyOmKyOoZaplutY7zx1yR4hdaPHZFNPdiRvkOE2D+BfqMvnW2XEVDTXnkm6XOB6o6Nxzvds
1YpMaNmHMjpp9P5uIjpnASaacCrq2n0oamgvfEtQzcVRQeLKp6G5lHMxVwJeiTrDfTkjPLrIAARb
1oTBAKrror9s2kknTY/UnmOEhVylJTBuuJecfm16ew8zEEjZ0quP7zP0dTOhip4ov3qJ9ZV+S9Dm
5CZmyW2P0yxEziraO1q6E4KJlErCihM0TU4596CgRc1/iYiJF4ol60ceu8MYYwJwYF5R3lv6uRzc
H/SqcNkBjOz4rEkbGJ8M92WO8qMFfA8BOpPGC/YeG8FbSN9Lr5lQHhi5mEH1MNrXIWCbI3zO+VMZ
cpdoM1SlvsD8n+eBeWFwp5nzPku/2eZiYyqpUczm5CsXWXRSjUcRsIYaYkfnnw98EYKeUckJIWSJ
Xw0+nLwopMUCFdaIgV5dk9ITbmJOANP4AbuVFtTxOdnYKSN0Gj74b1AV/GsHLjgixXb+dXYkF2th
jgPwnQF/CTiUYOVOOURJIMsOb+eNvJg+nOssvxHkncw4H9JSoh1fRfW5rF5BBSUhB3pMYUdHmUGA
A46ovRxnLY2v7Bw+IJkrknjSdgPkWczzD9C0oJQU6JgrHH8ChIPVdM0G/wNeBekk+SY39F1EYIJZ
zWsLIEC541rmoDQMGSb1kr2IUzdoPbAHnRn0OTRopMNghH3wu6OnvXUBoXXrmzPt2+ncD4+OOsHQ
HKASTJfcP9nFOfMgcu4zpGwFarS9oZ85oLX5Vtdn+KpE11rOPmzOrcMUcGtzpgqx8KgTi9UTWpPe
e4ohxXujPlR1Gu/xOaOgqtJNNO8CsFiPe1guGw/20xxk+Fvz/+f05Ln5qcn1g+4rpr4Plm1w76l3
WceZj3zETJ9aNPsGH7hX1lYndSRBE5Nxy8cWqughv/P1caNn53HSnut5WCswrwCCsNn/ABtIw0gJ
LNQOA7kUDw6yd/cU/ks4+UedxQMhFJ+3Ctb0Et73an5WYu93oAYemDM2fXnyiwTLgAEygvHYdxB8
Q/PFDYg21hz0MyH5q9wgxgyN0Oz6bSY0MO9Bm5/C0thAhngMOud5okNI4uhPeZdYDoYVnb2X3oNw
oUDZj3L9TFb62FI32Yl90MCaFAJ+oejqCTIOrb5pjCsmO9pPY0mCsNr5KdaGyxpr6x03X1emp8on
p6uWNJEC3o43HxwGhf0pKrCNJOswaVO4fgV+rjR0itLbsR47KDcN3uE9sfB6hl1a374W5ryZgvhg
w+RrbAgD03eZPFZNv1EEG/w33OFeiePHPMnPDu3nCMNZDjlGjiAVPmzosouZhWKJFc373OKiG+tP
mUZCNxGCOFr+GflLHoz7fCx24pow+dSaiMSrUB2gt8vVnpVojSwsNTjLQ/PSu946Tuh5/d0Cmx86
H21Ocey8p7YhGPPQOSSVoI/A4VkCYRB5pxj1Ba8DWGbe1QeVnoHqA+dVAiqa3j4J1xLYU6vA1+d/
QhVMeM4ggZK4IdCpE+7k+2bmz5Yn5ms1Fs2n3NlSYSzafJYxAIdFVN2NU/wMQUlYaYtZvkyQfMRe
l/JBJvMCVoH65fxCVM/sJYZT0AUEu5LBoh+fjRaD+fBHJ7K41/YynuSvGllyd3RcG5PuecW7gFLK
zJMlkY6bFCxgIhzlN5UJkIlNaMOtaVtcQ1rRjHBT6zCk9LlkpCmqiWKuhNbh2h8pWGQcKWolqkGE
dvR68LIcY4P+XeT3Ed7A80l4GVI3csEIS7srl6MoOxLk3vCiY9Y8NQ5PWfpDiguJ0m3L3wZehmwD
29NQrCDnxGQCV4TiWHVbKPKBhd8+W5RwDiYrwmNDkb7gCoEVtVCMCojUNkCATKGYBw/l/DpTcvrN
1m2/ON8W+70z020mLSfor0/+j2v8HclTnWlwAlrc0dzTxslRKF0/p3O/zJvGuaAVttV1hsYCNuT4
cAkm6KwXG2I+zvt3autbr4z1hFA8AzpSLTaUicRthc7XoAawn88OAJgVC/KbUQQnSHeOcsVBtehN
/Sij9IT90Mzt0Rmr/ZRdoNJCBoz0Gyb+fmnexW6+prEQPvRRmrhlORZ49YCxMi3VGdEV8Y8kFyB2
d0GDWVK2TFKy+JJQmVFFlV23KzVExtyXsHh6nWAnONkoa3ZyRuX9T4sXRIM3ALN+wv68K6Gi1MWU
MbGLxzis2Zpx4c0nhTB/acY3g+iF//pCaSGFuuFQJipAzWD+HnAPgaRJA2SB4U60ila1Sjl0+cRx
2j857nlwHZwU/E1n/Xp7SI0l40HhYUDt7FOAA/93ss07kFtAg4hRV1RCLK8UFEJDcsB6poEocDwo
LqKkkTcb7wrwTeGI9NBLAqgNDGvr2t8Sx7rFh0JudKiIuvkWYAMe6nvPeYflXKDxh4cQDw+ck8Ah
BeTHYXZ5WEQO5gPHxmvY1MffCaY9HbUx3he9vZ0pi3MyBnvMEMeLURC6uA4oQgQSBfdcC2DP5sz5
VwmVEJuYIiTgSJeMw8om/Sr6Woy9VgXbCWad4jpiKWdHNsbM3cOhgosBZAZZKZx8mfMAS0xnO8le
KdRLgcFMx5lnedRPcbnDedXDTZHyR4FCuHz3NDo5XWGmeye+O8ZvvGbRGXv+wWoXqq2EWII+1emO
3SDrUNqWAYbpCI0UF5s75iJ2Td1zKNxsx+bTYV5IjFhIwPPY0FzSN2vp/JxmBqlefvc3sDaNbm9g
/q5bcin4PMyr+NXili+0RreagXtoIXkPnAIW4hLRAUmdI54c+PJTQzgBhZZSDDaLPSOqqCKLL+L2
ZF4w2vCB/+Txv9AGdmTOk5x9BFrO8rwo1P7YcUsOUOXzo32hVlb+ITRmSTwJQF8Ei9kGFiwrkblw
g6ozfQ9UvpPEKNJIclJLk+vNf2rF98pQXnvi/I1Q/Ns7g/RwV/ugngu9H7iK9EJwsBw8eeS1pFzj
P0LeBw6aGc5TespcogS0C/3kJFyIlN6mpc2XVcYpnoEz+yBucHc1m9q4Co8stnTmDWNHhsrKpZqL
Q6zFtD95C0ujrMEB5WMePb49/poHOahA/i9gAwcRu47/hZwrEwX5rvg3lyi9kubP7fdGBxWx+ZbW
lzVYOwMW+h1cG2Lx/PMYDSgKL6UfrGJLvdHbumP9iOksPQbXptjT/3ZDs/dLOBLzdUC0X6pNOqKh
qqr7IQKmA20x8xeepeNfBQIP1UZL//b1plabTL1b5CpJvxmgP5EOv4EwQoP2K0Mz1DFZrj1T1QrU
ExlRNJ3lIlTQ1ZjFwR8C6JWL0gFqS+wP/lj2EkMTC1PH3OMOG8snY4lXxYzG07wKNsMH6TAZT16h
wYsErGSLFXvo1u1O4ZBfwFrjR8jJgLvF1Sy4SEYDLds3oA9KHYai+k2EBwPdgLx1ypsRoTznlWr7
jYXBlt1uGiqpeVK/R5fP3y8tWLQTYEZ+hHn2IN8rh6TJ5SVtvQBHzZxKgtdzQHg9SWBp8RIxDsfW
LL3KsIKJ9l+BHsk2XRK1FfkdfSnXcWnQhjMMMzENnq4yYZXUIyTZXjEhcprOMaBzCcYFaUsjRt72
wzMPS+ODSjUVBl/BPBFp0p6S9NKhL2VBEyZEc8uVT4qGADPO8rTQRfItVr3/yBzbd6pTZ6IV/Y+O
2XF2DPtJPQJ15Ba6Ww4/oSDUyBUcP72xNQw3vA+Tf1WHsgOPAdnl1QT5m38KN0/0jWWFeoC/DZq5
SqB9S3nlm+29lVMltifdcG/otTyo9AUnvzCyUnAQjJ3ZyCUIVy12Y4eEVxfuIMelsLZZgN7ifwzj
mUKnHoonGseg40s4duaxMo99d2y7I36LC+7n3VEVp7cmwSPQeqQ9DqriGarHyGXepDx7HCFxY0Ge
J5SZwRsO8NwIM2RzoeE3gS+gWLal8UhSaQpV3PJf8/nPDJJbND8NPTDlyAgPZoHQqXDJmh8s7S/D
Tw9kCQ0vVjUbofZD6mJ+0/+VrN7gSkzhMOYy0BfDnviiFqZXcDTAaY3Z3HIkIymBnmW9GDUeD9PB
+YKDCqM0VveMXpgOI0H/Nmo8FamwxeEmgxokX2djQxEiphoWTQa7xNUxn/QQnULGmRGUsrE8puTE
URFDB7g/rBbiXUB5yJwAcqZ8hHgtsZgBGQl7H+jfPFRca1aLIWkSE2u0xzvFhcRh1yeXEg444oNL
q5ItRq1UbIruawQadJxvwSe67Fgx+BEgHfyFpO0mRp2PJ3p8yOe9HqyaEHIo4d53zENfeb3ePbwZ
MDH9Aw5dkHbURk+ce3phMZoSTkCHI1TZQhv0243WMOljoKh8QoIayBnWrs3x2x4xKOU2VCSsYFbi
hU8tBYcQz8Zrby1bp00Qdb6Ke5OdoPLk/aXVSRAGCn/BU4n9guebdOFu5QcPufttVu817UwT3Gt8
QmcbFUh/15l96r16PTlrkocnGfYbJBXfjzNcF8YKVCRc9GJlJAwySuMVKOVQaaRy7Dg1BfhPGNxS
BqKdlTHjtPh/KZ1LTvMgOGuvcbCvUUmm0Y6hgECPfXeGj3JXV5uRO2v4DNzlgXIujdy/gX3wW7WH
EwGl425kwKaY9Y5XEKQMJ2DSYgzKT85UPxu3Ccx1uEuC/UD0GBuqxbHmsX1LKSa/iLxpTkunee6N
D6FsDkjRtnV7qOt1cnPglzrTfZUxXSm9p6kEborxaxiAcK2d3hNmH39rfosJmWveOpCLknVl5eqE
yOw5iZx3csovU1Ifa5kBvNECzqiYQiwIqozm20e3UHotVScXercqUqQ3GG7JsDdQLfFykLOpY4q7
hpw6fzq6w64LXxPrXgs/kTzu+dpGP4Ee8NNkzxb6o/4wjueWuY6zvC/MEjBu2sa9vqU0YBKcacYj
jbI0dB2SZsoxIqA4cziFVrbPKc+iUxiyzLfxsS+zR7MuHwFcp+6HQ7XV+4OdkBXyYL+PD2bz4GWw
/14wAyNTbS+sdWlillE/z0TFE5QNtQsQI562LkTPSD+CeNjpi/AYLaqKkabqjBStB8DX4EhtbHB3
/H4AvwWgirEZkc0ur0MbAZLactH0iPBjzsmOY1Oamw5rIEZddLMTonUIOQcz3CfJC3Nnbs3u7N+Z
05VccyghLy3VWKGeyLBjZLKyGYAu+X2bYDGypOsieWwA1cRSi9k9GiHcD5Nxm1kxOP9/E7KFHJpa
g5CSdvsG4Vwa5dtWf2hwjglwae1Al+8sh9r7BC2QZLgLE6Ym3rrOrQbSDvfsHcZ1MFk4wXsNyus6
gWMPljXsHI4TnXruLsRu1DtQj3FI8a+qXXkIPutjVZ6Vh2yQQwYzSHPTmLgl3WxkhawOEZB33PVL
PK3S7IGp7N3E8Kw9TKQiDpThGYiIPsGlJjTTy8avvB83482ZP+r+fnCWbYeuPZg+elD9qHvQjAHd
0JlQCI1k5niPXZI2fTrsaY6gqoPXsDZpTMDi52RXtCf0OUDvF3ixXUsG3EdSMt6NnvrgnZYioOcW
SNCeqz8y87UYIrIl7mxrY03WGrPBkEn4ghfrhwba1KZ/nM5cFRi/VC1tEJR9gnWgGObrIfU3gZM+
AFC6Y/HuMWMxveYo1JrA89fECfvBh6lhgFzFz1Sugj5WZCCBgTbOjuu50u9nD8oknni8n5iGC3g4
M488ucL//J2uUbUa4bc9YJ35mKNBb04V3Hej4whmvFXAL5489agNNQYHIo7MH6QcNxQ+PwwPZTyf
jvsCXFfnOuwgH9VwDEnKyYCLafKFZGcBwBX6sDasfi9rfGymQ9neAo9tEnKVZgWqXfjBPdbCwEBG
+Co4gMfUoG2sU4S1Slr8sZLqZIMySZvDr0jtjyS1bgIldDL0sGZKHm21eDDVcIgZKdCCm/YvRq09
d1BvZdzrXU1z3vou0VorPUBiOT8s/UeHbKnKmyNEm0bdq9DZl5IrDode5HdgJJDR7BFJHKQGG9fS
9pxbMgzH1qtJYdz57CBwCtwVBwA1l2tNMsZsUpqRsOFqwAz9AkrLVVTRVlmGwZwx/fQK5o7tTw0I
CDCxkMHXpyijkoMgDZCU7rSC+lBFW/FC1AV5AOkoDfi6y/gWIUqQYqWCxDalb9ysPLpWpEbTzY6C
TUVaGC9uKuDKp9BYQwz91ejC3NF9ZA/m2QG2F7Qf2Z7hMS3FJgldUVIfZIWk5s1BT+KgBYJYJ7QI
7epR8BW9dvgSLa4X6fcuYx+Z2nM5OThCmlQhGtTXGHWW/A7YUpyfdYmbuD3+0bR6M+XY3PuO2D0U
ClQGpFFmofD5GbiKch2i5Z3mcA1iIaDhGZDZmIFnL5Z+V3eXtrYPZjGID4Vnk+qHIvnXnDQnG4rv
3vXjTWOjHzPIQaM0NgIRG+E1UNsdaOptSdL7nN5dYtehFMU0nRI4GqOS16CK6BBpfKNngsg376AK
9h7gkIL+mDg6OxBRuwT5fXaW6W/LFqgjnjFyYFwUoclT/1kmvD8ccFLsNjAg00hfzop639Ngg2gy
sYBeU1MaVZdKkTF5T/Vl+/ulO6U+JT1OmUgX2r9s8rs2GMRx0wmeS63gSoH1ASisxz9FeFumb6aC
U/+qVdh06lfsIfI6IEGN3LxooymYR1PPwGfva/rasjad+25ZuL/yrlNs1q2HWkpJe6Yd2SOAYob7
pCX0svgG84kc2CPwNujrWZF6efNgabXudpQu+gqXZ2m/sxqQhaFwi1fKhHgH+5pwp12kXWGe46Br
MyGN8LPKwQloTKSUb3SUv8Uttz51CHJ++WcuitWA5Wi6Dec3/gRifcSp8AuKMqIJ9BonhQTrnm+I
DJy/RN7H/lWYJQJWhQwtLc7GKQRUo6ukEhXMQMEfojY0IJL+ZpfpMSVRuqbeUvGFn6EuuZMQ0ZIh
JCw4PClkKICBMGUrWY9GMT9yPN35AFRCUSm5UzU0W9SRhlmCGzCJxReMjS1LZgrDVwcpHlvSSmGt
WS+EZZJkf3FKeGb2Swi+s7SfBqa5lGneZG5dEKlA2Ir8QJ9vNSBFNzG5/ghXH5+9ul3lZnFqmL0F
TEHkM8pr0Eoz57Iw9Jmgz8TOPVQgg7s8Sb8T+CXyo57o1zQYVrCfAqaatfYk/znovFWhq61oLyh3
c3rJdqLX8ng8AMVcKEPkrqXoEHqncDCFCqDll8L7Fp5tFnSnHMmUB68mtD8G+zXicwegHfxVmULB
5YB5WJeA+TyUdnY3aGdjRAAYeuyFeJ5iEDEStaVjhM4CNijMfH4dahk1YpzB0RiwkrnFPSxbwrfc
fU8UjOT2W7his43sm0nPI1ibA4cwN84To/h6wqacLjpM+7+62k05Q4sMzhuXG/S6GaPlyf1e+qPD
u4ZKuOFW1Iobxb+7vHnoE+ZrVHFMzW9Lru87XEQMZF+oOapihh9ycaoHdCUyUWM+yrGXhQ9Ccfab
S85RJICMo3f3o4MVEugtk7j02it35bJecgpR2z1m7GzE9SEYvILAZAWvEy7z5aFgatmf7NDfD8U2
ZBRj/yAZFJlHcxGBKsHwbbFsjGEnKnjtI+Nwza1LHl0YoBcEDcUb776DQx48meiWm5M90MVQuTcC
GjNyhY/HWCH7HeNbDb35ZFCOfeVqB+sdVjtC6a5Bk4CDBdk9EAx8teMmG/H4oRz31ClfPoIAEtt5
LP4Ky16m8jOwDGxK5Jc4v1mHuKRXLa4D7jslgOk9obrEayXmw8CZS6VPZEK9bCQht6vINjy1wbzV
8i3Ps46ptXUyggawW2di6Csv/sPlk8B7I62w1qDYNH94+g1E7AA2xoLneF/8CCm8BIvJJQmwM3Z+
PB7aybmvDca2AOg5B3RUT2szREJbzutEU69GwoAqXTnW07MFNKeX06NdMYrmI4fJvvewXsDvAsC/
1blmiakzxMQ1eq6ss7TxtPCyLEC2GN7tjBEHJfpg7kp3WGXJS5S9w21A/AH/MhKuVHOhg0F5E0Gg
yfIWzaYAU+zbwOLsubqJfsdOWZp548PjAq1mM0LC+vAg749Hw8p30Ord9Mdk0YSwxC9BeZ8XjBPF
IJl5BGCGNR4QNoe0GwXs6+pFQDDuqJXI8Y1ER5pA7u03cIN0+HQOSGArhOfZV0RPdC3TJ3N85n16
cDosPgRDZbA4fg5udtG8OQ1JsQp/kK7E0Xjr96hg7HQL0Gcdo3ptAVHMsNJMpvwla9cEP9PMJw33
ZAKRFUR8Yp45FSBugFXWKSoEZW8wOdhHOgE6JBwyJE00Pu2zTint0DRX+E6WLLDJ+y7C01j1iCB1
YWdVNP3qOwqRp8Dk6s4BEw+XZYqVb4purez+2bB/OSSQOImNMbXR/78M+HuNf86z/7F0HsuNY0kU
/SJEwJstvZVISZRK2iBk4b3H189JTi8muqequkQCz2RelwLeqpEQQMGKTQySTvQ6ClJAMZ09Wesn
p3Zl1+tILjrjDJoIgcIr0ro3s0UCy5Xl5RuViXngvEn5lwAZaFQq+GUMLh5Hkkc4NIl4FvFgFIaP
eG1FaVhyYdSQlcyyZdHHPZUfgB0VIPo19vHYHURij7u1PSNanSp30desp2JRs/wHlOjgpaQp8Jnk
UNTPQYPj26sPAyZigfsz0m0NhTkcMCmNtqaI5wx1afGLhuQWfFdZ/ZSje1Bqa+mbIVqlje8+Q2pn
9RYDJI4q5oLVMFOoqVhHLsNrnRebsEIXg5NO2V3C5bYM05iHpXAlk3rtdAqTeI2cXVHzS8fEwNH6
lUcTMwabcTvzdJiIieQQqtVXAYKR3YnnWQh53mfDaGLUuLxW+UXeBmCYdAQdRTzDGUEDAgt1SkOg
LtXq1WLYM9BUrjENAm3ouDQ6UDYox+FoKtneZ1R2iQS50XH7wbvyEVO4bi360rtoIyqDkBgn+xyQ
XF06EklBY92kT+y5EQyax847GxMGTSm/aELEGhVAvaBTgav4tSTy+YLLSeZPE3YAHm2hk53R3ne4
nG/+/MmWB5Ulou4geQE+zPVceNfYxWyeEkVGgg2SSEQuYAICSUmZC5OIj7ChBbYzNmvXkQuXDHCP
hDMyNtPtkl0q/nBEDCoPtQkZ2zn88Ok054b3eWfGBBUVf9I2cUywhGg8lklG50ucQa2uRpykwDnC
vUPwhRRiovxmtfWsKRTkfYe7l/CachtxMVHnF3W5KrK/JJ/2CJ/oMJauQugDRUAtGQGvHYy6O3/q
8dUcw4VvxksHdNvTV5Z/KBV8Fq8lk6uhsoC5CViOvky0XI2LcI4Qp+wU5PQCwS2aTmqRP7MoWl4j
sAF5kSyvDxNaUPrQULSi3xM9xYSIpyQ53GIkDNuF38yK+BYX2o5mPaYDdw2G5rK7ipax3eRhjVgm
OXDtd8EAbIbH4r2pFFxYqBWL4dOmUhq0aeuSPAwEN5vY8YC8OEVz5eJyQNn5vgHzZZ3U5gm4ibY+
uEor7OI24DsE6rqE2QB9qWb4ddI3DP/dt6h84tcSMtEW6DfBermxcUmhd4c45kQMRExxM0MwHn55
buevssjI1EBRyUWdDfG5QhKPgABHLvVCRJybik6dayJlgwcIATP5QUmWrTmqveghL7k4qJha4wag
h3ZNRIEzAr6hie9aZ5LHVoJORwxTnZtTjTe8Ugf8XcdMTR5tCe8nMaTchhCKIUiMTS69mTRb1wCN
Uj+Y3w3NZGcPJsfcJB1Zou/Sb2cGseajCGRdqwz1bU6sJnk9qjasxflp/oruNh+UE9uJttYH7RXF
L0AzspBM38c0jjqj7jikiRpaB0G3wcggwmKBQ9iGo5NtB7N+kD8k20aWX4A3MUt+/7MMBRRFChM8
1IbaHBqN8cZtwBwsD6MolA9TObyB2wnwdWI6iEm6dkrE4kg6Ke7QguTuBtG/UW01tz4NZAvgM0a2
iIhYkiooQ5b8XpF6b3pTnqaRxpvRPR1Tv51s4yUMA6LysZytxa6Lwr3epWAkFUKUv2ywVtKrorFB
P/Rghahktc/Ib4k22wbJmkioefoxsNqh9XNqkmDfmx709twUWBNDmXrfrUqiTCeYluHcM+9Cs1JG
wDP4VycKcWIaWD49oXYhs4vQzrp4U3QqAkotAC2YVGmS7/01xRAoM/1aReIIyFtG0aQDupOgtauZ
j4MkMvC4rYNk44F3oB9X7XMbijKaweVV+Z1R64yglp3KQENbivZupXX6MQ6uLVkKAXSwSOoUtq/R
rhTOXQfjNDLKHsrVeQ2pNxEOMqgDtVdVb8230XqGxbComx1tLfr6LLmUuScI/GOMlBkLFmxuzc0K
20MPr0k4CJJHpYpeJKZDuMm2JeZ85m3AZIg8jKtvldjxTnUhFt2IKJkIbTPKuZe85BI3gGvDjavl
F6aAIIXH80DYaXZxC4adXPLtDB0xWB1NVX8cS2/j4vwdSba235FjzIbBeatvC20gJceAwcDbPsVk
pWZX0xTHFqp7Y9sigy1sf2dZ087IdMTPu0L5wpcxGT8CzLgh8V/BR89YiDwyNj472yKTKkdkUGcY
LxhM0RfWwSRyEMiDUiHJPmOOQTUhmST9oEbyKdbpt3PdY7RbhYqbiwI/PleHvDnWeoqUVfTPCeZR
btUpARxJfo0BDs3b2MmugwaCNZhIS/P1hVgrEI2MTMMyrrOJXtIaSGmCaYbRB/HmXK3rc1meX3NE
JG48rMVAIDQsnpIa7Qi0Jw2U6LShI/H3Ac5LNTBSPubBIywP8k/HL49g5FAuIys6RRvgM5Kb+kpO
O8hxfNVa/5mFn/mMcYmxM1skoPspjXc9UQAiDygK5yqtKt9ctnQFRhXy3DCbHauEFLd4XZPbAvCI
0+nG7G4l/C167zhm3UIxUN8kq8EiZ4raPVEhJQEowbeJoPvA3WWIXYLlJIyjllBmlHQgYzNhLDJW
Qp77MsqlOZZhDhQG+w+hgPAd942HJ+5vTOa11dL50e9Shw/K3seEm7377RodeU6Y9/QMj80advRn
KXV43BGpBEHmrG0Dg/7Zp36dkpF0qptmPNvEZhI01HJSt/GvQlGrK/NRAm0krZWPnDhMDiSztLum
BXNxbgAlgb5HSJqq8LaQWP5af5ZzGyrZgvuTZADsLbNP1kR/llg8zrPGvUWEZEhRPMJ+JoiXQ04B
2n+0IxkBhw5aTElzsf0PmFYTQZicJmP6J0SGYp6BfZTuD9CBP+Cm6pMDxY2cS6wIjg0aT7ns/ows
PgXtizBagpDIXzHp4DBC6AOMimYoRgcOty6b2BHLNHg0qAhYkOBoEsMDUy0ceItOBc8LVdNof4hv
JKs4Ec6oXiIiXtAG8J8kvbGTPivmlmqtDyM46xzFXb/pUYTY1neorKk35GXLAZYwbCi9KpvReZX5
PTMmNUnSkA8HhdZr2150I/x1PHRQoYCZpPmHB6OqGe+wZj1KznMIXY9xqod/hCvqDgmX8NQdvORa
dR9COCCtkxvZzTepQu9NBUGVgY0b8Tu1QUM1kyO5oVxoMTv3f8DfR4d6MQdqc+E18LMk7cMwvzsg
96iwaspZ/DoKGCDVQlQUG8F2HazNI5SLIZaZhh/463B5jtYlYqZTjoewqaKNpmvLeaPQ+3OF3gF7
MRFm7bepImXV/gRg6ThmB5oQ7CghES8i4LdeUpYDkmSF6CGyM7YTxmZVcQ9ibBeut6buJh3TpKv1
yLB2oHNr/rOVXuh7m4EcAc6g1FtpYPKsuhhGvYqA57At51Sfor+ZPAOrN3ZBAF0BoQyii/CZi8B1
RIRherfSIKjJ/wOctWNvDbgoYsKIynaYRXHP0BY6PeOZswZvwhUDrloYi2Rm/PmgXqiBbp7trxxf
P0PcdIm6MygzUmwuEm02YIBFIK/W7wBv5EjhTSRcOcxBTALImei7LTYq6G3UgKPG3tm2DAAglEv0
uX1/lbIz6j6xDP/XN0JHxJGKbZMbK3+lsQdIKf/Rg+QcMLML7ubv6TL5DfR9stuSW2YbBGsx/K6E
1mq0He1+72aEQMEM62uhliSXQDarFul4+GA1w/bR4Zyq4uSc9KCuif/jCEbvnFUAiTSBVOFcHqhs
KF6niuAnoLeMXsGraGET+MhPQeSlXZx9sRowIjDLfmXkmJOiGraHo/xc8V2V7bRxo5NNHU5Jh+JJ
jL34r6Gv1elDquEa3q671gMsFEihODDS8s0hORFFjcl5nQGoNgPyFJqGeZnJaUC5THE3EDIlwIZ+
K9hXOEOQ1shCGIAtGRLanecMb47H8CaOP3I+ciXeaLW3Uev20Ldowxpll+b0xgh0rBl1IwI4XelP
OU1qBP42wplnSvQYd95KpxzwjG/H+I7a7An5z6hioT+bVLv0z0LAEjFBd19HjOTk+lPJOgpMMgVJ
VwjNjXhj0MTu29jd1B0cDcWh7zFSixQAhWZT7m5lJM3b+BWcSIZwDSqyq/JFKCgk4ksv2KokiSg5
R3WsneZi77Qo65P8NKfWQXKNBNCjjxRqjkq/VPHasilDmrGmfB0tcyORLmnw5If5XivfPxhAoPj3
pwddMee/JpddUmzEXiPCG4nFvZ9qbJaHub4QJMDaq8bymcBVCbwSRz+R3wiBDAXRBkYWBL+ijcMf
K6JJJfuboSCp29U0IvAe1Q3yTqbRmNZThMPY5AqRaozW2fJuekqqNFPhWCe4T2L0pXOKBmoudzEe
Z2Go4RbQTB4m+wPZ3l0jKQOhxho6nH5nBJNVOGtKTvv7Gci/99X0SIUAnpMRVgxEAKiIHGG2HnzV
xPSIA0D9mLRgh6RtjIs1ypn76eaeA5WiHhUjTcVdAUelOpMIimMNGTWd3BrUTSySIuD2OIjQj0WO
vXTB3eSBZ7DaXrIOINO9cWemj1RYEtboqbAOBJoilInYM6MM4cG3RHuJ2BkQhL9VCjFZrCAEHEjS
UYmpVqoKdC91uY7R1A0uNCfq7oxvFvJJO3mx4XvfHM3y90x1YhBQJunDvyOklMFQ1+cg+dbdcKMX
r5R1NvUq7R1PIxu3cvNx9AKZuPqHBBKREkPDIOQ8UJWsJpolwCn5eKD3SkxeUf8X2NQ83BScGmOG
ptAtVggbqL+EVarJ3Sqt4XQv6ti9XIHo0SeGGorU25/Um2y1oT0WJWG4DKOkfazzA2Fn/ESGZoTQ
uDxnYHNh0QyaRC5Ik4u6o33z4468YWlJKn3YJd4/TAeh3m/EoIeBxYbnxRmJNEbC2PiH9ys3BZgc
PkK/dc4+nGsebw1EULkVYbNnvu04njofSwDPPvDGjfDOfJuaYiUEEDRE98QF1PnImODZkBGT+wYe
yiHf/rl8lfEtJbeF1hSM0OJuSj59+HcdzUKQnwzk5vLnpUChDHegTKUit6V66l6FbbL7HHEQannp
NFP3ElafE+8Hf6YYmGW7sTDyqCIkR/IHcCGBICV/1MchYt6MhJl5dA5hdFSxNOD0osYMjBMoc2Ux
aMe36gdbK3dEFt5bASuAj0kUWpTf2otPDWGTmYIVGYEE8ehSO3itskDGGXvRnuyq9wAiO2FyTIl1
g0j6EU0K9wkmCx5NQNDuMuoRzqlrbqTIzzd0S71xx0HjYtVYWN9J+EFMoU3pvp8RR1g3FQRFVOPp
AWzYcFZBEa9doAS5mIUTQBIoqmqRyiJnecBfRg5DysA8g26dMxLhYi4aQVZfVp99NV3L8YJXeVPl
Z1RbGw9tkPqphhHJCN8w5H36EUz0iQb0DyrnmScDDkUN4oEV840DlxHNRP3InD3RwgqMb8FScnJK
TQljL1BgNduSrNMR7BBLd5wdNBh/pVC3Irgz7D/906P+E63hgLT9rtLRYOsNYyt9CA9cLc1VBGsi
f39t3DSyBasUTVUdnhLjwQlgAlAE9fCA+i112lVEaCDr207qx4AQEDjFozE/aL3citHZ759K/ZKF
SMwII5kwW7TZuoujx4T+TwIeML66GEEYEVr/M6zpAM3JCsXPXFHSWWQZ2PoVHCxXn8xyQvERbsrq
4EPyNVWD4OSQO83HEDTEm5Pxl30g6XMpTuBI5X0GZHm4aEtFCWE1Z5N1yR2sxNY2zxgyyxVWstWI
PkULXmPjc6udFzyF0Vp8ZhQCXJihyeBV7+aQ6C0U2z0+ETEw/iO5+CPiAfCgCWfooyQq9A03Ze7g
a2NAUlT8qu0TzjJjbHeVxrJcA7QHB/oWFXWPuxLuEHsHlwALeuZE/xHTvYSSEj0kbSTZnWvNrHg1
9Snz+32NBQpHAqUAJTwHGamnjCQJrMdKu6JyG3L/6AYfVKHSS6JUR6tQ1TcPpqFW3337okFIFw32
oAVuuZn+U1M/ozIigU0Fwj+4FWR0eO4oqnqiEfLcv18tcleJ4XvAfAtkwnxH8dspkMf85Q717jxT
YsbpVpwanYQ3+8dCyksbiPsptz+4S0Z1zQwKxgGg6Yck5l5umSqkmsYqxlNqt0uvvfGBpQkaVfML
ZUMG9SKikybWd1lKCJmD1/yTzkxU/sAGcjipDflruJso9mLGRbjhi4T8suXS+revicHAhh0fpJyD
yGcr6+oPD58N7VIs5sGn5v0Kmjqzn2E+ZE1MtfUZFurOouuDTMhwOg6esfyKtHIDQb2WpA4hZaUG
dEmkSaQlR95Mi89Hg1+EtQKYVp1mrc4+Qj7eZ8SRNdyQUmSW+chvptFrMWv7hDIxKXCZDASUBp89
qY1V9sqOpLXLECzxx8GHpm7to2JmT/AlaaNKmzCP6sDxw/oE05CLgAzhkKpc1nOM7GzQtqDgElgo
N3iAcQxvkHuuS31vNjdg74pxr5wXwuzlLoK3EjMC97OfKEdfI6aKVK84+yzQgtgEBQi03DgjiSow
MGFHr2Bid1zLpcJmFQAQEzlkKD/co1NJn/DbHRw0upaabMraWLQcsmZ5DTRGVUl3PHXUBdwl3DQC
err3TW4ys0nmKFcPCO2l9pR+qsKi0JbkLRjdymRGaMJaydqIbmBdTzfx/XOPGhRpAyGnlCmN9evC
+wKDiCvapXoN4TSor+YY2Yi9F+Il4Pxn78AtGT2HIGthPlM4inYg5vqzRgYXcuFxecvfj5QkHT9C
VduPGiEUQAmu2JkYNVsk+btBhraQGxXKPIRtXHhiUjKZ7YzmTUJA+UGEU27UYH0PjlPPSmKS8Y4i
UlbhVJ1LHvJ9Sg1hPeINzNbQigwO4T6tuC5QUAdXb2YgGrqaXgMgIxbmrObuRfDsFk9GFuc7n2Q0
kAoqOCgn6iodeFPdsR5RkEn4w0LYYFHbThLqHPOL/J6g2LUN04myRhhGPSCvsUSHwv0FzF4G8QOW
YJ/7vjc58t85t12KMEhYHy8Akosrz9UHPdbG69D+oTll15FdTsxORiXBs9Pw+Ip/KurtZQlTAyS+
Frle08DmR69Sh4usCdOJ5MgJIprSg/AQZUurzdWgc1USjXgS5ishtaZMHvtF8lhQInFAsJNrDC5u
8D285zYpZJzZQgfgUllJFouAMT69iKxQvjYLk5WVkhOgtcbWQurbI8OTnpNdO7IOvY3AxmiYqPMG
JJZpf4b/WMX5fii/AhOWx/8bKXv5ua239oDcagw8ROEO4V5xBibVXCIiQzl0BiYTZsEq26rWhY56
+d67Hlpy/PwlpmnikLgc9PBTDmkF3ox9AEzHSptZYgFiSZkVzFQWihJZ170C8wJGajZnMT0M9pa6
uvLIAl9YUMdICQmwVzeM+ciGveq/wrgCohkLyj0m/fDuiT49qZLnf/XSpwgnq7JTi7VRBhexCytD
vxjQlgl/t5aS3QF137nfPFqG96xH8VhQ89i07pXW/SVcS92wjw6DH2FVvEzxpa2JkWeSFZHaQP3m
0kjImlqhpBg5mmjVNBDXiqxg11uERbBGUCxr27CZ7Q1uyE061tOnbM0ifcL6LN0Mxw8EBmLZsygJ
dIS7VD5Rhen2KHO5sx/wrcWEUrpgfBzuIn+EA9wCXmio+oDDimBldcau788GiTViTwvAudjmAhdL
fJiW1vekFI+aMmagmIJuEo40GIeVnHec4kp8M51jY7/oGpYUkkRRFVCmCeOd4d+A5PdAy4InpOU3
h5JjRLfUYjJIs5eizqibRVhaoUsep24vl/kI2ibG/YS/QXf9c43CtnCYvEDbrK1FOiVjFVvmLq1y
fUV9y7z3ptr5wUNT6+ToQHsxdIUuI0CF0YtVqCKDSzg3G+NL+Cq1gxJt1cQgXYJEE5gCwZ8p+UUP
F17ZAxxlUtcz0wuLfw6U8D1cSKHwu1Wlb0zmaJTcspQPMwVDr3NQ39F65sLspeaWWncoAV8AXsR/
4T+MmMBpFjneKODQl5cgLmI8AK2QHp1LtwvGpWhWJBPMQPjM6RWuHPxbo8qr34ZM6yy9+wUi5BkY
icDmWvYX20jnwIEq6kgBA8VKWUzcvwCMtuqv+TJSzfEPuUnqCZVW8gs87QLrcqxm3Lkp+KpqnR1C
l+Rz6ShkGOHCXciLNLmXtR44pz2XGoTnvo9/Zd1J31Rf6cRot8N0C8ckN0eG8Ema6iggWggD4rS+
JwADQQfMODfVVeBvonBRT4dynM6TUh6j8mDycoSVN92/lhEvakQ8Uajsh8oiVqglD6DZ2tTAk04U
OcJGsAWIM6pMhqCBKrjxOmccSKzTQmR/CB4GEF4fXseijLbRuzGaOA+BQZQbCKy8shgm2ULayrXP
KCXBgJu2PMm189IiTUGpdL/EAfZdoFYgEUA4L+1PXmMvQxoIixVYlJS17p+GuaQi+ERCB4KAso1l
VKOrsQVFTxn5EAqolWn6Fm3lXqgUInEFwOUF9Dp8F13ldzgqHzGQVVBkR4PiV1h77hXpThWD9E7S
SjNsCC0y+O6W81e2JNbMKpMbCFTvUK2XhI5YSKIk8sDmW985DBoOCf4S6BT0LKNtFksF8g6edA4h
XeEuiMdtiwaJVyhbInQNYNpTnBLVUxBjMHNwQueCL4QEiLE0qQtAKenkWUygCogs5WYiOoFfJUCp
47MraCtLcmzh3Jd12K5v/qqGFlQNwkbcSwnkDN6AIHVix5jjVb5qTY2FdkdUMZZLYAjV7IRAWfmY
qYAElYwiIq/ReHHOVv0zcVTYjh0GH68UL2UyBVMTEIADtQJM8yFjrt5CjPQoxbjXhFHkf8QmLwUW
ZKPV0bwWgIDLZEYB55AFTyWpYzRR2FU1yaNIlkRZTuWoqoTjIJum/eaNgLGAJHg8PMlqG4HpKK9M
IOqqjzY8gxp5mcAdQGvCBTnsfqDSs9Rm8XCQbAKNO6sHZgLTk5ppaOmpivvW1yYmypSk9HGIw/BY
8bRDyCVwlMACTc2cAL6YUCeUbvgvQX4ijqbQIUGtrM/yzdFRuXG5NtDCTZ7yxvZU+X4xyCtZDeu8
enLaV9olm1MVz1BjlgyMep1m75//bjCgw2Bj2Ua0NiqGRyj5lUbXje6wFzKAvcO6CrpqKx19gupp
dNbiOnLZ4rIEpQXP/ehE6+S5w064Dt4n2dNLO50QcBO8UOykpL3Loqyr1IKe8Zim/0QSbE75qUYw
ZgdyQiaICvSbmEx0MAwFXpKXJyAi0y8qRlPGTQAYX2666ipt1oBjq+nhc+Hh6V/yiTlaq6hd8x8B
cOjtC+gZEib8COIH8Z1HMEqXAks8MxaJTN1Wt/dcoZTmJbeg9s8eflgQnHmq/UupLLSUxp+Fg6tU
jDlIw2K1OSUTQDRfaFT3sMFsAl6kwEWQegHyGPTqgCIj/iJSLJnidJZ7gWUkVYtDox0m4ZlcY1c7
UBLK7c24XeyFNNBWrT1Ix9yaHDXUrurA3cXsERSGbcQbZp3WjwndBZ9Q+HXZ2qgHQWIkI1LSyQIc
8cJJ2KmFe+I3U4qNoMcS89/8DqgoxJ9RWdr9zckmUWf1ZtTpkVJeJUsi4XFzMFUj6dOUwLoOYfFO
eIzjMgEFLV9N50Iiokk3157cTtvxC5JU1EaHWh+XUqCwLY3woa+ibRcSSQ9+GxLba7jVkVNIV0cu
I+NgqqdBf1B4rU7zk7dHBQbDIG0KqSdzxvPqpWv3ifqjDHDMEVq2z2G6+Bgdw/LLyR+98DgxXzhP
HivvxAoikfWjDBnprj+YJF9mP6X953iPXX0C8/Q5RNuMcADWV2aRJVpn+6myDhqjhej4io6ylyWZ
IKcGl9miNCb42caWshzoWLIieESPQAtBiizDZfBwb6chwutwjSmAaS4TkhrHh3AimJUsoDuRSr0s
R3eHAQv0WQFmY2qHUL7q9n7ajkg9CV6cz3LzjF2zENHV4L0WzDUus33gvMry50FK4SJGbJcOGZM1
7DLnr/iv+C6SnUABEKKXBhSo0Z9P9m3gL+RHgjpzvihcTxjXOKn4wTkyQhjy/KAxWiU9wKL6JMh3
LY4UgjYEyfMgGsH+JNtNycCgezQi9RVOuUPDwY9w4k8HJzf3qECgXG4tehPkCdLVcqKKHkd4MNnm
ZAow6Se70MLRjdmYa1D+aASaerccAYfAUtl8jhO0rZz5ckg3KSivcsmQvCccKop3ktvK8Ig+nX5l
NqLsQw1kKwB2E8gDjhn5FCwny7xqP0WvJ4Jrs/sUZ53E6fLWZpQjNbhVk6ocpFtkbCDJXMCchcJD
aO1HAP0zx69ANwq6MvpOukDR+clDYXUIKDZTDVJ9kEOFgQZuRPSLwhCKjUMOQMGowQ+UdzTG92Bx
6Zd0aPMAc0evco06iH0QvzQEaWI5G++JjPQuIWUczIXSx89qlO/lWwU+WA0UF5AmSL4mxWQBlYth
i5WADKzBbSMKPx+7C/euEf3KKqKO0c2vziMoUl3lCsT+LPIOnerS/Sfq1hGNxpPx0pK1bm1TsLHh
WBocvtqjG15NIvgHjLJr9icxINV8UAoEVLggwG+QA/fRO7lBA+ko7AcovoDGKCm7pTKhQYgYd7nl
R5SkksCgia5PQ4Vazluf4UWiLMGvw3douOoR99Uezeu4VZncpCT7LPgwkSLyXSAPx/bZSx75qEP8
q7pgCEBLJqnTqV9QpsAhRfpjg/sOkknSjqAYgEY7LgS/1p+kbGOlkVSE2PM8YPPm3MFYjTSWPyg0
UJMxzLI3D5rP5ab8SlMudbAdk6pbQurHa1HkCu/PHgmV8GxzxyIBiKgu2boVkJK8bAxTk6mtS9Xf
hNZGnryGPl2OXa7GIAHj4w8CSQhTALHMuehQAjMZh5JfNkoJ26TXL73nLkXd03p/KanbbAZg6rP0
X2EG3AC0H/vbeRgWve9tKpdUMN6FT4Ug2jj4Lb56iRBSaJ2cYx+FDpG6cl1MrHibXIIEesWLX8yC
3FvUQn5PkCQ9GlAOOlHaosHrFgOli8+cPXNFJqiavtyHT1TIkbkvJy5QOavE7SphkeRPoJduLX0R
PPGeSxX2AsX+/H4XyipX3grhG2eLh8ZFJlkOAySm5B9g7uH+5Pxg8RuoqBJd2/tFzAQRdcGl5EP0
cYV2LctREFOi7hFdtOea0mkkt0bIYtOfdrxGUt3V/i/rpmunHsJeQxKur2I5bJEzJ+ZdOxhR9pvk
IbjYAEgqrq80mInICqHc7oEWJki+MHUYCbEfHEDHZcMJFGPgL+mv90qFmQ4COs0wtfB/IRo0mZck
Sbm5E25qlgVxYRWL2GWX1c9sgWy4nUe+sTwOsfT1tb6/a0ThKNjIMPicOfGIGJ9LGe+Os2IOuEN2
GvqqRrswYWJv09jQpWqAwzRSsvfh6vJ65RKVMCBTrNsr+st5qNcmBRZlpaMz0+t1BkFqsYtIcUca
aNA8NHBi8rMDE+OMY2L+R4SgkFz6KEJGJz/CWoxPrg9sp9I8siHRY7+2Cf2wqZE/jf6KkjKadxNB
mihszJ+AySTJXrtN6lfJqVz8UdZp5NTAFrEhnPIt00rksAx+PtAOyjpn7dMtcOZa2SfjqbiNUCa5
E+GnPI3qzy3ahU5DxV1FsUZjoHvnuc/W77PX72wH76lO7Ze8JGigo/EF975WcuoR2T+9m+VF777Q
9KN7Qn4E5C7bkDUka1aTtH2ShMhqmJ758Yr9CugvEigeGJMc2DxLGwWpDpCKwo7rUVa5uL7SLbed
eCfGo1Z/j6gl7ns4FkWCcBesSUwY0lZWFOwWAsiOxJy7CYN7R7H2cFsyz8im/dLm+rnnaFJNa1Gx
F0TG9F8bLuYuqe0a16eLOXH+i2yRAi3EseEm5PP9VBaRTRHDF6mmkNuiogSZcGsAQ/0cHon44IPS
aLQOw3uBi02k+VydASCONI6SrWDEZyBPzZCEW9JywIEG7Uni7cDhcBvkhAnTwHHaXauRyATEOYx+
ZDI3FCqXLNU2eoI9NSP8hPKWOu4CH21YrYOe+dGPXfQAHCnzZIVBs/V2E3bAjOWuw3LTbTP/20bn
aeB5PkwajfSV0TUaB7gfLhum+CaYmaD4SfZlUHx0TC3UaRm3qYQ/SgKDQ9wtWWnJfIn7ry4GcNEf
kGIw5AnGZcSZMT94twgvCOpXoVUlVnxY8jO80dqVEr9ADgHWR8C6iovKWjH0lTVG6R8o3KYyskp6
9f+f9sT1LQKgKyogqdA4n4cN9zvA/aVp3UVNZEYkpPQ8k4r+FQ8jk0zqB2ZlQ+sgBekZwPfrQLFX
wqnSIhg0cMK/QbQLp1aTLHNfA+zC6S64WirVPzIKRs7/AB5m5mh14B3J3tCH76Z+dOOvlE9LbMUe
TZBPQVrnMHv6Xkfc/dKGDBhZDpx/xPwAry3GS8rINHkTK5T8XdTDys1ipJAgfbET1Mx4KzGpyqYA
SaReymHfei555IMqsdKVlx1F1tmwKagxEamd56nZz0MnRixN1iZDobQSRS4fkzRpQY0IRyLeJEPi
zeWFqANBnjDErfmhUzuJkjzYlhYTLVGrV8RwV+tSO8t6FZmqEneXgf3JhSkyES5jUqWxRdEf/IAR
etO2wk4ztx+UDanyQHupZE9uQq48qCrQGPaJBoTLg9avCsYYLcIvzX+JQ2WF7jw2d3n/EI6v2Iw4
5cEaI4sfqZ2nH/iYWcVmTrE07OKQqxh/9ibrdmq49kO8568MBTS6P04Z9rqZPRtWtMB9ExGnaeP2
XavDMxkyQbbsHJRghMxx3YcTI3+rlf6ijFIaMx50z0ZBjxGZ+o5OMM9i3g9BXfF319MKkc+QNQ8m
4F9Svfj1LqMyIJ0keksZmYXxlz6sgObgUnOEfksuPsfTmH3F03sRMOXRO/IkJUCKGTREBEptyVh7
kXnKp+FEY2tyPfH/eahHDTRUPNz9OaN5y3v0XVSgQskHNwtOGlUrtzXLBdw8AOzg3zhHqdLRh/Nz
BJojFIOCmUNW1nNsndsAHQoZTUiCODIBJBNEt6j12V8pPJatdLTMDGq20e4vTUTbRPdp2yBatDN2
0CXLA6OMSr87Q5HJ2RvZqJZx3dn7hihKym8OSroTGBOUHiI94+IU7Sc/jU/B+OsNPBmDiwDcaaAh
+jhfm2bfnYKrQ6qAaEgH0jkc0eJIIgHHv3iMDdAZLiUdE5tJsWUvuJi4mQHAZmw0pvXhGx9OvNW8
J6TgGjLk/MMn4Twvsd9r7YqUmSp+zrHcO4D9YXasGE8Z9R08bn7uqyvTtESy1PhvZZ0vHPMmnCPI
98Bs3JzwFb43QBb6Y5nkBu4teV4gNk1yMHSqNUpBpJ8ZE40owkWE3M4ZVC6Zn9vCf2MjIMYsIesj
/Z+aPoxc4Cpy/mQ9oEfgC1IX1FW3sJ1/XEnat42v2923IRDfluygtNma2DeytR5Q/6OpPhRBi5ce
RyQy1LFXkMpdwjAQp4Y0PP85zmgzB6UiEWubIH4LD+V331Dc4eA+WbzzyGckCUaNbst3McDaqM2k
aKH5l6QyE1sQpSZgMauFjyhPQGrwjcPalvuUviDsP5Le3wyIZKgm5BwNnOAIHoI8Pg8RSoKzsUHC
oCVJjGoSe0mEJZvzJS4tpoQR1A2tSU3BdAdWcA44LdpbYS9zx12aOM81/BoECDPCl5dDXUQ8Q4Tl
G+M8/C/RWt/kf0uJiMURbxzVQpi4rPlTBysUpRfiUGiwRA+mt48aOoy2Y9j0Npyf/UGKBU4cwYQ5
7lMk2F540vIX4Uq5LzG02gRdskgLgQnUsjmrcFfR3W609eHswE6k92HTWdTvVKCinKJbaOxrPx5I
KFPVT6nJE4gz5YfuPaW38LmrMOKiJon+mvyB+BAqId4tvI3af9tAxTbT04B3zZzkvZOBtorBSg/a
jxXSQH5E+LPwKpBEePRe0dCQz6eBijp8SLY9xwK5KkMAwRPiGgBvCv/qkvuU+QJ0vHLXUipBb2oR
WGesr1IkGZ55gHPvhw9hUCN4f5X4aYh4QTBthMl38ndI0PPTzEWvHepQ1WHsESo8GivffsJcK+oI
QE+gXxAIH4xFBOtCqY1NthV1Hq9Xqqa2/GqYfR4RyK68jeZrgCHsEjMTWbKweLIy2UjoKt5lU/zR
MKBZo6VQY2UV6v80WHDJ/A7nYSUqJ4bTMcOhcE4lLX3dvtFV0cdImyUfcpr+bHLycqsgHwyNyTuV
yuhCzbLzTaiaNlIhh/MznZf4gzVj3ArWVtjZppq/8SJs2sGg2QvJgQI3JtlHl4i+8UajwScD/OOY
Ef2tlBJYBjuqkpbZ2S7PjT6cgyCPHpSeURX70X9sg28EaIX1J9W1Ff7TquMdR7ZuuJLRUgB2EJjT
XPJAw9o9LEqS4+W79v1VVcvTrEyXMnAXhZ/tmQe4F1SsJBO5slB/aggAv+yxW7buLkM40Svb6m+q
UX+x2JJiegxm6xi7h8Y8JgYgOaISxzq7KJP7p5qKa3SJW7SZVXNKGh3d59ZTJR+WcnLeuloIR0o6
5eAuPCfY02rqb0yEXuV5BIRBSzq8ljFtNEeHvOG+nb6KWN9abXPh8LBJcBgIw+Be1I3gVGJQRxK7
sbmsCu/Np8u3CP3EA+yTV2Za6tLRnK1DGfivKX4h/BqrOJeocNgvmGUl0cUt3xrN2BD2sAuxj0Z0
GMj0C63f4AvMVaS22AMRTnq8ekp+rFF1cS2pGjxS2V0yl5FIn5BaY+ohiKuEFrZ4IVCY6C/wqC1k
ICmndTc+MR10UyhYfGeJD+uKesXQWeKdiq3dMCaAewurR3wDXLavg9nQxavEHqgvolzKGvdgldBf
7NeERp1rd1+1JAV0DugN94O/j9viMAcuQ0DwHlprS4suxA6uEcXgKawZFjLvm+TZkfY+BqKE4Uir
8VEfv0oyJkAsHgy+PrmtOVRn0en/I+k8lhNZkyj8RBVR3myFR4BAEjJsKnRborz39fTzJbO6MdOt
FlT9JvPkMYsWOeFxSu9h2T05DSKf4sOD2Zrr8brvviaMFdoWssC5nDjJ511FZ8uHE1RMCoqEl4me
zCOTg1ob/Ts+MOYKDBOY7MkIxF0K1q33kQAE2eYtqRnv+/PJrc7QPRcWkEXQjesOJFZG/glHk6bD
VegvkMzjyn5yHHJ0CvENg/DA4h0pQDAdJgjSoxnI4bkVz3N6N0scXLFkdUHQ5vIMB5na1FN5cN5W
1a+Ztgd+8nG+hvlsafNa/LUJ4S7G6JNRGsdmk5AIP1BRmQwlxvyV3wGKGXMM08/C75B7XXfxGYDS
Mx+LRyeWTuYzjtpbCjLwUIVBK9NkWMbwcKRQZtJDvcEqsDK63sCiDL2ETOiBw+gvGCIzfCfhzSJM
x7xiJhijrRfNf1n/o7GH34s/HspUYXMX+nLW97QSxAfPp0Lsq06qSbIUJEcHFSXus7ijVKxWmXOp
uHdIS4p7Gi5cf3H8G1Dxu8D+he5sZtNHLP2j0FimnAhWVW46Ok6+VeK2EP9vk0MPHEE+crdUXha5
YjwFixDecPrWIDrV7U/lDIsi8oXfwmYT0DsFqLTYAuIsBJEhaWiGKA4ccK+myL9zLSXvkKhXPjcH
Jo8LO6GrSdQTPnMbm4PSIbf6UQF56GrHXTXcdRxPvUzFxosoUJMOk/Cx8reaGrn06Kcxo4e26RJ/
N24wrhYMbxjVk+27mzR21kA84p879kclijFg3Xck5/QHIdsMa31fuQY0TX2D+mVq8ZmJD5mtyw7G
WWqcjDWzHG+A+su9F2INTehveRHAQeEWSA9DC2tiCb7uc1wKZU9CILP4VW92PHGeI3ewHMMzIqai
G4lriD71mvag+VJHMmCAfzyAThcnHKytCTABXV0q+Yc5OS8VaI0ENUkmrm5xSeIpIGKOrMqfzDFb
qCMpkg9eufwTLEXUVjA9Iwrvueth3K4ZDmHm/pS9kx4JOQ8AlqcgOanpz+RgCJST5IaLGCF+Erej
R8FKK75s09rU5q3MP+qyehn14aBlw3o2boAlcm3kGH4OclRgbNiZzsqK0ucH1oPPKdybmB/3VYQq
6yFrniShUAQLsqXYeSnWS53rn30NJscF+guUNtzRZABM4TPjVQbbDWBiTv4D54Bz0Fl/DDpc7Roz
n7SBuEZX2anxWxkAV3uSwKMyvvVMjzYB9kXx4eCsr3bGgXJJjFvn8QKjPHP9haSLWDlXJUQDi0tR
u7p8poFjJJqV91LT103er6wYqIhguYAvZtO71fPwqsLjGLCqGgB+IZECWbM5+HhVjKzTjz5y/OD1
8hALC78Cx6SMcClFi+afG2gH5E9PsI7Xjfafpt/dQdwXg82c+dS0VyuBBjM5ErZMchI0qf0IzhV7
755pnUs89+yRgt5y1xmNowqwAMM61s1tFaofFfaGQ/jTgRLPJhdriNKbkUMRUleUK97XMAH0mLDV
DGX98LcndNHV7wiP1ShbOFP7JNy3qT+WLuF32rcEgLqTsSy7aDXjnZw0GgajVLJ4uDqVTiF3s9r8
pUGViFG6RMMY1IYx1AZLsTeZe+ipom2ofxoYqz7qB6Gt6jBQNJC+tsWboBK5S3BI7b1fW4B0L+Lc
DfIjwQALnF71Ib9MGczj+SgESP4f8dUdwv/U2FpJrEzEJHwABjZk1NksAqk88BtHZrrMM3gjF1v5
oyQdDm11htTj4xgLubEe7iWoB87MASZxzOVoE8EKW8azHO85hHQ6EeSR/LAenuTICuEPTcx9OJ8a
3B0kO1Ja7EhHysHy5I47Wc5XSOSD9eKr/xGtvps4hpFIg1FZr1MM/ajEp9QoOGqTF93oD6+9+RJ7
+GE4jCzU/L8+MXCho9qnjPz/p0ZmN5fpeztwWZhi3v0wEef06otdwq7KtINPvZEkARJQxGUMV0ps
IY0keMPg4SnDKhKKiFISCcH5BDPOZ0YMB8vl07v8BbcDdLv0Xgazpd7CbgFo6uqbXEJhrRxUGywM
LCEIVhAAzIRTgLmaay+DuiNMtl8O2dmb5qv8c2kf7Y20uLtj95naxnLK/lXOJ1nRdJOXPmc+HlBR
A+mVuEpYOuQ/xqs0KtMk7xbqv6Yeudh15KYVyJTuFe8qvbpYeo38pMQFa0zHUrkTCVKUTIOY7pzX
IYcgCEGa/0v6/eDizwPXP7Odpel+/NmdSwSB9qRgCdbr0casyI9QTvjrt9Duehq9cjw4p8dNyikG
tlHRa7ROu+nwgSVDhE6H6I7kwi0nf8kXO03GAzpu3Rh9yXk4VNus28WsdFabTM2rI0UKSljEDCH1
q8h8BhaXpMmzLFaRjXAy3kC/iRRuwZa0HWft4ZCst4xKCdK5Y3GC8QEWbvjFONQ9TN4AU/ChUgPY
3RovGx6e4p5dbhb+wJjYkYjjMtzK3eYGAgPvOUxQUHbf4jyvkHg7wbqUmCpesNRMEosL+sBax5Rl
ycKacwSsViAPAGqNbW8mElb6JN9KxU13TZ08mcE5TF+CEp6688O3pD1rIapWprnFX8wGBuRLu+PZ
n5+pstoMOwOQOUrNh+sAEzD9zoVhTsovrws+o8RtyNqXlEr8uAOSkC+SEwzMSfXgROeaa82u2GxY
Ky88de1RSTRAl3CYyL4Q3g0tkZVk20Q1n+QiIkygGHPApJcJ76U+/PRre+sI0yq8S7icZWtnDlXZ
sSx2m0kzJHFZVgXXlEYv60GQ4WnICMrReXUZS/cnspmXco0ZVF7gLKxYMsXEq5IPTrUZ6GduLjmW
BGlDW+9B5oF/acc6fIyj5TfbxO8/+mQr/vd4F1kmE80VQ+QVVRZ5EDfkmWhlytbeDBEC1ancUgwW
wEKD0a9UsJaq2zbfj+E6KAevUEXCRw0aVMiVgxvxxzjQYSJDna2L+Ixa4mjC5TKoPrwkWrqNvusR
+LMy5LdaXnPxoPsGzq+EPeUBvkEzDaJd6wS93wM5faE3e/OrAsXSFqoRpMrBs4h7HA78Ixky4rq9
jr25U8Z5azjptmLIarC4uyjqQXXOZvUaqs0nBhTwX48KYYMVWBHuJBCpcu9SoQ4oTTwq8nlpDHfb
09cG9jzI0A/t+FvS3vP3ZG1oMPRhW0ECk5wO0CuLG1+kBBkaAJSwI5AES4kPZSjeqhlgxxJUnKrV
2eVUc9PP3o4x/2S5m8h3JdZUDESA4cBIVwwi2XACGU0wYZnTRWxilgxCH0b9FP9ld4adRS2HDKYP
XVpJxAHF2WRXJ2X+rSb2h8dSqc30J0cZ2Pb9soifNeJ8dFDJlDlsCqRnU61NwnGlCJZnrjo43O7l
FGEVCxNMcA7yQWV56HKqVpcp/hCzH73XGepgKkkwZ0JIqr0uJ3pw6gc2jKxXkQZRDXkTbsbar8Bm
yYPmfOsMH/HtPYn7w+PYApXX5vHs6t6TJDda9GlNKFVmuYXGpmL7ABJS0Ge1RrkzcbqtxnYjMaht
C36dDDuSPe5EoP7fXbjMaKleK78lc3r4Z9BhUQJF4Ht1fURM/NjUHGhctlZ3pZwQ4RRetkw4s0VI
R1jG6NjLo3QjYv9vM5pkpZAoU0IcKy9Rc6srfxeG6J67dtF0/2obB+G+XwfFp4X+QDzdAGqYWtsQ
G1R8q8RxUHKvbbPZKy+p4q68OMZJJGei6byg7ZKLlR+R9O+pcTCnm5Y9SgefZx7zzCcNslsPAdFB
JJ+vCog1PixNoR0kvY1hvQek11IcHzMwc1lDomkRmzlja7c4Xr6HxVaGFwLczvj1NTVnXLxvqEFr
OK3Q7YSXCBDOnRuHNP/+X9FrW0OGR4MnjkZADPyADGNQg0LwAkzETRFjcwOtKC798/hQeAipkPwG
Q9wQxxvjj8jbuMyG0mBhYGwU0+pyiLcY6YjOmouVkRGl0c/I+Q6ADp0XV44QxCZv/1NICqqUd0mO
s4FSHc6KQRcxwRGdhVPB7Lt7WixzXJx2l7UNA8oc4Q3/gSEzaGUuQgagqCcASriIejB+0etxQnED
YaRIPJzpIFADNya5ZfxisiyUNZ/D1LlQPvFU+uRTbeEsvfdmc+LTQqQVwF5jdlEnPsoHRIPKWUjU
Qj0i6yzY5IS1POGj9O1/BByEoI0PchS0umY9qee+eIYvhTPVzP3CiAebvjyFKAIZrfkWyQJntPTC
LdIibhvDIQlWxVrtQwQ5RsuEO/4QDgFgoNBEJrI28dNn1iFtpEafErfc8OWedFohpQfxO2bzEchJ
h3/HFA+vfcORUMMGPE24Gc+0PrO6FQ8J18FYl4IMaK42960KZk/HSyqEOPxJicBWRjd15D95rT8L
7KEBg045bMJGfy1Po/riQ78QFLyE2l8zyrMT5T9aEGcOD0P1JyW4CJ86uzg1qzYjZ7KH1ugLXiCJ
dleJr6g1MTyogTPUmpEo4I3cBg1wpFPOsFMYgkPGLlECBBFy5mOTvIT9Swr6n7gDSQTlCmB1L0OG
VtnK96HLrOvpg+H/JkQ14dPVClw65hKkxViN5F+hBMbRx8inyDGbncFGspzBO27dVOykbyJvzfr1
wBjaxxAAdtxEfx+lHfXOZ68bpwotqDj1PKY52MJK+vYjGjCCFctqhif2VL3bqof577cN2Tl17B29
CmooCXTzqx4jT3uJtyiEW2XVirRiHLHGyReR8clAgenq0gk1JhnTOWP7F2EBVAnbLCw5atmH3Dtg
vFV5GFLa3IHyAqc29s/YrGM86ySgbMJ8wKd+kpLPrHyc6CosnWDxxueoIB5Esxamg+U5HaWiqasR
kp88PxFdZi1WodQQXRMvHTjXXGuBi7vMRYHrMwX+a1Y1l+wxgbnkhrHrtLtHmyIRCjMMmxh3acb0
BXwt7eIVB28e1gl0NF8A54m4VC/clBWc7PRQR9qB27XG3NtOoWidGayC8PxjhznDu6sfxtw5pdgP
YWlI6eSBQ5oqQcaFsdHbad85jF9zYW5AvFVXvcKU5eHN6mL+WI3j2mUk1gI79paxTJk2eN09Ir1M
BLjhsps+RVwmy1AG0hNxsbNtXZwwXrqI6IxZqujfht3T8Hsb94txCW2M4ChStclCZS744AcyMZIu
AKgYrDFfi6u0F9zn4o5bxYrxHeogqXYSelwPypAPA7GZ1NUw7vUGp1963n7X9QGWjlD4LYSbwT+t
gkKkZutmrN66qttB0bLYDhaUDDUjkdKC6x+uo2g/8yj9psufHg6QYGRd+WRbBy+oLtT+JLwyLYm4
pvsO02QEsKnRnBxy1eM4eNawsgBDWU84SUgBjjLPNj7iZDdBH00QdcpBN2tYtk8HiVpT2nin4Ns4
ABXDa/fIG2Xp1Vb7YhKARyVJdRAC1dHeFbG9ZdDdASqGzhrkiyoXNHwvtTFFhi/eRCVW8qwzkOVc
Id+JO3bkNo0h9JQAsVw6XEKOjNmMc4fzJnO9JL6qHJtz671UKh5exrjoEkasWXGnvbpMhb3k7oIz
11vY0KiPHOrCyHKIXWhxCmzXPJgrdBXKnx3ApTG+keBCAapwm54K9bPOZ+oeeBj6EzQKolBXRoR5
KMkXD1iTzd0oePNB4wIGH0eiGYC7w0l/78j1tVhNOmbHvUK2IRde3x8InTlROaIJWmqjskyieiNG
xFlVngLmLSLa9ED1cTLeenBPiXJ9sv65BuksoUtnVm6NtD8bcbwgqnONkcViBDbR7Zs/Q30Cin9D
orfMqKgKPPvLvROfrAkXXR/eGGExLflpv7idstiuiIn0lHRxGUjeO714IvLBgpuDOYbK9wF5FCmr
UB0ByFFpOaxVsH2uw7s14SGHnEA4AlLcyKiGI1fwLMguzkUznM1gxZj7pGtH+L+sqqyBEfgK9XTA
18Yq3pL2rexfB/M19aIlL3Om6AFaH7NfJEsbneJInRiOmjYCbe/R1jqSJ/MXCw9wPoJptajP4w9j
RhCG3Lw011JMNp2/oNMbw885Ry2u0nB5dLHaOlF8jGBOapzhn9BBOb+JqDEvMaIrrxNIR9Zan9HI
jcpEPNbXY86cuX2KtJ+WyALuW4xjoPv6wwFIbmG0JOkyWWsR4pjopPveWNPYTBTm9D5thfQWNEOw
CsfvvxIsE2EHYhOx0ZxTki5smCMMjk3zavW3QAWJq//qSx/XhL4Vh9QhUhPnZR2GYUWH3+K8MeMI
X2M9I3U6SBxl/0QMKKkXOpPOoIA6Vyg7IQqMmJwQ/QdJsrhCCZYbMZncZW7A1ugLeDEJgxPKMf2S
ltZvjeuyEg18l2LZEXbUqS0M7EkoZiCqopoxWjQ7rONBMhDqb9PUV1THucZKgzEVJsu5hUntdMuc
ZcwGk59pySUeLi5dB06yi4gGB4WNirxGJ5IYyQIGl2r1pxvpog19Rvt42/k+4PEF9y2OI2+p6L9M
PNklIbupwVPpxWUMXtjxQvxWTf3CnJA/xTm0jA4WAjaQihiVDosbeVGuopNkCfr1b+KePERNJhtT
z6EzZD9C+K6YoViY6Fg4l7V5tOxRXRIQQLnZcstzynvpc6Dqiw51wzhAs+o2samuAOyDeNo5jIcK
QDeiJ7Dj74JiCYM3dF/zEKXVtGlGVDk51J5rLgOG+Cf3h23as3TAgdgMRmOt2/k95ujoCnMdYC8M
gVLKf5y3q+FZPB88kJwmS7e1EjyrbOgRLWM1NLuE2VWu/MAgxyt+K/Qt5hhWAUsiCrYUtDW0qJiX
j9cL8c/FKlCfGf3F1iuCyH8zsANNKilWPanIzV84YqVBWxz6A0GxbJtOjnyKY58lxQRj73LxOO7L
XF1not3qBlrUtGeOvlHTYsmcQodTGaHAhw7X/dCvuowcY1gonenJi8MjxF2XSkneA7zCud1nuKZG
eN06ePy6gC/tjxw0hjYvwdrFhaMcoLDX+65w16HkoWfePsyOLgWPCf0nC6iZg8rhSRw7ZwOJHzNd
t/AewEJRXx2Au2yOdyH8mRqbBcHWhcHdVy8lo5Qhh530JwPUkvcipuoZ0GCGc730ZqMOcUSF907L
G0PtwLI8hyNRpAH+mH8DXKGxUDbJOC5NDPM7VSZyY8HGKTfScGVA/vFeUJ+RJsSlqohWvchd9SOb
XOwWtOiupkePz1M37oL9S3EiL8EX7zOw2wKAq0Kv23AqlRGeu9Oi9kfUSXv4yNJ9VyZuTSi1shHJ
YXopA+xKHci5jAWoGZT60jobWtwMv1oVa/wgBa+89C3l9B08AVvJiDPwkFY3ZLiHFoQh5FHIPwxr
IrSQP+PV4I1LTjo5RlSIKo4xURDs61RfhjWTcuBMMD59iNcxSaVTdqucYpnYDFz53vCMFP0566dD
Tl3gc7uISltqxSmsP/0me23D5FlADPZ50eHx7ND8SrM8Fc+uSd794FyiUAPz7zDOYVzK5SLZduL9
W6bTCbjW5BOnRv7lIRDNnVtvv49FskB4zoUAfMOKJ7QEyep+hLEVhUzqmyc8TRqNMMMfhUsR17MU
A0Mdahs9UR29athjNeUHkKsp91mYL+zqg5NFGp6Av2IT8VIwHwFZG1fSY6nqse35nSw7/iBHSIDT
V4lwjQNI5ohwBoC72NAZjXXawT7hYUD3dOD+1S3syeZBKRKER4cmaxMHGb3KbojI1Oiw2LAtDGEG
/JaxdfZy69CPTP3BMLxozZEoE4jJ+R2nq0FvYQRUEfg/oLioPYR6oDUs3y6tbwnGpdHU7gSTJ05B
EkM5rtU+Onvh34zGhq1mVMInC7OfkkjYB7eN6OzqqBBgwL3K8U9I/aEF7mrF3LH84HtxLXSCqg5v
XXmcvRG0C6wGoxySHMAXCs5KHcTVg2oJKZa1HSIpn6f38QpStzGt33Yg9sX8Cd0vTVOeejZ6wu2a
OR6GpxYCdNixGdalZXakiQF3bKtgjaZK6MjWfCkoArWGQCuw1yjEE88gbyhE+AaYmZItkiGrV28l
+RdDD6PoWFGG685fh45dPJ1G8W4/Fu5/IT/AVjNIjLT8bBNaN0Er3F+j6XZ60ZHUhtdwV60HrSG6
x96GRXgWJy0egvThRa5uVeZYit/j6JddEgYtdDdWRwemKBAjYK8TgeRa2Nrjh+1Y57aFncyUy8ye
LSwK5rKFT2XeqgRzEBLZdoEtSabFDt8aSiEpFQ3G6ANMzJpoKqJOBqSBGVIkYwJctf9IC8ZKegLJ
vGnT9OxTKaoImqRxYNY1VBeFQlwAhBqJa52332DbBkco/3FrhfRZwsoG818ZlzsBupvCejcj/HEZ
XVeuh2fvsexWKbHJanvLGA7WVMOq+zEbO5Xd38XDUrwzBrNdAVyAhOC6JiweF0GVk/x19o093s2I
TkDfuKFMDbNC+XObDAKqggDApvcn6O6I9hgVi9mmDAA0uq7BunK6Kc7PLFZwA9npUYFh/3yITDgG
zWrW2YSYfgGK53h09emwSNM/3TYf8cwFB709uK9TBzPGO6coxFWPW4jIMalPIPHOvoNaAMtq6mPc
M9hTtsCgGbMPumgOcRaGidmthU0u7RiQeKVXOwfxYK/uuCganN+Ss00GQMH93DGysrJ1dCusUwB4
xjAbSJGbN2SjFrW7lssrdo4xhSWwHrj1T4nTEe855rex8OAvyGorMVYqu5uL6qp3G4z8YGRQC+Wq
tk+IjEwS+j6/AX39yz28PmwafHztZYzGpm+Le8sg1+Yv1nF80P2fgJ3mn7voJ2x/h+lewvEIdVr+
Mty5E7CF/cs6XvbQz8TMQsa5AtbW0Lwd2Aau5Z4kob6mHKra96KUHqc1X5L4X2IQEzW9uKDHnRuf
JqTtjBgiaiqTi8z6fmwPeFQVhYiFmWVEbhS0B0K8+NcpGiAOJJG2HmDaiFBtIvWsVqjsuCBdOOOe
SQkCpyy5GqAv2hwz6UJiB+FaSJM1U5JG1Td4BzEXxVvQal6Zx/DOBkw8EkDd2uneApurjQ801/NB
S38s0gggO0yqOJG33i2qfWiI8HfKk6RmdfV/iUPKwPAE9Zu5fJjFTGXDI0TjOD7JonXss2M6P23M
8Kcu9gNpQgXxkZJ6jCmg+uHpd6FaDlBk/HIdh85WB0vIjHoFXCKPxfMO0uOqrI2EMtAuKGkasn4n
VGI0vnrWct5ioTvsezc4yMZX6r+GnrRKX5zR3npW9xbB0Ii09kTI7qKN8VOfOHMCDx6Rhs8fCyvX
nLM2Iaa5Oim0EfQWPDgHRpBNaE0RI9oHl3G8PyqXgMA5LT47Crkf9bMfXYLQQ5Zxdu3nbEpPtmMt
dC6jkVZUOBFd+S9WY+I7m81cNi/+bGBhBOnUXg3xpeFLYRlKLyyoBpI/fSCswwloveZw40zhMyf+
UvpFBZg9nU8W7SsG8BY+fM7A6BNmfdEYKxyg1kJu4Nyw1em5tPVtr4UHPS2fxZpjVrGuCHE+VJqt
/C75c6ng5AbnUqVWUlFOS6Ufh//NSnacCOYYEtj1PAwhdNSWvkmd37nbWxoZqnIwvs0zkWMuEtvS
ZN4Iv6ZTFh3MrlrzHttWthc+TGIeUsG2GsNDlzzrwRs9cO1BOxbAGJOkaD1HLmJ2CGvNrUv6D5aF
Q865Hw83uG8I/rJV7xiYKigvQB4gqlLdExEuhvkjbY2K+FJQgwyODBpRFKOZfcUUGj39qkRoikwQ
0b5PqqaJC8XnqEEgY5KnIfjgX1DIazXQTWOxMM7T0cn0hdP0JzPK4B2gLKc1x6yyYpyoGjcqwtqv
Fl+WHUOKBNuB16bqIOC8Z9/rN9im2A0SMrfcMGxzgEioE5imUdyP6Abk/3/ko1T7nIUITxgytUVn
FNKJ1DvddJ/b0bgwWpFzANzBx+dwaHCRqS/OeNbeLBIWVFzrR4g+rC5qxrz/YJBcTuVKaXPqvFeL
kxJgXOp/hkjLwP4PzKdnNICdQES6XKH6XJA/MTTgjGGmAiinzMXSwN6WmIonAwZI6zOvji4uOpGi
0gEH582gdevG42xdijOYiZWVmDxnOkKvdi/UBOICapDOCf8Hj3oerUxSqtC5ZOwhDRLTvwUYkYzN
nOa5Tt4fc6GE+pdHSM0YjOgc8OI8473AtUESNMKKmFmgTg8pvpVCVpOROSuDHKSYUlIRnI47GnWR
S4JnZ14gr26UiubVZc4BUd8mGodFblwTVKUyJIp4pvQhiz746Rp8JYIf6r4ZlySaiThDwgEjLa2o
mvhuSreYEzJ+GDJ0On5sUCYQrsGSxIoTS4DS+2qZmoboUoTDkGNXm7BIxBdXGY+yZ7i2xMefYAGH
Uzw2mDrAXLPVG2HWovedDGhK9lXzsZDmb2Pg8uxTAHYk5ww/kBup2TiahWHncP0WzG7c2WOkUb8J
Yc5jhaRdjL1Zcs6JQvekZ3v0UnxGae9DSAUfkrqdE3FaI623ln7xwYX4QKg6YkaRoseT+J4esACV
aGYhQPBbZyPdxdpHyehKbOO52WSULMwYGQP2fb0vJPsjv8lMUdDbGfmc8AkiFl3EEf3gJmv8CDgO
U7ZPeQvMMWzre0LZKNgorNspP8mxQONp4Umo1ftmfC/CLUcMZyxz5QT7LkJ0e+vKkSMsbLCxcWQo
UYPWUuwY2Y90mGFx9eKPvDZXjslSZnhAzpYKDY1rsQ8YArT70vnxqvyc4y3QxOZTZydY8cOsoZih
T6BClnaf8ZRq0Mu9pHqPO7+omMXc2uM3iRUpbYKaEDw4b0T8AIGc6UXFrqOi9wMyTZANJRkZEB62
qrmzFCNlFoo4QlsAI/P8ZWQmAh8NvRjMRetbwG5DcWDg5bAEcWlQ1z1WWQ5DCTdjkoBZiFQXtrFH
FqoY7VtU4MISnXR/A40A9tG7TAccTLBkwDAnHsmXcG6w01B5x8ma+7eZLqATSArFI2uGP5UZ/npE
OOJmz76CiXaPjSKrEm2/oMMCA0v1Pxxz/xQzQAAF3Qw4NMnQXc5yFonwyuT/0sWuisN4VNOzlIrO
7B9G3IaRCg9EAZVbMi9fBOEE5eAxJNUHB53khsTNbiieyV+h71RZWNISiotGbXqrfrCx7PqLGcSw
COHLggSONlo16y9AHxDhLTjGmA/QXWP058BrDaK7UrDEqKlby9hRy1F70ljERG0bvSjKdBVwvGX6
rGH+PWAyMT0r+gduLy8BE1hkUxTnLC+5UYT0zfluMxZp2h8Yj/ACFJJezPzOCS49Yhn3a85sBQKl
ECKx5XC6o9Lss6h74faGeFBy12UYIXNuYUvjBDfmI6xjKEYSvcWib5mihiBWXU9PhsZJvn+i7SMm
p60DTWWOlrU5kVvbED2ISqj4cMMCShBspM4Fp66kO8XeMiDfjUIBSENeBx+KVdKVe7zFkOjivmfe
mLnV3APyPnBSpCwQHQyfi/+VzjCNrHFhN9gseojdwruCsSLc2xhAxGPCEoY/XvHji0ctRITM+ef1
ENEZyAxITue8PQtrrgjKlee0uCW46xx7kLvQ9OvsSue3pRgU1xhK1zq2DsT0cR3OercBN3d4EjP8
JJ7OxGcqMwQnLFCNbWWgF/SnP0oSKTF6BzY5z87aIIFnSvfwcWmOjKd5pClayVL7p0wfcLoXLmwV
ArU4au1ga3Vn1j37gD7IugacBbA3BUKauxHXW+7d9s7S8pAtQUoCd+cXecC74iKdIk/Tzfcc2gXN
MKYtYqfBj3AcijqCupBh7dbPOClwRGSErb85FTzlISX3xEL1iTCDC5JeWCdEqDtETDVqYU6eZ/oH
/JueTOYobXIVwld4hHO5Ko2e4cSPWfviz83K9010Pxit61cAAMhSfW09Y/oBPaMiMIhwAzPi6MHS
ziKngb3S3YVyUba0AjJ2oLOFtgxRKNUScBhsgHCT5uFSODFdY53OdLA6drksjUdgEY26G+PAhKyf
1APpT3ELwNcIy1VGMtWVS1/ImHyyHHaZplAsSp4YxgXJpWbR8pJNbPxnW90VlkEdztTtipUWrJJV
FIVrDdFLrXsLXqHGdpTRCfMYS/MwOrvAMzcw3SRvre7/qvi59F8G5TOAYd1/g9BJNSNjCelwpQKg
nZRvSI8IqbkIfuRAGOBFwRZiscs53s7lz4OVB3JjI4WzboBW3IfUGAVdBJu00Yhsb1YyHmrqI7Oq
R2EoN1tN68SQBuYdHYpQ40fEfGYCR4s5eg9QzYhOWhrWEwqlIlpr85dclJi58aFCyM+QOgU0iUmR
mfE7bNOzwn+InUi1fYu1IOMLzljDDRhUNFs1PVnlBbzNZ7A5ZIsarz+Et7ZCuM0HXMyFC95dT6Q+
CG/mCNeaULRT7H5F9mfeMmumB+YhzHAqMhSr8/ieMb3gLTJPl2sHSwx/eB813smzEu28/+oR91jx
suWAs97lbei9QrlqYGrI5GUO1qk4f0cpn/ypuZYU9Ia8IqQOGsbcWJ8LUMPgSIOGjcmDYOTR8Jbn
vyWW+yKWwKqmqAMOyF5uElgBfgnQkV4gz8Lna3Dhm2PiBwVmmyTmzsIgeWplECWheaKD0LBhEC43
wKNsWvH+FegWNSc7v7OpLzvsjQzIRkxVunalpdoaEkqvxv8EkXU6dSdj+kklgac9Dx2s5uwHz8SN
YfQPhCWd03cDohIzoxCv4Bxz42itBJ9yFod4ljbZtejsRcJhWRWIWrSYBIC/OcC99CYTSnC8qI+x
Gbym4btR31UD7hCvgIcECUO2lPxxNxIcancIEa5yuHJMr4ZA+RYmhshFxn1RE+Ml5Nik+u4RJEBO
GR3sHGomw3jjZnwbfzUZ/N0W7xSYaABBsx+inCDzqrQgFnQP9j0VbBFQ6DPLDPX2Nioh7BbuT3t8
K+DS6OU+TjbcMSx0IK/HWTv2zrobgVh3JbZi9gikH50GIzqmgbFKhXfegVmx+wdwYMbnkDDg34n/
T3lTqZv7OkJ1Ve445W3PgW3M+7NJrIX7ik/H3NPBlIg2oH2/As5zr1jjVrW2KTtpnKGdDSVqB5ui
gq7YvpaUWXVnLeLBfXJS+AWIMeX7zvZ/hc7Z7rxPaN/R3UHobVjxk39iMLg0ezjeHX79YvGMuZEJ
64hJ3NBrC4Z/IuRI3Fe73UqjUhUXP0l27RChbjjUkPJJ9vCS/LuGHxgb1Adc737eojkYnopaY4yK
UhjmlFPYHzqM78hBi0RN1r4qlrI2539NpjKtZHjZ3FOARw0dJXqBps6hwUdLlZ0F8u+0NxWP3ri7
tbF6ozBop2My9ksrZL5d7Pq+F59R+wKCnpnHompXelSd50LvkXhTmPBgqC898o1Kj7U7HX18gxMg
c5d8sWC+eaRLl+ey6DmcwbWNS42a2VVf0g4KiQIJjPN53hfNSDHxqqAmcn19gdFWHX71FdydaFyq
aD6wEfKYKkbpYfJBRuYTdftKi8yL6ZnbcLz4LTWHESnvinGmDMGx2PsOxvwraJ+rsntxfWNfJptG
J/cULVMQkTWAZUGSo37D/4wu3OSt5amxaNU/buaANBUPnqSMtaY+eg3hPgzGNg3S53TI1jyJugFj
hTRgteTVYQolGL5UGoEZkzl1qsv/wAgSU/3J8DdT53ndo20BYlx3Fh5kNg5bXG+9TFQYBHEJMGrc
OJDyOytHBUFbS/hBwgzObJ4T8jhkuUSBtZxxKW6YUxSethsC44W8y7mFB8LL5fDfiBoxavIvrd+R
brK3CdQTUiatowO5MAi+nByfeFqgau7Wbd2f6lTLsOr0sWR21iWTVpVvX/TOMQIxrTFxieh9xXLH
wL6Do9JTnrrGPERUoBMz3VnrgeWJnyrt4VvsPDgQ1pVvbuPgN2lgeFWdeRjNt5Sq14PQpSIcqdL6
RWWC4IZNxqgnfQEs03Na5sLD+8wmdw+SAi1AZpe7rlKPql/+epOzp6Z9bju0NEti7fCJSxfBYYoJ
vHr24uEpcmEF6v7VxXc3R5epzR4TxX7duupB1/VPNowb0u3H81vW9qfADY5BARl/6u1Tl6KVsSiP
tIXBv6jjbKTij6MG40fWMxBRl32s/DMtHXGq9jHX/fvIkZJ2d+m6RC/L1d4mxt3s1DWvP/DuPgCO
ZiqvdjqcrRZZMdtobtwV8A1GRsF5MGdjWVfKOgLqoKj7y/AjcPQf0GIUN337Wttf2rwlrtiv7xjc
Pwmf1+2SVwEvGl99KcCkrPEO3ZkkI/Olyvtt16Y7h1bDYyRLgaMiRpot/H+A3DLqbVvZFr3KPzJ/
9d3/WDqP5ca1JA0/ESLgzVYkQS+KlCtpg5CF9x5P31/q9mJiOqZjqlgkcE7mb190i+8Y2gquxp50
EAmeNJwlya+QoxN3lUwKrUtri3HfLsOqLDUiqKXm5b2xzwtnZ2a/j9ovJG0z8TDjUeQynITqz0Ef
Xwzp0OLR0ZXyEFUdJyC2LCJnmkcHSaz27uV/lczda8ePrARHW0KmQHRVe3weOEjMApadQ28kF/gP
hxqJ3gZRIKJXZWVkGden7ZjFfsL/lctzAi+1XRRJpyJXPq2gviFtFPZgk5ITpiXlXozSZXTQeXQm
UGi9PmXmh1shJzU+esNftK/BPCs8JSOgX/Rmg/0RJGPNwWZcvJNFmu5cfjCec56mJLpGU3IMCd9m
khESpjayU+19I0UHXg5ZUpsVsqje03nT8Mqg05WRAM4L8X3Mq/R/nXsN9mdwzqdzsCrTcFOYM68D
BTMNf89sWZQo0r6NUBHrkMyWOiQSsuRDORJsAcGhIoIjkpqEXu221MYa3ijwmMun9pRV070HmDPi
RHI8atX3Ma+5V7VEbDoJIxhQw9LiISOkDX8n4S9rrudQGw/hoO0992dKXugMK9G4WIV5kmlzpBwu
Dl8Z+grnKwKRS3BtBamOlXVGV42yh+4AXp4+rtYeb7Vo07UmuBTcJzPPsjiwZEXOM4fpgotluOJf
ABB1CVLUzCeDyyphk2HYgp4KIMKHcaS1OZTSbORZETHJ0LqY5PN7rbtlqLkJGbdJbbFE4DvFfnit
h1MzHXNu2cj6pcVBJbU7p0uCXcyYJ3pTOeZpkVEmpC5dvR0VAzcg3wCktcXgqx1rz4+yI9Y8D5Us
W7+xs6YvURZnJVl8+7pG0dV7JAN9cMPjROUb5Gi1WpZMVl7F+eXDVZiXYy4GJnCwRcSkEIHSpUO+
2yoLr/n8ECqIsgzlQWF8bCL9UuC2EKPfApiAZVbcvSPIkBjjF/UseIPVhZek7k8Gko6eq57MKuq/
JpD8iD+qbbNH1cPwU6WkRv9iT5w89LRhDJpC2wOU1q/+C3ZfDyxSyFS4n42HrPcZ44CpJ+XXnLS9
wMQmH72EeMA8xEjMGoo/cym35GjxawF5erEIZRKkJ+POTtBki9NoKlFsgM90LPqEa/CLCikkpBf4
pkshxkW0uW2fwN1KQjQeny0Icg6ShNeIg6MnqVvEV1R9M4jK+p0BVHZ8TFudnkTEzrFo6sWeFSPj
MIusbI8lLFqm02S/CWNu9/2hGatnmcP/8N/XomDMbAx1Y6O7ZbXqoYIdhndGZHA5gHyyHURaUijd
WfBVADWdpDMH3QP2COoaxdjFS1yznPAR7fwDlFYeJwRupCLmDoQYdTkIGLPY8ycYhgZZkEpPQDVo
spEQxeHG82th2lgS+7XgOMA5Xf7ENCn5sag81hodP6hJ0COlJfcwGqX6e3CAUMFnEUdISFJrPLt4
lUFi8Pcohkn9JAgTd7glJTwCpRC5NcXMreFVdV+qzwGQCsyd30Uu7hFdUQZmLPJVgcgAG13yZljV
uMPFACSZOmx/kXaNKIvHjBSFxDcBXWEAY7QT+K2dIvYXJr764LFjGWSrTeqPzXpsKSByy/Vxck8o
GNr8mMCfiqAAHV5gPEZJ4ufsYbMSC6L4h0cZN6Lf2TCFlkXkwV/hkJqHopNwQ2LKIwg777dIaWKj
4Do8Gwq6qOENsF8dLWhDPl+cbMLqUZ6ZrCMT6VsuJlRPM1+kpz1nJC7JJVr+8sHQsgLpR+PfBi+R
gyLDkYiT8F5+7IAiVhAhYmZklfhPdAcOy1nT+io0V5zQvqRx5upXlt7G/EXEsnC6zc4/ZDcFRQyI
9na9pUBAPhsAKQAIRjUeCeZdmZyEgj5bN9T16XJ17FvPwAGVxiuV4hmhDlTBqm1Ck8wW/dfETVTP
ZXOzalygXuXXPAACwgmpOW7xD5Fe0YEjdScdjVios9eWhKQJhcOHQYhbl0QNQD3rer+rtE8p1ZxZ
+uoFKHO50yRqD4En25tADOANYk8R6ZnSJDvQwm9X+TeXkFZwJYq3S1IfAY7dqXfEW23sxPyzMMXs
Z2iaYpRSLsJIB1Ex4QOQKOJfSjrxAZ3F2ljLjdQZtxJXI9OInH5adpaRgChWfzTA/JtnnAB6SDgr
wJFW4yYymrOp4HZK2V4t8YPKZA5TxhHoQgCK5ZeVFNI/hIzCIZtDrwCT9Qh459lv0p1HhqIo9J10
3LHbg9KLv4nVCmRoGb9j6yunGG8GuaRqwW1fTcIwRBrjQCcs5jrRvxfjJhIpFdQALSCwSYFSDtc6
GTpz0qBAb3lZwHNraib4LlNEeEzlLqXLtrvGaJCFr2PB9yuuLVEYCUvOmskfxEoN4lSSzKvtO5Aw
lXrivC++JrNb1yRKpRvRvBL9ZXU3htLQ+DCz99GE+2cBlAbF7LmCe2qQadh7PadTL1539lOOCU+3
Br6ErzRx8MUx8uU1iUwH8k7WY5X4dbSZE+JLFt8ZYvSRmNSb6b43ir2IORaSb3KHT6hQOQTiGYlH
k8OZLWqVyyij/OBzEqAcRvIvsIjFhfYkzhHWINNxaff6kgSjVKwysD5Wp53NZ7vCbkXQXZ3WqKCI
J0yJvDz06M6X+jwj01kKHdc/OFkQ7FSMFeKYFP1GYVBZQhEvpwbJNHxjOMH+NeBhi05IJLYcA7ka
VWxkgGPMETg2cwhTeaobrsrmQarJS8SEonS8Dxzj1DxFnbKHuxu5qt3R2sk7aVfPOrfJkhs0CezL
+TDe22Q65eRCoujrFgeHAKwIP6wGvvHX+4nFwp5+pvoHTUTcEmwDF8VsJH+q0VBgiRmiYN4Zh4+s
fmspxEYEhMTFZrDQiVFzIdTIEQUWbh1J5TsIVxUgIuTZUmn4FCcww2BCqZ6dDusigTQmNCDKbw5p
FrnInpUHbXp124qHzIG9O8jsgYdrDQ0yRevWfhIqs3vpIBpd8mtMzyNrnBmqIw3IEjMcCWIiTnGz
tU0ygMileJUEmJWsBfmF+ZaiSdlWiJ4YOFHr3cncE+NvPTHjznV5mii+ajkSeJ8cpJVz8Myk1sKM
jI5KnBW6X6IJvLS9LSFDEccRLD6iVcE/bVAjvbeoyTmEPMRzTAsnQK3Cv6Bk1RMSqN/2Vn/kcIrw
zVbRz1hitu0OHu9sCoLDNFLO2ZHHIsF1JCycnX0Y7ofJSylfHMe48EpdxtrXuidoX0EYtVG7m/Q7
UrQGgmlokW5Ig1qsG7MySr+Jj0FsadKf67Z806IbkpAoGJ7T+ZKRmRXO3QkJcplurT44GgEv1jrX
C+YKzgCPJ3uveOqB6SKlC4anWRxkuOzVlTHyYHriL7jGdAoHTecHY/syNA27EOUp1UHF5ABJZDrz
fdJ3h6kYj8IN689LkO3wCXG38PKLzBEDdE4kjkiaQuqSlPg9hXiRMNDFGA56TkfXiE61mn9mayBt
nObrxPA9JaSKj/AHtvioCza26vfIhyJLI9QV5w6JAHZAIWqaMYu193Om7lF8Qf6TNodmFxldTbgx
/yC9wwemYth6N2Zz6wF3S2FfZLWn1nBRrmEzACdAUItLblWXtZ+7JLMAatraKY8BHo19hR/HS2kf
UOEt0AJ5ODLs92WZV6L35Ogr4aahQzSzfJomQM0Qsny0oR+7FYI0GphowlBQ71vO1RqaLceCySAy
qlTEu8c++ieKmDjJj1H4MgVPpVHtUomQDH4sLijJcyDTsujIeJddNuKAw/5UTtlp0S7wn4O78oBE
HY1G05DTNFyJWbKe0FyOL2n1aWvj2kBzpGN4kXfFDOvNglh+saJt6gWURUKR8TbmRIbkLDATFLIH
gKJXvpJzSfR+YeNUWuskCMc+5ysQ9MiNWFu38DTNe25Grb9fyCjJfN0F3nCpH6UDA1M5IGopY2jv
D1h0vKzfptyE2Ag2YTI+CFedkxsjVQ3F1Pu8tWUC4Yy2rXuZSU2TqqaMZJFS34T8eAtFe9KGQ8yM
1qBKbPETQOFCcJQvFquIlwUbekiKmSUQRxHXg0ZYBvCSNh57WVGsdFVHqDdY1ydTR2XPsuxcGY8Y
TzloqKpxQJwTYMT2qyeBfuSrB59vaDuhCI0TXG9TEB4I6IVTtDyKyZRLHJP+OcTMkViMd4ZxUJyd
N/t/Kg0YvZ7wYXryMronnGlFPM4qTV+SpF63sbGfF8fXiTwMeKbkV8uQ+bnNj65s+jK4kxmoT+MN
fbokZxHwqijEn2Ev5tQjFaUenwa6Grh4HUBNSz0haPvIm+AoRtV2KX61jGJoQmKD8BamyLGy7si/
FMWXXpLRqa4FLjGYxcPqw0Pc5pB4hNsvlB3NvSomNC3JSeQZYdxHhyZE8rOh9f/60UQXQlwgStvM
fhr7drXo5b1WY4fgMHMMbZP/m+rPKdc2GbFCQ+fcmFUlzWopBl8Ln8VtsDg/rCSdS3+f6wG070TV
3tqQ71Z7L3lIUBYuWzQKJxmRCFJbq3F/4K1f5Ql1qORRkz4IYKPHiGX4l2hsPBkNEvJdzuwPlWId
EqAMSfOx0t9lfFbJXS7772ZwHxquK2L+ulYBPKXYqnh0Qu8kv5nHZTEQRyX5EFbTf4u5xaSEpd8r
VM4590PCzJkdIudJu+ciSVI0K5yhsJ5BS93OM/T4hEUadZvoy//kgc16Sl7t+R9RpzDsuxZwh5FK
hnbW14ZKWDkNObJ00iFgTB3qSxA0Zqp9LozxVOvlexNyH5//4jvD+laQFtumWKlF4KuX8bVLoNA5
2Rpty/RByiKXO8jPpZteWmDR1KbtAF+0i4QkQjIiv5KXjb44y6GtmN0Lvj+5MfCfR5q2gYUmRx5F
c3SyxgMHLnllge8Npq8uyefUTCgADXJWYGxjipDwoRdHM7BWqfFUYYiyrXmXsXGP5PRLFpQRvnC7
c3vHRLCRbDjWz7ZE0bOcaehBFSbpXAdvUnc2ky1CaZM8o98WLaQHghLtEpcqZv3ZUJBZ8MqV/Kzb
LDwX1UsRwUuwOSF5M0h6kgpkLmBWHUN/cED4ecKk5tudwpuq90cQSjQ7Mlewg39wtYP5yAsiIB1+
mJH3DmKww37bq+ZBXsgoTHyD4K2OKSlBTQU/moOx9ZZGIt+Pjv66AB13d9RSpmlHZ+zXNDzYiu+V
NmfLSALMqoh8pX3y9N6H7cHtipl7SJ79EfTzLwqI0QGxh6QUECVqKOHJTEpSzrO9iKg7MhQ52iIb
fzePE5krW23MjhFBtU06v5bdeaaOzOSIQjqd8aSrXb77y0cD3ymBxSUvO4BA6SBZ834jV7Gq/Epf
j/hhHRKLBF/tB+JooN8JZpaoiJRoqWh6cFh4pB4D1w0y76OIQuyfhE5pqqQIlat+5XR3QXsE4yB6
xYkqAB8UezUZn+Oq4QbusvhCrwbwm5Nuacd537neE+qJqvvO6LyrWEjZZ+KC78SWwLHAo5Gk3cve
riNKU5Xwsw0Qzvnem0MhfQ1Xy1PF0YOSlyuy6dcWX8UYe+/NAiHTGxvT+I7SHTcIDaaHpH4RB8lI
QLCqRnu2qtbGFAzmULfYdKuLmCVlyxkgbaGyu1r7Epu1wXKJ4kPcIEuK+oh2yW8NwRyJcnFiYMzo
fYlzE7YSCGCG7xp2satsFBxMxbKZ1Bk2mooPRCgucRtHZXYvTFJ/GfZLajyO2dkg6k0EdhQkdt26
VT1mPR0hw0BkQJStF57qrItAgjWSleRf8y7+dGBVZj32c/W3ELGgiONBBRf0GXOJVhXkQlJ/oomX
EhFjkt54uczCPbfV5IukW2trmGV+ci7yOZo+9cXd295zAwbOdRYRmk+XWaopp3BdpV/AIhWzZ79Z
uFA7hCPlfraynVV5HwVdoOpB/EtK8Fn3X7JCq4Q+F+Q2GM+06Vn6cSZLvdUZfnIUFxWjPjl5BXAQ
nG2djRttmi6xnh6sDKx9/tbH4NJ4574wd43Zn/FcJ+2KXFOyha3t2ATfWEHCRHsMeR89x8V36Txl
JwPNp2bXx87yKJL8pMY3tpWjPgL9B8hR8MXbBCdlKCuklaWLo+vAAgfC+xcgF0H99WxlqMtIvIxk
w9LAYop1OgxHocSUXQc3P4LmAxoNWo/cGKxr5Cymw5JWiIL3a8al0Hxk8bdp9PuIIIPF2nTKxVN+
2gD42mKPZHRlIpIk38TcdF85X4JCVi661cZGtgokGdaXtqrfRKs2Dijph46bHfms9yaCDyRcw2gd
0S7tIsDImIl0fJaXOYqMMxkQqgmpz+QVMVj2gB9oK0SyawBGqNqKoLvhFacPeNFz1Eha1ISvUusq
3wm8j4FdUZQAdTFvOhNanwJyxiHu0ZcqeJR2h66jaEXki8/aDPXWOy89XJYLHw3umCJjs6b0GZ7/
HBO4hPChSkeiHW46udIAHY1SnDsvxUger5k/uFGWgvgtJg4LPF21tK1SqWuzrrd1dtPZb1A+anmx
I6+uU5QjGdvkR3Uid2SAIn9CxJRgSXYeUgZDDunWZXIIi3NVN3Qcw250n30DRRzdKURshtgUQv7A
Id61pGfNOk3s9fQSGuWjYN8j/3WnawcVTLGiNK0Z9h00IPmo2RMW8VeGZY8TxORAkENJtgX2XzFU
MncDpk4oiQpNB6mkSUSWXextVnHKkfgAotDtkaBlHAtvp0Qz4g8gjOqfUwakQEAhSB7ucEt6ivXG
Z0//Z5KdQ/2ZTWFnW+wbz1r3CRFnkrQ0bgpkdppW4DWxDwlTEIcpz0Cz4G4Fy65IsXGG9FwsIV/l
ex2x8SMHaOqvsRoYuXlNgRxddNUIPbTIXqklkXGMmxEYKHxoGR/cgHVHZ3V3pURL3MehNJh5XL5Q
HHW8QGbfINq3E0/WUr11Ddnay6awjLvRyh7EGFgrls+Wg1IBlQrWmgSs6p8sF0073qt4raaR1kdC
AgxrP7bfcsNy13BfkJzJ0SUqH+b5OSXlcYaqYCIBNh49RLsRRxeniU4y5qTcGRUG9ZIgfXo1HTv0
PWNvx1+9c6rjj+bDDq558On2OpFb9Z069IQqRr6HVthvMlGkcpEa1XkIKYSpaQ38jqKCnGcEYO2P
w2iaRMlGPlqVPXt8J62BaDDs0SfQmwJ70kPXccyAn4vXrOTDkUgmMMi0WPcWzgkN3wPNnsw8yFAk
QoG6JpEsAoQavLnz+AFeoNeig+TL51qzOF5FeQZ/r3YEpTsHTEi1Ql0woUVUnUUfaXLPvUutXEj8
0LNq6/7waSLEZPypdyc07TmSJF6umBmlbrYan2ZGtzFx8fExov7Dywp/VBQ/aYYNo2aOsneYn6vi
UaseIufI+EFDoHD54LthSXIVd38EadfRQ7aMFeZrZZciHATXFMxdwNJZnEpE++bH0OOLBDrviX2i
eyFEcMbfIe4pFoOdaz+6EHA9MKt6bp8SlBGuBuxr0qUQXW3A+pxqu4l/SIq8gveJsaDUFTSD34B3
NMaYfbGVuJI/samyJnOJkCi1E5vn1XWf++hLhnX2IMxuqAxJtBW3BNGFiA6HdLzM43cRaEBir+aw
CmhuZBEyA4MzGuU/WVAwRwXIM6JCFOhzjFvsJWsqhOo5LVJIUlVN0gPClGs697jQJOyDyF0aNbk1
yRbHYscX1znDnUIke1P+SPj26Lp+RSoHQsGITGW0haiRDJtb0IEq4xHfTDnpoFzZ4Bbp7O1ExCH9
WSCVTu+sNaK3QE2JIwRLY1qDgpwZRdLw040JTMZdZp4XYcGpDm8tzAjtTexpBI4TSrlEkBi+iNPR
NwqKjBgcoCiotoLdG1FxV7rVUe2ukgrBH/SHzrAJKtxmosgW5iHC/2g9kYCxl/GOb1cKWDv7ClkA
EDgjnmpQlEEh8+KaxA3wFov9lsNbp8pCa3+KyfZDzNMY1noC3zyO0LY5SQJDtp2RKaGlQw/+gpKa
dFEldfcpKiYU96G+45lFoA/OBNUzzP09naOsg7V3npFpCPBGVB+zljw7VsIFSBTPaEPAhxs4Qcpc
WkB8+WWta4zwaGBq124eQZCdpd5LSJI2H/+uR9oxPHydWfUrcr2RzlVP/Px0GZGwrsFXt7xAM5nP
tLTwipRMiQHfmKQXVkT22faAIuS/eOGFy4RusOojC54UyMO2jjgvz43zpBuaLCKSi2Opn1oGjSrV
xyDadN3V9pOYGNLO8geqAHkLfCA7OasChjTKQNAHoFw0CGrBJeXL6mY56qnJienmGbUbFcdgv+4w
Mwo34eLdVpaPkQU2zBEwWwByyPkRYfAJbC3bdgbvKVdj+ZwqyL8NcpGK3yyPXsmSUB1nHbfzhhUX
goOhQf+tKvQufftHq0BwTkSl5NGBz0RpdQRb5gHOmnkt2RK6nsAM/fXpeXZx13mJ31opFQczwhV8
BrnG12890vjGo3zjj5BQjcZdmyyFOZ0mjOwyhYgOkTiu2OJoK85s2iFfOANIBwiG9zLrLCJoyodi
jHDYIaqKMiLTKC0KRj9DT8nlVSMCJsgwQ9gdMhx2opZMFX/qi4uQv5GjHRVnuV8IiM/LdlUuj0k0
bayZqF/fmQI+qXI/29NavJqLGtxmTKJFV74tEzQNDlTYVYlxkXwcpxj5upV3+d85z1c89T+poZIH
FXxoZffbkBZec/0ObsU4ACVD/gWnBxpje96HFTMXAWTiXHLj6sEkiLFevL1FDpA9pM9zW/lmMFCq
pd5s3fonuJKJI1zCWRFXoDLulP7qDi91llzz5mIPfwJEx+j/JSRu9TY5sx0h6s5dZg6brqKQpGqP
XuwedbQKZnOqwcNR+VEWEqyajrzxKd5GNl2U5ttgjtyTv2p4XyvAKvOGIwlqc98kv6H5rM9fYVRf
jaLHqUEJOzz16BkbnbxWDlF+wSyHFqqjLc4m2OeRzSmvoJpbaj96dA8dWfZmTwdsANiDFzNArUKD
JXVvBx4yB/a8sHbKlPnFAsHRWjvyAloEdz0LtKThFom3rvppbTMZxNqLZaSvnTUfuY7XaQv6E5xL
fi4dDCR/H6f5oS0hg0mEH+5gJpxlbVUgogGGF0JsuGuSbYMvOX2d9VO53KPxu8uT93R6JLSTmwpt
9Elvd1P7zcIFosFKrpsRZdf8T/3W67B4jUix7kuLtuZcX3YaB1TVmmxlZCdQWQsMh40b9s87FjDt
UPlz/iTmUfQj3kolGqzzbVIF1ksf7uQNl9XchRnVjLepG313gQGwaTpjNguUTZM/SxiAZm+508iR
mTapbj+2yKVDAlQrLl0X96m341xW3UvrUZQJmIKM1iVk8XeJL2j4FSQ+TJ0Afgaw4SptKQoixHRA
6ETwUbOfyaHSAB3ChORQDq4oRvKiRu8h9CO5HEeDcqFOj++I9XDMQ535nUxCmFR1fqQd6XRFstOW
PUXjqYJgngFD2znBfRoeOSkCDil5K+uQW27ldYRtrVy+LpwSBWtUwqUtRu4XF6VM4PFN7GNmTK28
oVOjkgRWe/BVEG2zWny13DXJXmfvR+GmspXUAempawtZ4TImz4VtnRme73jq18qMtrjKNuS+gG4p
u3F6bEq00nqPOSB7nAyiDSc1Jo4k3Ft5eOowHbQN1sUCZUPz1bgDqHa9achQqcAoxUsmIQfSDTzz
vda7hkQwy6+qNweATMWBi9znpiBbUFVuNW5Dy93oNqokP6YCzx02M0cQ3em1ujGHM6oHJo3nTPWO
7mgeRu1dZ+6qgeSG3vRJSOqVU02Pgcy8Jt4kA4ScAWPtWAX5Zg/uRGi0kl4VXGVLplL9592FH3TU
IKNrSv0oOW/J0uJkQxxB4dW4b9ApotxEuXGpsr0N6LaE/5xD1RJ/MGAKd2EmaaeChQm9ASBP0m4U
QtNAt1CFENgHvnB2w6e4v0Umw0p3Ms2nmnClzy4/8S8fypPWcYwouzzDToyqgdr54NWLbz2AH1NG
EJGGlj5nFEPpOelygMwr0L8g/HUJ0cGlgJJP9Wubf/y20+GZkWxAc8wueVnW9r7nhlmKVw26N/wJ
MopMbW3dB09uzpU/7gxSfXueN0unbR5SPNzUYKHecs0w7JYFsCKjagEZZCv1ZrZDcdgEqXVcJm8D
ORwRgyl50CnjKiMKbKiqxu+5WdNl9DHGRJOJpWs3VBjtUACw+JNz7qlHvX0g9paWN2lBQkzLjmgG
ytHoFCpqmQMjk2S2VwOfESKxdW2u4hA6iKXS2iSKKoKTrQcaDmzjEvwaZqhkoSzICJ5GGh57UmvK
kRgw0seUVaiaCKhm8LFyp5r4W/eme24Y3p1TFfMgMrbEd0VLHEjwMpC/JRqVMQEOH3o/Lz9kzxmr
nICQtzo9Zu2rjihiRqhSPSLp9GFAc6SvEhZVAjmpo7aqNDTgbNgpzpeERyPeWeR+mKzxwlxM0Vti
POk9gANaEamF6wnPyIAaAqSKMSZrMaWmqIFTkqIq76iX6DO4HrmoyQ4cMfxv4wcWQPZLLBIzjQ8Z
DdM7tEhVqe8IQRFzdzG/NsYJ60UEy4NDTbO2qb3KnycwlaB76qoTZszO8FHXMR6CPZJk9VgPr32h
rnKaZRjIlf6VdOKcaUAWb0E3MNQj7CzqB1UvTnH8xpF7iQr7hneOt5c8XzptfUoziDUzYcmc/Tgu
sDzNWsuynUp3loMmSqZoI0b03xrbTEBpH0yyM748hzge7+KVs08HxkG130nfsVtYj+I3r+uXhfJm
M0we7erLqm8khLFNgnbP95oJnTJJ0aVvO4gm1QfO1y7+6Z0cQPXQskeM2zoYUBdxSsb8JfF6suyT
wrjxlzTnfrdVsjMxXmZcQGQJnXFWxfnpfrLe7HYdR+uUBsPp0UiAa1HDoVjhcZqjX40f5sG6mRc4
OiSyrfFg9ivDZrCBb3/M2XNrJIlIGs4RiAFPiiQ9yn8cFC6ljdEvdwKZmwPSc5WoEdYcVp1BfkFs
tubZGFzQWotg85eQ8DoseBaf46AZF6degBAw8TEnOpvg7/380SAlcmJsMvPlz0bIQ+FxiehL5dsc
wQ3u1alyieYCS3M3sbYT0WqmmluETy2lEGXFR8cR0D0uOP2t+ihxY6QtTYhcZsVhASdhiZUsjHjn
BqPeDipm9ya82Mwi9oDPDMeJ/Lx2zoxmBlsobuIhqW0Hk2juF8PbEKnjYtdOmAzRYL/2XXRsc+h8
CYDVsv4h1I65t2/hgChstHCmSriMKUQcIqO8Wn5CzyEKcNc028beqsu1Nq69pXPMEF3mvPd1t2cF
Uvmb8AV1C9yQfQ3mt4aQAE918cnCuvZrB/+3Yp7Z0h0z3fGvViw+j/nTZz1+Iq5cDhPEVo7yIL91
WL7mDCfylv8pYPkGWJVkmRZxv/BUko/kOpLAQv5e9G7VcP1V/yQUSpK5BDZjBKwLQLyz2ODGengi
LstHdbIfaQcUl7bWXnNTXRtEzHXUpTQeZz3ut3vwteyKIc+jFrp2OADu+uWlhuS2mIfIYU4ZzoC4
ZPcHCBS/Cgo3ssIbBAkDC0f2ZuEVplPMfSiyPQEXDH+5RcHSCDLs8N/AbCAwS+RIQ7uBAQD9Ep1T
y5cYOumdYm3jY2WU0fhO1q2BIgoTrHtyccKyv+KMUe51InaQfLfUCKLpQ8w19Z+TwtIHfxdOl8lc
dwiKDEPsVyRVVjgCjfQ9h+lUgXotTKzFduaCR2Yvigl8ml1pvbTqO3aHLKM0Bb8X0y+fCQqbs7GS
BH9dJUTgx+zvk5a4Q3of4lvV7pvia9SZYTYgHs2y77yQdNEzG25u39wsZw0hDHfrEkmAGqcJd1TW
V9PbrN6G4KVpngk1nMsdjMzs3U/Da4aCGBIQZpswvZ5BLBhOCk+oFPvSqFRXa43vgOgKpAmo5xsI
1wbfh6NjovBpAxbvupoa5z9pFdNAAJF0TJHXehSOclTBPC3RC7xdJ+jnXXcNn5pgk7eb0XgYSwtY
X1+PjB/Q5lb/QVSaTGIZBD77e1HdV8qD3ezZx5YZsRLBEyVUpauQ69kgw+ruLZBOlWQkxo70GxGG
m4RXI/nndTc9bNYxOSMUOoZo0Ymb2E2UbyruhP8J78dIButWrjSpapEnXNgfebOd5t4e/RbGITsS
TuQAPXrrAAUXEwfkS92NT+wMqyaRWnGMBxTzeg/EMllDdxD62Xbal3k2+Nsk6kW7sQqo/wA3kfiV
Y7sOag4T7TZp6YOTLz+1d0Xhdv2zorfpXhSxIe3WURuzwjYHMzot+HYH0I4yPaf6e0XhJq8uSKQe
nVVvQK1xdhLyj+IdJ13kbUcC/A2SdlYzrOEcG5f030KdCF6NTTdT/0FYwZaCIyshr+yAbwPUHfoH
WQqZUxqJM3K+NcZW4GTBN8VbX17jjoKx+phg0wN55SQE85hY3hbeQUHFIa8kBSniCLYDzW+JFBfi
rtnSE1PMT4nR7qqamMoGBhZaHGzFQGUID4Y/lXczZ+5Lfe89fSI6JWklzG2zgE/plE9FmgPCTcOR
fR9bE/lDwUXPpAuo33Q56FChXbhkVrZbbTo38u66CJzM8zXi94ZsF1DSbXA+WRY5k7iI020BO6ea
ARyUMu/bkRw5Fa6c/CPSxIT5ZsYQ9X8cBkDvOLvVDe1f75H9Yqf7kBEwRY/RuOqGDmQFJQp1If/c
3uL2SfY28ZV6mN8S8zftflquJiPfyQBYhcpHb9mXAjgyn5EElv94EwOF595AzqjSXrhNoX3sfV2m
++LcJpeuu+hg/Lng2/WlI5aYWDnF6I81wPGID7ACPxCOB2C4Hu7sYdjJTJSmvwZ7VsOtmVQs4wmB
8Lrd+HpDpiU7B6OfQ0dTToA/zqiem7Obv0zORArNrQLoqTwBUJJvEaP+Yq1amWnwqc7tuWocn0Q6
O0aA95jTHLzPio90tom3fxUZ0kwV9d9dyrXeORhMxw834iJuwYkIOGeXHUt9T3lLR4JHuP0Loh3e
NeSOo4WdT3mjLBchnwQUHhRC9EiLRdt2qxF+aBjLx6FZB2lNXjypKSz7ERiKOyef1DxcYiaxiaRB
okxp6CRYSPwlEpdYlYyiwvokBMzb1dHDchw+0mCQnayHICFlCkEH0k1Sq54UAgaCn2D+TO2rG50c
7iu2YaK3Gre+KI1Kg622PZCw7kx4KTqV8AgVprc7ShxYBomoKNXFohVJ1+/QZLZ4k8M3OIMyu6YD
bRBoEqr3Kr8U1tfcngaS+Yz8lrZHozwtTN7IKUi24qH8zH/LkjiwR+urtN07G0SYFe1u2kT45nUS
Q97QvqTWJlfIa9zY/Z1FJYtHTscOUDBRoaPDn/3SHufhKYNYk6A0rf0QE0ClGL4SmQAM9y5qxJgn
z+XOykYL6TgeC17s0/c5RCcVwms1F4d/cO9hR76ybKB7hEigrZj4XTu+5ba5MXNevmSlD9Ym5J7L
0k3hoU6sRSoVoZw+a/FrxakCdbz0ng/TgZ6Y32+jDzY7gCiQlPQlHmivO5R0sTfxfWSBFLQ8thxW
mNRoHbvx/13b52bo+EVP/Cen3kXOPuaufNdE/JNT0Ey0ASHxd3F35D8YiUJF2UX3CZQc/UH4waB6
0rQ7HR0i0nRp/LPtQx1up+5mBswInbdxuKRl2inSbcBUAo4vWdPyBbJ+QSwy1ogaILbNHYeyLiFC
ye9flntKslw6rhvnRu7OeB07WpHajUqkAMAJg4qdv2OoWMcBhjoczxVoCuC8gp44x+XWoWp2hl35
HfZ0CQHXh8Tm1DipsDeQEzyE7PxKsGvbaTPalCiAZFYDhaMZrmlhfAhMtzYjcNA0XxzzWAN3+G1M
k8Gmd8djZLa7sYNZrXeW8ho1GPXGA2vdLnQI7g9nYtLVQxBR1EyGd2VtXOtzBi5pRIoFJDDCJHrz
hvIRZ9kC6nKdX9NuP3Xf3TLwkPiKMazq5aQQb9LFPTnTvW9lHi6b4pArNDQZxZFcnf/xdB7LjSNL
FP0iRMCbrehJkRQlkTIbBOXgvcfXz8leTMSb7p43LRqgUJV58xpRq2CgiWvSVvKHxB2/1KmX2ivc
oY1RamcTWxrQnh3bbdPiWNNtbHoSxr1tcy8w5HyomuDs0yuEd4HIpfAHGkfLm9ONVsm0w4j6cQ4O
RtMvhkR/cFxI6yc7Ly/GMG616hgXnOOwdXyK9hZh+z/iFZgDa/aflqBfTwm7dGacEv8ABZv2Gvvf
TZE/hES2MJurMP/UVooshJ7r82VSF9Ujnrvdu1s9miR2Vk9G+x59FfU5UW9uXi2L/JOFIydiJMNN
RruV/W5EBSKKbAWmY8CFgUUD0TtB18K3I1b8gEhCT+ibSNIaKg/KyduoYzEF16ddBL527q2MXq2k
bP2My2Q9zU8IBaGMkhfvqR/G1C3Em0xFNeoFOsA3tYskRV5Zj+78ogOgw7XCPfGCFWkzocohJIvh
CoMZGfoxKCGJsSjuSfs5BTI0adgbsIlHNX7HYHI3K+G6AoRVLmXzTRQOrT/J3RWGRx56jgzt9yng
0+nli6qiFzi3ZUjNHZA71S4tjfwNCG3C1A7oD8USTMoarblOlrqPw4vIhLTx2mvYscDQoKoS/hsk
NAwVqCwpp6yB3uNkuBkeICJGENU8tXvfn+F0zfmXy2aLIByT3g6OpvHa6w9Z8D5ggf6FXMvTYXLd
gmb77Cv2ouLB8C20XOZB104M5GlxiBqm8hwYS8G6ilXrkOMtFhcU3je1iVm+QoMaOFWdpdPDJ3XY
4M6GxlXw976brIFnYxh8vg3Hv5veI48kyMk7MyAG/NZhGMlsCjsGmNYlIyzwQtGsMdiLfRI2cZ8A
mitrSK4DmSbgRGJhVrXNhdFlnuFXhMEJksum2Yu2FeYPIlZf34iBnmTuYSxhY7mFC4AYwtKG9sGf
Ul8ZUYp4K6tidN5EOvAUFSrbD16DAeixWtbvFr0Anus0tIdM30f0yR1oTG1p5FTC+rW0R8UzzlDz
yBGICW+SsFCDC10Xl9DHvrr6CZud4tTP+YSYKJvCZ/wfzQYWL/xyYpQHC5ZUsbKZVWGp12GVR6Be
3/RrfSJMwu6PBksPRQcZ10GEATeWjw2VWQAh0eOZrvpuZ5gxvmXZotSr5ZfeP/P3FllJPooFjf5i
5QeteBKWOcihaKGyQ8IwM7hbVr0KW26QA/fA7r7bGiKDgxtP4eKgkyOWAjNmMEJpnNtPDTqlkPJJ
YV6qBM8R/vy0Uq3srwb9EPEEGIJt3cpdK9SVSEXOPfWhSmvns9mrOmE4JKDiEmASBD5Ww3NMVHZY
aFjWKThBYdFEwGvt6lvLRDYSpuuoWmPDMD9FuIprDoOswFpwTixGt8df6lSrFicHtuxY7eXNyvU+
KH2vaimJzN0tH63t5JOSrSM8i2CXcd8yMh8iOt2yQkD5kGp/VFhshuuojbGvg5HX/PZYOFrazRNE
zzjMM8fnZO7T4hmi58hvIZqVjGIMY76l5oGM1hddBlQVidm0ihmGOELVwFMKBp/I/qiE9uBUQgzi
TEdwiwNZBOblWcFWy5pzUsETJwgpg4oVWfAgg3JhVreMCe9I06Co81KrIDDF7EV8NupxB8kQP9CM
RP7AmlBhZBTtF8PJrdGt6J2BOlcNxTbwS+vuY0O9BTw54o49lVjh0FQIy8Iv7ljgDOMqA0UovT0u
DHQT2LxDKR7qJcYPywIzFf4OI1HRWMAhbrJiVZnkLJlXrMK9wPvBxom/wSYptkRI5BUI6qg5Aqlo
G3SwMkvn35ni1kWzHCG/JfO4aLoAS2PsqLFOEfxzqMyV6kIIw57Vo6ZVwSlk/B/39zY4allwtfAR
zXEcbQ0QAY9ICuxfAHeExzFHf3GKETy0V4sPkcm8QS1WOWbZpYYR+aq1ONfKcTXV8ZIaKQ+e9col
6bxcFkzT0+iYY0zRM2RHYt2Bd4Hko56fsZ1UucGSACgyGBJMYkR7g+Gu24jejo/IaEo892CBRxCo
BzG05Mh1Xdpfc2TCCzkyfEuNGSoMA00842TT9eBjM08E5lBn4sdeR+ZLMEB61H0alu2A2FuVqycu
ZeJXDX2WA6lmAFZ1CPWwKILIX4J7fwc4UmkVCTVD9iCGpEhhxOCOBZCjgYFfMDbnxjgLtwVd0EQA
KfyBLupWpv9RRG8e2TN9/UloIQlfaDvUT8yPTCwIIGMpVUY6EzMTevYUkVRKndu+CYplV/AhgubB
wJxdGgcbYIuoho7ax2DvsF9EHzUFF2vctDzJbLA5cj3KVCP4K4NzFMGWiP9xSGOe2p5WN+gbyPpo
0/rgmyJXmkx2JtM5ivkOEu0YZJo2289vdEtnp4HCgKd5g2g6RrsEohthxI98tzUyBjuMNJK96/yb
jftug8y4WqPXDGjtMBUYXG/ZxPhccgcioBJhjWR+e+gMc82KEm8hNdyw1RXtKwCGwkSrM4OtCtyj
gE0ZGfeplyQXYvUCzvPxsVTCl5gRyIyeBLFr6N3kwBL2PfuF3pwM7BiUUsMiidXkcvz4A9AbkQdA
axZ8/dDpYBeQBQWwDBlJHIr4DgmcbJMqgG1MLO8txv6BDhMLI1oVUk6RjSdY+UnhCbHIcykmO85W
XAzTaX8P7WoLJWDqgwcHGk3Zv3Lfe/qygZfh4NJmoipOadCDMpBfX156rHk6YH48nsj6zrVLyh47
KXdNv5AikKovoQJLDLZrt9H9YxUeQn3n9H/9jJx6fEic7iW0jVWXNHstxqnt+R+oPILCcCVKLmNW
TMS+QfVBIJYNOQaTezr6Oe7WElglcAdTBqZQBQYhGTMNm2+PqylPHGp8YtowMehMUl6E2qhryILn
cxo8Y72CFxJzCbvCUVLxsPOBnxffEONnQX5JOfJlzzXJiOCBw5YQyU1784RR2t691Tx7bCTLEEhr
qAaA0Q8+VonMMHagzUzqTeh4RHjvVWUWp6QaiFqjIdS8d8+kwVFIt7AA7Sg1fGgu02jhpZ2+dTWQ
z/SaW7gfYI8R9Tg7gMkjzv8XKQxI3Wps2e1T5Uac1oVoGfeQJ7GYR5AeSQHC9lO201LsrCv7UmMC
78wPnsgQCYdLaXjtGpYeo6U0++Hr5zMcUahI5Csr9j6qpo12sMxd1h0L75rOnwpZg/7HFNrkCtnL
unvzvGEdUd2mzm/qfJbjE6gcnosd+HSS/FiHcZn5uDAdFcxRE6YZnG4N9moWKSaeiaI2BF5FoXSz
6ndxfk0YJKvDluhBWIkcBGxYan/UoU/XdYEPFx7DtvUEG6BnRlIGOfqAAZ+qhlz1N4lU57+EpFKG
o7Y17WdPDeGsXC3nyHyM8gU5PRGf5q9HrUQ68HJomreWXJWIOJ6paTYBFug5VlcWVQ0h6q/yVHe5
v6k8NhkTmR/W1/6Xoq113PhQJemPk2ovHJwfTTi4QusaYE4Tc0ARciwbe9P5z/Kz8PIgqE15vvJ4
4D3WaMscgq9X1L88FHyoTox0QypJ9cLgIMXKtoNbvABQvRTeB64QM5NZgrgAzGuE+xGLWpsENSTy
Isc/bQaopQyR7VW7gXaIWawgPMjEfdAEkg7oeuxmMZgp/g4U+NWFxtuV7vPAdllbH1Z7RyPH2iqh
sYUEwoj5K1zedaGbPJaf0kN4EzlShJLGJ7qTRascMwGyUQ+itQ+9L9sPHusG2RA3gm+BpZjwCjLm
Zm6X7iGkgDvAQGPKaVNpyI6Mmb9YyBItCKFB4enhZ2zKCThc6E0Bajdoo6qswCZd6Dq0z+Nh8iAf
gW6C1etwHokorygMFZBRuBclZaxQe+t8k0S4MeEZ3sCLx3cI2gz0gMF5dqvlBHDk2tHSe+L9vLtt
fvFBxBERe6sp+rJweMLKkDtjUyeJZgTBuhh68luLgakLVKVO2ZZaQQGyRR6R1s6Sua4q6UZru1wN
8NAGQHllzF9mvX6JmJo2abXGq4T69dVTELd2jPO7m+QISVaIC/5B58jg0UPFkRFqI4R46qIOjrPe
Ogvfq5/r7pMCQ+Z8DP/K7E/iUSx1Iwtf4yd4ErM7u4uc+7q+zcoRJSotK6tZkFGL/OU5Z8ifXnQv
Ybag1gfplzlP9ee4TinkOKHGa62/mPYlsjN0fGsoQ5vOLlGQ06xkzOhTjDphraUE1O0Z3gMh0v0I
SiwmcIJsC6yONgDaBoUS6CSxwbX/Bg0iY4oKqjbq+w5sVwAEAzrPZOH/pOjHAZYPVpetgSsGM4Nh
hBShOVBwlKMW6/CB3ugBKFtQQOGWLPsEjJPcKZd6XZ6lm45/R9o0+raznKiSu1E8YlEDW3NgxQUE
Hfh1AQIU7gr8gmWhoNkqkMWKLTUM967KNkhMxQ6Bqoj7z//HeNYFa1KoVdjTVQNptbMUUkPUgJ8w
muHQRNPhcf7KuEmQ1k6lkWIxFnjj+VwGWv9VUD1Tv22w/cFuAiuuGVP3C4+gbT4G7YVwBGmuCTNe
5CC53H5RHiQp7hnAfT/tvXvVbkW0xEjqPt+NW/AR/PT37Mf7m++wu7Wbc5tep9f+Ml9RMX7Nv9H7
8OK/+W/u23wdXvRv97X80j/AKY6L/nbvzuOV629/0fGrX/QOUfhAOt6X/2ZcS4aPoH/g2CSXfNIK
wKN32c2/xLfio/9wn+FPvRJy8z38zS/5b/nZYlOz9N+C7/FKjXhl5hQ/yEdU4M9fqMV4J66kv7S/
9GV9xN50M2xBy47OLuWfbtttLX6dDuYXQUnBQ/1p3YlgWLtfM7h2KP9znxpjqXgOE8L3KgGIqJ65
rNAk9srKWdHXraIN6SOb9qU7pmus3n7HA5yVo3NUPqX4xjKMjurbf4RQuUhW2SpeIjBaYOO0tXcP
0cZ7pvB6THfgIo/j2twb2+JYbmnFH4Y1QXRnYudOxaP+Yj9h07kuNs5meiSu8IRG7WBtnXW/S56T
EyLJU7RutihfNrBbFsTPH7JjsHeei8d6SyP0iRBz8dEsn56fHjs+wZv9QBgKVnkcRYtmGZ8wqD2l
J2x7NsXO2isb5DfIUx+8jbPHFHPTPYYHdTnt6oX+UDzVGwhx6+qxX1l7SA/LaYntwE59hLP0HD1V
u/gBt2SS9SCe5qdpqS+TZbHWaXa37UJp1hZDmJnCO8G8AYEPkKvOXCpNW1pKiMM8yY36poZfo+hz
xqVTqdCO/IdKdp7w4PIQkCVqYQtgmNlK9199+2iY4DKK8lDRkk8+99JdILSB0zNzFFXlCmhkJj3X
iaZtPwF8MqcdELXNUb5qPVYiRQOez67y28GW8COgPxbjzCmP56EffDjRNyAVf+YsxOWiU8kd5eDw
dtX0C/TL6Zayy4eo/0RlOkM2VDoGuc5KDCgoiZQM22CyibH5xFvvrzJgN7FnPrhMqwozfxorJ1wW
QfpDvGaVA0u2GeyFUaNyj75AIh5SbIYMoXPZ9inX6IkZ96KlehA5QeG359IZdnDl4R8A4wH5+h7C
aRjU43xE4Qgsc1DZKfBpX/Wtyj7KpE39keaW17TxnkDZB3s+7xi8Y/kDO0ZnQ49QUhBVVEWUJ6tU
f/fsgb7fltF/jChi7Pa+dqFSebChV1l4SKf6U2NeCmIsamQ7ZOQ0nFchWZWN+SmIC2c9rmBLCXrP
nj3q3AKvdFAAmI69CnxZZ8gXqGxG9GLtxkBWxWCu6xUG6uhiOgw87H87nIFSgeOWTa1xceK1sOhC
nNCbwStLa2+nCxdsroCiP/9av4ZBWFW6r6eryCqBOi3MP7ibVQosjtq9W6jxzeShJrqLaxQAwQWN
/Vbr7ouZ5aR9Prs9RAySwgDrHlQD4lF9MfEYb4v8HKk6ErR0FaBALpzvhmlclZw0494Cmqke08rw
6jekmoYw7bM/psoiWGjG8ZV9HCHtUqFNIa35IQix8vhOOrDoYc+AGSPFf3YnKezRAv4vzZFt/jmu
C+jwkhOeZ68ngHoMuvr+CtiPq5hJVQtUmlNelpgYy6dsjo1aiUv4SwyShCaEjtIAPLEAJHQhFlGB
EVqiQImdDezVIbGHeGtP5rIsDizv6+i/a1RKAg1I++NbO4/eCow6J+S3a16KYDtrGMcrZHN6f9SP
KszpACfrEhlXZOY7OFJUmor6xSGmuBY2BHdk9TwMzsJpFZA5DK66U5+Ozx3mj9IcZ5ecYMEWy4c4
2IvwBHWEruPEmgAr5/Ej34ITsiLRq0xgkITTluQqALC9I5ow58aF5asHUge0nwgDQmbt5m/cPJWR
QkEHk45yKuQnMSLPTawRGeWqfyZwRB4oR1y6JC64b8aFURQn5lZacRNFrOiGNfKap42DkKZxn2ZG
V0gkWvtoauW6owuRw1fRDMTBRE4Dc+KES3KTkl0kIZCmxwmST7ARzTp6IGIm1hZEUOL+PC5LF8D2
AWIWmlBU3QnojjIaRBA2a6+29m6zUOiIjeZZNGQufQKCvZVj4htyScwvv9vUIMvm1eGgRCJjfY65
gVIh3hbqqW2xEcs3NY49uGuJXzOuWAPqEdoJR9uYGjym9MKjpLIXlaAnIy6KXMAiYcrYbXP02Ja0
xhg5uiYYbvDn9dS9HXnbyKZSPGbtlYUop2QT32sl3G7ujAtv2m9uM6qoLKgWLvuDaVJ2utketRPL
1UczhTfoAbY2EDVBeJLkQmoA+0UF1jIxch3aPas1q7eBsm5Y6cGtS98FdTNTgJeSIDxIJzN0OXIf
Si6U7CUy94V/wYyPWwopSpaezTKnhmePjiXDgHpaJjG4J2FmtdKV7TydSidEKUt6EYbhuqlc0SDj
06TsJugUevYU0ioqUN/oUMJe3xGS+hiMuHMXK65Gitt7WyL27C5JllzqgImBozHUJDG1M9lgdyV1
WQ51b8K1Yjun43vudw+VN1OBp8lldPNPmAKAoYgjVfU7r+szfTXWmGiDKhNKB/G3QEN4uwe4Pokx
QqiUN/gz5dzhdwuRkYEWdNncqcl5S1kHqLLvWv83psra5/mCRAM/bd9QiOj6xcHzQwUc6vGHnZua
Ua3LE+ZhwWP/OiNZD29aXMLE1xZzjDCUbG47QzAEqabVkn1vstel41KkLyPFZEN+zmA/5XCQBjcn
SpYLGDYXL7/JFiyCwkIfV21MPYYHUQIeRDc6I7iyUSt29JLWUB565NY94zIMapqxWhhj/smlZOTW
vKEKSoerPAf8qZscOH97GZmmhAO27VOvMYzSpE4pv5i4bcrQfg5hJZdT+unS2ondb6cC0UBGZHvJ
wJEgdwUWrlsMXLUOopy704yaaC3oQSBdFn/Tn3IcsFe0RzEOlAM5ydgU6wwL2Jp07iXGz9P4S4uJ
8nQjz3pmMayFoBPO2iYLygQyG49nhaYorRgMQHQMxVO8gLOXOtjfNRs9SVe9APq0YQxOVUCB+c5H
MQFNpGUfHCKvGPOXPEtik1dADMd7RlnWyW/f4JMDOyfJTVxA09ciglkcA/3ncnzZjKhNXqEailPs
pFs3BzZj5x6yUs65GQ4rZEBes0LJxRmKHfR6dD8EVIQgjbcDSaDVio1BXeOMjcnBsdbuYlGWwPgd
WsqqeMXmZ3lXfJEMbPMz5YcHYWbUjagsFeUo7E5d1R95EOXb5sKQ5IFsUQtq6c84XzxoMCWqs8xm
W+ECVNmjn9wDtviYsMPUAu+6zgNzqwkzOr94GDrrQQ9g8ka3yVDWNmAWB1uEm19k/8opztEuF00i
D0oF/Vt7TqQgiZqVAdZPgxiqysp4+lc/pdneZrI8Ir4yuN+iwRrp4np2WO1Cu09wmYqehD+lSU1H
hr5aAFYTHuI1qYedNZ3NuVkGm5CfHtPvPlmqzSXy3FXTUCShJRLDdXfZQ8dRCKLGzDXbe3QCeU3E
cQuTzPG3cjM58Rysw0Q35hCNQlxyEx3mGAGLgYV5AYcCx0KmdC35iPEm8+s/kgXNCPMpi+EltvWV
bS3ruX1McUOQnpuSSlVfrZh0vema2YiJI4M+ON0xWF83rXvM6O0mWj3V3oUGkvaJvdTofVh7oITR
JJt+qHYrWS1q0q3qstzQtXmHkjiXmBoxkKxmpLrCWGUg0sHA5bo4N28kMpGHTS7WzA/K7wkL2UHi
GnnwJ2+8cp3TqYvVyG2cBf7bRwzM1I7L1ipoKbg+xd0ZPQBxuCsTTy3GQ8gXlwXlIlIeYF/f+g7c
rWZEh5qmYBhQ9oOJajQFwN2yjqAPosHqob4hlSTXuGIq4gd3QCugaFPHCNPP1x7HUTNOC3lumUVu
5UmaoU1lsGgD2JU5boOBEb+mSv/i2P6j+NflwR0g4FrpsMvwTQCS43Zp9mMx/TPTWcVsVhr0aT89
Z3BzeaADD3p/AQ3uFgLq49HCgHM5q8CClEay/Sxci6WLdclwlUolRqICOCWrQCHw5spp7ZBhhd5C
Yarm17uCsQoj6orzXnJHzSt7ztOIYYDm3ErmyGQ4rUNmGHOKuymz9twYGT2y64EuaPUFnCQBGu3m
5xIzNBnhKPqjj4yiC8hMq+pzFgh9T7nUFkEz4MrvqZktFZAtzClQRpLBCPDPcYGk8479nBzqikEo
+q4n4DQjVNBkFOdar46/IZltTTjKnCbruisOTt2eka05m3Q36eRC6mck855+guYVBTC30vEMG9bj
U9H3sa9KcwjtGIbdCt9NPLZqvz12GN2mId9joISjpXLi7tB0yI6fyca7ZaR+Nt2PPp1J5CvyF2/E
SYhtjm9CtNE2m7f6vBPLv3+xuABDGDxX9Jaw4Ab0ACjeTMn/6KIH3rGgLIRWwEwiqm62uMwArI7d
anLocg1wUiny0me15Itiiw+UWMF6nxRMf4f8ucaLsXTnczC8D96bnzZH2FBpQHcZnM10Q/oJoeNI
8oETMlTBHjjiHalJ3HPswRiRqCskUEKCoPPK4dBbYIAVSJTNDAAjOXFYkwpMAxLzFxBj5HQDHmKy
EtJYoD8xIt7DPLYMKIQuwKjPJkWNJfyPigFfwk3fDGhzQnFQM6yFIwcZjl99peiu8lxdj8afx3Sl
91v5cNLX2tBsjAoFv+dueXIr7c6vvLEO2d7FD5h7xElOdjJ5KA7DFXjKmF+Jppsv3xkOjhYoAXmh
WE2x/kH8Qv82I5HVPkaY+ISdxMRjSxhh0ILPVNF7caDHxP77x3Yw7nEeI8yQxlDBoAy4i4sDp8Jn
bYDml80xx5SWK6Gqd/pXppSZ96YY0aZDhKLBPvJuAkxL25Jw0Ffzso8sgpE4JlEAeN64iYLpgoZg
h0ahCT86rMrsGl0MwWMo35L5R350huZi4hQCEFTDe6uD4XGCdQ6a6gQTIV3WodKudXzwcuMlm5RN
6/1lRA4ksM8NKn6sN504P7jjytD6tc9Aaai1na9HzGCh8GJKzuARJFRh98zWA3Zm46NWdw/pVTe2
XFhYI4DoLYLdBhaQPfRwKYOVHiiPRtbcaGjC+CY+sH5comMwqNjVEirTS11fVYpXL5pPhaf+RFMC
qx1WGXxUItAPleK9sGwQwn7IORr05GjFJ2e4sAeWymNMuZbVMDM/8xa456QhtsJKfRETAa41791U
HFmPJXU9tBnL8pnzkWuPbTotvTl/1TbyPIzzjd7YmmBww98wflcNlqDYouTxwTjL4q7rd7UkG7rV
F673lkIeL5I/WSBNGaxa2JPlCHEwv3faFQuIdTNzr/e26x/rb4RkiXkx2D+nkYEfdqBaeI+ZUZv9
BGMdV8r8XtreMvCUB49oSfzznxJ0rOBEieVt2qbf2AQnVGw+M3SwhAGDJiJIX1nnertrzP7gqPkJ
0Yi8ttph9uQR29tzvJl4QyAiiO8F84rS/HP7CLUx4AHUQXyzLF9HnVfB2+vWBUOr0A4Prfcz/DsZ
luL/mBXmRtO4yQIlQ4mAwpuK2zbD9iT2INrs8XQog72cP7EX7BqLeLKmOTjln1jdqUmFdb9AtgEM
FYeEiqd5cFlNgIseM6nWhyTiEm8TLVwYR8UzY630/K9qZ9YIRxTJkcBBC7cG0sYjXK29dTudM6Yc
ZvLoJjCxVATeqAEVfBRQcKo6XFxKoRRht41+tGP5u7aHFgnqf3jqrY/eg/7S6wh4QqQJxYqCyvV9
NrRTB4FcHVTmpLSAzbjWMjY+d96YmEg7884oTgPHyARA10XGRY/YmvWGXoPmMp7h13Urz6C9bkJM
FhEDwAlS9I3TIXbGogD3KbtC/tUNi3wkbIFa06pw0Et0dMTaQ+wCdAI2Fyn7fbyoyf+S+SeFrSt1
YEGSD52AfrVgVWASnKrXNE32kfFsD7DnVTilv1njEu1erULTevKqFyumTEnVJdFKbv86Ofrao/1J
wvQ97TqMf24VDYnCaSIfKYFdXuio/N/aGv16qGebwUN+gNeeZn+0eoXr8IhcDZ3RMjHDQ8ROqobY
q8zm2fR/xQAqS5pVAl3Dy4Bd8ENLjOU4tw+TrexwKO8R9g3hz8hvLTPwhizdHII8rMyUmggGGePu
UCNOLCSf5j3Qfxwua21xmPV4T40dLTS+jTUlrTEtMLogkNzgoHNgHEsna8MVBKPIENEF6MYGcv4w
Y2F8oTruStNfcROI568ovML0hLhXrKeu2gVIoDN0TnNJo2fM2/Ctr0iKt5PtlJ+njsn/ZIOLescE
G8Me+6u5X2YZpbYfvE9lCGs9Pg351edUg+C2HPPb3GFGV7PxJgXggOh16mdhPKdeQ8JkuWb8bUP1
68xxWfvawXBJju6T1Ty01yaHO9LEzID/cPUoTObfDcAByyTXrcWMk5Me26ehlZkg3w6Vc//aBN+z
b62iFJJMi90oSywz39lYs0p7oL/p7/GoLJJybQXjKR5xCTHzy9j/zCSsM8IrmTQRySKm6WJlQJuV
lrDJdBz+JjSfVrRVoWNOxnOOj3bZPdjerzF9CWSA+4N8iirUFxhyfpvlJaRuAcyosf1UGxhc3gme
4dxo+BZ8Yp4kNhwTDFCbdm6s4Y6GYM/wVhrWkUGzOs/YFfRQvpVNF6E6ZbzB9ltDIrP2VN2R4ezw
HzS66fwROu8OAEgW/cCEycWIa9CxuWVER33rJ8Fy9osrEB8WLPA4V2QcKkC8XaIeaG77qjlIQRty
hnhGsDaf0prjFTKTtG/y6TOpUfQOJYT2jIkQOSA5evU9363sjZPCTWQmZbBz90azwn7evlKT7xxo
XBoWr0lFlWi3C83N14KBeJF5znt7Jb6SgqNGzK9csTvCnRw+onAWPUpkh/o3Z/oYDPh/baR1pDFe
Rkl+zGmjqrZnYs0svPJ3mC+MBHJYTxHjV8IgGsCGZsa0zR+XreHcg2btg6y2ADpFvJzyR6tmEAmh
j7Lrn0UJiCa3bEVVAd5ElitXurjL9jrD0KLDdwCxHGPPLQXUXwQ0Q3I/J+YTBWBdwO3VseBVd3l1
AyAzuY9WmCyT/Dw+NzFGd9DwVArxhgHDVLuPOs7+cfqakHcMNZYEvDBMf2o3J54ERNRoHkGAsBHT
cn7NtuxKE96sLW9TQR4cmIyWFAbhecbIZ9BF8UF7EJ08GliSAzIAIY+ZOCaJ2XSoJiy4qWtHUgSY
WNYqUAINYCEHP3yOzCk+E3yTaXQFrnVDJ2L8qqULjVVpriwMLXs0I04Sc3k/pWr+cbodyGzlbLMY
QLvFBqlpNwqgtaE0Sx3OnxZAgOHSNB7OMGG/tYj5AZoVzKTR2h2a3ko/+eW7hyUgxGebMakNHmJh
hxiiVSsQZZBNupDOTOpAnS4xRfjCR4wY6+c9lD4AEfASXhT41AAn0iCnqkcLyCJ1xbt9gdiceNhn
r2WSHO2FUu2tVHvcisVwxawO1Jn2jYEImthuF0MZoS8LbPokAOQac2UdV33FvlEDkpVyUGJeyLaj
lwiWZOXpz3qHjpgqHpgZifGz9PUMUVaNOuJZpwKFIfnwGfsPztZ1cnSnq6zDPSPhYcT1BKgUAkS9
KpzqDU9MpkfhSpTKiZdtrHlYVzrQPKOM1CWMhSsA5FAxFnWio6RfiINBF4D68YBK8S7VOb5BCgSP
sgCdZDfJ7DN0srb+NfzhsUmtDZT0tdTCFiS1lPMI4hLn16Ixaevd5qfL4nVau5sZJ4N+cDdyP0q2
NDPXgNeQgVJx+Ew7okpbxY+9W90q7+T6Tz6DoQmaAeZujGV2BdYzpT9v7AA+lXvLrQIiKkDtnK+y
4FtHIgMpxKXqoTEVk/Iu0NAZHfHwixxcffttb02YxGHl2wJP8pbBymWYXbZ3XA5pUBBMrcPNQGhT
qWjLHr8rL8Hcuv8bYDxQibdRczE9fxkZ4R7NtqoQmqX7sEDPqQJPDSxV0/VDEJEegrOKph/0mvIE
E6Q5AMGE10DuY1ox1Am3ObdpdC8A854tlrowFHjyGxSZVEdZt5Fe3wRxsq9dh5/fvw4Yr4VVZmAM
XZxkgQmTrYJuooDdywSiPsYVokpnJCALwwYqmLlW0b4d9ekDP+0qcjn3/myPSgGOr062l2UsB1TW
PiVMA1mDDsQnm0Y71iHMoEJ4ZLwoAsisbxfNPPOV8Nibk62sDhmbMZvSAqrYrFimyS9IjqgEIh9W
t/YpixxyZmNcM+0Das6/Hi/eC8j0r1QEpRp07A6KeD3Exi6ai7fS3CaYJGr0AmRzZNAhrw1AFo0/
bSBVbzve/XdB82z603+PcR29pKax9t3pyVKp41TWAEMPBj7l/IlmF6bkhq/Q9QZ6bg5BTcfsRVvk
qJxeIt/8DDDk0xkZpwTYoe+0uKf90SNTQ0fTpSF+TvQ/MKp6+BPQGSoxhCg1dJEwM6ICLYbbQ6M0
fXiYHg/M8/18IDDQW0bQIDMyd6aXur2AFQAfb8hZoeIKoGO1/ks2hKsRSbTSj/cKBLUcwrVYRcpw
VqCVtqCmNUq2CpyfuM+4keykzjPwj3qy8c0shuIcgGC6HfgyZKmc09uhiCD7gqESb9mI63+Ezw/l
JxJPeBtgsAluxkYEudZUQLrIT3jzW3Sl7VFmnCVAIVQXUHSxiwSXditlxRkha43LaYfEB8BTy0iv
NXaj3T0EM6b+kPX1z3RKV7MfvJRG+NiU6GaLP5fv78fqY9XOC2XKnsaMyQHsSL180l2Gv3vD8D6k
ipt09wyx/tijKGVr38jWPnJ0WJS3XfyL1y0h1582+vS6z9dSvwChLzqUqTZ2rlq91WFBD0B27lBt
Rue3BKRhnbcxFtelvYXiHDmrIOjww/3EGop9iOM0AGey9QVTk3Xk37vIfIji+ElQfi/7K7trpdFK
l6TFWx8uHCgixqJqiysrlEaslysMPVGbNtZjC3fA2Vdw7bFmgn09L2HrbVuaibDNGC++NvE3Jd6c
u+sGxEXD1seCeALAO5aIXKUob6QAELaPhfNQR7BJURXHDmkQFRpyS3wxCne6VGxIDrulC/THIWyz
+PyE9cO56PSVcE05Rqcye7Lib6A8x70FTABhwCorCD4/vEs+NAc9uHIKigOqgwf0JYen1LE16X8V
xgqD8ol7PXcm9PIdahXQ/BmjffIVnQFyU4ZbJTM0l3etSIgKLRRh1PJ+0r3ZrvnkshcCudEw8Qoj
bTS295OLK+iu1f4E5eJJkFQBuTVkHxgnF+1u30zbCi4Os6dyDtljsDLDH8F2t0FW7kbX39gIVFCL
OPlRsHNa+oqONqVsnMdD7/xqA9PDgmRAvr1wFUJqu6Hni/3pPGhDzJhhfhBs0q/mFd2u1Fzyd1ox
fiSRgU9Dvw4Vy/1/GNlMVy4D9c4UBEdi6Z8oa6XClTqCHZGbFc9Xmwepbg9T5HwErATGttI49pw3
Us33ADBV0FG9vMtAIS3mBxAtXH7+qS6GfVr/upC2Pf3VxL2zAdqOkiunkKk3AEvJkhpPnDcN6xYS
LjPAH3MvXqgeY84e3edkZn4mxT1HBWNQLzW3Do5l6qvCDKtH8C0Fb/01Um38x9J5bLetJWv4ibAW
cpiKmRQpkhIlixMsWZaQc8bT91c8Pbl97WNbJLBD1Z+KCs7KNvCc+DDhdCgqhxH7FxTIzLjghA/X
ALknfr5NK2Xrqx1wCfLg/i9kuZR9LazEo2d/D0oqFGpkKdXl79K/aHqLDdPdCAXUsciZ2yDFvAFb
4yGR+Xnuy7NUC9JXEYBB+/fI0fT1Z0avfQfUL5pOwgIarCFu+E/MD+KoGbtoTe1POwIILycZev0h
ouIF9+m5eB4R1MbRoPhX+j22AwAA0imqm+FewHgY54JUJ7HOrn+VU62zGvwX9VLEoLKEqFE4Rssf
1R6IXn+eIcoQ+IwwqZx6HhI7LSI9TRoZofXItWs7LGe8Db6wkApxQoBefWkN8CWKN6ruyLR3BkXf
lOg8IYzobFxICdLkgGWRbQIOF9ol4ZagA6CQjF8N0bGC03xqDAKB7sd5Mw9I9JVNnDMUlk4puClc
qlLH63wl6OkWJ81w6914iSBGZAzkCMvr4HDhozR0NxkFXsqQW/anPZRXPz+NwLQT2n4eoDw0u/zN
ieXJ6T48Jn0hBSBn746alR8xEl8UqMU+5csOjbfV0K8mU7SWUVTBr+rcMuMwpN9CDhdqLZKgefyR
5agUlMwm0kPMggSr8tKQJUIa3zKYvIRFzjw+JmJIb3W0MI1FAw+G18DVlMNN+P2A646BD9lFI4CE
G7Cghm0rmaG8qWKSFpWQa+rqst+04b0hJJbxYwPiK0+5lTPwOZkuqxEkg/FPtHcJ4o1KLoxnKakA
37LkJ2731A8spBkybjx6fvoV+HSP3C98vRSdKacjSbJcWlNM8VXAwTIGHD91mZGBI+PitQMXoMOE
tmKk84PmtrBNzdXO6RAHBBjjGjIiOWESyPqpY6FEX1OOI6C5N5FLHj8gLgCNkMlmeLK5UKYoeboq
gEku3QWfke9mI5AASvgqwQZLXj6ZgFxKDANXL7KOBbFBRhPCpRjDT1NcZZNLxnffYvqCd5apUviz
5UhTKD0t1zrrhFYzMFCSvGU36f5SUhBzjKKGmuw5dMHgWRXstiEOlgXMt/cWqHeuoODYBOOTx7PR
OlQzOuSRtyEbtkKTz2HUCtFRLpnWYWJFooqiaJiCmLji/N1Szp2HJM7hvH0RzhycdKlAHM68GD84
JBTBufvjJOZTfBYGHTPXDJwdMJWCGLvg3cOopfTvzEqF+GL4ImZbKZxwkyhtvwpo4BnTQ8PQ6EzQ
BTAyfQIXN82wgc/gHjRiAr543rhMSBILQOThr3iI/KdSCDz3xZu+Sd+uftPwKrYgyGphqKqcYJOP
AAnvFExr0US5iHl0511aDI2Rz5Zq7kaD/U77Lfnr5J+6TrKwM3XlBcnzqO9IEUJrFZD8OPcINClV
0EXHWGC7MF53aJbdeWCa/YVzW14nBKRGryVaoBDnv+P8IfmOvpNbNiB8tJydq8VgwMFZkCgfn+S5
TIZ+KhOVtJkLkcL8XwljbQef6TjaCrO3SyiAOtrn1gNxg8MdLRSdXFw6R3PFQu/urac9c7zwEtlh
uZVvm3ISURRvsG3zhSPtM0Zv1Lf8KdWj2+UbaWx50HQ6+CRSz7D3UszYNjMYjXipWrA1dcsxQuQT
lD04RvSjEW06xVBTVDdMXy2R3f6GzUlqzCbY5c0H9qsuQ+dpXqTU558MSlE0k0xxzxEbOHvfeGa9
i4th6LkDme6O+Qp3gSOnTvZrRDiZUYV7v56ZLpyRV80P5wJNJ0qQqlkbza0LzGPX4i7YsIBq5vYo
JGLZM0sm/yI6Qr6dyXWqOmc5UUJUsSi7THYnLGmpGAj18eqRgoRy3SIpIeSEI5nayJ2NMomGQQQi
PBKMOVHNRcuHK7mORlp88O1kzNApbUplaTPeDnAXLdreU+OrbPf+t7GiTZkBUzMuBAU4MimU/j5l
4Gz2J5XhsLo1yu9ayFU5oxkChUzmiqLMz1cDt0oA5484n8ssYgAlVt4aj2MFYCjXD9IfdCE99Brl
ilRd/BSaShWhVs9lza84cBm4hyDxHT0YdcJIlqWo8XgtkHyUcPwk9JBS5wRBy2wP4nS5E4SI9avu
WVozmuUMyYQIOAR7Gc3djnSeQodh2D8EtQIv2sTEQJSaY7I1iR2ojnwuSVfmC7phs+9Q/PCAe3Mj
UCAPV06z2dpP6AR4Zz06gtSkygA5kduGutntdyEcbZ7Ma56iuWNKx3aG1BeQsIMEC6P6TZqDZkqX
pcHmAIIA80CbMp8U2DzRE9DitvalUyLOPXMp6A2WVdLSZD5piraq4egNebMUwbPFMa7fpT5uM21B
c2qPGXUguGy7mH0jXbAjCD1gni9XrAHQR1ykwzDLgpm1AfA42oWaoPrA1BfN8Gtr+kYgJGQJI05F
xzdXKZJ8WfGiy4TbH8irmENEn+q9xeI9bRCy6PgzRRVjYkDJ2C14Z7isEmhfGiSOcQ2XuEB4/L8O
svFnaOBUXAbs5R4TeTlvmMw2pL8DCGQH3NFsfSa4E4aekQJIbSL7O0dFk+vv6AZVsMvm4tOJyMnB
uRpX9NuC6lTkazClm9vU6txjT1FWZSkhuCsUPqIG08kOno2FWPoUCWrH7IGq2OUWCfLbjOSjjb95
9hyeUsgBInYJpKCOOeQqBwp+IYHIAA/iAUUKQBliFeeeQurGctbw05POpdv66jPYGggZQGXh7k0m
qwv1K69AiFDDfIUKzS0cxjJugkOOufBSmCw86gMxk4EYF2cjXCvM2pUjOwUvB5slAXfmUFB4QhrV
BOCFoFhyufrpB69Dfq7Dvu7QmiIcETVY017K+paWaIzQrMZYWeVvdspnVkgK6b0ghhcBGf9UTUiB
CJ9Fj6Iw2AIPLhl0LhqXRFWXtY2gAtAi3JMX2QR8mQFbPf5KbhHHqpYODOCoeVcz54k7xRoClv6L
CcCA8VIf6N0zJtNl5KonQva0YJckOyUQzx1jWYgz41DMzLXJ8x3sYtF45UGMtcS+bXBOgw38Rwlo
+YAd9ydQthpBmzKJJmb3RtL+wRWl6Kq6JNvTSZvIsnlauoc3U850ECPuYdd4nciQ6dy/mvLB1UkD
bFPDGSQ2FOO6UscPoh0ykDAt2k4KR/y/gRMrZOWz4vj20sITIU4lLh2z6d0a6lElC4+gbUKYJO8d
Ahhi6VgO8HJjzvwXG6npX6Y9LcCaH4KsRNQL5o+A7xlbjap6mAh1IQkAMYaiVRknGkodaEbMa0G5
ZokhWhahiuVYG9Yc4gRZxuVwlIKUX/UIJpR+h+EZBTRCHDMn+T7DbLegtswJ5s2hcymESKYg3lR2
vduGuw6GSIccYKph9ptQ9GHyzGi3AVJF/sQFcUUznQtuT5eFVVRXs60Ww67lYiSAedo7ys/sJo8N
1QDPp1RSE0HyLBK4XmiAJ0u5tkC0A1m12B/wfEXk16AEUvD195gYRFnPurW4YYb8lI/MgsmuNid2
SnnOz3mEgSQ/TJdfiqTeoP/ymW/yUZFvN8fkU+BPi9/pVztiXeDiV/zooDkWlE2FsrR4xKLhlLMO
3gVpujxa+dnDDCaJBGmG8BqOBRFT8Co7Ikzwh6YSF4ZTh+u6BG8SARzK/idKHXaiSVsmwD3ViHuu
YsppcpFszBP5q+15Mpiduw3BWOIcSywHaguxx0cDhOdKomqkH+IeNaOVyMJjGayDRNHtvlM2PlWO
CKrQUNHd0Qlw3dE+C9APIkCTBQAi8JITv5VZslFqfycXvu9u6XW0YXz2z+1EZx7UX47e7Aoardx7
S2JrpZAWNHcOA+icpxIYl76U+kpqlqzviTZUoenNLZRPyB9o6+gc5cgMCMPtZKkO/EnSnN1t7SV/
Z0hnkABK9nl0GPM2waYi3OWCXfvMAu0TiAePEJRC7WmaaHrwLuro4X0ro4Nu1q3HdjBv09DvA2yY
vcKkG2btLGe2cQkNgXyqbbpdY9Qnocc6sHkoXP0mTb46cECKBo6DInGpg4c/RVwxkU59Rhc+DqTJ
zTn0d7CtE3vtrvGlHTs7+yUu5UdWjlxNgTocY5v2q3IN7sc0X4xx/1dVw62XOBsDsIlVSX4YpU1O
dwyHmknjaPvAA6EqbVatYE7WvzgDGGuyBIfQM0Ly5qMFAhvwokStpxYz2W8xYdMnURd6gGKCghho
olNCnkwFZsNtDgLYyf6hgtyUzuc8pNsg/K5KFAHVLH2DtMXYcIhzwtHIq+WgtlnTUpyrpWkiYoMJ
TvdJcO9G0roxl0fgSWjdX6yh/RqCBEhzZF7YjTuKVpU7gNIefajSjZ8ZfXbeUlByxMrlOXJBe63L
eBPQKGAoZPWsYxYj0+gAvMf0VyvaU48ekDWK5OUPBw0XvcMRFqPDqVgcHcXR4GlreRSuGG0jc2n0
q4IKxJxcDGlQCV3QrtvQvgQVboXElLnKa8vq30yGc1l5dyZwZEdNLBBSY7Wgl8h045RJpmcb7Xxr
UhdwyktjybuQggN00EyjD6rvGlkiP8Xz4mWk9f9iK1h2rk0wQvzUugwoQyVBeIfvM6Cafp8LL72K
SDnrzWecsgc2HUaPyepO7QAnwr8yKM5Bam2BYm3D3+c2xpeW1TBxzXanJAfghBWC3AC3g/z6TrQr
cDsUNVh0uG3bY5EQ34G4X+O59jfxEgx4JPKUKOA6/dMRLUVoNVpghhaN7irMp7Pnf7rcHvb0KYhQ
73WArAYhmczi60IgdZSVxLs3zNB5o8KP3Vdt2moHpuNo/abwjV3QKUSwqX/HKl5lMGQOTd8wEL7O
f572pHZnRfycO+ym/mgykcljGTFircB2nV0eEAWGOmw5YBoq0w5A8Uxzn1ANOS7amQDSsd4I2ZCx
ZLKO76L6SNW+kuAiejmoGdJp6xfC/7X6bnAy0LYyHpegDlfD1EuAWhI/dQO1pZhlii8/+0WszsXA
L6UwMSgVMiiyEApqrA9Bx+WXFLQxCATj7lOYM1+pYnSFX5rKeC7zt2CwRjWskwBfX/tfT1FQyFA3
qwwd42LsCriO8CBY4+Pw404btQVVjKAENNeCXIJRSbdH/4kOr5tTDLYVxRIDz2KfcZoBw3KYnAkA
IrgvkdukneBoj8bgqXDOcngK16SXTNvhpZl+sxmoJwRtspV4axfDkw/3lorYvX6jyagrCHCm19uw
GKTlVqqFHpvYMrzJFCsmwqgG9LDRcbwdH2eAcRkJn3HoE4DQFMhrxLxgzi0HCG+qdO4RjwD8KOzg
amC+VVLBXAF/zHjnT2vDTphXejbD9mRBawBvxPFXMmWHKEU17JJa1xxDB60XLXUMbwk0xo2MRIMr
CBylwlFXDBfT+h7EqVzd6Gx6kg9cPAZxGe7ZANTMDbw68JEAa016FTJAum4uLXTpluWiV9rIbklS
l0Ru4lJk9A+DycDJi7Xn5BeL0BNkyGqzacGJPVzmRi6S+a9ONEtc9AWiYuwc/buDRQeNhTQ8LRUG
pVMOfsNFOQ0Bv8Lln11pldQYAFvvkYIyNjm+YN249gAdBcdkWfR/5X/Z89LTCvxk4j6QYiHh7my4
A9msEGZ1eOskyIFcGa6kbLSuQop0SbIVroqz147TZVsaRHfwHALznVrp3dP8VevseWQcn+qEnBNO
cDb3k86sXhCI6UcoSemNR0YYjCT8ula30LWvIvoUkXPY4FKCUk5xdGtnvcTSBqbCu4gqYBcMtvj9
6T6lkGTThq23Zi2wcJXwmxo/jK9S7hZMTGo8srvUf72JIT8jX5EhlEziyJcB5+YDf/CWtHQBMhFp
DsRXze3CZyZODJqdgGmaURNIx+WQkpVpuclqMpO1gPgOFSOFh7CCvVRTIE+GNb1IX8YLoQNZBNpZ
Ot+maJcuUYiD+14gaweGWEJCLETjEFIEATcMTHaQv6/FzAXnXCmLD42h8D0U1ExpNaYeN6rx1Ktw
6c2w1PEE8nUaQDLrXlZ7X8XZD5y9MPzg3QTA7UggtZX8prg6zDHhUDjv+JiaBkBVqDvKn74ijUvd
Nb1DsJaOGorMV0aik4l+lTMQrbMNriFF6EStZqfdppnDjS5yMuddcEAjVXERAAWzfiNaHhWVhnS6
wfvE64T56UDJxuqIHJuuM8hljrK/nvjeEdLHBiKux9pJvSvYM+ifNd8UtkGMyIGr17kxY9LrPwV0
kJqijU4W0cZCxbv6nRGwi3wCMeFRydJSG3ctiOzQvHQE/dMgwiQJy0pqBsQvJ7+LPQnkpAdjKIir
8rl/RlLy/G66GG30LOinAMDUt3FbSE8romwmE4vSjsodHRWXLRr+Eheh1Apsw0yZn0WS4zf3HA5F
ApfoMTNqZ46mgN4d0ZE2y30XfSL+pkd9MOyUKum4ARyXGkYb+heDlCCPWkFl2ivYqc6zDZrflN+p
Bx0u7LsOq7VsfxpznRdIGS3tZKzlyBUZIIqQbsIXS4NgI3OMKPPk28hVoifdNqGnVpAy6IG3M8Z/
NhcX1l/gc8q3zGbQSfkviXspoAVhk8/UIkMV2L0nflp19szqfGEoFEWBn2yNAoQgItg8eZ7q5s/k
0J335LCU7ngY1Atw/kSwOc+7zcY/BTvKHIZVYZ0iFrHFcQ+YmCqbnnK3tMB14c8BL8Ui2uH0+JVO
kd0o5gnHvNDWYTiJRub0sbr5jjyL04yQFfCkS1/anPxyAFQPrkIAMeMmoo+xmbiBSFegHInHX+Hp
KBn94eIEJ3myAwJxXk/M2s6Vm8j7Y4BHQB10RtLnyAIng8jXLha6NAtcPeTKD7jyH7lVar8kukRw
DllTHsWof2r7AUsDAeiMQKz0EMVLbbwKuckT1rDrsj4ECKSCZNbzxjb+2TiLSxahnCGMzxEAq3Uo
+MjnkfqI7BBhwHumMXOosXegqMADzYEZksHdwa2ZWzsaAnZaOvwgdAboxd/fk+yPz5Y+d9DIwnei
3YNr4MK0pvakB+miTKML91bD+YqOjcNUTQr00vpLyaE/smCdxHuS+pFrWlZYPUWnHL++dDzQBgKS
sa0i/ktKOZgHd+xNCxaTNGeG1Psqs8PAKfmICZWT7Aa+gJC5Qaozf9d5ozSv8Fj4rvEkWrQZX41m
j4gR3HNCdVm5CrTbScdmU1CbBwBMIuJxiGAGSfl5OJNpd2qPzoZ33Ps3js6G+DBMGK2KetUg59OM
P/LewEhInwi+QIHms55yCkEW4U2coEaU72akYivhCfyYljj8yUNGaEFNRD8CMYjHSH5g9+VWqG7g
2ymV8fvQ9tY8Pd3wsQ1hAaHyr+O/Aj3RdQtOQJJI2NfHkbxoImN5JyIPEWjX+JHGtezfC/M3nviT
er+mEy8DaxXSfmTsaQiF3sPuahVXizWXmF++5OBf2vDYbtNsXstdmx/H6S5eaVKp7zEVBsPDSjSB
c0QkBfcxFnKjK74EQWRHSPONbNsGlSNnT7kJtBwNjBHDAeLVa4dd4HsjkOzsbOd6vrKkMDeCD8/2
ruf7EZEiy0tVnSW9jtWjBEouAwhJmvhMD/T5x98FFTWQWGTesGFRoy0tcdEKrUQrTD1CPFsPfP0f
NU2Eqsk0ne4kYIzcHi6iSwHWCkU7o2QRXRO1t/CPoEmD4T8JdQ2LbVW/DtFiJaV0ehjqd+ZEgE4G
IPCSKgRIEP/NYUpAWsQ0S3OuIplD/sHoBxKrV2AqNVm+/ATfvinzXY9oDLl7hCIqwIdqZJhirW/c
6Mj5yvUbRmDjmuTU7aXeQXAQcenAxRV0jLqOCXx8ijmTYi4zYRJbCA3pDix+j7WZYxOD/3HsbAOq
YHHD8jAf/7zgTKWxccNN/F94DA0eNNUhBRuoSJroCPSiTHJ9fcl2pzsgOjRPu3JRaUf8HE2UPBtF
ffAn4siHY4L1Vsl2jr5LxeDQbCdKHPdHzpEMpJiJuEsfP5DQlB7Ongp9EOsiJF2fWoh5nQzpUZai
fjRwVilNthP8MStB68kZzYAcPApW8MaaI49VwwUvwFubuVu5SfAdPPhFvilVszgSGJvNJAheWcxE
JMXfkKsjVBjfRB+DV8rdgSrHHue9wx8S9NIDmQn/g18rLmA8XFNe7+mF0kpdN51+Vw2YFk6CaSTz
CZBFCjRd1U5KJ4kFpQ69QvPYE12tEzhYBAdu2ZVg3dRFHP+iv2mHX6c9l0myKQh24qIRokTWg8un
ZeRb6Qdy0IxkBUT3iHCM1m9RCEdAjogSATvifdtXG/YWNScFs4qcsTfwy0Y7xiLthDG3J31NW0Mw
tJiSYUGA0QQP5aMJbCbS5aneMkkAmdsbIwdwUuBf6xCNNhCOjwsPV3dGJgvgKkCjzrZvXgTxAwab
kAmIsRMCTnoh0WXHDAThoaDDhWkzx2bZhtZH510qVApud6BckgdMkhsIMwVbwhzAhNOCXSzgsoMd
uM7zf8QeM+B+Y3K9AXQ2I3pPygVmaSEopPOj4SH1lx2cwdrNIRcwP5LfirrgTKVSkY2UsRH9eBOQ
GNK82/xI4CDadZy2nYxUlUxWXx1WTqQRDXOZMJ2DI3vhvDVBP7gSSwJI5BXVlrpRicTgGfLSBgNp
FAPq5Kl67FTSbFLKitsnplw6m6znqSa/UtSnHIVGbX6KJgVItrDQ3rvGj9A1vLz0F0NtyJ9n3ABP
0v6B+pYmymA93yAFRCbzgGT8TzzQ/PCbO3aPFONangW0mlTdXOCeHHLNzWJ6InWqhQi29s9J9F6F
vxkYCJgmcKIJ9EyZZhXEr0W/LvGOY/0+tvVRoQb19LtQJ8l4FuB8mkxmi7/HGvMwwP0YdRKyUrqH
DJYB6LABP/DObv0jWpNkPrpqsDXb+FCBz/DOWVkKjT35G2uXPUoeypic/UZZK4H9jE+PofCMdLj1
c/md+b+OT7UIaQajZuWbufkZwGMV77kQh2j4KxgcgqkWX2lTuwzf/PRnayt8hMYc1BjlJZGXFnGN
8E+y6TV8lD1ggOiXl5mIeAHH6zHcPi4F7deJTxNVWtLwQm9yXT5aPXPPr3jIi8BBMYyVSLypZMke
VARiFYpAMckOQI7zp+1Adi1EkZL+yr/Z4EroR3RlBMxpQk/K5cJqSqjQNoZ1kQfaW/oi66wtQXoX
xhYSZXmk1JlAraWiG2N1gROVdEGyLxnGRZxYideOv+OyfqswW/h4Q1PjOR4fiRYAj5rVrZKUQEuu
7Z54EOnfK2YqkTPrUW6NDg6B1cQoWLlGpNhWSgageDfZq5wAltA2ZvrCbbtu6o2h3gvgHedd4kfU
4l2fSOkFYKB6QmOuc/1yutfKW2gpX/R9NYSAAkVpEHFLousTAuccH5FpbJRmVXJf8TrwuOopaaGc
p9y3anMV3sEb6i2qZGF8Uy1aaooGkfiaxuqrKIRA14ObdPr/5clAa9gv8KIV0qh4bsW5DxGpmCEq
ItTxGoKHdg/A6VHmKGAkFOSCysqtLL/ldQGLiT5I34RtuuwqEv7Q71j3Dkoo69+lbcsoFFP/hQBK
xNlE5OP//ZL+S7TfYvOnfut12CJuWCFlDOptG+TfRlQayW0ttIPs9t4JhHsIPCY5T+RQAgiD5pfc
XXLMEQlicw4g5RhDrHT0cwQ1b+QqEqpduJ34pCmHkmkiTVV89KUvaSA2UkWLCzxRsVjl61rPDmW/
l/dH3cYgMzAdE65HsKxZHZm2c0FrKjALu712h3WsYS4HahEjiDlgu0rwULKsMtTQnQaGqZN/5eB0
a9c9eSTCvo15cPBBHnu4mK7/knNBesIaAb3TdhSrT3SJ4T8rYs6xCTj+XPlrHqhUfVwsXfXqOm9p
qO4YAEVcJU0df4NOgK5K8rDqZN5IhSfkHGmgJZU2sscsKl/knZO6JYaKmmcmLCz/pltfeMrSQysl
k3uG8KoQPuzUHHXcOROK8OSH8pblG7TmlZBITBX1mkNbN723grxYwk8EiJL2UgXE5+hHh6E5Z9Rv
FgTcQ5ykgBDYR2Psd17y6TH4ouALowkR1YQoHeEBFRUTTrMELMpAXSraDIupJ9Q6ictmCQCZyJ8E
Dff8GV0iwBZLPg3uAw8R4XTUXSION+5juapFACj3YwonAO9gc+RSmsv9C8qFw5ScsYecgHNUCz56
0uFdUyOraSJjUl8C0KnxdKb66M0LiXnCNLv9c8GlagOKZSbSfr39Emg0aBArfAmXLYG8okIv52ce
qmQWMGxhMKoPgwQHKbwpkqEvKR0bwWRJBeCkGGuibTMeh1e2P6RscyB8Y9xyyZDL43dDP8rugccT
MUTAItZK8wCi2fhvnH9KOpyRcIASaEF/kyKBPktQl4FILAwHaykoKAQ721jP/xQFfXcF6W99yYsX
SlAQDI20iqL4YIvrkAEFxSJdjjTE/Dfbj/6E9EFCzXQF6ItyVOBu4VJFKctK2YbMBG4QqHctuBEf
mkQdorsNaqc8qDY1HFcNQWlzQtsAEkK0YSxClhqvhPTC5BcyQC4GsrEqWPA+fBE1oKU6V07EnrJI
8B4+WZzeuVUR6xWT/yItmMbZ6zxirDz4uD7VV5XBzIRj1M6rGYufWEIEI5XcK7etzhApQnxFD3O0
dvCs8QHrVYDV+DcckFgwWzmNEKZyvD6EwHG2H+tsHSFnHdT2YpjEf3kD2R1gjvWmgzyoakL+LzbL
ziVFovev8tAEKMiFrkpnKiF/6QO7Ny1THj24TgqnkGyELBuWmNAwfqPYB7xBnYXAVVkaXIRymlGf
iamHxAKp4A2OHrXgesl/QUzlpBgQDInRGz/ZUgEkt4oeA3OAdXKDfDIITNmqCCA4ZwU/iZw36g0C
0gBH6TkJwaarrRxiwSl+5dQxcs5o+oOaot8ct7pdPBd2dpC9wjkrtbn0AGnSfFb0Hd5Ajgh27Agl
URUzhZQrPL91qLuYebkGRRHgSdJYOAkimBUOWUAWVGZ8b6p+Qgg8NVuJEoMgCqVijaR//k/g8Zct
ZhjEAImQllTChDBx9CAgBBAQ8ZJr9i+j0i294wweKYfyw7sX2ExvjA9yiM0AYVQ7QcRcHsMCbEE/
FKwMMEQRIIAUB/D1dZaseQxS7JDTvvOCAh0LoA7xeuoD+1UKZd+o+VH0wcFTxQBbTyPCQHF3WWte
AiDTPv+TBs8l4wLs8lqN2+peNYwPh8ePNHUJFr00tBQF+UXjQs4bFqPKHdyV6lrgKoFD1LHeDoTs
F/ab2gTniJq7Hf/KIaVx2pXx33o46hYBLsxGbzYSgxToaKfE0yM2Fo4/GEwdrSqkesUMTjWIl8YI
2HqjcFCqFxuJV1O+u0G1Vrd6hQKy3RcaavYtK4l7YMJySo0SIbKg37IDIoWabtUqTAGv5+RYiPOJ
0yQYzJPrRvSG3DxMDVyqLPi4ar4tXRq2Kntzwv5UE6876sHJZkaTXYNU/VgYzfMUE9uk8buJhKYj
WF8T8dA7W9NCMaCHFyk1ubDrtn5NsJZU5KWZ+lMOO8lQs+kmN6RJmTfaLPAsXNfVjrphZKGTU6Vf
oOkXtu49OcDWTln+BHp14AMskdkxEuzqgrA9lkSx4ns+rjvzVubIf2myRVFBT85wHq5HuMsZMVxO
tnr0l+6AJ+pO5mmglZWCVBTmdcDRwijxOM9fEmdcJp9qhDbOJyNil0MTl1SIcTPQn1Moj99hC6VT
FwvpUWWJCnqmtB2T8dKtkLb8EN8rd3JRt7hQYK5Mnpfo5zI4hoIDREvBerQLW8KtCSakSp9ww3Cj
Fe7P0OWHmasomv9oXR49qf/UxDyoxrli6H2d2yvVc3eiSteYQiCQk6aKdQ5n8qMWZlhGfJf6V05h
5D909lQ6ElWC3ggU9wt3aJRSRjCtSeRRjUUAKNYPHgV3AFoRRG9wckHwqF7leE/aftN5+sqIsDxB
TWSZ8qROxFIVqKBK4KRuO/g3Wg+hN8j+YdL3Vz9G/89NJICxBeigVwmSeksBSvNnVBQ24YkXJwCR
DzCn9ox7opArNyJcU2Pi4oplYx/b4gdXn8M/UFmEvtljfiN25KEJAERlSI8kk8xFuinVDjAJhksV
4feDkjEujkJKWnPRmW2hesqrHE/KBPRZ9t5rZbr9U2TFK9HRoAoKpcUHXnNASmjuCW8gfB0aV6/l
8cCdao1+R8UmGkfgT7FGWP49pYImjpw117s9AiLd/ScHYdN4zwLGCFLF6TaCuwc6IfDU1DYWC9L7
6THtsn7hCGNVFozpagPiIXiiOsoDyjsRrBixh6uFKd053lsUNO98xIQIheB3O5qkhFv9mQYcTmzA
vpGHF9lRM17sFG0gnUcEGu9yvks0jaX9C/xVlJhvMaDL2DLZQ4dV1haOjRYQoct0V810D6cp1i+T
x1IJDULQV/xOcsJ7rP9qmr7us+StdPRV8gHiDAxueK/Alz7xCrQkcvZZZFs/eSyrKOtWKXA3GI6B
rkkCpbmQZXcgI6EIsxEkEka1S6uGATZ/LDvaOOSCJW/cv1IwDvR8D23OJnZCFqly9UClQuBcL52O
En1q0qI3IAg1g0RZdINb7iriLrlfMxuPx58UL0ZOU5+PMpiASfVcOkXurDoZ61DEH1COB01JTnGh
oWzqfeo/59wNfS42XbS+LAmUpRNkUx49S2qFCOO49qRZgZ/NsW9IJyGnPfeYGZQEGRkLUQxTknMp
Bn60V5VtyBEnzXId2gzp5tKAOfNvsFKM3fhhyrAQk0FN4sR0w33RWeWW1fegdwIPyeR8qzF8ipHT
gaGSf0ijlnMtXAzqZpiqLdABCqs5vxbgZMjZdLBgwVgrosMFfmwcjYK8IDjGvQgYlofZq8H7NYkE
FU0jSf2Ue+TtU2xVChYrqWvQgEjHVf5yoleEGQJgDK61oXIDZhViL7G9s1xcyrkgIETF2chm1WTN
curQCCqCfzYnKsxnozS2UlpLwSWdtBCOiNDkMQq+1ZngzIBBydxDOsl0g/aLSi2z/AUj3WlmaLuo
Y+foEAz4fbS9Zf8I4yfxgTO6FVnhDrpTIoekroo4PpqBuSacsNlU7UXoZsJKdlgxxWhA+Sufn6ZH
ojbB++TNhlT7DgFBD78mBzprSBopQbeJXl1A/hBFBen6khJDNPvdcVR+1JjoFQ63utPeUd+sxfPt
jsk6oMqV6wgSjMmXH0lik9QBeDxi3eo9QiaqN2hOQaqEbKYUE+XBKugIAf61TfsPkj7Bu/kIYAnE
QnmQzENPnMT0R+1GhD53IbaF2VT9t5ApIdQ6EYi0SPxHEiI86E8KEkaTn7yKV8nTBhJlImewoiMK
BZEoNjpdL4oFzhnBWruOYt9+GW3GklhHmOPGgfhlthIcIddKAoCCKlwgPdQ1CqgN/KwUT7TPWPRU
QwOD90Xe7zIH0Mle6aPVAmOhKPfVo03H35EfKs4FxfzFoTBb+w7SV9RTwPpCSEr7h08JmSiDiRHv
20xYAmH2sSv1zLw7ip3tP/m8y9w7eFp2UscT9eAWGAKRWy+Z9SHCPk4sOiupo+BCRkrpYailPWTY
7AFyhdbSaPyd8GMajtWor3YdHiNeRqehmQMsh6lkuPwM5D5zjkCp8HWRGEhonKqXn7IzOsdcYnvl
tOBiDfl2ChpUfB+llX5b9nTBxC7os6n+Ywoq+SToZ7ilWQ9wmHVAZDaP3Lewzm+aqd8J7CKLvUrD
XTUna1V3iMwcNgrHrNhWRgbshDTtjNHYRkG6SrJuq7DVDdDZ+hiYOcEZqzbUkE+x+3rYWkydO6VL
pNL7a9X63W3Sl6qxNbAKemm8W3w34yg+SWpFdoCL6kkxxm09DpCDdFfsSFPUK/a8IQrB0JgGLv1/
W764PS54IrnK2PqY7HAp8La8+w6XqGWXtzif1+SEH+SsZ4i28AmNcZFUgUnV9xwfUkm1fOsgCa5o
qBQs7ksFSYOAfVhEROYYYn5C8leNCO1U7gC5VlAJCwnsEx8DGCI0doxz0aRSgWTyuRLlvUS+sTJR
0YP6SCiruCLLySCclJBTW/vU6ESdksAS9NN2CeZrv0uFhgNHKiVxN9bxzBgm5ZXLEKOGlD6Oia0P
EkHxTlC0EVbmmGq31DyCrY2l/D3BTDwf3HyGTCkWfn5tkMT2dr2c4nPdXiBNnNF963Buq2hxUdG+
1wAYeqK/9jznxiG2K9kSnI1pdIKkQl/JzJReP+n+CT2JSJFlN4rENIEczAjCKbZWnqwS78JUwScW
lmsvqf4btHU2F5fBxVt3XFt+cWKaltqhiSOAF+3C5LQEQ6JDtyZGg3NUxgxGpDdHk78v4FNH8zWI
oGrp7IXjlcqZmKgM4ciNxxFzkIohXQ6vzKPWyXROqWkAdXLXQrJ58K5TGJ8D10U3tHKYbqQ45GE3
pn+wNRoPgai4P43sYv3NjRox9DVHIUtRI2VBG8UoXJlQCt4YeRh2gG/0W8e/JARTV9VkQByF3w9r
FH6Iw5JfPfmr9O2+J5SuVqx/HEd4ZlC3BMZM+DTFV/BkfHs+Mt/qYQtW2FaSt5rzSQVcdxIGdnEZ
CCHt7ioiHATlNRFDqBOkBAM8YUbB4ltNfy5hHVB2PegVqjQbT3UPWjNFGl1+s8KTEBv4VF38UXhl
gHXkPjTqHw3ipkjz+wSWNwAuS8PfYr5yoDl1UFYia8iOOMTea1Aeg2wkVuwoGl654oJatNECPiaU
iS6tgAclXjByPkRewyxo/VYUZAjDtaO0RoaC8gH96oslcarm+FEayjb2GMfqVRubN2RwnzZJvObT
Jea0o9ewQ9FKBi/cPTkZgIw2BIe1nohUJFLBwSEDUtplB8wLmsUHJQAs0zagV25ymciSqzyGLC1A
fKRh71JmVxMsSi9aWtvavDuwyP9j6bx2G8eWKPpFBJjDq5WzJVtOL4TbgTlnfv2s8r3AADMDdMsW
eULVrh1yruM69fYeMxkNJAIvI0KVEdpp/rGix5ICrUGnoeu7ITBPk9suHdqNKbJeC31iDOgwo0iM
nVA1XHgC5PLSy1fQAxr7ShYzc/RwEaQFTt8/w0Y4Ca2B5tFZy3THHfTbnGGf7HxZpotrFQX6kKzd
dEvr7oOWdML546xnSr6kGAjjz1b3MftoAMvQGdDD2yoKE54RxYZc6mI/l4J+maZ9roc3u/sSjhQQ
NwAo7EBRwg/Ig1PQa5aiwN9GA/rgXqKmfbWj8SWa9sWidZttImgnx77kzBrNYzzpVETGOVRvof8O
TOdxZ8s4pmaJIvHkhcu54DOQkQujNHE7sPvoVLnNyXJ/1Ew0kOiijPGOP9U26lBK8FC85kItVTTj
zoGxt85brmEAPB1CQG8d7eYrI8fFCICECDYoYxAcfkALs2Bi91q7VDFd9DGMiFxqftN9EUgI6OSC
HYgQICbnN4H8ljCC5qRempW1oxOVBxVMv+P0DGIrkJmArCUqIwMIAmN+EtI3tAVzRroYW6epjA/B
c2v1XxZTIkSYJnKK04qUFlL5+bEf61+h9WnFjYa5BoUp5kMcXGR+ZZb50WE8J8WcTKtmmpgaA5eh
x1wv3/oVXipYGdpsTXXn6e+msi67t5Js337tWMbahPAg8zUTWTQFkYANRoD82qx2JU0j9ulzSHMP
6CU4mkDgESwWqflzDGnHFM6LdSGRsmjtc68i5mQkU3FqZMGt6yZoUswXdTIjpp/OQmIGsYDVBMLx
pwTB/4xzVob12gvjPCk15CfIhRfDaUXcVOCKA+1DZHGCWwKZzsHAcLrk+DeWM+gT4k67mmihYKDi
2YEEGBcgPVCvkwsYHl1tuO1oi6iLYggQsCkeDGSADqTWqYH6UYu0TUNRTh0gnVN9E3qVxVCdSl1a
cTomZh7QfeA0OKCkwUUH1UYjGrco2X9RX500W134Ln4toC5g78wb3fjZKZKliEFJmmcILHYHDFSp
wQEr6J79lFEIKwFQnRZChfyxYFY72hAU6jOD7zI/U4ki53iIVbJU+3+tIsM2cdDkB1G22A4KZHUR
Y7sR18o+IhjVx5fe6/qDVmZHgJO1heIzKu55PSwEThLiBlX8bL5agioxpHO4CkTXpobJhu/eBPWx
BiidzGExW+HZrZ7/Po4GPLPpDqtljEstvtpAFjw0uc18WxL/fsVFqfWno1Z99JQyvqgD2ZDSIUg7
7svqoUzUcx0nFFXSGSysQ+iSHP+3TCd4FlxUtA3VUG19puVZ9ytcAKnT4SYh/wG4WGXZN0Rpud1Y
fL6YdgNWpJZ7w5Zsj/r7r4iJfaK/9WVAa9yil6JMcBiwBNAC4qnd9MRfVsqzAX0p0qGWo98lTpGT
zuYPifBYQA2gi4WytpQ/LWaIqC/LrkxCBGIYwahqHIzEvFhmvB31tYojXewmR7/UEVyfPAazso4F
WWNN8lJdRD+epW7/p5dEtliUX9GwVPH6BGyCufNnthDjP+AwCI//LHfBsfnWYoNswiejEqeCr0IP
ciz1UUxbMR0S6MdeuneHt0aM8fri0DOA03RCYI2/63Dhsz5Suomsw1pTpGQQsWyFolf90RpQTGCF
xI4Xbf4vglZOmB/LQmYLkm/ZKOpRih0B4QVwhGWhw8GXmUJsl1towVcsTc9uoT3Z5ufoNEubsjKZ
SUa0u2U2+ddBGTqGutkyNruDiTvahFzBCr+rinItwKZWlxoKKtHNlnuuPf1FaKDxEyKq31vtojac
A8D33RvrFXO2PYacXD59RKGCFSyLQK96XDV+ZR/XaFoY8FtYD5ROs3WDDxlgOTLnmZHEoxoSFZ3f
QfdNuCz8p55kA6kbqnHeRnF1xiJkrzzGjbaPOU2JC4CKd2pYEr6bkdegXZzyE+u+52H0abUuenwp
qpT4jNb+dnKKQKF9tCSGFaq58fqTgdRCeWQyvneY5khrLBRSHUGNnDXyQim0hLoWejhm0YnYibvp
9fZZIYGHdSMDt4FQhaG2DxOxqiV9bjR/92AQg0KUu8HsqKZ6Gq5MppiCyG8Ko9dhS2CQC7bWU19F
k7h9HZp//BnBwHiOyh/5vIN2cZVtPGf/chz9/gSZASFKHOf9lGyh5hPg52ziTmyF3JUZvHdqtpFJ
YD3aXzLGjlE4paV11nEuLW0fFGSZVqEINNa9WpGI2GK8lG6tCc4Saoqp7w9uzJWaojNhQzj1W28H
PzKETyv4a9S/4shcwoseiecN8qdqLm/tF9NIhciari+JVskfUQ9ckhA3K1SQVPOAlJghucFGnS5g
VmtfL2+UDnqDv1K/6EcS1FsUnBwGYDj/N/BJ5nMVYWjnEXLJIpcuk1FUUf8KHVSsCTpl5cAfQmtx
aMboeeJ+15jJT37y2H5lvbdri+c/Z+1sliQ+bEOshHOTKZuKS3OCRfJTw4Mf42A1I42B1/BHPjcv
4R1rIUZj3amn5VaDt8hehxzD7hhuylFbCjjFy8ObeI4zoCtjLwVbZ9hL6fWQLHFn1muxHSPeTrWp
FLjzwSxYGEz9fBrUWMVRYmjvggPpwcmy4rcJH7m+heJrFpt2tm/CbrDwKprJB6N8QOcYc0ug5yNJ
BJdM2gAmEwqsZo2KJ3REa+At7YKh0nvCFjFJRWYwI0vSMKaVSAgGtMVUCk6+K200q/pHApWSnnnj
aOk5xTDaLSAqJJT773HlrvKpJNXNY1TC3UndwNREKgsaOI1u0qMgHYWpgDgLvANxioXpTOHxRVXS
DzAgx7UG9yg3xWvb/8xVbRuCkFQBfB3ygfgUD6igUV8YMGD+DwWHrVaRNEKXUv1zahJ6uHyZILXt
Jkr+jZTtVnHOofFrabqt5vyQ46BiYv0Poh8Pd3UeTw0CUAsvNT9X4ZDvdFqSzBegSODOWTdAMO2D
Gs9Xh9kYwkwYEvQtEZKivEf/bS2kXOkd5e5G5XbECnC01TdfARQ2cAcyzJzdHRIdGiKL8ym5mmf3
LVQQn83Oi3wUyEAWoK3Ck9hnzo1RDhQXcxq+FGNotqGYfnIrt+6SkSDUPGa3uFxwkUH3k0fqg30K
bNzqqHbwumD3/akXB3CtcJcCY9klwcnKk9mG726KYKA8JSPs7p1H1xNrK9UKd1aXHV3fPTdB/oit
9lKqIVUDbI6wavZ6H19OTHd6xBN4H88/E8FqDbe/bc4Htavuc5W/48PX4uo5UPWKdNDww+9uat6q
al932ROmYBlKUq0Dki8je4EDhz6UHIWusDp6BI61HSHxM/JvsXfUIKLrf7X8NpiVo9wINi9NZBeJ
Vjx5OYLdVuuWacrBEe+tQfvLwwg5ClxXOenAUzzEBEp7zGSqDaOt1Ed90kDrTpapxK94Wx3JlxOE
CKfirfwGDt2hnuGNRyscgoVz6F4S9AsUzTvHyCGVw4gypr0YSoahAb330ZfxlE0nxjgMnACpurmV
by+RadOYPVYTMnxh6IjlAQOSwQ+WATCOlo0Yty0zLg4mDsHkP3D5rKglcY5EMOiil8m7L5yvmW4A
H07TV5Hn0JXcB1S8/EzsThee8+kG2jqJ/+RGUug1sMEi4z3AYQsY20uIWlz7DladAbqbmtSO4IZp
2roJT7D1fOw6uaQke9GnQROPPkoYwFbfJ62ewdrU4jGqNZRtztZScWOz1fitr8vXAEM7gLCDa0Me
kD3C9lu79PNCtE25IDWWpAKFwsZVp9QhiLwGHekMLk5/obPX8ms1B7cJOlAhlDuIO27QbwvhkQMy
1WSCaVefj+t99TyVtyh0n5wJlwlEjnJuyLFYyuCpcvUv+RuCHHRmuFW4NBgLhzzfIlJeUuT6ZJ/G
UuJTCKfDg+mqW/l9bMKLwuhdqZ+Ebe2g6eKAnIiZ6z00uH+GVGWkfReUOqHiPmNHMlrpn5umDOiH
kaKV+rQx051mB0c0vU2vLBNEgyLg64xTZDtrVzNMPKqHh8pmAqPwEZHBBHta1Q41ww8kkNdSc07x
/J26hBdm5qeqdss6AUS2gdyYkWRUo4F/SvWvIdpqrUq+VbTyRtJMy3zRK4dRIxeoWSn5LiWdj0GC
TypSgEdHsEk05ymB2+YE5rrukv2c+SWtS8CjCg8NGpF4+FH7ZgtQDe21DKureLB1+bsuaN9s7mwa
Va1S1iBHqubeqgyTSQRKTvkj+T4SMoKTFDZ+9V3iMsLBe0rL+WD31joppm2cV2uDMd6k/CXSiuma
CnibxeVSAsYdZvAWL0m3lB3rLKZ0Ef4spoYLkzAr3cBZRTUTBODOsg9Er51tDQf//JCc1cLV1/CU
7hM9dx5WjwEcH79HbuzLiInOxbhlGpIMPL6LEl6580JE174t25fRAvjH+rIKpnNVUErDOEOtVX3p
DTbtdjn+CFjD9RhzuNopzsogWdyO4j4a66e2wiF0eFPdcTkyQtWjT9Fhm9adIXyJL183w/vl4Wh9
ulCzliwviNLofziSRnXyFhiJLyKHu8XCuqmt3EddJdfZSg9MEv+MQBzcVKoquFAq3vpSPGmMdYdo
18aeWUFfUCvhNsYRkWSB6kWZevy1YFIw2RqoTckO2LWsQLkNnNxepgLm9NZHoCGtA2guzDvn61qh
u5nUtsWBGmFkmOvPo5//pKG9U7OTMdkvflgyF5qNLW50O8RrQXtANLzohrXLr1Ikl1BNzpX5mSvk
VdmPkvszxcT/GjoHeUZE+qzjqQZ2LLdIxBqZOv9gpDQf1qHiXDHV/FNmHmL7yQndj9pG2HoCRIqo
vGx1vLse+jLexCkoQzsxCqqm7QDLOLXfZ2MT289h/WOv05bbAjSqNC/gmsOYb/Jy2jmOe+gNYz16
w7Ecu++week1krqnK0KYydc4bQIZDCl0oaU7AYmkW6kGutx5LLfNl/sUPYe34NtjdMQR/Eoyb3Vo
OB1Eh9ta5pek2dW6d+2c74YCW05qHZNAOFryRPL8pTEZwEFpJAjMrwhVcQ4dzVwMz0+3jr5trif4
q5a6RoW3HOth7dWPPmYSVndUHfVF+m4cZUsX7oK3G7JoV541HP7Uta3/NiWuYg99dRQ8qh+ehzkm
995ct92ZtPI2vmDPZTATF/2wiIZKep9R9/CawJSqeK07e8OwfyxQd4sHKUUgZAYGmsYRpJQLurB+
9fLi2zdhDASl8ZgR0qTYxnvCy4Kzx1WKS8HR0d/0sjpDwv6j+3BWlb9CShtj9gk2heI15BhgiDGv
wTmbPeFRvNKO/tqaxIcUZBfrsIuWTVsPFGbSCI6KtKdc2Vo2uYCypoa63Dz53SNpKswLuxBQYVbO
qnWc42Qvgms8AXB+CCExepD6WC55PT9TkWKtfVQjZ9+pPAa0O3APK92/DB4XYbEorJwQFmQBY4Wb
o6VvxMGNpluocPnQEQ5JgV2P52b4SSCIwX5DIs6YCXtyHANr/TA0+TEbWX1wB+WKHa4y3mZ6I8Vz
naxUfTzGOZkXTPh8ugS7fcKhZYVgUn6SrHQqcCy/XcCuBtw7b3Ar+xjT+AJfdF1G/j+ec5ln+8F/
xtZ/HbpIb9EIjMjcmpY0EI7x7CrWB6PC5rcjfPFHYl2ybYnVDXhBYVDqN3hj8/uSaZuNMcNvKBwo
bVKsXqAMaFF8SZAW+mN3nfEZEH7Q3BZfav9UOvPPXLzI842M5JCk8UZz6T8AScr6VOdi0MMTp5Gi
6RVj4GYqMXmhTGCbcLLYqYfVTPiOpaaKLENsZD0PW9I6OxHLMRIzEgNDBoaHkzZGQ2m743JBLBt/
OAx4a+Kgt2487GNuG5JNZrQUHjUjjN1zMnLrjPhr+esxjN/a5hl+BDj6YAeLykefZttvNsCF3P06
5YlEq1E0ywgsa1cFmTZj20YMqf+ZSb2f6nZp2N0GAUghJRc/XEQKEhzpexy0AWaApvE8WiSlRTwA
2sYBYsUEGdZzh60Mejn6Y/A3bgvMOlbGaOEU6J7531kpGPU+OrkJPZoxXkXXQuEDoaLlvDCac8/c
WdW7s4owRDw3DFhPWUeY5G7Gkee5bSEA0RvgMoD9M0oYWD1Xu34px0fxzTCpKFJs3rw6+gSWp2+N
vn3vO3srX+rPunqsdITP03rCR4snGxx6eBoENqI7Ngl8msOb2Fj9wUPEb45JAP/mL4lA5MedJ9Tp
ARUsL4milruZo7KuTNkeBYeZkrKbxquTvMX5a8t9JlkAkFvNb4Rr+Cj8uMP0EiNfKlyqX9z9Wyo+
RYVQh6uN9ofeot6QRZjlHx7h1iFXoRh2jtZdbPjw6qS8jG2mV6SNUmqua0wtUwgXGjRd1EpwpgzR
/oBiy6lLsYoQft1ZL6Od7Esm7zKtKAChe3DgiNS52T34FRhC8yNi5Hmc3yMgKHgCjWkeomFrxo8J
hbNtYxKePOaJtux87wGlFGXoVbxrjCZ6HIPkyTdAaiH5uBG99nSzwnrlNgXrE0cJBtgld5AIu+sK
u6sGar/zSIQeyCs2Bnl9cKnH/DJBEAQRvfiHRTV2ZLwld9UNLm8bEjVWZpBa3LRb+FD4GybTurfS
MCrqQpRd87CaMBNh95kRCnSw2hlhozK0y0RJDnOBVyvuwQa6Ltao7az67DQRfvjgDMmXSqlsIqvG
pHq0WiSWA7XPeKwhkYgvSgN7GFAaiwedHY0xxHZIPkyCkfywuffgSyELR+wpAYMB9Vi38QbzRnGI
MLOb+IVDNlAoNEe/+rTJCcVrQkwBsUc8ssF6AtT1Imfg4m6Q0Lk+ej24sIWGbXj/FmXGCdHB3qcr
D2KIZ2R4p9UriPXd0aq7PphXn6YSb53L6KBwjUj/lm406e+q9lYNGn50Qfmcd+axCX90MA3Vqh4M
pdw1Dj72Qn2t2hXs/n9N2756XAFTGl2iEdGBlXCW6sRjBRCwkxc8OYnB665jw7LpRjTJzcsQVtvR
42DAkZxON4vrtaKgO7Be8y571NEXklpaHv0WIwmiV8lgOhoYNxEQ/qCPUB3ZnTxVHmVZ7WHHLxmZ
1eUW+/YxtQ9jDL6o5jD2K/3KC8kfDAZgjDss3KgrJpkiKRRylRrr+6x8FMR47PYaWRcI+QZWV4F4
TWD1KDAfg8z/GaAB2q0JxU9YUkrLYyN4YLp7gUXAA1zKemMS58noBHsQB8Fusu4ieCp5mzw1MLrF
31x8FBPfJEpw1w7vPlatwV3wpAwsVbz4XIsYIiLUUyCrrIQCFRsP9oTTQoeDLFinUhbLwG1gdzdE
RfT+k+6VxsLQ5oMRVgcU0nezuxRTsWOvG+OL5n645d0ZBy50FxnC3voXpeeMerSrm6+S6Dk9XupZ
tUqGk9jIpdjjDtSjSq8x9vRCZIlYjxs7DGkorIx17vGu7Nrb/gmsAdM1ywTqYTCUBkuzcuNVyLA2
XOsR4WicXs6ym8cvo6kvmkLuY8Ud4ZnzPhwxYDcd4NUo2QivjiFIUL0pUbSzAPIZhsI/vPuYa5Wk
5foBVChrfoYtdZmi4jCmbGSr3kOjbtHR0nMsTO21aK1z14830RNa1je+sYe5nJ6aNP/j1EINmqnj
SyVbzpO1I6/oX6rgVBGpjKL0WVl0dfvo5dQpHbmHPexgzCyYIDJNAQsYtemTmnbFcPEaqChw7bcJ
qK0cAcWx/jA7ap8S0G9eBuW0DaR4twKcNZsFe2HLz3bUScMxozlkNGj4PhqlxwGHfB/bGxGn0gSs
fRiTog4sMOSc9cesPjtI2yA0Add4P3WEgjPJrtlkfHUBvQ91z+wTSwUbJCI0QLinTfwPivRZhJOm
4d2EXYNp/sKFC9UgAZhTiHUr1Z93pjceLEa0RtLeZ1Lq/sAxGR8yhfWDOX/QirOc5HXxKvooF8gF
rdwID3qCW+brwX5eN4Z3GapfPmKN0D9koMClDQV58jPKbXc/09c5OvmrzsXVKFt9SiYDPHvImI8q
zQYtGwY7avvRYOTcVgbNgrUcVGKL1K+yJPVpPNdlzNqmGDNpPqObLx7awgIqouzY4kFROMk6r09/
jhsIkhSLSkcNj8NgHFv6Ixyc0JdgzdOdKYiuE870FHuLCnUcrkqxeLMo2jGBqBHGcHWgU6SBhnum
UBSCTUlh++BYAfaG3q7Cv7DNRpLApoWV+a+T7qzzMdxBz+lr40ikmj9oYBAMLItPoqRm7UHEdgVk
AwggdV7uSBxOaMx1e9On0aoPOCzWRXyLOQzGwcW9Xv9jKlWaeP8pFzdWddSVOYCrDbTdP4pcaoxp
qxofu98U8YX73NNvYCI74tGPrZOYO3TIAdMoJOVa8DReHdd6C+gMt22Zed616WMgL2gO2p/Ohjbd
Qy3MABp/cRMLOlet3zR0pQATNs6jEeWVcNF0zT8Iks9kJGaerTvfueVumsGlamY6bSlX3B1WNqG0
ftHthc/05/jKmsigSUCENwCdOemV5OrBga7IEDPxok9tZPFRRIYD3GBZQVxo2J5IlUHZI1vFAS9k
1/SQcJo/J6qzjxtHbOVrfP28o6jzstY/i6e55s8vAWikzO0y7MTQuE82PDeuVWcgJBAsV0wzsKVb
M14RAN2CUT+VxdnOg32kIcvJwNLozSxVW1SQaWWL+TjOtCHyvRgyCro8jZFnpSOn5yMHRkhJzQHI
ahYhzGDBu/HSkwfTwUJJ4mrlQ08J5ow6sSXFEyIuCLaiF4bhHmE5LQ/MAmGTcjptrUMevInNQA4l
nCGWD7czFpQjCXB2cfJlQchvrOm3HGJXUOGSTMhJ23/XryZT40z7yT17W1jVwcgBxzUwuZrzR8XC
gMFx4ZTbkvM4YBJW09N1EEDJecQ4M9hNaHsUyrQh848BLrNeRnA9l1+d3V2GT4l7EO5ABjhEGypn
TwJ2EFrjSoK6OmcTAWG1AKMz6zgfopvB/FKZnpQ0g04LOlBcE7x2SK9pgtUI06mZQORvIRPPiRD6
VKJRtWUQfkLpNzoQb1Q3TqUvOgu3pm5Cb5c82qSa9wYhdCs1jB7i+tRNJ9VFityekMX21l+jwQL/
Qy8nIugbc9HUr9EAQc/+SFBvVUq7fksBkHrWUUhx3ZL5yBBwowy/AVFYvA5FubQq2kdvZ0b6xQV5
GxE5WDWnCB9g2ubWxgogga2eaXuV9WSUwUKZjGVSeIgS8TIawsWYfSSBs50w9mjiTQ2S33e4bCJI
4hR2qmhb5cZLjuc97bPHGB//t6XrlHstGVYNhdmD1ZmrcSoulgEhWKe4GQgDci6lD9rywTxZG7N1
674Iqw9zPvoU1ZxOY9sswcKJHuBEAtwsO9QvULfMYFmCqUIa9+b0YOvgpQqRm1KbtsbSUorHyXTW
8iralooHo6auPDkfWX6BuDtrydpgX1TKpiZD2MnOuPcwX6uikuAbavnit4JZUFFY10hQHEhOA6iz
1mN+ZyPCYhQBQN5kH3G4zPRnrab0x8ogeeYz6uiWbXvirdjByXwvZu+SxqTRgjbWP7lr4obGworI
aSAPKqa/KvqUhY2MttpMnr/SymBnoeg1yXxW4Yko6oa+jdHMa8WpL/H2EY4Oe6tBFrCPIScSBzZy
EDb1ecbZfl7HIbl8M+jij0vBI+J3VrIzRcT/fdky/tHQjQCwJcJpYCpl5Re+b6v+5NFnRVaVBbpA
4aNAaSaf1WWiKn+r93cRVSgmarOGrBnzxY2dXofxF1rfzgH9HZoDWsSkQ6vL2Jo0jJIhV/AxN9di
qC4TbIgZRMblhcUM8rlM0l5GwOZOHeeNBn0xCV4aFNkl0BJMGRGKTuqpgFmIk5XocHT4iDrMOcR+
w/w82G+RA0ULGqimfGtGf8xwN0eE2uMbJpANHsByIgtpMxgIcabJF4LYSJ9bj94eRiigqXqMoQMH
1WM8iBCUW06P221p/Kh+RTYiAt+QnRlW05kbQdXflYjmM+i7ZyVugVMnYGaNfYRdZ8sdwuhCmm/V
q5ad+yL+1AXItagWFJAbOqEuIwLb/hGjCZ/5R8HULmCELErqsMSulI4K/pn9HCGHG2OikuNyjzfb
5zjf9PJOrGgPk914cKCA+uO9CJJFE2qPBgbcop5wey4Ee/4qvFtr3MldF7KvS+iDhca+Cxkxosmd
W6JS/XWPw1U3e//UMv4mCGMfZCv+EbacS49clQNcyLNsxmB8kuok/qwGnjReTuKlNqqkGuN+7o9w
YPEFgNcDCQR8a1PDNWQQzZm0kIovx5YKK43WRshJHyPmBQ7cqQAu87sIqwxu5Cz4HNPrBHaQ4fkO
Ky+ClsXuj1qOUQ5z3rdOwnJl4AXKnWs78TJWKNPguOpMbznOxY/Ioy8AnVvBUqjVRyV32AeEUHFt
zhYUYnwIseaUn43t5qdt8QZy+0Ak2VHtkn7Z0/JGfbh0upmelDJxHDDP0KwVNhNnCxpXSwaPZcJD
nj8GzsLawPFzNjdVcQ2of3z8WRJob6F7iBUWBZVrVrjIruqtizd9DXM0K6p1MShX/gY8bifCVCv6
hw+Tg/eUPt66aZmyJ2sATwXPbINjfHQZXbXQu5mJ2aemvsfgzTWkCNmOgYhnPkZm0ROppXWH/jJb
UVGhusH8VlQW3W84Qf8O9jUXP2BNrNs7BbrDPCNDTbyN1UHUpZ6cHFJz5wkncmjPD1HRnZ2yObuW
d/YijO9g1WmQdDpeTy3jT+NC3hi9ZG2fgpAKq6KpZ4LSa/+c2FpCuVojctBxuG2mZKP69iqyVY4p
ZKhTlz4FeniM9PgGIwEdXtYf047QQKxeeYEJERHItFzaT2JLczVYpPnNlW+fvHjBHgZEZgEPbSO/
WU8wASMCtBEu2MhC4PkzSEEr4fUvdUctQ6apf9fxDuPkHuXkWQ3VNXfal8yMgdSM52zADCjNwf3B
8MvmVrybJnaBXbzNw+4rJ23P19ifDiUFGWvWwzR0OKkh/dXz/eB671RvU4ZrSh+9xJZ7MOs5wwjd
PYRNc4gjba0Z9o6AER2QF2CgfcjHCHNEjPfQcQ5KsfQY7DgYU3tNup/7XwMstVHfNMxxVG0XUFI6
H8qUQLTISP65MCKvUy6gEGkGFCaLEFRys3b+AKMD5hrziC6WUAAKDuzLYaOtQ2E4YU8DmbYc0LKc
U0oID9W1O0L8xGW8Jm1EQdnh5/cUr+g63Hezjw51S8loA9zgCtCbaMNQDlo+c30HLh3ja6x/MbEH
IiZQTGbVjLrCilOApLJ7gLl6BixK4mKsbmQTMBiQvlpu4IQDkhUfQLMpgr0LtOQOWNPM5kJDlwV5
ZZFMDTaOn0qLDsz+8MaP0Lm67G4Na6LYWyZpgM/O1S5DuILGcz+UBNDBhKiRVTtpeC0cZwOU3Wbm
IiXI2uXCrbv2znUGODl6uy6I9lybrf4S2MlBw6oPEuAcJeu/N80MlJgiXK1IVlSuymFuYfR5+56e
G3bUGL/EQGgNUGSMmVyPgS1WEJQ+UhU0APSeefp71HxM4W8n7cmFhgNjY1kY6DozCdv+c/yX7TLh
5RoTIctJ0NXRPWOClYwts9i9UbaP1tSsbAueYbFvh02oJE80kjErBw9cOBCrnmMswdsTzrp5stI1
jma4QALLOJsSWzkn+PDC9EgYkWJv597pJXBM0r9kYQbwTRpcsGJqX3pwN72pNWedkul7nECeZlim
aQxA4KfemRhiE1ZqM/E02KKjMT038EiHzrhOqWY+mJS7as5Egb53YKg7bUoah9A/ITKlBmBpzvY2
wqcFL8sp3MCnraJX/P5tUFnZ6to+o4bPGHXXROCu2MwFW7KgoYAVg7WgczAO4bSyPrDgbpPQfAh8
qe2Jlo/rv0E5jHsbNwDNbV/67pgRyLOsW8anccINmefZJhMxkD63HZY7BoxQrHZsmMAmtZXK9o1D
bm1KhsG6z1PsPdSsaAz0syIC2iRWF+LGi21gNuxo3NRMKU1qlBFqYoLTwGC/N4VysGlvVBK00vEV
5cwiVPAVK3x8qs/Z8Mnrq+sN0F1QwmKFQWCkGwSrGZqSkbQvr0dt88GAUZifxVlO/6nAJ+akNjf2
a1S9TiBxmS4SH6QPZUY45t20N+0GbgIqn18D7ELHt/qRp+qoAW8VD9bxFI730uYGdn/wfibQIMD+
bA5fMRru1X1dY1lhz8uhfJcsdcHW7egljAkcHTlwqdJvxZw/wuQHyCPsjuuOoRO/Nb/nQMngcauN
I3YnHqUwSBgyGJ56/pzM5Rfd+BqdBPi8Dsuc9wgzs9hHPDV+wTQ6wUY0sZkzh/zBMu/0zJgKcAfc
JPod/xO4DS0WrxQ5D7X6YgzXnhF6N6+HEj8soNTwhWUk8yhfZaImWgy42KhvwNr5l4spDQ/Ko2Jj
dXlF+0ztSpnUUwKpDp1Zho0nfYoX/lb2VW5Qdq8LvViaIF1rVgPGXY4xL9s2fg7d7ViGKz6InPc9
hisLvSGRSjHQck77DK5GTrbgNNdHXgkMWNVlWc3WHToMJNrpAfuvhoXPSB8AbKqPaggFtvvlYVpx
sNbMtxY+okPnxf2lKbgJBfbfUqy8Dxw9Ol4T6JwHiGdiL5FTftOBp+px4Iz3WuRsbxwddRXA038X
9aZdM0ZsFjNkVjMgiD1lsAqSHz7PYPIcpR19YeZfY/QXHTUZY+F0OBKvu6uoNmKeaF+2OLU5a3kW
gca5RzfdDKd5JHARsSy69BS+EXVc0hJiL7a8SA/2TWDi6rywaWFSgMPpXzkcwPQW8rYB2ahrPfPN
CUck1jvZdErUcPwSjdJZ53bETp2nH1JaFdOPiriyMdddqqz7moJaw20uuMucPCiVddIRETMzcUKY
W0I05isVjO56rqaJqygm3t2K97W+8XD3NS8B81KebeY1G1rvFii/HrY9ZkpsAVv5kfVcAjNzBdLC
8qUGDMVYUsMAT3I1wmryXG5B89T2n0ZP8SY4Kiwt9pBffHLQuwoSL/RxaroiyyCQto3OlJ9ISUS9
hvGHpW7YeFZ5i+lSeccMULAF8oBuqvh7hONZ8Z8avU5MzUgXjK1wxLD91I6/I6NS9c1DGw5HIZGN
7uCSJqkwZXjtbPi14UnPrJ1un8FGKWG2c9NsbOudzJw9hFYq3ZOVn+LM4nLjhaTC7ONwmMxyq0NP
w3hlmdc/JrvGleyoDvLXMC6r4XfCxKCSpj5vn2uINOkcbWeonIAQTJqqAH8ZVN9UUl6J3gPRpGd9
sDJYEgGWTZG54IvKT8voftSZQYC2qWkVLKYYAsHUI+4TAES8hCY6w0BYS2HbMaPhAKL/lJy9CgF6
2RyQKh4SgJnRQbwPZ80ULS9vyFC7FXRs2Q/Qq2AaZMbeFQZ18Bv18dJj0ChfM7T8lU35I79Mjdsb
NCtoW3J/F6N5Fq5eVhBHa9s7TUXPlLz4lEayBWhuG9tYER9YkB4FqXQV83j4jgPwlJ5Yxw7OkzYQ
dW5h8M/DuqsYrWrxOTDvcXQd0a4Mu2585h8f9iS+HqsYumbeHRsFITEXUAYyi/R8maXTCgaWGCKU
lAwQyaSy03xrXTaPI+iSSTdKe48SYmIPjz6W9CE8L4La2wHCZ4EZTr+N0/HguwxQ56tplZ+K8R1Y
ziqEwp8JqVf9QeWoY7aj9Yhp+wFnVsaSdnOOe2hIQeBoy7ibXrrgP5LOYyl2JAvDT6QIuZTZUt5C
GexGAReQl1LePH1/Sa96Znr6NlRJmef89uDEnDC0OtVacBX5/KoQFNVpWLFTdbrxVUjy0GaTUcnq
T2MRXQUDgJtSMSVxBBQdRJJzdIhwEE57zmP/E/vghEjBTFBCZxoWLcG+g1NpRK6tTe3WDzMEJmTp
JbO2SfFdSSI27YQiuTp/aerqFCiYq9DyDwtTQFbdtNr8SJAhVYQyW9LcJko8MRKthcqquPTB3Zyd
lxxGxGyea8T87CiqCtamuCOA1xvyFwkJABSs0EGy8tYKNXFBiLuEYscYm9Sb1UJXa+2J9xz55EXj
6E3DXcTGOFXtbaKbOyfRLHVUOuAKDRxiS2+N5paczjXtgwS7tYxnY+NSQSHI+v4zLKqnDQyMTlQ2
fS3f4BdSY4RC3YjhXhGZ6xaYavh1HtS3U6EnsyJrmZkEgMf9LrULavuiD/Otr/h+yhxMDAih875b
AEp1pg3NRUcTzsLnlKiZJIUxNC3g8yrcT07VZOzPnf4zj5eYi8KMX+u43xtkNKcYsGd0Iub8YxEQ
l2zaiaAULte/81A9p7b5J9JixmNpTUFaSNMkBJw9HcfXb5Vdqy4+8pquXCSBLBOqbSr5pVRSGR0p
RwGAIU2eNlKlJ2VXIk0x2EZsqQpnLZDqUFwW/UlBLgoqK7RjgTkfm1ZJpN7ems48/GRncLVwvech
dVSqr74422+S09NSKAIRjTXyw/nSaMjNtW+/us0WSeVs2PVC3RRgag89/BC6K9k7LyJ+qWKf5QRT
QefuOLBqWBPG87ii05c7Oy+dbUfjs+XjwMJEP5PJD4ORc/OPCAM4ls2BCdQjjfmhMYN3qSkxB29Y
tsKzT916HLDATfM24w8qSlw23QHL0UKv3beOmCrQCAPuDd7b4tqg+goh5t7TC5R2LD3Et4cy/9fS
l0F/jm7RmpsO2xGaOub+sURGr7W2alGuUNB9kFSmxP6lnmzVTPJe16e52cr0Wa0raiuBEnPQonLP
Ez02rjxOx7nDiKrpu9GvyB9Idq5a4soPxyrepEUHE3dfaPfLgCC/Kek2fvmJG3uTwWLZXrMQpCsw
w3vGtJ6nkmB/bmQP7JGznsBXDkQjRY1S7qT7pEqk4Zlll261cGspGQvBs4h7oKx4iZ2TNqRKA6XW
eB9pV2hsEBbrKKcMzquue8nNC01z6qbJ1JTA4ukghOYkL3smqiDbtrzHEeoATIdI/89cAWo75aGf
yCdudFo2gyd3shYHQ18LY10J560KryUJWJkCGeRGLyAWOZ3q4E1glXcACjwAqYTraoLgT324PWDt
sfkQkhxu1sGU3hedCzGEpzHRU+TJXvJJ/a2A8XkkMa0LrzOLh+A/+tNRqwm+g/yLHhOJ5kzSlAVO
JaL2qMO3R93niNuxpygICoWG2GajifJQINrPfapoNgA4IyrtMCYEOT6gKgmzF7NFtYSUT8O4YZrd
bwvWUfBTe277YNbjOvOaJ4YNhYJLuo45BcmA2XMu3VLsLLAQxG3tRjbUsqlg2zEeQCyZlAMQz4s1
pOSebmmHDj1rD+2x0LDBg1WxmTi85/ScM3kR/DqlZ4Znc4T1gg+28k+8DEoy8DBgBiQFsMGLnbrc
+oLD3lI6/UtOz67nWTvoBEScxCtcQPQKPzix3Gp5tuQvASn1APE6xMmYZQCU86EPzacSTRpo9lD6
mzrnpOsuipV3zemaGmtHCjL/AijqfE2a2MZCEAEoq9IPGcCoYpPxeEtQpQUG1Vbip+wiLgNk2HpT
vMfluHLzACHrQ8NdrzD/4aRTLlcCTKs1GW+dj6Sv3hBXwsVrvwYqncVs40VR/ZQgNjlCOR1uMqQh
Qv17c7d/tfOKp609CzGttF7uhnhp1u/+7BLNxFudxTaa82neqXmEFhp72gYk2LJMqxspIqAIlkAv
GdrSH1T3bIi5G8BJOFeicR84raNGqFomh0Gav6gHojYou4aNrr/5HpXKr8nIB8L4kNnTSiYe0/hn
kvdrlkpwjAF9mZq6MzTqmaLCCounFMyNhvQayQd5u7ics8klk58v9qTeQfXTs+ZwHsREXgR8CHRE
ZGQwIi+JVj0bQTkZagq2YXb6iQ+LhcbinrPEnTqZzY2DN5RndM40gSp7UM+skOdk7NUbJVRRr1Cq
BIs/fAisHAB45YcuP3P2KUY3kl34tyXlXg2F3PruNC1sfLrqHw24W0BjkHsWcbcL+GEjOFazS24t
6nv1DygwxSFV40FHFl8Ro6gWFu4ZNe31vPAgPrALJvObd6mBgDI17HBqPkQJbx8NQ1lGY9uDOiDU
oWNhByHpM3D5GZCwAGDM+mfhsVcRheH52VqZKRlQY40HnKXUc4e/IcIYf1uSfq2ZCCN2CtpH/Iey
foam77HVZkVBTUGyLNpoyZdENjXRJnDf8SWqIOXMjZpz55BYHF6WbLiY2KNLM1gbiKRHpKpqF1K3
SxPvx0jDg8SMkZ8peEQbDdf9wnKtoDTfeB5cHAc6X5Pcz1l6YNk0GJLUsvn3X4Eta9xJFdruZmcp
ZS2TFgKr50HDBw2cFPlfFR7EqaRSrLU2fFEWtq52mI7qOtOGaskUK2wCXxplhULH1Dnhjfzmcw+V
7ejFtUvlFmXnh2t6h9DzX6IBoek8e0hcJYrQ/qBefYKXMFsaq0JS79HGS9fBm2WVXDCjzcThnDKP
OA8fXtg0+2dC2Z6bDNAT9gJQIVfmEyfI5gULzKGY4P/yhY9xWHL+sLVSxTyYuDcH8AuLVCl/ZRbG
ktH6TFSPiiRLxnxnSRvXWVmvnCi5BAzkK98EBJ/As/qMOP4orxnox9vkI56c6nf9n9a5dzUD6lib
rb59jtPkbswWqaIAo1NLZlrKH8jC99kpDk0zmcha/VrK+DevHiUcoOXzv83YDRKrXh/zqOTkFcbZ
qtznPEjJKw4eJOXe5cRnlD2ZQ/ODDnaFZ+1eVmQQxWuTkyixh2tYF0dlK0qrlxjUI2yeQ98AiEqO
LhIAxCHrWOFV7pfpohKA+634dNQWGrrdTqXIMJx1CAUyCqyiggTN6hKetdqiEhcGpayXHOgPzO00
hWbhEwJuBO088wUaKh42FjoEotrg7XHp+/kmlhSScO16zm7sO6ay8MkD4ldg1EwdseWmT+ogcym0
cDIk9SVNdRtlROj8V4GhBEEbaqFTVxIhUPzo7Bzla4janUfcJziUox5BZ0dntL4X7EQ9UhZ7gh9m
fREWByc6XnQbIw748TKo+CviJ3o/3M7J/xZwdSb2OZBqm2zInQND0pXAZPpFM4m2aMVYHTg6webd
CS7Cg9HpbG3hqpB8/oQS/wSDPQp6VaLk8evwHdb0LkwvWvFicLYwU9G0/jDx6s1cFzghLnlD4BDt
w0ivSjdEWGVe+NTReLvGzuBcqRieVYZVAPBIGFDaRWQlDSfFkBDEZEAB06wQb8zmbO0UmjCYJrJU
c8lZz9u6HVhMZy5Ej1hk9lTWFKLasQ6cAlbgoKHzaOxv6tpWZBZ/twxNLtOLqiOSQCsWQIJhmmfQ
fb06NebZz8IDST1L1gPcAAu1NI/jPaYRM4YjMF8Unp8FBvbMX+YPAlhjRgqd7SzQxgcOvZ9uXCaO
sZzFyQWxqTmthLmiD4QxaEKlV1ioB4mnjqkc1kDAa9xzEkB05o3msOL41/ix/oqMy0/XvvagVrgB
OvslyIlUccEN1ANM1UTO3NlMA6oY+l1abQn86+Mf7qnSHD64MQ1Ozpghr4qvds6XN7xmLprOme+v
xkGFbBxbYBN/cnXFLgIsJBh0uoW3gR18QHol9e1o3aPixw4yYldWG/Ck2uBO2jvxQIDHYxsFy07G
KEN2ChccxV5JxR+zIrhJPFixRTW0+Szj1xZbRQulzlkmzdvccfLz7I7ZH8TvTeEOp27d8nl0nFQ/
+pCs9YinS/TE2hWfIUd87AGMqoUQTnlKPF6g6sOzT5z3TEyx/kF6Bm8FpZqzX2xbQvvxxiFIhJs6
uVQB88dgEgTU7FWi2HvNJBr0bKPwMK19M/CidXB4aofKjL05UtinEC+WNzbXkMTI1kMgzrijhGwB
h03F0uL79yrlgi9/wdLrytlW9vgHhbo8ufX44toY58sHLnc1wahrS0O0lhoWDUVo+QZUIZjIRLAW
c3QMI+6gNwktSUYWiUjxCGl6IMcUog6AmldKaNYrFMs/EevtugkPXoO5JOB3kb4J1usehZGiPy52
cbvtGm2XzYX5UEEgGs0z92xfDDslq/QZ9fuIsZY7VysfjeAR8m1RXjUTh1X0ORVnl0kiqN0nIrFP
hXXvnGBVI1Qvn/AScrzW+5H2shLmlmOeWHtPeaZdZBuBIwCtzR1QTMsG3qc5fRHEAjVPAGGyWspu
m9HOZKXrCkn8NDgrk0CMisECck1j1MyYmrPeob5RuySTy/PkMlH3FowHm6gf83ayudgnIxPHnLwB
5JAU+Z1gTRBHLVx8oGa4KVDj8CX1/NRMPgL0m2oG9Cggtz3C3ryiCtM+97N84jLahYy5Fn4dQ06P
gyFjBT6jindtooeTUyXyp3CK97KbwJLr7477dBov9SguVdgdBKIDipRIBSTALEE61VI9UJqbPq/r
ZVqRu1Lr957VFp+Tn4S/qUWZQCk2tCoQ5vBD/PvjpN29ZNx7gKOphRUktWY0lfSQCGqFJ7wGXf2Y
6jFBjmKbBtGrP8S3YNKO0sFli3VeWnRRknWBLQ2xxlNOG1FQRo+ZP9A1Vd36qqdIo1pPLfu/NsRk
GHrLMfv2RP9tJfJzcIq90Iv3Iq62nTPuBz41e45f2qZ8yXwdg5qp6pLUp4jj3U0d5NnaKfS0b02S
RwQJ7GClVuRoxlGCIT5h8irpd1HDRgDQNQcDy6Uq1bA2Vc1FYn/pA88iFDC6PLVUqO/0dzKdR5Li
D9GHlZrkoc10JhNfgYduRs/OP0UYEZtwkGuE2Ovt3epnPEON2OTsxEzoVnBSN2HxXlqZYuUEO5+O
7MpGEaQd6/4ylv0mqVnTSYaymKXzgpKrJ2SQ6uFV43vTtefS2WtUAgOEory/4goE7TART1rokrS5
WyUtdm7P0/dOMa4rV/s3l0a6jKx4pY06x2zJWk7s5Dqv9zMaL2jljEALnEBcviBsZsQDyhMzWvkj
n6baG8PscdKR5dfRjdUTNlRyGeUhZbKMr0laErYZLg1/lYXikSzPN7Mhqsm3ueyIWsGLDe3sm5vG
SdHY0L2guXu+lsnsYWaxLlotnZADxEeZfs6xMRJm9TXUFHUULEte/mEHBiZZL6Enil1VvOv2318K
VEkptWeompnhnqYh3hvddCWm+TQP4lPqqAFrF2qBOBDXcO/kmwA2HLx4pjC03DTjDcRMJMR4cMDq
n9jlsXbf+RO16DclqLZOm0uCWKgX4jnhrCmES7qBks2fdJzvdYsyf0w3k430eHwnYWyYvr3UWuoR
XtXKuRuJc2Sx//Ej7Omj+BN4jWaxCmEtWDt7I8ZrUrByWHJpT88j+fFxyC6HKLIo+rU52be5tN4C
CjioannMaSxajGQCfQfVv+nSxFRJiq+AzsrChEygvPOAhzTkOnqoHjB9cZU/NLCkhxqlu++ky8oL
rig2GOnocVeSIeAykFT4ALPYGWjCmD1Y5ewoX+opgdU2eOHkEYRhnydrZ1jyo2VpzG0H87pqHHbQ
CtsdWabmaibUzCKftXdSjl4p30NWpAbjiKHBKSZ3ep1BrbFWg8JkpEwQT625YodoE4yEJA2y3+IO
KMKmPptBHRm5CclUDmI1C74tEvYAoPoaVWper0LUcDm7klEQzVVvm4zfwvA+w6JfqUQwZ0T4DziC
nY63w+mI0h6/LWCezAk2k6JcPvHWqaFZ9QDD7CoggmEJ9fxHb5D53WM5NxCv578Mik3Od28vNe2l
weFD4DvaHCRAQrkGVx7nQsD/3GoUsSE5YDqh+8am8GkxTpuBJbCcXsLEJsIc0CnmVnP19AkVBoTh
MebMskcMLbwBRLFguEaPE1dLn2eDEFkaV87VEK0NB6MKiDV3mtQS/Daw6Dz/WDkXnvgN6gueQ/Iv
6mZYu2ACNK9nM7BPR0Cp++HxZ47zoprHPYT9wvJYjbEJJiz2MVNDpV3GlvQl9bda8WQ3PcrMFv89
B6Cx0XFOcVxD4GSKK7ZRMqVmcAgwGuSEb+rRp0Fm3QS0T42wKqBHlcqVzSWWFOcpiQ78TOe+Jo7K
7PNtY+UvDr9ISg+mLa5Fpf+4KB2HEO1IOn/poibNObyZSBRJ8dumKSVydFJoSIuNkAHcp3Fsl/AA
hXSxCt1CDNmvKuTcGlqViCQzcpsQCYyffbDyiZrRImOjfMu11169Aa1+qr5bVPhljfdtaWXREwbG
K9XGWAzoneQLSyS6h4HtG5GZ1X75/Ot5qJDkwNYbWGXS15BUkNqW19meNjVpIYyMitJq2bwIx1z2
/T8PTTzjZxriZtkk7LYa1bCTQVMdn6QCbhS36IxKq3vzjQhtgo9BqNuUjdiptLgk5jA5qsm5dus1
kuIv2zXo9QUKwG4m6HuAGowRJ2ZMd0YBdpqdSbJjxNimaNHQ7JclOVGwB3+wJVsUr/XWtkl5jTcp
/pCBfpsIKqAZQdQS+HC2nBk7kx3shVFRGaJWXn2d6Z/mmBD+ZGJPvJL6iDABTIEvMIMVHmYM/R5b
EQHuWbtN2/k1Kp7zac+vHtgkr1PHm5fiqPK5I5OtaGXq7XNvvtQUq7T18FC/tZbPyBYu7HS4CPdi
FLiZJYlXToaVsuGXApqamYqRHu+jIKeqNzq6FeFswkw2syNf4+xqBvVqcIieSAcYBGdF5QcPfepq
67AkJjCyblPwrAceVuZScV265EWCsS8dbzFFDlj5B4Bk5ZcfTdcQXOAAIA5i+Co05yi6mS3XlXj8
qS0pAGFmcA5AEZRjjEGwfUWxnmfAN61Vf7i/S5r5256xNyMV3TS9vSpVHDSPNiHWpU9zCTlyfhCc
1V/HFsCXRcLzi980KO4uP5hFl6+ftxc/Af3Qap/rPRm3RuKzUjIs51+2yQsj+W7RlTTNsguzY996
e0nah8Uor5X/0sJcxUqwOI/a3mzi37mzCHpwNulgr6yZV9tsV/VhRAJPBPPjYBHbk8cvBieSAwPj
R8lNmE7H6SWmrSGSCNud+9VDrnZiRjqHbieVS75kkU6ofsGh/IDxoCQRaZrOqswysQl2TMDA7ZzF
uRg+3KJ8D+LnaGLBxIBLgEkUfCuilTuOBNr0amceCID4CDSIZsJPwz49G3xnlBXgFAMReZTEQSvM
reICTjttAzvz5XKyKZg91YAr6QIsQMtkby4NXF48otEbhwfBpwweJpwoC+YQilNFPDVFim/5rGSU
dYwpF98v5sKgymilkqppZ8wajuXfOUBvSChIJgkqDn5qD2yVxJ4oTfZgZQVILX6Yg1pBbKYpxEIG
zw4Y1dNkgSVONzSG9YpDaSgf0EMTmkxmSnnwMDT1I2n4mCxKlLW+mJc2au5yDFd08roC7hrrVSma
rwIHqs7hDBDKVmTnw0qpWTtrIKUy2zWC0MmvWX6y0molWqbGfc7i+Y7+x+TMmJlfrWS8hPxnox+Y
Jw1I4nNdYWdoHtjeR7PBIoiXnFk7Z1Cw+So1QDLcqfp+ksMuUz+wtokzgsZ4ELkpPQV7/J39WFCV
ad2ycLaT5oJjuwVs1/+BX20lEiAqPrf9xA3R84FF8C63sPruggmogQBDDDX/GqgGzUzII8SATKpL
X6YbvwJJjAKGBBvBvX7z2AnhR9DZtD36FitYk03zP5HbzpdRO5cqM00bUI00cjqXmvM0N9P7rNlP
eMIhQqoWtgutS8EFGSM5ZZ8c5dqjUNYV2l16xQ2UJNGLWyCCXT5fVVQaNhBGVXKIBLaYIuvPIWeh
3sMnUDuTsKDG5t1HzdNmtGFYOC/C6Dkbo1tj486KlpbJjpqIAFiP9Cxy91jADHKvN1B/S0aJgs9x
RPqUp89kWM79aUq2s14uVb8FsFicldu/FZgDIn/lQ170cNeALnhaYYpSsHdeM6RfgNIa6gBqaIDA
NZiSGfqKV5TeR/dLJQ/ZCC4KzNL4MbaO2rtn45CNWFrRmTftWYW1TmyfuSleWxmshnxCd0JcDDbS
QezNcN603PoVMC2EiNrSDBOO1RzXSqPam+JNXXs9SOw05DsPlxarLmus534GCfHfQM62Zbx2pbeT
HQ7YcfyZg/BihUBTTmYtQmjpno8aB8zGdIwvClKo2F0JE4TQTsUiLKMv6RBzyaek9g+/ex0JH8vM
jsyYf59qO2mxpMx4pl1jrxxN84R7cXxytSch01VYhEtnop+KG7VPPwUoP+HjD252zyeCnZgxk1Ty
POVH30tfI+56rEQIyfVlHICBEX1S9vWRxQBRPM2dUDGAUBoYSxUYWIHCcwdD2Jztf7OxUYIyk3mY
HETMbgwEE5A4kCUj5VJYPY9TeDD14QvKXdHnBOuV8Sv/xbAI2Gd8A2Ow/J+0vsHlIOljrKrzlajS
vZ86F3UdD7yONqez3enkP7xQigs+Be/qMk0o/2OXYi6Bh+CWHbuzP0DajIGSqQvBeI8rWrApKvvK
1AwrJ0Bz3BdHe3IPXu+/tKPKeSHKXd1kYeb+CWB4glchd4JORmaJtMEh8FTfkV/0x2nU1dIl50mM
Vyfc1F1498p6iyd50SBVovGr4B/xf7yeek8CnMwTKtrW3jAcSPOrey5pzoyqaMkclC8kishosJjC
fyKhBIUBkbPtzi3RkIVMk418H21iFWqWwpYELhDEB0ayZzvHXIRqM9J7lPxHoymvnmTzMDpQWg6c
dCE6fTO6Rw/+U8YlL4tW0YhHGlVAnRWCHWewAdbDdTmS+4d666Ht+lPgcpfFFbP9Z6K3i3j6ghCv
IwNLsr9RT5nZBwBp2m3UK4LcbNUb3C2VUMCcBR0zxBQymhthslOZB6GGFgoO3RkDGiviFrbxdQ6S
5cQiKtjry5iITHwqXGFdWhIZPCCbaqlWH240QZ+ayV2lBIj5HDOQBciw/xw5DYHlwU4AvaXWr0rk
Hux6D8brTMPZGKjVmW6U0NQMkGZknECNV+oH10dx1Kzu7pT5u0ocyVWSF3upDpHewpDxY0L6u6Uk
iRnFMWA8liVa49Jr0sVPllI75qxOwcCoAdshhfGRh+5+KvonXfuE+SOONBk2rJn8zGhfOySGYO4B
TGZjiG2BUU13dgXVt4AEnr6xq1CieR+fpjDdWnpy7CzEL/34GCA/8Lgm5hy2N4jNc2BCqfbNJidk
HNQ6+NaLETo3n5+srLpX40tkXfMgwEVO2hm2OKIojl4jDtDxYUYeXH2rwNejOictIN8MzbrA5xzU
I9v6NU9umnnoqNmEwEOrjHQiSD2Oil89MtehR/nS6KyGpiFdwOufXRDLlrw7O7S4/Thw05FtuwsI
voJMYTa3HPs19q8mKSoZfutSxzHC4zXWKYWokkfYJT1uGi4lKqcomv7ZvYMbtetVrrH6MGwr/K4N
svJDZ01i5XqiomJEy1xa7Vs4++tYFhhs82XBsqe+jxRLTtFAbbWMABExjmmMCmZVJMCABT8AvvvH
hmUuGa9M4eZAaaqpsGcBl6nrSkw2HlN2ic76jMhKsaj8juCLDGmqihImqpa9T3Dip11JN0J3xtnL
lcKR6CbEGwOVzKjVIg8+TZpUQGreU29WK61Kjonr75RaIw0JUom35eCdgll7jAEzkd8q/yABUrIf
zrl+bkxWXmcK6Cy0t3Is/1WyuTekbxjdMRL+Y8IiVrTFTbPEm+Eb4VrjnpicPiMdC4J17HNm7rnd
hW75EU7TW5+OF7+wWaMzFgyt/ar8dJNWaDNbija8aaIpKcaoNTYYg7pEFuugz0G/XNb7sCIUQtRs
vzqzp+OSyqOGEcm/2tUgbqfZeDV+O2Z1srLKYF07+aOQDpeiJo+s7Xe085qyOKX4HVk0QlIsG+OD
mfwniNwnK5bUNoBN+82XhqMrqZNjEPofCMfj3WwyrYyJfpykoOTRO1XJtAoCrI1ehDenqc1bS6DK
xh4Pfgt/GTgcwImPtWSsi+CI65aNM65JxMbPOpTDk8bvLodnzaYCuK+yc1MZpGDpoBkc9rRyAWe5
wKKmd4wsEFgIzoR+ItzIy2ak7tcDA+MC1efkIwjdf0nngg+JM3q6MyTrUO+47mub6Tu12pU58WDW
c7IvWwJNOK8bmwp7/mXjSNw8RWux9eM22ocWSwawONumuoEQZxG0PjHCFH6RKNSxXprGS+HJY4cy
nqtsRdDlyvXl3YVLtUcyW9Bu90a+z6Z47fAneHp1bryAW3ZknDCne0svrgoVaOFLcN9S9dcThlfv
y2xGeBBHh9LtjWUxU07UTl60LAlEFGSXTG/qkxmRnRti3BEP8lQ1+kEr/Iv67eia3/TWZ8ppTukk
Zgp2INXfmkbDKjD8dSIptXQ7HocTrn6huQHHKybn2fgCIpppmk1KuU616qmdUuPUoX8wmVc1HAe6
HV8yG6yFKICgh9yYBDNdIQ7xXK96dvsQ3kkN4NSq1j7jKTswiXqbgUwBFv0JjkVfWHggy8T9Godw
F0Qls0FwrImdpJ7WXPZh/gFUs5z4P9px/a2lLcXEGsEmrbvEn33Wh+JulP4lsnNa9XyiU6xu047h
sglzOFfUTSYC8aYg5Dgsw3+TTAgORbSsZ96B5M7PmZE2a5VrMm7fiWIj8ys118IpYVst5LWy/J6i
WTn6+1teY+WtWK0FSfB+P20rbbrUMs+v08SdmrB+ERpxdWScQdlyBTxX1jXz6V0i/igS7jvxPLx7
+JZTa5FFnL5e397Kzn0korJcBl5LLgxnXmP9DHLeuRFi86r2+pWhZD1DRhcTg8U8OeiejY3HZxW4
2bq088vskMoyxQliIGCLYEb3ofJe6sJZD3W0anM9Jcg44O9g8OoyZKNGhipt8o5dJAdKY2AfrIng
9ngLsJlj1NjWZfUr+oZAw1RbNsHHYCswzCYCouqWhUx2IhGXXmfsFBWzpGQ6lsTt5u8EseL4j1ZZ
nx9pnfyOZ1xwRmWCDJfv8fzkJayZM0pHHzLMXsAyvfZe9pEG4ypMtW0Flh21yvWiE7uOZah4l1O9
pv5qK4ZY4mxVOO6hTeH9tCFJFxY/9MDv5jW898O+srxCJZJdSBbsMXqzoWU/0iP+x+PD8lwkWHwB
LoR+3JRvTt/gH0HkvBw7ecd0tbS5bit7QnTobCNHlV1NnwPWppJWNJDmpHTWlg0rYJHrJAgaRtfk
4aTWW8o2vN7Zz7p26GlAGPOfFoHzg9TZ4q0a++tEm5tbUVYnk1UtwCNwAqn6aFajqnOXcVlygr5Y
iNDmW0AMG+peJwG4pOPGK1ro32hXlODHKBz7W/lmJySk+OQFpt5at6/SgiaUk/ipkuRe59Za5SHH
g702B8kM7b2mQbpPJA4gOgNvpYERF8CZiQM5+Jnr7tLXuc6ykN99A8m4nNur3+YrYyD0T6d1CUbj
iDAXUXZfkaHGPts1YttHAkU1U39Q3h3W4Adfb8h5fnac7mJi0JgeLY+eViMDh0St3Q75Y2CnSM8w
F6q03AnFQ4qbjQOMRhQargmnRGAXkcYQE9bDiZUwQ0YGqWcBPYFYCo0TgeVLYEg9aOF/Fng0XS7r
ceSI4vY5m2A4Zy+8mkw2Zx8DCReu6010pfrxQ+3Bzci5PAeS8PB8WvpNfqizpVlSG1TAh/fo2QnC
MbRTw4Fe0so8j4zpSxuJgUSkP4Y7vFg4gSIEWCRMDZO5dambkRBviTkhoYVmAucZ4AEqjGgJWriq
+VB/C81lydpjs8u3pwaedHwRDDCuVdO6chR+uCFb2RYb+eODuEXIQ2NBqJg7HwSS6vhXUEVL0AQ5
GQpDNchAy2EUlE5bXUeehq2IQ/LISL5rvCNBW2gFgOScmaA51FC9/dh2T4YQyypdWuKxDsBtGKtm
ZDq8MRPsDl+jV35Gk3Mo2N1Knx6gaK8br+qkJiV/ZRtg7yVJv/0DfaokoR7HNMKnzU3onwbt1wW2
KJhn505e0cktdPEZhx+Ssaqx/Ad1R7H39KbxMBvGkl1dgpfqXMgWhr4u2KLHWpXDb1DtVexzpnxy
YkCVg2theBnjEu311Wh2Tn6bTKJy3zXj0A+kNy0ChKL1sp2XCUwSAjX3q+6fIyZoD4Sc8qJQQ7ih
436zXpwM4Y24k7xGzCI3Xix8XJe/SE+y6G7Vv4mhHgZkyOWwKDYmKlsSfZc95aey2OV4B0hyWjbN
uAJzJ/b1ga1XuVwaExLUuNDCQ0soJrjwKnPIBG3J/62xml3AYxAl544IoQaZQ5Gt6uY54TmhHniB
y86uX6cv3Sc+rbp18jWoKTZnQO8Kzuboqt54UjSG+GDyq147ugspY+u9S85nlFYkQW5tgDokKp5u
HWecQL5cmej+JizhwPaSt1mstEhgD0kIbSKIg6fFNwiN3GsFBRrGK0yMw6UR9eFK3dGJt3PwAbXF
cSh23fDNLqm2AQL08CrF0IqbkiSn5Iu1blUXZ3AplRTG/m+j6kZMxifwoSQ2erU5DAgqvfTH6mii
qumy7Da4fsKiXBWoeEA3/InU5uZDOvsgAQwBKEw0NVDo2TNi2bA5qZVO3QpqnbDa7G77n1X4z8Hc
4AMfp3SkoAVX8ZEQWHI4pTj7pcpMaE+qTyZHVBzzAHSDjv/5ojsOljl+BQdKkLELPT4ykpykVPoY
sgyd8XBS2kzOyv5l4udVofBSHnSNQY2THDjLM83lKdPBjI9EWcr3ioKAj1QcSF7yCOLkWB54roct
csvMATVEALiz4DldhIkVObrjt52/OTQIM3UkUIrApJwIuW+uK63Z9x6jcMV84GtHJ1umw2fOzJYR
kwjBSXBCEbzPhwFRjTPv7Z9crnm0kn6hfk14DG8nMD1yrmbPdgAlY7H+dZsCu1MQvt7xotZ4NDs2
9+aldSkYy/b0rVVsGsj4eG7m+UjEV0N2IEdZ/wHTs3BsCxXUNYdysLcV5mFGq+GxKEDh+ODFbaQZ
mhHHM5sFgArcLTg+r15i7N9VdE83cBvLiwLxNROGpVmB4hKf7hTewhgfDW6HiWCSY9F+Yi19kFji
7AfT+Wfrzr7iOX0MeO0fXFKW5zDGGIwyXf92FJLAdzZYv4o4RFmNdr/awoFNhMnH8paLD5/84xyM
GqkH9Rb3xMCcjlIXUEHRWYXKzbFWU7so5GHGsKpl2wiYzcFGbCHgB6fo532j3YnyF1TCJXCeBFNu
/mPpvHYbx7Io+kUEmMOrRInKybZk+4WQXTZzzvz6Wdc9QGO6p7rLJZE3nLPPDmoHK6uL+J/2faRc
VxeJ4BPFb1xaDQLjuqrJZ9eV8yw6DuttwBiuqp230QqucgsVboJ9Z8pQZHVIPdz6RpZtVa3dQ5cL
9fA4JeMmjTNM3I13UXtKdQToSfTN0N5SXrbBd/RZkVb5y5eXlXktaMN6uJfQ/A5vOh8jx1lzopAK
4aqJW6GwcdQanqlEGoP9FLyZQKuY+1InQrIHeashE8VA3la/FmR4safJs2DEflLhNqu9Jw4RzqAY
x1o8a+TxaqjPka+uAf8rg7SYNYbh7b6Uoo1lpA+O1UR4siAR4XdxHzG+oqBfpF8TKz5DU9YjTNtb
MReBjrnqAGJG+c5gHKeScdMPPz3GBclbKPnHGkJCmVZvjlb8KSZCzGGjlTm917gL+dYhT6+M6bl7
9Gjy0rQ/ixiH5D4NaI/6j3At0TC3QYBJiYn3DOAnGFdzLMvO80d/KbAeTX0KaBuQQfDpSqGcEV5J
EGWGAfPsn6Z6CnVQo8FjqRAw2P/gIP0JD2HFCQJjxuyOubQUuQOObc10BeiE+Mu2E7xrEdITgZU0
NhAQi50pRCKa0+ZmUm4knfbZO9qm5UbJiwfDk4WKk/e4wppAz0TOhEqzHA3bxDIwnsV7R//21dN0
iR92ueCvluyRjOOS1DtLg7uqoQ7KOLpO2Ij33DSlmHDA6oNR1V7RktIClfgKhdp2AJtuoPQ3Yyz4
8UNJkGg1r+XuqKK4aq1dgX2Mb7EuYM4m4wdYK6/S0degAKyuQsNUCsQmrO5hxtSJVC7mmHxdsliA
7HXXYDUr8yc8b/BXRZ8PjX338VhVg9UwnXJ1uJpWvsptaj6pwNN2MaW3PnpM2h1KAPoeo3bwfKkv
qbEhF9W0LrXdrRpmgLK+aoMjxQ36WY7E/5627rxhXefBEoQFio/gOAxQr2Om0NqK9xlaCO2Hp+KL
AeiGkHcuTGYYj6z8V2WwPa5iJie2wjYUFXZ9SfbVLar2JeaRrbbkKBwSguHlLytF07FKoWxlR6EQ
FddnY4crLBO7Msc9aS/WuFM4e51qJsF0rx6/gv5Vb1WdzCKmpJBE4UfLuM6giY7qam0J2fj0RWuV
4BQvOnhh2vjfn+cZjOF1zsUivPTVWe/VpQyxMaxwLg43DQEzVTVA5PKvEJKrAjdF86ewHGzJdO0y
2rblDj2xp2iZs3YrfSE1bOsI6995XxLGNdG3jBaVuTx4pVk9M0W5q/r4hb3VopMbty7vdn0VMKe4
0ofiiJsnPoO45EQ3IbDQmLyp8aPI9o3Q5kuxfFHz9sxpZFT3Ebj4D4xFjUR9EI4OhQ6evAhzi6EG
sPwejWfMNCQUuQPhhL8lOPdUYFlWNf/ypPywAqI/EyatMnloiIIFU0LnRIKrjSvdfsILrzYH9Mfr
VhlvgV+/Dirt0vSCMr5vbaYPIhr73Y/+AevbFqya2g46t0KpGuGvWM39mUHq1mqDdWNuY1RsSXIu
0leV68vJaGMAo/FCUSLpNefEj+ePtv9MLcD5HyXcGNUjU1+SgblxjV9X/oq0yiIfJmdFiCkMRZXA
hNqh2LfYrfhuBXY+/gCk5RNxRFwwYgJrBf867A8RcN6jNqSFJ+hOe9gx1OyQ8jNzr+30njjDKUbd
dUK+36Kv55COjwburuLJTzDgPbu+dTjj8q+MA5ZBh2JvOrgPc7bmp2FiIEEOL97CuXaTVbSM/Sbh
k2oYTQLQOegcSE04JlhPp6DQogHu2P+RgXEDpijj3U+LvdHz24uHAJTEPVQy8E9NdefU1kYYtCg7
tvdcENtaEOrmiYkIv5aO01ZUc20PUw6+1dCgRY5abBpgnuIsPunbLPlGtKGiKqj9195ptnqHiQfS
PzYxZwtFHAKitdVOIk6Z5N+tQtdll9Ie/3+z+exs56DTK8PMqUpsze4m41o4nam2CrJLOyN+ml8q
Sdpyee2ARQTksJa6edNCopJt5CWj+rCHgBgSRI7TNWLoMw1sOW7tBActND42RKaguk9BfHfkbB/l
yQbRPdydBqgrWVokOo6k+CodXFzoGzOCWx8csW5wUVJhLRUEF4cYUhGPQ9EoeFe29Ulaj1Ov/OCJ
Fw8jm8bWhY4Rq1Fctfd5gbsd7D36BzofIoRIbPVlNH4MVdGjKGaLjttersyNg+yL7lDX3xjMCXp9
+CTwtzZ3CkmC2qngmsMJlcSrrtkHztbY6dtSNEJAZO0bj3fAHoleSKg5G/xxbe3gSzt+Wjo8Y5q5
DiEZ474cd/7uZtgyR2S3DuIbupwNAME9YBtlzMJrBz0nA5gYhJxEImBF/RjiTSISPscBj6W2fAka
3FcEDD3TpZXpMdNPOpOw2SmghARAPV6OowvbG97Hqq/vEAT0kqa6eMyE/2mbuulZcR33NcbZkGZE
s1kR0wE9wOz6ZTzn2IR+yRlHM6EKdvRWZy9GdRjmL0yOg9bz6QVTFPochjhRoOnCgxEuVygqbE5+
CMy19DC4UjuFWJ2B3AY8u9Rm3NXW2jKDK+lpMOA1r4XPTzcL0ZUuT1UeAsWxI4jKDFYIukJPlBT9
OpOx8hvmrekQSx7s23QzpNlHID+wo4xJk+JTF9jYYXZb4vY+zELAdp7A5wtosJQu9L7JDXsNj1Hz
o7YIBYp0z8p2Y515qpNvA5OMBtItrJvIv8CnDHfEqTW2xnKqw70OlX/JWGhdwtgZ3DAgdM4nfYTL
OHSm15zXp8RY+MnyuNZSPIa9As+HzBn/Vm6fjdiU5i8ayZF4ATpeGubA9Jh64EtpRsExCVcMsbZF
wqno6P3GCo3dVLnNd1ySM88diz2dWq9SyBuJczR6lyw5aEMqQZfJuV+RDCYnTwV3PBlMjTp5VPy1
iQWIWdWXontvqbcxlVErpOlmGYgi6T1WMggAo9v7pCPUwVrTXqG4VinYKktSwX0hUi6ZX50sufVU
Jh/RtI+7WwOpeTJcO5uvcyEfrN+m7xD10Cli19+uGIItg9pgFFS+aXcxCWfVsdcZ4gBZ48ndvYc9
bZmiUnngJVqiW0ewN/hY0hYq3pWMCjnEnb9DXNNuBvadVNt4GK/r+ISzsInS4ajyK0jXwk/051oZ
HVTS7kZm4gM9DZNUGhZURlxR1DBjgx6ij9zJJXjF8V/wkQ3gr0Wmp43NsvSJRERDB0iI2UHPDU0J
AwVabU51rC5VSBddfpvI+xRABPxwLwpwKVym3SmGnduM1FiAyP3HjNcAlgNCfdFpKDO9kqJK1OyW
7KxRG07AABF+EznSmfaKNG0jWAkR29V2qXd7J1r5DiwKO3Y2EN711hUmsiXXGchU1NPNwfGZpF+B
hWDOs45trxsPkI35gQZjg37lh8Yqpc+mksEOBPL63GFaT1QogA36cCoeDcyvnuFCUC1Xxk9C2EDM
HhiYeEboZKEKkGYBZc6ptI2NjyPKfixWEKC4g5UvZbqCRKWpFTCZnd0DuIqA+ovsItufAKv48qx8
Pb22hUyJhKfQ/COAGQYazFEU+PvYVKrT2mogO/dYTIEjti2Wnc7kCrsuNUZcieFw4txBzCDGDM4+
Q21CzyRD6YUqt7SYBMmAEmJVcXcwzr4HySfPmVNdYhZTrjJOs7CDjle0q2DIbp1lHaaqhzKASxu6
ozzc1Gi0sEYW15/IBReftKYKJ5xr5dhEAVlEGRKlYG3ySccaLzw6nMaN7gkMLeBjwdnKgXwCutoC
Qi7LaUDUy8EfwBHIRkI7Fezke9LYwwUT+AaWoOgafMAEA9baH2xJr1TAOpZzTrx6WHHkJdoda3fw
pxEmgo5Y2pbXooNsQF2wG3Cl9oKTP9F/RuJscKUUar5l+azL/cBMVQbnrkmmkBDHESKPjlDbBtrZ
b6aDIe4c2g4q7B7GK1Em2MsdlRaRfgpoSRHftsdBO+psQvS1PAkNn3jNSNaqgiJX+W2Bi5SwZCiN
z5H0SdByq15zshHAYfg8XLER1BqkTD5NhbE0FckVP4EHolaAyQt4QDQbivFbyVsLXxTRzQFUMduh
eh9v4CA12Q/V2HthyFiFrcKwb5E1ziJJGVdAN7NgzmQ/Ki0tlb4DKbQlsxPymX/At9hGm9vUuDd2
+jrqsAsEzvj/My2VYpkxNIpopTWRlLE4hM1XWVwaNbs7zFIXbfOtKwd7ROqoSwGDbwdc6s5MBNeH
c+5wcaHIkGr/0KB1hJ3/q+R7bEox5jGwZriYyoLRnaVOUGM82OqgUuvpn4OVlMqWY53U4bvqUDN3
G8kZ6NFt1GPBrvOtrWpMF7UlXRF0vCAJCSycmU4aSCckNKnq1b8S/DNQtXPjgHmdAkvdiAsAEkdC
Q2qC5tKYSfh/DdcGyK6LWtexZkzCP81dMj4j51E6qAGZ6tUvkVV7ma9u+/wUpywCp7hOjGPpProQ
z25c3ktY7vSI+J/BVnAxy6BngJWpIGqkHy+Z2mHgP01o62l3UMQ1l4TIFeRUPlFx9cZnPMsBVLD5
Bt+bGXoQAwdo5P9jpoSzIleyjyFauASbVDFnCLVyr1BDA3Q4HKkYZSzbnHm08+ZEDzFlU6Ftlkym
mPuxGyKslVv6AoiLwXeL6TFAu2g6jXbXKBtf22HesCiOlX+v7IMVVhcB3UIGkwPksqxrcEYNVYff
viYE41jl2qFUD0b8o9bBtINYQjNVVB3dSQXZmLsbGIUYHPLhhvQLjFMc6rzylRz9i1B8ygwsUsqD
Vb+FHXaqt1jpumB3KzgTbsWHYc60khbBnhe4AG5czVtgwC2izJ3mahu8+l1pQaWLLMPmWFn0Z/UN
/4KxX677V9ZekO26p/rLAmqwUDpxh0yeckmPyj+ouOvgBplxk279Iy/Gw4Tea9e+Fy7nR3VEEXHF
3nVvbJpj5iHm/6kxD2QXgcpux61xaD6lR/XJ2B+zhUWz7Y8IN5bMPV/tD+M2nc0X9aV7hxYfOWwI
SH8eoRWTfiHuIJ+IooRW42oAez9gIHqEewlaOBeBSFsupWwfK14z7P3oUMwm/jE+Fzrlc35Whxdh
5mgGwNM0IVxEEtWpRZclm5TB9omOh2vywwLQmorXYHjh5/npB7oBkrSS0CUaOs1+KuVXq286bWXM
dGUBJSF7x7G8ezcviVe5zHDwCV1oV/2MrsiFI+xiq+4yIXCbdxgm/6yVuQ3XkCVWzHVdKC8LuGEr
gm+P9qV8zAKUv1ZombXwIxjwnVwXIVYzazI9jNIFTGd6/hqXKPsWEFbmfqnf04/mVF70t95cKdis
T/sig369CQmoyuGIuyBjhgp5wkUgiipr8AxCwO+Bf1CGNW7cEIpyyBFusfiqlqGbu8jZF1jbLzB1
WwSEEtKM0nUt+Iexwfvb7XDl4tnBWgO8X7NSjIgbzStuLLBde6lO0z19jS/ON2F3AVaI6qJ7QuPU
tuaJWRzjkOys7nuP6qf85ItCW7cktC50vrA24jf5K9+VV+On/FS/Mped/RVezRO7Dh6dAD7xXcPW
ShAHoYRhU8OecJ1iaxRbp9hY2ICSPhUwf6eaWmon3Q22mtccGAVUOPisg2BfBlfYqjPpLRmOsjCp
trG5brJ1XniRhu6ClsrF/ahJD01w6st9L5996VjpB7mBGLxVVK8kWTc92NTPVJukj4VermybdjOJ
k0/A4HjF/FKqmo43ZUtkmmvlCKiNjkaiwGmXOOkz8ASUrCA/zWR6LaJ/cFpolfV3+VAEbnvFAvyn
e5gnZ0P9NJ/lT/lmHax/Atk/61/RvA5nLEMgeNNo1QzPgFXDejtAxoHSrpEGaaS8+EW/796sr+iT
fogB5TtiSAp60quwhvkkTemiXpDwu9OewmrYTC5s52YNe3HVuAQ3otLZIhHt8QHmfMbS9FmNe0Ke
twRprN6m9eNJke6+4xQJhLJCYy3vLQAqeLceFpHRwl5AZdGWWLKeWJjy3fyt36AF3kzp6b9X2/wG
sReyDXKPlXatriW63gavsQMsk/twDO7VR0+jvkbUiPztYlEZxYtwk3jWL9REVwP1eXReuTUIiFkV
m2aHZ9jvjA04parm65/FKTz6zkr/9FcJ6NaKEqvrfxl9L+1VSLJKGF/MEDqFQkmOyg62msjTExqs
nFOYENU1KEzKeMdgCtshN0hG1H7M2FAoLHLOD+CmJgi3yHQnbqh0wAxwIZQfA6pV5w49GIdDATmJ
W6jqv9OIqgaz9KoKRKVvGVQPE93nyzBtHePmz54eMmozXvL5pYnP/fiaklfe4Gbmp5Rgw2lqNjWj
wXLdtxeabGxZaVQRKAugutkL8/biMnDysxjgNVJS5XvN+hAdUAMuPfwmjb7zR+eQEPBNPabFzTZv
bxbySsBjgeTkT9BAqthwxMT0dZJXtlXdQkoSOS9c7mn8MFQj9KYeYueXHz1q9aGqzxaJNSwZ4IFF
CJaEGf5aRrUnLPsck8QqBr9A7KMeYQT9IwtmK2lplJmys4tazwxL7N8xPrA9BuaIdVVoWxThUpe4
sHgA2/lTm0o+ihJZuDxTXnZUsr1GLAVxOw2TZPqxpnrw31F3gprsacei7iok7RwV4uIunWcHPbE9
QHZ2Lhbf37iQRYsPD+awDBpRxyxq4KmODdnhFlbG1woRcAkOorkq8U/ZP9EkWDXTsosff4thgqgV
s+Rfx4gKgbUE3K0Rkue/tFxEmFU0WyeKjtllRK4raI1hCb4T/lOkDXMX4MxV36ikN/2mCCjAsRUg
c/wrlz0eUlqwnEgp5SkxDZU65lkAFByXI9q5IMH5lBeGb8nUQXRJPZtORrQmsCgp2qoJ03s4u6nu
stlsYpvI6GFMgKYh3ut2R6wIez9FxYUXIWaYFLYyNK+okli9UPYxB3DgTYHpjCGFTnQzW8GDPTKW
DsWJKxGOgRSUMQRUarWSL2TEqTbulOZOzDRcMphqZg+WIeIdki2RE1aLx/DRCd51uNWBeiznk4lq
IxkJGJbeFFnZigAyQG7SgU3XMuO1CrfdL04qKfb6slO3wB1zP/NsQWsfFiLk3nQ2TvunmKxQvxMM
wlcZGqgFyQ8A3tC4uKAsgOnU8jm3zDfxUYvP1VE8qkB/tF90cxADNGahbcl8Bp8aE4Md6ddnTENH
SINZk1bxBkzt4HCV9IzCzaXZkwBAt8zigEVMQ0H0IKdHS/t7a+lSDJ/BGe5OMcQjdgb7AwAqRrRv
4mWX38QIaJxuYxNsQF5765dbdFAR6Pb8Vv075hV2Gekg8qKtX8s+8opTAVphxE9VeUfnifc1klwy
uSXj3PGITf3aYL8ptE/EhUzIWhwHc0SaO+pngt43qtW8BAwzoJBP3wG4bRa/O2IaCOt4lWnXASp7
8BLA5AWmr+8D10+ZdkRhn0rDs9PvPzlPkK90nLmRsULNAE0LghhdK8h0+tWQozGEW306R9k/5VWp
Ia5tNcJ6k6MEQC1Ptod9TWNe0u4lBeeGsCwM3gyCKShatSVuMqrVMcJdFDeT94TZwyIB9uwLlno/
Mm7axwN9pwr0S+Ifx1PMbqYb7SmEJ2gG2bjFHyKl1RL7UVTTGktT9wp4V0bBMLGGpoQZdFTs6q5+
IdVsPyH4tWZpD4PTFTrArItX4v9rwtz1c6zXEzvA6Y2zDV2/Ln5xdEnjnOIJLBst0h1tGJjeF6kP
ixAgoqJIZWQ4k/oV76c8YqKMA2D+0fgPBEV+cC507Fyqr0FByVu2S0WSLrD6MEGTocLNh8kAI4M7
G61wEukqWAUIWsCdwoQDM8RHIbv16CTGPdtLwKMI+5mX4MQCGcOE4l3vook5oQx5ZbzCHefjcgzU
gPu58ZmzuFJyIZLtFB9659TiUd1pvxHDXl8mw13/SkAgFCnysJDuu3VLq6VhAq1jtKGVeAzG1rrW
jSVwP6cOwXuMiIMTpJeVCBeyEfIUBYErvAyBLGA7RRSoHp7anIaCEdmc0GyVL00i85El1ukJSgDj
R+xz8/3ItUqMFeDSnPDaAP7ZmjMr0ufvqon9SXCj5WPiadZM+9PxABeDw0OmHxAHk4FbnkiT+0tQ
VJ+SDVfIDLc2P3aYYInhB9PMmjtjR1jVfFdjXqsyAEpVLvi4TnCVW7Jwt0MnoSwF/lbKp2oywOd1
RUxgo00YAfLrb2Unrwk/9OCriOG8OGdDcPMeNTc3k0kDBjA/2U+mGSqQuRJdIxK9wqd4gQypbIAq
A2ImUbYTvsFqeG6t5jbzvimYGhjXeTO7eXQTnkKEk9vfyczFc4zJryIStNMskT1KyrG0a2IId+2A
PyvZcb+kfCYN/seNvTe6YtX0tLvTZ4b/vqMS0qKu7KFz7aTxTI3kgODPJVebvmq+hWhf83AdNEy1
DY0XDC7HDS+Acn84BRRqKWSSoc73QjtkzPlmsJlOKJ7BXDBl3hI4Fq8m3s/RrzBoNL7xx8NclV4S
gMgKcb1SKf2oospOwewh8Co8Ha6WZiwHAtAzZWTY+DG0/5Q5x6UPlrID1AQyS/2FRdaiYXqtUZJI
BMLUarXJZumIw3pcYRrHMd3uwFP+6EHduFOIyOMa4bMrNjjzxhzf59o8mypZWuw2kkeCRUD5WFjj
pkbvJVC8wWb0Wq6bPCMg4qlz1qRMkrGeHnnVkYlVcUsWCpHgCDIg352l01C+YVnG/YqPh7YzIPyp
ZHT6hbHMY/3Pvq6kuBZ81DJ5iD+74yvEAJdy/1BnglK0pYo8ExaZXCXkq5Dv3NmbsqRLBNcZVFqZ
IoTc/dKiBsWYTad2DB34kMmLsbKzwJ073bXgeSU2Mgg432k8rLUmIa87Wzl5+Bpd2grjX4w4MAYv
7bvFEy3G+9CFhAthMgc5CTogUL6wIhFGWmmCzELWUWg8HWWtwjquBhYqoVr6BMYA39WI1AU/lE8Y
LWaI0RZ04EwnRCuExzu98Scf46lDePL06x8wjC4w3ySTNI4ix3Us8MrgU1ZD5gcEOaLnyMYaH99y
pypU6rjGDAG1/6mVf1Lrs7Lvg/FFZgkSkdY1nbcSlybJDE+QvhySTx3eS8f0lKwNLIHXONn4jGFa
WeYgDtem/1Vl3zMlj569qMIIq/6ZRgy3+IoRJ2kOiILKzgsYThJZgNKUqmkqL6kOOBXySHHkfROr
vkoAgqejNOLbVpLyFSc/ysRIFtdSf6Kw47ERiriAMZrg9Q7zrkGfgli3K3GaACNSgOpFqwtCF876
KtCvtvzZT78Ez6/lNicYg64J7zmxxkEiobJqJNhrZYrK/9biMmtK37UivcW0tiVmRIgqdjMtInk5
Q/mPbYPpowrTKuCYvOt2tQal5Up2DLALHPmHSkWEzty8uGYE3xnWUc3ta88dYmTqJaJ0UfKjHVLK
mm+qiOIVih1UVYlabE3ouqw79ioODj61p+GsZWwYsD9zJavZVCFNLGwdGwBitM4Dcliz/rGGGrkd
Dqt+/l2viB1BuQ/PWTM3UPFPYvJXRbfOSFyLGFu9YDBlpqvIHthrZGAGeCQIaCfxxqgmy0jQejAh
aOMWf0QK83GrVxodDJx7BZO8T+HPxAjHcVSQP9yOkEh35S6h6ob7STgAF9ay8rLyliKb5QHMoOEV
BBhB2qDcUkgsl8hGhy4TOLdo1nYyeq607Tjt/M1M/lPsf+YosUd0hb1wFIMzlSCzlpXupWawqujv
MdoDnj25axw9Y89ENzDPeGRkXOj0GjimQD7fITVm71m8Raa23OpmDOIJCqhqJsw/BXMoKoQAWgYE
BKzCcxyPIOeIMJMivI5Q9ql8fYVUVXXXdMOlySRyYghDN44Zr7phuJE9TTCECN5QPA+HlsMs9GXI
UA6DkJ7DjioQloYYX5F7jm49wiODXxAnkrNLyXUTX11uCCSl834mydNGeomJ3aAZDM25idgqvQUT
od/wteTwBkNj1to1HyEJOCrHEdU4jlXxF6ne1C4YFVmaCyHMoF6mkxQHkU423jyWvPtgx6BtafX3
mFMadb1dmJ6icTjiV2uGG0cHU7TXJd78ppy8N3R0df3VgKjA1WvIGJl/Le7nvn/6cuk1zpP5KhXT
EORo478IKM3gHkbW52T8i6QQ3Auqz0SaF6DQmBM8RQWkL+VpWETAZV3nuGVb4h7IrzMctmLw8t8e
T/oG9tbE+KLj5EcJKI2CftpttDzdWNW0ydURUn/qJTAqrDL8wf2mt66W/Rl1t6SFBd27hlYdxTXB
BuTVyRXic76lgqTCh+UJo2wqn4aM96HBqBHsvOobHK6LpbioCjZOTtDzOKV7CZCBh+gIaixh8sxn
7B7j2HuMTxTQt1M8ELJVZIQV1Bbi4GJJKvpwmbLOzeKviOsO8m+t4DAFGbBpPoKWE9BpzmMG+BPv
poZ8qeQeRFdBLBXbRA6YnfPPASMwTiaLdcK76nQZQehRA7+g4EgMxtf+G6HgHkZNK7LqEqRNRmNh
4U/Tl9Y7tSQDLc/he2NeQK9rIkRSEQPFk3rAYI2zj19rPKHjYoYlzoC8M1+4+AcYaGerRsEh1ydT
M7zaXmt1eFJ9acscqIapLTj3Iq99uNsMxqbq1wfZbCMcRmpl60MCtBjVx+pamTtSlGjlIdEy4l4p
yZdanvTxJuIaMUKUNd3jxIVbd4ckldTLOprcsm/WGqHCasxdaahbQfUhZ5IENGKrMRt6x6jhpMKN
kqWfnNzxOroB8AirLXjfvOqAHyj2Rafjpkuytu7/DnSDbRZ+pjLmpEwMIcePWbjuOdy4vmwGSjL+
dj3yKPzBMMxlrjdaPdohFYgFW4EGgQb/jlINDiOhV6veVs4hRxhQeMm8zAIZ5L70UVPi6U9v4Jc2
tewKc0+swZjJ6OFholVIumRVMqSoGZIZIwMLsK7c/AKljLPlyMmYZ5jr5LfWfOiPmNNOpZgPQHnl
hLjQwd8WSFJZ818pQ5xGNZaYbNNj/X1lfcCMwaRdK2OMQahiE7ISjHwXMhVNtbvm40tGCIiIWSFu
sQ93OWYqIRJYtCCySi2M7IbFPFfMxMF0a9neR5mBT5gUnUPwfB9HPMji6ltXWFc6v4z0NqR8OJGP
M2fKbJydWMI3Kv7u0+BxKNr4FuXgw8Mof8g00aOfQ/CCAl8kezOTd/iTlWyzv0smCJgYgGy4AZUv
0lfOBSZumlAU4BPcdbccR0pC0v62hdgiIWAJBWzM7g/VXQ2BU7D0RL0iGKa1vBPNQZuG1Bd2uh/q
d4QJcFH/qQ1mrjUdIl4iB98iSE5BU92YtJLZLhikVVpBnTBXhDpjQVDQOjdHOLWjSsadhq8KPBrM
QmxsluHD4HDtNSWzfqk3gbRqgKXQ6F8IIdh3GRBUmatsF718TYzvQWKonNYt9XY8u9K0pUT50Ovq
GASkueO1rcWAFQFWqRQG6lXUWTxicWFovoTw+hFa9tavrqb9m9EJd4SFMKkeJlRU6iWxPjPKKjYe
Yi0ShKrSGwlPaPXXCrKCWRQX7tgGWJrVqzjtBn36VlBwx/mjSgh9yXGrTVhfZyasMRpXyP4HCnu7
9grrCPxYIkDkEuCk7/UeqIv2TEIOhDsbNZc/tgLgsDvVE36k/NjZ6khOJjPFYgCJn2w26Kgxmd2Y
BJYToF2k18x8CxgNaWBz1GnYNh18jBAi6DbikCzlaC2S+TQsh/pyvBjRUXwv/Ci2Salv9WHYBFkB
G/SUBtx7cKszeFxkVqxGymYzIKKTkUgAlZeJMcnCYvKogYom94zuhIK0sULiV4C3a3oHPLBg1Q+1
tUTDBfZCdqBNG0FFl0C2ynWJVHN6Gg4tQIIy22eUfI0TvxsM5wTnOBRWd5gbjGxwO4svMkUpDlRK
epfjDamGEaqcVjBF2LNldpa4JkqHMHbcYOjK8ayFTBEzKyebfNMrn4LJSWQWhg3M/kbmiRKaO+iF
8L2UzwBbJaipW/HsYyEwRA1TOc9IBQ5W2iWUOoNVg75kh9qnI1QkGM/g3o1e7qNW/k6zHu7oXcdV
mbOSQ8BVu4jED1zX/0I/iUkkJZUpnzNgylpAuM13TWszFOiXTn62VBHsrv4dXxwmuN8s88zfl822
kDe9tdPNS1/WWAj9JGXv4q8CsmziBbxOJ6ZqbbBJccQQPlI0elJz4S+n992hy/c1KBLnpSC/Bsje
cYhN0IGx+iNaBBPzGBopkPJFfxeHcAysin1RQ0/rV5zA6AIIn5AjLjeNAyambEWFOUKPMsvvBO82
CeEc+oruxYTYN3F+BBbbGi11+ayKK0tddCIzbHysjbboVUriiHuCQ63pIBInoCX0DPQqw1XicFlm
ilfWPUrBhjP4lHEEUx8Ib5ypQGXAUCHDENwnKYYgdH6HRcnz289fEMcAZ5x1MGhwpsjYBmdk8ad8
0dxkSoIjSW+RfEPDUNpXh0HgWEFnE2EteOuEIMUhYyGvlcg11Z2F2d/TFIyOQXePHfFBqWOeMUlg
8Evg1KjR7yjTmPO4TNEc6dDJiYqQGMuKhcqiSQSnBcESqKHKmADmpDg7RSnLmEQG0OCDSciKomb7
kcIlCP3X9IwHx1DfJXMnVAkQcsTtZthMv+CfFrPXW9i1YktYjnd0AGtKZ4ER8lGdETY2thiQHtiA
Esvvpppw7WAipTPrTdVxUoSYEBOdyECHizmPGV/YkTvjAgS26/crgpIo9/yZiiO8OdkVDyu25iI2
agyoIH/A9NbU4trW+8CjnNHJ6AJN7JjsDe9xg1xLI72bBJ2Ip+dzJDhel0G9Zq+qyMuFEq6tMi/2
YfDkGNdHf9I0fCiI0MV5sJw9YRYTmy0ZeLQD7A4n8l3RIDXImxzhzUj2Hkh02Urroc+XGqZnKYhE
W/wiKhSPk9HNsTA5CgB8aiprG/QyX0ZJu5exrJuBoADuODgEqmLuug6P8wlfxVrHA5lxJTCc3DZn
cTuKYzKlRkzHt5yyJQZztShueJ+qOa/a8ascfoUGDGaPBdgnbKTCTBECL1dF4j6r+moEN6P5Rs8w
258qjjYOFaPf2V4991vQSfvBObEJpy+q3FaiqTBgxkBdFYYZ+nG2v6QRVV5OAoyRcqKtAQ1a7SlM
n7hsXStQRdjDuuC0jPGEGH/ZR7y3QLMPNaheU9a7hCY25+hq+UJ+o63Rew5ABbp6jKjkwhsX+BuL
vmEzg3mK7ygegyjgOti01LMCZklKOGbwVMS2pnoTDPjUaFb9VJ0DRecAgZ4AHlbX65zFbHE8huAM
5IJwrlARTz626LT0PZh6/aPq7CDY/YgjwRxF39AF61gBM+KVR8VPMUu4dEnY5zEx7guqfwN6siGi
68DUwJeQColtp2KcyQOs6mPYo6qHdzCSc7LvQYAS50GCEvSVed2Otif18Nwk8ac5lKH8zaZ7nSvG
0j4W2uMJcbabqOQPjM4+QdtbqfUppRi1uflEJChtE49IHhpkWl+Uo2GOko+Fosgd8+hpD64hHlqA
Yoom3hX1ehUOtzgsj3rwFfrRHgswnr5xMAhG/0NXaH195aJasGPFWK3BiIYAOuaoPh/N8J+C9xNE
r10kr+n1hd6oBw6iahl40E21mXCq80Xq6kfgIyxzYk+yBkyRgoUUPUSGLs67aThwEEs4t6I05Hpl
mClY8UUa/11k9Oniywlp6yjNL5nIceiYQmE+qdH6j9sZwfQEA1hpB4JhssU0IxTOXsTdLDoy5wnf
FBXSSwSeqHIRcNAK/wi6SyRZx5l8FhOBgnhQKH0HyNcZVV+Q5WTngkqO5Yuws5KJPLNwcZA9m36G
H9pzDrWfpfEUfZ64s2LjfySdx3LjyBJFvwgR8GZLgnA08naDkGnBe4+vf6fmLXq6p6WmSKBQlXnz
Gs1ncroz9bdhM1XtPwvLiXEy0FOvgdxHtrDQya7pxkywsj2nNG+b0BKzGWholnJ6GuS5W2W9tPkC
Z0J4jeLcTyvEIHdRA2DccuxCo8MVxcbWeGShDcmlVD/2DvMgyHcrBXs1wpzusMkX9ColDwAjERPV
BPI4B/BNz2zgQxHttz9ojkjNfummT/H2RS8XUzivFfpQWqwlI+W00VDDPloORVy2eNsq++LJNZDW
2+eRAh53wCf4FkgP4RTXzUXVllNT3kb65gW7U7kSxqJIAcsVL59hfNnKmtYOzxTSvVbEXhgN5ftL
rn7WClx2cJmysVGnzkgeqc8g6KT3WSqkWB+iDf+v2tUfsbvwK+Agc9KObQtsLm8ccZLLTpk5r2L7
dwDP0tY5KBu/6geMo9kHvrRdCzWZCNze1boukKXsRS3tq7GU521b2YTBVNTXbdtdE/KTCVouLEZw
nWcUWLhNQ9sB8Gw0JJzDXNDU48a8Hm9tDIsuPaQ5AcXlnfMgNLJslaOOcYX6ynTXlNRItemvqcAt
gPJ5YU80xVhdY5I7kWw88NxvB7BatXqMuYGYiIgyto8/9Kn57xCxOv2Z609s+OuSOhz+RA4za6Eo
Y3800eEb9c+eP491qJbrXTZuJ8G+tKuXHqGNsP+RZ+O1gU1TeAaj1RzX1oU+t+GYIjZjBbHmoRWK
CfyoUvZt0W3mVnnZEHgPDHINlpk4ogZTVNmVmxd/PKetitfjTLH+Slch6guOqg54w9CJLEX8bFhM
rglpRJtIFag28S2jMhPXQLJE9USWAi58kgNKdtDH73VWT4TfimrIgBmwSJyz1uQnPQw0OOMGnAn5
U8XpotWkf2MyRnG6gJZn33uGdTPDVku+E8/NVHceE7dcxTjGJH2Uibx4c+JoFyRhceizWGao08Jx
X2Bw++Yg4C0AZu9ilVnnImLZcHkCet0dEheBP0EqTXA9xWBmNoF02m8DXi5dZ18BE+lePPKLBSlR
CPUb38Lcb1IRS5NRxS7Um9PJQiKdxDJ9HTN/osidTRRxA08D+xjqqpFvT+EMm3JgIg9YWSWpUYTM
+XfeZbvQDpMpNM/3ExwZJ7+2XMLawb9+bULUrkKPhfSTd2jNga6RAcujJtgI46VGpHfFhOSswYp1
8CcXhgTYgPugNjgmx++6kGoPMkc31xEJbl6OuIV+VcVEZA//nvqLw2XRO6Yw//A5LkFxFQyWihz1
FPDTwMnE/IVWfELuuzcL1S280O4HA5FbgTOdTQ6tBj5f0k4tiwqCH0d2otzP8BtkBwKmZWeeBmQq
5RwobMXOUVdE2CPn4PhZlGuUjB8pPZnTLkexe8/dP8FXB7USZ0XWUXmXfRaYOQ8FtoNPiURKjOKV
McBhKhiUxZ/QB2VajfMB6SbXArI87iEUuISkpX/DmAOCs3UiUBVnWyZdnOYqSgSpLxgdv4L0UfyI
GlfTghlFCUYvuhXIMEZY3m0+IIThUd2Y+I9fnFn44EtSc3WM4jGxSTIjTtIQQgdRPXAouGIoMFGu
2XwgxiexTHpdAcWWQi2VmlCGKi/ql2oeAp5Dhj9seGXiOqci+TVn4B65fSCZXUel1yd4DisEnVJ6
QpBY6hWHtM+mUQD48Au+6kru6tOHoJuLUwCqVdoGJr5IDV2feNc20GGKt8CAn03KLsx64ax9TNva
NWYMtjBuRVnAIhQIjYMtliKOXn7lRIJlucHdI+5urN+q+pN2CiEDR9fNBE0VM/Zl/xDzeIXdb9od
Vx8hdS00BFiiyhqsCVfSIF+NMVxhuN90sQ20egPzeejGU7zfceSI6EBtJYgKpcRg0kBuMZreNFAn
JE1YHOjSGqpUO3LawYFufAbaQOBWu59xlHwYqwrzhAV+iRW/NbL2OcTOn2WNrdu8Z2zzVAKiLTLY
KPf3HjEpyn5M7YMklgBiuKqLLXl9Ado8n/uGDgsyTfW4njsqLcEKcIC5ldF6lfiwBtifg1rt0Et6
VKCF1dPle8d3pmQMDpQ5HRUNfynnO1EIbpo7d03kJ6HkEtcdEmOe/s0poaVEo+bK4CoNtQsIRqqg
wEdNjiFeCcdqva9pojgPXXacp//mS07+X8eQ5DS2OX71lNMAR1BSxK43TbFvaw4GuBaqGPQX/Umg
mE3D0JczTfxZSPN6m3uPISW2A3oOcOX8pk/TUrqphTvQ8I2c9YELtSfySby2lTHBJVgrAVVU4ytP
hw3k2K/YHZhXoUMECJbBBfbum20O4iPHr1MgAumhGlmgLK9LO17+v21UA+4f+YReB20/5gsG7tn1
y85CsmDQiaqOY87RCFhYAzHgcKgyl1R3dzggjDbtWneXcXQNafdWInksBlMyDrwtX1tiYIn5B68+
6Bz4GZPOWaLC3ahj9xbNpE338LmMdoC4OQVrdgi2EBHL+ZhEfRO7KZxRcecFNBxjla112ElxWIpB
ra3iuITR6ayqxyy99ehSLY7+jF6K+ftCSG4/4gzByQQlI6pVD/9cqMVTpE820o/8bPVPOhHZKkPI
Uk99UXwlfGlC9yxmQsKAQ6ITh9EI+8jBcnFzwZcOs/E9DZgYyROIlK2GjNvEqZ5ozhlEckitM4Ya
SzceR/IoBQ4nZkz0TLReOdDFImUREiOtkE6ocmmk/1sQnO6iiBTgkTCOtKcpSlW/Nti3hvFhUefT
oNBva2MkLO3F7A8UcFkgs3dtyIxm1f9/rK8QZyT9j7NFRQptYKeToNsTgWMIFSuwzWyxDrsdk4/C
FjBoZ11x3kWzPBnfbOvmwF2hAqEmQUrzSq5vJ3hN3or4MkYykv0R7beUEMiGFxzO9vWN6Yy8A7fz
srXFkiE3z9vi9LRw3QfLIgAOzOQ3IbJ0Tg8904x6eVfJdDG6u7QyUURhT0ALXxiAIHsZAOR0fBwF
TEKDIlyt66fZNa79XZXJsWb8vFuEMAKCNs3Lopl0Ga3yaSGZ21e0cQulEYtc8/RJ4STBt4YdbYGk
nC1VpCf6iS5gG+9Fdz9WwF92kEGCsVsLVB0ORTd4qZzdmEnZLHoaxEVbXJ2AhcGDoSM3X3aOxBiX
+oH9kYcBcl1dkx3YrAg7jyN9P55YxzQ2z/QIp9X+XIvprGioRXEiwIcYMzT44X8GVPsihUqmYQfR
fRsUCnAPU011xYc04T12Eo8RTfvGfI4NTwKoafb5MOCmQP7woZnLczrY4QQ4SNxRTS5fbVfPkF7r
SQkWJOE14z5nIHDJNQaY0bFfwYTBPRdNBfEZrKARvwmrWc+pAc1leLE4x+Mt4ilcGV0m8GG5EY2s
XKgusa1s8hK4ldEs4yEB3KrIDxiPwynuJNPVgCdUpgRN/kT8Gobj63/nBLvhToOdIElNWRCyiW3G
divyLYSe6lUWachsV+xELdOXwZHvyx1DRR12vAE1ZPRbFIOllyUlNFBabhgF2Gkws7N4lrAzBQJi
/CwB+/TgL5AS5+2xFfJXmxKLc96SVNfU5steQtEz8LZENTfBjbWJTkxi4zjNltcyupnRoq3OdDcw
4stk6bSS+zkyeLIU9XlWPgSCMLW5ZzIVmRwFldCnODFY5uyXiGkf4kpzWUUvPHJT8Sa176AVgwn1
t2t/B+3BpqaRcnK8rJ56hJMTnSL1OiQp0dQjwxJFh1imHfs/91qcafyGQT4TubOGcVgyI+9A3cYl
SZPazYqw3lAAgST1rcGKU6CdCc8RA+PapqWkJnnERJRgMvuiqchhR1ucDTvkhgab6HjufMXp8X7h
x4+E69i1Z1fbi800lnVagbc5BEBw+lY6+d1flnaX4zyCWrOUcUHzMutHahDHOPcJvNf/Qnd49wKy
tBnC/zcW5d6IPZYlNC3IQ3akEdu9ZCiBklxiSnhRhvXFp4PwC/v15W3VdySJUJwnJ0zpIpvbAqsc
v/8dkxADnG7AYz/GALe02vPofOBfEAxtQeuegm90u/rWCGhOkW9Jic+AWbP+PmMtcNqbAZKdA/ja
IyY/tFLygk2S6uI7i+1REQnZHzdOSH05N7cYI6MMGar2KvYl5t9eKoH+i0KctqF940/9+q+YsJF0
cEY2xtsK0cKQbXQ684M0/RorhkkK3BURWQMvKtffNNgjev0rpycDS1tqAhP7IJ2E+fYPKHNsm7AA
/8qIrGjwaS7jz53ZSUFyu4UXooRUWgg/yWq8Dm2YOea5YXou4JUSMaaw3MFO/TQzZGEpSqhGWtJ5
RNRmrNCkxB+KovpSFy3a7C3LqZ9vaxefdZCCfqbiFH7XcI/zJ1F190p6+O9RLoLReYFj4aVM+nNL
gIDU+J4CIeu/MrcYzkrHNgJOX9FVqsN416f7HYNbkwKHKkSGe1wRMtAxI4skRcNAhBGNVV9bOOnb
brHPVABuEcUGU1cxC2JKMuOBkmO2Z2gnYUQnAAkoHDcZegJ2YTvNiFQhVVWTSHji8tzw5MNVTjl6
JRnRsRnB2uLvOXybpHlS1IGTe/RBEOlGdT5Npn2JUQ2btlNAU1O+JnohKO6wJhq6ueq/edACF70j
HIkhNqtYddaTbpKllp0yeoBK2Z6qIiFN+hVmwLyS6YL0OnvIxR1Nz+JuKIC6I+T6eIIaWF1Ehcvw
c5YmMhFeR/BpsdQGhwb6Phd7Ls2d3PxLHmG6C8cWMsLv6DnXBAeG2Vd4eubsQlN/6sFexwV/NaTb
qFbNlxXXQkC6snxZduyASOUeNy/mgLB5wOSz7qs4veKiRC23MKF5gLB4IqjzgKdb82fwtkT5sjCB
ENEFAoqO8/2tIoWWrUZV/hNZdpZ9yupLTHRzrc1h2neRrFAa5xyljtcsq2ipDEBcenDKeIpXUWuL
i9HVuBb0diBeO4F7prRvohKWtf4kBh4SFaAPQVfYnmu0gGlanka0sOtjMqITxsHpv3PbeCl4CkVc
Tv/NlmgreijcsFegA65Rn48e/H/gtFy7LTBk99nwBLi/shVOJ4n2ShQlfCcW+vHZSu6G5LuQwfAQ
fRvPfSPeSv6tWzjGUHUNs4HqjLe1vwgtvBgSgX+bo+JjGQPSI8ZDolTXDBJMkhZay7eOOp/j4Sw4
IuIALTrjjF3ZhI2xWJwmSMfkT7vPdiIMOjTGMxtjvhzk1n41+lcDlFA00JP8OzlQqPKY4ojBW/PM
6eDwoiz0tPlnaj94X1Xyd7/qB2Av8TiIY1iMHYZ9D2hgYaFzjsajxIqdzgIQYPXUzA7FJr9qRqAI
Yg2HHd41wuhMl+db3DAQA5VVoJ+n8Zd4+hOAKUFep7LbmL5k2uZVMiihxXSqqt6bzrgIJDgpYrwx
14CJ/7TYl41e6YD5opHfxc0DQVHNauI224Vl9jj3zQUuq7vT9E6G5EsV+zEsCLBWDtJuxkKHDWMr
sgiLG7SGOrt5fHDouSdZC2fUqWIQMRi0BG1DZ03GNpSfZGLsNB/x/wN14YrvM5zWBNscClMZUBsd
s8t0GuT/OWZWXePcwuJc7epoyZhAQyrOGUMafFrFmgTpME0SH7McgTQVHJe8QRROAn9YJ1QA1Vk3
oLfoTFSBmxXVujd3K1gbb+/eZYyFGUEgLqhwpau45Bk0GQdLBElbkP2UYJfwTRDTiIGMgzxbW5mj
kWwfZe+mRyYGEsOTkPqcanQTT82lCMlpuEe3NB/YgHCj/ZaeGd2RPsbYB/sv6Qnd3LP97iA9C3Tv
IT8OZ3bv8gpD60X/nl+q83o3flhPnXOj5pftY/7RG6fqK4+vO+JsD3mVgwXA8Y7Mc6KOUijFcI5w
wDHPUxHhrAV+rEVMPTSc5klGas7DHsDc3Evs7jgMEU0eDCRgrBx0Nod9JKjuLL/KqDYg/7+SNDQ0
d1hirV/ljaJ8vFO2H64NBISyDUrI2QFcx+qTgRx1g+NgMA4aioiUfJNIP0E/YJ4vp6H1jYL7ubtO
D0ownne4e4Fa3CtUUNwLCPx6YDMD0p+69tLV37tKx3Gv8ZCCyMHOfdKotZv1WidoCW4sWrqPFONB
56juD2N64Q0t011JMfsK2icy3A6P81nzSVxjzzxCwMAThaCo6gq9GMzA42+q5ahRSLNrHrvcRwfV
4lNRejS2G6EGh7glET6SCjdbPQWRuewtGkYkOBydINyZ/bO1nZqJkPqz9bIZVA2n9jtDX5hbcENQ
EyoezJwaE1WC3XDLzF3DBcSmzYeBZ350ddgE+iftVoK2EgMbHFpfbTkYgD/mA3m41zI+GzLGLLcu
JqcBT4Sbp0H8YOqTP3fz4lr6na2D3hL64ZKH2ryM+4++RQ3bSA9NMuPxMu70l/RJov8SvjtHytUt
OcJfyomVPq2/smI/DW8EQzb4kbk6sUERUT2vmDcM9QkvHAbfDMjQM3dkzTH5css7gKOPPIaDgn/w
XH7iroxVjfrF2zH70FQILgWjQFc0MexgYFGsDL97zwa+Oiha2MxXbrL4M/XZL7QgWvQNhPYVPKe5
2iGS5wJt56G7KHhkHyefoVHiW58T6tUUWpLtJunJ9uI3gv4ajwO9CcYHjFN58ISlJNScQIlwedAK
v+x+61sHCjB4kuUqe1BN3JWvrEJP7kNG7RnWwii2zsn+pjJroK1KeXnlBjPSUH0cm5b4y7Q3ppdk
IpSgdW/NTLf/06DEL0JKKNgZtGzAlAo6fRdjmunCiy4ksdzi9WzHVxp+MmCHALeWymEXPW8oo5SR
JW38mInbQ6afIMtOl/Jx+EVFS4QBGh3cTRDZHWUe1ptCPAMl5bH+TtnFw7YKNp4PN3mnj6Xq8odA
e57O+3N1IwHwV9PdPCrxzQcWxlWxIXLzmklRLp3yImDIN/nzfSEkLurmo1mZKo/K2XzvMGOHozaq
HyUHbnUs2KwOCuT7iMnPyBtgOso13elPIjN/Sf/KPwyhnL/Vz6MJ+sshezKwUmWAfKpNiJVYIGAg
EDLt3YcLdnmEYzPFutWvG0FWnnM7wumUcMgkN8pfnqmjORVkwL4GL2hP3jlCL41yoNg5OnKw7G/I
tRqvvjIKJCUCdHv/t8Iw5l6Hy6PmwrNvXSXhG9kQqA+Ea4PZwKjEZ3aqPmzyJmyyPVoGKV0zAdyv
iL9ugoUgGdlZTmwBxvev83dKB20K6k/9KBpCGnkBXCRIDPBnkEFU+C3DZ1RjBQtITNH/LfFtqwlr
MDHLB9sueAFGEA0Dwh68ReofbSda2wSrsubE3ALHihPqTISa9wlcqs2WQlgt35i9+NjKtfKbQI6G
ybmKghv1YFsIptNKtoJoDvVpu0vIM1iXsCtxFcPqVi4DKcMaIEEDaKEyHyRhRSMqbYEli1KEWAK8
+NC8Uz0J09B2fFwhxZXdfZY/toXug72JKnazugesGEKtWmC3r5BXaK0U4BMDcFzDdjqZhzvSd0/i
xUSJnnBcgsrpojWsr7IJ/yidMTv16wqXycKXlbe8jMRkTF1TT3STolAeK8zOi3fxbfwNYtcTcKHD
lKLiEBBW6rJs3ExmbY4crlT4IyoxeGYNXdPcqYGowsqs/hSfhtukz9/DVj7jrRBfTb9NT7XzgtQX
l/6cM/AOJIjryM+JW4xuX9P7jsoQmJFjUQ5AgToWa/hMW1HOmHcfijPByInXwiM6Oeyz7QEyLn4j
JfM5qvD2wVZc1rTWX+r+ccf5BeXSwYqcF/zQAXBHEiI95Zz52ZX6HS7iKixvj3tkO3yX/T2E/Wt+
G0KFGnwhhLefvjT7hvXrZEGNOZUxjftTRftR4Gf1bxPSouTFGr7W8cVMXnQ3hlFuXhZCTXGnpnei
p+TUvRIrGG4/jD+MV7xfxxl+SCj5BXr84gJDAws6Q4G5w4olfMhboVpW+221GJG+9XAEwdnOGVFT
4JuH+VzkvnEC3bmZdPlFSOBchocgkQBPTGoImUkDHsLig/Fh/TeYQR+f8EstWbnPwmJmdzM645wr
dMQ9ZQwWzDP8LCK5Vxy6e1RRwAPQqbgwueP4uOQXHOxXQjPhaRmeapCS4if3Go4F+H2BssLkuqVB
d2HK4iAvJrioN2H4BDHcJd3foQidsRW51wAa/yBo2WFDNB9NYu9xVTGLys0zD/ryQmFlAh/9xXdK
78Fh5oOgFFOrz667A6e3sGve2HpQhz0sHyxYEjIKogZRWlAlu2xa2OW/Fh8w08iuTEJ0e+aB5LUs
ZLJiLudaJbie9FzpCwt+7PgYw6jPeLaK5d4EyIfeYJGC0xJjga5K9rb8sZkidfdagsKAQhDiQYza
jnGGARiM4/HoqD9Frgcb5m3YberceclGF4Yhn3GDhI8VCMHnxaVyHuYy2NtXhDeoH+oRqJu8tHl6
SEkckfsQHJPqlbabTwlFoUQPCUfZH5PVs0Xu1Gac0eVbs0So0l+e9i5TD7Y8h/rDwdKGeoCJ7YDo
2JZQVYlpPuM8elT6Ouxq7S1qNbZ8DgkZw/+YMnh/UIrRFTwd2ru1r7HhwXODhiOHr2EEhIf/yrQF
WAUc135+FSi2veDRZb6YBgfIjOcpZVfxCr0b28oop6404YbCMdHxHrDM6YxvAzpyb8HMqBvfi6X2
hWii4WcIFYNt4kWT4R13W7SU4FlCEpDPzHF7MasVPoJ2drSSZZaHeo9J8r2cw48Cix1QrVpgCDY0
7fRRUAG2tD7C78/Y6TbQnGRRwlx/WsgLBIqBfgDFCDueBbMMxuSNwPmobAB6Jxtg6KsiCMIUEgjh
UR5fWsq4ts/cmL1TEFzAGSWsne384gCSCbfNYsU6tVJ/Qd9eZ0Y6g/xPx1NjZ5IB1fxlscY3eRse
sFKMx/oz3gCYcwmtOwOHMXJ4AaPSQ8kqvwRBoMQLQhCHQDDybcW4XQoZoIdCgUWzJjg5vLxRKY86
7UPf89QozXhtnDhC5m3aj2WbPxWQIBLZIguRo6WasU4XWokVn1VmoI9dVftLBd9ZZeyqjn6pNe6e
bFDeVJxprYugxutWdiZL263YVHYkRFlBqyXrHje73JWwKAqqkrsOGBhy1bBUr4bRXBNV+ZHqLkj0
wbMwZCKCNBC27HHXMEaHy5kRfom1iJH0gYZ3p+Cq62gxOFyL5kulcCWQTs4sj/zZ/0gnYgq6OEIQ
YPH+FfC7T81017y6dSYdRqXAJakCYJLXOiMutBjYsqYOOqcCJ0n3x/K9zpxIa1EvI9yRm/mmCckm
T5yYJ0t5h3rRE2Au7qWV+de043NutOeNTZ9P02CLoUGXgCCO18BkMU35jVN/QQbQMPSBjGPa1jlF
aImPIyaYTZV7ApnEVs8CejpLb+brChyj+hqkP1IUn5D23+NV17wMGFQfdDbu/6qRqHzSSAwlpusk
vRUG6XuAan8lqq4l1EgarEX/dKUD0luPf0LO3HQ3DuftQ82hGJ3Y8fAjYYToic+PJ8ZCboE7UZPj
OINErPUIoNIZzaDEZFTMu1jo09VjV54GhKy+ATH1Yydz3MP5nJnujGf5Gbciai55iETlhdoL5WAA
w12SoiwYZdfGtgN6K1jWJxpvsu6TB9Lg6/LaFaeNpPif8mO9OO0dOwKV/9pFunbOR56UQKmuS/mj
wRbwzPYy1u/MciiPh/W4Pm2mOMBbbAyh4ZDrcCjVgK5PRWpUnK0b9UMVByu3ixyHcIFgaM1fqURI
H5Hxxrq4akXjP1CkNAyr6xNeOAyR7ubuslfMMu+B7g+m8kTw/TETLlfpeDR76IS4TLbde7Y/WtjC
KpMHQQr+S1Ni9wNDe6iZumLpouJBQTgyyMNxltJD61wnloVhsQuC8xFgGzoIDe8FR1zH6NuSnkds
ByVKI13sCXj39cSkLT9p96Cgn1Or36Zh6axPCk2R0Ix4Iy76YLi0nG5v+Tom0EGxBb3sMjrbn1P6
e4StzwDvGn5KJ6K3mK2U1cu0POrH3sHJykw8gAKDviGQmGladyhC+/md3RBPK7YvefWps+mKKQr2
ux5h+xBW8lUAZ+M3JKWhfDKbe5wRQZwr3LNrFJEpWgxPZRbLofS1GhRievGU3XBKyoIigpwsiguq
4hNbArkVNrnyuBmah/ne/KLFz3Dju2NyX916NO2P1sm+VwI+XbIFIVUQV4d16WjhPv+DNJrkfvoN
5XBqLvv4Ziz3doPC+re9M94gFp1rTwusNzaxQHEJ6w3Ur+Ksn6bZHUk2dyiRDzPb7gsZ5CG8x2gK
lqgNYx+7hPh+COyrzjlJceImwQphI3Ulr/ouQ5gHRExdLA27zZN9JdylSh7SITDjEzHUYL7padUY
MR1swj6BwpGwYJOQHpZI044oKbm0fHpajwCX34v2TL45/s0ejHOypyLZOfY5mglIZcf819Ap4kmF
dgmJB2O54iTDFiFjtnNcRrhbB9N5Ii4TUiAXGAsgZhDCkTN/4UuAQg15e78Io12ypih9leS2JO+9
9cMnxyBO7r6m6pan+B1P7wmK18OiXG0azxhjDD/XDuWvcLdYoQAC/TD//U7ftg8JcvcfgEsf1Huw
XLQrkUaZc1peCKaKobJiZXkwLX9SPL1zeQTx/sLMjEwbBtndoeKsROqjXQhRTfXLqopPxk7OD+8/
OiBRCp7I4vrUp/iaMBE6lFLEn5IrAHmJiwfF9j2XEOiTD70jAzwb+Qlz9Lo5GhJGu3wlyHAC08Jh
ufDfXTRXB+OfiWg2iJP7EqnJv/I9Z1iDUUfEAnBsP1HR62J87NOM6F8ligRitQAtw9IJ8TNRS5/8
NgTM2MAha0d1lp5i30QEje2YMF5CDv5RrAwsP0gTVGvBmy/Au9BUU4oHGSqZ0IwG7iwI3q+MJya2
0sBJ2RE/OayTzyo1JrwhKKjry+JAzvdT7aTjS0WhcuRad5u/2aeYC+lc4/fZx7gPNxYgKomRBRSu
Q8zyAt2LwLTYoSh7m1D1AFe6Q/0dB0BXFVFlB6SEUQGZnJ4BOy18woRjJKWzDSaOPw/vwU1j0cfA
U0JS4mCABRWt5ng4EjweyXLIbVov0Cth3eusf4YqkePBOf1Z/yxfe2C6iagVkKQSZijpbx+muAL5
c8D8PiovZSNuGl2uHE2p10Hu/uA+bnUo+0iW+sD5kQKTSeRV+sEhAbsnrDZ9fmScEZ9zyiLs4HMC
UQHDG3G2reCgYJZAIgtZIyEXF1Aq0pw79qEMwTd8G8xeARkOYjP60yNizqAwSIkrBTgFUWDw/yw9
sJiGZvXIQ4UWgiSw+pL+sh7ov9sL84/0A6CRjo0PNV5YmBOBSpZb432KwPawaB+sYpB60C39b6L9
oKfR6B3cjtn4YcfkPqEIoKr/npL3pn9VVCBLHj4yT1+gaOaOz+XCgE7zFCZPDrXKgUJ1g1hBOxtQ
ZhIUSuNIjHrEOWI7t1q6gr22g1t/8BYTgPQ/Ch/2nD1FF8muhCfj3fhrwKusPNZo0p55CwhHZSZA
PnBw05yF3cl4YauaxgsHykL6I9GwX7yuZJwgkMGrl6NqhzZxbrpfe//spYhV348hEqcMg0nY/V8a
VwS0KFS5ty1LiTWPEOWDZ2StvOVr7K/lJbW/G2zeoO6UT9BIWAKSJ55fni4U4x+axOKmJAXJebDb
GwTx5CZ2sPSk/m3tK9/JjrpFOrZv3dGMuGmwYKYv+YtloX6xuvLfBHIgIOtnwdo5wQupf5OVavOI
sT+wkQJVBgvHhcdrjOpLDvO1+rNowjarRSN8NR/a7mFBOzae6ntuRNtf+cxJelXVKH1ODG6CjCfx
Ve1/cV6b38FvawQpOjYch356N4Zwdb716bvooAg6QMQgtYG149HyrGWerZ6lWwdJlK7pYjOfOmlM
ZkBXPzH2TP8oWeiic4vmtlI9Zh5ODd8xmDyVZUr0xHOdfiiAcb5CUsQRxlShX6DG/EDMkL76mLFX
CA/mMnmY58R36ePw3OAOE8FUZte5tjiFNkReBvQs36C6lFR347l8M58H7K0f6zNRHeDYxCfStGFy
bxK9wXm1h1CwfubzYwXKcqgCGkQGPFcgTygdEF/0mkEdVVuAwq1bnhrbr6G+n/I8RKYA6QDWyikt
IrsLoWMjMEuuaPlWCNcfDZxyBn7zFxKqVPeSf3Lho2gn74d1HS4KEqBjVWMtA3kYw0nrqD04qNCY
+vKkdVeDbay4GDwTaLMnfAsDE7sl9BVP2BZTXuknufDSP1JrUI5NEvMlj3oZKg3wHZqV0xqR4RB1
uQtc0F0Lf94YldAYH2GZuGyJX+yb+x9NJwVNf9Yi4S4RsEWOsRsH4xcwKKaKWiS9qsMJtChTcEw/
mJ78ATcGu4yqu0gw1pDYOyBcx7w6cZkLP4auGZBDxZ4d/zQ/ya/kM6Io9nuQbD7mGjliM4ali6sN
v6WYSJnngRpvOEHA5ZMhcCc4kzdGDDMC4+7I0PA7Ee8+noI+J/zvxOLIOUYtouGilWhXFKVH5ROu
P0V9g8b8qH4AB/GlTXXBJaQHWRwWyqOo8WHluOlbFhYh9o6vauJvnBLY/f7o3vyHzU2onVRkgLW7
U8PPl+y3myJgrVY+Jh9tpNPncXghX2aokT1etnew1uyDl5nLN5lZF8lVnxVc/IiRWRu11w6ezsJ0
ictRXDLf7sFybxXjI9DV5xg/RbYzysIrKSaQupo8JOCXE4We3UEdM/rjx+yZGw2aDxNI/ptorhgV
fbc/bcRe0gRsLOwf/Gvpt/3XBRRMfN30SRtgR7gqmO0fiu8yx30X6qGrsF6pWKJMCTnEbfoZ/jmg
ESuwxIvvKETSJFbuLmUDzrywpV61MjIDqo38nwrhPD/mEdRjO0p+jX/aC98G0RsHTdjAb+UfN/yD
yDdddzEYCJdn/YzJh+lJYRkJVgsjRI5x59X0kl/1uf/qEIaiLA1ecCwJtY/ujkXH8XECsjljAWcd
LZ9xAVeVdc8l0+SwZ84XxRhcfWY+6YOvPLBzwKIe+Anys/wMIJiF8ycDcHqYt52+8r6EJEF4jR//
afdSCNzRXp1QQfINiTngWuEIBvTNKrVn/8QNgda3f2XvCbR1Ghx4DsHmGx/z1x6lb1WY/OrY5Rzn
6L/NwkyiRPSRh8H06uGaZi5Hyr/4N8cswC94Cz4ECAwBT1L9lKcPTPPREiq+ql6aZxADdGjZPyY4
KcPrI7CagH8AO1yRF/AEfUQyPMfvigteNySs9oyswuqyirbCh47CrOdjDnZ//RvC2adTCdWPmQgI
ylKe3o4FDlsuDlDtNj8sW8FTDdp/zAHUc4Ywn1ZYxm3gKCA3ZFd0W5SzSqT8Afzh+rlvJ+WPnXrx
wA87B5CIbYLHTF3P+19TemjSFqr+5Ykh8VwEEI8Qy+D9yQOMobjSnvQlUM5cnewfTvbGOYnkjwJj
cYJrCQqMdvZaUjFd9pw1yPwZKr+wF86iMZBiiMiQR7Fbusz4wgX9V4EBO8fiJB55UxVVb/zDxsF4
amrucNnSHRJaEYq8jwy9/s3oUYM6WqkrAE8wqz7gasNzTHFA4bq604VrEv84WUgWfRGu6X8ArtT8
tV8wubWT80rUokEg7rGnvhvC5WPvDxOEr81jT8hCAOf9b/6CusQwMiVZl42DKccegQMz8MQYhMgi
xt/o5oDNUSqtcDswmeNRYcPBMpuBJMAdOx10m0iNXRv5OWxh66Rhnp2cKKWqW/rhCKGwT9FsPJHV
zfCHqfoU4/TGYqZYZ3tIvrtv+0o1ghUgok7nYNxtnKcnig4Z2+W/7O+9oIo4jVfdMwP5vASEE6jQ
G049dR2vaeAWd8Cw6Fl5Xz9W+BifNH5Tz4o8AOLOL/yYqQgpARNGwjIh0i6Aq13j/oAHHZYjJpCC
u9rfzg9bFq1M9pW98kit/6PpvJYjR44o+kWIgDev7X03m54vCJJDwnuPr9dJSgrFarWjHU43TFVW
5r3n6r8UNuOqwoJwgM3AtOYOjeWb7fHMYlejFKORuOFj8gcMvDGcBTlFYaAhk5zjQ4r+fl6k7+E/
Of/8s+nIP6U8D7/8KR4PAcXCDq3XwXoZPxhKAqhi5HGsuM84Av6IvNE/dvaBr/o7ckfYdX5JtrEa
roLbbZhkFSimDjPIjHLTJsccCFfF8XVZb0aC5DLqZc3ed1C4eZ53DDdXQwiAC23UUszKPALKVn1K
Tumr8hLsETF6aDJobiy6p46RUHsceKqxpGB+C5ZBs3I3Nb73rc4yBMn7H48B9ADMG6iMD842erd+
qUisX2l8gp1ejTu2vx1BXVSunNcPDkcBEegfvDWyFqLHuadiLFywnRIfS4fqJXsfk/38CYXYUXBh
7xkbGLhwymv0XiPUP1gYvvE+fD8zS6my5aXPt+z7zff0np3cb7CwjbX2SFNCE/xu0L8mhwQ3AdVD
tG3aNU5yKRVwUeNRWFFW7MfD5D/3wabSbupTfiZOLGS3YOQpz/GaXullPLTMcS79wkBbbusrdC8T
LtarZ2wRMLBwFs8jefFrJO3At/9mK0x3FtDpDIVD29PZTFblMSRAdl5N6Wt0tx90IjaZWlD6M6Bt
lqj0lVEOcy263PfqjZ/fbLr4tL0nZ/NmQ6ZiBMbjqW0T9C+TdO3Nb7Pel/q2w/8NJRs+4RMArw/q
kZYOwdMF5UPMcfTKEpWrO9mlwY9RqQFTVm/YadN+Qz+LC8VclIHGcr4TIlCG4KkWzsX75OfUrEor
7eA9ODQ6lDUuZUTQDNjepieUusUepR06e5eCjnP5geHxQP48WbPDMluhoGS37oQPufbbN1b/ERYM
JgfGgksq5J6iFGmdDO9IH0kimSOBIbMGwh0BJCzNtyaQutlblhMy/mWOs4ELz4yasanUT6yXDpKe
X+OFCgfM+NrFJbgP1/NPBeCgXGPfsYl4VARXShZIzafr1n73OiN5t4Yf1WVeQKPWNYuVwghYm57V
L4u0ko5IurOW/Pgl4tuf2Hin3vXQNytr9AFhZgKjLUGEsN9d1enIfFtjxHrLPzMqecjeZzTcB6jd
PPqfDLnWxUZbc7G8Byyup+GUPTUr+ugLZe2vSNFbDptq323KdURPZVGwOWYnUPPpUn2ztvo1OTFN
3GMkRTSofc2vwXq/eO35rvCSrrz54UO0gmq6atfyMy/P9eKVDZL/3G/vyEpW/oL2z9JYUNby91+8
MQubfw2OD7/Y7bqjgjZDYZQX380NrolttpnX1R5q83ZcN3vlkN1QZuynE0fIxVY5I+G/+psbtdwq
2wWL26vNi7+DBrmcNpQnW+Tca6oWpDw0P5bf79rS3bHUbU7p4tYu/j5SeBh/ABC4x4FXXPSZL0O0
8HAov6FTWtqLz+dmX758314v+fLgrxGJ8xcm1yOnbh6hesk84xq9Ff+QX9CkHT81zm6D+22epr3x
7H6pX7CSnWHRzfcRY260QCWbb43vYY0v49d50zbdmhKLO0DNyGHOR8Z9ejBJBPb2z0swF+8kVy65
dc/vI0vhuNaW3d7bUult3/GqThsstisiU45QhPBCEU4bX0GlLu0lWvTF07j4/n7VlhS2jCDhhm3R
ReymV6YsOb2s87QDS4JGYnl4yJesTwt18cnWQ2XE/PMyrdzF5bS45xG5hyvmXsGakff3dAGHsiYb
ZjEu33mazu6Oo/M6J24LleECRx7/zTbNcsZw39KY8xP/BXht34JiMYhJW+CJw8AO57Q72mvvpBkr
CyYXhofFQLN3zenNftQGvKQkGG24GypHkANtwuW0II8GcDZ8Ay88JUdSXOqGAgIj9ZKR2Yxmionl
p3Ut34xHb1euUKoti8f6mXKA9DDCmxCYh0/JB4MdKIRrmMhHa2+v9bOyw68Lb4Jy7cd+nu72c01U
BLEXPTyI47jqT/2Jo8OGiekm3JOOcFQ2yEcQ7G1/Ma/4iy9GAmxNaAfJMFgSEvk4oKEsLr/BxvnB
+sxAqvjV7wHRa5QHtneBqLvgp8BxGRbWu/vaniuaZIimKQD5yh8ME7x/ibPSt8QofE+PYEiD35g6
9kT6Ost0TvmOYEtfvIU4ZKk1zv43SSPD8l+tP/72vxmj5Ue9OcJBvGsYwTnAL/LfCW0D6SQsVdj1
N1a25sxdKZgXFwD6k/7N+UmbDYcHs9kzadY3BPdRtEoVyz1fR/0rB9GKVtg9cdeJKt0Imgp5tS1+
oHu2r6jL6Z1Bkn6jjrUOHXaBtUD/GNwQyLpBDOMS04UCi47lolygxlmWvxMWc1PgVUayq+oV7t/0
NzqFVEccGSiv6Lg3a+/cQ6Nt+FlrBunkA+ALZvLK6VZ5cN1t2J5K5bWvN13/GOXv8YUaHrJJwtJw
phlys87tL0sje1XEg1svaVG2SA1oI49PurNyX8jbOIu7oZTPIkB/tgiQyc9hc1FlZrAhIIY0HYzm
tpM+IjRdixrReSXaIbsEx2I7sHQ10zG6Mtbe9NtoI/HWVKiMoRBAsWtAog7WdK/5THRB6ZJ4hKFw
6XdMA9b8E3+VR+g2kBBviMrKr/xo7xncYzjin47l0f6nXbSL/qT+K87Kxb65e/X27c33SNZITk+n
5qrnC+uZkKVbkaTfnPKsD4PudnGVDsC/4K1MVlgBqXOSABcbDJo1jifvgR5QgYQGSsbe8lbdxr/y
/toQWLZMs9hFOQ9k2DCyFUAUJlp3UgIJBaHPZ2+G7wRwD80NBHccwSXug0RPyqdPLpbh0xM8xJeQ
/9PTH7A8SAIa1R6GJBw/xPLMuNpIrPAW6WdDRwcVnEFDGBH1Aif7Osa/y+rBqHhB7nRH3wFYlUln
YotzmlKNLL/cOMDFr7w9ij0kTOElyTfsih5Brd1Wd59RbhTmmpHrRH8FMqfGd1gyFDM65KNrk9WB
BThZR96D630Y9cVVvpp/bP5xsUWYbXpbE7y+Dkf3sSc41ft0SdjcD/Q1GFYC9nrD9k9bD/eptVkP
9hr9Hbkwp4CSlzMJddMitBfffGMLri1wZXx+K/YJl1fxJX9xDv19Opn2YTrS0eW9AavUE9G34lCG
5JehNPMLmkbBQ3fjM01PSKRVIptXTnstS0TvNCAApTd3Kkp6fAwnpSgbVqJxwZUputdjH3PIgHTm
PuqE2iClaXJGgxoHUM+AARzx1A3edIv8gVxUbeN5yQ5rtofdSOyi+JsPHWQfcfQI4alL0lWJzVjr
jU3uvFlh8Kx4ZFAwZvD8YO+NqSgZBipHnbzUwu6gN06k4OKhHSyS0nyGsOw4aBrw0lF3U9KNyZ9Y
32T6GGLxIhOAcp883XhjFA0QYNg2FcAHJPLtcJq699k+a9zouDuJMMzOukXC5BsQAF5qZNoUMYg0
XTVf6vTuq4buoblN0OvrKBdLpOMWU2OYKX5KZCkVY70XWF3ELxrBjA1oVZXhPjf1zYumsIv63gak
WoT61iPio4H20UQZnUa8x+0uizEYUXJ7tbpuhuS5KL8FY5NWxmOokcKFdAZaSTiFEIMR4OF4N+K9
AERBL+51zTh2MY1AsnL9vVh5FTpG8UznjoKNEktJD+JmMMY9AQeWJ8bek+UxbrclAbiJfytKUIHl
VjHPs/6JmUzste5UPhoRe6uFENQ5ivyVQEbgmxBolYs7kirMYpACwp2eCdCbytdef5lJQ8eBE4JW
GEFumsqxYWn06ZLzzRuMV1b8BS5tM5Q82ShYlOSl4/AxFN9cShg5CneO3/zHEQW+vBMjZm6+BuZ+
RMvgcRPtkuEPbTizBygDYGzm2cRNgQRC8IFeS7Yqbp72hgPvU5QbBZGXyKvTENkRAyZGAArKb0RA
5O55CVlzIw1dyn2YlW2z1jMwLLQM4BNGKcFG8ToAxQWoZcnVQnYkxBnH8na5X22D3vin8JViL1oZ
+I8SQ9QsXz0CA9rc0fAk8JYRA4sCu95zumvNgXciHylq6qsWDA/gMocRfZu69SDIUbZDb8wRJLHS
8mwmXwUziCQ0UbnY+MXu2PE11N/w3TBd4BEOrN+cXbRQ9fVI606NCVqpk9NQ61fLK6jmYSJUebRV
RigY9JszQjc/XR2daEDvxQOIjcV3Cu9CJmyBNXB+zHEyDDXxa06/MI07zCMIZ4KmBafQRFtMVS11
FZ9bZ3tDgcVFB2KRNmiJLT5JALd9/BQhi1B2kdWQnLFr8IEIk1CwzDnTHTc9IsavRWPJ9mXQcJIn
oFBucwZmFFV8glE9wY4WY6TljZxpKCaItFLs7TGaMt57vXkGkOLz7KUp2ya0CMGepK77ovYYAeU9
5Dmq2ach/AgGDNz0BGPGQ3iS6O69jxUkBvSogxKxNEY1pkAQHgaFLpD22twafErgYIPpq4JGpPg/
TvzNHgEicMKHpJLEqbTmEnlpMbhIFZ1VZz2LuBX4IY8Us+61Up1HegIQUdLHzDpx7o2NfTg554Am
S6IuZ3tbV8pGIViQtxR9mWE667n/dPgFWEQltRL+wCFgRAp/ddgWwKSCzF+bUvyYWMFwZJCAHHmr
vjmYZHWo4RI7IXbiBbdQvCwNgxx8246XYMp+gAEufqk8tze2U6GJ4qE2vgajORmA/HKKHFu5hSx8
ReGf+G06lomWKVQR2oBugp3CDsdXr8lM4qDrcZTj5DrEtEBtyK0WGSuEqgaUTGqwAIkWAdufA9Yc
ptQI4OB6BCZHev2FL5uwlLXtc4ANdqLGm6o3oHMYhGxYMgHSDeIg0QKwImBAamFT2TnwRx5L7QOY
ro1FRAB1FQJcHGJwCVAItmX0HLYxUNrHakjPJfHj49zt8vwDGpLP6ZXfTNGLJlQvkQTTxlI9IGEB
chpfFg4H0Bi3iSgrWmWVsxdiVIeCG7GajVU26N1l0qnPwBJKbk/RqzzAnxnXuCx5EmDfwUtgbShZ
Xh0m1Q2gzQB7/5i2wGrOfGv4EqLNHkus6WSQOpTphgOA7T2i44+cNht7hC3xAlGL2JAts7gHprnM
xF0xseD39RaapDj/HZp2mU7tM0V7nR8lUh2unYv3pS4e5ooDkR5fO/8+1iJ6MgSo58iLBwuIO/UH
DNNQO5kNBdBGU9VDmzN8QnSqkX5r8GTmFbIUG4AMm2ONDN7DLN/rDsH2gDiLf5V9zzNaMLi5hIBH
w2ZyP3KzfBMMNaJ6utUx/mi/fkDI2SoUMZQSJvCG/20uqkmfmH4jhBTo4UyKKAYUFcS4jjDVwnXm
VZsA9Ud9Es/mGKNvycK7NWKKiYkZxq6PeaZgNYcFg+vaxE2P9Yl7occg2r1FOyB4hoFfos4gyKYp
+Ikzs1E6LGwGTXCvR2RatHvKXpSTwcpg/MfFbTDyBLCIBDYnT+7f38eHFlEM/k8QcDHitoyRZiGA
GIdt3uQ4DuNpksEnFC5BLanpMwBMYUayzqXlG2lXaySdKZl+JMwy1yfcoeGIlUGSYJESFXkdBxvR
SraYP/MoZVPdyk0SGasgn3Q33bQNCXaQ/hV0xOhkJSqLTb4ugLLL1NC+avKyJg5ZJjL0Q4gc7TRl
urEduyyPCnYyYVbkKMN0gapAT+G3TbRGdH+jY7xE1amn2aeusTOCSF+JerICDGxhy8uV58FnQtLS
Wpvom1tEdds8siANugnOidItvcB8bhgMaMw32Uax/vU1U1GiwLZMoDdpRwhzt/JU49RwINV0hkPW
Hm3oHwqj/gHXgyNTAhPq6ODk3meaFFj/CLVALMACQaubA1TABDMlylMHbGZRqwlxwcUFLyRRIkRN
sQq+qohE+1Lfe/EXTGks/BsPHkrFvyp02RFIfY6tMJ4BPxNHpmjqKXTCLf6/toGAcWTDKmcWOdL0
pCTMkCgHIw9Od+VEUChnJpnsCkJ4Yy8VwwV43pG6Sfc+LWiJAroCOOgOtFEvMypq5yP1vhJ0hz1w
UtERs0hIjQkF6FTVxZ7JZ4qXK6D/XXkGWl+OCuk5HCN5xNgTCD3BnokiR/TMzGDdB0ozj23R99Aw
MermIrZDduqD9gEAn2x0kIIEgPWn9kzSQ0dvx2UrJh+gd5Wjg1AB6sc2befzYH0F+ilG2x0gpOmP
Jcwqw7hDc2hoiguSz8u/YiSYhveilCCd4s9Ew0p3B8pSArHCSepxGHppjso/gsKoPqm0GoIGUIUO
pOtSSk1YVUxGTaxiyS3DlhEnxwypnILHwOeWtJLjG3KltQ73VnsoJnbr7mUqFw7ldkzRVRUy1qbf
ydI3BD5y3PKPJyFbQOdRl2L5tXISKTxGt/6+fxGULJjNwiFWMUJrZ9wyAisk56Lw50OLDjpRKcgL
SjqGhz2zXro9/StXlxwHSbFoJsoBUKOkJKNTnquBhC5YZzPiUbQ4pfvjAuyBPcqYLGxvIPMFdRmT
MgsqSly/1M9geRYAIxvrR6ijiuk8pWO9H9JmF/MMKOhiOrLHGohjyOIHg0MuD+hYPE/GtWBDQcKT
uJD9kDSKm7qWsx7KDiZNHR0+4p5ShAuydPJnCOiEuSTtbYrB2a43w2p2MM9RchGaBoeRGcTzPH9H
YAd5oMYk3KoZn5eDcBnr/O9DXL4B+G75BHG+d9Hk/VVUAmt0Pge1e5jYxBTq4wKQiIpVmDtmIhdW
GqZYxPfOrQvdzYsferXm/fhKWHCc6BQRZmMM2ntj1uDKFfQZyd4zLyllx4QPtrkO1QhPAtQBico1
pqiA/JQ3H6tMUTKwqk3E1ZxummiXAb+HPpVRUzaJfbSiditRFLo9bEfT2Tiyl0QjYEgt2pcU41iw
A2zRAnbxFDRcFWGnJpt9dKQEwFv9qCMS7Xt0AwSB+KbBjh1cJ2XnYBbG0WlmzddQdTvaRuwrPJO8
4ilEliof94JgN4bhKLVm6eqHInTe43HkCy4zBwQinnNhAv53BxC9+sBJOQ1UYW2gD9cYHjKI5Z11
9y52NqSp2Qr+xIbr07vVlhjv/+9LjIMqLP+tn23G5u4wTSXq2sWp3054gSZMovElMNUn8G0p2V9m
c7ZR26hxSGphw0tv82J85JF/EoghtvZbnYYFRI3mUhntmq6cBWwl1qcDBK6bGnrnBHux1UR31hcU
PQ6FjyQiyDqdsmzr1YOjI5dj01NJWVDc4FANFm8EIGCv+m1C2hQFodkqETz6SCQyh84eKVPdh5c4
EYznZzE624Szv8rAWNBLIQ+IWZc00UhyFhSi4GFytnV4C4JIH3o6PQhHWF2FatJ3dOuYs9goHbRi
5xXGUaof4JQmyAmtaK5Z/QOVgnVTYmhckOUDhMcqpN9EfTdWW7+3L4AVSDHLaZOE9wT0tDQmxoJQ
TW/AGATTEt9FNx7ijDXA8Y8e4ycMJAzZxoufliuuVy/J1TqQhImOFJwCYo+WAO9WfRbv1e7YB/bK
lVUfwmj+MKoYdZgCdi0t5/aB7aAasg3EI5xjPrwNgM47mInCV6O0RMtE9jU/jfgfNO2eznNT/9Tx
bxA89zOdU0R3qGYKbI6FwuCHq+sA/KTi4Y/YrUl8b8DHwwndNdPzHHTHwjxTNVCcu4v+yReVLmfj
Ij47GfsqZWNWfMbdsz5exLKRU8VaMP0FqKhUaCjKZiv5RTOEW2Fn4qajMuF9wIRkOKwsIW4/kMT+
uSW/PGXDD5fyQ4WkrinRQ9M5Lz65ZSyHHux+eTNl05qCHUttk/tvHoqLBgLgTA0UIT9sUd1EagXg
NOPKTjcO0vGYPujO9GAj+W5oTho7UzzTXv4QV5x3fRtbqc8clQYRPK6dbvYbnVR4nfaCMfvrmnha
07eo6JqVSRaVrWwlcMIqyjWlqUCh2bNammgCKHTB5I/SbcOtWcMctmPlXR3pW/Jv6+auNmnfszKp
rsLVzIa3mm5NqOjnFmG/N6Hp3+uGf034KXFhnDU6QPIQMMyp2hIJ2TWaUI/RApkQkgHjBGYMotNA
7B2gIuTl75Fa6FgHxzFnx/hN/elGXx6Q8wJwWtQ+J9M9VEvOTbCXqC3tq9UwaZPTI/VBHtK7oT2B
U3SEClh2cK3Ws4otnuBvidwEVlrW/xwMij0O3vm/J3mb9gDfjnKtM+29kxhnkAZTjJ6FI6dXJwjF
8X8D7gxidxdxkPfy6iqQKjPEVZdm7zJ8NDUdOQlDHxoYZsUrFT/GQocj4CTooI9xonaK4KnUAIQz
v5xeIsr2yf7hU1s8mNKpSsenqWXdRr6EhmcyTiYWiDShmwpiKXso0GZXDJoDKEZufGyRXybV/JFi
C/Cbg7QaBb0Qw1jPIvMaldnDAG/FKqsPBBy+981hamuhHvUJDdIz9d7gruQ5eJJyHATRSHROwmfC
inrqBpRm8XGsFZylBFz3d4+hkN/tbd7Wwqou1cTwR6E95SjTdjSwZ43KterNe4W8u7YZB/cHeXH7
1j91irJpUMYJYLEF0hsiq940PiOwrTaT2C60LHsXDXD4PTJgmN9E1CIVJm4MidNB2gkT2lsUvmVx
bClLQXiw+Uqnh6qr7vLVgHdmLsdLSkRBBbhynE+KSy1HhSkdbCjaiu+vpJtFzcLJg/xa24IJTpmu
4voedLpTzk+ikI6kn72/fswuvIY0j/9Krv5bINzCHGFXoH2krL0Y0wxjbmRJ7qUtXqTeqclC0np7
P6Bq7Qd6H/IqEN0pG+MoQiZ7gj209mfsZeeeTG3Pz19YR4TaGsJ/88NVa4Hdp2bC3soqwWgDhxsI
nw2LSwyrOKALT1PaBRfmxdMxReXDziBgjJnwDgWdW2LEH7I5JTVeIBzMlJp0qIlIwBI7MQab+/dK
OQZipR3y99E2sSe1ezbPka6IXcM5BkPOeL1ipzU6jZVCKk2THG5lHbbWHuTAi1IhJZrMu9UG1yrx
6L4+CMDHhxDCHP+xLSAPYFOP8pF0EOPm064QsAvvslZ8RLZzmIbuqa3IpKUkliWrGTomVMz2Yi04
lMkuVlJCbnnYG7oPrqpd2oGud5JPp7IiTwMQpfAc2URyWt87tgnOS70Lh6DixEI7WbzitJSJJ2Pm
g1fz6jucf+FfTX6795EnWjWeYjowJeeKnp4/WKl8bmnz9i8BiTUFJKgpdbdTffVDEuUTENGZz7s8
dN5GszgBUDEe8gHXF4UYOpo0f/Wo8IyMWGIcaaxFnjtBP0bn0CxKTJst4xGgeAfFAL1I21037oVa
7vBl8GwPdn6alebSGZ/gW3OyOYggpnMU5i9FBDyweRpoogozlDK8ZwInfm5AQJmIv/JzceDUBgG9
jYftiX+LOEh9hAs6v4NjpBH4WBrDk8LZNS22I9s6I2WXvCHOJsw7XGp/SQiKCfGxSLJyX3q6mh4n
ZwuVCAy8JMOvXPd3v8mp9H4kG1V+DzmzkHe8XnuyS97lGDkUbnvFjq6VP6vLFABdqGbMEvCKxkkP
gYTmIGWnWzDrRdVYh4iOUsVsSFvTHjKCZpqec4yJytEw9zR1iR7GIP48tF9/4QrDLL5YVu+Yz9NL
7Q5FyoY7POrsHHa5q0WszdvSKHDIvybC1UE5qZq+7iL93EWHUQMG7fwMJWE/45X4PZXmeUbyHX0P
OtxCIAKYVPBWtRbGAsYAhUqqYFHfdHV6K3T1rJv5h0n44RyOewBpiJaJAftOEB+5qC+FyWZaHAM7
DObkG0ELjiYWMh+Gycy1zuwYFIL7lloKXSrkIpyo20oD68CY3VHBzHV4id7GJOP1/ivHaAF0gXmu
fXdlM1KZ0SmaiYyLUHR5Ly2+iBTrAMwASEbkf/6hBKB9ZSzuRDKH3snFtyiQ7vagNcywuBcXkzDP
kuAZDog1E44q+jSch86nY9ZapF2kO86dx9gkMScFa57TiGc9ot9i8QF84itCrdzotXWCJ1+NLzS/
Hd5QI8fcqhLlx2GsKy8NJRqPsgXLuGSUnhgvY0dglZBnrd08NkDWnu36tYjupncPGd5pX7Td3zmt
0CH0iRBuPRjmJOHF3UOZi/TBO7Azm0gKA4J1rZ7yCkZd2ODjhiJgUpLJiTMZ0ACCN+iY0SmcxwWt
qg7pnm6A8qBnKAP09o3hjbyODZPSTk+OmkI9xA1w4BKJ1zMLcAZGGcL5mpZuXUJc2zGW0ZmblyV/
tI35UvC09uNEnz9aJ4jOc5pngjerkMrLDTFsmifY5QHBmG6TMwIul1KR0JCSF22eD0rXkHDmAS0j
7531zttGcSc254+Cr2tHyTrQBMvQc25KH1Q3O7bSXhr1U+fbW99tdgNn+njsNyWRciGQlxT9If3d
hpraM3mZcXTymDm8qy0RHZDdAa06+Km4puWG3xuS+AM3qrEYxKGOeXCGT7zLslt2LqhufTnGFFZ/
8RQd0YThoaXN1dB5nnV1F9N3HnTKFDotdHLVyN4ptBXBxUyFhSYNP0U47x2F2U2JPTibw6tSo3Ng
nZC+Y9smKwNNaZXBn5hxscvgzmL/4Oi8zuimF3QFJ2o3m0NF6mDALZylLDKWmj0JUrBTjM8h6h/Z
TEb14pc/smGWHIr70v1NqN66J18tVgBTH/8WBQo7uX42XXqdUt0pn2tCBBheMcKJsy8POQrba+Ru
y8bf9fG/OPaA/AJUQojppm8hH02oaKGP7TEb5NTPbkcSMVcBDWUME6HEuXYlHYN3EbqbUb3Q5GdS
xAvMr3iU/iVMKovVpF8rxW7ub00RnUFkL6Puu+jaHfXJRvlDzy8NYThNXx5mFhdAAucaab/Jc+5z
7SLfuTpu+qSN7qGrwCzj9W5dfCl0C2ISmmKX2X/Y31x0KVHqCESfrikWPNqQHXgR8hUiCi4YxFNR
PZXqzzQ5a6GVCFBWJ+4qAl7Ige4oYM0BAHdsa+seIKvvuxfJ+saZS2v0Jp9Lru2kgxlhMbP0aB9G
7KsBx/u5A6+Dm9G7R0V5SzGGgFkJhm9p7dTujeVIuqUS2cjZugM4jxmODZst0Q/8TdhviOFezBSu
HE0LA+MWLxeRVxLLV2rE+BLsluBymF9UQcRTCurWuJWTY05fhnKxw+kZEpMjO4SV40NQOC8361lH
R1d+TqTAqcy5Rjbd1kOOEz2ENmDTDtwxAebCUBBaDBg3uz2Sd7QXAkGVM9Pl06uwF1k9Wxw8s3Sl
+dghLFFoAA0TB4Y2EFQUr4VnhQmVRzVGFMRsa6031jErhovOWWCYiVrSwn2hKB82L6ZcdlUN1tDT
xJfPaPurj8hkabtDb07bmpmBUiovrWcugriTcKSuyW8mDjB6CVGDdkBYxeQI6A+mry9YViki5KY4
9rhhHSaJbNE7ybMpvdBUvUXNQWPRlaK0qH/9fq1685a7UUbZJe3z9eQjl5hIiLHhF2k3+QpTi8KZ
E5WghzUg+sCWO6/eBExgmZpbCiR1TlnoU5K/o/yn3LVWTbdpUvPqQQb41L1rOX04nE6GkDVf2VDv
Ds4P1IwyMcirQZTywyeP5oDUKRpyPD+ygrEEedoDF9XGshq4TBdqd08bnhSGRjevOhcD0qX8In0E
8h5PPgKh1p4pGLHnpjuApAsn+ZmcvcdYQB43M9jh7Q89zu93ZgNsYrzPE3NUpCJFQAhcxYbwnNY/
dL94mEqGlipp9b2Ern/UI/o7JkyskyRBtVTjrY6wCc2aSSHak11QgrpCk9T8zJO+LxDyArekDonb
cW0G3aoHrodMYD92n+TCE8TgPzdKdSf8WcGIqEiyA5coMCIGwlN88BkIW619r13tqtC3nVBIjfZF
ctxLJtN2+lZil1f4zH720PFd45gsrvJV57gZOsHa8O1NqZPfy3TQDXiEInJHwn1AlLCsKKOjH6gh
ecEWjZOceJXoBoU7w8v2CX2ppEZqzqyaU3tlKV+2gUcPPrRafATYSaueUHZzRwrYrg528nGc4DME
4EYhxPTRXLcdshyTp7TDpQUxgOOLvKQRz12Py9IcDpKTzk9L2Nu/6ahYPXLF+C/BJhndJTki2NJW
g4GpwXGRHjFoIWpE4bHgTdW8k8lYQ8MvS9Q0BqH4Gvu01JEJsNmyn3FQG41y3+cXuwZcoKjHpNYO
wnwmzmVthU3M0BRJIT3DkGKaDk59j4zjFEVsk+qG0iShudBUqATalwSWlrRzXE4KyEGZvxDTRQ0l
r86sOU9uWyGSqznwPplh8xO18ZM/5HcFsA4QwHRgeofUxNKXLIFzn20SAuQcY2IVJlGVZ70N6o18
dJhka9Qupxkae4S1tTZJW3VICQA5NYcYi3QoHdEnIxfYJFJBxsz2tfBbCgsNQeE0VH+fTipsw+t3
weytHD2WbUjF6aLvHCAmPPAuLXMNplOmhDTJW5oRuHeyB9V/GdE/hRL0aJLnp525H8OlK+DRFvbB
5Qrk5sdksmSjX0rNFgB58UbLNZwPJiMB0SeZWordUL31CSsClbTmUopF6slQyhPA5AQGOh8/PAg3
eJiqA9D3vaUdeEI4lvfGZy+pdLfxUb4Ck0LeH+rwhQ5qzIx6ji0fyWxfIrXYW6yAyNRytke3QnCm
9CjfiK5QFNgXE4u0SdTorFbZomeByoOHwvkX2b+yMmrVsJKSwHXq7eRlW9UHag6oRWMdQR9ZDTW8
xoCF5NfmhkwaBTgS9XPkvcIJKJhHZWTT8KTbPyIxCiwiItV8F8X1mnnlT4VzNmL1QBtxkFVEPhXd
V3YmRUeE6rPtu8111A9Dmm51lb6xwzccObtGj5pNYTpA9aHoMCoGFdZbhsAn1T8w62KDnIwbMGMc
+TOD8nOrnMeq5De4CN1JhH7KoZf6IDF756fNdyqRJJ3kImQHpUDfijiDRjdCQMpCZvIWPSwMm4r9
ZtPpU6p6Y7bcDsKZKF0LWOvarvceBsSYuT/glUdWCflf2ytuzUzywopt+S/M+B5a1T1VHLt7wF1D
SIeeurMeX9hTuJ9y0Kyj5sulI8BENO3Jw7H0jYC5Wy55XSLMwZzVJiWUvlBdF/mM7gcEGs91/TZ2
0fLdTZW1nVmAtHamDWSCs6Vv+7sSHYgIhWrxCUQvNOCbJj6ZGI6MINrDpUVA86yR9zUTWnMIMuNm
8BNI3MkmqtbyryEjtRfiHyYPtvca88LTsQNrgsGaxGC58boO/zZXbohn/Dh8N5PgrE3TjmfeBA41
Oz0ed94fIzgSks55kqS2YSd4WYO6wKf4LlBZJvqHvEikEqliq8KFGDe82B2XGEFPCDenrmEKcBCh
O8XapVAiBKl26tEmmk24d+kANSFTYY/2ltwdkyUsMY1NGnxUIW6gkqxoYJdyZ5W2OjCxi1xEqBrz
Bs0Gx9kRpa0STMsGGTVXxRVn4j/upoppLGAYRn+FsCAays1LR8RATvM9o+LzIuIPY94TIkbWMYzF
ynfXRTC8dArweufcQufjHFENCaUw1SaA2iB86BCqsOlG3PjSdP4ef54DOcnJwzGRTEN25mxAqMpi
Tk8HZnUrM5mYpdGbKq5KcZtGgdXjE52iEc5hydyhovTyANtKGnvwzbEUzQ8zD7yx+nRJWc5acO3K
nKPMsRator7LFmQx3vGYMVY2JhXlt1YFOTH+zJ22tr29Q2/Xh9IX0f4uGA5V7JS5yasU0oeuVzZQ
/6yCpRJwppCzIb7+iUlUxUSE6C0tqPYsNatGfnYlS96iZunSkY+ErA1WER18Gtts+BaxMF/FhE8X
SC1CnnG6DISvc0YvYCSXv6RjpJN1yMzf0UP8QQbYZNmQxzF0w7yWc75OV16anZ1L46ScDir+SQ2V
v+Pt0gqYq+tgbUbsR/dKVddmX8qhWwuA3FcvBoEkyvwhFZWcoBsYYwwh2t5fe3S8hPxXmxa9mg+F
MeEcBIeoOUfGpa+Uk4xORS1nkUXuH3UIVKJGMuNoR01XEdyhkPmgni3GnnF7jQPQTM3adLwlX0El
T5X57T1BWB/BRDB/G4gRvZByLMI65dkAuaFfTPoj0v6bUuAyeIkoltpYKkdEtfzxEgAomh1ROdJZ
2UiUasTJy3TntajVegYaBod3AlM3MZpDOpaG0SILKvF/Uz/aRzs5OECxGDLSD7/FtQW3ag15MaAc
k6LR+WjjeFNOf6EBSH1ALU9MEbcuFH+kcg2DUHhXmrKnaT3d++IZL247HnoOI9HWgCTidXsCDbr5
6z8knddu49gSRb+IAHN4tRWtYEvOfiEc2szpMPPrZ5UHGNzbD92yTJ5QtWuHpH8wi/2MUZK2B/Xy
nTu4AJ575K9m6tDAxk9ABq5ViuEHyWBEuDzjEJdHiMQfmmFDHiktpM0IryDfGYXAQ47KvXuYdXzy
jxG63vlMqU9wVdue5ieIGzTg4BOUIW30rDBKn3kVBwAfZ9o1pdCtGsW1fA+4m6qXUq6F8JGZIx8y
YJSBJKLZi/x93kaoT1nw8xoyg9MgBDvV2r2YVNTvQ4769M7tcPA4ddHRcHb8rxq3dJbM8SL7rveF
chq6Z4OKYBU49x7BNf25oM62t9gXOCywls7Vei1sfAMPNAyhvlEw3PtN4R6VRyjAgV9Q36coOhl5
TtiWpLA8HCL0Qq3jGh69527GlNDyTkHb7u2jx/m6gJZH8Dg0Ji0JbG0m1Fq96hPmBGqbBJusOhB7
chv546McDQqpB1eCQGUcsyHkLk9dM6hZYeTQrv2RipOWrm86FdzpZoQJkgzBJNLVWS4SjdFZFw0l
fe9AkExOrvmSZeeELW3iXhCT4KZJIZf1Ryu9jHkJZak8BX6xnl4tohIsHa/asypGmd8JUZRWtxm1
W4Prp1mKnSzy1PcwDG72xfRkDx9WCVs79j4XNzm3jNsVycc2GAI71qjijThfe1TMElg+q2yjl+V7
7XFgMHNPnOCgxfSxOO/HSb7L+SNTtQdb2Hsmhi3dY8bHzaQFJVSifhltc7zsC9Koi5krp3awU0xh
2FErRVTNbufuBlg96I7EbBt6iFANHARCY2O/ZT0hipyCGdJ4OS4y5oucl2LYr+LdUDEzplVe8Ley
6SRanXAGPse3mL4KIG1x5fOm+Yfib4dlXEcQX8CgO06vCUFbEwCUA4dyxDtEYpOiAtdZS3I+BqwH
X3ImbpkGOYuxqmRxOSdKUxMUA0hMhwTiIos14ORm3kNqaZsBiJbB4H1tvpKmycCBSRzDK9MokPzA
xWYTCHfJN7/FudVGHWxz+ArVuc2/+EY5pmNyugRxfgyMaRuiNAZ0kTUjBJmhUv7N0fPmQ9hXGzOb
frzWv6uNBNfn6dkK9LXFQ2h79w6iGFRwzf2iCN413XXRtVtdXT2ejTCgI96LVjVHJXz0lHmf+ZPN
dzmyGlKHASuo3wbm0yN+pQGhCJPDskf/6D86GKhCEpGEbDsBgUCd4PN5LfZneXX393E4C+Z2Ty6L
fivz7Kh5KySuy7zWcGQh9OLQbuDLJFZ4WfY7+uk2YRKTYwj5ImdyxebxDeS8IAOQqdoQFIZ5gY1a
PauteyjwI9AUk2qbZGiJQjbaS0AYvBaxT+YXoBiPeJ7x0yPEcAkpPPpriHyDYdoCmIAZtRXV20jH
0QqxDUi34fqcdjgUxg7MrPqumfW7kL2WO+Z3AveEoYC8fM9y3wInfTRLyMb8Wn+8L/9Hvh7Nmqpf
YqACRZETtClxXTMsPPsHLrA2G99wF+O+Q2fLvEgssnM41sKn8olntYYPobmRVKp8iGcsqwpEJeGe
d/C8sfmgFjRszB6xiaPzJ2bCZVAzXTTy2+ev3BJIBurTNH4VqEkdB3OjqjyEAw4GKPvgT5E/YPNb
O2wjEAk9o0rkiiwZyFST9pfKKGx6V7yPp/yqa82mhAiUOsmBme0wX6FqblKudkupQxirQwK5oPHQ
XpR0GuEnUI4GFWdxQaipJokLQXuawtzi8lu4pRlYNeOrNX9hIxqVOCqBswmxzmPKM/4525mbqie5
fHyVkekAOcTQsG/SH/wgO7Z8zXK5KuZaXOpw9FMkn/cOE0MBmdycaSHw90jaVotJUmSvrPSxjWAF
kykEFF5rxm/BgN8p6w3kiGNNukEfjSs2i/CmOXnzbHz8e/6BheoRRnQfPDF87RtQIoT3+mLjsVlh
oOHeE0J0W0PgoGR3JywaHOU/6/SsDUZqTXNs4a8SuKKC+VsCmzSDsCkNG4yiwUTHWIRziusIMDbD
xSPiCx8TA/rq2X+Zw2LnR8se+Oxbb6snk0NbTFsrkBep3t2nqA2Re/2q7nns/TPMhhuveLWQ+Fst
gXTLvDdqj1X6LPF+HiXPMKebCIsghH/QwoSsSi8nTHR5RDZH7jgyRKumN/wjBQs39BM9hiTNvzpa
/08G+CFm/r7G6BMeuZRCCYooyOj3jsT7YqVh5gqGigdHYusrbR8inlEwl6j0KpzUwjrhnsHlzgu2
NI303qGcPNVZLiITCqGcqzUFJqkd/ZK9LAAnToBPGm4MicufQRMj01nnyHSY0wyU/wn7ucLyz0zU
XnMZsM6nwIKwMCD7ne8aw9w5oQ9t6Nv6YzscFlTTd8LIWgKu1axyMcSPPwo/2ArBdcD4s1uYNmT1
bwKXW7PPfYkmcPgnt5/L4qw7GwzGWOtYOwAqj0X01LJDrRQq4HBnju3GgDbRT3cSyWXRcBnCjkkI
5tAAuESgohlvPURYZsi8O0onQokTTtOWT+O/LJx2raVO3rDs+gTOimmSsYgsk6znIoneuuJfs6i1
2Sz72QJ6dszumSqLThLvc/TyngDwXHt6DjVrpB3lXqM6E1pNRIkeC1bv9bcenieLYCFXJCnyInUe
lP3NeswbXHkDkCmZFAUYDPOQuZtBcf/Z3L9/1pRacVxYbQpgyevxaoLT0ieHipGdLFAv14+JD/3d
qJ3LNHovjTZfppBsuvxTFrRGxAT6Hz71JF01R50xYxw01Ls5eqkbqGqcvqWw+G+7oN2Ocv2yNgKL
RPkJgTA+1WNxNbyzDAS635SzS2gsRYuEGDiI4Btv4p//shTs98Ssd/zVZJ4Y/ONtYUEv8iGKQwID
bPkrvrgwksSF9Z2uQkKh2/570B/Dl67YKvSBDecEvgFT4ZNBhqE3pXnG1DWmBdIzZMckv077MkUE
yXk3Vvpqyur1OOzDJ6yk4ZhF178hXvjAoU3iLNxzrznPlnjoVXdeEJ+UB6Fg9tCUeod57H790sg3
ox/yKYG2sY2eARgpLJM/fwNWroOpf+KRzdChc6tY1xneDnry4AC6df4Pw56hyx/kiTPon12ydXjw
xuIzboQZShUe0FRz3RYt2Q696+46f1jFzVvSn1PoL60V3Zuw8KnvLbxqGiI3BqoTFZO5UjHIDdZ9
+bl4PmvfhxMLtLllzZ+av5wLxDsY2sbJvTFCfyoPsYuPCe8I3rTMMwqqVnrT5RwhLHDpf3v9nz+9
uspcR+1JoseMHpMW27spkW9axK3sTF4HvFJr+q3saq06nDbmC+0Yxov4/fT6Mxu7hTQPwdNcFOan
BLVU+WOL44fZXkwnJOri1cxfsuExZ/8r6gIpmIQrQ9Tge2+axK3rvLZ7AyTPqLBRcPoTszjRjxiA
3A48IG9lhM4XF5TOcDGQiwoPVTsWFogkjtJSSs5T0NzNsFl9WJEFpQ+1tMGFqoXZCc5dzWwCnZsH
9uSriwxHchsf9/nKEUDL5MGpYCmsgjD7AFuWQDmrIDSdUb4cz0bBcBkk1Pyel+ZgJSaJaY/VUuEx
Sh1Q4v5BaBNa6u7omdNJIRIVBlYLo3a4Wjz1CcVG2GJQDZcJyNMEBWHuFWDiJBqaxnylQJJfYbwW
GJ7QDHMwK4LQKFGD+qeWyBmoT86922ChGv80XoVSBF4oLJz5n8wlbDrSBQwzC6YVPt2nRl8ghRVr
o/whARmUncKrUV+5OV+k/nWCbN9AEdEqHX4fUhRA6HqAS8VVOlJj2m6CpYQbvRPV8L0kv3U6/bEo
s+ElASRSY3Y1y4OOlxDQU6KBbBSfxoAtQUgGUjOu5V3GTXMfLUi965S7xrMGDmCyLzO8JqeuwUsG
mePi7vUKrwLLrPfOlDx2fv0A6sx9JLxtCXhywSTMjtIlgzhspNRxcptZUbytekxF6Kg6t4RxuNxW
00REC85rfV/+Di4tYuA/BiAhXj3CqvIHdZx6wiUxuDLLTU+Jk8+4noSIHfX7gP4HvYYUkKaB8Cbp
6crNQzGWh9pKDkz9cJA0gyfIpXeJhj3rEm18otkEY3Mj4n66MLuoNKWMkuN+RPM3oMlr8flXGoHj
XvACs+Uy4oKna5gBqb57lslQMqbXsjV+db+CFjp9a3Owz+KBaGSNeBzHOAB7f2H/TgAESFNjjXCs
+caFBlGd+bWNZIbsQSrXQjTbLLkcC51luutrjct4oOZyjoPrU9Bz+6BpkYl2UnT4K9BKlsNX2kGM
7KpN5qX34nzde9MxFucf0qcdDAlKgHbnEo3hQW7vhUdd9Q6pDOGnMGdgltC5C+csbsxT9Kaj2NKp
GAj4gozn4Apflv/i4RwU/cpGTwnTRq/Nlc6McEyNfTHmZwUE0kg4eRIIrapyGZmMuNnIqYei3IzO
Um1xgPQD8SQMk1gQI1iYojbwqc8sA/Zj8IpCHt9yhtTG8Y9rhSh7WdqzHYnutDy0GWimjqQtAo1q
2gQXkQqzMZLfnha/Wtcmzj7V0Ns3A31rQ7s9DdY2mZufwjcf+1rfeQVeGqjfUTWhVhx2jd1vLBwp
W76khFUZOYyjYjxXmpirQmgIBTKYbFSZTy5BWLIvYwg+Wpezdp4neMVsca9XUqrH9aMf40LDmTjV
D63OKdPoq5DjiJhfz13u2uGADlWRt1em6Xdu63uk8GE8XGaSCGfHgA6VejuvtF4G6uLRfC77cV9A
KTboGhx6XbLMmA4POGHOLoplbCRAFlC1zMDyNXxhfbqvV531GEZ4fVF+LCPgArK/6RKtHc25DJq9
arCq5cCVmEShSUnZN+IgY+Dyxokx9fW+x7JUwhUHdMqeBwXHCODBdtm1TXALkQEgF5kdkfk9XhUW
5YkPkRbxKqG5Y4YxtDnm2JriHIM2oYrjkw0zxKkf59D+4MznrhvoSWVWX/sL8IOL8ZV7R0mNp2p9
GVMQm/aLuRCaBeJiEiILRI1DidWiGkhnzFtHzKoYmCLhHz/BWV0rIE0+Q+OHhzCjEBJL6nxLMoON
zFx0QyljIAkfJJdTCqRYnQ3MF/mTCHnt8KxxKhjgjo2E9cR8981U8yvdOZiqiATGzV4Y5fMSU6wr
xnozuzrsmwtiVinizAT7pexGMJU8fRPeUoR8oQ6pxCrvL64lHlGzVecAVBNAVPNB2fJ+I6yPmbvH
v69grNY4tElgaEPlJVG3GZ3q0o3Ql/+FzZ3gAR02HY53n8coTIybfMCGVMf7/6WFQIvvyDAft6aX
rnP70+Mdtd2zlSK0DrY+mE8JIBNgai4MrCZUj2Z7o2lfxEPAap+HV+GnLj1uuocJ0MFX+iGvTVRp
fIci1KDPBQcnrl50hJXoRUMw+XbaxGJkBU+Op+rS7GU93WVznLLLxJ1pBxB7Q9yHhSYqNA2mT+VK
VsufmAoNgiTTFrxlHQ2K45cco83GVpChcndVeBaQI5jZ82B8KBiFJN/dLtCAjRa6JqNJ0yW8lsFD
M18s83lG4DlPzJG64ZNUCnym/ynMdZLhIwzLXUCj7tjPoloLonsXnmNjUzU6qJKChozsQqVUIRGc
7D1x7kc6WxkAiSyJbcLoVd7KAjfOBH5TmU9eK1pUa4Kk0krSwcnhkdGYU2xHlBqalDflBZjQaBj3
8ygCn6AAGquGq7A78BVivbwZ/Wc1X0hQ98zxBgZVkVWrHK1se4KeiyPiNyDgSp4c+cZ3ZvyNHnDl
RPgq8mFCzWsxQ/Ww5zaDa+j7a/MbefzdpMFKAwX9I1K6yZslnB5+zT8yP3Jeq5p3VoSnLDseaJXn
AafLgHeCkDf9rEYgZvC11EF1gCsh9cRsPdcnXcpdpMqY4rtc6dNOZyvVdYvtP6ERFM55sO0B9TVh
fqivQnmXWktXA8T42V0YwaU7iSUSwlEZ1nSR+o6ZNzdYiYUAQSE5fsvJ7yL6PJpbp1sXC84aT3Gz
bby1QXc0D2D9ahfZ2R6HCSOU0pZXks/7GKF/Ow0/XWgebZj12pIcaz04hswVK8PFWe2U8R5dutyp
7a85pptUEnH7mBTFUYezS+CjFMJhk3xZ6AV7hoCiidKZMFsM7ES74zCQ9m0o1WRCloHBLce4Y4RD
PI6noLGOpstrLuxVJkGOh3b0AZXSg0gcNN//6hrFPYrMREHPKYKd27jg5lTynOGSaiz+HjTwzJFg
sPkAtXqOgmTB8MZBaQ4WXPmyIvthuoYF+YxBvXehlbDnKmd5jxdv3dXlLtOH15G7Iq6h6qYBnpHG
gR5zzd1U6l+yCEfOcva6pb56eL/q3wxKAahs7TUQcs7QEOUUYSTgg23Rb3qO2SKkbjem6dxOoEEO
Xk5scqFQVYClext2X6tru47J+qCj8vXcj7rgp8eXcboEyNCKtD6h+FAR0HL+4ydkDFFS9VW3sdIR
s5iFFHkes9uv6wG1LWVQDl5R6T8NxlekZgQlxqJ5cWLx09BdfDgacq4OyC08UmcR6YsmodOIGsH3
zbLs+9QDSBqeBH91c/fQuIRTYuo1hOnaTPlryOVIz2FH8/sKpiZKxGzYGAnZvTC3KhRRNelzlvgc
QZkyAchbbKwyWLkDVEG7vwrZVO78CEdKAinncrgdrfAwlSUiO5cJGK0DwIu8w5AzXKa2QzdDkALf
0dEODZTp1n3QowU09r2yfiNfreYw2flORu6GIl0UbJKxAK4CBZLgylMrpdSp58eLlDtGf1VN/4Re
EDNFrKxh5XCsTQqn5uHAlB4gsm32+MuU9sYA4yRjxmkOggemqNpBG+FkMP1U8J8nOKBLzyg9QwuR
bzzrqfCAXyrUbVRt+sgOSLDnWfBzKK5eZD54FBlT+oiZxVovm0dYV3ASOJG4YqQMkVVdk8FQJc1q
mE+GUW4cgCB+vIy9pLbEthwrz9Ws3TYqfq6xj3QkD5f8jAQv/shuV/JFe6rkmfZVSKdwGfdD/4AL
IfFEaFwgrCF5MEq17XM84kO4d3OWrufpNcQmh2cHqTR1y4/JpG8Bq4NacZvCLFh62A++eRxUdBko
nUfd2JgjpC6MbXKWi46viu935ko1zu2IsCmtO4K/GfKDXdNHIkbCtZeAFV9ChkBcRgeDdEGBCOMZ
spMJXxHN5TZWHk5IOsN9YlTC6sHGQ9qIN2gegZEwhzZ7yKDjcDQxbfEynJ/gz5YZqUEeO19p43tl
jZs0Zc75MffQVfqzQiEAroGyF/pmDxYYTWfBcWg7y7b+HnxokXGufWb+uJddE8FYGbBBrvz+OfDM
TRBjuN2fksG9nyFUhiWRG84GGunZJEBZb94WGAvUJFQfKk53Wl3tMti6ICDJJkheC73fVQDRLVSI
hALUgd+WBLa4pLUaHqOcfRza0AVMqzjoWJHSe+j9A2a86YFjbezeTBILo+ZWVkiQfU/9imzk40Rd
XMTmLtRQFyXJUxi0O9hHd3aPzg5D8bIjOMAyNxZ6MsuDVpEzqorguzOixCipcJBmi5hSK9lg6Tf0
HKm+mLB2RXUK8EgSgvMcwSdl206/ZvSM+Ysyt0WLFWZdMSzBWIxHLa0UV3fn5nsLfrAj4QzLP1kh
MQhEzUlf2fuhcwA/LEg37jFvjl7+zfmJNlJ+hrAcWN5pfzYSZ4erhwpN6bApFJ6G8aGD41azH6SE
TZhd+/m0l5IxdBx0lZ557Mz6FA3NY5533GQlWCe+lEa6elj0S9MTSlldbDYRXOh4+Iiyp9yYvt0K
RgpezuoVbCmCQarn1iMxVSyyoc2fG/ZgCSfAwm0WTgQGohn+lYBH9CtuYT4sql8rZTyHJZpAZNsQ
5BEh+bG90pplN4+XSFhlHAyO9VYtLrw77zJjF4thArMv4Jpjm157wtYMjA0wZRXEcJisdWETNOa+
2+VDSMzpzCTe9k6DxWJj3TRA5dYyYspnrHoyB8x2eJIzuQAT7fUvSHLIr35/grB9qyeEqCHgG8Ze
jMWo0BdzeEZacubXtaEG1XWza9Nnq4vfGhfqIhMq8zLZeOQn0Z3NCaKAcDUYjZUTPABJQ3YCiabb
AZ7htl0a5wMOHe57cV88yLYUqNXthvfUxreKJ4uu1cK7RAexp9tSy7DNXP3cg4sYhg7lcIODmpXW
28L9Qhd8Q9sX0zjAfkA6l046XHCArzuULP8ftm7NYgd8wmOGhpvSOKRXT+xViRFNCxTrYTLAkYu4
u7qKwtOP4M01IE0xJiRyktXwZJZO/FN9zM4nPH6Sgwr7Qw5xTC436k+dA65ugk0d/ljGdqzROTE5
1d3nUr+EvrNH6fCkz8OWrrsoK2Y1byDkAaB1Fnj3AHxocU8m7m5tqL8ukUsFS0Bj8zr6NmHH/kri
tG3lr73KPsQOAxLYkOMpRK1+kw6PvQ/72rlCq9BbuVvlupNNkWQ4dfxk5IBYiD3kjGTU9H8HmC4Q
7HCG1Ib3zP5kBCIPMkxf1EK4KW09WXBGCfu2Qy+IbWiIVNhXzRaGDZUv1h7UlhNbRIZMOm4lsrwE
+odFhV+OBvsQnon1CvMILsFLSAOge9UTpbdQcYxoIJ1jF6tgX+NxDmYdMewsmo0UAfUCb4fmu8Fx
KdeJzeY6H3UMVBnoJuTQuiWOlNV1tJPV3BriN0JD5ATNVkV4V/rgTmnrYnVjnaT2bVjBHjYjNp/M
TxdFSAkXVMpSrIOkWsPhQWi1P5o37RYkmXFarYURWgCk1u0uCM29sWhEZFAbhMvVse1d42mvchVm
MJqkPc+JIVLjIVSgbTGefEyM62A15tOtaUANzr8oI1nwfxi/8bH07k70rEmfIyOKXnLyAUWkyaXH
Cw+oMcG1q65YORoTJNZ1wTnrYF+gEiIb2mNffWczcLwckF433fZtceakh/YWo0qU4lm+I2nhR0Xt
JOeIwkaTZqZtB1pojSEgdT8gmDS4AaSlv8O3wB+kA9PJDBoEqKNyBFcO6Qa8OURUOuenXkI1AAS1
uCManVixnP5Aw8P4ZeK787bx9PuNB5I7+LmJBQHRnW4JAkRyRiQQ5PBWc+5cpmw5vKXApS+LjI/I
wtoG/ptsM09BopnOGgacVURSpcxumk/b18+R+zGX40Hu4XL2UDeLWIXB6Uz4RbGt5ZgxyYsoPzpa
U06pFGGnkUxrykGQaxo8KTfaZ8tDqg5IIjfCQBQeK6KBISyMlBBxpYDgPpPpu4GKXtFtoMHdMv9y
JgaTZ+j1AfGtgQcfkyI8y4nm9nfUOzKr61R3wI0B2ljTji84kpjzqzk9RWH/aDvkVnTFg9cFB0zq
wtdRjFQAHFILgq3P1lBEqgHVPMul3GRElRIKiqtkS2fMXO8J0L2BwSc2ZDLdj/QD96zsI9R3lZXe
KM/btK5D5Mh0y8esNTO8FKF948eEwcQYHfAPI8jQGRzgoA1IEoBd6fhHQESuzW6kdxjdK799yoXm
1r8mXEJ9ITTC38pgKQXlMnJFnYp5PABVj3tQHoI2edqtCNNrlHlUQwulc7hzx7P0vygFKoLYsycT
1nTHh8zda9cc8UYf8VSbXsTSTYGzBBBsQvVtJVcyxjxI6y386oKEF3zpgusYvpAjt0rZKELYNEbt
VE6k5knryJQxZGJQka+XY4sRMMccak+6ms0COJNU+ZvN71yawVk0ORbjYzn6W726En7I5WbvZVtE
uX7gK+bg5zFiqBFPA5MrRlUMjegB3fDq5FxcMw4g+tZgpHRjluajkUWbvqhwK4zPQgX3oaXRHCI8
4P21T3LfGwEa1nrcTO5wKmO1LQ3tuQVXHklCMmMIcRdZsbrG6BQN2jAQ/c7PlVNFSuVwmu5MxrIQ
nS5S5aAFkpXNZb6ds4l099esJuNcIq5J7AjrqzbZj9lCViIUXB/WQzSrZzHMGX3YdvxL3SErG0IU
Osd4yZ8c8LjRcTGGT3H3RfMPGGtgEEfvHykmDW08E/KXXXJlHQmS0IPuZFmzf9PH+kqZ4NWosOEa
S2cIB3VR7kbhai5vfsl4ksOH1CWmVYrHEboO0f7IEs6KL/Z32m6DZdrg+oQOJkLG3YLpyP0sp7PQ
7JMpl9APSK9sOBig5CVRsi1QQ7LqaPslQm37yHYUZaBgeED7tw5TkLr+HfSPJnVOuVFTZb9DMBdU
Q6HUpECgSxlvLZrHdPwMoXbD341waOm+rBbLtV9X9F9QdkrhAeKLUsA4FZvHjGwH1DRoEHrwfwe0
ViVsrmVPqDXIYzIw4fCKpwE0RVfx/VK/mhrcAxS50g85ev7IvooNA1EwNSO9iuCePk8kR7ZHHHsx
muumDNZW9Ka0x1RUThT1eVxsO+I5/MduedXSY2od9SSkRKAKZLaE58eqFJXQYpwMzCLIF9ZQWvsV
+3nbF+VPr0d4lyxQSy2//p5zJoqx99ZjTkjtzrb0b5qQfdmV40oLicnwYO6MSjt7s8jzsDjCrGrk
0kyyB7ihDy1BxKqyuYZNlFg2oryBqUrMGdZgE0pt0F09f1hHCe4RcH5tBnKN95gz2jQW1H0cE7AP
n8bExf5qgT55asEtW/8BjciKGgLHi+ts6O826UwhjlYJ54usLOb28hd9+DpQV/h/XPF8utM8xdMI
HwePUQ43pDu/y0DfaKwbsdj0wn1HeHRIpi/XVNQyJeXlDFR/PsWpOWiMTF+sGVUro/aMUa+LixTv
zKIZ8ZVxiWiow0lWByBMgN7ZSTcTipKUX1RbDnYPYxy4suDQmIlJdgjIbfQ9vOZ1l4wvAVyussC4
+xU2KGqnFL8CxlWIJNy92+NGDxUXREdI7SpLWf168p63PUFw+J4B8t/mnGVeo++wPLgVvTmDldta
c95jzuyEs9ssCW7xxzXMeDR3OXwFAp7obyvzaFXVTq/bHzcd9yaEJ8UkMyh/C5CppndWqYpPsW+d
QZvZuq354sbx/YxOz6njD46IPRQmOY7iVD8nD8lAuBjzhmHdITdkQxs2eVyU6nP82RjeJY6qXUO3
Ba8Tz/OabrLPfC7biiiI9u3PvWB4c3I4DQP5A61OGnfvosV7k9pWCvnAXlvNaWiN80j7Uvr/TE7/
mNXNxGqNzsY9/0EkwXRrJEzB4TiA6fFQTaWQ1N0AH3jWSw12m8M1QtmCHPwWL6k+0AhsmG7G0mdS
H7655etC8WWh63UxtIUx1uQh2L4NgGsMcJm1TVhzoI2XFpPcpLoyGKXUiD71lpmGVTUXJyZ5Vm3D
GUuhAwP6Ipj2hk8eOmdxQtuaIivoUf2Qq9Vvi3lrOSwgQ9+ac/viV4NNpjMDiEaxYWgVsXJBJFRV
464Y4NkkUPGW5aVA4irSL3nDApbDJ12098JJnzMfYjlsfKlegujBhQjX/A7RGYI21hdkw06Er9jo
IBxSYKMWHl1+FYjJvAJdpLr7uszw/738OpojY3XQMX0n37zrh4eCuNK+UWSVWMcRu6CxXJ5mSnUo
K6/euGmH+b7REJX6OPmhNI3yXd3Ob/7irgyz2bjAm479L8Zesn1pSIx3qnvZr2WFrpMjVMMVzpyL
veE2m5kL1IPxyOYc43DXNg/9PAC5eFupUbrEPM44lYUkEHsMgpRPCQk3I+h4QAt1Zn7tMZXxQvST
2mMEgXoK9gPplaSs7/ij1hLwToaVD3/jaHCH1OSI9sYHl0xJJnCpY/hcc5AwJ0RRMGHM6GIUMIPp
zMiIs+q1Gr5bA8Yrgffs9LmJP8bmV2vHKwRVBom38Pnhq0CNaQhlxxqZD51JBeHyjPp1PGA14Kbb
kNqSTugn793vMP31UcfrXX1eYsiSAckvofdrddg/tgFaRMtDLgqYqsdvZUlw8uSRcfTs4KE4xNlZ
9EMpLzRhaDOAlJsnm6M/4IFOQN8hs618mLZ1UeNGfV97Gk5O3UxzA5RHf4OwFg+p61JEDE+9gGKN
FVty6faLf7Cy9tOJxnvgxC0ncT+AlLjpPUwkDkiM2Ji8uMcA+yGKSkofiKLU8Moo32Jn70KbsQP9
HqvWo4hVtVahcKRQ7zsM3b30rerijR+AaaoffcYbb3EGDgy7+GTo6Q6AAE01n+I4uOuhPqAx1J3p
MamheShv1dbzW6eHV7xKSTSiKyBVeLqPGY7MzA9C6MUL0/l6yU+TNW9UHb/pJtd/+jvlLYpr+BSo
Bd9qDPFSJuYpZ5pbVscjI/27esivket+p2hWKgMxQ+j5136u7udRbCXu46QMb+PGfuwdk+oPYnZu
PlaMWNqCMrxmabUEf5TuP5HhZdx0HmTYOmtedZfuuirmdVy8hnO5FTIQeDZ8xIzQe7VHIYRaRX3P
Hf5fRC4YSIdwoM6c9EmsS2pr3la4zEe4rTTpeBX1imPOREnDfQM7rUf6rarYE5XFYhDdtCqJ0QUs
UB7tJU5KzHVBEnK4cp4Fd5W2yy3Cgz44qyb6HKZvSWTPvTf+m1z3OhdimzDfuWq4UnDSyvhvBqxN
w8AJFZd6FD1AnAkT9xmVuAUfHMCUgPl+PSw+lQLxqRoBpJF7Ow3tIfUPdReeagt3OAzZLMZSOo7k
KS6KQ5H/NjxLMZPrmSSN0BJoMMMvp6C/wnrKz+a13uDSWRBjmBHXnpn3bovJ62j4uxKnuIbuzqEe
VmShWFF5a0TRS5kXB9MmQJVOcSDSHlf4eCbT2HA3md5SmGVfE2IOhhSEPGupjvFkFB3tWtstFjFb
BsPMJKdZ187VGNCsr+IFizBxVsqndefZd2pQHxQxEHnilZeY91Zu/trkV6BT3CgKQfl7f/54breX
CHkvo2DE8qFT8EfInILPXZUmM0X4RtTYdu9yQpgorVybkV6ww9L+tnUpV3kKYwfdqqwvRr+cwmba
LDOmJgRWeEzyaLtb6gQymFLnUr03pfPizcbOa5snoWuaRfDPR5prNA86R4IxfMRZdx0GMrt0awOw
yt51mWBjK0oklplAaxn2kYs/Lor8VY5irZ3JwYOHrzjCo/Bj1pHF6JyecD+SoDl0RkgCVA8BN8yH
422kT5uIRW0m4Z3HfmS46oKgJ3X5LE+h0LqP3rNP+Ay03UOmk73jdLd5bVD+Oe7RnYNNmFtvnqPd
jEZ5hlPMXBxuW+tdOn5j34zxhhpvk3r+aNRpiZlApvO5pOQOB/grNuY4kOPrPn8IvHmnzxOqn/EW
btRdvGgfsZnubTzRYKA/BaQYtENIw60QQeTBo7yg5VPhmrIMsFmj2aFY5SZDCYgGh/BAYziEevqk
xfUPbhA4v1oXV9gAOmjv9FP6b4qcCtNOP8Ihf6yb7ti57rEgrDJFkY2BFz01UXpY3FfvirkcJi9n
rydKw/C/TNX+2gtqJN9/rWAbU0R/98ec0aFOwFgymdukcl/bHt1jgGhHLc1vaKqrUqBxjMmA+xJg
eAXha9TcQzId8onTe1HM5XX7BsfBg0vhYzUAZZ16S6vpUno+9Um3HZqNpzUgv/x0l5RcIJzN3GK3
VybHyfUe7OoOhGXVD4jjoiU9ZHG/i2gUVqn7XpnqLuho32AOdPZiQc3HZgkKcEw4B1zaCFMv8Rni
QNgGGrkr2ohZ/MWEnDU8qCy6MBsGOU6tQ9K3m6rxtipJt12rP7RxuVWVv7KIihvzO1vvxLZWgzIn
KzXgDfxH0nk1Na6sUfQXqaoltdIrztnGJPOiAgaUc9avv6vPfTl1ZmoAY0utL+y9tpE5WMkQpmg6
KDkFQGmgJgyBQ+PEWwzsOu1IXA3HtQ6PhjP8r40gTcVHww8+Z6VLCpG4JQ6ocBshml1FZzSmsdaW
T1Mjd1sMmXiKAgJDmb1juQSvyI4jaS+eZOXmMhYa0Az0ycajissiDAnW0KDbcx506pBKcRA7IgO9
xs6WgR2fwbhjYwlRCTBdBa2S/PpYmtsI0Xgv23c2i8ugqb7Jn/Pt8Zj6GbmqUwEVO01XOv6SzTyo
jLr2kLPQ6TJWqBP5X62OHgD0fjqJm1kdfS177jygQBqL5ykiSqVxUHva4cYIS3LOFfrcmtxNagab
Fu91MrGiCpqNKNFBkTEYVPU5Nz6iOH2UCL5Rtl/iigtM/v9ek7l9zWUBRrk7A5od50Xn82AcabmT
8YjqCcF6cgEm4hBuGBlXdQAxBLhUAOuNzr4Z7PFpWtqNpV8ccKHmxku3Dq4pfcu3Bd/7xuQZF2Kz
7D18C8DbtbpYxa1gaFczsdbZwWvrGRiGE7E3CndTX1ZLltxMK2e2I+1TXSfLqRWHEXeDF7h/0kk2
Kaw5oUGhdFHZmhM4W7/azdghF0FNSVeidkMcc9aymjxqA75I6i2cCv387A7rClB5Rh5hIwAE53X5
7hbGDnd9nxCsYy9z+Jt60NxIoDiAwV+LGpMtjrQcT3CKbpkumuXHhjZKY1c+0PXkkdwYNcM4LIP1
fBv14hGhXpPIaOYESHa6EXBXlB3K9W5FBSXEtJZR3bxrU7nOLGYSIl5Iyc32ngc6tbwebPI2WQfc
wEVtr3juj/bR6rHmDNSu7tbmogtKRtAk0To81+NpqWxgSmylDugyvOVkF6KGt2htDCbzGkOQsUOz
RuiiD+u7ztOD+sHt9Dqh0nK4frC6ofeioWBQ5lssArkneqCWnfXqsS7ImJiPVXNVnxSbJaXPUREl
ePkwF+U0r67h7EpbHtwSsbIHDn7hQkbFNoRg+M92Z8wKYqd7iG+ydgYYT4KKFVyToF/0ZOPyRRaf
FZIjhkYjl5qGrEo9dHqvPoSZ9hyTlqhX4gx/8od/NUzyJZxNkgLy28AER6SwVsoT4vKVzcsqav0Y
h9WvbMTW6spbrZsE3U5HgPwRmzUgI8pKHj2rv9eydHuedKQOhvXmc+cMXFPqzYs7hKNsUiO2+ZGh
YrcnGlyOJZ6wqndnhU2HaXxygdAFBzTMvLAJ/frs8Nzn+WVq5xI8SXcLkpCArGSlnkdJta+0Wx6a
pGvFl0r8puTzquLQFDv1iwd9urfa8KTxMDPR2aHJYtYe0Jeo6qpnzOtzuA2CcKoCke68Vt80HVMO
KB6PHiNBAfM8zdJTXOxGhmqKjl4zMrV0ogwR0qnyJJw6BTFCFvOmM/oTGEWrIqfCod2zegkY3E6O
ccdnTcbE0dbfJAIANJalUhuANckYAowcW9Yin9EUMmBRmuLQal8NWgAvhGlMVk3KZmmeT6TPHPOe
RXjNKmDi+R1QfklSKfWOkQawwQqJPW4YLZt/wrGeVo0kAC3q13n7XXGziyn9GUwYlrb1w7Rw5xEL
14m3rsCRZ0yHCUMwb+47bvRl2faHuEmf5VB8NliMA1NfxtWwqSRiYGGKvXqZR+XZViN0wW1kFNZb
Uxq7ABEHjMF1FmnbpKZhxPUZs33yeV7YjP2il8xltOXp56R3WD65aHD79dw2fJrBV+F99jisbJLB
NIfLGGKRHKlUs+xjKIuLGFhmWNxvU/XS5Nou4xNswV+KgzOA0+y0gz5yVkQYfkp2MnbNyAkwVd+V
V8WTRapW6ecmzel/Ga7CGCG2tITLod4oUTDhkAzBq38pFDzFq7ZMkox0wz+SrgTp+aQoCOqBBQa4
aqZzrEqrD88ATarKSJtF7JNfZA/qzVBDs1rmmWA8p51a5qBVq6G7b9Zsde+dto9DHNelt5nz8lql
xRFBfaaB4zwr/q3dG3jp9E2bvOeOueGm4JkdV+UhM8OjF2qLDvzCkzjqoJYpBY95ioewmD/Dmire
7rZuuKlNM1mqAiROIt5psNFxpT+ZWbNrrRi5cqQYrJzn8zVhcBgytzMMF0c9hNeqYpFCXQkUO513
djhf8zcl8OwVApH7fdP0h07G64o3LaOlTB2hTn0AGFd8KD4NdRifun85zBNVtwWJiq5wYAoTe0f4
FAj2XRn6O0AOdemuu9xbor0Alc38iAjhMX8YbQfJI/2e6nor2n6dzl/qUFT/Mk6s77AVN1oQpSO3
ffNgiYsfDY+RR6VFNHJVrDRYZ0ArtrgA1QswERDppb4WVNPU+T+hiTZ9YxUbWT9CZ82bxX+HHHG/
7b2KxLlnw7xLnewyhgHlAKNLNZVOi598vExt8Y56imdq+Rx6+sFEvJ6BmOQ6kPAt9bYgrgsTOJqN
oWA+NabE9SkgGJcK/46xKagTGEpj4xALVN1sy/nRunSh7mKXjbYeECzCTzOi/MTOPzaio14Wvw1r
3MGwv7J8dhbCse5aRBTa6NXnMfKbp4J3R59bFc5wMcL616xJ0uCEGmbyCn2xieSX2jFpWGa8OtjH
aYSqKuTcjK5DQbqfrmMU0ySK94LBlhNZ/6yaAbrGoG9KsVNaFqt/H7KUTdYYqGFp7pMWTwEgKm3w
j8LI3opQ26axde9ZEws5gRRhyRdT1hRQyWkZwqrZe0LcBjyEpq+tLMlueyopKdFviszeO1WMapth
RWb763h8hBIOU1u9KsZCbGEsa+ry066wWes+iz8G1TUIjMolNMOEo2o2SJPAv0EdjiwETwyhvSHd
qO0qyA/126OJ8vgacrSr4DPwnQlLjXUVphKKsehnnVAVKRNVNG/S2oKsZzphknamf/fjjWI4flJA
MXyry8z+x7vf+jMHRXsTjHrw0XYGrjOESlXyx9118bKMAE5khVtCoioe1FYaMa7kO/RBD52xOQ7Y
481Qp55qup0jSQMn0D3Q/8quP7NlWORaeJeZc5p1bZUk3l+Uk07uXCp+/dmPdoXvvkhdO84N874a
rVHU3HQPQTS/jJ7lP5HTKUqKRoQMwgo2wBGomS7O3gOjUoni5YeXWLAa4Xq0kg++D9/VX2ZFe/L7
v3zSIIXw1XkJrlpLkIQ4oP7w0FJ1UX/fwtR5pLlEPTkx20ibsKQmpWNx7WYXkejR68io/cxEHap9
jTZpz4n35Xbz1u2JsNKHeBdim+FRnzgMbsR3JFKx70LvbxjSmDq4P3Lj/RVOAV7TV3ShUVK9TcVX
43IAz8kVRPC/wJ4PXTpfZumUi3SudzIGIprV8AFt+6uw9WFhlDVIvL8Q/ghy6lTVh1hQMr7OZSkg
B6DqdfbpCX1rhsGxC7sDmpds2hZafzdxnUzn/kY4VxLHNxk4jLoZUQzHwfgRsbHi0wcC6dLnVu/W
9GZPUGDHKl5yNb/7AMrt4Ss/NmDegv4TEOV/fh4wSLxtpKS+4iKJuIFgvdgUgVXsv+qc31PDbhaZ
4Vi/eeTK1MV/qZnhLcDDVhZUFclvkYqH+me8TC3yQOBklO7N1XeZsbFETleuxKPeBhufBreNSLrq
0XAycdmoYwhC6CZsnJXU82VeWXhN0w0f8t7EPJyzFkoEPE6XzMGWoSQPCzA6MLXnkG+FnNoxCDCk
9bKGFD5os0pAZ0e++Mx1dBROfu4HuhhCwOdIEn0rMag9Ysfbm9FrIm4Ss82yJltSmfZFy2RfBzkc
XP25YgNIBEjJNNljMUraRU6DnkN8wThezCZrd5JiWibrvLuYOYWh4Wcosa03zx46Jq0HV4S6m8KI
5awCmDY0JmED53j4DAAWg2UNBP5+7cdI3Z2EDWVqq7Js6dXhdrP7xuhWUX0XrCOdf10AE79Jn2As
N87eR4VL2K9i9xM90P55DnsGTKXB2SLkGkkcQcDI9INDVL8ww2b3mLD2wnzEHdcUAfqpfDNCYZlY
5hO+RJhKX++chlUqRpQUkbUbEpR0U8aAKTxRHVNWvpeSHp2+3BoOnnS+UEh47F5Is+nm/qSHJXwo
wrrH+zQLws4OE39A0zzeKXCXcHE5B8eBsUe/0zy6C83f5D1mP8yhYwq62cemxAwhzoBTgkepQ2+n
59zH5DDTyw/synxqKfeIrkc4ykT9h6eNRg91uBuuozTcGSwofWINllHhvDQcg8xeuzzb9qJR2VZO
wTUeUjQwhgmsDLtEs1A30BAxdRhWMK3BszTynf7cHu+ywrsKIoPnFXqVg55CwOKxhFLXx7zIp7Wu
zVuugBcYKNyAmANOjgnqvY3I2GV7xjlfhM3CbL4tkHEaZdS0H4vnFM5R+Ysbiu6LZsZGJli2W3fo
b1anbewEwxAdlkU3HwiyL2gIXpnZoXyH1lCVH7lNWHxSEuvT3mc2Srn9gmcPunCIfS7Y6/pHMVxT
IzkN/QxykQCNeTyyX0oxnZSyeQ3c4EjnjD+iXHVm9zAH+y0Opm049nSSBzfi08i9bWXNB/SaRaHC
skCm9pwi5OGy51urRJfJuczsU1iXgrROTPsrShgVjNa71rDqJBDoCbwRT1hA5VUdHAIuk85nSmCC
eC7tG8TbRdHpApC6e2GnxsjTOU559EE4zBAOX0aerlOTUUE6r6v2MJaUw0l76n2aMr6VsiqlGtWJ
d0ttxiy2iW46s9ed+zL5JSq/RxHiNGhKvsFHmH3H2T1GMULjtgjDmkQ6tG9tsq3N4kXYSLppB5Eb
IwYYf9GJBRSm6FIb9BOd7PD34zYKzzbaQ+QKVn0YuEMUalV7w9BoYaLnaGlBhtrhk/enN68RW3VD
M5iSthcaRMSH6bYx/JVpi1WFNCZrzAUHeswOpiJFPmqg1xO6IW0CbpJVSOSNO6KJyV/i2+TpK0Wx
tdWi/l9oUZsBCTyVzn3kkm7Ir4DduogF+g04FjQTShagi24lnOg5CiRcFUT4/JlJe+pYz0rM95/Y
3btCmOQ0LOaj4ocxYIDW1FLiaZuYo1u5DQd5lhFXzlIV7Dzy3NGCrkbDNx+F7q4E6yPXQB1hEagx
QGwI4H9r7j+XaUAZ2q+YnhALjMcu6Ngl09sLZ8tFlGvnmOVR4azwqjex+IzLH1tvzyZmuzI8WbmK
A+sYcBGlkdzb8acJ0XD7oUNB+DqmxXKoo2NTf9Tqr1OIbFxiZYfxMtNhjBEysc3KmJmI2R24c359
7sOKUd0wyqMxwGWbm6NVBYiwwIaHBKmMLlQV42QO0UrjPh4H5BrwXEBaCzR1SfVhWVeXHxvCPRuh
3rk8v9UJ5bG/CP0AQeNneu7hgc+sJggadjNMr0/Ge1dvWpKHVGZkW+GP9E6m916yCe7KDKuGAOI6
bCzr0efT2jRAk9m/pQEIPEb9W9yiodWXQ8RIFqZmxMXgEJCbsWiOL60ptsGwtq0LTumltnc5dfrq
rdbate4QaB4/W/qH4B5P+0s7uBvRU/+xSrPYFGADP0lbB7mOeCFFrtYuE++Umf0RO7GeRw+by9bK
if5z9HvWOzutV/zE6jklkLn13F3fjy4Hun/TBw94cb8PSh7cCNrMBtKD95ii6tuJxA7GHs9wrFjz
wyEPh/clGg41G2nEtGpogQWBkz+3kxOc0L2qa7kXsRWMKz2I11ozb1vuPpNVGWutZ5y4DBkpKLKB
CZ3+Rt7DIhjfW6/85dHozDwPMNnFMM7/jFHuTMM7Oh2Puq6FpZBccMC9WWSHaUq9PX30kEpF/wp2
1KjBgWWvueXck5bPc2yo700dJXbE8Y9gqFXOQkGEeJmdqtI+CKw6/xXh5Mmbw06kpwrDJPO7N31o
HiP5XSij1jz0F3pLh2bwuhOo1ZL1x4Ip1m7MuIyD8qGanZEY5wjgmldg1hyGL3XbFWVxcvmY+/qN
FeK+5Y4cpvPEV5WpcyfXBFOByp6L5U0N/WqQ5eoHSgcdvwr8Hr9k/T71GNf76hvOf3lmdh5hvQ8v
gGGN/NYRViwK+0qc2gvLCs3U9kKMnxnxR2h+WY18THI36Ai+hgOLfyThRA9C2mFizAYbHsXE5480
aqR8zMnLzbeQmiw2lLjalZ2yIQYyDHZkVbToxYv9UAIdearsPTN91FdrzCdnkx0q6heT+wxboR3g
KNlrHlcHo+6mZWXbq92kfYstHv5Df9FykIsUNLGC4LOdfxp4+HnJwXD247R3gv1g4g5AyO98D1hI
lCbR5V6bvGGTa2jX4nE1YGXw36HcPZnEb+W8gx02GkOIy4CFDGapwug0rmSXmB5Hy6ddr91bg9c8
eu7dchcHZ8MkJ8g766xX2VakO4NZU549RhMpU6O92XF3a+CAVdN8CCzIRnniL9PO3KRCHjyudcMg
7Ec1VawUez/cCml/OTZp3kmc3JkBAcQtBw46nmp2LcFdd8QVrLMZGToqwbjgw6zJIoJOpKoTlqNE
iCjYW4QgxeLd5VIB0FmxY+VxAoxcFXfL2CnJ5IkPzHWpWqp9SlCzjxWRb4P5Lnoz3MdkmiXYL/RG
iiBAWeV0KVpyu2RYhf6qLTDHDT1GS9g+pX53y24T8gkrnLo6tmNP0xDT5qDx0w0jpD588Sgdnzy+
AVZNMTBRIkI5rr0Pv6quTPr4ffYBHkmLshiaJ9Nqf+uCK4pzZzuQ5N1Ce8UvyKw0fq7Cq0YYpT8f
uHxjBEATwQLo2pQ/RdL5scG8uKoaMbwNjqKOcjcOjRPniyqqw87f0a44Ko9wlFgKmO334DrmX9Wd
tEEElJRMP3tpMU7wwmPKQTvZKYmVPusf87tMSbyQTAKYjvPx9J5GleWRwyAQx13KSDsVDlxMksNy
KgSO1YR43RyRHQvKKPuW7qZysWYoV1//hvKPJ7OmC7Z+2BgLXGFlvfPsGWykPeyrMdhGHINpTQXu
4PgeXGdhcurzEtWdYVMVFJGNNvo/UlOrfcWxsR5j88ccWD+yLwh4P6JUYovNYFV/JhJFQgUkOgQq
Gsl1ktRr2/5Wn5vBmRU16MvxsG5ES+ta8RPC+VbhElLyvDRZY/tRF4qOhlO3wnsxKYA4Mws7QAm4
ajX5CaN8ZhtaHZK4uLvzszV86VGxbCbA/8WzkSKInhpotHs1X8DL+9Q2yTXie/LwOYkQbUYe8+lz
3frtCwkAfIuUroDZ/yKmakZgBcsCCmL0KRjpB1O3DjwbEkezdqnK5+TQhgPtz76P3swQ0DF/qWvu
zmDQop6nqsBCZSQ6NoKMe3KuZSJoCTWQoC6n6mA7BCDKjx4hcoZmjlUVZiUx/ITq8WjRRvBKe/Gr
0aAW0UVL4PYU7sXjM2OQBYOf/br7Owb/Jh9HhVUCI682bdAsYu0ZeAKyFhNXxztnbM317NrZjl+U
pIEV4JOlTaUWIv3K+vxqhXLne/FHrAJfQH7384MhZI+JwixUVi6CUjG8zLKm8++/rLbcCQy6Pd3y
+OjHbGWQn1lIDP0NjjETKeS/ILLhJ7DK5DgKSoLExBmY0C7jY9ChCHFsRmpxBZCjSj1cec1VmY9s
LOZNBRPeaI9AgEu3YrrIGZOhv1KTKvZn3KyWt88i+HpW/zyyXxPWn5fKbRGZV27bF+EhM4pIxO6D
u20E6OPBMxiUPOpByCmyaJsz1stTN4qXNsBI6R3UZ5ROP1N8SrVkoyHm6jrj5IrwWanlFL9JVNNy
FOVPFySgW2g8Uaq4ArwcI+I6uXtutbWGhPBolidiDo+REIhlGZzO8pi27tUL90lClrUx7zBPUNvn
yaEEY2HxMbKzOEbL1Avw9aGNpAQweZgvkiF89wOX4OAIE2t3tF156lrtiFtzPZUNJlkoPT2CwtCi
m6lwGs2rVnc4/BDI9T2Wze6ucdbTUm0xveB2XEDsWKvUnBZJZ0zYFYom6f9Ht9hlaXXr5XuFVWWe
I173yaVDcljupclv2KCEA6CpnI7tKQS2D8GO/EQu+G+AOkQh5eWGx8Gkk2ZG3Uao8qDEpdTvmj0R
GsluOaAaWs7ethMre1witNSsRc9ibVNqnEQWrjEHS8BYY9iKkFtYT2kdrK35U8+Jx0MHxojQ3RJl
ebR4atAAsmpoVrm578BNIsEphqc/b06ebdqaSWOn2J4Gu964iJJl6eysANP+wSm/5pwrfprXIL5x
rvKXqC1/ULHp8cKZlyZ1ZbAPbMZdPP6jP6dx1AP7XHafGcbsOD1r2JyJeUA5dFdIAU8mp2iGfp8J
xKJYTOR06D2kXDI8eSHLt5AwG+yKNa5wtA2sHD9DPjfPASZkkxc96iiZWFBXzUfC9Q+6+9kLPvvA
PLjdxEHf7H3+aVL8hcBujBzlGYtR/CYBhWyiI+NijkeQbYlpaZyspeFTf2n3rgB6wkw/NowdnzWP
rgvBLTSXjINKl1nHbkDUoSASLk94hLGSQpEuJyBbnR0H61PJHij7LIg5s7VXW8y7JKezoOHlSXsQ
oLkMVlN9VCCw9LauMeyAVS6Nlv64PzZsK1n5gg1F3BJPz3OJYjDwviwOu1JoG1z5ODR5AKfxHxgP
M+dQtWHoxcjC1ZsjdGdnazoZdHIl6k2hIQrteL4XBJjH3XqICY7N9nONTj9SxloMOuweFwsdf3Ho
ykuNo2DEoZbPKecNfTqKil6vTxNe/6CrL73FhRiRUZbv6SQRnTMEp56U8jh6zkpjwDf3z/pK+jEl
Diu6XG40JE4qPZeZLcjPhKc5VhA65yyNbsOMmZrzvovAwtfeyomDl8HXt55DkHLWX9SNJlmQdxX1
vRpkHeR7QoR1Us+XyXVfW4ftQgrBnVGPSewi5f4C9AGyFzx3HcSk53xk6MfT2KNxM8xtx8Opcv+Z
TAQy7DjDaKyGuVq7KFIzrh/RGUwr2Ma99lN/SNMc6Vq8ntWWPOuPpLkyemtg8opq54W3zBkJ06Iz
w9BDG8X09eoiz3WYAc4xjv5uDAgxoAfTw2dvjB9d+hmF2G8y3GM45FmfugEXGkMJCxfxMNnQBs9J
ECAyzrsX6hH/KUYZUXfROkzfM8chZxTEdxH7OLxzFYCcINZxmEfEmB+gPaZWvs2rKlkZyOf0KmCO
iou0G9e+T/qw0nhrq8Lvl471YbnOCs7bMiO/JpfBLpEOWTNsPce/yiNjVuSHYUo6ELkaPQe+9ARq
DrhLkRNSQqenW/45rYpFbQFU4FjQrkN5NcQpENskPIkWL/1T9s3E2ffo+pZGt6HdMccFYwCBvxTN
Jt0aMVxLvsBu1q1+dyZaDdryfkUtoVIDYipQv8aY8By0H5Ifm/Oh8tUIM3nw7afu2axe2H3GGGPg
zv1zvrjiWg63+dXQ+aPxmRjtgaPxIHYyS04+HaRJfWySvKHI8h1VXt7YK7sitwciArMmfRMNx9jw
yQA+6pW9kumhqf010upCR0bBCezfIg8sl6OghgjoGCEwZtNYW/bpIccqp48vPno3zOyAhdD8Jm9d
Sv4Stlk0tvVa4Au2wl/Q8RZ3VI+83EdDA81STI8q/LW6s1Ouao3ATtyqT/6vCUaPN22CGRudES8x
ZdLQSQyr+KIX+j2tvYOgs580Ek+8/otRJ2Zv8DycSaJgfTFqB8M8oCymS4nJJoLLLi1EoR7uf1BV
NlTJq1aZz8Yo/irarOGiMQCw6uiZwjc19XVP8+hW9IwVKQF6j7bKaeetVoF1ij4jKS96LFdeI48J
JxAiqM+w6YghkWgm9mFJyBvJ0+p/0nJvsSbyr9gtOG77ZQrJWs1FIry00t9zxu5GlwCDtDW8RVvE
a7ckf0ymi0zKfW9+g2x9zYK5X/YuMqKuhGs/ameLw8OI9b8eIxqHYKrm8ZCDy2eW13ypGf2y4XnS
IqIsoWPbyJxC50pklI2bOCYqbY/ovPaTY4B0PFTypiBZOEQ+YG7A9JPjp9SO+NpICI/x9ePmUTpr
XraU4T2wUrLiYKRpusRaE+uXMfkaQcHESIlE2hK/QTUmMaQjRAzgLnmEEjS/YTa8BWgKhAQdkoUq
9S5mBEEwKx5a5yW3TCCpEfQm51a7GNO7YptnDFFRbpezxoau+xhA+vgsOxCS/XpJcyi5nrLxHOTJ
FiXMexD5a6MvdhX0YzJPXzCNw7S1S+K/mw/0aDmvL2u5bwoiv0Ha8EeqXUiq3Q7xOjm3pKAzYV20
OlFK6ACB4ncMVMD2e3eBAHRq31JShz3ENzVYkBbB+mLWvCsq9efZbtEn3U3mAIZAMBEhFkTnwHS2
nNnimy/NXDwSxDNuseFG0vpNZm5q618aZD+KN0yIyQxyJAybd7Q7SRk9im64FqwPojjC6+hfW+i3
6JCRXgWsuaBUo0DlWTZZ/DVnc5MOL05bvrhzsc5C8h7oN+Kh2PbDn+Md7E5sGFpsXWTWo7s2Von1
YUdrK/ib0Pjgf2DbRgYsSaZNXOz9qNwmygKGOaRzis8pghWf6eeJAKQ6qLYtFowGikEzz6wh6Lcb
biuLDgazHwiE+SE7EkOqcZdGGeTIjgQSpDOSiz9A2FQeW8s/MsGyvRiisT+d2lb8tzxxYuLRoPfY
059f+C+CMe/o+y85D15XPBcBLxsPEplUOnhpFsGk27C4rj7L6WYgYh6mA+3aSrrRMorj5ViPTBkQ
jkfWsFPC9WCWjBgpMAvEiB5FH0aIQ5IAE2W6UIgHcwZ/9JHQ+egVYwwEg6wOI1LbNHGOhR1v81xf
VawNKHFvYVWsLzHyNss5oXrFfL7KiA6reoB0fbRxpuk1qbVt3vIGhQwFuGH+aYiamtbd+YINTWS+
9ajRcQn+VUo1R3qj7oHn9/HnkRGfZD91CZrVthCx6c01dBLQY5iJBhOb4g3Sk5n9I/yXHdhHZ6Un
oFbwztjhJ5QePP48YbNSAe8EuddN7ymjEKQSSw8MQw3eOG39peWgxg179pgDaYX9q45ArMspo21N
rSgrYCIT+Kq1l8UXY/I3aZQbbGQduZCDxiD1y6I/aHtiuaIEB8kUf/uh/+KS6lJOAd4XFDJFiGhA
v6Fw4DxoTXuHN2PpTSG71chHeIZhjnKl1//YR1Nh8KSOUH/Aw7W4gkKGAkhz8KmmHtgxlbjN1gyO
n4ooZCq/r5niRc8quFrTHXyDDnwgRCtp8ObWt4CHFAZ6MFUArSr2tnNs7YV0PqbaQjI5b2OaxBma
pjUtYh+dZSWQISjHnXtNUDMSVb21BICVHBk3aZ/IluhzQA7ykw+Y97Ye1RCAHeAT3aivQTcjJauP
ju9fY9uk20RVH0gGNxhOaIYpcBkUxIRIdA1HBSp2I8wOTdZu/rP4YQ6VPElGqa+jIrtbPIKMzD/r
DEkxFlaZQ3AKv67UkxeUbv+xy/zB3HT+mx6RDcaMnYEsp/E08CqwuFOBwJrg18OzPjAKLzRQkIjW
yyohoLqDrMPJj2JoJ6yXaNwO9ORiukGiO7q9dUUhsso7bM4Z2br1GXL/V5By3cl4F3UlC+fpQuTu
xqbX7hOMOAjD+EgnFhsB2KewsmB4vHcMVDzYDlDhnXThaOkbEJYFG1gmE+r1xZxFlPdey/XCAZ/E
h3SS8H1ZQ7NcSvt0bcf51uSlRBpRFJN+SrmhjKY5eJ12k9q7x68HKzszk9cooHsx5kvscfugpCpS
LnEivv2VQbEIofUIuvyRjdgs9fYjB+1HdnLuaEAvsMhCXFXDYoxZnHT7eIg2lo9bX5lZAcOWGl79
Xn+qBhqOQBKgOP0M1ZdJAho4Q1JFzLWlKtPdlLF43qH/rZEsSrnW+HqzWpXgViqgGIP9GOffyZL7
LIDC9uxJ1hoBjBYHVnc07DTc2p1jbrEJZqWJ3Gi44bde1t5n4+tvDoanPEy2jQlx/6fy2rec5r7P
WWFY2n+e+mrMVSwGK0C6dLAQChZrs3EL91JaUBIiyETgJ1zD3vBw+C3YjnXa3WbtqR4rDuoXhzPf
Agk1uUSIDOXRJqBXZGR7q4+Zt7D4NHsW7JP56jfJuXOZvcqBHyanS5swjJdXt6p5bv5Uobwmxj8A
g/hhqeTzDUsMez9icRyr8JDOnKU0+2aLtkhN3RNaHHYFQdk8ADVuJrSRjoMU0s327CRQ/uTGN35I
2KF6hg4Zv3Y2UkorMS7sQhRuK95cj41OSaBu1P4j1VTjhQGTaKK9Vt+Z8YB+UxCYAYhy/Tozltfs
R1VZT1S935WaCpr9up24y2j2KwnbUnoVwYDFS8Asr+1xVjrpbRbdmrk4/nUT7ZTHJSrTEl5++252
w7YY7LOvXEu20Twj9q2RFnra1Qk0ZEH+8Jj1mbmfD/d45oWn2pvmpK/+QJk3h/uqcK+D5r+q36Jm
9CQyNDsvdrFuKYYay/4jChGHXmruSutNZ8moCOj8iB9e7ErhgzqiTfvpL7LMxwQv2qwJwWYBW0b4
3DAU14F7zDR751nVWosYiOHKMhjUWc27pDQN2+7C3rDzCaUrz8C+J/aJqIUZv/6K8gxCpQz26fAw
EURZzHEslkzKTutI5FCujQWWczt585J4m7FkVPMvHU2+RRPrCJR7fIY85GJjC4iXYdrQ7dSPQcsX
s4oZ3FtIyt1/A/EKMe7WLtnBcKufBE3oe9URRitJO3hYBkHiZA9IotQtb2vTRGk5FBLgW17uPJdu
fK+HBlfhvJjzcNchB9po7bBVLdAYhn9o1JjyiCU99imsyesjkkiWwdXU80sqmKJRPfEpMKawh91c
MF0xoXdWbEQ029tMETLMmsURPQ5iHJ1dcufP/7mKi6hdjD5XjG9Ob5gRVzYsBHWwRxz0Tjndm17f
j0zGiYZcBiVhnsmwV9fuf4NCluc+kyldEE/WYor31lbXrzzxDeYqRB4NgH72vJN6ZNoUQEyEe91m
R+ISf+Oh+r01HuIQR9jPOM/WWqcTmJmMZFqGD5/RVta8OKaBKg8bbEcfMLWZctZQxvxUqcqoxPY7
V7yHxsgIDQdpxLBGJGDlnJrOME0+OmEyp2hvU4RhNkJEhrQ/6EYCNGhdT4b/1Qt336XTPfKML9Sc
vy5hvYKpnpoKeQkBllXxb/KQzc9EaZGmBvB547nkNjXaO6Oxe683uAdpEm2PdaDgDJ2ROUpTPrdz
tquS/BbA/h+oP6POuE8OataKh9zFpFzXafwYPuu9syhQ5Diosgq/Ov6Po/NYbltZwvAToQo5bJkz
RVHJ2qAUkXPG0/trLW4dX5dkgsBgprv/JDYkhcYuTKQcNZbgdsI3r1nXGu2iz49o8Nh6GJORBgcV
2g9bFHtchAoX20N8jrsEuhIELzGLsVnwJP8VOChcyjHFcBEGhbqxa/diFP1lpjURRBzn/b0bMYer
APVnBYUc3CJDgQGhPDAqWikWKRwIFwzrCRahlWrHXlc5miV3zhMog0iyCKIrIBpEB2JlHGfn6Wga
reLRHpt9MZXnhkzj0eSnPLgXpf1sGc65RH/UnH2FH372bO1h0tK91vz4YLJZFX8YmNaiRu+nV/ia
uHhBFWsKdyMOEpmW7JKKeF2wGu2tioIn3n5iqITiT3VVkGTjkPlOStw84lFevyQzYQZhd6JpLwJt
FwNd1eEmPxl1gRUgank12qtRRVjxq5tCJQe+9xYzbX/MgNtKiqc8+Qia56b0LwUaKljQUMkye6fh
pa3jL9RM6VUdERfYK2fMzu5sPeZwF5wJMyZEODDXl4OBXV8LUJFpN8hLawNuGFibgZVBD0D11xNB
Ra1x7REMylDgB2NcbsHEplsnG7Wqv5jkrtzePdpECQZ4KHcaDRnQmhD/BEI3tQHyS73ySX4fMRcD
SghaLkMHK+XfHCptJcO1cIz3EF1WholZZM/kAQsAw/LXrvIISlADnmCE59reU1C/5rO1nTkhbUxw
q7ajR7N3HoFJTVe9wDbe2D4HGMRjkAEZ2A7Ki6tD5m/hiCpwZZEthNcO0r7LOR3zQkeatZcFlTr0
yq27TRz4bL/hkGPW0sFjhezH6W9AcQ+CZyRpO4EXFKEJ3LMIDCvBUk0yzZUIQSRYocvZIEV6Ra59
x3k4NP9q+890cY+hNE4058y9ee11BKEtMp/0+HobozaKMSXu9rjnL8JEfbCoY/MJA0o9fA+pa+ek
E2rvAqDHmqCLZCsPhKRgAJfQg/n2AA8NQGSnYgrvv9STvoYvAGwZWS8e1ikdEduKuuAvavOtoMsZ
mLMLJ8Ecu+ffrCLLUk8QBRH4sIAi9utx+jIVTHa+mm0Ll9IignWhpN5+LLRHGfIWVLaYz7LJpgCy
0cUCjPv7AtqyDoqzUAFiXoimjFewn1egwRnHDzbZZMPvbfQp9J6hwmwESh7sAsbL8qo46YemThAe
souq0um2qOpEmx8dcMISHiDErZXXX3Fg50a29YsYrAgjsGDDg5iFGA/wFjMp5hpCX6adC4kYs89/
Lj5pR6yifjBdfGWr347iyS3Usx2057ppTj7DgNnwD1E5b43opaeNwUZiU0y43U6PbUpvb06wQpRd
3P9r1fh3ghQw7KooX6sq5Ja8dJYzBNUOjWBAY1tpIYOs2YPNPPOujyfGz6pz1tLpyXXzd4mmhuC7
bwIMaIAoDP3dcsm0yhjHDikUiV0cHkAAlkXM+5t6h0mfn3wGElqcMYxDnMt31RrYq/4brocrh/21
d3xIXhyyxMU44bK3s4PY9wnwjxv5fo7xVYMMHFCe6gyo6vhXGepz5LSHnq0OM0eNRl1kYEkVHPP0
YvvKMvK+WCgrjCE3A0UIY8clxhI47FONgh6mQbxopiv8EOlafMauU4XTKuwf0zmP48dgl1s5Mlzt
LuwR3gb2Q5eM1n4YNq6s3Q4ilLMe9Se5+tAPN0oFfqfvgon0wDZ7HWnJ5PUTKtFA1CJnm08TnirI
XuHATlPKyLKKF8pYQLgPIF4Y3XtB9WeCk4G0CcNaockyldWEYYOJn0F1tsd61zb+CmtMzgtEhJtJ
Q+0HUDM29qUakWuwjTlGd+fgwEPJvAZq9mSCjpR9d71bifIkBDIrRiKAgTSMrgDmhau3GOlQCXLw
bkQAGekOvdsAW9B/sahCkqrktNFWbez/eMojp5c65FsAxJBdt/G+FCkY6Tob/+qxD5axcvQIzl7j
o47sQ9/glbAEyJ7l7+NViq6v4IjsMMhymq+o3ZkjmyqCbTmQE/E6Zx5qK+qp5JWO4kNRaNBQ1Q0v
k8bsPYycXeN+cwAshM9jwZJHAETJ7KHTgfcUm//M3t6MY3sU74/6KHfVLZRvBLrbKoYRHmE/GOWM
UZnEtvj1KpBbFnh27V1fjLB2avcdh96ux3jTapvvVmOekWnRmZD5baJ598gm/gXAASuaDEtqVNG9
On4hC31AOvokfx4nlMizjuSG8teG7cvIGm2zCZGzqfrPFjeWoB7fco38ArLUVL7LzMSby+YCn4Mc
5gRozttkvzdzhh9O9Fmkyb7LsrM3MgxGq3wI4WOJfaZa6TMGeDjvwo9AwhLSRjKrj6p9EVZnF1u0
gELdRCMW0RSZqf3pyNFtIG1GgkiqY9fPq1lHo59hgYloqtQQvTTdq6WEZx3BU4LUtcbdrGZFQ/Q8
iQkgNWPILHYn5v3zP2KVyJ2TkjdWd7KpdUn4ojIhH3pYU3ic2v0vjf3djuyvpJiWRAxurXx60j1S
w38sdoNG3IZGhYBOL7qUVnoJpIGuxxugDQGZ42uvwBMy3Ic0ay61ZpFkDkKFa8+t8plVzO3JRsir
t/VD2FtHXe978svtJRancdGuECuB1ZJxkSt3Uk3whR9aikZ/FWNVuejDHpmeIbxZEkuy8iFXKzgt
xIrmwwVny84857CciJpa6uj92q5YtnATqg6zNNRc4ieceewjwycTdJtUvNaxruRErOfGWI/wyUvd
urWj8dl9R9huBEzyMg7jLvLAsxR1Sxdydrz0WJbzMlQnEnjQbWCBVjX1Pkn0pzR6aok9Caul0Amm
UTfReuDrkej91qSN0yG8TYhX4knBxqfaRn10UmGEQCP9GtN2WQbhkx8P2BYhtsE6gI36Q6k+6saD
zIiu3I9uEKEx0v1J1IunH2yQs8lhLGrBOG4asHtccXLVXBXYDMyV8hkR9WLZydpbKqpxDptslVbd
qRtuYfJUuT9FUIIst6vco+ch5by2VDxs83UHVxsehuX883BxQj7knJk7KRh9FuHDWH2pzY3SQTEt
LJGVjRwwgDZbTGnYF5gdR/ZxYI9XzA/XwjWS2UU2vQ1DsW+16lHRzr5G2mlZb1UP7spRx7/TRNWi
zOG3HjirAUwEV8Sd0GD1nqgbrKhiRjaFCrbp7nwLRyHu/QidCA6XEGUx/tqg1omAhH3PkKZko9Fv
TxiGxQZ5AW4WXYLgz30VNtR8dOgNhYCT2c9G1JPAgGlUBXclxEQ44P3uE3Vlqvqxh6lkY0UIhQaW
fFGFr1OKJgLAlpPMKqwPIZYNlbvIav8SJlcnrraabMq0yajYirLcUW7j/mWePLzEup4hDbiIHHQY
Y9WsDjq+VUhNWWTmu4V78CLOaLE89UFhmsM+qirjsQqGE57eOPHdoDQidACao6ztOnOnV7C4PIYB
lAgajKaY0V1G6lvcYuZC7ZOjvhjn/tl/l+E5jMtQ8Sg9DOj3xtKqX9Mc97AAunh3i6FNaLhGzkRh
acFjLzKQ/MAAe0KrxCSeWJxlX7K+gxxRh4U1YbLzaM7ztHiaIShMk70vk5MHRaaBu+ion+53NaWn
Bj9KHdSrjKaVXP6EuZpbPCZ1yvgPsjThCRmEagtDVeKg9jCaAmwrEyc/OvmERwin8l+5AB424M5t
PUadiDSx77uOKTbY7Ahgjzo2/DiXPKSw/czROvPxNshGSEfSNcY+7zIIMVS8dqJdM5DK6R0OIl00
y70d/80RVn81rvYyhLXZrOm7CXQLt50Oqw0rAd1Xb/ScMfbAyLEPMnJsFHuXUiBJU+OU+EKPREqg
+G8CEk0seAlwJHqzYuI8PbustybQqETm+4jf1rkxnd+558PyQN0U9CcONX7jRvsE9b4yQDmHlDFp
xccMM3bUlZPM2hDIQZKGxaW9K01zbbFG45rgXoipB2CxGh7kDe3zb5dxaRblsJ/KAx0AgnUabHwG
Jpw73YPFwlDLdJ1C3sg95QjjGFcUsirx/2f014LWgsbKWEKIWe5I7iMDwgBnqbp7ULHRj4DklIDC
rV/GGK/3t+dgFJaacZCDpUU5CDwO1w7dQj70m4QN0mXzFimHCTjcjNVGto2ahSx5ABX0LjnQeLZq
u0ohSqRUORqge+AEb3ifHVrkZj7mzRGmI61NcsAwnTqPvbUE6+QFjuZnFrOtmFvBVyaM/KCtrt0i
ha7J1tR75MGaq9Ldael7MKt/d9Ur8S4EkdGAbzxwRQUn5Gi6O4XFAhz2FD5RmW7CKFnPUFR06xdY
+Ci9ggx0pC1qDbyX2T/LoLtN/RlzqR3ErY3tIkGDGEpUoc1ygYhtKevBTEG8LaFuCOjmduW2Z3hg
25il+PmmnxldxSw799BKjV/gZQQg5cDIKfRu10Iem+dxWY4d7mrqUrxZ/KJfkq12ZfoW5spTFlON
qZuOkrhLqZDyTuLbUJHYbr0Nq+w+tzgrWBjMx+XJy06jdtcq3hiTwhyK/qCmLyICon1j5r+CDL8c
6+8cg55Qz64tnoOjdwkzCybFi1sh/2Xs42NbgNFWE7H/ls8VoX+q1uxCxV2N+Nnx58+aWWLnE55M
6ZexE1VkWSXJUUtwMFE1ePTxsZyR6NqH2cQXkwwFuyEYFxdbfYOnk6fqawl81TglpobymnPkj8FO
Q8D0Z1la1Dp8GmW1HX+pmUeng9beehyZ7OPKs89LZl8IVMSsrVVYCWNi3wdoTUaUfmnWb0erF1fK
XeHg02NECOO5ti2E8cQjAToE2JO306vgWzJDTZ16LYN8Z8akgLZiTBnjgIrgMf+SFIwzUworbojK
pGZEdaWbYCwgn0VurUvDWIz2Py0Mt3LMp4X66Uk5wxzXA7HM9PfU7p7lDM0g4cJ3XJfZ9DA5jAWr
RZC4dJVi14KgMbHz3VRe5pg2XmAUQe/LOjxWJH03dX83EbgI1NBOydaGzRlNfA4Qj4NsiYq7jzEZ
gPDeI94SwMAoVKjAFq4KmM2P2Mlq/TWbvQ812BjBg3zNsgv3VRGdiR+0w/QoKEwKa2lizpGz/UtV
Y9lYTYre/FAL69IftlqsnBu92UGoXGhuDfXKPIsvndgf+zWTXbqlDAX5EN6U1Ho2gvTkFr+DFV7K
COoCVuVysSkJXOzXcq11TtQNJXoZw5doMNTzboZlPKe4Dzmh+eKAXDslBH9p9WHwaPMPkb9/4FiK
VnzsnZvsuzKKC+rsTfyCJ1Q6toxzwQxi+CvCiYClZwK+18eGrUoIFvIkZKjNe0HMLeTFcEUlozf6
1unbVejTtbcjNAJTv7QQw8oA4wyoCKqc3zcFao+JOSY8vEI7SHOW5tRw+ApPSnuknFwiTghc+4BG
TNo8a8zYIF6Usb47W1nwmCUvzKQ7+0BQLmdknVcvPYgKRWHbPss+NFL2Ng7BVug6gI5DXCtIFV5X
PIYUcErh8gPOh4FfmpBG0wutVKLVrPyzM1H94SSNmy6c8TT4LNnSZv0SpogYHKyAGRpVqg88gKVY
sPG88qPWKyj41SXV3yWmNgoh9qvFZgSKCeGuoDByERfKQDdjdCOWAB6POvTLt8rStkJKlj3PZIqr
snhrJnJhbnLyMY3DfxFQvMu7XZ/3AJHNoZuxHK7RQCavWLq+is5JyzEpy7FOSn6kGJazyqKgn3io
2NRc87LmH6dx4SfKLzkChaYONqKW6pYuvIw4+b865cNwlHWYGbiJyN6jXate2bRIXeCTH13denWJ
ZvHbo+e6yyJTPrsEFRY7CKTgc8FREtcRJenr0I7HeUwBYRkfMYyYM15WkHafy0j6b+qYNMacLFz1
Fog7sxIBwBvEalx+Nf9pJw4yxMnrdOebDBEeO5v4aJdnbXvfCpPBOL2jHkp9bnPEGvUGpnn/BHGP
KZACNkNLRzrdeW/Mbva5AxMQMv8MZ7AzKbkggJVudJaixzGt1bXNxmMQG2tx0LV6SCkuEZt8bNDg
S0ZbENX/MNEBS28PBuFGmLUKNqWqE/HEn06zbc3Xzn9NDO2AaMVTPI7y9DnJp4VqGpeWYHPiZ+Dj
zERkjadhRMVCFwmtAi+AaWvBQxrD9uyJp3r4XQGzxIjKTHadDM3FFXhbsHR8JtGWPOcJ4GOqX1Su
U5/WI7L6ou3ZhZTNYAcnCf3rpuEa+EyameW3kOC7bq2KuRQxK2XIzsGItI6yjTEzdIg/5jLfw7CN
YoU5jXlGvX6Gub4Q+VHedAzz3V+kt+McriRwbGKq3RnTrSzcteu7eyDCg4EUj+auA5KokuyAtmJd
GcRUzFACXWGeQcX0V/mUMgR2LrxZrOmPoCJx5Cn3VShmwyO4tY9Qx57sF8AZ/FwVctCYdzk5E1p9
Iy1YwatOqAQzXgGlLDr0nsqnB5CaeXul4vEw9cqohCjJCOVN1kmIZhTIxqc3NGG6Q7qek4PUm/Kb
OBadC8xSaAuhZ2VPFQj1zLunZQqI+0uCyo5AyI5x9ITFNfyDjgM8tKGBhLuEpjHV30roPEOTbTUU
FSgD1kJ9iGv3OziaVrHG1GBZYvSAZyO6AbzTGFsI8z5kFUVhdtfFdM0A0tZ4OO0Y/oP98aZV9aPU
4F2vH9Mw3Nj0dnISAsLRh7M8CQNrnvL5WM0mVC0mafx+Dv30quIdx1svlDAhKcjDcmApWI8B3FCp
zQI26DwrNyF5jJ5mwtzXNiYEcbnxiW2whfw1sWME0WkyD9xAm4K7ikBGs/QUOt+41m18q8XFDSqy
qywHSq8sIzmKJrvsDxAlGkQYbUzfM5p79lx8l+ddKSOyaNrJhcmLmQZI1gOHTDzxo6OAnLem61J/
zOhdYgteTIxHGaf+X549buaQYDJMoOVLMYzw+nyDDCCZAZZigqc78ycbjZ2mzi9jNV6yatppTBil
2tEBCAVWNpKP9lsIBBnQpBqDwWPJtZqp+wvIXQWD3q7grBtxZetlQ2E0PNiIxquDYhPKc86odwUs
xgVsJxxFbcoP1DNdDaOiJVw3DY1DaLEn0adMEL0qtKTyXKQmMymx5OAnGUo+bZEVOfY+xFgE+lbE
zR3A8zwVXxyJLZes0kKP4HAFC1VZ+Y5xlp2ceXXS4eYN9UJTOYz6AyZKaxDBXouO4xSgW/50RoqM
zNzV0TWnR0qUR85lMTDJYFKBWyQeqoPg1IN7WHN6NStGE5bIGH8jyCL++PK3T1fWI/DfRi9sYsmf
mXeu2xRVU7TTHeD5GXk8lH1RqrH5MkjC7gZs2PzoRgc+LlG0ArqmJ5mTRw1kGeImlGB4SDb0X4C0
sH1yCh0/dD8cZCMw+XyEbzDSRvjyAljJ0HniX08p3DxMOqdnE4YxgQx10uLIu4zaHFPulilgsJSr
kTF6Z3XPHkNmXZ9OHnrR2hUqPwJUjiZCNVFDGBTPglRkirKxJvBwzpsMeSMgSQrozUlfee8qiWUY
Xe0Zf69ijRy4T9FrO9braBAKJAY6Bo9e/q6GvsbpqTqgDkIC6pFB8oQM9S0laYLL26aQFyf8OKL2
PDk/qVWwfLylD1SWSduFKwqOOcySAhBTHl5ItVQ7v4T5QB4GucCk2amttUXtEdL5iyxbmk0P3re0
pSJknRRtU9eMTOzoYZxIbJj97R9IbbM8Y+OfjrP0zI6UhtZbREFn1rewJAwBHcwmtu4hxKL7gFk1
hHrMUa8BvkZagUqGFepxYAoATVzNMuy+TBUWuG5T1eAXhi9SW/HwWcAiZzLg9uDOuxygPUsHV2AU
JgMpuB7sOC8aUi4XIGnI7cfKgpVAOnqQJltH7cFedh1Cwl4zbzLa9RhK/sm1h51BYIDMW4VZYVAH
RRhkVql5TQsYBtmNlYo2lBNwL1XRWDDRFCF/0ScHKbzC2UF0Q8p296MWB4PxoXTWAXxKH62vzCuh
aGxIRN4GbdBSI60UN/xjgtZN/2YAxAreKKt9tEFSqEdk2kbBYmWfKO9IGwj3+E0tjUTdD3Chu9re
FEF1UWPSsKrwEgcCaeALgwK/DKmujac6eAspNKLav/dEz1UwqOb8vWW8DEvO9O8atg4zi74lbGSc
h6PwBWXrd9SW+OHPPy5LcMdicoW2C7Jqt/h7Bmwy8eRe6hr2bI1mRAOU8vmuOqnPlA3Rd++Uv7B/
Vt1Ifx2WS/dUKm/SOowD0VKYvYR6f2izGYujz96fIG81v8QyUpORksy5aBRMuaD/yfbOLCXjHZMe
3gcBJlHvbLBHuC4FNPMxSx0PRHidvXaH9aCMniTqQZqGfnJ3jZWsM+auiGnXspPD3/vMqHIU+kNI
Y1M3HdqG6iMbfrT55HrhzqFmdNunDIrzRGhLhBBjwpyH9dQMSATr+lbFDJzZGzrzC48Q2sfoB53G
n/SVTFaQqoWl+lCbPvLmglhOuKZ0c5FzsVwIqeDp2kcKtS71lcfC0dn8zT0RDwO/Z0zxWmoA24kR
6z2rbnCRLzLjc5StLUaw8v42ULqFXTimWKpMOXaZDYxLjGaV7pfioYYiSkZBjpmSyVtqKHgdLAcH
yh7HhaiWck3feuw2Rf0LyrfuWjgzDJIKkDVAD9wFyQ7HI4Tx84e01S1blU/rlQNAQY3ZuO6xUNed
jnWxaf4VGlIDCb1ahnQhCYQ1dAzhSUmTJmo+GXj63HuDNCtNeaL/BLuKjnHn/lV78usCIjJcmEhK
xgEbKwRKKhrZqfnSPdy5YduG8cTgKFuXJbrWFkyUETB0+0sCuOGH8xaS/85vxlvIYDph0iqFmh7i
A63WYbR0mfpkZvhgI75Cze7p8zZ0OUfzIn9Jh+5BmlCpmfBQt+Jup9rxy5S7DxU+EI4xPzfJ1hel
ASrm2THehIRnzs90rHLWue6+St+5o5uuR3BENWOm8dZ51QfaM5yKguBf137GsDqF9CmS+r8FyswA
Sgmu6psslptxk9ukURdjqwNElTcbqfwSnpANvtsGiDeYlMgwudDcgw/vQffH1z+Ke94hkCl4tzC3
rbtz1hFRy4k2uy6piCrZVzHonn0sqO3kGXE4z/lwxyb/s+ibDy0v92HCaFiOXJWu2+DP80yoEB7w
QOAWNFI3DJYOJlJyqLfmvwpsO9BNzMWLE9mLD052qBpIgTF8BQOWwsTRUkfFJcf+CaxdVYgFnP5a
L2RfExlhvQqStqofu54jIsYjh90KVu3MTemhX8n0UY6d0ImQDVX3GKqoQU/Sc9Zn5JQobYQaqcSz
weEfpugUYGxX09liczdEkOYkeJw0yH2i699Tbzw4Vn6Pw2KnOP5bXwzLUZdp4T/cyE9DOt9KD2GR
mhk3t07oS9FJkAYw4O644DgJi/KAU8ImhXRGANthMvLjFLvXKQ3XtX33IsQHQlAlJpFUbcCDyNqK
ZUge8rVDf1WWP4M241CHYoxCUr6YUJrzFKXyG5SPk/TUTv3TE4GtMRVqpy956QLbBMN3L35V3Nqm
ukR6vra78jTm9ETdo6rL7L5nySbYJmcHwkcoUQMk7TINwcTlj4Uc9S+Y2a4kfDYq9atM+cT/hQBy
pif5gJDfvAVs6+xiGeM7HThjivDcKuBhJdAYidtDv3FKIZ3ZZr6d3RjLYwV+7t4oyy1968LHqsvT
eRkLBVBygKNB0C7Vr9JCgo6h4YCodCgsEsR59NeYt8TlWtg4EmfuNWeXncRl7JSD+zi0o03pfske
LIzWCnyN+S+SNQ3TLFxacjpNrzvk+UyQU7gpFUwMCA8w8aDBHqFt562WvaXwF+XTSuL6lHe5G6Za
raYCpaXe7lNmHSBy65woHOWhgbOaeyGWVfUW06nXmi1HqkGbO+t672ai7yaX+adTPQrvZcjIvNXq
S4m/ckkJyWwnSMpt42lbYQhUNQOhkMRXIub1ZJUy6pK/Eh+Ixp+pOFGKMCeokmspzjGM7JyRHr8J
sxvcmDbnWah4SNRG8eh5LxPZkTkHRCS1fWmvNZ+tmVD2bcvwu6rs7yK2dhZWIompfBSIwnBrQcHN
nlWjPRfVu+UfCs3fTUyRUQQ/CR2FLf/bj6u9CcV0xCG4DSG0s0GQbLEnnmMzYlaVw8TVR4i0iFUG
DlT3NS6tdVA6MkR112bVYIdo5YfaLTZGfx1Bg7tmOKJVY5a4KStQoGnMkuWQjXBhcG1iXD1GOwPB
BD2hQG09WPHALorn9xpeER6T8H4UnPWhzhwc9rZAQZrcDTwxcgPzgNRp5ST8hQgALbej/dC3cJ8B
+cb8oVNwNIxnqUL20jFjKiLYq16lBzErEnmIC6vF4ICxbDk7aRSjGnHIFB7umd8igokGMoFC/K6x
xJmgGlCe4FmDOUp6EfpTlStYnZoPefKVWSX8mP6QKPo1qiAbEkr3qBuM3mE2xeATLoyyENclYCeX
511KO+u6vN/GN0LwQ+bP+JT05DB3wUPmqd91GJCYhg6KuIQnp3XrRYoE30cr9Zj6oKqMH9o4OPQe
niGCUWQwcy0VMWMKpAI9YqnwfymFsKaJImDPjsz3xjVo/wztx67/putE1jSbmYzMdGAl4svV5Qbv
PG8CsWTr2U0PeYAXUtifAUmneWiXlhHt69Fbd5xGKUdaM/3mtKLh6GWYiTYbvWyX3aDxHPonM6AO
COxnLHy28UB+E8MTuDBUhOY/gyPRwJVEpFTUQhlz3DhhHm05h6LG34+XnmJ3RcmwmdArZXiVsOJd
FyhXqxnIMAguOk7MPnHouvJDMHscJzpOtuUeWF0LrPegad4CtPTYb5xDzWFCyUyd73VCMDLxtsxm
dy+SBI9L1l3CBDPhhkbrvsL2yNSv0m/qotcb9npOIKWCXwsYuvBIBLO2efnCCWsaKAUI+hFtEW6p
IYern6umuE9C4phKE6ohkTuFpFxG8Tos/Q2easR6mmwc+ZCAbKDb0oGs1ezJ0wBJLK95TIrwOZ5u
RphAgK/3GZQOmruR+ZPOsHyBHQG+Dga0VlXSfvp9E3U3TcEsHhmqXCeWDL8BbYkXjitNhAA1MxjA
+SbuHlBRYZ8Ho7rPwa4Y91rdcSz6nQxV5z54LNUKRnYKgb3fMR7bjlWLHmvaht2VA2Clgcs5oHgM
z0JwsrJQFjGrWoc945hIdqKBGTNZEJiwWXxiZw3nxNePQ2PfJvSOuVXusvY4M+uu8VLCJhV/fAf2
pnb0C303DgSkhz8Ee7D0ne4lGgEQRzNe1eSqLyruA0LdJmZu7+3Zx0gbyACuqSLN+Nqgeqjm/rVm
3Cf9GVjRFFq7PLkESL37Uj8Dh6zDYNrWlf8eTN4xz4ObazT3Hs18SFizUkJkGPx/ddRuZ+ZUTZx+
ZilSfgigUU9XPc7ErhT6TQDvMUjfq0Q7VeCrFgOWYGzPsWt8+wbQbpu89CmNHw4FMOVw7Orvzazf
pBlsNNKHRzvc2RqznXjaIVKVvVSJzdXOVLNfjaNWDoWB+wTX6laXZOj2A2cTfAiC+Vz1U/r4sGDn
TesnN65uSWDtOjr63mamCDHKpwm0oY0kmwiPAgaAtdPDi4BIHDue2IFps3uDbWSFDNPZIpxS5WP4
L/GBDsyIIYPxCmN6aWtLq62I6pxQ483IP3KcdWtT3WboxSvcV0aCK2Z/b1khCyjcl5zNvoMunzsI
B7N0y91YzfeMa+saIHjUQDN2MXbh/TXGVBEPuLacwNMnLXqf8/nel5v2OYItURv6KejUc2swqUSb
rGj2BfxPWxS0pQ57oDM+OeZ9jJOb7t5IWrhbvON6/zCGxUse/cRMmBULr9fht5+20JePTtecnADO
w7Z1Sc7cdOOLw0ygOmCtrnkItC6+e7CxmYM+XR28p7lagZLzLwb5LYEYAkOL/tHcostmd7XsjTmd
9ODE/WZCi+rfLOntIQHtu+JQJf9SYJPFpegX+QeUkvCYgPIvg9Vwa9/xbwFshsL8rUnEEOkrV6s8
kXyLVnUxdBgKriEN9R9ETkxkqHJokO2OJpTcjXpNKVW9GE+eucoQ8Z+Zf3Zwia2L0fPV0Mw/sn/h
BwdYTCqtZ61cH43OMngrkiU54wMQLaw1JokP+ifWarTBNEkVby9ElXLFdyNhMfMZECxbgmngDOlH
t7o2QHW/hIagU8KFkfQpbEfmd+wyDetCuXrIk4dEezSCaxIzAwK13Hq4qTPDhfqD4hDE394yY6+7
lfjuDn+3H/Waj20zk67yIDQGTp2cUmFOSV/DaCrZjtONvFUEvGIVyXLFtVVTflPeAc0mPZe8xvlk
Wldwvjg6mHW7joZfRNDwVwx4n0z8+TaDjfnIPoecTY2EreTrxN4JrWQn/Goosuj6mJN/Sk8B/MX2
yQ0W1BppGte1iK6kmmN/pj6F7yUYwbBEtaaRhPtlkXJvY/4AtYdohkX+bOO/CDnrmH0X/2g4aIx0
RsGcepS35Ur76V4xIeBXupCh47J+H1pCyBeCIG79z8BbwAgw8wWrARIAzRi58H604TO9kkRdgHZ+
BcNF/OA5p6IvDpQSwJGG7qUme2BLMbfPD8Or9g19kkOy71YYdrCKcnRT7/kP0QCU6h2TRUweiGks
DxEeaI+MJ6JoMxm7EECDjQi2y0JRpE4hSOgmBlf4DBwNBvFX+I/9Ywa7PVmSlU0VV6y7ckXqIrl0
Yj8TLJrP8cd/Lf7x9bCkZIbMHceIjG/kgluuPRARjI+JUvBX/gXWSEt2DJYWtG+8cXCykiWoPfaE
wZ0wu1v5TFG0we73lp+x7NlE1/rsr81jt1tdwl2+TJ/NV363uarEz+/NXbPLb9QU+wL05E5E7rv6
ypQ/MBboZZJ/DXf9lwiRfXloTsY6fSYl6Hm8cA8ryBfPf2SNhf6pPMTP/nJel7f0VuyGnTcsp0+H
J7PT8UX/9OHncsErHlyULLGK4wIMXpMHyLX8HT/De0PHTcICatGAeHqit8ml1OQWwHB6xXp9/KHX
6c/ybXmGPF+YKXQ5mBkxgsFPZ4e18tV9zO4IRM/WIb/EP/4nCtClt8Lq3HzlXvuPPJb6h/cB57z+
EUeh/ocvyA6FhI8J8xOGGCxyoghem0N2zx/dTy7Nf50f0pvzG97w3N6zcqtPDEjMT/2VJ879L39q
gqoW+IhqD/GNlZr/TEfujv/an4kGffQ/eTNYGXL5P819uKqfLHKb78xV37tr+wyjcNdvi6t9RAt/
9NfFJrnmB/R0a5redbWR/3F/9oAK9Po/5VlZ8dT4AfOYbLw9huT7cfOtrbsj+swNY9A90ZdrgNnD
uK1ZAqhMqIG9B15lCKGvYp9yVU/6wjypO1zND94qXNNoHrAHu8LZXDN4WJMmdmDcu2PL32Bw+DBu
48fuqK7KQ/6ubihWeWWrHck863obXnLcZuL1tJ12mCvxX+VoPbQ/zD4fsxUj2FW1Z+y36bf9uWBB
wjV46PbphZ/f8r6852f91fyqjtWG3m4P12cV3oz19Oo/+kt7XW7Hs3lC2rGrz+Yu35q78LHeBtfo
2p7NIy8v8eg0gM+4ptBZwbJ74EzZudf0wIjhNhzzdXClhHysrvny21rVZ74Kq4Y95Oo8NFc+6sFB
nn/uz+xnD+Uz2vHb8Gq+cn7gmYFO6Lm8efEi36q79ln9nM/lO3rAo3lMb/zKYnrVX5N7+R7cgX14
k7oHVpr3Yh/Z4FCmIjT57D+a/ySd2bKiSBCGn4gINxRv2UUFERHlxlAPLrgBItvTz1c9ERM93R4P
S1VWrn/+GWTWQUstTKA9NL68Y8XlnmFmsd42Ewm125phrR4FUYf1jOvoO2+t3GYMswWBgvlbZG7m
XPmtg0cm1xn59Ivsn8vPfLoYzN+h4kqrVyAhCpwWIZ5ZcvObXM2WWIYKgLzKaU9n/f3P43TVUe7x
/s9kHJGYF6KKMCawH/Cvj0KyWCvR3oDWkr5BBItCoRbljOfMqrOvHvhlXnMwH0RtNI7gJpzDfO01
1nPZzhhPPb8ZNzQzMzd6iFxO9windhTJs4JdBoxnIBfz34n562FvTi+LVyQs8r/zKQowCRM9zZKt
gF+SmyMw9HqGPFt/qcwrl3K3ppiS1TlTRKdY3hb94L1ofeWEOTWYEreW0OZMO3NyzJNMziCuAxp+
elq1fPo9m1lBCLvYjsz6RPeIHjKXZiBaRTB//IluEWWkbU+V9yhbTOYWh6MXkdJBU4MASWHjJRtK
Tvd4rbRbWMRdMtx/AngNtygDFN8hYsqsrH42/aQMQbcN1uBS56UYxqXCaITTj07Rsjh1co+Rx3sZ
ozkfr6d71NQDPhmxIYBSGSrFpMO8JJtAHQeMB7oOIl11uIdEbZtHzNMJP2uUCq4IWrKkCRrfXf2t
mO8kh6+gsZR1tVRsFFYW/qjbpctX0PdwTUaphvwxOi/uX6q48im/vk60Hb80NsVBegdR5ZfJA5sF
qBFKvExP8IKwyfC9x+1M3qJGa3BWjLfj0N3U/khNY9JB6O7UafBVmC5OvDzPgypBCkj3889nx1FJ
IUUVpGtfoNYWY7rQ69nutcacXSP8RxR+bv684R4JhkwOcL98zI5IZdNgz6Zb+pPBf0KWvR5vEOB+
8vZbkG3CXA73jdUldNczrT4FqANDjTsAv+9SaoSKrsenHHpPYvt2NC9tH0D3Us0nd84zsPKciD31
6iZ59dAmN+cQjc+TLef+4w2xSijdNupNde4Kb548UnEyWEK0ON4ilgsBBRyG8UAymJpUB9BJI07D
MFu3wfMIbwomA9AeRpalwL2OXkH+127uen8/2T92LyHlzfF6Jkjz+8uPly5rxts2KhxVXLVImGXJ
ScALIKArlwpdAbyzN/3jhxhLELHUgvBBYCuBftZnyb4BrUvYVk1KdRad+3O1AW51jGIrw/wPMWMi
Hcv1C/pLtpPwX1p8TyjAENk7nJA1Zm/z5SLmDgozxvwyRHbZp0/ATyYOzOU//ekoLo6sQ4srAwAm
Tm/BHEejUInu91N3gjEBDudUS4JvIhRv+8RAvMx2joKbl5ai0VuhMyXZkGf4LLNbOF2xlr0TPWIQ
jM+QjNsqW7yNlIOdewOo8/nhCy1bJPczYsIip3GZjE5oO/y8sZ2iVD4Bbkb7b6H5Cq4o4w4dxa5n
X++6e6Lf6VPzhfVmCV40eNfRzSdlZz+CdiaSt0IPYYznbZAtGdON/xl/caPQbMss4ebwfZNQJfUs
JAPrzrayD7gSj1J9+4MonZf07WrKGrcmi6t1kTQPI4v5eh3gsYzQKDY+ixAQXJgEz/RTsv9VqJyy
BBHLYpyau/kxMzTHYH6L0bbL0sWaJ+SDFFaPL8nJFV9kj9KplkMcVW20yCXcLpFsCVDj34A94/VZ
ePCh3BYVhX8qacOwf5RWtMPNoqetoNELrot2ezo3/7mR9eHs/XcN2uCtwT6IO/D0afKNSNziNtxo
21lMVvBK7Jv4Fl/PnJARXGP0cL7x/fDIvgFHHvEY716ecuqdyvCdsM7ynhfGssDvw35U6/HpG4yj
+lT5QsIcvJpkhPPwC25OkTztd4KzgzrgfHYJkgjKPupF3bZyuQABwW+FcshinC4Qi+tsTZMbHjf/
YmK4SgRWcTM4ATnWfJ93xj2uFOM5XTDRhdm2itd37tbUL9YdnKX4liiHitvWLCB+Isy+vM77WC6v
HiOR2NTw7Ur73iIlTFp2CaOMktFyEuSQJ6upX61LFzWRQBUGV58m0TBHOyYl7y1PgrD8TtBL4Q03
9NkD3RMHlTgEj/PrccjF/vA1YOYBHH0EOChs+kxVyHQmFhwmxYWuM3cU9WL6uELQxk8Nvpplb3P3
RtHYpoueTOZvM1zB87UoXSxCt80XT7cUEt4PpU09q/9SyjF3NY+IwXhGThhrK84w8R1bdcoaAjTt
wAymqVg9OcGYwGDbxPJfAalTTg+xOrxASypvKoZ1UBdLiGuAUD4TYrbehr+VTMuloElsSrBlIPi9
DYeEQLZXighc3vdstuLBMRqj+5plOv8E14DGlRiy06hdtFEGVhaNvXz7w/hm02Qe1rh1I7NekCL0
SP8Rz1Dn0qU9kD4DWjLjHkz3nzlMz2ZjjcyrVy5q3I+39dTofraxBSZJJP+1eJmQjiY1Xlq3+gVF
yHnNfDoNK79yUM2nQrvrY/PKFT4eAUTy8uQ96BPrdxJRKKkEbG0V4q/jKLKoxU6C6JUoAp7pU3fM
1qV/99oT/NAhhhu9gMvAtpQhkdw3gukMp+JM9NaE4xOrz7FHEwyT3x/2mq3nPKBDWupnEFnQDYOL
/gP0DiOgTwmJOTAzmeBZBnshIh4hohgYQmfK0Jz9GOvDWAw4+aBaFD29jO2kzskCAIqv1McZK0j6
51/BUagbGiBI8XAVJcoDRC/uJzILrUSIfCOisQMMF2DYhLlCFET2IVd5oWaLpOBM4MU0yWiR+bzc
Y9csMZQ2Mte4bdQlXJzXv+6KmFijitE+vDsER4Rc1x3YCeC5Gwj9Q+4Evw7v/YfvV4sVZ8xDzKe8
9ePc26BymavAqJAbdwM066NeiXahHKEPjmn3Yv4opXOyc9T7ycAw25ugEU5CBsUSmhe0RqmULvlE
Ubg+2nSC2YRgCVeCXlOqbH1V2fFByghBOvH1AwymhXYgyQKTBVAQFslj+k2nGFOgEZkN9GUI69h3
Brnhi0b2jLyLwT50Mc9E3ZXmYapvD/cwZ782WDaGJKooB3EL/MaxylxS0kn3Hf/KOho6CP1K+BBU
XHBhjax20xzLrWKPTo+AX8WW5MFrU89H9pOIoA4wQx6gxuVwOz7d2Q0PijzO0yGir3K4T/neMGQE
acSisjFKdPe6mGPOQqJn4K6hC+j7xy+IbXicO9RHOmcuxqyfMINzIfvdEf12KtYf750oc7pu8ACf
BMFf+8e18/nTxiOZk1y5ktx57Hq48gMV5T9ZMvtj/vO+yLsLtAUfAQcmISjbS8KhGiYS5viDY4ce
jHKzcsHV4qCi0wkeHCQMTUQr2pgqAjoR07++byd/WfKMD6f+ElqYygVbgYuKZJ7IIgldGSnrJ24K
mjes3CoB++X0NkWcBxwLBSAutHb6IyiOhLmnxi1iPptjWLFS5KhWZM+4ez/k0H1Po6jeYH7Cmz9e
T47j+VPIJjGdjRqDN11t8JSwI21Qxr3Fa0/n2jMBSEhUhY/N+cXoErd3SRV/K/GMYkjk3xTGsJCg
ijty0psnABi1/kNXJPgtgImF6u0vHyzyZC+ONK5CbrSzwU7xOqOx8D/d36a207BwaQkIFfNGZuCj
g1FbTTeMavfxBJa3ZLpS5sUSl5son0flbr3FbV5vGJOygivT7O+HKw6E2bNT5xoI5VaaEw9n9/IO
iak4V2GWDIObTT+Ei0UC9nxTJ4sKRnOcqX8pmscZgWdKJXpBWE5aAM7TrbBiiyZmMTkEhxOBAVlQ
VA+lHOyuvL3vAQUcO+LBz772KhdClbAkvh5HXyLYbM2tGlf8OPeECNKfb+NDBCUZK2nDFY3xEreM
IKPE6bvPnrwwM2NjmkXCaokOeV2eG8aPSnTrkIiGQ+uYRR3u2wveul0X8wBn8mkB4SnL9tLLpTgo
LpM17Jy8Ip1qwi0iIM6D/l8bIcQ9bI2I6HunKvx4+CK+smYpKgSabAc5qoAY32PB8KyFUkPMOFj8
hX1lg/k7GS4COpE6IOaa470EbAvp7fA3q+e1x1+xjxw45ZQHXYhAcTHkR6xhZQ1ORcxN0b78DB+N
b6OulQgB5VDvCtyFOIu5F5ssTiXxQx7gU2FImoTFROawG2+hikhjxL8Tavjt3398hHRhVnEw2aYT
Uoc6/v/dIXDFtnHeWI1rTQumOHsoD4xcf8nzSXsh4EwiCao1twJzRrT1zxDQ3Aza8UBTXkIBAisD
PlGuPIQYJdqhflB5nF2sxT95Auc2WNSbHMOPfTjjmPaXQpXXNs1akFut4D7fPpiL6iBjQ1nnTa6F
QcD3yvSXJJQCQ+siDM/rXBICtjdVtFEgczwkC3Q9ozvn1GPQm+jH4+H0/TvMeVZo5+P2xK9jCgmq
mVL6DbAyXBLbN9lez6xnFYtj84OcnfqKNoGh7QHflImNZodbvrbnZRoXpxerAv0NJqVyxQPS/efy
uD+SXCOxCWQB2BOF/RaHGxqpmNPSp+6Mq4n4QCVAcvqv8LEYo6idIc8x+BqfHCimGaPFX5rMZNu4
aBf2cTbeDkUkBIHAAQG8kIlAMEDWTZMrXVuYXgJ/MvnkpWI57CfDECUOxQ/6U0yE4tOHOJGHgy5y
GI2qKNCS4Oc2ce/EJzxUL9MJ64qHRUK7aWbIw/AHroU+PXQ2PjmGmbmfiPyaiBJzSo77C/m08Bc5
5IT8MkxuJ3xdBQJwwKFffcjN8WIBK/AehUHVUPlXGKI2xRwmMdMuNR+3FXt8gHCGgsfUyBqbf7ZD
urVNGDJqSafZgY3lUXh6ji3iiPhPErwjKEhwbPD9QYoBx2BB7zpsxvXLpEWwrrQv+YrzB8OND4LB
/rexVy4IQBC27CuQLm1AVFVqw8zEW8DlHbN1SCc6D4rClH0QJwlCL1wPQMtIGkZTTu7/LCZfof4y
orTwoVgO2MIgjEB+8UdGPAqLydwtVo5DxWOjEdCiGH+RcsUP63QUvcvjkx1hl0HjYcX/2T06sIHf
E0f3G9i42EBIwMVyo3bZMy5NzEQORogQ0eJIDVgGEK2T7QTJ7EhvMwJFl0l9Ah3R3thkuGx03kI9
OuHCOhqutXBdzVoEi8AxrL2t+Y5l2IbmGK5tOI4WiFj9QNQSdlpYq6GzMC7OTXX2rrXvqeEx1JxU
DcOjw/8K1TGOmmMbhuu6R1dz3MA3tNAxAtUJXH7LXjja4qZGjlOrxjGItEI9LgLVpfKgBhfLdfxj
4Lq+trjYvuM6gXPBAw1szQjsi2ZogXFTfdtR1EDT+Crvo2qGeJijHfJgF9fWbP/oG45NXl+/6kwh
U8k9aq7xU0PoBFWDa+yDEP44df+HGKj8ss9T86eshX6r2o7jG9xT047aDESKal+CWuWDhx68VYf/
EAM+HqhHAF66jwCqwdxpxT99N7Ad++L8dPErgWsEcx6eOznO3RRP6V5s56oH4cVxAiP0XTcMgkuQ
qkGItVFd7RKEzlEsruW8NecvdMJCCwH8qiELTZSqB3yBReTxDNdhBLPb49UvTMhQn1rQiu/wijf1
wk9tx9BYJN3hD23h+FqoHu0taxqy9I79MHlmV7PFEzruQc20v7+X+ndJ2SjsGvkl7LCPoI6IxUj9
iiRPHby8ftJD0Vgo2MJHP/5fDyFAZf5pg7w1dH4hmTp6d0zSG3dnAPRl14cmS3DdjG8NupkpTMZo
6DEfRP7ulAEVcaj6+tAuAmMawFwKB2WPozahTHj77rKPDLQNK/UF0F5sYSayQfGo3SdmNtKBPhz5
o0Pvf3huG1aRm/RLgoIlk4SK6wCWIvhaSHlLU/3Vfe3v62O8p928EyYe9fDLa/Pe/1g90G7rQwv/
+5V2F2A4kF6YonMuz6DqK/5a+uJ79B+Az/59f0vRoz8d0Yjb/cyffF/e6q8N6jTNNlJWg8F+GUQe
7wPdPIwQHB+m2uQdtC3vcK+dKR0dw6qggeumSa3MCMiKBgTrPmQ+ZWll00yrhj7s1m4276yUg/yw
fwtOsRq0DOUGOA6pB8aFtr0vRF8VFGQ8lcleoKZkFKwCTdbAKLHjgysw6qYMXjdKhmMn7zOZ+m20
v80UQGFzWCXnZL+3sJCauz+64d513FBzI3eg7kNFg9SdnxDy4MEyhpQOUMY4at1kzmxfauaHAV0B
5uRFstvAB6RT4atOjgTNUOZTixMpmzsxMJL11oH2fRk/uXquW5D5anOEuw/37wh4m2nZ/KjeFXQW
dcxWHe16IlcxuXzp9GbA9kB9rskzUG0s6BKlBWls8Nr4cXIuYqVMG9OxrwL/4OXGbFcfdkANSzJt
dJwWIrZa1FfpRITgYEQT5x3IpAG4ZfQSsWLaaliz3hf0JlgTTSLlRdy1oUTvEoBBYnqcbl+LysAN
dWovXzATyim3L5P6BNWK+2pk9hgM10ZfwmTSkTASHKBIEdGcAusZb8fcBVu+0Kn3VMvLfQ8wmja1
u8Wsb4sMd3ueMDod0C8kDi9Y6agg6PlUhSSJeSLqaN93JQYiuUMOzt9gU1wknzarH8Q9tMIBGSFj
w/mk5xt/C78bMsKDKLBjG57CGeMNcAOePrHvoVLLbeNMWgJlOgrXn1V/m6945FEFJpeGWsYtfICn
wqg10vg9AHy0Wdzom+OKcCYD7yQvvJUtUKjrq5MvXyFDhI6g/y3S5QvcV+O6mqx/BJKrm9dEQ6fE
d9p21sQYrH4hFnsGJ83qtu6dmUoHJzx6A8+8C582PaLajAElzgNwpzqEeAgFa5dHYqKvLi8HdC8s
7x6/LamyT91z0SMpfNvWs7fLYDOndHubcn3YITxvejVZmLj0+1tCTmxeY9z13txpQmpI4XfVEAHk
JlGzCV7B7IxWZ6qDUYTt7Lu6b4bOe33fjHQcMLOdFcZHz5ZDA/ZKGlJTd2RCfWeBu7Ao/5JiAkpo
Quw5O4LD1cZ6+JqF39nUGRr1jFBxLq1HMzp9d9lasYtYcihlnrM1KZEjVJWj/X021g/mPbx5Nw9A
sXan9iLN2sVoM6UIRUmImee7ZputR4sH865390W9u65ymBpVyOQOMKBSeWwsZsotsnW+Ipu9oRvO
ex/bBZCa1ZCA8LU50HRND5PwRcH/uRAW8qaEMXcuIGCNf/WJDBH1o2JLBMC8i9J5PSiO4lrGjPJd
Mn7XkwyoweETKu3KmRiSdizVu5WH99nEEqHXzaTxZX0/X1c04hmQuDsDu3JH83Y2NnGEuMiAnDqg
W+s6k5w3Pzm45Ac+m1vYLDOLErCWL0aEtNf9zeb24TVWFiJvoKxgD2MbRvPUIve2lFyojfegFxzZ
+Jngf/VnMF59w4mWm3BizocWgyCc1BW5NhAYwY2U+I9iJ6POlxxVanllSOxSLu+LbCtZn8XY7C2m
y8d+tBp738V18QN+gJH339HULR3aVZZjXVnU5tCR4s9C1AZuxtSBIHBJktkqosyGpooMfOp+dMm/
WpDIUA8f6GQ79G7b2+VUXXu76VJBU7lgmfTClXyecta5oOl0vm70TLiu8cQAKxjSktYYihjJy2LB
td9C4vU/s7vJjCIEBp1pjW2OLzJKtRpPEZk85kwqJR9TCcUjNXo+0pjCi0JtxgwVAmtk0XgHebkG
1l+hPZPTTKs3Rf2BUFN4mGgHeiOkm1CnfIdsM2E+07vopwA212kwstx6AmwkMm3HevPao9yZJIiO
QIOmV7MSw+X0rlN759cefv3HGRVLnp8knplCE6JOLtwAv1d/zwe76QvfXWUiJb+P+m3e+uuvOTIE
hAo4+ZMz5GP3zY2kMcn1j5rDlHWZUv1JVZRepehf2pwKo4AcB9X+1aFq+TA0BXXN6CiyTEkFjutl
ormohZJD4xKoyXaG53LdYYnkrRK9w5QkAzqPcyQnT4wCsMHVUahQmtRwvMnGiCwgH3I15k11x1EE
jYfI0t5oP9MeErNSYfAXtTW6AfIJSUhop1QFHjX1tSEGJIf+uosNua2fF9mZONdNf82824BYbAjL
6u5whslH3vbJkH43ozNVe+be0vhEY5sozsnJ+ES+Abv/tEGyNIYosJenafied25Hmb3vFOtiyVSp
P96dX8PcVNux3i6K9RML3KoPLO0fy9DbkDb9V9ZBz/cW/W11GSyUnRIAfJn/NnyZCMYemYNdf0uj
JFnvGFETg8VI7n082Opd4tM7yBSnYYKIlm0zF9ssQ2Gze62arbytPZD+hVts+8SZO1E0XFNoYNhE
/Ni/NsNLeTwAN+kIxzhNwfj8XT12ObXO4eUhkhP1KV8JyOaW7zH450LHnNtfatzx4+VDvYV5i/XQ
sJSoAQV0Q34S2KFv1C1veKwi8SNbzFVbjkxybLOH1Z9/wkZ72hOn1tvN273NyzXH3iGFInaNgPrp
F/71PFw9k9KiY+CPnCWQgXoxtT6cNzC8HjkQq7JSQuaP3lJJmxOo5asRy/dZ/eaUILaVlc9S+xZ/
VreYtA90GZsPqTdp1jsB7lwwxM2Y+nSg+U+XlJNJZ0tQL0rQCJBsqiP9ajABSp+sB7OOysJUm/pk
KfSWyuh4VlILxexoE50CwkaawT2EEn3M4K7Qe9FjJvnhAIXRaAe7Z4IEMsfuzf96ZCARH0pufYNk
37qdkcB52sjGYFFh9eG+93ITKAVAGHYYRZ9eSDrZ01lBFPjDtMC1b9JNv6q273DqH+zCfRuQyZoH
m4lNfN53aST1cXvsbv35A59pS9bbIAlp5Avu5qVh6k4Z6+GREkMe3Moee58V5VTvteEJOvJvipnv
8xkjJRxKV4wt2Q3O7YJjSBI9BGIA1gCQEOmPk3RhxfvhLX47U//FyiskWh/nq0xKhtQGDNeXAcQP
tK5usWSf/ZgN6w3Iu1UuHijhyYb/odmIrpH+70AjfUD2GJe4A4cId1imY/JgRulRQSHrDk93q4L0
uzM7aqpKTOD4S4+SjPP3mI12k+UhaC5QbeSbxoCHFweOltefdz+XFG7ZCrJqTEwH/t5BnqaX68kW
d5PEALk6+dgPORGk0n8kCkKW1+0tOCVX6jgkBhkaRWLwn9sOJoSsEJW3Dr46rAqmE8+bSbBfdYht
NlGt/8jT1C7pURQjiKJSQK9NTavTsoK99l8JpgspY5J0JXXyRwWCegYCLIoMUQoEJe90HplMEQEa
Hh4al8xDnhsThuDWNjqxEKhTEnQoBvJFy3wzOKHuSWgNad4mbwfqW9JGEZ4bKTOyImT9+mpZw/Bt
VCDRHjqNWwM6eUHlnaljIs9A9ACzUhMD3Mlv4zrssCR4q7gvZGfA06Bg+H5ZiCRJFotU3JmlITwk
f8jqiIPrHiIgN3x6EKm6TzDZkpGrYupFIrnpUiwFPBORcAJ9y97+nywiSSIAt8zNEPQPBuVIkjyk
oAkIm4GJ10xEAkoBvBapJsBY5NfYF3x5pk1Bzq0Yr9okPLiB/5sYDxaJEg6jru9aVRsgSqWxSjRS
hKTRyMWQFeTGXW2QC6NIK2iBaJRDuQJ07YuiFOO0hPixa2AoqMyyFqz0nCiB/M/oVHsDm7QYb4Ll
OZAiVCD7pmkGNmnmAYoMD4xSJCBBACMWPAFuPuv4IC9I/jhG0kQWELAAxcGxCAkAp/JPMvSEQqQp
QWQUsXzhXgiAwACBYKUULuqDpAteHmMKV9Q9RZ0FB5oqF9AVkcsUp3PD94GWXLB95Vigh3qZMUbK
XowrE8UzOF85ZaiU95N6CuBK8+1+/yYJYkOeq6iN7kg26x+qlrwaV7mTGcOUwqzs1IFEj8NI/Bs7
PBGwBuphnF6ENCPT+FduPwGvSBkHSfXgUw5Ha9IRtHLQSy7K/Lw6cgygkkw2e0EKj43gfgB2hlss
9uPMD3hoMnksCDZgmhr8Gq4F5fibmq4ZtQtMks5rkvLMRYp5bJYJ2WTXulihaoPTSFVmyTKOoioG
NMTv0f7Pgi/ZblGbu8053tKK8juq6uH1qPEOKMw07gd+SNLwXFOUSPkyUi/AsiAYZAGow+8pqd/w
MUHb/QwSnvwgu0rSldrQKaX4ybMiq7wcHQMca14OZ6xP5VerYg7Rb6CJZ5V1hr5ymScG4cOMUL1i
LCpylIs0YpdwiuT9dEtwR+WdRD/hHhltJGuCGoiIvskdgPDhx7TbkbTPjq+PzZTcB1hKwbmlgaG4
SgKUdQCn/oYiU0Nrfmld/WkQrqAc2X+i4wBXa3zChyL1UJK/FDUx7sI7/1bk+EXIxwYJHUKtAWgZ
SWnS7rwzckjiiJNL2hStxZ9UpMl2oowyeI2pCB9O+R7Zx9aQ3EViBGYDTi29st4JhZDJNtsyIFdg
twQ4B2gcTW78iepJCO8YiIc9iIFb0pYwSV5wgaEeqRcDqlbm153AL+IrUZJ4nBGSyj+cuA+VRMUU
jj1gbkvomFHUuJOjwv/HCCPSypsxQYCl1PHIRcmGYwWzz5Yuu4RU+52+ICgScPD5Hn1IAn8ulga9
xuhiilIjcQVR7kdIOdgxEsui1QH/B7CexSORiA87nD2SOl+PkiSmURiKMF8NyUygLsj9/rzCQY8i
t5OEdeMcYIGakCuShGGjhQ6K5YRTxg1J6lnfCAggPio7onMhh4VVkDZhMJjtpajSX7ZkZgHOFTF0
0gaoTi7G9iEkYMkWj1XK9E6NSNK+7sg4USPxcNqy5LqTZL1MeEhlXs+qpJ0dIrRDmfDW911vg//H
ArlTh3fIHKAV+LpDg4NE6e4RcFi4B/oGuA1FjpJKme3mG1xN5lPOZVRdUpCTF6JFRDs8sm+xKC9x
Mj+6Yo+Dx4rlHM0pGoWsoIiNKWKwvIhlvqks4KHEpFQ6iYNZDMpWMTWRE/IlJEAYFWFKK3eacK8i
KdeygAelzmGexeRIWCTcDphIVg/8VMx8zH4Mw06Ud+6iVERHei2qEcQerzP6GR+Em1P9EhJOkXXP
5qBe+eZ1xztwttlX4qlAifje94/XlLl8X4QgfI//MKtYjElm3gcGw88GGd1aWgb8igwXkLipyaQQ
dka0QiBQwDDB1mTMG6B/XVgChraICsvH7mhUay2m39QM7IAUlmEril662PwXPBaoR1JXMn1SDJQX
9b5ps6GRoaB5pXBkWM2LVQn1XD4v0+Xk7jDFu2tsRgjfWhtj9iUVcuUTuDnNHw15ryWAC+o8VcxV
EbDH7tYIC0Tpix4emtsoJlFnKqfMV4MEQn+dmR7bb3QSUIxiIHVF4YVkIi9Ebk9WDAznt6djS8ol
Qk61hqbAJn4aoiJJdw4ngHWSdeYQ1rRuPYVXRzyKskyhgElN7L8AvfyrwmDrMaRYaKw89M70pHCj
Z6V/U9izmNwJL4soXFGewl98mP0fMxJE6Q35b66mSKGxplNhHyn1TBh0IOuYP8yNqNDIFucM5DRq
S6ELg/6dAdNUDWGMXEA26EzKMulTlHLYVkp5tAzRKiXchIFBGkZB9dUG49nAy9KNBJqBdcA7mJr9
BsThPD+YVFjRGmkD162BpE8fc7mzFELeN9hRS3ksmt/i+dQr+D5r8zu26Ax5kwErjDY18QT4LZQS
uXlR2qJviKl8jU5W9Mo0ekVltUXHCfUl6lECdMZjsXg8FnXcmh5s9DIFucbgV2uud2WiOrAXnYC/
u2uEzwIPg/sny0xFtKBPx9VmUiJC/Toj1nw84JzsMEgKBoWOSlqVuAA1ZpQMbgmUYZCIsYs0EDAT
QAgf2+OAz+YdxKJ1Vqs4rA/7f0N47Gdjs2DiT9rOaAmhAkYzEHKI5Sah9rUA9E44K/+eBAVUtRsq
ipTRgAVN6yWqhr0WTgxna84RPSBo1AKoiw/hhzBRo4cII81nL8Wp2YCh8Roacoj5GT4s6UFPst4G
yomC37uzpGqGyy3RD9c616n5w6I+lw8A75nx+K1+yuYwgs1+VjUWjctfxZTfi8l9Pp7qkLC9rzZY
VoGBZiqGvBof5lfZksizvDLoQPVm5LYjL00eRUTKgXbh6ces77SBQ5EmWnSk0uuNQFtec+NFMTeo
U+8GCkrNlMWvXUiplWWLoWSzRnid0uxJP0ZrZcRd4xUF9O9riY2+yTAreXSB4Ie/mNVBi0rYX4G9
74laPFu/Gti4JVes4qYQVX5ybObh594r9ymApfgnOHbDhC8AnwWy7Q9O74REIuFRiAXEnAptCfDw
X1AC3zrPx1UAxhcx6RQ8fHBdRczvE7MQIKXA1MAXPIFJ0Pb7D0OBEgFH0CyBIeKK3HE2u5BHv57z
6AZqleYp6X+HY/wP+jM41acmUU5SavQFJATL8T826Bt0FCpRztGkxvsmC7nHQtCrs3rGoKpDOjt6
6ofHJ8TAkeTCr6COnvFI4ECkIdAFOaRtjsfJ8EROWDu+yL9uMEqi7wHfRTenPWFDEYKH9gB9EH08
gfmz//UwvEO0P+lRcFcUlb2UZlfR7carExtiN/gp7/kE80J4iIdNtAD0DMvwEH8HTJ5mJsEBsR7u
HEHDSLy+eAQmFdEaEIArRJ/w5FyexSTc4pel/fckLCVhA+9DCJxDKDujnAzwjd0WVXyCr0wEJjDQ
SB/ze4d41hCwOFkYXWDFvBvt3yGiDVHnTaHFloPtdK2TD8Pea1c+zvkYWZ596RF4zLk6Vo3+hDQG
OMWgkjEwc+Hy9sNP8Fx++Uvy9Xg+3hJrXYSCIwBlgdNOMZHpW8JtrYjeYKsmYUpcCbKBMQz4O7h+
OLEoc34Nf6SkCqcDrecq+Kp5QKmQ7yJRWH9WC2OJWUfeKp/44QSyFgca/cwm05DZv9l9DBeyOzAB
0Jywg6COT6ClsVoEMIJWQLiK7BEoESaJ4FYDLiQ6J1Ig5KUzoNPpeBwMDMK6p4AqY+/AQ+DisLpl
iDGoWgszXtLzNCPPMY5pcASbVBH7TKn2q9dLz/rSgkDGrtVp04alGhM+hdqfDU1wvOEZ+NxNhZ7H
fz/50RIiBkaI4fJdTWURA6X9GKf1JxKRJAVohu0BQVQH8F6OGH+hk/SUgACOb+a9MvW09l8ME+w3
Tg+MtH4wQOD+4PukxlddOaOrWyapYwUjOjyOx3E2qCicSQx2gpru0yF3xMiQV757u98knijMAj8f
JMYmzSpKO1OKQzC6Afgc6hUziuacVsKH+9TkTzpLfkz0+uhDzmSqD8T8cY3JyZ8Doa5TpaufvHy0
iya16kGopJtrdbne9qjE13d+g0kXwtz56AdfHVPV3bELS9uIQRDN4vAzp28aEzickGMWqOL3jO/1
hrNisoCvoIWmCan5Kft8OOtX/mPisyB5bnX37bc7TUeriTQ7vCBCWk9pNWnXNbFJ5fcnxph6Jc4R
Y+5heYDOTwe1/RZgySvBUKeiHsnFcOrEOCbkCe6VggHXNJY2tc+B6lIjpcB2077bKelB+vhWzBN2
BssDaC3kFUgkDBCjVn/Rm4mqZa3gWgLKmxpMbuK6o5tZD+1KsoGLD8gMXh1sRCcGL82Lqz3hASfc
xGKz+6k1GNqTFB+PTnvty+AmuNLggEjnj+mmeZ7oHM7lZZPSsmS+GFReGygdGhExIDWuB5EgKSYE
C1WN1uZgViHCPt1zcsZkG6XZeH716GZa9yKsZbHMvdFCWtFxR7qYn1QJT89aXf75/5wBjiHnThxm
zpr9W/XmVYL7gp+NVc09fjYgniLcQhWAof9QZyDEBk7n40OLWQcylh/2ExGK44dVd2e6/Xj4dvTu
LfBZypBQ+QrfVQE9ioEHg/OFE9BGmCNqgPwG8SaWCIgTNyCqjriluCJZKZxk4E1El/T5hEJTpOgW
o4Z260VpRE8VWMsosgJB09DqaK9hMk0wXcRYFNlJX06TAcmdPXelXoL7ct9NtqIJeSI8ND59vZns
IHA66KhfJhBWwomkLD4W+ogAl/cG3IkFxKG3aMIl7yzyY/9HnUgFH5NyikVbng2JntAfpLGoUfls
Ad3R+MM/CHlQPQY6lSBDYhClyiWAOlBOwQNdj+m+o9FNZL/5CB0ugipK3rwDSp6i5UnAEyMMljAi
JOXYFmKShPWmJdISXUJLZnF79POEA+JDlQw0rwjy0PnNU+cbpfR8wOC3vy2fVj1nPMA6XTar0Zoe
8ZSATxFCBPZRQAYTLCN/xVCRboQD6MRCY/DvwT2gUVNX3PyrtaeeQO36IArtDCSxwPC+k48n7bn3
ZPXwkC7gwwIyT0Z1Tu56iUMx/RvMpRUPS6iJEWOPwjaaOCQGbaC6Vk5/gLDHAMFoLKypAFH08VNy
9EyVBF36i1IatyhKxEhH4SPsPBl5znE0PonUC7nS4DAnR7aU/ihaBBc+YcHZHLZmsvrZCBILT+zE
5vAXpir5/JzmGBvkgnjhMsHnct4U/CH747g0YS8ql8+YtaxPHF8GGrHe4Pe/dmahH/YZhVFQFfP/
SDqz7kSxKAr/ItZSZHxlHsTZGH1xmcQCQQQHJn99f9deVZ1OJYpwh3PPsPc+0Am2t614y2jHlaHf
YBlUIt+Fsb1NW09JhuXx1LNCsBmKwymR4dSAnukscjBHexSLRzG8CTI1cyYkO4z36t9kz4pnyBma
XbNj40GIzBOkUxfGKsPfQjrAylzaBeqAqNmaBKPl/AnttXR0pwnYKCH+0pYcgt0Bn6q5d2M2io0V
ZP/gGXfBlbm5JjQ8iq7kGsBYJ4VHXBjQQ0QAfKlC0GTevbLsLxCRcZ6T5gd/9f6jzCZh4wLvdAwb
YKeVJTpFisx/xl+pp0MPpngZaDPiF9dYSVyfMx+LFHWBunB0arxyDJl1nq5Nh9XrZrDO6DUJN6J0
6LPNQGZuDj9EFHGohdgkWd3SAbQZs0VJhvAuRCQAUHvEabA9aBcf/plgc00HCdv4luD9dQFX8hGZ
g4gLJyy4rBHoDY0V38dckxQihlT6u54xqccVE4EdxIrjVGFG8KtxYDApwpFrnAKBrdbD+8GRw1OT
AMiTOwaJOz/uJtv+QIZpIQmw2bKbUuuf5av3QbbWL9i+KmWhXlBUKGmx49mgkNWo2S8xR9SWe8rQ
QLfWbXIjhVRH1JWpLkMgB6z8SuQf8MtCU4EwE7+3+2FbsYgxgSyyy8f9UgS+AJcLiwCxB6+Ms8FH
wj3mFWILPeG1CToYf1khOCYsEuidc4SLSNX4+p5fcAZyABFRYATwYchmwPzBe/tsdOHrcsbEjzO2
jIQIBFk27groe8LdcE1uiDNK2jN++aE/kwfQfgi8COXxvjCxgGr5YLxEBVSAumDcXw6WhTOYMIr9
MGDK4coyMp8tgbvMHGBGHuhQkA3thCvCxLBeY8DuLD8Sz5wDvFr8TXhOPEvcZrb9hASaGJqcpBBi
PdSAP36m8PKE/lYWAXJl0ROJgEjnHvIzMiMBDh7SRTwG33Bhnh17gWcuZA9o4W7ruY+zip/LAsBb
HY6CgYkepMqp3rqT3B9w28FWICJywIBfzzCmcNsp9PALXGXun2ekG0Uquh6KNDy/5UTjihh/rsih
oSDbh0dC3YcCBcwSCjP8nKW2wBrzL8gc2+OKlb84ziDPb/ExuBTPlB8YWo5R7pOCN9FHtxNeARwr
gMBUTbBcO7IdLAw+F2+W6BHak7g91hOHDKASkSkchK8sMpDQvnC4OaRetacP/pOEB4lgmsa+oyfc
D+1LewaIs6IJ6xkN6wQh//NVoHvJs3L8XmAZ+/o1LtX5pKF3LuI9swyad30yCGGMJRK3kjKTpEBV
1kd1Tn5h3C+l4z+pSVptYQx/nTavpa+PkL2rPdc93WO75btL3uR2aho7h3cFRRh6H3uj/o+aBd8Y
CNoW8YQ2eBBnqDVOcGacN4SJaqq/v6WLyIW7RD1tR94E3GHL4Vr0Xxk9aGVkVerqJ0NWvR25EbkY
FreaDgLtXRyXLJxjNgFKHjNVRW0ppNIBOtHIgWzHNZiNTbpIWPQ+6QqazTlkYp46pYaFsWPORZz9
ROKYjAef253RfLmmITuIYH4EBOFN7x/k6UfHzuukFLnLl19Q+CuBCU4a1PiQXlLQJ85/0fwGSRxd
gA0gdkBlSj5pYzZihSooDcDZRiHtKdEOJ1JI5aAvEam2yxEdZVjObqnH0vxi2A9gLIhCPGg/67cP
9qYno6tAVLMyJK8kd/6lIpGE6HgDeIuUcwFZsanQZ9aAZ2vR7TejSwClV/bSMajZV6tM4ssl5n9A
tp9VYJ4fJ8ry+LTP2QhcimwX5UpXkudtKpt/79JNh1mPHoYxf8Xy+O+dWurr9H5Mr0hLy9gU1UJT
c3hFD82TIAoNCSmmJdtyRFb3yo6CU8vWyLKIZF5NU2usZTQhurrSWn76HA0UJjqXJd4T3BNl/hhQ
XQuftoT3XmTUoWPmfYK3Rn+bxxBJHP/9pskVWnLRx6mxSPYc+9/3WstJ696Q1CRrJzvFK7OHi6co
AYHTdUBiP5TVZMBeFiSU0Z5GNWIQQZVEMFZ8XbOzfBls8+ZRoK1UHzOkXUl/EucpAe6slu7lfOIc
qbJkUfmeErpLVxAZ92h08YQSkhY0j/WQ0yuZi/VKJJPqoalSFYyMzfjDu9YbqoA5Ea6KQ4oU3jGf
S4vLBbZMOn0bUxaILoODB8VI62DKRBy+I9JgMVaP3z1kj8MNGUPaYPNVGLMSBZo6EnkEilljgZtg
2ZfsR5t8GWr3UPSxYsYzRk6bJIOihFSbxBWGKTedF7GwXxieMuFUxGCkqEPwExjPr5hFj40c5G2h
+hisgVOUWKFLkMuhnobPbaIiDAwvOWoHbhDLySegNmYoQpvlDZlJ0I8dbBDXI9d0UecXmsZBgiU0
4C8a7sYUU0nWnTnFh+EOqMFiVmgKORIccrSeegqUd5eK3AT/A8lOsofoX5IR6ARFWJTFX2J0LmpI
pri6bsjfV+RFifBwMdGOILPNoia/yNPKsVohdxYS5Y+0qFTCB8KIIrNZewzb7ZPpIDlL2MLb+i15
S5NeiOj22cND9znKj8+MZ4GfPjlJUrXBwKMJlkN9KGj9jtgPnoIMcAKHhZUnT9DHAgr9OpsZc0Gq
D7iz9gYnOCchgiJfwCamlkzY9FZnWvktsoHZH7mYVE+6txLe6ByfIz+kcHSYX0I8QEsUHcez36de
0c2KJqTftCrNRrL9gAmuLY76xVaYFeO4z69fzz4eyuULocd1QVDfyJxxCNkF1wO28Tr+xsI3zawc
/thx7CucZ5+UuYI2VjdxocS8N4MZvKR1kyJk5b7yEJgQkVd+CQioOGNzQJJD3KdxGhhk9OlXKCh0
Mknrft+ooYqTQu1hnAy/k1s0CL4RG19D/n9KflUPL2O7YkhdFcESVjE60hSLAhnlLHjw4EPIJJDU
Kee0Uv+wOBCvYp5wqQfTw9kR6bN93gngY5wiL5sJBiMzKZEYzhYijR9TMIGcRxcBR/7BHSFMA2zl
P1lAPSdS7t2GKPPx2ImcjN1D2/XgMCodNmD7IpmGwtEIxdRtrw02Lu4fBlxBA8Dw2IZYTCa0QuPx
3i4e9O8CakJOOC6rsC8WNDnd4nwar/VTn1M7pnPcCYDMCE2zgYIZsAC8IggKhJY4L7jOExHrdNpB
KogpIWaflfcfGgB0faQT47LMRXIAdTLS3i+6q/5QnWlaQnpXawUJ5khWGgRjT42DwJxOoeMH1cjL
/lGt7vqBjdppvsFh2b1QYraxKsoPydB87uCLXrfv54EyI1xyCljtGUk8fL6YQ7AO2EaEZ3qivjxa
ZVIeyDOyN0kuOgFgSu7uQ1vg1REqmftsiUeOPWTRulDQSglCDL1pidCoNIhEJi75OxchAZ0N8dZ+
cFFIHHwSff22p3IIDwLEZbWsnK5S6YoAlu6W9Nd4nJ/v13mjhfoEM4lgEZlEuMBp9KAgrrLnyw3V
t5QTS5Iat1V8LV+NgRQB7ajoZTNAhKTJwVSVCMxN7opisWy/7rH+j+QYCoP1Hnw3yY0ranwPFknt
6t0GTFRIBrxa1VgrUvVzHCyEMtgak6fwE1Ohmagv0pJk+rC/mWOLBY8uuHDKkupIkgm04Lk8eo8z
tLrmUIOCu3gqGc3WGeAJG/SvrKTtHZ9LoOzxfR8klLw7OlBH1nibs9H/0Gl5lDuwzZVf96ejctau
Xqm6qrw0qY01+ZQWQ+P3AfRlS7PR6vvS7EDjDzec3QAka10G4JregssNkBpaOTBrHAAF7zC+kEP2
DeQQR/m8aRfUwG7SFxqMCrFVBkgJ6BX9cce1heJv8asWsaIltHWrE5ICTF9jLvP7ND9c6JHVkgNO
KPNht2/t/JFyzZ9ULqJ79V1TcRZNbC/z448U4say9F94q+PLP+WH8qQ2b9lxE+mrqjV6f2AuL/9o
KEXflG1RJfzqAQqCxoBwuilA1jh69DcSOZ5IlPAObGKEpfJYhjRBloJMQ1QSP9C/AFhd44BkRr4q
eFhE2qdZDcsCdwv8ZrmIsNH2+iiYShrwvpGTfshXsHsEF1u2Kg82kB097BJs+5qqqAeH14Hbi/w2
zf1wL8AbHq3oaO1PN2smOER4IrPU3q6hK+359NIZn0rAx+DaN+2SBQYB1yE+FigDmrGhJSUIYggb
RHZtwziB93uMI3truy/XXZhL1zX9aWs/XEIAgK5odFG/pGAHO6zH4lGfJ65/IccFR4dnB3Voca/4
Yb4BR7z4RrdmDw554lKsRkmIiDU+7iJ7YldOpJ5G0961AU3CCdO8jDHAcIBQxPHgKvYJLki3AfxI
5RVthxMkAptnO1FVsE78zYPZiHj+7ZpnPpgyqnX5jnhB5P5/GRsMYukw7iRm3C2WzjpdXeTnrDFX
E+w4mHE21LBQvCKoQHzCDbComIe9X/MrtD24cXFloKHQNmFw8+cB8BIvXkiL8QdYOUI0DLMbnShI
rj8jCia+4l0sCT6z4sGu7hqwihieB8M2hM2iQtWDuAv22cOG5LYewziRrYi6qY2gRQ5mIbX9NcgC
8UAnpASsBlK07IymvOYajCCCOdCX72Hv0inO2sJpAR1KN1PWRxdOIMlMbJaaWHlQ6GJ77IrfTdwZ
dmpj31DqUTyQtsAMZ/zKJYEgPkOPxi4/gx/PMGQAZcs94AkXissGn/47C2prWrs0PwDuLWFJCKRC
CcDMDYb6A4yXmGaBVyVtzrOpzFSFuBbZZHaQvd2uuXeTroX+1uaGWIceK5cSKw99DQCBq7Z49IgZ
pX3KJgtAC0jLYvqK0aqwgX7aZKcsFhOfR6zK59Dh1UewmPzRE4kPHFpmiwI3hdvXZjs8nVEpwI3g
YuuTxvOXzogMHQydWPlrd5V/CA8HyZr/IBTvKPaBs98Fken8bOZ8j0G0NiuQb+zawenBH1dsQpnB
pkuzK5iPKkTL2ppNd4vF70ILS5susZbhHJ3U4m38h0vlnKeW5twdeoZZONrWnbEj8OQngwcS2t6L
HzfO7h2R6bDB5i9bV/fZz2wyC/KRdWNrr6cnwNMkrcA0OyMbvpBD7y2rd+a90zu6NbJpzINS0mA3
rqJaVJrnrUfV2X26D77Cm7cnvBfsMIqMKPCRYSNNQCoPgpflf6FSkP5dV88N2o6LZjHmBuiyDhkj
aOgcZ4lW7VZn08jyDljhJnRWLniAbgc0YUfXXBrb25AVRmM6q4OSe5Pvpc4+zYkELOSGX9aKEdke
w4lzscKQI47bryxPshhk02ICODD5b3Dpu+MiLc73vSOe8O2YzEj/edYD/ACrn5q8Y+JNPCMa3EdI
u2W6f5nWffYIK64K+JD/xFVpDuce/d6pw3Z6Z8V44scyz/F2HiHX5oWgAGzyEg63bSPhwtzsDItx
Fgy4kbPdMtfM8cMa21jpE7ltINtQBLDecIAmdraiPyQ/PFogJHgRJ5Qw7J5OBg8CnceL3d49yV4W
FLDGaJwHLiHS/5nR29XJ0GFLFe8ZPqRZE3JIbGpA6R2Gupsi0bi4ZX63a370BXO1g71cg90ChU3D
Qff+9pTGf/97NrZK7XFd2ovaYvVw6xfHdOD6/QOdX8ILIav6ZS4bFMgbq/uVQ3lPYORmzmLPs2IP
XyRp+3N9QPmNZDWNXBZj+5f8TaJwINmE4ZXQREEcXdUc1P01mhxTksRMgBzUBGPqTWjEFMPDs38y
5wcUi935A1yQ5LlswZyAwKWcbOBZOENSxJmd2WTT7MWZuaw9GBP20/6BLmkXzDrLwlpgd09g82Rr
S4tkNMMiOEpWYf/S/ddatNbuBuM1xm7NkE8HgCKIzeI05dDg8OXYw+LLDH/uQqLl0LNPcDs5r8Y2
5xflVs5KyadMY4vpJMnnY3jc8Xa6g4ac2zHOn3VzAOBwS9yb9UAzEDkW9+G9PCroruKTy43Iz7Ct
eHD7X8ZNIhy4vDHpa/i8YuWAGfLhwURZCvpSnCbOlrq23UZp6P8K4/n0WmuVWpuSZoPWan635gfK
yazNwzwVD1m709OWq7X+NuAgn22h99rQeGetPYvIkTjTE1Zn714tv/Hm8014CMPEA/W9yG7FNq0V
GpJC1hsnavJeNWRl8RdfnoZ1dzrIyWTUU0VZk/XAwKVWb3ned9x6g906LzLtYLu9hwPs02vsx+eZ
v8QPVezH0yWLrlp/rZPwcvDb33e3YYBUS06EZeJfVvyNlq0NsM0SVoeg0OJ1TqfSoBVtuoLpdMis
eRc85rlujX8bV7caLBS3drcSJMtDEj52Ec7BXGPwsX6UziwDwoTsvXhkK9xMPPolz55fWqRF9IBH
acIbubI7nHRv7LzmLKn5/HDYCPvtMbo/uNqfP7218m/WCUK1cCCEO7DmdHZgaYvDdgjtmRRpXiS2
NRQcFsoJoX6ndcfsb+vn5rFYU90aZsOs8zWWvDqdgLC0YO3CdhQzbA9zjpy5vH77tLafN/DUFuS6
puAV+LW5hbyLyZ2+l+If8vrpjX1z2y/HPi4l2Rs6MC79cbSfulNL5U4tvoHv6PL87p4KgIUgK+QN
MRrudbbf7yVfeJSz6BkCoYJzPnavq9nsc+7POMEVVnvvcjE90bxuA7ELt03yB/YJoHHrOVWT+y+a
Gt9AKtjWivNLOKBkdgchUrN2vc0NWs9fNI3mk4MhfBOhvtn7UG1J22pf/o7FbluAz606yH6gP84Y
4tRdnX+n7hn4MIoYgT6T3PBtbcCTWZveQnzKl1xacCb+CrM1Hbxp/3Ph2Dv6VI+z2d0vIm8jTlCU
H8GcWJubc/gpWahBOdMiIxJHXfPv6FdWZSUUzIlGsdfvJZkPUncyJ3xvbeKXV7nwopw2sYPxvLPz
Kal5obIcyWzhgDByqlpfX6oVoxYKHT2q3KU4kxLWoHc4HGi9E4w4MS7BnDa11gqjaJe2z0Q6u93v
HVqPjydCGfZ7sfN94nbm13Csc0jOPrhH7YL6j/1jxnM9GGahZPHtxPnpQ1J39vy4VPzW+f6Wl6X1
/f19UPAVVv6vL22F+rRmucP3lM9TE806ny/hr5iexe1h+cyPPN/VbmsvFGfR2rvfNrL8qzX9vTCX
O3lNUc25TKf+jt3lolPh7l7RYjHl7dbY9/3fiz19slS54d/d08OTE/dN03gLn/vigCh0jRh/FJdx
nAiB4Qg5x2gt48y1FCgza7nGXKL64K6j2nZQKNjahbfENu1dEPUWC1DA9LHKePPbCVzZdHGfAmDP
YQ0ujfX1KzvJv/0/47eAJGR8p39wE/tyTQmgKm2YZsp3/TX6lhLU2aaIh3sPl5T7nBI7nhWoBVt4
Vef+Y7TgmPHnYs2TeYzp8hCyt769ZO6FlreYTlm9PUELrtU3SMFw6p9bS5/ptkU2GXeLxpmQsaTk
+nXHr/gcc5cGECigR48G3kPqKKlrUi4k/ERyb6mqljJPw2Ogujf+0xzBjKUfsi25KHk4IFDxfmkn
F0Esi1CbDY9x8dsTqQMzIuthCDg1X1VgSQCWPmIfxPHotJ3NM6hZwYDAZyi9B07AZSFGzVzqS3NZ
AIYmrxmBpwAHsOzH3oua5SO+AmbRBR6l4XgCQ/Wvg8XE6hnDpLEmf+kOYUBQ46Sj4UggsVAD8nSG
njpDmPZzwDqv3qNvpMwI7uSVusgTUcB9xuNFu8/oqEq+MRg/XB1bPAC8su/UP+udStqD1UdLwvth
fDsdaewN9FDag5WDOkxpkbwZitKcfiMk93LWCNUEFDKhYQF4oDJLuZAforfrETkmRE1edF3JxAMR
iiXAKxbCkqEMTexEJJbUiehBSDEWvYvap0i3EIVYY6Y7OuzjLDIXww+11OeP/oew9+oJMYT4IlSW
o38PBBMQSJO8240DEAd3gDXZy/T2gYnxSvE2oGJMdilpFh0tga9qJJBokDLIEdSRrOAut4tXcWHp
ihOdgg0ginfvkum9Xil/5n91H/JXy0xnTHsK4Bn1jc6S5F+K4VzR6XGicFrQ/bK36ZkXVkIP9o4C
xMvpDJQNyi/5tdbBAOT0FqrkH7Unb0cCI6t+0uGfhihPO29TVPcoYbyt53WrkoW7Q+Y3HC3zyUnk
9IZ7QT4FVQjj2y9KD3cvlUC5hnK+lU1kCUMNmQJkVY+oVYpMNqVFMurAhKmDdA1h7GtNppwUeHpN
wPWBHyzVYHQhTe9Ud+dOA+l92oSvLATtnNFq/Eyukzw5OhdSFslE63QzcCEnKaCzyGr5tWKIKmUn
EpAZqXbyBZpGGvgICpHqBeBuGN+HS7mB3zRskN6hKSoM5Yb8qs8VX3B6r6ULuL45+gJs8xFWuFSg
WOzJyL7gGrNF4SuDSvtAMGDPVbWbA2GgUE9eEg4pqdbJv3TBbqz/oXkM77Z+C8MCNfjxb/g2qZd9
EdXHFTTx67bcVaAN0vX4ggLKezOm3ABkQCmTGvh8jeD6Yzup3lZuTPsR7j0RXR7TWcm9Xf6oCgHs
ADB+U2cZbVHuEcu/l+hkO32QW7599wq4gJBNm4aUZY5PtObo6UkbbrL/yprij1RNqTQC2R1U2sPH
5gIIh6ha71SgTjxQe9/yTBQ56vpkon3QJ2vgLiQ1RWacsjJouw6KkK0uYgprj2YukfyuXS4FIIri
MDwDcp4Uc3+YYeheOUmtHLn37YgSuElLvaMjStOQvfDFh8hsgzJTkEUvykSmJKHOG2Psoste/FIQ
eBSY6HVWLEhQ38WFnJGa0IcI/toGHC2jkzHElYZNUkK6eLCWWC9UntlglAuaYvNO16TXj5Ngwoup
ErGISdP59fndBqq0uvWbAT0YMGoMc1vgmgZ4+QRPCVliKvQQLdrthXV8u+N8b1EgRJWr+M26gP4w
XJ5yKcUZhi2dH4sNoKDMvy6pDNxNSkXon/rU8PltYXqgVWgk+6nuXxMqwR2YXfKIzYIi0wvhDOWx
Pr5XquJkiOmlgbRn7lhpaDQQiDiXdd3t7/iOCTd1BUlTenQg4iMxFxkRDmgI6oBgd/o/M/9KWcuv
2REgwHuyBv+oXBNqDYB0ytEPVouSNJyr/ouH46lRfq9WJPUzf+jpzAT3KF+YtEDmXhUkTeXtA10V
6hSZbz4alyYT12ImZ/vCRP/ZcNU8hhs6Sf/SfE6SG/F1VgRzPqKm2NPZM42OBPE72noAoVLaf2T6
J2jwEOcwhNLKHHtHwDgk74CBlvQSpEcRpbCbHBcEq8r8fl2yljJXX4CsUk5iNF8OZT7A03F+7qS4
prwYPFrQRQqdK1ZUNsw+YjiwGaKTEvVHJtMfCaJPSMYfyHWxAfpAHfa6lDqI3+m5l87pnEX7yL+o
aoDf8qniASwpmcMztwaoAYV/5WTyqC0C+Kk6By3LeQHglfnqUP/bV7hoxrK6fafjFY8OrfMopova
61EFhrsiy0wdDiYsLLFMWeshn3QHTjYJzckapQoK/3Te25vQJ5FR48ShaOMz1VHuNztqDcNuPAAt
u/mXGs34lBsTHVhCpq0Bi0lxWQpGY5dn7LFvxyIxxlvaCvOad79/Kqd29F01NLIBLRO2WCc2J8MG
Oo9VKKP6EtBABCNLBFfEPPH4+oNgRgv66n1bCfCzj6pS3S5Zo9mkFQziJgVONP/UN7DEo90tYWq4
GBAdlHvvQFjb20qbAelmqqnyUDcFmctjiV3ILoaG1C7gE4ArgVsAoFMxN6zagcYdcnxn+C+iIRcI
WHXfLids/hFisjTsElrnFMfI9HGCAj4VuoQdlVJEX7FVB7GS86W8auQtEBdpHI/TqE+juluCPcNd
puvoGtPALTLwAtI+2ikMAvRDDMCHNMQYgJ+GaiDsDpuD4/NMXXRgtd+w9w7eSh2NscfAwMuEin5X
BdSXGT3gWhzSckyNnmI9eBD6aRWcQUwCRWQ2P1YWQD2Heq1SusIJcp5aIirUNBCioIfitFheBoaO
ojU0bsCngtcnIEYY3ryi9C+mCLhqNQIe9YrVfUN9jD0M3XXKTQAUocsX9iLVuBcnvbvHERqCAqnU
khwDAaImDBabC5fleANL4TwoAeG56S4OyOi+AyhNAw7Kc1grkhVEutQpc0hCEV/BD+RD1Cjh9Yh+
EEEfsFWShlJAazwQ/BRyGY7WmNYJ1e4HVVZu1ASnEV7r6YVGNmSoKNWhq058dAa0Cqkgo4aOVDSU
HHrXdCE7nzX5xo2tghednPUIogAdMyDrDbQIpAlbAOAI2CjWnnUCxuqWRZw8sKcZOpBOWCMBuYKy
Tn4GcKvqcGP0dgTATv8AEGGdCPrMUBzdDmxrqXUFlRV4OGPMPp7yQpDJdKpG52PsFeU3e6OhSsRZ
hstJ8Z5nuYnGX0BGaJzucAHN8BgfHA/I3IAxQHHUaJiDenpygggmM/3ugVpTu0fLzMEXedBP7Y7s
VzzUEb4R2LcxydgPCJnlJoFLAcXczDhU2Sk5pXTgTNykQlO8mM/maHkVcUtFCmoIGQ3Z7YYpxc5r
EWMceF5wWLJ2YPaHfA7EAXOU02yHScXBrOB6hHIzgynQlMmYjD0ZDVAOxhSXDFwVoMEr4ibAewQG
SaHUS/K7mYsqM4geJDH4WkfUHmuDYmjEbNyyfzSIg1UFMAEbxTHFqBsgJvnEOqN0Q6P7z22J04Xp
ZJmATe7E2rQgbzGwzN69/tBU0cynzEvVm2c1vXeJSqjLo7MhqF+yWV6fwb+DguLmQXKMP623AP5n
9JfLB/+IoD9eSjNjazLotNACxiB1NDCjIEg0gFQzqLAHgglQ3vF5dNCyecL48gIOdvBJeF06tVEB
6TZIDB6qNRBqNne1pkKrnwmt5M6DToaVhdY2PH14bABnt/Cu78TfPXQl6KAUhIRPOcOj4huD84c7
BoRP4YtjhaSoYV2fW/i8cAIRdIZuicmTFhVoDfLdYAQ/sgy8ivpF8dvJNmNVzlkZOikPLOmvLhoV
MnzxO3n+vcnGwk+LcvIrEpppLl4QXRMEx8UB5nklLLyHZjL80WksQlaCygS3QXyIUwUaHkwuXEha
D5Mhx2xPj4k+zXFFBRgGYB+4bzYkK5TgggfX1BCiWtd5A5kJ3PvONevVRNvJoiGVk05w9YWWJ8Vt
jLTgqhDuFr565uOY297AcQ8gsmgPkMYO65JPAEeAU4hPC4sRTQTK20/yStwbRwxRrhT3ChBueokK
luaRzoOX8ySLOHYK9UorD2p7kGOQzuYr/ENDDeHdDR1NhqnG7C5qAAvxpa2vNMP8zB6NT6sHpTuU
cyDek/Z8Cu0xJBKoFYNDYsJUDf0RnF6Yw58mGg+k7EggoexDl15RfRs2VNBBmbOKn0fROo61WD58
jBykPOaPPQYUA3zfAF6FB8Sy1VNCNTgsKefIxKtNCqDA1Piw7o/HK9ZMYqNOR6RZGwtxCzpg8OSC
qY5UIBIJIT2/RHP5FGVToYOA38bpBSZXhPN9wO0gFi5/ov43dbqrXxw9OAQFQqdGJN8jFj9iDyA+
8mWlhu39VNXBGwZSHUCcEhRL2ZNJzbEK8e8mHh9NDb++BFygvQR8IGxOmOJQV9O7YL7DK8fVkvUI
6rlhYiiQ76DjEWRataIIMLZgKsLOAlQLOfzyd3/4rI7iGwUEiK4U2FCEs8V6ZV3XgMOsMWROdgGj
qjkPzYEtTMlYT716ROqv+UwS0gW8EEKUDFsJ7PIkUDl3cMdJdCAu8cvG5fMIKeQd56Y5LBGQhYRO
2mYs+tLwLoH90hKOsaGZMRuFGrJTcN+1547oNDUiPQtgoqK9DEwK9wYlb6FKC+majc0I8qzlL7MG
gPTDv38lwJjYJQzbe9iM4S2g6GFOIX/mE4yW/RqWQCtZt3hVvTozMNNEoIwx3AwYvaRpkBYhMuAM
ox/cPeLYZlKBjPAWokFCQQ6Ttmxsbg0uFG/DXuDXv/GNvOJbsN8cME1CNaUKO/KzRAoAAG0d6iBn
s2CSt1tWlwAMjJxSPa0nnEdJo/lAZfOgk9FzAqZh0nocjmpl/8PCSAucMdhGd+3A2cFZAydTkE0B
D3syMDSBoAsYDtYUNgFGLMxcqsXVBr2nz3qGLAroMeZk5ywB8QTMD9Y0cgiQaKDzMnD3/cSETI1E
JWBtxK1gmyFGxeIFu0A6ihD8NVmyO5s/I76sUQDqmIQPhwj2Cv5edgnyty+cRIJ+XNGRIHNfuhng
HO3n/xOYG7wcPci8qMGgyICdRqgfWCIFRABiLXnYkY3EJFqPpGiMCQIx2z2Zm+C4uf0cNwj6u0Z4
pjjnpn7z/RjcW+cMV/tq2B1lwMF+mmxuZwxIZ+y8M3ta/3uUbg5gdXALajfzckpZDJIMf3Bkvgvd
KfklgJhvjYwSieSSusZV/Lv1nhEG23tMkSde0k+dXAuJM9Jq/AVeBjRWX/PO/jf9ev3q0/eCWOjt
05iSsIoTg6IgXblau0ljspn12wULU/eOmbH4RBGtzVBQcREdUjvnYSBn4o11zx9965k9zsOX7pD2
JIEQacgl4CXqEMVIb2qyl5JmWqs7IMDBjTLHmIrn1YOsTDHi+JXzbDdH++pmmvhe+7ruuxVgOSwq
1VZ6d1NpVE93egk9/4D2IGKDjkJZixQKa0UzLCYbqDLzx/aEGImqEdl+j/3hEXazGLGL4zTE2YXb
SkkiJQ0h0PAAiIYIJ1P4VPixmHnsB1tqh/cFMLv1Jx/n77oEeqnFuBmgmK8A4kDVQjXC96CxNI2S
I6wncQQNiTliK83HynMh/MWjaL0n7bEoiOBg0ARnXp9zio+TEUc9h1EdAP5jU3NClaw7SODY5R4C
Kl3G3YtxAAaEziu7e4Q1A1RANbFB3h0j4EKYp0t8etuUv6xXWV5JHBFDgsycIdF9cXNHp8N0e7qE
sEZwUSqbWcYQ69cvcbiy1g2ht8P2mwAsfQv1GaChuHCc9bUNfQIBA1qQHvs/ogztuixeMR4fTrZO
uxJcUyqVRxucIe498Qu5ssuEUyC60omImKp2zNx/V2iEK3PSJDWZHPBPDc0oOFdhda8IBnD9AUqS
bhhGLC557PUgDQWcsy0d4LsSelYqujGv2KgjwhPmh2kj0sEtfCOBADmcXk6c38OG2cN6jLNMMPc4
+TnU9DPgMMwExgrQK9w4fGGOJI6hN0QMGsWRI8R0pmtadXFIQZx/9KI3I0HCoJy4Mj4drt5RCYT8
L0BJUt+cKtDnh/5fJ9p9/+Z9iLZU1cQamTFkLTCCH8Y/reXpB8kZMvy71CGr0mD5Dj7QOhah8YqF
246MAgj4ywe9zQmc5EF//ao6D6+oMQ4sF96JEAQm53ah5aTbGRHiFRX7p8ezEgdaRQch1ur4t/gd
n9E2QGb8/nAfd48lVmlbUJJFihNtayiTp0KWnE2AXJT9oMucOGD2nChkPycn1SRsp/8rqrh0fnFQ
JWRfaa8AkQVMHO8CNkdX0fZLvSNA7g4ISoLl5Mwqvdcl6cvd+I1jJzQL4QI8zeB6w9sIJjcX2US6
ihiypdcxuFXlFaQQNksYliPiw/1V9xgyjiDOf4HfrUKpCxGj6tJp2+HeQX9gu9Eyl6UI104Nofrd
wZvSqlKy+Uq8gIfEqbAkZhQ/NT2yfOCWr3hXBCS8nK9EdBAQcfzk8ptgGMcfp5HEKNDf9D0Fd55i
Zlht7DeE19gKpK5B7DGr2SXS05AAizOc/Xn5xRuloTqzSw92G4BjU5vi8CjqEOf/DiBYVkOcF/Fa
IFSSg2A7WiS4WehCoC1y1WYsPUwVPyk5QWpPAeIoXNMAXYhbH7weogMc/iI+A0tWdu80DuvP93Rq
dgGnN/l3Vio+lpkRE7hPOhLTPxUf5jwudfQxWCRWQ1f0d4QRQq7o1c410xu9xT55g+2k4S5RMNmH
ySAyWPjDoL1Jw4JG5Bt+K85/BOHo5lO4bRaoZM3gsfi44DjIQpOE3nEv0ciAB1J5Rx0yRqxYJgnm
ISol2SRGDOoFl+SVRWKDkhbiSQDIU5+dD/IPN4/NYfsIfxGfgnMY7x/9KGrrYjeGuFoMJn4KKHSs
Lg8OWF9wtQnVJrFCbrMHxiFU1xhjRomE+zB8sRP5pp7E3CQxFUEFl+VSOOxELNywGF2yuE2MvcB2
MyAsNxy5hmRgH44BnMP+8JhJZkX4A8UfrqcgrEAw4ZtGACkrVIQEcch5XRG5OLRXF1m1nBaeEx8c
NzhGhPrxDEavEIeugjCBAnbPuetimLunz9p/TPzyj+4nw3qUucQJzR+eJk4MT8zngsyTPr2TaLoG
gtKIAJGqtPdl8bBfsQWGUAfEL0ek7Q77CFQcfXlkHz1rpcQB8mTcU9O+XNA1ZXTowgbcn+yP26ku
msi95ObNFInoRfexBRml5JDVJlU+/I7h7ZHHM/Xv981VR4GSsUMdPDlJ9tGaQY36vudfl2PIRp6A
1kJHDguAkjYN3/UYrAhG4lrCoOAe7QJwSClKFlIeUjYdBq8zUArH2U6enPpIl/JD0GcG/lTAe7k7
OQOdx6cSOnGjhWI3ADiJeyeipRk2CP+NB8tBpj3+xjd2C5KnviJjvvg940DZrUdXW8G1C/Fc6HLP
s3NPKEpx0wzLZIIkC9nRZUlLUhDC4BzQKcVPmVBZUd3xKECKBtVWvB3p5leKPTQRH4RHRK2KB+JC
GXgNChpooldQ1Lgf92IG5pXDU2jsaHnzH1H3sdy4lmwB9IsYQU9wKtECBI0oSiVNGFKVLkHv7de/
ddSDF91RVVcWOCbNzp07nyqF7tcjapSz9k0RgNBeXd7Trj+aQqr1MEijHlvFYpi9sNk0KhMHyRmU
ZIpibeqqlG5K7cMmSJUJaUl8k9053Zp0FLn8u+GNZGn2L/UfH7uWmqy6HEHCWLl1Rc3YRr26LtO/
RMx5dyp59P4utxDmZ4qV+jEPzzN8TwGdDLXS4SDkRIVd4s2u/wom/QojtkNGPh/U35+EtCTLRc/H
Msk/Puf66FV+DDWbBW9AeT5K9HEI5AXiQIdy9Mn4Llsi5IhFoPzumJUrTfLWtvKhB+vyvCp0g1vI
d2YXLaRP1ZwyUgO9eKoLXP52R/py3lRNHushOCR7jFw4z+kyyd2qQutHCxtyemrSawc5/HBvy7+u
oCcX/2Gp7gwR0cLhVxdnejWCTmZICE6d6z8LXMGdyzds3frY8IbmX+ADw7Dj+R+R/Cqwu8+YeC3l
cvKfK50HhNQM5/yRinjMVT2sFX8GkHG08j118JCG/t0PVrNBOGMk4f3mItnd52oGrWtZO3dncWoB
Sa6nzv7Y2BQ6bq50pUaTSb3c2Pht+3BqaWtDs1pEDVXYe71tp9QvWZR8Fi719BwfX/evjqJPQJUO
jlIpdv4FwrZzFzUc1HvWPDwgCL+hsRyg7oWZg2bla0pW69Y4zZ8jWtCb5qnQzXQmn3tVVKS9vtV/
679XfVjR05zAM7C4fusIG5yZar6R1+uskie5wku9P5vFfi81dDD4T9YLglCGYEH6df993T4FEOGV
qHSdWrmNoe6c5Vpxppc/vd710WAzUcDeNmn9udW2gnVBpc1n+qlai3pj547NGwEYOcdh5UrtfakR
DvK26UTbdHcPcjJFMso1RRdsm7OF1c9AnB4sSNuAAZpOKNgw/PtkNWuViu1y1KmRzLxpYOscXN5K
81SKj7U5nd6Y4a7/t2S6T/hRt7nxAGY5thXx6ts2v2AXHBFJHwRFfHX8tbpuBc0vN7ngiXLs1fCE
2bHRJiS5l09ZLUmoybzs183mrzveERKzt7zck0k06g+zMNLm+k+cnmGhYc6rhMzbl1LbdAdW1plw
ySzA4fqC8FR17ELnYyM/G2b3xgE72CPCZkxdaGenCTsAOeMg5dDgAnMwUPZ4FyVeYjUhFgnQIgiI
7Ee1IcmlgqUX1Yv51QSluQHTYAii+d555yJEgZncwqIX1dGRssvPu98n4ixm88a03qYMVly3Kl/B
eCFG6sVRI5i3rbttRSBh/ov0tFJXe2aOZeDjrD/om3l6KdD6NjSIZseaKFszbALZ0zwWFxlNB3MT
6QbMLesGKa8X0JPfUmXID8/V9fMtCmt/2j9zLiZvTOtGLVhd3pEtwlCAUdCBEyBT8HJR3NxD739v
JCMqzTvOMz2w2vz3+tny85qmKqmKJ4rZR20z5QXNX8czPDP4jeZc5IOnDo9ONe5Ybbq+LL5TXsyP
CxuVjMb//nRK52YqVZ5E07b4fAiaqxU3o9Qq15TG9FDpTiC4bXAPlC3fkK4IRPh/IUZp4utDeF8K
S0SRfNf1Op4lT3eTLwjfLhKgMLa5NELAT+rXAaL3Id/cdgOSYb5P9LRxhc4dqw4AtCQG/z1uXT/3
hLNvVtGhKSHMV8IXOH8kQFhOPweGWfsSyjioDjKTI78+vgrzq4/Wstp0iTm+3arLd+l2tiSOhcPj
iN2Q/Qk+DcP6xRQjd5DRWWjCE1pmpZbYVnBDNe2RisUuWfdw+AphleBx3yoSCbpK5YxiPVa6i1Iy
F7ftOqViou3Qe4mNhWgFGZjeLwkdj2OjLU8hSiy/Vp+tWOPROp5CvMK6yF6m65Z7uP57eDEew31d
PGJnomi6x4+YR6AgEoMP7WPd3VBv1kQLj0zIv1erJhwMEo30+2jbxGq1bfBlDRzd2M8+5e9uq4DD
KpukWKmMa1J73/abJlXNPefjstd7Vf/yMwzTC05VKVUcbNI1BOw+KOc5UX+oNx6puMX9AmeIE+UF
bqSAmEyeeLe+60EyFR12ZmcNjskh/yfAb7dOvtrWkwcThL0pEeRvGmPDFpxGdvOy61HgWra2s15U
/lIJEo3bCGSto2TfXgnvYZTq0RD+wF7Qj33tHCS3hEpkzsqEaOPrt/Vf1Eg/tHzSgpwoZsrMb0o8
NeyWNqBWuK6iAczdxJXs50DQRcWK2ERv3xMWehvytHW6VkSwApiqJzkKY+Roj4BTEdaBjPcRnLuq
X5NVUq+r9I8yaGkYPeIKnCPxILIloEgG73hS1pSzORCQRoLHl4CxKJcpMkn9z1QkPu2HXMrNR80i
oIwQUU1rxcSaMn2Mh5QNZjddtOwOnppcl/qnDHjRqmyT2ZBVm/81DFLGWQkAg3MIttFXDPa3R8Z1
ElAU5s/PTXejsH++tzKR0i/mRyY8t+zCHg0kqK+b64yQRb67TAtq/QrxKUBQQnz854cE/LD27urN
DQPdUVpAa3oCLrUCV2xjyJ4mnI64dJhr1+MzLx0AruWf3aiq6Z5YaEKavFtsVdo64J/rTdkLWfZq
Q0wXvtBNBkVJrXjOqMOkKEIBnTWnbeItJhzGahu+5WsAmvT6cw0u/i5Nqplxz9CGAe2/ypPBMrk1
NkKnjz6JDIoa3l5scQ1p06IzN/rm3iqNtP/2BGzzP1arnDABS1L5t1TJq3aPVx1GkBqTAaNfBuRA
PDUJhCCpJyTkMV1WPtI/GFr4jYTUGdc1qbgji7Nd+FvmnQXZxzqGun3VLwdaoSgtEk4ZgyC3+OG3
CpRCAnIYmiWp5gFb5qFXrF7DXpNeCqUlWawy1/XpqIFj0yoIkPJN9pExPVdCuFPNeoLOyu2pxAVC
zupwzrZPCaCn97dieaKosbl9WEBZNGy89BN1pnp4vuqxUxlEDypdxuq2bLPG90q3+q5lXyFPMUrB
gwURJXGOUWT+r8zR9q9K7dqXiwSxChn+rFvLgiCuG0MuUtQhGlyD/ynMV0aO1/qq8CXOYdAA4b5K
NLrHE1RAqjbdmiBfDUynCqWOc2pVfvKUNYDnGs//HmJhouxlfWuVvsA6QlvH2qlHaM0wQ2WFPRaA
lRTR8BHOBo4013hpu9EGL/QpEtS/SveO6cvEO5nOXSAvWVI3z5Wsl1o8gsktr9o8QuHlFmKl4z/j
dLlZpYFimy/m/kNmLFyVWlDIuTwH2xu9lKdtp92ddDhYz2L8kK1iS++CtWV2nVdGw0GgukqsRBOl
L4Q/VVuBdPdoepFLtVWQi5ncavLJo8k/+/3eJwLBQQVWbVdeEH+ctqUvhjZtpc2Hhru5nbUL2fNB
p9DqOZcecRlVrvQV4aaWG5cYuB3zrfQ/HUsIUsAvsiBzLFy2kHxgBjq3UyL2abjUZE/9WrG90s66
3uFCRZfu3o00vcqEoBiNmLGo0kxsiDPvp1crtz83o3onFy/lHiXxzEkquguhTbEXiq6dTb9ah+A/
WyTiIx6yqPnGb/ZQSsG7kUk9Mi0JgRTPlxS6YrPa4R93J1e43VleBb/YkAy2S4BcdHYplpxCgidb
8jWWpFTBaehmJjAUG1eKNiv4w9PmTb1Mvn8chsxCFEiE+++kOm0DSuFsp5YXL+wooWjifzZYSqy+
ftpOlukU1zIQogUNoEQpmlvCGSkHqnafcw3RSsBT7m6jaLltXx094azDU1KM5ZmnIWywnJBPMYsd
OK0ScMx2oMoPlGb9QWVQXN/h2rpTVnOZbzEo82pTrnWIGvv1p0wTdLGRN/Pwinj570cGI4gdBvVw
tk3R9pKlJrPU9jjfm7wu8BA0qgUt/17aAh7jWoq92Xj5NjNp7Wn+VYcadBcMFnUftJZvBrVaTTkL
YJwqAbIRvNj9IM2Ih/GAWysiAhKhaC6OeRQDxcDPvX4+cDuU7WBondnhuWczbz+dte01NBALOc2O
NeIpeAat0AMfU5NiSE7KgZgOjEcYBKfLE/LD8A0vBaN4JHfEU+PCm2BMDhX+y7G7vPlj8aI9mwnv
3TUjvi1eor/rV3ziVX9xbDHNq1bW35pgNLjl060ZQ+se0+C07d42neWk3m9XuyVjiDb7511+cO8d
TRtJ/HCjtE6r7vk0EvuF59iw+xhQcbVjvfOKog9V064yMQR9X+HdwjgPnan1ZyrlLvjL3Hg1aE1W
SA9u9WtwDB98oKZLenWxz8yG554X6y/kUUjZiK86cHW7nLHU84o8mi47gptFR9dkocNqFQ1eyRqL
fm308eunc2lu5NazEvXYp9XP+/L/m+9cyReNO6k15sPgcBEZirDqzpps7oAZPQTt5rANyz/nrvMP
PQmehRaYhuORM53vYTM+3sIVCvdOrum+y/qqnqXsMdnjT3D37NouK6m1JIr9zYsf9cokVs/P5T8H
Ul4ni21ddUS/Lwbr0X60GBSSfRgd9RYeyy8VKe76UsCt/roMRtAh32s4RjHMTh4isn8ZWmJCFdbV
Il38VNCT6F7rcal2sqTa4UqM0YGa9bOXrB+N84PSS64fKHfp7q3w0FBr4Uak6773RmsXe8IOPO3a
1ry1TR8aaARKq5oI0MznHe1iCualxuPzkYowsNEWKf08R+V5D5dQlE2LFDX5p/aje/1aUMd+zYbz
fn18zbfXmrdUWGOKor2tBq5rJS51b2ilH9VtTMlqfg804kBamdQ+ztuO0swtxreaThMMouoLpbe0
iLv2U+3vafiOKYgY5JruJtQeaaipfy8HMyD/j2IPgtNqlE9Wo8uty4Iul62oo0YCqyZQwmQaBTlB
lotvWdAZMK6qeGxL1X59c/0nqK5Tn8n7JnSXlmY9DvXtMmLv7l2Yn13eglKzWqM6oBu06l+79X1v
K++Cw84SHVi5eNphBId5AHtnpxqdlrv3PyuTVKKOQK3qSC1fHUuoyttUTtNf7JLlazSW0C5Cwl8f
ZpduYTjrP3rX/pURkoqNyuk6qQ1JGyazMU2d0vCYZCOqE97eoK+wT2jyNxOvYETgHUTznnaRl3ol
jYZYgh3MjLQ2Ehsap44NfA+Kwby4CUVhGGEu/BXPxuWXrJePbNysX345LbRT5DqlwfZt3vcEL9MX
S0wq5xb1Avd52ax9sMc401TWh7OxcHMQ9c+1p8owoysns/C28wEG9Gj7des9OOjB+f50jc9xud7I
9bwgcFpp+nXdX/dvvd1w3Tmns88dDcbxdvTobfs7Ue7+OUI6js8FpTaFymdyWaM5lSbKwL+jrMrp
chtX/s238fWQzOYD0kRBp/plmrXoWK8fjfwxOV2CKho6nxHW6VnFF3HCtDjazL/MD1SobET19zP/
jVCHsDjtR31l3HPSqQ+r537hPMiv04eS0SZVQpWMzbT5gfNQLZX1UNWZ8h8aNo4iizE4pYc0GHd6
XOiJHPV2LOvcR2GguUsZFxMFQF6GoEDWNfn3r0IYP7dXoO+oERWrbb9lG8WYLCiWg80IV6zaITvB
tHQk9OXE2SXFVA01puo3EepKINiQGaNZWJg45gfIMJJwHDLPbdd0muVgOb5uuz5VTOa1Nout8Iic
Ze4Bewc1Vu2Mt+NIJiRtixV8EG8UeQ6r5FAKGSGzJ/r7zuhKKFxHlCfRTD2A/qh9h8ALkZOUk1c4
PtxHvpgXiLwqgEFGqeIHmVBdVI0U1PnTYAO9NeZdTSW7VeGtd6121gMrYVjBROtCqtrO8vz+iHv3
knJ2Cu+Gq1c7M9eg/F0kSimtVNAiDY7Rl0ek5Db3TW8eGGmfxe9iqG+d3PZ8qL2aNjhajaz7dlxN
pNDLARaA4j0C966nc6KUIBWtB9hA+VoseBaX81zHKEa1OY6f2SACkUFAssx6eOJk3zoOJBK2g721
cqxFuIs5WpTB12HLIOqNyoE2KFKQ2TDfBg0G061GUh/lED9g2y1OREYATj05PgpVqsJzmpOXFOqz
mcf7wRJp4J1HvVDUIY6UR6/sbF04bwSGH3i/b2puxXflI/m+IkBYi5oXc/ZO5v+RF4oaAsmim36I
eUANVIa95HubfmRGqPa2R7wQmcaWDpe8HISgLxotPL/zfUgvBmes1KGfwgMuxzI82ftG9TBdTcww
cfC3FQ1eFCJCRrT+KKRhnuV8GKY7Xt7kj02ItVxcBqmUfhzk38+znqqm2Od94SDpD6nqaakm8iVH
WrIjOl7LGj0UE1kzPY2ZhI/3CgJ/s8xMpepcYGztaLA0pfHr8LV9rXu1Yk9ieBIj/bub3lg3xHL5
Wvz7QE4Q0EcEWqhQhEtEtByykBvuW/r4zs9ePOzhtusYqxKGf/y99Pv4ZbBofULEoemHBbpS9cox
mNvVXknb/BPR7959fK2H06jjwXjrl1VfrBJi9pddX6AsCl30i4VG1p8Nl/VJvX3tZf3qcI/IpDw9
IiuVlPqrZP56Cy19y56nRN9zKlwqRSfn/tKPyGlMPUWIP/y6tJAeqU7UcTVFIvtddzOCcoTD9fhU
RQrxjNXzMGFyidUXnxRFhiGSEgyKB3i211PUOPd2/fXrnsOiU3cS7q33aZ4awTWhMfie4ZVve9vJ
+mdVi4t6iEwGHEXDmbl+l9iwQWCwBsRk3jP/N+vDBaI/h1IshAZ+9esdLdMMt45coq8avbbvpVuM
gQWFYofySZhDpIwyP9t3V2wXLxapfF1ILk8MkeRKpAXMJYprmkO1aSTBK0QyA/+BzUJsJsy5xxW+
iDwmlAhD5HMxwhxAQDNAb9Zbj5myy8/m1r2EQQwWcxfnZ29M7nr9CuUTZidS1rOeQ0pardX1O7f/
ydUSxQVtnblTr1jqAYiXuXR3lDTXOnWdd4X2THHyZG6nHaHoPf3RWqgXjwS6bsI99k+/JPvEfzom
oX2H7BZ6crmxM1Gmv5pwPLs0OEr2INA9oQbzzvovjB005FIKTbB08+YsnnvnU+fWth5SSTRdG10r
tjeFrrDYXCTFLT7IT8FGgowgcBad4N+Y1b9D8rFs+BR1KDqcDbS+/3Hc0E+YbzEt3B3YcOsq7GnP
+3c+h0m7KlCV+xOrJBfdS0fNqKOg29r/zYkaF4NiFxcsq4ov6Kr29kmdkRNZm/y5jHVP3SPq/PEu
2JJZuk8LyXxUSGajUv/m5pnjF7AP5cGuBD2kArSQu48/tdJzNpRbHd+itCjKCYpYiRii+hLaCcjO
U32lRm34UaEbHU3QJaM+qA425XbmM0KbsBUEuMn0cimv0tblK1uzYIjZG8yENV+RMwDHUGELy56O
WMjaMNe7/LkW45VmWvWjfOvWK/2pDza963/1wU3v59Dki24+zamfqWJ9PHq33vYre43S6qg6S6un
XjY8rhu7Q2O7jNeoduo7g3M8f3sM9tnzptA7tR6qEEk1rfciGWonp9Gj88gnBy12Jg2Y79c0Geyl
5EE2hYRKfDhMWao9pjKsfYjjK4oBkwth5E1XcD/tE82vDbVv7NLtd+Wj9FHu1xHienSFX1FV8Z1m
JKD7tY9cx4FDc1hM9knWq3fWxI7XMvb2OvHTrIJAj6iwz2ypEAvS6CQnGm1nIrBaZ6XZVFvQy3RU
GQixsl41vR6ea70SC9/Zv+d6Jn9TcSz2y1qD7g1/b8lqO+7F/qJXggsOcp3iC8n2ShipdOtVwqvk
evbyRK8dUDdVS+ktJuIonSNT77U1U7EvOKu4UelZ/w+JFxM6yOyTWry+T/sb3VgZU+EKQZLTzAzd
dxKMu4lpJVwPoitl6uACJW9j4d8W0HgWd4aIJzfUakcFETg82gfm/Wbk+IcgfNvNNIR9BAFm1057
x4C8qRgBvkbN2v/miN5hNhJTorw/AfFvRpOoZZqWWNtl9EPySTGBW6LF7e+aVcw1RO0dI9VA4+c6
kp6geqsYH+zSxqG/tUUewVwPysnx2OZMyx3j6ae4xTcJf14PFHQpiY7vZX49WL9be/6X1RLmic3h
4eFXDQGsfo7xTdKT5R/RG3YQzFcYMk1CEs4x7Ftih8lqLsATOqImBfV6POly4h0P2ZgSvusAFt2O
z2FUlpw39DSEdz0df2qFvfKnUA0b6zADSMrO5m2FwuUlQdLywxDn7tTB5+NSOVY93pe/13M9H1j5
pfaj1gfMFcJ0z6xNTxWadSH7cPkq6jyv7Z5IADye6T/oQRM2/8nA4gvVk1atMWM7ERUEIL17biC5
3hTTTd5Ywrlh3k935I1zE8hnFrqCg1JXDbMAt+yPkqunvR4b8nvl8NKjedWLfyaX1j3ekwDuxErk
0fzlOkdTHBRnbcpvZnRXp6bRNJdZ84a8umphrBRpE/nsa/U2zrI02qer/u6BdXkbz8XL1fpX8RRn
PlA1xXN2bt8OrXq6PTavM6Ka6aEQl1YKCM9n0k8oAOee8Ual2ehcGIJiqM6pNog0CutG9HefG+QL
Q07+9GKn2trNAr1cTcQQGtrT0rIUs1yboCT4RJN1rWNI1ptLjntk3vR/lOigMK7xx9rxJvd4uxiU
hBqaY78XpqhQiIUc01TuG+6ok3Fe7o7O3zJHdN/td+5DqvaSqzVNdtkauGNGDqPzUXy/DVeT4/du
Uvt3f5eN7991vX4sB1u+bjcpdWcDsy+kRkYs96OXCEFnLANc0aP3BCsMkaAWnemyetEydNLdxWys
U1dSx9FitJvcSJ6u0/mjFxp8oBADAp5Rr6y5MnZ3bjxjWZTjuir/7eJTMOqJgSQhr4FZs11GIHec
8s4ySvdSCleIDOzhK6LU/kjVkKEu7SDYroIhqJDoTP0ExU+REfl4V22/CfluPb4su7evc5g/de8p
+F4H+Lwyc2WTCacaaifAn213AUR41rjIU/LMZr6PNyNgnnqJgkQoOXnW9SCkQ/MOYehfp8Ovh9h8
Ow5CmmZ0VjriHNrmbvEjpEhlZiPgQ0G1KAS/kaXJbuaT0RLfD4Jwv8RDnxDzth8/wljSyo94M+sC
navvbnm6G+2hPstxvucqHF5gTzrow7RZrJ8IYANuGjASl89DrPRAQ64qc1BYVw72C/BLkffGosnR
bh6ruGHf3ULG0cnWLKTsVPvBRg5370r5VNViWZCfdZMyMhKslqcLNqacsDr0He8figwhvsLKgYUY
1azV9NaCfsFe9sP1X5d3VyMw7HsEz+xaiGZhRf6l/BLxSP6RFNKAyEwli0FU3uZ3yslK1L2R8Z3S
cBxQpkPaFZIro8Vjnf1ey8J6JVnlKtSgkYbwmeqKaad09tfyh7y6Be5ddR7kdgkYhEmlq061U+w9
UmUDtoya3V1WcOkrjATcTMKar+N9l5GVutKtwCVQeDyB1bb/ajOxzJWEZmv9YeqY74veHSBWKEoA
fGei2M9F2KjKCCot4gBhkXhvKHC5B437nd6cA80jGPQ2NQkjZ/IZtcpTWSF+rRgO5VmjY1veUewd
z82SLMPwlHah1GaGDdYWRsj3e7OPezcrtY//DrGsExIqpW1BtjFJ8tVm1SbtbVLwDwsYgUGgkVBa
ZqTWs5q945+f5h2c6FPxz36ANhmOl+RWvJ3sRjquZH6Fa6qXhMtQotKZF4pPY5r54+V4PcCblStj
i6Jnk9yFPJCjWBLLWPPEBqygPrv0kF8fMAQxxafdjSR8WNUSVbdbvhhmlYbdtbQTk3zFaZufk8yf
JThq8fzcshmfhGk/Nz/l7+0qE8zuJvvbf4Z47cf594veZHuubnwerEKiFqpVobCeZPdY6/kiZT23
aMOTy+TIlyF5wwTnynpBi7yrgHBpA01csALlBVvAfSJ+AgjU7NOAXpVa9Z8AWJeaHL8FHsx7pRGk
nKJJwPJWL7lrQ3aVJVJWdI/ltY3Ft5dT2srQM4LgEa1STSvh7KKgSVkG6jXXYObKk40Jx1M5esl6
WWRWoRYbbyLP10Cdhq7UFIXZLJBtN4ykcA9TaA6eskdz7Ae3RzuU7X/zw2qIaaxEgE12k6JgE3h1
AReadgbg8CCHFB3YZPisc5yOQL5ydQuYXGiVVTtbIcku3g4CKO6DY8+60Aqwb7Fu5R1LjLMBvQgI
/zoiM3xcy3TuRuip2x41Yyr/Zc19vVNU1N2/okVNKz844JdVvP+nfHma/dmzjLlYTQgacaz8qz0G
5VVrU2ntiqNLpbVe0pcqvV7OvUdTmwA1uR4fnas1NrthfZOUTi+0aUxxz5NADOVBtMmmph+YRvYg
4t0s+IKdIgEaVjfad0//3Sqt+wEa1JR3r6N2QSOYEABXVnvmVGNk8zGlOPE8PbQ2kt8D+5Bc0XsD
LUgrTij5RdZ2h3PNIV60SjRn/zaafR7PD8n9M47n+q+fpfdXnAoauEHOdF7NzZNkccrD7NDdHf9U
b5/ygnJx8MjddJi4IfRt5sfb02ZSXdXNXnq9kKVQ8AVNrdOa/n3IzBRiKzbea9sI+tP/7UqtjTCs
KC8vV4gknzplMvY16Nlus2ztCpfW6izul/4WS59l6uT6q8/kCRDfV5NspFP+czZYi4Tx6EtRTx2z
eDQVRrF4u0c5eb5q5z+FOUmjzaSsRZKQ88jFEoHIHvOhW23rSioQA8jcnq6PrQemGpn/CEGWYqUO
RThLZcdI4Q4X2xHechEzpI4AxGXKXpdKf0FhLXWx9a3fGIKTE8+DSlzK7/xnAOTDNbkHP/8/vD4+
jYIiyi6GfoFjwhgl00WSpbLTQnVs87LiDVYjvsJWsGwBboSBsHx1INHw0saqQhrM985yHRZ+O0SF
OKxjdZN7Ar84vZ0Vw6RGORPoAwY/3Faa2qBUnR7VpK4yvnu7FWP1MtWTRX/3daI0qz7a5SATAj+i
iAzrPVTcg/vIEgQluqe79nrDUzAcIea/tHmTMmtxiGe1NnTB3N0vAeriRRK/fd286Kqo573MuUwU
cInGgLmqvpswLG7UfnhRYCj2cE/JFa61sQdzk+ApPj5dtnv33uVm9631FFe8c3tTwJFPzV3VW//e
FR0mWC2CL1kDEs5qVHwnPyxf3JjrNR8szoO6Nj2I0PM+gSwsHLlG/bX4Uu4fix2puFaJd1RYRX75
4sEIHwXbl0K33pPJ3rfxrpBUFs2HcsJ8IBuVC4ZKgIxOCCsWdABuWXww4cZF2a/TjXFym2X/+q5f
+vYAgAt/QH6gckgnWz5ajsHXFo7XzWKTllRLQ8UjhIkhegzNjeIjlZ4Cakebyw+GGMy1eFkPYW4Z
LIIbJTPFKN57QYM2E1VgT7BcmjFi9L9AWGvVYBhhe4qBorDrR39McENenyV+CMTxmB8uXjC8eejY
0G6xt7DA0TY8ODALL+lK1AZyUvQVYDjhs8HlFitPSY/TWRWFgeBRWqrJfq9kqYau4ilD6g/iNGPx
t2lPuuLvgVwg7mPOgwU+DpSTY31EON4ObKhvFh2eYjgzmoj7iqOHPoZzgOwd9SpsSAoZdUSbh3Rh
QmFJ/xUMPZcANq2gQHwxUuqYZzJ8wiBIQr9jGmQEdsMREMuH/mz62Drp+rAFEf3WhKzwN3hhmiiX
FPfvV2WE9lUOlbnI+sTh7Mnq0+5mdUKfm09NKuuxtv+AqN4gacBwAC5b2Sl9nZlgljJ8UIE7OMGf
oJ+8UDnS8INlNfD0IXf/rd9JvRcx/buEdEORgl5Y3YR1/NRZq4gM1QbuWe2QKp2e6m9hcKz2TANs
zez9678qX4Wf2g/Wl6noqI0/l0/RNtsgsFB8Eayfg2/VoUYGSQmBqopaFo13w9jDNDepUy6Zlybh
0AEHfg+ewugJRFAKjYNPednQ/Z1hC1YvgN4XBpaO0gT5Z5eeJieggc+awRgeEsqGZ47zJ44v6z/V
BvMdBiOIn8rJrxVda3Xj5qUbCuWxygf0PTh6oqlKFkYgC7Cj3m5CqIlVhiXgxIPdJ/lvN2F1TXc/
fpShHLnwtSteHbykzJCqGMVAA/zK3WeoaAuJIOPJnBovNVphfUTqOyDY2/FBlvHbyPgQBqx8EYZC
LmwB67weWDv0sJsbo2nuFsIFXejPdvWXbSI8WJoKADkx6SxiRzXD2aBHO4RyaxlQuUNAOeCDlXUD
EA+VwwKLGHSwDJRrqNAGiMt1Z8dkbxyXci/JE55rvB7Pqu3DxIqwCTvLoAiyRNV653IOk+r3cnD7
WdsjDzvWoAwC4qImnJEwk06YWMfDC/g0ZnN5eogV90SNfjr9nXHudwaAnZINtmZD43FGC1QAmDod
3yEEbjYOtWVOug+U8isvIdcs2MhFuhyrGy9FciGPufzI15PDJLwvT0o3Q5AmSQXyAG4T17tsQ55P
pqFtvLP5AkJbf1ZvbxaarVNgMXlspYxyU7J7lrLhdsz/umA/075vSC2mD0r2mLJD4K2E2HL5RwYc
wC5lxDiEah4FYyiEhQLKJzG72hO96lTl8tf9LkZYJyPBGGIKPwD2CA8fckHeEyn09GwtYB30MXn9
0BcbDDH34RTCpxDM/Fje2hS7m1Vwtxx9BSldiC6lIYtMYlgxiztYTeZjEZTTxmQfsQstKqGZaR+I
MBY0iGzDtwdg3x4p+kVyj7isnOM1+lhySjEtWG8Ab0WXo/x1GFILO8oeFGUzCi67LQ2HptUI7Nmk
yK6bEIE1HPB8ocLvzaZCk9g6wLlZebp0pJpQbg0rvzTQdiZHlSMG/7y8tWDvdP4JASn7hPJ89B1C
cFZ914PH2DFiN+ZWDK2M57Db0z6JsVK5D0WxlOcu+i/STWBlhaSV5opzKTf69i0eRE+9Pi76J+ny
0ROLOy3xeBXLsvYBi7MLvx5GChEoPXJS2P5frEyYJa40yRLfqRxqZpi6yjBnNskTGYhjUjV+zvxk
Wh5Bt6ymyaBpvzcTrbY+UJcBHeDgL5TZ1AQpXGl/HfjjwJKwmy4oOjCg4N0KItMqGJR+7G0JxHLv
lnDX0bvxQlurfe80WYzccPPS2KZbx+lT+RsVJW8hLXFORzd1X4eA9y6G+dL+rs4/GN0lh+027hl/
FtQrM5QpXNRfoIRyaLE8TOzgRrpfTPhX/Atk8dDJcHD8gLdWm8Kf3oJOYHCMpEjZpw9DjCaamQr8
W2hBTNcV67o2ywOsNC6/RyRr+J1C0EsKNynjSiYEEkTDXnw2OBAwmGSUTRy/ENbymGFRBlpDw+Ce
n/qyf5iU6brQ4gq/IJ+cHz0Z0uigMouz+0tFxpCax8CHcxTvPs/jFRs5j/hwVcHubfO9+iQv5Adb
+9mAXNjMDKMY+OUVQrejLsmqTPMycQc3n6eb1XQZ9mAa7VgDFkF67r4yqxJplewfSLKOzO3YfMZr
uD5jGhxhIieonTCEY4bkzVEWQ68j9GO2DaxrPpR91NrzLADnc3FpIcPFRPQkIAWh4RZEvzyEQKtd
X/ug5Qiz0RtjO96vQ+w29iaPURkQL0bWpFdNMXIAWSGbuGqj7h0HuyVxAdcplMK1PmpHZsvgP2Ah
DufkerNd+ISmXLomdKC+QrU4SjStmRnuCCCUYhIU0NBX7dJX/Y0JC/8RymNQlCz/rNSk5Cguc/Mx
B+/dsj4p4pMac0qAmWzTCFDIZSQvF8xvWsWeNpqA/2Ew8VpDXQTHodLAXhJWax+MfuoUSi34kABx
Tvb7EpfnzVv/RrUk8TU6o16JcU/D55gbrKqS+G3Tugckbwdp3G64sv3em0k+3FmXIoiMgLkc4+AX
lZ1EroHwdIyXb+voefmVW5n5Pty83vCEPNY2qRca+//K2jfS87xbGqyuSanwlNfsEJfTarqodS+o
i/HqzwMFuPx9ji+19mNwHSk1zbtzEslFjVDxZaMa9+9ep8LVuG169XOXlpxy4yUwYa7nn8JpsEZX
VFLpK8Mca+rwz0EwTgsqJZBu/XX6Eog8hSYt0aLhxKXuZmLoOg0rIzp/3UEYBYjR3hAmHZNF4FgN
DO+q3WJiVwTDtmS+jkQf+woh0xdfRL6PHjYxZFrlm2dg+gvJsJUo0eeFm/deCH9/VblK7uP3DE3F
RFeKgh0yIaIZZzVwJWUZl5bZX+gIKAKHlCeRxoiiBICCXWmBSItkaJNewJ0oC4Vz+OqU5NQL46cJ
QL15b7SpWO/Eo11RtM6wvGV/m3+Z14CjfTJc0l9qOypJFVNZOgShlv/P4BGfr5CnN3w5s8RKutGC
1f37ApJg4MvD5LPmKt0XLMvD1Hve8/gM3A5hQbZ6c0+1tmvNdv8uE1oLgJ5LzZR6Jm0zwr+SEYtc
gGJjEZaqEEdw5hU7hxGsU9zzuR9XDACtqPAzUw7lQIs6TpG48AbACuWrYN2oOnJSoUwYLdPt+7LQ
XCfll0UO4vB0MjQ2qRAIzL1uEwODKxvIXhjyWH6pfNQ+1FhL2Jznoe1XH1RH1DIhReDblOkUA3LD
xY/tr3z4x0Qbvmh8sXyrb3tyCO8bILqH6UVEtPaTGfsLK6gs+xE/bR1yoFHmLhfELfeYHKefwu21
DPBW7AhZlEGt9zAYk838nQya6YTX0802RtWUNFmo4KtZ/boY3ti8u4uxdYroz7rDVc8BYRjno+ib
HNfq8/CzFl1zDr4uHB5KH/n36Wp0JrcWDCejvsj+80/vmH1evzkDcnNjkr8/M/p6ftEPukv1m7sG
d4k2GLjfOv1dZ1ArIByZdK+rbV0DL6w94MXXFn5UYOyWJmIxhJC//LVeCdL8of9PJVpEA/fqH6fd
2wzNGhu7ixaiJ3FDLBk60dP+WXs0+TkCl99BVw/0Y54rYY2xHMw+QOF+xXgqiscmPqlVK/VfmhTH
BhgH9VpzLwuQfuae/pPxSWnW41OlvyLnIftU3SmYR55LziYFfiNCRb3z/Z8lKSbSCDFx2IdDCsjl
rqm0yfDczP/RiLhEOxAwXV7QURPW7ePKORRtIDn+lJyP/QgoJQYmIUbCO99LjGg9yNDIce2S8s8Q
3H0g0LuK87ELBO/aSf3XYwpFeiTMM0x2spksLmm/CfSr1aeY/RHTCVietf7HBxFIyttoyPh1OHVS
IJNCKbml+9zrAeCE2KbSuh4DUwOwtMUmutw/snunNsfLFKJiAxGWQDX5jYPimj4h+XDfldmpkF3J
+ZE2Zeyi/uUq9at94JHWaKyOVgJMfMQfSnIhdwhnZwCrECiQMhAOqDoHBOyQctNV4cKnc6mrI4Tm
vDbw+x5fQ27XLy3Msi0eDU+0C4RlJRgguyT7pLNUx+ZUTKtse0IxGYuNKNZbHNNAAnuZCDZoHmj2
rPfu9975e9qXlO9mv5J41/XIeO5lFN+AMmn0rnmlnJRC9YzdsK7bXrmfw1Eqdcv9qWEfGTmTWJ5L
r5JoYAU58vn0Y4rh4h5DHt0CPVlk/RySgv97DVMTDBWU+IiUxElsM7O1HAvgd+p8QtsQd8lDZKCh
LKaWvPmMvl0Uig9MuP1LzuQn0pCR3AK56zcl1gf4AD1f2qIP3Fy36PFzGv0fSfe1ldgWRAH0ixiD
HF5PICsiYnphqK0kyZmv77nxtlcRDyfsUGFV1arK82ZQ7eTUmmefyp8iFeUiw9PikSw0T3+/Ly+/
h2QynA3t3/Vd6SEQMr7RJ5k3+wTYEhI3Q7bHVh/qkCiXuzYAs9KY2EPz+wvvHn0H46vHUpaQzt0u
AJzm2Dn6vBlsrDIAGZ+Bdp+ZVPx0z0DRsC+8RmCxawSHesePMSvSwbBp2K1DIgfrdyjI57WI7ADh
4HQqYlV5VWutWruk7cpS/B5iGF7eq8fOFdrjfShMPnSBvipUuOylu9ysY50cZw+FN3sWOZnMjeAm
jsp3Kya0siwsuG0gvnBo9mmY79JNu33riEc3nACRRjkq7tPcc0l6GmqnsExY3Ez3dWgaX3qgSEVU
sNxBL2qYQVTSnFmthxF2kVC8Ut4/cYYK32qXqyukMK3RHEFKMqt0Jo+jnpqvSbJ9lrs43qerSZqT
QJO7K75KHTp+zP9tZZsJfd1SEKbJ9l7k/vrOkhTeY/QvKaYVlHHSHZ+SihILVW35VvZ+Iynt3AWb
LStdxseKv33UuRpYZnCRUjKgq1JwL20kjaQPB4a+QEnNIDhiors8h9RPXOf4ozDp4YRbbRvVUsPy
xn7ooQMfLsWGEpDkacijCOYwV1cCmDnuwPVsX8Cq3L8WG5SyllgFY6JieTGWvLgMwHrWp7sZAGRl
YwCMODZ0mYM/SbWRz4GF8lbN+1vrnqdK3bEHj1vkAcRKPiHONneOIdOlPYUaRXggcEKsl5Wflfgq
5TIQuCiDrbZtEDXL8hglobMoF9n64kGxoCqI5qmFykK9VAfbs9I+ntNdgPxX9YqkzXth/sDLnevs
Mh3xeJKNaIakBZS/0uZsyb3kyoz3L8CTAvmvRpKooLb2d5xt93QlkPrLu80NIxaTCFk0yO6CcodA
tVGVco5oh/UQMWaIVEsalu/C+ctKEx1am+JTdgoOF8MnmZIUFxEB/k2t44MB5jlwtuYdT0+CHset
xYC1cCjfAl6nO5fhnm6N18AV3Ic1gHhr61He+XNsAbnM0EY9S6VzhfWNFY4sUQgtrReX4LU7yj66
K1+1050cnOCcui/dFjE43ZR3spUPesXeIqf6QgrQeuLKKmsK6WmARetKehJTFTnMqm5CoKPcUGYo
30QsS4FmW0hWgBDNaU+kbSt/wT3CXBiIwVCRT1W6yz+eFq0rIZCNMkuMo9YU+ntEBa9WtOmhjiV1
lHedTKtSvCfOCCf5HuNe/vCQOYIemKFIbFdYBq33W1JwMQixjvVI1Fo22XIDIyMKyCz+OrRICm2C
z8h9vKgWF1y1pznxs46aIepBZGUf3GOLOPhyIbdZdrqlTbgZSRnOvO9NUz4FaE1DNuWyA8JMvVZP
GQ/H/9o2YDtUPnFpyPNRks4vwpTANRLsm4QYI04lO0YjXlJ/2YcciSf6Hsa4fhpcEPYdOoKv3Fpx
VrbHmbZG2lhuoDta/obJ8WjUhs2AyojtTHiZNHV3ssoDVsCsok+koaLvW9xZ0/ZlaYzyMmBTsjPM
6viLdJT11MF44Mw8MXtWpWVJKaWBkOkREPQA4oWTXkrC0maaCJYyyxi74VUhQWNzS+KXoFHBYYBH
pcERzHZhJIZbQup4KQ359M/+D5n8gMdvQXh1VpxccWQF1Wq0S025V+LcZoW5dm6SL5JMNjhS2ioI
rLnCtxV9blGPwCBURX3PLqwgpXV75yyK6KGdhIu878Dy2DJ3aE2DV9MkJnaqBG4Z76bSHjQIOUTu
7AM4QPlOcnY5AK3sPFYVbEASd6ARDTn9KgvctcsKi68M97wDiYbogya4SsjvZZuG5OjADuzC0yah
IdOtz75kHYRtWEWizIyx8GthUzVtu2JmGcSerRacLfdvvoEABCn2vdmturXUVHdtRv4iOsFv4cYB
knA9sPQZFCB2JT+PwDPWXEjjYcOQIO6ewA6BH3vgqgn66Q6gRMBsJY4rO/AYgI5gfSmQRCepkEEP
Y2rDjhla4g4y1yROAJKsdU2Jbyk8PkdQrQmyAKQAIoTa7cRVMHJCTGrBTmhXcFrBo1VXrFpiDXyO
pX5iTHuRtpBA0FLNmG+ybj0j9okQzHAhghDSGkBrXawUxhM3hiSUsfYMtBYFyyDqpFBAxxiSO3+G
cVu6VDUUR35CgEf5erBnBSd3Ls5Mly4NNwL1KCYZIIkrg3mYy+wCt2XEGCNiAOBdBJuMm9yN784G
CUsOnjNLM16setgB6kRnuSNBWKjs2+bJYU17EYApotcCK0kLkE4dQF0guvsbYAqwGWVGZGuB04B/
htSMjXo8MlHg2mwGQB5tyAK8MYwQmwbUa/BW+WXyi7c0OX9D9A9FGc6B+CEA9bx3KluOFBrgWp2l
RnLM2vNyT3ZG4M1F6ohgBmXe8T4QoHElJFcrRvFw3AKthadN1qIUZne+lpSI8il0aS6WMQmV7tff
eACokWNJzb3mCuNvnPiXT+zTl8+1DNMkA6Ssq6HQHptwLH5syw+zd1BCYEoYuDMDotBsJq8FZUrb
GG0530rwoQsMCLlPGANGz5fTDz94AXtAIgjQfrmVYmjpCsIeUrHuN/9iYUMuFK7x6i7/ln1yWujb
hpFyBr7Gq6iYqzD7WqmOOz0fWKYzLVxqddEktm3o21Fo8lO4hlx0jNjUfu30BJv5u8cQ3OUl4JRY
1RdFKxl3eyARbthhqmYnpHumpSbr0v4jx3PJE2515P+QUYUj1Re4C9K2/TcSbdyOmPOq1b4p4j2H
btY8aY4g9AaOevkMbkInmDMv6BilcS7yn/xDO5UJoaOwpBNmNLdph8p43uNEssd4lqtFnyWEh3O/
eiQkfMT77h+tMZPuDNN011emRDTfNlaSZ4yFiqIxec1UZcQjeGbOuAsIgHhj/vSj5X2Q/uMWK2tC
1LDTkATbfeWHOXo/bojbRm3rcojknTmwfGq6PtdqoDL9h/T+rK+MT3HI5vdlHKWE1Tliz+IxmEjz
5PaaZ7k7epCAdWqIQxuEkVr/67d1vKqoMsJxgfzdcUaVB7wDpenGM9E3cfQ0e4dALEVjGaHBo9zs
BmSFXvaORZ/hoNoqWKmhKG30PFcON7Ff5VQSbJdbG3TSm8L+NKPX85ONIukKIXRl9Mxq8DTwAuZZ
WXkaWnsUp4E1PgTapU5kYnSSFOhYPcGpjrZuN6uTnb+h7TLonxtroWdfri71baQW5QC9241Wkn2s
Hi6AVvmXOb+3XBLt8j53c6TltWfNaj2D9DgXHxav/LA5xoGrtgTdw6+0cWSwxZB4OmMc6cZ5RINW
r1TSq0z3dDytF1bdYJgfWwd4fvndsCgMOelelDsrlulPye0xYlBUKWaPWU8WEV0Su/pC1xa1kmGK
WGA67AfiiFsvVg1FSqE+2isIW5VatBWpNa+PB+ZylDJLiDuPRDXPUjYmkD30dvGIP+XOqPZkL5LZ
Tqz+jKN1Vu8fBJ4nZyLZ9aQkfXf5BGfR4TZ64GEZWI+2+0VsmtYrBu9gOJIXk4kdC5sBdTjpb5+D
wJlEiViDkKjV2KIa6plmEIeosCKz3uj4sB6SSSS8bR9QesgMROvySQYf7zCES0Ryj1Z58Gv8XcAR
KHuHibhVO6bWhzh98HOmM51VLKOWOhsOAFgz+yl6bM1npJAmLgm7sX08kxHQRdygTObPthL/CVB5
2DYMux28ZoYf7nG3stWMsmVIGi4PPY27CReNGzy82xGJnmDqB0Fhoc5d5BfFZ81UkFdH10MSKGeC
DWYPmYd5HXC/0Y9d4mBc7Eq0cijuG/ARJMj+d7X99yzVj/c7r+qOzJmRxZcXNLuCUeNXsxymKOzD
YMNNB6IdfMRVzO1ukzezNLSmllOyataW6oWXGOSlIRU1pQ8kvh4D+vhenLO9Rbfq58Xn7NjzLicj
/9kvbYZK6Cbvib7xHZIStbxVsKWmQ6oGe4a+pu70UL4/PIyXsabjmeS4rtN/Yq5In2ILcf2+Soht
Hzl1JH0I2UiTLXbl613Kd3iPuNmjbcOLAnvnCYfqagDZXd5ZWPajFRnSe/PNEDGLr8zC7z+xZS8H
k+r++E6LWlrVZYts7dORbtmR84ZNa+IzreDy7N9DjvL3dYiKbiD2KAKvwOhK/8vcX8VULfWDWQpj
b5JtqpxqT8u3DBRlP72cvAZyeb0ZrrXH0YNiIHSgJTIJ5904MI2cz7eOXCJxPTNMfNok3mP2YxMO
Me/SMJAuIHDpe3pRo21fritD+WP7eOpt8++666nC3MsGhJUm81FfsOdQTsPzNUH7NhV7VVzapYZ4
A+vCyqElTyxjGiT1wHQIutaCgQhEPygUkG+5Twmwaw3XTgPbdfoFhlnfX6f9/eMs9OWiawnny+e8
phcdk879aLi9Wd5BO7d9/CYqFXKpFJFYpKodarVMuGL0B+mUymtGqQ5FgObl8LIdqMeZ76NTUSvi
rG6bKe9u86LWYhRrFUO3niIh4ix5jqzi993azX8Kwxora5U9/dcbK/3loA5p+/W3/buT1aLgh0Kc
dwjs850p1w0AfnjpzHTY0IfqiIimz2gxb6emIIntgNL8V7bwcP2+7S/qaiKG0qDhQeSHEEEIGAqP
DoEiwE5qHABq75/Ic39kXCZs/0v2KwQ4GFx7+b1Ast93S2YdJNl8oKuYUwV4G+wTt8uS6Xje8zfW
lonG0AzvvRFSFqYhfGxnvaDJWUroHogBoGsZfQX2QsnNqFeUfn2MH2L1hlX8DPflTbKv3QNo8am+
6Q8RVeJ1ekgauCkmEiIurUG+exocNDuz9K2U9nSdMCTkZ3+GtBoRCGJFPyB23RbZFim8Sq7SnN4E
OVTkXS6P20wzN2ucz33FASt9Wt8qubv8tS57tPa8fl/eLY9cNMVJ8TLT2M/o8yh/CV1eNnMwMLRU
EQStNa49lWZ7SER3U/jQBq180CVQh5SRdoIiL0wLxl72qnuXYqMxZ2d4WTM0pm/52tNZLg1Dhna7
HpvGFqN2QPfP/zQ1qY82DeZg9STBs9oGz5SGs5DFjgkRFSjCCbWQIE+Jj5N4+8hNaCMneJ114P21
zTB7+rl+A9nslYVWJjy3VXkrbvBEIIwK+IUeMHpDCDYDOemoqs9Yg0qNyfsV9SD5G0oUy5uGWyYb
dQUJiS2556u06YZgGZAwx8KYXRq1fwJms/WH1l1FrKvsuNynt1eoyjkr164gx6VbfM3dVx/0kcTf
G+nSUP7UZkd0ZXK82xbvBfwWpYb4X+nY0qbskh8q5tKoyQIZVfsQ8DF6z1hManF+llVXrgLno0Lp
/lIY8hRILl0YdioLASZMXsb6Gm19m/m9fz/OWsWQnUPV/G4eA4WlGw97o3GddbbYTDReU2EkH1RL
p2JrNno+XL/Qu9cQW+E0P5/e6Cs+H5YhL1CFVrs2HLMVBAlk+C29nIytwhW+IEqwK5ixeHnOaMxJ
zWp2iGwQDRifUBuAa+Vhk5fkNdhV3svHul6CC30vq+n1qBXQLPQ+K9TUBfep/+AAnU/JZgabv3Y3
tX6JNUE55R7H7P0r+FFfvun3r5RFC8wgXX+VKWOHmJ1XpHCFeRmcYibNYt6jESFd2lEeOlWjx0Ub
dwE2qMy4hrXSAJ8d9+lUbgh568MH9lcftJVYxjQBri/ZW6c3ewiAQC057UoJ4TFlQUkvccT5ZNW+
mlVPtAulah3agMKfKAW8jrXteTt4Dj4bpkFS36LF3YMUcrHqVwTdpRks64XTJ6ZBKUPzU11yB6JR
T1xxQcmRQInv0M8ppb1vzUiowvM3McUYnfUZV0YGICiuJ5cfBlDtOGAXnFISzuqY9alomL51H9Jd
7R+BVolAsA6WB/3l/RTwgAkk8LyjW0bJ/K1V1OydMmDiK3uxrBWJxMtvP3yCpgq92Eh14oWhy7Vi
utGAlHFoOEPheaGs8ZvHxTEj2GvHJgJ8al/yTeYo8CtsFMbZ/tXj07CphMo+OlBHsVk7L3/AhVNx
MjKMjCbSdQvDbJvyFIKmstAl6sFuyfhvxpcH5Y5Q66ZeXU199GmXnnqgO2eLlL0NFiFiWGpkHviI
Lvs7ZMQxZJk64SEDEq332WWLWLQlSXa4pgECp0UUvCM1gQ7Kv3DbRtM3L8E73JDhMs429XUN8Rrq
EkxlVVwZrGYxvX4v6odsclK6HsI9ymDvtu3flIkLSJx+yQsJIYsIjLFrUbGAEpSGqx6ewAA4gsTg
tlKChFsxmYdSonkAWmxmFg5fz59glQuaMPjjk4AIcrmkmw8s0VkwcCw5N0VNKq5pY/7OBNsMeFSJ
9++ls2WQJQlfGFkpF5h+28N0FYihKyXEosozMtC9nJVAm4ThPMVItUnajNLL0zWUfCC2LQwrH9LG
as+XQe15318Gnhi5HtNJt/opNjxZP+56EMlari5RTE79ZylXt0o0yVOuWZo1VDkXE+aCUbaWOPGS
6OsWE0P8YAP1gRFVCRGFZtNyVJKXCY5E8QXgQHPPUgSO0DjhqAZfh2+h4FqSzsP5bLfbvWaI7N5S
GjAoNVzj6PB5kF+s6US+rs63ff3OBgJ55fcy/NKhx9YJrnVNt+8w0TCffB6sfEjKANUnpnUUsh3a
2waX7lCIMRouEKKdGpnnz8eW/xr11jhq6WH++NR6jDQy1kdaA+eHKOpGGnprWxq12+3mKYonUXMZ
6wsZNxML4yc01R1Q49FPf7COvfoJLXEnoYN52m4OdJ8fNHU6mURCqcPhRbaSycpGgzbExrvDgQN1
YvTPm+G+ZWqnYYRwD3izORjM6+1BOLQ5aA7BlcyHWfrzA88L52oPbh/TI9rffSIe/Awd7U5+LhEa
yez1azN/kg8/5rlfPlcv8h7QaeLjBKIGYAv/n/FmcgYcyiZr8R8zpfu57hGTQXmT5iHGViP4CN2n
JmQ9EqrCKxL/wWQ2T/QPwN5paalOG/J+4Lc9KR9YbYlJnZCQkjcCOzxANTlxL1mmX3IBN48w/Gkh
Pb4DpTMe5Hq+87xL/D6YC0Cmty2CWTN/7VJIsLNeyJbmfvItSYB59MNclrhef1OLEfosCefIqVEa
yltdvieb87fux0NS6fI5G2bedNXSSejS0fuNFOzp/8S44LBwa77zL9mqqD1rUJgI3aTaInF++3r+
Zci2DcFpnQP1MVxOmv7ik7CK4JRIkfZnLFU86ibMIhj1MHJFJZ38C3BTtUCbJWz12SZue6e8JOR4
hyRDRJSzqID+YQTO+GKsHJrl+0xryzwrAf2jvMK33/fx6/H7BuHKuUPe0WO5ZEMcAZH1PoCm12Gg
x5E/cNEipcmzUzimUD4RC5hnkyGfWDyQRasL9YG6o4h4XuW6T+qKY7e+t625eyb2UG8CpJy1+jLl
xPkp2A+J/21D86vIuUwSTAzyStIqvpuoa5Kot1q74OhlnE14Ioh8au1t9CvzpMmFxbvmSZVvmj/F
rO9iCvw0s3bqSbOG1HKGwKhBwiYGMwQfcAyDo6AvOsRcdWmQ8w1Z4iu/7PuF7/FXCWhKQkqk/jq+
c4W+5WRCTMG1AaFWqUQyj49Y2LZ23EmYM8kmm6dZkN8Zlna8RU16aNT279t5GwPMnZnWh48x2Jm+
Lv7NHsuvu6fiUy64Gb/xXp5h8dwOXckVqFfSgjIYTU41bWF1Tk/cyV1nXRap1OauOe0BJS4UOVFp
RE/BOxbnNxO1b4YbA6uYTRaauX8BqPeCH4t6oIJTTLl9t8HAfrpEKVq9MPOjDNBTR4bfr8mZ+KI2
RDLADmddorSP0dJBgIuP+IlDdETrCv+c6zWxyHOg+MR47TtpisQUoX4gmbj1VUMPMqncL6W9ntMt
G0thzxlm1RBO01PqNGoFgsxRY4YMI1ZrqRAdT7pz4PrfTu8Wb6G5j8TvGxf74k3eaoYHVKTEAzH4
/j73wQrXLkp5Dy7pwAm/EKbT4E5zzUBan80HonefCaXsH8hUQAxbYE7IKOCATQuJkhBtDLK1xiWp
/OC2y+CR0zOAbX9UgRO6MGAvUWmHEjJTjb1TLsQq2/WlKywSTR5UB02a+BLRcFwUefLVT7gg6/bs
avcCnlZrsNW46tRiFOu+p1fsPJG5djz3Bfc4X9pna2jjOykD8mN5wVdZDaLafLDx+ftYeqERwbUl
IB4vQFhJqRm0EXTqRYAboa396nppUD9wNOKxRe3Tgvrc/QYminiVbpPCSX1dDl4KFtpV4o3E9k8J
dhqltMv3y9dyqmkuQwu/AxhBidW9LAONXKQ9Q1BKkkl4tILRAjKKr84pypbsqHmyMRTerVpSAVai
RFDO1VTDXbmOQ8V1pUW0t09YvlQyxLYCfepUXQfxhrz6qKK91rZ1OSVoQ7atUTeDl6hA51zjY3tX
rz5VGUsmXKrqZ24MQ68fmS98KxSK+DaDzOkQcLqHMgXyk/oxE+X2yfQaurJWJrpO7uXgN+eF5mnV
Pu6TyyXZsKAOTKRker4E9NouJtmWIQZgB2nsDH8FUyBjMhngNVVO2ebpRZ+rxc1RXvPdgbm3lob6
WMkThFkh04OCENCAE9V6Upp0tWN+bd72/fJjtlFgsVnPUidLL9IpkD3RLzSYXFn85rXo9LR9REYE
7xPKnkRlboHvL8QkU+VXD3J1HPTZ8Bxov+3K7XvIaJBHN5y+2S65j+wTN5JCU3tiqrCk4sa9EdUT
hAEjBP0M7bJtW0r+4mv/fiKX3y98Pm0Hxe+Q69qq0+XTryAqMj5ZTfgUJV08LP6hneYj2Vy20u9j
YZj7jkefBKStW/ggUw89NQPOF/IQpCViU4WhfhrZ32Gz/Hm9qz2HBihr8dzrN3fcJ3OAppZthrTr
H3bFN8+0bwTNoYjYbpUwjAh2t+8b5/Nw+koSLGEohhY3eLF+/rB/zw3KelFfzn4QGJ26EmskzOyU
hOvhdeW+56LQ0F6yBHdl/rZ7OK4lJYH4OC3bPg01/rd42wwuKJWkiuhT+PN7Lx8EEoDkAR8ua/XE
Xeih4jhrLnITHVo7FcT+L935w+ZhfZ/vjjr7j99HQgTL9CI6f6w/qtJ5RJYaH6h7P+f14if/attY
QAsg2fIZNxgdFVaHgvRFPYuaCFzJilZK70UQcaJttw6k8EwWPIMj0O8XAM2BMy20gKTgqS1r0pjV
pPUiCqYyloG9CbzkANNoXYQQH2tC9w1tdxSFaQpZ16nAwPuQgShsOj7k76xesc1gxl8Dyy6cxD3k
qxGX00etNCdzS/QJfUGJHB91VnCUCij3ZLrMFALoywSvVDjEldy4L3fgy+mdG/KHeRi3Ow3qTJK6
UAS4FwE753FH2lX4rlbYFdy3WyDRLTp6658fizVFHaE18Ie/m3RLavo8gvMaex+rfMv8Ss/FjvQe
l/SOP7kn30PCj4iHZMBx3cclhrlRBy8XHZagC/9WBt7xhSCApnUVt2VGPBsyaGcwNYV9fXwKvyqa
9TzO7FTkvXtzZvWq3nEqX57T8d50vIOpJKWljjT5zlwyLfXpq5P+Xe9v1q1XM+hvfpVOjx7Hoe7G
XZavHSi4B/CmBw43h9mH3aw5CtP2dknfJ9nG9d4Dug3ncHqDgPgh3I+TOfCcmAwn8OWecZZtwW37
xDn+lpKrmZIw13ygSfi4z/qIBeCdv8xctxCG7jae4QnGdZUCpu1vufmsr7+btSZMoYHy4No5VEO5
kE87a9jat/l0kTC0snV7+Engrgbndrcu5/XfoW7A1/gcupuFoRIo0qoQ2d6NVdgchdE+1T2jdjnm
ztkNlalxajcQjr9Npe9u7O8qjjGKHsSvEs6c1hd+Cx/5m1kfdIvmOgw225XgUSjnl0sh9JTA7oXy
IlzgGlh1vZh08gGys4fMud28CGEFl7HUfDmX55H+YxD/FuJV4YPpWYQP4dD2PJ7KVQ0l88WK8UJy
jLFzcmdw917gM2SoIBwkkeeL0B3nb1BkDDkSdYCEmtDQOJwFLZjcqmuY0r9nHZ3qCMq8doeuDdb4
Ms4G3I419W5EZ10LA4p7RKkdFz68pUTaL671oMIqWbwNib+WSt/Fg0ZPtZ/dP40k19HqTS+324Ib
f6kW2X/kgmdvSa7Z7YHWex4uNVyMk/nr5k2PE42zwAONw7lTFLJY0RkYugLvVlZeJpkiXcrqb4Mr
RPxWvGiQa0qjbVZ9Avmid5OMEzHoXJjr7JPZtopDYRxnff9I1eyeKj9sssW/1T+QpKCS2hZJpKHn
BYynSgOG3ieMtZAuyNffD52dGma8WQrj1V3p0kfeHxKlEvtvsdUaUYlN/bBvyTNVGF3o6xIWNi1p
dhBcIrRsXhoRlRJC9rFoVq5ZkY4+Ds8P3CA196vU+zofuFBpyPxVUj9bpT6h+V91r5FD2JiLfbOy
q49xz2T0mUvx5V21Rpik6NX14TpMUrNRqeDU0nNKDCgpYWLGxa5zWSGuZVtTAFUwWyXM1tea8+xT
Fm65pIYjRduEeXyF3D/kzdbP0uNDl57VuJO/1cvv9OhSU4hppPh9GfXQNuW/dvXR04ZJtY00cWN2
PFp6iPRHO0TDqeY/Srwl4stmLe3qhwUPubnM3Oe8nqTM5bJ4qmaptZ/NXkPW9vzYmh8xUmvUUteK
FVU8qonDrjlTjOkBxw1tnopnzTrD2Vi7h7aeqePry+mgCLZ9qLWWWiQEOt90rqPYKsoX4u0mlsZw
RjQ+ESdN1iVpnskEHcWLJILuYTD6nH+uX8sqr36T7VgrFfatPGGU7kj+4mMu2vcOjUnJn6MtjvuP
cydfzg+X+YKGyvdTbmJ5oZxz+1ocvdf2w7WCn8sA/tCl+u7K9+PnlYGZaOkcr3OJpLLI11EDBba1
frZHuF5/+bWvz0XoTROYuqBBQ1RhnFj3EiKKItiK4FoCokorY1NcrT1NGLOZbA5v1y7/WD3MlDr8
G39ly8l1qEorf7+NPgopk7RTSRDrgnxeq8Pi+/kViL3TNy8tTmSMxaufyl5XCd5iUhJKyiVZt/Y1
ZclMktUmXj1KAclqRmtpPOdKYgqNpYIyDWLfZgRSpnfZce2SkyXM+n6ZfF3ue6Ip+vRwoEFS+gDw
m/WKtwFAdnHrc99bF9LM55jef/+q/rsi8aAXK8RhvJxJ2EG1YSHGlxOK5caEjGQdy2sR1mJokePA
HMHIzjLJvKz6tc4YI97zOanf5erKiZSw86S1/qgkl0W6B9VU5SlEteVbdiFkriIxusSnRWNcSQq5
pIwy+WehwSaV1r3u0uvXaRtt9N+jDSbhcwjHdo7vj4bb1xrsJ5dsa07G4AqkkxOFWcDAUzxQ/C2F
h7Mi1X/Vzl6S2rKuQixDpgj1wOtxUkq/EB7bH1vjawK7z84Y0/GZvf9UktJZS+RkKxLYdUrrqLiN
Xk+u7dbOpcdLqZ7NpCv505Jrk2pV2lGCJhEcFOlCnFYRjGh+XLOi9TtKysvGepeYEmPB2I2Ovh8W
yYb/Wk2W/96XD8Xn2jSykAuvIytgKwsHi0w0PSeLj/lH5Wv9bxuUIbwj4YRlV/WSuhCzAgxc1fln
+VnjONJoVmykuZVbgAQF/cDntBhlx+19oWm+DsDta7ISM9XqHnLyuaY3o5m+oQpl7k9jaVZxJgee
alcKreopriqMG1Yhdh+H97Kasa3skWj5r1BXMFYSiBPkujuS9L15G4p0P+HCU+uFJHy9WZyLPeWc
1qJz99idBhekXpQKwc7XL9la0MD5BzVi/1g/XTxqfaMxwjF6d5/9a+fQX4Rbrr5VhfuyUbSexbnG
7OP4c8oHl/7yGrHRfvQD0VVmREHcHYqar0UlOXzcLQYPirFqpJ/b+q2suRx4Gg2JzpXR6Dda4U3R
gu5jrEfaT/GnqgXG0+px+/CvVK+2wVv7VGba0zmR2hiPm8fu7z9cpDZJPp54B5NFJF8kCu/klCU3
88/hF3aCN6bNCXJrR5LKcTaVHZp+3qlwjgsLHyz62LHFqHCC7eBYjYD4KVLQ9CIRIa40C0k4sYXg
XNcETXeKyaEuBbCZiQ7vRcfktRO43QNa9ejwAUetE3y5erGdJcnTXTprTZ/1ePOPtzyJX0Nn7GSf
lKJtEv7p9NAlTFaLdPxTiLb1bTKLT7GGo3EhQiwoJSc+/SZqZpvyIB8sB2INkns3fdnWM/Udpzyp
xs3sGHCqbieuJbWWpeLDmeY+Ofip0bOwnx+FyC+/8fhTsWMROV7cL0RSHaNN09YfNac8KqACbs9M
VH2U+vRTHol9EXmPk0zzUmzMiz2fFBvJxBZKb5IKRCJxvsHccyBIbyao0mbbSVCP+ZIJNKlJpdsP
TxZqVAoUiXnZQPEIAk+SxIhlko9T93Jr2MmCyjelkHXkfzbI7+oLLgb/wEyFNDSZAGxyUPnW20tj
dmpKSS/zMKtKvAFDOpGqXf8WP3rXnoGwUZa1ToKjDj4CMx5VtCXsG/Xi7KEipA0QMWmJvPGrAUZq
US1/AlGj8vFPRsuhnBy+eC+Sb1s1TidRF/S3akv1MZ+geCrE80s62cLk4uVXbh9nNGvMJZfK4FBO
Rh9FhusorRRM6vjnfBZCr5cXnVlRNd79Yj7YJx0kiZl9XEMRN+3OLto5pUvfR3ebisbOnfkHAGex
kGHSyFTVuQ/HhXZ+E1fy1D4YnQ8Tb3fJRZOKjxqrK80/52NU7DFMtiVFwfIWo8E19hDeGrVnD9rF
gK/SmXhyQ3TFgkdF0jy2lg+Th9XHa80TPWi69SULMKp86Z57f062XWIgMyhe4mNo6W5waoPtNMiL
Y4KA+dka6h/SY3JMwityVd+3CCNxTMAkunIlpVf6MKq8Zt1NHlXQR9aZgCv1bCznpPZ1rf8+HZO7
u8KUlh0vk2K8uc+WI3s+C63qjpvVNs3RmNfi3Uctsn3jczJ50FvwNdwgZqGf8Ntva2+3XOJJ6/c1
KKH2Jb6pbT+ew7W1oontti86rnN+q6bZRyQmcfgf/xg6nIJX4XWmrjFGqlvUyNthBylN1e3Jrvn7
9cD09LFNsyyTJp+VqORwbcdsVk0fHE9NhY+Fz4QrXnuqC1FtxlWRGQIkLUWl6ISoMZ6gI4v2Ce0Z
NmjY667eOcRyW25bthR+tkkDUuIS42t4GOc65ZaqmGHRCbTVWkEnolly+ebiTLwctcbteZsf3tw2
5bfXa/HXKEFPk8J1346RmH10qAvTdZgWdbkpKdMtUoPTEOH3ceG1SEwghjgI34TtWQL+FxrnGI21
sqBIrzSVFxHvMxkPZdk9HKPro1jHYxCxXFrn3xi5WOQ81nxvGWe8WPi33EdMkXgNTnQ34dZ/5el5
hmk6663u5kht21N3KR/iZSN+61b2Ii3JQUjea4Zdb4JX+SU/JM6pNLI21ccs0sXb/6XuJJ6dolX7
2iLlEyMrY4BQL8bzZhDZqAtaxTQoAvQT3g1i+/jkvRjIoiQP2mzJ6S7v6K2Vf0k33gxaxkahQT4W
U0suV1dfz3DmYD5n3mpfsyfMCXbHtR7WPvWU7Lv7rtbg6YafGtd6F5aHdy8W7MKaXz1XvnbcuyjL
6vLexZ4JP/XoK8T4iMPr/W89294nu58gc5hjua+LJZ21dM/1+TMdgBQqqd4dvCBmTvGhXb2rbNNJ
i/3FzegV74JC2SeQDIvnEhRIe5euX0fDVTqxxP9WqWUIMf2adHfpgfX6SkNQoI3SYIt0KmJXY0In
QjP1+Qdj4b7aNiTP5U18HBmW9dMlmA7yJxIktb8sKuLhwl4HNXeXXZ//cr40oysaq96ytfYV0UXL
7ur5YpdW+xRgfPo5J+uWi/tLYZvsNvHJ6nO5yTGuvV5YW6uIGDny3VgJtYa3d3pRtVf38/t9MhYd
eHVhPc/sa/dyG8ggGfImatvK+8lqvBrjc9fkWSgLf7BZq34EA0IDZUnMUbEdRMOof33NvYaBDzzw
FvAzI61r2yHUfR8b9jCUmebvKybe91n3XN+/Hl89qMOJwLFH2Pxk+2WfrA7D1NQwWZsBpdv2tZAN
EdReESmXRiHqcG0qg3z/+rWaN0umd/JUcAsbfUuyYbVcYbBOGJ4lyNCju7W4qhjs49wqCmuEkRlv
u4RpL9z5nyz9+5nphRV1nEZq3BxoDUZzEjSp9vkdBsp6Sa0nq2nFyAji8hTfntOawYVr7rA5HHhQ
RFBYK6d+uP3bI0SrX0vJm/7/+xdk1rYenKuZRZN9DFLvKo01rgHs2Ibx7uXUOSDiZpd3QN6g+sJD
AcECpnDAPjsjWPJaT3euegqsxLDas1W9yp09HAM5xKTS3Y5wUJ1PbVq5umjNw/+H3HexRxrd/VIk
ybxrWSTlgWRI10tW7PpYI4x0QpT3qpGVE7M1u0GHxqNXsbkQR2SBwFv7kMs29r8XSb6f0+TiJ5fj
cSxXWVPnO09CSRiMYIadbtNQY6pKZo/wI9qceuZ+GU+DsWn+Ok63Vu/ZtEkYZyrk7ia2G6PhjuL8
NRmFXlgw+8TuMsBWVThR0FgiFQSGWZlMfPxoKpbdfCO8v/sRNeoCMhzHtd2GlWYGf7tBKoS7CnZl
0Cj7hHHxTnCQKaO7vePsyPH9/KP0ZYd9ldsbJunFebfJuRfm709T2mdFM/jE+rVwpvf2tXuy5urV
xplAKhVdGgUAMij7nKeXjYUqfa+pr4hqlE46eahQ9hkc2mEveDKHBpW7uGd0PQbTOgPsauUI30oT
fb9/v4Q2CT+8KaC2BKUk98kknCX7jgTm5uxFjmkTl1KkG0RUei9GctXNpTZ8VEve7F/jDSqCLH8z
VheQcpYEdFddhlNca2QawVy0ulphEZ+TIulVeV08Z9slS3rPTAacx3jaUznM1kNQddv77YeF14Lx
01ISm+Oai81bqy5d1AjaTKOuZEr1CIg2cxSpuLTbUzTcxrMZ59qr0Jjk5fQqdvbro6cEb+JJHw1x
02gnG9nCPMeTj3lrIxI3XX0c7e0yyfXnztjxr4uwU8MU3WwFs8tjfD2xkvbFePm0zJugfKxi4k+Q
Tf4FGXd5HgV7cPlQbVd/gr46d7PpccEzUW75r3IkrnXLMwf0HBbf+HAfrEJzwGZ5xugbr9r0Ivdl
39v0eV4N1oBJmrEN2M4JPV2/3iYtuD8EZnJ6XLQrVbMHnElULKS56PK9eJ/3kQRG1yYR7jS7eGqu
J15zxPzmVTxzuwICybq3ofeXdf392ut65SWsBpUsCWK35KDarC1FkXWReWQatHPN8LvSmHj1znJ1
oo3LBgMnWK5FXly4WACbTMyj90xNWHEGhpRbvXsaT+Ezt4sWmlnmCf9uGoUrpXKRwb9JDYUYy4Pt
+V0Mf1eRFCY6XHfXf1qGQ8LV5vy6iRQEAzGJsUd4S7KdOiEvgsER7JAwRsH8CD8tlA63swNzckTw
SanON04kOyS4m1ruej2J6x5vIbPBm0uZtK0MKZNx/LT59/MyVRsa7VvnoHvnj3vbj/NKuisVINLD
q/BOmLxC83Kn+CveurtgvoTjgg61ciZPp/T3KRx2aPwn6syaVFWWKPyLjFBRkVeoAgTHdux+IWxt
cQBRFAR//f3SHSdu7HN6UhGhKoeVK1d29HPAZn875k78i7iTf1/rA2ANr8PEfbyOhR+RZZkPcl5K
iwqG4DgV3/lalcPztNXGiTYmqOpgdT4BjGm3NrVgSOBC7DhuQ6F73nV4aRAVfQyLKgvsTCdwTYYT
27hv7FgAarQ+jhKsJqrhMzkhAl5xNp9gXBxLl82M2KNjNt27THfwMcszY0KvLE+SsBtEFPvdz52M
AFosNufkhs3ZijxZkl9mce1jRUgfXmHlXEfMeUI+hq7w4tcaxKrwI22hqBFxmApVWqTEsAq0adRh
sUbuzz4uYUz3eZQi0i/Im0OHA+0LwhNJ0AF8PG3mQSDpQFUdNg8HAaXhl5cNj8yHQfYiKT/RbPLC
uxAukfcCSQ+Sj6Vilhr/EPdyTIQ7GDLDfBYMtCQk8kHBfkmxYQfhuvo7Tn9NSEFh/bG42dtjmAv3
UHB9bJ4E7ZENlwqD2Vf9ARWeQKLnq/u2yxAQU5Fxc4YXFz6QT68grSi5x4dZ8OnELUiicSaRAmVl
F7EHvH9ruQEy9gqyMAu7kLOMLTUy3kgMLeycDYbUo/kTWVmuEReOAQxo//tdQhHnM3ZQBg9SAPav
X5CoqczYDY+xb7CxGM2tG7BDDGzpSRlOa4WMFkcVo/wZVwi7J6RMbAAWNFGmoTTIgVsaeIfnITsO
b/I+Zz4D3I+2f2EoFc5mKZ0mwjUQSl+swBlhOTIn6K/2ufgMVlPWtI+nL6CaHZnhFzkI1FjM/tj3
CpeFJQsOXFGlv01LtYnNWHEdKHpOayB3hsQQ5OET9zCcNLgRTAfG/AFIQxaCB/SYQkKcPseNg0zL
U46oZd3x0v+SObnO1YToYAFOLre501OUSIm+eHUEpc8rAqr/gcQTHYg9Eubjsyxfgg1Z55YPXmSf
2cQSLTAm945Te88zbfldnkJorwgfiEKeANncT4KJR/55c1YfATAphjx6M5z3jk25wYGjPA3nRzcD
CYIZdUcERiYTj2uJlyUWbTrnrs55S4T/3nBpWB10VgTJHrtsM7n9Y/VubuFJzmYXo0SJl7fWaXB2
YQVRt7aNtaR17zDWCR0fbubV7RANsF/a4ka4D773KMY6qXdU/JO88QiNy5WE8TznL/9+qdaVJJFo
qX3yR1Y4CCsVLHFVa3klDPQpOSXPEVeWjmIaP0gUvsWdxTN5vjynXNfs0MH77ODMU6bzPP0GI17U
2z+68m5UIzmhWJchx2MfpZwiX/8ilQHEh/RKM0MykdAFDyO58zu8zAAOrxNJyBOF8wqZQTsTh2Xg
CG4T9CvwiY21xBAGCWuPpiTyUox784TnBqapt2+uNVnLi8IjkAfpFvSUkgvdbPpcZRX1nXTcC/qe
gC5EY0wYvIB/0C8OTEP0tpOYQu5V02HaCaFbNHthmiXfktCCwFN29kOgcEI54qEzwFVQKpIjtN1Q
Se+P0kPtdJga13GzmpX0wIPvHsCXyRAdLfuyPYoPGEigWzjUxkatTc6R41U1ibBzL8VrJQrNDseh
WGGU03haPWPpDlqDTLMbsO2ypD9Dh8QyC1JCiiA7SyCTGxIofGPpj/5tojYCcmKYaBkm6NgApjC1
ka1BT6cHBMNepFAoIIpE6vFKSBzslgJH0Fty+rLvXrI1xZ1kpIySw2B7ljRYDg2ksdlO8r7Woj9+
hJ9Ynjc32L1kzyfMoVwyY/LmDxQhfhjGjMPiFFg9HAqeC5+IA4sfkrNGt3Auz3m6zbEkghTEOiP5
AJSz5KpJmgj5P+VEmrN/Vj5n9/8DfMgRuDanFadoX7BKInXdI0IiHtEN3ontP0RgD0uRfK5u1waC
JKYlveemLqNlO1GdmeTz0Q8DKNnTBQOsnWrTjYLbMN2S7RakxMjHjFtHVets3LmzugDhiS46CLXb
E8oH3ci+Gnj2+mGfN4J8Mw+OWKIc3BbtVSEAeByyLp28dFJcJIh6ZyX44hVbQMixBf8G+/lEJfKH
ZN8iL5CQp1rI/52VRKDAt9QaiQrgbm8LwnpwNMek5Lm9DXqs3VojgoSbZIgT2vaEJWUNAFLtwLxN
LqtkZgKFryTRTvGtyLaKnb6xIHLx36hIYylpBaSXAk2/NzQd2gPgUC3pm8DSG9/9MQX7M4J4DG39
FwDE6hXGCjFUyopYKFx8pKUF1CNw0IlDi4UECb2vtySG3OuCtTME7csAN/D7Y6qGTmfUmktyyJ2I
RqAj9KqyQwnbgYpkX8p+JYnbyvVBxYgcXyAkcj52a4P9CyjE+C6qTfLktytPJ347WGwZDAWXiVm1
0AsBxbAHgm0R5gGvogCKvQajtt9utuUu34FSXrp3oIhVKq4hD3JjOCS3HeBXco0cOiMHqXlnYBIy
EeCRrvt266tnbATSSpjZjsF2JRoEyIFiP36sDIOXPsBf3P/QB2YOkLvK2fIx+vwAehHEX7wEbvLi
7UYzEAjeNejJW92GUmMTvFRiP3FfyMNipBhSjkmS4yR4mQeDxVnmPW+UruRv1sTcXcYSyeZY7y1w
GOd3X1lktgIOcx1B/qoBlpWAgcVquf/SDuJqC3LuRBIRQzGnyfiEwIIpfp4AZvggJIYaTVWnx9WR
ZEnKScCEukKj54dagX+ihYnaNss29qX80xpKmJwvpCglNhwiJEO8ic7BpI+q/Xaq1EkIlO9j9sIX
8f8w9V9ffUqe1N+I1Mep3yO7VRlgrThKyVNOmgK7Y1pEai0cjHiNC7HbdSIPgY6BjNLoFJKo0AxO
lK/63891BQUWnZAAHxlkjkHehDT9i+TqLE4t+qbuf1b8oOK/G3EPnq/zfV0LfJuOogaZFnUueJCk
T6/lL5csJSlKE5K6bki6vr6TwIkbZ/OeHAoHtM5/yQXvEG6o/Air3GaXcnvagaQAV5CKpyLiEWxC
rC4jD+0rXQ83BzF9dm2FhZye1uj3T/taQHSJyNsAsOq+Pv6hoO20gZGOnkV40wFNwz7OxD5L+A5U
ifmkhGx8ClufiHkB1WgvqD0mHHhNBsWxK3lzean8VPCIoHdSKWtgLuQZd40QkiL0QmWDSr5jzLv8
KDU46+4/xNbjNaS6j895Ed2+VO/GJ6L0j439OWd8ro8D3BTiSvE7D23OL4dWrFKp1IWAW0txDf8c
A0wozgJPOyQlKsFFW5L/vHS6BSY5O4iYok3o1IoZzrZxYNj62+kGhBF2Z3JX8J3BPU6OMXt7FkRd
mKTOnWxvSRcL0zh2dazpVKQ2DQjSs60RYzwEM9HvoDWLGBczOzmNJcEFAAqUwYCJZ7Pjqj1JNwD1
yvyJfBmGYlfsKZ737rgPVbLnwNV4tnNeQYnntZbTZZ4agAhr2n64wCLOfXNX7zFFHtsYGwwimbZY
tGAC6zvk6KJyTc67vWceu2NyiObk6rMH7eu6N2ie/1UFIGD9GhCXp1QUbGvc/k7Pysod5rchPOK0
54mN3g21CuiWgUAo3UASGxouB6/httLv7X2Q0zt/+haRJMa1kjLArabPi/6RaE17wQ1SL6lXCE8A
TT38uuRukBjsK8ji0mLdoeQQkQHSMJ0pBGTJ4Kzv17rJdkJVAc0UdEoBLLz5zZsfaPujCokzOJzx
HrV9Un71B2UIZu1hD6mavpuTit3DBQ0HafJB+teF/iCEVySE7eVhyxQLVFbopaP1imDfPhxEkxCq
rp+5h9peSlY292ePgSVNM8Gc87UUDdbzQ2HvZRHdqSFK4ks/pGfsV+/5jYQl3DM1bHLdmuMHDhro
aodwHkuBZTNHycdpUvS5+TukRICxaGZQ5FAV1w9bUJJTFQBGK/OAEoBQ7Ezou1zjN3laDLOX3JD0
qsu8vpz/mcAlfa7Qxia1jwyRKydcz6M1HcPoWYhyP3M4yVAFeiN15je0rGawcwjGbvimBOBC7Hd9
KFbtIB9QoASVIu7FPgoWUi7+Q3MweOAvgjhJVf+/mv4nDwWZkXj7tbw71q/QLsgBxEQBAPEAthNj
dcfCX3x8nDYnlD645dgBu5qmay6n3BpZHEwPRLGA24QaQR1Cr37+xOT8uf1Gvhn1QDZiwbqCBPnv
8/Tdd+JvERMUQBmShdezWzP5LV+xb7033JEBtEGmLW1xk1PZwA/FeLHxYwivzGCLA5oBCMpKxqDY
6F6pFj/RAEn5+Mtgckt9JDmnvXwDV9BOFzkMMPL1HB7KNFtwX3gaDCh1HmcLkM9ukMH0ZnK67HiB
KSEPDnE8jpxavOCvq/5Efuckg2tzVLvxIh3Q6oPXddub7MhJXO9OPI2YVsP9NwMaNc5flX7QLkC1
Sz+3bbfj0uHqtjjx4X3wgpwgHXjMgx5Hu1db0WGiNEOQeDWsVxo5KOAjSpB8pYvT/g2yTAIblKsb
HsBOxnGH56ULTon1Sbuoeq7IFgQE4CPWLn1LW0hdBNfuw7Jb3CEbjWs+WwTBD5PQUTuL6PGrOeUk
xhY4LeQnFBV+e6q3Z5TgNyNHMgDk0ja/zBxrBR1wWfp0SYCph/BvxpdRK3Juv+3vZ2hCTVFt8nNw
SVq5WaLLo9sfxPpGEDDNTiQXjsnsEoUaQcS70PA6QJvoxb5qT64rI6hAfLmsK8hygLy+AR6R0/qT
gciInQJ6R37g3y5AUIk1BGtaQ3IH1yjHjwUwYvWL8odsGB6mz0o2Hhyp7xiGaOzQ4bSX5ZdN8zcq
5ChBA6swGc4uptl3RmWE48nWbI3u0wcif08CE9jx1SruMV8HgqacBgwDluTZp5uMHenDXIWwyJVn
vcIVYTVChXdr96k7O2tmeSivYNv7/MuGzV03HsXwDO3bqr2RtRsvkMHBFrNqPYGX0uFwzfAZVW9o
RwCZR2nVNZeGJ7/R7OG+vd4QA/ST2O15eqXl5OREPrXUyj4Nj+snCYy9gzY8gyC3QgJQmcsKJ1u5
4nCednNet+xi94y0lHeMEUf0BYgvUVwwZr3528Mt4QTvO6lof84goNfAY1U8CbGdq0/Jz8HsiQez
eEp+c7h7TfD9m36PKxqpXhSucU3cVhi9HIJ+FcXYTqeeiMs6OTGnL67IFJN69eHFOD3cYnNA8/yi
nshTbv6JuqIvzyx5U/ifeM6S7y1Oj0GfdGKxn/GZ8Cc1L513R2UgBY0LnshJwgvAEbbO6Q2PqW6s
5BweODzOYpjwwnV0Z1wC+1tOSyrr4pT53KZTbPLDQ71z7p7s++4smtc7ubkFsQ9BQweoka0uMQEy
GFPmm4oRkBczwBVXwB5xJLh4c3FbBBsAaWjP0yvIzX8MwGDcGvYvf4XsETTn9PHYzHD64BwSaluT
+ypb9YKc1EUoHYJ+IPvDxzcC6NjU3aQcY/2chjANuCSfQslAbFHlFE+WEC3UlI35RvOMmE8s3GNY
Ykiu2xJbATavbthmYLqBlMEgpTR2OA7SD+Jr6KlkDU9SpqZTkBuQ3VABkyxJshBKaVh0AVdbAStx
AxmaTXBZsHYPMkWr1H37tGC2y/CBtcQIwdtE6mORLvp8hr7d2ckO6G1eYJE0Yk2LYfIFOkmZqcl2
fcJngvstWxpBFhe9tBxuE53b0q2/vnHeDM6hwz33buId8X0nUlEG7klCqqkTq4Z6+cUvzcsa1q2D
pIeDfPMnWCSH80tkncCs6j+pphCa/0AQmV2gaNAgy2UWD5dPhaIgAHlMhkuTxwDYhY8sAHGNUZDv
NJDEXD2ahYmsLa5lU6jy4vaYHUQYRA02aPr08s4Lyk0wnriBhm+5EbrEcqKWEiy6iaY7wQofMaKg
w9FAI5526/v4Z/FBmDPc/QTwrOVvBrDxTm9UiyiMQdDnya/QGtC6Ltk0+gS85+iEqgAiF2TVnAWy
X0i8yJ+B2v0sfBaCfAr6zMcaVZJJEppLdVpK7FQXdhQXW8TkdSD1OyD48+ckrqOCUedcDUk4JBNJ
BvnwvqKCuUFIyRVnemfptaC0iE2U3x6Du4HvSnyUiTGrbZZ/x/14XtYjo9MEe/bBt3mOFbS4nPi5
QexsxaC3aeGFOx5yW2mNbhMVvSZSTYYUKgEiIQ9jZD/fCfrmwoqTx4oB774FAmWBHb9ATzfMaR02
ufifHZOv6Bga0NTMKDSWKga4TZzwUrJD2JAYkV1TtromFFh8x8wpPiTk3855y2FokNyKkYGqXcG2
dm4HE7VGuj0xFxjojQTsXdMxRvKkuyo21RFbYP1QKj8NiAG9HWYDU9ybo4wOsu+9ya2xDoCcWLGO
/drIccQexYMT2zkhN2KvPzFkT1uLrcSijdLhx2NfVxTiXSmLGjN4cCkiH871IIanE2MZb8CgusA3
FDv+8rHixqirPWyCC0mUcF/s7V1Npzf2NQdG3ID4c59S+MIDY7OJ0TmYGPzuiLq//Z4x6YwHm99P
X+hNxL3qzt/lxWXAxFD8Drz0MX9fNGjdjEf83T550RAr6ENcooQNtAsbigqopNsRaTXxAMpuv5Le
JGtkSunEWVukCnYVnuegyKPHCNYSSHEB0xpI+UpTD3sI4YoQFjO4NGAwUQf/KDvGuqIqCt3pCEIs
lciKLBQ0+KSNsEtrdxPwuFnZ9xm9/KmPztcQWAzYQHa7+2v6clz5ndhn0NQ5EeAXNUWwEvLXmMfk
camrSwmSOHgqQTOXK7wAVPSCrvtgZ0st9sZPhDqUTIn5oTgLh6cDrvBBQoAieBRgXw7oncWgU9dF
c4vaKSoVnAGN4yD70JIl4j4Fb/sUJBOxTBRjPzZLEHOuJxcQvFzIaZknhSeGlJC06gS/MIhHEpVd
nC6sM7TjACMMRnuQigTxrKEJO/Gx8iiePZQu2/P69XLyX/icpp1kEotx919T7iVeO2XloV80lop9
EjKFl59lBdDRTEYZDcUDkyLHQ768Ni0PbdAhDE9NXUh2VoclFOeslKbhyN4TX8Cy0bdttJOt+txe
v+hOJuYnLGvb5oryk6IzrMu9JB+S9EZSndih9Vhl0+OTALZW7RMMP0yNPMxwXo0hxmzOyGvxnsRr
mGbUAenu5xkJg7j5Iy2eNZFeiSA2f2ae7kSOuxzHuJp6gAiGRI60z19JHBHbwPrId9rBEOSdiVqn
zxck3eC30qOOG4AcO8EM0cNOWEtNjKZ1ph455LVM4XQ+anyieqyOGk81o1OVv4m3fXCfVEXnEt2O
E6Z8j3qle3Kfd0RZ6Nw84bna5H3iXSWtzpfU2xBEoNWWRwvsFpGsAXgkAzdEFgFnQYsmr5a3pyOT
XUFrNgozS7zBj/irE26T6Ubq9scBKZPyk1PRK8zx2v4bfiZ1VOxnIPBRJDLQHz8mVU7cLe4iFCcs
rhgmMS1IThbjoWk0Le2t1CYlBocUb+crJretWhIhX79w8K55uA86G3pSHZS7hOvYGEkUJdb2/UFe
znSC0Oo0uA+OFPXxGIzOfdA/YD+GYpDpDQ/OxNYxWd4L2vrEmpU6HdQbmkVvHKi3ga027rPAOIgS
KyWHZ93Z23pTb+ISbJjYDLkSWXYsNfgrJf9/wiGdy8z5GjAoJeGKF0zQcb5LLD95FVCsY80M8BDi
l4wzI4kbEsWk1TqjjgMTBKe9uwyOzJadd2f8hlvgrf9vxF/Ei6fz8Knzj5l+Bg+FkZ1IgEkkyJ4b
gv+AJ8EKPohhzzYnZq4SGaPjsrEq+xlcS2akcPeObgWpIFMnUzcN4XzmNy/rfGXPgKS0QMW1Q2kG
LWqyUpwsPFOWPOgvAF/BD/aNu2NR/D7crLVBRyrZ1xDtEKe3L0ADoN+UwH5kcbrEkNrxUiikvf0t
TKmaRH48Ik46utd1Rd3/9+SVdIKgxwjQmaK2q0w6ZPRxwpxD8EqPAb9I76m+Sr32FK0R1K0wx71B
Bi54hqRqovepURhQ+bpRYzq4Pd+WfiGmCE22oYsKcNX6Kv26HHSZOcoEIqbaveBNgiwDvmHwO6zV
NlKnThMIAVgZY+oU1M3vyHs4XZBc0NUR43LEZ9iPO35AfuTfx1l8WDY4Fai8+Ai+O1UY45DEjior
BRyLOBU+GLeK1Pcrcnc0YX0B6Hxq+1hqP8XqRe5dIYoR+bRtAct59aRioUCSE5DCgoVMxsoaYsoW
KfqL2IbSOwuQxP/QAfZIp//q7kdfptK2laA3BpIkKOHXYbJiVbOhJHZsUDWvP0E2VRTq6wXbW8bX
SGwEeqJNr7ORaIGNhe3rZRgCSPzIfFZLCZAyJphT1ZRIm3T26p2XFF3ExJQ9DMJF5HdOCv3QC/AZ
oBJYDfYjkEPD32cbPG3TkwhNousTkgPYEHbmGku8E5NLq4HMZZNotabFUEwM0TgngmmVOE5ZHsI9
MoOzjUUF1lTVskVAIX2bQEP0PfIKGdku0RQxCpvskx7x/hLKEULPaH//d0oVVANIAaJA9LFJRHr8
lir5ykw4Jto/4RhCiPCxPJqRG9Mb4yh7bj0klBQuR/rNJaUjg48mk/jQJGBSNBKpqPJ0DO7h4yfC
+XQvO0y4qH7OMKc9lISJPuXaNn1C7edfH8QfG0l3/wddxGSmc9YR3cdtF6VxWt1pxURqFEFjSBFI
ZzL4XKBJBrF9VMAvComTHG6pw4XAsnL+aFQloPbQQ4AiUPvni4jDoL6d6GySKjwOaooCoi3ntNuT
I3D+4n0Q8wYmxBUJOMjtZoCnGGlpA+mF2GxuDSgR+aU8zRDf1g+R6uQpLw5Lb6fTAL2bmrLYctth
uHaijSW9nsW+16FJwraOM6aoxU0XKYIX/O6nvlCE5MYC1a0Rh1nhnxuXAb0ip09T5rPnwkW5bICt
6BiPNz1Zc2ijoY3JqA2cUhuVHxiiNxVhJdAZpVDHXSqQx4ZMqrpUmU5OetKgoznAwoZu1rd+Lx8T
GlBgYDA7Hibr5beadBlEnBl+n/3KOoAo/6KzVfTCUPYoQYt6Djro6CEwgBE4hrWMP4Icgq3Mdb+0
W8Dmi55L8JB1yJF1r7NqHOjB5RVNdg9zDDAL0A/AL9DopruP8JC6bF8jOIZQryjnURw9Bue/4wy1
LpTmKhQNEdBj0uHFq5YN/CoeFxMB9LGrjvOMchgh/XcO5JPTTOKem4Nuxz3S7UnHCGQ0Ak2C2s1l
b65oni3QGMuXKSSnGLEN2hhtGoHgyTxEJ1RqpQQo+kHhhMZ60dC3Gv4RwWjU5uiIOdKhKC16p/GJ
aHxXwdk5OX04XZRwaT9+07QJHaRJHaqp6rZrEBtSNmq6cab7Tf/2RrbNp4rI/PqOPsFHIafoIneo
DNgZDbdHxI+qxo3+bb8HJHBFkVXT7Ml7S+sGtICzx8g35o0cOVE0JUts9Y0ZeDDREJqhy8+On2jH
9Wedv+u8sU7w2GDvhXfquRlaLT3Wmq65/xh6cFsQCCI9milJvCuVIJVreUZO4657R6qgXuap+2r6
zHpCzHLViBhZ4Wxg2UT6Tr3ihrSeW+5uV+gHrTmtr3NrfqYkZfnmwhxyrvmmMKGYN88BaqB3lR7J
as15wuq++BmNwcMmXCJzeFPWnM4ZrkSRw4M4j2q53ExNC5OhOa+dJ7uMWGhiUsibGLtkYfb9lBVH
3rB7DiH9plva0aLpe2L5FxCs3xJntqewNu2MMrqj3VOmYBHs+qPOqJ51FzSb/bzwTiWlkevYKrkB
zpEZUYT+UG9+r6w6hvUs/QBpjtC/OUFtzwMfq8TV13z5xK7BXDLiAONEAL1cLolyl3mw3Dpjx9Hj
So8DPX474/H4ezwmwOY1c8eZL/nFGQeOP1vNwlDtZ9T69/y3f9l+OJsp5au9wxffVzMV+DOfXxx+
pVQz8/35AeRlxh8dNXLVaKXCwlZ75SjHd103tUeKlrrCWRWOgoQRcuywrzno2aHu6PMG4eZHjdRq
Ba2kcPyLvV+F+xX1yD3H4ViIOvC2Qgqc7S3OYrb35cVqxYFm4T6U00Iszt8oTnTpq9JV/oofQ6Em
79UMdzfjOUjQyQ+zEFjFCQ/+QR1Oyp9zlg2++b5zmFMiOiy5JFxZrDd+dJkitbfk0auzn/tUnsCh
YD+6iCfrVPHUj3s7HPWBCB2jW3pPz8EsI1I3RyBMXIC8diaUB3SIaLaT2F7+F1bjTKhzM+E5zufc
rTnv+7K56A4XYKV8jvnywZ1Qrwu24o/HAT1uDseVcpmvnKm2bYFMxt/f+rvlaP39XWmH0EMPh0Pd
VHg9DPyYG2vj1Ymrb/aYE9YSi0gkMv7W2v5+DHm5BngulP2d4IyHFDc69tr2PM9Gi+/7+2rzH+HG
k6fpgljbQ6PD1p+qiGCmT3v4UENd6SFrzNnm9pJLPkfW8BD1t+lPDHfVa3ScSXdYLpI9A0X97klP
ettqYTz9azQoF31+zvcvLIFky0Rxz5DK6OUHExtEQ3McEXACU/+Dpt8eMRhhJKM/wmxJ7f1t2hme
tgd0sa5bSKEv6vjQ+qXq+SsIRCWliJp4GoAvRY7Bbvy0ApBQ+m9wn/513Hbf+jG4QE/bliujjyhl
uiANmdADMenE+rGrdxLTQQbL7P682LRmlyHFJEkjmhsa98lxE6Z/lCAlu8eGcNBqLYxRc1B/n3+b
3xj6xJzRyeXRoj45LTGrLmUl703QPAFxCvq7tntZPAyOeSSfjVX3tBI9c4HOWquIQsPWCFKqT0eG
UvfcfkgW6qfT19CavYPapfxARek+tO41BSYY+248JT5lgvh1XM1OQ/KtCSkUkwAOp2U0P467QbPN
/Dj/bYZNOkbIs14F8mF2QSpxSBGTPar30VlbP2dCp5B5PNPGNqfUS4iHO8bkAQBmymrSdnzxrsx/
AUC46QdMWgNhUxo8FT/sCupRFG0T+a/700JvpO+apDOQxUirrqL4UKaqwIhmdmvbbqty26DsvTO3
jQC1YyopfYiaEIFzRRm16CJTqvod/QZwtbziqFJ00fhvYXEHH1RHUq9w27HOQdQowxGw7JEAQV4R
Qb0CbgLNRYBpuHP4J0BveyKNM3SylijEELAg80t7MSwtiELUKsioSpgC58zrbgkPEMggbqthUUFZ
71DaPi7zjkKmk3qMbk7fXstjgtShs2g4ozzsLy6OZy6f9nTq5QyUcvK+e0J7FJpDTEe7bf0eaZAn
byAyIwiDloeGWWG/Koe8xez4Jk2mba+9XJChZFQYynGEU627JHFO1aZbemA1vx4Ue+dvanMIToE6
jOKlOQa8CZ9Z0P16dFSRue+WU5KLSZD0w+s6DOSDVt5U1f6RO+Xk5UWVkyIyeZo/c92hqImODTHQ
AN7+GUUaeHIKsKpD1ESaRdpI9N5x+nSJU417ImPgdWtoUCmk58mbijdFD8upFk+S+T/gvB5DAFu6
5mpR9DqriPy6BeMINUAWAJM6HJMamygToeWrrpQbXq7EPCrZva6qSpnK7Zpt1QeX6WqTaXoWgg0w
de2axpKV6edPxzgp+UpDs+6TCd0ndF/0alSHSYaYvjbNaH+YnQIOn0wA/bkWNbH5/DJqT9v75rz6
StY9zpPIad76AgWL/BydXksd51V4XyLscJx3IDu23ZzL0ht1wTK6qoMS3m1wqZmC5EXIuoKh//Wp
esH4if/K86K1vjJE4rdaSBvf5rhvpqqX28RVd84+sdlyI56QjnrfpUl17JHZR4JfsClTdWFnwQjN
7DuNP8Mr3UUvKINIbNudl337Pa8p1pF8QmRfCRANqZCiC1kYWOsRmq9sE4jebfdRIq2isVctZiU5
NGUBEJi522u4b4aaxyTxXly7XWrdMNKCbNczFMXcroUABKJ8RHT+5eZ2C7ciqAf5poZJ8TuzGzOT
pJZa7KZwu7RhkHxR9yWDHfcWr+/j4b6zoIUe4kVjdpr2mICaL6k+tMFDSbMIXRNNVH6uCZcd9KBL
c0z4j7jS5a5E3ab1+r02dYciZ6Fjssfta/GYviZgggTqb7e1PZL5kIPgGizndNKSm7DJS3Qz3Ccx
IsujjfzQ4EFNtufejOAOvn+fZo0RaYtZ29XVS94apZn31asuflEzc2R/LzCSBIQXv356WT1+barc
fVChpgOdgD132yidFF4zV7hfCd9Fsr5JK1jNKbvV15PWlOFr06C0isBJokC6e6iwxpC73fNbZQjB
I9BG+FuqONF9agfIaWF7EaYhAmUuYse9c2M6bpe221j1pKvkTSrytpP97RsQ+9Idp9hMKhsDVs3z
pu9nbqx6vPwHUreAia/F+f11PS+qMyA7qQJzjcpBVA5eyM9i+97qzKS+K/37I4N6bew32n5UaMN0
n7XqnVQ3061MP1+7fsNrljPLeWfB7ddgwsbyGWLXqezHyINEzpl7CCO/4fdbbvaaobIRkYaPOp01
b3Znbx9dcpo2wiFIIExRS7Qy1fngOTfDT/qulQ54C/PmncC5LGWgEgKH/azYOicYlJkbwSdtayxe
Y/xcJ7/HVWfS9cxDc3j9agX3xfOrJzPTRn23okVzWcwf+wjvSH04d96Ax0PoBL0+JG/RCUM0Fw1X
smfEPM8pIy0IfDqbYnKHrzK9xW73LRbeDM4hm+i2QoQogg1BtefhQhSxuiT2+l6Fp0X+wFMzhnpy
3xjAja8hLWxBG8pJ367R7UMnb4is0W31di6LD0qJR2sdENZkKODhvepvIAtMaV6btScW5JAnOj0r
zgZxohK+xvbx1PdFa0WOCEyXPxAoqp862tVAhciErVDnPDG6E5F7JFPoZzVtStcMkRyWAQqrjSXY
6E4n2+auP498WAFBG9XS+dW/+s1Nf27+dCb45Jt/hnG/6DHMQK65biIcEalrZ3KGw/KyB31yC6RX
l+Xv4+8S3ObJ/GpsTR0vHy+8SkNzpzonlGlQH0Ks+rMIOqrNxR7CHoBi8Ez1sTm61G5K5yRUApSK
TDRobQNWAqWujKCILYP46ACYhfQYQVcDR9RVCQBM5pNU3zyrwxeZ29C3z393ikfSv3r7Q0riOXvR
82G/HqpPpQdgD3Cu77QuPgAvSfz2sUDCzCQyujnG8kjSaKLbQKrff+qj5bS5SaUor772JRhPpY40
K6x6iWuhlNdmpCBTy/XF9JPcfVO9S/QbFbr+XVnL0/K+bBXLc9AjGgvLnNFoRb5ppLr1k3ZxL3Qr
UtbW4MAZQK/hNUbFpyInFRXM0+her9stYqSzczItGi3N5ub2IogaY3rqBDJz7ZaXgK9G6iWmOveB
UQfmSBStKpAvU3WY9d4MKuSWb17fb3igW0cX0WOScJpAIaVse7o5jIYwVZDwYaYNpXPGgkJ4orJX
vvbFsBsdytV9dKNyCMlmkVE35eCoDULuhCtN2o64FZcWDiVlhK5zSwdHuPe0MYXNCcWgxrK3eTLQ
K/p676FwoilUEakcHVj5dNwkMGiO3FeZJ16glPTyyKkNaAUthjgKZxu50kbYC9qjPoXsvckj4LV0
fdC6Qyh5py/HZHIT4rFmICHZH9hLjiQ/nhQ0OraP1rgRgeBVZzhSnbbKv7I58Fj+489FApj0jOo2
TPN2aptTc9og2HSIxwBPerFtDlYharS2S5tIujz9Ca6LElBDN8YNMotneBlV/hcc4Am1wyM1r787
Cmj+r3Qo/kLMf4yrYbF66eN+NMrsZFC6wtQewDChWm2LMEat0/F1ELe920CY2EI5PQ/i7UOnsH4S
1SZ2Iq5j9kSEWN7DragXLsDD1dv7ikdH3hPvCtxMxVJ1BoueWtMmCUuk5b/cvwg+mPAcodXDHsTz
w8GIJ+8pJStNb/KUGcN+Td/b2dsL1YEGVnVmfVDEh6TxVNDVdd9za6i6NPcPUHSj3pgMDob9QyTo
wSCkeUVKmsmAGpKbemdaDqA7UJz8e1CxpGGBhobNT+K2aaf/4ZR49YmmpYuHXoPPMhjQCcar2yTr
GVBmxyMMUZDxIY/0nM3RHRH/vvRzCHVGn1xGpYbPIXNwPNqzg8MDBJWeeDrdMEt8znAUo+nz8BAe
1dfJ8zwr0DjlSs9zPiMjZ2J9demG7Sl+QfblOe9TVvmrgIQKwBXGG4F2nbycomfGhPggx7Q27dbv
q+XFMyv3zYzEY9N62rQ5QAYh/W5MSQSYMP4LmPV7bCTDE5F/SRNEk4qSc4n+DO9PV/YOgWUKrH+Q
zoDoSHhBdjTMNEqoLiH3p0Rr5lDEJ1wRe1FSLv6h/1gPY70De/fG34k+6txJRiFE5eBA/c/LPQJi
Xwgl9O9IhU8g7RA0XB0iwHgKmmAFNCG5DQVwc9T7JX4G3ELaCc+U9M56PDs0Q2amsgxCWR9IPtln
L7xhMYzp2eNWje7k3iiZgiTcJE93lhF6/Hp99DV92Dakp8Qj45uz+T+NidJjKKwgD0lQB34TgTyf
TspqZJO2c/XImFlTFCaD9rjsA26dyW8lG7AvR4xP67sCfz8LINOl/4b5Xz/XP2ZFMkOAoWxDoI6f
lk7sb2JRJnC3kUrPCBCpAaGtSN8nwo5xqjuMx+1+M2Z4coKtAhPW8iIWLwQxr7OIhpdRrBvOd+3e
QorWC+xYnDFhC11KJ9o//duv+XX6i+8MK7ItvJSibg9xgDqz7k/zX7qclwQkODpERS6wCaA7QwJb
XqkFcn0pxsKorzUkVEX+4rdCaRjohnQHzE+zZJL9gclBEqL9Ovt5LIvRfVb/j6PzWk6cW6LwE6lK
WeIWFBE5Gt9QYGOUQAnFp59PU/XXnDkeG2SxtXf36hWW3T7bHsIviT7humE3YTKqzQATxhCP/3MB
815+w5WG3IBs1MTI3pURtsA8gB5W2MDN4MvE+06eXs05XLgGGnRY8uhNvQmNNGz9RXiUiGgXFmTw
7tTV614ERNgFjAa1X3En7/odCOfzHE4AudjMj7EKjzkEGG59EoMo14opB2i/lxmAspH+tyTFMhT6
sXajbjLI+VPvzIprBqwQB4iUxVAeUgLLeZgWv5/Ux48yYea4I/TEw6AGcsR0pLWxl3LGPR6RfTev
d0W7lPNK2ZD/1Lx+kv5PxfDabLllmG7m82vP6mAwnwBZdxpaILZFGSuyOSjmBEwPGG+ce4dzGMLq
WA0At48OzBTPkE1HYuI4PpOJdXiFU1w+yZ93tU32WTWUNsf+TMnATQ7lL8ncD2LiZK/vNyeIEKbY
bm2uFVBJQ2w4SZJY1yh0K0NzqRnHnlVx2j2YG1zv3UOCu/htDgs+HIN5tjH66eOTKFIuAnhQ1v/U
4ATRNg4kiAcv7xkGyRCEIpiHRWGBOSyDEyzgM3TTCtGgzudF3qSThe4LgBfbdsg8jEZDt9Md7e+d
ubU6yyokLA4emdhGAn4w98aAUqYFsBkVNJCKuNX6tDe9xGCAXmENzjTUlp5bGj1DcqlMa+6KPJ+8
7P66bMOdCg8NYgLPN3TeekrN8gytCpnID93Kx45vcBqhJb1M/32KAR/gI0NkwiXjS95z/Mu+zBNw
qhz4oNRxIGyhdDFEVxpBEkLHvCfTPegbKO0okL5N9jC4MH8UTfqivZgHaaUt4z/tO4oYOF+98FQI
OMjPPlALqKdbvPHw7rNzMBoUQrfkh7MxBtRjXMXYHZEOjKfMwv5EhFXGsFmbGQdtEykklM+G2AY6
l3vgByuM3eKs4OoRuyTqvLFW1YECp+YXlTc1PU0fsF6HNcSWDV9jZCC5yK2a8oB0cimhGP9CdAJQ
NnzheNOioKMlR394q29v5MPKflQBnsKDuYxqghxsjeOTiR/mT3gNruTdc/WmfkbqCUowSk5Gp0XG
NLRoHzwO5+8PcUOzF+aPhsOpNCCEME8VrCbToR6SFU4sS4JCiB7TQPg05gLx2L4iB/kE9upPWj+Q
1eNw+qwUtE70uhJJ2YU3bO5Yg5wllfE17/q/IoDG9ATT8cr2EbU7KhPz+xXIO+EApdAhpn7PJXON
4s74rdGynbGCkRHVoQNfMC5iu+45pGl7sNn7+FVq9ddx7zmkSFSs6/tyBT3NuzUDK6aGBc4MwlZF
wC3yUaYS8sXCyS4VLHSgymTiPaWJbURoy8J9NED+bM8d/qHpJoKXHsqKF3dlcM2ADqXz5CQeGFjb
t9tI0UGSsR8QtY/0aRDpIwwTCyQDxo9is+fwpdirfuGnwQEcp9+Z066b3ZGvv5jPJg7npDSbLs7R
bOM2MzeauS5WgzOoBB9Klc1mszjbtr26QSQdv/XYuINruPEHrle6FipLe+/0t4+h9+Rx1U9KdSsx
75QWsJNoIDObbJdeu2ndhcRJV0ZQpm2TySbtCGh3ZIT4vVeSCU9SAY3t/jOZ60WQT+YJMTu/6aLA
sT61myV+fcwxNdy3QLkGFz9grK3HPRnljk5axkzPGQ5aTEk1zDoSm2aGL2KFTiqWhrT4OYvg4Gge
uCWzXcbouOrzDRCBmAdRNysP5aGBoUHSxW1FBtqnVmCK7o4VA4cwtCHkMfBBnsyOwXSckRo6ztkb
BkTjd6IaYyum9IBptGemM47C929ym/IxGJU7nTnslrw71RPzenP6waGVXeDxosYsrLD3iBKitwPZ
YZxKFjwB6SYGYLwmfRlEUgqDnxgVawlJSOO5w+/5tg/Hi2Xvw1bBwYaXBI8PrnQ42VAZ13b1S/aj
JPmTYZw164yCIzB6mufu1q1eF7ZPWr0G307EmPzpm16zC8eJ5oz2mR+iyoAW/3TZTRn1YnvwhChE
YcbQGu0h3KXKjwCbcI3JXDyBsfD9wEVn1F1ZgOL89/ylcWVnZkdOTUulOMwDHay3ct7S8tngZzql
NadHT1ca8DOsiVv9mkXlEmCbr4p42ezeA13+JJzpX+UNpPt1QVOSAvehwH1CzfUH0U/rBa+nfuaX
nr5UD0pIepWXayAmfH76WTpenfJcXUatDGCAOQtfpHEAI+UgRYRYkf4xB1dQ/pLfyZy7//k45dPh
oidzAHUeH4AO4OmPFz1IYnG5gJj08IFgQbxv18335FRtSFy4slWu4a0y2Wh5AKlaxtVCpignJp5D
xIa+fBq5ab/F2wA7YpwsKNiIXpvmy89Rp2NZX3cVOc37NzlinyU5gx8mv6jelhU02/+Jal03qrLq
cVLtY60NNk/JAVbD7lLgrsb4GqP3B4aWq8EuNjdyQoEFRh5cfx7r9Wytnt9z4xQGQC0snJFzwSny
3hLMAPHtEf1MHp3iKI/kK2RCIdrFb9pzdj9rDyIAOMEAYeaW/YIIkXpA5sLnVK5aC9Os906YN6tm
q5zqRbZh74UWCe3zF0ICoIVy4vCm6w7flvIHDSJrZgYmHx+ssmdxsVI5ZeVpBw0HnvhIr4TnCepO
H88qyw4NfuLXIHLYDxQf0km5HLmJNOvw6RD9dceOCckAtLeaGBah5i+78DWyscRNDmsA25V6URYn
1invXLKswTNKBl40+yUvxJNRu/UCpRBzI9AD2tuKuGb0Qi9rku6fOGheKzsMlzIHS69horvkHyNt
/E5ISl0WtJUHhPV+208sTZ7u0B41w+KlJNKhKAa4kqdLVKdYWio58cOKVSp+yPwcf+MPsMULlJXN
aXz3sN7xsiFD+hq3fPdVWkK/Fkpg/EPK1xGC4HncgzYe+Z4BitRXZXg9vjeJV/UOhLr/ooqPYUXY
ldBBo/162Vq1gPDHP6bChoKGFzWflqIF734qId/FGCac5aJ7FdFKFriSM6qA7s9GQxFLmYCFAFw0
PDzARmMLN2dZm13fi6ZbmO+FyD+xK0FXgZ5fe2LrThSXOpf/K7y8+uqhlBz50MgA4LfCoVdmELfL
cAb0VcCyK/wu8sXCUr6rlH/xYI/YaRnkozcc283bPKTaUlStFOKcNhsnkBiNwaZDmo5NEUNLjKPw
iIL67GFDrDEJYbQJr/8N0OBGWhNogeznXm0NQ7r8nCQQehq+Xcm4iqS+z2LgknIkeOrHUbQ5Chgd
FknMFt1Uf3X4U7czHetyGuAegD/4XAMJ1x+KKUwPUGYm2xfcs324ZiQVQptdc3c9RM2j94aA0cdz
qeac5ChiOVHBgeFSx1TE28+GeZW6eW4VbJeKx3PJxBgbmtuwHDlPw1Eav0CDxcY4mT9/8xuMfIaL
C/3nRdEzesNx3ExogzEGgtNEkN6CNZmuOvf5k38TXMKwa+KBESBzxtPBD5cGzhTQic5/5VINiBdk
jsD5x7HK2ZLPQ8V979jFwXOxj/wr55Rj1WvafEiWGnWpauoW6tqQgyrdS8gQodmVOx0ByHM6SNRl
6xD7AlymTHsM0yXki7RN+D90Up3X0iOya7khNC84dopvtPMrzGRUEwxmQMLiHxyOCL6uIoef5mXa
xvHIeB43P4jBhGWC0zPDg704YP8yJiNlhE73vx0lWuwo4Zy9S8SOcNBXsu4S6IrGM8fAFrQfBekE
Z4mAXf0JvEJIydXtATNx+GTDRo2Oo/bHEye+xqHGpmRiA0S3QU7s8A1lqTFtkmZJj9wT06Tom6vq
d+871QSlB3WEoY7cQ9q9YYJR7phKUSKH+R+Iwbtd4Wiia07nbHKwv7DZ50zjHfCuR6nIQcoXESO2
6CTAevkVGBNDAyaVy0WM8mYUMIw25BX9MGpjRoRIzfRDNR8MFzZNB5QCcRark9graV4ZmwBYUPbQ
DijfpfM8qzsDtM/p4ZQ7Q+Gn0AU/rlERJTQt4pnOoI9MJbyT2aFR6LbzVzZ/5UQRME9kp7SyeiNf
SZUjgp4OFa6spVGgXzldfxPOKiclHeo6Hx0zK1co12UU8Kq8nsiYAscFrIUYdlyJhMQpB7FQ5xb3
j+AZMZWbRRWsqBTnDrG4Yr0Rz3yyRKlDlYTmBgIR46E7rgTWg5qPKys37QwvfvLV8zkpWTILoSIR
eQ5SEGvjZFrqDtfnGBkvxC6x42U3hoazDPNlzHAa8z0A7u7CtTDLLpcyWas+odMdw/d0FU7sD+tU
Pb50l4eCH+RgZ+XS1vdIwJbNkf/hUWFllcypu/9f/abu5NtSXEdb50XdANN9mCvKGKsz/h0bMP4i
gZk4VbsipwPggD85tPmTFUl0Cvki0Ag5sVmmDf+JtqifGnUO11LMvhFP8g0FZy6hNdFsXFaA9/A/
KJqQQCBYAK7hW+mYWXWcyCw5nmNOxNc411Epr4bpirwQBnzM9XKJnXYWSx6Dv+rlsPZ4CLLGNQSb
td/BvkUjzMivDxojKOsFJR4T0ArntJfKrbMmw5pTjYOTXKiq8hn4oCVWwDcrPyX/TNtBLNAGj56Y
v6gmvNYv1LwaFS2WFjkrnjwdGyG/vGJC3NdeDbbLrI5/7BlpYyB/Rv5XM5Q2LI6vUN7GsMPxqsQW
MHU4sjg4kALBr6g4QV528/9VzXDawZt9UW1CNOTZE1xOg751OXI4h8Dp+VMoV2blwhJkJqz0MKNd
nlvuOjdYYW7WzHjk4mQliIESBR9OuG5B/8ZiH4Tpk74SBe6VpWSPz0TmwSCka8ZqvL2Dvo/7bObk
MtS/KSgUUAqRi/ylGiwWeIY6nPHFGmfvULMi2U5lh0ebdNqQYQTSQ44i1RKYNrINsvwlxswzVGjk
5r5fd84nwp35TgFyCF5/2NWbNu9dnWWMSzKrPvd33haKKGhsD/kaDuaAGfc0fbTTcQTUzz+P9p6T
CJl5PBnjlQvAaFO+nW20kO0/Nlfi5RDDmVBQCF4XAjBdFjX8cMybW3LRZ+oZHA41LEu6YHMa0y95
LZijxMWC/kDsyB0SpYlUr+7vZFUjjoRqDdODZxVu/IWePNbp3sfJ1BhdDaW5dCEEg/sywSpJ9+Rw
oPbs52S6o9AnHM1UfbFiwbPz4Ie6hEnK3eNS0Xiod/o1jhb+rInczZ0md6iyI9FSOEPOMoRDSKeW
eVfP+plH3eTHnzMJmx6EWeeBkvJIS0m0KFBYxeIBUUPJnFjScR93dlRi0eUMj+s5wt2RX/pLe/C0
QgB+d/brZ4BNOedZi75YPVS3bPllZ9d76uMvyvCOQlqEAl7v6S/ZyZtvgYMLiyqgZk72Eqc+ej4c
+kjFGXeUiT6SbrmmkXd15u7yBWC0DocgGAFkEMg265MXNgu6VOtV78tvuLrsO9Wa1ygnVHhb/iQL
jB9u9ynTrMlJQ371/3hn9P9LDfeATHs9q2iNrwvpoRVTyvTum0BIeofXT1FY4qLZJYCmv7EH2RbA
jt2Lq+cOcLCRsUaCpNo6eb8sLjlxAlcX1jPTJbakWn+AvylMbi/ARYTQFAfjD+qPMDc9YoDB9iTE
krOx310Y0Rw4w8T0hqeOI45JF8wcdizaK/K6KD3GzkI7kaDDsPH6cmg9GwQQiHVMq/5lgAnBQbEj
7P5vcBvYCtkHU4i3L4KlpmCHdL3EINGV8HLFpY4sgMWxlPsPwL4xlZ4EZDa1ePfdRPTdcIrbMZeK
qyRHG0QX+vBF0p3nJQVphUg8viWbL/1QNv4e7S9UJ/l/VJY0uFz12Cfi0rWn53oxuWAKqNtAnARE
cTMJyFJoxJFPTCz43M3uw+xUHpP5bkwcvxiec/sgf+sOY1n6IvjUqfdZUfDSEnML6JZAYMvdCHIi
2abtrqw3HToMuXIFT4NBN6GVdOn0VjBYtBN7P/xxtn2kX/AZXpA/NEbP8E7YDvFD4WJwvYDXsUt+
aWzpvGjLVSKEICENdnd7RhTIsA/zFYcGGgbmzKj8h4D7zIvy6iRxajD8NgzaX78I97lUbA9N5Bfq
7CWeq19ZpVbYVsYvnhAb3pXLEuYcWpDhkZ7hqPCL/Ku7lTWOBdUPd8CsvAqkQrm88AjL19cuoAcf
XHOBoYHB5mFdHajCtnnHeQSQCSG2Zl9l66rv6vLALL/I1029MLK/SEa2rqFUyfGABQ1g0b9dDrHx
3Ks8k8GnsKdDzMU1qZ74P4TgxfYqpMob7F7ffbDYkJYyR5pyEPT/dD6Etn5JjcOwJ7bboDlBB6Jv
a0tLpOmgAC+x5qTrYStAwpdd1GIJPUb9Ic5cXKJt7xCYzJOSmOcAI4HwuumgVXOKQV94B3KBVfQq
vE8Kt4J/z1gYkU4+M9YTSqp8Jkvc4afpv3bonC22YGbwyoj6EbzgdZij1EGZ7zCj+q9BG/fZ/Uu5
VdIsEyI7idfXNaSwzOdv5YJDYzXxo+SQqB7Vv7xTt2mDfXYX31pGhQi7RPcNOT3cFLY6775y+GfQ
iDjEQFdcoF96lt4W9vKKnLf1BDnNLFkLi9Qli3HV2PGpXXyWlUfor0Nxj2oSs6ax1SJO3EDwqu3G
v2d+fEwc6gXIuqk7LBE6ToNyy5kGfiF+N/nEZUUb39PIN9nd0OSMSvQUhpN1/B/6xQldVUzR4i3Z
fnQvE6ZS0A8JDTLmnIuluZBVX9vEGpJoTmLBn3Aqv55cGoV6eRzjO/HX31PjsDUPeSB6DMz5J9I7
wrFIByTQ8ORiRWET4zeBggzq6b8RzhsOHA4qSdNeRzzven+APBd1owQKMpc87CFaiZjUobStmAiC
4TULGDTLvPPYo9gb5hlbMswHRAErVe3IvAeRhXxlSP5TP+XRXoNimiIeuWKq+7bEq0tGY0XrLWfw
N2hhtLVKokrsCApZQADdTDhP5R9ErD45QnTJBicuV7W4rwB/8AsvFt1DZAysUuPmW7FwJ0ztRHpl
NHat4gmX+EnZD4tFegGZMQ8+xcXyJW+B7BUqZQVHBkuCWKD7TRMYRNzhKehXBISQj/i08IHvGGJg
f4cEstjC878a1OFOdhrqac90kqFRu6/DWTv45nvDqKDfAiv0SxMp0l0iQ225TedI7Y/EcH2rfwPE
PeYiraWZSw3q1rJsgkR11C30hutkVo1VAvRrWBDkOxwMAKduqkJWwKssY1qrL6snOXeEHlkUEqCs
kqP4g/AzoApkoEB+RL2paSszsqTnMlW6JgWSuroi4KDO6CGeKQ+AuQJdMv0GUj50WBwc0/Jh+JRI
kwvThZdDVBBz5lF5xJhEGuzXgYEP9NwzJ7n0dKQjmDMoEufJBsZv+wMnEM4OHB7RkoAxxck3O6na
PQR/AL94+fp3ir0PrmTWG3rcJTy2QUzPUU0/jC/9LKD5auli0JpREBw4ez5LjSKMH2dFbUlsOqgY
W5JKzx+az1BuB7i3YOs0kb1vKL1sTKzsjy0sKYnZQdk4YfelQYHcniuXr2wB/wXCdK4GAbi5Adb7
aJKNEOPgop6fFJL7eFkpI40dmvplRaWM0WDirBazGSphnsTragJfosX2d7T+FRzKyjpg8Cpw6nbr
fpf9oaIxvtS/bPfeEFc085FK2O7OT5iWdBbW1csMeb18jr+Z2H4u2iWpgo6eOscnVlmZ+V553Vra
OeOiiAH8FGE8oq3QjV1GP4Zq9Xcd+Zg8ozKrsyUzYd0bJjPldP0yXGTTkz/qo+d7Kf1Pk/zgTRmB
mk3BuWVoiCuQNB2frGjBVE/+IYKuQrUDURpvhMShYCeFdql7HInRQQBEZhaIYPOnrYMWTDsxWc5r
6gcBhPV3AD0Fo0+kc6f8b/qG+keiWRoPvbcZIABj1XxW4U7A+WGRYV8l+sWV08YGl5SNERMEjzYV
SEgx7ZBqzvXcQ/VDcfQSyG5RPTpi2ts6IDFJX4mSHa3htdkjPxJ3bzv14h3wNBxIJ7Tfx+w+7LEA
JVpvXa8FKznj9eZcbUW3Y7eiVZhCkZ61p/SHp57J8ALqLGfYLrlpPwVE9e3r/PkpSH1EZogAcqEx
r5qmt4qSpZ24EjxdBzcHSCClC9h5efoOqC52874yF/5gqptfvQMrB0Ss9MzI8r+Vn+9o3l43BQND
hPXDTiOZxy9v0hzALMKJ+aRvn+joR4L6Q7w89YXCkPAANS+dHsWJk5yBk16M6BEiecq83dNSQ8EN
1MNkSyGRBEz9QZlXn69kJf8JmICmd2KxZhmwCsM3LOqoUqEurVXDR4n8OUUHVbKKDYj5ZC46UjjT
/saUQMYnzZKPUr9eXoThIgrrph5HBH5p7eyVz+Pot/bgZjAypdF6wrCG/hUoF+PAyY3PyEFlFgg5
i5YFHSZMtrMAwmGSd4+/Z7bXHtFraZg2Q6oeMagKd/5zK0/prfiB+tBNP0FNxJUFSIvkgT7fFh1I
aqPbFzXTSfwS5ikCdRdETkHATQ+b4n0x+M2NArX47W7qdd1+MTUusIKAsaGJ+AVF2HstGJiUaMQD
IXSknUmoLu2vgrvGiP7DcDaRr5Pksqe9lv1hjoTiC4icMoX5SmMbowY6wVp3cEJcFzb9IgftN8c9
bWp8PzfZAo8+jvEAclZJ4bkmlmCRffEJDihELfGSQiygbYHvEO8NSpJtfI//TAv4CSAjYQHjERHG
02o5MWBEqFiOMLEv+QVKnKwe/LDzcWkN4amcaBP/IHQWjnquzqnkPJ1k/dlSZr7t1xqRAkUdrj07
7ECUGU4iv2P/T03lfhhItE72g+WYYUHPKyBeIrClOTMvHWKMJz8AduJHR4VN1zYXfBDVF0IRYtTR
nN8Ml7ud89u1LsINpNsTfd4Q6vE5wZh9ryAgHNQ1qMmF4Rpr0+IWyiSjzOCmxsEbUTLLlq1w9PAh
YO+A3yCQNeko6Et/w8Fj/g8uAVYOpH2Ngsk1MAp3jEffqBuu7emiuon3n+FqS/FBB1YGHsAwopsh
C4BaHMIMuTZLE/e2l+LiFD3qFVvYopbw9jNKT7L42mynAX8x4xymoXBpgR/ErydCxz5eDRE9EJ1C
Zt0xv7cyV25HTaXwtmQ2EbzPu50pr6rI5Q68z8nVw6uRzzOBwJIvy1v63usNTZj7FPdUH7N8VW1E
QsxEO1KPoF/FPmk3le5DdWrxzxI9TAKwomT0kXyjRMljn1EAlIn6axTPwDYZM/qYFDAZgYmBZ5W+
lkRXw2kFMj8qkBSOmQ2bVIErjki+mpsUcM8DyND7DyRoAETxXizStrLfg6+YK0rt8GpDtBeO0JLu
tKJFwP0blzBEoxPSXhz43GqnEFl1KLbSvAwkt8eGYBU7hfsBEDlel8qXsi46C3pbEi3wb4EhSV29
TYmu6N2PyEqeputna78jp3roM7jcFBgw4oWdAfWUsZ0YNPD1KCq/xY7UqCbz8Ny2oh0t4RKDDx+V
BG+FFwmsn9h6bYtHyFKHq97nDuqOVp/xhiIDBSEozEWy1f3u3j8y5rUahI/ZWz4WCEhkKVCB19sD
+yKs9hBrtu07WbM9qr9EqhIvl1jZtzaGY1WIfBsvW/YbnXIdsNdYvGCoQzgfn+Woc42dpPhi2awi
xRkES2PSMDc4qbwrFHoH53DALoSBzMfX4X6yGiCMfTD2sMyflPNyLmzbL2NmbowJ+9Br+YJnAkzp
NveIobgrHpPAHL1Ap3AgROjRLOJoKT6g9LQEknu8mslu2E6bxpGgwlJsl3xNNa24sp7QRDYa2XMH
/LyZqQBjwbRDIb5v4NlDhi+hYLBh4KYZYgvRzft6iSQjLM5MfCqe7cKnVLpCZOP8pR7IJXeCIRdX
r0E3nXEp7caMbWMV/sEyI6U3TEGIGSchwWLCN06yjTRowUb3/T1UiM3cpMfIdMADzYlt7vJHrfny
HZw5fT0RXZy0m1LsQC0UxUnNIAHaeK4oCKkEOipcemeYvopVvnEjvAY06PTXtECvQ6+jDYF/REnt
sp+IxKWjF0FgiAILNqi0QYX/+WZEMjnVB2wbQZy8FhAdOHFDjZwv06W2YeKlWkrnpnPjEEKwo9ZK
NoR+QzOltZRtcILcve7ke/4tnoEe6RR6SmW0hpBCgRFBwqs7qFv3DXSLtwN11tt6YQWJFilyAMLp
yyicIRvuWGnwMJhxZ3sDZuc6VoK+cpGwjBnG4B+A5kHjRut0+36Ao2XMxL8nCyT8o8GMsfjgvHHD
WGucakxI+rVSwy55l9yW71WQ7MH5oY+faR27DQjmx+3d5M6JyJwJs+51TFCUz7EkzEFPYx5L+A/o
oqgxsN5BZ4at0xSoVD8n9LbY93tjaxIu9wCtiOnjdkmNaULovQuONtKmwEKvOwlavE9VTKmZjfnP
U2iAxsDNRI7PG3QAd3CAvlkh8bwVSUWFuWbTUEQEn41z8slMYutH64AsvsFNY8kxDi2KRcfzYmtH
1gDQPmVmtpmcmHFza8HcEiR5tpKsAGU/mNKbU1WYKTKh2C5usOC6hsvYuz9M/oD+6ToodLXMfTnU
ZFvwfeLsk2YUML4wf4H8BuKEhR1QnwYTyMY9DwCJdkWUkIP6MkoAFOtYJzXTFVS4ERjC9LeZ0ayL
C4w7ZUybp5QesCSabbJneTOD0+fx1uQUWyPyD8f7DdrZe0iQYAZ/scBpOMZj5fS5cZpXC3A88D4+
DTiB8Xe7ZwIOC95Ckx/hnbBot90PrDWEPJKMD310Fwy3xSqTAafkVHN9e4o5FpbdEdmgdtEgEjdU
/tvJAhy9Huns+Cv7VTA+oPCMEAkj5tqn2Ida1UnbMMAAxmGTOEt4vnnVvvBQ0oPspkfsJObVnSgO
YGRX1dyClfEAfDY4FY4RhCoZp5+fz5HFZJkomKDvkqphf5j3HRNx9BJQIwd2Bza+uD7RI5ZLkNLo
S18z24DM4EIGMDjLIn4QwFyHDg/sbumOenWF/6pR9AJuWuxoY+j2+rsnhL+4EpWMttu7elcueJV0
sFhGylOCvQc/fXWe6Nm31R78+cprgj9jFsFUCsIf/AeXqjXluHNpXlcpWMZzwT3Zs2tEa4MHOllP
rA+DUFqFskR31lhwRiQsuHKcMnwh2dDKQt7kpj4RSes+aC3KsBRlP+BbZIOkQSq6fpkBn2axl47M
zSMHBD/CMSLzYJ2m+YL7En8Lh0bYMdQFndHv1EX6imcpgWP6eILw0FWv5cIFged3KluvP/eFfZUA
r5zZJ3cK1JP/S2nlaJrEogM1eiDgZbuscU9fIVza0Hytck+Yh8v+TnZqsU7WvDoFOcIYTu/fMLF5
fOp9rXoKYtoHXMzZdelpH+ji1ZwkNbs6QEvjKTf8IkCbQfkGG9FPMZWYdcv4+xpA0Jorc9NhkqHv
eq/yEAxQ49PWXe/E7PwyT2BVLoH2f9+zmxFixacc6wB/E+gqsG+VS2LddHo1BqW79MiaP1FeEHg9
jTYsmNDFs9BiqS84/NbQpt4CYnPqhge2JAcg6qmwedvQNfHXEgOujwXg8GRNGLUlR/BNvCGBIfzX
1SVsnXI++Z+3/ukoNJDHfRtQomRXASnezsd584kpIQhw5pd/5Q6LnS3euk5ykSaw07gmFg7hAp9L
TnvuyLP0jh+bDZ9UwduLqtGWOSw90y6j40e2klPo16+gwUpScRPjIudn+Ro8w4v03o0T44Ze/FRf
rXGiQQgNJ1S6DZnUoMd0GSQLTGfY/rAYwBvrOWVLSVT/ucdX5z2nUiSG3BV+n3c+jzmUP57fCRjN
HhmUl7uQ9tiQotmfBvy8xeICtpR9Jed7CeGiPgp3NoeMad7P4JnU9agetEW20vZ/anLgUcYTi0nd
a0n7hwyRpxXrpd7NZLuOnFd04SGA7Hwlc73aSzDZof8/dGPeyV+FvuYqIiRbNXxDS0HV+BUD6/CA
YMOErfB6uECK1Y9ArLfJOiWIwp342ILFSEEZULg4tUCIfrdYMhqAEnzImqcB+gOv/1Bpa259aLbM
l8WQ2dgGIH2UuGUQ9ZpdcUUpErJZH8IgXxUjaIEb3ZHzv2VWE24YF7T1vEm9mmWmIcKRv7O1fB+9
whnXj4QHJhPmxIccWBSedOuk5XACrYdDHb7GrVo05xC0Re+5Ttst95tDloFHsRmf+oWG0z6saiQk
nrYTdjHnGdblPv7GxA/iFRRNP3j+L9r1e1Rvjqxpmj/Fe2P241w5dynjZqPTlkOlHIEQFyjvkDBB
Fl3lAUL29I+29P3H5nZ8uvXj2S/rJR/iCAgTdYrVHPg5h/60Gbs5bvYIMAinqmVeSgCPssoZ5dFV
AZKhOeK8x4v8iNgAeQGCDhaAC5l7xWkI/JMspGACGWXNq80jV/7ZvXInhjAyk3bdGXmOrVOu8shs
ugNMs69qpd9q9/ko17vwhNQf20O8x+0ebuI5/mK/nYKnbbKtMhJ7Ms70PwydvicQGGWXWgruJtz0
oBz1pkwiSCzjc+bIu3XzFc+busCZLQLKYX4mbIrCZQ6qBrQmoxfElRirD791eFNu9bpckSp9gbNu
QsayGGVwl8dtg6Ivf1Tr8oh9+f3ldO6AGwJZy0F913s8admG6o1UL5TyJ2ctYN9CqBxTThFZqcOA
t/ditEzGl1ZZ0Zug4nghVFAQARXaRcNpfmGGVZHpU+2ZoULrnl93DeWqV/uiExke83plDoxgBiUJ
TJSmZwrP5My1HSOr2VaH1qkL3AUUWz0zpMZ8cg6vTBDgKT0PpCPyhZls9cLMDG7xDZfpVWhTl8MA
xnNy1wSsNZqgbEl3pqxo4ZcDsXHUlAe0hYyfa0f3cxjn9x4bSRRza/hhcT6nj78CEMJrga3CuFtF
2xLiCwOPXFnLgFWaZWju4L2p2L4VFifaVNZph8kmjMQQj4yCghs/CrTxdqN5GWUc5jPCKsHlIR/b
lhyrqNdM+pGp8eg6KaM1P4MM6vUAxAvxOKEodgtCCJHz5PaIRNjYoxWIVQzW9Rt17CxcS5xrqDin
Ar3Aj+oXcPINewKxM5dvEq1MlkChdD545nAma2sNA3BQot5ljce/g892d8VEDESH9D51M/rlNPun
3aN2T9Y8fBhg5k7G1O/4NGZ9Nus167Mp9+mvyejim+x2fj2uHfUz/LFoVvAC1ErQSgao0xg1QJ3G
vRJiHeEhYnW8owXpQz9h7IQpHJvW9k3HPkvB234a3urXdPVtrWwjLD1Av+RtsbqeukWLSDhZqIiT
/qrYT/5ixoW2/mCcYdeXN3gkxfUCnOP9Fw7LFDlV6+q+CtmPb/gx/ipSKwpnyOxEX+TKWmzB5/7A
x4wVEiUJ7j4HjLZkiMZu39hVfgz1uVQ770DaIdVs0fSYF1NZXVl0aJ5j5+MXLsJr5juhsZZgTn+c
CG/SfvKVH9AxpH0QUUqbgXnKD8wmqkexm2RTBVynmIp+GdQU0x5wHZLUJwMFG4k/XVq0LftFJjvp
+vX8a+nKiZrjRM18Db7Ikn8wcdAjp5PGtPUl7i7KKY3IAU70Yc7bh6ITf/wIaX71IzJfwKeVUSoc
18ZF7/eDtLvq3JqJRsVMiQYVO1iwc9xIH3HmZQ/l/updPnFNsrsPKhecITgvcOvY9sX0gxsHAXrU
rFDgQAXxSgwXOGfIJ5EJMoo4wB6g0h0Lu9w07PPMgPEKgJ6sOQKMysu75IJm+Phtm135XYPk2c99
suYsKz0OX5UCj0dRPUog4ymA35LHqU5seeTeuy3MjsipjyRoV9/aPTpWDkzKMMK1aVbL472rltlW
+IDLMDrKwTzS3TDx1GjZvjzlGbSrFAw+yHYhKq35Z1+vWHrlr8aUO/UchpXpZiKjRpoiZRQZ7UK0
rp+OAdTEr0MaEN07OzLIOIUvHxnWAceOXa/1P/e8+QUHfEaBFjrCKuvdkhLUXLzS1Qf+IVyxkgoS
kBCFzngz8XDmMeRohO3JRGj8pfkmkeABfdVMfIkIVfAxG5mc4oRrVkyxa9AbBHwfdovykYeIUS9E
jNaLfyJwYU5wAk5B6DGEnRzEGtLRFJ8DPuzI1hEOveipIKY0zgi1oC0n8ZMpmB3Xq1Rf1g+TAp2N
roPdGuquAP2H+SsBUVVg1Jv3HizpvZ5QQ6qebi7GLaOYT84FL0gkEBqWfySd13Li2hKGn0hVCijd
giQQORu4oTAMEiihhMLT729513HtM+OxhVbu1f0HSvAA2qakCutciIF8dzl36pWQ+WVPBT2azxNk
K3LDya5AGi4SOb+bvLDWPJV/Vf06dU0KJqSWSRebZK/HGXRGgk/8z5EFfvZYMlJIWyvGNgOCzY3w
Qn9lhwZcXTlrcMamtBcOQ+vCgZwcmMNT2lJSwwopVpMGAKo47H9kKnqU23FdrZGKOdMXpNa+H79C
3rRavT9O9avEm4p0J06gb7g0jzfnuzH20UihtWygKXqOgwkhCT4cFHay03vHHpk3PkeDJI32QTFn
12vZl6y1imV6vkaurDnW8Nz36fxlDK+44c0NlgDCCMgrONkhPLWz5HAlsrVcDml79sX4DtF4omyO
aG3+QWCeHD5LRdAgRuwzMZoCgOtIX4vtf6agw0PJxnbLbQHaJfCsFvHbUYHKBLIB7FT1UmFhcmZY
2bx+r60B7KkVRwU3AFRu4g3ffoVTDh5oF4DCEH2g8uAxfax8zggE6ooPkoC4roOjnuGHdvG/gMQi
B7yOMtE5U7F2omzkr6qHTg5g3iHYLWZ6RT4jh8z5S8YLCQgikVUI9QVXwwG6fPmkUSYG4rgccxTU
XerVi+YWlcP3udlizSaxZW7zpTIv9p+zPtdnDDJOJ75J7yJIR/r5YZdudEuraaSMsX2jpg0dHvXY
aCK1noYjjUSUr6+ERUpBudNsH6VA386CaWK5Cr8m+2k9Nr/58GmU0dSszwpnP1kusqYEYAphFrVF
9CjUoQax+qjCKAA6cVeJM2EEYjaGUrIOk2Vknqr5G211SjEvEihDpOYY7IR/piOIaaEqfIf5cUBN
ic1Eh83B6/w2BFxn9VYgADrrFoODSSbm1tzqJa2dZ9sXyttgYog4mQID4QBgXH8adf+1byqZgiTa
1dMUIUBzl7XcyUHHsT3369C+KRRauqEGddJRjAmeh610SV8HSdsa2dpKxg1oR9gYg2BRvlKvjqfd
DcQUCXfUL+5N7AlFdr74wCEJ7NS7QqYmSbVLQdHWqyCaGQ13rUkyloN/5WFAHG977/T0ZsfZsF4S
dgjCZQivcLTbiXULkrVqrlOgYf2sQGImYY466u0bkskFoLjhkHiH41fDFXQaUZ4lyYE1JVyfEkmY
YQXyhUIEkRJrAvFskNnzLnO/eyW56MZWbmjv+AUuuprG2rFAmZDJB0Ly/gGRuuX0K+YVT9G33ZRy
Zu50sH9yz/zuzNzHW+jqXl8En34HSQRn9dePaqCEgUo2mOcUG+BJjnYhNzBi6PnnHkD3I8mog86K
Hf3qgUUIGV12NGkeQRf5bCT8H4hM0mCsB+6VWdLCCIouPUC8vkbVX7+b0FAG1TZQ96k1Lq5ktDCu
IFHLvFlgB7TMT+bAoyREcfRoAh56FKt4ZR/6p3LM0cjAky+a2ERq3Vi61PY4Iy8GIRdvUJUyUMce
oYIR4fr4ufcInydntCI+9T5By4ikUz1pul+9GRentPNmLQk62EfG3NbnOUxVc2eDCSH8qrZ1cwjq
bUyHF5tCf6jqVEIp4gp1xbEWcuFlyrTr/aSc43gZ0/Dh2zyAJX/3a7AbL92TYU5FOHRi7UwyBRxW
QggoHVGy4XDUyzFzHqFX52WAsSTE4ARZWPv3sbhwFW3dVmFKn2MmZbdpuYUSjHAPk1/iqus01TEn
2f1W1gNlAfToA64C/lUFvnjM3kB0GSUT61nC+e09Nm3g7oerfcpYhzb1Vmrs1D9BHAt1VDf9zHK2
1rdXv88FBJNh+FRX1ZG8UruAU2vcS5/8OxKDPlz3P70sI+Sy7XGEKwO/jmZf2eMAUxhvbjBQ94Mx
N7Y4HSUIm4YiAKvNpTqypmyrKNZywc9maTxnLw+BSojNQJZQhu9Q+D++T2yIsbPlDIycfRZgsfhT
AK3e1uwmbrQJcYw7FMZYg2/RHOp/uOMVFhoyJpeK81dE3kQj8SaYXkkYglYCdREIjn2GTfyYQOqN
MKa8Vb7LCkwnBgL5IoJVAPrQR7lWdch3uZBAGnCozmtRKYfktYhR51N8jDX1f9zHrMxFeDSeV97b
x1HJbYG7RBJRNukMwucpydswIQzBOhCFI08Gmw7YEdkDCqESiEIAHmQMN9pEn+DNPLHWdg+UAvUk
BPkI2dyGnC2lfeqGQOs/DlVGhHhJZ/4VWZnzH3EyQ+YbEnP9XhEiwO7IVXGZrObqVLnnbJ4xtjoB
uUqUsRwQgFgGWOPmieUn2tjXOeXD5QA5ZFJyHpoxeyS3yPzZ03RpTiNfGedU5fEqsp/ak3zdyZy6
gNKOMW5chRMyCPsO9EJWTnROw24G36OiNKuOgwTU9jhKPD1cvLg7K2MgUoP9e4UXxDRdRWNrRapl
rE1RieYpwAY5tXuANETfc/giKaIeg/kgmJmfJ5h5aDNaOv7U81Be5dGh/6yT+ELuhPoNPMdQ8U3E
il6LazAr+923dSiKaKjOvAntuL9Ji4GKCK3bvbhA71WEiRakjvXG4RX1bIbhFhk/bv+Ih0EWQ1aP
L1AfaBqR4gfUyOulRw6DbbMHPZgJdGQPGmM1uGPhBABUHUrsSqT/HqQQYdrJ9wQjmeZkYHUAU3nH
PpLNFep25KyBTrzO5SMAZQJGkw0KEb/EoVxL7gL+GUQBYKcoHfNBMY2Gv7dN2PvxTINNRuC6Ju30
gYtkoy0m0Ki8p32hEDI4sXoBB1eSi1gitTzUvUbkTUWRAY8VZFx6wc4nWUkZAp6gDV8f/IbMxASi
OaGA/C2ObyqK3FNJqvPEbiXvrNXnRhKNb8A+bW/WKVqbppPKPqYlHXaGHfkWwAv2E4Ay2zNtUHDk
QT8OXbveIwVWyRNyKv2Hq4Wn41S9zhbmb7L44uDtac8SqqA2hwQBEPfTHEh1QVUMgFR+RzmwEm0U
UMFLRnyYhO7JV3QAQND2BmQi4h6FGTg5znn6zH2qQI+X6F0H+t73CRiF1BnHdn/8gK1AwvM14kAo
Q6HmGOcjFJRC2IM/3SrYx1tlcZ31RyopbBY3blrMA1TV2rcPwdXGrycY40dGPthcGHN5nRw+SCz+
XM8a6nyDM9s4Fdu5NeUeUC6TbTC7+iFH/S/bSL/9HOEiI7wECK9zWPPahmz7KtqH23DJ1L/1QugC
zDa1APKCpOTxM0NUop5/ptRk9syclHs7WwRIoifdzRfNhFFCX6FKSeegKgA1EuCVAq0jZ6MXuTha
Sf6UP8AmQaXribcRQ5IzC5jNoUMF/0rK0RqBlSAp69mXCGtdqmnP/CFAmy+hT0DH8TY5wpYUu4CX
kmvn1v9yDOoUVxIVI+N6s4OFsHDCTjT26MmEej89f/78kolSVxAc05VRQZYkWSo+PSgnVW1iVNWP
Ye0vQSqAp0VNzLv17jPwphhFAfQj7pKmKQZmSHQjAgDiwYOmPRaWh7pPRYQojMvljz393PQxuRiA
dKVT4EBXg2RdhZvvOIduStFrUiDXAvhzBmSMxDao7ve2AERRTHtWzRMZBvoJa7qRwqGwQHVpwlqY
WX41Q9rJfY2FsgfyOONmYq5xJ6VAKFSidD/5lWf6sb81f8qgpUfbp8kYnIYrbAPmQ/e8PN8OKO42
6PYGu+Jfzz5EGmc8k3/xg5wKKZGaPBrp4XIvc54UPxwE9Ru1s1FoewlGUlRP4M6Hky8WUrmbRy7V
/QWOJhPsVMYvQF3GGf7LXADTRAFoq635rDU5Tmpz0DriC1XV6y8kY1Yl+0u61W8opCyFDP+kmb62
xbqEUvAwxjXVD7RcrtvPB/BPvgKQfwFxJ2EyLrjB5tHEP0UTIuVMjAE5gb/dgFTJAOcB3DLIjvfe
lyq8YKyL2ibychB7rxB7vTamgDLkEJDhgQqAuMJFFrRT6yArR6Ybn5YEfBebnTpug40Z/TTfsapP
yJu3uNypQ6aaOocBAN2gR5cYOoNJscyHPmgjM2F6MhH0snyA4bdRQa7mA/NXm1L3BdAOfUFli+Aj
vvhCjEPUxQFxkMgHooLFe78ikZJ4YDKpRQJtvKFSCdki3kbBkmne3hrZM9sJ8jfTRsWiMFGWbNuk
Je0THi9tNibc6va15mZYzhLBs76IM29TUZP9wq7zWY2QpbQN6vEfwF/JtMdSSfFhWfRAd8AoK/G4
+s4zZckJBfmJZA7VaqNd8+I090s8X3nB1QchCZjffC47eRmTHItJC7fxRMueVKfzEAGPTRwuqmhC
QuGdAN8RhHvORFQor8jmJKMKFRWukzjSLSXEAy3B2oAv8AG0nzicXlcgsXc4Gmw7OrkEUq6FvqcM
riMNXIyCF8Xbg3mshFYGwI7JkhCKoYf0oH1/v7fy5QL/t1uf771JXFSLJiBrBBQc3FGCjwFkA7zn
pPHLpHzqanBXqV4SUVDj+kOR2zjI4ARWoOg+7YgJbeh8XgwNEFqRMTKQuCHqIW1LDrkEPLuJ4yV/
BQWCSh94QA2Qw6EoDx/AWHgSRlBYlK0tHb/pr01OdmHA8rVEQRyAlo7y60HEzhrUgHpWvSYNmUGd
2lkVx6NR+JrYqNByMa8MUefsMcCBy9QTP32jcZ27n0snpSfKSrbi55E1ug53YytIJpI9/3bnazBX
TNous2dCW2isRc+lVqPga+bzPsQ05J+GO7RsXfJq1L4mg2pfofFhsMQ7T4KYgbmkdL7+lroftpOM
rmiw051KGHibP62xDCgMxe2EZqfURd4kiBvYC/G6iB5v3BH6MTQrm3thlf02CJEBn+DLrJ0IYmUM
NL7siUgn1k8qCucRYqqNG/FInCepLKEqCMexW9joeXyB071aL+fiaShLQ3Iyck1tPiuSdZ0rXO3K
6Uva5PyuSXf3JmW8GLsW51X/sHbBBBeLsFlJTAkYpaRqdO3DjJ3l+qEDrY//VCgW5Sw3blK85GeS
YmogGZx0EHEImYFXJYajI8DIeAQ+oy534fD1mWTGCoynQDrEax3fcCArg0mTbKoYQWwXkLIU+NRe
4M1J5EYBptDA3eC7LC78HL1QdRYH55/sJuoQbyAOcKbaBWQ1Jk+ELzuXeHrSVk5m47ZfmN8K2UeK
oyo1yZ+QIpeJTQjbKxmM6Qd3XoBzHG4RaGVcL7mINGuIj1YxhrcJk85m2ixf6SJ8PSMQGh0xNBgB
LaB+XHB1hjXI1pWdOmRTNa/Mp7nsgHp5WYsPXos/QbvuumNaX15dM4J2p0QP+buMynFLjs8i8TLg
cwxuyh8vUbYfYxcZftesVXowJ7NFoyIGXSfPKZFoIMOIZjQJHfWsqtssJfTvJvRFF1ygXZk0DeCD
HJ1VfIo45u+SrEzNFhQiMrt+oXkV4BKV21lPHYMcTn9+mx67S90fUakWHDmeZekTdpaexL5qIZr1
hssVfIFyHaK3PC0AUvSZte6gwCnqiXbI5KYCSGWpPY/VUzytla2KJoWIuGDtNVTKDQvYYPB2BH0w
o6uBbemToo48WRplBAIEatpnK70IneHBxOv0u4ogXiVY5o7tpj1KMiWBspjUreTl/REiSdzjWWuQ
CRGYsDZZAhGjPss+Aboylqe8GyKv8B9hLfbjZseBR7v6f4zV6x7duXt3lPZQaTZ2LGFazU+hN/Mh
QCBm+jiq7Ijiuw5Egps5acB8AqSk2gCegb/y1TzAikoLY32dl2SRSDW6IIcCc5zhCGs4iuYht2Oz
nqyPo7eA3kl0AQmBxueCQFHBQoCKIr3UeJKxLFf8cCOxnwj4kXhFvPv4M6n/eMU6FOYrYqfhowBP
QZoGNsVZh9oPFBjqC7RT0jFE+umQAGIr/XvBl7oFBKI23ktz49y7/ij/iEp5eCk7fCUgm3X/+mM3
LlV2DRAYOFsWFXAgHC/zCcPKS4Nbsyh8kToKoK0SPZPtYT2PIIDiXwYCINFcfqVny0QbiCV16TGp
DqgPLUSPt+KrSJZURvls3iWk2Nys6E+eASGB34aACVyua5ags+iQUKbAPq4uNnfuwKli6NHcCmdp
yKvSdv6Wkm/jgg9ODAG5vxeocq+95KtPRO0unEMhzdM9Qn/0Nl3F65fmCk4qKgd80fmSsePpjBCN
g3L6weP+j26qtYK9ejVWloEeingriaoQepqFy5b+utOmStBU4WYyTRifhG0zJOXD4DEI/K6tzZg6
4rH9hvGlSxhOJRbMdQivHJnVhX9kD1JJYW8i6kX1jhGkNg1isr3QY8xLjXQ+fcs/8SxOsO7tWTBG
/uH1cGFmYSkH4oB34r9ZMQVGF51eJ4KXiliZaKRTR2Admk10ojDDPYSEPo8mBAmhV9J4ePcUZITd
CYADD1wTGzIzmsNAM3+YFEzQ1nZZNrxeQwPt4OeV7sWxAYTqChTzEp34aFST2G1A+2cA8AC8858K
KJAB+/AWnRh14YdzYLJoh3bRDX6baqT/6/bFdjDnOSaiyEwMIVMtquw8iRADImgHUXOP6s2ZzNeD
a5RNWPQA4u21i4rKMPvh+XVC/AnOq+HVK+BWwEXluQULgIuUIKsS7ylH+9nsiVTIq5ygJCV7DG8w
QCc0bR3izv4C0o+XSM4wOLmAk0Lnfi4tTXNGYhh+LvlYSBXExkDTSH/3Ljf7OR8gAQbkvEW3ia31
gV19ODafyYMHEOTaR4BmZBUewR25LVAzIO3z9XcLVAUacyHAI4KsSy5TAPA6PzqDyIcbOI1O3T57
iI4wR+F1Dq8O4m8BhInEARFXdAcldWkvHXZLKW9HbIY6FVLSlKKW362grwZeW3n2PxEZ0vobUEV2
6BRZZFfec+tD51zlDq45AFmuJ+TbdZC2xYY13u36C/oIaFrTInQwo3O5ZrR2zQP4Dn8ntCSu5+5Q
PsDa/o1cuVbAX9bzfA1dpNtlZ8A4XBSR4cK/6RCcmhVj9joVWwaCnhLKj5bT+RrSyvlZ/8dx+k+d
J+cO7yFWBdPs+iPO8TsrmXWiO9muXqH+AItqhheXJXZNdgi6EGnE5E5r6Zo89aqtzG4s4Bfxi7D8
jzkLmtFAvwQ6Mvzozmn8ehfdeVb/mrDDdQAzhua//gIdieOQzqVruC0wdLStv9Sr8oEcfCGscgSU
M1lzYelvjOJ3WZP8uRPE8pIsdGb/d2tZUxYbcUstnsvtYf2eNXsmDTRe2s1yYAoAO+0vwsLQFFuJ
+Y9tfAO6d0C8uhmwkdOwq8cuyzfyM5gj6M/0XnEpptYPNBugxF/HIM6io8TmkJ9D9B923wvneov5
0UgnJ71kYgUsAjgw3yWto8P/0SF0P7p33xknO3QsaPfVlvdtIO1fxWnPmNFqbkqn+gFohgiSo30Y
nYgfaUCLAMUhP9NN/A5Bb7cz/wma+4nflPfyXtw69ujmbt+zasuAsJa1m3Atp7eZqexv4sB0vheg
oLyIQeETOBhXudqtyMUyjb9TGcG2txgG7pb64XXnGbwBgupM9PoBeds+IvHGLsJ+coY+TTIRZMFc
IVSDLVqu4ZnJe55f7rG2e/2NO7gxag13tlN1zsT73pgCDz72j8LfcFDduPzyZL5FViQy3GJK475b
1tXr3jxYvzrmhNT7VoUsxAf+35Zok4y5e7NnrZBsFoNPO5gX9F4yR0mOycJ1CuobTATpqXr5utmz
0zJLa6RLQNhBhh8OjHEJk2YLP52LPL+Sn9m9mBu8bam5QrmA4ihRwTAG6QpJB1iNkFvyeav6Qa9V
1ZGepmPlcnwle0YwyFTBIvtCv3y3EthO5OcjMBAI0INec8h001CaWz8Ey171bYIWtnGOjiDyOMnZ
wvniExmcUFuwR7Dq0SyAhy+rIohkGvGin/dCu7EjvHkQSmUsGfIJfJ95wnvQo8wG88bK1I6o0qKp
4CSaIPV1IKVkjytz1Wz5M/d8IyQ6QmbC028Ep3xYh8YQLjuW0+zZuhkytprOz9Z9urPrubjPks1F
qp7UP/fwlyMBLOWuGvl8DXRXODDwHkgRUZOFPY+4NtMJvU+q1NqmGuwRbskSj2s8mx6KTTalCPKx
1KuhVVFuQyT+ekq/W/7KT8ZLcr8a+M3QBZkN5YG09/X0OqfL4CwyEuq4uAXrgJwAKn/Dt3UGTGoG
pysJ9hCfE6iLt/7IROVNrrrbGx4vTB6ZzAdJhwwmPmjQyhVGAI0DlYz8cMELc5hwJ8Xzi2vZX1oN
x4e5AnWHwc+GEPBwhCd/S54vs/wAtQhqNojGkDjIGEqKauYEkgaoQST8+DWUNJPYI9P4TsmmxRP2
DZwWkYWacuQTTFQb0t/Lrzx5Q/Yj1Y1iaiJMNhCm51MEgBHYIH42PogzYx3bnnyqIrbEwTquUFgb
VZ5xKKSxttJX2dG2Kf8PsNsht84lOUX/iQMTwFNFGG9O+GcrHF3R2duE8yxxyul1BHCyQCMIi+19
tNaebo9wmEOCN2CvfdIZ6ZJIhm2TErC9Rq7UBvj9D9h5sCOStrxBOdMyDy3o18A3AfqxYQAv/zgl
In64+5JvROP2KemQ9wiOHCRySPkW1sglmQ1ElMRq++T/KRIEFUDWoblpn9+nebDW+eJFrpIewRBn
cNfxJPzqN/tF7haZK1Tupam+AYKY2yKHmwVu/xnlgNK4SlF/RweS5Dwu62x7nMD0FxsqNfwfeEL6
sjPmUk/NeWys33itU/r/B/sf0QbquE7w5xoKLgH+xjIkHagOzYJMfOZ8QKWmfpfO498OqB+pHKTc
BlODNfowMJgAdFut6f1yBPKFInuNNMA0wwEI6EUyB/1D7WgU74V8/MfvPZlKsbdY+ft/7dDf+9vx
vB96iHniX60Mf1fRBB++Cabxjk2i3VFHOQLr8Pfmmav2iFMoC7lDoqMDkB+RCEOsJU13KgVXeXBc
DuMhkt79yEO31YVrQFpTwVY7W+DSMVqzpEz3y74qHkvqcfR+aF4w+c6DieZ1buFrHoD/2xd9imGy
befJNtkWPqHapPDjtfhz5wJU0ABbn2qp3aooie0RwF/3/Ja0sjYp44ICCjUCwABO68OFcdLZd4o/
jCg+xk60DdfBDNRDvjWOheG2GHoLOW9kNkfGv2Rat6P6HzYiAHeRCcGQ/Q3HaEIWxc52bKM52z1E
TcIc7tNntqXiRt4+XApVwqexSp+IFl9zRw1cxJXC23XFurT1UzbHyAbSlAazIQbTBoRxwbplOg5s
oZqMaFNEuVlxSmYqRZnS1Z6UqT60fN09AO5dZ/gBDYDIzepzNLcXQNcb/zONN/IPbhYQIdBPyiof
4TSwCZAG2IepqkPtgvHCZsj2iJaJ/cz21F9isrLUROYUwYhXqTmAHVobaC2y8REAk1ekFv6kWXyl
mMtS7yA3SNBPgQ1PaXbIcEzVgIRY+d5SkVMRhyYbfSTiAZRLf3UJCN7d90bGNuTQIIYOHbD6/Y1y
EOLq/JdQEmk00PxsofIPmqlpse72b9jB3xGuO99gj8sEtgLY6QR7IlhN8QnCQqc4Qgu9ln5BJEa0
phypl70eFL9I2VNT08R6Z8cma83n9Dd2YjZ3MpscG/yXrRvtFq28Uw3PqVtRNeUukI2psElUIfFW
+JL78mkPb/t/4rj7jrNqQqGpIkEPbZUa4kvIAFDTZH9Xbqm+Z3svvydSx3SygWvkvMXIC14uNXiA
xynlGIeMNN3PlYNIh6eQ+OX44lnVlsg5qmmvVy1vuYis1aYZkoN+XdHZFmOWBh7nIoKzpHzxGKKP
ydHzSYUCjxk4BEwTqo0MMfpkRPutEKIpSavf2htXGX7WPnJckwHmdcnkM2hU7672mDCF+xofnPPD
JO4Tjyxybd2ZNojmRGSZOVRFJuZvsHILtEHmZg/F5V6kE+a+v3OazOcq+T+jgpELIMaz/45jywQM
hDErt6b+R9I2hv4kRhgAEaDghMInxYTPjH4W3Bhr8uHQzf9B7THzJSDnkiAAJDkAzze5dG2j1iez
9LhrRbDt5RX1YG4XJLYoWr63zGAlnhY37cihHYIIiVgO1MciP6FOTUocZzd6hwBKAzDh1cWCCdpZ
4u5gP9HBd1rrpEs7kBG8pgzuUHcTSmcSIP6niApYzR6pp9z280cUzwsZeiZqp9KhQ2BoD6ECBkGO
63RKVv3lKtqUyK/9PGUZ3MGKVSLq0PVvBg3pWmyU+jcJZrL9a6L9cF3GtLgbqneSMAgxragW4TL+
qKj056IyZxdY0R4b+zcbjEx5gui6hrNnNbXaXVHNs9jTMC0HrIUDF3GMMqHoJWElDadXXr0sIW90
6GEkMdWYEAZsPfGUTFrJ9RTQAz8t6679WQb5+VpOcmCk7UGQ2kv0e52kRMHGeUMWB77Hkn89kuhA
W5L1S6EWRX3MUZSF+VmjGEwtkuJsLmYkCPWYoomPxmtkTXg44hDS1YWFfSUookAyRhD2vUVdH846
+s4IO3GF7oiytlR06W9GeWAKeshqUIAHvoTKhup4V06IjkSx9nuwF1V9i2FpwQizkfrMj6F1SkBC
/8n4IY0UtKRzRI1caL0aJOBJ599h4sgSuNZZjaq3NQLPAExfbX+EeXyazZCKxbdPBWiIXnKdL7SE
XTCaVO2BIC1sbpS482AsE0tFPpq4RoGGwqq0D+8Uv0umNXGoDFVlnqxRTwKeABmw3/7PBmSJyy6O
qiHaMh4VySMXTZYzgRbif8zehPFji6BU6uhPWYINAlODaUFFn+iQeDGnI5lB7y30tLycJNo8+px7
5E6Q3/+sO45Xy48+COrxb6Ia+xFABBMadaWCmcMtjKKFoyYeOyJgjlb22T8D9KEZXqA8bz95bVGq
1oKN2s10gk5p+oFUrYDAKICVAK/geDDzI8VopALqckKJwrpT6KPWBqQhKrGuHLbNIVyy0eM0Pkd7
DGYmksBiGULehz9Beb6eotbZywsqWjyX6JJivhlNRAfK62WTbz637y2hLsxB006KmSXmeGL9fgjy
CdHwtuH8ZpLCzZIIjVoHjIcNhsX6TUq/kn7KaJ5qZySFjeuK4yZdki5i4tTIMdCJZPlmar/sqbjF
P2aP1g2dC6zJ/ZizKDrE9a+Cskk9BvuBKJUi+28UQhOor3TvtUeExOo8nJsoNz3PHzCEoPb+MB1M
b4YvvRl/WijUxG4cq6Iqz7lp9cjoj4obSes/wEkNG84h0A6J/VmOqPGTL59yuppQW647wm6+JPqB
7DcfUCIeBtCkeFo7sKyoTuDMt2degNBZ8leaH+2/R6AYolQtJItBkvGbSGk3xpbaLN+2Xlu0KNlb
ek690DFO+RzwQ0DIXQrcY176TTkRkDrM6ph19GCEtCepCqFyAQSDu4hlgzWb85JE41QfuZQo2Yxw
INrHx88xvWmQ3OQJgAwgKeop2KfHZD64qyd2IfVEgE0HIdTyErgaIu04nsKHQ0v4SUyTIQ1u3fkk
Hie8ykjMBZA/pmBDPmCOuYsAB72F20JE8vH2e+SV2QXoYAAKBOxiRRFnc9WwxzSWZvIyzG2CqqZw
CvrVQvqcKwDtCVXMHcXh8z1mOKCWE5aWGDgcZwCpwdle8oJ8gUJBBgNDxME9wijGYsEjFv2Mb7yt
2s6Ym9RcuQzy9JqTtEbceREQbHSo5o6oC/N+NFrwhgtxm+L7fBYjR68OTtcVpF7cUonFTm/QRzAf
0V6vR/Q0jwdv0T/pVjYYuB8Ia/39CoPAFO52OMMxiEw6KrsaBhyo4pdCgoTn0C1MZ5rPNMONdAv/
jW/x0R3XNcBCvCgfH25p6XVFdwRr48SIgybi24w+H8Tg8sIMBT3ExzB4f7OaPYom6lRQeCM2K3pe
OwcPdibrZJ2QfqNnQSAQTwINANLEaVgd+WVaCDiIa2ykuy0EaAaNayWviV7PnQ/9//VChXrYSIx/
B+IMtW2HrgP0ye8ZJ86EwYmhBiXEocI1NFhzE7ef7Cn6E34L5XpToBFIzWryhO9yPWcSKAIOwyIO
uYQs4225L4RkAOQL5MqtO61mPRQ3JgzxHupBtBvME51Nx9KB9ASrji5lJjAofDwN56VZB2IUqBIa
M7YgBpljhbnDyCd05B8LnN2N5UsXfZ9f3RuYYnBeoLtO9GRIjPLsn1wuCTejCT8Xpq69gQgJtl0I
sI9sgR9jyHj1VzuTT/yIcaf36PVgzXx7A/266RtWE4/gHXX29XgYPbAJYEoeObPlmsXEvkA39urG
ugcPRpR2xDcx/sYsI/6Oh3QvQCk+s+48riBsj9diAoIPFTduKaQYSCO8rREoN+YCPMoTN2d7k954
0OuRtWOUubc4Fv/dUJgXyBsh+w367x7fxLI90i9io4CcR/6LFPmmOBoIJoFAI7kBGE1kFsyr29wr
pts9V+eVGCteuzrqT144XKaAKxJSv0PgerxV9Sye8dHcWCv1xEsoT1Y9J7EhmsrHpKUnpuwT6Vv8
Mjv4o8coW10l1D/GokExnJYhEM30mAkZGzxnWNuU8DnD+OpO0qV68hN0N+/2vrVPnklOJfboe9Yk
3/wc4VJdV/LpuuPQCpWxqUxBPDX3gi4ZNabPVY8/NrgXA0Oev+kUb7CTLkBDgWzJ7U5mIoEsNyfE
MXxncCew4T3MDS0tnh2h7TJEBI5bHxrAYTZTSzYKhoFtjP3QsMZkGr5cIAUlXrZZLKPPU70XR6x3
aEvfrb4NpQVCQrzfVumRC2QB20/iJRrsZefpD0wPYW/WbzkVjzwKg1SwTGwd8BTr8d9bgEEksSEJ
+xxIdvKdayoxsHpXNjmLsRoLeTY2gnKecLqg9s7Y8V2sAw2KGcfmxFQxVvyozpRqZh/2YB2M3QhN
mQLaA6mvoSXsfZDt4Y+DemPhEPSk9ATuZ44rEHVePo6ZCLywevKP4ZEkUCFmHaEMapB0nXSJBm4g
NtwxDrI2znVUT6H5diNl/HG1zoe0FuB6zYe/yJ9JpL84wF2E+nk6d3FgepjP8tfyrr18nlXeMRdw
IwK1q/t5KqgtdyPpGP8MC3KkDfQyB6I/xOtuJO/i60i/8OTKcNQHykNXgitYtUCRyUkHTsPPxvg2
otoiHfM7JtaEODogA9AW9LfQVZMrpAtwbgDeLwCY3ydLI5rCc9QWuQ2bahgR6HFOXNrOJ02U2XDr
EHNZ0VbAhtr4Sl6JTuhWlQBAwltghgQqOqNLs4OPOEIy2hSXAX2D0RJJKMw4aSuKQyAi45v44UKI
ZIUE/a1HDQcIn30xiklekFKEEjRu8dpuHDrNvOjvCZP6mvtG6wmbJb5ASpKR3Ei3F9OiAXoNq2+w
YzCbgcuMo5VMDt74izQB78svFgmrPEGjMGNKgexyUB/iqdF1Guun9OoKuHTkaXh56EPWD357TY0Q
q5eYfoVKFysK+hQTmLTTPL+/gDXAGAbbWXZYVYzyE5ppaeHxRx4dlciyjjX0PDrRQmiRwKdbc2RT
uVxiK6kDw6OXSKsVHg9XqPbjbgA/krob6o4sPrawwtVZtC4LuKeiWwP9pC+ANw1F9k7foBtmzCOJ
wt2IeWGrPsDsTzb9mgTwWPNSKx7KZ+MBvnBkOBGKqhOJG9g+u78IXXE196XLm7DgYOz6TUqGcEKj
lU1t49pegSJFmCmdoD3J26HrObbx9Rlc5AcM7/LM3EKWnklDA5BdQ+Y2n9AvkubZt5yZitUVAOKN
fUthbwB+ZuJ1gA1G4dHGJ4k8JOg+5L1aD/PClktXR36EsrpoNTJlfB93LFrOK1hQlneZgvANCvlO
h/Hsx/3ouKky25t1xEQldcO6MyaIbF4B669xx6YSa7s4YCSIj7582Oas6HLganAZVuo+QZSR9KSw
VUaEZ0TWspaQ2HYG7JWKiyUsHRrwM2s6RX4kmIGG64QkGzPIWqJo1S/ltbawLyr6IyxA3DvTJekw
qjBwFMiEhp49I8+4gRIZLBohQjR4oE0Fffpjz3CB50vf8Gp9IgRl6Q2kzLiA6YihD9+aT4vfAA8z
0r9jBVZn7fEK/BdX0hdKmKsGVSVjgz46adwaqBsCZAiyITg/Yu2a6OVSAwq2PNYG3zti+Ej61iiN
ZKiuCwQ/U7jd0vRv4jdn9TWzHoNmqiH7Qy0E7gFWx9/J9QPw6QciKlyA/KCi2Q2nCWd0ifQMAdiw
hNdE5n8zcEr2hKvHVLTjcaJtK+pSsGjRmcsdhqWXycw4SKIBzq3AWRairZrq8xoJP8NMHoxjeai/
VjnUA/IwXg/PDHuOkH6DnNDK0Pxw1nZT/Dl4BMp3tiNlkK89JnSMn+FDAd7AsQfG3wmGL/7XsvdS
6+FHQ4/R6NYECVia1JifDJCPn3WVYz0wPkEuK4JbDvxS83kHm/nPHTP1B+9xOvCBZxW/ZufI6byD
AaGQ73Jz/JvBn2kTRKm401ov0iUbGb7aVzhJhyUX7r3xWvMw7ESaN95CXgfbAW67NpSxEIZce3U+
FacBAEFH31ZQf1Grw0Aa1UwSZKhxZg6JdSG6hwSVhGwwYus4FA+DYEoGDlA367vEeljoN9AfPUoM
ms+/mMLGjoxtOoO3OkSK/B8W1QOu3RAjqZ0juPgfTfe1m8iyhQH4iZDI4dbk0ARjjOEGDTYm58zT
n6+8daSt2TPjMYbu6qq1/vWHSW0Df86X3PC5dNT5z4MQXzM5WuUr1xx2uyIrXC7ft99XErk37xa5
YvOapvcD6m7STev5aWl4HlY0jUqIoFC3WCzMCVrE6BirU5Lsc3JvZmlDgBGtf1qoTLq7fDSIVBAb
ZJldSvFbbxmrbS40mH4Ez8mgpaJFORVvgmaTSNuVJNcuWi+WLsasxJIk9GbwArcktpoml92d5cwd
9RH5I3p2ec0lf7wXkuS9w2AlfK6IK+8bvfx9X0mlq4nn+12EwKIyoRXmY5oJmb9LH27or72QpBwX
Ij3aDB+g9w+rb9OUeHrr8/ez6ZEX23YFhT//niImZjer9T0vBdsHK5R2w6y0eCPqe/3BN9KFL+7S
1bn4+NUXKcrQztmSNH64zpKpN2HyFtCuz9NiUHh3nX3vKtZcWiFnJmklN2fSzbUPieItVcvmyvF0
Ke2++g8VepTvul2ZTOO5ryQTlfwoGXvnIni4VeTX8BJYmqLF6FDeM8fqgrBL/E2sWUgQ4Nz4J90Z
+5QeQ1fmfI+cEltRBTMecxnr4dHKSDx28UYEX1SpC3alM/pjiwrPA7uzV7+n+2SqqX1tt68Tc+Y2
ggFLi0Cvji7TF1H1LGPl8TSVYdxcsBbl9JRAyyr6WiLsROP5snb7SA7uM66RzAyv3LEG55k3On82
GCbuQNWFESPSxUNjHHRSK9ysWlaf0pqQzr9dY91MsnX8XWvwPpL/yIH9rJWBp04Az6lMtE62hcQb
XKQ0SkHAuX6fMFsoTZ7l1YdJzakTnx2Z6I3v0ZrV7duhyyHBZaHCxgXJle8D6/vCJTE98vNzU8J9
1IzvLbfZ0aG7gVkPEmdzHDE1HOffn7NLLfXO5+4s3LmVxQyelB6TYE5hBzUiczmOHG0QxkhOs5hM
tYR0jH95YaCGsc1X61G/9VOH+vjykcE/Zg7INbNvIyQULT3bJNT7Ac++4T2r0SjGhq+SOZKnObEH
15S2oSF8s/M0kmZbA+LqmG0j20DBPRfTXXt6hvSLUWeqya9Bco/AY5Eb011/376OLcYDjeXbc8Bh
qneb2gPd63mi6VzNtC1Lj196tErX94fBmbJNQhTPxHnNBvV8hD9aSImpQeVUCLC2TvEaFN37Ze0l
+Q2vubke8LK0KWQba26KHpB965x+2+LtoYn2ry8y8PIDBw6zDQOp61RLipj625oYxy+/rf3b/SdI
vOdvl2G+G+wVM8V1skIG7Z75GOPjOFW6aaM/BIMFICaogU+wBR3Fsrx8v5AmIsrx1RZaFYTukkHi
BtBvINV1I9WC7GMkjU79bH3zeW1d6zBQrYODMhHgsc48VjvzQZoU14PkvRdL6+Z836FzPQaBrJdc
sL5H7EBgL6dvkYHYPefca+cS5UujMDYx5RZUs9U8cKYo9txg9VrB6KWVrOc/6OQrh453eOgvx2cm
HR6ZXe3+qIbDxo4pJutvR7Bp2BF3jxa/UP4iq+tsdyizyDBrlWBlM98mKjGJyWJ/RqayuW3d432Y
iCAsLVI1Xoq2xdOlvbnNro8qqd98Jgjd2rRr3DhNRPOGxX63FJhKosUFM8zyeUbkgODx7/Lx+LNi
SKxV38G09MB8oR3HKESWfZtUZYrWHz/3av7flzRm/C9piaZJVcVy8dI5eUhnm/5NGvlob3453g/2
PByCo5AzAbsS7QWfu+jzLakgEoNYrpf22Ff3h8rjJ5wRYUuUqFERQVqJw9Ab6Z/0zzZKTDPT5+A5
diy+xz83LCyX5YWB8tqdba/bnrM5Os0/RqmP6TliOpJq7gcHUG5sUwIRajFz7MzJOxZcJ/cNs586
Vkzb2iBANVaLDp3HsFBZNs68y6f8/jvLyBc9mzJF2JGb7/+c78XU9FJ7dpOGgRgR6uMwf3/P1OKd
8zc2k/Ug7rK9ngmCrKKNf8RbhDOLntCBGmwicSupexfP8uaXpuJK19PQ9ZrcLycNPZKCPI9xNHod
mP0uZT69XRkcF5rphAZ2X7qPJstqDM2GdNQxm8WMLKt4V1pCljfJmsPskHa7ieh5pIXVRC+W2NV2
x2qyqxiZCJTf17L32nVQGF46V2ybKD3yReTXgQNEikg5Dbms3QOx9G2rCB8fRhejr/fLR6KVAe0l
olt/HSjXb8/PU/1WZz5QeKc1pv58vKnLmJhuYsVlbzvjcNLcphoYBhnBQ+ahnsXXm8p8mP3cIrJ1
BOWtmxcjkNCr6An3zk5msavmZqqvYm/zB5fEen/Afk7fHWplIzXV9HARvMCh1WVa4HfLtHI3d1o3
Ljkl7P3xxhfSAeNqDFUPagBFf1yU+qWkEtgqrDH1pq84+vubzX8z3cUHS2dpIzd43qLlYHWWXVLJ
dl9Vb+jJ2q4ob3sxjRGNYIqXzgNoVpqLlvHztZjoJcYK9F3Tek6yU79F52spFDSlRy07ytX2VRTa
Bfdkb8yoLSYqeDkzdzAPSf3btFMN2j0llZ52+fxS5sjre+G7hydmWa7Py2xes8vSpA6ysr2AOpnm
PNvn4rKhNjfrv/3GS5nPJ3/vc+llf842E221HUfV60jZqBLTwVaPDbphfUDz9TvCGqIXLp3es53V
d3Jw/dp/POGIG1bgl/YxaJFoi9mlJUKcjRAO4Q+3Sl5nx+aOQuZxLnNdKb1GDNdPWOaYrbne9iP5
ZVx8/oG08ueZZiSjh4wltNgy2z/H7lhMwV8KxbxxjjVPjXU3TZU7PlUZUZKwYZ5deLa9zTvx4bY7
4RRTf/xl3zG3i9VN5gPHFGcobxhpcf7L1pJD4+Byqh6jo+JcELSOiBHYh9sR7t6fCXfyXknMLpuq
EZlFBOCM9XJAWw1Yh0Quh/Nlx7T885U55j/PGHr1b6+Dhfz3ptE8r90JcBxWxRuk6H1mZUXF2O+U
CzxYlEAsHUWdyWh6BEawD4revAwA+vxn8iXJaJbo7r7uMJSOUXwkTph4nAsBRmcKLBsuyYuxM2Lh
IP6RMTK/tzKftEmJAYq6y4+du5LnwIl+04ab7r9ykR77ZFUpOWu5KMap9flhzHrto0VALCFWh1/F
67oOrV0WY0obUPXhlyjV06OBF8/SLeD5AIYP76l/+/qmyT47GOUEKZvoFeSM1O9p3wSvoJF8hPa9
tP2yzYjEhMcCYiu3QXp6WFeel9ZXtvd8FucKL8q+5rZjsHoC9OUhQp4NJtyfl4GQzdbyk/8CO85C
XQgc6dSqx+A1SapES/fmHnbn9tgx5GG0KJM5PIn8SJmKoHPXat99WgwYi+5LTK05I/dHTXhfj9AA
0tDE6q7nQsabJ4YrsZr4urw+4q7cLRLgnPBBZ670eIvKkojyGl2j/SjXWv7y+pOyuik/ytnKsX7v
3AaJLv1HyRNVNQcsJklCnwwk4djlRfOhIVFDMz8nDR0UUIp/vY3C7CYbY9nJ1qRWMeLHq6z2739+
hMOCpC3yjCYmoHuISJmvialztxLHQNW1mnU92eKNdo3gCFlfDXXFFGimrp3s1FMoYApVjmojMPUr
9+Z9eDBl+EpX13E1e8hCzl6a+Ox2wF66+WiT+sgRoVBicbv4U3vgGkuQIsPom3eMt/0Q40UJsGLH
H5x2X7N85RXxbGiiRC1Hky980T7Z4bYLdsLp5VZ2LB87NJ8PaVKnqoTmwtP4wlYXchQxRX0gj80+
WUwd3+ZfgolUBLwYh+qlz/OPDOTj6JhA+5VHJQv22F9yobpPF+NN75aTHxsULV796UKsQsraMyNr
uJUephQqRCkej1lcZneyuVrUt6N8zXQdaZlGgP1pYbQaO1zXfU63/j7dmrCm9GnHITDhxOJTIsDs
3L2Xrq18JfVmSXfylUXbAdcwPGrmBHGevvgSVW9VUapVMWMmSzh+veQwHrIM31azZYlnilciCJRb
4/nHpAhpbzxZb5ULH9Fj9/LvUk4UPX28PxqXyEWND6UBIXmW2RiNTWLJkAt8PMQXWK8Cv0Wg8ekY
FsLp45jvLEtglB8oc74jdgKf8BuVW6jBM1g4WwLJaW7PXhNv9f6xBLTMfNiVd2Avnp34e+V+Xzwj
blFqsKq5Htl0vRQbUcuWM9nmrr1oplunsZWpx8D/ZcrztWhe2tgQ2eJmfKzkK/F567r/IoKxXlfN
+bdVbkmyecmGNXCLEuJ8jK3UVx856RtBYDGwrw6WKr3pblBYYIhfJZNjgptzN+9v/UX0C3joTJzr
wUHZTGSYWNY2vdN4/o2K/hqQRs2Bf8PL7NifB4UG5m88zO4PvW1fWuR/Wcl++qmRYUmKnoZkLmoT
fvCz/Y41zq1C727DPLUTv+Z+1wsGSTH7bdA3+boxbL1X4v1T2TjWLmiaA/YO8wEOAqTcgZzldtnt
Hsd2oIIZNv3kGjbEW9nZGFs11vfavJFox8atB9wzAKg6pOdX9osdqwCZ27aBWeBo68VMWd4WY/ZR
JNRnHsGoiGPihP6xvrc8mPiXtj9wnmqsZDbRW37GmrEu0MeuPGm92gDRcl4s4LOe+DQMS/xLNxdl
doMtfN/KsSP1Dc2/y5NhaAg51lSuOuzwi7Ees+ldI15atU0OiUr0nCIHlA29xJDifNLFVC5vPo3h
6BgyHOIHVqXFuxhbBEnZ0baxps24tOxs+2dOPfD/4n0oH6YoY4seYI0JsYietb2HNX+SGZpsrt37
Zff6kW7N79XHp51Pdnbg6d8/tj/Yd4K2f13b3C++BqYxJpiDE43J0E33GsaEmd97vTAzKmmFK85U
ppavrQyWZOA+XgLXiohGYs18Mdc7f2WibGdZn3/EK05Sqn1T0t7q3y0X2IlEopjBGAjHVmFsDnEr
hmmhiz+vnwQt/BnEGz2jPnw6D5fnmgnBfRKZ9sUT5G4BsL49i0vTsxYksZGaglEKZVPo6GEisq+m
monhmdIVUuhqZoqaY9Zz87LiC9y4qRzHrnV1NVT1Gsx8Opi941HA0noUbsXsx1Ix9ugxWP4AGnYu
ZQYWxfSQd07lbLh3eEsF1kWBdYP1nq0sP679WDUWkWdWJByIxlh2d/+cgDTHJabP1dM378sSgtO/
+aXhZncRKtoc6ew75ogs3r8ul8q9LxdrKGWrakQzmZfYs/GtBPLEaLT5V9IgGFWe67dqtm27vVRP
7dg8erSfrWxf5dlCq6OjaCDrlJ5TbewHEn9grgWmwvrPtb6IX1TmKjMpUYXih/w4m0X3NA+9dMUD
N1IBTz7868xvtrKqcZr6pzb7QAMsrtr28l/vVVpDcVFclJJ1jPNfgwJzxnPr3jIQX37kjZcmNZh2
ITIGGgPcX+8qnoGJB0B5M1zeyuto3mPIOFexCIybLm4VQ68ic6DUmx07ymlCoQA2/nvnkiuqxapO
87dYK/ORLybf7iVLwLvxVU4Ep96ZLCzKE7NDkMakcbZ8r12KtRwMpVxn1ZoMLqUTp4iJLNDTbBcV
athcRWEIHu5AHj/3H+3T+5/gbK7c+toEIVz4uHAhhP7Te7i8KAfhJxJf2NsRMhbtUKfhyiT45x5+
iZ2StXm0GqrW2Jck6/Nk5VBj2FJUChQXrtykg3Adi/D9u4XGo5r5t3OGhbVqwCe4XCzP8odFfe1Q
LHSX9nPPysOjnA1Ko3ybSpeeo005v2q9+hNH2q5Bi5Jk8EorWbzXj5WNACtOKCWG1bzS9eeNm3QB
Qci9WIezgA8su+NDx4OpsvzIet5ikUkw05wm5QNaRe+aL67bZzRX2vXFO+pCvqLcCd+X66oDu7FS
Q9CKL17rmYEr7CAtXesWl/2O1sYH3baYcUV3OX+nCLd3d3DC/wUBOIgEW/xjl1B6FJ8/4T3TU9Gk
NolEM7CnQW72aNPuXHmsKO5IH3BsM/PKrkGX+axbwy2syNQnQ2pMdzFy9bOflyf8yAzO/WtXvzC6
f/ynmrmnixirZwqQQEN+JKuXVCPxK0WpVGhkfnE65z/OwXNSbkaD7Yi9CLsCleZewmrrYjd1Ze/6
WMekcTjQIWuYHajSGgLMFL8x69+2Lr/ACEsRiTCWaVoHmTzAqnb8Kgwu5Qx5f0kwXOU8SppnlcGd
gIzxuXftZf89WgnMzIr1o5UUBK5I5eFc34ggv36oS9qx2ZzdI9xlV4vNzCl1zN3UpAic1Du+a7QD
Pp17p8vuwdiAW+eIIZj0ErvgvLeonJoQ9kmlOvwOOJa+N5GrPGoBaDnzIVl0Ap2d3KGNBxGt5BxS
8vDsoV7qPTieB0DNc5T6l/g8d/MVZX0p050UzapKj6r+v/vwbIQnQ480cWzlGk6LfOVIYrntzA/1
c1/FeYiUtqsZMvVbgbQDDXVeEsY6tbz/ns9OflLcPBvZfV3MxWF8m0l4uFgW97omwLcutVpS3uup
+iFKTpNDdZIIsmg9pW+6RxcprcJJkDQ9HLx8Te9omRfq4ZL9882iYTpR3CeC+Hmvw47W305haiY6
pfvPI1EjGaKzQgmfAHa7HumYFxoWuLJ3NrNc1yNIwVWa+zh8rIH4QurUkqXDLH1WpZ/78gvqFEev
TzJHhXRu38q++yfLzmXmiA62AIbYc76kofkzc4zovDlE5s1X0LXJo7QvsVa+rdBoXrv2X7yql14+
pTg6RaGajHUnbWoUl0LEwEYCPFuIcTbvXRLAZwuV7HDZ0chnh/nhOhct6QgF5TGxD5/g8XYLEdp8
oSoi2rU83qJKzcXKLWr7eCkxCFLCkFnoqMAKKB6iwwwMsGmsFy2a691YZrxX8VdJZWR1q5HhRBGJ
6vpTrP/XlaTfduOlwtvIswclSCp7CPU7iH3d5UhYdGvSeX471VvZ4KZSF2/nUzr2k4tq0o8Kr190
jRdv605WPzlkoPH64eexeFV1TUY3JPTtQ/v68XRqFhpPm0LQdXlIOvb69NSSEM/s+y97cjB6rdKy
UKHt8e7eM5niaxQ2+lUkxcRiuldY9NUX78hgu3ZYrOe+IHKnSrivbytJLuHuOh6C1t6i11yEu0wA
bTudFAu1bDvblibQoPoLNyvbuf0WbNeJ6BSdZnKyVuN1JZxYx8q1hUBW6L1+eZJRbngC9y3kwMbV
E567teiLY04nGZQep2s93dqp3PxIDivzru+04dAw+cTxOlYbrxZMS7wzhPEfByzfJhvr8efeyczm
D58jidbvWpYOmHuKnx77tXvrPAnOHewiRBZ6+fAoau9cKbYfJO3TlfXrs8c4mFvQi3K6mYgShbKH
m2aAbu5Tq/Wp9JtrBYVnrbvan7D/Qmh2NTFjaP4uyr55tnexjvCouPOK0Fd/+Z7roF+VBLqNXdtw
5TJdpth6lEQkjaDLdKO2GVufyaaPr2SnhROM6AarN5tuvI3gNotPQ5szTk9Pmm8q0M9H+5xtxLqX
mY8QACs9p6hEPyg59agesprLEOjemHwVgMn9rN1BkLRnXxiCOJ/yY5wA5JZWtac20kxDSaZu7tDA
XiKOyrmGC5S7dpb9ud4zy9k/NPG3KDt01eKFnjaWVXrsXk8DyzM3izy2CGYmT++DoBXu+J23gPMV
OTKpT1x5KNaffjvZZBRji4IiVf8e3eTUzmXtW2y8GIvZJoxgtmnImLQMy7A6VI5D7QWnq2TuNYvZ
W/EehHRc86GfPNoC/gCM0M7r7P3KaaESoAE/E3ynqKeKWMJLz6UYk70uyccVt1xxfa6vanGPm7Ad
JeuU2Af20GTv1pr/JILDmWTcJ8Xn/NRIDRzMeoq/FDVhJ+R1btNLRSN0EDP/h0iSnJnLUL5iLQah
/KHtaE39qupxwRFJcWdzv89W6tOT6yhmMwY6D96AW8LucXzRvoTQv7AmJk6X3m22G/uIyamr9Rpo
nvOV5ffdOQGQBLN5Ee1I3KZ9FvNcOo29OU4sqYF2nGib0FkqICjCEuW1719MYkFXzYvhNYYGgiYf
kXZ5vP12z4Ng+ItaltrVbxkUKFO239SoSo3rh59GpeJ8SAgNIsr/ebZi2LngwG6hdylPaqcFAp2c
rdK66+OEIzGuf1HStPSjNA+u1LGb+Qc0wZkxtfo+vG9/NKwCQhToPsD9Yw7Z+hO6YrWLhqicf9Yj
oKGr6CmZOBduXOdMfVrAK19ORHOr3bQ/uj3KL25VKlaLTTLfkXx156TKdVdRrBuqZod0XBi501nX
/VP4JOBmopAKAh7XpxAq4eja0CPW1l+T5v5a244e2uiCMr7k16DC123wRwOEBnsGe7APZEGlW2S/
PEyKt9aplHqjwekIY0o37cbLb7J0444uo3KPLDGyW1IoP0NewvKHxgSHrbFS4Ky/do2DXhT+8miH
jmLd+quxVFUrRZhkUvUPg8KaZ7FE2d1cdjib2EjifvJOJEwo0aTCdJROkQTJ8L9swbnG8TZ4yIVC
22s9aLF6dlJYpz/xncxX9kRVKj0X48gjHxzcxHm7fxV6WUb3iMNaGFu2GhBpFA3z+7IL+rZForbu
+v/jNzBeW8ufbdB/I0NGz+9Ve20lf7qxodIMwjUwWtvu21KxpbtIO10quJooiWIoVXkBCAf3yO2i
cHS5nVCAbr6dTlVPmyKGEAYlWi8JmoKpUFuM4zo4jDfbRzvZhLICt0/qbscl9/11xcGvNOe4V5s0
SbxMthD5BYv98ZgXZVaNGovtukUPS+mba/jEy9alcf6+fqM8StPrA0RQIG8hSoQz2CFXen777f27
ivi5ruBzIWPjyP0iuovdsLTb+1lsVSy04yNF6DwyIVnPVn01KMtWsZA93IRYO5Eop8lLf+IjzI70
hyPHRVjilfSXLaVjbRs2Oiu+H1qdgsmsvkh5CCJVZmHHKQh80JnNzRalMlRHpWYKFm4qEPXv9ZfV
HOwRoFURGPF4r9gQ7YYAfN11ZL88zA7Whdd0mXt2YBapieJplp2uO7bX8PNK8enFnDPajNUA6Unp
eCidIkeh3RXeGJGqTwwYfviXeRyOo+03XT2/lt6pp7CzN51t0feyn7vsrA+e1+wexujo8AcojW0N
9uYDsAUT8RV+0O3ZYzYDlqnCsTELx8EEweGB8OApY2tfk8YmCA9xFfcuAuL5Hkjeq3rqqfpeBkly
cOrHPvwsPU1Owe+nSCXoKh4J5oJJD3OfU7QOVXYTknvSGoeLxrCPMp/K30999pff0N7UjAVIts6a
RRHke26D06aqXo4z84JMwvFmHFn6d9bVFS328tvXXn8OLnP5oOP5tQlfaG7G81XlMBaQxjmLldow
ltF2K15Lys6d/xHYf4mtbibqAPqIbMPS5+XQz3XdF38x3jVuY25LhU/bSrKZdLOPfXHzo9ChUudM
vgweEN+4kYeCp3X+OHeX8vg0BrVldNQj3RphT6YUstflGinfxlpPzEOUMYJZMMqscuiJJO4Img1O
kuEpJFEU2ZaIbHmHaLKrFbqiyybFWGvlEO8Qf8enHjVLwW/D2fRUggAZQjvwRAXpB727VikcmpJU
Rqd3Fhc+7LxjXEHT+ecYMe8k48V5x0IWC6N1fDT/X9TprLgi0q+Sh7AwrZlHXaJrZ4WCC1+A/Vfu
Lb4zg1iPW0HtODIhswN6H5hXTetu7kTk+BFJb1enz79vM32C7qXlorRXRvTsNML7z8rVYwNxqOU3
kWfKX1/hPOdkWUXFVMeyy2NRldy5bDM/PBsk9nLZ9mFsEKAEU9LcBjZem9Ufhp0dntW1sYa3DGpR
4OZxuOvky8vvPq9APLcGBLSbomoCDmoE9TOrGnObmNUo1vnLxS7AvEL9YVUhTiZcq13jBVAyvg4N
WuHToQHqGWvk1ibyHfYnLvEh2Fs82qHHL/yZ1XlmnNVh/3VJQZWb2rHiwCymPmweXaFgVeoau66W
wxnS9R79c8DoSa3B98XVCdvl9ef+Ab5rPP6ZLHQs+n0fDbRn31ELT/Wjhx5HQN6HcliGLy1xh8WP
HcD9bAdZWDignsHvIdbYdp+IK1+XTeP1K4XMmvu7W/YCkAsLot7l/dImxiRmovZx7thQOff+Mpjo
vn4pFGKnij26RI49WLdOaMy+pPQs3uTQzgeOiDFwoHV6dwO6OQJr4sa3eT851WjUQ6tRBtlC+si3
oiBoQG+P0vchOrbTcfkxzxAOkk0Rn1CbZLSiNOLkWuQSvzZ8hHAg1ikQwrPfsJWeqThUcPHv9jvp
k5w5ZsMRXXjW4/3kB/ZECLdj7M0pdPoc8cMgIg9wgITgmm3dPqB2QKecHUMQpy32MFNliu6bPd9z
Xee40XAz1BbmSME2ohxwqEIbKV5ccil0Zlf/4Azy7Fx/fVv7Dy0o1HatR2vSe/5ey9eGti50xgdH
URiG1FZaj2tA5sJ/jRGT91LyGzoXG4uC39WOnISULd6mwqHmFcMQ6d47fE1miyitDe9uO6exEj5h
DmR6hjOpVt12tVnJL8TWVVGko+lToWECaDssNK4fXB26++YFvCgY51DMDzb3hnOx9cJUHKa494Ns
387DxYzJnPF0blf059il5FerqA9QQ/ERWoPS1tk1WKkJIuP7SyXiubl3AnRnV/cFNkynyAPasUs4
LShxZ0zMgBXqK89jEi7urZH40MQmvx+/i5xnG6jra62w307a83T1yOMIh3bnT3a72Zy06C0vrnc2
QSJum/AAaZTJJc4HmqDOpbRq3UbrYRbqCKY46I9O0fHQ+D1k2ud159hPRNeuYi9FMJ2ggCTsgtN8
zlOQFGVssPS5ROlpaJymiUUD8jcIDxQAw9D/3n9Et/FkeOr5MDe+bNHc5jNT0aSbsAx+nH2YTX6Y
nTr9Tr3M4PK+HF3+8cRqK7WvrWcrAacTFAMKrsel370l69sWFei9BXIoGW743Jf31WAzK21tWiCX
a18BkJ6CNGzS71fhIHxQ1cHzvtY4nNaasSjdNGI+9Yz/11+5f9vvlJ4sxiH0IVM4IxUOM5ezX1Hf
yqZRpRHQkkUNVpWcMqXNh/uRbq2UVd+H8WnRSE+VIWHzVHrgM+W0RG/Laeot3U4XSuBcwE4YeG7E
GKlGYgHIWIaiR/Fzml3CbDAjKRNhYdfe/fOwUmsQc0l/6AIwApYSQJdY1+DKPcJNW4F9lTHxtxpX
ExxaJ/GifLtr7LPByTE9Nft0NqWb887OOWeKdKicZgpKhdH6UEs9q8npPAyInNSOD/NK10x5Ay2A
//UNTPdHiu/wribDcz87hdPYIZ2Iu8ZkuLWImcW96zCu/X1fZUQYMbh3zBLdCiHaPnzKEI3Jmkn/
69Bk40OlrV+F+PIQfpT2Ix6zBbYTLQcBm/EAQN/+bWrGmd2CG5muZWaTWyMsrXFAnTY9R5dSZj2p
vDZtqNRDyYWftf3WHIUj1HHvCAhwOvywuWWErBz60O/dP3b6xKZFEsqnbd+ZP3U/0wZmZ+muxrED
Vz/0HnqpZvgpEG8HqpTel4H8pLL8ygycH60gUK4f3hk0IALlO1s7ISrH+NwKkAYIWvIR4EmpU1oK
OpzB6/vPVqMg6Y+P1Lx7d8iVUFleHPP1JZRi9G5+M/8RMJG04wgIL9/rMLp1H9jybhlJ6Vz1WOnl
/t1TpdzncXTt7KJEPduetOGF+rrUR6GVNCsaGQ1Zmm5vuukTmmn/nelxV6+nrUdhsTKpiI0YNDX1
dO1YQ8Np7qGFAQHai7HntvEdG8TrQl6ElYfhamxR52k6GVoLiz90MECcvNAgNitEtaIqVS+tCPXI
3cYeiWsi1DheCRCgB9GMMBVyKBF4G9CeQSVl/he8jn1GEXcegSTEV5YBprMP+65wcIlbANR7eIjP
/PGu/d0s090P1327Zl8KeiX+fDtVUt2dicghwhXxFPnwyv/Uqurp8BSa6aght8xHE3IHAuELLS32
yTv5/eC+fjzeqfwOwaeedfOlzeCCP8WxuPuHrHX9vpMlSgB8ehizX8nvy2eyNWk+h3m08ndWQs4f
Kz5VWqWq7uxT9zFvvoL7QXDREBfKJMEOnWVInxIHGU6oyZBZ0ar45DmGSPkq5UgaXiVEjrwzdVFT
uMFz8Fv0JYa8tgaV/hZk67qeqvvnXKZEHWVkEhOcEygiyaEIY6MmVm3JyiNfXnnoMUFtJuPc5BPP
Azjuv+ehxEI4fu8qo9zlxD9C1uCi8d8FibSGZQ7w1Wzp2Fp/rN6T35vPJZ1dZ/GuYC38Uopmv1+/
k2/IbTsmL5NjSqF3+AQ91q46hdN77t+jiqfwVx7xgKMbCGMvdTKuSkchcMUFb1H6slT4VKcY6XJo
2nwqQFx+okSAaqMwAEIUEW6j2Mysk4852mNt0rFKvd3JFwQd4slyJtkIc17C9WsdR0OiwyWI5mO9
y+/ze/d7/sZY5fsfTm119fzHVaobdzlVEaBqGtkbZIItmJeSGKd+NJ5YRA7n57E699RrTrsOe1bw
tBgtE7L2yxgTDFr4hY5CE6CwAS3ASwjdRg4sWMtOdw2VrBJetMv7HbVBhYcuDNUtT1qLqc9RY0Lz
ST6bwcUz9T2Btr37sJcHQPgxggQZ0fBtQuRSOZZizTUxUHE1KNTuxXv5UjLea6FjnBvr6eT9FAUo
T9p1G5Sp2QqX39DQ7L7xrAhm4ZKVKmfdwGvWmA2faNVTb8+7md/rhyq2rEGZFIl3HRUKZ3VreBuF
bpjUVBAoO46ndSc9zU99l819zOy6vR6GRrJ+zBg/75u5TqLvG6LHurqU8UaaqhGJ595WA538YZAM
Z+DOEOthUGAV//USUNoIZ8oh6gAcO11vs+294m8uJhNraZemTPHmDa51ql4GHgJcmMMMHLauwnRP
h8ozpIinh+dDSTjzpudfOJbjuuHZhGdV0vi3ZIfSh+OmKcK9E7YqzqU4tBA9qYT39d/25ShnBu1F
7WPau4TzduDkSk5RR+QRrzt20OtQRvn80vRa91zDAevRAp76vjzM4Mio9PNEKdfwWol7fYJ0L1xl
VuhSPOCdy/TVGaqDgLSqt/W96/fasgO6CfTHiTVTHxl+2Z1DiLo2WBgNTGeOPdNc5MtZ7l0CVGhz
BevKLfz7aJqYAB8DiPWkf1ymP8j0NF71gB3TnCSs/rrvM7reYI3bDOfJG77KNUeF85tY8ZThMvC2
yYSP4yVOszA1PqxL4XL7aAkIA5RO7/MHNPvm8K9dq7/P7DPcolW2DXpRENiaDZ4QKIl3gfH5tzCu
nj7mRabaPLI3jdWDt559cOQiXMb8yc+xUjC+hCOia3IF/MohCI1PvSdvTQjEYexY1hUHH8/LGAoB
CB46Ay691Cw/PZszaVnZETrP/ahrtmplY8edevlhyrS9v+npLMf5oYLAYX7vwHGuH7zWZPSGka85
kupA9xhKRVNzG1XdYP6spLyeytCIAKCA3Ir34qIbnrjwZJiRhQnNqzHpqED9bCWSqk+RkfwO+F7s
/eVZlK+rKPxjDcAcj7yPQHn/FMsdYwl12Kqhvvsbpa+6t4+F8dS9vG3v24XO6zsbnRv7zNvlChGq
5XurRzPf+0tOM47PdWKdSbQyuVesOCWPU9wGuMq951k9ma8a97+83fKqkR0mW4j8g2s/9+80DyOv
PsDLcbMnIbrXJsvKRW22qgAPla35aQIm5lH0+Ehfn4U6tCwm4lDZ9LKG9LBmdY+rv3bs4y8e5Qo+
wpnvDkFR3VSCcrZPdRdal81815fD6K5ntKbSdDimp/NYSd3k8dcDNELNbx3ZVPyz9PQx8BemKGyv
/boJBRboLEBh4arnh6AoVcUeB2wQYE6UulT5wJjbT+H9GsbNSejMugNpKp0aahBn/eVRBq0ZIPR3
ocW4U2xdm2FBLK/NRW/bsYKu89Zl5gcBUTwAi+cHsM4OsO04Th8ZEyUXafcwNw8D1f29MucMjUbj
WYKOzOx25lSRy+Z7DuPHzNXw5UmyrN2HFVjZrsoBH9HI1cKN37VwuSSoTI+ZmXGVhqBRkXacFly5
A9Yyzk8DjIaJp9ZxiUJRoV1afiml1NEaJMXj7T0x4AuNKTjL4raC6F5jvrD4s0TC6LWPtoH08QcF
1IA1ni4e5K0vqho0pYdZBlNJhOWRmvuGdGdpCij5UJVz4MoGEzKmVbyTHKX7HyOeFGuzcxj0xH4D
tBzM2ALFjgPMc/kvlKuWtufpFeyx1Kv/TuoJ0LUgz+CGAmnAM/Z7dAm8igWMIo/k1GCHVDDP4Lfx
LB9OMFUK1FZ+8f7yEGyra55JKBqmMmqAVvorCa5Ll1vpVYvxorlAXuM7xgYMzCg1HU+ewhuQAsR2
GMQ+7sNnM4bFzhDuHCpf1Loat5z3OE7JdH5urpFTSUBxIZDq4cXvj8NAGxZOUCW5MlLNGKbudk3V
ijLMybCs7Dv3A0VGcf7NYPu/m2ul2hov/7VqN5FbhTK6dvS6RRBgcLxnKlZUEcWDnfXa+H2gdlRy
hYCRdWDNLX9gAaVz+RIeXZZa3gD672mWNFr07WDa0rllstTOf63Qql/9vIM5nPBsYkfI551z/9Zb
d5+TyHAmBEOYbDj4Ke/hPVyzlHUIn41d7dGz5y20OnMuYqaphqdRFih2eg+DqK9CrrT8YX4SQljQ
thhLLFsHlp3j/RdN94sJKV4RdibQe9XLDkN5AEVr4Dofonkl3twNcl1X3dEbAG7Ne8XcCXShfB3a
2P9ONcUQAM86zIPmzb5HqISm+JZf7MXR9I3dnOQsPp/reuHXGxmdnrXYJ428gOlLkHjcSXAIMmLV
B3QXdhWLzGHC4IYefo1hEJgFqSAk0OosHLlvz+E9jFKTmj/ToofO6G96P84PQIQL3F5lCYL/1fAd
TgUyeJZ0FwqgXDfdzrd/fwMsSaRa0ztCAELp9epncGDE2P6RyhYf7mxriXnZiVc1TSjI24BYcbl4
V9JvM2Pc9aUT39BR32GSTvvpv58M8Df1dna4FCSVvmWIfJ8lLE5UYihZY/c/lu5rObFkiQLoFxGB
N69wMMJbIfRCNDJ47/n6u0pzYzp6ultwTJmsNHvv/NTurhVWbkg6CrSZE6UeDkcov55zUvvUUlu6
GThoA1InX8GoH8vRr6T8a9bNqjFVZV5CMAmf21AXge9flBxM6oUehGMcS9zgUqL5LG9rZIY4xcA7
zALDASya6haA5ubeU8e0DoU3Ex1WzK2nr5hiYah2pDa1tEFnGsWb5MreVv05xW6Z1lbIvxzar390
oZuEAwWvUmI1GpRWaaGOCABMtnGyFjpYXtQDvklsSvEJboFBG5nOHdhN9Un+5tSSfVhOYlFqUzmX
Qc/UPm/VAl9LhaIBA9yJvyNv1AJAaJqoIte0sr1U50anYKSrZ2qlRvmIsLTK0nUh64jkoqXsMzA4
tqgIv0cSK/W8Etb4fiodFeuQ86/lHC+DXJ5MTn8/jjXO4tACQaHSXSUW+24aaWGCwOcj1lfqLTfh
V75u5W80wpD9v93Km1EKa31ee6yqzzF8+BpiZORHhUlugmkNaqEupSmI1tFqTWeNKDVnLMrILFBP
0XIN6zpgDxa9sLU4frFVQ7owWV5Y/obE8SDnLESO9y94to9QyGoQA9K498+l9k1+4RF4DZH9zbGe
fkW8Tfe4ktHly/KLY57Nj8E/7qXYvhIWtg/GBR3OfaewjA/7dC9NMU3y5eVgoUAqCQTU0c3TzSj/
l3WF+QZK8GCfHnqzbsRvunmXd0nAkAUPbNXah3y8usNqdBgxsp1F68GaQdtwMnpJXagVyziwHdFN
V2MbgPkBRNgoDZ0bK25GzIq3DRiTfDsUj9aXxrTthxxz2J9GIAbsVUJuVf5KKRfK2ieJzWXHoKt3
5NLQOiZqmq6eAykhCnctb1o860Ur5DWF7pK0F/j2gYzB5Ue2p2NICpGWSVPrKt8+s6ZI5OvS4lMS
b0MXvWlWM/fS7312QDGr8N/XApax6PZn15sPTP/c2dEyWpgsn2bElcUqmx8LQHVT7bERn6moddLb
j1Wr0N0AHSnNdORkgUR923AswvjLF4WJIOIQrghbVIg2o/u5lF8PRVkBOWZF94DTDLVzSFr3rrNE
KGDWZHsG03ZAup4vjSya4FQAIFxwmIU0WnImuOVjCz14++O/pKi//Pcqfgf0Gu8+k2NRm3ynctFB
aDeQnwjzw0NahMLSvrLnm5hi3AsVF46QCEEE9PhRYWkyWMvo3NEBQB3Ej5PUj/UC/XyGtEXgiZlZ
i9SLWJh+t5qtg8uIFRRihPznCJlKkDWFUJ6FKgzzF4qdhS5J05kE6jZsPiD3Ku7Fk2ONTGdHHILn
irz1l0KSRVr8MK1p4hi68SUq12N1M9p79ktwAY5GQ55UKWVVelkZsqii7UxJhCh8fGJXCV9X4fOv
WG3uNWjXDBY/SY2hPFeOy1gXV0KZqblf2gx5jBqD4Pfv6/k282DtcUZiXZ/3fFwOAyjrHk+UdyNl
uutGLyW+bUVrNqsVCwmHf0WZN8DZ8tRRaWTgtuEwz2vJc8N9kvvI6/JuwudxQzWO9G6wQG0lDEsB
0NCShNeBRLODQaumUWrfzO/erF4TuBzUbJKuH+fmtbD3xKOHyNcCXcePwxXgnu4z5iasVd9iaoLF
+Juxw732F7IzHrt7DXjDmS+y2GWI6xcPT3kVaZ4BDeFLssIsmVHRs9XJ8yfjfI1EAdttz57Yferc
5fj4r6K1HhiGFa8cR+YgUwCU/ZeS9g1PVNoO9G06/DwOTVe7/XCiC4uaXIE1lp0JH8j3h7ZYor67
YQOlDVGBUs+tlO+g7FRScwXHazStQSAo74Bv7USUWEl7TK+0is7tX6xH8Efm6fNRSsPPIzcAOwhc
Y101Aqd7m0+sHjLt6aUdzfv6iziJOAjLyqq1glWNNtGlm+9ley+S07fus3wvZzq3c1nclu0VamTX
WpbX8mV3ChEHQE6h6atYRmgZyuJ34HdMkVznDMVdPoXkUwh4gZvOyg+AAj/SJ8tsVUFa1C4+78nk
AVdX8uJTZPbN91biEiJn0Sx0SQNAuIAWBmNtO8e++RvlRVebzPZJhvgqV/jnxJWSsvWFOqfsUZWT
3A7ifE/0LA0nFthN73//KoibnSDM2rkooMgX3XNZ0cTeyNYv3dWustijbGumWinUCo6hHRSinoRF
3vIlNKXh/wE0CJnSM/gr/TjgA2kk9VZNhWsF2lDgFrfgWgyWzuvUx8nF8ava8wZ9pBYLEDwRVYyA
IV9ptFuoJTo4rL0TSopqOVx2LHT/y5f0UusoR6mKMozphhszG4LTWx/9ImC2rngGr95XDjZPyaGR
RjJYNzOttX6bNLBF9upblVi8vuVQ0ul1Urbh12L13PsDSM18bTtbhnx0gz4Y7JVoVTwp24fyb/gu
QFeshdhSE5Zsaqu2wMm4ThurMjDWp+JEonUfYDJkX/pCcnbAgRrb2rWfq23otV+VEaaINmCfD2Kp
AGgD7fT4+ZPrrRRg6IR5f+eQMwBz5SQ8qc/QEn9A5e7qi03VeN8FoqNdNd3fVA+tVTXWdHjlS+f6
tQw1yHs6jPJlfyud39f9ZUMZ7T3UUTUEFbmorcCZ5cfxxqubt7X659l9fG9M+4vq+ymKW1nzczF6
lp7VHBUhWcmrf2aN38KyfVTO7/pVaYtYPLaf5Xkj/5sBF6ZjBePWunzvOheD7FQcvBDvPil96FiJ
SNi+EhqFnJtoNr35Sv5sKgvbze02keHNyZj9BO/LBTO0Nq7l/CgQNtCGiHfs2/ke77mT6+RJdSmY
SPyyftko/rkghXUtT39ynT2Q2sflK0EFaaEskklF65kSXFj8EIFkzsoahzTPvy7exy8oZYIHgeDf
UiebC9ilpFp6o0brfvJ9qYCnNlaKDTiBxuwUbWvn/rz/IB0XKnNqp4VBoaM1eJQtF4gAh0GCsYuv
dHUkUlaZd0KhdxCQHJKogeiZZgKt+Wv5QRzJ91Ms7gMjveh04HBLU3URHwMaVna4teepROrfmBnd
K/ik89217JVCJf9zbQU0f/KNtkA3eanchulfySL5p7J3CundaX/p3A+3XrEwz/YlCnaH68I7hq2I
wsMikXmcEGXa3163/ZjsPnTDbKaVMCI1jIKPpYYXuzP47j14NefEwSmcKgarFZLmOoJteg+MEIsR
JGA0Hxc6LIbzUyqVO376VoOuEob5pwWvCVj9BPwXfHboi02EYN+Ok0rEG/vatgsaIdAp7ECuI2oQ
OO7POdms8aK7ruVIY+iFqnGmllvELaLYYNqjY2KdPkk0KzEsIeyHy1f5CXy4LM372/ZimEIoE+kA
DOn1+7u5UKgK6v7+8Ip2Q/fIWEoNs3GHNYVKuLzF/12zlRRcoPuD1X6f+4u7ZZ79daPdtnR8oZKW
DcfuuxB0FovX/jJX2XVzviEO/rq2cjUNyquFmoK6ZgGX75jVojM2yKwgWOuDIEyTp3SH0VaKfd0o
ZTTy+ypFdOSt9rl1EdnXH1oVvCqpzrE8b+vH/mjqgNmLj/S9O1WDCEvvqYP3vbrOFPdtx0GQjKJ4
GS2whB4yjJlO8jc2SPdsnNpj0ZjWF914Xvy0/81L1nwXsMJ60+7yh77JHWexnVSk0GOB+oaOivUr
DAnXpJLljQZVjPPPK1vdDOY9wQIppF3n+CnP1ImN0yB6TUtz003RYj1FOydOf9d9wOcMjbo+48Cv
haofruAV3v1T4lq9wHRknED6rVrw7ik7pPMWJ5C23bUYm926FC876dEJwigZrSYxFE1S2N0jqzQg
IYMire0bF4azRfwcZbN0bsdx0rrp91W8kvy3EJ9FxNLNuITHq3Tsz7Lv939bidqS0X9VyM6sIf41
wFIbXNK2roQlMVx8H6CNf5OmaXjqbpFnFDbHBFFkUTrzn0dfJfoLvjd0c+mCCGvv3pajIl0pK7V5
73JX5ey5lGrRd8jaiIbDdfJ1flRonTpenl/nj0R700inoqsNxHmczUemYrRIlleDHEfwXrqMl72n
swFGWzpw5Any/0xX9v3WXX293rZ1fT4q83JlXX/IclY3lQLOYWd7ry0GhWXlrpGmpnu93ZGR4HwM
5+ppHIVJ6maV37rHz4JgdFW5Q5K4PJryz2WQkwzFCKJUmW/S9WlcW6nZInrV9p/3T2NsldWf6+qj
NvcN3i7Ixp5R94QZt+aF/feHjudJ/9y66W09/m8B4xzXEat5+N7Pi5vJOdgP6zSbbay0OYv2L4jc
8rHNkOa+9u0kOYXmvp9A1xs6UNqZRmKWGnu8nHTF0kp1p03EuH0ee+RH0u/X3p6uz1yb+2FSFaW6
LTTjP1OxzWiZK1GaelxK98/bYFtf0LOkkS9jLfBVH60+IauAmQjugNivqxvVovnbAwlpKkIu7Ueb
0EhFyCOXrIkdDGK0GCApdq2lYf5Yo3QYlPqcCtyzP9G+plBrnO0WMCQe9fxAZfVEYL2HwlXKwRcq
y/cLfXprcLxfuRaEF7TcV6wlpkNk/bdG6kCYk56UlHZbtEIEPw8FiFbT45nM0DHTnpeXrSdpmlPx
+EZYtqlNN7blpgTm/PhdXsry51BjiMPpWkqvIWt5QgqGRVt96/06T1andyL3pbtaZl//0xopSNCV
VGXTWeohPX5JmklzjmPTxvzzOrq29mKX4WPRvH/GRyR0rCf1dDXs7o4Z+nkIhgB9KVHsaqt3idvl
8KEs+yfFlh+qV4lMRGRC1u4wVbu93ZqrYbY67wcjvihpj9dOvmm+Msh9nqN5k9JriSMbXev7322c
2cx0c98JDXgVAIrpXiwLyVVb+mN7JcfSTWkGQAPOUZadYVLvVwJrsYh44prQVi0EQocfgIDnWDx3
mr+JUUPKRFABnSrhsqgLvjejQiTQkt2RJgYxF7Yt5QTHcxGAkDCnuJpPVTcmTfMLDia8hfAzeFgk
yL+mrUy6vKYJTr35PZGIbqrYvrD/gxcF/9vd/uD2fSXEzUd+dCkUn71sa/7v4Tifb4un7/T76Y3r
QJSDaDQoJfPBwkW3r2cv2bsotg8fRA8KzcVIRqM17zNJ5/dVd9++dJOj3P4t/aDGVVxRSkgUsz+F
8SNfvP88R+ziqXORShwgm4sccW/Hr7GDs/B2mCRHmcCVpr22J9CkG7hjRPjFSwvfyuMqd4kY1ecN
h1Cfyb7Thq45p5J0nMOJXqGKg3P3ue2tjsGhJqd0WbdWx2oeGKt7271RwTvcKrYLF6m235eyhuLG
4yF/yzcs6Trrlp5go+Axurdu3an2Et1HlH6/968PL5A6RIXxtodlXZ/KxcNRS4qPFqVtbbeoOqdv
Q4fsabheutbblD7AorRTkDiX489ypkA9VquUaC0lnqmshh8PCrZ5or6RH/nYVk3SFiDJDXZCBP9S
zV0FFJ3le65zwt/Xqql4/70+izn+3oo/cCquFlFyUSpIXur95GqLyNUu3D/hnYYSi+hMxjhTXOin
tY0u11KSXNuqeZ63/gtV1hw3EeFtFPeZTQXIf3MtpZ+l/W96OU500puqFb5FataQ8Dfdm9NnwS9a
lvmyvOB4KGFYmAs1sPwMmd8+HEwbSPuZdy3bXxW8fBSE3O/+O6UVUQQ6/nw79efLci5FpvkPQSa3
v27SXto0EEG8jwYxH6dycvgAv8oNU5fuM9HIYnNiyw55LVFeYWREMZEW0R2Kv7gHCrjj7W4x+tOx
Cr7ruRl6KYcwJ9D9lI/gF1e/O9H2drjoEwGAL9r0l0PGiej0Gn93UwnViDaSf7Zzegeb2n4fYcCQ
JJZDItuAQbt30BPO73/lFdk/Ww1+zjPMpAVOo5j03bQPj+bWihlLSPLNSC5g96kmoU3yc0cTKNBL
Ai9CJf5P6ejwya2WL4Aq6Ug/piY8UyOYD/WezWgp04Pm9u/wkWyRKtwK9w+JLifg+D7V2nTAfbwQ
AdFOqDpP1tfvmvAVP2GKm5lC9fHGCLbPtmL6Pf1v+n6sG7hY8S6/8oNFH8gRVDN+Vp1FiTBDOdec
zzbyN8XbpNBMkBKYqwncKFm2FyPZFtOabNx6z+Y83i7UV2U0zholkPYSXXxTQ4JSX+uflHNCj4x1
9/Uv6DGpcaHa3en1AlrU45+JY22DRSLrncQrliot5ZhJy1tH60zpREbqzMzUVpSfvpas2+c2Ub3a
Mx18nmFGgJABXGDmuIK1dCveS/sej/Iz3cudEEqQVOSFpS9Gu2m9ke65/rkeQilvXd63b2+L7j6k
1y9fp6/0ZwH99kqYWe+O0gJFvLdjH0dZoUquLL1tUX/HGqCmEHwlW9CN5s9ygeyMLNHXcpxsF/CO
JVjq9CGrzyjdhHwARQU2uMj+an5FWwGw9jv2HYAnubJMP1lRkeFqUX6cota0Z0PFwvFRCZ04fo2J
yPLOi850Xh/56ryd7PnxRfH9eo/27+K5l6Pz417mRbPH2d/87/HM9SRkeVouWlJbybf9R+GTBIJD
VTFL0SSu/rTqL7+1gJrraNfUf+sAeJTukIxtbT8uOd/RUCcq9HcNquBzZqrFObxPbL2gl9tP9eMH
JhRAu0ZEjD6cn6IP0ZvODna/+r/0gorAurlWXknoqKR2GnQHlkOo0GTn1QtSc/R9v/6Tu84OZTo8
m/rsrn/qF0KDrvVQS4rFX8cRINn3TaIGBMSYNucXeC8SVAYMXUnDkl1j/7GiQhhoVXoJ9WQR1OJJ
DaU1zAXDlVgBe1Y0OTfk2Y8vdWWxTigvINnO07VYvnnscF3gk/0eaBjQF3djI/1D8EVXyUcNfxaF
7Q5AuaS64zn1A+MBwRyqYaoXqx2zUC+yGrsGEf78Ff/oZAcd+f7RazV4UPDKveVGm1+jk1GtIUGx
E6NXdwK/fXfbDPXBVy1o8fcD51HvxTBUCGKXdX0lz/Sngp9TbrYJsSmruRaBcqrIG43XyPfAKK4f
A7J1ysw7hehFBJr9kZSHwnEsZj9O75ffQssMxHq3X4rfJjUjqPt+Km20lzLJq9KydWjo0EeOb1tN
vmU25X1T94mLuAu+6xXsIVQAnJpHwWGDzXIg7Mr6RPyhe5PWYLKuL9Q5YEzkosuHYLEwnC8/8qqq
IDk7lPU6oKkey4oMSgbTTes5AyKEnR/cgT+ewyQcp76RQpt0CYpcP+pHC74CxT0gcwtwjPdmbBs9
yid1ZvxhhBvNa24B+LiGtSsUj7eifgxJTSs0ZtI9NxD//yG49Q8eTHZMCu4FRHDuYvY0uF0AdPjE
f5gMj+n5FLROexXKI4CMnax6OkyQ7ZO8yPHbVNpByeXqdIZPsErbYlYPEMwIEbo+oZEy9UPzJKgQ
4fEYNIxh17v7HlqwrzsDSWY1EuZKnBHqceuxozI7SgyupXjv1UmApsHTFFDlR4/JvccG2urb3zhI
km3eAYlnCheJRmbZSLYPhCw/YE5vHBgiYVRUEG+5COPYufq6EmLkNGigWHT2P7nM8/L9VLl9ODhU
FJ+yGVh7+I33xlP99SMOsZupsCiM3+YIHNh4WVwM7L1xpowhaJiWye9NW9yVU7CQXA1/D1cgppT5
uMtcFagcPNvu+Pi6i9azWgRk9CUmBgYsGy24IzoA6m8BFAEqlS5fTrX8qNCZ//OZ405XNJSwCo9i
+/iMpyv7w9eCmwlnIFsqX10A+y09gCcoXFFmx4fNpiuZa7HhbzyTu/WZKp1J+otxYA23vBA52Ios
WzobbT7Wv68Eh6nk18ql4JizUWo3zFBgoC7/sXRMfD4P0kvJlpNIltgFj9tylud7mZfPUzJ+5euW
kly8MM72pHK5zvP3Y+bDLXen2vr3sa4kP8/MHBH/jwI8zDHSMi12KZm9q+35LB7FGtu3+Km5SET7
5ZvfY5y3eXROdpj4HArRg3Zy8cYDWVRS3zfM1FUp8S0XOjzEIPiKNyri0iPZ9iYdrQnUox2Or3Dz
xG0L0YPHTZ9Wi9vJio7GThOR4u1LbjK1FlUPdhJn2ix0DtN6Zj/c/3rs8IbT8ipd3m9hjMuHr2mh
fERvmUePY5TQFkBZS+MCx3GqvPHIDkRNDzgT5fTn5REy6YnBXUWwUNyCbX764LF8+OB85ke3r+V7
+nMaH8aftdtXbvmZO0ZudPhYcscNSa6USkBg12PHGjmSWMXoWLJrMBl+kKX4LO4u1cMXP4BDYG52
ZAo+7Yu1pOLkkgquZiIVPSZgJlIE18pjshxvYpZ67TG5HWtbARJ6sSdverT1+DXww2VumPkGeThs
+5edcTXUuw/veM/pWRoV4tFlR+6dvm7xeOpnC6qYlXC9zm1XmbqJn1wr13hpm+NYlrb4yBIyuDsg
0m0976gA6T79eUt14/vyXPGgnOyn41yEtwORf3CNc9GchN/3ZXho0zY/6J7mD29ZPLOm7GW3gGs7
LzY2KysNbB3mTR2xvAexVlvg4YxzoOW5Sn4ZMHSvAduxz9QPCoyKi3I1VIcORV1pt4uK5OvW0zqU
sfM//fP0ZyfcAt54uQz/ESDXK5woHKtfk18m/5QkbGrJh0v5gmf0mivqpdkhI5Ps3yb+cpVm3Zf/
W1/YOWLM3a7kNpbdGbLCIKSKntT3+TQLKlESBPISTCdeQtua9jkIE5BRck4SYpnwQGvCPmdDsD+U
LeXssfH3OQCH6b/APTFmuWs58W2qIB48YOp7t9V159MfL5PbZDljSVOi6locrBV0R+8AYBf69RLu
1zeX5kKuZxsIKvmtRcUzPOMjr57cvs339YsmgEUPdZyWgCguk+/MvZ6Y2GqpFAM5VP+Ps9VGrvwa
JD9fA6gs/+bpkq3CMoQ6ps9dp8lOYlfx7psPtNRmmgcyO6arydZ8trsAotm5UvlOU0fKopXqxhrh
BX31zZTvZ6dVNdec/kt8X0znRa6cdChxaiogusWK8strTWivrXx7mnxb/K2G3Hfm+/vJnngLqTvV
1TD5/HRXOErBTkB5UKUebs5DDoma8jJVi1KZ0pJUwd0v21COGHmhdJ3B6qa6fPKDasHMkFnl3svI
xJQcUGTHQJ5eN6fnedkvQ3tdVEx54G1seiqPUbrvIOsmLuRZ18++9zc0sZQGwzofoFS8rQhs8+Zj
RdN8o6vaz3w7VO0ERZK4hChYCem5wrcKtOq2MQdIOqWju2K35D94y66WcBDvYWl2NyTxSDSS6Hpe
ALlcdz2FX8RFdrLxt/5MIgl+KBhK89tizx4yzGbR3xcjL+0W4VEp9X8bt1ysGlatkquEoVdKDvwk
PBtF7L+yuAq8L/FhCrxdkKlwi3jZIJ3HQg+4DK6EzAxJCIQIhW91odj3fubWnpkG2KqxyIIol2OT
VX1OryPRTX1vAR5mO3ZpX7f2rLajn8vdqKeber8Sk7P2xyRQgWGDowEQhFXLC9u0MpPtNPJLO22j
CWE98/yJ730hsikCr9Zl+k6JJVSomR+DcKUgeEy2IaQXHqvtE/hKYfz9iweW6+uuqDI+qwHfB6/A
6z9W6VfWbxOmwKAUvuEYvDt0C6i1Or+u9SNhLgRC/NTADLGywjRZbOQnJdlUU7bgKPo7j7xR/2gs
b0Pjar58ff6KUqtySgih7vYQ1/XSmsGINL2HIWMhWosRCuJFVwWmL1t/pLv3XKibtoEiH8Y65Muu
4mgpMxAA3CGMMXmdmt8M5kPfdniF7k4CYj6ACYI/yMECJd4eYs6cszQ619ZihWvleKzeEhVzlWQv
53WPeNiDzURcQC/gcntAdpj6ikj8Zn8AHryijHKFAkNqIA1nK0l1yPtJuaHpWRV/eJ486AT5FxZJ
twXKGa/ZHAThUQceImhvvpEXd+H690T5RLRxFeW+U91QJM+2PcRzXz/dyn5MFkjI6CKLn0tqsBkF
z9kC2Uv5lj0SMNfl9GkALI1crumprc4kaxzgXH/dw183hHEvkf//KopWP8eZbQ+84UnPm9Y1W0/Z
nvO6D4XrIoPMlYhifWAObPPLqh1P/ptrQ2E33ChpSnwf5j+pOUFvQQolhQOUw3yQOX3GV/qiXDr3
5L9brBa793KUPPb/cvLNcZb+Iu0FdrW/dZd7rTvrp3nNIvbcyVjjcq9BUhTm9Ye3ksWkqnLISj0K
o3Kkrgq31m31Pl1MtqnRJjPO3Vrbq8w7wcz39bV7HAe4zLKjG+jh1rJs0sdq/FjdZlo7Jed8xdiz
H9tzI5KWQiVtM4u3SeI7HS/bOE7Tx6X1/uo8++E4mjF7bD2aKWu9hIkspbrLPLo9iML3kjMx/Vn/
nut8NkyXQg2u/RvkEp7S+QFg017PkH39/9V17cLQDFpb61muCcFVS3WtzJPqJxHJ3dvLAcz4OW6Z
OWlcy/lWTmrYMog1DwkgTTXKvqJrCJ/OSZkQ7ukf1K/wDeeT7u8SldiQZbCDrQRg0L7cjF0oXjkf
x3a3P1/SkXVnS7hHbuIf5vAIodITFgl7ajG7ujEDLeKa99P91a3MdLrguRGTZwvJZusblJCts3Xt
Gs/quW36AI0kMUXY0xrnpN7e40QlZJBIETjoTSW6mcBafUIHG/R25veRDuAk1wSCywYgkuEBP4ff
dMv4/TvdtxFltP2+PwYajK8yq0eTqWFpdH1FVi28UCJWs4JfaQZf217mJhPc4npq1UjszZZIjZCF
0svIRvTxgjZCLGmiLNWeC2qSAZU0BfJQxJ5/nT5xenBPChVAgoSJz5K5LCzpaJmECsxGL8BF4o1r
AvyPeU90l7PMd+7bW+b7saEX0hmjkZ+lAucCYTGCPZb7w8WB9xFLLmoEt5S1s32THOzTJLgnb7nA
644N7btdS3SYbryQeutP6Ybqfx6TYzPTdQKYt/PYqKa6d00eZllyh7xbHua0nZi4ijliIdLZOlDW
IXBkPVGADuAOU0oQc2LXB/SXgyqAixO5Jj6gTl6tgLQC04E9QXjB4kUuUIBArJUZLC96m8/sOPHD
yuyr6JBBnyBI6yTeA4SZ+FdWAKjg+C+ejEjjkg9CtLv06dXcpbOjVRstHWtU8CodJGpXpA+AcbLZ
gqLhKVlXVyTL9zv/hqGjB5m2beCtVmAMi24BqTuPCJVoPfFeVrVcxGV3wlZysJpBKXPakg4ErKXz
l+NA+3852Y7dVJJTneMvIEY73eL65Su4yx2JvUB8h48oBBitYwHdV9JpPjl3H3QjTj+36l2pJEB2
8jwRBzZodjfIU3KQ6sKT/R+RP+OpwOCDgNj+WNKNQF34BQKlNLQovSAOJKnqR3xk3HQ3m3CcRPLI
cddydg3nlOmAZMCI3Ksrn3h9ySAKMXNv+RbwgARutGkoMAUIN6lFqAg0ml7ef2kcu5tjt71qClDT
rcdXAYJAZ5ZNd1vL1NxMRlRiMsrVpnW5wNU3tHL3CCyyVYLwCmh4wDT1exm1EmMPnAWc5tFkxuA0
3jIdwOLexoAHbwB6irudeFs179Kk69oViKpXeDM2dmm+lRRmS8h3b2/5vJr0uX+vwiBkf9OlwtcK
zotkFvA2pA3yBbw+xi7IjYTD866g/XaHgoDPngRj4xhlWoLlUd4kcK8uPrru6zaYfwMWPLTidO2a
DKbCWvdcT34KLOZjTuO5vhwLOB4TGobWQrq/hWqPDUMWPdXlsuwYA46Co3AbLN9l31TYHC5nadFz
8TjjXW6BsmNDh91jIs09zskkh70+Lf/KCaXbfKbjjGn2fD4j/ZOlOgAaGTCyIae/j65/D2zroKDB
HwZYM2GTcEyw2FsSMn/iEQVjumjtn1GynRqGnzgQgkEmRbWczaOD+HHfsKzh8wnyZMvvwpXUEGLM
HFJDoFIJksfocw2g3UB3sbEOCRDtXHfRQ5GiGymbRrqWS/sWVi48ZmXRWm56mS4HYttYjx18jPN/
B8w51+PEFqLUJJhy5z2vcpZ1yDDcfHik91fkMPU4I+cDW816yJsWItjwcXj9MkNLCGKvfQzzbRwd
ZdlrxbLhEs6JzspmJ9T/8n3map1prXRxRj0uAq/aoySNRYYcNp7DEwQPSK+/aWVvRCIUIvriEBWS
iYNgfxow14b1PPb/w+qd3HfX4zFg+cArz/ES3yCPjgFWakgdebCzvuixmFN3SZsKjbHsSHhAX5gI
V0YJ5+uh7AOmlWMwVceYlmPhkA6HG4/YmZSf7Mdka/+8Jb9f0x3elce3Rh0cnsZ6KDAyXS4bf47p
5cd5fLk9MPqt85Tevj6KrjwHjAjDFwyxgYwB+Pzln3HXghPnun80+VxAR/NQZaTB1TUgSDS8rOt2
z7NFK9/3yIbeaWfY3WWuCRXZA2nmcH3MxPq0fCXcYZSdaR6wkKisRny87uI+tJF8/TpzgjjnU7ca
z+G/iOU5Pv1JOcwH6xBXcHamEW/BiX+dgfnGnOcBlT1wR68DzGt2Q2EL4gK6EP8QltBxcm7YqJyC
6aX9nPnsWXXWiJO5NRn8fRPFh+hT2V/owNb+c1isITlCx/1B8SQyiSHfKhvAIyUCBBG8CpInrMNW
vzKcvLA6PYMidmQNyFqN/M/Rr7JmLibcA6OGmwC7jxkwOz/FXIa48M0dI6Ab4N05tjxAQZMzFA1/
fq0IzhafnMNz6bp7c1MjtQtKnHtiCEAzCK8YsrdWgfF8Rb3cm7WQ6NpF/00vaWHKdUxCOHPDAnNv
0sV3hY6KZetAU687j425YlmLKw40rOOX8CzxJmEQEGaGEY+Z55j7XlR3o2y7oLwRknoO9yWic6y5
bdwmznqLostPD6vY7ROS639Fptoz1N9SgbZIO8THhcMQvuAL7RDOyA2votXIt7B6V2kMkf9CK5yI
EDzIt1VBrREeBndAEXiVrugulmsGf+G/GLYL9kcSU8Yis6yG9Mg9mFObRTWs0A2TqyvRqipyD5bR
+G+V0LlaUtRdUVEP36RrYfawLDJBYAZrIF+2OKwSSfccss5utGjlvoMQlDFDoYnVro0wtdzY3b/r
eAWFreyeLAfBUt8ePW46FYaoMDwh4tKyYmP6VLiriHRf4vFBYVcWP6sfRe+mdPSyvXvL19PaP410
mzlW4h5DkB+lSuD/cN1A4AFqfgDfZr3uPI4/OxiEVJYD9PHZdsbiWHwaVQnZvtOW8JySKbijSJuN
t7SICurzEZvEJrsfhtjQLwOuF4YeO4EZGyyEatW5Nn0SA7FhgDcy2euAYOzfg322lhRC8KpA7Npg
C5gfbnlq4YnPB1bWeRwifpyWJqNTmPDaHEDGfRB6TdwFIAvxUQDsm1ojKdhjzjFOChOz9Fq9h7Ay
PGo4pCBox9ANvnsrnzhC6RqAewiAt6atsKoKj/xr4i3dV6qwwZkHtNSBaxqMIEG+Cwe0zIr2Io4A
Z6xfGyaA8XoJ1kXVz0hQ1LVMJ+GNu7kJ08RnsxpCvkb7DIQwe3RfCbECbWKWdbJaNzy5HIrdy/E8
BMSLteujvpwmRcjV9gdprRCqrPb9y/R9u+mt8k0mhl+fTtX8DrUKUbMeHDIUXk4/hjSJwhtrGMPk
qx9Wqqor0yrOZYKMY2FewyEAHQZWsvl0AUE3SFQyj3qwZQgsdpKLu/8h/M7W+YBvm1uPi7EQKCM+
J8QQgDiMJIscJGknn7YJcgTwcMBsPw9r00H2M0cfiCwzr+ZbyBV4huFcPO7epA7soXiq5sksa+8f
YzzJKHgK55IvwCfdao5sK8HInTMUNs8zQ5z0HSkoGVdhvXFq/2qTybrJP6TC6cQCC4qy9/czDoDC
847nWjktpCzIcYQfCYq8lt//e4ds5nOZfjPWhiTke3h+jLkkhvY0SBavKLevSKqskhVTOvvvywbH
8S2r5AFclD81SgnEcsXVs+pgc3RmKEisqtfx/qb3JsMRztLAe3P8bWZZvaL8FSd8XzKwtj3Du1iX
3ZU/EU4RAP9VNZuUXME7ImDI0TlExmbz4yu+6ABxoPoHAY3pNiwWGGKtkTJ8mXkt2InltyF4pAaG
31wl5rXjMjyjszXnNDHq3sz56jyEPa5vkg17ykHnqoFpomlerLarmmt0HBPl8HJvKy/+/Eqtvs4I
ZZRmKCCxcULVW0UsGeNDjVkSguqte3KUt4b48R5uVfzeVGUK+oXo3KAM7JHgvIC8Vvmy8+KP4+Mk
brPaaxoLzhSn+h/Hw2TEMBI2IwaJ22BKGBsNbPwhDF3Q3gt6heYpNq/TmCaFkEsEpvHl3jNs5itf
+IOq2AgbR3H4usP5vtMP6Vzf4KexhgY32Od8X1ucXZ4FpvDQVkW3fjx6OL8nFoi/GfRpqmYW3ds8
LUYcpcNPnBLIAASGpUGaWl/bpsFbe2JngOPLNgi+38/mqKNRaG2lAOuZY/Pa5lk3D/ad0XXG0zf5
vY6DTy6zb6CssfEK9XDkTYIPHqYGyeZvywRnh0LNLZzAAv7FvWwCsIUWOI6+5hb2oFGSmPuzbVbW
fuxt5LJwcC0bGMQ/X9ccbtM1DylnOCdPblrDvuHYsna3lqUmIJn4BjPsSb0xU+IM5aoEQ/7HtPPm
f5JaYvX+f86cROIyXIFjYdrCDrY8Jr7vKQOB7ln1eI7jP25kmGso9JENTpBR0mR4nEnTHGfXmfTW
yQFnHSmzH8LZzmw6nzgdAZ9+Tb+hC2MTk8w2EMENJV87QMozjhLCbtYxFa4pt6Sg8me2mN+wKO9c
pfvM0+1xsVYIaEcLU6u6fPk+xkYc5dIRE2tlKZaHrmRUxeimyV08ZwX9lkJqeD4QcAdHv5zBV8Y/
Q54T1PcCfkkuCMLvwdoV4zPpcMwv5Ks14n7DigqBwTjoLx5GnGY7y809INffIref5H3ugKVFfqsX
JBSCfWc2Nz9cAQ9pl1/4jjYBHFWswUe+jsM4C+W5B/einc+T8y+cZu9h2P5LwLI7JtdT/PFIq+Yt
DCRXe1EnZ7TLwBmEZWyJnUb+qLmS4zdbD74xw4Zb5hSw8F3yXgjN6dj11C1I8zizPbOryu4Eli1q
Le+hsRju34/l6b8H3d1V/6EH2Kp3CS09aUEMHQ3xwtDK9WLWF9qrvcQAWRjYjUKcfYWlFVvx4w+j
yyh01ymDGlzsWApoq3d7mTSPRLUFJe99K8cQpOjqi1b1XBu5vhEo3P7H0pk1KapsUfgXEcGMvsqM
8zy8GKWWgBMICMKvP19Wn4i+fU93WwJJ5h7XWjsU4RrL++dbNcwE8Rf4h0TEvhkDAk2bVRLgVEIy
cUTYGZxY/kKYt7v7glvDKpKY84uwk1lyHGF6dIQpqsvHaCdwt/wIYA8Ucrh/NjtbXrqQiWQ9T1Qn
ZyYIU6benbhz8gzoQix0494OAjqHJlTHgbf5efY4NouTz0ZGBMONj3srF95FfN/NhYI1Zodhs3hF
wkf+3x7BoDbk9ZziPW5AT0QwwrCh9XHB3fC8IlCAvnL3UeLioLEHkDffyid4ofhpULpfrsDOYWS2
CAPIHYXNwlNko1d8vRPAMNUJ8R/Ac9g5zj8lL+jkgubLjDVgySL0kQZin4nuPAE2LQKaeiwlDlWM
a2BX8eoaikpECSd8Hg9EwQATLcp1+IE+xQ08Gx5gilQW/FaKe/dV8itorCxvb3ET8abYJyRQRIak
4OiB9kZ4O3YeLTQq04S7f5EMu1ZkJX82kAVnMbgDiQPvQYzkH1lizhbbrsV+C2J3SDzN9/aJ/Lm1
nOoD/g2uEQxOPKbiPtvRq97jPVkTaktbLiMcyTxPApDLhF78ia8jpOAXF8JWcuCF99EEHfOfMRBU
YC7ODlX0pdiBvw6HKvnlayk5sGtOL5oRLBm5tTRD/2+KhJrO3rk/x9X6C0mpGt7mSCvxMDxVeTKs
ER4MC5IKvYc/mA8GUSz2gcrmR/CRxQrzjUa+5ilQiezR6+I0YYzQhkMCQAgdiSMEwRzOEcxTlbyG
UhjB7fL1x2omnpnhnqQZnyK7wRiy9OLhyYuYwqaT62FWGUZJMmANOKr0bWAls3RH2k33SdGgxTwn
WcsWvLZizSOz0tx//HbFMtKEAinVG9Q9N5vitjgYYpF+aRqxhLhBfAL+HPuFneYhpDqkhklGATec
28HiZOLg8A5exuRx97lNLAk7hkgRL8YZxyoR+nDMWY5UkDSBlWPK6SXrAyBaRDA4fWB0yFNxWtj+
wrWDi6boLwIANOJDPsPyqKe8gXLPBWNmalJB00/ED2OWsvrlVLKZRFRFbwJtUX6SyBcXoQoMGNuW
Z8X6EksTYoK74dJZwMd5VurRvK6Ke/ij/GLHeOX/8rRGD9mPt/uGkIxH5Qz/O0r8nqOLLFqQojjA
5uFpue0sQ1J4Z9Uhj/2cSjMejH9jpVly6hhIp8RLbkQsMEkZOG7eM1NIuARRALw+DL2D9/uIpBkN
M3a4aUZEMbxN8fzQff9SWr6CTUWxhQPPoRQjkZB1wrd5ejlMCHTEsrGQeEkWkh8m5uMMcEH0wlXk
GkJSMsIY6i7kjxwLYmN+iPPPivG68JQka0Ogwf9+qoAarIuhgPfp58RNIuLl/FVgyIqF6gSrIKyX
qCwxF/TP6v9FevyQ5GBMuTAvCSuFID63+c92cmlgr9QDudHHGlv2d4RZCyxCgZG6r0R0DXU/8+7L
dsvPcWcwrZlmueYdsfhckJ/FbaA1tTjy5ASqfwuOtRRLib3jvZPVZdQUCXxYUdJ/3gp9TRaH7Uxy
JVqqzuMXl2Hc4IeKN/ubo2GUr4lI/tqrrzWBNSIxU14Bl8xhi7LZ19UvKmPWDNo78m4zFAr4tL4g
5hIvGMp3fkcwiw2fjD8UrroF2/MmxBKEzxYtS0bVccPIzL5C8lDsBP5FpP28eUtEukxbyUecTUJO
gRhE//fvoAmq5x9Im0cn+t6/1txQfyZSDkTlqj+1AYaFEkgKRjt/ixfl51FP+QstXmvcFhWVGUFC
gzoDqEjI09wNBziWFywxa3unMQ8GEeqtIsZ8NFMJMwPnAw4YJWPN+8wSDieDCNoRHl9Fego1lkJM
eo0dtAqWHMd57FGWhhAhtvQNmqP4fyF2C5+ZZHamD5lTI0MP/vrdoVvDR244XAbTSp+CtAJncyhU
J1hO3DfYFXiK+Gg4oXRFmVH23YviNsRsersHOOEdMsD1L1prvS1qGAShZoB2rijXklzRDqKTiEAh
cSq3mcy5NDM9GNMnBDEyUfmiJHYUI+NKk94M18ej8TZPEjUIDA2uDRVz6jnHRc+WT//EG8TkJ52y
JZ2teYtkgIIsVT2X84D2joiOzQn+G+oAOkkGuQ7nGJrnP745kPCLEMSJ+XpUvecg2mlMiBnCf0NQ
4LAnDM75ruWMckWKyGJ6W1jgy1qqKaH+PICrzgXoMayRUQWG+HE0hf5BHCbpb/waa+1KSqP0rD/H
aW9cKCFaUR+Bgs7OD5CalvNQo7i23xKVOGAKveG9cKt6Skqo5V6/PADlZgEweS8pYBdRSuykBfWD
mJ19t/bt94QnwcLdwH2yKTFiWHI8tvhV2io1CHYkAZBi8/TCWlfI12O8aBZyDilNMFdyTUE8agM+
LNwP+zsOhW1rxriiTIxuws9iCSmZ9f7lqjTtXXIw7CbpBr/z5vCkf1ZAONA/fjKO5s9DYkrRIyIw
IY/9xf4QM95+8WZYaI7yK/07oyLaQV2Dih9GCV2Y3qCiZbjHZlVIlyHlcFwQRKHHLc4RkThaeMEd
EvD0uOAU52Le5OuQAeFnsAi27J+vYwtxUoW11wNSFSwG55nf89/jQvhcwgI+MVZP9eJbDIA20524
I0nE9N+GU1zdhrg9kX3zYeIumItvD2F0ZJ2ZOVaNyUf/VECIN0U0jKmgDjcRLZQjnuXhc+yIPkiR
iNEyxGZu43JLA5Na24BKNAaW48cD8kfhF/jovO17LHZxqBiu24MxjcUjaU4iJQnQGJB5kD8nT86I
LeVdYsQ5bsLl+sfCF4KJaObMeO2POyV9VoRK4poPMVmJZAhWGWL8ZNAvegvPIZiI97Y/klbWhR4X
sxnw1kwjQkgZe78V/a2nGP7BfsZYPpGCQ+cpKHsAcBmL4fEf8gkhFCKV15o7q1VPWK+j81U9BpGy
Xb9Cp/LeeOj0ExJSES1gbRDP+DUa24gv9Ag+oE9ESNt9GvHciLwoIN9dRpIhwllP1C0X6Z1qND35
MaT/Cp+eFwJkw0eECsIUo5CKc46UL/p02ZQLoc2bGgF/q/0y3mqPsP8YdL05jWffK9qtUBJympjT
LoLyYNcg3IHGx5f6pw2fxHFRugeIzyhwdFp/wDtvmmWBvAES1qIcyqtipfWAqQq9gSKk68QQ2frA
FMYIWwcE4It4vhizhPAo4JQV4qvalVHejJnc3GdMtE0vcAjYY0gLuPp0DzejPwepDpWcqY3FJt8Y
8yoqXKbe/gnVM3GeSbMOAnUTAwlx6BRXpGXTFT+Xjo5cY5/t8phWKaO7hEpkBT6+xCavv98BGtA2
hCPKh9Q8SSl4uZw1xGVP7A72msRkefg7bDoQaqJlR0MMvSKQSplHrwPkEQp2hHPtKXVIrpnqk2DJ
Ocr6tuMZewM9d+BY/AmZ8Ky5EMhOAStcXgh/zSuMch0x+OTy7RB7sZva1r7Ogyk1ExQBT3wNSR/H
hn4C6DzQVRpQT7rFYLohB0MSxyoyMKxavIAVH6qzejAKV5/L8w+QXaQ1CL43AuAcqYhcqDD0H476
dR87RBVo00fKY/GFxVCbJ3g0KfNygF4apGwAyjzJgj/rgWzUJjpTb5iNAGKWTkGPggl07c8srn+/
8vANV6MIbqH5cPRu3Af30ztZeKvEb76ccshxiVvlq7ry29fM6I0zt+wPSwOZEhj/lKnjyHh2ouDz
TvIBeQiRr1SPi4Tao+XKTFJHLo5+BwgUqYS+8AGfPNU4IvypAmKhLnkURpy35aJHyV4HKm3Xz2kW
dMVUM91b7223/SFI9kZYrfJ6/44aYEy2mUxrfSYRijA90U3luWaGPQX5QUSc+osHEycU6JvLb4/O
JQh7HhSYJ9BYSx7SLQeb27eQGyt5Ifvj++lYLzI9HG3LfBJgwAMwmcfsO5Bbx0LSAhmLOU/fB+Bw
Vzhchffsb4H8tmhAJSAwSPj0sdqRC9wUikbhmzUujkG3tFpsw/mNUOdYfV16Cger9W4JJtwKIAPA
Rf/C4SOYxCUjgSLPc24RbHajHSy02fHMOL7+dyYhBQCGwgLd37w22ccDMfy87fSHqz6c7gNG+xnk
1AlARvPnYvo9agP1bQ0Mc63fogZeDQw/Bd09EAeWANgCggYfHW9x0gtA4V3qgwcrqdNxiBbQw19o
2wnUMECD+MRvtSLqGcaFVwl3QwM7N6Bth2FtWAJazn3nY6H5fbNchhrDywVcUH7Qld+w66vKYe1Z
Sv4mJlmiVQlOgJybDXm/jx91wCfozgAYKnvevd7wN3I1U+oV4KMY+d5qYn2C+8cr6mUFRilzadbx
fBOuxnWA4tYkz/W824MrnAF3BamurbhpWAMV97lAISwfgHxTLlyiPwKVzE1K/YV16Y/o7nLnAND1
VtyD/OJyg/fnanTwPS7K7HMfW9jTqsG4rEAxm1qYMP7zvaTIQ+T9igOlDqkr0/2lKktwLDodYIgJ
pBUPuN5zS0PxWU0SgH+WgDP2Fi9lKDqmZM4CvUtBN2Z2Wsh/g6LmLkF6AHGsnBTjScGN+IdADqgH
yDloXoSHsegRkXQna/pzLUEimPyb6O2Ag/zWQXpbUX3ibxQ4CB3o15kRQrShK3VJlT/gGzn11kRv
vxW4ba7bABcFEUHzWAtY+wyNiVjgvCEcNBGUACBHnEFQ8iwsbBz2QEKxmszqswKhAvz7u0fG8SbI
GTm9dVWgORLFK8B4fv7HnbLG7AreviZQ525GNffrc3VJ++McCqQFSjdMuxLkgXovMOraQGECEQQA
rtU6bEwAxQyZmTXJNKOmx+6TbSRkqn3/I76PK/D18MH7F9aUdnwykCfPk554gBpPhuxx8/ct/04z
ytEuQPvjbZ0O0xN7VyyDJVCMshFlObqXJ9zJQlWDUvfZKgDCaTKt9EkLRIn/ggcVcDlcR/8YaKG8
YGnY58cFkRFv+7Ply0Cm/LudPL7QPeRRHtQ1F7xHnA7feaeOzAIBRXwPZWvF//NGmsQDMclXYIMI
ArMTsVPx+mEzmK1TscNI+Bfs5S5lyBmmDmqDLzE92FxwAnhSoBS2UbduL1096rDUDxrmFbBa3AHE
XlCYKb8jriROExJtcGpoKAnYsgu4hK/FgvCdIIPZ27Ta2KxspGzLuvA+XmBiqJTCIuDUUTCsA+4J
7BlcAkI+mBEcA7ruKw1Nft3vagH966jrA/x3eOlsD4ArfJQWGuVdskG2JsDGAtioIeDD7DrhjhlC
pgUwBK482vMVigvc3O/Xb97bB+SZ8gSGQ5jXRhPoZpNaAoeyFOADyn3yY0fJqSN8RqEVI4LUKI10
5joDsKUSS1fBqEXTj19oz70Sir7Q/WKE0MAPBR1A3zeFNDSU75vvcfMhLrUiYi+iU351vzr1fTSL
mfYiSBN2tSkdIiuGezwHl5v7I3vGnILJsvBfru69wzQ05m8GoLRDXpS9ViGObUTZQmD6HiHiTfYb
/hX0lV0bofbD35SDb/BZo+vrgrv7uNitATrMDvrnvjV4uq+QzOd7plz0I/PTjJXw+4MdWaknb2ov
7/MjlUeC72JRYsVl1UFfPgb3DYYA9ggGUfcxtd+XDVMmpYxMHSqjJC1qHTJ1t38C5HOEXyeUwCdM
Gybph7AU9n2aKkQjKDk5cNNm7RzonJ9ekzD9gTK3uQEiBJ2YRTQfkapoB/fahjSGWQA8TtD5SEID
rCQtgWHFAET6iy8nYfu1Ph1EQefZqFcUMHRrKL0z2H4TtA0eeS5eaZ8cDXglxPSFoA9ZQH+GqbIg
8P1SOYLktSLAK85NPekZIaLqbX3NGz++koa3o1s+gkxATpSpQV6HBOwAhwjp4MuPIENsFHhP4HDZ
VvetXI7uiksHhV5EUULgs0apCv7TAS4Vy6zDoQUovX+uCBXnb8ODq3QD8aCFxnOKo+kZQ8TAG0gl
H4MRfBFqjIY2yaXLrUb/MT+XiKmqE0NZkmJomyyPPthdQluKblTvSoYv1PVQeS5KumBotDO8IAtQ
P8Wb9L6jL0kONuDt4+Xy++bGdI45JkKSBVjigxAC8tdMW4tRfQPZv8NDqF3Aa9bAJL6Q0aPk8Apy
3S1ROpSwa7gnl1wQugKjqJkCkW9jIWmGySqW2oaymSHSEF8gctqw+i5zFE2Io/Dj90mPkTNQjpgE
WXhpnxkidorQGybxymXRTir7W1YTfiJEqk+3yNNJ051U5emb6LuK6Jfi7Ld2ckH5pXtudGhlzEEh
1fchfKJPc7m3m/vW6Smg5wEx7456amuoL7yR60nKAxpXqdeZifduOYTKSW+o/WWnTxUiuKxonvTw
IVYfoTwxy7LxaUa8idb7OnxFMi60lSlfvhaYkTP/WzDgAU9MSMe9v5AUeNiyGhZkw9xgtlbNiMkp
HboRTycZWrPsigaO3IZgVo4CZ3UnMwcnPNW1TR9ZGld0/jpISYFyQC2BhPxY/kJFASlmPsPy+mHI
XAvJdVl1HtxSwi4NuZysHT3sXBIN9rb+pR6XlcMcB5q3EWnpR0MAIl1V6LRCsz0Da75354d8/Voj
yRzpHaH6AU5Hk0seV5L1gCI4fQSzuhbZT/oYYzzfn4mJEoihelBUCDIwnpo+U9FzaohYrccpSfHJ
35WceBQ04GERUmKSO5JZSoYpHxGdsFme/fTTmZ65YFXpit3Ec620T8jIcOqejfIjme7bOBhoOasJ
U+BeguGH4oNQJO+pJHW0R9p3xMSiPI0q4Ob4uzsDMvpCAYZ3mhKSRJr1Q45EhAjpFew3XRXTiF4x
BtnTmU8jolhTCxIAovo2yWicGsAjn5ACUp9wtNC3ypiCbFsNFfigIFyk1+jDtsuS/R0xcdkYwyYr
v+e7tn6S0QM6qKSH2xo4OAlKOopDiYoS5nFRGxMJtA7jWe5zrYnyGto1X6BJCSN6LrBi6u/qwX0X
3zkBqigLgw0qmQ0hg5JwsuP+ptNoEoP0wk+xpJyQkU5Rtn+LZn9DXwcTxyKp/TmfKElzpIneYymj
Cm2HamSWbsHkYMCuzxEoxzOzGjimx5KhDQLRAW9aPn2ryPjsIS+DpYRbe2MEDkRmZV6g1KDqUULd
YF7iIJicg40/x/mkfocYKjoqTAbUYmTgv4Pe0S/zUKPBS7iIzadZcoE+/AGXS1uIUC/oH6Mj1YYa
ZIyIBqRmCW2JLxK8zQmIfCisJnN4kBBH7hojocs+SiyyjKyYf1Qi2KDPy7eMDGva3IMjwpQXHRXC
RXE2Sb9aBhYMOH0tYz4g2sTUJ5UKBqojI460vWOEoIqQUUav2i5J9V9guk2/Q4jNCl7L9/iLRLLi
6ehNUWwueDcNE1q6yauAjUHwfGF14pd7RyGLpQFejwr+G837/o+WUm0cde9dXxGoCDbrRz9wpmh2
Gj+UDKm042qOh+P1Hum0ud2PvEalJrkgcg35Dzk10HmusYMoTkRZjO6HInztnj+EbqzG8dfEUtMU
s5vJ8+f4ZvRuqKw07fcZxJwzWAKy3Tt8CACRlyRqIqh2tQkHJTv3cdIgxpiJzNUgp9FYdLvnvoT1
90Alwa4Z8mPY5rr32RCAv4fKHveXJ0s1D3B+sjZC0RIIHFqUsWudy4PIJ64NSg7DZiihvQNYkOoH
6Q6mjpvXI2WF4o66oGzynaHJgcYfDBwrbPKZtMz97GnXY4LIZ7H8Tnm8OS40JfJsbW4dDZZm0DBY
2n/0Qyrurw1ZAmBptbeCa0LQWydn1YReYNG2VycEkAgDp7cpeG2dEXCegW3JrRGSviKFu09AHjXa
Gsl+/qhMX+rooXgCcAFOK8N3D6G/WvDvdywcRdWOXS0FfQwQcQ721YKy0CK5JxJZ8zjC1sFnJmso
6XyX054OtuqMB6tJ+zs0zwuor1Ko3+e9miV/BVpNA/0VxOj2xM1vxl4GU0hzitBI3TYMB258vYrg
/tAlooI7rSs33WSnN0J1lNQZEdoZlCHpRLz945r6ecswhDIgwKiY4ESZcoTTlJEAFaPEAQVD9zdo
N6qikyTFbr+zrbAiWqvXyCCleH77c9ui7MiNxm63F12Ro7budxHDIr7OC6b1iYo2JdHmwjR0w6Uj
cIDK/Wv9dBsU74z32cguPGq9oALfwsRn20vua97fI8yEJKaCPsaoZggPqig7jlHsK09HDJwAjsx6
L25MeGDGJtzGjGMDwdtjpoSSwqKEioAQD0Dd8/NqMfRhbG5kH9DoOO4GDQpJOOhNPnsJDWOnq+ly
wmTAu6bXuLM56r2HWxvnx6yY3i7GibytMIMcFghSTPTjZu/jyCSLVMnQgMbJEc20hxTm6wLqLvCh
gSFAi+3yzmwtwCK5YDxx1AsqPrpDNZyZXGiMxi6pa8sYsnlqeLrhKTv8eaVReyO3cm8XDdmz7iz/
xG8hvyeNGERCiDnm1JhL89whlxYip0Dzwr57DZotIC7FqKEBX31nRRoKkuTm9LWYaFW4gtFmMk1M
DAOiVkjnQpJF95FgC6p2uaVS2+e5hnBde/aDOd4BPyH7ZoTMX46sVwq/pnRFJBa+LqI+Bq8EgZ0d
Gb4mIyYv+qHmgeyZCPWhbRVy+RVJlElS0vMSX6VUOFCWZHMUdN7d6a1N+9+Jtrz/PGboDCBL0bSC
Ic9/cFBeO8yYSgDuq6fEWCDl31cdLFLS8ymRUU2oYcg2UfcE3UHr+eeGTjylxYpkXZ9iOZ4mEqf1
now0AbRQ1fsGPTTQBZRK5XqmYlJIAjXLT4AnEGVztugqUoqjI11SNO8WNHmKh+jf16hUaT65GkpH
TkPrnqkqf6g7HDm0J32uIquW8leUyjVcPe2XXuIJy+n1TXJv1AP8Dt7moJGYM0iylTP+qlpX10ay
b8N4Vq/L0YsBIpG+6tbZiAKlXAZEgHXjyAx2JrOufzJsKqMwa/Cc9vdtG6icXKR1NqOynUyYhjhc
54HaF8lfCZlpgiTNccp9ar+3EquAJ1XmfQ7WnF0ogD0T+ofGhbEVeGmaHjqaKdw1YpquSiGf7g3D
ITZJwM4pwDwhFjSFf1r9fiLT0+dMg4TIBNKJvs/POzRPdGSIJYpfdr1GDSjbMbTF7NHmkwOaYmT7
VRzU1Pwu7SkPLL+fMWtWodwn+l1WSASpvr+McYuOzSjTPaMfHR+ofMZHkA9AAgz33Q3SqH8/PNfx
8D1+PG1aBNNsYe4NRkywfccKvbpDQfzANDgkIDTncdKj57VSnRgNw3xan9/moMOSjB703nZFadez
bFPOkWF7XNK3XQfFCrUJEJdUjjTbJNCEivQ5cZbfc3SqAm2nOR3m8HpDVcOL44GoAE/bkOECFPFa
piAwjZUcGEmPi8RqwOEJGPIR1TsEYeAehsDgQeuNFZoTnzCTGJA4al7DDpkuahcIvKDTem0nKL2p
8li/PscM0osevQDJVyNxkh1JNvjGlaXZNxBbCNpN2HjVymyDOOhPUP6rcF4weivsqZOHiIOsWsE3
I05FkvLJCEUUrsCrMQPSY52Uh1BYkLfv1TtAbc1j2Pgun1H/AHm01Xfp+bWmw1MIcJ3Mjru04w/N
1QVlImn/DkHJq5hKC79B0QeFAPr39nF3Q9KNSgiVWKRhFvK8nBKb4K+eiNwgWQxA8lBtqJPRyI1M
Y0iRwQi7neQ8SN8RPYY0JqgSqdPr+/0LuWcx7QEcUMfq0VVix/TeQbWzGA/6sLMGG4mKWmK3IzqU
vNhqpASWMoAoWQ+Qk/zTRfNvTJ4cJgL87iDumT6mFL2oSqoC+wJk1kOSgjpt2tn6lRjmM/9sEIN9
wmalhl5uIcj4xHXWAvvPc6MjfEAw0PI+YjYkArCfqBz06IeW2Csk5+wKCBhjmNlFMNhht1LSpoX9
7fso9XHq3i5SiEi9UMh6Fh4Taxc1/FXkNBtCBKF2wkBAqkFqePMQEcwPRD09v/c9lehRlUr0CZJA
n1AiMbbGTlm+N6pLod5+r9ECPoZ3bmIsR01v+NinG3NPSQsHwuT5H9xfuUNt8zNpQd9tLGICDxlV
nw0FNA8HAJ4MVgghLvnccX1bUVxiFz4JmzTCz8HRf3I08fz9AYIx1GsjUREk2qO8RsqOok41ekbN
X4lWwVHS77t9onvnfubl9QFdrj3RBpvFoAYIWAV7C24E+m5CRxH4+WvXNR5oemjkyzcIgGYsTTSP
WCJe8JvmxWPjjOYOQvkuz/5aJuHLq/KoXCizRyjTOI7KVkgIIZ/crdmq1a5/5uwmUxl0bje4u9Up
+XjS5EuvbKBgSeIxakxCryadZ5NuSzf993M194ySIanxiQQJnBEk/86O44JuFXvyOEPsnm7Ntt08
x88h0SZqPlMu+x72gVWw96YV2v00uz+0J0FVt4tHOUWDNXEtB01ZFyUQul0eSbsxrIN4jVITylQj
PUTAmMqW101lF+EvecluI1B9v9nNx3UyY5wKuZz/muqRCDgYtMQ4Azau5ZF5UBLYMEshfM7vW22U
f0LkJBGTnaibZs6rGqcb3ph8QLX1NU7Alw5QLBFTewT1fmCc24E1KkbtF5a2XXDMhoixjEht6cK7
hodx44ikP9nyiD8Vmsb9SfK0qSlT7+esq5M2ILZn0chF5Stq7xQ8FgwoyVwUHRwqOA1C7DC2AA8N
kczuHUr05mlZWuSYwya6y8AZB9gFNpG2LE9sITfbAJHoX5SNfuoENfgXvLCTXRl9huZrNoaVWMMS
egLVQxtsUcMXDWCM+qgi0Zm04bNLigBQmhCNKR+ZUQ5nrbcGf1iEGmDpkN7d7YJ40Rd9Q3p5KJ6B
zrB100HaFpEVNSr6fiLPqtsCa/z5oM/FY6eZ/46UYfmyk6UW+yRpbHiUNb8ckbRY3t+nqp6bnwuq
JXFzyYldaDI+ABMaky4bva25UpHOD/ph+tw1qACD7ip1+v4zhg5yJJA6Z2yjFfWNnfwQUnX31P0U
DqJ3ypU4m1H2BJVW4Um+RUxwosgMUA6fpPUCNAqRvVLezvcA1IShR8PvTJ/TNyDoMRit7PEyqY7F
wM88Y4RfpAyqLdGWRZKReir1gqOyZuBRNeoPkbB+nr5nmqL3jZD22UkzSrcreof5bXSTQroI6i06
/tzZz6nNlVGpou0CvoU4kvqjVszZB2ZLb9PHwqEy3VccERgRO2nqpiIJrd7jekewiUI28qgPKE0p
1ScUhp2vSQqBSCnlcdFKYAJqWJ/kA4ufdeP3tt0ys04+SLMOMIhjqAI9p1Ai64AX+lDe70sYMyxJ
fAtpOaTJtD9N39R3KSShGTAowMOsnq4KBFCdqppNGbMOrMR/56Nuhel+TTXPQnmXEV6GZ177uvte
aKfuXDL3HKjToCqcFr1iZfiM+pMHkTEBuyf2/SIOu3VtOh1FxcNDY/aoY9Km4ojrs2r2uPRBr6IX
uegBc0ycPtsMLm8XtGdLG9+PUV5OisQzHr510pDtXVWJg64kv5Ol1cx97jkPadowFxo00qXB2dsd
Ex/ll0sdExnzY4T+Muq1JlVUUZVAqzZL7fKHMR1Ema4khgj0KXSf3xssykMHXSACHcT6KXddzTnT
RaRlt8sf3gsEwy6eMJIDhcKaRXUI1UbxguSox1DfzkZE/8lUAto4DFpjcsYV82UinomR+eHPShEQ
P727QGOaWbztrclkLEedk2rGPwTwaNI9Rmi2tU/8VRIiA8or7o3ZSjGXTlqv2qUbgheJ+tv1VgQf
JHqW/JCCwb9HJBz8QoCsjwzaVDYdRcGYNBQR7Y86ja9knHgqodfWWzrtnH49WQmf+bwmqoyeFB06
9gZBHZba6E3f5cgcq4d0SzKXoM8CKxlQGDCRQsi+8ZlEE2qn5lqFchzSlC5QAdR9U3bFVwR/4gDF
mc0JmCDzcGRvMb5tZe2TcTI+Wh66IxdE5yRmqYDqofjxpELrYrEE/9dMV0ZypiKAcREScXQ4GyPq
i87x6wP42Cug2GgTerHU1bdwZDAc9KGkkUpbE801NJ1oM4CUn3/BHCQ+LTfqKXEQwyEe0cOj00Xd
jovB9nwr7hcxDlJLUIiUrgtSU77Mo03+PCEFgtcnJKGDDJPDog2zzgh3tLAcPsYWbFGUGXewl6WL
uZC82wiHaq7fAdfS9jAtNSEyQhRH77ibGTRyEC17eWkFZda4UFaibvg+CZ5/Y18I3eimhcqe7E+b
Yo0esLxO+Y0ShxAXorvFTd7YcmAwkABB8jYLmiHKTMt4CkqfFwTHh3LsD53c+0nbE1XxvFQi3sVW
NnyLn1kYs4SmmfXXsgbAimxQPRYZSS2+FUyHueAe4BkMmxM4b7p8EKegxt3GFDs+7RmwDQI5RyTm
/vSNaE5TjaXAAwb4ziCq7+QjVEmgoApIW9qNal7D5+32TvEOaZFAdZ4zyxdz24GoDjidi96IuogP
4nxs+JRbQUtRbFG3ta97NDTxoWHxg1gn0wqrjRKlIaOoKZjbDLa36Wg4UmiFTFv1VCHkjLtBfCKh
fI5newo1m7ExbaM26rzj+In8JpLUo+ekgrwPxMlbX9kb1wI9Jfi6/icw3cqhUL6t+LQhXMCov9SB
hGzQeUSO3Gawlon08gjtjx64DpRU5/jxGfrIOcmrZmer1w+zNotNCnSK/s6Q6Zhh49yQkXDfM2Z6
WhFZ6aBP8mnZW3JzgS/Px9x0WMBcQ7Nv/7BRxJwTF9EiRDhmKE8M9hm+gybF1lrJiyEegOONk59U
IVXdgUWsXO1A9jK4BcxvCNLTsZbxJF48RrIfUDvlycQKFaOMvyRMa6/JzPJkFxyNB+jH7bWDKlwx
emAgu2xG4i9a4cRiqp9yDR0TTubgphNJcbBjaP/sCN0wc9r5OE8Xnbe5IlkV0se2r0QRBA6rjxxK
5zj2QBeFMs3QbAgYA6bwzcXE+Uiu6h6KykSJq+qQ+82p57KBdo1N4ACQTHWawYYiLaNpBpV338QL
fV6MaAaKyG+o/wKvcMFtuQK0OEt8sxxoSwYTM3kjD+/dgKEOjjRBMZbpiXa8QbWxu3CeyXdIuRYk
VoSt2gWsExorigir0K8TCgXUgQq4RdAqwBw8B1SzqZ3LE9IIzFHrZwGiNyHaVDeQ60Na7sndF0jP
L3LggP1SzOGvjuZTEzC+E0SpqCLRFnNiJKGZGYRCz4sAwGbyLAi7+gUKiZpEdwXHNja+08K1ikHl
/sYDquHO1xbjI3fAmSd0QhWfkbzRHSjexgwgkawpPBX+I2ACOgmYZ9jlSnVecwglkLtn5loCB3bI
R+mClGBGMftvsks8JNOcI8s8VX2EMrvZR7iL4/o4zjZPQbdBFVdkGYN4k4m2L6DRS2u/mCKg2t2o
WbwnxglpTq92HiP0KcvEjq/aRYYTBiKHCwnBQwrXxU7l4LGUD1tQw4HuYTCBYN4OjSDpAa6EfcDa
PA6VD1rlhBggE0VzqFaefh8DK2goH8PxRYUSWQzCD/JLmHdUV/8WrLaVq3q+wT6j8ccjr29zOOAM
vaIKju2DCz7EwjicIEYLIlnjMKCD5jzCVeOYL/tlzigDCUGMBswgDoDSFr80hmH1vcYPn9obGd61
F3BrAi8LXpXirP2Yya687iGXvLkHSuVWREgWOGRGRx6ySALZDf8+t19iikm8oGaHp7aoqnd7AFlj
fQwBR3Xa63OiONZQOylbFHhHvWtmDh6r8ooUa8uZKkLLY8IKkTYBFMlXO/ke4XoycXuQ/ZQ/RwRo
G4ejMMl+jDOBCEK00pJjWJyxaZ/ouJboWLp449YnLmQO91YQD3zAEz4wVRC9NIyCR1jsHqFxVqPj
/Oh/V98RemFBfRJD1TTP9F8jXmt+/oIrohyMoxujShTEE2n6GBGskxPUrxFfjw8W6ili8AJ0B/gh
0DLA1qHBsX5yZVKM4dFlLsP8eIBedQK0fZu/5o85CTRjV21gNS65Gq2nzqM6HBmhkO2h7xlIS2Ik
ysvS8nsmVRQIJSpaCOl6puXkK6pSvUdEXNabGxRLl1TZFWa7HV2UcOVJTw2JNLIhi4AToIa9pFwK
XuDM7Ir7lSIAnbCZleDIKbKBJ40DNprAkNyGdz1gqK842YC4xrd5igQxDFHGxpHfSYH2md69JKLR
CmrYoH0aAEWXh/WvsW4B8nmfU+4XNZ7NRC24w1EwC2bKXW3Z2O+gdJ+b+4T4ylP93rx1Aa+69HLc
bKwE9I0AeaRXNFGBq2xrw+YRcPZwOhrBxeKk1x/HHGo/mUe3FgLgVg1aAgs+pi96LkcKFQ66AUj+
YLLGrzPZPe9JmdJVMv33Txs9SXWwrOrA2BmlKy37S7Gyg2rcYNCaOYxlJmQ6VARyj8liSEPvkwtK
v7OP29hPOhXKlJQIsU52U8uoTjFqC313CfSOQJgpoex/d/1p6+p26mpD3WVv8K/IkCKYsKRkHSj7
/qoCBs8rkgVMCiLrBwItxbKnQwNyw0REp7h29s/Te9HWBv7XTZNQ2VEXGr9mZD7gl+0nSFH7Dvku
KKfV+sOuOOSLZKEZuHHlh5UffOfaPAs75uwOgAm42uwWYfkZ2kxFSBqDfqcYC9Bq2Q+1fbfH3R+x
AML9xQugsOMsSDfd8j2EgEcA5ZquNjWZmfQfSWe2pCq2hOEnIoJJhlsZBZxnb4zSKicQEATEp+9v
7Y44Z5843bUtRciV+ec/0PrjZaTPGR1xUkZJK3z12HqwmRo/EoZoe4nj/uTqPpd58MKSRVjdYrnV
hJLfz8HfGX1bV9ppvk6kxRTHFeiafuNl3O2FyYqiiXtK1C0E55pWEasQh05jo4wQcTqAY+OfC26a
qAHATIGHYfyfgUrHCmasfVj43QpT6S3tAacOEBuLq422+zKh8B3EMFj2zInZ/H7+2g4UJ8xKOC+u
/tu5Rf/CioHsSUpb79nTB3hLDOGrI6gAI8iplDwPuHFwEw/hN5EW0nvHoF3KpIl9faZFAa0s9cA+
v0BS3j43YZZkI4pF+IxBxX57Yq8xvVmjh82GHG4y5mlr+u7BsL1g7Y+KRj6RurAGIwEOdtdCU/TH
eUVnIvw8yl26vZOM8Jm9gIQ2pEIy8Am3b7USQw6mrvuSHL0GkUK/5QLGJGAQ4ODd/YYDvdkOXE61
IP+FR/gLeAKvMoAM4tGz0fkBPWMqsr+7k2IkvFwEc2zyYhcXHw8MfJyYS8UeMvvrYwOvMWvM49Nh
eE+iWpu0rcPsz/R35+GVny4BXCyjflh4d2Pl9IrymY7v/dQcnr4xyLnbnsvEij7uE6C9mPDaoRxg
I+EU88fe3kFij3K3mkEQygmP0sihsrEUhbEDDbN0TVQpwT2EN7arElbp1eh4qTeQteKr18OfA1YE
VFg37M7rjQHGSrBMHcjIb4b2LtsbDrlhGCQRffgJCYoRMTKfsA6eoRZ+Ygb6/TVMJ8egiHSv/6lG
Hx/v6ruAPIwxi50YbhTPfOU+N9XuMapFlJi95JY+om/KxiS54wL2vHCaLlm5pRs5Uvx7CB8ntB2N
rqUdivBp42ISYlNNWe9f3qOUkY4jjrxoNdCDfPXc6FH307qF1/r0llwDc3sMbs7gdJvy1tO/o0uE
jr/DXVl4QL5whBtMFX+q0f15pgdp0PmAWQ27dfHxHjR503zaLo8bQyQJclL74BrNwt7Jm2r1vXn1
pk00X3yOnXrprnPSmu5QuzzM6YThzoBFZqBNGfyVHbwQ/QK1fax6SlLMv2Q9yaN78iTiofflaRnn
JygEx5lyGmx1ERl2O9cVIXL1ukCnd1BC279i9QLbOlZ5YIiTUIK3D30OA3KMyh+gLMKlGdsihvKh
TwQFCGW+xz0VIk9Iwsm8+rX+TPbwBrCG/PNZvY/BEeDii3huCF5Ni9B8sJX0DAv2uKdfiuOEbk7y
Ova/jDXElTRO9cSzmlwQUDavJCxvQ8hRE8hGLDDt8/9m+t/HuucfVCwS8ZxgdR3YU3aqYKKvzTfz
r5P0h9OaWqgRZcILP11eEl7f/23J80ckeADGlDM9INcgSH+qhEW3pvyLcpWj4uk2HY6B3WM0OEaF
EhjBgLXExihmigZih9bQoaEhHIJckiY4zuFjnemieNSFe/+OCiwAZBYjc2Jiqt33DKbU9V7Op9tV
hJdwEw61szUvSVA4DJZsiD9XAL8hh2pxyUaqsBW0d/qmndXzKwMWWpj4Hlajjnvv62NYMFIDZEku
QWPYe5h7PF5qLN6gEOqw4NnVYfLMHqbEf1uQk/F1L6n4uCZCnzuDFkLFP7L+ZvSxxe+0jkm/qOht
XhvQHuUNQ4jQPQc0gur2RLDE6S1YwLEmWriOUXOqTu66L+M6ycUVJGx+kbYiuAb/QlmQzBjMi7gn
KmBHmSolhomQ9RIABfMKXK0Mp+kmRLXA1AKhEIIWGAMtG9xfTlSspZnCATJKyMSCVB/RaCi0yrJD
/HbxxhEUTuFj3MK2n9FCsgL45SxjxCWlFEY5+MEJRCKABrVo4dkKE9r/GdHg3uANNM51OFiBEjQC
icHqA89hNphAMh/QlaPrQon49/LaCNonTmq+SEotwQmxVxUeom9OeGYm7Ix5wF8n+k9Qg1rYnOFx
nG7b/2UEpvAfMDxlyuo85orQEkAmb/fqAk0FGgTQLPEREIzbLr2J9sslYhRhS61DKiH4ie6DaRG3
PSAZ1Of6JL2Al8vB6xHRbL2xC8cSlAVju1K5ZPoshztSUI37BXjJc/pa9TFIDjAALJVu2CaFoFUT
KXxqQjVkWaMI5z9zxbV77ykxfYC5GZQsqoH/3GNHw2WrRrcE4Ah7gu13nFHy6eEPWqR45k95eDWs
22qqfZWQyRcw1YSfmTli0K1XyGn945w7dNoHrxn0RM0TMH7M0VYXzJxYFOjT14g9Qz8Cp6fPIMnw
uXgs60V6yCT3s73L/wSj1hqyJiqEiV46g5Qp9J1ArLDhrSy5LP0Cht6HY5Ju0cEVNN8ru+5Qkjd4
MNHgs41CAg2WQC6YxnaK/KpypbDBp6DGSviN7UW1fW8JjomJHyfKh9DO9wenN2I2CUDZk55BqhfE
mNrgOSIZNhKcfuZGxf3aP/fHFs9QGh+WP+IO0ycQkl7f8W1V+lVopsPFgfxTHR1SzDPytXmMBg5U
ZAYLREvDzm12omOBu4uciu2JkM3zDdXP0fv587DZ23ZDDiR88E+DWX54sFbUx9KZfAv8pphSaeuv
BGunsxzPGFhEpHqy1qOnTbinmXIZ8uF70IRQi+4n1N6wGHgEaFhqWYxCNcqbDStli5tM+L3XoQXK
P0SAAQ+/Qw2kuSh7KBLsh58X5ZdagLoAyg16XkDadi/IIFBqcJPi/mdnwJ2Kzln4ITegE8CbrNBc
opBpwbqon+umQ8IZJBOOsO7jsrfiP9+ReRr4ooybDuv0TxdREXDQhzHP672MA1bDTHBPdizYXJ6x
NcCU04Qrz2QEx8nyX53fJKTSZAv56r1GKrbXhEYN5ZC2NnnDggM++IYplnEDZJ5HDICvp+fm6aVj
vIgiUZMAR8B56EkL/4M9TVAAABI8m86FZVLCQ0yMWaILWItZR17corYIYMaMHiR/waQJb3PztwzM
SBaOem+4bfjlID7AG08N6kBaFLbL5uR6evxJK7wxZmALoJ9gnpNb4FI0nicGqFoXyiYOuPYsR7jh
Xb4Q10HuHEKcXS0xp9SFq4/yGeUIk9YO7IdFHhDp3MpGMCwkbBZP1E3lLH+dI4S4wmlg/JCblQUZ
Qz33ysNreHNhlnTq6Ovfe6eBa9COichMPYv8Ar9DbRZ+F01gsJ9iJ0/yIDF7qNJQT8fYEUDHzdZs
rKbdz2NkLT5d2Cda1M7Nbg8JBZ0C6uhFngxmzVYVFqfAsfCRCEFUkuYPWVsuu2nj1vP3TDrVNjxx
zk9ovlEKHJr/qTzh13YtqWKTp9xm5OvIpl9qk/QhdqRYsQlQGLkW1L4qZpd17Vz6XtoR2IUgXfkj
eGVzABnLqWcCLOloSee8gfokEK4yKU5EM7Ob5Dh+EO+aJuoc12A6df4+XSJ3PE6p041//CyqZtVo
mDuF10YA7M0Wxg6KafS1X4Fxy9DxI8X2+SBL2iPkf0DMpXTBmkfNRypbBfQplMeXvhbLwNukQ1f7
T67NWc3jBh7wgZQwBqYhOBDChqgPXFyURx0G/Rfb9PSTmjqtMXwtsUgN2Aexxa/OCMeOnHccVuTt
xNdVvfr+YavAjHaCsKOMEWFaIdqHzyb1ScNcapER9rhUnT5fjgcchmFygdNce5cFeuvzr0ANcbN/
PIhoHpbc/YAKgJKge8IriUkRmGOHZ4i6EHcBDyJ4BafNg2rEbS2OVTiGIEHjgWvv6g2f7ePDaou/
Sbl7NT4v95zeuNWnPGiDPeiAXawN+EdXQZu44g5QoLCalfdZSbHgc2DKjvCmb2b1YFw/Vk/5BOZx
e8wQtVUPQiSDHP0E8Ls2IV+gwIyg+GmYFCx9Sn0j+UHBOUUYX7hoge/0otNHP0SJpPv5/L2uT2TD
YC/4gAfs5R4RWGQQYhmphvr5+XQ4YKbqnNryCyyeuoPg671WytKG/sN9Ru/zFYAPw3qkeYj72XDR
3a6kUbVGhxVJ1YiRIiYVh6t8+YMijvwuvMIqAfxJKEaRFTEUJSSdT62IuencLovJ5zVG21pLnnpj
XwHNx2E/n34BzcOC2RNj/t5hgOTqMXnqzYTKzRXX0D6N+LawJcYECvsWdPEUlOqvhKlOCV6yvqF6
QojXZJ+i3Z3Q96taaL228BWPJ+M9Utb5umAKZ+Jwpei6v3li72ayc61pZ5z7LI/Q4WQOsrrHulta
0PN4UFg9HBe6r+/QUIGouHcOTQ9nLGIeIQrH2eEKdH+bWePHGL+lZnQ8Z9DqhMVyMthnO3DHyc17
8VFDQNJsDg4n5FnAtwOfhBzhHS78v3EkHxGndb+Y2Hj3wW1vBKwQiRhVgHbR4NCtH02ctT+JRNrx
28f1xHvsrz9kQWVYkA62LQdChH7Du3O7e+AhLLuUpRWU0wwBIwAK9Dd2mzRRiSDo+4+lseILU6eQ
7dwMZ0/QnoFblq7MvTwhJJXi1e/vGIP8XKPrwy2PTk4beLrTONK0fRweqxoBHaSh3FNzl7jM/BhQ
fAFJH+fsFpTNLiPhseW48OTrrjqu9ZJI7un1OBl8liaTvjpn2LiZ4UuJoLiXA6fcwUOGatd7/Guq
FiWQx+0+ff7KoZ10nUt98jsiKYPBjGdsrUxfncuQMCaYWN4ouxIyZwxtfqAO4UbmS9jh/2DCieDe
LHWKHW7n0hn2NhgcygnO7+ltjk/CEprVe1VNa2xbR4CYHfWKeLNpisZhoUEJp4mkOZh8J9r8OIAy
MLRPMg3AOA1ZUEMcsza4FFw6sjpjBWQQYcofE6B4LKjMG0HbZbeVZNegudxWEPjXg0m+yTfG7wBZ
yPQY6vtslu2ZhxY2hEZI2xONR2ErwWHcN/scmu/kjePIPfz2COXn1WB0v4fGbVToUXmd6QaJjuuK
EvcuAfqs1ya13PLmNdnymXvksWYAn3gLB9aTE2r7Cdu4hQGgxK9IOr8TafoY3TcKyYIgnZXPqprn
81ON2k/81X+v0rail7xpSSptr5/vsGKldqW9urbEeyYo2Htlbz1CpdodQeYIBHvv3rLBIntaI9jv
89/jY/k119Av2IxJNt/46Mh59H6RDusZ+SZ+AOWLhKx6gYTh+gygkFFoOwofovG7Z2kBwvtBFenP
mf5e55/JBsD4K82l65pQrL4Mns2vRoCDBIclzuk5exlir7mxpJ0kIbubaqBbCG/w4lXTMcxg1O3p
+yLdJv3HI8COIE826bkios3A6JXjX6dPsctDlVtRf726I7yAzZDMwOZYZ3sDe4VKxCIESbI1gYAF
XU8dUve6yWAKcKBHmX9ntjRpsrDCp+oLM0eP5hKQtYfjyWhC5ic+inRMQL+Ue75V+NY0JzTb9IzQ
djkhQYPRqzMt0a5hSwipY1QDVpN2ObPCD48yrBFOlWVe+jhQCaFr0kzMbSpWJ3m3qiLjGLx/bvNK
QkHYfDEPHD5DeHOQgkT8NR0joPEabyhzccfh+EC792EOLHxmaYh/dsdpQZtGZ4MYoI7oZKnOmlvB
OQR2do/BioH3vrW6BK20ivkYeJfE9s5F6SobK/AT4FpPxXla7ItCRgFeG/kvvTO0ly6ll+Tyw+Ls
Jq+/aiT4z9AhxLj+DO/MWFRfpCpPj5sSZk1rhlbn7thwZhJmi6jX4ReJEUW+CD3F65QeZ+AdwCkN
phQxDaIVGXhrY0IGfZoxEyOiLcAFElDwxpsD6LC67dJNDR5Aaf2BioIgo0PdyUJwj2ABY/1eDhD/
qxf2G18HxL7ZmCHaCXV0DK9RWniwVK5mXKZJ+YmrChdzLyPsiNB6Dmga1UN2DEXZ/oGu3+6AqFkM
wzqDXkZnb51ol+i+u23DjEO1WJIpGL8uxzU4TvpDmNsW1Srk9mkTYnItWM1sEarzFd8UcLN2i7lQ
L+wEWKoTrIiP37o6aWE+ox4BWdgrHNZwNEH+C4rxhI7CBKlCvMzaKbbs/0BaF0HI8gnwAUEK9tht
X7lMQ099BBzADrAnr4t9aPw8PRIh38/nxZSBCvstkglnD2FFiyhD298OYBj3nxLMlzmAsf+cJYRY
8csbbAcjeyRGGOwAMC5SlyJs5RMQjoQ1NYMGd35ZZgEm7IA50uwF8MoZx6DPpKsH3H60j/Rgx3TH
ME1wkYoYAGa1o75nbyXu4G+WARMkSAP3IOZA7z7g/Vewr/5BIDnPGYyBErsCL7vHpYkVL1FWn6RE
ANi9ggKvZtiC16jHggK3KZ3da4jODtIJHEeNEBzdJbkkxPEVQagObH8/UWhonLv2lw4NphycE5SN
BW4BWLOiKT2xmGOn+tzy7FvvGbwZfhqtEl2YlLCZAIbANBfrhoK4lYl+ISOIv89wh3DmH08ef+qe
FcxWmC7+Mpaxpj4ecW3w1dLtV8SPwm0woP19Pc2zWCoIDX34Pjw119qdlQluD8oQ36CQ3xd0/2QR
GV4XKBCi79468IQKt4Deh25xXShETufkbTrdocBV6LflIGI+XaAx//luNQpzwrQgwUIaEYSWbjkZ
DLaWY6xtZ2h5sCKVKBxsjBhpQM+ODmWs/PAAiw0ZXKNtobjsTmYc+r+PNZQgXu26JXllrZ6rCIzm
jUc7/POvz3VKp7iJcX9fJ5Wvb0HO98VCXdMYub9irjYDKALMHq+Qy0tD6xkzzG6jWlB+S478BgEn
5/xrm57Sn/tmsGLDSgtBGUFwGHaXYv7imewdUs6Vc3EEGgqJYKYw47BSP4mJcsqnIzMQ7IWkZKtB
L7miIrqD2zaklkyRRzw7nNLJ7hbK6M57jnNt2v2B06NJA5zYZ8t8Tx4UpiUiw6SZP5Yakp5ZudXC
ZkK8MZB4EaWTOshO5pjflJ3veFwtuk2ZsBLBBhTKZO98U79F+8evkrwKicV+05yeeygnPBPmCqyZ
W/d64r5A2lDH6U835xa6GqxDQoBpVY7vkfRllc0F6Fx1wYCdbojz43+PB2XXG35JsVk0i8wa3j+O
QcLg0kgol0eKeliv9f3JnnyiF0hMkrn9T7a3MdT0+78Ud0h4L9MSxkPvcAwlOpTvh5u7bXI8WEiJ
h4OTvMl2x3n9I7jO6FRkMrCzZS3BBUStYET0Ic+oNIcPIJozhMVs+UEBOTSkQPaPEMpdODjwsGBJ
klwfsmp/tQi/UEdj4s8Ah4IiuT0P6cftB75khdBob7go8nng96be18bJ6GMMI+Gl+1qakqefCwRd
KqeCi/+9YYF6VLDd9wOIpOjTUZmxzsJt3Fe2bepU+3qS2o5YYz/d50J5kTI6bDbWpoE43w41drQ1
sG5YzpoPfVvj5yWZA9N2y0lpHz5AWuur7pabd5z7bKE+7/i1vv9behwHHCfMua7S+eVxhBxTXaOr
bKjyfwNMlY6cqzwGTTpqfiT0UlaY4loHYXOwAWPYfg3sQ7iAr7mh7+s7VV8QfrOW7V6DyqNZMNqX
TQDcxHlojTfpi9EKEgR0NMhqlF/jlK0BW67f0Z3EouY75TAg9fb+Q/PzSHZGJDQXM4kljLpJf4D7
4TjyryAJZ/sSaReD14uxzvmsbPxwhKrQcTqgjmB6nz9w3vl7ksZ1KsaZypTkkws+5oa6P+Oe6VOP
7qzWLff1A7F8d0fggYPEh8rv5samfvuQbZXV4flnoqNJx0wXX3AT8/AVV4R1K+i2vtVDBNYYxA2m
+JgBXyHBRigX3YiEPtB4sUFnYixmchEPIGQ/9sf9AKir2Jg47cFPXz3ONglpkMLZj+wGZsQVQ7Iv
dhxAEQz4zF43CKZ7SgbUA82ntSazDS7uKy5H2SiNvrcA11CIRMvnovVf28dIcQcnqKU/JAoTVIum
fpWNwcaxAsvd8g8bQW5MjyarMGIarxdLtxlNRFkHpQ6stLjWfl9sUOnAat6oluD3sKL9CGokQ2H6
z/6kX5CJAJEE+ha8230fdBfYsZS4C0sHNMGq5UNZdB9z9BYtBMcIniAuO/xROIyo3z+U8F22ukM+
gKwiPLJIgRgWM3I1/6Qg133z8Jhkp/6s8q+30rwyh2bqGGTlwVRiuAs5WppYm1I6ODHhFucJFFr4
MDE8oIitT3umEof9wGsV/NjwOeIpRN3qpd/RYNfAgILMxloCja6GvzsG6rGBGAMbA6dV4d5C3hFw
vdsktUdlwHCrOFTn5pJCT1oxByNJDb7K5DFD2HgNRNn9t2jKbpPXRI2AUnWOQYzYxJeKodA0FcB4
S8a3AC40v5+9fx+/pEBzacVeAXp3xmiemEef5RmtJ1snitYbTYujnB47CSa9Rp0QUhPjgr9Ctits
h72htX8z/tEsx28dXvZa/nl/t+oFKUD6dVhyDTBj/edZrgFW9Q7zZ+pJ0LmgmfwZTVgpDj56S8ty
Kb7H2md05mI8rR0TsY1hk9BNQnnC9GV6OxgeOBmkYEg9NHUMM/trF74WqonLxYFmkrWb5NszIBFz
D7ct/wNOvQVKwl5Z9iQg/gJePn49f1poRPeYawMDilJ/xPxf9ikpuqeB7Qr1OrwAmQpLeDlSBCLc
oVgbUYESbPz4BbCuzil7ctXR2Fclj5XqqWQj/B6/Y0al769NjLgVMFnTEYKSXreiRddEmnBDu7TS
x6AWn/NgxYxVzjHIu42N8XXBuQOVGyFA79krPsOD4xa/4lkXQax03iJRhrGBdT8D1vca4e5IRsSd
g+pM5if2I8MuZqa4hUfveEHTw6SojPPeb9/iZAEyADvqj3gUiE3abY2zwEQ9wFcCasIkZzzQHJCY
HKpa5qJYg4XKb+L9Gyg8MMFpvRyggC0cK0MPQgf+Yqv3HJalPKqjx5+M1n9srWneeMegxKab9qKT
OOFFe4fFeb1AJL+1oyfSCbDYM8e1fODlWPmRq/bBy+r6SYCmrtYQWK6OKTT54RaWP9qPslR0IR+j
KLMW2nSQHHA6ENZHTUR3G0NZ7k/qmENe4ol/M7TNH6SsXyM2VvQNSCwxtWNPWBJzboqNIizg2+uH
h0sdRNiqtKylh8YJNhJlAjcn3MzAPPm/9559xGdY7OWtNbn7xqKK8DWHJZpOsj+2Al/x/Xh2S6e0
gTACKyD36bVVc06CbfGIZHgL9wCgDteCCu99BLPbz4wmjdeA00w3qHE/zfItRry8meGXgjJKSSQd
vuc0wmYCH8avzorQbkHivSXannQYGowZpkEY/kL/5vaC4pk6A5GwxbdKStk/H/Fn4+lbC8/t8FGP
uF0psoyLwJVw/ceW7oMmZf679mDhm922ogHviPLDxAgUkMTiKX6W4xKpmi/7pHniOeiZY2GzgGeF
IGg7bJPiUzYCxJxov6wkcQeGDzTLPJmHzXlf4BLlQ6VDibEF6ts18wH8CBfAx4ItgBrRucasZWbv
0RdbAH343eZQPbH25Nxe9UUsi4kO8Q1zwQRrBAwIF0iRxMxECvYot0YwY5PbgfkuwwZwp45vdtBQ
kfFvw0Dg7aBTdsFIFfC7ARQ8OMLXiWaEGYGBaoTUQ6cLhCvBFmbSH2wpsm8eWBXXWPb6dZG79U9x
4VPdZrQTHE4wPeDjbIEaPraoaojuOXW40H8QErHsRUKN6euo/uOoc0HluPgGM5aHBc57dMM/DnS2
iZRrgHaD5qmGwniAyQOHQTq3MBViVrskCBJqyn17HPKPOH0pnUhbupfDGQ13EkLpREMNSyW6esbn
IFOT6i9NCp5iU6UO2csYnIZHnxO2rxYo+fPRkRmflfXzp/Qfp57dxtLecfsxYoMbswbG46jdWXOx
sevwD+brx82Rib9nhhN0C/gL96/HJQTHh19vWStGP4EAI97Z4wENjZI5agUzHytX9uXY7wn6X7XF
5XSA+W4Z4uetayF4gdaEVCA1kpEeYvWJBRKWCygZOkImmzWoAt6NQELt/awODsx1vCf2mXqf4G+a
ynw0YQ3fQt42IlTuMoudQdAfXc3yGO6WOJ/W1j9wpfOYsGhw+SHmQoTxPZsuzatgorDKDTg87WgA
wZLeX8UY2pEO+q7YccjjRQzyMBVhuDppliNZ+K/HvYRumfGeosZL2VCb/Fr1agrDAL0TeDsGwypp
Dq3/ZhbPvlHXxLU0v8WPCbrpI8XlK5RLDPE6PWQ7hX8JdbqmIgLeQAdInqO/z3Ax9EfTalUhsFt/
tgwX6lL6jppV/vIHm8EhR0lfxI8f6eMVEkaAbn1m9pyDOz2gBWZpeHUGK7FKRe04oyiR4ayhJeE7
iLhJIJqBm8VSkOrnUjwgrgoVHrLGKItvE1xe/Y/D9NI65eS7uAtTrVEDuT2pDvYeYgWUtNmDFi2x
DwPAe6hN4+Pq43SudJH9btb7H2/fLTEy8V94I7jvALbeK8EFAMzFeXssm0acZKQMEwOHEhEeHtya
NLoxjXZMLwuEWoXm8BHz3DOBbKYFCIEaKqjC9zp6a/pyEmc80EV9dpyhmgx1WqhABz9jn7XQ5t/b
yphh1cJlk7iHyMH4w3dFSwocQIfXg8z8ohNV+HucqvsjnFmvB70OOFu5K4ESsGl4oYTDZEZsAno2
utNqoy8NhMFLG5YB8q/7uIVMrgclQDwsoku6YxHHlX2Wwrt+wI9I7DQIuuzjPnnDZrr+3Db9rEE2
1Q75U9+1SFRwP11B9BtLcRPK7g1CHmJxmDYAJluUfDVopuW2R6+cIKIdvT0siKyzgrXw+o0dHnSx
Giv+dbV5CXF6Cga1gVtz4rhUfIUVRdJjYc5xwPVKjNV1lGWh+WdiSWAABwmSwnPL89JBsJu9LzJL
y5vXw10FqGXrAgt+a/+lv1jyq64O8QWD4vf8dgBBVpzniQ2oBSeOlhElHxzxrA5RhqUXTt8sUcfM
G+A87Rq0MeJcR16eQlbFfA/Q4QcCMhgONL/tF1qOw9aGKpzScjCWY8G34uRjwZEXCbfIpI/lBQNH
vk4VZEhQawTcyLF20P0jhnMjnjNJZKCMQJlfGO7SjWLw499H2YR9asc418eKFAAYIj3Z473yXcLj
FsMd60BOpByGMDr860ScknfvZhFWGn0cjKCuq9QKaiu4PQMVsjg+yJiEWasjWy0p0ORgUA+N2fPP
/vmAfMHg1UFqJ5YSf9hEt+FXoPEm3GUGG055eEI4VjgmAOlgKKvD+6ifslAsdvXsGx2nhGr+EO99
kZMSKTxUzMpVDvgpZPakvgY6DheR7H+FFKdFqLD6KJEK8SR5QgE9G+X45aezbAOsIp4RJh68mcDp
EceuOoR8iXm4zpozL2e+fHt+nHYf32B5AjDez75g6gYkDVenF4eusMzMoQyWMbc/Q+M3lQJ+0kqo
Tc+E54SeE8YYx8apw9AemQmcSDV87m7puIMZLg5QT5SyS/12obeAFlTcTZvHRV1BLsi4E0q+vcS4
Tz5YfOHZqC1zbLn0oN6b+ljuSIEf52WU2psSkkKlhUFbx/c+0NtQOVn5Iqffk3Jc0cmKzcmvtT3J
WpnviUX8JO18Dx/J+X7Oys2XH6fXlUgAbBRWPcJcv3ggX53ZTxzm8ARij7gub76+p8N6wxLxKSGD
9ghMia48kFDMkYtBjn3+U70nGQYAfKl0UjRCV+e5K7clpClgHtu/mWMVtKMm+WCvgZdQ2bR++PnV
b8vrYOibqqdZ0QuTo8c9uJeB2ChCqMfwO9IwdWGm0B1NPD6JpgV9FdY0K7DU5PnDHBq49WszBOz1
wLERMfGm7iP+7KBbw82SVz1NI3MAKXwdv8L5gCNAezVCWfNsiOR8xc3IrBOpD2UMu0wW1DvVCDU4
52erdcxnbL1c9e2olXcvhtwx5jy72GvlQy5DdGQTU0cKXrTBYJwi9biPeMG+W75p2pVo8O/1YVuB
bnHHGNhOoHyEfn7WoDvF2kQ6oAn4q5hP+uHNdF9nowqzyxNOwzkr4nc/NfMJ+Ts3RxI+wD6ECn4O
2J1W2HRsmLwQJHfN7q4I+FbT/QZZHDTFfviNqkuxUiL77/31rphbRqDhQ5TQG84N2sx/JdaaCiN/
NRpgColMcsNmGqsy/lnnt/CRBvgA01lCF6N4DRs6qzRkPS31zpXFVHAERbFRMQecPh82ko3zzj27
xESlm0l0jxA3Z4M5jrGzdz/ETq9Mw8dP2U/LPLDnb4Rk/dQgTcAefy4PhvDvyJjWNz6HV/ZeX0dY
KKrACjei5yd3Vl+8+7M9Ny8qczko1KGoR/Y8xxcR5TLBsgBpoCW9x4vQ32V+c/NMCAGDXwsmqzSW
Dvenk4e3ifn0rqo76FkfB/c+lqA1wD4gNBRHbnp9HCgQfXEs/etHadBYVghIes4oQqA5GxKbsT/D
9QLmM+4Y+FaC9yB7VhMZ7I46jRYMIQFSNzWxn3t8v+GAqo+QKSxlr3xPTJQj3BbwUVlOcbPa3BY+
jkN6y2LIIbMhYKq4gQOhT3YGBMEhn3yGn3pKMQbIAbnhTOIn8/sGUirOPUT0qsDisb644Y7HbM3y
/rmFKBbJQjADigMiztIRBEeeIyMWnMw5xxiZzAz1UNlGmiZ6VVZfLPBayc1pxFGgJLYVPNGE1Ynd
zyyo+P8ozLj30VJj4vSmP88eGwWhEv3md2E/JrBBmK0w5F0K4BhbB5Af9L/Y8zThAGUUXneMjcai
L1xDC2lQCfQE3GAH0v6xJ1HB91+BPAEKstjawBIFrPXUzXeHeBlbqH9R2OTtsGZSYfbH5Q8jA6Ra
bOsGIyOoPVaA8kKeFOYQ8xMuLNCMyIzdEWDyiT57KKLE2ffkAIwtOdAPOBK2QPb4pR+4Qtnaamft
gdUDJfpU+KRKLMjhiga/rFeO01vEXvORsLCFgMMVZvHS0x5o0/wPr2BIWi3OABfdjvEye2CPvXhl
46aMmA8YQqGbsqKBz0lfi/EnBFKDFF0Weyr+RwC+O+w0BkEVwc3qUSbBYYKEC/aNaHhPahw9fT62
V9n8NkdlwcJN+HMwiRAuvLDWg6XBMXZ5fh25pHf3sCSvN3RkgWwj42FWM+bSqquxsIBECc138hbo
ziNihUzSHIQsFugjuqgbag2EKSnEY8gQjKV1zFbI0yPmQeD8v89eilkgM+tD4gQ7AJOyDnRwyDBz
F7MyNibkzgSwf/6x8ooQghmTkXzgNiCRFBsLac9ijsv4ndEA8aGYc030HPSTjAe3Di4LbqBTHBzA
veBKAQYwS5q/D1TovJfS41tnYcHWl7voWbrkAdL+4A+HsRkrOTIZQHURe0F6frvqodjeYXjREyHg
kbe38XfXzY0FI851WgV98pyacBmLKigjbCAINQd2GdVk/MwHK5bK1RyLTh6t9qzMmPtoz8o1UTYI
kdIpAAShGHEbmPunj7vRmV3cjsdo9J2KWO9TlugLO+x0iIYaGnMRMnI8lWJ9QNh25nUhpkFjlQj1
p8sjjgdKH8LMSQDDSdxNMpH83npsvO9otIYdazz+Ur2tfOhR2x6VYDj4LYSMUZtVASn3f/wX+Fhm
g8YOmziUbIxHccwFxlp1QzwwNpkguK8Yd+DKmNXbLr6VqPV6ZE8M0GwYldFL7AqB32othFlrruzV
3QXspU2HW52ebNecYRsuz0H4yx2bIW5NwpSAl0yvOeH7DI0WgSs/zmKcP/nEYFJs1OoTbxloCFRq
nc9NNOSl19KJouRFeAHjKF1UuKJTUZI+ADWvHyF8bonf33APv07FFhhKIGmhzuLeMy7Iolld39Zy
JRb7GTmF9dEBF7r6XCt58ia17t/tJyAxv5jep1ywtlsx8C2IbwzTEzgWgTRQ92EyAQMBeNvNuObm
GmM7S5KTkTCYiH2tyCS3hQwK/sgr0HC1Znq//sIphHnNZyzeMewJAHneR3ciopwncvBL1Xp0qw7b
1Y43rAdw8+hxLXOPrp9h/1iERvjIF4jpAAaax8pgUUj8HmwVCebxJ7DxqsJ2MxtbjxUvCPKtkQrH
FRVYgkSzcsUpxWaXT6ctrHLX/PVjGXCLIs2vb/4DzgasRyIxWugFbrNUZt3WAmiiGeTLZmrgVlYA
AcWVmLSIIt5rgN+xYm24gJx2bFxZ7fDMStWUk4Yfra7hrY/ATs3UK0m15BOmbrc6NjFxloCw1bqe
cq8YISfvm8Hp5/l2rksqBF/dA4LgGoo9ZIR70C/sX5DXcq3AV/tlaN9JAIPP+D+SzmxZVWSLol9k
hIAgvkrfo9i/GDZbATtUEPTra+SpqHsrqnYdtwpJ5lpzzYYNFocUHe4eb02/NdgAglcrAYkkr4hp
Ou8HubeGjln/dVY/GRxEj7glNM2mWqEf7vxq0Ujmt4Qk7JHLwuK6JJ3zmlfT/myYcumAxRB7LW6d
yQASZeJ1A6eSc4VZCmjY5+qyS7zxAFnBV+HddPdpUzblDOZMbfUFz786lcCmxpzg0KBrj3KJjd2r
JleH/MUz8lPiZQB3EyAmMqYYJcBrDUsHJiVkAQyqYykjHoqmKwa7bZCRZBUGpeNPmosUdTA0xsq4
5b5dBqxQTvB9BSMHBOcpq2gwaMVU0lkKjsLZP6Gn8Efc82OMONHtwzSga88+ERuUrXgY92sRSNjt
HnwxXPlnBwawDBGO0hG1oWTCCILpAVnxRi+Fu9trot6Mlrac3RrYgMbz7MkQaqgE0u9OPm0nL3uI
7GK0hk+HDdsAw2EHfseoB1ER/gx8y8ZprfOimpBKgWZtJjvnr2C1I1/mG+0ENcg/M3fz2VKQw1Gk
Ps0GRBOtpAc2wzuC47K8MWEVx2t/Chr9wz+a84LX2D+7ca6ZElzigVW47wl9ooeW1ZI7tzMx+xAy
TdmhyPS+/wSwnKNcw9aFnalzTB9gBtIWZYwP94JlnRErxPknrZn5zHMcSkczjQkBxFqEY71l6zQS
iQac9DKh5OdkEA0mxWJL2b7CtUboWCHyA2CuLvHDouH3yIGPEQggjd1QqdGIwNjHd4XRHZrvqrAe
eCUzqP9iOj7wOYApghDp2gOL8bq2FgaNW5NRP4g3rm51/ASos6t0az4cHBCA4tkI0Jys7vYdbUeV
IZt3+0zdVeBfE3AT58uCBYEFqw2bT1o1b1sKFcCpI15Eej3FNqfFKuMRU9V9Di+HR5DtKP8j02I7
Hx21PbAmCbjsenxo+sffipnQPazskd33Bww8HtPCV+3n6X1qe4i8FbSq7b4ZkAuPAxxDZoSc7ijS
E6Zn3RQ624Qye0D5iQlcBvTXSwdO7lEsM0PI+qj3gG+ZczIs006XDR4DzNg4k4BP7EcMdIzF/BEP
6ZgtVvW6hHVRpm2sR8Vec3AvCUgmjJCXlTLO3th+8GHPAaUoPAZ8qF+Az/HnBWqDy7nB6QcBfnRs
l0SdmUhs8I3HTwkahAgCpUikQuPhoVSEMPTMbfIhKF4pPagHLJSdnLBgt1SP6vkIVmYyJoXtzf8q
eEBbt4VKDLW9/ldLn90Kah0cnIwzXhNpj2jil/eDavYbW5g02NQUSg1FePnGZgHOHlkKYHAZ9Gfu
BFNi3EMQfbBtEto6b90hRN4lrD5IRKw5tmgVzxoOCJzGl8RxumexTXJZ3w5qukmxp+jCd526VIdj
PjBBi3ABvYMqNZY8YTxzkwFFrX4gCfCFuDmDxBfOrpotrMf4Zs9uUsFDI+kO4gZGxV8xhOHIyP94
aPpTfQI96Yi/eQc6v89lmzOFAB/egFOeWrovY8cYU7MU8pxQGyx9URQIwhX5hu0CW+1nhRHemNwm
DgXWIFVfHqkpP6L0JyyUO/Ciq3z7jCkmOAR+yrgr6MnfQT6IX2VMzScyx7AB3QbK9o9bW86f5Yx6
ktwDZj8njZVSNCk6r6pM0fzrmITnlK9Fgi+/Dn/gB75MLUrwWb+/f5bJ++VQA/eIBvU4Uejc42LG
fD9+e/wfnTHdUtRDVE44QIwOF3E5QhhbYu4/mulOf/cLlIBld9nh30RZiucueFxhUiyUoQxapo0X
YoedlmF7maDenyNF6qFcis4JcFvPKdLvEvUPex+/lTrcoyu7YTpyxkpJPQ5T1qcQH9IYj3GX4EjE
mIdYWxCzb9hoES0DzcOetHaomuUfJbgG2c7DiGfkYXboMGnNGCBAfxXvxvueHifuGeMACJ54XUDd
w6/isSSf4JEBPSprSrlqw2RPih6ZFvT3lS+vPtH1r0hRHCIJd1GX85zMiozlwKHKaSbbOjTGgfEA
2HUuSc+BAAaDwqbfIWX3j4r8mVGcsvN2RECkLdlcYKzeYNkEUtbZygHmEWFCSO2202cgnwqqCGYd
tHUyYjqESH1ISuvuj7v/nSgzhk+LLdf0hBUbIx8ggsm1N82bRH4u+3sMZpGUs0gyYqMuyCyWZya8
8NH+urNLn9Mc+/qYqGJcGAElzghMxAaAqfsNs8iQIBAVcz8bej0y/3W92salqzB0oNTLtA390LJY
k+vrQ34YLV5x8+ZS1CfIwBCCyKC0vlkViYDHHhGjlTPHf8TYka/IBqi5nykBV0wKkKsYAM6tfZtB
xjZRmLKFkbuHM2wTIu00XijSfhB1+I9tWOOuhNuwgcWBh950wsFhrw/vNfp9TwWQN7QVsxn8Ke4G
fUmRXP1ywxcy/A9TUvAEqh+OJ7Td1HJ0ZykH5RimQLyCfhc/AnmC1CjRJ1TiKaYLQRXh+R/ge4Si
Ae9e++rD6bPhkjgnWGA2hoMiByB5zYcpgXcD7DJGpr7UiKGsHawFdqVVutsxU2Cac9YB0+XJ0xv9
dfNs93FEmApYOgYs7otfJMfsXIDCS6xfx7gSgK18TWVxPuIxhlNM47LqKxTnb5fTX7hk0PpmSobT
EVxvu+eKAzdhIqg5ZUrk0aSFowGfyOxgoN/i95vaHtIFPGocglgn9WyIyXlcrjTYhAZeSiGGeyh2
F7wNIMFE+HeUTu50KUTtsBci7vulcGhItI3aCZDQmKdkhz8S3R6kzpXuHBts7egRWtijmDBjHMDO
zLV2JPsR8LSCOkK34Q56SLH9rfV2MULzu4hM0hbbYArsGs0XlvM5uo8QP07uNEA71sFb7uAb7iK6
WaRmSGLi3Ntihcu1MtrZJ+4LjeOQOQM/q//ONIcv8x7+ME8AqJv0TcIdbChJHnyZycjL/xSGx3xf
W47IkaXrpHLYTnrZmc4RMIEncYhGCbkRIall9LKxN+BcxVpuKoU3F+ySjw5H+QREhMuAZMKWGmv+
YIfxNiY4iomOzpdcKPSMq4GhxSwUVxtBO6HePnwjKWAIFUBzrpOHoZvLxpy+sjvuiA4FJ7la1jm4
mpcIk5ICkjMlrVW7Z+vmU9dUHsoBIqmYE6T4eeKBiwiX+DbOZ8QlIcAAc2P/4TLjIN5IFxZr66FI
jWIi0ssGQZGJawM5jpgeNt9yhtXJLJGCC3q6+2zrkL2GM8V2iRu8BT0/xuzJoesxh4T3vMes/LNN
X4RywKrnrwlIFoYBQlE98sDg7YkeoOY0Sq9Maa5w0EmxMh4TaRG997UtLLjurBX46GW6yiNfWnww
tia0kLyft08mbAqHAMvUZ4CfD1a95/VtneFLBUE86irBG+OYHmFF53Ikn8dDi1mC1XisgEWPuwv4
AUYlT3g4CK4iLgrajhbDmTZVbD+2hyaozIliMRMKKEEs8y6OcVLjg93P95FqYjdhSD6yPiGKefEP
bQrX0GrtPF4/l+W8sNlLLBpYPPLLqL8/m6ysBNM7LM/xoJsglbOHcGl73nWCVpkQaLYxzOLIPue4
mQlLjF6g8dDWSPYpHhdC4M/DAVXAABelGuxzk5uYWGbWBVaruxbLaaom/OGq4OZsUzqMsXSoPdlC
1kKTFCO5hLyFaYYLB5T1WXsq/DyE70tIx8UfPoRchIYbgivj7r5WQ17XX9/plyEmZEjXBSeyDuFd
FtP+4hU+2QbUkTAWelst0rLrrImr7G6XdvVjmQPL+hXuKrqDOIGIELwaiLfA9+D0s/kzOtSOmBUc
Pk+Ib3k0MK9xt+kn2Ib0/0hERpzrH/gs+ITcnJtzZvy91Gjp9PHH/aYv3G4p6RMqf/ueslVhMisf
maRtzaHD0WKOoKZjEFHNHhMengqgdwUfM+x74OsEnELs8YDt+4dbWO3I39x8jMKTJuVCRy5lgAQy
kfbKE84Vj/H6B/xITsh4GI+M7xEMMK7ifqKb5+jeLhRTsRGAMwnzKxsm5Y9gPAOPc/+5k8zHtJ2q
UKQESxPS7Zdq0R29YHAatylRhRmCMqfwR8FoCZMXmQrCbax5wQhNuM772wQhrb5uNkhtnxj5EV9j
52Yxkcn/3dyzh3+HlTe0VVddVgnXzm1oEBk4D9ko+p7k9Ksx0cL+H9zW3lisG4JslkgV8Ap5OvsN
JNZzoJit888TRB5rhhr2FxWuKnzau53bwsqutxrauN0VFkRRbu8ouNoOxhwui6NZb0NmHANzFL3t
Ivym51Cd6ilurEkbFVYPjsSmwlXhDl7gJprxfjhw+fQTg7ALu9O6C78wY3fQZzHZCHskZoHo3S2q
TkXYGRMLCpwhrQTSIJSLdnkcuvCOjdfsTPGFAPfrfJH9WLSGdJMcabmDLsYbhiAjEXKdBC5gop+2
PixXwCiy2ShA1UQ4YnwONeHXoKrNeMOI1uaCjIdQ4Uj0ZjSDluzplBQu+KXcuYdvA5WkZuDSnkND
UuxbfLPE3YzvKFjHtPyI8QhupX3klsGREW7SCL2hPgq+K71+qbvq1QY/kH1FgEM68wqkf+ytcDKx
+PfZ9dlhf2FjiceD9hmvrx0zyjPe2wXUFmwHbGhCowCiuEf8AA8jrUV2AIo281UB5eD916NJAEq0
R1w898Xcfb4dmGXywHbt4XTBw8eWTixRC4W+OwIFXzK+PFTrYsonVe32wlZmAJpaGLK5YELRJZBC
GX6SGgqJPJUAZ5hkDuC6RDS3wsLgwlmAoA2lInzl8tjidv4I7hCp2COChA0iOzPNit9TlloXftgi
bpMXpq3r/klGbC1c0gU6o0fXEPSCET/aBq4Y/wyQw1wF5hH/2uDPAifyH6wgfaG9shQ84AhHSt+B
C7J62ZFu0YWIXEx4t4eIKQFOhBE9qkT5C/2XKri0kJrIsXREPQxC3WJTxEEBTGldllrE4lEz8rvA
H4rpG6Ckb+GrnDA9AJx5GpuFOJ2OOJV7/D/Bt4Alscz/+pPcKdj7+euXDvEF4MRVDt/d4O8c6E4N
/wq3GSZyBnL/4DfTOmgizMXsQcWWcRQp5MiUBNqd9mO807BgKib7V6jwuD2Mi/VaDziZbJ2NBLux
zSe7Zw4U1xifdQumOHs5GysNbDeuQBHgI+1R0n9mPewxdazqdM6At8l7TkdTneokI7rwgDfP9Bzk
MneyWWDez+/htTY0CRY+GAnZmX5uM8C2q6Rz9SP7LioTK4/ePhy8KfNkk3bMGkDWRzoTsq/8cUSQ
xLbsGuE6EW9nUBX4/Kg1XVzGTQQs8JHskh+6HwoqNKgptLQzp0c/uprPqdC4cAIphP8ErFnvZcEI
hoYcPf/yrAAKTbbMlthQ2IZ/knXd/8hXxE++ZhMs7dv8hSqutRT0VR4Tl2wwx1HI+YiDbUZ4MF1t
BBvdnL3RNW/utjgonEfKIWt1rvBt5wZfeCAQL0izD+yPgYG7W0MiXtCfQ5x22z+0PgaIGG51x9cR
+5cxjGHKxK+tcjKpohxif09xlEB2S9uILsH27fpjUAUiNeNFkA4TTrgnj6EsOLI8O2WVaCc+G9AW
znPD7M31f1tQu+FLXmIoLyqjaWgqTEetYYI/+ttHK8AtYidrzSeYHDySy0b0gArRg6ffAeYyPOat
LyaVOIvt+pMe3w3mGfLLxhhMugMjUEaAmBZy0BeFx3xVSj4rynQhEKmPz/jqDQ98QtytldVVtTom
Dfg4TgAlsdN+Ds1iMQTPKxa5x1jCEaXzKMWolHqM4p2AB2/kfsxzgKSWiQLmvl4PJYV7TVhhb/Ju
qdeQzg09Ahe+cDZxGAejYXz9dW/MnzeAylr0QBp7TyGM5t5ZF/Rq5He3ndi8yRqiFsBKX3wvZNY3
C4M+LkfvMDpAkeQ68XkhCv1Wb530ABozXkppob4oqWZYNWFOok+wRwI/J7Jvh0KQ2bLgSfMXB40u
ZjRnWiAwwTv2PWxLcBZqHzMzahGBurJIoBpFLIV+DAK1hWAFrF0gAEchfyXgkiYI0wxsFxiOU76c
rZwGBx0KNj3/ptt4nQxhYSYivvLp/pJf8oTu0EBGEwGLuDbnJOe66hZ00mD8wBoHYV8zxmPrAqUA
4sL+Zwk4w3iF6p1Jlww5DvRSth7CCB4i1WtaBq/JJaFA1eoxCSy3hKbJbiko0ISoeH2eBVoB/E10
4WhNpwXMkD5doSt87MHD7R+JHf+DHia/oWcKuVgV4SmCfWsvraMqGnqE2n9cPWb6y8ySDwMYPKWh
IphGjx9L8EFhDwWxH2xbFazTzizc9m0LeBJPhBbZ5bhdaE4+ojOpcf6DM8Xg1WfsMkUfSEtJ0xZ2
rHb48dp6y8M7vcSaw3Xr++UMoNR7x6AX5tthJwLCu20+y8L9Ts803W+3tThrtuPBvInYxdJypQaa
f3bNN1I3GYNRWkzM5b5RAKs8kdaaha65NztuI9jF1u9IO7AszF5yD3EAtIAf+5tmjziinQz8Erwe
Hj887FllC3M/xLBOQnAjgwhO53tWZ3ziXYdZpzcK2gvCIs68qbIS0lrvwSDihMtCz1ao8M/2dy88
TwUAPkyJ1kpAddDgrVlVHFQiSxiBY2Xhh4OwkYMGsD1jOt92SBcvwIeBNgW7/MJWJiVJOBQ8LVBP
eL+1sRBT5aUyYxrN0BEZGxCAtGbcCvUNgi5FEsLdsNVMOWIUsPyC5YJ+PZ0J787Rhrhi1fpsOfvh
28FEiZYGQqnwPRGh1liQCxvLgf+CaMDo0y32vGV9GDiMtu+IU6FY41bJiTsFJ8XJnMVJsvN2iq3M
Xmw5yoyYRiJjsdjme/2yERUbemxt/jp8mNQtO9wHWEPBc4n278zXBn8BWhQW5LJ48koGMQoULYMF
hF+RsA5hZNbA5ePlxXJ45Nv2wo9gkwL/Yht0ZDI8ewTIaeUpPIgligDmKygO+AeQXib0OFhibIOa
ENenNb7q/HTEiUNqN/aXhEqp4q7wWA4166eMv/wWJkV9wtysM4lw/yb9PAog0HyGNRjm9uaNZp9+
AKr6W2OUznx1u8sdWBJ5hCBbjnk7JpDMHlUuIEyMF9FS2IS3/yY5mI1Bz+iLz4Y+4PqZcAWYrnL/
ICeOCueyZ5gPuYA/RWwnO4NYPkvxtUGfMey8G4gA6JN5yjH9QvQgrgIvITlnynAUVnzMmgOJdlHU
5w5vo2wZ95YWgaLMlHk3qMs3yWJ7ACz5IQbtwoHqUzo9lvTUZFvxjIsBwNPBcD6fQzBg8ElsM6qJ
1sDICYLOYwnEyrckjxMcm1uKexSa2qBb45jG3sk34TVbZJzljAEKn4Z0o7tIJb8F0Nc/1gDCiAfu
CQoqZggYpy1ZSDwhkFJYraMZr2XgzXfd5/cpHwHmyL8/gs9RiqkIH0Zdc9X06dcVoi1GtLwKt2So
O9i5YvCkpIDpzwA7m/wPajgeyvVAGCJh5BO82Qu2cb7BmjTEco4RXms83NtSnw7Xlww3kIcJp+KN
MFVYfwssCF78TPUYMdhz7uKYX4Wkg0VLjdezxdY4BWendq/hjcOVgfHTMKETmAa3BCgZqCQSeKFm
PZeQGiA7lA4yB0r8OQSdx3Ib3+fQdn2F8WWH/3xrNBIiOID2216Pv3sAUjz8jzrcly0eXJwOuPPz
3xkNIKZRUn3KsBwzJkdZwxzib0eIOiBn4KbMSxFXE9At8gQYgHMTWS3cbvLQeS07/GBa0Uy0WLph
hJu2SsId+GH7z3Ule4JHCMazCAtHl/wNAN+YJO1R23DDekfC4WHGUiYE3IBhyogSxN39AlCSc8lz
nHxpAKnEA9zzQb1BsBn5gwBB5ZlScJN9JU46kEaYETw/BB7OK7PBi/ZjDtjXVQxiaaktSCxgg5DU
ucJ0dnfnluUb9gV4GvwEqUCXsnlxKZ97hBX63RXTzIBfx6suNkU1k3rcZecsmTL8HZlHabE4J3vu
kFoS9rBd4CKrpHwJMYAhgQbkFBtOkSVrM/0uJz3vTIbxnkWxxmAi5LFiNo+AFp7TP96OznSu8Z/B
0CsyBeKgGMUZ1xWfA3gcohJsL5gfuKsgG4U7ZQhYFB0631t0VUTu3SPx0C35nSwz7ES51AkyANGq
wFLjEcAiPMWH6sHx+2KazTgKeAq/FoaWtPTs9cMQ+QwpBOsLn70yVbNxYWJs494MkF9Ac71ZDq9B
TX8ZnBgX8QSK1fXQlPhXYb/lcDJ6zNwctqtMW0LsnYoMudwnqQI/TMYgbLKDWEUIWYGTa9NrRBYl
z6MHO8wlErOc8JTi38fg2n3um0Bgf1Q+eBsbRrOvnYuNpaTJtimlPJ4rlYOXQT5OjGQwixpG9Z5L
WL5z8ecEdAxNCTBRxrHYLDAW7KIaohKPPg9dGPxMhtIGNAnR+6/A9NAq+AIyh3sfLHcvWsTW5xiC
xX22F5yS1iqfZ1jwWFCGwNT7FsgaGzhbRrfm8kLoIYzyY78hFDEdZkEIn/4mYN9n8+CkU5FuPW0U
IdgE1FHfHKz0pLNafOzgVb/lcTnNOUIdnInLYOgDXrhInSIg0sGYGQF+xRe2ZuT5a9wheZ5E+LuY
ylAcWYrJgJbKczRjcTNhGF9jxarAOzEQ4MGHRcCK6a1FZAXOBBh1QrF1G53wGlt28w2PFLQL7IG3
eKeN2Mh4jcJItPPZUalLRiaoaXFCWO8McVxiogqxjw+x7AfE72VU8LAbzR3v5Z73J3heKARxT2df
HPjQf019jpcIuDH2KfCqmIVhawHXK/fvGGFeEt29bpiz6GwLzHbZOfv7wh4E5R9sKOtmcpTPCSh1
3vuv+++bMUWBj4UaWj1A86nH/pcUBGyEHB4G4WHMPOqWIA40NNBtIhvgpKUcGIx6K1x8N/fNZ3MD
MRl/l+UG7n25gXSSAwP7A0yc2Yffez5DbuUBhi3zV8Slx1drJoytr0RVweogOZZsSpJtBA627+gT
v8gJhVt9seiSmkA65j8reXoLrjB9E9xOW79/2grAuoWHPsbQjb3T/pAZAYWT+E06XmovrE4Bt/8Z
uKIPH4ZyPDqiJPYBhXAM9qlHeiBaekSkJ0nbiseMhonCGk00vtnUQ9b9gIjOq1ZsZeRTUg36PRis
vXB4bKAhVQ5lCtNqahSOb8JTOGgLiaapz7w+ZTqOspLwACwMoWzhuMHqGZgdHMCPh8HHv5NWGJIy
vf2DgZr7NeT/Yj084TS2k/fzNiRaxOtNivS3IBcnoepzkI/aGf6ahn/3X38M5Hi8rphd89xNW5dt
Zpz1HQqkcURhGDJVY9b2ME+lIa5QxnwVeAHxH277GMpSJpG1xL3oB4GYkFDwME5LWdp/1EgdWwLb
EKvlfIC2wklnsrpY3kSgMESrDKh8PCNHvNaM7WFgV0TgBtAbt5B89neHMQETCsptuD/GjdEia45H
ney7x3g5ijkjFgNzWcbK6XtAX8coUZii39JrTDRSKq8YVN5SmWFHywcnJYBTp+RTb1m/7EQAiOGp
dJFsYpL95VmkD2eWQuLw+GnfrRdjDd4a+P+ywDnY0yPaVdwhLSi8QT+8pazOqw9Zbwfeh0uJi72e
KR4vu3Jg8Zhkw9qcXQWyl0vGdb0YvrlD/cqptOSNgs+8co6PUzP+jk8ibocBBW4PFFhzWA0WWz69
ndkmCjkKPDUL6dD6x8I8vUyMyoS9czlbILLhq7zYVLPhAnGd/0hHDlbe2HKWyCuM+k/crDx9xjr6
6inbITRUBh3BzWZ8yllQCSGJe3UWzPcNCl5Lo2gpN8ym4YYlnM9s3Jsm+XCIbI0uwUxJt757dB4W
8mzrkypMGsMFxxFHluZqnHMwtLQp5dcK77pZay228SKf3QiiEzOmx2SLEXcRvDLAWGn/WebAf3hw
eQ8eRpS04M4f4+Y/yVRc0gqyFeIwXkxwZIUMS7AhaWo1Pmrmc9NGZdLq1nN+NUl+bAATMA7FJRs7
M8Dpmhi6yxRjiDch2oAkBMMz0N70si+keoFXkvRZPv+xxgB2dcHe6n+Nx+mI5tE4vsjgA+as4Zmq
GShBtYKVgpaXVAAXtltUnLZ/nCjsesAbVrETNs0HeaOhp59SeGF5QDeyhoZVrijBHszsviJZSo/b
/ZXiElt9asW3VYXwhIjwUI7Dlr6tOvuFyd0IyIra5BOcGWjuKXQUjzVJlSGQTiiptorYnmAbeNG9
APwzowHRmXmBrcIJ/8eyV2fytHcUIA+HcidRpcM7pvhUPBL5+n0LUeabMeeUrRz4gf13M3CpE8PW
rv0tAUljhNxTjELcH2RCv562s+Hi4SExWzIF19ggGkQtPpEsTGYLm2gn8UDkFo2VARS1F0b3Ubts
9+Xm+ocXn9Bavcj7hde4fwbtpFs/Azb+mrM31UzGXzRA8eFjzV9/SBdpkTtE2WQAkIjFKWed75Y4
SmncR2w715kY3P4OQqecqAesNXeYmdKd9QIMKmavw4STGHOomAbQrOEI004z91LCn30k3Db6/eV+
E9x4xB9Jf99jzvyvXTAJRsJhwvsxqIA2GI5M7HzuHi2T76lkvEynm/4Jqr+oHYdUSkQf+ANIYl+L
HoPdxR+xgVCD44vpYKbltAaWsSKeXNh1ZVImvj3ZccYLmofs06hbm8cEotsvIM4plTC4ncI0Z4jl
LsDTuCAcQ0zomCACOW5T/VgDggL07aUAvABmIdOSrbNipbLelnSrSgI3z2uMjAkRHAuMhdk8hRh6
xGigtYSC+Bqy8N+L2mP3EIiGiE/CALD1Gb+cWBM1Wb7CoP49RdeKTZpxjitOq8ln9Tzhd6B/CVYa
GE9Mk0eK8cMuHwpCZ+K6/t1ieMj44BvnYAGcGoni9Y6j9NEz6kiinDc+VrFWd8+UHsJ9mHJAe5q+
U31FUSGmLmN1h9Hcjo0aJj6Sdbi4UTVtPUh6EdQK+5tjqDlw357ucgqNjsLcCFNZoN+VuAgm+7X7
2CtHdttfgjmdRPz13XnT9mS1tXXv47lkiZF3GUGlMQtMZNiEmQZ74nbyL5h1C7pwwfvjvMZ/A8pj
UwSHAZpJYchR1C3VNZ2WRHQMhT7yTOHZRX7WjKb4jVwTbr8g2cgMj87MyrDkwJWG7XM4btbIhMwq
/nrMT2x6ZjznmTmw0UDJnkmn+6LzUQXVvuQgHVUR1kFOFdlJ5U5bkY3Cckquu5Hg5MIxsY4Dx7Qv
yXaKwR2gLqWxRQ759GXgWnXmA4e6fTnAl8Il4GrcFn0xNSBNCrKxTV1uiId0sJoj/fOGEGP4eKIe
o55HGMz4dtWOvzPQyBVGkQHzdvzn7szg6ehwqMhDzaKW3F0W1xk+VJgukVPAb+CrfLPGywoOSSmZ
XP1XXLMGS9ron63AW6CGt8EDeN5Vz4LpE+AXzVlDt28KbsnHvAToQJeAIYwIW6YWv6SXXShMou2c
3YK8wdGh5dZ9WY15CKbYg+XwCknMPDOJgnoMiYRvyBksxPUJf/QLFPb1ucGkH5N1a+UzSA5s+XxY
DOpYpEyuvQo2LQdY74DBJPOatF0wAsATTwqLuPLgjrPfQt1hDltmF0dYJE3aPwVFO2CAEVF6wWik
coT3gMu3ISZQvUO5Zp6zfELs6A48PA52npfJmQaHGlekHojhMS4HYoq07LgoPfsEskNdQoxYTIqj
tYVBgGpkokfDRIxQGQK4KCzYZ3JykIUvJDEhP1vAo+KdB041658gsJynyoE/B9OYdczZAAbKfR3T
5uCJzP7LEBLJ3XhFMReeQfueyd3JgaAwHsE5ZgRHH+M+86Py6GeqhtVE393GdEi8sJg2pB19/XYo
GKiNP8qwTzXEyhoQ/1GBMMEADXXnBdGIC/y06/kxqMOaFVbz8jPIEZUAUCcLrg9tVWDZ2FM4dGrQ
aNDW8N9aq/bQRTl96hDuq9+ACEMv4rCsCRYRXd0o62A1Ce4gFiGwkyjeYYP8Kz+ZvsqI2rwiALfg
3mM4FIsxrQGlRj5JBy5UWAQNwd1cKEYEH9ZjImBVG5tywkbw4SWDSnBdFNotaJw5G7gIyyNhaMz8
ZJgx3I1ZJRpXb6WTkXelakG1sINsOyZvyhgxeVdtZoY+4t4qxYiC0oDAh0TYxPcz3YQDp06/R+34
2nPO/6nxK7jN0VoElwlB1CCcFpyHm3OJFLzksGia3xNcvD4IkY0fc//oX1YP1xwvY1NafTl8eAzI
4RT5G12Ni5YBfi7N7ukLO1vM6nUfn4oLnKPLpI3uCQNHnTEYg3CCWjDmyX5u4TBcvk0YNxW4V7xC
Md6DMpSg9YiqenyOWgTUzDT9m0VC2InRCj7sT6w6GRVZ/c6QseSa6AvsaTXsL069pKCoxt9FhlV0
pnqi5eVxhPbbG8uy14+H3MlXeA8XDQpwkD/qxxe8TdE8gItbmD8HMmwAYItQYlzx+7B9K3hJGEWm
g0N/1moK0J3/aRz1xN6GAqPrHbmL0I1+HnasSyjhqvuIYQck5eq7EJM7hhBPbq2gaLypXQwobKhR
h0QmW7cptRQ8lpkS1ulPnI19SuWwWDRwsFK6w/oA7g4gS/mHBe+kvtjIFfgRRMkdORbsPS1rlWA8
g0Nen//wuB9ld8Q95H29YQRhIwp3AOYfHSci9fOeZhF1roKLJ+/DoEmO2jy5BSR5JWoCzE8POkL2
jxoKWhLtH4uT3RVBk8unYIZ1C7Y7vRNSDiKoVzX2HauHSzPqApMAsVE9aQOvl16QRWi2HGoBHhtA
PxwKPO5LIkfn/D7cJ6NujQDIJc5ydocZBW/UmdBUgVBR8qK3mbLMB0ZpzqoZnF519WQUiHF5Ccq2
0heP6c2C4owwQbhyEomkR1Q6Cjy4pyhK+TsJHpdlXlq3hw8WDuoOp/yK8hEwioP3VB0apMDQc3by
hoDYmwe5LaOgigHM+ht6cx17khsDlds/Vy6woAfhxRnCVSDDEtJtEzBuWo7WjLeYTlN9QQUGj8bg
E/ByEL99amrAPwCX1zT3AQp4gTK28MHNOuPhfRY6mbUupqpWOeW0ZIhp01v6N5sEDAyNZYqUK7zQ
wn7uYWtTlaav+Q27AsGVo+ijGiggjKomEjwTMyPjSdgeMx1wJ8arYLhz1WRIaxNnFkqrYsqREOCR
udK4R8141bo9cyAglSEV+TA8qw7ArARMBl8BV79ijJ0WOomnkNNh0k2HuX9pwERv4Jf75IUJN4Ru
YgEcqr4h3TmyhmKvJCTam5lwrh35j+MdaRzACgA1XPUy0qY/0fU5xDf0GSjtL8vHnmAUDBk5b4Vm
C0A8an2VsFC8vjTymNg+OERhKnahBFtkFGse6QfOlaY0lqH9kzNLSIO67wiMmEN78PCPDuWO2CaR
CUWbtx7Gt78SqRwb3WuvQMNiNuPe98jV64A6GtaL5DZOty8wyAcFgxr3iKplbj/nn6B2pSksZuNb
jhPIQ0HBmTGEjFBYn4CzFP5cxB7ZLdnE+NqomcbXVN2zcTl3WxxJOh30Y3H1Wv+86A4vTgKKbswp
t/5r/aUdOy/uKy3qYfzA7IuefiH7ID9mI8Lt2b976NDhmmIZjO0YtWE3HunjLatrg583uqFS9chv
3/diSHsUELbmNfPPkq2HnvT2pTxDzEez1tvTWmG0CEdkYP1MiCFguj4HQbcnWDHSUh2jUCbH7oDF
OhkAmUY99AKiWOpfrPdmSHeFxQAQ2b5HwaC4Mo8R7bD/b3e+GU9H2ss9DJ6Ma0B5PiZzxGG/J1BS
sqol1078QOZZ1drxJSrm3zVeA1Zj9pPt7EyVwKIawjm5RTJY7frKUABp4MO+P1yoZonEHIA+g3vd
Gh/UQsv8Y58ntB9/3bLad+523R9aF6FyFI4oOKC/XDktQWcBbt3KvYGgJ5JmNkicJsMIvwicPGcy
hLOvjRHE2/weNPNtawkNsnN3G/vhPUPFqdytLWcv0qGTHhteOHKWdSDFJCr94wgzuwDhufrdHH/J
VLJeBqAS4X7gjAL8IbPa0QPZPB8ZEqXFEbPK8Xmt6kYxqxnw/9zn4eP3NuBCYc9RJ72JfBiSE4cI
/3DxeLNIeo0fX1vL8kVlbWtDch4e1I3DIEP9PcHsQuY9qFzV8HHoH/BZQQUIDcyRpj+nMxr7m8oe
qkG7X43xe5cZfvzG0m2cJ9tQB8rFoENC/mAPo2vwsgYZ//U8L1F+BJdNbkpYgo2vu22Cu4uIy3Eu
nuorgj30G99jnurZi4wNrtJDtZ7h0HnOFN2AWADS/8UibPiF00ZOmJGjzIeJmxsaEA6UFFJZmZo8
ITlb3JTRXTg5VHeX933BhfCvGZNv+mxz+aGbiPpeBTGdMrLCHvYWdcFtUyU3p96Pdv3kZnzcy3zA
rcbi4cXxBB6B5TPXh5J8CF4+5BA7SRge5MYAOt/XKMnqsrewjAYEUPxWz4f9GjgNkKl1c5Qla+ye
idixx1ypx49oGPe9C+sajmuW2wz2Vj/nzF+D5L2uT7gkGkzVZg2kM79bSH5jYygYDNmGKXSp27HH
g+QqAyCxDczxKxLODEgbrzizMcY6FUgQnp5uUyg54Mwgo1pyTgnMMFmeDJcoa/hkMayrBDb25hPw
sc17cAm3GXrP3+Tnf04vV5vh0+b1V6Oo9nUyhQv3ZnUBD6IWEgJvvL12hV+hCZef2RQwyXitZx9c
izKsSBpm5FDGEfk26+fZbT8wpCBQIipKeuixSVb5mfyk7ZyHUa0vvsJAeQ+qazQUz0rYTEgyDZDc
QWrER43YpclvrCIomt8crh0H4URv0TTiun9xquV/JJ3ZkqLKFoafyAhAxltmUHAebwy1FJxQEAF9
+v1l74h9TnRUd1UpQubKf2ycX4w6cLEbwnzFGJjcaoFxB+6dDc5L9Rk4j23gYAHsY6MJTdKsb24f
NYdqY1D9ukJnS6N9E5OqwS3G2fQS3UDC8brh7DEcXQ8N9LWbThKhIxL6K2CULniVAR+3tRtcPq72
4g9OeQLSK3WH6CX0gbPXTPFe85yljAETklckI6Y9O2L1Yi0jT4svIsaLzACM0b3PdQR4+riBzudw
jnI1X3YerSMuKjO6tZ0MAH+sJfhjL+MrYaZooNVNs5LRQffgHx31VBEp4QgpMtMbYcZd+M1DGcE6
D+WKK2lh0CeOQnHaRKaDotvIxJiqdo4BFVtPR1g+eSu+NlAZOBjPFwo7OaFQkmscdN3RP675cTGQ
fk8vUNXS/54qSuSpRBSNecT8F8Zoh7x43ybVSHu7OYj5UeNehq+6u08ajGrnmdn17M0Ngnxo9HuL
FHBpLw8R4l4edgk0wbAZNGN1idDrndyhsVN9r7z54iMsgOz2DxIlJny3RuhSaPgGtaDzLy0GOIf/
BdfhgXgpLh276LGMPiIVYfYgjJSM5FeZoBdDzoZuCkc+OKo8v2447agekzWSv5/dhfgWQvOkemjW
OaaUDrm0lFRm4lCLBvWZ3G4uZYYvjKsIxUmEJKKeoz/r48rcXALdpfM5ZAJ/Jtg/nx/sDzwK5ua5
eC5u3LrWlMUSYaRvVc4w4ynvHMOrgSmfvrlBWchHf9k+AmlTD7pBz7uueISUiI9cKMNVmyDkByM4
LRaz75GYKFDIY23QrJ6HTZrKsT4qBkLp//FNVITTbHHDEje+no1tHzRGmNScL2yNjSRY3jlT4n0a
XJd3UrtDWsWSC0cMlhsBDMHJjYieQL9lGxNlZFjeZ2PO2aIOhY8vnYoQ3WV7fqq2RVc5CQkIDwOC
DCPZhrVOGVpM2yBcISFutOF0EeBLjikZpaC8T0IslW3jS/IbsPMSFEXB2IJHiImEKwpSSCLtAd0y
81d2+l7F5MHerzA0b0j34p9YUz2qwpok9JKfrC7kodAzXmyKe7hVSst7G1Qq+trV/7BPgVYwQ2Qw
8OuqTwngvzttqpwBCkoXSzsRRaTFEcfn8L0cqo0RuRtZeOGiNCHAiiYz3bDahOc82O1p+APG5zWz
Fs7Bal3cyrGGB4GHHvQBJCzSHXX5Q/28G95wN/DSYGs5ZyCm97m7FjfHSKzFJSAsdoUT2BTrxW2R
TXZjbiZ2ysHO5Q9KxK7Z1i67FFuPdLwuqzOTgn7zewu+Vp95lG0xIAWlK8eLb5jqxwaxa3biQlWh
5lmJtZWO3Xl3vJJoS4jak3IQtuUnwp01gdz3JYv8XoJ4ubwYLQjO7LX2bgr3CrgvrDa/GTgV/X9U
Ud5ESjATSDvo/VXq/wW6FXYyLJSdV9yD32/yrrzf7dTL5orqmHwU/D8Tdo7Tvti3vhRVCGzAGnAr
RsYXewJxeWNp9pvKEwnhGi3HiDsA9UgN5v60gr6H3zLhQOJU6YudiyI3NhmPIWb/HmsxkwDTVnCZ
qyMYbL9BSIpK9fyEGzXct6uPqEgiSmKgg072GTJMMoqlFUINFGEAAWdslKA8CGwwCSMQ1UQyDfwq
ehIC2ihsIsiRpYcqxN4QbcqIUA8Bu2Hh8L6DKlAG7ep1oqNHsAQFhyT4WqG6IAsejxlaRZwzVdxz
5bEJE4UdkKNt9A1vo/dKRlxw4JBGNirANDoZRBmITfDycX4mjjDWkxY5SVhw7EcQFcO1cO5hokGJ
h6gFgY9kUyFGLjLLtndPsp7QY5lTDckQCZIIhD5ueQDm5F0h4oIwfXOjcCk4TNlUwqHHbHScyuoU
RUTvjyhJxLISDCQnShRSsLmUVazQF4FhmUjObJnDGSsa5P+h/4t7HACjW+XxzqvJZ8z//to+YDCS
50hijjRdRyVgay/vA8l9ZRRK+sDEF5Dnvmv8nCuSKsm3dMF31yQm/MH5tTv7iTxsUP1EWEMLZWWL
dQ3crT+UkYOhQd3z4ZIIQcMiCWrAlMM3nzMpaT8Sr+3HnP6lYaYy/fxQ9NNGeb7vL2PoSrBw3zrh
pubRjOtJMa2mZQTEXqRYYY1YLHX6OoueQznYzQqELaPr9DI31xVD3vYWQSxrQXFuvB6zaeVhegx+
8W8iReof6WFkokMyYJtDcIBslyECV/vEQosdcuYoDuawT0IVk8R3rSNFmZVDZfR7OW/L/h7xxSav
gZEYk8orBqp7G/IMZFFJyil3P5GFOTFEG/TlddjAea4yWC0p+KWI02YlcJBoXv61pIfxw6vzJTKH
eqSM74NbO6iJ9LdNgk3YvtkyCQhfWEVYnrSVteqJCRySZ/WOmPDgNHBWEurVuoxp6BnO//9e93Pk
WPgFHyaH7H3zv0i1UeUCIveWuluvdmO2NUSlz9NFo4uSbkqWMAH1MZ/uXP5xwoFL1gLm53GT2R82
yMGHgxkKPiE24lBLKS2plTraP5R8i9uiDmus+uS/Oc1Bm94SC6uYkeQp7x91yaifYnvSZ5chxQh8
k/Z1HzBqbAgNRxcm2tkjKYkSdfXou8GGZNoCTQTPm/wOPe9+uCTFQR8aWIT6Iljw9Q1LjoEg0cjm
QC7Ht4U5bML+6kqSC3Z9jH8U95KIlbA3NSuz8d6nBzvvlHBuoMrBa/S5/ZunBt/k2wGbOeoih+Vm
7Nt+2fYGv8OLsE8K6qBSt/hanF6aLSDtIWhJn8mhJUyb+DhhTJKxaql/ZmQx9LC7Ic2c99kAgufx
EiDRc8xNQ3Sr6nJ8YPyQVxWzG/ATua7+G8jzSTobZiSG5Kv/AxR0i1E+wri1MnFb9ij3vHik8nI4
mmTbX2gQDmDDNHd/YF0gWuxbk3tEVx+2EtmFcBbunCpSwU2fsQGQI9vj3pZExhM9T7y0Daf35qBy
6dM6bteIc1Jr38S4rL6cAtlu4IFoPLumD9QSBNLBAQIeMI1slBkG08MlaEg0Lc4lPkya7NB2sPQi
0QbxYDGoySJ3M4ZyJL48rky0vNd/k2UjDvxFEXUHDglyPRBXWk/7JbnC3KOhGF8rT9MDBl/mUO4E
kzmWnZugBMT2NFzbZ/mPKFEHhWXwXb99IpbP9zN3eClmmxxGqrINnCi0hIw7xIHsHtm8l1h3l7Os
9NeOFZhIgjgH7fgCmtYOS5fIPJ4cGoGRzIdT/HCscQGbMTiDvjHFXVggWnH5kNBaxTwCGasIplo+
x4P091yzixP0+guIZmwvywt9GU1k7kLOVqrq8kMYmj7bYkz+MR404hqmO6KPxxKpsJz8RZW9Giv7
+k8mdlGs+PZrpJyYN6WnU5jiitLyCgDDz0EJueLuUsdmG7RXtzvsImYLjcTFXvDZEM2pzNU5p+D7
4XpQdO8S5MInyBmBq8yr11YV3idM8/4vIkKu36Zq4cqwADwHnGIxxHzEcMWNY6hOxWSIBwfAtJ80
c7rGGJybqOBW3suwhRuIlw4fNtazvUXEyfDy9MTYlg1+nFwvnkbPwicuCH5GMQlozpETnZ3iYlrh
P8Gt0HXx8z57aJwfX2O0OGNx/PoAeDugaeqmcUCTCzopz1BqOaFbpOHSP8LqLs+J08CbAWH2wpRd
e9jHP8s+CkcSBJG+sWtjioj6wgawm2iW/dAHuwTOGH2EDLdThoJ+zI5tRPyAT+jIg5Hps/NR8d1C
9BrjKpRxFEl7XTBUYFhrNalQiqNvX936IulE+2ugB9IbcBX8ljx6uco/Ux8nTJIbDt8DAxb+DXbM
g4ZUV0kJqMdVUDpQEQhzECJLaoJoHLy4q5XVB6EGjLhJEuu//6Bu+QoWmqfq13VAmOGvXanmDP84
LD+SYDI+CNMDPwgFLo4ogPejocQyNhaR+lm800/y2ADbQYhEGYIjKVR0DLMMsQgN5h7gEkTn3yUl
TDEyAKWJ6+XxTWFJiQsc1oQO5KBTpLcosKz5QAOxuu8+WHpCadLus5pdJCcklsZZifuJZIOpWswM
48gkG2Xp46xitwLSIZA7gW03RlBekEGlB71kiZENXIGjGPeL4AKxIsJV/k/PY22w7P5Rn5Awj3mI
yDcELtqacwVdMx8UaNasWkNmGHja8hNYMY1iqFqvWEXKAyrjj7fDP21rvDDRAjbS1hoSVLDMCaIX
4fcwYSSztFgzY7kE8E2+FJ5x9ARXTGVMqJBqRBkhVBmCfrLa8BEsr3BMQq34c68wmL0ZDyzWHeFx
LbCf/sLTbXi64vJoF/TJUsaIGXfC0TyHYkVAtOdovNKQz0Pe2MZAX3IWSXFpocVAqjzqxNLdDRFY
cOxA38GlEeZ6ThU30GaeVUxJD2HTktf18LNvvUlFVBU6A9wIfTqr7yhEWDnjntNNQSRHWHR99Yzz
Rfb79Ph0HHzMON8YmLFhPo4PqFoJ6yqsKMwlgTwkTuKcTsjuxKkih4fX0Jx8Pcygbnm6+xDPkzdW
QdDSfJRj8B4QUA/z19u5jwQ+GSdqo+HRfQo3XZhFaqSPiwM1GmhG35EwMytzUFiQ1ra12SG0NwXD
n7dHGAkI5LiffI7gb8mLXlNuYtq72W8fRJaRsQQEfXq1/hWag1GcsnqdECUBMFw4ROAoJ8Odk/wz
gEikbfKmbp6AX8Wsk9KuSr49zzr2jn0emFpUjLDe3D6Cb28g1wg69uS7D7Ceo2dGgsl73V8RXb19
OmUUSFmTux2PblxVE7E8ker8c6xjxWqd00KQVLmLU7TuD8vnAJlPgzKPJKmeJ3oobFFIgd5IukYs
PLhJOyO842rmb4XzVRTF4Ihh5bJafMeOTAamAcvqkf/e8jA5PZWqDE8BQ4MmZH9yeX7qdtA+Aqxf
suwW/b+3HBftiuaALQRWgxpx3XDkh4t7W7P+jqJn9/oJSJOyZBePX6bMWUZNTv+Gc/2md6bSuzgn
706wc9ixCodjgF1G4O4wQZDcpP6iWxEJL7x38RLXCG9yTHuKJ8DiLGBfY4/ToZlh6R7RZYFLvFJH
H0r+yPQhkJGQSNKFt2I/M23FwxQEFws6oTG/4Mh+LUx+/5NtAKRv9dBcphmAx9o+STNlbkb56Kuw
9lD7BzTAMSI9lMlzof5pnhz0kiBgaYqZDzkYcpDovF5MPmw5JDOb56aLdj+nv4PLxhl1CVHP/8EJ
nYXPmbO76bR7NjVWxLUYK/TAQqQBdzHpBqjTMHyDVQhWAV07Q++KckrhuCzz+fu3AGlo8gHeQoYt
THwG4tg5vc78UT2z7/RmXOUr8g6CNrVR6RGxBBX/87OphIUbR6JgovknvRmt6STHJo/ld9JYMQla
Sij/3ZTwihThPrdGeiwtWwQAkFtASqzxPAkEuqAqSL8J78pYw9djnjZAnhgMvF+wi8BaKl66905w
WYOjtV6B/OEBdZWPwLceAesrCxbFJ6JAKmeI3+j7eq4TmPF2pWXOiffivU0aQ997Hij+AbZy/r+i
7XRK9diLZMklYilpX9deu3+xkwvcpSXqIbEjDWv2c1HNSGUjtJspZ4KY5ACOuUNklBhhj2e1hFfw
yo5dnm/97jVSy/A6gMSk9Rwf98V0tdx7p5koCvtAoWUU21/xGw3LGHN8A/RvP7Zt58AdEbX2wffb
oEgAMSLM5I/FoJxkWKKA/DAKc0zZPJ32ZBJSikjAu/uEJaTMQpjSDVh05DFY6nbAV3Mht5bdA9cP
4yv3dueA8KMg4GxwKGYspgAlvjV9xCgH6pH4TIgI/bo3ksnxSsAcKC49Vgw4vHPEDBdUCsxFZJVw
1MWqOdbpFGf5MN1qh52OJGC7Jcx4+jBFil17D797qkDEl1CRvl2mK+M3qP4++1pxsemXUzIXSOIQ
pmvxKWYeRyB7j9YyAHZfKaBE6LXhi70KcwPoVI9ByymqxDh+zyXpREgJ14X7c0EssH8LcT98OKe+
EjPg6g8MYZKDfDVJkeDkRjJEkWXE5jC9HWBqT49Z+09o2Zx67h3pD5Qxf38dvz0d+aFQSWD5Aq3Q
9RicSURzjuVIAUiWHMCVNw6RjAgusU8pxO81XYCjKpQGRAF7tF0Ns7P0goQmV/geZCbODjJuwow4
pmKKF6w3l0h5w0aGLO/vsiLobkji3Hy3INqT5C2m4GkviuU41P4glH2ic9YSDxR4DzE5royOeoHU
LAAfDXaT2rfC17Dj4bz7V5GFWPdFqmGNm5RBTleDHoEMcJKMUjdyl/HNwIKTrhdZhE+z1TM3rWDU
fGmFEBAvhXkQUb/00Pg/D/Cq46zEjM9tVTO6UIa5/oTYI1wI6rpFedTIpN12x+aIKSa6nCn+SggN
IA2/hxXOxVaFe6Zn8wJUtKNU0JB2a9ikXwoyhg/JmNN9SRrh+1BdRWbwhxtwxeqt4fwjnWCSkTy3
pkBw+A7k1Y+Aj6uvL7G//4Dg8L8P1H0xepGt0+fTBzlVgIvdcgmHPFInVeS/HS7m5kIPCqcS5hEz
ZqHQl3RE0j/35vaxQiMPbgD6LHc/G7T+M6VmbS/toaizgeL9aPgrl4Dxd2Zu+quAPce1V6RGQLwz
d+V3yRn1zSoiNHAiRhY5SXL1FJeEroxTKbE6FAHzeaD68i4eZFH08DglM70HuFkHDBqcgj4n4PTu
8FbtUyrZyA5L1wSggC0mNenA8T6b5KMxtOH8OVfWpXsiadsncKIPoP/khMThTbyyI2P0meMuYA41
Bo7EEL5hPGNT20UiuvE3AKkx0hd6T+5t7thZNhHU3oWa0KBcPOI3zX34EdlsdnTofBF1FEGROahy
SSsGZ/wgwNi5JafbMbaVYzHcTtFSYssaktYCE1kGWfwkA8rFA4qsWt4QUcrVSCl+9Asy56AlwKoB
fNDU1YgbMT2P2Zr9ipiu2zAN3zHq4BmMR8jh4+MYo7dHGBSxpCg/0L6TdXQNdMvLkTnezgjx3AMu
rEBDDbEAjjAjeiuDJno6lyT3yVMPFOe2Bd4NjFH/iBhuLorvTGGhQGTMiURIkou4SW9uhnakIynn
kiLytbktY8k9/wmrBKJnv4iRtBxIHQuKCTEaOEpQ6PI9yuAz+szraZa5HSx3F3x4m6zKw74c3S2n
ggza2QB3qFhZpWIdRl3y7+GLNDUfMNCXXLQk4gGDQF9IILTsDGz+oETE/cgDc5nZwW3c7S1kbtyB
obx4IWgZvf8+889YHYiDWNzfv0cNct4ElLtawMWHuEqmJieC8ccFidpTGjOm62UB4+yQPTDEVwa0
dfoe6qROwShvm8s4Ty9DEgjnlz+Iz9Q0w9fTK+cGTgzgUwvadtqLH+PL5rXnx7/td9SQFj0m4Gue
YqeH7iaLIaXr4/5wSccFqfy4JIjtq/QB0B8QLu7hAKCLpHRAyCVqUfSBJoIJ8FyNq3tsSAkk4c+z
gEGI0VlqoJiZ/56/pt1PJDv3Ue8QkbMiw27SJAQmUvDD220IRAJiYYqZ4U8pPm6oqS6rLbb9D7E5
0NYv+jadXk5oO5pZZaidjM7O1p8InqHxSpeuFrdzMpaSI3LosUYkdoYmtfbf54xiJu8tTNGY9ilY
+eAzxImLwwzqZ+fuMD9xeFh3C8KkH6+oI1i0iwj1y4CWmZCZa3qOfPpoIb8xrb09HjOXyHqH4G8w
jI44P/6lsmp5pnHHjHjV/JIbWgt+iS4qiHZErPWcHtUukvtAj75XQHKWn3kJteg/fz7fxb5id6eb
Qo8YMX5374ujkPf+2mZH87AblIUIHrRO7dxc8Xovx2/0ffgG+nDSfFVHZ+MFJZ2izB62mIneo++8
ptMsD+g4L42g70AHYHj5cgIHMj5+iWovJVeCpo+KKVdQ3HRkO+urB0ifv6M9gRFwwm00FtLpjIww
1W+jvvMYvoda3KK/Vo+dQ3+Gu7gSB4VX9AN42k+U0Y2khsnOZ7rlrtrUnrruBwWSpLtuc77hdXzW
MtYvCH8Y0f3uaIkf1p3NmREQrufv4UyZQuft8es/FVu1H8kxm4PsvdeNd7UX6de/n28RkdgS68ne
HEnHz1HbZiL87dPar7AY7MLXl7YkFen10ZiAbUt4roYyvCTyCqc/6Sfy5IbslSwFF5p4CeRcfO3q
DLj+oI0Vm7TutuPgfrYSGj5IGDsAFDOpcUvRtkyux6EPAwy31gMpL910Qfd2IEXW4oNtswkVzeHw
2Xjgk1qB9QIJBTMwnUHpJdmBlsAL435mymVfqB1LjX9f975iyXvQVRyqBLlxFdEA5CnqGFJ+RMsG
39SSreffgO+mhLfxJL6c6us9EFiWjjTnA6t04l9tCdtoh6bFHPRiVIM8h70J/Rel5j3H/aUeVkyG
Ns8na0WPB3hqgBEQyrfsBUbQxNS22nVw3T5c6rNiFHn2go5m9F3oO2iaBRNh8zMdAcLcRfszkQX4
y6vVpcdaIIi8+4QgzPQyRs/xRimf03lV8fCt+05/oQxwgWKYFFZmCuU2HyJqeccnaYBPmwQBlHSL
Hvzxpl70NvdFccIeJTguXJkxxoWQzAHW3jhfoLSEiB8zWpHunORMaRk1eZbbbGr/tiSF8TbhBSJm
RZcJe1gerqx7RBNYkUgbJwQ1NP0vVwHvJIZCBsIDUZXBzTWn5PBBV3nMmoTwcuKkmokQD+a7uout
DTHPvYgnGb8rJA8WzcAkdyJzU3WEnAAHHRqN7bkHkY0oa9byQMMcIQPNiL99wtJS8sTrrdf0AsyY
wYJeMPvj2R8C+CEW+HrkdlBuyyKFfGfO6OcWa6hiAms+MekYJO7hKxSOPWlynde8H9LyFhhfRB8i
rPniAwHYi1TC+DOku2c9ZEshbXpQJPSX4+bNE9z7tJ3DcuFOM9AFW1wWwQIS+craWK5wD4X4/EPw
GnuRue0ECSSRBbCS86dnbsuXA87XjVzaZ5fo9vgLdO9An+i6cazPIXkx8MyExR+NOA/oRKdKA5xB
RF5Ce6NrBgNKpC/z1+/4O2ItICNxtx2c+84E5xRYm4bo3kSbLwV87Y9E1hFxjKk4HjDl6iQuXYPa
b9aIdYthPnxxECFemhpQFCBY34Nt390FLULxpUZslsj8/m2gfm0odF6vh/IOJfSZhMKxPGPABTQL
20GHyxZnMWYmcDwv29NE7pyZjSl9RcY52m0BQUTESu1PkKdhKOMtxCQFkW8C5CoGm5tOvfxtn+8S
alWQJMPafh2Eib1m1nH+Ld2MLj9wZRF9syuOP6aWyutzW7DUZDTXuR9tUKEsYCpXXpQau/yXvafk
El3OkuFQlKLczhWTDqlTu7BnnnucaoQPHQ62ZLTXHFDdHyEu6K8I9uIwC05F6wVZXwi8KRk0URs4
bK8KwDzgFQxOJ7qQ6BczqNvV+EAQjM3bIUcEDK2eejSCz5Bs6nkf3J1YfKz17Mx1YIaE1xZwSc9o
h4tbQefrWwGwjNgYDKjCwt4UISIyLMVsRREXmAfmlQg9FLkKq/uCV4Z/jZxqSiNIFnjS51IkuXdb
SyLkNgaOoWroMWTS8q9Mzz1GNjOlYBINMZ4a7mshC34T9sgtUnoJzQCu6Wwv9pxzUECOPKe/ToBv
rzkVC2gbWeMDspYT4pVUw/nDfQg4C48KzD3pbNcHK74jttATThnrLWg8ICXQib3NqL59ItI2wv6g
XZCr7bxTClOBowFpOcky+wKbcU8/KFAkXz/oVI9w+h6pF1fSm0RtGg5mYPwvBWJ7OHYBi7Go90QA
SbGu1p8vVDeUk80n3DUDQGSCpHDSDBvkGCKlAxlEb1AD+pLVio2Xl0NI1SO4v2MabNpr/P46lysO
4JL3YnkdBFLD6Q3ht4JSpnT7OBSfg5znGFN5oLkGmMrFIykz6IBFo/tVBCkAXHh1WnkbM4SUj7/+
4hPO9gzNzqx1Ma+SnEvXfWAGS7GYnQ130ecz2g0+gzN5uY46SCmM8NQUOgD9APW+AHwZ6l6qr0DC
yfc55Bi3ka33sMyyppJ3wvmjJa+ZVhR0mHexASnoZDZo4pqtuVIPlpsnvLLfH/46Dsi/zb8jJObu
H1j0IxVmGeq/RTBYMbwhZF2QM47TBLmCSlpDWIJskpTHqkSuEce4b9yN4FsD3NQ4/npELoAJCDgT
rOuWJvcxuB+s4ycFqAkhqumTQ4xF9eCymqFiI6CRpIPB/UCon/8IOR+Seo4WsvdLwUvey3yMvQPc
8SYhyQ2I4OqDtwHPVJEux6rqQwnhZZCpUcK38Ef8iJBpXPCh7g6PWXeqJuUMDx7aNgBaUTqTucC6
IbEnIx6HpOREhMp1TsHfgOvLDdXre6RocU+Bz3IJPnvOFrSWgwQTOBB0PhEp0WtINNQ53yBK0vFJ
s2hGOMmEDhsM5zLo/pQl4f2EE5WAWAO2O9wQ4MDsLpwKJZ5L1vw8gTU65AvcAITjfuPHEmfduBcV
W9rMBsaQsRqyKxLSKvanRf9I2BIWDxb7Zs3yzyEtjzikcIml+FFS5ANjwb7mROQrz7U1Gri1juCu
DHCTjHk39DEIofuXULtbUGOjANoHKhGByAXXHbKLyYA19+ozTqXkiDlI+xbGVI2MrRr1M8E5VgeE
tPjO7iNsKK+gQxGC4q4OqZIlzIxHEiydqejuQ1O5UqKx9fLSJMNV8Swdr9R9bHbBkzMLPZ637bMI
JDloyiR7pTV1yvjAWW0+olqGR1lE7EKbieAvNW1ZGiGqsAReZhYfdTc2t2splqSkKxNMtFP8X/eN
wdLp5i7iBFTLHPJheGf8BCidatwN30trdGXeneC9QwZnEIWde5zQVxzwJM6Skp9PsUo7Zij85GBK
PgZkfG1kTjDXG4Sb4HvmDpd4WD8Y9fguQgpbJFYXdwl7x/NvAg8xMnocWJyp2KqN0eGd4Gyg48iJ
yAMeEADuPgKCzFwik4fUMZzQ0KcPdPGoOuF5wtxHMp+hiu2iXwNyGN7HMmmZVvDY31A6EtH89XsQ
98WAd/7CkcXWCRcHXcB9enewIwHbwHDTJcLe0Loak/DXUfnzQ9AAoF1t6zbsqTyfUJBMY10+5XnG
GgVdoMEhII/ded3aNBz2WG3EN+3w0HMVvk4O8gcLwsn162M6r1RPNiIICWIV2sp/tC6/3JiRwHvk
x3V4gjFUkcYIj1cHiC5kl80aKoPn6/eOMZ1nP47GbvtLLEJpSYVk0WG9R2DQdywsQAYbbKyzSL49
+A6GIAv0AwFozN9/VJ+cilajIFKwixCBv401FvtXQym5V4akWXjiZRIB2pJewR5QajaLxW5RH7Ho
UOQG9fBYoorFyF8Dz8BUtsWYEeV2vmZTeSRNIFU6uFvdxTb1yrwbmcDVlGpTw6lpB1z3u7Q/b+FJ
MKpZLn4nGUMlANXwDo2mb+sjCCXHQUIDZ5ieWF9vOBk+PilHDwIznHyIEG8KrgJW+i/RjvYl5BHJ
nTpNhvLHrAnOtEQHWKQ33It2f32pSAS/raRUHmHABuIVmuP3okGkWAxbRlicV0IbhgFkyABvhVR/
oG+wRHQEc/SdJHQz2J3Y4Kk0yXABoXAi0aLE1J6tePF0g5XkYCkTqktF6AuZQZJNohJKM5MKnCvp
V3hruE6Cj+ZT8kkZ6sYKDso1EOaF9xoS5wQ/LsKkd1uR1q7w+1zqjGpfrG6khFRWLG1BQ/tzDQ6P
ET75HMAQNnRh4DnT05ZpmtdG9ieC94jf3BuLjMfnWdjs8gWpONq8uQxoyrssi2PlqnExLAiOa/x1
nw+FtZjxn4eQccATTm/Dzuc/JpZdQvi8mE5TvAZMV0gVceax8TPRaGv0epwtyBniOX8M8Ke1DKCM
1kTeMgvlvpFC63ogpShDv7izyKUc3YMHL1GUloFY5AeObTbGKJLRXrIvMwT1R2K9kMe/cblzmEq6
XtBtGnJsh+zl1WPEl16sa7SVkA/2Z8zRC/TpJSMAyWMYP5JUwY3Fx1m19qAm2QIR69MFROa7Oevw
cdGjZlxEaEJxGYAB37EQEEVyuB10UlEwmnCSAUfThxzA+BlcVFGtjv5TfQX0NJmMHuaSkpPbSpWo
MBU36OPpiqSWJrqZ/ueW6FB6/+LL8iAjBobAFhNyo6QhvGPtF91XPxGZxxoi4D1ylUg4F3Ye7iyx
v2pjQhAmbUh023Ngpuy9rLR4z//fc+Xx0+t8EejH8u5AhFswYpDrCdGTgJM4HnhgNvS6oWTkHVgR
8Ut8dYUPb+dQZKAe6LqlqR2GlXoDLeUcqoQsj4lp743OyakphnJ0+15B/KTwAvDeWJ9wqWHODDP6
pfDocgvEwC2s8Ffcc9/5c0wDJ1H+9DUzWnMa8+8cffmcyT+ikoQyY+7QkMGf+eglzPciUwVRgU6c
Dg50MiQqVisBAKASfRwyX1kRyYSREbbDpkrDR1fEmZ8OC4UYAXVA1Bi6qLA/Eyfv1yKjNMRtupjY
KULvNl/G+XL1I6yPKApvD4xDCC9S8R8KN+x2tD7zHG/yMwaVker39ztbWlMyXXmvgbXQoBX4I4gN
7KgDypQSNx4IH8VeDb+Y8wJseZweUBdFOpeHZAla4dnVTBpDcmL7yP2hYgtYrIgN9Ede561uwZBE
/MO/onHOGZx9XgvwjrxPYMz99Eru2yYgBoe4/HJACBc8JKc/3qNrht32BdSv4RxIXqcShgow7jNi
JLvegqvis9MTKkbcXILbkzUk5gyEDwv8Usc0kcfqoTjxbxC0AGSIMCyuW42/hjgr4u1WLCyvI7Oq
ILQ5y6wRkuxh6s0EWjusjvdhNxJpxxTPMXz9a/mBYZlacxoj8NJjtM+p9GHht0IVVXlYrH+bjjiy
15GnOaDxL+V3IzFB9oXjHXVvb15ALt1WGA4HIl2Bp0IMwuS5rt97lQ+KYTGfq8FfkYjAMjalI4wz
RzHkwmQH8PiRDJAo9BVlS2kCr7XmbnLpAySyo/WoAMP8DWP/il5RWZB4JWKHSMp5z/qOFpsWmgpA
7l5sQs+vrSBXgmdDTpAG/PQEbRm1dLYzVSZfNOiU1XHTGvNrcv5iGpNALotJt1CHCIo8sMIhpq2O
I8LxNq+XZIDhN7tOMcLyeb+Rvuq+sArRnovlF5mCjbnmHoMfw21IJEgm5eiCZXbwIV1FHTTJ+08G
x27nzfY1MQGBV9Sew/yMx034LBFb9lmRGCUhmqR1TTw8IYFXR8VXe3j77drKnXrZDt80z8HA3UPI
/1nHDVrYZlhZDuAaWRomzWoENGgk+rAeAAWtFMAyPhxWZAZjIR+CvCHFA3U0a6o4wRM/ybEPb/cE
/3jYRd/la0wRmj+/eNgaKLTNXc2eSDYRYtVkJtL/6EZwCBxGk3zm2EjtBIEmyp6znYdOkuT7nv3h
W0mmQFvq5DFNSiS+cCeALjBjXJbNMePMj0Mas60irClMtI8lYAqhO8xdmQIm6XPPPDnf5H8wi0x2
93dkWXa5/6Tw7TumafhGvmt665N21hdh6MrbhzyDNq8eTjZ4je9jkrG3v8HhS8xBn+K4h1sKoRuv
+yJxJHkiJMcaSs6M6N9gJyS7yRMEH70KtLTgClnD/+CHdWuWrJ3dNLDmhXvd1OCAwuv7i6roOkfU
8CPq544sAarc/w05kROw5v2i57bBbhR8sK0abNUHyPyjin2NYHcd8ooMB+IOxkA8D0AvY2M6Ynqp
ESVkIScxNv4bVPSd6q6nJ3hLYlcHB6qBR9n+36wuzjstPRMvQqLSS8a1eI2NkPOk15SQfWxv38nX
ec3l9S657PNxJuRRZgwv+do00AEkYKx22HRcQpCd3RxmL8cZE1+CPlBYJLQQkhJbx/xPPXNqE3Lb
XVRzFHph7b3PHsGXpEjaEzgIBXdXQxRWjLKYfzTG4Io9T/h1r3zlR8YmApHfijvCFwq2fIRci7d/
3AV+K5TRBLALaTVcoTHFqqFwlJyjLSVJGdPNYTdRnKkJUs4AvYdfybAVs4b4b4xHT1IhUC4JTZqM
2oWmuvTFVQF+T3trPi9OXbJ7nV1iii5IsuIrV1aAaYnzRAAqfC4kVEDKiutC+4NvrCgOB4okUQdv
WkdUXMfISob2LoBLD2hFpWvnMUWygOJD8jgn8knhUttqYXkjreqG28td77z7E7NBf0y4GA6YMnmQ
itWSEkV4JAbf0ZMOXiJSYOx/6391txUnZm5NpDef0jFxiacWuhFCis2Y4JKhiBj2rn96fJtimRNz
W/2nDd+ThFYkMiUF0MEI08DtNy4UAOthb2DMCFPiIof0/4QWowOR2h7mR6AFIvRGl8F9hO9CVGRE
qFTIbcZK51GggQUxd8h9Yd8ihFLEcJBcaHGQl5G5o18aXkJ5eONlUYHQ/FnrW4jqDpoSl5MxUs7a
Gj1Uy1NFvi2JTVJM60Zaj3hu/l5RRS8hgS1oOCRnyTDIwAW6DIiF/oMjuOnqhGuE8ODEP3TgCg2P
lJ4wJG/RbEFwz0A8CIcUOAevjY2H/EK2Rfg+IZ30UBntYuQmj9gc86jaWxzinuaXwe+GKlyGUCYv
22EgitS9foLDprMnaVBIUYr0Qi4K+vI4IaGvV9efS3Iu6vzT49RLheA/ZF3OYdFJNGWpQInxpy6b
EfJdTtPhI0aMzK1DqniMTjlog36Ie/w/lu5rOZEliwLoFxGBN6+4wgiPEOKFaGTw3vP1s1J3Yu70
3OluAVVUZp6zzzZm2Ofo3Adhfjya99aBSQUh1s2qFK7gpKmEm/YQCU+9/qzsqtf32AcGi62hnRgX
vm5vW/RCuq1McXbtgRNBEUOLF2mkE6igc5T5vg4H+5IELSmOoneX/WblT8t0Bm/PrzD4l0XH1Wbu
bJ5d4sULMe5KvSaFYtlzxXOUQck0p4+sFwLUogx13DHax+KO1oHh/+0j27185PqrWbLu1buxFl+S
ElCYTgHzS35b6wb6COpiFIZWEvuriSUUnrPE27Kx/+Hqvw3Em4o7uI8OA8z8zWDeWEcnNYosZByC
dHc7xtCK8v7oI7YDAeTLH3PIavGSl5fw47uosIwjN3mfdwWaTjub/pzbf7yzrOcio6Rb5daYnss2
k8MHZW1n8xWQ1HvDqcxehTPB3/a0GGS7hridG1x7+CAOfuIimedhuPU5H2DnZfk1oI7b+val9LUs
peXci1c2Q25FxpB6nMWWj0ChuadJRp4layreOURY35vOovoFlqkey+t6F+EqQqYo5frKs6KUmKH+
OMpVbFp1AFrpEr2yxf9iwWAldG6RVq9yUH0mYAXl6eDRoGSrTLvH1hOBIg+vsXFytg101MBeu0aL
z0t3TbAQ1916qH9etZAk+XWWllucD9d10oRKvr6OOIaUhmjU2r05MoVtO2CJomOI8PyHG0OsTXfJ
70EG6iBXY4tv33MUP8ryh0qP2l378ZMtQ48bq+YbowGS8lj7azro5igme91C61otoLFTuIGW1CnV
Q5FFUCs+m3OM2lRwIw3t451n9R86Tp3C5fdt2jn9yy1afKRwr9pTTDheiEJxzeUJPtRW3mtD0Vg8
j59E5cUTG7fx5ncRnK+b5+p0mFGuh5Hv6ff+dfg9/PpKU71MRJVXaU9r/ZMd/1GjD6fLiJdPve3g
1OAeVd6MTGanNXdn9GpMa0/pU8turkJgaDB6ZifxiKbDA9vJmWOI8ONiMPUqx0yrP2m5SQio/amM
wkJCPboXXwps5EskLLaOyMjX8lyOyDNKs3kWQ4OZcy0/BLpemkdkHtsNLrWdjvhqXb4RRaeqaUkX
hepdz+y0JT/+SPkgkyebeir0SRz5QSLH9dFap0IczIXia9t8sfYnaq5mpvXp7oPiuHBrJGjnEBgv
MhzxNm+lyz3FM/Gfgyof7zyyPxiMiTzSWPm4bK0Q6OgWxAhzOcvX0rnmHD4oOez8tYp1MPIyp5bS
irlSGrCBGnxqhZ0q88VoTAk1ssOvhsBIRTmY27aPtJs3gyl0Yg6JZX2T7md7uoBqto/W393gYF96
2yo32R6T2NuPyapTkM36ypD1kqwugh2tDMbahSjPAfGV6mooIfYl4kKEuQSGDJAt9XUbH95O4z+f
O6e9yd1hPP9NdbFyi8doEgowih4WXFifPRwo50k9MTv3LnWfmNVfO1d96YiN1jh1OejXrWnd/E7m
IsT1QRVhoJfrnmv6IzXPiw3jdAIFu8xZvKb7Av7Gc1VcM9PZfYlnm11nl6vYjDLF5NuTSadrWIcw
TvbbqZzDKCQZQxmoILg6zysFo5joFoq8GVhBTCRDdi6o6u+PhHYqNbj3WGh14lwFuf8sHBON/am4
YjxPC+fh68sON0h+hvxIk24WwLHuspN0mThFPVzwf/vuYltEDox1NWPafwZB77HupnfHt0tGKiMV
MWb7Hyq247XF0qkP+jykK77M4HVr0sEZB1hXelQ9ANyc6hdSKUIFOxuHj0lhWT6pEs3HY0Y3IHsm
eu8ZyT+h9z81ThHGS2BLHjR/sn2apgKKEhWY1JnJtbJ6w0cVBnAvibCCePIXC/ZV53+pcU59ckfG
DQPVKxMhdEYPDpfiJp87/seZzh8uF8YLvNIiDeDlxNSRMVkp3xyo5K8B54TzQBxN3u+1rfBK6HhV
HHf6ATIyL9ojJR1GJ+dXtOsHfkuwHLRBRU+miM1d9KKScMYAYKb95OzJqTJIRnAReoWfbWfT2r37
th5ONoyAeqYbPD6flWxpN7j/WFfFnJ6yShEyyg1wv6SqnrrZBhLtsjg214bVQXpUk9l+rJ5vH2tH
9SB09l76TTfTH/dgQFoe9XoSVIqZ2eSKWrkwa572BOnQk68QdyJCxiIhfgjRMJS4KuPs+3HjoYJc
AHNbE4pji73C2HZtE2tyORj/2MDiyHbqw9Kj8cCk6y4jQrFmvHtpfClNK1vmZOf3i8DOV3SfPFJl
QcEdlcSVjUvv3Fo/SmoCDPHY+Npm5Vf8FQgG/MhCL3EY/wmwVv+aYIxvvIQyfHJezvlC5Ygo7wCJ
szRIWp+tW43gUSGQi3btbfc5ZIJSygkui40y/Vxf3ZAPJl+17TtN4K2pAkfFFnbFxCv4eZlMaP8F
ZdIsXTnDKZULnTPa3jP0qJLYltjdR1PSbW3auF0qN45FOsO4+cq/YzvbsJ7W7cebhOa21vQ7adeS
cxvlqsmfS3dbO06EhDQ2w7tPK/s7So6841No2Lm23lVWOGrYS5x5z1X/kr6/v+bRc11bGJ9t8Zr7
SU5FSDgIP7IX4bU62yC5Kgfmeyl37G23ZU30VWQXu+zV20120qsU2up8dM5UE9ozmt6BzdVgInNv
mget9p/PV61wiRKnMec2OEGudhZkxyzzVRfTBfHfWQDnil9TxgZC27fQrLJfddRmu8ld8/iqZV6G
LWxkdp3cufE6jcNUwZ5uRHEt8buF3CdXtR1uYzxKoLA92uy9fUESj6xtnMvuDacmybJt/3Hm230n
r0w1twOU26UROyZK/cSK2XxI3OijC/hWnZfgCQCTQu9YP9dXzT30C/njHTNh8IyS7UdHs294DqR0
mHRPjVvw/jH4r0nJ5UcwYikGVuKC/2HuU1cFM/gFdo2/19WQPmv3UBfgMwSw6di8jB/j/eiEVGKu
AaJPI3JQfcUGhYG0w/IvOlMZ3N7yAPw1yZvv7O/q+1gohSGYB/pt3g8Gs6Ylq/qrGvcj3J8ina0c
UFOdWphf0ejWAsqR6jzK5uGm08GJyHixdqxRJ1VD+Z6pdnadLWnLZXwZh+EYJK7QDcSDUxt2Vp53
uE3XnsadiS6U+b/pmtiAVJcWX0ZS2FMQhCwtbtrA7T40VDUTi+RrVdxBzl/zmWEfYC1v5e0M38Lv
BZ6IdMjK4TPDQTafCk5QjXWl0Jw3r2fDvWUFLV/xfSxP66naiTvF7NSRaMSg63vn1i4dl9RPzVTN
DLiSJdG7lDPjvbw15UxrXhwmqEMWKBrVjMmXtu8ykInpYOAMaqb6p/LI/tqOs41THUBRE2H/waFr
orF7jE9vq+6ue/dwj7Mjpj1B+WjeMm5RgxAgioPsnupXb8sCkpnpU1b2niMMdyGMZieyyTVMaKSL
z0frf5aVRn3Rvf8jCm28vrAclr+2/ByH71x19Sc0JCf72c8Y4PHIl71gfnRmVfDU6Xyoa3wlw2RU
ECT0N6boBp6uh/9Vuo8YoZQkn6Kw/qZlUgkD6uxFSxjr5/vX2fVDqO6juEMGSbazrWAALDUh0IpP
1SMvO6cVB1nW46oWSpxGarAHra4EUfGq6ya6U+djqvQbrD4PZeI6YaK98AwF422GeFgjnFRDi150
TmCYebITpflgDzqRqAcC1/WtypNg65sLCSznbf32iWeMJqE8Sk7mo5spDbGnZ/YEdru76ONg3Tno
Hvh+gzMqOabvgQgvQAL/ebBFXmohLpekkplEZXsAsFbiO9vOqJScKaYWqXKsuajHBklunfn39e+z
N0q3zFeylRXq9Kr3Mh8O5v2b0i8YE2uDA1qqvMNKrKKH+QbTjXE8IhgIHBjxYYaNVV9X+IaT4C9O
2a4e/tNmRsqal9U0Vv/QAlHvndl2htC9vGPP3B4DPKTiHkK6HXbMrWrw/HbvZflm8n6L4u0U993f
DFXRS6kj0aMWTudASFgBR8yhTcAe5SQtS5hFWOxZZYu6op6pg0pClEmyP/1x5yqJ6qUOXVx8Krgx
UVno1W2U3P5KePsGGvB7m+ufkiFcsPFqZRNdi8JpR81btFI//B7RUxhkltVdJohG4+VbyGvGHyNS
HFG+DMN0EqDt8E+6P+AcXrdIEsXJw7oK1H4bTSCd/Xlrx2tA/3iNsV6LKZExnLtfDw62TonqDV0k
3B9h6/UHdO1i/GcTPTCqDylqI8wXE4N32fQaMVybSDFjGrUub8x94rXrICkuwzSjb88Jrr38Rsgo
Yiaeub/xvvmnB/km+TckaxmEc0K0NoJJP5ZhiNResqOkSrPHH8U9XViXk0VCWXRKJXgZAkgYNq4n
11aiOMOrvrLb9UhKuPZHoTCgtG8si4pqdsv6dZsX9BipKNmb/5MWF4AkaQySdpPqw3Pl946BcK8F
BvQF5e77N2kShfXEHhulBjkqfDrzpTCGwlqzXhaRHLJl/WUsPP/nQJ7H65th+vdqi38rjI/teTNu
p6NvRIxYfAEUvy/1a//SuQGEWVWrtT9TdC6BwcfSFtQ4bxJ7iF3lbpWoLRuJ5hZq5lIU6emgdfaQ
OSZEgMZK4enF2y4GyObEwDbXfCjicI2gbYX+obI2PjVZD1q9UryzW5VQcG8NWrnizzq6zZatfP0c
QaYQhx+hvuON8HEkV7en19Y/WULSfD0QfBVArWmXXcJmsO+9nL/wRtD9vYKLlm9QXG2+FaL7efHU
Ic/6F5SwhwFrM/vuq/oaJ3umK32DFwEx70b0lubuZ9UKSXOrH7tQs/CN/3OWLJhsxfvbD3ImCTU2
m4v7bGbkXhdqoQ+bVyDUeqKWIXqM/0A2JEKlumI1InV7//kTK248/gvrP93jzUtflm6IaS3u3zvm
ndGEGIW+iuq5Q2L8loJ8vpy9JqidENee7RmOm5vTFMdwcDAsx6N5GSuApW/uO8wd81FwKabkZjW8
KtE6wwmvzTAitcXQOKClHAQ0hanqBO28t24UZroqDC2ZRy6i8B28jTKu1cNum3FqQCIdGgJaDm/L
8m1fNcTO4y/kxP9M381tFXzVMHluBQYp38vy2AxrcHi/z3DOGpirkhdfAts0w8ErspEpjvZVnfCz
xkk2nBa4ou9YKv1FPbDHWggpxDhKH0l2maqLeQvRGMEKdesQ8TfXs91XaA3MxYZTtUf4ElD7KtdO
ePADlRQO7Ntu5OxYvtG2Ebs/5wWX+Y2XTW19vYIcmghOJhiFTvnclb+Ki3Ua83oCwmg61rUL4oQo
aeESaFvw+mmknyx05ayEwAMswuREhWhjdAx+qAgz9Qu2XipM4BM+a95IN1Z6/Zh9SiZAFhkLT9em
LrgUWw9l3gPWxa1upvO7/j3QWD9b1Mdt+iuOGJ7jxbokpJSbx+SPZcs/3xH4lUXhDuCuBdcKf/XQ
fRXX0Sz5++QNeLKH+vyxqnSM1yA1mM9Gh4AE7tvCsmf0GcWJb5YJUt5IRb1nh1BcPmgHD911YKvF
/6ZBTMSRYR/Ved8NfEs29iPyou6jy638C8PsRL+XjA6KoJOhseDjUG4i/bIQ8RzhGidQW+3qp2/i
FHvtb7KvMoYgAjSiWC1A3mUPJD6Tv/QSeGCfjgWWdhc9MOxxxKqBY7bUXCaCc7Su0yES5851xVez
ZRFhWo0WNqksW3OmiL/UhqWfYQpEn3m7fLORWxbn86Lg1FxzkyxN8pF8zXFmYJggs8c/SEGd7agw
mO8iwLLizgu0CS//BRREW6om5yg4ZBthuKq9rxXC7pFQc4v/C64CCpTCHalVyS+LgFj3AJC1ePV/
y+p2Au26/mw6+Xra3IFvHBADBaC/+Qqy0pBEEoO0oKCWsx/7wZ4xLykNz5YqUm66ZabRcrPqSpqW
3/1z929cZ70Gzi8ZCPtEwkWTXUazpg3l7OBZXSHytTMKJL42sNwqzn/jUol3wIJkIen6rsk/zhaa
7c5br/b2jXqDt9Iddow8iU033n6fcV5Zh9eS1EyLGvoUy93twNQ//5Esi8PgPWMsDxKY88I4G5Uv
MN3m7XwEupAHdioLv+2snBS9AISoHgf8o8EmYUnZPTlMqf4DG/7+YYT99X0giflNmhBRE8gfI+Hx
yvIu8cFlaVVFQN6AyxCKi5T7cEqjTQTRWgqVK6+NwMSP5u2RfcjZHmu9KvqxAYo+PmwM9LK0CQE/
xXoAHjmtFhrb4bG7d/bvaY5IVG2mEf5cVX+JMhAKzzAULrzhBzfmVLtVrBWDFoqiHZqoarNra2HF
UOgYShn3rYZXm3fYi+n2rbLwOCudMuNFaToy7ahL5jgVO+aCw61YCnep4U7kBvN+oZMZGO2XxqNp
f6qijvsk0mVidaQZHLFUsaHW0Dxdm+6cZ892LpgqX7E9277Yeak7YkQZMga6Ib9IDW+zl6Nnpv0h
srKcCwZ5UCyPORpBF9y5rsW5uZPmh+4cHuC62YVX0YYiYRz1cSLoQRL1pRSEeO+hjCTvdW0Z6Mat
PD42V63C91UuxauT7oeQKIWs0ZhWVBz5u7hR1ZB3v9Z+p+1zTcIUXk5OT6d46OpE8v04vaHckaGU
mEv77KYC6Pkgwv1/BIl+JL6xxZ7qATmdvInVSPNvyKZj6zvbv6De17LI6hkSym31FGWtupZgExXm
u1+StbdYe93atqAuZS4tXHm4DZffg9f1enCsOYvtz/ePfefZxGleFXlOkUfj2SwmpCt6iwC+FWSS
BH/9cFLcRMY8a9S9zbC6f2lvdCyT6+RpKSeYvujQPPtXfUmSd2mhcyr3rNPfnK94F31nrYDJJto1
NkHfiEK7Er3s2EMZEDdzi+Ydmo+K7NFyL+3ZY7plUDaByei1UbFkD5Lal7al/c/p40ikofzjv3Ip
Dzt2VhmZvobkhAEzyblBUmViLtIPaUw3nbgiGCuVdUBgBKirK6nPxQP74TncNLDNi2tnjwHj4Tuj
2fd4xvsSAcQr1LK/xMi9UJBkvIyb2pTg8deYndvH9iuQ4GqIK0BmzMnS7iFQlDHguor9k5Q718mX
gol1LsDiySOixd9sthswxNGEZ0Bp30f4HZ50QUmEhUC6lBLNxHpf+c02pc7VaBOnsNt99zKRxlTJ
tpgi1IKxeKKc4mZQu3Xt5uE2zuG9x4v1rRJwKiuA6BcfkQ6ugIGT0G+Nej7f4l17gaen0qq0LpMj
yU8vMRoUvp+iU6bvBXPM0xtQvPgsxoep9yAqnP70Dj2x6pj9UOInuQzlAqrF+D6Ce11HhueBIr5p
xJ3N0b2Z8+XWFvUQQ5IdYQgsMEAe4qWzCgt2VkrAkASP/J+3KDzqjXl5+u7Zr96ikND1jLYGO96f
6lKvjbXtUKNsGWcn/DjQ4u6ggbO/odYgy7eAWKHjsnK3QZ7ioeMbh5fWQlIjVr1bpgMtN8O9372P
wuJ8lJvfFylcCjqMePNyAIvu8YFJrYcDNBQoZ/B74W8B+8DiI0dSirWpyONEd0htdueXSU9XpcY7
cBMlP77p9GxByMCl71BqBVISbnHt13i6AtuRUv+O4RWRrCx6MVu1+q5yr2drNecZ2bCOWH0kpKuc
nIF85E8F9qc43sq0MtKKRyj9OUX0AScHGG4igkkkzSO68cd0oL9l6qufnVFtJTMKWq90lBiLnYSb
yQPPt+x5ZhklEYM0p3p+JAP5Gz07y+qd7xF03hzwnfTtqt0GLOSKa1MaB3lWAN1sWgkJqDmemNrM
bOnAB7HhDHl7/WaC5WYkRReAm1PJSpyRCV9nBrj9ho52VxPJfRqBb0zX8q1/EwMZ8p5YZpCqpnsI
u9tv3NvgsUn1j0Ibj0IpFpqqZe3x5jn0oNhmb7Xnx0k0vPbyCowv3XpYW4wUj93AuXp2fIpF6Qbt
ZE+B6FGeR9NgagKCMA2sppyi8aZ9s7X4swo8j/eYjkFy9etwP95K52+k7mjbWQ/cCkjHcRbvXxti
nwwLDBQQovORPORkf+4ImrbR9LYd6H+UZ+Ywfc+jpcmR0Zb+vsqHz/j75usoJ8oghawauGWsoRP5
xKySFJmqH8G5eEOV3PBc+yPtIvZtJMeHEI3lIAZ+sN+9vdvHA3rzfq7PRRtdi0jVgAWGbSy2k2Ne
vx7rdPuzwB8UumDtDqCB4QFsbHXi7rce/fU1uL1Kf2RNWX+99yU4toWdhnZbS/eSdrrGtvh+7F7O
xWmTtByN4uL19tUYAt7BOhhtR+ffBKVkmpV3YHDui75KFsDKIKySUTqsq8ynSkaOsQC23TC5dWz8
YSL8QWUuWuYh/eB7AaJHiZfETVeyKcH1Qi8GkaplqLiq8ZDbknoT2913Fi9f/De53t2K93yJDcNF
CUZQnKmmTMRVgKExCycqAKY+rz0lMeoY2gLj4kplIwGYDYLlJ9OrJ46Polg3+dexSaapnbp2iZV+
BEpEPLUeeUN+AY1tjU1N/MyBJYObkaNPqDGfWzbIDV7F3Ps68v8HmBH1/CerG8kFwVXkxv53+r2Z
MenXxNdf9fAJLrakeGQ6djD9uLe0SvrcTbFOURUmEq0t0klOg3H+t+7PMPtrsY/ru861UHpOzCkn
zx8wQXt+LA5NIUrcoT6mggrmFSSU6rHF4bn2NQ1k7QYbhXK+/iIHU8w0tzXYj4wXtg01rKcayUgz
Xy5Utm80LYWZtukdJ6vDvinsYgkps2RLwRwLdMr2eTG8jIl63l6g0PDkPWeKJ/saUD5FVrOD1NmX
BLbiDna33AeG27a7FnB7KjQWED2dkR4Swvl2Mouzn2qJpnzRL9GpZXA3IB0X5JYHlJrMwe/z/e3M
Yf/pTiH8XEdLV8tcCQZEIQWZg1Cgcx6Gs0V1Zi3tusciAxSxgcovgXD8Ub/v/y7dlACKQC7Kgt0f
nyEh68CQ5anTb6ZFXGhuwpHUTDmKk1w8tkCCxbcuqTMrfCmaHsV07VcfAgPQ4Qyc1+PHW+iwDRce
63LcnolRe2vNgaOnCNiGVB1ikkLOUUhcuzZfTJ2Alv5rRCHAtfANQo00s9/fk011Wj59ZNrDgOih
TRhgsFQBKQvMo1P2EF8r/ILADvx5nKrUL3pd7LLwFQjsracZzT2qk23bHLsydXFTCaOXRNMUmtQz
/OSm0xmdm5pXAsY/WzN4TapD7JrtjVbvMo3SWP53HI5YQM8ppsuU0/WgAcY5nGDT68YCg0sjGc0b
2TJ2Ej6ZCHCxn8FALg67yspSePP52qvqttVpBgC3YJZvrptzE1xO7dRZ4glP8XSFvZ/DP0xrzthw
WqwvUybLLRxBubJsSBU/1XSw1U7apGv33ziTcWvWs7Qy3Qnu96KpOqxl3LLwrW1xncRwvlPb/buw
+z+xGklB3Kzc3glEdHTx3DvS5BD59umHwjkQWF1add+Uylza6oEEM5sL/44Ob3d1wLkm3yXVHaSM
qtwRbw1fNhqk0SH1b1gXOOqVtM+TB75c3p7/ZLT6FCDojg2q+fDacdjokIVLvRqy+WyXKE4XeiTm
dtVXbd7Lfl4+bpyW5hH/8uqinJIZIUdB0nI/8XH/ydX2DQkqKByDlVCB+yTVvHReAcXw3tpojf5U
ic4ebtUJwe/1dR/4WOFQiImW/dy2CGRLZyq1c7QNNq3vj+by/cWVNtiFVdJ1yKV2qLyZsUBAAW/i
EHPDprnsZvwg7g+e7jvr+WKqtlM4P85l9nCrz82ZI1mpcCoXOvne7evVYdII1q4E5fO8PR9BSyEd
qCSwR0DHbjivxWTnPqrnkVEMNIQewSPTY4zC7SS8DAzMkW44rD8J+8NuuGyf6qFhvMh5YRPECP3S
2ZemVRyJCkHa56mzGPBx+WErM3vVus/yDz/ZWqbCdaO3YJi+6MgRaK31A1y6yoXgLsNcFvJSPIJ6
Svm3sAeyamnugSNj+lX3VDINxqlsLs6/TWCnapbkbRZyDgKLMUSS3GqrzpHRTS14f52LF1BF6uPe
TnmPgwfKEjdZPmvk5DqaKIDupX856WGGIdACMysgzohlvrsZ3WBTKo6ont42WnT2zGMt2YbGgkcd
at9yghvK394mjhh26sBhz5qwhHwY5YttY81V617OMItdMtbKlncf109oRapfiJcK7aUqzDCfGc2L
92BWTmoAMRDkqFs+5m8P3rqR4ByvP8sE52z8vHs5jQyGy9sfcjZE8A0JKOFJcL6xQjv8IlYNF305
X5+F90CoOld3tRDXki+n6/O6uXzva/uztEExQ+vmKpnWsxrIaQatxR+PflH/VNlwtEey9VvEBhFQ
joFOXHGvPKKrKPzGeszxzP2Xk9OA3+84U3Xhtd1s2dtUcY+7rnDOfPEyO+nKbHrINrVc6ca7S0RE
sMQX9XwFeeCsB4D+bVFE9Ovjbf4EJzvdchQeB+c06/f8d1o/rQVJYEZeGtbFRdDQafbqhxiat+dH
A+XvbY5MVst3F4OQ/pErseSuJce03fX5ALnGlJqF+KESY4BOrkJpFl+UBYn8Y5bytjgHt5mHsf8/
sFH+Kxm4aenK7VmK43B+b03iGJbfi+ddKfEsP7uv/kmQLin4VGBtMRtGs5djtN2/5SymazWVrwLH
JE/+SCKa9wrcdjqvW3UN7xM6O1nOSykW5ucSW+XHyebaXSPZvRWODTaPeYltG9IKsVu1VeY9l43m
985UOlRRDNWDy3ors/48ykyfnJQ9D0T2DCXzqsrt1C5B5RN2IrzSxBIjvhpHBupkDNTr1969f+2l
31fjue6JQ/kE6WzeXI1Tb9valkKJhqaVtDkaWfSny1J+FOdv0T9rkQi6/0qvWJmTJ2x7kh3FksXk
+xOdkwgQ3XFZniP2DfcmDkPuuYkhBWdKE9vjrBs6W0wFvFrF2k16WHH+LB/Q9w1Eg2FddhmiM2Lj
3LiVqibejLeLXz9DH3ZXFoVxq3v9OfDxUisAU+Afz3KBxW2q7Ee9Lw5ulyHXqZsYJt6OuGC2jv7m
89AtVJOjAz/zAJUq0frxfPl64Y0S3W7jzWJ2OJf9zlPkyPBaGCcutay6mBvVP2+hQOkjaZ/TvTnD
LzU1Hwwvq6TMl1OccfyRSSUMg42u188MH6ijtyg9Yhz1TcFgAo9BffjvVZIPe/IFce9cTr8qyZG3
3MFzUzPFbOzDxqNAlXB4qJ5EEgRTTLSTDAJAn8TBMGpZXu7KXjDP6og3GfOCRuLv5bFguC+qRupB
jx2K6/ri81FfkAkyZ+y7Ge1ze9+PL0sSVEocH5H/fLYVEwvbCL2mYyivKg0QwLoPYe8yAFUdPrQ+
Ke73DR6Ikm1HD/iEKgcggsR0+ES0fm8JcFU9To343eexGfu5f+y784dPFVe+7GX3iZAdaQTxnXwF
H+RzP8VPVsAfDn/JPbwYbuyLyv3xZFzwBvviZN2fN9dN361pmwYgZVjrLhLq+UPwY3XcUktqA5DB
a3lBMsty1r52JikKLrUmk3lo4Bw3y9UyccTgL0SJRPeu+M/nS9JU3Jeju8ErlZJb0um2NEkBrK2i
yuTP0vFhx3+8PUdTAZ0ZrXA3UEJs8sqGVZckP/yfMM/KMUkOsxPHQ7JSHfNcLI1b46AnTzcmCS/5
ZFiUZL6OQCRPfm17kVTqFZGXrjuzu9rmO9z3eXT95xr8b9qVxNs+kY9ZWFRecsBjFXl+yXwwUnym
en6NjY/xzvVV8T1yir5vB/nf9KKVjlV214ayTlF4RH5l6Pq9uEVsBHRallTsGfzfcrHWJVMxN1iQ
Sz0UFb8rfMJrvJZYlH1Perb8L32N9TPVA6N1yyld4hlWXosgkGGIGWvJ5awnjeT1BOt+UBH0AeB7
ajUCOd/TvXz+59VYP77Wb+HzCJFSJlJdqymNIIa74f3P4aDwxV23wXWvmpCwp/Y6DD2obd91bLzl
7fW14KedKx85gQ0zVw4bodBfda/xuqf/QTuxLBHS7//Rx3BSPTMsnRbvxI8kICFZ9lK/j/yOH09d
Sz7YQfTdcPG97bsTRiHnV8lfc4koXNxI873FtIMBs20HQv43ocYyXkMOM2m3GJOfGzaWWgwA2bbs
Wp7a2Ew13Bp2SImogPqtn6mP873EmEPzv/mjbADjumO5Wm7a2iOaXuGFuXGsw1fH+coRF7aKgEt4
aKkf2sqI/Wiy/Rc8FPCXmTyI0x3hxxwK0ekaEYwg4DwTUerSSAanBN7rv8eRu5b5Wp6r+1EcEoLq
bkdcVFKbqm5NU2KoxhzhKeyilaMglxnUdssUxGq4XPmKk+KR09bOI2+/IXnUgF8jOEJMCA4RPwjA
y6aCVD5nDrwJLtjcyF3OvC9v7PeUr+OyKiCJ3bfuh/cwzBX1fYnSmSKninthsD768c4yU9W3+dMk
GpXR0xPJsXbis7X/DG96Kl/cn3t5se/caBn+6HWbeeSlKP29BZ7c1AuSNWPO4zf+GQqT8Sf3Xby7
xaOZ4abBX4uUVuKhTO+G7yNGCY3QRED/tNpbfrSgLuCBTWHNpFWwSrp/ct2sBZfvmEn45brWe3lu
yZEPeLYQeVk1JN9u6X4i+RN/1dMU31/ey9WBTtyo7Ku+NmS8N+Ov1g10IEaZOdiyXhABI8uiUJz7
iY3dCmu6rmcIAEc73UsMgr3Pxgxj6XvwwRmSkOIaN+Il61W90iQbObaOI5/QIIWULnBu5v+O+Lba
M/Q6NFLWAdMfOne4Zd4MnJlWLQhsj3VbdnnFDRjjLdpEh/dNK+04Y3YCdcZICYqll/ZmGul0Kx3Q
WH3/K+mSLM3whzcTE47o0mo8i730hBPMHgCbZPrAYEltwW0lxFDfjSpY3X1l3xctHfOxJje2h0Cz
lt66GBDfFw+aZTdhvBwVasH3OAyTCFIN4/rhvo51hJ4imDsRUe/YTA3AOWUmqSjSd+j5w45IWL//
dYPClmvgXdyzUlpcTSa8C8x18dbDldVe7YZpVxWubLzsGGPVXwOUIXd4RteFzZI0RdOC6b0PGn4c
qe7owWydHTwcjWc7OPPRMnv7vDYNIfN99L+3aYnd5Dip81DQuzXKo0ZgA0HC7yPkv7dsa5Ie3Uk2
XvRWLBAIbfRt+Xr/ioYaUAzHhMfQaUA+Vtm2BCC0D7VY5QLiUuqcTWhYDuCP2G2abKXq6G1Bw2E6
fy8eIEnaps6hGgt6Ttvi/Z+TwIZkI7CXWq7XbNPCWCeiS7pyJf2NvXnkT9KD09VMrr5HdcNtSFfn
OR69lrfUifopJU6gdAbbsVUYez7P025rlfrmqOPf+FYklHKVHWTQLNjsFpDCqb6+MsvBKCh6DAGE
JybwR1c1S33N/2VhUJ/oYmCDfI/4jaNr6C1tdsV0e1k2g+GPbetlYy+RBYFI66oJqPpIq2VAsT2g
rHRLW/nhee35fIRHEARg1491pwCCSfc9tDBKlA5wdKGLoO2JqfsjEEg6+v1OGyslvgKaNSAIFoe0
Q0cgO3Nc74tMhX5X0Wuw/bgiPP2xL6wf9hjs5Xkyma6f20uqmntrDzFc9/G9abPm/RXT+wPXGKgg
XOw5Wvf37erSX4h1WIK+mx9Wt5c/+hS8E5OO8cTxGvxSPnLfyX7ol5cGSqh1MlvvzO67gX/WRrwZ
BgHoA48c9p03oT18Jb6hs2GsVqjRN7R2OKqp8dyw+U3VcG6nygEZufEa9vWHI6l+dEzyJS/POQdV
nu82BmHZ3P5bqWF68vo6jNPc/s+/hPlf2UlO/txH9v8uxEfzPiltsrXY49mz2/Ds5yQMxhweREpb
qPsS/wetq3sz7TSCpGbcf1imlfW/QKPVjr/FAPkgW0t03w+sBanmZXi83BtMuUebD1eU7T/N1gLx
8XsHvOPYWuLVaKYSHOzmps74v1QIse+5PpzRBoupDN/t4vzftMeUmGcviV2LPFqDrrk2deYRW5rZ
tuC+wZVCAAHRmMZ1Fv6doBHxI+AH68aG5ACjNeAuyCXpCqqKNSgg1L8dDYOCrZrfw7VIBnxBE0ol
o/+U2C21EC4h9g5iJV770bw1l0SSsITwI6CU77vYvExFzEYmVbo9q7nd5+IqF/BQ2q4+IPr5VSOB
U3IvPw6927xyZNFyrK3ODZ5aSE3UA0ZSr0WfMc2KXcmzV0CEyhULYORjNZ0LBiLZhwQqeYC9JQPm
Awb++iMh8yg4isQkos72zdySSY3IOQLqKqZVeeYRqYU8+yheGaPl9va/Zp5LnG8Ykrlf2xf5Opad
FU6W5Wy6K58u2B4ZhMJoPcgyCBnt2e0ejJLzH5vJs7mf8VGrPTrbDwIf5njaiTL0cQ/jRwus4sjm
eRl3Lj/xj/jHjplKIJKdB4FLEPte4z0EOlBIpA5IUMIua8tGO+XTi2hpZVQQED6Ts3swrg5Epkc1
2xijaqKqklURHGSMQ9dC3fL1WGVG1djB/DR28+lrKLJq4l9lYjUFDLpOZvB+jdWy+HPQMO6GIAVQ
iJacmRYg5koWkkkEdwoPkXNpuEAfShv571s7nqvtLR8W2AaSX/MY3Tq5ar4RmgY2L2ybjrlw3aCx
01umY9rWTgGYqhv6pAcmbxjmjYLV1yrCJ9sMb+yYTm9NlHkz4yVbB7MhhLlhCGvJGzNfIrMgGpDa
+sNir4VKofj4YcSHhICd5zlcY8k55urbmvSj9PuuG7TxCK3y+xaUPJd6rrbtaTk8qCjglWtv98n7
pnP/2TbWEHTb07J/b6eBnr9qffD0pX/9tXUb9eZLhcRoypXtgZgg2KZzPAXfsEKh8crW7jkpNW+M
A9ObynrVeNBrnjprsAwCUiM3LFisd9SWvK/nhdesBOBdLh0Uce4y3ptoLkxcgWg48Sk25ysHc1AB
8Mk2IosW2DCbHk9YZBsoeR2rs5N8ohuWbyQ3sW7m8zq7fywHrHH5vK0/aE/2g1+T7HJIiuN3ZQdd
vDkrzKsTZvs2nAsvAl8Bc6lDXTHFWUJJ0gpsgZ2kj1dttm3P+oFaPMN71zIG3QDyObf+ZY0muOww
DYSWeaV1/L1VleFhHUGgePdTpATKaLqieg2+AWqwqYXFhxFtOKjx1Ur3nv6HGO5L4+KZst2M00/Z
JJqSvKtjgKEBEjjxQSOKPBZEJY3MV66Tg7NMR4w/I7tRLnyKdRtHFteKbuxJLZR/T33nz22UEJYr
A7aaoJHO5f1+o48KlJRF/TZW3y+63mk3XPd333xvohdOHI+EvrreLp7eutT/kXRnW6lszRKAn4gx
pIdbKHrpEZEbhsoCQZFGFPDp95fu4X/2cSlWM2vWnJmREZF9VSiFFwGQfC1ss/JuiOmh8n/YKRUe
7LHFe6fN9D6rS2JnEnF8wOlFA7NrPQUVKzAIrl6GDIMUxfDrXo39dUaIbBy/6sK3r13NVt1h7FP7
GqiimBW9Ix+lrI1IRyNl7PlXrn689hfPVCbvaYqcoqWXAhThXi00XHLIsNTdN7j8m5eP2eGVauTI
EFPgcaj+PtF42cW98RQI7Et+njzEnuVLl3lJUsD5qXvM5Y7LExGOygI9/hO/AyIMQuVH9Lvs8rvI
Wej98XDRI139Zt85zATSJ/HYS+q7tlHNCtM7mr8zE6Tl3fvsguEx2frHt8q6luvkTKYtPv0L0hK/
+bcHjDiUn7BtPzU+mt+t2+SBZWtnM367ArASrjBvPFq+GttibVtobgNAaf/+Dti6kRD9nlrSFpmU
QKsAUijq6aWoTE3Y/HmVUgTCYLJYbDgETInspyZq9XtaZqSw+aMGbgcAHv4KP82retliqtcFreNp
U09nm5t9MGqUG5jDp6oZyHdLGrGfpusfg1P/2FsM/e6RHfx7ez+88YwszH/7RW/ke2W5E5hFAx30
ZwWJndICZifJMIS1I1dQzU2yTW47r9lhCqU5p9m1oiAFQ/uklnEHWdz9vViHp4tCBWhd5cP6m2lo
+8A8AJQBZqCykkaXX7+fP5bH57uVnC39mrmgJG4IuDJ3rRzkJUPFs82rYKJ6gg1W6WIzi8/Fd+C2
kofrO5OxgK6gDvlX4q3dYaCZjXSc6krUhFe+S+Tnmb3NHUey3D/m6zJ8Ud+H6pnlUJ4ng/cC/A4y
i8fQbYFPd7d5xodOrb2b7n1m7g9lS6pN/lWGVj627O8fPNc4Yuh6LUuhAYd0LGKL30xPSWJrME+l
R2m8PieZ5+YoK8Gz68bUfNAmujo+YAwK7oM9LTsZlqU7mZEFrfF8nuoxUhl+tfPja3/1rG1NK/aq
5blbYNCAFhJZ5MVmeWuY8EyjcLTqwWa1qNXWBbAc6iDes83QvziVCNSaIsDsmP1IHfeuG0zC1JhK
tHdQ9ULajxLr9v4640VXHsfznYF9Nr1tC4MjBB+zo7RFMFwzL1pRdeevAJELyjR2ZycHmYPSvm6a
wkcMFMrMqkk8OY9V9m2EVD3Mhk1e62mCNs4HCWOcR9bbEDsoSLfp15h2FGLbh11nnJs9Xyoi9Pvc
0MpT6uUxrkPcUepu/upQf51mciuoU25l5dwOuLK0zq/SCKUiRRz1PlnEMwZMgwILZ2AWgd+5CRpV
iKinNg9XdQFLr03LMl8b7gb7VrY9pqo71W/Db0grui9ioGZZN+EuxmHt0B2qb7f1vG3dul6FpnZu
Ced2JNLplwSyzC3uo1GeIEWn+zx9uwilCc4qguldZfk7zrdWixDN7F6uCpLzzDBtD/j03KjJMLn6
79N8uWLyYnBHfZew73cm9BBY5oZdJLJhqbpC6khc5JUl8W56nH5M1iP9dWTNq7tV9LX6RY7YN5H7
saneEUNxR8Td52q44WpolgThVoOsJkv8Or8EEyQzzLR55Nm9Q0AiKH6w/dQ+M7gEP/c6QtULerJm
VfmC6l/shR1MZHuCxqDHmWp8CroRq3zVgjCXV4s2PXrZz8p3o9i59NbNQOJWx1VmmArPWR5SVvvU
MKhNt2TzWKJJACWrAx/rJ6wB5YeN/NLl0xfvuUzbFlIt4dMSMFI5P4OtsE5uzc/hx3xTl33vEJX1
OOzoElSDXo4+J8X6HQw5yCslYcq2lZ3dphfCN6IcznrarKHt3CNTTlJUwGxFsINiovBEIvJVdoE8
AywgxpkAjmzEBEDqJs3QGv0RrTqrsP0dPgNUqugNv7NsP6+9yYcquPwvH+N8j0j79o9msq2/lHfV
LarlPwX1u1hZrv+Mt9bJFBvKQ9WqnUhHS4N7Nfx6aeiNrZKfyYWDQJcZfeHYHNQ4a9zbG/sJoSqi
LNAsLWgP6+sMdmsIdcOa82t8mVznl8m2NlSqr6G4gSsi8xVoH9n7pce5bphSRz81a6hQ9IBDlH8W
j8OMGsHvnA6f33GNoIngfWXpkYuvLNWEk5sbjno5tTgAZcdi6CcZairWETUg8uN2wOXFrrNikExa
O/LhUEVhllcsOmKBNsjcYVcpKHblRJ5mv/EouGvUOR2ruV5Ny33vYzJdFZQVl3k5I5YGc8IY6zsi
XiBZbb5+vkgFf5OX/T9mRK6OfUCIJPkACvFiKNTm/n3Wchzoll3snG1rijhlRkSbwdJw24o0QvmM
1ID/hFpLqoK8WO7g/nLOZJDzc087TMhOzITDP0vp+n3HkaSZeZZ4fk39oo8G0OEPMypjYJ45i+GB
Ru7JT2i4aKWbl67C4cDOIqnA9eNN2fm/XILqm1zvt60/HyGx8Zu0CAnmI9m138bB+/AS005GQRmx
z+5QHGdW76PrGBFWnVxW6x4KoxPIwxNjYoBpCfnucOYnUbUZQkJu+G3vj1u6nsjslf+p59jd40Nt
6sWBV4KXemXXPt+/aGRXm4ZAEQWSuIMGfrlo4HzSjIRA7Is57I8Yqc4PWGTLK752NMx37TlhQGG4
Hr3MBWlSqvde6GtZS5psH8vQjmmPWnmfH2k8CEWftKJLUYKqjngHwnxWvLylww0pRcTvsMJYI4RX
IRX5ezahqsw1eIsJMA+t/bPFyQFCYBau61+jYvOMJ1gdZIet88AyLPDtkR6MVSO/qccW7XAwosJu
bDp4tc3v4bFKpPAyA5BCDbXBhgh9Jp84xlW4gdD5MWYuEg4jBhk+AiIO1uc4jX8VyYwnc7KR3mpR
2tm42WAysXjqbl62bYKYrsUoYyyOlTn4w06/DrOHFHXFW+uuXe7vp7ueYkvqVVcg0NbwXLUuN8g9
wyzNckUWpVhPEgc3VuuirFAgrahibXrv00zbAOYp7lOvqT7+OrgxFhwy1tZelnt/qL8PU7KYHfML
mHzvY3B4IpcxwgwewlV7/0KD0b3Wh+3xHmFWM6bXTCMoy0vRPGoLVvieZFRW//DW+gJLem8vnfI9
TjRqD1CNj5kFRPjQfrGMIvyRfIJ9ds+e/y5BRP28Ny27mEpdET4LfRy0fqyph2jIA57IenQZRbRd
GF0wwNQiUEGI31QmDEpxtfYYZPDRxu43JDNT4L5lNw9z7Pz2hfWCeDiWsDiqDJ+1/OzbjOCWw/jj
2B2U+kVwDocJWY371zRKuRAhnNbNdpbsu7v5V6FaGCCajDJjwXnCdLGdqhUVjxvFh0IyKXET+x6Z
R5YURAyAUYFNn95i9xP16mYhKEQhLbAxrHtssehARMF1sWzQD98jlxQLlceh4swwsdKqV27+AvQN
nzzgrt5S9stASxeNCK11Aa993L/sG5vr32w6qmq+Yz7Fx73jDe2V27gAzcVkX/2oW6juQv9W2R5r
885Rv88ruZimdfH0fpvHB6jPezt01DjgXOTu02MkFqyudKz5nkcsIvLmIQ3hpAzYgrXMYgIEnS33
kXxa4MEd0dnrvdZXE3Hh3NiwQ5L1/aKe6as/VMkxF6R03gJNv6Zs+2zuqX5RY098daIMQZ+ajwpg
5X34ElyvT1TfQyuUziWrOwesBsz63FLYHuwMhFLzQGkgsa3qLLGvCSI0Ust1OWCdE6RG+4feCqUG
MpHrEud4M7svx+5390tnzrcJJH51bokuwz2/T4SE8JSRZ798IG7YSS0ZjX37E2BHKcspEXnhId25
mMzKG94dVhnBR2aJHE26MtGB8iDomERMJPiLVrsiMp0WfvjSdItj9aIlRT4M+lmzCX7HdJG3UzXN
yyU31xYC6pd9PWCposZ2STjAQfyGf8dsDuGZ9Mv6u33O4lsa1rfaULJdM5Tv0z8jlNTYmMuCVKsp
wcIKAV/RuvEz+1pZSPvbMpmZGMNwpxu/yGabyurhNH0WEaYtpYUHufptuHjIWbwGTOIG/JRhdGi1
IngBF5uHDTXbjDf2QmzImgJPGxjZ/e2rxSrXds3cmJqctNwxcj6t6HzHXuzlssLebZo3UKDG/Azs
fJVZFWdWLCue/dBE/FuEs/wkM8T+T+KwfgkpIKjobNkJjvY1gmmCD8MC6Ya6IN8jrKOGAyL1zcsv
Cerr2NorFprd3zFhjvCmfE/CuBIXXl9dE9OzFYwkNJVKNtNLQwfi8IfYeV8QqbxqqqQMBK1LPOba
L6nqRK5n/aQznkoScxxFd8/G2EI3tNRKYMDGmy4nsbWVm2ciKfbs6+ZAtoVy/dDqL5hqWSnEQgdB
IBsNFR5GBjEfn38mpnj9a4gbZSM2I/vYb9Qp1R+1O/EMY9u/jFsd0pt0quXASuvpj/sTa+sEYa+8
txdlGkcn1ChCsqWdn/VdGGOTWX20vqehCI24cAHt01v7lTyAwhtz8XBvPRF5E0+o1vGyse9VsmPg
fOcX6W/TVjgK6XBmoMuPzudGDxHMdK7u9bt43N5VPl5+OoVlbqxzVDPXOrzgR7FQythVk5NK8Goh
F3jd3ioHA8sUbt04aaxdauV7Z1uUgLGfQ9i3kJ5fFgjjjc19vncZ3AaHTpAV1T11yMrrkVBDcHyd
2Afsqpu2CTcpBU9tYTod2cz08iMl18aOX1q+ezfIj0rL8+PhEb9L4MhQupnhFZ+1DsPakVuzeF4o
3L1r9bXQ+qE6t1LzgONn/O/2lNPnXp/vvYrk4HqtlaN9fAUf7L5cyw2+UBA/OunhdZgDBzKu6FhY
O5/M7nQVfijW0vPLhTtdaoSkK1nUF7OadlG3fukece1XwIZOWEr04X2r/47QFb0N+dpiWR6lvSkd
h+TQd2oadqlSvD6iJbQFPG7bT0Pn9GaZyhMgV3oCowQzbvuyedABz6NYc0wDo2Bct+4GfNXSQ4PO
H88Yjz9XJ8t8t5CcXjjE6sD6ftWLvJ7N1O7yyf6txeQq81DuXI71Tz4mgiHsKrSKtyeeNtlX5UmU
VoDy8GbtK/dSQucy2pxo7LVEb2xzbLyTne8ePvBl3pnQZYFg4nk1EqAPdlPvxDMuPXJnqktNDogF
/MCzxEddz9PdBh09wdD7XN3108NMy9GSa3WrtezqZ3WZIR92Lkh9Wk/+2MwOh5p+8MhE9+sH0Px1
dCGXeSkMtkiRD5tM/aSaQ7e962Zzrct3ksvURW27efGrmtPPzJT/qOX+5a7IogUIOXEjPRvzInzI
bkbZ5lq9hOMaVN+3Z+Als2ZeHKXKiZSMsR67JFT1XJOHUyopXWpHXnaXeumHKanw/lpNPV5ZppYG
p1Ptmqn+aPzuHUYHXqGC9sJXo6RJoH0RN5MTn1WAldjL+aWERTvIPeW26iHatzGivo7WlVvXs3lv
bpfRwWOsLNrucoJz8E5uUuxpHWccSpPCYKDRXC39Uh4Ve/na5t416li9/qh9DYvvHHS7xR8RyJsI
rqSjcnu9q/ADJQkukjEjvRXPNXLtva380PkgmQy2FC7e+YepSD+fsxgdEMJoRW6d/A8hxn70poT/
WzstscY+Bt/P+5EeoeK6F9Tn1sfTD+7NkckT/qNCvzhoxYP0A4IPPgcMbKxVeEEpfS1WKHC3sKL9
Pthqe/TJQpt8LYNXstB9uoGWtBn9nrrl2Q1NpBzqWJyWwmp96KBOCXRwYUDGGEbF2fdd/0vTUEHN
d7EDM19QzzIbXc9ymXbxODmchhyBc+zZb3hvfT/M/fZ/C68MVH+5I54mIr/Pye2jff5qHZCJi00M
nsu38PH0mj+3N3rj6bARJKCDJu7dMjbGJ7fle9KXguhOFKQsgv77+pFq2x3fz/eqeszwZI+fd4O7
zCRj2V1fHvwilauh6hTFOqWH7ZlBr5jZXcgqc2HP9BNFwFP9nFtuL29JYUfN7Sc+4X8KsqjWemGl
G2+p9nbRZxB1Ob7eIfOeM9M8bLnIDkq6BWCSz3gEi/wssxjgrqTV4b2hPw/r8+i6aDuOD13dADqY
UNTCIiA+AhOI3C8M/1TfD6dmljGJI4LQ4EHUg1cOBeJu7qr5frYvHqrZWq1A1a+Xjwcdp5UH+6cw
dFPzt5F5XhqyEAI0ot9SSMAsbtO1rR/ZK6c8/lV762b7qbBC41pRKVReR91ZeExklR8Ldn60EccR
Zb3QEVVVjcXLrxQnMzCMP1Oh+La9ZRodPbpm3DbAi7OLrodwiUX1qkuoiszXFEGHwCjfv77ivBSG
6g+Cv1cF8HXzZ5xvKszuu4sk3yslh9rttRLGaeempnXdtcXnUMsPn0PYTvGhfFr7xh20wmUZe349
EPP+K3izFCDeO/s1E8bjMJuq3rqGMndNvDZ3760jUgGy3Xf17tDLLvo7uhH8udfD9iFQ5fWzrIRa
akdmOvthiIAZycMH10a3owyJzTeVQnQKdpXCCFoHsV/8y+g8MlQnmbvWbsk4keWwloQPTz0BlfKo
jgmURDB3UBXoQFOppcFm+7k/0XYmsTC+17h2Vrb9+Vtrfua9hEEytHzKFiS0al3+Vm804cP6+Uw/
h5QQ/vqhnJosEsxlVVWGtw/6r2q/xsZqrJ1QAISywSTLe20DJYZRrTm0r8GweVj1YrjoRnHAClG9
Pk64TJO3LUZtrrBMIXS07yxhldvG8wkxCNTbJIPmF6MWev8xfBesfrQCjGOMawsSdLlDrNWk0Y+i
/Lr205lEt2VnURgnKCp1VUDMOCCp+IjND2IoGeVm/J581kjlkBbgQxny5T9ADaerODuDgLQ5IkTa
TdOIVps2Hs1XA1fckLAV4hH2+SCAaSgecTmEqL5yqMeIgZixseRHgOASmmBZHFinPg3nJ3G9NN4Y
gFPOsCNYEjoIbz3H73DYrd8eCiyzFuH+lon4mr1GXpes+a+dR6WXMowq9djalB+LaFS52U89im0Q
vwdd1i5a7VzVtrh4ZwclG/ijlsYAzYr7LX8TDkJwTRv+Pp0bigUzAnaHZRSR2/Aux7f6gjKTUTPY
tjLVlxMkOBhQyvGQ62Ly+3qVomGkV6xPLJRs/nA2UL+AUh66064cOvUpAyuOU+N05h4GoW2Ah6gP
hMpWtUOtWUVjDRqtLC9mrhxG1Ujeta3PyKeAURpoQZMybWCe1uIhpwH5U2wXawuhFOC9mb9nuyVT
2FSuGCDl3mE739z6RdurBn9fo3SgRJpIFxLUCN5aY2uEx54/ts7MKlffWCG8YDSg2TYzu6XiybGu
W/bjm46Vr9q87Fmmb+bnd224/t25AbQDHGFFeo0LtcfdtCRQn6+CcoVAWVsWAqPd4Yf2sHU1Ruvg
XbF6UstLJyUyA0HgarFpZj54E3Fo8xzqb5wzpfgy8cb59W4eIrFNL98/zMpNHg3N2CBeTklU0o6q
5G315Nff8a/Ei4XsbIM/tFUIXT9yJ9PoEE4/t8hiY5w/qpZmpsnQeB+xBtP+d+56wGRnpLHyW85c
9/rQ5ChFZikMd4upSptmfrBOUwjHbZAhp/3ZDz8L/Bfrp3VyfQKoc2j6bv4ub4R8Gh17dNSNYB1H
zPR2oTMTL2g8/fMKgmtdud3rjCV/Ce3boXF+0IJSD+OXHSVcpqnc+nfMzQ4+dy7cu63Frnn31fv+
Xm4I9L5bi2zj97O+3XR+x2Uy1LTaiCkM3h3LgXHaP6sd/+KYhiGVoYriCfpkt7kbpfuGR/8bTUJe
Ntl52vwSF9avA7P7WnMfv7wkNDf1XnIhar+Pf/9xDua/xXJARxkNwo78dL465y0BT/TGOT6mOtpq
9771A4NFN97AsHK4Qy2NcKL2MCpbggD+rQJDCsVdO4C7o10hoTNEFsjXz9dM74RflO4fXnPkprmR
nLrvA4rV+1rOu4ZaA9LoGkWslgbbpBDZFmkR70+veJSIBEicJB5T1cLjKu+5NlAGlmUNdwcH/EXX
9HJt9m2J4be7X/3W4RdlOh/gKV8Z68u++0uBoVFSK18r1jIcEBDMmuKBTriebJWKK5uHok3/MaVH
llUDh1/5YnRErWpeh3/+xz+wxQk5z/ImndP+b3CofZNHiefP1FFPJ96gBFCZwZ1tvpaaFhIm4czA
N//4AQ6dj0zl1ECYP43LHXWeVX785+Ol2LvuFiYT23wYpOtGOBS0HSoTZYNVIKQ2Zbvq+bFEN8cQ
ucvoqy60VDXgq6Q08F39W0kBt38CkF88Jgl1uQN/Y88lAZ5GmXvRLqnQQGeWe96wJo/lY3KafCJs
bJhZz8UBCHUmehvoqF+khFuvaHrH96asfAVxzegaASmcfgxKWjZKuSe2HoZ7zfwTSD3gOUCAmoLb
CEIuICxKKZDvaAGYgQKtHxXfhlpinMAXnn/pYdGNn+5rm+kaNn3/EoTecnU0t50En3HTTfX6tPwy
00WSGSxADOWRSIQy6lqsZEe5SVh4caG+Du9MaOCYRM/sOCZ341xLvmwT/Wd2yOgJzxqZfwuG3SE2
srm/t1M9+khVrORnue5QMWQ5JKvIGPFFq1j9x06+6sHuG1dWcR/1y+irUWyi0D1EdeHTvgq/ZKLh
6Wmrdllph6AgsWjlBil4qZQGKc31piSzv8lFtvOHL/JR6tvYpnm6zZDvI6a29S4cQdZ6n8mLWiKT
3vf2HVY+2JuIb5KZmtoM074aGrldMJTW8NXo0KFCi87Fe41nrAvMaIPoV4/r4fe/wD3lbUN2tV6E
84tkUw7ydOgYn++v9mH1/ZqZ3DR04G8r4mx86VdbvwzO22pmku2laX86H+OMOs1j5r0htzuPPzQ8
2ne3TEIyrfOSMAnPllRHBgXovZsS3yA9cis5TT4YaEqJWIBNtoN3bFw98iJ/fktEmZ+T368mLoJk
pTg7nGufk89fHgC2svUIdUGmm4kmnWcxYr8AGr1rpdcNcP7bJMNez/C3mb/SZhfW3TVbknXQ6ktD
TPci1Tw0EJPeTnJcWUmy/c9jV6yvWRw08vs3AC2g8uviX/apoBd09aqtK491tAPcuN3z/rnYP8+E
MG8TWoH9Ssguazncg9BzSJfTiB+Txby0ae2p0LnnvoaVIDAL3osZyKRqiOUgeiVtp3Lrwo7TrwjE
7+9tVOtsH51RuULZLraMaBlXS6+TM3/a1kmiMUVUFKK3tRmOkIJ6vIU0L4w6n5rp4oNtXJ6yKOJ3
l+ZrkXtBO8JILbAfdYJzgeqnu9X19ffc8CM3EN1CycfLbDpc294C637WNdaf+1URdw9QbS2gfnAd
M6P4QYfA6FA1RkB9qutLV3iwx9lS/0aT/+2HlclJKrfDqws5pep65Z1kS7fWlsmNe3kVVDi+jXi9
qGV4a2FLPeT3XQFbMVtblGsf+4kWeScN7DJz8dv7KjvOXIX6ue7iOT8WfV342P4k5WwcdH9r+sYh
f9eJPU1YIqxzAd/bZvG97sawrn/ODQ+jOC4eE07bOln6jUfvqgrHeinXcQPgWn+aXebPDDsLczsg
o9vbZ3tRlmZov56IF8UH2n8dXus+/P5dv5z+YhjYYXm0vyXbs/58UVX54dC4DW/xPTpfiAQQjn/3
w4NudXqvE9S9VSDGDpbK3+8wEYQ3x/oeYRJb7TooZBvHcpIe8/y25i5k/sk73EeDbOZUmi22y6da
Cb8gfS/AOm/Q/MBe39bAfDvH8exTdHu135a1aq296V+Wb+fP3Zt3tXRiCzr6BJU0PmbvkJr1d32R
jf6D+UKtWFrpwddiPRbhQY9Jr72fbXwEyA1rN1L5dK/6ySNwnyidp1vTE6qhPPYbeTwPqE1FR5OG
RbW3TD+F60zQLoHktelR6KwwpeD/a9/IipxwG7OtuxF4fi+KwC9TD+UD6De3kbroKErwwvA3AZZI
rDkNq/rwDX6vdKb4PnF1BQcrStgW1RQDUllc8OrU2W8NXJt5END3cO+CR1QrtpbIE9wy0B2wMgRF
xUlaq7s9CztnnbBCZwzAKhCpMpqHiZLE9m6YvJpqwYU480tcCs210wVxPGuCR3h/cCG86jsaDK0r
lBbBVUsxTrg+RRoAYI+rW4KJB0fhenGST1RDszwDkZDc6t4I76HzP09w7r5oXpja0fquZKB1zqxl
RnmMOxmuE8YlurSIexysAB2XWnQBJgH3RyO/8j3noUINVW4RdLpR2Mjyl32vTL+jMWQ8jxjNOKNZ
ZEj/spXqdPdXEDJEPhJfJB1OnvZMolAU6Wj81PbNbUUhEWvPKChjubs3liMCOH2IC7VEp/bOggVQ
ycP308ubccn1iskwhg4uFPfazPXi3mJKBAcGC7iRqscEip/mwgwtMzLu0Jw69xr8YWtYbVFdfjWH
l6aw3RcLojg50roRZePkDMfmMi4p1fG8RswLjNSRsRZ7BxSZtcpq/OVQGhBXu9QztLLcVpdxsLcH
U0cTQiN4rE3jif4+xZ8tqVWaSIzkFCb705vcdvf4/uj7QW4Uf4iMw6EhzhFMfX3pK2cUSUeIvy/4
o7jRdHhlyIz/ZiyuOdNkU3VqOE2O/aNQmD6uxdz4UFmWW0N9v6rDob6Y3rx8a8i52li70H1tKrj2
LAwjrk5+GZfrVHtdxTgbGd2hl6zQi9wzfhVjJq2qXiqr4RLV1cxItwxZMBIW1ZV3y/CzjlFgNgsK
I+gBEUUyddBTErMg76PLS3OowVBnugx35HiAvsZxK3F3Ckp/1zPLVzpH2PsE06WV6ea6d7o44EC0
j8gXKKx71ih3I9V8laaYpvqA6TMXxHM1zUa61Q3HftN0uKw2q+ka+6vl8/hBE8Sm6mqSebxVmsMh
hwwl7srUQ1stkzRe8rNae7ezGmKzBZa2jHz4rfYAEan29K9+brfHTWSANZIYEiBKC3OJarPZgZHN
dhWJti9zbdisPjxb75Lf2nOzrSEzeZIDqRXywdMM3ht8ssdeqgCO6VIZX7+nikWB//BwPGYb7tir
j4YXcFEz0NnKtNlzD7XeQ3u88vf+t9JsAbcjdR/Xadp4f0/J1KLppUt2VpG7RqfjZsceVnMY8o74
IJqJj3oaeaPuFa/OYgAKDEKTqairPlMnXDdVp7mb6CakAEujmfC/qiyNifdvCF5AFJCcTZdGvAI+
iXmYrcy8XdM7TISfemfGeYGfWzjIePbU5/0dwMxVdf2zM0u6fLhvbraG3iU1Aj8En9EjD3DC/5NS
0IW5mii+fNdm16Q763ZDe4u2gM0V1KNZ5yfpzOaXWjc+5CN/cl98bsV5fT9RvLrz8uMLdk3j+xzL
xnLZfGgmfAnPiffJ6ZOu3jqVLjxFI2y1uTh5l1Fe31XFABYl5O8Vah/XHSSEbteDmnVcybw7+V/G
PO/CU7oBns5Kjdnc0bodj2q8HHZ+GZ4glniy9WTe7fffqn6Hq5gk9W4y7dYndYVvoxfnnc3n3W4M
gc8HiKslp2Vx//cqfFTHwwtfuJngu+qN7HjvZzdl7V0FMmSw4lL9yEWaTCSU8a0xwzqud7rT7lsl
GfrsjwJ5ZzhNPDKU4Pib5O96w7l8X8EJ6riAWTFJ+v1+3aQoVqZOtnTmzrSbzPt1vKa6XSr2yoQ2
pxtPM1P1YGc+PetMceVsxrFmeNGtrNuuZRxEWN1rEgd44g4evGuYxSRmK2mYsqwdrFkYydFM/M/q
16P+xaMtkzvvnS1TX8sLcKqY/FwclGgG7Pm7nG5/gg1oKbDp1K0/fh4bDnQbw+sQjjxxfj5ovdXG
ARSseLCtGZTF4cpJWD1rWJDgqznmX4xRO9Xveta/ENDQPSme92LzEWZoWZ66X/KSJ/ihYwhPNx5u
fy8Rg7ne5kXEUaKvtoh7C2tvD18dmk8tQPAJKEhy7M0NTOPbUrI8vvy/Au/DhDnsud0nN7DYRfQg
kQk1S54c263sU+yV6eg7z9c4PEwoSxvpMQAtmX565Blcs2D8y6QwFNMEKX97oJjoXI93Ubz1kueE
8aFMPXEHOh7D5pvLGBfOFt2phxeTJNfYxVpwHdyNpsu/8bWGnt16cynWAI64GIGirSJumS+mYfbE
HK2zhoKn49nE77KtT+CsLTvbEmjE480P4gPFp8+H70fPcmvcs1teRptxdB7Fq7d8rvufeqa6+8bb
w9rvLoD9WFQvRi6a2Th3z1G6elYS1JgenTLUyKoz5G/VzI9TbGo4sbdvjXDZ3AsadeMCReBCQouj
OUG8DzhOahzBIw7HdngyrmxuGD9T5jFaZ4sVWyBwedH/hYsTTjYOBZPrSmludQvmaPRLf6NbiY/G
f2PPgiMbIYGZII8ha7XAQYJRqH+L+BOh6l+IQNlIL5mipLt74ZJqPneK5KiXSuppk6zuUO87O1Xf
zpaq99DYcRVvb9s3pYbDA8/aw8MNu1IjnfapET779h3s8i3L9pjLQ8FjC4Zlvhpejn2pe0DdVX+b
fRNuGZsRyusoyjK6tFqGJ/uOD3xu7T97zKPhV5NrH+6sgsxThJIRz7gymLRihr4eN6dcfbQ9s9Uw
9g0bewR3mfld76uNUXNPCA7YbafUIYxuHTcp/L2SNVDocB+MHMO28TnbQzjmozAx6jOG+BKxBU2z
/d0K9ia9sU771CH5HQu4LHGfry46RvQ9uixjlEyOzfRTHs6XE1Vra/LCnMWb7a3GMvy2QcXlpp50
2TaNMs1TQ1cqvEU9TFx+rAN+PgTrmWDRRUFrCdR8hDolPuwQU/LTLq3rB2Zkcuq+tR2kE8bB/a3d
eHV5pIDq0qB0vAUt48BbHME4PZ5ipMYWmuI7nWkEMZ9fukn4yyj3EkbI7XyEJ3jGdfT8Rmy7796v
mEC//XM9VT/VGTGNWN2Bl4Mkk8m3BR8WvHBut8XH+zCMx2TtGtzEA8P830vSXN11Utp1x5J2Z6sy
CyKLEs5a8daJoPrrpeh9UfHZNo5x4dY/5vqEXSrcVrJlpB628Gq8+qoRlsAIBKXSsUN0Zww4STm1
wYj5E/FmLJFTa1llyU/YITH/nCGGXkPzDkNGkYaOCqLXmEtLw4W0HjNtGRFlrDgRnMX+ELNMcwzr
IUPCpniVURvDxdbxMa64NOK7G9/EYb9euLgFjfXP4SeOJ5Napib5p/LSbx991NEerZzFJ3HVE1vO
f9otI5dDvD/DhRod2Dujs6f5YsVyfX8bzt/BH903Pm3Y7Ipb03kRfiQW0Sti9yiI78ab4UWmB7Bi
YXF7L5oxyUwVNO73umhMsmn5z9tLrJMMOm0DsXZZ42Px9AiTtRnIncBlcoZOPR0QGexHlrhQ5Luq
+Nz/EXnkQGZ7y7/M7wWT5NKoaAUpjUJdyy0muXno8cWJN6jkdx2TPGihLstk8JvBe4mMk5OpH21o
Bz6GCGrDOyqSr/5P4+xr1w+DPC5LGoKHq+ouqa688e4olZSfYvC+lOU0IjF+ISxO+T4ObUgrK7et
Pqhc2d8kKqJ1F/Bvk+Sa7doT8K32qKXrZB+9l7/udfCrF9t3SYnbqLoJ64FDg/GRcLP5LJbWOUQj
5J/aufaFPPFV/6r/No5JthFtvT96RXZUb72y/2bbsGeRdgyqNVfwFmsvI18XzJQSJT1cTLfkyWuq
QupXJUpLaGfX50Bai8YBXEXqLnxj+pMq1wTtdI4ftZ/GBe7SRs2XQUCwYmHnJqBSaNWHmHmiy+gQ
svj7DSW62Eo53Y4Xb2/KS8Jz6vvxzTTg0UDU8LzW5SNCfebL3eIgNdmqwx0xZzlc6iZQqH39jal9
TA5kT9wC4ZWXd50wabMIFO/fZdJiE+4Ep9oW3e1W+XktjiFyMLBJid5GLsCsUlnnUL2D3wQp/fwk
m1hK09U2A+/OjFL3chqRogCzLLiLorPQtFwRdWsB0J75XdzBV+Sh9ApNEu6qHPijOtzDHJwiNrA1
hlZcVsjs/CqiotgePozyirovHocfxGIS6UdqQkf6XS9vGtmBt98Dkpb91S3j++k0yOxVoYarwh7k
DA36EnwUx4KVH2UsK5FYKFLbCOVS9c4wX8GQ/K4JcYF6scnEFhM1Mn0Aajw17sl1O/aQr9q0MzQR
nxr3NCX/mxmQlna5IQ+X085XzXOaCokDnbgOyEQ60t6AB0SNyAeNTIQrsSDFjpqa5HodAQI0REsg
tXOUSJ1o8EC73VSl3lpXWpPRrjpqjSbid+zWLiKQRCMWt+nZHUuCInH2HjuH27AowJiQiCNo+7w/
Szbq87m4eS5tmc06AJlpJI+RexS6Z3zNiPBjCbeYrsa3GPHqEmzhJiRbUla7ps//JMm83l9XXMxe
04FWv87bMFyU+v3WfD6bWSXlUN2DfyDm4Ujsq60WaqEZV3kByUMs9KDR1Tad0JtV6y+TCdZHp6VH
HrKoDh4xXxCuSdEqEjHJlMu1iwv6g/mAGl/XhRj10xHrrdZPZaQh41yCNlfn4khFI3LXdpD5S3+C
SlmbKIXVRVqzHNZ/F0WrLt3AtvZ4OUmg21F2u7yX/ktcY3R9UAeZ80yRfCX2wdi+h3Yk+MFq+NZQ
OQ8FmxCk5XpovxuiYvlWfWpWRP01/L9jtkVUGA8nvjqdpNh+ro7HyTJgOzmR+Dq6kSHBUxct1OkO
2BB7VZZuPEV/4hHGByVeZqyMVhIWxrURVUay+peSzg3KgWeERo0VWVcIrI6VvvEKf6mdAYl8dF9x
gZ4b1vP8q9LSR7uVzGfder8/n99VJVJ+F++rS8BldusZ/G9C0WqO/xX5SsjuFGMnOGy1PFPa+st5
kq/PN+h/cTqtqp3kFIPxjXl9wjc+VuRoKawIhmScef9maKTtgQyyr7DRlKJFElwsahGFXrAQQsZz
1NHcju8lDEcI8yhwMFGDjbDgk13y/mLy959IVWJ7i2UhOs7Y857+x+0iIYs8NuJhSI+X4PxqRbB2
pjWrvI1CMRnGr5KjCdg3rsLODj37tgzx6u+FfUjskYuRlpgSj8Ko6DPe5EDE6JMjjAiJAuWkxdjh
dHiLFChOYGFrx1dAWLDTrOu49gPuCuwu9nRFppEgItndiTIC9nuj6R/G9cdbF7HvZyMCRjDLUHpm
D9j+i4uLSChOHEAyGFYoIpz4y10tI3GCSJEEQwMRT6yNl+ZKaB0DFmmt9FRsFKqUUtX0tNLCewPI
jsU4yCD/L8ow36YYIDpBUOzF6YbL4Sou7P+vAPhKveJfeiU4ibOU9Rb4dD+xV0nxQvcbubE94E5m
FLHX30psQv8ff1mZA68UqY4ioAeVa2lQzHsAtGtCrUT4KOZk4NFawnyKlvp1v9w6Gq5BdDvxWLCE
/n/uzrd7LN9T7cGngePuQw3j1jjMTiJbN0aV8XKwBN2/6f3+F/oZtPzT/3Hjl6DkEZDa3z7ImaUf
a+GsHxY1mC2NAgUtLqm4/x92VZPh5+wXcAa5opiN7Pxv8tg31n+HTLEKZCHTAtDBdPnkC56e/o9P
YxlNP+0fI9bkNvREzC5sC0jbEOh2a8MuKz+3Yh7HJBxG/Ol5PsjLs3Csx0iLRLeQVNEeHbJKxmF2
HUzpzN2g+Rxo+Y92U5GFxQuz1Cr0ZVFbfWsdUpZw5cS4EcRHHKUnmD6MY0yyh5W0Q0x5AFGkBhcx
dGQyUmIhWDJ0nOofZqK08P5iWy7f6+CEJfG2ncoPBmW+DLe/VrRllIh4d5pUloEgN3Py+ygMxD4e
M9NXQ7cwCt1/gsm/vVs8J8vxeu3/ZpcOstUp4qDDayZXxPgSBQqn/yPpzJYUxYIw/ERGKLLILTsI
4r7dGGopuIsLAk8/X/bEbD1d1RYK55zMP/+F3lyKVO56Zn13FL882s6/VkpaqOhJw3Ue8V9wUios
Sm1aRfkClWooZ+oZP9n/n90W5on0CyD4lE2y2kZvWgBj9QsyvIJ42Q2PnJR15xG8fjgYvMMQe/yx
XAWgKo7OzFzeOzmn/45HeiM+O+xJHBFtSagj5yavwuyRZBqqMMrDQO0TCcPVSOxtRhCKPGWyv8jK
FYGn3BL+wjvHOUvDQEdOAC+pE//67skroUuXP8kOCJzELeNx9erd+eL+8C5VPOWBrYtXov679JWT
V4IKaf6dkOhf+HrYZyJYsZKq0Z/4nYvbewQfFboqrtJcYtqxIeebrZhwW+QiXhHOaL3ohIIJLpjU
q29H4wlAArw6rartc/xsrO8EU/0h8fDxy9XT8/w5b3st3/Qv8fY4ec2vW3VSHmuvlRg+ZimDDtVx
126NVORqx7bX0Ty8CyPIylG9PHE+hp2ItPYzJm8wSWOSu1XT+qnuhtHuscB+YWKu8ZjqZ+FmYpB7
1vj5nHI6WDU+FrWtkRad3drayh8OLwRL2832serBCwbWNH3Drx3mj97LLlJIm0EGY9M3DbgppV17
be8dXufKssGXblTenA4uOUsjao3uSLmxQoHQPPhurPvgg0DgHnzcL3LZ+Bd/49ZIqILeFxlGaSvk
pUs4reZ/3A8ut/E7zIaE3UNxVbzaQc0fSv+h9F9wzBcQxSEEWyQ4Ms1FRfGEkRI9g1769p6uOjkh
2GI9k2x7ixtXtYpl4ZDsHvXS8/bnVe7Pe0tro/2cq6SwOLqneEVMKu7fwxltRh1TSlM6q3b82kol
SmEZw0uBZRhCSs4xSTxPAZ6FQPnjr1ZE3xJBq4RNtoAyZUEeqPY8+39Pm1q2a98cbNlpZcUwS4p7
3Jux7cJDDapfBacDLBwPFNZOjDPAQI0MvI1iWDaM6GXNutdA2yrxOcj7NUlNsntdIan+O7kmGvu4
7GbMPCc5FNVvcJ+xEAg6/faPT6BloR0SXMomASrCMhPwEIEZiVFIqmA5CcCNipNST/ZNzrYeAiFM
Z8gzXyL3Ba/iZUxkgcKW3yQm6UPYi0cbfFfe1r2HYh5v8gqxJ+Izse+O1LUUzX+sUFDXetzCFI7a
jGILk1w+hhvN7BPC5Dm5zrJU1FBnl0AZt43UCf947ERwNWrXOLY0y2xgYOiFo2WUT1X/iVgbXzna
4HOk9m/zkp2ebp62LXp4zOk9BNET4nukrfbYvSQwQo5NPgUgrAcQjwFnRkc8QBineI9d+dEY2AAM
yT5FlUOxLJ3WHS+XGhgUYaavkEX6gZXHRb1CFWFkj1uFxzkPZJt/FOeyzOGO9JWg9HuB7pk+poz2
gy/SKxPhBBjoPUdFqvaLVKjFEI1Hsi8eqb5k/kKtI/k67LBs8/QbARnGvMcGpPhK+QdZEuyp5/bG
/3urLcBOQbU2O3bxZvWCMworQz4g1H/jjFwnEUIiroLoRq0Ka447O+8kFTpwKluJGcWgkWpFvN+J
rJxepxs8DPAa6/kZ/CxygAYNwRBQ3fEsE1chzpXoRpDpda0EIA/JdSR4FU/coDucy9AWViHo32dp
TGCZ4Ik0xRUxhhAi5pxzTDYxAYr4NeOJIYwGT24iauhQI+eW66MT5Ci9gK3jwyW6cGQ0+AuyEuIH
twQYlxdjUfAckw3XZl4ii0cAiBvU6Vu/huKEXx/Iv7jaNZ4kXbF+SVxBIUG6F8xf5xcLHVmx2AqW
z0vYdcvDVbU+M6KRVzUBAtHH7hFKSGqCNkS3hwPJRAGxvoDZ1YhMVZuGDov/3OE1eiR3YH8Q1YuM
wTtsRej7YKfwzb/QjCBFSx3LQITBTw0xH30ko/8faluMfgBv6//lhJ24tSCo9Y9BjVD1CuwmmYWl
hKA9Ie8T77VkiPmaYsKJZckOC0KIHjh7Y6Zuur04C8/zuLKg5Y1Flq6s4FJf08dIi08o3H9zffuc
FCggrA7KILDcVc+h4TghJELwATn7Y0c43Q9b2LFJQiaUWy/s9m82+/4Au9RRAxrATMURWRektyo0
Srp7vKohBgqrSv4NosE+3tjFWO6vBPj63wRnHUya0te/AD1oTvELy3ydvvSbLAigsnYEEWeNdV59
8IDg5R7j3lET/48LnovoyLFK4k3Zps2lzeCbxfywHVIyNx+EOJOCGk2x3WLXZB/6OCW+0W34gbDD
U+Qf1+kLCOmNU4rOOUaKJfC+V7FkudxPKL8wljkSRDFOKUgef7KNQQiFCH1bVtEYtubkPsQRYqrt
2NUUu7VX3C4hH3q48Q4VudtDeHCwHvhHoQan+pHUg5cH/YmdG2c2TB37p53QXn+oYiWaPscbfc2P
FwM7eOf+JxavqosdLlEo4BOEMsBDvZUTsYgbC7Mw4onZp9VxHUm8NIFuIXZCS7wLXCzOQn1UrS4L
cwpImff827a772Lo/glbywSCjvWooNvx6dHQkkCHYg3Kr/71yE2kn8gpXilu4UaKEoYOiG5qL7rP
a9hZfqRPwgytPUI82iMNROa+OlzPZ/yJxbxQRsPyjTCSnTUGV3j0gpSLlQlTeKbX13B+hLBttfz3
kGg4ttNsCBVshEqwBsbjzAxvaY/hCKUHWUAZKbcqdHpwymE2od7kUGKjYKdBGw/uVtLKJxSBs+v6
Jz505EsY4a0PY2oEzDks/tT+ZW8e1aXqDXreHehvg6NhM3zt2fRuc5Uf2KIePM0h+l/j4shJ/QvN
qDPvBSVzAjLD6IwBNkBptoywTnQily0Z5+GVXpOFT5a6xCXTYHO46gOgtRtV6N+TjgzTWWEwQSjD
EgUtBcpX8IGAIduvQ+eVR7Q9L79yKSmCbWVXR9EImI42BYZiu5OkQNv1T3bbU0gHFLE3BrvTzQhY
uehZxEsgccR+pEKrgRaYylz3MJPmQz4nLz4SYwmyYP+mD4gLBA3S3JPAwsZ25lINtkZtCXmNcRog
KaFkiFYZV/e5uBY2RjdiDfUEitkDZN+2DQZiU80uZ08Ke3ERwiSPk5RgxaBdS8sfvpjJdEMSpSGy
QTY00vrIov3i6UAuiV3COd0gV8QCdVFwTiGVFrsNFJzODZgSHSOqA/gjCZQOyEnCj7maloLzJm73
ApQxjCcaC/OrHnwQHeHMjQXx8LuQfEJtp8KDfrqSD0sGwtPdfGSfikkmYNmgnBi0Z19ffXjlyUPi
l3varov5SF0SLdDsvpX/np0kxhxFsAYP+jVRDu8x+bt3pLSR6fHjauqQsbLtsolsZVXeJ9M+Mwam
vKFmCwoNGWw9uYGwcBKRjHBNd5Q4JEkQNAg0I75F8Hn730TkfNQFgBMagLTBVI1PD6N2RH1DJOPE
vaDRoOLAs8BldVKYfkffpEiu6Q/l0B0RrsLiNVFo/zpuxUCUGLYKBxME85gOK1jbEa0RftJNlBRM
SnFUYGLM7gN/6dZXxi8lxqWtN5BVZEw5DkctGOK+NpV+nsr231v5R64hwdHqEiUGer5QEMMGjDYY
H+IsgYKwta+36CK9DWmu2FSgOmZzfPv4BKAJ0xHqnNY5CRK3RF8JMIgI1UO6h0MrHo4TnFcc/vAe
j9329pPCOVNBu4ilQX9z4UTQQ4iJwco3xye/jPYmWx4S509AcN/Fbxg75FFxwO+lHkhk0210k8ON
qggR0vCelv3N0AgqiZP4Jee0O35D4s5c9gi8XhHBv7FVoyLl4SGX4hQdzs6u61GgzyVmXvTut+PZ
Dlz2HTaZ21G4Bjms63yqo6QxZZVQc3otrJCzwR8uaChqJNEXzyaMaDggUlUcAC5uS7xl4APHv5mB
mYlyRB4lwuOgSMqgGRuJzoItQftP9ll4x9/tkzWAbBZnuCboLCR2psHLGD9T9YhPWg97sAsFTZeH
hF9HF3R5JRkUl0O6ZAxJzghNBpFZ7rVH9tV9UVmpmK9eKLs5VzWPwJrQY0zuY00SVEEPyAVytwRt
EvSSocDXGK3yuSBNFNr6KUAoH3YWLTjXduG/MOREbd5yp+JO04asfpnxE7R0V1k7njksqKWJwrkV
yw3g5qMwwFGn+/wHJzsM7hZ3LrvkYBarrOsSRY5gSgyTUg4f9knVm+Ah0ZsRCYswglPSYhRSsUlt
1jyiSIPEPUNs2jej981pY4zmovtORcDBRsZHQYATf5Cmlnd3G2lBNygOqDIAutjXf9EIYhZDHRCk
WE06eKYJf9Sc/OxJz0OlDldOnGNeQLniq3NooHqyO6m+aWESQEaJ7F/DfWnToTqI+RzKo8EmRgSH
qHx/YrvxwynPET5b1EKFg7evfbUOLfj0eM7aB1wJLYkRP9mqtb/YY52KgUN3wCMesI0nho2w/WX9
vFO42dfT27CxL3EzyPxbkiUxRLYljsTzjq+j5lx8vQu24C0fXv3LbY63KS03epLf0BgYA8o4yS9B
xt0atLEWwlsOI4GWpA15WgBm5mYJADzJliHlIME0KM0LxPhUGowow13mi/xy9563rENnbIxT8Gyf
2UHE+w15gPsgGuS3NGzBLdsYKz+rahyVWVjHrsZmAqayvuLU0GWTgmD/Hn3iZsmzsOMfJint1c2/
Mn94DPgNE8lCgwnbP7eEQDk0MUXj7slr1w/KzaqHj1c3YLuc7w5kHEyxqXTFcvvht7HEORTEVrKm
kEtyjZLACF+Xp0dqpkVJmEzGxZxIEu4OsA2AYIu6QFsoh+8YxQpJGL1u1ME+Nn7TTb3nNWLRIzvU
FM865x0g4WuRmmRybAOfQ6qHykDQegz4zlAHCxWmc/9KH8iOpCS8B3yw/LPx8xVWlwsig0Qd4dBI
2ZcEXQNpvZ4BVEi2NBMI3CXYxQXgZ+y4ZUcPzHTXCc58P+kfuPHA44ZWKHSLjV9LTcx4JuPRmkrD
uUuvsPQoiGHqPZBjsMT4UsrgZI20vbDXyW63kcFKH7KQi8P/bUBWCZuqV/hnvFFvaG0v7EKHMXOp
aWUdDizulNcPx5jWU7JAPhTUtssIREZTc7pPGuQ/IHTcOuipUrTJaFZodCnrW9YOLSp+Izzv8pQP
uUqqdK4IUMWaTpFRYEF5YdzzsKdTFKGiqsFhIOhwrIvX4HrHRKtFHe+Px+PSGsrjl+Nrae/3+zo1
OQR78TC2ZMwhOwKFQON462mIp7DxsrMYt2ZCotnHcb6neGbQwmfuq+HGefbbkxITHpNDmLeH9OQV
5Dgy2c+AVfLsf5ghoSMB3Jrq0/ORgBzMFAj4ljPCZLJpdddvLD9ybw178Mhr4HS/OB1MwhGZhrOl
EubAjRgg0uBEZvAFjYAstg80GFq8E649MqYx4etzqDXIqGEYgd6wl+G3YvABnKz1NRSfid/JXoLI
84GdL9xVw13F48oKdxgJ4Q+q4ElIJUWJxOQKr1dcrJCS2bdZyyV58qgNyC5jMcpdaPwsKftotqJm
8Fg+3XaIfwOwJiORgTHWw9aAoxFxRKSQVX2gLMKH2bTVU/LukcHjnSin7u6ZmDFAuI3VzXzxEuRs
I8whd+mS6ZPecx2SUkMJcZeMQlLZ8QX4QkYGWsS9cvuY984hAn7iOtpC8O9X0Gk0l3PxVQJvIorE
HL7cJOLnUuPrE2o4PhIvzktxo47Ypz5bUQWu0qno0LzOZV3RnO11hC52CSmFfYWXqr2Sb6y9D2Z0
EiwRsVTb1JqP1Mj4WXZ3j+fqEc+Zmzm5/Zz2Y3A3t0Ad5EYgzS9+6HnsS5Zs7n/fJny9wroJs+25
9rrP5EfMBNpvvDRPMQgTt1KEN0hSbmBuHxPdJs4dfb6CxS7F7+ue3u8pX8wNRmCFozKAyWeYMlMF
6+o/bWpyGmAlLGoCAPqItuOejQ3Dp0XpMVsc9daAGWgyasOuSCh+ufyNzEWv3A56ucrYZjf/2Usx
Ab+aCeqS+xLfRa2XqGq/LPvdzqI0/DeuIe9TqFCCkSMGOHR3Ok/L+CGCGf50p02trjuGYnPw3k7T
4h5stj0TOEbDKKPsl6s7pR8QH6OhFyUz+hT/hlMa9eM5Ud9Ufg+Xl1PGBYjkohvedm887/BcUQZm
CTm94ojhgGp7FQwnMeuF2sQrdsBEFJnX6LR1OMxRe/PYAbpdSBfs2D+HcPjtfdtxuwRPWXXI5Nuf
KSC396g6XCbI9Wb3ZLNAb5O+kpvT6yNmXt96FsQUiBSwOSSRV2SIwkeeYe4NZghXFUAPrvzl6VKQ
o54XjtYbzEzdUQhTXdPUUFtwf3sb9409DnQ18EKnc2wlHVA40xFtLbMPNk+MH7D5womL6QAXx+5F
TlZQEumFGZx/BEUa6Qbq4FZf0mgvtMD67AuNCFoRXoyc/XG/8niWOT4iOqVAjc/uA1/JBMFZeoNy
xoxplwnVdcIHNtZsleZVFdu0b6iakuZKb2EyfSHIeHdNIJ8U2E7y+0DS01dUzmFx0FvSGCJxUoRe
sdajKrxISUdFCdJH/Embp8f5PRwQZ4414b7h1wkfZSgzoMVF+TfUEOLhpmcNvs4p7E3a7E1hxvHE
uOIeMfBY3qbooxgWCbdFwm7zoBTg/SPsObhvldcLiiF8ndV7cWaWT18L4qbPIMrN4YFGM7paEO22
pTg3Wh/mZXesPQjyAgJGYua2Fw8Q5XxSTJ6ZfWk7z/XF4bZPPmS7Aj8ZUfV1CnXb4OpIqh7ej7ll
wPhn4vxlA2fi8BncwvP2HW+W+OiMsh+pGJY5v89r2MsRcPj4Nv3MVfxOPu6ZQ3K6yRuLQcs7dwoI
B+SYkKbRv9i9FR5gfjY9Da9jlNtBD4N0BaOXT/B2toLInmcX0OPL8E1BMj8PGEpouc0HxnQmbD1d
Jh3mAClujeTzFJdRN8EpKN+1DvmxNTOSXsz/3hf3vi5BtX4+OI8bUsCAgEvrgWgeI4eC+a5zHjPW
KMIrBnhoNUu7mefjIt6wAVAXDs8BbipBM9tg7AGlClCUGOdspXjP+XnL6OfuKpbpN8c2sGeOpKUV
Tp44XDdJd/sZqQF3Oh9xh74LA1s7QEw92SR/Sl/8KDcHBvY8eEdQyH02p711fv0V/sss1i5gAjxl
q8sy4lcwdKDy1Lk9q9w/CJ9ipt/yInksnEeI+sI+UpB5vQkALBK0cEI7yTXcUkCPzatfVT6CXO8L
G/W3y5N6lx+g9dGoYqMwhNLNIv71HwvGyC9KTOESC+OMx2ilgmQ4AIvgFHD49MG9dFlADPbpJDLv
Aj7MvADPDE6KXyQQDTNyRJjs4HRys8+y5yKeZOk67yEN3GiQYXwy4f6BOV+GEiLLPV7kfpuIP5po
aKps0gjYhjASc+JHJHMa0DijxGeDnWSD9T2tIbYwqWVs+1kBfXnUYv+oXyr+d8cOyBfTDTjdAhU3
qyZtecj/9YQDB/DrPieCwr3OvzgmFhQIVA5DtjISym+e6nWPLHVcCYbfWPdmCoQKQCw9yCOxnM3j
Zoj+kqkRcuotxT7Skx9tvA6ew6zTNaPT9LWtY+0fb07lYWizCWUe+nl4g4yJjwyKazrCqUw75idn
1UUGSyFkjriS73v5+9qnsM2xDHW3sDvzmWAW5eoHZzX8wdtEjjNCzootRRcEiZgWIIqG9FaOc8Ra
TwJHSbUh3ubRZlRb+cgdgfHQ6zhiW8tDTeP1p/iABpXsLEIx/+N/yEOKoN6DUyJjfe3N2JgKmgZ1
VnUzNJtdZrzGHGCwHPN+Fk0iOTECjnf2LZSDDaXzCKt96AmMTFKc/jPd0sTfX4PCVsefwTfszghQ
StEhMFN5icb2qCxgVmaAe7lUG+oP3BjHn6f43XDWBL3gPt70v5MvqEH6RxG/FDAGX7poLUQahI0k
CZzxEcK8nFBzRrsGcY8So5ZrTIHUOfh2TBzf2wFOUrl1uHjsy0dK2dMyLUzNTawtCLEhTP5rLAGN
MR76YcmEkfdDcvhef9RmRvCeFQfB6hdvHNc0PBlEGWvpf1ncjDLfIJgm1GhO0F0P2WnIPEG2/Zly
ObjjwEAmtDmmKaZHaghEIbGy2vEKv1U1IufSx82KApgAFiCd54cC+eLnzhRQAUNO2unZJdH/JAAY
z0Z6wvOOPu8BSNzHOsvREvzihqeR2e8dPiHS/y21Gvk3DvaNtwif07WGMx7gP6UsLpY2UYr0SQAH
ElZHAo6BK/6DUfeogBD2mGUggyk2+yQAYuaNDvmPdEn+WDl9ToECiBCVJBBBm9YUhkyzdO7t1tyL
7+9jjZHT6keCN7IgHwNYUlPFPx/7NKAnBevAnBHynJGpSqrMN2n6WOoiA2Bw+2/i+RF08i4mGz0Q
S/2AEej8iTk9BcgN+KJBkQbh4gWB4/ovBdlkU9wjV6cZPWHTtz/PVSArYwzjvt9mXPuRrAUehI1/
XV3ZxObf0Wsq6IvhPca3wRQ0ZphFXYTFTIZXWHLo1rc7uq4IBRmi0waqzTRiJvhuu0JUTxQGeJxL
vYjFlkuVxFhUVNd4QZGEKtKRLuAzzVkXi16Z+f3cfKUcs+C5eien0SXBzCASuh3kMhergUvF53np
P4ftOb5P9LVU1ya8OqwErr1QobyCPYydNGKzB1p1PMnYg3N6rFQPzHnNmhH5HlAoXJj2086OyoAN
87TrDim65twXinAK/Xyqwb54QsSC/4/6l+qoaVkaeo6ZhC+gQYb/n7T+qHUqtgUGnjBXeWIp6hBD
EB/1Jlc0eb+gVP7VtErUcbKi6Bo8iPkwSD6zNqeC+E7B1oXxSkoDsUnpi5CqC2ai2byL56r0FfGd
WlxBm86ig77j7Ap/zak2FHLfDqRtiD0wyCkfMdQRLPmYxrHFUu8DRG3WkHKZaGFCrc8aHCh4ej67
ilgFYIGxzAGk1oTaiyPJ+h2pFNMLSEMxDTFCTYhR0Ha7wxaXjAsbJEOCBWgRLy5EQXEM5zzD0pzm
MkMoUyw2dJr0/h37DAGt3xp+ia/+hcrCzoZmJFOF58X9HJqCh/F5eCWg8ypcqFPjmIZ7Ty53zj5S
XlAqYUDVh+VNKXy60Yaw29POoPTbfsIyBXiYaAYpOeChxehE1NlTzAS6hMmVq3rUQQKS24j7WYYs
uA/aOI64B6atNDK4pMJ4QlY8+kGchUrysuDtlibdL/M+3Ne4QdWy6s14tnNb231SaGE8SdTc4fuI
7bSkn7z+BGNs2TTJwAkkWeE2VAXmeP/1DLc91OM6rYc/rxNt0gWjtxOuRZhk9MG1ros7DYlfLdj5
skRTQiT5oRYtcHukwz+TyLvml0Xp3s59zE0Yn9G+Y1xglZzlCwWQavDa6cRorTA1pGy7kobHBPWt
WrfkuZDfw5oEicZCCRlO4lbcf+3eMKN33fFCXeKNsofEszc5rIcKXDpIqAGAQ3ze5YWPKwsThhKf
zgnuzlDsYGsOO377L6c43p18fD2tLy262HaQb4ttij5UhxhN9IvoAeJar3J2KCxRR2AWe5ZqWvgF
RTSuH7ULwCMYHPs8RuNVoA8vPlAQvAqUm2mnZ/3G6lacQXIin188nXhYYQ+JxXdAjW23li0KLVLk
4s0MPHbQEcYF6uXRo2YN3J169mNSwfxFWtQuNAiA5H6+b8KKIOC4+iMW4iWxDSv8QHw5JAS56jLB
+bHw38P8ExTRZ4JfowLjbVTurgyYVOu5uHYkYZnkBe8GgiF/VHc6/gl3HH2ow96JH/sSXAxL3oGC
13ORfNJLwMTbJQ5kIKG7RIi/Rw/7lChhM1AIvt43u8vh7DEzJR0WeCZQV+b4A/hXZpaJP7LP3aOu
52n1ub2ATjusWdan9buyGPkAinVIbgLyuXAKEh5XTuWoBbpd/fAW/9M8wDcQgrHRB88Yw9hOX0u+
k47dSLGUHlz6zEOx3h2BfEC4ZiiF6Iyd4jSnl36xTfAX1JcWznd4tbCuuCc51h/QVLB/fchRjml9
yDQLO5Wzt/u5Uv7gI06YGM7/wmQx0+8xm1Nh4VWCxOi1vxyFZcydAq6P+HaJ9AP/RKrZG34WrYFy
BkZi+LBUGMRO3kkH4aacTM+0t4UohJ6Ac69HVRvdnevkmTJlIH+L4bLRr+G718dNpM5A0GNzSSBx
gsPf+Jl2xP5V5Hb/JlN5ysN84kwNWHucRWwRGJcdG0cLeCtME4IyznCXuUTGvyMf8V0iZbE6MvcX
JoLfmfxErY1PTXaQlusLtrDSh6dkE/IhckphEA0yrmr2q8+7Dn4+ITzMdrjl8Rt+193l+q0OO7Zf
uvrku9etciukMwao2y+kunKcB7W36swxbJt+oXMjHjl+GFwAAIBx/GE4Ww9Z36z1hIdK65EA/M9a
mhx67FxH10kZGGOxBbriingQI16hnzXYel+SH2vtMsvW1ENAjhQ51pcLf+7UH6HvnK/cyS7onnDe
cwYmQOXESULWfmMEr9os3YagZ7Y8xmMFL4aLG3MRhRD6564damhhdK6L+D5czR18n1b34L54LGvv
ZJeLK9QLYFyYGPWwXIhjbwVUbf9m13ZMbEfzivLlgy2v67eYuJH/S2w9aCb+U7hqsgevYF/c/8Af
GePhTv/bdmhkN9SR3vXva/KlApDxjy9Cvfjxxxsca9nEA/5NIi1+OtePy28Slkuwr4Y9CTaoc4xC
Xx+XdOLXtBgUPfypByXWudCeGDYPNWJ5EUudZG5LEvL77pL3iz8o9Ivvtnsa95Toqbnm169eI7P2
YGOojz7nxZWhd4P9jNPZpPWjz++XWA28Ek3HaNDo5+2B8bWr3K2PwJC3rZniHcN5jrROrAM2qFVz
7Dt66y+cALhDdAN92i46jeKoQLtyLmRFcts8TkBECTlz9dMAiLIRk9Wv34Vup/VvOAK/AjYvY9xt
6Nx53olu62CTnZHqNBAAHuB0zFCFhXxdMbc6FLNy92IMgqOKpccGYw7bGHTX5uzn6aS6A+4q7MYj
FbuYVDtHxsx0TZnaCLHkOn+Tws6EEcf+JW5f3xVf4OC6YiDN/lLhe+Q8nrGGuho4hB+WrVlF+p0m
omO3ITtWtobMBbHT7M1XnGfXIlxdl9A/h/tCVrbejQj11Sj8AKLsr279WEs40NI8vJxOK+FOZDxn
udvqxgRAc6f0n/OBUAry+olMHgzyoSHQvJrBdZN+n0MqKrPjaJtow2pk+TGYUl0NUuSVLNuQWR35
Ag/oVYzKNpFJqyNhVUrt0i2Sy5ujjsrdb8+mdqCu4nsJ62NHgzRztZslgDnhOPLSCrsGF0LaE2Au
NFnyUm8uuKxK1/d2W3R9aGwv+Isz4iZxgiKEZ+F0c7g84Hnch5jk8N34CtK6d3wqGmK7AGkzDJh4
jQ32hSkOdt8IuBccmbKXCzUnDe4g5wjTn18TdMl1wWcPqJ9FnzvfIz6mZDy93MsRiG0DzasTkSr1
eQVUllj/KYaNbWsbtZLWvxOpjkgX4v+cvCkFuhSxbqf1b4M9IVCk82ZyBcFFsRHJFsc64nf5KVwr
wApRclOKX6TIS3rt95FAKhBZw4KF3kw2Ce/TkAvB9XDzcDHnmFB+Kwl171PwRPfcHeSk6dbOTTQQ
2ofp1u2SUKLWHRfCeEez392g+7O6H9xurUfH1rTh7TLN86DNbJvy4VBcp0V3puygOmfIZ5Or254C
akzb+0uow8vI7U5UQWvbPqblXFGExgw8Ziqrcp5pLkhCPgbGuo+NeWf+GlRv6zN4RueRechWQLjB
Blo9aU0MYFG8BpizMSB5ekyGqIhBsk7oGvnvGDWmh8oxfMcd9+Fco/NaxrnwF7ECOifH2Vm0BmY8
t2d3IDt47rMH+SS4XHx45YfLaFfQFkUwh97gisF5VO+ezH3Bv6A5XqyVstTsHorKbPKEEwUU3sF4
pxXAmQnF9xEIFgU3/Gj8tLAOfQaZz87LC0KTUo49jNmu6AFTA+XLieQjcHPUJ8PnviVxD6j1gUgh
rV6XFMpAZfCeZmYCcRARjqhjL9ZkYwUlFRpbGA2Ix/poH5csYdxlZ6rXSQpP/uc3URdtUG80c1Mw
GNQdPBPodhyUZ4hakTELmmoJnTRjVvRY0DhFvTXz7n8ki4azX4FqBnLAVHz0jdr+ab5Z87NAEX8j
ACrKUboo6aDwAs3GtfuwJhUAmupTypM3heEc9rHQ9ogCm1ToJrgWTBbFjfg2zXknmMqMB1r0sv4w
OIo22woN69xIeVMm1F51JCt2/5ZYhDmCcQ4akDgi2UHcP94zfrFu4FTy4NMZEGkGCZIr5xCGgYNf
W+NXROISyU68Ss8xmGg+4DNkUQvLd6se4ifI0sBCbtfhjbZSYulzm5Q4JkvdNJeulmyPcTO8bgKA
rS1p3ulrL8mHwO+nibGiKS1XmM5wkDN8YQPhB0cfsVyAtgZssiQ4lJCQ3mizJmWchwdjXNhLzDUw
HhKK2nHjYnAHp3eC5IchkPW3uvHGk7ejIEKlZgNRbPWPenBxWit9wL9H0OKSzw8fDB5vGCdY5PYB
xodYntvZBFo5mB7533KWjSV/kQ+PXRKssLeEus1EAGYi3NVWWkRavzN9jJvpzy/AuoCTwyamUSN/
jh7BM/fdry/7MUsRmPHYgGAVN8ucKnA87gEZig0m9y3ZEBrMuPq0oUwjCBeC49LxDKy9DQAB9/uM
Nh33q/lAAB0VQfN3x+ZR37F46LkkJyp9JgpPHDW4Qffw8ghLGJ0vv1Q8XQ1VJqEnD1CfHv+VB1/F
BdEvLnaGmetsAzxDoFEval1cffFan5YFpOlJQXoQQUrkBh0enIgbb4PcEkjnjlOz3cFi8uZ9/zpX
vz01M9ucb/p5YPpF3PVv5Au4DTAxTYZmdf0S2/cT0gxnM3nz2M0yasfn/O19M7degnB2aVBJmyns
GmhbYfahQuXIBwJhFw55Co+QAO6NdR7r3uPGAEsDVZtSoAC0RriWj6vBx3/OeHug5MSB2XXM3etD
VsEHAhBjxjliSbWq4frQEuelCW/L7sxYXeyWo46/CXTAMqDW433+M1EqVG7lt3xGnRx4NIYgfP8q
4tOMGt8YM02dqigibgca2XtwiVsJ8O0tViC0vKh/yFRYadFzjhw7hLiy28SfqE5vy+6Ariz8RK2t
OF3SFv1gT+608T3Q6XZXkLH7sOTuQb0vnJO/ULyK4XzXNxOE1f6fcKr5sJ3KjcS0WFwNRCo7n/Qm
pZ1NtaglnPZIEOM5Dwmsf8L7ku6hTF627jGheY6ZKPW5wTMmgQgWHna9QFkjAkRMKKysZ0F/4Ipm
GxeOJcpjEfAd8/6X59Gn3cGDHyi5fYe6X3LTq+Q8Kv06NA+Mpw5KzzMZu/fbo8eiGf5GOE3APOUT
ZNicAvS3vRlx5ECFvXUz/McUFQ+sAqZEDdCFRE4GtO0BIzZ4+D0A8/sBtRHRHODe4GIMByBaokFk
HeKKgqeEE2H+N8PmDh0c2b/o+5G1uzB+OWt+AdgL6dCBecwPAHORiCFl2oWzAFYwyBeVpBmKFS0J
4QjdUYfrY0j0whTiScmR8m/4/3qkJrgWpqdFPRq11ubovr1NjciMjPmFpEwuBOcJj0xUoJUhOWvj
5xIt28k7YRZF8rM+ZkrGowrRno4NumQVQKXi2KbRPPXxV+IgIHQFKj6Dzo/H0Cc+EwYlygIG2Jik
dlQXYwt2KcCHcsJOqHWoUcADNTNSoKGR3UiFxY5ymzfpc8strxFDvPb4QtsQ/6Z4u847jArEokzs
RorJPdKhROposT585MihJjDtgr/rzHBehNOBs7X9v6vUKCJM/Y3auyqzJ8CQHBNE6cpdPEeKVdkM
mVrMCWXgUCKGg1GFiRxjGdrqWF82SPachwfhcczuxCSvW6PSwV4hOYenYwYrnRGXnJnfHn8CV27D
hs+P0SU0zlnLU5LPnp1gC0mW/LUDaVokYGOaSWWqQRaUcuXLKc1IQyiVIqLFq0NcgIbX5enIJ/yj
MNq/ll+Xspfer7Ye23zKrSiRP8hfbLb6TBnfFp+VXPoE2AxuAd/QW//TtqCfYST3o35QGJMi5gWo
7vmnMcisTHuA0SwtKsJ3eHMKWAH4GxJfsDeDbKCOKH2540A8f8DJRFzCoy38itTXByKykz08hLSt
IMDj7tWjy3pO9eMOA1ouY6CG8A3haaS7ZTdkag1G/05efyr8zALSjTa+JSxpJ/cgEZrj+z9v4IoO
9osnyn3fHp85bJkbMvUGbKcBw4/jnFBOmdPf4oSmtItdYTfl+wH67inoP/goVT8EVsnBafobB1Jd
JLWV7hsw9CoYlmKJfoMndVnDoASzpaLFkBBCVgMX8/YTEIy49DzEIW6I/he+P+2bubuMitkZp+3F
maAUmJBC7v+OMR3FIxm8A2koxCxIgvNTikiYRSl2AZ2UNvHz4wtt20CPa65YWd3w5BEX3PrD0MT5
g37wxr5qwcAv89rWqJO22AffiFqziTZshc+DQdMWt5bnj/0lxRZmEMwH7B4GlwWAPnVJNiCDoOFw
RiqxVFEUYYAjVHhOckJUCzaL5oqahScHjPrnUgH1jiS4j4h0Tq+kb10ZDGCiOAE6OEKnG/FpszMx
ClH9bAC9ISc9kMAQ6Gv3EHwRV7JyeY6f6KFgV003fsVmgNgdFSs2Znxxr5A8lkFZI6CmWnwCy5ip
EKm+AHrRxW8dumMsj3EBpjXaUsrh8wYNmkQXpCjcN1xxHnOCyoEIrkMiy4LCxwYxUGA6s725uCoH
/9F0X8uJJFsUQL+ICLx5xRTeI0TrhUAGj/D26+9KTdyZnu4eCUGZrJPHbHMdTOfsljYlQq7ojkEe
lMrCqcUtsb6opWdpXSHwWYjOwB8IElePAHDtHQeJVn52Z62MwoUfFJssasH3L9OK4+5TGGRrDnJC
CzKIomcHQcYwBuockB4qKJz+Y/MhiT7KhhMktBtrI6RwYPgO1c/Fx7GY0toq7d+YsvsZMga6C41L
bRo9BEiXqr3pPKw+0riwtCpLStiZFnnqIFDtGtBlrk57saE79eTLKaBhtlcuzI8+gtAoJ0zU1rYt
J7p9YCIOVHKvnkJr83kDDOvGPzJDETh5orsuMPAzWQ30SR4trdZdP+Vjjv11vMz2sXF4i7/bHY0B
5PfM5gzP1rbIh3CDEo97dlYmtwnEqgqoE31mPxy7FnJ/6QRFdlQOxxhEzw39Qftq7HoZFQTquGDO
7auV1Z4KPWO4qFHApmoZ6V6pGEISvjp7OnNMymOEtjfwsHCx7lBwgQgm04YpRXwifjMgywaO0+B6
HdDysqrmviHhquWiTDNAF9flPdx1vl6IDNZ4aa5l5eDw/Q3o9bJCqA4HKtcV4BoyTo7Hv1/rajo8
aaFOZMCFpZLtoHZj8j4R90+xYp9LbRm8gHwL+Gail+oaU43owMc/XIEn/MGDlrULNiyQNI1sfYQl
n9T4C8SCg+B8YC+kP/KiPpu1LXte3ETSCp5ZIrtwN4xW6V7O3+F3zRyVZEdbEJ580H1jylHJt83j
MiOgAPOtfwgbhYaJ8UMKQGzEcGjo7iroWTYQlFgNaLmp01HCyqlhvoK0kuwQZiU6jrsTaUQ3bu88
t1umbVQEsP6SLVLIQf9GXlfCkZyYfYpg8ZIBGwG+swfdeZ4mjBBoCsyfpl0H3OawotKsJrP9VPcU
ncnnLf7I+br8iUDaB44482d+No3lqgzZIYkydXO7JklbeGlszD3Yx/D3K+jN5VrpbPkxgbMD2ZkL
2IlCiF5XoMCvLWH4RTP3nvaoL7gGJ5oskETm3xFrI3oUt14mSoWutCHvtpJoLioqNAIOyJk/1jFw
0rkJNEXWbP12V7JyP8Uwj79v37Rumw/KU8/a6W2rxocLmdvgwx35bZFUUU0SfqwH+fIAmSe2UQGy
0wPzGBtwCQDY1EG9ghhXPcGlNfOuT1Z4D9d8kB4EYAij7N6jfsahGXImG6wQ6NDbkKyQxFqq++HS
YUW7N4wM9oSZ6DFSDnUf5W4e8PXXQGvTkf8EXfTSaXhsPzydXKjE3F2au3JWkrWNYpVV9ffPZgSy
6lX8jPty41xiDvCRqNmfLrUU+PCnAbZ96/H1uev/JEdspTrxHjOA+FhoqaSrcacvllbULpWMKaFR
TrJCezkBdZ/r/DaDTcCh8vBExksyiUcUBOPtj42FGD6NCp48ds9tIFFI6mmU6efM/Z/0mh4NuXtl
039pcC5IzydhhjU5m7Z3tgif60+C8s10L21WrT3+SlSy6uVKG0QisCPaicl+oIeqVW//Lhc8Z7W4
GHopxiXS7YuiGsZ/VUl+L5+2qXISOtiMRG9v8sBPinJMEUeZSkoj3Id464v5mvECMl3tZJbzQvOW
olTyw3Xn0siH6i2nK6zF14DpAhd8s2vqgnTO5UV7qx9aPn69+qedmu80z1ULUmXLuP/sTmvxnu87
w71XLuSskCfc4/tn5Qyl8vYmal1q6XCA+1a2qwaL13O5UuwnU4l3g4NddugI6xAX9z+PvdOylPQ4
fMWHfOq240U9PpwO45qgLLG6W1j9zkYj01XO9NfIklj1FLEF6dHy+J4yAjbaPJa9mysEsvHspYe7
VqGvFGQFP4m9LVKl3KGkf4ZrD36TNJsWeRhP1TLjZHn1LfUD+eWgZUksI3hm1IJWvBuQG9DA0fXr
3it8ZLvHZNGvxXdWdzo6uRg3kt+lHPYszNFlnv5aVdOaFgrWjH5s6QI7BeVSWEb3dDke09Tl39I8
3Mdr1ss2rtOhkQ63797O72fTm/FJ5ZmMUuwGFiArqPabaubxHdv2r8B6dr10/ZpvHZIVedglGLet
db8tLfYUDRSceztZyc51fJq56b/gdXCuXsESkxHfgcWjXoCoMj/XV3oUr4tS7qxlXbobzz6KzzDf
HJ2G10O0NDRrFz4fdcMMDatjSTuFxLHA2cp1cfcM4NCjv9a9++z3wG+3EI0OXVNTdXJTuRbdAL4F
6daucf15fFrF/UA04KpY9ty2T810scdiQc/dvG473L1dmonOop0un6NTJV3/ra3qV605Y93i++09
Vmk9IIyOva12yD5CMO+R38aeihKV6Rdc3x1Cz1ECqw8v23LuLfaWHgUpgryUmqcV0l1pZayyl2H9
FgtanedSZhBG25uW6Sn3BA/kuwwdsP68VqwXOr8JIYE3RRblyox72U2prIe/w61sCweyEh8n55K2
fGMDsn4Zihj4xGxnb58FqPDb+8mfecVnedXe/dzcGu20FxS5noP0IxhT/RrIT8txHhyG4c9u5mwR
e6jPEf89g9gb5eFvXBI6Gm1j+SdptfqdcomUrF5gRdF5dhMDam82g6fG26PhEW49Jxlhx2rpQP9H
AE2lRRVmt57tLurL+e5eZKGrDAZfXz51aGTqn8YniU6Ol0qqsxEsRIx8pqSDcVVV3h0/N+ErOAWu
AbhY7R5ARCysMwYYlf2j9NxUE+8JoIBL8fy3luLLRmpavl85CSK/lk+b0vlRWt+j5L1ygEWRFfYt
ute9tx1aczHo1UNkxHJ+1Ff8JxGtHvX4z4kwIFOOVWP/UnrWHydmVlYniYiTTlb3dO8kH/yImmdN
tv0x8j8nVP8H3+ViLK/pVIy5S1QtiNqpbIbZFWO64upRWfDz/Lncq4X3U7K0f/3LTOur3/HpWtw9
Qe2KK6sbApjcXW/zLE+Rnsxas6jXpbjuwqK0/Y2eH6ny7Xt/KPmozBQot7KEwMMys7kuor2YvChd
ls0jIaXYp++eSVadOtNVKZEseX3sUjnpUjEbnKUu9czu7QQJwTYEDQuBZsQTeQ3tfWsAph1tLZif
8UrqXD58L1iHBVOOGJ0yagnmEjCuN4JW+1MvTxeDqmI8ugaACIbc3iykJ3Kg1O0skCr/w/w45Wg7
z7FONdAD26ZVZX2trHJFh2p0ueWetqpszOO+97saH8XXhQFXc58v+9rh+0nt3WhRq8PoeGOd1C5i
rbZU76ALNCr8ltcGAtrdoq80+N8JEjRTSiVrl2V3q4+WbXms9swyn/V7z1ZQ+DBAXkBsX4vJyQEj
YZ55FjfAmulWams/q02XlVuyejCD1lo1uStUM+S6YPxWpSdUMDloyVu6EpRW1Ea809y5YryrMZys
xwSenWR69/binEme5FzKAZDvS/E0REhqYMUb+nbFwUOBuUT58ZkgTfgZbET7DwkCX03esWiAD9Z5
RiwiQeOQKEkNSHfciye0c2gXrUCp7LZ9bxvy/+yxzXRI2j+3Uq56mJ1Hi2/bix0039UuTFUT68a0
lmsfApMKcyQ+THxkF4Aa4UkepOthZ0YB/rRrxf/lOgVaSvUsAOCerJxydbb8PH6Zt78E9XamA9RT
tV1sm8me5mWi87KsR6sq3+wPmZVSP97NOhjtVxA30ob52jNZTJszm4j2jEKfK70cCPQb/5LKvnfo
3DjX9WLVZU1XbnLelda1bcfER5d92zB2uppVxutOxi8NoLtadQ7GmjN1KW6kHF/rE/ek7Wd8yLDn
HOVDGBTHgODq+/r71DsNU+xUaivD/ZVYVejD0FZiP6scD9oT46ZjeTm+Q+pc0RTN9Y1DSPuUrwOt
W2pesqPPbDoEIhuIdMnWGLYrKkMRTP6lm1aHALRXD1Rxv0/ddXfVP3487G8/TP8y74VDebqprBoo
Y2Ux4iorQObp6Yy3Nv4+z+pxTCV43/m3s4etoqOULtHioBWQm0zBtObQp+AmXEJtlW3PwWV05DLD
Ub05xWwkqKEONGfj4QrH1F4NJcLZHNQZkTUM8GRl1cQ5uY/NgbNzxjlRnMlnvniYRjk9Qdj7ABik
KFBcnusrnvVYq4tSOqZRUKKOkW5mHsAUzV83L1VeTa7D6WfG+nxUcptyPF/M7EucPPOf1EbhFNdA
bpvhugGodn4/gksFRdbMv1emFDt8EJKzqfzaKerPLQfYbsAmmcbq1I7T4yn8CaLZFxBI6dX4PYVs
8uDpGx8q54gbcSldLrSPLTlYopEevoDL7Gjq1VOLb3v1+Hb/MH6/lE0ny6f5Yex53XaWHW+yJaf0
qrKCrccGEHG2isxnHMBOvRQaBfmYNheQW2Gog1Ul2JnNlYysbvKpQntjNA3uCMgZKYxMt6er+upe
juWq12lFP5AxaeHrJeR19jN4OoPbULSxd3QQSoxqDIn+3D0NDBZeVIlaTFWipDEkdGooHxPl2Klh
aDDPByp45OjWSNab6rF66R7+Ced+FW5V0/5cskg8IzOZkqOBP4Fvb0A8rIND3TgBwH6mZtY3y77q
DpyK5mO3dGg7LrfRQobwrMA45mVtpQVerNHjonJVST/bq/fsKfg8rNPl9T5KPuldnxZ0x8x8zuit
wI0jmmXP0Bg9iztgF/ni9k3Zvfw5grt8/rbd73I2Vt7ntYgJg+XKKQERdv1ZYYI6PZQM36ELlbnI
5xK1dcWbbDegoZ3doYz4k0R6lmrBHMVKKSZR7k4yWhxNcnFZjvvayuMTFrOJdkBBMl28l27kfgys
ps074hyGw6n0+qeznMNFV8S8v4ZrotWpr/NcPYv3pQN8Zk2Qjn6/Ut94Bdw0Acd2pL6hFYBC8uW1
prgu4I1VcXQmtwEihql0Kx0KtfSLbRNfvkomN9jtamvA/yTD+SJHKlC9WRxWZD1YbOvmc+EePcoP
1R4SNvq0KR+1PIpXs5e8js3atrdpgqml34gjkHpctVf3wWl02r5tBsEvWAA1wped7iJv5ZPit8H5
UT4m6ltiurfiSUl5q6ZwC6B+llU7rIN78YM8l5/pfwtQnzOqmK2RC2B5vW1tfsuwb/sB4M7hUsvh
PCk3zhE6ILTIdYYNaH9NnOvrb1s5j/jNEqSh8kj09jq4rSMZkDQBBc9H3EOHFrkn0j9XNPjEkRiy
/HZMjBoQ8gbOzFxZU1fvM9oB9u0722+jylYGelt9XEubG5gUNhCIE0R6Crrug622Hah4du5nQ53p
pM+dlJZUYRJePJ2/WiyMPTllupoGxBSzeEyQXuD3DOyz/T524sBr4XM9xoq+YqhVCRiVD96ZJRjf
0osutsx75zq7lLtBsDPGn56FP7NwMxDHoaHxcHVHcTZicW+/G+w7ZyiZLQCkxuyAEFqDEb3jTUQA
71BjXiiATP8OJqAw9w47oTeZmlxaWMcNSKSBK+M7+UaKQkvoK6b8bDjUcKF8N7zLYnAerwZCtHoP
pJ9XaSbwYcMn6mxET5QDlltFbRYHGk4Cjjd8qAMOGgWbgb5D+EsiSs591c2IVxbNdBBcZaixn93Z
R3TSMXiN0m6wGaSi6/g6Trl74fjCj60Gmcl+lpmEq0ENQx/PfXSCh9FpREmlk1fcR47p74uCCAty
Uh8K1M6xEz67tf5e9/ZcuEMcre5n23A/w4HtOrsOXAGVMAocLWzqWbaRJfBjXj/fA/vG9IOdcHoe
Th5f2gWAyfcjwSbVKinB2MOPTPEByPZYL6bh5CB6bmV6fv2tXBAvPGpBAyj8Ea665Tp6GI6ED9l1
Nv7Va/aVMGugaPHtv94D5FJn3KtBknXmDSKQe5N/r3joPV28XXjH5N/nh58NCw22snGe7Z1SoLVr
2SNJMIgM7iQXjpZBnMqFgmlo6Og0jjMoz9LHGfo0LGX/BtlYirR68onJpgNRFZTfWJm3HpS2HrhH
8oBwJXSEpLdhBTBNEQ98ht6Rbyx77r9vv8qBTe5C0YHZ+dSTgVn54HbMwkULh5tZ+o3imxlXfE7Q
pZyaLAaICuGUw0/apzqE78J4wFewniLnYGV1YPlyQUHAlcYx9G5MGMPG9vf0LGon8Mb/TsRtdqqH
umbwgeDAYgCIjgnjx0ZeFMAV0yrmfh1QXOTvpTXng5WdD3SxuEmPIGYbtM69+lLf9qbVU73guQ3X
yZ/joCscLzn6v//SVIjI7dVzvteGNbNj32fhhTBpEIL/fbAfozMcziZDoEgckBGQ7Qp2MNdxuEn/
3SinuRp4Mpb/ptWCU/itu2kOfx6a3P/dxQAXVArxlc9Xw8Me7gFgtrqhHp4493FGA64RLp9Pz3mT
P15YUEXyxJH3oSV9HBP0cWFiXR8bkSwzTjEEDF0M6DQHGtdVRzgrn1rTfs7f/o7EBS14w3Cm/72t
icgIHHl8oJR1wop4kvKgPPwCIP7/wxFubdwsajNbWAsf4SqCC8rxnhgqCdMcfUXPAEa8C/eKwqeG
2y22tHyvdal/hAPHk67wEQ7rOnznWsn309U/841RurEahJD78ZGvEn2Saz1aMULILoqTWnSm7SD3
RxrRkISdWgWM2uFQbgbYLBJR/vAQAOpYkbngGzEO8rWUEhrZdiZ0zrdsJ8IoCXDJWRkYjk1Q8fpD
pM9WCwFeFHRzsEL0ZoORUIgIYrHlBe/bvkUA+IGoH0xxjIXAmUM4hxnvfDzMMAImetP8/LiPw0wj
zX3RyqWSZaUIjg+y2llfiJtuffgN3sEwyLGEj3C4Dh9jF4YrBhHRnISVcPcEUMJ+8Ruy5yxqeB7u
IffNjzARSRlefboJwfNoQo3D7wTuYsPwMe5OoB236UNH1o6GmxEdt0gfRs56nKmPJ86AnHZx5Mr9
d5RX0PIPPzZiCP4ojszniy58eLRvLsPOQvqwMK3n/+5p+MZvHdg7V4w+0Toi/4CjF8k7BEFiChB0
qcdjZxZWWFgVT2hk+V3wRHo6NAcc9NIDp6wYFR/FYvX9t0ijIXzqueK3j091V7OuTVj8i2vOjgB9
Hnt0Qg+coHh444Krm21M+Bj5HEiE8Cz7cpj7tZttL2F96e5PPCSuMKGgpqcmgE3CsaSr7Wa4mTy4
HHi4qYf6JDVph6c4HIRX/13VYMbkA8tB13n89/GoNnUfmPf8/ndBPqKI2sKg2vrXeq8O6p9Zj0Da
j617H93BwulVi7dS9e9kgqZFtmRK6QVuLvhfWBL+2Qv3IRJmiP0QofH35XdYWB5JFyC80nMjpkdt
dCIho32eE7sK34+bG6ihN5WUPSnBw/2ulFPONT/248ck9wWIDcRlBAcwQK7rUmWwHcdAuE3y/Q9j
oaQeIk2dbP+YibCadrOLGuemojS23AzAcMOPdjez3TjZENw57k5WzQ0nBJ19qAHbD+yYADU5ep2H
izRbP91vLyTn2qoM0e9zkaFF7g7F4kD14hAdvtHg9fJERMUYfqAh0G1fBNP1MM5hgst7IMv+SYSd
ZPsxOkHGnG52ktc1GfXJk9uvHdKD4MTocD+4V9+BCMn/jIPKHon+3rOjMRz4D19iMX9a4qPG4d3U
l7oKHhepv38n6HMopynl4d9ZFJmwP4XtK+Zli4E55fAz1j3U1zogLQpOjZObEftKfYX5WZgUrVuQ
cegahurDM3DeLfidYkP3bQoyBmiLt4M3w5ng9fORUkvt5EG3Lo2OYnx+HO9n5Ri1gAAKcQWRGxsv
JpYjgowhJ7VU1iOXJU0XX8KFpBI+NQxA4dDkbFpX1tajny1PvxdVPYlnKUt+YJYaZEcvwP79ZAHR
Y6rwGMCGReYgn6R7ust5SsNUPmU8f/+Hq9tezx+DvP/rJi1c3bCirm4pYcI9rWS/QkkMep+IgnZh
W7vTTUf83JKb2FRyidK+8SthkLXMCu9h5KOhujMBWg8VDGUtFghFVW4rNdBHouT0rq+kI68wSdyj
5wLkGP4yW8rbU1MyEj3H5BtCi2EawqbO0E8Sge1USs6mSpVVKExyaAS36vY79mzqd9aRD36/0Wzg
0LXzzN5F1VdFFvt6RVR6pGivSLm0S9QReOVbcbefTNUc4Wcs+Vx+q2DULumxnEVejjM9fyTL6/Dl
ROAdnEB6J6rh8I50N8c0edeI8xbe3FrxJa9RLKDZq9HkQbvZ78hDozQ2n4cNb/hY/QauFBqhAW6M
AZXTOFPU1fadlxE5NrmjAVCd9uXo9GUGUPOJCHc3kCieYwyGO60HBJlt7z6mtjQrTNApwCWwqOLz
X4AMnAoSG53FRq+juKbXFZo4+3OU+gqCmXoxiQnZVhnIq7KLVex1azpUqIbyjyt1XlhZnyABK3zJ
aCRbz7E1f/YEnYFuk9C7Qbal8JWd7zqxrwvzEs0peqGmQpA84YlZDTSPCl/ykP8+fxs5B8kYMEYq
UFzolUxQMtYj2CNHvTz1T/U7YWkIq3j7xlBLzYotZSA/l2Fki/Fs0+/3TS0P55MvEcTVjXsMn3/T
mf04lVGNlO4wqNtX5waUMtKSSCaqEqX4ZZB81WLJ1m6GFX36k4c5mVoA7fCFmKFYXxP8zMuvZxQ7
UTyviAcHhwu2qWCaZ6u+veok8tUMBBc2ewtvV4fDr4x5tUGhEX++7lF/pUmZuXJ++CRhiwjCPsO3
MvrU8fbL5jTJ4U5NLlqZk229QHyBrAKYyjw2FEKig/36CEpxiW4T5lgZmKwpZOCyDUeAOhoCR3we
1C++g9JtMGkhSjdDS0+hqALky3VyzdXgFgX5NgVL8H4m38vnE9/+adfnBVtTho/oBTSN1UCQAs3X
qzJDEKXyxe6fC9VLtrqZB3bqpZSFFHx9gc+lkVCp/NWF9JDLkNmh5BmI5ueKYOYjQSDWo9gEOa0x
/fAQ/I4IM70I8+SGwDMirbPe5zV9SjpCr2inHDy0NmP9qk1wWg888l+tRJjoOIAXljHUuxjJRgfS
oDWGtK+e50d6XId8LU5DWf5OgO8WzU/FIYMpcinw0YBX82OEVRZY0uEcC61rDd4r+vzMaH3hrhAI
BtVTSK5H4yBVKT1FjAj4xFqWqCvaSA1wKtLBAYy6RbCSrGhpJ46TYfa3n+X7x8o8Tgjy2oLd9PpH
5MlDfDnUZdWiMOIQdILOVynou20jPY/yT6jUVjVyd/g9r+azs2vk9ex7QX4sV9lkcH5ypQCiPZZ/
ghojhbPWphHE0ZYkxUmHI4nt3yCIymolLDbwKcN+A/eyr2ANrEpfL8OIS0NPv5bRr8xUTvpS5Xv1
t4wRiXNGUqf45fGJ0t3HszQ1gjAizPrhSy1eX1WT9VMtzzLdm/2pGPaP7fi1vESRQ3n6uqpkgdYm
ZlOvYlYLk0pc79i5jGLKYTHxEi+bOOlgPWexZTk22X6rIk8jbSxOCjhZejun70IymKKvjr3zTO9n
VdEVEh+v49xkobZ8GVWFKCo0TA+d+DlSHmPIC6LqS0uGKvm6F/tKTOJzy46CYaC2428RRNA2vpxr
09+5mtVaX1PAhngRdEZmVF8Xc+FY5YShchzHcc5zte2imnX7df+t+1RJGDmdymLgf19PJkfkexYv
kTTKQwYyyiWka77/h3PTKxYzPLKbXVmggLHyyvgpwg8KhCEyDUSa1Eqnst/Ds87b7lSzky9Ai6Ft
/t65ENNyLJ2e4ZVAlTkveBYFAy1Tz4i+oCapZxIQ9JScXzeN46vOf90LVibE4DibKHOpSqb8hdJU
PNHYkslIfT80VeFGvXpKTjRdKSRaHJ7OMQIxg9Wm8ZQLMNj+WAgElH2yhGoCASEEtPIJfZ0qtxVO
8H1jMlJ+fa8+t6ibqh7dfcEB6uj4Ccif7PCD+163V2YLzGyCMUL1MiAfUjyGZv2O+Gfl0Hi0059a
tQmgJro6DopaLV0ZShceOROyGexmb6kjz3Sy3sQMfpDSXI9MHpCHi42s7dTQlbg6sW7KC8nK7fuK
vwh6WtkPDt9IZjeKEOeaasW2V7+fpILRZqDCp32XhyGZVpv5wYkxT+gGBLVzL8AwpBVVsYvcwFjA
xOiepaKVjBT6WvxMy0uV3erFz5DBZopzAt4qF4lvC/S6GHK2WFf9J43TD4BO0sodyzvH34UenseT
ODrDm9QoUz9pxI1/jbpKm6GudKZ3VLBiSPqRfWWyjshXKsjQzYCOsjgtxAtAD67t69sKBxSlWjAn
UaKmEI4V7moydV2Qav80fqcBSIcmNtSRiDDzzrRD6pKYx/AuM/I9BHbx9IiEfR5ve6GuBPGiqw/p
JAddweKQNC/6ltq29yK/karZOUAHb4oncPXiMFt7+mNZV94mSykZ5qOW/BeaffFZToNPd6yc7d+p
kCDUlF+tdAXtdxj3/3hvlSQClTlBOS0HXNSMGeCbNo3f6NKlFj3SZlR4chw1TexAZsH1AspfKx9Q
+9BN3hvtn6JMfgA4phrbBtV99X6+zY3ykz9Oe1kBuAaIzzd2s4Sa0PSLMIbmppZbdOfmTflFOuoY
g/jvS+1+HK+/9Xprj3LqKzNMV79hhIhnX9RUJ20HD5qtITQvrpXg3rIZBq82fRiw0FVji2WFiEhw
hzHcjTRFvLGYbebJj2VM+ZlTtXJFTDwgBfG4RlpHpMKLjcyzuIu1r0viyXP2je5J2OPi2gi5Yiim
d507mGq+gShPRXOS+Vp0cIBwRJNGFt39eD+WS606u3mCUH2O9NxiIIsrdPvn0bRpH8xJzQOhHvmn
TE26xF7AEg7+KrRvq2D8349IKpai3p+yZimPz8HKtPCuQSHh3Nk3dm765jcQKyVDMr3d4P6z7Vpe
6yhpdP657aZqN4x8vdLfkdhKu0ZyQF12P9tjXz1QUqjnm5PNlCjCtW96iSCGGjm0OKm6wMJJmdTL
ubKcyQQI9hFOUFWHtf2XEacoMu0ql5Bh4EokTPyLL0JdmEK3n8Biq/22v6Ul3Qz/utCSCAC0gCue
EsAz7ZLdSQ71y1c2iM91BIuGNAtBJmAuOpha5k7JIB6Bvbmb707RcR5nFnmtBRMBWl0N8XRdDxUt
tGmi+SG/uWOjNA3Hsn0g2nW6op7z687Xz0RuWUxA11zoaF7gvBxwouVVNgnCfYJoI/N9PFQAHe/N
4A74Wpfvn9POEsqWiSKvVRwEE6kFYS5aTJTo8Iengwxc+McY4b8435UJY/6+BV8Jqw2Ktr2CQ0f8
rxY4ygUfzOAldy6+LnCBq61kSHu6tyJBfiNpQqcjOiKY2Dbh+D3AoisV41J/00VyaY3JbhenjWDM
hgkkc1lErHCy7V82f9t6TgEbb3z/vh2Oxelg9/kcELVFVvBWCEdzgAxhszy2eXRSaqRaklKMbUe3
jcubFB3Mv3W21VeAqax/qsb6KOMwDk42D9VM6Q345j3mpM7suhL8slbRLEZO/U9bBZVi2Zn1Hwm+
9whMUNwPlUcXrlr0EKdTyInyZft+UIhWg8xWRao+L01MLcMAC76Oz3pqQc9l+pHV00UsKCV7S3W/
RrewuUWquANxTtvBrzygxze1XahRq6IRgxKg7qDmHOsmvoxJUCEl63izs/Dc5eds5FKRIihp2vqn
Tg2b8Fu7lt9/EL3aykdysZ5VUtCLPhGE3t2YIk+lQX+wrkxYjUm+Qtdrq5dTDjKGuXlgf0GxkuuF
4ifb+EjCXYJYijqHke6JlsVnVzAwOhAvugS54WQFfhBPt0HZUdYvaBSCWNpmNu3/1iVOYUSh5TsP
Pd2EeRArR7QXdD/1MP9M8my2MPvZgsR7JxmFzZjQPFxraKjSVy+/LYPf49izQqClOItH604Oswz+
OU3uX3QrhWSayHTr9zuk5bdQyVxaTClrexVigwSMLUq/NGCOCTaZWDju+oqSKBplbrKZBclqKWkz
EDHSDcOhit5BovkbHQeZ2sravNSPpShIPbgCZSRig6vTd7xAsAEatHxvn/uH3rWjzfAeVtqyS97b
BVrbxVLRuX9+AzMLqrkPb7McLt4g1JBjQoC0O+sWfgS/D8v5MLn3TzJVnQW4g+7t84aXr2tjfcBB
oQLLYw4/2/YTlRiTtZFXBAXLUIJLSJDlO064G54qzo/1NV2IoNyUAZsXHzZzCzbUnk4RvM82rx12
0hawh+Mlxa1Cz1BRvhsdSt/pKqS84m1XBgEwDtNwLuVLwwy/AF5tSEF5tIpb+XtswOIdUXNt5hni
9sGy4z7Xw9WgzDeU+ItOsxEvNpNqM93CRY1YhtWmX0CcVt1t3T3qu4Eew6vuWT1ENAWa9SA2ZtCC
M6ezqX1f6mpN2alfzbsSZRmRlLKOFzVrbrQjwwH8tqOVLBGQynzqgY77YV9LDi6TQ8uYVbAKmYUV
G5GF0DqCeq0G/L4Ho/ipoRP1xb/Stz6Z+WKGZosNVlOLJ6ag3QoOFtcmQSDP9aWl/SjAmaADKZsJ
V6YfwmyR4UNvEehYTczbefg0czRibVe3Jcj4wKecf/aNC+4FLLGeRiuHrQ3/AZWJJLeuMOmp8/Jq
ZP6BjIwWk3xEimKI+t3ZvcfEpWMlSxqp+prklOgZK1+TT7vwWaRmSMvHIYTGYMhYzwOtotZVyyH0
Sbpq17+8C26LDnkQxjt/eifp0zpa69YaCTbvlammc7ApZCJT1py0HELprtNIWouS3GmWqHgKPcYm
0jBu+Ej2dUv20n965aOnhPfULttLnfVQMz8mO2UM5S4mRnLQsFh/uUikEQHiDarkYaBnWDpI2L0V
ZSggADwtvjjx+VPvJpQmne9lI2S3B1O0tXzYlFn0K98kTIlo0clo98yTNQF277mYWX9ck6EoYnXK
oo3UjxR/uOK3FGTxnnNxyFXXEiOJ3w8GyMv+rrsbnvp5OD75CahRup/4SmwRKMuZtAAlVOD1zA+t
q8twjmlsSgEnDpYuSGoCeru4tnS0tInO482rkihUnQLwQAyRg/4QUR+tlrAMAneZv8gz6ElcgxXO
/LfSzFcdESUQl8HQ3xxsWk1q38DbBDqIn6JvOC0u/i3+7cvz0J1O50KdKjRtw4Q98IFu5ma6CZGN
gi8HzDyJ+5TJy2Rtl2/akWeJiaK0YMVsOqTbJCUG+WPbAQ8ZIIHkPGkznofc9NlYzR7GX3olJfVR
KpA3yrq3tHnW1hRRpM7Llnr4ui+kjcV/aYUHuuonwLRRhqSkrvksmsjvlpVvO4nN/Ny/eZCvb8Ca
+mvJxl0EwS9shPxBiPgK2WuW53awd6Jo0Au69MEaneJyZZioBz/SB7IPeba6y5KTe+Y0hfTqBc7Y
V86OsS29JTXp2KrhIgMhVglM8B6b+2vQ1bBd2hu1EImnWDLFj5yMeWF7BToLGnUppXZlANuXLo/2
YaavExIp9SxxICkxSt8ybIW/IxiFWrySnSmM4OUIAtKxDz0Svhiw0Y9iF5qHmhDFlLi4JbtrUwSq
YE9poznO+RvdSl4kgQSMd1w1ENQG6E0bYGum74XhoR4u1YN+SqwEwkQetrSpfyFP0HyJV9TNpd7A
43HzQ/eZc0J3V69kq9MqxyD76b3IxCut50PNJWzYi4GlgoWEjrGp6LGBuRk7v0riscy+VXhfd7VF
nSGEVYU/O6kBQwlTBW0P6oRd3ZzSNdqVRubJj/IIJHxT+pG4lApfcCkjoCRTekJQmpNWTHU+Kx3W
HtSFZ0L7LB+uyGZ2uFZjxRGCI42MVdDVtHDfuwUIaVol16A0GGvHvs4AeyFp8ORP4V8/c0ML3UN2
HmuQV3KDkQJ1xwyYqHxlOSbXvxncuo+mPbFuZx586taoWMMivVdDFW3WGeL2z6mSagxUbZxJ1uYQ
VrxzynVWH3tQ6eg8gHGIjOiLOQrxtphd50zyOlwEYz8SNz8whQY0548Pe1pp0UjUNEW7r2avENCV
vmsIXdz0L5+J4k+i+vOwcwWMOBz3+6GWrQcSpm2ko4lDYRNHiUjKtZGpT4KEBjfekNaEeyJoiW31
sLd/B2pzuBaGYDqQy3/BG2LX6XIR3HG1+nzOl+w+fmWZhc8sN5Gjzcs22jmMzqWfLC3GXuzTRtce
SDmaz7dH3ZJ9O/VSLeO1tYAM40IPD9ZsAag/HdxlT24Mu8R0RHfmUH51bY8B1xEl8L5CdFIWls7w
OvtqFygopEpm9R4ZMEoOi04XsCYIsxkdf5nlkZNeVkPadoJqoLuQGF71XMTaOeXm4vcmwDZc4bAT
FLrfw+voZAMhhKHXo9qUfQ1Sfx+PEiwKBTojj11Y5OqhBw8QKYbupW/QySIwBGSJMuHbwr6Ua/Hy
uvY2Ful2xZpcuNiPG2Hc9ERpOP350QChAoiYK3iPgBl51V81ibrTTb1vfz1H9P/9i3jcfHX/yq5Q
UOra78pXkza5iVorGfxQAl3/DYi6laGWTSZY/VEYMrBSm217T6OQuGx/BUUFS+AQbYrqx2jaNthR
EUqp+DHDmXRt2+qfVa9/hYzhmq0t6p3/5RrHadCNHs1XzpZ60VccsEw5XPqR6/X/aM6qbW8Rhqmr
bS23LPt9ZYokDgodeSuJqcqtu6qkmkHMbRkB4I7sGYfQ+0wpvSwUmHPIJXF1fS/GPqHTJo9/Bj7a
xVaT+cbBVW/kYUwgEiYgH+H68CTPDhJDEx9+yaECRjo9iOzPcO+i0/uigSwGcpNSq+ibWEXSC+bO
lfX3tjxtBG2omH+nJoGIXPASBOzKh3kMRQ4HUEJai31e+zkYk/2ytHhfXspGwZIkZrKIge1w1XDz
YtKpqDA8jWjMEuRo/taV++mK/eEiM9Nv1DZ0ktreIP0ZUWdwHfPv+tDRzHzl2ys5bxKcqDF94Ssi
VdOOCSZbtDb1Rxo6j6oifU/3PpWvh/1Ywauz741U9s/5YkZUkup8alq7kSAsHUfnaXHLU/LAJzal
b4/8z0unua6QIyjvR/z7VtDsASBL5TPa1QuQ5waXMmK5lkiSLAN8nFoL6cAzSNA8OQ4qc+BKwHp3
2Mny1KuycT++erVx8QSmMCKu5QKLmZWtE2IWNck27p3zHAJqcIiQ8OBXcNA8uGEzWDIS3QbqTHnT
2DeO7TRe+6q/fT8qBO/5MnksjW6DEUZ+j4L040po4Fg3PlJT2atcHvw7/SfX0Gg6yn6typevMOLx
X1mqn67iX7cK9VDIFki+XJt7crE2hEXntC9+X4F7aaSMrqVhQtGWG25mfCC89yrKhRl2/k2sOKkC
g3Z1HISsEm+6WG0FzbqVGV2bm+4hMLlIzvO1JUxevk5S/yPpzpYTSZYggH4RZuwFryzFjgAJJPSC
CdFi33e+/p6cazbTM61uoKjKjIzw8HD3RhndlRzfBa+TIXGlat5R6NxUClHVdS3dm0Jz3ootvCLw
gnOfedyS2wvodv2nEunmtGpI7DQNGTaeZBM/5u3T9DUN6RHf0QLlOXNQQmAhZDHVC6rLwiAmTYIl
dFZ9/bZS9QTccNl12ahVDjDPzhJVI5SPQ5l16b95zHm3+L6prXtcWQ3DZn4dxEQPaJfPe6fyohOs
IrM1gruZSgJTAD5vPimIOEW/WI2YqlgOtXsfoNbIt26ji5McZWsGUaH6WlC2QPd/0zGMty7Djd7k
3u6Bpv8I0asW/S5CGheIhKgIeRBnYP0CCNfTez0pDf5O6orS8yHi3MaIuH05no9AsUbqV/w19FFS
89XSg9tveCKs51WYmLKgGseTbEDO9SYmaXvQFob0hCEFYwyWUIYACWWNn3w/+h2Rly+7NWF/WrT2
V5BA4alG3kUtszdw//NYtc+j+0+mNflJkLlYCD+pCUvMeeUn06faJD+EnMPBbNtnTCPoWw9j09aY
WM1repwUfy4EJk/cZaz7pplWeiX6c5Oq6KE1qw+LCUcvl2YlUbN8S2s08XWDf0HEK1dPLSC8WiA2
g78QWh34E1Kw9LquLpAWFpkRpkuv44fEWeuA/h6QJ/PlS6X7UfsBdzVNsdAzZhi8GxXeroY0TJYR
k0lDwO6tIkmOdCn5BVmp5sKhPyndmpHEyTB4mmGrAy6clYn6+W8L0IX+KLeNQY3IJVVuvgseN7g+
D/VAoK0fnGIvR82yevoIFbD+/ZY2NZAlkIttB5OrfHTLYEqwuIoFDXKreGvgWmKf4tbzRZVJTd7m
rWPXnPOmp6BJ43fQtTFKOdh9rH/kBUYkKb6rHt82zXy8nJSS7WW8aBb/+bWNym8sgrKmJCo4rJGT
HpK48wUr2lO5rx21w0okUSj8hXTMOYpaZw2zRJaNqzxt+CvbvkJ9rn2nOghWtvvYGr91l28PVScl
mb/rfynCtoNDwTjlPd+njX6sUIH4WdYzn/bgKLvG0zBQ7/6E9jEVvN2vU3TbStTB9pXEx7NmqOAy
qT/1YLvZXZNZR9RePt4KyeZJevBOis4x8BgYdditKnNJJaCDWjJ6gTNr21LMLh8Uxydx6thgk3Ff
fJwSpLui6uVm8qD6WPU2z9r+c9HccHFM9EghDdbgTPGZ6Atxv9pLQGWFuwHYt/QDGr7D7+ELjyNm
vCBcSmfgJK4+xrR4/iX7tpgHAl0houWuigTUSwLHbtJDZRR2nyVyqXIvp9Y6fhUlOYlfOX1zMlLq
yLGDQlsEHzKaz6kYkhjA44DPGFesPX5P8Sg7UNLpsIWmgTnyz/2kkhk/eoev5Y9oknrTV+ORovky
L93FVhr2Bcw0FR8lgaXuY/VMLq0QJz62rYOh88ALJCeyNKzV3Ye/f91XMh/R9m0jz/XtV9/z98yK
eCd1rTDvP7emiTFsR5ffxbzeX99GZmKKMwL4DoPajZx/Z9NcqhglUniJ0s1R4t0Mypf9TgVlAuXP
flugl0vlkgi2CIkxj4Um25WJmWxrRwRKfwt9dbz6RqL+Gk+Gnr7rbAh/3xE74WffnXRIF1WXSeWM
gSyMTPytFvYBvMhQwDG0EhgtnyqFQ/n8J6vPvaXeCZNYqX8kOUhwp0vYFIlT9XDoTG7f5AmX2drD
vLO+gRnqA80XC6981aG61hO2pWaU7t6X2748VHe/F6YBvfXnlv2b5OthOsgNPtavF788o3gB+PhN
mYv9DE7A3C3bl3HxwubSAn0Ze5+uCanBrj/d2yVAFV1wnP/OYYONVxRbeXHD2czl83UuxDQIErPj
Z25MCkMrGgb3aJI+u8zrl2x3dW8csK2W8elZS9PtJj4FOy0/kqTXatveZGq6ZgCbKD1bu+q2RyXs
otmEz4HTSuB8H9NifStG5UU9/8ZoVTdl+YME8XH93Jg0pW8XT95kQYs6ERlkLLy40absEFD+mhnO
NZ1Gm266lacA54yRjkk7rPGrFvk7wQryQDWPmxQlBcnztnrTNhDiB5aHg205WvPoZS5XKDuv80T/
Fs1bZ4KuXbucicDpaq9/5JWFfqYRgLG/fe8ptQ9uIENmf86P2NLIU1WopSWHKphWkN7Y9Z+6lKt2
EDT+vaNfKU0Q9zaVYjMnPM/us8lbOp60bp3dMDvIfCTehSy356CPcondAos/EEMQnf72f0cejsCP
ZT0deMR/epIqhcAnoeXVVRgUv0xgyd3I42v9atbrLZWP43l8bW2qEp1LW2J6RcUOpqdAuubTN9iZ
d3v4N0/9MPMuM32nxhYnOYlEYc06rxAXdfl3QmwyviFvCNHxvpca5vVlxcd0n/BX+0CvLFN9AKkN
dLbnRUYhGmj6PCKNJNsu2LW1K36SwDvCqbUHh4e2w1paTiWO3Eobxwq3GZCeKjTOeaxyBEOtHIfP
rljzOF0JUoKYQUwkesdMmO+q+TttG26HGgbSiE2v+KsmdMLif6lZnGKtV3vTkwwdtSaD0vRifHXI
kTysCY+oWOSyy5LYvLnrH0MdKh33s+PG/0eC2dFKOqQDCgQJdPT5Vdai6779MTba3H9052NqksjW
GIujzmpWcC/SPAucsZThV8r1bC26BMoWAY9qJFQb3gABYg1Vr1EFPP5fuGb1aYJTq+DuMEdOYoi0
KdaiqE5m7ENVYjXi+C9Ux8EdE8DxJ6MCTTlXPpeVRI23WCkLtTY7hyOtwdVxluUIK1MlN1NP+it+
/Sx4H6Slg+e/J8P1MLZRoCjDcaspsx7lm8sW5oE3Kc0RtSV6eVQzFa55kTy0NFavXMqLwbNCJkz3
cFMa7QNyFnDkubxJLaf8u9auiWoGlMZiNVv25QDNBd0spzYiYI5mzPHPSwHhsJB8ZYpg5GwyzXPu
LmYp533IiFASUaxU3P4MnRH9R3HHVlkutik2gG7mggMXHdSFhhOyXY1ydbrOgRHQ59/pQ3B4W0rc
l6b6lcyjUL1WlsCYef/YNdAF/2jm/23eqb5/mvr0cAQuMMyxPDVFpmVN/Lx2eL99sg2jfU4D+czY
8dG6IxOGbpDjikL6A/5/YhGb663+RRV6WNn+K1SZwcon2VLDR+W/CQT42nT+2SUtK8LiSrxn/xCD
feIwVZFE7b46m7YVku3f/vt9wMl/PIo0OSKSlg1quPD+BuUw+nbH1nV6roeaX+YPpXh28XUNEDqv
h3IWck6+ii0kXft5yOwhB28X/D3ioU0JLiEhVa9G19xIgrF4QvN0SrpJeh/v2e5kmIXLRLXQDtZx
GuuEjIv1Y/0SB42s/GWQe4M4Okr4sXPNSaovS0tO4wHHd2CMEncaymFJEIyB090gytdSU6MuYdGE
Mg2cny5dRtRMAdu2NKz6R3DXctnGzotJ2CG6l/v6Q8Yacs9E5fGTpBBlxlPRTAPwT+6DpsljF725
TSv9bfMBCcWnuA7wZPoBc1v+o/n+y4yv/JKWAUrPowwc+9iZD/Cc0rDdgHBvPraS80ANp+xZReCz
8Od2f5jiMirHV0TTsnqgW3R35c8auK1I25OM+WEWvUtMW5CTTGXiBKKT7tcVNDvbtzGFiMIftq6A
hufeQqEciRd/qTaKrnmVn+XPqudpSqr5uYklmzqZcPOxDTBRUck/2PW2JjGQ5mZCWCqj9pi3tv1D
plokviBTN1JZqKSXYXL5iAClCyU407NZNM7F8mJX3srwbybJFKTD2+ctWUpNk1nSHVCW68s9Liua
bvNAKjsmevYvDljh3N5RYQQV3FsFp+Zk9X5Dilt7XWFTzQHUSSUxSL23JW6tYK0nQ9qVc9v2c3DR
nDHyfF/EmWsjv2uaFx1LqDMN4q+c5P3N2zg3I5ZaetQeI7oOtA3/OFexewqe33kNwGSTbPCkrFXY
Me4G46QTYhA2CC45VrefqbFsMNGWWHRPWb2oYDP8pBD1LFOKz3XdN1lOtpPtmnxu/h8MDV0fR/l6
ZFjWMSltDdi9A4L6WzANldKGFGI5YrSil/kdkMz+qi5bENCdL1/HkST68TXyKSKYUO60LKnLNj+r
QUBhCuURShKag61UwZfa1fz0a1UCjN/0VNaMiQIt8hDnwgjn809Qmg9QtSTq5xEPntrVCX5unvXU
oQJdfJB7y55wNphaJ4XG90uMX4+8JMyry4KdQe/LH0vEF1FzwTdnZgLutroC1YFVxYu9l6LZtb59
3zdYTrm7x1Z28Jrdm7k3C3jd9WbPfu7t9HgvRMGuhS0QliI2lNX9dgxk6nkBPhfGOotv4ZNN1wAj
lM/PcuJ3NTPjXPM031cauk0EvsBVydeCKXIaldu8TGh3b4d6pK6d1w6bMXaZNQ3aoKVyJqr0e6r+
i1o5FuAPUowUqrR2cpV07fZVdP4HP++PDhgwlQrUvde78qwjy85BlvsuEoSS+qUKCAkJPcy/80hy
ITg2XdCxLouPxrtOkjU7EZrhnLft9DKGSq+cMhUD5jtZw0/xTJvL43bW4wxSGE0g93B1/VGTYWHq
6MjnVmiYBhcD7Xk7IoaudlkDl/QUZTL2RzaGsqqelPGOz2dpoxySCFdz27eLPpUS7MiqVFe0WMmw
pu8uj7WrcTSEYBdqTENtze7wGmfutXkhPvMJw5EJdkVpGXg4wf+KMsFc46gAGC9TZV/N/HihK4Te
DH5/8KgsFOkPg5pLGef1oQrE6Sd6QfX6bCBMDzX//aTWOMEt68vnz8315/1UvnmzqjdJzIjKFgis
Au3i4se5eZDNA3VpgSbr16nCdFNDgewmOuigdDOXMtpML9uloL5QZobW+olLqkaC5r1nPRkqtBtm
xpNyHtqgglv5QVv9GjsekYHJgd30a40pvFM6zk8CEryi+nprHCeIpyUQiK+xnb6yYEPdgHiTqIVC
BgsjGy9zrUnUXeTr5yh2N/OXWW73sbq9izy3Sf1htyRLh1tjTx8IOcGxpfk79rPcrf/iJK7RRncL
hrCvXOvLLLzx9G/3b/WPrEM0M7l+hkGIVytD8ZhOtxtdXOPxrRwr7gMVr3IUVVOp+G9DDYsIvH5z
+cEP/lbFTT0ML3CX5qRLpnXswSvTQAL7VLVwfE8eqovsZ2b3s0j8eXPfjSIb97d7OZ2uZ9nGLwFP
JQXfcxGv5mHxPrnXqKJJLmUrSv49GYhCfADX0lqZ4Bn5cUoFIeAsa9up0f21LsW+vb//bnNZtcoZ
dleYV1eT1HibNgMwvVGI2k5ujXyidXaeKEx0k6IKIYETsMR2k22punUfxNN5ifq9H4aIIOe04EmN
aMqEtmsdL7888oPH23JabEPBIVNRyb1OgxGKsIp8xeKaV89viWw81q7wCIvv6dvQjGE1l0ObJ2K0
jfdH8kh/2ycY+hmfgLfQXuH18IyVWfl1U5A8TDo3emsntqv/FYHywHx9ex7sr8Pko8qeNZWp7rPx
+tVJFd6EhIwaHC2P3MZkuEnEAodpr2y+AvhcxDZhQYtt/7Hc1ggJm2AyJnfNtZjf8svo4hWv72Zw
iPfOPz0Aa5btGgMdSh0E6UW+ToDotGx0HlAdZxMj15s0WMmcpWmJCtJCC2Qwjw2OrQennjarSlHr
Sw7ZMqkju4AJhhoihaoqigXp/lged3AdIQ05jjLqtN+keIIEcaaDWnVFm3NTyVpcKNe1Sb5yDDrl
O4pZIai/RvfH9MNGnFcXbIJZq3nmwNXbjxifmv+kBPP3dDbORcP1CCqpQyoD9znsfVWiq0tzS3yO
3EYivu5aPjpPmncxdMprWWyf1U2mXDw2Uus4u2zsJ1X/c7xRX0j2k+7qfya51Dj2ydrmUmONm4mC
xkdSiDkuG+fkxzMj+LQOiVp29XVJtq73XzjFXoO5lL70kkxHsh2uClru+4pNHxQyUAxrS4fh9fmW
31R8OjWQk9le8jaZ+7qcvYAFK5Cm+7KxSLXzmyp86L6pSGDP+kXEJy+zdbq+Ig2e6/ttcfGdFi2i
0XPXtN8WUfV4jW/FQSZTyQ9T+fry78kjZ5T/vkeEgWJrSVjxOrHmUuzsvqhTH77yw+NEF+7ePE2a
ZC/OwXQI6qbOWgdFEpzPkIEy/OBhAxYNdTvE0J9kO4saLPg3P3SDvqKopk+T+VX/CprVvUr5Nsb8
OYii56a0uewO1Q1RtW9fzhsc3fekgMA67W7M1VksF1+ZoiXI7nOjgCkCYQ5ZDdN7f4VRdK7mUb0n
g0Qv2zrhs4UG2oWag+haLo6fpfKKL8tYLT8ZBgnt6GCNC1NyjG/VTqBNeuR/BTBZPRC1aHZkZP7L
igJg0T786lyAq2wy8itkftc/35cAcB6la3vautwLqt9FCT+10cEKRZC1nf6U4OlYckQl6iK7T8B3
moFgQqt0gHipxCtKtYP97ZooitTKQNuzsvX9nGTUufNVUzWyI8dJDeG1QawT+UIX5W4ZlleFEZwq
MaGW7bRkajoZ5LvwHKc8uCZewBi/l39wAqrQ15YZH/GyEoZ2ji1imSqz+ecTNdSUbM2rji0qO1SL
b7YzAMcd4h/ztIpKSROmH5mes2Epk/ic/HP4JUW5Hbkz4FbVuMCx3ncGuwqxejF8qMt8YXE5VdVf
KoBamTa9SnN6i8/K3AnUBbHEvvOkG/X200NlOYKjZj6c1pdx1HZ6SQZ0MHfZ3kYf+1A6rcikjJb7
5r1IOKri6E/NHCOuJxFHiVoBQ716nRa6h6h6LRpbNPYZMDz3yaloIYvuz34GswQ99jp6jaMPh+oL
KbxxGxev7FdiWX22cxkvOsUZqC9sR2y5XpSMc7u4WC9876vrz+fg9JtpBDZTsrnlvLK2UEyzfO1+
pSqPO+2aBSNSh8nKbpBqLGJm1lHblg0JCtZdUAxrXqAESCzX+AlvNJxFLRZtlFLGHyjfUJuYjlWA
3crBYBFvll348iNRK+6Gu0ct2v5cr3F6EW7ehYb2quZ/fNbyDy6d/4aqe4C3sQeD0Y7LtVyXI6mE
VTxM9ZLftnfq1tpJok2lSE6OFUfFmWy9lMD1eX5pXYRyAZRIe8vE9DrOHOsiBsNvj+Sxqm6ZBxVi
2UK2uwnzKiENejt8+Y6XYyX5vQoW990CuzCkRpLx2BIXq5lIbKLGEJwQN21DLx5g7D4r1ru7sZ2u
hlIfN+Uuyeg56AnqtU9WFTdwnKypz8xoKHxC4mj8dHbEUwk9NNe9VPUx7EcVS2uCfo8ajWuder/7
NaScMrDBUlaFbiFrrIOHp1ck7jHzRZAgkRJ1azSlxHUy44JbuWGgdlYGfm8BoXpXsPOo+jAGsO7f
SB0PJ5mGvX2f3rGWbtWnnGOYMRd/AKAFA++kvfhxJD04fIwtotmOy4AmsK6ULt689F5+72Mrz/qm
m/Wpguw4+1KKASLqlRlQ6fDLvZOVsTuX7c4/efNUo96kuuWOyzT2A0O39VckgJzXM+yubtXi7A/G
VQ+8Xn3+Z/mr84XTpffdD62SRD094KmuxTwoJp0tO7J1VBYhHYV4Sz7OQB2oFwj+gRJOS3kfe9/d
L8CMMHB+CB//Zcls3dQOlNNCsl38oASNrE5X6hIHL2irf9p3Bf2/fn9SHoUqZl1qQdrqtIq9EC59
h8glAJ7X0uhO7cCV3ssqoTB6BG2/EwzAFkWXLAzdAMtzxm3e8ypChcvC2KO3b9216eyYWe6DDNN2
qv83ML7ye1IoR7FFMjnL6UWJnbK86zBNjc8tiOCqUxgkcZ4aFpFVWKzzn+5nMex7AuWC62rnBfLq
RQ2+nR9sGlCjaZMHI+GtkyjCKDF73n/1ivfmAl/49E8FNw2jhEnJJekGouyMegpds4kdTX6nzIfY
lzaQKkQylGAQCY5phfo88/56k4BN/i3a6rZi/fLL0Twk9VBzmhsDJ6r61FBvafZ4e+3K0bg4Tuib
WajZbmImmmY71pcvaudEH6j9Xc2P7tWnM58eWoDgNZGYA8vsIOVvyPT9fZsrurCw0eFYT6EPVKyV
Ynp2s7Ajqla4/ne3OFunhp6zfwRUWMZiVXW/KCyr5CJ3yiEw8LmTdN0junrEdDMdJrSjjN+H/LwU
3UGUsSSGUbgjQCBUe4f9XFlOX5eK/NjWzlGnvJV3X6pZPj9E1glKTzV3nB8cSBcgWDbOReLWiQ/Z
/CvnG5UdLJ5UrkelXLf7XRKCg7ltuBHenh5610UnB4u2hOOTAdS+3PwzllP19VLjYytQaTNMhxbG
ybafud5z8HhL9rOHcjZS6iOZ7FMEre/X2IyhCqixnxbHuQbTH8rwaVKq5bBZPm0/Yz9vK6CLq/X1
Vv8UPufpnOBIUlTJfCynqWXrTOG/0M3NIgJ/X4Vz96adRllWyFTnfl539eLM3BN2WsfjPIXVu7jV
M7PstnHBg1n2ltP9pLw/1jxMrxNQJlWuUF3QZyuDizXeX+OOnGFS3hBggaqkyu53ClN9nMfvi+dv
AugWWLJkbuZD1FxWYJb6p/Xw4TFdMCUXseTUxz1QhFznifGrLUD70wOiDo/2az9KaPhiK0euWfp6
qXEOviFbO+3CeaTB6VmYe0vu6ovO/lPIi9Dh56EAUpznJ2WbyikHgO/NtaThVfXJwKUVhLfO3cYb
0uwLevKA4raYkvuwiY+ffUZL0INyAf18dlEwrUdS2lQPKsv0vabdW9R9llPkhxTUW4Wo5Layfuc2
0/j/SkfLACctR0luCbR2zP6NEBnb1/7t4zIz2ZrmH0Fu4wEDbufeqd2Uv3eVf6Tlo3oK96J9wioY
EYLSvW/uKbpv/7Qi0CmAVP/x5zP1bT09gtkD4/N9+H0gS8OzdtjtJg/rYXTKmHv3a99afkp1KdA0
yT78BHmsR5syGloRsaNl1xiSkI81A1EhVGNbtl1tFrcbJX0Q9RTT//mV/BSYRYTJ7eWrfjCshN/c
UeW9zFAYRqbi2jTNrWJsk4BLIItq2kWFH2e69OP05VxOfifaIM7WfJqIFx09uF+2huLkllc9RUeF
ODZIQE/K8qA88QHqMW7Hh2Rzu6Bop8hFvB/JnDK62PJ6M52262c4DK6hIZvuZIA1xUa++xjbcseW
aCNceJ9riwvGbhg1JlRAVka1oxneBUCgyBlmMrgME4zlqNTKs77NrU4F9t2jCQuys5+5ZnFZi3bl
/iJgZ9gAe8DCZeh3k8FpePgn9bDwBpN/zyaVKKWRhs498KB4ragPoP9njvAilgLhP6jI6eYbcMz8
rwnKyo//Gg5TEesuhx7W3/ZfDIT5zRYcKfpZnDE/U6386MrxiGMDWtLp3Xj0qXeb3Ym3EXmPPtct
3OcgBncdwKQ590yMRZ+7j/fro/r8ocmyq9z/RfFhbELaHEQdBr7Raq/Th8B4AgM+woD1vZOsejEF
zUCwh9Levo6On6ghc/k24Vu6vMPDe/d/uTrKH2/6AUdDf+2VXgTMLnXoL807v3rw6oWeiTEqPtIa
5+Z/L7VlaEhrlGqSpISXyS6clE4nOMDmS4QX+GSl4WdbOv4Sm8SHBEEa/HjLd2Bc8+leWhNcIc6m
6/bdFMlWg9Fssi2Jx2/QeaG+N0z+ZJEu0CPTFfP2+D3aXnoX6uvlXI/HNzPDhayZCuTAHBoJ4Nvl
GqQtDLPfTkTxZBcgv+wWwUIuBI3NvD8HOu25ELy/QSeDC3pVQPdaO67rzCC1DFFEV7Poy6Q4JISr
xKGVGlDg5rKRu6FhMhrF/jSJLds69lFoQMPRqk0u4hLVDd/KuRQg54ETxUbPI3CjLWszPKLQ6bxt
4owJJipohh4+dFJP8xopDNHDlCQUQluqeK4bVfCVtU1RsrUxvPplUH9eK6ybMHVG9ZN5R3rzRayH
wAi+bN6pX9/usCFOJjxNvF8mFBD0USG5XEpz+zdhKKDN70XtbSOESIz4jrwWEL5fvYy43D5hZzW0
op9/dwDWl3Hw1K8LBcY8/+BFWv73w0j3BRPyRjx81V7POztSaGv9usyvOfXjH1QLumGvAL9SZ5WM
5L3wDTl5qm0F0m2VGCnL54ei2m99vORoUd6O1qPEpZbMlZa48p4hXDhT3q4aHC1dYPY8WKf6txA3
8MCpz2KZ4VzOJwwvXE/0Ntl1V+3br8VKBfV8bhd2o7TS4dDfp5prZECtrWutWFQlNjS4geo+Awwk
HfW+96Ym1LyS3FQcyJ0Ag2fjQqqPTmeCzlumV/VMNITb7DRung0PdNF48VhTX6+aSqq5KKrRKzi+
vMuq/gKiKjZ/LcoM5G9Z0gdIGawl5XKsUBoFsRmoeJUcidtP9ZWmhxnmCcadh1RKlc+VqJYq537I
iqbrYDI1wfkT7Gvsop9gpRhiLzqgIRAC2YsxeTkLZ2Lk+z81+2Gh8cKBNEX35QFHv8Hid15No/Xo
9B64x9gEYUBs3grDTtm/0NpdjS2a866SYTCD9FCOUKWxd4Fogv7ra9mlPxm0doyPVTmghjxHG6dm
mCgoIB0Cm1qmwG27OM1UFmwxKmjFlSKl4m1tE19kBthjqHeFUr6cQeJc94sR0ebz+OF4bxQohuDV
CVa9Rz/9vrHh2VSY+y0XB5dD9VCImSQ0Ln/sUnvr9vwj+waJ1zFscbxpkPPPTPevZpLpHkM28D6y
8ud98JgdnC7sib/P/Ws/QRTU+Y9pmqxmd1WjINV794AkuniPjrWicgEmL8mnbfFqsYue3gcrw23M
qtyIHt4D9cowbZiqPEdT8vzceiqXj6LOsvBlftN/mjlG6LwmiGAbVHhWbd+MY8DPtL7XFQq+C+3X
3v7fg+DV+3N4bF4HslzlQ+vlmyZLy1dtxxjoUV795lpXmumZ+P5Dd8gJHlTzDSehdmpL6chvLeOX
MiFJVWA5eHJzXzWicyDsoO2Rsyk0trocLuBKoqZ6NvS9oE2wSyOPVxa5ag6admrgESawABC0+7Ay
IjYkKehXHIvvYipSiBLMiNWrAVYN1BzogW5M+fyqG9enSXCp7Z6x7syWFjwku4RdSxc5hE+UD5CP
IUGoJyFbH8Nq4T8HWmoTlMJuxf92KU4HZvlv4O28W9CZMqA0va2tCUqlmrrUl+xgHukDnJuAKqHJ
eWRvotItMAKOlUh5lWBH3E6HptXtCy/gETUgFctRuuZzNbgk414xedbBqxA+RV+O5kTgixc6c/LT
Ylhb8IJEnZn8STyy8eZUh06wzBXIRguiWeY/Nfht2uxXShftorAs34FO+cZVYMdGNAfDKU9ldoWL
f0bnWo6ovNrWHZTIPmQcyq+twLZtqID2ymFSLBpi96byRI0mb5YOP6MP2fPBCallZSL5WXmNb+P1
OsC7t0xvnWtiNOad/Prn6rpT63pqaU8odGhjTSED62U8AReCOzbD4qq64N01+QdscHg/PA21otoS
SniMJ6Z+Eg1n4+7acAKLgb4V3PMScpayvnN613ym6xhpiTaIJH2o+cOtE53c3aof3YEEf8A8iR4U
Y0sqvBRg5lxZzSaKpikqwTGl8tEMiVPipficZgfJAfM+KWWgtPrn1c1GFfuK7RbmkInncJi63aQg
C+JHpoz+a4kn0x/iO+BEDc0DSNtEXgpuV+tqDyaOFWuMCptVANUuMMY4UYWpz51iE2orNYn+LfXv
kp7FmYe2Gr+RGnzqYiYa8nirTJRAN64AAUJ73WuXqBbYGuogQj2BpKd4AfRIL9PHuDgfJjBZTT46
P7CDU+PUsn1KjVLIknmJU182VCHBlGkoh91TiBWsNcE21d23zntak5CwqH2Jfvawg3NtE1XnF70M
DVSI4inuE5yWWIW8+QQLUdHmJrEbfcA4DQ5qQffkTidJmE4bF6xIxbz43KQosODiPPZxXrhaVffF
ipIKRIqB+KFFB5VJtGVliVk08+62Z2MebxlZLeMsGg04EjqGqv8lDcA8iqogz9d4gTR7D7BqZrz/
9MYWzPpzrR8ZUCjZUmD3g6iO08KpBXa9rWrbTN1iODyaK627GQhXzr/9nOORg39ORyleQL7daLio
PkEaGaPrXTMzn382IfkfzryBHin15d6ahiYnhPp9cw6nudn9HVLcp0fNc7mpBUnGqeM/JKG6mp/E
ZqKqFRld+3JQtm866jntgwAFUAOnxsiSbl/Zs+Rwx2yFR6rtIJN3hhRkW9sd+ruAV5aLGTlRoCPP
ra1nLzzCWXrSTi2+z086QGFqaPelksn0OAnOS8r91LuopKHifV/Hikez0tqZ2SDLczeB6Kc/nf68
PzH3G/lj6+WwONDwqeoJ5FpSnmxWD83NblnnCJWjbF/iU7zULGbB6rybnbPxNllL9g9ft2PjRoJ+
2XBtunA2t0WD5h1PfoSgaNHVR7jumkJW/qi/B4iJpT++oIiWDfu3rt8heEqzz9Vzc3GpiQA0/J+N
oxawi9BzcRAn3a1dfa4za1z91QvNciXSvHT7t+uAMV5ES4LwAHRhUZGQZ8goZOiFvR30N6KytzwU
mwuR9NuYgrKWSoT0h2xzSwqpxb/903zLD0XJ/DD/vXElpN9hIs/e/PFdWEHEicynZAXLvtUCcY8W
LZssdTG+rJMpwRSsV4ZAnEzJGrAPMyH/YE5YcQiR5OzYoOGyfuV9aQC5FFSHYhNTMKsrN12TM+C/
XgiwyJa30x+D3KK1S9Ry12piqWlWsyUt1ly+ml32l4v4lFAYD8LGVB6HzVC+jHFy1BXPio38f5DL
jrBBAM2bvfy/7B9NBIvPVl4vYvi5y05+q5eIgJ3Flaq+BHOWZUUfLHdOataX1/tmHrdR53oWzFkT
LVq1YppEzpw43TMm77CM47kLqT/um/CvzDhLr/RzBtoJpusOtfVfmjW60IBpo1StKArezhZtNYsg
1ik2FBudAkHy4aKPHdAojv13GgCUkkSteq78+PRG7r9nvmju33adk6+jAZLonTqhWjq3mIHE7u0l
PoJPcIj+sZrEQwtzk1Ia1D5td/oU1+ps/w41qCr2RoiVyqAATQiiZrZLu7cbBYYwbzlBxXo//DuT
Y0vE28+IMZ8j9RNdzaJAtM1j+Jw5mJk8TVXeqP7/nNiGJdS43MAItX0u/2Var2lR8hWvftc0CE6f
jHFaebYg9/ELnmfppqqXKcEhcLwlcospBxGZbBgXJnjGBdBEpzy5pRi/vBV+VNFFJkiZ9qF36aVH
WzNY5qDIQBq3ntcUhhPwyKKKS7TxLrDf9iX2gN72wGFiGYlANlU2XeSZNF95A1ff6S3F1JXb6+pq
XSbP83JnfPFzS1shDmIi+me90MIslqaLdy1WZY3B6OCpVbnUNWsqh5gwXJyt4FqYIToZ+FRTgvqN
/zXW3R0AiMx3kIbkWoi7FPRSKY7pVJ//0K+doDR9vtfEXNf3CnsBDKO2MFZshyNoX9GQMqdlChXZ
wDMTMkyAfzu6Mg3nfwBRzWC4leNES61bm/zbT7effhD6j2/72tyT32mKbkt9MJNxopZKrRmkpKWI
mvxK8W46U2IcG+SFp5L00sexvO5spr/jU7e8KTUaqfoq5nZxrcwxKv7N/xXGC+xbnMqbITXUg1Fh
FNShEJdzX0/p6N9dzyfwzL7DkPAppBYUhhSpJBTZLhbrWNvsAEPRsu3S3VQpHw0bfz0NZLwtf4QF
fG8Nz1+KPjW10nLkxcViM+QOm9LxzyTS7wTmovBT/SD71JTQ0tVsH6rg97I2TdHzlEMwaSAb6SMg
UeBs+2sBpZyEsCABgnvAIFfOVOQUNdct6K7oe9bP3+chlQwCnKZwHg2pa58lXZ2Uvq+oRm7LaYzl
PioHctXgevKw2U7riGw4ftYE9Zclh53eeRCc1Wv9MOOYbOlvJUggEbTSt8lSisVPua71g0yzdiJq
e68PS4sUGNYFcVq27fJ5inul6YvZSyCY7f+cmok4P0xzo1wapN1x0qCtKAlDtIURJZ+lK8EYD/xt
X3aMa0eU0sNzbU1T600H9j85iem6vx1mV0a7k++UDVEb2Qiim/D0PKAegkZLF72iN5UP/da5uZV7
KVuo0MF58TbZ8AQuGr835R+E+Sfgn9+7h8J/D90Z/fxliZK5JefhB0AK8V6RlHrGK54111qyqI0V
gAoE6VVuEDgYdgXIwbiNQ2FSTRw6ygr/D0pI/Uojb1/7EYKA1X/oiFAQ0d/C99Jg2gjkOvmGc/xH
QkOW29hTnfz3AX0mX3fYnVE2muv/9KteXyoiFYvEO92Fhjltvk6FWjGqBRKk6HduJjJV3tXPZUPF
w6RJHvKrAFETqVQGBmooEnBrN8GVJZN3Gi6lUAJFFS4aZGb0AT72yrATTeVJ8zATcP/T40EzgYIr
LtpoKCRl+TFAQKtB41e9SV7BRo2jHuXrBt0Ltpbw1sAvKBiGW84yVRT39gFZkLJpb/OBG088Poix
LasPKV/z0nvVp0EHph20E7xXu1jZ17mwfIb3vDelKVYQEgAxlnACrN4TA2ONnxCzOF9LfWBKORGw
YxrHn6AodmeCcZpFfAMr+7+bhb1sX6CXX9lvbIjlyA3Zo6cZDAw4yu73CUa81xQY2o25d03kA+5H
umOviV3h7B2kv+/9hUM5hzdWWktcFDwgfcqTz0puJh2W5GhKeUcyxz/aDfBLdA0ZQwAiIZWITF65
neprKnpCoJtXMFDuyQB2YtfMU2W5MOwY6c7nyvo2RoqcJoQbTea7+3PTyBV/dECTnzFJ10igfCDr
f9OxbfuIzAw5UH21/NsWK9lia/tZwBPv3ca+RGpmuui/HtWKZdAHLpzWOGwgGWdmt1z5mWkoptR8
clwZpe7/+hrP983cbLTLYl2Wn1fjlKn/WmZetoRsoyAA4MPseqb3wq5TEUTV/bmlYyLL9x1v40m2
Gahc31JH3RGYtn5PSBDyA3mLzosm1Aq7cXCfgtCjNnqM55HtzD9NTSUDuYufYHVlnFEglggPEzNF
jlxf5quwfern2ehGGLquTj6CTKeXE5QN7wxxSq6Wn661JAGbN8HpCQ1X973Qvqerz2P1haiK9mfp
vKdfrR0pg4/1rVSs/fyPpPNaTh1bwvATqUo53BJEjgZjuFEZbCvniJ5+vrWnzp45UzMOIKRe3X9q
kNKZ/xGcWDbOl4m0JV7kLw8I+29P8h/iqgvdUnRhH+UZVJPEp1kKP5KR/0HDj40WGJF3wIVjiuDj
/Meo9kvO7p5CnTHHdS5HHsT4kWSzxfW9Ano5WEfeQvxkYKlxZ9W3+qZhWWupVdGPtiUMcYM8XSTh
EIApcD9aZI4+Qg72ZFbjCa+RaezoeZ4R4VXPlh1o7Xm4WICyNO6oXW0sCQcCohlw+0+WY1ATglmN
qvqTKoataNoQO4yjptgC4n1ShVGVA1743xURuNTyf+QRcEf3Rb0CiWk51HKsGeCk7fp9QmIIYKkh
Me83dP/oFCnyiuzCpELW0Aew95un+D3ZYTVHw0vD/k0sDcvDgc3Rx2cHcBEyyNj9jS/y7eKn4Nlk
fqi3aAdpE5wQfEHIJeiWmVWlYKOQdiC7tNjG0Wb4AWe7DAeufc7Cb75mmew6kpXOSgNzI6i7CSJN
Li/TI4gid+AoTUJtyYDJPUJrgiuFVCNuUuXK+WeJTw7pKxoKX5nDQmILlfeIfCofdBVAXznCLf8b
yNCaYHi9B8hlJOnU/UN6lY/GXOqEXSyZ71pUP5oAAVB20KQW/aQbviqJaqDiLWK2QA9FVUPA1M4R
M8C/8rqYTNHY8SIMHsAnQpiafZkfzhGDJoua7lwR8CLojeHFmQIsRUsBaKogZBnmcbTueL7pTJhW
ICl539YclSosMNUMRv1Hu1QvQlWZjH3U9ytgI5RDMMrPZJ6csgUE6bKEqQJ8JUAQ9RuSE2g0LilA
6mJNuuOajwtRdwa3THDejm4donmVEEJLNMZ4hM1EH4eYa41Nk5nzT53Js2KaLYYdLjZcGMR80pWT
CJQRx8SyNnbXWK5FQJtHKv/7T5g2JAlzePzNsCUCyjBIw6mBen0TBC1yTGhxNNf6+ktwWKNQ4F8G
V+KLfriG7GlHRgH4f0OYt4zYmC0GEcQ5jJnM/aJErRi4DtaKYoa1+dPapk/tjtZFpPSIXFIHuyUq
+G+ymSQB73MzgrswsQJ72FeTUJfKIIMIAIB+7LeIXe52PkDnJ9jF2krMZPCCYMiMGsU8firgBpf4
Rj3QhDpA1F1o6uEu0UUKw+BfxS5t2V3zqi1EWsI1TDXgMzD4qRN+ovMjlEd7qjz3TUvLDOZC8gaB
MZyyT40yufan5apE+R2RFpYB4a+zdeFPu2FaGLyImcrKvhynPqaN/CnU2dQQYC6Oc7GwA6i5cCXk
WJBZ84Q11kTNM8gsna/3n9js0CdHifvvYY1bsPbCVQk4KsHQ1WOTgpQ3Ysms9nRu/YMeq/MmhHBA
NwH6qRjt1JhzgEgCAgGJJCoXOR+EPVGWLAksH6MIbO5WCqYbEF5E/pjUaMGsmZwtQJSpUyLJ8k+4
HvoZ/ZQRbQt71ZOF5ZG+Rqo5A38QbUHpcoltebSOdGo+m62J7EKzSAAL7++X2Vrf8F/qeQOJOhyA
Z5EMc76Cr4FTotRlwEdWIj+qV/NSgXjEp/fFd/SwRYGgVdiVVmZ7OCFnCTqwgMAPdjS2DGYraDUm
kROQAgYcENQruAjdGVBa+kyfPHv+zUPyCkyHtgMwFchr00krJvPxH/0s028SyxMeWKXu1dPi0Z1q
BCfzPhNxAmo8VRkAyCzhHu/od+AK6HFwfNxYmeuSO6zjhmBhw2W8RC902dEdqf4B0F1wlrxYoNgp
MPRBvmEHYgYz7nQbgAQ8B/1SfRJaAN0N+ld9jS8z26AQYHkR2TcsiZzL5mS4eKQGHlilwDri4ENj
uS7xcT8lKTE6Th1XIRe/EgwqYwVPLpPpFpSA7opqTz4DRhxsYDyMH95tCU7An/xjuDrH4Z69si8M
aQcRLVR8pCQrMgHxDmlEeUUc+SSDoWxMOC3ib9yfJFGilGaE5YhTiIB8Va8+Wra627xYn84swPP1
gyQAhFIj52ACs5U/x7t/A8tE15duqN9DvkPrDHKLoIquhG4KXWZzp6eT+oXWry1vKWzr4aZwfCES
ctS9T/MjpADaCgiSkjp+gOFVbNs+cfjwGPJyaAyZcVVnVsItEav41GgmUXNJJOWBtzsY0UsXMAk7
N6cIwqsMtRy1mA5S6IrOLbBWizERQBVIZ0D202+qHTL2N/9AJ8ObwRCwsR/WhHuLwKYjXRf6GBpx
LCUZuOESWFM6cpYB06MzGO+CxMOBCdS3xKk3F2I21EJz7lwsWG+kRxXpft4JcIAhNl5aS0M41PBH
6XhcGLQk2hE6MkPsfr/pw+QS3ZMf2gi8cSThHdCq4Pq+QzABXmAterMWBDGOC9supk8hDxbkoPQk
FfIXwol7hm2xCJtpaDDGslUP9x98tX2yd8QboMmhzTMEb2BdAmbGCjtzfRb7tThdMGwTowIKwWq6
FY54IGkc4L9m7vIqlWV7jSDFfxmdqYYMio47EMcCHXnBbfovcYK1bSeiXSCwEaEKIqsh6QPjbn6E
ZoaESqE7vxDE2nk1jdm1DqoXrSPlD46d248pnlNofOnmTJhyiEl+r2hp1H3xT61SuqCkcDXI2jne
+4JtkusYXxH+w4oZcs54YDhnGtcRccfgYmDg60FYASiBza1tzQeLt4q7UmgMqfE++7qjia0uTe1A
HyDUi2siBbxvXg6/1yBogSZCPvt4W8l4Z5+iEEtxL+Ubjabo530yH2jbwUoLY1rHO/p5KlW0GBEj
3sMbdy0WQH4CtBGPAEcY/ZIVgvjjcmrX9HHyvgs3vDx1z7rObSk02sYRuJ8UsZNGODUN/ZEsomjm
rqIVx7yzNfd0K4W1zYnj5paneeHsJkIAHFLIPWW8U6CDxTYZuJqTuJm24GvIRQQCXL3CT+iWgqC8
ZkHpUB+brl2aiOhRDvKICj0aIKp2Ab0U2mOfzonEGpJewN0kyPw5Lw2aCCXcD90eo0jWLR125xI4
i5lbkACRIsYvvp7qm/zGM3SH3DE4zb/eM/LJzB2RmgtOESoJygKxhsq6WCvCeAhDSPSJpGx8ax0K
Hn9qoDUfpg0Rk/FPO1PZmqutxzkGUtoZe96fqArwBRuetyNqX/xIkG5MVUTP9Nir6EE3vFAbX8Ow
kM/SRgzu0FLpZ4ZHALEJjCa6+XTTmzPmJoxCzDyAPK0ldAMLk6bJVfItZizPg2db4g0IGWGWNLOi
bHEK6zOjegQYxBFRo8VjdsNZ9RvDGsHizQi+QdK2yU5AoPEMKM1Bbp2LMCAxshE4QzOMY0VoWFQD
Xtf1WpfbpqYVFVJo7lA6T1nIKyk5PlslmbLKB/csRRBdaPOi+QY//2CHB3Eo+ZOTxgn3Zr9Fdc9/
J9bky8DzQvYM4BJN9kXoDrdcozF3nTsuZhtg+4MXxZ/4o9lFG3lLasxCtGXIAuHLGNNpW2XmagZn
fdVEC/Dh+/BeDMU2lGflYXio22I/ANWn03EezNsNrzNi0mKehHdx44tCKsPZNrhHpxagz0+0sQha
XxFkReIVlmC+tSHgIMfzbM/BvLlP9rTOEw6nuXYK9uy3/zQWw7qdDXN81wcPuyFjMFlCC4scadAZ
kRwhzcxnTiQSYP+nSjU8KdO1tHKOxorD6kXCdY1Lub/ioz8eniWZkgZdtsiD+5dCF/wwErghIFdM
4LY5DX2kQSzxYZzjnAWrIrz4wIFBKHdwopFFz/Zew4R3yClAL1kLeeku7EgVm24IEUC4iOWj9qba
vVzixuDgVmbBV5OBgJKouE7x2bNzElJ+ZL4lZPMDrgPEkyw7CMkDgx81huJLaOLNImRkUZ8SNhBX
z+4Z+tP0Ue+ig43Qei9zC+7trQwDdO/An2c8ZRY+7rU1DXcxCB47GoDkfukhv0XIPyeOtUTCEXB8
4ztwpg67OLt2Tbod7xawrgSv+y6/EcoFxhxZUctZdQA+yw9kTjBMMlay4IpVKXTI6SbAUc7wanG9
Cdxo1wzi8RNZ5r9md2R2ewFzQRCERO7wjmg9E1ewvWIdGKOxH06Di0hsw2ZwEUI3CFmohMu4rX5y
f+LQzrIYzMfuMkz6gdjog82pcgZGjC4II15MP0iPOjZfEaiEDXXYkkfBMpLDG+HvyQHE4hN0Y9d8
ku9055yGd8zR6IKzcrix2IDEAGHiweyzz3YEAJ/Ns34OED02M+q7vgP4H1l4zCfsYCKehThTzkzt
/BYwzISl8jh7+OBEQh/kHUBZvcgJsMyvES9i5HQfpj2eN7davg/iVqY478oRj6hCSt4jw7EHAzFp
ng3dvjklLzMk8JMoOxk/BWuKCMV0CPLjB66LQ0qHuS3P8qf01eqn0pnGPsI26aWoswEwx+y/dW5p
GnOuJyT6uGI5E6wJcz1AoKDp+38hrQMW73KKdIt+EZ6PPEk8iLT95FdwDJPOTRupnHx/Z1K8v/B9
CIhBaL9GEEl7waHsv+eM5bTYKrCnvQBaM6sz67QZn3ze6uDyROoRt9QElT5Dif3rscW2XhMj06nI
0ZmyNWGfWXKU2TuNW8S7Wluut2ecKMjgqQij2UzECIf6guPETI8DNzh6hweoYPhkSAMf4u/er7qH
j01vn/hNwqf64NsgPRmGs6/3G5MJfqyN8xP9QschPOVAUn5IUvfn7Pm5i4PtBn14Q9+YIxVL8HhV
iO7DbMkZPZrboDtx3iGg5vuoIUT7AR6gsObw9+MdrwuqELDhXU29b+DJnGXQVA2Ls5OyPlifEIXJ
F+c+g/X5M19S8RsXrJJvd0jIw6b40UgLAV0N5BGDZiJUQbqy0S5CjXnnKNaOMHIAts8/Tpx+olJ1
6CWIrOOgPtcctc2dEwJMNFkE8+bcb1WKU0P+VDSXZj/0d9gWAJof6Iqu8czBzGeSpAaKt7hKj2zy
ARz+J5+B/qZ4B3Flg26iI2+YeQi8thl73ifmioHGlY6fw5KvaxDzQmOHf0IXcQbZpQUzr/4Tt4MF
e99uggXnKJKcgY823TD2YK8g7rVx0UBQdkhHmANlcoKloAU00UBAEUEOeCGrzXDkY0WjI21Rpfcb
kgLbbb0FhpoQYX+Wtj9sdZ/Kq32wVrF/X/vZVVpRiIiXgs50afsI3WBv1IxVQfvmiwKBUYcOb/rJ
wcyqEvnT2tAwYr0gQ3vfMCfi+uPG2KOq4KpKLG3BtIJQ/UecLz/c/mAYxYJ89403YYcHikjBJCBW
fDIwsM0BCDOYnCKsuwQW4WBRlwUBjWyPWos9C/rpJ5qchFdEuHW+e9yH/rdIdx9Zp0rv/mJLpQoH
Tiwze7iIsPpqiBu34bH2ZBRizg8/MYotYHZmFV6dj3iWzMc53deDNTp0P6RJpe4ftsVwsqsXO0RS
KsHvHEBYyrawn6S+w+DFc/3P3wyzWowLM3n+DGboTlfaaUHWC6pi6eWI5GpU0awxMiYfxNWYjIPO
dvwo2aaCNpQRCj00/lN5+QeGjnCJoC+8icuffM6+HNISUVdhxV10L6w4fNo0ZM5W3aGFsD7Iou5n
xIeDnZI1BPk7/5SJ0IcVBSedrqDw7Yd/fvprkOu/9jv6gV88jZtnDcsMaTSveYkxKwTEXpd0Dx7F
KG6ufKiQ+IxQNl4OK2fTXyN35JLMkRyLFFowtrP4HSNRxeJ/bNJalvEkA39Ywl6ORGCkv0JsjZr/
Eu/VfxumwjMsFMo7FJGwgtClsEhOiAVAQGvI0sh6eaC1AHt1l/ysLxBPh+mZgbknOAwuoMSHObC+
aQISyPeMNGXwjfVau2h3HwPjd3cProIP5/6WLtkO9AG3wpY7D2TAP2CbXDUuqOXSWwM5I13HwHOF
1qS/R9wc7VCl4i6mS2GyYZ0FLC6LhTmTv+zdI11zgh6L7WZ06R2qmUIC5lqZVwuUmjNOYxBL9Bwr
MsmJmmXxHJl2DGLnT7QuWLR4tuNPJL8sQaX15crbxOyK0VH+84HamUYwdvNI4IWIgLIIDZnB+5MM
j+NSPE98D2kG8J6f5Gad0LDp2EaTeUyzZFGk51S8lpgxul57Cpy9Cx/DbQSa3gIr2A/JLTceeaMG
bwlFxLIBAY/Z5TK4TF6HgQemnnNvwGUHK5WsOI9sO5/sDv9T+M2bS4BjNJmQTm3OrB1ptURn491w
n/YfU/+8unn3cF0gj7fX/4KtMLFi99C29BluyUOAnP2F9IVNG6P7QEx7ZwMTVIzL3YUT5INUNKqh
vE7uMG3kjjguSJ1xe4MJgUBNQi59uAyO+I+2O0WgeFBhW25uVtbrs+QA0nKxCR+nkXuxqpi2Y0SZ
QDIqmbAMa5dsxlyFlWDjuf3d3w3LemfdYLSpB/bjcfGvHm3Fg8ypRfqUz4A1LKcuIQlMZBTM5FPz
qBYT/a6i1rvV6LfwKl49IPgP41kdAnYvWFPPnEjG3BQ3+ZR4nS/BuNsrtKPlt8ALzcmj/RQB4/hG
eGJfVAKxH5Wk3L1Q+6BeEZWB+JD4G1g2t2baK2TtK6QFzSCOTk4IHCVCvoY//mv48vEFshw4uCOG
BFM1cXdLLssh2M8HRUtrADmKihR5H6QMcfcoHoTpVz6LhUYx0cAcM+i2YbIJ/ZjhIYN+qNeUmIEU
ORJ8uXVxRa5PHBUiWYozaVXOmdsIkeTTK6aowTgE2A4Jj/6Sbb4Y5cOZ5Esip9WTuSCWBSW0Tag/
OzrmxI9pGBSxSWJ8afhp8DJLVmpNN6f3jbtVZ0eDtqqE2/3NMgp4MM6XGt8TZXGBdXH+Q9ALYq56
rfJXydPofyor9SR/OqIUzYAyGBTeJ+WAWR4FkPtTLLLFZ/NFvuG5BcYxaH9oSdlRBVIINu5jm/wS
mxcGXOD2lAN1p13ofv5RkCpEAWFcCmZNzFbU837PEgWWHmHNEnkLxK3SFZlz7cdawakA8aAaWphX
SlR44whe8AnGf562g2PEFaatyMgGoCX2BPfMlZzCGQ0UdU/EBuFIFz2+chSELUgtDrDxjgYP1yTo
JYYszJjALtaW8ZBBmLCOI4c+4yLYgLPNXkirogW/R0F6tJM2jOjFPNm1WHNx3d5YASRAQH5OwevA
vCnUtMvyqe/pZMnJ513edEGHp/AYALgE92KyfzZfiC52ws1oHIHiaCOIUfztiBi5jT+sCcNxz4KP
X6yRtE8YFm9YVmGazsFvf0sW1kUS1lCiIBfwTyQsKFjIjAtqVy4GL1sRCkemhIDuMBRnXYaIkmuX
oe8h5oQD/lxuKOXjHegT5SQqEOobIKCQZ6CKOVPDefaEef/Ar2WQL5d0wThyAWjoPTGTs3KzmAW/
4YEubE/8uFuQ2iRb8C3NVQ/oINDLbdhGwizMXUbnM7tLi/dK30TrdmmxQIgDADKHqC9kknDadDwI
eaB4iAgIJ8wpNvuICURjsSoDJOtCP3AwuRTTF5NBcCw/sb5xfvzLa0IAy6pg/8p2NPtEuE/i+usj
cW7fA7vzWCFz4AQluja/gn2vmqOPI0CsIkLX+5ufUFUtLc4mcIqWB/4B+MTSOuPWXocN7PPivcun
vwDHU2vqTMN1vmDOITvOmoTXERDxnDzNIxL6OmeMmSYqvoBJffW4xP1kqKcSO7dY8xRBYIQoS/Al
TvNzdqlWEZ4uR0SQtd+eNYshaDzhl0L9zh6z9pMmg/SOQ5YQH5UbbrBKb+AonAblmu21F9JAECBj
h8GRUjp7oBGG18Jaln+piIF3Psg1RtTYiSJGxeHgRJTOiYVkk5Bbhp7GRfFOqaGkvJdEVVAWQFYq
3KgRYDt7vf53EENwiFMtf2KPxgUIrktbs8lvtPZ37qSC7YHmDv23OBjBle7+Z7CVH2h3nS0ojbqn
KyVn1JqwLR2GCAUnYtpN+Oehed59oV8Vz7ECeMtAMR7UM5rbDwYL+pGU+FEiAphjBPtCxUtvzDdM
pxZML0kiIhIAiRgor/BPottFjUDDwo1OyV39ARLBGCyLF1DAkoSIOwGoh4pTl5OAGmfOwC/JUiVX
IX4yd9HA8ziLEIQz/wa2dLyDl6pnija2XIs0SvI8LnDSMKTYUo1/cayMVPXTOkZs6NYOdKVY/uKn
iSyTKV+eZoOLohbVtsPaZlzjVIdIEpI1/pB0AJAKawvMypNPGeIPCBD2QMg9pCDjB2pNhg4exV97
zv4daWWfKU+A/ABsldufLEQGRC/bCzSu//Y1LgiKZV1E9ZrxnzCagh4aiH3wu9Pq2LAQwY64eRBG
kWcRLFrWSK6YJMOnPbfPoPNX6bJErn62EHha5GgT2Uc5AJSBbyE2fRnHeIvBS1fZTtQJeAQE/9SN
0Dphk3xnJBPO8MoCN2s/FCGTro7YHeZH5j6K43iUltjZf8RdAkHOpIfwDCLiTsuYeWfuC0YobMvg
3szuQp+v91t73wqTM+ZquMN/dxgD43sjHSURpkr+EJwqvxMqxd7XkCY/1Hdjhe5iD8BHLaIScnlp
W1E5wvAZlwZG5AfGX/rx9t4erFwAnyvETtx+RzDn8Mm/YzWdL14/kRwQ/rxOPk3ELeRxlDcN3GMF
DLyrnwyBCuXcuChci/opb9io6JLd7DIHbrS/Zu9NxrWNlil1nSNbAcAPudfJ3Tqos35FtPLmQ0Yy
inhzfg2PxCb9JuuePkP0AoC73/bD+SAlnl0PMnnhguHChDBVbjEh/VS+4pgLv0+8pMs5xAv9Hk6+
mFo479BLESkDBscuexYrglqxQo4wLYJWi8PANjlzCoaiucYSwwGlLKEZAU/ei5gjVr/u6SSvYoFY
tkr3xZG+ziXui6UZiD21W/SRHVChz5lVFgOC+Ltyrmca7dQq3dZuSLKm84QMHhqmn3DDwjIFfUMg
9jLQwch/EEu8HkgUqjS7qvk7aan/6D4YOvA0wk5FnIXYD8j0+00IHgGAQC/GEas77Ny8uKIRgzzg
lmNvDyjfEeYWqicF6vNoYAHoEObN2990p+zzqbFx8NPM2J6OxBIt5QC7FYoEPZqY4sV8R3PB0Dwe
kQMYJsi2zfTlirGYPpVSxa33YluBUAYLBayI57O4MAm/P5gkwBPymZVz3+zqEKuUDM6n+Fx+CgEy
OgGXLLBJBrz2/Y1iSfxKyDNOOmvFnauzKbW2CM8mzcCY0pAgWkAswYzC9IRAK1uaZ+oiZzV3OLO8
vsdIBFjPglhAAIRaFRoCwVlA4uRcJG53aUvTAuJjosECDejhrzVNkENoBrivqcVoi/g6QWeQJntE
Q7AFqcl2wYOO967doYrnKZHB2VXEQhs0kyD71CRECdpPjtRajQmLcJYGhQ6TM3otRDG46QduLwCd
Ck4w5YQ4CHYKTPaGBgu6G700GqZkPSz6y3tb051PLLbXchDeu4f1rdIdcABi7aq2ztuVHLGhXQxL
+pl1HWJDUdDMWRj4oX1x63AEzsQx7S3Y56HO8j2nKZj7SIjsuAULhgxe+idnX9ClTUD5l+kuXjPZ
bOTPEYElEhV+O8O6CBtpvmoEI2CwLMLF9IlmIpyUfzMElMEWhGwQ5ZgKSIdFFWdzI5Fh6R8sF0VN
fc9wHFHTIekJ5DBCpkKTKIMjHw7nonH0zqwo2IMgcegRq73XyQxaqXv6OUEwRRuUc/Ww5SpxxfiD
F4Y2bGBI1W8QYhQ35ci4QAluCYYjfIU8vTMfbcRVP8bJjiAZPlEgOjA78EbuAUgzQyj20C4haLN5
ZPhqDgCKLFISCcI5mrOMhbAL4i02TQdJNSe5clrsMlZrLS2WsWE248tkFyobH8Cgz3r7QrKFFH7y
Q7Dk0ACr7BrOt/SG3C6GcBIQy0MhjK6EjsP0XQT9g6KOunsuWqQJCBMjRDIIFfjvnPJEubQueTjI
YYKUAATvylOhPugpPe2AbIoazHXQ7t1Jz1YVDSFTQD58Wn1Jh7KV7W5Nz4OT5IM7ygLn9Nq/WI7n
3tvD1BJ86cQDtvaEU1oKsz1gbeCclYREa1lmok12pjYgGdsNZUPjL+Rbvylwiu3cFI0uPTG/Y2kk
rYIHpOrmakZMnzmAdua2sjB1CpKma/MkzY+eQ/NcVYTNdsnKs4i0iN/hfoiHVRw7EyMdpo4tl5Ou
1je6Ib9RgiBKsojg70y3C9J1JNdX3R7nUtIeKvZZQmp7Q78KuXXG+jdQN2EVTiM5cutx3GVMP2r2
Pte9CcmdSicjvNb1KzV1OPu9YsUrqc72HXBMLNtsWnDmSQeTLUfzmq0RlQnd+dtKNjstuNOtZmMC
zXcjpjfs2gMfRF5gbW3YUul3WDgr4+UU8SVANFdH8StQG4yFOlCak57TOF54RkljalSn3JG3rTQw
XSq1suaZFDYlIuqkvZOyxGo8aBo9qeL/Ku/2r/Hfmw7TFdpI3xtuiVqvopQOKzqEnoUWsnI2hWUC
Wxk7Tyu3cv4opHxdhQAe5HtUhQ1ziWFmk7YsgGLwCMdTVot7OiWLkpjwgUW0noacNFVuZUQ3raoo
sAhqrDk8dHJv3/LJzI8hC18bWLbcnshheza7dBs2W3vkeNJCnmSHB6nJGLiCeFpKG9NAnqGA06Gm
CeIOrVs9e5vjbGD5YQpsRkyumnmrkPpocY6GdyWPNlx0tQe9NwwRVuF1+PMBCvpxmPqej7WCRQOo
GDx70mWEdGnEoTqzMEx3bWW64ndHGatoejeSfnOZLryBX/Hc3EPSU2ClvNn5MSD//FX3Yod6QJg+
mcookPwQjCH3r44ZLfU22aWSM5cMJAWj26sAbp8eTnPQCfIZkvpWKSRxWu1DlhGyabjtHHqgspzk
fr/reZabBKdqf3Vi+0s8Mz1ZQEP4XZXSMquXzjubhyGSEG2c2Q1barNkn1jvSfMVjNU5kViF0/uz
vAbW6YlrrgHgQkLIhvdBUrHF2N1rYDtd7BQky4ylD4jTdhDYH1qa6bDR0lQtF52pupYO4GOzC7xl
lApmfc86thYa0CzciCdF3ANJt9XfFKqahGSzm/kRG85GfRkm7X3wTL697vZtJG2bxobFcpaqEiYL
uSFa24oOAQlbSqw9tUrBlqIM28DTgQFrH15D8ae6wa3jJ8++Ih+jMqt9mLMoo5VKOoVg6aUJPDgn
XWC2/cJ2eNd6xbIJyVmEfXgxtPC3Sq3pu1BPdkNUdmqG5yaACqzqo11BU7BEIIvSg87SEifrH5ZJ
2LnqIyiPycTsNo0IyiyfHsNhVA+zjFY0InKDuVhPZz2PbV1Agm7uhYqW1vrVdYdrdpc7ePTxo0sR
vOknw97EsWsXM5RAIbum36sg3iomw/J7r9IrezmtRbZ2aqCiSH/hdfOJawsP8Ej2SD7ZkTgzlNb8
gKBxbf3HMjfxJXaWGYq0BGZbB8FM2A/wVxivkAaX5slqvrpmbbO1yb4SQBIBYFrfAMqadx78H25q
qdthqtRJ1w9/hmAlpetRW1usiWAzBTcj/5S/P8wBXx/TTz/eeANGzKqpfTFcc3nPr+ZdSf3KS12D
ddScBtDA49z46032R+nCv4lCIk9PpXYNfA50YK3umiYrE2EPtF8eLTvVnDqgISRcEPFYiCjNuaWz
0GjsaRMXHcFz730dr8r2GcCOcoyY80Dba9VXFl0puaq6I6DfVNZv0Ixyq6huRmCTfehBtxy04Ea5
eqsXQ93yoBvO9W19BcR4gfzoc0P5LGp2nY0MuHSq8hNhAjWv1r5bMU63sw4pCOXNPvXh3WQ7VOrW
OUa/LULPZqPna77+XXyMx9y6B6AoMmmlQM3mV5r/cNH5yCIbPn2XFFedWGzrcmLAj9Z6/MFH3mo4
12ySxvgpx7R0Vf3yTlZ19W22L3F8mA0NcwwlLdKedDr2CpaIbJYK8qi7Vfaf7+Mu3tDixAUhpeTP
In3c9GJODCHEh3UWf+rWriKeAMKK6dpeOcVPRKBUQIdD4l+CpIZvYYTKxkWn/nUwoTCHfAgqJVuU
aCR1/Ci5e0n2L08RP7MO56N/4p7w2OelrJV8w88PegIoPjIgp/aYEhcVLWgEQoVgCvXAB8E90Pkf
Fi9I/fD6iLaXE3gNs1q+H2O9TKpVCyo9/HIXxs0zQ0Bqhr+x91mbR5IAlGvW/2rBvasXEXuS34vC
/4yCbdjf+XucY1lw+3/0SOfrnIoHs/10MLLZmiyulkqKozFDgce5zi0ppDb4ZPSNeIe9d+OChxKq
1334vnTNLgv2UXwI+2Vm3cecbb38aIQwd7n+LdE7RT0qj5JBkzhXml973NWIPN5L09vKKhP3onPm
abEytH3lnamaIYBvcOjzQeSVhM7e5qNmsY+34QPjsRk51hL1UjTnknj2kuXn5IwSc8r4fRrMY1zB
Gssub4KbVVXdsNjI/UxCyg9QoHNzhOoy929WvgrMnRNfo+IeaOc2f6nqKQ6ZjI2Y4VuXQYmSEzcq
3moc5/iSmF019VghH/THNWewkS8j0+YnT8x8O8Tfunbx1GbhqMQYBM2ysnngU/MimqxUGVGnoE5u
rFvZxq+G8qh8v/VV1jyc4pyUqJo2OtkiJYf7nDo3RouwuqnalYeFAgSApo0ujzD1D+Kb90YBUPK7
qIJWcVLNTQZEiMoKhX45oxLK4wK3g7h81Z7FUe9v/Q+9Ot4ehi+cJU20N/Sj2meisFSZa20k/ALx
d4j+1pGcaaqmZBLDGvqs9ZG/Os2VeE3qR6NuidDFJE3NSHzWYOksISNeQF915hZhQlbumIo53L1x
SY+jR8cKxBEQAlQlYrfwqk2OHSbV0idypF/kvYZcXYNX54lpV+Fny2QdFHdzvCqRuX47vwE1ZkDJ
J/f6Ji3DTWIk16H3icakycMdJiqb2l84YrK+m0UoF8VfrYLNOrPku5ylD8dOfuKW3Shvb9wWhQz8
RpBxqOyarOeIjKpjVmnkNhXJ3pd8etTga7ATKneM3aLtrJ1E/Q3NbJ6FTFHov03v/VRDPJEd9n1k
AhYgfeU8NPozE0+l2nfkW5jcPRiRPQPvcTurOCZj788AlBi8Wd42IDkRC/cq46tPgHTYGuCMMTOm
IU2LOhtpTVuyfog7iOPLOyvXstZ9N6W9SCseUxVVHULzymAXtzRMJIdIseFHiUl6H7GRBMSvdL9l
exRdo6HSvg4K5BHklGdylnFESMxvb3sSGg+Nc5s7xlc8vDEdRi3l3NElG7yPpO1nOZ3kSKCCzR3f
OoB5Nu6yABAXoKJq5s4Ybp2h29usLmrIkX1vrfhXiuiYTLTuZY8viWml1OalxYHH1KZ3/H8xp60e
7Z3F9SsJ7yIZnAtTS+jMTVQ0Ywy9we+TM2VhKMk957bW+iMZaJo58hYJGUxTQJYolAhFaLCeY9jD
1c3Oyyb9rCGLbTsFmN5nIyph/7dpriaoWvHV4oJK8rt4T/JGh72D/Co6fdJDhUbtPguxPuWcFzlL
KiJLPCDiMoTWKwQY73u0Gh3hozwLOXibEv7QGM0VmQh1BeOdl+zFgyOF/cGWPh3sJlUZrH00xLFO
zHDK75TwNqNrrB2aUp+q+FEmZz7rCV8fcqalcjlXrGGiSnSqrJLgw+sGQOtiIfuU0Z/SkLk5x01X
XkpetVIDBIQnp4ugxXFnofZJqHyetvYj0D+urZTfutZfSVZIC11uI6w4hfCVQIa2eI7QOvHEr1Sw
5NyB+bNEygqrToJ8lfjVXg9gL+SaOhWw3SqIN2/Kj2hNwjckdscoWRDumjr7IB6WWbf2AMvETDMo
nM1xtDSDcdqGQqPEq8GhlJYsZldMOlOus9aUaJelU5pIj873yMsjj4ASawzDR6mqfxr9opXA9/nF
TPyeEllxScHsrgVhRkMZuZS8pvxK5ZPjhWwQqVF/wfSq0jSQGF5M2Q3eABxRrqNkl27dm0agH4uN
6dnrTCuWBNXXeXL2avVqFLDJTgrwo37EFFrxSPkZKmh8YzIXmQO9ilFWmXDxg00T0XjXwRlAJlTi
rE5ajj4085dmU+/eLGqiZSaWggy4QGMNk7zV2hLgDohaCYmJc/AP2/gaZeveSQH470gl8ItJrie3
dFQPBUp2j2dRl7WdH8Ichiq3tZ+ChXgaMXmG/Kx27+BRqGQDpyxOSc9yCDFmwdDkxKtwkbXApCZk
KEQqx619m6pWTC11NsJnmbwQr21MbhP9u3PYhxp3e6tC5aARod/wkLG9Edyg8YghrKtZploLmTfV
MLg4TepMsEqFebPHkt8Vb5SWYKaqZ5I5idMm6i8yzYvhdYeujnw0jRmRVDq7ivzo6UQloqGgmqvS
+1MbmJc0Q/pwZB7cPiCZiFQV4XAZr5JRLGUegYy9HMxEIYreAiAg0YlNMsCUHGzSRDmAT6DFKONZ
7k8dDAkMAKwQ4GnFHRmTolORgW8P1zGDbIhVZaMOxa6igHcma9OqcfpIguA/ms5ruXEkiaJfhAh4
VL2KnhQlUpR/QUhqCabgC/7r92Ai9mUnpndahkBVZt685jHmtxW/y/Q4CM5xqbcFG6S2fS94kaic
7hztrOi1LAVdOjt09GU9nbEK3qU7blsQ7XBhxIc3flKuERQDtB4ZtoNt8Tei00yCejdULGXFeJx0
pjCW6Z/zDikVj9bmPFmToE/UAFYLyNIFirlQ63+VP6EjGCEAUUx2gJtNGGGvVooXaTO7d47N0NMi
wZlyLBLE9yzFIYJ34TeoH4ZrZoDa5MjoASCKmMS0xP4nbJypd8Pw6tY7t6dwptY5LuVX4EDDyU36
VnqHPsNHwj55Hhj1GLyNMVPrhNk70QeAaOFA6Biigz5kJQfYYoWY1bgO785mKPG/GMxvprUJLZJb
F29NveoIzPbx/zqI1DlZsb6GfONB51fFfQMA8yRzl4AIDM6Gd4s06pAf20jxkDUYkiRlkdy0mj8b
5p9MwcEroGNACsrBB/3pO0mgR1TdhpuY39Pg1FoJr03D62vplwZggS6+C/Lt4M3HeBTY2mHkw4LY
nZ33JGCMqh4c+WBMj6p8TMrHcHqozLOd3nft0WB16m1N+xJCFgxQm1EtO3s89xlmhNWwD30YaBVs
1z+RwZlr6ZpI1Ojmny4gPBpBSlytg4BIdK53SuKkbwo9AY3qgo0lHrcs5ShCu0dkop0fQ/2KkeAo
DnnfMEfM+MaLrWVcndjYdC1txHy1qEoUASuxjraHkh7ZK+Wau8kJm+fGCW9pFe50L6FGpu9dy5jN
SzJ2OYeDRNtWI0A4DMQbVsxac2JsAoN0sb9CH5mlvZ7Mj1PYHaKrhd3G/IjwJvsDBcLxaW+MD4WO
VkNGsXSTncWMkJbEWgUc4dADQyZ3j52wTxMk8w719iW2XoEk43k+JB4GT4pkLDIy0BWS1FeJa2uF
q9outh2fZWhNuwyoJ6FXsFMEaM61s4f7idbf8v5NIZEuBDS06tNsX2Z3uYdOI3s7PbHN6LNzQLXt
E/fJL62DR8no+gcruaoRiq99GkOWJh4TzfhpOruKu4NSGtrPLdatRlpAKaNQuVDLKVSmsLf0o+4E
IdxiDK8PDX/TP3I79JzyZoA5cUlDchdAtZY67ZOxlacXDscQB2gWWK0EwX1h6t0QYzeijafGhu6G
vCar7Vv8IYC62zrZQeK9T+aloWQQkkqDJ/nnicO9PIYErYyPAOepYTJbvmalurVHhmOPZqrDNslp
zTNud8pliU+nYnT5vgQwyx2DpIbc0RdpQcwGYKrpMXrF72dXOz2ptcOABjW2tDCSYALQKv1JPfjC
1zZcj3SxdLNOSoxu0Ty2LXqgV0cPz2nJgliH5D9EqFSa4rmwTGTIg32SkbEZ3eYIyu4Y8a8l5qfK
l9uyE69Kt8d57FeT4f/mQfucJjZJH1go2dU1qPTedbxjHC94XWsXK0s/6naGUYYHQDyD9U+F+4Ec
XreyOTtd+9tmr5G9ynvUtNneqJM7OXVrmkabRJnBvc8lkKr3FjefZveXtVChaLwH1IMptOrlp7RJ
spld47zAdnoInhIgdptfmjSk0J226I3DgaueU7l09q3hnzyz2Qgqidmx1lJnMdh32NGZNWFYLV47
zPISz75unnDVfpvU25zTMupfFUAHl1SA6bHNzGNv9utsOvm8UJb5IJJkzT86H4Z64NP0HZtx3PxX
EZMe2fBK9PCpbM3V+vNf2wyVfHnmjUuQ/FitUttbL6NZPeCbNKLHd46qC+9Hh6s7xYljLLDlj9HF
NN2+Ka0f1FuOgRSxL+AxZw8hexhIHL2iNiK1w/qjJ8gUvdN/cAk/omPUW2fitzLTo1i2OaycRU1b
7ZXHpcuwaYMKN95Y/Z7eYxmw+UiW26QJYTWjr4qtcZ8ioM2J6QaCaYMGYGQT402Sjt+xbX/NaXbI
zU8ZESKpxZ5ZYBN72b9lXlFBxHvQHP2lQTIn871y7QSrWRCoMD44HSOuD5Lslj9WMx7tkvMCmhIN
INIRO3CDCswZ2zryW4XuHWCV0aVPVY+ENrF2vdiF+mlC0DiZ1iP6Noigj26AvBPs0Q6qlyrz7peO
x8egr7NCAB+J/yASuTScLpZfX3rXYqx2/qv2Zv9tBq8GibGN0+/LXt67OWz7DBIrz7QG4xeYfnUD
uxs3erITeC40ZjP+3a6mlPH0SrffpcGfoLIZQfOohnAdPblMMFqr67f7m300ufrURgBHue++nd54
y3w1YkRm4NqQ1nc14KpUBavqKn6eLOSgkTFDBkwmpJy1d23TodwwKYd3VcVSaMS4lZOgBwsIlJsq
LT8y7T2UtvzOR1x7ghBihml4yCi97hCHRb2mp82jhS5wTWqUi5HYONpYBS1YU4Q8CxIKN3BZwe4E
+JyRO1UlchOKkcvwkrKxnH/s4KWmjWPMXYtBnxLffkoH1O++gaUOtrque25qfjodoh/mSaVzSZ79
WD9rk3VkbJw698sbn3nJls/KezPMjJ3I9D50016azVUn83dZNavGZ0woMro94DVBRmi7aUIU2ASv
T1jB6586/XNVvpt4VQvG4jjoyXQn+jLMdstVGVsPKVyMBZTKqGtWUeyk764yFVy9WP+W2r05jOEC
YZCd2H+Nyw5+TvZlbcJF7+J900RwvUYDpQgyDKV482110jkrCCcoNt7wnisIUZ6cX217/ikcHXMl
myfDsNVd6cQIyiECW8lLS+qofkgkDYxoiFEp3qJZqZWR+rBgEtKWPWKi7XUykPyR9veKbU5ix886
tg6dVeLdE5HgjtzE8P8pM00XmVQx2dgdZ/ykphZbOSU728me53h48cIy3XZ5enN8/xbG0b1VTg9x
r5FWNVB1SyslOgkzAt18+kFar6sMAzUbXNBN8rUehq0XExw+eOlHmZznPsC3uzdvteXUqzaoFl9s
Jw+2VU9GUTFwf3iaXXiDB9R4mXvMP0BanUTvI4MMF/aEfQd+r+L6WA+xv2rGiuCKSeyb/NMyRbX3
IehoAq/GCpNolnErp5mbI/L6CNTfioxD2KFmqeKTF8U306ju22iGGBFTQets2k6JA3OAkKM2Lbot
+4VDI/1mVyX9pS8ccTf18toXJK1lGvVAjb5EjwW9GyDO2BenyJrNm3TbT+1Np0S2T5Ejhi1N1KNb
tPdhasxrYmOjwvi1DeN5fk/FQbAj4x9Fe7RYjSHRN26TOvIn5v//l38tmU/4o6o9ZuKw/AsuAbJI
4ca7nFIvgg8u8fS1j1bueUfP6u1bEGYA+FX3UKbLkrRnXG/anzFn8jILqMJGQhxnmnchrrXlvemd
VMq+OKpoq5zGo3MG/nAr/4kuzl3l6O38eRf15W7WtU+MkDfejSizbPcrtKH0duk7EqEEq7aseDHg
wcZAgGJfWATXkmZXjuZ6qPhW+XAY2Dt60E9KEzqkwNshYbAfp63IsrMX4mgxeVs1TNNd74Xuqqmg
qQ3y0kHfq3Mshn0ORTG8xanCUidEIhkDIyW0k4VpnCPHfh5CnAqcuvjjYt8GDpO8rCF7aQaTUn0x
5nTKfzIi+VDZGd/ce86r6VmM5bi2BJKK2saQIGHuLH+HBsjQjN298OV50FiHVKF2mVGRiUJZ5JJ+
DAgl5GvYQMiMsLlZHasZN+bBzA6VF14m2zxYFf1QNdYPpTtrrHVjqKj+yk2YRUtWiMtF4vSvVWaz
fnLxnmZc0cr87TNzI3O6yU5xc1d0hlP9MRjjRybrH8PBvGvGZ7qgLy81X1+Xn36pz0k9lcjtyn9D
m2zKGeMKCWnTQN/sUWHTjEtoZj0VevbaF+Li1vlnlkET1O+GtB7mFPfCEWZYxV6+q9p7aRbPsavw
49RriXFWxS/awWvN84Nhw5d3cGvz4e8mlWSxRuhAFuxdlXhrP60uuupPvu/fG6O1KqBytNbWTfRp
6ikxTSrwZmzYYMTvdmn+mtPnVCHvGNg7G/2+Tji44Uj/4WzdkZmJH2DVDuUxFxrigPEii/CUBSzm
Qyw7CmRVuX0wnWrb6XLXiO5aDgrkvL8FVaMO+B07PNqxoX/zRsLZBj5jj92tX6mvdk7ecoMa1cX4
hEXVdXai27BcA32iv9yCemT492H1ms4OwGN0Dv1lRAeC4NUoP4rg2yvSizvgoMyn0kvrO5zBzkf6
Z1MuzWew0X32VOle3NnmxG4ye9AJchsBzt7LR98Yo7uh6Z4tVoKJmp4SH0uO7iwaf5eH5tbtUeb6
GWLVxGLUsdwLr3dQEf47KRzzUjCg9BrP/rcpiA20dkH6mTYtjVzB0sAMUcI4tfFo4FpZx+2V9xyu
bpzvQLMPvBWuBv1zHcbiMn3qyxxoMSLJk5k4XywTA+N7VPbWG4Zng3tZemKTC1RDHMbIkj8+v3Vo
li+dLA99UpsraQHAJyZmWFNx6QYOdTR9dJn7s3w+VKWHHPKBSgf6sPqnLTuA6BwerZh3dVRd2F3f
ZwX+O1bxFE+4+MXmDv9DoPcguZpIqHR+3zrhyZf1rknwiqvCEBEasb4tE2CU2cAYfAKiyu9NrGS1
JE9SVVcHW8giL49qZn8R6GtauX8hLDRb4VeuM++am1B9bC9xaKvCe9eZnj3cXi3wKQhpVWg+i2RU
u0p92k3I5JZZMC0I5JkCOBid8SiC7iBUQhPaoE3j2OYNb/jyd9NmOAjHesT5cfTK97ZuvucBgY1M
WSW08XhSvJpC9vj4iXct5L6pbEgQifOuQ+NZK4hc3DFFilWmiB4bMA5lVusqlpuwlteoHD4dKZ8D
F1+JyBUXe8aZxrC49dKXKJwfljfZbdgPWsZdOPqYfXNLZOmCsEkMbcd9n7fW3TiKX9VVcFQqjxeQ
+9nbdCJ5dKvgocyil9ig5e+m5cMtYHsW5ceYBd9ZPR4THq7oeKDV8Cf8kyMQ/2emvync/GzAPoy8
GOEu05hwt577LWOmFu/bECXayxgxmS1uabBcZuBzht+uIj6NsvHsVa2mD5nBus2hlAMOPmEqw55g
WRWlH9S0o2VhwS+ZdWEplWRaz+ekkY9dWGK7thF2eR1a6H/ewJxSVbekb1+C0cb4q3eOrSSxgATs
xACoDOt6XPW9A0YIGO/jUhL0nwRt9DWCadzzxV/g4L8Dah9Ixn5YJ9oCGDFqtiGiIQ3AdB4Sf3kB
FUm7BRC0rcmmcu8tWsk+kdjsZfLFhXpNQ7uZCyqBMUP+5MBlZv3BI+9XZaJegUs+O8c8NC4secvd
2t5CHugfVQToFI0nI+hf84lGgTvIt6t7sEwPrphpJ49Cqrcp6mF6kfQWGOexpcRFbr+Piwj/l8m+
KGpVklqbKZSEHQz4lTQW3quQ6G3XJaVD4TBTf+Ze/TYk9aWZ4P1ERo35JRZ4lKrirvKL3RAM20KG
MCP9DXMvzkoMmk1WMs9sIoUzSgmH2eLMjjEFafyruUCL+Ke25c2rpy/ZWpA2rGeytqEKOrtc1IsQ
FvB/MkZMkfLgzZEAhIVKfvvJfLQ7i1xDLIv6TWhrzlvEfE3h5oaGO91P5XPFAiHsbFT07UT063jQ
0NREgaOcdr0LPEWbHcvcqUeFn7RSTLFk9NnswcyO3S5RBiyFnpQF87fF97BPzm7tr8feCGmKxFM9
zkik1UqNKFt04YL7yd+qYeE3QzjBr1gL72uOW6iOHmqDiBF04KHG8KkGGX8OWD9VE46KZcBWIWH1
TrqPaLtXcLSC/fBNRSzYZGR/udqFE4lEro4fbNaVd0Vu2zjlbwJn6nY9/D/FirSf5ksUwSj/7wc3
qwdZ1sB08ApJXUpzhMcTydq+v+/NX3gnk2KhadgwM2rEL5ZOCPOg60o4X31dr43Semu0uJ+1uTNy
aJqNu7YSvWsdtTOqlLwQb9xPvr2qbPu918HNmxuGL48ukrEtKt4dw4IwykZPz86ulfbBkU9DzEbf
XkdjcvNTeQ1DeKQtP8CAn4FU+JhnWGO59l/RfgxYHbDb2acYRVGQaKiHQxOnf96cfySmi4M7unXv
32xY29yZvmUjnsqh+2EKWFkoOrKIYxT7gEu1uI1Wd5kUDOcw735LHmFuZDtH2v+ilF1JiQQUkuJP
KcfXWOLyWIX7LAXFXaSdM523SjLcVPpjPZnrzPIZVK2DrONN04FVMvlAskq/ZxNPTH2fNcGxtH3s
P+YfthovYU0bkWnofmYM+QpCd9ugxSA6lNluZSuWV3kl/sYWExhePwbpNePifd95H1JxJEIH8fnJ
t2l3SuwhaDxnk76YqZocZXtjqAU9Dsv9CFeuW7CU9BaFoCttwpvjgsAxhrYfwjn3cba2fW+V+0QH
kTlGrcdppOYGTMAeZhqdhRsqfjtm6JTQDYsNYxc/DEZ5kGWITxxMNKv/gM8Dm6YTrLaMY3iNUh62
QJRol/xS7M8rvBidBc6NVi3OjrjsLV8wAIbruBidDJ8huPltXxN88QWPKSr+sd3apS2oLv9HWeLO
ahcgxEAp+W8topWqyYLBJy2FjE4zG1p402KDa1xTa15bqV7PPCe2g/jVkiMP/cAJXBxkyeqerdXc
vLvpvurs3YmThTdBgggff8MUbR+gqjUp0LNuM3TpQdp/mMI77GG79oVvGA389/wqkgtbDHhlW+0T
XcmDH+lTVCyVo8PcCf4kXcKU07C/VyaK+PJHizdlNSvobI8TZFUDEWXDHj2FjanZtxr5RyYe5Xhh
dL9T/EVaVHBF9y56c4D3DQztU3tZlY/bPE/uypqNyL0fARny22v9N6dUx9+o+W4lkgFEm7q1SVpD
BEDKusV/Ri31y98mRicJyTChRaypySH42/Kx23C0wHPWlNsBWC5Z8pL5QstT6ejNC7jwZQ8vDt1S
ybevKT4V4k8DDuE8G2eg82g+D957LNi7FKwUMIPocNmu7HYj0oFFtrlylH1YngxNA2qe2EU71f5G
/JgKGXKR63VlaUBIRN6MfFOubzSCoaLJlE13i/NxPyREclFYQIxF52zSZyeSG6yeQRyk1o+ZN29L
TUzH8uamCfYwsHfYSYQey4lpLvbJK09mPVYTloDdiEkF4qPlxNZdc7OXdYWXhzxAn0a0HfDMRazY
EQ/lQyirDLanvXprGdEwzCjRvZK/VBQOGkebsHQ7L265ZuuDiZeMXwCED4Yb7Gr+ozIwnps6PY8W
v2z76iTdMZoxoavC96owTx4CjsDF9MOZUHMyGQUB/KqqNV+b+CmLsiOb9YcQy3df9rswGj5rofYG
D9bX8nv0+ifP6nbpTB+n8n5j6Y8CT6c2bg4uE0NTun9Amru82IVDdKQfjWqwOMN0OXHKeits79B5
5i1aprIxugmGxAHrjSkAiOHw1/G8rRX9WzmCa8KfgnpybZAGkNfE1TqM4s1SCzeu+7KXvD/MO12r
fHUNNdwtV7rFSrq1iZ4iK9zczdK9bwsb3eBs4peDFrujUcLlqkovY0O2nWOjXwxRPDjymCl1sksC
agJABJlnP+QxQHXmHp+Kc9LzVueI85cwp+J5KPyn5YvMDp9jQaONp87Az7OUPJO2XTqEsRUdWwRA
E1JmUZ8rPE8nM35QdXv0x5lGDWsUw3RWFbZQnp19h12yz8AGyrIgdMiUh07DNIkreE4oCRpIpUGY
JP/9KhOf2EJZcP1LPVbHjgyoytXRvn+XMUvp5ZOi2/mpi+Y2hEix+QkmF3V9kX7gvxYHbKJCyDER
nnW5hV45Mm86mG9tdRUzPu5yxh9Hc7UoI9+Kfjpx1YYL1xBwcj9a/Ytrc0PxGMouOTl1va0EbOm4
MaDjUB6Nzrqfs/Ixt71tiK1iDkQhpEbH0UBC9+oNZmBl0Nq7BSetzP5i8AkIX8OWGpjykmGnY+ph
4LKhw6M0mB/qduARefi/0dnmQfmQ5dkNl1u7Sb91nWws5IVh0ry32HpbLX7huRM+GEDqc0xMrwqU
uStdb0UX2YiC0PKKodFLm9eRlV4V7cZyPgChkaI31x/AMmdLcwsN9qPFxLK09EXAvoy3PK7MD258
k1gNBwpNMc932nPeaqu8ToAIsviIRlKSQmzNk+4rDu1LOSLzylhohSK/Ryim1WtUntKMJNwke7Bj
QG6koaC0z3CQXivnNxi6ozP01ipWULlBlbN8eiihGtvcJ7oD8YpE+5zz3UIbHWvOO1N3+PXJDqfb
FOPG1vtN5vyebRP4Vu7tgp7pP5us1Xsq87dB425qtcFjH4copW5Nm33YcYwhp8X92r806FaHqX3p
up4ZiZj45Tws2hSJ3RXJPiqrTkGuv5IB7wrTfNYDMkYLXE8wBtVR3cOU79c84Ew2z15P59flAkMy
5n3XxiMqbi5+yiFpZ7NY5cAHAd6PBuv/VedEGO9YPVgdfMpK8eCmntcgHupzxvQ9J8wxg7dJAPP9
vvpqimUL1AMRlkn1shjtQIkHJnDPCav3efb2A9bPsu1YQM6oc3o/+56y+JLGAfYmEPC5U83fhYfh
HjOjh1cYUWd0xMqFOa9xWWjZ2fRqQ51vg5fYLgnZUVgGYklq9/LHU9AL9Vy9yYmLvZ4PdkXhyD37
o8halOQziGZoTHgL0RLgeynaR5NKU6Yxa0z0AaCTkRUdq4Ur3mJFlzpXWSBELLBj6fJH0wgfWhMf
MdRJuEjG1Oh8wA8wyY5hk5+yvvLvBPGBY1NsVMDRziEPMQRkK0GAW2eyCnMTVuLvsmfvMSeoyMcC
mVMD71xmw0Hp/pA6/+xqBh+ekTV7PcIhq90MSlCWIhvEyNdnDZdecO0nY0EngZlg5jGgdUJ8lBVk
MY4RW6F9Y9AoTKrq0fjKv0xi099WPDWPpKYJf6gR31rqjBLYdbXmvhbyS2pv70F2BDUkTVy+sIPF
SWlyLrz2f0NdLQkxlMakxu3HsdCn+SPPAFFakT9mEzQ5icJQSMKgrKelhywKsW8dATHI3nmeS2vl
4gESBg9tA0lQifxmOoO7bBP/VASDIEDCSCOWZAl8KfXSb3sdlvD3F1iw2bdtRaw3kMTdJGG24Zfq
1Z8S9qXPFnEyovfSis99V3/05mtq984q8OVfMI+ogmCZiHEjYizp4nhiW+FeGmMXWuG5cWoMj+mg
q+VhqivivKjUD4x2vAFYf4Yd0ipdfmfhZ+cuyRe9/QqZ7qmpAr5nuaSM6Y/Yrq9pUuwwfnGq7j22
FjWZoNG04L8WJphGy2ktKHOJhNZaYtdEdRoz8dT4aAmF8xz1046Qbdm658nv/0Yb4HrGNGy50q3+
2lCU8yzCIczcdXTVYyBJ742grsEhCLp1wugeBumrPWG7YzMOd7E+yQp76FkfJnMzkj8R8y7FRffn
ZpoENFQUuXuMqFMtquCSGUqN8dlVFpcJXbaf/OsZZmZ4srrzDzHddNCkTzX4GogTMWNWsZb0kumh
t8NLEY/7zJ3ZZcm/ll1WC+PXotv0zQ71BChHXNcfrpGuVQMEHtQ0/Lk6uxoSolk3JSby7iOoCqfD
0Jgng0HN1bTqPe9NtO6/CbLF5GAJ6UEcoGYjCdlTa68l1BcnwkYrEA+5Ya+LqXjR0nrqxPxTauPF
x1sUDYZ2ss8knM91wfuLpbTBtK8EabeVWC+fxfLP3pjuRdlD3SP9Nvgacjx6OLI5GsEg828xthdh
EP56k4/jf3ZZ1qWwo157hY+dkWz94odqtsnjdm0USCl/0rI5hg4m9aCsRRvdxvk9xtq3G8m4QVkU
4bxWF88KoqEfshZ0ctyK9LAZKbkVvEqjjXaA3Vir1OQhwRyEkFt02WPP2Do1eDAkzs5PvXfL0iBa
2XroMcoUYXMKMGPpp2KVUAAsHX1HNK4FoeLa/7DtAG+/6qRqTO7Ue2pgZBMFO8vtN+xUWSqNe9d3
SRfFGyWJAWPFvjT0KZ+av5yzmQixngpnkxvqPCn/Ck/4yfHmXYaSz4AzLuiGRqTfmvG26k0g1JGQ
GuFSRny8Oc3uUveSJWH+WHCkiybfwt/E0SgwHqbg5scZM18u0BigvS7CPVpHX7pLSA9wD/v8rTVZ
z/6LK9WvUDD8C06baZI0yC/Ip2nOsOdFUNyGlj6uQ/1svanKeRkzBaXasi5TD3HGfmS5cbCEex+4
zgwFady4bnmOjWNWsvR3XRueLDe2ScGE8LypICUm5ovKwvdeQEJVinhhLAdUXm1ZxdzVjvHAunpr
mSgzw+JLjuXzaBAiNIfPUKEPfYhQUsVvOhekklUfEJkvQiBoQVWFUDJog5Pr4CaDrDnsqmPvsPvt
vO6x7gmgDvHm7vvFYwRebhmQgQfDyiCritqUoqfvrO6nJbALR21dA4lZ4PmYdfPq/lZDd1Oq2sY+
zM8Ee3AzbLq1YPWiYjKRJOJJJuBBISew58s4+hu2bxFsx2Dt5SwvA/McDv1t4FdrZbe1q/JfmDsb
E1CViiTwik9GGxsRfCJrttcl1Xk58XXlfseQQxSOGKab3Iba/fZq+GzhsKSUTiOTYsNwGWiwLkMn
b4HAK4yGauRYtZSkiCYTMeW55MY0c322UFuOc7uCNBYVuxLeYJPcZ1zksk6f3Ehe/bj6tSr3zpbl
ZTGnm9vPyKdhGSamftLLlIFaVUag7X2mdyxz38xxRJGA3AfyO9mXnIKjoTsJT1yc+JeVrBdNtpYv
VUlbxbQaJgpEBkJPRPPDYiLcTo6zE021Hetw12b2wRbjodR4FjLseW17mIoIZnRRsvG272a60lna
+84It5FlHANByrOTUtSJnP4Lg2E9Sw4XX9YaMdscfBY/PgNBX3mHSd7EtcxuS1dO3cG3K7UPhes8
NoFNoAegiuP+RIOE+lRzG7X3o1T3zYRiGuJt3vwZ3Cwz8HzQCfiD4yFAULPwzcpwP5lf/85JGT85
zkRzoqM/jW9cjUCmRWluPIX0t6xXUSEpdalm7y8Lm2ODEBBImS34QK8WE9haI7Dj7I8mEYOiIuki
bc+uJS/T8OoE+qlkYVCiydZyoPTneBgl9BvFOCJN6Jzdgsz2wWfSiIeGe1dmzt6CrLlCYZcEwWqs
HQwi06+pgH/EJdvDUS+1wlPXlLvGxj2nmzeQUDcz0Bp0MXDSBV3MrPI5UPjmB8GFN+0e5vP9XGdL
03Aag3HncnnlMX7ZwjqPAwSvRlcUn78IuABz5eWW9mGQt2CvoSpWLaO9MuiBZ9oGmgIj/oemrIPK
QVqBxf2AT3tce0+YN6E+63Lkb4Deik4jkfkBsBpePW9UAo8ieBUVFL2MfIv+Wafu1mXXK4ODcmes
McNnw3a+3AbhjVGuw0xvXZy4/CJeFUX0blovTpS+urL7sSLMuoJ/vlvgOuHPzXoW4WukCaGyZLGr
HcEAwrYj89C9FyZgLbjaoawAQLr0NGSAI4l/4u5dTYwo276c9dpDX9wlBY4XojyWgq9QFjiPmiak
VGCrup25qAKbuTFeo8APZw5KZJy0Bb7tC4R3evjXNbMk+c98m5r8L/bJEZuN9zYpgMbnnPeMJCTd
jGsHTg93UmKgrPS/dPRBfmASLw7Ad8Ly32tysT0Tq6nOazFZjmH3ONUhiNNXkmzCFiFu6wNNAZY0
A/l4CmFJObowJ1iUJHNyHkx9C900Wvc4pgiifCp0foE1g8smPi+HhwVzgM4oaTEE8jq8AEugZCc0
bqx2N77Gfzggb0w3wEfjuEgOvnxhXSJl3RlR/zmHalUlzQqd1NT5JC3410FCuhJUSAPp7bqo5WZC
B1r06tlwjA9K5WZWQ76GwsKS1m+vufJtVK3HIGiuZYxdWoKjoO98WRTPUbrDXZg8jkhRln3fNlb4
1Gix8yw24KVJXBY0aCMeWNv3mAdkOYaZZYungXPnNsVnHYUX6QRoqb+Z4qhV0WXpEKtWfDf9R+V1
2MCTGZO70JwWbh0uBKhLS/LmMIIu2tUYjmy0CRn6sRVOliU8gn7LAcBpkqlIhsTfyBjfm4Ru3Gkf
PWurvM+JQVdjJsGMf9eWXxKRiivRr0iM01AqfHPmQMEnsXUnFmBlu2pKFrbuW4+ilQdUyudajyiU
HyYv2oKZ8Jf8st1kmHEV7hufmo7xkQNMr/o9Pt5DgDV8j1f/yUov/ngPwHknBqqQ+c3mmSCrMJ+3
GvLz/0g6r+VGtSwMPxFVRAG3Ekk5W7ZvKLttk3Pm6efjzM1MzZw+bRnBZq0/ZvqujbwOd+HAa0vF
s6CucS6qSzbRpVO8aOS1AMkl/Jukr5LUAQha3uviLU1Ai9BoYd7TjpFPM8krDDym5Iljl4QQJK7s
f5xSOglcAzuW/8FoS5WTiJGZR3p8cMmGJYzHk36LwB7ubcK4toFuEz6WyG3zqqOiMPbNOWOrMw4r
3okrtMtfeW8bEVbEDyn/0qnH0x/xUwi9PNmDy7f0riBLt4hH8j9J2yVaVSNbFtB+cHCtEDZGAYaK
dQXTUeJ0r570MaJ5uHEpuAkpGXbKd1Fz55SdfC3GQE66rYu/qJ3k7iIvUWx4Fn6knp9U3AoAGSMn
7MLSLqV+4LsS+eVD/0aYBStcULvC6iKM7ijBiBBsR67L8MEMYP4gsZAZxkR912hHctG1ZgK7OChz
SYVVttEIkAdfuso6Gc0bhUaBGBvCOn60LS4tTn7BTtsd8Rw65nXQwvBQ0MAhWP0zHrZVdqiTwOYO
KQmYH1hofzvCgIx3djjOF+ERkeTPyYMYVLtz5HYTDZAnMhzCtHMkJsRvEpQaEZsT3hGUnkBVu1S7
1L96vDcomK0Oo4r8EU/qF1trqtzjjhuf0HKvfhayl/v8eJu0IoEoMCckiJHUEpqsY6LpUPWRwl+i
VentdgEEDdpV7juFP09qoPlB2qwRXQeuOvLp7+xenM1fAV/b08/QLjnTNzdaYLAT2nL3huKDVFDa
DDrVy2inSUF89xpJPJODOCC/di+EwgiLk/fuoZbnJWWi/OHrzOp7athw58tfRuNld10lR7F0Sd3F
8lTXB2oySOnn54BSyTKDwquZb+Fwrsa3rrso3XmVoC8kulxAAodd/Dpqr0yGPSgOdbib+JahXFQk
vw5yl+Ybs1usVes5/C2mNzylonwzvjP5qScY/u3I+JeurNWJpufpSlLVlG/78cgN0FW77Dx9t91R
x0KiohtjTGD0WlcXkFkMKLyAAuKvCQb8wQXM2AgoMDUO5+pAqkZD68FG0j3j2ksBGjIIL8A6AgGJ
ZvF1eicAk58JWbxIMvw92m386bG+aQTyQzY8eWA9Ybsjt2blX4TiSqb5gEEXO4ie3QID79UppHYh
AvZWt2l+4zGYK/wGPOmidvY55cbyKa0u8vhbQ14PvCyZcTG5iOsEcSzJ3UfdsBleOjDeffmJFBFu
wuVuRUsIKNLhU/mSJ1v8jAfY1j0qES13YFDyn3lL1BM9a3gjcqvHBEgvElqdWbFJB6LqQfNvCmaz
HccW9gYp2ePaLaOTFSYoJbZ5DGMmcylfUnZAUqcVT3IvfYtYLnW06W+INdnB5sWN0sAUmjLvOlS3
gGGxNQnsj9cR63fMxuZBu3LJaSzhRUl1Hvd3G7kVu3F9JFgCpXQcuhXkXgvisJSPIbhTr2W3NUdX
LKAQ3HDAxg7EdyUOp09seliI4P/JvPbSciN+9w33MoGD+aYyLGyswp2aFjIAmVjMrwV3voGHEKiA
MC89gf775Q5OjNOCD5box6zwCm4RYpMrKmX/TTVlEEDQiIezH/T+m6HcpATaTcnskVBJ6yMBBjKC
2fZXDM/8c7JyfBJTaGVvXRGgnNF05nMR/jbX6OeI7eLpT9Zg2O1VIzyrOtIzXrwGzeX9FIFd871G
+BxsfGAoMZY6+2rZcBCK4Kaebiqqkc4t3mjMUS+TSdOTZWIrWrEjxyZpfWX5LGIs5i8JscQuaO8B
Jd7E5qEno4yi+JXQAJPlxNt4vPC1G4TDW8M+JltHsk2VtJH9/EsMXlTueBFRkgkkSWcm8X8r9SyE
/3wO85LwBVm04QvJYuNbxAaJTRnLgIZUFa/6mirKsbdww9Cr6QrbOVkSJ0nAIgmfBG5UIys3fMz+
LhZ2FTWnFdqNv2a68atw6SP+lKJYCCnnlJyrH3bM8YH1E3fU8CVTf5HuWvWQtsz+PSG/tPQ5w63X
bOKVlwRLU3rRO4LdsZkYYnbMs9Ub3yxvCxzQWG5rTJCNg7FHewuGJ/AA0gMUMOOwy3MslLiQ6Ayz
wi1gEnGOCvJbhVOALzMkDtlo0fVQbCg+qXPhTtE/7n8UcjVkF/FqcTjs4AO5iJ2jBLd05UF90toR
FTvg6LZas/Oe1HeRAUZ+ok1zR21b/kQ8s/Cm9L3DWulcuDXpRCRgGOGZyD09bKnxcecz0fPaGeCx
lyxELnxzvGIQwaI0mvHk9x1lMB3gzdICRhM2b5yp9Hi6yFM3rnNom8Sb+HZBUqo95ScRe5wV44bZ
UojBn81o3Fv6zSyirih328WRF2DFZQC2Z8d8jyMbLTWdX/9ouwEtaykeIY0vsaYXR0hiXigln+cT
BGFkUwIhfq3cYEBI7KqkimvLm7gJ+O0An+5zfV1RHk5jiyf8GBve3CSqmVuO4pWLCElEIXtdkrIm
yHZUBMiC+fy0iLV0t/XLTQauOsP4BS6HKK+cpWZL/1Qlu9k3Hs84/XKSW38I5KP0G3kXM/KHe64W
j1xGypXdBp55UFO3W+3A68h1zA3UfdDnPJKEyj5RbZdHjuwaXNMy2SIJ51obN2p8JG4LAg+ZFSP0
Rvj7eJXTE0hUJcGQJNWLO0zbVDZQMYOJxSIzWznADaUH0BwZEueGtoGeaNPJgi3dXraC6vU+YXE/
XDmNskN2vnM6KAiWRG9B8C3lX0tgpeP/Sa1XsU0RhJ2QGra1EAeu2LyoPDqVpBr+RDREAVQwtcp2
lu6F75xOe/nIHwVDj8WX0d34cdVVUFdrKB6+mrC8EiNB5l5BYjWdCAtS57cGsxxZzZDyKfY0CT+C
Fn1Polsl955LLvwLBH6MtqODHDQaNqRdPXXjN0adh6xn9SkguaY9ivdBc9ZiO3itPkPxYlB+9he8
aWi5ynu/ZIqT6HmReXhA+/GRbTPfYh4OH8DWKGsI6yDSmZRC84ekTvGkr8loBa9qMWnRl+tKoQ1y
AiDj0xtvoW5CBlDEV+iO4tuU9qr/EWvEZDldTRougr/zeGqPRN6R9sX5o3rs3UiY1P1IN1Z6UglD
IkbyIJuX9xCPmUx3trnT7xTV1f0mCNZxw7UnzTsiYw569Ohz2gg3lahdWzGwpWCmojD8BBI3INbq
Dgj5ZyI/QdinezZt44vCWtseEgAmUzhO4jZZaeCgFQKvvxYQ0mjAq6ptoL0LLeSN3C2a1UeqfbfG
sE/lH+7/gQ2gar9CmTUUbrfBDkP0ETB84k7Ro2pPo/m2iqmLUYlS8MYeA7SMihj1KLtPw8mtfeA0
kRmu6U83rfAZ90fcPStqTohhBtmvSLISeQuV7K4dShZn/ky9JvuUQwvTqbjHYZz9o3PjQiUGFkSb
oDfohtLVP3zdIT+umIgKODAy8eEyS+ggP7a+sZH+dbt4gVtxh28T4t+Xvj3tIu+He5I+EWLA1i1T
Dd2Wnj/eQhh1JfinoYE6/iF+WvkP/6RHLsM66xM4DroJDvg/ztPSmrAX0vIe/gNoLDBxDNs53PKM
I9YcyUNQ975k01TUefKEBRZMiHbFnNnc8vESuQyYgs7b7lUmQHbAuAuDAnJU26JHFCpgluyuQOKu
I5FEHe4MD/19rvzG8i/GxZKcaoL1xl07HH3uXWqR0DxXW3yOBloozR2Kbcn+w9pe3OLikASH6N62
Vrfnjxp8EvOXMjrhwKQg5LfiHv3rJZJhXhKJzz7z6JWIgszu3SdBhvqFQABPbdw6oP6A+Y30GzTs
6yD7bU3CnlA7Ukyay1RSaY9wl/6Wv/EOc7p0F12Nl7eMPtL8LpiuEoIwh8+MuLPO4oDSm8fsvGXN
gQTO/pJxp5uEi/bH4ld7VYqD0j02rvxyo1u+Vobdf/cTmqeN/ICu1Gyp2RdX2lUWs8Qh9R9BYvV7
jCfB6CblwdCxA3ybAP9IeqCAqWYhhUp1zfQoy/fMhYHM50PEiUs7p7mPjjS/+VvIOAZ1xo7VpuLS
aCt3rUeOUL0wzjbFDWkQCmmKezLIAhKfTbe7DceClNVBcjoG/8SuyT4kcAZTsWL7B5NkJg1RDo5I
yi64/VXGy3mEJ78Rtvc9MuYdJA8afR1oFhPaBKqq2218zaQ7Ev7UioA6e+LC3iO6Vqg76SyTls+g
3LEXk6r31N30rdb2dXnvluAqxMa8dFnPhfGtTELQ57O0H9kMZ7bbikr64UMtb2VfrzOsfS1wQYBB
UerWpAbUv0ZFU2evHj7zHj2On1kVm5dAzmjPI0nYqUg9TRyQuHgxYTfbeLFGbfvy3LOVj6JGlv0A
j4G8mCYlsxt3o3IIo5wG02yXoDQXZlRXDLVCgvGIRZ/8MwZX5ut6W5NWKMkH0uAyEhWB2M27PJ1l
ZPCIQIoBKgLN1bZc3saCM6pY1A9Eyqxbk1kIXnOV4hkknWcigICWdFM4KNFhtcLYj7u48lHpuw37
ErsKYx7al9Spmy2TlYauuYInXtwI8UEzvngCjHgp4YOGC1OHOK80JLWfN8r4L2u/jF7GpHeqAsrO
BW09IVEyICINgxhKRrKKtyyhfMFMvhUJFES8EiqwNvUz+xXNMggixnqt0yYx0KQIk7aWSUuETN5A
+hJ3TRuk+Ln67Ksjb4DA792CfCiTuWMQ1TWabxWmpTdJ054UhDyrwovgUGK0KbnAFCG8M+kb8W70
/5HYcfEDKhLNHKgMc85cbwLpi1eZzDSnqRcGthwQdoC5Sl45EBTENGmgBlGi+6QBJuEQiy603mni
PgmgT7CPJDnZzCdgLgY+sCFliLYrhH418KqUHyomdwMsZsYvH1MKvTHxLhbYK4Vh18McifscxcoL
q7T5aHJvqeHLv8jZ1dErZBcz9PijOFCBYi+0CBJGQ4sqNVWdZMfIdS3pS5vsaWvUG3hq9t5WueN/
IVOIftx6T/gtSHXKGIRSfQOKWLxFf21lGfJWLQgHOhVU1qkW53ix2s1U5zC1QiHvup2quJHMkS/8
GeFH1C4nJCMR4fjDqXyGT0pP/MmOLxp1wMFLfWsyUqf3VemaD/CQkLfu4InzoTKOCRNrSe+cFynP
Otj2LvC6gNnsLb/SZlABmMpOJ2ItRROL1dbJAMo5e9pD+0//SHWnP2r6of6tS0QXiD43zRsP2pDv
SDEo/W1IycvqUe1DIqYTYq0cXI5EXA6wpH/BHzf4/KyNC0WhjHKNptszzAgwIluxfiBst7qb0rG+
DdvgfV6MlHaPb54Eris1ZQO6oAfhqcvIThjHeCLiPVVehvEgLKl6CTB/5QE5IWHuZngrwqMsHqv6
TQlcDPaG/GgMotocDSgHcEy5I//h1cRGOnBczEQBr+HAWKFSBuFkl+pPajkajgOD8Qic3fMV4hFw
qLhx9qULW14u84dAnhWIQcAeKuznu0HuubmOJpsEeP+X9myFbndpI7DQUc+B2OYjmv6Z3bFtz8wZ
ClW9ACDJmwzgQEvdckGWOrY5YyD+x5TAdligAOjVS6sfBgHWnVFTfgczBFjMoq2JCmsZ36f9UjXG
kqB+Iv5uXsMC+FG4eq1gL5Rjs6T6Ft8D7qpxdcjfBY9U/tajcRiAEd6BIYQaJMZJuf1qxIcUvpHu
W5BJR8wuuS2dwxZD206QvPRzqd5ipAxKSdShJdGNNkQ4+X9IwjIN26yfiE/o56U6FKXkuOGWLv+B
+vN/AIiUyLQFK33n9Vp8ZdVpNIhd+9Skm+Kz0Xoxm2Cv0HLdtAf9nFfXxUAvoLNWEeb7/WfLuB/x
GDfSlx/xXAGQDJtGxGyOK/JBjrsW79XppuBS1CLomQw/sAbApyG6ICNbhPFoovOkG+wwKOMSqpnU
S5StNr0e2gQSLw6JEmyavCJJbEjxQ+3LJD1IlKig0Kpe7eKUB7DRKfCT510LAZEm3wsfwThpifwZ
soLphpSJClztMrG1mqq3FzIjmm9XjPBxlXglqH1T68ecK4qfyZW7kXYafT1UbqIdJ/jnJEB50Geb
xNQ3OV8ERR0INHm/EY91gxII1DNaY26d2AHgBOQyJccgH2n4aVGbLgjTfCsA3gvOmK4ONzXOEVMj
U8dDq83minB6JKJCuQvdB9g/P1VetBX5uEmJZlg1cJibOPNWnoIGLwC94mVNDhHRMLjMPdQNC1dm
EMq94YpKI08BIh18/EXosqpP8lcXPSaDLJhNN3tiCT1Ev0pz4MFIyjsTMDi1ZvIGEj5M4cbUCi3A
us92C1crs2NxBlf1uE5B87IYMS9fJxyd/KxkMp62WvavVcnXP6z0jzr/IuwMUcmGeObSeOtlKjx0
ga8FWHHc1uWzK0DRdFYJl2Bq3L28827gRgRrwj0Qaxdi9IrE76IfbapD8Q+tC8oQaRPLjqCeDdAY
mUe59wP4jFFWpBSHGP8A2RCdF9jCwNWSMx9Q/2kKmkSSkBVvM0zbmS/S4mPiaoAOCPIr0JLANzMi
k13X0zuYAB0KU+nOH8OrTiwwfPrPNGBTn54XFxVR2J5xTkJtm8G9H+wljAzgjUA4cB7SbMnv4T+g
GW5shRS/ivqp7o5lfw3VEzJ5KmxZ8PDWaP2xPVZARBxCC4GKRo6DkwgI6Hvwok1CQsbKk1O7QmV3
pf8ArHuSgSoQu0gbMTqv6ns/vy+pmdi8juC5/IIEFcWgnFFodRPZ/6QgKNrFJKsNAzO3Qdk4OvFJ
sHbr4M5LvKy2LfEUq8OqPXFuwhNF+i4o3ksR0YyDerkH544IunSo6kiCI00VJK7/hdUR8ED7qY/t
/MAk3UwgA9bkkSr2u/hgghvPK70UgKn43HgVZpOXyvucqgjlXeV3yzDP4knp/R12AYzMrU5bj630
r0jYcIS2g6fq9JbCDsyzztMChU+ZKY8IoRdKGljEq9GmZmU0DSxPVRE5WvmEuMoJv7wFkUN3rEyN
6pK3Y+psjaHvANdqwq1VCKcKc3sJ0avKXZhrDrSOQRek0ck8yMyP6j1Tn/GnQH6wT7m0uKMJpd/M
bPGVM0KRETmDe2UBjf5mkFBcnWyp0bZWDvMZqku4pPUnUOSq9Rr1S5m5qdQ9/8MPGMRoC9B56B9Y
8kvxyRgn4WalMEuG879N5XWA/85sVXhOd5Q3ldMGiKl5FXCwLf1OBZ0ex6S5iaSfwips59+pIob7
JqKLrNb5bxntETPO7KvHNNoZkOuEQ9BQu9zazUeDyOqKKLWVPsfuH1G7h1x/NIEr00053FbmukL5
DCjoEBUrkmmCXmutcKmkY4Y81+RCvReKnU8PtlCZ869d6hCMqxLYRP/m4gWxXJa9iupNL84lmCm+
3FsKok+PBrHBzWlFcTa3Bc+HsOOLm4iVvSFky14MfQD5DS1sgS3Ih2Z8gt5c0/Ssqrs+ObTxc7yT
6iD2DwMJu0FlSnzu9WMl7vRpX3xpEsqBpXGYZAecpe0hXBwn8m9H1YpqiwKEmeeX5CjdOs0JzI3y
XhWXUj3k9XYCn6V4NnDNxCk7l2EPCwGTAum6JFBP2Z5nD9eyaOkfIs3RX2iY8ezQRkuc6rp54++j
qBUEJyXnhUWC6BYYiFVLajzCE8J5iFANsN/R9snJ14GYNgnrzN2QiMIltn/Jj2uN0evI+EvkZ6NF
GyXY1cLfVPHXEosw3zqm0wBW169mj5cs9FPDpDkqJ437PuLvibP66KuSy8M1tRdicHiOUxLsTKpn
KI4pYInHtcw3lU7v47DxqfMw0Gl0v9Azbe9JHPeSSkMLdFSEwpGW4cWRFZL6KBiLIoO44P4PwlqG
7BpoPxh+Mb6+BNAXH05kBvUM4nMwHdKjor5C9ZWDF+RVZ1fLqqgo0Mq0gfz3qmj92G4zkGsAOvgz
A3lEYEUa1Zca6psYZQMmS8LDRpQoCLdUxnog2TYSt03C0hNHiCiueQCfG5DJD9tM9iH3kQjYz/IN
rad8BfNhMj/qkgg2zfIpMJSfanSW8CfchL7cBOOPRk3AkMGKXhOe4Ak4Dwg7M3daULhSIQBv3sfm
E54qH01unBvj+MBH1MvnwJ/nfbYuaC/lwAuLeS2mVz2mxp7Fux0G24MSlAhiA80iCFIJCoBr0tyV
NaeoIRiOThmmklgRq0lr9E6ElLolQlU89X9ifh4zt+CMUNDQHET9p/yamZ+QlrfXhiKTkPW0+Jjh
CGmKkCzhM0YE7je7hCaQ3wClef5O6E7oTKIzI3vHRPdGwlP5tXCEWJuCrUibuHYE9Q8ZyTDl4yld
dwJDK1sCn09WN0NLa+j4x8wOQE/wUfyg0in4owoEKIrS8IqiceFNi35yMCzOvVLZB6OT9AQnH+vV
vrKK/NxrTledfbyX/rlq3pOKJF+UPyJxEk4DpJ/n9yR0Q72x5+afxDfaXVjZlsV5gVwEuwb4b/m4
vMoTh/684jdJkIee04tQe1yGhhXjDaiGxl5Dvrapo0XlptX+VlyNhJT+1kCb5ITjKRM9bLCwpXjo
OoJoeAIdqBg5OUJsUekDqzTy1QeI8NIcYcKnFD8VDpKwfe9yq53fdPFUYVgAdOHjfaLJyH8URI8r
+VrllpRwBm2mn5YaMkKKINvz4EPLM/7Fb3EiUZnTlZNfpchdcQcaGQRaRDTOKyw7kU5IcLhJ+P2L
M/o9GkC4vM37oKT7CXaUvGpQVB8eR/qLuD86IAI96oALUNT3ojdwSEcwa+qlSWeX93Ab21S5D3G1
yRjTGBT06GSw0+OLHwEcmQ6M0mUQUZDFUs+R51+wovKIQllfhwoR0M2AqxEN2nTTi2fOEx8zb7Tn
8BiZwlrw/1Te5on4zflFhcGeh6Ka2XxgQii+x1iL6IzGOXoEY0TgxkAr23eJPrIvnnyyOTotM7fP
Vlch6fPQ3VHZQfoXYz/ZIbzbrgL/NaoXluFTKfxKOoL4+E3C9MAJx3DMijwwxys8b4NADozInXck
aQe+V9kYEqFKTJSCNwC8l7RAMQuR+YjwDzCFsbFdx7+T8hWtCK9VmWHyI0yIAZAW0lm2RXGjFDcg
VYH0aNUdlQtFOAQdzrv4NyVnilUfFblshRe6ugbgKfMI5kCg+wh9kdgSQUvBNnnPEG2gm7WK6tj8
W2mHF1ZcDZtgfu1RLTFyZMMvOFLwrUVW+a7+EZY4O6jlVp8slgaiDsC6wOpIi54cSX9DLuGTSLjw
X6RzndMduVaHpeKeiBOLJB8FKRFKcs5GiCbtwec13bKCg0EOvWT1wQzqzyFlOTt1EChL1N8KQKxC
xQbGxZXhr6MWadjBrh8rWnTee5gI80SMzXEhNkfZiZ8Ddxaw7K6FuyVBM/NURhUmi9WxPRtIhqBf
jnSKHxJt3Zfbvt2S6CDonmael7ScB9ay+MOgorJypnkb/JUc2afFlrldmaem2tA2Rd1O9aG8zw4p
eENwbCVkzifuIirusu4QgnL+qsx4ZI+or04l+DkgTHA9Rlbfu1iieazFt+4z2gV83DurWo9NuqN2
nNqq9sAuuW6Japv9Y1CcjE+DfnV6V1AFr7CM52D87RNTAau+kD9MH3pU8O0qbU8FqNUIhhohHGXj
9n95FUJPjWhpAPNEjh0Wc/So04lqO8A35HI0yyDc5hK+mJvYb5iV/cGCMQaeY5RNaaPs/wF45AGo
Ak5csLth965eQzwaof5dCRdW5bQ6Ev4jE6fd/dbZF8cOE8K+5Kb/WTCqcYOgBrKCgibazd4xKeFl
QS2L01Dwb2/ZHz7CCuKRTq9PZauqrhxSHxYZVoqyp1BQk32I+GRjfzeuPLx1KI8+pOgCUlJ46PHb
gbDL9VS9Jg4CFqtAO+rVJ/6MrGIvFNZGx3BH8KnUHZMhxmWEUMIdu2NeI19gI+el3yC3wxbSqBQl
gKkKW8zBXEmCB/qQ14srm3scrBRN0GfJBmTmh4UlmIJNDmuBgcFlJ2K9CRhvxPbPfCDq59AZ0dQZ
bys+sMJfNeBJAiGC/cHplVw5b3r9ICNi8JQvWiKR92nPKi4ZW3Y8Nf2Wp57NiMJ5eIh8U28IDPAg
OT0GGQL+TbtPTvl4TH9nQhDAFjt0FkRNbJuZ1MNTTXhyZhkUdgk8niCYxwR9mRZY5nmQd9Pfkro1
e6ujpNB1ZfIOTvHZ+OhpqEe+Dmq0yfz9BH42Cj+mwqLgcuYML/UlR3aiBWtqLUX9mumPpHOm4i1r
vwHsjHwfiV52i/JdS/pn8MacamKQKM4GEQK8AiNXU+0KzcIGiR3QBuEsK1Z5KkIQArmBEm04C/lH
ZDCQKy/xUkfqCOvLDhUDKXHYTOZ1AZDmnR9v8n++RNgzkJZe78DE0FH8pcmBUPZB/Ui796xxCBoK
xG0KRNCoOyTqQ9Xxbt5EIxsw4PYBXQXKXbKsA3oIe4cUxGw4BZTFWCxhmiUuTdvZ8K37Vn3XgMZA
bQ7hbfWB6MEIdvAnOK3X5U23wWOKjR94cfMamSy16WD6D1EBcmcqQ+7mc2u41NeQTAOBT/N5xeY5
d9hayfCQgt6J5Z/hytccfFO/qKUfgLNTcxq0Zq8Nu2w86ANKu1X94UvEDx8ig9Q9U7C0nLKtbcqq
GRmOAe6w4n2Cpm2OLtWr8cL5HRG60yiewUso4VvFjYyol2gqQiV81aX0D/E2/MGpZn4GVIUyC2Wn
Cj/81acBGu5vVOyuqKb9PyCjJHJEUlrri1h9IOUZ4MjBpuT9+EFeopj/AN01lH8QB87pfsoQIVQn
80rerA+dqXvkqpjTZyjcsRomyTm4M/YPJMhY/a9MrO2iP/AQrTGqIQ5eXSlQr62RPsZlfIw2NXa3
6uq3tzpBJC6kVqMTx+pO8242QK2kcy9vQvKPwJGSk870xMeneP3DFy3yvhIVfdUFHje2E/kewSSq
az159N9nBeWMo8gXnQDdAqX/Hlst36xxGQaAGRLX3RLT90XFcXPV+1Nq0WUaCgw9xL+77ephpi4u
09k44U3PNk19keO/Kt0PSK2j4lZCuNb+B/kZpPoFnHezVUTe+JKp7HazQ+d7ZohCt+YBR2S2GT1M
iwMtGgSo48Ij2hpHPX/xrJ7Nep9wt1N5kLg8dI+o20NJkanZXUPNVWg9ozDhW4UCKwgSovt3r5SY
sU5tfFsw2ZeL77y0+/iBWusvZGf7mdC7UB1FVdNACTg8UtA92vKljYcg3M3SN7ngVbDVMb8ADkWH
kiYgnSRUg3BRrk8GAZnZ4FFiYIOeDiiJsVoavsd1M3QXGiz1VPRf5EoIEPQ7SXlWxARtjO1NuzHF
18g1YV1IXLFoEDBo81N2IocNx4TVbtX8Ti7w5iAnz1Fys4uYEeKNnZK9kfEic5QdQlM0740lm15v
WPFt9U8uj9Ow16Zu7ednjvGcnx3mbmBuUx7b3EaeiXnrqwIAKm6CwnsYvTExKF76I2WbFmeQdhlK
R4mhGb30HJ4zJAJrjXCYX9+juWnxpcKoWmNDJPR0HHxX6QheuWZItZHKJBvJ/K79bZdFG64pT386
H4jaRPlpEPFIEuL8KWie+sYGcK/hgW9j4Sjb/8PzWe2Yq++SxXVduOnElO6/+8WVLAIdr3b6Jpmn
3r/06S9e1ABi725wkCj1LYAcjcApuvWBAg3EOkhLprMaWj5Wz8xGo5DN+zH+OUFjpvKV2Jaww329
r9sLDwGeSOMtfqTy29A45k1sPkqJiEPyJC+0a9K329yG1R5Av4ODXnWeDghsn32YvptBOS9ri93R
ez6ua+zBKL/Lt5FM69Vaa9FlivyqgrpZrTbTBwBNkxwSYQnEnhKnBgkcdvozby/Yq8qDiVGN9Z6A
itod4r1GjvbN5zVDwtdt3P1LNn2x5R1l6ms+uh4/TOactHKZIsXUnV+MlT1f1FGqvqHF868GoBTC
grWvvtVvxQHY84UlQ189ColCIqYPuFvI++qAPa2MHZLWQHTYQMj6eB8ga0CyQ5J93Dmw1Ks27JE5
wd6E78MzNOgu4MxaB/pBA3YobAWizxYHtroDVgl648QGE67F0ytvkWmvgxZknTLAZ6+6Ijdtv20n
pze+AB9iw0a1DdXDAlixzDV2oEP1n4dT5wIyBPkhxIap3LjqG2MnZlYQbRhee/59q1gWKds8iP6e
ql7YHVSWHH9NdxYJvPw2FZesXeKVeo92BwP7w3q2ysdU/zPQa2GtKty438fSqxqJ1D1gwfe3+X5Q
3uab8MXyL1JiFXot+eK7UeDpxAwCV2J3qNwH2wT4ynYSv2unrQ1xizbR6FnO+ZVTSqGJ+FvTIFHx
ytWtckunfL5HIMzNjeIvWe6mFf6iJ+H7YXSDyc4SdQPWHscHxvJO9tBN5MMRMkdjzF9ekL7IlaHh
QTVeUXU3Unt02mbb9rtG2cX55wrbuYGwpwI5NLb+5GnwXTK6YyLdcGg3YIBfA+VAkksl4tIxsemk
Xa5vSZBOuEid+pmC1QD1VwhGCwsf1DovbzXGAp0hahGt8C2FB+Nzlf8Cb8vLuYFwt8Bnwu9U0LsC
04W0rKMHqKDJz6Bf+tjwnc7llSBPGQtK+SiEizN3e+xUqoaoFk7sPtvzlw9fTAg6XbfkQkDaYQuk
r4K+Ujmm59ET02MY/gGxr/QHmyo9E6TRjdTD5DcUVhAwtUDA/KZDYkUqvtxsZtQRUQCuD7oJvLrY
NZ4TrTfCe1T8I7NMH/aM88jgcptoaEGgQY/uuy2RaBktOzZjamDY3WBXvHSxQsOqR9xxVf2UIky9
dhbCbXdoi+H2xS3djFH0TpdcNRxRkDuLw5DikaD57fiIzDwjvDK2oyMRtKwQevrMxXvSF8RHWtI7
0QPqdbSIfC8118wcNbdLZA+gRH9BRV1Q921Up3Yb/kjqDyZITlUEwE19QOSI6qTXUW3DfBQfQQnS
uRvr7fhedIeivCC8lpRfYXKSU5Ixw1z0B4jftZAo2YT489Q/fk4Y2so/4zm8fMSXVGJjRtijZjtH
yufKrTtXVzZchRXnAqYr57hyVaqDTj58VCRea+RUsVWToq7ILxoR1/QWkVkvs7NiixmHB+SWaD7o
KlgxmkWWwuFCfyq1gWx3lI7pZxy9HfUmIKfe3B3hRYX/Bv6231/9YgeElN3ngPYc0hOcPtlC/Uvi
sf0y/1a+K+RuOQKdkNOm3Red9GqHHJshOUAP0ez1wZ3h4hpSoBqyynF6A3iAXZuuxD0pytb4mZDK
Dd2zg7sj5h3xQw7MczN4yjo3wG1WHxrmbppCUCvXFtXr6k/OXM07c5LuFfePp6M1AanW3VDZDcE+
RAWh7tN5l8IptVZIbFdvj/017Y7QqFCzaCamA5FYKno4WbyBmtQb6WkS3Nlci/nVRZjO7Mqh2pwr
Jr6LJF5X0JwW/soqc6LECe4rIkpFHJfwKaYl6w4sbYXsB4NOaTfwSwUK5UAyNxwfMcE3d1RvgYdM
g57UKfao7yuUq3/lIOBprgCbdAF2ffawQo5oY6KzfJov/glQZjQOgLASlL1f7fgKUH8k/yPpvHpb
184t+osIsJdXsUhU78UvhLdss3dRJPXrM3gC5AY3SM7etkSu9ZU5x9R/WhhEZ8MkVmb4NsihDy6x
Qk6HusaEYmFfo9JBXjuzHGnTs7kFxCG4uriHStLMedPKn3d9bSbYfOM93JbPdGS/l93i9GIwr0Qg
GXgdGgPQOLaxVNffnfh8Yfbhz/3S//ONgF7hcV8n4zxZYlMhbDNL59mlh3E0Ddon/duElxyZ+ZIa
cTQeBPPSamqPNzwCAt5gLRuTBoRlW07ZzmG9Cb856zqm2r4Z2epce0pAKRYILj5P7HficTwC0AAL
DtjtFrM0f4Q7HpyE4PZ8hcl/bRBw/Bge0M8P8d/nyYimpP6Yin37dUeI6LUo5c0t3wBmXYbGf/xA
mLTwYc8JZgkOr7W2tlaqDZuVV435T4Zas/WUO9Mxpql9tQ9XA/RoQIyACtS1QrX5TSgZSj8MR7Me
eu+Mze6rcZS7sZNOwRdFC+sCJCHUM+K++HnLM/7F4qS/oqv72Mm+2JsAfUB7nWPcq9O+Mm69MPSg
Eisxcyw7P1SC/aIlY/5N0KnqDLeUPRP6bp8NdjTtzzQEndO/2/2PQsPFjOxhMhlmhAsBDXmsq94H
UkVtiq7ynGA3RTBZzoxN5RLBuAOH8YoAhdnjNokdUmjs9JjqjDdmk3NzVjMmNcmiYbGR/FDwojfV
wTGHtkb2IHfNpS/tzz/zIT5IpKTP3jJn6fZTnNksPBQkS3Nnp+f4XNnRJtsUB+mAqI+KZt79ZNvx
2bLjZHDyBRSGJxAPMoRnKIna2oQTrqJJArtJ9Ll1ZIfRntm7/jAhbH/I5JkZ2553Yg2eh0WH+7m+
ptBCrbBF8tgetU8McI1thOXINDmq0CJ+oWDioUUkwYqfxmZC/86qzKmtWb42RmbMs/yHya60GeE0
TqxDW/gjUwMPGS8q9wc/2SRdHMclGhqdoeUtKSD/OC0nGKvzlESbRTrM8ouCtAfxPJoHNBcUGncJ
/gKjYdiCT3qMagfGIdJdE0Q1RqJjWiLg5xQga82RGmB9rnZiyI6HZFqsQW2mZzWI0mXGbocW+HkW
GyhjwNrN4Grad54xmEv9UbiFU0K1w3RfttDaeVwLqFArfWEio+Fv+iaxXn5A6RaS9Siy//RqNq2Z
18fQWWypdvmwYW0WMotT9iR2IXH7Ao52CEEQ4UZOL2jZsM1cQuTiEzkhXEVo+2YzgIfN7jrPgOLh
ZXZdufz1CKr0DTWP0Sw+Jlpc2nu/7o6h5EfjahIsCRsmLjBlEZW/P9v8s2M1R8DCEB2pVBBZS0B7
1kwzjQelYOMZ5f4DRJz/jew0rTcQMSm4PQJ7Pl5dwhjlvynpck8CiJMtYgoI+jk8IKyFGbC8PM1Y
aYXbhquck4LTLJi2wrjvUHEhXbB6V3z5WE7fFBKYHFI7JOEWZ8s0vsCqm7HE8ptgw5BR4AKT5000
zxSHWWllzS3UH99TvtvogSmaIdAui+mBMvLp0ERWPklamB8z3G5dg++9d5LCHU1fkuZswmKajZjE
ez7HGQ+5ZHfmA5kaf5MDrUT+HJH0LIxf5TuqOG7qdSXteNwzh9BFflT+1JxpULpPGIWtASdQs4mx
K1Kc2Dx2Im9vs7nBBnDLgD2J18K5ns11+oPhgbA7w7GQ+tQSmNhRlX/IfWDjWtY36r2Ys4mlX6l/
/SHm175MAB0ZdtPcVvCkqPIF0QN3vZIf638J8iiHwm8wJaT/5FpdGOoIr51FtjjtrZMV64RkFuVC
yCVUhk5DhIoSHhcd3vl5/r7q0kX7EX7CAA9o+S/C86EByhXuMk5IfAbcmSu4xUl5wb0BtxCCWyhe
So38S8a5sZ1+ZZZXm67Q2v2mDe6C6Vv6MQ7vr89NIKt0HZABh+drEjkeLWFX5guaDYC8Wewytv+k
X2++updUbw0dpWj+g2aN6hzsLrrCEGoQJFA/rPlFXkzvmfu8MAIPNFckzYIhIrupgTk5tkd2BlLj
11yvnsk+kKE6sOrIIcTQMjkgLvG3hTAaj016MnZtwp+S/1oYLHi+WPiz2xNLEAZ/rGeiZk6GDL0n
R0QKv2N2D8ibcGtOyRjr6uf+Zm7ehBzQ05zPImZGOBLMdKZYFuE+WTe0YQmrF8aXdOjkHmn3dhKu
cIYWjkBD6GSnWt3qL/ylMJhVhgsqBttLQuADxsmVjDEGH0DAaSA4n25gaHSSaX2JjcpY77AoXAnj
rfhBXlBm3CzKIxQZeJQUFhJ0nWpv1CyYuBYJDv0skEgp2rGnA+Jn5wYJHq9sU+1a3BOmi6GZv8ns
ffLx8Lt/m+x/YOZEG4oBvE9vR7Nm0h3T9haFC1DECSeAngXSrWPA/v9goSYQcBrPMyCU95W5MMCo
BbusPivFI0CQzBqCu1kyBOj1a9bdcclR3NKfuQie22Jf+LqGWpAzWPkDjcHBJSMcplUGoi/uqTwi
9agA4u0WvMLWd8WcIkEDUW7wIRqvTcyrJCjSBqf7G8tKzSBXi1dsuwjLlcoLioEfLNNCQpCsY8kr
+IWzz3CWWch3gUyq1LY3D7SJ+T/mjWQx0yA26KqV9Ua0qUUme1NDoTyP6jN+C0FxFPaQ/UzzDT41
KgDSf7hAdkJ+YhVNnah/1qZ2DbhRVYelIWPujLuA5SW2KMzc6uuIXlEKF4tK3ycE/upov1CRHsj0
fMtLQzpb1GE1IbbeAK4T2fJx8uAxWlVaSIEHrYGrhbx6TFCcHtTJVTH4gILCdWTM9V/QJcEhoThJ
ih2h2nW5wkglYr2S2TnNDMoTcRsuWqTeU5fNXWgwTVAAHsXXLNmLLDCmpuFfoPjET7eg1arotxGu
hnoaaXUvPVJx3EtfKplpNrQfn9CH94INS8Oua1JR7bI1KdlQNzCDF/zRvY4NAkESOUpWfJ2m+iLR
6D5rtHc3z3xkNYgg6/BA1LSO7PNFArQM5fEI7B/03LmYxBmwGtj1UqoiUkStJmlnk/XUkwC0amvy
YFl2ScTH55kXd4OzmPxyy//wUCJLKOVjgJcmQTlLpwJDbwR6DgTXH7UF0uZWozn2zeoAFm1ElEfi
MUTYbvXJn6HuV8MDc7PVOxaOztfpnf6WVT95RXvFEeo/CRGSUThahl7FfbfIbTCaek2+DDNiLdCd
YTOHS8qArnw2BJ4ma0GElieiSBb4f5fi+/DSaauAhHyvh+RGlCUAO4Jzcpd+p2LIO3uly07wJBIt
+/UnJF/HJvjibXDNsZPCxqPtcxTpibCqCbm5p7x0ZYgh3S8Hb2i3guw3blmDn0XgOCvXo0DFwGDB
Z3TQ/pPULQMIjDYDBoSR+gMXGyaHcfZJFy9wmr7gwGGp0zNfMD48+V9WLBHhlcS+BJHXZ0h2WJg6
b9Ilvi1yWXOeTmIp8fyp+BSL9Qc5IFakky6fy3zJIrhYK14guHW6VHAAcMIXVEVb9hrfGmzBV32v
FKIQ5kV60bErin4FoAsLskQPzah/cAAG4H0tIO0/GF0IoMXiaQ1bnBEyBYx6cEidxYP5VzHFXeff
8pGwY4y2AuAstEXgsZKvD7k44u+gTNZSgGdG+ESmjdCOj0fiDdGEX/SqtfgPWBPqpq5dpRnqozf/
Y0TpRSRvcnQyk4qGxFW3HxhQ4nKKCpDYOM2EbJvXJox8h6Vk5sXS3jj08o+MoGsNy+QVIHRk7Llm
Xi7+FCyT8tX4/OjckqjP/vpTrlwn4RuMgdLNKlZvl+a9braMsKOPz9OkguPQFgK/kohyLPpnyd4b
hV/13lnWmpEEL4pjYkn947FDqooaEolfOaNQ7wceapvpd9vSbOI2Yio/Q9/XuqXhU4Rgp8HYhh6F
8ooIkE++7NCJMKX8RB4hxdECvgV2uxuahHf2rPcRKU3qVblW4S5v502z/+bKfYPDEg+jp1qz4B59
HnXAd8SQ78J56qKI0Jbqy2dUwFMoIUqR+a2w+QhOzZnEssusmJy5g8XReIuyp9mtdHK/d5bDb1Gb
Xr2APIQ3Q8btiUrHAXOHzg0hdrIAeWULLBGwArBbBADYnt/1Bt/LG7zEEiAddJHelhmEaPIPpgLi
oLmpugeucO1n2qnCo+ovXDP1pOhgWKZrfM90x3sh8/SO5Sx7RxgPh/iKJfrayksk/SbTIeoDt0OB
/CqKVYrzJhNYnTpixQuS/kr+Z098WZ1T5fPKkHNDuvDYbZnWotlhiEv4xNc1qFfG+9AgqJXgYzDQ
mRnVkWmj3nl/vD2psEfop417rLuMPHiluvo0/Xt1UjquiKPxg5aWxR0kkUC5TGFz4CzUcF0deDo4
zD/1wkLZgd67FyFFzT/4S1wWRjUhaxwMAttE2pRJsbPlUVkSl4i1wFWR+y4ylrS5W/eYY+64HdAl
MlZ9JcR+OtpTlZdDfYiDraT9vrqlgiGd3Kbc7cRlfq2PWQUF2O5lmuF5ZO5CEaPyz3RyvFNmOIFj
/MjlsmIvnv4zEb2kiAi1t6+S98jW5b0Bjshknu1k4AbSvzFcJ+pKyW7wjVtkagc5OxMzxWaa8sAH
rY1glEXieGLVJL/OjJ9G3lBVW3x+sTKjFL8Zugdt5bWFAWj8vlm6yPpunKpYyMABOafjJeNiLU4m
DaL+Q+I0t0rfg7soV33wjdfhWZN+h0gG1fNuvCffIpaZn7xetjta5qs8eqhhs6VYLSS0ztB2Vx90
ctE6N3ImC4toPDdfqIFZNbovdMjsGbTsH7AE1JBoEHTTew+cajsl/lHHZ3Sgg/mkP1kNZo6rjBgz
V8B+IHvZcJA6ZyK1nD/DpuQCFv7p7Ioaj7BW6CXiomRuzYCVutZulu1aw75KZ3UqNHRLtlkfai8/
wWmL9H2+S5iodzZWS1bPpKwiWJmFOy7/fmXxK/5SyTDF47uiDWMqGZiYP0DPgliaV0dkGFAJknYX
QreDGcQgL8qvAdvkbXLhyn4zdWcSgNi6QRLDHgSO8JVq1UUL0mEbtK0PKconI5xz3yUaKXgooupd
yIiTZlVeCiftiWapQy8w1xn1oOxRM6SwR2MXXkN1YzWLjvyMJQAQEoZw4n4b1tJii9n+6zC/Ry6K
3aHeCCDyP8JXzquj8Yz0zwrBkMWBzl+qOgrKERR1D5TvU1qCJ7pKsFE+HrPCdduv9Wb9vuOOb5HT
HiY5qSfJDCrea71dC3TaV+1ZOJgBMCXgLKEEi/a0RLwJnFHC1BUyT/UY8hBjRSDR59Zi+87hoToJ
HxGrCTanSK250LxwSddvOvl7wfPCtzvhW0lpcgw4Jnw+NU7LgeWuqN7DvxedXM3o5IoEig4KvhI2
zdJpCl9WnVfGEniTqL4un/S3TwtQzQsCfazdK4C042GAJy9VwcpLdNK3QbjbbNyGoc3oI5mxSHP0
b0ZqyEWQumAdk7x21h0/vsavDX2CncffF+sa4UlZHByMXbCJYVL/yUukJPyf8iz245bfODslp/zC
bmTSgxBgY+e/8cXYol9eJ//0df+UDuQxDgd+b1f/q6/VWnkGX/xZhLXsCgrJrXysV/VNOHeTSCHa
4Dm6DZhRvI8wM3zD1/afx2S+BS/AP8GxTP7HjKFMsEn/9K9p+sFxaWs/VPXcUJ6O2+TPPCRr6go+
PkyNYkkAs98TQsSKmXtnkd4rp4kAOezwcaJ2ZeVLfc3EU9++2AqlzALZmlSzMds4NZtU3hK6ieoL
+Q4hSaWHlxYhFIFlmN4mzeyS/wJ/h+GHwzo3l3JBxctOT4YQse4yuGOVJxJfZi2kZRy5Wv5jvtiV
Gj4rcyXZWGza85Bz2sZIOqvGHTyC4ZSQet7NO9mB3WmxBtF3q0u/orrVM8x40+QJwoQ5+vIGG4HJ
hyAtmczmEwEFRJsDNAAV+YvfeBl8kVdM3ELFM8Ik2yexLtOcbHjUYG2/DTirTOgc1vYNFMrMbRjv
oe/83AP9EI0gHEjHqY6xtWgDrydNI0ahZfMx+u9LeqvuV77Jwljc6Zaomw9o2GPVtxx1i3FtF9bH
5Ae5eWKGrLWQ0M8xH/X0g+8DwUpleod4gxd+EnZikYx+J19LpIpu+d6+YEx08j/OnlHdSf2jXwH9
6VSfI7LiaPI1nYA8bi/0k3z68tvLdNK67IyKYXKUgEAT+x9QhGbw4GvMR57nYNVgfdFBhKGCCx5N
pLj0jMxKYi/6aqp1mR/45Q4pvyJRZtQvUfuNG5D8tVSfj5pfo8XsJyZFybF/G/F7IlwrXW2XKFeT
zjk//keLchhCaf7ryTKXd5kRUjxnScNewhBxA4r/PhoWWirLmnGUPFyHFKFlSDEMXapZlg86EPOu
2IXLzTxJN/HbBc0tQpmJvqPiWnjgAdLGMySAnNdHhs7wqaFpsYER8XzjRGbZ2uAv1Xcv5W6lfvU+
kil6A54T00FteCGkR4jBrL+BdkaiZ/ARftJngFx+nYKUnNV7+p5FtC6eIvvjxKHI4B+HJ4bNrpyN
trUQugnHNKE8Zs6P8ehimBOEKvkl2BNHpmVFOeyILClibaMQ3QVQXv/8w5U/yVD3PLuvYYseadLH
XcOUgOBvVG9okh4ptWKy5A+Bl4JsvUeTDye35xTPDos/5FqwcRgltjhtgxvWJnaUwm8XE4v8+GAj
ogoZfvvES7HEzHmKCcLET0O+QbO09gmyWz7jPnAK3sf2JK4oUfjF42zXDX+GP+m61YnU8GheX/34
O6SN8yJ5TvTEzzObowrOoK2mIMAleiigt0QHw4KLfgM3WtL00hxoAj9/S8B2vw30DU4s/VjEe17K
bJ7v1PE6tiuVzRD2LOb2PHW9r/7LHdYJZuXIK2hH2g7PXPNZGj1MrUVjKbz7y+hwAOkRKSsaMxWP
PLd0cJVQ7AdHy2COMn3My7rw0c3x7knlNz+MAtardj8NbPluHsnqMvdEZBoj11SCwgr4o/xEdAHQ
vmRbwkNqvVmFkJVDdeFhH+ecwkXBKJPVTUh34nAYW/Ge4SMvIEA4ec0vX8wlmqJfJGE8q8WvLp7V
YC9JgI+59uG7407moBzirc5EZzHOIZuigpxlO4BYdkibRzUrnwJWGtqc2YQX7bN7t+oADKJhP72Z
OLntFcfdItjCiXWtGVfwQjm1JeYkdg6YDXfS8lJc1C24Bj2fTGrls4K04ag/ZMswjnl0/cxwH9W3
ipNhgW9UXGBwhg8BOdDh6eZRrMBglHtUsVjPiM+EXbOuvVOdz6ZIMy9BpvSVr/DG9W6ULFUWlSue
SJRuKMTBH9j6v85cdgSBpqvUo3jloWAMaPl1tCp4PQqmZ9rOrJc8rKm2k9GzJXOBq5j1pkH8y7AN
ZQuB17dS4c5ct6CWMgZRfmfNjTkqK4tqJsmdkkucDppV3ozAYD4hJLZiNH1lkP6f9cvvo2kgSKe6
M/TVyH/o1R+BwzMbv0gkyO+GTakrTTon/DQbZoGm5MU2kFiwMh87NHz12Z5H2bb6hczd1cyVyO9/
QpIvAphWR1OHr3PskFyZjR8zpkPbU21IvZc90YmY2RGYxKFpNxc+VL6c8mGAapjFLyex9hMdlr0z
73JyUjhwGJuUc/YLxjJn2VTtBtNO9SfhsAxt5tYIoMKm02Vb+zqTDPWxdYBcFEa2sCUCUJk/6pop
iHJIaUmv72JfgwIwElo/El2ZAtJfunJyrD4uBrkuPQ5X+R7d4iXFCfo6aCvdrEE1bOcXk2UXFm0c
MmdEWVTUHuKvmngD2sFhlZgnZCivzGGz6surkAxSJ9aXHfKKLwb7nz9Lo6XAEohT/YHKPPDlh2UL
v+ITEQKLENzyJuQtW9bdhHsi3pIPQqhaT4EBpMNCwj9t7+qQKFSCBW5Eq6QrRh88GaQKYAqmY8bg
1qGAPyf/ZOFY5RtzEoqp8grY2YYtvE7q0lK8J1dx3OfC2+lidCsbivuRD4FYpNYNgP4AkZxhBNx2
0qw7Fdvg2YbfwuhDs3mhkHWUW/FgVsj1267ovIfGBfKUea9xVaOVr1aW5evZUr5kGLuPzdngQWiD
k2IitIkprmYaW6Fg3z6CneqZ0b9oMQ4nmlEadlRxZ6R44khYTHn4uNWKvPSS5jpAnfTZvMgzEGnm
pGL/4snNNw3T9uCehF8xZST7vWKXUfKxRqAcRzY6awAIfndzFsl4VEMMfJhr3Iqm6rXV99WNRhVK
lvydIThI3fIIRB695e7VUodbK8g/5hUdiUtIg8OemziLyE++3psOp6Q3QXNgPdzgDU/BIUx5qGXe
HnJ8K2O25mDHSdFk0EMysVmHfyNJ5dYvhHz6kohEFAZleFP5IDwsYnO+zOxQnZJ7MQHGYho2BNAY
182ZZTmJeKT+jzeayVSBfDZAPtzyFnJ+rx8XeHhNYmJ8DJP8eCAwUj9d8J4bxnczLCke8Ctaq+FJ
zFrAdYEVrvTL+S+bJGSdXkClsmKPh0TlCWnW0tbi4MZ8zjq5QtQTYe06tdtN3QQr8NItb9nFYn/R
uEXmhfz4qC2SeSDOcW0gPUqWpeKkiDSDe/zoZHuimpK+qjAmBKRuLBLjF4IMiT0z+QdDCFDSjbJh
2gO/pWSzNyU8oEQEDeq9z8gFxTnIEsPVju2R1l/16mM+7/caIxxAUlS7mM83wrVRqAjZIKyaG+4w
UoAtvl5cDI88YZpNBw2mQDg0A1OCjYAZg6+I6d1W3s3Rp48lrlL6XmSbud/j80QkXHpIbCcRBOK4
GbO7OeWNsgjisx4+1P4H6TNbMhho6gEnKE8LzeTETQvRxbsYSrE/0E2PGMzaf1p7fLEjKF1jC5UN
kwvkV8ktutWw0Nyej2RVrxOilY7tb79N+OxWFbDambDhzcwp9gKfHJF1wrIbXXGGHUVjnrxpUWsN
KMLWsF+HpXYLidjjrHr0f58T3GQOwnk/WSmzyQFNBAhEn23KABJV1/mfss0YWBIbzO2JxpTyejzm
0jdrM3pg5q3H/Iuwp1JSaELc6JQNP31+zAAeskmWvZCF10vfNZL9Wy3GH2RA0nyOVpirFNj3BpUX
u2/W3u28duGU+8NsNK75lzLh+eSvkJVRQDWIj6P7C35LtvfFvcEmCLXVvAD5qNZQS57RHHciwgBc
dMwNkBQMGxbXn2zLmc1OQXrQoOPGecHbdwodaAxVDj1Wi9DjR4h3DIw25SXzcFKoljsN2M1N9XIm
4LyvpPt3hIN62NGk8rRZEtwwn5BYqVxDNIT0THqdvKCW2dTGHPk9ztxd5F/zbacuO+S99uBkT6O1
z9iTAmiZGE9dyEcBo5hLxKteCJNUxJb7NYIaQFmwYFkFGguwcuyGCIeBxumwuecBLC7BT8JCXtnG
l+Tfu91/5gStTgoTaVlLQDsQ6bqA3SewV0VgHBsfl/OCXGW3fNF7c9KJsf2UlvuUSUCHWIXoayFe
QNKp/0EXYpDMymTUL0irOV1nKJNTvLWrWtmG6NqP6aaoXHX/Mb20dwGSSzw6Fta7Ji/RcPsKCIv6
OogL2WtMWpQdyUth6r0MvIqDyhcD65CzAJDevZefLSqwxCJGkdOeSPZH6WhK5uTGX1PQrFxTNPht
60TaQ5LnAQMYaZ82Z8LYJoFT8rkkoacwsXnmo5dcW9Sea4oB5LzNQV6P1T3ClWx6wmdeTckrIJ4s
697GjuQCZav95ipOmCP7LcCM54HRQ4CeJm+XZlvvb6S1afivIgqZbJsaJOsWybMQE0x96CkcuTeg
e+IcgG+Yz9XWreJN3frgyuFVF4fR0dUfVXOjasteHN/XJfnFooShhrCVfv76QoceIWGd0JHBjbZl
qGCd0CHOONcgiA9LFPHdGhGiTBl80phkFbSrtFT1Vqeu5L0wcEyjlX8ZDnd4HDrDL14U0Nn1sa6X
CLZS5PDsDXTud9gJ/sB0hYaBbembHe4kGobkCEGx0bwP+jfkDcaimqFqidFv2rroNMvIxRqrYz7j
p2RrgrxqhTPjFS3e4a3v9uIKQfxwwMCWbGRh1eWHuvIz7fYaD3G6y2uQ12REfSbY8Zlh6BDeI3rJ
ob7CalEQxD6pkDCSahicphoiPW8BO8yRUMudz7if5YbA5jmE2JdtUVNjwSPQSKfIYC+Oa5uv3rKL
CHh4auctmNb8IIxzOlCuDpegHnZG7TlQMCb8MoxkUVc1++GKRpCq8/ymROtPmXLmMgXdZsfvxXsl
nijwlnTLEYaH9xrJ1bAhsCpaogj/bsSv8OVPrvGpa2DY+pE9a8Co7QS2wB7hEnPc3kIvhx3mY7ph
CAqzoEY37rDNtDsLbpWToEein8exNhk8qbGjv5j7bvCk15PX4CRR0TSTWumUsPoplDeQEGwqDMzo
cAg8smytuDHXRld3EtC+55AQ+mMXzKP3vwyFMGNUOYbcSGwQwt9i2zAdNkBAzAUUpoIXC0sYDcno
82PwNhQC5KmVqECXAi/jvNtLIfuGAZhqRz/7Fk6yiuyc2v4r9Xpg2+eXDg014fWgqvM0ECDOx5h/
9DWhj62fFvPWWudL6/aG/ef0HHxEOR+CZm0Zi4ZMU4ddfN9cNVQ6af37Ebnq6l3XIk2noJXXKQKt
Qjkm+oJGTkyQm6t+9YulVK/nOXe/SjomLFQoK3z+MB+0ZP7B0+QR+Oqhp5mbFZA0SKJYEON9h2cc
i9pfEztJuqZ5rYaVCJkWa3TtWH7a75GQQZB53Wt5WbbPjnGg/AjfMGVih0/Q7GB9QVy3Zol4N4f1
gikSCmVSjPY9l2wVQnWjZvfhjzWgSVKv+D9KliwoBjW+MOEu4LOMq+qOoh4zZfO5kw9oWw/e5/CE
VpiZAHouWCBGRRoo2ma8Y5MralhLBZwir9DX2A0xsOHlot/SHTIZRsCTMqfzvUiPGDZRe3Wv49v0
i4+Xce0zPhGQCbb28C/nmGFGkFqZj0ckbti7CSxzs0WHJkLjjJGrn2DO5STL8xirEVsbd/MqH9U4
LT8/yELRhY22Yc6lCcFBPtoRa3qOIJbNKRroN0TA2cdYGBBv1fL6mnSLHENgLQEUwzFpt+jrELls
guEuIs6jbpD/veJH3oOZUm1J8/sjntXq5WcxhmYWOmn3D2+onC5E1FZ5fS3Rr7UatrmEHeB3iq42
PmYSAD1mhucP9XCoLBG/kJvMrAJOFYLvdME6qcbsCYyk3jB47eTHmP9JzMwSBrxQ2cxWtovaJ6WX
eKOHOtW/OHZB0J8wARsFsYBoDKnaTUqL5FXwemzQHfTxTZMchZ1D+SRKwsY7gLq68fjWSvQITwCY
WAfqmyl+C7Lp15Nyg21Lrc4nxhMbkKDCRIO7iIeF0rgJ4ISm1CD8Z7AVmBNeu/fkcKLGgckiUmcN
L/QxHD9TBN9ri51coZuLkGkaoTL/kbfNMG/eh+FhkjTUg8xKDpFZ2INyA571KgGEVTcip6r3Cc8l
rgOOaHQOGsRjeikDHgsa9QE5W4CyDmcYf/UckG/PCphBYm6dWKtjslR/MRynGwJELE/SiJ2v3Si/
d8Jvxs6Czobq66Gw2ccCzR/RM341kVx/1whcLrHOG/c3wEaX+MQRZKlXq4/cnO/WGj2DhqdXCifm
O5amEXeHOh5SCPXOPZ7Mi8ync6D0pm9opOqhOu0z8qIXgvlvSNftNYG/hK7RL5S/tLqaIarUKXwS
xjFPZR9mCx0RSMpfkOBVMqq1TDDD4EWmPwTLnmO5CK0tMU52Il/hC6g5QkkkQPNdOW7kKzOOcPOh
t+lRBoj7tud3m9wY0AtZOY0w+yOB4UWsk2KwQqw/nQcxtjpQYsyCBNKYYaBTVUBTAP+JtZps4+S3
xZ/M5fHaCj9N/ERcNP/wjck8Fa36hVcxBHoVZ/ehWAci4IxJACozNCGrIeLYXgE65K+7sUbG11Ul
W5Nni3/28wClitO5CI7s8wz0tSqPDvr1Ov0DlPABMATU9KfSfwt5r0d+3n1FZJv9EtuAC3JPGAnx
TNaSOZCJgp+noXcG1BWU3/28fB+4mkvlpKLggdJf/9bpFRuqWEBX5DN5vGegv0EFCPO6Q2O7k9+b
sL50I2EDf7Ebu4nOSA3B6cAMiiWYjdtuRjzlEO+KW/ATCosSdJN5NkGSui/9AKDDwCk/wIPn9n1m
KyyHK/UhZZvhxpurbmMM5CeDHJN5IzqvaTQgwfnZYoLmmuMyVJdGuEWLYFJ2gLVJAjCRqD9cPTqh
OCo+V61ytJWi7YaFoW3Ke/zZUhSxh//QVLGYcCe3CM94e+owWYDeCu2KAkmbUxzIBWN+hA/KLP1r
S4rJ75GiAPDZMJmKj+ObFseehPJUH626IPZAlP8VjP9ko+TRxi3wARdD6y/5CpPJ9wElQtJ8o2au
6IuR0G/V/qkpe/P9pRm7cqV1h/AfD0Oe0D5CYQQ0wjX46s9cQQz5SW2hX7pKwkTfRgeGZVfrT687
e1ECowZiB5dxchvRvMeXoF335XbUncaL5lbMmjdaR6v3FsItjkU2pNj6WQwCtJiIWwz7qfyUq2Da
9TrWn+k6hIY0Qwvw0CJGPJcUPP4+9nEpCiQ7LUQmervomleHfFrbobJCIPzNcLmSyQ/jEm95bk8y
04dvVJYDqJEjA4DSLQgwh719bvpDUR5zloccKfRv0UU+KrrPGnNAg8trtBc7KH6OAKPIKQ1PTud8
jXGyqVMfJAkQ5lxaIOApufD/UP7jSBGhQTwEZV0VXscWYqa5dNXheSptnW5f5t4+hFqx7N8rqUAP
SfKIN8z63zJbfbib2aC6BuYoLAyQc2z0+cR8hH77tfunWnb0IOSiAFUDTg5L74awhC479X/Ms7/H
9TdNfG7SYrrUa9RHBL32/FrRl36kzP9WTsWdGQsWiPwIefqD6xy6I8PqJ1ljLJ/ZEHqIZt4s/9gW
ZvFeHOGgs9OViE+4oNuXwWzn21hzJkBp7gc+4LkKISqjqYWibWko0GktGn1NEEO7JOgMrwqNLLYU
4xmZyBiOyM/LqxUem4gICVzub1SHiPdvSHLzmXStWe7DGL0FJ21enzmrl/p/ELbOmL0ehbCBUUWy
booQ9MQ+NHCTL9RP2LVQfjDE+u0OiKjRttfXZDixIm9fR4Y86oG9dOP99YGHvCTcxQ5tAIx29Px1
g86AmgJ2NWmJ3VyDXItGqDjWZstZsR7+2vosVVeUz7Rh8ujVXM5hfX6NGB4Q5CPv+2mgKOgCPbCA
N3KR28w85pRKu0afBtU56LgFOxHJ1fT1SIPXudXTijRflclxcAk83Q68XLK4lDApq6oH4hAICI4V
eGjcJipZGwj86uARoyt/ZwAIOPF/3g9JEvY6QXQRTlfjwJHPG27Bi8PCC02Gk1c7U+lryXVMD6hG
X/kx4dTs1DmyaIUPO8jJKKKq1l5YazGYMv1KNxPZpUj2LBdXvXx5J9tX6SX0k8IzQ4cPhbFX/CR5
TpgZEIuoXQY4bVoMXNqTHgq9BcRZE3XIptO/MNSrA3k7uIAW5ldPCPSsXdT9NdemGaB0Si5MzFNy
lBmBW+c6O8DdUym7y1LwLCSAFrSgN5sqdB2jXZXrP3icGFda7hgSTSCPsNQaljWKyjGwjf2L8TDC
quL4Qq1H5TpMZUWre5IC9XWnIP4ojxqsxuT9qIXVUH2zlEr1L1315eKOpe2NOuddX3L9K0b4LPLb
p0/AWU2/6ZtTB9AID1wR/6R0Vp9/UKoimGjvkAoMpKex/wzzqocXiQTlfxydx3KjaBhFn4gqcthK
JOWcvKEst00OAoSAp5/D7KZn2mMF4P/CvedKTmirhNdI7NI9oecwmYBU2qZOPRY6UYfP6FVOSSOp
tujGpdqvWSqlB2ONZ2CH4k+s2RdNEhXeltUvrWZHgJyoLN7mQe72BZt4V5UXfMrFRVggAxKfDak2
wIUJ1PI/DbACOBzMgXdwcFT2AEE1wSjw+7BTJRONMyD51XjhbfSncxlquF5w0mxkTNACExf+woef
ArcVCX+s3AlsQaSgUkgKv5wsYfxocXSy38N4QajoTBPvmQinhulZ+W1akicCANyRMJLzeul9Yga3
2ZmuleaYjSbbS/n5BhLMfEFK+N3Dmkg6gfJS04trAVDY7sM/ZF3ym+QRwNVAnWj0n03w6GhHYQBl
v5EeL94sQMpaWL8y8AW3tIGfRfi03bJkLj+dY2XxqYdCCzJRFH/MdsSpwuziW9NvIgrMg4XTRXai
DIo20/XiDruQHBPcVsPhNdLSM7+QrHWHCk5GQ41mrW5p+hq47WCwBVv6YHOCHUE6TW3gY0z+kop1
fL6SsUTee1RGMuqkagi/Kuo0hv+sFxNjK2jneLzmHy8YVn18kFtHotlx4nMDu2RgbIDQMoSoVDx5
cWYoO12eOhZ6acZTI1QToyUUfV+0V5RJxeBJAEXfTg+cBA80FsuO49sDzJQyE6bFP1kDkoVpWTwF
TsXb8FQmj8hwA9WxfpMNiRKj+Is3sLbwx/jkQ2Dcfd2gDRdfAWtavoG5iUYy+OwAcLCBz7clI2OX
/uWVe0JyrbV9pDLY1PPKQXur3jJrWji2lKI8rtGjx90WejIBYcV4SFTJH9JswfpPTzJkSGdmYJF5
RxrKPcllt9u+ShF8E2NTA10f3UGoAf9NTxyYNW51fNd1Zyuir1Ms4nMNkfjsy+ZQ4RAersGzZtMq
QYLGh7AzbKsFaAS9bGoowAyAAHwni/Ibthazu0Pj11zmIUdjyFJZ/gjcaHPpA1XxWzAHN8Cpps5F
hXvEWAXar9L+qDpIuG+MGoAgX/FKRqy/L+DzzHKWlz5pga8EWbzPRElnKLHsB4yWMP5h8260bM9X
KElQTQZMVoxVYOouTHFvKr8MS0WQLJjLrWIp5asEke5Zx73C9Be9W0cMBuMmUntmbEBylkBzivmB
z4aAbv6B+mmL5ihfTIOz7HhFSxGu2WWawf+qSMshhDQgz4U1QVKrjNeMRltCEwcfz4GvkMn7VPIb
k5i4vTNmaIFPzC0wB45KpqIFj04gu2s50ukvYpzzourUNFApA4KEea70ISZA+XvxvKlHpF6QRgOZ
ASiqZwyoOVuYTSsfJJbnfAlaP9LyruMYIdUfOrIPy9oM8fINl0Pupa2HbNcQD0pNYqrTFx7iDosW
PkjXl+TDOJoO+lYpd/SASc2jr8OBACeNvQuidWa/8QHhjm49RbYB9Hns5jr97ciUoUg1s5P4w53+
Z4mejDYLZ+IkS/eG0CEr0Ol1+435X5lVf+F+ItVZc1mi6ruX4d7UfFnzqwpqt0veh4KlasC2IpBf
wOOFe/LEfEwNpnFs4ShXpLfRBgG/HgE/AV48L6B50aLauunrOle24Dyi8csClo/jmS/ZAm2Fhk2y
4/4UwNXoPusPjmm3mvZAqaMxfsXcmNlM6/6irYjjJFu+zni0ut90RxOOsiTrN4xdR3yTzG+z0uMC
4blMKOqOqW7N+RdvBHLkdT8MluiZQ3BT417T74Hhc6/x8SQmyq6DETj5Hl4u6S6Kw8A4k5cxf+Md
gf+0a2wayamBCEsIGktf5qV7zogYJ5jCxBe44AyYB3+rkpdpzT5bOkjhJmhsK0fKj1U43mrpXSS5
grlQVPkKpxe7FVadkSfMnsOGsVFHoDYp5rBCm+CqPOMBHeczjg9QRcTsqjRevszCZA5eId6Sl9ot
TBaHCoNbt1uPkdcj/x3NY9B+AbcaMj/iE+h2ozB/XzQMZdPhxgTv8BOi7HnFKN30vcQROTk/bjHr
SczWMr276ESYnmXfqjdsVq8ERktcqnMGtqyHUacprtzPdsOV4B8ichElPTlkKG2N/ja6KkOBLvQC
+Tw4DVTwuXAPvAydYfLI/QJJig4NpKMnRXXmZv/EiLRKGfT/uoRGcSMJVn4U1lkNiZCz8yO1eZZM
Lt6R20kBqIgkLtib0lmLLsiOyBE3pvwhIQIu9RCxzT80HrtIlG/NJv2llWi6nWQuGx5AMGGQAfxC
zKB1WpO0Ap94WRvzsXDG0K2Xf0HGcUNhyw08AziDFE79EQwuyVusbCssQW+YSMB9tlW8q0q/6Nxo
R5bFR2KVfgWAoD6CblFLzyknixrqKzbmvNovdERSuAjdftf+y4FSxqdPgwzVKBmYRgdkFN1FXlHH
NXSZpksfObqiN6gL2GKEGcA2XEXZrqDoOIQHNVkZYwB3cJN7+QV2j957wCiON2MDZyIA9AjB7oTB
nMwufA/zbpiZpwJ1lCNchSggiZaYEuEu6IcXRa7C7JXJXjMlyj7V5Gq8txzUTTILTlFhv7jrdDdk
SLWMgvmnusQvKpE5wJn+2DVzHVUs5cbJoq8YfwZxzs4M+RgOreEPiUH1SPHCmmxiN013aNDDQSzP
vvX3QTnm5IL3CIURmbH8nWpXBKAMYgZtzpJ/6AgvYXlbIp2eXhzzueD6unwYi9ScN+asrpaKvsng
XZGpzthyrsKTBdsEvL9bMoJnW9y5kGQq1iFc5J3wqOQf40kSSmQtQ4dW9gONNmVG5RM42x/0BfTQ
A+tLZDPfDMyJZvAm4+otJIrmCEwOsGD4tM1tfKLGQGCDF8ePOOsZyjvJvFkpAAcIvZpAaQf8EH9k
FIyPQkTlN6L5eFqfhbxldizqDxZD0JvOTXpKXz9ZDvOFPqNwgV+w4wQUY8vD4jWwRMbsQFarQm9w
MAufKpLFxvtJksFJvDc2wjZVvKLr4OHFwoMnlpMHmPW2/1cvjvzy+kdRo3ATXUTcgMnBLXatZ2Ze
wdiToSQ7jFQnsvEmWnuQ8LMwxNMu/RqEAWyBO/0y9kxUj/qKz3TEhrmNEG+ROPdhKYeSCZ3FXmgB
mN3T1im28h0ZP3x+aU9cglz+G4cb18Ab8NTE8Y8kbUZ9DYYQ58HwFx/Z3ob/p3LJ4xfOfPiehE8t
ItoD4lzdDwhGHG529MdiWqT64gGzDl0R6D+OvGfktHNWj9AjJgNElDjTiB7+noBUnAQKiec2IznW
+nTzH8AmDO/q19dE5xM/PyxlFgTlhpyuwSf3AmigL+m7QXkJmvPMVsOREf4lZsoMzsNmnR5UcZUT
KwoH51ffR92Vwyih4qhenoKft4dDOJ1OTjqg9YUf29yy4CDhJ7VTdDDsHGL6S4UseIesm7Bo3UED
4t8OjoESi0FlfBkGpEjUUo/KYE9m43/KgE0/tJrFvtv7llMqmxjgZ/+rU2l2bj1gL3FLAYvhUmzt
zgfr8ltAGmThT/WKoygw/wQ8hBYbqR9V+RnxtnIopeZFKv6N2l1Hl9ENu49kJ6MvHbS+8Efo3+wA
deGQQpZv3zAJuHtI9UlJAf6HPFpbSt2/j8hRViwt/Vwg0CY59CGfDHGpMyUSRtD3zofcQI7vAOWF
EqzHkgVE4UYyljbx7y3ZWbm3vqRDyB5qmOnDvrR2Svon68+BK1XcIR33wnMQ2hUJXHAZ5gsufQAp
f/B0fomoMb7Cw/Sw+i1sJCMwjCEfYSKuWPGjuVHpsUmxqHgsLAvUn69TxhhNZ4OT3FLeMWFtha+H
ywHpyg0TGU4gMh8WVCmE8a3NBW8/Ap53HPNFHn/JPLx2EmwAR4w90mDJqvfAQWE1ItohKjZ5apcX
xqF0GXN0EEm8E+YviDHp/Ey40ydaYjZ+exZZoqNnlk+oUS1RaiFW8aUZzdRFuAlVKKjnqnPL/mFI
F5m+2yhpqv6KW6nus8htUWn0oDyX9Y2FAik3bsGuKl4QzGyukebgnC92rbA2lelzf7U7IcDsO9dP
BsLUYyn8YSPs/eiWJ2DDesUdID1CAt92R91nhqLfaMdU1ou3rj1W0qFW3UH3i0kyUIuXsGanZhP0
RO/IJDvxUvXGcKu0c6bhhxh0KAfxivEnJbIqz9EzTsGv8HYMR2g3IQJr5cK0CDRpaXrAlzV2NSfl
5TINqrQVuC63Z69OZ5PgtK68951B5rdoQ4eRHdlGA6g+G3hbDlfq6TPOsx/81xIYMRh1rYPqxlgJ
Vy4v4UBTCdV/Eui/fPkoEiWj2dYVYdv3e/1as6PWjBNvu039ENX4tNPHMXuW+jOsmjcTYvK32H/N
iiu3KzFab7Z0EP4YmC7aq2p6ZuywnWodVpl23brZMdoyeTUNNPeugaFyUXypEBHZCh2KC0dg1RAs
jK6Sx/6AghNvC/kVGPVjTgnoWd53CSVgh9hfCw848yJxPmA8pjf7OyBB/QxOce/Ulw0KpYo8Ap8T
31gIf4gByFMTmdIhemQKNENzS+9bGixgqSsoW/FAZotPfa4hNNyppv1+398Js1E91ouM1klAejna
uSacDB3TG/BlsVG+rWpfYoyE8ebylc2E1TTA3gHJZGuOSfVuLOTYxUpgdGzoFpEDNl2j2IAgviS5
wfhr1iFDquKX11eyXnPYyLXeB6c9XyR+t9bmYJFFG8E+eV3t4bOmkeavDRGtKVbh4Uj/spQ3hs5G
6kGeZ+spXp3Bs98nENdoTd3iwtxQQdZr8+E770W9JevAMB2NJu69YP1CvfbHByjzQCKFFjIMGSGz
vvOVxGNUEQIrREY25ylyq7xk/gLN6AflDSpp23M/Ic9DMLzuirl1RtKuPxFcCEuslqX62x6J8jxr
9rXfs/XUTp8bGWLHSY4PqIWXxgKSz1lB1cKzIHYzzARvH6iitczmI+wRBpLdj+5Y1vEFhmSH4oRC
972CJsdwB2h5JBEJSNbcu1pqhLZFyV5YTKDlbqOjpK86+pV7yFTwjRSMKwntmo7g8b2Djyrnd3VC
4cFxSbcqF1y+AdEpf37rD16uQ432X6Ukmh4pbIwMeLLaTiVHju+h9CkuqJzf+yQxccVMGlL79d7W
KUs1yh5zOlDry5DsLCpY6WkRWQJlu54T8M36LQ7XAzgWRgaMVtr+4zArY4zXqif+0iSLn6FES1eA
S64kFvwS6dBptyxaMmXDV9Gl+yycd+3Ez3pE6T8UPNJIE8gLRMn3slxNIyeQt1sBxXtJx7IBjd7c
CuZCvKPVm3kwPCR+5aTstr5KbTHGvzn2CN5l2QM6ZugozXEyn3XaPxia7Uar3M5ag9jDaQU/CtuS
AtXxIOOOzg7SZwOql4htVAAIa3QFkTV5xHMcHUO7Cs3lhysZCGoM0G2HnTh3V1V5QhPVQhFAF0ua
Ip/7q9vjx2ykfzkbdTaoqD6wvFDz743OyQ7AvLWlUqzqY3Ko9T2NhjaZSuqNOOu/FPb++0RwxPMw
oy28gcp4DTOJS6G2nHe3xczA5ojbYybvJg0+06XQiX61DxTVZT78478zZTOwOgxY654q6cMcTnbQ
HridIOwxSWQgXv/2XoTvl4KZPJnO7rbkdpXFVyheqxqsMlcpI8n+wRLsfaoQJP8kEqZkhgCyN1Q7
rZ2Q/gHaF+sfiqB+8PUf8BorkOA+Vrvkl4wqWGWhSz52BYNHRc7v8A28FzFZSN9ZTZr6E34KC0HU
T+E2aa4cFjw05RfZJ+hQYQRHxyhFLA8m7xISLGI8Omk2sVRgfQ3Ih+cOnDmOG455ugDFe9V+JNyo
kbDml5OigOoivYWWp3wuRf+dEtqFUEAcXBlBP+ZtRpkMi3jQdiACvGyrlNt3hsPfRmL0zcziguRE
dUen/haoqA1wn93gjMLe0u7dxEpKTw3SgwNjA+qrnHJiPND5vwCr7Zv3Lm8fZrJvn9WNU+SloMfV
Vgj+WuksTsb3LyXCOE1NisTBs5xwtqAwYPf5+pXRT280dYFhPHzPH29gDrMtNgRU8ayzJa+V/Tce
gcTndZe2uhpubBest0PbFtqazXPEf/+rp3fR9pDY1QocGfYOF3W+uM6wUBxyplnnfF8drljXVGMp
v5ZQlNbjMUQoC4ISOydyBtTM0U92QSeziRtv4J29HQWOUTB7rzEolTKCxvxUYRr7kH8ikzAiuOhi
2Uiq4J8Av9HKXgzJ6Zh3byJjMz4jOwoBLMwU6OhORjLp/HPunLi7acWebv0LDZTZLOHQCwe0BZ11
U3qiLo/tlaNNVxa4f5NluCAJJDgFI86CDzhTUsaYm2GVUNikXSrA7jHtv+Dt26X5WmjN2tigsBO0
VYdWhGa9ZqTo4esyej8N3DFdISbmRALrLW/T4diz+/InwLrgmpfceOSaV1puq52UzwI9TVPD4X9M
z9jsmrsffSFw3tvmZUp4N4IFakWNwKbELfpFYCzR8EsboeedOHhxGp8dR4tiHOwVIxSwPCsrX5bh
89MtEzx4wkG6FPNr6wU3ao04Pf7/SaOu+hiMIj3C1swt2RqA/BJqlw17cPetOGRVb9AqTzsPcEah
jSSzBYCd+n3gxJZnrrilWJIdYMY0C2wAPCjzt0NqI8BA6OsH4YvUVTp4LmgA5pu+AgZ27JD6/Jg/
MANInNJV3/QrMKUKTEo3gHrE/nCVsbWJKQqaGeNiud5lqltVXv06pcpWhtCH65L6tGUgaJBZPBdF
QIDuiGnacNtsxdjQKl3yx5IethYpoTaOmL1/WVVM7bHucfFFF0Ydk2HnV8HvKaGGpnYt2KcBj1Y3
avtrjs+BzVi6ejf8m/my2SPRaxQ7WbJpMP0R7uuMxhhbprIIjTNKHo0EUmVfSIwv3DcoNtCWMU4s
co8JYEBx/H9Mdc8Kl512P2+PQubzBAUDVUxeivJzi0TGRbPOEScXZINmZXSAwI3ZvmP8/kbPMuMJ
a/Dki/+Vha+p2+R9JnY3AXkE7Kpf5UzBQEl4EkwZ1a7lG54uPDO8xCl/b8d+4n/gPOc7ae0xwciT
qzNAHIBr+Q5DpzHmIqcptZurlQdtRygRgqrQ/2rKk858FnoPwBkiesXSh8haz3XvjQJIJ4JxVvI6
cE6MjP5d7F80UcxNrE9PS0+u0x5zP9AdFs/X8YcCkpA9TTsSqqcRzsxAHWzPNd12vGbyCHgKcSt1
1g54gsm3n+KX5geaP1rzF5vO/J+SugmyblrXD1bz6sa69A3Z5kbOT4fkbIpwmgiyFMGcRLrxmLZ/
Gw7A9wSBxZj1OfAT8wRnXboqMfrB1LgUBFcIV0omU+GKoQiSq+VI2cm959my6pH2GNtiO1efxqNg
dLTrCGgefnBcCfE/7gKUZ5WrC2cWkCIDxzTma1h2HoDm8Tv/B55RY6gu5+sEXBuTSA+YFMcjJGvV
1WfP4ilNfSAsYoAvMzZYxXUyvmXPkdkVkSHZE0MtsjLEXLLqs3zflHDTFyHrIW36mpUzQ8oYN1Zg
OT1tBXtt2em3RKJb1bbepvfQRrICzb9YpOp5+ANNBHGHGtWYsYVHxRraxIdMNkLAJxWmVYVfJ19M
F5Ws4nCIqf5YrcM54WsuWzrBjp+Z1wA0FHwemvdoGwVYAXltcxH43G9AbDXU7haLUeqwK6BkiT5+
Gay0esf211L3+sX4nPqXLajHuuSxsUPMqCoH6c7qCIiqKaJXdMOrDLtmq/91/96bBN1Mt2XG/G5d
OnXcPCtjzhAmxxgeWMsWa4/PocGQoG5WY2AHVGh6CgL2gOyGkXWOVsjquS6Yp9WsdZJjwhxZfKO+
3obI+TnkiMl4B3YOkDW+dQzg6xBWWvqnMDdwXuyBBHBXRIoVhDuhEhz2KU93ReUmZ7DHB4hUTOE4
RtCO3/ApCneMdPVwNxInQQQeqz6AS7hD0kqGiaLuiYtJeaB1v4bwo9crFv7K/sOXD2CZ6rdE/7c3
sBBiWiNpuPgmxNB4E2RJoFI5/SE6AHbBjohqWf6gX6q+62hpMWCgsKTENw9tfxYeYvRoqdP1ZctS
AyaIwFZkWi1m9xa/bSSvKgzLaX+NnMIzxmpX9OfCWuN35TdMS5exPAbBI6DSpWBVuz3Q0CpakixX
X0bc1DrrKlyp7OrhOWWISLRtA0EgpKzq6fNaEDa2DE3xE8CqBBXWUkvKCEhKcd2xaAqMTWlQe7eX
BotOgA0GkGtBhHcCBb29dpmnQF9qz1VsLAZY+Sxg1bUaPevh2yzQ75irj+Vnxa3g1gmJMbgLsPiG
ldW4b8RTon6U+m+Zw141n2V8HAVHG30WXQ0Tey7YkjoHnX1R/sn9SYBShEaYpRsEOnhQJnOY2u9x
HqVfjeEvW4eLTCudz0OkxMbeQyQXxJ8CzxqzkJScwQvjE1oLFv5o5fINbZ4m3Iv+yMiBa4Qxkhn/
mI/UdFAOoNcbo12WoeZAfqUsrKPEzW/NY9pg57NPgpVEEjomj9sRKx4AxxNfE7VP4+onMNkows+g
Lg+IDEkQCx46euI3q+cVdbAQzLtnOQ/OLCVSD6ES2UImeay073gWcGfywP+GBkVx3dBUyGe5tsNz
72DXbr3uw9c1+yANnPVc8jZFL6tQFsqqTfJBryx6tBhP/iUNruGLLspHxFvBJvku5OVLXhs5MaJi
z6l9SA1CAaXftn6G1k5WML2cBT7OhpCmzyGRHaZpFK1o9ubJUcRwQ0mZulY6g0mPKp1Xx0hWj3n0
2vJCPq111eFbFOj/QU6OZNhtoAOjMdODFUkwdBhcYRRyvEHeHx7bkJCZ4fmPaGCuT2vNq+My2GAo
shjk5aQlkr4Oxld3RMx/hKb/60h0X6gfV/tGQou6BAfcMv5nilvAJsjPZcWHJAk92sn/mFSEZFDU
fqsxVVlCduKdTmE+/4OtVvKqBsL2T4C8BFpadDG6HEp/0ofwvNowHUl99SAzW2E5/asOLiVRtNVy
WwOutjCWeuPxc1g/yJzwafqR1MIVd/IV+h2kDXPYzDUAxAVch8KVYRtgnfmXeTxjVlnmZ+Yqpua6
WcRdEt5AMM297yix5x+qEjwhJjTnEvOvyxzAeLxUiOhMLfr8QYsLNQzGjD2eBpqp2TvfjBe68D9M
QHs29XyOJtY5iN7Nl/hxS92zUJnl1mG44Xme+2HjQfrYCKrzYURYp/BV5/m1gbnD6AiYMoqnaCkY
U25yifAHeQBGBI0BF4mKeTfH00FxpD+1CcxhsZqwXOJYOqbm5jJkXBPacxYeZGsvWe0Kb/b2U2XN
KIGu+zXVOPOcMrW6ZODS1UV0UTHCELuCo4XJy0BZ6hmqi/EBHyPt2dokZYqJzFwkq2FdbXuq2mMT
0vHR5EZrDnSGIFNfni7FuQnN6mNrtHbcCvnWZKNxgS1D8VCBZtSBAv+QhlYRs/RWlhRALAcjRkPo
4IlJyZET9ItGca3yEZNrFr7d1xMStLUQj8YdKTzKKjvEe+wrZ4Ox4PzwpgDaik+OAL1CfESQHgnV
He74MzOoLPwzI1ePboi69WkCZfIKKdxyepklK9YI3o5kjxRhftI6/McUEqngyO81uoH6oAqECN/K
cCY91QsqrwxhTecGhBe1lM1OIfvd242SnZxeP6PX0hHntvSDqWK8m/XPWO5e/U4hYmnWkxApz+Mt
sFzKLVDHUNwW4pXNO1nA3zY+hxAyzROPBUz/mlbJB+CoEspEvdHTc3LO1wg2CndE1v9hi4GFYZ//
sRCmpeTGHI5ixQjMah5ie0HiTGQNWpp+XpFqjHVg9tII+nCkekerw/9CKddEHlb6niw7vD32K/EZ
ACKIpBLmvmUKh1ACSwlHLIevdYTjsqsxDXkFga0e93dwZAzVu77JMorUTNUJLswmUkg7/7KC9ANb
ODcr3LHkbIJ7V2YfMiSFmPElajBEwBTGHM6vFXyxz/KzrPtTHYJpn6w/kOmvMSIGqP+kP9gozvVs
qQJVZLTght/v8kYoHALYBOld/6+h1pG/mVciFoFLYnZXiV7MOGS/UwrdQW5WwAj5niEwpNwFerPi
XQnxdZAvkWZXnL/UriTxGp8D3aYAlBV5GMoBn0ebwkiCp2b4Xr66pa5eBnQy8OA/75PZ2AP5Pz7J
jNVGYjnpmM2eD21YcRs0NzAKMjZU1s04F/MN06lYnSP2RTO7ijZoONe4R9lHIj+Ee2MQiuwYV9P3
5ad+xLAz0Q341W1GDs2sOFSbl2v96qOL5iL61meQ/heZtIBHOHkHKWdcZLRrjnplXl21gwIyzEa6
M6yRgIEEIJ+FVmpeb+Bubpj5MEdBg4YmA7SHRRIjKlfkAjZNaBjaNfMfpXumKgF73Eh4aiF5LVFf
Mj+FJckfedS8VqLmBfP3qlkJtG8Il1UXUzI1Fn1h5Y6/7xcoJaLbZ8wz29ZOb0gFCVIfcWweBeii
dvH6zvXFKH7Jb49flOse//+E7gdBGeKGckcxivvIvDDUs1HyxERpIVaZv5zPIWTfMSPp3Vwrlwpi
6jo0jh2lQDCNjnI2KYwksHeqybrpViABGEfDZA7EKUjwJfvUflngQygSzsUGugzLBsyzS2DBJonF
/guzxtdQLtmRaKe6OiDofd1ogKn1W7z5wqzYVF/jJv+peOpKG0ZdIkmUf9KFawi40OmPvgGtOFXm
OPqACpijs3R/aV5+0zdwd2Ky91CEQ6biYU3K4njgA60Sh0yyDw/9/C4sXu2K+Q3mRx3Ecs3mEVqf
Yz0ydCGeRcPLhINBKeWzJnDJo763WZsUqKpbmfrJb7eVuQIFZPO1v5iOJnRYqCWk0ZhpOW6sPePD
iJxMxwrWFUk0PKObfK6ucWYLZ/ie+GWSFJ/spG+iEUJLM42sUFSO1hwagDUXmXLGgHEmrXBNKQD5
nL6+JsslerNcIpdZ4QIBxirYeXsOWc+TgANaZce0MMdUpiFhUzyNDXgl34P8wp8/YcdArIbtAQil
07eTFu6UA7+IlxpWwz/YESbHBYcKVcFA9iqFvLB0BA+C0OSrwuYKL4lnycZ62zRcJRKE6ruATUJM
lBNt5FvCqGinfZjI3EuFT0ObhlpIeDgu9L0oz1PF1l+HLGJZPEdfV04DtJXsl48c6l2zUfKT0fNT
e649HoefFyR+FNocmrxZnnqwnsvsUJBNSy1gPOaMMPqH6GvVJdngShkqm8c0VbzFvOSzlVcZfd7r
Mhpr6fMYVSRaV4IgeCIzHYnTs7yt7vqS5GC9dyibZGUDLdP8shittt6gPyKMgTTqnJQr7KG1x9ad
2Ln+jrMvHjevYZeYuxZ3vk6IMWue97BgxY62Gtomg6a9kj3fykIEbyM//z/7+/cCbRgOwA0cBWA4
nY7Sh86H3SGZ0K9oPShE8YrQohDh98psSfPFag+yzZyp2//kk9l2W+ngI1jOYKynWApdFj9VvlMI
EN3ghPwbiRRYIiTRFL4xCYoEXgpgyAiyLzxGzZvE8cyCjsQUvA3ECV/CrZKtK7RiqCwNipQNV331
+vowYJ90HRqhK19k4mE+6+09vIKSWSjFuI8lMSVXlDyefGE66CZDAcsbAxaHEobyVXmfB/QaSBCY
cXBKUhARm/ze1a8Lh22aMxTi2QGonfY+pX2f1CZ17wp9iEMfwdVXr4C605e87/eTT4WYZZ3hCQrk
kDDPpQiaBz0KDgW2CCiaGb9XLr/M2veTCzawVjWnKFc/y5/oi8dYnLgML6x9wJQ+5GeQKi1qgKw4
cRhwzCe64cy4Qo4cWD3Z0Uo78HjLXnu+NL9iG125EnIErNPEHDFEYziPsmgliStVP1PL9/eqh+7g
0UVnONTvervnARh/LgrdqwuW6zWsrX903S+NeCc+RSRxpwLY0orHfvvFFnEh/MOgQZfO2Bd6Yz58
0cHoTE6bJTk/iDhU0RuZwqWU7cwoOvUoDouyXLVrRDMG4+iSl1ieJckOqy1Jo1L+ZWJYtPGgGAnE
STqRwW3iORVjFF9y4SZgA50WMHgT9adA2dPf+BUpNrnvTHNCGpk5Icnv/EepdiISxG9qOkaWWBc4
q6RVABbBou5umfmcPtFpBC6aGJ7wPqkylcdKRdpJgYM0nO0IHr59/mt+Zg3avoadEMgUrWdqzhnt
YHVCVq2MRw3kQ+aZBRmDxyKo/VfVMGf9F3A5iTA0jE1RsLpheM08LWE1xdcwQ8AQ6V4oesiABKCY
hP/8ikAIr/F3XSDLwwmdLBTYBMM2Npg3UWmYtsEZBqYx/KoTzJ8zmmGr8Cu6E+xhxjxsl0zWtyAx
J00fGSXDQvP6v+hNSt8smT1gxcywgOeRIw5bmtb+r1zrP1WEO+baD6uQlIasnpwpvA6tBvo/1+5F
6LWvzSjwYENrG3Bvz1QmY0qyViVoL4ck8orW0XjISch1yQvS4gvVaIfCQ5B/DeNpRd8Feid/PDMR
HcMvppg9g9f39pN6o3V4pysMaZjFxtrLEcqhF1ao77gnOAwNsAiTtOk0mMM85N9dausxMAFK/PZP
y70GU+wFaAB4mowBl2S3KtlkntW6abI1mBrrhqMTykzJ9ibW5PPjlcWFnDuUN3KI6BIzZ7sSzEO/
CpjhQW8WOsBCM6QelXxh6AWqgb24mX9nxUJFwRDo6zYtIHKv2AaZHUI32gB0CKnTT+p8Wg0E1DPx
RI4bCybMjAaTnsBH0D+ynZzW/uoEoKiHtVh+q4MnL/htEsWexAaTieSCvfNl3KIcbFaLCHeU2/6r
OmSwy3cf2GL1D5ddipbl1PxR4auUGNe4XHVT/Y/4A9yNvKt4xqUzuiV0gAT9paEPI6DcxDwvCp83
bMYeWYM6khBH5z7P56K+7MR7CF6gwFDkRNpqoEptlW8CMmtQiQAylUvArlkxj4VgvwaPY5ieeRPJ
DshrmSSA6qwHXzqr10C8DrB+P+a33rtjziDnp4WMkZ+t14/0vgymF1t4YsGJNXdyxjUDrzkj0Qnj
yaRhIPaRVV28aNtf3bo2qcd8cnDef+KX2cyqz2HcdfbTuEmrJux3CRXNTccuCXYzO+ThsqE9V8Tv
Jtlmrl6usxO5QYicsaS8t1J/Ld+7SaOTsPZTH3xvXCdiuCwvkSupfA3r5iBwmIR7vDa0etTE5+Ha
osatyIB6cx6x0iNCzOTHuC+62xBdhH4KWYkX7LpjhpkCDKCdMS2pE6SgEWEO3w2hxDRKH91VxGen
eQxXBXK0tAXaxhDqfbttX4SWbjPUdVr0UPtDTZhvOedZ1d9ehsWCDAeen2mLXAVN5uWeHC5j/aaG
f3q6Nx8o02tHuaFaYmYFWRRvMOKtS6lQpvL816GF7QY6CWWqePNllF2UaJV1eNOyMzqoF+sTXgtg
kOKrrnfVFHsMd3PXRnSvSJPT1hVBfXbrklOd6IBgGaR2+vur+FJ1NxtkxTMMij0G6MpNmJM3voJ/
3GAP8u4uFco4mgnBWFj5ozV3SvmVPpGeGCba+rkR7et+Kw7zhli9rUyyTr1rjX/kCTN6f71+4H9w
WiekQq4miHS++qj3V/VDkFAJG6L7aXoysxmOZBoI+X24RTj/2wTHMVkmKKRbiwTUFXwVohLrZw1l
Rj0ltfcfSee13KqWreEnooocbiUEKGdL8g21bMkgcg56+v7YXXWqT9fqFWQb5hzjj3FMGymXqC0G
f5y98bF26UwwLE9je1RWb6ZphD2Md0hfYMlt44qanyez4IdageUHk0nUNcvDKNLJtZKQNtY/JOVz
jc6Kzy6mPo0whl9AmjTflSEUu+hW0XWU3UHc0D2pg1e8DyEpjrITxntNI/wLWnNrLgl5K2eISFL1
YObfQ7VB+vWHdDMC2En0O8jeW1j+Dqs3lgMasnw6bOakdiBhyTcN+txoR8GkwY0WLhOMd9WqwUup
7bBuJvRwIqCJym3UeNlwi+otiQ4h7hBtxq8U+mAXVIVVC1bqzxOzLOVTKucvqAw76K2i8006GvFk
Y7ALOg5IdOaSj8UG3BtAPSU7VdtnLgNwt4CLQ1+CdyZgyj3I0KQcvKxoGkHfyDlsinuFeBJboWbI
XaSjvVMCBPyXahkQXoNBnMyNbN5XQGlzC76Y7LO4tWaQIRwS7wuwS7VlgAzZf1URT6bTmk7TXphw
A4m66NI2Sc96m/Pq/q43av3yu18FNxmoJlVnWKeEFOSW4mq6VCI3idcmbr43HEv0hCKBydjW7JqT
kAaP4conHHzZnkOExCRACl4LuVWn2+mPDSAEPwlfqcx1Vku7ul1VwRGEHwcG4Rm+v8JB2KgOkHJW
EOMxXcXk23Q0BrRz47McPzv6AEFU7rTvCPnapJjhs1f+qArsL2p9oRoPNTMzFAjYFc2HQX0o6yIh
loW87s2VBnAKbUiyHfhB4cEdpWd2I+AHJV4kMZYkkl66bwn3/yARO8sFSknsPBOpPHANVJ/4LM2L
j9OaXR2BMTRSeAyKJYO3fMLM2sZTyOEca7a27fKT0e5LGK0P6V0tP8c43cKFYNFW2z9JvdEPEJ9L
66gSVly8KKdIsC4G2nbo/v/3IXYY6gcNMDS7DBmh9CdLegagbynGUj06mqnXvd2I8qTldyBstPwb
ym8AhKGcieG8pAeEZpAw5sxEQDTp7NeCsPygEmS0Zj7AVJg3ByRSBphPwsPw7MyFzzmvCV+E/Rba
ue0OeZItMnqB5FNOgNJDyn9igLKyuMNWs7+a3zIhCyV5LaTCwHLzNMvhfoAE89cMfx+bgRedq7ZU
qN8Kl+RfiAOyMyog0RA1eomDf10yt9xoKDd8D/eZpREn/S/6Dr/D0QVL5XfmCskajNkhXt+0hPJH
XsFTl6I15aPn7aHvfhv10De7D6oMssUGEpFI8CVZaMnq3YNF5UQwI0UjFvHz1xG0GIffb1LCZiyw
606kDuMUD05DTFMQwmLQbSifdJKoG2MXm69Qm7GTGckS3KBQ0Ke5uvLzQX/UgrJosBw6sjf8Gl2w
5LvAD10mVrQvF8RObUf25krmAmeGGJpnLnWLmHRElVD1Q82K1ZDN8KyFf8q/OttOmaWm8Yc5v5oW
92vv/Rl2rDopmxABLdQa7izR5lA3HkZwzaa8tlUDej98C7xqUqnNDPEPv4gtozPZaMJyevh7SpYd
3IyxvlXoqsBUgOul/0mCJb/vKHK7kSbrqeGcH0y7ECwHPi9G5l8ds3LL6WU0W/+zzKHdDbJuFrF2
TnpqvKxNBX5CZunoguGinkg2Wev2YLTmUlRWRXoFjR5InCfC7BAbdqX9EuhCkVF6oyZ1sAeEGyEk
o0MEBq70lOE4InejjW7R+xSTk2edGZbfkstsHLfXWlol407HEOR/GxqePxaiBcWnqZ2SaVAd0+yv
9G+TTW+qNhBMj5N3WFvxpiLCjs0jp+ZCOIckf4gaFRCG54fbYZMD2ozrUANEWISP907xV1UtMam7
kXigUR74VEacTfBjYhvpvy674h/4vJFeHbviWBE2rezEFPiOWF1wsn5O5SobeLLJ+40oUuignsz8
kFIgo5wAo+HIS2UfpPFqMjXAu8UNsQS5SkciNVnAgQQF2DCiEbNfOE+1bUsj0YJxodNPeeYOOn6I
ecmUzuEXLHDM71FZVFBJJHFQho6KkDoG9B5t5+i70oxRvfD0YcdAHdgik8d9sAm7ra9fdOJ8gCm7
o/H+wmX8tv/qivJNNC0qPYGctkSossLvwOhabcm5jx6WDL0cJROCD9sAemavi+51g2J33nrg2sQr
UnTC8BVePvJLEb9a9M3QWnj6l9QixsWvTrxeAOjQORn/Uk5u3RRB1rU2Po0MXQi6HMCNrYfGkJRA
n+ybE8HZ/Hh5kZI1gVuHz1P+zrMvYR1gV2nQxrZrKhUMEZHODCAinUJ46XX/2GyQ8DJ8TZEbtduG
mazdCYewcM5AG/KNG0knn+RMSorhswDNtZktnQXR/uKIMUs87TZp2SJyT7G4x/JcpwkP6zy9scXT
6s8j+KfFKkDUzxJoO9dWH9zkzfxDM1uzk4wFsApyj4gwFhWLRUYygroNX+1nU1IAj8mZEi3fJqdH
xiS2AfMydx99XioLLlziJFDL2ynhu8OJXGVsQYD7H2OnBWfCeOPu6/NG7YeRxQEcef+iMx7PIqmD
okvUDnVVQr2SJLb8u+Dx7Qy5Zz84ePwFySxKj4poH9HBEH0hWomJfsEaizQZMRGKAciuYJ/Nfbx6
yGUTcHcBXS1yd3IyocKOA0IcJsnU342frXlNYPDlvXkaxVMybjMX9xQJV0tyPuE1VQ88SWetJOsI
hXGDNxhxEvMqpKb8S3Id+b1sCaRk8/3BGBG4vMSD4ZFyRVg5Sx25252DtVFY0e3iDseG6XtefeFe
O/RPvtHtukSmQASF9itoG85CLC9tZ4vzeNcuPuaEudF5CpN8lL+HPSmJ4dThRGTWOrmiuE25HWJb
ZX0jLcekU838L0590/3DX89Pm5yTM+WjB8zAwR3DnHqGsKtRY+B13MIHNskZVH8VvtdQJD7BPcQN
iFMtF0Ab2xhJD6ycVDNsP+i4CRP8pbFb3yUoovCIXEz54rv6cdDQ+d87JsT310Ds1uB2mt1UtAgi
x+nomOcORc/NZFoCmdMU7jBR83rmDkagInYLY6GQBU5VPbIJwpqVZk7bF6k2y8+Z98IKrqG+4TAh
u5I9MWXPflSwVMpZRpmdESPpxQ5s6qexdcUdHEp4qLMNnQGD9grSzvL/vUkzIcvRofp5eiMiCr/c
QX2p/o12rdypBD7dEcEVUqBygSqkRKAhHhOZPvQFtnnAzlRbSu/nm8cLklr9L9LaDNEtEWaBeiTL
uMvxMWu08nxT6fct2JZHox80r/CZ8kQAXFFoh2+PPt2eMJDCUX+aK28Z6GqoTfDmQC/ADj5yJHk7
bdbRtbK3XJV4+ucpErNJ41yJ86EBoZgbwSpK1tnLIF6HDOIruYWBw8k4CCBrkP31DHpCmb//kUdv
WjsEZPRkFgO+Qrdce/2N4Jy7tKKQmOAZgvnIOCfRAWHHfB0e5AxfP/UifEa8HrZlrtElw0YlXlM6
lG63P1Xs8g4DDRo2PDxVPJw9qP1pu6Xp+Tk5I9DIvZMN9wE5puJWh79b/XWQHvmMfS+5+/NMcUxP
MdbZin+lrNYMTMxWZ5W3eF7Yn8N7z8OW7j/dTd1iOJCwWWBaMcvF8K+mme4z+6Nil6rFKd2+PxMk
ueR7DLmQFwtQ99aTDvKRWDN1XPTUdAA3DyEx3G68B8uYcY/8lxGJggoIWLzRCgn8yUKBqtmgmpcJ
z84xvLzSH3WN7WSWXkbHWh20f1PCP5WIwMiFTUphjPR9IdckRc3f00/IzVGEJ48ULHTHS0BkAWGC
0WwzbJ/RgkgiIHXq4uh+IBERALZ3gnQPF0DUVbAY8y9GNghXwSZFUkRDhp6Vgg1aRfnJ2ZONn73s
gtOBTJwLz1rsH2REYhBKQAyTOn0Bl0owJc8jSwDMLtnApY4AYs4ZoQ/PVluR3gYm79XpmgXAWKY/
E5kLLAhxbwsPZFP06SVuqK7QPxuVUy9rcxug5DTotVxV8HPk4qAB70lJonsDvHgndpzkjoktyDjE
B8m0BTccbO3fgECNkwkOP3Toc+fNEhyqjeVoDyeo9y8sIIK+46A2iEk8TppO1sOS+7uJAbkuyasj
Dst02DH5uBZAdfLGK7wmH4hS9jD1lOKQAIf+I6WjBmqfTY4OpkOUHNJ+NR3Sy9wglZicmllSL5NL
b+2QdZP6k1leyA5fHKLn0HjGZ/dWVo36TIK1yVFV7ackmZlkOjBxhiOt9S/OfRLSqFhkAsGk1zuf
WzjFBHab9u+dutnSuLe0yoHHml4XkRVjI7NrDOqd7eazaj3/FQL6qXMomE+1SID4kCnqC3UenMKW
24dv4J+FCQgpc7n1IYQaRxaX6j90YHtBuBZMpgVHFFY1Cvxwdru6ayPEx4SUXDBfDQiU6h3AE6IN
N/yVCBxl1ZqFnSvCsRH3GHtvIuAs5Bc7In6t4F+m4Hql1Gemo375Az0pkMMzwHE2wKXCLjNlNO+d
kGa2xLioQqGvIauJ+DMeHC/QEzyJ/pbg7SkWiGJzrr875bUYq+Ff+SGTxjUSp+uQKFX/KzroWYUa
p9COBzv9Vwobvzkl9YKCSRJ9VcqYM17ZpYQ86vR5k+UDlL4rMXKrZzFal1dr3MTlRhq30gngHHLt
DpMT4dHvvgoYnJwzqSaj2SVuR4q2uP0U89GScoYCbJ/c32BlsxodBmF7sCs0JDGif3fr7lbg1KYK
jzY3Eap5Pg4ucOhFMEjvsrUPT82cK7L3twUz38Ii+iEVCICll6ZmOynwGtUUa51lUoUJfSEsUkYh
oaDux/+eYQ39KF6xZr+wcL0eUUNL8YP4q6FywVRJbdu2DtR8gzpZ+EpLfrg3peKTz7QfUTnXr+iM
Bi695iiuCy+2Fp0O8QkQvMougbziSeVnWBaO2dO2ei04uBTPYtD4rJi6qJTw5GFp+Bf8iJ/4bkaL
plzF5uGjkvAFqVK5wHidtglKp+63hDljKcAB/2b+HlZ1Y+PlFnHdAAmdOmHff1GFLCPjk8D12NDy
eBXiffQbZ1oEuOzp8VOp6GLH3OAeF5yYixdvAhKu7ikxR0gLJYfy+Y0J40vuJi0bkeEFyBQo1uMm
DyiLZk3SzKW5DVuXoHOhYulB2BHQU+zKR8t3ZO1YM6cyEe/wUJEFSh0v8rtZ9RPFWzE8ALDoaM8O
FlGuJ8NfIwtMBJpvqzY9SLULaDUzx1U5LJHqsIWYdGhUwTdpfgc1uWmwEwO5hRcgNGDyiGQ85WYq
Z6R+fr4xH7wdIeMa+S2K5Bq49hskV/5vEMDX8XT3vIkwGCV6BFaGfxJ6/5UACtX/Nn+l7tE7WSCG
/GrBtzCmnirC+csLOxY6tcm5OMy1F8f7MPf3WF37q9RdMSCFCL5CCsFrYshA+kbKdWeD6RhU4/10
5YIaXP3QMuqZ0rpr1rl6/uRLjTHTS1+xJCyaobOZuyN7LL4Hnpf3AphdtNCFYDa2R/Q+yQbUSTUo
uEJu1ENTfPLXgE0l3nA8aT6Cg72IkJ0IITqCk3+afx+Hu0q6NtmwZF3Bsx+WkxXnKqsH8f1FtB8u
ghEYkkIbFgx98yGIMYHPrdo/ofsakEGJPzlxrxSM87Vn8zZlpQLaME5Vs1OJPcX5yQOi7czxHlio
gRhjSkrUm7WGv26aC4I/oz3AEql4H4ku1f9y4WyUlw6VhlOkd4XPgmeRFIRF+vKhYTNPfUx6sQFt
G+SdTw5VuSXkQTCO/FyRAIjS3QL61ymPQdykLuvy6hf/6D8T40OrzyPebL5dd3LiguNIvl6zbskl
127ZeclzDni35Q8V8V6SF/k0UAQrgjFGeLW62mn3XBoQdOkgl+pz5FyV3Fg65sXX1DLplf+AjTE4
qZboaNxdEnAGgCytaBR9jxT7iVvaE/PfMr7pMErjX3D6OCN/xfBdmEuC4wJym8MRJyOeknENM0SO
Hwm5vJyfOxnppNrHNCSIwiIun5ofI4JfxCwRlf5LinASX32EbBasSoIFhXhtBVs8QSj518CO85E2
jOLdwN+GrGHH+IQJABDGJ3gjZGYkHR5WA7kSlyyFdqxdzc4/qZ9TGpS0Zj0EJL1TaO7wRCYNsmjF
P3H/9Vb3AyQbQQj4SPgtI2elSIHBRmRt0TjI0JASqU0uccmMnbOpJjBuIY+JIjORyRAczR61IycJ
uAmLoHQdkFpG64zI+OAR0VBI85COF/Ohyv9KNt+IGPrVZyXa8bIBhaBmyW5OLAqMIXSvxg7J8H1E
yhd6lxU6UtQTs9YdluNcPNYcWgTwEkzfeYgtxoXsVuOBSYMHhSk//Tf22N58lvsPA66j8p3pAsg1
/t430zNk/C6n7SGrKK6dVJ03USg5Z+8gAEJJ9fhB16e6MruSziqXRUawLwYmvzg3CrG/WN1odxt+
I36WqKwCQgQJK3Fz8dQIfz3S2pysPgQMp/6neGu0p8zLSa6w1ahI4paGN4R2uuPfKEANstOU3o+7
/MJPuETJmgQvoycTJNrpi6Sjl3RGtOUoEtql2+r7IjOQjHv2m2GhnEMOWUAKfW3I83H8YTpFhffu
XrL1kKAziWiqNv5rynXz1JOeHqxnGBW2jpaROWGIDDQcy6nOy7/oNTcYblWphBnCcI+Eq2TOa1Dm
sGwayHMjw6GFHfkyaaubNrDNPZAArvXcAUOCa0ka4hznEZp7pkXAOhzHhDbCuHziXysCleyXwG5r
ITzYhYXOYpEiUGDwEakJe6NyqqbK8PmbygV1bt7jQ5DOw92H0BFx2fDz9tfwUeIJY8FH3THM3oDE
DB/5m8fnI9mLpH3P30OytkuBjb3ew6qgjm91iGib0slfLiES13HVh+H81iyqrwh/x8mq2ObnvA69
Ru/XXAm2WB2xpHPtdqcYQQw+OGfEE4/QM52n1fF9YGMCq9c/yaJ+gunSTI9r8KQyc0ApWeeUWEBP
xWRmsBW4ykVfoM4wDWccvZwYAL7KAnHBHn0XHEdeeNVRm2MS9SFRCMQJk2crLSyT93sKzSGCrBzW
JcgWIoKcIwabDCq98wAxuzDvqJ24pwEQ0SbzYHzyLZph6hmoP/D4PP1E0aBLJrpt+CbkG6u5/2LD
s5jFkjmDgGo+MJjmN6pIIWBaGzbJ8xXOLE6NKpgKKmfERxI79ZZtUffaO3OzHR8i2h7LuUWcClvY
vqWGgHgVFwWVi36lCACe8nq2gDylcXmV8a/vMazV6okYp0RZSt848FMOsvCHi62PaEGzkx84dsm8
Qb+M1TFH4oBsh+j/DM2Xnd3qKX8o3nHQVPm+PXHbfi5VjV3UDdby3N80w6/83pG7viNBESYKpd1t
kL7CC3PRJBC+h0siYfXiRmyJn70sHkxzJuuwJesIO1vpqpgY+qX5CN4UeOZYRf7V7bYAbLEwJjXc
nDPNoBA+hb4mhcwm/0gTN4bldO08r0mxn2NWy30HOTbxx0BNFBdA0WYbFkTBoSl413/XSGI4JtQt
tLagf4v86yjAMZfEWxymiEitwcYDHhLK7g5fmnlvWSnHYsv71nU/RkPvOf40qpF5KGMP7wD2ha6/
8q+0J8s6W5R2NFuZ0JaO1E3+xoiwuRJ9dPyXE1meaGvsBDr+TtVYij1Gv4WAruTXSKa+GAY9/Bg9
kccSr8dM0LdDi4XzouA7rGe/2BnI6QNuMlKP2XtqRH1vTIMQF2uNL01bKBR6YMZj7hgZtd8G7uBb
rCLQdQQ8p3/1gWd/tDl3FwV00pzujRFxmLAhokVedV9NukJdxQMLwtGTtsPaPnv/6CF6wNkk9sd6
Qlo1zzQyCHZR6cyyFvK+pP5hVJmM9xiZqo9rxMv6AAaF2UV0SR2IdsBxgKEcGBrIleBNpRzjiece
dBvW/sC+DChC/OKET2OgJdwE3QaA91jwGPJ7dCJLK5jI15GCw777Go0jKhAd7goLe0imx5HeMJIG
51MIJsOfSlcA8mrrQLI967ES/mo5AP2EzCZXPtaIZoXxwMYkz67/XvTK3mIsL7AgAkx9qeitlRWK
Xn/e3+puh5zbb59JGBE5viUrEnVxvw6iRxeSIrmOK1eM912HF3GPh/CDRNAk4bT/s/qZB8Uzp2Sz
p52YoSfbtsljQprB2znNQzAXlEmL/DEM2zct7ajs+q+MUGqslj7THu0ApAkZy7d1Abpek/kDkMS7
c54yh1pHkncc8jzaLWkpIPLEaC1YWEcUrrVbtl8aqgdkvKldClNSNTBIuEQiyyAxgUztvIG2yg6+
vAovCs0KDpk4UbD6yDvjoT3IPG528o6zlEyVozGs8lu+5iWifhQiHOm1SlKBNI9WyhdtF7KXzSE4
cx2yP9yjCJuja4WVm3rX+60tPTCMwFxYT2aZaEvAU7xTghW9FHV9FuUr1hCKk0m4hGxAW18b51L7
FuWlFS0EUmBAaOGKoCh0lDY/Q/RT3kDxoDEJdBhcqmSLV0XxzvWDyfifAZc70x4+7EDvoWYfKB0G
M4wuQCQ36EgsOjOZ8A0bRWBf7bMp22FAi/HDN7a8xQSzYOJAxeeEuGuiaA1fMmD4ZyqiDifZkiIa
rs70dkZz5QG13hkFzDFgOJ2IrLsSJd0sn3ypPO3QsdNYgqmiz5eq/BNOH8UugEfmliqBQoH08n2c
GAzIGrYzIIPWSV5YRHhl6jUkGXIhvfamOiteo3HF/KY9wN7pwgFM88lCcaErNYBXAkrF7g+Qm3DO
Ekz1TJBttT0jZEnO4QdvKD4AR/6VG+qiD8jkxHgO7sQKKoOABGT+o8ia/CdEJID0WoWjEDmPAmIi
H4DBfJ9YWVeKXBBCS1xT5gy+PGqUwDnk0soecDzsWjB6LRkesiv+iaeQehXuxx18G2ZdaK6Nb9E5
sEB3rECq29P/7+es+vRNE8NM7bRJHqFBF928c3lLsNGx+a3SswR82x6UllZ7GIQ5gYR4nUTt+9Nd
uGcFGuPJNEA5iEapR7FGhJ6todvp2as6BN84NdJb82hs8kinKMp5H3s6ZieG3WpdaIdivCcB4hTs
QI+MWLhqoXL4YK20MQ68PhAGXCTWK8NdQIgqSl6+9N3Er5+tleHGlFLTYbOH+K9CL1vRy7SWFlTD
N1/vu8irhh3npgmvjKVIWEcCjsDXmC150JPh4jPDw55k/TKQr0C8qr5F3280DyZ9BPDTyaEu+ac0
OmBAJ5EI8Fo1nQelB5lD+t0vIHqLF4JU7PFpdV4iLAeEIOWWGTLE9USbNsXQa/GGpit2WliU8asA
Emyu5viMeSIXAQL+6KHePpSFJXg8aMfAD6T/JMyKyccNGIhh8dcNMsSkxbC/oCmSPVPlge4/nm8d
jRKhC+QZlqtXHmxMbUqLJaolHf9QEPA0miCFKmJrrXVS1GqRwsZFG6morjN0oQmpqB+TRHvYN+n9
J8bqohYeRv3dp2RP0PTq8kTSbpqStQu3vMyELxUsrE0u1XB5F56eWzN5OJjlyg8J1NBheL0aQXSq
qHOqZbq8cpqYpF7CbPVDsu1eCp/lQ3UMLVmkolRGCS0HmjJQlXyElJbusWg3UkRpMKNRuCwsQiLX
6V70H6XVLdvi3p5juzzLxBMi9i3xj8YI782GX3nqFVPOiMvihlY6VnEhwi2R7M9lJAQrBAjZeCmQ
+sdcHvGzHHlAsQ/yxImAkXjZirCe6YBYob/Rm7UUHQiqsENrkyd76+uNCJxso2GLATaUl8Yrb27C
gBwI5cKoXXUkDTmUskRGZTedIFzRQ/xM9X/v4FuzaFI6J9P+ba70dd7xjo2PASMkZkpHXmvoxhXk
znx0Hop3PbuKKLkqzNuFbIGS01NNbJ/eNoAmgCFkx2UYanN1ISVrHbQsDmvWacoHfI7gO+5F3j2l
p1OYl8+I+o0AdTT9EX8y7NWYB/H/iXztZb4trDlBUaiAdiRwnCcG2Fx8tpbAdT1uc3Mr89vkz19S
zGViSzt8BcbAa8hXWhBIEVMf4Cvnsb3BGIWBhZaBe1uEOlAFlgnukmVx8ikGCciFX7Bg+FggPgRC
UbTYR9eYNsnPoZsHh/cdz5Ri4kMgLw6uvfuRhmt4SgFClwRNmC45kFG+CqrvkVnvnx+sy+CgTtet
Yk/lXOUO3b6Gdb3D6J36XAArDTmxuO1D97MgdYysNxjNb66woX61MRczZ1ZDkKHJqwq2IbusOomP
23rgHeXXx0YmNQ2391whxlg76XtCXcOMnFuc9s2iBoISk28CVHLyZklule1AuCojZ0R8pV2D3sAL
FiukcaJgK+/K9tdBS4vcL8vBuyDGgFq9Ztgy8clpD3Igojshxo4fYJ4fC2oPBhypmXasyIdjAJtr
AhocTmBdxrv/lJAEmgTOkMMZ4BPFYIxVKicmwhE5NalcXvGJEG3HO5xNXuhgWqZGSzc9c1+ycxCD
YvDerIJX1z/b9lESKMogg1iPmALL7WCOPZ4KYoRle/iaZLKgQTb2awWc2afooL59kCKQCm1n82Rc
Zd+pNvHfBJJpxjRIhe2eY5uogc/rV/sDJ0whlEdHZZE1f+TvyUGb7fNyan9BoUhKgwD3ClYTbOul
8o94Lwzl0smij16mAZdzAFgXSyECFagviAouBVbihfyD1EbeaXgQOLfEo9gYM0Qn2EWayZghW7+i
wzMWobE5R4C+I+HLs/BILMYE6thy88edouG4sZnkLNaPufbkl8tFtHgr/9Sb9kJIlny/nUpav9GS
cKqwu4N4GhfMwfyX4dVrXu9hTSmtQ7PJNQddBaWunN5NQM28XO+gyM66SuQRQxy9zewdb4xEk3wC
71S0ja1jF/xBa6iMf9GaOkYUFp7xj5ua3R47FsZDJqp3uIVVGReVwtkLaWCdDX15R0GFtYjnuLEA
pNnwOO0oaIhYZBjZDSS1rnqpObjWrBs3yXe0jfrvTZ8NAvgZJ+984D2M2UVA6ARyYlRHIhYOWI0I
dAuBPf78pQrzjjYhcpoNlY1ZI3piQEIf6QXyjeCCrKMDaZ3GF7W6FXAEyVYPJuniKP/LRdopgRt4
u8hqCjypP8bnrn+8xy95JFjeTn/VTckYlD9DTzQhByZhOk0c6pPligDmyBxg+Ekmqw6auG/Fwelo
LrL9z8AHg/dZj6zLxiORPfmue77mJuamPHOeB3sSd35Q+UY2SSfUNEyPzy//kXvmj6au0H8wBs/M
azVOYeuguOgoGLy5EJxpjoIonLFMiyt6Se52SjrGsELkxw5jfJGjZeY8qaTvLdQfuAOCrYw/6c+k
ERLwdjjhfi4XHOV4wbcxryNKBZw44wqbTsp327hgfSI4ZBynvfhPI9Wv9rQzWmXOY4/HAnUgAawZ
NuCAsOgzTyqtP89c+uVKbjX4F1DLaC+uw+wrHKahla8AT1XIxc9Qzjf8RDGsS/Y6GwduvaXgL03c
6JhRd4LNl4CYpv9p+iU/lGMMM9jPw4H9IUJKvBRFePpEWaMUkj+PkMAlct/WabaVrpFHfvUU2/We
7IU6NC52CnlXC5uE03n7H6nGw8w8VfJcTKVZuGp4qMzUbbX1AAtLbBON2fcBB5aLRbILHOMLBzvq
hrl46ufIClltgi/qC1JlD/bCMqDv+F8wXlIXdEGsxYI7zNOAjGlCZ0OyXNiGcZUZGJvcqSXO3GeE
7cLrqPAn4y9Jyxx2+mfDKsBmTJVLdKW31DMA2EFIoRDN5K7vIN8GkB7G1t5l5w4Kpp1VF4HBEeng
88wtSDkP7glIYf9+sEUQz9JBQo2nssbze/bla0cwV88T5P/LyT1iJiauT7z0nWu8pr52AGmZbj0+
OIhjj/QweAlYX1LjqNe7Wsebe4j9o4jI6BtpPQpr+FI2AhNJ6a5jAgYb5XYEK/RYSNhwER4FMHRs
xAbxUyyDO2gus2xWIuwkujoCPNaSthvNFebGWEXNCvbR0L+HSmWZqTfCwY2nsk/fS8J8KesxL6gw
8QxMFOuhn/0pByxn4OKk3mW0F3BAA5JKNOCyPWrNnqTh3qOwiIAUI3bILZTJnjtX9YKjHMVvXa3P
5Bx0+0Df0iCfYpAwd7xjNeG/bHoIk0/SfyvNW9xksVuTo/necaKOJ8CPiedFXyYcKtMeYZC3hDPL
1aYiQZHmihn3KSRW/8R2bKDSeaCHADWIb4hxKD9xRGnHmCM8eNHazAvyX2r30h9YboIwEBJdWF7k
ap2n93FE4x1daOxV0zteN94y7owWvT1ScIEVeNa0XvxZEqlJKvN5FDc+37xugRnBAMfEuMQFeReq
bx8xQx0fxcIt8L0NKzSyQNhHPgKiYJIHqevlHnKqLb+KM3LFEpH/vG3uSP0UfDYoPkm7CGaTwzw5
oYQAt8az5nP7tAcVJQh4X7LlJ8prShqVxb4keKp+QcAE+EJUC0ceP030oa1HVIfKYdp/4fqTeneA
+30guQECZ++zr49+SZQ/quO3wylTk9QTdZfJ5TC6xCqCYtST5y56ZZPfmeswWALAssfzf3xA0Oo3
1MW8ANpc/r33hJTVa+InUS1rB7oZkXgk18muC0ODDTMXEMph3kakNUOFCZBDSKPkcMy4PLbv+kYg
UL/WPZ6zZG4d6jXluoPOs5e8JtBAcrTuSE4lOvTeYy1GrlmTMnpqb2w0RfxF2GPfyjMP3bJm12hd
cCcbYHbRsS7Y8EWaFplwCQt3/CMKvQ6v0h4rwQxPbJMsEOWveraLJxI/vnePilcKVC4AGMhau/2Z
tkNK3O5s+ivATGpbxxtn+pTvGIMbMA68ui1H0FmBgUYnI0YXgl45FXwTUw+prU+E0OGKz823F0wH
EyuVPogmXDF083SLoBMBewbisyAOz2v45759frPw5BnkQPnATUGKQOIyGdU0nG8QaWKRZhTmxXci
EuwL2sJoYeLqhJHAdfvkvTNCT+lX5uKKNIfTk3s3SC95hH2VIXGVfjZPIYGWZX3ki0LyArfVrnqv
ZP6k7h6R+xxzsAb6iuMI4Wn/QPnyUdbYaMvhaRHvs4vP5Gtq8Q5JPko+XsdiGzsleM8/8Bap3Vvx
GhlPSWaTib6AdgjP5grOgUE470vHx5xWnqHHUPMmqMJdlejvK2IMLrF15EoUDRfXFol8hXOidIX4
YPZfPWua0X5TQsp45O/Y8tH46At8bHF+0Eir2DIe+YHEAHOxeJ8A2ysDnQwvmIm0fyWYa7NewuQI
S04FPn99Yxu1fPI5kKWteRpjVON8y/kXExcUTQj+eI5j6UpvavrklsxZbneK4WaDa6T0Snmjy1uM
NRYJXjVFj8vyHi8PLi4YyIlv4ABS9AP4G8pzkmXH5pgiqtSwlrz49TbbDjjFrDkFwcV0TCkP7fwO
ttbU9cLSx7aGUtdBkgAyK/GnEK1Bp/4iB9iKhlODzNOCC8k0I+gbdICzlHiQvHsm72f5w8fpfzTh
jwONBRaJHtQvi6Bt3sn0HY7GqkNMRATZTMy8znoZQMU2sMMSEwZlMsbvuIg2HxrsSVglfV+mso+T
EauDpqzES+V+ehfJtsI0P2zDK9HbyrJjmL/wqMrqPvcfJj+u0b9wysbRSutXNYwBZ86nOGHTzhTi
FPsjI7qgLxSkLjGD7dza1OpWQ3dNbnJO25UfH7lkCIUpwtfIg5nN4zOveUFq1t8wsXP5iWVRB3tD
4x7cFWFHMN/kgkejGf9O1chkCePtSX90QFI2gYH219d0c2JlzbcZCg6bz81shdQGTd6IQWhG5QRO
pCtfRwnP/+B9hX9FboyYS1wbSAEIl4LwoUxRnFNomq9yEvboySVYv8fHKn1YRuro8ek9hI6cFesC
gWR1i4V1jFuUUk5O/CqGKOlfSbGZAHdkfBzu6r+M9VMYMI1jv1UF8j08NsRHJm0T5Hlk8oLm8rAH
qasa3xO8nQUX459UnGrzWNa7fJICdQvlL0Hy4ADhShsNLetPV2yyK/1dEtBT+yPjlIy/cuIA4FLn
NSGZgCbdv+Z/JJ3XcurYtoafiCrlcIsSiJyMvW5UBtso54D09PtT7zpXp2u32wZpzjH+2NyYoYAM
k08RNoBMZXxl8x/lDMxJlBx6vM5vWM+GRCOt8ANprcqz09OoXWHolurzxa4yjJbkgXM3NBNQvuwG
PCp//C+oJUPddZJN0ipuClESh3hL7myL7phFjC0JJ5cu/RhkBad0N8QmqRl+uUiJb9hFoW6nO6G+
UO0VKIcBE5S7KLZyQjIpkJVGVeDDfH+RmEuToXLg1OKntEW2VDUkaLpPJkGAk3vYJdm1JPiUuiS1
RDZCuoSBMmqroVDBuf1TQScJ778x/4xIKSXugY9x3PY1TBqhJMzE4WSJpCYYtqD/ERxEuoKiOIQL
wd7g1x9rj8BaolksH3xIwJtJiFLlF0jEersx1/d4IvVhmWvLkZEJ9QB/CC8G9CwVTzz0uoM2t32v
KxK5I6/CcF/ZCUfBYBsmTXB7IYRm38u/PyDDHJBcoP1pkNYRDDmFJFTP+3jYmcIAYk4ESmcI83ta
0ZZK6Kn+nLD0/SxRBZhOg/5xPHO66ROjDaLEP94HthE33ZXitij9F6Vnm5J9q/SL6TmHaYdfrJHd
uidp4b/7DdNLeCq0XVPzX39d+pJVhWyYvSjfWfN0bOnBfD9RQkL8IhVm8uX1/p1g4H/IGIiVPdkg
BA+0w6r/ncIL4xTNZHF9m/uQYx/NQFj9eyv7XL4AfZs4eTm1DiQIxORwY+HUfAwTmbIeun1V+nni
REzSq5nWWbHDwx81K5GcfEQFZIQYW/MjoOw+sfmEO9PmygkWm1y1Fc0jGjSXiVJCVYRG56YJD85Y
TAmNcOVekDboh7EIcq7ObYjqnoGA4rx0x9UQzE4M7hDGa95YNobfuWt7aU44g23xB20VATnEfcg0
f4hUO1hdc8TS369zsqrRJi5JAQVPgvLASgPo9Rk6p5DygSX5s5bhFMWdKyjeZfln+1uMv0nllxAN
IMdo0O+ICYh2JDdW6134LB0JK0Z/rjUcDiQhdfOnuEud8Z4ahAZ+yQb5T5sC8ZVx6qVNN50J+91I
yrqtb3ibmHEBbhKvvc3KdLbFBq/wF36W8gXbPNcS5VbDrGCcSPmQEpWgv/m3V/bCPboIm2QCgdJW
5XglSiHHO7wL4Ydf0w8/OsGYyIRCE9UICcqe3r4987ogH4udbeC+73+F9g6wNiFSCn+TZ4G2mlVV
/qZzjf42jlVsG79zsr/LtM9ZKkdPDPUQMfgCQeXrb4I/Ox9qT508fIUrPljscB7SEqRfAz4jCml4
btRlYWKm8UZjVSG/AgPSYOb9ki9vbK3S+FwgolqmGNj8BKfWZjT+s2Y0RDXMIGgXuebR7L5gTA19
h+9Tmx5KcuKviOmym7PnCBfsz2q+RXxsoBEj77WgdBdXjDXSCPnNxanrhABa+Q07QgPcgcjZ1QLe
KKfRPX5FHKj5M7wxLF2wy9BNw6/4jy1VKu2mWGvpFV5VOAJKN2Ssks5nxsQd2CEWw9j9Y/4oxpXK
G6+7nYKFdx/g3CMa/h8ha6yQdNBijoABAZTZwFUBMOfZir9NWHzx7yLK5/osc3thWHGwz0F3iKii
foqk//4sOjypCuV9XievapCJdP7oAIHR7dUvWDh/WmzvW26MEksr0LTi9MKBjzxp7zBpoQZDcV1U
OvzCvOpPiHlW6DHabkuutk6z4J4KsYWnj8twP2eDc3YvqJHaBzGDK4/yhuj+alMOfON2Ja84bd5r
9VaBY6XUl9w0mkfSf6zF1R0MhQUFrLa+qcMaB7iH2QtTNedR5lqtN4GmR26PSdOOLjlCwXzyekSR
pMqCbSKkA1Igzp5Sh52Y/ELoDZu25hZEjsecLBxS+l7Sbx4gxG+zwBhS9bcdd7xfrbSG4uSrgHap
GKqD9p619z7ZCDAx2a5QD8wDdTRLTAhfOIzvo0ZhHEwDDEenAyZ+lbLXXcXv4aDwQ1Ajuf1eqncV
lREO06a01p4oDvY0PyBAwcY3fYQmIEdw6RSrmTZg/7FMEAg5eE5weOMFJDmYnMHuE/tztziE/RYp
Z/DkoF9UN0C+OuPk84s37Vte+mYFDJ1aWEU/vOzsd5RoXbJDpzBaYOadc4dbTEYKTBrB7M06IAmR
0Q6erUKEQqUHatPE9FjC1HgtZBa/LjM9zAvLa0bS6JpEUpovSDImQUKh+nKFaM4QCAA4zQg4YAar
DUtivhtFMOXphxjPdi7ayMx/1F4MP6l+hE9gNgJta/hpS7M4gxkueOZCeniGHd4LdgFg6MpCXROe
OzK4udNDcjqZDjkiKbaB+p11CDZDm8CpwMULEWp4FbODD0/JK/onl988ftzjbFmGiDrOVpT38vXT
O71hiROCd3QMO+RTvNTS22VGNT6LK2NqmHstyxv9j9Q0Ivm6aE+hWcXAh5Hd68jfj1W3MkUf21EF
2c6sDABOSJsdN1tduk7qnN2SsSewMhwL6Nnx+ILNfNlCtyS4XKVuxA6Hm/F2ySblE8/nrNIVSW7k
kvUSPsk1g+rbqZtHZ/qDzWuHetDgIzMtvTiyBk08Bp85INKp65cB5ck8JwZuadEe3/e23MzSpdTp
T+WZdJJAe5QfpEQV7a7LXGJY+47gYtTvc8Fh+i3+S2sw3GXwU+FpIifxTZgOmSXIjqZzOa6ymrbJ
H90rtgxO6l4AitTdN+q8msfOESAEsfBU5Io6LX2WKSsTVX5zRl/H8masosmdRqd4vqlXVGGTuTws
VFC4aRYZki8by5oNd4/K2kRiRe8vRVNolAkZqj8KYa/+wdEweoUo0i6NuTT/5DcCSEQ9zG94E2d4
F0lw4QDUv9V5oUcU0IukjZBZa4mz6sipCHHkCx8dSh7DB9pUxvpE9wgigrsg1aqmBwgn9Axw8Lw0
QJEYUHkYAAWJldEdLJYTp9DgxLpl/qDs5B/oWKhFLkFHQYZARglSfm70N/732Z+SE5Px17ceDqUA
qwBHzHz0byKap7mEUhd2i8G/4JeFjiY483OKl6d+jvjZtAQKwcCRiY5LLbyQtdbGdhrtKbilCBcm
Je25j1VrFGxd3XPxiOk3jnkEMtzQ/SlkZAnt2+tIvNfC474VHsOpyZDm4MmYsTA+lazYMXDof+Bb
wFpECHOpo5do3w4zT9RaNlvCSHgS8ollejOzR4JXi7itN+8xfNYsZyF/tHyjt1vN1yPZ6+qqffl8
VD3JEqC7ZHHayHtQmBBDQN1SiMWQ1/0+kpBs8Q8gDUkjpbFkWPoEhTWdx8WYEq4eUR7nnvQvlHCK
sComB6KUr1cQUSN9QB1VNbQl2Rge3zyNijlkFhkSUMMeHLXar1nLuZoi7unJk+qPfNhHtSV+UtkF
L9r+oIkliR49ey9YiOYhhGXVqQdIGMOmJTqDofnECWJon68JEfSBME8zJjGdBYyEp+EpE/WrN166
ePJ8hQsu8QHlHPDgBIwzyXtN/GbeNMRvJTxUmA2M60TUBYiyLIFKvckTljAqoMlMMu7u6TynmYW/
RQHkp/6LY0IEdgZxA73CaZXhbeBde73mIZAyX1lHz4WHm/sI1rusbn+sSNGFqOj55pHFT50dlEXy
FcPnsUzWEhFbQAWpjFC252Cn/mBQrgFZwulTF+j/5qcNb+6H8vyOfwrWRo2k6OrNK8hUOJ7m2nNK
zA+0NGevbTn5/HuEhYnjqU2OUbWK8lMSfQ3FaooiuyYSQw0+Ylqlxs3AOw8cHNg82x0+UaY8xFgS
UzNZcg7iG1M7moSpoavgCRW1S67SLIH2DR8O0XPGtkw22Lr08ht5WaV7WYwqJr1mCV9Ih67xUDWY
0EY/WXyZMM/i608FvNLo8vpHSML7j1xrUKO6P6SwLylcf4ii8qXeGvIEijeSGQCGGU40aJ5J7CCf
2XBAPwAjFpQ6vAf6iRvbazKLgMHc56BDUVZtx03uRQdyeCICCVL/9fM64tfBjDtz8hXn0B0RSeq1
hKE5Azpnl7eVaaRyhVldBl1cruPXmq6kdnYdwxVBHGT4qDzibxjCL+PAEXbvSTZiLp2BnHofcVYc
+eOQIEjkX1zV4UDu3krvbMyXQOqFhf0PXJwYDf5L79QpE3R3QAs4xg3BLyjPBpuY2waSmQ2nksMt
wVwquKQNHcbNgSkMS/qtIWd7TlO/hav/ZNsTP6wjRZx5fFvm3iT7/d8imqtO9ekf5eCI7zQ4aYuA
gm80QwREAIk2j+auUE0AArUlgnr6T21MWxnCGwvm7hhssJ8v7GoD9E5pRk2uhMXdICOVxmPAqrce
169mTT+ujqaW4R94a1GS91zbCzLtvHo3fbPUx5ssOxkwS5WbEGT8nhv62hsNHfHpHfo+VTLFdkTF
bAHEIe1tta/htZUCMpUxcUM8tJFfgZhzpv0VPN+0Fq/Z1Ap3gW2X1mQr/2Bu5X3+D0yvHng0k92g
neBR//h7FfMwXNITsgjzTFQLAjIpWCvic4bB3HTOW/imI5LAPi3CAD0XlBtnOIfwxKbKBgjRDrTY
2dhneQ8W2GZZzXifKSN4EYfDl9v4SPZlv9myhwT1upzfCR6tV4VEgzJWIpPlDn9hPfqMKER70Nqm
W29Pjuhmq6hNfXbjJjlWM9svfsvhitZJ3SfK9q17IIiz8o3AloPWJlYzHLnylOzKy1ogBl0BkhjG
SlT8+tQITxreiPOhLVGi/FK7w5dhdW9XXOtZuVYnnORM52cwzO7aT7RosKwRqoH+ZVhBZV8D9Ufp
fdRwCTKWQOcY+y+HZFRXr4H/KOnq7qs+dT/Eb2PJ+mVjwkL9dmKDDm/8lB7nJjf/RrNNWE3t2VCZ
3bjzCFJZdfVXXfVT2bjZFW3tYK7BYV3AbWOfL7xIXutHrJhGiQsFBdJLeWiYINZFtR6IlaFkMQM3
5o6+x3yGqscrwqmkPKQNR9Qc3ahxOdL53SEukIyzhLjeeErprAdakkQQyBTI5cuv4MmUrTwFfYW7
gyikZLc4Z0BQDaKfPccv4h4r/HhBpr6cbkBWSlbBCtULYsaBEgtXubLkbHPcXaYNewMWD/Y7aF6+
03/IQ1qEwNwQPpELykFu1bDAoT5nJ6J4lQirnXt31JdLEybofbCwk89APYjhWiRRkHWcWnM8HLNk
oN+WxjNaCZlf/zTU4NoFujD5HIUu6Q1Kuy/Eb5iEeviSAvBcCDEsqPYsGmenF5aCggLRRwRKgmxW
2ol7YXePXZPdMmm+9I+k96vO/xJSt2XWqs6CtiugtpYgXMr00Z9NuqlcPqVy9wK1sZKrYSxZNkLw
jFl3Jq2QBOYjGWZWVGFwP+V+Z/jc5Urnv0gc4Ze3SHL2yI1J+b2VjSbYYXFRhG2ZrpsAiA4mfN2O
bKRLHvVlhnicUDKS6ACtyeVzFpEVIBpVlAfLUnOBAAc6wpzMU00M7IECoOQJZpB85Xvlc6x3ekTc
ml/uO/FeIDWbhnQZ42ZHj+zI5W8+zU42ukpFp8HcmoZEWNxuxkPskTQM1CrZOhqz8YaRG+d9j+ZR
WRPQzix6MOjRW6fEkX5HTD2h+GGGG8QUqNH4KNzq+h4O/Ctcoto63QWlP2Ynqfg0R78Jt3mKKnNV
//PDWbitrOfCqtyO/hCQCOfa7m0KCzZ0JOObXarDBXL8jSvyID0ulXJT0isRLXOMoKPgRFpT8RL+
8HgvRBsQF6heCD4z5TPH/M3YQZsc33rOQE7qLzc0RFCyjw4wQNGwjwH3AG04xDU21S3IBe8GYSpz
VzZcUYX2wJLX/CS04QFhpIT25hs0bcKZ3ziwTgiRwFmnYw6Xhdk7PnKHg/eZV+p7jHNk00MhAmwX
0xYmHRndtGNrLBV+IyQ28Me7Iny0FJZEb9sAV+K4GsePMXCReCuLby2z+j0Hkku5620eMhZ/6OlL
3YrVL4DZUGcDdGqrqxyTSYkQa2Y3dKTcjebiI2I5khz+iHQ4Z9OdARvaLlbvMDnhCitdsEG8aKmS
N1XHN6oxHYnCKpW8GLc5E4GwHwviXPhbQRK6GZ1G4S+wfVlE1y6YxsJ/HDZ8weaxpnqGu7/svwi6
N4+XVXryK42+ti2/JM4a1eGISj6pYlCT40AwC66VjlizX6Ro4NGodIbXhtZ2Yo6rtVCBNdEwipgO
54aJHDjJttw+tS/dpcIHWo/g+IhFV+bVxsSRZUfBV/takZDAGMP/gYZQ6XKMwQ5tkTiBYnEKjeOA
4AdAvmAGyPzmSjpNQTnIYE8my5vflAc5uJT6Z6w3Du0g8ZxHdxeUP3W4LYp5zphLTv+SoLdbTJRJ
dVJ5vyG21UoGJd13w6Z6XyJWajKqHYla0KQHV5P9KTxNr0PHK8C+j8wze8bMSGKGNJJctd7HQMVf
ItJzRr8nk1D+j2+TnAKZpwYslyDJBJ8XErWwsF6cMij+xSOEYKqvNeys/eBX1RyGRXpyjTWTVdGE
dcoOGYHQqj5/2n39bYB6oRfmcwIpeS8+tHJVylRtRCsqOSOuPnxE5OWRiclso+ET/F3MqwtGPgxP
wOTVXe12QJGko6BkkTjmar8uz6a2b9sPDYIt6tYSt+/CirNHfSvkBxfUOVK8CRWsQjzAmokqQITY
mE9d3JnFH6wvk+xHWxGYPTB7tikXN2os1tjuTj1e22+x1po0iZh/pkLcO2gBFmbhXxFuGaUIfGHF
n/A1YCBc5vt+cewySySOyiabF3CQAvMBwzpymBLHprRNo1/oD0DCeCUUNMctHpqO9TZmb1EsSZin
XuFFF9JHRAZM/5lzSGrtmhkSHci3uCuy65vcV/qD4OfShYOsE0chyo/3WgMLDTev1wZVKKM8BjDV
F5RD0h/J7yd6PXyfYkggc/qE72+tsHDGh1DY2CpwVZQ7cmVho+JrjNyR8gd+Gae8JpWFZHJHvhfM
dx7vs4LyJxQepFdz268G1AXvZUMdH3IJ1Jmnee78MccjWh4m/r5aj6bN/h0S61vw3bgmeI7PYh7r
62APqxw4NL8b1+RBwPTXguxqLB050VcAmYpuIWXIJJKhb7gfVe7DGkD9MwIWg0iAy9ZueewpZ8IX
LkXmceCS0RUVTrLCwprc5trl1xcpoqMJ76svKVMhFTXj4XU6UqkBaOWVNvgYn4Z+NfS7SD2+CDrI
1KOc+3lP4NlTYktpkWi0dJmSX59BA6ChY/7ZSZMXbaZt87ZBGFVSwt2ydfDKTZ+E3aCMB7I4FIC+
T80LLVwMX4vqElzDOSfOqsyDIW2NhT+xtyFh8Zv0Vn6A4WBrromTpc01uifhueHcwHi1mk9jjyjW
4F5zZJPTO10HBdKPP2NvBlR9WXVtH8rqlGV2Lx5f5D7MQfl87FlzwR0GfOdnH0gXg8nvWdBAktrr
K/yCACwtJnhOVeB21AwYyJaLAzGY5vtSxjClFmk7krLLFyutgmbb5/HHLAbY/sTBoSScPvNSajnz
PSUab95HBwUguZMygRTYs07Ef/VbJAE6cuzbwOJ2mXAIESKWbBbvD05UFuhm82Z/w96mpqeJkxzR
6rJ/iIUdnYzdZP7I28YbbqbhDr+Js0COSWQaxOgnrJIgrUhKIWBFsD6J6sVRQKUqFSYv6VNn8tl0
FekXy+YUikT3dvMHdqanWUZ3RKDoiPnIEptTtCrd8LmoPTEn7NkdXqe2XJINKbrtI7+UtJkjAHC5
9CtHOSkRXyVw7LEAsLliZiPc057uYMqJdXjUmdW154nKMiqZXNIxqDOoLJSm+B06j2BrdAUCTcwE
ly5B1wP5NHxrxGh4SuwZi2cIKtjeZWVdKffk9wWX9k/dEO6L58URQS6Bni4Z/l0cVspNGq+j7OFO
s0fuMiK1UXQSO3rLaQoyvYrsK2dOdtBtabCl5jFOq4keuKn+bD/RS8jRvzmWoVBcRfCxfuZPAs9e
6oxDMfUwWaHABfSDtVOXiBAJvZRdeUv43qX45elsZC/8HH67foVahP+/F5h51y8NgBO27BWxXa90
iuSY9jkCWD2zdWxAuHQ7ieoZ9i+alNHfVh8CTzbD5HhQILiM+RzFtWis24xl4SILJHs/FLDMN73G
8YBenR6I5W8EMY9ZPHArYEOsMIGtyL7ErULsHw0ZFqFYNdzDvheJNXFViAfY29gagx9V/E5FHNUO
OvcOHZvstYiQkk0tPsJL1IJBYQzk8LWNS+XiFeZ2HA5PXokdfVJ4cuMDIdbTihwJgnhwGs8GTKJe
Ul5hDyGdQgDBVr6a/A7ogDVfWQAUfE8BMSE6jQEDVhOOFTdPEYKU1DIt02cbLNvARfyuhtjg9mr3
GZvretqXJuIRywDvSb23dImtjUmVDpsdIWDonD9xcOkDbjU6ENh14lM1/BBkJfgmVKWdt5fsV4ue
ype2JqAa52+K5Gju2+IYvJvIHlu3OiPRLRAgEPbgHMILG6ROpar9ou3XawmUt9VNfknjw/sRcc0q
+3f+WbyXPVwNIYTKtl4Hxe8gnQJ0sjTdNC41dKS7ELHbbvXAT9cZ30XP3QmwiaZ5M2FDkO1iOPeR
oxVegLn3ZxPtYekt8dZKrIbqlkNwzji6h9tIXeMtREYfbOhaUT6y5tpda9TMaIVs7RHfKnpU+O2L
xbEg7m76Fj5qHo2XwJWVvA7kIIfh1gj9gmgReUP0c/ZyFwpY71fGd9qQoNmQVTnectLoyxfmizVm
FKwsq65Cm0YR41yAjbSobj04b0jfZK+h+pIw+5Bl1f0/jwpcvYdOd0Ms/lhP0TSiptWmp5FelRfp
HA2eITdNqZ24S7bRe4hSwJpK7ZhdIhP9AV4lvKqyT3cozZ646mZykwaizIphORj0avgC5dDY+EeA
HvQ/80/U3Ffo1UDJw7pn/JpGVicyjdwG8a+OfT3vEZs/U/UqTt5iWAl3QBSgQCxclXKYSENFNkSr
AaJmLfFn0fsbBIVaPfrisJNDktHA/RJZ0kh1zb8CnnUClPSzGNkDb7MW/nKWtlguWBFQv1AaTzPX
uRaOvfrsHNbjp/qZXklQ8ZXuMHjINykcJD71Q+YIUegBY4X05M9XvDZGTOk/JBToaNvgHObbpGPB
4mxv6LECSZaoPBl8HfCoLG6RSvryhspkIESSc99MzMxMiforXJEVzvNofak2TAugSXOlcmVP5Qma
12D7wqpCOLpyCFlfoRyywk+WLeoYxKPDal6QfhJjz2/xbaBa4Z9oFjg7cXZxfqA3NLK0FWvSjpO0
9OTcVc5z2BsdLZACVnNMFox5qFR6zALON6XoGdXoFmWNVkGIl6X0G+laADoWODW2g+6J1Mrvk9CB
3337iw8RFcia8jDaksipA1vDBQekVB7Ev7rcaJirmYepzxRQYL1p/aITHcTL0Kclp2r8IEAyXhAM
AN17RAAa2Ihne04nya1eNzxoUuAmwxEi6kXvngJYSUhhZ3qhyGe24rEp4XRvDPkFSoVEI+PGpZ7s
X1cibsfKEUtANIGnfuds3OwrDLsZe8pNSg+QBb1Mq6WtD4eZuhZ+KNPpkae3HOK3YKOrrmEikj5E
b8o7gcjXskjy+zOh2GNCMOWo0YWPDaoJ9Q1UU5HhqE//vQZUArjf9wrWJ4vUhBxJFv8jkppZ2zJa
C+GcgEKILawp9IG/dPsTT5J6KoTffg9IW4SeDtgjzC1IksrINJfEwv2DH1NnjKARzQFogmmxkzDS
Kh/FlXIYxmgT1mUpNCegDvQNuXKl9DdqVzP4TlTkx2irr2soOBiAoLdxPDUunlkYL8M2Fldy0+Lg
r6OzHJOBGR8TVj/jq4Hw6eaL+Dow9yJFjj4WaAMZb4tuzjOlpdMz0I/eFPgSIDOM2wCvBV4lU/Mo
F419eLBuBQGyMH6ReI3hNSYehEjA+t8UrBrhIWJNFUj3jOzXo1qNcDNg87RfkIkHwRzoV3bj4L2d
jsP0VfYXcfGLWxKhak0hJLB3cgialXoDi8Z0xyqNWxhhfxJdm3SXtHsy5CSIJlDVcDqGOBK8dtqQ
VJZScU2V1a7ZBQIf1SOT94V6NKGKZwPTUZL3zWsldF9S74j6NSjckmxj1QAVADm9yUhiuI6hdkO0
gTRxLHAi2CR7IVGFzLSJdztTrxYwwMb9jxI/2vZv6n8ILqP74CExKb54c3rCh1p4EnRIm+j1+158
houNQn4eWZ9cgOQrUXrLF+RGaGLBDZVbHaJhAPSiylVpnlWHbZr2XuqAoz1B9fXD7DDaw9Gxk1tk
y0UpkQFWpHX8JlSCaCS6tI83C71YHHo0AfH3zIC1q4oeng8Jke9nJZI9io5HXyJHF8MPeD5J+I40
alSIs9WcfIfWMlI99b2SVtF4BkHQOR+77tgEuBFvIKxoLUjK8OmvIaQwIl+eGQHE3cAuXLjt4snX
u2BED29kj5rdCbYwiE5wb5N8j+yVJpIzuFLxu4rJc/FFos77mO17tClM6gFQAhG2hLt7DVFb/+SB
jIvf8bXj+HVqMneCTfGIRfYx1cbuKyN1CuU98S4wsyx2PJXsNTFExE7y8llYoa3Fn/x9AuLFaWDW
nNuPgjYZxX4Hf4AARGUDkErFvmFHYGCH98SABg6OnohIWlzUiHwWCxzk/JJsSDQFhBY8HK7dfZC/
cS0obCc87iPlNpaAr4lo+fBq+MzgCvAzJHK/MvCPzcCD3YXn6IU6iPKK4bUmOW/9XmnoRMiYtM1d
BySE+oj78NGfJ/YVS/ohc6pfJrgCNpp+aIujYKxxPQQ0/cL2WcJN8mldAb8kZJmTJ/EXga+aN3Y9
nHwir+UGfy97JyMy9XkOezM14QSKQD3fa8UrVyFOSHgDzZeLtdwfIREznjOWlfEkRh5oLX/xYCkE
9HGItB6CQcJ8ZqyayWnXAeIPSHJ+QrRLDu5lBN9GSCIicBmg4RBfackeMVbJ63CHssqE9KzZryqC
k3mAkOiuGN4n2cFmlRywS+LGQ5thXku+XBxC6dvBf18ut6SDMLEDcnr9F2o6GDUOG2GlmdjbIY4t
67WuPoPGS4RNec9wafCSrxk83ogjxnW1QWCxHDYTnzB0FUEN5GQheZI4NF9WsWGEDQpH8uUQ4uWM
jACnxLs7NOjJtkwhAAfoeh+MZkjkGvvP0HaGlLsddycBG+IalpCfzgz43THBTSwE6nz+Ggz0m4YS
+GOcf5QBYY3sv8T8pMtiLeD1fu3amMC9ZbI4VNuET213fCF/RODDMHrky1kM5Dph416B+7ELMkbz
0Bl/CTsdXPOG8EwnNJDN0EyLUa5i+sAdsmu4A80tLuzmFACU/ZTVIRotsSKgB33lvqDdK6JmiwoC
4osAZUYkGu7YM474hNZFIqKZdQxXZd664EmGTSd+VPhDCKAkhJYEJccka+ezeq0klO6uEG17urBH
ZB0g4mr28wLGJk9xHN3p1Ik/iMEIrEvnxHIXxaZ8E5MjopSh87neUCe1lYXYhMlyo97kCRgNKGJC
cr6T8S4ZdOmicYiPJjXZCHvQjXPYkfp5NK7qKSmsiMKViAKe4VjOh2rtVOvJZzsaORaIYctXBMUT
ZIq+2q1wJRxyvKQuQffQMkyJR41nl0iRGWg8dwKSMvulw/+S+fkhzofFmdQamoArm+IEea61M+8x
dbNFSzF3cc3jk6r6YfaZ/c59LiWrk1d+mH7mshaUNcwTdV2gkWsmd6q+DUYjHpKIquKZKjawdxz+
IqzadjUrdcHBGD0Gbd0Up4AH4EFn9wpzI/o1AYZ1muUqfIwZ8T/5UlolEFH397+++o2rfYqmMGRP
GyuigFDKzyGACQojxAzkV4m2Rhj3qWPkK9G5jeU1RGAlkKmQ43dRHC2/1iKU/2NkyyxQa77zD3NA
s29HhfWmZUh05psFNSrBt3d9T0kQSXt87sa1HJ3FjsUX0RPeNbVjyAh8peGSRtibTXgAStmRELzr
hALyj0LxWr33KVU4w7a90zYyTTZZhjuwqlmcTTEzTShAT7qTyOcSAboIYukodP8KkPIup4cekQmA
YJ6EisGf8BENC4/4kUNnrpvWxwvM91VTUvhyeJIkjiUDqpV8meULZdS4eOi+9r7X+UbGSSH+htWT
56wn594xT8kxexYV5ngDARkPJ1NTOWKEvJgRERx7DA9vPx3+cfV3LSTFuSb3VvoLwlueXoron7wP
XA7y9qGS0rIoLzqdW1b1mYpILJeqYLXERi+zm77PwosKg0cRm7qOURdxYR4ZJzieSR0F2Gh/JxWb
2ekdXxbQHKPdPmIgsiDeN+1Bw1UuPHgdoVfeBPv+E8cNbbVp8i9A+UM+2WKNheiCdLyMVvUtUT1x
4WHjKknXN76H+qy9H+8vJKHFvA+CayIF1FEZZ70rc40uEfeO3HAEg0z/WIWo7YRHU2Rn/MTr+FWx
oGTgUzbbRbcD18JRe5IvPcp+bdMBeeXkiTrtZRo/OuZTjBF5MkfZVmzk6jqXrNRNThH1h7juftK7
yFJNzbyl8QCSu4GC3deqsyzuI/U64imfgPLObOS9iCKbMdtnpRNyJ4xv1N/y9b8cAWyxc21aW/kz
tdyP4lXN26nz5KGLIK0lWToEFsRbzRWWFkGxB9asSPkXLlam+YsjgTTb2Zdb+Kk69wz20VYxLjhk
qnXfWVXzmGoEhsTZgmPYr3uT2eZKp7OpXAUbxSDr2630syyfUOOBD/V+88IEZEU7vjggVOE58/5D
s8fCIyNmKVYyUdZvj74CGF0op4GlDFiHNYw8v1kGQJIwDpq/FsDj+bIykosw1AFx0SbzgnZMaMlu
zzo5UQgg+mULprFMgOBJD6xOErRuci7qrcS1ETriJ81+6czn2YvRw40xMLZVFGOe9J66nFVgZQy0
6V8DtMpnCTppWsW/yOGBIzY24iOy0UmjGMBCLK+wBg67/q4F5whmG8GSATaES987gGAjorfoj5CX
IYQCRjBhze0AMU1+3xFOSjm+xtgWjjVuwJPKI4RzYPFrvGjrvI6Sq9CsUH9X5GJCbXG3aY6ofMbR
WoerelfIzSJqCRxSGV63d4BZowV4djpKJiOObAFQg+rgBaLIwJXZ/4xpWMrCyx1lWkpjSD6qem6K
QvXKQ2GSqhFAySu3gn/bG+pG8g0i3giXFuyISO8CHdGi2ST+m4MZHiKyZbviEjVOGhQ+sFit+7J8
W9CzhfzAA6XP74vurwdszxQqHng7U5vO0AOdwDz2ZUePNINhKEIlfqnZ6OjBTSZtHp0vpe7ZjVBm
6a9s0A4QeljP5GxFdYSrMs9tsOlgw+iQU/9rwy8ye/NL5xHwLl7z4wifzsUJejV5nZdeSqRMXGS1
B7IcqUu13tXmaqAiqHSl+pZe+pUA0q/ab+kmN5DihOYMO4X4S/Kg8E2DKIPgcByA7dy4l7hqRPJJ
jyLIc+AknC0ksMROATW+XoDipjAMEI/UMp/j7k+v7oK4mWj9Kni5Go4Ujxc7Fz35TbsUyfO3N0fS
ywrJaseLbzXlTk29tD1WRH3o2uklMXOajDX8AKCvgxJtCGgzRKLg52Ao5KPW9JxQznot6c7n1PQB
SgOAEWov1KOEIvVH0Bge+BK/RtYgzal1d3jvK7T9TPaESDOYv9tbS+IZ7c728PoZ4wfq2vbyQj1C
Ruk51r+GaC+1FF5Rykfg82+JguG1qu/9UjI/auk7W4AjIYfElC5sDWLu/5FRh+0tku0XnzmkkOlW
lkTB5oKXb0tTJAj3QDc7rEpNnxxcQV3d2/Gc4hfnN6xpWqdk4fpykB8yezRMzmm7HmuuZEylUfmX
osHRfqaEKCHN/h9H57XbOBZl0S8iwBxeJSblbFt6IWyrzJzEKH59LzYwGPR0Y6psibz3hL3XNsTZ
rZwCS8Svm2Dle10jaT8HYpHqeCkVIF4fLF9LMuN4TvrOCaUHCS0Ka/TO1rZvj/WZtvjilDm8ifNG
gc2KHsHRe/GBJwnk47o6RDBbk2vxYFfJlnL2jtbTXa02jHzD8q9MWL8yKhm+U6FfK66Etkb+k5c7
mE/yvefOb0gGBEI2jhuhXxzr367zgEXjAO1c+IYrno/6Is3Vq6lADmE9kZ7ogXj7WcnU7KGXGSMH
l/xAiKSF8RNCB+vdLL6NLOkEttKfbbfqAkprnQJexmDEsbpAFBb9whYF6TYJ8EsR0yah/SfwHAxU
VpmEm1hYJPUjVuhPC2QsMNeYDZr/OnoncopNdvasNP4Z1pp+T5Z9Up0q1Y4YrdZIZI6o2BGP/I1A
XsCxXRp0QlPvck5xhwmOGvhHU2CEIfwm6kNlXhEiCEN7i25zQjg7ViqqlcD/pRSd70ZzVxZbHcnF
kjS2a57YY3w9NhxZSfoVtf9Ezkkz/tHmvAWKri+xMZ9htzMIhmbnlDNq6EavUD39ajnqs8VNN247
zo8oJCWB+eFx3kehQSW0p36vS52s+30zrcd2043LdyOiUmB0mb5gjBR2J/Ackewy9m5EdzUhQatB
p8LLnCiHjIso/dWNZkvTLoZjNDy6GY+zCXkcCmujKcywo9BW9KvAeFZn3cQx3MTb8VxDB4wefXNs
+pPaXxsZoSEjYCQzOdkK1C8J5QbABFrSgazbs8UGjEWcvCU4jbULB3KYbCb1MJ+qXbIvCNAxvjNQ
5BrttnwsWMoO8h7Jak4f82r/KhrygP0nWllGkDsNkcZwMu8mjSg5kzklfVau2ZeYAfPjlc6cQswQ
jYdrXfAhr9J0VBOkTOTYDwvl9Xv7sq4GCzVTQCGAb+Scq4x2VzID8YnkUTZA2GUHAqCHkXzLe4zc
Qi4+0+IS0PZ0MzgzTrjxPA3nViEsO1z93b7CAcIKa7QLY9xp0yY2PkP6KIY78kMckdB8hVgrdY+t
h2WF7jjzGdgrBqe8ArS7NXrgBHutWtXNLYz/in5DAmFwqkX//X5owdqCGhR5sXoaRegV24xtJEEv
tOuziHzdEmjT7mqFMEm5sAuSg0qQVp+cZ2zxOExFbKhu1K0sdVvAlslqyOh8R4giCjrlW6bexJhG
d6Gnv6L++a6+6/SZDEdd34fGfsy3dbYa2echjoPwbEoeOQdjuu3kNQq95kxCQOO/B5ufsYelzOzL
ujX1EpKdMbkCmaF/ubzTP5SfgHMv5Mamaxk2cY6gBQixbHEWE3Wy7W5xvtcpMvgVRi6Cbmtmqx7L
Q0Jn+1XGx4EBOQ8q2M6Orxsx9jbdhu2XWfstOGvViUjx/I13LQEJsFpZN4pHhSCgCJvLqo6+q+GW
X9VfWtmanTfpQUiZqH4RvryQTB3eF6ClGYtI8t0Dr3rMi+hndzT4iz6m+V/vSlQwfzqzXGHH3Kml
mDO89wwsY9i4BY+ARrdld4gvB52etjIksoO2A9qMiSCS01g648Mgu7C9vC9DfegJpOQO775aVH6N
wo3xh9ZfvQ7SURpiSLERRhe7ytdZ+BV2OEWqf4lyrfLLq/AimWAW1kTgHYO7RiRN4Q+jW3x05b2D
onVrK5fCGE5dSD0t2zImoF5ElepL6S76ES8FE+iLeBFQIDMORJDQrmUDcf7C+o4yv8+94Qs5nN54
AlrMbWCu8yPWFCNnwukhxjfEnVRsxMbXD3HjsA4wTm+iv9iP0hPc6dkAw5HiIG9gKQh4NHU3MFcI
z8GvDbxL48b4m2pu7tBLdHdkBnrNn2C+wBUmBUfUjQmt8abVeTM2QIn5CzJQ/GoJXxg3EcIGhHAM
yjjnEOXiVY9srdtKfbaQboiD2NV1jOVQqRQCsc54Z9Feil/BIQHRmnFC/aUj2Z897EZhls8WBnEk
GBF92rTyWBKNgdGqw9ee5Zf7AA7G9LUcQwduguJ76LSFom8GZTm0SJVT93204kMJdBhPOVBRo9lP
57I8CNW+wskiuIqGnBXy5l9jnNETr4dqzsGahBn105ORXPg4/00gUgFSt5scuxgqY3Laica9YeWO
enHbQuFpAjLQcRGq+F88ebygEYOu0nfVEvACvgE2EEq0S3Ej4dLca+zREWowb/jLjSfUNHxQETG1
5YdmLCk2LWSGxyj3XpLXYmb6TNsDcyK01Kfhd6IfRxzEGIb2un07FOsivugDih5Cny0Q9RT5BSTu
5Su8OiQv8SjyAL3vzLVKxnen/pakewgjElp8EocE9o/8B09uNw3xEAmS1VuPqfvlhe1niYjtdXib
uyZCBnV5gcp7ZV6NdqamqK5ef+mskctvcv4AcY3kAFJ6uopZ1JyDF9lCgaq6OpOQCJo3E3zp1Ez7
ISSJ/oLCGrcX5VPTrUbs3GRKzOq2mOirxk0N/5X/YwKAXQ3c7yNOafsX9R1ZN0999Y82Lk+/YqAl
TK4u0L7Q4RPZWKOd4sygLNC3Bjiqv4q0Ze5kzZNRTHMPgDD8tLRP1nFW4TWKLeibdvLA5rHuBIYm
KBs6A0X/iq2V1MwESBS2HDwcVS9f3c58jg8T2wCTs0398xrWDJ3RN2KMMFuaNlQLHuMmxpvvy4xD
eu+ymCsSMe+eFYt4IM0gsEgXc/XUVa0dGmjA07i0MJGaKQsIShENRAmeGvXcgS6yfFN1+AdkWcGO
bWD94hhl9euMZ9lalL9q8f1q9u9uEU2rlPlgwEdM1FLWbUeSZuXdGJ/SZ7dNpSOivRBkbU1Axq3G
/v7b7gSy6li13Bn7gskb79Z4LFr7RQdQlNu+3/EvO7QR4m7OQJI9DUpuclbh/THE6w9007xMNL3G
6wRyNN/UE5m7c5JM8tXyO0ROXyzCGhTa8K0dRma3mItvDfV2Qnl6VLgkmHooTNBMZ7yicElTdPxr
hPXd6xNoFOM7ONqT4CaYv03EvOvhkzc7xDkrbiTJlkfUX44gg+UCciMhEJlp7m2L8N9JB1e4s1Z7
PbBRonyMhWPOUJDsVUJ24jMq/3SV0fV1YFGWxlY6mrPZHJAQYYJ4vUgsiwjuM1BqkN2Jr56lp5Ku
BrTslNbS5S2tGUijtFMEOz6LOaEJWHYJS5pxeAVmP2PLIYsovKOIb23gPOoeUPd0aX9jaw+DdKA9
lOnwj/KjAhDUnMb3Jenod/lszyVctHZtdUu9cKg4gBSK5dnEfrOAJ5taRz5HfodhcpjsMW8IVwEL
T1KegDRQq6HaCIdtQpzuiTDk4VulQ4W6lnpdwW5/RV2gMtYVdqIkL80PiidmsBlx0bXTmQ6I/zJ7
jgNXgZ3XMM1LUyMFFa3EXsBgCQM9Y/d/UUy3PvfydqDv119uQJhEciPCgjon/mMQhXgHQNz+dcgO
4cOCtqLARmP3jDZhMXxX1wLC+wt6En/kIDjBeuy/kmz7/sg4GaxLD+P4lzVTrA62wF5plkNM8z7J
gDKAN1rCVb+Qd1iv590oqx5iVkLv1VyjFP61b1iH0txY6FVqJs6oqbC3sHAxpZMo30feEQ2uMXtX
vCOGXbKfSWYWFgt8lp1LTJDyOWQoU+1HxtOgMGAXJFfKDA5M0OsanzZHznSGC557AOARTDUTZ4NL
DLmoPFJGhySgEawIt1dHtQXfEQ02zxQG/ixzyssM6W7R4blttWPZRVPc/L3/5DfrsvdFfPN3LgzE
tiipqJxqnWalX/KirZSnjO8F3tKr99+lXfW7N8Nxw9i+6ZHNR/NjPZt1Kl+b4Ii1MSe/AfvU7Km6
Sj8jg2sVPBGwpBrKWGcHAx/+gdFRrbgEspW7kiLOYtmPWXS4xSUI4+is/E4NI68G7CtLUtMzpL9m
WlXDp1KvioxCQX4KijMyAYtFWL5zO4jkXRu9tHNViTObLYYSz3HLeT0inzrIyemFLSWLOtpDyiP6
LY85UscQL49WBCvKASL1aAVNAnMF9tGp+IZLqMNJZI1dyt8pbH7l01/z+3f6mtcNVXzCdixvNlMx
sVu7Ah2WRXA3oJy99sTNIC/lnvSzGVDTzekNcrqbte7WPzQizORamApOQ3Asg5RqfQHKUGUfoX15
sbXiZ+zmSdkZig2z28zYYs+EWcTfO3zqGFb5yhyY+ezRoQH9zxl8908wCigsCiR/PZhEMv0GQpyZ
o4Ag2bcld9KGXToBgjFjOdLtQHnaxDp2yAMmrGFzDh/wKnSIPbaImcL8296YFELhBMzwtu6AjniN
Vjlv1J6sSkwlLw8YrJjtGpSzGAjSVbXVGFLj7brS7CGEJ/ZwOd1kn2uqoFb0qG34x/4hCCwdFtkD
5wO+a8RSXHa4AumXWJDsx3uMfc+B3n2eHiZ0Zvo92MbCBukuA2uk4YhSKBehr3arNPR4l1O620N4
7BnucKfb6iHPlvhrrH8t6A/buINSG/oP1tWGubOOlc5o4es9r3iFTaaROEgEHvXWTtxz9LGD2hnM
G/H4jf/y5FDru+LEdCbNzvMTSdGY2M0npgMf16B1/AgcEbvKJ64Sa0NMsQRVSkAuRVXtRiuEwMKG
sxxsVIHLyInHDY+LwdzVgaDHEj7wcuoHDrP+iJAPL0prICC3Vbp9/DNjhBwPjrv72lt/ZLp23FB2
/PIH6wCfJlaXiW9usmh+NpjET5C5bOKIFsUXyMTGOmb9zA6vUjdhSJPwnH8JOEAM+52vDdDDL3tQ
HrDgpvKGjY1j7v3ezeAr6ZKzoOoSiUsUY4NJec0LH5xB9EMhRz+sYiRL/iEvwuwVcLSeO/k7APM1
ENgNLTZ/EXul3DoIMD8NZZWRbOAj1RHTvuEuEtwzoTXb9ArbN3ytSfrxoakQFZPfqD8MDC1eurSQ
UfAnyVOSe+TjyzjCC4IojH19gk5CLMEnhOQn8rM8ghLTcm9H2rXDam65EKyNf/nqRVSyG0NfSPC5
QRbiFCCzGc+ngn2FTWRNzHSncV4dkD+MWDchWecHCHPKRoOJkoKazmnCdemcNt6LgmLAmZr/vjGH
tA1Mn+iLUIem28zq6HgH8ljXD4OI+DzzUOCYHE0KOBlkB9Gyib4NsjE6li4blnDxUW2/cvAiwVGD
EMSitdWReauuGdsS6pkDrAAO+xiR8lIeVs0/lRfZfn8pNeobX6M6o5ybuwiDauuWlzRN+zxxUk8T
f1ijTSqZTo40v052/I+xWGbfERuzbtWqTX0t3g+hw7kWbEtPPRIcsuzAUgD/L8ZVt4qvAnuoZ8WP
w5IGeN7tverqU/teEfXhAd6bx4/QQJb4FjTcPv/n1MFp2Ftr6xwvMAyxEOXtImr0dVPZEdwiyMST
G89D2U0Le2JTlBuF8TiQ+H6T6n72AxBWUzwapbz1tD9eirZnENB+atHzxcLLRP0FxY67jIkH3wid
9MgUeNYc4ZYgsJ2Vl3TH4kPMhgaFeTa/IOCATadGrkCOnbZDDSP6rOsbfwAwAYHrJJbYMGhc6jmU
6lwa8kcaEJOWcx8nFOxQeLWphVfNEKVjh3uf4g1W/eAB/Pstoomk/L9peevinFOVR1g5MQ+0elSH
rQ4G0Iqg3LrlRmby6YOm4QGV6Kb3BiIhhs0EyixjdVclkG/2wWD4haDY6LKILkaRA/eOoWXP1vg5
JzNw2rzLtTCyNFZWLdz9duCqRlObQ9xMNQILuz8ISixka1TCoqOCYXmPW3X6sYSVXkVLhqOYANk3
/X93E7DEwm/VJhupBb3OO9jj/gRLI80NAlH2CJbM/6tpC1b3skduoXkENyEgiUj9XcWb12fsxU5/
3KizEDNVfGNETgvr8hesYpcwB5awWbPgVB/U+MZ4wnvEkc3qbiLwLPkATBTzkhP+MHqIqrYMA+Bi
SQnXZAZPHGkOo6+eBuVavy6ahSaOuyb/GRYnUAsvFD+lG0JfAKUkJL8s0IriDIpKlm4RmmFlr77Z
6LV0POAayIMTF+PMtekwkO052lvtyG3bSQbYDzIfeUrI5m2P5vQDqoK7CU/u8Eld390lCuf+g7sn
7PY8hi3K7zfyJwVzjuW9WWjSWmv6e9kLf2+deUzwV7+32DzZh85tSkl2LhwIDkzZl1As7KNo/ULh
mmcn7FhFOYFA3+mQMns3N41lwLfGTS1ox5ZHV2424SEJGZbSN0huxyGhYjambkWMVxFDGyyT8YRK
ruv2XP9wdKEoWckGp9qb/D1hVlgOs0RAY1QnbMRoj9xGDx8wXmZ+RcOFieLl/8uYGTAsWWHw8j9x
Lb0cw+bRQuQVGrtErbl7Fw0Vg+a1OK4AxgIEn49jtKeluXg9mE0iduJfjM8C9TUifxzo7slaES7O
cwtSBtkSLpHTHdVz9iG6+3Ff7WRKJWbYD7xXyVZAC2qrW9yDQBuPI4+Zhw+NCge6IZ7TZMesZRA+
q2KJI3HcKUsDiADgafq8gawrOFTdDz+ByOwKiJgTP+XoHLGQNTZlSymLSDnkrrTbMz83X225smyZ
0aYDQ31OvnUomeI5TOvG78mKR5kjeOaGvWZWjiwg26sC2/ybCkIymgdIYuABfLdsi8kY5djTymez
8iw2SG/TDkl+A2icbggBHibyykEBvCId1BvvfLAJJSASSPCcGLX1yOUcOKrK3PK9Z4tITtlIVjg7
CGmOAAEBLDxfbDveORiFpXkGowHGgepM9Mya9GN2RcSalWj7TjEzbPiIQIxAQc8UEGSwsKT66AmP
w2BHhjHgh1eNlaI5q1EU7TPi81eNU8ytWDPW6Z00O5HVNtMo4JxL7LR6pq4tPi+eLeCl54QWF740
fWCzjFK01McAuCWbYCn7aciqO0rakeAYWnGr4k9Ggr5MOYVYLJ9Ad0wAAK58BtTYVohhIZeIE/Zn
5BQs0bpgPOxm+VFYk9lhHtKQIgXgLNA8pKbhHzF0nU0K0qs71MGG7ijbETtBzjIfiFDcELtHnp77
8Q8YUeFexB8ZUorlhPcJa1y9baq1NK3fK53Thbh4DlqAb5VrpY7ZbCK+XdMV4uNLpK6JmbKiu0dR
kxOOkq94q1nU68apYZJH7YvBin6dOHpWvgaRpcvhEtKD3yjGB4z+V2lk5UDvzoTVZ5abbKhIjWQd
XnO8zKQSoPRB7vMmfoUkDd4e8pvUc9R/MutDyx2wZyd3fqZpbLrPAsOXpy/2mkHwlZ/Bi9x269nd
qbvspmhUB/lbhE/k83nCYas32DPD9NYgY1h2JPDQstWPHjJffpoLa+SL3Jaon2782HxAPzqeSZZk
FXYCB/4wyvp5/cUTgApnWNDj8tlX/6BrnV976k1aSW2ln/kQYIgyjUEbGSJXgKnFb0U/Ee1wr6Bt
4ykrbrK+fqUb4zu+antrWbs3X/8he41JWhovkydbx+fEY8iK5wibmjNwrvPB3swmIdzxy2jY6eny
jab/X1mckHvHNNp+q/GDZyQGnSoGoFAqsvgyT+K5Mx0mcu92L2EcRP+yYRI+7VD3iZVD56FFN0N0
ESN2ovsytvKZwxSNIv5XqMzcC9MNW8/IBqYniY0paZgd3q6WwLVgaWae5b25DL6Vg5o7AQlXo8T5
/Jdf2AXGiHujA6Bf6kJ0SgEFMEO8t4NTm4lsnC+Vvyqjl5mYTczOn7DddhloHXJk7QYA3IkodZrD
sNjXyYoavmalBU+KocWknpjfpz/9nW/f9Kbghu2gWZviUs++KpbIXn8Cir0dAoYAMwXa3LQz7ZPn
e1jaUD+wSHZrROo5+j2f74oHmEc3QZlI0BGabeWTOSFhD/SjIJqpQO8iHtT2Vh4iAAzWhhESl86h
+gj7BclZl7drvmz8+oOf/wBjR7XJsJB5AM1FgA56LzzfxUZubxbxQD4E4NQGiycgfsVTSqlvOIEj
XDk6CPear1qNoFsRigl6yGI/L+V8EHEv85iD22JLugrb/XQRkSiiErZxJ+PtSz+T3SuCVyvfaMgm
kgqY87W8K18IQSvkyiQN+9rJermzCLW4EKYyWwcTL/9Et87D/ALZ6vCJ81vwUkcIl2eoBtN0FE9z
rLu61gcXSHg4gHnwlHuEXX+RfwvSgxE6Clc0GoADuJvn1E+M3Q8u52+dT3RhgKW3q+M8bEzQxwu0
qqULvSYL1om+tV5+zj3x8hteF74GVpLJntapQ4ZKt1jALUEsz9B1FaMBK079QxexGVkoHPyy2Ji7
NwGyTiACh1Zzlzx0RMLqCnG1dHhlS8gnvLh98gvRNRzRcZ2Uf1yJ7YmMw7L1AWkoM0XtDEUKj9g6
ndz8V6tcEhnGGQYCOQwIMgJixDUVShBX6f2OUELS4Jk2wYU6MS4Q1VV0kzl1uKEpxpldCnvLiy3a
qVXXM1Vy4JQOPhb+DNEIprmS/wy4bvg/nYO/mZw+JWWd4sLHFBO3QunHNPGGEmrJF73LTkn1zRVO
cWNLfyqdELgQupRjB7gZnCpSsoagU0fa4URI/sGshVRYEMfBarG9Dtk2PqJZZP2tMse4WThFXPaS
jIiNPVWlfhx9lrCQv/DzAaANNadGXw9t4U3KmkNGnXWUdiTbxwvj8Wa0wIsFyY6NTb1kHsMMq7EZ
mq6VT7bs1NNLNoPqvBDEtroqYNKw6fUIvUtQAmhuXm4YmbK0DRj+RTv9G0NaKTqiCfQJe7WbgmDV
D1igWvBqRKHOdTW2ouTalXi8vpG6iGsGO8E+tpf5BRhITkkpOvS6qG4YdsGeaFZ0tHRfi0JaVSKi
x7nSmfK1kPnDe6MiOF8FOu5ZTIKE23JXEf/FygGyFpysULCR1X20fwbZ69A4enAHxMCwyuq63fvw
QhCtOaC4CLMB7yUxzDxFa5A1q2gV7DCP8shRA8hncLjFHqYTzLdb90kBnR5y4OzvftFjKxeffP3Y
bBTyj7I1EXSZdOB9BRVG4UsDee2eKQyNs+Exp514tPOlXNuS84nv+KgiZdIYYnFY6IWPNZhiIVmD
B6g/1Aj7os8oonUBhUMaZqZb4JPvIk4wKhQ4OFO6xyQvN5dOsaszMrKUeQrZn+H0Q68kHeXafQNx
QyergjPZoDRij8wMN1TWmgQcpuEul9imu6W6o9ySECy1tsIJayFFtAkQQV/zcpN6F37qe85UiqIS
oRiMVUTmFJS0baG5NwQ3+0JqRBmjQo+XFtGzvfbCCs88EzNSBHGTEmyPyK1dqbxF/LH74lCgVdVH
PzmgyirapeFjwnRr+aSbnCy+RKlRr7Ths2eYQgaG4YbiCccfawB5rT7UBx5qY8WqIx5+TcsRqq9x
8BjxgVqunL6/hlzUdxHxW75C129ZXnYty39cJbZxybaTeZCeNE5Mo4s1x1NqPAqEACxLCEtQMZr0
0oI/u0h+hSswXuwemHEgDTASxfMpytfWOg9++09LcUwsdFaiBFqcQo05G7h7Jl+OiiqAyaUm4CPE
iegwFMdcAyCvM6hZHZFpEkl+KziQwFzre9hvqEXe13rFD7uj4mC37xtefCzZXiK3gihAjCmfCfmh
uGARNWzQPaTjDCCqE1fcDCdDdSxrZWCbooJPv/Ph0FYLNNz7WPRVGlBuoi5wIorSS/Byhw/ta8JM
+aV0V9ZM/Ngwgxk6CNZHaeyU0AcXDD+qwkJM2f52w8SnjCfbTn3xSLn6CZG2tBj+Ye8UnBLlLP/T
QJ/gU6PvJbIjGH5DDEw59Il56mqra8Ukt+uUfjcf4+sk1TuOjmraC8LsgO+MDXlDAlnurAbrCCop
a+mNQWCrKxwwsvO5RA5GbiV2EhCISKnLrTXi2D8pe9bbbcBYwcYN7ChbM3CaD3Yo9Ag2I/TcQL+6
DMhMwKzs4YaMcFvBrfcwE6oUDpuOidJOEX+FcVtgt1MXP5jai2Nr+mHjDt+YZIfhIJfnkHGGrf0C
g2/+WpP4a+4+uwquRUdHxMTdk9dzsJ0N/tDAdV1y5JHDyT5jggt3ROajGVfzTpf/WzW7eMJgsn91
e+KNwn9sFF++OXjFa/Nq4E5ThPh9cJ+KFc2OwKA+Jy7P3KLTaGAogGI0vloVXATECXw/rC7BMMvX
hN+d2vUjklmfMt/BnUfz7rC4vL30ZUupsat/ctELGJQnR3QRVX20Puh/aXpo7okr+J+NuLbmkG6U
x+my2lWMWUvey2Em9Q8blL6EKQGMXXZnIAHETCHk2bQzGwD9DcxauGoYgibeR3sgsAU+zP+RTDPL
HSTQ65rXZEysouY0pY9xK9lXgyUaWmkGY3SSin2wsFPwyIPKF31ejohL3NZvwU7lb6WEwrWvPYPG
rbYzCBfZGgLSGE0V6wDaplnPh0GcMjswdu0/rnftSUh4EW+CG370kP//jYZaUXVZoXNELFmsyOjs
U59s0m9EoUqzkcZfAx3gGWXZAA8yJHfWRSuKLUxYNKZTIUx3AxCvMxsp3A57yW7q5fCHmRnyRPty
ApIuKatZw79d5bWWcBpUTxNlJzJKaxl+UCTiY1ppxVfUbdgZRl8pxx70pIPAM9/6AVdjIB7k+DJx
qqrrGosREv2lglBozc6wyqiBdnHs10v1VnU+Al9Jc7rRj5k1MqPoN3V1Zkq9a3+LO4yCNFoJmt9E
IRAqxE9j9GiFNcLp+SDuD7iueb11Z25VkEwsEdcORB8yed7pSwRllbWKOhqeZ9dQmK54MEA/lWAV
c2dqVlT/TkLzhPVy2ig5n6E8/57pmUxDCdOfz89naA7Q/BGT9DU+I47qqFl3Cn8BqPT8UJcfdMwN
IXF3ApuIbUCh9BdgefvVxdP0cigMS1fkej23O06FOWUtlz3RsAGLcgAGk4NbJfviSJge3MvZFwAL
QL98k/nSwEul/MmMQNFN2ZxOzGAOfHUKK5/m/H651Zx1i7AcqzHhZtOh/mBaBWKDVbYRb5tkrTzV
s7GNSMPuF9MvBI3JWDEVRZdX/bLnou/gy8g9ifzzB4bMfsanF5h7W2X2lQ05modpW9CuBTo2trPE
Z2+dzemun4riwK0JlIy3U/DROg9ebx6y9z7jgHg2ewvCkFfy2LLlwJm0NLCWRMtB3Q0ACqxon7/9
iLFqA8NWzpH8s9RFQv1HMz2aCCcFT2NmWv7qCI6NO51UiExw7uNt/jdMhDg5EFbE7R840GAITBBv
zAeZvmSBL8bXAjDFYcDlC1/jEHe4/Td6+0Gu2/SkdbcML/hmvlHdaC0o9UvloQTz7s5iHCzoHxqA
POsfIx6WfzTexr0hGZbWL7sx4mZs0tc+EeflH9cZB1Rye7FYv4Fhs2yIWdqKdiu1PsX3TmbDVMTb
AnudeoDe3fI8WkSei5i6+E8592k+D0NxKOPte6kcj7TAxuxUx9B6VfinpoD/FiI1wOU7tuj/SSfP
kShHTN2YMOd8YjWvGDD6sGHkcq9Ix8OwG0d2wh9bBvmqAThYm2iMgn9m92eBUB8/OvXQ9nfrHla+
Rg0Y47KVIuJZnLLzWePFbH3QHjTnSdqC/pLZTBCZSaSN+EUtQNnI/M34v3h8Y5yRJlu9t5iiI3RN
kVN99NKayAzIRKKyBXxcyz9MJMMDkHy2ckweX+yFrHRPa2X112E8j0yNhSswQQho7YnVucDlrR1V
CmMKm2wOzQFBCxA9lugSLVDB5G37I8LF2WSImbwFop2tAfap6RZA0ph6urmozolAKCdAvCW+vumb
rKFqVTwueIaxwwDSdcpnyUB/tF/7ANTRvNwsXdCcybDTKPj36RfSsvyCVT6AAzp5auw016PcrMzA
I3hUpZdevD4wjTEkzrwO795d+euqaykeO4kzBcOjMBPVvwt0K0iwgU311BAVot25AdMQ0X3yJIjC
hjA14opofnG5lH87aAbKWjggcy7o97JboXFJ6QnMVGxt3gfF8FD/UYM2H4wZeihdeUFv53SAqGVy
tWnhPcn8Cc8AWUFZzQEDz9pX+OSWbEOsGjECRnKtI2zHFmxQXndVvMyG/mz5Bj9Mcf4qlsYi7LdW
5hKAF9kpJrSiXVPAI6el1uKZGCKXBpI1z8szGeTDGRR0l2IVmDA4QipodBhivZZUex7jMJ1mK7kH
ooWeUc0qnIFckvawuKTdnu2QDMupj/DufBnJdv7BpqWFtw6cIJTmO7Wckm8BEMExLp3+zpVu7l7U
VLBIzuaw5QdJ+7+kvFGbzkuYGk6kBzKN9p6PTrgSh0wrTCSK8cQSxYqGrKkJunDwD2xegMTZhL7h
MHbt4+MIyp+VRDrO08dFIPsT8xBpg8M9ucXoh55yCnlvE85j43D9RDj0wu5HcFUpM2j4F+1Cl4FI
AK5pyZaHyeqbIOp5cEidj4L9Xv5oeDGiX4phIIEElQwYH1LqzX/qJgBgyrjBmxsGNDu78qfHLzdL
58FJN+1R9KZxT7QssywRmg3UmSVzQ+uI3Zsm5fze8H8VSx8Af4z/dU/5QwRfhBlE/aoMPtYblytp
aJj7XukRDDDdsHWX2z2A5S3ls3DH70umcc9uel/Ef7XbPNOjkttkXQW3V0sTeRvFHQUK+oTh+X1D
ht/PgE1ed2vPShV9l2yjVKTPJ64FIRJ+avzQcMsnYR/gxhp8pClol+rP6gYnYkAmDXwPIV7r4r2i
90vcFzQjKKHUHBdgs92RLhHkOuM61hnszqxFhP/TGY9GdixIf8aAiBUF33jwYbpvicjUOQ8WumB+
YpNoQlCLVqrFM0jarWv59E4M2t3il3XXmzqGfRrSK2BdDKdoCH2LYB4sDdqyPRQ2ZF9+WroBu/Pp
KN9nhfuO/CA4OqbLKxs9WKdx7YXGGtZ0YSu/MZekm/8E+2oe2zbM36+vrwRd8VMwVtUXXHAmIjk5
seT78gANIDNIRGbG7vz/1yQDYH6PdIpQ2xDDqrBm0Y7Zun45Kcw2kJLgg7JTTqkBvYNSiwnb4PBr
AldiN16dZGQzXP/ybODVhnSh4HE18TbCwbGW6U5YyivxcE+P8A8xE81g1kWb7cUrDmfhX/krC3Dj
GWBsC+yPHi4I7GGcLS0zlxU40TUvY0O9zqZbW4E3Dj6BCuvUPKMj4Y0sDwi9qUwXUsCiYWdC4Lyk
LLGAu++Dwy85iYTW2qR/U3Ow9rSh+iMD5mNVHMIutkrz4PcxAJSI9sDvyXoRId9385w+KuoGEzvL
FU9IfwpFF0koGHF4V0sjw5nJcbYrHkwr+xtESbb1Vea358aE60Mi8W1uAUIgZhRAX3gR0g9KCvgX
IwYBNvZ8frMegzVRtEZxAG4HKDmvbelY6k8xfmk5qwSfogId9JxSWPvqw1Kdutzot3nKyIIgO/HF
TuyXaUmFQ4PRzU2TyxtyR+fg1xg3GlZzgq186wuEp2QetFVGa7sDnxAdo/9HCyA+BUC9sQ923mzx
K4km4nwXUgTCuzHaC7M41RZ39TqvPCtkGW+DGBPtwMaxQ0fScTvBAYKXNzuZ3AEzUUIqdkXK5yYZ
6AE2mvUt1V/vJdEIaOs/+umIqAzhRES9POc8GvUXeGb9hlG0UPfC9YXmSKGihAKYxLdhnvP7vA6R
cG7Kz4ig2R751nIyGXkkc7YNrRkZNojXhG0be2zTgVfRavJ7vY/VFgGfYB1MZmwMvb7NdZUv6+6c
MAneShbJQtcxRWKz7URWKozTX3O6APK7JOY1hSydzJ6FVu585Ig5Z5TpvG/Xeo1LRzJ/p22nE5Gx
giFvIgdgfLcT8nu2FalT3sthSUoS0tes9Rq4c7nD3xfFDHGdoGVm5PHVydqOp3ZYsUKQv4AzVqYD
vIghK+ew8jRC/Ey0c+xpRR8k8+DX1omz6l17vfLJmoK3iDjUBXcsUg5MhTddXaWql/dPApHAedDL
4+JSpk0EUntRI1FzG2WjMOw+0GE8wexpzfo/js5ruVF0jaJPRBU53EqAQDlb9g3liIgip6fvRVfN
1JnTU9NtW/CH/e299ohulty02sHL2NjFNRbd8KPh0nNTEQZvMqxZ5Uuh6CDdxZcMoBmyiLaJPgv8
Uq7AZxGuheeVXH2sfkpg4MuNDIAXQ7pNciv//u/QQefuNgavxUnztJpAslePr4V+x8hnRpew2CYn
GE1jvkI1E+/dE5Jst6nSg9m/ayFwhVUn3ECccPGXfRADsLrjNcVAbxWcVgknDuaJpUmjSUbJTPEj
WgwLmO+Ie/YDY9mA79gT7xeh2bSCl51E/aLSgRf42EmxeXLMlYeHtc8vTPRgPTmTPzIIGRNPFv0D
LGQ1fQvQDlrnhWINWfkeQpt4+eDCISh+wQ5gcJZ5ElArYgnQf7qzfOIzEs/j30SzMfa7t2ni1l1h
i6j9weRmw8HgagnLMVllXgiLcybp1cvXTXq6gc+jJ9P7xuMPwAOhKDXQlqlLGd2X4TNvTnxUUBY8
Yu+IIBP+yuVMgXwe2veIc9pax/MCYPqJnElNRAK0YSHw70Uu+TeF+3DuFu/cavdPoAh7MXqoDJpf
XrIef6sLxfTIL4nXo2wrtsIJQU/s6lKD43io7Tn3uaJi3Wk8TJIkfwbBBSXCiY2lnjTZQkFS2Y4K
1HX2YM5WuK+cYR43SS7jGbvX/AAn4c6ENvlElpKX0Vy8ZsurmhEp7/OCkMGx4GnFQUvcqqHiMVhR
S7JmWUHnbFfQYmV2+4Rtk1prSVyAM/EMw0NC6PlhUk/AdIO3fvelWJ7GGFXbo1R1imfG9spytHJ9
bVhr5UXFNYVRyB1LDDE7pAdECqbhxRu4bcACPAYhQEzys/ExWCFmyLgHFHf6qoQNwT3YfoS31c7r
ijX5U3NcEdAcAj+fKynXubDeQY0bjhZrB4lmcyVlFGT6zI5QC91gnUSn4TJYoPpPT301tBsV1tfx
eSC2esrTU0rO9ogLaLTjyO11L+H+bRnLQcYWFngQhoR92tD4gFLCOcjR/b5zBCx0VrjNeqer8epv
BkTcuPV5Lm2jPLw0fl5P4C+I6Pytg7tvpntVOiGP/K4BEy0iXGPLnINHgVdi4N9M2e5aP9cS9CQk
v2Xwjrjx+oBIiMUg2HbEm44tHvOBpnhUA8qgEV4QNpYQ9zjtyQ7YODSZRbl70s2rccQiNu5fLWZ2
wll+3tlkxB6PK4925/qTV/8KOG1KDgYI3N0+BiLHxsmFHK7mlZMnCpWjDJhZPiaiBcJbkDgGtJ5s
1/+ywulwcL4s+Uu8TT4q1bPe6SbHv4WM++oGKxAp6mgtuAM1y4Ho+JesLatkGaN8Y2vzMFbBd55L
0sl4EG2HnzeOJ2Miecj0Ev5Ysnqd2tIdGKshJ2sMEsLcNj8nZHkPz0+1yXaUzLixuQ7HtXpTAv/V
HyhX59lMKDHGIcKsNhyRr0x4Pw+ZlURgHaAqjtwQcm5GEa5hkNzuDIhDuzjO96LEqoVwtx1qtGP1
p5bXT2EdYWWorENY3GMeivp1DJOZ8a87sI0kkEqHRDpzU7K0bQtCVmbHAFkEPjWhuMwpx5tQFQsh
c0myq/IqSFFkBO7gnJ+iYT7fiiN3OHVpiMdeuDwDDDQ+oxyM6S310Lb4izSpbA0OdrH+m1YHieFe
zRXBrkbcS7yjOgQS8aMufi3I3cG657wlHQA/RP2NTsPYuOsnGVgWeSsvIacD/oJ1wGmLc0LRWPpu
mVel3xa4Wxj8sWm15WYa+TfDLU1GDGo4OWx+c8H6FGMPvCUM3gEfCdEGtqp9AqyDqidtrRnMkHAz
QX8lNihcRPqw/gaQ39y9pYV/7TZ81/l4bt/Ja8lr4kqAdPOzcJ/gnlfwH/E4LXt4HFyjWlwmS97T
mWSLbXB6FIrH6OGPHtUiQUCku3teO1Kee4FQE5woGOgnsgrR86IiHPa/NdJ7itgWPNfgbYt0y49d
0raqdo0jR8rfZUoc+L0+B/JSKs1PS2Y6E+csKpa3GQ1Hz1Vf/TxJ1I9jyTGEhwrJXyExywPKoBeA
Y7TJYqAnPJXisqp3VveYtpx/9DXO9E47m+WXiFY1LkC4kpsdpDcQnYyzXqA2otlVRlCCcPCZYYTc
bsuzztg8Z7HuvREzdSG8pzmPebex9ixM4YpMbyfeBmYTMFq1FcurzHdLduAkJEsJqNtKwIVQHAY4
STzgC0TP54+wSN8LAU8owrBDlBxVSyJ/9u6nrv6uv1uTPVzQHVzcoRR5kBBS8CUvO3qnGlfvmVkw
lICNakJXR3sqGIxy+aCrsNyS8U/Ie2GUtxGqUC91YSFtK7CKnH3hZpnbPvKIiJDDD3fSxLq9LXB1
t6c2tivIHbRGEmzDorgcyqWy6o+cBypcuW/8sTAKRYfZW0QGyiU0W+t7BuqrbNqzDVfOdJIGBy5S
SxxphNAZAJ+2M0xE/Ngv40eXgOintE93+vBAtxDa0X/cm/r7GufASY+jYyWdLYsD913LN1i240/Y
EoG4j5W1xDWJr8ukf43R/OgPfJlPl6+lPiQUkDBm03bPzhVZsYvqIiv2sNbN1TheKK4xzYMwncTo
9tyrlV9Hn1b9XeSEVff13N5UrbyR7slF+M6cZjn95h8UWcmqx0GzrvnumOU4NPI8uUNzHEVmmMf9
BJcJumSLJztbQuASOOUi0z9ADdPhVK2iS59DxV5lh248MUyg2aa+SAP5SyLx3prfSqfsaxtrp7pj
VsX38XQ0OCwJdO5djUQvu1yVETZ67itcXxGeJDK0m6pz8t5DuYjXT40+GIB0GjHRbC6nGm4c64k4
WWtlwAr6wT8TTUiJd1oK1xV2j5Ej4mMAbfHXld+1zMDGD6N9Nrw3X5ShbZWPcrx0NN/U39Odey0C
E/YG30D//bPwFeQ2h/TZOsEQ6TTwCARQWg8MLoOvguUrX2stReSdXVG8eEcWIe5CPciAQCOSasAz
rt3Ql7lezXPvIt+iQ05MCLJNpqDIfJvV+xiw35JuWL8E8PaolnkeQG72GrNATUdteUhgaV8zD71X
t5D2CV5QVYmzEKfpbC/rcRFzNaEq65PMpdKC3Bs3y5T+iNdmfERIHCbIF12usVTsFaDDZHAFIEDS
6AUECCUCt6W1Nq3W0/NbxYZmibfqtWZu4xpnNbqb4OUQuXakPctZ/emcNlmFM42a8AL7gPJlFpsR
15jPylVLnDRORrVLu3WFpIxDTIc9v+ThH6dlbeIkSPFoYZv+e70MOsPEhfHV/r7gZYBJK8hBHYd8
lxE0Zz2QDwj04a8qEDViRcR930IQLAdv+Jkip6x/cpMoCwMqm4D88GNNP2J0qXdswBZATGMZsZa8
5tWU88mq9pXPKQF2l/o4rpJ6lyDyk0IUAQwbD5M0ERisKn7rdNzJC9AALOgx/h9ORRVdcAeaMbE7
EEKW5gj0QePeMDXGQoE4pPFtPlWGYZWT42/MobPh6fcwrNPg5Zq+tayYX+qnyXzrJSgwbm7YW0jp
UrOdOHQzu6tfH120U8NwJSaffYe2QBwVx/ox46xWCtDLFhrRGEqXJroA6mt3HvWD1R+Udht2K0dK
QDTkjvzi11qEVL6k0SkRIzgI1fHW0sgKJgxn44WSeQNYSoai4QxgGY+lzWai8lCU9IPTI0d5Htes
etcpJwteFf+OC4Mwfoys/M97y20TeayxO4ZbKJtLiVg8x0153Iw6J7CWep2vSicyTI903Hzxr2Np
XThkhEHtTy76ip1LOligB6dVXT/341shEy504s9E/yLtTJ3CIJ7K+eKgLHP4RmztGUTuFUEN4lpR
dyo5sXaj88z+KvIQWq2wYZyfGK0KTnt1wG05WoHI5C1sf3ML3XZXFfcWtVDLjmr0kZNRxYOVM8EN
h9U08j+6tKv+3yAVauG42W+U5X208V5SJWhg9sWPScy+IRQwoni9wDdKrrFnalICRMLuoBIIIUff
jwOH9EuB5NdeiSyU9nASG260C/HJqbv8wbIaQYOMAJAi4OuHrF6H/pguI4SIvSy6UbmT2fNE4vDr
RNqaODiUFceMhjeVM+eHdRNeTmD9EKg1cdxSjMfpuMBTsueCGPMDrxbftQuEp2TmOGxTTH9z6xf3
OOCRSX/SStfoYCdRac2eQbKaZAWRIuCFEJnt+jvfqPnWoIwU2l2QUeXl6+BaYWwuU3H1HWxxDcAr
MW02saT3LSiAv4T9+bMLIJzRphS8QT8J7W9aXgyRp6+6JKWPW7J7HTVyf/RN1jiCOZKUWFJoUhDd
hghdtQH/WxbU4Kz0jnXjGLxTPgz9NLhzweGSBT6wMC/Cbq7zxee+Ur85jbSf8T0fDwU/fqrG9NwF
j9qHHrAiId09MaQE15oIME0f5NQ/GUdL7mvPgYOxpxjuKtYqmDFck3xuMdq5LP7c+Ono4ooO996W
ukcJG2EW2PGTOeOMvZI4XHXC2jJv5fARE/lUrpnok/0ErmrQ2YC3SjJXTHYteATCDd5PbgcrySUI
S7I558Fpos4d1B9L2YYwZu5t9AdtRdJ3/a654v/KOIRH6Vvz/EyUdSvsNe23/lRjjOHyKjkb2k/J
S1N2S4C2y77Yv+TKHUplKZTXgAVtZOqUQgINOOiMETfBglWkw03VkmOkDJHXjKPyx7jUqqvJclGx
i9VrMTga1GQGtHt8BLhcSVPriFDkZG0L2tghG27RPp+Oob5IhEubM6j/TVCNUriaWurWom+xv3CX
0WhjGLmZiPM5i69ZCT6T9A36bJPFy2F8Y6wxgJHwIGSXFIqYJAV1moAdZWKiKnDOq7TFWHH7OFSE
yv9ms+jTOpetC1g2M075Kv9NHeoltiQGw+/XF6BIdoJso/0YmIPXVfjLrPyIubk/5aQ4pOgYsQwN
SMk33HOJy9yB8GA/0jloZ9/pC2jsDTegFcN3TK8InzMX8DQwpkfAbXldNbaKuDsYIJyqVZ1dc0ih
0WfqGQSeorsMp5+CmoUyf7kwZLV0qXxj6qzpyIXc39uaytHFMRs0reYM7SRYUUMUhMxCsLSHB2Pc
4CMjtPKST0l4Uic2MXMhiHcF7lL4sgdUv8rPq0c1HZXvaDoI7Yp63Lh7dLpTzEANv84sGNpYzoO9
KPo81p1569vP+eFEKg3uWP2ckEYAX3EZy6XVo4luwuC+YhLOFXCtNybjeH+hZg3b4kfTqKg0dwDh
9fyNRtdE8oCHmQyRbHkZ7sOztXnRisEVIvw0P0qvsgdMpeIpO5vrxp+24BM8w03WzeK1xTC4Czxz
yxJ5MO3hDejXpiSajvSteOidtijuFT5AEty+rntTsanpFeZKGwL7OWe6p2B3zcbOJYTFLF87SSB2
niCoVY4EWKwW/Z0VSOcaPA+Xt4gS1fgTEWe89CoaJ5NBh6OrjbJoc8hcypeErthzXdvmXGdzbxhF
ws9IrmNEwWG34mklGhoACQppO32Mod2+Zw9usqNb3U0Lnw9FegtSlrprLpwi3FnpvAnCh54xc+z3
DGT600gGcKtpO84O2rQ4ttDa7UZyqenMCagwk5kHtdy8bJ59rnDGbMbCCf7OUKd3yrvROJiOJAPP
4kJ/F34BooQCtnm73TXmIpadGo0Bu+DoquYKByY4iCnzg6M52EMMzmKrVb6E2v+gJSPG4qktGfxr
37OoM/6V97hHXjymOI4Z2y0sL90pjnqAFwtWFkPUlZ0pXGKCXxSMVBY21WT94o8BK3Zt+SxJnDBP
DQx+HD6Q3pbZqWngZJMrtBvfPKka2ITAoeH7y9B5cP+YwJxfCIHPCuvHckSQ+jLfeStDrlqxO7xF
wU9erJPQR8srPwKgBEcuTAW/Fa5KaFba5skyQUo3Ud4hDuhozqDkF9RB/NfD77b68WLouDeu2YYK
PEh6oBL4C+7aBySkvXUBhIW13bL1Vf9VmZAUHLJE+QVliJxlHh4b4VCZ35obYm9qnFLfKO4T8J5L
y4qoXVrMjM0XaKY2RBe1g84PP6bN8IWBiR8x4QXrV+t+VBvBDsrqkt3qUBReWJ2Je9Uv1I2lpa9x
sHFPjW6Be5R9HKuYksv6AR9rIrOMeNl4yMY3Zcfjx80zHpFwOTCD+o4c1TmK5TmLv1rxwnG0wJmK
2X32Zm/Yz1grN9xi66wFJniU0Kq2lWcVq7HdgTHITTf+Gk7+YtjArOvJByp0AYE43Esk+rp6A/yX
3GdMtx6EfgAUgS19cQpHCUfmQHybNlOzgU9FEUDNgJSTODSpNXbzlYSp28n209XiXvpgsMTJ0NjQ
a0MzxsHY9KD7sAwR62cv5th/V7IbxqbX9A7oDAjXbqh2JIqBvmFDrKRvMeIiyE0eKI0IE0Pa0yF4
FXDEFWypTiWQCXY7P85ugcDR0yQYlh16fj7h/47kQfuj3kPSbhpwkA7LGJo7RwVcqGugAqHllOv0
W5W8BIuWMRu1rIivT8UzEuBhXxPF0/g2+InLTx4BHz1Esa3kkJyUt/aXIQ/v4fwjWWOGyakEJOSc
sL4Fj+bCIzyRM2gzj+eHnT3kJEimjScUZhBOE37shbpVcUfDFOjPqJD85kPFZZuZKJe9dssE4cwX
z++JGeUpXrKzzG2Xr1HERh27NJK0FXIWGe5p25R4SSGPGm5c77LqNyCwBl5ePEwldcHOE9VN6zmY
2JVxyLLNWP71yBXC+MZ2MdCQPVHlg6yYMKouaPJZJGc2gA6rIx8RSRNcSwyofWumsuibipocjAen
vNUWxremIjMBUBV6Zyivr0+FelmNnwkA7EfUfcasmvWUL6i6YNnlKmThcAw+rQuQjBFzVGuy1UqW
F3IJUSAsvf44XSSKtizGfe9w6MzQg1y6KkSDuPq5qqt9A8rdRDvWSQGUXtHYQT1w9+KeJjmvqF8Y
wqwru3PgMiCeFb0nybUxZ/Y397kXRhJymUrHKaRbTUBcI6fvCWlypUFv3Er462yaBB70P4cX6sye
xNjQmmk0go62iEei5ohVxeOJESu2/gjMClftaOCVCdd4B9TwPYcPyHpAcQa/yPvfcf3dGRqvLWol
Y33wNd0heh5fKJ3KI+63pvnRNR8aGVFoENFvr2AyPL1gShIFjHcdJNVu0+qHyXTIvzUNUcg/coyx
uCEchf5CKpbgLDCDUvEK0IGUfOc3UznE0Z2QK/jBSqLSaYVIXF0Dlkv8BqRuqKxUPi11xZv+ZP6t
XIpLAuwT2/6+qg6d/pm2l4m+iBgPKndlJGur8YZrCDmS+tOToi6f9NaQMzFB9EUfsrEVO0hdfkUs
FUgdawX6OV+mHKKIHGNK1+Gk8llpuV2VPOahqxd7Ey49G74I8uj9Cb4dMEa2HJ87prHMROS5PMhG
irs3uEeFrYXq3oPaQCgnMLuOirPBaNU8IqMP1wQwZo4TtqiASHKkNC2QrIu+oVISzyT+vQAUsegE
8mMoMFJtgdQ3CkYpfh30csHtslmkiq/JaCok7n2gkhViTLfX4ZvmS+UDglG5jSKqsTdt7Sk8323k
yNaBJOgDvtMkXbl/DHgzJKSn7jshvt7+BJw4kl+kxgx2B5V+kuoDstXqNysFecNNj9bGgbQu6cqn
5eoKybrOT4rtgL+kKOa1tVwN1qkOSy/QqEr8GKNLw72/T34xkBqMBvfXPL3Kc5YIJjz8SoZgqnqS
EehTjXy3xSFfOMTxZ18w12ERLhovHUFZ17Jfc74oincjKZYsFYDKEF56Ml4tnijL+M5TEWgxWrOg
/3WGzsc6I+I+pnat0EYjPDmRGP1WgIuFPzSE/8ZZah70dD2NPCaP/n3erweWMPiiwYLWBQybpfWm
RV+q7KWULs6eO8G1iWtJK8Q0AkH5FdtsdYQvwdrBNZMJrKN8W89VEe4z5IGM8R2P+kIA77jDZ4mx
yeCyHfu0AXGqdJTaYYRVt4hvS5WYbkhO20mRJTnpudoWJjAJDJrgxFUId7eHuJ/9Ki8nBD9eA9Zg
jAlwGYiodsgYDetM8ntHpGURzF3rjIzXsmXSzONdpL52ey+0Pwg9MYMSLEFpcgvDkznPcVAPuG1R
BMOq8gLEVO50hPAOMVcz4RzhXaydLAGZhOEegx9oxGETIXaOf5xkdq1jYhMJXseETE1fznk6Wm2y
mXjUufT7MGG+j5jgG4eUBFbx+rVXh9kFwYFx0/8B3BRfPwNvgfnFT6tBHhS4OJlsiR3uRx3x2Qg5
Ts21DCoSKqCLcaB8Gym8oqOH0+eL2wneUAhQuUsLS0Q9RMaFXJXSZZmzDYCv4s7YcxgFKv6RKquy
usb5RcU5TlBBc5AtJ2NTGfvXpcW4SUqDYlA19/jaRYmWJI7bDADAoyCO/jfDMgbvF8hNQzxjZWQe
ftmbXXm7ucdF4R0B7DxzVSg52Lfissemm17IR4X5JibrTQajP3Y9WailJO67axx816LHhTVWIHWy
y6jmvhndYtjEUbsY0zU9S3o6jz1C9FOBfh9rJIal906d/WiBiwNb3JT0L4z9tyZxWiCtS4Ou9iH0
12CPYag3PqLsarGSyhzkwYf9l6mmYTlQSEDxkXakPZ2sdJB5TUxgeBWlO3m0DZxuTviX+iF24aLy
qq070Bi/NEjJgy8eMguXy5vV3wPYDW9yeODwwfqMdMPQiKtE1toyfhRuEf1Aq8Vnl5+k5DzSB3FI
xMP42nTUtJAYIcYOw+9gcGrDJZ25PbLTjgqyYZXyJ9FoYDhFSW/cEoQxsGh8GJSXakybVvwnEHOH
2ha7r6xlHrRvlG1XXrnad2zYyVvZbiOodvKpRY1TYZTiZu0KtsRgN3EekCYo6ASipEcQAWetL8/2
kmJV8BqwHTyytW88Yj4vbqIjIgACHu9n//rhaizKyUmH99RioIS89yrBU6s0iIWzDiRp6xSTi1Dg
ZOPDGxhusAecMR6qMgGjGIws4q+apfcn6r5uaesSky6PiuWHyUGsSZlEoN9I3k3MmWQJj4vThfO1
nhtT76i4EorhXd00yc+wSx2sbNhNJevRMDuQKeV0Srq8dJq8e/5bjAWxsA2aVWRw5uMdfZb7iMGF
hRODsBka/Ur+z5QVqKido0ycPWwsmZL1Nw5n9XlI2Vvyzxhb0iYCkSG3FLGc4lieDbjCEdMXdetU
uZLNM8H4vEl8ax2HGjXdQYKgel2MrwTtLX5JgDrb7ciOV781ctauQs22kmNYwr0FYBC8eJOqdQO1
zZRtSfzIGESatxzoh1ONnkHGp/RDrBrBJ9TQEkfSLuXdr5kwzPCjl3FGjhVe+1haUQdJfT3kjoiJ
R4FFT/ib5PlYQtkbLBiGC2F7abGDmTaSMGUfwN/7W4qtj4MPm+cKfBQ3RsFuQOpYd6rbKuo7CJ+U
5YVDjDKuqRt7LmhepVsmvA+Gp1mwNdbcKwxbwN3CmYFl9cNwGw60mO1Y18cNY+VEdCh/xGfcWnvL
2gmclfgwc+6oR/OzLD8xmDBNF6isRISZHAJbyJLtLrf7DxaJHB1OZYGt3Q+eAY198mxkOxqeCnfS
DuXvRI0Ps42S5ilKDg7ycNWnU1jT3z25L8blg/pksoPBqtyblWtw2dEwEs8HXRPBKnjKVJuBF1Jn
vAyPo/iHZwBaI7CJyeFJHAE/4Ro/S5bPW1sna52vi+uTruFrjoDFBPzKHa9NIK5ivp/XriRmEdvN
02XM2Qd3EWE1L72MuL70MYn76qi4uvRRsAyqRFxHXluXI5YQv0vDsQ/nyNKNIXOKY6cA/oUZg2/7
+WOYPscxIf3A5vVK1oHiIl6i+sgt7KjcQcJTakJ+iE1OtBYYaEg3RovnJya6RWfsclfR78yTadBl
z1cwsGe//GcKKhLx/ud7I7zrElVNAKM++96fiDiDhM7fs+qBVixgKjf6+4Q/RFKgxkR/Ff4Ug09q
NqKITNjLjt5rN4HSK4/XtDKXuXmLuaMBzEvAQ0yzQ9f4IrD00AmhuQZ9SIC4nFF9G8jzR8eQozzB
UWn51DYd+gLULHFyTA29rx3tIYPn+0DojcNjTIN2qv0wgTemvzR+fwl3xUDxUXYvmWuYjJP8vTHY
aZ/2/NGbBPFJ20rTMZDpJkVOS34YPjNvSsKHarGr7lTi6DxxWFxq/OQ3inSyt9Fk6KiLfqp5IfrQ
QAOiIGyo71K+FlqzKRQ82FuzvuvtF0+UmuCRwz4HdR1FUSaDfY7EDUOk+nm0aIULK19TGQvDQaVw
e8421VcF0z/qE+Ye7BaJ/p0w0aXIjfwcM4g2/O7HY90wSNXEZfsuYA2mmwFLoN7ZJQELMjYVFJ4P
Jbm2dPlg2SQxzOmlVPGiHlCwCffoRGTZ8ONzDCeC+w82yBCesVi7ceCr6VpjxPyaR9rUJVJK9MlF
XRR39CFP1ppgKTC0dK5SZd+HrPSAX11GP4PmdXSFtUvoY8BHKJqc+7Kp1sSETy3hTi6IUNK7Rf8r
/MycSSyeA1IFmKYG/mnCbsjBiaNXzlf3FD77st60jvhnAbQcFN5UHhRB7xx40Jw5WeCeHNFmt81b
1Z1409FmSUXqIFwLTAolgDDcIK1Do0K5sJONUjp81pus4wgivw3DOSRa2OLEXFLFVkF0YKyUnRVw
h4X4JRKnqczTs7A7LTsXYCPFpoa5TwSsL1aHZ75rQdSmwXsO5ZPRQ3GxVC/gtvZmUaWwFJsHfUoS
yY4TDGt6SmkNt79Vm44TuPF44H0OsM0XDwXBF5EkyRItqebdQgbinbNoSANizgdgEBEJtnn7Nqip
w81fRYSQuf23Iuk+TwCKonHQD3g3S172vkOkpozAbonxK5ztQ9pUJo70FTwEWQd22p0MYh7a6M5/
TfGOg2bKoYP/MZHgmuSjyOjr5noUdqeMSozgDTOS04B3s2bnBDfd53+SMqtu6bGDoRrOgeOTYJGH
25VR6AoFJUmB6mOizCk4NpbhW1EaLEoAOjFNt6+9mS1OesmewstbQNVFJRBIh1s/4oeurABfmvgl
uY0L0o+B65wQJ4METtAcNujanMZ8mRrB2whDz8KZaGBuI4FumOl7rKKt/z01p9F0dpRR2XKEr6h0
FIEeCfJd5v8OuK56dMc8Jk0bt7t+Cn1RONaIIEmx+b/+rQqFOSdvYt/xwzQer2I/U1vn4jCUf1Pc
1bAiIppHKMsmS8PBSEPLWrfUK5s+HcU6iom+Ym/DmvARtaD96vvzSPZRJuk44qVrHAkrYxocxvSN
BnPCcDzNIyMkgpO0UWs+5qkq+izTi8A8lz872zNkCpE5GAzYVbv8yvINaz1AZQjU9Tdnuuj1E1Uu
tNHnz/yIpI2jGF6gvCNI1QFjRrp4Br5KX8LYib8BFxMFeQQrrkGxaYW34lpNb+xr1qV51CReCHf/
nxskr81uFrR5wH9IR9ZMgURbtO4+umcIUxo9Njp31Un+o4E9rU7s84xF0uGt8MW1RuSusIlc3J+z
+p4dqa6ZTB98SaSc4h/Wki092yrkrXSjeOo6yPcmFku4uGstPArUfICNN239fu0OCZfpGuBFMB2U
4Au6FAxhY1Pov3R/o0mZfvvaVO9psZ6r19E0RY8pyojSBSIePSDCv0NIaMPf+Nr3c73uSdyZtLsg
cQ6bofLCyVcoWaAc7BGsuJ2n+Dip+ovcNCQJmzGV5ODq4rDfcvujBwI7fqheBdkWyC4upHYf5z4j
J/L53BSXSOKvU7gqPCyIEegit2CjNmEa6m/cnYoDgz254qsEY3c0ntCy/YHt5c2AGsQYMpkdW2P6
U5d/BYSxF+mPC3FOvUKvc7rKx8Olpl76eucTwz4pBauudPAQcweFDWTP19yT4gUrl1QmT4KY0YrE
sc8nPYS5CD5n7DP148JehOzvNgksBhVIq9Gcul0QT2aCj4w+324V0R5IaLBWJwfV4d6q/tHYPj00
+IZeKV8l1jrxwOIbcmDYJidKnppDzysBkD1h9ONmZ+N1gDTc38qVUTiMnYvn3sCp8Z23K0LnWn4g
LpkPxNOosT88b6830bLn8nKdUTVo0ecOvxpsgsQr5L9qy6mEezc/TR3bUWFH6yfiJy6OJQLKvgR8
Czw3nFPhL3BWNsVXtZ0whQJEXfnqSf0ovsVq0xFrIiY1QIpZjeeEuzq7OaMvzZ3gqR6Za7A7aVve
mJzW6JUWrGYxxOfplmgGQnZEVOPmgSEDPgcuqSA/VuWV3Qvxmc8EySZchWfs0Svx03C5MaWF96IW
ymctI45cz/VG6arZ8vIb4CwquqkR3Lgjxm5OkI1TUPWQDTK0JSLtg98xYzJneqR6FT5ODEulk9cr
C2pMtUQ5uyLuozTZVMMq62L79OuRN5n5quVVcxtwNw+wq59x/3znMini6EfwgqpFHYzeHsxome3I
hqbkXGlS3+TcR+hASobFznrI+apIttz8FHJ3TUs4siOak1xi5Z5G2wpow4CJwvRwnxFVOWlXzRfl
Wz0c+vVmXD95/p4r1CxwcvOeLlO26YzwhD9J/ie7RrTDDhyyc61Fh3mTYK0o7njRlOTxcCohect1
/brLu/qLazs0Mg5b78Gvshi+EU5IOaIxGlD0sLajAbjyMliFEKkjxvAAOi56Ey2lyoPZIZifOgXO
nOhKv0cvyxwIXNNhGPfAEMMDQGd+WJQK4QJJmeuxtGNbbDjlo5jQdzsfIep7/VoRf6E8FQkm+cUw
wZTzJ/ktd2ngCufxdRMkR9sko/8Kr91PykHf4RuE+lyY5+bKoUNwhnrX3yTRporr3K3TxVfjSRIG
G/xHTKVBLQNtZwpGyxiDvuJB+smAlM8P/X36wv2/AR0D4I9i4D/scYOrFgA4nOmQnAnUs73ryOdL
LThWXGpRRD7wRSgaisMmyTx2LuGBYbifI+cKYB9yP04FkopuBsQ3NpnODSyg5bhud/LKzFYPwQUm
q3+UTvaJnjuFlJw6zFqCNchp1LTnpUOxGQ+9BGWcKwGPzlyxOG8N6IyqFxUuazCDDeL5dfWD4sa2
pqnk3Q8Wre4qX+mMtbWfR8peGZnybsTWLZ7eqm32OWDDMPxRv1IRwLOTn9F9cYb265yJ7kD0EvfS
9jWgha0MeVvgHmJRB3FF+AuVCk9GZ/fKaR6ZT0c+gqpmfzH4hCtPMW8RTG/dC4I363UdBveHmi3q
oxeWr+ZrIBvcXsX6+DoXc4VXvcMhVgrnTkSF4a5Gnouiktc+26v/rQ5syPwps9pmm0D4PH/cx1wk
eIKQZK5JeWS8oXivXzx1hD3Ai7/3CAMFU1KoPSfO1IAmbIiYibLCRhcn7syU0Vyrh722xFrGlPEP
5/plDmoVXnmGR8PqbJyRx82P6ZuiSuRWolzTKvgLges44uSDJu+yMyxxnfa5NXdBVsCEAPMEVW1v
bZ4ustGn/qlYbvWDY7rg1TnlfN0YExsnFOdKOa6+eOdq2ISsy8KWPqThgK04Mf+jLXjUBq86YAYo
fykxlv4bV6lq5JskjpEfsCbo75NMA4fuIDCA0LU1+DSA7ldUXVjdp0CVE1gsu7DeKfW64+lVze3s
F+VSF/3j6MyWU8e2LPpFRKgXekUdogcDBl4UGBt1CPUdX3+GTkRV5b1RmSdtkPZezZxj2pnpGJBN
cAWJ4SYarIp6kKX7mxJn1+XPnoCr4lrL4BozVyM+BsCDviD4hRgZYcXvxzSVeJsC4OxM1Wfchkj8
2y/dMPOfrDdTY0Xhr+syp9JCmFoxqp9sHJUzwO5GhfqXIez05CYSHhC6LXv32qMVT+kU+YZfxCVI
2rLFHuLRbhmdFer4BX+b3ubzefFTZsgoHYZr4nhgOgTs3gIbZr08Dx2QEhDRm1u9inCvn9VwBS6n
muPqSwCO95YwAl60p6+BXKg8OrcU6In9qT3klaQl4j5ZoqFnqs0uJJxs6ed6YsMr0o/vGb4Dpn0G
CLiUNTnniVweBXmfe8Cc5ePb31J5GwidsqVYkieWbXNun5Zl9+MT8cwz9whZ22NRqOjAQhFBUofI
Qrc0BFZT6RgbPLYl7y/cDuaQgSbwaSDqB0Q31hFu3LjRh3uFo2GwpQ7bfgdV4EXkGP+a0fTVoGuv
mWESUSmHd62zdLb9Wm6WFx7QgmBUHrywWPvGF3k+n/zKcfBRD7X+o+JO5Dd7YYaCdf1BA2+41Kc2
zEp9VnMVM2h56KR8epE8uN34NJRXph9Mz4d8icyciUaTeOWoksI9Q1rDCjgQ82d+ai7VvIGWwRy5
WhSVw5zzbsi/U/EoDVuIPex7WZWZfNDpYdRwTJh6pE8tP6vGWo1X4cfBYsRNEgKNoqZUHV6dCYrI
nuClcKwUaC2oKgR6M3qBymYvKg23Hsu8sR4GRs/xKR2zMrVf5K1tC80QwAdEzzOHGssWEAlY3SmO
YL4/FVfgoE7ff5Rv44nZNKbER724MSGX92nlaP2prC54KPpL+NnQfFOwkkadn6OP11YoONaKK7LT
75IvdGFV8fNJmKjW66l8o00r8/Vnuu4BAhuzmpmVGE4hOWogj9j7UPCy4okVYuGMe5I/Jsoj05ZC
dlbev59anAnJl1Ct4vw4CNc4XuXin6z9VE/gMz3GyOYu+pOVlNcnDUYeolUBc0BIQS6lTzgiGdJ3
9DIfA6HyOQOMXQEoRl3PN8cbXHbLHhdMwXfEkyXy7PWB2zC8Y93eK38cajKv6KXvl7V2eDHMg/nU
+ZuKiv3x5npJ8HvkXt0wHkF+pT6m77/JV4e1hh8jpYy6DAwwRWbZSYwUVHl8/EWUWmyptHqVkT4e
IPcIULEkd58VAWq69g1qomCFTidYZ8gSXl8Ds7bYo27jR38z4OIealNGUQDSgNKHh47nXH7UfAcD
g8+6mY+NqDXFsUKVwvpGj+HqJ/Ms2PPHsH1M2TP4/S2Kv/33siWWQyJ2lCpMBYw802FDDPuM4lbc
MiksaQQ/wU8vbD7MxuvxuVP1n5qfMKFNpbcs0udb/qWK4JwX39e42Nddbk9RlEn6F825RZ00C9Hl
5iKQtRKT8PsJL2mqC+YNfdloROkOYCIoHeUVA288RMDFZI+eIwaMrW+bEFVdBaaPfgnJO8b7deWG
2wclQcWEO1kXpBglz5apJ7IFtt4gnyn/0DSQWRmQFSeWLnyq4C/SYAlaNXb7N5o6QITy2gCOs5MB
OwzpN/v56mGwevSbQ/axxbpyo7i1AmwyPCuhQL7soI2VXDqgvRmoC8GsnoaBH1mH6duSGjdHsYmR
MCV8jaRQQhvm0RLLIR0X2b4MgqbrKHfxlYXjxnSjNQeB3azGIY8gYzDMj/Hg312R1xhRrGfsjgL0
3Qy4UoDNyPN7P93Uxpo6uLQnTWGivpTXeUUMS75OgbCFOIj3VWhGKMlD7NS9wFDzvY1ZuhHR4TFe
66Jv/+PF4i7e8VV/gMkElexMcZzGkBJEYgIDf7cOaGDASfYSOBJo4KKCTeakIklomDZpwAo71izo
pzRk1CDMUBUylEMGPrl0kjfx0XbXC3aVzWcLNeotaTbsnuFGCgDwDiojMTvqJah0aG5LSnBZXBkM
Mt9s2fzsrPvBPGcjaSgYBN47rWaEeQfCM3EEvNlIB9O/AStlFXuYp1ZECqiPCSsmMTpJ1UoiBLTB
UNpaLzwZLReD/VnpDlM6ASY01xnnQmtGYkkYsSss/M+6Leetk7IgZVphsP3y+W18HmwwQHVBEUhZ
TfobDeQlRZsKdjRC8RR+diq2nIJ97qaZwLoJbIU2msZRNrZi96U+aoZeRXlmEPGhPYMbSEoN2wQd
8hHkT2HL76sNrqiYdMYiIykjGOwxy47ruV5NGEROATWd35/NOwfne3rTL3yc/pJ8PFDwFIj8WWJh
CSFTnrtibETENz3TqhgHpUJLzT5Kf2dOcz5HmBPIwyEhTwsrtMYjat6l+/mEh5JWi8d29iHkBuYJ
8/UGMVpo8qt1JFA1hD4Y0232rCokmMa6sst8nzMwKhCM1QUvI05tScWG3rHBKckLBBBD80bUhpy9
fnWBSkJClImZLTE17fhiWhBLvLBTYm28TBwbP8rL15QP/BylP20+f1MwpTDvhJXf/XQIPOjSLsDj
sg2SDNBR2RKklBFBU4rMviks+ZLkzza7StIRFWzUnyQFVSdlMtZLAFt0JBV5gYYbBj/5hFEc31mr
o17g3MKLoHL6t/RHinqps2uPgEQu98Lki6mPHGyASVYOU6qOhbT4KIHuqMupcI2yDRgZxsewN3dv
5QG9TAbnH32rlkRx8S1XADXR7QHp8xkgorIwOk4XCWpk6gbJVwQMulNLr0U3VsX+tkCr1EsUkAqx
LM2xF7ozY0kNsm1+C2EwF2e8PMprx66D6jCBlq3+UIJ/hL8S6jtcGIQ05Jwi4zcrtAK7eG1EEILJ
4nv0pI5JPNk1v2MJO8on800diqUa3AXjSwbG2nA1SiiYEkrjd3jvdIgPvAPcoo2K5RIG2HtgwUDg
cXZOUAhMkcq/mEv0nYxfjlafX6vnv1dp4LT8214vp82PYoBqGTsRgVkhpOVPbVgjk4tkH3BlCBYE
9ZLqGBiAINVjhu2w8dlxv0OfED2TbkNKFPa9xzwYWTaAb4R8YXDGcZC/edF72Yw0zFYdHpLE7rBw
lPBdWDdPuCuY1bLN433SJXEFCxJyJ+O7krwVFLclBXyeVUhmZpWs2xlFBwyyHntPy+2FGBozOgEn
aDFokDoK0By1Oey4nol2uZpQPljwVqlAJ9ToCY7vBk05MfX8Nx6Qz4bBFY8GRoVRg8eIpFcP1Mg0
yYa29UWKNaMtEd/iUPBjRrAXsf9OcWB11HQQMEH5KZys+fvUATPW9jmzj4E7WtJWH0kidE/Hbaua
fk3SwZdiEjgFiJycqKr8efsZKuLZh+HNkP6V1IBrqdq84NewmcePUEB+0lncO+qsEt2q/lFylWno
c4IzXY4OFYVLrzyB47H2incCxgBqmuK1qHxUeFh5Xl8SeIYDSUl8B+wa5cKTydRmmfrmKYbElmJF
EPbQ1SbGosM8gi48oWtkpWrjDag5jabSPge8L0UfvjK7yyHhhVz6nBZMNO5jk8hAN6IY0d2Gu4Vn
MkfuOm8NHP/SA4Vz6S9aUmQAN7AI786Na1xyw593kadNQVgykuZ/OWxECguH9X/xPczzYjb8xL0H
A3uUA46pbDMN6EtKuC/4va3a2BP+6FZbAZku2QDX1xRPqRzT9JAnFAkQGGBWQFG0g6mBvMRSf+sr
p6CuM39qsl1p3MfzkisR5QS96+vCy4cl2FhipwZ6pIC2Boo78X+RIpWghrqKey47gnb9VBdQ+IIY
mR/9/A5R7MUbvXfJhOti7MCzrjmJjExL6qwhxC10pLnQOKyNYdcXFz3DW7bQY0hqxiJj6dUD6w1R
TPFBofBJxGP/3vbtNxWeLjFaVCeO7tfrSDLmYoP3ey3F3xDwGIHgcf7k6xpWQlolyHMuU77mXoLf
LD5JRUYAtAr9dcPrU3OZtqDJZVpftgwo/79kBKT/Oyn2WsjGptro6qGHYMqpfSIHga2SfhjRMIUX
3VKfS7FhRhwLE1ogwR1SjGwXNV+3bOlDFnAT8ZxOcMpwJ+pshBhiVyI9JvjX3ExY+bHXs8eYtIIH
uk3wdbAroGwvGpozmuRPv/TDktQS6F24P4uxvggWKsXd2P6J9aK1/AHb4KYi1TQC1FPJx5xVBNHp
9OYvFLj9SaPzYaKS6LtsjzA2lWNXpRkuvdeukEDXuJjTc/a80ykeSDeFbPjSfkN/G8h7ToOpTqfL
UVc99S8yDUD71DYqGAsQ6DJxip8XHS/mT8bOEQQADSmvjJ40OuTRoWEAw/hPK54BlMn8nHKlFb99
42aTb4VOgTWKANIzLnERUasEVklXYlCvuB86ROCRbKXwgvBzSc8pL7QveGqI8Y9xX8DvhMWbUxdB
5Sja5aC+UggTnqcQMU0Iaz2PBC95L1/ENgIrjzlXuJRmMbegCP8btx1DyhhMDuEJzMnx+a04E9sV
Z8c9PLJPYYWz6CdbASE6jGKonQ5zmiZ5RIBLiW/l/L6QWleV52JqKs1pbMXlxJy+FoHm8Mv1p9o7
QgyoifwBM1LP38IoIp/BioCQ5KnwVlRms18JXfciXpVYMWxMxEcGIUyxaNS0CfJVLqgClDLwSYJi
WTISJM4kDEJMqKzKEXXySJ+NjazW/BDOJu7Eas5zytqQyh51Afkuv1Jw1BkVCgzFgcRaseaxFqQV
NieT3YT5iPiax0x8Tp52R7HNZscXGpoQCHD9SeUfpFsfb7/PrcPpl9BEDmg96PO1YI2DScuYAmEK
q+bNq9lqKYMYBLeEIYBhwi5P3EiBntsVlqC3JmRDz3AZs2zhgfgcfUsLd8K1RzDKDuXj6ISbhGaT
E4e7LBkfCTDKJ8PMqPKZj2h3ygwOiRRLulRbsmF5cbOT7LCa4vidEjNhV1g1+J7EjXFB200J+Tq+
SIDgUXlXnG+/IaEzg7+BGVGTg157BVuieXcja6A2DUexoXZSz5E8z/YyT50+vdGmRXORdX+8Hqqz
Wq3r1HmRCU+1ii327bG74O8F9Ic/sQGezfAA2Rn3R/9kbtWxVI57PGiONKpwOPYonThTNBTmPNcW
wzhbtF47hURqUx8B3mY4fPevVbHxXfTo6Z3tCdE00MJZHaN62cjnWpyj0nrx9H6jWegVW9ujivr8
Asv3+3PPpm87echkx/MGwTIpiVLYoOREdK8yKHh5anHlXe96E1fre5k0ZucULyaW+job46xBjhQu
0IF4WLES5E9Ac8mjXH3scbBPaVbh/E2GdbCo7Yfq5nfV3/CPj5SQYinD/E2qvzomHdocppeJ8kRQ
HN+jYlNeEXXj7sM+QRiYhqadNcelJTPjmw2x+04OdbKqsq/XLxdodvh4L2ub7kXfykAnA4kZgSqS
+TqiQWJCU6gOqZVUQhLl2+zte80ecEepzCVUMMqxTG9isW2F74B/KoX0otrU3SVnODUuJmhXn/4w
Z5jEmKSWgrgnz+iD9fFNA8TNTp9Gy99JR7YvwCIYFdbwNIT6JsgXYDcSMzRQzjzuKxlf1+i8SH7l
3BuQnbwhnqERHN+8Uh512NAWAPBG+xJSCZhsutjWhq3g8W8rHhzQrCRZKRXiGgVFSK2r/wTUJ8/J
tmkOHe9ljefg8h5DcRpz+vFYJoxaRGJWCFseshFJvUNy4guU8zBuQWqyT6QjCCdrH5saRhHgf9nV
uCRsXpGde+tSQJT+O3kAm0GZE6wLu2Le8QTQxeUt4O205Ec7jJM+MPUv81J8F+GWAy4vW7PjbA/K
M2ssjWZVcwFeaVzRtc0++RH7pzP+DvrRiKk+qQTcGOUZ3RAjAoRbL4ebJ5jrF39fG0imEURwC8cY
rYe51N3CnFcI2D7st7tMRojgvVWcLcaJPawmIZy+tDD7OWZwdjYKZ738N+mXHEK00DTHzG/elRdr
D+q8HCqM7m/RRTd2yXOYUANLXKHAYdDVxSG6vxWTLRH6wehcxVFON84NlojegIKeWRHIYbtFP+KC
jqaA5Ao2iC+fesjdAmEdUns7EX3bfHLEUzGZDy2A+lvucX4Z888Sx9LwF9lsdLK1yB4oM5kkqvdo
P6Cyrk3BIFzWEqSbloxMoBQ2081giL+EIBvvpN5LeuRpzRwgk9hupJ4HDFQHL7pZfG5lsGxXiKUR
ElgBNaO19Pc3HC3dueJE9N2t6HSLqU2iDW2GMdecZgtjMURAx/JkTiefIPiRFqXhJaR/cHPaybI4
1foeUY3fc+6tEVHMs2ijXXmZfEd3cQX2IhbjmPDr5WCVTPkGUlssIoteRJ6yt4NIMmrhB5H915LT
4wm0ZUBvJxLNgFdWX2A/52VnSkChmzSPUjkby/SUMmVd4DTaScoVhx8z0kUlYnq02PWOYbDyMwyW
Ivr0jyd0bGvxnvwyPaYxogfgj7bDzGbudcWoMjw75QigrhRWQvVIs9e8qDunR71LYfAWdy0ryki4
9dOfdtKsBumqj6iHbZmcUtFTBBlVPz3/V3yJr0U5zFhJAyVDPemwAZbE/cRfU11k4kg9630WiIes
oYMc9kn2PS1WENyJEbqXzSIbTozYkGO4U7d5fcmTRfpasPWSrtpA4od6CISt6q+Zn+ApYhWHRSOW
oAG5ulzOeprhCcY6A/cAtI7cyY3j9Aqe0QiuMtZJ/e21BFO+zsNfdmNMnYbfdf8X6m4l3ZRoDmHe
Jzs7fm2j/przPRZO1K1wabkhNgmD3dfEVomXn9xxJKvOsKlUi37t2ePi7bZyRrS8MU9ptKeHXv+t
d4hBQ+LevFoRwSKgHgqXEa6xyMSWi24TFSqVSYsBDvovZ2vDWD518Mso6Rf8uBc1e36M5uO2kvM/
nv6i32k2OSLFRiTxjvp/8wZ6AzND3YX6Qn8dlWQn6Lvyq6iZQ2LrQ6TFbQ0NLpkHhO8OhqVPHw0q
rgiTH8fqWBV2fC98/D6lhspNys5szt+ALa2GBtHbW/aD6mh6W/JTDrmjFqyo5dvHjI5XpXJhoAoP
Da4I6TPMh9/FVjLxEycskt7xYRzbN3NeUFezwOwGO0Y6woX8A9COn42C8atDIYx4YlAtmv3I9J8g
PJiLNS8XQWbwp42LrYbvemqeQUW9EgV9zDFmLHyp5D3F6NtbVsFeG24f7VAyuukl3LcL4QxIbP6e
C8W+w+RMshjxA6+vHOTDDu8M6kHYgAj6lUW6eScsrUmdzc0f6EXYkE4BoMz2KFfYpZwktGuW0LQu
8QF5jWCgbkM7g+SgxACGoCJDF/pycoCTR/ERhyc46mjaaAn+EwA27ww92hyczjLJnfKnJaZWW5T1
EjxYojCyaol6N/09CTUEZU0OicAmgSmspexDhu7MF6W6JysB/GeyzydEPlAjyASLmqdxLfGtmiHZ
XKLNVAgRNBMOC9n+FmJG8FADk/yg9tQsoR5zkKOErdPTB79M8ju+bszx3vZrsp6oB4lXXJ0s8njF
/I8PPPyKAZDMoBzAiY2s95ka2XcC+4NbGC5HeA+SVXxG9ccy4upjezuBaVJTVLEwQt2gtiRP+62x
89KZ/fXsAfn73ISdlOJE6kIedtPqTkuPwSz9JlLp8/vMnE3Jtz/atOWnZE1/ULkjW58vqkWr2ArD
HmEkyYpnv1pRaNB6Wr4D2SMH0AzRCfID6hV0hCMUwAvmFLqpApt8me7bj6UKiw+dcnzo2Y3S+zlK
v6FeyWwWtG4SLrT2mK5jkloHU9cfHWoLxWS7axRHsTxOHtJn3jHOmujbYBzWIVbRZ+UaYuJbcrWH
Mjgh+zR6aeOvNBEM/5VsIhFOkRQBXopMV5NMMmUG6m7EIaQIABVT4X2ElEKHmZ81G+5JYoaudKNo
9gl9627iUrqqthssEOAjrHKMlx0jbXV41AXZ9Xvz+NpWl1BaZ9xoqynxwmvYJqlHshBIJvvNpnvU
LyG11Khx2i0IOGDQlheQpgECAI6WQQkIIsGHDYoyhdX1qB/k8sLAwdAWcHiwfx/1C4JaketrnHLR
WwSoAEHQMaUhTCMY8QB2sekym8azbsabPX6v/NOLw1EffWjHLtsgrq64s5Z6AbWEMQdpSWfEXbcG
YwBzTqfsz1hVkI+xNV19RJeBmGyXc7oZtPR8rHRQvPfZuQTH3wZe2y7JTAr3MvHte+AFr4Uhmxqn
KLqnmL43IRLAZtrVR9YP+iPT+CbqlzH8SXYnqYtZhpSlFrIi64ly29wZ+GFc9eFaYVDI3Ck2c/3S
wdQVdiy33hQ6sxy75Cy2cNWlzISQNxD4fh+vVLY04kIQ1sG81N3Qd43qv5hNW2r5A/wmqWuBW8n4
6S0iSVjQtowd2RgzU6DYzCAFYEvMd8S/vFkQwmH1Wyo2RAJvGwHi2LFvNLeu5ukU9xE6r5HxMOUe
mrUO3Nt1mK/woeyt9bb+il5LP3fQaMrxAZslTVJJrCT2xP9qte6eJh7UOFgfMFrPb+I+XpWtuZ+j
1q1ZVOTngcMw6u/sLjUMRihHhPYQiZ4PAk5+MpejSRNr1E2o8NBM2PJyjKtgDndEu40cChnapIYh
/KSnpIMrr1wGxsi3hcQDgXA74blABisWZxl1N5w913VIqAqqh7KgIp+wnGYoEwyntoIebaaDanY3
pWcNawM6GTWFLKp7+amNa+upV/rbvFlonMUUjmJ0z/kuXtqBsb5xMQil0VVvKBwc+1Uy98+Q1RBw
KUhYFizPuPIBDabTjLMWew/fK/0ibwsnQexwuOYxJnMsgPLCXzCq8gzhAGG2bNmzLZWTT7zxj6F4
IE5VJ5oP4jyvro3mhLC27kN1Yi+JrTvDakRJxsB2y+MTW16VO5FNxZpkLq/+lEExRKQNM/uUa6XA
H40OH10Mmzi3oXcrF0og23z+1aYttr1sV7dG+w4JUq6YQ0+1EQFQKDOV3PgEq4RTHVR0IrTXtEFV
usDRNRbqFetDhETTOZAsqlUTTtnIHW5wAoq5E8jrItfNDiEFgnVNw2zlYIJ6a8w4sdP9ALszhRC5
JjBPjBkmk28AWe1vB+8ShoPaulRClAopQ474Aruh+Ov+1h9HTrfsopHSsUeNS7cbTgUqwZ4UAIeF
pTcmPjfx70TbTpKRZSLTOPgTuFXrLmbIhwkeuQR8vF21+fEaK7+zVASLR1J0XDzqBmr8dcpXPBrf
RDhdecgGcAm+A8eM/yXVEY6YFj2uzSZgXEaMAhdqCSn7jb9UddEDHTC1p8FTSvoAhf8yooFvbeCR
yrg8GCPF0K/Tqhy7Zc4fe2QmqD1fRBJB0YKbz1iMqQJLfpstLtpdBaQMMMBs0bgfNhCQ3LmNXYpH
gb9yF6VmpbPTsKbajslAusfjjAQy9hAVMNYnG0Il2Ri1H3h0yHMjPAPzDnkW2rnHp7LrPWRSo7Me
1LTVFKfpxOu/B0IUGmbw1U69CmhlMyf40jkJfH0hrRTld7SAf74JrCLuq0VvScF2Uk8UCbo5PaLw
f1XfZTYPlBnr2AEnID5CerdF4YSLp36NymXClF7RNx01Jz8zHOUa9t+xDF2iZPT60rVgmBd8yTGP
ITiNYV5GgDqIstowheJ8QcPGePaCnps1CB5fwnbhlSzJYVWbdSGckPukTNAlcohmbO1+k/5QRyuZ
fCi8hSyIy6UPTIVMFVicYLdQO8Id2kdPCbZmhXL+Bc5iyT41LK4UcDzTDLtE+aC094Ejj3XuggY0
N9bpDD9QMXZs7RRfKW3xFGOUro32gFxidcNu5ckuF2ofL71ksw0FHaJcqQem+CVBNiIGkhAng+nH
a/DZImxqydx0QOIAp/zud/klSPEPWl1xRlSl9w67393kmljGWQhBbzJZfpJMMLUVTArrCWHxERwb
tmit9jCaCxp5hh3T16ZY/Bj/BTNgRhEjTg5G4wm93XffGps0qj8Wq0g0FzCAG3hD2vnlcJCnP4Cw
tb9XaTMPmRGvweiPtxXUWHrXThgjod3CnWCx1zqRtOyYfs5A2sBTZVQtMgKSWY2/bhUhsS+T6DGi
6Qhh5uSaPjsqAVpgfJnRnaaTfX1Kq7aHnjFTyYyjLSFMbGl4/mlgqM7/F6z2HS0sEicwAy83JokP
jUWDMJMfg5wbOIrFOE9lQNAQJywc/BtXHnMYlM0rCleCQj+jCpTyFeCjPb1ITuNR8iyMK/FBfGH+
PcVmz8b0zGDfMdZXCBF04t1StyZzRhcJfzarW3xiMAQJeAGehJ+VrDZweDVeElsG0iIxjx3vVmAS
DXMAkNg2PxnciPpRlfyqjGuE5zgyZirLY6UjgHBQKaCGwBZJk8S6lXEqPyl/EoaCUMEP5GLHZXJY
WllnIQnAqRNxs7Eb1h3m5WcsRmy4xp+MwFQmR6xNME7ge/ef7bH22hWLlT8kdlQsyDuHc3eWnZI7
ojDL38+KbcfwlFG4ozRiL/SAUAO3H1zTOBdC2YZ0NsReU7HnRUf5AjYxsflN+oJ8cAfw/BsFA1Q7
1oOthdpUgg0jmTjjkY+tZKJ8QgcXT2wqa2HDMphN54tWvbOwHPBz+vn4GTHr5wmYbDm2tlxpTFi5
qmB1TIBr0IqJNsLBLV64Bs3RjmKZsJ8p8aRmtScQxx7ubBeoW6jJUOR0lkwLMf4WZAwpGrGJ9puc
ISoDbI0LAnmOKc4rk4EeZdF5VDzjhXc48OZTj34E1lzQmaxwRorIFv9aw9/hj2jCD2VG6WDzKXjo
DtM9EiqJ74cuEhAtm5RVc1O/xR989qMwM/8OpBlOKZEwVP5tSGOv9Tde1n3lOrAfiSOs7Rg5OuVt
g+CDzZcZECJ3ZZTMeIYPnA+k/MJOQLIwe2xEP7AatBkaKD7pgqE902Bel2cwH2A/i/NujU3wUe7q
XXdr+NlMCWM9BQ2uDhxupG1xYeJQBeJHylWNT27JW4O7HtmgRj2Mhi/9ov1lWJBvGX6zSWMIORng
QhE5OePMnpjIKFKG25BpFQJUuA2EjTb++7mjsSCTj43Cnd3G8YXbq0blAFXdrHfEBjDM4NFwILWY
JC86xQySBjAFlrnRc3qqlukWar+D0OqsLcb3gJdGBmkyvgFGwhwPeaPV/WV72UED4nSceM34nVY2
byBR7hR3F6r3kO/jGV5HJ8OxoqMZFzPm+4pAe2DLNDbBfOlIy3AwOJw9RNNlfBpMFA4S3w4aVrpQ
lbp0Vn9RynNC/VHQ8fWWxVES3U6fgSWtftnfgiUYQ1EP07WGL5AbBZ1V5YymEx5DEAPQsd60dbC+
AeLMqYkx1ao2V25d20ybyU98c6jYNx5Z1uEcBfTs/IgxQm6EVLMpaD9+uPFuYP/KaUBwFmxERKLw
RMFIUClKjFv5VJHo+k/WS7viycGAjzjf4TP0z0g1mTGRFiBjvyVmlpMdbC2WWYICB35Q2lMakyPW
Yup4HC0NrK6ZcsbFwsw83cs/SONUyEtjVAmLBBMUAer7SeQgLBlHQcr4yemlOUHdGntaaVesSAnH
G2YsjplRyGDHWAeWFiG7XWxON2R/KbirQRPgiEiAFdvN2ysM5w2lIbcxVvNiw/uipQ3IIKKmCWz6
RFTTbKDZ4jA1HY8NjAN/EVrMyKmQHmdsFvhU7FE3hCQD7QOKGxJaI+B2qHZaa80m0cvmxk5gm+Xt
G4KsdYuUZXfyNd1/nEt6JteNaz1jrMyDD2C8AKjEWcjZg0g9vUnbdJWkUFitKbpiGGPjatEkQooX
ns8ZlyYXp8HQm2OX7pPLGIH0nWq73uHdGOf8NLpPFvrDWbS2fG/gKhm+Db/IbVTGGgeiGtjs8KEG
msnYi9dOgHYArRrztGqyF3pEw4wbJ2KmCw+1Q1zA4I8jiXeZ2tvnCXOkQ0pA1iw+kUUfR7Pf7hcf
O0msUwrsP/9O30l54e/5K203dwsXKbZRVhjGQ7+gUbGbi4wgAu8n8ymiRzGyYeDmBUWyzk81ASHA
Qnp8Sj653cVw+CFKjjchbzvpUCgajMYORWsq2AxO+aM5E5u7+l3/6Jt67oFx8ElnQl5DUUxgKyHI
vWn8sIjMr2xTPgxSYDmN1Y2pz+MxNiVE4jg+XeDyTJ2EKWalM6755EtBXHmtluyNv+B5Wu26Yjk1
p+b4ltbCorKNeX/VOIrZuFLPvBHPY4IEM8U1a8q/6nawUzfG5QBqiqyHG/5H4eyfjW+Gp8qfvAJ1
Dfdx3pz12ZplBY9IxG569vpVburDcHjzhBOhSR4ydFx/2jr5/9jwbbwZDo/TA+R+HDz0fSCIgObs
EQeSljFLzsFGWLCuqbw1rbHw/+YDEhecK0QHJkc5Rxmf5wRRCxMW9CfxHKkW/4PuYkwQ9FGsuKVi
4yUbYwQDaIc4ZiobIbRBOB7AzmHOWRB95tzNKCM0snO7JSqXlih1/LIVEnxei/GqveiIAlkiUyZY
MrhUFtaEhAF2g+wD5jE55v5dfE3swEC72f9OWXe5H5AqJiUNZlA8cFTCsDPxlvMRhcf3igvQtZb1
dRisLLOQsWRon47aOuMoh9MrUqvAjTBpntHGBn9lZTLMhumBK7JRSeYzcy4L1Yo5FMgm94YzRrBV
sNB25GCu0C/NRVCIn2W9JLJpx1Y+KDhg8HNNaDRnxUY4+Twa3FVrfeN21/A+alBnA97ajcSjdI9u
o2QF/t6ZZExcGqLqTB/+yGxVvznpRz8Y2VRYtkzhjxOvFPkrZ69yBj7EkB9PJHg0+AkLrM+JtGw3
9V9IQ/L0azPFHrcQLuperZbZiWQhe9QibZsNneYpfnQHlq9lTDtu5ttgKZ2hMgjUXVRfrBKfjbws
t8OGZKkleAHYgPinWGRl8CaxdHAkEPUxJRKQ1n4rEu2Qew4GzrE5ji+6Uxx4gXje+AwY8zPr4f+G
uzXnNPOXMEWbaAZ3Cm7IFC2zxGf9GPbSrXQE8L+L/kL7dAnOJCyQDYE2ST8G32I329MqDj+shYne
itian8vvbMfIsMit+I/TGQoqE+NgYBcsEKTI7cvqDcDA493aqW8ylVjhWP2K5uEvVQp2Yk5xSgck
fkz2SP3yT+KXiqFJQJNZu8Ip2PDdoIQJObFxgjDqY2gKuJafnTONi5IymDVUeGUEyEerNVaVWCA2
eMyRdszUb85QeIHbesuyzqm/gUYYtuDEBxVb+mxaW9Ha2HyIs+nGUNOcN594n++QmSwFazVigw8z
1KSTM3lYSMMiJkCk3rJHZvkJziKgdUDhi8D+baNvGccb2HtRy3K7HKvvFK3GeM2gFfsaqWJrgrp/
ORmLu+yIVr2rj9K4XWOoRZWLPN4/UcPxcXHdU3AX7jE49FZx5p/oL8Oh9MR54RYLHlWG/hCpdvmu
PTLHoWQAsTqWK0A9uK7QXE+tnKkTMoAW6b3Fzl90xrKLzsF7HVU0zmQT4N5BLwLsZvStybx/UB7W
Hu+FcqWQALosHtAPbPx586D8jCm4IBLO6kO9Tx/9pkC4wWAMsiWyi1m/YNo2zBoUKhqW8dkC1deA
/BrOFa4Bbj2WNIhQqFS/Tvf4UDDkouB56pxE4HXR3HkaPNUimq0Sz4AEzQnygkolblTISy6WDMJ/
0df8ZHt8aX8cAzFPLSybTen1VgKMD/lez0z3rJ2Hp78WV7gOucu0Bfv0RbFml4ITKUOKeRthtCiu
EkAPcYtXECLOQNfMiIAMCAABXGPc28yN0TJTXhcDVzSfVHNhaSHBoopsMIqYFLkjh2bVj+QTp5ys
GbQAF0kPwB2Lfb8ijdTlKxQRIFkoONBvjNkQCKS0O9gU6Dt4xEn6m5C/YUXBXsa0NP3hPzPmKddC
jZeDpq9UKf+TBrO7W9djE2vRO5bKbxmDxseMD70pae/88AWEEF4FBGjMGQPMhnzV+VGBEsZoD1MS
inYN2wWFHZ+I6Kxr36WCXXH/7UdW6n4C5o+BZnIQhVUerVrsafhOiDYgwug/TYyqhqqHq2d5iRkQ
XDuIsPFsEGyOkhjdDVOz3pKyJxrJ8sgJ8yG5VbLTN/m9kM4f/PCyZ1j7+C8Mxx5Vu3WmjoT39vYa
mSX3OK1GQs52jnFuXa7RMtLnkpR8y/l6uBDBln6IJLGBBSPHhzisUaVL700FqaT6Vj35ly0wGd6C
5Ir8VpNmXvu3xgDwVBLUbiEJQWHL86EsyNUNvvXBef8WG1bM4QPGeT+bepEdfgHYtcp/JJ3XjuPa
EUW/iABzeJWYlKWWRh1eiI7MOfPrvXgNGPD1eG63wuGpql07fJvt1QhcjOxsmgmiNPXsVBGgRBCq
Fq5mFMgy8CeBtrrpE4R6cH5aIsg/hQjcPH3DC1cfsQ/fhfxF6TohTaWjsTN6lWpgm+pD3tya2k3k
/Cjduz7AUtQ5/crFdBZJ2/g6VSTorrVpbHMSZGG2jU9DOhTTreOz0ppr6ZefABVNirsN6LaKTMcV
JbSUh/a1YutNt7EoB0Zx4Y6/sHDMPD3Ykp+H+wN6ONNenQLWe33u//rhrxHfpsJlOoq/zHHGVMZN
JVj1FxLax6XxNAhCh147YfeXOML7tvhXRfvkQyfRqfOtwpmCt9jwhlOyl8abNiL+ZrvTxD/R9IgA
mm8hy0UdefH0B6gXusK0L0dwRNNZLcga1J6vzexVbLyxdCjAbogbJKWelWDh5wZgyvxi0D4sBkcA
o2xWE5b0M1Wbv5TwkOiR4WtEJP02QCyfYrq6OdAb4nPFQSd2yFW12yLdy+5qqifyqJZ3uCUaC1ii
PkJyQHHWZnHJF8jHHXk1X2aNqkCEHn+R1vUKW/4TkXbqvJOTvVm7pFZGx+lac1nubP7iOdqB+q/D
3kIj+fUj3eFpWiTvHMNXLNjwKpE/eEkKNwuaJbgwwTYE+IJkg6CMVEHNw0m+JPlBtdWd+WAaG8wN
cTRcQ3j/lYqrHdRfDZJr6608k96ONe6SbXZn1mcNQbHBhSGEbB/sE1CfP22jojiEairBhPIgj4cV
4QjrqozKi4oZu0MdyzHysVgAAPXeWFFTLGvkkD7R1wS2diTJLniLb9e4Rh3f4w6VLSQXm6WncDQe
rV/7oj8+ZjImAt7KV/Oh+g1CtI36MkEV+5pfmGTCD3bKrwsoJ7vt23waqVzWfcCNfJM/ARoa8G1s
1R88QQAx8jNYvUBr3GTRd+KFs9hSZ88woBGTfpygPPFFqi5jGNIRLkUNrh0+qF+MiwvW6MyE4wqB
MUdzQxVH+mEa5hhzsAQyqAsvt4O6GKNF8WVlJxFogPBH8CvcA6F+rVb7xCpsE6ZsdQuhmLfC6eNM
5KU91LYExRSQeHCzGs6Fk2ueMjgG7jt496K/4Iu3J5Zk3ctE6sFj0K+qCYHFT4rLIrgQjjT9G2Qi
53vrXfytmVRpHKuHAJP/T9mNpLXi0r8Jz+YqXlrn50jEN8aWYpdbIJZdpfZC08E6A7MDrroycwCE
oZNgCjgwsFYOjAoaW14IE8d/7XMEy846oHD2Ebu8CN8oN6BbVd0W+4pIIx37KBvXbLxOxglWRh7v
p277Vblc9qyUJh396rrTTTXqODp3B5YMe51y8hk6ZzAZHNkpCU5vOdYBxWydHWjV63lv6HuZ+jbC
dtoStpbxKrAaItSpZ4s22JxqCnaqIE/0sKTsEh4mYj/sSveAbWSgjXCH5cvAaQKqg5VM8G5qozZZ
cxbJxC597LRoVHb8bFJZlvmoE+SsXdLxNDLcEdJguQzKIVkf40nWr6y3+AP+l7zOZNNXPO7KeS+x
eJuPmJFazMoiww37w/5fZW52fIzTlloAllLxYrf4k2F+gbXG+k0MwJP7BSsU1ScBL4HRRJH/goN6
h/4CYiqTabvYRon01uVlZjgy89ZlFyuEQvX70V9e6S2DHXUGxJ1pmSECwJxuH0AZEwDe8foBMN1v
NeiVNbl2uINhDLqCK7yY+oNeal3xbwe0TExD8CZFm4gvTA57a5t9g7UwLfEVIuHDkpA3pP/ytpmj
dPazdEkQrClZKivLTQb8R0G+A3Lh2ghOA+LALfZg8mDe1yeO9IbtBv/GXozR8ce0rNOfrAN7grA5
6z4V0nTk65JLi5X+0mkTivROxCPHcuFp3CTfRU1ECxgREuAdXSlcHLPCYdWfXsPMIcFvuSGDOHkd
24/ijaMpdIcAwHB9NrLYCen9METDvg+kFyWYwBjG8opTJH0tMaq9bU33HNgu7Ai4nDxfJY8Yt02N
RZ5D5g67yQAqXLxCe8w/tOPo6Er1Ro4ncy1kUUxdAq/g6J0wozm7mKiTnqmQVuRioMG4tK4iWx/P
N8y0IC7iltu5vB6tQoiObHIdl8T2K4jQrRCfmQuO28Y7GwcV/aPCrj39QqTI7IH4lPe0mmZtGiCz
6Zmb91PvZx+J7Can9E4JWjQYQZdQYod8B7JFPoMkhZmMTPG/3qCJA0SFH8+l9EpwuzQ6MvEAtlV6
S3qeQib6n2nYZeOtkBBz+B3pILjsZl4eOHGAjMkNAaIrPmUGZ7dP9sbxIH021ScL2Sx5JsjlkMoG
G1Zn27yBioKf37YZdyZWnyyoFV/nIe/5mXb4mn41w85Qz+10JKVWRvNosCrYMiySavuls7WOw7fC
zjA73AqoUXiSdqhfQPiCHS7ryTemzfW/nvhI8t+PgBDAW3e2+keNrSiyMfV0KOqHKHnQlUhKxBEN
JgDWD9ly3KmCg6KBr3ilTsLOoHkNgIUw1vyPkhgqLp0KM379ogD7Pev/PCkwukBcsSo3iXhl4wgT
L8A6cJsOx4GS9TFcrTd+y2zib7SaDhd4aUeOWkCXcRCCrMsHMlFQyIkn6CsBs76pu5W0Ds8TyYAc
9gd+58G4M0hVhRNKr0unBbiXuzLIf7SbEriau/SD8t01633UntR/KS6HIiLKLZKlEE3OJzNaRKph
6CrczOGeK6euXLj06UWAZNttK+jc1RGcgoc4GiF8YJO+BhdCl8cEsRcdVnIJ/m0s6bD+oTer90Z4
ZNsfh7sw3EHqyu6861n2WrLjphtefTg0/cqp084eM+YWTGh916Zhx6wJBdSMUn2iz6aBXFdIT9NB
1wtMtiQOId/lqyz7pezjUUZrpBcHJnVNgejtxIdycnTNDmBLX3iB8O0aBQ9xFwa6ZbodA7fhkIdb
DPiuuDs498CFdIeF+5W+MKrBvaCvQfrNnJ+y31Udo/HjDgd3Eo9daj+kLVBziK+Mqc/iewqdeWt+
aCg80AbMpEIjJgQmsS6j8g5fdQY9BFzR/IVO0j6tvEVUl745X5bOr67KG4tjnVUNx+Sv+sZRProY
zWPCsKADS+YCWNFNKmxuOhLamju835B9YmVz1+fpweIRZeH+xeRCOeTKQsTwRH++8hZhVZPlt3gQ
/QBqvFJ+NNYX9jNJ6wW93X/0ayyiz0+DTytnB2CuJXHjFJ7213FZXQgBL8gjNuzKeCHCEs+d2ThY
i8uxIYoybl6q7GUIP+L6U8vfxPFRUaSuF1SkufQ2J99wf3H/5OuOFHIloYbWe+5UKCKwkDvpPEtQ
Ht4tQIliOspYgzO7ocU/S7B5UAefqwirnDNWV8hg3eGSsxyPzJfVgZrm6jZpR/4RBQTG/5P+KUx/
M67zw/RX4zYt9/BhDpIBROxqGJxqjzhH+8GrWI3euubR4kWB0lW8N3rvVpBUdYxhoYwa6qUPfwfl
Ux4fWfEW9QejIFKaTQtfTHzThrcEbciwF+vjFNuwzxS3Cg/K8Nabh8WgnIIZDDDihmLcSOJ3LF8I
d1atKwUFIps5fMEZ7Zs/ohhC6xpy1BLzFCZ7UfLN+gqjccyIPrrgrztjJ892SRRghJ6hLon9ES7L
GL+Z4ws5boG0gxKpQ07HVGanSyfQKZxsRS6BK1JRyHT7zPK4xjmytOW698QwvlLtEY0xhAHirl7Q
Ewmja1Dl2ZSl/qqU/oa2LAW3xjxBbKIsZ6tjHW2S5gOe5W6VfVLvebQITCjytxaHXQdPNuzZUw82
SbVXiLn0ouJGulw5ewGSviv6lOUoVPvOejR4A9972YUkQfMAd2Yq3mYamgO3Yv3Sl544vI//whc+
DLX7YCMoAgihEqBvmPY8raLxzIzD4rNoXA5Z4kJKKvEVSJ0aXNrvZOzBvHA8ERcsx0/GcYJB9C3W
jbSy/NlCxGl3keYXCQ2yh040He8mfqKhep8Tr67/ITK+00HVw7rspR2i9UuHkxBfSIIs2x9S2Glh
aV9KTAsW1+V+EtmxzgeFJxv8nBFdwebuIxwcmEFG5JaqDTxCA0dXjHq97KFoszXd4KLl4SjHB79K
7KOjpl84b9iaAs3Wg99AbemuSeW0g58EsDoQhzkVQN9AHX3D1tSOCVnqzmHzFqgvhXRCJDMbLyE+
ja4JRyklGoO493sv3ZNkF3GGUvRm5Ia22xjzoMwO9e+837Pa6uilsem9wUXTsn0q21X4lj2FT5Ie
oK7PUG2tWmGzzLNp2XIALw05TuCUIdmeMHTJcLhasy2ZLohWjIooz2iJ7fEFNCo21i5+bRTZuhiz
tFHljyDE7GBLyF+JuE8+zOyXyDjv+lf1v+T6Pj1whqk/YDnSCTFdrt+H6UiBJenUL9GnxKc4O1OX
SMNhBmM7KOJnfEgt5xRhoRN6iK74ejClHDLXnIEeqVnAZj5S9KE5JT/i6uclVlcYjYB00GXYpTGw
oRJfoyP9hq6LO5R6/4LEhbuO69kw9qDscDNpZnnc422BGdqEOu1l5JPZxh8pFocgvvi4JIQz/ucA
tLbLL/XtBF4X+oilUFHCP2Ocqa7wngYcfeyKqAQybtjdFpU/rUMvxGtPSdxo3YSzMPepSpqJ8Yqr
rjk+9ejTkFMn6S1Ye8+nmQafjY16CYqX+IN5CJodDj/jL1gXbJaW9mdD3dFQCKFIbrZR6gqrB9hR
4eLdwJtr7ulZxCU539eTw731RdsLPD/ZPatJqHKSuUOUwD1NUwGN4Xsy98HsmSr/Y8WLcRUtLjh1
81be+Qvwd/OcQ44sHFHNPm7OQGW0MhpuJZhUskVmKznZhrCfyreSUZMNjzcnz0b2wdrW+6W5cv/R
HkC/hgZJBw0uLOZPkHRuCINizRegYnYm/kFvHTpYvJgebC7c7i7yd4AmRJt8zgtSsAbmFmIM3V0E
8uAyyw/SM356V4o6SMUQfyJoIsESEC+Exxr7Tb2fT8K3qKrszE9YHaPLw0CIjfh5slb3Y32ruewi
W+wTsZMtbBp6sXBW5gvmydZurljC+B0OcniP+Vr+gbcFNDfMVxgPIH+kxHpjBJrgydLt4NtdiNwh
u5cPvb6xma7VGxxPuf6bO5evGs58DD3JC411589HB0ZOBpzMiRR9gUMO96qgOnpsezBOLkC1dRn6
EZl+tvGVkqKxTS7mZ4Bp3Bqo1tJXkoS9weytrc9G5WfGnjA8BhVcgplu8BTkzamrRQQaNj5CWd4j
ttI0P7qUzZlWF06BNHhuvXiSLX9KC8HY63tjqxwfiAGadnmxf5zQd1rBP34sAw+2aXQXjEcsB+Dl
UK2IGWIga/1FA7PwGFzoNIVqly+AcDtiz7kTDW508imBrTbIquDVATmjnwXThcPL7EdX0lxVHeSe
8D+C9raCjEcsoMcq4DSfvErcP9fa3G0BMKSYpIy1sCEJLAmLZaPyXiib5Bj/Y1+25aucMyedfJUM
Fkd7ne5M+DXAQrntSCrT7AeeqSQ3Z4eZMFqiaR1pdLEfQy6VWwdugqXeM1GzHIaUyzVQbVXZfSmB
EOBfOLNysFDrsWVgY+7wEcr6yrCFHWyR+h0ypGbTH3xnHnNKx24C74FKieo2hjHhlAqw40F95/Gh
JM8om+DR4I2hHvnGEOiJ/UUlaoD5ghhxlQR5Rwz9NvRNw2GVHvvoolTSURr9I0u3VFCINtc4XXsF
NH8sqfDZkuX3Ons1xGvEWl3AaGofoCelpjNHA5REu1xx1d7m0lMr12SXmZL14gJUQLioeWDoEEaX
aZvIVebzlX8Dm3fZt9qZO4iYFzSzDbhs5mjmvrSOGL2PSFM6yAQjSsZ+3WEPy5MvqKVVC1B4Kmyx
GhI3VUbVZfnJ+tcUVLqHb6n+Y8CRkRkydVN+ujfI/uHbAhifUmUHdqwTGt5qeGvRVwcADwidVOlD
4Mi3rIEEhBM1sDePocyQpIZvCKfIaQn69qDTLiZAfyl9q7Kby6NJ8x/xB2L12Rkf6HsK6xaXR7Qx
Yf0S0oL85PFvSvCQtCYdJIByKgLQf2JzFocjrhUxlK8zoz48aH4qh3jPBBF45h+Sv2v/lKASdUf9
b+YLQUxtYvcLoQX1LPsbduMbfKtzyIpETw12fJCR0CEwYN0luOgucXYjggNUew3/s9mYIABhmElm
yx3A3CUwHyxfCTpd6K4q4q6nW5a8NJ3TWP+y7Djo62qEi0MlZVa+zrj/5ueV1A4VC5P7ysV/J/M0
87MHvBKH24IJiboj+6WxHmPynWnNlut/sh5Ue0EnjlLxsc2t/zXBezrdDN3Y0O4DkLT1MU1hItEL
7wemvxrOxL8Yg4mIMTU6hPKOQDKuw7R/oXbIe5IvaICiQzQfJNJzWPxB70qs3XpIRzs13gjJqZr3
RnwN8n0rn3DPRHCtKzdCwKg61reZ7IoMRGHHaAyroc55kZdafuTYefcggSeRb5lJ0HxS0MvKA3DE
8dJIH0N/LjDKHGFe0vP9Sz8SuzxRcgXLFgqMorD8e+1WisdvRKu8roUVOrWdKftG6sqnmQan8Ofx
t8rPTf1vFA6j8k/LLxCHinnXhLTYXO3ZqRgulvyhLXultyNk3Pic5Pcm26lEAqY7LFGLxWl/KhyM
iaZmVbVRxn/GfkHAf+654Amkgf5l+L2GpTYl51UybeXPglmLOgLhgbItd81TomniksKPfbQtzeX/
I1w44iBZ/2SE/LiAnPmthmkHyx0DSavBAqfx0srv8u+g8WoMPBbPmj25xqvbnkYKo28ruR3VL2Z3
lYAKDx2QK628fICwHF4qXKJlJ1h9yzad6bBBAy9n8y7JbmuQ54vbzy5ZUT748Nt+dMv8BMgtwMvG
h9W1km89wF7YM4adrPgJ1HvQtdSx8FqnQUBq6MDfaz5qYttKDGwdvbINhnlvCdcFC0xZPKguXZt7
sebXP5oJcnmy4A0HLarCh1H+bvkUC0QE4AgzV14A6lmwkEzdDFaBAPUXojnel/uoetaSHYzJOR59
AXdldOhMDFh+j27X29Y7M1oBnYQnE1bRQKKvFWN9KfXDWSDE4tvo2erDKy8FAlrqs+o2uhtXTH/o
aQIqcxK6Wn/U0W2g6RbqZ5pdQi4MmCzFKq1XzgmQ2FFWDwOkg5xQsRq3UBeD/rT7W9TvFlAPD62f
FhBPTzDrYiNQoJdKethPIDFS/84aswXjHg6l/F3MtyR9lhTA9ilxrmLA+TLEZo+lTAOJBfVQiuFE
Nu4K/IGGe9rimOQgMdNSX5ShEJwWvmWz2cciMeq97msCM6gjVYcCnABDng+jdnuWJ/qMXZvgBy2O
V87c3UOLxJXzEn/r03ean9oBw06vwksYqbKsnnLhIDZ3RTws/Y5dGax3ViKRN6Vfi/UrmZ+1cBS9
IIGc6vbdqUemC5EMNI6In4XTOtAh31b91JR9yDlEopXGlbOhBbMmWYURskKreZObr3L5ILMPIYN+
yvpTtUYuq1ex2PekMnfyax4RZvycCL7u/iJiuViTsV0TDDJ/WJt8TMFLMu2j4mXE3FNG2HKLWVUh
gJk864c7gqMIvHs3uAfH04zbM1PPpUpt/kBm3+so5TFLz5nK4LIPi50S+IvoGqsaYe7PRnIQ00eI
Zln1C9jv1Z6fF6r+LOIwAVdiP1Ez0VAQTIY6ARxf8HmM4sarIi4cL7KwmtrGmEmMzgwHiW54W32Q
0rQAigTDfsxp5dB/tZbCgJBtFwICS1hbA33U/Cjaqww/SEluAzygJrtNX2tSWhCyW1Qv0nIsRZz/
dciK0W/NvA+EPWDjtl+0Xxnoo4Wa0e3lFrb4+1C9j4xppQhtJ8ZtiH1cwkInwY9FUB9zdJAbvPWg
o4YH+uPlNZfRdEafqnQW0KmYvpW9Iqfnbw+Qy3AvlfjHmbI1FxfaVQMrObF+WO1Lt7OMvzlYyT1f
nOitnrsGJxrPjp7o2s4TkOpr0pvohzupY5Bcx9z20eBPT0+sPKzwUaV3k9Ldj0eujTi0I9FfQgJP
yOoGeRAgSiWXOnjPwvv8muX7ES2fsLzNLe8LFAfAbzdql2G6RSnGeP3nrLrmAjzmFOEOOxJ8yYCo
lZCM2QMrzHS6DtFvTH6gh4DWpFT9y1W/0s6t/NkoZwUiUHyeiE1OqBM+D2OCHSAagqp4KVnOwGcp
zds8/B50+K3tfZEOs7qL4p8gexPYZftWSrX2dDYCxkfIv1dG72L9WrAfI2AHBMZtsB4f/RIt9PJd
5ftmxWZHzDOuGWGCtacBHqjrY1/iRC9uJ6g1ECUBuvHl8UUVCNXGfSnEBLw4CoqNkzrpRIPktqqH
t7zY/yoWeUibWziAn+IXQRigY6yq8OhvHt2oeVYVRIsQzic010iF28yVPrICZpe8UuchMzU0F6hV
i5e52GHuwqozfQq8DoY01kQU/5inuiGRnPXrZTon4SlHtKc3kJR6r0p+m+IbX+eaWGhCuyELfy50
YhX+V6+i8o8LWe3ujeJNyc8wPhp4Y9azq47FRytd5fX6xEddNIZqH+k0KqvBUX2elL0xHCui1Ypb
Mr5ry1spfSbDfajfgvYcKjuW0kLkJ+JD0e55jniCmyZK2Tk+RIxBqkuLhnFXdp6JNJkmPrZ5grv4
jGtEfAadxhvTrIHDviKo0mH3OnePZvjK0j/LrH5NLrMSXScmm3/qHHiB2m0n4AuJSYmsEaitMJ/g
0hC5Po93cjrZADKgE7dhKXym9LcF5p0dUED4T6HPnOQ3oUT4EJVbsWJiXT27MsnW23NLblbGktaI
cItkRecykeBjnEZoNG/qmnzpsM4buI7SZ5scLGt1aDA1NBJum6EL2HfVo0doPEl/WvbZwk5oIUPg
NhYqNNWIB/unUVuOyhZhwGNgoDgFzDTSaLLVB4IE7z8K6S5v9i0mDt25nu3YdBUQIOux/oxlzo4l
dgPlV2HCTanpJKyrrh+A7BMW1UC45akffkt2xp6lc58/p/GuF3zCRJJVhL/hdR+r0Fw80SLo6hgX
pzC99cIRv8BxcRiZuMrK6joDEwjplxZASzKOQvzdBwES1mITGUzvmxD329EPqOatrH2lpIWr+Vs3
zDAdaNoEWMQmEx1SslSKYEHBoKWLmiGqk+kSXwmoqwD1dB3K1kj5qSBdz2T7wHOIQqxMoxt3WT7B
jECDLUbHTnnTVZZbuLiKCNVydos5wDkTW8MMzKcST4g0wOR6+TMnnKJCiaSexrWQjTtVc+aR+sha
rSXATKExQlrAlTYnI3MEzBKjuPflewXtxgI5CXRAgfheRh+E95A9eSVbTMkOBc4VTEPMhgwYSvan
Bt/ZSspo/1Q8uyp23vnPrPyJ6o86p1tBw9+eo2cigW7uktRtBiaWfr2DIqYrFgEDozVkDEvHk0Nc
R5a3CXXzTGsoWNVW41f3OfFosOuhCsgMSla0ei+9NhUKS1ACufNT7XNirs3Vr/E+suItlk+t4d9T
OBiQL2tBhZQPXC1NWO4U26rCygnSe81OquN3yfpvgs6w+VNWfRidFtRbDUH5xMyWfNXLlygB+XGl
aNkzIM1deiEWkUGgVV2Nvm2P4d421lQvRSI0w4BcWIxncGJxN1HWGfSSInOXYGd5AspmDDQrvzdP
0C8geQP0AFTHLj4mZJ4nxVPOSBLEoxpNWuIvv1nzkuJQ69L3JYeU/gAmi/hOq74rScG6Zoorsoao
hCc3gU3+SIMFcXWKL1nkx9CdrTVDU4OMuyyeDPUP6RmrrYr4hIIV3HOZ5j0tfb2XK0f5gcpReY03
UdZV0425tgzk6f1yHNC9sRBP8Sm6Qf1Xlk25m5DY28GXKjv9EGGfBYbcr6viaM8GNoS9mNpIEukd
K1C54RzxhZubJsJ/ECRxPClwWjrttQyJgdU21QId7jXH5TfuD1YFiQ+pPwJnI01ZFTCK5UxvKqlh
o52oij/r+CJ0Oiyojz8I2cwVODRgS4q/IM+NK+T2RFg8pqnWjUtN1i5KodpzpuynFKsbMd5oOYK6
eN/1KBwoYQ1CSA2MGXV1cxTxeodPqLtBQpLPRef1Csa1wyDGbQn0Al+nSBUNfE+olpIFv41xOV9l
3H/4LjcmnDrEc0Lk5T2KMeknheNjfCoODkONzKSdrk5kHPaQKJ6IVQBABnYh4/t0Nl4wlnSO0HPw
I8DVyq7ifQBP0VyCnUhfJvoJgWo+J2nLXKgJxsEMY5omxn2V5N5/mOJ11Nlm2oXCYxyuAq9F1T5p
8GOZRV/ijdlDfJ3o4qsXhYOBVelSfgYvg3xAN1SyTNwR0rzZk+wVLq8VCWrvo8VKRoHEwI5JY3Lk
ojYdLlhIYWZ4CqQ9JCP2sphTsOJPbsUH3gseqIN+IlPGi07xfX5oT+mJp83O8kR34r8VRnlbEnek
uOrCaUCRR2bdagOLFnuL1CR8x4pBbtf7KoQN0fklal4WKPwz+B2ETRhHDAlQ9bAL2YgPFREZ8qkf
ECzolfNdfxPQH/Jq+dr6xBUDV5vsofQavB8RP+4m7UHS6kJvDGmHboCmTKCnzQ38N3/UYkcLr2Rf
Gj74A1E3L0rpmrA/B7LdeJZg/odko59UdhLDTkHwjsEEpHpYgMIzg0AiWU8Te5w2ujA04oqW7DPj
a+n22BrmT7icWv0mIpMByUnxbqLqpcNf3EM3UDQvWpNT+iuGoyu5fcTHaLUu2hHXVs62eDZlulZ0
WRVdmaftUPoPLD0xBGaBI1bY3yDX6GTRMSAsGBLqdArQpU72+C1NFHaTImXF39GvYTgBDzcXSsbt
ryCGLiJSuv5xLuPvUiGoYMMAgxSHtlLlYtCuTB3KWiisd4YjVCMKMYhIG1a6wlajpfibSMYo3YMV
2/rIu/SgtumgWh2pi9DG8F3hBowg8BcyTLi/CuoOpPCFK7GFJBm/5+mlZCEZ8W1v/vD58vj0+XZi
dzz0rBakcEeUZpc8i9+Wk9zbNbHLJQ5TUH9axp4eZpYR/YWcTu5Cxn3NsxoQDfmgC6bbcNNOgHSF
1LOjq7Hn4c7cNaeZ3j2Ghie0s43LC0wDniV8Mu1iD4TR89yLMAsT7ogAJwlZwyhrYUuyeEp65aPS
Ju+JKsQ4jl9qzu6SX7C8f+4VRP3M+s+U50zRXbDFrRojf2b8sDPxa8RYK/ibZhvvU6avEB2qxzqx
gSBE9R5RuG6laVdMK05jKlu5sTveP7rswMGbRMCNgZqG+ohdleq0IasrPD/tiIeocSPBqRb8OrYt
uByifJUXkqFsg7cVu4ycFY+EylrAHhAcwRLE6pLykxK8hPUqix9a7/VbN0tb/+rfAEDBV5PcK2N8
ibEVdVC6gEkAn1tMASREvWPBw6oPT3ixf0w9G1r2aRRx7AduRDhR3/Hv7eBsh4524+EJc4Y3FruX
MXppE5O0urUBhci2SsuaTy3dZQSMmDDuvnWfC1iieriJ4E8Ksgaq7/QG4b0RfkLto1Yu3XsQXlqS
hQqyzb+z5J/0bZQPAGCjOTBS5J2tuPWZpZYkYwtL9hy8N5jVK/MELRNm38iIUC3Kfz1GHWhiaSRW
iV5Dm/wlsddCK8+aEipn5IJlRerGIAaMsCppe+tLiit6CrcpXeYouji1tK3Yy5CR5xv+NoRxjTxG
0zVZoATbFiIrc9gL2F9vugPgluni4B2SUEz4HnqiBRcz1gDblbE9wenfhN+8mlUHCIkGKwQAdFhr
PMIArOH6ecjaPq+cUvUwsSaksWRj5zJGFBGX95buEVMAfkrnrQyuxIVZU4OwE0i0NYgHI0k4A/Xd
wu2iYCqopVmGDR5jsLD/LJZNr265lfkHjpKJQBukHHCFMRWePnWL+D5QAGQ49CW4mMO3w+aSh+SV
Vo2/C6E0QuoTbzr+Ojpw5uCd9Mk7k1/LO0Uw/8HTGxUiAnZ4aEhWERUV0KZshcg1DBFX1wYO7CZ/
j/AVjO38HTda7Zc5j37MeuqvGdozWpM/+b9fEbUINbEx3GqaO6p8Q9QmNL2b6lP6AxvtCDCTbSva
tsS+7fE8DDA8y7c8PAbLRdTBOJ/C2UFlHDp0eB1KYM2lcFs8kC1pMPbMSEyTGdoKUXlUPf6Dw9uO
VOCjys3/gKn3M3f2CHUaQ8fv/Iea1P/wMnAL4rfwNhe0zMi8cyef3VbZ4rNE/9l8VoLTs35EV3uU
tLcOewXEU1DEDRsbac0gSMsZr9K5yXnWIIvZ9ApcCD0oCuyaR/wuI+SBVp4fYvzzkcaxsYlcuNjm
sK1RtMJPm1ZPp/lnQGuHLSfLzHWktpc/5gOBkWLEHoK1vCcjfYtYdnlMAR1m3JE3LvDWNoDANQGD
8rYUtlyTdJ4BmkOszmlvpk0JlxjRLjse9oK4luA8KbsaSmkJPjYAm80xJ6aOcsT8rUC+Uj1gEOyd
S3Zr9+ofhxTrVvMA2BqSf9DEwQY3Xnh1BL1gFSrDlvAD05sWH4vFuLErA0dAF01aSLnPMQLa6oCu
wEGrmmgL8k4nVB7p+A3MUFgp8zPQp2IGg3EeIwB+psqe057+cLFwlrAG5kYEuSy2oy+fS8dgM18B
1G+nLXVRfwVqSXhbvFF0c6NTwsA4ca6rwgY0CTF6im3M3bm0gRNJ76SfXkwkteB7pwAhT87q050K
26L28MPxKl1cNT2Szs5RTemSsOxkeUqCJOrkM6DtERQaTyLbVFljwODemOIxBspQUj6AZ9ja/Cot
PczNHVRGA4f8idnU+8Yhx8CXrZsEI8GO+pU6K2MjfeaqoFmBFG8GKKDtCu5r6kyJl0vMQ9vIITDF
gvbPPQHVxOXbBG3o26sq3rgXxeQ1U56rjCvkMKDZOc4xjTIWd0Jz0jBjQfSFz0LDHmC1JwytdROM
YRGMRZR/hCiSQLYHGLHuJsJoytFACQARq74NInFshJpsHtn82zqLfDoDOMXMm78W4KwEAepZzFwX
d6HhbTJMvhWfPOVw3THtsbZQBhg2tGi7kE6hwl2zC4uuayvjYyXbBUtTaxOxaMePQnmmlseJZ47D
7Js5CznX4g9/ANGDBSjEfpUjspk+I3+ObCFwZij4SKMgxnK9EQmAJBohKHiNcgyFPep/fPB2fJfE
xbq0nVqH7Sglr57cSH0rymtU3dOBNcBD+RgNxE0OcuDhkCS4NgFpvyISzZTIA98W2w82bkP7+h/7
jJAueAJQ/9XhReza3Rz8fqkUPNzI2eVyGuAB7aEWjyjw2YJXNkggevLv1bmBNwtypIA3QMXYwvEM
VqNAtOc2PL41WAQ72xHi16nIjyaL8A28E3yGIB5TZ1eqgJPQLXygu4//Lc0Jy4jO3ChobDbxbzMd
sy/UzRC6o7uAyTLdg+RwzmBI47Sw8qXr2YPyDm2cCEf+GjZACP3ZIDDoI5+AhKXuklf5O5M+O/BE
XKh647wGc/AmQvQcJVOW02UnjfrZu/9Xk+aSS7IyIV94ZCE14RFs//GbGrCoF2ndAmQ2mDxOxONw
1BeHLCoMICEdr+YyrOxqKtBGevS0UExcGNxwsazmWBHiGzwFCGQgoY+iFG0HtKzclxyp3kVEnJAU
SW4Jnwm2ISxYOebTjsUqQaMRD9e6YIWpME/2/IGvG78G3SoAx1bcwYGlPLO5sG7RHXJTmNhivauE
q9F+9mRVXjSS3tujAW+5QyMo4aKg/ZikQ5EWLEEKtgzFq+DNCvKNESeChKH9ZRUcJa9FgCGlnlw8
tOzXbPEkxNsRgc7gt5NrWQfWLhQr6kyNA0u36wUGhgh+eM6ThI2sHP/TlxqzXIm/8J8PFZVIUd+G
7iVvdh1a69pPEaJgJReyRaAXH3yN8ANB3QuVp0o/iXBUw8++8RXZ3FT9Z/0/ks5juVE1iMJPRBU5
bBVAOQfLG8qWbXLOPP39mFs1m/GMLVlA/92nT7g1JR53QEewvmcphdTj3hvoj0fvr+t/G42MruMg
L8sK0SD7Pu0DVI8gyhXO7eHaAgW2dVJmCeNSra80qheuf+m7oyYcBrz+4CebNCKyw+GWyY8RB0SF
6ruBN49DS9xtvWwRfGn6JRSfMGF8dLr1Ltc+Uj44aVHA6sRD7aZZXwUBelihRGsJEkt/brkdK8xd
Rse0RXVXlHuzLlA40Z70X3mLeTfObxwA5lJ8FeegQ4OtPlXIRu0+z60tWiA124chwYFHTV+MF/Yh
ckp57pDzQPhAjIR5XUESZ0voCQPl1iSPLnGLbZpxyFAS/ZFvU/GroIrQTRT72jsXJQ/DW2oNWjTA
rgdtshh9mkxFOtuyVDWRo/6IxMEQaFLxNxyTQAWSSU957fByC1u2+j469+LLivcD8YrpxiDHm4KU
F29ZPOU6vjLyWfPp4cRthFjLv1fguEuofUm0wxKhWYxkScATD8Wlipc7lnB47Aubks4Pg34wuC47
CqrNCaoTbZC066RAULDUJuMYFvfgdUr2bDC6gHw9zzCwQI7eGUcDnirNjd/nrMK2Q+7bVXgvpgie
glUvhzZSKG/LEesyRrMIlZSNouw55acFTZLuuPBp4riFCxR6kQn2HdjKgB5DVqGEgYU27ab9N/Qw
MIfksr8GtnBLAY+vclx56CZ4nW4nYioULlHoRumRa1XYuXAZpeOqVwP8ZQtsSQ6N/4wEiTyuqxlu
A7hlLquWS1peFBhVTwPBJO4COZtqbwkaqVsAhlPQIGSJl5sdwa7wLWHCdb+N5FnKdG1cV3+rDshO
uWEv7XInv+sR53Ku16yHPMdRiDX+McY7qDgFrYO9Rg239p9tOcMVtmSmU7IrK/XtS4o39XA37Xyv
M+ebrHl24rhbjai8AtgPiGfKFjjO/9B7uHk5HkMZ8OxKhjnZmAQAukCqn77ipJ40z07Qmn0oiwwl
0Iw4Uq2/use7JJmlOA9K3Vo3iPrmTUPo4urWZ739oNVxZ/llqFbqiI+T8tdoP8JwLII7FS1x0gWe
XfgAI5hdmEgMJwMMOrSSjr69V4hb+uo77u5usR9sbof0K8Hnjs5thOHO3cE7zJxuXbUbL5wFzFki
/U6Dn013GYGetYQciVtCfzlwSEsSvPlmrUZzF32GDObVaosSwi8Zhj3zCITLvmO9gZZIo2dxcVT6
EPG/D1mPJmB2OPlsXdxdmW8HdxZhVxby0tnaj5y/YctqNJrW2xr2JLMQADTgbxAU/GGT/sZ8swnr
o+wpOcUdloHFIOgdo2E3oAiIVSZ9HAa404j3g+2rdE753tLWwLnB6MDKsBCwvxX8KZ3+x8S+DAES
G/69PG0N8MYA8iknEoNZb1UNbia9M4V19OlBFsgTXRif7NRYwe+sp+XOGxKQ+5N2zX9aBqllvSmX
DoQoUpWnCE0SUoKzfNcf6gMSaWQbK58Qxu0vDFrNhi64WVnysyz2ZXYDpyt/MGcp8DYA7Kn31DmO
3JOGuZkzjovupG3SC7cs22Y+jJl5oH4nV3flf6dsRWf1ylOuUkG4Nals8OPIj/qYDKOcfCewwT5G
7lbeGyw2ZgJ90x1l9TG2J5eLGlEibhlA5thIiZPNAQbMG5gKWzaKWocRxb7Q9r3QzwbIaUNPTuaD
4AMQE+4DJm8zPrtLNElCvm2Tk4uBBfEHwi5B9L3hcOM+VG8sbhV9CzJWlZQU/8CcUYlPTcYgmfIg
LgU+8XzHIh1UhOeT4TvdE7rk/4hPBKhaN+Ehgg8JrD4m6tqqjyF31vCu4KRM0Xe07nCgvgL3BpPF
//QMRgN1VqngwF3rNCtVthyg20icLarckds7dq+ypHAL/5hIfWPybmb6q6kI5DYd2cUpOrkzcnbg
kotgiejNx+0hBNyeXnjyehBgo1r2MHcVB4SkrT3HFTIIYMAqT/TxWoVqcw51Mb/CeW/Uk+peDP/W
CU6oMi+rMytfUA6JHBaOkMyBILyFSZPAXI8d2KEC3Zkhs7kTToDGvvvD8klzP4M/P7ZHRGV4alIy
CQuIF7bU8gAvE/8Y1b/4oXSYNm6v9QA3FIC/gxgLt+WBZeTeW6yqpwib2/wIPrJFfa8benfMmqL4
o8mxgIVIvI6tozWd+ov0XSxVfOoQ7x8Vm1er86uvrGN+5RuB3rzNeO55++avfzOh4Gi+vyHNgqqN
kN+66IiQrJ4ZHG/Gij2vfuuRkdxhTxK7vpiZJ1df0h1WwgX3siUCDRitAhLUJweo4TsW/QEPY8ZK
nmA/TvANPrUvX112T+3lTqiOmKBT2tUSe/vZmeoj4ndk9g43ybe8tGZ2PFm4FgcPMQlWbsG3H02d
+W+YrnQIBugKYO3JL3fxWz51DIdsA/odVlQzRDF1eIFLHvIeBNiB7+iAIhHVR7+iU1VoSSPzsDCX
1XeAIuHcXhiDgBfACsffjnB6HihUmvVshUc/m+8ltk5hN3mbgdLR0DB8pDaZxyzOoL270aZZ8kGK
n2Hv9MEj7M6dhb+yOfM/8R0IZ3C2uhuzsHVrQ3AU1NjgVAK+W5+Y+NHSkdQ40z51nXn5I7D+OoO7
nDIwC/cmcgp7FFn6mIhfaY9D6i2ixNW8Rr72hNJWq1fOex/kCr8uCU0/t4qurq/CCwJEBheRWwT/
rMh1QIUtYOJunr6pH3hrY8kaUCDUQ0MJhzXVLhHdldRyeFVUDtzlpDXQuHFxq6NQbLuXzFsCVXtT
RDuLYG1nASQI8RojLTB5QMrlKb464pGjsqNw63PoucKya2Z3Jkvzas2PPdopSFPCbkQgH+1ldaGI
M+XZinasPXzwb9aPb6jjHdx5u1M2IM9rch+sIw8C+79mdkttKLBr8arI2DYcBMuGHR4tUXDUeD6Y
Z8IYUGX6+lIEOIAjlBE9OY8BhDzvx2cMRg8oRTvriL+MZtxH+kIcHnvbKFE68JpbAeTYifcxt1zK
VmI1YF28bL5VGvKsPfm41bLV6FGS4OYj5htd+pakj/gcCAuTjaAWH0KVvKMfBcOD+Qap+a/alPzK
n2bEp3IZaVaBaPaA5kCRNMytnd650czpy5FtwtSVZmEWOmyFgQcRu7z8rUZgDFg/RRfWLvfmSkOW
gAr2pxzI3SZ/aV36a6M8jMIB65AYCsuSEfwKwsAQHv2o3ZxDRQaOXjZ4zTAU3/GveDc31bj0Jlv3
Oe9C6iFo2vqFJkx4ASEJQFDiBVyzuZmzZf7w0xVoHSsYN7Ux65qAKgw5Y9RGT5wAAm5Gy7uXwtrN
kPPds3QtTQBI7NBndC4sfXtgVxji0LYZmZq8nxyCvn6P/TlIYC861QdxffI3ZCwyiqEzUONhtwxn
SX+KOLqbW6XgLSxIekXLfGUJqTxe5nAFtTLO6ezuVatoFxBPNZdfpjIzX9wiPbIZDi6RvEbI4ZwM
KzKJ0WqQByMu9+YJmgUZRoM9zpktxqOIEBhYZhGt+Zlzfc3SmgljuuuWEGJHcadVZ2WXQ8BnJOco
m0D6OWtrMlsv8Pva4qRZ5gzbI4gl8dtDcxEdc8Sm3Af4Ft+b0gmHjbCgU4KrNDHUeErpqa8W2k1K
I3BYvAcL/3e4Jf1Og5TP8+fof9LCbi6hdOHeV/8GmhFYFKjYB4QotJpz7okeHR0NJt2E6mBWGzsR
aaLTZD+oV5XkEve3004iqqxrLP3A3xEmvIG4qky2pW9M+qBpS9oX8nck7ElzTJRr0ewD86tyV8Cl
xWKHThnamfozuJtiPOz0D5aEkDYLDZ7FBLgxe/QPAYmRk9zqI3SnLtn871CPi858ygYY55gztWt+
Gpw4D73FTjszOiAdMhYZKFV6OCBGXMgS5nTrOHmOiH2xYxZIl0bdAEPtLOPHZufS0WtYh4BWY2eO
/VuMje0CvKijsZ4KHFfdKTdfnfikxVe1flarZ48TucSo0R/YqsTrTMe0W1926H6/BnihA447/nmw
3pn5I0ZfYqbC8udfqF3ku2hrA0RU8f8sEiuGhMqCA0F8tmheh+8h+ZChJeL6Pnlp5Zs2OlDzKxBv
j7MkAz67srwYWEVKhPL2G6W9Featzb4a7VioqxYYAZ/RT6F7Ad8yK0DzyO8NTQ88gyY+s/SMlDu4
IQzBudWjcZUxUpt4TBl+hP0LI68juBr6YQjTPcsWJAAcnQgjgodC+sMWMd1ret/s8VkWRiQz3DR/
pYbH+DNgN6hi/ADDvt76ezREBb5itMrCn8kXk37ZfWlvJJEOLypPQQvz2PuzFt13jmZsnkmseYD+
0Ju16+BYuw+t2xvFbANUTEkn4cxec4e1UAWMDTZp3v5dLqO3vA01plEW6O5L3OoVbhGLdKIjN2iG
JoCW0xCipyh9FVuBVEnOWrKhKLts/6A7/zMiUeHC97S50SEn5+hDaV+V+7Jugg4WSqzAfNxhz0BA
BJ0kYBWzNm0NYXB06coK9WFISBtuNEr/m7anMHwZW1IV3L2iHgIU8QOqQMZuGj5aro6FHgFZJtgV
vL9h1VVX2lqFuFTY1dZcXABJCyYcwUXtYE85OVSm+9jccUggA4iOc3lbfuqtY6FMH3aBHS7lVXWV
lghYT+qLItIMG450YR447MHY0i4RewkduWfQ7eagp+9JljdMwSRY5E3ccfAwcPkHNgTRAeYE76bT
vjJxF7fLIcSvEvQ0/ZJx/dp1KG7ibf5ZTtQumzCyp9Kzo59+gan7HxdNfCvDX6PDu40s263ov0zx
nXtc1veAp5rESH5yy2vd3waB9FjGt9vYUEXPin9NP4VX/NuEFM1ibl6SbFOJ6IZxf0bKt/Gnp+av
+47gjd+vNZ70wu/Ivhf8Suk44Id53L8C7vLy16d73FsndA3WonlqGcAvlPU7d4deA98qd5wN2EQD
innpvep3yXdVTpaajOx99JsY2C/oM9V3tGRj0EoKstMzsf3Go0nrYsA6PliJMR/EN8sW37+2e/E7
/myFB3p+hk/t2JQjlqOOCfGipAID27MKBfAHnkT4zovOlPKzEi+C9VC7H5eqNPljztFgC2vwjeiC
bkb5l9wdysvi3tAKT07FsHACY0OrFqToVv7ydq+0K53d7WbSCQB9nGtxXjQrsA9zZjhfHbT0eXmu
ZfThi15cSo7AebqPsEojPoOkcYOP7dixMBo2LDmrhriyJV0tyH76buuFFR6yK1gWIFw4Z6Q1ji4R
qA+GJ4v95tL7whHhd4NAy4E596PgVeBENrwk8ixJxgTRbpH/QC/HCtmpoEizrGXhqi1R32qzyrox
t6kC6WKzP2utsAClHz9oZPB12o9v4DmzAfZshM+u3rODMyeY5Nh0W6lbmDMUaN657e/lAfKe7HQy
OSvpZwjZSZcQExUYOA4sLMAf6rXsHXrW8VV9HtUzSqKM1Xzyrs3QAdbK8KWO67f5DhBRQ0yRmEJn
bLx/fGYNGFIu2Ieeb8RtKjxA2CoDphrGckeGW8Yn9jLDjJodLCLz7KvPkrVvoX7SWxOqfm82xHWP
MBrToxn/YUOLYx9Czu/cAEVDf4m/0aV1V4lvh82tWrZcppmWQuxRLFYEP+QYuyum0BTjokj9JHZ5
liEOYBP4qRyHTSE52CYQnEvgNZnsGNHXaCBwCoDfRlQUspH4GbZzTzqqj2OAqOOJfQDyS1HnksGC
SSHT/IZO9ISKBraw5vvZQbAE9Aly5UyY/FA8E7tEl7Cd8CJmW1pn4qyQeTGKkZ7db1eGI/uwnObd
umx34i4CElLFa2BuJnUMj/hK1/Yu/269FLwIvVc17GCnkA0rBW+os8MqZked2NovlCOWHN5WVR6V
ysIfIxdHZw2ArwKC296R/BP62XILQhgB2uB41fv4aPn3ms53Vc6W1p8EQJ7sAu17QJAb3DAzX6Xh
lgGfhgQk8tRbu354UWAD4R6c6LJaoJDsjbgDKxLV7oZDTLSVsSrTP+kvTnFjr9aB8RMGZxWrb9KA
PqvnGGwNAZECljMfZbZU8ULcwIvIhadorEiigTqA2dwy/vb4g5byPWC5LdwHlwCePbRmD4/B5jsx
3ixz1RAtJa30Hx75S0jtWGuI35K2V6OD+0rlL4NhyifmZd2haSFDyDrihpuuamOWr5LhgyQ1hNyf
xcJR0QX0FrTrzXiRsQknAhFnRNwDH/nDzI6s00kzwDdtXLFDAEw46cFhLIiNIfsjrq7ouS1rZbDQ
NuqbCOqDCRBC6vKujb+JxiCqX9GS4VKh0/biZdFsDJ4psuC6KaYu1h14yoi6ZER8nfsnDBfT2OEj
5Z0hbBZ72FM0hianolOyJvDnj9BdRRN3pjp1f2RF4YTBwvNIhrzQ/giPELCmOnoOO+LRt3uPzkg8
KxBKSh2LGuOljC/lXLGrObKZnA/PEBsrbwNHifLTeF9t/qfILxy2uHHdWXPq8bECyIt/GmSYnCT6
A25lzMISpVGxK5WtyYCkP6fd3bXSiEwASoKTam6DGFdbd+fSQDQVWX57mkBV3RkUQMwnAXP7niDC
L9NOGpTjH2kOoRbhKhTqP+MPKJfQUm1dX6hN0Iqt9t5jGQZdgQGKL0Fc7D+FknF014iH+ADo3aNb
hzxE2osN5AzrvZ/5ypY8b/U7/U2g31i2FzhovgKybjAmUpyJr4sEl/+HsiaGIJcuRmkFTi3oV6h4
AQyAxA5onIZiXwxbM7p3w5VTYgouJpiyXwb1lq06yFkr89c5bNL4IBp7gctm/gQerGtM7jrpUPdr
XgU2szxCv4dPc0xwNhauw6LPTyMMdav4geBu0Z5Ed73CgJe9JrYu2U818tQdZIMameWYNh8y9SJn
n0EAbM8cTMitvInKlV/aFhdZ5bCP/0JShNKDn7BffgbDYQi+naZz6myhSd+t5pQ9dAz9M0G9hLNB
7dsNFgpssIQtuxaE3GAxo4TpwA8oLFoEXCMnA6XJ8RmtXW3smbhcExfsaMnMlQtfLRhMCcRAcbQj
wHqLjQXUy1mwKgDs66UHZYQTrXihvpfH89DvSZfAJ73/SOSVxYWh90vUM4tS0trIfclQ9aZnufoR
GocUBmA323wh4ACuzj6rYisv2eaOJowZJlVCpFhysYynbBL/Vt6wZMZ89PDRyZuKaOdUeSiQa+Tm
K8KvaalNnn99yTAy67zZI6THC98BbJbJAp/GdSTgqrwbJw6kzp/FGMrNs24pCuCYrDhnl4I+gtkM
hj7omT4HdkWn8kS3wfRUk0MDpouNLouZGbLouRzbIcGt5VlE24+eOn+RltYqL3j+LKAqtDOdrbqk
GTvMSknn8Kg1J4/wPHb7zbhVKhLYIuS55Z6OrqpWxM/NztH3D3ULzqB06kqm3T9O/9TRwCVmgo8v
FKysnYEMbxOlX9MWV2cRgpX+EjLNGGwG9VgMoPq4jy7h9UIcwg6ELTOln3GRwQBjhehXeXQ8ZVgB
ZMBFKC1WbbxAvbY1jb0kreJ81zQbPjN0pFZ79j8hOGmb+JJ1tlc4yRGSk5o7Yr8b22sK2MQGJjnF
AdHSGyNY+MrvaANL40BquHD1Fw1hG7QECDkyXnNF9A4xMYnsBMrGw1zqr5uWKfHCiDZ96gjaFoKK
NoKNYy0g15c2vDTCSYR9JLLUaJPPeHxaNmnPyIwFp4GvIu+4DwRe2N2PwlcMYawL9qYB2QMbZXQz
r5B1j+Q0uFbJm15bisotov26956j4FBE2Lg7fqbwm+FUYABSY+q0UCJbe6viylU2U0otnAqdiLDJ
7omYnoI1+i5ygN1GgNTxiZtJoh+whSpFd1Z6pD2Uh0D+GKur4t4iZI0whIwdjVfX4JuH45yjB47p
HzI2D/SUHIZkiI7we1axNfGzKrIEuNzY8q1YT/a5EwmQwJYd+1va8RZ7qOl2HN6ChQ5y1imIJ+Y9
rtUdfJV5vyXo6Xdaisq/ZrYX2s/qXcBStK6VsWo3Bp7f0p98M/1tknK2C0qCdewqUFlRPaE3iuu3
txd+k/VQrZtdVe7H9juE9vkhDMvA+la1i+pu4uZe/pGOBPZjrem5ZEomaeqz+Cs4wdtVztmOr+bl
gy6xQeGIe8i5o1nWF/XM4VMHU16pxdrstnFzYRG6Y4fWZw+VrRC2GvVOYuqBKaTNjGSLzoWGm74O
kfucY/xRSRdJceqzRxhFySUz31J+KiUHcFAXbR3PNb4JhBK2SRnsXcyfJhcXbi8O8CvWxvDB9J59
lfISDVj1brOsqnPvnUtBnChPSFYakqOMbQ9YHGBf0I9zgkSyaFfrH21+gtdLqhc8ToR0Zo6kiHW3
5fQ1t7cBisKAjuNzTWrorNqRjIalgz/XSB/qIA2hbwuJNMFzBgcM2tR7mP3p7ibFpcXuPlrlrB9F
sP52ETXzWlrrNp2ZJm1Uy0nHIye2732YOJIYMPY3jbV3vS/a/ezWt/cu33f0Zckfc+AgUDBPItGt
0j3f+uydBduDu9DkN/EtDHMrWlXyTtu4UNqTz8r6LppJVAvFGkuEfhZUKxr9sP7KsJOpLoG6w7e3
FtfhZUoFIplefKbpVdNtAZKueGwi7Otepnfgr4yvHeb2c96E0F9Yd7nWHgufnLP51AS7hj0s0mN0
EJV7hOoUj+vAc4zUqb9MMmGxVKTfhQxeXkMWJtzKyUGImAYnlIvLSMiKgFGTjh3vPlVtRrhlDAX+
ruBraB4GG7cqsppmylIRHfrUWnEqZnnG4oqO8ZL5duwt4305745j5mDtz5qF5Mk5hLqKxoTVYho+
LZTBAtYoC7PZV7iV8mlMlDf0aRDmJyor1BjZafKzhNHMCn4/9AgoHekqJmERfopNKws3NWY1nzkJ
QXg9KBYFfrr2RnXAqbzVZpthAdwgPwM69B+4GUhfS/hejKFmyDyxytZx/xVy+/njp0YEYP/slbOL
lXsTEY500WgIwL3Wbb0b3pP1Q7SGOpqy74Ho04jH4my+Cm1ASb3NWfD2cN1weYDUeBCq76betPBP
y6Wc3wb1InSYTmGzV+xNPVmwrTdQ3MMd87wvteVWHDwM5BpHBkyU+hEe6nzHEx3czMHOqnWl/OG8
JDC0F1BW0XxhTNWIp5j1XoGrSgIhKcDlr4sZ3c1vL8Ow/dY0TgibvhexZD0VU5FmET2FK4IOiViU
XcgL5DTLIa54X0r+aB8J9wi4XnkbtEsR7Tr4YbmLbPEGXUwhsoJuhyfH+o6LQ1Z/VPJCZ2YoGqLp
+jv3q2mAn9N82+Oj1xHEEAm2sfLfiq5B+YvhnXTQID3Gspo2wMq2OUeN9BURHPcBZc4w5+FB+QMd
hcsKLMAfZIlMFuLbn0i/Ez/G7bfuWzi7FntJOBLCxPaZmL94X9DPgy9MoW6T1JfHjiVU+lAhAfH2
APusWf/AhT05GdF6WiZWICAL+L9gpABfz/xiPmEmc4oHL+ZLqsHGO0Ep4UFj6OMb20uztn5RkEC7
4BniNylu/cM7VXhfofNOCYFmMTt+uvEdoANeQQO5Rx6SVWCgv5zXAvSMFasIpfiTIRsrBUFklwR/
4sD9HgtuGhgrMMgUhs0NqK9Jd6Uo5+SUk6u+eHFEcP/pAb9yRG+b7XDPTh86qjF4JURlLhsDQtWJ
LpTmJGc05lMkNpefRzinEyob6Q+SdNBaNixmdJIbBRvGxLrn4zSSdcTPddbE8u0RRCMSiOC476LG
sciMxt9xLN7hAc41qoGE15moKca34PT5odm1HWcNUyrfqEyM28eAPSmQiFeuwwcXUNjX1sFIf12w
JqIEQvkMA6jwLzqOJk+p5HS1EREb39QWODIwqrkpGE66RljwrAgg6P1SDu9vGSCkKc9uuVbgfWIr
Bi/IcOD5tjrZur8j9h97Oktr9uTH0Z6y8gt3tU9YyX5k1xMedLKO5Uey9uggj7sdewzPeQplTJwE
61sY1/PgZ2aMexDID2ov91O9NPm4gOtW0+2IEwi1xDyWdOiFucqVsyzs40OAhTOPG90D0Ycyv2SE
TE5etF+01dOWPMfti5swu8Egl9GUO/gffPF08wbzLyoiuJixKuBSv0OUk/xX8gPg471YiAnjUaq/
pTn0nPox/eiUdEQ1Pwv3GWdRsWjs6AZh2aogiX70Ag2B3RNrpmJO6m6CdS05Kecmon0Znx520Mv4
y+PyqQ19wR7CNEQDVQR1jlf8Md+FhoqFT5kaGT8xlVNeHEfc+MslNGlZvdTiXoMLAb1ItXDPOfVQ
jGZycfMsZ+ndyMgx2b1+Sso+X9IHE4K2EIIeij337QSv5MIqEOB9I5sUzsHwLCkY1Js//zIMNkwt
ZubIhFczo9paBkCf8qAVZpPXOnQKJMYRBTMZwmHMdiKKhSHlcwSf0ytcUUg24Cp6+UvBSCPnTbbx
lYXVMGzh9vt00MzUsGaVTRTtJOFA73hg5PxJbha3rd8Z1CcYUxJvLacBohhpjurf6awaz0EHEKq3
ybUi/zOrM0nYrdN7wzrPtiGFul+mkAomPINq4XbPAYeiLr9F/XaicfNg15h+4Zjo7n3h1MFkzrCn
zl4q/Uug/bjXlNTGNZIjboUiO4r8B2Ky2weNYO6gpULfilax7Vfo1LlKtNzuRUYwymFULuNfOBHo
Tzgx2+48CvFy5bFrSAlV4ePa4GQBoT7vcUTfZd8KFuwyOMXeXQotINN1GDg1wYUZekJ1kQkL9q6o
N+F2mzRt7CH0PR4Q6Ls51fkPxAaZwQrtlAELad5Q/74l8aPbIku2vA3illRY422pCZcpFvdqqbTZ
C4x6kuS84hfxsFaoeFoWpOAM6geyFwN0d8E79Y2TMUzqk2z4Ey27wcmyOQJ50cLkW5QhsdPNSKyW
TpOZwYzlImLVkHVPO5xTEw04Yp34mImLLcYvKVT1YvJJ5rEVfwRgMfao5kq2SGc0tzWkPEHAM+AP
lafABGT3xoKEkEkhhIZMXIr1b8BxihALGRFWRYJdmI50ToHYFzkM9d10a12KF+U9MR2V1GioLfrC
J5TaVlEaTGxxTDNwtFGBZ8lnG5aK9UQJVfnw3qZnPhPgq5AKNvIm3U2if4/SJuc7mNxGaaGtAQbY
zzD9tkvLajeQa5FxJBCbaiwkOd2CS8JjOmanwFzX8lmSNvR5rrsmuiZclAXYBMlDT3w3CZiJCUHn
uYdqNFN1AZ0Xfdis0C5LhYFP7JuV3F+14g3zSK8dxQGrcAJM0IZrhmlPGELr0X6YPKy/Bl0fpxcO
PXg/BicZTYRofps43bAbmQRlx6lAiqeRDkNpv9TBgPGwpn2L4cGPGT6v+0LYTMLpxLgEOkE2U6M6
sIlFZjGIB7FaCRnqgw0nSCtPP0yfCMiZa8272tn1HEFtukUsrAEJiLemdsAgzfwG415VfvPUGc9F
t03ptZDvuTASOWYQYcYrvYTRpy0rYNFhof0p+Wnq7cFxzYUExRYokrPaFFE/fJaOjxA8TLaCt5Yx
HLWl7BrVuJOG88NyaDYVzG/qPG521SJ/9HgajFa38ElPJWcNnQ61M4DmiW6nsnuYq9WHCczEbOnX
h1G/FR/qlVx1mMCAM92NwzxvIHlMkb5HVDpavoy2+Tog4GfBPOezW0RwMOPLwqXkfDsZ5c4EJKKv
0X2Qsn1n0/PqbA1xv8fxzkm4PgIUurK/+yaP1glQl9YhQQJ6AGpAdgcXi+HIltttLL+qRVd+UK/9
x1L7ZMCHuc1YBbA5y5GCYSeArEn7mTRNgKir/CHdTcLcdh2CIxsmz3iort0WZZvq29YNCKjZjD+C
9iZcKwB4FlYL6URoBEQXzTpGCAooztue8Y3cA9o+hiisEW15nSI+3kEFTs54yyHqdZ86ecWElUxm
8i8oR3vVCTnR9nW7AqIhvcTDQxLTKeb8BW12xrDygSjFwjoJowz9W99SQMXOUVfsi+ozdHPR0c6C
M63PGeCNV0Du7vsrPYBowKSoAzjJs5pTrlvkkwWJUb0kILZmbt087O8ypOYABDgo2jjppfawRZbY
EPOqO8Qw+gC5UGV+hZ/8jShARF1AnMN+TXDPrN3F6UsUTj6WGEt8S+4CxO+tvEVRqiI6PlJIasDf
KVUKIswc3UXWL6YElUXCflGb9+K27SapNtt/4ddtH1roZPpeFDmucI66Kvj5aWQPZTtFWDUASIj1
OvRrAzGE1dUDBjJZQxe0gjJ7tsaSfuX+UbO0k9LBbokB7Nn8jmjnZEphijLeL8ON63174zaDhOS9
sJKyjK0AZtNZ3xIZN+jkdLu6DTtuKxxShh2zusBjlgNWIVQCyoS8onCe0kbG8HIeRgKDXbvJaHRq
yuFAFkhnrXRvq9U7QXT0HyAVcmGPJWjrRpP3MUHVoy04EJ6hDPv+vEQpueuxEQSRxUuPulQthkXl
QZSZMy2YFkA22x8mPS4go1z2Czu8Bq+lHz/E378YPbYnKHM1XIN5sGaMldUfQmh88Nt0vWYkSHbu
209ggWFbvkC8LurLBhMwreYSoG+1KQej4jTUedawPTZQGUW0JhIcnyRpPT7Kg8csplMXGpnhOf8N
CSz3+3BdRiwgpX35cINPgeH7lASXiG7Y669xdUGFBCqBdFU7e8NByE6k8kRsrm0UG/xaqEYuY9Y5
7fAFpeFfP0haHdPjVLpwURn2gfA9CjgjT4xw8lAb6HelfxPjju287dcPRT3j+RbTfah2w/bJQMsT
kyNYdxcfhfmIZB4BDlZJJWiKgqeSaR2RKWVsu+ic8ohSgl6Zr2KrQovNM1JZdFqF3ck/bn+KWHXN
4qd2Qd3LDwivx+oX70TLPsJ62IjzFhryjCQf5uQQpj/AFdtrpP/qpwgJJBdnGL6E9QFVXjmtebc1
qU4sSCd3tqfr/lA0JaAAnxrL4FxRRqnuFP0CWQ4E8gJn4Up9J+MpC+7+dzjpOLacj/mIFRdG9Ish
ZT1xFzj2Mjbq2hxaq3Eg2EtQMeCe1YzILacWq7eVpuMTzTDNds+t2UayQ0qHtxpua0iGuAtCWZDo
fo+iCcvTuvgYkKBkqrpbAu+cy2lwpUtbVmBzTJkHYMH6WuRj5oNXvI9A+CpbtCHGSmNnFFUb+tSi
XsVM0ypHMkMk86rcHSANBHh236ToYHV4da5B8qVu7w10XOm6nxxP8Jr2PFQRvKT/N1GHLUqpjnRR
Pw7G3o9/Wu/pp1zL4qsy9i5PRX6p9Q7R0I4fqeGSGW0Ri2fRHZaGm35k4ht6nmQuM+YZmmgivgUM
DeRvCUdXMjyGh1k9FTigePmq5rnHZXyUtxlsAlyeWHBB5Il7UDz20n6rzjp15dLqFXgDuEziKUZM
ApOzF9pq4TQtAFD84Zo3Bb9ZpT6yeB3o4PleDarBgCoCnF75EokNoJ8IWDSTR6NL/3F0HkuKo2sQ
fSIi5M0W5BDeU7VR0EWVLMgi9/RzNJsbHR19e6pB+k1+mSf/Jf3XNELA3BOKP9lwjpjRj+VjDJcC
FWbM4OGpQBEx8eRE45dBxlSpz33/VVCf8SEJfZqJjsLf2yHX8llJpINzxg5h4RUgx8QBGhOwMeUi
8y8YEHRlPN09VvBBfURQFsGJYifiV1pIOEe6qziJO2EtFEsB2xZmK5aAt3rmfM9dEJFgJjM34KAu
/hjNsmmembnqqFM2fmOJ82PP9rpnCDDRQ7+jAheOM5wicdcFvLC6jbIT5NROHPpf/JPm4Gb6dBX0
4wGrg7EfYhvpQVgjpSBeIHxm4wZ3Pafaa/jDAHPmki1EhIezfo4jlxNQVB/ff0yBmDwoa8Fh8dBq
H7IamhZ4VmdGP9kbqq3xaTjuUwSaMTfPg6WCkDW80GPvxtR3+qs/lG7mRbILgA0fUCIsO2Qfbrmw
o/vDG8BzeRkBBIS3gD1nYEKZ0RUQgoXlwlLXJcZ7No7fjnl0LFwzZjVnUlyw3YJTwEa6Vu5j8U9G
gcu/3jYZCpkgvLbhiulFhBFYi/GgGeDe6NnGxbUIpHTKjTeT4vfZYx0VSytgzEbqQZRcNTilIYeC
pQCEGZ+IR9ob1eecFvO3ieGj9aPXdJPXrUTcAEgwynOKW6V/CHeE9QpzoU5AleyWR8+1+rbQnYTw
0qlX0wj9SEnc/pHDk1cYHxsWD7E1XluN0yPAJU590Fw6dn3TZRsOsFu3r2UJNvkv33/OTS46pAew
ywGp++vzfwXIUzsNQbrSjM5BbpF/aelD14DSR6tVZk+LPBb1T6ysFGwNEguRwNu+nFkY6IVnFqwT
gsBytVdkUGeSYaVA+epz3PaUE9AEgRaaYeGqMIcNJdSgM/rjnM8QUeSFnIh7JE8uoQE3wRpHhhKT
8lt3d/63Ce9R9yBJHVSertxF8IcdK0QT2a6xk/j9T3QpTfIqyyiCls2tEttr/48gXJt7bft84yEn
n/HODjXrx71jxj4X7xAG9irONMtxKMzZfRLUaEvmQiNOaArchPK4ibFwyddShqZkBdRRJ/8+n+W7
ckJ53QTb4EcnSPy58+nCg0GGld00tjHIds1CxUQWmsR9ArIz/VHIcLkuVRWfLtWvbHfvbQjfowOx
VR9yec8HkDlEefYiZ/XxUr22r/1YbKXuPr5PKGYB9hteyEQ+MxZekLxGSBO4svSk2cxyX3/u8csJ
s285x0HP8QMqIH8C+bOXXNO8z2YnoYXpAGsBN84+5qUVSY8iYSYakRmgeEDMkbnIXOnDN1gbZPWJ
GdArjKi8Ir29cC6zvOBhI1827DoYMPmzYchWATYq6SHYpDXwrn/g+qW77iIVvVrQd8Spw20bbV6R
3Ul/AQMezqjcTpT5ichL0G2Fxibd3q0BNzCVrC6UpZnYFeHe47dAjuGdozIIdK9wZYYaqNcG1uxf
J5xGUqukPG8C2Ds8T16AsTuciK+zjqWluk3d56dr6gxeop7GoUBRZIVcybiBWWckfHAqkC365moo
uhOecnhtyJgbZDXItNDWrR3il8+7DX/mJaBdPGIJTLSHLskoYp+YDBzOJRL1bJdzSwSbxL3RvMMj
J9mULbCkMhymIa1azk6NtFaMbQAWkBdjF1zB2cxFLoCBeDDwzuEYQenjMsNJnvd4hNruM9oWpHOV
fyUSDndQcXOh4ltm2Pj2wVF/fsXhmX+HE+hjakhJjZWoXMfqgF2r5DWAJkQVCrS3ZrYzyAnkOvwU
af+OthlZp4zjtFHSodhRu4LLfZLL4fJ3Jg4cHc8hl+nPdSDTTii9BZnLzeBdL0cSSZwVTSzQXJdk
Qh01zz2SD0fjFIQXrWNH0/gtA1IXJIp26M8p8QPGHzuSXYQLdWlnbhuawIGmouxTyVL6JRiib7ld
RWSs0I0qSzddU8H6uo8phymh4dxFpnrVVDQruER1eBQNB4fqLHhSIzjEO6Phn9f3duZ/sFjd6s+S
NJaxF0Ggpxcuq5DLG349zOaQko7wX8j3kyF3Ivz0ZC9RoMRLZkaOVLM+hV41mXbaTfI7I85Lupxe
uBZSILNeg0oLioQ43W+flnYkIhfShQ44lVRJuylrnCY9YysAhMb6Ou3fzarGdUnVLE7qWAxp29ml
TseeFELfKrwZ8CxosKz21fx6y78CbHvptnURNbvwH1AGvNc8CNoqPCcwIjikbm5t+8iXvE8hBiFt
o3NYKzB6Jtsg+TqFYKYpamEMbWY/5Y7rQqR9VeEOoDInweG3x47sBnDcOtlKKD8FGwVeZZJhOVN0
6oXtqOfrMITtpCdDeUDYW70MP5LvmF7Hzg7+teNXkNE64JicVuQ4tBXNpe6gJtk8r4wVl6FGPeOI
/RNw7PCcmHPIBYnwHSDlI+2+y19slc0BCeWmR8sqERdhvwUaOctPM1oSxuuDxWCNCjXQCMQwrnbM
AxFSsVyAzYo8agH9RLMUsv/PlDtc+iXE1qf0ONf+P1eY/g+16YnGSn+U7SpY6YxAydJk/qv2Kjgy
1k+5jGubAzjplC53SOrzi5hvUl5ED5T+jhZSmqW4VQo3NvDhzH8AzIuJ/UfjQ+TDwE9Z/Q4SnjGm
EyiRySEaIXBSJb+VzQXTZhBP9ewrp93tIveuQMb77U3q5QzZmCSY/UaJuwmvA3mE4TZg+KtvQcnM
ClbdxJj/x7hRukl8y8mz/MDZ8Fi60B9DqbeFifS7KoN/78yTB7tgzNBZ0NnpwNGhC72/OXp8/ALq
LgfrgmbGklh/eQr5zguu6e37522uPwiCpd4w9/ynjADdyD87fbuBPDysuvEnEP/l/bPirD+TFspb
dzvzbNCooExseulfMkNo4j9mBTVJ/pwPrFlQLvT/xE/v/JxKkYC8asE8FBicGzSrsljKKPuB4b9w
KRWyaccC/rOVFAHKeaMl1CFXATZPU/5X+UWnrUN5tm4OBfTzCgjGiJl6KcJHNLRrB1g6RaFKsWSp
otcg4tbGNEcxGZko8zcIKJPHeDotmlPeQ8WXCjlPfwZtN2HXPgEHyvkrOc60O1O5bj3ZdOiyt97I
wMilHjMS1cPOncFraz8/fM7zkZPgx/Bg7oZPFYB+Ke6L8qoVG0g0BJO4BXFttuqXIzi5+m+oPFXY
0KdccApjUSKpv8TAFrq9zZGdiSrOwtpBsgKbMnufmMbi7M31b5MOMJaJTqLYeUuui8+HJ3tX7isJ
AXWFX4IEyesmLh4Sb4M4O4ntd7Iqn8jJ+IFGui8A+AUlDQ6btmKLpHiHUFkKMzzJKP8q/3gZqGZr
rszKPryZMK2n6O9Qr2ouKUNPnh7jGU585o9BcW/7B4WyM8odvAh+7Bw68BBMr1d/NaBNHIH1ZNHm
rWPTVAmcPTXtN1CuBvXpXD8mAaIIkWXQcQLOGzmvcjCd40L+8oQJTVd+NbRsxgwXuf3Sp4OtFE2h
xSuj6DvuDjUm5b78TYNlsvJL3ZU/30JFPfOkcXMcYGsqhqXJQ5N/TkzldOXAHxrZCQNIv7S/81Vo
f3FVc7HCfMk1JeUvrBk4Z5g+Q+bAew3xcFS/IA8xHVfNwPnwGy27ZKt+lTgcNSfKsZxRYIORnPbC
FNJffv7gnTOCi2qoi/CZtoCeUvxGjEdAVv9VAlQ9fzaCSJ44JQinlUJWXvvjjAszNeZzzt5wbICx
E9GbYQzkI2we08NbJ5lbHMeadXhZHNH+6+vQU2zJpZ31LI72LzSSViYNjKji4/AHkp2XViPufOxb
dHCCi9f/PlBNIJB9+NIFgE7T84bzABwzr4QBrOi9fR8X018UL/xgNVNPWWaVjCFmPUs4j81eljYx
VVSqx/n/xfpq/hbGnkdSAlTwmlU4aVw98jKfy5aqnrkPdOyJbHrsQcoKV8ipM/xGWWnCrSPoSUtT
yIH6fTNlv3ldo0KknGk2R9Mh2cnIvUyODWFBXPONhyig9stYpVxvm7TrgH8MPunXbmbcEfKa5Lf7
3CTpKKYNwste5PE28FiSEdOsEvvtegx4SRsPLBj2zAKzWya2/Ds3CYdWTjCGvE7eVvqTa/SC8lh7
XL4JOJko/vizrRRoboCQjr0PWTHI6DKJjwLnaaRXYn14I/9VwXSUXeWtm4bMZ9U1z5jQzmuOTtLH
NXiIpgFhiF+sZZyMNi+vjQhpQQl9HdiTelR5zN9dyAwJbGbydpJgG+515OhS5ADwYOgr9SsaI0gA
K/LfUJ7LjnuQznxCLOy4aBcaBR4fjRQ/biD25uEmChCCghwIaowN5c8HMaClyQJFAVGHwXXerwSM
MTjbUvWnp9qlxEPNLUM0Ty2anPnhAPShQCJCT5VwFX7X0lXDA190LO4+o5pp+qsXPzEzUPX1q9R+
y4c7BjeDHRE1ayDEKcJnGuTnGy4RCDTl2AIGC0BGAwhBXU70fNVU/6QXc06e0Ohn1M+JSHfctcG3
XxjIuY6BUOXUVDjljlQAIULJk5jeE4Z24wQXNWXe5SkLVhVZO6RHKsxoshmXOorkl3QJf5sW20W9
KlSaCTu+cgXjDmE3DGmS9B0zZODtnwkI8PYYrXM2cZowxMCJjZsU08dzICZXltiLSdEyOyIYZsWv
h/r+kTey7rRe5MSHcfg1h2dE9S4FDY9wOfzwlWLUCn/jdkeeaHYkAhBeZi8PG5rAh/Mh9k1hMgsL
nwYe/nVLqDTqrFrvtyMfgKiflGr3CZ7LnnoZ3OGeWBAysYcnZpmmYHZRq9aQH2KgZB/Ozd1VhtKE
Ch+GjMhBPWnS6ZX+617gvcgJ2xk4qX7dkLOa68xhAPa0dEYQMahOOh3IK2N2lNl6SYPmjzSnM4vq
Q14NCT0Y504zf4Vn8b3BqSsbByrs6P+lDnKAUElbJLQ4X5EcOgk5GPMAqRW+va3CNYp3XWK6xBST
nw2z5Xf6O5X03mbtVuhRenmt7sxOB1dVvD5xSG6bPdv8cBUGn7JQ7lVMGWMYQ8g4IcUrAKxsIeJG
Wvo1GDCCCy0D0CuymV7YQc6wf87a/pYfBbkhjU+hxj5lhl9mdwX4NLMDS1HhqGG0nPLNysBAx7jF
qCSI62Z8jsajqfkRF7/ga8DPBTigdzRgVwO68VToBlqMvgcNVq0GH607peYxU74ZySCf9iwsHHKZ
jJQ/8RKSXlAcDBTYCO/iBGyzRM3XIOcwk92iuzDxeanHQeXjcm+MyoTupOTnTnzGuo36T5I9EFld
WG5y64WTJwvXVHcOc4T93nnhsQf1gadMuAwiuRxLbxFp/XKJC070XRzA3+nMlwVvn9OE8zeC68FA
gnDjz8r9HjuYvMCFYZ7K/vSmXkUn7sRrLXJb42VhfoEpAy+PJZCOwNa0TiNIaGN4GNLaFQoOjdHe
DDl5L2K27PyFCk7cpmYb1M95TRqofQbrjnV8EW/GoF9oULdeU8qYAxo7voSHh76DmrKrif/2r9K4
7XH0Ii+QtJ/FSN+NE/FlX0rLCO3gnZBCyp3o/dfCdusw+ugqh4SKouhx+SqwqcA94qxvF5zKNHwi
4hs7xZ+cX5NrDDQl0mhhWEw0Hj7jNy5iLFncRytqYrDbNJmdsWYN3NvEM+9juDYqeyTBn5+DmTxP
ZzSBVwRGOP/2XEZEgWU3oLSMhFevO3wWGQncsodj/97PWHXfMZIQx6Eqht5WMcSKx2WI91kDv6Ny
QSJX1bcQBZE+kjKlKA0JBAe1fIvLey98TUkazGjyXs6hhX2r2RvCCae3HmvbOIeRRUMLSkpinCuv
aLZkwsx0Y3xq+J+7l575g3xrOB01wSq8xMn+0y2OsxibXXdopQv6VXxh+I+/Jk5+VJDVUftXG9DE
iBMGFrpGiWxPYaUSI8rjbB/Rf9SNSd0gwKCUmkh+G9WFjIYhrrkil9KpmQre4z2omP6WulyrY8bC
bqLRmOeKcuFETEkaRiv1KpMf/IezGy8NKuXrrkxBSM6z2oWfLjeuvGtBwI26ZgzPGX7Ydyo7L5e6
qMP1xKztIud3qAJmdRsQc/JHRkAVMIXsDKlVI9736qaRvGhmpZSpzNNfGiVb7ZxEG9Ckq4FBO/aE
/oC3+1bvswgQFBUCFF5b42+9Ux8dZ41rdiXeTETTGu6RuqI+LGf55VXE25nOW/wpG3PcvNZfXKfn
yZGpDUo2FDrHxvJe82VyLF189IPBAk6tQk+j+uXDUN4UAc85nyixY+ntK4RS8CVPycabhAM9GJ+m
gdDXsjrozqe7myZH3iqiM0BecGbGIii+7JzIGwr0jDrHNe6J/ioXK6oclB3PIPVmjc/dEn9JdmQg
3o7LpDkO6TdmoCKwCWfT4r1lkSOVdpfkxUy3OFJwYzx1Jy7nwwnCJCWnHG/Vjdb5SeXKm+aaf9gE
pg4LXsfBTigkmN4vGzdFSVfpQjywcrDH4cSAa8SOC4uMEkpAWuuGFYEfdoN9V+NSpBIsugcYb+3u
H101VCSZUHiQt0cc3KwANiYJ+VvgQ8LyFjul1TMxxNEVST5hK2MXeUxqFpO+5UnKXzjZwUv+bUC1
xBv+ahH8Hr3sFjS1GDD88vU5NFOWiOkjq/VXYDojxsbzAn7mFQeiMTLXhAdhK4GHzoRtoSh94QtH
S29Tr8vyNS6C0koeXO2SaSzb+6bihDOG5lyMtlQYIDcDktE9Zvlkb3TRr2s/pz0o8xiR5CeNWDi3
hI1oy345LfBbtsCIE+bkgY/5+tZ8+CqHMYwOlCYNjo2xHlV5RkrB4Y9At7SZSOMEqXqbmpQoW5mJ
LV6HasPwhioQHqPZYrxgZS2F0+zl8kp2E8N3rHdkIEB1K6uoW0dcnOnCFOb5jgXPLxK/YjbJ8mmE
HywVIpooM1akIa+aETGwGLpyz90NHm4D3Amaupz1yyA4ZLEfVUdGF1QVSExBYjQnt9iKMNJ76nJT
Hctg5u2TnFvEQmZEgalDzIH8ONCeq9e1kDeJuCzobXzZRPuhkO0IWpHmoohKuQv1nfFyrIIFg+7I
+ovbtXtSiKWQRPDKtwf+5O0WG7KQ0XfGugTmm+yL5KTCRCatE3qu5vXJTJ7BLUSNi+EHJ0hBIhj9
N+ekSgeHDEsrDOiBnvRmcVsiaXypwvcobsL9yLkU78Jxj91VWFdYlnhdliqXhYBDOyhWxMaUvkpi
YvB8sJfSQQQpsTpn2y82WzQWHItR6onBvr5DJZR4cM2dHg/HWqWI5kfWLfOQ37sv5iISlbScBWEQ
/WCTyRHoajf6q19f4qui7YNq1nlJxOpBkICgwf9XSoXvqIyPDMQgw+JBT/7Eb1XaTTnbbpHMVjnj
4C1YFwdrYPo1bhpCKKzOlP5xi2eqPvENrZAhQOqmPyhTGpQ9Dp3K6cUt8MSZmgu7PDLBwHDuiHad
QrN283aB7HY2N3Ai6QqQMXIzhHVqzQuo0OKJD/YSmsZHX6L4RPCchVX9xSGpeT/BIRxau9ka/8rs
vFA8+BvcfmASL8oMeCY2HK2+0/wsrd8H1M/qUD8nsaKjWJss0573zjyIlPQcg3svHTAEQ0RGruQa
yhtRbWhOP9GHxPimhfSEeIQRGmy1fpa+r3G9ZmNFB2uwd5CC4cSfbifBjGy+vhkqVzLg4SL2Zhxl
pQ1kK7p1emkVwI4QS9XJGNkWQ8nfGc5Je5f9X0c5+2vCaDoECSk+c1s8XwqvP3drFaVWc3v2BlLY
qf3p+eI6u2PPQdsNCj8u/RbEYsbAlxEYBdnFMVUJ8y4BDH+0nTFgSeDuxODWeJvMnalPoJLsN2Lo
hGDAtvi58Zpqb7ZJV8akkweHj5Ev3q9t+NpV6kGAaaBecnr0Nt0u3CeSz6fKpI8IV4kEpv8Rrox7
tjCopw4Pqn5QmUnhIZXccaqCO0/GOqdDqk+A6F2VGrIUoV8OVvDUGdZOs70XN2NtO2Dwxdr9+s4R
CDLN0ZgMlfFDlw7AYrPtEDywtcSTk9VcYs0h7IKST9hG+ZX1uyr5grFUygPPMf9WDBnDzqQfdZ79
kzALVrdJizHshozY802rji3thB/tp7qaf1G1QHUGJMIPoNIWrC5VXEDoHfQ4JPChhyXwpCT2459u
yV6DWcdk1l3UDwQv8nRm7Bd++Kyu7V+PLYavh/jAT4fR/MGRkct4/c1f9KHMM7SSFefhPWMutN2j
REc4Q2HZJo6nEN5tPPT39kUCnt4gKIF+PZL7oKWEEGnaeJOBdsdpgFE2bn16VYIV86jiWqs2qiu1
PaTc/9X4GbFi6ytWSp2ZZiBfEw1IXLVp87/m+n5gfKvy34qbuDrAgs6JMRH9cbCuw2XvXIYP+S8B
sxKYz7xZkf/CH4FeyM9bO5Nd6q4fRJ8T8uuJCQ6kE61J3Oy5p0vxt34A/kLN8sfr4OWEDqVdNZxg
lCLWvHdK6shcUrOY9PpiOj0TpjHd4J4SpORJR4PqZzaJYGbQnJfbYYGxC1vCsiaF5BrmQwNIgaRB
sxYRs/yBY4VhtG7aI+eOnOvvXJ6OCtTTyJgynsoXZ8gAQ3Xpf/r5r/yPf8+wf/8RO+D4D8r4gxNu
3f5S5VWf4rvWTOphy5yMcdhfUTwN3nASkRehoAfElZ7qt/QTm5ccjsRk0Yms9MJzBVsu91nC+8Mt
mxdHtltOXOwZI5n/U/k1G8EweSr9kJQmdJBZp8cjXWM71U7RNaHIg8ZBm8BybZf6JV0z7LS11fs7
4xNbwhTVKW1w6Xwh8MPVgQEsdMuo2/WlY4K7GB6UN6h0GmYyyD3itngUOTMXi+r1k1Y+yWQSiaDv
PePTLhoTnfJCfRaFvXzwkaX7HRGeclHlLpWC+NniZ3x+z+z2T6nvGEi7O0hc9RDssiOuzKW851td
0dy0x5uFzCSmRGptUgZx8GA74Ztp/Jg4DeSa/wnFNAnnF6OjZdJ//UIZblc81Udphy1IQcMdPVR5
FRmzR5efgPwybrgHToTPmVwc6VVqJMWOE3+F8HRnxyZxACU+Be2q/YvGJW0NDd/0a1l4wxOEj34o
17jRcYQshaVxLkCpPRvfOEUPlp+xuzSP+ozQPF4Z+DM/YnlZEYPoRAu1g8vhxOqluIGrPuHfyn2T
q/+glC2CZwnXkNv7NyKW/geQhGQXyORNf3nbus9vyvgxh5P49zoTxJu49C72NUbW7PWz788dlS3j
tK5xBYGgF1u5sk8TBoh0QxEqtVqvuVHe7r+Dg/pP/pdwFMWjazKqRQ/aB2/DlY+5bv9k8y/TbW3e
PJZUv31Z+ubNUGiV0VXA6TrGmXnsD9K+S1xt/UMGkeUR3v1C+1KW8RJZmMyLLXqtykYCKbIh3MYQ
QrS152zxpklvwa3okFLPAeqA6Ij1Co7gLxn74vTuUPKdG9ECge5wm2feKn5nrrzl0qLbyo6+cp8l
UVrRAfpLAt5HCeVTtl/4T5QVm+po0TjxsmzqC5gcMcnr7dqqbuYGICnnRaCS5JNWvIefHc/Muv5R
7bz13nP+dTTYL7EeQmYQ85XNhoQH1udKdGcQjZ9K5cVBfXGLbgNxhkoCi7P2eng53Q47HGQUd/J1
8QNV5G2vSHmb4aZ3uPqHf8WBQ+8WdgXz5Ezfyz0n9Pl41f8IA3FhKLA3cJT+1YCwfpe4vgv8UVvG
mPWwQlX+nDG4EcD/yaSNimDFo/14H0cdkOwlD1fQq9C1k2xZCTaOnZ7OyL7G1HkX+8MoEQCisy04
FFzFkmGjRVDtA6cCvrZWCENho9Trq8oIT9hJswcSkP5TQGLpGRbk6jExT7kO/GPgAFQdke44z79l
4gbl9zChW7jxN9ZxCkTYyY5Iec8p/gfWJK+fzhGp52oyZd+mcoQD700QUcrsjG66xAANFnZBFBEk
lzvalAtIzovkdo3JdznzifqAZ6K6R16qSKEQKLgFWpGECueFmX+UiSN5M6gcc8+LiPJ0XhF73OVY
A9m5mKRtUh/ZDwkJxaFiueAaAP5iGoJFHkIsFmQQMEdhVTYknNwG7PSLeADXwjWF6JAB6Dmgowsr
lLKkz7YZXHgisrrlyNVHk7cNYoOV4XilCRBzNq3IwOoN/V/7ts2DKbjc8zWNjA2KKDFwL/hC9pL4
uOTSnSFi5NM5lzevVvZZcoByx374cbTUySO7PEvrOuaOveYimXyPSK9wPvUTlxKMBRCwys+2MWwq
Zph1GIHVYYQcRtBRRE99cv9h/yz4ytVlGK7FAfVSGe0koqOCK5NkFwRBDCb2Rvsn8wpUNznFvCzc
y/xeKruB2QVwPqUmjDTvv9ccCodlugMDjV5wZhLe4fo94XIIZ2sMgJ/gCxiZprrFRfpXD9eZutdu
hCPWLcMEWKPYTCWH0gkJ1vYIxgQbYsxQhQcKz8fowe4knzuBD6ZEQxhbItFXPjIRDP08OaCj9+2Z
FMyQk8ue+pGTeBmemYMJ/wLK3Z3+VyBB7gEmUBxOcFjSKvDeexWLMK+6wY40wB9eVOJqsjESJWcf
IK3ooCSJ4Qa5cIjc5pjesff85OlNwt6lL7r+Ww4vgAZf0LzDRd34hCLbA6UNM3HFLYxJi4YF8coz
jEC9YH03YQH44y//Cu43GYH5hWajsU3n312VreNjoDh64JC3ksY1CFp+PXBUxZZCpGmOzwrzYGU9
kvkXDBudH3xXIhtG8rH6QdMFLIzZCL8KAv8b8WnZAfDF9xLtpMwaG+YSpFqPSboFG9rrIICvemvX
9Mhsoui3i76y6FckckTk5ELGdADPqR0jXs58DQOLH5NWappMe+C/VqMv2W5qXAkWtFlDs1jwhBuj
uVNHa3dkF1vNk7OpSk/RfJwoZQ6PwK9+6wLxb6eNq7jxVPXO+/EGJQmpdlhza6eRwtwNYNoodG/2
OdyfHq4m+w68JEtzRcA0D5MRNMjChU5e8IF5qPa1I4IX1c9f4964sF9xYsKv83J4RwffxG6NtwBQ
rM63QFxrMe6ZgJdfbwZfrYX7QGwWOaPmORUKHmvwAgwOsy1+mH+s4yYxAMMl+iKRrnyz/zplse1V
Vh+ICpVdWNJWo7oAEXQNMSghkgDaIZ3HADjpScBRswVmytVKX5O0Cm/cUerpZxCSk9BRV4RZEKM1
1XkEYvQFA5YYgltqq2xbj5ZAfM5ItTwPuD4Cv9G9e7ZUf4wISPXqdZXUg/Tdk93TAV4QK6O1borR
84iY74vYckf1BsbblCmHIl0oJ/UrHPAnL+I/oo9AqN8qlwDnTafZV8vYgu8XCMa+otbkhOOJo2Hg
lsfvcNsP2xC1B514HjWwggF7EnhAuCL+RHjwe9xxGGbZTbY0mWikh09t5rTDKY4OqrHsGLAbhKSs
dubp68pKWBWI3aReZb04mQL21hAVtUv1voyzY4npg3XSxkkkcNJwINXLrctnxkMB9sv0G1KRh4Ez
hQxngKtJZrVf6D70IhKLoGGeUtDeanDbLvCSVPqy8/CjlDeO+MNf/QgudHSUNlNR9lzD1RFZCSr+
Saz7yk9/p1AHb8qbh9FV+DtbHEPUlXoSe7WjM32gs02B4DeH1fmnZ4sC0d82d1IMQwJHJSSebecS
Mq94FuG1chzouKkhKlo5edtgJwgbhXTWp3gyVaNYkZqGdAFI4Gc8a38SrS+qI8pQM9DmSFxyv3cC
MYfrY+fCWZyBsh/tZpo2xGfeF53QASJC7icJvnXLOGi8sYsN5Don/AeRd0t5cHYvEXJq8NLdb/77
2qTfXLgBdMmYCfHl4TEQDq+HeH7B+3zi9acFFMmIOzmKRRnOY8DULjodqruN7ctYDM8BL22A68BW
V0pIF5er6HeDAvgPxWbVMyP2cRaztfR2RXOeEPomZ0Mk45fRFcvZ6LS4r3gejka4edNXz9M6o/kN
bd4aSkg18XrmhUxg1OjSIvK1DHt4zUTQYG7o15PEgJt9av3o1988oPK6vkS4xi5Yf79q02cmRDea
V62C6YQc2okFEnY5s3OcdPuXX5wyS4FJTIsFZhrAaOG+PJbHD4P9CFsswBcr+ZJKduxrSAXTVg8u
VLUT50XCzfxkWEWtWz/Ue6rhnfDCYPt6SPhff1ibqRcgTzOXZwh+G3nH64jnA3Fg/vnLr1gC30vN
f227dImvgRod80dQaHddALk2kRl9gU9wr7lFvuudDIXIntplCMPMWW/pr2eHhuvW8B0Hmx6/90Lh
lVFcQPUk+xWXF8aWB8f8SVAYCtL3MKR/xnv4YIqiwhlbtAhL/FX3GBGaWg473Oq7hijw7Hs6C/T8
YfUfpReUcbCVdqtqlvovhXRqkdkCMVmCXHGyKLufglaqEtzLu8RUbdixcu+TGH7c+xrLAOTwuTPW
cNCOJK7Y9Qd60SFnncmM90Jl+Qw+z7CfpLh6VRIiTmYItbmvpkDq5eWL1+ftkm3fGQ4TbYz0wkpG
kJmYajsTI84Xg8B0BNy5qXWn4aON8V1GN/H+2oq1W7RECWDwHCPAIhGW7Sf9yqYM8HBZf/a4CcrB
C08KCBlkliMN6xgTdRli6ZbVv9ZPYN2iZy17I0cwcqGdx+Fdns3R3Flfk38jIFHlAXsCdt6MAmsG
0LzapjN7qktt8JpxX5PGrxZZYktv75UdZmdo2zGdmMyUKM3IPTZii+aVAp+ZJ3EEHNWCS5krUz5H
x6ImXgadNNlFC4EOqvt0+ClnK7rdQ37g+WyGr52U20pNSLranxPYRIu1nCMu4EaY2Pw6iJf0RkaR
rfPFPhlB5/Eakg3BlUvYsvcvsi/abmafRZZvgFLVn7VItVi+pQFRO0RsutwgRJ9vfyZPJ7FnMGBH
hqjC/INb6Vka5wOJ/p9nwo+AHkJjKVnHOXG93srYNbkbYJgqfprQL+mqPyStzc/FJ4gejfzK9tBV
sN/xpbCfUrj4d+IQeysZNbNKD5zJ3QiA5+SImgOyfPuoeoeqZeN0X3TiQq1LXHEnHMj84CM1nzOv
WcfxRjtQ4cihrfWkaq1QyQUA5K+BYnhMsPVQR4p7Qz0btvJxkgu9lgb+UPflkEvY8ubATVtKnMqJ
UAKGweBPtmRT0YHK2GkbMxiYW8Vagp2x1M+8GBdd33PIL01rTJDF3W6+4seJniyUneTwmeKpIWO3
GHNnhIX915wHuLbAhU/YKjGG0Drt9C54LXlfWCwC1c/YQWWP1jiPBbykDUkCNzyqRPu6I4UXuEwl
V+Ce9qWguoh87tiIKvouvc4gI/zdYR7EuXLXRXYbC6/b4DA6zhQ7iL0hOTTMRa0QL4EagxF1usOn
tAl+vu+6vpQOgDgZQ2E7k2kjOHyEc6hb7xmWgnmjEhw8ZbMDwFNCm31oE9ze1bA7q1Or3sy9xIQh
YYWRjBWLDYUOw3zVi04DsInpxou2ngbnQe6nt+Flz5hq8EQW5pKlMg2Y2rDKz4lzk3juyBRB/rCD
bzzLpxYPdFzcuClEZLvscc+K0YYWAHFK5EzBaZEvGdrO9QBgBwlzZobMmjbVvUMR3PEZZhxf568N
5BbIqKyWyufCf7OCs7RQun8DMsdSI3L3LYu4R+b8BsthGi/VfpXAEiPDTd9rQ7+Iq9OmjLsMTgaC
LgeH9LNWBoQSToijx5mP32J6ZMzpsrloos9ZaTPGrrxkaBzOy9Eyv6QNQezP6hPbUAu3/Y4uNJMd
d7pgELD7j6TzWm5Uy8LwE1FFDrcWAiSUg2XrhrLbNjkHAU8/H2fq9Ey73LIloc3ea/3rDxkGVF/T
BOsXKgTcEEf515+nfYObzQZyOOMM9OgUGTsqXAzeJL/GZXarv25Dvpcon2O7OiF6e1UnfOWCfV4e
YNU32KdcgxM3vlHgogzebmviJbR8wrLwluigtYe+/iunhwZI+5YMH9DpxeTHIt9S3lsysAIzxZzq
RfnoMX1C7hbacM+RP+H6+YfF4/idpDfOIsXXya1a7CM3uNAFNJzywg+HKMGiLrR1g0ZzYqSKCUad
2Mp80JZhSvfRwwdMF6M/LJctHBSQ2GN8TywUn2yBci6i3JU74yD+FUPrvlj2wmkITGInDM/CCjYL
sC3klam/bPa1sM5ZxRqm/AtxfTckAq7uAyOxmrXFnAVrVdJ2y+oQYUJWS1gfFJ2dNLf4wHin8VIe
E/cQYND0i7mbxKA6wb6xrSudkjE8etHt0A008dPcx+JeNlNvuUMgKb7mej1IfymLba7YcrLfCWtI
FoTyZMnM8jWcL3MEO0kCXdhCJcnIi8Wr9FQITAlFv6TiNMaTZaBfwuqmC3+ClAga1BYCrKrmGgvK
WsQijEL6PR/CXatXNv6uxnAeXkSR7ebPaADaIec13Pbsla/hJ1c2ovglie9QeRnMwFzG9I3LBVAd
bM3chScjw00sTlnndrjvhMMh0+UN2cU2bMGNVTjoOwaZV6Ek11aJ7YzOKRdNR6ydEtaMaF5jDOQi
3Iakv4IPVoVDFJsdqmfZ1rh5aiqobf5cPtzCJKFksXR9I762+w2Nc4IpLz3OSoLpgqUaHIn51HQX
wzoxNlblFcbwOD6ZNckBeDCsm9EGEM0dKoQBCAw/hFITTgQ5BPsMX7UBwiT4oenG+bWEYNPjsnKK
Gs9kOiuvy2gzqve5Ro049JtsopqFF9E5c3F7WR+zymoGWtKhE8h9cZ1fmB/qMP8CmFhNuRu5f1t0
JBWZDghPlG5bvgY/ZmiytN/w4SLKfCmVIL1hVl7N6AkpWi1zXbSB24d7dvFNmF3HblqpWvqX0/qU
KVsKvBtZSp0QFo5+FhEqt9KSmN2x6EIYh8JVCKK/oj4b3eiY9SJNxU1FRksHzJyosFuJ5Sg+LQzo
UBoVhtf2sWOKBaslIJdPe5P0+l2Q5U3cDHb2kWSRk6d/Q3lujC8rDE8C9le5mYBnldDtXtzOBARB
AcWfRbAOpsLgVYV5q+NncZz/A44/tICJZL8PNBk/bDdGlnqz+k8LVDU9Y7wLoqI8MglGUonYjsjR
TKKaMUx71OjUc6I1iI7OycopNyqrtpQWOsGD2EkZcDkbt+03YEOg0nCWNpkW2f4PeM04p/Btip2M
DaBZbMGvsN4Uwp+Ms4WwU6RuQvMRc3rQXVrCVjhOf6n+saioJ3j8GFp1RA1Rh7dc9hyPQFPYVQSj
jRXecdmv0Rwl6Bbx6RV+RvtEREEpe6HqxCGGRjRVuowtNzYp6ssZYFFqN2VjFM6cfJec2KbAJIsU
ZIlAr/hdo54dcR3TATcHUlyLdNpW84fGASbg7cBtQxgaB2+0ZwIN2YWZ6yj81mnqVor2pokx/nRv
MfFeyftLtHjmiCHSJ75rKh4rRKbYAgmhokb6jHzVD1X5pWkr4XXW8814hHSHaTZnxgsug3rqx38v
jad5VwYRedFHBEFHUg8txvTtNWKWNABPmiBHSrgVejKDBNzjk4OY4l+fLwQ0pEckFEvrajHepXN+
RehDzTX1boGj+lBc2te7XsMOqKEZqZFLFgRRyKkJPRwsEDWTTjmbnev0xeFth6TN52cDoi58Lfpx
INnibtD3awciN4gvXhz2y13ETjP84mbvxEx2J6hSNswdfLzpJwOOboGv/I4c9mKn6+dReSR3U0O0
h5ox+lRem7zYl9MPbhVoRUR5g52zYezgm8j6ttnXHMzGSUzxe+DsJXaLxQNDjsYHfsd56ZRhdTvZ
RworQd8MKPiBZJm5YJtLKvWZAg4XWPyDH8YGRGQe9txscO390MF3RdlLp4Fz/jCfQBpm0mAk6nfq
8M5kJK94Of5DwDz5WZXWce5GNILDdFAmiibsq0EJUdZD0ZlJULC70LNusHFDAJuIlmfmArB9Y42H
KW+NTxH0S9h3WP4in9fiXQLuTArF8C44CWQbuAbyTuQ9megK36fBgc+7F4EOok31r0/3jfFuxGtD
+i0WfFHBixnrdXU6RpQI7KYNrRJAXXUIDd9Y8KD+ktYnET+p0u1nNyi+RRwvSITaUGohu3txAEb7
xWTUmgCa+Al44XjgjrnDEd6JNoo1DisIN/M1xJR4br0KHwcF1BmeDEX08JYeMnjQEL/xfZmoywAa
+nAkO42hYYY1PBCdRfynT+EnHAn7pAAWOlebGV1+jD1CC92DBj8+pZjMICYh8p8K3SaEZWNKzCgA
fJwgnxiK4SYNNZiUQBFALQ0jt/loyNVpG2eGd9yWB3G4Z902NxhhgF0Tgidy5VW22bTFbYBSkJQe
C5Zxq6FLkyEyMTYDgLF0ROLbqIUSdKh+gq0UfeuY+1FAQsFAm6mj8jTwqRn9BhfLpmXmznxdUslr
Kn4G8x4F0NjgF4jWYZypw7YliwrOcvuorlPqA5fUHx3ukU5GxhZVC6bEuD2E3vz6EYrWybgPg752
Q4IbIkbIbOIAGiygPeP613u2uML2pwzut4+UsLd2Q/gcyP0RR9hJK81copzBfcODuS0vxmIpJFyR
ZzEq77HpiLkboU6J3Bb4D54MUGRVvZmjHULHuqjwCgoZywsOZA8cS+7+qffh2MjfFpoR9SzoLggI
NAXJV0QWi59AQO3IvWreGKUoQKIJAfS4XXAkd+KlS46Dwe6pYgmJHRuutdM/ONXcQNZO+lbE7/g3
x99zrd7m3Oe9pmyVxRccavK6KhnxMNMA0DNIPRn+pe9ytFGzHvj0Nmub3BAR+KwEzCNwChHVK1w1
5lphS42W/sivNXRio4W+c6sSL1XXVvIoYUXiekmNEsxvERoHCFP6enHECGnrq8VCP9G9nl13OxKi
2oMHc947GsyJ2dU0t4SEOWBk0qz1+iD126hCcHmphG2ivMvLTTygIuBw13o6OummYyFRd6XbTSc2
J2zoZ2gmAUNr9VJK96B6MMowspHSDta+wI7bItS2fqPorheHRMYO+FmY32X93sLDCpYPrfxVZDvC
1bTfLQZV4x6ES4G+lyLbSF0Soxl9G1DYrR1cv1n41NKVBOmvwC6dvv1cODFAEfqVhk+wM55C52ej
02aMs4AYZNdQdiMA5hJxBdG8GhxTgbtLI/2uR3915lrzb5D6mYVj/4FbjjTBpv00jVMyACS+UKxQ
GBz18az5rbwJodcNttwfDfk+4o9h/gI1rGksWDLzRl1Pkqfs2PJMxS/PL9g1SrJ63avhUJjPDosL
3eay1Acdos8OCE16TsJVHy4tNiljij4TBQ6S+KfBzAGr1syTJZfw6sKGssxAGw6r+YZgDx5gzmCv
bLH5vueKG0bINwgscNXtNBP5Ki0DhLxwrcmvx7uF4fUWBBPNgVOIB7ovsFrgPJObBM1EcNSVmwJ4
y9F2VHFzUuZr0dzkldPhni7tuecYo0kPA9+UFZ3pH4LjNt6r0V6f7n37r7IYNm1lus4xNciB2oaw
Wv8M45tk6Fg4jf8MGCZ4jGJxCM0VBrgKNnpXQxTZl/iAi7T1xtQt7i6kkQ0dEzwAtndDOsn9BZkG
1zKSdy+grWUjrtAemPCa/QAWuYnzLQQdJiqO1W4N9llsJ4p1DgGK0Wg9r4V2k+o2pU8V2IqdBW/d
kWgBdTnAL8/gTLSl13rDEehvjQUSdp9+drwgejbWpbXTcCszfCXbhTTR64QUD84vzoap+4cgXMy2
SK8rhKn1RcidUZXsDNUu/v9wuv0usvP6J7qlAQ0bDWwoXJn5KHiZ7Sk8liQS58aBM2nXIDpHRIi9
R3QGHvCkOj9HuBwvzBdpkt3yPDKNW9O37tjYBIhK0ap+VwFuP/ZUbEjPR7Ky4OyWdIDHHhKc8hfQ
PUrth8owbUSuO3RbTJDWMRSSqicklOZ/Rf/ezQc6WIHtNWgcEZUa/oxQqZZPR0G5g8iCANC0/3wp
Vwg5JvQFpllw9svXrdGOCakvAEK+XCKyb64WmyKzvbu2ywBoOY0qa6VYm3YScWZZN826UL+r4Azl
zhPkN+GjvxjimwSvpl+22hDxExTkc76mHpfejhyG6PpEQPt+y60S3gaMo67Q7tYofohI7sAoPVRE
1Up4vNzpHdsH2U5O6h9wd92kmIz98QFXZMGxHvgv187CG0lKG6593DlC/FUfUu2WRx9S8C3D1aZC
CPiQKR/IejU9f6w/Q/NDW0xTJsuuNiiKkg3+72uRqdkGtGZsPaZ/6mqk+QfQqD0GFyOoTa7DAkef
eFILV6YVO+nUn6io7fnG5qkiVYbeJPdvXXPMFKTWgDc7U2T7TRd/ZL/ZoNrnlOIlw0ajO57eOKGc
1FoZhoeK6QUJLN8y2JibvdBtCHx54z6PIB19EGcrHJ6sylJxsfMo0vt4Q61WP/sL4NFHxy+9YBZ8
RPcY4tBnbkrTZmxLx5FZHpGXO3wNPrLoi8U4CPd8vJvTvbi175mAJAEwk3UT4OeLby5dXfqkjMA2
LSx9KpP6hbNaBIEOuQuyY7+f1/TzNU7NyUUwAAP3jbXEOSY/WnMGci96nwxVUdnmHrlD0HdQ/FyR
bKU+cGVyEjBtk9fDMTL25heOigzRKsXuoA+8IWTUnOBvtLmDhWul/dZNjL/9Py2ncaDfn1jbHzmm
eLN0MobaBlznHojW7GOKfBoDMnPtrCfiwJ9qh4zGmbVIcaTNB1P+JH+7YEEzvqU6DdrvKnRTTicI
EhOe4lQhlktZ12J72pZbWEtQJLN0Byz9eq+A2Egrcp++mj4aAKNAcxrlLwopEmY8bJdZ6QjXRdFg
rHk9tnn26wCCXWzabpceFP0fVmRv6gIY8IxYPCiwMWv8IDXGscVad/FCaD+CNGcT9Tmb2QRCDL0D
CG9RSkg1WaBeEnw1xHIvkJQcXIkWx/juML1r6VNjL2c8d46clggE4b1nRuqNqB5h+kmOJXsEloyN
W3LvW+9Ndma6/ZzKy3/zPWRh6bm6DjkAO81bvDWCjSrvJ2SsXbzkGwWw9FAwis92BmNFNYmA7AOr
CDH3y1fnsiMNkJvoV+PVKzspIpZ1f6/XZ2PddHDvxH6ta8Cd4dJsBu3dEK+BiAz4VC5IuvYeaRRO
V1IldOxPOvY2QBKSA7TvuUMZ6phbbdnmwazfsEmkAE7wK4L2QyN8gXUAdNqEfnXj7xQ/EdNW/JqY
8MgVV2a0HTjprSfpaiocVFeYuHPRPLnmb4fxiF0ekLgCVdtsZkwdG+yWd5QMzKRW1kew1b8IaiWe
VQIV/UTqLuES5Qkm++Oec3jGX7vDnVWhol2FsLBShNvCdzFszeE77N5bVM1L7PJ3Z76FW7N0gEgp
xYCk5vnBbLdWRqogOwE+VRm5oxnjiWdH0i9t6CDpydVPedhVJxXn2BS/jMb4wehFYiXruolBGLO2
Yl3BRLKey9njqQiQbx2xFFG/obQZckcy/vV8hJPh75/M5fjQXG7nNn1wxZdDT/9lz1aZeJD5WYi2
pm0WM0zxp1f9AsZJRqiS4URwREJLYX6zUSAzG9cR0h47MDH2ADvr8FlBxUCbYL8ghyFNFlamDQE2
ezmShwtnJgPwnfuMoznYUKa3M04n0EybZktaRNOjU2G/LXP4lEjMnYCQzI9yfsoVIR/HQL5JhoHb
xDGM9yOUKSygBByNcEyEqiQ0Nx2Xm+o4oPEJb7O6WxaUDAJE/Tstn2wIVsb49/0ITGrU6DawDpPp
7undGUWanCH4JPnT+7KqAf1zuoK/USIwJHqtiHfJo8rXoK7dzeTRpE+LeQy4To5zD1MgRrQx8VKo
bMrDS6BURxRef1aQG9OnOuNl+5b86H85cUXzVYfPrqe/AYE4n51wpiwXv2ZulzBr7LC8AmTpBkUu
PxLivN7jXn3vzE2ekDQLtCYZ2G/j1cwU7Cs9g1DXoLTWIfhJvpFmJjC5cIUiKLog//BfAyZp5Bv9
59UNb5Ky5+ZrKsST3jj8pMEF/a2SfkwCtnR45/svZYkShCmj7aX6qsfkbq6C4DIRIxPTnoDJ6NuZ
PL/eLqctotmBLR0UR+HczjJY58/wKWXkuL3W1NwzoufKTs+UFwDPcn0fuKfS8ZNU4eVHqPkx3DFO
OnQZsqTj1u4XyzDtnW+QfKyj85ZJpUT5AD0jv4vL2ta6q058Vyrv++ESezKHMiNnJ4hXYuoy4V0d
bwo26SjNV5zTVKJ5+sA9P7qaX2zcUeh3sg1Sii35vfiITj3ZUHa+p0WIC/up4BrylkMC+jN1X3E+
mGeJyLjZvlM8CWaHqovdnB6OIQjxEBBF8b5gPoDhOXHiK51oHfw26MUA/c6VszAAhGpbi4j7oTNt
FnICNxJjttmtesZd+46TyID+3ODpZ9oDQmTsPOlqJMupXXaCT0xYrfQzFNf9/LkkSN7hy0TJl5Xu
sglBxTn57EkRvqQRkSQIp8E3etz2nnlhm/Nt2NAssOI7/CjMbSDvpZcTR5uBIgRIkLgH6cAJG8y3
RiJG4TETN7Aa6OPD9xxzYn1cKfAo9WPtsmfWUOtlxU8+woVKa5NOtI/1qw5gkXdvIunGIQRR7j/A
ajXcmPhRGv9SFm4u0LhHPN21PuO5NJ4tQvsUr+hPAoo72m8KUWzq2K90Dv1Nj9ooRE2y4uZvrI2m
SDS4O/mLSiKlIcSkekbMhXsJuSSfVkRDsdY+CsID0k3NhGsfe02z1wmgHbZhv+uszX6PLNjOpX2w
T0GHP9hVmc05NAnVJvqpZvLFnKTb6JRYBWCT+DdixS6cCgXeqz33pOGAg8KV3mb6xTRsyq5kKSj6
cj39aiQt5h+W4FNcwZgpanQEMDeY6Y2ihaDFHeCupmiAaLD/zC3nUSReTdFr650SuCHuJf1yuPTT
V4ASSDjMxGy0DjNhyUVBKU1+Ke1Vw07RP0/rVLlFFMRMYR5Bh7kaXd07nQibXRXDQ9zqzT3P1hBN
xNrXi2vWng3zOxWu8jJVwR+35HcyyVa2Y3oJIdjWt54YQRnCOuUsKIuJF2PKvgul/HVMMDdyimoj
9NcSMrIef1izzyff4KqTE3bBCu8MtH71UYC9sfzilvM4xv7NimhzzP5bV29QdgCVoh9qW4vs2lW5
lfUT0Ws9hMrUNjovxEtDV7j8q8TcxulvFNqmsG7fDUSZ2WMWic/CzBzmHukp2lanQ8XMcp2SUPLR
0j5G7Oqzjefh6z5l1/RAoSaoa1ECkGbv1JD50Q0C2wUUcUvnFHxZhpelpPYyEGlqZZVZPP9wH2aM
MGGqgo1n1wYbbTou0t4ktImSU6W7oZMJ+sPhkSQ8svik07SOfqK4p2CDP2R8UIMECLGN8rN93Wtq
M2EZw4xX1WpXGaHLBkEbSXyhSSyFdU+xR/EXihveTr7Au2IKjYANnSGkgJqFSkXZpTXsPA5XA7eO
Cg88+cb4VY1AtAfyUXFrkWH/lb81zlsDgsmGlNSx3utFt5tbFXE6sw2IxOQmpS0RzstImHVvzADL
2GzXq6fwAe3H/K4AlagpqwFvbKjK7dqSm3UX8u7RosBOlmRAJ0KMRqK9CzxcLQ6yBWvkfTNEF6Kv
hF6sydhuAkx6/mK8k/A3s5AZp8tex8RbRWcQhrelVDLfYjf+bagG0jX2zFBOdQC6jUp9CTCl6dzw
kTuH36+gWi239etFMgCF7XAxMaYHLaciY6ANfRia+DppPkNpUwOQBI80YYxjQxki0C0FAcQTChUr
IElVnmvZlSFOVtIBsC8fzy8VePYt+icPFxBQg1GqQ/JT9pNEdvbasP9yY5U00tzzIe6I8CqMlfEw
DupGgi8cPkc0Fe3KSC/Z4NcZ+XYknysMRY/VHb/kypeBo6f7gIdi7bB2lwEFHqAwNismCTgjw6px
tWLfRx/i8BQJRl5MNkm4s7JNmNCpr7X4k+jggHsEM9XWxjsZ/JlK5wVzIjMwAND/EgMRwwp/j6Ik
7UC4xvHVVG8TonQLCcbGaM9p7QfIHo3fdsKp6tRJJwXUEfIkdn3wy+p1xej8BX2DF1SRAdCSkjSh
AxvwrPDB2ObZj8ZDZ3nMtE3UtPJKi5zGIsOkj5pVmIBBS5JooJ9EaP0dt6dpxmGSXd2r4dRo03Wg
cRSOdX3qp3soefGIVdaablKlqfvUAOA3bKIdDZO0yaGnBLMLu09QUmisGEeIkMB9sUbPAWr/ZGtm
++i/TWnf/HCUJMDB0IOZ4HgVtZ8m7PsvKEL1gYa9hQT/IIlMxaXlDKIWjraofwT5enYSYQ+iln0G
wgFjPPmvsdy2wpWDCQwELRAOeQs7cnYM3PXQH2rrTn1fCA3cXxU+iQSbAjQ5owMYSjETMe6wlN/w
C4SZZhosxZpx1Qegg82kfNTd91Kjr4zoQuk32P07ZVXmceXL/ah4+EkA7JXjW0g1OdJiF66aXwd1
13Nf6cxRXrzcs/nbn/Xpi2Ouptuq+PCbW07ewXL1bpbmYW4y3Q2YlSgtSuknCh39X/uZupkdW2uB
803bFcYPvSSNWu7pM1qK4wDjN/4ySSqZV2yfYF0SYx1euemr+SNv348SbBj8pd/6MfYU0wNbqcKD
xUr7NmGeSjXEHgrFTXICfgdiQ/zONAUW0UbGynJQiGWFesNnP31VuaOLe5PsF+YgfPLjSKBC64nh
GUfbU7Ad9b9AgPW/5k8NjMi+a70iJxL2lM9THj5euj8jzkV/Q/ltHFuc8KGdcDPZ9ZktbX0MYOxd
EB8s3EoNk0SRHkHEKn/TohVGM0I2XL+AJ+JmlPGHeOvwEWavQ487Wfj1yefltAdRVH5GiD0zlEkm
3JxX03iXWq+sTxKc9rL9ofkSrO+BlkDiqKxlzAh8sOUO2zbfYi8NCPJJNxzHTwABAZp+tuFGgbzg
czioaNiadgMsD+gJ9sr7mRAHD3c2c4OLgtz1/oIWaF7l5iLKOFmFeHO/nsPoMHXNUL+ra6PxRvG0
2KahxZzA4TlgvGaVbEkln19XGfN4vC6IyvsldKOJeFfI1cjcmhZ5rlI6MWNr4zPGyYGxatjhviky
4n9hmnyMiddEDmw21+oXFbKq4/3FYvUB1VvuFvEhU8Ica+MoJK9dS8g5M2C3nZDuO8ysBYQD8wdR
X3gQkQ6CaohjCPnZ5KbacSwuhrY605B0tlgB3KzQgfNnws97K761KMGf0A+fpXjJj8k5hAobMWtF
Xy2SYAU9WlSPTcjddYkij1x4LyU9e6U/xucQnzGCTztfrx82Pga/7fdIauAfLR4VSLbrbFJrV4Tw
thxijrBJGfVWv3+i/zP5d2QjNRLmX4VZ8Z1TmAHPClf59ecivozWaCI4+zrg4peHld8uKfFLd4p/
JcGL/9dl7bdoTxez2xT7b8/4hIiCDaABMU7PGYfS6+Nyz2gYcrkAokjsAs8E0mgw10ahjCs5l6mm
/QEBDG9IRIZyvYI844SYObFeSENwI4w43qXkZ9ZIKoGeYEvtdlYRyKzL3ldjWkXiATocjfklDPsJ
t8+RGowEO5LeRvrJdzsc/gs4feHJ9pgY/FqBB+Wp1xYIj2oGFxdcHslc+au0wyRCsh/PeBiW84Uh
Hod8iY8d8ks/oLXzWrREsNQICxGFT9HYJukpEf4gdIw//JilHmCIX1/khKr4n9tM+cGHp+Q4+cil
OnSC1a77ZcNmXJK6yXZlYdwindC53Bltdktitat+j3eGpjTNEmIpxe0EMlGb3awzxs5uKf0AOSeQ
GbJDMP+KDNmelP2aczQRY7yMEK3RwizNdixLYfCh940ln7ufX3npdfoZ/2M6dkCPeahPJc6LpFxq
px4f8nhJXkpP4xqdt3yByot5wXTJv7lpuntcbwwC2d5f/7RzRkYX0B+Sdoz8rdyHxQjneySSfuDN
MvunasBRcnrPUVIQj0S18afNjAHClTk7OaqAZAe3gUCP+B+sxvg4tphEgzGRqGETWT246j+1usGX
WAdHDSgShoffK4tKp1WP1gZGzqb1yLMBuqTbYkPaUt3xiRrjEtAXavDTHKHBOmeFzwBmYdDYMAYY
F4969T8JsLBGlA+43TH9l9bkaJhExGIFh9ygn+2YTpUajZiKLxgQBqZIDPDHlZk4E67wa7Lh6Odt
lMfhvxlfw9KrWIry5cVslPAbJqWATId04anCUBsRxUvG9sLR/4zXiunE5DQZ08o4T6SsWasJXz2F
Zl/CqVxmjahb2dqU2b38EXcRR9oNQEi1F2GpBc4oPBgIl5+8UZ6GaotsDKNyoIN8MZNsF+d8nFGg
AQI/Yav+htdJS4B2uW0g2yJ4+Ztxyu52eUci4xIWj91QDz/MIjJM6B2uF7cisS5Sd1I7hmOXgsGC
6glsY7jusSfFko1HdGm6+WLrAqlto+OIchRw+4TbhdbutUv3EUVK++YMp1TaGlAwProfTmEQ6MrD
TaUZLyMLAaPFGiX2kKxpLhlGRNAdMbqDjPEmpjuzXi9uStIafJIDVIG+2xCW8yZflHQnbOlhv0t8
ClINWjep43YI+Z4opXlHBFNdbCS2RhxGlmgSVCijegpTBuWobQUZFBdQrsI1ZUY0DTkPwyBa9uJv
Nu/5RPiQzR/I1FlMRp7wtvB3G+hg+XK+ZXvKevYkaNwF1HTxvbB+ezQWsNQoXg0C0rHPpiOO2GGV
h37n19BMiBmMCKg2OFduI+XfS8LOZZ3hU9smjMTAVPD/Fe+c9la/GVoCl6t7Fxpc3n3yIrgWQWNM
SQ7NCmPnAbrAWO1qTokFajaXP6E0oeREwsL2iHZVZIGEgh0DWAJ4xNjftLjfwuwxIP8yzlfnf1PP
RxTcpvbRZNj4tI+eYWu1CALwKWc1swXp22D+JgDlBYKFzcSi+gIHn3fycBoQ7ymvWz/8NonBpJBp
iPhhSouT1jbFQ5V92arwH1v3+FXALqwtB+VihFSuyt7F4JYAkzTpTxM+cvEdZ3Ur3NR6uZKZWYOr
hcAz2c2cGQr9mCIeH46YXtLgn9y6ufUcqe9ZDE29S8LHxFcKjs8xWo5zr33VeDz0yWdRXYLGNdOj
xRMJ1s4C5dd7f3ATcSvqazayhMwM2bxIw24kB0B85M2nwagUqAWWLZ4wBTOViepmCr4F2U0JYoV3
0Wvv87AbwHYCTqaAXgEz3JS/MEF/DC+TrI+jMJ5zUiA6YqyGU1ahdkn/cXaZaOO0/7w78hCVNVZo
U3orMyak7YL3JW4o4CfmlLVENtXn9DD5IgHqJ28ixlfIJBmAz1iJf6PkF2PIils/zo79+J6QDMRH
N8nfRrXDFnnGtkHBxUTN9znLwCi+ewr5GkMROYRHFg74FZ2D7GiihMKgY6h3U/cwFD+Hnzf/BZjW
cUI3Btbl2QnbDOOFXSuXQsARqHjmDt4ta9UrnhVfN27nNi6OKmzbLvm98P0rt7QXK/LJI6uejf8T
5wBX9MTHwtknWNuR+Qf5W3xAltIfooeymm+KXvXb7GUfVaJITs9ikM8kbZtsZU8m4oQvlsdA3i6e
spdsi6fop07zy2vZwuHmX+jjncotnhy1PFuyHn/1B0J7F/9hT//mAW5+5VV4oo+GlO+o/G957P8f
L/MvIFnLhk/tkPGslfv/fxc9coN4RtFD5epr6htvlagefp6/193y8ymBCKRVb3F19CJ+tHSyLe7T
3zxykbHgSgwOBeK7ln4HN+Nn0GW6nKYuLlcFj4Q2Ql1/H7ieqpdtX6gGvZovS6d5oqFw+H34UZsP
Pqvu3LkSPw2C5yyvIVsvr6F0mGTw3YKvx18u+uQBCYt8BMKmoWp7kCorbTFEwxN6MQnCyAuZ/HBB
H4uQHU27l1Sr4Fu66wLvfRj5LJvfZPvyrY2xsWwUotUboDlC9BWGE9592CfIt6Xf3EFQyXXBX6TY
ZtvlFRfb+KNzEfWDGLj8X/yv2L6u8T/T6a9cg9LRvcE1HwNXd7neA9duBa1s1bjAA7wdeSmzsy3I
AGd6sy3OJZUh/RdmSrb5QE3itkdm1TwSm/BVznrLbTpPevsnRfpw4Vou14OLdYUA4dypKR065Df8
a5FtvI7KV4IW1Kkd04k8ZR15AWiDwzFk/b1283viRfxnbCOv3mhb6hkeuuEv4pQFd/l2/Dl81Rvk
yh6E/y+TAssrsAMjnG7DHKJYFyyUbF9xL0z8zXScXBNMQvYC5E/a+sPLE2zcPck5JoLnMlNkYldA
02kr7xoXt/7hm8tbc6Xf/lrhyc8HQniUB0y+HX9ln8si+lyN8F+2LbZcwjVoE7dhipeW6skeThfL
g5E/QDhiaHsM/6n+snD2fKPbt0fGGXzAqsdKrq/lkYdy1y1/c0tvJ0yJffyMmHGxJbE0mz2CKwet
hp++/V3lt8dh3FK6E6XJfzbz/19WHTfllpfU7Yc9nnDewNZHW6BWNn5d52bP/RkwNjL51fyNwXxy
RtSYXuNrdK7u+ZEOihdKHuMVKya72afX/JqESMjKIzfXPjunPKTbL6+02ou+6K+gipzTa3LOoYrz
2U9ufIyPyMitE9GKJWAOgNo1PFY8vveFTbGPr8LJQhPmX4t7tQ+v2rAmos14i2GZnoQNolM0Ndn+
5QcX69RW2/8kQtrJOJmHEGl0CdsDhZEfHmG7nyyGeHseSAN50g/mQTtZp2Rvnc7GxjhpAoRhDVqV
C9Efvim/N7iYl95HRBXdkzusmEfZrgJ+CvowPlEXKLXBuvymY/Nhn/J489DCZkSmzZeXkJaeZZPs
kXDvA55N2KFBU3gFGi9u0RL9993WT2kfFS/at77yiVUAP9ESYbY0lxCXeUHN603YRfvlVW+wN4Ib
vel9Xuqp9pP98iZw+ycK7a1+4NF+gY+3JnXwv6dSYL0cOCcx9Nhzlqaxk+y5HLxbu3/zr8nKQNtj
d7iHYPv+oMvgSvdAFdvgQgeIpPceXFqOsrt5geVqFCv9goha+xRuqNUf/X/P9/ou7hx3wifOGYtX
PLOYey+tpu/+QSu0XCYLF3ff9s7ZnfV4MDYZH+3ykTLkhOXIK9VO2d7aYJ/xW4EiIsE+CqfwuHzP
630+YX7JodjXsRMuS0U4LWuGRAUMJ69S9bV4Zk00q90LPbH6wG2rA3mWqX42OEXgw0D2DTYfLrdP
kWsOrVwPjzPCT16g020zCGWhbhfhj2CCNySA1ceRMWDbY9iXcE/S6YVTZ0cxFhMqeMV3rz8tubUl
hgh5RAzmKL5pDIvjiYDK0fwfSee13Di2ZdsvYgQsCbzCg96L0guCUkoACe/N15+BOjc6bldXZVWm
SGDvZeYck9VSYMt9D4ZQcVR0n8Vt1HHpNwf00sLSyol2DZXPXrwm4Qa/Ecs9jbw/B3R8LG9f/8Sl
g52uA8ugctjAhHWJfCutj3fy21DEImnkZTcABK6lwsZkjfDFeZ/KadPjAFB3RfXs0XIrDQvl3hPr
cd2wlB6DayK9sbgrGDUPmaDbfPC4M/vqGpHwpy2sBUy39KLeyUtKQYzy7RODutpS+8Ugv+QpwTEH
AZbSLVMdtTvJCfFwb9QMOdQJJuFJ1zijujJq1aXGNkOueatEyMDQRSNEQnSS13Hq3eo9O/RKhtuy
0VU/YNrKffJIY3/CBpdYi8+aehFOEcm9/eGV7Ab9n9oW2ORZc7zdUQRLAv24A2XH2pKZDTIDHsue
5DTNrdGPNhi5qk2rO1lzG55S+hURX+FES4S7bATlFE3okrMDQkYJYlreazQzgcfpFRAfysgEgzGD
anktS+YdcV6ZAd9obsyIV88+vhH1njN0InULS8v7hhWzYD8So1IL4DuRjdlU5HEdcgzaN5Yj8tsj
USb9WUSqrSgsWNEIpnxGMoLa1Ss3CIB87fvhh0ecr4xUDxGrosBPVPrBdEO8L+o2oKekPixWRIx/
1qww8D4SXcDCtnP4oaJ/MObdboeDgQNa2DRLKk0btEiyi1zkA3gGzHyvowmcLJSCvce6f7P4IysR
e1Bt8dgboy8t3eiLUQ/lrp4/oZXgmWWBhEtvdJeMVYf2INGdZxTNeOt6H6peHx8Ish+7fYkjo1we
shuP03WurzaCwwfMNv8iHBa/00m6/iRvcuywSgKqIrC8CvZc3hxIql8W6G0c5WuZWfkmvDTuNFiZ
TfX50Q82b+Kb+SYQIpcEFbqmo/rzYh1Cu2DU656ABTP5xSoL1pFVE4A7qMQIx3cyBXAHtAwGBWGU
6EngfvbHJZq+nXIEL1t5UMMAbFLMQLU5YUeArneDet0x2XRqJg4GBZnkL7hWYpvjTuxsDBkFxRgN
A4sFPmayIiltkXDwZ2BiQZV7g6gA8xAUM9+6ARzCqfYQTsvtHL5MLXLJNmNvdgFcSOtFdpiBhOiB
EhNpmpH94u/hc2xybPmU/kSYfzdoFMazVP/Kg5Pe9Z/XH5ogSAnn9MwIDXUMhn0z+MoAIYZWTJCt
ugnvjOsXB9b+tMpb5nuMVATZ4yWexE2onXiecE4w8sTqhmFnOOKafAA9uSafyo1R9nd5aBKfCAmG
NPQyy12hWrVw5izwYnSS8XFMsMAA3rUQ7y1hf3KAL1eGP16ED2ZpX2102JwKg/AyAIq76Lwf9uUh
L6zFymZ6q6h8Z7zXuQ3dvTUoaEhrATnYhZcypff95HrdCO5MpND8MLMpDme/KgqkU7S5BPv4IyW8
B4/NhbbHPrpYgKTrawtG/ipcGV+U1ZoyKSSHT3J4TBu4YgWxG6IZw+ok1dcjoIZ11791d8oPmYoJ
5TM9wAaGnohjMadMufFEYR6dCxxq4eBb7cnU9mkXqXuW4zbXT/iH9ehlSIyYq4heY1oP/U7SHbIE
u/ni2jGN6hdAzn3KwF8KZmzGaA3UfseD7vGVzhdu4ZIpwyb+U2T+pvECWFiGiB2Ho4eqkoU08Yzp
g9SS65k/Ih0oiyvztQt3bzYbFM7ze1ebmVkwq7NSl467hR+Ju/h38d3e6tZanFV7+AucpQWxugML
Ykq42nggkOy6tWKDOsKWbv9TD/iFvuVj4y7cuDgxuoEkGE4fqzUDrYDRFmKwEMnx/ZNwF9IifoVt
cycHcflYxHCfsW9Ojv43JttoooVG5TPHOAePudoKYPsIm/NV8ytPrw3SUbonnFlXBBmxnuHZGLXG
uXK2iRaCB1BY6sursfeVDoziCCj9ZPF0EaidKWxtF4bGZMQQvtRPKDhzladywXvFTlMONQBio/ym
GxlJyeKJZAQmW8qm/G4wG732+d9/CwU8wdEvTn6sSLR3KbkdVMGMR2l8mPQGFsXHrQh9XkSM7oLg
dtFafVvzPcXKGBIJUCfmO1vqP5hOEdfWwiA+DqvY7DLF/ak5U+gxyk2RgvUmRSo+LU4NLFlV76UF
fyBeq+KrT3ejfBhZcaA0+R4hLZhA0ER0N0yIGWT3hlDMCWOvH3keD7bVliUB41sKLKooEryzlhgR
63UpTgzTui/gRsiUidUbGkfSvRAcIQ8xaUOqz4g556d7Ofx3AT5gii8VP6C96ey+dfiflpERD0hv
UsZC0OHoYfCNjYnDrYrn6rxrrZFPBg0E2s33zEF4XegQ8LpsuvOKjZSIMtrAUhMUXkRMHYy13qOI
ZNMO8Ic9CZ51TWfSRkAPhNM52hRNp7Q0ous7B6dnU/U2bzcV7bfoYJUi95hoVg1JNEO61OZ7K1cW
+mEYAGv4Ba3HR5lrqJLsIPr/n3se+VLcUgjl3zQE/BOemqpwiDGYsbyOwIZe5PMzgw8et9nzwYhs
G3brN1LF94zvZUvUqy4HpIIeR2f0zRbIfH2w7SfwHXUZqA9WnKsZxqW/4SGxHHIkNK7fnBTsFKSX
w7HKgVp7dAnSBx/ZpJFTgcjCUzWbeW7cEL7sgm8dOII6RkT0yTV51eWaJRA58x1tD6Rt2hiqLOJw
uEjfmr3EoY0bniH98n0gp7gX8drY2Y4/a985beeUq/WMjR236WotZb7wMSdJzklZ6vM92GJ8TxqL
SkUFNgy8sHM4hPVj2O4BB+FyTECTee+WUzEu3QzthTuGnyxlcDnkB7HbVeCve4MdKu4rfCCw3vko
cBSA30Dw3vngHDjS+Ws+brE5BNlalnHvWWzF3txNOmFUODfZmpiFuMGjCOtjgOJD18TGPt9W4TpU
UFWeuVE7n3ajg1zUHDPSIzt/4nplGwiVggIdyoVkY1vloUt/FPrQ8afJnwL1e6rzPgEaCNq/V/SZ
UYlWdKv17Arg70YxMnVIjnMLkhSAodZvPBKlJ86o3XldxWKs7f+UYs2MkwKZz03brgQRNajqZyhr
YWFIdjGtdWLbKVWy87L6eMk3lf92033K3WcToynYKsmpXe5yZqLZt0rXodCvL/pPQSAcvds341UG
MgayLVpH8KhgZdDfLTZafMWzPKGblu089+vOEZMNg04mdqQZ1zVVI6sqVDVA+04dYdcJqp4d6yIO
KtZJuJar9PsFk4M0hGvxrFn+bBWwo1THHK41ogJWaER6RYL9ysDqbfqFlWrEhlDAoTpEZQVnZNd/
x62xihGpnARwXNw9BoBitTrSYebsfQKMMG9H/2RYyvlByw2uSlY+4m5fLUgL8QKdX+LVySG6ZTCQ
XOGFMt/KwLpzZaUeEGvOXIqUct2050bwhgQPqtG/HI7euUHEDfU+gEY/E5M+zLM7jnjNocRiMgYr
G+2KBJ7JYtYIZ5jwNiE+vBRqQWh4FkwAzndqEfcNPw1PL+Vnb+mgLEm0VXFy4h2G1nsuma8xncX5
8VltIKqyAXmP3J823FhWTGyAmAORC9qZ/XW8sq9GHxsfCcMq691q/frHP01TFLO2Jho4O9/3F1x5
U6N6g63ILiSn0kMB8iRP1WmvAnsrmBkLu1w835qVctT8SyuWsF6I7TpuIhaPktem4UHul/t+BA8G
J07o6CiwDo480RMsvUhiyHF5MS8WINHBOp/ZKwHwOhES/W9hbAFtclBYV4ImrexMPb4lyCM8qG61
IQTb0O0v1OT9Tjc/qDzZhlM5mrFXu18k2DC024Ccp44C00nIc6S4L0LvgOrdgwflt7rm10LbMxFL
I3XVmCw0wPGsYJskj2UGwNdi4P+kWGgdWPGEQxWgvLD2dAch5kT00p3wBlHpFmiyYZpJmI25/UJv
+f55B5/Ny0lDP2DTsxMZnQvh5S2hB51TOBxMa7jRRqJPqcdOYNmiWTliUQLpwBBVpAB4lYCT7lD5
SwWOm4hZF0oaRwDhc/xAnGANwxk7eKvYkN0zZA2EgXAJ3SKRANYKin6CQn6LZzb+N8+7WlobgGLd
dqFZitf88l5loClbskzgSVkK1nh63BuQ1dDVrFreu+/C7kFGZAJAq0oBu7jRBVM+rwg2YH2EkZZ2
ABmVpTWeoDKa92pxT4ZRJR7em/BBE5Scx8ae0AFqbFV41zAC+8sW+5ERnUlLpd6VqfIeK1M4Zt/X
LHCxuICE6dhO4ZqgCjoTjbxrGWWf6ztKNiQeI34f9DnnaXHDeTixEdlLiYuThvjER4oi1RO/C7vS
/I4vsgGZ8WEsj7VLL8F62mNnA77i8b6TNmLJ36B9+AcrGzThdprzBD6m/WJOA/NCYrHYtym+AFLI
AgAQuf0u8K+Zt1Vd9dS/jP1LtnjYVXpcfLO5dW6B1EH8MKQHt5tFsJX9no21quzTB8LxcJEh4eEy
cYRxYn8HV1yW0sqWw88V07QD/19N0UKKxrDGjCueh6WlHRK882eUyxJ+qvqpdFh7bEDH5OGp6+zO
cNC9tOajRMXvRUseAtNgXE2JsniS7eZyzj3qrcKauLHJrtenr2KwWDRzepIVrM4yW7MmVWxyJNh8
Vqk25o3ygRYObLotP5FHycGFRoLsLjIsSGKXjHr72mrWsYBDvF7qbpuadFOJab0Z008jab3zn4Km
cMi30AmaW7aj75s3b5wst3nMNhpbhL65JX0nOBI8+v99OO8/jeSAU+Uf2F2WzHxU0BV4z09DYQ/D
z2uLEby3CpHJ+M8ROAuHSLQpxNR4wUpcvDb5d1wHHuXf8HQjfiDhdWds4eowzY9ap/qjkTDld+aB
JAhM4b5JRw6HOrHi5W8EmkDuFDOUP1zZjZi0Ffk/QrN6Xr1qtJM7QVf2OAOb+X8IE8Vmo7vVWoq2
rN4MwPNbPiHWDLdhp6+xFap/yndgL5xVaTH+O9X9nquKQ5drnbtYnRg9R5Az9JkPJRbngaELkZ5P
nIPe0m/B8rAIP8reyxuwmG7LdQ851xD81T7+Ygi4G3yelW8ol7se1YZRUzJ7tO6GAAcDH/YuTfd1
YjtXYxZp08M5+Ipu+brp9+1pgD/KSc6bZAfFRhks4mLATJhImYR/gcsdzefMaod7R1ctz4tnnhsM
mxWcZvmqMj9fbtDPVmyE03vk16+1ADZ6Wi93i3Id/40st/7y+BPF/IlpVX9MIFXjJXVYyy68KvJP
g3LOnGsKw6j9+lKN5vJ44CxYfpGaGdpW8cCZ+4S5IbiDaLAt9IKSCYkFQxFm00FgT88P6RdsHR4x
lRqC3cPq0E9G5ss1+mPE6HGIuMjB7I5qF5hfwdK8QNRFMVcNr3W7VKyliTtvzz9ydGbOd/TR+Eyx
0V/r9alpdr+S7Ucfsz+NQeemetkR+Z3Q8503CzJXnHmM4w6JaiNb2TE7yIqJZ2uDZBXpgFXRWW2X
rDJDl5g9jrCFbHKi1c8J1+9gKTGYBdAuLvI2OJ1C5mJ1eInA7IzyiaJ7pX9jnRCdkp3JCJcbpza9
kjm76a7jLxNJtZudxLWGSNRsXtbKE7c8ONMaU156HrYI+7p2U5+R/gEEKbb4tEWIK85rQ7bXGz1R
8Z3nNl49AgqwgW7lhUXEMGJuNAXiNbMQkOoEOGeGU365nPqoQHJgGRv2+iUkCVMEwco+Dv6d6sWk
ACkz/CpqDekmfuv4ScSPkO2YfW8vTCeIJepP9WZp5xg9EF4mhb/T0uLfckL/ZdY3ttr9WZrlURYm
U0Tx+Tn6l/yrlU/8avEZTFOI4ILF1dtgq4ssmbyypVmlJrQjwUa4jIRUSfyh8RHU9o2DvHJV+0WI
3PpRahbgR1ATLHiIiPXi6hf7zj/lY9Pa801Q+z362cWBf4HLnMbo+K53fJXTFvsJagZ+5xmX9Sm3
JhLHAQcX8R9AdLFUIA2ncTZDD2saect8ETBKPwfjNaAoMCPz/eBQ2fnKYD5Gl7n4RvSmwBK9DPOi
2Vz0Yk31kxygUSw+4nUYu8GbfLbv/kwecjSzd3GONIdwrX3mtLKfo7jhbERFCq7V1A6TBlsFk46p
2+EarYu4wd8zUkdN6WQBQYfd7E785Of0tHwStbl2ezaNOb+e7TbCj/I75yVtxe2RF123Iyx4FanL
lvIWjJASQ335hMaQ2MQAwmKSTtk6z+RTt+S3DdFClid5/BooNBJH5mfQEXFHz3GieqhAnOOHzXD0
WmBkISgN7V6Oa0IF10hEcTqjPzikul9BjC/fQOgs4tkhNdWzZQLOhz2HrpnJA44ctclAa2G2G4Rx
q0+VeDUynhcGneK72LYYgHNf73ZpQBT3RqaaL5j8k1iR+wJNzuszrS9BYEJD29RXFFlMO0P1t+az
neycDEpUlM2DoTuig4jRKHXFHJgyQDk2bMHQbO4zHlymL9uwvNDIdT9Ny0+/l85Zi12FbXFuiYIz
94Az2tZgqY8Bmy3KEtmEIYsPtXBe+M+Bt/FNs9dwiuk0536m0VeK8vDSJO6AN0cvz1nA0BQetkUs
msj6/XWR+FJWTwVaqHYuCK+XjTH7ijYSwE/kaNNTGTfMkmCpGAogGEyB89WCzOZvgTKrNOf8GmID
MskdcdcwIOmeQBz1BUuDZ2A8qwVXt+6j4GMwMF/+9bXWfZQogYGodDuVR7bIHXb+v2K/LvZlcAMs
DqMUZVuxbyhlmjVicq5ZqX2k4d4cr9xijbnUSKqZU0uyc8NrV5rvmnr3W5fpGH9pxRZ/ZPz05WEq
NnXjR4TGNuR0KLq3Fqcbz8yAkZzUgeHrRt9LGyLPCjb0nVw2IVrWbHcj57QZ7LLdIPZrAyfT7VIi
h5PP5F827DTxPN2iiPaa9A/pMa6I3zu32annY1rMexw6DGQ2jKWShOhFFgFIR9pwm0p8kH63gN5I
r1siI0TBTX7VEPlvAS+8+MOCWQm3CYp+DuXTIlq3b6e8NFPHqtUiBEmiyxKZ8Q7JT91jgFpH9a1K
KS7e+JY4Je12/J2Q/eRoDrNv+ZfUgJqYTny+SFLU32Xhq6xel/PCLlpwWy0sUhSn5P5S8TRCh5rW
jYoVG9bAnE5uITUr+3mGiMwFUdaKBsFi8IMAE64Ph+mNse0tFLaLftdh/o3RWdSIE96OlM6DYzKp
9Xsy7p78BdM/t6N0QddQQKczlI8F5YDsMPX6HmRc97856+ysvjE50gsHfViCXvqXuOr34Es40rJT
wuEMdZzUAol/rVz6gJDUpclLECg+Y3N0vvw0/LdnHch58Uu5Qk1plyXAKOSNTMffiaUtcdl43Bhk
zuRYhJFeZa8/Af4F1qPVDq0Hw+ZEdsJ2M0XrEJsB9wGipaD+KPHqnKKvyAalwWootirizxjDnWYl
dM7bCPCDH/6zSYA8cIVx90OFYY0f6dvyTd6D1bn5sZ35TcHwu4jn1T0XXLQWo7XCZEFgwg7LhAEj
ozMte1Add7sapDpSZqJwdDtYIFjDEVquU/XZkN6l+mTk8DjIv3m/Rzfz+qm1HV+qyZ6QKj6sDiX0
7ZXb3VHIoYwguHdDJYtQpiHMBRl1emyFbaYdU2RwnOxGCjyE+Je6JZFFMZCVwj+trZD4nfd5lRDr
Pignu46AcAEMuow8OzSM8L09BgroLpsTYm0+DD7kUtut5zo1sYtTx6MuOyVz89JGcsG7Vvi1ZKJn
0RCjgQD8JWG+PqCP+acP5Gy7c7KxWQjrJVqsEAYqyIjkUCLcy3bBx4pHYj69F62VWoRV8PTkVHxE
HpNgCrceZcJFHnDhcDqdycFqJveSyCw6YBtiQID+zMQM9Rn0JUQk6lOJzbCyCV1vGFyRUY7hgrtr
cllX8/IdeCU5dMXCEaFXU8NJNlFFnAzKd0SenLpOvFTYxoEz3NT055YNfrdDes0Tw78VGbf8ykvJ
oZ3u5/HxEiQnLJiDwusDgKB3VXvakaPySx4TIiA0e7+cQdUhPzIwoJsOl+hSOSpJUAEiVu0YP+GD
yF120oP26BUzostut9x/n7Hu6pwY5mqdi0fmW/Lf+GD8galpYeu75eCgTGUx27LX/iu3wg93GjLY
v6FhEX0Thk2o8KAsAr5d6zigEJuXYrt6Agpo0+TJppjZYvjgvz3BzOHSIE8cFTa37ZPwoQhbqnCQ
ueTYQEDmwP1wfQUuweNSuBeWvtJ4S7S0TFNIsrRxZ43KNuvA3NJl+WS2wrg/Eg2OJZ5SCGrzmkE7
Csb0s/5HnBGZBiyMDjR1/I77bGkwNUKau/oTMGJ70YaFNX9ny9gcAQ5BFJAbSbBhaYJme1ye2+2I
75bfk78d3xLNinRTx7nND0w8wr16kYlWJB98svyKuLZUcccni6h2FhAw7P4XZdaoMDc3l1DwYQLT
164sulukxIRCr56QJ3dUEQzSZ0gqakeEtox72USOZj8b7enG1iwgcAwAF1Agbz7mbEQ4/kvqDnaM
pyWVe0q3Zk53+uC5ZplMeTmPFbmWWMDodz6+yeafkWf3V8H3BeU2mgRIviSLrIyQrHjhyF+0CAcX
uzGyhMhSZHMyhz9wAmT4tIReymZPgl1tt+UVacaC0MfB6kDWRJb2ozwI7gDTRGrXTHu25hg0KrVg
x1+QKNZPexGPqWR13Puovkmewj3C6GFGooB6nf8Rnzm+CPK02QXwybfiMfjv7/DRY67l99KAUC3s
5j5/EcFTLY4IsZs7TToZZvV1AEXBihb52ml1hWSwa/+pxAsEPB8SynjkYNg1p0PB1MTVpn0pHCFq
LvNDhKvAykG87JcDm0wzO0c89rKbNCSE2HhuWWTs+62HigfYkidw45f/JN1lgeySgbm6rfaddg2L
m99TQiPKBVnrhsZqzyQStSeeJG6R58IPLRYXQ/iP5EI+AIvx9EG+80DziAz7bsdcW0Gq+t+u4EvV
LMkiLGL6ImknODDfxMOLMpIcRuwkHJoz6Q01ulXjw3MQo1NHkbEyOa/WZvEkcSz8CT/VXY79eHJw
0TCrYhLBURV/IggS3fc5bwioxIWNB8iYbs2O9UeUHDERyeO1J9muOHOQysOO1ygk3D7B02UzP2uP
ZD4tHeYAJtpLZuq5E2zQUZCdQuiFW8gOZye7Ccpl5jZGtvxkUcmoffQ5i0xciC32s3nGM8vzL90p
ISoTrCL6HPExqn7B9pk9Y7PTPqgSOI5ZnaxmSCpZI4vMfk9kMfJyLR3tofyEknF872uGhCQ8GVrC
vYpqomNtj9OTcDfKqdofLeKUF25wAc6FqTO9BpvyoM7yBYs+fs+yE2ngT5rvKInDB99H7/PR4j/j
WC/8rHAmslVgOPhsqwOG3yyOozXieG6QEtaiMKd1FoQC9BdukWXkKi1ifY+aBqfpSU+OZMlNhdMq
6HPXCwSOmhEvsKd/FwK2YZivVBfRhrkDXNWFJx8rnoZqw26AkeDkD2sEw8vWZDWmPOgNFiqYvlPo
90fCoJIPJni8nbm/Z/VQH/NqHVLH/8zBI5ndHoZ0T5ZI11mrweqT7fSs/73B3lJWquVTLreVXBjL
no1c/3aUTbi4lvGhWB25sPgWqfDnBUlH3h2uWZSLDG6tCK0yZRCROdSVfDoy9CUeW5Zk0zoAcuj2
2QmA+VKy08LLkUWzX0NHukh/eChUFWqVh6h8FKz3at6+jRoTGUsfT6jHF5HPw831z6KZaOo79zdj
J5lLLVjgBSlXblhaVXPT0NetzEZYF4KdMrpbyY5wJTdGoJVhtkqWk8ndSw2BIjWiucUwglldwR+D
UpVSh+05oVKRRYLdlVxJPEa4TX26kYoVDD06yCWCxdh4cidAcqiO8xL1UTw5gWQwg3tZ/nx1a0C8
IVrCzOppZxDgpCcBs7DdnJjo83qv1TW/D8fnV/jooPKdkFviZLNE4s60L5woWnORcDHfEl2m/iTM
fJ1TWmtHipm2ZJQbbROVHZqpfWAeGlyxP9Bk8KO/tY8ARL9wESNf4M7H9CJ6cxYw15/6xzGnxv4L
sqWGAgIW95WDWHI4xysIJ4Rr/dCLY1HTrkwaeFitnAm9Lx2qj1/hsmRePAvdkANxjFoC81CB8fW6
8HBdzyt/PEA84RJoVjO88kJepI3+u3ReV+6S8MgMPPcu5CW22xyt172Z54iojtTlnmaFwrk+IGPd
VqZ6q4+czccVsna6GkwDj1loUKwuE9ckNSlxb5JlV6wdsV+zxHB1xq7zg8A9WH5SHfz3JQebhuiv
0FlDiPlMzhplxrB0CO6kmkBYvfqjaUwSj3eGyGNsMPmG5Ert0ZAwQ9QQNpy/GcRJ/IORPe102DR/
AM4YG9tgLwSXk4XLJPdJheNXoAXBQZ3dJXI79rTkLy5zLtxtyGR5PzpggYl/iSUDdaPHTQwii+27
y9xde4ga2Vy2jWCL/NjaXv5McOzYVNxUFzOgzB7dwm/1yUfb+pPbELbLWCWx0ooQLnoRYuAwE/Hn
QgMwa8z5Qw3zSS+vOeVQJoapSeXd4j0488ChhEA9hTYSKXXtt4FLIQI6B+OiUZx4DTJpjta9hSZn
E1Zv/4YDY58edZfpgEstITh8cVRAvkzdNe/OJIvoKfVGc8fogERD8AOhjzKfUpSW6MXImFmCzozN
gBlgUJmIO24ayp5F4sVcvPfxwq/oXDyepP1EaJUrbsjlXOrTleLqba3XkuKHWOQD5TXKctpk0rpZ
bDd0N+khUXE9mNIHFt/v/LCkYSrnFgQzmk9/qGzWVY+gedhR4vB/T+yVmZ+uTPEXDOiG3LDSo/WD
pkiXoa11miAWmKxTqOR3LG+JQGaDqjNipvrvELikP3r48fphYstseG716oOwmnfSGVZCjdyeHe4q
gDKCMZYlHyGfwxs9C9BqfIXocCZqA/43sZRxREnoKZw7jCxZy/UrMiXPClZpZGuKgoEKhZ0oUPnW
oL69hgaNj5o34G3wqTNgQK1XW9FGR0X1GQsI69V7xXfHTlLhE6Uxjf9hEwPGu2AgFBj7t1gShD1u
ayB5TEqkLRdnoW0iZCZsIut/NuXqAoWCu4eEuTgs3AVl7XYv84qs9/yLIPw6t5AwQrkxsIHUJrsT
yzeGtj5AJOAJDkLSxUPpkJTDHxTbGHf/NaUXTa/6eBCnXTEwW33d0PGbHWQHoVkX9xS5p2h+FmRp
rKxEpJ6YjNKfzWkrgsOY0hX3YkR3lqzVnqsbBgggMiZ7Vbiratnpp2MJurQE1ST8Lq0gu4WRhTZS
xzJ5aoPGD3tIOwVAv8Q4s7YaHkQ2ihhJDp/DEmDLWklRvbF/yfLjguc2WFIKY8rASK1JgGFGp3rD
UnrILmKClG15yBaOVTCqcp7XEes4wC3WJQ+JjY9+nQwgEaQOHlJ0jW8kv/zhKrlep9qtJ0LvRmxu
9UZelw6XCQjAsH6L7krdDOPh5QM0A427rosdn1bTOEwn/TwD8N5br5bf0cHQyIF4if8JuDRbt2EV
BCA5nwjQdBb4jdkoUPmbICdoySfWDo1UOSr70JK4tz9B2i5bXDArgU3sPSDrBx8iX0FHNagHl+Iv
uo+HEdgCuZoFvShGVJX8oN1ksw/BhJfGZ775Ibmw9eRjqbdx/EVBFfNKRycq/YnxaQg1A+RI9nck
HjzbaJCOqKpzRn1D+Kj6Zynza47RhCw2d/OQQexvW3v6/CAyYI7BLvTiUUiv9dIu9QUIW+gS04do
rxBqLQjKKthgUI42+M2YpSzJ7XgrH1zV2uOzhj0ngL7hsZrpZ5mbp/Ix5eWVha8sTf4U/VtgCTMF
F9gx8BGYexe/WutG58Fu5KtEAOn45g3s+UFVM1JGr9KIIJuYgaujp0kNgp5HxH8+Oa8IvFqRSu52
wTFEc9qqNv+6tsBvDP0n+Xqr4VpHGkt79Z6JB9QHUIIz5J/SvLi1Q1SYaZ16TQ2rh3nyqrgjJExL
sNL5JuC7rf0GCkE2pNuaLRiPLu3PRRnn2DgmJbZox+j3qeqIW5ZEq21Fo1R+Ky5RHiVNvBfSuh4+
ivjC4xVclhFhE60Objs3Jp73Q0Ys0mq+1ri+rpKhQJfCSPy6xi1wckMcTemH+TX3GjgwKFjcJ3/V
cwV6e58iUnht9T+GG9mXeNd+ECLHlZU982sZGK+rlB/6bh2LRx1WP8iB9ji2dv+yAtEWrqOCSWit
OLXFO9E+iviRy+fxtUlZW1WL7fggMJLExErDbPkVlGgICB0bPpY4qJLuNmihWSLwUsVr/8h4ZIdq
v1I1o/sr4jWr1Li/UKglVntotyGthgLtF1jGs7EXjGOYwWKkJK8QVNByMwLXRvde7MTsl4n55C8I
MaCANuITsYXVOQenr9+DZPMi7uw6Nn6xPOIfmCAmAHavHO1npTFsZOaKzbL0x9VsSx56S+g+VPE0
8MLFIp13s21sjXkDYl8L12p7q+BLbGm8NONHoyz7ypKLxtykqMnS9Jp7OwD9uUIj1ZC0ndroyFuf
jVwYrTtyDrYsbDvobRCwX5Vfob2LibCdlW4rWkgvhnof75J6kyeDr4jOwKRC2zVvHnm8sYP01G1W
TeVHwnTrqL53QpLBOCb0+qyqpyrzKokHUfLqygsctdygekZYnVGL9+JfS+8SEuPaBrum+vdKbyOH
fUcdYLPQV+13SCaS+9Y2I8tL5Z6xH1UdWfBeNdgDT/jp8iPp0CX3sdXDSNFu5XjRyuv09oN5q7nL
Uv/13iewUdacYVXqNvtxeSBdeREcg9oVvyp7Lpq3yZmRTEK+kcGiZWgXxrv7prbJ+CMUc+4EhRqC
t0E8IRbMndWdGFyr6K1uxVprykwd3HPMKcEwSmIHRWAy638rHR3q+36OaF5H0JPiKCXw8ldfWkqx
U7+yv1gHGevI93T1w/co+D8FAlPKUogz9Kpiaqsck+Iu1PEBt4+p/i4B/Ck/Y/2gFePySyR6Nbr2
ctur/6TVN3dYuh5Z9r7LvaSeyV2rXYCYZrGvyNyULPE5acdyOY+gnvHyXx78zJMmSkqCr7cDdklM
TlhdXNpCWj7t3DGrGcmUOzJD01htDJSZ/Iav6sAATN4JVKOR9+SYZiWyWIOfyuz4X+ygvJK3Ae8e
R1Pc2J3sYK2W8+c0+Ai4FqsHRjhoO9qmCFDIYFjK/qLyb6i/GQexFJl450dQ7lSaevwBT8MEj7ja
VbEXkemD0p8pJKnbq/LMMC8O36d38U8nKSZFeTVcWmfVku7xekbBhQOGgdGbTF9u/lDA/3aXuITD
6FkxG4cl001fNR7T5puulRqtWPyiKnv3Zw1eR+8Oq2NDG/jijGSHEehfmPfpvedqCePtPHlbYHUw
SgBapEtMKL7W6uTSscpXRgVDCADiMnZHqmBNPYTUJ81VUX9XGpO9BtmwTu8NXCs5BYxEZMRNL2AS
KckQC68ctvk0L2RlwHbs48F9tfsXyY4lMwQsloTAaHsoRNlqW9fHtHTJ6mP1SakhObhy1b3Qo72q
QHrmHguDRNtKBZ0aa7R/ckOD6QNqHoluBiy0NHv5oJ2KfcEeOobaTU4ZJSl7OGQ5rmx3KJS1z6I9
JF9IMREiNYt9sFHY+7w3KbG6L3awCFFeG9mXpANwlr4yi8fmTdtHcjVyhu3rfVrRm81BP5uRXXf9
TU9VhkyZbTnfKh/LyHlJV3pxqd7oFmLi0ke42zbHDuHkgiP+q6+/s2HdEUQTbSprXgKVJ6ZruYNC
mZwGJSbXEqIdyDa79sBkCJ4WkA5BdCS6biTSU7aFlWAMQE3H/3F0XrutI1sQ/SICzOFVgaJytiS/
EJblw5wzv34WB7jAuTNzLEsU2d1776pVKw3LFv4MszmUyUXvfuXmgK522CO27qGfsrRyvEIuYBuL
D2Uwy/JkFvM3AhxAJBYVo1uai2sF/DikZlaL3wSI9eTAKSZJtequdcS4od1Jy3hF309EM7+Qc+wk
kIrmTY7OnUy3vcsEc1iNNZmbU+zoNCalRxSsmOPWdme+yEZGH3egJUZGEZ0dvp7irSocdFcK7irO
/itJgYDo+MG9tFtC+bADegLn4o+1YCfQgFxb5Kgip4U5OvORwsyTNzePuJK8ZeUyvYP0xn4KgYLv
YcXUuMLEOPItHFqCPQCFIQae15FtHngOcErgU996jOYWns03Hm4IMm36N1zlVDhms71GRuetKODx
89b61tEv8KUVaUfwoIrYZmusUX4nfEyNkRlOFY23Fv366XEbVW/FpMl/sSCYiGchQfTCTRTuYoXo
2ZO84ToBMnE69FUw++Gpnd3sz79xFK4mXXEKjCiPbC387quO4d6Chhn5LMxetPYmcBvkZ5CK8yja
6Jrd/CAnkc8000SHxDoCyxjoPMj4EeOFcm3+ue4y5zjBY0D7ix7iiJzFdXpz1ZaOvq+YfkorWMpD
svSwmel9scQDtMK2SDQaP9VesCfj1UbDQ6IUKQro41MksI9mQxSbOK6Tyg66nyF8IFny1a+QzNt/
gnUkXaXAr9tlk81GpJra18MhFmmxjcfJcmy3CMXqzZeC361nUJvvBfmrq3bf5OzsqwtrQZdwqoam
jgV2XA/51xQX2BGv1f20tk/uHmVHWZzRA7pOlcLXpXvIeAWRvD8f+T2qxqI5HziIghsbbOKpDqFx
R/zP5CvjETqZewuEWT5eI04DS+Br30K4I0pFD5mWbpt4/V10PyphmjKaUp+nH193tqmSbWghSdlz
D3b5QZZeOudNLjXVB2M+68ADULKc2+NinHCHU/YIJLWBRJDxUP1Yz1bZwX8kT43jrg+iH3Jer/9Z
4wkyPCT5dCV8WmrtR94Mc+2qZXSIliAZTQbxdJOD+7O1eazDgrwf1PQLEYsFpSIq+ADhnIr/k7bf
SrhGP96X3i2ee59oBTLbjuIqhJhLt/IEqYornmVbIODF3NyQGjEQlEdqYdlujZdj0DGW7CxDmOEB
k9/n+JF5Fnmow+yVOVTW1TaQN92mG3gwtzV8nGjDGu9MeJlpzRpf1hrCiAcgGv8xIInUc85qcE5o
2zaYhXiWlxq3+C9JtTo3IJWX+g5jm/7+CiNJMyzUi7CDlQIZTppy1JI12jF2A3JX1IN6qQbqgq2J
mWc5eDYhHZBNuH3BjhK019dQOqlMgCeRtucp5kyn3eCFN+VWVhsT/u9P5HqLVj6gDus2hfqUaeb/
Zi2TagvnydNcKv7pa7C2EWooPb9KErmJj0L9Zq0Z21uuO7Wwsur9SEhuaBlrtdt1WErWBRQx1zYY
q4fJha8KHydgWuNGCBYRg9BZXDomyoWk3A5CQfplYXtPPgOKz6Si38/BcyQ8SH029J4kEaUPvz7u
Ntoilx+C+1fhl8OQEQsrWAeDz4mVJqStykv10O6Umj4D2zPdLIuDxYJoZYRg3M7ckg0ZXciWliXy
58QZOd115iPrFkVJ6gTTe4o7BpnJp284MD8s97tgT5J0J12jNYcAzyos3/hf/gzdC77LWHloPjDV
g1aA2qqOw8j2vqCEHgQNV8+VxjQhtGhxjDMC460M87ydj8eIhigDu1N/KojHpF3D5AXH8rCUiokE
KeVnoVnLIYarY53gKbcccSo85jpGI+7QaBMc3IFh3Zek77yLVx609v/lwGcR6Y+qSIYl4G2kp7vG
sfQdmUwyR8E5EwDpFE10qgUsGe+YeSSNk8eaPERICKgk0Y3HK+8HHTSKRZ6UCFeLg3LBFyi0ZwJb
IHRW25zLw3oSEs6FnaE0pBZty3pjIbyP/wHTJ9gvQqbZoUmxlJUsnPyCiFkK0oJjTbPKSjumZOWO
XrDTIKX1CYJo5hGtydEpbwPZSJHTsVPblbBj/arD7wh9p0vvHAoY+tWYvBi+++Cec5bA7OrvOCmM
gu2fpj0Iuny/ZMPVFsMAK+Y2D4dDszXJxUl35B8BCUMxIezCjkddaW5EdOA5rYBDqCfrqicOnFIk
mFJ1JMBTKo/gxdxkLRmA8mcyAQVrQ5llw7Jv1zwUhHj1L6ja9aKgQcjeygWs8t8csoT2W+mkLjnZ
hHncqNS1MoMFWlDuTlUJEeVoAds4YkKmxwQlRM+Uw5qV/GQ5ictzIfynOsm70Jg/Lo2nQjJ1PAv+
tVgaDBpZuKLIoX9p/5hpUuC9i0cJhPdb/+b8vA2bo98z0viqrf3421vsbesSDHGO21x3QuVQBI8S
I5sC8w4bVS0SFs0SKOH+aW/NZvTvrrapHObF/t1yL15O89Ouuk/DwzlaCDFKuxNQgADu8NiLozcB
d5ibaUoNtJTHnIUJr66qOtan8V6Annr5GUcLEeV8dWn0RfKv0Jf6QWCiV66hmBE2hftSUjhZI8jb
YPpEO83TxmvN0t+g/dEoTkgd5XQitnZHD+2s0XrjYBT8IJOsccSh8SR6ofGWCU2qgaldeiOgTsIj
G8z1kTw9dYavLCGOGP70raPpb0fBvjbXoriC1Jil277WZk/BxUpm9WtyPTu6hFOv9tHCooGsbq6s
/KyhQJd+yaKv6rdrHlrxMKR/iW7OEqZYFGYqpBawjR6109ZnBTcdUARt5dTWZowRIcbXQrm1U7AE
c6wMi9JxCNd9sxHMVT9sSZUtXNAGKJEmrK/CNq3NutaYVyRXeITRTefH7K8P7jy7lr+D4oDc8WPU
T6KczWSrchcoFCYrluEh3ljWvmfhzCf1ePV2E8cYDlKxnuz/yK25hdjjRfZjEnWIgiDOI8pXHgAo
6610T6s8hz0POotE/jHIlc1/fYHZqMD6d5g2yyfPTa2/iS8RqIzDU245444EJq5CQxqK9o7ofg7S
2WBGqfNH+xCk2fDPFRl77svgROzjUKITThwvW3iXQUILTexArNPJl0gEWfoIYnrtX6U8degKCXnZ
5g2VuWA9GLXDDUqI1T4I41uhCF7AFMt1egDnRj1J+VIJb+3bcAnz+rQCx/1V2DjtTcMgLk3iQZMR
y8vrf7KeGfAuNsCiF+28b1acU8ZDjuSEwt8EN2wwnIe/WRMbzfPjTsOm7GhNada6zV7bjkCn6T6a
23GAapU6aJezE6cImb6YAumIr5FDmUw8b78cGWhmtMUsidDNeX/KjAWUb7m2PUBQCNtG77sIHIl5
e8TOT7qq8afsSsIhMFjCc2rg0MGFFsLc4cZQfve+ea85fiowbDUswSVMruKLaEbQ4nLUHdDKLX0M
Qr51UeN/Lo1s0qOIch/02pbUlqymt6nT9WIe5TJRmLNkocTeBIW+GK8WUe8W2gmBnt70nouEopgD
T7illy3gA2WXfjBRzTn8HFFpCND5oIwaRLpVVK3O8GaepuL7Y7EY3urZj3Yyyl03vI47nwSEQwxO
RLkL6tGnIMTDZHvs+GmxV+mni+KmifhjfGNSLTnlkzzfwqqEO7zNscfhna8ukbLKo2MFesG4t1AJ
V7HpKNaP0jPSxgGLNi1YMRaIKtr4cyHbNEgfWxkqMejcdDUssyFfVAWtSQ+1SM2hWrnFWLpMOhdN
9mFDyngLAh0dPaK5c8GRatIzTMtFCCdA/kxV8O+IEZac6+mGgtYi74Lsq8OGFAO2HuF/pMVq6HZG
x5qXzCIf+fewqJp2TdoJkYH9MdBY/oVngutKD9gBZoSAMeqqjjXit1S6C2ThNY7h/tLt5Rxp2PwL
cs57QdxKJuzjFD6hD7zVjLaBqQB/6Q9NyAiy++2JWkxQ3kYjPC0doJyGq04RDwSiHriROTe3TlJx
cQXwu3F57HP90PL3LIAgcaoT5mSgNA9F8iDoO8gJCA+Xz9AaS70k92lQ7mqdAEenEMlie8yMh4ly
Sm1pI0kl8yya8f54lxr5kYr4QSGpjMbOZLFiIkLjoVjq7lZrX6ay7gUo8nJxCf36EZffWR58h9lu
2tN7Si5/QsGbyFtxlFmCQVYeoXxdVmKN/Qx8k67p/pYSgtRWyW6uCvxc5MTmoaNASGxBjNdQ9MeR
eu4pshNizfVUuahuiHpQrZHRm9JLaKKLFvyOgF0S6xVk46Lh7yVoJnKzfzT4pXnMFVa9BguTAR8m
ak5ylC0K9Sgb/pl0cGk6ewwoFcxX37gE8ZjHtsL5xGg0Nyw+xx+xJstqqDfesBu6jx+zTormLTDL
fwL6USusH0HcH0SMdgAQon7ciq6LZUO/O0Ktbn2rpx+e4/r8k1LznInvWI4JccTUkgi7jNRiC1LK
MBR/De+a9kenIut2lxiLxVhjjIK0k/RRV2E2kGQnkyq7McVdMSY37xrL6pEMz55Gk77JAm2RuuZa
wsDFvYtVhe+LlAUUQZxUBLllBO5uov6DxxZJuiwAvg+rU5Qmp+nK6GpxEUlTFVk8mvaf69OkGiM/
5x2wlLJiDL+kjfylLc1v11sqOEHM4uHHydUNb2rE/JsilcJ9SMtl4bGaExslKNdkgnkNjIrJcHf/
QeXKBVzGNAxEFH1c/rg+ahXMnDL7SVx5XppLTcou+NhFFG5NbGGMAq3ByxdKiSGbNbxkwC7RBFeL
nRceOdYagrZ28JIabbzQcsItmMr2rnIyfGrsx6Chs6Pk9YC34UCnwUjRRmqd54AeUDJ2TwJPeTON
8pPVjFR5vyPVp0FrLY/ajdwh1u4/NcmAQf9p3gNiaj5OhftQA7f/qTSDXgURnykZLbxdFqpcmGJi
weNQvivOSAWqgrxXRdq1IsmyODCA4YgDEyWvBAg51xHe9py7hukT0iisthH9bg+vvkh/xLsOFiE/
pDQBLOdzj507dy85f193sZHR4Us95KAQTCTpK42WaX+O8x9Lb3eAo7gDZ7yAiPjtKfPzpcyxof03
EXGpkIsBMo55rgJ8RszrgUF7tASenAoHs/n/ZaNxMfD8w56kGfEauBPg7qbZD/9OwLDhcssVUAh4
hVAclrL/moJzSz6/WzBNBNOrNdAbLJv/4udIKrGM8AJTyi/xl0hIx+YYyti3j0UId1B8mybTbA9W
Goxa/dv/Frn/Wj6elF74BD5MD0u5iu0/vTlM33THmDQN6R5W3wbaWMLNPAI1FPWgWSIRI9ry3PMc
1yLscgGJbzNpIs96npyG9h+8XN/DoSYOhJQgTGLiX1D6yilOlooUGtykfOcRA6PplhDUQ9+Zqxyx
qBcvhUUt23HIwUBxRPxC06cNvWtGc15A6Itm2TxzJ6u8SBkh5sGbQoo1OU+Lmq+c69tCTFFhuqgW
K/x005dZP6/6L68COLa4u8q9GH+j4VdWfuIMeNbCo/VcC/5iIplwtVMQq2F594ZPHNHwmnKOaz5u
JS81C2VAuO15o9yZtc490d8aBKth8tbHxi7zXfmX/2VNirL4hgUkh0tiUveMPb1xbzN64YZOKtAD
3p8rpZxvSDXkM/NRkVRF+SKVKbkEefpluYU7aXgzFItJ6ZG1oxrd8KjnWcRP/6nIXBT+L0hu7h9u
mbSb+scw2u38T9cwXVLH8lsE1lkrXPGzQwofxgwWJVeppDWDodEjBpV2pLfRAfeF/cXk4XMn/EU0
rKQwX4ysBn3021CBArHSOohXf1jzM5mucD8zEGxXFe5eWNpKJ1KnzePk7RlM7nP0cnhSMOPEQgH/
V3TcLF+Zwy/e/jL6ijwBoWp2mtr/Bl9B7v/V6Pq07AIjpOIGBoHzJcIxFGlV9zEQBY0H+A6GI6IO
6n2ipLltpJxQubHfQaKZZol4yY2OidaD39ptg//J1IO6VsIvl0/d8LEig0yGeG5yJ4K7kXBgQ+sm
lDmibGTksJW4KmV/K6OTRtP3/ZUD0RLxUiLmaInxnrWdk4rPjAEApUDKTymRtnQLdhsGZi4UZJ/0
2KvY/dX6ScurZVZBbeJpVLGvfYNS6QjUjKPtVuJ1q5IOTLds2Va8a/6tm+dpjbAaMkMalUXPWjgR
6a3RViCiwvfWob+pECKYgc2d7ELAUOjdcfMCclO7jmg65pVNCWaeSQmAqjbClEU6W689olTfcj3T
5G30gPK0h86Vohlv8HsifJVfoMShPiTZWgJiTrM9MumH8XL9TA6L89gzldUWQMfFjMTHFQHCCJDC
8OMOv7r78ngvlQ/jmeHDKf4bQRVelc6ByjEte3RCyV5CVqR1QNpkmuBrKBFp4G3i6rvgTvF5znM+
WrIvSQ4Dfli2LKqYn1vGSyE+d2YeHV1Za5mH6kmvt9QVc/K7+2JVYCPk21Oraw2GS1D2kv9nwL6L
EQ54xJWmz7rbK90LhldNxGpTMzvjT5mrJk6WoDQD0nxXm9HB5rv5oss0gXxHwCU5bpdOt/WeVPFq
vJuGv6r4CcUkvXiiHw39n8RVoW5X/L+BJOX25Jf3qabbGsxWQQ9xgPJxqaF7TPdkgYmBrXFrCujC
wxp/9dwIInSdSx1daHkXH4pvrSXtoAGo4WKExY80bFIJnfeSLCvgutn2i1fqGRxatCIwYbPdbc8V
TfkSXOnEIIuwx5xzbpUKTEVGO8Hlm41COow1liVUNWmAo79sVhVKlLDAEg1JgBR4uDlBOlOqbwjD
2QC9BXL+XS3RAas/Eb6EnhDAhjKxQPfO9wdvej4o9UYISgJeUAT1fy7vJdQfBYIjkzYC+kVPX8P6
Gs5B9gzUe+C+yt4RsgvLuwnXRLYrHR9cYJtmuTBQSQjcDWJBB29Lf5uHCj6WwcsPwWtkPa6rb4UV
SJwy2qP+r4MWkac0AzqPwhJx5PRdMf6T6bMOi8yY+kPIixGaf0bpWafjtcS5nNEZV/ngAdbKDoHp
sCPoPd1XpL/DKyDTOgvUpZs5XYk4KZVmbWLMZfRmGTEaI6sxQEee033558HhsZB0AGsvfQcsT3QQ
C9zGxCJTpVBNVGgpCclDgjti2ubad8INE9bg7cyMeAMXRCs3B6aDjNtmsjJJbwIq54nOthr8RQSd
yD2Sah9PUGi7lO48aEhXReFV+hso1FJzTDRUX0CXhi+RC9kTp5RyuTinrUQeKLgqHRgrC4UCQ7U5
o/vuPVFzuU4xo1yJI1TWjHeRbIMcgEQ0cZrpMHkK6YtgUDqePiTnLBcIoMs/sD2Ym/iS0kQ6ooDv
kcOG7bAoZbgsNFmlhELUgUhhlCuQjvOYZUG6qBhxdNJ3SjA1DBu1+rv9YycGXaijUGTZ7F/Yrlp2
wo6GYQKjKBCNfYQus4xsy/MQ1HOaQvNHhyYOAYxv9bdgMMe3ud8rT9nKGCOC1Jp1TJPrSD0Z7Lug
+qsH1ELk5OK2Y4rGCHTUSIqrj3JRLj3G+3XeH1tGJp6GSFdiJlZgdTooPJXgaiILADeOlAw5iFCM
aCmGs+uO5LW3zBAYepstKn/KyU2Ds8xIVFrn+aZPsUEhMMkHmmqwBWqmiE5yNfnT4Prk+qMDTUhj
RBmYT3KHBwl9K57RBDo3W56OPqBXq1/BAstSSvhSoJzSqUABz7cV1I/S2iXZE564XuooHsPtyFdA
J2QZJcbCKO8mt3VnDOtSFG1PzBwccVr8JQwbWEs6kY2TBzGNvyq8LaHgbgKSojTeVOuvA8Ig+3tA
zEnOd82yltjGcAsZneOLUaO9SSeyVuBocVEUPqYAd2JiR+sWDBY4zpNi1J3YJMEEjS5yh3OeFew1
2uLTtxowdlQIH+O1hV53FColBJ944kZtYZXVUvCZsOcX3GBBw0fQiMUwZ32xQ8SOJ3H8C5djDAmS
QyNpzV9Up6imw5laP9yCCoCM9AgXZ8/gJpefkbjr76HRzdzoaHK9sUki+Z/opj0waHEdLgUoNApb
yuj/C6IXGxDM+I+QX8rwrxm7Lbc/V20A+mcSNP4t46NnGFnRP0YzY8VfEgl8KB0GD+13ejag33E9
tKtAU6s7hQwParFbVMkNwhHXglfz+FFZveMjFWCNlgAaReHmssC2+0G4KQ0yofhkAUMie7c7FOaG
64Asv5WfvnkCWs43Efi7YGR0L3CAo9EdJr8ZN4bSL0UPd3L5gwVCjl6dj/4Yl7DJGA31bJogO4Un
oI//MvGrT+nzlZtYecbtt2x9ezBmzNOQP71+xBxy0nl9zMQZuAIQQb7/MIJrgYIwHlCtJDRsmSsR
WgMKpMF8rGm3rj6H4z0Rr6F/SywU0N5XmD083akwK9YfM38ak12YQKuIGawk0DkQ/8j50OFl159G
/NOQ3rrCW1XfIh0n+h91ueqMPzc3qaLuWvCUOk68j8L8mNqXWRw7Gttl9amrj9g+ZeMTwJMc73l3
UeHbtzt6zkjWZNlYiNC50gzpx3D3zEtRn3OG4fICIDailRzPS3WmBJwVAhmLR5x6xZSEeOuHe0VV
OH5V4SUXcs7pP0m1R5Sp1L9oEAsXCtjJ6OjB3CTvJhsXuetmsYkPuX9npGHIGlNi9a1XqzsKbwPt
UUGWmoU/ocDV0hAJAbuX9SW/dP5Kyv4lmX/0tC/LMGennMZ73SA+8nCNLTldLmUZU8Ysg/vb0arL
j4K/lyM0EsXNyk+T4KqfHGQlnzn1V4w+kTPJ0b1ACAm3qbtzWHeRs1kSX8UunHz0WLTo1NSarXdk
er8CutR1uK6RPg4ykJGSkxY7KNv4cM3JVxzce1E7PrPCcl8V2UZ1QSLpItERLA6mg1CVQQZiK4ne
8AHL4iMGq1JfanmjKn/8c+uRcoMasOFI0f6rYU+UHbmZ9UYjiKmrMYdmnwSDy7ipukcXfod02KXq
neefUo9s1xdXTa6RmHbhtQpSOcdHa2w7D9viw6DTLuLgR4uE4AopOqZB91gCT6S/KNEbjLgVIrqD
OVqoEFuAUl1UZnWZtNTxk+T5Vyy9xmnAgqw3kViIwivK4ST89tag/7piTq/YE+yy2lFr+AnT9hJm
J9h4d5NLNwTFNLlmdX3JPJd7+59MHs3IRTqX2jMzHEVEtcJSJJ2xjEHujf+JGuAibSvLXxmPZZkg
rl/2NGnlDTI+zJwh6wRS04SwwlBeUUMMhhO0NGi3SK0H2Iem+dPAoVTomool9h0T6PhdsTC9MNst
lH+oRDnXzXFTFPwAk0O+JCSbZrk2NBpO3pSR8aBIjMtfafz23UPcKeyCVFn5CX++FzAaV9mryHDU
Z7tXH8hspxDuwI+EvL+keprMF01PxKrIkaG3K+PdlB2Zs/fQj44jybh+tAmhyQgBAtOM+eLOyraZ
5TQ8WrxrylEe2mvpLmXT21rDOqATZdyyObCQtKfDTKSYjABZIfr9R6JsEQkdZIie9yRrzUmGpd25
VWNUpsavCYO1RfR5bC8IIfFIoK6v0wXxPmh7WH5cUFfubOP6pACRcMEt8WU19HGW+lN+jv9Q14nP
EHTKsMToCl0TDyQhKVB0RDwRswFFHA5zcSGhf+Poml4NYdlWtg9r/Gue/OI0KrUFPMfIfUV28+b4
ZjAMa20aEtTyRbHExV73c5CDdj73FnPaObq2EqKvpn5o+qmj0dDth/jGEZ5TLlXmQM0/5neVYkOi
OzYuLBp3KmiOAmdf3p8jSGsQpCeGnxw1jDqoa+mbOFXm1CGpo5xm26UmOIZFoIHQE6yCV2muIE3m
/EZNVKyQryBbokEzRGeBlna2FujpxP5nEaJHZneKXHTO97R9GQDNkT/5L6gYGsV4peJNz5zq3eMT
ErU9787AhgTbeTM1ryi8iKYfaMrQdPFoqwb0/2RutAg7SiNsK/r+fX6X/E/HIZXgHjU8ivQVnLhA
8hiin7u56bqkfuKUST1ldv2O/OFZyO4MqFzjRDlsABQqkNo489bdOUSinYErCbdIPsLuJdM26h5m
9zcwDcKBDJ4RozmFtoH/aoL6oTr+abI1VxvjN6A06Bx7hVpMr6TFWP1gyyuYmfkKlVG81oK9BbVn
ZHsH0l+u+Cobj7Qam0blXCIOJRNnkvrq0RqV58F/awWbSbQ7aKVd3ABLGhyZS7GZQBP8igw+kndL
DDi0qY0pRcIYpNgyh7TMtSWL4hn/yRhs3PSJBR6rZTdhGUwGzVyP4WYFfzRomT3AqgGA5u5gj6Pd
DiWHmMYpSFJ++8jiqHscptOa++vXi/GjIphs+tTOUFNg2+SUxDyAOUJjYqgQ1pzlmgqr4hXRYp/O
K8NWrpDJEQ+womGWsz0yU1fhbdioq7Babuvgu5PXHlLHxuamc5n+UYuT9IezkohoOgtauLJulAtW
MNgg7+mid+upk4gGM4yWJQ0pFf+GfhnDk0kHL8VqK7ogY7md8160K/Q3D3e8ZO1pOsXH9Ov8czqV
IbE1kAV5KLydwK2rj9hTI/AiwUJP6DH1t9Zcisge25jUv9A2ItQQR0Z1kGCHDZk/HJOn0Q7H3r6f
qxOJgmMv4Q3AdSbd6Ebo13l8SDgmm4TcT0fjSmuIsl+YeYrQZq8CwYUBLpac8bWJt9iUmNLnkqbz
BkBZUFEJrMw5FeW4lauzi3CEKRFAV1dfh5gtCtIY+7vMUgw+JbZYh9H6E4ICWpyC8J+FKpJWEQ1D
lEANHZg3VnSk57WwFMtzizqPjcF4wq5kTWfGGCATKciWxba/itxjrLy6gQg/zMpspGSGI9jgOvvE
5LonJeU4V85mlmFXd2ytjwDWmwCKZTFGe7V6uT2rIqBe09ahVjIOxieQ4Z7ZAZ+ruCFgC88jjiIZ
BkT8m0jz461bz3f+F2KBSx0wCzk3tPRCR603nCL8n0L9TZp9YX5VCIse8ABdW6Qyf/Iwpw7N4xba
eKs4bnSgOgz1gEIJ1dKhfGv+q9qvuToIDKE2p3RcZyARo3xudSeTLvwh346yo6Mk61d8QFxATevI
HwgrLBNwklHELTFMMj7SFmva3h5FCuvLHMYwfPlXUV6FjYgHestlphVFMNJV1G+wT1KmshwdtB/S
OFZMmlkT0P+t+mZNfSrdy0OZrjgCcQTGHUljfzfZX0Qi7UMnDh5QlAf4FSaGOXx5JLd514ZhULCW
1giKqbPv9LklddNhEMyOYEtZkjYI6P32ItEvFRdwjExrBWNApd8q2511djUSeWj+CA4jfRWOCRF7
jXEcPfgow9adknQXbEOed+r16WZCua1AKp9EN6iUmtnu4Om/vjlvfnU69keznUJowkldDFYExb42
rjlSkt5DeYWa7sTf3FTQAXmM8DViAXJYfsHb6hfGeKwirOPgSDX/w57hf7PRETUCjzbf0GEOhw3w
Y1qjvbdGF8kGz4NMC/ma6Wt4ePB0+3pCMYs3GO46spcN2kHuJFs3zpx2MERrMRL/La5uk17AgInw
xkBn5QsXVERoRFF5VfE+VR6qRDdmUanHGHN6fO7pCeo9egI2AZrozYIEgyx3rBP6tpCwTodWI5V2
RPemrr89kCbC15Cvu1u3y0m8ug7Yt5jruFsf89pCliBkLmnKjips2Zn5ZlK0SEKAs2R8wUCjq3uS
AdOAeKG3zQCByjW3K+2IHltb9fmlxUkAQR0s44kPN6BlXNFLT46UjxxEB8bgm5pQukX5RYernAdf
Mt2kPXkFwhp7JZs3izTVEfF84STJTs/STyqfpXl2SjcS0/JkzmAOh+BcOqbPtOPakcvEewEEcIAd
yAzoB2on+gow9IV2VxAsbFEsIxjSRyi0MzC3zF/ofejyBRuEhMwOvTx1V4lOm3H5BooqXZ/Q4Hnf
coQC0MIpBtoiX4x1Mtao46RPiz8eD0FhBwRbBqsB0kJ4NAQHqY1brNo/eldlzkjp2yccC23LSJl8
RUd1oP0yHY+cqj6Me71deWzI9UKRD6aI14gQ5WUSn7tt6DufzqKryJ1K3d4cknxjaqsKk1TUA9qb
RceC3kjVnQrW8ZoljT5wRB4PtFV0oorQk8l6JLkj7o4xMEQBzCNyGpb21Fx69bZhVnBs94F77j4D
tPWfnImfvWv/oZNhccVWHjvl91lY84Ys4SyA62jJbZ4y+ZjZNHC3F9pc3VouYz504py+oS53RDAQ
6oUiDq74vHm3+xFHL0k72lr6wANH5QSbsFvo6OFXUMthgCOwsFEapSuFZgNxkRuTUYGFYBArDb3H
hb5UcDNRXTqMZ9wlR9Hp1Lo9N47wGvdEJVREwPoQtEYC3Kce/0R+qscNnAmOePE221WYsMCeRgvY
ujeG5DbyJsY48/4V/Whs7/l6EhRy9tvD2yazRv8u1xUayJV4qba9iomjT5Y/uM+UiNlbtd1i9rSN
T0oYEiZa9BgWpLSVSmb0SE6AcYJJPraOpT1wk09xU+go9qjukENlS8gG2rrFON8uWVTKgmMgChme
LegD8i8T4NnAAz33f8xnTNLGlE5AogszHbAonA0g25M2i2RmcddDtPTFVoZI1hDaROfEHLhkzJeV
lbeA7V6eucT8HfbaHmJ6tIGJP/losKOfuveEGIXKyotEAP6djzb1EqETUHfdMbf03DHpkvS7Je+p
/9cmC28OEMYDNq5CIKF9FG2n3sJI/jmJvovBZiIMVqG9S0x14BmjveY8ShvYkmDg84CPBYi4mQPe
EE1AFHJPbmr/OrXDQRlBGko7+nA+fXBysdRnjdXRWFe04bEw4QyJz2QUwhynCyTSQbD+QcCzIkdD
MDuBTLnXm0MHCKMa3kazv4/xe7qwQfiiURutrFd8R7rKjheehuJKDrB2IvNBxFTDslzcLVI5jQD8
vI1zZ4K7yOFO0iczovUX2P2xgcJgI2JppB9ZhR35IomWrUKcU2GILj3quahvavI9/W/cL4V8gSDP
hufjDt6pO010oumYYx0kpn5zFb874+1ZB31OtFE/HjoLJKix5uCrAUm6mBhuYOXYSDrpWVmvfE/V
+EY0MSiYc/wTgkVoN+4yrtdoc1BMwSHVg7VWbhTp2vu/Xb4kgaASORnZ/jeKGTnZ12eOPua2DLHT
P5i7Ni5RARhgIZRo/+r8bxhsgHlZgLLdqd1FQcT21hrvAbkEU5TafXgHREQlPAv4TctzyfOzbxeZ
I7SIaEluCJeFgT4AAtFJfkLUZfjBWopjlRvfOJFXwPxQJNecfSXfUQagMhH0BSsn0heGeQgD//VP
Ih3Yxw5wTa5YXWflGoGPRO+BasTJRKJJt5r8iTI8VywYcXIZBvqrCyKYKRNRpWfR2WtOCRhBzqGD
sOXLYQCSsh26+Yb9jTSrWrmymEbJsx5WirchfIpR3Gg2T6bRDUGYtOcrYO6UO8C0JLBsVck2S4+V
CdLQA/Fa4ZqaFAY9R3IBeBFJRtMosGZ/YM6XRr+Z8e1h3wqSMxVlwYyJBUkNXz4XlPRglnG8U+Si
kFfh2cFVfUjjhntzHbGksmBSk4lPSXwGAUN3eDYG9sT/SDqzZkW1LAj/IiJkEnhVEJxnPZ4XQo8W
o4Ay8+v727ejq6tv3K46Imz2XiszVyZROd8BGwn9moYeZTw9Jvp1OYIYRxHhN8zSYmN7DdStaDZ5
RiWvgjYPjoIf/iKUJZvpS6vJTSriixwv4+Dl8xMA4GqGMCg7R4z66d/fBiEP1myiGUEHxcBXCNeX
kuFCmkNKPOv3mEIPhgT8dE/igiT7CxWqeZGEMz4TP/RoKBpaPCO1eUUsBmkH0lzW+EvsXsQTB9pd
Zl7ubfy+4Qda7Bno/LXvtSO0SqFFiuQxMwoTabTFnplODsE7ZHdSb3KRf8PgdLyplTP7FvkUBITN
P2jZ66Wg+fPm1cvnD//0JjS1okfG6RKlut3Ef19OxY6zUJrDOct+542sk1qAStMH6hu5+uXNpVpK
yGfqoleP76vA5mv0I5ajoEv7yyvXPOKNMz6UR/2GQ/TC9KITvCRiS6J1mVZzZDpRDOQhEKbZH+p5
FWhJn33/WGmqw5MFfGkwYaBQgrpwFVzDagxDsMwfo/pghVD8hDRAd4KAQgarKavxeb2zzrUVwDHP
F88oZhTaveRZx5xYa3Qd0/4+/DD5ETK6CYlAmlQ1M7bURZdud2Q+nuU7736ScDta4AfOEB+Hobbx
CToqZr6D1HDsEzGAaGBeerp/EAogNjWQ93iXwb5rQAjgTCXVllPzQt+wFZt/npyezeZdiZdIDS8D
iErjQM83Y0R86JgXonFdWtmhM1cMoMKM816Kc0nCoc+6NQGtERXq1OxtWYTEMyIc/yfnYeHWRBlD
CrKZHBCl/vL51MKmsbB2vevvcXxvnfZgbfXqJnmh6Q1HeYcwj8AHJrXixdm6NEyLL2LmJpZsSlrx
5Y5swiUpDb5juZv8xpLXDRd+Hs6wEOclTqrz8UnT7MIZ4w/QzlOhe/tGLup7fEbcS3xWkQyOCED8
JDOmqrfs2ojZzatxKrexREqngSTmv8k6PLGoHzi8xg5ZG0Rkb4KrppFG7qH8an7pg3Gek/KJHeQe
MqqyPMLOTLEDPGOD1R7JBWwco9x+Hl3x+yFwW/VACwziWzq3UZZjbEW1u0UDyaJlbtVldiS/UpRv
fJzn2UOno384u8MmWOwsJ74jPIqdzY1liJmRU170iXoUu5YIYQDX+1wtiiogNyEfIh6mHf5gBdEh
lVsySSBmZEdmQfiFE+p2N/x8CuzcJ/UH0bvN3oab95T5o109p9FBZOvk8J427kZZjqZwShvJtC89
PEA7fycgndKdFl56NXfJJj/IwEUHxp899TX+oVg+KJvwjNe1E57TFU6TZwawjB1IFg6RDW4HuD3L
7uDuChEUZ+Oh+zcw7svE2jWKFrjTt4abXphTWAP4vK8FjSl2us29OtA5c1S4urXKkivUhrWIl1RO
meE0dnSAGY2LSeRxScapBsHaocvN5oP9XjC7UCy0bApYumP2jmn09OcCfPj9UbCDmiQsgmCrvOch
ex6yjoByO2+Z1Jz0uFuyz4FqYX7ulZhXbnPk1zl1wpLQJYzqe+o/tzxhIwynayw8UXap3ZTkB/+o
DhPtJtEPTY0zpk+IrmO7Wwt/Xbx/cGyBjlC6JeCo74x+ee+H0muVWzb3Xyp4RTOXIheMDoelqc87
OCWkNCR6DoGFvlNPQUU5koiZ79Fvjo9oPcN+bd2/dFwQHfA+8qMHj77aDpbl+gX+j4y3wvz9pGBd
vAVwrKdLBswok3NtjbC3A5y7pT9MEmGPiP0XgxhrHSb+xuwvVUbt0QESI4boTChKo/RE1hFNIy1g
RPJrF18spBf5rAV7eptuvERAY8yU3xQ3tsmXCmHVfdZjcHp24iRG3GOP8p2Mldl4Cc2jUfFPWpJJ
GaELFk2zC4TNO1TEqt2kVDaEogGEsPE/R0SG0aMfNdnrM7tWF7Lx117Ky3gBwylj9xLz3gRNBCVr
h+bjK80+eTErlBIK97eJGbrDjkSjG9DTYCp/cceRXxnOthDMzBzhIfgbIGxcmOo2qnZytZZG+IPL
9/HI+fD5Jco2sP/Rx02sE8MeyCosG2XRB4lOPlMOFkuWNjABzpcBqpv2hD5eCp9aS7ugo9Xz21mF
TsZveZtrGLAQjUoYO0S5oFzrlzn5eoB5jHP/SmzaBRKWvDbRxKj1VrcQrG+SCRHIdA4KYku6iPHw
6AMEIu3J8D/TSFrS1CZoq32GVD9gbdO62tR0xxmir4rkNTZlxLT51ZfvqFeDiLjyG6k84OhZ8EqE
qBBs29hxYn6PGqpiXW0IpxYCbLzJwbTFLpIjpdVIW2WPN7RNSn+GvpSm8vMoEP3JInewDQuQ99c4
/akATz84EJbLKvgXgYNguS4JBSXmSR3N2hfPG9JwUgN3P33739uDNA5siRotRcVT4I6Racmm7rGC
HWF21uM/SbkdrbXh1bHXS4xb+z+girrRu+/6BwufosWr2T+WNW12dyxpa77NXWX48c2IBK2lAowH
EPydgSDBYxXWVaouEaO9DwsxTjdBxPIJF9K18sBjrtJmQGETLOp1d4Xm1eHBj/GsWbav0jUYbnzg
b7Esrp/z+FW+pE21jK+F73w9c5fv3wu2diy3Xsny7TVLZTc66r/Gr7Un3mU9huSd+itw13Sp2ViK
HMfT8a5bVMsxqQYag337Zpku1T2YqLXGQPOvnWuP4MiN4OaTI2Ej0kjP1T68B/h7ChlQse6aNf+q
m4B9MtRAAa9Lc6RCkaMLpLxdAkQoo6ucHf0pc7TWNmCUnZh3YkEJNt6OsWqgDmageVbZtvaPzf2J
dIb2HtNf2i/sVhxspQqRqksezixIZ8K6Ihym8mXk6U+ejtoc6wdCG3z4lJmUbzSmTs6fZfCoCPi1
94R+FcJREo/p0kknd4JOMYo+KwrCEGdE9OloBomAcw5ac2QNQBhvWAcdB0dUZoXboW1pmdZvGehV
Zk1lg9HUUxWvJqytnshm9Gm1ZTv89GCuMP2rWBITzcGjfi9He/PADSnW/5QlxhZkCtehC6qTuktU
RT9U/mUIfDLlFRrOGLPDqtdHKHKDiq4XwjtAJVwv6VPRoyWnmlYbIsSNpWNGfcUdvHJQYuuHP0CU
7YCAGJNse7Tjf98Yc0ZSqsWtTvdskrqTjUE5F4D2VrrkpS/+GKo2yNsLGWhH9THExN0zFxvgbobP
MxTpjM+LuJLOSx7of8FyEI2iuAyn26Xm9gWZDLy0KBFCNO5rMYOzGNkipWRwQLY/+RyGrdehAaaM
cxoFE+j9aEoJAcpf7VkwIF3y7Q0Ook/leRCJdGDeZ4/hfpwMlF/aZRgdZmRUavnU+UpuqS8o9L+y
GIiujBWX+m52vfBfw3aZfiNEhx+F2xiQFP6iWVu50K2qBnMy5ZJOo0YQFYEkNpw2887lxuECxEgF
xkFkR6HmIvDTnBg3xVrqDComjoIss5+Hi5wdZSnNyENC45h4vgti84WwkRH+ijlETimNiaOq2Sfg
Gh2Xoh3E1DOV6i1odj5CWtRm4F8mHuHKvUouFmly49/q5aM1rR3zEAVMo6JquWeQZZQHYMnMAuc6
UOas1Vwi1AJ6ByxLagehKvNPYMBDtDGzuabNQ7bImsxAndEdh8xbVF5U6UBEb+03jP/IBSYPpuH0
+gHHhSob6S6FhggGosLF5BT2LYm9AQMPjAUGEtyGA7e3pPySgleE12HRnYAOCcz80vfR9sg0RyiM
hz9L330w7tHmSXRLMSFMUbea7NKmITtZfEGbRl2Yl0dO8qE9wXjGnzMSfwhGjRqG3rPAas6/aCo9
SsVTOopNmZMrTHYsHqBxvse4vagNQ7XNP4mfHl0laFOVfxpzMrbwqJxyrqViUcxBO2uRIIdI9coB
l2IyvdYWtfnQkDZFdNBTJ03IAAjdiemHHBkvHQ2kIPV1a92EttTzDBCtDfw4gdukmSkcQCjGJdDz
wrmk4924xa/6leaHGKAQ5fAYmXalE+/aTcmFjKes8SuIuWGjjYZEFDblBOmMywHuGHseBKpK3Tgj
mqlgrkWiPibNkv6yv8Lr5Yo1RaSswMMBvdCD11wiwv3sPV5J+kjk+qHezdYEkhPiJWS0b6TELX0n
eGwjYXPTTcH7DJYDLunoohAio1UfTIQU/Legt67p9JgmysRFRYYdj8GiM3RjENAoDG245RAD9yFt
9xFDngQ4DMV9oGxQ0YFL/G/KAa4h5PMJuSWpsmDHeHPVOfJ77ro2NniijHASp56B22Iijfm3yfsn
nDlxqsK8r/R4G+Ji+mnwJp4Sq5l7kASCBWn3AQrb9wVR5UBMJqp3CZaTe5UMhLkhGbEQ85FzGH4O
gYUa0FWumPIT70BN+u1uOkb73Vrw09pDENv/UfwqzB3NAnCRytE+GmP562iPRtwJmPPkFOG0r8n9
fAhfvrH4vqgXsmQ3BpW6GdEz+wT2l7IB93oJVS54IE4tQn/ov/f5cClgyVSI5eFTgl3h56xit8tl
a7wyH0qlgtOzWLCuGCmw0A3XrQJqdTUlaDB4uG7fpLvkx6jIun4mEEWtB8JstHsZZIjcxZrnHfaB
MNKHhhmvU31Tv4GrIzvCbgfFoGFFc80EaKoXFjmznxM8GsE7c+B7a00qdYahNHh3qXjpGVKOcrm+
MoFSanNt/EtDhjVLP3ZMPCogvd4uUan0tfgmDdvohG+TgW13vntfmEbEIqJnvm1jxDSHByzTNFEh
MGe80s/pL6/VJ5xJnqYuFHrNDbCpyaSXhf0F0uClUZzr0aHr9gBO+Hc/vkJZy9rHN9j8XhPKrgSR
AdpsmUiA7xn2mkidFwK9QD6Y/L8oFqzk2cJadFHsSuYKxdC1592OENx2ZI4Qn9bomzD0RLwgrcKI
F4hdpcQRswCj6yfgSzQOMiaTKVMFITVu6uLwdTV5WDJoMZ8bFocQ3a6CD6eCxJc5+4gQDak79dYM
p1ZzF6E3zvuLhV3aV4zhq802IBkbwY+ZEUuOzC644tNPvwOjxUgkpGNHDDShcrN3NxvILbHG17q/
CCJFQFYhtgZfR8ikDcH1+1HsZVSnMHwhAZZVx7aEAVnCTl0llO9oVrUmZIIkQoGNbScMi4VlEmIn
XPuXnN/meB8IF26mNMfhqaf4YBD0U3YOh0XZ/0nFbwCPquJdxIb486EHR9FOgDKUVDSDshOb6xuk
GuZvYbJqSQocVgla4K9DHiO+vuUbNbzbgnq01bVLn5bsSdKmTyQnCFdJeS0FO9re49CVtANEBVfY
EhaCNxDySUiaJsZmZMtkhUUxBE4CUV3MmbotN12KEmv7lkSYLvn1aDw22BL2pH3tDbQ+wmTBQ9Yu
/QPc5LRF+RLDmEcHvz6g8Vcjx9wHFc61s7Rn15tF9ws+A3WMiT/QMPNX0GzaustWMXmr2TxONsl4
TamBIxWFfO5ZxPuEjrBMIN+w8VS4TcPRY5p5eGtG+t7SMlOhbhHzsLAg8ND1y4lD/8FXajV2qgNg
GLOXJNBCr+JpxEXk7IRUKeXCwrgIL78PjuEzJV1Xw0/Mn06AHbFU4g373jJlXgLIcvK3BM5i8ncQ
I+DxXFUuJlY66hqcOuI8+BzL5lJFf8zBjooj72PaML9Cp+XhSyNoCWb1OkJh3CpDJ780xBwkXHpD
dKQq7XnWAGxSvR/39nijCUMqXH5OLYt6VUFoai6InDWX5vpNWr2HA7UjRQBj8mXG4W04cfIYdvz1
QUV0mdgf70Mxrv+yilIXT7GRBwhULnXtGA4u/te5/Ac4WnMAUg35G7J7MCBi1IfUK4z/p/IR8INS
BQz2wac3DOTLzL3ZzBtGxTyUf9g7g+TEhkyyLCWYSY4DbuQnjjcOxCpfDQ0S4ak1B6U889INDmFH
qF6ayXdwCG/oGZHR2hUmhNjjfw9YQhHOILGKGEPKbXPDcaa9558rxUytoz6R8aAoMDCrTNKYXoKv
B8OSWLnor8ojCn8YBcUL06ViedSIvA0BmlnH93969gBelzVMX+wl/1joPEJgx+YCOWY9Q+uixhvI
ie8REV6LVTHuMqD4+SKA7/Si3FPbaU1E6zlh4BW/z4mvr4lOA63kLIaQDo6MdH2gnCP5gPBqxDSK
bgO1wbdXUGr8Obr8TL/Sn9BFSRUpEeUve8rApAitLsh+saYa4ISmv6HXlxtbw6SpRoLP9BETS7qG
CIb51ArRhvUElylxY+TU707KQymXJkwyokcY5zkdBx/MWXT4EsJma782JNG39vQIHV5go6RlXDmb
w2/h3VGD/mCuwRR+fq0Y+g6KRfs9BkAa2mHRmRd1l5snXuVK3/nG3qrXVoa33k2t1zWGZw8Nj7Yr
BJhFCqOAv/9RyFI9o7ym4hnsz7VmFqOchqOf1JUrOjJiBb3yGu4VBUZGQiaN7xOuR/AS4ffXeI6r
3RjWC/WEh5P8sqCKzBiq8Gm+xxv9idWdyISOTz4ME09+fPF1rHLScIZdTnTFI+L5DOGWo+bJooEO
iV1Mf91ChrQhlaxQR54G8pP2C45ooCpOCsTtYq/8OrhWk2aQyuvoCQB0VyJO5ZAVAsPVrvEEIv43
wkyx8vx0RkZsjXcndcKmrBlSn/vVcvTAZz7YDh8RZU1Vscog/MU4lyKahQtKNdCXGImbq0b03XaI
p3Q4lXAmJvsCx6Edzg8lbs1vRz1DQVN/t0sp3qBHvoA2w5WjkcW3gJLOXH7Qp6RoP+weS+KDRJvo
GnNaQaw5AELFTaYaxv9pnOPhc8EwgyfL9i43Sx0PW8Yf8JLguHEKAf/hTLBonkqC90RH9Qmjlm1S
lO+ftRHczSCc6sEdEnLUINq5iOY2Yp8gwJagVjXaSUk3HdSN5q9MJMXtpaYekdqFGc7Uep4CKnR4
ppNclOxappN1KGFJw1AFhBx+tm6wi0G9hPwOSMzIGQoTIQhfF6f+ntSuF1JWOcHMwakjm1KohUPy
8FcaqR5ajoFHuEKe3yNFbV4AYKRpz99f16UUWVI14eD2dsvepkijIf889ID9hTCTYzvt/n5a6xjI
C0BITigCAv/ppZPNq/JDdz4LV8p4D9PUK2RpaOTF4IaH8MvN2RxuwjvArP4ZtWN8dNvHpMJq9mwP
UkwK+Kalaeix9OdxTS6UcdHx39f9h7+j+YvtqO7grcQm9X2ZONDMuwsZCPdug4+Tilh+kq1G5J7Z
bzCgDwiEUNWq2QNb+6rdc55Q9hodJn88ZFofCQAOXz7tu8SsrG0uIXvh+3vt33smJBOqUgnVapwf
oE1HLWJ60D/LwJLfLV4ajOUWeVRB3TGwR9FUsGm83XB1rOfMNva2NcwVdWUgPMXAA1URZnaAtvU1
EnkGb8Q8IjeJemyYMDlWPxAFy09NJ0IYYGCqL9/D4rNgZRH3lPyDQ6Zfo7frqH9QP0Fh/TMHR/oJ
DuW/GDceOqRmpj47knpk9gJsLEG51vWVTi2ubG0//PSJByw8lol3c4XdIoog+VpIs5pMTAyLqwXQ
zoBbACrXvIIMlXklQjEdNKnZKfbjzsFuzrDWVktrD1ng19lMR+ubYnOEDhcLGqyzj5Fyj43VEP3F
DQY4hAvjvBKha2J/fv8G8qmC1GTBWMFhZKHMXGMISKM6KEcz2xRYPYcOFxNRy+TWMVMuqYJ5IW6K
2HMiObIYKcGEzDzKGYafrQ13qEYrQ37l+o/ZY9uyyEcnKiYLoql73yNuVsc9Lnh1q5D3fcxcFgMr
7vi/eHW0z3W5K4c1Xj1Yoejf7RfL6PDi3xXCHpt9b9xKBPNq9Ic8R7qNP9eBAMRuj2KJATqMB2rU
hIX0tJ4yur+UuWdQZeugjFx8qt6YwmNfRfDh5tPcLQkryiPEgOkig4/uPncStrI+D8al4iiv65le
r4G5ocaQsUg/Mf5nKIcnzJNWFgaVIMukw3hfXLrz02CuY6maLvPclp6oQ4gepGoyTvSj6LyyWwfP
czBKD7PrqQ8cAVrJYOSJAljYTCQxahf8rku8Lm0fpArp+pRpYR0rG/PwZhSvhq13R3R4I8cwfiOm
pQn5PMnKpMAnIuSwyBXSBTd+S0zhSp5p/0q8GBG/6IchQQT6xVyZXBjf5wCs73HgNsCUN9I0TTcn
l4iqEB9PZoIGhbImct7fMZ8N3hEhT4VEgxD1O3zpKCRA3Lne7wzaIf2rrP33+GBJzEsHQ8ynMY/3
IxBVvp/frrD6M6udlM1G4XY8ZhnPS3ApTfrBGAyfTsM6D9AiJvOWuH0jRqmV2/uCXnnkY2SyQO1m
qr1tyrikdxN96xstsfIg3LAFC6EKCLBfaH8N9eCro2nG6mtHjCxVpzDIid75Fc9QKZiT9fmGJTOM
7zsZ1vRCdgq92tuMvyQILnpwS7dsfQT3Pip/ZAva9tOSQBVQjeAmEMywgTNKRIdO+4AjUrHErglp
qpA6fwluxc/CNq1lRlJVrmB1xKBW96ukmJ9R4lrrETa3CtpYTLrfAZZA57rFsk2aVf0OuLqbRTqF
OAIwmHRpSZssU6B+KDn5OiGmZ40/nsLNfBASVMrRis1HXuHcDy6GzqGkIoAHahNS1xlBtOwPAPGQ
zdrRXWGVhwzZBCBQDSYfwtdmtG/kldQpnkZA7ld+aXva9dRpTp9HXW+sOUXiQBSyr8zV4GyMSNnb
fTCKSXtwWeCToMUStvZC6Y/Gd5SPZxpVKPoORoyEXKrtDloSeHK+RvMzdmoU66Gr1BcmUDBdg2Ck
JevwiUx+2u8yex/8zG7q07e6iSYC5wB0ROXorPFFouTHHJ396EOTyY5LpHW/iaTArvH8CXhr4uYU
KgJiPQ3jVUmRp3iY4A63CCYwZ85iTk8iK8ewvoXBgn3OLFwGN2VyhvDLeh/ASfvk5+0v6QEw8Qzj
DUdh2Mw5BBGpcgoH0GKEeXeoa2ZY4HwruyRYWBbskaLOjWwVdCuDL5CQiHKRpPk+bfDy9uCXfLpK
aGhURAGCdK+gbwF7rlBjcQrNj0m3+vhLuo2wcTj2sDOKqRGx5UJLp09LDmHzAn8VoFgqADA35heP
jUWtzmmAMKQ1NZfPx5/Gh/tEcMmpyhaFZTkgICQiXbzmquS2M6CaeSEcvcnJhDXDpMOGE72DLoQn
Qu01XnC5GVd243iPWw+BqxCqfBw/84B46Q5GdGjjVa65SJ4o/mP2PfaHzCsRx2Ex4v+DF8EzJ+JK
1Tm3CUgciDdUZqhdGchiEwJCpL+kEtd3/YMRlNWYsojilV/0afVaVjctjyCc5aCkLMES0bCLPFDB
R5TJVHXri6GRJW8oxdTw+eWOAuZwt3sIvnJJt2mRCtQJ38+YEyDwkALhdAFZg6E09p/6rb5q5ET3
NvwlvSVQbkKpetV9T4iFa2RgcwZkPhnhSPMasy40PkSV4NiquYm+zvW10ZxgkEbRVusPibblvnMN
+WOUL2hL02SDHxniEz4A0Bf4WPviwkWtefxyLShOCaxF2oHq1pgwsyZ5GGF+QRpzr+sWpKL3eCXX
tjBx1t1Am3/YQISzYWDOsKjjrcZhsZOXaudyuKIvJKyIugnEB8YCh1ZOGq2B87ZzDgILQHCe0Pmw
LCAa2eHR4dIY46DSrbiTIC8jf8mzRxzyGf8m1o12vYk3DYz7ky/He8BZx7LhKtGi8KfQvhfBgsEL
BpJGG2j3rYT8g7yQnz0rEJaVPqXSbPo8WjPlIP+NIVEZqmfPkFw9WxmIZvzmAmrP+2b4XtN4aQyM
cVRzqDEeK6+bfOswtegP/G6g6HhYT1AU6GRaNhoc7grPDSEmv1tPO38EW/AD65k/1J30fENJY3EZ
O7S/wB5MxcTqsc7mYnE/6CHHB+PZoHBEfiI9eQBUttIJ6ABoS3wcL6QBSUfzeQrXNaFl6qtfxlPj
JHqvJ/Ip7iTr6v1olyPRBTKOp2yqv3yJ7zPA1FJ5TBO04uhgmdABcmlFAylL4AgXHrFw56yYwBoZ
NYYvlFhC5pX+BFJhs4mwcIE4EIwxFf6C3yrxlzSc8lrEuKMuG5m8VTcjss+4YQFMU70bISH1bdOv
9roEUMVm4bHsoOlCCdGYI5lfhha3qJbTuIKjA+2GCldGlR2vFU5bnOdsKcRVl59PaY62h87iJqqU
2sHbkqZHM3ihPUrDEejEIS3OKl1hgGq2oPWV4cF1liZ5IaPMG/FVPpQzbxIJJbAw3n+rPZXY2Jo3
QzQ7/Ok00hDYYDSNQCdmMxYGSIOC0ykagb5gmr+hLIIpKhS6H6QHFtbqjD65I6YHej2atmL3vUlw
eAF/o8NMLLJOJcSHYt1gr0ABZFaXAbGfSf8CC0AOYVXzrudCvhrB3iBWyBpE8BGko/aZoPoTFVYd
IXg60Our0oEpqXEGqsPglQO/UqIioCTLZ0XgsYs+KYW08OYDlVTalQO+r2neX7J6BEBk1+h4xIEn
yUuQ7LGJ3EJIrhnvUDGZ0JkNW9DFiW6ehQuo1JC2OKU/FmqSxmPyAqCKAQETu+JoNqD50Rh9W0FC
cgnCvanBvvEv7l2ICTY4sWEPBzU7sEVwAewbEtQYrB2NP2UZvS0IGa96O+91LAEdLg80BzMSgFxk
lvw0iSnC2Bkh0QN6/hDNTEwKpr97yhmkRNwAtgn80LlOjq00F91e2DJgusulJd8x+LpMG/Kj0t5l
pINEEnhPK1jwjVid3xR3UPQsXqdxhjsJE5EhWvxzptGa6zsNtzi4Nd1FjsUX5q5RjfCzYtMxx78k
c1PDc/bVsnDTYjPGgwcJH3eHiwaCeptCw0lziDoTiolv248XTCfyxv/3/tYPLoE/F1XLN1JLhSRK
sSXxl3kssGp8GF8IlJUWDY0+A529b3Pn+FROSiPmiMX+UWwg4s/Tg+YzgFjmPlhPrUOPGhMiEwNp
Y5rrjsxZ7os/yI3IXhCH3OQEjadvZ9y0doqNF5QtMy1WhU2lK0ym8MNAkIaZUjPjR/NFaVPr/5YK
IAijmNSVPJoh3sAUs4r4Anx15npYS2iNxBQJX7fe8Ux5QJwnvML9cGBGB/0dXkRcgK9tpfZkMoEF
cj068HP42gbiJdZes+am8p35BmDFWPvx5jBGJzT4jHhdONrYCSCFORiB4Nmz0jWAH8Jj/g4XjeKe
75C2Hp4LjLJwI8G/eArkhol/D0BQOKoEEUQRLe4xMjKJk54WgvcKdgu1BvNOb6LHiN7E8y6eqtxK
7jkTdi9eOn4CSCb/JzOBaCqZ78HXZfSoH8YN6ZeO2WK5ZI1yyxBdyvms4VVMbNYi9xqknLXLchJf
m6kyZlY5yUExX7xrIfocUfM5SDnpo0xflGT1AyuSsKNcdls4EZ1HmLrYQkOcyq/iBcOON7ktThis
qmCI8YI5Q9mDpLK/6zu2sPSMG3s+Q0rMLxidhEXE3BpbABQGBD0dG55fHDWoFtBM4ftB7cCXRtL3
oASjAuQygE/AXSWJ7h2S2eExNfEOXxDeSkoU7h0LmtuMSoEvqrBYTRg73IqYkbQxzUHtLd3ejIgW
C5Y0qD0ruWGZUPBhb8ohwT/g+s89ZUDm69ITfzRGvcUKJc6a28Rz4S+CXWLSxc8JCbNmm4Gzbj3u
NapuEK0vLzpzz4y1tWgtWXqeT72IiwxeLlA1ABo4Z8lT3IBYHCzwfAvkA3Ooaqhod9i3sNl+8Iox
Fh/FYYmnyHV5YYvFgIWL6TBgBf/BNaK/YJSDJ0QQKKsWdWLmkhAwQG6HHhpfLOK4RMyEBjbMYM43
ROWM+SyUCaJNvE+6hH1FFDoMkvAo/ttXbSJJBnNVFKuP5mn1RkytFiuLYo11Oqy08droF0BpfEM+
CxmEGrsVJu/11tCO5hsH1pPagg8eCf5mKAvZvQLjjOz+XEu2YgoIu3oxrNFfqZy5Kr73SPOw1zLI
Ng0XnUqCXmHsvrC+tT6vFRbvFKV8rArcDh4XFrcVERr4/LDFMDmAlrgdrYizZjEOup0Ssq3PCRQP
O8IwGHgU2SYG1iSh96bkg0gsPDPZQtcipOB3Ejwby8Fw4Wsw3INLJPL5KUd3NUwrcNpm2n9pMCYF
Mu9scof0I+CQl3yEfAlNA9wmdMKcKEvdfX/3DBwSpFVchmBN6FxDqpnhjdIZETj5e2YqUFz8kG6K
oNqC1p03bsWhCZfEhIIYw8hPJOlgN6GhSmHyWF502izE0l1DkGT7zDsj6l7Vswh5KEz+ZDxxMO9D
AcJdnY62NfQhsUKxAiBoK6VTGl464clNyhkwlUxg3hhArD0rYnxxknpYCZiTFbuGXfyLrG2C50Po
AKjKJHUNCxLatoWnO6O5e2Xz+UMOPEUI5DDQaMsuudsE8DBpR/SSCCeesP8sSWCwu8lf5Xzvn1Oy
k5BvM2KNEdQ/VN1M7MBSx4AiKExqut9JhxwXDTqhCEiJ/9KNvIAQlWmWqfemGm6XKV470zeZ3ox2
zTq0JiYIs8C7Y3aZC/XMG3XAEl+S3edpPrIz0/f7z2zhT1bRXHoZZywCYL6p8NMZ+pMUNu3rlT/1
rJwl82bKTf7ePVhdr3eZnZqwj3M/rjLZyRhu7u49vCpe/XZbu7AFS0TNyZYJljeV9pPniAgCFxfW
irSQFti94DTBEuF73BMmlxlcByWaGOs3wi6GWxJ7c+dx6Xt139uqk/6KnZ2AZNIbf7M10Q7T0LXs
53ERT5wN62qbn87MAoNcLBm3sfXdeBPuK3LupYXBf+RLuDHWuE9s3ztlRrTovg6Z1fouSEL87f/0
PTmGO2VJjBAbBrQmOaI8dev1PqpnlrTMPNeGWOotNqV3458IlZ4BOUG7mTNBVeBosz8rJPNAkU0Y
W+LsXDB+MLmbk1s6ca6r1j4f8fOa7IXvKLqt9XjzuX7Xx405EcGgxSXYBWCds2Qm7SLUh0SP/0iL
/IY/hXwh/go+TnqmP8XP+x+MxGRKp0sMFqU4HQljbgwnMAxI3WRzbOQPRD7cxC9uR1QQp+xgPspj
de55k9zmTErJ6GHdWm6x6b23WMyt38KIgbZK9AZQDnP0U3PrxMg/vwpuFyHTkGQU8YxMD0K1D37C
+CYF5wiui5OMX//5CqIyrHf5zLrwiUtqAniajzN2lPXY6feY/8NJ0kc8n4RJknBA2DPOZT/o0pbf
lzQXkxxnSkakbEgI8wfJZq/6wRcJ90cQMU4TRrAq4TIB3kuUYnAB3g3uiMv9F/N7dKCI4FXA6MiN
yI9l2dHXr39w/5sx+uWiecOa5kM3NhEiI8M1191W8vIlBJ5g765gBCgw0WZkHogrWSaWN3JHm4EX
6w7yGP0LLjIxJsYxulQ/2q/+5EroiYBcP4Tm0TLRkPNz+JeQ3L/M7aEu5l/nXiN0wtbNegLdtw9Q
ivrBmW/cxNF96IDzr+ru/aBMolyhSyJLKL/KO7SV+I0xzQcEatiUBcxiwO+BKFAzcEpyJPjwO/t6
/l1UZ2lHnyRqh1O3g1gqaZNP6pz3n7WhiuZMPEvOfHgAhYeFm8fVimGXJtmZlUHDhS7kjMXZA+Ev
zm7SDaeO2xdUDbwNoZEoKug2KdGX1Wy8jv6BMcP8o8KAJNdROiDonfK5bxkbeYffuUw6QcCVUY9f
D9OaU7OcqCxhg1mAfxFbFi4b2GwwfIqbCP5/b5fMKXNtHHGt//yLVzAkxiy6ssLEA6PE/v+nsXg3
yhrxgMv81rSccJzfKY6IZ5v4e+KmpnAldjXHb/xu7lsn3qkrTFjmsGrzyqOmhzgnzL1bknxaPIeT
6uE2PkvWRJnNmq2/UMFv7+9DfZAf5dlaDiuQFCe5kB1h7nt8j/75/wyvwGDoGkpTMP6bthvdxsx0
PhhccCWqkpHdcU394uO2FHOv+kXvibqedJQEM4AHuud2rV0gvo/xUV/6wzRfvFF8PpL9LNuWUDoY
7uDewWvIOmGQ/NIyXsPU8oQ/RTS0dW3Xxe1z+ByYt53idLv/LD4H45ov5GVyZtQsnkX7bIbNzyF9
tpd4Z8wekVde0pM8k+3PL3Y7h2hpPN5rxut3oF674vj23ljWTz57FS07NMnxvQf8Qgd7tIKJv+Oe
la+SnRVMqZoEe/lanvtX9wh+dR6LMXkF6wLXBWaDkFMeWxyIOspQ20DH5MlesW2e4wu8woCAvZt8
XsCo0iHZ52v0VwvNSZ/NKX7KNm5h/qKc6tf3PhP3qFwb5BvoP/5e/WOyc+zml4x5L7dbpafkgDXV
cnzvTDwWmf+cZky3/4+k81pSFYvC8BNZJUngVnIQzNp9Y9lJQAkSBHz6+ThTMzUz50wfA2z2Xutf
f6D1b2iRYfkwZ4SdRo1OCljAP5l4MZEs31Dfr614VMH5k21BsqseDe/1XDk/x5jpp2y1psYQULYr
Ao7IyiSEQEeKyEP8q7Z4VrkLLWpmYVPbeOrlwkfF6QiLdFyP802m4kQEoGZ3WkQGV1ZtmEK9Vean
RLaZt5Gq00nfboo/YB0iO4MdBcbdMS5DOHhlWoCOkqmysGTDUKdhm3bIQkaNJNUMOmxfTEyW8HTA
vZ8FRC5c5ZfiSibSLHFAkJ4qMOMsgBnFY8XOh79ZxyNK/bNUzgz5IFkI02bM6/LTWvR0EeDfapvn
EA4XXQPGm7BgVViPQMnshRkYVUAUkoX9EkgSlJkldGFmBYzSpi1yDqDDUXODqAfzanqwe3Zh3hko
ENEwTNHztAG73ak63ONko0X5V3Eet/X3/a84M6WENcJO+XQFhNkYYNC1APjAAsUxF8n99vIrrtKv
HnlHZtEsTx0RXH3icJrgiEnGEmrkEqrEkh3WYHvmcQPaNjtc+Asvf6xAq0AgCwF7KXI3nfm4rYQA
LBfwFiaMEDxBZoot05hes9EaouaDOnwB7ffkSwBY3ApIj1zA9yf9jLpJ2hgI/k0UAFx/2O+0t0MI
BDwKFqB4BrM596avgOtxPykCH3T1IGVPJwX7cgG+wbABBhnkQ1EeAfrYEto1ul7eTeAPAcrLZFOQ
+rDkHnAzWQLV1ChMHHyOPJo5bDu25Ewlk2ypHmiyYr7mnSAsOG1v1Iy8iAlYAHgLtMEAAoxPw4Tm
5dIQlifOaz2EhzphcwZjgD4lINTgIF/o5pARO2+D/U5wA7iJZuc41LINTR70MJIY9HiwXrruryi2
E9s7BTvDLxJKOGsNcyhSBHTVGF+/sNiU2Va8bxJYrCC2DCXpSbdy9P5ZbGfeG+2BGPz7i1jKJ44C
mY/Mf5th/9gE01+zcIbovOMR+BpkhBQwdVe5PRJ425z7c3VM190u+2T9Xa5QqKZe+ERTgYMnD4Eh
WOCTJ3BN5OKElBNy140TO605UbwgBwRbGZaNy6HLpcKDm2YPAAUNw/3Y0oVqRFlzMDovF7cTSwzn
QeMO3TRkV+k5Pi7bcqfKS50eUGSA5jWVC6E/I9tuqpoACHoUBkXyR192V+G+OhVwNTrBDQAHEVKE
i0qFiQrg3pIMtHnP2S2sy8NQV/K6CiQHCmtIdAWlNGU/ngD5z8MdiNB9MuyeuhBZw3DAwvVMHmyt
dehrnmxNkeKrG21XREQjurojm3fjxSmQhmn4ovrPzfsPMzhO7Pu1/5tHAOuU/7V/278g5DSeFsyD
Ap8JosIjRmGc/p5sYwsk+Rej8V8Oo5Wp8JOjJMQIJ+rszn6c3lEaPq4JhGQ6cE5/RsUmvC54rj4u
E4SPX7BkBb0m4O5TWwkebhAxERbRzcbQIUpW2pbifdsRWJbsdfcS0fT6WAHYb38SUwyf4xfZe9oh
vbJnPfnAul9E+O7gWjPhIgx90LnY3OAsuEHEgXm6nrudR+eBbvL7tiZHZCch3WMXu+1ImVrjgvgg
ig/6/0l0aSQAazGw+aUbaa/VhjrRIKrBfju9d9+VfFaGk1eU8WgvaxeQ0dD5PxcK4D2Y3P2EydGR
fzo5vhgtWbSXpfHaujX0VPr1y4ki1mn8NydtHi1WxLzYoom1SmkSPmw9QjoLM12XMTohShgeOleN
NJgizEF35Zew1sOHMzi1X22SDbV2GQg/PKO8NksebiUzNZzSIXWHFSU9AxL7eWzpka+In+3Oo9Wj
rbfL+OED81rNLvOBZCngxJXoX3yF8pQqXKunSDbiAnkQtAjW+5f6w+3ix4QPCACkgn8xJKJe37KV
j9sUM3Z4F4hnmGyVJ3Ut0je0q/F02VIrYhQvujcTUq174ypqlBSJvTChx+P7x3M5OvpuhtFGYom0
Go+Dhk6Ag4qtCGz/lFidBY8y0k1OV4vso+3T1bFVbQ0sk6aVxwuTsxmTnDilLExoy2rOc03zEzBZ
tXnkE8xvH0ZnpNsqfH+/43H7YG2A+FtQBL8XzsV5ePJnmRkK7tGY1BpPekioqziZjNwnNU7CzMMW
18s8gl34LL3r0wL7Ct+ocnBvsBqYjtjzBQLzMthzWzjU0cOZ4fi/zK79mcCfu1k5ivcIU2yQWLDE
gq5x3HpsHy4tmblwHtj/XjMPs0qX0cSSJnc5Ghrcj+ViXDLB0F34mJmOPErZNa5msUlDTOYxjBeO
6Lcm+yAEjtFfOI31Q969sRENPrKJBn/1Qw6qgxAmQCjqA3nwq0eYkFmo2Kl72ZSYMyHP+Kr8Npq7
aKfduT93jlwvLqoYUS+ZXZCe5O2UblaaD78yNMyX7iYyYHO+VUxcmzxpJ2+ezP9+xM/h3HrPLRCT
jXA+lB20YW79k/0khG7q51tA4jy0iVPrYYJWe491Bxn6GxdW4atfteGNXyFgZYAVDmH/h5Qojwo7
swdsiEFjDZ3WQ2Ekxh0BSKBk8dC7GXAz+EB4ahFiRf2HmsFibAimU7lPk/pyrzm9P9hzC3vP37vP
h+Drt2wT1S/gperNo/tf/5esE0//nrmIsllztZe6UnDzn6uHmcU4mRmvkGEmJm4TTMpO/nD0EBt/
R4mQZ5min7FEgOJNDNlsyXxeW2TiBZe48jrn/nn3RYPpiKPag935oMNbumSrtDoDYH4JE9QiIHsp
hWlQ2S+3IrabKB36vuDi12F6VGc2RC7h5pTXGSYeCvtQY43G7Lv+aR6WjD8QWAV2kFgmummA3M96
HiDEKMHrp4rTDVim+9o94tzB4AxtJMJZK43KaJiujHVxekfgy+Lj5FR89pHfAQZ2EgpQYFps0cHo
Twyo/Hpf/Iwr9ghDjJB+MYdYqrvOwvAtzj8nL/dltWfNrZlsUJVsMY/FPgf04SvhdkAxz03pe/HX
pUa9sB4fxV6PH87kXd8E0KjWECnQdNMl+YLNEl0T+8cOtxqMxfLpTB/rHQr7145hYhs/XsadPYSG
EQdHcjFBEQ7S6RlR7Gd7znrczXIgAdEhdobi1cJujoXfevRLkkbgA4lpeDIu6V7XmkdXMqew3JRR
cs4+BC40RDK/c17reo8m2f23qKLbVgjTDdXe9r5tO4fJsuiAaMclAIG2wmMXglGcnwhAC0b/tkWx
+/fAwfT6jIjeY1U/8NXmuYJ2tXq6/SYnuhAF7yaNsbxB9Mx+0/MHSc6wVa87KXTmsvM8DiGNnhp3
BLGwhcw8uuz3h/iJlzDST3gvDtT7o/CN9UexF84yzxBMGO7Dx7DPPi5O5TGJJQlv8Qcpa9pmyKxB
MQFW4T5iATuDH/mA8rujGeQSdJ/PaJI/ru8BMi7/spmyesm522J5LVuDu/CeTrZ+eIKJCatxcSiG
rYuX7UAVbXi44t/L067SWYj/ENKw0p9RHiGBx0pxS2Dxkc3KIt4samF55YbmQMm3SFU35s6w1jaP
PbvGGqpqu6cpgd3DJGBJfuJxTrD4Mvt5h/0qMWmU+bvYNc7iCAjxzTy3WyAONR8/zbH863yZI2Kw
ewtWy5uig57UTHgCI+wJnXcAvceswtEvj7jhOhDi/FsEC4IbqG00WLpYe3/3m2ENZQfeQ/tRf4/b
v4jjwKfBolixFaCA0qmmdGtHniJ22XLIdFUYLYrH+jxuZqGw7ji5U3d+vEXgFnRQr2+QAZos2tNJ
QfYwF2DprfNE4QM5bYrVvnHggIb5/Ub9waAuXMC955Ge4d6Ix0R9Fnb0QgjDdbSFxh3qCm5YNHt4
OOkXD1ArnV9hzGIAQnsG5KK7jR8Ia7ig801H0lPrLCrSCEiTnUfEcKLsheMi4cjDdAbQ2DpK3RRQ
zeKijhA+IO4V5IZBwUPlY+HEyZvXrYPWgY6NPQbPTKLAPoDBgLMIs3p+0UXxSoB8/AoWG3wpwoHZ
renvOEH6EyywIP3KDjf7uSs+QbkYidKnAAzRfWS/KOopFAzORsKvA5PTa41jCxIYkpLPZAoIO74s
36ZhwUMh2BBTYsDiBPYtLJDJ5V+y3GDaw+kKWHdifg6Q+Mbby8Vr0RS8946iwGg9iF6GHJWn1B5+
fTlMY8rvA7lbNmRiszya48aU4mrK9Y06f8HvVRhUtTZzVGduLFY/k+8FoxSCE5LlT22cBCMPFet0
8wZ/vmSDMeQVrArjdU68/qR8Y6/7rcbVvvKydfvBavmjeor5oNkGxMyrUf3eY2gPp+zQfbmSB8l6
PW7VD1aWz+ALzyokxJO9F7sh+5e059Cb7W5//OvyCTG0s97n2/UWxRJmplDWaXLf1NHg1vDqz9lt
Wa4toOZsS438rymHSMHoNFtPrjyVLWJRxDaNl6HzF3cnfV1syBmmlJ45CiXOC+jM1IIk6Lz3kTZo
twDN1NxZSDyvi7zrbgG4vw70NowFkQMwJDSYwa7uJkl/cTtN3OiEF/AZd8xel8kvgg+qhZFaGOQP
sd/NZC0P2fpPMRHfG0+XhWrqHvPHp7uIMuOv95gAGH8007OQbu00+2F1djKlVRdMk88kJCnUMOen
Cm0YqYesTiqxGPSyIvnh8kVLVawAPfEbVvZHsgZwTsQe1WPLKdaiBYXGagDvjlx6V0Y3YaU2GCWk
4mjkTMMzhcoy2edsYuwvGgaBEbYHlsqnRW3isMHjYchFol9AJHeQ3IptUPOLGJJhsUut6dRtrrOz
wtnLMXKWzmXURc1GdWV/flRcTLTjYVc3Zieuuk1/SD/hwWIPfoAKjonI/bNiHok9L/M1Ps2Ahyn6
iOUc1VhQHhpOcCZnN28cDLUx+5tNNPd9yqozMYUCQMJU5Lz45LE+yk6yX2xY0DBQQOehbC47npAS
K6PObdxpWHNZvc930RloFaJbhCUcV0pdM/MLazZL6DVuaVFCnbOQuGHYe5mVguQCQUwNQBbiCOHU
IUeXm9Kj8Iw408sPdrKHbe3kRxWPmFD+bPzaRsAdDVRSang7AaYLa3iQZQdrcwK36m9lB/lwpCSn
jPDuX7NwWheJB6rjz9YLkk/AUJZk4Rl8fUsA3HljIIdvy+1P2UPc51GFMcf7c9aMFrgsa5L7xXM8
2GXA+p1HHKFGirB8l4XsPE5qEhX2QdNF/ShBUl74wEPLgGOP5TLbscGToVDbctT78oYS3UrCC/v1
dCxSBfkPqnrdvZ+Is2aKYN6vU2H5+gDwmtNK6qbkVWwmMCBZ4CN9UWpPFxcx6PCd8pLSHl4XaXF0
Mq0jhzNnwVaEYz/Orp17rbcPDCOG9bihAGdosCetNHhMZnV8Q4oEqwqTn4q6doG5Ow52C4eUUq5Q
80UUHx1Esda/7hZ58WZic1yE7Y7MmAdz7s9xJZnv4PJxP/QrBU/MJcgt8CzG96cMroRgyBj6VCZE
pfHAb7qYtcclU+av2yH7wmVj1e4BuXcS7m/y5KsBM2+Hme4wnyqxksOsNJKdzGgINNhZrCXoB/IS
j4gIGxxH87CUnPQ5VMOY42zLQ7lJA2wu+T1QEkoCPRgJoMqMO6A7agnaSZ7OBmswwrVwNGBEseQZ
U6FdJM4cAes3BHqiW/SzxPncRPLh7rYeHdWe4gNcMj3mx5xfCaYUdKsGj8cJJ6euurGhUWGNRwiW
tE/qEo0b9hGMtBG9LOuvFmo5lA7aPIx3VEuTmIwvFeYdh/IbbqKjbG+/uI9154tLEDzGrLUxbOYf
pUOUy5bCyH6uxCNs4RVHcwx1zZYuy2aVHmBBw3I5dra41rfPTeovcMzSDYEIFASVFY4opqQQl4mY
0r67oP5cVdqmBr8I4H+v2os+NFcLHaF38UpaiI5WgvGPQVm2k9c3K7Opt63SwbWWscXFUyyYJ3b7
zw3l7r+D1n0HuGO6U9QwGO1gJLqtvGENLAuk28yPyJ3B5w2wH/5+ZY6lAWJ//0w/+elKoKYyElo2
EA3CSn7z3/uqCqCFUjS+Q/EoHscrtX2QxeWKCfYq2d0ZKvTInWLB9d5UkTUfAP2UnTsCwKMh8Ibg
gQS/5Rs9ENzGyXYD4tWNYNIFXImO6Y7NtdrfrvJK3QMrMIWF45BtNmRdOVNBfF/CnjSAwG3h9D6l
/n3zZDsdmh0v3fzeP4v4sSsPFI6IVVmkcPNYpEJjtPCrOC1i1V0c5Wsf8e4BQ0yfyW0VIdex8J8y
b36+rXfzg3Di1aD3NyJ+DK7OJIKjE72HZkvapuPpgDkErRnz2BU9ByTCy3HYSzACUcvVhrZAjgwZ
08wuXiKZ8yNdwbAT9ipGK+xHRHs0ZgsqKZEuwDrE6C68b1U6BwmJ/pKfEt9Gtb8z/WekzNmH4RL1
EQk2fyId1819bqdLRzuzllEQZ9FwfEWF1UYEWgxz9/3wm46YF0du4dswLHZERBrIsWi3ZGalY2rk
UMpzcTUWg6/pPhmLx3Z+WT3A/jvAnYXVS5Tcxfrl3VxaIdp6zcMOkW1YNmhxdOYQ0Su8uYySnI75
lZKY9PtR4aVBg1HHklNH8+/HjEDqzIO1bLzD2rtHFz93saVn/vn75jhm2d4dInwYVdERXp4U93a9
z7cYU7XrJmquuJKDp4DlCOe3XXm5lbtwh5wcapFBp3bASRlP0G3ulL8jWw5ZBorzpuI9PTdVbQ1d
wP1+f7ED3A+Cm3wnZ8ZvJxV1zqkO9Ijlkexm2/qLkd0+Xc22syiJ9Uhc38Kpb76v2K3oFEtsC7yS
rEIOZ7OO+QZu96t+MRxjgtee0g0PBRyRX4ZjRIw/Trix6hd2lSW5OC9Y4IxcmaxCsXeV8UfsrYY4
6QTCpsVsLdet5xzenFETEwpAgOMyVd+53I6fyZlWDYsdblab27S6tzdWHS5LrAQMI7MMWutSOjdX
FPUfxcfd1bDRTM0BJUkB0xVauVXoDq0XrQgP1QNT+JlV/7M7y8vfXnD4fdo4ucc82xAS83VzSL9l
bPZqz4J0lM78z5KZN+68puw/zNy9+NMAjnaSdPaBq17+YnKQXp8YE5Oh4TCA3OCds9W/aawymmHN
gJOtXRj/OuiVHp2zkG1IUrIlbyhgaXKnwbm4WayUnb7DSoWdjJYvd7reJHyNupdK9/KJtgljxzeF
tsjIJRzE8DlOavKbgHuEQR0BOsbfyb6Lhl27viMim9kI7vrcUgRz+J7t+DhFgmgAby9yaxDsMIS2
5sTZZx7QGypZQGLaeRjEhkriE2na4IGj8W6wklm+ZIv48JyJO7En/EfhCCNW8iazuCkhLvPSjPRR
CP12k1t6uU9re0FLcaQRRBlfAxrrS+CCI5cNrAGMaxytAW7RaFWj/SjjUvQRbzKbU1t/mPm3t4VL
q5KFVXYglP7e2CWEImRItf3m+4NFak4qorQIcx4slFN3xF+x/tzU70h/r1+XFZPOAUSIn9dXtyJo
uBL4OdIQyVYPrlDjwmY0RTCvbe3taiKeNL9zcTOQUewniMbznXCJX5dY5HNdIrndDv9eflZ7fHoy
aEabmwpkwqXhsFUxM+4wfLCJ3m6GuF24OpCYYCIJ5PoLjVWRnyOFjFvHzBv16F3tn+128TpcXoeX
digfu/oBucp+117e0sPH4iT981iaQzo9Csq5Iq9lxgR2JTpF2Fg1yETtJvrL7ISPWnX1Im6xbC5i
saGNDtAhYtI8JzRHCXQhvOlsRl+X7pqL+26MFenndlsVI8LOrwo4a67tZG3HdQLeoXe//zFdZcSr
DrZKjFBjSWx4x94vOuPySdvPsyH/PX6kkKevv0IoQGOMXBQ9mGoQxHlX2dgdnHzbYnLnkmqb9ICR
8vxv8Y0bcfS0ZXpicTWPKDIBhAg3GZ7mo/EFYO4FBkLeXbYvGAIzHLiwwj3MBFk/9PLIL1lT4sIU
0bDmPBdzNlTtikSxkHgL+Ab3+04E3k9DfhQBZNWiCsM42cH64wVazUKc2Qr7PIOgu53UbtEHRbWq
q5VEqYw538K8w1rLfO6bEGc9sBvIwI09wUIEmZIJ35TfGg9tSm/GH3q6mWxhicKFeThqEmjPoKtD
dcDoyblIWAxFfXtIsx3SZQVjNaINJIaK0zSZPBPoKwjD6Yf78LFwVcxcci9FN0LodAXRlPjy5XvX
4ghODC5CZSLIS2tGPpToweoZOkvEOmPmIfdiAi1/vvHcQPc7RyiJMZdNaT5ZnA8TlKLmIYNT/r5R
ez0Y+xjvDsI1NG+D30S9rEgmem1sHBUYEnRzYpxgFMQ0F+oQcl71A7suaCpJGrxI3Zs4TqbA+7NP
49mVwMhZ6/0kyCTvBK3GO8UGwkHQgIrrgWaZY39uJCgRgDhTBtHkDE+/WRbu8FFJEe5k2GMx/eUF
kAdmgEgtvfp5pjPYDcaWKaL+MwNJzzZ9dyF8tzff3f4irWRiU9AOkYbK9sd4HRhEN1Xe7TVZnzDk
LPTtjCoQwI1+P7qnexUAFoEWUpQbvWvloM+7Tfq0qC0Oihh1KF8nKrLLjVBTvjcnqSfnHDVh0XkV
fuiyzf1gKiEO6J3sR+sg/SWf7N15UucuRK/tfYG3XqBetYCKybWalHVI4rA2C3lJfvnMPV5MQxGC
xZywq7u92IcpMrx/t1LTIdlN91+THD4gLeeQOhXXvXPxZG6Zk1QM3pFkWFLvTBqfzqV5h0iUnl4f
A01ixYxwZrO1gl/AL8+s2262v58Yn4NOJVJ0adYXDnleKw2gETBXAOUqvllrNLZ8JOAyetHZHDYy
1GtyL02oFXyqSXeC+O7WM4Wd1g4ULAbzfIh00qnhdj5deT4AnwwFIZwDGuYmmwhQ/Hl+DN8E1OzT
2sTyoqYENTV836Ak4SOZrfgaWbfK5PUjDVi2ibh756hsyZPDm0GYpEw8PKdy3Lbyekz3sxm0+qAQ
ArRPiCPTwhtak5l+x1HdCAe8AnLNVnFHxZWlZENfMh5l4p2U9qx3FOzkw4Vqg+OxxGfAQXMDHsAD
DX7qcD1mgbpTGKHisxzW68aRTqRiUe6mnWlTbUAswRsD5tbXiGM+mJBf+DJIZuZOKA+NLewEVE0I
2BgdTkIuUAM8gekkx+0FnklbhHxYhG48aFJ+He+rvPT1NJBSVEMmbBMs/HLJRcd445/a8d3EPDVQ
JPhiYIwiFk4ZzDED9oQi7qCB4JMRZEhemhgv+YH7Q0mX4+8yY3o03UuYc1xwXkx4fmbEGTToz4aw
nazxJmYGCktYGD3qucSeFHuMX+C+QwYQd3L3izhPkXgwJh4f7w45omwCGBbCa89/824w2QqoATMo
iqgk+T31hzUIG6Z9uWq3QqF3keKy+3shFMof50ksOr6Ozwlanf3gHcwf4mcweUDw0xF7gcaCgvxt
JvKSD9fi//DaNNkeYgb/q355L4r/WbcaW2aJMLGySaeIvpILjXtzffP7YrI/565nl7+yjWY5Zsiu
NoSNshLY8TD11zAGtxD5XNidplABeCg+F6t8OsgpF7LDB+GCsLKg4MBhhB54i7G9RVWDUTolrXaU
Me1CkXrzxWwvvr9e8EGwZyACilQVVQQf2PI+wMVI3mGQwCwZK4vL0dLDZrglkkxnozRFo/pGIiTh
ZmAhseNrI+F6s1bRX2n7HnPAm8sP9/jgoJ5gUSx8dDmvl1VBEmkCwlB4cf3202L++v6CMQOiguAC
ZBM9HpxEaC7iEKbzrwt3Y0Y8JxomzHTh4yAsRO2EYSuESYyIFH6WJ5WkGYA4GBAq6c8Yy1rY+jAL
FyYJWcin4HdANnPMVhY+rmttdrxjRHzfv2bbN8bIg49WBnwbA3p0FnNcfNH427UcdXKsCvhSrTHz
JQCthxOeBRK+24yrBHr9AFd2FAe4TryEgNs3fzok0qDsWkgujBTWAi45SP+5NChwuhMygUnMCIfh
sXqBa6NTyNa8ALIapEQlzFsMBRFY4h2H3poRYL+pGCOW0nXWxgmOOPMvbiZiKP7WnpO4K7uRiASP
D4YGTo9cY5AanCx36jpbSagzyWoVA1Jdw2pTrFgPbKwtnM9u2puR4wJ7oTuHl4TvyqR9FK8qnIQZ
/EyDy4a97ZMaDqWXgLqI5y0GlYbSCw8IolM//Q+kM/yJ8vUHq4icOu15Sshm7ye1Fkyc+ctGW4Fu
h0+pMqpAz4q67Z8sk/9Gc8zj2KHuKjykOf9TnVhmuGen9S6Rdo/XB0I6NkdIUdxjyFeSEFT9ZsYD
qSsGS3YaZTC/AI+DJoyiucBMEwZcyD2aTJj6H7mz8xOVDUJoxtoZRHQvgxbVrqsXpYhXIuRj25w5
KAzZRGBj5c+JbcVi4wlgURevFcs2bYKbgjGfj4CXZ0zDrAr2qRSrQIKQI9h9WPIXXPOnymhi1FHN
cTNBvDhbCgxekKT4PAo8W0Q+IDvCBlSzeRAncx9EVmnAP4ssUNH01p/9+M0KhS/NbgApbVaEMkUR
Aj9keB9dkJ/YqXtG2v90Ynxf3oElxU2RGe3LS5nKFMorJiRMuX7Hr9n+dnweZXoZugowU2Y1TOSB
dTEGg/8BOe2Ux8Oh2zEdQET90/k0BeIGjWssfb9sXp+3Y+lyTlPHDn1AnYxjSI4zE4Q/zjIc29MI
chp0P8LfX2g5mMij5wckgs/cECDIjmKLpS9+PSCCtM4DTXAZE5ax6V3i4rbEekDLHuzLio7kbX9C
s8JGlA5w1TPUQeyzZd1xJFHus74OfHceGCg0QKzNF5N9FE/6B3IoVtnETsPjFhhS+V/lxdaBQ5wJ
4wVCF8RzyG69C07O6O7hSVQbNZ9ofXcLrzwSwLRBucTyB90IZOaM6g9+1RAVwdEvB0xmprNzetcl
MyyH0o9ZGKwkHjOsQoioW2LdgMVXd4/hiU0WOycGI1Z9xllxnByGLr/ZZDNhv+EKM7XVpxuwgBLW
eVgyzeFeMD5k2yi8F6zsLnrgFgbgct8jU8MAGKnciJry5SEClV7exGa0+V4yXEp8ZEvUC8gXsoDo
uxbMK7ObWDnk2JhCNkQ+hO812qhV9gkzXA67n5IB/Y6gG1bM+LS4ZbCxeKDZ/p6uEi+I7Qh0zJRy
ZgeM70moAenwU4bMc5/5XpoT+Qw7OByJo6wDjh8sBu6oEimCKLu5Q1/MDNkr8LDWpvuR7li5CNwU
v/imIauXzZ/UTZPgaj3sRjL7JtyPCb/NxCYhqHxZn5nnhfwRjpxXGU5mBagcIbF8418Lf1b51qAR
Q/cnfRfSI/FdN27O49CQpUfZhmsGpJTCbuHDYZM2bCnz33Ftl380e9jhXAgUeRq0hSALACxv2bod
Szc5YP/ijPs+fsbpjiui/0wj5fuVDwT4wMeWgcsBUlDjjHCoVrwAJjuQgum0JrIQ64msOrA/oufu
Nu0hXQ+1aH1DgDPxgvmQsz17HBtDDzJOMDYklMpCwpZsqMyaL6oohr1kYjBvedAWEcSO374eJiuE
lYc8uJCmZ+OiRbtbfMsb0LqoWD9IooPtcdvMENair3ybNqI5G9YdixmWKtuWukd2AEmXrBgKXuGC
f8Ve7bwN4gqZnCr4vuxZjBH4LJUPaZbthOOCx4nks/SMkKXZv44VJvyoQdL1/Wew4EiRpyEwL9Es
LNjdd7zYpqc5Q/Z9El+qpb4dAtoGhynaEbaITYRP9IJh04ZlxObLaAnDIAXTM6bJFjyIM9cMdIfp
APwhWiFj7kPPgChVMhvvmRv1fgfficiA5cyvgEpB1Hb3D/oaqyXni2nN7XQ50KLC77yDLLPJwavb
8NxiEHyQ4lkg/bxjeAOHJORO/1JHoennoe2+nmSRVRZ7MEUgZLq+cjqKXuJ9w2kMN7JwGPTzKqvb
8XJYfC4UjNSXLdKdYa3AJ/0cAL7MOUEitcXeiaJkqx06Qn12s5jpCLhn798ZolEa7jFr3xVn9uHh
W4mF79eHHI1BHxBgtWoYEzEFQtGDBI2p0ISV4HjGtYB1hdLq+Arbfb0f/xLvYmARslcIVsdQ3HlO
8yzuNc0ihMbrlGFw1PdalMbi1zMWVj0uA6q32OLTZas3HlyDDmEW5xHoDEnhx/dZOCf73n+vB+wC
YG8yWR1hrdW29C2dUcX90aMy+4MlN22+ya+AlKRycEuEaVqsMBuFIact2Q5jpILwI0HFP287BavA
aVlBTxc/22/pO9srO0ITvEU0Qvch2m0lR3fQd6YLPNfZUtmh7fSYvmrLcaWwN5PZ4k4zwNsklME6
hAYspXdR44mkg33LmZHQ4vr4mFu1hyNSOOAxuHwSCEOlDdhT7yUbcAVLJWZ9cxAjA9uF0z2mB/CG
jzJg1vfd+CI+kkXI7Ur4881fd8x+XuHEKVPgqpER4Hcx1Lot98kRYioNEzBmV30Wv81Xfho3ZZCs
8DYPYcQwk5XO+baPMBp6fA8hzqDxDaYG4heV+aM6mRSxdharcVuexOhynb7YVou0LffJRv1lSwYE
f7DYp/v+YY1wTiwO8AejhwEtnw7s/VGdZYYFwMEQYN+uAMuSqKy/QXUWKMq+lB86HegfL1xJUpuj
D2U0Fn5kZEB8qI+i/fTqK+zVR4ScEmWaji+RDFNiizj5l5P0EkFZsjnPuoCH2h2nBGNxO3feNkwz
DPHlz34z35CBMTpIt6Ez1at2JbsJzWQZ1AxzZWci8qGmgZxUcAcrT9kN58uqjNCIflIymNPUFire
mmRli51pS05QC72RB2rui/4UsaGt2GSZuKLsOGM+Dz9Uc5CSvMM0gpQEC47k6ljc3I4wBH1gxltq
lMdH+IDPB6BDG32DVTCxWLHUFFtc5Oa2vhkA6yiMptDuEume6rdH4ooUxBI/w/HQMz/GkyfBH4pb
ti2PegjZxsnjJEA5DI+VjEwzcd+WYlDCQOgFC4NcmdpoBuHEPhxKJJ+qD4h5iWrcEtbFNzJcb/R7
v+Exycjz2s5w4yhPeDadM6/5K4/qrtKXrzMFfnqVJ8JjDCXfIn4tZEzs8VfYQBX993m2DD5nFHXH
juwo9qHFqkEeMfHjMp6vYxo9/8at8iF4iMdXNaOWjBA5gjW52N/YlfGkx7cTcJq4grISc7AAZY9/
KHigqwLLQ3ZqjgiGoH33pg6ntDcB1OHHzXEoR5KiRSAQPoRrDDjrX5I8rTkT/9ob4Fy+2M6HMHcV
JpStmzs1cQ2iB/7rMqpwU6exb+HNYTIaDKf759yS/ekWYhbi3jZDULlvZ1LfCr72fdsvdsN2ESoR
FGovd5bw8S3OQFN3SrNFBdp4gwV7zJzUq3MPD4OT01KAcbsZwiLGoopAn/vF+/iQZSZKV/QebfY6
JYaTO/5J5yczkfTawHRY+K+QEsBgGIuK2OrNp1egGumN1Rd0xSXR4w4hhNVRKaMZaYsgsTzBU+6D
W8LHHZflWQsZMK8vYQWYQO8I8iDYry/mwdPAngIMtTyEsLhGDMr4uCNyx2UopuGxXkG1lH+fm0JY
9rrVP6wcn5HCUF/GQjcebIUf2UcOpzs1GiKkWd1bNGV96SxYifhliZjchT1rMbEwXr9rZsUkHTPB
b5aGKoVi4VC4MQ2CWdLOVvrDlrAPXbMM6AKM7AK7xikbAIfJysibPTeK6vZloDbYnVt9bqLAAeFl
YJkb8j8Ob8PkacqQN9+qi4lfnpsKCD5vcWaQwcZWt36feeaitufCJlXsjJvP9OLuM9uoeHfZYhpU
ieEd9JMXHy30W7doseG8J4aBUgq2HBnOGwY4oxK8MX9rrDf7tjz/IImi0U/3Zptr0R0i08KlngKe
R8CpzR1AcGXXzTfIr5TLBA9nLU20M2eRZWdVWs9f3yCrzfwwg/NdTFZctHy09RRcuTiVvLO1gGhW
98rdgKTjRDxrgPfOqt7qPBD7mUfnWvsiHtfLzB/xAwNO0U0qnI10ln2S7CbXcrMcDGaHStA7XcT8
U/vjVAXMK8L2rMYrPU6vDx7ox89jfdlA474uPqlymOHAC6bfmDZBpoI8w1v1/IwUEaaBNaXEURlD
DtC8ZEDN6jBxEt+4RP1H0n0tJ5YsUQD9IiLw5hXvrRCCF0IINd57vn5WaSJ6ZvreVmPOqVOVuXMb
kWGSKelJqZQq6XQxdqkbApxKPJzExEK807taNGfKVaVUXS2BoMzFiwIu1IKQsWhfAuuHYdVFBYzM
qMx4NMwgss+SswZFKJopcEo//FMVP/6l1P8K3UfR1GtLtW8OKbDN5C5TMRpT+WDymIDFj5+bTfX0
75goZE1RFkKmqwvkOQfg6nN/7cQyTREPYAJ9unYwMoevcL94Yv1tOjvlIy+ePzSOrZZ2OZ/kq+89
jRBe5XWkbgLoTc77zuFdMxRhUXrnEHtnWSFgrJjVLrOuaO3NqS5I7AmsRzanOKTv7ubSVHjDfiGS
DMaIV+9GEh+gI/vxEhm1oXkzfiC7yVT/OECICq34SHhGO8MLIP/+iU52I7WHpoJmS7kYmgry/EN+
feqhC38cPwzYm4dAeN3OM43j4NlIdzmLIzXg2FCk0kcexANledHmE07Lm6eCBzFsPswPl7aTTNHI
Css02zo/Gjln2hrcWSPfo6c7ERM+lUGZnziCw5SS1FyIBUX1fLKPI4TRWOxqqWsL7O/Yk7ahqQzH
2CLM7pKWy+RqepXLmx+6JoocmkEFRDJYC5r/UETvdqXsvejPTc9Or+ouXmWxapaQQpGmYr43LK1E
gjsZq8qSAc+StYmGopKLllfsjubqDn/znq6eMzXGo9cc3leqhgG/4MOEe1LMcJlIBZUjdqlE0bbM
Lnk7MVqbstASv3L7D3OPqy4JZMqpLBk8tdm7A0yUMmC9/+F9U5yTaB/Oe7dWPNmKgKshM8rOZJ66
GUKArKqOf7FVjsyV9TALTEJi/sz/2EHJspvfH0FvtP3TMMMMocuAwbcLfSxF0s3ts7JfdQ1+TIP8
EQ04gHiz/oAdheYgUT0naGcaAX5M1PT+ABrYK+CJFx7o+XIrs58Esa0uGspgZRR+kRtb95kyH1VY
s9eBnXkY4GlvSR6GFPsaPAjkEI2VyBPZtcErluvGdV3ieanuY/pCQzntA7Uyjx5LGp5DFm4Q1I9M
ClR84F4IVwDanUXadd0SqIsNEuzjXdQ3Q5ggUOxwfG4f7jJj5AdnhSNzxnFd4LhIm6CtBb9udlDE
OX/dUeTD5QFyQ7D8eUBbzUKAI3/YC7SVzeEmUQXjAiAZUT037RCJAt5ds5Ap+DTIgtJuBBTuZr5V
LBPsobISGPJ7tTjAM3fM+7cvzxePA9WAKhHEuxosTqXL7Fbt2Rgo3CF9LhqKM31g5BGiN3kqnWYg
Ss0tCRkI3R/6En6BhvxsWB08WknZ9kNrZDsE+QwJ8q2SCe+g9S991G62RG/O1aq8qOCYjJaEQoeA
bsc28pTcT2FsCqpYkNezA77+RqVerjXiPhJh/LKleZnGq/B2POwA/IM5YECYxZ6RFpleZ926VNVc
/B9oXsE1t/yVxIFquZgbc3RggVHJ2nK4X+g3pq1UJ9nLfWQCeoYCUmdWVbkQFuyCjKl/K0T76daf
aCEx38xcnlkQw5D7I4QF8yBX3NDBZ/LLmgnbFoiBXISrVU8shJ/b/4aP9rvsHQYxqDHmFE4ts6Nf
1+vPlyE+0+DdghSYH1831c2NTeyaGpJRqgtk6kodG6KMmiTW+GVadJH5Y8aYJ1wq1bBaZ7Apnp84
HcGoCFR2GD3H69axYmTduHW3Uii0fvfWkz7xypdUWqU06p/ox7p6/Tw04x9CQUaLJuOuIGjMryrT
ZpoW8SSroJgjmTqUsP46Dmmi8EdRs31Xz6lgs73z13Ro9JsYvHoZ5uLI5gMHe+nZjVGrPGh/a9aB
Rl+Q9yhc+uFh9O7CAzYopqeGUXZz87Huv4qBF84cra6jG29meldglsWS+Vh6tZh/MjqkA7MCoPVX
4idSheMgig6Aq93njyoGdzHWOXjL1+jQuXUXP6z3O3IagiuaSWR923PDK7fGYSQkhRUpJC1WjGzK
6Wjlgg4KlEdy3OWDco43mDgpS6Xv1RrLelqA6LfMFBHlL/ydykDjXY5pFFQYmhuU2uXw1uCDjBse
pD7jhbd+vypHVhzYwd3HKOO/CKt1dDK89Vs10b2YVCjqKTmrJt/jxTz2GSNj09nxShJJ18jS+WLB
ls+qo8ScY2/NcBHt++IDZYOogrhCY9I+1VMNhVBgci4apzrTAthqfjpG39sPaJvug5XLPkdpxldS
VCw+N7p0rhisGEnUk0UGcMB8Xm3qrePkVuMN9J0BW19qu2n+/XlGNqUmyDRtUfqnUCDhcCwLGER8
PPDWDEqLBua9S2VRyhV2FR4mzHjwvUnrlvPlXPlbF9uwLESPGt7RIrcZ7EhUDr394M5ul7sWx/hn
/oq+/xNRJvu04wOzYxStSzH+lKKY4lWdV5DH96Uks5JLXpVNq/PGbUL5OhePTPTjxVOkdM/WXhIa
ORTkBpg8ZySfdxWXyBmsdPWJN7uSKjf1NKbyBqXlX9BkRUjYcVURr5iIlo3cMSr2tOi4m3KLkMsI
juJVw++dbjFRU9EQxPPyDDNQiOf8IdSWb4cW1fSCU5xEskfevmjXTfNczX6YMS1ZBT4rIGNn3t9J
0kgbeDD5kkXUeoxISEwtTim/tUevyvDuKmTfWcXf9kQqBc6JMb7Vj0FUDLywrxn/8V4LohAjr3sr
UrPb73/fw+WyfmrAe43YnUmPyNezY+SQGtDGkpmImBUCHJxCgg1wRdnCHKWa3JJn5pqKH8h4gGb0
1KtN6wSG4QgrXKiSAFOJnWN6FB88kXhWqw6ZLXjyOMA18G1NfHKoDOMbpGkczE2WDo91zznqtPal
Qiq4eUHo1U12XAbj4YOh3SO4FHCrjRLGtP2WG+huBNQ2RWPbZ04mNTaYtUQ+gm/mh2Pd2Xu6Am/M
nnjaWsN2ChiPkmVd8QLrIfD1Jn/slBsfHmoy1eDucC3tsL67BmxehmRXpoLJzt94g9KhcpmxqscA
CCfAoprhs24aXXPAzrN9/6srpPAR7N2cZ2ea2B4dbkUoSCdb8s2ZJPEQlZW6GKTbsZpirMd/Id72
gBmYOQDJgjX5NEmRopmJcZhHfzk0WcmNbTYOOSwMTkHUP+Nla92yFJiMlk1mq0FZDpQ2QohPVu3c
z7mc+0gze7Zp9LJfKxBwdpizQ2/dSz1CgyYKKokbz+6isBjFTXlO0CkpK8P3MDHmm1DAZhLZehQ1
MnKInevPybWV67pDagw6z9a0nesu2F1+GPsK+fUUYK8N0iWnYJt65Vtn9U/CPMRKGh+g5kQmrTDZ
Ba2V989Hi4vu7sgAP2xmlWw0v+qA1sJLZuZ/9y/cb/4Cv/G+8j41Nsh2Rx2E24oKAfa/KOPvqUxM
0cmqTrz9nBsqm1hX6Rdv8x1CyWN0HJj+88w47UWG4YxtqRChyrI0QsCzYe7+16X2gi70hQ7m/wLB
TfyDT03jTZBRFzrJ6j3gSkOn6K06ZdtfMD9we8Hw5dfIqKxkT65eW71tC8uxefBlPGrWnbqZ7qJ1
6KiKoIV8rJU5v/sKR4jZkblDOT461vffuU/mUdWmAq18Lgx25XUvTpeDqWbZjjmPTK43XkO2DZV7
8CHaFz4VrrBa9VBpVxzYDEqfa1TI6q1xHirGjPXykkxbPWfqDGweSi5GcfSUofzOL2bq3Ywle+4n
G8ueofmjsWD21cvODgN5376nB0DhQpGkguX41CIBe5a1KC+SR41KCxj/HDNniVJYqPYZrxhcF9Ia
7CH9uSrb5Z4kQ2yeF4M4P/KZOZkKF5HVN5BUGZ+rvsceHD3g0LPE8jndX95L2UKsG0qeBru0EDcR
qlQkr5oHqLrsuekCBDJFfYf9bkqh7yaylOzaXtZDsV3ar7w5KGLxQBjeFTZTN3VnDKl89Vbcttad
ZUlRVk3MRWXYK+K+pYG5qOjU52vmczr7tE0Gqpok06xFymNWCMuxN7w0iG7xMnjQBN/JXC3S5SWw
zw+TCqdjReyUWdmAU4OxHv+LZzLfdhEaU86nnSTWmdllrmqrhyKDsGHfWGq2vpqaH7tuuWpCR9Gs
rcuhJtiaR85bWG9dk3kF9kMBnX+7RqXdta2E38w2GpbabZSmwvK0KqGckL8wb7e4s+4JbStjORBD
P+jMHd+Rbrbds8HddqERMiHmO6CLUEPVws/f5mppOrZcN9f1n7c439/oCON9Ev0Arhr8juMZO9KQ
KJa9X5dKg7cYqzDpNaEmjph5zF/KDixfPFZzGWWufkHjmcqf26sxcs39Vz3lqv9NDWxyufkaz1GE
Mv0xgPhUiNlLI91TZ196m/+h+U88n5wscOJK1/Kx+QUdMdfpZILfiacpf+8/SSQ/rgD6Y+WVbzDt
qTKfbeUwjJu8G2vmd8gRw1XnNLephslZKHrf39c2t1I+r/14L94D6UKagxbpAKvIDc5Q6wMpiPPF
ZzWhMQajagUcTYeUVn+xU8a3EljtbImxu+F4ZFiXHO1/OccsCq8Gl+tTFd/IdqmFPBbjDROaOtfn
PF/aZQvRUQmbvxN/o9pl5uYKeFbtw7qzXVZfIxSZhcFwfjN4nvJyWF8qxBe3wIzTocH/98MswIPQ
8CPBOHdajBOdyFOZYbTeip6dcPRueqgJLp0GLi6exLj1Vj7MxF2lYg1+OrZ0DWWg9agWGOuw0/yI
nSfZacNIXvo4iuP/m1YlhkhXYf9+FxGj0UHwQTaKTPvBLtVnEyjR+bfyeHnFBNGlvUhY0DPTzDGM
S+2/md6Cky7XgUwlS2h/6TiMp6UsWERL6OCcSmMzhkSOIr0/9Fesah5VLXEsONjrzjxX3o9DM5iI
JBgJRu93wQR4YmiAlu/V5Gmk+IlLTZPEGhcdzFvVbfBDEJfzYB0ve+qnxZexPG9vUrKiBtpzshi7
fBpLjM+e8LtT3XKL0TbGG677dVFIFWFpn/cF/9PgwupvLjfdv0Y6b/Z7ACEE1FTqlfP0X5L5Zf8S
rx/+gWp8rUg5OHfEhpFXPleRhLiVWJ3HD2vHhj7eA2UCGcxz6z3jjeQsHtRmdZgewz3zsgw3BgwM
ha1+7Aa+CNNgsTXZ/rW1mSvA48XjuTBM/V5q72/A6OtDisP1e/GRGXaf/Smrmn22uP6+fTHgyqI3
67oX/xJ8cH42fajhshtmpRScIBsU3XTxnRXHZ2b1auj9a2ueGpxnH4PVRSqWuKX29fOBQp6HC9MO
3JelR7oR2ZavNRNkuvVEmSb7VZ8+w7pWAgf2iHrub8QSwwzjYi07NqXnhoJIPjBrD1iH9oXnWrqQ
BK30wLqvwTRReA4zXUMR7eIvL9Nny0GI6YNauvy9Vjar0nty7QVu2+33r3bBuQ9D4gKiXWIRks9O
bFNbDjKu+jxmmQhh0KQWjGaWUR7nzVxlM45wI8X1K+1/sWMwJg7Xb6xfOJXtN6au8iFD09q5/LOR
bN6lzLFDfciTP1eM99ULG9ypweFc0a2f61NhvcEIHoHHrl/G8pkeO4e51LIEhUdIbsVfaO6vFSgl
YggrVCcNnUklNeawy9A5y+V6U1DFPC8dJUZYDlMVUzav7neVLukikGohHLaVGkp6zX2ek/nr5GWW
JAJmW2MolGOqolfPlqMAgYRxk2lAhLxiWYD+PjO17BDCdhjZex166KqK++0XonxqoRms6732zKPT
JUEBodA68LsOCe7HpalKnkEuO2APIff/F0f0P9pjIkfOhL213BiVPoUGxr992CyhSLYkuYqR1e7W
VaheluOQnu5dmTsYEED6PgAiSJQB20LzxPjBch2hJ+3Jl0HSG+qHKey9iJQK38Ldi8rbfVm5p4R0
a8nL0/5CMhWXxy4D5Ndjvl0HPSEDxxPYm+vs6B28uRusY+4Mh8vZ0yBLF3FBshtcI/3FvRv2MT7S
s8TyJ0weFvUUnxIV+WVgkAB4m0tqjJo7HjKlZKqViJwK1Q3CkSPoSGRjHHvdFd2CMzpC/lg/nIpw
s1+rYjdinYgmbwgc/bf+eL3yiQ/wqNIeNSjjxWIC9SpKEjuLreiK3ciPDhfxvJHRTSt3yFXS97w+
W1mrN4wrszwkCYxr7WBI1rL/gPIJMXxBY2sRSAEphKdtKwjkG4MC2ZtmA9uiuVB6Yofilo2xiIu4
/b73/T2lHT7JlfD6XngPbaQaWq1MYt19Y/DFGsmJdExK2FywgQ5bXqxAIKGBnRLhHprcnXfr8jLB
81xGBXuSoscOsft4r555JrVyC5ncJV5vZqjrIIbIc4Cga1cWxVDOEsXMs3BXH/2u4ZqmTplCIHmj
H986VOYy4bbb4vFZs9nfgXKMfB7FK1EhtV4qHzf9Mfgcbr8uJMM0rNTL0EDKhkM+qWF9MOGTfJvP
3xUJX7bEMBmC+kaKdhBHOT+LhavdNcYhTdp+EXYc8u934UyWB0bUFZLX4vahTjkdk11lcnrTI7x3
rrz6tB+Z0C0g9ROSR/C78o97aGPsLnuT8kObyCk21nEHfFVvZIuIFh/pFr+zu4xE/B+NqgTFReEq
CId5cOh2gw0hWdNEQ63RvoOwdiVwfW7OwnySHTFiYqTvWj/uIG0ERRWRKDN38MTFk4UtwsoSerOe
29IDzK/G0XwbV2Zrirvg/CnBlP5mF0A5ZWJoo/kCdB9LiXH0HuXs2bBKWEVkW932xKkDDRIKEhRz
g2wlC4Z4AWcD4eyAuWGqjxf5K/v2N1R3kO1cEeAd97Mz4FhqbN1YZPNLwwa+7t6Gz5mZ660d+Vl8
J+br38WfwRYyVVg4f5ziRGd1KiS+HHLrXXk3kZMJk7pqRxSztjrxdk+6atqLkoEZEcZbSdWjRHsu
i69/aF56MSeivwL4MW/F2irEq3H8iczAYyiBas9RRC2tdKUQpyAxeZq8GtDpQ/D5C1WcpUGjYECW
a7r9QQlwLMVn/OcQNYD0qJxJLc2t6KiGrYsfOmD6smzB8H9ALcW1EpclCzCHoFjCGzj+eEdtkDos
9Cyako8Y/tG3snqVqSfAeE6DfFyFUFk6S8b3v1GJ/lPRHCRk3+ep3Z/YNQ87MuONf694UP2m4mj3
IUPiqHxE798V1lQ2htXtOH0nTPffewyf0bBYgG17fTjhw/+TrNoqbHCyl7+pPk2BLSDbUIY0cIsA
wTnoPNE9MESqLRvPZ6j9VGOhrFWsc779PfCh2XDZZqq9yieG71hlTdgxSP1isaS6VHwGSmfunDDe
OxqGKN1ydrL5PMfxBc+TtRp6ROL0/PHZLlUVe8IHZkXdCXmOHvmgEciOvPTrZ99Tf6H7l9amoePL
T/JrfypketGG8ZkbZVPy4LyaJxM3XUSKu0r+oUObLBKF9Bcs0oGkt1JgMqGPFlfjOD+GQLzNQDYy
hZXbQYPT1wiH898KuC6Ki3/CBK66RAbK8uTkeNjKMWyV5/rLY11l6bmNytHJyDjnUHj+ScRMzDjt
qoaMstTYeOdh24az/mNmGqF7O9VMyTmc0oYd1lWz2Vz08xD5mpoHJpMtmoezZNHsB0Qwa5BD0Z+p
4x0u2U34JCqznJeh2i/D1BSowRb7c88GMzygRDXRCSiKmCWtz1WASjI70m8GKSr6po2I2Yku+6VD
2ddtU1gi42UgLeSnX9GZVa7DlTj4bubu7C/lrejntZke4QA3JfOpb18FFJL5vGh3MABun2TV62wV
SeLxZAOqbfTMRDjnoOMRq9LxBKYnfYipDapvKlvMbsvnUyGnoET+e6nW/bl5vliNKGLr+N7TGAn3
BfKRhLzHet7HSdxq8YYS4B4kRFYXp39YAlZAirolXXcEnpf1qwFMopy0pEO9eC6u/y2XhfiidLSH
OCJyksXz76E2N4fskxvH5od/CsrJdnKVF/L1+HjVtu2pafFsK5LozT9gei2kKgQaJTS9f8efwJu8
V97yJvPpn31dVfiH459/fNF2epb4HO+r2cGppmZ5aE3OlffwyOqYaw22IbPUeD4ZpzBww65Dx9Y6
LqInLHL9zg05i8Qae/cPmz58R3uZLipbbcWi6ePVsMK0q6SrxVUz8v3oPnJeZfFjMNDc/Dv/2OwO
VbDMa7b9PWXy29q7nPnaGJJ8xv/tP0w9BtSxo0QN7zARbB8r8dmxlRlfxybMcJcY72vLZpXsPPmr
TC59MvBLPvODnPWopL8RlJDEkt/Tyg0Ft3ZTQi6KBtKZm6c4NrCjU5FZjti+YQV52z+WM0V7KH3o
aRJBNBVsLDPgvsMINPO77r//Jb903bkmVCrrAeoahE7WvWPPpv3gd2wGUbhPdl0UWXvk518G7L7n
2q8+chOKzGPb+bwaR4qhpfjDGrOTzGDBoyf3N3133M20orPzLxUSm/yfsOhS+buIcF8LW+zVYInb
CCQ09I8ksuBqdppNf6fDcHRk7EP2Bjan74HYLbRAsrXGZRQtSiHscov43gEM88ne3UhJRWp7CZTp
Vw99aep80ZjJ063RB7/lLOADvqvx1SjFG1TXribB/nnwIminkl170l7YaTQJ4BpZNXAawD1EAosk
v5t2kQ4Sr3aCJ4A0hWj9FJXG1TqfZMM2tCOKZq0NxrbiGB/cVhh23nT7TaYeY5dlCNYN3k9g7ho1
YZ3krxSpUf0Vvh6fyHzR3qWula6JpzN6KS8N0pZdzCQeYk71yCA7SU9Ws/RQ+fDmm7n42ZUvzfe/
l9NH1OoDXz432EVKObaEfEVY6bFrG2VwlQWhdiLzM6u4dYuupPJGK2RYCLaZ3CfrhsdtKtxAHMVw
oOsvzHd5IMYqr6mKi7l15oAqf9f1a//WvCILn7gFxX6QiIavGQ5jU7jwyoqpBArkq//mpuOrR7Ed
s211ipMi0mBVZQBnbCmWK45nAU/6uZMCxnzdax+P4Dfkm206w4HYHv6mZN7S0ZQn4JxJdFeaYNAw
5Q4zDTXbl3jGvGs0UFFgUfE+gep6AvI7FgVmpCndHNBERX0FBopIjbP7+IvKmGWFaYVZL11A7mNb
WxICeo2bWtXZrPkDfrxqKjkF5EWXY1rfMqzSHmVZUghs6DnEwyi8kfjlDe9BesyibSQ5vKRWpoaP
RgLKgq78GrD8j+d9bDLZS5U7Wu8w4mI7ie61Fgyv0RyoJx79rB3S1nEaqVuBzzkt5FfKCJkRUSmN
PZqts5Zt2p7TvfX4Eq2pmKZPZ2xpMVt9uj5VCgDuMKl7IL09gHToerqUfx5lxRBk/cmPIlcKHZBC
ZfIS/iIdxGadT2YLCpfscPu7epKm6RVsyVok8DEQGQEShQH+EmFHk48M31jlos2wzeL5HE6sfqqU
rkb5fc75VndWbq3zioGe0d406AJYdrioC05NwZkhf/3BkbIheUj0O2Cm2O/t4zYzc1Cb8tLCLEAP
SM8uZo5mBZAtfc+DWYr93l7nAY/2nuq2ZCHNtlydlOnGfjPf16HN2Dly4/DbdKyfDXWJULlk2/nm
wrlEZQEBILMSbXKQg9JbJqdyQ71q4uKrdhPOxGPeNubofTXtHhZPJ/HBulAcxGqQxS1Ie3eh6OHK
prnWuSzpxtoF2YluzwsMHK/+KeQi+LrvQW83Wvxbfb65nb1GAiLC/Lry6kX/uSYmSxi6hc042tz2
pOBYpEDId2f6rfJNz47Madg4XYIqd/lL52QOAmY6s2+4lKcZ0EZBGunxyMCdFUdmllZnLArvY5Ea
v/7+iIwSSVThx+cjaJbw3t/hQMhJfn8FatrCQDjzx89p6+aQOx7l/+f6OhI9TqYm9LWb+4hPBPUq
Fxmoe54X5WNdP6iT8ExrfzLzrWXUguXQ1Js5uO5bc9sd6U1pf6nGIi3eXFems28dqNxLcsj2fVnZ
friH62XJNn5muB+cqMPs5laDahI5CQ8nzD3RLsaZyAPYi4H/zovOLPBX6qYOu/uoG2TaT0DFJ2vl
NoPxgWiqVh4RCTpk6lKPNOlrFaerRrJPUpZDEXMaJ9uq/FBLu8YZ0qiI0VvjUU+dqvdTUQXvfXch
ENHzQmq1Gp1m98DScFDKdFSGeyMxUxpOFuqRJlX80/lkgZDKoy3ZFjjlvio226eikM7nfzX7b+LD
u5HOX8vTVc/Q4oFzuOuY9qYKoKJnJ55Gcw5ce4+isshuR1rwdTYMba+vdZNulmbCM/XFGRtNSfEF
pXh2dFoaK2zV4525SZHPmnkhbfMCXHm3MCeQciWP+o5l8LsbfDmZ/qta9kmb5usutVam9ue9cm45
jkbvFO/jYLgbNrbxurdkfchgYfPPGBMP9/fdcdycqtuKVrzvk1DBuKhMLvbq5KAWcT7r3/DOaZ6D
0vlRmPuBPdNng8RpKc4VMsz8XE0X901UY3det9cP6RLkDFCuy7qeO5fuj4F7KL5eiHYcFUzGL4fH
DnaqT+i3GuMlIdVaekdf6+tewchIN5bHHvqquX4G/fnWW21beGhQdLNrEkm/gRgcEgrN6iLd+39n
0DPmRBqtn63LIMKB6u8KR9vnBEOBwfWHaH297rruIR6WpjMxmF+n/y6OnhBArARXWWU9ppmg4tPO
JOoqypfbBf6CZubPff7e5/L5MXhs6G/2w+e7Qn5XfqwmDLQi7UVzD9DoL3+n34rOaS+X84gzamZN
BPt754MPhjwp1tfp5ur+mR6+xCpkW/tsJ9ekgESqQj3K3vMHB8jE/qi0Q/1iAyN4Gu5Apyu6Mytm
qnB/l3KnAlx13bdrv0Mn+Hboaluz1Xs4Ok3an2wk3kHsFK4szKYf7dvebrMF2wp4G+LhIhhQKeXX
1R3q5C94lGSMEuZ5rU8pb45Lji61G4+Db9M4mAfpz637TKjO72ssKv3Eald5XZsZAwsIp3y0RXM6
szrd9eutlyxdHkXCtVvw4JbCM8t1p9/TaAln4IwDvywzlMiZlqTzgq7eoA++udmwG8WMKt8Fv443
/nxF6tb9oS9m7QURWzSfe0LR2mZXsF8dWxp8c3fewxJvmslvGg9kSog3TfD+UWN+7+9Fq1k4fHz8
zMJiCMUL8b9fy+A9VE4ihRcSLV2qqdexvgxL6dVLTwAcXXdxY98iT+HZ5+BT7C3ZeUk57yZRwqis
oddkVXq/SEshjymD2wobiGqbE8YGYTltK7TNdzL5vEblBHVKO4XDQF8T4YzwZIFN3ge0CIernU0s
XOoDi22F3dcFRW86CgjApi7fBp3rxF+lda7y/Nl/PXqvvu3A+LN0/Dz+k05wYqQzuXyA2hHYhs+u
oI7UqaaMSucf/1wlR/f5biyDDIj1c65uNeYs9tqnGXBPBX2I1ZfZDtwv3ku9ygee8kwefrLDdxei
rMiL3wr0bi7iZVn0Fw/aZDzdhJjZQkJlUTqNDKoX/Eo1XBB4Cj/NobUHOUyWcz+vNhxL2x62JnRB
cUg5VLTdYDf3qntawmt9qT1rYzSP9T6H6n5y/1x0Ba1Xz777t2AtDw8Oy/XHwYS0bcFDg11m9uh6
UbVXLA+XQo82KosNlviBqHJ/QU6E9Mlq6l26f+rvVDOIw/3huXLq7q1mkbpBiWjA5bF7s1dDJmsY
43FwuhUig4c+jIEIZCqTn8K2N2qSIJ9V43CWSP75SKryJ+4aKENrGp9FU9XsrZL6va5au11hMz9s
mvGiiUyF2+0fFKe85aSQLbz2xdu3qRM/JN9Kx6rr7E4zeeQcB8OUsUCIQyw/KybeIwRmLJGUAJ+b
t3NmvruNAHqiFsxk32Vz5TfpbLoccyxCZ7E3T2UtTIIVoAZo3YWfJewxsEOVlQSXxZ9KOmfLj65r
Z5wQs3jomaMspLJjyjdvJ2hsESEuHWxCKE4lZKbuY6iA3QmZzkhl2xNi/47h/1anvELeDL6qU3MX
7ZJtJdJfbio20x0Vce+dLZwV86KcTOhf0WLgQGRbu+8FFkg/Ec+7KJd1z2YCAWYAsY/0YfbbJ9Rd
dUmnnpD8vZ0B+ADD7D+keTiVQrT2vXrZsX5mS2bSuq/eF97AgBnOH29kR/ziKHzRIeD162TbZMNz
OXUysXw14H7nd4JsGwKcF/f2bSTR/BUbLo1QlerpunJzc6ges83FIBAHjvUkV7yTr5FNT7ZPaa+F
c660GXhLbF+sC9yUdcEbBZsAY6SI7EL3gaLmVpzjWSeRs3QdG1ochqjHOrRaMZRLKIwKayop3Y2U
0CDhfm8q61flau6JiXt7/Esvx7I8z9s2jsN2mISe1aHwublVewhNhtmZgx1wnkGpjuILrZgXuioG
06mADHg4DYOMjt59oanrwPgy4VVFPu5lSZHLgN+hV3/vI9WQtbKoJzE0NL3Ix7FY4416pVsEC8VL
UIPIs95LRSC8cWK5V55Re2EoazEW/8ptP4+/rHUsJKALmvuKleJrmFt2Nw88gjsWXu0YayxouQmz
cUW3vfSL6yOHlcvgdO/CAxHa5NHm1sojMNVvbpEtpoT2xdA7zA+u+ChmcFYlmQbvFLnxTkFMUqS2
VOX5qIrXjB0Ed2UZyP5Yd6v3fF26XRuXBEHSc75QHjtUQmjf9pcoerqruuW47cFMAInu1oEFxpZV
XJbDo7x+lvQsS9Pe6IcVJNtZjY3plxmzYXiWb7ng3iKJxoo3+4T1DnWBmLnPTcUmDMPl6bIUGSys
1g9FC2JqzfD1Dkge09FlntrzSw20Gew2vLh1XXwS4fRZwbfIH3+ca/ufeF9OL4MRoN1z85PN1A/X
Qib3Nc0iKvfTjWQ1nmymst0VucrPMSIkZT88xU2xa44YCW728K7aR02sFGQ0sznWfU+bWHQ9osbL
FC4NvbyTBLq1ixa3E0G8T5XIZpz4nk47WY17Mhi/hPw4z94GLzmBm1HDqnowHoWgmCg8GAqc6ig5
eDRMPBAs8X2Ppe3jg/v2HfviWdhPPzOrjGe3aHN6RAoWv8QRZker4O4T25cBsyn81Ff9eCw/IuKL
yjacCNbrvpa+xfMR+odo/30PjwG9gTGi0NIjYyVHQHm9bZCfVlU9p1hdkargBJcp/nGd+TnzbfUQ
/9qe3fYg/FesGoFxy18WqXaM2aI97k899aYu3FGZXVePESBqUAusBiAM1kFPKeoOZdIhG9XVoKN9
/nnLsLItNJ7D1LtAWTFC7HSkq3iNdxUyuwo7PjAUCQPz13stc29ZKvZSY+jz5nO9+k08zHuqm2gx
KhEkBEQXF5qhNC79qh0NOk4lOIMOUovMohp5hpBmG5Fx8WlZjrEGMiZRg4fi9k/WAlQJJcI9TDFO
DotISIXBVF/C33RGxhykNAwXciyscoH6eH+2F0FjRBe1WFcXfmfJqtOklz8SHc4f72TgbzDbvtMx
5ONNQ0b0BKw/h+WzGxwO8CNyxWw7NmdMv1Tc21Ryzy83lY7CTvb8dRgsh9EJQxYTu+S9kagHwgyD
OBDWG7qY7sNHpr9oB6i6/k6CAqYQjmyt8qp8bHns0pNENj85NzeNy7S/r8KPr7NVurDgdjnizktj
eCp97MeZL2bUUJsdOItgq4KbGLqxT4RyjxjIDDobJra9+5eq9k/v5ZLINbg3n7UyS6j7QGv5adSK
3Woso/JniW9WyhdOrB/bL4WlQ7/LciHby/wscixbj+NE89Xa8/Dcdo6OxIoPhk3duEyAjmflp393
U1/W/pm3ZbSVuNQ2kYFGnqbs+UWmnamqC2TALfEFebyvJqxdPVp/8D96AAqC1OdLw5zInTOsmprq
ZJz+aGqpua4awMTyZNqPdVElOBwOLr30mv65wCC5TrF6OBth5t+7/Ad3xGjGkIS61RqRKkDmZJ8+
hYMwoC1FjTYCdcrs9o8gQyp0H5v/1pecqkvL+eEbYVtLwWYpm6okL8Y4mUBWv4SAxMQ8KfPg1lLB
9K6ds+P3VFkiyrfWX1jNm+/Fp6gdlBptFbf02oW3bCTVYjC88kTkExGlTfHajRUfIP14PlU+fSfr
AtXFyrzq26YLLhxwVZnT8S1m+59YzYQtGqg52aEhaMswc/ftiuY6055o4oGHcNMHm+2+k1hwVPy1
a/kxtV7U6bwizAthOxbJsUlEGCR+jXeuLvFlAIfefL/LuuV1zco4N0llHyXP/Lt8553euX6dv1rg
8P0P3z4AgJ3kUafj6j2epS8LOVelMwm4VryiMr1/7ZmLL/kdgyNJ4Vu7R4unsWlnNP8i36b+tBJu
4UvyU+gx1+s+PLqfuYHB67SnNVC2B8i2AEpevUucQzlz5rjRJ0vgnWQr2lvWQMgV009EU7kx3CIg
DqysaUUmp1fwY0x8pOjJG4dkRcnmZDmMbAxzAZwo7RqnyFcAkwMJUyaZ548UCTaYLu0aJ75fXNoL
lgk/hJe0Uc/8CzgO7EAlxf4MnOgwsWyEweZbCGAfBXdZUSHzAcoFn63U/FB9WPz72ilZMYkK011v
BIMMIqUgWbTpIMrS0gBw57YVgaHk4qprZieZWpA9YXdk5hpJx1Tk48mrOkSsF9MatcH+aRJWAWoy
8XgYa/Ghsb3DMy6l3I8nDrgedbcLiH2K1m2TkQ88cVvGogIuexPlEVjdKRvOIYOKN4T2UbSRHufX
SCGbLRA0xOYikQzwzashFGNTDFwVpoexbrwPL9nNNK7sMzBUdXZiBGxpf96xlfvs9MzHP3HLuGzS
q6eYzm0+Q1svxlDUsea5qW2Z56gFg7fcsjftPLrP3uNDHhVHlc1ntLC7lg+fnprDP9qJ8v3L3GQN
Du4tW6cypnf32E571iYsI9i7OG3Abpf69BeshwTTBvR1U5aZanc63NXXJhhp2TDPsrnhe2CFnpu6
VS2FS0Fy6BAFs7VBMPYFx0aO6tf9okQlLOsqAGCQx0B3rJBYHD6XX8eaUzdeWX/wc6OPiRUOX48H
T2OobiR0SK/+fXxpnGZuoT2CkAj4hSfTe4p/MTCUD9mQzM5+tYWJlRm7hyGXi6zqWYJYsgjO/tOK
Ho0AUVeQx+T2jZa1GBfcjivvHRmSc7F5Adjt8rt/6d6mupQUtGi4+WfpV7uwNPlrOGIEGLkqtk2D
Ih9HHBQ6LvgqZNGz0gj31gzN4xsI42SEbno/1/1HwREowLdR4K6DG7WM/jzoRrVR1r9G3pasPjP0
G/oRquNgPurtLES+T5q5FlNEbJ3gceNI9BrcPnEVTw1GVdYnlvk8PQQocF90/DKCtqVT9lW4eXor
74HYF9AC09/NDDccmcgmfapm+6nuumIHztU0D9P2BaPA6rQpOseg5bO0pXgZTdsI7ZboXHfHEmOX
/0Tvh2+sQjwgqguDID1RO9bFQFudR4GAygtsOVbLtH2JbB+StCiqUzyy68rTe25nKIRZfOxr+5Ma
S234gazJyRNR41bFOYIJGUqRBqYmSGx7HWyOp8a6K67No8sST+uq8gZ9yaJM0kzl/mPpzLYUxbY1
/ESMIT3c0gqo2GJzw4jQFHsFAcGn39+K2uPUqcodmRmBwFprzn/+TSZqa7paNJrCqc8tk6xJKAmA
jnFymELwCtihfLorqfXpVg5NkvFRuDQy59m8eCVRWJziVwggEAOzaL+M01jdUO4Yo+GoB3vjuYZO
m9neU0NIDuNFBBcs7C5EUfJBpknEIuW6Jfy0QJql7RnoM7sUASB71IEDj7unS+OUAZneViQjxhTC
HWGM700f3A/N9MiFc1fpFVbImsafBdhGvyduXrzikHpmDSPQUhQn2F3kyEKBd5kGNI78D0neGm+P
55TzBmphR7AN9tAkI3uUI3C6GfMzm/usmczz7cX7C/kOm40Erlj3D26jNqQiboRU8TFGFQGTakYJ
7mD+F5lHI7mNTdECSAt9AS4en5BBQqXEwwuFAjZGWM72UBP1Ke5/XBbPD0IC+DLVHIrp87w72Bvi
MzC5j74pem8IUGcSiIctLnOMiXlGgFMOFZT3OjDbbr3uFpSYUtwCjA1ClBTanOTrly/TbO5WdsQ+
D6kYn5i7jVOCy1GCGJfiG/cxXnjn43A1bh3054j9kX2Hkyf8uivANOZU5RYykU/ozJ39lNqC+VAd
4tDBbA7nBXgVdBrsaxQtMxYrewo7B4IGiaN0yqyT1/vK+8ymQXV0UsScHcvd1gzh/ZH5zb9RmjE/
ACtDgpSxvDJuCXaJoA3v4bmZrOiaKwv51VAn1oXMceTzhANSLWHMhVue5tjeFa5zLsOb9ICiNaRh
sktbCCiAIIHZQ1En7B9Z4X23hRp9t1CzIK1T5cwz+OQsMeiSUGSJBfu9/rImzIgma9Wv6/FrJV4y
p3/jH5aAObA7wO4q13zTth2zzOGfCVThIpwxsz+XyrqL/x4rvQbcV4pHNqu6j+XvBm6ljWXDK+JI
7bZ0F8WiHkPAuWEX/K+F5R30QOY8F4775Y2VhVKz9AcMKjmb6WxQnFMpQv9Gl8x4C905FHZtwQc/
zZj+FZhDaSHfm1/3zQSI4oIpGz2TiGInjdacHsA9oIdw+8ypeRAP5hbmViA02AD63BAEtRDN/cEv
e+fqNKtIYWC+T7T3lJvHJRT8GRx1Kac43l20uQeU+KR9qaSgTEj+ZluGlwG5Rp+yfWXWJGPQwIV0
nyVEssxAtV4noMtNQo4Bj+/lQ9iK4dQTZY1LCxxDdwVR2np56jeE/EkTJnnvT4CRoBz04IBIZGpU
fjf/acbILgZUxRgqEVyKQyPGkL+PcXy/ixsN252hVeOhiEEZKHz4AAykCBAJKVDG21ABXFzbadGP
niw7s2LGZ8arRy9ODuOyNJDBcRskxotmjE8aLTKyBd46UI8+5KpX3WCT431qjB+QRJWVwID0cQbV
l/kG0DIXpcGgaybP24yxxwqI7EwwFH14F7Mp8/f6j7DwmAKitI3XkWd8PqDkLY6rB3lkSMwXwCHX
T8jmqtO49pmSL4EUz4ZvPSnOcIwhISwURlxGAg2v2iHZii5Z26Mm/h6h4XNDKNEAJTjD2MLs6eKT
qLwm3ooDy8TOgsUCT1vsDGxLHn0uqi+qHXMEq+NHWfPcapP8Gg6Yi58BZAAgBNAZjzShbIrbbkv1
w4nALbbQPJT+gk+Xr3HzcJVFnZEYgQEorx79DmMJ/gZHNaAYv0adD3l1pYyVCRUyi7gOB5CMiwBU
B6LhmTcTKyg+K5RGCFBgNjh2INAdQrOluc/NmeF3W+aOVLOQqRFtlkkB2gczyjUN5rzUUGK7lxLO
cDFyHaFk1ybmAT6u6H2fuH/VoTISiZxgvbPBHASjhtGHESYvK4N00z3F1CeDiQwnLoQCPLTG1II5
UrczAKNbHimELCwiWyiAQDv6pqSi7ayVRgo5yRAyaOsFuyB4vt6Z8hRwDpknvgikQ5L7SF4DvLUO
5zlNtDfVhukNpgO+mtYBj2WnQP2geB6Jr2GaEjVxJUoCedpfZ9hZStAFmnggop+J94lKX+HHcXlQ
3HG+YayGfUi7rz1hZ8XxUWT8mYpSUqFXsBC5Ui1xkM9uo0qKS0TtFA9Qf0ofcCMrxF9FQHksssYv
Mq4vwu+YQzPlY0sY7QnXsavwJdG0tPx9/g7mqNVTIgZL1+gd4za0BBGEHz4T16xTNjYip5CkzMEM
mO2XN+YSXvHVcQdQKyADYle0Ftp2nIv0gJPsWe0xncHQkIFG5VFGLixeQT6wgsoykQJeGv+6xgIT
SfBDJ4dTX7R7NcVy6n5kdvNNGe3goUYHy82XI1D7P40us2O8j8T8F2CCYrmblgCYLmcqRR3Kc2YV
JdzXZ8BLKk8Rea67lGgJ2SE04O3jK3T7TqCa5BgtwuyhFIa5y0BJCzWGi/SbHYUW7hR0c1jcLQG2
DLxUHqkIjHgz4fk633qj2+EDvynKMCH5pge/YNJCN1lyiK27JeQIaaG9R6hMFAJPAGpBH5hl8Z5c
RpzTMwC7anjlTXtfMWuNBspSL0EqqkDCCw9H/cUFlNCRK0Lrqa1JChG588XPrYpQio4hkBwRwrAe
FrwpH3uSh3TyD2NfKKGU2il9Olyltg962uS+3IuYD8SYLyrkUfVMe4g3bxne7Dt6XiPdiuAdi86f
iSWcZVxdwXCCy3Yg+QURyteo1pFazPHRwT8IxtxpLl9HhpnkZ7e6pU9MITAbGMItQdLAcHCo6imp
P0D+jK6YvZT1aFy+A+vIkN7WRnn45MhBhEVEkX6EElEYxJ4PAVku57mNTVHGdnBiu6MUHXepWBR9
rFNMMd2tJoMO40liMDzMN7HsGYQiekMO70osLZSYGTv3oRpJfcB9U63hg+AyVEAw4TocE+HgkU9H
govPXSMPcyCH/YPCHJwiuGe66g7g8ZDdkC9u+Px9CQ/wFN17WqP7ro7ASeB3QNmaoTjgprOb3mHe
lGMLey9C2/r1lb7wPhjKXYL5mbjZnwTLKvk7wQbrjakh1ld8jEcISeRS4TyD/1SoEITJPI4JKVnH
BYUOHYpr17EYJOrideUnEqYIzWIwqzdMBR/VDAViTVDMJU/PE8XGm/zwuhK5kNQjLV+Uk2pkhfks
JxXS7eUZTo03UdP1NK+8EK+IARojRqx5AIHoQNEx4sS1+fPNqiiaCXxDVfiJjd1lBNCrxc3x24TS
3rSwVXCN1SWkKnyCxIy+U3SGYvrKpqFMiIsdnUUe5A3EPf2gmOVF73lBrcek3d+6NTZTZLUg/kT+
MyT8mWOiXVTILfkFznwLLsfo5gwk8XWAELuHgQpWgIKpDnS0KRGJIk+YAGKC7p/slEQOYYh1+UIQ
xLMpPhU+2GMBLVN3GUF9ixjOEKgK3RKYDmop08QbGBTokcc5CiVUDDNgIU4vwLwFBljUhmgpXO2R
1JXH9nCp/d+7PNbk8BdWyi/WPBNmfuKcvWLaTWnt5takOPJ8eMfxvLtMHxySPB00uIRMR6Bo2DlR
2XCzOcKBeu0YqwlGXJCwO/+TfQORV8LdCyDYcpdgJ0t/cRjqAnM5QYI07aglkpz05ycjUN4XMik+
CS+fYeFt67UeSgqoGAzF58C35OYsoH6UHsQ8ZCj8HPKRTBFyg50iNljVUK2iyxVmCKkKDgYXGgmx
LulGOKI7D6rwNfbKV+/ODtYErzUwbBk+tkxzCbKqjWN1RqSTDNRQJW9IQmd1dnU7UtFx3AP+xKvF
2vEvRrZ9898P6vCoVTySU6X4Io1LWoWuD971HDoVMQpcFBQrFDd4gADLNSHYBI+025AP9FL/nX+k
wseURYlZzxcw4hJXTMAPBtfdBtLqhayYbk0wjTTlW5E0SDgxLHLFOW3k5B7qJBdD0327cMi3VzNS
IWkgDcBSO9HXmqtl7NG/723l2/w0v9+evL0xva2rZzx4jBSYj9n8xfSUFwnpHC5dkCXiNpF+SOtN
n1MjIRMS9G6Zpzht605/0Ls5nEzv5DEo8fb1em/gBYTz98wGeIlrDn+w6TKWrV1DtnHeRY0SnT7h
DUOsMm1u0RWw+z3WIM155FPOr0ZQXVd9Z3nN11e1Y8Wa6bR/XwbiCraZscHe/eVwU0yvxowX+I0Z
36mhmRdcMm7Cyf9CA30+4eEBauX+RT2+8zWGX5KJ8vOZWdiecM8bGMEHidDMc1hMyBx7Zgi4XyT8
AW1VwyJjHtNjH8acXdq/la04UuBY1qBL+NQxpdGYv4LTUpGIFKcqKOTlvcdEDtvOzLiLkCHkQZ/B
7H5KzQKgZo44x0Z2Ac2MAPTc+cxfi/fV/4y5KQ+da55R9FDxQMD4EEtYnCMGzd+PYNxBWbtRDS3e
yWODJ5i2o6T4av5jTzULyoNRC200y+ireJ2dEiKUawFOgbUZnYsxMDQA/oODvg0hpZikmMHGFAp3
DhkqohOfgtqQAJwBb7erGkPQ7zcHgYUvPOiRS0SdQhoigNK6qpmweLdTiF8oOtcPpjKfa0ySEOGX
FLo2wP159MfZork+SbHySHBlq8wV6e603yxfEOq7D6z5vGNSFupmCGcHXuhJnFb56oJxXMXhOOS9
VuURcqpalFenf4zeNS1BpMbVoudo/mK7dO2gfXFuC2sla2AWURqdhR4IvBAZpWqFAI9WPuGgB3kQ
RFoGNzwffROwD7FFkMtEZmh8wttTFWqXYgKajgeROUT+Smpy0blggsUcXk6T2YyIJg/F+229FLZF
wlnochLvOi+F6To4MjGACjcC+NBLLx+L2uqwbKckohNRWONdqPCnOJ0JY/mNP0MgXz2C4Kk7R2Tt
7O22oNu2WzmVbSd5jBIcmti+nMvoQ2iswIclHBzAeWrtgNEB+zbFGpKdtPPer8TeCx9lpExlRK0O
Elt4dPHYclSLw82FKCO4YQNohsixBdvAA85KPiC1dNQJihwVAX7uC94QaCVYL5jP8gkc6PSX+IHl
AImVDiMxL2s9nuMAMCtmpZU/6WnKzUh7305ZB88sJeD14QCQY0GOwyOAZGaEGTHXSK3wNNzjXPfL
YTEEvfe3JyxFEEv6RzZ+/iAqWNGb9QnD0RjYnDL3ttF2JqcIDCHiSRufUj45/4h/czhzcjPn4Mf/
ysuzeFL+28V56MRVVymx2ktqJjWIuiI5HYp5elu2Hq8sc6Q/T9fWHr/x7+X8D6EyXobcf21HMzDm
5919Zg83r9skRHLhy+4mhKed3KczeLn6NWi9jLLEt2aZMUvEfTGdpPUSI3zrAbYTSTFJuo24SPGn
uBhPfATKXvbKG8pqcb4f8lX+T6Lx6ik68OrtnfQVpUxu8lkm/mq9oZ06DLi00udj8xP5UfxCMK1A
wgG2ugCMJM7InYImyfqlyKF6AKVt6RjM1Fw8HXEJ1M3iP1wPV3iL+DVXextpL9dEtsTHHPOpQg5r
plnOwdqdUTc4dIn9+HOOmGph2+q2BOEmg/NSzHc5wSevDxnd6KCj7hG89tVGpRrgktgo0/Y93Jwn
DED5zCdaFtxHyHgcmTRtvLq2yryH24+hdzpmKyJHDp+ndODyBQMbWWcJRsjv8x/+sWLAQV4cDI82
lJrcCUjlXB9QFSUWtoijrDmyDyl3bwk+zqTySOa6X+3ZIa58NLyNN6IEfXwnlH+bT0zyHHY3cBx5
/cUqACqigcbMBFBIrIe/f/7/CwFuA5cinqEWoilwOj4oBkvGrMZR3BKALo5ALasJ7jwFFuADjvpU
fo+IBf9bOIwIsB3G6J4BmHu4jGBP/PdEeH5PKBgzrhNqyh7atIpusgjNPE7uGXXu1jwcX/+U4XEl
ecQBgCt58cdZsSgonv99t9z9PYQPUGyP78gzze/hIDbChGoiAXIJPjFDmNzXvUNyWtnb68JHTer/
MOkKgZxIKeYzcR95Mxmm7IBsj///0GaUMBTmnljuEW8eGL2ksDm8K1UgbKxem01GVhJIM++/+GSn
qNpwX7+BGHo7lEruEA4Wdkw1cSiAvoAZNOrwt3BEOtoYnpkiTG2m7Q6cQKyBeam4xxVg0VSNYCtB
tUfQzBRlTMc+v0CV5Ha3DKZ4M/s4mwHc7oG0gV248To3AMElo486AFzQg/MPi/ATs1sy7WWSyMnY
RMDM8KQpD4SYiC1E3SsfL1XitCswCnOpSL8BkoyMqZl4PLdILDLxwfgV8UMbls5/y4/f1MK/36Qw
ZW2xxlg/fPWeZRwPbIYcKeyGv9wvuiNiS/Ea5p0kCRceaFg6y7dzTpZkU1AA78ykgzYAHw5tXQJm
z05LJ/0jxrzncPRvtLe26hBu6PjE4QInAR6Jw95sOZ2jE27Mv4e7gm/0ZM08XQvCREQVhG0ca3uq
xekbKuyUJG4/eLppOf6Ekua2S7QCVzRhYFPrNJ+mN1AFR/ZwTUJ7Z8Bg5RUFTyxCCsluxFYUinRi
MjdVqK65syygu3so0Ki32ateui+WqhqctiSlNujT+OIFWRv1DZUVv0Pedibvycik9Uu1+Jej4jxP
pTTFxp9jrHF5XhQH7PzsnwzBGfsCJIbf2/bOdF3jZ4td84K7Sx3AwuBNFM+o4PEMRWoxWxkD0Qb2
AF8VW9hhEB/Yi/gKX7i9RRXB47MXbE2v7+S/B8v7WwfEaAIziV31IHZoXiKZN1Ncxd/DT5iEESHO
/xDfCKAYPKIh6k50McZgCbGcObjz2LDv6t7H1e8jo/VmcFiMCBqRmWrwsfacC5+YAEFoulyj2ILv
GWc2w/biNMZ2hD6An68vNozaG8YWfCgyB9/NCpJG8f+PbvydfQwM4ZfDSXnHQGO8wxuulbOHs0y8
cqhZyVwn1BiWnXtminr1CTGuameKr/ayc0Ik4G7uhfeQXFPH5oTkbap4uWy3cKYUBfz/I3mG4Sv3
gsIh23gwrvia8nMnxq6liKnuwa+0fvOSrfXJN9xOGXWNz7P7m6hfymbKIUogKhGSOnPceHNRkrCh
g3Bcn/4VBol2mpVoI/jxCGdSMrSZtO5ezA4SzL3J0GHFtB6RFqRXQ9hg+5RQ90Rpk+F2kWlY1VNe
A84f4fwtxffWN8hmjd4nmDRD2ZfYaUIQKRGUO4AnNv6PoIeqtG0Rf1je3HiX7TbhsXUqgv7wfl0j
BmSDok8e5Rnx0uK+XaGIXfkozmdVp2ZA9pbPz4Wd3O3v2fns8oMD6Bji6Pr7eNjmLTtPrPUU/Cil
MAy0765s5qjgz5NNzdYABcl0B5hKrXp3CM0ppe/gkBCzr4+jYXFBneQMO3Yq0Pl5h3ZHTltPBMB6
Kg73HoUFokTo+uBg2asOISoD36DmPiGvoCP+V0iouVx0gQMyjfGm8CUyZ2hcoGEcqXNBYO8T3hkh
Sq/JVkYT/iuhgyeO4B8pxHMunRbv3AlYYnk66GLJP5aXqUBlTA88imLv7efssrSqPYEjG9bebcTR
gVk4ZkiRlN6mClpnD8ztzJpCC1nYa3pZnPRn6tJcVow7qTApOJHBovS7kx0V6inVeA0ti4jsUD4F
EkTI1eeFTAdwi+hx4sDd6pdOwivdeqEHiH51f3fCPip9BDc4wCvFRsjp5riCjDGzGZ7jwjnH73EJ
dwuDBZWwzCHWqeihoge9EqGsE+NxJKlXAVpmNW5Q1WagCgJY/fNbppLyRZwAhzt3uuVkARqKoC3B
C+eCX01I4qvyTHCS9HnR2zqmgQGhSIFq0dlBaodDQ2yUT2Ge0dBzKLB7JDpbB6cIN03sJ0KeBP8H
i114En/F9+h4/2WsqiL6jK9GkoB03qBy0NoMpnQnbzkEJTGdTfLdZOJ/wED5Ghenp7EVgAd+PgrD
nuTT8VqScowosYpu03pZDBUXVtMNZxkoG1nndZ6ZOxD/7hNERhyFpNAegzFem/Qco6tJxITVi+IM
mIQjTTBZ4BM4/ddtfj5n1wzY4NvDs9kDCuKXD3qHNad88mEQdR6m5CiG9GA5vrPI2awplQih2nRB
t4FhRKA3dT3oxP0a3eiliGSmQf466cN7zkw7AMk40Ye5n3+X9MHzPbktSRNQpRPF2Nzn7UiCKlLV
PhATGB8nST4DdMSAn7Dm1/L9c52zL3nP+akgQAEs0zr2CGJO0MJXpUVMNwbi2JBWAorJ5ZBVqkox
aG7PYmlHNpwn/+SO6XwZZHCStsMzLhCkX5djjTP37A8QmAWguc4VFliq5nwMb9k9nPxKxqn4OzX+
Kl6D5ymAK5jT9DwnRyJjoX+ULZUPJWewy0P6lOI23BnxDZAMfyTHUmIq37regLNBvwNi4LySeIk0
9TFEyMKC4lZiYXa9xg3DE97KgHE7acysP6Yq4PWGR4rt80hOIUP5twwMz43ydIeC/TZCcEy7Krr4
/BuB7MUfVIt3N5BSwg6U8P515UaI80BZ0VEqhGbHHPGyiMDWqQfY73oLkO/I8X6AtwphRxRvHNvS
gmY9EbZr9GSVB8fuyKFnrSjbUH1aTFlavGTOXEmLWd5e3oONGLMPBWiE1VwvTR+RQJ9nFMCoZGZs
G1rYWWFz7N1NvjPqORLnnGE78QoTaZMOjiJ8+XhXQtUcdiDH03YEiMeQ4joxQuVYilApCgdBD1TT
BA6dtRMS0wC+EJAqoZ78AoMl8rPpWPFYCm+gOiZIbgv7EaO6gfv8xdwQJbY2ZwjrY3SPnPnkUbbI
QTGvq9kYTtDGmpFdfRnaQwgYOPgKnjQnAwJEPBAPZPRM8WkUYzYpafcKO5wR3kbW7Eqhbe5Bezao
mIXCFoGzTCRvueSjyLov1zFxEexDS1zQYh3bqiEv0e0AKhBAvRu4nzmzEzflI/mMGL5OgcLs7u3s
DefuINuIrid/4VI4omPbsdplUHSf2VHepfZiXPobCIHNcyKrVM3mpulIxYxEGfcNznMNHvl1+OJC
zP1tat0WbyCdP4f9QPPb1NAcaGhPrCfhdA1f8JvZUabQppcDi4tlFbMFFyBaiXz/Q2SBEfU5YSUc
tmOMGrSoZiLP6X+d2b+yk7bTPH5PFLc/vkbFD91hRZfAscCxNTSS+u1UK2MiiKOqk51GZK7UwrDC
YPolmpT7sRFnCBTa4qjsCFlmQDVnCdB8Lsic9zN+hxrqipdy64w/5Gdg6tDjoELEOUsQ4jZ+wpxz
F6gYTLY2pTbblZMv5g+iAKWAv7JnM7SgcIU6RtPntsXo7S61B2fS8IvN09cntc0tMVPzjCMYT0AC
IuSeFPBo9l3DZmG27ecRoODdlWwvhxfIh4ToyPPwr+G85ZwqnXnUDds1/5KHGnw9Zl4Pl6SPpMaw
a0i9umpWxaxFFtLF+Vbrwnx6Hovtx8zdtp8DTperc9zDfwLCJmMc8xyEFgNnCdc2anY5nFMjvPee
zpaneuW80OLL1maLoUgkBZzPf/YbVl7wIjJnJGF6+4XWzX19vWkfdEjGBq65otKeUErl0poB2QsY
4LHEZT/c9a/J5Rt84cDCXkKHjNbkR4VYwleAaO3wrMbssACMRNopcc8bX913z4qz5b9veIe8ysmJ
Gk0pNuzhQpbm6XsiX/AqifjBMCfLz49tDltqTZg3dyNhlvrd8BDp25hMkAnPXio3oW3nDrA30fDw
JF8R5xdjhzfSxR/Sd9hrGMjDDyyXvxxrDOIKto0thAzGFsTEfBZ62lo0zZzVHPHNkSZ8M25qhSjV
/jS3pYBikjmVKsPBRnJfzPn+HLYmo3SpcU3ivGTmKRuldFXFGc9QR0IaVWPep9lt+iqXJW4UL6wL
rsT3kLgk7813DJpH5JyCaF8qYInE94x6brac7dQUpPKx5LRIotvose/nDLdzv6LPh8I9vBSYLFwn
NzQHvIOo7gT+xmlgRxRv340CeYp6mD6GTRmprLvkDR4MO+LRXHYweAMUvSMJhTMb2rgRTQgcZWr/
U5QxyBVo4wkl8C2wMVtVYjzARwx7ikBx1TzEzuEVIk80RJGHwjcP+Rp5StwUblB4oXcfDPuk3iLt
Zs6yg/Y6rr0GbKUIcCPcFMIh9XxyvOsCyGQIVOAVAAVzO1ETBsdXVO4NllqQnIv544Bg2q2o35KO
EGnY7PeBIDhXpJmBxmpEVGI4tniGmuGene5XmuQATzBjYCYkVOOFPHxn6skrJ/aGjQPG0PGJTVbu
sAZQ599xYHM370zfUNGBClG1MDkoM4bOtAXo5AaEMkoLaF2ayOYyQp4XqsQUilXhg60zb1Ji3YFx
OmwemKffM5EEAhcMvkAfS5StOrQ6NCBgVB/PeEw65R8zQP/6FHsTGm4Owq+NlztxK4TssOnvxWlJ
WggPT08fhKghoqcH1IXDCXnc/HyCvroU7BWlokQAkS8Grl69t7vJbVSeI0D/1+Z+5PeEahoxnhRQ
Q0IlN1gTFwvsRSIj+nA9rxukBADpJigN59uxHrElCl4wlTFQ/hr1zcXjmaX6NivWsBS4gsbk3Rbc
DqCayvw5Q50CkiyOL+8hj/QlKUEQ/4gvUxcd1IVBSEafgE1GcFQIVlcmFr5pO10Yr+PDruz4jq0d
K2yBVUBKnQoH5s8mG2M3Xqs6g0Cu6kBhIkpmqsw4tTM641PE78KEGMw5C/TafSP7w/B3DIoNgc+B
cn59TBkYoLuh8z83gUdQAoK4EdMMCyUjm3MlYHX2AuYwKK9QMZkEU7A4IqwQulQDMrKTbmrfRzCp
5YaeRZsbPuZzOAT4+hLVwOaPPAE2Yq0oHIr6H0pwbpESAM/diA3ETBubYBzG4sf0O5JJ8eqJZqQp
09km9PSNJQAMvdXgRmdHHdR5Y2prGfCcU15UVpSnj+1gxc4szpTL2WNL4a3FaYadzHoQxwHZLKiW
7LAQKadGyGzLGjNg4hT7QY4CcdRT2bGH7J9fAlkBazb4PIYMwivH2ynxmOhEf5wEGEOVyJdQFt/9
qxyem6tPUg7Dep3USP6CvuAVhVHFXs51cioKtzuH9/nFlIu3kGaGnoOecFMMORKiJ058b++rw5l/
TmgWgou8hkJAR8Skg9KYf+5qGCo4NOlbfvCBrt0KP3SczCURhhSM++CWeyiDRvqLVgy8CaipJ+zR
PHlWDGDwdl7VmIn4Bv2HOz4tS9FdoRQBPvKemaqMbLIoP0eGvBs5JdrSv2fFpLyBSJLaM9u0Aa/s
O8YVA3tg7Asol0UtqBFQqwCYysEge7XJN3gfOYQU7z430WRYwiSIfTaVAM6u0RXeryJGlFynZP2a
1EtlWt6GEvg0HshsLfjTNKEojS9Q4x5+T63aMh9qhM5n4D+R+asEWpjQtLiPgweznScP65HgH7JA
5dxXrMNTZF8ZIIZKj3XpR8CTPiiVeB4pU8OS4RL65IDen2G5wezPJCyL/7tEOZ4LHIBYEXWTlL4W
MUsnPrVli3X82jdwFV9EIjEoVELANYaDQO08XPozGKxpP6+Dnng9lsXTT+utXA4xWdMVl3AoaeBx
oyibDByLneoaoCB3T6NaRO+2z1n5Ck22MHmEGZ8QKSvUpCKJCwX8bYO1J52u8IUFzCuOLF+YTYUI
yOpnr2Lg8xOMm882YL/oYAZBPyM0yTR8KmZ4v6xTuAZo6di1kicCCMjvxtB8LFn9uE0AYGH4wfWz
KjUaPMZH0PL4jjDoL2j4aT/6Kdsq9+Gskzqd/N79ObXo6PT1Wgj19vy9Ja+8DL6TU7UwWt+2gjwa
WZFdUIY5+SdS/n1Cvkvp68ntuk2LC4avrpV1AxKI3OA7InG8xUwoPG2fczWQ+sUYQ576INuBvTb+
YYeot7TWvOvAYWCyS4x/BN2Foeq8kXxz39E0ZrzYFNxHo9yzmhna8ogB9YwQE0V7QSlb0tlwFDHC
sdqfQZ/mWDaNT8Bn+PK9R7YZUrlx7+/XMalFON3Oj7k7nCGrIU/aFeEzb3yjxA2FXZclEqbU0H3O
/gcZEWsXWker+nWUh+9rdJ9Qz7FfNCqJclyFgz0ZDKaJZDtsN/QNVsTUlb2CcgFOAm0FV46F2vh9
W2BatMx3twi4gz4K+RIoBJzqkzvbcaJBoXtsmeYWsL3g5FW8uZ/BtvJSjkSoXokBOyS+inWNaezg
Hr4v64uQV6GlZOSmpuktj8/aBuzDdMbwMHAVB+ul7yhQIKwrodsHTmIGzA8MmNFD/iIAm2lYMM7y
sULOKScuZxur/oIXK7uLMVQXIL6sK3Dq9E6vflgiBNkwZxJGJS83RUQz213Yq1DbMJMVAZrI8OET
Urv4A1T/nOQ8m7tMFErQyh4kJny004E0Opkr+hpkxclfRhG+cM8Z/5zIu4GZssNYkA9lwGC7Zh+U
Y8ycOaNMjOBACnX9V2bLFecVI1fdoOf28UchW4/pLU7vbwxoxSk+E5m3+fEbjT9+tfyybZFWSRga
7ieIo2hCLxEnmF8c5RPsiEBMrdjcK39JEWgPcWlbp80gtIeg5xf2VTB0EvtwTXtjUOsTHnJS59fL
gq8MdpylEixT6c9qEy9PFt93w/jSszc2DUTnWWHrVfipminElJ9BzNOgF+enfmIlZDMNn76yI1o6
9wl4hY12g2Btc2bdY9EHWdNiBu56ennNZ/k60FWwOMAjX3h1aCIzpk4LpKyW81i8iCHd0sa+tUV5
DZ2iX1ZW/HiHV1AEFOdPfFMBr5+o2Ho6lQHy5Nr6tfW58bpH4lWVGLuVb+jXyCcBKLXHIcfGbHPO
p/cuvV9mDLs/A1rBIaeYl392ryqCcqO6FeyvW9DDjCNs8Dw6Ibgcy6f5jVDNaY3I6fVK6aLlbsEp
UiKZV7bsrQg0X0CTyG0viiNjE3vkfSvY1CTqPnOBToy6sflCICVWk/6EBfV1aSwQonYfvMbeoMTw
5uwJVLWXPGo30IFAIB+vVKcoGqgYFm1lDcf22AAYh7vEUi6S/B7blL+S/6jjccXdMyEHfqlr7z+b
DndmABFP/1vPhoBeCGLmBm+ATFAbYuqax83PDeNawaZpPRqCPtbCAfQwUOqbC4jHbWQNeEA2pgMa
o3frT0ai4k+FkqglUAZbYDBDQF5HYoAE3URzpT0wO1Q/4dkmwhrvdNkdZCUsUPqAHY70vnbDO6PE
UE7EomcWEJZHQqvZQHx2KFhio7PkX43Nc95OGyYn8Dsm/PTBNyrl7ReyAbRDyDfPfGrUP0yFUaQw
oi+eE3FSkhWJBwTfo9x9UCOtWCXha4OLnRGrh+8ih1ejYmt4L8/uTcYsaYmthwE79TFCQYVe+UJA
wJNFw5QZs4jsO1K9PzmcxaMkjFUNPj9M7y5NNPhXgOtMGTUQy8nuRzd0idBpis9zz1QQOj195fEN
KpZ1WZyUEXPQCwtgAJACDjJWhJU8V6FDTUXVIOM6kdqARYCt4evlGR//9mIA28awpG6HshOVnoXx
1ANXGTNpNejc3o3i+YpR1a95SS/oAxo4BaXHs3gc5G/QkHkOts8BqP2jbrGUZV2XnqydxdyGeksB
ZEgQfjB1G+J4SuV8fNMDmFjZneYtTqKN/zi/QBLpxxT97lK2KPKSCkUGZLyN4B6UemLL2GXv8zEj
d85lGNKc5R+4ykr9MzivrQ+YGS4mDOyeuATisAGHUNb2Bbht3U/O1LuQ/r/RqZypZ2moYZlT/Fhs
h4K3yPN6wQ0PcpZR06cVP09ZnqsnhA6LkIMaDwQCgzwwATiLxSC6KrNxOYGgB+69uxyajAmrVgDO
oLROX8jnrAB/BHt55v73ow7/uH19GdUKWiL134BPh5XflerxSoaSvf6+QJae2ELVmITwMWqgNhOQ
QGRODeCAAXFS7DVnauHmlUA1YaaagtZeLuKcVnZUU/iU0CvtleOH+3w4W3CViJs98/Qo9NRMKTio
pc7vX2cPDwB18aTi4PZJZ08gAbaTP6e5PGP20LyDtvZbeOQItSK1o+uM9IJq1twP0EUwtug/gArW
TLQXOrIqzVctOhGwzzx9PNK6HAu3JnkhBVhO388ROGgJdX4nYILxl3HXd1ORIQ7h6fOZ2xt6Feqo
AbPl1tvQGZxwe7p57YYTuDCpPqj3KRik7pQ8pEgz5SE+a8assz8RDJ4X42UYamZworbq+du17qJF
KNsMw+IHxfa7u6Td9sv2eh+sbDxL8d9sPrb7BiM4/wrqjTq9FujJOZ47bGhPWd5khtB/JfU5wVhc
Awaxqs7vsJKAz1dDps6vExhVxPHq6Jk/oxrmA3/U5JgRXGj1oFYDtzfeJLFB/68/SP2EMRN1L2Uu
9BDitSjPBmPoyAp9xIr6c2RuXsvTIj/khxKXge/L13HMp2g+iQEcKB+KEggjGFKsOsUHtjHcR7VG
rdNBT0FHREynRlfD1Ph9WTTaqJ5VK8wr0IFkQpJQHh8nH/oy0wN6zL5RHaBna3i/DQfQxTuGFE1c
4xFVdYkGxdAhDvh5XTM/Zl1SlFXe1xyazOge/872RIXN+zzADO8Cjrt6A1FIwxNC6OWZEKAJi996
Ql38Alwl2n2kpgqWhycle5e/SjVqHtOrHEvyoe8BGF2QDD4YgfdCvvKelnaCJWHdLOV6XApZbqD9
j6QzW1IUi6LoFxGhItMrMguKY6ovhKkpoILIIODX96I6ujq7qjNLkeHec/bZA2qGkvwXn5uA27xg
wSkE+wMvmS70kfvZmHUprix694YEg1eBhRQ1hdz/Up1W0dQov4mjavORYk0YRKLduFcWV+SBR0Wi
aMhF7hz347EStDXyVOhzOuYPfhczWJ/aXFHB6VRQ1Bwb8ln2v8gstT93pm0JDD2ksblD8s7kTAGK
ZpSrAZ9EPMoSPs7XLBrMxVGVPwDzX4k4GOST4CnTT/Tpsgatu1VSa6HiqUHBFhAAEqvl83MjXsV0
IX2JLdEMbYSDBB6Fa77gM51zvIPXXOeTiDrOgWqWr+cBY38UXDincERsoFD0EqQVM3xevtKMWxQn
BQo+oSIJ1n68N8/xPHpAUFZ8qV6i0yabt2EUCXk8tlnEiREeWS3mzirW/0FT7SfZhl4FXx43msyR
Y/T3xXe0hrP8kc0JBuug0ghDRT60zwPd4J9A5922enWmRsgrdzJ7LJo9v4/zzWh04makYWEdfT4t
Eo7bG9M9qG5f+M5kVmNNL81fNfSxd2rMqWgYMSFpTFgwx2gW7txj9OUekxhtwyAEnCv3Ia2eMO8Z
7Aw/l5wGcbQab5She+CbI0+ik9cwyWO6shRwZUTd/qQziECRor/yMsT+lNag2iGnbTfeTFbToLcJ
uyqBXwQQSPIQnH4lbdOf9He6ELeTYPhRMAHvC2Swo/BSg8IfSm02lOLAgopsNHFjGFflgfYU+iIx
yJ4cJD78I8wjNEdwGo+JD/NJBOETZjsYRs7RLG0m/CCf8PS5dBcMQjeETnqK7PZoneJ9z+EAdfLm
fFUsMKbgu6k8zDS9EgkRUgYQrhEBGPxRdFt8NuaaL14n2B5n8zG2uS01x3y0xjmE2Sz0TAZLk/XL
kdfcxXMNefUaOIXIx8cvx2Thb3PXq3kSJIG8GPJGSWXyGdkPLbjm10TPvQeZ01oMJVdyFQLnYtUS
IVwNSNcgYxDmFPWMG0VXcNCVJfYVwyuyDY/StuPH6MMRkZzGG3hUfg7gcg+HdM7eg2S8T518K3uP
BTAMUoIgPg/w8TD/Kgi2L644U5Kq+T3Aft2WrkpofUcnwZRUWBLaFHZua+fM77VfYi9xgsLhvFk/
nM6vcTt+bgcqAvyC7yx2kPSD4jL7+wBOD9QFvPMeDIcTbEPeeywFttWNBo1qBKnYSlnSRgubkceU
vPbpZwsf1Kv0gWk3NJnguxwVvCJ8kUmFpijVlg/IGlC9b9wTxIkzf/RgOeQHbimPgGuuJP3B4CoC
WbPDnkAdnJcTV9kU/jjEXQpZEyPQ6CjltGPa+vE51ubo4whTnPetivJcRn6NUWxmait1+XBHy8wd
e7Gb+l879uWl4FX8GWhoWQXJEonWXAhAhvxi8cb+PFkIwfCTwq5fynjwzLo1Dpfmi7LAYThld6sn
5hDu1FUWr10WZEEcSIESCKjN7A/vQjaJiz3aPPKnruzHbnN48Zx6kid6AjpbU/Ie4SMsz90tcxFR
beMw3SpQBLcvtxlmwfrDTc49tpZLeZn54qrzHm5Np3xpD6nbMV+lWPQ7775/7lNXWkk2A0D+lTfJ
PvZjX9vdb6NldRCDfP6cj0+VVdNvLFqRw39SrZvPOT62C7rOXedEbjnXgpcv8O/L/9xSRm/Anue3
z/na1jde9t+5K1DD8wNfb0pH43ez/jC51LcKScvqgchV7w/PfXlDEOTH25QSeB9tmMlbyULER2bf
eVognDJ/umyYLi6nm7E9Xn3tlKMdr0ab0fKLN+cLAGvdX9uwOXKqE3K61+Ii8kW8hIbjZVdZTMKJ
q/67ht/VmPOiBNXlpemVFbuT5ZdX5Dx0JjtePodvuI78SaheCweJ+3rkvilLMGNaYyjrFvMeUSX0
P2GhLCQzBelI56kjHhjYU4yh9Nmy9lLELko3Xde+gGPNYBFTkmPrFhhkMOWoXThzluRPzUhFjtSF
02AI8qWHF7dwKB2kSWO3w9gDbTDODQF8+2AEaK3RjY8h0byDF6pa7/P7mVOrjfhokRVdVTc6ZkHk
CmthwZ2N+ok7lHsUv9WNsO7mnZP9u+deO2HxwFONSXOQ/QnrKHzsmGp+fhTV+syhbvwAwHUOw8qU
eWl8ir3x/PWXrjq0tu4XicNr9tipuLcBTgW8Cn8/SHf1b83hfH875w3ljEqRd+ObKunveuTKR6Av
eG7CWlvj8Mmd/4E3JCzkf78f/6Br8zo8guYilLNHoCw+2BO0FPC6AgrMK4QIn0ncTU3GvA6Gfa4Y
TN0Y5c/dwp3MiLc9wHr4jHWZSfGhm/2MHWyD8Y5mNpBZkdeeI8gyMID/0YFUrzdTfqAM3wt1Rev/
oX/YDxtbNvDU0nUevs/ZgpZY2+Tsisqm2qMrYPqOJCZIuQiiE3mahSuaJznDxx3OtbD4zMsfIkhG
x7cx3TQHzDFE0E6MVmftMcx/RzBmw8jirjRlgxHsc8jlxuiBEEcA0OmquaXrYtu579kDK6h4Fq/+
se/AK3UZ4OttsvU9WUtaXdyAO54VdJ9wFXbpjYwSNt4n7IL0xg62eP1UrHWDvQ7OLNFCOMbL0W9p
T+bVRiWE4b38BJhZbybz1pn85sjUR/PpXGCRkQhNeFmPDZITdxLIbMSAeh53O4M0cRkDodZuxeYQ
O3koezREcGLO8RqxxILRRrZ4Qk97bt9nyFcdSxcgVLzgNVYjBIYHZq/v/QBC8ZcW9BE9zq6YIQ9T
DwimDJVZySmXAO797/w7wEk4hWI2Kw5UpMjL3UEsyfyQecyhqM3I5mgGciA0lNLHytZ474FBA7rT
wjVO923hUomjNvQAPBHysFvBgor0YgsVkxe0p7dqDyEMdyYICO0OQWRkw6vhNYFnLGbFMyQJ7EZ3
MimGd+1vCGv7G+grzHnabAzloLMC5G8a2rNbur+7+xa3Cj4z1A1kJ71++jDBAyMBYGBBwG+OLs8f
QMDv5QPfsbmxMdoy8n09cxCakqyki799QI8PM6Denkq248iGwQYBzIAszGQmXkPS+lr8jlNJ17wY
AIkhLY8RESPiMAo4JCb+PlR3XVgqS3ZSlGw3Tjgj1PRMAfB0+QInDJ4kHDBemjEtU5PpbTAsZysa
mLDNXhotsPyCF2tCiar9Zj+2mJooF7Z3g0sHoRmb8yFyA0QW2tRi+p7Bv6D/XaE0TJ3XWtADYEkC
xynwh5+DpslnmUFCaPZdaRCSN6h+McXCKYvZ7B7kD7SAp45mxhuMsm50dbRtgC9gWdgkGUyPAzGz
CJ6OeKmBR8dM7trv0TJWcOT64XBBJV2uIkAdugReSLlQXeRuhTU/6Mn3MKjPaz9bPAYCKxApUj0L
lG8QtSAfqMxDICxfCz7dGaLCsBqclWXui5eBvTCZWaPzQOL++iSpXYM7UmG80+qBFrSvGO/5ojVi
aQkQGzHCl72GCBHVVm0+80DMILcCMoZwmM7yENo5/x99VWf8MkS7cyMwTWQgNgCFKCc/vAUHnEyH
4onTBko39YgBULm0QQ6lNWI6iVBWttsbLYf5Zbq8HJydObGgM3tQLMD1LwILlOHD32fW5RSQzlEG
LA4gNezoEAB82Djjg0H1k8EGKQdtbW0Q4Y0vR2zCssmo3bnVIEcOnObPZcoAgW4VoBp6M84xRhIW
29fisSiITQGvwvaZmTYzF5uTJd+afXIFiAckZCLqMRHktuR2htzHqFPi3W64jw4TPZ7JnteDW8ez
01vxQqpMXs4oiOOyGv2ASQ8eK/jT41gwWVHkjVzuJzHdUd+voFGCKA233gNfOe4LOMFbwLfhJFnR
jS0XqB4/M1jC8Cfm2pxxP7bu5BZUWAi2PB8sUy/doAHijH+gcn3ophrMp2BIyIOxHV06s8ySV8TN
mZe1lQOgEcHnFHSEIOSdbkS7gSQHeYTNhGu4BIztmD7sO+RtRG/OUadwGj/WQ0GaRcYfQ1U0jxDD
Tjxw7cCQOUygbPAxpC8LyPAag7hpTvePA0/2Q9B28qfJvrz+YsM0rwi2chJ8agyJekFwSM41EolU
dj4pS7uTMv8E5p6pDg++Zjd+Gspws25HgZWXp9rvjSbcEdEmuGwSMpSjf5YmJZDiIC57/r3YdtCm
ZPPSMNC0cp/kPuAZMDMQsbLkHhtcq8w7OJGozzG1omJn/MbKiB3R7Ukq+0AqwRELX87pL4rPWYQH
4A6H1llKcCvxaVaxgr8AuovllXEmdwk3RcXDC3pk3R1xdlZuFL3HUmaG/zXv60gfM1HXc9maWoiU
F73x3ireCEwSpVBsxYcvw1Ywl7+E2374pf2V5Qxiit5s4a1h0s2Z0Bk6RrrJmxwJ2+pM5SZBezV6
X+Ku3MUMCvQCKi2+qPoH5wVjStAIULsdHydGUwE7zJoQ4yhsULgjGcDDn2RUtaqMqA/TmUD8TdDA
dbY1kBYn3o4xzbi0/Dnf55kRLbHazraLFsrPV79Ml7X5xgwlM2BcYJksEPaL2UuMXY1ijK+xgY0M
l2YtXfGnwZnkJ2IghQIGgh8eiqXL0zrnd6KmHw5qcGh/b5k1fESlx5F+BjLCkHIpv90SNA9UgEV6
9t6OLPmClT7lOH7fbnytZU43Owuo5uzuEV1Lo8lDx8xBxvubveNAmzUdAOXeQ/WMi3y7X8ohxZ02
X/5OZ4/1OMFRjwlTTguwZy9hp2WXHjnSJXeJ1+g21ef8IasmGJRa6ry78QT1pziM8SltzxhTs57K
sBDMT0Xv1cEW/y0vEkaNTPzkCVSkvrbGRIOzegMdF8CY70FLxkaRNRTYY1KqzWQMKFJK0AVeyvwZ
pk4CK4EGLJ6/lXmGPBmelIRTgcu2frNkDydGtjgEhSZUNsJxKcSMdjHCg84mvAvKB6YN5iCPxPQC
AjN8SlBgsvQw3Tg3L1NJ7GmOOL6abiFey2947U6Smm9Ko8mY1bl6esDY8DiBdqGJ0Bbfj9KEPStb
fydh1u9iMUgdiQUSqcJHs9+LBq19gm3cr/r3UT2JbJf9wJXCB4DdsuQLyvGB9DnZK+xPyZCOsQIl
yuMQbX0RuUHHbAmAunY+PtUNwDMwFr626PwhvGyRFUzwBUG5Yzy3yn0NJXTsFI9zfy6lfYF/fvNZ
F26mGthWiNa/t0WUYKSTIL+vGfNFKKPa/QvHO1ZvAvKA3rxXswY+h4Ks2kyAGE5zeFgGdJVdxyGm
qctOQu04y2JIFu91cfxGRoPbzXjdsL7SzKxa/MPv1oeFX3ksHx4CAoyvDfxHZlRC1MCQJavOIbxQ
LIxnPWO4AhftjW0zz8fHw0rU0gq3hT40SNNJzSS+r4YptGx20dv/pGb/2uS59d02CaVJtX2sy5ov
kT24FRDHcu3PDP4fU68Svc/Dh/Aa29xUSDZYkJmrRQFBxHCxRkiHqFS/QAWBWENZ8Mvu0iu4FjGt
xnzEQzgGgty637f9/U157BFYL/7yn4wM1JcRvaz4Ed4nv0J3nfBNGa9KC6PS6K5LDFzhp2CXNDbT
eINpBM1WKczaDiefPQGFA7uzNy35geaFIwWY374T532/5HSHbOzNY17XP0l6RHKmvtndlspoXWBe
pLuRIRSmmOm9wDzlmnfoCHOarw8guGD2Y2usrCbtShU3CUaYUjgesxwk5EXwN1pHxgbbqWwuwytQ
p9jqM2rl4nSkZJHWsOM1yhFD0hkpkpth7Kvipz4DS8dX5o6v5H1WSwhK4ZWYiri8/3QssEf1Ojri
1R7UzL0YV0GW1RbZx31/Vl3uZOk++2xf0brAf4YGCjU9vygfJU/GO6KzJXO0GXr4yNIwg0B/MrRb
WVD/QH9PoWP9YpsATZdmsfjlS/mjLLRFGkyOEkQOvT/W3IW+RMRFZ2pn4Ql1fFbCuHkZSjkv5+Cr
0iIORM1Q1gjx18qCf9fTsP7V1r2gT0W9mBdzXmr4OWUxDeOdHH5+uF031d9zWdkiRGEuETYVQT3/
OLLLmU8DXtop5w2KmN4o5l9GHYJecdkXb6ypjuVcdktnggbzt3bSYHiHCEBCtDO/seC5uZUlmSBB
wA61w6vO4YR7jyCyYBTyXf5hgXBfl8J5/spwk0vnC5/ZIn7FxljPS91manZMjdmmvQGWGXsRTBy/
usTuAKFkh8IZEJJy+HcuLu4/qaADoSDJgD6Cmyt+M8adBVI0m0tSWjm8QQRCLL+MT+Alsunirz8N
+XhfHIxo2LCbQSTHR2gtnlODME5XXMd/mmYIZO7ixfYxs8Gn35ZHczn3m3bW4/B33yrTIJdOSY0l
BIyFxkro66md7/aEUCYsuD/uRDHbzlbqkEkzWJ1qTSNHqxZqiwcWxsaikSqmmmI2a6T4r5HZS7Fy
e/ZmzC0FjQ6/mwW1QzXh0bMFisPcHoMkUTrBHcW+kuf6C9cirN6q06vRZtoPhmojLu8onY8/u5it
hn3NXLPGxeYIjwRk2fC64Of1kLj+Xn78OmqEfUj6HzYifrIX7VRgBwX7Uh+W9+eRklnQRyad/tQ3
31kCylW1+pcawlAv5JVo5UWT9HBk+aGGtTdck1cotJR2oboUb6LXmRyVwQVpD8xF8ttPAX2j0PUa
9vYs31dQutipUH3pHfkZk9X9XLc7m5ACJpEV1pcG+/uO/4zKFSEfm/fE+HnCCildWff5lrqZ1Zm9
RncK35GAWAQxE+N7O35goJNqEts/2TbXNtUAPV3LLwz5YMgVU5zXthy5EqQU/a7rNujfahZqivER
8IIMy3rdP60GDLibbB+84NdRmUSspJIahD2H42H4MbO/t22R26ODqj8+eihhNBdvW1xLZjvAWD26
CJQd0lS3NTvs6Od7UmZ7aAPDty/R5RjGoR4SYWVOL9qUh4Nznff6jMmkXt8ertYvWfyovhQKGmG8
FXGYQxCjf73FfR8juPLq0prNylL3ECvpDAKXhTlDHlFdPl432446qxHD4qecT1GZ/6kGlL8fCf7E
LPkhJWKosTQaUkMiEu2nDcnPui2AdD2m0BRgCd5vZyGY0Ang9uRy+czitZgWQZUdkQeEPDDwrewp
AO8dN/3luJw9OHwjJqAJyhjQ6QOhr/n1mkMGoz3oiG1lCUPub/l9+yPZos0E7YUSZBbhAc8W8OFJ
zGxtN1HsNuSRFsRTPg0UEwCTev70ofVEpLp/vFe1+XAbEq7wktRpuahTSvfiQd0xm8MM75ZVS0nP
gMsubtz8UhBjcaHffzNu9z9pDZz10m6ivI2xubXF6o+nr3Biu8NnE2qHntV2YwHTxtSBPedWCTTZ
+EAJL+kpFVs8Ea6gj8fbr41HqtOmNo79ls5q49ka/F23oCLVPRVPasWV1eUHqz3gcpXCOhsbXo2v
xoolfYJ8Ip+9x/stQTPZNfwgRoLkQA5P48Yf53E3hb2kzB44c4zERdW4wkn4K52mGXINM3y8UNld
FDb5+4mbT4lMKtHW0LDHhlTGI9tB3qz8Nwwd+A+NnRYrDZUdsP0uhkMhdb8j0mOTsUKICtp6mA+E
QqiQ/nHnYTC/6gRKyiedB6Gfg0v7JGStDNXsLJZzdigTluO412bT5rFOv0RHM9soT21/kKJ5TQfz
hvIYSyxqyweqsRcDCnVsTV+W8gVW+tye6VHJHbhEdzofcoWPJGRS4Ar8csqp+3E09ZjTHr+sEWRr
q1fMcecjORbW00T+97fG+HYSf454XT2moMpM55073EtHnSjWGxWNth29LGgYsvA3bv/yT8gvBfZa
TXv7lJcTcV4s86+fIh7Q0qP63ol4hdN94SjEaB0FMiQZML2HLqcespgcVz4+1u65SWRX8jH7mMIS
hM5f2xDvWrO8wjfDfSAPB0IEhzICm+/+ssTpP8vXXTWaQaeD5/6pfRPZpUv4J73pQd1adO57Qryj
7qqk3qgZ2k6vxgVvMjEmCcbCRiJbJKx05890m03wBiYmcdzjDceGrCI+qJ23yrz1vRSh1pAnTCpz
hzNST1hxG0q9PWY+syIlhuSjBUQo/anOScEpZCPMmEY/d7k2G23Vj1eyGJSzkHkzczKTMW28INQr
kkxPVR06VVGbSX8t98B40dfOHz5NCZlN+p1sH3TBiAV1QKXIv0OtaI+TZiXIR1m3l9MkVHP9Vzyh
KHom1nhRNPtps8oAa5ARYdZxOaNWZjVp5xLhqmPDVj9zdgPzT2CaE5kqVoqoImd/XJyG/o8a/G49
Op3Epx01L/Q2RwZYZre9A09QRJXpsvjVFOtPway8NrrGwnzrRWyXyQydWTh3/WxLBH3BEadeYr0l
47nE8kqYUQXP0bkbL4By5gkOwwSmFonFnM2MmXnFdu3BO9rCMCVWjBok9VP+W3uVBbHKjCweJiZh
E/fLt8gsblkU9IKCjhICZuErQUKmrqo2GEdGW1gcgSLThBG/KhgfMieaQA4hD712CRoRlP/dDiHo
IGOfracbYWqJTMJel/RpCafKYF+/vy5NbPIbpm18j+dYxZi0YNGSJ1eRXd17+CwT45W4ag/l7b4u
NaNiq639nGIH7QfqsCsECAohpac0yxXjQe823dbkVlJMTgt0/NR2qfH1GbyseZrRPLd/1OnN1EA+
toPFoO7rOhzaYEf7aaiucjOahkpCMwZ17BG9PHkrKi3s51FNG8CZSERCMO66lZoUzIh3uhlAvUmp
E2hrCvB0xRingtIvQ+dy5H2M2mSA3e0cy4z+fhU+nsxgFCC5PNLo1YI36rEBSuxSWNLIFxy8iazk
qQfztx4YA+tAsn7JwaBjowuDS/hGwbI2sgW05wr+mdWfB79Daj1c7Fkb0NVBIHzPX+lcs/AnoK1u
TsWG3h0SqHSAG12PfTieGn2JWbO1PiekNcJbNtR2lltZO2QCYVJ0GuWoISnrgctp93kLytMU1+lu
E6ER+p5QVt8ng8vCXboKTLZVI9q3X7vMaI/y9USB+eJFngSY3U/flJusCGAJzJV6OI3jbDpvpxLS
CZy48u37HSI9U/PYUnv4aZD80MBgwqp85lPUMimmYP5YsLPPTsDhCjA2//uybD4IREuka8ZMnIWB
n3o2Vjf1vwW4XX+GqwWuxUSyXcjFnJP9mZIZzmdwvhRc3oTxYh3+MenqNg8HMelnvGC1Hm1emXM/
DnppICuAwPde9QqrOmXZ73f025xF68lVyEch7ljjyMNSgBuChxBq8sjM3iHoelbTNT49DPWmELOo
fu5MpQk3qTA2XKIT5fn//N6X4nx6ztYS4wJtGcdBUSHokS6pTObwJL/CRJLvnoIkKv7soO1Pcja2
wcQ3v9MGUip+czokNqtKxKR83f6km3J0IAeJpPF26ryXyf06HnGkAHJEWIl4fq4f0qn7mPHUqQWn
hhAXlsIV+kxMCzCivn9Zyd0E9h+hkdRRLJPQ8tLmY2j7t1bixpmG73JeXLTIRWvaVV5FAUpOgpzN
Gf9PhlXCE92GKQu2DP8CcDJX2kqtLcj7pwqbkZr2ruwf8K3qv6f2gLwDOszWW9Ds2HlNHpDFhqQg
24YMS9FEI4gA6z5XMWoEu8AhZpsvmoefZ04Z9NuWORiNnHpOkDTKOpls20ZGLDiETr1+YP7z2iVx
NfWS/JWIoAxYrS6zl8Hn7ShBzVDRwpG4eiU7OsauChZrO4xcmO4RojGymdbgAgtTV6LxchTMig3h
J7/iSIpVJlQ9oP3aLeAXlr/8D2ZMfbydkscHssdSVwTwgtARjcXbCF8ArAiQX24BDWsmE70z6t3e
vlNn8NRR8/1NElsJ5xO8OTtQo4m9h1hKUvV9JRhOYhMJCqDqCr+Y1jhQdWxM0zBlwFkBSgw0wrGr
BmiGhuUgwKLk4cXx7PPLvPdHqebpKd88TCZb3RYtMpLHXPIbBK3s0DMkgITbvCYeGXiVdIhblnYy
KnjsfsZXGGEjmHxEOjORBOXiTn8AhTGuh4eEm7sj0VAWP8DPiuIXide8TYx+J2hpMWqHBIp8nlIK
syHz1VvRUtx3EExRonCbSAOjEPEaNw4qGIJrgdTFe9j/yqk1Yto9dRIG3tz7NwYEcKvUB1l6nlqE
aLOxVvgwiIJ9qByydJaBnKPdZ4ZZnb+jEGxMkC73+44n8z0TlqiZ8Hv0KSsng9cNIBP4upj7absX
QtI/NXgWrZffbRHW1kjH8rrQZvTNgRY+UU19AWBUXeztNLKIX72Qjcz6s4fNCErz/puYEh4pZA1z
XyygqInXsrNgEkQTJ1pE2AUFzWb3kvzPWv7Fs4lQc0YMC67BY40ZwuKNmwA4eesj4iG3Fbd6ohic
gqVt/FtFx08bYHSvJJ7YBpXiKQxxyI36OPAwEVdCxhmHAy9vpOO6CoMmJ8dONTs2t7FZdLMP+nTi
1lyc3luQUh4iEQB+Fr8ckVI2dvC5fybw5ZxmUJf8CycgZBbjf5SEn9G8Jn5oZHF4H8QCEA8w3b0i
ZobUD0eQs6Zd5TVRE33uNr/v7/CewrHFMp4AzT82S7ExWkSNi27/TGciPoW5jWmmQYHGVOG9bX9I
scanekraTn2YBNh2wxXSnBGDryec9MwU4TQ0wd0qLMJhF9iu7DGByfBpqt1yixnLayH3TFo1ilnZ
Uz3tAPEDVTsbHWEG++c2WkEOuTA/kQNlq2w5BbhVloifSxeOFZqoBfIHilD3HSRWTvLHgvubK/PZ
vtf1VuMN1vmWqTXL+3mgt4JEc+m5zWis//kL9HvyWdIhTIgh7/SGuNHANXNX7aR5tSrJTVt3m4KZ
xRqcw5+wcTyc2q23xfF5zI/85KpZCz/dZrKDKDZvFkX4WmfOJ0z1zOt3GMz98XU3IWbHVxnvbdU9
cDmo7nebkDGEWRDHTj1zKo7dpt4y9z2UbHCLaN+fKryHwIv5ASjQqXE/1lsQ6n6v3jhwyf8iwsQ/
YR0htTqwX3EyQWGpwkj2eFhI/zw4G+9ztXqfIKKsuvnr1OzqkJcsrpwgnJrHoN7bcosrhqXwDvAR
AMwxC8mv3bY9f1hZh4T1OhxjYyNB+YjXb1jTKBmQJqbr0h14OMllxOjOqLfTfb0dnZ/HaDi6x9iZ
yHq1qEPJf4zM+D3XIDXgEyZZEK4fa76wlnIo6k39++dwC5vnc+Uk4ptyrs54I6GN3tIssspRDY24
1hRYXDWWiCPlGD4ew9tgF3YVfjQSjXe4LOWbmnmYKf1S2GbMS/Bo/KVi579qmPnqnLQGHijY4zxi
xB2yv8eXd1iSbsviU/+9Ni2BFQsVreeNbFHc/EGhEuoI2IuUElQLMwZE89LrN3eoNIuEamMl01Vy
qNgteN1+ehj3+veWrEF2zq0v2Mm8J2a830TzO7+Lj1mYXhv/uR/4LSN4Wl878qWgNMF9KVhBAmpM
KGbjn/Y1iz2sWNbqVT5ik6r8NHDeJ0PPgfXjUJEnevXGIMd8XnBv6U8P0nQGOytuFfYpJuMjROrY
EMLMY540riB4MrLhPv9ojB+r/cMRf9SXhQkDr8446v2XLJuAThMFOur0J3+ge/p9ef1fc5oMWr9h
sb4xJ2E8jalBwUCcboIJ4XQGPYuhAPyS7vr2kuMg1EHgy8+zmdZY8nz1E7smg+Uv47bKreTBXoLR
DbsQrIGUPZ/dHN8BkEGKUwg87AnYGmi6DNeXqSuh5a3xYCkZCMcOVQXmn6yaDZIYxgFMIckahTDa
ocjBrHyG/wD/h6/fGKMQA106X6snHkehqpmov1hA+evf1GeoDE83y0wEMdk34K8zqiWLGv0ZEkws
edIf4SqG/VqCApn7H2iw6CXwmEpteSME4zXkMRCYZD911W20lRYZ6t3B3VAeDP7w9rhDD0FFeoEi
kQgB/QCrDOQ9VEGgmPilTnQ+PSNvGA5MrDkH7JElnJB/6j4mlYMn8AXDmBXMNjMxy4U88SErKnCB
Un2CN5ve3ZijgkGW3KlvAvH0zw1ohp8pznVlPbbx9bVd1PsCXHMtH6pQe+sSmy3vfdZ6dCq6fAHM
BQGtGvxQDVCy5OtWF22X/ES+6otBzBshVb1Vh+QsrvrL5EKv92apubSX4iY+SQOiuWsvySjoD0C9
bWW+KDKxrASqQrCld7HODGOt7d6H6lDcHgwi2cRhVXLIKaVPMQNBJPqkvdD4jJBS8nnQ/ko66Pvz
9ry9NX1KKwrt/lQd+E/qS4vIFYf5H3ncSH0HNSEsPbN0IgcIkr//mHBy3tAmpYBeeAsjjknEKPwu
vivxpMbAwKS+BJGvLBQImIlTkUWBYPOHOCj8yq4ITmHvvGkjucG5lQd5KmIuWRqot+9+0LqxH9ER
VIREw4CBOwOdoSS0ZNBrov15R+antlHDNQxi/+28yPCrZIa7nkrGRDPDbDV606I90XKapPOMIVIl
ayzxkLVA2+FvVpFJSiVvEKO4AdCD3ovADC8r8FMc26kRaf2wogJbp1ClWaHqRaPBc79nX2F5fa3v
+MFOvWF35dJC6xKwLRnmcwh2iDWCVMYf8U/jmUMBCDGB1+UzAfOitm6xjms3PFLqrobcjaLMe6yf
V5XZ+DnbyydcATkkuTPLQwLliGXxTlQjOnaXw2e0xjaEIJOMLjwsKXOKQ7pvXnNoXRgi4iDBQ37n
ZgdGxu77OePJn3Arb/k0X3god0/GxJZsI9BJpuj1DII4ZYxa4mkyRHEgoJCJUxGGXxSXo8aKcMkk
DQIcnZMaVHNySurV1IG0gFLf0kJcURGUsL2f4MAwMYB1lZ77/dclP5TWi2lrZbOdfnX5nDGk3QmE
18CdK7Yw5oYZM63EJVsMZ/qG1JmHGJoOfkJ0DqytB/oEhOa5X+3hbgmb9FZckAA698PrNPqjSggf
5+F8UNFCpJkgelEOXKPPlZRWhJrXSjOjPbZuY78/lSRmluHACYcKMNrDppuxmrZEgQCykYt5phuk
n+XG59pAQN+mC64lJ3WIIqApgVNxS8/R22I4GUzNx+n7+95hhA6pY9vDbh5uFT4NJDgKrnC6oyQp
j9OzhH4RngYsrQ9gq/fifgLxxzPhiQgavpFVk1qfDe7N4IxPnMOBvMbUUTBGhnu80AbRc3H4bvgd
6y1GvWh8uUHSm7prvJ4e58HYEGjTvYcK/g8v7/Uw2Ga0eRF+2Wk58RT5rBg4Qnx12ht2lcFhYeQw
/6/O0xvHzLnl+Dkj3ISUeGAF/B5KF5+IjYSuTwXyho3KI4pxNNYnFwIpqnPtt/tTsx/dnlsiuA8U
fpR5DM2FS3LFMQ91RkL8iApDtv2LHcQuS56s6jY+8GbJlasNnsNV5hbHKmeCQzRJSnhN/8uWaFR4
If9CJijj+Xi4r/SDexmnjYcaOh5wCCSQcenQZw5e7De+c4ck9Y/Rh1k/mzHOPDz0qEJR4YAz0Dl/
L5RiHFrsdnRiyb5ko6eHJ++U8TJ9D8YqEaRaaDx4VlGQaxB1nREPylhn5P5uDX7h9DK4wv/joHAc
cM5YpXi2cNJAcc5Ah4xM9N2spjy6GA2geBvS6VFqYzbw/xUdHnFOLZ+bTYUNWvvX6MHV5PMNEq/4
hm9GfmH55aLzA3ScL3xd0kGdzQ9zc4zYnaeWIJqf2CxRIytoSGd4uyT0EWBccNIZLQBXiwatFsRc
7hkOo4bq3g+3FweDPIFXpnMhB4jG6MCy+3hsEJM32EWw5mpDKcAaUbNBkO1gQwHHcAX3hRIlLmir
Pn2ZvLAzBoKNHPQe9HY5NjzKUWkAi6BWLZAwfYmnaMkX3ZZWpcJpxkkJN5zonNY3IuIBtAFZKqAR
tF39xJ10a+yo7+otk/7j6cyWVGWWKPxERDCoyK1MgrM43xB2twOgyKAgPv35Sv6zI9hsGouiqDEr
c+VK4pThGIXitz954FVk5yq+nLjW3csp7JddPHLuo3c6E+jcj6c1TnwZ6YSlkSdqF7dSF3UckFtU
WgA4hYN0jQyXzW9N0OB2q403aBCa3ugOzn55+Rw6OQH2ZkyhAuUnTzou+iZIeU+wKijZBYv/+loO
Ic0kTEr/Ca8LMMxNxc5IbGjhzRwxN3QHnvKbb8ozwgZ9DFGed/d27zuByvBXiAZd0ZIsaLMuLjfQ
SMZeaqxLeJac+ubjA69BPJImh45AM6bxGlKgGW7mzP2dxxy2vaocIpCPZWKaLHopVi1bvUOJ6ZOn
IULrdPAhB3SJVy/xKZTG0cB/9k3sOmdYDGJPYBKhOTkWIANroIWUg/Aq8FfVoOgeG8ZWfguM0M9g
o3pHx/ec8M8i4qMIdNfdE69EDU28qWLYSCdoU3TNKv0uRKqQ7sZDlJD9AvesmQ7zf2YSZGdWyAoc
M/hMhdEQpgIRVoZw5CrBsi3oIK6GAJ72fScBSI3K6+a8ARPCDwHAEkgzqGGC4giwFj7rG2ZdPp8t
JY751/mzHLKdhoaiHC4ItpftF6+jlKzRCD9GCzXZSgNL3aCRItsUnXyGFpwha0/kxCc+AjZ49h2Q
0JRA7lc3j5XKZK5AHXeFUKJQxxdp++l7quwx9YHPJnHyGu/o+AA/NweWmr57RwebDBsc4HDDh69b
gvQwO6swqW6Ej7BTMz+y7gIRAjOWLxrQsNYzuNgoxzoJTLu9FEjsEfRuUNCFkOPRddNUYGjjMZIZ
iG5gRtDmjnHJRMH2Lu2aWNfBTH8x8oNUuZozsZIfoImtMtCOt/lmhWzbhTlP9YsM4IHDukU/ksEQ
SH7RH/7VmCBxBoXGl0hykArBYVxYgPQWRh81mvhqu4f0RHQjnKfFdIJogWyGi3nvIBSZiSOYpUw2
ipYOMEWwg25oJ3pS5XDSdp9fJlfZ2LKBYV6+lmI2nKGvZOgn597krbu42TGlVNpc747ZDA4jZ6Ss
kDGWN89BeiA2qhdtqbZVBfoAclv0N9cZ83L/UMawFRCgHC93SuY2dolzKU57hCBWghFzJIIWtLcw
Q2S/Xfz1EEHohLBS9CeMuTDydMkJD8wYbN5BDd8hW+rYINLfyHqsLRoYDI+9kvRiIg9xeF8x0MNm
9il3sMvDvwZByfu9xW2aWk1kj/HN0EbWuL2JsACkGKsRVUEgFH34/r0sr+CzDjQhHEob2g65BHdn
qmCHmItUJvy5mVGh3wTDws/NPNsRN4vJHLmQToN8ytzPJufpvnEzBGIMtAI/gTdON3hNNo0Ik8Y3
oBeDWj+XVw/cHlKoPW1Yza8d675NYpNwPfwIVwiEHribEUD88XJq2S9h2SJkAcwHrDWgfWnUBfYC
JlFA3A3OjlNMHgLO6NGNwB+GLhB2FELsSZlbAXjqllH6Gr6TrCSP8yv1ESVhKiAowRybRAcmcUiQ
36jLxt3CxZaknt6Z9YH/ivCh2IFgawP8yZIr40oBIxtoMpCfYNUw+BcIs+AZr7unZF1k95NZFT40
b68Awo7PEOJwz2Y7An2PQfxW8yXbvbvfo6NLgoBUEH2nsx5GK9QT+GAz5Y51bnlid0zML2ZGoYO5
AEJ8Dq8/tmF3sIfPlMGui98ITKz3YYkTSWIjqi5huQWQOHj1sRTi9PwD1w3Umfpv6Qt6yaeH4ia2
1D2xoBip8HhIM+D9CjASNDw7OBgAXGoAMuUN5qfXFFTmp/SgaU1SWysYLA0Q0fkdsLAQiIkE40pL
3cZ/yy6Hyuz9i3T6nTNeR1SeQqwX31BPMX3Zt41+NqboaV5khc6YyCR/Qpi1GeDEbpc9nMChBvIo
PsDHjjwRfpPwjxgDsPH6T0jhWQbgjjrgNZKtso+Dqp7IMRCMPsD03YhHMKhKC+IepA3JgrdPwVZc
DukDjOwXMWMXr3XzsjS4uTwISYbo/8/NJvywptpwMoFZAYaH6bs8IBYXP/JKgXFvQYAu7Lm/PcDT
4bbvvP724K0HqR+x8fT1I7p0FgNocnsWIQuHClCSrv/YaX4RvG42zEkF4Ud7du+oSxY1Vh51qi55
I+S6AFkbGiP0Xr0BprxJXGKXF6pLIhi9S1P5cRg9gAXYA0LQCfEsqvzmzKoSfrUGUel0Gizs4/wz
A6h/XTGpFQwv+74I2YvenOJLlE290XYE5GN3ArMI7P64Av0S+ByFSAezCDK99hsSpZA2x5XACFgC
ngRwQQDBqSEl4L3gpSA0OFILzAnIDBwYI22EMa6YItqDa+RHIaFhGrAgQOYB/vp3qL4+Yw8JPWMz
4GBrx4SBIYozEidnBEzmQzxKDuw5EfMQW5FAHyBSvlsGRj0qEw7ucJ+xi98CxDqu5uE4XIvb7Y9I
jg9bPiDqcEDxgAczw5G31N+YugwHdoSo/SHBiFygt9EPszYkE6iKeBPXCJdcMIFROi7YtAhJmOxq
4SjG5N7yJHDBQcbhiQIzG7MhYChx0CzsORDtOV8zsUXgmvv0bO7AetPWGDcrZ0T4TJBibD1QXzE7
IZTkPoarb+VRoVxwIOwysfIOeKro/RzkxSrPUtvQ1iizIeJGjnsMDhsagiFI5uxneJdYS88KHmYr
1vonxIevM+U7dM7kQEeCVx5rHC4r35y4oG1oM858Pd/Fy7mgLTi4oIqRm2kd9gK0CDXBUQpPECo7
q8UB1JTITeQBsFuIAt8iUBYuWELQf1F6vpdva6uBi/sRkOuErQ0IOTrQ+Oo2I3RZ1VR4an6rhtbg
o9jY/Vc2+J9eayxVQXlkTUPVgFRKDRKwe4ADyKRhpviqvwDRofZC2IQeg9ai+HxE95daZiTcByJK
BjFwBs9flik6IH4koivSA/i7rYA3q9i3Ska0AL9RXA66LxWPMQUmH36GHnmD2wnIsXiwoDPG+QDz
y5uaWunW/QffefuJuIRFBsprWI6EjQXhGp4mLpAY8Ap59Z38G5mYgFcYe+RRd33LB/xBRpxJx4W4
RseLfyhuHXRdIjUDZWb+RmG+rdbPfJDhFwZQ+vsGUnPNmezJC9MOSEnuyNt6KP9ciD6wpVqI18uL
CzHXYRUiyARMBrY8LPy32x/K7AiFEz4C+ZT4KwvDB/yHB8VA2SNb1cPPJEJDHtuQBmzQKKVzFAXh
OdwYAF81gghARnVqpvgn7eh08oIp6jN/CG4+FAd42sH7sKE1Cpsw29RKDQR1Eq+SYw0F5sAYF+UM
S1QUdDdMssYm0iwFbxA8GWSgGGeiH88FYZw6fVY2pjf4UL3IksYR9Cv9M9wcBJAE7kx7neOx0A3Z
jdux7/j8wksQ0eyAfBz4ZJPIQ7gvfSgwsVpeCUkKNclt0sldLHXvEyHiUYatjH0Mz/k2xt2T6GSF
S511poQz+szjC7Enzff+Cn0ABjMonAjZhXXhlIDm8csZuVw7JMYhKEdO3RteNYkCnlf2mFkleZRW
Q1gJangGwVgSBxWyTkig+4uXbQRECpgysTyOfRAOnrRja9CBOSFAmnJ7eHjiMccqy5b5YKzY53oR
iuQRIvbVQ96XZnc8wSrhucd03wuF5KjpHpE+mY2BK+KHx05DJeIR9cEmK54ji8PDnyRDvEvNLF9A
BowSkDGIor8HW6xARsB4hGKJTVwZe4Tnw1TVH6waE6A2G4632YGj+Ji4uCyEpvtYF/jO4eoIqEIb
JhPQYds7PsoA/70nnWvwJIAsCn8zwbHlGjQVunum4sw+huMkdu1bsnhvNJTAIBdWbxzSnOr4QRcO
y9fg7Wf2CmEJ7LI6BzcpTX4HYJ0pNi44ssMY2ufTpPKiqxtNnnD7d8DK2vGPjiWd5Bg0DXAdhJwU
qy3q6T4tfxEBYtCx3gnGizeBerEw6DBv1s5bQBbdK16P+4qsi5m8fifmy30GIBahvMSPlOqBw2MD
61IB/n8VEdPWwCfBlN8Ybn0RBnBczKITBvv+4LMtgm4XaGBvn6tO+bKSBLM3IgLK/XiWv6xe7IZe
1fMx84AxBS34DWsSEQ6ch5FIL15FcKBTGuQu4icMi8T0ucGAz7IOPZRgbPgAgWW+gJBMG9wyR0vs
a+Kqwz6iBZYhQtaWJhTGPzCT+KC4R9fEvtULomaGR9QiBTHt8duCHgZsyRvKOuy1eO2BowWZgIMF
YVQ+V8KaOkC0cmX0ItR8BvRk2sOAG68kzetCkdozcYOAaFXT/Uc1oyYShp8yEjRZfERmcYdzT7zY
qeAeuS8E8BEOri2hi1G1PoZyd0JsVQlMtRv7V8O+P7ePUQGEJnY/iSt3hsprRrTvd71609AdtA6O
BpAZr2bi9WGbsj5MlaOyGurKWkkWcdeFuUipnAq/bYK436apPkneE6KgDEtpVONaE88vZUAgjEFF
oHBpqdwWJYbbBQ77MmugWXRnfBDozks8wgKLKm8JAb6j/PQrD3vtbWZQOYDwL3YcskCg5ZDMJnjM
8eTLTp1turjVhLsyL4kIUH2F6WFfAvi/JLMPvM7E+OqjMjWcSMKO7xH+/ZZMo+cofSxvvfmt9ore
vIYeffi0GKSZU913V23N/sTAbsxyMsqPYobNF30fISLHgBzg5/O6ovAeI9smB04xMQ6fANsGAMAk
U8ffka39JZDKQCK+M7GcvWiq7WCnVfpuWa3Z+LHT0wP4ZtCQV8TTnvXfm8arNWw4AgpxMTGdbtij
0ikf20bs9sC2P0d/G/SL1zd7xa6GXhVEIlPMewFBO3AiQqSwgqL7QdGYi8irNRxnc3rH26zpNNW0
UcGBDqRklRXu421it8B5eYOP1pl9Hzl5/EPlggIJMijOr7MBxwJgcu+5xYDSHMBwvAmx03Snz/tC
PtUb9LD9hSA3i2GM+LB5vYjgo/pAXlbqRssW73oLj89793w7ajgWvGBwrtR+D/9WxvrPo++kONVW
ozsYsesm+jHe3aMmj/qpMb/XYxnrnJ7aEiMLjq0OpOCdeS/fPz79SWoqe8BuVQ2Pboqr4yrpoe28
EafQaVj1oK/RhbWigpoauzHMT8CCLyLMetqZIgYdoTTA5aCX2SwDKe7pFIOY2e8xC8mftBI4Gig0
nkTVZDmG+qDMbPo+wChjpf3d8JX6U7rmRRteFLNXbYTo8YME95EGt0nzo6Jjgxe68i6APhVbh0l+
+dG2ct8B7wUa+pUKRRq/FxffkDyIVkPDqipbxbSizSRgPrFL3AJ6AZD5/eU1v+uLXDG7eA/BdPGx
gJ1AKQWLU59dKf5cZhI5ANq02Obi1qVLL7rzrDuPO1NCdr+g+VdGF2lUhhbfpSNOqqNUdej7Evwg
uR1lQGUW+QMuXKIkSvsbRNSjGiSnLERORPQuit/zGWQfK9AYezne+m80JqJ4ZNgMC4xM5vWUYSpC
DvUUUx4sFmBD7Ad8yA8zDzoiGsMivQ/i4TQeXTHwh14fE2SKHHmxFJZopxndI0fN7Kuv45/WjMFH
Acth0DI+O4Qg7mCLI7zJKMG56EUUS78r5vQJQfI68uDmq1ssyGuwM283vVmSWyDLM1HZTxRBLuQx
hMHa1SDsEN43+BSPHpguSnaRmOFwMXs54L6XoP9GOLZcrOpX0pk87foxRJk5a0ZXO4h2ZB79aqf+
T3WQVwSrrZZA5+Z10AT97WctD7KFwo8IkqAbcmz6yCo4Fnyv36d4UZ162/RQTbK1hc0MtuQ37sw4
/SJZeDrIhbW2fs2KBSFZo93lN/ypg7cLCYdkvSf4UMB2oeB0eogg4VKPz021kadYlfaIm1004kh8
W8RZ/qd5EU05c/sFDAo9//emuBO7SLBcSMiEoJHqQcM8RRW8Rcr2Dje5EAm+oCR+Esm+d7jIVKx7
l1kxuRsOP5EM8Bd6fS74k4sYEyZQJpZ4pOpvDtxhGCXOc82m38HUnB7aH0jB6ymrvL36fWWJDOLC
JWoSunxX/oGO7wDS+B7GSRP+0frp9feB5R61PVIJNBM0LXs1NJCg7wG6YKVfNepgKlu35WX/PH6Q
bwT/JTw9TCH72yGf4xiNyici4X2mQf2T/CEExWycmN5pVPx9T3fr8gtw/qaNhlLjorFwjc3nAGJU
P+lHXvn6o2tROjYJ+GlTjAva1e/WoK12ao+qo66oZw6Wqjqgl3vUDz8JlF6QOIXb/wl/umtZYOPt
fIYcsngFrDnr2/Rp94JwCPH+op41yOhgWgbC/1xKA+PwPF527CSA+w0T5xGwwPXf2/ZNvIDdhjCy
MOuBVWHKBL3yvfjgDwvUhgkc99RT8pvv+dM43X/5dKqtCSguB+Xj2WfmcOYoTjHW3OxQYKtnFvxm
wIfneyqDJjnmf+XqtiQLjhzMNPu4dQ+L6E47MDTa/vUtCq+//2pHktEeH9wrZ8nf5+LciQXkxURv
cqjI23fb9fpLJ8YMw8/lR8x08gCZn35M2bigf/ehICNa+G3CagXU8IxhyYNPavQaUgckua71Duqe
+oSp4YGMhHfVM9EHac+U0ct98GTMuqzfIawbuAL07R5OhgXyRpP7cs/TH24DEOWj5EfdhDLPwmaO
hrEJATZSs4opYfrQx021ubM/wDPkztCwaIm5bMkjuGtYbxbZoT996Q4bRorPZpTRdz0BiPl+CJ/A
BZ/DdrEJGAHGnE0kBf/3nXxHm6gdJPQpUnNwnzs8xlBrm4citZXS/npTnc5WmXTGPMJ4pf5JyfTJ
dRRckJbol+IeFZee2l8jQ7Q0XYTf2u7ZjmPK3o5m/iRzfuVdjFXKSw/jzOPtmWT82r6I3P/LZ0Qw
6dFrzm7/W/o2Eef2mWaYzKCg4A+S01Epgrhm15xfxnACTOLDc839FzMnRkg0hZAAOeUcRNh7I7gh
WLk3vVUcJOvuQvKRN8aoM6bQdgPnvh7E5Bv0w0El6CKKQ3oQDcUwPkS/0Y6+e9CPzYqlQUEUs7Op
DpDvnA3qcboEFANbE/sL644BYNcn0gCMPT/9y6AZShatcqUW3MV1Xf/QiOyk+9tsLXatjCX2Pafn
sjgZK9b+BKUIfBSoIE6gTOm/NB7ntuWZHETj/7+R2rZ84g/yHb7UBKO2Hb78RL2TTVtJnxNJ2sZl
TmVMtQODtuBPdRsfmsIN8s4xTzAY+/cgHl4INrl5TrTHkSL2Rtqa2Yq5Mj31DvLigecGZi/2IubF
xI46+2N1QMMPLRXTmvOe030RADjzDbQwJaY0bRHa7gOjZMDfNDJkgvQTOhLtyhTTBJ1x8sNjLEfo
nuQD/1N9bV2QsM2HCz6Mgwth3fmqbihPteZEF6TSuMdrCza/P/xFTSTOPeAFKsixg5jLYBt5DeTh
fUYevASRuB1xVDVl5CaPcaZkrEpUmUqHYuMGEgqt2QwMNU/Qqi+BkEGRsgWHPazQ1TgqpBlUT766
EL4A5RhKqlwXys22SrjA4oyyjigBaOpinNjwatKxZf1XYW1KWkg95Ha9oGzZCcUfhMdQ5tuP4Abh
1dVFpusvP3OYRK3YfTqoEWfSqrv7oEcXWuK395jCY4BVUA+qXTTs2JC3OSJ4FwRMK9QnRhAdtVW0
BDYDOrC76wa9tUTkbXSPUHjvyiMaf/RpKPFQROhCj4luApUkqjX1XGkW1gziTFjRUSbKRTbuQTKT
E09L3qTz+7Q/QexNTx0RdJwc4LJnYzH6IT8OtBv6qH9AccfWBAQA2kktGyR2CHYAJ5TFHc0d+wEL
2loPJE6r4OPNCNuUSeBBsL3NuA1U4oGvtiqKRUQj0PusR6A32PmjURTsPP+pUSk5aviYhkFhKQAb
HR8l9R4jKRhoiOmA7bIp/aqhqXyOKIdpVDQHumcuPuihAc9/W5C9N52RroLczjU3NW2wkDKRuu3w
beclRXsw0XLBVM797Dn7d91ecOY+ja3tQ5tEXPGAONpOD8n+df0aQrH5nQTaM13+eoJ8k+A9U22v
z/8MDy2nFgNQGNwErP6GqdzkFl2Y7hMzIBhl9Nhv/gyn9qLt44xB3kUyw+ruWSR55vUTTvmvHQDt
BU/8u+A5Xs1COrkESuxynzF+OzAY2ifIkQuScD4zvfFsSmKg6N8JLwnQfPa26OPiSfaC0pzg7tmB
GiQdZWOGozziBV9FKXnwe/NNfqJ4DHoWEl5BCtQlUUDJeQQ9aCz+5yCPNgMSkZTpgDP3OTMjtPXB
CG/vM7xJb+zZvXzXEsTuws3cDJWVeANZcMHRPs/LkaCYg3CqILsYp7zvHXLhgtVCs3OHlYd0bJNO
6aldqdrnh1f/rY8+doPC8VX+SjOCgZsLwzr7Qcz6pO01T4PhNh11c69rEZT3J1vHB/ByHNQtZxqS
g2KJZeMBS5l4K+eAb6e2uKKY/MaZa9KRmmvWFP7kTBr+5Mwnc4eP4GvEfT76+0iboM2E+uCnNrd/
mXAT3F77re1XtX+SFRckawvEg+RMtu2D/Cq2M98640X8ytu5kL6TNX+2JeGRtjz8ycHj7Zna5Jr8
xQr3vdlm25aZc5v+Wdu0Awm4Q2JuUhjOdLTCvfrc4mf+pii8hjMN1QoKPMOCT2qK0haUlOTSPs+v
/Mnj4tdvDiQW4sX3TFZci3KDovqhIZC4v7u3cx7wAAf+UYjBvJh05MWZP1n7289izxcvgAKRdJa5
7Se1xRBmhW/B+LMtCX/yKGWmPO17yeZfSciC7LlPJlf7tlD6Nn9wUFDy4mi/jezaEgfIO9xqH+IW
GYinvy/hVRge+JULVjX2r21xeJiX80j7PSTgwU9flJ8LEnO+8j2i9r4ZkR2Fp/b4XO60NznzJBm1
F/+K2V6Qe5uMV5IdEhgpuQjSA3fIMF40w3vQvq/NlrJy8BQJOiN1SCL+lpHdcNHG2/rbbFxziBy/
ByXgfjPMJv9ukQFFCMIffiPjtnZ55hGQVVsN7Vu59/oWhYQc3OQ58UYmNp4KkSHGQogk0b9z+zXt
FzCF8NiHHda3eg0gOXRGJg4ocr93ZLHJEje+X95838VbSFV/U3HmUV7KTVHS75+k5+a/cwSc75sZ
N9nAcb99lrxpz/a6gZjse58c2q9Qfx6W5gKlWO0/Ns6nBLqpLkx6xGF079mmKghpEWJGF8gVDBqR
bHEUSYha1QHzfSFWYcd55RPw5p2BtEZJX2Pmt9i93wHJmEjKyJG40ayY9Kh/sm4LiQnt821CytOW
9l+x6fHcpITUGTXXV2EeF41D/fGsENDb9uCT+IHPoM5R+7U1z02y40wajlC1ueani2bzPmobRYFy
w4Pu2xbfjkIOvJusAUaIZ3ien1WBXBpQefQFGoQzdzrfizb39jVk1zYCz1LN4oxYy/h54uJGEl7K
mSRtQ/MnT7A3Rr4kS27yKwcXHHlh8xIuSM87Y6LfYf8Q93iICkSbQTF57r88vs1K2uDy22bG/YiF
8SISvGZt4U0hyiKfgfYXXmriM7hjnHgBb3qhohT/Gycsmvx0M0RtU0zjxBO0knHiMQ7+astG4flE
Urz+eAGP1n+UixRk+L1k+9UWtIsahqRoADYqWzMqr/4jm5dIz1s52qyNE7mQl37iFiUsRSrjZJzI
Cf66WmTC++o/ikMKzrUoNT/x/Pdb+IsEbTG45lP4hYvvh7Xf/1+ppqrFffL/FoXf+YtS00HfR/Q2
m+76sb+zucE6g0R8dbuovglYC5J30LmbGgyclW/0nEvodU/hqAKz8Rw+0K8D4yWQkZNOe3fzqnol
qp63hSKmcxc6i/hhl/Dd9wlhJdwf75ElC1NYQpD4qZSbeN1GthJNSlBycH1blz00OWf+SiOznOuA
qBFJ2YViPDNgOJumd18GEVRaaKNqyPZgDH24sTp5wbIP7OBqVSkEcF7d+62j45WY19q4A8V+Mr4t
X+HgiV8PThkgJw1MC4NoHuOigJR+Tj5OnM+hE1LhZkntAngUGwnoN2HsQXZfSAvIAT7E811ofu0g
2MCIkngS5Pu/H1925Iv1hDv+F/7swoNuQIIw30dpGeP2dAs0/CnYHT1md32oKAscYerxvTK74MQ6
p64fD5/H/OWGgd7AGGdVxLGpcJSdPCBpm+VjHdAq8anvVgJf91RB+6cuuo+5PslAWv5mS0gNHy8X
YpqYsNbgKfBvgqChC7OKtJZBNfMFxAAlBlYQ0c3RBBwlU5pGHcyAyaK3ilzYo1lpnHSGL577Ej5X
DwcuZ1tbdiyKM1IWeGkecU2+W6+nD1HQyxgIAhb2c/ven5qa0zrQ3Hl3IQgvBhzwZQyu0xB3lLuZ
sNfZQYg0vB1eAY1U+NHu3SMGjCkqsTqHM/x8SPqxC3mobDrl8HF3rrDE/nX96zLFJLx7o3p0LhpM
EHY0F5XHonuEAwmWxRKmlLHm4kmECw8uPirYGcaAC1ROdUtXx2FvqVYekAwoqleJo/j9XwVE7fJR
2I8Virb+rNmlgGXwZoMxBt+O8RXGvLOy4NuNBVQQvMxwCQhJfzdTn+WuM6wgyTbfR9iWbjc/nN2g
eJhqR/gZYVh67DsAZymLF6Au92WwZsREB4ZbODBjeJgsbezRa0Zssi/HLw9Q6sPBvHPsA/b5pVM8
PIpwhDEKpeGysW6Lfn/wxAaLjde53r9T+6G7Vo7hL3NApptE3UCfazH0iAdxBYgC5Q0udWaGrzWj
q+cUMKwwnO+wl+A/bTGSqyn3Us1n7BgocisIUxxJt7AM1SuGJbwlMXEpHu5tqYAGxOucFU/F4QoG
iFF+tRkkCvgYzPFD3aU2SjROpDJcUDNS34zQKvUGSjilnjuOTuzuZV6if5TwniNo75mk2lnt2Ldz
PZcNAvsOasxp5/JuMqJB5rvKsbfT3D5W9MYTiidofDng9AIvy5+Cx5Mq52X1Dkqn3JNcPDiIivwy
P/i8+L1Z/EOFd4lgJwZuxV7ZCkH4Ypa5TR/eG0jGy4U7CpvHEyPpuAd29gpB7SBeKl2HbEUPuzm9
vkfHfG74YMYmllF9oS/4Dy4cdvoenGoICXZu2TDgz2Om1t6sce6ebDHZ0gUY8iVfgZPUqkQ/ptHU
GSjYFXly8AlvGCyZ369W0YVLNPdeXs1wx0GDQSaa4ombLO8l1tHV7MAGTLi9ixtFy2vqVozohnBC
LhOMDLuAMkDUUPDyxm2iM2/26RnFe0bNXPzXBA9OwylQobxsRgy7PRi6jiU+j+BKfMIbNCaDh5eP
cavVzBc6PTy/QoxsA7zd9ENHNZkyQpXwLpZc7m/bew3um3gG6rxcZ7POupx+oFLc5ZMxzmimNkwR
Vu4TzSL6+fmBlRslxIF2JaqNBdr3NkNqtS75ymAHubjgQB0Aa0TLjF5v2T2q4+omthDvAz1ZQTKb
4eb/CBD70JmFU4xNQG0wkqSu+oOW67f5OHDtyDQI0MKuoxwqm6gLKkprUx3HPkJJtSzc8k851zOD
RlOEJuwC7+RQOxUTVHMotnHJmJfz5/Ix72+Ni5kuqgWrNSsVNQTp2XMD0eqTcMg0Cbokxc3xVzvD
IXuRJrg4UpO3ITS24CU0lwrEjfDuxUd5ps76QfgUkmAam3ChGMo6XEFxaT1mWOoLeApNzSN2ygB3
He+JZ+1MFiYKdUSXxwjoE23Q6ePYKL5I9yGsjZfRvleI7nWbvt0nCuCSmWGRTiMg/D86eAsCB9rp
gZqSt8iOUo4jm1kGKZmpLKcPl2kAirW2+xn4qmC1MBSHzRgbcB1BEIcKducYZ08oEaNfeUwfxdhz
QGfudI+V+xolVm/UZH4HJ7F60ocbYBiGoO6HyS5bRpVbzqPb+P4n1mGsoFPNprA54afEuC0WzPr9
Ue0Zm46TW08XbjIJwMs4q+07USR78BdraOGsO8GxtFU5CpfXA+3BxMZ6z1KoQfDMpyK2MJe9Nyru
b6DwzWzac/IZ82kT6MceYkExSadhuO7jHmkJaxemWNaiAA9MEXcjHPVHYGqRql4ds4sDCngBxIJF
+WdX0/uKmTDCGavvSRBRQdABOwSOSnB+bRmS9znCQecG4sEtx+HFLbvE7wjxsoeFCkY/PAYJHlV6
3IkAkjxOKVEJKcFDTJmwsdXlUH65e5m60VjizTVwo9F5cZtKiyuaNxhszFDBlcBTbgEPSD3Mz354
XcraOSNKzKbz2H/AD3xmN5wOStgD8WVeqd1l2G8GejnWDx/ZrGEUBBoN1TbrMH7HUCg4OeAUddSH
ZhN+w8bTdOs4D2oA/hD5zQsiN6UCKUY80uVNrDOhyhJ3Tk8lKFBHOqv4ktqApqF+tsFTiHBNTvgT
D9PjfVyP9+pvMdgbC+z7DqaaIVMg7gyCUxlRmXYOuhaQLwchgB5Ma+UXd6w6vcFJ88fLKaR9ZbRk
CuoD9JwbIOoBRnV+u25jYSYYvCwVr2n3mG5UZx7kV4ucl2dGexd+Zhi7gUHekJAUYqLAZgr5McyQ
n0n3GCNe+ERIcFilgHaEW5kAjrdhtqiWL+++whw/VCsXlsjeYI+v8YxOM6uJ/2jT9JWp+Vcd84JF
MEvEA+FVXMIKw+LM+j9gLp/Prz+5RSlY+PZ4NQh+zt8afk/gZZDuUXtQdBmLX2Mj2KwjDx+GHQAF
Hsa/mO2ISYCa55EJDygZuwILJ1gcI/4MV1yydiKXlFbX/5i9gGUOpgsL2ZP1DLCcTQGs9BjhkmYx
wWNi3We2ii+fjxXPycdiLoXk2mZouOvcIYawh6AyxeS4UMiwa7K4mpCIOrWTMdIkDy4VkyBtg9uA
bXBjYWBFzVgHaK3o4wRsmRgQFb43ve3NR5AAYefB0OE02/eUNRvDELCzWXxkjmPBzX9B6Q2MCRPC
38fO/HL7dNeX+XWEKpYSFks0ak1Qj+KFKQ8NK16Edmq+cGd5Ju5ZaP3sS6CvcK9tUM+mIC2ZiYzV
a/T4aYZoRstpDbZ6OOywPfKUvUCpEJ/sT5hC8NMzDch8LXJRKMQUJyuVkMZzESrDvDioTdfNKAXX
q47Q6qx7o9zBuRhTw+0Ugm+PMTPgyGF/Tp/aDHDcWwMenjzXnz1jf5wedMikXPSj6SSE3+snQovq
3XwDfpELTPaFWYu5yi/Pxlj+0fd8oXuxdOz+iV0HjIJxF6H38XcdMRuiPN8zz/x+DFA4Q7hQStDT
1ueobB7zyx+sgpp52adTWObeVjXtEkPXN9xsGs0Rj3KvsT74Mdzn7JDcQjQrP+IovqrHFb7TcJ8g
fmmmLE1k3IMl+94ZX/pQuRKml2Zk6n9ukCvTD9GdzRg2iAbzDuG2ekgKRfHLuiA7VTYtca57+umm
ewsQ2XDGJwGUpiU+fAC/PQD62d8HTnyWWMe4TICE5EyY7p24A12HuzdaV56k4bRJDj11k2aby8VN
s6nZBV5S3IJYmtcNTuLSXOsQqbmZaUA5Gctl1R1qcJD0U4J/AvB8JgyCJ4JsM8u6iN3yk53auSRH
/GgjHBM+ORSETYE3j/8h7JLiMylCfx4O++D/H9N7uo+VfcSMlE/yXW5pPeuJIM0DjXGMZRQNF5Zv
+B+fPkLKA0cN/A6f7uO6ROLiIr8c2U0hIhaJfw8nmeIW2UYxpmozfUN3/PlMNMVXsf40pW8kMHI5
b3xNIV215HmHve71MX2WS6I/YoR7rOCbGmjus3BK4sFATXK5hqOM5U0z5mqQ3TGLrT9FAgz0IOFx
2ckWemdU4EQZzjNl0cMvg0niiaisAdRIAIIMSnzulT2fWhMH82NsC7TpD4BmDA++5QPc5w1nJ7s0
ddwL3n4nNEz48ToznW0CDAcvOAL6TEIpDmtVGeHDBIYFEFPBBi4J1OABfZE+URbGpN6l51cdsK9N
ADz3hoiIVMoFkdSpfDXAEMwszNLSg+FFBzY5kA4I2/AxSAdudZTBFlytCOe5b3ZsGhD58xK2asHq
gIQJpSp7L3gZ4o0u2PjwJ/5Fqi93cO9KBxZtNmcV3hUso4hAyLszCJXHSKXKIt68fpEgtUm5v4g5
7EyxoEEsd6wacWwO5ACxNcQBg10BbswIfo3TuYgt8iczeSPisnJg7pLwmUJlp5kJvmwVuExwlngL
QJ4A/9lAOt538re6udW8BjVDeEwefBGtQMZccBt21GZ2owDY4w5X6qc29XXpVHiaWZCO7ZQD9L76
Wg34hhCB/fwwBlCm1rlXXqyG/J1b5MX6oMal42k2TCAFMZFuOLShT4OHCZaunn0FRUCci6dFfCxo
YHmnsdbXPAWjxQOIl3ff5QobCkFO3UQuXHWZPjBwWQ+oNBoENRFYRvRkkEiNid+UCf7S1547BRzh
+yeBEzuWssxulvwXys5Tp27AbKKfMvktj4A609niH3mP29fkTTxFs+9FLn58gwpGxdJyL54871uJ
G61D/u9YXVuDkeL3fbPeCCfQYW2lY28swS+pWFDisimB4xka6keXeK1ELBBk1PeOJWluVzbvkEtV
C8X4H0lntqUos0ThJ2ItUMZbRUYZRC3LunG1ZRWCijiLT99fWKvP6b+7WiGHyMjIyB17uw30q51w
WK5Qra6i23zvGfGNXDuZ/HnfGjTrjgwFsSYAKghtfKIfC26/lGcwUucOtkHENL1TPTof0XAeNCtM
2IUs/HQlo+G2Ww9e2Up3j+iGwNd0pG5veKhHT9684BtnQMPejSs7AP0QZJHx2uizG4NXMBqMkFVc
F+WPuuQjPw9UMTC43vKMQsgKjjhIoocdTE0KMHIqaof2jPmD37aJzQ1/1Y4uA0zb+3B9QiZEqmOm
b/5aeiaDANDAGK6M4c4n9RUXzDIPa1cU5g+vNBLpt3q259KV2vJwzxXeun65ZfIq7hRrrrdrYPA0
8ATp6rJMnLT8WW20FHt6pbh4JOHMzQqQNRdv4daliGz8jVwdx4llvdA3JjECtOvXwc85hre9y1ck
lfTBjx2iFefukh+wCJ/tqB3p7g/s6LBbEAUuIcOcr8YdCLWlMoLM57ouf07K4Bx3bMNw4j/9y9MH
Xb9aBRYUmBSywu0JodCm1w7A1fdI4SJLxkXrsEIQ7AbDxsxg32yj65r/Npdhqw2do0v6CoxuRX00
dwNf2kKLwdHX0+fiymUsWUTyP0pQRuXkxTPLkLI6rp0CyEjgLa0hNT36u6jx4NVLrlnHGYWOImOy
gaQBSs3ul0oSCw5GKRyB0wGlz/0GGPA1E53PI5b/OiJfMHjQL4pBatcA/GuONeJGLtXnJtMNUdJu
WNnSvJVbBXhY59PwHv59agR78NcLcJX0oeWWcaovqwRWdd+a4yk1dai2g/0R5P+IqfeRJOge6Pp4
9kxd9nJz05HGBv9cC52+VkHXK/zpe23Oq2HJN1LBIfNnRm9pFTCNXhc8woE6f5Wv0G5zzeUKzbvr
AuU2qIF2cyoiSCtx4z93rMEhucdbW5TgbFjqL4w+fPaQ88vnYbOMS4Lg3fC1qMrhMQlfMVt1Bmp2
cpxXk31WT1/xLTFiJuN7r7jbCi9EZep91iNjkV16y8qBReyI3J3tmtuiyp8UbW6Xq/yO0pyZXxcM
m21BnTTXgtP8tS4nGAK6cz+r5S4pvy7JBda246TJoKxL+nEfTlrYYG8+XBRHw7UNziYBNZT6fLcP
qTa5o5ABvZzbejCkqag2sAPCmu7uv8VxKIGd3xdmLjRkWgxVlQUAgaB62X3VhJ8Yd9B45cRKofDx
SKoaqZauPNZxA6ckBP5C3AP3Z0hZaaECGIuvkZrzOaswweysIcyNjRjJcmhkfkDRB9Dtbl2k/uYa
vP+7sP0dC7U2mHFEAko0sAYlIo08tHCEL5yFr4esG2wBGmNlwGeTPvpay781Ys8alAWOn6JX2Fv2
C6X18QvNAjg/2gGLfqoj5niOce9IYi/kNSWkXi2CAk38hHVImKHQIcgxFWl39ljihXD+VkohR6yG
W3IWIdISMTzSzwHif7EAVpipiqXOGHQbkVRUHwPU/2CHZ5Kei2qiBa8XQRZWZNbuIbFYD9njBxLb
icDjr/FPG4jeIo1JIG9F49BEu1JJDCQ4e16dXsCVmVnz4STb1PC16Agn2Ss6jFfT+uPiOV8ruJSU
D1wvtWS/zbsnL1Q2+8l20U9a+IVF0LFetzFjgxO9LfvpC47WXJ2K4AKZhoAPpka6XzC6MGMV/VSQ
2ORlVh6kWZ4MD8IDqzEjxdRsFzKUWsGCM8NmIauUvEBazZ2CkofrgnIYdBlT0T68wvxd8rsoIq7C
A3qQVSAKqjYERbf0gLigGPTxZ5WzRJ1UPg5f1AxFy5QydiBT/svHAyQ0p2EpVKzC6xox0clu3re9
66Jdn9dsfyVHy6A0h0aBsoTMEHs8FgzPt4lux500MjiZTTl/EHykKEjkZAMBHtALFcdBb4nv4ier
Xfx5b9kjqMjbxWp2/mvPRl1CC42tLtg4wfXnYjtY41U8QDvC36w2TsGHDwM77z0wWFZQTLvu8UV3
a22IL0J5xDUKPDVyHYVVoBjSLK4xNOU6cVNCP4L7YjdHcbL6Ej+zUNLrmmcuzLCaEyPT7TvLAx+P
GZX4fHuJE48k2ECV8ocdjF2sXePer9SVcDehpGwXfI1ftKhds8kyCBimyrbJRK4CZrxgA5SBMoqn
JftnE5RjFdojeAW4qJ1AmEEInbKjo3ehTTS/l5lC6aUi+YpuVwbRc+DM9/E9ErVSMsZZf6JPm0DN
lDmx0z3S0Pd48a0dCh6kYgnVkWOl9DQjLXgdGsk16mVQHF8+uTghpVq6r4PffZNHRkDggJEj3GpA
xUsQSORsT7krsrlQ4Ul6NtiS2p0oP9tfzASnvxqfAws9UKWwYWtNICIOEJVEQ4Soh/AOkVkSoNym
oK6C/Os/Ca2+CbBP8raXT2t7MEQzOXqOZ+d3RBCQNiHMQa4EhzCD+z+5Bhr+QxwflKc4992kJd4S
t3WO++I8xr0QoZGY8IUZZuJEuGWVP5lMJ7XDF7cuUH2LCEnJsqT4Bhez8qiV80ko/NNDI2UDDfrx
K7aoQ4zZDg9JPZXdyA6dgiqXn1dM1yjumbYexUMpBK3TE6sBKVQaRiFfoRRlRJYMkZYXhI+HwPo8
poY0EC+AZwgO5ag3vUcvMtxNCl3OWIn6XLycPC5Ez9F+RAogs+N2oscQFvuqMhTcTJtU2Sq1ix07
abr1gcn1UionPTOlSCQBLUmOlvTFOQHRGbVzddEFYF7DMrMLs9gn/fC1VDnJLZwZVKhIPi+3c41k
N/lVNbgmYD1gFiaBEJ+TR9ygQDwteZ2VU8KVb5GC1ycmutpO0ENPWsvN4haTmADZFpJ3KKCcCepI
2gebLXkNJd8nStjMH4uHpI13lyEi1IWOx00cWkQSokRlcdALoGvmHqUZ1RHEwMGdfIEz4ZTERVh6
Cuhbgu7ox2oihNoUzcGkiZLd6suaKvEpsNNHfIovMTmXG7RCA7M4rc2UEtLH0IHdO+mzLwElovSD
wg2KU4DA8m6HyjRtyHBd4q05dEJQfTF3LKD3jAcZTyuv5/sENPpiVUhT64QvdIsKTA9cB54ZyGUR
GUUmT0ksJqVGHRtV7tjkbqgOnj/lVJ5pAocIVb/kPM7tghoBCQ1XaZmZKa+F5s6zU/Jb1NT0Ic7s
YspWMwh7I0pRu0if9JJjoCHKbYR2Cl6PKeotZIDLTKTubnEXoPcdPtZqvJuqQe89cnp89BjH4BZW
GzEWvhO0ESg4D2Lp8BJr+YV2wIOe76B7dbvVCI6QQE1XP89cCy8Haoqt2XN5QBEcWKsMnl1cmL6H
BhlzwP1WeFs0pKJQ2bst7AJw43Z+xXE9hqiFz4BP2pYABFektEDyihLflmvbkowdfwP1RfhDejFR
crqW9RLFg4yX95hY9G3NjDTY7Y770cT4URlOJzTTFyR0u6NLKZhFxt3K7cIJOp+6cbCi5ULLrY0W
HhaHxWlN1RdLwkyrKUBGXo31Lflzso+4X5m23DHwa9T/2Ufb6BGLyPlpYSwx75CRXEk/A0n93f3+
qD+6hbrXcolxhhvLZrM8pMpUoQgacvgxfAostlVh5Vsds1DjNoH+iueg9I3ddLFM1nneJldfj2tZ
s1MlZ1jAhGp55z+Qj29RF0fa9leJe5ww0i0r4hKDIr6syRrKArf5mRFSh1AnLFiFarbj+kQ7L/Et
BnhZUv4d0tr5KlXGRkhdabpKKQhIHgsWM43AcHMnF1T03AhPsV48jq5eYAG1u5/TFqxoseVzsVmA
ERpr4QsDUMaX2C7KjFWb2MWR0YH/dOzM/h7P91IMm5IdijVua1kWFK3t1tvE2kDwcxmyBi/xZfEk
5NrQDWvJD+zCgoaCJUaqc2Zj/B3DbKa3mGVKHmijbPgKur/8YNFLtRCK8vwRPxZ/fWXhCdJahuO0
BkK7/eFLlwX5ev6/nct317L6gejKYhCncsPNzCGkLOwCRzSvkz4vdmanxZZJMjFrs6gTXCUPuPAV
ZdnMpXEkcWMY92dUzssQl67xGNT8ywofdyNlih+kuaHLjChjSgPwM4t+Lm2nVGW5x12WU9Q9J5SY
RSoPQNssJ1hnXsV3KuOTSGWGdXKM+9l2zN9jBpXWnMCMiz/kT1TFYEN4yPS1lD/JIpdB5tVMZjml
IbGTc8XI+gF9vmwo/e3AsSrhdiAvFZsT59b5p48ONpHepB0DvDZZ4c24hJ8NwZNMCbDeENoPmW+2
D4eDYPzgaYpbebIL7DIVHMRlhyyjHh8yeTy9DE4xzBRHJupJOSBjhS0FYljYoqxnTM+H/3Am7g9R
FfjYH9GBah5p5yNocEQVj8LHJXbwCPsjypEiav3YMdg1MJX8xi7ABTUsMg2Vg2cPr4T7h+6fh1PZ
zFdbRom/4UG3iYIr6IdO8IiUAJiaq+Eobrzm7musXLxU3EXtuGOh1eOaudnPKS+Kwe7EOl5V4WeU
rkwM7mxHVY7Y0ZgoKEN6RRy6vx/tE4p5Lixd0uFNYrD9MdY43PcEMpiyE62ie+h4GqS2kNIXQrR+
9hy82SUqP/7U0y+/8IAcA1xdrlMEjZViD9tkRa/IL7OrQyP8D6mWvArvEc3wwCOEXSQC7gZbZ0Vt
QZU6GTsunJQNmpO9qEw7JKVtXl0WBnPJZSiV5NgElsJZniyllPR5vdgMGMp0n1az49jyESQLS6Kd
IzLipBuibdwAjb76bdIF5RQkDcU6HbLct5jriXIqNkwtKMCJx/gyVhK5+TfyY2wjCH8MnBxvHrqy
7PBNAfx2EwkDSPKHh7CN5F7CYYyUaQknJG6MODvigDCR5zyosLziU3nl+DC+hCblb/dE5VHOmG0+
wLnjWVn7aKcrGbT1kZ6s/t3GPVd84qrgPug2Pqf49LkUi6jclsg+UU+OwRl9e5If8Hc348NHM9Yy
Y3YMTvgaaafFunDCjo2TOlOcbKrl2rLPGhXf2ytOMUtalvpDaD/EjbDggO8t8NusRCO3QjbvJW/n
gijeTijLsSIX0lvF43YHv05lMORFDGBDkMbMupSbulIeSMyAo+EfJLQhazcCf+OhCcQWA+o+0tfU
lZ4ZEdvTRlu46oRa+M4lPnALhY2IueR7Tvh2HqAe+QtLJhCPiX4CpegVEsh6tA/hDQouRAGgZwIO
2nyi86kB76JtKP8AgD2gi2KFNyJCLovO3DXhmkLFO3Bu4qdSQqCE4gJ6gbnmnpTX8pWLGJkR3pGL
xEnRS7xz8PZyAX3rgj88vLFhH0e9D9+Ax3ZCyvhkMycY6Y9YOf6WvVFMqj/SeSxRHUz3CrMDrUCM
2QJzxRKuP1xasevJL8V7SIB6w8n8bQ8PVp90nsIyWq4wIn8g+y64/5z9AzbMiDKIOjAgF36y+Bjs
P2k6VC58k+0lOHvbsGHn7UVQwfZdfdQsr1Dtd9xacK+EJ6F+pYPYjEk94vHou4z6NrofCb1rHKy9
3kc7bpZlZBDQ9R9Zn+msvmU0ZA4dEgKviOw5GQFmDz2RyAjfnHXiGmQaxAzE+v/ap8JHQuc4bodA
2WVclVD+zydc+SrOky5ztchEtd9n4WCIqdA4Ef+ofsVFg09ZMz09+wq/mlEXiKHXtIW9nvGUVsmw
HF1SysF2AlMLK41YmTJvJAWRzcCsQ4HKsxHKnOBeom3y9to0hPqVR4zuuXdEuRFOaL8fvSC+ISrh
ts6zQuZ+IeUZCo8hMgvxmQ+cv1jOpFtLQIOr9YjVmE6T7LY8TnZpRz65TXTCGp7Rww1ypeVZQIkJ
pRgFeqt4WngaxeUvQsb+BdOU1SPdYZ/jb5SndMGJCI1CY89hnAziBraRmEtZ9jIyFIwDHhYCo3c/
yQvJyyirq0eAd3zpL5Ys4ys/BQQSCELrBPG8zA1jzlwQIwTXpfp19tQvCVQhCWV9SAP4V7or0aJ8
X/ZB+TkkaVysElRi1O/X0WamRqZPjPrsVb8dvaFrxvDERoHL+q7F38PfOFajM7dSvAOgzZL9jeft
MJ+/lc4wstMdf5FX8/iIjMaRe/N+1OdyVcebMC2gB0PNFwWrC1qcqHgytNIDIqhQItorDcG9kUIM
AdRInxVfXJHEJ283Ptrj8xX+Rhzktd8a7SPw/OuOw225hql3GI9YnxLIShenwkC+F+bbrnWcI31u
f1q2XCXsgULBCBRPljDON7ibQ1m38oy/3UOWO12FASYATC7OjWE3YeMeiWXgZD2dn+E/aPp7A2Uk
kR+Pzl/7kViNTBXvYkRYRKzXWwzR0Da5Q+BHR6E7YGnl77mo2epNzjCEgxhDKnMnq/Y9zttBcP6B
dhxbkm2RZsScacWkQPmE5UKG0cXqwdNian2kyJh9zr9UVcVE1RJXsuoY545wxlyDKP4C/qDKJior
QrYfjpShCbkm8K6htCenPSwgvKtsfXxRomqcHQ72vUYtohzgRenbSCUKlHXDUZ5Gy3DLA2UkZd8/
3JlDBo3oF8x6QNEoE88985CTF88NWXbyNGm6eBNzfeO0+PYqwZDd7IE0FH2VKVdwJjLmKqNcroki
MXPxvbLVnMQYDHotp44HXDi8qk3kHCWtkzZJC7cRW8Lv+Sj1Wgw36w+oLL/EccnMqQHgVDnlE6aC
EyGUZuW0P7KmOBeybi3ZcYj3aa6MizwxeFzgsnjEPHIb7Z/D9ucsZtRxIuWZjKN8jK1ALE66RWyM
hYiVUAWzA0ZMgznP/HCE5TeaK8YkjbVCKbMjd43wjZywiGrfEa1B3C7nAeLxOuEcpI34FrElyURX
Nnn5BwxLjEBOStgUJTj4G8aR/9GSjg+LzcowMxMc2mk4k4HN2ashFsDpLH1QPfzD3idbqJJLZPsg
FJN2YaB8huMHrLziZ1gwguZgwIhI+JjYCq9k7qTnDJOckOTwQEkaW7h0rvTIt/AGGV5sUAmrjACd
uyhluG3fG8OfHcnI8MKQmss+/3n7ZFl3Mt6yxzL0PEgOnRx7oAuGpEcMlgUR0zhmh/tNWXrvwwtO
WQ4y1CO+czsySeRW8I9/DZXwQoaANcMvDHYbSfuZdHkXcymF+dB+8gYee7hwDGOlEA7yjJy+VFnZ
utJgwlRu0hO6S+8p32dEGBN6+ggcHPCeQxuUAqGAYZgL/mXPLDLOW04R7222eY/RakTYyquDqylc
KTSFJSdzyUD/OQYCEp+aHhrKu7Fx7ejJ56nT4qdsfLguWddiSfwU3yEby99pCcun8TThbYX3HxbL
15UdWmxfBvgvMKK7XjeTBccovveNEw5Klrc42SPntP0nKlMYcMeFHK+USAZkkQy4eC9ZgNKZv91E
9n4HMq8BU2ZzpJLGiWkwpFgHf8EkZGVnmJF0kPdQJGIPKDDizGT5F/YJbFEkGthsWPc8AYekk2CS
BUoAhHeWZjr89B2xMAXvnAfmYBEni1dSiTXk6CSzTXqNMzMjKrMmpoddSfwmrlbCBFkfNEI8If8u
zos1/jbXW4Axidvob0gt0QGcH18lusUFMtHituToLB3HrRlDEnbiCIgzcB+cUPg/RsDbOZbjWGiu
9JeY9H2s+XP80i55rr2CzIsdiAiObWW1vrOtoL9F6QmLDGvHHhMKTf5WGp5yQxbDhTQblpu33cua
lSe9jS7ucQAVXyfNFDf55wiwmb/+Vt5Utiu2M1lKN5T63lPzPuuLuWPEHODFQsiTiZOl12yo0vr3
csNlyWELx88aYEOLSbWJT+Dj1y0bF29sKAQWm8TnP+Sw8o6aMDxZTmIU/EcCWNl3JTXaoNbIW5ji
9+5FtRXdZxOTeafSj/Xxg6QenBl84u1KwPnIGWd9fk+jvdYDQipGjhw1RiKrgpYyYrBnsL74jiw8
cfkykBI0vEet+fmz4PuP7LqcB909QY3EcxKB1ZEci7i8CmGCgMdrG3YXH4j1BBhpzsZ7QERIh+wF
4jly1NjWOTlz224Em2pKPps4hfmROmvhO1Di++6DVCb8g8eFbMBkoH/A9P00VaQvwHbMnRn+BreK
qAaSjKwdwOlwo7tk8HYuZRUf0G5xlhqrz+/J5LZym+gAd0nEHAJZeliUi0dXXWIOI98OPpQ7XGCA
63pu/+Nfjvq3ExKetc7njjsn//VBKY67p0pqWraf1+EnlVW7Ml/d/PqfmbXgT8fOj2pFFztaITFB
Qd4RnsntD7wEMG0OtvN2fiZDAb35lOsh31w8phRRUPdyRLtKNKfP0c69LfohrFSw/M5bAmY0cAIN
rZuzd/1XD+bsnbiJFfGMq0+233B9sfSh4R1C05RePZA0QN2HdYwJgmkKT0tAtd0GgiDFXY0YHs69
ooOQtVwUdH05DOVbOMYp6qDaCoA3xTCnMQzqAo24keh57uIeJ+njlEqTHliIJSQzwDwTNHU6gLhs
kJX3uSrmtjpynU1EdtOFuOcxjDhbQ6Zg+9T/boGzDhvwdYQV/w7/7OS61Ljn9iXgoyozUL96k31+
m4PV+Vm53MlXk8t91H1x+QZWs9iDaFSHGToZcMF+UCmJxrL3+oYH/QUI+wRUacTTmINqpHzDHNyC
vQISuLF1IBnAwT6asN26l19lsOEZX5OVf0KOl8JFCA/AsWfKZ523Z/d+HXW7gFuILyglkI/bKwGD
1fmoWqCxiKqHM3QAS70Sc25sjJkNcRR+jzB7Y1EY+dlLe1t06AcnUA5I3jxFdOoCMVElRBAqV9Qh
YgEmlOBDE3Jayg32I2PnwT8AfPU52jejOeiierAbuNsQTnaowQ23hIwLfBBECQ8kcrKHEatDsGOD
hw+DGPBz2P2BKAI7EAGSHS9ecJAKeultwBpEzEA0MAxu6l4ja5AkJWKiw/Zz+yQibDhMk7oxo8n+
h1RoUPv6Ck2IwQ3SOASXyc+AWEV7YclvKyjp9ag1vf7HnHsApLgH+zkEjBcoIWdn32yFsozU811I
XvvwfSHYqXslZ9yJM2O1UpRJBbw1qPYTigYAoYLDPo1V95mai/sX5LmF4Tcf5bgDto8SJDmnIb22
vWrKJrXvTclQt0Jw26nD8uiaJ88AgAmGuB+61aKxUTMf1tao1rwjjBbf1ynTYfrobBKCzeEVIFGA
OBQY6AcMlD4iWJffKoWFnXlFlweuCy3qszbhKXXryePhTff+Lxc4176oIMGqcQEeeHIbhFDRTRgf
fhthLD/sffO3KuwvSDOhdivh+OKt6Qmg9HrHVUrKrsHh/PwjcURS1+6HMxP/T7qGkBhCOmi51iCQ
MaEDNUDCHv38dEpfTTToRKPeXZjZZxrgkrHjUT4HPIKrfe6lud7+upM1ekQog1qbZ9Z8n+Jmvip6
6X7OacxY8hqOTyrUlQS1XxZqv40HOx2Z/ZcxrBb8CAY2FlFyVkSKCKCmk71uwYGCHaCGqEXTo9Y7
+o+buzcCvYeArI/hJRcR3Tumbc9FCGbX5tp31X3BsbqaUNgstzdyLpQTByufgy4bAGBy8KtZ7WQA
dC7/MjjiT0VviE8A6Ao1B5yegaK6iFGg54FGGVuqMrutW58M9mEH5rp0XWBxFm0Fb8qJat5rh0wj
tN6f+ICs/W4Urze5jhlSBY0A0uVONeqGD9HXAPXfDu8uKjgvqGTPoC4V4Qo+rrVQT0xKKKeQ9ddh
DHdiS22Yv+tGzHgIh75/htWr4aShLtDMEAKQ9uoqrFPRC+LBpmt/6ay6tP2EjhOCw1TJnqg4cQWI
KurWFh2ga5XSfXpPHQ4ao/l9SQvaemRMa6yRYiUDLU+LgUZFBCtGQcZM7ghJRQgN9fxq/ehn/SqH
AvyrsnzzhPglTKSj3XQLHTi7bSt0F5BfWN5tVJWD24j171QpI29QVUt1Q11TKtYRISmuxPgg/obk
5WPiQ80TnmDYdJ5Zj3uzLv6F6CTXNi4Nf01fUJ7HVzCDo9Wkg90WT+M/B1veXqhRjIZJvjq6T0AQ
dmarPliyoeHdnoM1SGQVqFsFgRiaibdyAgPxzkECepeWKRpf+MMeRUkOEorwyUIj00Kxy2U2ejZh
Auk50nzeHUSXUM2YZ/6I5hcqKxrKP3PGkmD4Eh/Y+jxOTDAz568pRDN3kbqFiVP/PWnhdtOG53EN
M/5nfGUzmGElcuVdLUov2s/B8j9ztCdukTKWyB9w/gRn4gRVZmxOqK0zMMJ3Y3gdHNs9vx6/j74E
zXIo4yhGMFZHPSIqiWK3EYH4O8DkA5JnQe095L44kqtiudiQbGUJV9A9XEXqP/sXomOoOcuDi69u
xsffZnwdS/K3Ge9+RfNujIIMf+miHmkmfkSxW3KLtmPJ10geTTKuN9SNFdJJW/KS+/EecT54g4QI
uYJgkiRoF+Fz5QuSa+oi8VbQByEBAbhlYolIbmxrs6qJH/XUmNLZ6wFuUf3smRP8ASpEHmiOOiJ7
hIAPcmnur7bk+uIVPEW0FzDGefRgAEGvU7NJNTlzXZTF85NZy+5IK3v23u/U0Q1U6qDURnCFXrgR
bAfKjLv9V+0q7Q3uqNNleob41X2gCDGHZXLiXsiLBUi1w64fPumaGVgI1jqJOXLcCcoOTeedjPjh
5F61HWZdHT3J0Jw8vfWJ2kg3nGGJHPIq4puhrHBt2JaBWQDs5jDVuRdJLDn9aQuRzH20AlCZoeca
r74V3wYO8w1kg2PY6PJBbLHcz0p4j/zJ5iIHGjPofeuUFAIi96grB2lL0lR7jHqpNTjP4GOql81M
ogjEDCIZIq82RxQDEanYQ+Ra0J8YXwEqJHvXQ1d5Rn33bHbwrULlkKMOu2fUANCDuKiLwBjekosx
1daH+dY7DpHsOOn4vtHx+34uQBEDzaKGcjcse95Bp3jMg0r5YI9qsHyByjrrZo3iWq3b9ortM9WH
DqliLpptJNf16KpklOtRYpeigFoVDpHUV6L+no3RIb00ICIH2+/m5B7JK6PbjiwUIGSkOdrQnsSI
9OjRgSwf90y/VypCUCM1RvrDjfXr+Ahj08AgQjpPOssNjVOifUIVTaCGLityY+fEeKXtal4eR9pY
TVRzWLZjMIsEdMpgwj5Kdd1rol+9DrjMJTHOExtpEzauCL3cdrPiSHUstMUsO2dnDsQiP1xfEg0h
jJa2DxBqP+NPdyYofDRXkjPXB+HVu3/C/RqVWoJ46dgsE/0V1DNDAtF4OyubkUzUjOvV2HDCne1+
3mfKrujbwVdstmnvl3ChP2tPM1UZJWdcvjnYdp7pZ6gKXEvG8OBv3SfVldfBE4akn4t/sXKTor/C
un2eTvl9/IKGhjJke12q5KpRhtp6VJzY/r2HjUd1jmgBlWXa7HnDWwGsH1kn/5Ls9pvqPERqmQPc
fuBRR0jVUje49j+223/wg6TqENWp+2cVNNjacjutv80newvMTU8iMsKOFtQ7LGT/DK5sLx6CcavI
04dVvHd9a30Gc7bzH9RhKNHK/xJBRPiM3daZr6J1/al/2P++eK8esYHC+v8KPByT/bVq0oxQtnWp
V/t+aUS+J/3LjdhNzV6wW7ASKg0pHnlxO0auB+P3Yl0lkIZxXVQPTH91WaNpBIrYKHQfb69yVxMd
frkgbHK0m+uQCEBUJkcZ1MnNcvfRlv/2Y2f6YOsn8n06NEOBuhj0MpW1U2TfNLj6+wVTU386lUss
isbOyomV2Z5AkEOoRukQLHDrXto0cIZnR6B4NuB799mDATDYIxhBWRs1R2XyUf0zpmvunFGji07m
AOHdWCGHhQXHO9QvIeaidmB60EcrD1B9jiKZqg+qk2fdh+bRPzWuTjmaEwLpRuEMKnb0aR9sZaTl
2E44KPV/7QgRMHzo3lv3gzuVsf51OyqRa5frK85KJhV17WDkcP4bbrj6gxTBPVL7ZsbK/qthu4Qh
QMk0IKM54+lcPq/HDDLgUQU/iXIObwRhz+Pg8/AKqvu/+95rIOV+ZZA+vzjDA7uisp9z3jcVH1Bo
jBJLDiWo1HCTdnmNiFwe5iAmmXAdGdb6hWJm2JmfVTU0UYDnlGPZ/qMb1WcXFatmbGVMtFgvpJ4e
1HHa01MF+14tvEPHFLLtsXyPz+xoT3dQEvbgfq4+ehOdmAzGvw/Rt3KgV4eSjpPSK1Mpi1zY6j/l
+AXW5JBmzSfHxkt0PofI4rnsx2Vh++Z1/cCwVh2sLXgBrzd6TmEJ3/tUXQz1H7xLBqOdgnLUUaH4
x9cF6NgOM5Fps04hZ6QzlXRnVx1xdxyeP5EZ5ZB3Oow6aqu8y6j5rBoAW5tbcK5yoqgNLM4YWAcj
HyO++tV7yfMSImCL2jwIr8u4r2GTdWhl2rdYKjmKbBvqE2fqZM14NTG51b2NgHH4VoYU3OfzU59c
fi1uxUkuJocPg5/uxyIgXo/Pnxz40EWwONaTuPpUAv3LnnOc0KZcqieqf4nsucDJyN2NneCBLi77
4H0JOeS6V9yX3H8XR1AdR7B0AKrAKxzjG3lD7mnUolVE2kWicvZXwIYIlWv5YS23ASXqBDjawkz7
XJH3l4KzsbguN3KHoIbfZ8CLZsoYeBbrHJzZP7nRR3s2Q4Ww/EUui4stjiGRyjW8MeNWcQa0cPya
nj1o0ONXfljclw6hSPNdLXQ+8Voq70fugPMYm4o0x5HbZWcMCWZEQaEDOiiKCXYidUK0vUO/Jel4
gXT7EnFpJYiXsfTQcDfK+AmyQ0/Jdc7+xkXusLW8RxedGTOojPlNBxygF1p+Cuj9bqEDO6azxG3c
AoQOSJ4DwL3Xkj8DgoJ7XyFDBV4gP3FvRJkn7+DFhTXmqhePK2PKoKSEoIzXW0sekNRxTfSwNgtA
Lct+2CtAGHEWU2LGgAynM9YLbs8FtmlSyRMegC+QVeAkdljY4j93C7m52K3BaILwJB8FWzh5r0Kn
+BA0EedcY6YWGvofPjE8o6DSZ8WLwSER59WgLCQQBCuDLXLavyJuBtV7F4k92gkco76WaZmKKmVU
j7Go8Y0ZU8gDqwBWyCw8JthK59uXgdsHUQBUoKJFFXguNS3XAik84M3J3sDwKj3YCBBN2VgkKe8K
53+5VQJJxLBqOeeYmbE5e/RCWzIXxWH9yvuM/omrVS5hUesLuaJn1gLSBHLB3CsYshQjvRugEIkb
uZ0snrlacE4ly7LD9Oi6jJDKYLywyWNszQi3gTUADNNTDNmXSx9mhZmxZrs1bSP/EJtpPT+tye1y
kxgKhEegmCfUjrnsAe9HogaMJ8HEXKBgUgV8WAusS/G2/OS4BnKbsjpYdKwAZcw8Oxu1YCJCY8Nh
n1S12BUTt6g4yQM7AH3X37xQQYmrNaK9GJ9rMRh9MGH0VbCgWo48TIABbkiHiOVuk+eSIy9Xylwa
yLs3vQLQ34kbK7Why7RjIeg+A6thFCUDC7bztIDPXiYATOHiSQlceFoDfpMLIHpJCodrUqJ3kM8M
+RMW+qHYYbV4Llmj4C4F50R4rxfOzGjJGNF4jLJwNkJij0deCmQEdg+G5bVk5kGUspqfS2csVkxc
LXdNcug5YCOt3LXy7Bz6GcQrJPPTuW+DOt2Y3CuprVzx1LQ/64ec3lPWGwlgDsSN1zGWbyc4saav
716NLd8iNhlgA6LuOr1FQDquS2ssiI490QZw6deABBBWIlZKdRprrKFAdUKuDBbZXsqGggucsZTx
lizmiuHTC2wMvBCLksQSCRfQfBin8H6eAg7kJLxaEiazcv1eXXyIFBq/myD8mPmZIAEv5CXG73XP
mDzkA0dcmF6AniWronDe418Fyw1MjfnSWr5NP/E60JquhqxYgHsibGPjHx+USLMRl0VVoOqZa2Od
0ukBdN+jU8Qp2IVP6iNrN2jIX2eH4BBwAicbDg79kmroIfOpK3h7Chb4hU/01AzkG5WTDUh4Kgiy
I9CKDhWeOwjWPWDi1ScXVWMbeoKj20baPyey/JVHhRpAtIf/CpTkEtoeiKXEzPTsDpKeKIdauVjd
2OMrCMHgGrWwuAR22I9bj20Zsg0Oq2jssOt9C0ipIzOClb7XdSgTTuYJdYmIiq3sHsPnxMVcsqIc
iCKxWZVQb0aZT27mxzcgnxKf8L6upASjpgTsFVCYElHodRy+Ag3VmOSYHJ4D3p2dJiXZz4BTyj3s
/UPGOm1AQKavsf7P8RDfM6ETCzlk/BByT8k3d4nFEfzh19qgzZBiXBC43YjdePpuvp3uM2LuSHsX
OFBaUJiU8yOahRLM0swrSteoeVlL+WCP6iaKHq5IknI/HJShMepRvuZQC3cPnFTqdsg3M/pS2mEl
CvrqO+haXlEZApTzDNJN7iN/TaSsQc0r3wypy7vHdVYxRN1cH/XdF9mCQwEjegp0ciLOvEzrGScp
YkcEe4hCIbLlloSLE6w1pXImflEN20PULep/UVmEOXD2CjR+fwWrkBKpcAeMi2KOetpODxEpHyoc
mmA3Lnn/NZaSiH12nO8iy9vnNaVErfdAK+Y/R+e13CgWRdEvogoQ8VVE5WhZ9gtlu22yyPHrZzE1
8zDTbSvA5d5z9tkh9SlVt2DmLGT5Eh5LQIalcJS3YHjp0Xz2LMThmPwI7yZ7jN8c8MJCgbSPfcYD
y++jloBWmSJ6W8SQqr/gBLuUXcY3Xd1X+QfBHLg7Oq7L65Zfmjfi0bgl4Sfio21xeN1Wfr5dJLj1
CQh/OED48huPF7vES5t85Vv6/Daiuk+uSnaKL4swEJnKhTbvlqdO+FlhEGCPfnKqDsUnqYHcZQKY
8KDm9qlOu81Qt62uKmoPrP997gjatelDuiLiQj7WvuvH1kd2h36tGtaBL27Ua3yI3+K39IC0igNT
wsPKRlJYOvV7eBjQ/Ox4Qu4zMkvxX3hAZhwe+LkSKPiMqthwopuEgPQk+TlJs3w9Ho0WfYx+HSUH
1al+RJqrs5Tq9/ZbuPbvBfcH/eMNWaR2RmbJZ110YuaROtVDCB4jPQo9AUeHI4IkVoSv8SfGXtvI
vGirI0DjEeOjZO/Bv+x7Ed2ph+ghZXaJjmWFmotNZH4PNsEGid8/8cxTj6YvRCVVf0dkMB0WKRtC
tpBvXKOrW11Rdp6bQ74dDrmvIsj5RVDGRuGP25LNbVHX/yDPj/fJu15bPBrL7iSji5s9BHN7ESKa
xt+px0UqhUQRjdYbEp8QDQ9yqdN46bfGKdwE0KCy7wkI6TBGLl+wQkvGgo2Xi/q/SPg4sdmfa391
ZQNUNsr95Sff8xXFYOcg0DmrR/mMlAnFcI2cNtwF5IQRP8goBIlGfE3RQNMbbhOuAPgI0EFsK1T3
5kc02Zy/gehw0Jhr80d0QHfODWkZuLLbl0n2h9XmAZeP/QcdvJ0sIJnPzMu3IDxGhy3nH9IVaS2P
tvk9mY7xqyGxl3Z6tW1e9uk7ehq8pZusbDyrJJDO7UTrtg9NS33ismPoNNk0gZvyXukWoBmcDCD0
9/ZJHUyytw06i4sSmgu+N3YGiRPbFDvdNycelJQQUG3NKBVoMmQyBYcCminUA+0msS36ISqcxI2r
zZwSFuyi7WHwTcDLop+gnKPAWChJixZhIU1rFBMUeJFHJbHUXxTyKCBgE1F2ojmAWHccLtNF/hwu
wk7fU00C0TIdh8q8ELQgMQzvxMrBAF/Q1mV0vFiEL68LPkWlC7pKt0Kxfl7I74s+Bkqwn3xGWyhE
hc2Mm2yhcQvHbCHYjItJKdIcGWY7VAbqzZIkoutSnMpHkiEWOQl1Bie9PNkKJzG9T2LJOvU8pRqU
h/OimIgO85l6wsdY5Y/gdxrE1YmD+alyMC+H8/8JoGC00g+oTwkLWj8tsaA0bP+DtkDm2EdwP2mB
wCL02yIH6ZjVgN0Xyx9Pnnyh1QQXZGrDSjO28c7kYeeQ2TVezk5uutV13msP3Z0O5anxlr1w3pf/
lh1ztZN2xbJf7kjCg0Ft3owL84D7uNddnZM3TYBdL4wrarSPzY6HHqxfE1a2ygRhQmdz7cXrgKNV
uc/cJL0XDLR5BtvsIg8fLXkEwUdWbgTpOoDR4sbyKdQfXUar/BwZdhqLehlykrkNhOOMlQMrMwpp
iHDgKsWjMrxp2mSH2jpt3K76p2Msl7+F8SV4OXnm98GOT1UMB+wlBo5vMulQlCP2zCjO8GxiOUa+
jqsDkNPscICH8CNUMnrXoCtYBIQQ6IkenuAnTBSH21CxRZoCNJqf2kbaafsI6x+mRy8r4SsRc1bB
7iRsUvwWSmfSzjNcQ3CZX2PevvJ9AguLAyR+Q4uL5Q/CEGJMX37EZGN4cKlCPENNRov5YUiPSbXN
PzlWOJIMOAVOHTvpvNap+KvQReDdn4IPxNaJhWg1gy5Q3joI8se58mL1vVHxKvRM2Sl0uIHvyhtV
xoz1COjnL5Mt46+4INf2w8wbAZYtLjApZfL2m7NA1veL3cRQWL1oK79cIlKYCUxljNf+zm/mb3sp
TiRIvBik0SzBveMO3eT34H1WsK+1mI3yh4B+5D/N4RbgvEt8VgcD8ULyGQzroUdsKqHpfcRc1V1w
SMYujGdxhQJZHoGhqoOAdJEDLyR9glRsfWuk5zvQMyOdGG9BrrhuNaG7arGBwsTDIsxgU31dzDX4
qgXgcd0a+Dmy4r1/+niHIScoHEc24L2gAntuBukQNHzu2hKHayCDGt6pX+rXgc03PAhkxbjf0nGL
A0u6J8HwiEsNJmKH2Avs8qMBNjJ18IBDRwnEyoEgjBSR5QU8IJL/PGM0tFID4qtZdZsImg+uyLdW
85JorxlnMuy7S/fbg2lZY0KEdPbTn5VH9KH9LWYLJFpL769bcuOggHPAQYOZFePYS3GgzAJmT3GA
8UhZ5Nj5q5aMYoEoWULZWOOfRLyba6SB3bxWd/B3P7XR2zCebRUvpra5koLYv5uTnfckN7g1Jrt7
w0q/uVbVjB5CuwKL8S+bVFyC9dnkfbI10lnSdAIt0EN+hkdcHcDoALd5b8ZcZmX3IVZ1XmtiK8ap
VNsC6XAYK452OlyHlz0Sh6JA3PLLb+wqlsKM+Nc7sYjf8JGWwTPFQ+8Tj8iDhlFu1fq1bg3/cHjG
CbrgjyWL5pJUtPibhgqeAk+BCCRBa9RgzEDW5b30jMpTcQ2k82xPSWdXcInmbZ/txszDQXlgvn7O
8T0kkHZeB6iUmVB5WAAjfVrgQB6t1mIIr2n4Ja2YAoOtdARQWlHvGKZtYpHKqd85srqN41NVbNnQ
q8JWo7XmwAFgACUeQcpoq+hUaVdVJj++wi92zlDdWgGrJR2MZL7BvQDhJzd7ZfqMM8beCmAkfBFM
DhklIHaPXF1uHh6l7abH7rDeColrmlAK33p7/CH+gniNimBqTmhkCX/Rv/qf/Ej9hIk0no7bCYff
8TgBFA1YT2xe5+6rvsMMWBBm8pm+OuroF9LWQyh5JS+An+nLzWXovhvjUf1SXfKhrnNvC+Cd9V7+
NxAaOB1GUkA4CTlMP6TjCrTw/6k/uwa57UZ/KsaNlvzqRHJHm3yyo+DHxFLv5TFrZYgDds1N58mt
jg2HxbzWNPpmJ9TdsPRoJl73VrHC2lrG33CigHhzrjjgjrNiBP4bv2wzWgLFlT9+l4vG5JJkdgGr
C3nNaKVaXITshpnBPxJbE/hC6WZsfNYoCDJ7DQOF5kD5CThCAC4AnkYVg/9k6E0F8nkbwB2qQJLR
Hzow5wOs6eoLKaty8g5BhwvNhwZG/z+2GR8tnrBKp/6xBWNTwfFDyNbu+T2hPOjo5tkSfpo/5B+K
6iZM3L6YhUab+if/myaeEvs1u3Xr1OIxgxjAm+PKOu4YAXSOGB74NBPfHf8OLIPxcBVPsXQYgtsM
IDR8SdN7WD8UDlxhZWWNryQbWXsW4kYkor3YMaCZsm2BZXTrMD1jglT2ngzNvrlEaFNmp8q3Rear
LPNQpoMmo9edNzFwskYxYQcX1kP+Ve+bB/eddo+6tJQdvcAgAIvAprkCqicTXYMlvD4GSDWBwXlz
CZi8tnvzx/gaVjuDXBqF4rtkiYiu9vH6F91jqBHH8NNsXRoOSnHxPJLRQyohXrvGmgZmj4+e9F62
O1ao2Pu55FaKg81Dd4rm77jYm8Y9MZneW9HojjKODOvsT7oWi7mqWFmw+PJhjTWLIe0IDa2tyPAz
qrT3yhuunF/SnpYfXI05j1WPZCoCIlGeCvkegSDmAaxFyxyoZTo0btVvqlt9asm84mitElcy3IaR
qLEnzb7e99Mze3Z/2TleuVV6Hu/j5BaYfWPPJRuegNEcN3ctwSXC+qk5o9vBHFVuNtkLb6i+tKmz
B0QhdLezPVw1VHpnBfdPtun9EihcQwLSg3U0uOmuYW3gIKuti9LT8dLEYAH/MqgGEDx34DtwC01O
l7fc1ak4KgT3nQQv8lW4Y/JYBcBIon4pnyxVibuc3YgF2sf/53aTXTtO+/yzO5qr5XW71ZYaSH9t
FEgajCLgf3zSZ58zMgZxdkvdfrhnEACN9eszDd/CE8OvARVW45kx9hYUsmTwCmf9A0Esqu2LaHBQ
88gyTatVTFojErvsEmh53KMsUMqtSS254HlwIpVmFzbvaXqB9SK3X3l5hDnF/JGpbYYqPvWHev0P
Q6mtUP7FGfaITO0TVHlS75HjlSNbFJ9C+ogwilrdhumqLkO3peryczjD034Mbzn5XBTo2J432Pw2
OIkkfpb1MIxeEN520aSvWzgwhzhxFwzvB5RNwYb/puBgj3fqnwLQdh/VM32NsfLBVYPXL2On/J09
H4vgPTbUMXgjjpHU/sJTqj5XvZ9WXoR1qkoXR6z6dpkpsXKq8ONBEuiLzoMa5v9KScl9SAlJ6GSN
kz0N0TJrJ2QPlrvH66dXAPbQvok7Qj8j2g7c0wjA46c0ecG8mPFPMhucfOcT4yC4busl18SWRBjQ
dXEPb+Ng9fKNt59EiBZuubJrYceeXRG8vEyMnGDfvDG/5jTBCi/SSm1NmXTKIqfk5RtnrO20+hMa
h2RwIqBwDRXtorRjBszQeHJuAs8SBERb022qs6xzMBnC50qSTwm7PuaqsG9Fy4BXbBCgvFQNtUaJ
6oq/rMGWkcWJAnLCm/PCBCvWXB5CgqZAa/nxAasdR36EEcHbFBrq5l//89LsULAK46PZRv1B0298
Ql638XgMMT9i7IMXT+IMJ5XzTVkLUJMhgrzuHTlXjLkrmyQs33xStEAXKUW7xZris//hCmWdJYbo
+fR/PCYzWQzw2EklhLZU2y8cyuPtJr+i1kfdVYfWhGscrdwSK5gx1oVlB4CKNW1uRziLb+LUz87V
J5+M6T7nH7lAbg4xI4H16M/pZyujSUr3POxMxP/fDCQFDh5x7OR3YSD9OlMzD1cCrLm8LEv+r/si
wbnGbmOT3Fc7Ss7yr8ctFvglfUj3HDEuueyKXRrYQu8z08XBvtpKmvMSXT34Tls20Aum1dW85m7U
H3w3fbwhNs736o+sW9NfFHkwV6n0MA3o3eqh0Wn+pFA8LdU3/uErGO+a7gC3gKM4IE9BnH1V+27R
iAPcy+Z7tLrO0CJli0RuOhKOcnw0XpssxgJ0qxaH1MCV3YE8qmUXRV6tTYJtpXCr9aPTJhBci223
+mqMj04h5VEljfu+PNDmFUbhoMYONVhtPMzpTN77LigcGELxyDnWZlZmwhmxXkBDHwzQId72w26M
P9XTCndGeB22McPTjhlSVzaTnuBapnZQOmpz6hQPYAV6UNTRhQe/DIGDC+f9hFtM63Re8TbiNDtK
FnhobC3XzE8HZ8WI472kK/wwOCex1DLtQb8kylqMSTH1XiskI9030hEe8UfbbAp8nOR9EnpLm84g
D9Iy7qdq4munDCBMdQjCRQtG/xBlSLblXW6XX9XkluliBY+OtXNxY82NNT2WntrTvKs/CR0WsfLW
cdKGByiZED1K3OMMV6TpN0OfhzdovthnTLoyBhur1ZGxydT9izD/Mf/K/Kv4ngGoop+2v7/6S99t
GC1zwcoKR+JNKJxTamQj8bEXbfY1EGlHL2nLiDKEL1E4a3xO2TP7J3wxzYVionceQ37orhp73Qqn
c36U2mAFUyAPblN26/XvlXIVjWM7nStzNxKRjuNm+KGVt/kMx1iuXBOnSfw7T+O+P6120E0bItoN
ArLNJ1YCXnKpSrshQlg5GC+bT9/ziLcLN3D8Sfa0IxSTwR/iGwjORxlHDzy9v8vPxLRzcP6esGHx
PQImW56ZdeFobJoHODSh6gq1n5lvAtPilMzuiS2p+KIbHj6pznko4i+dwvvaL4GRqL6MjswMpzII
7mPg6TKF0vZ14pGhW6o2TQw/FRcXuKK4mUyRq8mnamCISAufO9q8oYLqdW8Ve5LuIHpidhNgCinS
j64DdTefEmQugoSdc2jzQo/0Xq9lt7yOCAn7o8EUSXmvMeKZr9iglLqV/XYtsEDl6b1DyxtWFGsC
+eR+E3zI3XmOH0j6GM6Nngw/X7GZAUmVPUs2zcScurRUvL2U7ALpjYEvox60LsStkQUCC7H47qV1
CBmv2knKGQq5lH2p8b5Jlm+xkvbG/BYjsoA+nXOM4QTyFD/Dv6Dasad3OlUXLLc62Un9IQK6AkoC
Qs2J4lR7vsaZdxOqpwwtO/+DNTpQBkX/y3ma5GQ1VCQM77El+l8exU6ONJIWFKqQzEXbDRVbJAwf
pmf3ItyDHyYEQ2DtjP88wrHZMmGp+mRlEDGQ6O4rc6Zob4aLoYDmdckJqn1vOBz3TJmlapM/oL9H
ePczjE0dUXOWTBn8iHWb2JX8h582NIhxx+RiuKu/5oRsIvYY4Efb+a1jjTMjgrhRHVpE+USPrtaK
gZv5Ox9eeHnF9J6fWYHh6w0NoYCZ5aduWBEAW7qUDmbqpKwWtG+qjed4Wtlyv06fPaOPT4HRpLYt
Rw8WN15BXbiPPmfh95XuMMBZ4ZTdwlWC8+LHHy/ZE0FbFUtJrb6j+bSTEQlFJnuE/AgCtN/QT0Bf
V7um2KTPxc0bT/+1CjJ4RTXHmYZLimAXBsKWnTIf5vjZBFDwFzdlzdOYryiGV5hM5vLugj5oPhgy
ENp6mO1qvpLA/pmfFDSDmkUUdeYYIGvAysMlh7WHDShGnSYbrT0k95dkc+TqiYOit1sB/7k9ESG/
NVfjI/gCQXxxmAzIb7xM388qtMU3ExNGHm2a/hG+Mk5Mnd/2PngsG8Cw65t1mXjUEiwApvbGEbv7
aNoCnCM8/qHoT6vtIL9xVYyFCvqEbO1kSLNDC1P7W/2o0TSZ1HG8Xvze7NAjEeuRnPvUKd/4pKUn
HTBGr6gUQZRTesl0oOvcBrj6UW+lR5VZ4JtcbKiPzN+ut6Rok6ZXGWfzQ1OykRAAoznV4OnddVD2
DYPRIzRfL8cEtyz/Cv4f59d2E67U4zCotJwsS+Fr7K4EogfQUJq11rtGd4yweDCd1eyBVfTWkjQO
lB8y+63A9ah0A6+u951ok/pD9kFPeYeCAZEnDokFfDBnyD5k/Z+u3VYFgd8QxCF0RrtOP5nZlpxl
yaABJZul+WZlr5pPnkjkZxREtCntJhDQeETP3LCpCGvte3rt6nhPQ4wGwRxuHRQaiMyGB42bkj9/
6K1PrTAAC2GlTQL8Z9FBwiHvHr909B2Us+qHBinlRWZOCMeIspqagAo5OAyjgywiR1xH0+mFKtDc
o4jcEqgVWqfuTHzWW/qlHPSP/hckUrzypoWPR9MCVXUOFISA4xHuV49Q4dJ2B7YK6eX21OarDUWI
AXwt/JvyTSM5s2KPhTvpFxVILBA5GwDthEXA91b+NhA6GDZAEn6iSHtjZWM7Bm/9ZYFBZQeKpaCd
fVma1jI9c/0JtZ7ABkW4R+1nZWwl2RWaNwUGrOm8SktTvypGPjiCsvORPEPC7pP4rdYL6W2JNRX+
DNnW4b/F7A7rwtzGEraj51TbCMZir66Vdi58F/8IWyFcqms282OxWk/P9RoLlkViVVC3tL4SObPI
iR16ufmdgun8kmAdRRuWeEIcFVlS0D9ifw434VMLDrycQbFZ3coZGvz11e2XLKhx14lHtduX+ZYc
LL06Rv6reRjJVckJzMbhwn6ZlkG8ErOQ13veHAzTE/EZmXZSd6V/ErZJffzqwp3RoXD5zpQ7/QX7
XoIovvggbofkn+RFQX8S2isBNJG4UTrrVcJzML7TadfTZUIm7JKrgNmq8K2/HCJ6Rn7hS+E0jEq6
9Z/yS2bIjJxIxtcbGC1ydI1PtHibs3eL87EHs4+7bUnId+1K0kd4V36EZDNn21x1yFESzmzUuF5j
JRTczHTbCNn6IyCnQCYLCy56fclMS372D5VXN+hwOyvCs5DWfDJPUnMd1V0l0+3Gn/kSxRMCxLrY
aWfNce7ceI/F9it5j2ZsI65Z94Y1uPhPYU6wssUbyJowbTg36sgVacYFF+9tnJjJr+gSB6QNy2PW
2crOTdgFBGn440jCHJ6030ljZZXXq9uxPfYvP0u2rfilxDt1xVwYAH9AreQq5zAlQ+tgwJsDUmfX
+sxuYXhTiYaSmDKXdgVS8zqV8nEAlsVCc10nW6P9GJdBKMztXLXlZJd6yr39o4xsv1YGl4jGaGsS
ix1vflR0xvlGCKHBro3e6p4YzocsJrpY1Ckgb7SytPl3Q/sOzG0jPpIY+ban3CbRTb0ZaP61gXMu
yw/80fHk/yEPJI73mEjzd/rVfBu3uKBLk5NObpe5crMtF10uXpWE8xBUQGTWHodz0sC4xQLxhY8V
rrspPglP/kMPHIKGqujK36/+htcpQsGFB2SRHGtCTNA0mrtcd0zT5i9yrNmMOzAU9zhSTiIU/8oz
2AvVoyasmRcIkiNyGCOVw6icJ3jkePGnf+sZQcy3SotfOj0fGn0J4wiejqd0icpjVd7phsFWmnX6
m75NQE9wieQtMSAtIH6S+t3wXlA3QAbWN6L0gM0RB7561PvPFOMhfS+Xby/pWxT+oIJksPF6J7ey
7zhcrLqVD5A0ubV4F9acdMUXVAeZg42Bn4XuVKg7UkeavztIVZEdDlYl7/Fk59fvlUtUPQPMl4NB
0AqT1WSR/NyojhPBj9nW0IaQA6pvNaY5SJ+ouyVrlXqdT0kYUSLD7SENQ7XHEAAN+RhVHiiEz2gW
2T2nvZRySGCBiMq2UQlctrGBKfGKG2Rnlt3Ol5ByhRvyfChxBnyN6FzHXwZLUX9iUhxrHhw2WhqC
u7DslqxCO/XjZUbUL+xmRLXjo+jPFLzjuA47INRfadiskKFnx6hG0PrDzkHKjkrWkuzw37cOFInq
Evqr5pW6W5NgJ9rUL40dwQVozmSNmNVVaTcqttUAgQp5O2G6757DeWS/h0UtHcjq4ccIpqsN6zXY
2k/Sukb5UUwu1u7GyRScrqakREDuFqE3pEw1XeWb8gbVnVB9UVslFpz4AbHgQTIxtYBqzcR9UcfW
1oRKLHwTYDSafgkUUV+LmEgPmrbGjjExHaAaDGJkB/WFfZebJtd3NtqY3pjjMCXrbPUYadoIJ4+O
ZAISEJPSJhzbv7zZ6CgHh+gaqD/QNKJ8k/z1UKZT3F6QGXVu9mzmDUSBERhNWBr2pVHAJ+HFoI16
h5VR904FAaNyMAswMcGKNwoXmArMeNDKgCeJENk8cDNohEwwSD8RfkWYVsxioBUZDmtJwbSrtjKS
vpYCtAXcSGjm/ba4zkhLBko45V1OyBe1AaNYCIRPD1TWP5luh81W+DRwDGYgtjF/ZZn4JAjta4TB
I9mAX8bTQDg53zjq5G9GVasb8o/sSQ2JuDpOsSBgWD460uTNmRcmH4rqs5Iy1a5FpzAuJe1za3EJ
2+v4xvem0cWmnyM1PtHUDP4SxXZMENzvqXU5lf44XVboLhIL7FpRFnlzVJ85uqOMzCyfzqToNvI/
Qbtw+bkdJQ2LtSBdzIiort9yit+PeeW+rvQppDEitg7n5ZhsTUsQ8Yrz2dkIYRMoz7CierkClcxZ
jDzShPIfsXIoBUhwEpS7jjlNuctHkGWERZ3p1cMb0XWS9hzMUyc/EvmjNHFd754jrbUOfQlIAN9d
sI3aTyK3bY9a7GTB+YVQCSbxy8Y2GGP9kvQBwijQaakuKz0kH4XhR8G9X23G0ovvFBBxfSHHwaxd
YjmAKwQC6JNPUVqCGsaEMUmL2G7Jn3BGiHYhsKRXY0fGoMMegKcHz5Fxp5Fs2uJ+DanPcQKYEOMn
IRaNsy+UeL2XFJfzE4Pi8k+TkBFfBek+QXOu3CK4KoQVNFZB5EG0SJBacMbXKaxZmo4Mw3A8F/FD
ib1sPAW616okZECYZsKPEzFk0DrxpSsOdx5P1XzlnJI+aaMDUivqfD3jISV4MeJXLGskLut6r8eb
V05mht9UmwhdBzoc2kYP/uFhdSEnrXwEN/WzIhhTXYbFwqOLPc70AQcArBEXzHlN4kr/p+IH2H7B
rl2bjxXMekSFpRvgQwUbxlhTkitLDjaCsGyJQ8cZggZYtJjK0oYEzD5NW0sPLWBwsot7pg+7eSSO
a6++rngr1L/KO5Gf9+Zft7LHh7hvTtpuXPoq9NPYuLHZp6Q+WelJflfeyd2dsHWa/+BdmMjB5aU2
RHjGWDXF9W/YsHPXWJ5+8TjsGv78//xdA1IPT77HsSAtuO4SuFaLPDkS7g+f/C2B2OzvwG4JG4AF
rRjy8m6+LbLH1xN0CggO0nXhE3t/TL/pvsezCcEYRdo7+02E4jxx8lN5wWX1wMQ0ec/SPegwOmpa
vQWe56rFCy1J0DymhQW5eLolT3S9DOP9GYs7kuBsNHYgSnlhp3+iCLZOcY3eBE11ideG9NaYtmE6
sujl7xCSAPfFI5qd3vCyJ2/RldvVpv+hl8COYTbBBZwaoQulSJjcmHlr+4nppbJwkRAGmvNzTJxm
i7wOsFllBEMxdAFgXj2DQ0hcXI5wU9rwajHo+OByvkols/347ZVZQGL48MQOrcvYgp/gAzLV+6zn
9dKjTpLBRlZ56OwGsV96QNVtFocS4RcPc2dVX+kXxB76HJoR2iIlsHtoGtXsgjuAPjGQZjZtXPhA
XEGgGcC53MU4AEyZqTCEolBx2dCxF7lrlN4Yd6B+uCwvyYB2tvAXgGOO8KiwuxJR7CjZY+2zErXl
MwS/dPtd4S8YCpUCvBgEJ2B+JlYWFErYwDBqROCk+yjuRqavWE+3MHbsCL9j4AuGua5ATqnsGNFS
qzHLYPXRq74uxlU6DS+KJwhsBTXonuCgN1QW/Q5J/Oq2Ai1HAJ/sxT/xq5UtccmX2QZvLK22/WiQ
MnWHeLb55OrKxVcYShXycBbIC4IAXKUfTiuwEd6NeNUvMvrmX3Znej5444woqKSYjvxN88KNqUT0
qPKlYytE0Fm+S/0Fs0cJvpHXw9sat4LN8dXxVPzQmzIaWTC94gp2ET4DWFo9mDq+WNZSMv3vOtwH
ByRKHAG0rHlywQUpMq8rmrhv8RIfeedIssF7VvB1JOb7WJD3h0I7UGaJ/XIAwmOgLkI72jU7vk+q
eig//4W5x0C213yueDpZHAbQFEzVGsirhvKw41lm/NbMVwEPB83nFs/jTv56naQ7EzvGErhTMKJY
IBfJ5XnAzENbFuYCMMHaw+/0jtSFqRVoQFzyMNGB3nh9wI+sXB6nCU3Q5BvDPwwEZuUI6FN9FKeG
GKRvVE3Z5NY8G6j4r1nDoeIEyDzAopPQn5STsvqCWIj2R/+Hk4Lx9pqOg/TBrH66ciVK85EY+1f/
ocfHgbFqYqM6N9JLgV5W8SJ8BRUcnAhjOQGhxZQG1OI/q+n9qUQWc9UAOhmDNcFTVujhOC67tdQa
Pwo36HXIfieojoKwDmEJ2kICsvAcRvgPhIbMGJYoPKcQ7aS8clohsoWB4WeElKVmVzqDxM7hDdS/
Df+k9Fyqx4RkYuVGSdp2RLqxvHST5xArAW27Gu+acQmCXY7ZQEAleMqJboDtZaypX3wWP1veZ+DA
n4r2EHoWz+tEZRrsR2zIjU4yNN5UGNnpTkvX1lK7FNdQO1GRTAg6zOXDy7ErpB7jjZ55I+tlvraG
s9KsFjQYXCPsCbVWD7Jxj9KjEnSkgu6E0E8XTBnrbrsBXi+3QMyAFcxqCkTL/Okq+u3YLKLxnoE8
K7dVspPrJQuX32dwTJcBXp3YIctDQM0rDfdmibvlOY7mxOLgiTJ7VvFnKKFj7CO9sVuWVdVSmH+l
0lUVnxW/qhfXjNU1R//aELcXggOl79bqmlul+HMClhVuxs5WCn+aHlp/noED9XOeX1K8BNJHP9Ka
wJ+FkU1KAwSZirboXSF9mDgd3PNXvir4qno0sksf+UYUAgnTPZIqS5jKgYpvqgie8Vg8JvaQ+aFc
uUbsBqVfpkcmyLr6rvenUd51goXBTPcP/QK2RoelyxmYYuN+yoYLypp2/x+aVCadzyx61aHm8Eyc
BYEIE9z6qp0abrk/ZurRq+Ba0LanMflhTgZlciYtQXXxX3l19/BdB0OmisKS4QU3BTgSBgxzAqRJ
/a9yXZkPHcax3uCzg9QCBIs7wHNhidTRCQZJPDDpjvurcIvHgzr4wFOJwSBhOLwGv+w/ZLIcrjwS
9fwsCs3KwpvB9xioQlyelRWOZDuhI8NnoTsNCLthFxP1WC0V8TlTbpHsjjA0PmM3e6vjf/q5BosD
3GZltRQTBtkjPKS4EKQXQ7+wTfLSRvWeRb/tcE8+ZeUES5BtGLWLcO8Th40HbOY7YOazGVRXCk7q
QnEFRZjOfXFBY8sgGEEpYGHjiNu5WE608CFf4ffF3+jjmb9VO+SL2OSgGUS9elHEAzpScz5WhIUf
xTdmqd2XCMcmcBbNOF4Tpo/G7h7tC6bFT1IYmWV0kqNz5+o3bM5tojp59pmDMRr1xGwrQEyZN0P9
3ZA9xxiESq/m4rxn3WGKTx0s0Fp3ONS1+cBZUFCCvBYPWPG1YWDEAUBnpFww9ojgTyHRLZCK7Ity
d6m0bYsg+omNCJ5wdHO0xPIxpe2InGWvbPYjPCzIoK/i7TVuJ7Z8asdWdlcoq1obqQs2PsVovzjD
lyBgD6B0AthMmVWu1YhGHkUWO7Z8yI0LRVKkHGFkrCYoKtbjBfmOXb9gurweBZ+6LhCsJN3RrkW6
AzDPuVlxPug4WfRnPfoo4VMg2IfSOVnmfUyOYkVOMC5d5EBv9JtU+5wojJNlzQX8VS4wbyjY4uOK
HhZXqXwD8TMgS6ncl/0x1hcDk+hpvjYwZBLm2vn/RYPNuyLqonLhq8OvmhwsU7jlUeDTqsaVx5eG
6giVDhSFDnXp04YHZRDDTrBenD4a8QSPBIW1+Gk0x2KG8+ix5QbDo0gvdbFfhqOVHeg2/Eqp8NsS
Pp83jRxSbsqwJGJY/CVBv5SJfKm/qfOG3IPNBTerhEyP6+GMeYHVkJY7byA2DLPfBe8yF1EtSQvE
AITcJZy5MrsSHMgZk4rTz1rr9qHsjVjMEvkbbGGjQjvjKkn3btgoUDVzd6RsKrAyN9C7kVvdoAaD
s/uSFyVRTyCgyIgw3GUa2AVj+F4DsCFEz+/GE9wPSK6KcasVeS39wMbsiXxusG1CGkxzI5D5cmVU
r4h3il8KYaT5nM2KUpK0ildLcehClGQ62obmaxg/w2XMD181vZmE1OP4lt5m3Zf/0PArESPnl5D9
pqits0eZ/Co1N/xzYqcSzYDy+8q/k0RRGJbQYIDQS0ervBU7exZA5JFRpjBT5+xocZBXmDKICJkj
mH7JA35HvuCCIavKVxkOFS6dwajvozcWPHjCOHoMxYb4tMLAQ3dq5Vi/rtRk5cInoJ8DOPiPpPNa
Th0JwvALLVVIAkncKkvkYMC+UYFtEAgFghJPv1/7FGuvD8agMNPT0/2HR2LTJWVndNOYS4itaSCY
UMIbioqgxjLqDGiZfvZv09ZgGFMyQNecrC5QL6D+6tMoPCUUGOQvDXZMXbVoc81/GKr3gPpWJZ99
NrejmkXpOXn2R3ahkRchDnom6VoUj51AkVgeuuTzXXNLvAQ34uH0TTu7l6/ON9wQTTdWPxoWNBZw
Im/l0B/tzCVt3IH+dU0X6d0tAeeZ3o0k5HJ3HyjTeTk4+tSHTEGtBB06Fn8TTQOQmaOr38rroOYO
iRMslRDRmpDA2z3WaREWRnRNghbqxb39OaOTc+zOAFTr6YklPkPwHhO1ZnoHCNzKu4OXT20TCl59
AirBOv9C76ltwgKrT1HY1L9ez6/iTzXllh0v+vRBY7GUFlXeTIvhnF4d76Gx+yt1+1l7dALv2bTS
PjjtXB0jwVeSFpmPHWuVcR03FQrmwAPx1SgdSoXq0bj6XA/2MM9B2GiHaxNyWL1mWZuTRzl5A5Iw
omZIloT+jrKiOQoRovMH3SSuKO7ubu3SaJZn3YD2Avz1fELolaITDjT6+9s4YzH9KekUNtwQbsAB
pc49/uxTuXi3QloJu9Hm2lK5HReIsMCBJHTFDufYQqKAboIsdZl6WtnSbeRq01ZROLw70gw97kUX
52TKU41V6ZkgZAfvFtvvhNZhv160dxqW1K1ytESqnorBOmj2IV7oDcDO8+n5XGfv74x36prfQbvN
8a3hry6jZcmyLRlQxKAHE80eICPgJqDOja9+/DkkpYOjKhlVOlZo7LwqdqxBcglGSUCLuNOnXLU/
oRu3/oiP78MIlT9f+6V1kLrxaPNqgvaC+EkZUJMt8Wtv7bgIUu/8ngybz1Y0y4u5OsKuydZUTyk9
hFwQqeZPXnkZ6ccmW7ZJUJQBZQEVST08Dmz17axxCQZROfL045om/dru0x08ZGzTgUrVwHjpUxfK
6rZc8q7UQawnLtbkm50RnaEBq4FTIkgpelGfJh0nNwNMjQEqSpU1mzQ/G79PJBqtS6NSaUWSiwEH
Hng4f2pwFhgNeenpdH8GKQXwfI+ZN+MkKOiQXJmBWcie+cre9rHoI5Hx04X9xsvyKe5I5OGse78D
ZB10liVq7A7VcoocKPnYVLIvvQ256NUl9yQqZF4F7l3NlkoSdFZUP3tWlFAWOXXpQUHMBtqw6bwf
H9rjQ4HmdV4Tjqip1INZA2FMaQJakxpJbRapdOfolQDHysd0y6gQAfTA+hsPW9DyLwwcS4TfaO+H
bDL66NjiQwW2svnWcyL0/Po4PGj0QuNh9l+dl85OhOrYkGm7eLF3uM6AgnRXAHpsvoOWFR40lEla
DEyfI0G0Gwm9IaOYjaMxu7LuPFKH/yhcUtapf+spBZ+qQKp3khJ7CnbPfdW9LbUGG8JtW64orL5J
1Ip82bvRXsR/1C+XlHQ85CSDYv1mQ39zqXU9kPcskUYt/dsXKNOP51peKv8Wm4N/4tk3NMKbeebw
8ORL3kbEPOXvKIzyTL68uZlDYfXmPtcUel3gH97QBpxvq3wVDiaR/NHV/fd4+SLYrlLfpaX53Lw1
JM+LySU8h+JjJt9T/iU/X8J39BDfBMMfRhlytoV8TbQ/2fosvPNQkDwfRipy9iOfNumB9iaqKyuF
Y5BzTD3URilzCdNM2Gr/BHAp7Yn46gNXENZ6SuW/Lyh9bhX7b5gVW4q38pFiBHhGf/0MQTHbn0Nj
+vYVDPOGuD2jn88FSRlyJRcLl27eG4ikh2AAkw21EH9o14cRZUY59PY09DncSTLLQlp16Poj7i4A
k9dMRP2B7Yyf87t3X5AQ8ouZ6sD88RSW5gXrX/p5R3CUcqUL0ONOm7kKqSlwiZBh4cwpxkdFSDcH
TxDszgP0Crkqb3fgqajII2KCTthldgtJo5tIpPtvYexnyI49Jnl4BZHJBUIBNyyXDx/RXm80B8EQ
3sIrumXiMwEdL6TIJMIOiPGy7iCAJ3KwDd//jR6AcRgK3BGWyzyqb1gy/Hb3KGa5lKHAHaGqX9Ew
C5r5c1FSbHTleCkGeO32vhh49J2LkEW+z12UrzS84sPIzcfhF0p0UHnivUDpeMFmzWZzENFEgq5M
+9TX/Hsol0tzyXC53Q9uRReRhoScnGS87OY8xQGATpqAxs5edInhE+J5IPetI7gyDBjMHSrEELII
B4wKEdKnx440dALggtHzhgXJ/1lEOEcKml7Hn7PcYhGGwkIks+cBjpEZcGecg0DhfhehfrMzLB1r
eNe97dmv8TM8Y0lQhJiBDBlhGZeh75SrwaRCivrh3UI6UXoEy5t7gixfONjhHu/nGFpA3REpj1BG
LHz9ZU2NNkP1m3QEbwcDsWr5jkxLCDWnCfCGIE6zMZzEvg4TH6ziSxkj5UmxBbFqZPtheq3xCORy
MksZgtw81G8zbAeuFIf/BhxUDqIBcqwBcrkr5jf0Bq4SMikojPRdwMwMF7Z7UcnYF91vNgsoFXYg
dPV9j9Aw+vNR4FkfBYdJdTofE2inX4y0r7q17uvBhNjgQqhiWovpgcQImqZ/cYPCDzEC3BoTEznU
v/klknd9PIBG8UGNmlMS4snD0ueAAgnPEORVfidqebAjkdADNQg5HdUiGeqmP6CYW4bGXqgV8mx3
GqDKl8Osh6Hu0nByIdRDQAxqXiBzg0/iizBKi7CJyDjITLkthEaUu9G3F6nqLgAoxTFLBBD2Kg4n
fHbOVZA3jv3XJvb7wpErQ/XE23qI73Foj7C/hZmjo7c14GDOs4Ff/l3HPHyh+CfeL3IOcIP+VAO9
USjxl5iFQlXO9NVP1HjLCf3ZiIOT8+M9cUGRS3DjoHPkX0QAps+/biG6t4PoeUDMFuE2PZJLYXz/
vb9cCEaIjBENqakab2e0lpx+impi3pvCuSlmco3k+pHbkGmwD5ejjn0RKXzxt3IRIQFM+sjCUUKZ
/11577K6H0qGrTwnb3Dl/3Iq9J/+7g6uGMRgb8jL5f7IwYgxEDqMYisjVmqm/+KkEB07cdQTzlIE
JdA6ZH+P70p8wILk4ifsmHGVMtEDEvHD/pcYE8QHjZEoD9jnBLAer2BuoaGIqCItIFwyuSgygPho
nqW2SKTokMH5k1SU2RLRvRBfD3HSkTdCsF1YzDzQYJFpxgYINwNUkuFc/Q1ymXnibyAvkAfwJTJ9
WiwAXn5EkSeZnOlCinNMKCJP10mCmxH6RsgY9bAk+bOU+vu0EZogctAU9WeivMNv+DdDjZIER1gx
v/6OOZ7KuwnVmHcgLw/QhpRjFlMZiipcCGFlZ2gCoaSEzs6d9xOhpztyUGIvJ6pIxH3+zdKVCWhL
lGSElC3mK+JIRrwE+SyhH87Fv6fZmzFlAZAqWJrL7wAjM/wRmf8jc8vpchGZhsYc9xNudQlWnr31
36Bl3FSHekJ1KrMv6HrGfmG1jokgiAwqk6HxYGw/Qp1bDvKBBYFhgQIlZ3c+qV+UClGHgWcu44De
lXj6xAdUW37u1J/gQ3ChRH8GvSuxNxLoNxfu3+3jVgx//sjqGJeIqj1360euslwx3h9dz4u0tIbz
69/YkPkvhy9RRU7m74rLXfuToQJy3kfPUx5XYhADC15v9HdbgdxHoqL0N5T8brSgFHU+UdBEUojK
icjwg/Ae0fbz/25bJ4qrMmGxMIKH9xc0KL6+JnpHzCAYhOeAMFKjQirzSKRMRXdDjUZzucQ5Gk//
jpLjZOllxrPOvybIGsvEw9PMB32zavwMKP0QtYybt4lDFFXCSzTyDE9mqHyMGsVod2WOQamTKcFQ
lbMR6dA+qqecIO3J6i8YcaryoTIIC6YCI4j70cmHS8zTuaXyjnIbUYS5E+J0gsxAmO/4jHFU7OU5
7pLrK+tGCfstIS7JoQKUmaFO+3dOEs/LCc2xC0+pUa083Gs7Vuaia9X30Uf7m5wyaWQoyPfHd4La
1Y3rQyAMoW6GQw/Q7t9dZPtZzB5hPYGRyDP8UCJ7hwhhJOd/nonuDmNtQulDXN5EOEvOTxx81AgJ
VRQWGYn55L2XY5TXAm7nynDcAMYJhWqEaRdhRMIRGZAUSMGGcOU4Xe4vTzG8mqj81rhg8aHvx79A
Md0fKgkTws/fi8uQeSLHdg6GTA2CrSeyPyNPc+Rc+q5Mmb7bzOjiLejsrDQHVUeyGxEMpAOEXB9q
snJRdS6mLCsweORKy7X8i3wSL3qB+vWMDBE7YvxXCLeNiC1id6QRLW4MBLl5Zz5K5GXQ0UX6JUOH
BvNnPlzmrAy+1+QdPlDOeQX/Fu4hykEp5tEiZ/D0LxFwusVtjlpPcNEX7VgL7n6OHfp9+ZTyhWPQ
I1ynYBugoSfO+wLsAe43ivk2Pt7DntORwNgNoSyBfZ287NxBhRS6mKsXskzfLap/+bpq/R5OPWuj
N9ZGngJ2Y/4GHhVQCYr7Aaqdd1D/GcRme+C+QyWhYBbeI82pCvemidDoEU4QLCPvRtFzDYqA7BJV
gMJN0V78jHPkEidPahiprQN49x49p99uii/4vfdmNRrY70l7cSAlNr8dde+PovRCYBxIWrsJEvkP
lBStNKpjL1aQzilYIdlbTNC76WbmtqEKbSPbdKGSahmZPaCC6fa3UF2hdLx+aCBcME1BaxWMLGqR
uMADaAybwws9SYqzQ7K37qCfhjD4a7hVsW/yAunt5c/pc6ZUewWeEdzywS0aVAhMt+N+7metsy+2
GmBhJJoOhhneNEBlKNJQOptBE3soM6QNchpDVnNmYJUxLSELKsd0ECn7IXWtejLco/5MPaX9iP3n
yBQucUnJ9m1PvzrXIDHc8xfnJX+kR8XqqaAH0KORSVhAJDGGMKRMae+aKSGUeAdlC1kH0dun8eIY
CAhSq9bZ56MtPLLQq1O+u3QHW6vAdFnepKO4wERjzozWNcqbz4miTgax25abxn7rsQXFF9Xy/dAI
RpbDEREG384FAyoXWq7uN/o4PVQn7RtPBIepTIDyaaO3+/oM+wM1ywKjPmFV8B2FZAU4qA4RuPKN
gVtOkk1cLGh8XDELpZZLTw3danZhZ3fg18grPlf82WOvd5SW/Z76U7PVRWcqAhxQj/AEGezrjIKq
N0It1TgYbOeK+zH/7kG7pk6VnIEn43DbRMPNg5NEvewO1IQwdfN7L3x1WygLFwcrMcEijBzsclGh
HC4fLAGrqqU+T+UYtAdkEASrCph8QNIGX+jfG7BHUf1+jOPXCaQAi7cRByiisoSW1bSqvOFPqU9Q
KK6WWijsJSSar0woF/Ua7WeULEhJEKQT1cQm3SvIwtATAB5TI5LrAX+h0Z0u+9AZ+MDzZ1vTRAab
ZQJZR8O5BIwBZJeu9dspL98U4oaLdzVFTesxruh2WMURYFtsvxTkY8xhpOSTWvHUykvwWRhiK3Df
DesN5WbjOTcGeGp4WfNDT+yCNjogoAS2LWCmNU16QAeitkPXBQ0XmGhdScPnwP6smLyfbA9t9TJf
Ao8EnMb2VUPXn/wGBsQb+gdvRRsxvQDbdBqrrl19hS3xaxbbZY3vNKp+CFbT5qtJFnJO8I4VDtJC
MHupGJegPqiTWuRG8IjxX0bwiRIymzC2GVrwHBl2SmOK6ri5Ut9Hh0/iGNpc0qfk/EsJ536sqgWX
cTfEqnpHjQmdG8Ol+oqtFFjsu48fTrzC6YhqLL+AwkFxlmyTZqMm21KUcYCJKPhi91KbaL44LZdK
fAKNgAFg97dpD2glg/i8OvFqWIdUZYvB/OYPP2/+9Tr+oeXd3P1T8gGeYLk08UGgGuucaRhzdEu4
QqOrO3rhDcK78Km8quSEtQF7PMSC4Lzdpj+BXv/iGH7Vx9dez3mdfzs8V/M7KJnSPnP+ebO80nZL
UkCxL3ckKRva/NqFjlnNKyAjvFBBrGvLQErjhpGqwoJe08mBDwRSJUHr4XF9weeMevePR0pVLB8s
025yuvmjR+VWKU5CcHeKBx4buomWA2QmKr015WQVud9Hhuyjdo1pbG4vHjtRtfl9GmCAS1LfGEzQ
GUdn873qAxropxuQBcmSinPM210oiqYOren4gWti0dovIhD6RKnzQ0G3D0Yx1jKWqyhZ5tmxTMd0
YQ8/VOxejek/X+P+DqecQeanaxOQsRpQ+R/6mDL0ZO9h0iNKXfUovc3ZGdWxBwlVADYGixUAuula
4SRKNuxgQORcgN3e11s9m46fgwMvI2bkxerxe+6znhgAZKN7YuEIxO9za8sF+ZHK7wuzLTCW1JBZ
XO983LkMx8Wcrrki1cV8um5JUy6vNRjexDpd335njSmx5h8KjIQXeTIV9bp4W1cXY7KezZ8vc3cM
ehmPIIvi/wU6DpVX8lx9Btlie58DTB7SYUc4BE/VxqlX1e59dUyohej+7fUjRUw9oHmFNoDpgp4A
EmBgkVVI36NPqR8UYIIqDdum95Imqs4ufTc+o2Vy+4J8Z0TdjkbC6Iz5Epyd6s6ocpZKu6mpy9AA
Mb4qdgHdrgJkAQEzLuEffLw4vrIJ8xtrcRLQCMO+8NHfv99PO6qMiKpyNjiodMVHFRJKSJ7Tr2gI
yxOKvICe8z5mECz113lTutpFXI7LDxwD/GyNHFJKwL4eMtXSoDUq1hugISgMvw951n1OLibIG5h8
e7q6INTs8WA3GIT0ZehL90tXqcIzFd1pKjIwIHiz9wSu6dWSm1h3y/dUgfMZgWc2n0ENY2NRCH5U
SqgdhGirnOlwTeLovNGJVvVM+0gs29BpIgNOWF7p1SSWMh0y3Fbn2LpZB/h5VlEDNAy4FkaU/TzO
XoNNlhU/plxyFgeaRkia7Knb55kDPT2648EZO2A7MZkJsotNL5VKeEoxP6w8eu0e6GRWPKs8GF8l
xIuPinfpWflwGk9G+XeD2wMYMAjf9mMLAFbzic9X2wwBvEJosAc/70jdnxc5tfuCTveAK+MozJZq
XTgPSFt2b4l4SYjWhIJ+ezze3I4JsZ4YuKBQ+K1hSb8hzFw7YpClrkdfyhvNmVvrAsSDs8E9ADRV
Ub7pweUaTprFFYwAIn1sXeRaP77G5ZIwDnfZ3VJp9cZQymi/PuwTbnPflCXe6JSCKECpE4VdxcGP
AzxpE32hXIJ3Ukv2xcrycCiA9be65l8G2DMYa7ZGd4RY6DE/aKb6SbdXPhnvsQ1oRbFnNcuw+9ww
r1EsMCZXsnBcuUqH8VFQC336DMeYDv3Lwf6CSI8sySezY0Q7yENb1dUekitpZjjdY5tSQH+HQtIX
dEOEGNdr8nLmUzYYb+8yA5XQZp80nX8SvywOKuhTY5KisMou8x3Uo+inKSD1L5dQ64H8adMGcGZs
t/Tq3pPXx5gmEkFLXAJ/tAXhG6H3EvglOQtlyWQCAlp5beuvFzCuBNN6Ez3cFenIvTcOxPaGk8DV
xAVj9nOFbrmuum2bIJ0iQKA2ierSe33QziN21sOZNLvYMSQSsXi7AcrrSJaM3598+idlWsAx6Rpb
NKdjrsxTCA0DJBCsiIUVIN8DqAxs4f6+ujimlzr6E6tp3I6FqUoNW5SVqO3C3kRSiZxhAGx22IBG
MdYJmjfYzYGLzxGN8vPhjGiUUI8iFaKXgeKA9bCiZ3hXrdb+bL6Nj+Tu6w51W2b/nq78PKMVgQc4
4BAQ4kZ06Wgt2RSQobGSWSFopkfn9pS+YPemmluqyDNXyIys4u/WdaPBd3bzsp61+jVxImMvSOLk
K7NzsUGHwuRGgwezmsl1Zlyjp1M57+fqvJm8TjfQFlCKTqoZvm0jsbV3QHZOxwfZFToqC9hkzaap
7fbr9pjQVejvY7QsvOwzIyGgnJXUYbG7j4WID3Rq0adpcAUyj7CusERINqD7gffHPpGAcGmk+ROp
R7ADNAhB6BZKVAKkQYJyc93n+fR9VKFcfCT2cIJ2vrk0YBxhFuG+8RlxioNGpefhIbBjiJRag0SK
Yg3u8LiRbhKHIOJUaYOmHn4uQVyLery5xF1gFJJJs9na7e19dH+ujJetbZwP1okmLPFYE/89/FGg
OdjZHZV4kCBwrcFUor1odu5rP7QQrzdPSBUhVUGJQwCprBJqZn2C7aYKDoVC/C0J7CYSxdRpco5/
XGzxUwO0DA/qBxUsPJ5I3Vwa9bffEx/ajfPfPgh/EcZIsIABtIlx2icL84HCGlzFocP3/riz0rmp
HAESyATuyYL+prLkZJvPyWdK+cbtgaiZ0Ji7ubQW3WSm2MGnboIFIQC+ZkQ4XUW3gEJRxMIP0Vbe
szoaMvJHi2reIzKhaWAVYJbYJU3eoK7Yo0fphvYlfdsFdOqejg9evWQICOlou+6OgFnDdJOGZe7C
eRhur2ylaekglrEsvzporsJ9MPz74jm/RmDowEm/vp6VVS1qgML4sogkJerUUMl+wO0uBC30OiaL
kRGgi4R+RU1BjmICwv3XjR6v0zSs6RSlExipPRCMbwAqwOj2rVNu2lEAmAhIRVSrbJe1b325fyP1
X76Ct2d+sUdg/jk0n7HEvn0MxlUqDBkqyVL0wpvhkPe8l2rlMDyb7dNPPl9mEKe77L4dxVyzcfqe
007JSKKhzfgIrbwRswNXpX4h1zhqZ0PDLx2KJCuwm7DKxS72coS6CNPju8G3MXPQwxlgoPZJO7c6
IprQkM75Yj7GaMKcwYBpEypzMPVaCdilII8+si96f+JLRDOJUqLdesXWxNoumUA68QffJqpoXZjs
Oo10JGp3QwNNJqwH5zglvL2S8aFsYSlfS9ckDVbty1d+HC6zzeXz/ba5VXcaiQcwALNQ+2LlO7vX
tXFsfkEladOh2wexjzgRVjV62HUzQ3fA5VRGqLD44eMB/AgxrNyFNA9jDoJf3wiK9wxKyQC88OH+
eZ+TOhBk83ilXJGkQGfMvinjSAP4MaIkMtEWKGcQRB9fJrwn8IRsDK7tk9gKYp1eUO8z96t0Q/bM
qJdWfxIIBCZbqsfJ9kHy2rDPdICjgMLpD3DfRY4IvvYOjEtWWrllrjWaHVtIn8L9Atf4dBuBATvl
2xXpn8Uw9+9oRHn6YHtGGEVxZhEbzx8uLrBvrXMv3Wy4TBP3Mpho6vS8EFUNbLKfQXNdvaD9aLa9
48Q7ygsv3/we+d3NAz+Z4Ha3ifdGBA2GeWkAhaY+uO9v8LsZg/St8BOCMQCMk003mufsiZNJAlcG
W5Jk3s7hdAsGDY0sFJWoXjy+C7c3LsR2bY+GPrKuwD6Q6svscXUwYTCyoiSrPpIQCOrQIbxqKKtD
o3ZvjNJ7OObZHeBjOBudwyUWFAGeV0DgBzMTFUrQGWCP+iuUmAB+J9HrFxDI7Yt9DlCr0QJ9BshM
KLzqdo19BUWtI0AKjB1z5D7edjW5fAKQpzIjEHfo/nfYiR2bQp4EKxsmSK+Djlgg+YcR7AdsfAk+
bHgQnl7RWqAMNElX8YNu3GiNkHs2jGqdrI/6CcJq92s0GC5Ndc57lMRybG9+/kKsNh+xoGiwr6Cp
BQA/OY3kq6bv6OnLjEKeTyX7LYYzLw/sx+95fSK6wkPYwKPA1xGJ0Xi0BjiZcYMQBiWF0Mjt0D/p
Kz4hHsWh66INDenABgizQzhQHWacGRLpzG8YnMydqAdDmWmjBQn0HywFLX1eYcSygCqVEXnfVgGi
0x44lZcHepiTG7Lr2g02qzdqmoAPL5Yk/1ZyajSL2mb8AzGN/wbIcyL830BpemM5R7lopa3YjJOc
paiRPW7OOWR7rEBZjI8iPWo6/WTcMxf7Z/LVKDuzWoNzbxqoLVNURkAbPbroNZqArgEMpQbQxCjm
2BAAYSltyKHw4HIeW8KBTu6g06vbDxHCTIHxBZKSVMqiQLULHB45hN9vF2gUumuMpZvxwHl+344D
hGqvbl55/XXptst7JXy8ZhJrdtuQaiSGE98djf3Y/ZSs8N9BmNFKDqYyUaAYUF5p7BtbZN3th8W+
/wga547OffUJd5OGzy9lmsopg0Kf3FMXYvIZzyfAFPr6+kCQ2dQQ4b7uFHhlrd9fGDZZcRnE2kxt
IsX00LIusjkBK57UwcKgeZ7+DGLrbYODgdJVsloDjCA90qYtNBOqvB6yMgvQ9lWYfXPCHnsD01FJ
NzwEiB1qvW6u0+y/OJc9cNjgbV3sz75X/bBhJhDplFVCJGiB0P0hHiAYfFEIMNnIk5aymwMl6VJg
47dh4w07y73Pm/HL1ygfzdtpsuyAahHXdY8ZJUFrYNegdRcvO3iuZQPE0u+aY1PA0a46IKn2oHsB
qwR9gaDRjy676dcvciPN3e2ss9dZS0qEA0vB9mKHXbDbTltfcZ8hvjRQKIS6a6XwvaN6WkbrRxsq
bMN3LcLlfv6V3aMR9jVk5cQOnIZp5zknZEcW7NhMF7NgxtEOpRhgU7DK0G17jU90yzYOTgpNhA8P
dun3NQ61bu43fOgOe0j0JgIiH5Ifvze/AYpPrrq4DMH/OVcq9NMLW7PUN8VOwkFu5boED727kDUA
nbUx4f14fTzs9PuKqp9/yv3rFD0I3u8ZJB9QISC/YvBuk4wBcUA9TgV77d83F/2nWLAqgGM65v4T
SSLQE+PzPqsCtni8n+pqSMOLDGi1u6RzNgVnD2oDrg076K9EssK7NgGg0cFgHq9OIBuBLQwcyE6f
Q+SQbCrrqPktM/AnuwJQKj6DX2juYFuEL8IoGjnsdorBR/SEe8lJMa1VD/7F8JM9yjL/IlUGILA2
Pk9CevWoUWEXjGgCoiQ5TfrhCZHjcg4MrYwiqmYDQV1ABoJz99VgmwMwN4+IrOrNM7IoESzECBSg
/TxySTvQKR711nVRRo/Wva+p+FFWjWcXDwptZ63RvYCODs+GlkoELPgIYoGXIAoAjB2nqRKqW8Le
gMBkv76BhLN+c+fpqqY7sO0/HftMr9jB6WCO3z4o8wF4sAou5RimTrpmU3rxTleflb+/KnDkHsEf
8iGvQ1+2CxQlmw3ab0MKhSHJDp1pOGxn8Hu+R3Lv0hCk3EApDKKBYsP7vXgsAfRFRc3wQrJJ0ZhU
7vbLB3JmmPLZ99R28BiiK4bO5CxBDyH1GUrkVtQQO+Zl4qrBCGVyODcgZp4BGuzahk3LFa5/AKOI
4tIVuuWU98u6QIFfnGA2vFGnV/IfTAS8KurTDKYAlfs3odIlH5SLv4C3QW4CCdY5AJOc56Ja98AG
O88xziHB+xt1mOiWfD8c5+miM4q4mJ6Ny27RERPnXDaY0nqA95/UtABmZbgXUpAXXaozeqBePWMQ
Qja/T809GCPNNVk/9M57f/x37jejkflIasK57oxswzb5bjqI3NsAgFma/n1dbDRa/35DB8d+jUlo
Uda/TMtdjwXD7rmpn4I3GrQOmvJjBKhnwPCPYkMjyAJm9UiUN9keUdcDnIP33EQely3lKLf1WuxD
K7fG4e81oVwXnsfnsQo+ployvxwBVJ1p7LhkdDw6Hoon3990JP99SVfy36OdILo6+/cKeVXsX+DC
+fKjQjdR8VqnmNWT1slmxaxF6s6MWkf8Q3HM5Dtadpb834NVwA+GRaLvPBxljsLFtGGLx56U9+y2
Avn6a6GWYcU/5P2ld94czgEfiHvntlhp3mvTdxE+dge2vmWfR/9tYFMMoquICrSHNDjfrzxuQA4o
c1EBt3577q9yxBLDpovrwL+zWbJZLijw0aF7Wl9zM6KsYCkOG1XwDFwGr+EaPibsQ9jL1EgY2Um+
bLghZF0oFr2jNoQxiUfJ8+ZfUIaPgL1S6KWpV6yupZOJm4UWaMf30MeRkzK5TQrCfW5Z7cGRMgZ2
sEntF4g3Ngdg/Aa7fqAf1XHqUJS20fmxyHv4eqBWevMpjwNbB0Fqs7Lyd134sgmVwJgAvK1Rw0RQ
wvgUmKQU8ylVef8AkIK4xG6bhbTcXg9tZ3Ueqtte5ewWvzViKEAT7RGPxS96NlwrGHW2NGhxXuSO
xhFepbZ80Q4aN9MhboOpa4xp5tLQ1Xn+OPSe1pEsyD0vKYF90NL9KNfFMkf0vl5jBiIuzd48dY+b
OSJNXrW8WHN+mif2cV6DLhJYnPTE7ysZh9Kcjn159u3Af3QGfLh4KEJU5R5Ta7MAQPzdtrf1+/v7
vfuW2YQDtY3Cgf2L6JJ95jIzn7ncGWckv0iZgr83a0ENg4ducepyH1puvryMngtDQe4PftDWceAe
SQ4s6jA8KkTv/z0ofyOLLkNZhnbjQiZ3/qE4ahz9ygnWAH9DHYAxr6NzPWZvCf0QmSxHRjt2dy6a
+Yz1f3NA5oGY4L2c93ftyZS9u9Sy8AgHLLiHB4zBn+jAI5hmIwRus2Gyb6H5h9qK/YaJ92++vkKg
bwdi/qpcQJdd5YsH8+O2mAqgq0a1t57IT48wm70AbGBsDCJC4DDx1JwO5ybfzakGKEObv74HX4Ov
fA+sQQ3I+ftLqufQpiEIaxj9bIn9j7D3LWCJvv3cChhProWEgH+xgXqy1o6RLqRchLllTBQw/Xwj
l2rf2ePCmh6f9hEdE+s8Hnrz+fGIh89vwp2lGcp13mjBZvO05yHNn7/berN2kOWdCVtk7hw8PXJG
k+1kSbCFXGYdWGbRndWpaP17COxTdXSgrD0/BqR6m3WOEY1OPd+Iapc1atO6j62kvfJQQUoOvBsg
0c4hg/MUzNpbXtXK4Inuy8faGD/mybeAJzQnd66eDCmUadAtuB2RSAjZAxCkzXDw+S9Y832KIL0V
ysAiHeVxJAD6VAfxaAtpFXWRCvxpFAh2qO9DVQeooi8r11yyTcCMFVQLMRKMkZssWkceyPQRkdEP
pZ0v8foyzlaYkAyBDqI4f0g+YnfoJDDwOyx9rpPhGvfrrYq9xPkAWIfKda3Z6ZaPZhtWghUG828b
82RRbbMVxY7R+nygX7GsTrDnJjzFOou+OwG2j96zfd2X+yraUmDTZ2dko8fUUwazAKPssYpFjF1f
kAd2tuiH4kfsSzSn7f1eP6qgK30cu0tcDUauAfzTtBG/BKoApgfJe8RYbmRt4CCom4raTkNeHLxh
iorkvwr0GrWYHQ13KiCrPvovVvdzAfwTZiPMCjCA5A+cwr/O7x99ACk2NlIZFYnbWDUphdDMdlBf
mbXB5eYNHk55i9gG4X+xp7pwIfBtn5sOMffaShiMP8hUpZ8P3VK25j5fzfrct41O/QAdUpeawQWY
e+MkPbev2QiZw9LDbp7mEs2QM6fh8YNi2HfKMxRp6CMwXhhGlOQW/8xuftFmMmYJVZXVYKOtkmqr
lYiKOeb30JefPDROSFNsnRnvHLPgziJUkxfZ6ZgDwxA4s4YrRQSqGhLwnx4SNQt90l/jioPT0Wh6
KSxeb5tsKH9uJ8oO+PpgWJTadzR8EWZCtrGd9Pr2qoZbhXQCgjWIHJP8Ut+J2Pr1UZ9lFzx9gZav
WWF0h21vc/5RgHWQI/bJRdRQWXGPGqvnJqgKcYSIVtyhLbCearuYXdgcOhui/IIMoYJAv2QL/E3b
gxNEzhkbFLAuh96Ru3z30Whxhiv1x+Q+fRf7577YD9bP72SHDB7j7Ef9yY/dZ7x57RJcrNrjJl0a
u3L+WKsf+i80Q6BDwI7Uw3WfgmwMnjOAVDRxZo8NOCpwY6rNFfYkISk3DG3Wk0uAHc/FlgUmmxGg
T7dwCBhjroQZaK8N9rXg34q7nYDasLAx32PxArSsOMBIJPHuD9ikTFNqv0jV4Ixo/lJj7z1cgxFA
tZf4phzfdLUVu2HuJPPsSwWrly+Yo1tNpTE2HRRIXGMMQ2sTV7CRByzq8pX+coUrMnEozl/Vd0wS
AH4EKavzQX35dxA+7M0TO4VW30NMEi1PO346neG/+v6zBVXkpNzC0kaLpbdNnkATA7XHjBnHsHJE
fp0RZV1juuMoR9o5UJyB1//uj5BcQ50BIQN4VVBqvGbkx6OPEcSI3Dd6i7s2yQ+9DIQC5EOvxZWR
bJMiAjDtU7fHPmNDfxQNtl+mL1V4SKwJCTtSeU3PuRjjcy4+BN8ZNZZL9tvggZEi1T6SMHT7rJip
qYWHmV2OS+mohoRRB3XXUMVnLZ283AukMRoSbu/X+HhQE8OUQrM2CGKD5kSFBFD0UsWUNKEW1y2J
bunqgbAtgszPWflTLgC27cEYYjrMRlCRhhWAZCQ2UDF1IDXzB8o3BesOau3mvU9zf7hvfA1nugut
TGOJxpiL0nQ1sqvVa9PgJpGGvX35Q0pCfi/GEjXw7xi3shv9czcOVQARpGKUCRpgmtUXP3UftFbJ
cwagwQaHamWMR8cnkroQiyeInyPpQmWPjVAbInGrHsuSqvfaEC9HA0tOlL6m/xN1ZluKckEWfqF2
LUUcuGUWFAUH1BuXpgo4oTihT99f4F/dRWpmOTKcEydix44dSGpRuUoNVkne7AXubyg+4ngoF6HX
XsI2I+87ShErBYKnZBbPAoYG2ViK9/ZAFLDucSNrkyvUNv08u+I9YJPp0kxt5brmaUDGKIsSe7RM
stRk8hFp7fr1zXvcYYiTwwDMsTJaIM+zCWXTfUBrINPmLh9rNxh4KGChj07GLg2/OwJ5TOodKUMY
BnwSUin8hMeNMnjMUU2hcTBl3Jx2RLFR0TDaA1DTM86RMkApFhVSNE6S/XElPVceNOsFcgIgIsyH
nNGCJ2JhRejaTcsHDOub99VTI591RtQ7PqjGPjnf7T01XpQEpEC8tHquh9T6w+uixpgwCHftD04w
5bn1ZdmQTNIztb9k4ZbknaiDRu64RBT9DzodM1+l1WXQRlBPqgWoiNjXkW3WW/PML8Yf9HnIxpXU
+YLx6iim31kFGEagd6kFl5+2cXzC8oN8JLlCxN1w27ggPHbBnVax5Ii6EqOTnrpZJ+JIj17viGLn
yJ48zeYKyuRCva5zasRaQcendVF0j94BQlTL+47xX8YUlq6zCEdseCbcQAh50Ijqw4Z3mKEMNcq8
ZocaROPRxwBjD2ke8qEd2uxDH0DmIiWzHzGenwDeW7G4UhG+TQjZFzQJKehZwaCAgkBGqU9nkLOJ
s3dft2wVYW5OLFTS6dk72CrT9L54Lloke0Q/kUaMjxG0u3NE60DoncM27Atr5UG+o2vKF7+uPkUx
06CAbkz6mQqD2hA7NWKtwFAeLsbRekY0msL3io8evQJ3mUVWH9esMJSBukRcjErlGyUdxehRH98v
XvoOIIn26sCczrn5tq2XZbHezJCDmqnz1Rz1OvlsW6Gue6UXQU5rBwpwwOikKlDnj3xyiIB47vZ7
jqgYYj0m/sMI4N45ZjbezR7Zc1Y2+9lGTjgquP77KS8Ejf34V4LWQNt1Y1DqC/V7aI4a345BOi+k
UVmvg2aW+wqLoJwV03ZM5vtGwBEruI3bJ+kKZgnevKLn22R+DUGyX7uaudp0wQynz4NNDexz3JmR
08sml9kKCFnH4qOj5JVzcgqMYyTLuG67l+CYVD6ieL4ipU7Oftqc3niSagWCJFbpq8gjA5lAjWuV
TruAqKCXi3T37re80/pJZT3WHuYkyZVKZ1hpLUG7XrsmdAnES7sm50rLSSYoXagwSMMhVAY75fol
DEYfu3fB469L48xOaXFA5LOxC51da8eiQpYHCVGS1UDZtY/1pHk3sCeD4SQUoi9/d0wIrSVw+Pzz
B/ZL0uqo6BYpG4wYKe1Px+W7hN+Dowj6S68ehdZBFhB+K/ehMqEaQlntZwNl7lv1WhKgBrMI+45Y
8KKrqHWdlpImEbwJkU40xvRxBwIC5Iuz0VmvCAAZf+yT9Lgi20VRsuxGe9xZNpc1FGI59Xt+f0Yd
qzPVIHoiwaL/rWzNohp9SKIhqi/SmCYlZUQ9e0vP501yh7kOZ4am7gGLZbJgGlr9hpUsNExnho8O
oEU32WwjaoBMNoYUan1QPUg/k14k8UDRM+FoE21ESYUACL8p7N+9wnr/Emgq7XVoiqTTHjRIN/gN
b0JkXGEAt80lbpP0mHy5uBTwTlGYmULXoOkfaT1pI6DfN+/4Ct6LSNUVv34JUYu83WvXjqnzxN0M
m9OuTznzLsfIUT0MVk8psqiEvSEp0NNndtwjvUAXGgthp+YC2ZHHok3b36fs+IMSO+SCSIo0XSh+
QrYcYAIxhHAOTvPV9HHrqQ6M2hUt7IySRtZYXZju6JVShoyBUJ33fonbs4S9CHU7JuVFXh5Rb2q1
88xmSAN8MYD7LbpY0kWbjg46BXFQzTatLa1bho1xbiGXDDg4I8sPCZkeQuXdoheQkpKCInc81BjM
BvMoRYMMavVaG372KkNxhjRJfZYCNZyXr81x1+bkR50It4Pue9LK8m3RGOcEe9v/wPdDGzRmGbjt
ig2RCouwrm2KRZNOYakNr5yE0N25eZ24RMqZz80jAmY4DAvQIDdf3qbHkA56bvOsJztc6QLXA/Uo
WvbieNhS3kGZxwAx2XF0DA/w7zOPbynp6XoMmzFOBwFScwMFuRbRFWGerMlCOzQmiz8uXOTPmBQH
ElwbCD4kGqB4pi2TNDhMA3RkYHokjN7otiFF99kwwn565Rh4Fj9trnwNeOghmFc6ohoBevyX2B5V
MNz5pEaNv6FcDfyqL5lR3sNJ5lTSdem25rXULABkwTGDCP61b1igFbGCkbgF7b8d+h5NKKQjPFRA
8syH3Ya3IYUXnaLHMkzUCwBCeRwx1JuUL3qT9ImgDquxWFnZ5tKxaFNN03mIdCWEOK9+d4Fq+Qpb
3XZg0kEjBxpy/i6zpkP4c+wznWtg2oWV/z0XaBN2J4UnuRyaJCeQMrrmedRYl18LX6h0SuoTa/vj
9nW3V/NTQFlv4mQr/bA+SKepXgu8ktUxNT+T/G5eADn2zMWT3x1/gzfaW2hXDt8d95aaMBHRESWj
gJQZeVqcpHZuUqlc3+Aake8FbCctzux4LF70c8cZWNlX2pEZnRMsaISJ9HR72H7wqReskMe2rcw2
lBdE/Gel6kf/PaOSheHdeertEO+W1AZCZ8foi4ezp2Klho9IOz6qpiCs7J4+phAJnJa0xMbAHDd5
DKGBlhG4JrhHvEsbq0EbZr64Wwfs1qSFpCFJnUG5U120EmbniWI++zQmeBIQYy9JuZKbrCsI6bmZ
iF8bKgjNCPG9HLEvOiHQoMFQyJ8QfiCE3xFmTosCYlLC1IcQy0++o2SDJ5btn+D4cMypH5sUo0ti
4hvRPiogHB3UNuV45RxnGi2+m6N8o21FXU8arx8GjAgOEeid+7oDKei5x2vJKUMPEv/odojffHX6
GL0HHxwSE5/tM2jvcJ1CGm/3aWAyzuESkzLBRnFO4tNU2z4RAlsksORgvUCooTIloziDs8MJvcUg
7nbbTX0tfHnatLEsvdoASWUyIwx18MklZh/2+7COF7V4hZCJ3SM+RurSytbElvcY7a7Sv48eorub
j/H/g0//MntBH3gKnACR8rFW5/U5K50q05h5+gdrEaonEtOSWkWYmbM+bi/ecwgMLKdAFMWAlRC1
+e7VhPmIHDDG/U0rP1i+Qqi77J5ouP01dwxERj7EWnLOPE7ecUrSBqn3gmojYt5z1HbIxAPbMXuv
cJNSOuUaGIHPHlkJ5AvPM6rIiew54P13rg4SEkjeSyLE1yyHxm++6yJmAjpEgo1BjYuHUKfzASMm
r2GWCHEZpPdx6mvua37fMxhQ11Nomano2C8Uc/oEBBM62x9p0dJvTvBVzmv6zoy/Q3XZDkGoNuhA
NeZXlt0GyWtjzvzB1aE/7He8mr51d++HPlUr88I8677npfpTD/3tLAdrBm8WSHgyrOn8PeGUmZnV
9CeJHuFW6hNUwcDqbsYEOqNl84oJL6aVFmBSC7B7A93XAsWblHqUGxFvk+3s8PZJL9F78iARAFy/
HtiIoPtR5ES7aJeaUbTbZU7kjEaYJMe5mXoURaNR5Pw5ix0v+gZA8E7NwGJFUY+9mWR6VLMiPlb2
YTJhfzcb6S3c0KNSB0AHBRwu5Tg3w+VmOFkuaaCmL5eirEUKRp/PVWe+HMwFQVTAEHkCfMEaSN7l
ay95hk9cDjRdajYFZIToZH6AlnkFShOgTpq8h0GfkQfx5HVgtpBPhzwqoNRNH971YdO8DvkmVLv0
uW/OfEhEAem30/RkEJ/5Y0QhIX1vn+j7H3X/yG4JjD1v6rO34b+NMDHD/QzpWGpxrr3lfNB24PTN
30ZL54J1dH9wlmfN+WD+MiVV1Bm3ETvgNZiswmQdHzZsyh0togO5orKbcoQFKS9kiDl2fjvtAWsC
+0g8F3JWzvp8Br2El0pGTI4L5Ij70lzWjeXgbcmxS8ZBfufcFG+53KgUYGm/o+baAB2AT3PBZSht
NvIAw+FgTzYb3EBGhXA5vj4Dpd2LuLQ9fhgdPMZzvDFyJO1ANop3TYbc9Ur9Tx54ublT+j0ZMQKf
yYm9WzPOxLyjH3oceJO9nxET6/OnwXkMtx0zRNZwQFVvTLMPnUPjTPszP4M0CfG7OjxKBY05p3/m
F/Y8DF0m7dUYp1ycgz5tGtPcXAcIYAfbg17o0yC46l4wZQk3pySfXF64vxj71PpANXRTnf+PfX8b
vnUqS+TTvD2J5dAn5csHUsfSpOT6Ta3qtg0cfTXblg/ay24pDoV6HMGTHQl93uLOfB+xzl5jnPbI
Ypd/q6WCqMXdBTdwQxMmoElZz8nY811uGJKuNxBVjgi0LCSwKvSflEAf2izcXRPWZXw3F/GCzrcm
rGOrzSvS6KIHIEZsjmQLFrF1N992f/Q3Qv7DcTLDGcU7yQ3tRhppWAIu42XwpENOCTqLmVVJMcd5
6ExOftow7Uf8i5JBG/4LZf8mb/yLNMOJ4z4FAn2Y1Hq8oOeYzgMLHCm9z+PswYw9W7ALTe/AKabD
5fKw7r+sPqQkSx7nVYt+aVhxrHMocoSLLu+76oG3RsfOWARUxJlVtgPCPx8xpZGROU19r+PcJ13W
peOELInFK/mkYMEHx/EutqaLRb9vWVzoq94nkdIv9AAzs1P5XlomGnkvbrCXi9JwVJ4FgXD6/YW1
0q2AXxxuELBPu10/ACSQL10zSgifP8jDkLqgu1Zq1fVwT0pRBgeSRHgvlowXzdzvMxOuyJ4nQ/hl
Oii5vR+P8UJYxUM/pBhgmuI7v/XtdhvyahuQxz+QxaYAkjHDWA9NaCYGHH7D9bbhmRStzSSW38vS
lvkxnz0NXx6ZAaAGuXUwwm3IPjDI9+54f7D29Phi7CbDoB8YKXpDoork+/spI3s/9vbjvbsPTRnK
F2M8hgIM6cANaVx+PrhgP5aG4eImloLqHtt/Wh9jgD0UszPZcN/hBfMBNlis7XKJ9SCXSZMeG+N9
H+BBYCCwExtuGAwMNYu/zidwHA+TWY3uMjNENvLF8mj1xNvA+vldY8bBfYzZjOTLzeIoDwazD0LF
G+9AcsMFc5n4hzgJNt92xfF3IFpsWfUwtBANJWXIR3CiniQeO/LFS3aXh0wOS7Lcr74kWsXcSTJS
jOiS2JvMYrUK/LORHCU8ASxpp7on6mRHusZ2BvfIRCuaup8uX901/HQJHuJ5DAaiTPZTzj4nGgzB
XJ/cNYOWgNhYB2vIEot+6qo2yE3dJEbxO94XmZIS2vcY4EeXq8N7iWd0KE6hn04TwNBc5zufOvzk
cOyNw+3MJ08q23ZGRTY8r+2dK8qzIctQuN1C2gu2ISBIG3Zj80Hv+JBTyw+rDRfgJTnZ9cpTZaVc
OZh8Em3LcyTLHKATmNeScpVqScjcmj6ocW54gTAEaGSsc003UFpYOJaPXnVxIaTL8kmqk0spp1Nu
mHC+EzPps05yYeUyy4LY1H1Wu6UsPPPSHsD4kcfl2SUkapalxP3MyKACmQFCStKbZPjXZOlh4Zn0
WE2iUVS5IA3dnmhkBmWHhMSQsLMNdkWu98dgFYVXzrQZLgkL5NBnrBOyLAyWfJWM7lkInquvmeRj
HCmqbH0ecWAIG9tw1raavRmkV9vfcuo5pRZmGXts1CZSobndv3VmeWpxseicjLTXdDpV9CCBodC0
+MgbxXtks8fACq+pR7wAPt1hHHhZy8LvPfboHMs9BhAbNfojqb9YNIyv0ceQ9oMgEJuE4JuJ7fOs
lrfAJpZWsA6wSsEagE9s0zg01utgjDYDc4MdobAURhZmaLtFm2/UQvejg9Z229rOajYzqw1djvWK
VbRrHRzQDH089ThohqrnMfpk3I33NTTXdHe85lskJNQNaq6sIoQYiB1ER8d7YU8IQjB9Bw+AbcO8
dJEhqh45IrcGEMwZGBvTRRyghgdbg1eKJb3RMKs5o4gWWv56uubQFhCWWc8KpOSg9qPhsob1mQ/l
mdJiNQEHIX9r0gEQ6gZ9fmnQw9LQHsYUgmkhMJFJ0xDy3ddZN6c87MK+PSjvgPiOnK2cCHBvfcvc
hbD+ob8bZK5lASuB7j5slx6TgW5PDESh4gDnkti/QjagH7GDYCZ5/NKkLyYCCqKWcbfuFq0tISyg
5mznVo4BCMUGyMYJh64HH5UIBEEd/kCfXvZBq56kswu/D5xygFAS0bIlAdQGZFHoNlH5CfKKlZXY
NVPsiGxC4qTKjBtLgrhHKLXqqCHK/PrCEvoRRtjLvqQAfz5bG+6ROMJCzIBy4Yn5Fl0I0CW+kwp9
W4yXfLLcyycTqvHBg5c5mFfOFnNkLsf7o27Qq4tTJaXuMp/qRhKp+45f26Baaj0AcEF/cO1+XCOc
+FLfAdu4Z2cHycaNanh+PJYbpcsrh23mUI/OXAOFZmlEDZGQTzJc+WHdwBb8HLj5XM4zFkElFBYz
IpaLHEKfghSHOVlZMtWRR0n7s0L0wNlsaCfjbm6lVBjxWg4vnM3CGbMe24JxkgWM1QpLxAQIWQ02
6PWyTA3JFnAmZNP6co8dxSGjzacMHarJtp2ej0sXike2gsF+mu5d5ro3HrtjV5oKl857o0RqsGfa
iEHBAYkXwRprsPaYxs7a8w66R+FVsF7kPXF91vFisdIXX/QNBm8yjPfcPIC7Qdmoje/bgmCyFlDT
RFmiic+ji1ibbFcH6iqJsYRSZllnMk1xG2ViUcOmx5Dh8cMqp492snrcCkE5PZk8FtTglY5vFUGH
1htMIsoP8LKCqQSMuLfT9de4wTURH4yZd8WZfLAV+I4r+Bv23XwZhYV6HBhfn7Knigki9CJhhdQg
T8EnNgkkJUaa0AZIHy5bnFSJWzaQXYgYo6vr4GR+udCUz+rRqKuvg5HEe1Ao5W1VTDGJF3GUmkQH
cACBCo8OyJJP3YJZEirIl8k9f+tIjvLFdDQUnowYUg5f1f/usCVgf+oZ6nsPqzSeMFooOjC1MJtc
Z7DBHmRN3jbWZP62H+SoAOLG3fHvUAsOuCmUAhgNJilR3ONvALpiP66G+sBNlo1y04rDdoT+nTl0
gFgk02Ras+inJbzFlXmc0ivTkn2rVScHSkzK+ekuyFjIwK92nxjppP9dLTmt1DrdTXrW4p2SYe7D
39dJe15gbZl/xM9x/MdLH3rLGqm9PzxWfjCTsISEWonGanUmUu5TiBQy0eD+Dej7AiPsRvqpYvwx
x974ZXhmztmT+SY3KF/8pMbTIWUHBgwxlfvUmBMY4rSR8CQIZIM2IEswk0epiF6/+Fm8pOUQUMEe
XE1mmGyVewWGTGzescseK7N8i9DI5BvFd+ALZaUWTs8d6TL8CPwJBWcD96HrLJcMB7EmFOmxqzYF
GNW7oacZ7ym9OoElLhUhSShxQoq7C4Lh/I4HdrANRcHmSDgK4DEel+MRtp5QO8XjW3ZwScQcbDh2
WkEZq1BiXjlC2SpH9YXP+MW1pU8ybm3mPqOWnQ5XZoxITNxePLzmUh0XCNgbzfA2bw8/w3TTcOq9
IpG6idq6O2lPeKlx7IOZhWgCwp4PSpxv+RGAgN8SNqTMayYf2FW17cfT6Xi634f7kFw0KyY8GFf4
kLKkZ+Z1IPGhrGr8zaO/bXyWtZqmkzwu9/yHMJZEqyHrNSWsrmASLLVVFMNizjpMfpDnxZOWgBiM
rfotj3Z9sCVblmelLyxLGJjmcSjfBDezWvGnrrxH3gmCZbx7z554sxQftdDBJCNfC1ELhXMpM+3B
TGuEBfctB2FLhjR5O6IvcXLeVGSIIUKJg1QRGSF4bVSpOT/jdKJ0kJ6yvC5mLUmZ/bsTNqm06vbb
7LLu10IcaQJCkVhN9TXhY3xBaZFCbudtN72Wd6No9DZRocPJMQtZTuKGwpg+jGln1/U5QtxvKNWs
tGSRsKV7NFzlZERNAxfOhG1QMeLkW4U5ep0JkbSYCY+uegxnTFh0XNwvepV1JAtFLPTBN0Haxlan
lWAonW+4IC3jFR38g/8c0QAGb0o2IGSjbhOGEmnKvMVKJFa0w5zJmYrxcqMo7lazXadRjH6INePi
r1wJ0Ntm2+xONKzMZcP/ehgiAxMhRNZSt23hat7WlVIe2nnk75hfcEkNjel0pwWnENrxlPlbJk4x
pulBNR8aZtzW+6PRboRdZlYyWROWd+ilYuvF+mGo2D1ojsTuX0p2qCvCEHGNfgDgj8otNkmogkLz
FsI3SDlzRdaQ0khnWeX3kttivUH59Y9yfbHSuHjDJ4PiSWlLWX0P8MMPjBA7JwTys8E5ypnwDVcM
W7POvgn8JMxXwTHvLC9Iv9iAUVZi/ayhmF5h98pqIURZDqOynJ3KlN9MkiBG6UHikpXkYXH2ZYMl
oQuI/e7LUom7ycHK3soBy3EovQvDQdX0LlQbp8WYQ4BjRtHLjOWy6aRreaDhHdFLbQBWdBxk3G2N
exQz7dds9Xejy4NBnVrLu/elGEm82B/nV3i/GGT/6B29K+aM2GsmwZZsDTQ2KeRHSvPJ9cOAcYHE
JAuk+YJwSi8TSKGQLyBw05RhtqL7x0T48GSh8OHo9E1sLBExVF383NJMR2LT5StlE7NceYx4jgi5
GPhT/BbziIeEd1xAKxPPEmjclXvxBeUmuKI40x+DIlcInYIyyufIK0i/MvA2mi4o3pOIVbw5cfIE
e5Ros/pwwsYCaOPNzglX+EaL3afxi7qYmBKUYCchAEpULDiAbHS0rz5QiMN4+Ald1n4uMzKh+H4m
Pr+4t4IS4MKwtUa/t3Q4rN+pAD4BohP4VaDEtMcaJPRioSnL/ou3LJ7xUxebvMXpPPRwNsMt3VIC
UAkuNW8kxGM79SgcxDF/2eUfhcI9QTDEX5ZDxfEEeZZzIZOQa1b9yGqcMW6Ftp/BHxeoVEYrlTe4
E8JH53/D/x+/x4GM4d/2mxHC7pY5JrOEAiwXEk2vGZSgqlyMkgUP7GUiS2+1mA83kwkumpDcYSpz
j2uwKzdMGMoCyNuy4sp0Sqrp1O9rDsFXEAMcOlGNQxAEhwOZtx25sF3u35QKzBvE2D+fXZ6WbYiP
LS9+AyMJmCTn8p+4nlxsORPLyq7cjOFkKBg+0X8IFhaC8p5x0pc4g5IU4Ac79AUxHm7kzC3lBAo+
IaPmQ8VGWQ08CWuAfLwu9wIFgdD8Lvnvsp8MGTGydjKAIIcp1BiQuGEonZy9VGnJqJLw+WSxdtq/
wSYA8MWhtpqX0kKKVxx4ViLkscSzH73Wy4YyqECCAQsAYrbhumHgTTNMZTuhgUSxlYR/4XjMqjx2
GT8P5khLRivv2UKjIpz8Enj+Bpyy/02uD/TXkmsHC0LcYnS8uDziQ931oyvZmF1iwfhwG5i8XylH
k79TBpZ4a3J65ZJIQCkj+wPNWdLkv9gRRckqkgLX8r7VpUsCebV8M625Oau/+QjBjHeKo8fY4UcT
k4H6pVxOtOAwGorxnsl+ivUBUDOhIvIq4cN/ZrIfsrYIEZxQkG3318ZVZYmSjaZCLCey0ViH+zar
Wyt6uI/Kwxd7jUX3Eu8wFjtO0oqPIh/E2WiYnJAGI1TiDclniaMnZRrkYEYCWKnGkZqYW/QbJ3Ye
yB/ItAWikds2hMpO31s+sbaB5D5s+fcpgxtaPxXftMoYd0cEtKBOA1IJiZS6Eh30tAj3t1cfXV3o
BJuj07HU3tXX6P1Lc0aXrhT2N5hcXeqALdhDLimvnjJCaF+YvouEQeAlU83SIgXXib1+cVYIE6oo
ivyHgY+fETvUrNYAOQDxkkxn1T9TXJpQi5oM6J5rtntq71Yt/G+7ZvzJF2XG4uvc7StBy4lGhw79
3FidJIagINTiy51z/+V9WIik1ArFK+K4v4sbIPKhr98jlQclbqLk3H4gfZgQ72jWy+Nbew3n4ouz
lvVuZtYrka8+3AL0jqbJW++6r6750W8LEB1LfFSUpYhLM+pxUHMG93ijNYS80KtH+sIBLkOdrMYm
k06cyLo+tXDFEO9Y6eBL4gVBQwPZoTBHYrc/BokYOZX6edGcjs+OYAmoTzkwUP9vBf+NJJwPsh5H
NEMk/yGx3dO8m/LcKSY0G4mnpHK8srofDSCKL2NHwkfxZ2SToEkchYMpwYUIRR6tf+7DwZbQqRhf
TIYJg+aImRZjTQhCYHJGYFK8qJZfPPUHQP+yEaRdAnna5RhQMdYIKDlSvfE0pQ5JajikUE48YPEl
YJMFpzVKJ/IS+opW7q48JY7R06zjcYrPAJmqQfM5D1ZZ9y/vieYFfjbu9r3/ZrZilvvnXhrkfRLy
adDBFWnhbcgXyrs/ZgD8RrTxIe6g/BXSWn18XH79noxDrAczSDZS59yImyRO+qGtaJ1QC/ZzLZBI
dur7r02DHfOLwvrLrA0FK5OJ/wVLh2juiReBmA7RphSgZWEWih+W2ulYfgPUsuihjME8ZoEZ3Bxs
+wgOKJ7hHxgQaeX2iLgP0i+mo0vJF6Wl+OKakBIeinnavkZ3qtbpCGjTEuww7I60K93pYfoY2t95
fRqh2M5kNS9+gtT6aX2Jj9Nun8gaH62JgEoIwy0jYpm86FBH7hMNEto4acIpO0rzeLOkvv1kUmFx
BbSgQed30BwcGtZn9Fyc9u3xaf9BG8RBU4dL3HHJIiGLjRtIN9InCgp6nZZEet6vz7VQvMQ0eACd
nGbizCYTiYVoEgyz1hY/V67xy5IrpfzReZohS3F3db2QnnIgQ8iVs2/AwA8r79PwLEgDGTAySX7u
KJXjVcCRb+v9xCgiRe/aAjmjRTPs0mtWgjtK5PjNfHOrQHN4CJl/1URNl6qruooLsdq9oiJ/WErD
BFEkspFuQhWhulGdytz+T9Jc2hFos9K5j0T1EQl3WSthpMLZYGDJAsnNGpO+fPvvzXuTgH2inofC
zGBFlbkvavtpmI2lK6jqF8LqZmclMhJB8oOVGKTsJPDpx6URAzAtmdlM0rIaoDI8MyropGbxn78v
gY5s8hvbatVHXbMV0NWwquSDfmUznCBwP1Dpalg5aJ6dQuH/4uqLIy8Y0X/mBLhGggVAE0eGrsxw
LX6w9NChq2YcYWxhTzbnqbpQFh3V0ZANQ34JRQqrPjy//QQTUEIZl7g5Ws2JfBWo4PSDRByKcaG3
yDbndJWQOPXkyfUQX8MAB+DKVWGgmEA5dqA7BjvtGWTnMISyMB4pFnjpAgCJ2a5MI4ecUWklqJu4
iBL+MK1QCKs2mdSZjjtFFvnihCGoJ6mt4RJPC2gF/IzDHkX4VJSbMdVqejGRVVyqrKT2FVlXbhI/
FtSSiLK6VPzJlN/gOQoAt8sAx9706WGYd0KMrdWq7mVME8OwBlLZQwREUDSXMS6xMlT3CMIZzBcC
5l/pWd3UvGfv4L65SRyeL+4jVldGBA2+hoypEBSf8jbVpSqHUnuacwyR+Oc0tuPC6G4YOeRuJO/A
ACfpUYD30+l+I8O5WouGVIZUyLsk6ZDyw+lXB9B4SdwVtoQF5Ax9CUhQC0OCmTRZT+II8mxVxKH4
4hTKzcMFzqC2RM4aNw4Udx14U4ERBDYhHSIgsXwOHC5R9GSTvD1q6hQN4SqKB1nBNwiOiC8p1x8K
Fx8MrLL795xMIUmq0H2BOUnRv7EVwBvEvwCslxBENolvEpOJjAf6m5/S40AmuSAh/wEzLiuB7wkS
IZsC/kDnIznDnL3nuMm5FOSmBciBroRJSVwV48qUkKVXVtgfkijoofieJ7Pltnz5zQiLZdmAcoc/
ej8CvhG48CIKFwXCFYf0YB6XSPgQhcuyeh4IevMPhZT33hisEmQwnluYSgE7hSuwXjMh2DUBmsRP
ONCfzziFkHkd0p+VfZEr/EOh2liQ+1hxH0f9NZATIIPmzAHLQcvLBaqSR7qk6tvc6Nk5kP/fhmgS
VNarMbigTgCXbwRPjRU4juHDw0LoL8iv4ZbQkd47uGgf9sTCPiJSuOsKbOICYbdye9qSKSz/IyQl
WbidkdGXgGDseetgYQk+gq1peF1mNqA6Cw4GumXUTflYOqXwl9w+1cZahMmn4gg/gUaNFHBCBbWL
mWT86jwKBAUKATBPUeeVTiOU5eMzdQFMTsAIHkqIFOlF4mUUM3iiFm5DyVyUbxekn5r+nuD+2Ujg
tSYAlFz2la7wQU3jEolbcp5QilU9I/dQQDFmkgn4mBe+9EMaAvkwgDrUdykWc2v7L/U0NU4SVTWk
sBEzQp6ESV6BHNLp5gPqJzBI0xHspwDqvpmyqWbH+J9PrtzTVV7cUQpQ3giDtdDKcW4aNV43HdYv
jp+HEgry0xejUcQ3hKyhZZ/8MyJS1gPKZUl3K+PWMlodVPt0FLFhHJ+ph6RrsEF1XvNI0Vb4Rmsf
LKHpNybwSD/7LygwMGnbbRIg7k9/CTD1OVDz8N6eEjY/37RxMyAYZ1/v20tp4HSdfiH3UJuguO+r
8dkjT1s7Db/9Z2J38V5Ok1xFJSdhIeo3UVkaPY1MM9GxplNiSpHdw8lb9jdxmthd1s1bTS+RJFXw
WnrUqVFB/yZObw2z01/nPGdPy6ef3Kftx/KYQoGk4qQ9Uilsp2GZMm011pfuYnVdPt5/54Ssm8LC
ingwPMz4+8gQul7Xb9R74dFofNS3jU7tCqeHwqQnzar09uIz/NI73PomdJ3TUF04bE6bR4em3AY7
1imoNshGr0fQPROKZc1xDhES+g+ZWlE8J9nR8DNaquVWIyXFCZ9ZP2y0qEMtTJhTRgJNXLMLtVfU
/PsD/nVECz7ghdViteig6bx5xI9NESc7ddFhma7QaDFY0qVFPACEe2g+07QYWc4dp6c2aA9rg+5Q
C0nyDrXBy/s6D0+pauUSOutItJiyXDfig50sD3YJkWzVW/W61fYLPTOBMiyJHiQzI82P7rZC5JYM
kkE26PYkPSnvKf3Sl3jz6399qmoHDZ8RdPSa7tNBe50qSvoZ2wKSQUvHqUg8UlN+lzqTSqeihvdR
C84DZJj8dFiLZEuH98HFluL9I3L4r14XEjX9BWi3jjSUpI2l6p0aLftlJm7HPsOd+VgSob8NnqdU
oht0UfZA64ZGFpdB4SBXVZkLlkhLuv1caGxz4vm7f6DpxUFcLfpCTDuLzuIeqxHs0FE9eHpt6gvg
44TfOAvvuxvbd5PvUnCOnZbon8NISP/UYkbfro1oud+IW/4naCqm9odq1/xI87Cj3VHIUdP93VEo
Li2J++EBwKrFxSecHr7bBvWfq16OYDtUOHLViyPxu4YWnX7d1KLsEjHsVg2KnbdJw7/kZtpdNFRH
xQZq5q5O2fWL9uIUHBFKnZePzYkqAaNc+e1ec/+ggXZpJoqZzi6F/kVWgyj2YXbRA++wWMTM0TOt
aPUWkOQe/zfS+hS3aX1tqyLOYjUnsJlPkw7sSYHI1y/FVdEcRAjWxXGKSlozdcDUG7l1iVdUu8Bj
fOiIa7FEXbwHLa6tw5fWfmjEkwi8NMK8/4ath1TGxc7g8anO5dyr974fZM7Xu665i3DI7EhSlEKv
67PGUUA4IjMkEemXvF29B0WcMZzS5Bvj6nM4/ElnzfpihzRXfI2PB5pGNRNUuFZb2jTurpt6jV1K
7Yt/My8z1hJ8F/rK00wOLaLiZaJrmJmNQYJ/cO0d56u467bdlV90gmyO59mgTEk/ljb9j7ICggSo
ZFt/0Ighx04QGqfoNFMC05h26+PsaTVnXRemSs37JnZBY7TG4N6ass52CCL6yttsjevL4mp/KBfb
QLq+/TrwMo1Sm/btq4jE+UON2ytfrQoZjhtkzq8UA1MjgNRaL1XWFJUMHmjF2s2G1a6RMCNsvDmi
i6Ds3yjkDXM0mwD2KIxQd5fxpWbewsuIEoHVQBnApaaXDkLkDnUynsYy2Dm5bn4ErPpIgekjh+N1
JezrZH90NkRUTps96xva9brSLl7kQVYoDi+uu/zhf9GySV1kgV5N/+RBsjya5/F5mIPgkQjqjADx
TiMqqWg0enKLJQpIjTc+j/R5gJJyaY07VIKo8NI0JAPoSaj453p0LmK1vAyRtEO7BNa5u0ck1aj3
c5quHSetKfKwd3BeivI06PvlsE6x2cXo1jddVNJNlARV+EWAlQedP5rFMsPR/jbjLgXjXdVZUfe4
uOLs1x+jc3mxWfYuLhq3ZxGnVSL0Mw6buuJSMHSaH193xjgFICWEcQYeIui0mkMzh9qrh8zAZ63r
Xup6DszdjN9d/A7NZP5eN6cvfRl2xDolVcEUqTU7iDA2SQfjRyGaZSp1XKK7wQy+vmefxOuOaJOu
l10DAz36xqtFwtqxaW4oJVqubOranwC2RnubkQradVaI/RHm54r9wBchfwugCmt9qixefkEun/qR
ONvVZqstHmZOAVJJqwnzUTO6dOd8u3WakaPNP6Ncx6OU/Is2i7r+ThoTjYogtSUc4uJkIyt8oGb6
bD4/FlasESuANCeiZPdoab7Cuh/f2kYdrKw08qP/QW4A58FVjvTnpGhbAJ2CUjC0MChYN1sNkA5K
RYqJ9rf66NcRnSQQr0aEE1WE/StWhy1H44sImaNk9DFRPxUlhS7GJ6DduVNGifOcQuoYJShaWc/g
NCJbYik0YdHoiQUPKGp7jSHqjm4j6vZT+4TYb78Tv/B5dp91K74M64PD+BUn09Wo5SNKayij9uK1
uQzzZSsusVBxdu3jFA0zSqgOIwLX66gDuYBUilCdEqpoBtoNIMRu+onU3l835YoOzHTcMFY1HeyE
a8BlU1WTB1mwr/SdwH+ffmMVaYbJ8TVQcrtgsraWRcMA1Mwd7TlSL1H+8aIM0Kw1lIxVDWASCOeW
LVpX71I459RrUDX2sjm5/HFrmc3/JexMlhvXkjP8Kh29boQBYna4vSBGgvMsasMQKQkEQYKYiOnp
/Z26dnjYOOpW3SqVVJJAIE/mn//Ai45fr+xWP2hfSQbfv7ERMtxq816YtKsbBbMxRGNAdvdxAxTM
Jubm5t9ZPi5XDTDAa1xez/P4kH4hevlMP3NkmjKe2lwqcYZcdBRHIsJFYkHo3jN/2GkcIRYQXv6t
fT2eDpq3ckdtyE40LToOUWjTcS0wcGIiJ8Ya16TGc85+PCOsjND+qtNq/loPs/grPWARed8+u93z
jQ2Gyye9lwTGcC048uqwvFzi6IZPSTGuL6+9/mRgUtkacY2/VUB2DRaIfp7e7ZPldqG6AXWk0+hx
P3UKQq6uVDm790fctbpff9zm0o5CjvPWaIw1wUVb3IWNGqKq12Nu2FPTvm0LKQITpN2n3tbqYTTa
S/Lc5imNkPo8GP7w7mO5PsNLDQDBex16tPi6a8RCXvm+IP/KbAdB+UpvoeKeP7WFtjkv5Km5wkDu
ks15x9ey2CI29W5zG6FhDgIHAA+NZZiaiMB0Hy1jTCcy0udaAeypIEBH131fqHjx6k6C7PpIajWS
+H7DEWEs+EwxjPWjwn5j22IPJaOeFMGkJne/vordMg5lAiHefk0oPW7pH+9fquTrgmvZPIvAsObP
i3A3RNr7lh302OqUrVQJx3RqN3gwTMt2emb5OoQEaL97p6ZK3p0eTdafnDB9166xEr9P4gQjZMcC
p+MP2eoFdWMpAcRwSnJzwIGaaWv1ej9viGQ3FpApE+I5UHGy8uP5IT5i152UVUlrvSHHRIJM9mSj
D+8M8TYXjM3hKtN6h/Sx8DbXFm/YuBxwfCCpaFhlBNBDMe/aSD7qWJZ76pIk+/RSs5/Fqo2sGQiw
bNbOTgy/hfJ6FyJTzAC/h1aoZTFyZgKgzbG/ERwam7hyYlaHshBAMxZwSXnt+IjfN+xbahOjqSCq
4ZWlI5K0Te/x8z7aJ24pkrctzBQcfitwOuyH5zIiWoIlY6IdAsITDJ4vzm0AiE8ET/v4vdW08NYs
bTgNadBOX2XQkMWuiQgR9e4iUOXrjLkBEeKhUkVJNjUAM27xFodDgkWQsXHolXZJtvKMj7ljZkY7
3Uzq10xn2VGvRrj18lEV+7wJ38Rw90wZlnzLbrN2pVnfQ2nuZYyAoeyR9VKAy51DAmBIgdnxSvB+
g4rz7FjCRRrT+ufmbQDsdJ6N0QiUXmN2hy3MQuWJYc2TEc7C1BFBW5vjisg1TGGq3qNb143rZvvY
UieyJbWWTip6z6kKzALk506HiYYrkY7HCplX0Zkkwb8Mp4SXmwiB63yDxTtdPt1+49cQR4XzW45W
C3Uw/b9YB4r1+V8/hd+R+CF7F9ST7KoMcE/Vff5ZOCCM3dIYr4u9mFJiEJLUGRL/+RNzSP7cQY74
b/va37ePpQ494s++kJVgBqjHQecpLqFieGLhqE84oRGIn//96/DHUkswpGCzkI6FiXLE0oNJqJjD
JZsPx+aYki0lXlNdaAXtKtKM6WC1TpefbkhDpYv0ISls9CqfaTd7M6HjGwi/w9TnJd63+vLWieI9
KVhOP/1Y+Sz6kdM/cXZ9PCKTCTKnYPTZ7mHC+DX3j0Z1tc/0kcBvhEH0nBrdJq/AUDILCqnMsM+O
7uUrqRGWDWeXBFsAB44yn+lS42eWPau+8yH/McSWRPLe3EFty9ZYg6jHYSjsYMzBfZ/k74HNlOa8
dre18fn8hYnLPqv7spbxJF/cp+aBwRi7AyB29TBAWhvhd55gvLjE+XX9PLXqTP+9ycvRFWq31W2T
2kOoU3znyD3RimapFla3jU3gWE8WzaW7Y7lCO4pJxZBu8VjqALpoE8iVqoA4rmk8tRWU1vLkDtct
RSldr1Heao+ZSlTGAFSWfpO4kWMgic9p2HDiYTIKY4lPShb12FpoengmoTpd6cAkchgDRfZRqbsx
fS6gOicekvfYKbZbCVtR9XIrQG3O2EUOQQPdrWCcciuYz9b4DgLJ1AThkSugujf8zoB3O1fjEjCo
HZIVFrTJNzbDOPVG52V/TWfI0AP1SCBGs8Sq6xcfoPC5ry8VPSY1ddpz1YDKDQUzXbpOZ0D8cmUZ
wyVQ1+paWZ+3MGI45sO88P+hjow2ratnvXtKE9N2Hoygby+9E5zl5pYft5MULxbSDxSnhB95dlLs
uOmFqFYxVgHn15dEoaYmo6xkIb6okJTvH2RfUjfhE7ATqN2cZBkUIRcJEget4ByDEUTq+uY5Z0ou
mGlx+8Yvh+aXFcN9iXlJ9VP90IE/g9s29dqAXvKxpefaoqDnuyVM7bnm4aFlq5fLdFptOEaicseC
3LfBbQlXZq2ItTsFpArkA25O598SA2ZOhA8baeup2HRsJzf9QaSZWg5/MW8PN1C/Q8bbDzbH03v8
9LClW8sHKzqvK8/wsOiep9EtoU8ll75wpK0wGVDp3UvXuDkj4ROD/8y0+a5xLzhmW86No3R88ky5
BTRXMSZbhwb7ImAU0x1lgaI6KIyx/9aIIthlW6ymsNMc9WONEINl+2Mf82/y1+V6poIjl36JH9PD
If6ooGv+zDIByzXLBkNE64f+jBLa/uh4ZRCJ+lpUB+HNR6Za+1uzB2JjvkkWNPBhsqg2GBoNOxIw
GOLGOmUSnxoK+ZQhJP5ihFX8eiKIHzl9rQkrBKqB90eTUh1gPQE633z0rIT3dWGDiRjnGhZLx8VR
MNnqqbTByu5HisV9kXzyf4tzhpf5GFvecATEUEMTs1Ak/2yDUrAexhEvFlTxB9rPKsj8CluXP84E
ypHaez5JC2ljY7c2TF9BwX1Q7G/bDmTsfMovJrhQdyxxa1haswrQtgD8vLm2hzE0jhE/3KdAc/Gn
fqnmEghk/9UG9jSn0vO2zf0IZAepyA5KJMm0eQuVTe8dw8NzZB/jCER1B04Bxq8x2Ijbrt4pwhbq
vcAul2hy5kK3lKIzFDYNXlNG5ovQuLx6HhCvZBVrjM2PdIGweAlXRVlSlYChthzYzRXk5H0wfjGS
UJGTzuXoOeVNfCHcSyasr7PXxN7o7NXYmcApAc3Bqe6zwPag9AeiTVnKZWPz22Tq/mYA47hlNVKi
JhPHoN04b4l4P89qPrPOV+ndwKgxaEAQdk1/yw8MX0bDWAeS/o5zj7C3hn9nx6GNHwInvSU7uelV
IqIszF5+9prRFT9SV2Undagd7x42nxp2A2wf8OJNHRTlPQ5wlUs4uoGvUyMsZG7r/Ed4gfycj/0u
PSVX6iMtj3FheL//5F00FXT/s0cFPd32xKRlODpohGIhIvGflv+4M7dEKmnmwmtGYfEFAE+wmr0j
C8fQg4KEFOKz58VSu/v1Jt+0rrQWqhWQyCEceuGZV8G6faGmJ67G6d/iv4a1ReXhPlYWTo9dBz6N
78D6QNyiQrsENIKTS+X6UH+r3Zv5gHx2gHUbJwcF/0ZBN+1nkGoXyfdjg8EZ9g3ELDAgMEQ8FtUM
8x+cbBLaHEgocBXgFdw8KjqlPTN8G0384L8GvzGnMl8OEMaYa9c2YBzC/qGqPfOr+3pqDjHboxmz
Q0/qNVzPxnnSHT4jfRTI/HvNGE8Vzel1r58ph5o2BL6K6spxwIdmcphVvpXPrXJyPy9qgp3Qb9BJ
8fKwVSS34B0pT492rJrJ0JFuXk5EQhyYcBA1AoN8PAg5M57Au6ODaTqPbPEP/f1+pYba1bvH0YTH
fjGh50Ox4UG72iyF4eVM8ym7BtjGXIyRvsK5Ej0oPVpob9LUK+VxjsrgeNs2F6rCuwlNE3ChPLvD
VMI8dH1bsgp+pfiRcObiSUVjFBR/GCV3oFOOCbEeGwO28qtywUWTMSFimcwfxc94vAl+guC6OkJb
XrBtqq6Fe62RZ2BNCYFHCG3ZgENkFvwBQSFiXnOhBp1Yz7FMEqsytsO8bydM+LmZA3PBYImlNAUF
rD0AhXFfc8EfZKiZIMLv+KSiGgqGy1loEHxMV8RWPOUvBbNKUP+E/Pr5gw/NViyS+bNDEuGehorY
z0/MbWFb/WczCfK20NiH7e3FgEVXDQiSucA2nIGvdb21AT1n7UYgFdXmGXa77PTGnZAazqlGYZEP
cZhrDn+2fvtDe7Cv+sdrkT/2pbTHP+y7bb9E/gKxFnLIrK1M3qwNd/Z9hl2OtLyvkHpsbx9YZ6m6
N4zGHG28Q/Wl0X38Fl8aPn1yqL/G+Y4TlW22J72dEYsqcLRDuTv/NhOwJTJnZxUvTcQJDx9LRaZ2
UT+xYsJq4kDiwqfYOjxnTwZ6VuwY4VSQdc21PVfW9lfLlVDHGrT4Hq9XtkrCL069iT/GjVdBYpgr
i+ceaOSsOwVAfu49NVd5+9BU0mZy3iXzIXhOpABPudn5u7vclsnmTNzt2X0skiBjZcLGCUTUPfvI
P8LHzedE0PEDGdlEx7az1DoqI3yyz0OAY+P4fGircamwCMKITG2ANRkZ+PtlQh1MeCr9J7w9xlHA
wARvejd9uzqA0id35puipfjxyL+RxhcoykVAXsPsgWGFSu7qEzoQRIvE7V/BaHBo6GEK2AGpsdW6
YRuwY5ulFMwlFjAIVpsLUhtxvCc0loXyDScxF/D/nINcEqk9EEEh0Ho6M91261DB9H2mcSXvtF0g
wBqNljx/tEG31WfDLFvRnXHWkWzCt4dM5ps/yb845tS1d/9OphWEr8Qhdkf7xQPpkGAV91yTlCOa
pjOsrLD47BfE4OHvagdvWlesW+gUXuI3IEkDYdQUAPbQjB44dgEn83xyV6LMrDyOygYPLxX8FOv2
C3N3AimLx6Ic6yDspa/CMwZSoBvEJRjO8J/EVUUZj9aKQBjFtB9frL22ZiXRcSduS3APJBRRgedt
8ospP8D7gOEff30aEbH3ghFwX1uA50i9rjjD8K921GpaK1bUA1CVZuDCjRW9fR5j8Elv94Hl0Hdh
O6DRdh4yst5Ykp7HpuyWxBabPLBAZ/KPWNSXp8cJz6vaaYfxhdOAjMV4bJ7H+gxHXedCb5fdNzw1
k27Gwz7FzdT+SDbkkhRy+BoFL8gVwmCcjlSfPfGkYFV1hwC/OmPZ+vP0cCg/5BwOsOEQ6u4T2aFR
bXb3b1q6czBssrvT/Kb4xdYOVblh98PChkJmjcVWtblY329WgB9/PVrPh1Nch837I0GBtW/z8Wg7
wJAJW38IXiMIyWBFrnjXbCZ9nX2cXkV9yxI/YXfH9wzmWQk4aFiIpbE5fpydS+p0R2593WOlQniL
xlzhrPJjedGi96H9YuM7bBKFJ+4FGZBCLjmvW8TXJSaL84rxF8eaZdp6bHuFJ60I/GQFIXmmObHW
aeUrkF5jl0zvoF/rUsCrjxfHiYAODzAmJiCRW1+AJMBSgBiB3B5kbamelHc4bIv7RyLa+WoOp6iU
L5JCTXq2a6LjwvpOblEI6M3DajGK30bpmJ66SZfyzzN8pm5TM0Rc8JFMqEAwO9JTPU9BlFC6EMzI
SoRoh2mJAlHwQuqgs7zs5WCEpdTLmKgPco6IPVI+wI384shYDx6TAY276koWhgI1GT9vCP/a2gKT
5Ilo+DJiMMbHrLTDZ7XKTgOR7j2jG40Xxe7KPS1j9EgaIv0CDytPd7JQAGsw1EIQMm18EPMlwEqm
O+BnWomVMAlxYxYi2b7ICJOblBzOOcCLU5+A6rCqvN/d51E5AQVhoVQBRz5hnGE2yzf5XOctoSV5
tM++8q8S9/Qk5BlJfvHk4F+tACoMh6TQfprccK31to+cL4IxG51OjpEFkhi+xAx/N+CudvlcsRuR
yQmokx1JLCwcgRXzz4FsGHplx0azqI49k8US4mXia6STCY1vpWxjvqVorzymBXgzmzXL5Vl7Ojnw
Z/rxTNwHUzOr7fGriYyG+B74GBiQzXg+MTM7ICFyhW138lHtaJqePmM3DRzkPNKNslvY2r5J6XW1
mbI3NId3IQaNHjB3Xm9Pm52PCvhORdcKI6VakvxIeijZf69jitrCiA6iutHkwRua8H9ORp7+Nwog
LYpfXj3JdI+KmGxsFheYeOq+9aU2HxkEuHfUelAmmlVPx0PgJ+Zso4P8IIm820K2uLN83JRsWn11
lq9kbMB+k1EwlHOZsk2zwkyaYN9gbN5RHBq4LTlUxzfrB1zfoGj85h9CcS00Egn+FaMwWYJo8nrg
j5RcSJ/pZtUR56sJgDF3ArgyiW0r2nR2pZ2jfw37LW59vK6nL5ysZyO4iOti2WzqxXNVTZQDNJnZ
e6fMrWkeNXteLqaQ+w/B6ZPzvDjcvl8LlZRCkWsyKSqfSl3DAepJg/QJGZEULJjwW0p7nHhq7Fhs
vHdCbu9cTCWIi6tDdcBOL4NpuSkOr0fIygnkHovvjg4Ml0X3MfidiyW8ZjmxTDC3W26ZE8exjuIi
8UjZvnVjcwfEezCeQbs2ydwcPoS5GTeRAqAFZ5WNq28mMxY3o/nzmGSYNn+n8sXERn9cdlGSe7YU
FPVYjZfyOUBDdWdHjf3CrMDOc1HPhZFNRhABfGioMPSECA7JZeb6usnytYRQxz2zI4gREjv7hnIH
fGV8mGlU4lpLuCAyCkgWWEXidGVdzbnIPgKXcippYrEpmlTXdqVsoMPwjE/iib6+H3QmGiuQNP+t
wSE3ZvB37rDNAbnrL+NDATkgnTWs+Y6Q2/m9FSiUCaJzKioU6Sj2JPWrbF5VQfkIZLdZSFGzMPwC
LqVDp7UCwCV6oncqGi8o+AmtbxLcBbNEDyiN3RGUYaZvunXlJ0gMG69E1Ax/yX8zEluhRqggDKmR
v5CC9ixcxG6bdGUTa7lE9EFUYAWENpdOt7WwNuX49hiz+l2+yMBIWILI5LJth698gbnllzVenPCq
wTGmHHtQqRxsEhYnHGoEoQV7kq3dj6/sfN/8zVsYOEAeY0gfjU/Y1PCBgmolFI9YOcSORrsHYAhj
Czwcf4RqZ0cLM8L4QXG82RsdGXZ+4xPQGOsVLj/LswkcZu363BXVGoc2yFrOeVEcbfpozimWpZzO
RRBmIjlGuUV4N0TalBSNbR48vNG43rDRx5VCmz45UJckC1GEWQGRNnRjKkbaws1ikufs3jqHG4di
ShKRyVaaOV0Wbn49pwrTAtGJlNrjIwjltR1W2KAoP+9tB3nmo/s0v7h6nAXLTHbSlea/JiweJufl
4KkR/qvDb6dwrOO9/pZ8cEAjdutIaVzNlYcVdyBF/Quaw4NhbtPPxIe1pXvk7i5m0rqdMQEcCrj4
q9YlZTBZJSsJADGdvGbFROYivmlXKA3GFQM5uN/2p/lpzqW9tu1xxkb7R98R0x6fnawQG2YwGRDC
HJE3qxCQoT2wkLShl61059kFPS8Y2IUgoJfGGsqv9EWObwMRFTeh1knv7pneG24Kd/LZkb8Nt6Tz
wfEBF74nCgUJS4whNOcmZMp5FsId5mviSXtMs9++828HaOX1fdJYjkEC3wJv8v72xSnEkWEeBk7x
1C8gZ3NqTGugf2JnQ/n4+OHlYkpG+BBgh+XeRz7JhKP7Et9xGteCz30OlbtHXa0gFXwb5dZe3T/L
efNDQxr0syevscvtEsN7hkmdu6RSvV06FdKxTnLYHh/Uc2HLSnjtm3QhCRc8fK1a9+P1RdNsigXG
G6myMcXk2lyC0gHVV3mAF3Bvk4nqr6uLClTCNksaU8pRFG5fU2n2PuYY0YeREUonbiDQH24svuIB
m8tkcIsjjpdLHawnoHRjr1b+pNvRRb7cybIajxjU93x8+cNNWwb4jqwblC6EL0/TpbaAey45SFVY
VuF4q0MO/zEaNpEj2Bcob5cPESQVdQdQayLmONBLHjQYE3uaFL6KGqaCS7rQJy2MdH2cyuVr030k
2Pdyqa/sfz/zD4QJyTGGDQa08mFf7zu2qshLLAdwssTrO8rfDqbaZvmhb9FYvebqro0+umXXQj7J
3QMnnL5iyVpu7xi8h7fW6w3oqUBR+NSmq9dWd8iX6nSqPocJDmPQvVqn31ShKqKD830C9xt7+El3
UsngwVvZI+l1NG/48lkezrQFMWkE3hsiEGpYaQtl1ZyY1sZQPhwGjBTms71gTWsns9G67MVv29cC
uSjKUw8nRKRUH89NeUo85QgPwDhljd82c0NbpJ+EAJk5uIENOskGinlP0E1C5tbuaHDKciJtXjF6
FVfwyWjIWJ0htNE5hlhuTJ75TNGX5n35IieaQfw1hxVgaNtbvW0kh5AdEFa3Un0J37sIE0ePZqPd
DE2g7JhB2CCBJIweoQGEFb4HZ645oM/14N9WTe/PE2EXqn3JSNBUO2CEhXtHEizt2OSxAl0w7hOr
hwcaf3HN2f5dObkTjE4reh60nelXWU4qWlrWMqmPc2MdNBQ0lqC+qXov0Cg56Dmwe881+eJL/LfA
pKECwaFFWRMoW24JjnFla31iS3K6Qwf9ekcMjvGB92ZxzJKasfLIKpjAuhfjhui7GS+p07xa/ZQG
h2DnNcx9eZpuic97LrVQ34+Auv6EndeOFKR0mIq67j8eG+MikhSPXSAFxpW9Ssf1gkKlT+VzxFEO
MwBkgxoLmlYfipUOr4vyPC+hFRZTWO8mKySLkcDNPCUaNneSvSxPIp+kIGGQJ0hNxzlrKCf3NIQd
9A/GMd3qq3YKz+moT4jTeJ9gEAnESJlqE55Hz7oWuzsrIxiLquWYwxLc8Yz/t5uDMfENdY/wuWIa
lJcvWh0Iza8VGc9WOsvfG0ROBYhZglYjgf/19u/HkeqaoOWw9MhHQbjh48m6io3Ji9aEGrCX4h/9
5ffaBC9Tlx3y6zK6kTPuGsLXBk4EXzPsJ0iMJd/8VDNx9FTrwDIY0HhmyCCSD48/zwxSx0W26vvx
S9ARpn9KT9MBeDrayHtwmzCkHkskh5sbV4RKP/gcUqCz7Ye6QA7xGp9QY9lPr3+dMOuGQ53OYjZd
9Eor5fQeu8LHNbXwilV/zEOzKR8ThoEmndxgBIJwjg0p6qHdPUB7xnWEOmm0rX8rQtlBYAfHAx/u
ouqksCoGIw/5hZACrGjq8VXjzBRyduHdx8CIIEbQM6xJOeW9tEkC27WGj2COhZ9KDecVgiJc2Tvm
EIX7BBcZzZ4qJzmlZcHSe13QqpzHRcM1dx6Q9xR0hvYajZQ0R0CG2TZj9hPR5bbCr78D29wROUCX
wPJtab4XOgW68PSw2y6bXbPLZjxbPGed4pJhiqc+jtqG6UCC07LIToJ4cFOOhstgLVv7+PxNfoEQ
0sLPT7kQ2cBKiAa+X9l94d2fQExzCiE6fewgX4/tm8tOSQLdXlRY3l7OM2uXc9aR52qKLFTYbyaW
lKBPZjqe3QkwP3sqZ7DpSLYXY/fmDSloSvJT+RBP34snltGsqD/1yhGzN24k3bhAvcPW4gLYWkDB
QRXpQX4bmR541uIGMeO2a1HNBSaqPwhwRmhRNnTIN7Ar4YU1/RiZl+ok+EJ8mZw8BaR7EHEd0tBv
MXnvWGfSnvv4V3cukBTyGfptODsL7oyUmY+7BFR+Qk/QfMnoG5oArcyWZxCzL5qw99Sc2FhFwx+k
GGD5njl17quEnkesOdbrfhyii0HcvN//5dlB44NnGC3pF5WOYRQqth3x+9gRP7En5L/FHh42rH42
kPyoJl8yfhh8DNh1fRAaNGHfIX5yg+aHI/I07CgTejE048c/Oi77/UsmC/i4EHJPIDQoBKddMFtK
hPQIVjYOUfFY+Pr8/MTznx+bt/zwxqlQNXXjjcCnn/M/uPkuiXaJB6vM2f0nxI4mGMqmi/dB44oh
cp7ibvj9nTlrFDrbfoo9IzaN+fx9vO/b6Vr4MaLSCL+/8RPkAKbf5YfwqgPi92Xn80NohFEJ/3HI
uSTjJdMwb8l8faoSHbl+/+E4c1LVhWfQUhAsBccBWsKJFJpKnb1QrKEr7UhvxthfhVBQjPNhhl95
Nyk2gGiPKkzSyZ3pv3XPc0Igvh5kv8Ogz934h3HodXNlgIvRsOh+z0tIlGEHZXhXDU7M7CZzxOzg
WRsvn8aUzMEBQh/xO4sUbfEYp+56+FRN0+NfMZbII9ld+wNP4TdmBi7mxvnNK2O3DwhtcyU833zY
YRuNR/RNaNf0eUiOQC7EA6Tj5GCth494Kktes2L30ZroLaKn4peWT72A4G0aEYcX7matp8URDwac
QOA2IpbulFyMEsnwxe2YdgAPgG8StaFYncVDEqo9+g6fKgM3odyr2ha+EP3cLeIXCysPuG0kGcE6
GkijcF+IeQ/NgtN7f9/T5xIyCt+LBWIqE8JV1as7sdDnUJKnMkifU12q5W2T3yd2D+ZPAzjubN8g
qKkFRp29JGZbu/VUqBIGUjI2hfknqhpolNc0MLp1hyIBPyj4grGrnXpcKOC2ggwtdJTT6pQj4KyT
Ho/p1x+9glsQtHDkUEG8SNIyUe+IVjm6L8WxO7Gk7CF1CTcCwfVpI/DeJWa+NBTihxCiVRGEXVhg
UwuuOu/I6Y8vHzrflRClVaFLY+gYiw5isENzDM1X+FN8fAjXBcEWwq7y5Ux4rsRuScj/hFEClAd3
x0IIKPSP8ROrJ4GP/qV4FtugJ6eDkNyfd0Dl/A7OB9S2MWDYVLDSSXgYFvdj4mADK4xgR3DVr6uf
n008FiL6T5vNuzDIFKYA7AhxVxYmj0Kldp/8lxueCAgXX6wgNxnrDtrTg4g38aTVLCzmrBfYKhO5
7bTT0TRbx9D26HoL727PyIfFOw+Thj1xsjyx2V4YGgnzBrQ6GORWR+HJxisdgiSN4UbDAPw23W8u
lTdwwI4W6iR3xbWa0uma4CHfC1GnFNRdQl19So0ri9VRhfG9GMoEoRpNDmPYAaX8hA3+NJvK37dL
za6YRxH8kis6PfvFtQKxW+pzJWDXGpynQAXLFiFdt3idklP2WW6qFUTtD2Xf/WTR6NJf6p8WL6Vy
RE2zIcSaOHSw1qMwlt5zdg6HhfTzj7I0VcPOIbc83v6I+WcPRM1ZAxV3OBafxCWgeReRG8+PGUFW
D2uCAzT7tLA78iSqSGNoEDjSyYoG3Pagoo84dBT3PouR3LNNCh8zoroSaJP6Nu7HKsHFngktY2KX
jPx+aUctli9X67fbQjSD7PKCAkf+7a4cNloDCebOqceZhx4rYitxyCY9foktBq174hLXHOlA4Sgy
BHnjhqfBClgwAH8gRDe/hesHxInvuzPaCLMVTvtWXtenDNoB6hQ2uxhqsIQkdSASu5dIQvcK8QEX
JZxJCNv4rNac6hbEmWxHyYol8gGTBTs9FfGiBZPJgZcvjEUEmxdYrt/o33TQDKo5xkBsCQljL9hB
fUkjNg+RgjceMoNQXqBHwFAdYic7D7TkV64BUWYJz8wwzhqn/XqAQLNTHhHfC0UIF2tUMm38c5cc
cr9qF8SAi9IMF/ogg6NW8OVpsyjcmx5tW+GWUNC5+uSEXvCBVJwRtScO09StxJ0+BtFGuvbT728f
NExVOwa0A916f2S/t1/aFZshoR/L2Ao98MqfIVGvYqJfvCfj8EAaG08uHaFRTeyADOedsZUO0vJ5
gLTaoPus3Oo2JwduxloBDHWjzx4w8aI6d2HjnF32DG0L4cDREEULyjQEc4lO37svS2Kx4HM6yoWl
97JBEHsLU6Tg6laDqRmWFsdvF7Y0I975wCJpS6guK5WEkK3bztjjcN+v0wsdt/otf8I3HsMBeezP
C6Udw+ug6jPaJEsAhj2zzk2kR3dY88taIOEXVM5i7ElHcgBSDVsJGDWDp4FClE+HsJoOeNVu4PwR
ILcwyfzsuSf5hNpYP0J7tFaQt9IfiRpB60sOjAE/58ZWlMNlmy/VI3cSsyD9I9tgGRLMAa0gZ3OM
iuHC3tJacfdX+3ae7YqDtC0WfDPcUtyi6pUbWwz9yeHxwcQPI9sfiMc7RyXt1etUAqXvWMav79OE
SDDGETCNfH9e1j8jcRxIJ5A0MBnCzprP/BN9yXKEyo9dE9g1rH+A9RN06BusoxXrDvYfL+Yxhj8W
AO8lUT6B5oNiqD9tjqiH3Y7AP0IOn/snMc/z0VRD7/x0v/rE1cH+Ce8EV3HrOUEUqoXA+lay/oEf
FGrS9HYL4yWvT2YfIAbH29yamafzJgEUVlmNuownoCcwtRGMLKecTzJzhua+oZ2rJ/ZaysnOecjN
WX16zEQPo3xoMMG2Mh1yRKfP3cR2GdHEnX0TfErsHhbD1TKd+tqonFhA7CqbfBGW2UeUJsdYW7CT
QCNht5uhTGjqHDL0yVxBEUek/WaCiKwrTdVIBE9PydfoFpUxsbvwbI2bYZ3lwcvPOcVfXrV9K3yn
PQpg34ThqEa4sr0SV6r8FCDvpszvrGaic1gebhuwOIub7eHIy4qFr+a13VRvSTshiyzIBk/HB3oI
H0yA6cwo5gP1YU5jVjK2a14iSKp4PYSj2rmxUWvQdx6aL9gzko4AlGHbpddP6bNMB2guywKV0gJK
4by1GZifvu7olTHhInUvDmQz7O+zkhLE/MYSAXtxxN6siGdHdT0sFLFEH4t0wGGtfWuABZu3Xy+U
X10npo/4pdL7+9/+5d//7dr9a/zzWr0effzK/pa9n6tXktXVP/+u2Orf/5b/9fbJ9z//blmmqows
2bI02VBHpqqO+PvrFyK9WLz7P9KqOkuDpbQryZiMMn4N2dqkeN/RKrEDfYx0tgrDp87Wzy7nlka1
MczAtklo7+YKaKLu9uAGzzGYKjUDidATF4a3ByXgxXyoTxqY0S0FdVvFITWIMLOaPlh70wumJq8c
HDC+Ozm9IiV9aF/GfTVqoPCq20o7xvmsuAeNtowRxcaTuN1p5ix+bZ7NSZNCioDez0x7l/ezvpk8
wJjanVUt6zwwWjYEk7Ph1RDlFDxXGQfDopqoTNkcqNLKPB+r87zkVWSosYNMAu2ZcFMYZnjG7UOd
qeeF/hAuLAWjf44glnQhFFquqbkpge/YGjf7QfPgocvpXH9+1eoCQlichwSrgXwS2cXTG2eYi04q
LXwnLilqPa4kLAuxcuiCJI+qVzik0/IWSWlwHyIyyWyWfdzSsMZB5uHZ3H2ZIzn1XrGrpm6rTWIz
Gj0/zC4q6ERJIiGKqmDxDLU5UuNQbycF9ICH1ynhAzm4TvLb+D2BlCVX4Q1LYE4YbVrZ4Qty72MC
zVhVAoVLguuKilLZT3FyAPZLfF1FUxy81LB7zSqIb6mr664CKwXBwfWturTvkLk1vHh6vwCIIFrN
8qrEvzWe+Q7/n3tU0/7vParbhmGNlJEpW4pmycb/vkfPhSKrXZ93O1Spsz4S1eQ2QRYE9SzCc2OS
zxBmUqKIg9C3pJP/1v4Iz+OHWKb1UV4SXk0wqqvA13zOUZNBwSGIG549PIBA0EaRP7NaMlASnydJ
lKLizVEax1gjGRNSi3DoaP14B7rTX5kOJzpSd4MsInx4pHkx6/3sIPYQ4s0mCvgn75BOxLulLHPs
uf2pBO/rEMQTDd6B+GF6aJLFMutYhhZCVWw/Jmr0CIWLpDm5BbegwJ9C/NB32YeEW0V6LMJbkF1L
nwPpVEx1ks8TH7IGI4nQU7NV46MQEvv/z8Ufyf/34lMgVFuVLdO0Lc38U0D+R4GQE90cvXK93Vvz
wYdJbwW1G28GHytBpuj7LgnPkHKaGfKHVQcfzJ68PC1gx+vFGznisVwVgvuLscg83WDrEinTB2Jp
OEA3TH3+g7DzWm5U27rwE1FFDreSAKGcHG8oR4JAIgc9/f+tPv+p0+3usqt3cO/dthAC1lxzjvEN
Sit8UXPrEYnHpGZ/8wB3xcdwO1FIG7GDwiXscCq6V/bpMtcYpdg4bJ01CH3Ol7kkbtKXdhgIIHQh
jQCaRcrqvfpYEZBITyU99FjJXgRzhNkKjVa25Uf5gZZrQBa9Jy+naj1dMGehCyZTqkDi2Pav2doJ
vj+NqvLPs+g4hmPppmL8Osu/ncXL+WrqtuZ0d+a+CapTu9ZRLZwoz6SN6OLJnuEzPW021kkhA4r1
mknv7emHg3CMfxyFLmuaY1iK4ziq8+eN1NW3PEyvmb1sCorZKnroK1w+Dd5k+E01Ekfd9A39LjVo
b6G/UlD6KNfnuKYPYjMl0Kn+KnWY1FekSHbo1T2SKG2c2wOKHWtYKQrPmCpe5kIWpQGFHF4KA0Vb
wpV+UVZNwhTBeh5jc9ZnrB/tIT+74TXyrDBoLLRn1LlZ9CorXOQ0ZWPj/nauVoNCOV6FrtTl6yKG
uMpiN7hptAnbZFrJu7y+j3IuvptwNOzkAbPI2Y0NBvNoiwe8u6StOfGqzWeOrbL949BEEYywR0aa
GhfqroivQa5HhERFk+a9rJp52Sdz8Y4vnemOw0sVArwgX6xJtXl7iRheGhi6eP4NTzeG7U6G+vV8
RdKTbC/N4cwAqQDS5pRrKx38QkrXFSb0OKK8avZRJgdds+ZHzMYbdNF4nKXovPTsQS4aVvRiHZMh
JufznkxMDt0oRzeWWWcTiDrmIb5CobuhL1SfQxuAAc/wy/XppmsLqYRjoZbEv9k9RAyD+f1N5wSt
KvOljwFkNrlfFOaiyLuD+MBypkgyuu60eOvD+6tF8AZ79TDU/ATIcY7V9XoJziPvNiEB3kwZwdyF
GW5AE1301Zy2SIHGHq802/vrocgOIc3o5CB1C5USvixfxFc93QaakrnBcIDt9/VgXSy8LdRJKaoQ
arjMYbsw5rOkoz7d9Ze96jxHaNe1JJlHo7OwEoSnJhuppPEUek75cOzjg/gvtt08F85SvLUhnStZ
cTeIJFwsoFLGdK5hrisNPZJYfprhkAsSA41U0XxNTNoAqsWeqr089NcBsVYXyNdnRaW+oWaJySd3
MvQN6cdNARKIdMu+PDdmPDcu0erG1jyvSE3BA25n8NpQ0Bm5GTR2D1gMT2OtLJ2yXpjq4PIomDXU
A5KKLTH0xki+DykClTEPQhV2RqUh9eHb9WReWRajfILZxhaDtDOVNUIPcqa3kkUXzqJ1nIKZ4O+a
m0g2Pi21WY1VsjBj2c+v0aYabusMd3SLwK9kxHqFGmBQ2I6INQxc0UPZ+41J7W9UN4KH2VXDCyQ7
WcV3DE6+Jb1MV8nYtiqutta14+oj7i6zvjGR9y8G+bwpu9q7pjS1RBOBuZp8dnAFZb7UjexSX4dy
ZNOhTr9/ZOmy/a9HliKrpmWKvwzxYP3twYmFOx2HkAdnU87SHWHULzhz512Qnsxpsb1u2nULc5CN
jq8su6OBfc2GoAgYeDk84NbBeG3Qu+A+ClqwU+ax9RKgTdFmxIit0vLW3HruzNH9eNpWW9oEIPQL
Ecx3eYp36SpeRLtiIc/rkxQwjPYgNq2deXk/nG6B+FPRvb5Obkxdk+3g2x5sADZHx2pPZNByeBPG
UoK/TJaT/N7eOPPzpmXbOz40/mVhBIwQs7U9rwOW7Xnp1iikCUvmK+ctfkcmtWlf8gP7+vE+fko2
xjbci1qB5M4FHJRt79e+Nqd+OBKrGaQ7YjRd+TGd628SHQUqauT53KHcYq9QLbW5fKcAZdD2NMDS
e3PVvEprJBFgK1mIdtbGOSBZWiQkdIIvD7D4b/udzQ6VmgjgYO0zGt7j+PJ43OGukdGS2TtnCl+I
eARygH3kK558lDY3nykMogsimq8HPiRmulff3G4m4Ra99V5ytTnjGca41rZZceQLJD7LcE8aoyfC
GXz2DDThKJiEUilA/JFMBqxmA5WETjVWBuPq7BF87KtBN8dRJBia4CtBdTD+ahbmCiznDVXOdRky
Y9PWIJe8q1eCEqu34gPKFibIczRRR7ILmRgIsBZ4Lbhz+xRFAfJTCEY2b1SMcuCcU83By3JTwErN
YrMDVY2ahVSPVeQ1fo4O5RoUfuPHG8V9geu3lRC9IG7zG1ea3XbS6r0F0vlknei123fJ6/lh2DIg
njyLgQOI/o/i2K+roNw43uh3H9VHcWc8xX52otV2PmBV8BL0MDvpmJ7ql/aeQcIotMtFTn/OeQNv
dluXO5o09Sl/gkVH+4T5avKur4Y7lTASBWoiUqaaoXL5Q1mu/2vnqNuqrmqKYquaJar23+7Mbujb
8nJJ+ruGPBN8h5v8XnlkYB9Oyzmj1eByyn8BdrDX7blUGd8wuoBB2noDkTKrBIzJ5Hyy+ZT1R9u7
7pR1tRmX1rZbYUnc/LiL0P4qwXRTd2R+6bppaob55UlyvrXDhQdWvysxI92aRWrjvy1ydP17Z9C2
ugWCqlPwhPf079OX+qLRelA9Rxf5l8ne7lDzDnc6ysLyBtK+YUbXYX/ivSiFF2uAN8DPscinbMMq
J7sbjBgSWo057oq+kt1+bmdLTd3p2JivHfbsEvdc/mx06G0TuDdFygMVdGHo0DAbnMjjGR3UeYkX
9rqO0OtHQ+71TjJC16AMxyg/1u3urLbeGYX52NnrpKruI+5oM3QVk/WEnmbiWazziY7rB8lVpWeL
a49ElGIpJET6EmEDvGi+XeT7Pn++qp+ODIxhGNn3wQHngCL78pjpix7IRYNiKUcbjvUnQhpRJy/h
+NGYQDlS+I4xD5mY5qjOZEnfXAi0vpCJO5YKogqEf5fa1WNnlmAu7W6LWjrdKFJiEAWSdsZKAWeG
r0N2lkRfVyON5fLecACi5W6Pp0uhX82AU+meU4taK1W8RDtY58qVFMbUd2Wvrwxu6AsqBo75XDML
LYvN0DKYsZIfliRVEVXyHy0TcSHZumkbtiNblvylZdKVkmnrmdzvMuZJFhZowx7Wz/k4y6wXC5Hp
iHi4S4FtSNRzE5qm1ZOcLC7kJJ/hnJ7v2PtEs5QPuefZqzVzihQx8O7xHbQ1hbQoa0e60RmbeKSo
EB1y2g8h8+6Yb7qMS0lbtbSYLhIyReuoDdTSNBzPVU5C7smAaFBnb2363p+XbfLeMWQzC2pP5VVj
zGF1nwoesmSrEBuLAFX3OsRAPFx7P+mXF+XpQsuxRGxYIbfZtMPRppahzDFXYXu63V6ZiNtXL0ZD
d/YdICidB3csBuNBCEwLkGAiG2BRZmmxSUij57LT5kVPZ2J/vQbj+FalbwYFUneSdZafk62+0AjJ
+AOpX1+15RmjuOlmuIniAE5DWE+reH67LcpsmyA1MX0ZLHO+d/o1WkXwBQgSHSABS2bhMiG+sEei
AHKRzfiu3fTygVZhH/rUwuCyrMRvO08FdaMttWTTUZOqIdpUJNdSvO+vYKCix76Il3Ybg3dPpzHD
OnsKQCmJZqZKaTVVMJQiXWdj5GkvpLzXBMBCUvuV0H37EI2azrOZTqLJZNJUz8SFcKWdOL3ZqIOF
2a0Wgtol+maFMWSz5KAzdTlEH1qzvZz9XJ3mmqv9UvE6KOkZByLoSE6qcqd0garN+ytAn3kJLBl8
CbyheK5w+5Du0LitMw854x8mPVmuf2k+wN5SPQPJS/pD11D9qyjTLUVVdV3RNYtdq/3l0Z9nxu1q
2Nfo7nErRvvM9ztGjx+TySHwXXc6/xWD1S8/f1hy/vW6qsGQzDA1GpaGIpak35acSs3LRmlu8R24
O0aT28u7Nuu2eGmnwWSHbc5atJ0IdwNSBTkSmdAEFcB++X1Nqpn/ePt/HMaXt2/3raToSR7dATpG
bD/BS/Jsk4nDo7piXMtlSUrdA2YdLCU+TmXSTVEdMz9lBryFGhq8l4TMqYjzIMDBjZ/bDIkFfn35
iaDjF02UEm42gI4Q30Ojy30uoLOmzHTHp2T9+syElhkNmavP5SeIZia9t4l4BQRO2EY9Ebn3uJYp
jcfpO5YEQb4kfubq9ZN7oaV5Z76eTp/PC1Ia9pc7okoJCavI1SKdHN6oojE0vOfotj3T6Hp+zwVO
uwAiPHhBQaKHnYRO5grT2SeAfQINVF6s09nBFOYwXpv65kRWDyp4w3uNPXyTPsCgbelj28EQri+a
QKH9hs/wAVEg699WX3DbrLA4MKlCXYYrmXxgOzidhhVhEqyHKJmMjZA64bxCtNjNRITPaQA2arnW
3c03VyJUKTyWK/3t6YkRjU8be5cRzofpA1RlucI24IGmwzOrLDRfRKgS4DGjdornFB+u5UO9FPEw
AF7n8QICTuVvLvfV5NMiwHVJrt5sWLzlwIN9FaowLvoZC+n0CSE+7GdtLzJE9BWSGbgmvk2Bo0G1
O2BXmp2o4w4ueIVNBaKT3dKb4h8GpnOhd6Ch/Isy3bhPwJVByUazO+ThCxFJk+FlOQIT86vpvprs
azRqoXvMZ5/oXj7RLU0z35jtP++YrMJLvc4+Ab4EoftZ+Phh+Pr0/XX/d8GnW39c9qK79NvdJ8Vh
WCnXUDpp23yjza6aN8Sr7KhgF4vAuYHTmB66h/aOp3c3eaWiXgJ4UPxuEcqz9vE23VCeSjZxQDbC
RXxuB3teISg/Tyv6btnHeAkKxFC02/ffH7hm/lWqcuQ2C7VusGyrvIk/j7zqlUjSkyy+W3r6lHTH
/TuBkEISJDJULkF8+hVkwRCxm0eTA+D3uwOfHaoZgx4zbQMXY9zE4U/DuJu+I7BqJ/c3D2QPc4VJ
8AH774Rags/0cPJ8Lq1fER9XPyCU9oFM7cnhgDgNTUQ5gTBAFEH8K1WSeEnWGSHRpdnOB4aOh0Na
l9NDhLrkyQRcWbx+lG+7yrWmm3gy36wYCkO1PwxT9FNTnYRcTAXCRMw//WjikdsgKDQe2crTN3K6
aTKyqBCtgNTKHzGsTgaGp8yoie+ZNnOYB3fdHPbqkgyhCg+c8yuVAEZhtNYDcxetLfcXzk26N9xu
wv6K3AKa3K03bmtPn60E0GqYC4B27EH4daefaNRmFVfkMcwneE/SRQ5ISkaTEW7t7ROmSLTm0+vx
eD6OZJ2SBxOEs9Mzj6734zz3cm6+T06ywxNPnG6GiLNHIT/peQwuH5dTtHLcpU9YLDBkbNLJ/Mht
IOQhOWRn8G88wKAreHOiucntY75ZzgFBEfmCH/RY8Yy954aZ3y+NyWy2J6iD9dsr56arvINM8uFH
f76LmEyRk1jPz5N7jJ9kc0+56YgLFXmO0q/brsb6QP/KO35mzE/Ei772jFUDtBI/XLo/Xblfl5qy
t6164J7LAtTP10NL7MxjSijdxc3IaEygcoLkqR6YITBr0K15fJvnQQYieobbB0vMFBXiXctGVzbm
+D7sjfJDa1tRxTH8WQ//eXd9eS70SmN1xsjdJRYtBCdLThthlWsR3iGSAli7BtJCFCRErJSY2jGz
E4jI2JYpKdOTFV6ayYpG9OS8TMQFESjIj5D6raL51p+sbG6vreoGW3y9LpFQ3G8Pfj2bnFe+gFeL
2+4Nwaz78iL48rmnPhz3fBZzLok9lNnp3ThbHN9bJFfv/CmRj1Ghd3In0720Ep90O/n+Q1PFPOrL
CTHYEJuaYiuOZVlf5lU3R1HPV4sPzTlipizNiTpS0zJ3Qm9SrORiuqZi+SjhKkaMniz0SjwWFZYZ
/amrJ+oyu4sevj8k0/rHIZmaY+rgl2x2Ll86/2qc3UK5S+M76kn4m473LGKBnz3zZXudfizcXcfn
0k135zXtTZ8z6u+Au+dT7/W0DSZ0UjabXy6mzZG7djmb7xEirAm6/qzn1qzn4TXO9/b0+4PW/rqw
DIOBn2JzJk2Z0bV4U78tOFE8lFI4WmS3dceQ9mKUzOzqw6YD3mJzvR0gLifJw6icWYie5WJza5gI
lm8h0GYja30NaXwzrkOafyNgby2evLHjUaps4sivbD9v6UORRnNd22TXDVsAy3Qmo6T/cDU4f20X
v7wLUU3+9i7Sob+2N61meokNECIfdYc6k/SV9EhSD4AJGGQuXhh946w6ZaJBwYngzTKhsulrIlQZ
Ri+GJgQ+tL63ljoUoYkHZqmajfeyWx8c77pGqWyLfJzZeZNjzaTeAoe+ALmIpGxt2F6rBkg1omez
Rx4e+eVlihBC1d2OGomnN6SN/UXxTcRW0Pqrk4wbPQGQZdAMRH/XHevZm7LPKf6wc0U+LTCLzmLs
itG2i9tADKWnI2x4GxWdl3gFCpJ3Z3UWykxfKX44oabYX/9xe4kTqqqKrau2YinGl8uiMdNCqiLU
Y5ZxuJ7TQHVy7yLdVSmvDTnbzGE9vlwZSzXVtrwYyJ76SVUHN6axeKlCxWOa6Zv1uLgwchvxdGX6
hUcmKTAhgLkUXQpMv7Ed8Ps8KFcK4sssq2fiq7CxJwxfWsrncypgeUW3TEaSB6ONwUh/fMv5ibQH
ZuWV/JGXMIYaGgZS5izqEQVz8lSy9OvhQa73bXhSm6UNoDSWm2Wr9nMrTZZKpz7J1+jYXcYfBrn2
X7O/L2fty2WoSmHm1LUT3S0fH0sqEfFru12zfRPsfvxp0xMSqMkrwk88naS4UlxLh+3z7PkUBMRS
HHDjCwnpMNlNJhtXVKui+B2mDUWtqHptkXHhIsf+dEgoR8HJQpr6n8Rljxia40UyIypo8kNt9/d4
+tfbMkxVVg3D0LUvbyuXe5oldH2WEY3tuk+DhMQrhGJNxui8pUs/rmMo5Abt6AT7SsoNlRgK2+zP
JnemVktEJMOksTDdFD6Yc+nm3z/E/nn306lzVFXW+PvLWlDqfTlkhmkvr5gwe5/hoAl2rE6WevR8
Jn2mPz9+/4J/t6fEGfntFb886ruoTx07FG0xd9m6yiPBPZ/nuZAMhx586pGwmUxsdQ6f37+wLU71
l/tSUTRFp2OGUkOxv7zwyO3K/FvusF082o21qWEsRvSxQ/NxhM1x9iTJv2mbCxMwaV3RwcYmSXh7
uR4v/XMEcZn2SoVhL2tnjAfRcgWVrawKvGgNUh1kbg62VTxF7D1nfO9wxV4/vozZrkY6wJk00aHh
7anp1fTWuzk+1B3BfFDEQXw4GZqgxYX77YZ+1QRpaD4jftW0LZg5Obm72ndpvRrGmQJVRUFuDx3k
kigo/519w6B5VGZd96IZnoVYq8Jn4jCJ7nxJ2WY0JjMoylHvOR02lZqyk6gPgo3M+QVrU5/Uvgko
zqDdua17ZmjjtJJ+eCb+4ypTUMawSloOt4L55dT3ZnHlMRKi0xvnufRwvflF9qhHd5W2b8J7qd5+
/1Erf4lCDOP317PEI/q3Na1NMqmIbD7qBiykuneYO7DQMAfCN+W88v5vP23i/vH4UhRucItBg0ZF
8KXILBmpX1sZLGKY5bSTFTer7yFNfP++/lVxKIrpqAolh6Oi1Pjzfd3Ka1FVWQ+DyEHbJIebMb4s
hqJd23DRMdWholubRfExVGqgX+gLdkJggIZNkQWDB8O39iB3fhKzk0ik22Ice7g57LQce6nbhCHl
lj0564y2khbx7uSWoUm7Fvc5JhPprHnJWZql6Q+bCPWv4k98Wr+9qy/bX1nJ7E7VZWZW+nUS2/FC
E4xHIFeFkbmafteSuqLt65JsTDpUaDOHaHwxhdoWo7ykLRM1WV3ARurXclmOWMttQNGV68j95lqA
s7Oz6Mht5XOpff95KOJ8//VIsVSTpp+iiV77n59Hneh6VIdDtmKptw3kRgNbA2aKpjvcqGIrzb2U
GHtAxJvAKb5/cc365zVnOQYri0nd/LXQqErHzq5G35+ImA9kxGbl52XVfkYbXk8EXOLoW2SBvFDB
M6m+kJzJfkXag+zbPHz7RfUI5syvguakumJiKkOONehb0stD227yXXHQeP0CfT3dwJik1zjoF/1C
/Bzxf1Jk7gvxI1QysGuaZ6jT8PMhNuBvG5BZyo8yfXEIKd86LoY3qiF+72yLXy9skGYtu/A/tJm2
GjeF12yJyPYvRBj27OIh1q3SF5kRp8auXojcAOmL/BbxPzW/9fo3UOYLEe+k8Lf4WgNmRYiCr8+w
3AlzoUg4P39Ei5zDSz4qhHQWmyvx7UIO5/iqZz8OiLjEVLmD6+Qh1SUi9/Z5DRyG1G+tZx7Fj1f4
wbgaXXgRvDlsSn63hLhJn9IDTOYqcwHerQ/iFMpQiKqgotEB4ZD3iSJtJX8Wwc2rVhdOLfJReYEi
EEa2r7yJcyN+K8SC/CfxWyEhvKxUINAZP6Tgc9HJ+YsIgMgeiGDgFwI9jsZw0bLeiGWE6uUju6QZ
Yri1F3EC9VnB2yz4nXM3vongX3j/5PVpC8dn4CLeLf/SHy/AJyg9OQE61FXtk1KZk1IGBuNyZLT8
V8XtDqJBK5yuuieygsRXOMJR9eHZn49zKZAQL4SblgYgATOMs9sAxDG5KUCR+X6RQk27k18Flcxc
+APrOSb+mItROYpL6z8XmrhAxZuW5qg4FnAhwYhqqA0tQhJ6XudXwtSCmJEPmlL8mNg3Tj/pCdW/
GhriWfTbPfWlXotkvRpCnoCrKimm1ptavMv5IuWxpwAoklS3a1qQgeSbNsleBRJCHiOpgChR1M4d
1PM8KcB5mubWsEtGTZ9j/Axu6fsb3/n3U+d/9/2X1dS0lKqP+07c9+MifJZ/3doiUjVFbCoumv/c
cf+56cWNnwbi+qrRnYonRTQvybGkLc0VQnttfkFlKq5A8bhQSVaU3gSf2fBK5JD//ZNAGrmWxG2j
cL+JJCXoGbiUhDvU4t8jSgSbzRZfWL4ImpShhNgCmnFjOyaAIiSlLRw++Kv7/dlQ/lnW2aqDbFGj
gfqr/fPbWq/FVRLGXZ2tLoY6QQTmqM2savZCizemawm4Ym8x+ebeMiG5tLg7rkznxqWW+YAg6jTy
CrX74dn8r2PiqSxWNdtQTONLVW2rsmLehipd6cTOAJ8AYhvTEyiJC7kNeyUPN9+fBPHzvq5DrEI6
dbxsmuavK+a3cyAPanm5xV20upL+2exl9dg1r3H++v2r/PNU//4yX8oqle1fHIXXdCVnH+mZaQdd
I8m470p5q+UAcMN2kqigNyQQiWGFmHwvNQdde8hGJo+I1cUW9PtD+ueJpq6kb6Q7pvVVMSpXsa6p
vZatuvEhql5CnJ/kXvQ6zlH9RQvn378aQth/nGiNT9XUDTYSsv6lAIt6ZUza6EynvicfQ0DUw3WC
mm8mL4ztiPv3mUazhEnOnomE3MOZYEQa0TTA6b3DcYL86YtdLH8qPQ5Ldj0Ea9MBxzbJA5FJGZtd
Rj9riOn7M65ikVU60AIXVkl71Ux2mCzhY7LLFfGQfrBDt/S0cR8eTEg+wlcoUtHAFy7lV4kRI63m
492R7Ohj7C42v4Y/L8f3eTxZiFS4NhCNszvB/WH3Mt1MQxd2zh2bYFxPLpLMgzOr58LPmPrtZNku
uifiomY/9yP//BRNg92YwrgUhbGtWX9LddQqL1r9dkmPMfZgeV+Gu9A+3uy70SQb9UPt7tp+phmH
WtpF8prNlp7OwfnG5tzBZt/dqfZxZFJ5VMYdvIvysmyNR7le8U/r8uRwz+UXdCFAv84gDvxK2RD5
EZfxrMm88E7B6Ty6DSCzR3vTSm4mLQxWVDbfhj7TCNYNnwHE4TsJcQ+HL021ljIaVgvFDsbLUVb8
GGcP4cvKTpMWKjnEN8S2KymHwbNGn2wRGEK4QO5BBrgOMxN2M652tDnWctRPOqpTrdha1brqcUoN
1IrqvpZc/rrJu55bKR6XbAgd7Z7sDKhoN+nFgB6azwrsyQ2yNhw8rMjJ+6XfmQaIF3hBmJfnjr66
4gHpUaG8WMrBjBcjqZlGYJ+XPaIPldXZeu6NY1uxWw3q80bVN2bqX68vsb4NnUPcXkC/ETHjoist
KZIsV4pPBoKBUMOYPWwye3OTnxplEdWPTvpgWq95sR0qcxaac1O5V1BpnHE8mG/O5TNtV33sQt+w
kRbWnlwHPc6Fam+3fu8ECqGT72qxPSu7M29nlDeKdqpNbgj5Mj1La8lYXpMDXF5MMIm0uF63aD86
eW00hyTEyRbY2E8jjUFOdXZvOtmdt7WknKTLMi1252J7w2eHNkKPXpXxTnlplc1wPUbR7HZ2O2tm
IB46PxVkANxgnc5CZK+IJTPL62fR7mwGwEkc1yDOR/OabgboxsKO2bh562ILV+IAffCZ1j25gspB
txaMQybSjTgGuZ7KVFgVSUyEqRJDLM2i5iijQiqMI5lMVjPTCf2q5kLCYc2iq2eu8vcOuZZhooOa
WMiJCCMu5nm0onVZ4rBNX4Gz2eFGKrwyX5+x42SH759v+p/75v/eiLqjOPS1ZTaZf+5nkHipoRlL
aJV8obHHksZdE0/hz5j7/lPDTba4VUFsuPGT9JYfuBOst/LTXAwPdmDly/GR/gF0l2gN6wq8gBxk
YHBjNz9J++HefCtkUh8vvvrDYf+aj/5v+fv7sL9MofqzmjQMNJJjUwYNxjQTiQAjniQHxrFui11m
v8qXz7Z5tdVFTB5UfxeyM8IXVL6rLy3uU6QYjOd9xpfNCDmCpnPk+Ab6UjXziIip3fq9uc+wwIGJ
psJJkFHYuPYwY4Xry21b37wwci1jYr6ddxe3BX36hGeTP4aJ8fuPiAHNH0vQf9+srbHfs2nbaV9q
i9Lqu0iV8vSo72+2P6QrDHE9xsdTsZXJu0VBBMoPmVcfT9i6gThcaXcKTuAbNp1x6bAYaKYr4+XE
wNlOy01OPAPdCkJnkK4KNCct/1syVT4RIyD2KdEjTVvDq95TAJtgnltXQnaRQpXtysAhYwQVKing
LD7EO0D2F4/PuCCyaWJ3PhiaBEDKe8ZWsopnKOkzm6b9gidmCLmOudspwWeYz6w3agkVsQKwhwoz
NSJW/kmG0Y5OnM6dAIRUnRrSlFQktIY8zciLxJHyWUEtxLNJnp7gmaRL8qCZAVQbiDE1g9kLZKSZ
fE+rL38MsebS9FJOag25DJfp2WMisMMCwm0p90uFKBOeoDojcSYM4Y4hBFvCbmOfQk9ChUZwSTTr
H8Hq8DizXs/dJCYbmP1zBeOONN1mkXSuunXiKW/bfhAN+D0crxhLMzlkh5UFLszNMw844tDPrtDK
1ighRDLb8UYuRDi9iVRwCOeK4Q3s2DrfeBlZzCE8r5Nx1YA00nHKuwi6ytdCmpM8U8y+v7ycfy/F
/7u6vgwvVKuNLr10TY/NowRT+OJLDnRcGmeQ5BdmtqjYE92gDsH7M3Tys9bJnWHOLtiPUxdcmT0K
UHLBbr1daQBitkk5wTogwTzSSCdJlnES2EQXIBAtZy1DVwhfUM/SicK8mnPYggecRrBMoN29mk8w
GkHRg1rP4BxWxJ4+WXvJ8AqU3bJ3g/aNeIisSaKXPgFgRoKAGtuz2z2ewPINXnyzwCyRicyRdtkA
aXiLGXaCSTT9cmujAHHtcILFqPnQnypiOQI8hg16g3X8bBLLJ4s26UXHBv3DWdb+3GX+fQ+LT+G3
ev1sdVFX6lV6vDzeIrcmgeMz3Jsv6jDVlhwiGe1I3eN3RoLU9BjiKw4FZA7qPYOx4FR+w2FxH22b
DKmeGxFdRgOndPk8kuP314Oi/Fnx/n2oXzabRa4XcXqu0+MIz1NYsolYSF6siVUH9Fcvxr2prke6
KdGuKSErejEiYBx2HViqKYG3/SRMZjH6WQw6uOYxI/TG5MJyvJeIRrpMo5dr8VE5QdR49ZVkohw6
IqURPQFk+dhz0u7RLncQYFtSSsdTjMRehx9Nlpvils4kxMdP1Ii2cvACk6FByPE4idFfXT5pv5N9
c05ealzcwH3NJXZaihBV/9QJCg6PlBnULOxTaq43JGnxWkZEoq4bskWi+67fmuorazYpYINzf9YZ
Uc7QYFvFnS5jgfHqfHeRYT0utAKdELgjVyLrpw8UDi9cVQPzvUmseT0jqSjACkOevS7/sBp8UQ79
9en8WtB/u5CcWjUuWtGkxzPzABvms/Y+ULiT/PMJ5KYEEs6AFKAc1Ohfoox4p1LivuOclj+w40iH
y0MK7/+eXq/DxuE2hdjGw4/KdErTCpVvCZ3HtmbZTjdZIIe5elIWJslV3Fvcw2/Yk0MeaC+GywOh
zbwMJkmKM8pjK4icg0FC95R2c5PAhZ9mCor+56737zf/ZTOWOrkiFSqX5vmyjAAI3tZh5RVM/MtZ
QSOMGCzDM+lA1Qtj9BJnmqfr+DUFghKQyNQClvxgWmJShAJFo46ss8C2lhJu5BaC7/56pooIOqBk
kOfxsTKXzuYKrPHEvUSzwfSdyodjHg3kyNBdp0guUS+pxKRNaxh2BeAIQKWgNZFK+4pOneu2YCII
zoV8D7mcWEfj4Qrejud+Elzo3JhL/M42+hCkv1gPFWMSnVdJjS5mziIK+27QJ2nvtpWvk6uNQRuv
cLO0wJe10E9RPANNZUEyD7dmlfEe5N0V1hFgYTIjsF4j3u3XZros8AeJnUV+PD/2r3AH2mhZIwTt
fUfzmBadweii17MmLXI/zFTXLU/Valoyzopm6tvwcgvvhUgYeLo5tfBtXTwNKp7m1u1dVW/hf2PS
42lL+djiEm38HmSjiKQNyn710+Pp+2JIF0+v365/S4qkzhLXv+IsipUGGhBkCVb3A2t9uAXo9P3r
GX9KPv7/kjNpECroVPjrS4FcxY2RnyV2qk0+xVuMn+DZKGfoCaPLESdMeUQgU26dIFvpLwihaPnc
D4/cepCuzRJPzEAuqCZNh+NtaT/pT7fNrfJk0kGfzaMKMujt8jnsuW5EpUIvBVwfJTiqDyLi2yV4
0VGajuY2QThRzK7S9Ps396X3+feb+1JG32LpdpGbLD0agFDIxIgML/sgpQv7zgvkvHn7qIgCZQyo
YfBuaWCAh3t1bgU/LI9f3Mh/H8iXYdqlUAe70Clxo3scoA5hG91pIM4DoPWqA+6H1CPqKNUnnBu5
dtmoPamvxUf58MMJ+ecD5rdP+0upbY+REtYZnzawI4UJLlMRqDwIp8NAOagQubtZNTdccsPizRkS
/53JE/Mo7a3PYUMeISmW4+H7Q1L+Wf3/dkhf6rM+pQkoq5wa9DblC5ERDpvMbfNwAzUcb6gdMe0W
h+Ze94q1EXz/4mKp/2ub9dtrf6la5HOZXyWN174ubgJA2HzGVOIPJCXlP7S4f42u/n4pQ1UtS1Mx
pX+5r41QikY756UASFW6W0O+QJeEPI20BflXCeeeP9liRffJJt6NC5AWckdZOdUtRBNcvcB65GSa
vqUiHvzUEsys0xkigQN4IRbSGcpSKCeAaq2Z4qpL5JEjPWo6I489Ylt11gJFa1nLAj0+hIjhH7t7
DUOGQ7PYu6Iz/Wkl/3edZf7vHX95skSW+X+cvddy40jTdX1FiIA3p7D03oknCFE0IEGCAA0A8uq/
VernjVGzFVL8//SMetqIsFWVlblzbX3nJOKdf3qnbTrCvW1svteNgpajqNC9uvvzw9S+3et/OeDL
aK9290tyvzDaSZZyyyzakO8RMBQIz0AsWc0xtGXrV+1I2BC5PXqm4sOA2k9KBN22l6gt+KeQVW+n
8cNPkPsC0pNcrBd+Pk9F+/61++/OvMwGuXQ1d3KaH8YXxU/fpUWiI3vonMkkTDXsmc5dCyYalBC4
dZg6WZhPEYiwIZSs1eHCrvhGQe/ZqQ0w9g32nffjPFYjOxmm9NGZfeXoX/G2sj19rdAK8H63XEq2
5rZCe9aoaI5axBiTQ/dmyX27D9mH6mOlIcEK27m43zxBbVlQkYPKZFc4Pw2BBkMEg2QiRfeqvysx
NrKylmyxFe6ys9yzwcOTr6m+2SSNBxAJntv0jZwvQpDD1ljqtIuTCeQVPoAfz+EFTy0g55pHUoXu
o8r80FlUxg4yO+o3iXdkK0S7YNI9rc3GcUti7XqI6I+i6SruJ1iXH0PH6d2ewfMZHKwwyb3K6hZm
P85b1KsJkMhe2ceJWs+UytMfH/FNdfcfB9h6qUt5S9N7z+xdkZq6Fv32XL+dTf57rC+T66WS611i
88I/x+b2+EaDP137O/o1Dv7l4j1IYxI/A4z8LYPyksP/v9XlvwO/TKH54XE81AkvvjY+FovHoXWM
4WEGhYmTD3uEnoyPqIS3iM+iTe8bCT96/0T6Fj8jSJSAabSwpJi5EmwkpfUgH42i5E4B4kHKsVfu
ursDvoSDox4eZSLlZk1lLvY1sDyLbGrRgPK+W5zxxqm6oMElNvFY99IFknmx9Uu88iKt+PdaX6bs
/PLAVURj7JDIq51oD7rqjoUBGo/W0wz0Jz4sYPp8p57tdbdaYKoG4+d+otCO1UcUY1GAMKAYUbh1
KBtm7hnJ0fm3Ef79TGTT9WrJJvKsl5nopCXq7pElrCvbCpsI0gkkPCVXsbzc9uroevrlrrzUsf53
VxBM0GVr6LJjvMg28so+shEmX4g8arJvFyP8peoM1smuayxvrWREDtYGwW7Oj0tt/fN7b30XVCAK
hW8CNUCx5ZeJ/lHVmh7H5X6sXQIaY2ES0EWZE12ce0wj56eHqWxGy3ccmVJPnhnULzOoRQTyLm1K
U3pY7yH0hOc5KDS3lIcIROUsFPTIEgYUUwb8+ijDliIsURSQX7k3zPjjUI9qghOiKZzIaTanGmo3
bbprMZpr3J2pJM31UHWdJjxCDR8VTDTZIYysSRI3YK/pp0aahLhWk8gp700F11M8VUhe4ZWBdSTe
VypsJ0/+pa5p/V3q/vOkvt6sl1ejLoyjcTWr/RhjIUMLHnbvcAzB2R/pbNkFN7VToUROOGMqu54F
xWdYqK3bhdlXSG7YdLZq/0DVDegCLhxd6dqQ9YlhwNie1PTEO0saXxv1ltrsLQsYv0Ja/Aym+sWf
7uTe6eRxl66kn8jxGqCbL2GFmiMd366j9NFzqLyzD06bMqzLe+u4C1kGcRXMGUXkwZBOPZjEWo/G
5eY7k5vk4mP588v07ZusgMtxEJ6J6tnLm/xMtKe2vx+onKFa3Pk7y6c0Ve59ZFz7hrayHk1MUOh6
BfL2rEmMPcasFrtf5HafVdbXaA1gj4oEir5LpFp/78J0EoayXTGecsg52LXh5LglN7Qo2ZGdI0Su
hRczxWO81E7GuNDELbhcpBxkROL+of3sMtVLzbr8/yYN+N/b8+W8XhIENKnf87vi7MdSA8DKx3Wb
dxAbnVp3LAPZX93AzJIPR6BAx9dj/suj+W5W+3pTXkLYU50/5WfBwXNIOsToz7kyIj+/lOf05P58
LE181usDIOyn9G9SDDfMl7X08XzsL7n9eaGGQ8git4jhSCmHyFtv1GjKzvWdGtoaZKXRkQIb9OHW
2JJdrSON+Z7SmZvMSFR5z/fr+vFLMG+JGe2fs1NMnRovfDT5tbnjoiqxqtXMeLCtZ6kJodOgkWBs
D3O8aZHqBeArB047Wx8RealG4ETSluQV7aGYQuXr29qYA03MyAcTbSkH/P0CeyKhg6XPiuHloGOC
bsEbDyAdu0gMvN0i3F+i+xgXEXIA7JQvSwxiSOYW7rru68OMvvXC5+txUTWgOH88Z1BHMVf9+bko
IjT94crNl4FRpFb22Fdc+VW4z2HaiUYL9aJrRRo5/aqtDW7CGeWXo1rfvXqqpiFm1g3u+WfLx5es
SHq+WWaq3lhisGmpfNihzA320adU89RH7O6fKEMXselfIa5v5e2ufRiIdSa4tkjpMKW9SY28Q2M/
9gP2JczwGqfTcGh3mWTBrGEzgISMGW7GQI7kYdqrm4e1CbGoBYAN24oeePIGLHDgt02HvraiBxd1
Yb/vhL/xtabPHRfGlfymghxtYU5Zo62KbMFRsz6wSwRSLOjR5ps93gV269Hlu/ZdOvSaCA37gnPb
qduVDpZYgiIUHN5xuWFFlPFzDZP2oUftceOMWAiVi0ttpt6SSSOXotJ6LEfSUndclEkBenwiZA6T
iT85D6QhROWWHRIVvIsKHmrC3QQH2E2KHo4qDGAH5AjAB9ggPamGhNRlHHKnQ+sZqW0LjK2fz55L
vQ2CEf5gRRAJEbZJCkxHi+dnUX736zeDFDoqj4i18+en/tL++mey+++hA8L4exJObvLBypI7D53X
esLDYyOZdzD9UukpBneBFuEW6OzddA9asTBaHICfdeZ4xNjkjl0YtBijaD39gyS506UsU0xwAEAq
AeOc8s0MA/j6Bjyy6cC76qsnKjdoAA3/5+t40W7/33XQDUsoqOua/FJwSA7HTC1lXt47PPQAzLHt
333sK55YyPi/HU37LsBAcfJ/R/s8my9DRT44eXHLuWvZAjxjsaVmrPOuJ16+eI4hnd1Rxkqxn4y1
M1ePaYS3I4fqGoFCUjZ271jdHj0m0v367N8w5ROuOc7g51vy7fr69SRf1rHr4VDtnJJbQlNAk0z9
il4rSPtLfC/w24DSoQzFahoaF5xR0uZ+wPQX3ttPPNpx6VwjoySaboLKroY/n9mLAPqfh/WZ1fhy
+6Tj9fyUxUv3/ACtgwAaK/GUNWf7nk+d35K939UmCS5okYbpQOz8kgg4KSddSR4cDF5Z+SEw7qu6
fdw6XrJ6Oj6Ve9raQ9wfC4DBeDn+fKnGt2+KyK6ZqoPc+xP+8OVStSrWlep0JZho73v6ljhi79nv
tzHZbzqPGmkPLx7PWhSjGqqURAMgzj9U4UfUA6D/qyCbIHIktFDj9wUDmw7htMPs5HSZUGzQ4q5i
e0TmWc9eYXc1OMHVbqFNBLHwiNiq/3w1388WX67mZZTtqsKwbleuhpzZDbg3TD86ybCxJaD/OG/S
4RVcZYrgGa61hUfMqLbcXUsVoNEB3jlTWuVxXAnqiNI8qWF9fUBvATzBz95jPBm8U59qMIIRzBHO
EG9+2TKq3y6s/53+a9yrA+6xTmaxH58M97qtJwe/WiJSgXhQt5UJui6/PvqAdcGBE+h72YyYoPLp
rplCv8aN7vBLNuPbCEyTDUtn0UX2+bkR//J2nGt6bPJzzawFdoh8+bGzPs/BwQf2e4qqi4o/Jo8O
KxO2aXTduu6NiebsKpgCKsCxtyquNA2li1ANc7d2+lswqqrfRCJfz+8lEVBXF0vfW5zfoYNmw7g0
d5SZrw3T8jUZ1VyjfsxjlEjMeZjvYqoutWAJ4PNLAcmitchVCw/pkdC69fRnYImaBuvKs/Su2G42
L4qLyk0UQEbZ4LaOa+/RMzAFLr3jBzWyvM3t1/3rCNdsjXhvt8zerjMG8LZER7XO1vh5sONdayev
6kHTv/f4NAxJULQZoOtx2i78Pem2jpCkQZdDt4wwoHTvmAURyKrDne498550Wxk0WLN2qy20F2zo
pL7Ew2ArPyOhsdu1+WP9GW5hkV+06FmExuyBrfHVf5SRc45ujgeZuCjbKU4Pj6adDR8C+NSGRcyu
7iBTZyPb494HztvPo/HbygscW3Lrtm7b2msZS99fdleFPq5xVocWfHRAJZi+HjA5xTO4xrRgkJ8h
Y3mQjnaYc+EfB5aDjf62mp8pK2IwVEX285c54qVTT0zunAw8MpnOQIeWvZddRZoreSo7ajKGFak0
KfA5/T2QCNuvkIL3zlh0xOA/riMaj1gKUeCZdLY1yiz8+e58kxo3NNDfiugbpH/MeVn+VCuNr/XD
0EdXK+88i6yrX1W/Sq8tlQ6ninm/PMKPwzWK4kRYHC4NExD2z+fwGan/HckjZ9EMhVqEZdq0/Pwd
XelKVl92JzNm3099OO5o0tCMB/h+V4Vn4EaXTyVoB8cclz59Gatj6ba55drWQY6A57hKuVA61/i9
YRgU6259pav+hh4Kajpd3Qlc/McV824Zq6K4d73eAoxqbJg4mXeX/CtGiGbrHLf3OP8cxnlqjACT
gI/N6ihLV8l5eji9mZSpYXke7m/xbVu+VUkfLLjBK4MNmRQZ6vyuNm5mx9z/FgJ8MxfT0Wk6luDW
8cZ8Tj1fpj7zqD5SG0j76BIe6VY5jXTgGPieD9WN0sAM/hzdz2HKkjA8Fxj3AohsEL08dAz5nDAd
7dvINlcFYB02q9U7/eXBJcC+A+4OtYgDphJBTUNQ/Gb6uya62HmKXUHX9O1mNkenMGAy8fPxBbwR
Gcwu1E98MuSpUXqXptXIBlDJwmTOJrApbfWO1Ura+A3MiYyI1w9Ael3qQGYHhDvNRojDpsJzEbr5
2BL8LjxDKIUjCbLx36L+jhFCGR0M9xAU4a3LlDnSQdlAT6rmlMJQlB7TCFYjRXqIKRgcnJ3wbkSw
sfRfEmPfVG8M2gA1Q3WETvMf7mhq7XZGfrkqowxnHxrj4MTE/SzvO/uRdhkmDjz6cN9mGrUN37YD
enqlInrqkXXd7J/0ctDKb2TbzAyvz/lBbaZ4l5Rhlo10eaqrfUn6Zfz8W8MhMaGSHKJDUoXG+DJ8
cpYeZa848ughN01tWEnk1R2vwKXkHEjF9GnPfh6vivjAv8crB2TK0KBJ6+LL3+N1r+zrOnlyQMNq
SresnassagyxuMIAAqF9AoSokaTkmUekSw9Oxa7uTsRS9PTDL+mxb6/9v1N5zY4dD9d9DKtPHgG9
da9J8wzV8IqL0m0k0RTnhDep+fPFf3dAi7st0xYh05coYoEvAzJOAC2m54M8UvdzQ1+bu+ZDBkgc
N2Vnejz1dpjx/HzAb6rSzIm2ahH46OJKX4541HI1U497eVSWcxqiPY1M50mhNawfz3ZD7jQP+wLO
V7kFt3xdy+SzUV9Wiyp+++VM/o3SLVYsunAdy4Qk/prad072RUsrm7CbXkdjXe9XGvmW+BDd6pVF
aKDvA+1GX1ox/vnA+r8RqQVuTrFhp1uKpr42+if7c61I2qUcKYKQETjUrSmjSiGpklIAzz6sD+Ij
OTinNOO6xeYc4Q8h4314653Z12I5DoCGkh65djr7TPR1FS0Hwn0eeBqlzdhXVNT3adeSovwQXKAl
wa7sHsvmKQeN3cjwNVTnye2XgfvNdlwgLGiMtx3d1Nj8/P0yqVKe3YuzAww9LvE6I0qSkF0OzASh
ELYlsYQu1quSyc+389vDmiQMUQAoLPufqPgv7zD9ykZi7ko8OIktE7Wm2z1SVPRFg+SxTJHs8iCt
8peB802pmbnUcQR8nslDs18u9pJItNqigZkQZzSdtjkDgoLzE9RtpFsUaVEf+uAhV2l713B6CWsI
bqkjbEKGj86Blh4kPo5LDH8bqquUx6Ozh/KypQa7A4ECTfiIybPfnpCoV/491RGRKCp6JNlxLEMX
08GXW6U7N6Rze+c60RbW+NqKo2t31zLfNIS0HfWtClF8de2RM3EaPz8jXf/5wK9jzZbu0i65xFf6
EBGc+WlLa1htcs4NtucNvG0CjE49YHVoGHCZCoqIxqi23UHR0KFzpfmgJ7Fq7Ad169SpmnpbjZxx
3H0M5R4snXb8y5bxkzHwz21SBeNBZiHiVf77NqmJJdn86XWSqJRCqfADgoic5mP4hER98pI1msG4
S7E/Dx0Un+gf7thBm6NDBBQFJRfKH/398Z690Y9TvNtTUitKU3K1eTnXm4+BCEauH/rE7KQdeaxP
ThsrQMbXpAScB3ZDiMYnbCVM9sMk1mJ6gHF+KLzHBXQ+wksXRW+Bcuf8S/Kdyfe7p4Rxjqw6OnIa
/SV6zu8XJ9kb9XUiD28L4bmIGdZY9CU/yd3FHktiVLUebu7Rn+0/AnBvLXtZzMROTm7Baoy0Xhym
REi6D5+VzYhCNpY0+6e3EnnD3VJ/k/t6/9ZO22kPnseMzBiZgudQwTIom8etuHWPTP84wqeoe27i
IHTvPt7tbfZWdZkNyRPjJEQHCVm1+bOprUAuUgyYWH2NlyIdF3MkACoZlFHWwcFpQnO/hZeNr07U
MVQAuInpJIPVdxzG7ePQbsdzHPumV0A287qbdy/TJEjHScsYGINdP9sIVvexfRkdWzjXe1dsDpPI
odkaNTLpi5VKw7LeURvV6ja9TS/dYqz6CMFv09342lB+S+x9bhteX0oSBtBXdMp4rFx/v5T5Oa2O
plReJ3oXFzgNAtMAyTA5x9kFMCTOg0ePFLyH0ACyH3t11hI9wsXRF76MokX6MQTdyWM8tfWuAuYS
vplOagpH8G08TTCeSbyuGglUHahZjxKgb3oAO1tKqAdYFxAH624peTKzOY4PmBWY+CCOSf7QZIEv
La6Bb6yfKVw/IEUHD30iahiQnrh8o6Z6uqMH+1E++CpctfNPadUxb0CxAc+Ayxub+ERx+aXjhKch
Gho1D/lbDmR42b3Dwlt++s8ZK4jPVpudEVZ3Nilr5EQmZn++sMHAyvydhlJjgUW3q38g/hPCi9xD
zlWe3PPBLfxqkB/9I/BKytoAXfCeQ/uFFxpl3Xf7I1b8mruIahng/bEFwpnCgDW8f9gf9CmdKB+j
BLJBLblxG34udJSpqpDbCNBmCO1sKayD8D1IHtEOI2FYiPg3rnJkOmS3VqlI+bI/QB3Bt5L5Lzdl
gbugMJgj2z6U50SgtDPkLA94Yz9W+9WNOHDOr07UPWyA3sQnCH49TJn4BAC5xuay1FG/sOrxtGQX
ZLI6kibZFPbaZte/zq9zpFanecG3HX6ZJxX739CZWeKTnI7yDg75yyJYX/SqeqrlfZLi8Lks3GUf
rxsfwVOguKsC+CFgJkwR6UhlyEckoAX1TnSxJshvN5vBYPAxmB/deQl6Ce4v2fsBQM1P0qPgoUp0
u+5ccJC0r84F8fHPf8g74eQNCp/vLt2IRrsenRiNzeDt7T1xgRvO7GC93u7DxtEbrteau6ZToPGJ
QxxuKyyFgalFvHYu9Mw4WG9zr9frbYfD2eLkztrjLZaZIBrPXBIQ2wc9smsDM+L1UHjuCngmYKnV
2Z3NMOOdLZaLxWImyHsCnoj15/9+xB78Re/urn9eSE39myXc0i3D0mSZ1YkY4+9pwD4KYK9xuAus
vj0q0WGM9HNb8h+c6SXCa6aVcwo7f73m4MJ6FftW/+E9vPoj6xwB4wrnUwGiFNdiQekULqiCTlmS
Pi59JhRPb8nYU55wQqUf9vOK40j8bUxoQvEzV/zw+Lf0xa/FD0H8VT7ugRnZkfjsLjx6L454Ixwy
/csuDYKYIsH0vLr9SX/F1/4EmixexX1uphH2l3CPsiZXg7Wa7JmRoJiidvFZ+wDpdpd80mrlh0u/
2w0n/VC8a2G321Vny77wV+pjgOVOaELq9lccy39S+lglHsJ4rB/FOyRaoQmjAzLVXQiiSVgDreUV
o7k6CUHb7tyJwEph8My/TFA+0uEVZsqmx1eMzEPxNQ9XwumAtXecjWFXe5fx1bt3UeqJPm2u6n+v
vONyUqtbxu8XoCCffBVOtuIo8YAOgYZ4jUWjNm0nUQlCcjAajUz/YxPNM3ewjwaDHiDUDlNYBBvK
m8P8ToOipDHeFcqS92ooDfDSOVbN20y4V+NtGLzxHfPBR6fTeXqduz8fzD8+UsadOBDZnhYH5+JR
LXIS4lTE/0vBZX4BE5ICUtlwLli9DuaMRVIgBJ8dPHVH4uxIaTQTnK0pbTEiIcTS3zLiw5lhObva
IyQLUSt4ijfFPdrHwNoVrE6VXvFslDT0kGZy+5Oq9vRwxPj8gWc5nyx8yMWx8GgnJTL884Gocdz5
ZUuJmO/K6FUHZhVghyvMcPHwfoR8aZU5FT/vWkR0aLktVJTezZvSPhGK44rjg5MFgEzUzf+fQ9nN
oLwRm7nvU9H2zs9v3OO3Xo9vaikBSEit1Xt717zeOwcT5uHvTCVi9GdgWPfhzt9ux4kr/hUjvGrj
SU2LpPQQgftT8/D+5Te3ELB9AJLuo70dbu8w4gQnrnLXZm+9XVeMUjItOAXvwqqxvrd1QNGM1J3v
+IzU9mx2EkOL/mJ+iNFGMaCVo7JzF8KZGGmnu25f207TDo7gk48A6cguCUztVm4kAaRaCagr2Nkx
NiDMfPfGcLgdbyt3uBaXQf7zc44ihGVeEsECPlXEciJwOHh/zJrNgKlsvXZ82p7QV7IoYoLw5Ln8
pjY05G923zQNA13XARkzo71UGfQsz6zDSbtNumL64QpPbnvZ/jPhLNozqN9tZmN+k/uyBvbd5v9B
Ct8DJunFbCHuF3+B+cHrihnJv/gLfyEm7e4CFi/rzlLMIdzHBX9+dpcLMaPD1PCZfBinq1XmL5f8
HQctw3LFfNJfLhdo3txmn6lggm2Zx0TAetYH1tocNZsnb7IZjSYjbHUZtqPPoSGoCpHlfTBmN5tN
hG/bphnxSkeRAI+ONliR85pDTY4iwRvme5obTOMFfHgzMJujwcnb8P20jQcfjmf6g40Yr8CLR4No
Mxil3geGeiPxKbAKxSJq+7fGBLBDc8S2yd9sWAbhGY44cBQN+MG/fOSGo2/+THsT4KCcwGT0Z+mE
kMrZfP7ZJy5R/KWTx+l2oqDT67yJ0RkxifQ6bgeIam8OkvmNfz6HIqIYhnHgieWyxwjptQJP+IqP
x+I92m5ZQsmFsvw21oYvKBDuOuY1dK3B55sXSU2EIIyOsXjxpsfg4k57DL1pawoRuvX5E7iJVu/C
GJ62oFD03oJpS3x6Fm1TyLeJOxTv85rBxXcw1YDEj731cJZEw6E33o6H2yHLnuVvOWrlfv5VStop
vFykkG5juAYH5A5nnFlb/MZsxuDg/1nbh6zus0XFSMCCWyzsdxY1XLr5OPELb3jwhr8kHvUXRyhR
NQGpiwEBFna2ppEQ+3strx73JEnO+9vkEi7unvB/FGgdE4533iw7uNB1dm2sjoi/nxMrVHywUT01
IJxr6B55Y15n8d/SwVKdMSQWbDGS3EuHmYNVWAyP//vjxR+78ytEr+JzCInRJBb/WdK5UsATkYIe
pfxW6koNtTvjT4oA7uItlNqzW5iyKWAE3sXtEa7YBRmpXvw+q/sHjwCLvLaIgWzutZjFuoulCCUU
AFcy1pTk8ZoY1PGDyPjzq7gC1sjVipgA7UuwrP3a10IROwi4sric0udSxG/kTdRGM9lbilUfb2t3
qYVUVgIxyvcNESXwKz6twFWAFWp0a9/al3beZqtdgf8GPQ6YWPiYFxDqa37Wx7oPIPhj8LHZwB9g
LQS44u/cwfFzaIghKEZL1Kk9UPyf6+HHvAMzJZDDXqcjAlYaVN1TkywP4wUVBbXuS/CHo8+nfnyw
RNJ01KCG621Mf2NPxDRw8ljxG+KrenA3p4ixvhk4AZt/xjm5bn/geBsE+qz7VDU82gc9vV/4Mv9d
6BUXh7jBfLY+AWRyiOqmwiNeeGnHDEuxAt5AJ2lT2tpN7JfFL+k5BE1NHyHiSbY6UiRBMQNdGZwG
NU4CeJoIMUGLcncfZd/nWo4EgZBCuM5DkMQVS3y2WDL/LKyYUYSHpaAUNy7ReZxHe2zvd6w2tASA
KYcA8+eH8nbF5NNaX/GOoS2yZzQFyUvYgf6G4VI+2ckvG2OLXJas4+2JfarxspJUsnVPnnfzOikQ
VQDOybBaFv096qN7b13h1XrHjjLWcdQcInpNKR8NzbS1wNGZ8rux4MutmVTEeJc3PFx2oUk/BHkb
99GTPfDtHqEpkZyIIJNx3Hy2D/6x/2xDom8/Gap4cTM2IqlX3PyE6uqlY1PH+iCXc9d98w1Sisys
sorDK6a5LgFDLmF4j5Z/xOp6J3sbH72iSZHaIr3SMADJad5xptLJp/hSHDzguYlf6X1rqPcfi3vV
vqIn4+r6Ag9gYCAmgh52h4gS96z/4nFYTaOp8eMMD55e6KDuK+OcJRZzq+UjyhbaOJ5qg9zPy8Ac
PdR+0UY4f3UGiY4FPAZI7s+bFuWzB+vvRwRsCwgFdSgFQcynYObjP2tm00wvz0tJYglBYY3W125B
Wyh6WuzaWvuAdIrkUStB0HdqlbLv3FwQUVejp5NnAgaHXSU9jMfBaarNqdgdx4k00adZPHRC/b1g
itlY2KRUgeirpX8a/zkabu5VY5eHZuWhfGIeyBqPt4SwsmzBRZjxAByU7Z2YumrpKpDKG/uPInx0
qk6xdlpV/7gsgtyfmajxnInhH0iriIXg6BGKbNdbbKKbiF1IrdhBHIiYj/gqocuIn8JcLFZQq32z
ceJn+smJhvFChptkMBIP+Kyrc8F2F5wzFfVqnw38qW8BF1heHl0zrFgfx4cGFetPNMfnz8dT+/Ac
PgsKuW56IwisGn/+yzyc/TgBdnzYaIhIDhaeFAp+G7kArKWZwc3pDqw2Fb3dBiMeUgq/PF/53zwA
z5e9KlB2IXf6zBN8eb7X9HlJ7Ph6ZSGTGkaftOmxA/2pVWE6kME3xIO0eWvin9sryMdho8qQw6JP
FHUbVVRF9wibZwwleKNDxRXbKtpGw/u0iKpNRvyVhWILhXSHSGZDgMOW6QP7Bff4LmZDB0JGUwVG
iMokwKEBjKD4IaY/it2ACLVZPsLyKbjyn+qL8P/s4+jgmiEhiHg6wmOHZxWpDSLpVtXAFQEEyq9T
1T/VNt79T9U7yneDTPzL3j17VLmel+qTpmmvvGqtK50kwN736KlSaXR6tExLi8odFeh6dqLAr2RD
qfywzCM0FDWsrIb+rDfwAX5+fGJ+/GtwclboJ+GCIsuHjvaS7baNS/Y8VIfHCBvbm0n9qfqwkQ3g
Hg1b/rdqzXe3AHoyk7VNqyZf/w55rk/ZgXcq1aNLXMMCOfj3M16GWk/WMSfJla6mdm159fMF/pMy
ERdIx4OBiQGd2KZIe395Oy/3pK6yM8eMq/7Fpo19drn17hfNK3+jvP52pJeATrof8Li4WfVodx/F
xCzJR5IFynUaP0c/X9J3z8wyMBOFE06H+WsflAll3dQPaj26wSBDX4Xs+VEvrlI31SHbnX8Z4J+B
6Osr8vVwL3LKi1Xqj6NZ1aP7bfU4JZ5Wbx+Z6otkLdn8anM40spCoXyPcP4IPrF6Pn0J6sPDXloY
2d8HR1QFh3rfPCi76FDhsUYb6Vm50Nj2/+Nl/nqmL0Msv9ytoqKFYKTCdkOuL0uBYUtucfdykhMn
+ZfWWPWfbSzv1tfjiTfiy7t1LIp7ZanPenSlciD8hO+PDmRJO4shK7fT2MY6uqCanrh1jVHig+Q5
t8JSCGtN2VW0iKGeSGm7eF7Hxl6Kiv1vr8q/wtuXU3wZcopZJ/X1KP95/esDIgLgQ0vGpreTTdqk
u5W1IdEN8vLnd1RVv5lYmOVU2aDbR6bm+Pe9OSh786Yq53qkxe/GDssTUf/MM4gjl2xTHlH+KGN4
bepzw02Qnm0VZlRqJ0tn1xrGlBp6Mo6kNKx+/Hxe301Bthg2zKYKKMiXVyTLD1VhnY71qITdLr3X
xjQzW6k2MzlF8EKGM/v5eKr4wJfRQ7UQEDeTD7HR5+r55R1JUxiRiZNwH66HbrnP3FKnMZfiVnUB
kAeI5IEZdcZ6hn4ox9FIR1e0A4t1WJwRC4nYRpoeLNvVqwJKGVArS/Lu5P6V6b5IEYdZzb1l/ZLb
/27I89TgkwOsNmTLEA/3y0nvrNPZTsxrNYrvnb3sGWaUtoozc7T7lN0om2vdlOTTorPr0HAf+wZ0
kjPI3hIrlWIfPor5Lzfxm6f21/m8TOKVo6d2eSurkbLQqBRhFwuRzD1qLsrRJ/vgZ+NSDYjGYaSQ
udqjy5rkvTmFphWbvaCEsXOJDuwLyADnTfuX6fizL+nlEf91di8Tf/I4ldc04exmdtdiV+pAuU0b
JuaxVJD2GCjSPXGqG0beuFfBbph4BZjiM0nQU3RcnSVshks0PkO1sxs8SaE0VOyPt0hRG2l4pypM
drEc2gsCFdVLhk8EYxTM7Q/VvRAQkuFBKEKnOwEXwCXaTqgw/VIb/iwr/HuBDBhFY+VW1JexfJG1
/Hja8zoUD1FjqjPvQmH8GBSzO3pPWCpkmeWAGl42VlamV+y8y9v52aJnZxLT6t8+NwcJJS9S04P4
7ZY1blaoAjphVzxBJ0spbNe3uMocTzXd3WSNAhVk4iG1qsaHFkNGIsOMcrua7VJvv/rl3fos6P90
dS+Fb4xG0131uFQjUD2geHrXO+pHGCxpkO/9AoU27S974pW7WyyhQ9yfkfx0ea7PmF3iBUwQWfRi
g3IzZ/9ZYGvs71tx49wlWdMvw8MEWOXKmeuzE8gB0GSRxUT3XncofJ6B6jlzebbr2dFhUfNq0me1
czN27qNy8QzLCQ6rOzhRoYwft4u/W4AJlqdavnOHWUEBvBhCCVefXpmO7kuc68/ZKYA5VZrRaVPR
Jv+I7l2V751SNX+eaM/ynu2LsMbG3e/YoH3JQKULzc7wq5U1Q7O4gfYH7ZlcSZBnplvOkKsYLfOE
T33jNornjzlKxscKq0B02nya5V96xVsdaF1qtrjnsPw3H+1jowSghbM0fq41ePByPp8fesdR1d/3
YXq7OfiiwQ0nwfq9HN1pL6YUTaJjM832Hr9BDoMMy/o2PPezqT1ckKkTFVpeCzvEhVTuYFgdDs2A
JuPr4EDn7ohJATr7AB248MfKqYnXookZ6lTbovBUBGnWPeH+zZ69Z7JrD69s2LD1sNkMJAgO8g2i
dqheYYWSNLTeUoBiJN3pDWyX8i/DiWarf9cEJoz/xtPL9FrblXMypBvTWT9HukrHFX2l3bPp7trV
1IGl0aMCrnv7dzvKJ2dem64e3Gf28vGOE9CU6vepYemePKWB66PKQ5AVFSbleiM+tCt2vry47V3A
HlhmK3y++yU3+NxM2MOmbn5u3la7Haa7XrrDt1vbh4JONjxK2B4FtG9gWmmNa/8+TJc3o396gHl0
kz77aKyuqd4qDbIlVLdIbcDIQuxPy9MqwXVrotE5eRyqdZTWrkPCMYgPCDhk3ZffDqEDS+DzU+jY
s86tcqUPtFW+upGRpyK7OEWDMtiR8urIpMh8xBR0CAPajw47VkT0+90pcP9ALYKMUNJl36zpoiSu
lUGuhvhiAheqxkA9PeS1wq9U6u/GFzgsCop3D1DlHd20V/YkzEilpjKV/LXCCkweegS+gQ72SBrs
by5tn/VGaqoj5+3e2uf+ldl3iLxuKLV3Y1JpTcXLkcDQMmqtJf/EbQ3w4bXbWyYokgi5fzi295C7
HpeorvD5YqaOeQdPVH4sst7lkt2O64iinXcWb97AiXCbbuV0yNCeYvSNR5SnA2eQ+gfTO6b+/UZq
nf9VDv6DXNsv5WTl3/5PLCZhVwMYENUYxXpZuLQi1RX7eKpG+L0MKOEKneDidPLLJGAXfyEsHO4y
Uq3Uhjv1BUVIMsYgc0TTP7O39wxrcrZYMrRLsNZxdKQxFqBvmGm+TQI2kG1f2dMlhwGV087prnlY
c0idyBm1G1LAaT0uqEYau05ZBOU4NyPzMr0fZ3LeYYWMEHpcxsVlWua1S09dcWjvWwfYecEDiFnv
uguSrF3+P8LObElVbVvXT2QEohTeUhcCVqjpjZGYmUghooiAT78/5tXZc53Y62bGiDFymgid3lv7
2184pf9ulmokLIKFGo4ZYNx7J90VPzhuCsehtb+u7NxSZUy/oXBU1Hg3/ljvZ/ubxTiR7SPbybjP
j5xvUTDgWHJkI01X/VawsAZVkQo1uVUVGlZqQvI6sSDHTSQWIRpZMTsdHvhJm3B1I9Wm0VM5gMX3
jklBbghFzfym9u55p/UdXgQROs9Kn7q5l2L/4spiXDMkX16hgcA8wqZGy2P1/dfnNmNBXrNObw7A
qIQPHm9ArTPt/z76/r8n3z9KBcYQcAKn/zrXq3lew34uu80VDscCso6ebeCt/YrsIMrpDTHxFjzB
ESlHB3watZEhqw2UsB9OhPUTq1XJEPqfQfaUJTMHc7ES/0uL9c8l/O/DmQkJSj50HVDY/6N97+Vn
VU5Lud2kgkuPKbVhI25zyDy5bJXFniHwLT/+37flP80SZvxOGUq0At1KAlT+39XvolSGcyfNoLJm
j6icN3a7gNaPzLT7KVSG+lcCUwV4nt2+PRMigqqYtSXVA6xw/60utIJAuW7+X2ry6X82EnQPcFxh
qU9H9di/HlaHDvbRpNULkxVD7BeuQMPUygIBOBaAw+RRY9JxFOnBX8Vcn1Vgygsc0DrSd6/2f+Wq
/4Mx/Ou5iOIC4s/ocg+V+V/3aFp+Ho/FNH9t0ueMiqVPL58ZBaHyXn6Us/EUW3fxUVezOnMeizd/
X5uP54OoqbMznbX/bZGM5+W/L0aej6RjCWIMMNu/HthTPadNMT4wBkjz79qFDYXqiNdcf6ET+y+v
zT/60X/9OmYN6IvUBRGU8H//968r3p3YF/3ztRGwuMPbSlj2c2eKegeLispZfOOQeYPFOPuu1jm0
pv82Pp/9Z/lA6fD//P5/bdsQfK8Fbh4vUlS1ASbtOWoGJnQZ+sDlGWPYl94ns88mz78G0pdxYZnq
nMwvyELFbhqcRfO1KayCKMCAPEm13zfCz7W9tGeL82aRGf/326SIyn92b1yvSC85xy1cgvj+r/tV
LnpZaG+vjfpc3oeTmjviNZJIDsAtC5lcawzhANlBsLK4tHBQ1mdR5dI1Zdfg9KREzczFZyl2Ti0Y
6S0so8VZs8b6W9QtEXvBVhe+LTzu3KCobCGecixJbvdXNwY2BFhHk8RSr/jAgTOrd+bem0xpWF7b
OjXnYWHh4Du/U0+FjffY50EvhdfUneV2cbjVRo+NxLuNXrlx/iX5bWa1Orb4YDlz+11rmKm+8DfG
ICDVm9PA8FQykTffMZRxVeZrVAI9Ij2dsUaPzwY2jfF0hyq8sYvwafXGLYDaqFgzBYS8IFpuBfsX
l7lGV1ZopESNr9TejKs+hf1Ujb45nDtr/Mtm2JGLHoYL5pnPyXcTP0fTRLzOFUk1Ac0E18L3q3/l
uCXFkvlEUHnzsArvxuDfkzt9WmFPOrMbJUc4JBqBO/xVKLKeOh8w/0Ryb44fzfKakTCJ3XL3l038
avDUs/HglOyC1zsS4DqeDTxu032+Y6IDZC/TXuvPzhKkkON7aL7n9DiQm5u4w1CvAcW+ejOjlXXy
TnVqbRpj6tT9E3ERNa7sph6q4tXMmCb4/8q/1uJyZ/htgcuUjK7I6YbSEwSA5g395sy6Vtb1a3a5
1to9lshL0N8zPTPLQ+bPrDTs6RV9zEzG2czTev9UD/MWUmo9LR4EjRjL5zMKsidPQ91D2p7uQGEy
cq1hIx3mq48HPcnMfGbOcWEurHKrrl4+crLlzLl71Lbd7yPmY5q4xCeDM5GGYgt1NXyk458nr1EK
sJjqOLpiBqA02AuOIjXeOy2lr2rHi5WY1lE0W2eAriOekRswUSvdiBhWKkaD8wJW5WBhkKkgIn5R
RbQ0WpjYwbCSGV6qELWrIzlJXExC4XvG8TBBsxaruFVs0sP7OPypXrNpAvVrgssLaSOrd3Jbw5pe
PTEl5yz/O3tVtMAHtUr4mqchpllsmJrn39U3vV8oHKXgenglWXz+goA9SufiV9TvRsOYfMfif2Za
fcR7Ger2ZNPYC8u6rkq3h0DxNffRyQW1TXxI5nJfoPN/TMmbrjOot1uBTKk6ZCvwuXKZfuEL+vZs
Vy7V9QcO/F/zt1g+ktu22w67uT8cKLiUHYVR9Aya7WN128FMUgFK+qA7QLVtEnCC8pR7TVRtqOAK
dziW/rCCiv5MPokEWRaqGfZ5mKbye7CAdhan576otQZQq8GgAY0GMK3WB1I/FoofmH6yhuETSISC
Ve2CKpHXE4GyehGON8iKoxtOx1//veHE4xf5V31XYR9mx86nSuzeFmgMA7t5giFrX9jzQxm8Tpj2
pcR8b9NjdUJkThNbLot99ncHBLgG3AqI5eFkP0Ti8baiK0212RdFIh/BK07zw2kGm3jxoyyfF27/
DBefqzFupJeKvcN97MWNQqzjMttPlk3SoRKCYfVVug8Pg8Pl+yKc+hXic0rQNul5r0i925QQN/Fa
XwqbMp7Ct1CsHIoh5oRaNmi3P+xvHn/q6XOs+Il8zUTxT/0b/h6huFd/G7otuqZk+BJX02Tqp67i
YQbgKb7wVfn9erEB+XkmDGFnH00kBOP3EaSx/JU5ym42PvLpSuDdnyWF83Ae2yKSQ67pGkNjMeso
eLoL9x08otuWDEP71WnTqSV9XeM2ua6rQA4I2qjWVOf16brGViNTxwh6vFNywMoDL36bEHDJWOvD
Pltrt+R26JxWn2wn4M+Qrndvl7A1gjqFA9oUlrKLWPqYbhpeeYN/Oe9PJFm4QWeq+4DAO6NT9f0Z
wkm1EmNCdomHHVkzC60y3j5KoGUdK4aAbS/L7BZyTPjksZsJ3y5urCKIUpRu8imzmm0VS+5Y8D++
4ffAYwG8DMqduhZkQ4k+7sO+MgO1ZG8GpdnMNqkCBV5dwQO6UE7NtH5JKpvOlhFO4QkWm9pS7bLW
gu77GHBEaXKvQWfgsu5xryWCHkCxR1kL30DDmMwYDlAAYc3cg5tJ1Fyq+S+6u6nVsnHYuKXvcWDX
lCPo3jxuoHm66HK1G/SgtfitPrSnM9/eofIEFvp/0DEihYmzkaHXcDfMWZKum4BYhKDF6MOa77BL
zV9at4LjPR3tqTG7BlqBezg1p+v6W16m5o39zBpdXLX5/i4Zt292SbP0ew9cCQOufbObrGO20f2q
XeYgVGOgGp53PtaLmd8O7NQ0KZVzd2Paw+lgvL3054AOodjtOgscawqRP+h9zlFBn0AdbPYfqHwk
Dih4eBr8Z757iTGto3dz7r+p/z7cUg2BhRWI+sLP0igJBH3/N8Ugqwa9etkmTBlccVbs0K0hKQTQ
DVOTBafqSGYgIIBAIN10FSC70v1syV8LCXHd7SvIyT038GwkFrnZJBoqyij0my7PXzzw15LXBeXz
JgvpNFr7YSeWbLfheCo02oCPNiCPceXnoZJqXBNNphqqa1r3+I18dztF5PHWTFy9iTJPYa8a4ojf
OYCtSqfJCasgNSCr2MQ2YqCoPwkh1fNYPE22M4h68Kk6b2FQPciBZGR4BvgiJ7x1vxt7vkemzWBZ
aFbt0uNXXFc91/Mv2FfxE3aMEqenD3r/hJtM0eDNdVwyOckRV1Pz6ECQedIdz85sc4WVMHrndNDO
srspLdM1Xo5VUjmKDQJ4KA0Oz1sg7z4Klfx471ucx3a8/+cQjLbzxZCDc5eFGTeUMkLdf9AAfCgg
VpMgg6yFYrc+nKNV7+B9vqx+zmuBh04cTe1GM3gHdZSuUaWARTDWhBSQuqlo1Uk32CC4G/g3+1m0
f+X2/p6QznJ76DJYAeST4KTOtTrKfisj67WI5eSVsDIz03AFaCKpwYPA8RspCx52Z+MyLpIqXBEo
EM6/OD3FkWXvkTPC1+PHqTHw+tQuOVCWwbd8XyaRYhnWDMrRZjSjO7Mxf/wxDehtgd6RbKTVhywQ
f2aewGTj7ODSX0Edugecu9gs8VoYrrieWgvo9ak5M6zWpFt1xM3V5SS4uljfaxnxn3OzT1BibOGW
z7WEvS35+ERhPpMbaPEmem6LMHOytXAnWAz+WkIMMu7JhUmzq/LAgTZ0BWYY6IiVh4B3lwa52gjS
SlN7a3JpuaaX36+NHn7ZX7xcf1iVt0btTCQI5Yo+n2iiOz1hTMtZB0njHMUfkjcX/n1DmUFagzy6
nBfLdEcFhb/m3YBh/lk3QL18cGdlZsNmXaQRV44D86HFKVCbWOWbBTWroQ/u73vWsP2H08BlvqZy
Mu8+yikW3AkKzF2Lcgs1e7cmJM1LT+nvFKa4zfbwNs7fnJqKssz1Kw8JUPPtTI8DDOV81d8s60x4
JTHBywlV2Z+g1wYvWaXvGUhBKiXaTitC9lr78zTOm9bjiCa7hloJXNzsl5KDXlCvKaQSWpCXXYcP
a+JKEPggo0xsssUFqJyG5sg4wDZO56WbeuTPRGysJLBSLY7nksJn/IzorvY07giYRJZVZRAkOtUM
a+49ceo5To/KVKM7KjQGBOyu1xXF5ynfNd5kV9fRjnQmnZ6k+1asfwZoIr0jOw7f6i0CPWIn4UzY
g73CuUE7Fzxs/hcGKBhlZCCE3R/144C0gK9O2STt6e1nfxUAAFz/1tjW62/GbQ+QeDatlymS8KLq
gjXhetgxs+3dMB/LlboiljQE9q3+5KfTWvOFlguOaJgzkvJKrXX7wpx8kSp0RDuE9qAzXvZwGGE7
wWBnr+KbZfKRt20DTvrbcrrFzQG+3WqsXMLpli4APHCdm8NSVwKaR4vTNNV1uYQ0dyWr1FS1i2LL
lg74bLOcq9Pii7RS7bmmTuU6YTisHhAb992euFGaDboGLRjM6zI18OrdyTrv7NNaGPvxOUd0n+vW
b8eyHTB5sroh7EISeGXtKMuMlHDnZeA0c+QzPtZrR9NTOAFuu2fEJDjpPaPuu8XbCfVJgwx+W0Dh
3QwhjRFbQLtmU73a0NW7X8kKUAkoS6y67my0QMkdIrAACG9uvo57hiuYz+s/UkRrnATSsZ/pcr2i
n0C7yvFztvGZIDvuW1HQ25OCogOKY/hnkOGbIZvBw/tBTBTlUMroFz6u97Cl5S1sTmxZ91+qiT1H
CZOd89S8auEiTldPTzgAMxU/Z/8DMF/ot7dVSkacQUgs9PuHVIJe0uEZPswfQls5bk8jN2xuzuNI
Mp5w6zyzZRKC4sWs1+WpjQC3VJj2czCN8SwogvxsvrjZ+JbFlxRixahleX6MWrUel163pfDtSLDy
chdHn0bTJXpXIGBDx+peZM0+rN7k35cwYI0Pwy8XQNV9Gp3DrC0Sw87HlJbjcLGr9CYCanUJsNZG
VQuzhorQdSzlkSKbxmB91rfUxnBYRoBB5zy7UH+Fc7vZt6fg1J6ghxLGyKRWNGUXKbg40+TVJGYO
jTQgjd9e/j3xzgc+9h0svOe+4zCOpEPvcO6ZV595OiKeS7pD5enBXbZjhhJzhx4lxo0AGc4zpRzy
HsuYkz3ANGC/wM2Qb8vAaDRKMQmNqjYwBzwTdvAzIVSL+6rpj6WpfjZ10I4j42m8XaxeOn5LMwjc
hzcj45gkbTbMn2GlrCd/qkbomUt+K0NnkGoO7jXml8KB6D3+6XdhYLNLawclL6q1+djuTHWmUr8Q
NO+k7MCLZjBjMyOZkT6oa/oA2zXSn/tFjAEQUyO+/B9bRrkRlrJvhtfCjHXIzaM8lNtdUQGNx5n2
3EnHzMkpTQFLZmySWE4iY3tQSg3rRRSN1RGFacO297LOdo8ic/tOGlAeKczW14iy7GxUzmTmEELw
j5lmZhSXxzbdypuK9yU1eFliXSIdTcdAiajICM7OO/nYrz1U6MOCWk23xSMHOdrO7X0rahqs6VXN
FUZzt7xhogdn5M1/eFoPKi9zsamcMuxtc9Us2WrKUNlD6CTZERlUMq6vew0ttPr+++eG2WVCYuI0
pOio/ceyMsfRPjXy73v/Qk01WXYHGIo8BYFc3WIH60OXGIcdBBJjtDrmFVzPdTaG4q/100Ej2YSD
n9ra+36ZLCAiOclh5oKvW5imy8Juf2FHsM5yZ7rJoT5PeNvwPsVFzipt1ILOWB8TKIJ3HVJJrzto
zvyYJ5nO6a5q3osW1DTt2xIXSPeq6eFjWxVGRd3JU6Oj8q/mt/4BZ8N5a7D6gxC1NKWxHhZHQdVy
AiJNVCNTuzffa7MMX8G1tjC9/Gw5/vQzcbCU4cBmFDf4HGkjA4LvxN5QxbQrh3zc6fpYcwbr0vy+
X9rZKkNumabfdtkF851UN1e8P1YVUhshxJbcyRemcksKJ0XPw5revt3J/vXUTbAbGF/xeCCrmE8i
20gd+QjdlYAW/XywOYGabTbOY+6cxq1FjcV2FImGx/+hBgumyyvAKI6ccB4sjG+dmKjw7CI30LzF
qjR1SqLvskS5P758cPQs+obnutjOTGX/DMhZghtvdRGWs2jIIM+Q+lTZn5WQFMfrGlxtthPXPiMZ
VB7LFhXFDZEky+EJz+KKwFAN5h5hdZS0b3cwaR7fhqpffyWqDIq4Fac9iSP38bV5XyILIC/5p7oB
WNErAp4HW/jLFDAlK/q8tOBUmL0//6HSNgBSBfuszwgYVwml16bRwvDhMDSOhGK/OTWkrz8CS6Zc
YXg3IPAtSKZNaVcDIMrz6cz82iCaHNo52tLQslhQ8m+2XrzpkkWknR+3WOMyyYGFzJT9q4FtD3g0
TQr9qtKwGuSfK8bHajQGThkVaulzzA4c86byMZQDI/JCs6iB0KalerEF+zp8IAIF/X483+9/Y+i3
3+MkRQ0wN61bKAQNYQwPNom3ARog2J8lvgP6e/WIX1Q4Ei/xCDxaWfjkBf0ieh4LimeUrc8u/44N
IPZqi012IhUBXE/HjV1/0j4k/A9EjuofmpfgtVTcOrjG0wt+NWA19IgU/va++WbbovIdQcgyFsI0
4mE6CX1eF9x6rbM5ITKTif6koR237ntYTdYNj8jozU/JNrdfU/wXKgrdmkSQK2neTvl60tsjQGwp
P1cXwBkyQBM/PHZfrjDgKcxW3AmUJAAY793YHnu0KsrlH+36cqtaA+04FgFgKSyYmVUZ8310+97D
CADMtKwPN5JNP2UrIcvM4vwVMJABkKBu2eMndkb/sybbKpBNdmI7xzmgB9x+8pLouBebdIju2LOB
aE+ebr4aAG31M7uinv3M4GQci4ghPgLZ5UwXaE/Hs/fu3i+/ssZf+AJiFZeO1IjRpnDz8L0wUXlG
s9Xn50XxL7YM0a9bhKM2CFpvCu4keKzaw5BIX9wCCvN1tSMt0Zhbt13n3E0VbRPzSf+6oaEFMYDH
UDmiVVjVrxryVTk5SXoFJX5tIIA3+nSFneuGOW421ZntmmyRd4szNUAPFbXgJKNTMhe5BZdVAXOp
y/4ypCE8p3Kr+FfIDpn5XqUb8ojvABUnyAfpBeAA445a/6JTIURM21d6DLiIhQH8IhBmAHlmHvRs
2an0sd/vvWr/RCmsAm4Kzjmc/pRBTebfhZafmbneB3mIIwMikIyiZXdvXP4F61mzUZyLFH4BvHMg
8ktxDaCVEZNcK6Jum+LrG44b3fbms4Nww8Y9SkIqvar+qFayX4H0xHLzAUy94cycY0k8NQvjxcYS
HiBxZCYXXE/NnuaV/YVBzPHjwiylNr5MAZKoAQ7Ux/47KH99dUO11VvtvrFxcnu/rW7UAGzK3WMj
/n4OydkFi2WDvj7NzAH+uW7pCSkZeRseexJlH9rlakxDQgpM5e/q4d7MUWOKRKuIJosdawp4OoaK
2w/i4Be8QIOQ6mOMkGeD4cOSVbnqYQ0hNOarLGUwtplBvaM4BSp1yHjIn4GfGhiEwpa9wEelpbVL
hqaHDt7ZFzdossbfA62XooNwcPACdvBjATS3oA3Vv8cmj17UG0XQspLY1Bxu8y6d6SQEuc/1Aitv
Uu7GfoO5Ao2gDg/EBqxc597iq+MUJXLIArCCPseXV4CVKObuhuDntDfsvawKVPVnc35ok9EXzJk3
uuyT02fdzIYJgykvh8vw9TSngAkUKoPV7SYUJJM1Gar2zU8tKsPtc0+9yHZJzaKNpBN4hYJVOZLX
2+DmD59mEaIMsy5jLE864+NxQyG1jLV5HksGDJQWh2dT+q3HByIED4gsG1bLHD9r8GZg6kCwSEcl
zhgz2LdDhWdSulzSr/uX5PHL4ysqjLE91C59clFG6gW8sM3NVXlJY0hagx+/R3IHRhceOwAXRgVe
4PTp4s9656EPV/6C7vuCizAODHPabV6h+q6j8ohVW0RuMoLJyRzddKXPacRqt+XeqVj1cCty507k
sHlXbSVWbH1lsfTCxWaVvbUvr9gS1cu2MDcy0VhxqLGxr9DHHSc85rOBYmjd2+cIsdLhse2S22q6
AYgH0aB2wN6AZmSZhwxpFL9isRzGD8pDCdY7hAnMcnvtMm53K/E8coomSw+8J5SYaJiw+xhT3An7
AbJmYz6oycPFY347X44OtLrk2W9/4atgd8vz6ulzXCu6rOUblto7vNTfzDdon8DqjiCM/ksnNAAS
3jwpIQpOtrT/uZnBOglEA7UZGw0LDNoK6/pNv4hOEB27X+GsyO5asTBgINsZ+/6MP1Ky8vIzGIkT
ifxRA5e4VWbJaJyeEByphyhQY8KHtJGaUpkT+2a89pUNEIrfjA/byr2PkChSwJEtdCBjySUn3S00
NUxR5d/d1HqUBqIkQhTRo3GU8nyDHLchBf+7sYdmXPeeg8AYtB2ikCxE/3Oq6OWAi9LtWKOwcfxS
pTSH9OUz+fjq1uWvshPef/t6mW72k1XdcxMXIxcHwvJdu/pywukFuek7YyejiJFt5MqJHM8QXKEZ
4ilI2wnP1C0RBDHtoVdQtBngRxpdlyoRTgmELM5z44GT5Fddjodhvnx804fF/4AbNCmlO3BSMtq5
6++Ae2m9DGYM1Tc4FVgqJk+Nq/KMjizmu0YDkybKBTDeFsCkE0oJp4dQpWwzoqg1aVfa2HfiQNTu
+cbU8auryZzjRd699fotdag3PgvmykUW2+6g7NaZVa4HpM2TVbkeN0IIRIy5x4a8N+PiaQKlaix3
RtO8pevB71N9vrDEW8AzpyFmRFovX5JRE/65Effjlk7h4O+J5RgPYTBoo9zVYDuoQxsDl5uweRuv
4ivFZuSAR1BKI3O2oAm2H20Y93iO1hs9nqV69zUlBtNu5+NLDga+DDMRvqHlgstgpN5c1rtNv3y2
o235lVluMju8qICKb/VE5I29iAkw0Z8/HLsK8Q8EBuxvz8u7MRPKZJSUH52w7hawltXW2Y+b4ZM/
g4mRdHzgxP+JBDMN8yWy1DeTm9Ptt0FfMKYepJsXdYds5L8swsmSwQS959hau7xbWF5iuMMw0gT5
gIVM2aF1JbUzXLbZIYKaF4scCnM4q3q2Lq0JNMBKI3YzvztdYQuLJY5JAuXWgUHZjW6W72PCoOQU
AiQKeQROfTbseXQLIoqxpWrD5sBjSc8cIFWAS8ooxIg2g4n4/FPyMwUENatevSNuJgMT/bGWqC9g
vACNHWughM4+27VxpSwT/67H+9VbWCMvm2P2PCKBDNgPeHxEs5CjlXfeHrexRfiI+ytTGJFo0D2c
ZZhv/CqttPdzj3gxAxucFAsAQ7ab0ZLw47J2JxbVJ/66HlfSO8rhrl/ay5Un9zte+MLBKMOer4W/
u1NSsGIWtv44mJznvO3MEN7sKFmItJPWQAEnnce3AFTSgAzMSAMLNVc2ZW9ukkplppuBe8ek3cHm
GRxKGLxq+7gCguo4RskwsVMzowuRPzoTB/Fv/iTn1yzx5hCT1pt76AUOMAx5gLJL4TK1lGWX7Nv9
m4qOGz3C7JYiojWcHhKmfTrgkE2oJT4akpGSiPLAkkSH2fqYGzx2HwatTZMWXpGwd2Z9FMg+4Gka
oGLYNHVrqud2/1xYC1JIdEYNNGJUeso/d7S6SFoCfzHKuEf9qlUAUUuvDMS/lrZ0n6+Se5CguGDe
DSlk1lMYXqFtzznyKbeOnH1DCOgvobOM+DnJmLhvwsI0RKHOZPt0E0jCwfCT4oBCtMY409y1ycRC
v78XYjxorIYg8zUPLmMdMVG1Fv7HnxHQbcO43c9ROMOcsNne53oFDvr2FBt9+8jSmVrimgkYIx7q
lAGv+qff/PIiQwtkSB4NhNRZZ8mql1iKrcmZ9iaakiwuIpshb2J1VIOpyyR/U61rA4CWNfZhdTdR
67bYl3DcGT9PrhPvgBttZUddukI1rpr0ZT2+KezlrUfc4AlQ38boDKTyfWHWaqGvVrEWTKZOFt78
4mMAgtMByfiQmRPjTg6vHfUH6koZdwdgO7LT9esue4ItfuA7j8+mNcGG2TI7KrTrbdxKWEENgw+8
53QE/aRs75kqvJljHz+r4Y/D8+vOMEfUp9Q0H6P0mXSOtH1LOIGN3/+mzIFTvtP0+FMxplmNo7Uc
Er5W/rA1Ba/t228sTnMmsp2tXODoedPd7Dhzy1EcG3JQyJxvwl+jIWOWfAQI/MrVsBucfQYHEWqC
aiwiCayNFPIalYSOj3MZ0+DC5cc2DUjBeoXnw5sHN87D4Co/x0J/8EGnDag/ECUCESCHg9gnCoGq
T5uCUFv7/uuquOLdxCyOVOb6+DO/+d0aDzF5s1hJP68ZT9uSG5+x8cQXJG6fGss0kuuc6rpbwysA
V8Xl/Vs2CU8Ebq7YzIBSmEHL631qPC8fS2QqJTEQmNjKF9Tm+dviEMrBnDoTGnWx5YI+q7bWm4GF
snCUC9OLGaxk/RbO9826wDF5ZPecOnKBXs4MvX0oY41hfvz7aQrdwl9oH1QE+/G8LQA/Ts3v9auA
DXc3ZgPjTcInrI/syYDedwcu/KPXocc8eGvBmwjRVQj8hAxkyNyU0wvG8t24SUw7mdV4lWiKVMRP
GyEElKh3IKTO9LMRpz7WyQsAJ4qSCk85q6DpesSwh+HKzp1Jsctz60ZX5rWQg+0ZQGXmDb/ywAgd
ytRWxi8oHlWVhyaGsKx4SY20htb/H0VNBUlFSBttchAemophaOb1SvA6r89PYHX72fpDHwjo3Hvr
9tllc/+jen1j4z9VmjI4jhK80VKXT3OBDClzcFJkyHbbV7CuOGVeUZP/TmtDiCeq9liYSo4uzUbE
p2HekUIAGP25S/PUnFQIz8C97ZMrcERG2UDdo/28hYz/RcXPjIhzdTwRx62HF/lF5Un65/LN1AXS
CK59jT1lGoz7Bc8O8zFn6jP7pQtBzsQHfDPTh49ea9KYvroCCef7ybqUMG+agpqaC9HIfyrG3yp1
9yvigsGh1wo6lbf1iGc+XSSjcQRrseqizfGl42wpBGQK/WbM06e7881YWMQwc1MO1KNQRpIbZz/y
CA91m7Rk1oYIpznVK/Y1r9tPtAXAzPgLGdXfvdzqvl7JudN3vXO52Rn9WcGErptrEiZZ7AdJl+qz
f/QWN9hwEEH6cVp/X6doUKHryV67Zn/O7SmHbjLh4thFGGM+V90JpKXlLpei3vy29ofhNUv7Fia4
nIQttfyWPavB0gHGodcG5yUnAsjk/rW7M1LpdenM32cbnGN4pBitrhvYXKeO0tMovyQHAlkvsAO9
GH6ixCWRpPBfq/Yk4TXzcbKAsgXxxxEOHvWAHMGSC9Q9wQpQSo0V1Qn83Y/GskObAxkHapFec1PY
7EbQ5wSxbbZUVEyWqt0URhC6lfP4jG2U/VgdJx0Pi1fMLiNIkeyEQ4ACKvM/ZZTBFGAgLiFJWZcf
YzXZsKUbWcwx5D7hcJ2/FPY+LosigYoHGkpwD4oTd3ysqPgQ7SWMDpIv7Ex8ZIq8uvJqvqv34g74
CJx7iLTr34sFsxNexqoSyGXm/+SJeOoSRwVoKSEDaZTCZRSR2Upxgz1OvDjIM2uHSUS0YTbO6V47
PTNF2S5/6OW4v11Px6gCH7Tyqp7Ah2HL4f2VKQVZymCSUc3AG8QSU35oAuIqW0sOq6FF7JU6IEDN
RrpQXYLRMNCmjyWuqrbE73KVvA8pDJrMfJxYx/Zj3X20BvBJNFqIn/e/bNO76eCMkh5/wu51EmPR
3KUeeGmIOZqTI1wiYf6u88onxenREoNgDoWB8+q6tpqgPwwAcBMN6JtNrmbG/9rmF9YOe0zQnKis
frNY2nwO1Kms5oJai43rk1TbU0MJNUpBMeQ8r7inN6ShrHp0zW/nfplsKh8k3cI8bbdEINqVeg1E
mBqzYL4rGIDZyFhTN99PvcdloucRmyXQp5KU75CanwUi7zDfuekSiSf+kyFBb5fisap1hQLsSIzS
XGE4ziX9MC9siJhBKVaawiGPCSzbPeglbPXwPkF/LxmTH1+ih0UbJOG1hPTckAb2vlM31VrSeET4
ELX5fq3q2rwa736phLfUA4Z5jvOiS4emw4aVIqYOmZJtpxeQeKawMMZ55LhHyCs1p+e6YqnNe4M2
RWKNHOY6h9UKwN7k1Yf2eZ5vKywxz50jzrd0CQMZYGBnOAjKeuXDLFxsRuCn58DEoGLYCsmZNCuS
0/SzJeIpDNds4rOzsTVewYPPcP/XZ3XZZV6aOUW5mhEQi2YKMtvLYHp8/p17s84qGANKNKj7nIUK
bVe/+bMjWx+OKElXL3lp7ksEfXEZns9OQVEDnv/3HkZCx3wrTHBxdVNwYdJ+GCX/zpqRREIvzKvH
4QYWceUNJl/EkCHQRCDN6LtGNblZsAlZOeP+XRm9b6DrGPUe2aGVM6rQf8B2gMtCzxVP3d55DEsx
Nyb7a0hEEpvTmfuYseSAs/egD1Rg9U/q3Tmr2Ann3s2/f1/xc9HvrJSavf28RT56dzF3+j0rdg47
5g186xDWIA1G1e1l0o/TP2SSH4pgYDAEbtTNzKnJdbkaPT/W6QMgIrxZyaIaHsJ73EHnQAW6R95a
ubNl0wUdNtkZIWZgJ//sx3MTwVIeKbpwLB9bJgPYapZeN5iFTwCFk1+eFDqpc8c+yT2vIN5Cgeb4
nAFrjRrDxmsTdc1WXUbXDMHSfanh/0TC3ccesvV9c99Urd3p6GwhkVMiYhaDQ+0vJGL5ZfwWuTGT
PTqYVxFN5f0UgRDywXL5eZMNa79Kq4HFThC6B277AciHnVdGG+R7HNqzRn+Omh59urtuOQyyzRXk
xvofws5jOXYja7dPhAh4My248t6QnFSwaOAKHgX39HdB/+BKaoU0UUSfPoeESWTu/bkdG/4kieV0
JRhFwDoy6zVcka/WNSvCnggblnmtemu5EqnBgxYxMZtaGuVJ293hHuAZwnQeRQAh3IBMvyzUNGZm
4slyNA/5cOua5k+PFkmSOi+yg+uWMzOhCKjyMHIbtWxsU+HbGjQZExKzaAvmxxDqzoPt3ZBlUMGs
qu2HZHUbVaDQu9PP64CxxD3MIknFDfgQqBJz3b0L80EQ9r1BqwiYKCQvz8I134eZLfOrgMJjgFcq
4So7DnVjky3liGMNchk9T3qS7ZU6Xd+iyI0Uyatz5LxgtwMjA3Og5H7KiqJzA1EMeqYBhfQqkupZ
iQLXVY8LncTjQQPNG4LXZlRXJelFbdT5yku2i+AgsvGMtbwSgbzHBhhPex9VMlzLZRqv1FCcKzlH
8KsfN+GYnRuTWYd0tr00yXJUVBPXJ1omrTr2dxSkT4wHGQ+FTz5ERmMsU/nDElRbVt66FKknkrso
pYMTLneh3mflUq+tY5wzF5HcqIRR1gHfcfmk11InIToeSDzBfYciMcAxUmRuQkMroZujHOtCDjgA
Gp50pl+mNx600Ar3CBfBbyAHnmwI9COynag7ccycGIlzmIS7kWmzfPxquUorkXWrzrvsmHTCezUW
q7xNA7d9SvO4xe+obso7TMFQpRc95daEfcYd3MGJoJNSZ1SpfHt6IV66NR5fwmspdPpCuIw9O1AL
d5MzPgJVt04pkW653brZlVpOxHgPJFBQrUuYhGYht/Cc6/I+4EtohfA7bNHIVp0TJxz0EQ+yGudP
uTiMo4n5OjoA3U5/nBmV01i3eJo02H1GqTRrTCcJZc+M872U6m4VvQ59/vRaVdw2JmiD+lXQo9wZ
yK6aBzlHIdsg/ysuUTo4iiUtR6NdYqL+TpmP1lSrfVoj1Zf9AGhJ5ZcaTzsfmJpkQdi39SUAaKy7
ZDPV3Y2ABbU17JRi685ft156MOvZxPRrFjBxRiCyikgWvWyXwj1xk0Y5tdN0BEtKz8JQLs3aWgs6
qOLzPhNBm/YMs4pb5CwKELaWHEp2g1rEcQzLXTeH6ZspnsFcNlFlt8bc6qhEJaYWSDo8iNlktplv
tOaiMfOhVc7ZoZEJZIoCO4QX0yp5mQ2ftlZBMaUnvT+NCSYAmEKUQTJTh8PRFg5SYvmpVviJTLWc
CbvQyH+YiO2pJJOkAhpKQZ0Z6C1bHDkvgjqYr3SznhAK5fCmyL4x4ksugTgDhqkb7T5VF8YklWeB
51CmOYdEw4dk3cuTHrwOLLxtXyNAZFrYGJTLqOGcMfZ51bgF6CGaEaK+x7sIzqascASkFXWIELsG
H4So2k1w7ot6L+gd+rhOvDPOh9Nh/LJyhMqGr5XS7M7JrM5lbDlIwmoM+esBWXVxFNUG7Rq7nZWB
QUvBp9DUX+Sjbi2p8QCLLcYwjfd5pIsrFdFWOkbLKQxK7d1coB5QLvokV5YZzM65a7CvcNpmiBU1
9FpPpoGUjKmNeq/S408T1LqKfytT3wblvNVbLxR+ZExEgJJzRPSr39XBqW/wtarTtwsnfyiL3y70
upkjprPocRhYUwUKwlUYO8a3edS3HV8ZhDCDvRunkUjFXU3dvLCWGlLnrlCl1vnJ1jzQAfJzcmel
7Y3vbgaob+wVzTYHoujbKclhW8oXq13UN7JCjHYDIpMIti6sJBQHB6TxEBSz5a/+qMlWQKnQejl0
JYHHSPv13MnvABreM1gGrWcSEQt9qfFyaKCCpbLXJG/SRYD82CtLmV2/IcAKDIgP2fSs3g9/sBwk
s0OaO90MlxjwekqCG5T2j3ywpNmTObToH36E9XMj7HkFa/oO6aAd3i/GO7n63axeIYo/9jyUM94J
9/cenXkYlkOSleUojMjb1JJrHvMHsmyXMeSMaV/gaXZJYBtzj4uXEXFiDlqh7ijIUFjVc7nAwJ5D
67mBAzlfHVoyDqhkNwWRmjRUL3gvUuOLy+sW+2yS0CYnYXybnoKPOLMlMX4h/mb715XzCOGMcs3f
cZjzjIAxjfc/xomQEUfMBhra2Ln+kcZ44SL6JjlOV3QnwRGXCI8qXw0HDffd4N5/Saz4xNmvX4T1
JGZnihUWX3MDIGP6GufE7PdzychwILxd5CyJi7TNdx+H0eDI0syc+TcowGSPw4bxCj7v7nnpeDLA
kAicgEpNdsQprQRmBJ6aqOZNxeUSyhC7iGESR75dJLgGsHzKbc98wMeiLFqpt2wJOaTO+4tCKU4v
SvLhVig8+AwT/t3loJ81P8scWIB/F/Z4QXBtvT2P5b73gWFMF6D0rGP5WSYMtmZ6BBoSqD40XVe/
cfMFJcdKX7Xo2Uq3N6dMFYFAGevMM1IWJuobbTkKC4voudc8wnPQ/KRUKFNUtI4bd5ZBc0XzSRwr
2meLXKMJIqE1YNfsz5ZHV1AeSnYVNze2Z7AqMCFcVQm2K3pMBpKhLHb4u/GXRrM2Tt0ovcLldQHy
pT1cBfBhIoou7IIfveppvrHRUOLZ/LmQM4PAm1bxAe4QrXxADO88xC2BYrUl+NkdKFyYse6zc5G0
zqQHV2hnD8x0m4kDJ3u1XIEPzll+ZxDc4kMkUt5cD6PDpLLQXeLDml+iKWiUWuEUr0JW2SnavVBB
XY2ZjM1ijfGEkpOTGP9EuyuPpL5u2702n3AJNCiTXcOYc2dkkk/ICb+e/lVZy8BiBNIyGe8su5vk
SJa8fT/GU86MMfPa3QbJNgg3Sd7Qmd59qxSzg4gYj/KI7HCID2ZJoRlz+stF9nrTfmeA40ofndbv
t/20sJyaxbaTLFt05Lf8HRVf+r0sNjkUBQD6Tt0gDHaFzZMEcPJSIe5/bXd7kGe/yJEl+8j/c9Qg
UOHuu2/JdaFrafGXCah0vw9OMfrFd354tpRX5or0h83486uvEBsxhOIndpFqKB5yJRqjiftPnHyX
8ODYxcWjeWkwpHqdnX5ySMkHgdiryMHG519AbV+3er6KXoxgUY/WIgLotBzZz9YTC4A569p+5bRE
NgGsGyTnpuEAEUJeY0A5kDTpMFqOcv9qLJd8hp/Kb8kfrbJl5j831tkgB2bFfCbtnelQnONovINf
fQM9QBopoy6wES0fiIRGx+uuO4+DO8KoazOsixnl6YEDGS8KDAfMy2wDI99Vp+gkzgvEwHywRxDv
t2ptzFaZjeovhOrn9JOJSz+kZ2S4vxTWr29pU+/yXbycAGpfP6rb4ahfrHl+++XIUI8IjI7MJL//
MJjo3WBngBOGo3+06BWQ5H6lv8JJLyBrC4+pG2IGpXwVoi8DIHdGlg1xMe3CZNBQ/WEtsA527yHb
Hn+Tqr8KFkP+xmtsDxSFpeabxCCzE/CI6eOR0sub+zYWZkWwjIXFeAmuLPpq0ua1us1xnGmOMm0u
9vPp9sFumDxcfoTzg+kh/E38f1xsg1AD1wGOmi3nyz6wX2vx3K2yheUpX6+HsrMgouCaEsdkpmC5
gy4n0oBKMUHuodn29LOcAmpfQ7SqXFFYfkj7Ng8w9vuavm31rWxNl1QdbNOacqDS97Sx7+mFWnlK
miW4R3ED8VjuQijFu60/uFHEFve7LdNgXlprbdKOp7OTJr1xXxqajxHaRVglpK6O2FEzNqcD2pCK
OeYopLhr7QdNN+4133ruGWWY6dsCBEbeW+nNbj5p9/iLjBrNk41W70pSPlEOUMf3C5SbVgLzbnyK
EO5WTLDzcMS7KG+MHSudWJQpoauHr7nUbvwGaz4991jrZtbOWBebmnwh3D52xsvzlMDVOQkG2hAc
XeTxs01ztP/etzplMYTnQhBmwVcerLVr+9Gt+n3mWqatffa/anPLTeRl/H1U4Cy52O44OZ57lS02
WMiT1mBWsRE8DOz7C4oTiXnF5G4FdknohFtoDm9Itw4DRhWeudluXacj1Y1YQ9ERH/xn4mIKj2gu
1CJzZR8UziSDfqHwfT1UX8ZKIQDVsNDyh7RjqUwnR+wr3xn2z09h8Xyr+HHsH3/I180/cIqTsBAP
KpNk6HIIC2UbrE8hBN9JklfVoWKDJnaKqUuvXSmulQiIUrmYuOfp5PARDb9PFUQl5BvZjINfwtqd
5ADdSbkOjb0ULLuzqm8ok0RmtqPslT3KWS6y3eQP6G/qLqREwopBlVMWivLIXDT2y4qCykA8QkqQ
M9nLn2WFbgDo5gUrjQT5GoJta5OFfGhWjMLUbnfsneyuWioupD12x48UAd4LgQJznVhj6IwKenMa
VTtloue0zirCqcH7cmKNn0uE7IvEE2L/tScfhRlhj8lfxUHPAc4rRIhP9rIeAn71qZ03zPHLJiJ1
J2/4snQQnWBVeXK7rymvPlKBaxoRCN4saSVteBsKujPy6ygvEJVQ05uMfnRe56kuUqeqo0NUFO8L
FmTjQKxJNIfwtnO2jWe4TG6aQRIEA8Acga6U4PepXb3GhraIYWKepfz+Un7FYZ0WzASF9zf4rAa+
l/5evY+ydK0Gw3Dj4nN8ejmNwyZ4Vg6oHnoTDJ8UXLH7/BDliy5/ZgO71Y4zApoM9YFtVivUGkL4
U0YoBIOff49wkP832dT4S4DD3/I1TL0r6qbPm6PFdJ8cUWG3Kg2nOZcHmHiDquNYyPBKi5HiGmx4
jO0e6EbmMWzIF7vLTlRtEuWH70MU7F7gyJ6Auf+I5VCmyJH/ieWQ/3/MxJQS8qfQwsECCZL7sjmi
VfCkL9xNAHmQLoCesemhgohUnvks3FrMhSWEe9MtXjdaZ2KDcXIadrKLHql5MDAWVW8JNo5pQ+GD
bWbsSv/+RP/pgVqyqpsic9Z0YkT+eqkvWasNLTGqKag0DSwAsZVm3ZphE9G4//uvkqZ0jb8/lj//
rula/vRYSsVokmzgdwnMWo8/u3Rp4lh59Z5ONj/Zw+JjCP9jkqk8JZD8z+8kCYSwmimcXfzb/RlZ
KkZ1mVV0vF4ghfMwHfEW98gvIL1MkUfbYvArBosAgT5eVmq8lBHKvVyuUU1Z8kXta+0AGliY/l3o
bUUz9pU+nFRl17aLkb7l35+S/L9RrgbTmk0if4AtmAY7ZZj86SmFujBEuZWXx2KkFi/bwhnZU8oS
FzqFZQhvVGTxQrPCrRxxDClfWhERlk7MgIZzq2SeEERXmb3FuDIItZga+//MLv2HBCDTYGCpJJEd
J5p/5FD+6Rp5SmaZi0151IYEIb1Ka74UEooZq/uPF/i/CcM8jf//m/S/JbZkY5gFglCXx159en0u
u+LTjQJiAYMO6cFPWv5HcK8si/+wTGX9Txk+f/t6OzMwX9lTJskINViItAFdVm0iAMbFKQVuTuL5
BaX40lqEC8IIrKVxHhnI9I60+mVrX82kAbUz2tUD2oiphFAWSJN1DvHk+pFegA4JI/SEiA42kQ81
iqHfZPXC3ib7gkrkQQr5kjqIrDZwYj8QgZiGKbCTRaN9Y8eddhOqylrzyN3Jf2vGPqMbQxcnrJt3
tBF0iRg64cUejd1eCUKFVsY4j9s6AyXgSJjSC1aU7M+ztevfrvzgSYyE/uM9P/SPyZRD0sX8wtEV
cDUDeulkky4N+jkqBSI0063wJuzGnbDTPG1uoHCAe5U++J4seiB4RV6MLV5grhmeSz7KGLmhZhP/
BGfLjYjIquCsDi+kc5NNlkCdzMdOQn1J0zHVvvHlapFBi5KTo4Yni200dZCCxVh/YETRfdiDaQN6
QdXGjcvcowobO2PA0DaDOqBipAHDWvvVY7GXIZUWQj4HaixTUi6f6Y4Z0620nQji2NMQb3uvcanA
rCOaq04drI+M9mM8DJYLsVWTAQBly6GPyHH4CeAe2KQVGGJ+4Uhci29qztjto34hPPhfmTYfxzXx
qiGTCNfqlzVBpP6TnXUNOebSWGJNMAsGqJCTQOyEF9KZqcm3SCMpPvdPBrZCiycRDG+1E1EGPMY5
thT6aCIOKMJ2XBwKAYJdIHrFC/4+SOawcKDn88TBmFKATAJAJNxX8GSqr13hxUYd8QcjLELnXIXP
CkjuQUzjs/ILC52gi25IRV1QuOhQYhzrMKd26LUn6fZhCO8NIhmEMK6+18/KJl2Pv9UWePslI2EB
AOCQy6/IgupDhlbiDdNp+1Y49G2vY6sjdCBKTw9Pqk2P0sIdmhv433r0pRuqJvR3GCl+aBMv8Lqv
1gGej9VHDpOHHqL8QAbyEINFE3tFtTSZWbV6WkuRn/TcxRSN0EaxtkCdguwKZYwIjKXOJNTLUDhE
ClAHQmwlrkZ7qxHLeyag/HlHAruVe0JhM43Mtj0cXrJRxonOVNFbQyuCMp+h20pzDUew0NRdTp9T
kzRBZHZNtK+Dnq6hb5JdaHUeToknIZkmUkLHdXBA5BDzmZEMMTlKbYWDZooCsaVtB50KfIZJ6lGs
ht3zWhiOUNht6raDK4W2fAI/GVC57i0GtK2CxA2IXwQ7kuyGUAeKTbg0Bj3e7RAkBBm8ZAc/KSam
0JPpmv/IY2gBZA/953iJThM0UN4AX8xb+a0H/peyBmlPga0PRCBEEtJy0PG+BzK5onOq6c5qm+AA
9ANkDH4WHsRYTYaYJbmW9V7Up3rw2+5XTJAPgqc9t4MJWNNTxCL9Ru24TPQtcgYFBO4jQG8FXYoq
nc7kwTNgTeFWhIdC4fS6FLvkozihaIfMUbiOZurHjYvZONY28jUmUSn+HkCI2X7dcvB1Yi1e8wlG
nVAS5Ss5VnvCfWGyEqLLsWhgQHiRJYrGe3reKePjEbMJdCaz+gcS8sJEeWMeYkFE1gCDq2+RKUHE
Enhi1Y6WbXrhbM2KJ3EDKkWhMwD+SbOoeMTkZa17wWn2ieXCndKk4wOyyGYa2O6y4i2p1nI//8hL
b0o6Gd5r/R0aKiFYIMET37LWXB3dxwZ7M/7c8qgggXMQppKwrWwn5Q9oEAObQ+Szl+jpqlgjxyVJ
p2W0HJHPqp9PY1k9VHHFiq3QohT0Ln5F02B6aB7iz3ay3cODskuRoOYN/bZcF678NpC7Uf0YTvcw
NT/fRYobA4d6QUqzjWCEIcsHcrMCdW7153fLyT4I0dglu+XYHY36ik1UWUpoCQp6rvnWvGV+YGLr
ssnYxoP7Qb8aol0Xb88BW4UM5at7Iq6X5AyL6F9YmRhD+owkG3sUXFPca/aXxkRLXEw7pp7q+DZL
CIxy0q76rSuuDT+TUaDbgojDrfbKteHySfNdzIMPA+b/aYuVk0HRMGIRipOTZrDLfHZT32qgMExJ
KsXxks5LeC6C/Ss6luGncXf1alHpKwPKClFEvxxZZJbkpZHXAM5t6I3b1gnV5dge717KxOSFtsRw
2X+SQPwxSdOZbrocGNvHd5SQ4o9S5WwFt5RBSxhSwFPhdtCOkB5dehKNOJZkzPzJrtxhV16YTvPA
SZh2HKnse67iql8+B4fP7PPJzofsZ8b8EP6VdA1291UJXDzB7eYXZgjsttFZoxWAxW6xuCE0tonb
as4oURFwom4jP0OIZh/hXuwA4uRNys2/9/5nAhmZzS7VD590COBXILCkJ4sJP5jd2y1QH/1j8YNR
g1Y1d4Q9OZpEWKXv+UJHxI9+Y1XviKyF6gKzLjHFmB4WjWxKLwJklQjyhaWaZJLSpkJROTWfdH4w
Iymp2fPkqyMw9ee1yxfxSvuckrGkS4snlvEwldP/astwxSjjPYMH08n93uAk6uHk0GGhIAXjwoxk
ThgaFAe1DCd+p3xivxC1TU5qDy/DpzLgoeskWHjxNvXux5xwA1s/W4OT+8M3u+0+JbJh8j82k3Oe
tXq577o1DhXbes4ueHM14g22uXd3cYQhoZ+0+pMLO3nBabzln5MUFx8ioOQZuHTWkqrJ4KLMJRU6
XvGIxLdk3boV9uKlDFgkETlnc3X87MzvPXmqTwpHOPVP/FKR029/q7dn6DwaUoBB+wk0kDfAR90u
JlbMnFcAXZM7RAKpBdqfWV9ayukya5zpTnEDF0thnuONxHWGh5uTl494I2/DH5RYeHQoMb8xC/M0
p9mvl+rK5n4CtOCf4wx1frEsEnbBXvCLknJGPMam2E7GRzgZ1M7hMXDaTbwhoiJwCiwqtM7AIJg2
QiIC7XJe4+GPRYwXd3IZVh0CW1aQHfwCk+fvqbxsPPPu5gyJ8slTgDH/0pgYhFkNre1R7r37KUTr
nzr7cq1lv4Jh7+8OQRJLRXeqa/2tQrmQX8ymV/vdiYTktMLzVi7IQVOJlp7JuARxYFUH4hJ+dE84
FCg6PQauT1MAlWW7CQDbHAy7E99y96Xf0L1E7yXnnOxwMiziT/mk+QhqkYqwzOvzfWf9FJ8wvyVW
z2AXXb+Z4e5nfljN5NDBhIXUazn9PPGWjMfqp6GoZUdjdxhWeMFd+Uu6QvYwK5hT2RdXkUdM8+KO
Lu427sFBQv8xesJ6ClIZnOeWaDZqMAcTCriPpz+6eUx61OBc4o9yYbgAfXyhcsKXTlcxmcifwQwZ
14Lbgldx8/1LxgFhF+A4vNwx8jHRyA+J7WOPy1BZTf5eGBGcS4wMw4SZ3xfmvMMSwPXkjMIl6wKP
k49zo/tlNIqDnsoLbiROA5phAbxm6+ar31uZ/cIOcq5r50XC2dWgjyFsiBBzXNOTn41UocmbSHCl
U7r3wziRf9fRG8jrnml4fInTQ5oyt5x+bz59YdfsiJDvvfFUkl7IvD0m8oE1MyddAjhE3ODs1KW8
gb36jpnsPs38E86Nx9Tfq3TrfgUW7qQHRz/pqwSisRwfpk+wYlaSmCQcKej6VYJiErv4RDnhqrVc
le/SNdkdv4zJVKqu7pNM0+4YeoWWeht8TbZsHcmj5CkOcanqx51ktCf5M6042w2f2JI/IHrfegf3
56SkI1MauxWcBuMKO47cNYErdrnh9ea4CLotMvzXA4fGDiXfUUcPAfFKxPYevGkBQI12qmIooLmJ
yWITdvnPyEgGzB0zPBrPBZjwkl0Nh/mbvgTylml+iJPa7HrngxygTyz3pwpJJ78teMgGXpQnjAXO
IYTKFoop4OpeIL2K7hFY4AebGQEV62jbfCkLgzPDC+ZK6dBVdPwa7DwzIFrOMQvPPv4+zGAATsI+
7qZACMDU8QsLY+kxZ4B0oGytzBDSkGy3plLCU+hh+5kU7BOlG+x0Bn8ZJ/BGtuzJE7SKE1dVFyF3
vwsqX19RF8yJev2/JWKco8mQhqPtwCnJnwKjRxMf9pwtI+9KAGc6xwVzrpzkKKys/SXe/t/WT85X
jfRsirUhs9pPd9aCcyz4EhZX/JQTKVoLTjcvO89I0OVM55L6gNgl4G04hUf2Rduac7iVexOX+SL7
ND0CiaUN8ncK1iOhLI07CWcJkPIvBk0zowbYxPeUnA+VqOsjOijWgJTY9ITwo4RknVJOgbuv1XwI
9LJkzQ0bg5itU7ftyZLcwpvAT8+KdG7KDhMQDXgQSggsLDZ73DwkE7nnSMZmw6hcY891Fxv0GeiA
A5pAm5SakJZz12+zw3vjT9g1tEmAKwH0nO8cwIdQiWXiBO3ezOfmbXjIAPqfU32yy8iVYXgyHljI
LXrmd/GcvKkPUG9Y2JdTIcVC3S84une/CQSxZccg9Uyvrn3+CTnF+/EzUijq2EyIWknunmpygtqU
J/IKlqk+TylfqY8RcDnQUlLsgfDa3aM6VhvwSVbMewjU7+jzHg/tKdhNb5sqBreV+XGlPNBIlUpX
xRRLTunxdJstZ7PIJbRYLWaZTAgV+9+RMFAGBoqPb7GF61gqu2b6NMa3B40LSriK6CdILM2T0SeN
hIt1tReeC+a2X0tzyjKVN/2XVbvJ8YkzEKQdb9/slftoFy1UiCiNyDjN4GHBQ9K7I7wTsb+imrJX
JboEL3a5qxl9YsVLOVulj2A0oUzHc/7bXwcKEtUeda/hpzEpFV0+TSjlmDEX+SjPyXqE9nl6muAa
lL4fbD9AtgggWJ07tH4UOQ7wOGs0d6x3zklq4BV0rvac30N3pKDKmQI4oY2rAjmYti6wX0Kwh4tk
1/KeMFa0dkINcAvb5eRqdB/1Z2kRbOvJfvoeKsuMKYqqLXBMceIzGtAfmJ++QB5JcZJ/a7/yWvsN
KTjx25AlYgX2fVVsYTgEP3nrQkfx423+LfgavioC0qhqvut9+IGHeXQsw2VHhYfQoWf7a7mKh2UO
iHB4LuUblXJKGF+3K5bBuO4sj2oZek+Ht69m2c/SWOq7yeWr3ph6LbFA3sjvFc9V/f0cZ+FRqDzS
TB15uJaoe2qY+J96L3t6xNn+TuHaPUpzFic+T5Oim+++2GQHfnJxTL5LjxVVPnLJjQ8q8Uk6YUXa
kzAbn59s1xRzZ5bv0xuXiPCraib58hchD+xI4vyF5Bvb78+V+rOHyNFsacdYvMFalUzwQaGi4BEW
YfpsjiPuuzNm0a1/V7eiREva78ILvfglJ+Fxlj7qKRs23lw5TNmqLtmhPYzERpmOtHnC8lHq8rsY
UYpD5pGfsmVj2QFxp8ccPQj5rFASOsd5ceCwFM6c2/+OLGv/BGxaGhOgZNFSNMZd/xVZTlp9eEl1
+jqGZ74iam72fq/NF5hAb+Ot/sFLRENPlgEu0NrPNwXRid8xvtD7Lk/W8+basokRm/TCkdjNkxuS
CKlaMBnwjC4DgnOqnYlFOEyMoI4OfnjoxOWW83+/DVn9B0xf/vN9/G2SWBTI5nhvn69jtZYwgcq2
iVThismNuZ2kRg94a8vJD/nR7jJz/vqozjvhZvrdsWSGwzzcqY4ggWUxrmQRoA14XZHltmeyPUD+
Pg0SLb2W2FO8qTnilClHxYLlHexwrdN5UCI7OHwpqGrX+noZDoAlkeFnWlUGoh5fLmoqgPA3aRFd
LWS/X9Ve4MiNT+bhvsdrcUCo4OE0mfyiz53OzLEZSNPs+ZUTgoULFuaPLIlqkWgzwQIAQYC0pbtb
gvwipcb3bT+w66ORDom5YMD8YMuMAaW0PQ4UnMIhmzM2162u+umrJaZO8wzK0KmlW4TcwpJ9Oj2F
jC7gGCDIYjP1q5OgeFevowUeHU8ZXKrk4Ns4wAu6ZHNP4QdIzqsl42HJNyK5e17u6v0fsXTkLFBz
ZpRJxhew4zy6USodmDD/bXAeBDRFVBEDyciIrAKCt3p9ps+TvTlHMn4N3kbKkUkEN9xSJAHsAuW+
+qRJ/Oqcz/iDlFyv/eRfAxDo80/Ru7wQtMRzyx8W5fo+ybSYovF+1Q9AF/8148D4B4pDtkxd1yzT
VGXF+hvxoOtmLfcvpTliaHhKs4qCVv/hvC+3ObYneHXyBDd64zURQQqu8JabK5Bn4y2iPDvHb/Kn
/ktkXMxW/UT34VEkNOXOetNGLzvLVxL36mOH/Utz43137BDoFbhrmUY7kyhi9XCDtyzLyMKzA9xr
exlQimSs89NTiCPodsjgK84QhJqcTozy4iRBdYDs504O3eQjYo20q+ZhvsdoJfgoSZFHvKf5OEwy
Nv7BtQgKfjrq2diguhaWzx9poUdoR+bxJWRC2eQ0ZxINnV+wB3mcqAPo75x8EATqREtcJq7bIt1D
W76+eUL+6DFId+rLXelTfpuykAhHwT+3ktzskw7lwMuaQI38bM6VKYwUCgVwLnQBIyA25S0vnGi8
6JTEHsIu0rxetZNUvnXtOxfthIFVi7wG4NRxaeG0Mvz+vpbLnVJtx3GWI0KJTrG4rE+cleY8JXv3
v4aUqBPx83cuUWTIAsyuqkJ9TfvSn1gvtR17KS/H5jhOM2LPvKxNcTOmqLZpU/msL+yb2BYEXtit
uYkMxGa+lQ6saVv0EC8/W5IX0jjTyHLpvTV8AsegbVbIIUu003M+BSKuN6H/7/vlP182Y05Zw5al
QGz99bLTXMmEMIKNrisgDn31ghjXJ535ZQMHo8xJ2md+yIhV28S3fsrId8PXGX7Vr7kBx/H8lRgq
gJJN/W6uZNOpb+FHnCxM9B50EMEXkLHyTdJGTZDeEgEQZho9Qzfy73ch/RMtx6wJUVQNUYZyVP72
9I2nJNap1DZHdlvSO8gHrYiNtcFSFGf4LZfZt7VLj7hr39pzelTdZCkRbSVfIfiPJvLKxYS6+Ffg
aXzzoPTlz/M27NUFUQ/p0w1+Yu8Mzvs8wQFINzxEE5AdsXva1gW11Sex/stua7lli8HCSUE7qamY
/qU43Wrc0+GQy+fxhbw3P5QN1UY8CxjyQdwQt1LtLJoPCiKkTAL61xPfk3qr+Q8mSNKuCUwARUR4
xKP8kR///uRk8Z+ndDDzQrYsVWfG0l8XgF6ltTymTXMkFg3DPPV49SKfaAqWIBblCNNDVwnz4cL3
4ZJU5tFRvTan5ztmQKTuxVLBaszF8tzkS+jcz7nNsGyiwXy64QuTr4n7CtjJ7ceUFYBe7KaQews2
SRAmoaHE1y9qjIu4dp87GDKM7ls2KfUXYUwIRkNcxhZF34sqNnGEW/RRnSYa651yf5qeEmzSA97+
0g16DL35ZVxIVMrn7kMtvBTFJHLPd1J/ksvwg//a72+c2auwtnOdGMUSz90Ap+QPiffDdEoN66qr
fOTrzusPOBmEA9fomjtOzgX9+0x/x0xFbupKW8Zz7bcIvNavfmQdeMXAzICvKPTbdk1T2SYuVhlG
rTC4Xn2IZ15fRuxNvyHFiDEs6IT2wj7f81Ez5SI8XqJdSaxNDzDcgoPjdrkfccxzg6vuhvKLGdHn
aAeO2d+tGchyDQzMswQmx7LWc75pWOFIfQfjRbSEIBUTZOxQmL6qm0xa0vu/LxrGof/DZvfn0S7/
s2gU7W7kfG4jI9Nw2H2WSIKZKoLwBoUzSnTgTB4LrrcreMGCa2UfJ2u8drGvEREwpRDg/4zsHgKU
JrtdGG/0zFPDhqibGBkIql31Bc+X1ABC+TUlZ+TarK1V/zBW46NhDNzHy0fWE5N5nDFrftbSNNIJ
HAUqn7nB2sS6DaF70taEbD/ic3X3GKSCvJuOdR98I8DevsYtGJzbu8m6PMe0XcoGLNAbPBpYh9zP
lye+hcfoG9E4RxaYPppVXhSH2kJG+7njZKLlK9ChJs6UhvXefqj0xlP2DMI7urlVqS1CWllgv8AG
LdVAFP/jVfxDuUsJgoBFklXLRLDw18+3HqNoNAa1OHb32zPYDildSA8MDt9kZdCFBMVEJM3dcSYX
QBkdN9l+IA7898uQ/2FBMJhb1y1dthTFMP+2IOIhurchI2KPSdkxq+U45D+o2gKapa76zisven0m
6iExGEDT38nfd3TptWpG+elkes2bszhx7otUOw7hR1NEjD/XTVAGk5F19IiqM/Tdf02E/+No+9uJ
jeBI5MiWdfQ0f3REfzqxpehlVnmakHUneHQrYy4vnqGB9gLnoIYFYVhZ5tyCAK7AGBrYNgUyttmo
dcfc6NfPCxFqEAVf4f0WSxJJwFCCkdv+P9LOazdurE3XV0SAmYunlVhZUinrhJAsmTlnXv1+6BnM
L5UEFfYMuu1utO1e5OIKX3gDmHgrauaaslPHdKVzrEg5pXnEk/0kv/T1f5p2DTMpoekc37Z+luxo
vpZoo46rYmy+tS3mAVNHEOza+KCCFjXomGONBYPJn7WUorKTKeMOQd82HVunCC48jTp95PMJJfSx
NZkETDass0Wgl3Fm25WdnsJuZ0yFMWtjBxw/CKhWqGsjOqMo7rqENCl1VwENaaFBaS5fGyzBYcWC
pFoZxYOPmDUxdeOVVwm8sN8X6k8wM1vXbB2Tdd0GhHeW5nqGYrd+H6NYTa7ABtFH4tLhD2xOSp40
x1GPxwLQkC7EWdOH+DY1n4Y9+1BxX8ehL0fZSTBQ3m5xczYQgc7h28WIBnId/v6eP45nySwLAzSh
UM/Gy82ctzH09OSy+4V+UySaE2hHhWi4Ss2lpD7+Pt5PZnQsP10Wpi5Ph8AZMC2SjLpqfRO2KozR
hlakRWdLrjZBL68mxqOaYBEL93q0NzYVIYsq4aTld1By6rLRk1EUjpml+wtP9UNRwzYUoeumolu2
bZ09VV94/eAZbXoKylch+UtdydeJhMuU+woQzlXzIwHlytKNC597WkXnn/vTuOLsVG5kL0jCpElP
LQrcmNvNdK5+FrwN38YeLqHSvt8BQtYVQ9UMTbF1XDK/3gGBAuNVUkR26qnBEIVgtkAAnq8scROQ
4RntR9A+9/omiN9aZKZ1x5d2fXWMx2X/IWg66rjJKDtXk05q/KQEF3xkle+A16+Pd7YWlTjQglT3
8tNE3U27fibQPMgq0N6iXZVs9dAv110+vOBvTr9PbwjR4QW4afJXK4dLJnz/vvnXbyNkUxOGheW8
sL6dmazdZjJBT09EHOEqc7wXkCfJGg+Yu/jOWMXv2h7m8IBi3k2pzlBMfTBua7os2nW1paBzAly9
G59pbJknrDSX1V8Dlu2z8e5+JDv3lcRy3c3eY0SJRsgy9eJt0t1EAGVNFKxD4MJ9Zj6lJqiHzYEx
zZ4VJ/8nCYZGi6PDSLuS0P/FoKablWvzGTHPVbk59OiQUakEDwKgCiXZepc5yjqBfoDs/SG7QY0V
zRcNsXp1S9REYYZ4NdrYN3RSUfxW78qd56AtcUTukUL9JD+q70nLCHXJ6By46vaSjov5hig+5fro
CrQ0qhbDYv4aXBuOdKixjWoW5m1tzAJ7tkXQ8lB+yDsquACt9TW1Jie6mmo9ppP9HW+rdeq097QW
XtL7Zl2uft/XP39D6i+WpRqqIZ+HG2CR87pR2Nc7AA4H9KvhQ+5o7+7FVl4Okzrdg/oKewykUHWY
xPgsXA068Dn4Xy2g6q1IMlbJduO8bkhotmifLRGt3+gz/YquxIx6yi6YP7czx7vGXmxNzUtfldsM
XEf/Wl03V9WmeG421TV9qo/6YAFXQCdnY1zbCFPFF86SH65VoXCtTm+rqSCxz7Z30iSGYbhpRoqO
WAt2nh65VXrvRg8dLh9t5899UslOxxPHlOZqTzuEPkE9SE4pv6T9KwEftXgPeHJHA10b6yVn0/H3
L/L9vpme0VBkzZK5++2z/DsJtSruNZ6Rq39EN4DzdlIZSNwNsebl2/T7+QoEGgNJGaNR2xDnw/mK
XfpNzG1jz/Q5xdDKgdO1jFdgPtOF6aJUfXNLJ3WJ3hClgAEBNBB0i+5IB/g1XkCXp9zaG/CetNcM
EjUy+e1avwZ3PxkhX8ELWcRi3jSEz7MK8WeqCUjfleQlHlJ5JGfSoryXrkEVJfTklsGtuqOwQfnR
XMAGoxw6mwBWYu09xXS1goVPsj91JtTdQIkYEPkuuoVEjYTY+++fgdf/4bTFFdbgeONbqOZ5QacN
oqzR9SE94QjyF36iUzxA0p+046xZsQTTtIo36M7dkd9jMjSYO6pMKCMKkCk0d1c1TeLRwk88dMJ+
293QwACzeD3pKtJofTQ2TPaEAK3+gUYN4vQIrBPN4qFGkBHUri828b3QSWVx0tiQOcHRoZYXnvAM
gJAGBnSBzRvQAxskTLXk35bqqVjb7zr0pjW8rW4Hu4ZWCFAsDNRowG60Z+QRH5FVG5wKajGNu4WL
45O0qtDu86/N+QAGQJ7LS1TlF/xY6Q516gXlqacG45EKMO2VmgPddKR3BOLvqrWFOMvS38hbsNc0
DMs9frD7fpOv7pCLinGWBm57YgTIPHRCUOJU2OLpR7eeWvbqPUxZGxW/mKOEshFvpdKqd2HWVutq
neFVsZGZeP+d9jQWVjiZ7WMS3Ob16anbToxXWNJAVBx0zx3As89i6Olgh4cWZc5H5dle0z9YE4ge
1QoM9LzcQFlB/xGi4p/8SXe0p3gTb1DXFE74rm+78QDh6oDQhtsva2xveKxgo6hUzXejNBtvp1YV
oc9jhbs4bQKxRN8fXVhOZWlNWWlGPeYpVBYATzbuB2+xc4Gqo0+yNW+SGZiv59AJADL4G4wyWMs3
wMZ0hOzVN3lH5R4WPg7kb0R7mEPw9xxwWLQqHfhJ9H0QybtCTGKh0qnDfpDVX6yZEVBmO1yceSw8
Iml9o+NC1x+cDK7T5CvoCoNEVFAhuo1WnYqqd39oTxG/HWVwd9E80lg70fLuJ+b0TQB4GUIU4CjM
Jmif5QdU9oHtrpDOnVMpvtKmx4puYeAxwrKiNTcRuQFAgXeeGJiTcQFNCsYH0OKIg3FNTrBBNpQS
E0o/k/yUSNN1A6XMLSGd6nOig79YlOw7LjysCvbV1t+0Tza9GY3CBtBPqNXhdUSwPdd2IJIofahz
5II4nefNgQv70K7L9xgxj2Y4tCK5B/ZMRZACOSRBf6q8MadLBBWv8ek7mkuLpiwWP5MMvrwMN4js
8juxN0HoaFVgFf+u0bqhf8TcouMLNOytmL/xXZ+buYrpmrTXD+nev+u4G5XFuEkXMk0lxLyQEqeN
1WuOr1IELXdxNxFJ8EzC+Xas/gLSRzYXNRiiDmDJ8456HGejNa8QAk9MamLhnbED8zKV4kg7gQ6j
34GqARK7yJa7ky3TknLxEQLZUkfLEi9ArNFNhKoB2c1Lyir4ey4oGQKPJGDRr6dfqhYm5URwG4g/
dlR/UvqNhZM5Ps3xcU4hZfbHPrYEUohHAZ6ahBA9UHeIWT+XaTdLtPiqCm5tjv8abymad8YMZPLC
ReQxPIA750nSRXc/eReqkOG72R+s1Wc+0/GhzxwBUrusbksP5LYWrWO/hqi91mnhyukHYpo0PCnL
xRPekRJ96KCTBJb/CNmO0C9oAQ0iJ4LO8bxm60xLLAbpMywJsFg5UHefkVoAIgW3FbXBqxpQxHbA
RiljA46TpX2xkFSaJzNl0b4zlRiWQzeaAXxC5o4O5pwK85xCF5BJMPS6/SCUBTpkgATm7Bh+XXD7
TF5CaHmDUtr762cOl1cEWkFb9PflXN4juI72cg48zZvQmAKypXhTgOlPmleT2CGI94jYVFyN83s8
mfbC9K5isTgJsHnIwc4JJIgOzSeoFZBKkduH1/7Q7ZM7ut5Q8v0djWD0uyHg30wwc/1O0kHBtLCo
Ungf9K//PIK1XoP0Xfi3H6iSwEPFKkFMBodsNV7FX0p3xSMxDg1GDkuNxvMLcggLDI4F6EswSUvV
GbYKIE8opojGvmVv1oZPAlLG3qQmuJR3KX0cMn8XjnP0J5fh9D7+Ka5wAUNx1AHSfNN04cF9Hwec
deCzlEvKvssOJu0zvl4z+Zo8dlLcm0kH9WmK2kdI+ShyLkD/oP/preIDmAAX3Bt3GvuzmQF+DKzF
k0qpCrCIdTWFY/W4ro7eOGtew3caDfzR6/gZUy2g2cQl6d20Ia219piwBcSVNcGdV+4TckPdnfIQ
vesr7S9wkWJj4sT7oKHmk4IJ6xFbqAZYLeHa0xfKsEjYL8GOBNM46cj0cZymG+NYCfKISmxwUfZX
/lX81inoq9jZ8+BDSM2PU0aqe47AIgMURvOqW5sRRKy8qI/ATvkIRDsLuPzSOxe8YkxYMMTo0F1B
fgEgc4qr+KJ4NOujBINnR+/CRmsB2N3VgtMbeC04D3mt6/fuuArLo6IaGPAcon31DFXo2cYRgLtt
SatuCUQNE94Mmbz6QwbISMPyQPyFXMB0LMf3gKwtFG9fVNQGiituA0dGHfZZQqZrY66idww6D6y8
lYrVtL7WYWIBgJwOf+w0ghOCc3MqIEvvr8R9tSwevRWQKHvB7gSUh9b9iIQ7xbxhTQS3TB3rmhsN
AC7dNtIwrurd4KIfMDF+ealh14HpVFCumtUce+lsUfh7t1A3+hONG8Ohb6AM7CFz466QFCMCGpeA
ydb+i42WiLuMkXWj+S0u9KR/CsCFaumqbJimphpnAXhcG0MfGGZySmFNBc0pIx+jDKnWFlKEhxyK
yu+Rpvq9tCL+FVbouWmG8S3ib7TSZXsV6SlnWScPZnAIZHdb1u2yh+4R2zduiNYibbA+ixwrpNiT
PxioFppdz3GNKSL8G41asAdof3Sb9e+Pp3yvRfJ4pmIJWZNpa503BHUvq+SgDqlFCmfUH9JeXZV5
v2ikv4mP7qG18EmiOrZYoMPZulDyMKfZPqsxKMK2DYuCKrzZ8/xUDE0hlFBLwJ4Dxo7E3BrDXeRr
Bz6Lm0bXCXpJPovUyyUk2G3ChB7gtojbg19PphUU8m1i60nBzMCZVUcuiy/If9vkDYcmhehYFosM
MJSQjf1QLEffPybmfaLc5v2DAGiUyM06DXBfB445AOVV1E1lLEcTMTKc3GzULUtUwOgUVOkwJzIL
nhUx7BGzm2TQzMi4KcSxjN9MzEUjpcbTXnYy3iMDJx3SRAiMcrET9D/LhKoFdeYLn+97V1IoNp+O
arIt05yefv1Tbb4YJWrbtpqcaEZao4Z25L2PMXqFIj3Bgna0sseA1iDFI5NJqsa338dXf1o+n8c/
205VoaRpnDI+2mpyiER5uiuaF117DCsiBKwoIC4hiEcZ1wrUk0l/j1g0I9PJQYSiohdsZdPxqzcT
fiQgwN+fTvle9md2FNMyDCFMqh/T03+aHTl066TpCjY7fpRAMBGxCb2HLjrGNjKjU9Wqe5w2vwmS
tXvrAV6RmAP+LeQLp86PD0LRV7bou1NUP6uvDorRhkWd4QPcnKpgq4QQz5K3IU7/b+P8O4w+vbBP
zc7t1Tg5qW4HtglLPkDjzG5mXJha/TvBWqi0sVSNaobJT2cfvmsLpWgsLz710KXGuZosZZRC0FN1
T7V3z9cPSkx2Uck8UOS29XUKvwNrOFpGEhcesiCG0z4ihTrK9xUUL2gUPdpc8wpqW1ysNfOgWLtG
erOU4lbLVr7aLIr+oQVtBnEKQ9OljpjphdXyQ7FEFYZQFdVSKHpaU8Xg0+Ql40B7rs9x386eq+i2
NglP6nIRWyfLX/LIKCNkoCGaYqW76GRBhmigjuPThZprd+FhfrimNNmcEIY8Cg8zLahPzxJ6LGm5
H5JTjPpX7rCnC7zJabx4xTIrHn9/c/HD8oTVDz4LHrchK/b0NJ9GK8vRFZGihacpbSZY1BRio5k6
rmtIBrfRq/cGvMZ8yR5Aaxtw0/5A0cC30AMxtMhQNv5QcwSrVgaeK8pCLTGTgJ05HAFdoWM6HP+5
+8X9PiR66vfKTULwAsGtWRGfM8m0j1fFqv3ARhAyzNbDrI26vH2EsRbt0wfrr9w6GBkQo0E3kYBb
KSAmV4j9OSpep4DhptE6KhXUFf6wnSlGBddg9aBwN4u8u6OzT0Dz+5QZPywWAG2mrHGqGLZ6frTU
eu2hN6nCIKDsdVP+ce/TJztYRrgawmn80+ElV4HMOkKn1peC5Q1yj3tsl14nL3Yy4Tzkj+5+3I0o
pnEwARuJFhvxDOyp4TcjqzNQ4EcIZGGWC3QXBND7DAbSHYmlTONYmykgY1HESiJQXkscN7O37JGs
7vfX1H9aGSqREqoP3M/fYE+d3IWBGqTBaaDUku5VBz7+Q7iXsBHWb7SrZkvi5UwEGXHTUR37B75z
koPADFgiDyrfOig7qKA8Ioa9jdAzfyruRvSrymNzh5gVca+LFvHvD63+cDbpqqUJZB80wW4+6ypF
ahMleSsHJ9CllXYjJS4wbMKG7CS123i6BzllKmDVCC2WwPlhBYXg7OR3r6KqP2kC0BCyyd/c0MnM
C10o5eeno+Ro29zadFi+bja9zlu7E0NwMhDrxDEgwkHN8eKHVtz08FKCg+AJLSK+32dFmy67s1iL
DqdM3Vlwyn0T8Yg4UdzU79Eax4y1vUv38YdurMy/w7F9DCSQXNFaULXZhzjdPsPO70+BvzRnBGHP
QXWwPzz6FxB9yOhP2B4KrGN+f0Dlh0hZ13Sgonw1weycTYyg91W5puufhKqD5a8Qwzxk3U1NcS4v
KBaTSuOcG11Y4j8FCQxr0wHWzOnH2VErx2lCPuCxk40TotYctWoSraLmSkQP1mRKVB7dIJzdbZO2
nWcJqLxp9cCv+/31pxDg/PNohkosrmkmR/7ZhRoMhV9nPm+vIpjCimBp5ObWtV9LIWZSsR/kCwP+
+OKWzS3OlFu6OF+IuazLrtlr2OFwr5RjeN2KdGcXlqMgk5jqr5nczvuGQi8gDyWkc3LrxgDDgBiF
IfJriA/8PgPfF4AuI/xiKXwNQ2N/nE1Baqv12OSpdyrIBmDI50dihxiitp4u9jVhRHthCr6dbtOA
RP6WbHPnK/LZgJ47pAiuMGAtbXOJPvySqya61OT+F919+bRnw5wFFppRBL2XJKB91K2S3gzhgyQe
zfAYgcsiEzEBN48ZNKytVt0nHaaZYFJcMkEdxJ5PoMFk+HcX5vrbKXT2TOerPtLHvDd4Jj2Foqeh
IxZzXR5L5fWUatuqPdYuFTVx8/uwP004qR4ZJ4GwotrTU30KNNIgcdW2ZlStqTHlIZ0rgFQv7UK5
kFl+z2t5v88jTafhp5FUXq3srMBDAOhYYRqeIYSWnTQFh8/wOOa4Fd2UAyVxAHH6hXDqeyNflw00
nzXej3+wjb6OHWhUGVI/dm/YW9w4NkIZBuqGiHknMMQLrJ3l6cIx0IDJIPDhlWyA3MwvXTTa+Yly
9hhnk90bVl+WfuCikDzhrbZ5/EqckbXLBptSv36zIalQKGu9vxayWJc+tXpp+LMvEI962JQds1Dm
FH3SgKZZEisryW/n7VQULp7K4C4cg5lhVJthOArioDTnJmyu8+G+pjclNl56n8HcrZUXa1C2xL6/
L8dvq8S2ptoH1QfZNADjnedlci/ZST8I/9QPR44bWSzjca8gdUdC0qvbdnxO/S2KHqr6emHk89k5
G/k8U7MaVQttk1uHGEXJXnI0WFqgDL1EmAJJGepj4wyIcg76vmK2qvpCI/pbGPLvAQSNaMpgaGSd
X3s6AlnS0FnQRcSxih67bFmSdJGRRpJTqQ86DQiqH9b/L8Dr37DsC11HlovU/Gxv5H6rjJ6t+Sej
3qb2TRO/2RTNVacGl+prF3bieRY1DTZlqZphWxYfeAriPx0CduDLdter/qnE8AsrwRJjjW2NG1G8
9ftLgJnz+Op8sLPwpW5yOQujzj+NSHQ2J3kk4zX+Ri6JEvAynbI5FXSre2VmC/PS4NObfL5i/g0O
js1SwHFNKfnXN00SY2z8riZ6CG81IIUN3hQ48yXFqkDqPNVQhlJuawHHQ/FBVqEnVaM9mDgGvq8j
mhj9w/9ifavATnSN+h7gg7PDp6yMwWpGHigq81VZ35T9AwvLT5dddlDdV93fEdpQBWJPCzKe30c/
j6X+azb+M/jZ0VPUSVXbVuVP4EVLe+C7D7DJih3AKYTqh+7Sy04vcz77mixYzmwm0FJn42lpRN3U
LWDdBo9J+bfVXukR1jm+bt5rWz5oRMvhlOhdQrRNgcO3cYHlgmYDOobC29ev3iSJ6voWt0xc4k3E
RFKqff59Kr8FZdNcav8Z4xyil/tDV4aaToykT2GSxFIiRGYTyRBdU3wBzcPF0PSn1TztWRnNQShC
51yLSo2F77YtwQmd5GFJNYnx3MbpB+fC2/20UgCBqABkVEVh+3ydQUMX0oihBjEw/TK3QukWUZ/e
uI+r+qCG9AjNQ22Rx1vAOsDmy8RiVSct5Oylb8EbDHSFsnIt0peLeeJPZ9fnJztbUyLxvdyrau8U
DXPuiP85u8BjXtTr+2m+TRPMlGqbQoBN/ToLnVSXSulF3olzK4idOl1z+bFTLr7Ut1B4Wk1U12Rd
0AuhZn0WCgsgMCMihIwUoOdHH6ilsQEMyi0gRr8odIQkczvqToPqQ/tKNK7FDzVKWfGNRe+OR8r9
8kJi/NMS+PxIZy8vctceZJmYVLJf5WQr56+VuK7T4wRzVtqrkNbD74vup9m2LIFMqPwv/Tpfc7Y+
9F4k0GAhNBXXnEt6vc1Hpv30+0Df6Cf/ZvvTSGdryHDLXHNrQ7qh1GDRXKWOE7VAfYZt02+H5iYx
i0UOhDQcCwqySy7HENi1jveRLci8NAAcV2YHmzEChGKsUytdWL5CA3zb+cA3amkmQTKSw8eEhE2E
TyXIHH3gRt/6HVRNj1ZrfiFkU3868z7P3hRYfbrTozRS8jrSpZt/bwL3h0OJCum0giTC6CDhqkN8
0Y42bqUulRr7ZpA59bEPaT/X98K+6oyrYDj14U5CnAI7pOmphdFgB/vn9/mfVs758fz5Uc/SSyu1
TI+moHTTqduwfOQAExQ1+ktn2HndZPrKkEm49222lGKcBR6F3neq78bMiE45FlVf+Ez9Vkb4kErp
CNrL+rh4cFrm1zsP4K9JYY3OygShI5M7Z4XEYQWsTin9/eh1C2TaMKKSl20WrjSQpD0lWg88ig7N
GdVGeShvWx8B8pcKInBkdwshI7HK6S6kHAVKFIsaeD9/lAEMUAfCAs+oVCBjWaTrl4LsbcSaIC7q
p7oDqxgmB8s4NRrqcG60smHw1B46a4aBg0+FDKC+t4MCOTplz/04ryJ1VlFQGnz/2ktBJqJ0obA6
9QbP4npcCYPal9rOa3tcGBT9siAF7dZtfCOeR4iYh8JaV3B1suqKpA7LFLCl/DGL+6JFDjegDeBn
cOQid5HkSOjoCbkD8jwNZeg8D9e9nh8Aps66Il00cG51z9t7Pb6PZfxEl3A9mmQYnbYyLHetLw2O
RFw+H2Nwg4H67tvxIpapfxGxNdUwN6sE29z3VklOUpTcGJG6Vjvwg3h6jka0Hdpwr1nlPlFQ3otB
xUCkQjncRKwj67DHLcA4UIRXVdyG8gytR8iUw1YK0A9jpRQYPigUrVuTj1lsdX/LowUapsAoPZfc
CXq6bo18FVtipSGt3ZqIA/bNc1O262QoIKsL402bkGKCdmlvL8cIRQZYLMZjIVm7AkecEvXTxqBi
7sb7UgbtqYVOjU4r5VASU2WdVvnSasql6FTophRL6Bio9UKVd6VarnJY/VWFuhFKnaLwTjZGth5w
i2By1rpyyaUAkPqB6SSsCV2uN8dUBSwThg73tdvUB0/kR0R3Z30y3taWtWVnGJOTov5gl8cWP/lQ
T66apgEt0tO1TRFAhEfIFzcQrtNHTGkn6VgMPXRkgcZTpZWHJDcXNp2HUm8QIS0eZJoeHsurw4l1
TLuFbEtOIiNb2VULtyhB3iQYn+Ns1oNHFpJ1LSGyIaRyJrtYwfFI1GEGkJWp7yNDGM9gom6qBr2I
3rQfKB9k+I8JHHty8WYqqNKDXEfXRhIo+bDYo/DQQKIiZQ6pbCTQphW+8ZjIpyDAjSLtZEeOh1md
iqfakm4sSXEyF6sT1d6G8W2EaU2ITVfcj3duJOM+Uh/ZCXqI857FukQdxgPl598NkN5DAW6avaUl
72E17hI/ucUzbtV12WObYXKQPtEjvNVjbBxCoCPVeOXBPrcHY+Pm8SNQg6Tl2zTwANUX4SHCVaVO
2TkDKiRTjQxPAhefSavaJsZjFj2MymOCSEalvLphvU3g8ZM1NyzMUWjLHh8ivVYPEo3+MI03DSRs
NCG0dRvkyzqUFm43zUpZzgtZQfdxBONAM7j4kCg46DYMxrCebZrKPQ7ue4u0Yj0gq2eL+kiR9KiG
f6z0oAOzC7Nm36BeJ1p9nSnRMdJQqLFQ0Rr6RRlGGJp7wHEJixG4NfUbGs19WC7lEsQiQVwt0HfS
n9QOk3CK6bWhAnOM6TBkG3eyoORMoP4cWOEWaDLiBOh7Gxv4MSyoQABNLkhmThVnOu5eq0qIP0Gd
7Xo5W4eVtSPWciQ1cIZjwnqv8CRhga8NfVIplNRdp7VzQ8lux6b6q3BSWKJz8kpe96UM0qtex4OC
j0B1axnJLkXycTAnRXs6m0qLrFE/Ay1RIvotY5tgy2/qQDVtJEoo63kpqVe2qwA4ADJoRXfwBF3M
u6r50Cv0TANUL3zuPkVf1R7ORqGBP59woiC9ooEzawptEw6oaKjRIo6lPw1eubSbbqscDN/wCmFr
11a4d5mYNCKakWmO0tCCkunolO51yz6ss/Y6H3eheA8ViIa9DU88RF40bbfTrm20gyKZt6iVL2yc
92rZeke+xZvBwlp1nER1SA9Ij3dJiDYRAMOuetaLdCf1YEXM52m/y4il9RX2nPFMbduZa1VXqMA7
gQi2oXZlBArd65KWcLwX+iLW2MpxR3u0W9dpBczQfrdbJQY4gs0w2LjiWsdNz067lTIkT3Vvsd0s
cSvCdqV6/VuTptf9X0ozGMsChMRg0UCiE8xyYplbEgLAy4ntc6EhdafgOFWbexLDzVTHHBKBHeGH
MRovhcldOOBRkOuPRnsaIbuW1bAz0cMVw4hcc+hYOv7OPSTYFsmciZLJm/pWMrdBHjbWhxZfW7jw
ajmMgJq9qHUgxdhdEp4bIIbWfZJsW4DSblA4egx2Wfc2nKZy7W9KfE1jObsGCDEzzWKuaXK0CGCP
T3TPOgpWfaxsbkVWAKhFqXjEjD6S/nhN8abFKG9ZcNaT6dXlJ1VdhmpB/3NAH0JvdrIC1Bt1Lyuz
EBdehtyeOWJbBEBLqU3mkd3M847b1+zVJ7rrd3YfgwGMnThMAbu1mwSOsd++qHoyXQhQHAH4XFdw
aukBcMzgqJ6+oU2xtHSTW1e/sT0gR1aagdhSNtMoYq3W6kcTgsIDkqxXEyBTYOcIu4dDv5irHfva
0yAdAQRkOlgji9GHul+8KvmwkFm6mnoQ7Jokdm9r9N5HG5mdEdMPo2OlBc92Q40miOudLLtrl4lz
6agPNWKF8XCd5+a+MjiZJB+ZdC0f9xGpUlFiWhdLqZOMCp1k0W1FodxKQw6JEJVAzMcgoiyrRlqq
FaBFGzU2zgp1/Ohayp3I/ebDxiPwkcVJC55st3qXiuymK7AWH/HqqD46u9inyhSzvRW5sYDHlGIG
McbDO5fadT0OOCwh4IsOLLEp7ifebC0rfLXJ6NVGB7FO93KoL0tfx+pGnf43JZe4Zbj3JTFR24V4
l2FOmtkUyCUXUI7arQFqvEUjlInWQM8aMfI23OXds9VXa+5h1Ap69p0SyxsRFw+gFIcK/ah44CWY
PhWtrwjBhdC7a7Rh07iT2S7+53llrhu3lMiDJlLjuCtBpQy8tOVhB1lh9+xW87HjrNVTO8AUxrzL
1Akuezea+k73Aick5qVlLG8aEw1yCmoTYg2NXiQE/CDcYKWIW+AYf+QEsQmCaLIVLqJMQpPOgMYQ
7droQRqPEW5fQo1WsQlgus/hdmq3ViMcPVLtuZ/tU0SgmCkCN1Z0Z3frxpYJiA1UEL1qn+J7aCPw
3abZ9e/5yteSw7+QHlAPqiyQYYWgf/E1taqMQvLGbgz3hWXMM21ruZtOP+YaMtKxc7H59jWR++/R
SB0m1qmp2/+Ysp8Sua4MdA+8Y7RPejzMzb8eUh6xZVzIF78m299HOSuRhXom+aOuh3tPRliBE4xK
UoN2e7Bt9Qsl9Z+mD0ipTEcBbjet3K/T16up5ku6H+0jswW8gRLjsA3ateKDls4OVnipxfW1hfBf
r0b4p8N2g3lrGWd1hMgvAhVoc7QX8p0gAa/SrQepJdF2pFI9BurTWT7CaGuPE4jUJtD7fb1QH/uS
4QqyQpJAIaYy+4QeOufVQ98Na0sPMR3CxoGQnpRnLyOH86Q9FQ/NQ3yX36EgeB1fB6fmYYA+iGpa
ucfe0ClX7qsNiqTZuocYDIm9t+5aGD9LeYsYmcNleoP8NKiMbf2kQgNFKwhZ4mBZORWEzupgIOvd
QHdwF5HzQagCBt125FWF9l6JUgXEw022wWcNvqLhWPw1QODEaGqd79y9ckwRLLGcamM9oDePttCj
isAFJoUzjT+KrN2GWJc/XK7rtedEG20rOYg88t8NZ9zqVygUbsMjmhfXKGTeteM8ue42AhQT4siO
irCnssnWFyb7POGe5hrkhq0hwQAaR52+xaf9ElVBK4yOKDfcR2tth9E2WHusVNDilC50h7+WxP59
VvDAlF6RTFApCJ5tmiIdqzwbGQqSDEqqE0EUT+uZe2EF/2uE/qdA8t/j0KUEFm0hLfGvfvXplSov
UToI8MU+OmJcjNYq4dxm+hmK6gpXSqIdJ4XVJbbutt1E6wjBUHrGUFpGVEZhmwbX0bWKqex1fcyu
yyNOugrGhrv6Unvla4nl+4OezX1DRhvXpqcemm2D/g4MnDsy+TWmvhem5MeZ/8+M/MNjfZoR2cxg
4pdmso/rLUmHUrBu7WhLo0Rq0fn9fUn9q9F8n3/A8Cp7VwOG/XVJuZYIXDvpJvFiDJb4UbsHBEHl
1x7R1TfjLUehR54lH9g5tNcV4cGsOpkPKMfUeGsRJz6Hb+MUjazyRyDHGb9cLT14jTLJCnBufDtp
Xeb6wv8YMSSFo4RE2RvyFshcouiUv9QwSYFhXdJoPD+I2SlTO+R/XuvsINbMrA5QGFMRpG4wLAg+
qs0kfv375J01UPHTmTYikHXADJotaB98nbzKzPO+CArjhMRQ8trcSMd6ax8mLjj6vasLg50vwGmw
CSOP4CQqQ4o4G0zR5EQJyqA4vtCm4MjTF2K29fBBuzDO+fo7H+csBCjLgX4GsTniwcVMllQqIO0s
xPml7aQbr8lKBLjNdWKSiEBbLgpiRpDvSeJ/DGO9jUdjkiyk7lzOm8FHp2ac/f6A5vQAn5csYGNN
mCj5GGIKG5Sz8m8c5VXndznWe8NKNp7MsqYs7c/1bFepN31ZLWwCNAn7yrLD9rR9Gczj4K3H4a0f
3kZtbWRbWeyNJnIANdkQ9hH7rYw5yCcQUNBTsE/802Cs1+3KVpu5eKTok2nbyjPXJZaQlfmnsmcd
ZJ/rAptfpbj2vIegnSulvjCrydvAlAjZQn8pzJdS2Tfhk99coesmg9Skp+HreJM4LR3+1v2QMa74
fXbOr+PzyTkrOA+pVoNqb/y9EuyN8LUKMYwOFin6iEby9vtQX2vbU/Dx9TtM0d2ng6rXolrVhiDZ
m/aS9i5xjoBT1VwIqYibfvreyOSAgQYUp4rzqwgAfxK4aXf3gEb22sTKDb9FR96iwuaY8BMrp1/3
3NIWdzX6DJtyHThEBDbiav+PsjNbblRpwu0TKULM4pZRAxrQ5OGGsN02IAQCISY9/VnlHSdOt/qP
dpyt3h5lhKAosjK/XJ+VQoqIeRiuuo+5ZCA7wGa7ckfvXiSoe37tpfySxoxZ6t/YCP18fG55xPgH
LTI//uRLiGiTWct3/OK9XbS8HnnUz36afeafd77L/XjOd/6dP4ROgeVIRWQivUtPoiETN3YvnRO7
vPbv/ffGMd4iuhAtXaYPYpjI4+RiveiW/tXPIJ6X/mg24OtdwNOnUY/uslk3xRLz+wflp/jl2R8W
hS9+NnrB0hN/noQPfL/o+F2xLNhEN2U1Kr6FMOnjoWA3U/xbZolfLzQ6aH26X2hkA2Lxjjm4aInV
9qQ66PR0tb1+t+InHafhkZf4Or3nfE1HOEaWP81sj2GNhtAT4A8XNeQG0afx50CSoz4p1L66B3Vi
m/JR67zzJLwZFteZelkjkCox7bz8/2mjGL4Pr/pw5+v1rDJuGitoE78ELFzpcyo8mo5zrL7oZov6
1VDPznNdX8pG+O8r56GC9f3aKCImKisEJAMsFv58x8WlH+vNRWMaWme61QYTrDM2E83qg86XFjVN
rZUXzzAqH8+yoAkwl9kATFYXEw/0JHafP9UjHy9l1E8KhUiaiMZMqEgJ/tyfayzhhaeURVBJQm+r
GCys3aj0//22lccrWbzMREZJAEIRbz7z4ZCnBad5XI0vQSvf8V8aeX0meyYxhV7STVmEozH3URTI
1eV0UHsNt9n7sTofa2NT4QUu6SfcYLD06fXX09i/nWAjlmPTrkxybLfF/Q4k9EQr2ChapLXfYo6W
0lDZXLxMwpxGo6Owu/+w/Hmcbf97Q7pOZ9EYjfzk4bjRKqL2qQmMSZbDqlu2qh9lB8T4Px66hy4r
wk9x6EDoSkKgLKnfh/a3yfaWJ0YVX3qk4QzNZbLpoTCYXh5SCNuaDA1sJAJ9nW5G88q7Ug6ja3Oj
bIwfKFHq/3zDv+3Gw+1FN2iyy5N7uoxXfUDTOkC/6WhVHdiF9DVZS3jY0R2STdPFqbEmm/EsDhrJ
iTYZSaZ1s2wlW9sOG/iCgRZinMzIvtNeT386FMgDDShWuhaPSeTE69NSmtU/XfWPcw3HUdPRyaAt
RhxKh8CfI/0cTcyu1LpLEGdXi4wh+JOJvjFMJ8fCFgK0HBRmoP90wYut/h6yPLzqoxy0ri9ap0X9
JUDVfbkepPZLAeKZLiNmvDT7YXbRHiM4HXUtIDNqbQTBJCMeTpKckDDS4smFhnhwCiAVsqkw3Kos
sZgSH+Ptq2ndAvLhIBt6C9SunUIu+NyQPqY//vNif4BqpTP7BasLvigtCkd8xkr9hZDKwixuSWcw
kIqx9TbAYvj174nigcwiFlviHXw3YrHQVR/no64ys0mUZ0qIRmSwHZLku+hVq0BfuVVpnwY8SEdB
ki6YK+IBYxE9n2JYMLkGZkajmKVn8xgTXmCfwyqqPi60NuOoS7Aw4FLOasUu8SSIvFG2U2s6jpwN
RZxsNB8+aP/96gzy19i8vxa04g/FOuMpOt2wCGU9mX5YipmAMLMppoi3BU5+gTGsu3zdeWm0llX3
Bnch3WJmhPf5CI9sr8MBAFjxycZ2MZZDht3E/ZVAJuUCMa3o49+HTn2Mjv87dKYMU5BkgfEor2ny
u5Kd7lEdNAMe0dadNjV9BoIWp5DgRhFhNbzR0ZANTv16Wl8KO19i46hgkgnpOoHH4srgiKeT/flq
KapXnb1i1RsrGdQAvPF3eh7o42ZVKsjSLnBpRTCLfohh/75PCHk4KSXuR6bQIz0EBFcERM09G6pV
dFDD9C1/o3BZoY++2+W+2l7mJ49L1mZ0MKChYNxcWK/YLWxI98wozwUmRdPpQJdg9lLdrB8G5//I
eCGxkLlNkvUacy8TC7XfpuJTVuqTm96lS20dhRjCsBODleyTwAy0TcrVIRgn+2jeLM/0Em1jCDDv
DDiJCsyT4pOxCEZhA1ubXZxNJjMxCaZrcvI/pouQ8D7OOw/L4IfQ+SYL2GCiFcHRgJNRWe+5KxAr
F9BeWN8CPyHvZo+5+C822gz74ovP2GwDEBm5zMHuyTk7pNbtBroN7BSNP9SsYwgmBF5b7ZLid1Rg
Ibs3Aa1FFoHBjHgGBAIr4iF+ClMAuy+ygpn11fEcSDJTPlqnEAINmz1BLzgL7s4SSoutQoo72cL1
q7EhxsGu0EOquZCK7h5elK75jMcAW8QBmnCW7AsT3MhCnsebOmJoZ7E6Ti2J755B6VoGD8qJTG69
9c49kf2WPpgWXcF+YbSzN6BjAJ2wHMMWzOBPanylMInjXVGbBESCzNHuA3IiKetuaEnNEVtD6DBo
RTwsTHA9SmzJwZCIn8IVg6zUByOA7XYblBsVq9JyfV3XfJ4cx8sC6C9+JGFzKBzwWzj2vNNr6eEv
DiqH9nrAW3h1sfXewWgBd/O7h/cTHCod6FQvKE5+5baesobRcByDM6YrFAAOOORvCoS8RBZh3zdA
xlejICLC1zaRCybIMzeoXqcsK5zUy3YnlhviIWPD1buUpZyLc8V4DU8PkVez1XXj4AEHw+OyPsFk
oHkd/5l4Vy5jR5xncabxS38WwwdIjI+iygXsxP6POS6DO37TPL77PmMC26EfRc4OzKmAljDQcu44
sUtVbC2SupBv3cbFfGI3gQAV+d1xDEDEbYPrbDiKPKA48Qq5QZ0cMNJpDjhH1zFAhFQcZ9Uf23dH
8fItCHBOvvjZGI7M3blsRdaYwgxkbNVekxine80RYxpkBcGTOAeKY3ji9Ikdz7aDS3NcCjtIjDfy
fMHVOU4YINmqYRcbBiTdYK64DMT2i414wyDOt81KYpviLJOftmX7exti1DY8+VfDUPtvsIkxCe+H
PdJtRoWPSY3YV14hAflNOgW+gfiZGLMgu92ErRoLsc/58gyVOeZwiXGDLE8MNE9bcxqcu8MhtrXp
6aOEqZR0WHY23w/5UEKdxvbWV12ovC6DzxMLUwqNvKiwxcPpRyB0xi5+Q/YZQHXl51B/ekfsOlJM
jibtGZxMnL7cbJ7yuCzjkK7VRTbXFiUOYGNX8/qg4chM7OpJhp02BYFFDpzuW6A0wKrgh0SQE6o1
gGdbjKaB6x+YFIdl/EqLK/PAL3Q9XLa1DY3pONoUmGF0TA5IA7gYxXQjHuIMML18iClA/C/hc9by
/gc7e4tCCopMNlGIjULH9S8OIjqfGRZegXf6Rbv9pscFVWNr4rI/BwKEJgaemAIwm+JiQg8gpiMC
GvHq4ivK1TyLWjQULgY+1KuatRhgOvZGjEDold9TK84VFo6o7MEA40psETL8Tl6ZgTQDSt5xnKGb
PoHVckA8WQOUvPK12slTFVgbkBSBbIOqImZAYMQMhJ7BVQPhg8DP7JIt8BXmMwJyhoI4TGCZlmLA
UTBlAIn5g5/yrsVh5Dl4LRqG0KB9tFxw2qp4N6G4s1SAKTXaEu1AdMr9CTM8HgUYFL//N9WLLcMS
ZgjDDeA6bRfQiByEWbCUyHjPoHE6uZ8fcO8+3ElqnD2eG3KJhZDuGM6EBGKYfD9OXnVAzsV0Zy7E
hYbtohhEVMVXuKQxbZ4dgFgCTM/mz7wpYyHe3tkTiMnEIZs0S8QdaA0p37m95+J5Pp7KsK+XvAH2
yCIBT8AKI2YDZGaDpcaqB6skHfE/Yvq6u5oA9DCtqV7nKJRJMG8C/XTmoTqb3P4QG0GkusgOkxkW
vm61FAcXfNT3Q4THo+9hBBqOw496VHKalbh0u60WFM6Zyw03E7sO5YOYmgqvXFdhgamFmNVEaipd
qAyx7zsIVlvY0FRc3RV3KbHlGlYYXCtx4TVhx+Q1rMRRutifjUc5izsWLfLMFmJco333VdtcpMwv
d2t5LB2xDTHE6dxYcbUCNb1br+K2Q4qSL8X5PHH48uXd4qRC31swC9oE+YyIz1aAvGCJr8QxibhZ
c6la3AdEzM/IBDYW24DFLYW7wRPVgCyAcWQFwUQ8eSpTJCNdxTM4IjwD75uAewY+kD2rhxJrrrtr
+oAPg/9+izMphTSE9Y6AqbJggPq6W9G1b/VzcQoZmm+CZYbL3jLyWrZUukFgr3juWxcMTrka+Zw4
XM7iDXGtk6ziDRV34r4B7x2Y9PvejTfRWrjG3mEIZZuen3ZUA+EJ8BkEl11hM2qGJIy967Hlp+Iv
0326b/DZ9OP9ZC3eAmXAJa1p3KZS26S01mFEITbZ8VF8hRbCXh2+wikYLzHucAj6Pn5IT23Vgwnz
ovBc8GxuP68d8dY42D3XlwiqQPdbHxPrUDK14DKKedgh0Pw32XkbW4eJ9TYXEyI3CzE7ECg10x3D
1/oarN0B32OyeOA8+Iz+1BffC1Bh6/OHE84BZmwi9ydIe+IZJT/klXYNQTDPt3iFLwExG8MPjO12
JQP5ix0USfw2xjqOPzq8iAvjSSz7SAc6ONGwm0zLqh/Wa57P9sTvcLXjyYP1xptnxNniqNXOaMm7
XYuvWNZQTEVS7t44tVcXUpfYIm6cvAOQngWwQwx2qI9ANGQvHKiDGWEGpvaAEFHivVM8ncrT3FMX
OVEcthH9K+LlV+gQfvZxf02fe7/3u1/naV54MSWlY4bN6ssIZ1SyY+fpeaq8FTE1XN0zjoqLlkQ6
qh5GTtboS5YtOl3bt7srHuftnclAIiBnBcmJ/K+iiDzIzTyOiFOsaBG1B0bPwEhKtkhAmFzwWsMW
ignGe3kJXP6zbNdavc3FYbvBccs9QXTEEY2/4urhmfVM9VQaGFM7+9W+qZ4YlQNIPyYmILlMUG+3
N51pezby5dQyvnBarS1jrnxR3GwCrEzHU2POH50tUc/WBvgYwl7Z8DkBBtRd8dPfH3WAd+ls7PVf
+FL5YtwPnvrx35iXruL8uLVDS4V7xRocudwmn30fALfb/7fDHJxjD1ttcPRn/ZnPXCrqh8xXPczX
E2dNRDMMYTxlrftS5qMY9uI4kcr+fn+AwkM8CWNuZzBT/YktbQjqXQxGcepDlUTg3tjNXNwnBVZT
bK+x8NQ6/JAK+atC910HhHpMVpk6nfL9+9/Wat0QmWZeJvKymseuKSzYGPAp2EwTJ9Z/r7zRvf+P
1RZgMdAFJr46mizSn7+/WDOBcnWPq2B5/G95BHgUhrJ/nt0YOHMRuiNPw3e9JiN/8kee+b1k1Ff6
Vl2F+J96g9/NzwFx/Ry12SJZKmgIzGkyKwJ1fuZjC3h22OKXOLsGJTZq8FvnsAJvs36WLsxFCZRz
aUwFTrJaxYt0cZ+169uOO3rYLBVkKCzi7XajLSSsXS4hLbY7hGhNqOEWkoXJ+rSrDnmoLBr/O56G
eZmF9YG1ypoS6rTciMd1c+P/dtNi8d7xm/pwWk+oubTfEWFPcoDNJLv8YK7kDb7FG9g5K2M12Zjb
27uxjZflQuN7k58ASZy1UxN+YhTQ0oSld+TJM3NFcxnGra8x9VRzFW2qZbO8rnXuCt71BT3LDRPa
E0iVzL0jglCIQyedlYbN50DFhumOd3kToU8FjRfM6QSFqaVRw+4BP1sDt5sbAlZrNBZfUOIUCWVa
7OFEIqpEvF8JYC+bYiMGsLubteePjbHYlnSz0CxWhMRk4WEtcmPDZwwXlf/77wzMjyUGHhJP4g1n
h2QXh/nhwiN+rQ/9U7QRNSUVyrjhCl0JHXvWaK7Zmo30ECy4vKg8c46r9KY9XnncvyoYsl83pgKm
26/o4/7FF1eoi8QwH+rH6e18HD+PP05HYzleq2uQ6GEdqJ7OlCfmCVfzTYzSueWrDlP1ZZZM0aZs
jE23wAhzeVsWWMoJ81fcNrfx7rq87C7rCb7l/UF9OuGPM9kaG3Mz2SYkY0dBRW1Jwn1zjlvzmiaJ
5Q33ZV2CGHuClDs8xWvx7PJwO1Q76INrswNxiIHjYXg6vV52+a7aTaa9Hy0u+Ps26wawCCmaX9lL
+lLvazCO+S/lmL6kv5Sv61v2Cwt5FZLPr/gXc11ydwcQwheLmZDGivGHvlN3yGZ3ncJ6VQrN15x0
xJeQIKTW6S15kxJ7tDRDI0xWk107p0fP6TFxWxSLaEqV/jh6HZ7PW2HSXh6Mjc6C2dxk69vhhqHg
6zmMd+I9N/imTpZJMF6pq+Zk5wt9qexuz9kxfZM+7s+gxMKeNDuu1fJWeqneMSOl++F94EF/C3Wk
8jN5Hb8DZHwfv5efw1N5OL/q793Irnbtkp62WQPkVPVBYM4VVMFc7nB9WTWcgmiphvHKXJ/2UQjA
VA91VsjZW0nK9mNy0A/p031j7qOxnb/n7+av0S/OlqBG8499AHjbEceQtgXpS4xPNaQQ/ygI8iv4
i9nIpmyY7cTJibYRRBd86iB2/pjM+zsdTZULew3BshIZvYeUe1UP0X2YXAveULJPt8t2dp8R6y/v
T3GIxfxlSVAP9WJezcFKM8NUW/FICxo87Ot+fGzezqp9w783cbpjuS/23bF661x9Pv6KwSLZ9VFH
cI0bvOxQ4Cn3J8Rm9UrDjPFoeiq1EKZAc1HNzYWEmGVnLIwpXxgLYUVIcx+KMxayAjScLa+Lclpq
VvVMUpHozfIDnSDmia+dG3UO5HMpCOttCsL34oy2/Xt+yKkA90+XQ7TJCRElPMDap/j1cujfT7ti
Xay1BQ2FzCbTdt3PeKVpNqexhGKymG7rzzQUU2z9Kb2fOk8ILljbw8p85TPNPU9wZhom4EtoPJnv
6OHDYn1en3cJU67mokCf5cFomazSfQUbunCj9WgZ7cRPGPNI1Mw3bCyfzTDenHRBxNoWKxEWA6BF
L7xNFkNA1jsoV9W+C7JNuhHq6022n3zQcMU//iy19Wchsco2l32+yTfjoNokC3BUwXV1XY2DkkXM
4rZSSZXPJovJgjV+mH/PBtXIznc5397J9/CT0+toE+/MzWlZLyYrAw3yydaZV+I13VFrGKTApKVZ
Elyp+i7va4N7o7qq3vUtLrD6Vuf6i1nHrKqnyfYi8RN1ZWyi7fmgA8ZcRxDRn9LdqLPLi10czA2e
WKqVYKlAyxH+C1xp+e4srOOqNZPevOTR+8SIc3vwFI5jFWCsO9UXWFWNgPGewuuh5RTsrodsx1Uz
PA1PYOijbVXbI4lsmnjwotPzMtqiO/5BAyb/ncWHHEIpVlJVWSKUeEjcZvmkrc95hL/alVxBInp/
kzN816oJRokKNc3wy2sOKkpyMQ6okvfr+eoo+w6LDW0rpYcxfnqSTnZfTYHewlTO6x8qaX9VAgW7
5f/tofKQBTcTqcjqsXkJ6tzV6iXVz6bz73HYcwP9d2Alf7cv/lE+e3ith3K5ZCYXrUmr+HDfJczI
N2IqGnPhpHr3tUgmj7wKvPdVpJYtFvKxhRgNbm4EzhcxxjK3ubqRZiROdSBjgaCnYoXMUpx0HRlc
ZB6x1SzpVNnqs23FEnVwDrhF+AVrNwzxbJ/1H19gMuwHB2C25Sde5FjsOcylV+6gX/pK3ipEuF8G
vTEQ+FmbkWidy5a7ol2L/aEx8DByTyxgl1GgQ9+GeXf5zH3aolir0ILnnncxJVJyH7nfLuK5scXi
j5TpiCgBsZetz8wtRuLOh7APRCywGvYE0UuyAAKSP92RPrIKF4YLThvXV1K787PgQc9SJ6Q5yF+J
1ep9Tmp3ngXGQaxxz4sNihfe3Ye5vT7pmys2HtRUCBdgrrBDw7IQeVEO02y72YhFpr+dMahIhOxn
VsCy+uUp8FfzxNoNi8O0ZnlqzsSCkoYDNrvmHoh+BQMzJ1phU/U0sa9ePVd2Y5hx7QcNLMlMNH+S
5JiVzmVh7Guo+k61IDJmbZA9/RSef9sqPQ4iJI6gMSCCIv54iM6Lu6K3TZUUpHQ7e4m2tAMPX1ys
yTI/TkJ5/szXt9iV1tJ6HI5Dnbvv8FW/lfvmWB2ND/Ojfjv/qranzXISUuuZdnN9nhF0EwYvoSZx
oxI3nvNGCmiT3uXEuTVO2UYY70chBR8qKmFHbSpaRztzaTJNXwIzBH+zyjSXvsPrcbQc6KbZpfuJ
ghVEO5fXWlisWNayqD1NMfCYT7zJtJzflqNN8oPq7+/CPpfY70fn4SaddueiP+cnFCAUFE4sMMRy
I8qxZ0XBPWup9Yu7V+NHL4ZrkMsA100+Z/AIzK5HsUK8upUj1pZicavYF4QIYq1IhSGnFCrUShNX
c36YGOS/qvlir1EoI0tHPEzJ+M8V15DDLU6yKIdK2Hrx6rSvjicChOotnjg0ZtDxhZfE8fJGndip
jpfjaGfusqPMyR3Cem4GzBnyStpIRH/6ynhJd7gprPM1kz7BcRu2K66mbSNuToczk/wQSms2sLqs
Smp8ZzTLo+fzpgzOGDeS3MQeh+z4QQQSo9WFVYvp3WbFpkXuYl3QS9CMtyjX8qFbScFllWzMtYiH
is1tHy/yabPKt9l2tI6WBJes3u6zfH5eAwdYRUHxrrNauhJoH9ID1+oTk/xqTKJ60Y0sZRsF5wU6
S4UVV7GYBGMcc1FYCIW6Mm8CouhqNgqlueazGnglzOCOp4XpDOuL7whCXxthtJM/GsCZzzlRFhDw
j44Q+zndl8fibfKR76G8vo2D1lcX8qIhVTRXF8W8X6oLHRw5CRGPRIafruuphuEI1qzrHXdtg6xV
4SfYwahPVwKpHpPsK7K0hmfdPPwzpilat5RMlLMTWYAfhsdYCB3+uuT/3/D4rpX/viBXssG89TUm
5pe9DLsjN5/M9FXOdmMp1DKvPDnYaY30aXoLbtXyzOonnzexl+Hmatq4qqZjt6cb4Lww1GkyshWc
c6SFRqVosCdUDOBxDn5mBn3rjY4gbA2QpLFzxVNH2UgUFWUnGbn0f2ftrhhTamn2cfxJF1COPQkR
K15W2oburRshkvJmZvu7tj5x+b2mZOrLaZTMlJtb0vZIzIUhc+EkxhpzVzr8xzWaJtRRU/AM7Xg1
wjqcFrrC6em/om6kWTJFVH2qJavR7UUm87IAUwtD+4wtlerfJ8sGU9bEuY7o2hdqWU1D4uAmEPwr
e5xT4XcvmMgai+K6vN1XOCSllEEpnjBz4uuISxDCNEwIK2c8zC6nUFX8SeleXugxjZ70r8sBHQFi
iRbCuza9U/Ye7Jj2PdoE6b/BaJQbQGTTSJ/gcXYNc/klbg9psaqMUFXXt/LNaJdG71/LwEjm+Ufz
JO3q+3SiOzdiXLp9I2ciLSp1p3RfRUQGL6aq9K5cnIn5eTFo4w7up1kyXjaCFlssUvDTPTk/OV1k
LQmC60eevrVJGMmbPNlcTMRnk48LKqRceoqwKEhYsxrya6QMtNtzdl8jPBGa1wsCyVYnN3vN7Cs8
7UEchoYoGSFvOdo2WajeNsnF+/cQfvAK/O46gEtIq4epg6cBFfrnBBebVRkP5bVc0QxQk69pMcCu
PvsqNOg1hNSVl4dGZoF31qz4EtP7eOjO5BLSZXk9oOO20YT+e49U8Yp/XlMqSkEVERrMRDQ6D6rf
s3K/3Ifq3u8v7gl6KYnixJGxKHm+WHc1mBS+QoPEirJbbNMlEM/R2/SqT6ueHk11Kkl7yg5zdaoz
YSQgsgLNrlBdVaE5WPdX5qgvHXXf4Rftqb/yxLv+xIWSvhVev78Bg9sFwi/F5MBi5f3dEfHbpJBV
RXPBfTENGkVAbnpcXnNHLr4GFmAX/K9IG5xjLOk63Tud9hOqedXXPX0h2RPXX2qHF4sSjutwdD2Q
VmyvdqacgyZhqR0/T6TSyuh7rIfWasnTnPttCcwxSvFYDlssPuqD1NOym6M5w6cpow5dz4sL2PTB
V2i4G/LSgRFuTTBGki9en6zO49ap0Yt3E202SpBHJO3sVESzSaJ518sXPazVENvyGKhFbHqKOtr0
+O5ch0PXrEbdXjKO5/r1CvjhpJH46tfFINSTSnMoeyXQC81Wah2qNYUhTJ4ud7es08Dgqu01eAZt
al/VV6Nk7cFfS+O3K1mn6rps9ZdqLYu5pwE3n8ClILk5Rm+DtUxXzmNas1BbjlEOc1LL5EuPZho7
Ng5HLcIKuZ4pOAgzFzTt2xB/ya1Kh2xJim2bovSQXq/j0lXim1XVAEKi2c34GlRKnKfjtT42rewU
DYyCV+TsRWXaWn71bi1+W+dQzTrKi6935UUdG05/6X+4n+iPKr7HkfNwMQ73cxar9EaAtGewy/0S
doAdnetZB9QjMaioddiimplT4JZq6LIft6+F3i3HdKti6StFJP89La/tFF/h5BzANR06gLJwUcbS
EygRiBK5D7TRMvH4zkeY+hRzjQwGQCKV7mscxIv0CY6Z1OcORCxFgwo4rp0b7TPXpJrNypHiNv0I
06nOP5MKFbTwcdUQeU502t6083J0TnydKsCoiNy+Itms5G57l/cq3mRSMnrrWc9n0L710zqbZIg2
5NpJunKqx/XzEN1+kJNKj8vcxyMqbuC/X4sRthZNEp2CtHChr9ZdDQsC3Yfknl/hF+j0ZFQgEfHk
uw8/za1/zWQEjMhANfRlzK8qcuQ/X/zcpndsE7hKqoH7MV2H3df5HMjSaxMmst3hgghBQV2riCZI
SNOyhFII8SB3xtz+nHfI6at9PzdNO9r1uKHQj60lUyazQgEGP237+fmQeb1KhIkT0u3T1OwTfkk/
Tmja44z88D4eV+JpYdw6Gk/7vYGNUIzXz1URi2EJF7T4TcVgr/YQo+Hn99U6BZZ8YTzltn9r0Qkk
2PnszncnoqpDCXPzOVKwcPLaBcjCC6tDyuozZVUvW9mF1p+1KGcazVGC7qss7PkQ0uw5I+Xftps7
Pm9A1mU0OqS/EarQZYGDSbNOduTL4Xryl8PcIPWu+QViAeQwoTkfUSARRkZvmt/Hlu4oYedVLcx9
e3z3so2YbgKAYPhtns64DXvDopJdTG6m17kS5p6GK81rPS2d+AthRXqzGbHS4KcmpdDcMz7lYNGq
1rx7YqFu/kqWI3JB/oSLka4H1lDu2LodLuvYUX5l9KRToIS1y7p9AQDuZNoHmBSf+MOPZiRM1cjO
ldlNtW6Gr+Y/lI7+us2LU6ig8EaxKRyq9YfrAHv4m1Gcxv0e4lBP5zd4bpRjfvldddBwXr9adAo9
0eFbMifbKh5fxg83dukxWP7eB4OuZXydaU4wHsT5t9s4xVHldA7w+p3rkrY+E2zkzOIdCrAbMiwi
thrnzNsE2JOCtwl55qiaM+H/O8KQHzNLYkdUDRg1VH3R7/MQYajmeTx0NG3v12fmy9jaKqutZZGJ
/SjdFyEUdCf2DR0PwqzU+foJkv5dpfsjPiBbjbIT81CBoabT7s9podUzNa+JEYIJY6CudT8uvs4a
tYTiVYRZI8301Tb37ncEqcnxfAWbUC2l+jCWD3F5tSDzpfLqJMv25XqaXvEIy9xx5f/7GP2vkwXz
iyiMngNhaS8m1t8mzuIeyZMuO+WrW/ZaJ3dfLz8N/TM2P7O8tyN4AsYAVUnBZCCzZOxMRUPE9fWH
nfhr4qEjUQUSYEJPpCd58jBiRuNOqZv7aAhSZNg9aBY3Hs/PemypOIGRmLz5WbyYVFzqyHSU3b9f
/e9h8vDqD9N3fT/dy9u47wOUwSXq2U58lIw5H08tEQs+ZiIBEOcz7oDskdZ99aOXEiWPuIj35Xh5
1cm8oNQbItsYP5cDvhICGvNDauXvc8WOEitzgU/As9Hp9Oe5qtJOuCsNfVAmznND/RQxBYHQhKV9
6zUAf2X/Cu5JjzdFb19/ElNrjzkS0c+pCcovY1qA/x/OUt9mDdhHSd1OSht3iAvC3hDYEGtIo3Sj
DaXMzlfI870JJV0zl88OcenI9cY9S1SHSXy0VVEK9m4+mwhjHFsaz0rqS3TvUpW8WNQMLh8pckFl
KqIV7/zF8u+qe1d67jCxOLnNU3ReJooN0vx0+oHtIP2vrtjfWnClh3dX4G2cJeMu2qqoiQ+0du5Y
WouHOu1f/j3iUHdzpv6YGh6WDg8zU58rat1qXbUS0tPm7bqHC7fC36RH8lxP4ddhX8q8Pb9sx8JY
+lj40ucwy51fQqPLscTEFBEZIuKvgrRa44bVBsMSGgpQcpH7RSwwmtJ94pJa9LUPUeKXdugqAwxS
G/uKkvKMfECvreJ5J2EGCkfPkv1fSKyRBseYT1JxQauo0mJCBx8JFeHAt62ekBosTktMPN90JDin
ZfakRNMYk9FuNpXWyjrxS0f124/47RwgbFxU053sEaI/o6KzIKeRWxt/DYgCAau4r7Jv7mhVO0e0
dWNViBWXJQUUtp4ES5yIEZ0T8hl8aZEMn5w+FDkpfYe+y/NpJvC2CA5pNzgIwZfp39x7aSfHylFn
ZK1gvX1I08nmcsheqyVG3TEXh9XOgLcYTyeMh4tFSyF0l7wpXw1EBqGyqpGmgZ5aBpLPn0shIjSr
ncozIevpAD7sM1sUx0eHPpzsy6nibyr6ReWXESK7RUrTZmph7bcx0ALh2Tm/InHh2J6xWBzPisaD
oDx+STyggpa+RqiG6EwJq+eN6rQLeXalAaRTnTGoUmS1rXt6l1b38HwUhWmNtMnc3FY2lmpeNIsP
8q8aPVkOcApFmE5c4whlY+31gAw658o5Y9cvIRpw/+SYQhh5iILxeliPdzeiuA/Jh0A3oxJJrtW0
DVff6fuJk85zH1bQWqeBlRu2Al4uuIeYPx6LF2XaL+IDFojXabGmqID2srDv/hkuHLr5pYZEq52W
rrkcVPcDH1bN06aJrT2PrNztljklk5GtuU/wrEh0WD3e7ClijZebfVrkm0jBLJPEdenia8lRTByT
YsXpabw2EM5FqKEixEaTXXFE64mwIp1vWNywtmEPkZLhhu4LrSUtn+/xPF4WiwZFKoSi2eVZgDwU
v/vosVqfcChYQnM2N9Gm5G3ucYH04vlAM+8Sbuyd+kgDvZMmZ80CGqm08D8us1oUTZChDUiTmKNW
2HeUc7hFhIBX0g+n+QCA370ilnVJVCKmnNFVi7F9JSI90E36gH99dccEUaBBkV/idrjqvEPzrm0y
h6o9F23nIpu9LvavaJhwTd+PqETN1MWAhi2ZT1b01bI2/YCHsCVwJozMva8hHE2N9fGr21N4pRHo
i/So8CN1i55PZxcxxn5KnX5El0g/p4PL+xBHNsV3s31LoE1gmmZ/np1PrLa/5OkIOZVsyd74WZmD
gNKBDq6zGy9lUONAgxREIQrxD/jBVxTNcFaYwANsdCNLkZ1bYNCo/tbvS+8+lZh8amGlO413JIrb
Y2TtKrcI+mfFUrdXx0Mei1SSYpPwuhwFSKAt7Yvjd0MnOMy/3uYeuuWrbEVAWzrby6inOzMceYVM
LPEHqjrE0baENe+VbH0j/IJcbgr1FxX8I61kTDVzaW5rL1gaO4tXg43Sh0xVCawhAnTc44TtsHM6
kM9sMLe8oJMBFEUkD7zLYUIYoyuP1/VC2qgrVAzJrDacceQKUUXmTcCFOZ214kn+aPOtYaOnueEQ
fWCuqoSK//JlMPvqZ+S2Cma3JBTI9XGKmZnpLRCNPsZHsiH9RssECHMr3ikbBFtIzFtUzK8NYvzz
7PrMvZXapDnLLKZwa6rZxlxIM1Wh/cADWrGTaebpiHBSj1UhWQ48C2fa+v9QdqZNiiJtuP5FRLAJ
+NWFTcC11KovRK3IJsgi6q8/V1afiDNT/cZUnHC6p7vaBSHJzOd+7qUOWFC+7j5MuWfNuy3x1oWX
sLwTKFpgwSJUKCiNIKbrXHMT9Xc8F71y/WVvodAeLa0nluhj7NReOaFtoUEmOn8Kkhkt0e2621gL
vKYgmgAu8a32d6FzBJYXbjvq+uwZ/m22ZrE49JM959m9z0uonwssReFQnjgUESM+nv33eooy7Zf1
9IfOCzF4HBvj8yVCVEEQNGUPDDcrZEUsv67v5WtDj1UIB1K7Z98/8szdScJVlQie+eOYRzGUehry
E2yNWWzHO2nGXgY6CAyZ/eVrvD2zRHJGsfE7Pt7N92M+25f7fr5MsQWgq0fuBMt0+aotRbb6KbBC
MKwCVp06pT/DqEvs0m4PybZ9Y09resmeZXTKnCk4zrDHWFvHuzFBWJknLTVECRCj4MAfzdX9ULzc
XXz9APkY15cDDeo52eaC+rfAi39KblpOWFcCRSq1ueXerHmy1E3yknW6Zx/tfaaG8XTa7bcAWave
NVejD8YvVkiIT7bWOnnVPhrb3AoIflpvS2j/ZOrVx8rt5wkKA+359txBcnRHk2U5oejvx7PRDrX/
CanDlqxrn1HQkoL1dbQeJK+vLbuGvl1MuF2JfV18Jfb6OntZKiiTiE6cMcvz/aTlW+Uss5U83+Di
8v7+YFSeVhdOB3Oy5pbQ+Pn+oeoox8bT4fLjx8B+YQ1LUfTaBe+99ekQPY8FxZE76/75IgQsb6J3
Rq3bP7O6o4lHkjnpfMKnACf0VSLWdVbd6SEJMZpYnLifaN+T9CtI1Tt59fl2ZviMOAc5gglchCba
AgbtEkUQJPjcEZYOeCQuc2+AAmfmk8eavgpx4M+qtyOt1zHXmk+yFG+7wTzK72fnV5i4yl6GGu68
CblRi/hAAcKQ5vjfTk7LkzXJHXmVHS7vo5cNhm8eo5CV8OGPfIJmkPVc9jULKmDtSv8aqZNmm20r
n2jwuRSVUFEb97YuDoIYkDjEw4QZtkUbenIBMTxeErY2TYuvZk43b5Z8slYCmTzossEYFqR+TqYf
ezHbjweEJgxDQzgC88eB/oSWTC7sZ3ZXv+JWPxaRiFgTvHRC1mBFj6YBzpafw7u1i12CyT+MBdYT
CYtK8Vqg2nmt47m8HXGONrgoPtY5bLpqom/xCrdHjoLzVZvMuR6yB4ENpoD2mNCf5CSrOyVq5vXX
KKxYzmIICxy3mwKez1q6Je+XZnbtglalKwZLH53hDUUxDuvw0fsZne55PRcK4wKOumAq6Md6Q1QH
pGKVrcS72Ng+s710rhGE6CjH62uHTuEJtcLkDttZokifGgvIyPZ4/Zoz0xPp6eg+dHrWd7bBGfuH
fKeJjHuAsTVdae+PYjGZzU4+WccbycYp2U5scIXEhib0If79atP7Zlb5gAIURxV37ui5njYwnmE6
OKegbUTE+RwR4zwLt5HmsOzXtDYx2OTVFxcb5Vv9G1DzGwz9o+RR5eqS1KVZRGZuSxD+Q1yx9uax
dbq3B9jQ89XHQBgfgF3mKtDkfvNj+QsnEkUQunJ8+ygsIVj/u5w1k9HF6vLbJRq7yBI/YajFz8aM
/mMAy9433qTZ45fCS/kLaPj+SGpUTRF5o+oPeMwwr4lRtHzjzh6+ICcTOQ6OKXFXIzTB/XmYqLQM
tF9OtPVXuYfhEqQCspuxdpCV78r6HyDLuH6QjabdoNhdM1uO048BTpyqMcOobDmh61LFN8p4kmsO
+FiBQkd27w83N5N1E4dySoxXOsxEnvItfhLG3+kDndMoJLyFbgq7rTbI7sijrNJ7yMay7SlhU83p
09zuT9U8TdhSPrD0VpBQqk+PsgiFRS0Ou4Co+gS/bUIjnx73Fwtt/A1WUUftl+OxCxqjf6bpvCbc
sDOZGtu7QxuILo16EiEW6pwW3qQy8MU8sekZhlluVmyTQ14wb1F1qQtsWe+xOaXJdclrbGLM2ehB
ky++HYzxc2IsZaq7nJIljStcYf57XyDG77+qbHHaaTHynzUekSDz7wGWyvolhnxfBgm1E8z9nCgI
R7W8sXT75Qprv33UD/7IOe6yPDNrGPvseibtns2x2MXCwxc7ruWbWGiE6BImry0Y6gY7cSH6UViO
MFVFUvZHH6KyH/jNge/v5ggafth/WLEy7GXcFf99HuRKTYZUk6qgfIRm5w+sEdU939W1048+zRML
OMj6NaVfb9n6+LcsRv27Efrv6/Dvz/9x110zZdTWuVbjE5FvbrPTqvHKiFChnRBfCp2u0FjmG8U2
j0Keq9ixsOsTejUhQus8IWm+Ir+E4hvd510gRI1CKPywz55Qr8ZsMdBQLnE99VGh80to0aHsoGzT
QEPEewh9m3KkiSE24kLwJiP1HLNnSCIhv8SCjJ9dogdvLaSg2U5cP6HoPgpUJZ8g2tyHx+O6nX98
CH2V0JKKB4UPgIpQwN+nhcfeHj0eijykc5otrDGEAnAJDw4jfkiAGAvzwHuWMIzGfS/E0gVKELP6
HFafzucnOAUjRXHpb2hvKHSRGo8WBK35CDQvEzOfno7Z+wm64RhO3dtL7DDeaJgP8/Gy4pNMNr/k
CYhCZ9LOjyGL1CwUanUh1GcvNDuG4VH8XWaPuXwJZ4uQV79cJke+ZsXLh/nLcSH0seKEVEhGE3ZA
ClsSoegXeucMWaHlAS9MU//Cyt1OK3953Au94GXy8tYKZSIbHXiOELsWsA3BO6AG/qFBC+mXMn0d
TV+fX7X5xcaSU5gsupIjfg5sw5It9H7irBQTp2aLlMMjfL+vDi1yIPFyqnBPniHjY+P1KnSDMsu6
ML7qvu8h4Dp8M4WeCOtmW8ghuMPmw/K6ua4rzLHqdUeHTaUe7KZ6gPbrGWNqPrny2Czg/WjY1YfQ
ecG1eRZH1nv5831noK/qVxZSCA3fZnzKJycXiGg6BEL55Wx2q+uce3kqrYW0qWcxue7FZ6NatjNH
SJW+7pOtNn99lWfiK4jPLFcsOb4QTI2/8o+IqX0uTEcf03xH93nXvN72vKGTTIVMcP/fE+PfkDcz
whiDNIIsmA5Ye/89I9T9CLs9ScFGhqRtbLGn0mijjeOJfo602zG/7GVzJbxl6mYyBggib9mUCXK4
I4m8xNPRtZqr8B0K5tGbiVV1CYUE4VwOMYEIlMeLXDyNh/Uvxyww0Z+ziDDxgA8gHL6MH5hp3qrD
3azkMlC4dBLTKr4Pw1RvYCNxDzcnV2dBjR/mtEtN2zpPzeTEnsm/dqFZ+emDzdsoSIvlTVtc6FKe
Ue7k5gal1XPbOP99qMpf5ag4vSz2tL/UkUo43b9Pr3YuS1M/45sTt5tefsF9/7Z7aIjQQcPkVYKo
YpwkJCj8coqs//G5FqG8Oi5oGK5ayo9TpJdZbUE7gWni1yA2p520rL3HLKm/xESosGd+xecb61O8
UQNIp26OMgo3Oh98FBPjhRkliPLxrsPxtkUPoIXCNgzW/47wbMTNJwClp7MrhekOTVFkLaotzpzt
st8qoR48wn5bbXGq3j+O58Caq27hV9wz3A3zE9vtARO0cls/DYf+YETy//d2Err3P7/8DwxAka7d
Wb3gCWYpfsouVppfb6wE1VQs+gxzsd0xpRW7Ezy+x9fn/P5b/O93A+bHEOUQCFmXNUyvR7q4Pv/Y
543a/K5U3biEGdxjWoFPDmxOZQdXA8KmIGEqaNtiz/DMuaOjucQzA5GqcN6D++2WW5JWJjf44pUt
5qrUtub/PTC/HWV+HiBmixjWsfHWFfnHAKnSpJOvQ5U8hUdCOCY4+7PGNXbl5pMwtDcEeE423hu1
7OfmvUkoofUZupEZil8Qw8zBNxEc7Tf05q8yhAuHW58YtmNC2r7pFf84a4Z0PcuJyqgNZR+C9JGm
B/f0UjmQEwzbfXPa1stk0ezicnbfC3r0Cd0l8Rub5qPd3CMC4rfaQXmjExCqq1oBhTahQ8fvt8c0
PmosR/q071ycST5OCz3I+CXvWuQkDSOxPaiRyli8PY93PTo1hQyoz+Il32rex3+f+7+UGOaPr/lj
FyT3VnKpb6M+SgBycKpge7GH4cB+69yGbZhXdn+dF29y68fUi6/ybjyaPe7OJZ7JBwI0tN9qIV18
4F+DwaDxOrKYLRT5x2g1DemsVxbbwmsjI6+22IcW15WiXZ7PN3N2vzxdzdKruotTGC1at9voBMVR
zUNVfblps2GAsT065V4TUwIjeRws+kakO9CrU83U625nX2Nh0ExhGyE/j/XCzWE/9yV1ijxNLPes
4xgFlc3JZLZ9xgWaJPk/odE8x+U6UVjUWX66BsAyW597RPCjYSo3s3L00TQKRhhDMeMeXGaJ4bcd
aVUVW+hHO1M0xam59mWCX/r95FiyZFtEVxnZI8jgM42LMjqntdMWryaRtQUjJn9E916ZqPqnEJ0k
mNFl0ue4fdFuIS35TqZxULycm89T1wUDEoxHmGuYp+gOQTtiGi/70fI+Lm3torlJAlDYhPgKqlzo
XKPRf95fdWz+49BQyxnvvkoypM+ZfzprzqNH2de/3IwTSVLIOvqUhAdPehgLKEdova+BJuNvl7fb
Rqd7dAdjTj4q1ThKMmYmoCbxY/ReDb1toIxvyGQodudmgOqHYY1lQSB8TKXFddyQi4r9DDriPL9F
5qiJupvilxVq+PjuGN3Nler7RFdXkir/UoV9r3Y/x5mJwoehNqIYM34M/L7QW72O4dY3Np2DF6wN
EUnUMN2HebhTEB7jWOmQCSlah0DfeWT5kGljHHxakGqSEObCE4OwJxsOkZ9t8INAIACI5LMLoG98
3tObacDoj/kuX8ULMrB++QrqXwW8aH3/P3/mn/kC40K9SkaVaYu7ilqXoTJIw6zOLjMjI96joLPS
YJIC11m542ECh3OEzqoV2kglqtVFPOIegBR+oqiw0AprvxlI/3qAP6gBkjZkWV8X442GPywy3cXt
kK/TdX2IsV2r/XxpRYhoV+n+FKS26f331Iar3v+YSoggBG8YjaEm/AwPHWpTiQ0lPQdC5aqjilBw
rR98Bed+pBR4szymxe6+LyP0Mev7aEK0GPoH7V1aSqhS8ddrgis+lKOgQkF5xaM9B/HElRKVY7Or
kElUkbS01tkujc5Buu/9E1scE9XDBUlN9ZoBwg975BqRkJWPaEw1rBlC0l26j+DGO52fLxtKGbQT
NQ1z2lXV66MiW2AA+X8Vco78NX9F87bM94gm9uZWW5pbVLP7CxAlfRg9BHD26SdUrhq1COqT5X1x
xcffsAm1cuu14VI70w0cXBpHmB0dalyco6s0MaIsRCV9uC9q5DbxBv+sVR1ew7tXfEtw7ot+0S4k
JIrypveFbPcUiIcRWuH1GIfmUnxPukFraUkq2Xu6STflJl30AKZBijS/W90800UJ6wpJqHC7uTiG
T0bV6sSjCUpOymiBvp5FRluYvELjdSNECfxBnJP7vLhOsRzC6Ho8eQlzSAlA/R7UBPsY0qfyhc4J
Wy2n8ZSZsH264VuMnzG6eWgLToVjsUQ/+0ofXtiioJx19Qm96OkKTNylgUYHVaeeIwZh1tP4hbrH
k8m7oQoSDxGQIEQ/KV42+xoZP3r5uePVC3UV7/RV/XYfpmakVLMOddmYhsdn/GytEnq7G6Fi0YfJ
Gf/tTfpZK1NrdT1cu+9tQ4n7JPYBdL9fwPmwEMIUCOLZE5GGA0T37c2ajA4SdjDLHpZA/1muh6dm
eyEe4BIh9KBUj67BeZW4sA5XZZRDz0ImnGzy6IwyKFmM3GILQeGC0cEQ5lB5J/1GCW4M5GSTlYzo
YlduiHgRGuKehxxet+wD3YvPHjw6l1PzGFo+TZGVFiDRgRBqTToGrxYQ0NdhjjAK+qjjxW1UbdqI
keyVLvfHgUxEVLvGDNNpw7twVYcnDTlQe5veR7Pypf28CF+tw+Pt8vQtCubL5jRU0pfHAUOF5fUx
47Tok+SlfIqfy3Acce7Cxu1txW8R70qO5ufew6fQchIPwqDqnb8ZCs1iHEmbUgwjF8+mJR9CHhz7
Wd3TnJKCIS2nRfTtdrJHZwDA6AlpLzm/voWV6ypZIYWgvdwjSsvRQa6oIS6Uu4RN7k5CL3za0C1+
r3HzuWDSY/omCH383lPLRw/VT9AT88QNr8NbFC0xn/WYZps+SFdXlIz8Q7x8WNMWwdiyDIQoDi7W
vlQn4/V5b64f/ikar8UPL0ERFREaOlweB+9i37AvUBc1Be26WgozxcJ9YH3ETWosSB3EneAa9kvh
s1i+m6+9V0f34BpZruUK4wOy6pY9M4K1QcKJFjjJJiK9Qyc5oqCxTHd7SsgfiIKQ3PFWT+oCadg2
pxJKkYOlWyGk3yBjLp6SrcTsYKFpEWpj6Xk4SJlDHpq0Kp5Gz1JQLsb80pGIYlpKUocU0KfzUeEw
b1jTj3YxHL4lyr6GXxkV2diYZItscYuMmD6tzkFrr92m2bQrspY2w67n/5i1vNID2VwQqNH2v6yu
0eVj2Knx5LLqd5fVZVU3026jcd9ulLDbdDzT3N+iWxSzkz4tIBP0cDQ2jd/KsxTfr6XQPqNSCCuk
b2e/3Q7WZDtF3lnOSuoaFTdA3ZUXwuGBbuRKey5/0TyLQu/nfmNMbNr3UkT1/QP2la593ZV1XkdW
//TofSn/wob6V3bpdzH918cIOhzdBNiuP9sXw81Ks+FKjkcLAFlF7Vqo8nCE/RoCdZK8N1PW/el/
L7R/fzMDLivWzayw0MzlH9/semFb16UjUp06Xztlc5kyqNXxeUQi/9+fpIvmy7+/nWFpoAgYRcPK
5E/8+z+KsqLMz2qqg52PXXjgQcaqma3Ou2uQrWJWZQWfVykyamg/2Lg51dN1scMoX9BLRBuNrmfL
zdVEg3dD6VcLd5BVuh3erOhXhbuoWf99pKLi5hKMQYU05SfKP5BmlDTjaxX05VyFrl6dqCTOj3nH
Vl95Ist2XmEtm85vBbTMWwgQPjewSdNwMht8ChCCoE0I6TLERJitGl3he3fjme91t/zvk/o3x5Ae
hA691WQXDIfyJ4QlZ3KVXNN7FVy617ggqnVtke+qARAhoZvXOff60y8f+e0A//P0jNi96oZK3If8
08a3GtTq9jjr912D5xytfuzx8CFwJGh7nX+BloeHL7st8o9kT39BvHomGyEpZx0YLtkXSpi3EyPz
iHwbq7McNSz9csIy6dV1UBBQK/VTrXIfeJ/lC9bVy7pnr352Y312z2ATT+Qt3Z3HGyX95SVGAYEV
3QG21TWf3kP8fJJJiY5yoj+NcwLX5hf2DY/Z1fAteiIb+eOukH416V4Ln2C5J313oTBYqO7lqL/n
z6eNgrxp1Sp8FQhewzMyZ/f+cWMvlNOyzvUppWBHb9ycS28J1dsk+2oD4zTXgDU/b08pvmhLCghk
W+O16I0R3ol/HbKbOSuVXiCxmQ3nyaOfZfAFbiJqBs/i02Y84qCmKQTNqzNsFQLAIFyNDEEJK8/h
7aWjJS0kdHMld9J8OspmVK6J7hFgrW4GJCnZrD1Y7uA9XnI7GTkDEyyh2K/42FM8EtDYA7lC4oIi
FZzh3bBK6c59g8jql8Hx901umv8cGz8gMwrE0eVUSdKug09ZOp+TEfxBmMsOS/Qvn/XX1EUFBXZL
4xXoVueO/fd8Ihf1KdNjDWXng04YWqEG6oQKEE4M539/K/WvCeHHR/2oN5v4nF7vij7e3eiEXG7I
ReBi49+ZTujD4AT5RGTXniLyiCqkaLEhBG5bDi5KjsVvK9Ff0Nb3oQBvQbFnofiJs19Gcq6ocdeu
DZhTd2Jbp/RKi2J6qadkKmZMlZnX8TtVCCLz/Si2DfZ48zEBqyf0qDO4yHC9zbttACpAQc+m6LkI
5CwxeMVqIhruExNCoD4nD01q3a5BHDtDr3amyXRzcqyhaDBQpfaoPnYq6ijJHz88CTbhyI7x9yps
FbJxM5NPM+OyrmWvwGXK2MjdcUxyNqQlVna4utyBT8bmvy/TNxj6r4kJW3ndgu0vK2hWxj8nw0tq
NXDmoZOP3ntrakAdsa/NjLu/e7u9qXwHijtAXA1a6RRZIht/dtsQQvBUz8k3wTIQg8pqBgMKMTDO
f4ZLJ7PExpQGhecWL2qgVhD6zOv8lwP/CzfjwAEyRiDsJr0I/UetfeoU6zrUibq6wd6plUBRkGRh
g6Nv0jQnX9aXWv+GBWcO38UgW7PaXQALTvMM4jQWqHaKXnEuYfre27cODyb92JIgMxof2mF7y7dS
l9rdLfP7loY76R1OpryauKEG5YdkEGQclGdPMwJ84Ftj9t9fTYOV8D9W05FOGQ+QLRJFfoCCal0b
w3VcYG5hW093iJ4NjnECommoyoV129WrPxpy1AwgHIOGa+11Qe2dPRVfuSvdLmPe2WTu4SsnKKLp
xvCvAYbXoiIVqE8C9aKxAZ7fLq62a2ydWrXzRhBd4HE6p1UMn6uYijiaAYswlEFjT+LRusZcJsnP
WN/w8YoMiPnqRFoafhmJDyDWzaleFU44exVaH6GxPnni6OtApUkYwHznB+KTCcP9kp2TZ4SDn3HQ
Fp8vQuFG9FP1qWmjhiUNSJvVtorJrD6nUqYd/bAFCGUeznYKPFF/QNznwgUsjR2vhaPGx8o+mhWC
C1UHNxAeut9R56kcBCpy/i7PTbu2ezIHcXarTxPBHu/esiUJhM74beSO7WHTOxrdGDZXMKYfC3jw
yqKwNRfKhaPqk94xXe27Ak98sHFhWtc6f5yYcadxIC/rH42LL1wI/uPynG3Ke4n3x2OODyVNCEcY
6jVM74aJkCBGZXhbiIghPmwbe+JFGDJT3It8w27RuYJORXLCe2sbEMwp+gkkqvB9xr0AhCZ1TVvE
EqGMF6lFt0MmTXGjyqe8hQ/8QrULMGwu7qGoXk03B3y4eQqF4qTb9VFLaznANUAB+ul2xaqKyESm
Bx/g7QshwSNEy6+iPMK034JzdrwSn4iNGf4I8HfFw8Qo2pgThV0Cj1cMkLuf4qiBGUaEKJYhLLmS
a4VjYq6DDETlBIEbdmYWqGuSbQFYLPIiC7Ao8SsOYfjG4d031ufAXErbOGTlaJlhl3effhb4S86I
zjjM9DE5sx3G7EEMfRyNgxPmHFUEu5jWN05XMyQrM5U2jzDd4WIehIOQOdXBP3o8M3r7cux8BWq6
AEzGZEeqYJsoIHBDueIjdYNeh+eDK6QywPNfYJ0w55eplxR26tF+83T+UmLMcSNLepIHacXW5vSl
kEJlzg0vh3JffaJ4FjFWM5FbKYxUE6c4pE6DpIEgK+/hQAOpebKwEJNgx8NJwKFT/W5yt17pCXOP
1haGu2Ayrw/n+zMSL/HO7tlNAiKF7dgW7f16oXvGxyjqXPiDhvhQfEuEk2PtYpXn4VAEtu2W/uCU
7hnS4cm+MSgZQ8gAHgRigkPzYTmCBOGy9CcCC+MKjno8Z6iKfCvIjO/i9DRuGZiOOMYYuiGhiXN3
63ffLqkyNTZkfyjnSAqbr4TrwEo7EeYkHPKXGT4ciV4lIznmHNVEe1mIJoSjrnA45rzOLzhRJy+3
xckWqV1cL46gFx4ndOnTZ7yKZ11EwBZsZyjQMA5u2JCI/r3wSB2RFGpsh/c8aI8NV02l0hXd/4YG
/h9XfLxgsTCRIXIn0BGR6PN6sK9Zbgvrkhz/Vt6NK2/6J2xQzsBmkA/Ymzxr80iZi+9mOpIz5l/F
n8coEx5sZvX3kkslEklRmDhks3GVMYPk1OOTXE7Uj8QhQ5kr/4YtE/IOEWiWA9kxJXDn1tsztusq
tus6ju61PcKwU/7UXJmmKTNRwVPE/JH6iX+y45V42QU7+MtL6Wsuueilj5km1j72iakBN43vYZ96
ZJxiEEPxENBITiewDHz4rIw5IcJo5h2PGuPwxBcO16g9pjGAIdZ9GP4K5Yfldd++dhZDkzggNMRe
GZYhch+uDdtxFxgvxYWxnrff95IY89L0E4vxUExfCg/NxbwTr9LvAxYW82Jug1Mt+mw+/9SGxFFC
rGGSkt7UTzrBoHKehqoDMgkOqPfIeBUTFRORMERtgFi1wLRzVFoKmGm6GKKMJj6njRWBKVEoZyiQ
5qIWFm7oEsPXmCmROSWiiKQCfDypjamKbCqT2IV2uCSA5v3BOUm8E6LkrxQuOUM151fPTcdci6ez
lvvx9vtMwiIPxmEHGIfHRT8RL8sD2mPclAnmOw/nvkyn6nJu65PV6AWUlSckmPkkgbpFu8IGzk9R
83S+7PEXDqIeidfeP6TP2IalK+7pB4dbu5hTLGu3WKCDsQItOh9GkTBarXEKGm1AZIMbnNwVOqeo
O6RP3QFCMUIc6zmnU6tnMzBYrFY7sNpRNr2+xSMg2fTTeC6w3FvhWwYN+8nc1Af+bm4UmiZIJjcA
vMYzTx1Hxkr8b2M8p2H3lj5B4zBo6U7/ILtveCbijvh0fQPkfRNQb3zzsUJFQ7gSA+UQP2NJD0bJ
AYEMM6ZCaWMMHME46t7ypw691CwPWemesy2rVLYkV6XlaTiq5uvqNmFQlLj6rgFQ8VZkqXxmUXuL
PdbJT97ZhLD9OFQgyljcIk/jjVYNNn4bwntWzaHjIf6EI+2z8cyhawB57VRGggNMPQxTgl42WOkR
ORMBuB7EaUhDHuJrxtj6jPinszxJwoRGNj1Timckb3HAjRwHCVMrxIFNw6Qq7vLGFVOthQCKD+VE
ik/mxeIpJnguqG4kZuHr4jrxPvnwfKpEYm7gXWOua7HQInmlRVZgPibFQV1Bl490Pk54P8XBfVUs
ZC8OxHGIp1sB+eUDx8NvxeK+upPIpe+MIINpjVFU53d+7A4KwywJhGFUyo9G4RUhFYU0ywwyQRgk
PLvzr74ZJixeN14R2wXQcmsrjtAoiRmDcrxl4z4B0QWPiSBvbzR42AZznmyfwS0g9mNOaxSkz9NI
w7B1HOIYjop8n/RTM4QBLmgr/H5B40SLdPmISEmXOEwDZnn/LK+U6L6ySHOf1PDdgABW4qFtzocu
m45RQRz0P9eIy4dH1nN3qJndiX1iiFvP8Uo4CmcWCg3lTTlgaExRgi1yvRxoOt3Dak3efWjC9qB5
tejD/glNNxMQ5qRLhtRaDKwytFaGxKC9HmhPxKtsmeHvKayVO7j9ldg5LaAnsSI5O+z6yFMSe7rT
kidbKzHadK6QuCbcoI9JXU4ugMeL+/K+um3u5EjFgRgBZiSeMqzSQOaOD0eclCQww2yPvz5JQ1ud
aPplsW++Rmtx2jR+vxfMIdgkqEt5SepniJxpPVrfj5xtQQIar61lskt22Ss/KPZoGzG14IUnZJHC
iU74zF1PpL3zBiYv1vk75gyhGZ72aaAuxZBIxNEkAajMeHqGVYC+cmEEnuo5xYIg7ZbdhMk3FIM3
D3UvdlMWk3F49WsXBWWzaPB6RcCJvSouhp61ossRpmsaPKeleL4VXBFzNjTeGYSK86cNoPkXVlKU
KUTatR+SL1yNcaZicb67KPlETOad1l1ps5OAe3NllcaXEQcK98IzcUJEFiBIiqqNk7rk5CuxBmtw
ATXepAO0mwILNeFpLXp8uHcg/xN/qmkqWIvRq8SaXbg6ouZqWW0L/+wXWO8VPv7HHSmd+qLABTmn
nzh853Si7vL482KcYXqGkADhUjH9EnE7W+J2OkeYpDebsga4wM5vMXiS33CfdBEuO7jlfVUrKHmS
NG+i6ipYhqhq6MKUGK9edjXtmXxVEm/NS1JMPacV6tso22Qb4cxqHcWfyl22SYlc2ijoODbSenya
JqN5EfVBcZsNgX6lsUOTQ4LQdUu+G6CiSSK6G8Wcm8G3MHKjcULzxCC2DDUFTQ9WmG+rVNFMEWZv
Z86CgcfrZYkVBV2DailAM354w0T7Bn5LRmUXYqVRE+SIuKmj0cIZ5IwL6qfF2acd6NBfwUUu8zO/
earDnNkb7qiA3Egq/UyWWFOr8/si14kylRcXOKUvPAtrbLFxFHsqmFZbGj9hHGUYNxdcMZ0LQWyb
fXJ6t+dywBVl7lHdOhwWmN5wYU7+aS3CT2uCr0TJh2aLv2FVx/P/pKWexRhAFXo/ICWdntgAoi4h
/y5MtpgjY3LZPFXYmKzxRAtv7J+2OEWHiTTrnoRlIKzGzwKJFObXDdbZKmevgqzEwKGlchEOgi/i
/wl26/m0Wl4/vw1paVxVywv0O4WElc82n9ZwydbFuntS3wyYjkuDvWgo49htRdhCu1mgr4ugvE+6
o46P5p+Gs2irlwvtecSTsjALrQjH3FOI8nshLVq/90UNZYXq+nrE6xLVqYHCH1Kxuu5pjpcLRZuY
vEHry5EQwZ2DMe19rJbo+4+P2co8msd8I1yXW5VoJvN40gF5gHlkd7jQDR326QYx+/4OSSadJpuW
3r5BUNfysh8vx0vVHy/Lfbw2l7J/uk7OgYZKgVJtjHKFIlsU3ig9fZmD+b+HAwehWujReMcv+mVG
ZEWnsERF+kSH3mCy53hX4spLsEW5/BjxbkykuwYJe1M8ecfPGETRhWNLQ/rHQUIonE9TfK6xuy5I
ZXnCh9hCYjuViADZYjl0f8zG34pZQTE3oK8Y89ZFncn44s1PTN8cAhbEm5FnwCKIo/6teKIlwiGF
xnzR4wQ5WurYgYrsegtc4y7iXAV8Qf+Z2nOMfE6QHKiVv3X/+9GxhYK9R/kqOtNKI05cUfIT7Wi+
p9FpZ62ttahpB59SeCFhCV4tzu89MkwBMHoPJK7itAgr5SIsuOZoRsnHiv0EnONKw1l4aY8XlW+6
PBYjdtbsk4anHpUxxcKIn+IWNrsuySPbEjpjFzi9ivSsMUiHWAPb8A/qIG3YmbuDI971FohHthod
BQv1GlygDqPi3yebGiSoJfU4W5YhOyKxBogdku5Jr+NXfRZ73oNqRMz4CggD3W1gD6R0pG5hHiAa
951n4nr2jQoJxOlqzyrwKG2rOkDcx7tjTdWwci/uiTjkk8+0XS5FSggdhdPEYBHxz6GAsIRzQgE6
1AQSqhzOvEC3zoEY0dU+ZXwCQ8TrPwSBsc2ng2ElACKijIJiTHFZU7WKOGhRbNGjdwYelBJcV86u
A2hrOGdAK3GxDUAO66uDpUJ3H8gk9c+AQjSzcCavv3E1HKV8xLlIZ8+OWBOEB+pADIQgUZ1WqMI5
jWgqNo/A4ksXnk6s9YIpl+WM9cIl2NkzgdBGHoFaUeYL3sqVf2kcWSxTTJ2CuULYiHOhcX0BDa/4
HXI+rpqJjbHE4rIQ8RGVK8EdOoUnRovpDTj3s3oKC3/xNne3XMqLnqfIjjjW8ax3q4XsYIabQt4p
IVNwnQmdT10lEGOAc7vEuvQoGMnflrAhHIV1soaLgU35PbwTtXEPuyUmUdFtpwRFPRHokUVc952Z
qLMNZt0xEdTiE415ERpvmV+HsotTzckn5po8txoQEqyw8GTnQX5dYtdOacNFoKgelvXGsE+uBXmL
hUWlC4D9oyO+DquIKsaCCi1X3BkpsQ1YjYocbAFLJsvT98kSJ4z9wowXolaDzueLby9gKPDHFwEu
dmBCgkxy2cS+gAkFSAhZDEqb39mdbe5IMuGCslyIpb/l1Y3d+8CTTgIqgIASKNFaGz66V0e8m8Ce
LLBY0FV8AARGpLA+YWT3jRcJ2T9epBxlQSw3WCzrE0fh1MfOlkBmZ+JEDQylLJ2c3yUXtu0XSi7G
WAqvpPTJOqV8vlAhC6Jyveyd05EAXgY32C/beLBSOFMNF66KTAyVerDHnFc1gIvsXYESFgPRcJDv
uRsM/7wjkfq0ypm5QM4QSlwnOkm5YLRcsdGMXt/hA3fG9vt7V6ynj2VnC5DWmGsMVH7+Vr31/J/V
J8DiXaSKi6eLhZkMNYTr1ryFOmWRQ87fotzOgVXg2yBZF7J22bm9n7z/w9l5NTWubVv4F6lKObw6
B2wwGV5UQDdKVpaVfv39Jtxbp3FTTd2zXd2bBmxJK8w1w5hjuNMDURgnd4SDFW6ONNohJwQ5A+zS
EDeICdC31Pb0rUxhDKNDi1txxE2hbE2+KIRkUsddqW9A/rnAQdxVvxTK93aPXlC/tF7KxbCWF9Di
Vf1LXJN4FfLKEJv6kOhZ4I7CwJcjPAELWrdQ35CWkGSOsjRJ/0F9jEQ3mbiZJOccQjuTZB0BE+mc
Ds4EclDwUKC+AzUuvyzZgQJZKGHflSxtRIbPJlMWLNE8IdYv5s6zJASCdUlmpXhtPkTsEbUPSPe2
Kx8LWi+dB2H78G/FOon4WjRvV/IxCGfBpMIdMZIiQCSmxkH0MVgAZwC4gboSy03gLB0SXEC2YPqW
uxXGZmna7RbyblGiF9h/Py8vmjlEbDPzpuL7xkZfmGQYPdSCOBQvIgbDWuqPJDk/lINOM9TKkAEj
BIfT14dloJ7TiwRZAd7QEveFzXfaeusKy4Uo4CY+2KxyvE595jL5Dv2yBa1kmPpq4UHmBgR3mbHl
Tu8xVHCbYdOwIKo3dRm8hx/rrsZzi/H0SgCbGJIQhpoY3NuJBnXPm3jOiuMU1B0p5YoWfz7AutTe
gOQh3icN/rhAI71ggG+qN/tOXQKVwPQpi+ZJGv+kyhBfsN1NoMa8W6oA7q6HIyCmUGLcwJO5RAiF
wkZDU3+76HnBacHWKBBD/ZSNFIFMYwLZhogijk/hslyV0Dz4y2hFgg5NPLTeRGGSHB5kwgvJi7Md
blEox9YJZTLsDcuTWGXYH7y1T9QFTI1S5+cLljux5PXWWltrmvpdbh62Qm7Vx3vLLihkXKjhVMoo
MgjJPtqn++5eKKjJ1XPYuBsR79ZIjVk0OFME4qn1ZYrXwj6WdLz4HaThAWBDEFHOoxeOPXycEKeZ
VtJH6AzY4APtamsoMOgyW+kj0iU21iCHQN2eJw9S90H1tXyP13Blo+OCWyVA4Xbh38lVSOev/eea
xrvTcbLKH/LXmueDiEVMqvj96sp9TRgMOdNN5pe7i9cRHUvwI8UcpBRAgfB8oBvhcm9m2iN2brHI
X6SSpPM4+bx/UrBK0HZTl/g44OTRrMv8HTYl7CtFLffA8FBOvgiZ5YpHhwNiOeOReTxZsicuL3zc
aCsArkwnNF+0GHV1WS1wyaBHkdoYRX4KDf6uI03CwEi8IRFHxszFS1zGefYIMTQHMX3hrOQjGFjm
Ct6IgdVMqQwaZ4ZRWdQMuix0vpKqNkdK5SFLOWB3TYgWdtaa05EIUxpPOLgZIzn1dOLQZklQtuiX
IzJp5QKWeOhypFse+MUWmFrCCR9vbmT/fR774j0diapNwlt7a/IiCrk8bgA5A6cToFtrzYg/YCm5
zHYZEhelijuBS+wiusHC3Aag5zICEyCx3UolaOJxxV02rlgVJQxScrN1Q/SU4rNIa8yA/c/niDcw
FCeJmXlHtosuVbw4OYTVLT1JRIUH+TLe6FAAxXtw4/sS0vw5VIycDqfPNSe7IP4df7BWVfhSUumU
F+3o83DXP9UrqT52DFBCVWsiawmmx+vk7Tj3H45znpJHoJd2ko+zAnXj1fRGmZ0eULzD93A+Oli7
eXAthCQtjoGsN9qjsKt8Dq/2NzFpxeAGb3Lk8ABbduuKLgd0OHUMX/0azG4ytnCxFFlPOeHAG1LU
Rnr38p0pYAJpZlIYInnBEyKbGWzgsn0afoBVaM63tWFA3qoKfTRNROpZ4TtplahzM6O9VZfKynxu
FiC51aVxmT2K06Ms/H4C/upRIyCbiuPh75QbXC9xHTKB9ePDyFfRvrow3syNyjKH2hgPB6stRke5
lB3QbcSCqx/2k79Z4LLQdaxpOVc33k1Lc5nsk3bBx/GbA0E4RC2lbOuCn/i79s19HjbIQrB5YxQI
xJTBvojP/uEQcSXKeTufF+4VLCP+nVjrCAqXd7nUkR1VUcP+8MR4DLEyYhXFFgCGXqjONOTbLS4U
nhTiSjxodiGNC4BU94gHIHkQYCrla5UyI1Ar0WyTHQ5rjpTBq4sBTApmA4oYFptYVxhHNmJfxc1T
PmLd/vG4dvgKM4TBDwCyW0Rm8qI9etHgTBI9wdNDT/Q9hejsVlxsdymxABg9fmBA/ilG2cR/lDhC
iuTKpdTlpTw9EF1wrmBWXXSx5QblZnS0kAjJOLT4oRT1w1ubfg2IfQhVjmuDoFJsqLn8fB4UC3DG
Q9zrfCVuf4ZF159tjhGJFqxfCVz81i2bibOViIF9J1sO48y6XR5xfeVFGIIZwq3jGHI4iNIHNr2V
TWXvh9g9saESMGN6LwzCGE7BD7sgUZzNgWnPOYCltC+eIxcTs4fX+BHlhRzKYrLDZfRqrMU85rDS
EMKwXMUFt3fKimeWSVhzuLjLnjrMHgAAQZ3BodYSkLqE4+Z7eKUTVjZMhRxzPNIF/LAPtBd9PKwY
XFnwEpeoLEFBHyj44h94VzY8GH8Wtro0n/VnWU9QOu/d55CVpq2Pj0NFGTt4bxbaJT1D8iwSgsqw
yR8L63/CEsW/lbW6HSB86iRFyHc+DN8CO7cqlhg92itJbpHGQv8tWgAlZsS7lQtZDm4yzEN8RWRA
/wmDj+Un85jCzgcrAyqZ/P46ZhLC3XH5kbGQqQJ8jCkWhxs6s3jX8S3JWuAzXInfID+SW5F3yk8/
Xpgwzhau0HGDcsIoa7Fg5DPXPupOFOqt9Yk3czD94ivmkOw0bGEyqwazb6zTVzGTKH3Ic2HFPz+s
4CM+4ytzCR6VeTjCpMdkyOTp+Gbo0GNUApyicUXZBoAqf6MrLegS7yElS0C4MjfnDRtieOc9sFvg
1NBV8pHH+9wDxM5U2tkIPpvC3vigQ6qPiL3hb5YBe1isjuA8ZBdICC9mjcCOhSC+HDb+w9p87hg2
nRCZFesKlEz5QghUpzO53dO7Ql9HxtYHrcJH+DRXiMJxiVcnAtmSShHAiGgdaxcGX0sc1pI2Efny
ZI8/msMrxkPTZXMJMoYYD4JdeGo4eC5PJM24xXX3LkyRASs5omMbPIsGQfqEkiUEBQD+5sUN/L9U
3KXeTan+qsObXVClpBcAuACFSGACmxhOZUqRFHClK8C9TNcgFhf5heTWDb6nLuIXKeJTwH+zgGls
hghSHGKAd4eD1/cIdeQtw6KkwJMS6Ejd1qJAWhDsRMtBmcAnsAUl8AEhgcqMFmR/nS+NVynC24AV
pNRFUZtaAcWrhjuVbzUrc30kXiCi4b0tE570k2vkzSm7HMEbCI4lgEyB0m+wcSkpf35atboenmwo
DiPq+xIzCUbiE3NA/Eviy8JqlvfMBhMOfxsJHa7HXWuEZbApUXg4PWUfYRo3tXPm1NVpnjjiF6yo
TvDnswCvLfWbcdO+J7ciqSr0Bt6yXNtv7QaWxwIFbBpXuG0YIdqVFPUoAUrrjkRrzRZlHO6tmKcc
axTPBTCCDsuSIG4uazoh1hYgznEh1e5gEy/SnY5qLO8XxEmxdX9xX4yQjNEn1iHhzTJyEmLKXQsa
ZMBj5FPljwPhpMAGBBoBbdTH0FhMjnwF/oPS2emJVuDV8AQoYl2soHTqr6UKWT9JLCqLxWB8JBTM
VrT/gOUAf7AB3UGQJ/Grt+MR4MxMLroFiq4bZdct4I0EATNuqGprMEKxyrgtrvqxRCR/VqNTJZCW
Yk4XCsUhbghmrKXzLAtUIAa5gFQE8bH5REGU1Mz39SPveawXKsGwL+uYqWZbzZyFwStjK6r3gTBU
sqmgPFnKsMvUnh4/KvAMNh9AFM3VKJ+CCNFARUU8nXpj0HMocbd7aS3VG6YY7TxZyVKTNdfUp5y5
/6vdCtRCVoGMHv13K56N/8sMOix9n+cyaqC2I9NKSpnPkEXBY67kXzId43W9UO7k52xEuvFVqkyg
RH5LReKzLoGbLNrB6ORqhOTpAmo9DHq8yQi7TcToLN77uc/k0uo6fpBbktm3IftqQHZFS28f/Zbm
rRxNM2zAFlQ2dUYeGpgVa8G+lbmW2e4FgSFqYnx3XLoXIAZ4DoiSnmWWMmBHASOosZm47RftueD5
BQkkl5QlCHaIRZ3sKPNXW/kw0BtMgzR9Zlgp51JMqfhbaHVw4kseTHRqtRlIq704g5hjXB5j1rPZ
2S7suc/VHcBVIE1QgiWRpkfY00hA0f7GI8jFZdfKkpa5FEyJ/OF3dw3vl1njAcmfyLKThSJra/xY
YbJWxfiF91S5Z/IgrOxVjSWQT/vE2MhClfmRPlT5Iy1QDuawk+/xO4wyn09TFUvbWCrFFA0l7Kay
S9bDAjoEDKIFpEdEA41luNfgRVMXsJmIhZRhQ9PtQZQZZYfAK8f/RWPJoFCu8dIfgdZc5BgUSZ5Y
GxIrkOwqywZdaJ2splS3YgBE9kLqZcmVRQlUyp7KEoYPJJ8t7laMds1nZHt1Ua/RpOY9Utk8gkwX
3XbJqriUP425dS8MKDHiYR+pLXi5+SiKmtfmYoQsxXo3FwolVzTVJa01gmESTNvpomTl5rce1xwu
hOAkueKXuVd+R6TnxjmdIhwLH/kfpKUdRKb597qf1zDsSQ5NFvPpVuPfQsbS83AjX8t35Y+3SflA
AUUNKNWKQDbgqqf0KVwNUIgxENyyJEhzwFW5lPFmJZQwNnVgfQYbJZEustnMAiA6YDdyqhnc+HAB
yQvZ73YJ8/MSVRnKf+IlURuQBDDxmzh1FtwsDmee+nH/Blchb47DJ6rjqmxSXNQPLxjnVLK91NbI
C0gGvVxpNI3jZokP/JHf5NdJgny4T5Ip+PSDP7M9tmQQNvI2EivPA7tkwN3J8BqSj+BBnHHJkFi4
WsVOblHcLPF+5R3earyRZERF7QMmU3XZEBbaP+Chtb+g/XS1/BEWatI8/UerUFQaTQ5m2AfNm62b
VuiEzGm50aAh1jb9y5P7SHvLT9Go9hcKW64KfxwsJzRhwfJ/dtWi8uDQ9vpb4PRbCJtI4SQTJPcg
azXKlXPTzADHJ/m2Mab8YDi4+H8AWHJSSlW0xFEqlGXfzI71poXO9fHXTTqZbQxYja/G9BKvLZkI
JV6+RMPrg3KykcZUSLrzGUlZ43TVgU8lLUwwe4R2UGtn128xvBPNLOwvRwdZK3Tt99mKVG95pW0c
+v2n8BcC/N6hpHl6HKDcy+etv70iE2pCcQ8SAdXVdHa6ZWPNRdi8fUJBbPY4PMD8F9qonFez+Fcz
2yrN5XC6QuVn/wix6Cu0rsWCUmb/E23dNzQ2DDH9IZqh246m2udY8NQL4liLi71THCxQlU7wrBrB
NI+e/b5D9JphhbQXN6z/YXa/4cr4emVpXPljSRltU3Vqovi3OMvW2zMcXuU0goVqbe1/Pwjjk8a5
p5MYxmH9qVHlr15/FpbHI5twkcDcbpy1j9hqa4/5kWvfS8AmfLgoiEBbhsrjlQsjuzLRX6orRmNV
XA47wFOL5DDCh7WerOeT6WRT0KiwVyETp5yEDY2Kyb6fP3nL44t3gNJzTWNrNdncrN63qx/aTST/
8qWj4uzOpTHmj1FL8iwcqgAGHBNSJBR/4PoToSzjd1TvoO1LzZ8ECbS/Wm3kioZqwuFoOghIOF+v
GBiViWxDq9xuZ1C77pgnobkUCmPg9LvF7lHdOJMtiW1nAr/MZQy9anDtLx9ns9VmM31RlvPVL5jK
7ne752cF5CWw+NPucg026KNRB6AU57M3N6+ktfBivnwaKD3M5xcP84f5FA7N2c3mZUXWLZuTkZx3
UGBsUYOj51af3K2gB0NLcL+/mU5Xsx+G+sOo/TXWBk2YpMEsSASlj+KPsVYTwyzjE2PtNNYkBFkM
0VAK+zSiX+lpV1u/aTj1K3vyQ4PG34sTqSHV4YKW6kBreGZrtcpsyiYLgrvTVFnt3BdoUcpkHm0u
/WSGUiiZ1g4E+uQ2wE17EKgtwdiwJjfgdNOWDgZzPziSB/jxEND+Xnxf7+zcHkeOPRyrk3JrQCkk
6aV+RsV3/yxc3+nkcXtPYuQg4uP84z6dQKcHo9DOIs/fTR/HRQ9JsBSiJub8tdwD15vdXsPb60wR
BYAJF192diW0cNC0QblGA/hEmOSbyVsLb+zvflXSwz9OXl9Zfe+BDRvd6+VvGiLqxduDDXbWmb9F
0yVuj7O8ENbFfNbv4g1Jj1l8F4HBHtbh/IZ64ASJRHIi6goeq18H9wfbon9Dhfh1lM6Mi+P2UdWP
dXAnKV5zHk5fcwgIwE2uQTPSR/zaXnF6zmEJmPhooEFubi7DWxikedYFCarw1no7wuMFgbOwICK4
tAHtzgfA+gEp3x24AeR+SIxMIohx/Sv7CbbkpJ+efiN1tnh17+vn4tK2pwZQDuFYRi6djg0YB7f5
NEF6nGI4KsPQ2UkwhwsNrNRf/04QCfhw4aF50K8qQeLZv8wroXUYPfpEQChWqwyBj5MQrxGJ70x+
CwZh4N7O5JpOk9/RVGwkiNdwttyLOBLU6YdsdwOaCRgcckqYy+Iu3pWwkNs7Dy5YxLSriXVbrsan
Pp4B0aERHohXjdr8Mwu6unMRlZqpt/hr6YwF4bE29EV7P87vINHdt/uLmHwHvuqkpf6KzgS81P3m
9wLsEJAhqlBvEHVythP1MFzdDBc93KcXNnQBgFBFSHf/0szjeuIdSWHoqEh1VDZ0SgHRzQlYLx7m
vn5wbls4Bq/6q+TVXT5SvSPjiUSyDquv+kzB6ZDPXWqnHsrExynZk5cjZ5YDxyT1KipxdOH+cHYa
f3OxfFUjO7NMLhRGQ6YZ+cXRqSeJ/RTm2uSUwLMNEwFjcKeY69Th+EyhUQTyTL+d8+TT9omycnbr
P8anS6N8TuwLC/EPP1+lFc2yXgi1Ekz0qEuQP43gev1J3OZsZ6CexmGruaroKMJcZztnvaioD1pd
Znn+YRyvYHJyzCvN31nGHjop079p26nT7UPKoIB8oSQzD0G9CMGx80sxzWkjPCzls9faC07AWcCc
ODhqajfRqJEDL+ymZTinP1dREc4oqReQLul3R+hZ4999MquatxHXK7gOq/vC2Vugjx1I3314TfIl
f7vmqsmuT+oP9uDMw/p8aN0QWlZLhCTPXWdbL+uwyAr4A9LlEdkNiDoKaLWGql3F2pOVrHXv2aSl
s0Pr8N8nifXVf/68tEHvpaeha+vw/68H2OgXR+WEet+hyC4Lh42XkQvzIC+1WbsuHOQgeXEm6D6m
QyxIp0aWLGLz2jQOkRuwpi8q6EMK+DE9f1WGAW6QrRwAXNMxEZAfT2ToHorxzYN1CoJvByFJ0FCG
v9QjVGboi7SMwwi/dGoEC9j4DAZ66Dz6VAFCDqhX5h5tC+00hr8jzw6n/rIFZRe796lHr1DhXMde
PA9gIf73sHywNvznXP9rWD6Ilv4416Pe1fJ+kGEJZkdWna6s1op+qXuTlsXvbE/NodAf8vHt39cV
R+nvy9KP6ZhIlqGw9HU2+tY7FWEW+weVQhoaYVV1GYTmxPBaqKZ+8F1+utaZgUiMvFcSI0K+T9n7
x3hSjnvff42P8/CnVtlvR5MAQqXlW/p8z2W1IZbw2iCs/UPsLo/mNDJ2GZ329qYjK4EyBoAeSOPc
HM62H+bREHfjfECRljWgEzQ9hOjOHCUzC3r8J+bRHMu5Z648a6M4z7pxbbSLzpurxiZ3c3ghC8SH
IL+E7hyCfffyZFyQzzbgdu9QbqygpBUwqsh56al4B9Z7ayFT6IcoM6K+eQczFDrIFD7/vRy+OlOf
q9CyPQ1ZS5tCrHW2OeNjM5h9rUNcEz/XrTE5+Y9d92RqD3l0HRf2DJbyf1/wa9svF3RVepo9VbUM
JguCiq/rryCgO4ajqRwa2GWyGqaIaTpsWo6pUFt4yQ9Xs2z9fHrkelSRcWPhizY/rNMf2yzrDbUv
3AoxcWYkpU0kug46ZVLR4h0b9wqUYXG20JRXd4B+MKLnsYA27DFALzpBQKIVZrwtmsbLvq22HTDx
shg2TrYzx+e+7iaNskNitwEgEnDSazdOk06Hnrka7+xs3kAQlG5tGsdNbZO1G8N/SXraqsxdY+3D
EeFjf9p0oMTAqsXoV2YIvdevxFNmNh/0TUab2An4i9JMLed1oOXBPWjZwRvpxkp/N/3GrKqZb5LY
9980Cvw62guU+w4ZgJEE2oh+Z7inqX86pK26sNvjrDcQ3OleNE3HmwK1SZUo6N5UfCBgyBklPaCt
HEgetHOxz+GgRHCZoFTSXAWoxLZLr1V3xU3aALVPk4XlXbouyrC0oqfqqw1Q94R4QDfyAGgakeMF
1ZgBaTmVnJjj4jiaiwploqA77j3lrupwh/x07kfGRA/8yYnzcNwzScHpuqTiBI/KyXEnRkdeBJZE
bqdMVshHt9R0rf49tKNZ3u30RtkWi6B7iVVvgVmY0Q6fkBGxk/J1bLJZku1y25kYNRJxHr20oqwd
wDltmrOWnHuCuqnWL2TGjvZrOby4+Ut5zGYnBsyzkJ61p1Vezce2R34Keo90Gwd7zQqXfQgF5BHq
APf3kc+tetq9thaQMov4F4qQ+NHrzelYdivDOB60PtqXbr/Q8E8thJ4SuhwHEs0JVNY5lPsmSrbx
ZZPEC9cD6VGiXBw/8FGpizNp9xOFamYbMml0WIbpMI2AF4OFbJC5jA2h1r9WcyBweXYxxKvebaCY
CVcqwvC6sR41bzvk5IfNfNMaL5lv9pPLPgmmWUEVJrEXsY7T6qBWkyXzoqdcUNxA2HybqA5rBkCM
f5dEzZIZUxHaNb1711Rmnj8bAhKbTIIe1HPu1k9pUPWU1TEPp5nzDFmRAU4luktxZVQru2or+5J4
BCl0u0NdGoGi9Cq3inmnVRe6f7ro6V0uXjrF2hjwvrhNgCxBySodZjaNYDWTnjIZgVZvKsecq5Aa
aMpGhb+scAOOymgVVQ/IGIfOFIGQvkae8EPX8uQeEh8laaTn/XLmW2sXcN9p0wXWqsH3LrVftnVd
5/U85XHiFBiY008GpDPad5N2wzFYpiN9NNqup8d6Wqfoc+G0R1Qw+ist3RQJvTqutkiicl3A3oLK
E7bBjeEqLyAYr3B5oezLZx6qPUNf/0KTRH93s+e4ewkGeOkZv6iVA79bjAaQvGzDTvJVcLbaTVsX
l3FvTz2dIOR+rC5Na2eR1UNbQNlklrNoYvZ4cqkdQXYZ12V/XxTTEgFzpdtlLgAHHUlaGlgrWSnQ
6URWNTP9FxtX1Qy99ZH1HOnERx7dBEW+datu4irPIQpaBrXVBGA9Cgtto0xtWL2CAfmI6+pkT92c
bn7e07kvZusvFZoxsoOlqRs1OjjGi2sBZ8z3KmnC7KTN7VS/VZDbVYr7DJUjW9nm1a72dVw1Nilr
t4vDmUUvXEql2XuwVCq66atW0euk3A2jfUic59DxJrVzU2IwFG1YHNkUpkbzH/KyUFhNGDHPiJY1
jVRaj0EzkJfyXtKe6jqqjllskzCZ9LCyBi9DR0c0fHsR5kxXaCxqa3bMIjGurRhKhvD25F07HYC+
vtooHdxj0aMLjGwsy0snfzEpYvf3x+S3llMaooNTN6rFse1XXU53fllMjmhsp44zPam0EaQcbS7k
T85MOxYXnvmAx3vUCphQ5g3Uhv194tnTNCaohXQ/bq+9KFzFHfjvJJ41+i+OCo95YBMnAwT2RjuJ
M/rI/HBqjvqsGu8q41BU6AXp2syuDioJQOfgBbCYchMuFp1847oKCThsimWCH1M2jVMSYm5wOyf4
uo39aMBVd3rxuU4LK0rMgGYOEojG3mNj9Uj1BOFcC+lhCt9JzM2M8IgATy6/4vu0t+RTM7E2LRRc
Tn0JKCFCtMnEz9bej6c9ZiQx7jX1+Zi+miZyQiFUF8x/i1RH4R23x2GjmYT6zTBhZgLXmUXhW0IP
LezNUxMyZbNs5lXwfgycaWXBJaXaK4897KE05dLIXNo7HxoOV21m/3ZQtL+8VvEYHMMm5Qb3O7rv
Xz0UL8vMKKuPiriSAz3MOWUsfz1g/ZR2o3fORI8OAxYYxVbEg5J0ZmJi+vI9TQ+59oP/8t292LDm
G3gwcI6dO5dpU1rHoHb8A26Sn10fw0t470POVuOnvJr+NZr/dMwc1HE1+OQh8dLPHLOqi/LRQN3s
gNeC2rvd6yi7uoujBtI3fzEGmDf8cAbD2fHU4uf6M18Rj7XCV/UO7W+bciqIlhocgzWL4tPy37Py
3UD8eXeSH/7DjQuSMMjbXEHUDvUCePAgWiu3kCoH5Q8jfiZs/fc4nKUHtK6GZDlkHHy1m6kI7eJ1
md0w17NghldfKzt43I7JvBuuMcqWd6+Gl4FpoFmOyiPGsdJv/v3omv217vW/t2QhR2DYKi/vbGqs
Y9WoUPUxNSRaDOjjEl+lOOItU7qyG/afnSCtl+YbBVHTNro21F+6BBr97mSiaLxKRryaCGO+c1w2
lV3uZRmL19N4NCO08IPl/cJXX7WEEjcOh+cP0xY2AmXXj7Tva0APaFA57Yvxusw2nlujygYmX789
9Xw+R35nozeRu7tCAdartNNgrA84jPBbR/qiULYnTE94JMbnAfCNDS1bdDWcRkdQ+3b4izu1ZLPB
L1uDjMeJbluXTPJj1S0DDT6OAQB9VMzMYIW/MfGyaINDYnjNyvAfqxARSn/rRNWq898aAODtaZNi
G7q0XucJSFbz2sd5OOVvY2/MjuZ7mKOY01/JIIgbmp92upVvqvalCJRpZcCg7baXBQ55lMI1C/+R
07xYvX7fW6S9UwRj+359TCDWyWm/fmuK7t0r+HD4xnx4pKzhKQ/1gx36dJgnD5l+hQPFycxjcLKz
chrtGVrwrZnjAQwzH4KC0SUle1qSvMEBnxja5RC+lBkl7eh6POozWMoNFB0U3h4TP5Qn1EpwFI0R
4KIFSL3Ilnmi7bqGREWVbJ0jzR/VvIBNDiJ1PTF3cPbNcJCM8LR2C+XimEA7mBWrrqKBut4NuLen
oF/8sGy/VhD+b9V6MAISfRMdnwXGQ2qnbdtV/iElRMGojN19glYJLRCT7rSBbb7UfshyfRdbOpht
+DjhhkYS46uRGBQ1GLuOJECnb7DaGAkuiK9VjEsY8f79eH8FzpwSrqqaFO8MMornZZnW0Yqhso4k
1GArzQ52vM8QRGXC8MJ0/SUJux8i9e8soMsZYKJggDa3LT//wwKWraoNlm95BwSM2RYGsQS2KDLv
Gv/6v3g0FBJgALWQ5bLOLCAC7krtDqZ36Lpn3bypPUjjMPs0Y9BcirJun/ykqPFdkO7+ccWzZ+ut
znIDffRkMImicEIDGmkidn77ijepePRjQHtbOM5Ph/1f2RumkWQEiwVZeNU651s3+ygtu3LwDilh
W+1eeTWkxcnUB7dFf/fpQFBCoE5eIkNo5ocZ/c6sU/91seuODWufjMofMzpWdqGanZyegUrIhnCI
f5cB9E7jx///hP55IRmEPy7UlmFc1BYXIqetNfPgeM+ZVkFdEuzH/sAR9u/L/fRcZ8fV0U2svCYP
fOgDiScwbGY0b366yjcb0CZpZauWbXued14RbtpRjYaQDUhGR4/eCU9q2jUgLg/fE+isox9ymdY3
/hGSZlTpPUqiBm7S10F0G187uTGJ05Ndz0k3TkaHAEvfFYa1zzO9mdXBoY2BwPgmtIHErCq55Z5W
Yo6eEkdKr4ERqMnULbDYDkLB5CRy5OqLAmQHwUvZHCLc5jSZtEa8aWiepbcwcjbmCUZvjs5SQcQL
SyqxetcRbQyR2LYq8Dmk642doVVPCs2iRdPYGz7EaKfuRhwShc3rRMncbxdNZf1gBr+Za5sxIZ4z
8Uw+9ef/WFqjFytjarjeIepe9P4QqIBGXt2i+mGrfGP8bJxSA40jTDs2/uvgK1qaFprpe4SY95W9
K+tLZjr1DkP4A3OuKY7kl3SuK4lQzQKWgS/8l1akxszrZowpKnGAwwhKLdFObecZgopOdbzooWdI
8o2WDbOSfqNSHSeJ6UxLD5aQoluq/V1jn677IL8J2oM1kriBXTOisjem4DtA2WX31uk+wGkb+Jgh
1vGwpwktcadAnQfenQ3i0TEmLO2pTgYlq1Fb9PR5q22JgYfy5phf67XGnf3+96b9bjtpQh6Kk6lB
likT/cdEOiQr8qFrPmwEne1IQivXMWgHWDJ+/3h4frdqIHwWPU64nzlCv15sVCKSdJVYXZpDsjl7
lxQLu/bfj3QGnfjwQHiW/1zmzBA1Ver6it1ykPVznEC8gtSleYpIjryNit5lQEM/WI7/5rL4PSYH
KJXGc0thuWMRJW5F/cHfkMz1Krrh4GdQdkeIRKlBDFAf2Bc/XPQb3wfBMhuQmiTzLfdsSDPTKCJH
z71DAhmjuSgr88bIdm1Y3ZZQGo5auPS9jZXVJBMrYgVtqYYvOYBoeGVvT7W9oAYAE8VPuJ1vjlcq
TZrmYDOJKT+y83+sqrY7Va0fncAjtdFsmPvHhnqrtfKh9oosYox8E1REWBn6Dfi+VdTsC9Na/jA0
3xkPWdUqnpr4hmfehd5LhSbFWvQQd8kxby/6Sp03FcQbTU50C0gkI2hadlB2qK6CzByK2aa/rKnK
BMQH9ubfd/Sxmc6NjGV6IhZKJU71zvBuNf+5fTO6h1THOMCu2jugrPsDORfTQsKcPK9Zo29P9k2B
YK9JplkGCxuZ7C7a2k12dUJ5py9f/QTyxuJdJSOtk8bNwXvaNQxcKYQn8sUPt/2NR880InRqkdCj
lnJ2BKa+Z52GvncPbUkPxGnikiYiMIxIk1bVuHyrj9culsyKSfXE5bSt7ntkpbpkhtGKDGJTkn7p
VhLyP9yYLO6/xvM/N2afhRpjkRZm4qkwZ3obNh2+f47E8UmZDtB8a3CSaXawIHjV0pWnHTgiKwcw
mLJTQb20xJPDJkBRuiT73UfJJKmDH27wDL72aYmkDCUiWIbr6mdL0FMSrSrLCooF+DKzd+rUxJ8c
rAhh7RSKD+lchbY3OaJ61gK/79r7f4/QGYj1/27Ag83ftBxHOy+72WF/zKyUqYvbGxwmjC6lAkdZ
dpQVyDUSk6dHdFjUudVBX6c9/+jjnyEtP+8AvIgJvtOxoeY+M1BDEqt62SbuoUnzRdKkc8v0J/1R
mTgsGaMtJmQApGagE/BaMaBafJyGEK4BqtAi0mHY64xShzEf2KUUlO5qczf6q3+P0zdWlEqooYJX
cHWb+uTXgyk7dQpkzKlzMO3tgMwJbVy0U4/7DIj+T9jTb8zSl2vJvfxhG/VjVRTqyLXARZTOtsvn
Jvn4Tt3/NzVXB9dV1xwK1C54vq9Xsk+tMQA1cA4BUE3rPR7uzXDLiWtga9zy5t9DqH137H653NmD
OXGk+6XFg+lqelmV6nSAyImGLVxEyo2Z9xLBstiRfTplYJpR16kfNChpvMcKsG9mIOSk2W8JMYMz
wBmWP3jdM9XAhryw3iHGTgkP2WjXeyxSbebJW3pYHSuq6Gm9rcpZZoVkWS7asZ+Vx5sKoaMcn81+
kVwZPnifXOfkcWAb8I4XgHao9wgZsPNQegjEkUOL+4ldoZBD3V0b0ZmAPG6AUq4FnAxwBCoyi+a6
o7vqa392UrSZki7VMZkG6Uuh0LCbK9OuTa6ibp1RT8oRuTGBEWYP/XAiRW5fucBdnOIucJG4pbxj
EGdSNlVg10XtkcxeNbViGkXQCvWayzg6TtqSX94dVXi1hpbnJvMKOZRyyAf4Zo5vJ2U7HDkrcpS5
N5YB3MUBjV//xrv9wYp94yJSNVDxwaEjp6B+FkZWxyKPUvLxOOHcL73Gzc6A346JBD908sjT/wSu
+HaL/HHFMweuC8dxKArPPoACyuqDDo81XLv1Gyipfy/ab/f9HxeSqOCPvWiclLGzOsU+xPpFjODI
eB1Yb23O1of/7oeQ6YO2/ey0+jKOZ6525dSD2iquXAxiNRLr8QCDqbL2ASW3ytZNollFQjk3i8sM
pRu4SJWq2jjjtilgyUBdqlX3BsXOtlmPHFmuYsDpfutW1MdiKDCNelKW2bOvXx6rJyWkcypPEAxU
Xqr+rm1TMHaPY/ba5+WLp1b0CNgby4Vrs8iXbkEMqVy1BRj0Hj/jNoPyMVOgkceBjsLF/3/MgYQR
c3gW+Q/n7NCuT4leWc3ROWTN3LZv6vyiOJE+B68KWjD/ySx9t3g1rgPYBeiJfn4Cq0Pjau3I4q3q
deME/8PZee1EDq5r+oosOYdT25WLggKKdGJBB+ecffX7MWs0C6prKM2WWmq1BG37j194g93HC1k9
9MJmkonCAOllwpXtIl2oGHDTctmDtaLI83knf1lUseGTgXSsXp05rnEYRwIt/4iqlWQeBApd+kNI
unXV++XSlyqWScwtGmTen92EL4/1PV8ZlSqwjgKtzkD/E0vN45Qi++vhM5PWbzWIkwCoqJUo7ghS
cQzSNTaRSX1nqfGi9cr7VKxu0wQtYS+yrgzKhcyPXMCysNGZkYjn8LNcKVNfbkzjyHVHsYA+HwVx
Ob2yna895ewGsqokmh0EjSORIGEf5WYgfVez2M9E7nwjE9FoBMSmqVjnOXMh+mGmNQRVMe1jnW6C
AvK9zVW36ijm19NKkcEqJ7p8G5qrtDpGE9TgahtFf4PxmJPFZ2P8mMTen77Mr4zAxcVHUQYTFMoD
FBjPjs7UM1JxSEoD3BNendqRLoXde0+R9UwLuJRwwKuBcrwL5tPPu1q6NPbW7PhrWqoo8b9/P0r1
vuobIR0MkoRmIyrHplkIqOaWqyqVuCgshI8BcZfP4oh6n+A5gXXXlxXuG6KbRFeKdpe2wtd3OYs5
9aQwKsnkXWK13mr6n1B5ljHL8PU55p9wj91eXRRnbiOfcS5hFoQJShsUz88T8bjWBngqMLTAP1DC
lt20nVE4vj3KcEq2JSl4EKeO1DoW67KlftTToi9owkt54XRDe5OG6irtqfbJ0UIyGrtBf2LAdX4I
H5vmYQCn3CjvEbArXJjc3JcypxcG19SRjhbApIFUA1gAt0+Rtlag3Yrwan0nLhfEB03x/vN0n0m1
/J/P1YFRQ8sBBfnpVP3ltKEyqGlxEPK5QXboh8Hp8E/x52kufo3DKS46V8ExVlwUsYm6Nj4H4dZM
P+pu11pI3ppoyMBQCzoiPV3cSyUIhuJvq03OaPm4wrR2hIVsahQ7QG4/v/qlnMiw/vvq6tkFlHVe
mpoqM+WJry1B3IwC88tVmj1heUOFvOjKhVmm61GGFA4kbajwpgSK9fNrXCoG8BqYvMC20S3jn+hc
poKqZ9xM/gCaKCZRBQQaRe+BHGyU2vgTVdV7IMDxBcxndX8DM3oorXyN15YtVr4ztPfeSGM+uU+K
8rlcUgTa1Ngae+XekEtbkjWahVp97a3nYO/87Pv61mdHrK956qjoRExCemugvaQO8WIQtbUwCC7X
sF30LynQL38ttag6/Z3AXEqZsghHXNJQxRtEhGjxL1Tfq1R+lUDIy0i6h9cqgPMp989bGvijfxoj
mZ+n5JfVafmyIk96DM5lPPTVk8F9E0jxrvVmZCbKouXOzMVFFgPhGkdndimmq7DXwOH8PMnSxeH6
8iJnJ1HbdXlpFuREGVgz5dFDLSh6r8TS7tF/MyZ3xKcy5BV8L3c0ClJXkSSXLwSoc/R6gRKQCn4/
ly3BqynUM2GxD3OLtSWiGmEeh/pe1Cc3k4kA4gVe0a3cXPl4+fLH/99H/8Mla4wijXoC3q7FH1H3
E5e0qUjzfT3320FElVPyomi4xM10iXkofBoekxkg0daKhwionwf9Z1IHR6RwF02KLZQT7TrDzqy9
SCf0ymx9FqD/WTemDE5Zx8xOO7/Zo8AE/U8dg1NNOZYGqzs1HKWexagL6l3jUjX7O6tNO3v6ZXrF
43x2FAKYBbXsV1UurJWQ3Vkjdxm3jZNM+kNaKAsLRaLOTZpV1oBHX5nw5lv/ORwQlHmxPFA18Msr
falI6FH4uVv0z3PBtASIAFS5aNYygrAVoM+0ftJzfDsw9wqFAUs86dj06NzOHlCGM4g9OWD43PAK
Y566guXR+xHeQavAsV0XMUaeOIIQiAj+L99APSxBgsA/0QfUy50na04rkGN4vygPu6CWTTm+AXyz
BkM3lepDKcKVsJ6hUCxVDiqy0HupVVeWaexDY0IlzFsDzFWn91qpXaxvpfHJEtGAUQs7bVG5Bj/h
R/u6wewWCKISOjKUM9l7D4JbpUbeWDmU5U2Va7dw1qGUCfGTOANJ3lQJqTfYRfn4J6HhwuzADTKw
l0CLNQpOinEUSIbyXgH/z92ZDodWlu0u1O4yTXO6kmxemG4Gq9pEknaL89TOtOQZ7WuXYXwvmKNb
A57UImkRxmjMSEuPOMUryAGt8nN7ZiWu29y4GuLjrbTPynBtKCDQ8m45JqciQ4kAXMoAPG+Gc1g3
Sab+mvxuY/oCjT+YkFbqZnlsm/iRK+0p7NTHJFXv6gwX3Ol3IIpLJUcDHP+RqnEk6/7amr50FBKp
WpwAhq6fwzFqLDhTpVb1o4a1SU7zEBiblWeLskztIC/vhIo+FDXAhl5ki8iCmWMjB2po7OKNzoiy
gYlvk82V1/q0hTzbauAo5p2mzjyEcxa0l1ZlI1UeF0mp2UMNuL7alm20kWTO59H/ZRbjUzTWeOZi
ESmnz2k3njRljLjVeluY/naGtZJaoid/2sgCgq4H36gPftxtdKPeCyHqSh28O6D7USEsirR380rf
SBbeX/UA4apLdvEYLqKg3WEsvhD8nQq0q6d7a7C8x2Q8TcD0u1JctXm5aEAiy9Esaq3/FmmqVgkM
gGC0xcb6LTVAOLlhmq6yo7pdKUQ8Tfs8wQOsrOU0PEUJuOtRyekmpsrtUpfrU+1PlOtxz9WjN2mi
0zZuq7p0LEFeF433t5dXmoxkuf9WYWOYBNlqsgDPtjEdA2nVQJNrK+sEISBtUFBXGs/VYu2odu2h
q9OXEX+JutR3UvS7q5FXVwJXBl0xS4r6WHgJJ0HS3Tyv7jpO1vkG0OjLtD4qFKChC+7IEBSq8GIm
4b73u6WuOG2NPSBWpuODUXvLNrCWcgiu1ZIQaC5eDL11SZce9Km4AQ+Ym/di7coesSmj8vkyfIvS
kBJJ6X5+DYDprlTEy5Iar0CExQ1UROZCV6HUqfvBp//JGZF6GxGOqsXHynDe03ralMOIXEYjN/sO
NmVuIPOBbV12NBvkjzRj64nU+1LNKTxUgtBYAPMKkhVHbwJJnBIBuYuu+azkKFEVcPvyUXVQqqwP
DaakNCuMuRbeeEu0Dlr68T00NAW5HKs9Cnl/OGnZQ6vS3yiUxzSHvpHh1zLFBzWLMYIVF4ECbL9S
1jCVTNuMEVVII070UHu4sncu3KuzeR4NcdNSEKY4C2AFwQ+mrtEoMNQG2GhblW/AZg7wTdIh2Yvd
sxQ9jME9iKRaxDhIDq6kV5cSYArlkjWDU40ZOfo9ppBiz5g8sEpHmk8ZmoO3U3kjVEjfxH8tAuUQ
1obZLrqGE6Uc2RfvWVDaBsqJXbBNfc1FePLaK82B1PlxQqeP7hqNBlUV5/T0S8SXCnXRVHrEzS2w
SSo3p1dlldu5wUcgOumZK8Sbooaqu7ra17uQ+s6EUlraMpkQNZjvz676jpywJOcOAWFgr+avC4gH
0ZWg9uJTaHTAdkMiE2Tw96fUZRX1eRSQYLdbnzU94C1ovKGw+/PqulB7ZWbNz5wExux5Hm+VtE0h
5hAvMnPCFsTzoG3NdnW1M3QhSf/2oHlGv8zY0Mq1ocU8iMSWFv3cmhpXDSlwu4ozh7btz991CeFh
zs0QC6AgrXLjbJasIpkyTeF5YwiBvZGIFUBhAsjsiBcGNB1bcLxuytG8tbxd3t3U3U2I/AG8uLC8
N0Ch9iffRxbA3/TC71KQoaugio2+i1Ck7tAJdllvjAlHkUjaNDVmlnQySOdLb5Uj4oMo3rBsklVQ
OPqLDGSa88yVsEBVMDgOiytnxPwx59uB8g9wbl2Z3aDPykBdYKh5JebU22Alrii6RdgAbATp5n8F
nAY3QiWM69z6F0FiFcqY9krzmRGG7b2Qcewox8L8M0cWNUhUqVu22gdwMIU4NgHRLtbHoXivhWJW
R1CubJNLCQ87UcdVHNozGLuz0zGsLL8v/VQ/TmK2qRH5HazIrst32bpP5eo+hgQC68ivzMXV1t6/
dFSORWU2M58xojSmz4pgRdvnnW7BX4HJEqHvlGys6lWMnjKht0PrVGp7a3BD9XYKriVbl7pv3x59
tp1qz6z1opP1o9E8GxCtImupKSsDZWuaNb6OAIKBYNJ4Lby8gJviseBP8EUHbHGODTASie/tBv1o
0RrzwT1ZHfJbseYqvmX75StdLIWyCtV2perXoxm7EUSesOqdqJCu4CsunShf3uUcDmDAOlatZEQB
ZFrIyU6NC7eF7ZWHpzx/acPRGQiWrpwq84yebzTOYrzsDRmU4GeY++UUkwj+FGNg9WvGbZg1dwJ6
/1IP3+uYZls5xBGcFnfSryj/56ewmoHemzAIPwNGKgOQhgi1y9+jI4nSPrZ2kthQKYW+FaKp0a9S
+KVW9z7kOmRxw4lbRDa1eG1aAZfZb0tMl1Pkr0lO0m6D97XSiwvLt64E65dunq/feHa3JkDx5U6o
9GNS3gY5fCKXFll3Fcp06THsm0+5AHbQOQGHRTQawbx5BgF/UtNcNOaHLo/LOU5uQ5IyEjIjopIK
m2tSXM9Do2M8jaW5Cbq3lCTw56m9dIQCeyG+Uemq6OcM4krUYlOfPO0oNHC3xD8UX43qHsNlW0KE
uu+ffn7cpcWLKIVCd0QFa3COk0iTrM5HKCjHPD8A9Ya0IUBjR6Tdq50YIFX+/PPzLh4YOsAQojiG
XP4Evn5ZuWnKy6R+TtrA/Rs/aN57XqwQ/6GQsDDKpwYJlO4q4vvioHJJACbiwiAp/X7pj0MSl3mf
6cc2foDqHOrJCliyhn84AStXhFX9mZMP/9ZPsGyO1nqzVZKVOBcImnKrACT6eRQujPosCGISTRNL
g5L5/j5hnJhT2dGM7CRoHSvxKZV3TX3HkYl6vHylaH4ptKIlqEky+l8G+PPvD1OEwc/0pNKOnoXO
PAZbGsgDxefopM515WD+dDc/P5gMTQJsRscNPP/ZSJudLkdhxMPkXnXnBlValIuAuGNQu9fEiBZl
/yvXW5jE0QvO8eIEYMKq3KF/UdyJyrcGGK5sEhitv5SXNt+FTBOGfDpEgJkuLCLmCIoiE49pcKp6
FYLHTva2Y2zang8i7GOg1lQcpPqUJNte+5BSdxwfmpFZfRuRxG02KcWGPtY2XRlC3VmX4BaqXHJl
o8NYl4rTh85NXZNTe4r2QCIys2p0bMcKh38s64gc1+9ux/zKJXJxXxiUJOSZdIFF+bxkvuwLK6+i
uOtIp4GOkoWiL+HMBG5wgkTcg4VOtbzz2ruf1+HFqOXLU89lQYSCNoHXZFglDodlOZ7kfg2VuJ0g
IuFTlat/E2pgcz7583M/w/l/lolhzVc3Igq0DL9/LY2jWhsTQT2yG9UJKDoc5GlRjdGu1uWlpE5O
WNK5AlOXU9fzu7e4xU1pciFDV9INwLqiNBdx9xCY1jqIqGh5a12qHwJK6frwoSNaJoODtVjiDZi8
qlgOrfG/mTHa7Rp9x5nTcX5Sp3mWp2ZaaEczvSuqmzE+DFRLWIDeDLm/sVQ3qLMrB8claJ85w0rn
EhaXlni2vyyjaFSTuTkWEO+gsyX9Ou37lVagG+Adodz3qNR190AyFmHe7WM8cGMFKBMw/p+n8P/x
JnMyjlal+Y/URR6BrwwiXz0WqrxmDiOhPQH9WnVwrGMEKaJkR3XVR0JOE1AN1To3N/sbIaeQA9H3
55eRLx6oVM8ZEPIs2izf11PcKUMmJoZy7ObepEUPOHJMXMlUutFT6JYjHgvlCF272Eow/QWgyN7k
nRSEN2DW5tr9XNhRrMgRFcEh7CF05cJNt2oZU4E6ztUjNcVhA1RYxI64ei1ee3/l+/s3zSCVdYV0
EJwZQNwBfqYtl+87ez9VObCM8Mr0XXvg2QZMZEGK8sTCCVV2Iu9d4SIyo52h3tTyISHy4e7/eYou
9aTYJhZ1V1NUlH/iLGSSlFGdJHSW2nsJxa4Jg96UvkJqWjZanTNXHAWrkrO41Si0R6ug6d0r7zB/
1dmxA/UKpw/iqrn4ezbMItF0UqQNSA3rAC4VJj/M7se+PIV+tZxmExn52BcvdXIcaGRaoOSqaHXl
HS5cx9/e4WzkC/aMkNOammWKIv19EHZq5LsTZz2JkyS9et6mlJ9bf6XhMT7T9SVzKVFn04PlKF4J
DS5ljt9e5gyJJnaK0TceCbsWvVn1BmCUMcJv+kDFiOpC570IuMD9Gaw/VwZhjjl+moiz2F4uJrWp
ZGpX6EKpwPmCDREQm2sehqk7+S3eKeKV2b+QM3771nlivtywYtgPfWkw+VG7Kfo38hYruHKfXogz
vz3i7HTOZ3rjkBcMZ0ihNoVfd9vFVP+8F7U9MIlXRlG59ElQsTnz6LLOEKzvn2RSbNZFiy4L5NCX
apRcKcO0wkN6V4icouo3KugCcH66h1iM4paRAjYUb57+rVFUGM97E4xn52XLiJa9JB1C5CjyenyS
U7cM0KLFhGdsnsauX8ihvxhFVKatg5a19hTtSxV4eW37ARK2ZXKfV09aQEdZOMgRWJFZOhEjgMwP
N1b+MmfoBDLIrZFRDu1zmAgHXR0XUggUJ8aMEgsKjEkH9CsmzXLEcVzU5q2KQ0lEihr9rUTgOvxA
0e+1zJVjzmpKkTkxUtDsB6RkEhpqeqfhaFCNxVah4trDUOsIqa1HMbiPJ8lWTPlpUF8LGGNd06zE
uHatKnSHFEEaGCHD8FG8GjPxDUdEuUSZV+iOPdzw7KMTH7vEclK5JqU+afUvtVn3w/hXDyoH8pya
Jm5C7T2SXrPqKck/QvnURxPxorbJxXHTeZh5o+wXG7iz6Ji7Db96BjYIsMAD6ejX5kEcF6yWxsfr
hI0feq8xwSyAnqA7jTCGuim/V9Hb+Xn5XLoC4J6hJUbyp9On+754ChpVNJNbagjCUvH34AW7dMEf
6ynVkMc5/fw0/ULJwpJF0h1FNkFrfWYOX7YfSGWjLwNysKTaTNoepSJ7gJujzcQOutfYZI+WM1TJ
MotQCtAN6Iwnah9Ewq+5YboF5JMoe+3lwtUFFm267/xskyvLMfzrlQheJs17BhVESI5xOixSC03U
5jTU+4wzVMH5J8zRzaQ61FuC43O6DzmzB2keMRCECen+RcPejGJojeuqdXPAqWaP4RZSfI2Ba/Sw
CjEhHVJc4FC4CXNHqsAZ0QAc/3o5ck+tPZjhlbviQmni25CdnZJmGfRt5Jc0POp9ldwYqN+otiVs
fp6ZS4fW14k5O7RSZO7EyWNi2BWVP1dtVakEsb4AE69dY3tfEryArEbEL6H3O9/E31cd0YHfgC7X
j734Ctp6KWQYsKBKKtL8leV9jWKfAI4o+10NgLBp2Uc31XT0dU4uCnlK7Gb6/yIUUg1FgxJtoI+t
nH1/XPelFGvUmULzgLIFepWVNDli+KaUu8/q5TUp00sbDwCWbJkUrhGmO7uIBhm9o1CwNJC6n5Xi
hlJSTyx0L1Sea1QHRbhGErx0T3x94tknZoPUVaSBpHk6OmjSsTAwNbtynFxarPA96HFQAJcpNnyf
2Lbqy7LoKFwN7Sprd4gdaafevBJFXv6Q/z7k7ENMsc16PfvP0AFRr9VfgJr//7fD1++YZ+/LOeV5
/iiC9dHm2owEeIHHeMEdgWEd3Vvdlb135XvOuwYtxaoorRg0mFrwDcLg/mrxax7381Dry/ecd9bi
tmwmsWPIQmtHsEl1t8aKldMXDsDPI0cEfeVZ52mY2KPiGDN2kIw0dXJ1zXfLngJyIOzR11sG9K+N
fFjp4xHmo2sSjxByAiwm3zJdAmOgC69sQLX1F01inTTU8iZU/nqUr/t+7aEwhXWB1716GJx79TJM
LSfRF1DWUVzVveF5bLw/QjIeZeM0wA9Jxmk1q9iE+XCroFsyQ/EJ4BxPMZ2aKrmRP6fqn5pqd0HH
otYDVxAnLA1uk9pb12rppuH9IL5GIernmYiOVQ2uBn3AGT9aUUnslknfb/1UPOqNSGkYKJ2MsmOm
VU4z0Ymfgmgh4GdvFu9TetORpMPqkZFFiCqgN4+6N7tKvc5t6qGslopXODMTJ4QJqgtvupk4DKhd
INKShsEiAdUjoqmIUFqOY+eghAsJ1fOZzT3/aFSdGFps6QYEkVGlQ85qFR4i/EqyldLOotO6vy/r
G6nd+8QvydKAEmRS47FFPGakhfDHJDKsZtlUWTrMAc1o4XGTAOnqXg0LQa+m2Aig+VMrXQUJHi7N
hIgdqroEjWpaulP1ZohPifWBnFydI0PnbQJQPXKMNFh6krmxU/GmKV4nq7mZ0vcMJVrVR8kasnBc
ZU4c9wSnmNwUv7Icc7K6wq0aPBTDeZIGdxRBesa/EENsPGcOpfTm+efle3GjULOEiEcLE+3g7xvf
iLrGaMSaUjiixcl9GdyxUYLq1HpXLpxLm16n+k3XgfY9V+/3B0npoPSTzIOC9shTLOOuV64IC1y8
Zr8+4+wUM+qOJ6fUYUWhhcME5Qx161G5TYHMmXaiYXpaJo6nHjMWvMQi1vTd3EWeV1Ppjw/mtJMJ
mn4e4UvlRuvLW30WQb+crZbqh3Fu8VaSiSfCoqHgG/m/jJaSwyKsF0B+QqtYXD1llUtTC/0Dhoqs
6ZTAz4KOHlGKysLr5diZsk1z+DAGLQ0egkLCXxUb6hZFrQoQnlQA1S+3iEWDgio2hYJRarj2jNsC
dp2SKbsMRJYqPasMU+79CiDnSUq47LJk3VLyC36XQPaU1HQEaPBcTZZPh1/st/WzNqxmfpPh/b4y
pvOZen6+0y1CUEWGUoac2vfVNPSCjzqRoh4rhOlpQXb57ZA++kFghwvrTbduuooy+eSghPfzky9d
+F8fPC/zL5PZ6W2aBh4PZiOzkCA3QV29fuPP7//P98EDh0AAnPAfXlOkJsEolxqK80C54hHDKesU
KB8aJMhwOpn9W6mC4geSWZubsAnR3wLoLVN8JYm0MjBxwq9eeBn1+liMSDsqS79665L2rkdrNrGO
0rgRa1QkSQWn3nOHXEWbVoX0VrynkwpD8kac8CqLghur72+AKbq5h1xgVHMabVQ2z0Sa5wHhiwNX
BAEXjh4nowV+8L4bjp0H97OXkDkD7Hk1lr5URYHdDL8JgAmdrbNlDTV5lOpoILXM0DWUX32wZ4SR
qfmk+JxhJog0Y5n618T75vPpfEbgVgNIRgJC+UfhoDdA3yVZwoykKz9fWelJqu7JF7ThkZTh50V2
qcwMLOi/Dzs7LCMxCrN+jFlfZH6o9UY1MOQOWfvxOAtO+hb7LMHIkH1J9DT4sUNGv1bj8aiq1wD+
n+HY9y8nXbagD5oAPQhzz17G8iLVGgdfOQrInZakrrQvQ1l36Znm+kdoPU0FygpKdejYcEKFVxmN
CSoFZn+kZyGgsfPcgKyOYShJo7g0ke4sMzigPffdgOQqhnbKAZBKSf9p1K7JY/ybgUsSKEDNIMdR
Vf0zevuyYVVt1LgRwETEhktnyXsXKaIE6MGNn/1ltV7p2LcVV67VCxQtHmshlEZ7WWLYzu7VcvJM
eYg7+ch21UAf6dprYfXA1Jdl7rv0SzQQonXu+C006P6+yLl8vHUfUoCttStXL5Io3xavOQu2zTpO
tNkMli56Tt9PLajGaeUXvbSXGqcdHe2BZmMYr2UMn/2FRAWN6eAvwUKbo0B7FiUdJ2vxMKYyAZQl
Bjwb77VhpwhbvXTE917ZKqoD5GbybFm+wSwZMB6tYxsH+b/VBO/IgSFeFEArFjFOuHMAs4jqmx7J
7/xhcpXpodmENTLAFD/Bj9iFtcIEubDNcEt52twmv2Vp3YKp6fAuWFGaHx67/ewBdvD++qHThk4j
2+O7pewhlgvBO+BIfg+xZ/NvpuIz4OD3yd8Z7Ce3i+/lBXlAWEDSc2sArxm9hbt+XBXd0vogSgzX
lDX8Y2bwVesKy8455rQnBfTIWimf1Ud8A1GTypwcW3OwTLfaZFPrUzzqZAOuh6wmkFYJuGMHeLna
YibXzyYLK0S3acbGv/27CGTtPsF7mh6MZUu4E0t36e9M3uQwkQmuDzQH9CW4f23grran0/iL+kBS
OP7LpDvjoy7bGPcFi6ICIHwjnTz51P2ptQ0iR9pTB4Uer+n7UHBhliiDA7bu1azX1luV39FpkDTC
m5XyRBIwNUtVA7LtDPUyfs2X9FjxDhneU3hylIVeo8PkVIbL45QKZ8Cqcyem6VGQbtNX6kiSuegf
+FVsfNBRkG3rbycuzORW8vbKaYzBn2Kdl7Y2qJsBOHmBc2C51yW7bp12Ty2rcHp5Ub3VzQ3h/pg6
iWZP71K2CKBIjKcBm6Fhoddoitu43cOmRFQ3RpvWqXfWlRDi+3n+ny2BdBCsTapznAtnsWKkpRMV
zzw5iOJRYk8AAgnLtyL9Y/Jm4vDnyomufo9YPp+nUW4xJQ40dF3Ms+clU1mPI6yFR/Ftik7ttBkJ
o8DgZ97NtJRSR3hGUdsAcQNXiJsWfx2lAXBPKYj2nC2j6jI48LdACsiQ1dWNZW4HfZU0RwyD1rrm
Jrf9aqUPkED9BXnSGiOgaDlr/VKPRkPLwYr4ebANh2bHUf/V4hxs1276glapjVDTb2GbPqjd0r9N
biTsP+kW8gKLwwJ3JmuBS+gtiQmtGCrMtoK5B9Byex8jv7Ao7O4G6z1hczLYrW5/i+ok+hHV6egv
D1hV5e9/C2e40ZdAwv3l+FGRyL1Goz2t4BTcZLNtU293w6o4FW8IVZhL4QnLHXOHKw/cgC1UTsXJ
ji/RH2UAJe4YT8FCiTDd+Xl+LhyQwFJAExJS4l6jnR2QfttrtUhN+5APb1L+NiRHOXqT/VOtX7uP
5v/pv7fp5zoAuKiBKAfOrYFP+X4UF6o+RhlCZXulcSbJDQ/mEypoPb5J6zi0BZM+wDI5SKdga1yp
VMwr7PzJEtjpuQVIH/38JizKMItAvg17mGEj+Q/AgsJuyT46pwAucPXWOZM7/s+nfn3gWZA+21RU
mVf1j6CelIfGX8grvljN7yQcllOqAP6yj9d+bYNTvZ1HAFMFquAbtM0phGd/Ou2efGlcqE/hNkWl
/ZDtIgytXeugBtvEDRfZ+Mvr7XgRzDxIAZvHzE3xAUGyGyTORto15aI+ecZev9OtJ2+DPNIqA+4n
OZCaaHt7VAGaffMY4y/t30Scd/kSDlyNFym2qaLbU95eFE/BwWRRL1EmuS9WGt3xtXDz3r0V6Kcv
/bvmPlucMIO2R/CmTnHkrudueaaCvuAAZ0o1cYuk9lsKMcR3Z13D7A4fN4eLk5J8hBjDZljFLofd
lJ2Mu9+InvzFY6pynJf8ud21H3+dl+ImuwkW8VIF4rhKLFt7lWIs5kvgQcZaRADSDrb1R7umZ+4g
biLsvfuxpmu1yPFd/vCX6XLMHik3tQ51nl218t1IWhoY6+Gvt8aELbErQnoBf7kV3pfqY/OMQe6r
yueDClqi1O/M5aRxaRIJLBA0Gp/lpbJ9LuBN2yEOXLmje065Oz5p+HzALhzd7CXAM9O2XkdEPh3P
wQHT+4AY8POuvbjCcCvU6a4gd8QG/r6Z6i6KwAwlzb4Vt5DDwmBGEAgIb+abBOX7MoSLaoazb1hw
wGkojtAT/6PQ4Qh0SBLhUw9QNZoSDBCu4GTOLGv+s/ZnCyydFwOdLJ4d93Gug43P6gZn+U620S7w
WN87rLZDeTftBhN2Ljse1274d9izRTSA3eDJwGK83askVYGL2r2ULKQHygX9EaZHNKyEpSnfFtca
Lp/ibOcHgwFtwvgszIBO+j6KcSeNfm6EzR4zrmJvbhXAyzimVmtS+qR1us2YutaHd9ftZIzlbqw3
6xA9oL6wo8Fav5Q3imstaY+WbwRJfCEVtTHh8kCOqN6wxPoHAoIkd0Rsrg3co5Y+dqgDSnhUBK/U
Wv4zrj99y3zQfwn3LcQihSoZ2j1NxvTdWJrTQky28Nd0wCwJOnPLxNoEd+NWpaqJRAmngAULzYXb
kSdYvlUvTb+VHkZi32ZjrDF2GB5gyXFYErcEcNVtdJFW0oOIKL8droFbY3gAPs5LNviP30S3KP/J
GA7szb/xAWWhEJp26yQ15RREmBbitgetQ//YyV68icvdLfbh2txG6ZLo+QPUjmc6eGOnnACHxnuE
1pMngJzcBm14XEkUugzgYaFvudaCci2qMgQFVDYxORpvTVy/dP5V3tTo1byFYJKsVbrHp4PYzsA2
4NX4i4S6mdvWtloJd4Pmipn9AA8OMb4PfYkKMW7uQOcdNPvEV/xGrXeIqbgyYs48acsQNZzRFk76
I/aUSIsXa6vewfHuRHt8DS0bm3IN57Bt854/+v6B56jLGru92Ik9fMwJAiGYYawZBGQfe/+Oerz2
VMtos7ntsjEdE1Im5Gh+i8ueKDjgMFqbHxWlWkh97Bndgf/nRwhZLQVpWbxVq+Yt4UfXfzOHXFij
vmxLr0O3CBBHeN55o2tpDmrlokjPekFsfP1WPSs6fu50C0yaJEP4pIh6fq1WUmaGEpzyvSZKTqtq
LzpQ80LJFlle0rktHxRMzoTqUHThMu+F21D/Q/Oe+6eyGzP3KD46MmG1R/vt59Pxk/P9bS8okD6p
j8HU4gXhpnzfC41ANt+DTdoNMHCMJHIIgxdSmb9kGFiEmr8MeriBy0rSIXq/64CfZU3Ykd0rQ7DM
oeYiuo0l30DxX/C2eroIuB0tioA1QxqriVt5I1c1jNJixp1VKO9aZS+CqWrcUbM2Tb8qKInL8YdG
b0C17ts6ehSQ5gwsfTVUDa1wkg4fnxuSJbxZ0uztkzHiJOPt7McjZOpD1UGT7LCvzNF+MUCoVwPO
oXJ+o5ftoSzyfWm917OgX+pKRYTOB75IUuL6tbBEIlwd7qkUHmsUQEI+z687t4tQp2RJl7ekUkkd
u1PYHFPr8eex/+yf/jP2ukoqTqQlAvz+Pval14kZ4iM6Rd4Ir6PESdPY0cyPJJ7h18HKyqbZnGXp
R7LdTxgSysuMRTsPaJLbXbbNQnUxhRKGWa+NiEvJtNWh+uU5nLeajgp8a6Xz1oLyYnhYc1udE0av
U8EJZxXLUkzWZlLaoH8WoXkSm8XcUvn5C8+gbax7VhfhMroauCXohLLfv7Axg2Yc+9Q8RCS+/pGu
jtYvEx3rnHUp2DV9LHET93dqvra6a0H0PHrno/v12Wcrmzr/YOSwZA4xGs7NFmLZ1G0Dc9tH/8PZ
m+22jW3huk9EgL2kW7aiesm23NwQtmyTFCn2/dPvj1kHZ1eUIAY2FirJqqQiipycc4x//I2lVOyI
m1w+Bp2bFM6g/lBF/3Jb+ddn38FhQZdFkp/V2Y5xQvZdO6VTraQXTTYCFtlSN6ut8F6L+LMYqOlv
MSI0a24NB32TPYqbacjlVB4nviE6aCucJDDLJ0W12NpEYuMFInR/eE6/A2D/e054nkh4v0O/l/Tp
9/9zIkpAd7UexNlJG3flY6g8QWiKFu9QxYPO4S0jX2b+kznUnWXN/z4UxexiCnVHYiHelf7ZQEpb
PobxBmfCcZ/2h1z9biKIjk9XWs+IEPcuYf5YXdeL7kvJAR9KtpBzWKs43OkQZEiVwHmwesPSqSkA
o6Dta15d4/6gRctWHb4KjsZ/36n53+4U3GbkmCxqltfdRat6rDRqd802tJl7EAFLueSbt8pGO2ip
JtYM2OuWnkK8cWdDnN+JJq2LyxiTkGxI3fwHIzG+0+9icG8Ku4U5JV1DeHIir10FXuBJbuzF3uBA
NVphJrgLDnT8nuqMtuqIpGHPHd0pDrS/hmQ+vaNYMpDBW+Td8ysytqii4x++9C8p6/1yRpABCRRU
GxHjHVDJOHcsOllPdrPS7kHSz2q1u4VmQ+CIuPUTK+zWUWdRSC9eFh+j17wvXvxz8UXFSu4jZqa3
uStgK8yIeeevUit0osf0O6cTQRdM2udLvawfbqu5pe/10qoZwM/NXnXYouefzZf0sTix9hNDWC0Q
dL8/UzKk6NpUI7PaLwjU3SYPLv9+zHT0f+weMhyqxRxGDo9bVe/eiLa7QnGrhQqbBmhYNugivxAe
MUrJmYVLlmIUGqlHpk45GLgFjgaDE2Q73FyxpIfzxJhZz00CPsrXMDfi0WwffdnRZkbwVkXmLTL5
3UXiiO/jx+0tWECxNrTapBIMSiyXbA6jG8ZYg30VD5n+Eipn+pauOMvJQ5RHExQaEvUdIkYw8W1J
q2VbUaCZLXEwN383q3DgX/XDZky9kuBfySrkzUJcRVfclVyyceclVarHSbD4LiBBlqZOO5aZYe8h
w6x7t8EaRjHahRm/UPyR0Bq/zBt4myS0PgpPc5b73IzKbSZgh7hsimMobjX4jLXTJKerCiHM1UqO
sZWsE7uGZyyZioYSbOObww1sQB5rSEvIJ8wOdzyjeKY7xZpd67EtMFHtFqyCeEmMd4L7h10kzhBv
4uF51r4r+joJ8Lq0GpwCgF/pjUKTvwrLFSHEYdTsfop++ss29ftKuHvj46DIx7meV0dxJcRMJIxs
W83tMcMUyrx9IeZZVIdKfRYlFMR2vth12JJ+tqQhEu37JMzscBt9dOG+zJ90dduCHnz+e63+MsH5
/e3kAuFnccxi7w128/vm3S26FFo3zGDZJQULfwphbgjCKy44+hV+xOH63PSOtsOSLN5AbeD62q0o
nsRkG2OBYjTPiBhB0hafMCH+fWl32p1pi+fSZOpehhton+/jYNVC8pkbdfVxmD2UXnPSQNjNxLev
oPnHVLV++LjpUfxxJ/7zcXcN9UADKyLgnG1u6IoTuBdugkcGDofhSpnnVofjD2eEYI3MVKSY5/VD
Na3+Pvn9/76vgnc/HAKUivd1PlF9ctL0UnUkCEMjPJbwPROnk8VlAV/cqLAWM+cCiX7GHEuL9YAb
x1nZ6Kv8MXUg4PiT07LZktgJ9ZNeObT0S4uPyWhWmq3drHCkujaM+Snd5JepMf0g/AjDbOFVeWx/
6vj/nAdNz46YBxipk2O8eLfpC5hKqI0CMhYF/qZAOiL68mNwIyiafNC2d8h/nM0+MkH0mpoKmcDW
RRYsr4QnRiL1DLZSeaE0lhQBMpsKG/ZN3SgDaVWaOxfX+TVFXhub1Jy3uFsAq73hjYJRH+P5DMir
CxXoN1QelAFJzbPqZeeqwyQ6DlCExySvrEySvjqJETVswm+1/eoYXTMbG9VnH+MTDWhk1LmjnQnw
E+C/OgoZMQMct03xA8MPV8U/Vh5ILa3SxPCDvvJrYfyngIpIA6vIOJDWxc1tOqyHimOC+ke+hY9C
KmI8o5AeDKzjY9e+UM5yfnMjNTmQlezQAc14A3vafyGxXgJtsJR8YckALbXPJGjGDQnXhBheJcVE
3NS0b0n4hmzRTZjWZEAUaEW0YmYG8Lb86+AMYQZXN8Do8Qn7BqyCH4hZmCeBVVNsCqWA1WNEUthg
j6Kwr+itwvRp6CMz9VvrxjE78xZQxDN8YHJ9lczWw6jx6hTWPFfMYn5OmvWcWjZKTVGtbVuNE2sG
T5l9yb1K2VZMh4drxwdIkjnIKSz2ZKnWo1fNycQtAALVwaXDDzrxrLcCzIDargN1qQVTRmJD9MaJ
ZWcKxWDICMXEtLQDLluDkBUMH53auS32P8H1gZQ7K6cypoMLr+02HxlgzX8cyfzZROgQR5CVLZDI
Yic5/f5/nmun9+pN7Uj9GABqb3g9jhTxhfJYDcdpKhuqTzlJBvmMqNjsq+xAcYYfUEJp2r5/39S4
BHIH1Wlp0ajfVyJ5JN6wPZPWWiQS6xuB9DD0mWN0huyzqm6ghktfecgmf6Lo5snVo2YuC22fz7OV
mv8UACj9ucXNRBXAcjFZnsCquaNWjLWSZPC+xXVRn8rofT7PTlNyg08QZ5lra71yJ0tPpZVNIhJx
twBja0Pyfa89dmU/Qah/OWCm8BIsXlDVTvqpuwYzKvTspncZz0deYU4eibh5XHcKZC4uAsOdlFlq
8KPEb/bn6/77x971d9dujBPuzWKLKm1+lEnK/R43jexeD51drarVwlJ3C2rE2soE2z/2F+FhPqFy
wdf8E99wi0UO8rWZN5ayDvn/2lbfSyag1gfpzqtk11gc1bERbZK1BJGxM8Jnf4ND+zHyjXS3e1+s
Gm/w1GWwXxzY6t7jlwLvDnhs6VI6zHeBxR4JG6Ryfzhg//zezKUgqFNpIG9EkP776yCHseJjJiGu
J6O9GuNgpEPnTNDc4orAUwQ9C9FjkSo8V434JrvCTLALtV4labucsqP/fTnKn2txuhyyVqTpB0SO
v1+O2uLvrSuBdixs3UVO1NUOz1p6VJt9nLjpgz6z07U4HDIYAvA5zfHq6YXXDxYvjTPbyla7sFU2
5x3z62CvJnYPdnTR2mPfEwFNaO06+Pjhkv8sUebkjEwJTUjAJ8rJ75cctE1bxU0lHSUqdTbbhw4E
fMXpAFcMYqe+RXaY7ebxctiqB9zV8DyTTpdF4VAyZQnSJed6JtMDIkF3AbPV972rvEJ6zWaG+Pbv
a/1FTP995+FaZZGA+AUuR9jX/H6tRanH+XCTRXR4DySsV6QX6xGtuazPnEVONxo3jl6eG1qxQRm+
qnn1XPdY9vcECatI9HpUV3aZMxbiaSj9fCVmV6IAOZgqqxh6/kxqykM1ImJHcv7vi1f/eqNlRvfQ
WuA1/trH/rNz50ovqz4maoeWRLeRiHXxurzJK/kbI2T/m1jKPN6E8buwL60QrFtYZksIIjJx7LnV
Q9bwX0mSwglt2eAXMqGyxs2TyAkxGtoRZQNtYSG5KmzbcX17Vcz4EUH61CMlz1fttfkpWuXO4muq
LMnFY4vDyBydEA/k92cxl/qxFpEKbXHIlXLsZruQKMluF1FJjLDrEnEqBcFRCYoSn+LkrZidRsRl
yjXfZeVjBakArRA8vn/fZlK0+eC7RYIUnhcQ9zMUdb+UeP+5z1IH4+8WCOMRlOvmzJxCdlqvdW6M
IxwJP1M7V73upLqxMX6qBEM4OCDt20N3GjfSfhEy9KE7XtaMUUJLiWGTW7rLBKuq8WA1xfQwVi/a
g65Bx1lFmBWQvjZfSdaIIb/K4X9TJs4DXrdV+lH70BZdxiK9781nQC5oLUKoUgwmTcrWKniRQE0g
EjzThpM8n7nNlyafZs/UYPC5uzOlJ3nLMaOHHUI6WT8w/4Xmo76ma2nVvwHdg5eWZuY1cF9Myp01
CqpItgHIMLIR171bf8PaYo6CxyA+rsfOkwurGRzufLqwi0OxyS7+I6tJsxumNeSRLTtLe+NjmKPC
ZFBJ6l4CtQXWzWOlFaE793EoPfSL3IiuG0nZFlcuDULOakR/7XfH5mpAo1rPB7fNLQKltblTTMnW
y5n2Nv+UY6v5SuJHLXF5LVPFCJ1RZyiEBhNrLQ6YwYsdTbWecAOwhdvS5ItlhvSG9u61mLlRu8us
dE27Ip2gRi/jfFV3xrf2lWluY1w6Qj2fk+UqGK3J4vQjnD1E++jq1E+VeElnzxoQb7i+ol01ZS9y
ufMYDqvLOjOXgRM5O+q42wWB2wGUXzi1xuxJpCxcFYrF1Dsl3frqYC0ZV+veZ3zUGO2Gp9jscGNl
rIbYKXsWyGyIDStyhiNUe/9EjVHBUXbEc3BSt81HQM4X93bZCG5pZ05uqnQBmZm4zCek8q34gGiU
xC7JarE583LNLDcM/Ym3+cnW5M8h9PT6/uctuauahoBIYT/F1uG2W9ycSLSZh/rG8FR1torq4xBs
OitZFuOm7o1ydUtB+UTeiOXw0wn+l23xtwu5O3+SPNIqqRDFtQQpmorJnwokpbNv/JwFlwItyCji
CaCUdpdt48WIN7RvSbX/U1n7twuB+MFwANk5MNvdhpYUaT9vKjrByWQENiikPxTOgmrNCTyIlTPm
M1M6FHQfuD9h/SrMYrPqbj9Qtf92xklwL/Emg0ANenIHGQhCWl/rPvG3GcJHr9kKJvcl/ZhmUQd6
02h7a6yRvuqAl4T0HR2I6lkgbEmN6CGwNNlUPvFtZaikPP6/bKy/gBM8DDm+7rEEBKPlTAiuVLOM
k6uT/LS9Tp3+QWY/p07QiRL+1goyvQz9mImecOk3OQ2wWaxSRz1rSxgZvQGd1ulfYDlUZmPg5Wz4
r9lT8zRbR+vqWG3Dvc6bGTrKcwjesJLW81cFwzxoX0+CrXv9qbD8feXgBJFARZ1ZKFONblsfsCCJ
1922cgGB3/1VZzMrP8L8Mwr+TfsYtlyFxku8n0jQRuyq+2KzEezFbmbTpz75cAiWU/acCTZiEk5t
3MzZm3oJvOGgHmiN44lICet07Vu61b20g9F/xKZuvItrZD/wTZTtCF7itDZ2CS6VmrFK3Nx8RQyp
f+b2q7p8r5zXqDNm53qnriNr8RpZuA+f013Dd7F1kYwWl85tWNYm8+fN4MAgW81Wrf0U75Pj9e3m
UI/vF0/JGT9gM3JKA/apEZnw/qwEJB48GkrkU+QUH4J3e0i3+imz0wv2emlmyKvWw1oOpg1AZ2eO
F6xnfdrTbXAGlgInD3QjPPCWuYuHEHPkl+Jb5k4a/o6+m5afHQr6jAFY8ihsr+fezg54H1oLT9LZ
p67uYMxfgsfK+6ajODfGw3jOLHj0FFne95O/j1QTAk5k4LpmBBb43gfcA6OzahN26g8FrfbLp/G+
ACB9g6BOzn9EzHdvUFgIM1Upa+2YgGglq2q+5qRlFowmWb0+o2Uf402WrQUDbZGhlg5Ou6VktfpT
KZ013/Fltj2rWaun6mYUZIKD2NhasIx9K+lgQHSr8iJen9PEAQ2PRaJ21sFJG551wa4f95JV79tn
CXlOtMJbNki8bJvN7EJ8ub0lMhzgYxO+BIz+IAy7jQx999IjX9Re+BctZx5NfbCvDI23P6g+Sx2Y
f6YbakelXezHoTNUYQdpbMYQJhKdsbZVYfo+stxTJbgJf3aRvMU0Q93wBk8oXHgKXE35m+mQB1fs
Is+fJgEe55WJQEMtPybudDp9DEdmINgB8J5FFXRTt2lnBIyLCgNvav+wkOxyBCiVGctuh8y5JetW
c7MZsLIRUBPwhEGZdajgqkXeeAlni32TYZ0jL0vVYm+alqo3f0jsfMv8PX6ewxMNv97nS80WzHqZ
M7ECahRVwHNshkf8X7T9Ql1eJaPBfr9eUlDAXJn8zYN1qRwkrBA4H8HeZvs03DHr4UsvNikI24tm
hC8i9JArJcNebe22Wmdf6e1Fx/y5tePOuxYrPPavpX2DrNydmODNks3icmVw4BafqXuOv/uXtHNL
EWGAhGPVUc5CDvxg6btx+yEJT9dD+FkSVKd73daHmbwJgr22zFbVl94/7gt0POt6rzx3uhk+cO9m
otHcDqRvYO8HCi6ob+0U4LGKt6dAWHLkyjM7L1w5c6iWkw8aRV/45sew/ZJvJ0V1u2BFBpiRzmV8
oT960sAkt8O+KHuD3XKbXK+P4QwuhA2Zm6AolNkEygxHBlPKzRolj4z4gPuV2OWRUfztZjaNW1cf
avqI/oGnBgWxsn0e/As0nAWW81bNzY6MFR6dje2XVpBSSKnpyke7VKx0KtfQonU0kGLK41pJ1voS
CJsqMcXKEVeKwQmfoQKrrcfsVn4cdyEL11U31mCUwrJjGMHqwIs63YTfNw+Wd+YMRiMvK2iWD5Cu
AtOvlpK8Goptt+AJm/2xYzf1IPDhsxLoZveKbENkYqeYML4z9UmLXVhTX4PXPdJbB5qtz7fzwioa
M59Zdb3J8r0y2k1o3RarquYr+mad7wZ0jsJhlvHhxLIGVtvgX28Nr36wan2cBbgmpz9JoquNXp2v
r+P+SiLWnH3F6IOV3joz/RmSOZx2FKzYja96G/4YB3IN8QdzJSghq8GycZ3YyftxF7lYMWeaudi+
tuf4xVeXbS0YtWoED4CuEh8qO0QJALinR54jhPaQftRo2Q8yswdAqk88bZkiv3NIRcygTO7iD+IA
ApxojJmX3bZX7SFP1iOnwoZPH+rcyOV9qK5U34lgtcs2zvR96viFk3cmvy5mK6jtA3oFxZVT36yk
z/ZNFy8oRUN5W1+3LcdrJUGR/JIWNgZHQBTp+yQT+BKs1B3WHEdVY9Q7CUWPtfgaqmeh3V6fhof+
uz61X5w57RvSEXmTb5ulclCpab0nq3ngr8o2pLww+isDwtWWuHtcr1hGn1r6Href2cGzUq3Slzk7
ojeqTA3f1SvZGMJLpc/M+nqoxbX22lNzw8i25pVZAUPyLsnWnK5phadUkWM5tlFovgIze2xn68bz
Ea8wurQnvum6mzn/rpP+MptG9A45H48CRVJV7Q4DEpJ4Vsh6jIU7WwsT9ZSp6TKBNH2zk/wYvNeX
BH5tgwaKys5SXRa+GR3Fr+JIfXFjL82XtCxrtnDm0yz76jUfTIYK4v75cktMdL/Xs1y706z0iH9Z
7OHbNRykXb/SjSozGjZacDjrtobAugKvMRUv+SmhXpqK4T/OWBK38dHGxRavzd+7/1QoZoWfXoPT
+g2eJ2Kh9ejOIC962hfktQra8Q/wyS+K+R+fuGCUxdBO19EG/f6JqP7a2ZjdpPVMOaex1psNJVd3
BuOrO6BdjOSzCmhTIkZ5QKDyUzTv4i9II9ko///nK3fTp3JeqGHejuFOdMcLk9c99VOIuHwD+P8d
nKN36YXElgwV40YwUDzGK7wxnHLztnCmnyDE5lbrjM589Rg6dPcn+WH2hnMOlWZgs3DNAkWCcXWw
njbAh6gj0ZJv0VHCvGheGotawiT2yZ6trsvexuwAwYF0ZqOxdJtXy4B4Uax3EyMCcp5VvhOdbZfu
+3Ni7Py1upRhSiKE+Omp/AXw/O2u3C12pUyDchZ116OwplBKHikVYjhUEIkssMIsw9zaSFY0TOKz
kBvFD7We+td1yCLELpPOTdfvoyflXhNC5GzhrnTUmem/KRcVPV5JwYvA9/Sy2Mw8SLyEF0CO0bfi
anRaC04MNz20mDAb8AAdUJyKiIHWUC480OJceqWneeJJ3ioPPj0OAQAGu5vFMGqnNKaqOf2mMAXT
7U1ltYEQaMjm6FQnBApsoV65T/ZBYCpr+QtHaytYCkDyIeE9xvVTchZ7BkmLfXQSXq5AwKU5ej60
qicIru7tfeSiEivWQayaI96S/Ja/6jfqqqYKVWDSoBjL6Asmdnpu4RVupytKMfY+34YW6149PG5c
/aw+Ja+jxUdO+WrF043ufrAhea5Sr9/0mVFaV7d2tH38rh9zLzTzh2TvW8GWGd06M8sHOLimOo18
gWQaZzTpN63+w7eYuT2IF/Wiv0SfixWRuzhxqgYDvH10DFm74EkwhU1ckZg/LW82EZGxPbdm9uLp
OnrAw4HnO8kHVSecN2SgbrSRXGViAhjSTtm2K/mxexGhwUbG8AIj2e5PeGOfYeCIjmRXB8IZLvg1
wVtxC0vM+esiD/1a9Njbw6Y8VZ62GhxgUvB0zCcspq3purQ1l56VbZPThhoY+qL15FMKdxaRLhbi
OBjfnJPpcRIVKfaVYFUj5cvNVjM3tW+O/ExjBSd/mVnZPn8S1zer82ar/JTu4seY5FUyac3rqXmU
nQOkr4d4hQKv2iYOFSASjfkGufmWP1fawlOHMGG0QcHWg/E+mqygm52+l8xPECdSORSPAoaar/oS
VmkM/RfuL1Y/EKtWkJOWV1qyh91ISSYvo/11m60xk7DzVWShNDqMr/1BeYDG0614F/tLukm9+KS7
taVJRnZeGPrEDiNZAfDN5UTMn9B2Lrz5LrJE43U8do7osHO48V7Gi3EZSEbypn8Mz7QQikEkNJ3+
dSo2JBv0j0vLfoA+gDf+cqosdOhN5J/L6M7u9tguXCh1m4cVjpyftVBuqoJnjSXo0H7cQtrj+WEm
+MxNRGuR7m/DmzTfhzI2AYN20K9bSAjCbTuLcCWV2qMWzBwMTpYiIvEcXaWyl8f3ggTRMaaIj8u1
zGQw7hJPxA67T4vPLF3VgDtyDLe13VQjROfcm6MwklusBlKeXK4bfhEy670eWmQsfsGeECH/pM+Z
CQ02fDU0CqYnieZ29XYeZNtAalD2+KsSRLZBnBao9Nm39KHVhlU7G6xCLYGj4cUsoFq1vM3JzdMj
5ZDV86WMNrTTCcRrD4k/rAMAXOjH50zuHpME16Oq3Ki397r7IiCq7WNjConui8jKxxtxv9tcUOym
CJ0yLennkNCUMxPM3piPLCq4DHGxlMfYS0bUd6i6BKz3e7lD61CQZ8JzFuarmUgK10S3n4ODxs9S
CTU+zt0+ac1aRXQXDXZ3063ZjD8mtFY5SptIapdDNXg9Unu5XqzDbikUlXUVFgTZXmaI9SaaRavj
JXL9IF5vovgqXsuHhAB8SUpuTIkO2z91iXKShtbBpXiXxdpORkZU6ChoO2iNUbCfVz+l2Es/rb67
s6xvxq6og7zZ5rxVnFhsHo8UZIst24ot488vGOIFMEZFtesOV/PfdeP/AMb7CmcKYaKakiUG63ej
4xtRon2Sz9ste675UtjWeX0114AXBtRgS99qRrPqndt5dGT28RpLjJO+qjfbLZgB/3vpzLWwrB2F
3f2sGFZjAmcb63XtdOZRMdaf5/XZWltAb7a1Xp9Law2JxXhZn19e1uveeRnMdNNamrGd8a8zY7t9
2fJP7mWG5nCMmCf6PjN2dau0K4tq761zGmtj6zDpwNJywzANm2rDro3ngj/DuXFwnz2YpAc3Mmcm
YJVx8B3ZO6HNnNm2d7lgbmRNaqzEuNQryaVytQFGdsUlX8oeyRkcLAvzwuDW66y5Ye9yw+fHyuMX
u5Lt097tzOUDHB1LsEj7NiMLUINOgJbEWAfOdPf+/YwmLPruCakMu2R52p+Qpt89oSRUmypTFHqO
elU39i22MbXWA9K/f/KW/8Vgvf8o/E8Im8eBdfZH0FwlzOVsjBbSob7toW1F72mxHctl2a/nmgO2
02/EHgeJTcQuIZQOvVMiLhW4kcSGQyD/KT3iTyUwE3IYxvCulGlQPJtenv9M1dprFkdiqhJhQ1hZ
t+pG3BAhiLqhZqePC3TyTInd+av4iZkfsXiGvxQP/RoOGf6khCbBSsQyyu937bdO4IQLp2gS6iCp
AQvpluPiXApGj7o6Xi5bvLvNMrb9938/PfkvJTzWJJORmwo6qOh3o4ZSg7BCvgueVy94OIm39dXz
qdDqmmK9F4HWlV2IEcTzFEu6V3y7PIN5TRKd0JYRSMJS/eGd/9sQ9b9XdG9kpN+KTFtkTb7Tb7ty
AY7T4m2i1qZPYFZejd9C+pY232k5nCPpvJgp7Ldv4aAeEfkG3WCimtQJ9Bp+mKEqf1nnxAjRZknK
pA26N+G/IbGJc22YHUOPYlHviSY0s6euYXg3+wgLbyFYwDpYEPuvgOrjuiV1NHS0fqMwWn/ErWVg
Jl+vNe2gadaYPzFm066f4QRJ5FsJvuGnckAZI1Q/XPjftnBkQwhYphICFsZdAaFVUTcnVpck+hRV
ionIo7NTxg4bBUncem7Jr5zh2B7E6qY9Cj98+tSB3r2ybN7ULdATuXn3us5MkSTGzo20xvtEwI+d
URU8NyZHQ/hGOFKn/TSx+suBRWgnagUkLZM51V1L3A9XKChiJ67lzroW+xQjqNtq0U9yISgCaAOJ
tYF90j+By2V5Zgk1xDgsuX5imf5FXTLX+OrQcGYSlIB7Oj4MulQNtSQ63W427FIFk/4jLEFheXvW
PhmE0r2wW1QLWICoCJeSaKCARv2cgcBgxmq2Kxgzj5KZxx6ZlKlvw7f2LzpBKf0kxrNRn74Vh/EM
UPbvLeFPHRyrRVJhSuI0Mp8v7s9cXIdGWUvnPB2QzKbHCrgcXSkTtyX+lTVxAgkWuYQyiSLiD9/r
VXq19Dirh+04BJRzCERVwkiVn+LQ/zB6mK5rrk18HJJzxHsSwzwKhXFQ/WDXF8cGmw6SAUdLnXuI
a8effK5/JT38tnDvPuxuX5TUThkEorZ2AOx2t9KP18fkMLzH6+y4WOevktVv2sfxUdkoz/ND/hE+
AIrGT5Ere1NnFXnZy+UQuSCzywl8oktyiv187a+RaG6hg33FTuzU29qFMLzyT7d99JA+iR/Jtvrh
eP6TfPf7F7l/A4UyXQTTP7uUnMH6JAvPiu9y+/LczUhEvl2fovQHVdefh8qvz8T3SCJfYMF++fvB
KAhCIWGAGOwCTHA7FeGsW8lHUX5VQlyT2fFmaWMh8PZx/At6W/gYKCw5++aB68M46c3kptjzBQKw
lH5dTbfa7VSknh4ff1jq04X8+ZT/74XeneBCt9BoO1jq3JyociblZBCxUW5DtoegZFpSgjOKQAuC
JcHauY4NYVw/3C4EXPeXAVGPioYNEl48Bc5dlS0XzawrhkY8jGAqpUeySFkR7GbGg6F9Fs+ajiGw
hfSwhJ84+fhYwbgPqPs3fWLSdDW/thcF0nIzCVJ4AaudsifAC3Wq/NG+NiimySd9lDom4LpN5hK0
S8UIiPAGiZIN3809vEgYWkUAwk8yP4C5DniDGV1vSh9sTPNHxsHArD0e2ZnBr5OPrjAYQ8PFGrEg
QQvZWEyEUTczdYvRWZOKCwwkGrCdp50NHUb8huKTSJUKA2Kj+iZU1IrXXoTWF+FzZXY1hgVQbHwm
oIPJSEfS8Amx2K1vYEOlxaf7koEgqXCK54RW0oBmFJ4kKBEEJNNiXkBI+O9HcQU1v1Ntge882IE6
AfDljU95ylH4AJuUVgcud4peCzwu37AzyZiP6YxrE/IUHDwvlzDPAIFcshakL7Q30OkecIx4TV4C
BjUXZH+XEuzBwZxg2eLFEtNsLjNuyhPnCLOggQkDIlfSHJkuaZMwnaUEyYXf0qkGvqVLyDwmOgwb
Orif3vg/ChVKOd48SjksavAmudu5xkEIgmxkTQuNO0fPEtlVSJ7nqrr+9PZI07r87fXBCAfLSexP
4D3Tnt295zU5qllLLs+2dvRtf8lg9Cwu3bvv9p5qo+7b3E4DecUr0QS4t+Zo3ogxBTccTBzSjcKg
P7Y+E0rI1vGP5Wbxkj8qwMGNXVqAkJZsbj8mUd4IYCgjxesR71Xm1SJ5wEFv/wjry6T9MiEyUF2j
JjbcxGCy/rhwB+gC2ebmAQrD9aJTeq3PEnAVXZoJggauNLAKKMdxzHhvNqJVwhkjEQztIhyqzLqu
UlezZj9JEP5kstzdsbtuKQ5Uf1DFutmWTDlGJhPfxbeyzxHLYal6lPl6s/XVip8mocnhaqUP+b7/
1M/jJj41Z6ExBKDtY4vo+wQHr9+wTmVpFZzGlyvqQzf8zM71hWREZDU0skC+R9WdLRMHGhocjuYV
Ie9G9EhVET39c5HZNbYgdInr9AOmBgZDwyvTyQxB4wOgdS0Q5WzM1vp5MV82J4Xi5XnxnCFsMK57
fIyCp+sHf9l2NANzvoygXAxeTX7MC0Z2IHjnsjBxA1rFTrgqt3Jlpm/ZvmLcT1jWm9Qvyze8cUpj
zrzYzfbSE8c4ZlPJCkrFY7nrXXXt2//e7n8lCd6vV10mt2tyikIAJP9+Li1iMR7KMbjubt/J5vo4
2xPjK0G5SSxkfdn33Ld7JwFRbukmjRkTDfQcB8lKHITzRHwYs712yX3j+oh+2ww/ipfucr1Z/jKi
GddMoKtNBPY97P2HW2ZcwMMNNhQr2vSwDB7a6b9xIOcMBsJUFOLG0jfHPfjFhcGXheMY9LKnqw2X
+IHwR0M03iP62Cc4xQHj2c2IfQjsEIJaGVD+cGf+rBJYlygFIDFRtRJqdLcum0WtJ3KVSuvsto6R
v2CvJxQrZP1jk1ubuXJG2vLvhyH973b/8TjYP+jkwXiwC/z9caCJa1s1vDbbxTL3ro/548LpnsKa
AbQFO4DjqPlSY4sqs3ylDNCZFrE2ZlbFPCkzOtz+L7Q0LTaGgcWKL3y7Qeo5GukLP2fMxtEdGupO
3KVkiguTDlReWMUypWdlksr595F9KK+wRYuPxSHkYNcmFhuJ3gj8y69uOX+D9hOs833c/B/K3nS3
bayLtn0iAuybv2zVd7Yl238EN4rYihR78unPYM537y07QYyLQlUBqUpEU+Tea68155hu+CAtGcXS
V9mHaEJes4tQeCm0AtIyIXohcZKLeX1K1ozJe2XSbSimryL3YOWKP7IOA/06u+KFDix9gfq20jZq
fki1uW6izpjdEuc6LuQhKEnNpuLca/yXxA1TB/dVxPh2BaqTBY8gAV110NBG3lxCB6s7ySxCb5kH
BtqZRbOBkUy3la+NNvpKtZlJz1pukxKUW5oHR8Qbn8XL7ZM9mB4JJJM7NteD9dy6va/MBb/2xUUM
2GxSoYqbbCObjqE4YATjdioUxAGSB/vnNBWaR0fqCgJn6MFXM21uOvpaDY7RZlS59WW7gd3HWUHg
/0YBE0xd65fq2PuMRtfqOlyFK6bAreJIz+GuXInCJPOJH/O3Vp42DICgC8VFk8bcLyiOhYcWIBAc
nV+qJyGqQIHCWWNRkLN+ooq8X5TpqOSIMtLaI6VJgbltQkL444xh8qs0SxNmyulW7tbRXsnnCHZu
Jh4+si/sJMEI5xixg+qkXJ598+X6JO+Ug8owCtLjeyzaGhvYOxHm53lzXWRP2eV6qQHnMh8ivSPy
Ge1EzfZ+CTFAUUW9Isvh7FTZhZ8sim1FGbEc0Te/Tp7U0y2fJ3s+tkDX+lDpTj87v/SzOw+Zew9i
Xzoli4Ztj+vljwhurmT3NF+erPfutVsbszmgv5nIF7ga5/qb5Vt+81rZ5fa+J0Wbmeh9UbIV8mTa
FdJ4n7wHZqh0r01QzbbJkpRPqiBu1zhyi2zpxBuX7ZM92h+x8xpUvNOnlVRhqLvRw12a/bDBo18W
tvrEg4EVrsTOjobEcCZqDqBAiEdXFzcJ9jV+B30FkAA5hDq6wiZ5iA7fUi1MCu9UcAg3M/KZxgG3
Xqbb8b16ShZW5LOp8K3pQ8Dl0TdLSRr2QTpyB17jD+GEW4XxEbdnK2zaEwwx7vh1f33lD+xn8cN4
ium4rvlHrUI+p/oj68QvHsAzDWv+EO3UPVGmaisuOP6wajsPogX1/PhOCTsuccHdqUZMu0QhwQj5
ZMbsCLa1fDd84gD8zEM4xQSBz1gQabQf7WbdvA6v2Uy/FLv2s9rIb400E+mjPGaZDVlTaW0QQMQz
301XeJamdcS8FC2v/rpgGCkH9xLBAwN6Hg23CWIXT+Tr7WXwis/qwIo3PqJI0aG7MUlxi92Z73Ve
rWV+sqvDfVKB5/R8Bx5X2fXTnRvf+xN0oaIkpXlJV2rQ3GJr3D1uZFgu+O761rFCQC+2TKKPaedP
1oE3Cf3MGbtH4547FtUZT7iJkCZe8uYSOW4psyuEBEiUZ7fpAF57ZzR/V4cFLLU4hzhxjafBFS/c
YoMvy00fWCJpu/LWkYTiRkvCS5bq3a7WMJUW4pG1KtzhSWUV0QOw1DvV4z3JEFzXc+6CHwWC1yJl
sVMQSY62uUlgqvollDmVISlMzcWwgrRm8zzZ51XkXIOdRBNdnlfP0mv1DKSN84H8EHG/IbtD0qRc
92jA2TFjqMf8Wd02vrnivT6vxAdOCeoWNyAeWDChN+euugAWzy8tNbxbzK675jF5bnbD3DgO87uv
XWqocCVo1KDiKN+vy0X9evPOp2If7q0XDY4Lt2UvY6+xY5hOTJ6eVJ79hfYmPtb7c+FK6y7jZGfD
zTtKx+FRWle8Kvt00TNcfW2YgqJ6eb4+J0xZEBSR7sVt+qAhzBLKWFvdIF69jK/EbC7SpYAaol9A
btyY/rBqHpjHbiy8PwgheDg+Jc+J7Xh/PlAz7kweeL+GZe+QVMqJhtn802DCGRVX95dqpx1LbvYx
2qnbdJM9NpxNypsLwIwtYiv7zdaJHjTEM92p2KCo2wzP1n4azJ5tYS6jqLV0/HS9j7UmYJ9GVuDG
+9iLtiE1XLZTFvcda/Om2t19FWbdLF7Dk5sdEVACwgCm5RZr5s2yO2nfPhInhVkHeYByin3Gu6PQ
wPIVZP7NKQ9Id/bdklFr6wszjlcUw8MMWqm4HJbiO8e1goXYb2Yh1geqTvouELCccgGrp3+98Qvp
jLNgED3wVdqrGHE9JSpF/1JeGZfz8r7FDbxUwQ1OR+fxSeJNY5PaZ+iutxvZljxyCV+wyvrRS/Vo
LOSJhDrDa7otnHg/vAuu8tLMjDkQPXMz65bCZ/M+FRb3SfpGl+ch5wP0U/7A8eK1fm0e9CW2LExB
iKBjwIepnbyMb9eX/BGY7PiU+9JFXI6XdDFeqof2KZ0VVx/A78ycVQ91MMzKNaHH+SRhOR+E6yy9
YDXnVwbLHy/JQ33BxYEyLCQd1pU57K/DJ+HmoDSrNISNDkBWRqTaJXspNsYlY0PCcYIbRHPNszte
SP0CQvA6aSt6AE/u2Ns5O8UHwb4mVDNqEOwRKBvhSfBiPhWkZ5OaZTEbQGHrdGeGyjZp5WjM9BNP
XLftPiflnepIx+qxOGR++xTuQR0u40u4N2JEO+cNs+Zk23deyS7UOx3L+b5fp9EMEq7xZvz+NipY
xAcmJN1cn1nQJxA8wDezm/lCdrlrqBAu0TMGzTuPPOlvqPiKBEED+cflqzirg9wd38JluBQW2GY8
dYkjk8SJzuF0zxnykj0UT8kE8+HYzytMNYiPK31tBCe1VsVrtm0v51P9WiIxSRfJc+5XD9ZlsnUt
VTj1CHd5CkAee807/pRMcNB0Ng/57ub1T8TJqqeKqeV7TfJX77SaSwTzR/ZRci6egWTlq+MbK2mu
0lOIP/vENU/tJV5kfvgqntQTbiL9BJKdW8NigWyxebh+dPymvfJULM7v94fkQZjf1uWT9ISttg7S
13Kd8VBe+Bqf2tfmsz70r/rZxuQp+v0GuPujDOMh+Rj5mYunzNcmeNF1K+cuuI9Leol8UB7eeTke
pyXmtqfH0ScBH276VIM80++I7qAU075s+IvXjJeFfo9sN498Ke3RTFb3HZfIO7e1Ong/PBVeteXO
8iOxcJ+mx2N2Bopy9VtaAgUtNho85LoZi8YV/RN3ygPR4kbb7iRwQH3PywDIGs+uPBsvyEb8u6+w
VqBJnuG/hCJhy+AJFTQqqFRmRRBeLLe/zozPhq86vBC1282UbeOlK2le+yHnDnLaZqiI82PHCcsb
pz3L731pTj27DoFf7tubo+BnkFBHtnQfHsFBb0Mv411e6mhWEFl6k2OO3ZhWWu8S4b4cvKnnoUH5
RGTGU4feOzh7vISARnAovI+mJ2+i4w2lnPx6Xltbc/F83acuqNPtdWlt4zkK68Swx516pa2EXqu9
KHOL7ybfDstoK06mQVt4ad6z03AY9uc1s8J/H9D+aLdPR0ITEyzTC0XCNfD1dDbK6ggpA9Z3kb80
xNgq4rzj/FVTJG3UevfvD/tjbPPlw4Dwff2wOuYS2qLol3KxieINvqJp0ZH8f3+K/IdE89vHTP/9
PxPb7KoKAP2afpnlm6u6IEVb5eto6TdOlDxROmXDAs68DcFBsBYG3t+hOlyrX2Xbu9ceeRymWK2j
7rg93bPYV3ml40x5+OEqpzbEt3OxMXUpEMqie2CK9PUqq6rA6dun4irXcRP1AHBNcJ25uq9RKIcU
v6NhT1RUHQJQZMrztnttwzXWRDO8eYSBt1J1NGNsWXxrN+GgZpWf9z81U6Ai/nCZ33oGQ5i2qRrD
y5CT2jWl1u5vbHNitYkL0aXJH/LRMK+x2V5l/PZ4PInSZcpNqy3nrbf8Nt1coUjV2RG4dHh/xuV1
SOP3fmIfGa9avOnQ58jYSoSnMyihnNN562vsbkmVLDSTHxA/3Niw/8XpBtrhVTiXPmISOwMe3BX3
lRyLbk1QTCTnz22sIg/YEzbC01U6IcntKl0bEhAU/dgVI7nHkjeGB02KCO1jus2RD16B3jsConWZ
Fsxkp78O79JZ9vT22IkOzuqmW4WK03B6MeEjqluTAwJ+42vRP9c3lniWjukjMgwK4bDso9gtzXVh
gEPSEE7RaNH66ZdikgtvAWSJYDxvr520yDj7mejgegYmhrkYE8mJzs2+U0NU6le7VZHH/wYqUj0n
Z8IdaTrTpOqvxAxVuDgV78aHiEwYLXoLo0IsKkCK+uZpibS7mjlVPIBNIABnhdFoJ+Nt5UoLeJvF
6Cc3fVVyHOzPT2MGchxqYzj5cdTeFoaLPlTEXZrOTf1F9qMqvhpK5LYin54w+I7PqnvmamJah6TL
yHupevqdokxY1rVwVWOdQj/hXw1J5gkW/ulCIsAh8XB2Ye0+9sXIYHQtalNcpewUSjKrUzSkSRiI
1X6KMNbLF5HLKq/jO1mJiybUfDow1btEJ9+6nk9lvhf1+jjqtRMW9sRRKRL6GEYZgErp4FnF93px
pREvcYK9nc+OkEszQo3csOB3qGwCzIOg6CQaUVOWHdHLGyPGA6j9o3rwFP6vd+JIrxyf4oqcEnjf
WFcxEshXcZbT75CiF2DFzg0UQMlRpDFn1i3gn3drFkYYiPPCUzh5nwdU+3jex7u2b6phdZNFEggw
5kZvmf40mgpvBqqm8tILR4u+Rs2xCj9ymVde3TbLsCKOPuoWBnddlFsY0H6hunJ1nUVowZKx90wh
mwsiO3x2XuqsWh14lPSG58ySPyZ6Jk9deWWeJfpmfjJBcqZn7BT5sMjxjvx7TbP+uqbpEwOEYYGE
1f/rmtYlkjacb4m0Gu7DNiTUy4QvoyZ4jCWnfmL6YklIDpNZuJAkZmAzcmjagYTMxDgwePMNFyI/
8698YXb1Jr5ph1Sv/LQJyZIwnPIuPUqDDFI0esyrfGmV7WdXt5vb/b4T7+b+fru5HV6DWHvNxGXe
P+dGu0ssHqU79UURAnHVU3eMo0MhQr7T1/n96Vbpfi5UyI1jt1JNmjGGE9XnzflKR/cyUtPn9eAO
53B2N086DBNYRqnUL2itaQ154gYn6C5dXovck6aIjSRcnzvRzgGEWKiyQ7ASnFUV2GOljEWgLH9p
TYRiW2/gh2rPYRSrrpEXYMyGuZiln9n9vKsJ/oSxOm+casyfrjXrD4eFKpd/2Pq1aen+vgOxEloa
Qx1Nk4xvO1B37/Jezq7ijkbcYDr4Hhk83DFnpA5Hd/m21KhOGE5uq7cKoFnv1jiplAUtPKNlbmqL
F8biHKdr/IQcvIeX61rDVprE3rhheGhKIJydWPASqPDmHCyk6AqZW1hOMTwV2SL5pKzPd7ofv8Kh
48bmp3jtCj+Nxn/Pob/9mNBoMDZPAg3+OT20/ykHzHBoyLKO+v05W2rqoYFeLM3vAKwyF9bBGQrV
W0GliABY2gwD1jjMdr6xZc209c5Fu0X4g7Ek1E59peNMI0xz6RGN1qP6xG0Cmit7TYofcpZCCD+2
rHumaffPw6Lyog1tXeLiqC/pVeWzdsbkxfAgTO7iN0QqrcwT+CAg3Cssu70eNf0SWTw+G7J6wEnd
j3UIjpktlzuJkuWKaAxlCya+YhHfH8Q4SMI5sS6kEcopRi56dOAWvLJyFH3RALTuA7CDRkV7tfTk
+36M5sptWansD7ahmm74XkePdeE1L9lU9cXoBYa1xnbbPinag5VuSmVNm4KBqXjfY4QD8SCLLudn
fSHz1ebNL6Xbi5llN+Oq70w76y5y5J/VgErW5DzQ80fd2SvH41ma4iF0ZWUyZEITI+54HEwUdM1H
JUAPtm+BgKjXBg2ndfOR/OTxoUE2dfX1U9P65nv12aFvb6Au+UPlVnAb1AcO4GMX/HsJk6aH/uvT
ogJ30jV0MRr/Fr+JBSpNGfJsJHsdQ2zS4EW50mwolhQTHT61lNEj9joTQQyK4mEaHV8jrzMf/30V
f1bl6gQ2hZfCs6LKyrcKti8qRc1agzOO/n5rfgs59EXLMXXA6Zr8NBb6c9Xm05AAIQUHLEr60NcX
xIqkuutkQT+IDnI3JC7xKWPQ5bcQ+hnI0AVwxM2/f8A/x9emAocYhpYFctaUvv2Ayl0O8/MIHzNU
L6APJoutATDoPU9+uJO/p9Nfv88vnyR/25KkLNbV/Nwqy3zw8oJk5MKNsRhr5941saPxvZ6bZGcB
5mRAwOzMVqN2HZJ4I5ULhfJh1IOb9Fay00vG5t4puLvVQ0mL5iaEfqJZgZa2QDQ6AbUb+XsidsWa
sZOUbvowI3db/2Gi9ueibSoAXqCEM/uXITl//bJqdYhNTlG0r4S1Ypq438tATM2fnom/3TdoEBxL
LJhr4h9buaQ2UsQOm24UJhM75m8lFfDRDCIfTUYN6yUE8e6I2HtAIvwaGK5+Mq9jICc8qqwJTNWx
V27wC6z02o1ekW3PaWAPeHlf9RdOgI9M1ASsBgYR6R4z00/rBAtlPIVwaDC5MskTbCmexknIY5fW
QbufkgAVnXZKH1O3Mjz9OtM2ybxqnRtmbI7cvKFG0D1jIFuLs2aVvdxdY6IavGQPKFhJHK2Z+6mB
HBBNtcbONC1gsyZyBxeLMix0+v/PAGJeb2/dagAFQAUwKQ2e7y/KdZ5hdgttiUozslGGqoi/fepO
MeBItqHLr3vFKl73235zfVTxmB+szgufDLzpe0P5YeNW/1yjyEZD9cgph2Q9Mtq/PgOaWIZyC/qY
NLbBFcqZNN7n0f3mR+EwHxgoGMmLRGMmHvC8go9BR1+W25Yjj3i/uUb/GpNoorHhmnQXbj3E2+7j
XlNrM3a4No/VfcsZWUDJYgmJ30lvxciMH7azhnynbD3tpb6d6BoEdFlAtkSqMWs6/MaYq8rsOaEj
Ztzf/r1c/EWD8vUn/rYqC4rVR8JYxVsScwlvYNJ1qJqtdqNoo17BOKQdIZdTYv37c/+i5ID3RwK4
KBvYPSnhvt5pURDJaGtuxaa/eoSr3Y8xyKpwbZCkQSoJjdLXdzWJnJZJcOOLeJluS+ypobTWRk+D
AV8v75ZPg1CKA4BPRTszfgo61P8UMWpIbtms0JXpSCa/NxKGtm4loe/BynrXo7FtMbwZOC81O/nV
eBamBzW4zdvVQCPdDEQHp9xCXEzKm3NAN3mXHOCS8HvIXLDJ1pjnM5OKYytt1TXZV7vr+/igPLQf
ZepUC2le+uc1MnWPBQCxT+foAVNl/lrLDjG6qGloIT+Y6xYQAd1W/q7d5edgP31+8ufyCQimMIdu
/UcGJDZ/yIkoBewLyCCo0bHsOrhNXMovum13Gvy6Z82GhYupER/G/HDBnOcG0iZa18xwHwkoclmh
OYLOt9e3dG5h2IBnYNfIi/6v9ggFJ67HR4ouPu41dLavsiPYsTv33yPbP8wvF+Q3Pk5yJ2RwfPNH
+xC6Vy9mrJV4dAGxYYT8D3S93etryzimZeTFWdrtPMGe7lk6Hxx6+jY+VpsFjc8RnS19cCdd5UcZ
2xnLjR/PsZlMgwxckNy3AQcjUUde4+nBdP/QMwQqDsZ0rgeANQ54kWw1KNGu9HQTfI1eZQ6fnHIU
n0gUgOhG0G3Oz7t+RiZRQNwGdjvARevzSsf/x1pmullw/pRjG+538U4u0yl6MpmnnPD1X9fl7DIp
Xa4M4T7gSgc7AGEIWVzOlTt9l63HE4q+jOY4Ew3v8XVw1ABXnQ8faTLrgrJRX+RdxMSu54YwbudW
MXnf9qfrRSfPGmoNaGFgMvOawnMyUMZuvEU/uzx80Ey2Ub8MzAEwuztnLw0MHJz70CZopmMWBMhq
IZ6GGQoZ+40xpnvG160Eyt5anwoPmx7TInmmztQlnRjUM+TXIHPqDwwFde4tZgvuguZlK/OhXWDR
dIkbmBuvVxRMyrpe9IuReCcpgEawog2Dk3jw9efOB1zmiW5svwE3o8sMKWOeHlHjLFT77oJ//0Um
g/+CfJWfZ7rHsX+1LygfnVPjTuIz0opW15W6nf7qfAVuPKwiR8Qn1HoSKJvJy0zqFOR4a4EswecU
y48qQrYRXZlfnTzOsssYgl1pf/au7q8nLah8bTEFwhTLWzZ5SxCUzJnl+Sl3gIyoWegx1HVJmsIF
NL12qYPsE4kR0jeiChh4nJ1Pa5XP0Dv4ZBEheEJ+BvgmntP7RJTX8T5qLoJFvEMIBfCIKoi8aOkt
umW1VOYGWhGdpjfsikAM8uV9psyHgCRZz5rDPZgxBNshpCKfCsLjmkkcfwpTLv5L6iwQktpIRrFm
n6fJJn88pFnHEflFBlkYOMj/cvEjcCMGV3b5xoN4Pcxu7OYWKDR5OTkznRajLfyQpTAnbOGRJcRr
lvKBIi1APQRtDIey/EMs9Z8y3a/L6bfNVdCqfMiEVtvUzG+LWYc4FXRGQr8KHNXQBor0o5d8qkG/
1ahfVvBvu1sXlQrU4AhhD+pJ070S9YLk1/AihDNAbuRAZKAr+j/sbX+pJHWaNEAlJfY4zfxWg3d9
1bTqGGsbnEwWyHTINJqf4ZdEPRjOdIQgu/EO7yO4xgGwa/Ezir1uokm7pPUyU8LrABiGvCU6gN0P
9edfzgc6mjFsCaIl4q34dm1mdR6NoRHMZdbh/1qo4fIeHYxh8aOV5DdV7Pu9/+8nfbv36i0urEqS
io22rX15Iz0kb0OgfIys+s1RXJzRp3mSL3o3OgH3t/axb20w2OvcQ9u8VVzzBd3lnshPTrp25iVP
NBltfRWiZXgQH8xHpJNBDJuTNSNEBSzYJafjNw2m2QOzxy5+1CldvWn0vFOZaJ1P2Yc5jYvjhTb5
Q3+UAE437o8fF4qEYYj42sg4+lrQ1HUsDE3bUTnnXn+Gvncxb6ea+WP7mTY0clAFceK/UsSNyTt5
dP9+5uBQ/fD5386alSrVpjXe2w2wtGJFspdjPlULoiOW3f6+JCR7TvD5YlkEcdBQptTP6ZypHRUf
KAn6TttyVT6SWUs9ozPQI5F9r+HAYkdP0Qwh+GNY7aiLfINrzb6+lSsJWQ8KrW2+UGb077MOCC4i
H9jVj9VmfLzvqwunNIr3Yi6tlOX1KVmnbvqoL4hPAgwAasVul7DRd9mqheY2RXLK23QpbgEEpcfb
G8N0p2D5z+bUv9eXgbX841Ei9RBWDw8Fa3a41C7Y17D0w3vcpA93jNgzau5Dto7WxRKsMIKFdwg6
JKFHa31nfsJUcsaFsb6x0bMno9PcgCVYxs8U76do3y6zi/pCJvLAOeq+zsElOOjewofkUp8IrQN1
BraBUfvqsXWZ4mHut7HMrqXDJVog+4KLsIbM5LGLPQie/FISAfXCXt+/Gwdr07/TPrIO7Qku1ayc
cTsYkdviIl2ZQbUZXnV8B0/nl2qtTPoqtiYm2nd4BvFJ3E5tJeI+HXk3lWdwDQ4lmpstcn3x47wV
9tGqYj9nF1yjxXswmbAwWM1P5Molov0g4e4XiQplgLzm+19np7v/Vv8qEX3O40MB1Sbz+yA9nM5s
qyAKFtoRjs9r+IrecymsRIo8V579Oh/KNRDSBVT+xEe96IgBZz/TIqkGUSMlx6Z09pggD7cPzeZ1
R/SPLVPdSgGIhhlQBoDON3bWbpmgK8lclb0wwtZLD82uA0T+mhMGyXvLG0J84wSBWyPj9AAQ5rNm
CYUOBE2x7+apJ7BFhQErSG655ye0KvZL4U3VR/o2cUxgyWHbvS9zr1Fpcjv5MWT2a60e5A9hX2xI
W0NBMXqjRyQxeqsny90ha98AvKOgEFl0dWohc/bLWtEzP6hLccnGC+BguiHa/BcwJQh7qFlSL15T
S1cLAbP7zETGL6w6ZuaT0ljeypwQVr1XOly12yzOvSfvqyNbzgI67MyacbxHic7RPgWgES2pw23z
KabIcGG/UWXLQT7pZHbWUUEBhnoc0JVOaUIPecV0W31NyZJkmzd+1tn/dS2htUs4jKIYlvoNxTNW
dzWqul7fFIyRCryr1RCMtW3csP2DYt+HaBTL+IcZNiCjvy1h//nYbyPzs561cVNY6kabMI6chUhH
c3l9qOOns1Cxg1jEmaBeTUFEkvuOjlz03iUbl8PNfUf9b09+8txBs8fB4c7/nPP3JBGM+C8fMOoo
kiVKU4pSBx2M/bI57R4r5z13DrX94q1wM1CNDrxKJNi5+QrRMK4IdMAOSWNOBbUErYT9lLi/ztx6
d/aL6hoeEpych7OzX+I7cjmSUYA98db9wtH2+3T0vKf4Kzbga/iFDLJL5/nPy6fNy9sDui0uY7CP
/94NlD8bjybHWYWsFDZ5Zv/f9t5Y0FGjd2SSXY+9MW84CWjPibi+clQpy/W9fJJ1YG6kkl4/2zay
57f2OCRLmoUE1NuJdAmZ8CaBkgbxJK18VduLoE6irmOae2dIjLSi50Xj/vuq/7Quc97WJZ4LFUE7
M/rvW2gvJmZ5j4xNfX2Tb2gPo9cc2SiyOg50wmcpE4Zj+tI4LwBrDyiBWG6F46AHlrLJsnXy/5+8
P10QrWKDF2Hipn7zAhVxPkSkalhLg2lwYnCQZvaYAPVU5DeGlnq9GIVweR7zh3/fCflvFSQkXZy/
Fq0RWfl2J6rEKm9ClhmbawZv/tDSmHdKnZyjAwWkZT6O/SffnsGhyAgUnkzNGzuPYFRdcq4Dzq5u
Ps2BE1/U1+Ay0viHIlL66/VxdUwiaeWTF/212NG1Liubsr5vCH1/FJ7buWQLTFecwLTVVTpLccG8
/DBumh7Z7/UVjfv/9yO/NYyse6GYXTKay7S1iP7ZdiW5nsWM6B3n3zcfi/EPHzX99P+Za8VXCCGN
Ydw3dwrUiiGE0/wC46QhZp4qHegR5NFs2ned3Vg7oIWdk5i11Lxh2kbseslkm87Vb78Kqg67utP7
ACCUA7qwC/Sm7SYgxClIZjSAlwywnUuzzp2PwRdXB+mdB5lOAAL38zzbx9t2mb7TZtA4et5wymTz
ZJe9VNubZz6jnZyxbwdEibhIJM7L9knLnZrM8rnA3JBUptjBhcXhemM6HbYCH6Ez5RsFsLYzPuMA
Q136JB+IQ/YVH7DWDDWFHKQr+l0HmSlb9U7MivHDa6797ZtEFiUC62Eqwnz06+1V7rciLK6WsSkR
1tZVkEXbslqfLWaIXlkvTCUQCNzNzaVIFlCvTS4Dwo1tgS0T/AM9tPT81PNsUyh2tLOqVYWZutgb
0fw+eR6TBS+Fpj9a2qKJN4Y8T8UXGWDpOEuoVusZEMSopY6jAycdRuuYtltB2aQW9pcpBrAet0L9
ZqIPvW1NEEuCtsHB59TlD4/ZX99xk81Vg3dnaBDHvt6GSrGqflBv5pICp0/zxTl01FRFQWHZXYli
ofEJoikxZTQWKKohGO6/iu4XBzZxBFT5bOZvRnkI0Q8Rx9JkpM3FH4P4MYAG++F9+Fs1gOFrCkhi
QAKm/+uFprEmGGES6xsBiUPmaFeiG3Y1Vo3alXSKbOT8yuzfnyn/bQP772d+q0CEUKvJFjobmxw1
tBlYdXDHZoddD4gOaubrjD2NAGihfkyb2ais4195tTCQ8sWr7LbmMF0C7qt/aFr/xeZFJowuWZLK
eI0klm9rUDxelbLtFGGtx4u8Jd4K9yx+DshMJe98hgZ4oBK8/gBl+O0x/770/fdjv61H4009x7l1
N5eEy4qj7E4+a6NqNsi+EOJNcqyCnoGVkX2KEUdHT9TlH3dAwNjkqp4uYZcv2qv1qqbaopJmd2km
V/hJ6ytUUnaxEbWrZ3XgpKAw5cmxlh26odU8irqDFQ2HKbKIWK7EzFwzfJML9WCeUxi2mpfGxVHP
5E/VgmDK9vjvh0D660Pwn9v9rYopukQexms5btBIe7cdcXPTmdDuVlM37fbDp/05Gea7teRpTmuR
/viHmCHqCDAmSH3byvCtMZloxN2dDNIJ48X9R+3E37YYUkHheRrTc/R7C/rPFqMLvFWqZOibs7q8
V7srXWozyEeUSQ5fZ3t/yNr9vdrGsPPIRKD5HoHlnd20n2ruv6zFpPJKVIuSJU8+5K/vtiV0fSHd
GhMW2EMC8VVcDHmgCBkL6hs/vhVj/0Y61qZzeQVLZlzdKBxbML3//qrlv6wxFFkyJscpi5If/et1
lOVdEK99p04ZRwJ7gnHDqFhUmFCAbyLDlxYV9JG4gcluBag7bbOFvpc3znn8AGB7tU15F6+ln9L2
lK/XhVhhmvuAo6RVxrfEtX29Ljms0cidO3mfdzixR2YCt+MV4dIZ+U4sqOso+XVWoNrxfpgQeDOC
LIZb+jDi6BG6dT7MxoRt634MSZdR9rUSzjTcBB3bGU7R0EgCCTpgfugbxI5UbGJS+T/c2a/f8P9+
AlnlqeY7noy7334Ccm+N85XVIMk+Bd7dJJmV50/BvE8PGotXTL5yVL4VBvtvinAMF5JkLRvE0215
JGw6kLJdoisumxVI93Z+z/Fz9AupPgjS2kh+okL9Ppr8f4vd/3O9E66M0tJAx/D1ekW9aGojgndR
tW8DLZc4k2zROJYmuzYyNGAzozouxPRpul+VeIk6kMQ57iDwaWIo2f++fd8q3f9dDtxA0+BiGAZ+
O5MWt6tZtmIs74tyhh8tBJYgaKWTmS3ub+ZB93yX3nQfmSH6VrdniN12cyuxVsM4Pv5wLV8Xjf9d
C43lyfJLwIX1bT0sOSBrAke7fVniATuDAkDHOoHNlQLZ/WhRCL2jpejI/tbG/XQCyGgcXY2SKHAJ
l1v9O2buh4v6ukj/76JQnAB1kkia/o3D+c9KxsvRR5YxyHsi/8TUS+kpd4w5ecLrGhWIsGbOSwlX
kmFzRNz87083p6f3j6dlOuFaMiUUC9jXp0W7hg20nVreNyjKlEz2o5oKPX046+GmPY/BqGgAzh6M
Gqi8QLWOH/iKxi5B5RxJCw1QB9ltWRd5udVBWYRTL390umlHuFwa4Zn4l1qTtypktsoanCbDLmwB
aGfGmi6KsF2pVD+Us/PWjmW6jaHlNDJaGO1AkBDHsksb6n5lwZPULmbW2jBKyngeIoftrwXCc+aY
JbJMZmNd63TCr4q9J74jBmsw15rzRv8liTkw/o3cb8dwEUsYpkbDCcd9WzZenwcVYZ+0fpEPIHLe
JAr8fZDdiO/FOw03C9/EpMC95JSRppBvVRl81V36Yev8JiL43zOAOMaSZDYTJh9fvwXleg4LySBr
XL0f+yl7HNGw3gfYEJT2tZDWYDGLUXS0Pvj31/+NtfR/P1iXCNZWCfbW0fx/++C8SK1zK0h7tg25
X8f4jNrh171FQqB0CyXhpHjdckw34zcJA89N93Qc7iSOAALfMRbShB+u6K8bBhgaMgNR3Cqy/u1W
jKhSOytWpH3UYJYS/w9n57XbuJat6yciwBxulZNlU7acbgiHKuac+fT7o9cGdpkWLJzTWKhudHlZ
FDk55xj/+AMqWMqyLmtnub8ysrMrI71XbvJUWW+lBG/BUt2FmNnVmMo3QYJcgZGQ1S/c/FnTikVt
bdNCmgvDK65nQX6qkhPaii7fVMyx2kq6UuAaF447efyPKbPXQcyY7HZKUSei2qSSDZ0eKzUs+Yb2
uVIOvniTazs+c0B17mYwwbclWnzIgrznRqmjF78Rq5Va3UrebRbfOB7r4DEIHsJ+59N9YmKBIQhw
vvCnjJY1od9hhhHDY5tgpeMsW/1Tbu9lyooWDpTkP6mAVIDYcK17iRBkFNm65uNtrmBTcF+Eqxh/
IUWVSG8mbxvfYBhEurjLwPYRhd1IzYts7tTooIxALZkZf9UMSfF6jJ8jDTi9lhc53pXJJsQ9wxwO
H3FTBXX7vgrLRjOKrG945uKrbqIYxPIq3wziDS+oxsNloV1Z9xefE7oiviNZHfIX1/KfTZeYWZzL
y0Cy9X5uWOdUE2ZNZOf1Ji3sRnp1ZajRwbUP/Q76fL1s4FEicI84ujVakxpN9oTKiZJQtOvwPkJ2
MOayQjHk2yb4qpXEQmjJh46/g+8vxWJXQnBMQBjK+vH3bz8pFv+7EFw2NA4b+jBuwvf7HbiE6aZB
bNg5/F0nxoTJJ/FCJExNfhS7Nx91ruScCy/Y6NVt6oLAI5AwNHHRtsmxTKNFk7nbsFgH4V7qheXv
V3dpT+IswgrEgP4tKeZkT2r6Lh50I8DW0rw3pWSTif5T0OEVQTk7rg4FK0G0sX00Txpn1THk9ZEy
llg0RqK5GEUVcu5t3ca5Usp8AQrTZapDuFKska4tTU/qIardSosF3SY+Ql029byTD0NwwKXDg5kd
QwgKRt8m6YPM3rv4Nbit9gmvrHKUxHmdLyptJugLlAbr4m+4Hf2xoZQgLiQ0AqWpuqH1ZXx9voIE
TJrAr4dNbphIvUNG7RjA8/1ha3lWB8hjFLvEW4NSxiz+OMJJQhpdr5mOl5GN2oMo4KVyjQA2CR3/
+dGT3VAVglrNcj6a0qbk/GoHhpIDpHWxpCt6yVzYjS50e0E+dhoAVrd7ggPoE5jT8RNxwXhV8JeR
q6wSHZ8PBbt8nRy5EralurA4hIbauIIVXNiK/r1b2uT4cZyupCkXFFsol6hrZCdfWP7Gk2+afu2A
bpXK25XlfmErIroLa0GNFokaYPKJfeFaopn6qh1Uu8D6dATxtkk/UNJ5OMGhZIsh+GpVfKXk+N6t
//doyB6HpznGMolTZnXiVb6VG7Jia9aZPahOTl7++F9kTdRce6PHJnjy4ij/ftikSfa7PNfiig/D
FarMH4uDS2CgdkLnJMWbVj2l/snX4Rnl+hVru2vfcrLRJWWcBwFbjQ0ludH/cmCSTdHXO7NiaV2L
o7jQXYDGksZGFCq88WmrC9GxEIJWUmwqYswFCx3/+mindDdpd2UDv7RIgT1UQ9SIfANU/P5KF36r
BX7D/SSulPuI4i5MQZo21It0l1fTpb+Y6D+en0FZqgMsSD+UB4BdOZT/TrFR5IXYzeQ5hn1+Au/B
tvCbwiA4RGMxPstEZB35HOAUHkp3748ZA3ZbiDe16pO20pJgH+wU5crJeul+mPBxyBVjbxa/qrJ/
TvOuCSwjDlrVLsMnn5gcupLxWKBuzXDe1wlvta48AflC3wS7mSYEhSyv7VSMkTtiJXtDpdohjiOy
bw+1uxny3har9q40nZ1ndn/zCDpGnsxiktJDBPe1LB2C9q1M7VqGrNe6B3SayNixDxSsk1UGb0Jf
rYpWXIW0Gb9vM5fqagorkU2GQ58c+smpmqIwUyK9UMZKXx38uQj3B6v9WSVh5E5RnUraMsxLOOSF
jwmWwXFlYaiDSEjwCRKt5nXG/zaMVV/H6ErfUCcqjrOTzD0d5JzMN3IotJKrx40oVIlv8wksNlad
YHRXzuEJivy1d40PGfUEwilLn2JuWtAphqPyVTCqdOUbw7Jb1IRls5ew2g0f2aLja+/2hRXGR44b
NBnHGJVN3ri2bzRHixM2EmNdmO80xmMSZY8xkWInAykI9pXHdWHLVJkMKgYCbMpTa7JzaXoUiKlj
SrZbEOUHPDaP0uQoQ+GuW/e5sarjYMlzz9eQw/n+vHaJQARlRhnnk0LYuoSbMQha+h4PrF91KgFA
yKnSQvibqn+F+pU9GUJV2c3qhCg1I9vHg/VSqpRNCBI0PBzy/Epnd6kQ4ZzjqQEFiSCm4/75z1va
mm1bO5kq27ERolHBwR8Zde6GtkmDBwJpacXe1RGUQg2uWHRXGXWX6hEdr3GL0RmekZY+OYdqyqBY
VoHGRil1NPz1BHep+zhiIrQvalIsxlS1GpGyxOsJzFhL2XygQUvANuhGSLtN0nAl+f2s6hV+mpmR
+ZhiklT5+ypzjirIw/Wj+tJ6/3bZk7VgdYqSpzroQNHs28ZfYmQ9bnEVihFE1VH7VpHicnUJXgIl
dCBtc4RuFdgQkzXPoky5Kbpkh/UpcvvFgMABgArjOTJge++UoT9HXVFyzv2++C+ulC9PvtHSn9z2
yV6F2iMIHMAou0ZY5tenJJiJADpMWVrtnT9F+K7/vXVFea0wki68ebzggA+qyZSK4/X7MiVrBCzJ
yCXbbN90/9mTj+OuJwvE5pHJETrbCmfq9GZADpSyz7XatZrlQh3Be88/nO9MN41JmxgmUeG7miDa
Uj0nvDt2Dob7WjVrpL5W9wk6PoPO4BEl2rypyV2JeqI/GdWfNH4rirWq7CtyRtV7frorbTe/M7tX
uR1mEkbVTLmj95C/e9Q78glv2vBR1Q9oL4V018UPoYiVQQ+7B5aegkac7thZBf1B03ZxcOjie8Hb
ROkJ78y2vEn0faXvg3jnap+ielDoZRsUyxUo3GKA6C6hAF2rzrZMbizlqWg3XvhXqm6r8taX3k1k
Pq22rYlJq82bvj4CFab1H4mArPIcoGUqOGxawy6sXeI/ttn9lQU2Ar2TgoYuHFv6EQYeV/f3Z5wP
YekIYOd2jAWCK+HzU4FPQ4e1fTcCQ3pnXgKtV8jhgGhQZl8rTjMsQZOPKxcyLqbphZijHB3rS4RT
X2Pcf/ZEOVQDsLCOZ+29xdm+iM81R5nRkMNhFnZRnR3rAZFOPbz//sEXt8JRd4z3NDb1DDe+3wGR
J+CqfivaVaAdTBW+JDaQXkOM4KsYvivIS0uJdw9KYY7eP8ISTSueuD9G8+jIxOGio9MhWQ8wLJ3a
m1fCn8E35nkfL9zx8LeEjRYki98v+hIyMKKCMt4aBpXvlJUlZknXKlYx2IXcLQxqEz/YyRGEK7pX
K3kN6qPZHYuiQBZ/g4uBj2FEbqEp26npjqJcv1pVXboiQ2S7AL+nIJd+tIuFpaZu64u2Ge8bFzuN
4FBlN4m1dcW13GzL4NAQtlrd5LXdhbuECrViBLJM023efF65OxPazVddxI5BIIjF8IdzbtJJDrC/
goCm2tbFdevaln+KzE/Fe28AuAhdJxDMfWFWOWvFdaL8qQq7wxCwPGfNMbvz1DnDK+Z0QXrbRAd6
CyUnk/JFg5YrJc/a6MuoQcvJ90nxYAx3LbJ7zQ6ZVLSpAoK/MeWVZdyb/kfZIj2HZtBWLz7+YSRP
BDH8SxBGq/lsB3feSdjamHh5DG+Gd1v4D4FzZ+kLr301vY9ytKTrH2P/PjA/1IyWrZ1lxqiGPffZ
2xhnodl6i9ixPObyI73jAFdKQvIveTdRfGcVj1WOel190UYSu/FRmPdt8WXw1GFZuIoGWwg/LE7P
hkvsgruB8CztHMpLAIc62VmYp8XrHqeXKHzvqzvvT4NBT9p9osueaRiFWxFssZQkZf2VOJSs6OYC
UnIrO6vlsRM+RYUwr4QU245Z6q6pMRN7afhXXFgluk+WCojs74/9QouLIJ5aBlyKed8ULasbQTZc
txxsWeblnJfJqZYfcb9xcXL1r1DILh3MJmcSeAWTd5yBJissBmPKMzkebAazng+VxXnL/Y3wVFED
MKGl4fKtTY7rIJ/++9e8UICbqN8JX2Dognp4UrqZFnMpU2JuE7R7KoLIspmuF9WpMhcdqgjr9PvH
TchFX++SOaptJMugxRanTBUR/xjaXrmz2Qk7jAaL0WJi/Ae9EI6t+JTBpczw5WFuOncfKtzwrTnm
coqOM/C8fXDf8MsnM4dymoHJ7xd34ZGTi0FPgOibkJEp0DCoRpMpednx+r0NKD3DJUbJrfIXIqff
XGl0v37Z5IRCCG8QZIMhB7OpySOvez2sB6lqbSNfJN4i3aTvMeBJP4f2qlCLvltP/auI4fcrIuZC
mGUfDS5dZzbnwsT2eJ5GSxElHkKI50CayXisCiC4s+qJ0atwqqGESry7o8UswYoS9EeYfR2moDP5
pf4wcCQcPah1VH5vHiSFZ94f9heVyojW9TH+7NFq3oxmJuQxIRsAUH9jeOU+i2T76WDWKB/I8OEn
sdh/DV6TP/iZGZ8lIhh0Zef8PjtLeA3f6O7Mf2LGajyEt8pL88IPoCHGyGJWvysPvz8+Zno/T31g
CvJoxwkRPvmTe1p6Lh75TtzaiTUzmUYS/egtFsat+ZqTpuDNaUcwzXhuHrCZ2vizdwU1ZX60PpK7
+jE+xaf2pOydR/ORm6w8Vw/NbXoeHso3+Y3/I3jpH/u31/SEhITORiJOyT3ldvuI/yxtn21+ouz4
8uTlQcAAxIG+f/bRPpDYzISIeAKcpsYpKXjOAlYG2rhq2Xt0kousnzkWQpyF38xjdB/OjNEBf5I6
7OHjjAYznhMLSS5uTLlAkPPAr1nIwUJv50w1GKGyDPDQQOaC7hgEt1oomMx0O59oVox61Rn+frI4
k4RZDZkKT0sBysisNHhiyDCq/zfG0tc7/sVUUqHF0mZP3yOlFZ08UbTG1gGwGkLZ526xyd6cJ4cZ
+O/P/Ktl+f4ayRIbmMj+RQFjfNVj/xR6vcAkw2nYppnwqr06q2R8DQv8teUPs8W8Mbu3yPhomGIX
Yzy4ciJgYQmVKAwz4jFjZ1V51iol2Xo0TjYhrAXBKsuUmUBCuEu0d4ydruQDdKGNN57a7NkoQGXC
R79vnnoRAX6R0+6T7LwwKd2s9IhTWG/kJxzTru4ZEx76eGNh+iDlAtSGbQG6/L249Iw8i9q27e3Q
4v0Wj03Q3OrSs94d5RziqNfvioE8QvHdzUwCe+KFNpBp7Xcz0ouZ5McPTYi3tCiSZ46p7+9P4ufm
KXNhEuUaNgVcoPz92qrcFQItsjpbFLdUUQxmolnWnuU8XSXS86DNf/+4C7ibPAraZFHCtEX8QbBw
HEcxpTRs7arJ51bTz2N3WOCTMBs/2MQopu3FuyRGeCvma6X7VINyLmPiXJcosXTio8UdVa7QjWFy
a8EV8OX1Cft6MsRgWxJVaQnlHUTDRZUQ0Ji0ZIng+av0V77GBRoPXwPHAdrxcXY55dvVgi9Eipl2
ttHum3guJbbEjuCMtY9/a6Ccp3IcFKbMa7fcm8uRWcl2//u9vIBI8ObgLMGWyanMOvv+7AzMZ/S6
Yd/M4zHCkyiXMyVqlm6d5LZNCG1GiEcM9txVtlc++WdP/u2Tp6wEESaobwR8cl8eFA9djMkLZr46
MnXmUpJVKGreVsJzI8hWetctFIOoGGU/CMIy19GSN1cu6Kusm+wnbCImcDyuOHD0J8vYdIUy6lup
tQVtWBcpBvf0+DkmUXXP5t4YNvcgM7E6bMpzHT0PRXkw6nyuqSd+4U0n4Y6hqDMZU/2geXYLCUPt
dVjIpx5PPiUgx6dyIY2LRNCbUEHcjRs2S8f/dAr1T6r4uwA76Uo8lfjCmYtQiO57IT0k+bCwypMI
k344UVnhUJMsGu95yI7ZLoLe6joS1oXdc0e8qy5SQsDyw9piDwnpxmvqlYt3WiF+DCEGzdpzMuiL
BrqtGJKv4G5Q3q5MFRMGa9i2FutuZII4yiut6MbDcCoZsdEiv5MUku1i0lFja18MZAL7pFw58j4X
jVM7xOvfV8YXVDB9ECpoIr43YwU+3U+S3B9g9HoN4WrJDPL3tiBXNfOWtGcA4g86eQPxsa3fDJhT
OZFp+kKRP0pZvBWphUxWbyvMY1gIrpeee4YF4VAuRF1CKzZgCIh81/M3eXrQC1saQC2tSL4Z8HlK
A/k5iZYMbLaqxxSX0eTvX0xSxpJ68s0gYyhQeS1wsB8ld08OW+MrQkNMFmTM9CWJ89XATuMn0jIg
nCUvP7RO5kJpa3SfcmAFHFX44jIAvGEWMTOjW92wh9EVS8FVYdmTIlcJ7ktlbZzHvo7Wku8etTzd
i8FLLTzAzXFgvIWdMY+cFRUSzmvNLNNoHOOTGf4tqEIM7OErhCKduzLbcxQcDJw92RSr6MViXBy5
EU3fwkMsHKd4NOC0PjawOZlOZXL2O22eWKgWvc/AaJnYZwtZwDXc7deC/hJ4CCDhoOUBr7WxiHg1
Yhx/m6ZHSv4hYBqW18lCdf2FVOEQgPBXwOUlFfOVeasMvHRGtGaF8s6p7jYZPgRf2xmoRZthpnEq
+7W36Wtny9sRhmcleWqleersy1y7Dx8yAdQt6ZYK3DQnfWkJxzCFVae8lNh65ho1lWkb/GalxyC8
p8g2trkfLX2TlITsr6I3QDfvHVcKuk2bDR3KIPG7u8ulZyF9jNN2UdfPsY+mNjxnqJabNryxEu8K
cin/bNJkWgQV/jFpK5D8J+c+rI0kcWW/sgVylYkRTDWCRFLuqDvLS9po0MHCeKN9i70K4wL0GqQZ
ZwlmCsMwz31SGDhJagdRc0lJCVdZCcotHjJrl4ozKodDheFXKp4t8dGIyXiyrlTmF2qDb9c//v0/
RZomDVIoWkFlF8KrYWLKjMWDhj3cyXXPKqX572/YRJbwVSbRVsnYuYkSCa76BIXUhyAiYM4qbcO4
bcN2XlTF0jOIJ9OwnQm0pY6zXqESKFrhdIcrmJhnFHi72HyWpRRXo2Gt19lqIKtpcHFrz+ttlUL1
DgyM1x+dqD8aavXZYv8qvOvVsGECP08iYzmoRxe7amLuBLuKtppW1hzfe4unJCUh7ql3ORu5I6nb
KHsFFpy5pndl17xwnFoGDD/Gp5BOmQd9v9Et3W0SmUVpV/iGsIux/znlS+ztZfHaBj1x/vy6y2xj
ug63zNBR4EyarbpUw0ER9YZJ2gfz1fsmdnaK6N/51qFoPEqHZBEp1l0uZCenzg5CWdxaUr5QpGBV
cz7VJE32tPz+wdTPBe2NKuH378GWCdaphX89DUseLDUO/YJWkkG8SuqHktLSaKBZdmIwuIjXCWHk
rkYYRGwuVXVYBVjfm70yNzyPtBtU7iLxc16xroDEHaWcq4UB+VhapfnSw9qse6048vLAWFgiUEND
8nl+jMxmDZtW7utVmgzL9JhZwUpW+501uo65MklFjKcfUk1l9KzOe0gPWVSs3BaDG4yzQgviv7/u
i7+Z+GGS+GD0q7xkr1nedyKaN91ZSNh7BNtx55FTY9+yR/vRq1RlV6pL5cJ6QEFhjWKBUdc2xZXq
SFaDNtOA39N1TM+g6qssGc8+W5HD24LMITNR70lXD2mUY8phDVfZZp9zzI8bcyno8yqLj3UN+paf
h8TJZ6nQ2wpNKJu9JZIL8ZioCQeySazvXeNzVC98J95W7UvGunfMbN8wWJHrK6Dsl5BzeojS4Mtg
+zp+JtPV5yR+V3hSVttueldZ2To08lll4rYBlDYfSJwwe9CUAdYlE5AIUzP9CUyk9XIsGqKvmqcK
jYWuRAcIwJxEJAqG+kYVwkXmaH+icpWU0dEhi8fCfSwGZXYwC4rB5HeRqlOiZaTF2zpxJkP3MPS4
b2UUgt5fmXgXH4cLLGhZvzGLE5nGsqSfdzMOH9WINkaqrSzJmTc4E17zlfkaX/+8LQpFPETZn1yZ
UtIIWQaLtltfX2k1KRMm2U4p+WSBuw6YIsTtu54jX5f2kUSijQeKFNzHLTYcasMW9TK4KkyFeunj
oCCod3J9FER9kzf7pInWXgpuJN6L1ipCdTPEByTCa1N0jjmk8txYWdQFvGgbt8ITfMh3bXNbrlvA
IsNT6aZrmCPIP+tD1sDtK8muVFNxwexanvlavVYxCBX60UNJavW1RmKog5S7buodIS0YrZTLrlvW
7dqV9lr9aVnH3j3W0rkDn6rMW0Gw83ZB4l4vYu9nbOX8Peq9Def8EACmkwQkfhiUuZwJpbeNIc03
5o1IXSI5OQgNAAoQGKhjlu5TrVmklUQSkWEeE+8K8jfuwT8fEYifzHwIFHRyOsVBLEu54NW2579X
3q0SHwX/ykdcOG9NkzZegxdAoTnlMQ16aRCIZ1R2Obxa2XOWL5XmXGFXwq4H8PP7cXtBGEPunjGm
vcF+Qaamfj90/Nzs4jBoa7KvkPaSzhBTl/qbcIhJJovrcm66jP2zMzW85Q3rDsdq0cWDig0mCa4h
6ReKa4vKGocjPI5EdLzfL8at/LRxpaiyQ7Qvjq06ytyMFkax68yTiVexwFHvKJvxAppYey3i0+93
48Ktt0ZvA4P7Do1sOmQ2q0azKqeubDd7jHrQRFnwFtx9X3oaT5rfP+wSesBZr/JN4VwzuJuc9xbe
tZreKqUdSfps6PO5niP/wk6/Tla0727pLmLt6AZE9ToQLChNLG8rExCZXCVhj9PzybL+dimTZd1p
bVECrZe2xtZgkfelIspV3zmi80zbNukw1zPwDXkv1S//P3cBdwaetsl87gs2+6e8TJCRpbrEVL4y
zr5wlNhOZEZDZFVb75210swXgTmr0Z5TJVrmxs29g/7i92v4muv++Pr/dw1f0PQ/1+DEuguzQioh
7omPnnRoyp54krcRaWKV3lVueSDFVx8SnL4T5h5tOxcI2nI4mGBeq+8B0YKORMODY2r+kYsPWqwt
A0L6FA/P54E8yupWLoeN1j41WgRvI1cXuRAwRsGQ3q+Xda8sy+EhElEl5Pj8ecNqkBW6rHSjF5zv
YU6kHaYhHd729VIGHDarZG1k/txtnlycVSWmTW00Bz50QKTDhYQ+wHUJsXeHVSMSF1wgCAKJ6hqE
j9U2IHBXd8VbQ6yXrYq3ExZvckO9BNadk0NKMlkssF2T+ephnNn2+LNY5rJjfqD2V965cWn9uPej
/EwfQ5ZheHx/5ysrilUlzUtb0mlxwqURr1UCXq4utK+d7OcHjZMySDqGNHW/8FrBa/soLBnmivvK
e/fLahVp+u2AE4mPD2R+aLRNHqTnjG0mh6VH1er37iqP5Zk2fAzGixtSWTHICSx9FoTnsbBqeYJp
b+zy6CMF6ggNa6bwFDsNwSORppylGP6DMC0DoifTP2ko84RzzJ8IDDExuHA4GrE4ruQGy/+jxzAB
UsSH4MhPAyGGnQnDguYjSZYG+08MBKQW8VEiiyJps3lnnTIsBZUYA3t95XUvgnnHLHJWsjlXJdFw
XbuwhobJEnGaYXgoMGBpSoLPJX7AxdgK4fmVovUCLYvRGy7YSAFkBR71pFvMFKVOcqUp6XZftWKr
4IlUd4sawKwgoN7FrGo8OiwoFL+/w5fgdQvsmt6JYSxl0mQ3LQzT86LeKOywOpSU+mJxFun/imYr
ulAyLOq3TpobzdFpbcqPSqDJiz4ctQervRdrrBpgnebXRDwXun/mpBAWRR1ckhNlcj+i2k+yXs2K
cRLtjF6z9bAg7vWmyYpjINWbllGqaxwNw1bRSTQO2EyG+WmwyDNzDa14aWp46gBk0Q5iIcVtFKxb
Cc3RWNLx0nI6tsvYf9LwmI+bZunX5fPvd3birDH2iuOoF7xWhu/Gf0++glZKTpP7YmGPVXFlYh/r
JCunCZcuGxBhDQuUWm2GmX732rmfcoEgVL8tYhyyDG3VBWexze8lmGlSnJ9D97PKSeeEHxyhVQkh
AVPGL614HcnnEacpyd5o83JhLqBzzDq4mLC+lqV2irh5B8+NwU6Hla6Myge4mgwo2hJnLL29D0QC
7YJha2rYzjOexn4z/aPFxoqi0WJ8FHAzQ95N/SoqON6A7zvL9xs0IkD/HB9ypYhmo0qF7VhH8gAI
A7ElbW8NaGFIqrOCKzjBT0CJj2PiMPKW8Rb4Ggj883G62kRtmBSF3fbxMmcdW+mWFq6O+6XlCquI
YJxrZeLPVnT8SKztIRvgKjId1BETZPSGmRS2WZ7yajhAtJ+nRUmIhnifOP6VL3jxfkLuhNHETEr+
6pP++YKW2wid5seFHYf3Q7ev87PLmTxs3eqmusaSv7BvjOUmSBPsW8iF01F+Srmnd5FXQH8FagsP
EYMMGhOveQacBnWgXTnW42aajPlsVS6B2GK8FW4tQiOFgACEjq57+/s7d0FcMF4VHtaQSriJ0200
0utKNGIjt03rWGIOmAKfyOZdahxBOHVMPykTISf1+0bYi92e+CXZWQFgFQKZaCTZhQ5pVNoxuFau
XbowNgL4r+Oz4SCdrHUvdsCH+jC3o8paeQgcUgVCZLEaUYVx3KOCn7ClHEAcrH5beoTSYqLrJjuF
EkSpyAllOpJxHAzSXsyWbnNtlPkf+eLb6zi6k5l4YDDHllEQTbCtRsmaQW/8jPIKdcWCjj3yFnIE
UjiPN8XLmIGEpcrR0t4M6eQi1I5nRrUVaOnTpYrjAnZL2hJtEXZ05CtE8lJRtz1hrOSAkpQKw4UA
rxcoL0aMRcSi94EYFjImkGgamHPhQm0t+nY+FHsDlldAgusCcJooU5kQJpV4nWVMhwpT2V8SfOuf
XQq+p+Q9ebLO0VtxTBl6gnQ+ZPkqLJYQv4oxnvouEOAqINDd6emm0I5mcBumADXc75VA1kGyBIKP
P+uSdGWmJmtIBwAeIBeBtMlok6tVryxSqHjtkt/qdUtppGOBB82xMIbvDiUlX8b4fIlXausJOwpf
H4q6MZUAf1i0lcZUl1DpRZoKahrcFo26bGnvm/wBaUgoPY8BQA229o1MUJ8uw5m7wRXu9xfp6sdP
+tuyH5K2SqHUyYwbJJjhvftc4Nwp7xVymPpbq3xkbr8oyCG9aj34vbT9+dUnJUlTm4Fee4l5bIwN
r6pS2YOwSBwcBbbOsMcMysNCr9qI2mYY1pjhK4SeKlfGD5P97X8vYowmYdRu0VRPbkCiKF4nC7Ru
JRMQWXtIio2KxaY1rNDWLPMU0jiORwRGK9FTM4SLFId+Ux9WQv0x1OoiMtpZlR9K4NTfn8xkRvjz
wiZ3JwzkGkV7XxzbHcMX61le9je0SJt4DObJ4pXKLGlWfEYraE/6ITx4b+5n+pA91s+IYO/SF1ZM
+VDfVeuRoI19K7HmW2LDDr9fpnHpIbIPa1hRMOs3pnBMriZ1FLZsvHhDEYieuUuSZvxgiyFvq99r
6UYKH/LwkbkDzieqcyzkxUBJpK41hQJ949DBezs8x/j5ZsDju7W9+k6rjhH1WnaOsOIpb6V0jxsP
kWYB8T/ydoj3/MniqHM6ybUB4UnciuIRN76BKFVaC9wbXIJ1NtEwhyATpjeheYOTD3/Ln3gsQrPj
OmJh6cfj5WokDiubKj1IzYuo3XjpSpe3BXkb4YqcusBcwsnDk/H3O/f1Zv/fPvzfA/6PzMUWAF1w
clRUKGxNOc5Sgg6g4xxxhl7JJcXdvPt097Db4l15Tm71N/z7SZ96CecaE1Ks3w07fBCfh518a61J
cljTvWRzMd0Qlbtsn7J1vxfuhK0pzaGUlk+/X/QElPnfi2YIAylFhFM5NZ1gnCvpBTgF8PEKsJNN
37UOinIOzSVSIuzeRMpb/G3UPa6InrDxi2sg2Hce3P9ewZjuI6oU3j8aYiMpPTMsg/zI7GMuLW7v
CGScz+sr+/L42k8fjiGyHaDnQM7yRaX4p8ZyGDSBKPfY4al72XokqOjKjZQvfgCxJyrdDwfxpGso
qyIMci0ziQ+eN3ilZvugWMbhPq1vVHPLhle2q9JZuPdXPnfEC358MZJRkYkxXLCmJpKFnkp6X1IP
a18WpUO9DIedBAHXf8yUbQB5TDm44QkMPRGuVG20RJc+HFsk9PCgDOrUcCpMke5Hll4cnW42Zuzc
MjmS0hmjomTLkCYNd9K9uNM+GKPL/fwxxFAY++W1cNtoy/KNhByIZ5j935mP4O9nPMhX0gy1xdpb
gBmQehGQHx/cEws/bEYK+j7cEX1x79oZSeocpBuHPIf3Yq9uC3R4t8KcAJZ9sckX8QENo/5cHbs3
APxHA3fYj+QxOsJZOMFxzA868NZ93pPpQLDpXINd94CHvLkxV9XJIcQhnwcn58OZ3Vt4+jvo87V5
e3g5iiv3U90zH5nHJEZrC12cO2/ma7xP3wMccoNF/N66M+XzGlsUUPjSnVaQh8sS6gdpKtW2mkap
FDPMj/pZuw8O7qNw6O6i50hakBLFdvxXXcfHbFsfh2249/fD1sF9O1tl8NkwzN3X5+6JzI2D8+A8
KOQJ3ol3RGLe6Fu2Sf6iXgorWER7dW2tOkzJ82O9g0KRM6KK1y5RGuHO3wlP/sYnX4RwjzuMuPfm
NsSGXFlp23YPGAjr6iDvrJW7TEgervYaVtXZciRfEDyMchHv7WhFKPjCXANFzPylPkeruMVRfZOv
1a1/w6h1jbn5yt2QO8KjD9fGkhYgUojy3pPRN3OW4hp36L21gDm0NOfYW44+0etk7dn1PiZvQYT4
uBU3PYlXxlbbxnsSIo7CdiCWpdnV9czfdutqXZKBSsQ1JsIPgy1ug3f9QJzhwf00n/tDdEz5oXof
WjV8VMyftv/55HH48E2I0sA529tBvdjUOF1LO/cOEnLAylK5FuNFPZb7ek+czkZY9HvzGF/ZLidU
wv+2S07l8WWTdEr+SbXv64onERKZH5uVe4Lk/8y6mwW3UMzIXDGWwtLlgTkLjBtJDcFT2b3H7Jo8
DmELoHdvkZDz+wYkj3XLjw0IRzTInoxu8S7g7//ZWdtISOGBqPJeKJ68qFgmw1+rYymYFkYdt4Nu
LoYSoY74ZtaEutQ2dCYXynNiYnGAX0+GxYJyJ7VPhmKnzb5rmpnpb6wW6wfjWpTcxf3KlMDM2C4N
LB4mR7RKDq2r536BF2L6iMuStwSHB/1kjFiy+TSbBuCJ2ku4kYm3vCPLfOQNLYI/bjievteQjUsv
tYkKlVkIbRvzqO+3Lu/9LmnrjJe2nlXiog9XcLCza/5O38GM/1bMv5/yP5yd127c2Laun4gAc7hl
qJyUJd8Qlm0x58ynPx/VB2fbZR0XsNFYXt2yu4tFzjk5xj/+cPWllbISzTIX9VMRvRj+tuvO5AP2
2YMU/byxFG58n+s5N+YBACc+fC4ssp1MS11zrFdau9Nw01U6Y1VDGmikY6FfltTo3CCh1i4Ahv0t
sLI1fBcheFvFy4LJp4pITOy6x7JdrI790kgnt17ZX61cE+ML/oLL+l9j/dvKTWvVaHWzNk76dMTP
pkphrG6J5w0zgoE3w7gW0VuSXN/BQVtF1sr/38RdINZBUr7IaegXrzazXI1V4utadsiN2VX9xQYG
Mkl8rp5I38wexWbTk3coAnAsScXWrY7tT+Dp/66M3z7+ausK0mT5rR8zGvexe1rr47osXrBrEIdn
Ib0x90Cz+8VBYXKrFzsfCqRru6VMF1M/FZv+1L7mh+Fjfk1Ogp1yUpEkQ35GQCiGtkE7vRS77+m6
2ksPvPjP0pYh9wdA6Kw482uAq/9wTO78N9PVH5WT776Xj9EmvJjrdts+CMgkCmcmYYA3kOBMF9Ue
OtvMbbuww21h03puoEqRnkPtfWxWlsM/6Vv/oL75jxWZSJnjXwiSQ5K2J99o/cPf1hsPJcMPdctv
U5gUa3xzXkzXX+nbed8c64fl3BixonxKyG2SH6YVCrm16opvWmPLl2Rd/KAF4SUbbKW75q3fTa/C
nbGrn6HcfBhrYd09/ldcg7551N4X5WfygtP0XUigCNnTr9WmeccBKj5GL9JWXEvnhhiiYgUx5D05
a2/WY0/o6s586jDUdJ7UB4SzRJYpF/mouYT6rrEaOlXn7IGxgAVaRnxG7BpvzaYFUxNs9WRdSlcg
O4ksivDw9OY/ALfZ5brbaDfqxS+XmwKUZuCdALy6lNC/7TcUDwFCiwWb0PdD4VXiK4aCsf9gEJp4
i1XwZWMDeo/XuYI+6q/0hbzqND0LkuxA9w+Fw01yoth0+BjP1XAUyk9bvXQxn1fE5VfweuPWwSt/
VZvzpmY8A2Ue48vl93/7wlTNfpSWinFKApyzL3TUjfhNSw9GetaM4/LB476SsL5c12ReZOeUCLrm
ACcFx5IgWgXdJS2fFAPz3Bu9qvTlO0FbWBAynHacev+8siAPZjKdVR5+7ZE7bFjnlNCaxsUlnLGe
CNfa2Fj1XqhWcMbjco8X9BzsxpsW+F81EAQDQv7hNWhRPVxdR6UYBUebvw8GpkA5c9fie6KcRsWE
7foM6ZNEc713ZAKFR0fPESFpxv+iM1waYGkhuWislD8vofLHKG8qOsM+K51evIuZKP77vfj13eY2
0yjhVAIF8c+PEKIKTpGkqyfsiaf+CcdC4DEj2POKGYR1Eru95UrR1rd21sdkbUQD144NQQQ3LuPL
Axh8cmmzYaJdlxvMbESzkQ31xJZgOcbCcQruYtRb0lZO71mOYnEe0Jxba0XcsgTFWxiY9GkleV0s
QnnhTQdAsox0/rwTnSmUmpC1xmk0zykwCNdQjS7eUwBLtbA3ybRJD5wNAT1gljvmVNolg9vKDIFw
yM4wyOqZXvXiqYbyNRIogDDK93+q/n0KUzhy6noFfKTXmxHh0y8oJAF23o0LXKQXW0xooHeFhEGo
rj2gOBM2SAZwuKdHl+ASKLiPwTRYY6eYtWQ3ezm0bsnT4pMcn0s8ZQCy8vuazyqfrG5bumAmUnqf
SOuOLkZfDbOTt06krMbSxa1CYTauOcBOZg3tOd6k/jdDACY7peHGiPZCfqhKRyKZQCcY0r/Xe5JX
gISq9gRyBdTSjjux3QfmjuqjJvCRLRE7N5bEVyfU78/j6kiGgUNtqo7AeBXzgh+KscSaAODJ+Yo2
UW9fB38rmAdB2mMZ/O/PvpIW/Fd9/P7ZV3vfDGYzS83ZP4nlyV8X0Gwz4ZSnK0xhWQR9uwNG5k6q
b2X0IorPHATqeyN+VP4uy954TG1/rxN+S3IDkxlhw96S8pWJnTBgpBQfxG8NPDrZ+/dVUxeyRK+W
MEIujnMKNvSCn1Tj3w71NI8HOTWD+gRxxIGws59OBOSQcjFDISJWh+nK9tm/04hHMz3LnQdb2jZ7
bdu65K/sSNTZ0XFMJJEKznBEUV/dTb+6p9SVPbyIAVHT7UAmFKkAq3NE0oQdbdTdeND2yib4lnhM
U4Do7Jhc1GHdsFHt7KklNGSdeQxvIo8/82T+XHI3U/tF283eGyjyNt50B4Ix3MGFJ/jL8JZMTvSf
9RmQ5TsknBXV+Er2lhRTIJtN8Uu4x+okOUZrfRvcVZXd/Qq++S75Gxd/WxGzScroS874hDERrYT9
Uu4QHe2HTbGq7Zd6cwkcZfcrefJ7jykjLM2FvoloY49nC2Y135ECHElEM+x6Q4SZJ5A+a0eP2hpG
Othn8dA9Jj9HnQo44K/Zm7b5DtUGEEBHzlPrMrc66SdrWx7J57xA/jjp7+G31DPtjKwoYuhJfLz7
AGnaTU4FUECyxeZnS8SksGRQPYmb1tE3wq7eiY8tidG+120mKp78TnxnWE6wB1N68kDmt0y0aftY
XzIWtMSEqjY7QTAOzabZV/yo37jNu5Y72hYWNUGXIhC9sW62zZakKbd9Su/EDbFg8T4mk7JcK3yD
Vrj1dvmirFq6GE3hVY4J2XVTm8RNVNZJ6++NdqdOxPiav5Kcrx1xW3V/h0+PZdBN4764vGYIl/Nd
BA5OUz9E5fzUiP3WjF9v7JLl3Phrk2jU+Si8ZJKTrs6VqYIvM8NUPyRqdm5T0Rtz0RNRgjXl8KqJ
saeP5Dma+aYKP0Iz8IbqWwoZqJumQ4W6R1U/qjl026E1nWbCLSP6ZZANW6g3pkVXTLjPM4j+C8tr
eNmL+8rS0f62mc20yIp59KdT6fYreYeb9NbYGKtXHNOPzSbbW5t+1R6mZ39t3vnreQU7GPW7fhQe
hHP1vHCxI7s9iF7DniRvlaA/1ooXXqIN8VnuC4C+l76A+nrNt8oRHN45pNJIm8BDYr0yI7s8RZeK
MNjwGSElHDdmxx/6Z4JqdTZXUwYIAemZ8NF/P5/Pefr188Hve1H0o9Jh5P7n9077yCiyLrHuY4IK
51W2D84orINn7Rw9i3cptyE6Qa+v38bH+BJ9S+6LX+VZoGPLz8pLckcs890ET+eibPQ3/6d/adxi
K7+q5/Fevkg77OAIi+y2vWN5qNjqY77rQFXQJ77C5GKnN4/KDs+CVbMr9q5xMQ7WIffyJ5ZKY9cn
BA3oTc7WI/nf//7eV1Yt/z1vuoKl3JRYnNc8A6tNB7UucrCQ1PWz9SwfJP9IXS40myk9qdZzRzYe
UkGOieCO0QdmR/gVxjvdulWBL5XO9RPAdwdIF6kU7f/VDgHoLUYyE6ZD6x8pFiqy1EL0OI4G0bxG
BWLPt7gMX82G8Sn8n4+8euhS1EaZGbApC08vLKxeduWK+ZxUePT8qfwNT9UmO97k+f9/Ppfqnmm4
COh2BTPMErErQpDMB1KGauO+5c2jLieph0nAwr1UYkRt5EGVrnnrNutfHY5MexaFgQhmqlyBXwx6
LaOo/fAgBV4Xp5fGvJjCrzS1HEmbkRS4pXg2yyMhFGGOoQvT3zJqjrMqeYvkoi7HkzRbTiGs06V/
zDQ38KunkI2vYGhfBut2+PCfjXk/pAuv7dmEtig2+EYQrtEDOAtskuKjid8VvLab4WiG/c6ISWPC
cYFMmQjZe+BbbpPei5XpVPymAIeLEoJsgmhO3oaU8Mok92SJNSFbZLRF6ygrGWAWLn+exILaFFwh
qfd1Vx+bWH1Uphm9GnJDYnP/vXm+amexHIFvCFtcwZrsqngXa0Pg96uZZMF3jHS8YGdu1a28DbbC
U+udmg01/Eq7BKuU+MWOyKti8+8r0L6qvSwGIKDMtFHSp4Tot+NaHUdTCGCGHzpx7aN2anJ3Co+d
orsChme1nKPwZCizjf21qFdIWU5SDvgRvBgW6fFmhhz7qUImZCz+FElwGpH9aEMBydBW9/P0qBqg
kSs2H1uwidy8IhhjTRdRJOdseC2ibFWHzG3Vx7GTd4rpvJEOUc/fJsjiqfrGv2d17/x6M0FlWaXX
h4VlwOVdMv2gz18dFn1ODrLYSBwWsmsZu34+zMhH0Ho/IDyRw/8FpI9I4n8+7uqgCCNprgOTDdvG
3zieFPHECZXOv8aqcDVzFavrsL2fpnEdSUuLo+IdJ7lq/ADLFbQCgaeY9ssdnrsDf2Ix+VBuHZ/a
F8jBH9d43bZbfUV+AJLuALJAzhCBJK+YT10Oz/yHiM02pglLyp3fqU6kZU5F1mGbx+7QBp8/LxCm
1kJ97xNfn4ZrgbXsP+CIiYpfOFtAMWY2nJoESygzlHed1D53QuqiWdx2NYMw0qNkHdMhTdnNhCY0
dfjNzMZLo5NGOc+2Yfhe4cewXPtjlTH6ov1Ev2RyicQeNiQ5D4pnGUh4CNTWCeQhQsp6MtDHd5o3
WMOLMHNNfb3qsbuBxhNH6WYWcKEjBFkmtzTcZwFivTndQDd1dGOyjSdsv3BFVNwOJVmmKW7dknQa
Ps7orseKl3kXeKo5r0zjHt9XzLhoADiDOitdTYSdLGaOGd6BMeZp5rbBTdIy891gJacu7X727TE1
Zacuaq+ce3ri8b/LLianJMGmzi5YR4vU7J15hwsRAVhjFbnmY+X/DDVQfpLO+AMEvChJc2zodOqC
cZ6+7bTcS/XqHI10+FN90KHBdOIvhRyaACMfWVAcS5Me4+SXbyQ/CXdwx/R7rOVYHWg2t1EwYyeT
IeTWoJlUaulKbO4Gfz4DZwhCh5Upx6QUb5JpcgRG8AXAc9zvVFqrf59NV34+n6UFdGy2DW8ZXZXE
q9NR6ya1wnkFsmjqSKonNs9Y+vprbOCQTnDizNoeFimCzDTZ8St/z9ySB+U74bgt5Vt7+Iv9AaaF
zwxUZpSH19ijkXWpnos5JwVsL9kt0i1xgH21VeOXKBFWTYhv7H1ewuth1ZluZc1IjE1XKB0BtQSH
WD46muZE2CGdJThUxt2/79dXAO0S7s5rRF7GH8rVBk4SOFyixP3iIzjWdDrUch8mB7/9XqFopBEk
ZRELID86ZFgadcGly2+0KZ8jh6tz9Y9rWBCz394npehrA2m5oPSkUDdeR5B1Ov6ocgQkRHAmrpzZ
0hsC3HFwbnz7LwBYHLWgFwMk8DWvC/BZz0gmas2JuoSUPRuyxIA3AqA42dqwJNeVdV8zfBQ+j3mK
o7w/yv6hvBXN9VVB/Md1XN2Bqc11sW1IhyMt2Bu3yr58CDx52zEKqZgZI9C6X6J1TW9+uHEHlpfI
9b1fRrHoYETFVK59XJBHdOpASsthmM+mBFWTXo9Hzg+dubkkjQsGV3euSOSmOC/36Mbnf7kAMbwA
n+cvDUXanw8/6Rpj8QBtmaSDgJ+XOPZk0x7etVXinfm1vwC33E1HaWNslM3sCnYwgK/ob9lTQg77
fM+MZ9usxK3ltS/J0bgnW3GD2Tc/+xFsVVc/RIclVpzhMrOk+VlbY3jvEdT+HS8HYS2/Cuvcmxnf
P5G548nu9Bg8wKR4U7a+5zv5IWAq4zuMsuxnwWVAvEJ+42g2tAX4GqSVruI1wbRr8rkdaUu+3bZ4
0U/Ee6+aDS+vo7CZL7oXrm8N/I0vl+5v920puX/bNN0oSX43AVOiV1iJDoFODkqrFS2z89p5Kp1y
7Hzk689/go3EhVtnGTXPs3UmyuY0uvmlsmWPl5iTuskudEf+Dr+x2P4xn1R7iY+Gp7FTzw05GYNL
zPQOLURxwB3Dqw7KrtqKK223/P9T4WYuLofoH1LnziTR/Oe/F8lXJS+KA9gNRNLAG/vEMH/7rpEc
1f0U4qsF2EskTXDAaq/M7a30Hkr3/ctYO+N8XFAr0R2PoD+CG+CxbUcqmcLU4G//vpwvzyvsmKlW
qc5wk7o6M9PWmEeNKIwlaHDKrHVabiKK4Hul+75YVw8SvnYGasLhYkgljcipDacb0MFnPtr1vv39
Gq5ODEkahMkspfZOq3ct9CP/DAt04gHla2s6NQgmnvPybN41lNYwPIHZWijn6Ha2CKME5o+2T0I8
lTTDOCjKPQYwtDar8d2El/vkG6Tca4xC0/sg3ETjun7vgRvjlXUyjgirhew07uJiT5bdWjIOhrBN
f00ggMYegyBhHXQedVq3KwFEof0UmBlkDhLrGpfYg0YMpW5HSNtDbRX1NlOnBv8/7Ox63PNKT67v
hzOGL1sRP0EHavBGveftTex8UjlS59I/NC9QFMY33bjxujYWoOnPu2pB6FlSsvGGM/5DnX9baN0k
llaI2PqQVM9L8paPuMh/aoFetYZEPFxLtTD0Sml2IJOjjyXkMMP6RbXxXPJEPCgHl3h5sxdXhZJ4
s4VF5kVJk60e8af6g9Z0pDZhhtOQeIV3Qsn7P8PerwJuEIr8PPvVeg6ZP0dHQX9Kldidx87xmokM
5RDHiCJ+iDGsC/IPEAK9No+dy6AKSwYjWZR8sZ30HNMkPBgYinTrfMCmfHTaTMfvonCSSrkfk3oV
muQI42sIAAi7J8XN5ZseY4g2vUq+dpDbbiWiw87m4wxEpj/P8fO/988XXCWUkPCaGcKpUEHFq/0T
VXIrxbWsnUqceyT1vpHOoiAhYn3wUQFXpXAqIGDEAiqO5KgTktxgmGiF+UPWAMuIyEZjslNTUBoA
hBhSShhnnuivmjpD8zceEuPWa+rKz3cpK7lk6FML3wvS0rWgrjGwaDDjRDuNzS6MuRjPmlb4fS+c
kGgVygeUG9ArebaqCU/byX509ToVbBMYbmFhIz7hSp2iOczmo1GEDvm7blLdmiT9jbP8eZlXOEuf
1G1vkKx4yoxX5ne9smGg2Yz7eSZ6/vK/eIw4KcrLYJ0S6vMx/7ZZfC0ZlLFsppN8LHixfCQmE2Je
jQUvx5VlV/Z74LW2j9skqbNU4+thNXv5DueorXTjWj75dlcbFw82pAZUMBh8XKvTej9myK9p/Wly
4E06/jZeoeqzlXeMvdYTwDCWpz+F90X5QorjeVhNP6Gu/oAzeE/kJC/Cz9SnTbdpNsEzVo4/0yfr
Ijzeej5/IwgWpwqmhwZOOwTUXL20E0ucqiwXUdIUF4j7GR1sw7i7ux/GlxbAaUJVe+MpLQ3PX3fm
t4+8WhKy6htzEcUo9bwgX/t4D6XbDv6mui2Txw6Y3fd0/z4ngaTA2TV7MHGrYuVo72l/t4RQuP++
ni9KXSLGF9H1p0gKbc6fdcusCEMUDIm5p8c3hOzCRIBMjGYVJ9GuRvpe0iYSw4aFcUeEMwHGvEHb
tYSVXsNc2p+wVAylVVbdCJv6gh3AdbG/yQ2GhoYLyZ/XNcQlFO6kNE4WqajoeSnoagfyuJXekaZD
wIMGc1f1rILefJVWK/QLhn6AHPLv+3MldfvvpPn9Oq5Qn8lKayXhCk/MpJlpj3iwhIfGOuCMg0X2
eCA+JIjsmjbW2BS6t0N9Aa0dZghkBdWicbpRafx/LshA5awwbOW8/vPGjDnmrGXWT6dwm8PJfk3u
48fueTy0F8ZZa90Fcb1EF/IOcR+gnrbxvbwBeX6qXa7XMPRAHGpkOGvq9WxtGtu6qdvJOEGP4URN
sJrPthGBFIrOewLvezLgImMvZ2vUob64uLDY8+yOysbstrP4zixLz+/T4QD20kwXqD1msx3r1u6l
3Zx9TNlb7L8keDsJGz1ZATlCM4RjUA6PknHr5beso7++C/fRxIDDRKF9tf6Fouylumqrk7me3W/B
JqGnQaJ2HO1DwDx09tL70nkavWn1lDrlrd33d7vHKv/t068eZlSEmaJgj4f8CbAw/mk+j+8NCkGA
ho9ShxhsV42TNM6NRf3l+/P3z706hXJFFBRzKECK9sMOSl3wnMTb4WP4UF7NnfSoO8leedEd7TXO
0AQyv8cFgVwYt1vHl9AZtzo2l3a9NX4oq2zTMPIPH8HwLMZ7j8F9exAse/jAcfNV+THDXC8v8duc
4Qu+q04ZhJR9f6nwcjv4d+YRxy3j1SpsfycmdDzsLzN0agJnTu12gP0eeQubfsbqmlY8vlirZg2L
e1sd58bpkTfI2whqt3IkAMW14A8Wj9qEiNAW8cH+jkk27E17ZKqDE77drJS1cky28T113wrvvEPj
tnRW5IR8hN97r5Fd405YQ3FEHYDEysZyOLV/9Dz88Fl8jWR3aLzeK3DY+p6jAjuRW7opfpaNjb9R
8tO6Y8uNjvyazh7WKUPodlv14L9D1d9jnEezNriawypCo4Y7ISIMtkrhIsN04pPywY92zRn3W6aG
L7TI68It76Y9SMhqwWzt/hCd8kfmkT6D/vEtdYIXZBX5j/xQB974w7zrX+ezRe8HCWeHDvTBvxdt
hv9bcz/YTrcPb5xEny/xv7YOcDPSHpYwBfqfJ5Eux60c10w+CvgH7wgfkDNozkdId/vv9frFYBYE
UaTfXDzQMCq62iZta2V6RKz9aTAeniPIgL1NNapi+BUc1WGDMZav3aW5gmZlLU7fUjzAKlyzBTzP
+5dhIohn32lu6ztGG9ipusGEETPNV92gwSbT1Yq8IYrtIX4I0h8mkhnjF45Wjh5/I59CQrXc837e
TBJ+GjD+Bp4H/RuUCoh3MqwThC7AroQhWMKqDnbd/DCb6yLq7DraTxJuYjNsLEcbHlP6+Bn7OM1W
q4Fa/01myIxc2zikZMh6kUykElyUVjikZBzSJahoi2/sfXPpRK+fmoZxKRX/ckOvZ3/zwvyuY/+T
5FgBQkM2Y9rbo8etfkroQa0fynzQtRe1f0OaKIz4bWovlCdzvxtS0MZ7VIlxslNJh5EP0YA44JiM
6yJZk82bdd+k+Ven9iQ6EDvGMVaP6Z0SaHtJ3+vBt9hk7s2QT64eRw2PMLa9tWu6jUl/2e6n5oH3
ZsemE7cA4CoixuKQKVt5Agl2mUdDF6MWKsW9oTJSuLPCg2KQznJWhYPCrKrYkMwVJWfIYdQEkrwS
+mNk3imMpMxxsnWygPTDEl0eyvvN2B/5l4v2hhLl0yngr9uLlYAGhMu2uBZ+KDGASRxwe/GdoGJp
4sskYlsrvaAtELNXAdb0jLLq3xvkkyH4r0+9qpZiZVBxOGxJnYYbXW9wBehxoe0YdtjZvK0+qu/W
jxGcPd5pnEqkRxEBgn1l69ujtcaGvIF0na1CnJkpzV/k7IweHRKhOp6GcWXlZCFtjJCMckwl9iPM
rf41tlwFfgLsbtI/s+NEaRqtmMFoqJllu4tXOCOXtwDiL6QqHARMOEn1oGDFM/jPIweGrqrWMZzR
jKpiMmnv4y3ODdg7u4r/QyJwIuyRKpMknUkKYVwY7fA2MVNkh1gvm78CvOUzYOVSppnVXmbpW588
twuIcQPI//TpvHoiJhxrDb9XjSrtepvluVZXmiYsnIqPYYRtv/wv35eR3XTf1eRBw7hEMN4N+cOA
5890usdPjalY8qxUa3TExeDRbeOMYslnwIxewgn2BTIoNREkzYX22ShM61cIhAV/P0LMFz+YvstQ
2IqTlv8UgB0sWKtnoXqnphoTy1GN9Vx4ZnhPwRW3KwiUFM3wnCFc9uNSsgocXrjjtMduajy5WrMn
B5YwEEWyZlNN2tEoiL9zYWsqyguYR4DZpoB25kZR9t/I+uru/fGcrw58v5eEOZAV/RSQHdzinuWk
ygGzWLuuj6mFcH6zsGNj+o6VZNxL4gneMI1CVD4vLrF5B4d+A5+3r/CDPITGlv8MF81XZOw6yw+E
HnFaUKcj4vWzFT+nvIQqWQbfS+2HET1Z6r02nWrEAIh2iOO5UNGKhDuPO/4z+Nv46GVJbLCkX0TT
1tQus8ezCaf3ssN9A942GwK7JQ0Zp+zBahfnHWxcq6VEls90eTw4+O2C8RC+y7B6hmNvrarcbYGw
DfSfrqleomKFs30U7PkJ1uH1fG7aJfl2ZS3ed7tSNRwhfmjS731xmaYThzFEZSTLPH6IOkgK7EUg
Pq9pSOT5wNdVDbtSV0XxXCa8/XzHV/FiXqQ83AReRNYv5m7MFOD5ivFhlh9VIEEuUvNPKNBZS4Ky
o88akz0WFKpxDH7U3+AB//sgu4qY+6/d+n2DXxWmhlXWVoX90F40Tr16D2qW9YrdYVSeauAAkE7C
JViyDCsy5xL7ZizuF04Jf5ww19JvK85jsxRk6zE/uGSlus062hHJfBDsreAkjuHkz82lRoq1vlVP
ffIV/lr0iFxxe4EGjqb1z8NNNHBzUuvZ39PtD5zcs1J72kA6tkBd1REzPp6apR+qCAeR7TQ1MXV3
hBmC4AK4K26+rbppU1q6MwrwB9cFtg6mvurnvayAuVg495aml+EWlplrObjv6E9NSqBC/mjjlwxj
rAv+OkD+j5H5RIoUgcBKxAeZTo2OtZQrLx1lYHTNnqMabBVnYuScUbyax00LETHTalepXqP5WPEa
mi9kSNrSdOe/o5z69zL5sn/BPvj/3aqr950lZqU4CRPWzPXdqD3pGFJqTe5EtOnRU4sVC8CbE8W1
0yq4bQmP2J4e8c6Cfu6oowIZ9FuAdBeovMPtMj+FGWYrk7SKl2QVTIzrPD72sXCrYNa/Kr1YvBig
wDDEZ/PPB2xJyiT6umKeQkJMjCcDHkYwxtucebh2pkRQJ8llej+UtqnqNuJIu9Oe5uBXJLU3CgaK
va+uBXslkoEhoora1R0UEz9p8d+sTxZzgh/SD3mXPk7e6OK17RIE7TBU2xaesJmc0U08LA0ZJ4Gj
AiOOD6T0PiGuPYH/b8KVvyWHx7DP0DfJm3t6F8EcybizJ8/YQypxJVd0gk3oKHvWkxvtsrUWIKB+
NNfMjlbBOlon65g/Na9kmNbZGsyt35MiiZR63PQbUqxKzz8I3rjpnvw31lT9gkbbTQ6YkL6VGxj5
4sOIsvIArdrTjoOLIS1KN1IWDyEdGk5czvQ+iHZIfwnHeSZ0ySYp5rl7lF0l3Pjv5kpYI+m5y875
DiMclNPJA6C2M54b6OvLsI6J4dF04gP3CoNEr7M/AtRg0QqS5tZEsF271mZ+M+8HW34ZbOFAJWQT
B+qGd+om9MInGELke/97D3yJkMG010GCgGGgfv25moJRFys/1CHLfjfX+eUd5vxFRSkI4Rs6xQ7w
FPkwrPB/f+zXW++3j70CxBa7pdaqsuo0eLT86WP+OOMo4qRvQHSNc4lPfbPSV3pka+i2nMwVXCIz
cZqkNaTV31q3ppHKp0Ln+tyEjQHUTPwJxOpl2/0GfIvlKHWqGCt7JZ6wxRohR8sYMUGSTh90da1c
EsD9QhbtuEQoMxJYO25C45KRB2Wd0vgkRngzBuu6wic6lneDntt+G2AzypsfvnoTnzTkX2HAGiML
uLUrnFBTSgNreiG/hv8ahbWOkh+7zQKZtyZ4EE4dXz4X0BsV6yMghy+QRXgT0p0cMEuqMADi5Vom
9Hp54+gY1+TNWy7lztiOKxw7rfqhzYN1f6ilhHGLoGFZONpsYwlzGc3p6p9EJqGpuddAbePkJeDc
CkfVbcwfZb7XlWffpM8NjhNBncZLomIqINb2OL0b/qnNd21/aECbnkPrRI/sxNHoFrWG6ywuVsNL
IzHNHZ6j9DnS3Xj80U2GreoverFO9SO66Y3FDaqaX7rypmn3ialBDUQpK1YA57HbSOI2qBjC1/pW
NIOtJZKGrX0E/bfQYLDdoOHMyWUzVpEgY/p0SRCWtVPiWnXi9BzS2N6TP+oFWUbyBM5Vi+wor5w5
eylo2pdbp2mZm7cEhJ3F5tDYqnoXoVtNMLCqy9c+FZ1MgCHudxCpoI1ESCTUAyZ556nX1wKE+7ym
nTcfIZJ6HPHpj2n2HVmg1ql128dyhi8BSO/pYryrU59GH0iAwCmrOvnlcNbFZfiHpiMrDj68nNdy
/q5B8pLcKkSpnN/3w/csvORdaw/Ukfle6t2y3MYk/7WY1Uiim1qoqqN1oWIlR3RIOEKNwxTk3qdf
K5C6hBXHKDZAvWq+5OVPpdgqCbkOYNt4MDPwj1IkF4+NsJHqFXZquvmopJuuq+yAoi5qN40Kr+sg
kZqgJYUj0mDDDeh2CL6GEjYmZIsGYmiwEpUnRAQK3KaasLO6vsDFquRDV5AsEt4VMd3jFK9V5n1m
t5bgAon6WgpHSmjVVsWTSEpNEwIKymvd2HX54wQfKSRaK6GhSafvk/E+qwHtfHCsdOkULMqa7EWv
3PSjzh6adhMOT3q3LqpzrxJXY9wnzZtQ/AzDX1rN3B5Iq7KcJGB/8fIpY0dINxMCVUwv+vvBeNcN
Ev0QsCZkVFmcQ2JH6GBsa+oqqM+6sraig6Rgz5Z/5AU5ARcBEzhN2CTiUQs+ZOsdg/C5J05F8sr+
aZQfYXup00Oe/xC6Iya9IJBaKzplsxXaI1Z7WMIlDWmw6zn6uaAYcLTstt/8+2xdupq/DjIwLnwY
lpHMpy7jt4OMOHmhLPuWcZT2MCV78PJSXqRcDas1evz3Z33BP7c4NE2OzEXeySzhz1Mz6jPZ1PvA
3EPxCrrCUUtyBuUVAgbhOUQhnXlNuwuwPqrGW9XbVzOw3z/6qg5KInWw0tE39rOWbAfTJ3lNsI4T
jvImbJ2GJJiEOQbuz8TWtjjqQXy2Az13Si2CO9EQ6o6F8J4U4MDY+er53zfmk73y11OwNIi+YDgL
S/DPG4P7QN1Qcusng2mT/y0iPzonLQoqpbHMx2VIv0yc6q0coBufnlLzmLNHIv/ABB1SQRH+yOrT
WMMezH6YJD1aY7CrrWKv9w9VRpqASsFCBZQKz3ql25MReXU2OiauKv/+Ileu7v/1UlTreNR/upBc
myp3fjzVgxZazLhHt+yRQuHVWTcLwJ6UH2PO0BxsP4fOx7S1bNxIMfGQFjlkwnMl3FhvX63t3y/m
6q6GeWAWZgSEOxfHEKKtRUDDhHNQee7BmtTkBv7y5cfhjYqHCJIWBuJ/PkTRHNLW1HmIGJ/FyaHB
+VrY83mRjNGKcsNf8MpV+vNOIzGDgg89kcr+esm0g2LOSYqkPew8Ni46S2IKE/s5me4rXDFXVXUB
r8BDDN9BJl8CPQf7LMxfTf2QI0vIMqKH8++18hSaOyZnpfYzLM9asYMuoE2b6P9QdqZNqipN1/5F
RAgCyldmcJ56+mL0CCoKgjL4658r7bjj3afPjtPxRu/erYhVUFVkVWWuXKsZFTCzZAh/H2fNNeo1
Xm84Rk7INnXUgMAU3fq1fdZIcLRgC2vPXkK6HgFJEmT3yicZy81wjddCJXUI4la0LR/FJUXQbli4
x2pdomxthErFwrGd3YaTfTJASXHMVv8Mq6+4C5CIzmFcr+HLOpGsaT2TWvrfo/UvoXiQJ+gzWzhN
+8ZP0ix1jxxjmrdHFN0ReGTjCBMnkJ2ed2Qr1Oa4p36LMP/FCsG3gP2jtiFE//L5H9bWOOwO2rl3
Sccde592PtBedeQX+7BvXXevLe4bQ1dCXdd+ccD/BWFJtgILdvLLSF3o/fQQ10Vzyq0WTw3emFsV
FjefLOm6CnDtaBarkNFAjeHoxi9FsvVFCXHJ/XdT/82LCt8PjJb4J00NQ/fPO7/2rNt+W+vm9NTH
31MV9iB5Mx+q3RNuqv7u2cpYOugvvV3P6UHSRqj9FJpzRMJ78wKaaSHEhXGRXNFhqGdAL1mX/fcF
/iU/CdIkmJwgPwAH/K+nN++uXVOq7OZve2hWcUr1ir5ddBcaZZTmbI/be1i5gTeUmPwOPLQsxMt8
XZVvp9tcPc1wZdOe5Cm4B5zSp1Yem+vliWdCBUGrk1l08rsMQT8FQPdedS1WUWevTkZ7fcwLloQ4
UAttUW8fk/ZRI91jAOQ+Vo0JAX88rzpMXe1Iu7GqhoWtIGNYQfYxwkeCK5X/O6iEa9InxiTGb9PZ
yZir7Fyz8iVB5O1q54dfcjb/Yu8kloP0Kcnj6E//8B1lt2R3tM7QGZEejj9BmE0r2DBHBau73why
viUUf0yRQ5xUKvuY/gDY2I8JvM26E+KaA3Pa64RBkqAtA7m/jc0pKjIkmkMpuS+e8/OHcabVrwiZ
1vaAACx+b040LFiBp0n5RgwHvNve8nWjCk7qJustlOYBEwhUsg9jlyn5KS801wmSLCnnnLQs0Re5
4uHzPt2WVAz4AK/tvuw78PXyIPXx5GRxUcZNscTxmt88jCkp6Fa6vGhjASgwRpqhMxDHFkvmN1yt
h72n4zJoR7iT056LXxlyVnIe4S3Ui4IVB1qM2d5p+g/nmzhlNYIjZDsR0NkLQUlv8KCTboLTnVwo
RwF5pX0ZxLlTfLAB3lldwvg1OW8HNAQ4vm2BZ5ULzSLf4za7nB9gEzGqcUeUeYp+YVNFeG7FP70P
CFhhAUj/r7Uv3PRsIhheVs8/q69bqM7U+TUZpdY8Py4gIjHPK/6vszkxMHgU/vuZ/Fu0l6UpZJGI
XRDW+pk6cT7rV0XvDrsZoUJL2cLRHpfdDq0ev7ka9ql75TpghEAp/r8r/tt6jIr7Ort7YfT/ObQN
pBd2N2WojQ7V2+B6iVr2yeAm3NMwtlB9PBAHfOud3jRlhY7DlryJ6/HtyP6pst7PCYTP5JIoLRtE
Y6ke4gMi13q5HsIwe5zoV78eBOfrvO2PumR0IPeo8otfaWX+EnEVCjimNwh+TCBx/zS3UMdWObFC
0uxvzi1l6k6mdTkCSKQvwE01j/s8cTPNP+n2tghGsGH8dwP+dcK5GwWzj2/7Xyja+lzvEkWBgZin
Ub/NWIl0+0tA/g3BScaucd10+435vt/HltKypGW3Y/wqCSFuoZ8m48+L+LEguxxP3VG9NWyiJ+QL
hMCgl9lInzXu1HKvo8H//2qT+CB0WkyybG/uS+M/5vbschr2rbI3HOXH0e0aq0fi89ARasjjbnJQ
E//dwvfFyb9uDkCWihiU0CuLdf6jun2R6YnFZDDtgWgZImxpk4aGz7zlMTmEx9di3fPAP0WDc6BM
jeWJ8CS0LY/oGM5uALFxUfRj4xZePM3ndXyZoDbkNqvbpAzg2NviSTR+wbX9bb6A8AbqdvzNIOd/
LMeRIurVt57GcqudllnlnKxFg6eTKV9Sz7pfnmHjb4/An9X9eAS6/LpvblbD9GS8GRlZLPtFcRwf
NCBssGESnK/N8bXCIVPNev2XYfuSn0fVyVgoBUIQvUXZgow/8Yigj3S+MXNfESHbal7LRmIvinb9
HjCL3kg7IH+jdl5PuSDRO3D2eaTqAH9vgE+1NKyKmhh35TVNEdZ14pll629hYz9VhoNLZTB8MmuR
+yWQgGtuACp8a2TOuap98C9OfnlKe7OzkTrF5Tcg6l+fUTyboJnBZEho+58jqNETUwN6bkxPl71X
wFVipvahWx/VWZa9JLdA0Qbcce5Y5cPehFS0/FLOrxlisP89kv8W/hr+cR0/F8VWbhjb9JjtZob6
kN3I+z2BKexvnwhLgVu4ebcO9ZutFQ1Ly6/hjm+HQ9vcbZJ95xa7eHucH7PVYBtX28Evi9a/7Q/+
vLAf9qPutMvgWuvHcbJ/hDzRPHlq8zDQY1maZUEz/GX/qP5td/BnfWLP/nikExY+SnmCKe10JQf1
wUJzmPTS/gBnnqM0ixxKlDo//WZI/vacMNHpAySwWAL/BHfu2+p63FvwmJLPBP0uWZoPhykcIcgv
QYH4eBralzeD9Ltpb3aI0uUtnxPZu30NnP60wO+fPDeu5m8A1HjDJSTDi5aYSgWtzBlRx+oND3F/
vnssiR9Gv4wbaf6fFhAULFMcsSQTSYh/Nle/Vapdej3eJAcdjtxtcFFtC47QPNS24Uny9RBQsLv6
N9M7/Fs//VHxzwGr3Fgb5so5n2bRfl3BhavHnbeGDw1zSmJZ7lQT2IFg9mGZvloDt/aylQq9vPGY
+mzxHtOV+ZwE+EZd86mJjrOj2xtZoNiqSEVH1u6NDXJeBlEa7JZIqniXdRIOnp6aURbLYs69TE8e
ALSArTmZrZ3zodn5PIfRGeolG5Ys54uw+/WXZ+EenPtXa1sGS29gMH2m9H+2tmbVVzgq8xw8YL3O
1s3D0SQwV87Yu+6f366TPB7AfrTJVv3RztvOLyFBIXf3eQZ/9oiEBEJDjvaeLjvNvTD/jC+f1vy0
yeLypSAx7UzatVO99Vm32oOP40ifnmEM1qZDT/1l1PztmTb/uI0f06ap79IaPTht1G51lnRwbrx0
LA1I7N5qqoMShP5r4PNvrhpLh9+P/0zRo/jxXGvHukROtX+e6iS3wkXmH442qN8p7NuRGVj2NdC7
IHdyh7QSouz6g4g1L3ejYe4obxBTNZ/ralOB7fiE4+kCb1T51iJE6NTe+UOJb68NvHyuOepW2viR
kP2DutFGRWunrPO6kYVknDFn8+H20cgcBFv7ujIekBrxGCxn++giiAtQ1Tn4LIp+GTT93l+eUaKF
uEZVFb2gf4WfL5pRF8NcGQrNHFOsmrxCLcaW57iDhj+NbubN7dQkupWLWh+TBL3bybzMrpWlosGa
JSOt/Zbh9MywvUSyCC4eJuxnj+oGhEzJcMlIoifR7L1EGoocRWv21MKoOYzLwu01Iawqh/1T08z6
sDt2IDxcy7LLHrme5/iYjYYtY5ZAbnu00Pedk1tfXuHJzsbVYH5GdAXEcbOd43jFNQQ5H+CplhCK
uTiAxjjegO94GlQb+/n27LNHFM15/HB55mXHsdauDy9DyEhAWN3OinNKp+lhaZ1jeG0bQPJbbmN+
StZmMk2HDnj1NE4I75DTeKofQDdm9QXtmCU+BBx2l+NkBxHfdZ60Ua/6TNL1MFkdE7hO+0GVheKQ
QBg4jzITR8CUlAXwWhf9uUrmmhKD6umSj657koPHiTXEF2DMq+3yWNPqAXkNeB8sXVJCLPjytk7H
PABeC9+CjuQ6rIh5+gX8SWXIQBuee8wGyF/B0XPujRSwXHBIZ8CUI3bMwLd4DbrnkATQQWRdCOSL
feXu+HEoBAB1tELy1ZTsIVHW1Y3o9eGwwF9oJR9A7fvZWwo56qEIrdwpzJE22EAyx0YeTAKJ8Bwh
4OMYvUUSCULpk/9IkQdOnZdk8o+78yTv2+zg23w6aO1db0zQDM0JfOgOSWX7VX2NAGBmxnJHEDZZ
Aok4NR4Yo4t6s6udB0IKB8tAA7/ksa28NCGSF0hkHC4SyUL4Ag51pYmU8/yUr3CvcMUCHoVY4+xI
Dk072quz7WGDVDBtQh926Qvg0WwYMET2+qPgmBrPGI5AWNXpJFEqn8qSk1/Gu8wZQK9Je9F2tSYI
sS4JIF4EBTtUHmBxSM2JDo+DhCo3KgL1auZ120WZ74PhUQsKBiuty8YdVy6oPaj7gKBB5gpiziLL
brdo0+jc+LCCFLuXCl5nDYxfEyGVWzYTsxoN2l/W3/8ytCb7doTxUHbFw9r7afSs6ri/Dg8kHcGz
yfaPTCPzCgZ0zVomP6x/dUb9O7b0o74fu4tdkpxqOCyu06L181t4zoMhytUqKpRBufX6t/BgegPV
hxnll2WIed+4/GNqpOqBLr541tIay5F/To3nemi0A3VfTQ0V+gvY9xFaPLz2Z8pINp49D0j2pHI6
1gW6nRLx+sDXfLPr6DI2Zv33/KsYWyQoNNNtvFsmoTHejVIyaHAfePt3dV3OCr9FaHjZefgcyet1
DOEMdhtYAg+Lt8HTKeq8cm46bPQ8c56uwG0ePg+QpM/yBXkUq0vEVH1o3fNr91W9quic2uS2+OIZ
IBy+1uD5eFAQzZuS4zQ/fVSvo8zRH3sjRNP3IM7SKAW/KykT6FVrsCPm8XWi2JSFLk3jknCc4PDS
7MPN02JzMphdUESewj+EhXT6T4MVW9PTuBgPZrcnzfD7T8bMsL9yt14c4Ceq37eTDF/eld0QqfYo
Y7L2AQvs3uaQM8WHJdw38x6LyYtrxrvw9EGMcEkuaPtxs8lbmZCInAYYwmRUrrYPalgh8jXTvWFs
QJVQjZTxbdZboGhK+o93Aa6mrPS4ebhOexva1PIBcIyQBLyNdhtjak2PG0gcR+msHqlTxbm9Jaie
I53jMvkqZMZXgeYcifnPwB08DpbHifq2dckLeNkDNpm1jh5ZS/WtDs2+rbsopsXHzTAiCX18AXVk
zvPJMFKnn2qIPIXTOt2TDu3iBUrSySG+rZug/2Z5CNuvduvTw2fuQOkzYqaqXvLgHJxf2vD2iCIR
stXesvDV8WB0DlJ3WTtnmLvhQlooiz5KjZlde3PyTiSh5TJvgvTd6iHYkcT68/D5+NlXyTFA1NWG
znyAWCXwoT1A4BCWrEcDzbDR+kzSi4o6RLFqwCEWK5j0lkKHtrwtzciM9PX5Sb/ag0X6mpELU179
LHfRcc3YVLvmSosKDypZdxf0l5aXzQjB717u8Kt0ddz09eAY7Ig8zq2l4HNABzuQ53jaBUrLq/HY
hjqpvClLnFvIN6l2uEbIAPIB0q1XtGOsRRCyNxCCD+IGsABMs1sXVCy9kgfmPHtTiGKMDwGtuov3
K2vKc0Zv4bTLg3QFzy1Z+iC6tDZmEktYc01YAZQqsuzjISy3BtoDRyCen4eXMxBMYGbBmQ6+vNFg
5nwXXGL4xt2E3T/MEzsHJj3DNl3zubjYuNpPkOYnImBwCHoIc2zXFMzqP0481jyTwwbscJD6eeK8
7ZbQoy/b2FrUEJ1Xk1bYA1iMLfazIRzoirOLuwk8hZ7OuDrvYNPs5sZS/6ieejNI4oVzAWCK6aJ1
aa4uNjKeDiGSEvT8yrKcq0zwTg/uc4gaTtPzOL05jYsaHBQOW78/MRbt4rEfp1NzNoSAc+tfobaP
asPehsUAMJc+qztb2aGH1H5lr1s8yS7SLqQvIT+s1+HpTfHUUb4hpW6HVEw266HQy17nuDgH0OTa
yCtNzoGxTF1l2edhel9mbt+1nnredoG+LrskuqN8LEe3aY03lK552o554WjPcFHio/SBp8xxpVTv
fdK/3OJ1vzw870caOUUPuNO8bJO/sTdgCfZ4vNgrpEnhKs0mRDgX58fmDaLQwjk8k8rkCCiOkOUG
ClKID9x0Z5+9jfpA/qS7n5ywNB1oGuMLmEeEum7ADuxRMooqGndSf51IxGptRlLU4drdkdMFLcZK
P/jGAh4MxuWX8tJfHMbNHKzIgMQf9stTvLkhtgKkvUOKsT98MmJz9n6M29ByCPOtny1Hebk5m+ES
6Yvw4lce2SZ+PleC7ey5tCvYJpvxeQyPFHMl+4DnLUPg4hU2oK7ncaBf3AGj4hjpV7x4iAz65zXc
qAHyGECr7b0N85p3iqrXzkExx8mm88dq3D5cI8wYcErUeuGvN6eNjeL6qJhY9Hx4insj9XPn7p1u
iePa1cLcResrgMCLTWb/GWqHxQkhqMEM1leAisIq18WFu1K93jjzWKt6DRtOY3ag4cGLA9ocuB8A
FFeI18CBX8CdAqD3qU8Tp/bUtJ97j5eNaLckPfs2kyr3cf/zQNBswf1DAXsHPpIuMU7XxyXZfs7u
ZTs/w8Dn5VQEtvZzwLZmvl3uZjnfZ0m6UlZVaZ/Dm1+6W7K+4e59Ob5cA6BmH5b9AINgQHDT64Gg
HC61UYeugeJ3o2qkLUGj+2mgTYj5wIT51QvO3H/hXB9haADPZz+kk/b9A0Rn1LM/hF1YDz64a4It
3A9tFLd+H2aevqONzZAolPd1tG9P6nsxPkPjeVdXeB8G0Jf6ZG4ZUeJfNmy30mADUikHqdhOkdcQ
4l0zBArssBy39+A9zclHahMoRQnSeaqZ7ktGMAkzbIlJNwlIhPZ67FA2DCL3+lq7C0C1y2F4fj7P
m3W1It9vUkjz0/RNOJWB0Z/Tc0BNgSw5pl844BHtms0nFYbnKHe/Hmq3e8DpFB9xBo12LmHF8LIo
gv0EzZ9HJGVbkrbsMt5L8uxYBaMH8pS9CzKwPEtAGSEARv3HZTG7YnBkYTHVbPMxPLjttJ4enjWa
ac84+YAs2ceJESEV57Yo7boMhGTWDryvwn4svP60doZc5NUf2n1Gez9QG/cTy+KhpEs6ZRIBm7OB
R82zsFlfFnvvNDFQrugBJN5C7cgjsKg+2ikKUTzpW+/sQYST4R/Z+YX7cQkWWoCOkXQvFqH6KlXX
DPq6pz4Z0NfAfP5w4Dx6dabg1bLAjyJuC5fx3oEN24UCenyaVeTtVgFsJdPqYfGlj3gGHYVxfVjt
A7S14oPfjDr76ziCejIEpBYYz85hhUSSw56VxMh477BO9RCZsLcv5sQK23fWTapPhpThP1ETEkY1
I4QkPho0wU/0xfMLGzJr/bE4Dwo3ty8f5OTUESAJn7Tl4KnPs9CEpA3yrA83xhqL5xWLkzc8Yv72
BDoZWL1xU2MGCLzMK54Gd88kfPb1Uf3J6LL3c90pcFIx5q8jtmJkjo5JKJko0UfnHKcND3Z8/MhC
cTHs4wxqWZgw3MH4bkY+i0290Bg3nR1PSyrxSjve3F4hfXPhuMuwuIJxTnlw4tWGbDDngxt1Qj7b
+VOCDtFwfgR1gaHdRXt8FImTxcdZSi4t8yA0xT17sCasok2sWTkelqSAwn/iQHTpovkUHyFtGi4H
8wP3VHvpMiXbNXFun/uXvrM5BebdlGETd642EqOkhxVXTyz18fJ5cKGC2E3e8TSs+s7VVR007O3e
O75N9xKQZs4VaC4LE9dwG/aX9n58GuMG5h7Eepak2x7dr33QhVuP8nHDdePOrkZ9u/IMzBIKv8it
qU9lxDodibbJE/KHn9lkHytuNSpc8+XhQENSUdOzuzcFGe4hxNWMFSKc9OeBTM+1Oe3kKebx7z2e
FvBRXRnZxqx+Qk9rtgBDH5tx60LrwiYEMTLzhbE3JldKyECxJy/6AlyojwfBq3H1NPzkj/tPCDnh
BQ7ytxtTB4s3nyHv9mzd55EU3jWMTAv+ALcA1gJOrK8i5qbxPUF3JQyjKM4pIcl5OxsmoMZON1ZI
tl4MwcliI7fdhyarP3vobHuPfzKDpMp8kVmB3GMnf4O6BaQ62WBTZIYCzADw5Y9fdmjDv+1FB+Dq
LBQfBIH4IxQEWEuzqmYIftxBnWYtG4rLR4PE2mEJYiE8sgatnmo7Zy2je+2q99pG5WwQIm/zAvrI
ZfcWIIlHjv550UxZe7sqDNO6vSQJodHt3QKNxiP5BFu03ljN+YfJ834JjS4iis3ZzmYHuNz3s/pR
5G3qGIpUoNz2/k0yCXqrI5M9BFYHFmvHaAXwkKVzMq7DZKNOwSOzGim9MnzfrTPbwqOqzcYI1ezs
w7wbH/0dydcyY6TrXqyM+jN2UZMvA0Ihuo9V4msRZwuIazdguOnOjBXTCibJCAKWhC0WZ5NKkE20
kcqS/K3+RIW1O3vmW/aJC05fohpqwMbNsGF+W17cbN45o8Vhdg3TceNgrhqnfqZz329P+uLQuPiP
MDiDV0q24SRaQLse70foeXwm/v4X8AlhVXbVf+y6EfclaQtKRUAhfRSrzR9YqrN6zbaVPkw2B5YE
LOZfr97AtuyXPrQvqQMe2AV1hk1JWU4ul4ozZNPFHJJ4wOydGxvw2RHlO8iS2KG/+Ym9PNlBcLOj
yF9P3l4i3/dffDtaLqP1yyS3J7xez/wZJ/pw20SJvY6W86OzjKJ1FASBF8ZDO45jGppV2vjzczwP
giiavc2iKBjzee09T+NVZzuORx8rzucyQBLAAVjEVFZFG+xhPHhInBI7o7mbWAtDiyd98cGMZBv8
yM1N3tbr2dtbbr8I/dyD4eYj5lOa+0P46bbgRZh0VoWzSu1NHUw3VTR9dVZfmNmPIcX88lyJy/9f
PUAnEPUW+sSfUojX7W0w2FWWsiYIATGJP1hV9pK9RGbfnFhz45ix9kud92jUzzohaAHDpiPxCrTg
n74W9QJLcJuoyaadZTjPzfj8eorcpy1pA2OTVdLQSfvOif6ajfoIB0SQ22HjJ+zx2c8vc0R78TnE
2xAQgBJrT0MVfKSrP21tR4mth8tnFtCGbC+WvyWx/G24DsD3DgVuSPbpj/iJWfdul2txPI5LJU6O
5IDQThpQ9537373yt06B30M3gYQK/uMHKuuWlJbV3LpsfFFhFiUohWMK/b9Av073yW807oMfobD7
Q4hSLNhxHPwWWLB/doemduZJVxV2QLBl6E7fCsyGDCf3YPrbQ6hBa5G64OkQViZV53D2L3QZTO6o
PuY5RLfkjAaqEaR5OOjccxLut6629y6F16u9reoPWENC2fqYvjWGQwqDihKmTjTeP17CMg9OffmH
aPkBaReiYXD/Kw6kazg1azJySAy/wQ9mq4RCPrGCg4u713wc9kC4LbIMdn5VxLgEj3wpd64Feq2Q
reG0/SXAPRDX488xC9cZT4ogmRi1/2ykYbnT9h246DWuSNZ8Fz+Nhi9dfIpOEUZUi4cBacDRNujj
lTP8nqd5eNqYbTIfbgH8PtBcBGVYhjCO8wPlQXALiQTxizfXu4ozBL0Ckn1AdRAI8jWfjKivng9L
eaD7BNKXLNRmPWQxGzK0WFlGElxsxSWm/HKv+m/3+iO+Bsr8cgBB0ay1oBfrgRngBCzHp+jmI9Bw
iorIemcNFH/fZua3IbtZ9+r3g47Y1ADdEQgSogEXLr9WcNjaFlqfZ3YKMPX6VvTbBTNYf6wOvsfw
H90jn/8Rdq/ypt3eUrNZl2zRINoIOsRNc69kTd3EOCRxSmp4QQ/sDFGuI9xbv198cyISqASe4/J9
u0kj6VR4AThTC0Azj5G9CeRTPlGZGJt4P87GvHnfsTyLh5M0ysbDSS/mg0gaquPMNJJG20fy2ph1
MQtGAhdxdz9FC07jE6Ml2FOPzv+9uGJ1GtcwtZygacmi7guF35l8kEYsAjNeyEen8fcrHbXX01iO
nL+SqYw6a1ZESWjeK+iCjDMnUnhG8Tm0aFH/PeNNL06mcoVZBGaZIasHiMvOpFQ2Iwh1nO5/qZ7a
5Hypg4U52hUFr0pxBmuxBv0bV2Ryf/zirxnvQaV9H5Qv8QCMTX45ztdOHJE72k3lC1wmn+n352XI
e7kkBGXi/rscw7ssz48ZHKBT4u3ROUlpPE7ym7/24gFTZ0ELXVJPR2IDEWSumTGZevIFnYYoGJcm
GxbeluMmY5zKz3eNZiBXosfFWN5rMczY3EI6lwaU9zpHTvfapClkhEuzyHXjOui+dE6QUrk5ClF9
HNN02PbIpch3IZyaSgMeqANv95TK04+eZ8BgBM9VcLlXKhX1vvA7xFcyj6iDR6n3JdVClMvXpSBp
srs5Ob5+317JV6VMk45jvyKNupuS78qB/rucTd9xLJnKBTRfB5r6+0q5bArioyFXJV+SuyrxZXBt
cqG0MIOIT2mxYiyJHRLXhoWfeZcz5b4aLk67txZXKqUOA74MSu1/HSvKw+UYxlKplL78UmbJtLgP
VMibGC/99+ReLxcr7iy50u8iv29pxylyYfdGzrgJRoEhG+iCemW41ldHhtWOlzL45IKPDIXv8ZlM
9WDLsyeDXU5Ozg7TFyNVrkBKkJEop8oPjRtI1XJMiktoqLS29YCQSBYNZjrPpRQio1IGvAz/ZDqY
UaIMZylAOkSuQlpcKoB970uKHnaOuTiN9YB73eFdIy2bL8u1nYiW8AiDap5tXyR4ojOe5NFJGCey
8RSrwOqBo1KsNCupiZxxxQbI2KN5AZJwQF5yKXKePNdcuRgMqYXyxTiIvZC3cuVcBZRcFNwL8i+x
Q2JKTuMOsyJGKI3IHs/GYgzb9x4mqIsz7l0sU8YVbr+tByWKgcq4SjFozHN8StthUShpfz9kkRQL
NSzWDKuJCkqKnKZYTuwa8N77nYk5omTW8WNOzMbte0qpF18uQ8ruz8QUZvCI8ZjFSphGV4x1Gm03
V95dfBXqJOx57kHRCpsIprl+FxMOtPlJYUesBeV76XfMyDAhhlK9GHSInjcyAVy5Bkz/0+X5e1K4
xl1geiaTQp8paOjJ9xTMv7mRo98/im+FpFx5ORKeyF17Z2ppnxX/+HYOETPg2HlkRChWoVklfw2E
seWdEe0D+SFTpgplbiYay6EKiE81SlE/SieioU1O3ugaiqQ1Etts6MSNJO+VD3Dwz1LoHs+lVMQ3
AnMKIfXozKtzaOJi7kdGYR/fDF4gZ8A013GXpkc0/n5fCh5QOS5XvnuT+zRxLMpqRe6TNnjuAjUi
cM/31EhapebO5OfSh+zPCi/EHOhGIEglJ8lXL5yae1qQ0dwGUhwMLHLaxx3tvGdKLZ9EQXU40YLz
F0wE976T+fHwdZ806R8m2RemWIZgLzii1+VLx3ax1CZdLRd+X1CNkkeVzqdwxpYMAwbjC9r2oYxl
qUCf3CddTn4npbR8km/LgJFrZM9KE6gr6X7ovGOZ/6UU+ZVpWwn/904urq/i65Ark8laPmYKD45f
shCQ4StH5HRpCebgr/6sfJcnVarhCWRhIAuE+p1RKw/Gd31SF8N1JoXKiSmN0wUD4A5PKYsI+VhG
ppQoN/e9yDAn5ZNcehqxuJDhLt1ZUZF0He94BWnxvQdKui97au7tpq7wvaBQK5chw1w6WFYp0o6i
PGuse1N6Ur6IEpW0OZ206vGdUga3h17RizQAz5RUW98rko6RoqRnpfL6isKvXMH3/70AJA51XPCb
kzkrHSLFytAw+vc+402II1b6XQr/frLFQOuyIsCRdTc1GLk107BMsLFM7sxTlIDR/N+PGKp0zZRE
ErtMOmREcyoTjx4rM6bAYaDMjlMpQmemVVj86ATcZYIWG/ptmMXGU8JC7NcZZzXTF5YRbM2KdcRK
zPNwITYbq8m4Zd6T08V0ihH/ngxYOsl8wB+dYrr4jEneR+YimSorVj7/z9rKWUTEZqqPqBmxbYPF
QRlZT0cWMpexzDnfk7usESZbZt503vcvUT07+WrYDoEH9F2IChEM7H1eg4yDaniIhY6MePYtvH5e
cWU/7uJdDKfPyx7ev6ANW3YNKCAjGESQNLyEpLwELMHX/CIgJO/ZU4zMdRlqHwbS9UWou/s33dXX
GruNQ4S6GCtx8M1YoTPGTrYQ0vmmJ7arwv4I0b0SKvfRIsZDDCH9iz3DqdSEzUhBgE9+d/7pswu7
UIm+f4jIRMqznLHzjz5xhIxgErsan9yTSDYEZKXH5Kz4x0iNc/6exyCepj2/9ap1M5YdkO5XkRKk
ofxqQrER3bw82hFc281lQ3EeK4vGV+MrKd6xEZDpiBh0Pu4HxgKGbvCt1kKNt7P99PSQTgcck1+i
D7GcoUxIavS3s8MY/tFoOKvG2VcB5weomsCaSHnZlxFA9xi0XN4x6nDBJVT7vZvZzjr/EJHsFpRe
QpB86+tuu6x84oWe4Umz0/DhYKO76sstsDbyecH2TqW8yr/61qRPSZcvKcGAU92475NOrxAVQDnC
R2fEDnOX3XNwmRxnWlgGuV/NUGz0uIQ4j/RZ4Q0s9Cj34DGl3t1Yd4HeBTfK34YIIwRqYHhs2fnd
+rK1lKOwAo+tjRr0EFKQ65HPCu+Gnp7K+Sp/r5Ql5219lELjym8X8noXFKN2uQ25D6LovOOOibrz
fTas3DGaDYAF0sckgNvvUWAD3/Vf3+VKpKb51ddWykMda2uhVpHRKBXWsVR45Qdo8Yu1ud8KXweI
8CVbycKTM5CC5cITOq/w2riN0fzmyNUfTFo+vdH1wsb5fYvW5hKrNIOUC0MnMlpSRv4kpXE7sZQt
N77jkwGdI9tVOdJys/JXyv0uX87qU7a8q+N2oa246rDwrFf5RLpamugWHJ+kJpGs+GfDyz3Jd79r
JItQLuW7Grno7wusOIl2fJYGkaNyEYxR/moraTnpU6lKjtfxLpJb3VGO7g42SVCE4BZxRWePA3rB
vDjKQ7uwNqdQ66P2cH6SbxfeKUR42FMeQPFRSzOvntvFJR5spJeqZ339KagNuha7kaCmYXBYBrF0
JrwG2JKtX4ZkGZ9GaMoHJA5PwCh4JtHMkGTTpfDvXEYX6Hbwamy0uYnlKUdkqO8mZmRNdYyTOS9H
gjcRI1WHOniK79fkwpv4PnYBpUzg7bGmu4mcccFNciF/zRF/XzCMcpwkwGYCmMsmBhaWvYksg89f
soz8nnO3n0yvyNvXz7Jq+l479YgS8RKjxeJJVkXJI+6AZ5nRT/dNHBtm57zou7JFY1kf6C+sBzfm
S+nLlp+5UABgsrsZBjJLyWL84u8eWKoyPTHxMReIguUlguEo2HKjOm1wwsrejcD0TkA06p63oXS3
wWMgHaATFKjDA7d1v3NMhTxIyoM8NvJYDmh/6TbpBwEgDGun8PKngXcJrSlc+nfDn0CDdAzg5xDP
kTTWLjB5NG+AMUY7HEw6GnJYIKxQcZ8GdLcB4XH3OZWjEv/TZcBbsVPS6Xue3DJM35AcADQixynB
zeHEjJpn6XQZavJXvqlH3bP+UVIsoBT+cnRU0GW8uxsHk3b4no8Okzq8heCx4hz00TkgAcFHctmT
/zNfftDaffzuWvBZ1IJlwBweowvGV4BBFUP421CB1wGFLp/3Y7GMCMsGxf0HCIdz5jsInHAOg436
L1xtQglMAoEGVECFyhpIG9400k94JRInPXxovTclOgUyQUkZYtTliRej/21h5FWf3jhxd214pFxk
CfzTl8pg3AbaVwkx/e7+0CobTPrL94P6bfJ0+96qbXjwZPCcIuOdbZzz7RxMQt2r5yfm+zOz/Q0U
mUpTyYTevm1b2k9a1aRnZZTUoXQ6J91PLlcVX0H0NWCJwLg7oawDVi44eBbtu/cRmYYN67o8eieW
FCdAfgMfoWfc60Cf0V2VcVyyzpGt5vdu/HtDXPssz/Ds3BdpstWUDZfp/R9l57XbSNJ02yciQBb9
Lb2XKN+6ISR2i97b4tOftSpn8H+jaUzjgBJt2TSRYXbsIDYJl2qDkuGgUsosVPnOqhZjrUyb3T0+
Kw7ZVtcJ96j1qpdihlmup0XPyra9GZQ62caMe740C78cAAsuCiaFVrYBQ0CW6UdaRKPI/Xnn9rNL
r0LPtSJIIUdXqfZr/ekId2THP2ykCR1+/nvQTvrBs7pvLV8LT3EyduNsxaHr9Cjxf2RvBBQd6p4O
2mPLV7/xNf4x/XT0u67NmBm+yz2NGjswU6ykz0xtVs/dGCLIAalEzB+WrgOoLkdb3ADvN9idKzM4
1NMoMDo8oT5s5jvE+YpN6Eq4pyDiM4wXxPkbmKPG9KHIJgc0nHInamTQgRylOk3TaEjAlWImAxpM
Mjny+FfVY9AaqP6a6DMdh3lUy9BROVSsFI0XFrM8EwbC6hcb0pU/04zHKE18F4/L72o76DvvPvuY
tb04sGF/rTgssc+oi7SA7V14Ci22Z0CqdiqV7Un11vNjhvxEELqIShxby/ZoqAuleFe8U6vWc6LX
Rz/XEl/kcZPo4ngF2CjXwbO0GuwZmfr9SFhKXGnYBKAjkp0ZksHvqRmReHkGwNpx8nhMj+6gK3HG
4NkMBoDn2uL8GjFTc1gZDkaV8PhrnXhDg+kCkBgr/UR8TuNdw3ny6sCPdRThtT80nXsb5pr/O6qD
b/765tqadCZAwSAv/HQF1IvvYqUEcogdWzEFQ/5a9RC4Lcr2onYHIRz9cAMfLgS+jn469ItoCHrP
FVokHD5t7jN1subo1xsiTBXY19GbwixHP6tSh+/3HzjWG6j0f6nYhAym1SBH7dZFzwGs4hYUvkQl
ZFC7IsE6/rBFuir2lZ2Q5nEv3jXzEbmNtGnk6ORMLd+IP6BJbUX1Sctprw3jKzUfetlGZlYZNZ3K
x7ZTegTZe+7L1yPSgUJolHQ+PVwf3TnT0Pizw7ftfIPgPYIMQ6h17YZW8RJWyUpnA8Pj93ntckF9
UHFIS5aMfhCHty4EZzsGo7svOhpO/PMlRIHI089lY9bJfLrHpnn+RLomt+aM9zYnnRSl8LhXBYIT
Oeic1DhBm6Jpys+qQi7P6vAuyDCIjuAcTCwrVkA0vKYi4cY7FOVWWD2cYIe3fFP13il2QWU78e/a
z7FPY8JTvUxzClh7XICZgDm3/1oBm1TBdck5vLmQFO4ZPT/CxfkbEEaOiPYP5XIrU1/VXAMxsVrr
Ztz1HXg16qJDfIJVB0YIcA1G1A8tKYdPuQOCizjSra5MyTZT74v2YpacXTVazbLcB3ENArDMJSv9
GJXtSUfkLOkjbytOTH3pJDBFNdJanqudf2Q6FyTG9WHRviZjM0WY6jwweMXZe6XGMXlXwLArY9gQ
3Oqk3pVN2lpKJy0qR7xmHuCRZp7JWKLCmsbnshm3vBmb8jp0n0Nj96Yi5TBOFIO3eGyFexf6IqpB
kfch7hQ3rigR2HHEaLASNekIos7aZRbpcP7QWco9paOP8IqqnqsdQUrV5zFKu93jD+HfnvT9DEmO
LpJcfgRh4a0+b3nT1wHaCfYq0TouzPPStTNQbyoy4UDK4AWavIpGGB755vwDdn/krlZstnkP2BcN
ZNJW0zhhtdwS1X+Grey9hN3UVRbt81fMN4t2mkPmvUbuM9sEV9wE1lrCTnWX+YerwOpcmX/EZQ4d
7tjR5iOYSTNOdu1YJQ5ivwF5ODnSXjDS7Zl8dU9PlH/q68Qh+ImrkkEHQuhuA1umN0vPTquIpJr2
PKXJWKqCNuX1UPsLwbT9sMWKtInrpFfrKu/MsVv/1pwu4xnOdqSg/6GFiPKH7nW52/Su7O+97782
vVsnnbSyk8a11aOuem7nWbnlNlVVOacGPMODKg60hrsz6oZ+5YVmkLiOocyekRKWVOWm+2c7ZJlz
zPBvJ7mpjytiWDFdYLVmtqFBBo3SeQjWo4uHF59vsb2jbkLwcepFwWbAh0qBJfyUrjPxg+5pPHf4
WNdve5xv+AqPvARvLRtjh+hlm56qrEp4YnTz7hsZ/J04p+s+x5wl3559ztGGjyCxNmjCKgjBJnb8
HhKL1tuetaHquyUNqHCyfbUP0WWaU+z2YA1oD5ywCzGQUaIxeJ8d9GH8+s7hdevYjWgWH6tkInia
ICvXrW1iYOwTrSpZ3brKMKo7oq1pJGI0JrLFLTQVZGl1MZUK9oys3mBKaS6g8nZB4qv/arrqKnFy
R4gUyiMjUNKJwLwOFdFeqiqdapyyHMOHfzJzGZOOsemr0jd68rMuE4bXcIZPwRtzHDqj11+UtGLe
IdDeGIXB9FBW2JTe92ns6/qLRnSirtrTAdoZP6iSwYXAnhvEeIoaITQHQrWM+qT7ZYHFB8M9O2vh
OZ6cMkoI+gmBppqlbbX65bYopSw+CguvizlCU4dRnOo7kgvjYkdEQJqKjTFnrO9pHK8SPZScAN7C
y82Z1lgrYY2CowZhzjpPpyseHfpk23mQLFMq02GOY/qPGtNXUkuQ9zoCDm+uC5N2+i6dKDToxz9p
ZqpIOpHxQ6CtFOuJ85F+JUeaE5STjggm8O1h3zqRHJ1mQDrjcDgymRya3k6exlIM+N7x5JQOE9f5
qBixgf8WGNe4Yqs5+9xIB1oZ7RnJiATJD1TjcXaBWW+BJ360S2yPZrEfcaBi84B30T7BDuWi6amO
2rUKve2Cj5QbXL5iIu9pMp0hc+qRTFH+9MWSidic/dL88P6jNo4exoT+Q6YTna7pCZswh7d5afoW
r5yAtbKRbk07GprTjutquubKmmELvSLBrFOTBkKDR+BXUHVwgXTFiNgNyQRkNEek6mxb8y+XEeqI
jPhKxwmr87tuBzvbTg9LU/AUOe2DC8qBpNM3GQqsQg5X27XYLIyZQrSzPRqPi++ZJgnEH/DYkvYA
DBbWYUoWDjKDY/faPb9Oa0dSkz5Pl/pqSL71ADQIht7LvAooFYzi7etEOtp4U27AlUouQKoJjudE
tlRz9pF6Wz2c4N54OWE9q8xvsRX2pH828o0IzVLnNyrg8IDGOW9oWqhZj2qQnnZJMEk9UCB984ur
WfQhNs8CpAavjl1HOUocQLPGbjh7iAbE19CWj7XrpXKDPgCkbnE4IXnqWMs8Eimp74iKGFeLm4Ye
A/KCEMXTlDAYGWVJHMWoi/5tOCHwuq4aG/wF+8qHChVOg8YpMRJSDQKuRYKWxF0eDLRl2h6T/M+B
cV8RHVliQOseDVDnG2Lm2iYR/iIDP3rRiXeRLENivAGcNFHXJPJBvdn0e6FOOkyhjw1FEDZN3Jbw
r3Fi41M6uwrAMSIt6+GxVwQ3QeSBDXMEXLe4pYxNbb6M37hyjPpb9oS49lFXmY6rNHGW3Zf+rzjZ
r0g4ONe8Nt4IihBGEfCgheUFETzpH8fETfZvc0As+gSItHK1l06WaJ/4jhA39rdCffZ5IT5WIOBN
dBBzSxtAs8/zGqZPzm8s25uA54YHYV/QNbaZtloOzHOp6YgIYyKqG0jRYSK4YgHiQSBEiSuc0c42
gK2z7JUft8TZAGJxvCVH41tuzoDbkRBWPEx1xQIZpSOAvank74TkFB/pw9Jw207dQXU/0DkBJrg5
vysWMQkWTeWZ7pdFnwxPjJJuDh4E7AQ8nZO+RhwMjTg4nbOzzpo6U1qGK7ICnZjagaSPeQwfpcTu
27YW7dxYF5S68QilEIU5zbxRBb6+aMj5UxL5eIrR2pf4/yHbR6tf1mc8Q87vZ4rzFtDoy8k0Vpwo
FVwxNGsQBsk1reAXwDJN7JoRlglrP1G5RrD1g3eZRZCVXxlOsh+L0wzniQaNa76e57BYlMYb1DcV
uBD7cOlQhrswFe78Lg8nei5ZmIt8e+1QJ4vdsYjL9dL9ghYhPU8xW2jTkhpe+rW2tGKRK9buNIDg
9ePJZ/VUfKWQ754CGi6KNaCMzdrEY9Aa9P0oOW3ga3eTw/bzoUfM9l829DHiR3o4P6UZRVE9XVfG
OBT3GKWjZqZRIGiYbVwJRTJCHXA5ooYiLYSctPeYo27t3sHi1T2crpfYOEBi9GCECbhlXmcZn5eX
m9AYhhH41egrd6ktV5xq1OQknBVfB6ckcRxHRUApua1WcR6fWKlzxkXhpekjDA4SHSc6K24NnCAQ
k7RjCkIHeZUAphzdfCtoIvwDzkMoKNUc43MgHYawR8yH0rvvBHkYo0YUDN0mfEfxa8q0sgOx3jdP
I6pEaQDq5cOcJ2+UKccBhIQpukJsXEmg89sZPW1nxsoBJhqHdRoarFY0hmg3siX53SnpfgoW3TVb
JrAtIpxKB6RHnICIcUqvQcDg0GEbiuw2Rp2ofsK8XzaycLDYGfabgWMqMWDfA6HsbnifqQUXvRgs
6DjwRAkWEgOkd3JDtFhHvnc1BUxw6YQmCQ0G8ieEh2lFwTbCxxSAvIYIcvusy8pbBqL0cagTBEC+
EilwASAjqE06HdXDlyAhoJBTL9eXBJqjvUkAIiI7SOLvJ9YBYdJlv+wn7PZUm6ykH3xqnrAY8gme
c/mWeXRZUGjbWDZQeVwepyiYt6dR4heytx3QjNX4I8uzg7n8xjqDs3k1KJD1de75GlwsNqUeYD8f
kbME1b8MTY+aALncNdc5JrgoT+QyZW+nO5Z18Cz6c4q4lWfdwzBXj/up1xMn8qRFJiih7iQQT7CE
S02cyoxkR7X76g9yUjmFZsl7L8ULSgB+BfY9fNhByZTAB4hi0C59uRo4ZfwPHQfYlF+dQLgLXf/w
VSdLEoMKB6GrkYusIXzHMiR5LBcexolMQjYhB33sma6pu9ohBgnyaIlaQWr1h7E6nA99AYT4xur+
fsYyH7uN+vAG34wOfoWcvyol1W01R1VRL+iu2phpzWet9T0KlzaGYbtg6ebr9yRIoZMRiSUsCKAP
cZlpRk8eMfeUCMQnA6UIbrZKP2r+BJV+W1+9jQgWGR4yNgvh3rKM8NQzqyTXiAgBkCNKrWpkiLSp
Sp5SOMJzbOatu4JND9Xge/Q5+CHLiORja/6qCTJ/DWuD3pbUB8bT4+bNm1Bsu8y5ZmC6vAd3xAHu
GxrOe9TGYGVDXZp2VHxVf+MWGWi8dMUElNsJUmBOzuW8Ly/BAfTBhHJaTBxRN2eeRZUERUkz+tJa
GeZhSVxjbpe5uhKeqY0kOuQwezt8VvMeZvjtxt2qIevjI8eQRBGua09n4bV5o6HHxDNfqU/VPOOp
EAehwXHAderj/MKSpkGEJz4CrRC9adO5HpEhzPOMPfT+nFCZZ/hdNGfs5/OXS6QLZcxiqKLv1tGj
XRVaJbES29NCRR3AlEp8W2AmdOElD5wGF9pHMXDpJhCLJWix+S8BZVOexWSAu1g2gU7/mL8v8QFr
g5jNbXeOftp3x6Q9fHXNNULhGCqj25ffcQNruWopByvZgez4nH9oFZbGebyLXntErjMIC+4HO5E2
gvj66dDDWMSWKo3PXxr/3l/wggmFwDk4x/15aey/tC+05qaD4CXAsuTwHEXni3YuxQuIVpHP2zw9
r+owP3AkDcTgjsm9+aqJohGXxz1h7NFYjtaQtpDWvUNPM8y2dSpCv5L8agQ23FvhaXUk1Fq8QVp1
RGEI/uxVnXoydZdeJenxSb0P+6OlDqHjgUbrUqm3ucAKC8NnlISfVzitrz0EGk4J1brE38+7BIPT
38Ai0FfhQr60sq3jXVnDBgEmuHWOswb4HHAao9E+XDHSFD1tZrEF/DI1q2VAmmmGiNATeSVEC4Jv
1tI52MlNHZ2azNKwrm7ffHVZ/z9IewChqYGrAk8+dl9xBw1X/UDVW5HoQq114rJ+JM9H7LDLo/EW
NB90cFQgZCjyU63INdovE5Q0q60rrkLaR17dHoV5zQq8fySgi9F2IMgrbunwCwoMWsIHqXQkWmLL
TXTHwyZ26+4IG7Fhl426h1/47YkPB8DT4ZnV3A9UsONYxkVd9W8tOdjWtTzRJiKmdBa8IegDxp7g
aV4S8zQ6I22BIVQVboLfzHbnn06GItq1TuYFUlhP0Z7+DRLQJQBB8ZSrLZkoCBDGJ7Ve8+/a02FY
Kf89kHLedyJ+Zgz43ZvfXRpXylklUi94hY20OKN83PgZV5EXoQdb1wUfXSzmg+mH3owID5DjPEhO
Re4E9ZaB9Hn9NKohG8YvzAqUUVdRqEHROkDlNXYA0ZYkYoRecsk0lmofua6iWyXjQzXP7dSswGZi
dupVVy1RVRTKTNAG03tF8px9eLzL1mBSrmHC850PDfPM07pGLV9GtMGeLDprmqsxpjP9Weik62Ld
YoDdheYNtVNghBJcs5d8HMz6Q3MP/Qf6ufHqbG33wKLMjegEQIlgNsKqQ+aCCqW7q1K6MwOPk51Z
wgkSOi7dxeFMkT3RG6gGIfAXfnGQH74cs94RtC6MIbwWyEHFBzHaRFjZgwouvSP273WYdLgSyBET
PbrkF+n62wPLMJv93+PSSC1rcQO3utIezztoNA2jEiad0drJD6MshuX0DZeQYvoqsesiAudG7VxO
YtYuPn0pboNLb4dLWdHH4Ex8qkrP4JEm7AtZqNYW7/D1IRVdWZaUQkIMk+SPyFzjf+US7k7mgbtq
EQBEchebjLCHbOIl3H54SoPQhbeQbsphwiDUt68TkR+HVBPGsZqFcpAyxbwneg3ubfYEvG6FYrN9
8ZTFjiuE64OYPCqxLgcbnKBhsIcBb6Op5oT5YnsbvFi0ty+jR/Ui45uad8wctKnDGy66O12ViniB
FoJefIg+U50Q6lZ4hJ2lfiQmMELwr9rr1uotvh/vUHzKJO8yfXHzvY8a6kwRy5vTSJiLrlQfYS1k
TSSGCIzj1xnvnouIqpDaFsi2Fl45PX+tCLebrlrRTgoLDdTpp7CPbT3bX7fKH8LLznmsXIjmcD72
haEV+wsCEyp6V0IGmK0F4FsUPmB1vqNHO2IPVT901xo/J7Z3r6AK2gvOAnxs2rVCZhCVyXUe+llk
3PFOYMSkVX4791ImezyZoVKmfDPG0uKFCtiI/Kh5fRPMr5Qnq+NJCzeDqITEsnV9sOHy9XRbbBdD
vpOn+ZMQT/5rBZzScWkQwzChCAI+XWrTjynxmpvxqxfHkYOxOX3YJSODgkDoL6pIMI/jBTB2GeKX
AZ8mYC7/LlhO/TrRamug0xwWwtBUV/Fo1pY4nPP1OauzfoqbzgF1y4Ke1sRNgIaJq0Wl1W+Wnz4T
Q/gp2AxyOvQ+mHnaI4gGWLhhT8AhWgDy5pDLc1tQi/coX9Q+Q7KZrS+Toa3rxSEOCc1DvmPIfHHP
5GGCMAsksSC00DrcbXD8ZWmTDQydWXYuoX26awmqi6i2a2wM+DQWDUggCL6mCb3CrpdqTzsRiiqI
Wpy+m8YSpBI84/V8gclJEjcwpB3H2dR2d+huRNEggaXw8AHwLWBbIP/F9oKZGdPsxl6EWiXth7rl
jDngp58/bNrwpzeXD05oGI0HTsYlz6ptKHDIEbsMdRZnLBAUUbanWoHooNrXlA3VrYLJQxg6cfIA
JvmfRx456GmjJ7WtHfaXSwvpfZ/kMWJButRrEgUdUEXPzndJVAtED647XhBpNKjy8ESx8gLNpvKe
eTZOZpR6+77HLkhTfQzSmrh1bOY+actrRbaNNG3oc9Sa0477ZroLhwfbRhCZaU24wwZPddON0vAx
zDt7opE+z+tyWcw7JVlJ9qBnj9AyzLBD3HNeh0alGSW8Lvtm9JlYJ/3Eq3atbolwaqgEk4Xn+rwj
xCzd1XjxtCnCejHBvUVjzU6zu1hSDd+AIYNUw523z9v+lN20emZc87Y/v1bTx0qJ1OAZ+f+75/WG
emIUmG+lNr11oTrb1mawRFZXgMEWL6nc4ALp3a8Yfu/6cNrZn2rs/DXtLCdf61/leZeTLodn1Lrp
tEUW7GTVH+GgntdS57quBYgtUtvn9a9ULf1aAx1wgkj2sBymU11GZ0xd2VJlChHCupLGd7yon6MJ
BBqLRXV6gWOvRc2X63zsGXfgjUvweCweaZXM57S+ri7ztWMEHXp/D9HZc0wSUYuKeGx1LFThtJhB
kLWC6qKyv7RmNW5ssatPOfodNPnTRZd73JLLW6iuWDNJWtp2UvezuyVcAhcuapgvvazPrcx9tOjv
1rB6wPCWvZ9t69MDdA7nn5QKv/ao/VWnUjqG4obMnNwg1dPFgvKcxKThxuiJGQCe3iVBZkvUIds+
UzmwnRsAbB/kBlmMp0Mr1bvMYd3wjThRE2huP9wlUcv5LkGPdjP3IanHLfmuWxhgecFjK0IoN0CV
x3GfuS/3uBQUdnMeYrCns1dVKyw0FPqemFPV+3LPHJwMO/qZUAGY10GxzdEwA4wDEBeGgscwyWvI
59FltOlCm1TNbCsbtnCrYDxEA8LvHNi0JBqim30y+hDFNe/em/K8Jgu5g9+Zl3SCSqBYiefVGUUs
uUxSQ2g1qEC4RB7EIWioaT9BzSKICEr0+M7jFX/uWmQ8dXMPNoDR/4JBFm4/c2/CQIbj0GAQreDb
gtygCHbDc9po8CMlXcMFHVqczPunzrp7KO1o/KK9NO2HVk31gBb0svdc+mCUrl6LlMzkqB66NMj8
OHSRlUbUT5zcePecy+Mf0ifxW2ZT6UErwmDDx+L9HPfaqWsYftmn1u/kzph8uT25w9D+HIE05kqL
95O7U5cgVfE+eOPYuDn/BVOoR/HAo0llNCjPSc5il7W+OxlOEmMdD57YG8x1xEJrzSCv+AFXHucd
DURI7HCv8GbZP5nPhZ+DrsGep1oBJydBDDvfj6SE+ZWtGtrYcZqBRI+8L0hnvFN+VnGn+f/qVsYk
vFyMplTPttSeNH3DwZJtX3/Y1sGwjBmu5x/OlJDJtuEAbpVqTF6TbZ5i9twQuwEVXWbg7vnBQ5Hp
hRk6ef1Tjva3wgFJgnYJQoN0LlfKpyFR+GeC9vl4irKpRT7VXRLhJGkKETpDHcKRfu0v0p//zZ/w
W16R/zlb7huvSC63u5bLixP52lDOpjLZ2ia7rtygN4EqOhu/nLcdS2XuHg8wvkUpqn4WiNdfAa7d
nmf55n9fzDdu9nDn+YgSD7lsBKvDtzuPU9t0aZPLTnuLC2XldxGFj55Xh+5/n+R3+e8ly/9FuXQh
Xyp943DYbShemZoVZ730vLXO1Qvr+mn7Ifti1DrvX/a09n+f73dMGNQvo4IsNQcKdOo/u/NSjuLl
fLKd9vb7t8x6OMHzkV5XCn/qyN8xEfzvab6R/sS79ewwLxYXvWkJtjAYrtOHff3/+06yUT5D4cRi
iQ7KfiMjWWwPhVm6vOQUlM2epJvl2wMlKA9M4v8+z284PTgPgz9L4UTri/yzxVZxbj49ZzLLXnHf
yhQ7UYGMymxUK57rpd3pDwwO38sxOOay/FHclrIQ1Jb7xlaxL21uk2N2uujF11Htsr6PF2+1w6Z7
oLBmMXWuFW7PpWO+eqHyaLS+W53rmXhUiQr1aHuunvLXSja9rW63fyoS8bsWyEOekc/DJkz1J8fU
/3A03A7HVekQH5a91enzNHo5kqCWHebn4/XhD6UYfyNrqN5CvWz+okK++I0+JVqUZpN1trzobfLd
KQkp2Qssf0yE4yclH6bz8X93bP7fpytQKjEHnz6c9NY4+ud9RbPS/HC+HGbPuzphtOo7zD6w11UP
gEh4hmD/HdbE7rJ9rr3x067Sfmrej6+Qx86qY4AOUO3Arw9fWol6ilsoCPPV58HHtQnZYwVCoW01
rrDE6iT87+uO/i0zuO5SIU9ROf6i74LpepqkL6dr5va8r70Rb6QA7oDKBo3zPejZKxygVK2vLyv3
P3o4ceWIK/56Pkwrj60/iK7Mvyd5KaJcZlTgErKFUuGbLIniwnW3Tq+mz+daqXOh1TZkE82qQEwx
mcrzGnnmg/++9cy/KW84JbWvIT0qwCeW/jYZ95fbMbe6ZeOnw3RanU+pXZki3XF96RZUhqNTpZQi
O332lbpM/rAaRI6GfxLJlKA8ougP/D5pqj9+kzfr8y1fvk030+dCH1/s1+ThNKvGqfoBf+avdBs/
vXBfFGsB4LNqAdo9cAx/uP3fMDBxEZTFStYKlqRvcvWMzDhdR+vrU/pdqET0bohYghfDejrn9O8m
BDU4VwXlZFpbfLARvM3XnpkfWTyDJzyGu+ESs1CkcPCw7WCRjFCNsNDweGhwbusidyfN24NeAS16
/R2TTqFaxFVhlJCwXoitG7QFg9IkD/qhUFfXQ53EIa2rcdYqNq4/g8MS5AX+XMAI2PG3+roAvDX4
Wr0GvVC3PDE43WTmUxqR0r0hvgKW4+Qxr9/6l7stVGngWVHhLN6uCmeIhfrnKHHqxanGHCvBBPl8
7Q898L34OBKaHihlqd+Vox7Hv2r25qf5eW5XWlyfSIsgQonLl38IzjG8L8/mBxnXJoJJuAIdCbCB
Xk8xPkbj4aMnc3z0TEoynnmDqMZq9dIT9TTyja+YuAHpvCjL/aE0hSeUP52oSyIga5KOKEaRYCf0
yh+eBV0uaFMA6Xg/KWJHI9qkekFFTupGtXGNZPn7GRQdbgf8iiYs4CBplImaGcEp8C84RNh36c02
zyPQlvXc67Ie3CbyHYhdv6DZ/qFVs/9eYsoUv0GMOLmocPJtiaE28OkcbU5T+ORIRs9Xrm/UVq8w
wNJVoB9P/RGxasixd4cKpcsr0xVUgtfa+v6cq05hinyZpe+KUwjGyWSBnC0H60zqVDnv+SZfOa2h
eHw5y0hxHhNNGbIRZJv5x1zzXOvDT/10iKGeK53u4JmGs3pehV9Ov1a5loE4/OnXBo8WRNGjdqVc
vZ+1K9AiQUkcN6Yfawx6eIU32eqPwngNue7dq9UygdnBn3nNN36Q5nZPxcjBcwtGyc60cqIsbPUD
Us7KhcJ5kLnuqyfoLYcxHoX5MJ2u7NawtOJFeMQhVbnAQdsp18rtn5ABDm+Pf2j00r8lGuX1kKaZ
XD5dzlGA6Nv6ty3Ek+x5OX1WmAD5GUQkV26ajUncbMDWXSpUr7BcPFODkRBaZ0liQKE6H0+KlSuI
t00121rebfqbKnHwPPW2LtVsTGDzdT44QHVdfB89Zjq58ebEqIOJuTIdLHfVLKTbBaVkBGTxJRpn
p9B9QhhWJ/geZ6sTuDvx0zLr4VDsFu9xTUCqStnxSr6VgwP5SA3dDlP9x7q/7a+fj/306wSzy5ja
tL2tlapUfrvbN3L9bEIvsXjNt0t1/FXQL8CzWdvXEE6sSjDT146QcusH3dXo1Nd0o/PxOKUbZo0v
OFH7RKhmlbv3l9aw9NCd9oaPw1UFGvy37s9LpZWvDVvV4aR2ha9u2ps8gEUroqZUV603uE6ak8dF
7dZfTCtoiDcaZU1BTpwK8/kf9F8W2n+tSGXqJKZLlHgpRQXss3/232qezY8y60X0tADKH1enlIvv
lKPqtNTe1U8vhAZL71eQiZCEHMexHIZI67fRA8xSdwu0ckolfh1P1etdxGWPV9TYhMAZ0qvRc3FV
zZQqq4cZ6e3Nc7Y6GxC22+EdWlDHoAQdf6q6mlQodb1mlgnLm7xfmkWAh/UJxUvm1f24+HbJ9pe5
Vv6NsGkKfkRW6nwFWtL8rnX45CI/jwTOStXjpFYm9Dmrbkl2ON3uFq+Tl1N5UOxCgxx1cvhUatOf
+M7L2epqXdt8zNOD86iSK9YmmbvoUInXUEFXoRDaw7Z6rBd2lVOKMi2VTQE+9hpFBs553J9LfD/x
IJr0R++XZ1B+0c/dM9VddpfOmZDQ/NZOPy72tQkglUkts62mL03sTJhw9/ef5WKl8LSZ1DcRNPjp
uDYvV46/GLWl1+K5lqfCImy/SEdW3Ag2yQwSalTd7WvUKoE4/vAjRv724XA/fE6oVLBn5LeKw1Sz
fAQ0uHwpzoap/Fth8nB5WsD33MmS1z2tMmtmlel7hpr01PaspNa/Rqdqed4eIfdGj+keNLUZYmPn
+8vd7j49re8njVSbS0J+GN64ZMGwwW1EXQPqmwo9f2dO7RcgLdavu/hxtBnOxvgPJfxm7t2f69d+
NgLbWztlKhQuGv26npqzdG0OS+/u4ViPyYkkCFOqF1oHaptTJelcrFNm9xBVi4ARgeoeS5XNn+rj
fS/zxTJbpsoX7JaFTDlHvfpvis7ysL1Gm+zmirvD1U+AE5QfBEn3eDn0qphwATPKmzkafmMQ03+h
YgLZ3Muo5baXqYkcMRfY1AUDFVvKRBi1nbJ0G39e4Dc3YARC5C7TXFLboB6NzTQxXOiz3nopMFYJ
5MTIgosiJTT+sBCWfjOl/3Hb39bBZSlepqJo6W0fG5RjAjyMsrYA4mn+Nuj36r0xLtL/yDAHY0RV
iHNr9mvPDV1JZDeuIvzBTM9Zx/TjQ39dOyaQWfG9y0aCbCUEUGwaOyLI0goA1W0zl8ZBH/LTcN/h
pALJQoADtxva1eYv8iI8Tc+QFOE3/ZOf6TeuH3u8QIGzTIEyw4lp/D9W5g5lfDTdpuKnDaWdp6N+
DgTHpHHe10fT1pocmd1refMagc+Yv5fXzd2xPae+wT7+g4KXzfxmVcS0SFMwK4OVQWmZf0rV4nk6
H5VLjDxXxU1duiTjdIFTIE/gXkSb8EdHpcDD1F3668DYFOHMeHszYF+EVoVAE3EPIwuGm1RY9Vfa
sjoAhZgk4X4Q0GG8ij8PcDgBnPIaCuz0G5PPAfORvToijLbog9Ol2x23wqhEvfDo7gm3JVgaAqkh
KCf8lshdAjMCB53gbGYGLJPxLtSIHIwbYGlHj+myZnibNKruiroJQyTVIDmBu4ZnY1wGBAH5EHvN
gKggAJ+vZN/VOE1TXhBZMqi6AbcN/ChfzdQN/+hS9canQKN0qYYAUQI2+6UfVk+qXk8nsobEhTVb
C4cJP5b2KPNog2WfSlDCa6UsGbugmMGAEqiTL+AGxjpG2xUXYDxRdIdJm4aDIdT4KbFJgBAAS0ZP
Lj/LM7LoGdF0dikPwHEATFWj9tMSXHu6fiYJdtvYkvwuuELlnnKkxNIUCkXi92SVdTKcO1s/P2wI
Rh6JWhkp05EdrBDc/I3RjeIDPgxfRLeKHltcvOSGFepKrz3woT/NqEKiwP3TZGVKlbOlQpTOFtEV
vg3l0XxTvsw30+uTedsTUDjCbcirbZ0P1YS6gARdRIYjkDG70+svfRl1GSCjZ6QeEmibAQoDHZgl
BiGSLf7qR0MQJrSVnjd1RfPsSxjsHopO0U4mVyzbm5fU3R7gSBnzZYtiJeZK4wVgyXAzlBYhoISk
Pti8m51u+rI4IsAnLdEtKJqNyzPKBcRJ50+xoMKBzMA27ynAyIw6S9+xElKuJQzSJkzTAP42wL4G
bD7piDARMKKFK6Rn/3UiZ8q0rzSEMUJ6qLfyIyEyCUwdR0D2AXoQIAjJp2fx79sEyyYMgSKLWGGi
kUwbn9GqGN8kOpP1rLl2eabSA8On/CaWdo+gcGJb6VNUlHUmtdKhfahDTgzMRhCtuGvhNWfEAqIA
VKxh3YCGloMw3QFIXEuD6RKzI2rnQPI37xATk/fM51UkFl4A8VhY/Nw9LVk7PiYIoRop4S+iguKX
AowQZ1BjgdJR3j/FmkSFnt0UDanHnLnMYYIjmtpQ4zEc0sm/K9WpE2IU+acESy3FH74ABgRU9LDG
JXIRGLeyLEFkM95Kz5IBJmR044CI8JYCIl42RreDeTJBvy0GqwGAcPIG7BH7IvViIkTofIkO9gTL
QJHw/xni8GJCUjfws6kPMuxucKSIMJk0Y1lVErYbhWZysGeIirAwWFY9nhsi4AAyhFeIk4DtCiFW
omzrZYioRi0BZxOky99IMsWgcJEskFZJfHJU2kl+tP8djcKmd4xcKv0lhngAV26/RMxQtLiONwOx
gYkFsBXcxkAHyQZDSKxHgkbLV8yhE30WcnW1qjIAkCC/Sux/EavxeMLhkbwmIGdBryWJiAmOzVC/
8CdYP8dYr0b8zUxPN6C58JCiQsRZBXiAKNWQcXbg2uSpOBeQtIKhfIgoKo1v9dKbnhlqpNSJ/JPn
sqlNW1dkMTUYUY9c8Rb8fnhaP6gw6buZc1NmyIARaMUE509CCagTi+uGUJ2ahlzSOBoSgofP+bOh
wjlqPRE19RHlFP6l/qRhHI/dkjz69S8CgywgsjAazDQKbOQxidm52pQI4BKPnDJ4jeu52EDhaFiS
/3tDqEq1bQq5jH3Skt6Rl2he9YjIPD0yu65EarI4Gjwt/8y3IXFefSoj9UAZVRRTIPRgT2cKc0h/
QrJGFHNOZDQhmUyi1qwF3sZ/W/PfHSh4zfGb4JRK5yzw/T2OdFhNcpv1ZHHob3P4sGf4oE/DAuDy
0v2G0uP/fS5c5N9Pp3qejSgBUC5FJcr/fjM9T1HutNmddtcn/VVkkPzFNioY8Nw4fCm59HqpwAQG
VVllRfpLyyrCkRS7oR6vbS/JmRnB0CfBq5y4ppKgGSUbuambSVCzoJQYbMTb9vJcAeJqBZIRxyBj
DXQhogOr6cmcvX0PD88MjkF/FQ2bS+hqfZ3e55iHZLGAyfqbXRda4g3Hw9rsrM8kFOU6k4djjwQh
344oA6zsSVFEaDWYgYQU0hXSfti6TNaPsno0XAPjikmCSPY/QHdIagtHTH95Sr+UB9F0Iy9CZmIv
xyNJiqj7T+YT8w5hVLmQF8MBhFCa2QeAkkUB/pSQkKjL1RxBeWnZhqdANmsjhZZQeLrLZAAPok0+
G9j47sh5Ek6XdEzrmc1j/ojozKhzruE1o+nFafqtNDCbXTXGN6X/kstwXZgNIHO0WWl/OIM6fBLS
muaO5GqRCrcIg0zALNufLP4gasd2rscM54vpVvss3KDi3nEyGl4Sat4i1QW8FzJ8ZPNiQDtevHib
z6ayzb1KOyLqnNjLK/ybtdL2MZ/Rkyc+QS6yhCHlyipSmgHF8QrsEX95xH0vBdshF+ROk4d1mzQw
u8SEm3eJT3TQ2jcRSTdewN895rc6br2VMLglAnbk/tVIcFT6u7cuC6WtIkGOW9jUQTWxUU3DWbZJ
kAmD3TtwZNtKUm1yBCcTKFs73F9dHD2p5Mb+OG9Ds+rqCcuns9AWJm/qXvqozQcnky/ae/Cfbl9B
AO5DvLHncWHWZW9fS5HMaOIc4bSjIeNsxvx0unrYFB3kcW5k2JmNafpbMlxJekqyTrlQMlsDjjmg
gAtD87aW7O7C7lmdy5xJXms6heJP/ELWGjVB2NFTk/uJSwbldARzK79xhVM4n7lKjHzBk8IozQzV
fCq9e73XhuOMopbJsSB7Q3uBBxgYPbTwHJTG8ZZLqk/sqoFxJAEuXBh5uwwqtOGfTmPnu3hmsc4G
VtL90wNKdELwjSrWQcGoqf+BQZZ+ZIrxZRq0qQa6EyLSGlQHVQt0wZNvhNnhquwnuQIPCc7SZzC0
ZN4XoGb7O91H/HMe2LvhkvA+5DDp1Pek6UdTKSQLCMaMasEC36O3A/UuC1CEvyL5NrH1Q5aT34iq
Fjzolc3wcAi8PL1pumnNFftmQ4F5NwffNf7UIxMfYCL7yBdxBZi66qX6BTC+kieakE+6KMoRWs1Q
jcW8a5f6AAlcNa7PmkMgBd83jznyZ+b1M8bRhWVf1WDaki5UVSQrMUJ7BpN4AqaOGxftR1WcPMSh
IHTJ3N/BRpDplO5kJSD9ZOjv2ebxK99M9U0WUNtxizwBEDSoWeUMLo+r1RyE4gE0pn3hp+OXDKNi
L6cD6Rmkhdj15MZQE1rySggKpgAoSDrbDxGefk/e/deZs+EJwrlHdDXoQb7OYQHlioVYso9mcPLI
AuGEpYTbUtXyqJmYt8ZhknsIkEzbO7msoN9J6AJ9Tmc+KKKYwXrQWw7Wg1Qzrt1eBJHLzCIEvLgn
CGE3+e9BfZY2SM4pcd7cDZE829A78d64D5C/cgc4CmcY6vb86s3+k3FSY1gbCLdKARM/5Pmi7Qpt
JQ/o9gAdJZUBGfQLCGvK7wcsJ1s0i3b67huMKrCOtB+JFPsapDRSuqjreqV6zwzsGVpSDTyD0FSl
E/emWqdNEYhSiihSx2qR2eL1LF9zBLJEKqvkesUkD73LyrT8MrcjuB7yzf2XOqz3pfZ66M0HssmO
7qRolX8N/ZbAI+7XZiGhqlXX9mEH5mBj040wbRUSfi5TBET/g78li4qHzcYQNB2kyC+ieAmdsc/p
KU3Zj4DE5hNJVzkA/SUAvPYATeDgWjOI1LkdPMmgxpuMb3HX3rXF7hOCS1ISzMue/UxHFWHC9rXD
0twAkPsONnHDEvqFPifJ697hAXaYwcgw+fBO5ecIYN8wugJnx6Z3/gqzKXAuKR88VmrogDIFbs5l
Ooa80MLY1DGPDQ8eVBwnaXQ62A24DYkTejrvZnTnwRzNOHp4B0fwF82GHbBGBKyxAs6EaBMYd7q2
HlyxdJxb8pfYEM6oNDNVWmGnvXjpkGeQ9BeDKYxPJI/ofTs+/RjSBSXKNcEyjTV4ffh/hJ1XcyJb
s0R/ERHQ+NemcZKQhZF5IeTwILz79Xet3WfumU9nYiYIzUgCQZttqrIys/SLScnrSgPMyaq91LlF
mULI3VUQBQQshbNAg7HIOAJE6Ja2AvoCkLCIi1y2Cn1/347qwggR6jNa6bD+m2CbwImw7WB7NCn9
yVgftaxS+7W9x8vnH9sJGOUvhTfRv3FKOWfBc9mzUq17M9RfshC5i/aEqcIT1MnZxVs0CMLnR0oR
lCcpZCaj0BTEJESopdTL24yv9JeaEg28/ltTgl5QLZXy5WyVjkkG/r+gsNE82q+/RhkaOyKHGwJO
oACj6C8qJnikcFvh3BbAGREEpUAQl/yEnsKF53JdSYQyU6X+x7chAPQYxPKLqzZmS2RDvDL3ViQr
KrfEbGZZPzFW6EZHvqiyWr4nTA5I9nbK2UEHBUm9Kl2HTM6LQebVrlxb7PcpkUMpAIKt4Q9JyWRO
WhzQ/FqisJld8S8UnNzvcPoSODXkIZhDkHH+9zIditPyLNodTt1heVJbZotxJo9mIH+3KCwamc0U
14pKvbh560f9u0rh9VT8S3/3gNx9R/ZA9aJytUjT81z1W/41Pa+GlWNlkr+l/wV9fumUTfvQHO1N
v+oUzavUK8a1WYL9+qi2WsX5hEbA0SF+HyXHco1OeLfLFgbU9Lad11afh3OMZcvocfc+GkQ3JXJ6
8vSL0S7JdDPJ7GX/srh+z3dodxMPt7Ca2Oyoqa7oucmsR5eRHB4rdGBOTvRgfp90Kue/ZJuhQ9Of
zvVbmTpfze5mpf0YQJ64kdaKWapAWeZKFFKVVLSOMjQAayFWo81GN08LJ61rhxfC4u5udAhnERG0
cy9QeqXGyzUf3pbWP9ijkcEzcw1jQsknVV2McDmPEtkkf5tuZatY/zm1vIyHQqFMTu0w+2W27edR
bjg6Fk89qLw4/k+ROsTFVbKi0271JnDOxpebuIvIsj5J7pFF001tQydVO6KXl/VCrvEJYl27319+
7ie1an2au9xtExg78/bsVMvmHgtxHxX3vH27r6EqqdcqjYeHTDKoDGOK3Q+TEo3r7gR897B59u35
OZljYY/8ojnbt6pomeAalilV/Bk/KP6XxcUCA4mqWmSFKdBG8H9PuzrN5vaz5encW1TjpHNMXiqv
DMA64A89ZDudm/WhebOKDz9WcSPGPvax+VmId08ommBYXV8dkvprqUAD5lwdJsY4fs3VLy4e7mDL
jN8287+MvkIgHf7nHv1ysK6Yv9yj/rS0WI8mDL/NxZwOAiglWVtap1kyam/AIMBmbVKFN88LWRcg
drD0MVsj+TYDqj58FRtmTeZfBVJgJiglnfs9BpzigmZ65sU0nKLZwwSJAutVN6xbHSAtfqJdBhjs
BsmC2OyJ7zWgE6iyphIo6qyLO/y348q9tToRLruSBLI/e4vYvlx2tAh167uo9u3DYomJ7aYnjlu+
ylwK2YLkhgoM3V9ocYuUWQsRTUZseWG6xRO4DAEGkICRxvGMxKbKC1kb6Zy5m2n4KaR3J/ALIQb/
NcXH7ugUl06k80IzIXMkjzRFNaM2D9TMBDMRMBZRY5fxcyDHW1GbhJ3T8hFLDUhcY8tUjYAAi5yF
WfH+qlRTmJwKi7ebmruVNLjcJWUERc/JrpcPEuXcJcui5TTKv2+jBwKBzviCm0fNYQeR8XSkwQMk
OfBm9G6vkxAFutsXiXoMU1I2leWDYByhTtKoH+hVeBfFHkmG4kJd5VJvajVbGvEZnAr6pmmYiaG/
p3Jmo/kD8bS2duYpvijX3AYLzM5kRsThC5d1RH5ERjPcL1Q8D4mK9YPM9MzNrGlgsjaqmdaZbiAY
JTVKYV1dEHxjbfL8szSVTG1DLalYQ0yN3PtBzGaiWe5Z+KtQGdOawvYAHrGAtAmR+LPfZUgbdXZz
l4+4YjQcaI0nie0BCMNwP/uZxZKvbsDkz/daILAoo9wmi3VN5hU9M1pWLK5SW6Oz/rvODl/mTp7I
z8dxYOy4r69fjZt9uIZvaWKb66weJKgtQi5h2U2txDos3GomCJ1af17JKr9dwAsFmqDmS1VIy99W
smE0Xp2O2e2he2JdsMK2SLI0n6Ucs2vmEkx0wYp2A/hqhYvDj2KQeG4YkqAEKJ3DF0FVeLzl3qZB
Na4DS/TDwXo0eGWTLUCBVN14eIgIlkTjD+R5ZiipOaxXADFxgOGVy63BAiLCTfV1CPaQ5M0b6ONe
FlhS/A13/g0j17X83yvwbXnME6NkilCRQJqcfcP67fCDGgsX/c+XOv/7TaNMB8d8gZ6z3/fKTb+6
X82nmVOvDHEuuXyKKrVjgs+AHWZXSfMqV7t+rVfvHt+h4lzR7fXuY/7450P4DTvfc/33EL6xjwv9
0nI+Le4OXfFSra/Xt6hRVM2Sx+jkXG1CXSOU3RCB/vmzf0P6/t/P/k62Hi1L/XnheO4VOskLDImn
zohG2OO48/QCXzF6nj1+zi4rD4/R0+L6utJosc1f/vjzMeSNKv+zFRYrWTq/0uMUksT/boX7ZW6y
nhWpJ8tflUtsVdFqrc4DiE1JmTTikkNQINwXNTFPtjhfaAyX2Bt/AQ7Nk2ljTrSv7nLS/PMhFn5X
mCiVckU6ouYrhWKp9L+HuM1t9v3DMXuG01+Mn1Y/sjU03fer+FSKM/E6n2T6cWV1lYsPve6mQDy1
f+tOO81ZjJHic219cVHc34xtULCGjdbI1173dyO6kkMKiweny4e7vxC6y961/1zRXw73W7qVX+R2
h+2SK7qW9XCh+deoncfki/gWOxAamAuWpq2ZCi/VlnGv3ZwCmfgUjPkAMscB+V3Qj3AJHEdnk4dh
sLw8s9aLXLh1aCcjcKP9j71cgHt678hPWXWzoJGYsvL0AVRAtKiIuvZvt6YSGPL/OdkyvBpop6SY
oaj0SyR1yuXz2X0mkJvKDBs3XzkWmosPW9Q/QHuxNDTYANMmzBAxjpqbwbCcaGi4xaxiN6qBbgsL
h+owsYN1G1vQeb14B4H0w8XyyQslsBs15wMpYdpEbrHhRS1AzcYqN7HPk5Sx84e5otwUiQ4m14Yq
BjLC+mdCNzBxeiraC40+e720sE0vM1uPVVvV1uzJqmH5Y/xohzSxfvxZQofSMa/YNnQ9tHlVMFID
xN5yqw25DL0M5aqtDZGOVYDToE+NoMzZnej65ymkxBfDPbMPq4jIAeucJJwgjdqtLuhvZsG+j3lk
qK6ntSILDWLw6gMMR1MjfWsf2sek9Q3c9CDpQ2phD2LrZtzrK2uqvgcaUTfgw3kuD2PyvmSmO7dt
BXJkV9dOCOo4vZvUwGufMqVBgn7hqN8bBC2YefssA5BQISBwxC5ieHR+epd4Y7sSXa4w/tlyEPPO
sbXBa6hUM33zY/Szl9Am+SMTzGst9B/vx/CU+LMA/YCDS3YHgGBnlU8icKP7SQ7PNcs23jvjgFGg
ZEHC5CZQGWAF0+DEzhZrCnHrq+JNqScCqbFzdLdjFOpqRT82rNmb03gaZy6RXSL8TWlMmQ+r0ghn
9dbUxSUbgsbN59cn0ScxE55E+1b0DOZEVxlavHCI53t7k8g10DwBvkHwpty25IzMibFcTld383oR
PGrW2DUP4FMKNjxUllmsLbHvTytYVr8sI1pJmVxVcWHfhaK4AnrPEdEyNKNtgzbylRdGYLiRxccN
jq3yKIb1eyMPW77kIZhREeotiX9dyzV21V6J8PlSbwu/G8M+MUIRFis2dvewUQIoJqNHT1ytleTg
aBi04dWOMRsN+D4L+GR618j5EWaTfGTIKbobmGQNjTmnnzJzNDxzQBQ+KLBggGGEeLzDnKM9Ct71
eTB2PUzS8Hb5g9F1IQKKQPOrvbjWBSzFTo3XYTfkeDbfRJxTAa0UtTxj468/y7grYpmhDOB3FiBy
/K2vIKLFKqNEoROEVuvmDWi9AKdItpAsn5hC+m77csEc2j/LLSKTrrSaKJspzMB+09KFEwFXT8e9
zZsIqJkvxrWits6KMhG/VRkTjWMdYtnA78Xt1wDAVwcKNb6nf0LoN/AMQYY94RTF1ZsmdJRIxKMr
bLNr6GiTupmSbhabtqY3BdqTEES6G7sfo7TFuBTHeCMXLXSJGdmk7Qugx4h/4/69vNc5Po22/bMv
8i/NIXDHCHi+bwaFOA96Ip4nwF/gjcBEG1Uc1KDGaZVq9OpL9GoQCk2ZFJIoBDoFOX2kKSskIUZ0
uT2H7Ueml6xu/SwPe8d31hB8c59dgEEChp7u/xxN/B4ORe5TquZyWdU+38KJ0alQHGZzyC77R1aA
4SHZ1Iu0Xy6yQCbVatx5GdEje4XqP54ek8qqVqgdHwrTpFt6zdbPSacK8a12bJzOCwwiarz25SV/
1Y2jLh6CszJCvWrtc5QM6wtEznG58dJh8zvVnjqNbjv+XFyer1lB42G59ZiBh7m6o7bynCtdgsdH
8SbToV9IAa+hdXJm7r7vkiHBFgtGkh/k5wmymHltWOtfIkV8WHda1ee76Tbexa1NOc5WkxP2y3+5
WOXfhoeVSrVazUYqS74FM7PpuXguTAmP3W5TN9PlFRoCEQ53o+waVGucqVu5FgyQnD1pVx9yVWAU
6QUp2ytLxiRh0ZTeF6aBgCVufoPOzFdSKacubg3aduai9HIzZWjiWsEyI18TE9I7DbK2N+4kUL3q
Fn9QNl05kByMKbVJrZOlHgocMDtTnzwzZNNruFXBFme3Y5MyPzVTta67bPUZ68zz1I7fisO5uYJ/
unpa1/3XQkb+Qoe+wpPtLlKbSd8zNWpM+5ewVlBmyTEh5IyavKpiW6ReJJRNlyRwdgmRbO5PPgJZ
CjRERPLPtzASb/xPhPbLHfwGK6+mGbQmk8Kpt3gqrus/OjfdlURRN+fFRQGZ6/UkvhgmiJGT4sfH
nz8895te8CieozwSYJK8Yu47h2mZWS6W/cVaoNfQzUAw5QEYA0tpkJRoSGcLIjcUUaUTxrCaZ+8u
zg/WRk68cgscpK0YHsOfbj9nNjnTbeCH+g6T0DnMvelVpkch8SnLduOCnGV3to8VKyzGUBa23aPH
kPgyPXFg42gQC/buKmGG1ZAZrOANlSMt7pZEKvN6+BReQVWDZRgDmnBnXbx+3jt4YTGLZiMtis9J
01125d1rIumXy98YRxcCPoWMQndpk8+/XO3fFXp+udjVb3n7fpyPvo6L8bl3utj9mLemF4VDDCO8
OV/GuNIcn//8cdHvgBK0SlEexXWRBOBb+jpC8DGKMvlT73BXxSMvnr52bjZxG3eoz0JXIfX0anmK
H69rtbs7AqrpX2DcMHa+j+yyimlU7CoMvp1udbKuHlbzpcKK6UDcck0ygFkKpPMMEbxZlaMOgoj5
gnGzndBx2iXalV9rpmt0dPi0XZGcXsOyHaFqjkhZji1WVl3BL7svQMKkqnykmhz471SJz/XT1Wgd
46nFjrhrH1+NFhxT9sd0rZCeOYIgAVXir6lXLvs78OTX03fi/5J6baP5vlJYb//JMzl9sGam0RFu
scmGEyxNUdLpVcSlXhKMzpGEjaRnR5prqQwwHzC6VgOsy2GBL1XH6l5tX/flFGMZJTz5YeZvvGCd
xQhl8Wq5mHYzg/7NfjDtWji29YyXQs0xsRXsBFFPyQRon4S3XBkn9QM8TGukwngCe38enUVLSH8a
Hd+AneK5OsScg5VHvQ1sv6cV4W0xEMkPkLSHLR2PSZYCQWpHdUaGUgmFPyXSIxPeZoJuBhaoDf1y
nG3xghZ89FVyuhNdBQj5+GP8IVppHCRFVlOazV8wyei35ZVysUymXcwWK9XvSprCfHo8DnM7YBoo
UZ1N3QzWvl2myiW7vbkhp0TMrKtnuP3eeBPhf9ZQhsW64TzR29GNenjtAAksL7mHsqxkjpUAM93h
QfXdq9mXpW+SnkIBNOGVtGYez8TaB4tJ93N/mVZETM4CQRNavmqWNHGctiNbCEkn8RfSYsQmcO0j
19SlNmyuwOz+LmU8iAlXyDSNzx1jEhROjcI7pBzD9mmbBIDs9ErQO/NDi9pURWDWktIAEInVzXJT
D01HdqlmppOtSwPzS3dVMd40a9LJGMN+EjzfCTfmjyxCy9Ym7PwmCh7+qVFHgcdGACuEyDVqfHVT
HzhD9+FHil9zrAMzjQKzps+rU5u7Y13rRnHeLKGKMTPQmRZlzclLFnRXdzP8jjKhFI6HldGzU0RP
Wr1p/zxFMDv57Rz5/1H1HerOl7LZzQjnky5jgBLSfPawybYPaJ2pkFBXJibo9u++1o3lIcbdLI/l
C0Htj+PNvFrLtJZ3wx9FKhz8fHgsIIZ56E9qi6cpbhHd8Y/+YqJkE+3pKtcuTmqIIOl6tautu5sv
qpid3Pl6M67ldrXNNRAHDgJlLFBq1WWH2iQ3eRUfb2ZX+26RJHhX659rp3mrcq4V1rfRLF4hDoXO
WbosvK6vxoMJ5O0Nop5tMt3EBMuVGkzfEUgCcfayNnzNZJNhpr6b18uz2gmMB0nU9A4PonEh3oIE
vk6mtdwwntwuUWEyYu6Wp1r0fAaSGSXnr8t1Oamwu9ETaHw1LV8V+zU6Hnydm2Xyg8701MydEyTs
UwzqCvG4Wj/kUaREP8o4vJ8I/5cUrturTnXWWKO7hEsEjXkQTSFdAGwdL6Puapess8m4kuxgka1q
h3Vt1U+y9HMp10bd/ms0S6LB/r0P8WaCA1syz9an1WQVXe4O8QxQg1D1VD9mY0xqS0MCWlSiyHon
cVSuTzCQKyZcgUPlKpOrZYC1H6fogYHa+wlC3y+MEo/JoclfH692WC72CrfLQWmblI7NMjXr68oQ
B7m4j93qKV51x1ydfn35mplfkpYf+3V6k1XeK6tk3M0saqPi9WRYOw5rexoezgeLi9GqNjvX4X0s
h0l2VMusklmElWrMGMl1dlGSX8WbUTKax0OSv9vZol5m3BTifWc92PDsuRbNaxNaLmxjDNj2g+zV
6W3O8OqMSslp34y28Xaw6yelSyLz3va5ck4O+xit7/l+tU6QHWzv86uaKdVHZZSsMo0zmFylxjlM
n87zZDtEtktjjP2XrQuhScCDAJYq1vOr2/IzHFssA+PcGYkyutsmLNzyNsHsq9BCdYKcF8rZ7eQT
6z1G0zEXY58IcQi17ZKunQ6r2mIVL88YDDJZFru3yqq+mCb44Z3oMQ/x+dgcPve5wM/9CtLeGn+y
/PzacUS10uXomKCIL87r65fofVxuZwv1ybl2xnqArsvZ9ix/t98lxUNMSx0uZq5ysy1dkSdvnzY3
5WM8fDhO6rA1UKoTbw4fSpV4Vaj1q4yvGLH66ByvBzSf497AWawekkUlGU8Zan+JzBBV/mVh+Raa
7bOH4my9Zbuq9Azb084aEq0h0HM1n+Qda3Et1nlskCLLIxefdV8zg7S0PmQQsJPkkH1FgLYpLio7
2xeZfPp2to+2Ngf8AqFwCArXbxvNu8mY2olCrlvYzy9bXyzjyhnBZFKwRU5l/QDMbAmftQkgmWhE
eMKWh9rcu1TjDVFtgi7lL46D3EWpSorIXvSuIb0t/sAr2RaWg5BK1Pc1475AyEyrqdiDhuqIXpRU
R2CHqSqRI2a29+cFPUS8/415/l3Pv4WE89ksqo4zuQmVki1+GOvkUMtgkoEK4NywalKNN/EbgvYY
/XRcqKGNqb2157U9NBpNj26b+/id/zOdx1lMk3oWe6wwSvEuqcTreFibxL3WMBlghoDvxQKeSTnZ
1f58ChhVGJj95yRwYqlmCxhnIUTh+V/i2upxPC7usvjhgPZj7WEsa3ui4b3AQAX5xvDeESJ/vHQx
6w5D0yDwTRBK9/tdc3jJ6+6KsMr9W4sIOrif6JeURYNK1eDFGkGw6k1ZHlDHqw8TeOgpbx5evaHV
9moLdzztxiRSocpCZUe+MfooQvMwmtzjRi/BHlnFoHiTD92o5KIXbySoEwWR0VJooJgDkaJIJ4/h
PeGU4zf31L/Lh/xy1QkHf1cG3J58qOZI1cMhRuOVKJYZl5YfbcsgEd6Jokhly9zYgTk7xrFpT8yf
hZG3V1PgXx9FAhyPefmPFDBFXwzhjNhkdFjNtvmI5uLnbqqHFeAVqRa1h18B1Du92HBpvy6Kb/P6
4b5M4pQDYjd18CqA0zQUVkjmr/SQwlpPEWXfEeKvGOh4dNB6BT/IjxlqK3gttPwmvFl/iiaumRlr
cBHlw+ZKgn9WEyf1HQZGOdiEJhoyVCOAy8KVvrTqzNBgkV3PmojA/M9pJSFTcGXxErTIapDfgvfk
rElYpahLyZb8G9VhVUo7ygOq7wbE1AUo1+BfrtCIzRl5Uol/ijfyNy+LiUSbrxYxkT0idR+VrGNw
luIT9vMeU26gIZsj1Y46YPjeDuLqClKotM+OEFgquLAqJmLGeEAzxMvDt/kqBbPMg2udB6McRm0H
QSrLo0UPxw5jgjKHMH8FyH1LPyxRkLQng2NBjEOT5i2y2LDySXA1PpaVMX+STyJVQ0BEpoZlCwL1
ji+326z9ecef+9aowa+Xb4bD8EU+7Ovt51nTsCXtHiFq6PTLOJtfmC5S5XhB0NWIPuGY8ryM3DWd
/aqve5gksnl9SExPkTjECfBK8P5v7y/6NITBJpzKiUSKoIWH6bNiHMrnNSG3rYGTfNOD/zOl1wOH
sIWsmpYpcH24nHcyWHj7t7Bbnqktzen9PG0WMjQBO14OsXUi0P+gPPSYa22apLs2iBosnre3ecpi
RforSxbKMh/9DpTxA7P9gFqmLClXgfQOWA+MGNqKDRl8nZ8EjR1mvWJ+8LQYNTgNMCPC4GK2ulMx
UwKmKfDgZ1YDxsTcQuRru03P0qbJPsYcr3JfjhtTIkwtvpp9YuomrRA5dZsqT27mnwqvV4iEsQV7
pDpFM5aKfGayFOsJAOq7+Asu+898Xfr5fiBIQTm5RZGjuQauFB4TJPuCd26CXsAwOgKJ3z2IyefZ
CDe3NP+jMrBiO8NUmy0tbYxmzWCOE/f67igMC+iq/b288/EtLtlMWxpFvlgBmfww87MtJ7UPXnkE
QdCYCiIT26XEb1DYq2zbYWxZzfqfkB4agPpxoFBWrFacFjn2dXlOXuaI0g8AYIF9mn3WA2MtwWLQ
4/OH7Z01Co9LPn6Jh1mXrWI5bl5D8NlY9iYYOrh2aFEd6iVY/fHDqZVlnVk2S28Rxti+XXjThPgz
FEk8+TF2gFRN0oUsfZGCWHQxjeXdNohl/bQDbuNWNqx4FF/ponMrXuARCVrLBMJmgOrH/pqfr7JU
aqjckvGKtaxuyTFDS4EqcYsqkBOZpSKGUGciO47ezZmjp+jd4pSW8ebETrQzV9/qkQoWmWj7i3BN
X/ZAVE5ChE5e5sDc4g8mJ5Qg/nDmV15vBdMaKYQpxcSSOOZq4pf+cQKq3qthx259EsO1W7DCaIl3
nsK0uPivw9oijVwFlAsUvwl5tkXiAihb1BWB3zRu6Qxrvw7XqKjr/fZ4PGoBtR3XxmoWSl52mKgp
YJ5CSFrGaGmwYuopQc60Uet6F9O9xfTaXSV4duAGDF22HKjptvxKa1VS07GPr+emSkTEdM4/1IEM
n73dAru+wbSx762bWzYsH74tYJYtljra1ln90iZC0juNg3D8vlTTvPhcNLN4nWfamVtNzbOXUYtS
G1PKOsGefW/Wom/wfQVgIMdQYOI1Iqx+XF22k7+E57+Hxn6JsIQFfomwNuvzZL7e4ncnX9Q4Sn6E
MZHbt35XIonZf3rGfYGdGkcZmxdYxL4YGY4lVEjA7o4SiSgHencdGlu+l4TiJlRIvmzxBHJmjy3x
QzZ0dt4/x4v530IYv5zLtwLVpLwZrgp5vIIPNTgzO1j7l57HsQEFGZ3H5arWzlC2Z+XM1EvPn2wY
95WrQrKuL+JjfXldecrDAzpO64NJ8y/Fj8hA9Q+BbMDPf7nMk3Fhu89Ei3Pvshx35q0zxnY1klJy
lTqdQhIRclJEUrRbFXUMFICEGkbZyZ8vUcVL8N/jgLuDzyveN99reJvyoTQsrconbvWh1vmKAelv
jm9dcIL4BJgS37zlW7DQv2rnmE4X05c9iWXrHO/7hBjjaTyuz25g1p7jm1Gt87L6gRUBGtEOV5eS
Zvu+8DGd1W7LpWQyr8NsvV2BmMVn1Fqdq3qLBrZx7W70Wc7RJa05zdXKx2bxdr6p5Q+1cyau3jKl
BrPm6lGAqXWI11+Nv9yF/G9T0dK/Z/+t/jVcfRVXs2h07uHzVcBIEC++dTdTBa46ZWvTQe69NIvX
z7Qi6+2Gn2tcyV/2BOy1CfXtGf/elV+qdyTO2VF8LMRF2PXDC2yVqs942P/5PgVv1T/dp2+iiOV4
uWA0L8+9nMrb6uRqPUrW+IStkkMpqcBDqd5vNte56HpTjPtf9cLL9DW/q032NarWIF8VWh6u0efV
vl6/OI03evVC4C20F0BD4BHDy9OPcuV5Cxd9+XDMv3xhuJO7GEPymWGGkIt3oOH52raEt1x3cb6J
Mg3u6/mU7Je1Pu85vMx81UYvFQgHjwsAokw8rDby8Ly4c7tuZv+Xi/H721bB/CCKyllMm76lsrNF
pnyejoHvnc14bMKGwbGk3tkFKbBZmJTEiMwf6zJUfHTz7pwvFgO3DUhKMEtIssvtP9+i6Pdz+pfD
Mnn9ZU7nNtNldVPceFhZiGPwB4hKLReoQavcjojXxtipkotxhJZaUoG8yLxoPEi5YpeoWUbhvGW/
cp3VMkhekix9OVi8HR24wj5KGJijCZXB6+4LF2Nb0azYMN1+Cdu7uLaz5Zo/LqBFmTWQAbJY+yWh
U0vSYetAZ107rmlOmv3hUZGG8MC0BqSEejhRufCFIZbQvLJbtZEyzn1Aj7FvrU8ZJVIv55csXUta
yhma9JEWHn8ovDHIMjAZfuilJNHGrt+nxnEg6WXVlgCDYJDw0DdjUw//43nN62Tu0ESBoDAN1iJ0
eEfq+0dKKxJdbIxkVngi6pYEpawharJdBbGGlhV5OkyXYOmlD5857RNaS7DrhNYG5KB0XnguXMsJ
/Bv4kocz+7uF9peCpBvCL4OjOjtPv47ZgkI777EJm9iXHCnrEKYc9unSqQBtSEjmvBFpkifkQL5I
TQXthN4LaZs3GYGWKYA9IGtRuGN4mOFUCamkVOGUQ0CWlY8Wqi0hMKPqTe+GR1vJzy0BS1DYNVZP
RuDrAaJoFA7cN3lR3q8ZaijLMY4DCXdTyG6w82gEc0PnkBuw5QCs3FfJn6QNakmkwhJe3+eoYRXe
xFEHM//HZgn1IJV5pBjY6L7J81M3OCdvsTuQJRabB4OedzAE1/5sTBPn0MzvzaSRnI0XKvSwWVmO
6ozVyZ9XrdI84fCQkkkEMqQRONztPWa5agIz1N8sSdPhBxInejfgxvD8uj3loCzpSyDAVeoSbn/o
mjZiSA3fHFb6+eqOlGmEu0gncL5vlYiL/J0Ez7Qtw5pSWhGbAAEDbG0RBsyhqWTRnIypmKZ+WCSn
L/gxk7t5uUw/uf+CNOAjohBiImC5CQSBS6s8dB3htxrgAA9+0r0iAD+KZOyosWlN30bNxdPhot9j
tQguXblc7IFa4ct3h4/+UuG1+i+JVnRXsceFQW9opG7+Q4awgXS2hCNM7t+2yVoZqousvDLWSofn
QncBoGCze3OyFFTVTDF6MBInnqPDUdpYyOFzJFu0Mg6DCSMLROgOMjlOppg5wkATCt+GMvqzul2k
bK3D7YTRyesGamvUT5s4yjALQfVjmkVLd6y2V/jx5OihA2JTJr7Hq+cS7Ahy2duB4Hv0su+JsKpO
pmXUA5YJJHOyL0RcOW+hVq/17ACbLMNQ2AEBLkmMuVT+IpB2w/9ZVFnRy3ggUXv4WOzqg+ZdT7/y
3a/69DFot0IbYXIGtKuHt6o6VZCmFNadcwAho3iT9POT/FGqu7qnGwBEpwGKx9NF7iHfXTcKG5Rb
Uop1whM1K/XcVuBDHwi58+/gQlKjHdXo0VB3Qani4VIui0GiihVOqVEpHBfRfNjFQ5hcpEmecHXH
54n3Gco7OfxlCo2O2nKeDxdlsk8gixVXbMWCPTYfI/syOZT6tOPGugPA0xzBhPGOuQkoTJcY0H+X
F4PiEh1A6jiZwmwAf92UVzvCWVfcW3TEgV1obmmXeAR+42i4OPl2/tkNUKTFIrOTz+GvhYCWdI7p
4LK0w3xJhbBp1bgR2sRYcGeJb6zm7K3SxvcB0bNGHaDS0ITbU5dopgdMaTCGai0LYt2d3qdCU2hm
iMJlRFQDSQDlGZcpXKzmqs7ocfKzkMBLzz2M2hh5srpwvTxRTaJML63nlviXxz9QBJAmW5ZszQmD
lGpxcCTwYsE9vVsP3FH3Fy69KQJCY1zk8CzaKYOpALvY9LuCAhuLUIrjGgDYMUxTBFMwmx5L1a5i
rpDh6hlKnLieWXZGU+JiVEvXLtBORtjP8Vzpua6V6hDcMVRnVas72r3Ix2cbMXlB00e+TfVXijzh
CuWc5ftPQwcnkH+Ing8jxxED98Rn8gH86X4Z0061RPGSmzvT9cck05DHVzjYXT4DAVNk3hw0Bb2z
hE0FoLCJuCQnapiQhiXpEjJursgSWEWwWwH4UI7ikhSxlBXrU5ZdLC5JVNlew81ze0hHvT/7UW4Z
jv5KBzMipoebLw5H7yoWKTCAqYuWi+nDvg+UeieTW3NqUeTkKxE/wS3igbsQ88lhsn9KhR5O8p9m
Nm49osdOWqsCjm7HtT+lR+I4Z3PhwtMiiuUNeFw4DQxAio1rort0CvNIGk7pylIiDsHcIW1paqdn
ySfDG9f9lHJLiIM0LtwPoiQ/bz5wM+RWSPrYcyngw/OEaw+75VWkXY8LhrMPwyggaxDOgQgm/Hi+
EGrzPREs1ynLYmP70cO1+L84qtfF80phAqsTth4NZkD+Ki1YqFrw4pOprxg7q9b4UZx0/eQVo4n9
w44pPb6B6h7wfbdBrdmwB6ADgUi7V1PqXDoXoSwsEZGwlHBRDQBPF+f3dGE7XAztu+u7OvGXTzbu
Fan3XGw8b1rhyctQrdzt6nPO3suRwklhKwgjSGReoYgLsFeB+/vixy3ePQ6uEKnJfKCPMWLfGTLY
LHoX600eIleWVbjgsfHB3GaeLd4IC7vk4bHG63yz7bvCEPUsDAR7GB44b1WxKXXaHX7/bjhJYaG9
wnHMyhTFrxD+iET/nESORSecqpUJPk6MYlrA95u5RggsHcr/GJ0x8LnnhsoYYBlb6RB1xOXTsqpD
3SlkjOobMs0xzYIf1JxhfWalzDGk4JcBQ7SEJSRn50daQ5lEcH8PFN3SReWrRQE92ECqaUprrD9F
ya4IJV7nHfVOc/o0NftqQXZhGUck3R5dZRq2nAOUCv3gBPhcoPjidY4JlzTvZTjUcFKVjimVz7gW
emEd6myrGFZZVYO+dJ9p4JuOqzh/qpQZRzttuHze4My/zXcVWngMyyprfaVnTO8HMZWJCh2WB+I3
rT3SQ3K9tBgwA0s24hINnATnCkfC3nTEPTl0CYYlQglgR0aQ2o3ZrVcKF/s2y4O30yHqdDLUXt8c
7qO66gvLP+qhsKFjHunr5vC0eDTHxsqUWF6T9ypUs6iX+rs5MUG4776SqimvoAxhkQYwCqnWum1J
L2VJWQiUGEcNlcXQYWbhokzTj4p/10ATyjMOqn8fJuN2vXBRiEhGU/waHX+2gUsOBj2KOXSUOQ6s
5FXekVsQTmhQVe0J9JucyMzWhDjtNi70DOcGXQs5KidmJYaD4uIUb1x701WXC9KtXHxdR/X9Q5XD
JrQmc5LY1W+eOLW0YbYZ8NLqFBkLOQqOJsMm9qDzp9Gj6HX/qng/BuE2gbLApTQ6g4wwNEEdkhcN
2+N25gWtBjuu4g73nRx5rCINgWIsf8xeA9HRILoAMC73jdQmB/YoH21/qRWx1bU5uU0lIOdUOnpL
Ui6OgSqVSb2G4B5R9VXacpFuLWKnB3qLQpEJNIJSi/6oLPemwvtmgeoBNYR3CDk0sAyyGLDzlBxH
tPZShr5MWYxanuTmPaU8Py/TwVGqOb3139n17HpyveLQ033WmkBKaLefveU5ErpwtIbradghxmuL
bK8YGD4ovrlN3nP7rLRHN2e8Sxhd3DCjr/6LN8tyM/yu4J/gbJOJG+Zd2BvcbPGqvdIR2intlN0Q
IBMFF6GlDUzxnbZleIjpjXdHkUTiumV5VBakq5bPrpOnxRUVXLckNyXn7fk9WPHZSj3H1MNhhD+B
+HGX7gOFF6MTo5kMzRbTckC1nQ2T2eUaO0ilT809ekzXYAu8U0q6cM08T+djWD/8OHeCwt0SB9wi
Iy6P386REUcdViMdxxgFe+pb6b128Kd6KO1vxdJ1AjDqxg2AZxZYz/q/zmzLupGi+jgniST3Qlut
3eJyesCuTulRvOI9fEB9aaUF4SF1XUdc6dmRXeDftO6i6ThAAuPSepqvMPPeX5Zu7daMXqvHJzMp
/dc77jFJa9bzziRPGarTuHTT32HrhhEeL5IsyyFDayKAtc+QuMOGh1W+VC7BuGaEb1uZ69S5enRj
qFuAvOMZlnvSZ3x/34yxeuSNSu0lVV2uII0elGykNrwegKVDD0usygFcPcExPV9MfjhRp0xbZ1Gh
K5jlrJi3BaL8TvlGCm6lDnObXS39MTWyUvaYGkCY9CwGG4rmYmOuALK69Ygq0lG38ASSxUqQ2hlg
0cN6p97k62qIUZu2ZU4sCEc9Ty3C4s/Sl5fXdaICdsciTCISGssPlu3Vdb6xeXUpjRRk3gzxJISN
y9LPuEIJSswaIlFZKcX3dfBuhDW4aANCICCn1zuGnQa4hgbGXAKlFdZyKSru1gZ4J8rbSwyxImwQ
/eAFIVK/kwlCZJk27kCErFcCnG7QPtyw1cpidUKLBeQQl45DW0mTIz5753i0FFzgeqibPKOqDJRU
YDQNm7kX0ATusXiCvcHD/YZbv77ktYoloRas6QfO2GQN3CKcXL5lrhdvXiZG+gOjIHem94aAFxB9
v+EEYIByAOU6YwwhZkIFMVSNg5s9eJJAmO814323l1UGkeuro/KLfIYD2TSqr1H79CG0wSofHPT9
3jsDBVQ38dS0gjr21XmAKO8s0sxOBg8FtzRXf63Uqgyo3dOo1ae9BL9hDODil8fgTfWsPSYgrYSG
1Ib2ruLwMskDKzDpM5gt4Q9NvpiD7GJF3E3FIeXXGaTGsTp5peM3A63Mem9dOGWab0PtUctlcuBD
yw7GISc2yT61/AyTCPNMIVV6gXFoKS/fAelsNrn0+rqap1ereM3dYr0okG5mcXzojDv9j5QaIii9
a6rFStW7sjTkWlSWsauZt+PraRiSMVECJRBW/RghPaeoPDk/0XUDLUAv11ycarkXZ4TSUD6UNdIh
QGF/3sS7ChgcAFDb8/OlnmPQsrmh4uyuAH7QGP1Vlg59fBrJ0OsG7FyYUrVrSq6YMrq37cUHRQKm
mOjI6ceQKMZYxTjYOWLuILiAPRvhZ5raZlqmcgtC2DSVYz4IwRCiVUljF9B8WOIDxd4EcnlVxTrV
lMmIzJmnypzdgC2PHwz59kGJcn4QcLJnMKZeb8snJxTmpzkwC63Vt8/G/2n6gTr5MvcwZN8TrpEl
hNlviBz3XTGKY7fcgGZTP1yj8uGMV3f7rv3bRIW03HGvlFPpOU6xOl63UfpK0EkoBlmhsEwvS7LA
ZBwicAEQhEIgKKjljEPCaZpOGCcwfuvcTMpFTAmHUZqTptLZyvsJ4jucWIwFixf5gf3cl68b5oVz
xDqA/K3UztAZk9obKg/RqNPl1+rNgfvpVuO9dXAu69UX4y43RPwpU0aCu8K5iHWpvSCMF92W3B61
u+wH0sJPjZdUESf7sFnFhR8jZM4p3WYMZBywdAMy1ip0XZKjbhiG/pwY8pVrzf4CaoTrmrsXF4RX
uMapZS6+lHWXd/Xx5X27CYSVI+qOHj0alziRm8mbS5ABVCpNwF+Pqz6GpSPQLc5u2wSE2AGWVnJg
WOCkXFNGtyGMu9qhgbSGK+T3AkSuUWcj2HLNE+RUWdfK2Pqwr6LsnjLW3VKMxnOs/iJd/vx1X6ir
ckJ4zmscD8b6264ZQxrLp7WIVILnGEpdv81F8jcyJh2P/d76CZnMkD5ODGxkAAzkPF17d6bbVOAD
PrZ+gp/btu2DPoPUAT6duy4y7n2st9zIIy3huI1yg9LmdtUXVwrbeBBA5OJyb/Nu+MENAK72nq8S
upDc9WmKc7xT6eco8d/N+5iiFFR4TJIYFtj18wTet5jg9bxSM4ySKTGlIsGf1k02ClHQLXzkQHIA
4bh0Z8SwoXBSdoCsW6NHiyeOMReu452fMycg8jvyFjYen8v0zmU+ewFzNIBWh4aonHlCkXumGa9j
zzDE5w1woGGL/lliE+VKX2i7yYvsLIQi60FouJKCrsY3/m2xSajlN+ph9oMCWw4t2FSPO3+8fNQ+
vZ46i7pXiDeW2GnkZpmVORXRGPtxwfnUTxdEKt0obqHMh8oRwXm6UbifDfdYYlqEKzCZlzh90smA
WIMLVu64CqvDWV0BCpfhH1nCK+IJQSXAtaGIU5XHvz5RPaT8Rwq4wgZKUS77Imp4W0GmiGjQlcE1
U13mwmFAyakYS66pEXH5uL3EwJun9Szu35wHnEh31DIV2hB9aZiqTKh/o7VwP5zM+KoP5Ruyo7nm
k9fH6M1XGeOlgiIPmFBwhKw/yyTbkca5nSspjhKdjKXj6MMkoluCrIr9J1m+iUIKfYoDbFrSukcX
B3bdebK/2/BeHA4j0fXF6+u9WPFbo4FykzMwuvRuzZ9SBmSfkMq9bRZCHlcoo1pvDvEjtdHqhYS8
KDlikEU4QRnHzf1gg08IShG0se39EWHaFjfAWZ0OYHcpwU12bapLTQluS8pAcqJk3NIvDJxNZfKh
BRcjrYn+H2Hn2qQoEm3tX2SEAgp+zUzwgoh4ly+GllcUb6CAv/48Wf1GnHnnTMxET9d0V5cKSea+
rL322hpq0r90HqYToVtwjV/gGXWAe11Y4f+wRpjhp9F8jVfqssx3pcfSaxKubvn/1Td9MmzGplKj
Szi6CqLhLCaNdE57XcnSTFwtmaorM7wMctQj0Hh+4de3mkd1ZhTE4/8xejXej6ZwkFFRScBW9If+
+d3mfdZj3o1P+TNMQr+j/qXLRiiJcilEQ77mdfF56A12az14X2gSkkcQNPGvzJQHY9QBVEIVJ+no
BeHGaoIfgcOlY6s/98XP6Ouv7TQ2rq/ashlQz9sGDtMtuAL+wtNAsbFHdeoXtwOz0n809SX9rvON
W2O9uQn90XoJCj2gXl9xpKlRYFu85ulr8WSmrdKtQS78HwyGf5oQifrB/xIr/lakvh1b16ShZ2G9
MOg3DL+DsIce5qPZAPVAK5zpX1qLxgJ5Mak962EyOrjQeIqGfhxk9TQ68vplBh81dEEgD1rDFCud
SOrff4J5PWAWtUd8IJVeVMWROtGvwff9hnggI36+VhB5ASiOd7ke0XWmpWkhuKZ9U7MfCDsToBuD
nMVUGSIqugCtnSa/fwPEJ1XiZ6e51dHfnXmGfb7ogrNmIzq9OhIt+G0EhTXPWce7yUJL2emyOQ6a
Oqd2z/oGOIC/ka9u9DY4HhfId3qn6d2qeex6P+n64++m50/sDP00q24S64pX0k+9ZkF0r1mlj+hV
IsBBQYg3ekEWhBJK8J/zp7zzDPNIvz1EdTp/fk/VCTEA/lkmcFb/8FIRYgXS/zOutRFojbib++Gt
LpQ3/4xZOXvXoE3Mao/0yaJy/KuMq8sqGj0EyAYr0YNVnd8/0dVJRKv3k654/oKn7Fn2Ml81Y15f
9Z3PQ82dU37jLjWq2/qthVNa6xkLbUh0Hatii/77nrT/kaL1ly35Nw5fdn+uj5/3p5y9+8vgNo2/
KhPrs2wOSnqrVWNwy1RwxB6IrzJkRpOcC2Q5pUVw0hBNH5oCkqmiPhohXE82FdZiDYYV7467MT5i
dlnOjC6MYHq/LrK1naSmgPBbFzObma2VOJyieyhrR269342ukrX8D77lP4sgtA0GfBtMuW79CjT/
hRdi1rPn2mwjwWDSMOsj7jY+719+SXNl3XMAv03YgJcaYQz8OXye2Eg5idbjq9QzMeWuqE/hsZhA
Ya6Vdue1qb/e/PsT+Gfq2V+u8G9sq/v7ff2sa99y1jBEUgsrt16qDIpZi5ah4oVoa9XyLrUhVDlL
Og20DBuDxqdzSwfJQzBVVRAMoxx/F6vjiFmxPTRce/QIBpZfXlQ2Yb/3jTUtRMyyaX/ddGdZh3XW
fQyHH/S1X9JuyX4j2FSkxwx8680YxKrv/T/u8Z+kTOy/3OPfqFvO+Z7l92ZZznLvglpB5kKFvN/3
Ba3fx27cmG7zXhsmRyVtcTJomqJVM46f4rY6C+j1MPA7Y6vXeMlaBsGx3hvRIvU9MFJ32ZCP8bD6
yLra2KlCiUcm/uwlDV/23WQsZV/PoJ28RfTvN/Q7L/P/8AX/ckN/s+Qn6/b5WK/fgT06WNfJqsYe
deFAy8vqbFNXYCrSxxZAvzabmnnTHl63GjnRkayOidpRNtChIk1uxH4EfwindBM5//erZW7RP7Gj
/nK5fzvllWXk14dV6VMOQtv4MXEvqoT/8HaXCO18489rer53ijODaKfbCxzHi0oKWtXQvU6ag3zX
qDGcKRVWOmxaMql1PvStkXayRZtIDE/PYnzV0XFO3CSmiBgwM0k6d79OznLr5Mwksv36V37qw4Ji
kTyyUoRQZvQ1hGkdReXCi237POzouUcFvT28Lb5Gt1p9beGYgi45aK0inU1B7EQ9Q3owybBBgNzS
XKLd+AFcom+sVG3hhc0uIlULxuaeVM19LYpENMbHXI1y5CIqMWDX/DBmll5CqxYY3nrZv7kvOal3
D8RCkhnoJ2YlT6reu1evhfkXTWS76Q1rh9XqAnDE1K4iHLqXKQN/JzctfLVqoGrYOYlDV6m7u0Tv
4MVO9rEZqmDO1sToTlo11ZgZNKCqyVGtx0e1Y4jycL4M2j/Be8is+XX0ph9HhC0ZnvugCWFwoZKn
vkvm3hQuWtbd71p4Jne6nE8QoBZrf1PVh8bXy3lolY+pza3Vx1F8866HDotrJr6bo7Q37x6fOx3k
ojP+Lk6Ie45sOSrlAurzyWUxHofFKvuIhoQRPehf3UldTFI17K+eg0E/EfIal4F0y5cYDNFlWouc
2cKieRh+6KsYFD2L9hj5aHRfokUErmk/td5aOkNEANV8HaPf6z7nukZ9d1TMVmE2VNr0uETuuthU
bs2UX4+WvaXf7ZedDRIPGzRxJscwspvy6B2eDTF7Jl5dGGe85KfsOdtTU8y+NE+3u7ks14NcVs15
0/bvKb3Bg1qGLreTubfMWw0+6OFWaPfehFkPHPHLYux2D9Fb7P79gP2zF20jwF1Hi6UNb/b/Zx8m
ifNpf+9rpHb6FQhAS/6Olu+89wm1GR01aRk63dCneUPEUSrrPDx78Uf75M90Rm0ioJICt+mKjpbZ
oYGM7OXmFg42DNUiGut0uPDaM/xcZwO3WPdF6Okw+v+6S2K90H/7I5CjY4n3f2hhNLVZ+79m73/v
8292/GvcU/t5aWhJIV28eUDeeFF5hM0DCwpUA1xDVxZ0XeMMOKDBFEuVkQYeNBCgoRIsHypxmoSD
RBo9GYjs64LtnxxJs0t/+SyESk1gQcYk/0cQbv8jUfQvj+pvlvthfcrj8Z6XszuKpkZnyQjJ4CQR
Zpp6jUEQL5fneSVVwwvANL2eGI2NUa/XECEe66HW8bIuQ+Lyaby06BVkiHmGE35C3y8XRwEo9JW2
Ix2RMfUOWZPxQ7zXwpy/UPeXkwq6YeTv/ivGseot6x/H/dp/ua2/9ZXkazsrsqT9ndX81/I6aCVd
OpD7F5FcZQrfPqW1MdZsVmb/jYNgTsooimjJUO+GwoK2OrF38UP7jmm9CzqLo4gUSUbz72RuRbTy
RZB5EdAPnU1MftYPlorGzIhefXld+kS6KE88a+5yaYrocJgYojs5nDo+WKpYFu4HKUGxpAFAjzo7
jYKlw3z7vm9PVLqpy6rmIuGeCjP0bz9EB4smrdMll41G91FBJNMWImZ7+Q0c0mvqMdLqIrbt3H3R
1WFyxYH/8kjiIvhXSMjcXrRfWwFk4/Z0B8Mz7GKM5k0MKRHFe0iPx/KhupUgf73JJOhOHvHkJiNE
UQHl1W43r3eWkC9kWirdt72kizulhzuILUbSh/SIHtoiDDPpHQVqFJQW3WfnpM6iNh47anyXzgoF
5VPIplGBLZYJHZCsb3D0afsuf9f3vmF2/IDHchJzODToMADSEPrQPCC+g9iqRJNpTZ51lnHhBgpN
paggWq4T+nSPk4PjJjK1RSH4ruF3o24ZMhZmoFhp77Rat2gz73Bt/M7kNPZSoZKBCli23rc7PUks
b+2HzxxCuzH51KISTiU/dDCzmYcxQ+LXnY9a+v6c959XHX/Zxs03BgwoF+aSf6kkpJLvyy1kk1CN
BmvKBjzPOeMsCp8B7v7mMZxJeSjEB6EMmeUimutbddzdARWIiXRQ/k0CjsNEDvE90hAT5Z9YECRb
ec/GxI+6E0PNjme1KWNyLt357rjvRO5AL9R818qATLq09MlZ6cr+od1DHaOQjNF4yLe4LNjb9MgT
+yIzfJxEjbP/UEZQj3wa6KveZEIKSVfxy8tcmFd6fzlE3ZKodPkmLppbNlexRM6JIFU0l6XBjgek
keE0C4hRuk+ECi2b3VG5b57RC9iKM0TLMlsdvr3XFE20iMgWvPX4jNjxoz87IfN20Puxrd7iuY26
fdcdtAN3tRaSrdi9L+4++AWHdt7gOVpadIEtyLZoCmeGPAJx89PvdiXSAKXkk9RK9q3uBMu5mz+W
/rJe8RCo8v8eOGLpcX0TNsSdnuC0xDrVthljSwKKKFM8sMjbfPkouu1tUaOfjoDFmX1WO478Tabh
xOckvRRzqN88dKsz9xVZXEVsIGsq2hlBE6lkWzB9gB3g+W01qfsHWu7UvDWDXPbqZi4CRoggNNTD
QKUmf3Wpqczt04ipCdTLG+5ZFXo++uST0Hp1CZ8Tw3/o944eieISErfvHkfD2SHzbwFGM3p589OA
xuMDRG0RyX4578/kTR78Xfl2HyqSBF1qxjnecY4TMQcb4EyJRLKvlqm4ndy36zcweiiJQGAW9Tg9
yZeJMFqzF3XJP2nUqYs+T/ouNicx695kIXZv+VBzndCbIfRWSXdbt9vfnMYbQ8hXcLh18Lr9fO7O
3pONfdgYqn+TGs8rRJe9Sc165Yhh/xH1h3bflcBh3RlaDg+x6R9qahJFSGDfvc9wVhd5KbiEA6o/
yhzBdEP9Sc0n0l01KWZuhuhmc0hOrAwaLgUbiNPAOSH0TqZfcBtDtE3JTWaHVmd5HN/xSo2zItBS
1iGOL1hO0z9HRzE2pqNxiqsLt9gmfr0FDi32MnnpE1nPKOFVKkxyWZB8eUGIFjT7QLUHdDLXWbuW
uwy+GBCtY8EEdXEjXoWu4/WwqoHDsw88L6xIC5AB1xOpM/EZbW/eNMFgitAhSpS9u7SPYv9d9LZh
XKSE7HE2NOQ5E7E1q9Xxppnw4teHv8pvb1peZCaRynjtts9oGwQfFWCNw+Xy6yGmkncN+dy868iC
MuBkEyQ3/l+e3CAMe86oFNNGt9f7wDbat4clb039ZZtlXDwKSYnptk7dp8yiM1v5K96RvTjHV29L
ZY8Dw07orOfnK2StctBGN+UOmo+sEBEwX4xscHsGdVjJqLalHaMKr+9OjZ7LMNO9P2U5yRnNUHqo
NCmWrdkHZzy8wy622ud8BxgxzOFD8+KrW/cqmfX9EvMkc5+uKcwpezwJ1mOGylz3EVtax0GoNJlP
leiDiV6RjewQNivONgZaIlWMSmomH6vjSzaw8fdoOv3UcU7bxslvbdrXgY3nTzNBGJ4/wmstqEsm
wG44+xdHGg9pP9WF+KbLJuxX036XS4p2t0I8UnY+LVM4wDj88BDTuNeS2BGcFL4xc5dP5iKRynIH
b4H8Dak2Nh4RoskvkvBK1PPh7iKwNtE/+ZND9OSAdMwC0mGFgUh0c10in+48RRoIi/O4yiWfRpYK
WbMSPOa47oZXrzc+dkQPL1w9dgVQyDFgA5P+mfJhnUQTg9Ox1u5HPb/hw9rdSr8kCaDv9Rk1cgDx
x7ReljLFzPd5SV2+M+9lAFzZ6vTh3u6UE8UXAL70Est1cHL2BFfHo77V+pemV9nouGQH6A80xFy6
jFShN1A82bcpPrukCYjkUi1r4TJn456P7DDWaB3hOpewfte2vNJPmLkvptwgQ2RPmhhiXG/aKTjp
lKy/Qwctak0sqTRcyE8TK9na1+Kar/KzrE1exw4Xs27qLTiAbzIIUP8y9QqRJFfia7AcdzE/zpfL
JMVsV2g48U9gLBsMIA9Lj0AKjRlfP6rev8PRus8ZNyvja8oLX734tdreJowm5Xus+oHvPPvTsws5
aVxf9cZ3nB+p9aCmX18JzENt+xRbHU54YepuOdnTkxqbi7N7FtMW2/IpYh3TtCcpmyWO+SFi5U5d
q3vqKvi45rbdkzJWqayNjzS7euF3Gk6nJyRv6mJvtQYPK6jBpyeyQORpQc1Wvk5ielqCFiDczQj6
kSHXlahSBWZ24y3gHTDkRd1AwGjjFOduWA+I3Llc+oDrbmwv4yN6RJ9OWBPreeMmplcF3XDhTcM4
H2BaLodlEHhblO/v3p2W4TMNqmfAhy/jb7qPmnxdZLW3+Ys4mW6z7U1N5Fz7X7FWa9LjEcZtEZon
QjAScNWkYe8ysGruc3MatWBCXLrrl3dEuhibJOhEeX678BuyQ71QaJGctcial78U9AxTpvPn/Pvu
GAg/iPqcgQtQifU9XVfvsfetyekZg3V0kQEJS3EK77KJr1DrQnqQkpAYk8D859l+Tbco/p6T4Jp+
tsewf32YCBdOA1Yca0m7sZH4RzctVhm0WHJX9gAxdjr6EuIYkugdLsOoUQs+WrboO40NCn8itBfN
O69lpeRnCuETmI5lUjaX/GU/EUey3ei6WnCIEjElJnVxFWtISkz6643M4P2DdGIlGi11OkkACsrz
9/6Y8Ll7ju4ytVj1xgL7UfT0a9OLonBfwnhZD4pRM84FsC2gU4SmGoqJAsW4km3gDnXf86FYPOTE
6Q7TEXU5uo1F9xm+Q1mAeNgRpVYr6y+S4XDzjcG1DDnj6w8w4vBGYf/giOvQEaWtjJ8WCZQ4P4IT
UMW521LUxrObB5x0WnxsFpZ9ymGX74D9oNIOQf+wNfjY8uUO8P2MDrlrvabDekxoUhffPeDNSxRT
QzxEMdg0Z8WUgMPw3NtXNqE9v8RqBN913w5uovYSbrs/7L9DqojxiyLdAeP63h7q3f7TY7KAI5gg
eWMFzKi8HszXAN28shh8hxTfO0aYu83ovvxJsmFZuqO2PIpy22mpxWBV98Q3Ossb8XwmEpT/4sWA
QGVozpxtHcXxIXJtm3LYT8MbQrI3waRZx6MU3fq5CYarQvx5lwvrMTUoXzFhtnK/NQRHSHprADhU
lQ300NOpI74HroGpikfVbikL8Y9EtGWGLLq0iDLleQ8Sj/UdjlgtYDnuxfnZJESaz0k12eQZi3Tb
OEw8QEWWZFrARtG8kSe5U9nJ1/KSqPptQJ+0kYiPcBK3Nt6fwtzf6yIuLDGKsrPU60O1Hbho8EZt
aoht+AI/r0K91eUjFnxslrkobTn4Bs9sL3jaKBcytxw6uDiP2FYYAFFj8ofMhyX9YsLmHwxTftwc
pEPS+HykbbsMj285OsvxmJgj9GJsL4p74vNjMhpF4skwP95V9To3OgT0lnLoNMpuYZXUxf2Ngp+3
yKGzisFqdb7wLJ4GguPlnASIeJEyaA/hEYcVcsCPMJhoKfLfj3vHJVDPfr280dUftXiJBkmzzkm2
5q15W4uO3W+uVRulm0rmmBQsN0mNrQ0zmEeixg+fYGRZev53ctni07pzhjlL23J9JkczPgS7fdo9
v5KJ3h8Fxo0IW1M8HXmx8dVQTsrSy9JOtXab1ZBcYFnI203ObZKcbLuzdz65iQ4SrH5sqvDhNURJ
qBjH6Saww+YPDmuDUGUNPr/+IO21rA5alS/0xXGNjc6pmpzPssYPYv8M2VxeCFqOw4y+lXZAkoVS
5ke9HV5XLvOfpiHnGM/+/O5SKDsc76ga0L14stTOvHuoUP2KHDjDBFVm91Pr5YVIc2GagtwLyAE+
io52l/SRUOYKLWz/yRtDiivvCiJe2T+25yeVeM4qo8QpMUnSbrjHPok/KMBTZ9wtmXinyXexVlAm
36rhn494ivZXTY299iVf//HxjgUThn5j02cntGYNgejDVQUh/gGJuLqrwzRiNY9n5RVoZiLH+V1F
T5Sut1FTL/vAX56HmA2ZYXvpSW9gXQVNIqAN9MUKAkV0GCfowwILM9EoDrHV5H9efCT0/coWaaub
/abvVSeyb5J5oEh3XDQaFjNxKlFePqk/xbg9Hich4d6T/Jf9glPfX/Z4HHEih5WPyfQz2caBqbdZ
WBEeptG0xkiBoEf8cBqBcRg6tBKmF98+DFhqhszUXFa0+kGM5W5Rouhi1UFOcjG9a4z/10n02nVh
+2h2iGecqMY2rwuL4rEdMZ4REZtCmA2pNagMYojn7HETiaoBmT6UBl7WtY7gafSm+ODwK8yPF+rm
TOLVg27SULCn1g85Ny8eU3BacRvaod8u2BgRSo1Q3YAYyMFGKMZ0j+Frj/IEeS8y05N3Jl+zCCs+
uSF6GE6ODBXCc7jrL3l9Ipqj3XmBFrYOx5AYbZAGETlNeylgwfGmtNpfyP5weyQPfOsJDHUex6hd
sajQrFMBJZsAaNocEA7IXuJZIBgsDyCOp7837o2+Q9HLgqfcXvxtdcYxE2ESplYy3rY9ltDZWFDK
sjlx8RcLfWGAIAG2NzfJemmGmZ3cx+ys2moHqx/RIw2RkYnEod3dEiGBZ+g6wzYjMTiSe3FhOHS2
qU3gPeqsssFqUfzk7lUsQo+60VnGpxFBpbF2jcrl/HmtNY1cRueNAmfvnEgTzXVGiuEpn4BAQAe5
dPvUHHARifgGs02t0yen1RPm5B3ExgjmRIl0XMhaLpcvIlx+DdE57WgDMrdJQXdF90ARXrzD/uBL
FSNaQAoeDCUiGlrj6SHzfTtRu8exj3Xk2IwK8vePd7uFhQRiQw3VFA0T4Rf+HXZIy+axFcJeHR6S
ItDmAuDQJ7suhA86CZqiIRVCfj2oJvAA9C6dKdB+mI7DYrh9TGwfaG+M4ITwHg6Qn1qrfS0VYx0l
a5DoiFUzDsjjghLbKKRK3ewFilD+tA35Wjbs3vLWiw13enEpvkkdbbJj2Stt7GruPlvimSGlc+mS
QSfq2x2nnb3R4wFceos6mqVMyxRMnkX20uyM8j6jgBlAMyWAGv+sP/KDr6V25qhRMeoM3ss2jlg4
DfFzHBxJbgctZtfq4lrJrzvb6j07x2Muw4K1MRpZ+NwRAf02vo48b2oPUc0Z6LrRWw3qYaZwnMyx
v87rITMaT3Nr2hjv7SE0EmL3BG1T8bxQzju7v7FwjwxiVI3oGFg48FpTd/U+i2FDrj4oAVnEKtP9
qSGv12C/xiJLmCqlyL/M8SC1bKozPPjTYBrT0SHsH/Z8k5Y3nY/WUNOZTdM9T5KYQkeyzM7JyQFU
pdfSfJARk78XY8+QV/YqIOZbxqE3BaznlzM9y/MARdQIB970BoPC7jnU9D4Elf3ViGGKi+vcjFAW
lsWoAR8PQVwFX8BoSmdA18fV/4ERx9BY9YWWbuk/LG6bQsnNsGIkqehvQOdAnBuSki4EEuKq1ZUo
PvxKdI2fTqcRQXP9iGrF1plypkDfg+m7Mx3vrd2oEaNJe70P3yo/rN6kZ5/N89X7NJeZapfhuR2m
gxbelEHxVY+A1JFgublKjHlq1UUz5EAS10D+eTNxVuW1/kehp4h+qjGwhf9Sue4YZugqcILNHqev
cQpCHU51tZ0Ye7UvF3ciRsZ9hCQdlYsXPtENIPHakNPmb/eUdXHULEiTl+N4+UKtLy2Y6FIgqzsv
Th44nJaN0UX9ZYMzkVArFCaMW7zlPqU8e5ctDibAE8NfZawB8vdHbUlIX043RhpwEmoc6Dp6koNN
p7dJbxuEp2kc63Fz2jh9xIXGtjG5lGTDbL/AUVTWRL6zU5m2yOTl5+ulDBCQJtouiiorCQcMU82s
yKfv4Q1BSYAtZuXK225buHVSraeOQYAhznxfkdV/FFUDoF/Tx6MD93fj+DxcQlL4qKa1I/fWgZGO
qUwgLI9KSUBXqt2bE5fkHlBcDbwGCJQUFcvWJmZ4khYlozjvbd9YimnD7x3pnfZra9mixWft51vK
B3p1jhAsBcfpQ8TACjXEFnAHN66X8h7jMMe3LQ7eFp39Z3EUYNPTCrdSbLJxEB/HywfW+UKYEJe9
bYNcak1qPszrcg9hh3YeOiCklVMip3Zxcb+ge56dU1bxv4MMxzqs3PS9vcF+6jF1xyzxMzS7IJP8
8po/V2iisq61N8ho9R3Bqjy86pwx435Czrl7dBS1ftMc5JDbcn3Fr5pq1+S7UwSJmtoXWbPkq+5B
ONAkt1pb1K+Tdz0gzMyVje++lpOXuUuJiV8KF5OCC0Hx8s8bp8MdGXQZUGkkUUD+WZwj8krsJ++c
yepIHRIvm5COzHpZVLvI+sx64JRH706DsdrW7wK+GiypRWJNunsTxgVJHdnORbi13NjpnzV5q1Ef
NjTEVjhySZ9vdF+7b43y1G5hM5xfDvMc2u0wkaDRCPae6aZE2Axiymu+ek77/VaXYKHIiRIQdscD
7tYvahMA0DnlqaXTiZ8kqjL2l36koKiAOT8ZFeJOuoDAbeUMG6PdZ9VyL6fwUu/McUJ3cA4eAAjU
EcasdJiCbBEFAMQRAJtvsQbaanWN6Nam2d16SD5j+RTh2W3khKbTPca5xjlhR51/N8BRoBZjrGjt
qlXqEjxRvTuPUviANCsluNHD5NbHN++qtvo2ZULnxupbwK58d83Rkwnln943Uafg/IUwdN2fVSWM
7tNDdJzMlnZTDvtJWbAC3Ksj3UViK7cZfK0lPQSLyhs8vnKVZmotCgYxI3MrBmSKjHW6hfd2QJpn
9H7WO7Rs9jieaQuf/6RFYeS2hM7nH52m4aH/cXLNmjiwdnl0dYkwLFFdZP/VH95KRVXpA+PPnA1t
RMYEzsqlJhmDoLNjFC07Rrf71AKdOcWzfjqpb8/KBkllMKXIO+CX1GMgaThgQh+VDmO/PLrf5UMn
UdZFNEZUeWEZinnmR4fbPlq7pFCFroyRC4KYzHHPA/LzL9DEZbRaT1btzgNtNrlBo3wom/u02Z2l
idgcqXiLIyzAXPY/0QaGxWZVeadN88VrNQ7gvOUq2ZB3Q9bYrPLhphGcfx4RfEBul4pyixmp7JTh
zhg7MqdplKQHNqwtkuDiRIdTcLL0PZVV/6xqyqztk4sihk3iStRr8iFvR1n4L4uB4WbhrheQVWrQ
vEW76ZmVODORvocO9SU2C6VRkcfw1K3ALxLXvpBZUoQ6Cacms7eY1fovcS5EU64tFA0gzvAW7U4D
K9NvRw55qh3j7Mu6e6ftn+az3nXeEp+mB5tds80JKggHTEZs6Y+ZL1qTJxDqTfzA8WBm0lE0kVUn
I6OGKkfr7lOv7ZdSu8lYrlkefQKUIDku4kA8Dw1ZF3CuQbU43L9qd2+4V9lt8ny8z77/stkcryFk
E1GCdLx+izkQggXP8gEOXlD4Eg9dx6t9/KdL7fJ6rQm0IG/v4LgtCAnNTs1Up7unC413aIKtYUS9
j7IxjAjqF+aAkEPnzoDYt+XcQr1my7Swuqkl2w5dSl/dbtXbDJLhTSzOd9L+Zn/46P8qoEIj97k0
a9kSWijRHeZDYK2LyGdYVpVYAuMwfqOCR7rCpVD3nrzouwIM0qbmU8pud1KJ1+xQ+Lu13EFIjeYQ
0izqbvwouFhw9HbrPXLK4VwXhb192pluQSh0qqb9V8Vw5fg33QN2izUnS9vWM+hhg+kF3gmqrMqI
6dUbPHg93zbhH4Iyl+vNb8D8pgXhvvvU4jUzEskBT24B/PmabstJe3tlYKy6hhDi4jc5xkkWbXlu
k2C+I52jPkw8RYmMf1tNp4UuzpSZTGibEmmfEhbtEC4+0HKPCSWsC/WsNMhy5ZhqXArQzim4poYu
zbMLMN0WFXo6Gjaou9ss+oygVp4YNpnzbB4pGX7aKCWe27lOjtd+KwL7ve1rkw/Y9Bwo4zsiNqLf
6UBkQ3eK96VYuF1X6r61KcbXEYqAMsCI+MvCJlWf53N6sCI9E5EZBw/xXIuNMYCO2T/KiYT/DmsH
3fajPCtN1XEMVwOCDUnZcQFdUdX6mxXwZUPmG6CePwe/TSWJIebJnAZZstw6334Qy1UC/JKNU4NH
dAqctvhokO3OMYD4IWqBJYir2dlUfkeOmK0eouEOZxC12ED3m7aQ5XBTN8SQ7CuZzbXQAn5t6dDA
k4L+fZifZaE7j4RF3skAFP1ShxLfYnK1u9fHtJV27HZwbHpFE+5CxlbLn6LW4ErXo1a+edRI/Mqw
aY6PzrAeXXRF0f14X1oB3OJQB8I5Qzy4UDmeUOgSZm/XNgVM2+d27ZJ6+YfJNUr6+LTt0XsuTvcB
RVg/0CXNuttigu95nqv8BEJeek7wndD7QLdAhNqs1AeE8msLmTy6PtQ8gQ9A8Xa+6177k66v66XQ
Cq7Rnzqzb4ZzZ+ZrcstFRNGElZkcGfOsqb+4OdJjppN2zydJVqo9AFg2fFuOCV51mQwiukqH8j14
9zaSIzjXrFZKLgd2FX/KIN7oMv+b9zGC71XOsz5Z9zZBIojrDwLGFsK0jkFnWpFeeTJRcS38OSGz
LnOT8NqisSRWbVKz5KOffRG+aiAwOj4hTx9rnkLrNqRidpUO4hEekTr5Fkdi3auoAvRSImRNKAur
4bpPNYrQt0UZD1TvTow/BBrSCTZlrBQB4EODhk+y7RglyzlX459+3i/5yGFO0HRKYEl2NWVWSYM4
syHeR+htSauXSUJnU931+b1Tasw6+Kine3apCou86ITokVuc4bxFWlPKq/pMwBQRjW8N7UV+IeFN
JilDzh86ANUKi1fEMkoyjq1BWSmtSAUs8Xiq+j4kjXuiORSjh6oSpVnn5bbRvTMg/Sw+u21gAUdl
6rUGa47alMIoBkE4mzZP7g1usL00SQy1lWIOytXpVq0Ple8nGkmTtJhl9eBN6Ug/v1bnSVOearbD
E6E/S1bJoIlwXQNSNE7xSm8c05807MKPL1/IO1AvcKgLAU8Xx6BNj9+VCTAk7pbmVB3vvln4aT5m
1VPxa05enlV3nRlaqA9ZLlsWn2a9SL+yTepAsHc434Ovd7y5S2Lq5wEmSatb/nC82YKUV2JGAvH9
+VO0DnCESmpxBlRDXglTSPOnUzFvEa4I9qvmehXD+Ix4LGWqBtH+/hVOmxo8c80c3J8aEFvk6E7v
sYMu75vWROrvb9BjQAi9Oyq0Y1p+3ZENr5F1byPybw/TW3RqC0uvPe/y3WKhdaX94euusWE2GK5F
Nn1DyqAA5lYnt2asVrWXd5vfaUg8qcY3YIhxWbnJpom5hofq2FuLWrllDLBor+e8ZNBRSocHc11u
cwZiVHFG3zivrLB0nwueez285rloLR907x0+68kl9WqFOteHidmvGyp9hGtxasv0I6/j/Lo4w1Um
56I+V6jTuFHMDE7V+n9IOrMlVbEsDD8REYgocMsozrOmN0SqKZMKAjI9fX37VHTV6e7KykyVPaz1
T+uZWHrhJ33mFYw0+sb2V41E2qpylnoffqNygsojXmGcL76aX3Arcn/b0Az7qLTek/XPz8fnCEXF
YnVCbPQLU+F49ORPswrNtZqbIDGUmg5Ly3thaa0tuh7nL/zyQ4oJ2sh5PzVP79nfGD37zKyc2on3
1MEBiM56Pb7XZvhXJ1Z3T4QjzUFnXJi/uxf413OyrCVqA3JQNhwJUIK1NRYD2YleGbls41U6U51i
B0vKBX9GYw/8D/9JN+D7rXlTwVtsn0MFVyqjVU4oglNLJ6s5dLbgqWTTssv3Lysvdn+iPwwvZDd+
rHoHNhkCdyGiKGpPLEcWFl823eoaBFsoUNvbqzXvOHHZndPSXCxEYhItioyoDJmoWFqx2fy9xCnG
eJnb11nQ0jLkeL9aXXp3tPvHOPAceDeV4V0WDZLYBDs8b/O64hwTuHINzaBfOq/i6bDKfu5v60kr
d4LkXR+NCVuTWIV18wuONtTxUn3Q3bbmVf/aEdZezg5QpxSRreHGqGTdpoVdsCoaRqtbXDXFRDCz
pzHf4jWARZoTACN1ZranNDWX5ZoY+dwcMg7qRv+5Ijn8QghigvTMz1y9JFPAcYIVvNIZ7uzJRFrD
+ZO2gAdjC1ECM2o/EmkIrL4osTwq+JziNw7hpwoHNZk5/zJp9p9GJ0HzUKNuwH95U/0tIJEvOOrV
Yu+a79mpPFfmmqYe9LA399uKk8LGAxtb3lYEhwoeApnNOgVOpP/bgBvsq/1lTPvM7LimX7wF8hMv
odAXpdkJOkJU19SYZp/ZPFTdqWaq/wHhIeYhOQmQRakndItqucqvfe78tYmVEMyRe0ayiXjK67Ce
hMMlE7ByFI97ZY1/frjKb0fg5UvjMaCrjcxGOxVf8yL/5vsWBKi64gWgTj4nnHDnc82xqXF2ce7t
hkOno4utjBUzbxcXHzr+L1wkV36+Rh8roHEOIRugz3Yv/Aj7O50Nfma2m5I8oCPmetxFvy0RNr7m
OfgbWlcTb/8quBh4AAlPEEzY8MYNmkQOEkiW3tvrspkY7QLF7bocaluAlZrr7LOIdvt9aV3Bzo7i
bAwq9p1yRDTLwrm6WknUk7tXLN/nUjms9skZgMLcBuvtW6dlgZlY70El3HJR8izKJbu03V9EZAgq
LMoKpaNgFbKq4gcup5CXvY0NSxGHOgKOJ2KRMxK6GdoEwaAxyAnnxddiS+ccy1lvYRjYv+e2EM4I
gIFPjm2QLs9UGSQyzF6pCbewGgI3Qt3jJeJ+KOx4SVGWLeEDj+KXC2wpR+MztHubmu6GtuWYSk6K
KrOFoHua58tVmw0nV+VwhSQAe3i0xGhx06GCakUVGbTOcMWBU1NtrY3YHvzQh96DgCOyzqzdjvas
M1PZfk8PMSYSj1zrzy5vzanxMa3dJKChDlVEU3cIL1WYPB+hu6lFn0sJHS3uQgbJ+wL8ZVbdVRcw
r95Rdqw0AG/J1rB0ATOiUhB+Iq4vsGnG21mdYCgotlrjUL6oHZkddu7eMz4otN7qRhMkrVHP3gPA
HSiTsF3l3D8qdtAxCgjYBVTEoAwMd+WVoMBtqO2q1ts0Jw7+fLNDoiW+D6XwWeiBEKZBtJjfoxBb
ViCiX5CfDdLdHVXo4iw/OIv5QKHHCrHUgVAxmEVkeSPq6zb5WQvtc5AC2Yoyo0K+mJqGsMcZ9O+g
F525uTebY7AY3Kgbh/RIE6DH1n6ve9UaSzuERHu6NCgh5BxLPbZK5NLiLriiazP4NRbPX8HtxbmR
DEw/sv+YwWeghlo9eTpoTBZGCi5vsMt8SgZIhSEVRkUgWY5JfMSDQmw9GfGymE9Y2J/XDCik38H5
TmYTa9jC6ogmPHAYhKY7ejzRvpPUfN/EVKzXMQVeKuwhOl0g0Y4DzqHL+hVlc9iZqGFeRyQ8CCAf
rU2++hBf2jZAIOXGW+RVxleQ6qZOCWgJYutYv+F4DBnJ+viC9KkdApGlx681wMdOsyB07+iohLoc
mCeYxMw0AtLDYgUzrX15QcriPi4snvMsjKwIIuzpbAoMRlikB/UkSWZRZt03CNWA8MoSUGHEPY0D
h9b7/polUED2GyfDLs78lqDVZlGwH2lh7diOHLHg36nJCmahPHqc6sxhtGPJTi6RCYDSU13TydlJ
/NBPSgROZWDNb99eYKp8EnvdDPc0d0QMIKjASGC1nig5st30kA2RBSSGNVXQ5jo0TBUoz2Sqn5Lp
J6WvLDbWMl47IpldWQ29n/kLHz/wTfv7mxIcyn7Z1BDNKApBbJAunZdT7XfsTpkP+LscGBbOIRXK
sMdG18qX8M4rAIojrd6uqEXAyI6oM5YSUpSXfag/QnITY27aNaZKHJkD6DQgxgG4v2IhBOwPHdWT
A/qZOS/w9fMHKQVO3tApoKjzOco9JkJQ+mHierI0rTd7B1BdbALOfwVz7cvpb2PSNxtboTiHW4zs
vDbbwhYYPJ2q20a/6QcdzaQlywZFAFUCuhMc+4Opzh6D9BtQ/9p1MC3UbU2ArPOWXLi4GXkaVr8b
+DljeXCGdva4Rw2ZOAMVdrBkD4JPc7XGVk1xazjDl9ukwNIkTqI8gx9YCYDedTmhfQSw0GbxZW+4
7iLwLtd9iMb4tOfUhd4JFihYqcv2r9QpSAehncDaJImchZhjglMzsMC0s2DeDjnplFUiXbvwnNJ0
EHFPb8IGZ9QDFfs4nFbK4UWqT+LE8kM6viSTCzmtF3qyLurlIIT3ZihRb4YofdpZbCy7aj7ice+7
1H8CMNF51W7G1TR2DLEVvn8AbFXOLTDSTBDYXCf7yekoaK/G9pssR8qqgdp74753lKFjEBkwXL8Z
ropES2nMSqYkz1wtm3xLzG5O+10CrhfZpJYsyDxytBBke3Jih5tnNKeN4DWwv18bKFNjNB2QGkIC
KcEYvBFNc2M9tT8Rpypwa71px/ue8SEmlWmhua8v5kMrmj2ZU0g7uh9gH5KJ4XJVEpCluUyyBInN
3wmvtUQzwKn35CC6byMuYlrUXbaA1qYst8Z3+Dw4FGO2phwAWBQlRTlaZmNK4Zb5JfnAGr0nMZo5
GiZxd3sRKTTFQSLPCILXjKHL3pL9hSL6OLni8IJ7fkShi6KLqQHQtsVuH7lRc3wDmYOwmM/MbjC4
CsVSbJhkh8xLxfxBZvSmqTb71yQvrF/aynQ9ZkBrbJ7AYm4F8AawvfdEc4anLtwyLij2C/5Kpgln
NuhI5XmjzY+BmstjcITi/QQ31bwhRWPUb+WdfgxoV28Ywx+HSJM85Qt0migeSP3XBnYNHGPDDADa
aceca9bf+mUFEHQAfZQuzCmMD+BG5jD68XkjnyEdGG9AJBzGm8g2YOP+lLU03tD2pBaLRy6cGz0F
6nyXMCu+njFIk9Kf6uJy4az9p2vBesokEzg7QYAWAfUt/8JCzIMehPyBHnMlUZD4QqCZWbR85BVA
jmlbDiKblmkeYywSErif5ZABBdMd5FPktIspI4SS5enUblILKdeJBws4qA0sf2tYfADDxdxbBrfM
nyPGKt21YdFnrdfm/OM7p5AnwYfgEB/ibeODfh8hznDaExW8R53gXVSrInYw96M9FB8wkzBYIXxX
yLaGX53v969DYLvCRwX6KegCXC3OEHWiaKpdLDmCulSAosUCIrIxaxzfI2kJMNJSDY7Y5Ejoiqi3
Qzqp1Nn6t241ujhCjUbjcXRoFLkznjbzuRbawfP/9kSUCheS+I0cgP/EtrhtL3igTI0iWLnMGni1
F+KKh3b7fqxL7ZfbYWzvUdgIdHUfz1bFcK6dATZAq5AYQfAJb0hMq4DWi89v/kxsgrqiWXjiJ2o/
1EGRydhZ6hFueut1VZiei0ElcXYhjnLruRwP4TkUc7qL7deT6oXJMzqzLmYD8rlRfBybDfnnED4e
7WFPQ87ojmaLZkdjJgHhD9fy8D8/zKckUAdB2AE4tPCwY36jndWLMXOOrNfim67DDQsVfgZ6ILHr
D6IsvzqRh+kKvRYwQ3CskVzsgIwvCI1O2/U27jyqm3xGTOLO48OU2GEUfVF5HfWL4OMnjR3AexBv
R9+TQP3aMaGBElPKzXe8AnU2nJexHalfLqB59FALZ/2GLsFQZ8XS9BsSv2ME68BAX9CuxitCcOwh
EV0/ofXFR7aufhOoz8YujCV36g2yJF/+tr35i7jwPG8tfSf70B1M9so5umz0kt3bWiv7wWZsitHb
9s/vyDpoHxOuhN/brcI5/V9Cr5CZJ/WGuah/mjAbA672D66WlaL5Dv9DLeyf8e0JrtIy9ePyyfaK
JkKFXsyf47B1JNgPUFllEswD9FVP25hRTr5/UP6GVyFokR/jTQo+LQBDcFgR3Tzu/aiwJXQBGlEK
AJMB3IBzhhqO9s/aLI9oSK7VemBWQBYnkkHW0la/qwTLyKY8cNFUd9uMu5rHZaBRe9uIZqjPxfoj
tNpSHvRbpcmCDiepvKr2K6jwcoHMHKxKmwg3uP7oQPdQd0CLlsyiPsoYhhjq8HNnkVIayeY9BekK
7HvhIo+iKv5Mq11OMFLGOOrBlfOHpcPa07U5dPtWyFIJTjzxSaOvtJfpz6/TPzg557FlZA5n4zah
u9Ou+/iCkCQx/4QKJRBnplCMLjs850ue0tO6Gb8lrcSCI78HcPJTSFgWPTJ2N7WqCQGcGTOVJ3LF
CV5ya+CNx6dh9UTb4FCJXY3xUJs2m4QCsgtTsJZKIKwcIWS1xNMXWJ/slOhSn/OrcMuITqPbLM6D
bAVuvBiDW7yd1m5r87OlzUc6QcVfNK5E6Kv5CrH9YA/78B+DTBM2NNGXHMLZBbZmVe8R/oXWs1kq
wNpTHI/NL7UOw5qd8FIeJBJt4WUP9dgb6w7JIK01RK3ggnPiWFARmfsFWXGNo2d+bqVjDzXmRqhF
zguec8l9t9FmYKkw6I8duON3FjTLaXWYoJamEdiwazHcAnqTp9rtg4E17KYtF61TEtQomzBdU1CM
0PwdPCe/sIxoZJ7TVqb88AsZtaw4L5HuTg/aMaQ8sbS/g17NsOO16Uw+BdHPTpxgEFnW58So1IGj
O4pGxlY8g4mgc0s3r+dCBRa2s1MgW6q2/3Jhl19Cs2cCaF24L8cH/qKtNNNDi/oZDmpSA33A0Wx1
P3R4kwQizzlUGX/AXKRkQpYBq7o8Lmiwl26HYoGB0QjdSdHxG3G98nVhzhjRTd439A/dbvqmVZgY
6zukBCvJfo28txXaeOO/J/qs8dvvZs+/RypZ778MRIv3tCkySzntUsRvzb6B197BH6qzTMNzyTwf
sC4aWTKzZvdkQQskmZunhwFvqJo76O8nX3xa0j6bKUtaItQxoPk0sco0HXOpXS4sN8N8oSypcSJh
qFE6S9xzMD2cf2aW76qP/XFYAylIiWaAvIJhDGOTDANoAqGMozsvFji3trSl0qlHMWPTo+au2nuq
4agcofiMUMPJ5pg0jdUzWeWfEyPjg8+8DGgN2aw5jrdjtf/ojE+38+c24C1nFiWYgTn4rTjJdx1T
BxnuGyNIPjpk4e5FsOR38kntlswAkhclS0twAh6yzJJbKyNlMrR0puU0d8JhKfnGPhf2q3feXy8r
51xR7Q4YhQI3yvxxuhz/ArbQfnb1Oq4fumy1jTeKveS7eun775qqLgwQM6CPhxUxy3gfMIKT82bd
A1tzDNwzogDQiAsJEn4SZiSH0xFYi7oyUu9TVta7IeoPZxwZSLKp462XvBR+vafZ5hvqg46+ASfb
0K3V6Ygp5UQrn7+F0+GXw1KGsHFAGWbVDXFJ63E3/7aA0jYdJz1q2s1VSlvVLmqH611NJi9jV1We
RPbaLDLs10qq7FjQ5zoyG6ucU2aqqACsZhJfEUIU5TkaksaCssx8pdaL0j9ZIBp5146SLmSy5QJb
HWzLgTlW5x2gcYaNgGL2Lf/QN7y47SFjxs5rpRY7Gm4GLWJWskqMtGiM2ASwAtVyXD3dAKtowJm7
j8jNTd30+vYGrZlAmSKnqNxeOyeIyCW8LF5Cuf1c5iQgYJXl0mTL/hPNZM/dSN0Wo21KQIwn5mIk
04yLjSsPoL5X17DoCqRsTYluD4xp1blV1Vlo5qBk5M+s1O2yoJNcv/PJm9AjqgHkTKtm4I8HvqRw
/Xzfu08eeXKwQwCgmIN8kVTTIlg9AdloKxQ7LIiJFq69Duoj8DVFbAdlhAP/WTvRhYz9ZW/gObB1
1a3BFgsAWZtbVkHL9xxf8w+BLEO3UYAvOI7BXcIBuOulJSJDOdTNJhh54+inapwkt7J7jtJ8sO6e
+w6uXENBtUGypD5tIKboc1Ggk1SbKS7tniP0Q2gD7eCI0sHuyXvEg3MIyWeAVe/sGGU/zRm9lIIm
krwG3irR9ryTl90DMO3onWXD7sYiryebknOBJKR0GxAPuXgo6h7oputXHaUUjzwsrzUl2mdifGBU
7DQ7Nq3zonREYVb/SNR0ma1l25ApZb1dE3UMuscrNgUEuBmuj0ozZ6CNf3zPzynHIxEGs8/1PsH7
vzgrA4+rrp2rfxmMEU26w4k0WucIC67dNqqmFMhD16jXTYqNqr8lHGD4R5TfAeLxnzSBalYuBVUA
ZXljV4BMHOaI4jVH5mY6RXNIuu7SkU2hbxHtfCbNtAZjmuszdOHsVCQaLDZGa7OZSnxfRKS8sTCY
n59uMmytaDM4hCAgqTVKKKwtBTZw2s3rziz9nM9ejAi09K1GV873X+Utry+2GT/Cc18p8yeXcG49
pxlW9cYaCyd4hAj99JU94975TSw2RHDKVEsl4a71vvN0PqbWK9HdtL/dbHD/nvKLuo38/ozCTmf6
iDwBX9DWnWcMhMCZ4p0k9cAazMCiacZ9icDa2wupQY7AzDZgOrgx9hi7hui6DsRycrfOuAM6i4tN
2hEAA4W/YBF3ZCDp04R2edXOmaCoM1v941XXaIBd4rMhvu5R0XOfU8LlCDr2Ndblcqg4XAN4OEsz
PFIKlaSXCvu5snnOsyVN9WAuPz5Yo1fBpvYbKqSjvHzV9PsmgiywHeNcr2vS/BYN1d4RQBULvYO4
dDjDQ2erP09oVaX3mV4PF4gLmUMA1eZ3Ak6dv1cRrjbVVpd8ECzE1tMdytYXsxqJM5Gn/dCBNv48
J6P58CTpbj4w+3N9qwTTFf+BVT1winBdQLtwg+niE2oeX09Gb7OJGOXOBwa0+peoVkpjxYC2gaVD
3qtmklq94tQwiCvicB66B2KDFTY0tWU8Ty/yPV7wr0gnMpjayYewU+vr8BKNVelRYKpEeg9NSKyV
vIFEcOMxcsLBeWC3hp2FUyV/2/C7bb0ckvmeOuhLsbGQxwubOJKnITLAV+rGJEMnFpMSKAVLQJF8
wlkt9dciS60nuE2Ct2iqxBZJGy/GqRChmy8IDeiek+TlFqg5C6JQpJclk3Du0CjgBRGEQbjItYO+
KdYYJT/bIW2xDzyJ9uZYoyegAJau2bKUnOwYQMD5/Z6cgVRwFMQUoJDunAHtIlXFfDjj2bnyQ0km
Bu7cn5qCafUkYIrXm21IYt+8Zt118NdNdMbYzKWd/JsAx7zRi/Kxb6lB+tysiPU7xY8RFMbYJoeL
RnkTbMrp6P4+ByCVsLpz7EMIo07FYDYmzeOQBhY5TVd6kGYxIJNs92qhVA7xIsQYgUQi2X/JzAww
Hmd2r00rINnEHjPZeF9d5dEpyOasEv1RwRVuvx7y9D7dF8BDmc9aMLAkDMwXxRT5VD+hMafIfsf2
p7XRm46GRyWn/B2sxw0mHpqto8HY48oDHDfeB/lSnWOqlfxrxQW37tiu+TgDUup4qcCYKELzWVGD
ZDlxP9F1bHpC4zSalYlHOVUuqeF6Rih80ByWFqgseCj3DkTpREakrpD59/wSHRz19jixX43D+9BG
DrRKlduf6XMts25/EPE4Y8X6JiD07usvJ10js7rLsHIUjnt8TBFNsKN21gdJE3YhdBlIDRi5uwC2
1VByLpNS4L3Fvht6Nc2MIztfkvKbLZROtWZYKmJ2hmlHVgU5N7pK/luzpHV6Cvl5Q2u8iP7GGLdM
YYMRYD3njnR7lmiVm81oXbkjFgjaMofz3mH1fSH2QbFktrVDhYrTlus3YOIdTiOZuMNogrQn+CsZ
k5F7OroX2E+rgPIj/yE5xM8Jn/YH6fMmaGzEOoBTYKqYdV+Jn363WOpfw5+a001zW0Cb2KpkoC8e
18tCwDIoLX4BbtZxjGRC43z/Ux/9edTstA4JU914vPovUQ10r16KKMoondG5FxUonzYeVMBvJPOD
SUdnqCNCkVYtIlGiyEMXgFUf7UMMu7QVNEsEFSPeJ6Frj9ZnNcBybg/vX8dwK8mSrgzfgH0HWV/X
d9azotqIBmoEPGjD8+VzHylLicEwrAXJHtBg0Uz/jGYYxoo1kqEO1QelTIlHGbE9DtoDHPq3BYzG
gB0WN6pC6v6WYYHXgkDHYipfx1tjhRanphGPbT0gxarZ4HbHADl/X4ZCOzZYcVVK0PfnLJ2wW1tU
U6dUB18a+AYXSISK89dYkYDdsCGpV6jtVBCnKT3F+Fei3UHKvBhcwgVvf/wQq4uYJmiSfb5KOy9h
ag2BU6s+4jqI/yhbPggRHvQtws8o9ugz5Y6o/WyaHozqAYxN240a6XkteM7bwfDwWlTvqRxsW/xA
QD+PcbN7QRJV1tjGzCeTaznTngulVM2qtEZDX5H8ftSbNaTvaPGGrjJUvz69yOTXkDHPdHZrNz5k
sCRvC9vXkPo2++VwDhIqZyc8SK91pC+jwApbL4u9vLkpgxOX5Pu3/E4/g9RK78OYO8wLToRiwx2u
dcmUQcY/q/f4DmWcyzYjaxfJvxQ9JB0aK5Ut2yM8BNXGjshdS4BxYknNLWaxykMnB3ghH5uhoXy8
1ZW504l2qa8R9dgFsY5xSC/VLt5SmfY02feOiiUBnR0SD7jAR16cQNFBSRNXwjuQIh8c0iavZNA5
buoLjr0GS4i6jDf4wJGqootIPSOwZEA0MsqGJkQlxp9URSropuwgw49/WsPpKidULUP2B6EryhnS
ceCmJScEfyWSor4O3k7++xVAyWDxlv2x7sFcKGt9NwJ7AX9yR6wWP8/4QLINI8gJ3JFJPKK913/j
0m4fdbYuAkd7OoPCel8LTnFawWyeEJRb7rBlSO09jqYYBHhHr/dWCSbRNZuPcO/EkKU6sPk2pPNv
T9s/iiePYEoV+c9XJckf7dgdsIgc+j99veUTB7huGvMP9YKnDsy1Ulmn8WoO3YKkyEyWOHsBAnce
guC2M08vya0tfNxg7Cb498pdULaI3BXgL3Cepw2KjEqJYeGczzitsgWvno/Oy97WnHjqkJCZ7/p3
OEW1jU0rnneFA4BEVn7ugW2h9Fi1wA6cCy2YKSUH6wGsPJjf5tw+lVMRSnvk/UnreeX8bV1/n00L
vO/mZRFvq8hZXFhqIgG2tNCkoL54IltDeWcbio35SMKnA1SgTVCHUQARSDD2itwG4RMG/r9utT69
H+u15qyxOm4p1AD/w02a2vyKltQAJlmVQla4WLx+z9qqvdmLCyltpLkQMAHh9NeaRW9vtwXKAslv
0zN+E2AYAQ7vjRN+S8gVrjTIL2fL/jPj9+FmOMqP0GKFnMDcBmvyBp6zT+retpRAZOT/QQY42OCt
KX6CP2AUc/oKTKd+nMLOLTjj9qell3OZYFqQ5zhBrPRcpyAUpCWmazLY3+ATtnjy9dNen/SvuWaF
YD2fYxIWP9TabOIrRoGPDGTOfY8zxdQnU+mxVCN7aP1SkU9RzxnNAcjgJcZKtVYqpL8n/WlhVMsd
888H/YSLB9GLnAsGOP9j7T2GSGAABH2uHAk5wRmD/+jBCkhKE2cacx7oV/fEkAJA6z5WLYLNhCw6
yNcZbCt3G8XueCz84OzKHhUge9keydipekrUyNz3s/r6bRAEAPh6HFa1mP2NZiiy2l0TWldOBYBa
yNj/5a9vQelLszu2kVnHmDvSPhHXtBWKhoJUS1ftSGsJ+HAbp5q3tsZArOckxZvMI9+ywN9idcPK
zL0UO/fZWKw166YSAE/xLBKMxoD9OlIiFgvzeF1PDh3Pe8488tdaQV7yBwOOLbYktYVWmnNBor0i
x3Nu663/dNHxqB+0LpLOH2jawG5jPFgl66uAuXd8xkWNljeDoSBfZ7iEtDT/YuvkzaPeIi4g4bK2
ZFBOp/hNz/D4nTcekbn7dg4yayNFJfYtbFXF9MIbxQpSrYxZiBSh48ydUUBIN/StruGipBtN2MTl
ARETHgqT6xSQ7FJJWNYkbSKwQHdFQ4AXHRP1Regn3uczRrbWpb8VLlIAOKjvvluWjtYyzXAE5vPk
2n890HfhncLs9wQ7bpGvEyFUC7WppVsjbSWRC6S50Co7gUheciYTIQNytP0m/C6jA/fwbLSvICrN
O1Bj+DWnsmyHQ6JScUbbyDMx/VjfMffbvPjQqhFNlDXgK5FfjkiMW9GOy5ZduBRpaIbj9X2De8tu
kE6y6mNx8eItwX3y5AJ/m3TZ9V8d+kUKXB+l5kMM4uTAu/+yQTiPFnKP9sX4wbeC2boTlu2JGlhA
AxFD6MlmaxFYvFFC818yowlRC9uNuctAe5vxYjoa2UHFTwarIHQstEE+yZLPZp9yOduUJ0wyDiFs
SOKXz62zjDAO1Qte1eODYqwWIWEa5QzTbdsbjcmZ8FwhFtORK/MlAqTFR0rWGxFes+O/rCTC82ho
0ECjPzsOKwg1UG/Zgi9BvOjyNxGEynwU8rn11eKL+kAifWofoij4WpSDwUFdflRfuXY7CCR0IU/S
dGhueXuIznqfIk6F9aGKTVZqMqPE7DBCct5lGOrNrnEaT3iJ29m18imIkCfgsnRq81batz/yCdAD
vhHOBX4rsgc4JS8DmLVJLdJWkFWYyCSTm3oosc4ZupnO6p3qfKYtP2LdLap1taYT+MkQ88O+9PPW
D1mpPjWooaAQ5h/sw5CYSfH/YiJ4whkdsxnZl4u0Y4I4tT4ajH0SOxq5sCW0Hi5/0SBscfVg6Vy0
WER9YxuNvW8+x5Z+/3K14W9JrfxQ7jZM195yHTNYgDw2XFhEheZ8kEJP38J5kL7G40Gz4YYPQg0w
5TPrxAUjqACl+T7RhzZ8nbLYpIjmKB2dwwkyE/acAfNF1gEonXR+74nb38hWbzOSlkAbZs9hDhWG
SrKT98W+J2KIv+bAy8m6Isf4HG/DyXMfo5jZP0VufwwUEW5jwvoe0boT3iyUcuSCNA/m4UGTfVHW
wYAzFom8RTEkr3eZqMgqNdUjktXK/zpikgsdA6ghhz6aALBoMjD7fyLxpxg8lvurvUaWyupyPDY4
vgC1OCRaF8kMQPnwpm6IAbVaWClHhzUA9rOyWZ0gyzJsoV6DSeYff/lMAlK/2c0+KAv6KhK5QGJ+
vtDGmpj5SLYmLnlK1r0xkbcfpjR4tCYkmy3jqzZXFwOMjbSkOj1Mfh4hpek2QGEjgsuku7rEjk/x
//RotvmbVDEC/n6iZYVMCR1Vx4QLOl6zm8vs0QQblL2ziGO2Io8wBrFfcV6y044NAEjvkigM0/CG
9XMe+Z+wSjKkwq4WwOy4EGUWCmcTejCWhvWdHZHV8A1wMAzmtGgYzO9Cu7JL8IbPxn8j5iXCX4Hs
IeB0ReYFrPtesIr/GEVxsYl5cG/7aWdeykUJyEyggLmnk5lEG8nnOJLsblIsmEFtY4szfz9EsEfb
cP2TTH53RBkiSCvcc7Ru0QygyOfq0zcASukyXFJBjzfcVywFXAc71UO+1iJxFNNFy0f6i919hV0k
AN3E7I92sxONPesIIAh3lcwsThROZxqpZiTGbxNOryxlJLps6Qr1FIog4a2R9kPIo5/sVOJ2lEwe
/3BNDTsT1p/08UYbj61lUT5wJSyYfD4ny8GDTNVp1oD96tuIAowW+Fu4rUTq73da87oXNUSYWDiE
U04aqyc2pXbbMfO7JEzxhAFyrPFjL/FR9YjbiAp/vOgZoUk0zpyRsPTzTDPEBoSA+gOogxddZoDX
GUYkM2zy4bJZ0JuiO9wbeDZ5lhn30yThnEMEkRMTS47LIT+kK/CembYWqPiLdwR2h8fqTQI8ySJY
w5Aqash/Me9pLKN/T+tBnW/vYresuC0Eg8IoiXLymenkTTGviRiRbK5TwxIQE07BrRTg6BxBEuiW
9TE2MJqjw/NI50FlO5pC8tINaNPP2FE+TvRX62xSO0g3nbaPECVo05dkoYCt/yorvveHZ7pWMzv8
TMP3InZHiFV9VG86WM7gGlBpsIBDIlmkqQqT8PdMbbperroqPcpXvlH9wmjX1ErahhsqJ8vMM37U
GYgDb6dKHV5vUx0UIHnZQmCKjY1TgrMqKfbMh2XZI8MDJOIko/onwckymOQBHQd2+lyTdBd46Ywp
HupveRwi1aI3LQlss4ZkLuTHNBMDhl8zflUyJ7FxwAAsAo+Jnvwp0Z1wD07BTMKJthyM9zKYSrmK
cG5C2OhTgsnG2lxUbhz3MxiV5i+mg53gTuqthr+WJVlvtqrMOON4fcjDspzelXEjWsvEA26URdjZ
jFOjvlGtrLDCsYtR7TXcVOWmNzyEgHrpFlzlpZu3s4FyzDOESPEpJFvPbm8fomm4sDUCJSzpYw/O
kBrcbgb9APTRsQQYOg7Vo9LaxQ+6ABLwZWht1iA2QOQGbxHjA3wbWcXLMnqgkpnAEW7lVsENmk/i
C7lACy7Bd+SlJIbCiGYsAyIrsELBv+N2uJNeRNgauQKkvc+C1ksBA7nbKPaKxRN2dApEx7tvgAaJ
/R7PiEZ+1h73aHDEnhPd3ndeBphqz9X4oMLqfbQuKmJVdVJisErMsU72Ak0ytv0a74NHiaEAhBFy
uaW8LWoXbgSkircUYrTp17T0gwHuZoX20pW/h/K9HBbOaIAsUtrE2Ig7Kq3iudUVuAjrNePnfTU3
/y5YZuHIB/fjZgTPAQnggSKgL9Gf3fs7EBmZcH/lFpMI/jCQKCmyoz2EQs5p3DAUEMaIlCqMRWgW
mQ6kzKSh3540akMuMDYDwNlVX5O2p438pmeGdcFbmYInfac6eIkJNdtgnPj9yH7LeJrPRNq976Qa
nkalk87Q5NVXfV50FvACTU3amC1CSh+QHDVQTN7lyCuCPQuMNmcINM4EB4XuJlEOX3KUqA4aQuus
svbf2WQUu2Hu6nc6rBFDl845VD7C8shCDqQXq/LLwyWDhEgh3AuUAJiqCTAcAEsgrYmWZEDAlZHV
wQm64SvRx25+Kc1LT4lvITwXg7YqLyJ2mdaMMVIzOqp+pm2HFIyyVVNwf314BPk/ks5rS1EsCsNP
5FqoJG/hEAVUzN64TC1gwJyefr5dMz3dM11lGeCcfXb4wxYqCC0ZAEjAFA+xvrN1KdIo1ug5NS8B
b7Z+hdY7MesxsLvO6oN0pKnmh/GeCEKzD5DhgYGA/76OGV2cD24EpO64dBtGfG66z6eq6uhxSpmC
n87qmX3248pfHvPDJ2a80WxCZQFc1FyYfWNqrq4DZjwWhEIaOum50aXLwt+IHIePh47ERQ8rVFcu
qtHk4sMdfv4A7bh01hjmONXGCKHZpiwLd7ltRRRgiLcoMCbg/6APIOt1jtoCD2w4tyEq+WRqGvna
11t/Sav7X4Q+9zhB3r3bjMD07/TvM2PWtM9PWYp8JKgwH/x/o7fw6TcsgWrdLe/LHeXqYVs1wjsT
K17G+94S5hGTAqo+pAx4M/3pxw36u0OKbZ53Z6Ai6F2UfnLep7TVgDHCeow/w8+oJfQi+l103Jbk
FnZgbeBwJlcPXH4PcDgwureIFbypCrSsm6o0gqwT+ZiOf2OAgHR1hA3EWJqOBH95BvfBh4quVPes
DNdNYG/gHgFPAxEBDuFBBM2XQItHXEkNN80TvW/M4NRl+8x70XMnDGmgiVhykwFnrx6W20Lsydb3
4EDYB3jg1eNmtxoe+J8dy9Ghe2n2Yfd0ACQF5eAIoglIbHTmy3NpmlymFXM/ZC+joO+4FydJ6Kc1
gykHYXxctTaChwLn5la9qte4xNGo3NlQCbK7f4KMHH1797k+Av2kbU2w8IV7CfHi+DLj3FrwEPjk
DSqB7BGDs3vFzcF7ow8/FNUgvBXoDpCxxUScv+HkmXi6ltEj3u3QKMpz3AKDiJeyE8h96WVqgexl
G9S7H14LiIsSqmE5Bp02FQ1L90xjFkjX6eWZCvRWZ1VhoQUFD2Qd7VfeM8Vj1Wvafo5Zd6dC9gYR
JTqVwe6Aw2QKZjcH3KX2DEOTEVfv4+zaguHaXFDsdneXaYvJBpc4oA3n1mO66ajhLllN14boFnyD
tsFKPwQ5koV631b5aRyV3hVKLXixKA+q9QW82WWd9/VRMP3ENJIQQDCduXdXWsOXPhyyh/2shVQ6
aoibJEFAEAPFe3y1gxPaAbBqZy2sv7zzhFg8Iac3SMR9cWIyh+gXiXYiwWs6xZcR/phA6rFyB4kM
+cTiYEr952ANtA/THRqMw9J570ZWlx4MeO4C6mjIhn7bmNhQprktBkiKOECp1SarZtImGFfBnOqi
s3bKRSkd8TGZPrKlU632d4/1gemkWn7ivBZZzwtypOqxfnUbOuuntD3QcIbS97tRG0opyx0I0OvA
jUDL6RocilBmvlS5dLvKWDL4kdSTEWQ33ASNQf+qjgw95ZktPWSPRDsc0gVE6+pDhCj8XSHNUVB7
oAMQX9XUHSVZKGTpDiAnr5PmUdSmK4fKn4yp2JlrhqEMKkNQ3K8uSGYWK0gtEa3U2TkV6rSHcY4k
0dU1GDygJuauJYZZdIF37Zz4Rx5AK67Xh7kHFAb2IZ/nOmAWNOktWsi2CJH8eg5gMi1jzkxwwUz1
cJ1reVdwrwRmSnNxdXcj0ZwfPTVREQPeiaTEcIb07nqUN/ITlFJpTYPO3tnvuOFKY9NwcyN7n91d
brG6oVm/Xfin+7F9TnaAzzmd1uI/QhOsAiPkX9tB69o9eUhGw3ER/PrH5o8oMvuQ/XaX8OL1sZvf
BZabmMhRxDH5dXhzM8/u6bOPd+jfJiJlnzzhmRYqoVcZ3BWLc9MafXLL08ugNUc5iz4PE4JKiTiw
31RrlKuZl4s0WLQjSCAItfekOduc4qMB9rUPCnajwXskAfyFe8fu73JzS0+PCo0A9XHelcddzA8L
1H64/uCupY/n9C799Wg0cnL82EXBK2FgSaakUSZb3mPvbLguFTef28SPY/+6yCOQs0u3dPvGIJlf
eRa7T1NeWd7GOyVO36ABXgcgjQ9oFoOObKxLmhYkNgEb+bx+MGlxiWJWbxNcX0SH5Vwi6YA+/Ro3
h7fHHaP9g5DUYvHMz8pgLItq771gjzCYP/oVBHiPbBhysxtF5TgI5GCP6f6bCnYlf6TB1LJc80qT
e+nj6l3zzpv0uilIUVP6Zj2Y7wj1doKSYIYW/J+WR4rGNAcHssduimzd1Y2KYX5bN0hbuBUvusMs
51bT3w+emFCyeOmUE6BfDGbopd0zttQJvM433APC75JjcCdBE3U7q6si7LRm8BMAZborhHYGGczv
P7WbKfwxJg52hqD4kxEHPewS8xuyvaxJho3SzySZ0mkHMI0N29/sgaxkRBbeajhRwE3A1h4H06t0
45byB5ToBkOsaD7PjNWq7b5VQ9x8rih9UYKQgNqxDRkIk6ik0SGL24MVdq3NGzVhPj2E+A4sExBB
QNuJWZ1ZnaWX+fq+WFNNcIuaNkevvWonwJVd8ELA9J0eEtMgxLhGYNdtdbFDMHIMkS/uDSh0QHpS
ZozGI14KFGOJD8T7TvMApBisTexwXEKhfpgCZLkjhCkOwCWDkhuRlUMd5ELtnnV6b3WdMJWqxw2A
XghxfZvojydQEUBEkxUDyR2YaplocyKUcAWKvwxkx3lEmXhInwyzOVeKw8iArVSoV0myk3e8PHg+
nfMpMDnj3aOl7ur476nTCLgMWESAKInizq+KptBo7soIvm13qjWVZYNYRjD97s+B6qkpdS1K2k59
8DmSkgRq8rzt/ibI9rVRBsIgvUywPXYbk+ccknCZnlKBEYMAZvAypeBgHI7cl3ziqkeOw2j1BYHe
0ZbEb0h0FJwV5zGpRZNhzbn7pOZV2rzhHmVZMs/sjKBRQW8X8o5bL/AB2DsGsEf57zUdIQejGNIG
vYJWsYh9gyw5cJtojqSvljLgWqsF/uOwg+0dLzkmLYx8Sg2y/V3OrJaqlKTr77oOl4wzOaqJUk9L
NjCFL4Go2+4CdRbBzibmZLCKL4TLaPTkhAceDSXSu+99BpQ21N93xpEkc6XPlNHBraNyQhkhDYAO
ExriP3JnW0BCivQMFA1OOswd0PkEkOkcBhyWXjHDuMxjL0SPzvxge3+n7wiS4ABpSTJnDl6ROj4y
q2VQl59piLtWXqYywdsPhIjUyB7SP/0Eu90+LtQVfhEHtWwCatu77re0AftBSLEyoAMdfs8ZtXzH
8Cq69zG5bYCCHq2t0W/0S+DTQ8EUUvZJp8VzP3V/1C2QZWu6ah6VLzXkgrDD0l9mesxg+OlZtIUC
Cs/UPKn1IeR4REyW31eXoRUtCwIT8x92jK3+so0nbESlV8CyHskNDXgU0dW+26KnzDEEedgxQigD
DA/5YZ2wD6HTiQSlrpohuia9A7x+l84M6rFcbR/lkOW/NSznK9e9Yqj56u4eXabMch8guJIDHFhO
NpqDTy5ey2CjVVMTRDUX1BZ18dFojQIvZqxu8fBIXBDORtjtCI0i6+8evbUFm0H82m4tESvmQG7r
7vMfQu0A5bwK/RaZpdCq+1MOYUwAoVdat70jMlITjH7+/ZBLFkXfuwe9ZlavmLx8JzQFc/IOF57Y
aA9FlNOAmxGXoWRZCLXQza6ir7SPU3jfC0R/V5J9fXz52pjeNuY3yXXSIOQtNJ6N8hZEGVkY2ZxG
x/qWQNAmRgGtYugXGHTqgIcAYskop4lP5CPYGYkrOY1l3OpN8qygEoX+sPBLqA0nSaaQiGOSv485
c3iH48LnGKFQlophqQpsvwhF/jICsSZGhzBvei9OlR5bmCPusOB7yENI1gVxwSEPqIZX6ssPnnT1
eDknKtJXHYrpLEUH2Xj3OKx6eNQ6Dcm9PGbxcLCu6YtTr4kejlPm8uF66yjnIdgIsHwycy7voykn
XofRaJRTorz9oMM+WZJugmy4klRt+pxKd7afeuNTf1U7xGDy/a69d7T5I7xgSyvn3HGtzV/URayT
PuzonYlEhh7pJCa/7OUuMS/fkGT2tSHJISnsuJNzJRQ9L8utGeCQgnslmxbcDba8QB5OqKRwuTCZ
756o8SXcnLCN2scy7UDm3hcenZSg+hyLjvVtKrUBUftpcYz0juqvBAxRsjLdk/dmz57Q4GeUZKet
QFjsP7+N96CFxPJHcSxxcfg+/yWnFLFquUnOOm3THFmxBmmgv0lBycMWKhzH8QU3rLHJJGpLo1QG
Xn8LOeCDAEq8U31KhAIsTYEjhc2OQZKuzhfvOMUjPDxPqZLy73YfbZY+37orEm9lcbrcfQh2avNC
Yv6UNAN7iMjb9MOU/ea9fW1j9070XFacQf7L+4q9uI7EsLkpYDUhpAq23kHibS5iv3AZrXRKeuWa
KNsjs4ih+Qf3dZJmCIwPD9DEL0YT7jh5eEVWolkHb+fCgKENoboTrDI4XjAp1bcDuoEjj+dBPcRZ
PkGueLIgbtCW3Keql0jusTq0zY9n/PKQ+ZI5nka1Y9MPcjAYwJmqnTXB9T16FkEH1C28I7rzGnDe
yZuYqblmzMbv9A4MjV5JmfPfQaPX+ndL7hPZfJ0h85ljBF57dElAe1sz4KnubSQMQiopOuagzVLh
7L1dFL25qUXLMUGPQjm0cerJjqCqOBrxmmoMme36y8EtKVftDaMGUpze05P67oWb1T5D2qGHnQgd
fWQT7pMyZ0a/+rBKXgmWvh65LOHSW845vlzT7dFkYVz58lEHSShj1eQd0/FnymYwPrOGDJydLQPg
y/jfoEunBh1SCiKEd2EHhoi0vBHMRDCNUQbfazgpDkVpvuNapJ3FXrJ6tsnPARHMYyGQAa8VjWbm
cQDMWXi0yFzge5Kt9YiQkE6YXzUjLb9IP7vb8GVGNQH/nk26Z+oQqK9D0cscwaFAwXTc6KMNRI9v
V4GeGz+nx9SAuzdtvrylVwXolQRmjp30lrmCcL7rELcqpuX6oDOUka5JP4+LDMJ2cokWoj5djTrs
pd4bUSROTMuZoKVX8Y67MNQIrzK9ZMQ5uIKFYUT6t22QJesx9Qbs8FE+aT/C6k+0CprzItAzVMq5
r21mdB2gtoyH25GeUVp32zgfllMbPwZ3CxQ+F8Ocg0J/E+cZhdMUICqHZ5qgLdFH3onaMqgSe3yP
20xFeDnO6IrH1lPbQ5pf0XjrPoAHz1rEy20r+0JL8u6MaZkJ9QtAjkyG6PwxX/tXYCLH4C0CAj4e
CrHoGPDbrVIDh+tWfq54A83IUHV3W6TMjoxtI9Hzdv/OaIUZ7GSA3b068XMdxUsgstSvaF4wpeAd
b7efPmAEUg6sig4Qh5i+EjypZt8y9D7jWeI2Uet44ZX7G27RHGPLC7LAzOo1ft+jNl7YndAeH2fP
WF9cPXyxqWuAk/QwgUDXk8ABo93YHMhBluwaSfPp/DGXtWOyeDwXzv5r2ySCtVEiO/esrhXqnsix
PzgiAVz7UPrXb2RpH8MHmTp1EklQv5kAM89Eq+iMgpI8vKTlehtKi+2a2f/AYXIEUScs52WMyr/I
PKGQJHr8v6TOG7NlUPX1GHo/AC5+NEO3iBkvx6vhGz6lGgkQcBOOMl5N0eBU6Ed7dcxAnU1IbEA/
SezXAZUicfNjixLugeGRjsbLaMTnGRhdEmB5hnaX5kg5IHPhQo7Yz6VH8uMJnRGkcwChCeUcWgpr
KtigGMr3QPpxGJOHenL4udhwdDLhVN/CVn8nvS4OJhEh/pBukWtdeU+8LoLc0V8m3FV6rNOOpWGU
CkNzLQCDBfEIGWc6G9CdYW3Gx6gVf4FNmAs5TC6Jzo7gF2fWkZn226M7KXW07q7XFIjYbJGcxLKl
RhQNZOE2eZsY6hRDe476V3d0pEnClMov+aZEK5JBxrWUUel1LG+YrJJEIK/TnHbIpo8mE+ryCr8D
jqCX279hNr+kgt7ZdFV01K44bRHdFy97khJOZro/Y05cqQtIMUtOZtogoPZDILpyNYASTs/TQ3AK
bHVbd7xlcgn3KVfQVqa6v0hBUEp6YXwKB5aGnhnpc2o1OzpPb2s6G+QwhfqtSZFIk35/6LQ6oMjh
A/D7np4GCGPGR/8ZIICH8o8JvOLiyyD6QhBC/pxrzQjUWf/8l4/awAztPjZWgyVA+6P0KOG5c/TU
vD11CEC4dU8aTR9SeTvG+uin2j6SEyFCMRHdJ3rQh+yRwLafAJDgqDhGNCpIKemsPz1MMB/+dttR
//4xroJ2WPaOTGHfoC44JRnsQ+bsRKoI7uGNpi7xuQlMANRXeOkgVtMe3nm+P9DFrIiqtksnoohq
VGBQdsL7UhtAG3n4nXDb7CPksm3T1qKCIyOR6pmEVzqTPQAMDJgjLcC5nZpDydfP0HuR3XDfPOrj
68GDNQVw3m+TEaMRs6L0/wsAtxFt9C6Ncg8sYp90aLIMEIHPTGytzPg4koW2bjjnkSAr1Cl/IVQt
oV7Uj7S0nXR8RtAskRfpGg4IyJQGXFUaQ91ynAsvu+ZuQsymTy7lxRUl5y3hOUU+1RL1PZIvFy0D
TtCvmz4SUB7I89B4hbu0BZWAvQCOkQ491obHciEbZNlRKK0ZjIA/4iMtA87ijg8GUj6s0bt7NpGP
EYtjxvIaRD/QIQnuYganiQCtMLkEthWKgq0xFOX1OnywUJaYPyT0el8+2ivEYe0LPkZ8Qj4+sFz3
tgGil/22pif6PQzh+gKcwBdtbEUMAP+gF4Ri+AjeN+/Qiv5bJR8f7DI3GhkPbJotJYcr+REfJzQX
LM9/r5mQF8DvbBA0pBZlgLMiNrH4G96IHixBtY2kT9PXYzIygoh8NsE+EN//wBscENzm36yJXVuM
OtcxwvPkDvoD2ywUzD4Efi6TP5FwIu+FD+/Same9WKREYqBILoU53idBHJPyJoaaDXxRhnz0lI/M
CcSNmTfmimYvZJMIXgCGGBWbDCwj74hwvTUSYHghKove+sTBAR02NqZ0B2yyeil4hAYOg4mayfAp
XZl9ExT/f2cgOuD9ksClzMqBoYguFLWTTAiwSBbpDLoDSpT6CnTnrrQ6qFppmC8lSoUSQxCyAZnP
+pK1RpxildUYTclsir9Jp/xJr7gijFX+aSHYVhatPA0aB126JywfGq3y2eUDr0XZkZBA1YSfyGtK
1sb/MLMg6C5ooLwBQ5nkspIbimIuP18JVLJNf1so9nIKojXprAFKIYXz4aa2aX+U3SZhH725H04z
7OI/rJvEKZkSSPNBbuwLxBJZcVCNAInh0S6xivgeRP5igkIx3wEeZ+J5avFg7q78/F9994nuGbFL
rh0HzBFzSa7jEVrHDDw+YKO/fST7/7lq+2vdxewKNDIpLtSaqOGsR717Olp3xJrsDQ8e3xtSHxrV
SJp1elU0W7fVcvLMYPvxXok3OBbAYHNtdu6DLWW7A6jhXQtgH9sQqBjNLYYcskKKqJx8/GP0QXlL
orCcZUcK2GWf2pZpDwomXEFI9JpHEeUaiRx3fKFNxS1QJJjTBLCX/42XWAbMmkOTuaGBB2TEZ8Kg
QWyZUUoBRAUNrsxl0kIRoMXI7WtfRi97mnh0IpJqVPUZPv7tZou5zpe6rsPFxze+V1NtTCYiY8yv
DWEI9bNHUhkCPKOPjVpJM2mqPa0m9zF8j8+qmHVsNP1pvHAc4781L7slCA3StYzdwpw+rTn52QWc
TmuLmO6eff5ZM5iVo0rzBFHX+icftB32sCT6cNulJiAj406CqYLlwvAK4SlTRkjP/HvpH8DE81nf
k9vLXXzUr1CPCxXjMtVacdMnyy4Rl12/vbPhLZC8N0GcRwt4SvNfAi3NsyfH+WV+H/RwtVZdXlO0
35hGUYEQ7gj7eNV0ZpwDm2Krs9aBp/AQ1vjk3OfV1IUn4ThukZJ1ZmBjwBGSB8JGeiWMav9RnrVc
+18by/o2FdRsK6KC0lcWZb7G5vLi2BHAH10ycs83v4vR1yVJz27RDYf0JuVFbEM444bD0fpbvnZs
/mv6Z8Y3ucXTTHiSWmgubKcfuw8Wlk8bTQeqkrNmJ+DtH8kjaWyMmRmXuQzGNeiCfBkIBBqCsqDa
ZJWHDDUNEGsd0JgCIiRsQQX6KPKxSZMCMl5TppEzecyDGCTTVEPWoeRgavpfj/QMTjLRgUt7zWQ7
LQOKRNaRvF5DDjQiy37gHzCZaCb0gAl4TQXBvk9Xqpi/kpMsquVA3up9ZQErXzV6ZvAAJEmqgSze
BcNGwRlzlTmQmcvSQXC45w1OWVB25CUjJtowN/91oE+iScLHKTgppD6lUQkNHdEq57gtu1Z3zfSO
Y9dPJbeklbkAD3Lsm7iL/29OuyCJjNIUd+xt16XfMM8QwS4cNUjbM8Ry12i0ET8OTpeaGIHyGYBg
UUB2ZirsxjHmbrQY9lEy133b2bsezQg3VIqxfhiuvrgMrjyQGi6TsZxEixDDmApKAwPXGHuC7BrF
45BiDGfTAaPvWKyRNWo/0L2CYbnWu2UqnQHszW6HpL3HujSDYEqU+E0BgF9PcZvkm/aJ3a2xR53r
q6Lonsl7T/5+7zOUOD5CTQubhgcKoIAjWwdsxqcpcFBKHqRUuSWfRsrafU9OGaTbrEeOTqr6gH7R
ija5z/ndJe2imUttf1FtdAmp169iMqkElgqJefacGPvggjw0m4SW+rK3DBq9Q34o0vPDo1K2Zgd2
caFYhSCVZKJJns+i52Vpwdf4FLRjiH4FdT03dw7oJ1hzUE5NprrwWKeX4TstmEGig0grg4k/SDVK
JPF8WrwSziMSSi0QFPyFrSJNj69LRjGUXNDiqO40CejGhp5ztOSlOWR4gMREYCmuFBoC+pQ3RRPV
HDxtlxVeo2MLohd37+MINCn1uTQLSSLqnjngcSW5DJz+YUsy1FbwAlv0dH5WJE+dIvy9XJB/7Cec
UR1QrW/0DO1BE8o+knYg4wAtDti5RLwYhinyyc3geFxAGzwdomJrU5m3k2ILAowfYbMwQWJk8VI0
LOnBLhZsXM4SCzbI7DJa4sGphYdT3IKN42qs/HkbZOMlOnzCb8bNZvIBGi5npyxOZ3Yp8y9Rst/f
/+JRMfpsYLld/wEaNQc/CJU0cAwH0csf9/404QKg4AxFfLin38Rnj+wFhEsBDON5gfCNHZC3twIA
ptYQAvgeufTHxhoek/3kpijnmvHrm/3fzVqm8A3uIIY/G7QrRc70Ep1QMAVEvpNRkEB7pLUreq21
+zNInsuY/vEhPY1BJpU7/mjRZwC1HVKFEfF35D0veOPMPZ3lFpatCS+P+gxN6OltalOgtmW+ImXb
Y4oWWYsMZf5h3r37Ed9e3duUAclhbJBNjHVmzPa2Th/hfrfsI6vMEAgdHdK4koEuXjd/OSG+dsL4
Lge5rZiEF/4FkssYz1JwD/X4Mb0KZQ3W9Iu07bMGJYDvqwfpikQNY8+/ElL65FQLhd+U70nr1fdV
2u1iuEBLh0yoTwNdTSgSBP3DjqFPX2ELDILmM6UqJ21BnKRLV9zZdP6mYCSYvZfmXGm7Rugj0S4G
f3ATrD4czBAw8nIfLs/Mgg9UtUZrTJYLMIbUUO9/pjzxfSx+mI9uI/vglxrTrUgbmSSDFLQv0mGp
6feD1xoW35LJ8ydESYO7hWqjyBQZdQge4zpe9ls1VXc9QFB+3BZUECA6oIo/rGfBJULQ3gGQPLhL
JjwMtEbvHKApFOd68IFOQ4PkGgOyuiMzcPEZwUi93rwFDPNqpAxI81o+Pn6woYgNlCzULQs41XoR
guJpUYMZ7oGJKrc6X/68d87M5YFg2blvsFXQZKbIMAftTQEWdQCJ9oSTKgubkwOcVmjP2+SSdNzy
9uL0HOytaM8EmfloWK2hUfasRdFABwsuPVCmDn3vmdZW1tV/Qhg8esjutT/e+xoBpesgluWUEcAG
hLZuRDi4b/QjtQDhxkczRlTvgYk3hd8M099fCkTnI9J8Rhndm6hriIPpnT7rw21f3OvsUUYXmiV0
bxC+ZDjmX7xqWt2cy835aLE1ri/YWwIEDRsQp+9INt38U4v29fkQ82I3tC64KZdBO2CojkALo9zW
ESqn26LOOProre8L74q/SAt5vNWy9+QELsJm02X2s88at4j29EvNJvxDq4poT11VT+CQlyd1KwBa
HjIpt6X/rKetgXQbJ5LxVKQKv7/klQBo8nXUfmWY8KCUBNHodYaHJkQqMO4SlF/KJIGDhk0ldPf0
wWPW7uF719PghFkJDXewdR0HMDjWAHt1+Heb0Sb4bD4dzi7/NkOL901/qB1Q0cL9AxdbuLNJ5U5M
wFaUr/Qq68kZ0nA9gq9d3UJk+qkeCd3Hb8YzPX+R9aQR+43vYGDj98nT4RvxsEvKK9+QGDgDaPUe
M5yVOgwk/mLfZQYo/crt7sQN8JhcEWhIVcwbaCF4eepid77/gmITRjmWa/Dowbzr6UOEJADIfgdP
CPc9CuFDNdQ0t0nvXFopRQJFVgHNN7Z/nddntxPtlYYVCA6ns3f0CdBdCDpoLTC3QNKNLe+cT8qg
B57UEdxCTOWiotsIMBZ5TY5nb7n5AXAITJ+DVj17y249R7dOcz5pk9sRWAjHubfBcXCObwGOPv1G
JJIORVzbjr4+9KBcB41RZXvADcUE6EunGSoFUm9MXTRn/AniwrkF56DRHyzd2mN9BR0ztHot1B9c
ii9pN1d0hKp08ARaT3MICtWQ1QPynk6yC4Z1tXeZdfp4aOHl5zeUtN5/tL5hn/wVWhWH6luLDERe
6RGv9rb6Th5JiRw1r8WRLKSIImoNcB8BO/vrUMIcVsYy5i+pnOTAf9UlaN/ET3d6nnR+0QNcNahi
p41NFjfknxG8VT3Sv/4x+yrdFwMAfQM+ld3YTt7M/sD3Bfro4u2DcwhAVPo6p7RRuUaTQt+CG2JR
1TwDRNhAzjKKpMHoGh68AadmGI93lQf63DMdAdt9YHnWSDgUmJDODzBSFrddjYAG4lh+/fb3+FtY
EBLd09s/t/zKUMeWUBAuV7wgEP7wlpn1do6Ew6Uyr4FBwrFe5ldgt6oRmXrPQJqiVv9KULpc9GN6
Rrulb30wLguPO832y6EWQu+RgQffbPlneDN7pKgGVXoOLGBuD2dQ2n4rZH1+g/vVe3eRb7xCyFt0
YCGjbAyjokMj5wsrlbblHiUw2hW7aoc2irl0z3iqVDT/6pePDpn8/17dpyj4RgxU+ncag5TKx6AN
+pTrpzDh/Blu+6EumDTXcWN7XX9q37C8SkfhBvmaZ/e6bnDIw7STL8MovE/1e/eM5gngoKD2zwO9
+0g5ENPnEM0dLSlCKKMabWbXiBuDIyB5GBKFu78pbXNEJaF3wPbUR8GAoSDRtpG2gw8TPTGl+P2D
qEFssdRNS7/YVkdodwB+Iaoy2AMoBXCyAReIttaDnjxps44r1X1GERLpvfMELnYAcCJyueNG0I6X
w59bZHMZKL68Rnp5JMfJyztmLb8R3Ee1sm3nAFeSyc8QbWmfFR/e+y3nn9Y9qfbHudGZ3g5DsDRw
YKNV6Ia2F7rxn8O0ricgx5n9xCvRrzP9G8R7okN89E7qvkXuxskYazIX/fHTaP5U3VNjrOmuTeVj
bQvLP8zvI4vAkrgk1piL/7zOIYLvrr9wZvcNJNMf3hl9hVZQNHvHjsvPHkrAjmQiqOqpz8S4+/ut
RnawaTLSLLzGzbE36PtE85+FllX63Qf4bdRgaCfLmRGXfdzLtcLbkxriEl6Fv0nF1Mn7Jo34HhUg
L+IHbVUPeXjnGo0RufU0VaHTp9oosuVNGM7ZkEJNkiQmdPSD2yJ1d4OOjJYkIQlNNTSzcd09B8OD
j0MeTegdXU0C0OTxhiZ2g8gq068XaQpI7QzeDUsLcAqwY4H/kyK1BfkorX0EiJ384G5MBwL4TQ92
OSkQadvL6QdZFhLtju6/OJvuckpMxv87pi2Uud1bA8iQS2OOQQO9PyiXQKpAih9Sva+rzdlZ6T6m
cVSR6E53MQXEVvytApp0QZCds1uZvkfjR0A4gHBn9SFShGyzdxeBafyOI9DpjL4Ik7DjgtI/qCEf
Nh7L3dYcVNyCGht4xP32PUJAnCUUm0G0BipDs4+3RCvPuwGcmAlJkFlAiAfELSADBIiBCKqkddLN
FieSTb+fZJ34kh/mSMOhYjJHQPGO1gLRi024BCjTw1HX4t4hVYrKcv4eVXkRVjmCLURDSOZkP6aj
4/eGCwlTNYfhvZqPibGZGNtbCNcEbNXLJTv0LRvhX/euu8iJzS9Zsx1bMN7bHkdndM73d3Xo1/tu
Oa9HWpVzkbST++TfUaYlmY5o6jtBYmSy0hTLBNLSyW0jakXrK4Z4ErGpb+ow6gxAfAf3BGRgYAJS
o4mgtBkje0BreExSrp+BHz5V5lVhBqTTCMQga24TSazgWygD6mBmnJA1cwtGeLNGgEdfuf0qTmNC
jZy55wypW4f3ULplv0ECkGQJwMT5B+XWB0Uwvl1/D6+Y1ygj3mNV5vPo1Wl0T4x/Jyg35Gn/yMbs
TSe4jloY41kcTtaFXsF+C3lpYvoXsc6JrhHCfP9E6Hf+VnPDfSf7+anfQiDgA5bWAT7XohpUl+w+
uuVQDM+Z7mvqAFuqr3G1ihCBd4PbJs/1TUg3vftWYue1X4RPkJAX57e6j3h8yUZcaYmWIHEPjQxg
6qQzWYLF81rJNzLGpk0vwwAQHhRk0068Jz/5uNpb1mYY4oORNv00VSpEygD+BFqG4de5pcNHSjtP
NSeaGhsfZyWfBXBPl8+/0vVJdmQUfdCy+uFlK3oyHkAQ07GCKjwzkziEt9W1E91P/uUYPWxZT9YK
PFURwAwrHGGJD2PX9RqDzGt6t2ME5SmMh8yi1KBrJeSoRm9GG1fGwNZQekN+CoqPRjAt5Fk6CWEG
XgI4jXwGxaSk4XNuhdvKZcTO9ouz7K088p+QM52F57nxyY/ZgkfPZTv/3DjuzMGktEI3w9OyYQIp
OTpzMjQvduOzOwi73zxkbf3c8gCHMEzKKMnmRZgdgbHUybTfHCAy8fCm5C5kvnxy1HUAxIKw1Dtk
FYLrR3N+3O+4T8PtNyabaRO/TLFgrNipt4H+GYKNAd6ffb/cYhC/T8SWH5+xeY8eNFnOanVoO7Fu
eEdWss595UO1D87wM/4SQcHUeG52Hc3rTjDXaydrTrIMK84LqxahLCRZ3CtjkrBc4kBghx2cclHC
QEYwiWXDGgY5VDZuvdzqhfXZc1sD6MQWIwQT8ykR+WAN0xb6uavLhwUryzDGQr3lfOG74gfrHlE4
Ll/D4y35CZ4P7KTiaD+UwVMbFq0wro4A7mKi0BBjvJdbnJzM+IdPaFT2myz6smS7FeSJqgSpBSRX
mfeQkpwjjYtHudDwWaGSDKBXxZTl35Uig36twki5UU5v3p+XJYsjQJYB+K2TmECcGG5GmGgL5AjV
FGqwAWvq1Dd909/zok2PHcHHhDemHsHw29XWVALhYExUADALwKgTfFkIyYYDxWKO3sxK8Fbwalwr
k4TRcn8Aad8zbmCk+bcJM2kQSU2aXd6q3j5HdR+tg1wERXBuHsMPjyjV2O2n6A4TYlOtNL+OTpGY
V12jZ/JV99HPs9n0nck3Qp40P40O/SVynIRAHAXDImyxAY9hrf4sOTVniHIZC9/od/pLoCYdxUYt
1bAK6E1yc0nVJxzcJB1xFR+Bc5jrg1/7157ZRdBCPjqZbvcdQiPGcYON8klv3NubS6YZvgYVOT6i
DdCgoWuCyOm8EWj4wvFmjzXU8Mi5/HTiODOdKeEn+cSGd/MInhwBRLr4vPp4TaIcBz5PCf/R48+w
HhKT3QZ1BT0zKiXo5ZzLg33vKwq+T85CuiI4Txy9FkH/kcWAlt9qhSweYhIkTxylPI4qZ9eIkIOg
+sF3kuy1ot/5jrsDNo3khM8EQg0waUDqbiuaBtN9/+PdExNk2hMYW2dx8Rokf9TyLnJkvNLv3zX6
qiqfk3qNXpPbqgNbZ9nTfKReI9vhWt743JdxK4QTThkkVw/6oC/iF8jtwRTn8Ce/AyLrDAQyU/KL
Lp9/jDGd9Qi43MBztpxdCOtvxgFcGys4RJcTieZbUTEQljR14zhCFYLHH8MGFpONoP1PYHXs3R/G
jkrqLyFoIIKHIMmI0mROZKNmJB/+wbH6eEZ8zGjosgY7JJfkY13JOpEVdcVo5M26AplDYMhXLf9w
5/S1Ys2fT2mfbWimx4M35eyEdURSojp9uf8tVIrDAzaOgJnmGgJWXHCkicfn8ZsOmEmLNXh3v3zU
Z5/cAAuCqemUeGaC9k/YfiLPIxo+J3fdFBo+OFIXd/vSNVIeiEztyHZWXNfD7BhfBrX/cG+5rPOW
yOiIoABzhuD1H0vn1awquoThX0SVCiLekrMg5hvLsA2YFVH89efpNefMqZmpPSuofKH7TU05tH1l
3RVaX1fzpYWlYLwnFdfYmGkm3tM7h+wya8klX+EmyqpJNzxVzs+wiEVfNa7qPeXs5zlScIdhqPnF
AycX59FyyfcxwJea3NeiYtdEZX63wiagMKCj1A12aH+PerDjrupcet8r3oUD8Q82Z/sbpVIV68zK
dU/Yrd23bRTTLg2hpeOTNL23TcvBQnzF79ndedDBJxfoaVSUfUzCVKdo/kVMOnz6J6u9aM6rTUmV
Vh0sXq7y82l6D9gteML0VJPVqk41SU4pvyY50XRqfn87aX9C3XmI7OuMLfEd8fha00LDtW4yJ5fN
kuztL7Ovbiz9+MKgF7MzwIXDHmm5LMcUt/kYZ97LDXsTsaevliyaho1f5P2uRfd61cxCWxefAbHc
pTkmSthsj0825vaw9lJKy1W6RwjL00+vTpjTf8o5EQoIMmbDdwikOJ4sP2QULm+jvesjeUS9AxVG
C8V6zwElbrYTPkBEGBzMfalHYF3sDNwJjb2chfWQfVH9o8Ye5OHe9gkO6HHW+bo/phLhcDfcMScT
2S7aGnOji9zPZ3RtatUpkRPMcYIJobT5kD0JuzCbdJLJE+9SBgT1HVyvJN6ggHhjfGYcwhGVtPW6
fc3j+vpYXPDNDNF7PNBi/L44qnHHZCjcjq5/G2CpFCSA4Qi7HSnok0uDcgKp7RsLi7W/h4RxSAcj
nUxPd7q6s38TalJz6r1CGXbCnytUsNabKcSIbmQU1J7DtfqOGvaWxURgf3KX2PtW49eu8R3M9ukR
+eJ1ifz8kNnIe5gb87vN0XxwsAIyXZxvb4xNm6iJR94rqr45+fU81CK4NhogNtJDzSeSw49Zo8Um
KRvqS2PEEBDbjSMLkABs1HBakcBM2KjfBEdrnLyDU8fZPQwO8xegVOjMKW/2B5v4/HT+TKHgGgbR
gl5xhrCJkB9uCTTeGg5yTsX2fRokryj4bVttyEjzvlV9QItkufZQVrm+3BIpNUE6vrnjgvCHucId
dl3crd3HrwjfstSsHVRzcnnAVv8GsT58GkuibknOZ6l+Kgk5r0+mTyDRDuRjK4hi5+swzaky+5nf
igqC02imX0FacHeCCrl5JI8TgFC3W4ttZ8hgckedY5DJ3mYk0Nj9bYn6uicGFFaN0op9pTR3u46P
dPOwuI8bE+CN8jUpRGz9qc1V6Mst1Z+zHnpsTzIPkPeUZOCRbXyBrrdJVt6+2w5jyHn+qEIl46K4
JoU2ZU54l5QCQGGuYFW3Qrk0UoMoWnv1W1FVlF973qYM1WozbI+L1vrq7diERWkyvZuoZeochx3J
Tggpv8ZAIRCX9xCfgzP+LcL0dZFzLaSxCQ2f117tgQjBZQAH2eFK5r+4p71tP2BcJlCgeUVIxLsg
THnP9E1H427LDzklp7lTgt32O6enNwFGP3mD9HRLrssHG7y5Y/bhoq2Zf/OrdgBhyjy/5id7VVl0
U+ALHGYGRVOF3NtKQ8vnbUBaKmTU5Hrb2apZPpkQjcp44b1NMtIJlxZM/pZQ97uzzQGlQ2bcTSZd
LCdQX3UvYGfnpXWZlkSWALoFhLM0tqwv4AK6ABB3Wu15dJvm4F/gBtaETCYUzweM0/zzQZ3ndLfH
a8BuZ/Zz6X1MMjlYwAdUInlJoszrH+mJGDaA5P+1cGox/u7dXr1uNjciv6HVcvgkzPb8sdYavlHv
mUWtW3fA5EXx4Jx4sRBAh4gsNzW/pdg/jpfZmIfauETA/YhjxtLQ3AawpVSCVarq1Iwc9FxzUU6l
ZXWgz86ItmMAan6/aOa0mlPtm9Ufc7IEuLMO6vQNvBIhaXlbeR+ZMJHt8nyrf/cEjKEVnfPOtFww
mkUPAfQO3r3LuycpMbuOl46eaunb5y1EKHNRfZ2pswg/cLsZGCMRRA5L+gTQyORaT4+Y9gJzQCWt
z3AThycwhu+ESaYn+1Qwg566ktcyqxjXQRbJthegR2aeAyMjGAhIacG89PDnjI9uy6TWaihwayct
9OkBdXEuDP7bQQlRk7otdvjHCoHJZ4LXxUSXRIDdw1vCaqOOvLqfo1XOn1nrT0EKE5PB+EF4t91n
TFAKgzRYwIMEWSXzAVsejGdDc/+vQuUWI9IeskYCeaM2c2fWzwWTprxm3UdB6JU5OeWdtcGeyPVI
e9m/hf7JHkWLYRoshrAxzNcdn555Hb+jHxCVfR6frUj3XhOhrIV/RkI0YYjjMkfd03matlLAwzI8
Xi2Ok/1q9hDFvCiDmW1YUURjIEqfmRo/8m5MPNybJ0cMXUS85meMkpn9vHiPv6x5/Ht7Biv3cB+i
80EO2Z2tkXKABTGCRKw31uhOtJL/zglVSGqi/oh1XYmuZo2JG6M2ojt47t9M3ai8SiF4GtxGRMtB
8UIHyfaCPRFyXCzN2FEWoo0SC7gMj+kimfszZKqbJ+QZsD/K7rw7gHjptJhgZcKmx02IhtxIu/YM
seOLhHCFn4CoA3XVmzOOJX1ci/b07l0Gu+0W3YKRP5j21jVhHiZIIyEklAGUPix88th9YfyvAUoZ
D+vaxPDuSK6xUWW6Z3iE6B1T4sp8GbJM2m/46Zr8Dv4vckIRy6AoyJ8ZYEEP/ak8IYbJvEMS5RCD
gZdmb35xgzynzN6oEc33qrOTN/vI+Rjxgq0+q2XIkGR/37eQ9zTodp4juAqUuwMcAZv96hAcMH/l
ZHZjGoQJLCXYhDArDfm2OAU4Rkuvk6K6Z9mNKrfidXaIXkPW8+M3P219Af1Vbwz+Bmln5ISgkQbl
IVecIWC8E5TOF1+JdEZjtcJigZBRcjEOcxEKn5CGi0sL6bcMqcHLM6ym+MjxvMN9JsqQP2ZTWffo
jdA/JeJD5M69IapiS8Ve2HeMDKL+5BnAq8E+JzFjjwr66YOf4mM6JUevQ4tA4PWJjuphq3mNcJaY
zQ1XM8YbGhmHihYeJfMe9Mxv90e9TWzmy+5smpk2+MLr0aNUTjchUde5ceadoxMub8/z5jSL5E+o
RDuKS/MOTzFfzkmOfchoXeH4uwa2swf0cqcTnb6BKExaY5EdoJl3Eynt3JkomfoMtUD+RvwEYn2k
gdeRjPP62twfqMbq+Bl3whYgJzKrHpoMtImdUOe0EQ4PT0SquDeis2r+YlhlumQ5KoUsRLQniN6R
O8m8FIUST4nfBAnxZAEhiF4znD8JtUWh9iMjZIEwYQ1wH/ZmC3z//D6EYwj40Hjj7uctYlJLehGa
Qhv4mphWksmiZyZDWg+uW6/hztu8G+hjjjj2ekAA3hfBJyh3wECxil5qb6IFykVS3SdEFgss//e8
6ZKkjSkAN0fg+jYeXUDA+YihmmF8XMDKFK27f0DSi6T+XzDA7mJHjO2BubdGdCD/hhEJh2gliWE8
5EQ+R1xq6HURfg9QG46UmOSkaWdopL0542T84+Dp6VPYKQ92Ck7otbSvY4UpsKUjXSJllE/TARK3
H0BCWvtdxQfcShUm3oIaIWoUiQqD4VCdYA8JlKK3uV1QjAR3YoFDpHm44do+HkJJMSGXZ9JlVFGD
ylEm2CrFC1zyT6LD6Xp9+SIBghJE8IfibyNiXbTGMaMWGENJ6DTqN23SQj6qHhFSgtjmnYZID1um
8EpiRidfYmsiYSva071s9DHB25Q/dPn8szsSfAEh+Mvnb7NFMqqmkkezrgqMqj5xgXZ/Q14gNstn
xos2iFFiBA0zybkP8xIbIFnwg3OxJ9qXcB6bwc3eG+Xvb61GiEXcU1hiW/kHl+gO8QorqGOyi7fE
6QLT8QWkQjuyZx9erAzCyvvPgIiPU9I4zhhjRU/HUOFhlbU7qHmvg8uHqEVtXkU4QwbqVPV701c+
uqB9hxH0mFAaEf4Kxof3skd1wsAtybko7XuBKXDTOiHLe8usYpRhj5UuLLkYXmp7mYgr7RqUwXlE
phjeeihxVH8ITcXuoNsMxRbBO4PFxDErxzGnXyhn2DlWqAEQdRi5iPnEpCMxjT+8bmgTNa7yPTZO
VCrc8N+ATKz4Mmwm2g5TikVYyREboFUacpz9QW89ziIlvSRtH4jbXYaXoVjy+yLFTB+89Acpxqew
Gfdxl4w7Y3Ter+HRPxKJIcZs8PwUylEOONrw20ZN7v7S1+0+w7z2XodR3v9O//BwMo4AeSJbl/su
QiZ8G64vDh/P/Shh2T8boR7b+uByxA4v3uMfMqJ/cv8SxuMtRfmEiygRh+XaADEgJgIkIznbLNVM
cowf49FA3+khqjsiJoddnByiwn0sWmPsTB2qnTog0BwRpbho5M2h/kWuQTY783FWPBVIdHvNqTIc
oJnUEu5tTkAioxDMIwnjiBsg6UXxkNYxInZHX93dngtZ+uWhk9hkow1yiCHQs+/d0TOSSRLCiVij
v+iRnBYv7/Wl3MIe9CesfxZiTxKv095vKDouqeqes86kh8J1SXaoHHp9xKyiDkGf46AGceEEOFSf
thArL3vPTdHablQP9GF5A5b1Lq6QS326lLNfpbVHbQAuoEOzzCsm0lqCiYGHhcxjJ7XBrsljbPw3
YzMHoE9tatfHdNI1ZxyPXAAiMUSFPkpm0r/Irduz6akH++JMhua2SyLhX14Ep8gHCXEnhOFl98/+
VMWrHg7ZCF6gG3YONrOnZhe4Fxqpp3f3REfR4xB7gD0odMr0uBTOIyQrzsTfu+IRF0l04zyIeVLt
Rj7hi/Mefoa/QGMeBEkDbAt1ijM4IhVDCMYvF8B+wZEw4gD+9/r3BEEBWWFnEAvFwLZBP0YvA3QY
0momp+KM5oORU9fk4/cDCA9LmZPrOafHWeL8t4sbaErRTBvwsYpPqRUByt2KAq6ID7A0GTOE7QbU
RJIVhfLnzVJc4dJai56fVlTOOxYWAGRBTCfAkUUDwpF+dAWXhUNwjen9rysN+yCtpLqT3mHAkpEW
QpUMwA+RCSb6ASWFEAfQfA1OdEP8mX8aMJYNLEmxdxCsVqivOz4/z20nZQRODp4CzOx+aDTeTGyG
+Fk6KhIEsS1Cy/l5NyCMN6IVfLragvJuRz4aHmnxCZG9yYoTU2wPY6fesCOYhLmPGueSiieog/oa
qlfk6UkyS2zG+RKER0/LLBCbpnJIytxISx/gIbuamT18CnueNRl/qlNtRB8lOie1KGPsUOIwFTqq
jEWT+kWT+rTL4GNtuUwoJEgNSq6bt9UnPLWMa3cSYdzEVykW0b6PpQcrRd+vN1FeEFBid5NWwL6Y
d3zICGiHYs58xpqo9xTNiNULllZRrFIQU2KxgPOONkCpbaXTX+rN+axBEujitnTdPLOcunlp4TKQ
V3zNGM9NFjViU3RaOoew1NrXBJJAd/ICbhcjGwZ7+k5vvjLWDKd9Ba+A/jwNeefU6M4N/XDX7lDB
C3ceZ0xcwGoHcMs3tJ2bLVw2eBxDPKxDomwNq5VSWXCvA6y5spW4Muny5i+2evz68+C/6BwzJeWU
8ZYZNYcc+YyjMTvFlIQcKG8vi5meYa5WQDQtPzRjDPoyE5YptD30Od6cHwkMQVpQpth5MYdw+/sK
uRIoSSlBO6NN34ESs6ZQVkaHTwa0i5WuY/9o6TaxkWuFPNFXNFFccnF5/gp2KgOdUw8WpS3v5RGp
o1ZqfFlq9K72r3jOOjkOJvcyWxLE7DZE9RB0otuG3RsSkoJPfvySPLQT/pw+syG/2NidpzmWyoHF
gKNODFy9gNmHSFCk4bbf07x4mtMeuDKYudWx78PvRJ3Ahrmw2ySPMvjNuoIJa3yR54C5NtFxINvx
5n5G6McJ0lat5+r+4ruh8mlKoC/obAftJ6lqvfxCp43Ezf16LSQjX37ykxyxZZMe0vvkY9ckiqX1
ruUqPfsLPTm6r2C0vQr+/RET14MNXwRraYiAAz41ZjEQvtqPHoiA5qqpYQbbr2SBd0J1dkV8+BEs
hveLFk4f6vyNEDVc2zVzq0DYYR1NxVsOlOQF/FyZwxErxCUlBrK9C3kJ+flg8bmnDOmSfcsO4ERz
4TB0IQS8xu/xtqfXfxWcX9j4Ow25E7KmbcNsKyAqEEEGCaF8e9LltEz5o0DJWlHH/yUg/JY6+n6s
H0K+ttNBFI1+b66MSHIEMedgBz8xJMu3Yp9IqLAU1VLrEMl+Mu0To+vQosWvkCl6GLtH7aKTkMgO
QiGessouKWla3hlFIIgLaAKNNHfOB8QRDMTvx1twVNDO4dW6DZj8xxn3JhwZ0K369wTVBh/bs5FK
Z3dOEOyZgO62X4Y7Vsm8m2lppYGWIKt6TSWUnA456wa36EYfIgp6TrtzcJucUl69/Mkdd3/EqQBL
tjMsuCowDPApUgtBYUPHS0H6f1Za5FvOprwxgc22HMg+3zLBpzTg0wGvPMevHYbRldgJxZRoeKeV
hmKfE0asj11bH4vHQHG3J66BC9EBDuk0nWC5vU+f/pOjefT/wccb9c91QXpU1ytX8C9zbeC9idm4
bTY6mmbir2wCo4jlSTXEPQzIVb1u8nL1Uc/KkIm45pApWoNA8jr2zr/MQ+MxrUNmArG6YchhSby/
0dNisMH3hmOOiq7mTMFvEBBOcrKIKWAex4X+CEsTEn5nhkD2be6n0tqRJMmVvHcMm7MBNRikS64i
QVGRP0G6wvQAtTs9fhdN6ifWZhx9gN56j87GfLNLADHPaZxl3IM9D+LTW/ry+yZTyT182NeIoZl2
Z/A9wAbpdNj/uo66WPrHWD07dXjHBT5sBa2iU/xIJ6HIx+YtZNm/HoLEAzdf1qaD+0cUXs9aQiqW
nIKqt7k7RlyFZHEFxgCOC/Gn27j9f99F5SFdp+UqAWSfGIVQ/BGH0OR6wsxoMBf8b6T5M8jPO896
MUttW4HictuyQIgW6Hn79Y0r65Co3D2c/aPtxXDB/zjXUQD6nykyRkhnKL83VmEsnaLPKi0wR66Z
CE8auc52b350nwQdAC8jrgu52ELCPCwqiqWTTw6BJJH8nbjzz5p737sn18W7APAFMR2Hn0ByB06b
h9sPuxM0LN/VIXqmSvhAOeAfszl4IHX60dv8hrq9OcWdQTPgcIO2h7VFjaCiqKuTP/Duurhxq0Zw
GNF3gePZp5SDbPz7BTR2SiCiLMqNF0Q+e/K+6FHxF20GdOCM3rONewHL+7j+Zv24xlgHULimpKXs
6A6MvLEMOqPwuKInfFu6Q/b2SzB0Kk0tFcBHDWZ2bjnO3Ckugw9Llo/ggxaSnWjwmbSib3KavSFl
Sxba220oWK0fe9ZmrcAvji82kwuEq7/YIeKYBwqC2/bHfwraE0lMuwWP0VfnZiojBuHq1gtIsrgy
YBamfsqFARqSHf692haSz6MNjWPAl1aJ7qPm4AIYIlagoQoYwRwcdoTfIp1EQwlnaRPibqxbJpdA
E/xJr3pocJniKnRk5TD1Ku7xTaK1PTLvmDhAtO4qbCf3yn2FAss5UXCar8HFZSrniWMOZunKhXhG
bvryuxyss8Fg5PYjpGgQJyt6elPF3bxcHUrnAUo34iKBU9i7u62OUGXYzrbaQi06i/vsABDDCxlU
bifdT/WfCfcKZs+cX+54jkTGmZ0wAex6M8xv2FaE9yut47QDpGpGiRxntAdStgm80WN6NMUwfvir
RaHQBdB7W5PtkvBHITOW3GqvKWnc1LHMYPAa/tT7avYBuSQ/7sNE6ig/Uk5ahluAm1CoFn/r6+Ac
3TfygPE5ZbSvkOtcpeDC1B0qxQtIcYupGk/XRkzga+kOEfAvu1IgI8eAR+Z+QFzDZZHjuIOug4rn
B16TJaJr/iLlffisbO4vVq+EiEhvYjg8epUOYXHP204F6YIw3ore+K3uceRbLLJu/ohhWxV7y53l
0xfwnaODd1mLLxyO32e4l9xyFLLiaIcB0fkRbx7F25w9bZyS4tStUKvH7RlNGyJC0X8irohbmynp
zpLIyjl2I2+CrLrgnw7iRGqn/5zWN/u6xo1BjoEEHBaXv/AoMs8EEayRG86dcwjDjHjBYq7o01HG
S/doefAhc/Vjy+mqoDKEpeXgh7+W/wTxqFCIftNmZAA7U/em57Tn3UUqyF5DRUQ+jBJ3bTWTIlYJ
DoJNzToHlOJICp40M5LqLyryZz5uMxG3S8rlVB9xI3WCDiQBJaUouyjL7B4Icd5GUl79JfV51OQv
t7OFxY8OZNw9/VLi/Z5rMf0TbekMMziD1Ig/c4YfZ/UUnTkhKTWF3cvtyVeSOXAj4qL19RRrmHno
auFCqjuSjmYmEmQMI8qqnRIjy3Jl3e3es/fsGHxJSifdlxFbVjPr5ij3AMpmt9nv5sDygruwJwWB
bXsvt52/3K5zjyRJC7u5W/O2uKEj4tE+zP7j9iXTqU24CzON2t4prgHCitPHBLD9fIoTJPWgmx/S
LlC60wvVyStDHOCL0ONOLuDB/nJFbT6oS2S+FHGQ2kDHRhsfJodJTS7k7GsZnXg5QL6p4CBnXHnM
KQJot4GtROd10N13fEeL0ufYF4nQftP/Z0TMRIUmB3QBqLZ/CQOCC+lBEY6jumbiHArr0xbhKgth
n6E64HihbjIcjUqHdhHmmIetSmU/VyEzmc5DpweCJSzPNfz+C6mCvij/lEUvv04OQ048F8Omp20Q
novUAnWPnbP8T1R+tGHUSdEEWI5DVqXw+oKG0jfEWhrdEBp2ybpAgOGQB0rtzYh7C9xU+CW2j9Rs
7QH8+0L6odyG5zgcxQpfzcD7P9j05Ecx7spsrQve5GVQe7QSqBWtMO/zi0/u2JnKq1MWWnHfyeR6
7D/uKxByWFrINoj7TwrpNuGNGqZGjADW3RElcT+XN/aa0WFWjomkqmVwJ7fRv/j57r+LW82MIVps
Ipb4fMS3AkfLl3edWKZNYeFx+/lndt3FjpXD8mLL6cW/wd2+0UbauCJnNdDOD3yILPSozXkYCifM
+/HlnKf1ieVw+kTgFyjbjjUsp5oviTaRPuWJFXO2z3BciBII4X/g+Kg3t5yanajyKovHxJisKUmc
m4r+utAKllhrhiaki3TacKWtELYhniNLGhOL/MadVVvT2LIKKTJUPt32oMnFKN+ERnLFhgLvIh5Q
/eE2noxHgZi05kBNMaDHnnZ7t510K4m8qEkFkkckIMOJH9alHOjQKIsAj6xseAQucaTvWHVSqg+S
sZkfNRf46ozI6s24kLkz9bye88+bxw6yo1WDiJA+TXWQfRcaIhuUk2m1YiXuGs6Xh40ePnZWoSWn
1BX915Ln+7Y1qsAsa4c9tjoPuAq53Chx9XjaGkxZAOEnbrloBGQsCepzdEAYcuaKO5GPHlycXYC+
D7XM7sBZ2GdAUvfAJXaD8bjSfFUCasg2yVHhH/7Ua3JPf6b4V9BQ0oywLx8PWzpJNNgr4te4yZZW
rigmmvwxLAFADZboyms4m9H2ItP8Uu7G6Vi6+PEruOLVgO9veFSv2YYxALYO0HgZH3PBS0+eOtRH
7RRRfqAScCHhwPGUVdoyw7kxeNlOTCV098Zhi5ZUtRAAnV4Up9pwyQvk+d3DVXvy/NpKeE/Rg7PA
fD4zrlBz/k1QewJBUMBj7cUvZp9XH1snik6EmPTZU09F14lPdasFvVSywynBxz1ur0THD+MYwZcR
OkAfBE6DgNnaiGC8tYbGp/Y1YrwIeQGb+HMPtRAXvqmCaNz51TcE3wTkCHrIbT+mmh5eossaaRGF
89Wy0pb7oPJ7baWQAwmCUvuGt3jPfPng+LeWON5YYSKnrJ0eFw87+sW9wCqjPguLHacM9q6TS/NI
/f+Of2AOqykJeJRgPa+fiwo7ZGO8TSbxaL4eqV8+KipggDYKQgxE1vjqQFCIfJGO8EomBqvFcPQh
3eC2O2/PT1PFtbeEV8IGcVAwZIjgGP7txcHHqGZmGIVtcRGD7NeIRo7EUnDXym6zLvwr1kgECtGV
bWZYlGuenJy4K0c9W1BLeg7C2p58eU3aNUpCBcjlucGlDCubvkJmPQGrAurCADyA8lygVOB2yUtC
m7OhWDIkWI3Av6ExLMf9r4eFZM8a5sKg1b6PK94cqQtA2Hmf2I5Za3RzVedKMmrH01xjxrC1P8mw
QEekQeIVmXJrCbvZZGr6xrMRtdMlN+SoFTR1VO5+eT/pLrhvb5urz3cFHaIPmcyHdkGy3MiNpXxC
i3T1jJRRZKVnR5GeCL5Ueturd2OtjlXqHa9GyyZF24XSDmEao5NdjdE73wFb81f8va3bukwoborb
nwPsECJLyJZ88lqqD9U7ui1S7xhFYuU3p3a5USYRqhzKVqaZk3EyeHxsMvaKfvzNpJejlclo3BLK
H/c8FmBVYX5OSSsozH5t2wTBTR7Om1KRhyLuL+bBhP2Yk29Xxmoh1PwzJt5s9R8HsfcZ9R2V8w9p
qN/NTNKZzpkwnURYIaw7TpX4kAgm2B917e/djC59m6dcy8Cexxo4LSITpAVLUNuT+2yW4Fftb4wQ
dkWiao5k7kicDIEyOLTJPwaSukf6HG7sSzkp/MrFv3PE0ySEbSo/yaOgIB1cJjX0LaOyMrKTIUEY
4cLZxuepmj9MqoeY5XaJyrjj0bzBY7WsRZ90nSchTrWNJELc7lous7GQi/xlZuRfGYG2Hh2RlWjE
AfVZfygIHAyoXeCYyj0DC0tjrQ4mnYX4VgfnNn/UGpKhBdYTsrQjPk8e936ApAhRh32CpSFmx8Zo
ga5h8eZ7jvTtfGJ71NZ3DAdyi0p4EVGz7BIK+7vF/9ogNxQRFQ/LieA40sNIKfRcGnq23RY1od/J
VSIBf6yPk73b8nU2IytI+UpEksNELTRuTNi6+RGYt9HglLiRaPGC1KC5l34eu14XWWQOS2Czk5vQ
Tuh7Iawe/x4nR47EdK9xLnZTkrMYnESiLBIBbJWY68unB1mLq02c+msSnw3eOykfXxKQr66OVoWg
sogxdiQBbRRcfa2Agb+QvhMdvw7J0cG7YdyA+aGUBFtHmcKRwdv5Dm4ErZV+608j8fa7S1dDCURN
mi2peUfvHh78l7/toym/kcWfNswwAe5dP73jJqTrKfFKq6HopxG9I/I/JD1GniOVpVn/a41LZNpP
S0Gvgy9Rysd+sBN+RYGZoPfevWVvlSDeILj8HGLZ3RVTh7djrkIJA+EMPltbwEf6UMXdIfanN4R8
i7ZX6+lV4yswozEkxmYh2VSkUDkLuikd0RggBJ9p8IruwFE0qhpiTZ2AEdatEFgtbz+ZbWWIAl8J
s4Is9ICslJFXcX/UjwEZEi1FoSVguzVjsF34Yv/VsBQ3h1135lMYNkNRm141W0vruQZA3+Bcppx9
RO0t/S89oNRHP3aNTI2o0TjcJocDibJPNhAROC/OFwnIRBnH4tGGNfTiFOdnRFc+r+g3+nYLNS40
st+A+1e0sPTOBiyJZivsOwZ5f0z0g/eN675YHCS0VYGKFgcroveMvwf7jdGQCJBD9iRk5oTH5Eiq
zX6ocxZvsLRL+gvaKApUMlIJrhEGlL+ROOWOED6s+7xMkfXw9VWMsoP11SU1GbPLrkNYE4eIz4Uu
2YKlvQz+fTEQkfJHSvQLnDCbVrspXHINAz6SZ7PMkwH5DTxWP6TR6IaXIPSBLPio/gKm3jzlh2+g
zMFeA8yG9C7pZwbvmE+eyzEh458JNnGLYBIgkNVl+LOfW2PCQN03/hQKN/6CcxQX/nJhgG3wbWAX
KtlHwcydzd4r4kLgsgiB+mNx2vEnJaMrq0ZuZ1Jur5mCcqwNKJT2Z88RNRvd932IPlRI03eAVw3j
L1BR6VvN6LIhgIaq/xOfMmPTD1FdH4Y9b0rIpoOh5jXzfuEBE4fqqXmZmvehuM/A3OmPrIv7cO8s
dyUktME7RC1bLHIkV8eP0Yqmq8RGtVJyqFvnCxrkpUdwgR9jimv+etKt6oN+8gtPDLoa0C5i7X1O
KEwSOIZgOTgFTDg5jsrVz3ovTQYSsatIdsKKtMcJojoU/y/GNm5aSFBWjGhVuyZRwQhgBZHdj25H
k1IOsfhcCS/4Nn70Q3OjTxvERAHqRYyV4ZUCgyqStpJSWg0f8bI44dXhuTEDQIxQk5+jeIgSJ+WK
/7iBMnmZn9Er+wTyEbxGXYqGa/jZYqqrczGwNOtlKt7VfyfYOAKiB7ju6Rbg0/7xMYDY2JS7pd/G
wZnc8w+cbD0G+PuOD2jjh5hlrS9qCfQg0lwA+tdjIVRxScLrVIBuJNYjd3ELKxx3dV7jq5Bm4soz
gR3PiTb3PiMahuPoMCyHGF0oiB/ZJVNXHFwLnjKPHY/48LbdW/3wFpSp2Dtbdo1pH+/EAN9dOKaa
d+/5kw8GTpn6D2hOkgM49OQk4g5yd7ww8Fu85pScwOA5Q1o5cwwibVnppPwidmyZ6j9kImiFkLuy
xUqpY/oDLezsJAlZQozZDMxOh4spx8QSBGX+pAizibcJTzhaSIWxzg5d/RSJKlJz8ixpiTCp2I94
PyLad/MKYIL8u8F522alsH5qoEcGfowB+CnfKXQdkvG90xhx7HN6rklosappn2rK+QDXQQm2QUH2
nvxTH2DzpXUi4g7muudJdgBeQ95FO0FoQZQBdLB7HBycls/02qvHGdabf/xrgqypZILEGr1B+psD
+33wPmOKaeXGokseAaFkecWFTmsKyo9S7EcellAmknsoku8vGECmDcUToPq3NdLjSOlanI58trKY
xkdQWAYbe1eY8/W7dvvzO0Pd7XPC7+Vr0BsUrGP/i+t90Vkr833RWQNqANx/uHfOHuCfwwPgFgCo
U9x8kgDFU1thgieMEe83JztzaTgxOZ9XyCCPPuw0mVhSrHMXTAQ5JQn6IhfG++DCgMLvOFrLMsq8
u10yLY8w5t/84T/b7mltoMbODt9Qzeo6v0zbfC1j4nA67IWF04fdOdeVMrpR0mxrBfWXGMeeTAUJ
mVcJxT/mPaEA7rRZTZ81eQGYBLir/jUkaWo2Tjx/zyThxd6G6uXTqL9W798Z9HN/t7EIsVQhvD0i
X9xmijwCw15jFxeuYPwFkLjwHaJg65Kf87HyrTGWyMkWs5VFsDe7EBTX2THlI96n39kPtaaEcO6o
e40xMZj1/Lo5wrQx2Mu1yR6NErI/yuC4qwkUu88aAisZ8MuF+Dya0II9/rqsnvaBAWHIZ4l4MXX8
ZBsEUpk6u6wuKXXpYURMUxfMI/84TDy29j8LsRiOXNw/UI3nTXuJwPCUsmXIdDuPRLZ4RH5I+BQ5
hJtWSHHfyS87fdEuJkucBBQayUwSW0QFrg4EnMBSQkqDtFwiY5Xrkui9DoMD0EbwvPdUiry0nJAr
yawEkQKcQ996ISblGh+IoHF4QYyf5l2BFtOzCMv5NrHDlGDdJFzDJHHdiz5DH7I8pIiUPAi5Ft9W
RHJzcQh4WiESG7iSsgSORpfQDyiPerFhsWVUwqYjeYVIcr1egfTEHcDWDVxltuhTfvQAqf8fronS
rrP45O3gAO4uWpeJPSHSS/IVFwNjojlMCmBc50YZXC7A+ETx8dVUif6ds8g5rck0fbtbTiWoA0S4
SOOpkDGkSK8olgtEsPPXuvQmhoPcMRJBgBI//P36J0mRrRT3udn6A40YaiEiS8picD8uIoueCKya
1u3o6EhxfY0VuK05BDnOsEzeHfZBb0t1pVAyRHwO1EX80ZHJZVNmkdKeUc7DofIVNEI+IKWrjBAV
RhGtwGymmpNLdENHwcRTuiUXnR2JOjcK9tLDVTRFsE60FBpXBDseEJygh1GeY4ny83z7opaXn3yI
ZXZrhKkiQNTik4KnIW7NI98XlPTPtcFH0mXZwgpYuL5RfQLPmjyfLW+Vn0K+t4s3AthfUtGJX/UQ
4AxFu2A4OGvw1oiCaMsocMsvtrRzwo3w89Ee8UpeiGIPlEZY0ITLsHBkcEbR6UJb0yIzoRucQfQX
u9I7jIVwACoVN5Dgph9rwssRTe1NTDKpAPfySoSC4OPizUCK5DD9LMkLRwxo7cPjCNHhOodt5NAo
t8eqxC/odMogFVMMW6M+6lV1dAO7fbBHhog6NgQRXWclWtlieQa+3RMf86TgLmMU7OpA8Z8blNxt
5slDAq86CyUykjutJj5VKlGEHA1YkXOOjWQ/KQFFu/TbtJygwKAYnKizc4wmzDvCw1NLQp3nCCl8
AI2vS+lHjc2FgbJSa5xDtscQOmuh5psYCSGlIanLvFs+FL4BHcKfcL2yYb3Id8mbfLLdgU3TV4IW
yMBpGSxvIEFISNVM+mz9Nsd+f6OiZ0c1ztzrS0oZ3dqJAB8B0mSS5zvau78sUia4WYMkQcYS3+Pu
ICKNCYdNfpwu/4HesOR5Fww2IFgKLWc1+2543+8dOk6yoAiXQ81JCT/TiOta8u+d8IQO8zkq5/rE
mHxHSwI3O2SgLz0jlCjd/qzMzll/xhuu4Rshz2kCMAfUXJhaaD9HjxXBd82EwbIh6WAhqYP8nipW
ZzSJ+WUievt7rDAKoXavsewOA3iFqC4gFGnG5fHh8uhw5LMhbe1/RJ3XkttKEkS/iBH05hXeEiQI
2hfG0Hvvv35PQruxobiSrmbIIYDu6qqsrMy0Zr3GN7KmLkUVtSS7m20jKArEgir/NBLAyxgd3cIn
moqH7AULRBaUHOPW1tuH0sS8+dc2YqK/aAorWTexkUzhX2tmAJ36SHXBBAIIWlNSyzpBCDkRz/Fm
4JXcfTj+FuZcXj04s8VY6Bo+grVuxRNnS8tforlbNzV8Z5ak6JGIBUDN3QjRa0Vc8Rrgj5TsGfYg
ekuO3j0lF7wLjqqk9OpkVuIlsnk0DDRX6IWQPzYBP22kbOjKOt+FqFv1TquNU9KGehgp2woSQQxV
L7/xO32iFrM1j5BiBw//ByOWMghxiAWH1xMKOosAcxP6j1vKtB+KnMD4qwdbgewJ5TGdV2Ubodhu
ddma/chIMX3BWQ3BdDxPDLdT+prUGw9j7oL9utJor49pkiGXDMxKQbhzEMc+YA6DfRrzMIzvwIM+
QEGWC4O868XXlWjTE55yxfqAArY4OiHebo2sxJzGLYHX6yH9j2nap/dK6n9QW+G+ISrlb9CT/UWH
Dpd1g7SMoCCymZoleqBsum1zTfdBHZOBGwLD8QbackJ1JS1JOdrTNqdDfVnsmXjBcWr18qcBmFNF
4nisOYl3i0/6tcmzYIFXeN6HrDaqjPAF55GL2k5hy4jHFqsQHSgclFCJxdFl5yNi/WXMiZBlnawL
plRJYpGgDBYskdWXJy3EqUVcVsRgr0y763SbVgMldNB/eSMJT1e4OUz16B2OrBZx/mhBUfibsVYw
gqi2+LhTQFQ+Iy884VCC3CTrU39KI46Va7eMdbhPsaMnHgiCY98hlYuL/eqenjrMX03dqonavG7b
D3l/DctsU905gDMMh5D7jvZtPlSg6EYJTiWAbnbFeXELtryxNHIb9FMahm5N9kNxVpx/6u0bcvVF
cL9/UsoZrWMJwKJuHslSQIlsHE/giEO25jq6AAY5NlCbl4kPCnf8gHYMYgTpG68qPqVfgvGJOA3P
Rf89qZ/hB5MJE41ggzYxaGRC66sYfhx8gAvJPniSRG/4wfqAAJrnAXGe1AhAirTpy9w++ncgnMSL
N3nXaAIt+t8Pkby8EpJDJq95p2CQgE3oAnJy4tMHfz24ZBT/g0KyVRzeZOs28eVGACr0mgTOZleP
QAJ8JadO2PvakyZRc58+29uTVR68WHp/7/TirEnjB6Xs03ujEY4uM3IYAsTL5JToUZD1IcUszeuT
fyMan/8AUTwWDAF7UBnJlOYQbfyNz1nNMkR5nRvy+7d68EFbr/FBazlVovXewwnjsKiuMLgugeB5
Dx/b7ezJ7NZHkIZGkdDEpMAReKwqo+L8rDpsErfFqtRCaM25FVpxJeM5qZ/NL3in93g78OG7xJ1L
cgxgf0L1BlItD+qsdawifn4BfYBeLSrGheFsFuuxy1It4YC6AZrtJdnO2rxzK3FGmlsSv+cY5bfB
jefvwG0Shw/+HnHiRORAdYRhQfwOL8F1ibCmgMkdrLA+Qu15mEVQOEuNZcdnuIYpg729RxhUk4X4
ChFvH70bExFMcsRHu+UQcUWmZ6KVcFRzJofO2qvBhi+zfLkD0Z2dcehoOVC/oBV6wg9TGrCgEpwi
/9Ykms0s09mPKKkpn6LNqeLKQkAhrRoUmFQ5Y9aWzunk/OiiDV2IdVv3FEJ5x6uiYad+lgAci8Ba
V5aYiVcMo5A1CROPhak3osRr66AiY8hjTcPj0+P4wQnCv2BBwCZgK1B9IOcYq2RVPOVrpsM7q3oA
feWD0G0hnrwWaC56De8cXHr6f2mFyx+JNFyBAmnt/P8IxyXU5z/UuZheXOk2JRXuKPesjt3Gd4IX
MqG85GGJ4ShsbxCrBjm+OJmcr+5GQmL/dDN/6TPXpSkGzl/vk2EkWOEw0IQX9oNAzpwbtN1+ND+s
ZoejJr7GjCu41xiRVf5NVgDYb1qacUFa390kzInhnGJxAoQofSHg2sLnnONSBg2ctcF5cuuhcnph
SLd/DPjFHiDwEzPpUIwqQNcKtP9U9KXBXWaLzho8eG22MpFWv8M6J3jrMZCwvTDkzbJ/Jzl3RQ80
RZoVKANySIp/aqrlVwoZ8MlJimIsP2i7fzjOmSbJ7bgkmwGOxDNhYAw3lgzGNI0MzkQyNjI9ehJG
xrrNmC5BUYYdxDHAIrDrGM/q9xna2qZeJY1tDQjpGnLFbVPTMJyjNhHG23oKX7qEyWyGpR9/ZvFE
y3yCLj+/E1rB3lgTmw5XOJpQuo3QadYqA8zSDbAnGKIWzRFfDkeT3M9WcZlloc1A+vqzEp4vdd5k
hsetprn43Pn94QIQAGNSbc2WgThEv2DnZDgps+012agVy7Xz7fIs4EK53CyhN8TXeUte/v9fWYZK
duYnWaYRWK58b+c/g729D7I0Y1aOpUU84Gf76X9ta+3032PCzpA4wYfBWcGueSQWiglOxiLPnyA/
eeb8yEf07U6WZVo78kdYBzxMd0NCo6/wdz3ajHfFjRYchA0rP6D8gyjxkm9P/qmx4fGT/334pV70
339utPXWqY8LNa9mvSznKQgbHzpLYi7gi3VwfltK+SfjQc+4Kbp3GibcWGwEpnqwQcfmhJkpwiCN
GjnGsbQwuchHkz5oy2UsoBnhMX8v4jERU1d6sB7JnoaNhpXA18+8kmvnNiQHJzt6R1I9XDYcnADu
xACidjRjUiz4DnjSWkVaSzjQTSZKJxDjL+crRE4uJIxaFto1L1+y5A9+1ws4X9hDLJhRAvjuxE48
ymGOJkWshfZekcwZ8GQC/yyexAmBScaULQ7rN+fmpEECXuMUkMcYHL5pH4IKdbZG9kWkozwd0B8B
uDPX6PFfGN1ocUJcA6pzJuHWwTlupTCXh9PoysgucxE0A+IiCFVn3f+Bm9Blj5v0atw7w6LtSnqY
FTsVNrEYw+9Ow66lzay2Nm5eJd4xceH/ulXrgs8HQoOEf7Bjr/5GVZAfQncqK9jGur/ulztvJmH6
t3D66oJbwg5jHrdC54d8j7jENG9nv2Q21Cn+Keytg+a4wc++wUQoTaDUhY8ZsGd9XCrZEi/8oG5n
vGZyXqx4eqZHxPCXSsObYz/D5nB5GspjOava37ZGwRCAtqbZNMKM1nkFj6AWw6V154ybyoOD8Wgm
yEYheTCU4Weg1gaaTRe6lIXoAJyiTiV4gAncQFFA3sJmVJxqOLfsi5E9iqexdhJZi7Ysir+2siUN
BsoIgRqVLJWxGvrNVM48OCKLHmazq7xU64gxTrwYiqTqNXIJ1h/bXnHma1I1aZfhBclApDmOoEDR
XrIfQeHv5B2jZg8TW8aJpanz8JoddoKv27BJ+DvTJwWMyfHMStb9w1B+jM3xno4y84todON6zznB
t6Q4WTKheTSPKAtcMXc5xxjAH5Jj954i6eM/2w2yEeYSuxuu+ej9sOzgohhZfeB857bCd/uaXtM9
Zk+N8OK8MOKoMS6pw4Rcy5uurncOz11HN2PyZC5VE6u614sQQMT7MkswkDeJTnMtcx0watSLjITa
O0k3IbnapWcvk4pprLyn6n7Iwz98D8ZAzcmFvPqLdwfjsc6+e+oxBzo89RAftw7WBesFlQp62wrn
/h77JEpVCr1tuza6sGeD90oQdjFQc2oLbfutefpGUiVbJXmVpD1YQ/FPzHtcXpBUbp8HpdG2jUPq
9o9hrOQ1AjZo9SqJTg8BfIxMfYFEbg5Iq1giouvyVhQP8NbgeXSB87QoNMnFlDYrgMXCCtIpoxVV
4HBTXkVAsu+MWBLXEL9EPgkN5FkDcdL2nc1GHms/Ns6FAXP6wMw43djNZQaQ1v1/bl9veCa4Wx5m
yKZrWoAt31y85F9camMtu+csrtlXdJwZVmTggG9otJtWqX3DRrTRXrutdgE6ZSUlZi8/M2bUkV1I
mwxPsoQ8uK2v4bRDE4LSNviF8Jygv3LKj/dvf8cRs0xd16b5woRGT4XeSjpriIg5F1o0QWD/RZHr
Mxol9oMOFRIZg5lYUpmjPUs4XHVP1uFESYk8qKvE3RmJ1hXZeYlJ3JjwYH+QUf5zTNDOAlrOPW3K
xFHpLxcDQSf3FUPKXckp8mhserKUrxPGfDVXDjp78pEJ5tpKZnxCKIwOC+UA0pAMiVc1V+ABGPJt
Dhu8YDv1jsbSfd/B0CyKHcvPfN/1XWSBLbfjkv34HMD/zi15vany10m4JL7Sq7kNC2y/tf1c+tns
bk7KtEs7coaT7ClhhWEhTiLCmSAEPLTR4FPyJutZJXl39wWYR1iYvemwF+0nmokvc8+NoUX8C1n8
JJw51ILRLPZvZEbbkLRGhe8+PqGvzb+enDM1ydHOfDK0LZPWyGW5Ln4jjjw7iVDMOYj22RVwA2fW
1pU7aZJNOB5/xitk9l+1YxESwxHG5xGk/QHWXeqtf/47OLPpCKK1XtH99aCh1OPppF4zNiw/F1Cx
NMeCmVqzwFZAUgBxUxiQRMxuvduC1dHqPea3OQxLdAceD/eXPEaDO/hiF7vImBQ8+vaLcAGhHvW+
/UvvHjMtzb3x0EpB6P8cSyCilTLeHOFtZu75b+qwTcLH8DVEJ4IThFlwHBGaHYwh7DelCcMle//u
vMcMmjBqwfZ6jkvtun/TA4DkhreA913cvIf3CBlFd67mcjlnI3ArtgYcPmibbsrMDXW1wtq+De3B
ZT7Sxn2OjqO1o0kDtTxfa7KVYox9y+Sr8luUHVj0qlRYyS9kS+7G250pEuLgAdzzJG4wuQrt1AAx
bJcshqLlu4pbavq1qd5BKln/Zx0aADql7Eed+6ZDvGCQenXJcp8ksQ1oeqzrRiw9ARBduWegCOHK
fHUNUbTqrv8aiTDfCUMrvV9ymqP+EJ0iSX3cnAt4Pzy4VtaIoBTlnKkC41e7CI37XpnqhvMjfIXT
DvKWmH/Jp+I2JD9zbrMjBct5uQflH0OpmULKIq41PERfandYUVdissMMA1e/RYWc8PAntgBDqQPp
NTjkllhsad64kTxX8vjj02//toPtYLcVu/g2Wq/oU1SyjY+GUrXLcbCmF9srJR8ETeKSX05/nTMz
rZh+YGPAHV+xisAh+wgpRY8RoC7gVrVLi+uHE8AUkYYcMemCt5JVkRPgVojH1NtlIDx8kvszbk+D
GYVuRDs8cqEXAwiE3dYtrKS72RdYn4X1HdcX0+wS1tJyp0q80LK8JFe6pMPiEk9wBNk1DxpiqcjW
hz+0VJEoREqqBXXs1oE8yWwCbKGICOmcOGCs00U3DIVo7DKsIoBpOFQ4OppgtZvFC1jvA5rHPm8j
0ABWqzzz5q9TlAxAaEelEWa6yIT3Gom6bTtf5DC258YveHeb4QnaHeGCWWNEqfAZZ+A2euJWqgYP
jRZfvHAGDDuXUsiMYW08tRcLOF5nLE03EexGW+h/LjkFTdH+La5kd51fD7I0Fqhq10IMXdNaWyxC
kD8qb52V2IERtEnDgh2+gPQXOEcP0TQWLq2FwOxKpF/lU0exWxZoZTKLMwICl4WstHTbgFE5MQRo
UHOHFMDYUurgPHYplbmh+E27+k7BqWCadRM76hlVSqcFzfUR3B1a7fELKvmdcSTYvLhUGMC4B4MI
TGVSZOvXLXyvXVcSMMiA8u9oVKCRus+tMj+GHuSOkyOFVlukbiLPHy5zXm35TWIF0m2fxbKtjm9h
Y4qN6WO2jzdWiX1Opk72U4x1EZiccsRurMSdIlQBwf9Grgc28sVAmq55iCIK/tp+M9rrHCYBoktI
H4TSapnOYeLSWt7m/I8SvOkqF6ChJSlRagYaexFnLrYy0wBt0ggICAzjGuU5Tg2YXM+3vl4hbXrE
f/0CdJY14NfqznzFkzodBQ6TlzdzwjNm1ntl2M5skjmu4TIGHNUmlcmPU/AXMFrIT+Q7jvEaAAMe
Tn7EgxUBfSDhYe3g8CNtg4PbkGyx/W1LOeDdVqE+iS2gBfoX11xILnZIthEgd21bfuSFAbOChM2k
3BW6LG/TmAVKQk2FjEiygDUOBY43nvuaT9ixg/rwwLz+vtMHguODdVJKTTeK2n/V6O8JHQXNVWRH
4NczjBMh1uh8ggssnwNYnDpOLEiNiUrmih8w3zG9iZA+GilfHJ3kVo/wFJJMwkaUvNXBQJXdsvvY
Z0g0QZPC/ZMMkrHvTJXrjpP8zPNrWrWjoWQNIJA1wkGMDMqS+4b5jfU8MSezJPglM+IDxnzkgjLD
3Vnf5TGYzf4hHNI3Ua9EGup6S44nEhREPY68JdQb8uGfsbyPi70PddrRzKBioc/jPjGtFnBOM3Mo
ndO3R6cxHIVxnJA9cCIK8QIVSMAWHKgTMC8YaFxBEBQPBs6x9UVwUzrwNPu+a2IAZOfwS7qrrjOE
e7IHLEIHMvGmCYdlhuRw3A0N3jKsPyaJ8y9oXG2Da5Na+VAIm0gXlYkHsr57gLTLmqmAdTgib3aR
Xr3iAXEikhkJ+UBa78Ohhss37f/ob92sL7Uak8IOwYnQVWd+eId9ScFB9IBKDuYnhOC38WYUvmlL
QRQ6GxYQEvWBS92TuC4yA4wU43fydXVJ53A/PIeNbAqTfefeQ/0SGUMquFBY4qc3TTnX4ZF/KPGR
GGosmiJGErXyuMjZWccaUZ9IVMTD3mm2TKQRaWUHzwYRswL0L4RdDNxf7mALxeYQVbvwo5064ila
fYzUkAhBeN1Ep1HRhUILa1Uxl+LCC0VyeABGVZIX/FzUrF2KDYjSEiTRXUer3KgD0Sthu9MQt+h/
WwtYAI5QAyIxr9Uwtb6u/wtHxfYhGtCHt+t99M40N00tvOgiz6kyBskxkydN+OaFxC2TLC4vkPL8
A9WJnY+oFG9phQiPQeAw8EU424ORhdq60LFJrNE6HulNk+e8FI0vdgfcW3WH1OoR1kZ9ieMPTZYW
jGcVxzrnZoLYQOlgQXZU/LXyHJ05JM0+ipghGTdWBitJDQYh9k16O5sFpGk6VlOXaBRWB2CZ4HST
kbr9luUgNdUwXbLuHHxUaqacnSCOVfUB5Egug7PsCRIlmHwGdH7pkeASvfg972qWQnLPyX2PzTqq
R9itIG+Vd7SKJtJ81E8j6JHvAfVv9ErIz1H4IbICVvExdAgC8WnDtgjVzM1Zn+FOOYGRkaoWQHU5
ZEBl8PHt06+0H8NHWCKGcaiAcbH1VYycCREfGhBHG3XVHuo2FvkveZiE0mrtsi/uGBlEXzq8e3cK
u45CspxVKPSkycsNmJefTCxx7l0gni1JXTTqugCJBLBUyMV8rGGvOSIg3BpoVZOQzImDUeegUrLA
kSa8t6NkW/pmlJLeuouskIusFa+fb83zqLx40KomQnH+YfjFOZDQ5XXRniOlFjgKcBAKeYdpTYqO
bJB36kn6T1U7M2nGha4NttbhBnzuyTtXKAIcuoKYse1658muhy1tWEe0ohMFfQQuDJvDp2WDcdR9
3MZI0tu29KstTZlKnKXXNAcIfjT56BjNLhFzJ45ydCDL1AjLyy123HXrn1/OeEyaz1/tPsKiyhC+
zMQzHsxdlpMuhdObHGeAOEGvGHAS8DaV6MNWeBIS1KN8U3cStsfkITw1ENsQEJJb1Oxs485ckbpg
N5jPqaGUyaDwHO6o8BmwaD7V1lyTgGzx1v15eib0d6jrX+abGRn0N1CSQ6DSoOrkXcyO/AgiyMjO
lfOJM5FGv4TZNOXwIGjAMQElhyTyRHEEQxz7My7Hj3G9T9CAHMGYgxVP6RemHwE1TH2v25DCVi2d
hyYqgI4mznRuMLThHHvoSMK9EdsGtTiBXD0IHfBinsNmWus8mZ8/MYDDWAbUyiqUqk2849fWmbZ5
FZZTP45JHRE/tg6cvt+Y0fKQVLHiw8Pj9BEvSVn5zQr75zH6xyt0LAb/hjkaEioTG4hEBt4WNtDT
PhULXAdEzNjRKykVijaBygusBlEz3m4RE1hAX3Cha7dCEUKwAKGTj60Or11c6zTGzbbGaRka4Cib
wtDJQVpFF+xhzfKgQOwj6BLnGsZsdnKefXr6JOz0FAatkZLvKrwLEDzenJolqPVqyYmSizRh0GXk
zVxolPtCZGNYT+T/B0N61N3+C7ALGZYT4yg40TFPOYpfBN4BwzbGrf81mHRnwgHV8h7jTjxJzieO
sY/OtS6pvIHQQYtpf5SPOJY0FdzkNLrxHKUeJLYceTdqy4gOT8Tkh7HobSalN8dXDULsSvx+VGZj
MTcKzPhXqZ54FBvOOhiMkBtROcJrBSl0foqEFtZgmou82m3Dy0RoFXGFOgoztU7T3gJKWdRDHDrD
DyxbBPMgxx6ZtKMG8IrGSnI1sK7X8K/5yJBnJbJT8CWDUvC/Hnr6/E0SDzsW22ayCZ7YEjm3ZR02
JJq7uieH4Nf/Q/XdRg+CF1GQiDsnfRI9NRISTzOxzCRoHO0aiph2DyCnta8ea57zooWL8svZDphy
gVQPXvS2IXc6m5Ek6vyfT6TpU1p4l07N2YZX1MWwSgbe3Ho3yBL7sEHzyi9s6SjDvsAH9py+XR1W
HxgJpWiP+XZL0dytICZai9Yh7Braxypdnt1X59Pbq18ZAP7AfVFWd8cDsREW+7WI5hGlMva0z0Fr
PlGvQr0+SbWVOCsh/0NYYyvnbB8YdGigfVdVVkibMhr2ED4QANm999E9RJR9FTEPT9m5XYYfRWwx
fuiKfmn0NxggbonT+xkVSjoZZZgLGlbUmzVd3FdZybmUKcnJE41ZysoBIwr7wQZ0AgBC8eJrn+BX
lL/8jEu0v3LuUSlzIxF5dS7wPKErOACn4BRr74qOLdQodDRgGdGFsJkcyqpxpQcNTVbwjM4xEJcz
WecNkmgo1g2P3gqsnek1LV86eDJj9GTVa84HqUcSomcA46thPlAhqdqPhldDHpQ1X0UHyWlsEA5A
xdwunDm0K0+3yXSa0XxbrY1V7X8ZHiBa7d0bRKqrfUcGYW2+mHREaaJXeA0e1MdNq7ztvGoxzfza
o1065QjQkSO5WpDdp1nvnGaA61YLyKi++AEYZtOsOP6w/z9Ijzb9l0em/xpueoX0wyQ8k6ATdXH3
3Ur4jmveM24wjMlRB3Pg1KNSNB+Aeb5jDDvuNJpTBciVc049tSUXEEgLrMV58KDvIg/MKmxCunV0
b5hNpHS7O6wvXzWFenhXM1NrEQC36v82TjUDC9tRKRTanMnV3jeRBsfN5nA7hNti+ABTBuETpZyz
7cShj1p/e+pII7XBMXS3JITWHs6lICgd09rBZa5Vx+DywDGEq7DOQ+iu+thNXy3eljrQ9TdZChqn
4+rOfTxAghDeK3nZlM7K+POz6EH07zH3f8dx3hre4OQTqb9LqiVIDahX5/kYGRFVdK2t/p/K5Y11
YW6lzafA4/5PCJ0+FpomR4IKah5UcaUuUkzRM9pgToQ1wdpniDx9GWQfU6u6aMCUr8SlG447Bsar
d2PJg+2DHoINmu68Q4W/jlGUBeGpcjW0qxHnwdZ1ip19efnu69heU0aRonF/7Od4a1ZiuW0c/eF8
OGQWBIG9bYcJj79S0HkYQ5BWNHrGVcozJZl8kI9B15TYUjNKm7ySoz6F6Y8m1omAvtoiRAY/wi1x
3KBuC4ba2fYvs8eQjtZYOpmC0yAifDmSOsLtp85uNSTymum/ghDqAOmNckQQfzWK8Krj/T7dH4BA
3eJ9lw37l1YRH4OzBroxVBWMnsPenZNIvZ3hxfuk66hC5Ytv2t/1bRRQH5szDuoco7sl0KSwXLu7
YcM+smoA/aN52cfuYZrVM1bwr23YAf1Q13b9BCyPDtea9TVdKEdtIorEu9ovCD/MSl94hGXSV+W4
3w720KPCXy2+oZpRSafOgYFmw+b+nSErlTACmSYko0gkDR42HkM3e9N+of51EIzBTAn6GMzMz38e
SL/QsI/V/OIhgPkrVccuI0zRjXnaTOCdfA1/QSv90o9TJcI6RGNzNnNmoj74tKtp6qE2m4C/SiYX
LoD9gm2AQrZVth9JRqU8S8hjSVtwC+LUX8vMGrJJwCAC1ZIC23MFCEkFDEZZZSgXOifpxJcChz4H
OY4EthiqQKa3rmExgNEveUYdBkMF1cn46Ims9oLB9SM4Mndloa/ACF2/kjC3ZtVIplwg4QhSg4Sy
mCYgNg+o0mQuN9hwVd4RujsitzfvyQnBVUwsXas4HuIz1GN6x4CuGUtyz6MRwqP1nRI9shyFUKO/
7gta+zQNGjfk7u49PjHrxvYM9t2NUxo2plZpVgrP8YnVjFwIX+FdDojD3uNDcqI5eO6i/8q/of1I
CaXl2wrLfcZA6O1CGSpxiIoB0whFioQdoEDyQY/e5H/AUAx/ucWyTq0RIlob3ZWppf4UIsuIB7jo
mrhDBIIRAGGcdttnQ+eIyrszpFY5AU9BzQoigCqmk7Fkxh/YYoLerSavG5JYH/zZ7pIimDcQ4CpJ
IcP6QxsDjKjsPfZGrqNiNj3JqVwRAQB0Q0/HwF0EacigwiuO/gm+57PNmuGjL/kBBAKUAcd8De/R
Xst9RuiD1Hs1kg/x+4tkkg8NJCAlvmpSO5T7n+hEN4eomZaIVcXey5R+HB/Gpk1HjwmX9BjioEr6
QwRGMAq7UxuUFsC7F5LLUpR/se7NgQU2Foe42gUq0fNhXD4aVAvuJugR9Zl6GC7CXpi7MHd0jhAL
4D4BBL7RR/ohWefcjDbNZ8S/ELVpWm7aeTo+HWEM6mNQBJY3i7wNXA/wBKORPTLZwRCsOKLXNtEt
/7HjYGk13Ro4TwN1b4MsYgsrMp7mZEQW4JkP+wEpec3Fdl7/gRGvV1JmlEyzoB1199QA5ncaQQJ5
Coy/yPOAjgQZZVdFHaKRPYFSNebNRdUvRGGBXSbx0lZvBx+wxt9DvuEeqlihU2AV2/8kI0XlZzbM
XW3sy8fECfboQDBeO/wNkQ9Eu1YCvM4Pw0LWf0XgMLp5/p98nH8X8fCBOJQswZTmzqipX6M/CDoh
NiU8tVSBJi7bZPQHvzb/F0XEoLvRzqTtMwPMLa+K1Io8uaCYI2UC6g7EETWJua0/S4SGCVmaeN1H
3g8CFh3xfyw2eEk5H5Z7RAECEqnGsjQFxBV1KJ2zWf5DhLiw4Ucg+pQWqgm4/QnicwIR6fmCbJc7
CI9xVJwQ1KFNTB4DOGHP800F7hBwfBIIBBY+u3AYSWiBdi6+kJsZoIifxPy1bnBFEGSuBpTNN2Rp
jf+UHMgxX3AtSJs0sGJQp5CxZp7Lhinf/cMY1CXBiFwAYxcaW1ElRB00ug7yT03px5MDYNR0lGUd
smNaNvVWMdmxE198+GrP9G4m/isU7+cfFwOkRmjoTE1R6D8cvhnYyNlN6cfaqVsl2lU77AR6f3GG
h3oqPIbDjNaen+pFNKh4IbV32Apb8CAVNykU+H0GX0NfFTGpaRVoe8NvQ+6ybnxWHwp6bmfF2HJS
b5IfkfHY3Qf7ybnb4O93mMbMTjeYYAJybUKsE72SxDnknqHeJ1ZPA9/hmr+QyE41JXfi+HUGjLSb
bxrVxG+4keBsrEYvHHD9PjmpjlXXn4gBTleYfnILIKNlf1+p8nBR9MUy35iTD4yGyRTubPHv2r50
1qGTpW6jzcFr2NI+4V0RYUUxhvOd0Co/wW4X4RV+ICp3nz8jetB62C+hlDQhpqx9CR7ebMEjdYME
zG4Pow5hWJlfBd/5cwwubSWwXFUW09G609T6suQnD581PaJRjCwZS34yieHox3i2cwh9vFaqPzMH
XA1+BFxubYY1EeVDwwunhNqI64CUQ1MnfYREto0l5HzyZrziE/GAaBn42a4H2dWh626wOPft5NFR
xww6t98Sq3CSnV1QQAfakg9f5CqgUe20F10ASQ/cG4hh53V9rUWBxfgDcx1MmDFEEnyY6ck752ER
0RavJ+su4gWGVCp7N1WmLDXRjo9VGHYBxCk1gG0R1+UUL3OoX3xtjHWqKqo2vzEIBcZZBPYQ/K1m
2FpAsGpp6nmHLYvNAHR2HeI5IMGMJSuTjn5WaHMfNiYRBf9AbvlyybGH0FEblVhjCRGLFkG7kJJ0
c7xwu97LR+86KbAYt13BiQe4cQ0PasU2nKE4gRRGibKxRcsRuJX7+wPJnv4NDhEjTmV0cPf0QYij
cM6KBOnX2n6sSU0uVjm+gXCwtzkjYkJLaQZL8URFuzWawnHJaBQsGnD9//GBDvRaVYhXsd3IkRUF
MXUDkFbnzqMMThBBj61obz3q7dP4mW7DDBiQpczkAtXCbiTa5wNT7QVpBHU6BiC/6OHfGdAwLgBv
5HBoqKvTxuHK4XxW6ZJzGMXnohqEdBphLOW/268eRyNE7XuRnX4Yy93gmCrMMYDBypjAoiePfXbz
N1vbEAvo7CQnNei2rmgyom0RFtTHnU0EQev424h0JIrKdFIG5MeLmWsU8Z8hJoN6VR3bIi4qt+hK
VuHropsrTspUN0rd71eF0ctdmQM/7IYL9PF6LCrnYHYX8AGfNnOGa5VWbEd2PVcIj5KPqsWyZriH
HcYZsvbg7M5KPElmZD7eDwXRpVuz3fWylqankFwKtwz7Ridy756YI9OVWZSoyvvAIulYQ+v02UW8
h4IZ4zW0x8t9uL9rUmQ6+x70HwgasNAgGs1Aa7dOiQG3seJSy1TGtUGBuNvoyyh0UurO5ymfNTWY
2S6Pdu1tpry+Lbngv1q/6V0QiKLh8jV6NbMKRi2b0Q4EZ/2hROXr1EfM1JO/gEsjy0ijkOINh118
tO/RmAYfgmBUDUzDI6gALuvuBmuqBcz77ErcOllNnKb8KhM8JbfQfVsIdZkl7BVfg/HPbNSQd3r6
9h+g9xltp2/LIA26DAvmnBI8mCP9V7cuHvUjKSn1p5T0ziezI66VCJFhE2KW3aETO/VEcuU+tnnZ
J5grj3NmX1tn4yX8RW8INXbzzgTNmvEDxHJD8icxd8IasF5G1KDvQp6zsSVoIw0bRHTUOffLHPhn
u9Rpgghpz7HhSPHUSV6ntdEZDWtPLIfyvzTEqPZFf613yOKMEyXhlIeazRjmcUpWvMnk77Ri7NXY
+8p/X660fDmKzjYTdaQK5UFodYPezgN2Bp6LV8G98yG6bLz+1kHEUbMYGrbY2994780u2YQxeVhE
jByaRz4WAOYaPcY7doPFeaF7GFCkIX34AuvDdTKsdHY2bexnsu9d+rs+p9yHUTiGhn2KjkvTKKR7
24FySCoB8bzVTlCsI/H6stES8k/O7DTLYo92BijlYoFLiUQoun203rujaaDcZ9FFBbwOSd44MZav
PIKhCoIzzE0GBkYwciGfYA4svPTnbDrcUXbbP8ZCPJlt+RHTKH1ZM5heVOqkvLnBSM2wxOk9mw01
buD2c4bD1SCucRSL367dAyGA4ScGZiB3JjPIlnQbZiPubNEdxWwqWJlNf7skRpuue3fmDZKwutWh
gFBNiyUGBxX5FQXn2gCghOdJnnZ+G25NT5w4q2NLPFWyLGYgobBJ7B4iVyVvKsn2Iomtbzdv+0GE
I1Ei7UFveLj7o62vukn8a87MyajVq7JkmBIrkTLo4L1jJcBhMFLi8w9MluDKO2hOHk69z7G0H4yo
l8mFLB/NYzWoMko9HIV2efh9wsMoscoLDNKQHR6ypjvtkgjMRdVTa5FPPKGMEIUDLqCnk0wReVY1
G7wp+D1L9M7172tKLXWh5YBKh65pRsdi7c0a2DbkXCj8EVR/FJIbR3g1mHaBNJ/YKdGRo9gvBqc7
Q4xvQG62EExMOFFSAvO7g3DNvNhnNIJz67tD9vpy6c8gZPOI3uyBYncUT/wkBcyBBeIX+p2O4aaJ
z11nWEhDa8yN/XF40zuG5zlKyjYfY4+ai25ZjezrvDWbR9KO5915MBaX38k/DWWqOXr8q8ip6h+j
7mtaNCnyZSiQGo6rWVKiUXSn/R0EO0omdoeF+w6pD1OVUSEGH1R7FeFnuiJTs3vH3pAD5BeX42p8
tterljc4RRT6oj6f6D5v/Ck2al/67upnFBgRZzSZcfTKmMYx7WPiRquH+rm7gUxk1WjwR/SjX/Sm
aMiUOXUqPb0VcLN4rsgttRjMtmLSNwApO058WMjt5s6ApafynV7n2maRzlBaGN56rA6nvtqmJSbC
kYHwihE1ssTBN0EB7dgnwR5fBnQhmulhSToq9H6xx+h2b0ZG+55NUZ8LELmkQkMzOkF1DMmPx2Rj
XLMKWij7sZwa3iGixDezP/467aDuvZOayUtcbD7XJhIjReclb2z7xolzhw7syGK2jbpfBWUWSr7F
gBJFxZowErt7D5+zCveODoTRR2H2huCUpKzUT/zb4Evhke61/K2zd2T4fagZSDbAL3GmvCOuyNLy
RBqRyDo++jLfloQR6FjNtcf9P107/oCd98Pwes/k7DRRAOVd0aAxVi96Kr0PfrYWvmy9Vgedd2wn
ej3JZ95qWCZgaTqGpESiHgT80/JdkGKLx/gfg+Rm7xboxyJJw5vdunbT6DRimDAlu8638MsrjKep
pH0Hb5PIRYbzJc62WFHan6JrfEGpcBaVKC7cHzpe9pXGuNAyDcA8u8ALzotcViORdDqo/eIJY+PM
InxoDJB8TO6mBXGALixWlujVXPAiJ1+xHublZuK6viRfHm8CLOZcqScX0PLqBWAS0RgVk7O/zT50
LayvhKksbv7X2CYP1FkeHFKID6IqdkCCT6WjQAER0e4INdDuvNGYdcopSBidvAMSyl9idLRxuzDW
bEoqeRhbdeePm/J1PoCIN9TLy70nll5qi5/96sEZt/+CE9SKn73GXXfjIbKVNZ1758i+QegLGF0I
CiI/6OoaHRDyOVVUMStHCNHwQbneK12CHbUAzVWL45A+718zrDv51/G4RohbXhg8KaS4en9/QR83
a562BGrew4K/7a26GHgOKBgpSnLiRI0SJHxDnH2b4EAV5vwvNEwRPECUAAkDPPBo0cm4+IZ1WiDq
DkvKaeO+aOG3WXTelGqAuELGMHofB8FfGX8TEaIedOVY3XjRFJCMaa6517KDoW/LsDx5Lv8sHnfR
O6G0ip5n3b2AGzpcKJnDyUCMTa1bDlDUHLg1lPDCaqjppVz4ZWfgLSQPz6bzGzwz5DTvqlLQbJ2G
bMqWC+zU4+35AV0EH8TFpJgoY79QdZuTe1DxEXD2jxSa4dUJ7nfeTKo6FTYyzxDI7pYeO1UHIU3n
QbZxCMrYHp9khY6SQz3cW6Uqplrm1tE6rI2pdL9uyf+mT1oMfcQ+6PrivjO8IFG6GgxUbzLSTgLN
6rVMDCstoDgVxN5qw80qsvl5sDZNTe1Umps9ttwJU1e011BXNAGVaEtwRCVNBn4nOx5GaUkTrWng
DIlnzMWkobuxoSWpbfsMcTuW5JYUc5EexQy6Yit8lAGXrdfgN7hx6/v4Wm+8CnJQdTzTWYIB2qsg
46xkbGw8IqkJeReb2F2XS/GKemg9Twtq6zzwTr/RMi3yaa/cpz9CF4eSRVDL1xsfFjys4B9c9J5Y
oahdvL3Vlxkj0rIY5XUuNrfhObk9fNc9Pv035NpRkWPV4CyKAgd68MjTHsyAmGcHGyRMYZYird0N
cQzk0gYkleC6tGSbdlhMOT+47SF9aiufnMCDjbXM4KcEOBDt83hcFxO+weRONH92SvGzV2wiUwcB
otf/D0vntaQ4ugThJyICb27lDUIgbOuGaNEg4b19+v2S2eg4e2Z6aBr9pkxWVlaFme4vmlvYXeSX
GkyHt/c0Ghx5KWNaA0iNARZCWbmLDl11ila77HZwkaWUDN7fftrGEjxrXqtfjOe9c3a8mg0kR6l9
Xyv6F/T1scT7xRvNLDYdQamHy8T5N1N3D5Tmb24Tro9ZoFaFgn13gzux7V+Tsd0XEyQRIhWFcVjh
X6BSJXxoxFwEhdCcEqPxV+6h3/F3n+ZtA+HpIBjep9w4x+OSoGUaMagTQTXMFgIfd5OxiZTxHFKD
cIUPuJk5RKzx8OxczHMctJ0A8ehgjwN5RShv5WJA2ppRLT3UJRYo3COCy7a2+QhkFE/NMeGSnxF/
QlVfjgsVai6Nd9jizfiQyyJo9UWeeTUwsH85n26NRF8dfUUfZiDnHZJc44cI/rDkjOMG4dvheMFU
2WtkUXzUYSDKgaByQD3qfja6SXOWBLm9wi0YGomuTDXqdI9ITpUcKdmov63oikAMHXQyQX/1jg1B
Uh+o3CQgAUaB+PeFz7uMrzUJc+nSsCaQBRcT1T1yZqVbjSqYST160h139gb/iBHiBfB0LPJz2vJr
3P9JKVxPrTOzxtGmMgZVYOHt6qGaOHaHg2PCvdYMTYKBz4yieTm4rOEvtweA7XvDSVMCZZvec8Ac
OuAftAG0UEdS0iBlGRh9GETla0QwgqP3ELGJuwAlBk0BH5LYpBzELOAbJR5L4no3cf2ZU+rPUOq3
r6uXUx+Q+/NxJhWfi5T/vtEqIFJ33qtoQgmgFwKdiFBYD3YotPUgfzO9LAJIZHxujOyp1Gnb5uen
dmJDdNoxDDrJpf5KPW6rwUCUvzPkP8g3fXQPe8B9eFlvJa4Fhwd+DOTCyZmrkmdheWDBN9mYyG3S
vlgPmqg1zSY3B4pPBw3WAaI/9KkzRMfl1hPgklPEtAf3xTG72AYlXpom4BSBWkuNFXPADtlEqJD4
AoWkzOe1w1pMQsYc8xnsVIOuvbhJchtFE1FPSG8iIv2IkdVeiArEjOQBgAs00kCp2iAPof6sknns
kBlbDnVpdRmRkxA3I7TAyfB3fc3mI/k2GXJx6lJLQVEUK/Hzt5rwQ1E0MhZ+4rDOSDtMqitey47C
CH4HWFf6ZDBm4s1AG7LwU+D9DCh1MqJ+9Q+riWym382JQSCJrxYzhlDsjmcnCh0E96DjjjqPwXeQ
G0HCAqKgxedBmxH2M03TgHIQqA1iC5sn530pvqzNxCVDlN+uGzYGt7soSB3BYDZOXOumaiScu3R6
0z1BjyIiBtRhBi2D4/xkOno08fjU4OcDglrWrJ84dBze1nyIjY+oC8IuvHKeWg5wlJsn6nieTCAE
CZAXG1aSWKDTQj0tWN5KBtErCoVpcYIF2s1Yn8p3WUlH3oE4vaJRn9DT0Ua9OTHhoPTDJp7tNuBv
/ctRY0V4VschjeLoRCyvN4noenFHyDNbM07Y1kiThYFOgvXH5juxwWfn1zwn9GArVH346XVS4Q3o
oJ1Mar4KCBtUy94md+el4UeOQ0UQhChxrIiL+lqAUJIDu+7BYOYBvxxZYWl2SRrBd4kHb4YRQxoV
h4y0rYeQl01hwKBAaNP5xYao13PtVe3Y34If120pXKktVH1rQsvaKtjd7YgOLSclioAcFPqwHzLl
SHeS6guxMaecg9+hpMDJl9UgSM5xYWHhz+DM8gkc/OPZs6Iwyo5wU+kaI6MCpeyiF+B+PGPKyYeL
X4GlwWhcnzo67BF6/JN+4qstlQJJYY3imjU6oBtAwRROekfPGbddMb+pxQGxW2dYhy6GZ6RKcOHo
F0EGB090jZ79uyCDC9a2T2kTaXOiSgsQVm3tYlS8PDAJWIuZ6hlq5oWCEjsOrc2UJmhhtx0hJSX0
YSOg4J1jAMoZLh8DCvtYnVs+E+GGQ6qcG/rqmuaI/3tQ0aDuhDg1d2BkoBTfTQqLWxIpRyFB1oDc
R1Y4jKlYrk3i7lvgd2hui2m1YuwQmP7BugypQUT+dUmLq8sbU7IfpZkvuFQ4aQFFwhkBPfAreEhW
MYG6wpPy5fAwaUQ8aw0gyK+DJOn2yP0Ns+4xKmlqUCtwhJ8uEwZMpi/vWyAHXAbfSfFNIf7eCp3M
WSYfdMqJHEx7Z9iebbAcbFoylZK8e5i2rXzcsa8bq8mUSPsBHbRt1YF3SvQXPbz1mL5Dlw2ZY+Cw
YKzWyKFwCP4tIaFOOIJ5waXH0MpOJlOCLqNCEyCNZogrqdlshOSBQ4kKc8J+gjW9/N3PMVHllek9
zR7Yh+MAENEfH+97ZPBgQxbRK80yH89BRYtxBQSMBLPfMVoD4ZNxXMvUfKAiv8a0JkypQ/7IcEWc
/liZNE2iSzdPqoFQbzLIIGwxpiQcKK+TT4VxsEOCEPBsUukzLbAAkFM2+k2l8yFgAkC7TAJe8W6K
KO77VJ181+4ZBvS8FxAj19UKiUFWFMGctGSMJLIBfON2TYaj7m1wQQguXHobbkDijzKqsxi+uzl5
LURCDCNAwsc0qg+499SkIM1yMgB+6EfB3/Nqvl+3fd/uAmuwMKp8Qm7AblsTzjXcGpv9FEEcFQ5q
iTB9mobrchRyvAblj1E+QPxpyK0EneEd0SyyQm/oUd55cT3g2eOBrUGofwgnnLxlx6bgBQeFwiUH
mVcXqvDLiZFwYw4p3qkLWybgE64x9GtKa/foMKQxNVQc7329Y0TZxe0yXAyrQS84Fz7kRqNtIoKE
fCTHaQ1Wu6UjEfN0B8EEj8YRc9Yz7m/GPooaL/p7prbFrQ0lAZtmGPYv4hW7GAjRxwiM4GazUfSo
1qAoq/yxBBrzs8yhr87JfI7u8uJhZ9MrdSvI8tbsb4Dt54ksFBi2NiAkRYA+vhYAz8nwoawEq0/n
gdUyhISpMoeJOgJysbVdIgi4HnyWDr8OuyqOzY1T6nFUU7x2Ujf6PiURN+mSf5ikI4nPE4U+nZLq
bIGuaaEyYfAecLA8Lk/dBUlbG8sFgBBHzGEpWnHEc6lkzLJGEJ2Jc+lexhxg1CKqWNrHAYGHFknN
txRB5py8H4MVcNF4NXwQScrrVIoMXssu4KIRhHl5qFxsLFTCDAyoPkYXMeEaymZPuqILnoduDYr2
YCwUWpKl0TW6UF2oU/j0sYkACUewjVGe6uixEyOoIf3k41HbgtFFfzj4/gLSPhYY3RSQ5brJoQZl
MlgHB/h0dHXZXJW+RmIUYDvwN6vQYhFJcmMkKugPXtDYykhxTm3DmDmEJJx5hE0KM3pZnOtbiO4s
BS8OHdrpXBMiwCZiiFZKAwNAPXEa29vEPuCYDC5OzCqWEwBCkUWk74NbFKkfI++kN2Hvk8hJWTCY
QawS5yXp++zObogNIMYegDDDlw3g9RAVMVkYDzNENwTK2S6EMUeXHE9HmxOylMOQdCXc9gQpG10w
Qxd0xk9pdJoJgaf4rdYRg01zIs6osPBUOiv4I4cwNceq910cAn5RMXE405MI4I8J13hZnSo7ESxR
buT0/YOT+Muk3+0ajioCJc8CaEfEfoJKTjRi6y1UQGkU5+Ikrm2MMc94VweIng+kRjdw7yA3Ykga
Di0LhSOvHftUjNx1xE91cUoce7sPqmROf/jOg7diSiqUOC5CAtYOjyehds+ftsFhuKXvkQPPzUTa
TZV/hS/4zAZnJwoZqAAMjJIl6ri6NJ451jgfyCrRX+jgHpkerdPH2edfA6WwQzJ7m4k6A8z2xk+d
jN1Fg4OaumBqiwAtFJkJE83DUKFYY0QoGCmie+hVuZ3xebASmA+OEZGnbgXc3BEyKExt4eY6rJki
BVm9jK1Y+uwAR5aKB803ihOukeL3DGswcpf2lH9ACIdNAtgxLy4yvRa4IAlmYNq62faPCQWLZfu1
u7A56XrH67NMfA/TEEUYFz6EuBucD7Xe9ZeUkIh7LFi6/DKmal8g/nqbWVamC0nFWzksDiZW1ad2
AvFtTEl0jJ2VjIY6wl37V5uDiSJKfOFuIQ6mIYuNhmA0IvCCS4H1cpPHlGhxnKUg8PiY1MdUcaJG
3Ak8MIJSxJ+cF9tkjhHODpvlZzAbOFwcJg4lK/vdIQywz4fRKyl2YhY5wOsBZ4LYeE7g9prK0uOY
aKoR1Vglc1zKFeNF8hSz1py+r6hSsMS4r80lU5Aupg0ZlEVR+rQXdbeEUzKTkgkVaGkkcPxQFEFt
BO93R6KByz/eR4lW4OruB6Nz8HTjKkUNNYgjIaCbU+ErRfKKSxchoo2bMmHNcQQxOODJLAR8IM7F
GSOQ+kuIqBWzfyWKdbkXyC1gkX2D838ypj4+I2JiJlQZxAd9VmTIm8TsJW6D68kaEafgCRzsvM6a
SAXkD3LeUoaSwTUSB6w6JjZG8TOKSSCIsTkcbcWkULjYKUyJgEfeDyINFghPjRKQYgwOqmYGsREW
noMZfyOWzuXUE+pxmAgQKb5ffARTshoCWjwZBwAbyqNzH5A34xco5c9UgiU+0Z1A9aLGmdTUynAy
QAsYxBwnRADBfzHEM4I7x4Di8/WiHBkxA55cOUpNbjlQRICTKaBWIvv0IprDkUJaRieqxfIq5qix
MArKcBIjCv1EzomP1YIts/bgr1KqjSaUCwkFlRgyuJD+U4KGGSMZsBIsuHKD2Jk5/oa2dLQ8c+VL
EbjdNfwrsdyEJ8FuqHgFBHAFM8HCapJBcGu4Bk6JRtgRRJvCouRoB3bSVoplm0MvMJgVDpUzuTq8
79pVrzR0BPctIjGV8zYbdvASPmunp1Ina4jvnHeJX0bzvt+YZqI04c9yI72NRMyF+1D80SdBSo3k
C+0GIuTWAw6fzps4TMS8ZKFqS2zwAdlQQbYrnhQ3RGp5H2ccJstaCeiiOgIGMomqlN5DizihxOw0
rDTJwxD7038gwq4nMSleBHhxl0eDDsm3TkT8VYv7zqdOJPqVkDVCQF20Lc5y2THobT5btK0t3W7/
xZuQyHQRZGEGrFvGyWABRXrAZ2C1mt0+JoULTmbkcsqWN2+xXEzdUopwLbXiMvRT3JbIsTD3KQ/S
efDixYQBzIGgPIHLpJMBug8ZpAi4yP4FNSzryam1kcHGDsCm6WcZqRNabFkctQOeWSvbCjmfUSr9
M5Vwadb+dNOWl505dG/Ei240wEgkkKw2Pf/WOHwpGgUatMGFQW6V9FuKq5zVQDPpSwtp3r4hrezx
vdYfXpDjHuUwjODDbBNaOGr8PBIWltqAL8hx8rs3owgVkLkLVVt1XfIrtmtuAgZQnXN1AK3BCoLm
IDr39LsIJLAEF9O0EBgelA2L/BkJBxjV4lyOuLkzogowHxqD+6s/in14ayKlaMYNJLIbYp4G2G6y
BBGS1I966EsRokkbXgaCQPAntoCVSY4lRtv0bBKvo9RBdqRfjwOsq2bM6UYpJs5SAndFngL9aI2K
oK51eGKa0CySEEI95GSShNiZOh6zNO8+Q9Kh6zJCkHAHI4BViZTvRGCoHvkO9wovy8fmyM4AnFIR
FIQcIfzGeUO8K+EQKJGFmxDPcBsUt6EFkiPejAQL59LI6KLEQwi5RZSk5eBpuVwV1HaRIMMMUHUe
UvKlBsxfmIRHEGvxAFU34s1EP0MEhzk6/Ooaz+2j7uqwO3wu0gJy1TCJsxiRQ8qGyHiQoHrWnraz
AzuCQdmr50nYiozoaB8wsoqk9RzJ2DpZNop9aHsp8SZRc56SVZoIAz1t8KOIuGmgMV3GABOsmIOw
LZblGXjQjFOArxSboOz4VRg3cp6t3clECRWLrdSDH+f5yZJLxl1LSPiTSuZHLK4jWT7ekBAGU8ff
5f6QJZMPwvfO3gPM8JduiIXB3mbZ9v/mAM4SXEG3xaZTpONMipHZDMScU8LBzkdxUnyhHKJnBzBT
JBMHr3YcAxHxPVJ3rjVh3t0CUQB25DTBSWEfZvAMoeeT3NMYjvV7TaFeIcmlVjDQ3mpwblmNGP2U
NW1soMNiB7QRZmaQE+mhmhNLRibS3/II0U+sLggpw49H19GZBP6FfpPSuwxclMLuPt3E2DZbRDY0
Cb6pmRRd1J70peHjXr5nCghgtIczqq40CPgf052z7Xj8Hv3c+Eougrp1mv6izSEGu4XaQ9vLI3yh
9CSIoRGy8RFZOMyaCrkKulHL7pQwxqZHRwOV7pHEBDVc6TFlpioEJwaKohtoOzVEZ3AkW7PWZjZT
QpBH/WdMntfvL4B9pXkpBS3yV+U3MwJ3hnOjdLSEqtUv8cjqc6KtCrNZWMhXEepUelhOaFtTfo/g
1O3gBOhvN5vGHKHu9sGen832SmK778lzsm5btHbf6W+Yw+HqvVc1kOECvf4PTRrb3gM44Pfg12Yv
aH1vow5HYlEgxNM7dTtxMTpPSsMOg7w0/QDh3ZdTgQcjVe03nC4JVzFxuUc7IwqFIxqFmtaDaadM
yPTrxgc4rDYQz40HoLVbfL2tW+/fPJpq/N3cQl7vll2ZFWCs2duTXS7+Ng86h0q/z8Xm9018SK2U
5EFwzvsL6aiISe3MpmITiUuRQyzUJDzKAtRhxxT5frpGjZ7vhr1jsGTbq4Nj0rNtic6wH2nOCHQ5
kSnUONCmk+ButQYXgsh/7ThXa0p4zZcGYD6kvEKwfUBIkE7y3GViuInPB9nBKolFyQZ2bNy+TJhC
csBG+GzfSJReO0hPY5qf3D0SqQB40oBkPzmpOtcEBACCyG614SAhgQvpmH/6yuBKhFtiWnhhTJP+
RM3aXfN79PUI93TYcUFv0+RrcKkn0nL9Ve4WYIp9FMRDm0/w8Y80bZ6R9UHkxOYuBI/sCGfPJg4+
R0C76nmR/AxUF/1xbdemqjzMyWmSJjGLrqDIkso8EjFxcekjLgB4LG5ZQmBATF9GJR9TOo28DPcR
hzMPIjEFuCbt0yonrIa/J4Pyo5IyiWSofiNu0HYivJrj+UJ3voIzIryFF1yZ7jQ1a3BixuTxr1tZ
zReHXnmmMkJjcHfuNA9Of+CmMGFxHKy81V/hUpTeUKJ8GyvKQB6JlYfbouAl0/9NKENuL1yL3sAz
8SSLr4YJEGfXHo9/f1VhVkl5Vb9pjlIMRcBTNCUNDUo4TNjKUdSASpgdqEefzLVzcW/uwd7ZN7g8
VJIpn16YpiMewprZfsVy3rtmGohZ39OecdeIDskO5QrTysCVYn/MARFXqlfdp8x4pD7FVEKPGQw8
ibumQ2lDA4hqmeqW7sCQ6FCekS6IxheqU/j1U7hiG6EdIhGNsOiit7EoQ6TN3eIeEJqcPs7+YBdN
DEK/Mmp4Z0BILCq5EIjsP1lemp6IQlVrKtMiS6bFDsggUivA8kkcGcFuGturAfiCEBqKo4QYkzc1
lRcdHzc2DnQkJcDS9x8Oy/w3aTGfiBEZ8KyecEo0b01lgpyJ2VuuEPXiYqAROmXqr0wip/iaOzte
RJGYmmvHOmcF3d2bSAumv1Nh+S6Bc3D595w3n9ssm8HqkfFzzkQdYg4D8zpYQ37i5w49YQPTRjNY
VxSnRW7JrTbHUWr/+pLR4CcFGalPjQFCrsYVPKhfCqGDXkcW/aBtBn0cRMbVoM5kE1TIHk7hN9GD
uVEvBb2puo3hjReeGUnSoOqpKEy9IEwgjhsxhNLr11w2Gcdwp1dZP0eRyX856uVvIBKElKMpUS86
oP8n6sNC6U54AR9N/Fn6jfCqNanVpClRVYMvfo2OwY72eFW49NkecN3ULC4GnhAjCK1cK4qZeBdc
PzRvlDF1GU50/tNpzwbyP95ZU0v+PBZyRbu+yjvSgqCgRfgAZEndSVl/5FumZ024vbiCiQjhbVeq
hioHAx6hQOCxG/8OthZAv4JczrSUqSDQx9GS1juXGzhvJKMTKwZUnCN/T+MbNMZlAipUQ7FETE4B
QXoSfbWIyurfm5x7qTLjTqi5bS+ft1BZh44YF3HcJvWQsyklUK2TVsphhgqcWVaugzgmMRD8fiuD
ec9vVgSKjArWW8KF8PaJDnc/wE6MOlA9BR79FVDlCpsYDdQCSdAalcbZxPJerlLqijVoNc2hZB6q
iDxt7Rdy3KSxFUMtwUQq6FnSqexFDlMTESuLxQJo8bFEPEZiygTYQAqPWvqEPDSgWW+OPWtRvvB2
WI4Luzs3kfqhnMeWTqyqmrmgVSHSzsIQPXZYfWl2kK+2HPoCnu6LiJjm6QT0kdj0ZdR49Q8SSUTd
NUqiGi+qkl92H7/HGPk68TQX+ltDIjbyiE3nomkz70cnSYE6cX+4gjWjggqT4zjcEtT5PgGpIKEO
G0gCTqgLRonB4D00F5ZospgbqlUr0iNNCVe36BRd4/3QUxhFkZf8hsxfrQ4sErG+RE2oeEVeCHBx
xjeq+0Gm6e7WDvyHrL78W0cwDSY/8BqCsbCpKWtJXqpNawMB4TG4Rw9yQsA6Ssguvfju49vuRfme
UhHZCCpbDC+mbchKsydxv0f9dRaP1nZn+oJ1zBNIycoHdUo5LDppFVxpxagJdlFvInMF/JtDwVuV
I7BZ3RbkQ9iJimOB60EnuJLyvSmzErX3ydBEY4URDLoZRE+ysQI4jHDeeHbNBNHsQcb2nEmtqAxB
A9EB6ZHaJculATP6jz0gttdWkX5eHCCnkvjfoaMrYYUrpgXR6EUUTitLmkLzB34CgCbf4Ac1p4Q2
zT+K9awUzRWjdaKpRl/CRNsMYUhB1gNHL5uEC2DESk8oPHFlV17ATgGBK8/6fhPkASSM8g+Fwsgn
P1WfdKQMnB97dEmkGXUfAqJQbK/CGHbIUNOSEgYR07aQjvNwM1Im8LFqVIW45Ar5UWi2OzMi1t3P
lhwA4DVjYQlzR1fmJ+wV0yq1KKuG3zGyk5OpFhiBp3LwKMKQ98tjnXsMJEjo1SqR/abrX10ZMvEn
E7fa3F6uyYrTyHZp4AIJOerGeh/xi9XLdbHWyOJgQJ1mVPj16Kw5yNhVZLxQfBiUPPqhd7OCEBmK
AC79F5AGLkA4+QxrvJIBtJz/XfdJYw5OQa2fBfqaWG4yXlFE+NOiCv+WiQ/rVcPIJ4xAW/CempLz
JrbmTwj7Oy3keRF65u49kdy7QNY52iI7o/QVnOUPEESkusTdbzDEDKEbkixctQ4mGvLsA5DzkX4f
Kq+YNLXvj9TPjFxU8OU2V+hX3g+qZ055pmajO0x95p3tkxztEIVee3vvbRbv3oONykakL1cSCzUQ
vpj3xZq+v2a9M0ubkwcjIF4MBWBib+8JZ56ZNcc25kL4M41IRKFo70Le1/ggBFGRmSn61TbLVNMU
UcCVIG2jeaXmW2QVOa5qBWXKifVekW/Sa/cEkM5UnSTmbULFso4RESxh93KxpmNPYXZhlXrSid6B
PJ7HnZtBoohpIMawR7KH6kdnSIpqUb2sOnnxkSvogJxpe2TZpENa4V85b12BRbe+nAoVp9hJ6Uxo
05LMgL1EBwzihJmHD6py0v4SmYJD7FwaxEwHiMT7r+QK32I46GdUVefYhlHHTnvVgBs1qhAaAbL0
ir9toikzKJGM3hMAq37FYYyKhqJcRjWcczNovg1CtrL5XuUJqdmlwEFoNh7eXGOWFKGBTIEwoZVJ
vKzeeKyojNYoD8gVQNITyeBfEfiivc5/k+LeRloBgQ+MdkAtvuWpgx1OBqgz01xpqkzRfWGiBHMl
qJBlHcUKVDLgfbGHH6s8yVlHYe8cMbOBic+o0jeX3xfga9fe4U+f/+J3JOa56TcDHpve6hmzUyD8
YPZwGE10B8UqScESfSNmQSSmtvU4jL2s1gX8zRAposQdP5MaatjP5JlIdDTLMC1ac4ANMCfhU1i6
uDN9R3mLA3sMNI+gkMWs9qnfLsEpvjrNoSIfvhohKgBBfflMOs5mw2cX+K+GsHPwxol/OBBq0VS0
hHSv9eiuIaTxLBrZl+3t+4DSFLrdVLSJC1SCpUWwMwWIvOOKyrSUfTtAbSVwWxNNFTK8G1xbPhJ4
ioKv40A+qjRdh/FtqPa/lqPOP2kaHDkPDSwhSuXeZ3QDupa91dyMraIH8AQlZBv4IBjGRrfGqWUw
7Z9cp7qm28Gmf/2F+sF6P5jWO/sq4AHfk/urS1chF6uXtnTeFQYImvExC0k+ziNJs5TQ8VBGepEu
iV+G7k5PncCUxcKGbd0Kerbx83RakXvBGxuL3IfeQv4EiGyXxpvVgkx7mgOFd0hulc12gN+wPcC3
TKO2XmcbjYX7cmeVskebhwPsquK3Bfc8GMOr06tj2FxVVx0eTSMKpIK3+VsnazodHfTIuHzUZUY1
7wlxYFdi9nVOCtOhyAMg4h6jR9lABsZfzn+EprT7l6xkw0T5ET/lRv+xV/UPb+t6turWZ1BLT/YW
a7vY0e0b3YJmFU3VDcRYZE9+Pu4abS+3M56T8pf9Wg3RuVr0SUqT3G13q34xBXgZ4ebc0hUAvE2K
v422Y7Jv1PtBPxKw7rw7d5akl8wjcG8e+DqL2T8uXklzVKbhDrwAlToAnI5do4SgpV+CHPTh1shg
U7DIKHWPdJh0kPKolfRLnK0juvfcCqXb/vLEQAnCJReVuaHCvK+svnmnl5oJAltWHRkhuOvjJfbY
TpbHiEWZIopBoNrfTSlWXBDJRVdvHbV9JKfDBpgxyDR1eFCbir1eEjeykwny/H2anJDMwfw+MQkj
TGTTQCSekWrMcLvbtRr43RPqPP4QyXOCrSwT34K4MkZZbHX8TSns71SCNASQ1KJdaBS9p7MnyGR8
AeJ4/XPbLnbRFZpZxbi97cp4C8WPJG5wacH595Oz6VPTexKdOJVekVX9O12XdDgYl4o5emwxSiMA
GCQo+nvOwIuBNms6uHDVK9AXemKd95aOn47BanOy67CjGsQo1AamUr3CNPdu4CqAaIA61vFkF4W7
J3k1n4PqngCvPuIJhJEw7QNqQzp3G+Q8F4e8Yu3sYE4zFtnxBkqJEP7F7TXITTJG7YHqshVcGZd0
AOEs9ik+87txiUQceou2WUH1iwSsZRUku7CKYZqonY2KBHnQ9WsApD5zZv0Rtzl4+bdvVxYIf99j
ilqj0IyjJteI0BgbldsUC+jb5qg0yIGQGoubzOq8G0QZ7agzbKcvvo0JTDVk6E0CWBmiyom1q5oZ
YmOIwnjQPNUDgWdCgwBCJCARfTPgDRuNQ6cn+EgKQIS7LIBf98t2v4Z3pDucYVSk5R3WdjEHGwSN
gXYOrlAma9jzb4+ZMtW6+1k0B0/IU0wda9M2rglRHYPQTci7tLbUu8fdt549nBVT0gjHBfrDvxkw
HSgC+gKW67dgJ+8pIbOd0/VvneiJp4EzTAM8oR3Smoh01N315EFBW4rMn+6DQWRlGxeAPsKeZyuf
jRtwxstoVAne/lKKGuWDWR1etjtnju6IcSxViU+JbSaEuYDvBgfWuSYf9Hh+eIGbgOLBnMndGmLF
8+5mSsFW3kkc3It/ABImB09QM2iYigOm66T8Se/bI+j/zIree4B3x9+ZKI9s390KbfYNr14HjaC9
0lxPb049v3WhFDN3K26saQdUFn2t4tYZRa+cJzeqTwDK4wwh6Mkuj4qguWP2g12smK+bgx3T5p4x
tAQipvXxdtYT6vLamD8YhMdh72A/EX4Cfm1guwtIahVAR15CWOhT2KO9aA55B9XMH1DDGqV0WAO0
LE+X1DfvlEGp1X8Ti1r3xhX5oCe9HZNMd5l4Y/Q/lG1IsJTBRf/a31/4PPBCzHh93CY2HD76mluz
HzRAmpSetGZKfZCj4xOTOVNh/EcuI7Nfs+v4Quq8u5K1DzpMSGugef6hXvOWTMet20E5FvPK30FZ
CsTd8kSTHm/+ZnYMhGSl0jeJ60sS5ap9+nt1mRSyIXdqBhuoIcpGvN2owwf5ME3kylAWRuH8foAR
qO3VZnWoU4Qqz16NotqT8HqdoiDH6Ad7u3yB9Is4FmLspwWhKJIduFgCksVChJ6+v18WBeVMvimj
Dn/s4za72NoX2tmf3tzbTZ+aP3PcGK/ksbP60xP0y313ekAkE2JHcPY/CGy9gElapiZpwJS2MIkk
CegMsUWsVqeCfHcjzNi9ZXNLSQFIY6wKrGhh2h0xIdBW+/mGFdlniofGLw+F755ReFPscU63qaCZ
PSnExnqiIj28tI1HVkBQ32t0zldCDoWv29md/7WSSxkAWzDxPwPPw4NKNx/eLXsj5ORSCttR092O
VYy5UlaWohnaI9RCkqWgcD4SfNFHpg+3G263Rp4iOxvo0OAZRNvVUIp/vpDSwmI5hc/ytG5w0Kao
lPXPO9gwcFqlhIJWEN766kAnYbrOco9ra6lCefCgHS39F+/H78RJ0+iOI4J+r9kJbX8dveZoyUBs
5SdUSSKvXA9O9O8Doogrt1l0iLYUQdMYLhDq0a3htq0DQ+ydGiE69AzmAySlRUdjoDF+0NEvarS9
T0pxg++17uZnR1FfmbCGxjysxgxSFziatIMga0iiwqj4qNszhHidDZrjw0KNv1eySdJ14KG5uUJX
H3RO3SaTzqitHsHtSnLLQiD24TWo9t4J0Za0Uo/In5ScJ2nuBJIGs1ZhURmA5IILJ/Tm8TPCoRgw
xhA4ZnOTGdxuxKXoS9gPHhQ0RhSoq/5AuAuVmh25uxcYVJKXAXNLR61pCxwATiz4ZDMSIoVGPI0u
lB2FDRQqT6qseRpK3j6jvErYCXWoP707/dxHy0/aVoi6zxYgPczeAmzTQtM+jQSyN6c589Fl6gJW
kqYNfKJwZkAPk4EKjSHtvTg0+TnI+DMIKdRhFTmfzZHiJORBkOQ9kwNh47/TWzPmuxmtm/FgnhGK
QtCL9KXK2uPbSHldXGzii0EjnTtXTljLrZhjejaji+vRdm/2XpSKUMrBVta5etAULOmENVBHbIXi
ZnHOzT7Epaa1Wd2dYnKyG1HtZHbA3FpmI0Lf2KwhUbWhjnUZP6L29BxXv2Wmk13bBI10ujN+C9rB
9g4dpuYDdfeaW45PNuo1LZMeb0QWKblO68NWVOc7fQ68DykovqYP8vs9zF3szfRsvYJ3fLkY85vZ
Su+LVnSe7VbPHRKCdaJVDKl9p8GRWwlbqb+mW7/hdi5OA/Ww31pQXjzszuAjSS3J4xwmmx7+wr5J
RJm3xnIhFYm12dEkQrEckcNG0siNN1C40afR8OfY/9idwDz2n3sHGYzGxzwkb6sTbHrNGs9U2XrN
W/Cw39ZtevIBCEtxHURgQam8dnfVYd3Ek/3d/DcjAlagSpzF4uc2whYTx0UqU0cUx7XDJ6TvOCc5
108YAklqdEMbiPsIhNCt2i1vPpGqMGEQX4DzSPhuCGomIlkJ4Na82Kt9fBPLaQqqZo20jLmoBHrF
DTwfXHdvwCClXYMrC2mw90/DCYcjve9vb84L4j4kOO+NX2AmMHrPj1gjHNaJ0siqvcd5XCflCT7F
xQfDvEYokpEZiPtykWAjh08mCiMg4DATF/js3dvTzaxZtQzI6J6AmlRkAQG6m3/XUI1fSNBGFKTC
OtUNzbIgCqcC1O7dy1Jhwp48A4a6oLLOIA36ZG6Euk0EDLjvv5XZ8ReBKqao4CCl3AKE77xX50l7
oOpbGXtzndxXqIEfWNRSvP+9sLTg7QAG3CKs8ZBT/kVFlbvCV1opsBIooKFc+WA/PrvM/SE3yXCh
XIpXCL8WLh/EyicJTGvKTw/Jnp1rT1ngv9G+0Gd+AdtsjQhRHsxUKecFvwIyDxbk67rGD0ZlwSCH
tbVFjZuU8kn+QzGcyka4tp9EGPIhiFPbB69j3+gdpT34YCgvI7RnRXPIFHuj8sR6cSiba8IcypAV
ceH0EiQszlYnatJIo7avDiopjD75Co+jczne4i86Njnyd4JVE8PVoazd7jJ9Cg4TIqOuuF9KpuRj
b8iJQ5+28qVUaniBXoYsN8lfi3t9w5JUUPiDudhwr1bNPXdVDRDFYYfDA/FRNRXCuLyRWBssLguM
I4QWpQlMRyXa3ORCjp//irugRG3P9wmcvr8bHTRQMNzj46um2Un2fEjd3bpBvdO8122MFVk7BW3E
Vg0NhrrTsN7NIR6qSkIaxTPDYhdBYSz/WEU3VEP2Pih+nK2rc3XodrE+jNx78L25I6FOxDB5BiIP
/gUDj6E8sZaEbsQrN+PuoOHehiehqvb0SR33Za79u/VcUIg9W2frp9fdVJlkZJ79XQ92SY3ludgN
Cv7IK/h16jw/LX9u77PcGqrQ+vaeU0qMlBmLqKBXUPfBQtLq4NIAbGJLLdgM5ikQ5L+jRFuowdk5
mbfxcXhx99/Crdq3hyblQRpUx2+nQdN5jbpum57Uhnu3zujLHP3yrBbUMFz5XxsdAL1VTRVfdze4
uJegSlst6gouVcir1+FTof9sNnjLk7uhFXpn63MwS61bdd5Oxey4R7+NcA0Oh6fTjJM2FFJwluUa
2JSuJ3QqHxqNav87XhAIcUkPJB+b8RbO3Ra9U/2/WHRVZom3elKwrHQ131V9Ha/w6Da80w+SMlgb
Tv4Z3LQWbuLqGZdX5t7prjAQwAHztVMyZewuUB9FGMhh8GIIFysG4Cz1JTuFJd3wyBe3rl+DUca0
yfg4mKPi2uiV/XX3vihFe/jXq/awlOYXq+U2ZxVWr/DKdO4fuy+z5dITpbNmVBIfhKLRa5aMXGEd
hBlmoDRA/eaMd8e80qiKhDpjEI6TAnPYoJDHDDS/D12DLsLcyFRzHEE/rAV4aPs14AwRgE0Y5xJf
oXNcWZk7hNg8OoUHb+1WkkYPJWMAGsrpvQZDyjQOh1UZfDSulOaiLsaZ2sG2hyCfqHCNmE5ZxRvi
KKgCcGSQxF5TfMnawW1fzDamO3DQid/gVVsqFGuEaCGPQHYDXXGr6TtpWU8IAVsK3jRmE9hJgVEj
pakOW5OVN+AIlrO1w7H127182E5gbfrPcCVGwITmo7CFF2vM47l1+t1Y0wUbSGymCANKBlfYvQP8
qBvhArEIkDdjqDUJFNgRNI9BKdkwWFFFJs1rPbpQa5TmKQirL8sCxQ8Vqmk0zJEXAC5mWAymkPIn
j9wPlhSolCsg9R+gJ+CmcLbE5BnFFtU/9iDjO7ceFaDgiNFvzHN4D7mNhbGNaQF3T0vU0KN7WCAy
p4JypY9WwMY81K39tNI/QkJwT4vniflXD+Y7FaNvHZ0SFEsu9f6dv/3dofeCOBAMHQZIv8C/VRs/
Le7UT0AyGjhB74YW/W6Du/v8lSHYUVBUHVQc0OyokdYfbwsXruJVsiNR4DrgckxPzCRxN1C9oIRr
vtLoGK2DznQ7wFyhCZ1tl80frLaBUJpu3zYCaARMh2Djks2R/u6cB+iog5zWKYQR9KBwaX/o7Ab7
wdKW/XfcIpWQ7la1X63R5nEIAQ6twxQ4C/60uq5shjxssgTMLUnOaLqgxG01EtJb5sSKcSzLrzmY
XNu2VR9tMuz2GDzTPT9NpI0X7vQGTf7ov52pfe8+rc0E2RG4MAdjPqzHp8nT0ezN2gBB5D2I2onf
m0fNPkAlmmjUuwdq1c3x2OcACilrnqv7nE4nNjr3SgciuWq/aQGsz+QSr1YLZeO8qk7ln91kHjcX
sooSqH3YpZRQ8WbnDw3beNHQiY1yyGGnHzf3t916vJlcbFAKSsDGggjReAQ54Sztj+hRLeEd98/W
4tnH+v9H0nktKa4EQfSLFAESRrzKSwjveSEGJ4T37uv3JBt779oZEFJ3dVVWVmbOUdUmzXXy9Nvh
i41h2xjs6xWEVoYm7OLFmUAectCY8UhHFS/bkuD0mWMD8Sm+O+ehEDAJbCo26RJqeJrxI6aBuOkn
gCKnX6w/Mo4mSY0/iIwayHi7I1002PADMp/rDhBE+MM84zpNyPjPv9j8di8pd7jZ3NYLXtFHtYNg
nqFc8Wd67/AVW2boJpeguVsWbbf55++Ru/giqmBCKjphGuH8NdkKvWalJbosT8tv3t1k5PPR9w79
zRZMppMn7hqlPqIMTw1Mv92jAw6a9x9BufFM8ngGk2pc/bgk5A/LRSGOn1EDvn2CTXMH8BGaARyr
DOUef8Y2Td+cv8HX55emi8h46HZ57DDpVxzfDO0w4ADPlgkBdUj6rPlf9pABTmeA2GjuuSkkK8JA
LHQeUJCYHdFtvyP6zOgLRbLKEWfiJ0e/eQKPoO3aeiF6UxqjT5T6E1jlnBiBgUgkCT2E1u6hQeNA
dcXDC5lJ7q5mBl185kadVZrF35DCkB4RQzKTCUJ5EwYrRqNP8NXdqKhWOUcgxteoqErrTHR/CO9G
ipvcgLoeHAH6GeNqMXGqr+Kuf2hIUXQFhNzVidZnHpO1BdEk7YbcDPWPW/TwcaEGPQYT4LDi7S9e
yNumC5WnIZQUm1E25IQVT0WKndMXUkvqHs/lg65ekqYJ+1sOXtD/6X5D95XBIAssWFZbUzjX1MPq
HuEyGHa1wYktpHeLRVsiA093zx2ZwU3jtrdP4xJbUHUpgn+EAb6WmzvB11ashupc1bemaefzn9Cj
QnKV2ltFDgRjSLqah7ZjoTOom3d5sjpp9UL6VUwZRTgeeatFUwWIy9G4CQxhzWVUoH8BA8vPm5aT
S9OYxs3eg1hBVolGFkGEW19H6m2l0MgaolXTas35PeA2QXBxh/UZOviONpgJAU5BmKzL6BEZHyuA
IShayljcrLojJ3XcHuNPZKHvbnVARDhGcmZ7BEIzUdnR8ssg4j7Z3GQ8KBpqm4PYeNfMOUelNhEF
FMkHAZWUQkaIjoGbSFw05sL61KfVm1YjHhkXk3UQ9yUECvDSryfKBwoITjZuEvxJ3SVRMWma6JDF
B4EsdVUt8Jx4Liss7bxrpH+RdQC1BoGGWPLmaV/pdTEYw5QAqT/mN+TqCE4+e+8KTTiVoDAsNFLD
bA/eVZrlGJMo/Z7beKwMQUiG+AgqOLfxEPtKxlsox5w5IxyXaU4+DkuXExyYS5WEDUKYwxEGWKD7
puB5C9hyBCmpZv01URZivqz3E4eG1+UyrxyhLSZhra/vvH0rQdzbYNgoKYfyk/vhGo1ZRNWd0lzB
GyCxaJbIdeGI4L7iQbst0KMSt1dlfws5Aq/M2RF8iAGbrhqGPPX2leIm3NfpErJ1cdtjyjADRybY
sPtpT3Om6ZYTabo8H/7r6jZqZKA4mlFcCr6Zt5Cfo89ZwGIEMEe1Ao9HZu6GG9CfAHHiPXlYgPX2
8Mw6MxOmCRgLgm+QiGZTBqGn90l/mwMgLaxJbpOpFPXkdGW0zqZTpbPvACOJMfdIqgyatI2gCtPS
ilEfEetKaQ2IWScLkM0JxT9WmXDyErrz0g+Cg4z2zCFgugZBJEiKdVmzLYttSSGLtEUHBU6qhB2W
qNVhfw60APckvSBy5OJZSR/kkWi+x3YhcWZAfGNmFzqCJGQbrW6JJPxlv/0Ylgi/bPec/vxcuRuu
TDi+P9vzWygUoYrCLEivfpymDwg7lNvatVGA33FSxFkdVsRlSvc+FCvqaDBcJTrAnBur0oxwAPG3
PPqOSjzwC5KXTcttvrynX5X+F1sR+TeKFMs1PrRKkhmhPrA44hnfPVutO80UJ3gMT50x7acMZrq3
+9J7tuFe7fvvvigFX4gXmvF/7UjqKxnG3RuG5GL8qN0FEaANLqxpRlRhi6M+4STuMk8aNxMW8uDR
O7UfbYo35zJ58awaX84+6I5rkhB6XvBgEFP4eLQ0WZBPqG2qeDL38HbmP3YhQZcFVrdfjS1YRdU9
1QBh82I47iw75Pio4SD4MT62AWzLi0rVy/aJtTgM9zwBr7r88IzK9OQeP+GbA9PbRqB+HQ9aklwH
G7IpWIJBS0VmpcOhV2+AFXGL1ixEEhEqJ5QojsG8VreHTwIOise15ttCFfMRbnqUI9S3wZ3F4T0G
JX87vrd3h+QxLGfhrlnbM3lPXzF4YApBKl3yKU9oyNFIQe0/pKFWBdvaoxrpf/hKLZpPWBnIYE+S
7OgPxTBFpYLyYmGii8JBUQgBvShpGvlv4vbUrAbMAqkeaMEwoSxinslmRrl/M+D9UofRLwTMOlL7
KEKxna4omMDiCqxPsO2XF6qCcPZhmiBv6tdXkeES9Bg5T2hzQkeGKY2gCtMudB130RwH+ZFO35WO
7YXaGiMyxhmeGvv5Zr6lZwjRPv4s+cXeOCnGKdR6q8WKg5hjB2QfYGcPOnlk3W5ZT8/eHrpIiQ4k
SpscaBDqiDKkJyuOwk3gdFMmPpDhBc+wvf285ha7cAcYTZ5wxhgNq5M6OUtRRxf2oTnZMvNI8mgx
wFN0XNucfJv5MWor0O2oxIBkPHMFWS7K6zkWacQiev8MxKBOJwcCFFArDhY0ZdcOin6TnHKiePyf
HX4OYZwfqflJ9zQOJ8qABg0k5zeF2QUDTFxU4ZD0q5it5qQJuxjRgGifgArhjapSHQdM6b4Z4Wsv
foo7ARwZRi8ZTQfCpNHK+BMnDw+CuS2cDiyg9ZbTDUdcDmJk/iTlwNSAIx4pRG0SompHA3wVHbxs
yRHjlrwPbQokN8kUWy31lLatPoXC6pccaHtNHxU8nzVPLYryT/mBwVa4tgY4w2c4hT3cqgIzXIkE
1vg0zJF7emK79Fmf07wJ6LhAQcrLsG6j0vafW5RjxMuWDJ20nsR5F8qDACNSfz28D0JUoJBDPM2z
u3ManaIPbBMo3oJBT2i0ldvIMQaHuhFVGPdESap7kRd0uxojuxjsWtDOO2c5KBDjsfrtnjD+vVvO
116doq3C9vLCr4j29StNA3tOkcVRgW7TpldIr9LQrcZFxLYhrOO4yTxprV8kOPKvOFQhibLE5wzC
FbSWSIDUh6OLMBHTALbiMul50WUS4FvytoPtar96MBlWxlIMRaZrYESQveGcb7mf574xNgnRIm8z
og7mR55J7qalN/8RRnmyM45DcTk/PwY9mAMccW3wF5GAnjrepPfxjYjNjs/AFSh+4bmLYPqqemby
Wv+G7DlqxJSe8sykT3xiHnFKAv1/bEI/V1k435zpNFaT6FsvHp2K7Y8LyZGODCV7ozAFDEBzVX/j
1iJUkdBLZ6qLCAD7EvycsbxPmI9QROxj7UekfKyRJsPQ08JXr8RUMCA1MqZ/6vMotkhd6hv/l0G/
kLkCMEEz1YleScykkFQ6+NZ2PomFfbP8RI+L+8RATtkmZhs8ca2IDf6oNQxJJQn6DvAADwPuDWSE
BxTefYwAGlFrzDFIQpwcmN/6gt8rp1MvJUPEF+snrGMgMVEw+4eGAbZJCRITtkg9laGDATcpUoF3
VX+abaGjVYyectKyEjVtxXt37ZTp2P6+rsbMLrZbT/8QK+Qp77955FWz9FxfbRA6ofCONVO8UMZb
439Ox0allWNtdeapNXYpetyV9DTekPH9mH6BzNdg1JOA1fTVnU8AwpjKvOWNQaMKVSQYvRMKtBjY
N42wGp6Hm+bNc3sM5BSZg9qZ9H8OsQxVDqnZqjYKrduYWhuLecpEK/wyzfzuWo13F+rTH92k2cb5
dmQ+fKXylg3xMbrTFYVmpNkkLLMibOlDoZqf9g1IGOcb41d/KM2gM6L4LKAblBEsOqdAq7RrTY3n
a3QRppFQ7YycnIYwo3Okf1GegHHLzYNWNebCtNeFeIsHSjIOKo/PU7wgNOsFwcO1X8iEtFsEi0Lj
oAmpd2fKjBOgy2XMD1wyRNcng52sbF7pOtKriGmTD+z2k1F3zXmZE3hQWQPjtRHe6U3hMIZfeDl7
MAwkhPBVC8k1riOSUdWblEgYb4HxDPDraOp3utAcGxLNc8ENYHoRn6eoSyXIuaSOwX8Pr4vH0Bzw
JX6d3qFNphUgookq6LWL9Hd0d6/dd3h3B/TmQhurHyl4gnyFp+CY9N4NxiodBnAFSpgOeapGapSr
Wr8vy7FDvrtSFJUufREkAHkRFOMTIzGDpundgaibavUVwzy90fx40w4VrH+MbhPBV3iOTLTcz9Tp
dOJ5HJAgaUmo7JXZ0xS+NvdazS24ODDVYDgAkukeZoMulSRpPp3JuK+DWSW3+s7oFD98ik4hdiof
oYYJ654FqvBmaJmhjx+DJ9HmLzkgaLpXet7YTy8pnoGy/sdCPePcNzjI2I0+5+55XaIq5BgHr9K4
WDhp+u0vjVRZqKvdjMPZglbrHvx9FwuHp9nLO0K+gI5A94Qal/dZgDHncYimibIPpCRYQJSNoj/s
EoSmiMOe6nAlGkJOuiwxuG+2khzalm3+FUUnGFyQsMQvJXujHjEhH5u0+mQvJE68IvwOthX51c/4
knjPGa4AJco69PRkDNsMMThEB223lHHO6ODRrJTGfspUGptGqSnzIeV+70CieP9f7E2o1FuoonwS
43+c8Rpnh+inRyjCbA39UO9uB19NQIY+nwACbT5tF3YKWRUJrKppLeYfYNKgUPm9GiRKkgu9HTno
78A4OdQ4JB88WD1hpj4kmYnvhtPJg7x3bDC1RZNEA2GvKEPUNtf/zGj9H2OSovdQ2YuOma/3aMrb
ApBCV3b6gRetFxWM/sixCJ6z6zBs3vi/4/VhsJ1l1lGNQ8ws+UEuK562anBhMf/JzCSu2I9hUn32
oMbR++1DVOFbPv78K7bHz41eTZAafyluLDynHwklXHR1dwQTiPYkFtGjI2scSntyL42AqKbn8iHt
c8rxyFRR5nOLcSipxmtMaJYc++KQyGhDLeSiVw3ufXVT7USAjm6kPrzyWeFtB9ygP4gNNKvROfg0
S0xB6QckJbbgj+4gopymVAQRzL/M/yCIw0RfkRPz4N9CCwKx/iTciB/EO9EZ2b68Qn/V50aihMUZ
B/mmNsfzPn87j8EWLYy54iZpug/NdHS7sAAUYgUgYrdEeFxpFFUEa5YKiMdupd/JMJliMuJS6uOL
L0thfRrx9x4X3pWnROu2AZ30eeaysOTRLupL4gO8m2XG6vuxKTTOKhiXWZ7OfQfn/Ah+XxzhTcR7
PX5lL4xqyFrVyCTthC6I+7IGU+fW6AnsMjx04aJvnqz2Ak1U6CQGuiqPxgcnuMP0ywWeOGQwQ+nJ
7gcTQujPwvyF0a9AmmZByasAKmF2DCD4xjDtzpE3wjo6KuDOmIUXz2rQMWb/S4DoF/UiXDS5TVqq
XRQ1hHMW3fdQqb5Oe/DYGM51nU5WOuNoPvpVwLeoQrCfvDz/Qd19iCcWuO8juDMdfo1K8UqxSXgP
NQBdcYZ2tfQ5H6MCmOz0Dc2cljgMHXhocniOoWXDVfmSWtxJKHRIVuLVgeeL9/bOPWle/NKw5jzP
jFCtz61L7orfg6Ac1sJ02blfXCxEM87zcqOSZjQIqca3uEM+0vvww3lSIB0v+mZAWkHFwPmV6MgX
LwVRw5lX2HoVbAv8wwpu9pcs6gRCClf+yzRcmUE5zoJL8/UN7+zm6JuyIWh7bnuH6SY4DGjuIwE3
KJDQ9g7EYrlJgvkK/+V6OVruGEi+CYap3f92C23i8wCkai5CMA37TR4ACeIThAQcIHFhgon4ZPcb
wt4EcL5GOy6MGPFb3To3OA2e9Vn7MhBjcn5k6ZdHF7eA/i0jY1n08nGCY+TdsTha6S3WOB85mRQH
Oh+IJNMDjLUfqw8mh2uvnstTN7c9ZAu9w+oi2cj5q1tMRZ8QKghgmDHCVSOZ1JpnE9erRFdgcCAQ
VlCWMIhBS6nOZsg6TLTkmXtqXHN0JQ4N7gnZShOsjKcFaW+e4yeecVQxXVgvFpzHFPoAs2kqrEso
TFZd4+pytm5H16jSJqsV7CvYp7tK7/RU/RSkltj1Q37D2E4FNWua/Kcy1Tstyr6A9jdRLUQMQQN5
VOyyDoVNF0L1a9vxZVvXXTWRKxAciWIMnHnuFhbC3vHjnvjjxeNgZ/B/B1WRte1sTtHm7MEqBfjg
Ymhk3p0bE3xSZUA479ap/OlEOk6+Sl8/7KJCUJte/aJL0goPiwp1FhVDHAxYo3KuufFhI4thyAko
bb8MDDAhNwQkhJfJUmWKZFKmUFxyoaJS86/43ZKi7aC9idt+NNyc21vZsomIRVObdikflKxBEllv
5zzfrksY6KBkt1q9JjT/eFMafQwaQO3EOEIqJuD1cJPZ/kjPh3TakhkExBIhYTE5duGc/F5JOpkV
cHFY2y3ZW4kzUmQnfyNkb05vl+UCFK30E7x15z623gfgb3rnEGTjw4DBlHXDnbo0PmSjdPa81Zbk
OIReBp7i3+ek0Swt9Ynlggj4jgUvQHl7ZeJbyv1UmrULv3MWna50zgQXWbWGNuLvjVxGXlPvOndt
1q6NNCbD2cjwmlPpX6Mj/pJtui6ztDogJwL++xwpcva0qPwtpA3S2G+iNgChi45kPSt5hSUZJHF6
5j6rzgN8jjcSbeQOHa1GOIBh/HY3Q0uLpARlTauGJcef2GPubcLl7pz2Zj5L77p6Mz6Nrent5LTp
ANA7HCOmpy/9uiVwDAgSvLnVePIp5XH7PmMefKfEnuKZRCRvzXqEqz1eTJg0QD5jiXGIreG9Ef+a
D29LInzzYKQEtCkz5/XAO+UR5LG5MKa/Iim+/m2bcl6yws9ivy48HN7is9yg4b31uTaAgbk+edFn
xuL0ZBqz6mfpN6SdcXQM+qav4DUu6QKKLy/v5+0X51Bc68CFodf3CnJqQCr4cBeXO7UpYyqAYQxK
GAM4wQfmfe7uZVEu1SkHy5fAbEEPvDqPRenBt1Y7rJ/0CFly8WB8a0zbrLKodXbx7cFh8GL8pXGC
CEniANmsc+X70Mn++LeFQfthuseHZ5ClebohMaZde/DvV4fuotEQ6bHSu0KP4XxHpwHRFHQYTkxD
kt6UnUrRe5lDoxTo9/gCQGY/telJ8ojeAHnoGR+8NygywDwTZ3jRZr5Vgtfu09DZ6WQ5kORdAuvt
Pyse95FxnDfg/dvfMEx+8YzBZ6kur9Q5js7ggETDX9b2IdTQQTSQqHv6aTeeKwvTRIUyXraL0hbk
JV3owSfmEf64WTanMFnWEkDxBSe15rFwytMvo5BcmHMZb4Z7nCmgazbsB3YuycVyP5ZLbwQfWsvN
IA4BFUJxNVkkpTHUFgxpyC+axWRnJE+bigou2efhcoPPw+LHuQH7mph08YC/69PNxuPrhuZxqo9R
Red/0910LyZgezYxg3JyS59DmzyBbOHrlyEOOeryM0HovuJmZXyJjTCfvNJL+wneVnE23V0bj5Q0
K7mzcTXBEiY9Nq9f1zw5f9vo7RfXZoDSi3cflpjZHkPDnI3PzUqQARp71fUMX5KTV9BA96HNBoKt
dAe3p0Vkejg0vFqbem3v2KzItEg3+4gzSfM7PLXxk6iw1Bz/1P/6FSw6KgGWsoj4Z65dP3f3R89A
YAUEcUSzv018fgU3lAn2zuaPrvX+T3uMpQ4tLz7S3aPAouINvuu8v4u5/Z8Ajk88enmnX5d4VG3c
+C0GX2GlhYlzUOH77lAb9sObl6W8Qk4lyuJ4u8aUdXsbs6pZaPz29R+pYA0/Ft+Pyxa6je3eIyCK
9/gi41CHpsveydkpTrHqfpvWtFbz96zPHnGyDnuI7svRvVM8MRATfqnyawjAbl3mvs71jNE8mL6K
VWUivNUscNxUUgbNJhWP768yrb3h3KExu3VIl891uojEgho9zhdFdXnvP7GScWagIV6pVWpt4Elk
T2KPMRhhNAb6XWpVp9mDGnT7V2MPzlqs357RUHEujiJrD9maNW3xLA1xld4avgXSF76Tcoef11id
xKzYcodtWRgfIJeAoP1WMEFg0zyZTsY9v7D94vOQtXqirdHga+ABs2JnLb7DdtLnkf31xrQBNLto
dioLXFiCthNcXGRFKaH99JIa2/h8rrgv6lNeGnH43R+dTkStj3hFMnTv05egbyA5XRlclRJj8XHz
v7d3T09/u78Hj7xZ4jlRK2zBFREh7So3alFjyuvJ7MrPh9lPWZAxBC5DTpV3Gmk8pmeg5NuQRsMB
RKNGSHOMBSSysIoUuR1q7EdltGwHsoCOKnZmFNdDM7mr1YPlbedMW1ClssxuYYcGmGzRfzvTOKl0
CnD4x4/1Pj0MD+oVIvPhFXXxMO9/f+mUIP3Ro0MOZij+Ktjq6QoHbIabUIFwmMfPBXos0/IGYwNa
Ntuth5tPw4rPwmq3mEiUula71MQUqVHxK35xchmBIWfzZRXBmXL7vPWtSrp1n6+w1K3I6gHHAfqG
wLwVEljUHIbeFdX6bQrcDc0cD4SO1VLVVSIfJMqBDlcaFuL/QK75cEueV6YFWWpI1cTu4E2Mmoc+
9xmIQVSg2QBH304hBL0dM5F+TMt4q4nrJt+z2xoFjDHtPu+2RtUEL61q5uU2FhMwhpFN+chgzXus
hT8XOjSl0u/iGWxx70L9EbU1BCIblITsRhADZKcwLL35Fo94CVmMtpo4cjIssDAtRZ1sIesCHgXC
fHInAIfrjqvAIwesKQmnh78dTGmthzM/np7RAzeRysAVT+fqopRUx59h3v1iIMS7izveXzmjo2Ni
hxHIpA54c5S+OVcgo9MVdzfEJuZs0hOTNg/vTNVmEZ1sZ7YgTJ/S2nQEBjSfs34IVODJZketFRlG
y/4CYgyjtQxZ7EOeipYZ4iGQDpHJ5br28ZbXcECGGL67opRwobI1pKVPf6ODZB/dQtQGoVp/03d6
uSHffxP5GRxFI058ZAp4leIYCtBghHfnvih42QdANapROHRQa77HL44hOJw5nsttjZrcfJzqqPMh
drpzDsY605UUq6SfkyIgCET2okmjpgQ5cLhrMuvMCAZPpywFxfkhmasncOgyFB0UF+qfC/K5UbMg
0+mrL6AniwoYqMUH0bFw0y6PD007Obf37XuKXehi036bvGSQdzWJzCwgF6X9Ngsr6w9jf6LV054S
0UGgv2CxWksU0GOs93vzLVhHqydQZENz9fCPBOHzZWOcSts7pFL6m/YMuExU9fK4tjgzjv8FlTI9
+dwVH5oE5Znt/nbk9L/fXjkTO5WNy6/voDhL7pAv3N1wG1uL2zrfO4WZ/70zl6hBSRqh1/Q7JtSI
G0qDnrqdRUit29leY7NjkIzzV4tj2X1DuecwKtQLIR4wH7f6cM5b71p2nxD+X957UTiHM9pwVNG3
7oyx16qXH8M9VT1cRSZSL42L0X6jJ0ne8fJ2tnt8180DkAgjQLPkUqljrRJepSaChILlWousjA+Y
+64RKEtX4mXt3PhWEY/ghceEVDMRjbKyRwEW4y9tWD7DHt6uY984Lf0NjETH2AV243QI6RfjbNio
01Rxbe1RynfOaYTcEfwFV+hCI6X+o+6cGnjLCKkHe+0duKAmqDYDYLRjt+4ect7N7XWqL9pmslxh
vGKew4TFVAxXJgyZ8DcS2leCFx57y1rEtb3spsG+8PJrALUzG5qo3wyfi5d8BBm17TyL6b3m1L+W
Pyz3Tmt7G53W7JnL2Ox86HITYbaWey/5p78ZAZ0OvtQmWi95vkmhUW3jhdm/I8exd8OXsrqTHU5M
7ls82v89EeoT+V6bFkh2XVOs6HdhtLzIsfZ/0GwYkmlSVwCW0h+fIULZFUYMJx5vZhproLPV/iU6
RYQronMhrDSuYwslhNxBYhJojQyiVHNe43enhgQh3l1th17x3e9VQ8iHYaOP/C5VOKYhsEbSsrOU
KtMdUuYnYUKsgGiV9MM+obafVHYZlYLCSnVXWZJbNS8/2j1PR4oYNFzQqcuNePFiPTZoJj3dUaX1
XN/G21v6yZk6XNzRXOlt11ffbCm9t1s+hoLSZb2wpWDS0tr7JERUqyW+A2qBY9S4A5b6Ud4GcH4y
muVC6k/jW/BqLxY0T9x8bb79S63+BYamSEBbhIVOS/gUg0j1wIDRpIcQYyIcLEgaElQ2vK0rnNLM
2TqoibwDKwXibGFqOh5rWA7NVb4QVZbxE1AYggSndutLNEEN+uIh0k2dB88ElKav5guxMKTH3Wgg
r2bEGd1OIckWp3YFqxMNGbNx+WzE4hluMF/KSiDNL6AfFW90voEt4bZK7XkYA8PQvQHtp5/Th2pQ
nhtgeFAEmOLJGvRAIjTVjiC+gk6ZS72O7PZ3NIOsxpBgF9TxlstHHiEPtJ/vrQrTVczU4HrJE2RK
fuOdqd9p2FCjlWFKsM4fFHpDA5h2XW1ZC43rZN3D3+wbM9BKtlJrvdaiWpjEmo1nPaTliPwLEYyM
6/x0rIVJWVdzMnoydFNttFarrXOKS+jHvY8zCIZXJ1sXL1GRoDQ+HPxZVW6YiDMdhlnzpPhQ612I
CmulOuMtf69IuCWAXK7Kc6Q6o6dBonOAYVBsYe15p69wxZfYNenX66/FatJWZPUyf8zRviP1qHKK
ug9ciO6TWgr2AvBPu/uM3s55/J0U27S+yVMejtnchPTC3WIbKb+l5diDavqd4I6L5lTBqfWXiL65
p3nNmzXVMJg1qeFw1OwNJCDHlDorTI0Q8ok6+RNxJKDATbA2PzeM+Oyue1v83s5OD9YPRmEMgmk3
SZi6vi7VBz2zbnfP4cbHSe/IN9TaA+zX4LOb0cYZcJuT7cmVY7pfg0mDzSWgEYABaFxb7RgyuhL4
Bp+NV565GAyL2SWNShTqBvtk15o1y3FNzq3DS/0YMslZjLGnCq4DrMwSnM0Ordw7h3mvEtGwja9N
akW/WXYHWN4pakJL8oxJtO68UMI7Do5c/7BCs9t2O51e5zMqYRaIQZw6K2y03ejGJgAFxXWTKz3N
sddLzngXYwj6cb4V97wqNZcwGuq7FqH6jMXa2cV5cHpdfSBdIJQ3c68rvvPceHFfNNCw7l3pGq8f
880Jn7tae2c7BgqN25KzmS5tFzEEkJD6ebBHx0BUCUSquVN6Lg+WwUWWpDNfSoVW3LEZFTdEpnCN
dAgB/vp/iX/cI8McrPcxNAJ4Ljkh7xLVl1krOo22jc42rHS1/GSO6a4x/ktrkdUutx9RfUN3pyv+
Q+ehlzab5rTOcPTfCb37/xRnDKyABpDj6nAH0P0bMlQ/lvXZcIlrdF3BgsoCbbcIcl+vTsR78XLi
tCy55+s614m7lAIajBJ6WqxKyBYI/UVom5mdIpck5kqvU4wPdR0DfAbH/XsFnIhAnhbK16BAZ9By
5kUCCNtsNurdp/qU3ae/6Z6TPzjm5thEZnLfsCxO0zO+U9U0n683Hd3Ga8AwChb2GbwzdCChWoh1
wr/InJAt9m4zGiwy6YnMemikWMSNXhj3fUnI6/gMhp+zjztgwnl1q2+nr4glwmk1ZstUwCyLrNc7
bffGJ0oSPxn8Xwk1aJFlZq6kZUmzjlhY8h51zvJW3vrw9gwVh6zx5BTM2KW01ExEFL+L+7jae7N7
76S64f4Vs2zB+hjQEptOKoI2U5iEHgqwtDQj4T8M7W/0KjPr8esnfpG1ewcFKoDKzBff4zpmSVit
Qiej99uCK/Rig5FwuMUXT6RIpdOcNRFEpDNa9mrURmXGTi4RDpxIatQ81uK+o0SEUTHMJm0IcRE7
+jaa+XB42hnJC3Qd2pXpcje/kMKwY7hZiiyPOUk9rZtgWfVqNJT82UDa94UpG2j5gOYDcYg9Q8Gw
9TD7nN80iKlZ6852pShAKPOrE5YGO6JdITU/paeR3F1lgGr0IRHNcUHOnAODGLH1CyfGkuWUl0Ms
7Lrb8Iv5rq/7Jv+5Cl6Tl3p1uazRLUUAjAYrMbhRw4cWSlNTwqQmVptHBkdDRtB676Y12NQ/8b0z
Gx284/TQ2xAJqCwzt7qy6/uoPPxO6WxA8Fy7zfRPtpxnGFYbEklxn7YNwzszanphjJxt1VWUlaiI
PtXMX2ucOYfNREgNz27yCS5xwWNu2iDUNZ5URjuHSETs3Ui8EFv4ZPJN0gTVE9+IP3XawoGJxip5
MEF3zaeOCCMszKs7q4vKQKBDEaULZOqciITw+bjQQ7CPSsGR8YwilRwj1WzQ3DPr2AkybJe569e8
M1wSyyPUgnE+Nrwtyg0sRLKoLViFPEbtbo7K6wb/VFrRrRfxBffmMGeX5L0PqjSs2xWDSr/rMr3X
hk7dofWj+nIg3F2QwvaaKUB3kkSdEq4J/2nclCyBHH5UhIuXZLVq7FHylgsV9MWv9h5U4PEeFbga
qsoIkf3N6Alt0Lx49mlPhoy30hyC5RKcN6Q0Ngcp1FWgW/Ylgyz06npMdCUnFIW3NKt/PBq+MGGE
KbyowUprL0SE/EnXF3kKOoN0WJjIpXpUKw05zy8yORVmkGC6oxXE7GoT1gv6E7M2fQi6MjTsdvOy
5VyGNJWeqKHS91g+BpfVld5cc0fsbELzWm8XFhjS1jXpYpaI294MDDDc988xpD7yrOYNpBOW1xVM
pzqWQMI9vRz9Glhqs7Z4y0mPggrVyId/GT5pAiOP8FjDJF2TLPEC0ic/xt8xwA48Ykrm4q88rNKx
p1q8ZCKS7peykK+El+YF2ZA8mrFGutc2d7XLwPgQJjiKLzBuT10pCxT8/bLoXeNL0wIDIG880EvP
IsY44CqSbaNiBmtvKMioADHswwD2AWLr508tQJHpjNoPLDlwIeSTFAw+162pvjM+PeS54M6SAUXs
nNIUKRLyzGNKJgXflsAio3Lqm94F+V6yfOhwylU0ssr2db9tdleYrx/Jq3NLmFOHngCtQIrFZbgD
KO7498U92KRWRiEJHLJAZ4KeLR1v3lSMOeSxaPv3ePTzvFHgdO2iEF7GuXZQgc9Uopg6eeYzsics
LjYSc8ZfsZwaIiKpE4mMyYUh5k1QnB8GWmPVOWNT09N0Q1k+MhBkpq8P7/w1qKEftx2j2A7kMC0l
NWCF6Z7KH74EK1mUkz3UOmmEUvyAAxiLxx+oAwTwbo3T+4BOJOhIDXwGLiiMkwh24Y5l6aOz6aE5
ZLr3/vGMuBpT3ZAeyGATGjEkUrM5jef026hQ03R3k+/ftVnBSZg2d8X5/tlI9dRlmw5mzqjt17/E
D3jr1vpwkJV5UmKEtxBsQc5B2N33lEABl37nXmC0MccRHFqlOenODe5gHiggRqR5nIsfJnrPjVpc
8/hDpWuSBS8Yxq+deYiQuH27KYIoYXJJohSTCeV4s3IMhZvMnW0JjtKLJlkxSKaeq1NQiiQWbQd2
RJcoPfSNsOjakHRh2+WxpsEKi9sYyLtXboA4xc7kLnMOZjSY/y3Dz7OaQMRiE/Chk11qw1pGE8JV
+2a7Po3PMHlYiteoOnX267d7IwQL7aWvdEfYJX7b7vnvFtsLgqOXL7/+a+a4B1jKH28AnOnUkmt3
sImgnOFtfUfJAYttD5DIu8WSwTj6xtqOroybFbxXTI8hLX7lKH8Mq1BvIzdVXGkjERacHZOkMaIz
AlvgxB/TnTt5pNKzgaZFN+yPFgsxIMmWH8/oTAAsvLeftzUdbzuvjVcwPesW2LXwboYbNKEf9eIr
JlNVMlyoAyyM0CsucyCe/KVowhWNaVQnPU6arct5kEHWnTWr8Y2ncSRgY03ckAC0cpf9Kg8431lW
Ok3lFVppficXPGG14WZ/V68K7oMIA7kUaG+Yz7ck16h3H3q6F4OefFSxPnuRNvtGX7kYes/EAO1Y
zjtpgWfBccUgODwPDi8KH6eXBcjPQtnwlDapPuIVbTcaIEn/9hMTLHIDsY/1iKp4hVWj7IMl5T/q
5S3Fxay5D99bYsYV32GzsXyxSDlYO7wbbbEzh18Rd3qL4fm/0Vs0tn4evlg+b3f7Z3SK7r35ibl6
uaGTL5KKcQjTl4WL82KwfoMnfXlC9rSE0owolTeeqkyT1tlueE3tDkA8GHG1lQ+Fc1gkVVCeOZ31
sQmJqGZ4CKVCi1ZhVsDuGq130lFyo40zODtgrfSdOI8TC3b3MyzokrUWNNJ1jBY0c0Vg9QdFOmHw
kH6tYlAJFnmNVt2VPjRfcvFOL6ilVvcLbB1B3k9oFQIgeNbgixXzCNvwRZVSiB508mi96XmVrcQ0
WW405QrbQWUB5uJv0Fvo1pJSapMh8C2k3CQyzPKbEcIBWL9f5vtnx5rMmkaspYMTOj8IoKx5uLQ0
VNW4Uu5+FxfELXaYTF0yPxWb4/Oftf5wFNjRI+XKyh+afOUk75ccxrO2ZCxYDxRQWoDWyR8eogIl
D1b1lJ8QnUfB3qbKNLxLr1DPetiAH0OTNJ4ppLoSI27tL4CQ/bA6cD/wLTjrRnqqly3vVL/Mq15x
Ynjsgm/D3UaCsF9jtRZlwY5YX/AMEZ8ht+p9nM+INxmdp8UBlR/+83cyeVl4M91dZV2RQMEp/TbM
6OSxoImQHBx8hB1RlRX6bhQb5s59UoAjai/b8gFBk0vkVvJ0iRKdT8+mIYQXeXlVbIg1dG0MPhsm
p8qrZ6OHDgNfxzpRTtn5ANqQynjrszu4o56Q8UN36D8IbxNRzMDA5d0OlNjO6q8eXd26HbGq00/6
IO3MXCJpUGZ1veiOWOT/e1TyKcfZKeyRawPnbqfCjiRrEwd28leh5cmdoDZwo54+BhuSTlGUYy/B
k2/wO+CGLFBOapDcv3A10LIXD1NMRkYAyLtrkWRXCog4SX9CHHxWPSmpgU59LX5wFViL8z9bJS5S
CCgTlbUABRiO9zUPR3p0mDWeU2VeDOIgK9zh7vCXlHndTYN8n7oC0X+CLCks8YMHNWCKg6GSTjWm
nuE9NHdmsNmynqYmyrigaycSQEjjy94nLHuaQhMPUUgnIz6hEPYaIIj4hxrnUQvofwfdYEtLuFqo
zselQVGvV/krGaCo5OR/qnwVWtKvQmEmULmrQSU8sEnc6CAQFQQQKYKoVq55nJu6c0q8t/9YOq9t
RbUlDD+RYygq6i05KyCmG4dhGTCjKPj0+yt7nz7du8MKCpM5q/76A1furN8zeR838hZCftjSG/ap
hR7UQSWbqvBG6XQffiPoYvdoVMMLL4jRFhq5XnoOQBltsC0+XiZ2AiFRXXHB5TKIl5ZQLgXCB57l
EeHFTFgMvgAmlFGuBHi3hjWfhw1jm5f+QhHxttjUHNFOYUnA5IHpx4+52MWBUHj28AWhXQkB9Wez
Qrmzxnn1Q6SUDCWO0T7C/tDtUSrKVPIL5CjfvgSRA04nkfxlqWbNDnljAxe8IVzjxc50U8YPTIdm
ZAqIOkNuQRcNlvyQJD9JX0DgKOBlgTE0tt6MgiAl4bApBGpR8t3xJb6PFExrhV+/5iXiASMU1Sfq
3r1fRifn+xNvSbi7qDQK3BPoXuMGvfzZpj2WXo8ltHvb37DCnmqFVB8oYDC6Z/W6uab3eg77TmXf
hjz4USt82x16x8f86p1wUelbWcXuu77klur3/VfWhKzd0nPvaj/9L5uey22h8AXOcB9O1336FxCq
Mz2Wni1hxmle03/hf88GUmQNI2YD2O3Of/SEUIQ5t8ngkIe5Bl8rpyRypLl9mx5gjE1ZSShylkn5
i/3mCeA7lRznTCG6c661SDMHo0Mo/jElMFI5HfAAceyEwEDZFzsvNgDZ6NjktcGkb5VjhUIEwxh6
v9zrgJsVWcFFTJUpK5Z9AeDrnt0XVx5PEfhjY2newwvGv754hV091YFPQT2a89/+lC+6KyF+VOZp
CSvntdtgX8qs/bxjPM9QAIaIcRr37EOEjUqA/Yx3X73N06jl1YZinaPlppgUq+IBFcHYQ0HlpOtD
1+A68d0F8pOBytECDds1NS/SbEwMAIuIeycMZXcw3xkIDNaDfCbbRfHQdA+S0wpPedelDc6EbaBS
ji3xXDBf2PmJoMLsuAnjBHHWowSljxCrRwxuocxBYrP/RA6gYKSygeZBRqS+082GXcPWZ//FsFDq
t3+EHaggCM7EurDAtQbvBjGGKEwp8bBUmELvx/zIQI9fQwqh06PMHWHyIFZiqwjfhHnAF+IPHtDZ
Ud9MKSy/2IhdSb+2AzvydIfws2WSxygctFbc4ZBFvc/EhiBSjBiizdvDNwAyo7dhaMNbGTVHTwih
Kp301+7B5bRxHcD46INtDPxcDToINjU4NlboaYT8tUctHM+j1claZSklWunuRxdGxAObt/VAPiCF
VdOCtrvkKrI0kpxnE0jCQ46dRa2/AqzIkXPuDehypoqQY1BAlhfnFAZwi1bIk8bSlzgZxbkYgM6x
4gBDcBItE/ZHoCFuMcjuAdjkDMZCLQBkzNZOAApxf5whu0eflBmsS2ldTujlmv5xyAqQ3RDLwO0Z
i5ZBIHEzgkiTNOGlypKilEcyKTn2SP7YNgLZhV8tAGxBmjlB5vINBMlCkwfoxFO7TtNU3x4gLmw5
Ypnm8M8DQFJ+1ILJYl9zCJpxP1RiCnNiJGsdcFG+yI3KemmiAxDIR8WmnbfE85drFA9She+NuG+C
3canacuF9RHdOA6W8Nud3lYq9LOtoDwFycZDiz3k3znCNcF0aeBinsOkEcyen1LbLqPfiS6HLvWn
tNjM5PvmgLLoZJysE3uUVDs8Qay6imTaOljhYqH+8CMIdBRht1SyfGqkCuesMToagNtSbtEBoink
bFITNrOxYPEO8W5+zLbiqj8XR0H8+HZcmLG0E3fgk8prJiURcoHTpTgp0mNTm7T2Rnt8ruxmDy7G
jA5Y6VrEjHDiNVRXRfh21R/TXm602CM93JzFQWlJUiuPQ+YBLRqTwpjEnPQu5Ts3lU2R+09DxEbQ
N6tRbavkmDcXTbvhfJDJyTVFMnkGw6cgEki3Pbrb7BRqIn84tcDmVXDNJ+ftgVLX+cSveS94cOIX
nPLt7Z1m2Lysm9Fx/ZrDUnEmfYGGH/BUltEHPBMYlb32lDKJgGPnKGCzNgAqWze429tEIc9GhPVO
BHBWShl5MfAIZLTS1o8j2cvYw4AI0VozxAUjLnVnonDSUSQwsyIrubB43dS+p+GH8pUOMrzzq/SD
rNOzKwUHNZi9+1kvcQjQgZvXSmuuKfz5cTW7k8tcMWqMooN3tNS8y6gNAWLSNEo3ol6Wcu6sT0D+
a13c30/cbI/0jPneaVt76LLRQ2Q/9aQzEVUjnCbQtSVIFSaGqDo4yb2De3AvHWt2Mzu4oMFq0ict
V9x1tkYnuk2BVakP4dnoR0jQ4Rkxa80g1doP8z/K9lEj6MD8/vC0Nqhl1EwNwdv2PFOC83Y5Ap9T
mRvxVcw2CUdyxWOBH8CvWWXa64/VcjJ6zKVYIqzitGEzqeL6UbZuZWco6DzkcqOOnzexNkMAOIYI
+4ZThmcQVhDgtxDuXuR9XsYQwc7RF3bsm/mPJfz+6SPAdJWxKLNnFMIaejQF9QJtK/AN5bfshwMb
A51q1d2pEM0gtvve+YZAXavTm9QGL277e9H7a4BhxOXT8C7zA0ifqX85+1k4joJNHMeHHhPefOlJ
xBLmwfTggjZ/eE/klNJicAEgBrSGMoFBCOU+MEbEiUGrsguLRb8Mf20MpruU14dMHg7O8w5LhUWR
CdL/9CaMQDtx/2wQSQvv6zDGzHyj4jeF4yOqK7hmsqKg9IhQSSAb1aJ/tXJV89qmSnELsdXUB95j
W9kHjfaI3WVY+/FjTc2h9dzqqtPYSBRYzlwTvGD09NtUP6D2dBU5MPUeXKqLiRz32BrMe6PHtBFg
P5+q4XGiLFgCLttdAzrJgwr3a5HBlxZU2uz6UjZxZFcmPjldtjI8PyCYmNFqz29lsZ/ZaGXLAnIg
4VFEYjyglEX/DCoEojiYwObu6qtDGqY8kE9rzEnk0k5pvT4NlWm9Pu/1Q1xADAU6+GtO87jjv/5e
trI+pU9a9IrJ38FTHKmQ7uG9pqdhyMR2uUwOfyp7UAniLYLmJdE00AgY48AVAvY8w9t7ACIo7E3C
+gIAhv1Ve5ddE8ETa5/l7t3hRIWA5/z/drW/s2pzmlwu0PRySbnKqXtEJN73paMGRuogRWl7n+DF
sc0Uf1JNLqP+5ijBtI0QCikudB+r5c1LTB7bOJ20YpjM0HpvwVKZtODfNlBYqr76+3pCuO2x6y6n
b0wC5ec57jhVyLu+XDVmpOsr+nRomgz07OJvz/qQiyEVoiKD1oyFsC7wGGyyL36mgDdPv/TOwcuS
DA+oFf4AH7644sRcwbnDD72aLRflTrE7C3WhhjCMQMmHT+gBeEB8Tk5jCGGOrqCtN3e4va+E53R1
0YyxXJdhayZzsj60Puk/BkOMcmEtdsJO+B1+vNNuP+ELQtNkJPfcNfAZIs7m6S2zT/xFRH1cLWvI
RELR5Ey5I59m82cDh9s+fPa0yeQIT3Ync1dcpYRM1QbiBcKBcclmLb0S+m7YnNJXyt18WzNeeHfz
2c2I5pnBxCJ52cwhTo9Vr7O7RYvxQ3dxAya+yABw1KP0Ynn60+3uXhOFL09F/bSaqB8JyqKsUwGD
5jDzmMF/YeYVu/34A84GnwK+6zyK6OwN3ZCYVeJ7ZDgsq/uq6/c4i0wmqvTIZ8+LqKejzNFjhOGX
Kbbsxs5DzaB5K/y2dq/dgaoYdVcAd8YG1IGAm2LOqaYtO1AgDr+p6GMFpu/TEk4/zt0wYqgXoXuf
3P243hwmb+RQjd1pXkWP+Tc8m9CieTf7i96cAf+MyJwEc4vOEZ5+gvJCuqXyHrY574bqsJ8eFQ32
P28R8u4R1mGN+d8nODsH5zYu3dKt03fyHMJgiK7JZXR2BkAhPe9AEyY4zBH5ql0s1HX/SLQeVaFQ
IygRLaoyR2aM0rTLDx4ucGvcYyP53ZMjbsUTJ+22Ep1ngmAMxmQfEIKQ9Ub0bOWaqf36MV2WlkAV
9FyHUOwUnmu+AzttQVXLltv3MUIb0p3Msw7dBroaHBs4U+Fd7Oi2SKmKHSeWHelipCn9yjKh6pR9
fNnjP7w63WG87MTb7Xd085uJav4bavOSMb/mWJfmkbgEABLusH7aXWfttBpOGkx6b86kA1a553Cs
hiAF8yYtNPeZjZKKc8uCNzlye4YMex/Ar+kO9GWNj88Z1KsDzipossz+Crzq0gPHEsO932AdRGJC
BJPkoVcGlJt68hxAs5Sg2xmVUdfYxoLQUI1NWHoAJGGXDHRYBh/OFBwQZn3Wx0qgk+ZEoXP/0ZjE
XhjOwaSt+VsMIfHLFpuOAuGuzHJo38dXA/YoXXqIlb2obYeNebkji0lykQcpXD+mS1KliLBX8Wac
EEKYkrNrkAp6AEUrNGahTNHCNd7YRwoY0o7Gjx6mVPnsQyNkio+QWG7DO5McLHlwoAYvxIYD8vCo
hZjJofJ2KGA7kRK95iU7xqVm8ivhVtBYzkLLeThNeFnSamJC4b1B9Zh22EX4ZtRBuRFDJJjPKx25
iMhHXEa/m6sTTOd9DZkApH8o7xUNHRK8I3Qy3F5t/mkuvS1W2VHQ2Xx3nZk8uYM/Dl3ryhiT4qZY
vLnrhhJI43RI6Mbi+SE5jnGyeuJgRK9rAvC9dg8RCdQWvdGottRhF+RXAOfpZkMZPX8EUdQcC0zM
dPdlP1C1WCgyrP3sk/Ym2Te8Ga/kw8PXXr0oFwVDRTrg4enitDJvdRmdRkvkJtB8+NcvoxU6+rb9
nMls5ghETPs4ew5QpN8/hqSVLrVILO0iNB+j1SoS0E/35lgvKHT6n+AO5UckPG8z4g1E/HduttjA
oCD3bVDkBuB4hfBo6Uy5gKZINbw8OTirTMyoXvCFVwVjLFDYOohkb4PF0TT4u7b5exAbrqCGTRxz
GYZL98Xf3gwHSEAat53zypT1NZOmhwfDFKswEPuuZ/aHmOFNHwZ2jtMpikDk7ST8ilUfrme8If7F
jLgqcsPe5mp1MdSpzMx4nML7ng4pp+Et+KK5R4tLZiXdK1ySrtuJLh27RVm/vcIv4HES1A3sTPiy
B7e2q1FrBP0P6xDY1mRlKowaJReNmo9DP4U/EvntYe0J0EaD4zaCWoi3wv2iT4OLNTyBnYt5zJ43
0/KWmytVas6AgSlWE59CoXhj0zMV27K+tiIceMLiieYtVuQh6Q+pbVnVLBhqtdVd82LkrwO7tgQw
4PMYfZnS1DcMthlYXMBJEMqslw28rXcnK7a66q/pgwmZ0uScRrVxjlY3qmuxH+i4myD6UKGUyNbu
5gU6C9fTgC0EL40Nzm1/DM4PwU4CRBmGuXsnzYCR2F+ZDv4EeWqZq8/2bLK/09KDI/wpjrRREMmG
d1vh+zqZYvDuQeFCMpSn4guhGDpoTQH47x/MM0G3zEDviPMPzIgWpDwigFy8k5uVCvrcxBGza0cR
fAqKbjySUWCBOzRhxXCs7C3ZlIWhIsyuJSfIzeRuAsTGPvvUgkgANqoAl/63RYapNoHPxYysxW2G
ufZNP+w5EA9VOBI3iL2kCNCshwac9wbS9WFIHzaZdA0fOj8YdU8iwsGomwXly9syIJXgbxQyhmeb
Q5Hgk4RIzGiHnMcZ4Y5YVIq+XvZcYgtpDBz5aJLHEiwSsU3CWLYIyF456fyF2BigyKea6nvEMBrp
7ytbGiirSzPwgg/PwmRy5tXeUTr30ttDWQLwRCsvl8IHPF4idRETP3GGX8BBNQw/dQy+LQx8fJLC
WqffEKsjOKAV2Ve8HD8ODbQyH48iCV598hDP5X6hUT4BPw+P0ediHPGPn0nSoADF/3pxlV35CAEY
UF0IffL0Qs4aducf/0O/LU2snH2AEBgAQTs5uJxW1iN+0SzrPY4iU9yWxWYAVgWX9cuL8EOIIRax
aoSDDSD1A05jF+SRT/MAZ0YewE1ZICECBW/ghHwdQcoAUCbXYjTg4wqh3IHVlE7PAKWnI2N5cron
Mpbo0AXa/ejwB9Pw/MeLpCHvTPHOI7kJTBmrOQBBeeboJpkroe0wOKXr+HPy7hsZL0jLAzQkVd3B
JCI4zbIIIR1baqG5LmmtWFYSboegWyjQ2MUCBT6Fz6wDPlJeZpxCX/PpyjwpQknsYXAnhKQO6m/4
IzgNTXjQbwfjy5UMTn3zDoMrgw5zZybOfK+LS2Jfo6Dx8O4xmaTtftUnpwuVYjf+etFh1bW7Xmkc
oumXfGoBVCHom91VLkjll1CkHVPP3BfYQayxoWPp1KWFnbI3fUMaQSaREYeilzUdT/q5i5HJ8CvH
o0wzDTKrafhg+1uR/rafbNzgALySCx18i3fF1HB6hdUJj4MqBxwMXxHZcO9/OYZXbLi8dFOXbGXp
8M6etMo5rKz4AmgEhEgd5uiv0DH1gLUDCy6GwpA1XOHupzuZUwkR9AR1zNFlPyQ/VW6J4QDOas7u
uYYGeqYuPFCFMUu4UWjJWoWsWA1zeHBmjHgBYesW04egTSyy4kGj4PAcVtBYemwJUiOx/oVOIq4o
YDpGeDUWPEdLkxUlFtqsSRbo7GUhaWPvwFFKugtKmOFQ8rRqPaTIueIOycPi+QaVWexTZMlIBTEG
n4xw2VY9CqyQ+k3+2Db63skRX4wkkXhV9DjQ25mbwGPBCd1Cgk9sSUj1J2Zr6GiGa5Smq2L8SCR1
AhZT7YVvRKa4+Usm031G19qHNtWC8OUc9maPO3XxlfCM70uYM7VkasPzzanoyMcYbcIbUM9ctH1p
fWI0JCB/zavXZSBdQGy0j+sKjIt54Ydr9wDHXIsRGdLNvfaRinaA/JpnnZrWqp0ifNkvFjbgJ/t1
KsF9wVzXUwaKNMsx0m89C7B0CEayFE4Yhz04tJhcXICfOICNBQGvFOtktmeAr8nZjlhOQo6NS4cW
HXrXVlpOzmAa+z1zanag8584mAm+KJETNbOu2hs4swruj0T7sf2yjRsMO1N8EW/a2sI0D5dKTBHE
LQd9CW0b2zgxUDJXwwBn8G/+pfUXStzPZn0+v61N4h3PPWQ8YCHuhkwBu8wkMfvnU4/YrhqzCXV+
191OQuOOrRg9J/xexbRYQJM+0jno50jc8H10SLTdfWL8Wbj/lOEQgMMZeieIv7kGmfqD4GakRu0t
v2H9gpl+52DHQXfbHfefSGe0711rJvxy4Q6MfWjGpefTXy1N6mRs/8eNptWGsPNlSwTma5SOknSS
RkB62tucPHOdr8p+2YmeTn2wVMV5AAc2NYgdVW7+eKzPlslYmR0UtqI94BtRGFZBq+HcAJmCM4OR
LJW5FmwBjm7lSf9ShIp/x4P6eBVElYfbbDokrdfpJwXUmPb9PWN5v3QPkI4+aI3pM181Auxv3IEU
mLiLAbfquIBXiK/TJmB3PbmNu14hDobUz7iGOo/9k5ob6HxPLcNeyma8B7RcmjWgEciX0CKfwyJk
5wFwu7IIiQ+GGGLoH5B+s/CklVWtG9UJ3n7MAYQJI7Ng3qm+yhj0AdThIgCWf4R43+ELpjun+mht
xvmMC5tMkMdftosrDxzRXfw9aPKVOR1++szxiFeg3xTAub3lY39c6Q/sw9+Ht7mnNd6KELSE8fvx
G6MbnH+4H8wXrwxbGvALgLKQUD2EM8qksZ/sLQHq0GnILGAqL7gVcjil3dJ4V9p5EHxPiNeZ2JtF
1lwXf28qiZNZVFz+F9t/Y/dx3/GDa0VNzcTrpbXowhowkz++sHnA66/ghsIQy1EIMBahcQe34wWA
41415j2UytxIi3+27hRx6rSwGfVIgIUEWWRnqLq0rkxP73+nYe7xlpySsvamS/13WJyE4rqgCJ5K
wX9J90w9YBZVoVClmo6yrn1pdnOEAqJ94C5yMndVgDU+k+yjl02j1frrr2VeIiSQd/gBb1EAezev
5Aulw+utyi2sCnojj8EvZzffHxYu85Q9+iPk6+W4R1+EAL10A9U6Qfb64uBxGYtHHaIUqayv9ER5
cnNV7AlxJevubuPWDleMedPqbwZ2Zd7czgZrg3x1cQ8Ax4QzCUh9cUFKsNDn7A4ahHX0CFLBN7Rj
Fj2jgt1ivVu2MKtIVWceJzf5xHAHDJF6vjYY2gG4dO1lWl3IE6PNouvMFBghH1cq9nuiWMVqYB+S
ZwA4VGJ0D0MPOT/JbaqhQpotHIRPfQRVU2GTPFzgK+jPH+MZMDKkw0S+IbbuqsON89NdzJn5MDEY
7icsglwnTHuppU5bc4Db6ZGi6BAJbQxBAOPq+GD3DLkrSAp2PmWYzP+xBUZ6IZu9shbCDcOsFFNL
Rgi/+0veyTt+2wVTsVu6uwzPcZp6Jj72GJAyaIOWLUX9yXKYr+MS7wOQYXn+1u2gmHyMLLoYwp7k
0ggV8DTkRUzYHn/0din7gW9s6gfYSTdZHby0KHdgoQgwTpw5Jhw3FwcjOkCpMQ7Iw5Ge8a1/nDMW
hfQUNevyQo9Ew8igtEVPL4yqN/XlmY+rn/jrK0aHEiki20CnjQVk4s2wFS0gFHGVQGMNqh9aSv3C
IJwNh6lsl274a2JZfAWGkwyXk1t5HfHZAKfW+AAgzLG0UmZEU3PV8EBBfsfqkpUhDS9UWXpENnYr
pURrQSTKEykvvzTC8ivAejmSVSH8opf0Rg52ZvTQTHB5Cj5EebEVZN+ssllE+xlABTSC4GY8Rn3I
6kUi05aKZYaUEDcDgaS7dJLTj9GcYalgzPf6HGz65KoDwOsPH8wdEzD/HfLo2a+Q8zsuld/UEsy/
EcuzI9DmI33yQJ5PTCrhsnNxezdAtpcNYQNLB96cC4FMLqPP6mfDk7EmnVvIrI4CrhM9fM7Avkls
sFBhhJWCASkY8hMKdGkuY6I30Mg8zYYDDgWGrhebBkqA45rRCPSazRJxLlgvedSfXwjK1xIf5Dcp
6rTiFeKuHhZonUiNnn5NUUGtEF9kDLk7Z3SV0qd0jd9Ag4CEJtuxh3cVg39BgHRPlrXM/2hr2ELP
JiUHKh2Ds1/Cwi+rCaCBSF8ALPH8ZKdidPIw0V8yrp58GU/DvQkRYLhKxNCTRoVBdum05+qFahWO
F7uVrCHGwSwRIV4yQ+bb8WR5zrYrWLjTHhb8WlhLbJ+Yg348LFVNMS2FKuX1tHwsXRSp3URy9wv+
eIpUlItoucfvNwzxpd1GbWgTaEaoqXyQUHrk1zVl60K17wrNFswr+k4RbvfoRYWW3tEXEsd1icrJ
v/jxgbg0ISonHV1Sv7v4VgDOyFRy74gFIwXVJ1yvRS9NdGq0pmfDufQMfWm49xVMpSUnnB4J17Mn
Za8kWdawhUSJfnSobJES0AQLnf4U9SmTcOzhZwvVtWi174DYVNAie1+GDTF2FqPnHrf9Eh2Rh4vt
soSkC3r5mLSsJSk+iAmv6A9rCP7woFAw8g0JRJMGtHdAAQ5latcETrTEsaVtSKB1FSy9IRssNCu4
TYpQq/j+AeJuuPwIK00IV29abWBOKn55kRV55RLfzhXh8ztIyhUPibi7tFtc5Ypo9l/cImYWdOX8
I59EtPT4GN1dfNUJD2SqDE/sH+tKyHD0sfqN6M+fPXppLxDek3BQTha0y+R0/y6SGArgG2gSRlfR
t/TtNhJ/LpXEKJExenbF2OAKYVaeIfwvsJH4cbhgdnnoC2ZiPIsAdcKcZyaKyZoxGOPEeakrP7sM
ug00a3KrxDtTnMUG5huzpjEqeenaz+N6h3BtJZJ3WQxPlgxMMLl50kflYwT1QlxT6dqfmBQSMbfA
Oxe9P6vRuqFpwJKPt9L3fljLXeJqOx6aWhYT3m2i8z5bgxcL6pO10Bj0WE1dZ4Dr3kHvZD2nxIRO
vjYXp8Fv1j2JsNOqMdF1JtoALj+KiQn0QkbiYT4GnpvUOzwYVl+MGZp6yT6MNL8mvY8IOLyNyYBi
pUrxLxnr43/2roQR8db7Rjt5kaB2gcMDA4nzVJeUgC7ni/GIJWnuyYvqcbvUlYDcbSuff4EAzL1P
Pj0+l6JawLKwvZeAioql1ZpWpIT09tqdxAHxdWytQTf4yCuvgHCKPoJxIql8MVe86eQbY1lKPceX
wT7eIFA3vmW5Ib2KPCAF1/o+bpT6G6M0tzdD3Y+ApOIgk0XCe53QcfjDRWk/7DHaRozKjyaI/tti
qr+AbNCm9c3FbYTVSOBRbeJYwODga6GdMRl9duw2qBf3mLFaL31QntlX4TsecXBmLMwQoIbP+B0S
EiyGmyI96rAFdnu2Aj5j5uR1GS/Mxa0PXVl/gKwE/wCyQh+4sg/rZLnCrhm9KemI16te5Np3W41e
c/DVNl3QzWfXYxukQteXf8QWoDXLIRoaNLA4jbBzy486ec87XFj3NG1iVKxDdCCF0a5wvQSFmD57
mooqCu2v8HiO62aSd+AUdVGvPeiM6K9uTIIvTBIagZKIJE4+7ua/c7OTHEIEv+NSO66R+JE+3YMJ
OoLfuaYrgJmUPZljteZI7mgFG8ETuwT+vSKPNOonavRYSzex/WlyhToLKoyqjlEQfSKHD7Mh4eAj
tYNgKF/vO3+CX9GzPabAZjmCdPxK5EAUMdLSlq2l/du8Fe/q7hNxpODRETzs7j5XsmHLHtsFWOAw
gDvEHvmctGClsHe+uQOMYHEzkW2Ta8LQV7HbRJKmiLXpaPthL2VYS9nKXBwWCFvWDN7tEu0I/ew5
UHC7xhTAKiy58A2opCWJ7UCBiKLhDX/4FDD4f77jD+TFSx5+TwnrZCK2OtdAvL/vMyZk8z4IOme3
Es/EHEfsO2R2dIdRW4CAqJBRZaS7T8JjdMRspWOTSMIpawLPXskteZgPwB1ZsgdGyq1hE0DgGggo
sFzkbmv42pBCMHzschffxH10wVeD/Y4IzgluGnFl+YiYuNtccuAoJs7yByH25q7iyXBcWnuQBLuZ
EGgLQbfNe0FvRVHBeOAdqB5mAZM6Zg1C+OXCoR/m6D+4AhIpCaau7iFo+B+vwTw/LLvUAAUXS6jB
skqE/lt67WGvpQ32IAJ4WfzeYUmna0KaAsam25eqQ2/PIdn4PX7CwPv4y0ggkcbIoPPEvT0Dff3p
ExkUUk3tUnh08T9t8b/ZKL2dfBXRpVN8bHfieXtmUgbvh786UtXDVRJEs+n/aFtSDbV/FRFrgO5Y
SHGo36Gd81WE5SMaANA1xht0BRgaUTFBUV0A4OTeW6i0T1pGMmRREdQUtKqVCq+VIZP0Mznl00tf
CYNFSmJEC+ZxfHED5mQc1JIatnuZBPiNpc+BDWkANe5U5irHCTdB2MKsgC7CEGCe7c0ZYEvEUJm3
pAshHA78WPhM8nj9GmqdXgfl58VifG/Sbl1oF170H4Veu9gO0FottSyS/k6b5xooNpQWrgJtNoJ+
qVup50MFCcPHoPRu4ivWYmQTwT8UtiuMXcptaUDuFGtSHSo+k0f+lm6EdDpstNVNJDjIbsujgGjW
GqkGWLDH+EL4b/HOy+BSGDU/CE4bAiWD2E7a0HlqOpAXnNFR0zgng91yxnRvVpmQoa5gxz1g3ovb
tsnGmfVICxWCAhwDRAXJBRq0f4070+Iks8TXH7k7+mkudE/FIfGh562yrNxWqBCiu6qtsueQVhkI
AlXpMW2AjWe0fg2UUtRm3L+O05kixdWh26AZo3UDAxDqZ4kQgJpd3KBkkgwd/A37G7cmFxirRxFJ
Zdhiy2JsIdsKmx1FOCb4bVD4g93E5SqnCAa7Yy911eQfXak9ku//XMPRQwc+GOWKtU8HQFt4iY4G
HH9W40MB/cHFJQPf4e9wE2KuOjwc4WTwNqTXIuSXNrll47s9gFd5wqbzivKMVpwjn/aOys/WaJfh
5AQtT5rD5ob4Nhww7r8vEvTCF2W+FiTiXYuTsBiZYmyPd77I6LkpNmaaLy1R3SPp838iHCL+i6Mq
KTjQ8dUUI/fR37SH2L7ridL+LTIoPggbXIOh79LiC1SQnLHMjN8cPWHlv9ZHjBi8g5X8jRgHjqZ/
F/0StqgJhvfho9II2knJ/WM0q3/XiJAIuO2BGZchYbYxtoxkM508yqWr9bDb03ExvC16ayk0GlzI
tVgenzy1b9ZZd40Db2M9foQYGl9MIhWdJwxuCo3L4hlWCurNC4bWl0X99wJCo1hlPkOcTcuHNcmd
pNxoap05np9uSVM3bWBP0kvIm4WEjKsmhj1JL3pwm3SuRnNYb1F/wXW3xQ9zsFK2pKI/50urF043
GMTYMJasRDOnGV1kivaaSJJuDL5xrCUVAJfIeqOmfTgiBpGe/ApBG8aGVd5Ejmia/bQXnxl7iMk6
/PYp5BlR6jRCkWSviD5h2M6zP5cZTDBvbs7sMSof0Nrttx/gxPMkmJu/x5V5K7GCGEd69eZeWNda
YxXgRVfSCpuXGa59uOMJ3sP36mKdCBYzI/0zrCGvAvKoQ14AMsja4Fu9uOeQzucDOwjQwJGKBbTB
9Cbtp4OwxewcT00xcwYbOmvRYCcq0Q8K4VE5BiCRHeNksV+2wqt5muX+AdqTkdLmsyP9Rutp+tuq
2M70iBW/38KbHSGZhKT7ZMe4zSuCOOHmHODtNOEmIFPvMNsf4Lbf2Ilzv8ccGSKk5RXhIaYdt+je
C1tf7bzH/BWB4AqPEi8F/+AfHPndLaWPtlVfdjdRBWar+XyFkCzChhQMYHUc9ey2Dhmd3Y0JUiHa
ypXCHZg1oMPlSdNCDTur9KkJQ7Bm4s2lW2BTlRCq86Sz6NJkBN0FBKf+sD/sYIgi0EMrbJtAGUyQ
4Vi8RVt7j4gPOI15DNBrTEY8S8Foegk2e5ccKGNaTJocGgAsZ6j3fa4xyRZw6e2WVxEWYX89bARd
BmbmdB7gYjq+jJdD/ngam8FGbp41iPF9pM/k5U5tdAIt9tipbB9k6jDUUB3hO2QQHWwZAJ7mXlYs
6jR7cUossei1I/6NS/nHRIPJiq4EgjZDOyYPnPOtbZeWSBJMu+kGhYkj60+EoG6Y63mCVYEMCcxt
Bp7q4589+bgZXHdcO8UrLoBdEpHZCDMjemGYbl49zrIMKYbjwA5PQdSAuR6uGTm/zNMefKBZ7oJO
MMDG855CoPYhtkKZ7PMIsxmhW8tQyWgeCK7XY0sUc1Mr6/CqvXKk+m3kABThZu+vS2fHaejxGiEj
gL8JfR+sS7hVgofd0jf+MheYkG2zTA8+lIsCkTJiTxH7XcarNoD/K4rmlQmWBatMi9iLyYGY9EQJ
Im+uixJgkycgZ0aDFi5+8wRysWptyh0MPpyKfKtdPqm8b8ymjhAqAvc0BsmJyDVbcjsY59C4Y+V8
kzwEsU7GJ3LTnOPCy0b+JyHY/B2SEbbwUU9P+sbSHQ30vY05cQL1eIT2REP4QfTeAO4Mg/LfbAJp
SMXCmd/gb5KGwbPI+wQ9kkqmZcrGpTBZ4qHpgMbZKXF3tCpgp7rTtzwqBai16ENU04EFkfZFRnGH
gSI8c5CwFHcQCjZKCnqB9kgqj9KBYFzA3UtRzsC4cR2P5OkF57MRU1eKl8hWOP8NYCPD2VEqcgzv
J8KCvFMB7yci7j9Nt1soAiDunaXxpuSB2GKD7b9D7jMIOoO4Z9pnOcvYVuwzDtqZ6hht483gcefh
Aw2t3VMbD1nj/LI6zGivhgo38GqUMFGp68ei2/6iuSmiatLhMzuiG+LBl0LpsoW6NX7CF8YoY1xg
fguyiZ0K4CKbJRt5v53s3Y/1ASZ9Yair2He260Yo8pvODOuhSY8gKCqiPJG4kWDajp9Ug6wFMfhu
6H8XDPPdpB0hFIr6WxU3Cfylp4JrinoGE+oR+h3Zyv7tjei7GFjdvb7VRLrQIc7kYb3im9XqGnCL
c0xZeJt20Q9K6EeDUbnuQSDGpaMlZi5CZIRWyzUCw2VC8cr607QAeF3ylxTYQwQvIswUfFCQ8h+n
MALcM1LVYdIUHzcdh3E3ewL1JMAyxpXMsRi6mxnzsHHTeCMmBbyGY/OAValaz/E7yvEzM/ZzJOq5
U7p9K5KH/+Mqbw0r3PcK6nwZdNkBN4Tj4QbMLVOC1eoZHEfytutguTmrWlvxDjxTyw3cHVhU7DMN
G/UqR+AjgHkmJr4XmGBU2j9L4UewulIWH5zcaXGzkPXDsjI5G+FmO4Khy13FbVdg83fMlJe17jTh
6Q6MrY9CE1WkRv9/N/xBytALvG0BmqA/o2fUtvDoM9cN/o65o9m12saiXB2Tw0hUi2r8Mgx1wdh6
Qlicsmi5N2mabvjZkRagxyi8qQNZ6FJECsOWHxP8yMwQXop8pxYZYVAbD1vRRPRol8XhoWeA+kyu
LMHoCOJI62fvnSaPedDdYIsmlGGQC5g1Jx4fSaeigoHgMhEO2BdQq7Mj+HtYg1AtIOWYnVUXkzND
0gPAXsz1AjrKDxGVyb7oIil7IHTU4fIPCWr09BpvJrF3+A6Jkjx8RqxooKY9cQm6rLtuw2pGwMao
d/sJMWACB/ek45M0KbeaP2iYMcygcH6RyvWy6uREOQRaYPhMQ0rtm7bHD7wGOGt2tURX8RYwaIBJ
ucI0QBxteS/MqRlCfhDMK+CEj5UCqQAtCZl7it69gTMuBiABgmSiPRVfR3xEqfvxlHy1YEm8+Xzo
n8LM9Lt8x8JqbcFS8JB9OCfUI7gOyUAJ0wLneTNUUs/XBRSaO55eCsRsCBMvjd9g+dTgXQPtdXAw
EsGXejNwy+q1/nc9ulHt8yjd9PPfbotpF+p3zIIt+N/r/KFdMzqC88lklrxPYfXNG6NzhjfOGQ3j
RytUHjscxprT+m3xAHoHZD73sF5Ld9DQP9PD4tXRmqT5/PGh/PYLR+VkLI/WuQKuMPJYSPKnhiHc
NUauMpmwdzvdY3SE17DH/5Q11HqFDu8c5wsGx0Rn0QVUxGO7373ehurzxzSI/z/T3GvwTWgDu39f
Sr+0lWUND+m5PgCdtM+Ky9H9glNlVZgC4Hi363pRx4pIk3y4x9Gb019Ef/YfukZJ8OuFX++wovoN
Iam5sqeZzpn+cZnoSMY2xJiOSBIKAgaMZsDZpbhPa0Dx/bd5eW9t9Dcmgp1g8aXRd3PCYLV2QqSJ
OPOzjZIQBkvU7VJeuiKzYUsQtnfuRHmyHzXiL5aNHIvijSCyx+A/ls5rS1FtC8NP5Bhm8ZYcRYKK
3jgMJaBiwvz0+5v2Pn1G76pqC3Gxwgx/IFZCKRLk6td9IHkt7XiYKDG556oHrb+wJdYm2LXPgGXs
pXclqhysIEIB8FiC8gShjSBUk+N+3Zk8F9+/t3Wga1sy5Y2H00YKG7kECWqlY0lLZHFkG7rOEVs5
OKd49TaIBx56FxuHDVryHByXKS1P9+ne2diIGZsZcWflnFNiOBpbQ8nBH86RvVEaqyKdf0Jetysv
oT/KhnpZ3alFYIbnXkadKb2ep7GPu2SQX6Nr3led6fmpHW1BRvXoVZKwJu83/OIbrf470F8gBHBP
1H10dIdn0JzvSWGQeGsEP0cDhStmRWey9J5QksKKsWh7FTEmMgbVnMNHMnLvTptUznIObImsrmHn
zcFUc2wIJmA4fiJpVREUUJd4eJHg1qV5drIOoVAuhVGJvNiaRQiHZSdUJCRAPUCtsVR3dkcwynJR
3ivl78UjfHAbKFQAkhb0bbFAc4+2HARIzvLpjaYjWF6C9SudLbJei2rHE+gZTuvAL76IZtG15AGf
Vh23JANaEdDygsNYDpEvZxcx9AgJXlqJedpxSbNA0x3SK03UilNDhDZqOt48mB5COIJF7gBSPZG4
VGYL2jJYEE5awP606Bon7UV3mS65iUzarUvUKbWvDtvUiCoWJSgdqVP2TWhlki891ihnTR7Qun/U
0fELAlR7xkXUQTrwFfBlO4AK1/F71PTzOeIRCsVzEmStnZ2YRgR3xpdWDdHpXniZwQMqHrZmCcS1
3HywecAczXV2jxLy9wACgBSf6E03VaarqNo3n2qNBj0ROIER0vQo+NLOwzdP0Z4gKCQjzB26qzxg
feZT8RnVDrE30NcSjAPsK70zR7tESp8QIl9MlNK8T2p6uwmrhuxCIvE+RX29s6t6MBZsrvzp8tmf
eCyQSJ5WQ+S+N4Bquhula6DI6g8ro73BD6C/qfAZq0hS0PVpZvlTbX2M+66PLvbNQYaEoKw2+mGe
klaBIsueOzLhjsAbXjr6b76S0BMOh+jsvvRlQlZ+2XVIqp6V8clKHLlkDzlghgv1AneH6DQ9EqaL
jvxRve0wvLDxUAhk6hQr8ee5Mw162PN9rcYEUesD5RRSR1Dp3aTyB2S0S5OJhUQsJtdj0q/xBpOV
4GacbLx9Fh2peHH1djqYUFlxBkFzO2Anu+rsBVzlODr40AUw7S41X4pkYhNY+Y9saXeT2hRs/tKH
KsM9TUv/YW4GBj5vWskwMXFnPSwON1gb+vEbR1UhmPfRVhG3mRkOv3ZunbwuhC5F72Gi0sZcA6F+
w1/NaO1gHacv/T0+HLxoaff5ZmDgf0M/K27pV629Z1G15915i8go7s47cZOy0Qg2sdHXwV7fKrUT
IClzmrXiVtx1+iV2HogqaZsOGsmAPJRtHlxAnl2wLFHSzqg958pntvXKivsMWM8o1n2dXx41t8LU
LdZiFXmz/2CV4yoopijdVMo23qOjPgH8WY/5smnim7L+/WgPqO/CT28DLFbIlESKC+FgIk77STEs
Lg2i7NJqjcTZJMZA5uKVfFQlvdllgDrxCAdD42Y35yKeXwZ/nEMlvnldvi+Du1gMDWM5fOhCmTj8
itAtzkkjMfU7rXGZKWrtQ4HJvnmvFoJgCk6UNw+Q+vDnPYVHYy5iYve1KON2waqPMcL7WQJdcbVH
kI5L94DdeUgi09KTQ86hTWaXC/64yGZggoioGBZW9HBzus9mau7DR1TayPiu8Yf2ryPa0yNKmcSQ
iGEU2tAUtDFluITskrmNLVhXu8b/Giy1+ojo7tEAxNTIFc+3Ix28PhrNz63gOfFg592PyXki3eRr
QNUuvCS9dWUMvA4GVLQXjbe9dDpg7xBZtzvAYXQM4a0hatbIIFwtMXpbOkv8mDqzHEU+TKTpkh88
rk5fVrQ1RDZOOAlUYDv+1wHQSAcd7biPcewKMXh5I0Y9eOueKYF4X/qxGh35gFHQ6587m2hz0Lnn
Gz4rnG/9HHMB2qO04Ve0qrFgAQBOJrf6Pui9H2mBwKLclaPmTgTueSUN4K8uIT1GIDRhKRgyCIu3
Hn4CuZr0dMW4r9D/kFJBwKRBt1NcVWsM2XpUMa/aEQyJ1sJos8WH6hqVjUEjbVaxdtvrzBYy+uDr
kcGzEzp5VLDr/eEPtM4jzOJyA0eyNS1ZSpTgZgESvL2C379aDBOz4J9xHg9JZMNzLIXEuYxZwVNr
IMdKJoN0skxLcYK6IiOOVTb2kgejyES08DF58DPKC27L67Bho08tj0KM/ng5mnWCWMQyStzP3rZ8
vuWY4UT4m/SCNpzjWA7q0qG8hEnR10qVVQQmU6IwJBT/bog/39ZSssgxlZTihYL70nNGfUJX5sMR
JoAxswEXKVrHVKONeG/CfZZGeYxnGHtKnJ41x+EfKH4Uyd/ZYpWJn2ClxV95sxisA4+AjPmqxfK+
mDtZGLcxuLl6wIWNVJqyiXyuQJ4VAGGDBNsrcL4DlNxSWW97HSAy0o1ppdGdNtnuxCcvFac98biC
TonbFE+PN8Tfj5b4VcMokRs76cjnkXYs1kuyLxH5uSCr/zH62IsDO9GXbttopdj76rkNGqDQgDeX
wEXkJ8UcAq51SQcZqIYHoA5K+vrbFyBFbtOeDhZo0mMzAMCzCSpFWGRhF4QHRIeFMh2wyTANmEii
dy5TQdru4kLH2a+tQ2nVYwwNN026/iKaSClJvW2hQfCnyzq+umF7xeoRW8OQWfnCSNpu6WtBqSxQ
EFyfxus6xtFglHs1vtg1v//mYQ/NkKb3FlqDD+haezqsBt4rk3VKKx3kyaIFzqSvPVMgJmB3VnT+
vQ/33NdSsfJ7WYefgeGR7QUfdkYlFS/Jk06NXzgGAGu4wUK7J3zNzT3Ykr6AgECe/5wMHhGjyKdx
TVAcb6e5EixJZb+sB+oK2ldRm6xT6LNWjXy3VmwqPPR0tMQb6/akO7mYD9myEtnu+kgoAuSAqNfy
6DmcXX5EnBJwZ0wemUB1gMt9SSuB3Y6yOHe+ZstiGT6sFIczVIu4dTYupgz1N+m83GzOjyt6azei
S+yCM4kGOkGPE76mDBZ34iedFHwD2eOwFRj34gvFO3EJ5LBemjnnO8qD+n4tByKmuNpxduJrfIsR
jrl5X47Ihnpc3+0eobisNI4Uu8ZPFk7I6O/G+dHQjjArZjlJJLhmh1OHhIgDcYLODOuuo7YuxhJc
uwNMA3g2y2U4us9ofSz1nC2UqIUjnJX59DggKZiYFauoh8VuDuy0obVQeuBvYNtqTYap3xT19dfh
OLiE9+RZoPiohn2tB+f9t+8O7Mp+xO3VNb7WAJDu6TATuQdM/3pC5omeMHZQpRadqYf2Y9GCm7On
06d5pKVOzeQKT/VqvOAkREfgPGKt0oZXjRJzhrw0BhyISfjdguxe+DtCZVmOhDshxISP1hrCmIbD
HRUpyDmsaChsgOdxDz128qZBfg3Y5iotp9kJS8Ee7b0OoKyLc1WX033GxLnCFf3qVc2qxDuUpdvh
RMDTwumw+E/in8muKfqew7ikNve2cxeDRbYb9iKx3SyNHvidno8MmFPa76522+7nbeMy57CFn4Ft
+wMh13upKuwbVnmGyNGvjNfnhxO8bc72m4AePqjO83rt9T4BBxPDWqbKhT325tFNI+AaX5AXwOr5
aS/ny3H1h/NeHYjVYov0EByQ8JGwOmEXAzwmNY+CoUPC1xIMn1RIBGLWYVNh85CTvUKGWwvXDSRm
DJF35WR2HRHQpc7V1db3EEMAVkil3daDWKy6m05xJ7wZknv3fZh2zXDT1V/oIOLa1InbzgPALr1L
glvC21Ci0hpAfqWOmw46QZhEQswjfIUdzl8qnl0wCukdLSm5oqFA8YcwmJ9TWVS8A9UTJf6oiGUL
ultg3OgF7Kkldz1ccGEjWkkZgmCN6hDMOXBN7RKvaN4Aacb5ClAqvWs4iWhpzmaV0yZGf+FZA9h5
1dFWDTQ3aproLkLzKPrA3VMj3bvr2VYU9Lc0ae3tFrrUkDR2N7lRAZF6Z+0Ih1Ww19wh6EGAyhdu
/KO/qFo2dThHaCDAUK2xnx7STIHlSv1WbEp/DZBSFPOkaX+Ke9rqQq0AeklNA0eySvYEYMQ05uB/
NmjSlQ5XosBqMy/g/oBJELx11+zjmyZt2Z7VsfCZjj5hy3qTzNKIgI5lAD1G8gU5ey4+v2hk6bRl
Jga3bUwUkK0jobxDXTxpCaXSrtk27yejpjA6FQGtkiSQqtrmI0507c2TooxPX3JIG/KTNYK3+4I9
+9hIQvQlYic6H7dREh0RP1sDQyxtJX6+2XdPHK8pyeAlReXnZrQGWu7ndKuxEFHjA3K6MbaT3mZ/
UykCLZn2kAg3cJz9mbXUxxuIuxYGjsyat9vctOCOSdGG0r9xRZ6BF/fDyw4DQErQ9FF9UvE5vwA9
y4YiXzEtTi4ST/CsLh7wdIP8SiWejxvTbww/9M74wQM28jGcYTbwp+EKD5THODxY1Na6gFGcHuaD
cHBpXIJn2u6gbtLGov+HsJWAvTUNGRTBC6P0KMWI/OcaEHVS2JaINlGB0Dyk7sGiiL+0JPWaDURj
q/DjJtAnCXQzD+QUDVjQNyLrJM+kAVW0RfktSdBEpDb8NCmYylrmwA6yqagVSZEeRkUSgSUahN40
ShBEbWlUb6Rwj5oQaA10jfoAkbMFVczwaTYBMsCUF7VVLwe7hZTjjiqEYE3kGxo+lHZL1FxFG3Eg
glcYFhR/CG6IJpH9blAgH8xFnPf0q/Fyq9CZGj1+S1Qg6llvTp0zx5ZHq6EcmAjZOssRdR8EIFHG
mwN+EOBNQWthOAaYP6HuKS2LXLQ/SvODdACLPIFrkXxmUN8FiMPYRkBAiugiSBDhp5x1ZCHGXb/c
CLkP/aEYFTcePboO9HuXmXxNS4cyGG3cJNqi4AVBAzgLBhC0Fo2ZkbCarjal1oZ+XxzjE0umqSpr
ilc3epG0BhG050FqlwAeB5tNCWFE0P70GyE2CSSfao8rPvJ7lcoeDSd39NMdawL3h0lOkaMhHEV7
PnDvo9Vl1AQII8Rp6TQx13w0g7P5S/qH3JBoaEovkU4+pX2qSxd1PvxgQwigHSKff5nu2QyKUeWI
tN0LnS2hip/9PCWdd/sJveCnRq5PD4lsNletwYgmLmmuNTQIPTasRgJpEBfqHzWACsahZZHO/uJg
jv0AjXSCdQJq+a1DEJPsxgeL5pTV1VmecanxjXMn4EFTgDoGNdoJTAjaOJQmhYvmZRwp/AdBLGEY
lImN5pqWTCBXISuX0OaLKAQ+GUKpDv7TbYOoyh4uTVfgGaDsEwaqoz2nhqvR8IWRLKIIO2r2qscs
+2AgQLtaS4Y8lSYN7B1iYcDykR/WkQx7oIuvIRuBJ91xwtyhNcgaS46Lyux6yuxLO7hPG1NoNzAK
7vSdYvfBedOiYEu7zmLARyfsJVoupNN/Mrqt6NVSZ/fdW0NUj2BP2KlUkgp6TdJOgjGLMyT/oWvF
81rJA6YESaur0jXMIuXalMVQE4gm7P8vx+Uj0siDOzN3uzPkpsTQxdtOpwD21O2Ztuqu7aFnxElD
S1SKqR3HTu7WD1sJOxSKHlsEH036tm2ODqn4Svtr7q9E1YFaijVwRT6vx8QX+uvMZ/bMW+h0Pw0O
F5FrgNPBy5h4VDitP5g/AHSWOnsgHTVRwrUBQFIKZOq60FRtlyY2KgQIA+r0xfTEFTk8FCPoIAqz
A2UIHpmUQ90J/A95nhx9I38kUCXwKBNUW9gaDGAmcBBW51SMWwXiIuSRk6qCKYHEQVMHstHQ4moW
R52wX1aUcxP68kIdceUJ/55vpGvgnR78natchgXnusA8wOcx4OqOgrXGok3YES+BWLvQ0rO5O7hs
+kS2XXcICgAJL00rUygiSKgM0AKLNFwUNLpzPYjqA3XKzsB0EklTceQBk6vSpWL/rtk1qdxSK0Vv
mh420wtEIGphSGbyuABRs8A5UGHHyya+c3vag2BBIHRg8mx7yq5vNNnedoQTVHF3Eoyxi3u4pWS8
O39AeL+IOYOvSQAnKPhfeiZwtK8ZNlSTnqR8I6L6yJXo9QpjRhSBfEoXAGI5BSTCI9JjM9aAsPYN
UaUBloaiOucPu3kD2cItsqE6Ki4xnjUIf+05KPqjB/0riKd7lWOJ1baVenyBLrX4s0y5cMNmuiIf
RkMRgKegX/Gc8gT3y9FgQ3uxafihFWh0OWfGCrA4hhYrjsG8+APxacBoroEaWMsYwlWItPtLpZG2
nwAWvoqJxNBROH/WAyDwLYMTgJivRpq0MX7UcBPpZH1E8O6fNOEyBtpI0E2nH2vBAMiIKdAfauzB
BQIGgg3NtcBDabHB1EGooXD5orkuDE70PafIPmqyMOGG0wz7KgbNDLgy5utmvVnkwXEhWhuHvXly
j9EJWKDJqSMULKFa3YhMKb8f4QbegBHRHjGbaKYZddifPYPKpH+SZ227vjPr8TCm0cweIFwtBUgl
bfOT8UqAQX2DK846NJXK7GgfDdh9xBj6knoBxfFpAfiEwn5NjR8b+7TNztIyoP096D3Q/y+8lnE2
3cmoTdhzGItWZlNXKPS5gx0tbaCBoBEIoSu/F+0Vjbr2w7wSiAuKqGWJWsyZPe9OSIzYCFoyZ8hb
dMA6RNw/5r3Vs+htWLUDaoHSu4Uonwlz7zAWNdKXzsEkfCoJl3qogIHN5FxgOV6Ih4WBJrvsEdpZ
Ob9uIca9Yb+pRwJMjK/MNiNCuL1aLTM5KEejPL1NRTJtYNHyIiRXwga1f26OJo2oST4yoDOY0t6w
eB0GtdlMrvrB59OYxW4gZ5s4gr8u6pgWJe0dCfZR2kd2TOj+5bh26vSayihdRgU1RmRVh9YKnZkr
kcJHX4li+NDqZzKSzyk64/wU7bI3saSYBFCpV4HLvNgDRVcEW2l6b/PVI6WRxp9JoU5enGscLmxR
0VS2DzS7WGkkcMDUf1USYbfI2n5pQhHogPntjhTIzZ1xToxkt6kEw/eGFH1AJsGBXtuZn2dd0DW+
XOjK6Thp+LmIDRA/0XSGkwqWBhxUP0aXdy04bBH2FfAw6QsbUcSCR5d/yLIoQeiIwq8AoEmfmkuO
FhQKGB3WCRifMtwvmLuJvdUaqNsoHBGAmGlRcRoKBY+jmqAwOgu2B7VT+loJkDpCoAfdnBWQIHqK
H76ctLT5hLOB6EndY4EjvMdz+jbQHLv6tGkQetWbG5+q/Xg2sGb+0x1SdWHaQJkGQibwJPHLm80O
joIFESC3njQymK9P96r3U/rHkk8qScv9ncLzJwJ8L5tINvLkmJADe2nPhRkJwgjNSu18U+1kfmQf
RtUx6a4nfo7xsb+6W28wRNYdiwpAMGstkt30iT+mlBM4+KIIgMBnjcXB3wfFDwvGiVdMFBAbj10L
CzjMPs+jJQT4TSs8+ciBmgK3F4W9u9k38vUN1gBBNhwCou+eXnm99DxQy1nRMu+cEQ8T2l5b2oI4
YIxf7EpsPKdIQ2MXLA/HFzE+chy/ckLjV+qLFUi9NJyX3gd8BOKvdBZdZdYRXmJDn2INLPXt2tB3
ld5ZucwBuw1CihRANF04A8DkT3GKM9pI3Z0BtPCBKJc4Q/vkYFnrX9FzFWXV/YR4/dceFJlpIPIa
AAlvP+nBLCEZmO//9kFNoCKmv/AWGTbnGbaNrBtRci8N/HXO2h8dGYXq+FkbLNVBW18stjvqNhWP
wgaIgnmdujDfcIVS7gtRG6lqqp1wCuZmyloJIBQ8yFx4EmTeywkwkJH4DGKdCgrPvtBmE8Umsfaw
/qQstzYXGW5A5QpnzohOj4sM84borSQsboYPM34YLfH429ObHzEVRwNaC43sOF73tcpdVCNOe0Kv
Izm1BAsPFi+bj3WkRTnmU31ndQAWmSIRRp+IMqDr7XDeo4rw86vRzru32eK+kdKBlHXcAg9xL6Ro
uLDuHoY3xWlti2CNJIA3x3SO4QCINCXPF/0LoR97ZGB234uGukfBl6aDYXIu6zrtD72XdTjq00v4
9oT/Egxhx4B/oSWBzlgWUtM3F3BF0deQWjYV21/96S+lcyEVrvddTSnniBKakF/KHa71bhelsTtA
SghTGIotF0KcQjnxihOxsmAcEXSAUZqjGJ+vauPe4cXCrOmBouHFGfqRCXU6OOJZPxokWBgm9W65
EMwRxEQquDrup/fsCobn6N8wnRMWlqj4CLfzQ+UDxXijoBB1dLrMoH/iFkenFCIbb/FxsYUVqYk7
tUB5AYIVVL8leX2bUs+jSMZvdk24JSLN+Ny80bA8OpQTv5teuEfpqmnhkrYBRoXT5dHvhcKnRUY/
fJvlCik3FOmzvkUmDedUYZ3jgPY08eDEYo2BvamHlwCFcF4+UKggd+NT751ei3v7/cFMmffCiIo0
mlEAbLJ7briZl9tpqR+EB49YK0NMgjWWHSoovsrkhYnzAy0Vd5jsmadkc/gQ3fRBcjfvG3FfwxYa
2cpqN6BpTsfh6iD6FPaDOxQ1WtCV0WSggTEtFy1UXg5TJegv8A1t053Dn3XXOZjLBXbaOwQpzzuW
Cz4cDr97yREFLZyz/UBiiQvxfz7efVNOwTHhKYSfKAVRKD7YFyRX3vHyNrsLlCqxi3QeoBLtZqQf
cwg8yAah7dGwW3cAW9/tk31o0kOSQ/8mA/+yGfhI8y7gW7pdhDzGOYe8WQF3o9k2OVMtx0MPIlxN
zeJqPglo3OXq/pNJbC7YFfeIxUO2zq5DodWZtdsEqWoOqLAavNE3VN5qn7i4UL+0veHqBdWu8JUJ
b4WwQQLBOrhtPhGfhiGGOBUxHFCugBoxvBgD2HWh7WEXJ/1IWSwXnaSg9ErteaMEqEvtnoihvLPu
R8O1k4EDHFagK4ZXaAfTH2O4oV14GL2JSKxWVk9PmBCw3oRdJdoAuTlwhFeG7MDEdyPQZgTeTz59
Tw3orhZhSEQvhSARE6iN4KwtcLVldQtCBlkk9mBifjubvogP/VXERi3dFOJ8HJ+7bvZOaWUucmol
XpBRgeaaiImoTYf6GL0DesUz4ZphI1GKCuJH47IsNMLzhewStfqjXNpO7tEbObBDULCnq0s+sSBk
4niRXrtjhmjITEkqAYD4Yuv3QrTwjapqxmHSJM90kx2KB+qf6q9QASMRssGXEhJ4K4I+l741j0oO
swFwXflsJC60kdG/sJWVOMfaXQEUs7dq3CkQvcpGgkhKkuaOHzS107iOcAcTj+6TPpg9qeZprZR2
jEsXhuPvS9sGPSm976KpynNE0RsKW9MFoAhOUMyymdrKQhGJ10oU0cj+C529Bq91RA00hgbbPUJB
bNaLFL5nE3jHlAfO6/Ppd/M0cUKUw/u5GXD/aM35w6RwDrvBVW8X4CffGGZnHSx3nAZAHRZ+tWP/
oF4HtY7VIzOLWdW2eskJ3+QWLK2X3qBYTtDKHpQx3QYJO0MAT5ll/OS0nN5M9HYs7rW/aEZd+XU2
O2EqCjWS7XonSuPSDSHKeG4EidqO+PI0JCXNv/Yza7LlAI4Wc/pLVvgnCLCinOa2rSH5vdvhjG7c
DCXgs97NKylglxaKzBGJQZd/kiDCkpzs/TMbP+/LxXvJN2zYSw6uqB2xc7LAHhxlFxJF3pmtPHuj
ESdERWUhbRrMgnRxzv64cs2G3Q6E2wYFG+ip27RK0GucJpyuAnllz+BEF/hnTxWxy4YHLPXo9yNh
it82ojD7A8t2Em4NjmVxhukmSkbUJjWN6pgGYo1CwspNbNujAXR0MjEqAAG2s0cak5Y6xcglwaac
kukeqTa/ZqDssSOeoHRBscImJNyK+9I/bnoZL8I6Wi84HXhrFiF2NUROsF75nmVO/WmpZXogTZuX
QefxOWZisqhoBO4T52K+ggsyoLRH+SNbgwB3uxZ7D26EJR/+cdQZ2XLXZI8QWX98aIjaoTf4W6Sr
kQMgKc7NnbAOXuTLxV+SUFUYbjFEizHUpXyfEBbskiF0Se6OZFfvvDAKFqWuqQRkrCmMCtDDC/jE
vFQKtzJqQRBioByY2EILFTqbRtMB9bEHZ19Fbm9Aoni42yiKkGiQwpvAnW96xoUXa0cKhKbJoT9Q
gylRIi/2kEQi8famhDFegJ4T+XUEPZo+WnhWg64Rsso87/DlDhQNIJ+OYhj/ywIPLSfVhjCoBXqw
BoNCYUDNFovb+ImtikCboQPrW5FUFG2iyEapmjeRcsaCa6LO/ea+CofXmS2/j6EA7WE7t6XvLNFT
pkc7XfNg+/5s1cP1K0gXYbDIKFXZovujoZfEdgRG9qKayBhKeE2FpxoBqBZoyWLdnLxGPf7pSoiC
glkK7slBRwKxq7YVXLUBHP2jmQYBiG7a8VDXv3Z8Cq+WU07oBIIPUMlQ2VzjM0q3fAddSjrC45th
wck4WKBNpXUx45+A6Ej7vrKcjWMZ5KYGv0s0aDInCQ29GCRPiMqsyUPAbkMbqZRowTtgUO7ApFNJ
0H1fjcEuxJsDBUludCbUPoX4xxyOYNK7oRlc/Cml2IA3A6vxGtNw8gFPxJekjl6jkpFCaG3pDtXj
eJhdVwCD9mNOBBGM6Ohr9uelhSQGbVMW2SDhdEs5HqKBlHd51jVm4F62pTa5i4igOA2oaDGmmDAz
fFSt9IA5yJhz0MRQ4UaWhcSbyaNnGxZ1MSYUc6sSiclMyolkALgiSVPD44kxyakko0RpsO+Agfd+
m8/ZmFLS23rekDauyEZwUgacrTZpd5OScIXQGGLVlNJU2L/iO8W3MocYS3Ip1CkBd4U822CBrwRy
ZkEg0nQeXRqPoxWBRie+uzGPXOYRmQq3xVqgczqjssZtIvcXkVHL/DDx+XQKkwPY4RqocOs0q2W8
A7Pn9TUKEY6amms2anqlgmUIFgLsr0boZkA2z5j8LCJ8JgQYLjpyNq0kmZLBIiWMB46yRkkv2iao
APHvUcTiHjLvrhbv5l0YG94J1QopAZ5XQ6YLXZyp7Mp8KsZdN3GtpK9NndCDa6k5DfXphCL+SV3R
NNO043cN+r0NEGIvqz+9OxzR04hHFphrUw9kWSPMh0IfWwqqo2h75rjDD0O2A6YUX8uQEL96wTq4
cdusLjQniEzYC3moR4efi8KgfCTTaYxklAhpfmRaQgC2BVW15EIpMoBcytMVI7JNPUc1NGAdBE7K
avsAgdFkzYm6CDNO0Rh8oi+dXVT3OKNAixDI8MBkg5ak9mEEQUe2vExHZZBFRfglOwnzrrNpUkht
GuAHAjTsTOc6SXnYpBo8Dum8nZyWKaoDBRlhygSDph+E9xZLQp6WbFNML4HSM2d+U5eRYFicP9EQ
gfoh4UlYs8fRTPsley30QwBXhKV6jTpeiobqVzeZRwiUcgdm6jBLkExyzDTkAFp82Sp5bQckXCAp
MSgXnGkBHtGEJzDljzRnQmfB2IM+qtUjmqIBH2bdUgkGgU3y0NO0SK4aF1ynAoc7Jg6p+Uk/u6Dm
c/G1WrS4BUo/8mTWAR8kM5luV40HQjODpyIPt6UHbAMsGy5PtRnol4VsthGwBe0ZWLk9fWECD1Nj
zeAvUIKmww7EzSFEQ4DxAVWQnicMHugk4OnStSVq5aMyr6ccTeTsVO5NecQ8CsEyvZjbPCZmBjBX
lhUzMkMmlZ1XxFNqQFxxbPkU4yw/jlPHpJvcM2gb/zW0L9Dj2YEm8ZKteK93Zg9mbG6vA1BdAu5h
lnAIyeTmbcEz8W4xJaeYf66MlHEdgcfjecQ8SgEn8qbI3Zrq38Dg6QgmKB4af3xKeTLEQVxoOQbw
wVVmMU/prZsOOB3QIIB8uL+x5cROaMoIqdaBz8W/O5YKYt/n3veAZ8BPeCoLjfs0l2ByY9WayS8J
ugI46MZU5QSUMQYCx/OJfXXEgpFxCgdeeJ2IBzEzxRCNldo6hqkaH4nOnRLUGrvOB9AVE/FkbSl7
bWk+c+qyu6dMGoBiKUiuMH1M0pCTm3yL+wCvBfrrw/WYRxaK4TLfhH341MGEDU0uthPNNI80hMCC
6KBtLFi5Qw4YGoXaZqPSHOKTy+8xmmnMf0xmEE9Q6hJnSxZbi09gAfSYSWuSgUeMB8Aa60Y0VjLh
AJE1mSF/gqDBnq17izSm84gZlsXjB7DW8claXYbTgTbCdHVSoG7nURbonHdSo+B44gEBN+OjmWbc
MJyQ4lBAyPr/ms3YX0QxMxBtp9piuBaiOdrbXMgX8ETes42wYYjMPNPxSR6XARJtugKfuevnXb5C
MYTg60bcKuUFGhwS4FP40H6qJnxBdkGvp1TfnJ5iMnI1CP/fCHh9dnLqcZwi/cW1phIIScpw3VES
eZsKjLFyinM7p0SfeFG0WHtspqI58KbMKOUaqYdILeMu0T+1FiVokYYRalM3ISMS7aWG/UVmLB8d
puddDRnSUQLYjsqoT65LuqOQpudTKR5E1AJ+iVPXUihwkFMddWWCi0j2BCR10Z5g8MkvgF0NpThx
G6ro3nwpg/jlRzIuhmuCrkiAGzNZipRBCv9DSnYjdqY0hFpJOaJ1+d3eKOW8NzWMbRiHbIeUiDZ9
EGCUr8mBBskn6gd8Al+cA/ucYtzgrHFCftoVn9iXi0YGcguSXpH5zHCngW6RUEIni7joOWBmbLlo
mbaMRMALOygP4B6Wo2eQm5MrpnjRHfKqjCdNLPZx0Uvb0fehe72asEB2gwJ+tYGgL8084WtsWXzh
yWTiEPOHKefoWwdzG2ZTSnsns6GiMWJAJIYouzqiagLdo0mzW8ElXjpfbfiDBeECoTrFxLadbPHm
0ymwSV2AOrIU7zgePSblOzusJHW4jhR36SrTAxg59nZ8yktVqnZSQQAHzl5zJSPes1kABRs7LAIN
5DFARWYsq0ysdAV6QiV4XB5EPpYE5kwRW0HERsxvkCXK4E2mPeJ7mIU6RECQneTT5DVd487B8DZF
ZqeOwjsyWpx1T5LTmBI1y6XpYjPAUiX2JXcEx1e5p1BAZh2wAZuunD7AZitQ/Wdr/UbXjGqfdmGl
kkAJOFv2+p6wvfS/xs93gY8FSNcScOMV0sGYbfPNdsGyf5FLv8mvOLHZi97qX42UFIeiOv2tGN4n
R3OL16MDBVnrC7qBAnAKviEOudO9z75d6IPRxdiUwfjt4o7AlzJOlUYTZ/xWgw+g2c344EDSoOEN
6CGqJjWbJnh7TgO51ziGZM8o8kKKWfpvElRR7Fi0yvlnzqZFAGYJA2C1teB12mXNIeQdFq/Jy6py
PCm62gdXHoqCuLqpI3v7or6IQlHmqGOaSZVDC553CYG76nLood/LiCCVQUEL2SBWkicFpAwo8oYI
ASGvH4xXjihOPuoppFJSXbrCGI6fmpPewYY3ENsg19Bi82J+UDdXrLcODAfIHAriUmVF+9T+Iuur
/pDW1OlLBqUWcAeHswBIcsMiUZiPoakIwlQszc/aa1ISkYSUKJ44zXRKwMvHVHGpn/fsZ4p2HBRY
VqBGTR0vTBDyRBuRCI+lb7ueFCYX74Od/Rz0P07EheOo6cMID8yQG/U8u6UeQ4a70FOwy8GR4pNE
8NhFkyZ0KFzWOOoQGaFbxdb3cdniyVrE8IjtfLFGFo4KriWKZKwuZseFc1/AmcIiuDiibff/QSZF
9Wd6ECrF1R2Aae/rMbBM0VwnaABPb8GK4GvaD5xuD8KNAYHNicNLKr1Bav69baKzkoo9yiJOqjhy
/O5JsQtTivni7/iXu23nrVGUO7WYu9eFjMwBJT86D+AspwuEr0hcwOzwxH8VfDal7Jmw6PWHxYVB
pv6IAdD0z1ygha7T0+ywqfGynnncdsw7kHvuwjvHVMx4B5PwmMKlc3OK+TsF32ozh5f6D6/+9oaj
FoB3RY/FlkTWXN+pgr0ZLscEIeYgdpxwsU6XDucwkSzAX+ILoJ5akdQAWwNKH+hIZaekQewT90F0
XowBeH1xhmlaAYHjBaw+xC19vTdZU7/wgowSUwEqc84a/Dw5yNCI5WpMUO1KF0WE8PZwVhCM85BR
+VtLQLYkBPyFZbhgol6qsuWOP/OG1kAQoe9IX7A7bhgXtsEvFBkCsUkXoowKiwate0g3yBvwyot3
ny3HMGnUAxR68NYs4BK6D0QWnTS8EPKBU+h1lyCR3hSlxZP+BGjfYstq0l6i8zc6I9MoCtoYl6HW
SRbArhRfbKfn5SoqCgATuf+DWHUCo2a+EMvByYAScQiqP8YRKggkKilYni3Bjcv0Y62Do7eq4Brk
kzNx6o/hMysXSwJvxkatJuwqKefKlKCfeFQ7BNi5gJ9k1sybYzC/+g0lNx2S6G03iBR1/oSlmdCQ
3VvSHUblkCNXcI4IIAi9dO/l2ntFvX97HsOzw1qWanGERHV6tD/Jdf7Fqb6pP7a59sBrfmidnUaw
n6I0AL6z7EKTB6Zm9qziqnVDkLsbvhzdjUYgaMs3cLTsYvxdjGHwyI3WYr9rTNrIfjEgzGDndFNz
IqusFQ0nudOl+hoOJ7XZABTjV9nlI1BL/04nYDw04DK/BA/fMJov7T57elBPevADZJK/xIDAaHBS
EhQGwTd9RFSDJS/KpHdJ5eemDUv1iGEhNeNrJIfm+W+vqHsyXhnjXjwwemC90/vsg+ArJDR2j7Q9
7zNlUVdCswHz8Ow+/bLpNUEDfFCHpdlDLaww+rBy4rwBohgJ2LbXhSRDNzHBCODOUXnW+usvR0ah
KjOMvI3nqK0rbWMowLY+ZOYceirdgfa6u6aX/nMuAzaIOskjhFx9gRZ+0Xp/RGBeBVGyoKULW3QC
rqMPYgKNWf2uVchY0Fb/2Mjt2c3FF/58IxWjGUEjYioq3kAAIHlBHlJBDMV7r5cSqFo03ujXoBbI
znk3T/4wrKZH3FZFcQxNYSJKxMdmvW1HYD7OAGK7Quv67A22H2T97mqPKOCudkBx3+luFBNACYOe
NqDOCE/3YZ8CHCCDMvms26zKJjCZBnfC5wVqE6HCcg4hczsMzTu4uS3wCCBcUOK6EXphZ2Ui5I7y
Qgd0yGDaOKpDPFppFSNhcRxqD/brWj+P4SsDy5te6Ds8HBityyzfQmcGStAD2PLRlZteOx9auePT
qEEInPUzzBYbUW+H6AbY8f9YOrMmRbUgCP8iI0Rc8JUdWcUF9cVobRVwR1zw19+vem7MTI/djchy
OKcqKzNrS0tg8bnub+t5/SM3Fb+O+XevjHiNTLe/HToFPjkKzjsHWqT9AWw410ibhtN8SDE8VEZd
5gOUoDS/u1fm6Yzak5+8GqsACsT6Fqr1gBIChQa78HgkJ2jcsVO6Bm1kpmN40Q00FJytx6f5ZQ/L
YfUBhB/B5kZvrq76+JmjQOyFyrgePezLfs1gmKzp/gOthdLS9gRHWeYaZK2RihqEerpKZShikZ/1
zQv6TGedtKAds3TxD5WGYqaJNYo8JluymgRLyhhJSJ/fnJ1jmNuDCOEI8SPTEtKlXPculI4R0jvH
GQIi1jGZgVWXtdCs/bVXPE14/W1K32SMozJ+MPI1fZi9d9eDMf0SfDQfQwFk6mXP3XHUzB54kod3
5zbpkO+Ph36H54N7vuq5mG7d7BMDG0nCuHX1BpiAPqkAAUWuirut+krL6GVd4Fm4SADR9pulj9jA
++I8YXwD1Rxm59Ud11QKvO4tPk1Yv+yTjeQlOuwOIfMkxPOX27NQXqaDlJDOqFn3ShZVEbNtIBv0
iW3BNNEFIjtS3dLUELQdndxE8NDeFaPn7DS5xJQZWR++hAWOsrq5Z3YzTLnuX5Rkb/3OJDIwlNXB
ecPiR79hDxuzmGkXoyvCzdZA15YfHoCuft3lk/LIcvfenbnCIugj1RwQR91n6kbJLhPkRXAAHrOh
YrQexufmvj9GqegVao0k32q7hjoOYT2TfvoJ6IyKLjFPjhfrQuQ7hQDw86H6Ti43vp7NCwvbmGwQ
xkQRSfWp9SQQ7lC7bxqK7iR5FLHIz8gfKYTyLUkh6V8zrm1lQsX0Gw8ChYoAVMcMaTg6/JIqzfWf
Qh3enFuO5VH/a+zmnGaFjXEOztnSBe/p36XvN1wljfLFwWbuNsqgjRpUH24V+5iqCw70+ZNDZM3N
7vzDzTy4or7pGtBGvNfvI5Ib3HN72RE+CDIip5WxbiJX/ICIBEFrfOzoZ3pk4drgf1MihnXQO+jo
aMnkDvoQRYtNtAZIgsLpMJPVOY/XxB2kHZvj6jF7z64klBw/2/vVpIT4y/KqTS9+siNn8BtaZR03
hDQsI0/nOl5fObpniKLpMesfLd784MCOxhvxnvuAnGWhoSO27ODsS4cIxDMkxyjhHhFrEXBdyTOr
eUMDECRfhoAav1hzCxiOKFV/bYg2zWFlXqb3HxStc4Lp34HdC6CwUJD27QVmAJS1pDQoDiZMvTE+
JxQ7P3Zrct6XHpWl25AZ/IGdAKX+Yg4jIaDfYwahiG5/HEtjFAGTTeHRw5FiAcTaH3LcylS2TGzu
uyG5gk5BvU4h44fmsMVoFPwAzodwM3CZ+ccygLcxwp2FDxPrzxP3lWryqHEwcOlTX1YmlB5/Wu4N
uOGweY870fCXCtoFGu1r2Ze2VbOB15L2HenQxKwrncPKgBg+btnz/dvtWzfzm+TwZR9ChKV/PNDq
cYItilAkW9h30fBTV3/Etun+e79BQYPbSQs8TFVECyDk8bVxmKhwYiCe/vXbuRNJbh6bMyEp69UA
m4XrjZIzC/chxgMd3uhM2OV7LaL/hN2mqSp2i16+K2dvgKekV1r96MCkR2v54JBBdwi6Vwsuw2ZN
exKo7JsTnNS28aQ8m4i/MGatIBOy1PZ+cY7B+XEJLY+GRcnbF0OXctyQrqPvpz/5bIh6z3lk+I0S
q/2ywA4o3SGTTy50NzpI/3A8KpHsYTpKMj/OP3oDdbVklcdV62nAaRdsqBsOibx7sG+UbU3xGsia
xIYYcpAx8kjZOEKw/jsx5mH3uRCUrr1h1MH3zjto1ov+OxOE16KHLWOkYop7RRjKxB+exEF53JO1
Q6ao9+xEseEKL9RgRr4IDs3c38p6fsWg7+8+kxPmMANSoQGiHuYyhNlwDllhlu+f2oO6obfI2pm5
vkHHwkk8GOqt7cHFxcc60zrQOKSXM/a4gg3QUAxXZ0HePx6NZd7Ymr+p1g6mj4ykn1xxeie74vOt
/hJQj2yHinMJywJMk4cMra5RkDSsKNBCtsKr1oEbB4gz9gXxGUCiOUSEi+kH1OS+4szJ89bmbYMC
P0A+y7V44vDeWtRUb4sCs29tfLcAgFSqAY/5cCFzVmE9nRfyxrXDY1raxOuovMFkdihwWUxaSAHf
O4VkVjSv6ZnqHki9CE0xiGKNlCi/HT6dFDyS7GbgHy3FfexEc33bkGmyKJFHkKV83BMNxZhC3OnR
b0IVROKdXkwVJe56/oxeCXyxtPbyJF8z14s9fhWA10gfTXKRGKRCG/UQFlPccxra5JlKcE57dp20
KT5xQuR0JThvDNBsY2pln/XpkShjOv2akC3onQvBjQN6fUkPz5bHEEHhCadJ6lg5qDGovij8W5Fc
xm+GWFymWykxfdwnuujJcXXdnSYC7oiK+hqiSf/oh7GG5i9jr6/NZ8MsSqQu5popayT5EirYHTZJ
9n1WjMiQRi/3g0i+t7nExBA3MBFAFbfn3ybHMSScUYcu4SpnqJLRt3kqtDGdnmabeKj36UZB4txK
ob35jGmMQ29xMariBp0BELS6uU34EKuKK4L5EZkYQt4226HVL0YqDbJ31yMZq8gr1yTap/gwVrLX
Zp0goWW9ye0PjxmifZ4ju7tERQuwPTuH6zfyfHKFDU/d6LBCiflbZTcgJ1LCL94EE2Ty4xcCUfye
xufRXWh6Z47iuGrv+ozs0j6OeoRDKjFYi/2T+zg9RoKo61njGlrdY0ZxAVPDRgKtZURi07x1kf4W
08NsyAX8DvT3y5I0HQqtccneSzXsTO8LTCL3WH4qGApdg++onB+8fm1cXNbRWj8vOh6SzQe47gnu
txa3F6hC0IKmKtt/R4pzg0DjFiiM1Ugz7y29YQLF+Mo4MR6nimYPMQYBvJnUCjPLGe3s2zjzHHwy
bvEE6uGNxiVjxR8QReyuq/Yd6bIx2DwdBhSjKmyQZde10crOzAQi58bxyJCqCS4ZfCEw8ob+awLn
4udSOJ3aziGQJwWVz811hVGse8ee9ldMERibmxulLiW4pn2jw4S6fHnXSFwbiHPHOY8gYR2X7jBT
KVQ935IMfmh1glE0qIdqPBaZ6rxA2znjwru4OeskE6Sztttofp56s32DgFv8+rHVmKxUe6uMK+Ra
TlHBpx/2TZbf+uw8cDAyP6POpGB6zilR4Y/bjjFXCQqjHpVrqKuCrYk+64A+snKPxgkJr7E7h/2k
CMVTZGhJH/g+0Xt32Sg28SexLcGlJ84Ja/P8h1p+SZXF0R9AQ8YJKMcrI3TdYAeQAWRy+fgt/hFf
gE0xhsBsYvOYEWOJowe+HplKFF4S8yqbR6hknavxhFHKyEQ9TCSiEa/Wk2b3xZSeHijWYycS/o0I
gum/tZP/xU7iZq/ntBoAbyER0HhYycZ2Twbvxe5QA0gG7tAv6YcOX+5lVMsTyDJxEFM11eL0nnbn
vdxh1QDfdgtXCVr6wadrIkAI6FYkZSEx3ijcetq2qumNWQyFi0XS34FH2573kcb+wi7uzDVmQjEd
aFv5sgEzaP90DLFekN4SHWBuLPKQQr/xwBkpCA/Ycrgof99oHQBqu2DJP3Qg/rl+zAfuRgBH0zK5
TSu8o357B6dez55K2MWqHd+jjv6hYXZtHT8mViSns9Fr7ApWOzwvSBRolt504Dj4BTP3iVj0inOF
mA/n9n13Hik9rwlLlvQbp1xNz2k97fGwz5tn0G1Zj5/Ke8+v0RFcNqUz6zF6zDGI4JmAID9S6URM
O5PBortfj+iBsC/SNiX3kxkz8/2Vsni8ciri0kfvnL4CuOy/3fk1PdVuMwe+/6rBneVcWlss+oTr
N5p1NGSyuNWHKw+0drpaUT+njZ/qErNjGzPUpQU6F6sH8/ljcgVYH9WnAQ2yZV086LTEsbAi7dUm
jLnNm3BFU1JqC9dUmDlF9AlWosNfrOiVYvRHx/TlFTSQkNcNR/ZlgXqZ0mxDo8IAoLO/QDqk2vXC
cVBfmbjT+bDM4deRT7CnrnGzY6p11BFXuE8Mt6/gGon7BnW07X1+ml6m6PWVQNtzS+/cXLKmC1of
D8SYIXKawiDvWOt9f09jyxNe+BFZSCBtPJqQnPMCu+hJFK91eWZA8LLeRu2w8ENk3LJksEZQAmlw
keBaiVHKwfKkikxB9yhOOf45HF684g3SybpydV9+5ePUsDbJonkyeTf75F9DZxn/Gk5Ba4UIVJrD
AQljn1GB5h+XF7xY9PQwq3mIh8hbsy/TA+VGdkLYwlRL/EWUtxykxYxE6Eb4zLybXGf3kCydZMc6
aboksypQcB0fSqOrmQMUi3aZEGdJe5Ae+me7TSsdcrMHf6SHBXD6MWptqX9OT9MQ3JlqRStWFgX+
d3diXpOIo1V5H3W+Hj+tK1VpQDbwZbw8GLmIrI4uuekFy1TkQHRp6kLzXof9zjQ/G5+ns8aX+2ET
sg4qyplDSn3bp2Z84TaOXyRK05L35tbx6l++Uc7t/3oVe6aBEIEkpgs8A2frQ4HBvnUI8+5H93BL
bprXuUa0usUFQi2D/OCUH3/dGC2cB4ZE0m7Rs2/1SGuMRQcvqEYvr/FHNQa36VUzclBISIfcbWXJ
vrVHoLx9FT1fh8XQfuwZdBcf6tPA1MLhwHsNf+DJN3SjrelbS+ETl0pSgLwy1yfhlZaVSQmX5jQ3
47ulyKriqQMlfh2+USBT1livivmDI8AIbAXbFIrvljYJNTnWF2r6elWDNtECSdieMMGhTa5X7IWP
OgX8z4+a0WEOxV6o6vXitWC3vOUNS//OJr0JBdmLavBLqOW85gNgntLDhK89oH/k8USSPR2OKb+l
tHuY85Jf8rWC3k2mCU0CKvsd71grp3r89w425N3vET8oGtkFb65QhTNh/u3r7+eyuxOm/w7fUTd+
g6KzIa12FXJ+obqfAjkoykt/xyJbcXRzdsxfPpN+EvKVjA5SJpquRl7Xi+Oe//7/tcdBdYCy5E3q
hCPgPWwnh9Low45x3H8AL2AeY4FCPvq6m/yFA0uvFl4IN7zd9ZsmPC3aq09yw4gTef3QelfGA9CX
fC7+3PThy2hH658XJ9w2Dhvlt15+4hdatrZB4veJ22njsNn7oHdC5Rc7U5RhaHNVs6YDCY6riNNr
s5IOG7LH5EvwS9MXCNGO6nWBIF7Usz5JO22DzFIXJnH88/hgf1fJoKkCEpEkn+REt8rf7+QT98wi
K7Ih3Vs66TmjqUv0udAXGKeQ5LPsTWmE6tCvtOcNpsOggYJLeVuhD9jg992lKnD3BxgKlg4tN9GZ
ddF49qPWbz/q4ctOTim9jR++Zl2z1rQ90L/UqVOwYNmeVNjjT3LN8rBF+4mSYtw9kz9s2E+h8but
6fB34PWWazbWrDzMwwcyUZqFzXrL+6acfUsTt2EEpkk5kxYbUs97453QTUHKomfGu1I1KelCAwnW
GyRP2pbcM3V5zz508Au19J59ablCR4beUk5i6OFQmNxpf0tnS/rhaqi+tGhotjyRosGXNemDjA3B
v31ptPlEFQYehZTHR16dyEn8YtNq9PCCMxEe4LOIjytZewFMHLWCbmNWKFqXStKyCau9HjT6b9IZ
2LnT4h8iWkLx4PP02lGT5gTCCCIaVLEA7qt628GTQchx0hf6ST1S2mRJiIQn2JEpPod7KEwT40Ro
hUgB2yFyDhI+MhQsvRRwp8LCiStTsnt4JQuSVKW0PczW4Ptap5g86RRfQ9ysUPRQa3TO2HxQ6pJ1
4cvSQrIegnnhsxaKS1gr0hJeUayilCeZnPFya2Lf81897jg7z7Aay86zlrVO+C7EEgA0mbI5YqxE
S44hrmTWMax50xH+Eh9HokOKxheshQ4UWHKzFb18CSYJCoXHQ4J7XBETEvLIZ0pRHFfToGcpUeVr
ANZqSh3GfeELRmhLl4QKdFVMyfsm0k2NDJpuEkg4QXNDzVsTrhOlmnFKbsqVnFJBNs+YE9TZ2RG7
K5EtSJ3Qo4kVRT6s7sRWTl5KvbYQMsIBUx5yVMHkyAl5O+wJuXSk1qcJxC9qrC0SWfmB7FmukyTw
EnAiNWBvH1nQ01Z6xlgOvyoq2j1uCqEwJlqCIBMAUEEEM/dJePgIMa878D5BVyhnk7XTfA1shovE
sk9UMN1MU/kgoHZc7zB4IywnnXQllGeJxWKnKz5+MI1Juvkgqb7/pdukT7gwkZbirGeeuWH8oZrY
sjrINGy+mX38I9R06mcvLrHkEVWmQXcVuzMuFTdXS+oMcOjl16R9JBtc+3XQ4rKkHBmiFC6DL3i6
lDUP3HmNlLNlJIOoxV1vcU9TulykctmLHeipx9DhJF/kmnC/cLViK7nE7JUfCzjADaDu2Ul2O8Zs
uPvofCes6E4ysJKDQwUOAp9kszf+1XzWy2UPVD4ZEZV8y67/CnUkSadNsyyggfX/xlWb5JAOvElC
yT3a9T2MhzjYi/+6OZhcNElV+W0Mpwc61dNbNgAj5iRoEMKfL0r6tOuR/EqFoPK5TtTIL1nfq/xP
yeH0mdMz+WnXqymsQGWUhiAVyb0cWxEiRXG+mDu+YRe4N3K3I1k/LBh+LRvJnwNuXeyLYTyVgrP8
CM+siCcYaJH3DB76dm3Le4tQsnD/5oIdThW4C1DJIpwuU9AHWw2pA2H3ZIuZpvqFkC4f9u8KcQwc
xZdfksGu7bNiqit5eNb2w27iJubzCDWj+1ZxWIYNKch6JK5dbIipKXCaTfJ1+pNyXyE6YMhvk2Ko
r6ElEMEgENseh+HXIT9GTY07jiMH2H5KUfe8YHMY7p5kudvzoluY7PRMAM7jjjAsvm/ZJX8vqEEA
w2C7QcVGEPFb6+We102C1ZnDmfUxegHivph8BjdvoD+W7IOLwNb5hi4VK46Hb7laR2rgchWhdzj0
SFBDIIsbJps3V4GT8HXKfTuW19x5lwN6Lr9Ra94k3DxGUNDE6oojv5OE37dYkYqVhwxtuZJd+iao
IVfmM1ojvoXb4+VzhfxcmxK32wePJhwfhOfaxz5TGH6bwCT5ScCS1qqcPxd9in7A7f1Jl635d8RC
mt+f9h+jYY3ZnoNzgIKdU+9Z3cl3jCvTiDtBDf1p5/OHfQwUR0E+MOZyKitl/B2X+z5bdyfchq7O
WyI2WLHpluNHPcMhyV64T+1YWWGDFJf7g8dhf53uRGFMlPvTvonBHWq9ienUWhtcRi7ad9wagjzc
XI6T0Am+2cF8qLCXzovWjovGhYn4Xn7PbeCX3AYYB0fBR7hbrTkPxhpIArwuapIu8/aXZ5BxBtCM
eW1h/rulzyW3swtwIQVHmTWw++SxEIZM5T7xyE+eHxxphtZUOEgQQ5yWMUhTFhzYNgMLRNZb89Qw
2zB5s1YYKbQF19O8qWzj95ce1U+MUFliZMVLQEVEB8fchQcmiwIskphiG3VNnzRW0v6PKYzL+S9N
+Oh0MbsZox8xacY9ZtH8SU+4FCzJUKaJRRH2sHxYOidg96Iu84zY48Lmf7m3jYelVQaxP03Bj+CY
yfp9FCITzmhkjszxntdZeiyOgl6CcMpLVmucMpljU+Cs3PTWUPfi3Ib6yuoBKiX5oGSatCJiS9YM
gs+jToHywY9PVDq/WVrGbA7hFbgGprCsReShgMqy3nhPqNQb1mAp3ELsEjtW4cul8LF5JSsjKSLL
HSj+dOo98UY82dexJ5uDT08pnclyebJjDr+a3OL33/dNeDFrrE4BJVnspl388mDBi01kHD/Soy9c
QAB5e6MAdbRp/4krpHl0V3SurEHd1g7ZOfk6LMfGypMQDcYXOhr8Lpt5xumPIChbi1DqZggbwrA7
guxNbvPACrAxYB2hNvoA/mBGCbKcG/FGyrcSUF1HN9jycqo80tyuC8EBmCd4r+5MvwBOHASEPflo
RhsakYaDW9jhY+6v/j4q7MOmozbIPDSwhDAmLqAnLsVfe0r87ywBzIQ/JqEMTCKB7t8OxB5qz3rq
6RANJWmW2nLJWr3j+LBKlGkfaB+3hKHVhZto/KCVJAvh4Q/atDHTs8LYwXyDfwjLmyURHuBsRjNk
vaOjv6qxgLshbEuSyHBHvD+x8KETXcgMIrFR0NVIt2ikZogLnFEkeOQZBpYcXp5irYBfGQ5XtAA6
JEEb36IguAYYIVgZVhXahFcknU86TEHGiU/7m9XFwAJ/OY6Moupw1vagVtGvCG6B7Uz/lJZTWFl/
1wabKEhdTmLRaaMb96ys8Jyn/YJz9TDveL59o39WU3gTOqwif7M0TwxniZlsKkX6AkBPcKq7ARuz
xoDqB3/AnfT6PIaElNzL1E554CpCjvSWeUQKYuQhUw1zAygpjyBr2JaFvo9RPoWieInbOFTO7GWI
E5OF3+bAoDmZJa08WDQMmOFWFmXioz364SLzrfUTkODhuDThgo6iHxWTuGcghkU0Dwkii8sd8aO3
J72OcA00Ps4PvumafTDE14pbhAR2Vlr4wThMIi0PqtWeZc6C6EMjJ7oq42Gi0X7qgCWgvGZNcSYX
a3I1cwqY9kw+GWcxqtf+TwN75WDglY6Zigr3iOmIX7FJH7ayHZ2k3zZWSGKdolvsCtWi9KDWUdyO
VEuOxcYzXacHOb6CnG6kcwK0azfooIdPGG8NYK0sAzpZPU3cwiz59mUtLz/Lz17DT701LvBfYuBU
87PHILEQF1gB120przAMZ6fiAEL1uJiyx4HTGmP5F1g0otta/OAeWMWUPQ/H1umnNV5qXHd1hH+K
EzXihV/N/44nohNZgLOUxbA8TJcWrlnLv73SkL2YPgI+vLMQBz3pdLfkiIIlHlU3PbACsdoPlnrE
S4tjwbHEttiSD7l63E7xmFFHFr2mLvOBY2DU4vw4XAUkLNhdYeEFfh18rKU0OMJxauCwU9kvJKGv
IZekjDKNZmscIB/AeVt8OO/PuBB8V2Jc9fcrPp/D0g2ctfg5pyEHSU89DuHovc3lcFz+cBWUkRxm
5LwsLcY3JXI03YnOmNnI2Wjxaf4FPcGuPv+hxrKlHsPzqMX124TYQIlCerrlxvpgDsaFp44VdMJx
J6ZfmzYJsrX7Mix19U3rLL96J6Ls2lQhQFztGrV8NgA0gBZRoHm2Hx/nSuOjS6QOjDzDI/1lrN3t
jgQu4dkczAZIQQE+mJakliCZihCjSUrSVHHTFN0NKy+W1l4v7VwIkImd4RezzrBakMWauMyWetHV
wSr70PZBLJh37w6lPOzAXQRHxVhcySke3HiuJSeCEx7t1p5H4O9NPQ/zeDIM8gb3Gn4zeI8GHyGZ
AssuBtaIaphmn3fWoyp+MkUcViezuugbnEdZPVkRzc6sWV1HqitrGqUOtxXBuKFsyJRdxazjUhQO
RVlCcRod5eqMzA7J7Z/gqmDW/sL8halNDEvKtWksKTbZEC3C8PXC6VXWGDogM6eTEUsOE3IVUw6S
uQfTeaa4wPFYScrAh9Tgz9HDITLZpUzvd/O278TZ0pgYOlFpxkBtOSXtikYdMasc/Vx/+d59Jk+v
N29P6Vl3dU5M320cSKkRWfQuOjAFnaJMYvZtgnoFYdvLXlRBZ487LevhIYWD4ol25UGdFmFdum1P
xMifoJH27n0YokxaeoCmDGLvAjk4kJiVT1GWAFuSXdj3wlghaECWlEgXgmCpWNHSsbxU2ZzsjVjA
g/tSYhf7k6P+6+8vtGCFvU59GYie1TCqySqxmXnvXySsUQ20LuA83EqW7gbuz8tGVC+ddaEh2b9j
ae+qpV3Gq0Exn3I8myuIBGGMs8B8qWtfqD6nqIHQlw31mKhoGsOIb9lU8FFUcoFRzMFe8fH3gfDq
shcR6MKc5SThcMMcJsZMd1w1eq4ym1oMeN0xcAZkfqANQsD8LwaiwpEDOqdcxUB0toW7CFdxvpCR
DaV+qMPSlr7dU5D5GCp6zGeYlWciFUS4J9QeQV9QKRD3+G8KBy3YVxjtLFZETFxsdfunN7JFGyfG
JlQC0hZ0hVWLASkvVBstY9fhjFDRI6lE7PBla3EWBvs1UFdS9pIqCPRNPwQUJ0BFBUWcA9Gdk0aG
4WDZspj7SEexPcDl4csuq0DagZNiodbXVoWC/KZhxITfRAOBQL4PfwlWYR4Pp4PfDxaVJQ2dB7i6
vcEpnG9tdnsjzdJQAEXlbm3kM4U9+60prTsh/1G2h/fJzTe6cGAkLMqhOuEAcYheWEzwAHjju1td
BDHzWpjI5UAtxq+/MFcIDEUSjPTl2EXU8x43qEkIxRdYIU1GP/jzoZWZmS76v2aGpAFigh+KUA62
9CZNk20KIxrl3s6zUcKakw785jHSLVEa003EJawy9KcdGMdt6WMI4Isw9ySKQRSGndUcRS8qQzC+
0X3Wk7J9dovLWK0RjSVWyrWOha3VY2r7ZsUohbElE5a45CPmRnaNuowjiDeEzbsXTAdBbK4kIcXb
rTdgRsyqkIxnkrPQNtVh3kydZFcpRo/49a+WC9CVULVO4G4+qRpwHUwZQSrNkplGn8B1lJJse2X2
j660Ny/BjPUnlLAD5TNR3TEw8oQiHAXPQW4Jk4aKp/SAL9wndS/UyfY7Eh2BviWQu9NPUiVkiMTw
0ZrNWO9mtcGy95n/lD7OtsZMYg1x+MWfmLIjC88p+u4HMAcPzmffH+rZ7egOxv31aDCuCEKzrcAk
B6czvS7+jLewXo2+GOXCYQ3e9iCEDM6b7ZtVUykfhleaXNoWZsNop2Ep8bgT4yO/9vuWuKCJZQE0
dey5ndrGNwPXQJN+2RVNt3MmDMY1Wy/8q+XjnEC9oLavljnmmWd1rfdi9vsZwbCFkGadAZ/D743l
LUkEGSjIcBNM6zi661+DlBYdISEuuQn5OH/Jp9XxrWtnwzAbkLui7tk6PSxMTyyylVWQiPM2a0ua
2iX33wrd8GEXhiBFVJO9IRQnMa5Wo8Kh6KYixMcyWAdHO87SHRQoT/yuk6QbbxPYLFowtKjqH40k
eRkAFduKtYs+L8A2pJRJKnmZ53i4iSYDQ412AEXJLkF1yclUgkv2vS64iH/k1KSPQy8a4jBBvn2z
2vF7y4l34t7NOJ2gHyg3Y8ikDbB1c3di1JoFKYcFLoS8KlQHMDkZdkINEAAXXYVM/AgnaVYSE6j3
k1YkzF9PTwHr4Lk8uuZFsYQWlZuk52C/qiYgInOgwJeaV2/gEmQsowI46rvtIehwMxw5K54RMcVH
g4RYKtNZ2nXGDY9cgR9412wnn7TcfFFyuYhcWfUhxWhLFqNaT3gHO3VqrG+Mng8jBltQ4giWeeoj
8IgdBdqBWG98NP0++kzaFonuRg2kzI4TA36GkGaGIBI+8p/YlgZ361Gbp4oJFYGciCeVmOkX3ZTn
IR4JDqFKKi9ZNuTRcMgKxXrfn56yFoq5h97xNJYlJEBO4nBZTxlIhP/nsAB86nG4JHyUeXCyBG8Y
qz5s3fv47FaJQOHUvwiJKAwybFzVbYc3+tNViDfg6/Wd0MP7P6f1DkjowOgxAUV8eZCQ5hn3GfDy
lokUeQcsD+YLxKslO75QQAGp7W2uI9JeY4OdPhV+mFBn40vsAla20PaVd/PsaXqDXxjlipUA9PH8
eintMRwnCVgx9YBOsg7DUE+6k7UraFTysDNaz2akEOImjGwGorqQ5SM8kxv3qeIyu2Td1z2BrKF5
0VLkbqACNv90tFPFp0cD8MUG2GUEPEHXhIaCl9g7kEfGqADtNx20hVDwMm8Bri0rmX9JyG2mue4f
i0HxvTRJHAdXwKTLIRCj3vSa1A/sm6BQlgUNqPeIWXE7oT9CJPyYLY+M6JUTy4joVErohTEMSZ1l
5NZoRhIgqja6Hv2BQxu0NcVImHa2DWHXJLoKQdq5lA/CkiGz1QmLEYkfc2MF32ANJ4HIsDFw7yP1
wgehPV7PuuHrSStnSLE9cw7LFlorITVJq+yOVw4xG3YrfSefShh1w7kEETenEA4iYR3xTNPIk8h8
B80nqHyGF9KklBMRcqCz6+q7Dka1Ec2HwLS8w1MoZaKhErbaAfUUvUEJ3UvIcLQbuE3EIeArj8TX
e18tdJxwHHID4VIFSPUwjylkwA5A2E1Ig9NyulYcdXGZdvDFQ8p2gkjPM4hYI1W5CtCRyoykG6ti
1e141xsyeIkWCyAnyBq4tfQdqum477J+LxZhjViR5D6FnkfphAeVOkKHjtpYXg+g951J4SHm01tb
ZAxr+252aBqPjEuNTgz/yodXlrKATvvTtreVRuRDJjwBBgdGswQCcPreNpFFiLIR6QrMQNg0xvpX
SgMyNxazlzukOXd/KR9UZSIrl2rPlPKSVDIkpXgBDIbH1fngXceUxxlsR59SnGfTL3Kn+MRz8eqW
PFPVvoNqrffl8sjDGL0jhVBCEhwxId2fiQA5PsEDHT43lDjQu+6YBnhEiRNE7w/Hmzi2b8hYJQBX
A1wTCGXRLgEfCUAoFbwpT4oliyDyToYfDBjwEdAtMLJ4mrL+1NR4ML/fgJ9QTym5qkIUAR08z+6i
Vv+YG2Y+vCI+f7YkkFxftngjLogXSZRITnzMSKAtIHhnFFNx3KzkKGATEK9hloQ/8v5JzXROZGjN
55SiyQy8s5jGT6SaOp73fnmKyGjFMJlcWjCWyf4k+zR4FPBXKuHgCkZni2uLlFXFwFqoPwOCkQ3w
K8nVenkYcbjCetGSfIJCV9YHYFEosywM26S7FJQY2ikgk0ZwDrLpSHmU1BGTR5/GPtwZKLgCdtrX
EZRBSqdfGLYNBjSPqP6tfruWquFL0hjx4KXDhD6hiYz/5KiE2zG9PRqC8ymlNPQuZ6I45nCdhVWk
NURwjLZUGDg8Tc8I5xziNue463bNl99GCSiB8KbLQyh2NX++NysbBJIZ651eYUWN22E9Uel5pegs
KTg4JKIMVonW481gUyLoh9xD1IVB/KoL2bzLMZjf1dWWTog41kAf94de0aW7Xx72oz6l/OUaAzZx
uFmtoJ/K3OndQ48RihURN9ZcIPCbPIEVZujGdhVe/6hyVrdRB+XQLwbC1mlco/LVELCdJ3xiUGFc
nI/emwqCHs7K5QyHfzzMxhMiaJIBFmHzNMOCNHi4Jf0N7huajo4ZJ4yqw4agf1XheNAetcf8j4b4
bnXH57dYrtmwrEctVMpQEj7w+Cndb+jYwkXTqdrvnlAHsEqJLzuptu/pYnqjo/jFQTBv7I2RMelS
r6Ib4NlsdDgUyYTGgGGD1KSVYIb1h7PBfB/gen61ZVTuK4NhS88FnF38mLRgYL9/+o2EMHRFR85l
YawB7Ntb1Fhm1smqbRBLiziYByNufh5YS8IJauPkCHup9EThbkJ1e5lrwtQfiMNiikZOzeiJea7y
BN8LzGMgMROcyYDcJQH5BgGRzEUUe4nSmO1JPkUcddWsYgS70qprnv4diDJthdohaeKP+jcoJWnc
hEy6VfDeDyAnRQcMmO5zoaax2sD4iZr9mf4MQ5ZN4bPBU/rzozU1OayFasM2oncw7XFkiRKYg6SM
dOgUdKRT79sSvWobGgJWauY/3jvOd/i9ctdQ1MMmFP84WfEcIlIGKvvB2+JkdOWN3RWWDJ9Y+m3i
u4YURBXryaU0KkYt+GfwCROf4fJZ5k7jYN8awK6Bow+578M0aRMaeJDPcZRhDVw82dfVXf/g/zbv
ODI33GGH3DM8ft5ZnzdlYtyNJjDEnOuuGwClGDYas7bZoRcpqVzFKQiJn5SAlJNxL0fiL6ibhCTy
MVOqifCRMXz1f8dYJwHSGQyQnFgJb+5+Npt9QaxddBOVKanF71xFk/KLLxRlPvyQx22SSca4iT/7
fM5t36wASIhJ+LDwjmbKHBv0cLdyN7oGS+ztI327XU8LB8r+Lk34TZS74JyRdI/HLoKc5Z+v221F
jjXaD7x5vbzACrXUeDgJT56ygCB6pr0cybo17MBRHMKDVd07suC7o/rNFXNG3HqUtu4V9J09ipID
pK2mo+pn9NooF09FU05qeRlOSzp8lmZD3du7DCCQjissFT/O4RghQrL93i8QhK3BwcTN7Gaeqqyq
nA/1md5EOyXV2nv/aEp8wJp4fIQnfXXzwahLR4D7qDhZnzuDe/3iywYGqCpkWBAfhQohLToGcNCz
MwBfZT1A4b5wcQsXDO2rgxTTNn180fEHgsXOvI7LcQA7du3A2J1rkFWHmvOco/qz646e08HyZeRT
uHuHn9uCBUid+AA2dyrbP8Zjr1TegP5jp0VrRUvWHMi+sZ333WwW1455bMH8ipqOUTx1Bez9YPSz
2/gya/x+1EkvDqQmDGOt3yLuZJ9Q2wwLo2g5J6hsJZo5WD81/P6j3wM36Jl7xQsX2tdatcM2ZsXU
g9uY/aSAgkX6iDblkzIoT2IHstSmqy/56Jw1jjW09XGqkkncavuTdm30sRNh3Vuo/Pjtvh/G7wsn
KUzm9RdrP9J1/RN9GZ566z+WzqxZUWwLwr+ICARReWWeHBDF4cVwOM4Kjoi/vr9ldXTcW91Vpxxg
s/dambky0S7l9dAgFBZFB/3cvIq6OIxiEdAs1lPxhClanoGnYt5n5oTcT+C9ZeXGVemS1GxW7JpX
w6lWL9PbEwxNrVwFBXUyuVeDysLLetewzy07b1NbkLhwjOsLTklqrI+KKmnNm1FNBBOmnkvF6jDN
RpCd6LODv/aYPB332UElbV2wPyi+0RA1ugYOFTURyhN3bpVJYS1uFuweYW7RnI2MhzlCRlcyOxdV
i3h7w0SWJRCmOmN0WWTOgJlS5IYvm1SjJXVl07Jvg/u+e7fOgV56Rcc6/mkUQKN017EwD+SHo9vb
6r1RKmStlTqS8XUga/KSmWVz92pgVuPr8sM3AM/tFWhPMFdgr7w4pB7bs7avevelUVsfOtQtYbXn
K3PZwfXhLfoas2ku6DsvFEH/mP55aWAkbYg1iWVwlp2ibwS83e/0G3fvC9iA/bgPiXAJWXnt4MPs
y8jsPiE/tDWeMe/t8QrmXzmaJ7yb6mle4g9H71Bmg4ZYGQxInXIP4cNhjhGWAuMjWhOLDIwvaRau
N7RgG5bcruW5l0RuwLq2cKkMpghMm37sRLZ1PcPU+ZbHxj2fexDEMOfuErriHfk0Pb29FeGXiAVb
0HNhaMp80ecrFnwfUCBIGSCOuj+B7KOL9K2/ZH2bEt0CWWGP73YEpQFuahDitMjMufBpJNBCYEJW
CqqiA9ZLA0rMJ64RHxi6/eqvA3oqIBpuXC595J9gC+H674fPi+HhJ2WW+e7SRyazKNjjqD1ueXYW
p3s/fYm9eLfBiD3KfowPPKWymXsjGp1+yb3SZUlokoKsbyuenkd/m7WQ6GUMxp27Ww1Rg0BLuExi
S+RlwR6LeTsww5oh9C2TfGmKQTvYMT1R/9SXpJ/tpvohmBw5jLJ3t1sVELF0UmW0cEVRyJDibLMp
YhyBSF2urGdB3tGN6cQjksICJcMgMA37ON55B8ZiH0zkcV5x7hghJrBoG4/dFngqb/eaVFByO8bJ
lQ1mvRbD/ui4MRPSggM1zts/uvXKqCi7KWL4itA0PLk+TwZfePtz8q85ScywsvbzHakle2pvTimF
knCDn3OeY0/OwKOY93PgqMNtis/PKxZ/QEoulbR4NmhmcGOQYYry9sCgklKYe+DHiW/BUjHQ5SqS
+fHg8j2IsWCOM22HHVdm5VJePyXnJeX9fUyJ20lMIMkmx3uB1A/2lUkR8wtvrHhKcPc69EiRqlKu
UhyzXGk6ikDxdKs5zzcct0yalut3wzrgLLsPdTxlxXMVp16bshG7gXxX4z/F+eypRHwrjDfSMPbF
Q3aTL1xifABqfvjUxR4MASzoj60Jz1MizDoNvRUmIAWY5YPGADcJWVJHBdtyUPGqHfeb8TLmJiVR
HhM31O/AuYJL5jkYUN5hBhOT/7ZDXRtwNWJSDR7oW028onb9alX+XbtYskYfV4n2wW3U9BTSbM7u
v9iij0bCyPVGzAzdkllx17NMymxsWPl9u+hvq3jLdSfhi/lNVtUGEP1RurjAS9DW8+02h40K4W5z
+B1s4rN/mXwHN3fTsYmZzzm6jv+0wTi5+i9gchP/y4V7tuuAm9Nl+VJMpVsSGK42pleKU85v/RKn
ippYK+s9JliERwoOmwKLR5kYO9aIzLti18lFD1Bk+RwQYnKbsmAdtLmUQSmNn5jJshY2Rzs1kOH+
Xf8wkmI1bHfZmfQrsaJ9IV2Gm5GfvgUs7IAfFnTk6AbIfysSvIJFb1tMTCfdywvy35RozpYPmqWb
TVxTc+XyOcxBC11wnIP2pvyNvRyNzrXLet1uHdrUspttUuz/Q27WsYuZJ3fLCcaBsHnsENkjUFmu
OH+zQI0RSgm59DHemHm6pT+tUp3TEEQoWhChkknpxz4p2n0cw60cVge2sO/MxXERFibWQ8rB+Gcf
xx+wbt0+GIqMoykZKzH8efXRj2E292sVEOWfclxxnRiImy7YlkLU5uNRtFJ+CRjELM3TAfvCWRMv
dWw/ZYXDmVIOE7TgGjinU8fyrFLGC0oQo6ve0ODcQMRBlZ6YEDJChTO//LHYIl2su8wBMDMxV5gt
TTGzx1C04vCKLsMm83MlM5sPemgh84THNKDXDBrUR9ck0oxV+wSjBA+QiaiavEudhOMiwo8IYqeL
0lSQYKZAAwoAQZIkObIVdXCCZZjDZOcCvgPO3NE7icBG+nGWEeyNCF0/oBg46JU0ikXvUtNsvNz3
tMDDGngC9yuGCIgbUH2OdXoKsjvlNuzxpheL+SM7BEMDGAt1sIdfM/leOcVS6e+GLSJw+daY8MM+
fadHJGVLlcOxLXyaewTDoUuNyGk4h6e8Znj30EPzT/uAEa14qKtRk1dnfuSx1ddwaPLWWKk2fsyo
ahvTt2YZPxvDFVpsoK4VvBwhSvQET9AM8gcwJcZ+77C84obbZJ6X8gfXSlIamIvgLbotm1oyoJqn
0Zuba4arNJtZXLkHD99r8ym50NMHHETCeD2QscfyuA5wbnrlKJ/4OJBite+wkAEKUdKGsKCKRWAq
V5nOEJu8niNZC44DKdhBK2i9tjSIjoJDPXUiwNHL5bX5SF2+CXIrgkq9ZiSdGaEFPyuI9FXbXNzH
hbQDAWlgYIdMT4G24MUl0Qx0jZnYBnJvQA5lb+SQw87Xm3rvBdQv6FGr4gM4zOa0+/tQsFJqLnip
u9PaPpk2nopL2nzVWqpu5RJbnNcEGtburXfBUom1IVv/MbmvMd0f75NvtjA5+anlmLmk+IvbYRUs
AB3EyFbBMNrIfg+FGL9iIO2oc3QANtylsTm+3fYG3pJ/R8nndthKOYMuK7YmvivZeH+CpmCS08F4
wHRU3PYrq0OV8nJMhfKbasI5ztWg/Fi0jM+uFncCJbJ7RnTP77n1jURnRekk6pYZsit38rF3B4sW
kyI9OVrUayhWKu9GOk7bTizEPzUjC0Fkz2C/EBQtJgYVDzoc0sRwgiThiSy4Be1Nag7od/2tQe+6
rWhwAznhSahxWy43pRiy8DAbmtd+wE6HReuG7Y39Dl2IhP4Qlki1gPNtx97An1A3SKhAc0L+DvlP
ovJyj0BKzSH2PAS+6Hgb2MQRrU/85M8pKMx4O84T++BsJdjUAdiW7cbAzYKGWrYlrhOhec7Z5azE
F5Se2eRsoNoif+CQBZfMvs5RUvYsJDtoaSgVB5R57hjmwHYlkW5MESsg4h7DBoZ+OQ8kK1FUUEHG
cUsmTZrzXergLrZKEoq3pNH+1NYMKtL+ZeJJel2DJCsDIVakIpkaU8oafg9eEfQo6SnRIyT2yokQ
Ui0jyTStnSiSw/BniXX2yV3LtgE7abrNorE4RcgZvd0CigE4cRhuM04WrPm2WzFs0uQTSpEGWR1D
FW02SB745WRlKacJx4oca+CfG9zVpQZz6pUyO2UnBwdIvoDBtZIvSunEOz9IxOgue+TJzuDZJhOK
9JkLYjDjXh/x5yHFtIe/UYAgjBOcT1eyCqX0q63XamNYm4BTNM0uzs1bRhnWD+yXHIfc6MAYfyBX
xzUnrBLylkAPLhdvxkUSl5aLw9G+c6J3eg6O8eJgKdud3UZVeBpInGnlMRPprBFRJaI2c1GJwE7/
wc9Bds8SREOkEY4zvsWBa3TxnmnGga/LmvoVqhXLioLVz0gpy7Yc+y8CAsWyH7djcZ3n8vKDrC2O
fkrGYJsd2UVSSsGKzZ45Tu48X0QQky2/nVNt8qHLLgUG9dB+LDCrHA6UNzF/JItoI5iNyZ0B+wMN
JHFVqhkgEUdkc7PK+dqVt+/tNEediiLM5rUzSeXJsThJGckjAkJjcHbKFst8FHsti72Pk2kb+VW3
hXM13HN8RbG/c/JNuv8T91DA8xd4NuNTfHJs7DfYq1nmiDKeHzBHBg/jhq0mUEJBSeX0p4YRONzg
98HFn9hZ3WVciN3Iz3Pe+sMZ3jn/fkZwd+xaV68foFxwSt0JiJbTFImrmJ2psP5M2J4Hn2QFdD0S
dFoASNGcrqQcQfFx9hS8DCm6eWFodCWriUTxG2RYiEns9REVLqapVBpiyQrLIPCgzFI3bfwjXGK5
U6KBIMAazj/BFPiigIM1jL2EInTFiuONznfF6fPz20j4zZpTX47O/mPbrCx44m80gX5bQ5V28NsU
YcM3fv1hlgx2xKAQ/Ltjwv9Qn4P726dUBlRkhhU+42d2gzs2PCHOJSs9xkEElwmA9V4Hw8kTjqQM
+HNZxOVNfhXEU+y1GfDmAmBuf1hq8lE5yVV39IDSY3/PDi37MMdYEMa1BZfzE60xG8vEP+RpePkD
7RKfR5F4tGPdOc+ug1dPdyATfgo00PpMmHAD+fYhvcF3w8zytSAn3ijjJYUEM0NyKHHvOGN/itU0
Y/Q3/9UVERO2ffxo00FG+0Uthh4Dul7QYgz8IDpwwRTTOXAauAdQ5W6HuPcDPbbZO+PCGp7+7ivt
iOZ9ES5gz3qQfxiLeNYfZq9iJjLkv/aMCYcNXCdLaAdzgjcFmnKbmo/i4zU8BB7GCAKwcW/RIoFu
16jE8PwwvOJuIyTCqxk/wZqryekvLCEmICtgOgbay5HJlOlgEeHA9sVOkspjhTFXEYlBRcO5DU+M
bc+ZQxc+BvLsiOdA/Sfcyt7esXgsbquQOAivLFc83QKJD2WTYx+f4Xp9IOSZaRZRBgi2hDliF80N
CMnCI8rAAzzgVTG9Zpwauk40BK3wb98PDxH2BhfmjbgIn/gPqRZ3BLaTiz4aYWNtdZZA/RC6CMe4
/tTy8LesCkyhuzLFtcP+GffnViRuqWjFOxHOJoNn2J+SO+9AQ/PJBd2noRT7WVGosNZRq3MUXxOq
n4ZDueaR06RFv6SZD/NoFIlSD/nOqff1PvyD2qlLyYb1OW9C7eVLOc/7n9w2fDnXmHvBy4CL5+RG
m9BweuYUtHnoraIALzGZrRHtKnuY2OFx9eTMF4EUmzqRpzb2yDa1ZPdnmE4Pyd607wZ2lLw8ElTd
pUAPe7fz5KRL8V0OsekjFa8zlC2VLYCPINIP9IwpYwQsGuEcvZztj4gMCbDxuv02t3I0HKCda1nt
FFG1P9hh7o2vxiKaMzMu33iqkWdH88doF5Gdthj8k09LhLgcsbhPUYZVFnJlzsSmNyPVdZdY7gyD
vczhxMUYzKfKRSRkdzvyucDZZWLyAnTA2XnCKZGywUvtPEYWxIy1fx01DGLoOwzckMjkKPQltC/U
6cfME8961ig0Lm0NTkWiplrMjv1GcJuf0g+H49NeIQfj+6EB8aBgWWI7WGl9dUhZVOBarDrINfHA
G7JN/a3xM6IixOOoRiGhZTpmtCTaYL2lRoCgl62eaT45qwtfWI6nbKxyY58DJAQHzOx/aRnEIP3R
hML5op0pKn57iMf7k/ylhoM1CRpNLN0oqB85brcDHr1DcBuWG2Yx5Auwfmg7xeJAmC2gTKoqPbe4
d7QUh7gd9D260tq9fIMcYR5HNeNW/rNpqauKkOwxocYsmdK/dvfRLWsqtn0nFZX68+y24qL/6DeD
wpNj8upniwmFw92/z+9ddQJSpVOMPDL7NcCw0qXeExCLv6kR1lmFdolUeHC3b+So78mQB1NSue8H
j0pha/Osw8UEMcGwPBk4MNtN0K1+yEVfKWu6nBIShtgKnguAYp9nhccE0FKegDPIBXZOhPICTsDj
oK7nAwdV1kO1bo+pIuze0qUWJBGaIpy63DJ9I4pgfCKknYjIqUOtKjmNFtPe7JGcBhqdCYB7r0rq
pBNoydjWATZXICN8al4vyyBgn90jmVZBe2BvL14g3mB1DPxlbw8O8YegOxUV1omHiizLiHTMtAJh
EDDHRn+4vTxsc+RsGUZ2QSHajhz39IlkjHHoS12AyudHYhGjJtpMiKwOXWQVNckfoxGLMHajMEXC
RYM3PXLAlsluqW7pkDEkEQHJHqj99ksUggNrYPilpWUyjacVpQ2r72SBwZG3BImMQuWwvcQfXnJT
pY2B4In2zBqAD9vbX5+RB98NuW38AGUKjbFuBWbCLDRJhk+PgfXhHrB5CqvOVtkVHIR74hgb1J94
oTV7+Lg5AfFsPN/y1fDzYNuIGwOBZE6ry6oz/O7ovQS7YnOrY95TkK8dwUUjWq8eJSVgJ3z3yTsH
GdfMZm2R6szazCh073RQVKSf7sc3cjPfu1oCNK2y+pjNwCwUrQmwJmJiDOlpeNJtuhHEtZKCd++L
JSoOQk76II/+xMg/5amWfPyyLT1XUpCQfXRZsZf+3dYQ8MOcs5RPa9Uat5eLiZ4zsOYtSG0n/xVR
SwZQZGdvn3DT5MsQwzjgJmelL0/K+CgDJEvNsW3TJ5t4MCs2uv1kPlZ2QQsQqMMseTs8MDzIJ2JN
ezVz6I0ZICtiN6eFjsfBak6ftQmEJoxVglTBkz9EXJd2o2nRn0W9BkHbEF5nPFIhvYOKMX49PAAs
Y6QrBwsbUN7NH5EUorcAHJYOzbQBvjp2Q6C9V7BxzEQddmzAXposalABaTc8fNewy4cseb03Df8A
TI9gOXKXCfnEBXMIZwYaGOFazycGYrvRzvBkyKekM6R7r32BpGLRm7CJ4174kytjvsJylP+9Z6Wz
5/dcrAnGlNiUvCAkbL7UnmNsD6G9ZSYPBCc3vFtUoz6k3LDMBQfqHKwMnI0JPk7qCxAUBvewymgf
8AXdHLG/xr7MnuKGI8ziJzHxa5s7bRAaQTAK+P2SWEZMDSWGai7JKQwm9MlA8cISA0D3hGUbB/dc
tOpCCUthLENic2cqIai3+MYz6ODy4D9nTTQneCrsnlYMVwGO7CizKys6vkK7+sz8Y34RCpLUEisU
kJlut+MDhkw9DHv4NB2iYzq8k2BkDLAxcTfX/m4wZlcKzC/SYWRFk/dKGaJJHyu9O4OOqC0Z72sw
1/DyzZja8hvLfzI/ReGrU6iDyEmhwj98jRHHhZSmnxV0OLiVDGeYPZn1lkpYR+fCCR1QD+E/vjJx
DP0XwLn7eXC0s1dE5ATNQR3lDjofSC7g4rsFTTTRsHuWbHvGhcbslzTTKc6HIAidIUxFxnPr0/r9
jh4PAuJ3SlBpsHCXC2oXvJVo/PELZfMMitK5d5uTX8w5lgzx/s9JWcAyckHFRQm4qPgXmbe7OhfG
KF9DSnHQNVRK2fjt05cT4M4SlINow5MjeIL8Bg0UcbXGALqH9pu5zoDZKbpK6CCL6GHpQYkH5y8d
0zZrEHkB6/9FF01CEikhEmAsL5XZPcVHZuF8x50AXTSFVALVfw6ebEgk1L9CyYv+cuqgIQwHYX/k
+/zUYDJwme2Ahtl+U3Wj6VYHAka4fMp0lLuAUsmOYXUp9BGK+smstOrwMH1gzV2wF1EsIfshB93e
iEAQneov9EA+oeybKqgDtVLeznhOqbFwaCYLrjPsALn5bVw11AvuzS+WcRMrTqvCxNXIdNBhWtYg
f0V3mknO2oqEYO/adkvSqcmvHl/B8w2SExeX+A2nbSBgcRqVBeRmMhh3dIsV5HkPRQdAA5Z88X2K
l4zkkRTuZXU6eJ+G97r5N1Q7wy8ADT5L9ovqtUspaI5aw7OvzHhU2keLCHXOzxPOGCsFShox8XHw
eQcaJqAjsEVCRxt3t1ybCZIzvE0KEtBJbMXVVPO1+dM7YsOKb/VnoA3LtnvkKY7NTXv0bQ4KvKOV
4WMPk37kGObF2U8DjfBIet8qWjy4gNh19tsZEyZYFn9bkYILf3y+hDr5QF9m8Xe7qH20aQPPR++O
uJhMGMZ3//Bd0ohsVC2KxldekXZx+UPlVPPgn7xdbu4TXTJealqDh0tMJJmgO78wpGUCfH8VvS97
coNpOuwrd3CnBrp4k4ACAMIThN1wTw0rdkRPRB+owvU7/nxlZ6Sh8Oi4H9W6MPeDoUGvxCwivb0c
+lgV2t5wzmZ02OFNRlgz8yQdxmtCJAyNrDhGVeRcEf2ew9p0H/iwVd6LfbLfXGrIFK+uUmUF28Lw
gvxyVGoWfxetz5cWgcAUMY1xWv49fL7tA9j1JUX1cd9bDfjV1uD7tnfEN+Hixpjakb7cfbdGLQzC
7yxzSoje7mM/fAppoPCjrwwR/7LAe+hY2OIupKdAJ2TIo1r4f+AkLTo7htaq1+xIhdZKLsf4gJY8
XmDn5B79gmMBc1cMS9kfyROviTHvoHWCke5dT27T6Ner82nQJgjTbhx73O4ODjZXwNnkugbJwURq
t1zUQYNN/CYGQXsZWnk1A/Pt7vrqBIXEh+3ifbMyqZWPGKdBheAY6GXnqEBwVAavrBU0sVV9BmqC
L3tVOle8Z93dC9Z2XD7YWYSIWwyFk713kdqdS7+JncMcM/gbZhIN9/LsmZhwkny5OV3CJyjOjie5
9fJAaWvmUGlsNGxO3Kvb8Sin2dI6cXFzO8E52KOkO471YnA5e8nTfT+ZrtS8J8X+c6ow/G8z6usa
HzazGnTvwQw+Pjdv0BdKoxGlmWFTbWjYRE+4FhO2Y8qKCs/+JrTd5kHEgYq2M4XNTqq9N1V75RQT
RQC0IizdxcE1edYLd1FFhyJ5N32URQ8lMNlqigC7imrwmu5b1rt36x88KOv9H34+9mHVKVy1zYru
d9T15zS49NvntQyrFgWOiL32X9lyjnyDhdVisonoiVPwIJnI9Gd3VMfgONtvrk07Nwdj9cuia3zo
CdYv76AwWMxJZOC7VTnnYQHn/oivH+9BhYHBNE86aTc39/sdXcDYAgVN481rEk5qR9rdf+FMQRF/
cJ6GY1DeIl+qmCNu2PXXERVBobtA/jCil2ao7zmfONF39q7d1ehoquANOFSHqErAF4vs/XJe3+TU
WOPLX0cdPBlJVAAWwUnpQOh503u/7JsRa91X6d7Il6yidlZHVd1XDsmibZdr1DoNMFd0jye/xklc
t4pHsDCXSvcSvg0vuYy4QsUC7/3Vh0qSjoOFdud4uyh2jXJD807O7WrR0WsTNUBdVHiIsUB/owz+
QjBjvNHAWfBlY4GCfYOKQlAw7dwBPr+gWGGIuHLejNye0J+gt8JzAmkL49EL+A3uFZPMT1+GnQ3q
4u9SYF7BboH7ORY4MKGk4ZnPXeKM2hSvUNE4NJOAMN712yIkWPR2fWgFj4/M55F1J7ZMC/62fCK4
YNoprJp9LUZTwcl3pZw9OfLzPw5l2ZM78IoN9I4gHBw5dBewyvI9qB0E/+CcgokSHWCn1+SgwgFa
vqooJo6uNilRD17HCs5Qx64+w7qEc1+weoghKlw0GgO2pwRHKGpZJcQpip83wU7wlBo8JiAo7ZBf
HM7TW/AIxPRKDxf2LVYSKQf33QXEzEZqDTpAtgD+ovzVmfwBn4xS88TvEk4qH/GHEROO0OYVmr0O
hM7N3Sdquk+wvnbbjt0ZHsfnv112/XthM7syFWuXHeeoteoJHcAdf10oKYXrr4Tq7zrvsh1W+CFC
mRaFe7eeKDN+kG/sXzEYwKNWHkkaUvzY++hsKeXrGESeBpT61IQpkUJMeA2ud0RBxKYUNGMt4K6P
Wd/dMi2j1+BRwmntg8uMReAgrRtcBpjF2N9uY9wMWqtmHDHquxIKZc/LXFP0LPETnGC7Ba6RauYC
cEAN1rY7MZ7bS1orOrk5R3V0886ycenjO+9Th/zJPr6VVqF6t03UcAlwcBbTKil7dVIToVFq/vcM
BKZ6MvrNuo3U6R7jBN2vvPUva4kV8APD0Y5j/OI8rUnTEoMDDFc4dD+Il845BW54QGdlAL+uAXVw
d6DabOGkAyotdTKQI4Pb5q/aw7W1++IhYZ/CJR2VvwXV94JUwBLXmVxCxugkhYMJN6nhdvaS7w1O
1Qm+YKADNrqvu3uGp43OGJZ9750GNGDu122iSxveQs27jIyoxIXSg9qivkEdtuDIwl23hWXDQURr
7ZoJ9lbf8HejC74wGEbwPZJk1oTO+9iXZM3wlDsR3cvEpZrwf1OGb2uwFt8b5jSWf6BYIzoCgr1x
LNaaYKeYLjiwBXbzTzoEmZQggImrpTLzdkC/3GE6gQGP64TYBHcxYhprhy9Mx2FOSB9+0BgEbcb5
MPAiYcJjvOl3cWSA3sXOhrKXLQjxEqJdegbaZA2J49U9uk+0TMxoltEVnYhU4jTY6GaZQIRMYpGw
u3gq+N6vsRfeDyLHeSS9JU0vfFDMXC9KCFlpGYJwR9mIwuWaCrTIr2MYjpgqn/5bECPhlApoa9Kz
GXqFPxcgCbRzIriNKG94GrDtYAc69Omty6TsogZDsJCihUQZtoLI6tZQOq0Vj4crJONtcOw4BIzY
vAs77CUba0kzsXkKJo+MB6U/rjaN5Wskck5X2Rr4goTceNO34fpODHXXjupVjsxzX2keuNcs5pr7
eAtxQHg5NXE6l9DwWc9MFy6CA+QPhj7ig9Vkronb0Nzo3UVwSk5QdBbzJnj5oKNTum/3Qw/C9e+p
LFVsNd0eTyDXCR+LcbAROb1YI+D3P+OCQ2Unk5m75D6MoYU5WKxqKst6xjAX0BU6waslrOEXM5Fj
0INF478juZvsjycv4zDlOuAr0QS37/WEMM6WIDTcutRJu9wn5rcY7pVobVB+EKWcf3dnvdmYaTE2
brbzDQQcxq1xbnPOyu1Etyc76TY/gqm2wQ4MkPfRJ+43wMUByHyTVrz0VqvViH0Ck1ea+Gmek2m0
81gccIIOPSFHNMwupxBRv3I8CH0t/OyW4V8R1ohgRzp7D5SKJSHufBKOzu+IRl6IJBkHbINiLcCY
4+kv5NHJpfECMgWOQaoFUpIGHLIAWqxWacVe8IF8a9BvdAkbwctBv1irvEnl8ilwsAEW58Xh4n5w
x2/u5oEqR1xtp1fIFH6BO2P4AFGJ5NUjF7e13mki78yh5jLZIPEbOYfKlwl85s4A4+ZdiBdelr+c
KyhnpkzzCA1W+Stgi4Uv8goUOYD4daQz3kg/jynhiVpPBRp8gQbE+uZQRGCTqMQJUQQsOTp5ydvf
43OFvaG+oZK885EouJ9O0KAQvwZqDaiXOw++sUufGDtfHWvI0+qg94/vtK7Wt6B+7hAjEo3U8LQh
b2Qm7wqDVnpDTlWmQNw7BontkU6rRpzFy/sihfa/hl3wkGJYpkzfbZfClCq+mNCdGkjKRguVbpIf
1wEd3i6twAK8runTZN4IHQtrQEMQpR4StRgTZUQipfWITRozZAL4AU7oIq6NWGZ2AlpD/ksCEV/B
vmvMdCwkb2I0OQCWA+4snKJhH5iyon90OGDN0GCNUiFQ0jjmjE5bAZhw8n9LTDprFgD3WM8YSqZN
5cqzuO8wSCI3a3YX46lwGU1frI/hnjR4zC44+JulQm8P0qRIWP0HKwdP6/20fKy2e7ccbxG9+ucu
3/lOc0WNRDEEJkEt1nDpIYQr0tHjFlIXAHmaIvqA/KFzRqVaOAgXX0FjxsVvmsI781uLL2WJPqI0
AakTuZtwxkSdin/RK+VkwLOKPg+LDpA2jgeic+4xtBz2IDa63cacUBrvONFAhqEiH4CTky88yW5u
0u07NygKuDmcUwcmXn+4iITi3kEYOmOZRN8KySR2CrgsC1Ubm0EuFK5p9RnyhCMhtBzQ7eOgNuEJ
OrKTw8WHAgrJ4P/egTTm/x8+zODQ/9gM1kGEsBVwKjl3DwuIFJyVLSUTkSGhKqIS1WwUdmxGmdST
cI4/Zt2Jf7uTI/PlU/4WQyIcT3JXBXiRAi6PN2AdSFu5kdjvOpK4KtIo7h/St5XKNwVDLBhoFNtl
4WwZbQCNBCL/ZY/JNjJl69DFmYEHH5sRXhX1n/4DyQHReW7ZMYKct80qdlbBgkXs8GFAUuh5djeg
VDJ5XFx+GRgVHJXHBYWcLDlYPOc0YRcTbJbFj5WGIFwnmqJLFiH0jIKnr3KEwfiluUxiyd+SC8Vb
i3x8MS95MZHCyRJokKsh2KuOjBwmUuw5JBHXJMWFjw9LIWamPLyggkKsV9w/dhk4X0nhZldDCgDr
UMtGmBeBzAGima44iDUwaTY+kSP8aGON5GeuYmZih9pKH27MDZALNp/PsVIAHuEfri5JlHwaeVzk
zSTglgvAXwEDviwvvZbfgkyRz0IHRUIxa5miAz3yAl02drFc6J1oojKpD9It+aasDzgRNlCTRuxM
gO4tfztN4jG+BxbcNXyTEyHiN5N1F8pOfCYo6emJ6EEu2S9FkeDd/UDle4AS8CWw4WHaldstFItc
RLZfYGjnIfJIlIcMxxJ0Dtssd5qLJxOdcggBTIto8pWL+Rhtnb1qx6u+qBn2MwzqZZC+j1NOBIQr
hAsaUDS9JH6ikJOlJBSLvZvA7PinBbu0rNcNdrbxP4G38CdHpMUHDy1SY8DcJjGyyGT5249oN3lE
JXySSeLfy3ruXLFhQCsHCSWI/ZR7KBm6zVRuMtoVUZ705fs0gDBPc1GZ4PEmmL1ckn/2IexCIy5w
uGdlFqhEvn257yJnfWIE0/H/XZ8zzu1vb9Ft8KfCBsRvp9o+JXYKjgnFuMM5rEM41b6QXyJMkWdN
7PlYjqxHtLSKx9P4yxHO5XdFCtPwLkNWHjHKeMBPmylnIP/5wUFePmPbUjK+turH0zd3fsqzh35H
Xl2uJANujnjTSPqL6AjfSeU+E2g4brPsSbtAzP9Ft4qVvXjsS3EgpJssV66peOB8uEF9HPaYv8R+
PhK/e8kf5YYzsmTFMJsOijEEdLx2xd2WGCieL3kVoSugchmRRswiWhJM/HYY1hlBX8zrkZGKQENY
EVIHGASE2CC45ZnIoY42Q6BwzIGJ5mkEhhVsa9hWGmtqVendn3YPyR21G0F3di0mXzUQ46DXs5fn
YPzx4bFQ9Ns8ebwFJRZgMw/L5Wptnc00PoeGziT3/8WIkqkRainCoJr+F55b2/NgM9soNPx0vlpx
zaWoymO69DSXu8/tQIWs9w95q/v25NHRM/ZwnHK4l7JbyfbCiSdVnGyErv7CPxv9Z8jAF1JQ6E4k
vQ5ACreJ27wGobw+MJbhsriNsFpAo+0rO90jyGMpVHbO5lfRM2QLkGZwFFdjV1uABzApikzi+Csc
gKUdpeXukTUdxhfeC2JwBivIeBOF3ZVS6cnub1BCIRKdqyg4FTvLGqhV/degsWx6d1jkeufv6PWw
ijNdNTgbSNIJq/qVG09ABxjxHpHKE+3mG9h0E8Vtf6E4FeTAI/MgljnnKtCgcrqX/p5MLY/b0ka9
wMDq1z4HkVo6h9J5/0Fyo/LZNFev1fEd6s9uZ37D811Nd8tbToRE5V6wo2DhGmyQ68q9ao6BuVjp
ajyiGo4uTehmXLJudn3x7mpwSwwMXV+K19Rp926U9G2DpobJeRYzyh4mN/eklzzZ8dmF3h7uM99F
TCQUs1q0IaVnPmJgaPWv/XCU2wy9UHGwj+vFABTwTPFBh58WEFIYo4//mEtU2+4V93AsQgyqJRg1
JgwtrfBKFE+0PTwKp7/G6Itq6mSF5grdFCYHoN64KIFT4tH+sR6gfrPPEIPd9lAfNp32WCw36IPk
F6RUCrbQ5LviXdHa6CX1RVuSXu23/WQyfZ+TVlPmPca9btisPfjCsDeG/5rqkq+Yni3/5hySRA21
UXM0UOj7eQdAMGVsLnfYBH/ovpgNo3+bVYgjd4PD4NhbvsIHNiPAGoC7ImEyZwxO7PrP7qOPchXB
rQ2QfGGO23vR61bZGUhX2ZKMypgWjV9ju6T7Ddpbzbth8CUWdUXy2dZOw8Vs7gz+ALblMLOEuDVi
MgyqBFdq+CZ0AP7+DwKlA67dGLwgiHbZFiyotJ/dJ2GbGR00fPdnXo+YbT1ZDHnYM0bIisHO1l2e
encJmLh7g/59bXWt+4ekGhwq218/o7U64NtbhWkN1EGbOm9NP2k/az4dL/EFaYFx/ubnQPM+DOnt
D7bq4QnU9JqF5RYeE4ZEjvoPOjW2r6DhPxzBWpK1Ri6j7at9Lqy7HvqQLGrJ3D61G/9/nRDN2+VC
78bDm9PsV17iInJS+7y9v181nburraEfbGN4+juNWQWNox1iFUe1FWLkAGqD/ROz1H+DQfJwLiG6
7JyMWmIJEpxhrHZ07gEmDSqHj8paoF/WNm1er1ob82b/lLS7Les1xQQx0qze8kMPXnkCX1gAwayD
Mx7I53iRqPQKO5i6oYjS3quwGCMGwi8Ek9kTlpP82T3edfl4uuAksFl3a1ABi6wHJ3+ATZ+/9s/M
Bh9wV5n4BO4JCLtElAJysP5GZvdj62wr0+JglYBTz63hS1KokaprpWv46FcxV4Q5avisIIgKr+2b
qYBfnWkRvg6sFlE7fxAiLHtLzYqQU/3xv4Ytq2vG5OE9V7338kt/L05zhEn6jfwWPrlMIQtSgIPz
sAc9Szk8s3ymtNHbJdZshkoZqKnBezOfKBOOI9v9EpbaoVryW8HYfg51YJySjhvBOMGo/t3l+80a
OX6H2EGeBrdRa6obnqt54unIeQTQ4PSiXo9JB6APbpE/YyGRqnsC3BJMGu0TXHPtna3JN8LVGQPv
72Tff7KPrEUaiV2SWH0OJhi38O1Igj0Su4lTM4YeItGTpxjz0LXB00uizs8zntJ8vIuYO1nt+52w
KclpJ19El2JcjxwMFcAlagcGdhrid98Mj6vHbDD8w0/n78/nzU5U9ji4On84fsfCmxNN1mckdoc4
wFWQK9qhpDKVKvY/JEvz+EPyDsUcn2w9POCJNofi6h75cBPxMuo4f8+gnPjPuKmzibkdBy/ulvOo
rDaN1NHebzFmwge7scO06wgyh7/SkF2v3bt0GS3H7ASzGn4dwMd4B86Vq/PSrYP/268entqfvKbi
wJ3QH03cRR86wW15iv9ZYhgFfe0io7/+R9OZNSfKbWH4F1GFE8gt86DibPTGiokBcUBAQP3151n2
dyrVSXfaqGHYe613vQOY3WlKlnPJNTWMM+bc3CxbUB+5wG7rdA47CtiKb8JGx+AUlYO3+Rnh8QnL
Xiq1mQ1pjwoDOJMV0gL8SVyUDHBSENYj6pTLyVFtaPeJfQWV7/s33gVel+aEtYpaLLJnf+GCZaqe
rvwGApezmWKcgvJU3HksQdxGLMvz0Uj3hlw4CRMN+KIe/KoqKADShhQ2TijULLAZka0hc8Alt8fa
SSdgrVriLbnIBBgbmtaWVGWczSaw3a2uuYAQBIgMKDvPwcBTs5nrcKlC7XDfWQ1sm4JhoAjfEDqw
DE4vNFLa5gJrQQVfZw/3rSKgwyI0UoYNdBpkOuf2fd4uQd4WEJLQRv6FLLY4WWBFt8BdDB7BkwGh
oDli8tp4MJvuEO1mysi3trUrtwhIOTS0I4nNqy7vauajOgPuCJH8we2lyYckDmsHUh1YR+ZAaZqV
iB4gKjJVER48A0zH0rcyIHCFhaEe9hZnS2pdMTPgPkdoCLtpQ/0n1hqJ+0uxJOQdA6aYsL+kkZEH
uwB4iI2FcaC4pUvL4UDrMaOEjujpQinCKLl2JFGJUgSh1gqkKIMaI44h6AghSaUffHfBwGhFXw5I
iC59Rn3Gr0BaB8W8P6PnBRBGm1tHylQmRCXhsbRsvkYlxAFAlhj7cLaYYNjojfQA4KmEdEvCN9ot
/kIHQgcMR4kJBkIAev+/PqMNOXVrglRmzU9FNX44xLQy0OS++GlpmJnaWBxhbuIP4YRGZTS+Ts6+
lPf0GdI/indFFpQ2VhfmL4aC7K6UiTcsOYQa+3YRAUIlpVeFwYiE62kjMRNl032kITSl5Y1plj5Z
HOAfkmglWrr0C88f8z0C4/j4j1SOGr75bTA03e4aAoffCPIOHbcJVMmUcHb43T3daAj6eaIzT6dX
M1uKUwf0v6DPiWVaD2n490KySQ/KkSjbnq6ke9eIs3z7z18gjUFlfcJC71d6MnsM30h4+5wzfnka
W6gJ1Pk0LAeBWPHs4jfC/JV1jj62v67meHZNCO8Ij8PpUppzzIWERsSKeMTXiLY9/xfjtedId7Gb
pN6LOTdfX8n8Huwu0/6fiAlfpJ6IjIx+eWBqO1hn/AtYUhsTWyQ0WsCWd1y6fWlrCSEqKZhJxKlV
iwurO+/PuxNmcHYD5sAEy+9NZ9eNNukT8dJRTG1S4+1g2NochjFO4hOaGfJrkGbA+TNstCMTFBmA
uhePIR7KKr6d8DiHQmqZ2ANGgPnmQ8JD4HvoPD3D7sOBaE2QNqg4EnpeE0BrBMbD1rf7OVkyR23O
62Fdyk/4vWd4OeZAkpPBFronEOEcp4IeNi904gqcfQojwvM2J7n/L59gZP4tI9LZhzOKituYCmMR
Q4jEvXvyTbmDwjY6LVTm+mnYhSvP5GxycwDur678QwZxqq14W0pT3wxZN7fXABGbhyiNIOj56WpV
GAd+DdaII8mhsVUbT4OwmK6+a0pUVskzViTi96SKLURzFI8dBsSam81Tv8tixCIYAyJFFtPBu2ff
ZgtfZjjDTRUPLOP4XV/ZStg1mBYYXvKL4QIWtUzBZOTHmORf70mViwGDy4X4ZkFkqEUU5PwNQ5LR
B2MJpFA0WCIoOqGYrzbQTqc6EManTb/RdKawdePXPHcAlZDyfrpv6fkEZFAi7m+/DV9AhI0rAhTd
LNbw7jycVP+pYeg4Jc1YWntZ2QDUQDvgLiWT4Ris5/ljsOvNXl6yfrjX6D396zCl1pc6KiE4rx30
AsgLkYR9BF+RZGyVP3UIjY97RsCpezBYoG2PugnrdWb69u+A61PEkblfgC5ICDToAI68NjJfIG8J
I5LrDj2jwwXK1RihQ2sQAS7+YNuXtmiFZJ7e+lXE/2EB5dLe/uqBEC0B+RZ5DI3OZu9j+EQIMptn
2HCWoI2wyrK7ydRd5tHgoBcH4Zv3x6twrTqQO2c47jIQEXhMNtM/Wgs6GP6FyRRL3YuWu7VYEAA9
lmOomKBTGPzneKQSaAO/ZQF93moWb1ALJsZrzGognqN3wXoH6n2shaf5dQKyAcNyiXEibPsAo1I0
KJJCcHJYfFrv5pYgyTyzQL1Q3QX5ylGlX9DrxOAosOe/xUlEUElQAriTO9SIg/g0EV2vgDUkAIPA
If2EFAq4+OIfxV/FKNKLIARZ/Zn+QY5e6Io5r5wpIUWTvwYp5bsX85BQm10QqXKljLm+9kcuH4AJ
dqURpy+Cx/VXOw8wCFazyilIrY72qwHzdr8mLD3GFWqcBW3IvAd0VURpN45HbibQJxIH5SoujkOR
a21U58L9iPo449etZw33HTeHCHU0tBte51CPtRw/ymYKyIbjUwmkbmEFlIAGnOZZ7fV+zjCYknEB
7Snzi/c4qebPIlBVLyGp7/FNLpV2C429P+z6Wuoy9upshXF0CzIvXWkMSEjzc7gOqOJ4g18n98pg
JXP0rZJDP3Le2zP0cGThCTnYwe0RD52idgsdQjlS3gS3SfLyYIapNsS6ZI6Ls8bOR75yIKu5AUL4
9aJLXhiVcyN24uxWsKUNquDofICkVTKwvDvaap+FKiQcqmaQ55avUPpQTKPZvsA567vdl1l81wZm
gTWGd0A92Ig+nKJy2zUWFZo5zIJLH2cEDLz2s5zDnUwI6NvPut/X7+bnYpi3nx7mfFam/HRf4/Pf
8+FV2ebJuwXfhM7KUn3Fb6PHqAYCnDbYtTnSdDJRMAhizru4DJ3H2Wn3yIEJ04Kj3kEVD81AxJ8s
p8m2ywIqsIQzujB1XX9D0mJ8XYzavpPhbVShc6AFNyiBWitJsVC+4DgKnWB8JgTHrKellytWh61+
m7H1Fyx6Hau4wpHEQZ9fVIqRbEZtScj6O3jaJW7Z4QBdLiHopa3ED6IdiI+1yQd84oYL8Nkz34v8
u+91wxr8FF234aXTj0d57+u9GHB361A6wT5xZPvuk4w1uow+qj+Rp1YLtqqgYTGinUMSP0DRyFNc
RinJ7HDuLPiWAxwJ34rVogafNtwZpdNRgidrLWZSoHp4k0HByY59ttVZllAdArS+8PNgUAf5s3vz
3wS05TaDjIrBYi6rnsH79/j2Uxupu4zqZ/feJrhWQZ9JLU5if8Jcy+IBeybdE2gC2nTPHYyfBRw/
BzcVD9SPQ+udResxZP8TP2OhDJWrouuo9Fu7Nr5Or/AM4FVAVLybGSOP8BVlzFC8zlEYRb+3rzbz
r+2odBG8a9BvztS3vTi9jwtgghIztBIuz3CiDcbUAgX3C8ZtGQOE7q5yduXL5a3ryL0VswdGlYc6
VNm+neJUqkSJasMs7LGODmKjEz1OTGuAvUALsHprxnuQBWgl5BmA5yisarSvM3Jc6QIB5gwSq+tJ
GVDwoXbETuTHWLyN+A08V6bOIPGaIPu6uUYW66xbhU3gCvEP+vjyg8pJ/8q/U+KxJxqJkpwZzCFZ
uxV0Ie17PDi7fR3hfFn7Gnw+1lvSbuEIdB72b+83f6TmvppwTRE3jxIjt+6Y+sTNZJg6DSUldn0q
m6s2u8q85bP1ERKLNIl7deAU0DuWtdPR/PQ04RF8xO1EPUu6WVhF2a4L7RX5OcSAIoCabN76dtFZ
vUl1ZWbYOkYDGXvv/J25as5j/LdawtIb91osfjvNUjlBI7UoCxX/8VM5T8N8kIqnYsehmel5hdqK
+PKH84RO7eNU0THc+hydofgdruAl3OSLB5gxvr+KVeAK+GD46p1Y94/q6rFQMbEQV754MHouSSrG
89u9LXDszfG5wOmCWrievEcDSJlsgxX+oF3rNr3O2/VtKZKtQ8eMDwLT3zlnT1D9gtZA9ky0hfhq
3DCE6CJT6/4NmVdpMNat65A9KetZ7xh+GQMSKTDAtUG8xaJPJcTzbpjvM7MqGbpVobaToV0DE2Fg
rp9xJ8j9TBv1lr+UuDN1I/b72qSzfQjjnVtNYxuiw2nxB+Qu1VYVjVvCfcUIWNNdhsh5blcQ4JZd
meJ35xzaGoOBTbr6ZXIndvriA3tGgKaF2bLE1BRdHUa3a9Jc6S5OJjMbZCyz0yRLbXYCHgFkX6A0
wlA1N/vcT2y1yB8w6hvfGCIA/cfZiF2TyQ3SvtLMCU4tMfl5zWoulI7JxtrO3jW+QP1xj4HL7ESw
Nl4T7Uz1NCBdSihqOnMcxHhoSszXMUEgOl+KC2Pb8bLg+cM6ySrxLQyHPu58KDw8spgtai1m5KL1
7nvnNW3qJPt9wVZdPoPeqME87QEobLbjejeA5NwymeagryqvMrtOE2Bs98IAFwGwq9e4fRqxQgFS
OzIYxLUEmnQBWO53puDV/gUV8YJ6f481PmyFAtMGmbDLGMP4kcDHmm1sH2JCett2v5vfriF5UlIx
8VtQf7ClUc7MxI5Emk4NMoHMFGvnNOG+o+GTkZOoUQz3k1rFHlZTITwcLJ29cpRMPq3VXMOpZ81B
FDdEGZ0jV4fCgNcDJsOi32Qg0ONphUDCwLXlWOCh+hq3pDkNRjfkePF494Ude0RdOtRpkyg6HAPf
oX8uEEwJkYW848g2/BIOQkLiZe48WPj73pADX1JZPynJup62Y30KENSH6ahlePlGeIYi5owrqAj4
YaTwNk70h0+b6UaX99FhMZO6aJw4b1yLby4+udxxUNIxdIUP7lAp4ZdNvgWq5/OsWEnEsmQuwI9P
doMT2YxnpyHp1emuDkzOZDymfl+g7oUyb5aWnUXq7+mmtBR7zeaKS/5kyigC9idqQ5YT4i/oYFtP
MXX3ivViE5+jZvpY3GxKXYfCtfW663ZSTv9NF5kZj/rYz0jbgQTUMqgLgRnwBS4Z1sl4WHCXPuIV
nYL4Q2AKepS3nEXeHPg11kJ9q4BwIaKcmKkqh4ULwWFiTGVMMnk1R3KLYh7ds/OpICsWFlmWEP7Y
nUPmdjb1St90CJt8HwogAw5IKKr9l0MzJENzafQZssmFCGlI1KMSODkXS2v3HIldulxVigiGDvfF
8kCt3ZQ2ZZ2KvoEiT0gsAAyf8SDsBMv/4knQ/gNpyHCYRwM4DOLhLlkPV8lfypD3AatFRn5SoQ89
WdUwuiTzl3E75ff8CWVAjp/c1uIRozoy6hdN49t9UeFIjEWBMKxB//mAp2SMhpbMvmuWAhFWiZMN
2yaKLqABQsMErALMQC4cYWwavVk6PkYltItCmtoTZJuySFL7w+4B64LcK3o25CYMloKERqliyAZN
grZI3K7Eog0P3M/nG5041aF7G9/Hykdjd3L5F0xiMZPi7wt+Hn+uC/mz8h2x3JDOvA0gHU0gzDKL
7dJd9/3GA5+kzWZ0RFnjKLwwbF+eSrjQKTTIEkQ7sSB48yjV1Jj5fLONm9CuF4s//EJx9wI7wD9F
iLvCOQXulEcCkwGold7986akjYP/w2d5vISHSRiUCJ54Tf5A3xPEXp4D71+eZbLHy7CGBk5dKdMC
vrUSZSXV7WSy3ce09/Lw5ojnSyj44r9XFMhAnkTI4aqNboiPkmHEC35j1x2QZiPUcmPWup64GBjW
nSHJWciljApPTH2Y5wHu2AzjGF0MedUEfPRs49/BrwD8kjHFpdrzNOZdQ3gLPXw1hvxqQDmO4DfY
bYLJyBgMFFM+shDs00RjBrq9FoawmD0m1gra4of2bVBxydH+Rw+H5zUaQqAZOoqrOafNlc4YGpzi
Dp1ekCM3HwCYvWC8yJWoeuWP/E1EfUBUnyuTbQn6BLQcua+gwhwkFGh5cQcAeCoaZlA+JvhPrmsg
hxO3oE6u3XVisMvfRw20K/oZlO3iJyYwgtzw8lmWEuFEDBEH6wshewg7Q3phkRBJnIvgmAIYCj8S
qQ9/GGFYl0Xmor7ySFjiezh3wO8VYokYfnFnV9zhByEaDNzEL3GEpeTYe/dA50nlKaWlFjaE3Lp7
KCCyXLg4AkAEdsgFdmSk8S8R0+ArYajMUGRyYczP3mkl6Yz0FxFzEhQ9IqBaKbg0aFt6OELuhRyF
9tAWM++nTFA+/h/yOR9DSv5QpxA6lpXFT5Ebm7okCq+uxPDJyA0LDf8f3Jg4T3JwiUuUUU8uUxmb
vEMoWMT7EGpMnPEnzRacguhf5x09P5ksEsMrDszQvNlYeE4ncRR6XWJ2wTCJWrzShouBBpbqhOFe
rU+08Sq14XUJ3WxKKrKHTS39uz1PXfJxN8L1uvKII1PB/hQqAR4mTx83e8/4ZB7zvzDnFH5l5kZE
yuQr3mUB75ohFSYSUrjIIb7Llz6cCjDYB8CtnOUxPhEoOoVE92bQJKEy1DpkbDGr4lnleWUAJQdG
HrEsLAl75Gm5dgncleMiPBKQZ1nZwWk/sUbsNMTnwMgS+hHVpRQbsmx+2e6Hy8a2MMfmZyqhFfy0
5EjKzzMxtYBbcept1yDWh0NKbICjc+EdCIL3+URUktgRfGVLYck82RLYa6hiWd75XaDJQXVMp7ID
7z25aOE4iTMCryxXm5QhT7oJcbn5EvaRuNxyNQIjw4uleTR3vACWY2Mx0sPqD5md7Ki/vlgBgGSt
fyW9SHS2ldOVu/MLh33enssRXoN1f0Gxk1eTjRhp5wOmGKKq1cAGKwfrkm2CeRtyfOiGUCAB6vrj
6Pe3dNeQfMXVCqn0r78WIooQx/gLmd8LoScJp6jrlQRoyZ0sf4TaxDYEa/FDxINwbNsURlr0ZD2V
KVIGO8/Bb1CEEWHfX6gYXoUhqC0j0ZRREghsyzomK7hMbuQXBt/0sUSjXJKXf1lfUJyAnMBGEeNT
EMOCSGZyznGoYH4vvin8Ix9TTojpjVxHQA/ekhMRc7Z6nzhpDHYQIXKVcCNwDWGCIymMkuAmPwZF
hT8fXTHKiBOVCX6BPO7iQv4C5WOpkbuO6gMYkIRTglP82wcTpDD578rlpZG7RpKexCNIaLt/kpR4
IN0VbytECotc+QZweLGZofDWZL0aRDrGOWdnEEnbdYUH12UEUk7fQTPtjKjJ/NpLsSts+Uzw5+Eg
VLkxdZkEM0B3lgvsIFMWXp7yRBZImHUUjPYJIpcsx3JJCecKd2IgQ4ictBX/1l0DXeduF79gNcra
nW0HZJfIIiu1mrD0GNjwf4wMPPm7FIo7FW6WPBtUZoeXV35uAZe7tIL9UArOJ9ENcltI2QM1kBcD
+obBhGcJi+/ee5Fzdg+6f2N+SjheT3rBO/kv8nJMeigjmaZQn8u9JIXlnSyNdPlf7U7txD0nA5eD
8BFPEyWWeVzzeT2aEV9uxRO+gBAdL0B1FZ72NM+ucLnkQyZPT5rKC5p46TOeX2rJbajCPWdXG91G
wFBfl6D5wgtCflp4qJBFATKYPQEBCAWM9wA8iiiQZ5Z6XipeQCvuQ7GdF/+WO0R2oDexDVgIV4CN
eqOwv7dc5olLCTaVnV6Km8wT3SJWfDb07NGvMYJELgTzIdqoIZ9pMJdI8KMuPdeSroRSoPI7zMz5
+cFUSrxuAuKN9oqZDtWPJx621Ad2tUnsgqECXgZHkByGP3veN6ZiSK2kpKJ8ELqOyE3C72+RUw7N
7+/Vg0EGNDkmhAjgmJSE/NtAT0GJ0bNWk/CGjrzP0PcSiuD8hsuuFEcfyzVeXNYVGLpg/lLlcvJZ
Om80M/W49qBXU7y3uP+gEPls0yym0Qs57QGrbWswEhsbwpw4tXJF6ICuStxlTJjQCkp9IKdCGsR/
CGzXu2DjX1IzMBqRMyUtBAZOrOOyI5SEhcCfCJroChtB+RdkBF179o9Is9+y5dFyIbZHqSt7aDKT
nVm2PnZdaA/s2b44D8jiwO45y9gyP6IpoPzTTAoQHEUlzwDYhM+sFRGMxEg8tFgAZmf5is8lucPc
jz37RnMi/Y6sFeiRMYKRdkZwEo2jwQ2FNBsgjw8aQgyNBhgsfaAX2rKaj4v7OYIYgOnuPmy/U/KN
5D79NJDu2RcEre88F88AFQRLHr4BXecgGUI9m8/ywcyC6CfuY9l32Hl2gtaI49Gbm1MmCcLUlJtK
dqh/hVk5MuKHbSzo5rA7FSynkegBekXpdGjPUR1jHAV+xctIr8jL8CLQGyHoff2rA9/2fdmuhfTZ
fid+n9RiWVt0+hkxapVuR2VAev6TraV0n7GI9JCr/0q3jLyA8RNecWM8HlIqnuNnoacaYON/ooeB
FMVwMKIqiOiPib6WE9ZRGUBX3oD06Wr2r3MsvAvDGhpSXw7y246l90v8B8J0Oc7yR6Enlf6Uoe/T
llWqH2IKxrqmcHpkxZOT0wSvtRysDstkj5P0hJUqVNmGhoO9nnxnqVOFcyvLgtBs/1/j9mWoLcsi
xGsXYIv/+q8C5V5RgeuFKC5OfJLAIQzgf2UxKRNsulKfCu+bEQIC95auW8AMeayga3K0VdahB1Nt
5tmwaG+frfk2ojiQflSAGFkh5SHkE9ofmOBkzn+mIlZQRJuP45z4zMk+1MS0++xA0iT3uS/ZqC7u
QQqk3KIBPpCfwBH5d8CkycdcDgunPkeqQ1EthZYcPylvRLIj383/UX85mH+yg+wJvG5Gw7AJ5MhX
bHAnZ37ilVkWSEySHUo4B8KBlXkcmAY3i4TjSDkP8mrfg8eog+2JxCcPRnKGqTLZUHHNI+9JpxWR
RzLFZ7cVfzZ85Cx1VYSfGE+ymg5AJFyqA7fGdXT2jlGv4AZ8ZJNdtG9+yt293YfLKPMFqcU/DU3j
WG1AfX8fUC46MYYmKgggTJWT3K9Xq/wV6CxOf1J8HGbDI4Z+uHToUdkgeCngc+lOg2tJQU8XXU/W
g5vyC2NiR0Fx7MK5XlMUQF4YD8My46AZXNR2Z1ONme2DFNMEpxDM3WZdsTjSgDJTGByRh1I6jtLc
aahZB+bm5U4emJAiK71uhrAnzfNXM+sAWKxuO/WBr9VlVs6LvfmYXY7vhTbTR0TePNFH4nBzYJKG
5BtjoAurOnoRbADuGM/LQPWyuvEZfSwt74DHqJA2c7tHwPMVhhNCC1cJjKm+rSN9q4vz+wpCwZwY
wml6RIjEvlZHFTa2YtgNRSZoIwPKSxLzGetLbAiABSDv4EFql1buitq276b+baKH+hC60Zvc4B4R
Ak8GR11XD3EICtqg8e5hZ/WY3WdF3I/uYe84RNHplzP5U+7qRRVrPmZHYbXIH9Z+U6dYeA038uBm
rPG1WrwTTLsuDruZbnWj264QEQlWYJjiIMAcYkyO5w/mTMoU25ZNdebgpgxUElum0/J7EMkT7yd8
sJgBlORQBhhdeFCZH2PVLzEGf4zf48w3PAlKeDg9IpbhF3LoPDwLkFnKr49Qm6d5YYk4vcFnVaYc
75V6gIeNsLk9gL4slEC4F4g2SYdpo94Uzf+/w6mg1F/VfhFlYzb/I+AKk9otFub6Nln0hfUBxLMR
j3I+VginY045VxQPS9CxAp1PqUsCA6GqqK/1LW5M6ZEvUIsWlxXnh6ollUHhB7GBUg6/ScSAAsnI
eYevgeAI14gkPiG7FnRJAgjqA/6gyOKhiCBBh1UAswACS4W3BSIVOFD9Ce0C+zbmG5T7tEWy3eD6
wUfO4i7xaNLwLZdnv4e26DCX1R9dGrsz343p5uz1L8QowCShBkBAbj8Axx9mtLiQylucZZ4AHewi
7DD6kgN8f1o6b39gaXfLWEjNmFGRPn8BwJmc1OzO2PYoforch3xCq6p5vSvJptJj04sD4jQIkfsB
fEifxKzNaSbb+5u/dxunxIEBySKidEon7AS2xkRFfbY9r07HPvPiqymePgjID/euc4fpgNcK+YgJ
6Tbmecc32LHGncOgoWpoGUMNqS9yHrNoz1HhvZibcQGvXmevTqx6BWBf3kw2OG7WPt9vqeaBheD/
xng6qWgsogK8mf8tTP0h/8eg67WqSF08DA75jr/Uq/vixRE5FGLBNFPHA1/fYDKqHl8rY8PD21U9
vsXlQr6RMylgaGBsboh4Fi3Qa77DpErZtON89lrdeVg+4+ELvEWDmpKHtol2REohuh0+4FGxo1wd
+F3tWCeJMg+BaMIB8Xh5OKBlojaMqaTcikQNyfwJO1Iarq4kOjIfpBjS+foap0wB2+MtvoavVTuu
KCaSSNz/DBw5CZoUFIrWKWarB0mvAIaqcX2svJ4vm4R4JN7o8AHYaUQu048BOftRQxUwwA6ULe/4
WLABTQxaMiacXh4KHE575l8djo//QK6njo3oLpma6vg1UTY6D71Sful+E/NQfv/0q5m+xgw0PeZx
kXxtPfn+lcrxEfOjut9OdFKwSL8Ei77CJMHty9GjFoOrdnd32/ndrXewKBAmQiUHyurZxMr4/I+3
X5953OXn6l95P2fcWqn6giv/17F5tqv/Bi67rLRymsHhUs782gkvEb1oCi9Wub0wKz/PU4VeMt73
Z/ELLwt6YjiUk9fj5956+fx+svvr7sl6PkgJDkrGoU1YFPC9qXEZm+2qyV7dJdHuWXA/VOv24p9g
EtNwD+0XHebQvjdhB/l2Zd7Z34Y/Zx3chV1Q9bP+aH8ODPBt0lvf7uAVNUk0hI+JpvNhPfDDoQRT
xiVeUyenmywJ1Q7OhjVgTT0HJwh6GM33t4VGBTHuq37OgITB14PmFHDfuh4NKjI98epiooHwoV6l
aUsijX7AM/pYweJ/Hl6LaX4Nr/AW1QnSJkX3L43XKxHC0eKtmcFhRfgyaa/rSR6WiwvwJ0VrDRyK
9QX+FcgwQIqsIVT4FVPeNbQNaC461/hVuu9HQDbU668JuPgs/IqSUAI/GXWmTvH96NqFxDPhImZH
FB036ErWu2M25Zem2TfwNcgN5DyGeNIKb5DyrVToqSnxKIXwyUNWJ6XhGb/WyoWXUsPAGFUUlnBV
fEaeJVXl5Vf/6spAxLt1aFO4l4g5NXRrowP4Xdy7+x7dsfFjcajv0wxvRwo1mdW2N++qoraEYhTC
/POxu8HrxKW+Qg3rlwH8RDEE6TIGTIOK0gHOEkSLm9UZVd99S02s5vcMwMI8Gm70c3G+T7XHvFhn
S4NWTu2GZzLcL7t0b+b36Q1IqWKgsUeghFftuDvTS8gqTHNrGA+2uLt04JBkzFBoc0nQRhBKWz3V
zZqxEJNNenluforGI/qDB785VPM3pR0lLnvJ+j4VHZWEN2ajxFh8gbaVHFOrASReMJRNIK1MuFVR
6nYmj4ttABrBXZr1OGDX6DLSvvfeEP7m2Wf81DasYm8Uam+fuIh6Rw8GEacNVehyXA/Zagjb48D8
/gVQcOtbZ5A3V//as8RVc7qjNQBBnKyrZ6yoNrylPOJr1loFkFJma/uRruGLkhxQhqcAoi6D5sdP
o39r14gQLJqsUWfRw0wWPnKBJJ0AnegKfkd1k9jdK1Td/sMdUP0GzKVxvMbiqlJG746t6jZT96IH
tkuVWawFVG9hfSwy0ovw5h5IBgDg4pf+hUI11uPB0/3q7p13nzQEOM4NNldgHn2dn9fNMuDqTOZv
ZLlM8HtgHFBsuKT6cN1QZEmIKoB/l6CVnvXkjkT22oWi5ShMB7Pg9K1f3ALyx/TazGscmhsrN2C5
7hJK3i7oSw00A5FAZYA9zkZCtsCxgowEeiympoWFWvWMG0mJYxID/uSgf8ZO+Kr1AjzRZkCojau4
sLqwN+jbyZ5uki4MIPUZUe1bw1XJ8sdK0SzYbujk2Y6VuQrh+PV1hRBx32priQiG5wqsgdDE7kOe
ZI7oD7ZEjpFCqkFkZYx1m11cw7n7e1c5I5QSTLz1HhQqlaf1zCet0hCDItD0FGelsdFOb8/1fmpw
Kc2AEUJ9Y1yXLP10RbcR0sJxHT4ZWaEqCl8OC7t7i0+t84QjRUINyGR6D65gNlxweGM6Cg5rLHlY
pUzhNxBTdGFUQ4NOGy/LzLzJwzQGm8TArTgi+XgsKk/H0i8NKQEK7Hxl0sC8ZHfZ1uvOF+Sjeg1/
8C99eD1mgptb7mKZCU95D7e9TDwyINNfNXylVrXeky19wYeKfv3swzrp7M3rjf5Hj7jpg5bebVbM
dl16enr81mwWyx+1pmQ6sEgNwy7lQM2ckpMKz8ZVMH/HndzVoJaLJxqR8TREqKS08I07WC+oxGLV
epFn8b3JB9YeLz4QIYgt6PNQuByxpEkRdKDj8HJih0l8is9LVjmEZNp78pwodu3DnX2xttppkGf+
q3YBzp6eMBVkXi/WR3iJdr5LvK+4PtzriD4PFSYy++A21y4WT28Ay42Mcf8DhcEFmPaHhyfSQqKa
UJy41deJDrY0tZ9Sj/a6n36rnIo1CwF9dWXCJcvhPgn4+q1eIbNxpqU91k0uZu3lsMkV5h0TQriB
1guJLjTaanrfkcs2G/VmnbAiel2NmxJpWqqaj/DMfMMesPjjR3HsKBDsdWeTTC9gIc4FSyDNNMYS
oKaggsewzP4Rn3kFTA7iCyO1j7kIOIcAGog7gWf7xNdAH5Ix9FCoIjT5MXQ9oX4PpjB1HlTMrkaD
yPiBsNCEwx0ZMMDSe0iCcEMBprvsAAO/x0W2U+E5M0gd4YdqPZf6zzMAEQehmWbMzkGjmUId2NQO
NFqDLcwRdS6YKaRWL11kG4Mt/GEr/v5mj3t2AiF89py/ffVsGocC/yh84S5jhp960EdYcIcbDcAQ
ULwU82SOgXRpKizugjVkQ/81o9ltWaNAadl/3qMu4DIMBHYsuaverHuMlSS9OZ+dkJbc3P6KU7gl
XpLCjqvXT2q7Yku7xPuhnT2s/qozOnX8q+6ewVGUReLr+o8g1eollB7+Xd5NBSbCN7vNRWT0NDYI
yYaBhnMJNNKzW1zh6U3Vl3Cl2nXzWqjrJr6B2xE9rgb609n7dJ4Io9KFIkxVWOqj3t6k2mlG13m1
zqb3gN2NlRhyEiObYUhNGrVzPANOUGyE7KEsBJET4EjEDP2PrwRzESoRKJ5ziGks6UQRYSpDiz7O
6xWneFndnT963ruHypLGcIBa6oijJSlMMn7p/KbYclZMkbt2uTSipzQW9GcTdF2D2s3HV698oEft
ALY9qeGWrAynOYzmN4iszoqrv1ydli8Zw9NsbO3sZ9v97DUrAaw15zxh35IjxC2MLS8bB5zPJdcb
l2MyYZsCZ+EJcEpA7kF/WksGFGbpramy/GOw04DwUQgEzPjKcMjLdcDfcuiF1+gP4mqoOdBIXWIq
9m7OgfzFc+8Aq/YMGiOst4RUgO4umffc4XfXodhtcQHYs8LThfqnXSfKhuYNKkQzqiYAfUOs79Xd
mDDEEXyi7tus2enh9iOqRBz1l5wCCIZKtEtmBWOKQsDsOvRVBE1kToLqYo0uNcdyJ37Fhrk8H4lf
Ari++gp4V+ULjK3OdH4FQm81hknJUbN2tdPddQiMStgLjai7vs5BtWb5LoeE1HXVzLnj/QCP8+S+
6Si9Bq1TGtRDB9UxfWKQh0lEUQaPEqzTHc6g096DhBymK+icWBk8GPiA+UEUw2JggaEmV3LqUFPs
qR39+DmCK1ux03G1pYsuU+ie3c0jA/uNdRLdmE1mFqVFAyRJnUNjRVSu86UQYsHwCWsf9NKvv31i
XecZqkW2Lka3cJBbw7nFt6F5QbDasKMaqnMbhFotM3V83ehi6Zd3hVW+YUqbKawlhwa7wfMBQ5iB
3QFdJU41R67uFDMaZ0jGEffsrf19qGaFQwS7M/R09EebU20XBHr2zVo59vYWLpuYgS3uQKfaZNBQ
v/bAZpj29lxakOr7lnr6MLhd3fybOxlgF7QD5+bJZTp8mfV+MRiwU02vACZQ5Xr0Bk9nsDmFxNAz
9sTxE1rJHTQCYR6sN0dP/RYGMQpqxdOwr4CdGldwxt+BMu66xS975AAyCM5nEGcYlvajkw1qh7sl
QtlkWdlIsiP6fDLeERknAZOaycBCDZnGFYNcdgzrPHTaFEE5ubU0fG+87Rw2/RNEz8QpmsA4+QYH
G1nma/rou4NxuwUvTEa3Q+0aszsR4BDvYbdzxMMEHvcdx+Z4P3pP7rdpJwvPQR70HOxH58rvr2Ln
C2Oi3x3oLViKu4LZiflWEYCz7uEU8urGhHhMSzka42zSBPfRWHlAe/wnMsgdiSM7fTfgxWen7Fi8
4I0GhxyxY2+SeCXqJXdYeZcSt51nqMUV5E6gv6JrJqTWfN+Xt4Calkl+Nq2/H0vm3BPjB6Q4brOQ
i27eQNCz0kV/Wmd2t6X7GXCrn+Q2QVSbDk0Fwhymq8ceR5Trwe/n7osIz0HPvzAkeyMmhU4cdu4O
BxXX2wLnYigu0GiTkMuyYFwHdZUNHMcy2D6UcX+D9dDdby7QKs+S8XLfXFdDe2izXU9lR948zGkS
OJNwRdkTM/+XadW/8YBMYfD9Orha45zu7oVBUkIFM9tP22acD6baVoevA/mfFVSIJry5lpWJ54i5
CwcsIaTLJKZQ15gFSDK6nRC2XURnguHPa3K97k2gd9wLpkpUPqCF52px50T1J89WbJArzWZFoiW8
8mtOrpyuQ3INnsF5l7GVwi90kucyzeI3AilES+P7QitXZYMuiyHgUIzr1cwl8Idj6TaMAd42ztbt
5ib6sv3L/r2ieEKhp2G2wjlmPXseFIYbQAmwqJDTleAuB/XYenFdCJ3qu0RpOsT1DZgfWfLZugNf
ifY/Y74ArxKPtL+KZb6zzbBk60dl4T6TWGy1/8j0SEwctTDdgoeqL283TGgaJuB5GoAHgbNF7brc
vs52dXxjA8tA4DsH8ZvuJ3RZ1h3o3L3O8hWxv2BfnIyxWlkl5jnH227QN0vDedMuPRadO+Q3ANP3
tkAfcMOFugsAceAFBn53taOFxZz0fKjxeAJEjfUWA7GYLfaeORXHjXNwV3Dtw50efy6DSRilHAZI
OkxRnGsKR4OOsHtz97OvnHy0FBekKpgNW48VlNYXYzXcwqiQoVA1dpfYOVIsNKeCQ3YN+vCcFK9p
ltRWsNm7GMCuXtGDVYJr7oYAh8kDZAxo2uP/kXRmy4pqSxT9IiMUEPGVvhFRREVfDLFFRbFvvr5G
7oqKe0+dOpZbYbFW5szZYM6lDL84oIBnu3t4h9RO3wNcbiySn8tDXoLq7W01vsG3xfXOuSZsdyH1
iWJOUZlHe1iAEJZI9zkOQeTSY0oJTSEMJmiesB94EukBSEM32vS6fjWF+z4mczltPr0ddFKzJeqb
Z7RUCKklVPaNfdLPos3Y/WhP16MX5MjkwISuZSF0oyHMGN1Qo3TiGwS3aXPTPMF/7ZoqWdnIiVTw
NWOHDzRw356o+CuDJ+hoO//IYfhsD+q7TugJnCbl5RtPaH6f1eG9Llm3T07PTnZYRLrCNTtkKsMC
Hr5Ty3pEoLrt8y66dWeUOga7Xce57sLuddo65V/g18ezv+OHdicHZjf6QGlP942sqi08Qhqc45Wn
PmlH6HjvutvGyeFkUtAY3OvR4hecYWLTX+tCWIIC0jsNeBBxOqGJxoPYjEt4cqqlMYA9Z5EmQz7J
h9G//B85rVrYNd16xrzLU4V08hRc/COb1B/kap+TxFhSxQCAFhwJlzBbvIPiCv2clEsEAd9fWIC7
nF5hhdFtxjhOAS7pjPbS6sqE8DqpTiEyCoCr0pw/Xgw/b4GOmJDNp/rSHHZNEE4wv7ZdtLJ7H+aF
dNlKh+Iyugqsn9960F3RQxQZ1wqF3H/CCI3sALS4NLM9jgSbilRKM6WeR0NvHscYS6SZhqsBf9TB
hsVcEGvE/s1PgsV9ptwGUiQY9SYTQix5rHvlfIfts4tsVgaGLz4eqIce0lwsabCyORRcag7oA+EZ
mtmutGLG0jqNGTIZawcqC8+63bsQgMCzaHKPFpBsvKoCO6B9c3GpA1bgJTjmgH6Qnoz0Eh0D0DBf
d/E1Wzfu1ny3Q8U1p2XO4xwzc7Ou3PPC06UPLgiHCgFz6X66QMHQkOsZYK6TXTc781EYHaavyZwD
Debhh1SHzt1yH1yfcwLCaKefjtDgggxYgO34Yw7wfdg8pker47Ru1kZDVy7+EIei+XRoijfaTLeV
rGNdVzty7PBnkoFrAGFKCwZ7rB28x/TcstLFwsfVmkvP+Dw7zq9jZErQToL2zdJL+xV+vtYAkwmk
AAdzQ8TWa9pJX+aHu2I1utam6wQXDzIUlVxYALs57neiWAeo5msW5i/IgkqD8lecZ7qVMarfXPEC
sjEyeWFj4Z0myIbJ0Jbh8wniq9lFiQF9azHghtd8X248p88lpmQ7M+40QIptYQLCVPyZ1Txjqf3M
mPb5rNrHB18QFSHNTssXUgB/A2sKCBbJT7ENzDzNRP74EXH+g+Ixwb4jd8l+2PcxOylNKCI6wd9g
D+bYIbY7EJqGG/TasZlyomZFAasuX8xjlCAXMylE8/mNEWV0+h8TNXw92PmfkYyvdv+7rtOKdA1I
HwDytVlghBHU05QNrEkLmiwmBbhtUhRpGpzM3iLpe7APA+Y0P/O2sDcNa3CrzNXha049WnidMevL
e48W5As0hec5AnPq4IT7oSRsaoyNyWHwBoeml2ozRILtOE2/xsSwqXPBVrDQ2Jk1hy10FkSsV8W9
8KQ6T/7vB/WTU4v7hFhP9fVTIXM37Yks1NdQC2IJ1aspDnF38DUG2C3MDfWA28O/9OGF9o5WY9nB
pLXj6PbCPUeld+TnvfyGU8adtN3v4lCk25tu/xHdCoqV47iCCHsMsRv2Pv5uLmiY8DUgvDpU6pcL
c60rkBCjb5QO+CexdbMqKOMZ2og3HLFhTINIxPA1RiYAL4x7iq6r9tgarIzbYjMHefPUyQuFnqBb
iSixeD4hyFXg4NAC4YCwA7JbQgE07zE7GMwQhMpNB9aD8ISPcOYkERDpSnwfM0djzZK0ckEOgx2Z
WTDDCfHAEe4g8A2sU8h8TGjYopzWlJUC84B1lhrBhw8spApZFAXJuE7LTLFlxuOFihD/ddyGB4bN
/kZZ17U8+ffvYONMe/xHYB2yxhCKv93ptLTUfru/0TIc+WnRvTpSwIqy/1c7PSQV30KIiqcRuYHM
IUD9fUQhwFXxxz+OjYCx5ofvVLLbNWP2Sue9kRg/yFhodcbAhRfcqLnajN5akRq1IwaJl2E1BGSQ
DJI2w76rBybRYrp24hGC2uiqETEIUDauZCtQFfHmMoJR0DR0oWVozjHCb4HAZGKUhSbFRZACy4EP
RiccVSEcsD99iDBAGNcJt4QRXW/P5xQOSUboI6AY1EYKeGEpgUByHY0Zb2hlQluGacmdfI+F8QEs
sZYXFD+iGzswoWTKJ1ee0TEG4phA5MJqhCHJUyoknuLdl/1UXvHH7QQSZYHJEitk7CY/uMWegXsN
u7D8+qNcy2dm64C8CxtIPjh7TD1iKsaHZyy9twJu+o7yigw1LhwfcsdikMfqFsndekwleoZUduB3
/ljI1ALPld7DZ4jR4lC1Hhh0r25T81Y79L9t+ftCCKc+X8zkYZEV+ce4+VtcV69V8ChxSWB684jD
8OZp0/BugLvNzr6bU4+lHBuFkKiNrIVmjlHH1QbRt9jkcasSD4OfpeNmTS6Z07G+s1bageEuIS0p
/Gtv8LdaN/wWMveOpjuVa09QpdwTkgaRu4NKCsMZKrNrYiaF7RPmQSuI1WKnJf9rJldsrWbifoRQ
QTxhWvwS36M2CfQ6Bjz4LEMt+JqYJ1S243yQRtTmTFQhoVhi40otUg64L2LrDz8lhnGI/KNCaQI9
AS+IZ+/eW/B35M0hHmsR3QvosELvKEoLNVTyVrjL9n3n0tvh+oUL/rDCdEkDeeo1E0km+YU7sh80
W++xmVltLkYHs3RloInX2w/CZ6D2O1yyG++3SFCh8bur3ZozgHdr//a1XzvzzUWPAf5X4CQeJ/Fg
sJoSGBgEcgguMi34UQBRiULEXjB7al9sKAOvYu+SBKJTU48xcDILLmabPa0Qn3Iuf08z/4hae5fV
gKakTc3UIdQIVUmQyv0RwUIqLukDEQcIi5GXIV7gvO84xHOO5W56q82m8gwMz0/mDJDP5G07VjM4
FO+ZDn4DdMjXebpvzLG+Lqidx0XDP+mUiuZYLLPe7ouzh92+Z/Rwj8ON7ktcjpQNRy4LOxYwBh3v
Cq8qShtztQs0rJz8OtKxw9U7zq14Ra+iQRUgJ9KL4JlAKHvXsTqtiQ2Bu0IpE7LRXJgk3GZw4KER
QI8Ywi8JDXzFsK5n+5Rl1HAAuqCQCVH5ldyShP6dk+M0ahVCnKrC2940njZFfUdxyJABPzox3EkW
VzJOzEN+BABBiUDzxWwfoA5bXmQlSMZKGFuP0lYmZzI/hbRY9aF7UcF/KqvJWBFdy52criqNbzhb
CltTdnmY4OY7ZfcDmpMTrZOWWGh93VZYL5+l2YiBhXBywgG9/3PG1+CL4xoTbSCUh9MYVpmYN31L
k8mQ+3DeObWpap2WimtgNrc0+L6GucduRHxF0OZjKHa3ezWKfBNO1Bu0aTrAt45L/3LqCe5QS929
SQrwYyvOI23r47V5FsjUwA1Q5Yl7o1Y6DvapsTovXwRWz+TpH9xnzUCdayNgZ0/1jj2lZd6YlAbv
HPwKM7cuS6+M2ZM+CJr5YbWJUgvmFZ8dj5OHQ8CAdeD5A1UMH+yt3vNpNoNfinFk3JVChAXOalEG
7DBWY/KmTWTrC3dI4mBunBw1Vjk5KBD1P3v4Z0/CB4543Ik3no5+Ckpu8TG9I41kxIPnsY+Nf2kr
1YJ22gz2U6oQn7mR8bK6Z/vHW99XZ18FCDd3SKJU65JfcUlr8RAvXCVpBlV+jt6zhctem5Q4O/AV
2QZUpHbbikaI2w6VEz+e4b7fYv+oAtlD7uSy7K3HFjeEqvd+eFpyZshklagDw9+QNpFv0uTh1wJG
Nufib2vn2e44C0rmH+UgSlsG6iFMndH/w1NnsEhD8GiZz3Q/+05Ip4hICwp1skFUxHZESNkf8kKQ
+5NI+RjX3g0GcXwaknSRiDf3YbyPQQC0Ph6fvQ9xO0hSD9gx3WxlqM2N+R/B9u7QB4Gp77wH6kt4
pjLT1cJHr+qD1WL8J607s33mio5UuhME0KJjfbmksMcdzjwRhstRJlsUgxp45p3BBBm/10zfVs4B
6hmzDwqHZ2g4VRMP+ratJh9mIxoPEhmfpjHfU7n5z1Dl+GSy1bGqGyQEq4spytXmg8MB0O5M0RuR
0v8wf7p/rXJ7+drtTlLnr52trror8OUQb2J0hM2pziob4ejbxXsAfAPhhG7vqDCe5osgkqttMDkt
lPnfRUGNDTsC8BnahSDayp99iRhnob4brgWRe63gGX/HhZgBa7p9Q53EkSYM9oTf1vbig2EOPAun
BesM/QDvcgOAnKg5844uvGV27TkWKVgtUyTMhU4sXFg8oYyhMHIRJgCUgLehhq2Dw5oZHPMns73a
Z7+VgjML0VM9zFwYuq+aQyNuo2kcdhJaWDGEqdJHgEWFkFYYduNy0MYkQcdOmYLDStx8iAh7Uuft
ETDKm0E/MocnRi12LF08pj97WMMgPPEV99f8ziSPd6eHMh8rTGG8B30yyALtuL0W3ztxhBRp4xFN
KMyzBG4olYLK8V4OMJhHwPhg42jahmvADB29Qagu0fqNpsAPwRJ+EFVRbNpDqNv6tuqfUf1pQ74n
bP6KaQHT7wGJhVV/12UwALiwZkB+NxfbCzqRwQcLdoMuXsaWuQo54T3Zy8t1PGiIF6J0ZUiACPfO
fVBsrgbA/A3bSKNoPMJD23lvqeEW02aqxEBpn9lxCqz27KD+R/OvwdjwqkJ3Gn6N3VJ7BrkSbM6A
fC3KI0zSYFXiPo8SE4ZisrcTjK5Rg+A5TpEG0IpTiDV5hwSfAUKIkJGILMZl8GOQXHSFH5/zEJl3
v9PbexjSW3yKgQqRC6/nctJO1OQZyl9QdiLT1/tXHyZSH8bGwOA+z/Q+Xugp/ErdO+HHVyMKNdKz
9zRJwUHawTsPX94Xey4kJNZaQifuKLx05xJ9PcgTGH410Jjcz4Ge8jB9kruoJB44civ2d6uFosHR
QnEUOnDgTBrIDiqn5reYcN6dU69ZW81h1+eCdf0F3GyE7hqEjDM/mmSRvQegG/yAwUE3aU/8z8Xt
zK5wD/0P7iXAoWQUiGy+jX1MrsTYNojH8S+RuOAFyfLP8D38DCTtHXuy+dsXMfKgERwTWUEgtz9s
Ba6MfLDvufonwETgzzXbBBgMJBeGg082FoRqB/Q9PCrknKBE5QjHmUIG6//ppF9HwloR98+fEwND
ATZzqvpX77nUw1MGvQsj4XOwGD63Bxom1j22DsjgKxxIzgNGDELL7rhz5uUrNBETlQKXTVK16TTM
AhdBjDUBrBiFKi5n2mJNit8b/IKgNtgQjzXOGTbOGWwFWJjAkuqsQOw3PY4NTmjO6YbzmnaBOqBo
a7wZgMWiJ40AEPz4MNo5d3iBxhKpgcNSFyUCqkWiANWRhqfPcSkyAZBthpaHmeJchjw2aN+lDJE2
5u0BCNJxSatCgnL/nJXpo9fcdlZPAylAi4IJLqCQCp8xyCPll7xQVra2szo+3ezqNmtlz742adnH
qEu7IeR7XkycHb+hRhNuZct/4CMJs/BLsSWyuZ9ffszLGFzbB8I6jci1d+ieY6b4EbNU0ZmiCKVh
gaAq3LgC5n9fZYDm7mcqvDiumYoZA9RbTzqzgQex6RicO+w0b7flcdI+3f2EJAY1ptx2muu2Q7FB
qdlhaG4Et6KxYGa7aMg1ffkvv9wQa8hQ7sIkUKgE/gN6AS+Xf8JCEcEtg8L6jqpXD+6IupzvgNsA
NOBJTGXptdN2SkOGjog6e1bF/M2C5o7GKtiPrhtmw+5OWBDBAiBTG9x8LWjOtKBhKeh/28x6CS+l
10OGNKXGv8nEAx4E4sKs0KwDhSTSZFzC7vhyFNLAHzBf8Rif/aa7EOkRHmJ4nM8zhiasEQS4PxsY
LjrGdSFtYmn9uf3iLTeRZqntUWqXFpiMQ6vqqlNpWgclTd7qCoDzCKGRhGXQXE1XeBKXNMfiWiE7
g1g4iHTq2P8yR1cwYhL7Nshtw5z+Y7PZAesYZKgagBWld5qC/Xnk0DlUOk+3R9F/ovnQcTrWqNq+
7jHADpdcb2YvOk+VIMGcvMGb0TxRNbW9+2IEzn7Q9HI3kM4VCgl04LPbmTaKyrkQDeJREKlnYRbi
zEONf8uqVJ4BntuqXwdHjqh8gs0Wm7XswEiQMFsQeyx2YwzxAc/FbELHk15UKqKmbLunwX6ts/d1
8lPGYb2omENq3mfFpBqnOuFxGCHMBT0U1S5TEWc+BzMFUF3VTprB8sBGQ5gVoAbXpTDWsUqDhS7G
+IhfJ+psQgaLWKOJWQO/xMaeuypqL5q5LnIfznfvMsGcbwvZq0ZXdQ4gO5whxn2t1uqOThbRIa5W
lBu951aFvReyK18EcMrmgl+LoKZASMrnEsyA9pwV4iFiMxOMp8zoFEN+19L1f0eGmyd+oERA7DiY
ZEN+CtH0lN/DO/Wji6g3byT77Na74EZG+84gMQS1xI0nPPW6IwIOXIn3ueFygS1UyJc8YKh6kFk/
p6JkINSkBfDB8MEEQxWoQ+TZ/52CKTCdILsI5OGDoboACUdPykY1KmIdN4scwv+dqyMoyc5pRUxP
xwLgAUj9cHpq+4xe2T785/g0usYyxgBdA/JQxkCBuYhm1YLdNhZEEbCWVHW57tYbeSU+szgi7Ow1
lRox3HJw8oERZlKASXosppdYyHJBBK4AKxMsQ6BI9igTQgQZAJbBoWqtozlbvWBAXGBU5Jwn3FC5
TDyctO43utqbb6zZRtAJ7pNG2nC6DhC3wlAQ0dLD1uhYwWIYDWBQ0ow/QXIibzBIulHjYWbfugfr
yb5x0H/YLrMF7syjb59gkQZ0OQo9Qs/vpC5CLTlxNC3M11K1sMCkIECR0VKgCXzRNFjGzz4cCYM0
R8/RdRZiU92sLJRA4eiLCyL3bNaxlVSBWuHc8BIfaE+8HpiVGv1GJpdCwlHappvJ2YEBDbx95PWH
/6COYrk6MOGcBYZSTwYd8wL1FBeM0cRgM4Ux5/S8AXB7ygiHrGr7TQ2AZI+rmytWPFkTD0ryIXE8
eVyIBkAgUwgwwTzmVWLXIZhOqNiIiRAcnbztGuFrgIRDXITkprGw5YUXACNxQJPYwrf/YPqL1Zro
SRic8gV37jGpx/icMdaGKMdTCCUm66yfjJ1B57ATvuJWAqAGNRjhKCRqYcszz4dpkqkkwUoKPXGp
ePt2VFGscssNDz/a3oLJtfRKbJSspINXLikLjCGVM1Rp3WskVf9HiyMM1vZoMWem4h4njZHsLMft
FQAKnwM5tidKTK8k32geM8kEnsSlQVDYtn9L4O1gZp0+sg7cIZ/aFVihKSpumfoAasqs6QI/h0YN
VV6hunEABrq3XXTcjAUd2Hn86kLRvTD1krANwSbP9msEzyYVDZ/4YdQj4Fr0KlgrMI1iX4QA9bPx
/+2ihIQIi4C7yWOEL8MEVyXouDTCQX53qi2HGWRBJYRzQxMjEkB4tSrbq5RFLfuVNNioPhAciZUJ
4P3LvovOMm6R66tJ2IX8oijeczshEu/ZDCX8qxA4HfsDAVNh54+70EH+wNK0wFoXDWE+fLOFadPS
xjsWVhLS4lRJpbFEGPpEJgjbciZMfXY2EOmkyHMpAC8smYlN0WNhtdiDUP3F3FNjyP2aNeGdDgyv
EDTOTQMGSeyqkLiwd4Iszrfg6eM/Mus6Wjc4VewEoPM7875RkYUoS5wQaYshh+8H6CxAm7+OWDIe
+bj7gTHsDPb9Y3bJukACk66BXk0DqptokYF460pDcmYORvvwhM/YIBi3YY+cpbjHYEhT2f37i+eJ
yZgnoKmWqMMniQJwB5w/O3bGpas7r0WiwFP2NkPcs8F+xtCTsDElEIvF9uTrb32ab6vlHPy29c2Q
6wHEEpUFODQTWIdROP1dF8S0JmxBd8fih12KDZBXj0eV3VnWfzmGTZfUPMP9L/gD54iuycUeY3hD
rKRzHB0xr9lwmM+PCs2SALT6FMADg6CdKwleGLRhH27AHABwjACcAX7qwrCP1rQdr+AvDUi25Xzt
9IFDe7+0tLxuKFY8bQ+KlXebLJLHRHdfGP8SM4p9UVn88Mf9EkA+oO30y/wQYeu+Oi0Ntv7erf/O
Pn2EdQAwy3JgJA9SGfXVZ7vLMPIFFgZAdvslU739UltRB33BrThQsIm/lGaXri55ukzd1PgRvixV
HPrfPQOGqfO1tVxfGWxVS64+rQQexGen5Zz7uwFxAlBcog+onoK8IDj4H0tJxMqfooyYzxvEqCXt
u93FGWh26V1v/mAFVnv00vudYMQG+jUMAsJlLdifrbvdyQvBPQiSeZ4/4n04Gl1dpaewG/yZDfU5
DfgFq8LlUHjbIOSilzRcjfPSRQc3EgEeceUske3XFzcNHMtpteCW2KMxybfOSKSHi5S0+qv/mF39
Nonrcu8bdGG7pGbDENfmLRCo//lYh5BoT3g+2xM+8l6zKN0j5ysf2X+8A2R+9KNYtbPN7mH9CsUr
0lP8qyO8w0dQsh8oLL/RSJyYvj6hHeM6Pr8Dap3wFlcjrVCKBSOJGwNIahQ+JeYEyEILrN/xObj6
YHL8gDe/cIT2xdHoMdb9q3s8YMC0Z0fCCx522Obh6RESDDlLcMa04LhZS0l4JTh2RlLskcVNvxns
Ljx2kMBn9Jl3/4VfW/8zW0Dt4yIQQ8uPQn3Oo3VHT0iqnHsa6gXMRZ7SOuYT047rkdhN7dAwdoPt
i7QXHBAqAnyv7n19sRU6G8g/aGUvLr7sMA3hK+BJ6Pj1YfU1iVsm2+ZZ7NxtW+OkNPbuHUaX2V2v
D1APaqwRv3hCnD0/DGdP3KYhMCJe8aqghVuAqQ4VPJ8P/tt+2zuEt9ghEfACCinqKrsV6ivmGm/U
IJxluXhes6iI2AQslqzYqteAGr69+HLit+Wn91ki4ciBxwrM3Jvxydu1uR8jJIUutjW4lGK1X60k
2aAdIjbuhvfk5fGu96Cv9TCEaIe30rq80OjqeTV4vkz2rwupC3f49REL5nmxb1B91rC3njrwTg85
wKwk8qXjXmogl8XTbb0cCF6tQ9RQR6ytmmT3XhO3MIIKPt7yms2cMpu1UQGZFTMMgjWWeAEDPN9x
CBuf/NFpPkJ6q0v6TG09f/Z2qzcBnmrLMjCKfnnhFq4Wj0u0kL3pMB8qKhZa2wZSTZtXhjeY8qTQ
WFzNXq93ItgQE9Kd3XOIo+2LfTy5yF1BhEp7vDDMr2qzroC1JT67MQOFoSseE8AaPlKE0+OmH/5+
Js+MEoGyEf0LFdUwMUtDE+vDsexH5FACTIBZnNbil4IFAIAGFpWUBrg9tt23FX3IEgANGTdsX5CO
WH9TAMQqeRJI8MwflbODoWDHVO8OrcSlFZYTuoYfoiFsq2RW7cKEFSIF9nnZnH3/ZmP1EARHqoaT
XRQceEs50Q2KR6jnXrk9k30Oy//XnABx7qZRBUb2m7XXiHRPsSwTulKidbjw3Y/dvnhvfLhH56N8
sWe0vmICDjdm+hspXbtRcg6dO73mxQbkabnlncdFmIhPWyOvRPLGxUBul+xc4v64DX/Ztw/vPGdX
ODpbqHyE1VIW1vOSh5BcTFDTM3ZE3wL97nbbGayHFz96W6cL3OrIP42HUSuwP/ewjcXSnPJZeP7R
Yh59oAGYVy4TcaVZ1IguU3QxeSvJ8TZvWqhJ3exOe5HFsS11xs7mzuQxitWDnRTzPAcXyvEDXMS4
D0GPEj3Zl+7U4mYcFmSbQkMainPL0bQPqM3iiNwBJRoNJ/vehGzTedzKXBpV3PhmfAtHbJxw2I6P
/fndzORu6CoNf8C0mtBSflYclQVF8cvNdS+mI4MozgSZabs4ZtJKrnCEYhKG/6fh5ccJ9u6uNoEq
buIWeHONm7V+sFdamNdQxbg0iqyBYHNTg9KDWnAEDmEAKbAAbzksPjR9Unvl+V0uHPNuG6hBiO9I
XF36HSoVqlaAfwAjJrxpui9SGqYCCwK4mhYAG1UWSroF6zkXrw8hA6YLO8iM0HUD2CJE6izCDLQr
xbQ0Jm0BnRium1ty40BJNp4sz2fqmrBE0sDdEb2xOfvMmareANojfJImHEgYtZugTaELbX0eZ3cr
aGAg6QbYrD8ncULeoBgtQV7sUyeD8E2qJc9Fox5+aO0hiIJx4BQ6T1xX0Kf5/AaKaTIBIZq3Qbo6
nLEFbjUqzeAtcItSfEV0ROFM9H8Fw+151U8w4GSRiDddHMP3CYKg0U+NNXGevFxcNKOmGH7sSTxE
iAL4u41BjGN4Q5A7AlxbhRUQYppmrNMu9acJo40rCi9pfl92BXsTd6ZbxQcr6oEL1UvYEDC2EKFA
3YLFgrhWm4hbi9wh/uzhbwixsgbg3wu/AciEeGhDq51+CnCqqVjPLWx+lDRqaFfE0EPMmvC9o9a9
tP+CQBGqmjg/opPi1JZkwjyGfDnHGiVlEIyqZMKWCnyRZXuXtDE9ICKJKUNed+U9mG44NPh8FmmV
REp0d/Sry/yEz0c8BjeMtaXenF07Mr5B7hZCWb6BdNpc5jjmAb7/F3IyH5A5bzIHsV1seLiEP1fw
paHzcPkC3Hksz9tPB2UwaAYrLy3H7RT0g4ufPHBPlfeFb7NBGcDp8zbxfHOZ39B68dzGbiY+d3zO
NCNNcrcVfIYJzVDHzxn5P2Khd5pllzFsEj9LhYPDvHAQiBEXYYrQRvkeXlInAmEQRg3/Jk35QHcL
0QjIWf5Y8fRwNeRKBQEgpMOdvXJ1Qj5DR7b2HLxlQfEMWQEuLBpWSd3D8UClQa5S2u1sYQuLQjCi
t6MxpcnzzghwS0e8ih/3g+MxgC4ANPfn/mk+WIMacBQc0NGnZccXSjFz+BsxXPjhAHpxhG3bQL6r
MVxzvmFOYrIq1zJJeEiRxlzYi66+zRplr5xz02XzksKA5SCFjs+DHcWMrxJZcBkMsR2QLyhIchFT
3q2dHwjfJB5HhiVQwPlSbFlMSFSTfVRSO7YHb/IeThCWUFAz1gNcLNP5i0rBvCjyDOH8NOWewE8g
A2rgBhm78ru2GBbxrNYDuXyS02pwEXN6WbpgcK/9CkrRKfn53J7iVdG/ftBzlv0F55gnlM+XMILU
KFPGJTInPrUQCY8eEgjiOu6Asfx4mDKpwTycrg1Vxx86CwzjZpk4Az0vnnZ336VV1tFLB+1J2yd3
IYTQB5w/Sx/i9M90DfXxcL/w4YTy/b/ExR4h8nI6I5nd0x9zMDkQwRi4oXZaeNIl3nme+JB0wCf3
o1rHDg/Me/sRMeCcmyJcQh6LBIwF/VALai30ljX2SWwvbPYfMMo3/Fv6ZKg6oJiCRurYKZgPhmAn
h4yBC65KHYby31hv3FxGpjpmbmr/hzqbfZwKOiLi8nG0VUo/SlT7sfm2JKie0MyjFUKosU70kYuU
xCaoNZDHKfGJstIIXCLZZUSlpFoWd3ZoPRgHNuFp2CqNDVJZkuk7m53V5mlR7UMbxo5TpzuLwten
jNwyy6KUx12UVZzHUCmOfcwDqTVGH+wJsrepI8OYUo/RSvJW40NE4/oj0aoDEYyRF/gZYy4VjeFs
WyVbyogtrc5qJK4x1dUZYRljhwJM8sfoCg8hla3KB2UsQxejsP9ZvzXYLE9jAKhEUTAkkuk7JYHm
N1uDKW3fvOQEnu1015QvDKWID3oWAloxtcueO7N7p60+/6UbsFdGBAhAM5LW6uZGnBtNOIM/brrr
3kbs9PXDFFPhpEyFnwLEAaUNfC9IYkKBBABDkSzRqNtRaT+nnaDm6PgzGBdDPiYxhL9jbigzAnks
RXQf7CnzMSBE989+8pqm7LrzmL+GUyw7wRsRaQUGew05gG9BkST3cVF02IEZpQZ5vr8AVtsTHLZd
9+5lf+dngCk2lteQMZrIPvO5as/nqpsLfZoDDXY02znbJ36SFCBZ5e/hf4O2rM6D+ZyjLT/1rgJl
myo4Lg8nJ8EnEopTo1834e/6AbsgW3mHphmv1Adu1xgP/qE8lfNCRcAUhYg7xnWpPiM/OqkwcobP
JKQeSLeURGLCim+q/fjZ6YZCaYGL6tE7tLD+5gDFrY2zjb0JjW0ExUcMDOCfA8x5yp/+nLH2gWrr
Qe3XWYutLnZ56AG40xSlXHwCZoaS7QWDHAgNJNFy2cVPwURAPuXLmXgtEHHIcmmbDNPFklYexY9N
BVSPZCJ8mbC3T7r+CbCBILEt649WmSRuxcv5z9qW2/fcEn+7rSZ7CVI+mhqwFOtwxTnvZmmDI4Wj
UEqHDtSIm51/cPGU+uLmm1kyl3xp+Vv2pNGLwA7FdxD+MTdNZs4UNJBMqMiSDiYN3GXutFjqSyrw
uzG4Qrxx9wMx0GtxRDHrB78Wv7FFyFgy589q9tYJawPwizdwqd44UOd5zFwdc0ZAvj9XEWYSwj2Q
VgX892fFzQlYXRgDqsnoaN4F62PuCmYaEEfDe2FLjP0iqCFL9x5Gw04wpEgt8SfB2RynWBY36tWM
9TknmXsNnjNcryXbjLE5MbmfbA7lvsbFkhtIdjEmd0Di4iSGRofNnfVGjd/xC7bNbt7gqM1qVjJV
FzEWDMLr3ofPc4GKNe8wWsPDk3kaZn+2PjjX0Brhr/xsVAafp3urvRLW/aobq6inTdJRfylMJZiO
1VgqmyMVm3aW6duGj0xZ87fIKef411RwWebGISHIWTXke2VJV2xuH1PiEtPsxHGZEqzau0Ja+EPb
Zstmr9//bd+2CaPpZBp6MEANsjaCjZp6JMkybSR2hipd0yiRkt1OCo+A2nhhe0nbzwJDpMuQAwlK
m1/7zKzwEGPJgvyuKNLvZuAJNQe2KC+jfo/aWURJRQiKWfZFXQDxPXB53rKA2XaifMi2OlO+bVAt
UkFBI7YyNqlY4Tu5AYZsnJZ8og0S8oe7SiV+gEKsyySgMgeLdm/Ruz3dJqEuTKOaBLdzaR9E5Vpw
DJmY9mXjeMaFMQEaTpGc52UKzwWeUXAYwJNzsk/B+v+0oB1VnuxoUJWl6k6xDx5lAXm7PtLXS18z
2C7ht/DiFErdfTXdedyrKKVbkcqPzQNEnD04hq38RySWY7/rHC5QWNHiMbqlUIcNeIX54yin/vvn
3U/OHcuvqo8g5nH1jU+wO4SVFqm7CaxfojTYjVqRcHUViKz3Z7YAToEnGsxOwqc7Cg2PmNF0z7qg
9xi/vMbRWWBNiQAV1zAwqA+ZvjfrDqEDcAjuvo7D7tVRfC2qXBxo7EWr/8Yij1DKs+JhdHLhTHW7
2y9zEAUg4wheVmPENy7d8XtEju6rFX/O3hVF1p6wYohqg+5yVUcb9tbSTevTkJvO+E7nfPl5jRsG
TM2xvnNdUh9oh+ly3svyJ/r/R/gDVyWjB3r1zq9nlK0M9KWgLaN68Ho4t703Vyq7e0lePSbOpXPD
GBQ6OG6qCxZZ8XUWNWqfe58hRmOqRjyTcBIH6S5uDpSgRShOb9MAjvH0j7d5AIExtUle+eSU766e
zJ7w14Oetqdw+xKtExKbQvVkDdf+CTT54GAGAh5K+++N4GYJpe01a406N4cZHhbBX5fKvUNuxM+d
34J7/y6Ss+6uXyos746+fZFIDPsoqo11VyqLXVaXTvtHD3thGtCm6cKPhSUN/ILRUCNvu0/c02aa
Gi7gv+z5Zt/l/cz4liHxBWbE1pDhz9eCO4dTz9OcfC2ETdg+u9rQGIrXbRt5QmlfdReyBY9skKkR
j1Hri2k5RylN1KNlHm7OiTJm1QDSI4sYfAFpECdPdfK/pdVgU2MDo1bO89deVOZtegN2NlA/l4oC
sjAnRYvyQDAI2iYEfTKrmIitrriA7t8mTSoNCh5mbFfws1EEyAy+LZSYGAIYdDSqgFfOeUetwkb6
F0BgHR4Oe0g5Yf+lGqs5pDQCOQ6ZHuIraizFX1TZEsolOzsT6gmARcdk60eB5rr6poXR56Sg6mhy
NLvXj+WSl4Zqco3wizxs0nFUnCDaN7/b4ipMDsqOs0bsLQ9ZefJrOFxJrg/b0KFIbHG6yESvUHwm
fudPFvlcWB8GPk5rxDiKynkASGFM5p2cfiDLCLflJLmzF7MXaBCQu5B4RULxt5vZGdZVVvYcpxm2
bc1ZyrDsqFtB8mEidkmBH2lBnuPgU4hBUmmWLzt7bg6uAhVzh7bj4tG4t1PkGTC3iwboBjco/q3o
trgNC9QleQy5ss1MTOyT5l0eA7ueFV1Ta1CO7dFvKpxN8Bhe4Cmsix1P2HMIioGxZFAgAupgLmih
vG3ZKB0mO//SB/XB/MAlhEwqFM7ztzMH3xDWfWi8AsgqXkYxhpUZjh1ULXrY3KJ1Kyub/Pgnjdj7
4yjs9jH2F1ezpIOT5RLvUmBDO47ffXfuXpecstJ+wqh6h+I23nLj4oiPWNZBPWhmkLO5pEJfpkZj
8n3HRSZ4ECgPOQ5a+BsrXJ3dHGghQknUrMeNDosT8opbG/wDoaE0d8+01YOTZb4ZXMMoaQY4XnGV
Eg3/LuSOdotaiar4i5QDp0s5KtyWaARV5F2tqcgs1D1lJ1rFDu+CcpBaKGyCkY5YrhR74K5cYDu5
GJh7Muh0uTCgWvNaElJ4C7OGS8szwLMzaKdH6wN9hmPmH03ntaQ4soThJyICGRC6lbd4f0PgJayQ
cOLp98ue2NNndnraYKSqrDS/eaK9g1TF1W7vmMqp4a8g3WydrXaSN2QU1dQ42aAvVPgIb7WfxYQK
qMy2XzUAyr8ASQPeukJ8X0nb/Xy3ZttO7vTLU1DQmxBDtMWl5c2+0cyvSwBKW5UBG2so+zkGlsj1
XHlCHDJkxNn5sOyMu8O1XCHj1ORLK3BRq9d42yJ+gaVZ6B5Qatd2YfENeXsbtOXo90kOkEf7M4Dq
trPV0Y1ixPKknO3q3FNukwcgZ/2eGofbUBeRNSZfzScd/Hx3Yt2U6QK9gQyMrqfpXmHOttXNqxXr
8/EL3Df3HLBO8j5wBPI2i3hINPnjh1HvwcOCXfRJxyZoetLDK4wTjlpL/Vh7OkSK1ZxIk2/eXs49
jmIMymuoRuCo7jamBjZUgKQD7yP6MCl+TLvdxg3n7vf0hGyNPB09QKtXgr7G9CD0K8fFhVlZK1/H
ppkeMMka0KwLECDtLoq1idWSpdfeonTrp/+9OG2cOpjYnnVU3agVjuQXyOx1pHFJ3paSdcJDOEJ4
6DAqQm4JaQF8Fy9jcuD24EScNtg/WsEwZvDZfCEvd6zDITiYIQiSKkCFS63DjNU4AhmzrQ/0f002
95NEwCkBksrw++ucSsmwESJjkx2DJXExBPhF88klMSSxV5jp/vwlZ0uA9MbZycFP0kEhZYiuMY7G
J1h5Tjb58/z6C3klO0mwxvg44e9uo55UuJTzpNjIeQpYUh+iL74DihmYO8BQ8bRUHA1Ju57Kev2T
NScOdwDBEBftewevSZ/M3DxC0oXk+0Kji5O08ZKT7oTAOp9dEvrqxVwrPsAtG/QqrIcgKZrKpPW8
W7vHOxNm/gqYp90Kd2A7+TEa6GTln+Hme2bvXwz6sQ/k8YG4IDLieLe3qPNV1vKnWtJ1VyzyNpSc
Tfp124rt9pbpln+d7y+zBr26Tj+El8jCzQRBpSU9zVvyBjCL+ptXtErQrtz/FaLuXBv0zJCyBhgM
OuLXbUfIr/U+Q+ggmklu06YIZhXweNIMh/haGAPzFnTCFZfJ3gu6Z4h0jw+G7ysIeCGICnMM2RDF
eu94tRJNLi9RQPbG4XEw3EOIlTT8LFC1yr4vic8np4MINZqf7QWKFoAQQ2Gywgykrn2RUiAT/AIU
EQr5hHaUzU4/Q4C7Od+dbq9+HPWX8XEIuILjuWk/VTkXxaJTnBru8N+nlOWQ6VHik91PrkeLda/v
aLNCUbDaa3qHX1JDTySPjUq6ZVqsEGHf/WNsguDh4FSndZcWQUpzQSYBZEYZodppwOMFldKF2suD
on965aRLCTcvX7GuhmzzAeQ9CcvWrfIbADudTf0DBySvVzoAx6GUgD0IsX+03eFeB4bQ35e8REp8
yc2sP4pS0vKJZP1w1ZDbHxYoUC0MWJJ0rQ3CTMFIaEBnnzyWJo313JhDriJzX8fXugzZlz6u9cWG
gL7Y7w04k38vOCOJtcL+62OFPAaYGLc3hs5LB+HZ743p6lnD7RdkQWPi+wTi4RaulJWtbxbctEoT
z/X2fGHNjmH/04fHShJht2iiM9VzSe0JSzPC2hnhcK6OG+6LWSgXFZYfjfl71GMrZ6T72otk+kar
jrYIR26y9MAtcnLBK+UEPUZjOnsl3XbNGX/AplJ0MfbhFHo1rOFzQ41VBq2mjReLvH0W1JEzKvwF
8mu9x9rrSVezLPCpQAQ3s0LF4Kqs+mOkCIXwHPrNBf/V4MyyBOlPCxLraPU6PpkwqunjVR/AIO/g
HdADpgN0G4070x55hFwpJobM1/zVTu7VA9PAlo/4NO9eDvUmLVUoy01k55ziiVh6DZl/fLXZtexZ
OOjDDe2tFfISbvMNpuiI0+DXKSong8aUda/BE+Rk3vbUn612HDPzT8gxXZdGNSiPm0tjYhS9Souo
RTA9qUf3Zq+D42ueVoApbm4B4DJzj8Gljs3MeQz/MKGVBTvMhDkq2ULFHNso/nzQ6evnUwIUewj4
K53bVdH/lal+UDpI+9C5IU+7qgDGI/2+b5gI1XzWTXWwfCBlW4a/78wgGNPgmLZ/4Rua6NXVgUko
benwvimvgeKPf85SGuncWbj2sskkl2RH15i9QKdBPdGqpWNzVVgEl+G5jFd7vhQBMUOunGSJfJrC
CUWgZl/6Ycwg05fbGMmrPnaBC0p/n2YyGDF8HDhs5oRQWRJcZHQ2+0wVmL2x1IARcN4QchkZ9bxx
bwNCE1Ea1HE15NYcqMB02AbAiGHgL1EafPg8iMQsTJru+2+wL4EPp7ADybxEGUyUwlRIsc/wHXop
oO/hcZhmYxz4eghWNGqPCZVWBG0QGIhiw54DEH4f3LA0+LMWwJAACcjO1JPH6RUF+RqAW3EzqLp5
8Fk/Q88EZtWJ0JASmC1/CeOjdpF5FaOPTtSJzLlJYloyOnysBb5WhKmK8Cc3Lvr4b7Jg8jlB7mV9
xNfcz9UhSCJECFCfnhF6siI7hXxnxIlcu1n/idMUYDRG8EmZnLsfdMbEUkLjJ/h8KIB4ke1/ucs3
vRL1cO5yzzhjqqm4kODOC82mCC+w51HawGs2KhJ6+0gZibKbaPR/PYH5wieCEiFzj8xvULng0YrT
taAfZdSD7w6GgJ1BivAXsHrt72qBH2MRNG0HYY8NPSR4F+6mAf1QAq5IJv8Ydl6BopFl+qd+1gfQ
d0DxzD4htdl9JiKw8UxQ6xRP3CntaJli4k5nJIM5kxYmAp4AK8eF04BvIM3L0kIhuEf9S8oyn9YD
um6xUx88zph5luDnTJ0havsP/qsPVALcnG5O22FtGoKclQkMsGs2P5rRqdciJA4J2swsqDHHeSyG
MfVU9PgF9/yck039Hk57yfwpbXbLo+PkhxJ6Sis82ZTaYvLg4CjBwx4Rr2XeoYNsRlS0YxcUi4bi
MMCmMcxHzLQgve0qLtg/3aQPMFKpkvpV+sbuQYgLnPHk0gbc26ucLlgDPeNWegPMcbO2CaD4xlTX
nMuhqViJMVD8pLXM7d/g6DM+7SSGu7+BlBe/EBqDT0srbctEqp/oBzmDRJRTICPvDd8PuAyYdUzg
dG11AOJGD/3YlMgC1NJ6IKVd0MpNp7hiAhBITSvFRzGEhY6Rgr5eiqHgXEKHvBexoGqMUhZsgv6l
w1G0H7O353UENiCVlYDmAZKYyDNgArRkEZXU8JQgAWR1QaUy1KKe3w2y/XvryE54wbpdM7Ccz53g
cAWh1Y5JmXc7VEu910HIVgi89F8QQ5YGlb9zGbe2Xtpc00Ola64fOK9Sr8bmaBWSEBH5STe8l/dK
msnadYEoMJZug9Asgfz10BcdZB5AxFXv45zwYQcBTOOStKmeoKD0YmqswFnHTYGxpvwWQhXnPUcm
9VwDcuwPqwXeoNK0ECxQgX0iIFv2y9G55TDyfW6Kt5dPhBKvh6RaIDAp6k8b9cSht8/3D8T3pHeC
QDU564kGLyGSy6d4G4YBf71o5r42/jsWI5ImBS4HGGNwJieKPfbmjhO8NgMnBoNwR3USbVgVbzbG
FmBTEHnX4jOulGh8uxx9CXwEqu2Uo7qgs8rQwQX3OnnQS3jjwck7Ff1xlCIIEXlXE4s7Jtf1pAmp
R/jHkudQyfjhn3MU7SooAZdFc4p/sD5FBQFN8pyZDdSkjqXui9Hq3EeJBZwd3S+CJxJ1wMOlnKEL
S+ZCKGZcKXmlHEPymLzwYdbLB7eerlstqKVjMlrTJqNFq5g+JjAr6Vt8bFAcS3R0xwQau8floHSn
aY7haTDIRwzAAATQ2KApxShHpi7nQT7wUuARM3DwIAMEvksoYeHe0F+TIciYdm3EpQfMAA2E7IrM
hbIdDRTaE+R+pPZvrtg452Lywr6bx+S1Vzbk4yonQbZjfglSmmochF+WSqI7XTr4BbQsAqTD7IBy
hkOOORQXmNmpnHqQlexTj42pbUq0oJhnkqGhVsFsDGctLVD3N2ezlLds8Msy447nS2bYsEsg03CC
+NrMmCF3cRycOQbv++OgotG/ZItXqRZvxObqMyX+94Wdw0h50CKi0qVECz/C8mz7OxLwLzAZgQ6g
PqeRAmDP9Ro2cTf6MHNuMDlZRT9Ckq/MC8xpUVSNMniP3zn9+MEnzj0m41o4ADbJKVMjlsE0jSh7
9Ha79oBRmk5iBm+nhlgzptRmNr7Xuf3408rRjzay0Lc2n70obTS/rH5acJBavAZWQRQVXHtsUuIG
1XfYY3pCd9LbyJ1p2LD1kZsQT6ScHX5HFVGMejxMkPx+4e7p2fv95OVIMb6owk7QXSA16H8gEydF
8KUGHB6X7zifdBbt/r5v+S3f4joOh1bysw2/dpigVF7/6erbmgPA7gDhPXUB0bVK/nWZ5iGtBe++
1dJf9+Hk4TUBDJvc1ibETavh117LXzBgBpoHGaB62+RPfYESnkMoE8iChYg0oNT9JtAz76qdjPiI
LpStOy3kZ5Cr4E0b7mmm7xhPXIBhyMAQ+dBQB3BM6t8iA0I+oLpB9xJdBEl3TxuC/izftxd6v+N0
xvw20jZUcVSDzw3HAXy8tOHeNtA8kjK+o8I2I1+eaGkJAgAc5dJkPAvCCKGbllvQojycDlp6mjVH
OjoKNWycEXBiq8+TxQ+khsBLte3f7PtzCO9oFL7dU+7RHJl87wEttRpN2aMFY2TVhwgWtEDZX8Wn
4TYi6ZKpSpuPh5M8XcMHS6nS4LA/yYNHn+qg/GjqkE0gK9B/zL+Dd5Rcx2U3g9iHMemte0faCYIW
pZT/HdT9Y0LD3GvsOwmtE05Jw74dzAIlytr7e5Tj2PCV6ErHRBmAep53eh3ApNrhQtJtPzFaUS0l
t199Mfgr/NukDq49HYobKNlHr0VBO8g98QAxFhfKWEmf4aOSErUhbGgLEKZpzvNucqdEpCHOn3/G
LzJXQZoAKPYbkLj/cYwInwKIhk7j8ErQSQi/yIkYNiIpaEehiMSHmLi2oherUH6BAr9bJ9/D24Uv
4j5YQExsdNM6dZGOROw/fThbtAdcGJi4PiaL7rq0ATwAmIfZFGj2gl+YJovJNz3aKCjw9lGz9Q3W
H3I86TFs8qFTK1GQIAdlAY25EjSXYznAa5fIevIIfVzSFlIaonkimg0u3QdEnGqQwUeyiR7qysPH
7INmYrY8jqqZscgg8He6VYwjK0NnE9m+M/SD9DkAZwpCg3ZROVAT1PO8R9h0Hl5zfAqOWySX+dkq
4H+W20KupE0937ci4ByrbmatUfi4Wd+Io4MlfgQjKyZZxIzC00SXh1bLmRZMxqhLhJfoU03arOVm
rwj6fSUSnRP4l+sfuHedotlMjVS37rAOK+eYlGCLKjcPzdScoH+QM5fg3SJoEdyC7+D4ApfWdlSs
UjqhzgBp11ID6ViKrOeC9ukps4ugGT4jI33Q5xsw0cpDenKZw+o7jr8u7c+j/Vi0eetA0KM6eAVt
bGTMUFRgogmuda4Oj7N3cp+TjAyuj/tQePIfaAlK/h0bTIOPa6N3XqvRivj7iRqYimGrh3OO6Rx7
RZozF2DRUkrY+SILFLtKvoChu43Bog2/vS8iKOILfGJx8AGeV+UGFpMclDp9iTSbGH1oR049E+tj
BV0bBSmuH96+fiK9SE4Y0WoR0c4jnRfHgOjJekWbAg2ZXmP5dHNYr+AUro7YEFdJNlT+KWk0BtlQ
BsWC4cYFOcceeNJdsJTM9GsXLWvb7iHRsaShyoXsnnK7erpFV5s+uyiYgU/fZ24pJsq1I7ohbVqU
F0vdatEncxYKyxq99KuXA8BlezpIdZImnkQNVJhSwFk3wMmeKHXgumAmSngCOegrDDQQrVvZpfdc
lB4J/orZPH1qCN7aztg1AFmA4774oIquWO7s9dxTY0jd8dkrAQzBTOC4VhlrcpxC5oGpiKglmJq4
cDqTNm3YziCem8HguoJmMHJns8L90KbEgIxU9NZiEyqgS6ATmvdotfhutIBGEHsY4rkopoAaRI2A
LQdGBoYGMyxigd+gO83xHxxPDmuNh7oz7WQ0ZxvLVvpFXVxDqVZfADoJrns6d2bXHO73/QR7Dlrg
yBiRw6CnB7ML2BtAUUcOTvGRo7HyTvaXTRH/EUS/QzncfpGZvkhYXj6kE7TFOUUtTKz8BYYmBGqv
4kWovVVQeXl4Y2UdzqolAi0NoQkZhNH1A5cowP7R0zXTc/KLOEQHooFbeyJg1OXmfZxLFzqP6imI
HskfENkQCyAFsYuIM0Kka0IXyRfPtnUeNwZNT850taePHtCA5aTssCVR0nFFdEz+ZsaFOyLze4iM
McJavvxLXHczEDnoJP91QGnrwktHfY8uU46g1xWJbDIN+qW4K4ZCn+Q7jnROBcqKCSC5IMx6Kh5J
OSV5ky4hQoQnx0DmSob8PLboiYkdKtkcJM8JMKfVQnJtZH6QY+GOoje0Cn6+7CEExSN4DHC/KXZA
evGuhHp8n7+821SEb9gHSgSrKVxTbzgC+T9FanxBjOISMEhwUdXcGfwAvB7H8M+hEKEYd7tEs7De
ipKTPI0IYmXQZL5/T/9FRh/a+RVBnBY0DDljjmNzcMIZQJ+vrONu/ZvcvTeuXy27CsU2oOzehg1k
k9rezy2hCbUDkAVEqdK/QgsBMs9h6QPtxzHNpIcOE9OlieWANsPFCqNupF7wFoNClUXNQI0fTec9
0JMy0lw9qfqvMAt4Se4nMZGMbvhf/lToSj+QaK4RweKnMEgzot+07H6n8ork+wo/pbEsdK8RfULV
uYqaTFRj1d506kR+ouiSR4xVGE/ivFaFEUQ8vilrSj7E9+3eVwgyGHp4n1C+rsF5+YQlKw4wJfR2
OEswvbBS8MH4bzhPcZKrGVWIR/wRydwbqQDu5d02GKFFY1xhWfb3Dc+EYiFmp0LM7dgVJIgnNEum
5chvSEC/b4APdsVD7INbGneWoK3GOhSbi9vZlKSLbe/ev4izXYUmSiSqYs35y4FH97R8slm0ruzR
IICiEA9Go9Hde9que5Kf5w0TedtW4kNHa7isTOY02PkkOUYKVEgyPJISpyAVHD6QqKxY4ICKKMyh
G6KxJ6JT+PaKQDQ+ooyNEcWFXRmhxoY2AJ3IHqrRgFRG0j8m54iNLvZhZHGrcY5AUBtCfcPVwEXz
jWcM/C2VbXgEyv3GaJxR40QSWdmjwqRug+RnhOSQuSGWkNnLPxCBFEXIwNKUk96ud4VgqwVnuggV
ahRiJ3JfIoTFKGJAuQSjmkrnhgojwrEzsenSYn6O8unWq1LKcoxaEQ1H0o4vII1HBxuiNVtZDJF/
VFooN/hi48qYFVuy65Kxv38eyJVQghfjFEaEIu7Q5lJJcbzypftmogIkHTTkRUJB2yP2Pb0fxO79
knwQHXhCP8mZeCHwTVeXH4PbIIAf+RiDhEOOT/RB0dT715eWMMydYQD57wUJc1y6Z3eSeqnTOXmp
ceSDWwG6hKjDr9uAwdwrfqBIPvCHHiZqkg8GTVDQ+dEruZDI3glDUSKjJH5vjmyy9+aik2y58qQF
7+jhvO2chLB0JRl9OZw+ZNUkWSwhHoITCSkEzBjIyH7DH0pX6pjanaTpTPy4o6ojanvCyVp0oGU2
vVXvjcGhPI4cYTMCOtWU6kki0RGdNtrr1gR1agLYCSKh8BEl/LMHUWVjCjovp3CoyNtrNMVejpwz
jQnqfuTJTDNgjlYepnXOts3r5rQi6yGH/dP/Y+o2A4jGi8GxyvmEDWifZFbw2ahvXdknp1jMHp8Q
vSRmvkhUvvzSFrb/P+HEH3dd5A/FzZ7jggaJEEhkHwCf41TdzlB7HQ7pgwBwl/IaMrAUsjI8XdKl
oHcto2Rp5ctOk6JMQFvoVBOIIWDVDhkRakIWwODRobYCoQCWiI8//Wcq1UMDfr+YEwpbD3oidKuz
A6ZLtIq6TOLcV8gUFEiVRgRD1IXzk4+/awsKxoJHBpPe1jhw5SwQXTUFUcQfua+CuJjcNDk9BcAn
PyHXiu+yDmDAWuqI8ZQ5+tCHxdwJ6vhKzD+69IkxkW6Mcj77euKkK91badfTWGCGQHua5cfbvrq0
31S62R0Q4kgS2ydRkqSv9AtAtXCesli5HvJHpBQ7HEtKlJFPcM/6/f7H68uXuYWSdIoAyMJfIbQT
SQlXOYiXkbAPEGmref0aNVxz2+IQk1RTxPzu4aony5ARAd3V8YYOPYayGA8J1snSttLobkZ4vkQi
GtWMdGDCsOMH8jWj96W7IdhWVK4x2UZn6oCfl2DX5Z1KD0hQLcwO2ZeCeGa5IFKJ5RJYxtMIMyQK
chpEPx8K61xQFXKtdbROZX2xUZLGUqN1S0eBr7+Y1ctu+/kFbFqHSG24IGSLE+UE2sn+b9ihTOMR
IgrDiJoUsZiSnVSxYr9cGNlIj7/OBpuD+yn38uOo8/dBSo3+qdv0cmQh0b5nF7W3i4+XJJ3RZ34l
uyYH/8sWnu5tKrsTiXJkEOVVUs2HrIHerM8LIlTYW/SWJVsBLEU4kBdOW0XixyqhbB9nM51NKFK5
El1E7EdkZURRT/4trb0O7cKrz9fZF9QLnDT/Dh/KSQ4MCS/0TWQHq4CdRAAEP9LZM5BzpNXNZiR3
f6tFHtpElbfhthciVYMEDqEOx0P+iI1i/ndvVBfU0VrnvznYbuZp0N4Eqa6gTyHTJsFvCUUQ82Cx
G1BZtMRNjhT0GzguREGg0RVuljkEBSKgdn5JkD8PjhWR8GU6RQ7ImpeZtDwyfQPazGK9rPxNYQSr
fenXIJ++ySo6MioUQdViXNOV+jntQ4khfMdvmJPWEd9pGeHx1/LydBkXfp3XWocnhlwTGpKMSU59
sRT+/4FFWuXniTWy/CkSJO4ALhcAzqnKmVFlbRdBmWkOGOkApFlmEHNGKUFB4XT29GAENuPsmAWf
tn4+FsCn6NEr7JFCmgOVXHzP7X+B5u7Z1H1U+G5BLEcMo0TRNOJv5dDt8pWCDBDy9G1PVjc7oU9B
jge/GnYCN6QvQignG8kulxTI2RHL7CCgGwuoARgKU2CEApDDEJWLzhDiYw1nVoziW2DZzUSc4Pm1
4ITP6kf0AOCXkjWlj9mXYc/srrgOj9Hsan8yG3QuLVEg+PV3paMRtaTl6vDkHwtRHh1l3R9QO2MM
3gPbrAbaLwwkQ8rXwCRxAdMrIf1LX42sJSw2oH6RKwlo86eNIZSz+C7y4ZRR/LPR3UulBPRGtHZb
4o9OsnSNRGoZZMJMcpObV4zk6PirKyIhTpmkSb3jEgiCJaFP5HhBwe3QJKIxzwibjIiOhd/pE0hA
j5Dy8BOvNKRs4OCBUEdDGSUqIChjzAdkhHG0aNSfyHyYktP9LcCB8FuT1gwPCLKjLzB0kh8bswk7
xOvU76EXdGMoAVBdl/SJ7YJVCENTFhYzS8CQnEQQzmj71q4MMbudSJ025hgFIgPSEnQmi91+vpCa
yD38p2C50NRDQs+aMqEbRbY7WwVPa/bxXFOaS9ckce/hohq3uA2oSbiPjOqELhsH1kDEmcwemj/T
dG5388LKV3zjM65HRXRfdAKwxd4Ka68/dPFsFX8/bkFQGr1aPm6E0KqPzjROqeilteNe4Z15JXAQ
3sOTQa8hXXINfgyLY76km8ztlnOWblikr6w31crN/a1PoO28S3RaXnvFPh/Vm/OoxJt235yVkxf+
NGxmcGEUoLRpFHuCQGWkzs6joI4vkqrTFoRSBmiWJqQnMh/CjSKcTGVNUv8j1XIUbbtUyggo+pQK
DSZr7NkcdOubWvqgbGG60hIbNaPfHBBuvsajYYu9A5Arr6DruS236hIOqujLPQ4ZbcYizPqrgbZ9
UQMyqXtNcTbCKUZdgwRWpz8yvMMdjN0YmIExB5HeLIm3mdPqcr7gN0NTn671YTXXc0ud51wVxsi0
gaYZGo+A4ExxiTGxeKDZR6f3N9THv+4P7L0OqXUljeZz2kJ8/Un5fIwYLL6cHLMmc9OiWGjMfiFC
gNDTQgPoHW3R1aBkQ24BwdIHD/SB0jsfRCCwDZ4TRI5vhsbC7Ev3C8pR4w2Z6R7TjWG7XiGFQYq4
YQl25K0i0vbYfBfaotXPN+qwPtK2yXSHgion2agt3CSEnFEjA+UwowXVMALqhWbmhUhbAg9oeBge
wNW8xl+vyfwVnDnQ5mRFHonoGrMvLss8j++YGxNgUnoiZXzjWDuiVzRW+4AdjynsnGf8wswKn/m9
MoPsw8G1zBr2d6YvSnzxPpaK4B/EgX51cvQd2qsBjkVz/GGa3vGJ5R8KSi7SPnct0IlvBfYv3U/h
wmPDFs5g6oOM39fXh1fFbn3sM9BzCkbkThYv4EhfF6BxZwnZhVH4e36cltsqetS26mNZwZvFh61i
O5ag3Cr3OEXsAazMqPVw4Oc0qDRxihbLDbHpeOC91a0OzW6rr4SrPYuVJ9DG0H0SOIA8w+PwhocC
7JDC44D/B4IviYYQEIzxM+yTd/8REanSY/JFKL0agpK5TtHzbPVAB06LzMXqA0jHGrB3SZMJQE2y
YhAICRQNB3h8/hfZ1dXwTu0kxkCYDKP/WYQ/du0oXxuJ1tMu9hfymWh5MflcheYQ0xIa0u0TJWR7
V5hOG2dB6HP0HB8+3a0LxLMhd4l70wkVpBrpH539EvYi7oLby5j7C9x9UAstsdHLKRM6dlvxW2jT
MjKnpSnux+johIBbnzBggGGn2SvCV2nIYPMjg9jvbPgx0MMCbAdihVEvwKXe5tt2Nafes6f3Q2So
L3G/M1I125wvETGFvjKKETu11SEXFesyjGLOo1Fnk1mrGP2qGBc3/8rAHCJNxyb2aomWMLUGxp6D
ZnjjRzBoM2PCk3X7iVDcTI5gc9fVukyQ8v9M8GqLOwtKeyYx7iXGNa1bJiz3nIQExVZSWZAghX2i
PC0JjNDU0N5SHNM7k6ycI2UI7GqrY/T6XMBmYyBojk7EBA6ufrX+zo7uE4O0F1pPtWt6jzbwr/OU
76pRgV3KrX8eQr5mkn92GOW04hUsCh5PGykhbLQPqHpUMIkotBUKUYLg//IYu6rLeXhyPiCGUi4l
I/RWbMzzdRsFFCzVWEhP06oy+3Uwt6bHJKLGgZytRj4HeA4tbZCcqp1hW6jFSI+kbbYbi0LEKmm7
otbNaZao6/uASfCqD4ICYFk7vMyYmk2Y2XdbOxUfJbo+nPOZZWpsOquiWAl41c1hFWlj2JW/j0Wq
cZKezyVaPVys7peljxysz0l0Yui469iXOXHtOc+7P1MiEHGoRi0b2dYtAYud9+WwWzZGBWOMV3ya
PGgE02/hNbZskhJjfN6sqA0h0HAbel/TenVorAqXo7OvgMNtf+McHuTPetOg4F3MdYSCMnfF4c3z
q97TV3C3eDnmJ7ifPM6ravNbEDJ/2vD9cFAOLkiaDgoEFQJjB9Q976fhfYBePn3j6LZQ2CPLp+uK
I3UBIw1pCmC/ZNr7X9qatgmjDJWYjM9vAFALwCL2Exn23W3/wtjFUtkH+zr6HLhThmqv8FbBM2aN
4nGLtjSKNLglAjAsbKwhT5lDlqqj4LQ+fxl5uhiqTJj+a8S3B+AnIJ3cTlhb71G9BCxfMROflqyv
aqrT6/aOMVwC9CFb7BUoq5vOESHzX+U8+f8zaK7bJLqUI2SrCLChTcNRCqgTs1QmggSgK+zdQXm1
QTZ/1u9dCSaYeSY81x3fuhOyqhgRXdHu43wriWVgc1DaQzeo5bRhHMFJ4TQLMUHHLKIaXBZ4QswA
uYp6u1iHDczNdyXyitSz21f0G/00PJGraY3iCs89eIftw2N6owj4DBFG/vPnAfbHQQ0IjDBRqrDY
EHYgCWBeYqD3AWYImArcReoI0JWI02BIwApDyxeaCcxeq8VAaQZbu0Ba29YwDtx16Dnt9UmFIuJY
76mMHg8gzvBTYAJKK2VaIzpGMV15rczllrPS6p/dfNgGlO1z2HgMEFlBk6+NqnZ+oPjFPbXXoZhE
Jb1rjKroTOuScNWGK3lcdxAwYn9kPmq/rFH3OPysAWV8wFkOkDf8jpFaOoto6/6JUOPyk9YgxYrx
6wFRXHnZwsJdi5MGm//Su0eA8DpTRcXL6Q1/jm17s/UFiGb1hBQnjEn3Qzts5TQ5jXcfOhPD7yx3
kRhP2eT42Tk8dbZtpu8dVowVqGE6X3eoPwqkyWOgT9+JbhszsvMIYdPRzTntLtCAnow6d4i6ZY4A
5aoHucbfdNILNAuOEpSn6SMApFxz7PKSow6bnSGzjQGZiTzkMbgl3y0+x30NB21IMJs2cm5w+HW3
6CtBDUMEl5RAQUOrYVf7PL7sQOEZQNR7Ld44AzcuRkq6g2/i9JYgsAmeJz0yRvoERNABNwAMXpC5
t6jTVZHzPa6hKV2Qi8YHeQTC2oPjBqzPMkCE4DS8afCp/dpSpkOEIiImjOa+5HdMX4ITaoqbjsOY
Xx/xjcFLMDWgx+EG6bS9kJzCt9Eq+8/dh/rlLzIYPET3R5LyAIqIYkHttxbXjQqHElf2CbkPHVW1
QsOY4pfMG3AsJ9fx7tcoOOWwUhyiS9vPdiri0+wCOYB1CH4vn5ywTZHBoBpOhPNm2My3kWYjiFYB
nz/In9EvYxJXwtHjvFN6xM1X7Zz11NwB1LSL5ZlbVQXgK7CL1OMLS21J8/06e3rPxIAZaiZV9MZW
E8vjiANvaI7O6+bgOb9Pv7G+MN1b/CD9I2EiMegM3gn3C45YTDnRPQ47fkafD42B8IhA7faF4b0S
lPElXo2bWFRZJvj94LkB6dAjsiJgsAUB6ijDB+KG/SdesZgrBLj8Bp+pfjABiD4p2B9dOhS0wX/Y
D4gSXKP7ROWTs4rAhgJRDBeFbApej0ZTDalmJ0+VYRncZuQ4SmwEdZrHn+UJwd0mdytuL76iVdzm
ILBOi8ZcqrOCVAr4rxHkkIsKMO4Tjs3VAhrQDzEF59M3l7d1Pc+mdyjIrr4zXURoSKzO+1M7Emg7
4kazJswpjBU34xwup5XTFsipxaycKf910Jq9kdXEYOfDE29obab5krMUgByGlJgqMW5cJdUCy6ty
c5yYWBEwOPSPW5lSVck1NJdfLlVSMZ1Bvg9My8opqSLaNhwDXqswFIzgvqSoXZ6Xb456MmixGsow
JnfalLa0NC0CiwlifOVx8QoNtecVWRJoIKD2CdBSFpZCr4Z6ta6s59s+UkqgCd0JlGb3paDqCvD6
Emjf+M2E5RuTzyjQqMDxlIMa1eUxOS7deOf2dNFe/0j1GiCRIWn0Kn2j5SQILNRFnruiL0Qti5NH
JZyRHL0doLEIWAP2bNoXUGAIV4m65fKHpIEJ8uuF4R/BhaoyYokKnHvZG+5hucN3xw4NqH+eohuc
i85K78FteI9vO/FmXbLRtfPyT0CfTE33JTj8+soobjkgYV9klnHc9tE1eDvL246DnkDEABB1PsSg
AkKSoAhztiWyFn2or7xm+rTz91if9NQpNxlshEGviBQ5elUJYumPHxrCJqbz2+OUQ729vEIS5ARF
kmmOdNiB9k08bxkBe33pnVkBVj7kKKHj2kx7BFQwmCmqKNyGzQ2KyeY6BDDZIyoi/GxVQ6ytgk0L
5PiLDvTDXoJRXp5CQKJoTXyG4E2Av2LADDcM0yXB4Qt5FU4CF8Kk3GegI/y5zYX3qivh5wo6rLlG
LYHs1DYxqLi5HQAkml2ovGJOM3zVQ1KsU0jKFlN/ahwPtT2HCooWQdyZTFF+eIaoZXHAxmDLTNYV
6LN5CtoyfsFRIlWZElh+PSHzg0tFcgJwMYn79LVG4+oR9VobcJHwGWLEdWgFiMRWfVB9EHbIXtEz
PJFk9a9rY87aFAIlt8G5dkE1o+t5RVgA1MmfbwWhEqGUHrlBB0MWi4UHN/dLb+sE/IM+1o1zgRfC
b8Fxnxoc0/MbkgSy0ngWmThAHTEF8tc+LLk9jPqgCbNb5SLlwTJFNlTSNAIgHKMpTw0qH2uMaiow
6meoT79m4NFFYaztXdcpz4X5A8DnoLNEUmNqJCcbc1AWgBLWPuIs5ZaV8hLhKXDuPdFaYHowpheg
d5wahX36S21mWOYMiw2h4hC57jS7UPNGQW4hAyTl4ogj3/Y2IyZB4RR/J3g6E2mrKQ0HjxvFWk3J
5fJHrLpGy83Abak+kygqKPtCr4WNxl79PtJnAb/KXP/Epx0RAwI9cu3rTwuNhccaCL2IZ89jo/Kb
hjBLjZEOba/ulU2ANkXaXiHlccmGUOdKTzOCl5s/bLVGKhqT83aaIVdJDmYwD7iZa4RkP87joNLP
Qu2htWOWO2yvkHc8gdGdsnq4Hfr0snsn5naJUzt0C6dBWL79yUfc6VdSpkPCeEUD7Mn5FSS4YPZS
dIUbTEwZWNoxcnpLOtugr5TNeLP0JPqsWjGtnxaf3xLaRC8JOdwkR2MPodAxdc5NIY6QxRAOYGjZ
IFU9eNLpXCR+qEoRF/vDw+LvxS2jQ1zbsbcBygoaWsD07IW8Y89JjdlNbRR2N3ix+9BBULb/AY0n
p4N6DaTzymoiMDxqC07Xjxe0XJISbMpwKfEwIzjOP+eAPvQbSJ2XlnPZGymKXcJq5YhZjlsBqGcG
I7r0VNnQm/Ml4lWuJhzdApL1wLj+Zo/JuJ5o2IFBLFVcAV+LE9zyC9Mh25F2fNE7hEx7jHvq2dqQ
DTZTOvTdJfpCc9leqKSRtMXoXDz2uL3R4zwhNSfmazfw+c9w+SUXtHsMS4WcJ8414w3v/GGzdmXl
sMxMItl71BO94qxCS/jaXVI1LU2LIPtY/8fSmS0pqmxh+ImIUEGRW+ZJFGe9IcoRFFQGRXz682Xv
Ezuiu3Z3l6WQZK61/omUetnsL/H4MM0tiyGxTmsuCT0UEdv4y0iYnBkvYVjINvo9CosgaEiUOGIK
ysCsREmX7+C6ctCCSFS7TDV69BeyUHNzyHCuwaxGv0ZskMmeJmvcAV6bPeZzpM0X6kdowX8C6Lot
eW9wg5mc9KyRr+rPmo/wXKv4P8B2vi3Fk/D9Z2+MzxmHDWJOmziVOLEC2YO2NIpRsePYJogCXJsU
czoxIsl4nsTxyKPGADqCJqrYYNriuEvq8H73k9ex/cAzUD7/Mu83TOXdOOjmQZxhVzkBWWD2L6QY
E2pCKr6AxgoT7wV2p8AQl9PpZQZsjlNYOMKxZjJc8Os/OBWxEE28SCXAX8veU2izmrbVkd57i1ef
OcGs5FoZE+LYaf7qp9VfPuzhATuGD0QeTLWYGnktW03zPSRI8U8fambEmHh0led/unMSBpFXs4EP
g44l9NyrlABs56QoLPJp+TVIMNCQbnD2q1Z2RtwNcbeac6RpQyvPw88QzU2bRMh3uCf0eJqQybIL
o+liBXuUxgG5nrT3iIt4RqZlhLSHnzFDJb3mFEYCMxcM++jAYIQ1uFqWRjWtxkxK2Ayp+lpRMw0j
tZ6l7xOl2ny8I0l0g9rx50uHXm6hFpfFIlXZ8OXN8r5yzr3FUY4hS3kJ257e0plABWKjhSYq72+H
IXO0IQBdfii2CkAqFr7mXXMqgR9r/l/Ws/liF24QadtYHyAGxh5ArGlTwUfLg0lCVqzQs1B6Y/R/
wkakdD4P44T9EPYB5FhjDl5y4DJOzbBu59Y/LwXRXcKBYk9j/VVos2wuOGMdyAwYhm+oXHf7GyHv
sL5T9q70SAP7PVHgqTYtbAas2G1+9/DLac6D8arNPbMz9iyImkO6ZqU3mSgEAD1JsGG4zsRAtvAQ
8LbYorMhC1duZ/kifw0K+j1gYrZPYrHRTTr8NmCEAAWSpcnSaVdLDqoUcaCeMnw0pPn5VhtJ5hQ9
EiI4upAjCDUChGZYJT+3INrqzjH3sqUhOOR3mZ9k0iJ76z2HPypsoaS+uuNL5kKrZwqHZdbAECYI
IuKE5x7+igYtx6J1PggcqDRgy4NxcpK+bDxynisGjBAQFgUuAICUIpnNptankXv6hTskHVTg0T9i
b6kh7/vXVHgtzj+sEMYaFn8fVTOmHoxLaIn2Ix/RBGJr3hp3T98GQSzoWsGpPxMVKg8pTjkeNj+j
k4TqYmpjSgnXYa7VkA4TWKCYd3jMbQBg67h2phhpahsBh9I51/gwUFDPiJfDtBJtCKFn1mspUJJD
tThszcAVvCiR34RFVBals1e4HSGV+nY2beDPfl0dUxg6gsz/iQ1SFIdLvDpeIeld/IX4N9zkKuSr
h9f2HWoPkeTwXBOXcZEW/6zqqPsvivOzs7+G8bjNL0xU6OgQzkC4w2V0IPABDpsch3uRpBpMXBPI
MEAYZsNfKLnyuAbZtgmAia+ai68dxiPifxPDtQOxRVGI8RvHlHA8ScbGlLKVu8oWMKGmZ5Is6CGo
TbCFm+DwaWOHyHcFtWXakiFcTKiuhMHkforJ2XLuzVXjzC0fIXI4n73lcoLNo+CGwodg1kepxCHN
7aXQvYJIMhsRzJ4jKlt8Lch4efGAbWHEgNGPptAnQHjU+FtYspOuZUpMD62Bpyz6zsNtCoB9imnk
0QTZqnMoWmyI+JkqgN7ohoTWW0CMHxE7k5asXrBw8jb183ip4dtObh306PSi/RUtTABegYEey3IP
/f+xEGYXYkJ+kINqIYgSr4XISuVkppJh4Peg/MfokJ3qN6YDfgpqlTE4M7xinM8QUPAsbUV3HI/q
EK0acDyv+rLrSf+APjZHS48t30Z0pHWcwuk9MRylh4RqYeACZgYsV5E6ILzPzEuwhseio+y5xvrt
MOe6Q8oKbDszzsK74McytOlYWLkBTjc2ddBct4jXI/BSpN7cHTqz6gB5Icj2Khyo0lLO1Y5MA4bq
zNRottiWrkwmATZZiGbvr0AU2a0Erpyt8puh9GyoED2rUEz0HUeFGSVdm42jRQojSQdossUTJqyT
q9xuKpb+3kYHX2w/Bpzf2xhehspeyNQHlxVXc76F+YPG29XQenDCDrPCCOWh/iqcWqK1MXpIsCxy
CQUzXStcyOqnuZDUWwKqJmvV/jAO5wQ8gSUDWry6//jWu78S6LWJohc04T8oU008oN82MF0yuqCG
9bbv9EXlG8WMWaopY1nPw4k+gfS9zk6+UdqJpEPcOwYj61Z45+wT3x5uZowSF1oMBFu4wxQ/uspW
kQ6pudpJ351njCjhzB+/RgmjlTNy+Sf1XAXuqYalmTUYuz8rkfzq7zpDPFG+uQoyJOP1rgtbT0Mv
Al2t5DE0JLR3jjy5137xikMNLwVGDEaybPjJGKP1do+gtjeELoEemUx8gOw+idFTZkIqQFRPyyCD
YmTRwjp4B6fXZzk21qU1nlR8TGV/M26CXCDOOrye/9pYc4HYMMysL1eSMiiyhKfqgUbkSXZn5ZEZ
TueEiAeamqjwroXI6xXB9HMaRybNwpJiy83VhzPGV0Oo3Aeu70qG37YJ/wy/j8UDQw4DnkWr3yZ1
0CTuHc7qCbBUWj4D0obykSuNGfN8OFWfzAjf+P2WdIUf+C0j0QKNHQ2DhSmEyn+cz2SntFTUy1vC
4YHWGqav++65tCoDFEeUuQ3arn/ABkYUNdASU7UvyjDjiYoQwR5OzI35uB0QvuRW3jglSNzz8mMQ
mtG7i8KSFvRAxLXnDK3nYyrl1hHPApqP63r8QTQ8UOzhVEWJPfClbJU2fvf+Sz1cszL65KTEuIVt
7qV/UL7ukIjARYLMhle/4n6dH4nhdxuvfWNsy7BynyI7wy3WJeNDYXT8NW+N1aN/bv+UgS8DBcII
V80B4rGH08ihyAnkRgNKjT2tjLNkgVtTBObFKObaHDh+rj/jjssROYqwmzBZvO+HxwrqFUIwIiEV
yAZiIk5T+PCghbUat/9KOJ0hLVoIFloxsKt620usHj+pJm4EktFtkzcYFRb1oVeHN2JMiku/9q/1
obwoHayW58CS6j6QhZuBQcNXvX5sqdTMhq0lf9CQQD1ocIt8LlWe7XGZGffnmjU3IPcU8dS9aZyb
nNu9XtzXsABgqVCy9CsGMgk69G/0SPbN3X5m3pCJWn8h/vbWzb7Nyyrwq39i8DUoP+a4QoyXzmrO
BTU5jlZ1H7Pz66p6e8PkOExV6yvRewwipQ371+NP/ZJaxsS4QCqWQVWrYchJ8OtBZDJnOPL6BFR8
OsYWg2ETDh89m1dgEDyYDvP5kzuUp2smuqW0HfVWP46mFu74MLURh9NcSq0zrvU4aECmMQn5MO9/
u/yP2vpvCod0+Wl2eXrMXgi68btVqqAoFzk9VvbCtUKOPugnK6YbEtj4PBlM04/bNgAnX7ZK8kne
douUTL/ffGI3S8XWSo7xljeLYxQFCPgm7RWwxgjSnfmhjSMOh0mxKOnZWQ2E+VjOyyGmYMLZz3My
g6GuX4dRAlRnjLc7EUVLkDLH4pzmoplRlOMTM9JToOIyQt24HhaQxpQVs2JC0gDkqPIpsamdpOPo
wgeBxrAd4jjBbk15Z5RYrHdg7ill8l6aMwUW5ScMGdgBEBVKJ+kQsTxEm0OWJilNYb+bv6+cHNfd
OHNkzuQB6Zfd4Ue50YeVCPSTyu6LArn9Ot3HlehJJ/xeXYHFYMGpYYtBN1s1qGr5cbURavx0Dc7a
9XFwG7jq/QfLsTe7S56Cjh8NQOElKXZRcL8G3qBiG/nOX71l+Vj9Cq8a+r83ewuIVWLc6iitggqy
l2by6y/dPAIWnfS0WtGLvFVLBRo1BpD/RtaVGUelb9T8krcoZkhYAxWw5cIhNUJj6pFM3urh53fb
X2IVGrwB7udRpmu7qivFLOF33nAzNsp8/mr+PvdLZrSobero3rfvj78EWoei/4gGf7j5022Jvsa1
ym3g6H39MVnHTJi1sa1CBne0iG7gbmBmokYSQGGSzcClz8XTVuCDQBFLOOzfaPP6ltJMJQMUixdY
9YcO5Ky7T8WCl87NFtxHwIGNB2yX3BxqGWorOr7+5omqSlgfXgl4R9JuIplXfOm4F4ZszF+woS0c
DKAaVEyGBo5MxWl+52AR3G+IBX3jlxjoiJD5v4Ia8T8rExNyOogvb5v8442ExK3QUNPF4LgbbVK+
YpktHCpqeJ3t/kgjF/15h4oeQtdqF95DZDSlvRn39VkpU2UaKVvpyHWkPxQ0Dco7keZT8VoObvgl
Ptn+lq00i/b0Ap7zBSsEPIZzBFGXusREdIb2l9I7N78wkZEmaIxj6T7nOzwNvkM9zEtjM9KpXvvm
5l+gpFqcKWVnPLtzHMifPG945jyCULxhvzFcSIEkOHBiG2jM/nltCbmRsxHRyhveWUsN2fNw4iHY
78wh6c7S9QNYSnDP/dKG2ujOvnp2hrN7ZEpphj08LPa7NMp7Lt8OjsywS7EbBqQksLsP9lDV6Pes
I3TaMNRBaTxHZfDPKHZf0xiPjd2mA4EbowrqQU/fDPpmwpRSNWY9j85pAMqNUMIQbm0Wwos1Ore+
H27kieN8YZiUQ8j832B+pkBxMEI7PwHSH2SSz/rOz9hFeKaFO6i4bWl+SNuOZnwXgwkZM52tSdFD
RTHg1zYmIM4zA3kxWuGPe1xfU9wlkA2ymyDkp7d5sROy2wwuYO9YYRIlyhSQWSKPmyfMkslONrcy
kcsZuld1BcwluN60YZwqwVT4GdMxuHCeWBuiv1wW7E6UWUIg8CJUSB8wM9cHS84qnhcGGE+j2fRZ
WmNbCJevkk7J9dp88a1ELGeAnGGEwIgBhz6a3pmwRbgZDRl4Q0NOQk3etqrzGHHAGl/VaBFuL0IW
1mdo5w/EQp0tQR+nBkDBB400vFfe6zkriV99VtuWrWL0XCbujSVSeuPFC4BSwViCuZs0U1T3NbRf
o2AIVYZYs9wuButR7fdvLuuUAILf7pZ52e0AJa6GICTPBr3gjPkttnOhpeOHzWTWtOdqcz4K8UEO
m5SymTkcgM3kqobX++FWB2y22QS6A51Vd3MUba0gskfAsQIA+/GUgscWEw2aqFn2turn8sFu4IoH
G0xdSyPLPd0NtDVtH9UqHFQv6xy4MB0Z93T3N1qqurW+vxDDm68hE3EJRYU4HgP3B8whODQEWsuh
9I4kayDpXHA2CN5gheCmYr4Yf4C2LegempBCIApAvKX/Ljk2edAERSrTwNY44saLDY0m6B2sbhjU
T/jed4e7CvuHLC3uHMBfuiBJ9Tt0csBldDW52UPQX3HHjA9k0hEXiybt3djjq/1mZodXsKC4pF/7
DR0CbhrkD58/S7f0w1f/Ba9L18jioS3kyONyQ8Wl+TPoyPC1ml27qOr7fQUZCMGX9nkwm90YeELR
13tHsYGhBV8+XL66vNZEZr0RGr/04rSih2FYMxKSTcj505sb3Y/dsvYSPZ2nEc3zZTQVawNMoWMy
RmNxlSGoC7vgHnkUCECQhTCgWYKGirxcUA2MIW7G7FMZx/vYSXBWg2z7BELEMwU7a12ez+2DPYEw
mx00l3NYDE8pseFC42okAgcurYugITEBrnYPuNA5ti2MSDNynBEh21lrjicSMpSrIy0o7fGkFtEA
DJfmmTsMP8s7zz9dtcoMTcyHaiCy9/4dPWbUW1/gn78+jqQkMECF7N+p7hF+XuBb6SkHGOx89MII
HUPJvSOmCxATL0EaOaAhFv9zt5VvhEndDNJCaOy9YiX6e/r3JTxhTPWNqQh8JXzCf9OxMQXN3W0p
L2FHiAk41DO08ZZIY2O6Qj4EGJqYooMYMs3u+s59aEMu/ijAL31wtUft0ZEw652+J/cYUywekDsj
krwxYFqMX3Y69vn5QgH1OcBIZUmfGcIdbuZQcXlbmasGOL2lU474z2b5vCJru711NWAEeiJgwpPy
5VgLn3uvOHOSZajukU6rs+v0FAxn8tu89vX+pDHe7LVTSPPnoi948WVrI9TBeqMzMKZgiMHM5A5b
oNvT2iV+4w0QrM2EuACnV2wEVtFtTkXF/P5Y0PAg8PnCWHRuxA+8uEVGt/QheFCqXyX4Z6rC5cmh
eeujzd2u0UHYigTJOB0ZL+BPXVFWfQ6kwWH4FkJxvCS8CHXwS/+icTQHpBJVtD2mjFkC4ZVDCDyw
Qcfmj+ZZ3yH34PpaWsx3FANz3Nl/99PfkAY7TqGN0OPj+W+M0VRDZbIRZeUkdIzn2d3OkB6jfYUe
lThEsiG/6lmE5BFA1unXxeL7mXDlzM/NwqtpOIPzpA/mjyNsuMakjr6C7zqg7YCTArN4g2iymqVZ
VQE1DEhF/U5BNFPqSCpyrHC4udblWVovZyy7bgVqII2tx9dw34eryV9fzTfHzoYErh8k7Ls5ViCE
XGKeE0yV3MXYXY3ooRWMdsz65UuQx8zqGY6e/vsFoE8fm0S5sbgzNmG1cVEfxuBwY7yP+hwNGNpQ
1Zdvzkdye8P9/Tevq0X2sQd1oEKVuEWKZg4Gbs1giK6d/of2AmwauULhjgXUXEfNv5wpWMVKbmrX
eWNCfhs+mceNXzqdZYLegQnHT9OVl3GVQmUPy1uFs/WBVPKbfSs3Uwkh67PjcBarrnrbPxF7q96Y
g/w5FRk8V8zrCJkdfMxAPI8s2RKE+sOGQ7ExlKDyG41NTgb2Pc1fmvgqDbV6pZFh3jly4PLnAxOD
XSFGIROkiCbb8aQzxLySatTTOdM2u5LqxsFS/bAnNVQEcloUeCxugbEdFOszxYRS+2fY09OX1ZAy
5DyWdTblc7U5f+fOcbwg1czbsQJDFEzqhDzGjxWGMyrXUJ2gQ8IOgRp0E1m4nlpjPTyqKzAmY7wU
Qnghq+PCs6vexrp3OPSF6+rUm2erM/DjB4tkR43mWONMl6K4w/Iw+E+4JuWcAy/sM40Q6uJudz2h
idvu7gM6MoWJaN5zGMch3RsGwgLm/dI3t3VbW3041PrVC52Xe/4EusM1gLCN7da82Xx1RxRrz6MT
ihDLl25thD8uaYU92EkzvMvh3GBCKCGJ2fV9hN4jt7JmywFOam/EqDnLnqil8QUKoka19kPEqcCK
A5fuebTojApov/nd+B0TgiRg9SX+V2D8vaHI4ChQmdKHipQDordGBMIyTheg9D+2BM3BZC+0B+Z4
X1CfAWUk8YAxnMyfgdn9w88eJIooBrPmxgx68/40YItlYg9geSNiFG3Im7gcqt0539W305MAEWGv
0O5+KsRFTLHIYgHpgYk8diaYoh2gcQpBK68IWPsCU67vLk0ycwoWKI2+cQMkQv7j1JiLCDrOuGMk
NRFpL8rdFUyZK/Rr1BO3xUmZj43XkRTDNYt4nTpYM8XB9VC7Jw1J/dMuMnvR48m0b+e4DLQlE464
NbJcBz4PTqPIzBUKCP1W6rHQFDAh008i5Qdaxsuz9ziDNSEO7VzlQUeFW3OJsI3ecmkPnfD1+5ow
D/U3zDH+HLgK5kahr8lVMeK4O8QExf1n2bTdyqQvuZiCY8FL1evjVSZcEsH3SUvYbitwDdc3IpZF
5Bd2vN7CqIEBzwRB1l20m8BSTtcYq+hv90aB11iWtWDjCrQFcP36InlM0M0IC/7QCo8OXgZglzBK
nr43d2YW325piL5HU+vP9aGhMSvRlTkjyecBO/kXuYYMyY1bvKj27QKishG/3ZM8u1ztxc1agMX2
Z8ihCDXCdYQjuzUaWW8/jACgdf7jsiAHakLMG30UEpx92KmT4NLWs+EgKkkg9HuZNygCKAbKzS0u
sMWIi0wCGB4cHcier5GCJ6Txu86VfT/dD6Hzi52lEnjx20oJjrXhH8Gt0XQBe2hE0E339LcHKj+8
9mGAhtNW9qc4KAoiHjhzOWbeIk1Z8338GZ5THg+W8iOb95MpOgOaZJYc8a1xZ7AOWX9kQlFxcca8
0L7w34BwI/HcCG4CTCOQVVgGx/yjw9yA5DR8LW+gkPYY6rn5246uk7TbfG8rtcTd+jnl3hEtIX/A
DHFOq1dzClAUYMOn37i/h5uqcYaQjzAy+pW541Abs01I9JzDAXsZaK01FzJ30Jvfx3TYvdT5qKWg
pXLBeTY3FeSLNpUNxSOyAkBmQJAMSE0IsCCyFYuUESpcVvuRmvWF9gxvLVjnDS5izOJjco0c8jUl
aEkiTAqQlfZBpPV0wnzwXoGEFPNCjp9wLmATMfNRMAKoICaqbwxU8S61RkpcVkbJ2TNaPzvvSXgE
5DrvGbcT4Q3rUzghTEepe8Z5//EEETo34+V4pnywTPTVhEpcS8m2UT7uMEHoT+ZFrZiP6455fr6V
LGbs/6Y6KCfmzKBaJ0Vy3ZlUXE7b6le2/HcDDvFgs32aAuRR5+eXa+k70plabACE+p2ef86YBSpZ
rZcPGsYh/QCgwmAxQksHzdTYFAyD0QT/Uznfl39tGNEatuZuvE30Yvbn9/TFdcGzv+gR7wvGcTVI
nwDdtyJayngMlMGztRPi9YKa2XwAMpbrXTrPTtbI9qmrjE6zL73Ne9MleE1D9lEhyJmX6m6lVovb
vS9SN90FRUpiDK76+ul2DlscHyF8HXlCZXoXsBKTUWWLCxYJTo8z4B3CBIwZ6db00vYjkQj6qG3U
0HxQ70/9GZH6NZvYHx2qvUiiAuAiaOfgf3iGExsIaPWKmV3H3zFuOo+ns3qwf52IW75/4B/qRkJ1
rSeVqWDbYuF58QS16aDH21Fx+lOe+o7oX5HYEvaR7LVmke9vNQrhEVwuq6Z9waDwfLtzoqlxMRA5
wogNMNEQkJU8Cphx3v3xFScT6heAt6vpSGvHGQJTJ435VeNEWEdntIU8HSh35kLbOF/SkWbU7iw5
yVhO37Fqs08DGePLilQquDxWLTsv5F4HiGG/zWGcwI2RzfYJfPwLX0sYhRXVuUkAtxhYsFn/OOUm
lONC6vYvVxAEAuSU0LKCfmLLRiKwdmHmCYcgOpR7YDlrmdpffZ45Pc+xdj6618Xj7P4mPrGy8CMc
ZKECbs+nEIafEIcydntwd5+ZmuWMQ4HM3TpMsnBZyaWwHxdsMFwXerSx9870zdvupnmQHnJo15As
aFsRaroAnDhsaGaGKtBS3aUwUU48PS+dmlbP6H/DsdlKyN+snwpkKAlHN1o5Gno4cadMJKILTS2G
UPiM9cCjjGdQaOZv1jKRMePhxzrdP2vYeXUQdxvhTsQDKJsLLEpc4DzsHHBXiYR/CezuRr/Ewqil
+xcfNVx+do9tigMg8v51PoO5bWypMuTSG37tx2PaaD6iEhkLW0APekiR0TFRLIbVTHeYNOjz58fl
6cdpR/B5OSBRutarwkIQkJM91uePMl2IWGV4n81S5E4Q0EcXau0zlyEA7pEYA9drOtIBBKOtCNmY
feHuowJyD/yrCk5fIxvfxpExT6qpoZgf6f0ZA94+j1S6b0vOOQ7DGCLDYLK+r6mhLj08d6EJnBjA
7zMKFR5QQ7zpBCp5vekPrMEdGRtCJiS7pOXwVoxf5U+/S8TTFmakfbHGRD48RTvQgMABqJkWvADi
e7E9isgIRpPLOpa5CiDgMJUyHQ3ZHr4J8PBpL4d1rOCYSoWFKzLxV6O16J0Fe4fxj7CcgHouSEZm
LWLs4W9y7hPGyzEFZnvjx+DtoUMIO/AzXzZKqGBPQSXCbywqyE4U5pl4/afsTDsuY6+H2mt43I7e
q3/E0P0e3iFPnXBrOWeOM2t8Rz9DTlge4C88QtJlMSi1lyhe0bcfpjKgA+kVVDmkXnjJzpu2Efbj
8Dp/+pTKEZqDVzCKMuZYgGMc3gDyP8zPbErFRUwmzwvP1pL5qMYwgqb8Z2aWVGJyUvDJao4S/CDu
1hSmo2yDm3JyC8jfgrJSCvbTM56+dkyKMEoV3o8ZsxRomKuprW0hZYuZx/6xa07PnyCA9yymY6LO
Sk+TqbJivmXCdupA0IVL/vK3IWkTjZIroWay6jnuqgaALMPPByiCVQnMEwttiuenarZoD7aQRuhb
Bf9wMAF1yrfrAQXG8IgJ6lpYwgt1F39JafCOpg328qYyguKUcAajFCIUGo7wPWKxiLMYdqIgeGA7
TJYs6zGLKH++qoueqHF6vmDjVQM0TogyX7XbgqQhUoJAgtqEXgBgDAEUaBDKEYE+MeyJmJXOSmz5
njDXbJxHpqQx2KA+4hGcfj4Qq0gnOPOAABJMmQXc4WLc4QVlVu9lY5eDn4y4pMJVF4rkPoO0JgRB
zC0KllHigBRD4X7ST3MN/gUSDfWkcH6dzZzo7x9YBtgsbJtP/3+bMpRXkcIAZvaPiAU1mmhZpjcs
sCm/73lRJGg44NI1UKTIEN8zHpGHyaz5Z/NQm0kyozy/u9utdBf2BkSkeZTjolSnEuK6jbgFeeJ/
7BRr7IwOWMyQxNjlOeeM+Me6hzoelNazM4oLtJyax0BjWoJi8s1+I/iVX6FvF9mvOL7ChJw0fZO2
Wl2sYatxhMn6dfPvtuLx4M2HGJAdvjO44gNKWfHnE5jpaLj+XsTXdNyPJLYnrUOZrDNY54Mjk9yD
5fKlYIFCZryc4jdhOhXW2phjHQNqgKDrWW2HyUFTUvlry5PA9YMH/K+eDuZZBqe3SF4ONKjdLui+
H2OYZQ6FDzf6Qe2lX3qBG6y3nGWUtD/7Zr1IlrxkUyE+Nt7iW65uMr+8Vgt4G7lFqfDw8878XY0H
Dmn2X/TKjKgk0H3s+qOXmQQrzX9EO873Ma0thms7re8w/YVjMX4DE43AbUQvDUvlqdAk9447kBFr
86QatUNlu4t6IZMxfl7d00+CdfzFocSo0EkxReZJ03uMh0T6SBK5i+RlZdOUTXrqZ6eoTa2/h8XO
jZ4/xeXMGTHcNR+T58K/aaYfUYHRJuWdvoHYtMHzTcc+9jR72zu8BXC+eli+z9WhAwkCmKB5uK79
kRUv0thdg/XejAW+BK1pYDQYn74UWQ17D2PVG5aesPIni1vQhRHwUef6K7iEOu544givUyuCdEBS
p7xinCT8ER+GJhK9b7E0uySqjvyhpNR7fB1k18FjcrmaJ4VWBa8R47SQZi651Y/t+rcLbojEhnr/
iDIdggZNstMaXd9nmvPSGdtkirCjeNhoY90T4bKPSQssodeu5l3odOiFUViZrJLxjW4UnfjTeijm
9YAu7UBHh2S13mA8DlGD0buTRMyQqwmDuJiWesgMuURxIjwhL3fzwnW2T+rpdKKMxb8whd2zSl06
AqH0xBggsnq6wecrbD5Oy3uQmW/xwrCS7i5rG5b423fj7xlfdlpyg4Z0xehuHv0tJBMlisj3xoGb
ATJNmTmKaEdj7C2FwxNhOIbvXoYepcDqtXoZA+ae74fOjPS5uxp/yLVpmqPSXnCn1v2eTfN/iW8W
dkdG8xf53330xt1tgR/S3cDDhMEdW/cZgqh+PcLj4Q6KUWF/wgwmne/66+av+kt/1js1I8NqnEXG
/OdnLlJ9HESq7z/tFU4lNMfrroB6Tyv6XGsLePmSmzqnfOJyuVjPODhYbzEfv29iHszFaxLDcNWG
xhtUeJk6qjwbmgmjSsTTdJ5BPKKcY6M239+wd9/2OrPKZrLQ/FL09n1mC9rITSYlMIsOx2Sfz5iq
UawW8/S0n2YBZsurAttsTvpqcZApffacL2QqwDlQclKB2Lmg9cQ3r7FRqia1HkB/0ZVkVt5dml4k
ojqdOu0yabbcDsRS/xTmtPvr8X6Ecu5qicQ3/tWaITsjKqbznIuIXWq9H/47RScQ2j/CIgUtBMMa
QSGSpkxxhI1T6/RWDOLKqKpdmmhi9yiPGl9i1hTtP94ADjKb7nY7hd3NLgieRk9FvqpBWqcE5UXw
bEiiwOpZ9TDBQP5SQXdNRvqhD4pN9ianOGepMBv58EoHMmpwMdgIyHwp0ywZCJaMFGYQND1S5DB/
4n3nVH7G/k0P9LAgW9HpDuQlyl7eFRws6KOqCed4QmFJl/HAIpDBhI7hE6OoO36VMMgrk7mNb4zf
RgSlgmXdLlgpl1ant5bRItCYAG+g0fLmtge5leJiknuB2tcZa0vTwZj0dhnZUDGF7y7Zhc4nuAN+
04GM/00mcDaw9xmFIkQQvS+I/DnZf9Nq8Q0ACbEJogmAGUelB/sF6ne7at/M8a03DEKrvynPAHiF
09FDFcAc/+AmmNKWB1uZgSL2FQboGP4UL9cBdz7exL9uZHdO63UAeqpXff0zoqqxSVDEze+uT78o
6LE6SIXV+A2qIiNpb0rZIW9NRjadv5YXDa4zZFLk1OeU6ShOrMn97srH/thh1E0IydUdUH0HxZDi
7s2MsrTOS7j2iXceYILShuMlIThm70N4iosmXX8+jOP4hEcJ2QTzeQHDneWMZpOjDS4kNHExkqPb
g0fWoj11L9WEICkzgyq5oWueE+8t66eg3xqx+vaUzmSqP8R8hVNTYh2aB1bCZ9H7Ut2jAz60PFij
h9UXWrcP5ZGZzoAGKVPe4vCeiJkpC79BrYv/hIXEoJ2/DrAE8uAq2alIXCcyCIueK0xre1443hl6
BRmIPfioc1hvTEUce3k42FQnUnji+BX+R4zaeEpdtmAOs4t446cvVHQTL0VvfqetpONbQkpF2yN2
C45JLgHZ28xlT6P5cGicTkp06mQPrgUd8/QDa0+w4qsd9OuaCrq94z3xo9bD2wCbfBi8hQFjRXTZ
3e4I2QVyP+89m8BlaY3lHAnnlz6CXwQVnOIfB6PUI4qwv+NqCnUG2xUHuMIZJ6K3Tsw721iEaUzM
6RRH+aVmH74hbwMKChPJ78Er/BcVwr8UOtRzQ5MaxR0jrpikFl/CkzNPWNfpq8FDpF0KnOjSQGFE
6eTKinlZUKXg7AILGFLpouf29MK8kqaMc2/H9kUBAL3x86DZq2n56R5Fr8QDgXVRKRL+As4f9v/c
8uU/1K+6/5TMxQtVHfMGQ0hvRg8vd/gcgv3Q+tg06A96kMaMq8bMbw66KyaWYC4T3ELufvbXv1oB
PhnMCRWfd7XU9KFsyBTwHUtHG5iVpxGMtn1DYg+RdfJvCA3iGQb5ESROtvN3MmM8V/MF0gd9ksSa
nr0ZC8MLVi5Zvnn/prAwxfbNMIKRxC0DaMP4mZoZx+sItt8bDFNPUjuX3Np9g5KaHZZBuGa4ZWcQ
cF3aMhHkFVqIbtsjP/5tl9iXNiYy7errFMMJuWlxakHAutr8K+qbbuHHD1ELSOFacmlQPuFkyxeu
tOt0v5mDmmmhZi6qL6doL+DMdx9ji6wq043ZzdAcTLeiLg6SeVy3LD7VXySIIZhVrbCEXULOmyG8
O2c2cyxMvzSs1WpjMa6c9ycSIXAEnnP9p1/eEDoN/W/sPoQauDAsdlhvxTft3Q6npcwGOnDEKvju
sY0+vT9Oxvw1M340Li/sP4wffq8/fDh07YJP1MdRccolDCjf/Kz0apeZORLVGzN12d9pKmaxUd96
WCtKNwys+YKJIOhbau2adURDV+h4r2OugvIeZFS4Iec82HP6fohLM4dFG1Q+WRWUEvIXOg1OxLKx
8ps4spIpDKZ+7IQ7YgFWvwk0kJ0VJl8bxPVxxxVZOLn/I2arz9On06F4C3PFX2vCT4JCBWeBTOTj
Nz5udnVqhuNX3BQcDIyVKnNT4ST7PEOoXUZ/Q+NPSVbfu9eaEpAQvrtRpxgSVIyiwNixD55ygcik
Yb2oy6kRWn5u4bIrsFhN5MiLD25Yu03oOIRyTebHq+PsBm8jDJ3N+TwWUgOHj4Y3+FJzdjkOrta/
KizR/24uJFRjZUnxzwhJAF5QKvWBgNnG2Cww7Qb+dP0dJVsph+FfthODx54ZDeSwx9SQ/+DP6tly
97V+pRHd1G1EISessxb+AEvb1XvGvgCKjcOw+VfpmFlamxcc9Mhw85WruPl+VVD//4xq/Zds1cvf
4n8sndeyokoUhp/IKgOK3jY5SjDfWEbAhAqK+vTn6z2nps6EM7PdCnT3Wv/6A/qL1HXDLMLWUUl9
Q0J2thZ7VEFeHE87lO8GUz/mdDnTX92gb6ByBBAZu1c9NPzHgggJxx8swunGbkXp1OWS8iBqMM58
g1dd/nAoBgz+cW2NcKql6zCVX+r7MgjTh+m2rDDP1666RNUUH9NySxERrPKoF1hG+Orqy3mXEeOH
u3tlnw0GSwg9tN0ffup7Y5p26U/y2W8nLwxntNNCAjbIMyN5EhFfq6LANVd93FgiYtEmlTQdAk3t
JGe4LtIrEnL9y+wyX+joyg6M/MRoHZ/msOiJcNRelbl1T75+tUeq/w3wBGV+yurR4XvSfjEq0dlz
FgDFCZ6jVxEOF21OTTDv7I3Ii/r/LqY5N4MH1QfGFHl73DsSBt2b9VwjGk3n82UxgVaXa6RdMuFi
Xx6f4uOMUKBF18VlUOss99y+lFshrDbOEVNLLK8OaoLE/VjyFNDlsGm2+EPUvNqUVdcNhhEj1Z7G
Y6V5VMp6+rG05cgyvr6cC0MNzKKP8UVLatyH+t9z9MDhNkjPelfQI/rIhj3OPi59i3CkHwxPEWqc
JjYnAH0RvZOtaa58OFjDHD37d6PtM1O/a2xj/jKSXrKXLeGokrTjg49ueJSF8WLei2cqjBz8R31p
oM/249IXPvjfMAx3w7fmf1zfOLVtesype9NaDttu+dA37j3csHPJJpL/PuGUpfXo6mgmMGNA5Xas
e3F4x41FMGr4QiROo3bL7HXcHjS/AbmqcLdB5xGGiMsvWNu7wQQUmLmxJIphvwwbieO+H/Le4cf7
kB/X3L0azpjGgI3AOlFG4XLOgrpGw0UfpJBHB4fPUcBdNhpIe6MAen4kA995DV+EmcahynxBGxZC
C31SFRxAQsHfGHymLgRLX/AtgdM8hpHkM8rfRN9oR5qpZI7G9FI0+LJfY6oJ8QrGKGysLEgIF3xN
SdGJhKEp3AkMXqlifgh9Jsl5qiBBELuDxgrS3PQZpPSK3HKDaBbKxVfL+VLdD80ROBi8L4IT9WtQ
nI0rf9a60c5a2xZRGGQMLdQysnrxnEzEZIDGkWs1iBJ4bpfXYXgXiSyFgXhB8TEj0pyCuPeziKxB
dCUyGvTsoOyH/gE7yC4tIFMu+wdabbUbqaBrQ3EhgGB7xjCMYRcV1Z/sakAsMphWBnnVRQNzI3uR
370VLGqHFB/iRL7Ej4BSxiejoFtO8Dit3LkCY94yuPe7ZYM9iCozaUv/DRPubPof+BI5Cmge4x+7
YliHG6QqC3xd5Y76zgIUmsOTf5kNMGPuQzKfk/nD8zhgAPOA2SEstnHOK+QK1C7sef0npq5lfteg
8WIb67cY2wvoHZKgfhPGoMWb/Ty3b63wBz4+ype1BplifpkB/a1UrZ1mgNvJt8dOV0ypf3my/oDG
r5SpcdVkvKbiQCL8sT66TOF68HjzbsyyfgHr6iPk0109W14z7wd49E1bV30z1aa8I5mo8vXyVUHj
B9+b7h1AjPGHwwR+pLnF4h6DE4ExbH4zkKLli7/gAXezjnCfbngjoCK3NqXuFuY5hRygiLXR2hNd
ob8b8QSr0S5oRcyvKvboYlt6f0KVTlHOCfm2C7PhqIhbdOaoxT24READbb2/6XDwVpMPR8+PaXs7
xyUXcdXo7EJnqY/+Q2+nFvSfkXaT2qrbnMBgXQGe0fvJbvcLea5qqHqOMq4WFAoh1GjE9+CJjEeS
my3mZ0fIoWOfW5afbVk1YLwLBC8eDJBgSlkVkg8VM7JxBEtW8me7UQITWDWiSkcoMUgrQMyP1v9q
8+WXUV6vFbHAsQwsPZCc86TjkvOCdLnIrHmnL0ZMniXVQNKHGYWeHzqDwNaR8eCw0t1Tad1R82Hz
iuKr/BKi8atMxFd46/d/Wo+zQXuXGILqKo1cWy/wNEToQVSa9gndWxKSHCyufedOtZ/J65imG0hp
LsEApHSE5ZvtY/MDmDk+tnIT/hmUXyrDn9iFmzAIL4fUpZJQj5xRp5/xYahqLgc9zeA4x2TkPHbh
plGfUugTlFLyHWAHWfbF3tzIA3E1xR/K8Wzarukl7DOG3mXy/GA9pUncKTNjnABvWgexnQwS7tE/
NpPzXcJAuctl/hLqQZfPkUB/AF5lYMkHtW/h7SWTbd9NZszWzqf4DM/+fsG6MZPYXIOGQeuA3tUf
8/ylx+8G+GAJtYcd1qxtQb/qYThpAcIs4zOImPVpMEldQAIhy+xjeEAqa4UuQSrhO85MSfaVy+SA
cETxclWsOsRnN1sfSg8kG7k0MzK8afTgRu6MqgFVVTgm94gHpffenzI8g5P70/5kBmyYnrNHo5WN
sdDLXOwmGjDBmPvn1ruTjy/BrANdSTvTdRBNyEebM04mmF1aJCAPoc+RoxWYBAz4VOolllDciCw9
pvUUFkmMOy9dHMAO7x7Av0S+1k+zK++YVwS9IVoSrxXP++1lxjsd9qABuj5WKqwpR4Fx8dKGP8g/
CEXIXaf2uaoerIQ2nk8YI0mLCFBGPUtAiejWaePYn4xVjmbZGJ92I6/f0nIiwaFv4jrVkcGeEkB7
3pfIJuWX0JAxaZF8q+sMow2oKOX4RTmcYm6CPgTAvpoxQUUkd+QT/0DmiiMoFHMWht+zFwnz9Cvg
ZlB/8EiwbzvvbfbFG64qfCWyzq4wLT5MgbRZyyRWhsvKXzOMkBRWKFBefZsOCxsXUxLI92ph8Vhk
y6azaaMNAYNlS+I5+VoebSazInosW3Va+p7wnjaHtmrKUQKkqu7JZXiQW43otURvOQivWzry9448
6mXLfwGkl3gA6rzHWY3CHSrbcQ8aQrWzRS4ABv94egwz7iMXdlXLVslGeho5InioXY2WwaxA+XTZ
3MHRCM8QFTos7wuUcjI+qhG/tmm7C4YBVrzW4oylc9K+T/nAD0JA/OSYy4UzlAFNt2laspagIr2N
Nox1/XMg/u8mXvsTeCwGYQnrVAalyYLJnfcr6omlsZnK3VdgeZIDb5mxsoXM+or6WtjtAxiaj8oG
h28WFKGCCYadthWn+zYlOtFg/gyKID8rLPpF+wJBhOYJmrJByKGstpkwQslCFWdMyuBwkFUozJN5
wvloyXDkJcpZXpcWwYocpSWSiuV4aaFNgWisDaILcUh45bcF+cGO4Fd4RG8gGxSzlOwpquMffntz
ZrWIm6X9CYRuKkyA+ng2w27FHJM/Aci6PeT4wT/mDEmZoU5hLT7Hkwr6pBhGz3mJUT2nuVTQVCZS
zrYF/VSKfDnjr3qerKGCDHaweJ7Unp8T9U1BEBuaUfyqMOLBU9G8i+vkr4WlQpVfBw3x4XD1IP52
ICRWjmK6DVJSJop4lkOnvbjpfcp4AKMaZgM37dNYYFyNyKfrpOW8vCJlJ7T3gy/sRIhyXOK4z87Y
TQiZqE00zNz9EUI6HgyERieynn0lqYYmX8C20HfxfciLXXOzyzo890i7A8Y4x91Sb/cIuFq/GXe3
9sB1md57LRWMRk6sJGVVeoNTjK1vMa68y8dF1To/lebvC2jD+7j2rbplNwWLFowCOv+Ak2bkxH26
ffsScHZDqD5y9c9toWIrgVU4sU3gSsWYBxZ5rPqaXH/bd4YmQ/VVnReruO5Z2in94wmat7kO9wAv
Q2P/YjeG0smC2AOPTBkk9HjMORnLiMZodCjx4UDFKGqICoq/frmAGozvxZcz/KVDIMWl9MqHnfXa
xDAZc+PsDz8mqoE3YidgAGU8v80oyCqfwmuJgCkcmJvb13lV0FAddJTnt4fQmYDbIr0Yn6A6EcDV
6ZJ46t7xmt7HnC4PA0Kb/uIS4HJO63uXJ8FQo6NhESJ3ORYm9D/y2lHKqhbl4LxDKAupr6X+gtQs
1hPrO7bmL31paHhY2y0H0IiB4a2YjfRWH356jAhZja6gydr9pL9oOq0eI71GfD9+/XEfb/jYsFn0
Zp7RsH3F50DejrgxPaANAMoSkKp/iK5Ei1Oe/ztTL2IDOtD5aPnHoHQ7khOUQVdG7gckcHHlPqJs
QZ1wN+bhpjF9it50wMjtxBF+5MnReo2bPax9jmyJFprHsLNUEUhcUZ/8/FtuZyOTXC6Zi5RWPCVU
F5l2efu5BwMPkFYfDKxiBPtFVWCbaQMgoYLx1p9NiZRWlD8nm91r6xuz4c3QO9PCcZz98K0gmgW6
wwXoQ5KfJcbck44lkiTJ0aZy0HAv2LE5mHsdX83F6BO9kHMPn/wU90q2OcLAhrzoiMn2z4S8ALoO
XEw+MZOFGI/7gYEbRAvAbxBIxqnCQWNxks8Yf4+fHC0tl7kO5zLjnxGz/TFvjMEvCmoIU0Or9q8V
02YZWE+hIPkLGmbTQziXU47hsWINLKQFDGKTF8x6bX/bvTs+54iehd2vsV4x2T/MZGJRhlN+P0XH
TCEjq5XZZ8kC5/IUOPRDeotvWnrMqFa1mEsNPs97k77FN1kGrDA4IpVMbAHvmdir4D+4RYOaQsX4
MtQW62OZ/PTXWx/XDBMZnwDEE2FExftvjo5R1/HvNTjqMe2bVmMW2hTREStRK3RPCjwoRspTXAIR
6AhmcO1VLZaEbVMq3rw7J/wHtX8COzAc6K9lG8JpHWbB7rp4LH4uasZJWE02r0K/LtGQjFMY0TEg
Mu/N6DuMVJ9YaDbawKBO+PiV96jDCzbAbCuja4Izym99pF767i7ZISeNqz6FGfl/GeJD1gJnmZ6v
R8Q6AW9LhcGLU2rkcK1wZaKEaLTfhUMQn1ahRng/AC4ZUJtz91FwrGVmNYwJb3pJzUIXIhNb9rht
14c7vgvluA2IzpVAZIKdMAXUbg1xj4hMvUdd3zb77oidCNxm2gyJR1xj735PqrfAdd6FCzycs1m0
RHri+Yd0Ph39tP50ijkO5DJ9LRffk0NJYmswDpmTcz9aPLMt/yTtP1FK1Jp7GYgQ8Sy3AlOQh4RW
JCD4wCxq32pDJzRaPNzcVIpCKAnUXV8Nehi+UNLoU6NexM82nbX8HotOVkApiAJzGSLdXFjJUIrY
uxy0ylBwlwAzX+/apkQ3wG1isg3hUJsFdp0vq423Qk+HzC0XHiRtGcoCpQN7tA/OW3gUMG+c9Vmj
uL5ugLw5mWFIn7SrN4Pk1FsgYWCIcZXCXMI+BMZ1hKFDIwE4eujYO14wCoIHjaCDMm9HZJ/48ztk
VGtUjPFQX/HYUijDlz9POc9U3K5BsVBb1kij2LmVYozghBNyfNPK5hiry4Yi+m9HEWZ9ExPWQkYx
u4KFTJlabEBNLU+PU7uWUBDcCrACgOnNy8m00Yzjm6vD8/QT8TDsvQ1aoldh8solu0FuyEigYe11
e1PkOz9JRS24HdiDdi5h1mPCwdzUgJn04ZfOjLyOkKcGiIBW/YGWHKhS8wvAX4YoTwm/ZSml3Yl9
fONzZoG5vcQTttXZpKIGK75OEzG3WjHA3PJcgy1c/XknWZtzyKYzqchlJWo01LwZSTbHPHdBlI6K
BwDpZ3K/bc97WhEtQds5Mf5+hO6Uzn2kX6a4uA69qUI7i8qQ/tiSqFKh40lGPQpKC/Lrt2tLZgW1
4uFCC3PxPusuDBBjvcMEdliKsCsTIs/jVAM6lwiKshttDs8t1Lw8TdCLXPlna3jEJ2JHJ6hS7keA
GnFDNC8ei0rPrwC60Dg/X8NvLuZpg6D4a5QVx/cHRGbZ0aaUrDjN8jmBezn0K0kWfhq8L6k9pj7z
/fZL+AXX86FtmFuElQMACkzLBAoItqcySaB1J2N8lKiJKmeMSQnLdPiG5IxtPVCYqmWO0Qr6cSto
oPcx/IPcAHK4kXeQPxq9GEIMmT05fFbtFA75W0A/jc2mNJhTr27RiummhzRCiqVsrFP4N2tTGBsD
ko/vurZ9aYnHOGV0RWXzcFRKShBjAQQ1R+d4wlfpKRCzRtITiFMFzA9UczU5pZTaoRruqmV0O55R
RnPhIFi02kH1soaZ8TwOMv12JF4KBJz0SAXNjxj0tS49BjYCYEgfRGBzsKrjHQMNQeoRZTCnOD6x
zLX61CtIVRHdZMxYBuMSjpooG+8JkfsCjBoyNXjOJDA2fzPvQGczQlMEzCHHN1CQJXdneWfOxNDC
yI+KvEgyHnIus2quS0YG0YPuWfe5UcY73Jw+uvG8OKFM0+KF5vmMLgmJ1ERYA3h2qgRnlo0PwgSH
FkSBmcfmqzPVyHLqbbTs3EvwDC+EOs1h9jSXJPEyDmrruQ2/ST6xTW01i/p4OxpL7v2ZWTOFeaYV
LLE+iAfIcOUYy89RXUcvHdTGaH35B+ik5EgBgXs62GJ9Quyp+00J4wGvv9ArZ9bgD1sDXvFFZ2UZ
fRWU6nkzQjgWjPXFb8M/561AokcsyXz1cRPHa+nAncmsE1mg0GYJWRqCC3GJ533XYNIx2A5pxNYe
D7fE3XFliA45KR9YM66jw0HVpG+OXsnRwIKpARej2T+ZPFvo8xiKMJz5zc59vhSOuV/irAAgHbMg
v+Je8hOEH8rS/uyRW3Qz0RILqh3+c4e7wfcfuUsmdxF3fZI8DWupLOQj3zEGkEepKjmVMv24V3Ul
N48jB7iWDZZ9Yx/bPzBdHRt/ziktXO+YJLAn0JO2IoatMNqmksk0yKSB+5QSuxaxbOKlIqTA4czL
/VhJAGRrrb8n5pX3qF2XqZbSbWQpRxxMoPcUdlNLl0AISu2eDaZ0JjaTyqmNvb73uloLqDA4m8vB
7p+WK6jxpcQ5wqRtGbehyEjp1M1HVCNmQC5jKmDZXtuq/meKEtvkL4GCHY8e+MMdGdHI3r8QV4sv
WMQI4q7woAZ+rSGnWA7gIdlCKuZnOvYJGjhNx7mtk18felpWmFTnnBgqRJPgowCw2SmiRqSl4IR2
nH6gdZSbapvRVtIBUe+jmvraj7sLVaFI3yiuz8b3POm/l+XIzMukkqBsE3fOqH0sgpu/hfmlTZSZ
l/zqpccW2cPkb185RPURTfklVqtVi+HK8yA/5GNktr9+e14g/fFyt3WKBrhroP8w7zJih8SBYnz7
WrAGMnYrVUm51xDTMDgbRJL88et69detz94zGPaJ50GdZEvy3j13i+4W0sHTel9CipPyBVZ5XtL0
4R/FTiCro0sYckD8GoOnENxo3OyhwMuthP2ly0bNgBPCj4DWlY4KftO961P6llL/EnvVAsMmTxyV
Dv/S7xw3YeMAZyxxfpgX6J4pyrRSn6a0zY8tyjQ+DUlYtKj6PahZhjCGazNvE8AMKgXjCf6r2eiD
3XzNJslxgCbxLq0o+neJuEcZqUacSfKY4FSULQqvdUxpqKzpyd50C4o+Su4Y+v4NYuIaVelRqsEo
DP3GfP8C+YFRvazHzSMA0QVWVp4g/utaqxZvzm+/ho3JNgVtne/6A20YJE+CRiqn+Jk9F2kHvB+T
SHHGy0uDURh7pxwgrKKdTJmPmLdjwSbp7mUA8L+eRDuKXdGAOLD58Ipt52341Uj4y7s8DnGunLEz
GrnXJnohgX+3IB0K3vmd2C2KFLnvv7VdtQ7YZ58cbl+fMoXzh0nyPXTpRV02Zo2D7Wbtyy0eWWjW
NIn0Bl/vhVBKP3ZaQnXOchhI6nLKxJj5/m5X38nZU3m8xI8I5IOcEKF+CT8SeobkyOkw57TwDcoe
tifKKO7Z+KjQFl531QjcSpFkAuZvp1COeL/jwydjUmTUEGfPE55z5NKLAceNPFeMZnJPUHibgwvn
weYaKeZ5aPM34SYcenSwFGV6qjr4F6mYR3HqMV4lt7yEMcBeqW0GNuM2DvVekCSXM6Z78KeEFflv
AwF3CFNi7d3YnT9WCCy+Ho9W85Bp+fTCBZp2mac/k/VbbOQsR9WiRC2Ze922nN4KEhSes+skZBCJ
YxUxCqBYsnKnNrNpeNjuqE6hAVcTZk82j5ykS7BrUr4dR6X56rJsVI4+gZZkdJIMiM/DVJi01kY/
D26tsGt2KcrrxXuW7a8IgJiVvBg4qHr4G1DDRjifKmLan4KYcBoxz3xpvWPLfVsDTH9v+rbwPlBk
7lfNbIjZfEPw7wgniy2nDx3gQWZgvyvylrGE/6Ep/QSC8FW/w9fxr4TpGa8RxVfJdPkR3cIcy9IO
Ad16dRu3P7hB8DXtyW2k79aThFNMjDPGQZBscbb8wIT/YLczhI13gSVldRJ5uUVYBzBwvI1c+H61
mNeM8kcGt0ScpydppYGiAVNVp4nwfqGMymMtPaHbopSgoGbUQYuVnocihR8Tcvh2F8s3Juro3M3q
F72h8kcyC3Ht3L4+1kEtrfMyf6pgtpNTC4nzB46vgM/F2w1qSHLU1fJlERMtkVxl2MgxgmqeNuuX
eSCXAsLL3+QG9w2N+aPcUEQf3mPHuoKNX7UpDR9UhXnBdqOx/R/PBChKjlTltR9WeqL/fV4MPLjl
bsPuvWQ3tjGdsNK+xu424DQNmfBkmsbpTKnTsrRpDdscfvMoSq8mxYtPbyiHz9WkkDYHT5ectHp6
t86o62pt8+Y5gJw0vvG0iqUo2HeN5fT60LG4w9tvgy5PPo/FmHD1LcciDSqaPLa4eeZHJHlq2rGa
ky53wxQZYOd71pr067jZ3pCNw/hIHdXTwpTce1khxG5tTXNmUOursAGWpJI2nN4gAcNEssNlt6ct
AaNrRmFsVzGPRqH5kJd5DxJU53IMf4wBOSOW0tNQWYSuC7VJkr8xEaTX52Jy8mjHyzT+nYxXx6Dl
n4Kq0sgPrPdAq8GtLqo8USRGxcDaOWrh7yhZAJCfPitpdEyXzpFhH7sUElCL+Miu+54ZU82uPFA2
en2bVuyPPufmNh/2bPJq+Zm8xB+ZuHQO0ZE7VI3TlLfBYAFvDC7RZfXpE01/+TgFv/CBsLHo5ia+
YXMs4wvo6Px7y6aVcrHLodSnHgZzAH5HlqJLgQXpBDYpjUzpOOLYOAqhCBJZww21UQFi4vK20kvg
dW7+G09i7EEYh2EHeGzbELzvycci1RuwgUtSbh+YLWiSy/48gJuU8O5runluURdXTQFJUGGnAd6L
5Tyj5fHtF4vrBgYMUxr+CBhDAcRNaXa4SaBi+JChfAa5hwglnuh1pDf6E0xXYhUVuiKJDv32fBWA
OSJglGOYjo9EgBc21JqX28RUUCC8qCykcJpnv3hxJ5m0SxiRU0AobMZgeQ/O3LsLXGIfOXM8W0v/
bZt2Rl+/B5vWOo4XLE7RaojbToJlaMgkJz0LeHYSuuAlINX3hdv2a8qDVDt6LaT0ZheoIoIOvKr1
tiunZQpyVEmuswfySnBRKnumUiM+vvzfjgODa+UC2Y+IT88tncqvY97YOVneOAiKt/NKLhH9T2YF
xEt8g+1qIEVg21tPrILzRmYEKtZT8sH7aOoH12hQGq+nN2wtqpv9Aa54WE1nmo9mp1ZSfH3cLSRV
9XjRiiGfZF2Hys2RwwI7hleYMq4dLYHZFWh1WjaaHOP0CKoFk/M1T28lZ3TrlhzZRKIjoyDlFZ7H
8EnXiiMDtKZwA3M3NwaDoKy959m6Q83YPmGT9XlkmQZ6ZybRQzNVtm3A2ynb6Act0Jot5EsFrynb
FgGKOS4jx/QXaBv1+2/EQXOwMd5WrWW1JoXz94Rt68hJBaJFtpQiUuQuYPPQgYzRzOW1wA9G/lVa
f0BUpNOiRIHxT4AW2+JxBkn+Yf/VwxS4bU+Opej5HkYBF/DhZI24Q4+wC0pM9rIrXZryII0aYA/K
0PIa/fUwtLEujR2ODrJBrfgPZg0dCdr/wEWdQA62z3zaxDyCnfWrc3BxxJ93blhTmoDjtZEqmLep
PXXpZqTfV8gJ7qY52y7GATSNIXw80Hk2K0rqAbDJANgP7OYGrFbBjIDjj1kru32hjyLJ49RXyOoD
aLN2/GqLuJzHR95JCTLAStjbx1vMjbWhrcPYX32xUcG2XCxmsxiWFTsdOwSEVgRNgefRV7EBss1b
DBpi7AAlyl03cUy+mywUHjYyVClgArixpYGF9AqC+YAVVa6j9VvpsyHdCXsBoCtvEgssOYXFOERk
cj77IZeGsJwaSQ9WngHeZLpMPCAEy7n5v4xIDxtNr9FmwRDcgJyG9CqBle9dH5FnnWvEjuFbFGMH
cdHYff2hceprM8x96hPdVMkXQ8xXXAzmOWed5E6XxHzPIVeBfKP+LpBiOudnH9aQ/glaZ2i35ZN7
w+CNXVK+eu7eZimjsbQKNHeCqA2JIjUFrF4veFOgMjgfxBI657Lz4Ve8HN2bC00SZVru8M3ZkiD3
myvsmJgsdCZPffZeMhBBOoWCSGVuzoVAkyJ3hnOoLx6AlLpi9XbvEQPomulxMrL1xTkk0mWCsR0w
uI1HdZ1iX+xcgwSW+bir3SL0oVJAgciBkSSA40icw8AjiZJ/NnbIqT4JrMuvGAE7w+Xh24hDUmIX
he4EcyeSZBZN3OfNnNsW4GM/kiqYp34qxAy5FY/aHibNFMQY4Cm1L1Y8CPdKAH2fRrgUWIl7sd22
8xWj2q3qqA4DudwqjQFmYBe9N2YQwveqVqbuneXcAsbFapvTpmum88ae+S+SpcQdEkacmKlc3qBt
TCYj8FZRBXnqTKBTBgua979IlHqJvbNi4ae++kzw06QTl0Dv1R4nmcj/XAVksBCcSnztMLNxwP8s
00TsQGAbd2GLz/mNiDE0C3DXGgeg3CMAeP7B3xK5upu5CUWkY7bE2bvg342zIuWqDAp91vIqFjHK
c3hlahjlxx12NJTId+EQI22aeYT9yPhkJkmFdynQZ4f1ebIfenSAyjZxLjtHyqKThMjvXuLk5sRp
rEUgLUZxlYOOjDwExpVMDCZFR91+ERdX0wta3XrcJNz0hOleRzUvPQeqnfMIKoOHOoOHkaFCNhmm
7bzVTfqMryBkLFaqvWV4BLKNStZZQbyQ2tR2HASkDWR8qIn5ccZYmsFSNBCXTKR9Gwqd1UrKGQEq
HgIRGjM1VjZ+8LQqk1WRjIPJrcMVd4YRlwVq3XxOJ2gduPzbkfmGtAw11LwRdIeDICMzQ7F0O/0E
6VGWAuafc1PwLsTqnHBX+QYqwAFRqcypIcZDgDdwF5G7KkwNmXGjlnJBmefDBb+iD/HMiBTQULdQ
mzYkBsHu/DFwq8anD8Ks74evbjgHV0/uNJBJeXJxOyuNfQ9iA8fu/EYrKWnw9FR0WZKF1GqopCFx
yuZTYVpDeTWN8d0Uaoc6pTFGYPjnm45v+NPHd0Rew2yzMM1Jgkvonya3sVidcCil2kOKwSt+/EUE
U+NIOsnFoWoAj2IMphdbCiOgmLsU+3UYP59AqqitPIoJPE6ss54iI/XQYhFc89L2oFkkZcASIqMV
BSiq1w5O6npwni/Ywl8M4Pq71zEwX5apL1SfiFesBCCrLOSzcakcpjMbbl7HHiPybQymCUImUME2
LrXk8FxrjhO8UcxOcEj4nkTS+4mIR2uavL3DRzVPXXunRDyzDumtuEvh4gLG9hULGTcMCYi1yqDy
Gz5W0DT7uqMgHDQCxjFwNjgvBpSMLV/nVvKM8i25oF9mQnCqptQfR7oTZGdLTLmRcsxKDgUPMbzc
LfXfjn1jldk/lky31Ma4D++3V/d/VsXyijkjb8r5OSaGIXe7wULTSX5S/AyOeQOXxKVFwWBVoQ+h
uvXprxudFuHq4Et1cODoNf8iKH7EzGD6NNCj+dUvEARYyUcgYx5/cmC9N+WXnHKOO1yjZy4NVdYx
DwC8jdzgUgTyXSI9mhSSdPql/eHF6PAyfjD06Wqr1na7WvUWXUTvtX8D0GvCycUkDOds4C8kSgq+
PXMkZmyYArb2irx9V3jusgYcCRPT0dKaWBWbtsMftuZKwawPVutI2z6X24/ewCk26knf5wBi3c4e
278jltPjRIHJbrtGDk+pvTixejOxaowF684DVSsWU6YDAc7LJt+thUGOYNOXA2iZp6baKz7b/YUE
Ua7k+4QzCXtO/qbf1QkJwKcBWIa5DD/Ra/PUH853k+VpDUnHk9vBSWdfhueUqCaCv86EmT9eBn+j
45dMhuIOWTsf3iXjLzdEucBYhKFZRUKDpshMlbszWqDYl6dfx5twXt+js21Obum2Nb+lJ7MBQuBb
T8bXwKmF9dJ91V0arZUfOQ6HBgq3kBH69C7lS8Sxn+MxAO3qgukFFTYXE4sDvctJdDKSBnREU3RY
7xRi0g5k4nC8cBfdjyCLKdfI+lnHyD5H4ZeqWRsUMltsNbRWcjHhtM/Sn2xHXG8lvjnBQCMG5qxR
d7IXsfuoEVIrfsc95QuIASnk5+eMw3ME8JkQOu1nP6yOaG3xz1xuuZd9XLrwSWFGhVCFj4ArG8E9
uPWAD0v10huJOtZBDBndSvSQ6FmQDrPZYmGurjYP1zl+TPETnfzpqFbfvokVX3rxA3I3hs7fGqMC
FnXEjeMwKFacL+wsq6GLXzrqyZWpVtzmtoS2pSkGWb21udds91cxXzYoJylhmITuWeuLAMOmFRvE
5BGUGksHWuGAvChEY7IvG192Zl4Ya7dRFxhAoVDr6eMhgthzuFhIvaXj4CsxwQoCykOWzKRG7dht
04ijVRMzD7ET5hewHzi82IFuuEgADjL45P3RHMntQh511EkMpPXxCDx6zP72mTuR1ApYztYZHLbF
6jolmFP0/D8y4lbWajxVH6ioJtYAZFavteMdGPvYbPe/5fFigd1rfWZOOmw3yFSSEgnpY4Ywmkvf
L0T+xmsks98RTxNj5a82e5qIlsHfJBf2Tw3HZYrjlztbBD3uDqkUlErb1jKeyTMqGFoBZkxdQ2Et
d2WwxIocjD+3sQ+2lm16WOB4huEMcMLVAsBE7p+QU+BH6niRmaTSlU/RSUHDoVfTXx+VcN/C1ZNX
fgyI7qNRjevAbqAe6iVpQNvRsktrbnuN/AxyXAuFVWXu+se2+ztn2AFy2JUmQb69s9kUTi8j+ZJm
uq8j8W8P9PtOUlYXRFD9FpBh8D7kpXrSNSUoQLyvBiyPvhiqfMBFkVxFnKXx7IrYGo9hHkEGaWwB
Ex4vEyfbn2dOMF7ki7H1IccFX3++fAFBlJMGcMDuRBBkvqpWm9TEeHi9ZJbqV8svqxdjKGwYaCH0
oDmubhP+MEPiiYK6EMVz1m+RstTCYzb5u9+KwRNEj8nMm22JEXE2LRv8hxNjjj08+K91RXiD6hoH
A+E/sKRRmNJbBi4cm4OEBWXqT+JUi75xoKTEjeNnT8gwCR5kBRGK3Vb0pBpoxGsFr436knJlNszJ
ImfHo6wcszfgJNF1Axmsg4KXYnLSubHguAcvOhi7a9vI/VHUr8428kuOXOlJVOOfbElNEUcaX4V9
jIl/TfjB45bHBX5B30QlDbHwxkLNbLOh1p6gEn5oRIzI+msxwguJXym9eUfUglgIypX+m9/GHX4H
8DOVf8YBhiVN9NRaJlABod4yvQON8br6bXkexCOYDBiiy4VV8oaQksgRAS3bX9oOpchfIARujXjC
lFQTLcNxtkQ3Ug18jySuQIVcEnHDNspYUzYOZdh8WMAdCJHi49PAkCnXYnZuItiS7kVTXE43tPqU
jQBEUol2KbXj/oWiaIUHyphOc6g7Mi9v0eLR6OrDI86dgl0yCNpfSlazAAcWuYmWtxKYkpwQTYjs
yYk8/ivjnm+CyyxpB/hIVuw7oBDsLhmeruTUtogmcmlCKyyleiSPJWzIOMxMMHGbbNvGX3oGpcqZ
JZQl2JPIc3NBV8gjzuuyr0vKCq1PzyQW7DulgSFZfcbilUZLAUJ5SnTezpra3Ts5XeKoSwTX4SIn
wwe5PlUdwvaZovXBFXiockFdjluylJmDRgGm/92zKWXHtuZs/VEq8BXUKbfFl+OEFUiQAfN4i4hQ
rtbkHJOityzE9zCmLaqO2LdTXECweWgJpye3aTVBuNDBX6YxgjE91ySQb27R27G73llcgRJzk1as
ME8KrVlnw0OrRiYMJZ4A7xW2RNC4K0eGgozP9nbymBJlJR0Xuc+yrWc/kHnpqhxxPv3H5p8pDN+U
0gliCR2SGNM+rZ61Qa4HV6lrTL6lhsk11kQPjg2zSCQNqJxRTVOEypIyCTq6dEFGoJKs/UPOluK8
OxyY1dTBWi7BG+difD+ilquHZTFhT5CeYpPM6FJDZvCJpU0VDQ1nOA3GRDqtyIBN6v4VzRzF5cGa
49o++I+lM1taVUuC8BMR4QhyyzyKIo43hqgbEWdU1Kfvr/7TsaO7d5/jgLBWraqszKwJKk4SY4bF
Gg2FNzN3W2y1gopct0sGJ4EhkAFUQVaMfaMf19aeXUt1+hS0nxaE0VuuKZgyJF2yKPenHC9THksJ
6GRQj+2fOe/+TOhnwvHDDiJsTddVWMq4gEND0o8LKyW+K1YzsNG/YxAGxh6SVAnkArOiREsiuSfe
SSdnPcs/xAe2WrZYfJxQJx9XO16Jxx6jUMU0lFYl3gYLS4uoK7ipBkySHI+y0i7QW+H1R8ghDPUY
2y1cPbnx8Z+GYVQHgMhY38gGxJxEWhlZ9mCg0c+SSvzEuyRV+TkEcOlpf80LuwTfilW8YGFwUdIh
VwrrfvTXELnOBxO2umygavi18ypMfjcLlAZLKwMhMpwpNjx+BYt4YMLwOkwJBgPgZKxFgNHxch79
adgV4txEQzFu3542HEXGVXI6aUHN0Anim0xHUBtu0Nt7zqWKSPF3YFAp0rTty6ExG8CnAP1VGAMJ
/4ZmZNQdI8RkPA1xBujAvZoykpAfPRJ5Th/Df7jvEeK3UhGtryoe+HRF4R9ZStqniQjAgKDSMt3X
ts858oFPw0Ymo+Pe8iH70myvDpedejDmD/uTjkRDBjMcYo60tJUeV2XrJBPBploMbQqXd4BYc6PN
Nu/N8GSbMBX+gXP+I+OYRRApxBECAVJwXklxn/5S989rLHUjmivvzSZ6FXSzEW2tttFQXSx5A6uQ
Je2ncxsVZLR5RcOPe784mwDu0dBu10ThYtRYa8V5MMtas4vpXi0YrwSSZzwGnDJShvPMt6r5UUz8
I49WgROJcZmPUnG5ZNDigR35R6xfjsTln3+ZltN0X7jbOZsKsQ685WhIr9Z23YPlXyZtDDLOMS1n
FKXzfh/Gij36aAZyK7zbt7RosfF9bQvf9WVA2ag93FK68lWk82eTptt9gTU8QsTMST6shNsub1Y8
f/CVcnw4GEyUGAmicx4XRo+jBxH4a8w+xwAtHVhMu+BDCVsJUcz31yPFBLtZFgYSRTetYthOo9PF
+zv8rpV1VTln87gg8zxlMUmoTPx4ccwwXpY9vwdmSjFR8DCmlWNxUT8MZsUxnqL3NEeuz9xxM6+H
4qBGDevamyG0GxhMm820JPcdBXR6cVEepoe5a9P+MwGVTVZcymUfJgT/1wrtcLvkt+WdacaUVb74
aPqo+X0n/Y5IILKsCtsgR+/cz3tkLXeXrmSz1O30J/cZ++XzFAvHKL2ahrIZMeRw1I1lkt3JIYLa
fRcE3CwbJKGjESMRKnKmt/dd+qm0SEdIBWnAp1mWywTjOP8C40pZIUmsnR5qE79U3KEsTaVHq+vc
Swm3koTXQHOlWx3dJ8sETSYzO0QCF3XxgVignUSg2EbD05dpBvKerPSoKqjE4yTPjomb1s4IngJl
n7TKDZZOmlxZ+Cl3hTUH3Faxx6EEt/x5DYoEzsFzVYxkwVgoEqNFfLYJu4Svvc+57qfKDKhOZJJ1
NI/8FGM8UjSeXJeXmHv4S43TGbgfJj3BNWjaBmQUb08zxCLdMIsh+cbFQXlPrhFzmDrAkWOK2Vj6
N4Bl+769RefXUCjjL91bfrhCUsicIwR3FKS3UdQPIg7CgqR/eI3rvRgOr33yrBIHKWPEUK1BsEpe
7o/79ZizzI/oBUeH47y2oJKw9JHeZpX32rStxr0yNRIpOlGAMDByqwhGNPPThjeYOmxsSu3fPE17
hsGiwiIMk1SS3ejErBXMoYRHUyc2/2R+Cl3YmdKuUaH2QBxQIPgPTyLavVus7GdOQDV6mWAn/2dI
RmSH1VTMXg/5xaNFYopzATSYTg9ZIk6iyF3ozf46445j0w8VBAK2ML6zycCkE0PPlXHVZyta6sR7
9Lq3YZndZucIMsQTRaQ6VdeO8qEaKpP3OmxK4BJ3327ba3hvTXmzBn6/DYDsg8JgcHg7UGSU/eH9
M0Z/BBezheSUUOXCDIDpH7/2TLd/d+yLo0P4+o7fHC3vpDgxZQvf1Sn5V3Kk2c2SoUK5+PQCmAsG
OjdWyY540GjTKGgjFv3PvK9hC39rZ5UfhRjLc2+TIGGYXvBFWl5j5deOfngfzQZBIoVWF88TjeIt
6BsVB9ra6z+CmyINjIH5GxX/yhlAoELZxbTMb3DqmoMvU9m9gY6rHFrHhEEt21kn5pSkMQGFBMGI
nK0o+6DOMo+VsUv+GGYRKsBknRb4jlNQowm8NQGqIM3etTh/P4pDq0X8DFcoFugG4HAbnY429l9y
4H8oI94AX4hrmEngYNqjkIisSkn74ng2UMH44X1jcyQJII5H9w37Ad993HTWMjKZciwX9FqbU27n
yar1jxooa7OMqWHpxQyoojtM8vXJeUjZVytGTJG/VprF4LUvvNWBSS6N3zkTixc3gYXXyLDavmp3
sT0wQ3ypuz68v/pn8evQSmLvxf5mtwAOpiemuQLOU6qQDqjma5wfJ8hgf+w+dhc88yRh/2Kw7x5U
T4t+SG2OjEcHLeMinLvqKBiH96PsAqrgKPMeplTJ70fRhZOofXNYLm3jSF7fdzp3rvsDc8EkUXpY
X2lfEe9Jgv51UXSGs3GReDzYRbgeD+IFTsHmCfQaP9bdTLtID2mFQTvnhIzmwaJyxYdGUoKp+18z
euirBvEibuTg7ASUSvJIzqn36GQl3wHjeCZg1B0zocjNzvs9DBqD8wXEy1y96QgwbFxQJgiURqJI
v+COq6blJ4DYeyn4MCKlW3O37+TJVpJ9djfnyJfTNB0YaQI4w5KS/PBzt+lh6PaJaBh1SwdnzzF9
Lz4NV0vqwYNkvIftn2Tu+JIBoHIoMbTjyEvJJ6liVlSiQNLihquS2uOPtFqQzuMMH4YxmS4l5pnw
QQqlD9mpnLBAf6CYRH7f8KGQaqt5abqpHP9tEF8tRd4wayVAvV2zqu2GzItCRNDxd4dFTaUjTcWX
TL/9kKM+buSvHCboqthAlsMZmiyKf5RuFD73vZw2mJMix6bcOHZAUdJ62I9qQyYEk+MLcYni5uiA
CjrhT8bJUbJt5NjrRzkNv4Lg+w4fc6ktgPoACZGf6rE2oe6BcxehkRCV7g5mj0YfFdHduBczVIrq
EQx8p1u7bkb75Z/aonfd0B3Z3T3ICRN1johr7IXVP9bnLWL6Op6qzZ7LSOLw4Swsqk1YrozavUhn
NAQFItMPYmu3+/JJ8Gke7tf7GrvDfoxciH2iJYAy1ZBOTNLquuDUxww02+znaAmsGGjiTEMORcdf
esP8FgPGa4eUniGZ5gzNdOMp2ACh9ZmjoQ4Bx8TKaLTbdenTUlIkX+6KzgfQj8aOyYVrcRoLQxVl
qUmLaYHYI/kOVYIrqx6+7NWb/YNcyY0AU6LdEa3YTKF0DHb/kCRB7bmshKDTAJjQJOHMrcL3BNSU
XrbNezw1ZeKf+X1bsx0XJ7LwdYfhJc9Y7DpkbAilC13qfshSpj66+Gz8uBLyCZaPGCX96VCUDETm
FfzES55vYerkmO5oHEtcWszA1AqYEHwSAw4w/V3z3OOVhcLdgw6m+PLbUCPy9ThVvulWyzsYuokW
rg/jBnYDF9+HymVClA9wowMUWq2ePlhOfgfmIw7XQh4mCBCJkSrqRxuuiaGPHoQvZiXoHjUTKOjP
apfGQnFmdFJuseVxQaGE54QajnZPTnCG3AGJoiVGHyGg7XEFe8lWRgWEni+N/sXqQ1fjxnXodvYg
Uf94UuzcvEHkQlycY4HDuMPUPe+ZPEfAbN9tNjeb3SUvIgETYwN0JcGNFAbU5RKtLBgAbFi386CI
ZCdRngp+fGP0MBm172RXF7MNSUwywQYUlpZofdjx1Ahp8cRU3OZdSbzqoSim10USjoEZgkHjEzpJ
c7b4gadogaZaSNc9GxDFlFY4UEf23W1Tqa3w/411gBKad0jt6YlzT5zsCQ9hxPVoHpD58E9X1ENe
qa7qkzWTF4LivqMVXN+DkX//Q2TXxo+mGfov+uFUzTheLIkq4A+36APggj3EgUdBt2Yg6YgxW5x8
mdkCXk26QM+l4xYP53j3gVFD9cOZiaM6gBJNlXXfCJkBenkGfaESXCi6oS4RkpgGvBWzxhsMSbPs
uKt6QOux968zMFlup92dYgtE6GecJiARmAeuQMJPZHGjg+71f5POBgzBvI+xjta04D4+2084wWDd
hKxz7HYUl/HNfg3md1ycAx97c3/b2Y3ULv2TF8URMN3bI7e3pY6/OM/JZwdJ4IlWH/CJ3gX9GdMv
x+eekf7X+sZFBdikSzvJOE7ec6Mtxed6BOeXIonqMGsILOWPww0Z+5xFxNQElafUkgMM7AClNQAQ
ydqHiQFmhU+gmyUdOx/IAkh+f0UOsFThEUeVhxeLzfcsND34TMZxBVNrPLuCLhPNGpv1UhoNVc6A
/kWPZ0p2soh/6+RMt7djxe2FHIOGTwn5YKkjlSd3TJ/hnnQEQOfEAdU2qCqwRnaFDtIGxYi/rDEe
vpMLhJBRu9EcAp4A3+jLToXDTHuX1v+KUe6ccRRQPTzD5j2L2jFNS5gbTYqDPeUS6XjHp1HAYWuV
Ll/Vg+vwT+NA3OiG+q8za20kQ6FZZVXuFlhBdqOAr6/9YWA4GWjrBYUuv9HXmV8Iu5uTLk2pmpkF
z2agNecAt/2Y/etRDNXmk44OGN19Kujr/g4NgBEuTCGggsFISId8jkwSnNXAWubmqZaUH9AM4opH
vapCHHiZuNCzmZboan9l0AfBhm0f06kGnrFZvmdCn9VWymxEmQRMQvunDAx/7i4xASiATxcwplqO
jkadymHa1W0ap1ingeq2oeEJcbQXBUiWegsCjhZ/xhyxmr2GP25AW4QD+2KWpFT9AzDtnqWY2s2+
Ym5ETS04l/azAK7Jfj44qj4kFNM0cbGG5LDm8abd4bYqGAbpkeoRX2+Ow9BgJoJZqxtiKH5rdw67
sQHNyJQzlAbWvj68uhWIaJnStuWLxJWTOpn7NjoTexBX7Xmu0u9rYv8jTUzAif2aoZiXZULRnHbQ
khcG8B9plWDnkHpxqmSJW6nfZcwXrVOawJuVulEMFeKpZNGztWkF1RYbK9hQeDESi+jXB8cOcEKF
AbmnPdwMbMU4QOrFfhPTR51nJTHg8DTxKeAXUyg7MMLfHr1xa4Rl2nQS2MRv3VQtVG+jairEGEAT
2s/kDBJ9W6qhzs5ed2CQ0tOcK4Uwwq7hDCK5oK9JDar6Sg2I4QHzFBAWhU99slaks+sO9GHYlWes
Lsbkb9ixm+r+0dBRbIega1zGKB3dWC+bNxptjfLAjjDEY8f1Gj9b96wua0Axq8K8KezEOk6IIsk1
lRNjEX5GXQIADRO5EvrMFGKOSHhCAjo8sUCQ2DtwcddpmbhsQOrYkQPFcffAyEs+A1i1dvU2nhH4
4qYv5mryz17sHW6V8uN/KT5oHLTM0ygXf3/6GuwK/uCw7i9ELB2fEJoejtwnupeHxqDZHockYEJm
Eextx9QBMXLj/Afv/jL7AN0O4f1JKIEcoTl5KQ2T9vwMTqAyJOUtDSYs52zICtylZlh5HRtGr9vr
W2IR11fd9YxchlR79aaHnSo2i4Z2sQeSLlBz2relYj+EQ7jVgqW0Ix+LDftkwIWo0SDlkoWetvR0
3VQ8/wT5YznONhEApAvUBYPgNqKc8dvhh2CctfYnq55ezTMhAoIPhHQWD/z4qDQJ31k3PHVMYBL+
ubD66p6RgRq6iHltdGu6KUQJ7jMp3M/nxYQ42BR62lv2NWA+bMQ2eOcZvIXb65/HHP+VYHAEwn0P
peyRgTnsk+WPNUujFs77Mmiyp4mFn0v7K82uY9rYJrWXw7EVQcXUAgz7mOIxEi5WRrug9Ai7wEMA
xbhUZDmPcQ+Sl26ZBxYZI0rv0yQDTITSlaiB4x+T9AmaBxWQO8SgM8MVtJB/CcEk0x8WRI/MIexF
didiVuvegBXF5AIZa7iiKpAwwuamA5iy950EPiKZg8LoNpxVDFhpT59qiJcBjF455UqGloF50xAk
AbpYF8fgqXDKIgaaG6nj5DG50cqBviPQHOarLKa4RAkJsYj7LucP+Solyna1ekBiZifQWlN3ex9e
zHNEK0oSZfwE44QTSWpGwD7pwnN651ZsdVGSzSgEyGsY7W2urXSkTfcSrbnjmLsdNWPULGh7EqbO
b+qJetWfH6yKU52uLGFwFXdcsqmenTs1QPHASkUzSmrnQ+AioOIBnMmp2Qz5hmKc1sxBBorKfKgE
Lmc+PRGA1oOTQsFn0OYMXTuHFrfIwYaHzSvlwYVazXFk1so+bQ/3zAdSSOjS3tEVaOy+cF2nFQPo
wC6BIkCTiAP++FcmBidqsT9yx1/WCF/d9xoj7MWITwQGoPhleaYsUnxymWYn+eTVdH/u1zF8ZoQB
/QFYLhJgnuwr7jIlK1xygSuQjeEsBlNrwc/4+OTU7ICuZlB3M4jBgdO1aMxwh3k/9E+pK+nnrQjb
q/xOT6edUx5C/IyYs5cOdqmvMeiJasWA9U9Ojqri384j97cYqYKnLtIUFOeiVKT5RoYl18AtTjV2
Ntxi97KJjIuX7rnXzDfrBZwO14BCFuz5DF8RdPHBiaCYT5a/q5kGcvvlsraWiou2hoWKJpwB1JKC
HK0ud9QUC+iDSbBn9Uzo59Mpoag3V614oWczC+42QBBMAypNmeGI3v5Eqk0M4r7TkrPfku7JJxWm
ooQMvHbyP9oHyM/f2kUNKYh72F0jUDGfPTJK2h/27e9iOLkfE8iN13HmY+QDzJu2V5EeK+NlC2EN
WjbUJ/y6H451C3teuMUbfiU5Jc/EleYzvXCcjWkPLO1AAb0cQpsmfXg5o6oBFH14A8XfqySg10Wa
HifcyUPiPJlo8vHIcznQ7BOqUvMR1g3wtUurguOHDhuJM3GC6NI4H3NZ44yOXNc8/WOWVdYCFp9H
z5n9GOKlKdKy3uJFsWDWkIwngMFMmISUYl5fcfsR6l92QasxNfKtkCVD/9x850XQl6koQu7wtYuf
FX2Lo5tFZ/fz45MJQ5CtSYpW5C5Fjyuz9a7/JVe9ICf03947B9L5KiD19Olr8xo/3hB6G+IyS5Nb
eeO0xnCL31IWJmS8+uv2QeDJ+qB0yJfgdgSHoANRb3jBQ+DKSPjgoTsaCnlUl29MQgK14/Qf7rpy
q09MZvSCzVq7p6RT8dwrhonQ9ulNefr9Hz4oV/PF88cdqFe5ayhPKBOxNmjs7iu88BfS4HvAk26B
FinjhokxA9q1Wmd0Ucaqeelan5+Dr1deasbxNeFVzLCkh+T83uagMO+H+Ztm5DFQwXyNklp6V+De
z8HfdXqVlWsteODYq5t1+lD9J/M+BunpnDybxW2w+z2WzT08Vg7fol7dO9Llh93b519UpvaTwZM9
ypjuZ8SLzl8Yy3CycYhMvyCWawa8lPFZD8FwL0hpVPyhJoNZ0bL5f79ixF+uujlg5LAyrAqn9U5b
EN6K8D4Ia5q3OP/7q5tqd3D8u0FHwpqe+Pyw+k14P03qzlg3jiOZFgRFe/EdwyNlt+996QeDhUF2
e0YrQgADX2IO64SNyJAUT0jUChXAmbKEE0Gh0UkMyDmvQd93I2JaCs+LchjJObFamzfs3ocvxUUM
eHrDeAbg9wi9ciVR5i8sZr6vERv+8D7qBOEXkA7907YamC//AZmA0iSchvAZvS3KP8ClWYhPHw53
wtWMoe3fsmSw4fClfCevSmn8fXejFmA/eQLOmnIECsH4qlplCPeCZwkDXziyOVZw0J3yi/O9w5zr
2ayPzyDGxr334cG6+iv4Iu+/17vLriwc7SlN6AHo3Q3hie5S7PIButF+ucp21XnsLkpSMWTX6xb5
7eC2dJbF+me+Ptb5SQ/SPSxho8WD++xY3zDrRnGnLRS4nBhOxffucqBiWlf7PP4n1QQhD4+9Y1Rf
R99HvtBIRxXCg3ODcYbWmDkWHmSdMSV8TLhb9Cclqg6ZgtGBNvwEBEMxjWBds9HUfHP4xku0wvSp
d7CtqCQFSMjfycUZzABDXzPwkY5R/3tvaTismOCCWnOGiMmMmf9JEfyzSVMZASo0zg6qNbf1cOip
I7FhTsc/4Rdfv+QAHFMQVGhA0hChDMlfY8pBesugJNMcIn2S4nbGSoVliLkVhb8kHExkk0EOgxre
AzkOdREEpoy8c0/Y2a5JCvQrD7H9dgqJOv4pcfBkNS852RlxixlTT2hT53vEA+07SUyPpJk5+NgB
l+rkl7+5f3kTagd+5zrtQC8WYPeQUCWujlYPMTnRXKfHIGUJYZoQ/7JuWBYQR802hxn1EqMYb85J
TfpP49vYlAGtaQ7F77X6DCi/LWXOTKthwZrhlyaHC/Mq4I67HTOpwgvkkh8kDnqHCaz0VTzYXJzz
CoCqrVHskddTUWWfSX8u5NIjzBzelNwmT9SaxpPUtr6HdxJiFi0ThaF7yPB1mhaJ+q8P5B/LyI4Y
5hEIKXhpNT5O+Lgrx/93GIPN0Tg4UO7R87/fif+vKTfpgNuOcStIuO6QHX5gEu+XSzOSxiTgcR/B
FHG93aKsHOXXIW0ndG9r97BG9x49ilCrokackb3v2Sohf4oKLKSkVdPmNnp24SbiJIV8Rad1IyM6
HzAvUK4IiTpTUoaWmYmD/Zj0crQ7yWFnRfdBpMHX8NdyjsyeKSxM2v+BuS4WbZQE2QfnjVlv9vbP
KXyng3Ukb5Q5ShACk+7kyiRTlmYgBOPGbE8Ar/814W5tXiF+49wGVoMI5Q/0p6ZkbW9bN/OONsQ9
Co73NWM210tBZKMZMmFjAcZFQwgjFvgmi28Ao3UuLTBIKGZLULW+o+i+alKzksxIbd1gVWvk+WX0
AiwYvjvWarHGdYvUS7K/uODyYulJw/jO2hCiF0qicfFqDML+jMf/wp3ukSrG1w0MLVw3mUqxwckG
PNfYzWYwfVsP0usnwgQMhsZfURSOd3/yKWnokzDR9IfS0j5Rhq4SqkUcFhibSx63kMFUokB6RqiE
QMbJJHX0Ng6yZDYqb4LKuIpz3/lQjLCTaNwQL1n1LDGk/QJPyGR3nLUZ4lBQMVL0+QBqeXJP+w5o
R73p3UaPM/1heKTm80NpTHsBIgwCANDPt0iRmJ/IaF/2HB+bozKphPC2yoX3+50eoS3CH87g3/q5
E7+o9pmSALTsyBAv2Iyn5PrficOUcpAVPlibLJhLzLHSskmmS6bBMsekz1Zvg+tRJ7ZkdicZ/BlW
QDfMzjiPUO3lSCQytDyOHr6meQPBXkpFUjGQ5LSb04v7un7lAYj8Y6sA4TjpYJlmDCUQ0CN11R2f
4mSMnOOnAHokkM/TSmP1Q8+XddFhW+U84xSwYs960Lc6m5JVL4WOwB7rtnO9RiWwjcBr9Qp+Am0p
QJm9XhuXfA+8IYM3eBAttvnad7cjGzoMTtaCV8MAsctVG2JWQvmXDiIysa6F/DIR+AG91YYWz4np
X+CADLP7ownSnZHuJ4sNEdlY1uTXpjak8l5bvRsopIiSBFmMK05ku7wPXyhvy7ge0tUbxD+/2+M0
cW6ae+1BDCOQJByxgq0SKAEF+zhwOQfni4+Z4pL49m2mW59wGV5Ovw4C7umdhsbZee+ZzYHrQORi
d1OX4Xc3V6a9BAeby4CROQ7AEfpFcR3meQErD6Qpx4o0U1khUlwduHt90/cpaIBgPk7M4L7SYESJ
nz5CnzKKl2ETfvPw/GbYvR3t9dSF67MHiCWFESoO2QVDsSmRKNVL5KgsFQAYDn4fUhG/Jy1tY/8M
Rv//eX+c9deG18NOAmjrGYJXiVyitYLg7jRuggXdLoEVdkn6awviEc1CPqb7tcjBQeOogiKMo40h
uIEvQBwJOskrdbl5XpD0IINiv6If8t0HdMIhkAcWoemJ0S8kKM4q7icxmRkYDEgGAKvDY1rcbUil
JNnPMGWAuctWfAkTddX5d6I1FIf9CUkRuX1Wudw8amMgMDYsn4Ya5y/r4idTgwFlAVpoaKD+giIa
wBB2HQorknlYs8hJfhYTGFflkOgdc7Q/qMAg+sgRxBS9+JatuHFPlOsKk2w/yNqHHQon4LUeXJWU
Y9MrAuozqIxIHZz3iC5FAC9sSt3csJt+w1FEHQ7rrEPT9AibgSaOeveo547G9oCnMFpsHtF1/Jep
aZ7PEGDOf3YMtT6aMeTbxl9zqTf3rB2DIuLBP7oVXJyUaBzovl+vEiBTF1rXwJAJELY7B+FhfSWv
j9n1cgRp9JQDlD5qDP+c1hzhkfjeMRLphDEImDIN2o3tRuUIILiXuKMeYGuxR98zuAIFMMOzC7WJ
Gixjn/21C/oG86cI7jXHHsPNjzhKZG8Ghu/bWOcYSNl1duOfoBMGA64znEzHHbkibcYFLfmBG7NB
qb5+KU4nQEx+8thxNd+Ysuxu5vc0l2y1m7MJFcN1fxSLCRFACLZZqdIpu9BKACaBnWWl+88YgIfR
63kC+mzs+8CoPBsI/oSZfSaJlixukNXEkT61JBlZmursxcN87V08hXAq0ApdjYeFQs+6x5gdWrVT
EyHRcbzo2XO02hoR9yPjtAhJmlkFTx8GEc3Hjos9sYfPGapBUiGn58r8akD04cd7etjbBo0Lw9Qb
BPdNkX7/6Yk6dvSTeVWZn3oarf9VaTX8LY4RRtWZEinROb+K0QAbwj3Fd+8Q/Za98cNiNq3bCwpP
T1oMyDv7eMl5fTSaSJ50gJGO5K0rhti4J4eTe4jDrHmLqEIZiXuhONIYH6m6L8gjJ0vF5RnptXmQ
GeP4U0663HfaJSjfOvwvBpN2TFfB0dw37/6FGjNuRf8EawDTDgvSFgSugqEjP5unUXA0Ha0HyCjF
nvVh7iZWx/9eiJKLtG01KDtKcfvCXRnY1v43fXD5HZupv8ZIJmTNX/5GZyhUYV/EdzDqTV/xmSO8
y/nYpil3dNqhFhZj3XyanXA5sLpknB/v43EgAux2YQlz1NMpg0g905LWl/z6ifTI1izvQzWDe8uo
/Nf1O65C32rI1E7nBJr4sNp+OWuhtD1JgXj0dMDmm6u6HbscKzZlMnPbB8GN0/E0+YRX92t/HDwo
6ZJLmYH7anhefSZPfmwMA4OOLaJRis4upYKP5pqku/D3gv/g0oLzBaJZ9peQZNqAt0hd+HHP6Mli
QkTEjgXuKsnHmqCarbkGMHca6B56Htj6o7f3CNv8fpkS/XMxBLOKgHUbKsDIgAKsvHIMsMfLDYh+
TIGFLwAxEosIjvk2pYWEJvjKtC04YfFfqZhoBSPfZZNbT07PFgD59sPprhNd6AMxqsmUlhKUMgtO
qteHQimnFTA2/xyPPOl+uu7T5pzpsDIUDrcB7yr45Daey1c++RMSDN3CXaoWhkZ+TY1RBTXMugtg
PNcycH/WO2wDC11d6MIh9OugAal82Ujj+JyWKQkeGT1XeLYrrzfuQNA6u1tZKW3v5DBxwNTZn+CO
MvzWBFhlpq2l8Zqu8xD12XX4jO7DwT/drCKmZPovp4QrWVNptEPd1KaH4dW/R1+smrjC5Oq/+Pv8
NjOqET48ThcBKa+HBD28sHoLbJbJUk3dvTINiTtk39yjizOAUbnwVr/Wc/qAiNyPf4E4reEGZvaJ
zESa4QSmg6klb2fWx337EtxczT/DOmAuF14Ld0u17C7COkA1G7PvkO+y8G6yxIGB5rjZcr7WAU8D
3T37cIxtbfwL9LiXlP6H6Saipyz403afYIzByxH7622W06Kw5PmCiTFVgbVHj+plbZhc6Sy5IfwJ
8GyZLuH68qfhOddO4eO/wC168d3krJZuHpMD8YSHR2ogsvIjT0NwtqO17XqM5mRxFTIZaE4lS4+Z
bUONj21YC341rUMaLmBB2HazJAoOUXkrtSYoam1Nt5sekHh6NWm60bW5wyEDaiHBstZ8C/fVHClG
9uQANvEbsHkxt/9n7pHEArxgLU5Anm+Cr/N16G0a87tbM7x51ieen/jAt7kHAadwJrrXFPC0o9gY
Ckv6ac9rfhPm1lSZ3KA7EAHpmDkiBPLAHnZ6pzSGIn7+u08juBpY2JDDQV2945Ok85v5MhfJGLdE
hD+1rfJLaSOiEOsas4+DJNHM+snJlxmPEKOtxQsCTg3zosc3yMYFdOaNUtVCguJjAIMtqdAa/uki
7DgTijVSS3rugOv827t7sbDQdNajylXZ8h1U4Td7MGGgBNxGUX/UnHkVt6ohkBx5jgIGb8uYJtOo
tk6z46zB3pIaAiPhn1PYNOAB6KwsIa7TkPddKL9Wng1ge9NKeNgbnkiLMIGiFHpIxXpmSmyD59Tf
EhGbpGmLtaDwkWtrCx3GGPEMzP2AJUvCwwETbRikt38a24ocEM4iofnvtXTn2FfzivSMb5YRyeV/
v/Vn5XKY4IlnwJdeTkQSJmuX0SzbPWGK7Ecqjo8wHuHH8BeqNyBh2aZtlALyYQqrvGH9nq0R6AeG
VjDrjQ0sfP764e4IXsbbmEJHDYl6jG9fE90ZtAmmxIhBlpYUnUhJf2AafGSPN4lFpgouTIUMSMfz
4JtcKr3Sfnti5UpmADbSYwPI2SUlHAMSeQhsFLhKNBNtmRWLnS2xh3UYnOM2gVQEvnd6KLBS4IJQ
ex0cgBCjcYtg7T9ZbDpxhpOFC7hhZA34bW6FZ/TAIZk+HEtMbtAW09bNPwa5/P3ws9Ow/drm1X/a
n+AZFFHHH2T9YTftdSnB1tkjXO9aCkoZfUgFeWQbeFV8jn9hOzTOq7ZH2TG+uzyE4AZKU0+7DE0P
6mnT2K/pDcLDI/nG1+Ab32DdERMI6henH9Yujg1hEWJGnVbe239k57TwbhmZyLAPkegdvf22J/3Q
9eg5V6lBl1WsDYtpH/r4Zb6OHmFr1BspJBOdQCyJKGHMES52xrRyOUY4vl7undaaPEYmB4T6UMbE
nCyOGVrlRv7Hc+KwOxOodBYbx5nACANWxJlUWDSH7BSoEF9zx9pk9ZamJDa0wejaMvwOskjlUnzC
BuXQtrpWXtrbpYiDofkS+ScKO7xji17ra8/gtvDYau6AAAEPoB9gcr5BPhi5gYACTL/I7y5nKheg
mnvUwtsN5jtc/+bBQDguDUCTUIuyzCo95G6caxBMuH4S1m8M4Y7jp+FBQ4zibUfyNkq1lhXJks32
UuSIFw7HvEAblXBV3OWWfIDCEshzhvkGxiWy8cAY8ehiZU1ZibyJIQdcalRz4mi8AGyJP+iexqvt
28hlgVM5EqIohLn2DmuMlBp9pkRgAR3Y0vt9Jhjlm5UWHIyI5+bIcujhrSKWLBLSqGPEknbLcKQ/
pgnVYy9gM/mk09xoqhQaTH8hQSR03OyGHUsWRCPc++CbKKfoi7SJ1jodUdlJd1KDw47vQf2u8Yqf
3TaZM/e1KvzSJJDDn+JgofShRG4lzLM6k0t+k87kMH+GJcmISiRDMDZ+ueSVHrQXt8+6kvV0cbS5
imwNf3b85pnEjk8rCR07bcATkTRH2AsJSmYq1ra1U/yK6ysZ3FDIJAd+N+pZ6w6jgSgQ/GnFghPE
P4lW66CMNRurTWODkeIClSQJnINDj0Nez92mZ2iz/njYBxvoFoJgKEdhzz0CmEgkX5IyInllc1Dt
EeCdAyvqHvdYPQ+e0Z1PgcXgDJZrHjCH7tsZmEzpNR5Ob0iBYtPHI4ZgzWxVzKShPmfJf8yBow0H
/s07kQxt89rugr4rcCnvBDOVgbKIKDjoCHCsvHfYWj7nh8rsIp0nPh8CvRZKzJdTPunm9VQjM0z4
L3peLyIoy9E8MWfd+BKCe0aHekyAbJqK1HZslpbVTIUH8mH2mF1/zIreV6/x+vMWqxwunTqkAX23
ASVK+9vnZC1vpsLhpvDXDrZw4Azvodq3vnobM/bl6TLuVshE1gghRFSrF9H356qvyvn553NYQPzX
m2H3NSlZLOXiDXCsrWmnOdeTr6xJevngXrm/3Px1Zd2aYXNPjzr9rNfkG4Om/VyEBoPCV/JHyyp+
4947cTQtXv+CZh2dKcVO4QU7hY83+GXN8HUjIWB2BpNZzQf1IznaIeuunVZNO6+RTpYOkb/ITupM
xRH0sVufvMfaP76Dl+qc39GxtJpzoLZ95b487dodQ2cox314V4btg91/uc3FLrwTaPU37KnOkzSi
w0T3EMy6LWfpd1WvfhnSqlPPbBccR7ScQghq35iyo0tT0/qxcfucfVrffg0WA8qrdvKz6pNXpXya
01S+2vKvN4a8DR/0VV8X+9oGClISmjmIuaiv6Jfc/EevoF/prxGp/yZ959hizgylBPf2cEsa+zxY
HLW0/Q21V3CD0q8kMHxO5GC6e3p6A9zHjGfFDjlcnHbt0qP8YpnaEKhO07ob/KxH/T+WzrNJVS0L
w7+IKkHiV3Iyx/YLpbYtYARBxF8/zz53aqpm7j3Tp1XcYa03reUuMx2lIunY2DbydKidZAwPFWj9
Fe//5cNJV88uGv3KfeB1SmxVM/0xHsjBS1kO6+irgFBcs1iW/Ks1aSS/OXttg6r3sx2gSHpHT+bX
Ynn++yKOYuHaCtLinGxngs84Vh+BSK4lLx4tUrBChuUOyfUj7kLgjdvk6bohxwzxxgxbhat1XqQo
OvFi8SstfytvjfM+pImb1EuN4s32YUORtlB7ESDlz5AMrxYh4DcGXEoM/NQJ8tZ6K+mhmCQhqsoX
1Bda1cmW2RHIsUCyRkTBJEM7EXnMvCga7DkgdAg2lHDSC5gWyFiebIGMuSCmVzhR0BBmjqyiSxBh
BUsmIg8Jg7jIBhpNfAFJl0fO4rBgcIt9iUkBwYgzYuqTBdRWu78urQH5Bg9v635yFxFFTmaYMyMH
DXbS9Z8+3yIOMkBWeICWR4NeE7qioxIWgTrU3ts7To/anw2H/NnaXCUjopYiOwsDUfmDN+KJ7QLl
1O+EamQeqHZAILZH1YgSZgk8TgDSFDBxRBIR6ReC5rgvRVISoCY/6W+4jObootyD4jxFcsoF3fnm
8aGCB3smPIj/E5QQb5jkzIkk+NbOEegNtKhC6MkRJOhSarb9rhtTVt7Ga75ZMvsXs8GOXgL5PCRw
FQuQiYdPEw5Du6t/rj8g/OKB/2NxUJ14qPvuS2FQA19SCaNCHoSOBOCKzTj0gfpFta/OAEIXI2S0
W6GwRq49wa0vqvx+tsZEDPbpCcvFEdUEhT4sYObiT7MG3gnA64zKB7niBBpwh5km2XEX+ZGicuN/
oYd5UFzNty0vDtkHwEoLXDlbCEfseBavfp+SzFUilkrgZ8A9ki0aPyGGwtkwcn2wdx99nsDRzsFj
K8Zaz6caGjRpttFtabW52mLMIciNtFaXx0CdpD8KMfhZ+LzZWNNSbczQSUyz1LbyjERXosKpwoSM
zVwgjpsiUgyUA6nQNpnBHrc4/lQKiG7hjMu7ly2CTT+douxQNewFiNuZrH2/IcOVGRTiVA9QA2BP
YIi3XwtxYXQRq5Y6Y1BiHCY9H2yVxhDqcckfqp3zbkFUsx/WgLi8kT8TetrZzYFDhIkjMIDvr0ue
DrC2QWMq5DPFDIUnty4u5kZ2EIDx0G2hQ61lyiCQUU/iR0UJitPHq2uIG27BdvXQmCEUADpf/f9f
aTZqfrjUvh84aCHQ0XHTdygWnOoGJfgZ3WZSk9wX19KXvulzAoK0NCSnllyqQATPHsk29I21V/ec
spUPbc8f4z1SwRUq74N+HtAUtQROtuIwkCPNiiDsVOdeIWi+xRm2YXv4dnblNS3M5Pqj79+1187L
n1cx2rV4SDHa3HN6GOPtVEUo0ULvNcKDD/yOZxao55kiLWQGbrpDhAJW9Dr7ypMK/y6PB3CLtpF7
d/1XarcoAjr6ZXtohLSLfxZ5VE/RZBborY0hXbaBFUMMeXvkKFHxbLT+bznqUEjbCHHPfvJLno48
dFQRpIRNbPRFgFAkD85OBvywJ76wP0Mkowg2gFmjAzpQyG2+pJctxn5IPahRJVijEb46tNBOJ4al
PNMRFMYBeTmQ/78FsTN7lGPIX32g6NcN782BNm7nYzui4janrw/77aLQhUXTggLYS1vF3uR/05MY
CP/NwNtYdkCNCOrZpbKofxB1inNmuWRwfAvweo4ucTlRPkuzQ4HVXqe3yqc4Ub4xsp7LpCAcuNq3
AYYB2X7iN7xibxsQ+G+FN7x+ZITlSznDAItq9ohkR/E0wjUvVvJo1mUb5fraqn+eJn1+e+w/rlSA
ycgTq5pQSFisWpJ53/Pmu3i+XP2ZcFd/Sa/3FBLIDS4hfPjK2lSXZ8rbavJOh/57+PTkNr7zb+y2
avwazhraJTM8P5PrO8i4ep1cI4tWZrpMsy0qGmL/XcwhqaJyyelYzLXby1GrtYq4YystslEJJ7J4
Hx9r4WDEY0Dfg1eETKjRkyM4G2nkcl1DiVFevf1ab01y91yV/ltwCrCrpUBF9Fmb4e4bvdbIjtcI
J9DzLKFZ3sfGTZqfwbj5UUfNc/S0Ri8tYdQMDhSoiPYPXzODUGQXseC7DXRM+wAwBipB+QCkOnR7
qmrv86ulH/68iSgvqnYuDDIiAMughdc5RpB2zcTi6saHC3IfkQX0bwziA89lg1QIgSFjvoTRCdqI
WxH2sdz08dYSFpwd7VJGDeWhIhEqFLgOmgZYWaEp4lLF5DEbLtAgOu7XZ23CGwuoNkTzibf4QNlW
QnNZAnqAu9XG3NAwsWx1RM6ECNBYbOZL0T3hipaSpSiQWfq+4KCFAFa4Pt8bDobF0ETcxhfAwW8G
2xbi4e2WyyZ9AgRuNToIjhNGGGMNAjmq+KnXeHJ7Ogd41rkgTIXTYhhqnIaQcwOYT8GiwA7AdtRM
Zjn1Y5hZlZ1A2UCzN+MG5lugrgD8iteG4pDHdBnD+XTxCDJ7O8pW60H8HxSgiECp1qNWQNnbpeD3
uNeuRJdo2F9nSBFYOhAmQoUqnCpGiAT361oMj/UOhDZORtmsd5iPgCqH9bg7TGgqwCJC8Vm0o8E5
0smAxQ8NHG44oWRZUxgJNclkQCTMT8WPcjc2Crc9Cq6fg/BlibiCYQYGGS3pUhi/IC4WhmuxiESI
y3+P/IM8hu0OXIJNl7YBKAQUgJavX9fopXC7ide4og0DvqdRRw9Vqk4ubEYSOQIHqg5hKDpYyeTQ
LFH2ToYb7irCE53LCQjGNg4iiE0B1JpMLqxMUFyhdqCwAOnCSbTjrkJ3RrWze+1h8eMBWOsI1sru
92zk9sv8Ts5esn90e3Ter7fZiYAPTmdDOC2Rzo/5sNCXn6RiBAWsp3tEdrk4msx0FVerqD0K1hoN
JRcCfa0IElEZk4dKjVwzAkEJhIfrb2xGRp/p6Lj/KF7bNWo7n0KLKzSb/pPo8MaUkyp0rODHIjtt
gj0AmWRDD2ALpYYw9hVhPx6++DjXAlOr/sX3SV5uycN+AnbiCqGSxd9P6SSW5AGvBPuCJHaH40xx
/A4hMIFUROaRRkYgQT6xEBtk7Jhc5u/BhHOsHXhYnOnEJm9OywHSY5yoFNOTqgZPKcIbHTohN+Nn
R2DXwOHR7XBgcVxcF4VH20fajKC24ZtkujdPF+4GizK0gNE8kCHTe2eKsFy4xc7kaKKv5vqDzxIZ
EVgS/l0PcuKzhiE1ffQ1QnuBRwZ+QolRkLzEXkOjh1mOdcbCECQnp4XEkkOfeKlYMbfZC7moe0WY
cTnxVcHOEh7Eouc4Xg50SGhzf1C/Du9n6FId3H02Jiiaz6K7hhS1tJnUzZ+IK0XsV6CCSNFY6xKF
YrkASeDq8tjrApvnC/gWwsghg7Eu3weKZkLdxL+q7DLn/SscTvw2kfghfisp2WS8O+aetV+/2Wd+
N+cfuTvateZr+DT29PSIpbCaigXE4xePivIDpYVIzI2Og38JHjy+A1WswLMK9GOZwcEoyq8qiFCk
ge3PcVWwDfCBjVDQJOxr9j8yGmmr34Od5h+uHx+tOn4Kt3umS/OnBcYcwebNcz8DQ4E7Zz29FypI
lfgWRODAi6Nhq+8Al2q/cz40WmIC2k6U8XjlRGXNCXQ41BFsPDorhVvKACAe8WmWQsuJNnJn+YBJ
vPNDtMShQbX5IQ7m/BYTWplDIqiW4Y3wjOtojrKb4dUoxKhHkRN3p2YBCcod6+wMlPQaVmEkYwlF
Cy8gPGgAzCI5UEGJH/H0dd71LVQcbiqQJhJct/wceCAfjSpRpNq+zkTjIFa/NhRkPugm4KCBH07z
5sCtge3oCXN9YFmUybFAtyG0qejZN+kFMzhkliyl55QknUBSR5TVisRafr7XNzHuMzQ+iHv0jkk4
fFrkih/qWhPJv61+t/hk8AHRiFBJ93n4gYE04ug5cBWOr8ynbeHNXcSihQj0iEU2fDkTYQ2u4Xe6
jyJYk9wJjkpSBGTqKrTbZ88yZwyfLXYoJa7tWILM/bpPNRyCgV2CanXtfzm2kxfb7NQc5oOfk7Un
gQ+CGe7aaY+tgM/fnjwg6uf7h4mOWRqjq/G0LdBCdKZnHpDl3DcYAOFXQ2n8DvE/BNrmYJ4sgdre
dMpxWXKeVNxIduzrQXcfpNuWbj+ZbqxRmu9L6InWOd/8NjXKyPvOpqcL5eSde5i7mGSbaT853l6Y
DArnmDNkAxspYBgOWEc9rV9e1jvf47aGH3p+/BsDp39vB13MR0QazJLYoVcidO0GCkdNyXuATfsy
pjU4mx7Jk//E6Ju3yDkpJQdd0YMFQkcTy5sz6k8DTRsa1F6fkp4nvhw2HdFWgKF8nMu4y8PWZJs7
dyzupRYp56h5InssnLs/OJV5Kmd+AS2lCfHPk0fJ2AvAwGz9/BVX7YCeiR3IXS4tPv5n+3ghNqS0
+fsvqxAuDV9drMZl4SHWLjEoBt+UY6070UQhIzj0I20Dsig+FrsWPStncaSFvNKZ3ep9lgghKWH5
YwPZ7WtUvqfGWH67w3E5uYibji/f8gyOkxV9MicKUXOAzjl1A0Je//r7jj4Rg3MhSw4XZpn4n41g
js8Vv63fFyEXNDLBQ4uG482tQqEMMN2Nljyp104/DVPx8Mlbolb3L+Ht7HMpvk1bG4bgnl9tZSJ/
XXBXb56MlQyy6VONyGSo4vLlvqfnPDKv08FI5Yh9zCRp2XRjzmaOYJOAhBfSKoC+ZvmRp4Y0AeXT
jo/e/i6sgf/wzNUgOK9lQkmcdwqklt4Xl9O9Tji0FRhVkN++iqyPTcY1TTQhK+z2QxWrH9dcN+gG
3m4748qVcxubk0DF3xtKPPB0bAb4FvLFMAGD9pqEAymbFiNRgXIlGuzeLJyenrS+xeoMISJ0tY6V
EPJIuUz/xkEDn/tT+tZY/+FL+kAbXTzLf/JdLBEXcEyjoLBYF2QN7mV4eI5Tf225L+zDgm1D2Et1
xrXBfyh9hSbzDiN3ExwXIDiV0Eia66gexBvLXB1KSGNb3niLnAREUo+/4QXDw2vGJ0y/6YAcbJFY
BKdJWYFWWBzu2P44dPjwO3kDGs2ZA6yMTETDx5Yf+eUxiqF/CvndWnjL7hHNECZDViVZzjSFTiBg
kDOqHR0r6GnT+pAEBQQNGVAfbgiRRSU5S5K3wdnpPnljFqgDCIGjc/4esOynazIHOhhnjspQKEPp
HP6DxOixaRr4yILNHPLQxRnbiMlY8UkgDGxI+/prQRpX6ERyR6Qii0loHW20kUIrQae59+V1+YUa
WALMunx9gi2CpHiiCX8F6HsDRbTTFJDOXBCU4sIWYToURVyJExFsQOXmnOD8gyH+1SwCCOINEcAL
pMFJzaUFuCb4RaqDxkHjLp3UgrctPRCskGPi4yya44WKC2Kd78k9PHMSOJbhkA+CW7nzdQhV2R1M
hkG/zRbluEtN/z1X3BwX6rKN2skQIWs6ALZBWxoNgYz+zInGrRZVW2l1S784/lu73xYRHpdAWndu
n8LCB9Xm4iuwHrjnsEiitEB28kEUsUFx83bmQu73ph+CVuCpidEC3Kb0p84SdYITPPeNd9TxYvOd
rQs0UW+0S0Of1pCfhyxzsoXMEEWmPbnfoKY749UrUKbWa9y3X6aTD8kQJgyLUKMSY4PU3M9TuJ9j
9Xfbt2RZtozzA/nkeyrGnyHTTJ7s7a22fYzffDkADYKGYblUiMQYHsgQIve8AtfijqtWwwSvxeEV
WIKGQdMzyyd4jdhkjxNEO385MsGHZ6w8qlEIOCGWfwg6jC/FTL/Bg7dLyNc7FpIak40lvvaOPJE1
FsUDmXq4Ok98TSP9yIWfkx7GJJ0qYy6ZOsn3z/XAf0VYAwLFFxIWSELNk+MLIgyIeMqeAymruCcM
oPAHA5TmsGLpOez++lihbQOoIfjOf0eDteXT+qjrb6p/3E8kvEwb8gxOKoqsoJwQ+ExZ1DFp9/L7
3H89MyxjJSGRCoqsJhRBJDYKWBasGVqMCjLOyIUHMFBZj2JA2ptxX06PLO8a6ah9oFkNsct8nFnh
PSmcJnkm7+RTshs5RTrhOkaPDOzyAvktPGoWbokt7XoXnL7Uc8kgysLrUq3tLfFLjLjApIWQ73x3
KVTQd2Wofx6etSWqqAv6LL3e8eL2n2iwOhuOZcbnq/fgnU2E39pYnovk27s9ryj7ACzgjtUJHuzb
kEgbGZgAww5XAq99RelSjXJf0INidBJZF5HQL/3rqgMT5PMygug+QaoV5CiDDHKZl762uU7qRYEi
EhvKZ3PnjMDJ4Upce1NQHw8DMFwt17WQtgfaaDBB+hB/Z2+WGzRuE8vjJtSjOhTU+kn83IST3k4R
9WjBkTcxETKgY0P6IuKAgGBFpEBQhqjNnC86kB5NBVPUUEV8ECw90CLeGZ67F0okKi5j9o7hjpOW
o48qmV9AFqSIELCQREiC3kWlcguqEcuL445yUKSZC3ryOKXmgvGdPkUOX+szE5PT4BxNUR+5b7zC
tfODs2zK9clToJKHdjddRqAy9i4hOkBIa0pEq4JzPY2eLmle0W3NXQgaCEWW6iKtixFvzCLBSEHp
Mr8uhTBRg7ygbLLXMg2TxPkLqsBJKWpqppLYqFtvoK0OxwbQKl/K9MU9Bf47Ew2UGCIWHHjQrB/k
gyiQbtAgHLBH+lzcSrM+pitJ7+k1eqJF7ANKpDEHO/IXEwmPLERmg5+3gYyMsxY1X76gnyU/CAUL
o4qcPjHH784ezBtfm5z/NNdagrCMi90nUb1i3pGYK7tK7RPlVR9NB3g7mH18MQCGS5frR0hZmKzL
9sX+FQwQepAgklAc+geh9z6JhopNLOgLZkGgp2OQElegzFWJqx/xKIQyhLfQ9wyBt91bjCjry1pE
f8dFlTvNwfBgCkiCNVhfz/ApI5QQpxLlU2AkRA+h06Ovqry3i8MlvE+bdHgsxuhYKSYYgfl3TeFn
BzvTy+amc9s8R+ILQuhiY5J0fj+jjuFmdlgm4KhuBe9eooAR0s0yhlNCR0euL4FM9xVj2OJZzSPQ
CWXrGfN4kRlt+EokVxlbqUXOtTo2lj33fIRMJiTybFQHUrzArMaDhrS4jx4+8yH8PLi5zGeDu3jy
AqWt+0J3d2aqBVW6kyUmtN9KYqDbLV2ZsBl7xR0yVoJeBzHC1TPZG/IoD2tn1btleHN7N5ZXA/eD
iE/3UU2RZJ0q/iutEOmcl/l8yInLGcyrMdsIqdHABXIPXv4RsSFz2FaP6B0U/gWwHCqT6RXio19H
T3LNnGd0jwbx+/gBJId9ddYmehQaib+G1KKX99zKUT5qSmjCB0KeieRq05LBrdnNLhaDQxn34WXC
UO2EoTI8yXyUB1YkksrzWT26nurTkxf+nAr/6g29kvnYEjY7dKi8gYZBj5nHsw3xe7IDV0ynmQ3B
I4/8TWIgSkae9/jooISHsP3oA46UwYd2p66a6TnRQjntx1l8n74jcSA+xnpsxsbW2BKED1DJ9vaN
FA4HLLX3nr/qHoT8GxUhmdyYSZAe5g73il4R2lsk6vp6bBacyWOwXDD1eioUttRBjrJvOQ+WA8jT
MiJzLzK2g3XLoDIvj8tYDZH9OnlcO99RM658NJ9SXMfGSc0JTemX99kzVtLbE5sDs+Mu28+4jpv5
NYQgbhdZojGOwS5D1T9Pv2sptv5Kvtvcfo9Lb6/brAQfWvkd1KOYJaIvjhUHbosSktZ+xukdD8PP
7J6Iaimzr3tiXB5pw9kwVlKIE2Ksqkge1bP77L1rdnr4fDgKF+vlR0biy3l435oQUHQsDHsO61kO
ScydySo8GOfoSieNAZgRRycmiDNSSieUBkzvsCrcF/0R80iZIuPWo+c5Ug7N6j77EvrIHOHelf5o
+KdDzzzcz45OZ4y9Ee3A7DG5j7Jh2IHQPDAVu/K0BZqYD+ZVWAYviHLezdaCM5eCp2N6j9AiJv88
Z9QMrORB8isv2xVrrMsCQdMS8CYEI7Str0rU692K9lI5kSUpH+qptYEZwyX92EmZ25LOA5yIkJlB
poTX7G4gaZ/IUlffZvPof0zMi3mqlHilGS+JYDoHel9BBw5WV5bptjx2aCfsfFvFBE/ppx6MIcU2
zYU8UQFa2M/ccFBb9hmaZtnOlubFvRlMKHT0swP4bu5ZvoxKYE1ndo+alMHhVE5PW0K9NcDp1AW8
efWUH/Mjv7Xd6bQCjFu70Dby1/lxQvJ1UHGbxWjuM+JGx/SSCmJ3nu2ZcSzuYPTWo7byAZQvyeBl
UzjxvysWNH00pRraZ+5+MYzXhfVRUJpus/Uw5Vc3v58lrXJH2NR7wd/sxxYvi1N5b64NgnEsUM5h
CiF4/8U61+QBzec7Ur8ev5n//4VgThRCl/AVgB6QScHJk4NoGaYt5DOzT6K7VyokBqyPjZXUIx0C
VdJu6AtT0KZDhB4ITCjBey8aQst7JsbqEtlHxIUIsEaXEfUWFRjUqI0ehfKR6qTGeXFZoZcMMUGg
vzws6X1UG+q/mG6IKEkp0ISgE64RemGehVyX9v6OzEsImYXICZT3DSVH5ax2xBOeTxRcVCkrEviQ
OWYujZo/Ne0jiaLUA5hsvTosRgqpvIanzanBg6moLjWaaRogoDDTRSSAANOdDiKFaz7zEUAZzpUT
jFldnkTeuBDMTqfg8pTZZCEgqxNN8qkOB3duc5U0BFSEFCMU5GP2tWd51Do6LykhVryQn2tR5w25
61fc8/4lEFFCyYMkkXpDeG/IHUrKoui5KHrJRdoI2OLNtAAh2boQLUZzLHoA0TfoPwBWqLPMqN7U
hw/FLy0z+QXJSXczn2EF7ubjKMfWzaHu4goOv17n8wETEpfD+LbsKU7W9Z4mgParc38UO+7cNhI3
ESEJHlCX1wR1UJOGjKxF40rKCO0t949UGpEXpSJnZnZDyIjMN3/B+lJjNAGQb3JGe4tcVktk0Azv
4d58RrqSaejno7+Cr8u94uJ2PqtmxHGya2hdg3tMJoPdRxaxXcs8BHBJ+og4i+DBCKkHgzN5jT4C
+nA1FDcKxhSmYaEisn9MRjhTKq4Upvne/Au907qnjnH5TOZEn5wZMsB7ctWJzLQMyjAp/c71NuxK
m0HpuBhNF+TpMlKHJAaDmBYraRgNmDbSjAnyuAW0EQcJ3Hf1DzmzCn+YoFyrTehXhr6KuJ4z0rgN
m6UKTEhvvhskrszEnlxERweQjzG7PYe1tgMBtqoAgknFw6JGZ7FW0bQQE/XhaWDPDT8bQTHcX0HZ
cPQD2VCYd/7g8ntFovd0iRsYyam0tcrVc6k//yzK09p50esAPZqu9PWh+W/VGKFAq+yuVmjqviKN
NWVaDxmuYl8FSXBJ1GcCjnVDAdOm/LeVQDAMpIj8j7S1xFoY+OPnWJYWJBZ3qUUpOoSOpEiNepnJ
1W/VB3YqCeso3RPRQp0UXiizMRopSaZNr3XwLfz8RtuqSCGPNcMYglh3p5K9whQNTMgpTd6Oskv2
O4a06Axlf4RkzJrjM/cmlrNnzORMJtLnCMirX+ABLZbuCetWoYQnlWfoZIwZoV6aZOgz16/aff5p
T/r0zaWzc9TN4ctlvUNwpQ/gqO13dmtn1l6Dh2eS6c4avRFeB3dAgjPwbsQkaNSvQCar190uk/Pv
9eMSjtK3DsBoizTEDO5S3K7NPx4hKuHSAGvhuQlrd8ukL6wzNZSJS4BYhsxIDknaAsoML6HMobqv
KhqCvsYsbrecI7NzixbNVirf3KmMeMQBj0qTiKQvm/yDWnI4lcdd6X0sym66J2v8kb1SC9Tpm5mv
hvcdOO1PSwDvZ3KX49J0dCMyz+4bwTvSdSPKWhv4pf99aY7Wuwazxyj6+nig+O0IARqWJeGomgwT
tJTPRTviinxAosJvxYPez7YXphusX1Sv66+ncFQ8J5qeFEuDs763yYeOXuT3fz0iKdMLLovMu/YO
UXKdeRqgFs0n0jhznwibZcJnSDzoRY5zew9aOahMp3yFjDCqq6WFeQew6BVW9+C6LCqUfZ6BlAA0
7BVJzHTfyynXtSK0aJACr9klfm/qsPvRC/e6MW7RdXNB23CPETQMFpkePYwIqIY9XtXu5ufW+w/u
Ed5/lXrNeYTtZC4ExZelxUhMsOlCJKdajMGlyb/NR8W8TtUZcxRRoBTY3sA5MDrKW8sMzmNYZr64
PJInSrkoioj0Yo6Kjqkm4ZUUmqH7/jlTk2fz+6lEDmvfJq8Jc9HZ/D83MgVu8Rd+QHHFlPvOfRvJ
65K+H0lJBblGTJFjPknPjXfPxkpNMsaCh/sZ6wOOFpcRv9ayFEOY8H/b/S3RPmNEjKyZr583HqkV
1TV+MaU70hhS+MJ5nZPCZKDpR1+rOM0UZlOBbiR3swPDH+eqm93dG5X+AHRPcvuwOSlhNfnSxHmh
eY8Y0RpqtK+5nenxNfiUNuiWsltb5uSefrYXJVZ653IPNNnVMXXV8xvNgxbfuX0JplHpEIygwxNz
qGTneSpM0lTRZUF2QNtwfeacLg5P/bO9MXyd0FyDIcmMnBK5TgUS0zGq2A9c/2tUzNBEhMYNH2r9
XnOtD/Lfx4r7MrzhL8RXYcwJEUPwUUA1ocNHxhBfXmM5Qu18s4lEYNb6o/DJEbgC49ZBl7wOOWPT
3v6T5B3J1n6upGI84za8gb+EHdTVNKsdze1m6+pPASUCxpJd1mgJGQtazLdMWVO5MrcUb+3qmqjO
p8KCoHTUhSLyTh6k1gEbmuIXPXOhptS0sF4+AAUDK05knCP2INaUUXxnn2GYZ5ebj6xhLSovHoRU
Pnokg1m9zaMvqVr0PkOsmzCxurRui7hmcgvBPzAjAPdDLvts+hhhgFEjOA+eluZCUEFlEKrlaRsB
dFeBoviBX5w43s9x7r5OcniLLfRb0MTtOptdo8u60xJ198VmEhqyXQP+mlHDwCGEXXRP14FbBc1h
OJ9XTHTefgNloS4eQ0df5H/yTp7nja1CRVBjAOBASSpxg7vi7n1X6oYZwJ8y+N6d5qfhOmYqIEKi
WRe/wRAmT2ztQHoBefSdfdOiJtjHDPKmSv1p4KmhKPb6cYjV7J8nzVU4ho8fRz9KhrjWYfSIt1SS
/tAxXaejJVc3Q8JYdmfFMzr86eGZyBKaNgB1QEzEvLQMFb2zmBj8HbG5wmrBBrsDIe3YMEsylA5q
qob8QUbr/MQUxm4LcHs6eD2XEvZVV014CZ16h2p60cCPy9t+gFjfHP8qozwyJhfdfkhek0J6s2rY
ooacouc1UpXiesmCpAGXnOHT/+76Jryi+GC6zIvZ034PQmkr7rjRZnV36H4/eSTV0zz56P5z3FMX
jW8tyNdwf8agAdE2jBvdr7KgaxyZLiK9/N7eQaemLVFbz6Q9J48MAtDmRrsX8cUYFe+cU0kZ2BKK
Rm1sNZM3gYBa0LAfP0aKWI78eldrXPo52kLtgcv1q441TsB7F2Vemzn88fWZDjX2OTlYI1OfDRHr
Z6jj33DMngL9O/9M1WLW/pNfPdPv44dI76c0Ij1oQIi/AwtcGhMR5y398yF8PCu+QVeY4WX6AvxJ
CvI1WufLyL4h81rwdgwSbT4s0Z15JpL1BLV3vStG13b6glrGO0V1H3EePbwq58CWhTbDfV9HLXnU
bkO93CHIs18nRJTY/QfvUBo42e9XDXLiq0FyZg0hHouKUZ07kzPkErIo1ZlWpGJx8sXXhy88LBK2
Yt5EDRZmA1vIk/7ccpmiarnW0O6+87uRtsmr/tgz5+E34Datr+LDrIhMZaFazgOr8PSD7Irikw/+
9G+mbWbuANkjNydm+CvsGJqy9KzbMroMpkkBNfexll5Q4czvkVxHKHcJvl1y2p+/KD09jNb4M0yH
eexNWi/rH4XAa7eeFvBoZIJktloz2B0WwkOShJaF6k065r+y/9p3njEBtacUUWMlFlfcUR2JZQDh
iAi5xMQ4QglB5jKBMNqSia+3zXCqo4xxtGgYaT8Cjvnw2/PovC4O1+A5uq8qkjxOfTgsXTCfO8bW
zLBZKRbdKMS9e131YGX57DqSpgLNvJ/axPihITCmMiY0yqt5GWgAcCAEcJia8/3RiW2/b/M0O3Wz
F72zr2DLbvzFy8V92DmduLSBs4TtEmDWg2pjFDJWEfLe23CdqDFqavfq4Jlf/3IDBBUQT4tK28Df
DV7lX1c0IKQEMpPdARUJqmTI1UfIvs97ens5xELYhiX23i68B/lJH5eoYe3HQSAcHUeDxs7vwhfi
fOwiUHFNBPJLUbm47JGUATaDXb32A+881iZf4r2+Ps77PzC5fRagDl0sm0g6YktAT4chO1CmWQrs
pzkrvhsnn2/IIa3mJsJb6nOi16NPysyvKbRBcsbxnsUo3eZFqKzx1E1Kkru+dAXKXgTrveCtHSwc
GFFDM2jA1XLKT+HuZm6T33tDftMl/KQ6SDdcB8JNju0hUwJvcIoPRJBFKLvMF8YpoDAwApQKkAOM
HmGvGAEoR+STgvhzKjHGV2OsLkDnIOzFlKgVJTgGxI9XhoACAiot7T3jEhlbH/SJ7v393MNhjI0x
qSZX/BLX8BXVc2C0717+A0FLrbjD/+5WPuW0+x4/AThiPRmkl2mxlEYDf+DeY9OvmVPSLcs5fT3K
1ViLZWdOQQS7I8jQI3etr+OZIvT45l6mUL0v+/jzwXvV8wmFTQ8jCh1Fs+7xo06V5MI8ekYg/rIE
Ba6JUnn52PTYFlhOXK3CnofiXbjwLkCg3PF/OlibFBEM5t8imYlOn7GZ5DNFPAe3o2sHWJTfoTEF
fHtNINOYwKJu1EReN7MyNhij8Us1B0E4WA/fdq17FoY1TG9cTlG2RuyHCmL+WfDVa2kzfaDUJTxh
TrOnYuEO6+mZ1f0SBiKAJVYBP4deewhOU/7cf9BIMlMx5Kfp9u4/CLmn7VjzWQgDpMmknOEAAAm6
Qi+Xv+eEN9As9TW/suL2/cJD6+uMp0SsAqLFn/vUjAmuwDqJ+fUOuSzo48H6+quuu/2DgxGtBuzB
XHaF+lTzlTX/ND4n/V7xButqLm0v4dBvCeCFVhjzgvhBId7AfAnlSnuxwOfivYuVCSSFVEBMQdsS
XuBckE+iHSC7YPxNW7TNvECD/VZotmoQOI9heYVTsinoZ3534tWzAKM//7rT//j1kLrEAjrC/U/2
GggHe49gBaf+52dMe3ycBP+gjFlf5lmAG2gJAbQX/t5qD/7Mb6wjdivypvg2NuMMklH2izmTZ/ib
r3U+LWExeJ/ki7HnOTK3Q1+o7OJ8WsyNY51i8Gg9sjBiMjlmxGw1hE+UETKgtI9zJvEwNYDxEb/D
H2GS2aH8EwI7gWpfSYSAmXkiUVFWUDZjg4wJaUvli8DWQ3IOZnRnKBpswMeR1RBslFIP+8BzgVTl
FjN8E3X5tLqFejVmfdFDdZZjSeynevKFasGdWwwYGxNxyWhYyBD71JObMjFNFyPae1m/nU4JrkPO
h2tEBOCHDftjZCsV5qfxkP33mNAchcbWdLvGt8ywVQIeAsJxTQh7hcfrzss9H6LVgsG/RFITX67h
/cvFWewvYI6lPO1hEW7k9x0Jy3rDIioBamwOT5mHSQt73kogqd7lAr/Rem/VsybF2Jrc9vjO2LpE
gq6/g3FNnB6vDDsiPpVhm0X8MBMZiLRGMU0M6Yts1TkZ0L0LeYXGrEguxqLW0vrNpB/7enY1CEVz
Tmgt+XmkSaIzG/jMUx7CFnJM5YkkTe6X/U2dUQWAoqDt1v9H0pktK6pkYfiJjGAS9JZ5EsftdGOo
uwRUQAERffrz5T7R3XGq61RtBZLMtf5pfR0daOWOTiqsKq/kw1t3kNlZz7HH0nlgrkdY9nVZtwWf
+tJW/yO39GOvWyAS1o78K/BXAhV3IzHfsY/eDPm7ksBVntAcdqBm6Ikwsgg7O3iiSQP78bM1gMY4
nRyqnfKcFJ9l70iN/z1gi39RFWJmcQ7nAgiToBVYv9IbjQWfcBmwpGLoZr9X2enuIPNvViUDRvBY
RMWJ8q6J5F+VYg+zFwfhAB2Tme17eqebO7hceQnu7rj02N0Ul32TSR6A6AQYsYuHKeEnHuYHCTEw
0AgnM3bwIjrPSv8z06UIUKM4+Hi79biV2YfR5/ZROXblEi07YmraqreZT7D7VJqdbSQCJrkQEDNX
gdHGk7dUgnKjvy3m7KALUyNjA+TN0mMN339zgK9tk9xnn8uncP4aNpon4G6bJkje9Bto1gnRVT/P
iRCV5eEQaAar5lMw7P+bU/dYrUtSnv+0wEmBYvXMaGy4eTdVxIxzNbpFUGKGCW4pLPwk68zbgzjj
2cQpc/uYfvGnXo7dAc//auP7oKAoIlFHUeZd38Gzjca77AcSV36YEq7SHQOFq0vJT5C9zpU8WKkB
1QwlIKIDMYgKzxkhHENXN2zkgdCkz4PzQPXCBCktkqg4ck9F68N8FozfdI8iFVAdnm6FI8HhWt87
AX7m+Iwe/b1+rCAJpgYMdXfCJDxy9QC5IzBz5WfMAng6rzQYfbwCh7855Ox9zZXZY+R+aN4Q6S6u
1LyQOUzFomycMpqAkQ7FD7MSiCp4k5obtRHyulEnNBV4q3Aok6Q6stTZhY66iBiMO4iMX2i8M9Or
JlCviLTY6x67IUkDjDEkfxrFEocUzk5KkjdC4h/DNsrF5eAQejsMmtPAvpEKhGaWG4gyIzWZTjah
qUSrJXl0WU0o/46S+2SUux2KVDQH/0A1+P0ZZJ5Ngfre5A+fNQvqGNDmcNYbpI/akgF76NU3+72k
Zih4y8Kh8/Abw0GjSa1fNq7Oa+2/p1BoAbjB5xB9+Uo2bPzIbZEKINWjDE1x/pDsOGMPZEIwp4de
RQy1yI79Z4O6G/gLnB6w8InLpXCo9angq+YsXdgF5LgKDb7h5LWvEIpxaPX2eMo+R9xDw98iUXMU
fph3juoL2zwyF9QxjmxTlZU4WYAUBuLcWKKQFGlxnOAX3DvqFjEcK2vO/WGWx3UUiO6UC1Rxn/2t
WIKcGEYvHNNhidKIL2jikYe0h5FxcsnJdpyUdLO9LcYsr9lntVB9EeRFbQFVF1aOtOhhHhl1Zxuc
YFr4RtSA0qZA7l/JgZzZ0ses1t0g/NB+ai7TWQ77w7wOXom+frgn7HhIl7jtC51uLmO6PC3an3o4
TFMTkKdMIy4CnKfF/fwdex1jgPFspFE9dMqVhAmY7yiixe4NxXNtK7pkV89/Uv0r9cf0DjIS4DV4
NlfTKJmS1pA2TCN4KtB2For3WbMbY4WWc7vMgea/LsmsZWfltcXgdKU73dsVIyzw5WjIhtUnsZ0m
FmUEls2C4Fyj8zhXOR6kIqyp3siuQmG36Duvh5WhPu4IUfd0Dq/Wf8kB+HzXmVLJnNlEHBzHsUwq
ctLyftbr7gAUjQXbz7VVlkZ4WA3F7ph+xot294tHpNyCxydqsWkhhT2OQVHZKJDR/B3GrCEe+Gjo
Pka+AAEVTys99g1aRC7z/gp7VJINZ6/bNgHPUn5ZLTEyGBTQoY2skWFj3uM81zAjSDScdnELno2L
GaoZOEB0beakxEQcjrUa37LJu4oaBvA1Pr4n+k11e0Boy7o4mLfcqo50qxktUOmx0EGTvsRssUNm
DDl1WEKvCz8KbE1pF7jAjOe8YpzfUUUtQ8k+9gapU0O7Z42fUzZRZaA6eUAp0NjTUFt9bY8HrvbG
3O80azoVfMW8IgSR7Q8VHW+6AZYFZQZthjuxLvZjnjnz1KX/c5/EOAJzvCnyGSyBv96ktxRjZX7z
6TMCNw4V9k2B+RAubL9OI4dk7xC9X8CAXOYPyOhcxJ8QTmaR8DDGO4n+QGEf/3Ae8O6hL0WEBegO
GqJxoMO2UiuOaEz7aUbv+ctuQ2gBooSnZdAiLyD0vC+B9YrzOsLdTooFWMAl43bzB5bMKRP3BTTO
vQc5GPxa2T+vVsuBGcuBOL8li1EHHGJzxPTOjWc4Zb5SmfTn90UHsP59Ujl/6QBTkeAMxzRmIpjH
9DQsI0i470RoXd37IyzmaDSdR5wpaLf3JzoEH2KDoCw6sw3CaFRDhotro3dbxC/knyFoHF0yPZD1
Py0alC8vL+5GPDyzt/PKLLBF3emWrxHRMDfMdmS0nOiLYqa35MQiO4eYQRHZMg8HydjRVswXR42w
EwZdwewi1Vr31sMh6GJI+ixpUoytaPFSMhPUFppDv2AsnpgwyTdEpmQHKLAYeHu1FDjZ4SRn1BA6
mqHV0+FT4IZDgrP234QSePGIiIlbPoPMV9fVTHJrCnZyg7yz9IamlRc8kE3jkU6FJKp3p+S5INDC
amA/Z1QIfBehAGZcOIlYELKQ2Gj/GVTK1GfzeIhQcPBTuG2sJq4baloJPkjF8to+tnMO6e3bpkID
QTzmyNwGzoJQtSV+KULLaFC2jzWZY5YWyw75moihBw7caMaWfEB12/EX2detCraTeZwBYliXm/Sw
FMwM6PT4giUM7nQoevDw6yGPbP6Jn92kNhnEJAZcw3SqlAE8dSQdJuRGLQ+unOj2P1Ro7MMA+J4t
YlsEMfmE6IYDs7tFl9RWahcbY0anAFr3WFNYj0gYqr0nF2giNnH1s3QW0kKm3FI1iQdJaiZsbqif
y8sXESvj1rn7nRnv7nyNwk2tEh3yoqHSG5rqw3ptiV/d6eYbktCBOwhJ5MA867bhKJYX5QmouUe3
vCLhDoUfer+CcckiNo2EMATX0+eWh9zYb1JCgjOTt+DwzWtyQ4dpa43fOXD18d2MW4fgG4Q1L+rY
u1UWzvtlvl8OguZ3izPUGy++921TxSCH9FjKdf0c8yGYCPFOlCSJI5fgqGjgUKDdG/cWdDwpWPDh
18kY/kYDwQohrAcF2vRG2JKDnKZBTD6aSK2lok0pxS8GiLl5uUWV0iWaK19e9tDLFrfZvTEPh+ng
/SOjZttCbuAPsAxvJMwlBPUz69IdM5aTfD9yj0bWR1tof7/W8JAcJnnrqCMQVLtcqLxDixaltQ6W
IgO7pe6NsWClpSweNkefA+8EU4esHhUfzbn1TuqArn8+XL4uBzTradK5X3ImP0R97vMLUCIVB4Nl
bfVMZLqT/SJtZhef42X13qGYn0cpIPYlDlIzKKzFVHil5skl8lnM5mMCM9VO3mygEAQPq523yXsp
/7AMzOXjX42GO0dtHF4X+aqaadtGMQ9jNBfk4bRHyeXCvFsA9cgm8uEJ8MJZ0MEFKNDXATDzP3EF
YF4nPcPF62QcUmwEowgo0Skd1EgQv2H5k4WDQGBSCPIYLdFf3jHodiS5b9LjxuE4HFqVPQ7zmYQo
L50Z4eE82t4Z4H2Yvtwhij7Y8pni3maHuzv8mPRXuWKP5zrG5CPrqQWQJXHu8mmEFHa0hI2lar5B
UoHNO/pUm77PQNsGEhLVU+cKNtfUrlHvDYm5UHaP6AOfifSfPADaf8KW4KKBy5iLgWtITahFCUzo
w/E+US/a9kj6h44GKAH69dCvaeblDiopFJRfKsAEdBqEHpuSezV/SCMUkYF8nS5kwZNH+9pdTyop
U/cIQwnbB+vOraPHRpopgTQdspt82V7QexyhlV3+Z7/JVzLCF7BeM+Okn92PhndPBAe/S2d3BDZr
dU4sHpPLb9YGish9rYpfDUfUMFS2aE24p+XirdjGhQenEREFNc4G9iHtxiyPzJbW2fnE3c0qT0Zn
KU+6PeOSH8nQ0n2KoSOCyERxR2aIbg+0F6IfBHZZucixgyZ4L7vJa4oE26129aKJ2Q4zjLVDxUEF
x8n9QUNEb2p3IqGJ+4ygGTkQOzt5arHhSYjvKDFF/JI/im6ukEQOZoPdFQHopiFIvbEOtac8/KFm
VhTbRDWVfO6rsxi39q28wWW4lpB3IQaclYvrAjn9YSsj48M8VNtXuq2735J5p4RyG6Nf0PvleC6W
gTyHPpemrIaaWpm9ba6+7SJgfaezYZjOronBmydNaOVrgJF0UgSFYg4oQDQHKuyjWjH/SNEdfqwX
Hf+xvTwQ/oyC18uqDVs5X49gqkAADsQlDP/2STLdx6Wlu6475ANvcIHvXFq+d1IgPRknobSWsc9f
JC2ZZc3deRwcZck16vZwP2TE45sJ7VS7Z5QiapnUDocWzsJaYA3p2OPLdrTtTGTE94XUu/D4t/zi
afj8AnYeed+2vbzJwoQ6TVk9BtbFPjrUQb4SC60aYtl2hqH6XD+DLyYUeHNBCBq1yT1BVpwwZDBo
P2IkZhGje2jR005JlUbGKHsQSPq5yJwnZ3rYOjVxkyRlovkgNvPeuPLn7yGP55DUcC1Mu5a29+Ng
zp7yIOgwZf5PeXzoZjpTw6bxb0J6e/i4LFgBMvNggFWazOF6ugv6JsPmT/D6l+uX/fd7/Lq9tJAM
a0QY8F7nbMRpLePCBTp3pHcksjmfdnNOuX7rKnkSLB0O+tnbiNEY8d8bD9ocngD3mA8shjYgRect
Fz6vAuETI6eHKEcClovqcTfTlXzJZ5lfzD4a8qxP8J6ypW1RqYrAuHfM158OvfEk5Uy/MOwveOpE
CsoeOzTcgxgYNSBdQPRgosxDucfniTSVcilHot5lvPyNWFndetOC4y8iRG4Q3Sv7etsYgFIwXWz3
C54kDDN2G2HOQhXvf09EglEhhCJhLScXTo7QFiI9H7uvOXSN305rxfqi5EMDKT4FpIY/Zt+X8kb1
qxCu4kjKyK8Qp39+CE252V8cMB26Btc4WMRv0Co6RpL/UEbXpxzbC6r/FijTHiaIQ9EhbmC/Xzai
HHVAFU7sCRjnIawWoLqi2QWBokLBzsB95MUbT3BI0CDzeyU5JfM7ur3aN5zFhGG5ra2C7GIkR49h
5RMUXinWsPNOJb/4Hyf+bJEyNnFXMccNt0lNzuBoepiy8hh8NHuyfK9JD6ppDX7Y7cuD0yuBbvc4
zvxFf+JrSKTeZ1PUr6gbJgTQ+LjW5BMFB2ZeUlFPyNMYTPQ4aWSYtHgcYpKxwtE5HweZEWnY+r3D
cgCChMeLoE8hStyIzU3MtKPDZq6lhlu8+DnsxsAmAzFSTMsjtQjYqb32tpJPGjpdTAfMdZOZ3Rqk
mL0wpQh1ouy3DPE7fVe0/J81KIQOuk67SYM9qYmEf1JkYVL4GfMYJPIkc2xTrcNhWK+fWMeEbasl
gLLEisPooI0w0WMwZ6X8A5ZzoQSOwGhfFcsa1usteiwbEAjjAJXzQlzwI/pq0bdeXBFdqCbg4oCh
kS9SUNGTn+Wb27pv0HpsWY+XBcs2XjbUP4cpvSQ89CeUCRLV0Acwh5ieoYoyfSGhKCC4d3k4KhBY
mihrg+cGofqbYc4lsjZckU73DX+uhJJ8JgdQPqtwr6RdNZtBjDFzRACdqRvmuLSajZ4gx59VRngp
50/Fei3rhRZfx8jJL79reillPSkA9DoysPnFzfTvP8wzzP5dJw2Aj4kK34ICzbwXxOV3Gk1OI/t+
Aj3AnVlZlNHIr9bFmplRsLTorOelhSTKXNLRvnx1BjkL6LImZdt9TG7T1lPFJCiw2TrkWzC4tbVo
fxDRecK0gJ4B/JOwI/SiFxpscli+bMAhg5PIp6jIeWYTHzp3ffGgrLntq8aljcscELJwBEbJkRA9
KJGA8uRfedcyyhmCtLReGKqx5jv6x6q+vuhcNRgOMAY6Vzx3IQSQj7sRI+jBex2bNcQl3UFw/00B
rM7P9W39dBBuE4m84LQEhXsFY8mXYXxBC3C3+c8X6k9U1NP+f3mGMKdQsJrrSCQZYENBCFyTDIS8
zvygve/QsQ+C2urmiI5YaxgeuESf18yR8IC8wrt1nas/f4GaJiY2Mgn0o9DrQVkd+5gQEhKzQCu+
FKBWSyS8vNW9hiNwDLYb6x9ooQw3wxrtCWyYoIrggL0uwBdDrcZB0HQm58z54X9h6OqVBoTGfr/U
GNHkqKSmYzsAiqigox5xtUZPgTpJZKxV/igBpVBnA+KT7W5/eVt0aVzpNawojobzr1VDu5I37b03
Q8ImPxcQq+powOlYHLnh80kHx3qn9/eEiGW81EmRFW5UtDyETKJVFTJaXzlYSJ7A9HoUTiKZSQmB
qr8PE2iTNoGPH88Ew9mDeeoJv481Y8GEYH6G9xifVBHjhhhmnvPovtMnNnU/fNAGz1Jvk3xM3eEq
iBYJepit6cD6zMD3F4vTlnHbpOkjdCJPk7lLCNTIBBICcfJCxDYihsIW3grAAbwCOA44QTB+Spjy
QaiBWJfTa6DNox5S7ROSKbj9HDAUIKBkSM40ixsHoaO1Nuy1+NvsKtiwhOvow/pFCshx0rudOxSj
wkcewQ0MTfQqchd4kZj8zht7mMNlunV8O54QkQBsY1PkdUTLDg+Dg5cTberuo+h3iWVmBn93A3iv
iQG6oiTIly9g/19EA+Z68kE06EhhcazjR0C2B9sa+RA66S974iMYVQU54XbxZ42cE4xo/5fSA5wG
h00iAhnQFtoGNFLOaSpL5oooGO7bGO5TsaJf0GfG2AqtFQ+P9nVaJPiXsaYqXo3vl7AeLpWpUyfG
vfOKcBbcvLFDaXU2bqY6USdDNO0XcIHuGjKHl5Nj2eDm2yueNP/+MrqBgd2ow9Cq8Y4RVxip9Hbf
Zb75cx4LEYlAgnRHpPasM29IptZCJKPahHKdCEe6eqq5LrF4SZdHh4iTpB2xS09P+XwFprrSdz2T
FbnGOzYjgBdeQ9E3nnJTDLME1zyl2MxEyEu6wNyDzD9zC8vgVOv9mc5QGIFAA6wxZJxJZODl10Dk
d4yXInUzQ9HfWT2g5Hywl/AdI5Q8P8jfX8jWkLqXf+BnDbJ1ih4/GADLAOOaNSs4njERgxiomXNP
brN+nYRj+0efvl1jgg1Z2WZHqi6vUC3MAB2LBS3wSIQ8A/n8gMBwq6L7wbpu4A4qBMy4+m5kQqKn
/dhIFbBNLnACoLOGEIPhs9R5bkkS0gvkYkxyQ9KW5BcqQfTS6M4O6OQNm0KP2/R16aaHBI04Oq46
YM7ynMUPG7WgW/kEcqJg2GeByqCoL3jGHDIfDGevDtwDzdLdhT0q46zD3NfZpz0QPBRlk/BQ1kvd
D/03WpgUZro/f8/CIM5/kpJQDhm79ImXQmy47KOsIzHe4UNsHWm5mxRPqcZ4BjAiujf8n+x5xp6A
WTPM7WUS34i9gKyjSEIcua2CMRwZrgTBupXsRQHI1Cr9IVd8Rk0wQBSPkvzqkcbXb3TsJJjJe6t2
HzH6k+eaACJQUnRQ3FMAPsiKMQ41PvB0d+vSrOZPQvXJNke55VSQmqnb0BceFVVcKgMx+HsDzGVQ
IG8pgFXTOMal2VCaSc35Kifd6Pc68K5bGSmQRdRrv4RarHdtje9krE/Jrc1URyMcysfi+xBRXNkr
eKPqwq/dO992/oVGEHQMFlzVF9FhNzyOPW+zvoCw+GzGOCaI3S2eSCXDFog5g35/rj7snjnvf3pk
rBf9mVDkbJ83hBxqXE/zfpIBQN7sobTUgOzuDjJ+/AA3yRmOBPbtv3/KZTf0iO/5gyyFNohi+gf9
uUi36YLrTHLQG09QBDdi+Mp1xdnFdn4kJIpTPk+K5AXZRPoN2m8BNcMOIfDFTQqxFg3nHxdpLa0p
UowfmSuHuJwDszEbHeXF4jmrkNgo0f3m3fVNm4X3eetpDL8ke5g8ZDXQF/daMwcDpAwKguSXb5Ru
qhZmu/vwvdA+7uVlv21BnTu2a9yz8fAxH4LoIpntzeiKLN3gKHtX9nBFRMYOb6gzhB2IOSwCOSQ5
IH6EnOTJFSInaX53tN0dTpFjsRpcyoS2joA++76v8XiSsrcYuflZilFHVqu7o2yyPSYXUEr5WPwi
eOahcjCXQEMjZhRSczCZAZ4LX5u0eUfVBtkY/B9fQdXsfDPwmfILpfDTH9Yp9ORU8YGb379pKYqu
Omk6+BS7VTyyDmQadQDHzK6Pz69Lg5ktWsmnrezW7VpBBq0SjcsM1m6dgoPB0dQYc8gSW9yPT0i8
jylGOwgkZTCXwwfeJQwar5mAiQH7vpcH7lJa/zWuBoVN4X9hK1szIGu+65LcHSEldEm0nVydZlq4
oG61qaJbwh4Q9k4DHsqWZu+OiBJRxDkCNUI1hwGotn7ASjskXqml+bqb+YorO38VsQkgc00kMSQD
rNMI22SkxhklJHFOqZ1F3EGeCuj4h+qrmA7f5ssHm9rdPuxuRiDcpFfnhr2ZOoADZEw9onhlrOCU
vsbv+X0rGdYrHPi1u4Zm3L3M60RLdOZl6BNlPvDlpUbM7Qjl7SuUl+T67jJ4d54HtBOh2kSJMeyI
Yza4HPi8QaRPNA8+zRYcRhboE8oID4KlWtcUeAc2z/4sT5uQ1fX9zdAS2TD4XD/MfHHhHOQ4Ersk
Zmpf25MCsPod2L/sLbQCglphjktNnxWSjIaiZsBRdg+agvms/B3B7dfu4R/SRLOJhvZ3qU4FPT78
/XivUGcAFpLLiSjftj2VKc2QfavNNaKVizFNE3YERgNhKiZeAcT1Tp7xaC4hBU1GXk/IiSNv8wRG
jImQCio8oFGEnYMl5Ju8RUfO/7tcV7zc70uN2GBOuhVZFVn8JKUiW+VHifyx7y+DkZm8UyQDplVI
4fMinOpv4p0lp1uJ8Y63OZbMD+JOuwKPrD3a0zmSEUJPRS4Fs4/25bLEX/JAyEU8FkFFmduemH9E
vCoM83KI3xkc4Y13jh+ClT+1xmSHdVMhZYs/laOjBDMA5Fw5HhPphjF0U6FOITKHGKJuWu94H+eI
n3x+Q8ETA/bLaYSYRnfvsz7QVcEmk0tBTcGlgkcLYejrCNy2rWMam8EUni4lihC5XIIpOD6w5lp7
NKGCDMWf/bowgJQoJDiiRoNHU4gXuyWym622CIIf8PqMFrpzNBIbkCcqA4SSNsgXBUwr+I7hcyFs
mpSsjNW4zTWqt3twmJcw3gWViiqO1vkjTo88ymot8jiGkIaIpYE0gNaS20SN6Lc3pNhxDwn8IVBN
+8fyCjW0XCAopEDdxRwvRKZgg4s8QelyD0QONXaHjxmJMR1fl9xDHhvhIXeCIOpAZFz0fsN8N7oc
IS+z6xVSN1aEwrqmjiNa9Xkk4cZjeaGUiDLs0e3uyfwZ4kwC8ByKj4+nJf2MObBzY/lAUnrmvFoQ
mcKmjCZWS/BOFNHjbSpcVDbhDTr88IbERswvnxjuhwE9RadCfea8bYTksq3gnXBBXkYgeog4kFTj
26da5uYQaxMgnxC8qcqfxmxPATl01cxG7adfaPzoBDL+CE9VugyW93g0KWAcf8gi44R9IwxAKmy/
wghrFoLFIXlA0hOBtXShuuYApl+jciTR6Aza8KfyJ1A3NKYDzp1pPx05Rlw5FUtBAMW0qNxl8XMI
zsP8xRAK0Ufh3sPkBJjVscuTkEAioPTvFvUrZS0CFo9PtF28hsWaV59sU4JjYojsxW3Bh5exDDfC
GATeVl62ghih1+VjrS8/ihuK7EudIV89rjNqPq5zzTjdGpeMzoIl5wcCI7W/OOFIZBIxGoKUBHAy
pRm0wywTcxtxCHCFlcOIMFFRZ/YUnriaQKBZsQ5nOUiIECGxaegWiy8BsAf6BagoQgDFlf1j//aR
rriEaCywBJqCYlXtw6z4EVEsCzKMpcmpWmBiRoRkgzpTG66ILBHfQjNZstcZjLPfIY1UqG/RrSA4
pg8TjGqUu7aY1CljkkXWRnElWs/gwTpGREMbJVrRVW5tCjAe7aIhuhwRlnENaEeQTOtEwg/PQnI5
hK0M0YIYrnYUwU/Zn06VGVXsx0KoLBqTxvv8jIExX9jsB3RE2zUvKamWgJpkamPtbFBYnlZiakhP
r0E8ibm9WLKDBspcczbbkzzCsgPnO4aM9obYqcWPPpDa6JLyLMZV3n5On0uBAPRU+Cs+2Tnt1y9u
u0ikEqdAvcL6Yul7CATHIPvj6Yg+Fk9RMBW5hqKPEXIoKRRj1whTu6wvH14HEV8MXMKoN9AAtil2
oj9jyrazf0W2RWn9vlAm/N8CiTwh4ZXKnf3JMMmkx2vPPUErat4nKefIYPqgEBS5jSfB8e1pKomI
cOhtWuYWrpAqJup0/2US4jf4+vLivAF3XhWMwmw8BkCqpxO5II945E1EjieLkR12IzGYQkxBYYyb
Jc08OdwgVHdWlRWQNz8V0YxjG1GFTped+7yBrDber4hUMHPKHmIby55QB3BI9wPGUm06+7Ebu6W9
YJz7ktahx6rEKwbHOkiIg/+4xG+hRTPPDFLrnAWp4BXkTQwVPvSYLULGYu8j8HMZ6w0Cxl5EeCio
jEYBz30mbkWsLlS2YGrWjIYN3DbG+k62/tfe8lYdFWtb233JUyDtj9yxf4ieMSaxMDKbac4uR/r2
7ukLCEQPNAcQiLY0eAFrj4L3TMDF8BuW7I2YhcOhyJtUeDQZcKYMOWbqDZmpzjPSvG6rsGFwlE3K
0xOCjZAeKtqpEuQBwvXOuhHp8zoSfsBAkgP5ZCmrTJhAc0e8Ubjwoc1GECUErjsNS4EdXyW4+s6b
OBTpHcjHvv4LuJoBH+gHHj5as8AIh7srFMn4RinZ44OsKCjT+BYYk03DMEuyGfmiaWiA3nbWcEHu
y+Ll0dCYkLcIAQZWt2IoxQ5JFWCqW00QFWAYGLo5ahIaW0LXkWZcVwg0SICR8dJnU5lHiTEHV24m
JvFmU6Rl2w/1omH9Y2AQOzUJ4M6A1/nK8FmswA5TNrjMdJKiQNPxXbJr+2JOGHPFuqAUn6rS/4Ni
o4oFcu8340R8GD8e4z2hpRynokOku1Z+CZ2dv4X+c7xQ3sAuj80LuLuzng2XeE2ev3A8VrMsAgBV
v/PGMM9a9JrWgOZ4ex3hZf/4GN6B4inGo0SJ8BJBgdaY1q/+yN+9t20GG/U4NnYz+frN/MCMu95p
kw+vBTTymHTGQDkPJ9AuZQTpgrtDjwZzcff52YiquLo8hjBxRFPLp7ww2BkiJWCJvjYmka+YtH7L
/sAjGbG2OmYx0gYAV/jKErchHbcwPVTbt/siseMebRQIH7Sz2fG5vR7H85a8psMvFByrYBSQirWm
5AeUp3siVYTOQp82UNr5CsxyEOA2DNQ5Hv01eTPkAYmop1WxInEJKguJw2BOXnfuDGlnGPWkB0OP
vIxF8Y/MLWYyYSGmjQ75fDS9jNmZiAgjdg/y2cUgCxw8QvFvv6B7DPc5ESKb/Zc9knNOYct4SFA6
B3t4IE20sqZ78D62YGI5eBcri+mDERZ10FAKOmw7ogYTsMTpzcgp+EMTwVyLUyBdbFM3QqhP3hjN
bgDhS0NRilgPMTfAgm7c8IZZK9JdKSSo3DkN4NQf/qJwXt50GwGrsyngjRVzCzn4pv+YO7Zigq0M
hiYimrFom+c3kgEUKHxXujPTHMxndG/8pINfM9kRyTtImM6/hahSBQjM7ViQQy82+K89XZwdbfuF
HoIVJlCQzA0zMFgMMCQ82hwqK2cDFqc4vnDqJVoFxh6Rfy/GAjCIi0A4nrwYlrwSEp0ebYsAef/N
nBBJIr+jcamQRhQsp96m0hksO96vpzmdIiNC2CPIesGnUg14h7gnyIJhMh1nMCvXen3AkiZiZIeY
KFpyuTNjjprEIW8BMpv9hysPGv4uQzfE0OqJFsJQckoj2EOmWlM6iB14ndq/2KPSRLmIonlLwUJF
AYrOYhfZgpkLNwaigtmBREcu/3FaXF1iNDRzd3zNwKIB8RhvCI2JvugV0Ci7KYDS3TyOIOtJxXF+
LncrHIm5gwnTB3uKytSKYzahMavq3zk+ElhKK/sxf2TrexFpOrWXOXePM/buoNmzlkv6YOvufx0K
qPNGaLdIWXuSF8KPrU2R1STSD3OCH1sg2ZahzNwVUhhLHgUbErkfGkMT1bBAjEV0BgpXMyQKiqxv
dtn4R9S5bBk8oteqX4/nO8xLViwej7IarKXga4WX+RV97tOJegBhAiPlZQUeV1qMpXyJYEQj7KCx
4RsN1luD5DpziTtDGUeeRYKA4G/Yxg6pHnuuMUFsyojIg6muFVuLwzeUB6yW9SOkLbywJUyEdT0q
Z7ak49Cr2Viul+vlBW/yi9JbCb4LoQDmXNXZ+kmnYtRYM/uyG7LMLG35xisxIRKnNKVfgWQOFyXd
3YasF0djH8I0cpbnffimTZ6IhTmYG/N8pm+H1mGrACW9fh+LPsl8cfqoSRuxM+c/d256mNNji3QY
3igGhDa0tUKoQUObg5/XSBwZhyNKSF4XNDIhMpMJZzjCDX37jNE9aCLKEMadpEkE6Ym2fQbXpLvw
TLDrxpCkDWP36LwC6KTd1+mSDKpYZGwlqLzsEX+cnXB1mLIOXBQEQXu5Q2TND2ieUE3oCNri1Hti
+aeZYyflJcdmI8oETsaIBmXVkq33wPqP0GK8R3/Hw0B0EDPcCJkQEV+bz7aId+gByLUDpuG8f9o5
RIfdChaZSTjf+efMnNVwePc4GjoHVZOwJybCxSbEM7cVF4MSnPzMQNn1BKBWqDfM8Yle/Kf1x07J
JOMnZxChwsjWtgcflQKwudijSPAgbOKwT4+HeZGgJWYTTeQpbF4/O7CdXiphnx9AKRLXtSiD57qL
iwQFuQs6QmOsAecrIY0Yw1jX9J16+LkQDzCjTGBfHl1yn50qlohfYAwDL9ZElLOfxIgw3fJ3BOXe
RxmuQqSBFN0j8kQHiYSXGN1Xa+PlLZ+4fES2+OenZxJ553A8xYM9YkDQd3A3Wr3pldcTZMylaURa
hfzkeZaWBsBfJoSgyk5RxXyC6kemZjC21D8Je0pU88DAhznPvOwyZk/GUYs0BcuWm9F8ML9Zwlr6
cfDFjTx5WZ/z9YGuMARXYrTFmL4EXx3XvxtTPx2Q0lXRm5pmk3klOjzAyeoI8lIyRuAIcnBmqvNo
Dq7EjIvlZzH8PaC8gvyUTJnXPBn/Gr9jsh7M6I298IpB3sypC1Y4JDL2e0bEXrQ5boZUQ3tXy3YJ
tCS60itz4XkFIHYgz0hI2KbJXuQhkqgwuSlmHr920MZk587aSN8ZmFJpuE+DVEzDqUnYWsBcza/o
yvLosdNAnUgN2/dT8ZXS6cGhPTcCece3we+rL4ZoH3fq1St/Ls+lRJiPvviyf5y+nX9YkCM2wI9h
gIT6131HEf7z2JfzhtCRFzK7YoesU0MsELR/qlFOas6Wx6xuAprWhhwM0fcCNFeyV10UL88sCQlb
E2lM5ZyPd88NYkX8UvS6vhLWTEdmhf3cJrX/2o0r58r1UJHSUfdh93A+nS9pJK1iLjffncNVp/8O
ssvZN15IVzq8O5schshE4SyFj6ZaIjoVGQnhhxTDslMQ33SD+7Z6dHIkZvVW9S9/O/0g4t+QYkOo
TYOqm+4YAGtop0Py2r4AK4SOkjkK7yTcFyowJGBQnNP0c6pe0uivZ0XMVhPi+EVALqoK0TOMORl7
lyARGGumPrMFMJ+0dmLdFkqXEf9/PL+i4BpAFyrCWKSCc+lMqJCc61bMfCfKgwruzZylmneaLb/3
qx9CJGDEOL0vvK9gFfBNTuYQM/Ejqi7o4e2VQqOIKQgp5BvRZ4Ywi9Tds9XL3mXHDqnUeM/ReuzD
xXONQ3IFCX6gBSdv1mpi8tQmKWZiEqmQ/FDN+Gj9h67B1OY2RAHH0pTRh4O/utqOzPXcPGu7BWjN
MseU90JaQq0TP04SU6xvjgJKnlxhHL7sJzQnR/1jKhegSmgR9g+wjgvJIGCtG5XsjW57mENmJjod
z0cUhNSM8Nkc0xYJ9ViSphoynpxMvQyvNJ0WhT8F7wvZjVo6HLz2kAIYQhzwjFA2Nzt+YUI1ArO0
K++ZiPe/oba8RXcm9fLmfAi4eLifm9MR050tr7ixjPCJaasl0O+zBsFEMHMfWDpiQ8KZEL3geZop
9J/KtIqf5DcyZPd5hi5k4+cc+eIHgASraBTRt6W/B1zrYU8zfJG4fA4w1Su2PWcqQmz8TF0KCtYB
FtXEZLmMBF2PqDsTJhXlBUYg854J7z5opN7G4IEkaIIDjH2dXABM+QLIxPD5C2sBUC7GWI5XOuT3
fxyd2ZKiSBSGn4gIWQS8ZUfF3VLrxii1ik0ERAR8+v6yo2e6ZzqqLIUk85z//MuDoLBzxM7nQf+A
u42W14b+5SbwsbDpgKl1d6oqGNFn4ppI5DlTiMCYEW+Ep938P3ZaMUUM6x8EKckNB0ZLYk9hOBVT
90K/Bra6Cb4ReG+MSs3m4vWVM+yxevxATGK+SmYyW0SQnABtRqPw/7vXfZBVdViMCOkGlPhDo2PC
q0VCjGkW3CNhUDrhB6QhSqwn1WdMSyq5uJIkR8BiDXFBE6lYb5mOwqLnAz1WJa7H2HB9ZgoHQc2/
XHj2Wly+WgfWpKj+MUT2HySqRPgqB6nfpMTOUsSwARHSMEOMNOWyCshYwL/aDwcd6tP7vJuOvsug
DmDWsl0xiqDt1p2alveY7XggDCbv0wdGIPJjyUOOWy8IORYODKTpI0Gu7uF4a8yRpTw9Jv7wFDhY
I/Dmwi0H8Fq8S67VygjGAWnuizuEU2FW0QMCHkbb0ZLighpj8cTTOWWNI3JIbbrKKRzkN9gbQX+M
9uV1RhZJyPVF6kKp0Tn9D6crIAMjaheH+vi7Pwza4vmf6PueNkd9OSJDtYTSC7A/UylyZwQO+dDU
Ptl2VIfDLTs8RdIuE+XlY6sjG6GMxy1e88EivgpTFDlhhh8FG5D61f8Z4OgAXF93AJdqNzo+4IXu
asaKeLytTJ9rCazXV8s2Qe7S77gRH8Vu1mrwIrwYcu2+VDweq/xXXxmbO1JFsoLfh4KWwsehC6KR
cNkHGDrjxmw9PqE68s8xeocR7DiThpQDnwSTtYK8vNhkhUcC5p3++Qvjx7VMfzYm6PNJFqZX8/xH
pIOMTsNq9HT13WTxxozH4Z+SKmxebhiwwBb5aqYGCjFYOCBvTO3A53oIps5eJMI3U2Yy0ky7+4/r
ZNsrt4ke5H+Pq8m84tB3mMckvxgMaSRSkK5Jg8u9gujHNA2m4fcwxkSAOgIM9cmx8PaYMIjj3diq
2/sLo5L/fZV6zPb3PfwU0PYkm+mx1WALFUorswwUHuilMsO5bIn2a6WyI29qr15mzODPWLmqFdRb
y4DeDLbr64IAVBP0B1pOrNoTQIkJz4o4JbLkBsYDGO5pAczNB7P2MsTYR2uXsXyEm9gNlMYMm3D2
B6W3u94y67mJ1JLRBEJSYheqDW6diFWgCyZWm6GshdZBQDNmdsNfnYRP6D4vWzhiTqb5ED5Pbem+
8RTQKYFeqIVGW8V0CLEzmX6RWkP+U7zo1Kn+c6+D1/a8wqftoC6Gk7I7SPRm2u65UV2YbpDNKbqh
WtjmSQtpD4stlk/p8oEdbb/ocOxRLH7PqDVxydvhbKaOiK/aDsAuYF0mCi4HRjYADKUUdH3RcV7f
UxUYigzcEHc7eLmTGXKvCSDF92dWwPiAjw+Zt8P/oUF7PgoYdWoePyhF4ok6B8cgmFQn4WTYf5nX
bKEvKUEhLsz1HbsjT3h/eV1of7rORvOYwlrvgKSFZ+NPMnHa2wTqt7ZsJlYycC7/ETa4MFu6guFY
/Ul73htUVUwBtu21ZElHjxmCXeCwdwAKSnMSvS5pFEfdSdFdf3GmagJ9kqkY87mmujz3NChQphNm
v5P1HXbcGNt2QV6ztVuoTcfXx3wseWJOhYbQNO3zhw6CvpdR6ueE2T0bIq4J7F+AMBzYzLtBN++4
8cQYwy1z0BMc2A0H9V4urUbMrxiDqDtt0RwMR1jzo2hOds9523gKFBdo8u2RhFQoUwkDfJpe0zcT
m4JRgvXWBDgB373acAhx1cqvAvAQgily9OXnWuAtDt39r0EMg/nU5BxqxFlvdbAiGh8m4W+XsrZf
GYklPKY5BOdjwpcBtN/hezXCqB6JZjHtoJzeSGPc1Dg8YEyKIQ6qbzx/GAWYiyx6DPj30thsKiks
DvoGDj1H7RhcY8CQeKmhwVqjVVlPbpgnoWZ2NV8+Is78SJGOgUk5K5EDjwnCxfnP74Vc9snd9OSl
5DEYV1cjHyodI6/BFq5oCmKinTGsntfxjqc9W48oqhIriOHicui4k8SKH7Ojam1LnFJpE2XeiphX
wUgUoXGoEKlnmJjfEOxC45nvlplnMgtEw0ThGeCAgotGs2l+YgZwIDPtRp4wdZSPRu61Xzgo46LO
/ASnDWadoHavkCpUZDoh/yGztHaVhSp75h4TbyjwLohsIah7+TeBLJAHmIeZMI2+YzCi1h5nc5nB
essdTxlTc0FtZEX2K9SESHG81dkBmy3VAnU2Q0D60YEFqMK+i/32GvsIn5i9oLeavzBnA/jjDQmR
NLw7GlT4NrPzacVBfD2DSYDcMIdyAN4QHoIEcrp+TcjffYdwdpqIA8aEYyQiFYHaqgCsGevox026
MhiMGcAOS9oIjkxKBYGPHM6MVWJuwXP9URxcHpljIJ4kMRVUCKAC2xLfpMNcNNNq3kUQmZiTj6J4
Ji07wtJsTNCejPHgaToSFQ6Ww4wgyRleFntz1xn+O/G6VTlPj8km+cJjDfJ5iFoIPI9Wtv7VCax6
ztrUH3DZOclB12M2F34wCZU2KTURaSgj3W7VWZ37OaZE59mkdOr9jnhFsrkPD4gaLkv7HRI58IwU
HdGiceCDQjqnPKycSmSud3Go1/NRxAFfWbkcokE3/pO0X7NSXchq2GSOjh5e9jIYL2zfGCA/7bsW
ZhC0sZlESPX6MQPoNDBjXhA6st9iS/MV6suTSdPQYhY4PbwBB6Y846i0aZKqOcucwfy0322oLmyp
WJUMSOFkCqFLimPOhJ2lNBnMnn18NZjOAf0v+2tecHqHOiaNC1MoXEV+QkMuTP7LTOATVIqLr8Qo
u34mO4UJ5zh4V46QUcAUPFLOpRbGNzqDoWlGyodPtcmbKf443M/CcVHDd/e+KAfO2clcbxcvZhTM
o6eYdxVbGepuS867DrOY6p5NjWL0StS3T69YouMFwSi4d/G0YHGgZuAefBwerCdDMOlkSDxGD5I9
I3S5UyYMJdpOTu8fdjVkNTg73Zcjckx4MHNfMgVUgmXUhvnKUQJOJlAASTkIp6vE1LRIkFY9T3zz
w9X4CDn35CgG0WYnoHQeSKjeHfY8g4vcE3CCmJP37rHtG3uM7AHanESgJfvAnpVhlbPJSl29r5Ol
sKzi/hNvzvsuYWzI53VmflfmNH87yXNaQHJL8cOFk0C0BwelIDF0fpy71AQGuo6ne6YIQwYr49P+
og6HUXKSiIutF+MEDPsbm01c5eYScoir9puZojiWDjycrFM5udxLHGTilXy+nBsPg+9hP3Lvxu2B
TL9Ljr0OtqU6ZQUCRK1PjH3h6EyIy5/sRtS4dC4Qe3pNHjYc1RoZfCkOeryNU6XOu5Ew/4AHQEId
NI3PS5j2tAYieMxhRoFwq0kNOvc7dM4fZTwDwoLaCF0U7yVUirGjom2Vg7HiELIOfXByxHHkS8OJ
kCEM+DuPFZxSVhXqiBf5T/Uapz8kSDitY6k0kZwS4TRCa5Ze42QkIE6E0SI9wfKFrPJuq9DX/8Q4
HKeI0pj1nwX6+Ca1BXURRdwLpAOYNoae2Fj5i8SyN95yLp+4eRC28rxNxm7fTtVhy3EtjwBY0HUa
Hp8PZEt97iTU+8/1+/zTJxsNOgi8Pc5nIQT/MAkKRne/oaqFtsgDUr19AniTYTaBB4k76SCqUqCI
PPayIyuN1cUigibdY6QcakTcyC4lNSNw9X8ts8m1hUZScxxomthmMlpU19hUhNXkiGxh94KYEq/7
dEGiWURC92i2S6LdiiR4lEHRBXIZvKAoEa6bBngf1/abrnT0BQO96AMaTGYgTro/p7MWCYqOGXYe
5YirsOC7lAwEQRmzKmBMIj+C8QaWJ3M9eJeUELitAL8CrCJHzabd1eSO0B3qEML1QKq9x+DUFAdY
am10BxPxMIVRRqILB7rpvYLnZZStJKKAFVxIio0qu4nXUothM89ITvpuvX6T/NGtsrMg+kzniJiN
P/Uvv51OwA8MBHs4yCSjKPR/H8b2pRUdvy9NpOwgfXvlBjqoQHwYoDCO1t1pbh2pmJitPshMoA6P
pwpiZjzjQOeZm8BOuRiwozN7BExauAlwLeJkcK6MW1Je34WQiVHb3jckFeDCiOkzeoWPfe/2QnRM
xJJ/kvbvacaXsBF/kBe+1/j3yGi+01WFMwl73gXTXS2By4XTL0K9YaHVgYocMU3ndwwahS+8/DN+
rdhmI9y+BPOdFS31i+HxlT9mMhtNBLRDrww6nEPLKgQfnyPdCPXGwLR4S4TvZzuaOET6XhP8X6nK
/3DnqFZvaNLQfEHOyL+m0Ui9xBSxmpzkxXocxPTp/GoWilsv6POiVic8+ChhVPFxc20nS9N4I8Kj
x1eutnT2bvSKxApt0Dbbg0HmKN5vWB8Mk8UjcT+Yh2+pWnjy8gX+XQZMiknjmqguIfNUq6z1KxVK
Pnrw0dOD5MAQkkBudNqvTX4+OHhWKJ+o+EIpkilzBV4Y4daXPLMFu/E+h3UGrWHzmGAPKdDmFr+x
T6j03+dsO+498o57PcioaGKKmxzxFHRmvs/P/Eoj3mWmbVRmwcqs/IjejlASjmwIsSeZVAJn8Kk5
KNjfHvZWVv0IJE4AwXnLJ/hk1VAcZD8Xqgnz7kNj6/6Kj1ucF28jSCHOX9unBUEDKgHFuFdKW3ah
h/D2KJCeSlPOKAhXOkZv+QN/IehZvP9iEeW6NwHXB9zk3Il4uA9yPBVl6oCZ9um8ZP+zjB8yMC7q
j7kcVuNFCiqRAJQiNUWa+oYqs30WzM4+SXQG7QcCT/0PomjmZhkM1spv29UDj0lqowi73oFeUaRr
gDR3PrRkSNvwpxFnm8RVL+HZKiBwdyLmHoxef+7FYcLqGYbZe4KF4cmUImW0aBA5MVubXIp2WjQh
xgg/nzvK2Cd2ZjiamA4dnI7UEEJC+iXdgLqVi35QOu/xmI41HIA8emE0wZrpFXgztLMyJ0v7hyCN
t0okhjUypkmz14xvMPQhnhOeQRmY4O9+ST+OLrvV4Oucyl1YmmuDyQVU17SzXtIGfEArMchE4TgT
qhLlT9sjioS4Nesqr8sXkrIfI5epNh/ABD4KfkjwJMgoq8KBMfPIJZYKC7fcRDJMsnW9mTTR8PrK
wRgnM1VY17C547Z5IjO+fWyzYp++rk+ycmGIg46Wm0I76dD4qj/D2HQ/L5gSdNY1GiiEc/F6rM6H
z/c43WQrjtnRGaqFUEvRofEDR1N1CZs94A4GNQP0gxKN1gXGG0EH/+Cq+aT3LkYRTFCMbu7TUvde
c+pBgec2jGVit45I5Y0DKIkMV18rXPzwsOIZIvKbBwzs+XnVpzQpjFS/hDLkvmo4KS3jbr+7maTM
ZWwrgw+WIMJidbJCTIUbNbNssLa/jvk+wPf3Y6nHwVgWJkXK6Tf6bIZT+lv/vsl4fs0hjEIkEeWv
lgAew5h8HTXJNZW1QmdMfjoVzwZzLYOh0JEygadojEXmdqLg9Cd747kMvnZ3gRvZxNMNP5eJ3Rc9
H1C8fd44jSCyvXekmLyJu7iD2zmQyGEZrCAoB2dqugICE0w36hJf74jBnKCxoh+67xgJecpF6HEE
3RM/g7XZCRkss+qPEy/0/TGiwxB8CuQwR24Fgox5BZgOTo9Pnz6b8BcA8Ws95Y7k8zM22tWC3NpE
cUZ/g+zTp0nd7KndOixIgNofv31L4qU6x0xI/ywftCNU7hAy60q49mmg/1cDcRriR7obcq+L5xWJ
nFn4xpUNVGJrY7OJucUUW/UacVP+uoAh4wLfMirHAwBUXNA5mlHEBoyCrcFTG9sztXHzn/bvQ4AP
jTBY4pMiKBwxTz8HdWWfGdxPSeSz9BvK4oCN+F2tW7iv4+k58TIGr3S+EU60NQ51oj3f8E2f62hB
ljx+5g1OJNuB5L2whf32m/jxYSwUNq0FpQoTcVtecnqp8NDOnNHaFaMw+MKamwAfBBwjX+UXBblH
IAxU0LUQH73n9xsYZtpbo174DPePgJuCjxp8k0MfKCcCdHOVmnOECJUZqkdJxCCqDy/0BjgtLWS6
tQrOFllXgY6nHr77JwbssQW3rN1nDR5P5DQ4w4KF2WIz33sS08RFyrG3h4cyr2/UA5hkvu0EaJy6
ZYpFdPVl4ub99LSXPV7Ah4IvoKMTZqb61XYiMuUiY+OKDrrbILhpIbpfqMc+wpEgqoZNt1LXzL+7
1pIHMTt9cg179/6Hr0WLlj9xZHuqe5kSJgMsBcNnivb1dCvUnfJX8jdufqjYzD/tvunwOt2og9BF
UzAVCb7mgJ2YT0dImVm52fUxzGOCfpmXxMMUfTDDPi72477+wG+ECgcLr1yIuHaynAIRCZ1jgsZY
VGSCC215daOMODDkvE88VYGVW9IR8m2mMz7ATZoV1T7G91cNeEl1sovbZUObqu5rLNeh9MOvY0Ch
XrDNzF9orJDK8bwoWH0+Q+oP5WuMEh9R9gemUD3hI5J548no7WhYNiX4IG+L6pZde/e+EGPUHxBd
7zE5Mnt/QIFThfGUzcZc4SsESUU5w2Y5SW8nl+eUbVcSSGqkdT+ceOBvKR7tsPHh0EBLubvjkZtG
UuvJUMsDefny1s46dQwGsPO0cssJ2U4XWmRZZVsZb59GCA73YgcYrPexWzQifWQovTeIjJyv2/IH
oTw5llxsqluqujaetprD2DThGCkdo8JY9G/UsL1WQHTjUOsCQwueADbnYdcUX3XEJAZZ1gFyDOZA
x/PFJFgC7B42CAY7IMC/5Tcp5d9IBN6ci9+MMhjowFwxua4+mBJ+pYQLNYpXo/sH5EiCEZ05Jn1M
60bW6/J6e2kO03jgSFAZ1bDy8Fio8X5iR0kt/BA1TM3WzysIsbwasXMCSMpkYIXpspRt7P2ZJAYa
5Ki9Btj5sFIsOzjIFW90edbWNvcqWGQzvgiuvrLAFBw2WWxgsKxjlcTgYjLc8vtMNgk3OfQqTFx4
g/i4P9YmQcjsCz0Pf0PY1+qxo/eaMLxSNg2pjGNABTxxEKR5rNfkpgNJIuJEK0Yavaug5iXjScJj
BW0EDD/anc+YGsGusXKqffqpO2YuJbx4ZZ8VkVL+YOWf967aQFQTMCPYs3mD+sN8zdfnhpsdmGGX
vyTQaPC5/mNaarsgLB1YiBgSEa3ttmtzisPhfEuhwhntnUEzffhDYgp+bHyizWeM1WfyZKac8GDE
datf5pkrjaef0pErN9O/c5Ab94VDNOzp94lbl0MevUw2EjssK37FpORVHKvzSee50LACNcfn6agL
H+SHjBdJEdVAZ3G/rl6zrHb5j4Z0VuZvw1Sa7AxaNKTB+Yx5O8V8PG3kY4FrtCtDpCQHEc+tRHRw
YB6AK4csOz0Vd6AYwq0gxzsA3MtYFfhcZPkpTv9e6mXg7G1WbJM4KEOqe3njbCNhIyHtH3A24xWd
xgfzo44ECZsVyGP5P1RpwWiQD6gcUlwqNMcA/MESdZjSZPpQbB2dZpE4XgyGBry/Fsi5Bm/sty+f
yBRJCRv4BvD1cM28MVwEmKaQgA3YuCX0romfazZl6uMMxiexx6BJoJOndtB5RdgQOJpPXJwGQopt
QAU6GPR4ObwxWBf2/ek2tfciHWUB5FkgkSt/HmF/bFiZz7DG2e3rfsyAaF+L9AJnBMiWCbJDuJ3I
VkfVMFjSExU0mnAclxikY2LMz2WqyhabSPYTjXgBXw/rgCrI7kvQG65aRTLgF/QcZculgEPC4/yZ
/QckX7OkwqZxjAddACJJmNYgyBfZJSapZTyCxeNP8FOCnkWVnljMiJ48+hGf1rK7G30nw3D8UjlH
wJwgPgjtLDtFA/ELPuUF5gaUfehdboySki5A3JdWW+AMu6qvivnTGhi/QFmmEv9RP7YLD7GF6A5d
5wVm2OBSt5+QqwZJAlZsHCT9fIKNGtYZB2lwnrjAvj8bHjnwzMd5FkesJR1m/d58h0nqVSU9tbAY
eao86c3svJq0K56mzwU3Y089mCteFSNZeN0442wfzWFcHJEyxfcF735yeS4xKGVmPcuDpLMIp+bU
QNw6N6CTb7TbpLsW4DTwmClMTzpBDPABqp+eszwFJyJOwi6TvybHV3GLobBBzoqfk83KndLx4KiT
acEREiCK0gBxO93K81s8Zn4FT8Ck1z6cJ/M7gmRbgioMSYdEvPc2hqUPaqmE9XNVsWchPH+eKiBf
+oBSaa2XCg/dBNK7H+5vhlHqbkAXw4D+Jzt63S8xoW/GkTPzxN0GGKECw50NC4LsgNMIKOK+EUSa
nSE0sCM0joCOaY11Y0/uurE2WUHyXjrPYN+knyMXo8eYcvMh2Rc/mrr3R6vkwrh2wqQmwznISbt1
+tjcKTTb7EtuoevRbZWbbPsqCRn7jrvQPAn1aL3VXk7zWqqm1zyw4gRyH69y/Iq9O1N2LVS6daYt
n9nyPTmlyZRzkOqrK718zx6KHcsStTFeK6DGa4lopS3fyuli05qcCasBoOEcwo0AcJIsYeZjW5W0
iW1JJlnn7RRXqMAEQJPC7eIigOvTXwUJHcm1CCYXHe4e4WLPapprW0MTO56uW9nVPMV7nqgzhiwk
RK0/AZYHJbyVT1D7IkubSRazVc7iANMX1Az8AnEhHgCKKRDOgl8bc47psW/Y/RrBEfcPwj4XBKEB
Til4ykyplAlUhtJ9kr8eG+1sVWvhmK+6fTSp5liWiE06+Hx1t3RXLRLD7nYxwxF9pnezEbySs6v6
pzdS+Resw8d3D9RI9BpidwhHTCRxWNs3I6a67j1KD2PVNbmGh5p02uERaOmSzr9GgAp3NuLcHR2G
fPnWF2eqwccuSfEf+5OxysKuSnUMlh3uHiNpmq8k4e4EbRUZ6mBVxnGMmZWLhxIsP7SlEybNtEl7
gRWsPgt1avTwfRg7B2aNqwTcj5XBmoU3WcPEaOAVTgucQjl5fKqIbPRjYBFDpUe1SoGkPzzmLGZ6
0Qg8g7/ocy6+4WuzusPzTWHes2eMClXLhuUX8fRN0FgdimPjwJcHVs0ZzLn5vEBD+PdB33LFZiS7
uzokGDE0EdERDPWRfXAgIGWXkfPaNxwyrnrUsuvdMX4oYd9GYDj5ZUQmGjMtcI/F3S8vJKjiYeT+
zythrez7ylaB2SEIwJOd/pfFS4yttMrCueF+6TflnsxBGHDyyCUXnL4DIB7JBcUw7s5eNULT0SJO
QkZZLMbd9SEdeyXQ9bke4rpda85A6ZHR+eRINRMey3yBXdDyRX34xmwonb0g+9P9q+9rgQN4Dp1h
Yps7Knl2dpQs/Zz5YPc+fZAk4+k8U0hU6zInK8GqF+9q2kmbsxS09MswszrdfqUeQz1ilx52lwot
gSq8uQxCCdEXv/GzgHl4X0+SIH3Y2bDHy5xIVVrvFaUQrX4TghQZ0XDjbjbYY9DrNLMnUzysa6z0
SM5PjW0ARBFIB/dVAWO3ncXEqGPuDM0KlP4EI6HWF7gwUj+os8nZeW6l10yo+pCGWO1JHs/6fkPQ
2kFiN/jPSqddyi4GF7UIgbFf/Zznrboo7IcHs6ME8CvZHh7zOMoghoysJN3V2sokRFFZMuinWuGN
HoQ3zYRhpfkUptwVvpBnOLnQChEHwXHrEdqshFwfLTH4JgLKcDgh+cf3JrXeGL789Rv84DsEXcJl
EMjc2HA0E/OB26o5BX4OaUFxLziwqZBl9CMlm+dKPYx+ih/1buc/oPJ5APMG7n44uezAwppfhlZq
wCBqRioGrh9S0EFeqsL7qt3EgzPac8pByn5fHgJfNm+sBC4hDp61n67BjqFFI2p6HiYQAGZifdLi
BrxX/nmUDi0dAAaIMbXvx7B+MfAAQATThoF11JB/DeTw7j5HmMJQHFA3KJFxe7/d/IOOmWmjpQgc
bMBNCytS9CoB7kz+IP7I9p1VHqCS/c3eVfSEf7aXZrFxYiSnRcXZ1SOaTA1nmtzALRPzImEEI9Rv
wpB15/VB6IW6hvCAhJSSQICAhhSJ8gfGGFUw+rVd5lCECsMRzoAoXIY8I79Yy3JQafyaMz544EvL
8O58gjVg9Rd6mPpbWzEq+N610Y6/DLBKwEoSmAI3Lc6WHe0itiJCeCqODsw+3vgeWgkuiCRrQBeo
XVzHlphE/yfsgziCos0KSmAWm6PlkGE5w44NH+c5/37A77u8tzvGjLXNbRRaEaNy3sz++1nKh0yD
2mK0XqCzZzwH9RnaaXbSvliGXusrNNCk3lh/yXSLYdT9mxulWcF0cvpba5SQVF6ZS9jPrWy92c2h
ec1EiE+EHwnppiCdfK2ExT2cKDsHNaGdUvbTAMBVErmelV1vXzxn0IKwzkp0h6Qzr9pv7/4Abdxa
g9ZY6zGYSxRdxrNlFGEXg1YEVhwYL/dCAHh/kiMimV/+uCe4IqAzsku6N57tLdX7w/orvIc7xXGI
4RR0Htt9r1PwDvsHLxJEtAwY3elPN7lg8l7bmdXCkdAvI8smy9nlkKd3YrjndRQ/zvSFH7H9+Oaa
GyEEb/gcYyLaEfkjgo9Jm9DuARjnsclEid6NluU9qEfhGAtHvxssR2XXAoM8vbwWZkP0WXGF/PXf
w16zecMkiZ7kzhwqW9OCyi5phEyyHMkTIxOa6TKfhZyychl3FlnNzx5vJ8lR6cJITnvTguHvf+nf
2PedsJrg47OBkofHVHrP4oAagoHZmK9OrhlsHn19fwefFNJUyOmCpfU5gO8lu+nh0ft3w02fkELW
NY4/c2bZxQXnpMUErYk/OtvjYlNlWG/aPZVpZ1ePeYbtBQ/hooX3xVP3YFeEAZ8BI7plHo1fdoz4
Ew0+dd9k/jpv0geAq9/Lv3qHc7F0LeV9hkWJjIqLT6/6SrPKTayXWGFkxSEnhFtTE4GzzhQECiEs
HuitONzfnQy+FVF+cQFLBCfAVb5X9oBUhSODR6+wkgdlrIAuy+UHrnyPJRRsZ2Y4LyOQlkwlww6w
+AGv0+ZnMOeX797w9TqjVzxL4LqkOXBSh6yUwpPo/VhAhkOwnGlgblGMVibQboFnHXstIYDeq4VW
CuFIgaSVPwMldp6PlTIiAQl/CAruLCXqL3g3zBOHsDkH4/NRyqKetSGqwL679jBvsL6Dq5UYYs/R
0AH2fskSZMlp3wBxFfPQu3lKKDvj4KUGDERfsz5d9iqGKcxxyKpdFI9NQytc3C8aN0aeUftyABrv
XyRI77CQEK5SzfA4a6FRsO3k9V6v9s97JIib5O/ASzJRxJCvhSiYErhAKrplFzxQJ1nGOLrrbDXS
rPxdWmYc0OXQhWEMeV7REJjejn3sWyvn8ZR7A9H7nu92rfQn/AlpZfjSLmCnZAoq6maOJrywMB5j
E92m38nS88Lz85vNcIVFItzhEEwBxJ9a4YtED6yWvTDkIqF4351PO5EJwI0SmxmNP694Xnko7yKx
2UI4FgxRqncE7R7V+o4WIca9EPyVln7XBzJuOMv0G54r+KENo/f5XrVUvXxmzADvwBAktGbYOfNq
eEqyfX9mnHPoc2cPsiGGuUx6HG3c9IWIbP3Eyzxz5AsFAo4V97V8GJfBHfiWw5AJzH1LG7GmMajt
UA2KNXJdDmzyeMDZSMaYZ0u44ihwhDj7M6sj/l/8MObXmcBhhD9j7N63zD5++aIZT9/ICnnX3g4U
k/fsyjOI2QIM5prsdngX8J/8IHEh+M24cNighv0Gnoh4vdKe8KF9eM88urxvijdwaj6ftcywg/gA
XnEkCRfLyuSLMSniO3O4KOLLmoitkk8jTsLaVt9eB87yXWlBmvylLg8SZDjxkvf/2cdTnOaAUEr7
LRyTKkF4KNyJp319sCK2l/nsgg8RNDTgWEpgDt9hkV0bfiR5x6GJjaEX7sQbG19QSUabCcepuMOq
g5OZcPXi5zCOvESVEDZ4RsDBDG0frBQFAxdturtgQsDimML78XheEm+z7HeXu6PslzFR4XNK/1WB
GSkUltnOTO3LDl1R+Gt20zgSL1HsQQUWm3yqzloOmV9OEj+ehhzXYjnVgoRFLdBY3+NjaS25v4hU
i85aoTyGBIqysuWO9P+5oLHfra7Ez66G23U4DZ1lLFCiSJAxMfxJvQ1xGjp3I//eQaCF3MPvgsHA
64fNHjyWJ6eMCvsSvi87nkjK2E6Mdyht6CQr9/fs8HfMA6hdlmGx5wYFfDOkJsKWQx4Yvo8X2fHw
sxY0a6OUKNtZQwLfjyHlI1lBKPxmEeP1n3Y7PsjvBpYYCPjhcv66pME3A6uLgSgl2wr5bcirhEsw
a/GKS5gG/39uyEJOeIbib5nYFlIVmZvLzO5gpPyKQoenXMO6znpcZAgiQb8ZlpifPiFEAKyrE+dx
ebDv/gpBJVtYKjZjlq9Y91x5Sq/dWXNCZGKJteFNRFTC8I959PCzUnnvfBF8f3HvWU6cqchyhil+
KQfQERxnuaFoIIDJghfCtysTFH/uArza6Gh4O6k9eiIJoXpuxfTibJWnH505iTUxHJrPDip5HA0y
pJg94LsplTZ1q13neP+uSRhuk9W5hHTWozAp3QSnDOOrKmbxaGbUs/ZU8PdKGzwwgKK5vBu7Ylw7
croDNuFafMArTgXM/0A7NVJA6zUmGpi8NHvEAzX+ThzmP3J9eAc6BlfhiAKJkE5w7jwatbsJKPKA
WPK1KJ/fTFytYbwCdBvKuZEuwWefZ2ZVBHvYOzYN7rqoBhMU1qxe1iqeNNS8iPNn1uXM09sf4DMK
WXzmSQi47QYbR3BdntUN+3LIkQSe5K5G4eEArO8tXOz9rYpIwWW7TTEapRqEvWQRWipGTWwAXEIm
Q8bsp8K3870ZEWi7BUqlngsCzhwgWhmaPFboqC8oOtWVeiMrYQ+FdZbgfrr+i7cB2zNDKZEfRd17
ExTXs/23/byj5h59oF/fcLv4D7gQlfH9mkfQTHkI7U0ngwhsGq91VhgDihYZSi0fFnIcNne1dTxm
8y8MPimDSDgtLzQYN0NzttjTGXEIZxct4nflV5S3k9N6nV5AVEh9xJiYd9pZtm27tOONZGk3tXSv
rUe+llvPF4tpv3h+D4iHwTLKApbarGmcF/F1pS9GAer8sfnRg5LYw2KJRnk9wzJEGO9IeLS4U4NE
J9jie7IEKZ6H2Zakc+fP6KzbeFWeHWotTh/68yCjQ1dDFINGIthADyjWKEaR9ELFwpcnTkPxBxpZ
Z33T6Uu/Jimyrzr4+wsWrq/cutWHsZ8I+5Ja0lZf6AfHU7ibNPHV94pljR9Cb6MYtSv0Gwxs5/Ia
KMxeSZMZmMhZCh9kdpL6+QiY626ys6NgUw9UQvQUMNwFaTg9KcD1aYIYi0FPdAhDb2JF1KoUAuzc
bJ3dYtnuWYpvvjwMMRZha6zd3X2befh5BGLHLTjRK+IGappwTIglexeOqUuoYaw7PbfMXklLxqYv
5nDwS9i/eHJG2DdVfC8VJqnQsrVs/JYSQKTncRZyzALsTbGhAE6DjYnv4HKT/4ZUEzFZXZCgufh0
hYJIBGOTr/aa3xjWZgOTcyQAwXrKRDd3IfTWvw2hnXyKgk2XaSaUy+go/AxU4XEjIpJ0w+n7Ge7f
u9oSycrROargJVxTiEpTlYWYMCf/hgnJNcG3CLYnwi048g4kV0b2Q2MtoxHxoObIV4leIUlleaQR
4ehB8aZYS0/jBI4x9NhxJoh6Yie2vNTqfA/Lq2MNDwLrmx2+NjDDmF+AykSysaZCZM994q14el82
/YzbIAom+VKzUwDysLD5lyu+CJdkaxQ4L4QbDgwuFzWYsytzl9sDMRN8OsjiOQkzEw+EXvttEbWH
YtiFMZLDnAHGEQbOtAa0uHFwyYMLulVOdznYnWsr/AUHEI8oZ1bHAcOWjwqLcmwbr3ch1Yu/EVsQ
i5ABEbbRRIMxP4OlWwNdIEcGWuaiDRYkB0bz6iFO+JS4Uu9iayfMNCmfa7T4sbuhHuNI9VgbWscW
Ye42Y3d+4hD4sx/uz2tRIAU6SkyHMI5piCuBPwANsnB1zCMg8g4eSS0Jtc3LrzW30Daj3JNb7kTv
mveTHn+x4z8TT1K/IWJh+XrrTS9HVuP4XE7WJQgcE2zBv4b+yuqilkkxnflH0pktK4oEYfiJjEAQ
kVuKXUQF9xtCPYr7Aijg089XPTETMT3d7VGBqsrMf8PpApTRyrarETRrql1ZRT9cjr+nOKDbfXWF
l1A0w7gH0R7L7y9t5TJvRHLXOXZvdPyajQkj1w3VIQBf0nGYvX1RRuWYodkzKmy8S7HhJi1QgZF3
WuJPhHqTY/eFa1PddZWOlAJTZmHN8hYzKUXNf1bHGhtDFpdn4o4h75BsHvAxhmF3cl/EVS85/EZS
djXFOLSKYP+vVkQBEWHE0T8j6IMidtS9B4XPy0YHCRGXyFrlkARFfvRx1bEx78Bb0EO5kfIYaEFv
QvcDbSxhV8HCkDek/Lbg5iCKhRKXwKJ9JqX0rrq4yXd54BkNThkCH4ZNHYSf2ugbolaDjGD3PsJp
FtszB+2C036Ceb73cduOq5wjxKoaFEz7F99IqnuEbwKlIQpCQutNet+plg1Rf32qcce02Re1ROHg
Udxyfe4ePjjN5JFuTrpv90t/VE4MZd7F1auGoT3P6cAMNLEnO/tSk/07dKm2qFkHsmwdIsGwZuTB
7wbbMfKjm7W5YvL1Q0DTSTEM/qV4ySYfJjuKZw+88ic2Yyy3/q2LpLGwwLgK0nsGXSsCVlRnD0yQ
VBgqaRRViwEGE3b4T95lWCkhtMRhcEKH2yIGatTDAXmXjibFwWhNFnCRIYHAQiWEkNzjA5ohlgsG
/vl7Y+phX00f6vYHj02wr8gSfNZdktUUMKyryeXCc266m82aJaDcnDH64QsvHfU0ZC4cnNDXN0ua
EiaKQUnxfj/c0tlOdXDyITGsH24wf9FYqBC7XqnsXGYdcTBE6darAnfLtXGz4tpe/qbk8nSFFYpm
FNLGYn9ot+T03dPWysd0QUxLmE2pyzR8r7foi1pqDmJtsCQduNvfYgsDEBtM6rsCSV/fcpTVlbyI
qbIqMYTCi+jmRg11PobwSJxkaFBZ4X1kYM/Jx2EJUBtzVjEpsXtpZ1452Xnel4OF2u7y8XSvJpGp
DLEudFX2ZmOOaJi8rNLRCfC++sa0IecMSlIb1xfIUH9KcMJasrQS76GH7RoKTOceDD6jYgk6Reuj
A5aIA6fv5OWc8X6DrhfURO6acWnfn5DQg5v1VUktcZkf8OizrnMHJ956pALH+OpWasXp5X6227K/
IOvBdDDD3IXGNskmL4SF1Nke29MVTbTnWfh4vtOCL+RhYUSin1TD3eJiwTQh6qfSf4q8dRZuz2bv
D+Te5fZEuxjr0RhjDodNjbGv/93RsQU4NRHxB4TFvNOe5CgE/t3xBnM79i585kxJFN+4skKTvlme
FGpPgOaw4jSE0ThnOG0w1UAE/EPCOILynjKU9lPsxnwVzkfiEi1X5RtTK3TwrZ2fnfYAVoDHFIM6
2JwHwnE1SkaPCSgcEcEpcJ8z1s0mZEN0yGPgJJjLr49YXUOXR4wQWQtn0kXxT0qsSbylAvTT28Bp
rdRZW3sPNEF6eLztfWk7msB5A4e1aWtYH8tPHcdDqzH5hUtZDz/QulnxfRZL+1N8lM6VSFG42jmc
3OQvvU0pPVapSG/CP438IenhzEftOY6t0gAFJ5XodYzW1xnzw+HJ6i1T+V6IL60XnLKN/1niMYKb
ChWUeHjUppv02AkgVQ4cFUcjAbjKRPY7J8xLEzHh2IydDpfGCm8OQVLa0aGTiQpH3+x/l9GkT764
IChFnwI5gbB1hQNmN5yDuV9FWi+P6t0iGZ0JrX2sl37eFUQhlNb0iCLQIkMpWgP0Lm88KfK8jEvc
J4Zbbc5iY55KrPcDEwzS9AjaY1QpvWNxkuiuB7jfTWBRcXJAVfrj6jAlLmEY2ebT9e9ueMG9fM16
/Tmv+IM3G9iFFZtHkn5eXF2MZsWxmveXR8ViEMxmadpTETKL5K9xde0H3R9jZmV4Pllcvqc9ZwL8
O8Zz4f8tqodbgfqJp7R9/eLaVDgGtmmONIOd3g4p6lvwtpe9aEP0r0TeP/5kzYI74GA0fOxpjSZT
lZHc12EmPWULggOnWUfGpKGP4y8xE9iCyKRoRiczikkpt5N0aFOqpzYQ0yjpJC8csiRMAopg3Rq5
4zHN+2w2GtcwVCiQLxMUtD9MJV8BA44R2Bl+HJV7WxUXC92idk9yVgbltqRlcSiJArsNAvkUPBL7
bAcuchE4UsN295h3JrCLU/2VdHMuSzVPXwgVXxu6Aq76ZzcFRFmUBvP2x/5l3xHiwnGsXKP08qf9
95NHHjmHfaTCpxF4607O8zu2WvGfbmfBT/JUv6RT5YKfHPKjGlGNdJTCcziNMK1k4FK2ZJSFuc/H
ua9fScf7YTNmEjG6qGV2z+mBT1ln9Fkt+3iaSd+wi6B/vTLYvSwnPfuzgt+YBeQ1aV51hPLlQa6m
x7r5cZqTQeMQK+/5lRAxTco6vPgh70bKw0OYa1i8hlXKjk0KPLtjvEARiHCwvn2fh5KV6czjdxCt
vxQHACL7HN7iNbowFrg4KLDbymIC/zicLLls3SNk3CkXDUE3pCvsPIAzhcQD/mgHuwIo/CXuMoN+
/qbrheObxzDT6IErJkY9zOH67g/pJu3VqnFC6fSARAJ9aQHxRHSN4TqsB35ftTtwX2G4bxki/x4O
fwl/BF/5YFB1mt4H++/DuYFZ/Zwa+u3J0WHoQCTmnwo5vyhrOvPl+iE9mdhL3iEdDlVkfoB8KAtA
xntMRXOBeQJSQDnSmuGw/n9p2DBYgPYDawcBJxW2kd5XDK8NieriUmignFTWN9OeEJeT7ifM1fDq
Iq0swguKQCuWGmAK6KqVr2DcgO5YH9WBUMtmZU6mJANFwCB0zphgW8cnuyxUfTCfh5clmQO1PU1B
8Hy2LA92gcz4chrmBtcJio6TeLBX4WriIBkI/QvVKQRe8ii+a4PNf7bgxtRWyktiJGLxZ0Y8b6zC
WvbicC47epkj0JmZk6PC48hpx4aRi3kML3hMPOo0oqkV+zyaRHEU8jShmffimFa8v+c6LjP3kP0d
lIACsivigTtXfLkScrBYhOz8E27XMinAIQUWIe54CoaDL/Ti+BnyrXKXqEsL8EvF9wLOCsabp9Hl
AKgDEOidwu+oEM+ZFi6h1TKSJERZGnVlYxhgxULE6GxknkObpmHr1/70Io7HkxUDkvNh5tv/cx6Y
UJQMhtZvnLnJczkeawI6+OGOcaFcqlkRV9fnUIrLiAckw2uaBOjRMzC8EEsytmlcEOPP8JhyUnB0
EGxuceNuB4CkQQzuehnxErlLIs/l06q+mvwB8GGRhoZVoFEB3UOySK2Ft9h95pwINYrK1VKRcHxn
Ibv/XxjlfJWTf/MRp0zPY7aSoP9yjlf3KJ7jztsKm+2WY+gVF9vm/fcrXUMJbsq4eTgVW596nXdJ
VCz3moRnFGlkRiDitzuCczewtrek554nvIiEOHYZHXRN/l7p96i9P7usmKLnz++ugb3AsNcZZati
e/JBdgqUgJi+V9v+g62iO4rDDnNAxMhdEq098+HdJ/ppZHBedBw9fLGEcZXCAdI9JflfGZSzorRC
6PCY+7hMDCmuC+s8070li7C2CxDhS9I496/Xy71nHyWQpfG10LddiRL76zOtUeIYNtuLS7Bg0Z/v
FAO8Tf8XU5FQtJ8n6NxxYueGmyx1HAU6EKqCFxYsNYwTNfdMWB4Dg0tU+p1q13kOr5+w/ISVts50
0o+tC+eOzX9JqkYA84pNao2+ZFzxvBrDh4FrBA0HVmhsxrQICByeiMJMLj/ldP/Dnqt+rfi9JmJw
DeNmORg3g5doB7vsTOM1M9RpAU6IzxpWVk1VECGXludEy9LsOcYwP7NCcxG/ZOyNcbOXJFYy/Pp9
6FSjHC1XhQlHhTCrqqLnYMdPemmoPnH9dzrfj1jfLEe7pbpX1XPwtx/eMCdnwAQTE5a6deGU3fEu
UInbO1lC7id4GTjOOWghY0/RJFUrTV13qPB7APRcoxiuiiZOIB3WN0nftXt8XPHTWdS76dWyVy8O
b3MoI1x3xoDRPr6SnBl4slBjsclAJpsR8I3/EZpHYZ5GW/PnkHhADDhdxgDKVbXTOhOyNkk/VEaK
+y4DtuvM+i06ICHc8Ct5zyWucm16xTz47fbZOFGdVQgnhWI9WRWvw91NmT42V6czcKj86HgGnMRW
ieGNGQFktzz61PgiDE8htVXzdDsXhyxjnC0egjMr5XtOfyStd5gr0FDiR6AQrof1L8O81j01w0/J
MMCCZ0Tugxa2C5PpFGL8cX1NGc7dGKgAWKOvaH10hn0bmcnFTFAjKZ7+HXYfM4zq12oCe4lYDmOq
NWEmCsj/JyzAVCpBt4++FN8g3oNjw3O7TIswnhBE5tqmNCi6VhEeDoTbADJbD9OH+gwWBNfQP2kW
AmJMfpiWwuPFdUSYXK0v1Br0wcweaDAjWIowYYvZpUBmh00QFTrlCZEAFqXRtGdYf5RiNlAtD9Dn
yDsht0Gd+N6VhltwAnVmUyroecoU9u6Sa3Ck2R4ajGK6NlUasRfO5uozwbIrEtVFebEbMj7TRWc4
4PL6p6erB3eDx0GBaR/8sLxlg4NNYQOdMIJ3HcH4FrEeez178Xc+r8dssVNzdvSfk0KWKKE/zUsx
7dihcCJ1drOWEXmitHsXaL4W/DHCCcNnhIcUjB7rswJG3wJ2JRAU5UBrMGNaKpvmkTEeMRmZMSyC
RIISFWOgSYBJIyR9sBaPITh2k2Nn3SNFBlfRZV+MUS4DUQX3wwGkARQMfObiBsne6IVLqOl23zoz
FruePKxdN/N3Ou9g2Gv5OKJh5HHvREo7QhODs4UHbo3m0sfWr+P204cVkaJYcGbryjhHiGadno42
GBLBiGkj9o9/rJXrav5DjIQO2wy+0BVhzt1Fm3sDAit/wJRicNqYOMyLroo9LW057q9Mky1Nehv/
YvAhY9381gpEPVwHzbBJJqaB3I9aJGp6bsEOxtZ16g/fucfaQ6zEfkXQJFIBuIGttX7zcDECWcXf
xZd4DEHGo9Ux5LwI5mGQwYqTbmCTHF1fjeHu7+RqvCvWC8/K28NfOi1fywP7bfG0Jxj50B3SRYj9
V9ugfYEbsTsfzoByGYAiTW4HSEzHkdQ+XKT7g5uA72sJhpBW7zn72Gg6kJEXdhRhYoh0AiMVZjTn
HuvCCqkzzms5tzHZ7zvO9j07v8aoI1Hy5GdgrR0g8ImJ0mC+ao9I3T4ew1ZOSILDTt6u/Fk19Rlt
MWIQHGpd2cYQRG69CHu7+Cul66m/wLBqHrCA5nrcQdRgA8yqOt71kA+w6aO6tD/PIcKnPT3Ch2l0
8WXyKFkbSqBiu4jiKiXWHYL8AjeBh+SrvZhHA97S3lNIW7PRSpqMo+rvMRF3f1G2yBas1zkAemNh
xXcZzCAGgCp2B4yCivQ3dLuWaw+bMTySk3fsZfR4Q3hB7E9Yw6x64Wg0vjPvljCn/rSfc8KvpNX5
SPV0a6HN/u47CM8Tip5hmk4/y79+gsI2yg6oQTYgLYOWAfu/aQScApRcbzHqETNHFHCPq6XZWJ6d
N0wuQbU6ALoXa0LZiT+nfvFvJekw4YvKAAmplV+i3rilpxO3/irnQKIeK5PuZ+udXwOoTaiiruGN
QCidk9BRes5zEOhQWpDUliskWwVFXn4XHxsn6HUX5Rv2nbidoYi7hgbOVYWrMgoygapPStCWq9eH
yY+j7vmDot0YZXTu/X1KR9O5MmhZD03/hSDLb8K3SomrYIPWA4zoTgc9ynKC/MZNo9ovDmAVIuWr
u35iwWlOlkrXNroQNw51nV6zsP/EFwH1MfBmjn6DPMgDHHk5/STNqrfLNLyL7JfJYqx6qwnbS244
XKRBJcwt/RJG3esT4y56XiwTsr6PhEscHlrAogDeYUwzk4THz5TGWATey1/iU4ltEJZNQpEjYVbi
EI02Gvp+x/plQvk6/Q+zVEBQ8IrXkBR2wuwFwGnv4hwe/AXFZWJ5eO0gVDJUmn0wUfQPeqz+7ZMn
zDhJezkc9oZYMvpbYpa2Z7UvEcqgrsIYYH7IR6aoQnU8yVzMHbBJEckhjyS/J/q1WJVVzH4mED1x
lOTt3l//0iYZYbTr32kJJdfv0QpQYAvj6XgM8Bj3Az4C0J4egem0k5f/DQtMwh2lDC+04G2gkylU
JL9qfu9GeYZVmZkhd7oluOTk9bTzWj6W3PjChAZpc/T07bYfFR0e2u+sQeGunq7WAfLf5AtxU03r
munk++LpTARhLtI+20YdFVDU4D2wn3fmYI7oyraw8Fp/egS+nGYJ05OUuQhbNrMv5p53r0erJT6f
tfr1jduq/1k3D+Zjw0xSzMB7ZmUdNPcRgnjkfC6IGLgPEJPxdWdYKm8GursZv0OGbVLjlj3EC4Mc
ZHun2xRPTeQWxmtpKAyHgUwjx6kEEzbcwTyKwGYP/lvZnZkGN6JmpHZEqFnLAcfN80U40TceQ3Yg
xV7X7TiHAd4uf6cilbSlenpFTgKNzSpHsx7MxTxnumgO+Rj5JslswJMKiOKu229UfmcXkRLLumef
GJUogmv1QMSBwQ6yg68kUlgBO1I1cFvDeechUHyF6y4hiReH99HIaJM71qCH9+e44pnrNon243zV
NyDMiaRyArd9gS6sMdAYYQRMxqDRlCz015Gx8mmBuwXesvCVUSePMCEurbjxAJi/I+F8IvCmNd5K
c3mO4I8ZLZGyWLg8r+eaI5gV+n+vyv47ThWfZnLAeRLOi4fNwDFb5Z+Q3Hdmtl9rzfGR5cxZWFNn
P1Qob3JX1QIqniM8QVnDTnOM2uxed9din0+daYXfmB8zeFpoWUe3OLNatv9fjiX1HsCoj4qHCEYP
g5M2d3uIhApxgYzXSIyxdr4Dxk/2o+ej/2GeD5vYQ/sGZmNyjLxp0age8UwwM5iKIPQBtocEeIl6
Dj9EJovcBYSQfYQHEBkJwM4GU4jLGSEr9xWGye6LA85GugC+LUiy58YeUQHiiTvJCSQ07FGzZ3y1
WqDphQvbEN6VYwB/XaCnLn2GjbmHGJkwFWzI2b8xYLDak1g9VLthwILfizmwiDH+WZSmIIgMdAr/
17UBVzfjB2UrzRVYs4R8ZyP7tmLmwMwP1hdMDmgLx+JwOxxf4hKKbDgHP2SwkJ7HR0j99ohzcvOs
3E2HoXoD9tM2095Ns2ZFij41F5oenK9/Y3Q3nA0VRkBYV6Eq/Tycf3N7uZiySTLRncsVfEGHbg2G
Jy4D90m5ja1aeBde/+OruMhmuGQ4yNU5LDqHfaTexPK9MoTZC/tF+DsHk8621Yn5fQdVJ9KUcBKc
p5KVQyb5H0HTXm2OqDkHUP+RbLwtK1H+Jst61ePh5hhgthjp6LeZBfA8viwWAIHz73oYte4VNzOL
1IG7HJJ/Lg7LgHsG4RymGnqKCZgf9HRro4ajsT4MEi1OoiViyoHkVTLZ8ZzwEab17vjuOtPcTn/z
OW7Cf+J0Fuu3sWPl6KvWHMWVkyP6xvumtd6D7e/iv+6ernhlG39/QVkPNX1YlEkjss7mhO/CtZcw
S7l0px0lPCHW+trvLklPTnVmllgR9/pis8lN691BfMPeUlSHD5n3sB+UuQ5O9uGWI6ad/vDTMUgh
w6iaew4cmQnsbNgFDr+k3MuiGy7WyT64UCD7IqD05rAc/9uSZrP2O1KeLtwFtAGF7rErQofE0pof
hQFLIx1MWTFgIRLkeHraMpHsqrArAwbwEZbYOhuv5AFCJbRdSS6TnEcElhKq/0fcqSwMT7jkYPJP
AfQP60wKhOSm5wX4iP1PBWuGbnA9ING92JKsCfsChUwzHKPfA27G7FgniWpSXoat1DrwZN2ePtgr
bFE01/f5bFDLuICA7X9DgscrzHPeS9Ihmt1b8Em7w089khGm2lABog0DkhAoBVNQfER8F5ffzJ1g
BlbE4ch3lQyki+QiDllcxcVtR+D22Hi9vuEG2087Y1BCjSZBZIoq/4zyihIxMU8uLChms5e4Q5/V
19IgocoM4PRx2cF44JA01AB5CIf/54NkQ2R4oNd1KUTZ+9ltVOxLvBqOK69BuQdLk6YGbR5/GFM3
Uw/3W7HKE9O6JjlEeTwNHgNk/IRh0Q5TaeM78MF/r4ggsuBxLOtE9e9VssBoXr3yEoMa36XjNA8L
fJWOnwRZcPcwknI6dz4JH0XtxW9OJNStdk6+Ho4XY0PGJBE+NMvspC9bMWzuxocz+NjgLusCdMBn
5EwHEDz5zAHDq5QcRgT9xswt5Qb6RiAM1wlWbbaWQ14eqw125pfxiV0DRnABVtaLDcSej62ZMwx4
I6KNFbrtbiY/LmfcSfcG67v49/AyEmb8Cn3gy+7HRkSepnxj/ux8YMIUHzpJwhWU8gIA7iu0dVs+
fzlHAqfk2ZK0uwGm2EQwdW36kBrfaJLo7KdzlzYKeJlaClRtiYwg3p9wSuTDGrtnq4Xrx4O/m8ET
HW2a3NPkedolbtLd4RzGMzLZtCTSWqufJBD9wKLzxgZwgeCDiIcKYWDvZd1TrrwHULnOx8zlniaf
kqwJ5QWaMAp3ABcojjbVzVI08b65/SIAGEe/eO3yB5dF62bjJwUzKDkppbf0rCfY1tb2i4TLHDNT
dEXm5ieoWXEIxUwH/nlCuLltZI5qBI1Ys+lHciJYPNjAg646ZXgYf7eYPNPgRbS/GW9KQCTam23n
7vRaFwHTw4rZVH/kg9KOTlQwpICVRzKGK0k3FrspczI0TG7WDz57meaORyeSBpnDUPTdu0Y58IKN
zvj7A4Qmusc46q2qBcI/j5ZBwgI9BAWT38PrnZMM7xHO/AgpWXdaXZbnFotWYTLswTFKcnIUnoeO
Y8Qn0jwUbdKbYDyM0JWQ4D3lPf8yphDrwer8d7v5YBZ4yblgrzs5lAZ5O/lbcPx0gIcF8+x1Rfu9
Zir7s8IiFGgc8Mv103nY7TPTnxr2MSUdQ7/b69t2zbxlVL+Jsvnn8v8GEOW74hHoWYKRC31T68K3
y5YRiTaM+mCUHCHnUIvIcYkNO8Kc9iBS4JXEBL+/7xf22qJvgHNJ6c+J9Ribzbjs+7+XWH4L96qJ
ZURej/XgXY6IK2IJC9T7ursgWUD3CKq8UYy9Mf0VnRGuxXRrDNJf13BJyD26B1HvO2DbTE9SFFhR
KTM3vehXJJ0Gmq6I5I9YSxZkEw+GOBdtKhH+nPV5xsd191BgVNq0QnY4BOWgHBg0DQmZSbkqjo3I
VfsZwXxCTm4vBykfAF4mg4o+E9U4ehyXvLDlaVn26ZFxdaKwyZyPq7X+6aiCC2IpwXyjtHXvR9AB
o/nXUcXYhBTY2mLQYT4W5g1L850hGYT42dUUHaed7tyvLp4O7Y7G6ux23+xiDeKLOQ9G3ZENg7Tf
/jxcbVS6S8GRLmtVdbU0NkjJaL6siUnZYy2fFMDxzdny/Q1v+QUrXPwKt+tdZMXnrHlqwpNTCLE+
JVHUpXaomLbwBjg0+BjIb3OIOPA8BtsuFiT0Mqr0K/nCN0HpNmEdO6EIp0PdBraXCGA9xEE5t0UB
BL62lsacZo4fHdPNrZeOqP0UwJAHrh9fdxjDJspG8T7hIhPgEsUmvPkQO3/JRB2/9zJUwrEgqy5e
tLmGNfQLL4whbFi8pz89a3AsG3im5iTD/uMmFr5fAjrz8ANxoQ6d3EZmwCiCZuspQigpLNfWXd4x
fxtHoZiqHAlEw4tySKHOq1zYO1tAg8WawQJLMboHjggLoP7C2zo8iBtYPlzRQbr+QUANp5/h2Zaq
oHhZHdexfzRmf8jLR2f3r/SNydQPq9EJXPL4pyasNGCZZxADfAp/0Ux05nMUs3ZBjOtC4wZQhw2n
cAXQcFv3SbWttiCT39J9B9DhZkqU//H/LXMh27jb3H38WhlFWtGE6RhJhzyM6/gV4/hiQC6wl/u9
dvf3Xc8Kdkg0kmQ/YbNwwPFhXkdNyGYkAFpv82M7xI9xaE+fvs0QG/wNqEAbec5W+EfVtMvdNI23
oGGTPPqi+rY9sNmxs6VTPH6WxzAWzoTVYCevnTwx+XPHctL0s8O30Zu+sRyAOwt07nSAwkKHiQuE
tpLUMEPI9wBIfMmiHk4GrN6TNY9vcRS1Y659b+zEvqAnRdlkpwK4EJ4DjAZYG3PjbYk4ju5R5GxB
XrjnXNaW24EILZzihSj+VECzm0jvNvsKSlX1uT73k6xHm+ZA9eC0+YUfky2UoBKH1IE1foFg3/Dx
GDYACEGiSiDkcOInE2ruJYLiLy/ppScyTSjdBzMYrqaGvWEPW10PQtuMNxnLAe4lFjFFLnj10GdT
jblJFacHRWoIDQ+mS2PBCT/ABbeTT8dKDAGfuR7HJIlZJBCxT+rCIANbsv6SAEA/cgPrcg/oRai/
7WWfYGqLgRd72nXmhAXt/IUV4ZxnAjbKL9XTDpulg/3My+JJPPrQ0uBmASQtI/S9bAqQZ2esy/YP
kpPnwE3QZ0MRvoO57zP7e9kZAyinm3LVxZpoIkgmL0v8cStpZqeLHuhHAIWclcouz9QoJKln7pv2
c3eH3govQPHD1t6Gc//X555WoLYWvTX5RDcH6v/Jt6LLMnK+jmAWEaYXMa2X8H0+YCcvj12EOzQY
Pyzu7Dy9j3GKpk8+g8pYjvC8/l/S/n3c5cCKWUy1Fc4dFrXpkSgleIRvonjAszbBoEnoAZDahs56
0kx57TYV/s3TA0juzsAErji/vY/BeBTpvRiW5GAxyGXcvV89ZlB8+zSr/UKyu3XCf1LuJmAzMK86
vNfud362K+/IYocCx4SCyOTyJKk7IHOWxGX7gLj8SuU/dwg9/3r/TKFtLYelAVfkMkfQr4vjYw7d
3aEVxHycLMv7cHKBTuNyvMVYQSpo6bBaBN/XqclnxsPbYtEDAJW8dQcU1lB882i8xSO+Tm6q1/1t
TPjfNpCpROUe3R7gF7hwHWnP4bnAmnysVTsduzfJcu864GjmkQwp+IQM63sc04qdr89/1ScBx9Tr
efM8lsXsRWdOqa9c5z0I1SyOCEBVdcE+CyW44gKJETm+UGG1oAohh9qag6EB8EDNYXoMeCf0DHnh
J0c0GzTM07Ainp0kbAWXYJBcKzDS8I6ijltz3rGHwgR6CJsdIYv/hUbXPe/kMdatxfT5Ijz1wyki
9zH2ZAQOlufp3jrusRZfNxve9IVuuLlOsa2YDCKdUfw6Q/Ut4RYaIyTD+WjCmd0jCHDLkJVjuP3z
rmxxXHMj3PY4xCx/kKQiZBf6Og5W9bHzWUGzOjObcWEfX3HiBObANKWEYYJTmk5mIVx4xqns1fdJ
nI0dNpdrwEl5twv8UGIVGct2aTLwqalwOV3b2EQk8KG0WuaFXNSAT2cAYsO2KGRhz52gZYxVfNlu
m+q9aDEnx6tlfdPW5WudF9xgnozvlvIP8TqaSOBiD8ptFx0+gYmlEg86zJOxtB63ZVBtO17N18em
qIvdp2gjdeBnGku3f+bxwmnjYcdXpLtvRKUMqAd4dcyAPbpVxAenZj55OujbLIOx8ZSA/bPFmMla
G1e/vwI5A9TvJ6BcEu5OzPDJVnWmmw8qY6g/EUSCxRNlGDyjwZgZ15sayxKSGMxNVFwgUKq7vF0q
gx3lhUrcD8PRH+b2u0d39Hng5ezF5QRoiyvQOO0H+67ZwMThxFJP2wdIvvYEGlb74jxpwZ/kk/1e
h4+4o1vQULTnAcg96+9vxqq/utz8AotDgsX43p3+MDbohCRQje2kFvHJrr1jtm+2VFP86qWtT5AZ
KGAB7nWSxPmfAezd95/5wjfG/vSAmW5+9ZqU/OqRxREmRE68pbJiUlPAYgCt1kjEJPeHZJkn0PBL
uiR2kQkKPgqOTlXE98ASi9PFqaNXnz3Vu22pQGShOdDoH6lOKeuBgjEugRv6enhwGzSaCVgB17u4
5Cs4iwo/tXWjJXgWcZTU9owQ0Qp7Wk0q0Vu1stLJMYzEOpnOije8pVF+TqI1CF1WkLB2eTgf5uxa
f6i2bouxnzRBKh3qHcVV+NgFlAEyVI9wMMRNCbg9HKSXn/AK3e1pwvB4JFkJ0AbwWy199q9OiTSB
v3XNxoVBN6S1VrbvTHGkY7uJjOuyk49ei0jSIiFRneIPJP9zghCMEstB8Qv7x7Arp9sf3nNvWdt9
07ph9Rrw9Rzu3Q/vR/6S9eGT3txvlfD6U7xsuBD3bKxTvtEWPoljKtHV74ur/4VgZ8M71i64KmMI
ERSQmwu0IgSgZCMMiJUV+A9/J2KoM4NH8gQYLfxubbPIzzjQ8uX4VZ2NlHJ1HgQXdUq2Sg8bwPd1
c+sPmatVDvPsj/cAl5O3C1PbyQlfTZ0DF2JYRPwbK5xMh4YGSpPBvPQ7tL0GISSznNk94hjAGHO0
ZnjfJ9NjiAXytXXrDy+PHo9hSbP8gVHt5HrSIdRizOHM5x54BbyB/JSseQkWuQQo4/+oqmxo+jQ/
Oe/WxYbwfYlo0lrQL65Iy+PAgPYSqRUH9nVJv8p3VctVTQ4xPmkMJ5IHlVlL1De+O0uzjCQGB65m
ouJZdHk/rdk0j+ElZ8FR4F0Irc23y++RwoQxOpGbbCz5qMLKz25+RKFFVFBAMaUKD3RYQAiG2EC+
Vl2N9m9mnYwsjk+ew/4KVqWbpiYUhqevpXywXHf0REqbRAVYfkkNdaz8aQR29K5uc/euJFKYIfxv
o7f6lCFQN2pEoEZ8d8vwV+MHb58w8GmxmF9qHohdva9wyCFjrXDN1mc6qTRMCOFdsIAdEw0+tp49
Fz8lfocOtcVG4Cs/KzPQDn650HQL7LUEIkSkjJ9u1OY2hU15dZ977G05WTo3j984Xfx2fNeSUo1/
aqDUXl+zIbrV6zP6sFr8kM9wn3z1gUiWqBxB4h6eWL3zsK5s4DEwDpQMP7wyGYWB1Vy87DsFwO6C
GleSEX7bgZE+G48Sst8JTEz9J3hpoRH85+lY+ZkOPqadXOrT/JCjOfgmqG/weBtfpjm5Q5nI8dU6
u1eWdcCmTPxE4zWapRGyvTZmZ/czvIyKWmiIa6zfOl+2XnfSj5Xk9NrUbHvUsZzv2bDNxG3Uwnij
HUpfzM5YPqtvoh0a6pkEUvaZH3iWVGI8aIxDtalGA1SIpn0aKRyz2BGvjQnDhtHVMsb6bDAvCZ/T
0/Oy7dtGBOEt35E0T6NAI6IgKHT6Lg2XFc1b66jb05ySi3GyfR++fYwb7Gmay4ZUZoGuxmfHcB8u
mCXeO9kfg0cF0uji4uW76w7Gij6r+Kb1lDXAF+2Q1kVcvbJpsTamh1WQN6obJSnsag8o635CDGqG
lw7zNbchqjX9/bUJFOiZ9ve6OPX0uz5FxgzrBpL4nM7foIENfIWHuaue1Gzca1Gti5swYH679REv
eIOpkzKpjxU+IEZwml0XvZEWlEzh1JP7hFSP0lvzz+NiNHwdIOtVRFDOn5Pz5MO0RPOAxpXVe/aB
Ykkr2ysnFOjQkp9QQWHw9NxGOvC6PaqNEFMbzCCU43uBgy2xGyk+f35+/ITmmQvXJ7ABHjYATrXu
BDXy4bQdXrz70JB0nK7bRLTM4vr7j6Yza1IUW9fwLyJCBgVvmQfFebwx1FQmB1QE5NfvZ1XHjj5d
+3RVVqYirPWtd/QakFrEXkQtgkh0wsv39cDLoyR6xh9I+ZjE/3FHLGNGEgPKCRFfwX01xEtL9CBI
NxG4U518R5kBNmJX0SXylnjZ9Zb8BZRlb0xrv84kLhqg8PCXq8EblHcYZxjad+lkCRjfuF9igTMD
CF8/PxgF/xD/UrnEHP6RrTfjsWHynRGjbRJ7Ju/uFMt5h5h4mj2gV/NHXfLggxJolQUe1Fe6wV7y
83LqU+b3LIZ+UPFXicw8mH9izxx+EnYa6K2HW0imwXHm2q1zvxvf9kW2y/elmFXz2eDEaTosiMk3
SbxMCeIyf6Nhn8GmP/u5LDIEvys5Rw7q2TBCoFshdv+w7FOT/ckxNGGbQnKUxsmU0Lq5zoemsN+i
V2Q7vMVpzIF1MNHHRjZSFr8JiwycNYx4SQqkbxCGx/V6SNZrTPL6RhZKijkFQGtpewjhuVl2Z1+R
ZMaj2czK0lH+epOBiM+M1LDDRsnAJqRDzBHYe8T58LGu2L0ASkRPasaBXNi6iPpESEr4ORAZYlOd
vHBtUZELbHazzxbkjYoJf8gxBjZ3w9EZfoLNmRhkbHOJM9exAL4u9AnY2Vif92PGDY49gAG/3WCp
UWaG72dJ0dn467L/cfihCv1rx+hyhFmcxUNzfyN13aHLbDHr8lvmHAkQfhgjfE9lxEykKpjPOUFQ
NnfKRWMAz2MgQvSZ/ANlCwaZut6FQco5GzAFylRUw+NwGgmqBq8Kr31gk9cWFCs6SqOW34XIjjT7
vmVf2bLHcDIfOlnuJKOPiy7MqWgdWd42A86bOC9sgjTd35mjjc9VAZrU/hJPvjMLibAu7c8YYcwy
J3vD23/MYEpEohoWwebMj1/RtVqfDqyq0YB1Hd0GYRJLSMwl0jONWgw4is7XaWeurGImsPZs/Njo
4JWMKSNtSVw26g1t8SB16013nrAKTg++7lDBQNIADW5Eb8KWFeQZZAQ2oJ0oaYlGF1hQTkJ8Ibxx
iauIZ3VDW1D4InTiYxIDPVxsGUaF5Y/AC1ZUEdZRn55jYTcSFdGJc7ClWBBifJvoCRX1XfFNfJHU
JQChg09QAl0XmEr5As5f3vw8n09+ToDLlJgv2Zf/UU2CM2LZs06ndqm7SINYBESigEjo2va8beuu
RWoSnFECYUy8jVVNvvvXLN2Cu6M3HdGfanVLeVQtib8BzV/CY+076rVbu3P3KSFPkCSwWNHBTi7a
lCiIk7gNP2RbeVVkcIkIfCF9t4fK0ddEoiTBhLXfZ3nyMfhibpawPPIE4ya08adjjILeoHLbotqV
izsWAgW+mpQD+k3FSydTwoEtsmhshCzhpXDvM8KQhCDFtwnOO2g3YTOu3b2LZE21O1sJG2HZhXWB
zCcN1M2oE8QciiahT2xFjpoN5thPuKLFpT1xufCeYhhlhjdPD0pAxH8KYpDwhnxCYMYY3ImEkxsf
rSg9RGtGcTs3E97kD6UP/CSMkEJPgvcXHYUXuPstt9qJt+aQWalZrnD/gr9DnnFoxpIFn1fiH6yI
noCUcuaX0wnnmEcYCPwOMTLcX0SokefjHrx0ihDGEpfrFcq88++KMEbSQ3hChc1ZOJFFA7KMq0x3
scGOHrSkfh1RLc0nb6E8qNnI97whauICbsRJMG3cM0ikBSJOzZN2+a2oXxVdE4+pzjaim+vZDxiH
ZEGzxdg/4PquAYd1czJYJ/6ehkP7NSfIxNwOHLQRXAD6dOZDM51qSDlZmQvnd5RHRG2S/sXobiv8
9pybwLwIhySgHHOEyxSGkUh8wX/t1/xkBQ3zdQXegRzXvgu5RBpQvc7rQAn8rxCTp5YVRqxScMjT
i6huh/QEeQKFQAfBleV9OnfnxHYK9SrxNrixbd72h3+IhwgR1Zo6dxwDzULe4CURDyxRPkT66C4H
oIXkvE+1OR31Q05SUNI8Y/xQZ4WYVSxdK6hs1SanJqS+ihCU5QsrsxBdk3h9cOeCPQQ8ZuWkqI7R
egVxi7tZ3OfcuhPu4v8ug8HDgddyOzDPLX9GbAtjgEPxtgcqSrgThVKs5tR+k2onHnlxDxJ9SNOz
hieZ7FSv5puGsPDOg9uv75LQj0tZ+JRZ8lSu6Uk8J+LJ6vwv14WjPqArJSMOMejy/ILUFemUtsDv
aGmE1skuDKNYwlEMMATSleG87V445j4X+QeBHm/k0Ltt3huEEir77XkudMmE/oMmIf3gp7mXQUBr
7/y7ZfNDYbH8oJKGICdET4OoLT2G8h5pXfVfyej8Qf0vrMZlvdZ2mLAappQ7HNamV/vQw9m4+kR4
HlGGwDxr/LW+1+P339qEbRAHmTegL/1mpXeIhXZ+TlFXNCBsQtibSPs7nm15VHYBukDacTiFIFE9
6JOefnzri4pUYq5IS6TDdHjMsIh+IHQ2pWFtONM4mxLANhdQcdEXm/EoP7C6oe0zPREcAoziLRIq
6CgFNZ/wUvJ4CBtG6sXLJYt14z8NN7+Apy+61vqi2tinJIegskmQUV9ngydAfjkG3JeW6DGyCJS5
bjzcNWeI5dFwNBjafwDvpH/P8lUHhueo/MhdiiYB9NOXRqRezG/QJtlkkYd3V/OLwQnttgb6QC9u
PET4itCbnaM3AUSr78599ByaU5KJU1KMrTKdGH+XD63HVGZvUFMkszljBoR7xsRtMmvkZ1dnu2o8
0poJVxIxT4gtuDdWwaSeYo7joUwQc9j8oUv3asECx2pTmBPjOMZfS14b91HKYy+q0an+iSc0ZgHk
snW/Zl90eHd/T1UUEqXP/sQVYInAU90D4BiT8oR8n0NEzu2botWbQQG+G7M8K7NGDhHR0krO4cTp
K1DZHE00FBlsXK1Negrgs/t37Z0WTfVvqExYHUGR3zyk6G13wykilo91Rfm0/lpjKrtSVvQ+0oMW
GFq8gRN9oULghJgByT+BDuSQo1oXAVR7xj2/wt1Ys6QPGzcBJQ3K3eS1X4pVAhOkFLMyES90IPkL
5vtgo65BgpXNqJX1vhekJvf9pF6Ige6LBcdCFOqelsJGDq3PnmTs5qRQVKb7nQ1dRYQVowmMjAtB
VsR6GBRpssMkaSiiglh5WM7YjQW/ntHcSa0zO+ZTRKZmFx4ZFh5k9ZiMh2DqlaUJWRvx3qzp3C+h
ELt8VqXIH0eHzVEEUQzbpV2AqzFj/Bp0EDSGs1G7J/6/LiS6TERLiZCk5Q1+Go0OnyKW0hNZS8w1
stkQds9nzoddK7bq3tkS0Va26NNeJXuRiH6o/g7hkNOU8FXULmTsAa1bciwznAAfB3Pp6HUkc8RL
IrQuuJsv3/0wqqblXxLpqdMUNCOK3YStpvLf4ibsQFZ/9k11iFhQTZFQ4lbckw9CqzO3xZBiCYFR
mC64NAUhMG63kQnSIt7ru09oISisU1PYn9W/CYV4KQ/HI8rud4RKZM4Fzl0ytjbM9wSgMP2nPAOt
D61F0EPGXzpM5eh0d8DgQ4UFj3fPh4C6+90RmIBfxC2n7eJjscvz7Ejg5qSOiR8FWS6Isc5HR46D
8csQSbrdBDkR6RWEQmB3zLE9MkRMaF4WUqIHt6demcwoZUoGgyOmhJXI8hr86Axml0ADQ34XExUf
xNxYE4LP4zPL7cPuxR+/GPj0npi6vBuCXJH47L3Gmej+UE+o+Dd4z/MJ2d3Q6WiTqCa+0IZ4RmZ6
PvisHqMMwi4fAZqWHWoR0LDLQDsD5hkTNAvUGmLEJiqgIophfZik88Z+xErfSX5R+51/MUoN5gMO
YPADMNqk1oapMtvBJQ5vi1pBz0nCAaVBK6B9jZZMDUhzp50RKbxA85B3d4FRkotAYGX/LAGkERNk
WDTS9YLeGUiuBKf8uSCWDuxt2XdbBkA4eDqRHxE4Yhf23r4huT9xiKwQcynXl3auikUpL1tUjuXj
Lx1u6u9Kp41uKb3nBY1pd+P4yH2QrJ8062j6AmMeqt5HCrRq/Oa0Siv7c6X1qBXrD2mVftfs+5KX
1bMDKWwrVWeT3OhzOir66AjrABW6zpfo3+u3dpqcDmrbmLKnHCyECfIghDOoo5500SQqKsw+9ibU
2PP6xMjPvwiTqIBsuSvvl1fKDIusjjWZJQc/LHFzbk6GXvXmg765DfcNQX1iWmTdmP3oEttXkkXi
OU82YtfvDaWslf2satH+sfA6UPUKwyxgB11IyvoGxGm17vZRhZV9+1rbnFmR6bi2kRJ7NZ5wlQXl
MV7eWSM+QjBeXJTdR45eCLpIJRHh5xRBiFPsM/OQMW4IfkiWmPC2sAjJH36yDBHRc4mtzzjAwtyK
oL2CaXN8eV4wI3x4fjiyI7D9wfj/tvrPKvJR/S1t0rkoYDGTp1uB6u8uOpkR1gA3D15OBp0U15VL
C0RG1KWFlp0zK6OdPX/7iEt4voSyxpRm8J6rsCTFYPWHyUx+jmbYRsMjDvx58sWo+PmI3uPWSo+A
mzTPbVrHMA/bHZIYRFNebgg+ilD4K8Ew1/KHocvtJQ6jpPccbTIsDQD0I/J3BuZz9CZPm23Kfhr8
J54eUMMJARvZa1bJs4+NbAkLkDG6nS7ZijLm+sQ4Zphzgt7M8wZsGrYGRhDm0MzxDY8HKIFf5qIX
LVZGFMa/0Q64AbxY/lkfGz3TdDAaWorkvWmF98CTAa8WUHx3/ymj0lkzKIWV4wEiI5spgE0cOX6R
GbIprxuHbPt76oiyc1MAFDLKoqY0p/IPCb9w/MheC4LBW+vT8mIdVQc3vpWzgNxmVBdRRMD3czUm
AeJwzB9dD6mX+ynjmLYsyYQHJtMVSiodieEn1jLai8ETeG025OizWGV8Kcrtw/Z+oPp1/kAQZg4M
vxm1ziFfDai60whuxFy2xPpJyB2/YAHaFoqtbRUuvbZ+9AHBOyGJg5AoGUi+KMs0/hxwkCoVu+QP
cErwKSqAe6Mh9+EOiN94z8qer0B70Yybkj0n2CwMp5ktVdxvVFXOuCPL42C4QgWWy+P7krWNHi5o
2rpP91WJdmGgYvIF3DlMGtYBFeutSXGB6uVHZftIx600la84Zy0hn6q878s5HyjUwEwFqqwn/LVU
8QjAIY8/7us2bBNemZLn4m576GkeDjTxDwIFaoYX31/B0WM5GEnjFsCHTwivmd/ff952uDumXN18
1FdC47M1JrcjflNPcwmPiQ7OUw063E4qJ6AX2cCz6jlNhAZGfrvwOlBGyTSBJrVGcDZqx2gvqK2b
5ED3GIkDc3L/OO8rf4V7YPizoNRgy5AePiGxTdEJom2TnTbqxigjHQZu6efrJNNiiVfgfQmC0Ulo
IDFvDYuji3z0J/2B99f4hmz47dZXmXwMeC+UnwSRWl0/eqzfDgo242UrKMR0L9OcXuW9hTMp/Bqe
9gpUaIjG7v+gZlfF6HYlq/JVLvE65Ue8cgr2s0vjE7F3VGayahvjChvT9vnw0hoJNz6ELOhwgnCU
YSbhkNKLlLk2NxwtBtXncXuzQvDoZoG6Z3xusdOxjPLkNm4eF8vcx4NHBDsGB51UGrqxiFd4IK8l
tzP4wesCatiDzY6Y374DIUZxA/kA/ZXqQd5wV337KWKX/L7AO4FlWB/Le6hF9FXUiMGKRNp2d9Ro
V0luEwUZ8H1SIPEz7HrfnCieU4D+GYzVgFOIQ2/D42yAlYw/NBfY7Qg4Oef4d4ObAI9Fu7yCrrqb
CXq24bjP+lx47EBfwcgp2567Q0peJ9YToUs/BKucGSNx7gre94A21M8TA4R1nwETdGRvaVbWOq+B
/TDCdNt4MHDLuo8YwpMSL8UeOyDwG5f8mGV729DcFQxCkPDPlQ7vs37uiz70gyeOzSrKUPp2YfG+
BL5TFSywdqGlLhwmVAbRgaU8afUO2oXK1KpctIvuMq9zbL8kFKJwvrwjYkLKGpYOaSizWva4X7lD
0wek1j+HGoFIbG3m8wyMyEaqRoUavS4sjRT7lnZ1Ytw5vdEuNWHdC3+THtFuMLmoXIWDia2tI9DS
+uw6DyfSonn7j74bajdKnpy6N/6ds6ANKZzinMWPRt45EoWEnpOgqYrRyFb03+GiYxl5sFyheni9
IKHmkKA3el4C1m8IOghmAoZHFTg9iR807FReC+X/wWzzUy/3dP5hlgEmKRbSnuX+BYkKh85i+HHk
GW8WG9pwDEm5a0EzmT3SDWXa3RQA49qjm1wOjQWIqgunaGWrTAqeZ1i9fI0xlh//spsp7J1Jn1oG
l+3+WJU/JqI48InJxwX1EEgFMAqE4cFvpsTKj9kZgGcJICZhmDI4HGi6iMoP7g7YvLLU55x6AFX7
cbL/YC4m2yfHkCPE2pgs6KB4R8p3px2wFlrVCQSYDasH7DPBV2Gx7fnalPw6c/O+OywS3Y+lmYeZ
7DoZ5RgyrdYZnEtspfC4Oxnx7IPDd/uw0agAbjcBHX4bnXRD0ohJk+CYbms+5/UfBaLj50T92vdJ
GiaL/CJo15UxRy8zfm3SMYdGIeYjUj16z5ugIPGFfIS4PQ75EFHPAMT8lfEjHhC+AIvP/8kMv7Bc
nCIJyuXAzMHxyLvgw0F5epSv/E8fVU9Lw8PyvuzZBgspSqccN9MaLAi48gVU8zXDYksaBxRS3xQq
fh2ZGGFqPJkcMQ/hg8LIKmhB1MDhHuFn2sb0ZVvVqiQXhOj60XoQ63Z/qS57++yU0yh6u3xOhkOF
mQWuflj+KptK9ofF+/vr4t8k8fDjiC2jNzmLnlxuSzlM42w59AZbhYmLVQnJ70SmGlvIJ1wK8SIR
XtRyxgnLFZWl/BDc9UR0FKTWLd6rwgVzwI1AapJQdD5WKRwI/5E71Fi7zykpGGSgab4PkigS+t/j
Ow3u5AXMhgFh401EHMljle8NSiJmqMSGO/i6z8aYw3AZ6J42vZNOEQ6KDtkiawC1h2zRaJoxoSf6
uV6jbBlluKLyQPWGs4Z9HXiJ4T5fvvlcuIO+UFv2cHC+szy0No6Icwsmy1NKxd8Y4COd0FDJFXuO
FLLgya7grtwU/1T488z5EOr7tJJZHT0WYCgx6xwn4ftMZSKHkAlS8h5bn2RBDmNRuaDZgbudSNeH
/YJIeEeATSRXC89IdwJXxrnxwsQCFJ6Q8/scV5tklk5qFP/N7uHTMYfKEr2ft+kRriSSuCthgYBz
IOrN15lsOdlTnZnNB2E5euHTv/ZC9JXnH9gs1ysU99XT4LD8GL0cmksFIsyizLTfENTNM6qvyNif
ULQDv4YNYJQwPDOlZ0sOToeFchYqqnsgRvFkTBqvZ5y182HSOaoFGOMNbcSLPZeTnNc5r79s98aA
V1nHT2CgPhiYI3JQHEpw2lgKbt7sDzbTOiKwRtn4mkAJeKiFb3TMiiYF1IzF35EiEK8MH2skYQ+v
f0lo4LrbheEnSUR1TrGs9G3lsCZyp35JpjaCF1mWR93jv5Vzq9tFwGqP+mWg+3Lnf7q4vWKNpwj8
3L7d4cxoIkJsnddwcngFg3qB8ap6rrEJqyJjALkGhRrpfFC4VBMW2pQsRqT22E0ylBg9a0giJZ4c
LJhfJKp9sxuz1ffBy9kiIFSzSCnGcoCAuvvFJBe4+Wus8FRjihC3H9EFL9QLe/Q/1eDU4DsPt8Zs
OBmeW1sHzlOZPez+a0wL6w3VjB0162h4Xve7OCPzj7/eA8AzdSUhtcAmfJAeNfXAVWDAmigDNjrr
Mz+Eh+vvKKjKx05z2sUDPwmQgFicQZFxRb3G6Zn2AfvjvmYZDQXE+LqgNcvPmqKG+LbMp3jIVbda
0KARJnEaMJmoW9bcxfOiCljiPstC9UQXGpZeoAsukEUBV6CF37VxbZyBJwpPKJg+dltSzqEkj3Ap
4CabDCIMwCZ4cRSY0F+GYTYo1kksTdLpj5TZnvMOMC8+Q9UfMsvkhP56xj4zLHHhJoxSxHII7v02
5WKxHvI0r1/M7nNV9NTeY4p30QPZPapgvk4Sf67lqExBrg/k1H5+zvNncohlOkoD8u6J0OKnxxxp
DXgLyB0WJ95FN1G8kkwQDMNzlpjMZcUZ7gxeWYEigJNbnM3lviMzxa5rUqMNK4kVGgg5t3tJLKRD
sQgI+IL3Vz6iFG7FbQbNiXLHfgBaNSvoS8JMWM+cZzQctfBCT6/Yg0mRGxJlezm6zx4ugN6+8geB
8XcYDUbff1ZFQjIDY4Rmmi0XxeqCXZjTOBvOUIiBUm7dNR7pa2JQMeVwaNPQkic2zhHkN2ypcLeU
l1JJMib6qs/RFJQMQGKpYkNmdx4f/gxyyQG2hhECBUfdwAebst13lfWdzq5/6oQwo15GOKRY08gs
gHYCnWOyFa+Mrf59Muguy2a43LqI4/eAADT4DPzHtHlBWsC1UZ8y7+N/RFVUOcfNwT7z5EyyEd1K
eDB0gsEvctzseMRe7svu/VE4yuw5lf4x3saoFYPocI6GoWNRPvEDpDhrRYEicGY96Xqjrwe6DOFH
IxsZiWh+yAV+0dXMffUO9H1OjMvX50l/Sq6OJUML+nMNuU/iGAGFnED8EA4zOvpQA+nVNKuXRJrD
OSjp+bBUvsFjI4IvUFQhLscl50k0yT78mqI9ssP4mIKKak7dIRDr9PalkoZCpxOADyOSuHLY+26b
VPhyeIaFMnVr2NkKEJB9OVX9Ty1scIcAdzzMsTdYviQiBDwiozHOkeFK9yXw0X1M9c6JKskGQugJ
iA+q7VD1AAz94Qfv5LulfqhBChuOiyjXfhG/flFYrlu7Dhpwv9fqXzkiBJN0ObTuowt+B7Lr2hBc
rOs5DWgwrIG+rw8OkA2nNsavLJ1vhghMNDNHiiH4J1bABPNOgiTuN0WJ1j6mGwImsOxg32nOP/mS
vJm2rJxIqoWyhXGL2hO3TY02gl+f1JFwS5DrC02fO1y9x8kg4dvGqaug0EeUtsDl86P/jdXvN81P
WqD9sRqTzUrmJ77Pwrqt+94Hy0RJCnDtkwATgp3j7+xghSVHiumdcCm+4vMYkMer7bJVFQ0d4Gvy
OEWOPOt5fB8j+lgJOydoKNup7E94qHgq55BrgEkASpySAfZIOJC9F/KHFHAVzs05BEOAzCMJesDj
2BbHgvrWbJaHWRIA9SDRlWatg3aH6ndl9AsqatT4NSZUc35AiJFQnRm/2UgR3Btb5lfN7aNdVa/q
ldjaLbmRwW/04jRNwgq4jviGjGLIVTmFzhA+A3YV1sHtZpuvzbBG8zHHa44FxkKZfLeYx9RZf8Yn
iFaao9E4Xf/OIJd2FhgLloZixJmFQ8FanmWB9IjRTgusKF3nLGBnLFqsLHdSYRcaB6GB/dq+oNK9
55amUSASLwmgknBbE3dai7ALwauVP+t15pBFxyOyFmmdcE6gAU1ZGiM+wwqc/x+L9tDGtxOSG2Va
+UMsI4l3+CMhArmdEXBiIPyb00BUeDCjDcUCHpqIE8g9ILaKwN1+EJwiw7wLcgbyYvYKAV5r3J/Q
3tXf+6/vVsseX6GOqKr9xVmk+w8Y3XLxaol6ZnyjZ+W+ak/3FQdbTh0bjK0oANAR8RGiIrQQ/1UQ
YrwADykKTCV3/ZtPCbUOPsgTdxpdhLlsVd8pax3YIjiuwG03VNuKyU/ySaEH8S1Q9fO7GJPF2Udx
Pig9GDAPAc2zDcK2jzjrDNKI61MvpCNiir4N/UlGSD50D5LJFEruQ26VGUFUyFT4wWg/KoGLaHce
jw34NtFCz08I+sjsA1aGwNVQLWDLg2zz4OKiSweYXVli+n1m+e/d0s7DsUSoi6XI144dPeeTZysd
4hUD24vlHm0nNmdfgZEjUId/B93M2FV6djWkhrAUC7m0Vmf8HJS3YF5yDE1QvDAxo4+Eaf84EmnH
rbWRazsFumUK3mCxpYqB5pqobFwCGy6pbIpMb2rKyLh4QIAR6I1ukgjOzP3VzuGPMBLQb1zQMF7k
hSM9ecUtYbKrYlZQABr3RYuXXfXQ5VPTMJJvM9zfRHsTfgeNNhsZ28EC0dWWdmknS4JbZT0UXG6S
dUcnKS4hY5GMt0dDnWwREnLoRT28E/ginS5GTkxuEY5DlPCEvxMGv1FxInJkyiLt67xQwgg4VEIx
2jAf3sWiJK1bLjEPAeMbnNjyucQHwYowsAnQ6CyYN7/c38Z324o3t0iA0D27htknpAcHLEV1VIGJ
OGjekb0TkgMIb0fkgH8l8qCGYHcq53R/QBxkuU5eS8DBdx4cynHy2EFuoEPGAzHc4+1FSdsONwaz
9bBa4VOSdDdZQZUXLW7ZeE4NNSSuzL7k0rdrrIFeBgA24jcldF2E04Eisb/Sj4DJ+ekQ8iQ8smKa
ANwgTP5uI4UejgU6TGJV3yEw2j4s6mqkHzbJtAWY57DLO3YGC51m5xkHQMBnBL3cFVhOpWMJEnp9
rEc59+yxBVXjpcrjT2k2gXa/W82oWxe1hx1A09ay5HxHvNeGI8qdwHGvH76f11dvOjjTVImwvWYA
I2+OmUtdI8bXiJLqu2+0bXifzHbNqWFQNSaievwSSrsYEnnMoeKBZx8Um7meg3oVol7n0RGpVTUu
C0TOAXSUQvPFznkQ1Wcb53wAPoqHCy2f0U3TW4hpofy4ZeFn2VxT1sD+YNDKuSYyqAsA+3nI0Bl2
AW6UF5GRGHnPqPern8NXGJD6Qr7OBeWiaMqIMCz08r3tffS+/hJE0dCeIf6YJ5QJtqlZ2uHX1b10
rpPwHv9UMGIcGCAOLIXX/LDgL2dDj1+/XBNewc9pr3xPQB8lnfd+MSvFHfkhMWlYYj/mTQ7uS9gL
SgI4L/9Qsi5zYSzlTXL7YknAiyBoDkL25jznoLyHSbF8r29HGsGs782FoONMqFD1IZwFP8EAEtzK
y85GL5hCIig1mzGg4iMo+YfzG2nceczmhAySC71nP+A5xcM8wVLYByEOeycm7tv+Zj2jBh+wp05k
WCnumtRWOCv1zc/PHOw5jiAGaBv62J5Of8GR9zFK38yL4K+uMWvC30wb/2bGimiCCOHw42HVO5nU
z/CNlNXrlDhtrBswCNa7SuQMq4lPK10CqWTMqBQuyC3DolzaOQz7qljdGY7xoOmjdPFRoo5Hh9ov
NgJGwd7Bfw4v4A6N4E4ysop34GVKMFyJOgCxIJQ/PwnUEJk1pgtkQ5vz5XwGIfy6BRsb4XBPZ4BR
weu89semrpxvnZXHxgSsK193cEL4J5OxKphi6DUUc2Gxf87eiydX7qoQJLdVSgBnV/KHPu9VyOJk
v4U+hBQjT+XehmCWLE04MZ8Si7uuRWzibBbsHjzKPyJkfUJU/48lEqA1mDQy+Y8eWDvWCub/Et+N
/b4CqY6NASJ3oeOvxX6jMGUnznD/Zo0ajGSAEDSbrNdPoXQ4M5txmq6cBxNaI0BRcWsE3c/CSYCf
QcD0nH1QsaCHFi+AQjNclh5MxTAEcwVlxORAmovuN9vBhLs8pePlAa1qEkJ2AKiHiUnxJ5Bz5uLv
JCcodTk+qNi6efcgG2TKEyL+dcpIQ5rK3K/uD89xH6WxeOL+e9z5+X3NJbL91hFFFJZsljzTVyRD
Sut26DHxkL5REFrZWOgFX96yiphTyF2PKhqYSqGbYmUfekJd+zljwOg/nQ6dvC9g9f4cQQ1iqNRS
EKKhIxESwsJjX9PnvEaORYr4kEiwEH0SvCbSDc2p0ONBrcL15hOkAf59ZUgmZDCPdcT00/ADEZgy
rmxumcs4wMzJefBn98mJkublJmE/cVLmF8L+fM3cEIsbSmQ2CLcwqjUhWEX8WHjCoM+te4uaHYRK
wFTRm+pMYvI847H4V8fwdvAqYxUBbir9hKJZi88RJVXvDNKsewwZwJwv6grnrBy4b1gD8A/dOYyr
JYf2tSKPUoXOYtoP+xFRACPmCmQ3S4ODNWvL20mvqJ+JSfWxL0UCYIYN0ibyjGfisWE4KC4H8sUj
FLhuHULeb/FjIFkWBs8WqROny96OhmPKW+OagT6nvofJqjTc96Yd4EyLPhe0DjnAF8GLB/tJp3gP
JrzPDrt/7rV6whDyLbjHQwAKdCKipDzqKGUgO68vMiiRusyf9PuS/jAj/lCw3E83a5ec6ShNR5Pk
iVfHHMekxhFuODfgfThflORTyaZWRzws0/pHjOv3ZjWwOVvlDKNWOZzbQe2JtFyijRBn7ymHVdr5
5KiPXRil3h0dLWMobVZRMc7Gideb9DDyAilvi+lnhFACnhLUC42VOiIKtq7nUljND2S2POw0mQBV
hxVsClaF2z6dl2soXSyIKgvL+wzhUODNCSue/oREpbmWHKV6lRd+Ar5ms3GpHjs8Lxy+jyNF2/l9
GAo+GAUf50enqxRCszckTBVSlAZrRB/AcFlAERreqNtaw04Fe6HPhv1I9erwFqHzfnMo+TI/mPq+
ObPCZUuCQkAZGSfUEFfYB1qfB1ofK+c0ZiMiMvln5zF7Gl/MtokHsb5q2374XPavbD4MDzC53Hop
qSaAPJL7GMY3ZYk3DM8zTjDJRQzC3Mmprl7pBWDmcM+cy+t+f07MzaQOwtV+eMEMYz9GuxWLgyKv
u+EGeOA38InxLNvJm57pjTpnFTamKY2MzYV2Gtrh3KyPHKsxHAmppceWYMqXjkkxai+1RwloyJ6r
nfEgdtfbkbSKzleQFhM1Re0GrA2XUXoT1+IrZ3ZuxCwUlGfPCQ8RnyzD+nv9DODW8DMBJEwbDb+J
p141BHFbLj9mRPna4ms1H3G3bmHhDb/ynpP60qIhWhRnbhBHx3bK7p7B4U9TQjWRRzu67BUfu5ge
iDQL8J6SwI77+RYzFxy2lUg/ucXJwdR5DWBmdPdmmLBQNi6NiVz4sAAwSWciHfSe1yDvlGZJBwOq
dpMnE+koheZgFVcIg/RraaqCWEubPGaxgD5A9SIvm3ahz5iHlocFW8Jvy/uVxsKDiSCBQyoJ6myP
4j8bF3YrX78dccgX8+MMK4Pq9c73USp7TET8FmQPZo8sGCzqUB9zv3zNjdh3lEnFIMLSBX0poXAt
ObsDO1Fih8aWBWhJRD/mBMQwYD5Y4oZzkho504k4JjRSnO4/qKSFmPoRKCERe7bI2kTjPaNVCty8
RZXD6RDdL8/+7w+ZVo3oBAQfZS76KbRitO4yw8QfIVH2iJqIAUEnErvCRqyqjyNBc6aIRPnar1Hv
XDo/HCnk0TP1J54yneLr89X5sDM5b4EDIgt2SLCJySFLZq8VaKHAYSEO2G2FqA1AaHOHiLhbOu/A
2BWr2ifnj4GeUQlWIUfhnNMaJ9SIvHZrzoAb3tyCb0HE6YTzdSThXEYhxxkzGwuIxAB0Q0HDvtV4
OAvgX6E58RHg3RG+BQqAxDfEBY1Pgdos+vfuY8Crip3x7T91LDnDL6cOzHN2JU7SiGclSwJTwT4C
BjNkPiQw5lybQKVCin0h7BdEA4eyhVBKsqaazb3mC/zzeRaf5uaC1vkuVMh8xd0UlMxgKvazDDX2
m9WDEAfFRcnxj2t/ewqmPuozfoRnSNN0xjBwylwyAtzbGHb8YZFyIeLkaWDWaA/zynGxKGzOnmbj
JwvhgSqIJdB8+pMWgvCC1iK+BD4LykqUzfXxXr38j2/EZPL7j/F90q2aP+iKlkfgKIU6uQ21V8VJ
Y6a+zmo231AUY/B8CYfmSrKhdTnogX4MoDrzkPoALASohPjuT7AGDl1xxi8kGOlm/0/9SymDm1Nh
wc00RxFrzPOnRYuOp0SPlXKSpqX3uPSixvz43Y4Rl6hWH53o34tsfPIXGbCJjET2hG3a04hjwK4w
fY8/7KStZbj36TPoXzlaqmRXvNfVkeBeDj+E7o1xTMurPOrGeZjYz4jecc9A8MtEs3hir1vJmd2K
cnfDE/ylEd8ZUhDqIzik5ggM+XOsoGrWIpWMf1E/4KsAQXYEQpS75aTGa7VXnM5l3q+8ygV6v5vp
rMcm7Q7XX9AvwGIdMRLgP7KKw0XFv3hFKc2/JAKsSuL7uxVBehxp1/iaXGOxYblo7FVDOkV9xrCC
Bs/6Y+fjreOtRHI6OTCqPoj0MrwHx4ivSSv3H4F2hEpk9hpeJ7E5LTwjPchnDX9ZPjehsQfcwsIH
kXZN1q8rHwQxQ8nxtS6XrMKB4j22yUbF9Tn9nFLEwk6CyMymt+TRtwtkRGSEvp0Gox+BYgtqNM0K
6jVK/XgnTpZiKRCpz7zd4LEWzm7MpFb4NnmDJTcrxx77yc0qKmEkO6Gz+o/POoJHJxTC4NdX9HeF
TX57MKmpSRxVPCSo6/1f9ge/J5yduSd6RECYsFsQOD6qbaQs9j6ZN2huGwfYG6MNGLDbs/rbxmmc
LepAm73IrtyX8/O4P2id6f+PpvNaUlxbgugXEYE3r/IehLD9QkAzIGi8h6+/K8W5h5gzMz3dIG3t
XSYrK8vX2JmGTzvfUk2Id3pPafF1d0wIejLCXi9p1Kjqq0tH1aW4cNJLW1Xgi7kLtvYj/rPKRt3L
qCTZQ/1PY1YkOrSHpFSHUJNfGHGORCfFQXD84OyIlTILgbJATmnJ5dfRwu3xO0QuhzTVLAX6+s2s
2foefRfzOH1YpVYD6KS0qjrzl40yEfoLUAlOxnAI4MJCLlWJfnocfk3koFv17LWZ084wHw58h+V+
GrS6Mg+eVmgMSm7nNpM1vZwd9UaOlliQGvvNBWf318yeQgiEqLgVTFvBZ6Qv8PiniNwwbWheMRN1
3U3FQRxPEcSH2nf2oV6ZTytiSkAvmiasyYr1Y/UIpGNiVtYMtAdcpWKXrRayCscBSs/2gQfexEtD
2KRhRrvhYH+Y/TNipiQyx/SUEk10W2ur0j16+7GmljDeFCu3dp7ejIe25k9rq9MrTfWYgO8Yb9Tq
8RXr4OpmN+pQcDUXhzia80cZkgtBdLca5rZWC1PInmD/0ahT8pDWthkNr/3IrxMHaotm/xI5e5Zx
41yGx0wTdv6sQM+bTW1jW7V4bIOt7QX8K/8uyanlasfumfGS9tBxXE88HgEPpGWN6G62eCAo3Oib
Ly77yQ6G8/kwQ3lTm8xjphKNEzUjHsFf/TMmuAuLvJN2mItDCYwTPeIyXdjDVLCRQQo3DvFpsXNo
38DCWqgimNMc7kN18jJ7NxShAh6KGaCVNEc8iX2TLcPR3ojD5Z9xR7Hn4HLxmRd8hsxP8NoQJTQh
6M05/qxIo3iojHDh9TYyxixhaJo2E1LNHZ5gGzTHD4RetMGryMz89RrmfGvAkmh6VQus3Z4h5UFD
+0QzfYcVkC3N0xAb9R69LbvqROLIjG2PNQoxM8besPAl+BMiVJqvUJ51dNN1NGB4DXduHl/Dhp+7
td7rYKL+tYCjGdM4/XNxZ4tzblSZYHXN7t22c+4drb2F0hvPL29YPB+dPxAdWkJF0pGm0M5cAhc6
L8kB5e5xwVHiq3uH6bAc5a19i+noR/nI3SGx9BzsrWHZ4/26zIEJ2QQBXtcDd3l7Vdx1BaYX3lar
WCKUdRjKe4M8cvhhy3Cw9r0cygEYYx4yxtxuBa+R8CwGwnCq/S2BFSPQxKbK+4/RGwWX1qq54fxV
I6QOHQ5Z9ABLBc/iLrSTsaUOfTV+JzpzfLhul5Mnk4JOmDmEqJBysNFgg7biMg/Y3tDzf/iphpiY
T5wkGjk2htNEAPNvAHXDIRYkEqSt7WPROEO01bOnTCSze2T2G/MXRY7pNJkfLb0nds1hnUGc2M6Q
fvolTBEf0DS1Lloj7cpgjsJ1NKUHg7dhDBBnHgjE7Aya9qu3RCyOQT9eOtOENlld2aF7BsOWShIT
G5bb8OU+u6f05Z4RgLqBP2N3vW3w1z0xc6q6WL2Y24NamvYecbetNWMtIZgaY/TI1BR7gWkCiEKX
HZcvBav51qviYmTYOXJtGwOaZfgq7pSuW/blRTGNMUSnjJE86GbNG8E8Q5ZN3eWQqwjEZD3tekiO
DsEFSpEszI7TgTm2whgWGHX70ShNvSwrG8GeOSM395BqH5ZhG21TSTNKrwzVt8BmeV1CRpf14YkZ
wHgdv9N7LvDAnV620tdo5bcVwWH7MOf3MYpJbmVrhGxci3P8NFHyNOkRFp/har+DRvdOijrygrXO
YtlA0MsKQyt2YmThw5IksmlUvFg76IwoAJS8bQQ9nZP36oHX5sYo95mz0YkkuIDFApcManyKbCPi
xmEpREOEjebk/g1nfLfLQcuAew+d4eRXnI/T6e78rb+LJAANwdZuu7tBnVQEfkZSBW6Z5ANWiXdu
+B+qp2b+T3d0DWWP+OqIWCZq/xChtLo03SQHH5A6yHvl1cl/28jv+D8OrQKvgyMNQBleRkLYWFSX
GXklf+1sWOntD1/ERyJlxcYgInTfFm54B2keNI9QmWa6oD1+MSVEG1qEoOHDRdCK5z/DQlSgvtH8
vkeDrJMCPZDjgfpLs+ZOtP6itbFNV/welUmqyrwbDs6HgeS34tMK+E9VTrDDV1BpSJr5EGpGqI6B
pvvwUBIbe7zyvKWXLlPr2a0Zj94IR5Nl0j0zLZON9LRZjKXCp2BacVHdNFDDshgCt6qyKbZ2UDf4
jwNkWQxDyYIqMUCFvixa27YeJUtuCiPw57BAivxXqMBV4eD0rl6KYcALsgVRzC5jT2gcePzU+SGd
MJyacfvByDGwqurd0Od4DU8/l59zhmmDIfdwIRVY8zKRydqEZWg83CFhCkVi7WY6GckTWyZimcj3
o0eoO6ZnqaADK1CYIaZOtQSrABHr7g8B8K2dTbHf3nlw1lF70wPCo+PbchytPPqdbOXq5S6hjR2y
Kmf7ZNWMEY4y5YTcYF1x78MsQGKu5eLv5nU+cNvX/pDGGQwvEwFAWX6gbIS1ZpkYg4Uy16qVonXv
3Hk6pu1lRBGYog2miQubz0/40wRzgANVdFrl3CbJ9DSiIrT3EVmEo0oqeIO4u/ZvPJC7FH145A46
n8iZ4n0NtPaHQ9OeEjV9zFlXrLioV2GgySYmBycjRJHLaqNrocb0rvqkGN+LoqrZJCuhLdl4IXTM
1GqC2xLKJVRHrFLR7J2bi4aHM6HJWm3WG3ITbPfA77s9Zep8kjJ1/khFMMfa6/YVOCbDg501F1tE
86YK4mDQkXR00oZ7Y+LNn7Y0HFvaOX4btqv8NqcBBSRXefze/KeBofBd7N/fF4V97ekHVhMXaM3n
sELZmkCgNIm+8QFfk64jhsK9omdCYvtB1MPa0j6Gb0Ow7+mjOYF4bt2Re6yycTGOxEFyzyuyBbvZ
z+O7R6iebON2QvRH3lqyYOXFhzqkyhwgwWonHcVVhF8iceJC7SJ7VtjrKOfYkDu3/ArFhEVpkLut
QcUnHCOz0OUi3YeEp3a8TH7H50PN5XK5op+SdFo3w/FRdKY7U9S5w1q1rGa/pjiEX+r21j4l/Vt3
D7FCOVJyzJBCR6XjbCkug5kdBBwN/7hoJso6FFrKEkEzLzIItpe91xlz/whud/E95KPi/J8i+0Nc
mpZ667/ic6jZ258pyQzWc82bkzvhEEmjiXwP8c7tIMPTTvK44W9ddF0IbGt0kJ/tm1N1oZFVXRLh
9EA7VMFBc/76NQfRq4TBJ1aHbLj0C+l05m4Ht2jTp+gXPWAo0qnIUJwkR+7hRs8V9HmvtWF7otXC
lnzaNNkHT5s07G2/IZWd/Oeo5lyTdbjxqnaDP9XZqAuRgS+DY9JgEM3a07ci3ER+zZ5HQbrC1p5B
/1QDfwOHFGpKpy69YVX8e/AkRi8nqACRBz7Nh9OAqysPRRhrNHrKdfR4drSWzIgM5b6+7fnIeBqT
DVUX6FU009Iuy3zgEfVvm0oSnWIfp4myD3LiMf0l8uND1E5PxtkvuVf/UiQvVTK5c8UIkMkrrDgi
sKAhF9AY792Dnmh2YkkHUma9sp0VQ8g+Koo+GSTJN1tsn33USJm0WSTIc+Bb/5Icl08fwVEH8ouS
S1LMs8OZqBNP63Wwr0Q+JBqOdhP6dqFSaGEBHLDwEKO1xPhcNNqdcqhZg0RGdYJVfbte5ZAN1d2l
M7pIxW12ygYxy2N4IImdLYZDUvThK6Yjh2m12DumbhY3e+kzn4koUTmbXt9buRj0EmJPD/26IxD2
6reCqgP8usdX7pH1+wQ192ytfQZzw5OrJYzJpcAhXQAgR8pQqgZAq3L3ExmYlr1x13ELsRgGPmOB
hXfLimiSJW9MOg/1qI1MrQnrAkj1D14S1hYRVkQN9NdGimE7jWRQE05mSCCv18xsWGiGGSUPTWGS
uX1YjY/e0WtYHe/tljxpAqAjb96cmyNQAGgBOc5GTzEIA6OxEo0es1x6bXpTlHWwlabXsbbXDOSs
hITlxaoC9uQRFTsyExS4LYYL8FVt1qN9DfSpD94bdq//t2ogtf74bTIc6RnUKU90L4iJzmJUIYIS
CkNZ7U6aA1eVDf8iw6u7j0ndrfxqzxLT1ZwfYH/0Lx7WmplobwibJ6K1q013JYeEff02KUtA3jxE
Zei6L4cvWaPRiHCcaBvb5ZO0bciTDzHt48/FfbzGuWVoteLS4hX/x+oQErM7sEJKcWWvLkU8LsOS
E3pmih+Uv3asFgBKy2r4DcznjoxMzfxtMw0zPm9UM5YjoXjCWHYKUiGj1vst6+qB8CxX6lQosmIl
WSVsbDPRr7a91A/fOcRXGhjyuJ4wlfi7tHR46J14v06k98GUucqFFY9SHmbVIGbxg4y54esAjjzg
sku7MQ9Zr5sja9GweHf5h7W1WmVmlARJ5oVhyISRizXRe9W6shR6Bjceptae4Bbj8HubbKNySl+3
+2TR9Ws9asZ05cEoicvJejybk54a5T7j1+wbOsbWp7cP2/ZtWhvcUT3eAgKQV9qt6DalucFY1lif
kldb0ibBChwXV8SwwCJAoEqEOets1gcqtFA/oPz17hH3QU53wtl5cSr9nPcbwm5ixZgtt7bUNMVO
Y2+1f6rc/s1pMhauza+HM9LmfziK3bUNmf9ytitdLc4zyH3o3f4z0AnQIj0cbcBtdINp30TupBzU
XXKY9BShfHsnwKerC30S7TfKMBbTaFywN+cCb4JtufMJ5pHeiAlYTxFtUmnThY+M7IdT6na6lcka
EqBdmYDzkFgQG6FAppLED6XigYM+yse528/Vzt/5lNXdTaLkAZkkl2Zdd+dPRiMvPPiOM9F3wE0L
6umBj7mvynub8WkNsP0oPtB6crRhdv9xxfvwQfDr1umMe8c3brXkHVfCDF+kLLVuee+iefNsBWuw
0opHZfqA8IyEBaREcnK+no7yNMHbmqZ8OuLsGufx88se4YRiPBqct60PtwLMW9vwaW+jyu9m3ugi
A8BRxI+uvZe1h5LobzvGPqRgnjLUmQ0ANRwSEBoRDSCHdM91gdCa+Lam9elSz+Mp5AN5P0ninawX
VGhMBzMvOt7oNnn93gOUmRkDnmOCIGOHpQicSVgqsjHUA35qBq2sG0ctdTP7jppuHYdZCtEZB8pF
iRfPAfKOHAUZJK3DihFOzIRo/zw5JkITGr074PF+3BCmHCEhmT6svz64ufNm5BAn5Wzvw23dOo7p
jYsRAkFoO8DAAMMVIBshsged37uHNRTvxvWZaZW+xnPQphmmid56/MBKLDAHu2GnnhxobiRw4h+Y
t0UpBawWY82B9dfdtSP7c89eIK4HWoXAsfBZwhcF3XTEk8HLQ9QVVgeWs+Nndy6FDSzGFwVdhmEc
o3fUIaJ+ObR+sgo6sUcO6dmT5dDfYSEbIwxROIknKOm6B5/14hhdWATFF7JbJKoxFWbWW59MtIE2
IoGWByxlfrLlkmCMmeQlrGd1AWT0AhRHH3rDEPZZnxmUMJsUBG6ZaUNmfw/xNEgeKrNhgGtxSchW
42S4dqyVgGv5F9lxASwzm4KJqUhTsZwuSLcMs43Trr/rJRWih/NyXnQx3Cwdpk4mj9Dp5oN10kGK
eJ4PSlllUibimYAs6m02jDBnQ+mlMEsQOxMH8WDAjEJCj7auhr2urcv1kHZNJvHPouVBrDYWVykD
oY4Bp/guTaxufARYtFIi65XcB3Dmau0QO6fUiRC6dksImCgoF0aq6BecBWQtGdLPrr+wRl3d8RIA
RVE89F9iI6UE8/l8qoRSMvd0VTlXh4Mb1q1eZCfMElimKcNYk2kE974rjuLYVlRQ9YSyZKvVaITm
p0lDmh654E/mAJpSBiKEBQ/BYZ7HjDFj37VJA1eZcgEuALRXYE3Ntg3DXyMD/wsVipQuGc5bwa4P
7Re09WkJvAMg47BaPfUUiHetsIbCXpsi2hs5XuX+1NK4/p1B7VD85x5TVJhbQRhDlqxxI6TPGowO
AkT6tCEPJx1WWAZsJQx3lTFullyUrFiAmQ6yEgyShCHkA3+/mNkVHb1vPWO1+sPTLwVCcxRsBcVK
P3gq/8iweTbAIASNX3xc2TGJs1aK/UqixSPgSC3l9VMPdBiUAhGfJ0rdSsSugE8g5l7FVzgkh0MT
Lhlq071E9BcxWhYXIbchaErVmA+FMDBt+WtltnQY4Tr0/U1XOW2Z3KLgPRdCIcp638TmFeGQeIp4
YqXo2w8RDy3iUUJyc0jJk5gYUOwL/bNJrXQJvsi1twhOzqDJa8T4EvCgAuDZMBXgvFAoUcmK9AGf
1Q6YNAPzrG5fE3iJ/mHQduXFPhNuBueJ7X713ilutfukUjGRmSCJoB5DI1gEI3muhsBy2Fzkxrw5
Ga6uC1Uy8OlYlCtvVOresTj0ARHz5WTSkIQIJD7dpo32B+bSxSBv2fRV4TDMxR7Ua+rel2JClcfP
syLUJyWFPW6dx7KHFOXKC5BezCp/oodHUYlCnNlFD5h+voV80ju4AmQxI7DbIvOn+FntN6xlqXdf
tHzCKDJwkupnCzlVe1wf1P0jAR4Ns7TFUuhzmndUFhppBfEGOH30a6qUpyIGLcPkq8MOGzeA/Pq2
YGjA90XjogaNm34BCYFfKY+rmRZeY/CewPvpwoQQPezPfaG036s+jTrmG+YAt25ekPBDwfDmbYaQ
kZl5RCleQAP8hvwKTaE6BcO1GXzWbbmz3zIkEkfIEfPnaEP9UEHgwZjNsL3Y2be+YHFqO4tdXD0i
i+G0eq0pJPISY0+mnSl5OdRG1N+pPjywQDUUCpkd9q8F3lqyUOhHWGV7Yr9sqeoIEkC4tbBQb0oZ
DEg5UXJpJ0caO1l7Sjno3W3mKklWyBZwPyfz9sMyXUNMnIRNsXKsWG35mRK10s7IHEt+Zo/CFUEg
J1WB4eH3CUzw+0aTNlTo2Im85dblyNkRqQ8kIX7JcLxpckTUQDN3IOgqh5xGGiSPsIARRT2350ZR
Mk0YSkK4RTVuWgYePfukmYHNOEVGc2dI5a4UeP9hj3l5QBNoLAdDM1upcEbCkPHfCjlVlVxX+mas
AAYk9KhvrVIzCzKTb5UkcAFJuDLjeF1uXt+KfYfbaoFaYJIgKvCb0/H1Jc0/5M+9VQ49DcuztrYg
Wnxf6jEgQDE5RV8WmN9sz0xTOWg+esdiKpSRAyxqmbzvhrci2uBg7GKwFvPE8AXFAyWwFQU9paht
E2dQIrpSUlpb14UAI4oSiJXJO+Ojv+Bi8WRZEyU8ZPyC2XmAIFbeaoXgwBYFQcwV6AIBC45P4OPM
ZF1YJutmhSN8pMqvesLpcqQIzyUsHJ3tJsNstD0IxW0F6HqV3f0KJu8IX5pTyKYEXfhaMHbeYKnU
EqttFlDGaHIn1OZ/36zvbpNsUhLTUApcNuVAytkqBqpkSZbBx4RVF7/2dsNRGI7SFU+rRrc7HhAi
bMBUa8YnQ2rtmPQ41SEp1lJQwR2bRnCgynLzYcJ4DLaTEvCTMa6YU4wCb4BHE7+TEWjIYpY4pm1o
Or1//4pBnT1wRigwv71HEI1pptA79ph9YOPVtGWp6jXRK2cySKx/spnTAFrnYFJsSop2YJpZioiZ
vAp3D5yGr8FmK8zZmSHuHDgPl8eWEhynl1JKVegEzvFo5LMVsrKs7FE2S8pvKrqucAOpghpt9h0O
bvn/grQoM2vONUGHlzB/SOWflA0voxZk86QAqzXmyqZmmrF/0nCpOiSJpDUJR3HMcyfiJlAjhO6u
2Iu8trEiQaao445RtnmGqlPjb90l+xs+cEL6mXok4/oswkDKqGjUyJ8HxbgSakyeGZjDGqEtowOo
kyUMNTE9XK4XE7xOuFEF+EUUiBGOr4vtcAsiqnNUmKfMZgQVGG8T9FtgLHNagsAT4A8QwKaRx31Y
QgyutvKXO/WcEQvWIs4QdJrKNFic85QNLbAzZSdZZHR0QGDlCI8mE8Ill/054phptbesdseXZ3NG
VJNHPDk9s9WKtVny1oTKFHcMveGK6pM1Cr3V2pEx4U04VsIDWIvUo3jRdRxSyKoyz4KmMSoCYVBb
PX9KGFvKyNRyxFoYDk9EQOjtEFjCzHBVHhuyfQkAg9WqBXKrA8UN6Jy2Ex0rrdyIIybsQo+LqIcz
r5csvMI8WSd697v3BQ8QRlTJ4oMz8HHKMTKEnEzCdB7rvXgz7U8hFnogW1NxJYEHj1cWFBPIUmLA
BYOANvBeus0sw76oFqPHtVoT4e74jmIRa35bhkR7hliAK9nwNgQ17goHoqtTyfTusRGt0ZXnhrwo
y8zHKTYG/+Z/8Tt88qMIPbElCrpMiuliJQp7JVAUG1xUXomNUHW3eAr78G9BaoSZmfB00pQtWTYs
Dtj7/fv0tL/yuImGzDmEyfVH3xQ+OzmHPFLk0dh7Ob1PxRvD25pZJxQg+DuBqBB7dn9/6zL+E3Pp
CaLm/tLVk4CWwT5Y+2a/M8AnOxhDom0+ZImpBcei+QpAzCA2V7D487NwNnCxfPQVjYW/oKnXzGFn
MeENziv7OPexdoyMstK9MRvCaRI9QoaX0FQLalFzphRyxiTREvD+vRGElOIIMoOqRRxTgmfSDTBH
NhGtDDFFLALLi0sKwsPw6vQugDLjDqveMaRm8DVDYFaceZKwt9uJqpAC6MPoseNUmxAeRoTNIrWM
DTrLwLkFBYo8sIIGMukh0TTDcIImBaxjSNygkAr9tGkpwuO07Qt4I9NxSBKXOXOpUS28guBtU0Dc
3JdSRZl9n21K1mPIn6qLGSD+2vvQ5GQhjyP5CXc3fKDqfrY7z2mVJ0P/LerqtE0watS/sQ3fC5BA
xKi1Wc/dWVhB+pwGM3htdIbV6QdEmPODv0NP97eFDuPBoKC/v7irDe0G9iXeprOE60D7nHJhHRrT
Lp717+NX3XjAFzNL0Z7yJ1PbwMAzpHAO6FhRyVXYc8+aFbTLGNxtDWvDvShUFM0uMEJodMrnNCIx
8AQiNKMbnqgUmHWmKizpU0BZ42jWCdtsdCgobLaMyt6jJ+wRrlP3kM3WjobWz17uhrEeUE3pz91A
+NwBN9JDrZmxaOSsEceltS2gd4mQvyr6X4ed/aMZqn4poTmZCTFNCQ40GyZjglFLpEWEPMVA4KKN
hiaDZM31D2Ms9+ugUfNmyHMPaaiwKdydaQowGUo9w3oiPLs4P+xzy77yN7wmrcMQbJEqpHtZF/BR
19y/Xo/CIGOFxmP3ZBPoKbxj6gu/KhBihI93+Fk6HmxqbbBEm1EV+8LF5+jClRK6vZ18lI+fDRM9
+lM4i9SM2qSlgDLdC5FGpGuauGcE/yT4a6Lfob/QEkH+2lP3G/2HkDo6lPKktRfUQnpGjEHfLzip
fRdSauenFTcIJFpm/98/RKHJ7q+xtB/7/Z6SYOKHbQLF/g54z+CikaqfDGh/m/lit6AJmm68Sv/g
VSmHeJXkEBJN7ApZNmUDT7EdCQuulr6qvPiFrPKD3XB1WuYnucBr6LVo6buEJftG08dtLG7KQK39
h+nDd/x+b422n/EbtRilypyah02Tnc84R01kYtAMBdg7okRUZO5+ZSWOzW2EsiIxD6UNU3UZVPkp
eaqbUfzterdJLxSliTUQAvuesOfPhNrLqA7z5NHArUYpsvVaqnKORlzCMplGCbVvlXtoSQS9SPf+
21El5Eh1Gca6W6VLGTK3PkQVoKJG9PtBH8hA9l1yWW55gkyawZCA1o5MX7Xwevh+OGbE2Lcj+irw
lFHeNPosXyumUDJBOaxJeLyjl+lyMfY3l79d9u6HxlU1Xt4MGr5DF4iBQAxlfuM8mXl0OkXj3wuf
N+RubPqc0YlEcI1ojdDQjQxx8JN9Bi1wKB5BlRyH5/q1jachtCpwCLEJrFM8C/e98oB5mJS3lH/x
y2KekgFD8MvtQlfQRF8veVvw5psTxmVZ85OaUnP4PFSiKHGJ17PzXu4QH1u4NwXSRHVeSjBEYOSB
hFAmR1yS+0Hcb4xw85Vqtkime39GyfrB6TkQLzHDEH4RYSYfClm/wpOFTgdc1HTm1Pw1OBE1thQZ
Zyr/KiiBIPGDhHh/ZhQxzgvOALwFJU6R4bp9w2Yv2YJCmN2XkTfgUcgHiTrAYoY37F1unLuPYRPy
5o27+RaFsztGEj9LyIi0bfbXFWNwSy0xt3F7ZJ3yikqv4B/mabZxVivlGkQhRDfQC7DLK4ZVwMo4
8y3wL1JISpCHALRJ1xB6skDDhI7RMutorRQFq7Y7swm59E9rJxOXkwolYA1OWIBPmQYw4h4vJIoh
MslggqwIIAMikj0hzo6MC8qJQqI1F8TMCiclpiXuhrAEwpIbXsYcPl2ot1LAt1wrMmJxkyp+LUsV
cP8ZIXBjTOZB7G6FBChkjzBMILCE8SQGJZ8zcWRFqeX7UgrzDvR/xpbjuVv8PNlLOSk5ojlahLtl
k5i1YYSoKOMmrzjLV3e9QFRGqNGa401DNRiJox/mO0f6ZiE6etOtL/lkxeyMQCTMzH0B7qjViKBE
GMv380ZXOybC5c/xnUJaWMQcSvRAPZcna2llFowNm4zoE9hsHL103BHfoYlI5kJ5N8Bdr26Q95B5
s4HM4bBgV8yTOaqWAH7sKJuTjWTCfN87GdqBnZifFwmmfYTyoK+RIjF5YocYo3Y8//l9v+tIaeVs
xD93+2g4Ttcf/Otjkql9QrDmBExhc/DuJHE6Efz8iT3EeDqSAO1v2JpsHai6FZNhW/qKLBXgTAIH
ZTrWMYDciWYRTPQRVBwEgJBwbICqnbFH4iK26FRmVhg6fm8EktaDF6YU3RULO8anV8w5a3Oz60J6
rO0onytlor04ZRJNlM8brjAkTQqm7Q0mjMALkIo6LTBcLclJwmRIj2iVEBt2oBuRRNLu12C0rDgr
Otkd6Fpfwg5EK842pBtyM4aoTHgjkVYM2lKlhoSuG5LWpBQxap2M55VIXDvDUE7oVaD180VN+hFo
1se1g/QdmKzDBBs0Rss+vdxee8BgDFQE6Viji2Yf46hjRGpRbgeYwvOUTLpOvMGg24We0EWVuUJM
IbVqlFtQv6dv0f462QsiujR9oF6KyoYoMv9Q3ZMKhzpbUPbo5RaTLmZEGv98YN5gHhAXMZcSszmT
FSsWJppG417x52kEJeti7KCSb4v4dJV5pISmGSS0tv3++/fw+sQQLO30ZEzHKocz9xrrp3yeGYRw
RSXVCR/4w3OH/BZ9nd6dL5f5c8nlH9FEg5+pz2H0rKHZwAIIBKcrIlZwTIOh+N5y0T3d53+9LqI+
vHCF2n0ihCPjlIDJBc3f2upvcGT7aBs9oXpBXgWdE83g4t7g9mATh6K+78R3wVpBhwy2weOfkrGq
V9haFXxy+AnirqokLUIaLF46WmDkQsLnRwirxbuk1Zcc6JvLiWlEqA0WKwo/oBEp0dppJ2uLZKyF
EcRkkowx6IoES4kIWb+yLaXu5FukMkrmicXtBgDEUl9WfsMLfEkGVwUXahKqgzO0qIAdKj2GVkFl
lTjlMr17WMMaZucpHMcLcWOe0kd13KhqIxCJdEv590hQKuVs2CaQfHhHgcbKWFGINwVEFWAdaDtF
tDXXTlBPrsKESjJIeRwODz361gqiD9fYtjG5QoTe+mBBZ2cyVhl+Woa4qbe3Gyo75fZIBchwPRwG
jgqT/TYhgmoKhgyqZYXLr2vRheAjikzZGAbzIV4gqZlD/Cn+GjCFJb6zQbjFVcZkWWbAujSVgUGO
x0SGts1g5aKaI6CE1wrYmhuYmSugAqwusxYc8W5EVlX5WSCDCgU/0vykKAADqExRQKNDmkGNguwT
K636o2AM2Xrh3W1WtI2TO9MWMrpYIAh4O16QjBjKYlRt1XE/zsnHiI70/moOWfeRBsHQg8FCAaHN
nDdDZRuEpMzr+5EvCgMtumJOjCEpdesXPM191WAH+KKzUl7jdePqVW4TX+D7Z4AhMvoZxIKV6mV6
2nAVvzyFrd8Sq1XFRG6ZariK23pJGewWnfxL9LTJanFnurtTgS6DqfBwRP7oUAxRmVylKvBzPjeA
luDX2K3og9WgTWApGLtJVZ1iw/enwWPISbNsuQRshOl2BwMhyaeOJFNKZNgTR1qVLJOtQLgAuEFT
jPUtiO7hGBf1v0r2YTuBy4hUQW2RVYjEGH4H24ixGVR92undzpGqdluwsiBzHXz6iVh5+vjhJO/8
/VylY5UhXw5lyYnIB7UsR9JPJ0HruUGGTPuhYyzq5Pc8+9XBz3sHlnvnd7LjSPUjqGoMTTCcny48
yUHXWWgxugtsKiVI0cY6xq538bc9Nk+VUaAwJBnv4O16sKL52clrUk9Reku3tD5RZK+mX5ZHi9p+
29WTf9p/iRYaEVvjSsvg3pZc/VayBAjX08fOPVXNffIU2W3VLh7gBw282u+Os0jPv1P5bcF3QCrN
qQaiUbwc7S0VU0ue6l5URvUWwjb017PNrhTUgSA5p0/dSjcqafon9gFVryo8NYid9GOqn/Pm7/sc
hPnLamPruCeWlGLZzyWi5Wn1QwnNPhvqgtIj2A6QmHttOGgQKIiQQiFz4KtLIq0qQRcbS0RtLauu
QUfSSBmUjn0kQAS/gGfG4S5iPUJ3misHFLxgfR0wAQhR8xWctELxG2NwP3S4ERbYQcKX5BfujiKT
qxX1GAOuL5p2QMxLcAr4opKK6sIeAuYGhoUwU7CsED38AWZcFm5fwGCYONl16JBFF4fQmSwTpLt2
AC4dSPJdSHCM/D79OyDeeXARSglgylMzZi4CUJFaFUiqio8YUmFIItdwTbVsie60ow0Jn4InIWi+
/avLnIFyqO66S2/xUJAYFRLC/+LbuT7cDw0eNP3sHfWAUdYuPo51Kjq3TNaKMIWBlvjzZI66OEVa
vI1uGfeU4sTMU6DMgS2KxmspyL0rJMMSc5TPCFA3Ammt7P29/0caWXPpLiaMqgRCdSkBQ5lVNJ5x
x5zYjvVeCPQTVpi/oFK8x3tAYKZQ4z02gCtKLdR21ibP0qeJCF9yOwE1S3EalZbpdzF2h1x42UG6
/EsCJJlD6VKpEx9Z5rsUVzyYsE2/ZVElFl6umyKAw7dTNfaI0Bg8S4cRYegYeJ9g1MW60G2kRSWr
uAB4Km1hf+F+edjEGPgIkV8JBtgVxcMnZOATns6YN5o+7Kkwca6BxEXl6qdxXshQiTmr0mimmyz+
ibYQ0dX18B5xPeT95eyLyAHmsViNaKjTZqcuEQVehXr+HpIl198oWI+CBZpiihMKNfSpc/Q/i2Aq
IZryX4QvxF/Yym3sZTS2EGSbwX5gUzcoWVTGoBpEatQ4QUnnm/DYsr9VBjdmBHv8M/kS9peQADh4
xd+HfEjZohEgilx6AobDzS+HQR9M+6YzZH2ztYPIyxbG//I+FkAsqFCobsM/a0T7bXrE96n6BtKf
gqHWjJMVCvgdpTRLcgFLwMZRB9JX2wxpsyGLbDAK6p/IA4oIOEoiDvBgWNAlsnnQhlv+CjAZpBxa
dbvf6DV8oFRGmU7lJe4LFv/fDv4AXaYwjokRaGWjYRnIoEiQC6a8nmrZewNJ0yeza+L1iYyOYclZ
qr5D+JSOZv9QqSHh35p8CZZTL6eXlQpLJWvG9Z9ncA/wO8iypyo7VH+AFGEdGdVgVGW2Djkefe64
BWy4c4GQefVaU+hIZh4jjdPyhYpzUUrH6YcEyc2Jf9ggIIUGJ4UDY9bIZbiLNrwe+36y0SVtLT+Q
zyFzQa3oMHQVxVKWntCNYOMyYUCJVxt8TszGVHGRYvKW1jkiS/9A+/XhR3XFfZnyY9Mu/1SyN8X2
3K1N22XhoaFEOc8LotDoju4tuuydGmWhil+Nc4jc7QTCKXWU9aiazn6aMNbEciTyo8vp8G8X084i
ZWKXADhTg8QJ3nH8+vf5d3bqTllsYcbMclel6fGkYO/f6cidd/xmnyvHaYsr+oLTNGO/4RI3HhOu
+4deo8RMJE2Hya2OfUC1988t9dsNxLXVjn82n3HNQjm0bioOQoekd4JVqYitHDCIfG+XsgPKqR9c
4zHIzQcRDIEUxUpQfGowxAA3v0yA8pq0yJn8pvvTcMo49LfJk6SfZlnJKtnZrqat7I2ofNpG6NR8
rG3FFlfUfZgblHYyacxukQjeLcvEZ/FxtE74F6hNMfuDhmuiKZG4SwbjZJAsQdTi5DDIDl5JlSm2
5utuSoOQ6Svxaa5MUskOXPv0BCKvBgQ62Me9WoyupdlI7yTtmAG7Zs9fZPqzbsclTycXrWGBJdCe
j3rMwXbO0TnaDPZFtl3BsJLkODKUlNS3/2AS9DqSjY8puay77eTg/mX3xYqntqJTEmOKjygDAWLR
eXJ79KWUueAkUkB7sX5uzNE9dg/0tVWtDlPcn/SgwxEvDxrcTBOtxAYZ+Y0kXlm/bGd9THMiUFSb
zkdhTrej+UA7faEL2mAgQf8rQxrUvMOw5ENCqJRgyzOjFmtMDC+4BytIjug/M0D5UO5ZzQOVXsnp
DI6LBmRAEQk5JNSR2Oiqr5QcMalo5SNylH1QEbcoxcYTMuVBd0EkMlGEBxHbGY3KLqHpr446/WSE
xm92puraYuM9zZSabVH9LiffivjTwKC8DVrA6TGH+oQFUR4hC/b9XeVg+ROKrGqp1RV16HVQ4qI0
SdZI3K8tHga4Ss7ugrtTw9IJsRkmRoDWYG3lSeWai4jEw1XN/2NDkKrgXC7mClsOMCZXqvekXg2/
oahpKaNsoVFriHCgdg7ZRxUF17CjIXgoXwNGUzjDlgvVssU9KsEkIUzwZFgEWXPQK2FXFGVJR2hQ
L0qqymkUtrewIuJDqxePip3a5e0mBTXREa9jWW2uT/HTRT6M4EgfXxhq1kaV9IIDGalaVQpVw+Lt
4R23KDzluJXzmFHX3BGdKT2t7lLpihjB3zKxHt/32pqpeOX8jZhz5qohiRmVBM0XjrnaOjTeUP8+
4jFR4CxiOHjlYJjyzqwcu1JhU5F68/cqF8tqy40oBZ/12UbsLoxWQbpjzWgBsngZRA56pHTj6NaI
+aiqKv5r9ZSFQ7Si+0a3hTH9sLvEq0JJMCo5mwVqljY/BdJKDy+RIRXfPREBhNWJArEhMJIiV4EY
TwLWE8M/BK59u/ToXUuG7JIioFNNPdE2+jZM8QOQEdmhcE8IOQSi6sbIcnWggA44Fxj95atHNkXJ
9ksG0UOgLpntnexLv2OhtLMIufS6dh+u2uDUI6U+DcV6sutqY1Skqf0koqiyVlQdfCqqxKsCurlE
zZD8jRRlcBl4Wb6PDcPZEx4g6EFlxiKn127XSzsaqRsC0WrE6df5GAboFgC66It0jqK5T9ynUCmZ
T5+YRkX9hLVDTB21dgXHgpEFE3D3zomWLAEvYtkoYBGhfwn8wbYHt+a5boqQY/mto1Pu1PHVw9IN
cX55fVPyrVnpHcc11k4YCQedLSrajzYLuLb+ojOkA6KVuEHTO9tnSHACgL95vsCCerDpb3slNipY
AJmUBtaVC0xAWIfQBoEJMakWXfZ6My2SDIyeIUbTOE4IvsHRcg+ZIatG6Lzrz4zWStBk3qdT2Nl5
Nbj5NWAwpTt3/7osBW8ANjQf/SqtlexfB0afo8oyYThFj0qcMe7AozHbO/3buReaSHKXiQHpsXvs
av5AHtAH0DvFlyHM05fop6irCMlib4WtEoPmbQ6KJkvT5UmYS8X37xNt0dAdV8Pn8hntmnTRvRDl
G9YXxCj5sP6GUvxhJjDfffnHG/4ZfP1KpWZ6R8r44e+YzoAKGGMUgYpo5bX+xqv/sXReW6pqSxh+
IscQwcAtOSko5htHayuiYkIRfPr9Va891tlnhe5WJMxZ9dcfZDe5G+S2g9VTRJy90yOp7ePXvtNs
D9sLnZATuksGh3f7+1vCd2KTbYGKFIeaGgmtsHucKZWdoSgPrg+iZNodEa1bPUmnoAZVJ9cteTiV
EZSvoG3p+1sKI6zCeHHypFtm/kkU9y3KrA5rJA8yZL5nzKqIpxbyiC1mZ4xKw4pJk25+Km7ZHrr7
1pRIBu7a7jhTmOIRWkk+9GX2Rn4SaTANolfYB30snJewNDiPWBxaSEpnspdI+XoKf/LkRHoPkUQg
27DGOuETVaf+B4Ez4MYjCMpTIwolF3m7LuvorGTqhh7mULvigDCTzf/qaiVKx8L5WfXpKE7GKvOJ
4ILZuZr1wh+QUqBizecR+uEkmexDny1eAtzaQsS7uwpRd0QycxR419EMYi9nVicTsyXtQtDBw6on
rwAPV/O8J0NqQjYp9tuTWrF7yeD37JLDyLGqowtjd+BniXTsmdOacTSj1eAMXb5v4UKopa15Jfj4
oYthqfHYBB1QPUDzQfp6GuXycmitrxiBQWEs3NbJG6QlhoY94C26v7lKuKX5gnrhHPEaQ/We4hc5
7q4rii3IY2Fr9h1rMSZXPLjJ18z4EA+GdTLgxUQcJm/LJZuJ1HZ7gJcsVp4swgdiTXymDkDK80/U
dnLCHPLp6/CIlECHmZpLmgPmq2+iYvizxRHBi4vejsSrtxlVXCWVCelrY2ClxgfNQcAHqATZghlT
4MaDX5p8JAMLHz/3+0BMZIhkf912zhi+4D+84HAwIw/a/1gVoQmE640GzsB7VtbV/pMR/zxW76li
itLPNqEeVRMMXAJUO/cfrHW5e1aMZmRPWRTInAsXs2rgGBPHatBRhuVMzSJizqGCvx2ZzL6w38yZ
wjIhWnEAoPrytXqsWW6UwI8Y42eO1hZJ9T8R3Gcnk2TZujD5oJT8SluObwuPrIElKZWOzGVlgrIR
vURdGs/J7fcyWsnaVfNtmB9i7PDDwXsWnKFwjEhiCSiEEws4PAq/ey5GzJi1tYaMnA6toYLHWbls
x4rbiZEIwyL4kLqSTbvYYw38Mx8MX/XgOHlH9RwnqaMnS9+NWdcNdyTz+jet+TACZyLu9Ha4Onn9
dQeFeH/42OGmiHFoZRdI+pAhU2b8ARNMczP8At9RxyE/jQL1E91H+OSaOrJD3d3wJqrZgUxS+tcJ
zGMH1bvXYq7Chzd6SBX50yGfyvei9UFKqf09t7XdRdbYDzZAryYjO6EPN9HFe6PGHODWw/rNVly7
9eiLo/rwJWFw+GWIsJZRu8NZQUl5D7Tok6pYBtws6ESZ4zGxIMJheLWrcYWPAJWfd7LFn0Lbnhgl
KxwTVfq+Wr8oGtqhthDu2X0PDWmIt0SihSKPppSYsaR/YNgTsiBywwhBjo+tL6r9MjzucV6JWqDK
KjzXh/dN+tE3vdNXHumn1US0dqKn6/NVuj/Kqf4K+fO0N3rDh6VQHQntCt53WMSCQNUjxizead3y
9dVBT2SXufLF94I5dtjQgIKviTQno4FpOEj5Ymt1caX0OsctpIC9SY2MaPVhxNDym600P4xN4KzL
p6I13qNSo9hX2et5dcozYGk6DkRZJlgCRfDb7KwbmuBugpgpY3Jx83qjIlSnN1uklgKkq1g66LDk
2iPVZ3lM0RWCf/z15tSMWBua9Urxy+CDwgo/IcHYuzHqNjTJAhuQLjAfDI9UWHe3zkevPFTLuHV1
nkuh8/Xsz5iieCSE/XELHAWqHQRvmRl1ExnQtKZdKMx397EYYEIjMlCp35WVmjw8TNQCuT76lGOI
X7sCWhkdz5ugHmGkRccI9cDkS1V+dOUqDFAcSVfVYzr92wp7sOtEc0p4E85QQiOZ/S5rKyaqDApz
C2jjtWI77Q0v/mBNIgi/8hHaOxGZiYC7TSt+jwR0JhJE1emygQ5MMfHQxghJJ2/GFRoMEeMUXZdn
SiqJNaKI/gEEv+6KRc9+OgwNRBzy9g/8yHmC1yyo0xxofydNeoqiErFZm35RTZSkM/ljvGlf0Ivz
QloSxdeGiOnAaMaX6L6k6XY+wCocOfh8eomqHRqEN8OCBtWhVOnduwFKg4A/c+qBXaTiPwSxMjwO
4Qp6TPhDPE3pqW5ee1QG7RHxV9Yx6ox0r0AiSEoJU4bx0Rcd3yUSq5XvDkAgZyDIIaAGmyjMZ7dN
z6girMHMPolU0HeXKMUbOG4cUwdPWzlanVPwzxtM5nzVEFRVHhuBOZ6o5Pvx5+RLA0QFLXmDFDTu
Z8yxipMc5TOMOx5NAVhe1mbMQMZRpU2m5bhEPWRuf3nXfCxIby+MLC6z/upNKhcvxzUJ9JiZEpBP
DyFNd9WK2gBTs27S+h1MjjOaIK4U5QmPm3dk7XgSpoCDDH1T11d4Tq5L+HVtJhgl0eXneb2rHCWu
Y8WHc5cvihCvvdL4SF/ZW58inR5i93SQJntCVeTRKb3eRFk9wvOiWhXc4htTQ343ui3k5RWUJxMV
NXTrl07fRemLfAGLJZM7cdC2v+nfN5AlFjbcYMWiwUvh4Z23mlxHUduUYY5AZr8Z9SbFAswLKBEx
NUQV8V6jbse+CZ89OKC/tJ70OCYuZEw5gd66yQN8Ebhur5MMeaW5z1hk4FGeUd+4D2LLtyAYqwv4
SOPxo5xWIPXvz+y3crRDzSDkaP/gGir5FA+/geTQMBOvIRJh329CPCBV0lFsYQfl1siI8N3RQV9l
D/fAIZYMwEQtKGMaxZF+wRkuQw8LbAHABT1XbHlJAYkYd0iv+DoI4R1FBsVmL9WHqguxzthpMOuk
Okv2dwh+q8R2mY3ilAt/jEAsO6GwF69p0bnUxg5ykO/a2KGIBQZZbYb6I54obMQy26DJlImGTMNl
3ypolox7cA+k5wfSlNWUk8qSLNBqK7r/6QouZrEVLqo0S4LZ/l/r6r60p4L+ZrhLMCJnT8sc+Mhi
h3aQWbKQv/sJCzewvDTMwCPUB8+huMXI7EFwVYHa2br4DoX/Ot57QIOKSi8U2bjmaeBZeMneAywc
nXd6w0pLWkqYBDdKiw6wmzSYM87lVLVn1ejGV/g1p1YHgpe/NekxlNm/EKxUdmtB5IAIo4718Wc0
5Y11/uUyXibCPxNDL9nEfzp8f4Nbwx+PHrhM3uxvr37EgO92IMQoSAexACV/OIBzN28OpjcU8uLh
BB5BWUsvL/C1nAk5S7+sTRCfbyENrWwWuFDwDyf+xLY2QVLtgwz/YcTSgYq5wJ0BbMv7pzpHcbsA
U5E29c2PSFP+MV/LS8TutOyn9bJLGLQBlippUjeWboaUenqea2NltxnqKV9kxTv5RDoiyW4CRN4M
iUFXWfRP/uMgM1VRZ79xRBSxHcmHwYP/lzGxzNcFVgKUYcwv/a7c1+utzGXF9eJz2HSNFgBrxSh5
M5QXFM3oNapurKp6LMKyfnxFM/22dVRsJz8bybRW3g+arFMICVuWoI/J4ZlXnxdE+d021V1lDfhT
h73p32hcDgK5RsVSKWNLlvGozfaMvHysEbl1QvddAiMMzO/u/jY36826CWgveYcv3c5cDK06Lj8s
uwgzdLFNeF7YcN+MCa6YJTDz1hkTtDwNYX5+2Mxa3nUpaLUs5a1QJgRi88D5FSsRLhjPitQeAhb1
pxXTGkgEzYTyo1h0Rl4DiEAGn/EiHcNSfhVf57KeIo2Kfdi4OGYB+D3CNrKOzuT5MfjOo1sQmmyG
jSAWBa8rdpNANWzcbVgMipN5d4gIGqr6K2zPMqp50t/xg4XlNr1SNzY8w23qO7ykZlRKaX91QZQG
wje8zNrbzwJB6Ilx34nJzWncgbiLVgERG4O/jKb+2TNhGOpUKbOKv8+O63OKADmD98giCewBhzxp
03nDGIfP+ve/9nYgCoos7W2sdtcFncZaBtLi/rN4ksh6M9EZ4sAERZufRyUqmJH4VPJ8HcfP/Z0Y
E6SGvANYMvE31gff1xRsgWoRhFltUeb9Ldm97bM2FMT0w0eMqi5k5soA9OEMQgroONONfNmJ9DmE
FXDclOECvV+OYbMaSH8lbcwV5glaSFKUO07/kP3STntCEKv5r5rjDw71DOfX60jKfMi3TFGFClUS
M3H9OfFLH2/iNsl7hYQUwCj6OfubtL2DHLxssIE+/nR2MhggNM/CP0xsVVhPLzwN84PMcm846Yv+
KQ9a2DBzjwyPzgbyNFy7mDzBlIbaZ1CL1yLzAzhvDyKNiUGgIeSYrT3sL4NsDh15Tt89cZB5UtCT
yOfKf29J22oFHfawe8BoeIIF7/rigRXbXLmUs2u+OLJqXY0ZGsP+PwhwYA7C85L4yI7QRO9B2nCb
fszH/Ji0dsfVMdmMC4jdcXd3j84P1oYepRmVKaYT+AscKSXVdDPb7NtrSlQ04Qs29BvgF/JF9sVF
RlmIeyyLKpUGQtXhUlSsktz5jRRiXMgfwMEt/2ml7wNF3tUvD8/dZwxG/csmLxp+wRyPEajY26nN
2WcL7uRyE6OVBxr1CMpAqQDePCsXjy02Awk7DvB0hCqO8pLiryZIimkK8d8MKfQp4pMeqQRJtui4
rVR/k3JiIKWtrV+mRy5/VzlFvVhfn8lNIL7Q7DbmKsiox9SV1gd9XBVufZIsxKu375D0jgvNZlr3
jcfHHJDSRtzEqju5bwd3hk6WxkM/aq/yIRmz+yrcrDbJsyuBWwPjVpvnsUZNOer9dnwSMHARJ6ro
OGov7/M+c50RgMCXmW43uP9k006srpOGaUTXrMg4+JJMbORgYP5HNeqxghSARSt+kEn12DXxe1dR
qcPLL8VVeymIE2kBSxCjzbK2z9wntd1BW6u6bWJVpo2vYY72dMtY8y78rgx7i16ocZDsaPVssP3u
72OcJ13efIj3YHq21H3H63h33CGoJXAz1RYvMHGMV8DhCZPVwLNFxITISoZQmFCxT4JlMdA+2sEF
hdBKILICHkeLAYKo3GAqRfj/sclAFbWh7qvULiacb2ErvMCC3wvmv8E1eAZXaomOO26zh6v2a3xL
85jFiI1WMHPRVMtTQFltt7cne7DYLAbgmU9T2mttAQYr3dFaI3b8NB546p41BVfIWTWrHkZvUbJz
19jdm4omtluQs2U6TTgrA1SWpPa2tzgG1NQz5qnDHLR/AbNNslrvwzsLLCGwi4yuh5IXbwwwwbi/
asBrzXfA2v4R6SlQS9j7PS14F8aHDPj4Np5R/zJjSR5izeXTwVE0MVIcifEEMmHKBJn5UGjt3wuK
VQbqY3mXLMW8TIT7mJkyI0wEg5S+Opc5/HEGnAi9IXdoBqbSZks3jdZbjD7leemv6OExAudXTOtA
jfaBOshl45K0oBGKpQTixzfyfGYkbIGV03zY1htw3VuCeWHEMsrpxC6NWf8douWVbownaCaTf11o
NtwgVIjct/Tn4hADScD27u6AI+QfPfzIOIG6f1uA8mKBRIcDn7TgMOHCzDBvCMExP3i/nRkq4U4L
hR4zM/jw+FGl8DxI3sVe2nlsEVEFFYiLENyBheXm7IQwQbHdZKzo1Y4Kr/wUjbmneYM86UTZ6srB
dTjs01hMP8GBwFQ+i4bpGh0S4mvyL9I36HALRgWZX4xlrmMx0CpiCkJITS8uuCTXYbDlyYpapCgV
Yb5QPjKCXQrR6Mmt9o4VUn7vQZtvQTw0EqXC1e6BGysAPNyKwSf9MIsXw0L1z7nt5vBiTG7PKL7p
9iMcWzCEOfo3TGWJK4OcS31P6nNB8aoHkuWsbf9cvEBTNqOS+084+NQok95ERIgyPz7uMaViqCrm
G1LLHQYMfLhck/dWp0XmHuIqduUZHd7IlkNWfL9FAqHfgj4N10D16zrglsCkEzE6elSFK7Yvt5zd
hIaAbxf3TvLMr9PCSDkFqx+b6CsUFA70rtFPGjDuTSyWA1aG91b6DKpgqYhFT4B1SyLQUHyA0IMO
G9rYtBUJuYeZn4z2pHGgNABEslIhsBJHCsQPD435HX/uQtmjbggfCwxNsfgTCqw0nHy8BQ8Nr8eb
yUzmEQrschxCFxHlKOxaomWBYR5iEgNXEp4ivBbpgQam96b8CEuP80HnaVHJyeDrReExeRtzakb6
WhHy6VZHvsQsiiZJKv5UhqcccI5jDTwOTubi9+L2gE54FuUiSF2m/4pLKa2BL0JOVJxej1cRa0Le
Td5erj1r3l7OBpscJxtjWFaYjAeCj3ygo+AZYsGg2rrChMLhcAYV95cHHNuKPRsQvdGMSurPtJ9H
yJE5EWyAs8mokGevptOC8HV2+CsTGiyf3MtaZB3iTyz77Pdmpn/tIm2N9aBCZLYV1PuCJPvOggcb
OEUWSno1njv4UU5vO0AkSLACfQuPS4uHkod2ALuYztJ7b7lkjGChCYThyxH6s1ixyJxQBufcBZw/
md5eXCEWoffkJpGBXXfVm8Am4jse4vMjLgDQoQ6/nni8oiLmW1nCaLD+mNRUf1znLQsRtfQeaI/p
D68MDyfj3gV9ARRh7M56iKfRxwOtENscbfjLCTRmnBJUoB9moZx+8XnEQochGmsg3m2cKJlul3/6
WDhoYKIyo4QdBLemWUAYZzMQ8sVxDIMuhMvDHvHeQJ1urbIYwjRPSu+EI4sgOKzd+0GfS5zF7ACA
qO3FfdbAQuRWbYBIDiN87/omKodR+vdP0gWM08PsR44C8Q4NroyRBxiisjVQ9iPS8DxhX6ZHuwfZ
nyvOtjdT+csgLFnzxCIVPL2JGsBvjLlpHFrUuWIDLVxJ+JoyJ8e+mPATtH4EMvA1AcE7JM41FpOX
4PRDFA5zE8IQ5/q4HwgUzQ8womAIKJ0zAUJc4TH0mNpso3Mj18dnYIHOiu0cnANsgymUToZ2zRjn
i/Otvn6gB2nvjj8NhTXMQOwonvYG+d/LVl1cb10ZL+H0RVHJHEWsOxqkVxLigF0sQAc6bgnTZuox
QNV3cs6BZnfs7VSq5R5aGwaYDKbeTmv9WX5IlmsNK/vJK4mKjlicoSjAHkhQxMKgcVrDhjHAlaGc
/KwKW0cNbn4b4D+jiSBb7k8c2GGc24lMRhUAFkn/gPli0nPEfHEQ0pDgkYFdONwwHiSYQ25PeDnj
F5X3JXikKhOZ4WuGY/vsub9QB2hskC2uF6QGFog+Q7tOeBrTPPRElc3iN2Rcez+z7L6BSc48oVQe
3M40b2Ij3QIUw790BmWoy10uzHwWDcnSuLL0g8YUbJlvoCHr9oAwxoPVLODp/BBvy+N/IkU2oJLu
VE6LVCfG/oBj5LoyDeYPdHoUMVmKeAFFBPpfii0am5zZWmWPvBtMOrD54xieWNsL+KcRHHEaa+Ki
eRGG01tGz0jYEDCPA6RG0U/Kuk6hJrRdGnXGAhe7jYKfXum45vXZyoGx2feA+3+PNkvdn9kgy+Hf
w09t0CwYuArODMKvT5lS2C/VaIP8ix8dvjqHbASW/bQ6BE6NMB9tGqPC34W+eGO8/AfptqUxjNXl
FfdnLegF2aT2VShGYpWBsRwYh6SkoLoY4zOXjc7YcDyd547JL4w+FNmcqnUGsAN14GZrazDhOhnA
nyuxVXvYaMeFIgc2wwhbN9ZgCkvgb0Vht3labeYRVP3pn3PjjgDuagewYA0gs2+wZsPhDWjkA18c
TRcSzh8ZQGCzGnXBUD6EigNl4GOKfxyHxrSysN4HPb1i4nicXqZQEcDvRZhAYhVJ4GtYy4HkcEOw
sfsE1VysZvYevvdneyqqoxPMvNsMvj0j3rvnf6lt3Gx9Qq1krR068hkiI6gjzsMtvGuSG7kxYXFn
fOyTm2N3Q06jNX5isXI21htXqO6KcRuXY8IUC7McYWBvtgk8efrXpPkpJuevMezMB0HuXX91AEET
y9evdUq+EEZ8mkK+TePqJB2bQJLgzZTaz7ynv32YE1DOWAjz8IwAwOAgoua4jV5+16l9nhGnGJeG
qHmh3h/gs5Ohri83uC8pzgdtWnJKuPqqU/aMm4g5ugCysBHL0Wu6ccv5C/PYz08VCbNjenb94bJr
hcS4kPsStT84DSps9sBrg/UNw8Yi7EeY5C8yPPOnfciW8217iCLFrTFbHhYpfIoiHiwGYfagaLw5
1V9f1d0z6Qsqoq4lU9p4sisDpJBX6m7wTIOLEZbg21Kii2GlIqErN+QZI3WaPykBXw7I+33JRKqb
Vrohpmw05UB04zNJ7M/CvBH7/pp2QI9JaarMW2bUabNWrQ3wMUTGV3rZ9fbt0ngl8Fbs5zQL75yV
86j4UdARkXoNjypQnLZJm9DHChJFRQydRvwWqBZleqEaPd3qTwuIX21u8JPV5RkHE/vj0TFnYJK2
YjNtKzYjHj1hHWGXSjCn2wIGteDTYP9EwsEVYYBYdfLow0LBKImOABvapENJ/WUQKJR4ShtK2EpW
vjd2tBQIm3DgkBXebIxbAn+RyCs2qAO2AjS0P4SlRqy4tPEEyHRtYg4yUIhEBML17LqmzqdS/7Ci
pWLLQU4eFROthYDXwNalyaJDAgNxJhJo8pwJXZ9+cVaknW21r8Bd2VsZLY5lZvhyNmvwfO6Zj53/
iJjkwXOJHV42aTMh+2DH9QQsRcbRc9/zJ1O2doDQheqYgEqmrMhsufF4bz4VJuucDzTxKyiq7tEY
8zczBZHBySpoWyUZdqNzUiQMufGp8N++HrTc7HcDy+rnE11htXfnA+8awELBwoHGtSPGVePeltIr
aS+qfWdbUz6+MJ8V4we9xSmXhudoswExt9iEDXFpaBZe9Fd3s1mcLd4b0JoGENdSIfwMpAQu+GmI
x/CBx8zkdiUQLm6APLqEXntEs36Nz8/TzzFgHoDlAryZQEW4tGEILbbjsK7XV2I+U5UxIrU4Vo8E
b6zfW5wgYrGMe1Hin2Nt8U6va/apLdBNctpTBVOGK0nv6FC745s6GH7MHGI2Wtue7R3GjFUpBOkm
G0Oc94+hQj1D0IxdYLGHHt2A7ZobI+hTjGt9pbDPs/OkmLymFULKpL/swv2N8DnPjLOnGPf0Fffm
PvLYwvWN/SWUTNLpU2IhT3iNZUPJPx9YfTA76CvmJSU0bIiVRBY8zE5timdhfiYKfWC9TxBlIFUI
fgcm+NN2KiLsxOcNRG4EhjKpXJhGT5gR4iX/cR5W33yoRu4qIF52FzsN87Lo+DkxjgNMum3es4eV
tZ8FlzgLXpT0wSmGbj1WOe6v/yaJoVcbzV71yv172GoTinauzXqhYHNySYv1FQlKqm5VT11IWJrq
fVBcIskYN/vSrNLBnLUw97JwE/QwNTFqH90U/nXAc1xCvwKtUwqzMxcZVh9778bekum2/WKhMfCB
uMgcnUA6sdSx5B+/LQK473NR57aYjsK6uZClgfJEOM+fZYazin1GCr07Hl54TeT4bOijI0Fqpatu
i+HDzG0y3Wpjw3b+JuI8D/IxnhhPipPC+G6rEBxNYtcWp3STDHjeQsLfauMxVIySkzDUAX3pZ1Bm
MHqYXxIdl7z5JqjYKpp52y48xSpwKNcdArnRd11++aARsVuWdmAH6DH9Nerf9/oFkzPO16e0D+dv
z/GcyHw7OWRocjDfhZ+hXvlg4TE4ubiC8L/Ox7yWcJsMbaX0jQ7hMKyFXHDog6jTaXN4Atz3TvuD
eAkgBz15jopdtT5SLm77VIRrSNdkCpQWJfoN9l8NCeXLKndOagKMwe5iIDEBiSEkoUzuGvfDe4c1
3sV2b7nbBlGqCOIgcDjRJ9rLahMC77XsjXWEGBoDOjJ0g6TKfYh7B7C9UxmTGMFasD3bZ5zUiNR9
AgmGbc347Lvexy3PxvQJEBLr4Wm3mbeHXPRuyA21L7AD4aloEp6SMcSncY3OG2+TJP+FIpWTEsry
+7Xf09YBH4hfGbBdCcP+xeLyZUOVeY5+BM5qaOU8rAq/VN1wugDmJeHnY8HUplwW5EbcMzP6ihlU
JITBxiLHPgRk1loV6N3hyiOc8DXnE71GMHqsDi9J+073Fl3ChXTAL5OcqQq6LRDO9I56XoZ/8j4a
sITm5AnmAxf4l3faZCriO+jlHbBHZrL80GHWhYMphb+oU2e6S9/+dFKOZpRo1kLiyoIxp9Xmye4z
NkDLfqPyD9rodYE6zww7KPshsFDj0ianAJWsqgJHwC10Re3SLBAzUTkv2gb7HsRcsaaF88Pr1LP0
UDh0b3zUP+n1g09689kMaEUqxhFqoO2Ey0ZYtvDYRD6HdI6hMX2ZvYD8xp0PyCvxRL20k36c5xMU
Hc6axMLlEAGJtRcrI/JGkYe9ndOc6uQmbm54qKSfnerK70w24HbDEAMO9Qe4W8LqM5TxINXXza6/
bvNtlXltrNbLKZaZ259tyKa3Wrr5ogSZHA81pCXCIG1thbX7Y/tpUl1vm6cHZ7KP4wpZyID7QL3w
G89WemCCnFuM5t2ihVqaExRq3MHgrotmwRSpedhvWjNMdLycG9D/TJt0xnpv2w9LGUXZx+AvZeyN
W9FPg0cLWanQNTkrFyD1g4aen3aay3wlrMgqdcMdzWi8DbwOF8c5tGdjf4xZ4VnqxSkHd5t2/IRO
MZf17WUABMqd8bY0CGb9MS8NE4CeVk4p98LL/CPisbJCD2BqLyIQzrIPf8Su6aYxWWC9v/Ni5iyb
SnctDEGSAFkrRQC5MQh5XIihCDK9FR0t3ExYfNKqKpxEMRiZY/TCZoNbAT/o3jCAUAOeGTpwm+sm
4hRhoK/4Kfvn3007MuyIa5eUDq4IvASsSQ62cbIKvl9NYYNzzJC2jA0oo8cscG6ie9Fcyd0RVhCk
ZioZG0U0A0g4L/HAXQ8VShyABv5D7wnxGW/54THhDwyWGRJt+G6x5BDbwRjhhkSOOGt1+RfHFU+2
a9LChH6+RIALzacvaUNDRD1vupbl/HdgzjsBNMK5uMWh/5iytGNNz/eJHhgdz5EJ8RVvDjEd5nl/
m32jFQs9Szw9un/9wRluk2iVRM4zlLpZhtiIguNc6BIc+sWdM4/mw9MvSXgFFB+PHa8XiI9sB8Py
gdshUILZI13QxXmMt3HfGIzlgOqpsMC1oNCJsKCcYGd4jEnDpWXarPLgdrarF/bfJycn0gbSMuiM
3QVUTTGFmLEGZ5k5PUMBWSgh+zFzM9KWURwxgNkfSRjtOvKCQzXM1o997X29a1zOFO8uO1KRmcX6
4ty52WDqlWbTM9/75mGoC3ar8cm6pgzp3Be7/W2tkOUt383uH1+hIXvskmYRPDLzLeHZj5l4UxRw
S/zu2SRreUtTNybPN77EcpCEZ090nI/cvZ8ba666asXZuKK6oHyGUNjDiYIE05E+wfWipCr6ejFN
dAM1YLglUknqA2Ux2bOKLPYTccaSdpPfxYTIq7a0mgHGF85tmAXFwM7GGaMb6zzbrMhzpbrKKawu
1hkch+hn+HyzcnZ1/onMbhhqcIaN6bbNBSKbFenZ0TxZteEmN0qxk3N13jhkbfximFFOYLiB+Ndj
cG/hgNhwr5k9Xvvhlm7P1GkhL6ur8whU6+70vSop7JpqFqSAlJEeCSVblZn71yIuyhc5mOjKpRLi
VppOMFPC5GpEN2NBREEDFkmV+DKSHWcc7wKWT9AkcbUS2pBkpGNmBKyEqwnPad81f/CuhO27SPYY
v6yw0BAPFfF0EmczYt6bJYpnsZj6WGLCquL3IuZUEniHBol/efsYxNS4Q3VdiixALWxNeN7he/ta
ks+q8EzDRxGDJfJ5chtJV9wc9LicF7SMbXphSVoRI37R4CANx0HgFWkHEdzJtZREzDdskwZV/td6
kq0iMITI5b/GNkRGxMLwpZ+eHi2IHQKgbMbyvPNIi04fx38xNv2dV2j7GvpxMd5HfmevwTBoN4Vh
MmxMa70WU5QasocG2tF2N0PcEoLakfiAF8wU1p75ZixMqg3rwBJtE+tLJdqiuDG3dMQWpBGMDSqY
IDIpYXHRAfgbDJLXpbHWjc9c3hsOCS8HZwZ0pkLGyBDaEVl8yQtQ+HG4gp8KVAxODb3xiKwCayFA
FLEd6I37RlzgxS+6Q7GN6DIrl6QHWei4t8WHm/RkbARuqJc2QtAkT08AC5pF+kOJhRHrVfFs6ASc
h4CJ91wLOhBYlrJWARdNBXiBSgZ4YExcXuvCietz+kVpgi8A52xpCc9arCEtkxvGBIoHg8E104Sc
I7IVCWtupSdfjzdjxu2RSkhah/fSAhr+USveuBqROuTQwmRP8kkPhEilewY1ac/7MJ3matRnRcps
8p/xK3hJs2HjjOOglCVrOQ+K4D28xve0uZnqthxKTHTXKwKynfkWUrK90s1YAOA5wDRnX5IzM+HI
RTWjRirx7rdhMTuyIIozzouK/mjeTLZXnqdr/MXkrrcii3qCQsLTR/cFFTW/bbsIBGBAIXP0zy6d
wKIYbnx+WTvAaoxygEFY0nLQ479dcBZELkt17hFuBciFuftKRFHk4/xN8442PbAQ5aDLMiwWY5ib
lT74qgaQS/eLtB8BvEaHDbfFYWgA6ohCK6iH1eTYd/pz2GPI7geeYpNvDEnsCajOCA/zM+XnGH78
Yygc8q99nbxhlfccyk/Y4fJdCoIFek8RvIoFnRZUUe6BTUGM4BQRZm9nnoYaLg/LiaBgGW1Lx+Y+
nWzQx3YdGrCOrYGTqZZC+bVSo26kWOfw497MCb4/V5Yi2CAu8x/im8k8FClLY61WYo6nGR0fY7wx
PJfJE53+3XCnbBtjcBP6T1oXHRHIKS7d9sx1Sc9V5+1IDyRpS+pmYcl9fJXJpXxEomQLGUR47UhD
QSwjTMpOp55fWZXeVOgw6EpOElMGIA0oif6R+MnSlxhaxaYt5zXFP4gUSW6iFxJAcdqoI1lkX9M6
an4eLFOq8yDkqeDD3ybdLu4Up6QC9xP0QQc7lG1aAY1QcHw5o0kmDSqUXdSSS//GjP0z+vDzwsTM
vLPXdzRYa7jEB4AY/peygAaaBCrexZANhdPMTXxzL47KGzwC3TmyC7R/0BwTTNXMOdH22c6D0r2N
ZenYsvaxY6NuLs1nXP4lQP+ZchhbBd9HpO/0H8kxFgPHFjOJ/cvYyZ/EK9Ge9M39xN9ut05msJPS
L+6nPZyhHi4bdtjn7IgLpSSmjTJjv3Mp76KprFmYnLDKbs9skzcTCUbIvmdN6fUfsgPiDlk+qCIk
FZ2oAfaqWGOPpMnm+xRPtucTZcfjZh7T74LN3sELkqcRFqvN4SFHXinm66eMDCq3NRFyXUeKHtkj
uC9tPjoBc/KMDz5SWWBgRUj6zSxmPs/msGZzpkUUeouwnYBN7J51DweWktGUasnZ1cgnxhLrvuCZ
vi8uzDCIWh5pyT28bmUH7flPTwwrc/e6eMM9tva5eQlzjk8csc7mzt7JeKbDk/pGfiATTABSoVyC
4h3gnIKnwe5Eltk4qy7OjKUlbFrRNopnYblq+4imrF3fvIcc3PTJgRnH7YeYeTnWzMUUM9L8J198
el36VgsPTCSQZjZTwSFbRs/Ph91R7rq7HZmzSea+jL0GZpO7mYs5PYc4oeAWWc2dGC+EfLYT19b6
5W/XYExSeOm2zs3AjyF4MZRJzzptqbcmGS+Qm4uKuVd/yDGKUMxwNThCqHjgxTysu7cTOCo3+/xC
zeVrsUwK795xe/eu4dflCYlvgGCjyyLnuO5e64tArGKSyloqNCU509cthzq7L/KZtspnG//otLgL
uJzVovKqUJ+0MqPa8i8JM4AaaIa7ELoKdbRXeYA2fELcIW0RF/XgroFzLfu4RuLmKR9ehFgbpxc9
vZ7/8nQbE1HdnsitWsODqrzC5Q0mA5/qz8YiwClmet84OnLjHOMNDwusOHFFc+G89Uf6qAqpFM0J
CqqkNbkNvx54P3e64pXcjSrjAlkxt/LcTuW+nLDaJ6q7SbUYMiOnSdIHKvpjaZq+yL++bhOrwyzq
pMbpcPVoWvtDAbCyCJQGKRHTQsY6SKrOfk2bJpFrBQmd/wzlCoZIWnCa9uN+3AmEtboZIqMocWJH
CRDpsUyRxLf9hc1Uhz4EA11PTClUhX/WCFwSd2pIYzw/8ujpOPe4fBS3YE3PQmAz8zlVyCMPjyvs
B5hvfI09NwvtHSiIYMPia8IE7jvu4ragpfC8iDKjR6yACYs9RTq/4UNXY/FqbDCw1XA7vlA9P6jS
c/u8LofYGwQsYpzzY5oT1vvElTQbMgcSl9qK27MwuWu4iP5mVcxePAPcNH6XlqDLxlwMC1cobU9w
yj6dAleO1+1uv4sb76N4j5p9nAaINZIViZL/yCrBFaewQWeIKYQc38Z/hXQB9uToiJEupDaOZion
hJ9Rtkfe+2beYwDBYW7LmeouwBRYu95uyb8Uswc3U5f23HoMby63uP1220QBUNTnXocTWXLmPgxA
6CUuMLX4ppub2zo3G/60IQVMXMVXCqzCxaKVc8EVGV125V4Nj4pR0AttmB2XhMNcwk9Ss0JgCtGI
otj7kn6VH7DTN7FzYo/FKYJuwrwFdCzjiiXktG1ROw3MI7oS6UGfMW/DDO6xvjvdhXxgwtiKcZV+
fYVLzaTU6qOspM7xUNrYXx7HG6SShne43A01uk067DsVm7x8MIUNoJyUI97VxIA3N5MpnOivUyJI
pHVRnHXXU63Kf0yq6Hg33iMpM15+XA6vdGHwWej4RXaqI7SrKZeYYxD94LYYsmIGxUpMUzAnvZBt
8soblqOC500zq2k5Ko2/SsO+/EfTeS0pri1B9IuIwJtXeQkQQhgBLwTeCO/h689K9ZzoO/fMdDcg
bW1TlZmVBbp/9K7BZ/nrX7CcderD07jAZBX15BMBcgYxs1mIytQOTn+Kb1kduQ+uMvJRf3GYfkNi
G1Q4k0prO6p5ebI84xrUZ9fgHRa8M7bEryDf+7m4pyHMHkGSQquSgW/gGd/xmToTIspdM9/+kZgh
3sNAhKE0kMBbP2/qE7Xy0SmD+WpR24GsDFUHqQI66lN06zNOnLI/bw5I8WL+dYYQygTyGDrbqfeM
H9R4OPsFcHjw6lU8cmf7QGZeHhzJZV+UWnBQblavpN6q+lso2YK/balrvHIT0oHwbtaSa/eKSqZ3
DO7tQrMBHv/zLp00iPDk5h/ngYKPuQ7r+QeqljneLTW/A/hTEvDg6JbC3GBqrM4sGg4dqE/oZb9G
YvRrgbMGTxfX6WP3c+NUJwZ3b1gXf4xL5xjUyPoK3J/CdOABhcWnpFMNzsGpU5kzemw9zQ5UB8vj
jPMkkgLW1YPokzGhFqO5CdIP7s8Cp8JoY5ct4A08oSO2CE57bc5ns10xhjWSasAU2HichIBjjur0
I786iCNWLHtCs+QdJ/AVnbNA5uvqwFJLu2nwo19tX3bsfMOA5QM3YUNnsbNIYejb6DjYt3cmsMub
oGz+dl89AQAn1tExAE0gUSqQdkrYHDNyHvyxdQ7OE3Y2DtQt7/y1RV6ULD6F0OzCS1Pm5dvlYQY1
/pzgr2C28d0m9An90ejs1Qw2IK1DycPOxhySeuoqpjyMb9EpEg5QcwotQQNMOCKtkgdspcTx0P9Z
D/8c1oPXlNIJFU9QfsfDZZPjNj7m4sNJVAdt4b2h8B0NHJ+CfGEotzZVUpBygzkpTf5YYhgn51De
GGVy7yIgF+gKO7m8tadAKKBJHLQT1ZAAmako645UQMu3QJqIexvZfdFM412MiRxvjBeeXT9kQVxj
BL0NWVkY0Z2VvOxCj7mpCyHGP2zuWdb4CLRonSFXPeo7ZJnH13PI69aVRZmbI7GyndGb1PXO/e/7
quy4oe6mEoMaPnJa9Woi8a5xWUrEmzzHtWoMhREe06yT4G6Nd1/FKLZ/ncviTUlK0aVG5dK6teoI
m+jkWg80oBVnGkgr0MLQET6q0Hq7Hz9t/vyGk9pHu7o6B7dOxTsgA0iDYxe8jNP03E0JU0/E8NT5
uceg0jx3j2Sugun2Dg/ZO6/2nZQAGDN7bAzwVgcrGUC21aP6uB7h1P7yNisCCZq+K8JGxERzZb4H
Ej5IV1XypI1xyyseIoXlRT7+rTyV7E+zrgOOk+XMv19e5Uwok7bTNlMBu1VoQn59Q4rDUppaCpkJ
wlha6muKyTx4pk3c1Ny1y+iFCaBuHory00OMUhWKkWMYx2nFwqc5MA8/msPHEFDanK5unRKDBobp
lZDEuxTW7HqfEIgjacHx3tQ/CgSu8iT/LsvA3FWLKG1ZjPJR1YI+J1iXUTbu7tgi4ASMcQ0uW72B
DdL9MdGGUUTAYChKIdnhVA6lJGFIWYgyuNUJvbF1LEPVpOaJEPriFXEWKMSqZKvCzXyjauuIoggM
q3N3Ku0f3aEU6haIve60z346grh/uHRXO+/sX9fRxq/2bsRl8k5+ZX1JpqM9k3B5CR8hfgIY4e29
WZFiCBV5yeoWyx6l+Jn9iJxlH0OE71kmnHPlPkh5uY1VwJ7FSVj1seso5dUPquHqv5fZx36jnw5V
Sy76Q0gGedFD37cgpDCxy3U3EczcPjxjuNfo7mc6TFH2Q65Qy45A6rVWL1sAfuQKk7T1CV509yYW
9fIFQ24MrwDFPlg+wCBkgbIUfdW6+ptulgr5HoPTvTMgn+6Ld6d3/Nfg7W7raa+OUtD5mA8+8ukU
nwaScl1VdLVs/vqAdtWPsLXnQVStqQdbMZthpicIAHUNeVAB8kbUhGpWZL6u8rccojh2MP5NWR1Z
/dZDRzq4mTbqrYycCxGOCdOcdjgh+fpiUILAn5fQ6B7zaXneKR3bG8yZKj7VdzwZ5Bstoo9CBHyp
O0LsRCjPmSt8uQu5p4/tVhSB5byYScoblUTUyJL+0lKtvphpQkc+Mj/oDlIDJnSWgUCFOsrwFogN
uTG19SMt4SMzt+EF3fHKZFFp61Xh+wzxSBYDzCyGXpR1ohgfj4VhVRbcYKeupv4TfFWt1//eBcdp
0rECwC0Hv30bnpCS81/pCPnoG5dBeQ1/ezoa3LgzmbNI68ow9aoF6z2CuQQYVnCdgzrHqcLgymS0
z/V2NDP0SjUGWECTpy3oqsxAKEFBwJR7W7RH7leCCtVMms7qbiyX/C+uMgKIgY7DmZ4DlYqYS7AK
zEe4E50pyhNaDEUMZdjDb+vpq8UAmDFMWAHtO5CfkStDjIUCnd9WrgusTMqqz3nY0QpMjS2UjZM1
To3pgnXA+GZ6SdnYSGi8QcURjhP/g8upAEziLg49yLY/HfJMXnOUDYGjoesDS0PvS62CvH7kF6CC
UUoqkPbxS0dKPREDCb/C5l/XKh9HqrTWW2/r7aJzH9i7A4Pn1oAH2OwYScABwtkz6DfrjWrdEBWj
k4vUvBynZuqDMBVAASxTr4OUyZE8C3vVZh6MCrsNM0fbyKsD785YycpNowmWSehOhbWpoPLtXpwU
HE6CCHAUvshqHNIkpTEJMogdu7t29DmMA8TCndAU9RnNywVNy8i1DKn0cc6YLqjClqJnglmUAiDL
b+URkdCrisMJnbfvSFJKLYdATaO57YCV8udKMEdQrMTY4aBwCT5BTpGI2PseIghSMuEwHFWce3pd
yfsDh0h7suTvPQDFRbhH2RIc0s4+OVkTnOxn5IkFMVY2QgHnCMru865E0VnSSChPZMaJ37nK3lXO
xRzsc/BC+wjWs3doLQEqvOty7jafaFAOfDqRmvMm35DN+S7ozBU/TDpxyg0IpwWr4nX8jEwLd9wT
SKZgLwYuw90eVCd0Dr2ft+fQQblIsONKzvBhs9h1OV44areW2Ke/g1b3/SN+PJB0KDDKKX8lscS9
hqNYZyInY7aR6J3+mCciyA7KE8I/HVZTEL+Pd3YJBkAf/BcfBkw1BhYxNyvZt6dtwJI2JzA/Ms88
dkaIAdPYnMCvCSad6kwSSI3qlmmD+jHLpkSHdFgZNbB5cqAxAUc8jUieFTuoHcm0v3Fv3qWZH9Ox
li96HbLPqW8Lu192FFdbQrjJpYgvlD7DKjqXs0f6wj1rhF+RcE0mJp9/sJiR5BMZJbHt/LxSc2dk
6CdPLYUkmcQvz9fOuDGYew77aIwPEUcbB/sB7IAR4fpgaBm2h/fAT9IDSTK/UYMmMoobwEkAulA5
HZqKtRuhJn/KNJPXI1Qak+XMEH0wwleir306NX/u4kgas4Pm61yrLB9NtS2bypQZfDX7/Z+vZXXn
soVE06FF0Ihi3VdTeMMHtOSkHYhUjMnGTN33wNGIr2pUbTAj+KCVAi6lhwQGjAx4EbgXwdSOWKzB
oxJqsVnlNG2bBICAD1tmYy5ebcnBSH0YSXicbH4pK1NtvUJtaZLuZp9eO2CSTGAhZaz2YEMWswsY
LX7n50G4Oj9hoXCax+4BwLRqpsxtvZM+kD8grbTsIQFi8T3dN4CPQyMh3ShYLLddhqPl2o+e4EiA
QYgRnrpQHWVjOV4swEzJrUZDD5/ilyb4c4a58WQibcAVkjMQo8UqSVqPOo0jbCMuGCOIP5ScP3pf
w3AT4e+YKWXz5jeQCkN+O9IrYq4JPAUdD+MAWL6P4DnPYQ2SH+tsEtC8mV19jRthJvIAc+aPaDU8
D3bdJwSciFqeMFMoeNI0oVdJEJ0BdJCMNk8wrjv7w67ECu6+WFLEweC83KSz3wKBIa069Gpk1fZF
jPVf9M5fruB9adWsR7ekjHn2OG03ABBIrUBRmHCJzgVZHFM9iwRo8THvI9C7wqQweaCS2tKa5hWc
1pd/sinO1qlXaX+oZaCa4W7fFwhh+MUpIUoLHNYvj9kD0NghliZdAI18JCXVfFp5qqLn+0ObNBiQ
Nn7C9/cvXr5TsbcJEq9t8uluwAFCmvaeoF+nrdpgA/IyrlGVWZrQWOLaMO74FeEIRphaCt5ObVKb
bPhFAu9wJTY9ZV3t2ojJjoOUWcEWQUJySW4y3+IjSuGZuiICOKow0v7T2g5/QR4KhHiQfkQYOi3K
/V+4YUehBxUZCtnxz3u3a80SzY86z9Q4TxjPH8QZKHbV57ZYOx9037h8ApRK+pKzGzFfnN4qwICJ
Xk87dCcBIUNQxjJWDqsNHALBeg4OZGBasX8AHsoBqy/kBsDBy8XkU6xOGlcoE8q8YHmyEO1QJsjT
jSEF9Y5MO79mu8+MoZYWzSP4vHBt+hxxtzcEguVIGVY6gEWZ+tzTictlo9G5c+AE0YmY8rLzQjsT
ukrm1aNZHD+atybhoVInK4aZAH8G4wgFbmoR17K36F/ZqSVUfdvzK/Eme/qW3JCZB8pQ5usZFhSj
ovPsksANdMzohnXA/dgcdABr+WvXVthZCC/e355YYSLprsFPeQy8TNdKAKv06tB0H0HKhs71huwl
LHI+QAtKPUN0P9wHfwgfP1wuvrl8wEoHfj0LsFA0KP/SeUnhG2tS158355BEhNXIY96YaUKHMYk/
YMDadXEIYdTZwzjyOPRE+bD9AicROSAGR68huDWHEhPQpkvowy2KA/sw8Iw6dpEcoMIbmDeXZolh
pJ8Vc8oTWfO3+egoFUcE6gE9BfgkhSVhj6uT31Fn+x+wpczw0aeCDDGFIJkrzCn2Sq3kso0FPxu8
kH5dAaQWGMPHi0HShAs3IDlewRNnNiH0B9KRB2dYC+yKWZKiCUk5c9jADRAZWHlLBg+irJApA/3A
OnP4qUEzGB60oSi0BoAHiiL+n8KBTK5EgCO4QogTqgn/6WpMG8YFjvFlUXPxwjCa1gFvm+krql3G
OHLMEDIJ/34FvcVammNYFhkKAnZNSEU228mLcFCKB0okXBF0h57iDlZRD/GKoG6OT5QvxFE/zhLk
NOzP7JhE0hmGmR17/RJYGQNjP5G7wmqLlOPt20xjwhgNF5OFCSvJf18hmEpdZFuJSsZ7+ZP2B7zx
qp8DykEckr8zycGGygFjIZC4Aexyo5xEXTTyhKcIEyR0UFcSWTs12yBaPKIJYWAT5QbXgKcIZ6TC
GO0Lihp3yHDhQgGMf1CUHCAd2svAQYKPsxwehDkp+RDNy1mIoKhKeurMHSao4MCNp0ki8Ix3p4nH
za+jPzvOBMfRQ1TIHJo0RB0llL9biMJypINEqlY60l0zBEPrij3CSbE+1D516J166Aqy87zMEvL9
PjqOuWbh1nKjGnVLtJ1lGiNsBfQUDb4ZVNiMN21uzITAAh9FMAcXCMdnykaPPPERtJSBIAW9WuSM
InabmoTaCJQzkicRIsFl4kXKENFLULIwVrQndmXTXin2SIn8tMgVvOvM0eX6MXgymBJKh4+RfyO0
Ogo6UljLlqDEqsEbHM0+QrrmBw0sW6nFs4XoJdQC+n3ic4ZEC582lafKT1yOJWfsyQo+kO3VK8c/
nKIy0zHvhdcMoA4wIt3M/Rs9bsxSpHLHe1OGWtSixnsXrwU8NJLjHMNfPKnkrrpt3Zx8/OYcsUtU
Z8oTitpvPJlUw5pzvm53eE5UwI7Dmj2suhh6qoiEvpbUVqlho3QrsqxTua080rBrWT2DJtUTKIQu
LEu5AZftvrZfdkk0zAf1cCfa+QPVmD0aEUVIRHTZQtkEwpKPzHXtQ2RV7DkP3unH/lPBTKcM68aG
5LTnCviq/I70SF9wWJm/bmknQhMWZ1QPZEAscBbBD4oM8MyfM6U5yZ2NBTaae6FmC1POgloAIB2h
UhT7dvm+Yhjs8W6GSnh5KkOGm0o1r2Ytz1jIcIvUWMurNpf5xjTvgax8sZJhvX3o9YFGxhH2q4Yu
lxYJI7gsXjtcjy5B3WTgauxtX/1nlDY22DfTJszJq1fNlpzkEyXncwfqVhZSnO2anBPkJ2xkoxxO
ZlY1KELwVJw5Ti8sfL1naZHr/Ri5UC7M3K057V78GlZod+M5FDBdGBUcBYp190GZVM35hsjiQOZH
Kfm0nIEP2POArVgEigXeW1IJ8UZzdlmrBGuluJov8Ngdhz+Hi7ZhpSt6wgVOWMXEfbYrl2KlqEio
xNcBvJ0Nup+Ghz7INEIiYG3kaX6N0FRp9Y9/3RirgjNXVdfGQ8/W2tLsk+qzn/Ueak/7+Sewj1hZ
fIMP104pkkGJRvHD1eX4IFSe9obwITyhEIObNa8zff6nT8IL+B7sx4ICiJgZUylElGWVvIoHT3mw
ThxefylkHwVLb+98mlcoBrSUpF3oLzs5OOoBYTD6C4GmmtfUnwUlD+aw4j3blJ6k5od4oOhcJzUv
lxQpU9iBmbcfnc+yvkLOyQnW+bWOdau8vlfRsjFF2ONhH0bYEnc4aS4MJlRpcBzc5goTLsk2bxSY
9GElJrxc3j9BsWJOKRVyL53n27/U2VqmkU5htCVF+qGu3pRGK8A7l63GjfgImFgnmf3ARhChEdkS
siwflriVX+bB/ajhwkbpbn6m5m9KvNoIbwn6jjznZXhsZ4qVlL29C5F02UI3oYZNRW+1S63tAoLT
LKHY8ho/5+fnz+apbhxR8wb0YW0X5kdUTjXnaL/P5jt7OXgA4ty3fR28OsVZGer3SNFuG84rek9y
BHXLDdKxskoKj/YtOsef/i3aLx/9m6+iH/iDET1tmII/nN0a1D28KvYdt6SduS9TV7jFEnTxHL4R
pMeH6BAhDVo8z80XuBddd4E3t1aJJmdkT9d2tRHWIWm+lLq5r6118U/9+loc/9POLSpUlkC1cxjr
WE3DdLaJb/57mBvlh4/+EWnSB4GlSBylncT0TpQOCui2ROeew9yCK2L5tvZLXoGkoWBEF2oLGlgQ
UYoc3P1jVAmwZQVlDTdjSkPs8giAmSrlCq3p1LAOsHk4RZBR70x7JbyyOMuRRmObup6yCEcFvE5v
lOrmKeydYw5FTVXnjJdpaXJoEsshrM8hkQANAB7HtlYYALNk4z2Hz58NZWrRQisQdMVGE5SomWfS
PbyqVewg6f9GZXR7uwF12G7tLpOa6rK+rMUcZI9kGn2Sbe8gZvOB/m/XPfVg5U+Qo9fgbKAkfVMT
/M3q1qmiYE8hWVJ4Mnir4WyiZPcowULniHx5TrJEj1dACASAAoV08MboglrUfQjYR/sPOJ/iGTOr
Lrid2ddpdNM+eP9hNu1IOf+mqI5QBVXl16ghHw63IXkU36Vw4vk0KavAnIgli2iFjLFHXUUbhiIg
89oPW5L7fWkRe0VLPippxEo48+AW/VrzpgUK7VUzzl8flFiAIu/8kjseS9vPU3ER+ScXsGMgfAxD
qrhBVAwqAnrHFk7Ddf6z6U87m6i0FpZZgMSgtZCEizL5wuwLUH5wlp0BPDqHKIabd/+KL2HJpQOk
CmNQDASXIVe66b9opYcAzz3BUVxbVfg4FMhGblgEABLyr7y52DszL4DO6aALlM1Tgz+q2RF57VqU
TLlDO2IP3yQbHVLZ+oVqkNgwP2iVTgkZ66A6Rs0GGdUkH/DqSySdZEMbv9iv2PtEtRTbJF8yVrcE
DMNEnsTew+4jSRXRzEr6IGGY5CrIjnarKqFckW1GCBUXdKYCQiGVOAxoLxcl2CYy6Qq6VgvD8dhA
ct2inKPlAotFidtaAGghDie4JbNr6Zyg5HoIxpw6vS6t6lK61W3iTv8PZYIxtCf1ulkkoPPZ7u2a
d+ld3W0PoptZJXYCdprdRwrwMup6djwCEkGXdwOBCkgkGREFeMiBSSRYHnahhfu1/YMlvkXsLqST
G/y+Nm34weZRpDEBChvT1GV9Ww+oA4SkgxSoAc0MhXBtBLCAIAI8Ggi1KhSSjaf9un/6WbvBjS0a
Qh+gG1S+ex+c3XRCkUEJ1IkguqPsVRDc0aONtbqdu1d30yX7tJ6crHDqMhyLUPk7F4fV7BBJFAn0
OZG0epCcgVtUeK4/yItN+9Tczx84ekZgZuFuULnYe67xRfvNrES7aH96ny25xp13Ra2A530EhsOx
ZJWkXlWeDHbD6V6j8vCOCRzHCJAuqF8upu90OO1Los5zp3Lx0iupxgFNgqI7AHUeYvOHEOHcPvS2
qbnvnLuX1ETCwqHbKWJJMRHsujWJD6ck1ah00LXUBo8AoFHx8Q5ui9MsS34RgnDgbJrA6taOrOuP
0SaeUo4iXShBETIyCQiEjIOQMw0KaD4vEeeV9R7Umuw99rWLKOQwRveCoiY9Gjm4P0g5nzipQb64
8wT4wu5T+Q9Izq4J465y94ihBgQX8QvljJQa8UP4h5IAnXAX0+D4ly/9WrwRBxL91qQ1OFCimIYK
CKfuA12oSvgPzmZSap6D693YcwzDGwiAQWF1/7oHgAEB6EfGrFFAnE00Qv018/XFlnvqnbsqZ/nl
jVvvPWnUjRdakQJj8uXwoici+z3HIvuitQAxfVj1cdoFvhD6Bd0T3eYHXD6AhRJEnD7Cr9zsUzPv
40NSxepgzyrZOxegkDyft7NvvSf4oPKbalQcn6ik3bV5G1BwcFwmZg2yZc60mpSJPkBa68aZcpcc
g4+8pkkYsYWLZGMoAas+6J51drYdim4H3CmhhOJFSmN6B8aTbug9dOiMQkHS8ixg2HQf3mFeXCJ2
Ap8R9lMzK22wvxex5+RHULRpT1sX7w2gNC9HVY5hGH8h2Sh6Ivq/oy2X0CKj6ciq2KOA42Ogv3Yp
5sqYvJHktec28PBg14b9D9M2oCb/D47GAARSue+BDwmG6Au7Q6h5zDZpOoIjFG3AUdJKlqqxg0eF
nrFCwMZs1b7yovngdXjoa3oifwStZ+F69OJr3UZTgIRdDDBFNQxRc/BDf7+ZUBek/aN8cY5AFxeb
/eMHOMKQZsAee0kjJMgjrmuYyHLLUbFklJc3clqEmRQsV0JwnVtCc/ne1N91JYiIxcJS1+pvcY1q
q1YwKQeHlyz7JLQqteYV9pgMeIAaqcWofrVtHYkX4CcgOICxFIiC1rHx8R+wsuUjESoIzARQiBCW
KLrZQenc1BRtP8FFRAyxBZqNZgO8RvJEIHuScMAnGBdAIKCEnzvV02DwOWnRNUOzgyHvtacwXMKU
iTiAlDN6ZV6kuR7PFLaAz2R1DGCUfln9Ael2j+2UEwuSksy9ah0SHTI78zmmfhHZjiCtkqcaILUP
Vdx/ZXUK9UHntGS/rxjtSV+kKNpUN1rEikQmSh0mrHEyeXEigkQo+doAY3PWBGmArpavmDDmk0CP
EGJtSWCz/vBi5mkcgN5A8IjB+ClPpf6K3Bl/rJgqnWAfTR7+66V0xFjpMISs1j7XlwCeKeyQ6IC6
ZCQlcFijSfaApnQHrqK8Rdk0Je79PCqjuaRyHEdc3IqFwnbJpqlN195NdOFb58BRKNpFuhn29Sab
7x0mvMBaqyWVZucNUvoeaKMHraISkvXIkTPYd2BsaH6MOoQ0JFHU/3RrXn1VY7MhSncqXoPE/IWu
kYMCZQCXvI2UzAKPTcgFLuglS0i00uZhfBirhSuOFDia0UONPrZqXKTBPxuTMrouyhKBKfAF+9eB
1pOqf8pAPfxj2OhIbFu1G0s8IzGYS3JjvCkuVfOyalCzfSYfx4oG5cLqhBvxppP2cEOj/0zRw4wi
udHJ8dqpJo/usxPe+MJBdJ1zd+Onf0HqgP+qL6d9PKKsXYcCEqzbijLEx0cOo63MdGFfxVBhatZw
scpjHIBd1E6gCga/BZLgTgHDiFJ/s8YDONgiKX6NbvKL+S2LN/MJYqKevLLZxgsTWvzlVrJKaRV3
5NCy1L0fD5WaC0wKLFkOYt0Hqn5sYtCNETF1ybLHbZWp8coPS+TSE/qbJifr277HwOfENvDa5+Ad
32NUm8irbn1QE/68WrjlqCJC6MFNTJUC8ar5WKL+ZxKtGqSOWX0B2CUK7h5RSbq6soR//pck7RGV
mCoEPxV4n0qTdNv1J6Aq2OPTcWf1ZwfewBhMrTYbWMxV8cF/sRnngJbwhZMpNCVUFeszBlZpUax5
w7u9hvcOvryVjlx830i/EFfvhpSsAuIEpU6ph35VvuivEQY6akAlKElrVn7BOPPg9ovANqi2cTp3
HltLlVc4D1sCKqfDIpUlRbL0vP0OJ9XgPtyFdI57Wwi6z0YVG+LC6IjdyqkPHEyH1QtQEKSahkh0
mhqqlk2pS1/olhiGQqvhTIeKwi4chUfwgtocKtYWKg/nCeRx7BYHDedJahNST0RUUSHhnL2HdbyK
+iSjVToQrEH03Q1VW7t4gzyxZiyFtzyoUhU2uqOehRNBTV+h53/WRPVeB0xedlTwXxyKSAH2pTLr
9zlLjTyMZIDm+UaccG0Ldq+xELUHaOPlROXJ6tB7Jf3+HaTNIc3CiuvbUQV4xc21SU38zO9B2Zea
u9xR3VBMBEtditOypdAfEOA7rvdLYVYYWgpPiUoq/kq0Fg2boOCAOoIGh0kfwwcKXS/MROId3uOK
FI38gxPSwONwH97pToVN7ctksCBVzTf6jYL9Hke3ryV+fOWM0rXskzZDHGo6d/qTLKrdrGkwLA1h
ZgjHS1n7gEO1VQxoOuxgCEWrXZfntX4c6ZmH1J7/2y63O6vCpvnz51MMlxuZod3OKQB9NquwsbSZ
GcjIBkMOlnIFOIqGNXv7DhE5LtMTxTmNtng0DA4IR3xqmtmMb2BT5a+xXxKpXZZn7L6HJXKF8VdF
wz7WRhwDTglw78L2Nr9h/OeAd+fYaDHLrcvOAlzoRpkdAfd38g1JL6JrszC+B98uZQTdutzC4m2b
7y1zHGoYBEwuiyoXszi0NsOaLL+LOE8tnusSQm5mO9sKxY91gDqknk9zE19eFCP+RrdWNcghyYIX
AOgrEAcX+lgUcx6gYnfT5o5iNJKOOL8+gquxRTO0CO1BlGn/A/6HUwt+d9La0LXLqq1uNFUDU8bI
mtAWATTIAAAnHfvo2LwZ0sPYue25APzO30G1e1/TDZv6/Jt1RY2nQk+w11ljwSqoQjq4+eE73IBi
5uaHxW2cS0g5PiQLotsZo1/ZTydPAsIPM1iJzVUSDpU5nLtFnH3aZfvVuTh3JC+cyKQeKDjbpTw8
4W9vFvf2rk10hHDnh5FmRNpRJenKlV1pBCg8Dog4abYDV/Jt8ybuEbc2PEuZtDcUKqzZTFVsQ1sz
n5vP9jHQ7x0JWmFFYHHhyHPDA4uoPAYE2Qykn/hTiO0ki6CAog5NiInwUiLPil0k+1Ll07RfIgsD
hBPl0K9TinQfV5c7gumyJeTgtJaWsDCZenfnHdE2Kdmhj1EerlhJZEjqPpKqTyoMnaG4SImQFjen
KiHmzi6x2lT39zNIoBAysFMgf+HBHsG5jJVeUicswYSIrH0zuEHwlMdZMQ/UCnEO1CGIDqlb7CYR
LQnI///CNJFZYjROya0J/7FANTJ1Fgl8COo3aGQCFtEpiqeJgoQDxBSfGnFMQt7vq4moEjDUQeyQ
FA5oSyIppOSm3++Tb7MqPL9B0s3noDJQyKpvijIkWCEHOUP6CF+mFIPH1u/04YoU+Gw5jAgXSeS5
eLQ/1KHHRIwuZBA6cj5PfDJRNIy2dAqZGIopVZpTGmIT5CnMi2Ol1yhHMvqbHza5YF4tfIBty9x1
f8049hcrP44hLeIjM4DUGeKHOZmuVETFBSNZUyCsWxc7i3aLJ7al+EmPIKO6/Wr0wOtm0/Vfc+mD
4X5QrjCuFE/VKZ8S61FSKZbqYOs8hhw8sv41JSNk3MUSERey6V7m0lJuXNW1LRZ3BxdXBz/Fm40L
BO6KKErvVnJZI51o4UHNll5rP0e1NiVyMGmPYKE9eYcRhcSN0gehRWkBLfOWyKFQKAP7Auo8M9HV
cYXe4DwgEqAYsAxSV39L1YERfU8xJYPB7EQuhPW5BgYwhAcHebdE5MQlCxRSAnRti8xEh43wmeWD
5os0ZVG2kIaiikZSBO0nNFAPW78nzEMyahIc/apo80tTup+PsYKXk8Byh/poD3bGbUAT8nZ6R/7E
k1FzOVw2R00K0Dsd5i2L0gCp4cK4GPRBhUQso5KKo4kQUnVy5TdzL2cyF0kooOx0HSTd8OXADNxB
vIqrrZhLQc8hZY6ErOylVIYL/tIi2iAh4eDhQUE61qiuEO5eYMHDY8NkIwMhXay2Tl4E7y/dK1/M
gRz58N+QIEAzuQeKR6dOqf3EXDmQJAU6ss0IAZJpivDKEmsV/EjjLJqsFjLhyc/M1QrGISMi+UbO
rqH3+BOrS2alD1QBoMqAa6GeWI3lpt/TyKPoTiRJEukPVhTmWd/6u77YNHg9t86wV4gbuAmQmapP
facuSDPxkOj/00GOPJRP0mfp/8s+JZ4L0NtWghXCzeP6uPcoYhWxxrOnkm0SG621eV+ja3woHWWr
rLIb7AbUx4H+LgAnDElsufvITfBBaWVq5ztK6jK51eLv2UdQs2ilAzYlcMVAPyHYMpJxpm7Piuv2
IYJwAz0tvcP3dBTDUWWMQBZBzMOWBD17aTRujWvBhyYMRQeXHv7Q5NFK+widMW4XtnvnEpDnh9i4
0wP9NbtkKlvq94gqUXzrA2Udo//qFwvm2eevSKF/NnJa8GVe/7bGdeNELa5aE1z9Wb41Q1arfuJT
I0DgfjO5TE7bKOeKK5B2dYoHTKvRHut9A8zR6FaPOyxvq/bq4Ka2ffZlcirBuG3jkkSYgFlX3QhC
fuGLeLsXBPz+LBycbJqZqKf6F48L/WSQlYyXYD5D2t0s3BYd2nFww9qblj3gq/goZVpxQjiVv6JE
F/itp2mP8WrF9UgNywObckqqjO2SORvzF2HROMY6Lb2m4daNRVIzXRrehOGg1+vh67/H62XNZdHn
fMtldNdYSHsm1P3TMsczHgRGrar7Z6wo6+dex4mLanHFBdo2zriwzqbuSXa2V18y/+zRyLsnidjn
lPhLrI1KHiE6A4dW/mYwnIw/bSNyAeMQMIofe1x0xi3DRWjouobun/7tONB7gyCc6Rnsojpadx5a
ODvQRo4RpK1bjy6nXP2sFlBPICJgPG5xwEcJnjyB3aNHTK9nBgwL1xOag4ChttdrMiG5RTECJ7vX
XeM2hUUxfVrVPIP+kNjtMvRrz9MDDsygp14z2EtjskjXJ7OC5TxfXV4+wyGIQzqKWkmICR0mBRAH
JxsMLtPq9ygqMDfUUkXqPWthk8jjxKm51xvMZoEekCa+iCHVPsgzoIgvMZ6WmNvqWi/4UXyNZXf5
NK2upYG2x2p/K409zRssCbb1lfxoqHFttZLFi8FmxRJjsK96fVGtbTGxQoUgqtjd4QMpjOtMHAqz
aOBddOs4hVAqizRE6ho5aSBD4X+UFDZH7Xan4/T9Pif0JeG/HcB8oBiZalALZYzwJMIUxBpB/red
fgySxxbvrQiObHYT7ZA6S5T2SGTT4cDfZidSTEl4xFYqdQs7ecw2hqhVmi2dUmhtfd91XTauqgQf
/C9RubmU+/w1NmKKkVdsTmI6dOA8iJfgfwKES7l2wvypW657wDfGZDq4SdWgykbNcb/4kmlVf7O9
Iu1rOla0TvGAoWUhW9NsUG1+2ntJ7CVYnw2Ynwgq6BKwprSG58FDCFu2yyZK0uW6dss2Q9bBzvJ6
wWAWmmZPbRPoUy3Fe7bp8HyEPKkUR4EaFNAqjhfoR/ldqsG6nsc7cp1J7LIxc7yyyXIjrZANZt2T
6KHLe7NvttyWG3O7LA+8uXo9KvLJqGhsOMBqiw4m7Dby/dKsUmnNBavrRUTg1OHB+bHhsgpjusGG
d1WAZlLlm/3vg6gq4Y4Rf43HNJ1kEQn2byXjhJ1YA6cCAH7IJmWHR58WkSOV4M8AM6ic/iuPyIyq
f/hm2UHPXDNantcz6Uw809ax5621V7ewm3tpm09k8TXGcfNvkEIbPR8tIavYdA7oYDMIVNmAX7qZ
9S/mLi/QUlyibpILZZzZTbHoLHr068VlhIaQiD9jzsSb9ySv9ksF+5dMyRfAlk9N428ycrqrkoXz
3/ARzGbziGlmM6Ic34R2DLxOLYze9uE+/KtS+egVgbJnfMeI51TPXmsXCPOesJW57i7Spq9SnHL2
kH8x1S76hnZCHV/cKXOS9QCtpFBGjxgoGcpuwflOAKIaM53ZRKsEwSzdRUQVgsLC1Mz0jpsBQSg6
6zoKekUtiN0GglvP0DxErWQXYtVuRAMxAiYi7y8lxQqfZUyBROwdI2RwCltWocQh9WC7vGI2ROED
NeCeojJJqHRVmqF/O/bLUNQRUaqnCM0SmMw3FCIsoiSKiHf4VERXbszyZEQZW8LyFXKxi61uuBXY
AXGRAik09yMGlc6q2TA9nUxAXCaUjIn4GBpF1uwHBPq66YYZxboi6CmTZU5xPJKwCyNCosfn79yV
tKyLSCq3IuQpKhO2kgvsNcGSiT9VoJBKYWmeEKhCtZ7iV4nKyJKKxFaKoHghjAGhH6AqqRqj1ZlL
93lH4aIqKuAUPSxyh0YYIxgWVr4JtF9Fut0cY041nlwY2OIUOlPgyZfKKkhIKMc6WXOcEybtXThx
kFqyHarIUA8aLgPFOo+IMkpty9oWT1LAH03CLEXWlTDH7yk+ltS2TqwK3k56x2DYPI/dYDNQ8CeR
gIZLsZmCbOHNygHBv9tcMrJjXqGRuFqLHD+fko5Lj0csSkUm3KcEhqJN9IglAROMjSIFeRy5CXWH
XBCzIooUQKjzBBVsfKnRHG0k8mqNTitafqKYB578T5/HdpGwxhW8qi5L760T6YbiT5emGavwVzNN
oSVPcvH37qd4M9bBp3bt9D/gINwbap+kf+8/2hEyO2G57dKYxlIDC6h6dmWw4JgoCYEDHe5ooJB9
82uwiwywPuTbdD9XVzx5/KsL+pQGJ2pkX2yyUW3UKwcXyuWwbg6JDaYc94cBv4I50RMBHrZ6b7pJ
Ab/QZKBdeRulN1HbyaVrDC0+snNBNpPZYU+cQB8lKrIOgNLqk7HjyG9YddR8U3N5sUoGErUp+A74
KxXeSIAxV4E+/7pL2lkIJO9S6y2tG065dh39IG+Es6PadtF2MvuYwdXBRImhV6SgGOFCxxcVd22z
x8InTuhqYb/cU3AF3dZwqG8CpvQoHj5tivYdOrnwEIV600qDbhFFNnKPThe6B0R3kVSK9MYc7Dlh
4PhzVp4mI9wU/9QxqFBRsSu+MIwV/po9Icv/F4bujd3oYPPYvs2vZgj7edBbq+kENtd1Gz8EA69i
EM75hg4TlIzpCovGTN0FZUyq8ElSRh4az/3iqs8Fw6qILTsR+NFFj4gP7wUQqQTNVwrOjoh6/r7k
N6qey+o+QKh7I8to5TsJ+zA+jaqY1IEmG8kktMPBrKcWSjLIVvePCt15VEGnXljqxogiiUlFDwF+
tnH4RG4oq8OkCQEn1Z8F1IfIn75D0I67E46r45CoQzsDelwtnAIfmMfEqURkWMxmIUV5uJnqvblp
1dNmmQANZpgqNJh50l74ntAVMqYZJzRFPVTXgY11aK+LjKkanMhW+zLB2JTHgWgla8t5B8fUhGnQ
UP5At4u7d6WrACFGIVrWIs3COiXtZ3E+0qHSto4J5d1RMlu4edOXjuYIPGGmL99hfdNzRV+6fS23
bDhoBEozASBA5SaTnhKlwXqN5Tez8G3U6aYDm2Sgz+QpAx8/6bsqEXcmYmVlYW1Al1n9mGdPoyUa
Gfl5nLs1E2ifwlxnzXGR9JLRcuaWeYnWiZIkhFG2Jh7zceMAiyJ0zdy9e1kiFtLn+80i0YiwPLng
7GO4HU1absFVVC5fMhV2Zl019GZMeHNZYakfzL+9gLWnScqL3HUX3e5yyfcxhuvSEFjtbuTLsBzu
3SFX2OURer0cZup0OuqdeFEtGz59XrY0zGz72dIySRNKbVH5TFptpSwPXqJeLb3s2bOyA3sQknfZ
pm0O/uPpTLsS17Yu/IsYA5D2KySBAKETAfnCEEppFAFBaX79+zzh3Pd661QVpZDs7L2aueaaq04u
QwpECMgPkMIcOEOtD0wcCRfXgs3gXp3y0ySEBE7n6jmnzx+82ZmhXAhWYZ1dLe0DL2oqHibCwR68
BJ0gOvVKTSwkz+/D5QVVrx1fXRMsX3Od7OhaozLoQBcvXfUndn/QCl9pNqYgCWSHroQVTYw7X3Bb
rPT+0MmQmnnq+4QqOLeHi9vglGmPIMLn50B57s0RztAMYUs9FLUZa90E85BmJHE3hu/vQ8Dlni2U
VkkhhOI1daPvS6MpnO+y3/+r9/UxhAaCg+J9wz6Y6G/ECTQ1i0cjtLYYkRckVQo88BRx8TOEAc1w
mMVKOUsOtVzmW71cS+QKowZ4DhKcdo88JIpm6i0kMJ9SwhIfZnU5jdbadnegqYd4Hh2MhGJc24Yo
ydovl0WsLmlBcg6tjSySVHZaLJ8f8BsXyA2KgNrzsaH2s4r76FxBsekTQL6iRd/tYEmGrIbAlPEM
idhKDGqDT1c/1774yXKp2kAZ1SKCIz8dRBX0WfjT5Zefa5yRoluloME/CrWabQ310FymSDYrZ2Bk
SubVqvuZ2i8kkKZYTVEdp+M+qukob9hULroufR/simDPQIW3QqbM4mUKvnpvxrpicVw9l0OT4SMI
dsfQZsC3i0+KZBK08R7kVXPfJh+/03n4iIrAF/sgC3XKyErT36g4p6n8wwOQuG+HdlZj4ZXwvfHA
BplD/TL9pAH9jyCDdAM3YOpgmHKJNugebJEPSFZxGdkqpwP/fFQTZZdd2f/FrL6ZCgWENQax6XIo
InrF4axTFUL4q2hHlxCoztPfj/4sCEgW5ueF1ODAIwTC0IAyeYbDzXVm6VCr0he671QQj54sJ68q
DBfNUf2gEheOer0gElCVGZO+wwwKGWzSUVUSKmRTN3riwfQmZ8yE6Sflnz06Jfz2mChbRl/Y7ezv
6F/u1TGC4GDjDrrC4zNxCAMosMqUhRVOSYeh8oJ6jMfJEUOMDyEyofiNK9Aw43HqrT67dcj2co/Z
BrwjbTKhJ2Vh7zz2kjE/8ftSVWhTJCW1yo3NyKZ/LdpLCNyHpBIkyW+eaq1BXlvmhWOQQxZKiLyc
QDwE4AKG7YsjZp8L1CX/UhUInoQHoTaZoOQQvIZdjCgaRMzmJBnNR63uCzgYptoozujt40ODi5ve
LbW1rRfsrtPP+COJ7RVE680f+K7/Yw4VD8uZW+vwp5FnaKPzGzCMWlbAnpcv2tlfnoB3MLADY5UU
LNLpnzGtuM9kF+2iY6/AmGXnbxUmX8SfOwy7TkZ/ueINMf78nSzXj6XwSvCHPUd2G+/mGFe9u1vb
C3EmECqk4wDpbf3xGuzr9UAW/IO4Nnu9kkIMoH/17hs38lJ/UU9yFzy/PBsHb1spKigasQ7zbcZv
NJ5bHz+NppoEgoVfNUQqR7JNntoUSIHe5G8iNEaveYq8U5YxNcE6o7GksBkNChtqPoBA7KlzABS0
oAMOcGn029DMaMw0xqZhpG9UFMSdZlEStFOcDX/VDpIIOfBNLf/+C21eQo8FRBB/+rRo18GblGCO
wXxTJa2CMt3PgkoBKnmItlg00CYgmEAGYY7J1x+gc7ovCjHA6TfTwgcDBXJZOX0wD9YFx+HnOH5v
r5w4GbocHIacMNe6/tYl/4fbirIZrD+EYemoy1j3l9tDVvgolqX1PxI/bfcQZG0DnQY3xq2grBeM
ZPRAuYK/4YHQ4/XQ4yBOAlSb4VUshYywfxpkc02WTZ6l5OtkhnvZw7l6gT5E/VOunm1rfitqzImz
I9S4nfVKdobBDOURXCBLXkkh/dqgmTyMR8XJgo+0s8RJ6zYvmsjKwkASZMaHzNTlrdJ3p4sT80Mh
WH6TRAvoPvxa0BIxs98xj2xo6eMWHqB63Hine1RqyJZSLjeLx9SC6DunmA/P2di+PQFE5XjpG7FV
jT620cgM2mdqaonv5+Z0eaSAvbU8MTJhaE0NWvgRDVoRDLSoDdG3zUK+WFnWLelLLAopYuWzsHRI
TvlKJYll/uItVaCzAGsW7nfAQ7b6OBqt67fuIiYIiUcIpIN5pJQI4hVrYzHICym5sYrdoTrVPmmr
kPkNoII/ChVh+Sl/1ZfuMz2B/0XRX/r0KpamgfMgDyCbLQS1GDB1y7gp5Qt/gn2YLgsdPTRqMojV
6VJnQo5v+nq0z/6ZMURB9dnWJ6TdMchlBsSfwu+OM7jX9I2reQpXeaBlzzzbQeU7Tx3PTSNKrZSc
UIa/oJcogaUNlohiCDA55sA8BUUQgjmmKIJdaxLnRK9+DSp8lEHjv38+QCz/v1NrPCXSkTirxB+E
B8qOaX1ffOMRxHlYqd65faHvfTZ38Hr4djYieoqBQlC2nMJqYtfNodLYdJhNypD9CrBxHRiyav51
oPt0C63CxwXVhHbQbgbthGoyHZY0B3Wg7NDmlEXio9Q6vp1T5u6RN13XUVheDdmcO+hE9g+dUbT6
6dDFiAz2FbJRkValG1qy0rI+u38w1O312nRXQztRb5yaayzF2ga4fAp1o1p+DjbdMvyIE0xdd3ae
RpEbjawKbMkAsjHMMwSHDgW7Jz4CyuJSpTjwHkqkablysM1oCNi9cH2MtBboVIxXzTxNX9N2glfe
1Yg4p9gMa+iunwFPZsjul5zL/OmhNlOZKq1n/32CzKllNU7Oo1Z/ggwIpcBYCRONFqOHHtNDDKfV
jRbqIvRQtv6vcop94Bs4ah49zgTqdBho38Br3oQLLgMs8KGFMo+Vv/CE2kR2xEZpw7wSsaVlv9Hp
MrjDhJzp5XmiHPBqYFAbLs7hhL22wgXigSnO5KeF56U1SwK/VrHprXJ9ofaeJqJUGE5lknV6A1e8
TppDvNPkzAaCBJcCaH6+UfZPGyY7a6K9TwmfXpMsdijDHF7LoeJ+Eo1BldJjal1KP0/g3OE6pFAt
H8ofy4cCroXSKlWSApX4cph9BQOESayJ8VHy6GB8VU0DTqGmGybqcNgv1zuNkODRwqW1RSMb9ZeK
4XVY+WMKF9QL8LLRDywYW8sft0vxZRaNEBxXhqmLpHw3JGZzrg+RPFZk8rqLw7AR8/3YMx8tDljN
k3j0jkGC0qUQS3WYRvGE/fBKNpC8RykRhMxitEj3QErZ4Iddad7Lh8Y/3umCU2byiS63r9cI6Tln
8U2rac3mgthMGUtusx/2ncbkI/aDis+UtjRGcSVchudahVMaek91VmWWpLMq8CFUhESpFdeUZfMJ
fCiRQbkg9Z9MEfx7gyrrKzVTwuC3sAPbQRYujVS+QrwT//aRFhN6MjSisBbCAGCT/YD/vDzIl284
81tENxDWNVZjeMMHYbABbYswg0M+IItgtpGYT8UI05hO4OeJvp0jT6jMTwB1KlZDCf/McAXSDnob
Rl8kt4FPKiqx7Oto2Kl1urxR2K0xTt6kZbn8IbiAR+BRoN2Z42I5LaFR2sa0wsCuRtfuie5WunbR
wF/Hmzf97g8eYwknTr+N7eiwERichDuu4q3TShyOjKFNEKs0ofbUoOGOgnauY1P5ORXfTn07Tm2B
NZEjvRnadL5OWxtsvMQq0ql5iOVO2rwIe47W2584aQfW5BjQgbdGD5Qvmt8wkDr4KqROr0tXOJK6
TeEuoLhIUIZWDGadzkkCnkVvIQCezKYnci1sY4buPhX3y1DZbO50m1JXSNh0fC3s/d8MFVYVOXfb
pApFOGobM2wLNbCkqR7ukIuOumTqk/3+3zERAwxBnI+GO5kthNE9766R3z0k5RgtFgZk6eJBZqFR
J/2X/rI2jFhc6pS8tb2ojx/ReMXQm+xG1+rt4OrLMkqVMXnlUYbEqxHWooRAC6qWH21EJjlUSJn8
2jRVGWD+I37W8AZatI2mPknLpCwjw7sLLZz7efrFQGlA8+gRBrG6QAcNTj5pGrnvhF52KtoUoeny
ofb1XaName7mIYnuu4wWeuRtFtLskeq/szoI14S9hFVZ92eLRY639JOnSRTHZlqGUfZQEe+o3kvI
zllNHyxRRjKd/kVBFMXDBjJpfIYJvhvO1YnfIdP0HsbDlXlYKyR1IIdhSAluZ3nEMV2CmZ7eniy2
bXDoF3n2Rv+6z0co8umBIBpt0Fj19tnOpV4Y3h/bDX5jqCp8nsFwOtZH6/mqeerO2JrGPvZoGz62
gymZxIx7NLRzPonZBxUSbBzPEMUqnqoh836wCXsAMUI5nRLjdVlxx0b4MNzVrhKBNWYRMhbetjeb
ERvxfIKkTa4LTB5sw89dmFm3VnRl5yjxftOo9BUcSt3y7AvqChDMV1jActQqdMAteRIPeEL23PYZ
cSK8p1Em0jwz7HIjz3kFswARqi+LYWasbde5UNSo1r8m5AvQsFA7sEwjtQeAzFYKsyp9vSgSy45x
J/th+SuvD2zmFylp2gegtvEtClOaUEnSUpIM4hwFdaJbMDFCsHJbOwK7lMTl8bgIMqj7eVT+WAR9
cI7oQN448Y9eQ04y/8y+8XASJnMp3oQ+VWOeRVIgsFl5jtY4xM6upTWOEN8gxlWiF4SeFZhmegG7
W3YJxiNmt0YRvSTLRoHyMQ7Oet+1zm4nsu7UVoj6TWAtWgM0ebVY/XoLKDIbRVDfBdHlfzpXAuwS
vEbfAZCABuL6SnW8FqSXwROQzHqsbdYl5DkM+bhvDUvkAUalD6L2HmEN3RIIw2NALFtW1JOYR4Xg
a/Ee718eDSOwPKvcF62YkRJD5RDCdXqfRh0w69DS9mdTf3AI5035evTjsAxKUkm2s3wLR5MgDvoe
lgb5LYIy5+cYTD3SW9MeX3HnuOKmh+5pDd3jT7RiU5CmChnHMGI51G4zdrHuwufl/teamZ/qMHAD
NeZY8F/kSyrja0y/NxrWq7bTdaq8g52JkLpK2ltMESOgLUe/Qgxi+jRdsyz9pNDLDVQXZIV4n8eC
dCjTPh6aFXu+azXqZJkkV6lJbpL4NSHMw7MDlgCPfKQo+AeoEf0j5hFMN0W12MIVhQIGgt4olW3B
QbIpTlJi7sd3CLSy/ArPDV/bMx6TOopx5bVxjL5D60WMrqhTZ6EuImhjdUT5S6KvY8TIjLTmsAdh
oS3EkEwyV5YpbpZ8LoGUq1cK9A1YHxfUHV/fGJHtnVSIJeghgOLwxt3/wCZxIwoFqFhpm+9nnJk9
XrOceaH3EbKC9EFP97Lvbp4QmT8lUvDySlGBh4px3aLXQg+VSr5YsRQv/GOrbdhPTKFEx/KJTvIH
e6XAJz8+u8yUvxO8Y3a59dIlQrH5V+vlh/A4vSz/oBykJ+St0gTbqlCySnkshFKSqRAOoeYl0PhL
GESnDXc4YXLho+LEvQJHVti3RoLSdt1otvG7ebTs+ToOlXTOoPOPbTv0Gx+u2eYEaKrsZ7q4+lBz
sD4Qqvu6XP2HuxKgKESRKEcHl/CC+MG03f7H42YeLVjVKmgewLGYoDONZmxCgA/gHbZ0L2qPSYjG
/8aXehIgTbQNOJ2jOAqm439l4EdLLDqFf4Nmq/4gGk46dCaP9RWgYUBbz4NB81YLmJDMZbRGPZJk
0CLa3HElPaCZXpK0q81xksQSi+oSvVEDTCCBtxGc57THh3a+L249j7IElkCJy19aeF6O0xOs0WU1
tQI5zK6UChEnMccNnbwnlHQPlNTz8YHKeyk2DeEpI4YGKdsXsEMQOv1UiZ0UB3bU6il+84K2XkML
C1Px3qUKN24VNhD7cj0W4HSwOy3/UE06toNrJ+01/wNv9iHnwJdXdUQKGPDi73mabxpvUJh+al9N
8GHUSodMxmFKDEf9FL8yl677GkKimmBDibxBBQ41WZM/tSq1YSc4FhiFlVJqTPBSEqJ7SQvgLtV4
/8HpYShksxAh7NmhSXPgv17TVhX/3b9xNJj3rrqr2G6qFMveg8WMfxglC/y9QRK/JVFDE2oRAf5a
7YuhlVy1BTkJV484fsKpE3QB02OyHy+n4KbQJpXkAtK5vAIti7/SF7EmbajGVdq0AHGtYX1Jrfx4
fpRUg4Exxh8lyCnoj2WgC+iJYupPtX/1egjGA5fTnbqhwgU38OXlLYsJ4T95BhedeilgS/XTMpnM
hI/Bb/vfx7MVYB4Ap0y7Qno8r1ECt6I6Jyo7U574TvYRY3swGX2O3gtNke2DcxVKUM0hb8NMulOM
dJxDeFeJEfcqBFCJ+R56DJBnY88QF1Q5nm3aha2keUDBYJtAAb0FQW8AppOS9FA9wf+YgCEPiF+F
XHlMqair0WpUZYCI9kzp5E+O+ke5sR5iM6FekTkNC6jm7ePC0k1RJxvFd5i23OrAtFHcmAiGPbV4
3EExeUqKn7Xy7HNTu/VWRHBJJtmMkMz7q5XQtUGAY1j+uL7dwwvxEH3i5+YTrvvfDYPBE70E+X3t
8FZmr76VetvxE6K7a7p0d3E1ycx+PlCGOIfVwfrtBFU+/1srPOe6l9f78N64tu4/tT/27GxDXPBc
er7RoDYqD1ajy4b7KKoy2zokN4B3dWdloWY7upYzHYRl5o0xzJCtQUW8GB/bXxBEuoB3tH1QMEPa
YwuRuNj6Gxc/Pvt7Zj9SnWEiaIHHV0TlIQeRItv8pja+DY+MQi5SXJ6H6DxNqNG3j5NtQntj7wCt
8r3Cdm9tk0K32vk4hztS3koHub0FiMU2i8RisazOHt3OjS92tZf383J+/6IA87Jt/R1rfwkMuGj3
b/+PS3mlzEQoZjvGV+/4glgVOhHf7XnTc3lHSeOTlS830KO4IFZSPdRLBN83uJSl11y1ts0zzduJ
2fz/EyHKS2N7CDIMGXnq5plMQ+PEmmaomZIK4P5IKBDQ0HXFVAFa8zu3DW13JQplG2L3TTfzvI4z
z8yCK9XyeMn23zNjPwb71on5OMAGUZEG8Q3qpmf6AqgKFQ50k9DCPmW3Ma54N1qTnwSU23YQfg/1
PaatNFrBVNb/oTIAEMGgl0zzNvyJaPLqnXbB5eNAb3S8HZ05GN0DPC4sL4HDKDd9IiEabUf0oC7n
6HqQiOYZoLkZHpg9QSMsLSCHZpEgsTRi0BnVs21tX7F7m8akavc+PAWbUYk1w+XnX5Uazb//9Ocf
6AC8bZdPnc/hlEbszn1EqrGqI+D7+3JJKq3TcPv6SVMfzZ7xNSoGT6/HZrVZSb7AaZ/QTzLpH6Ne
c3KywiGYA+fnalRFh+lQi99oyc7oQfqHT3VvU2ggJ+I0W8Iwtnykoxu8XddIxoYR96dqIquYw/Y7
LSZYTdA0x/2BnkGfQpeTf03Ta3GWXIvjVC813yrTfZxJSs/3W/3KqbXHBAFO1CvL9fWeKBdcmdzo
UltNvqZMBJxdkVihlMFQgCPXAgLI0ygv8x+H0dc/VZnu6MfSKP8y7yuB8C5yRSKAiUCTE0WqSxdF
TVTDl/SL04eC3i/hMAom7UrnBit8+L1AjgAXSsaJwEKhtyUEP9Qyb4joHKecZlrUcsvqb20d53rH
ZmmYthNvetCscI+L46R4qe2IRCCujNfgA4MfEfJ9+ykuDYtBltEG54DZQGiP1CGKM7YPonS7rSyi
espFKpuopH3W/lXCU5PTH+za7TZwUmcWU7exE8WCTNSbjh1wLO+l2E+pJtDC22Pc1Yxk+11ED5k/
MuoiOmftMbFJNWA0oDKFu/SksRilwa3eDgLYH1wA/7SmX/FcrZGDAyCCMmGub6DNpvBX/judMm5R
xoaRMYz0I9QS+CQXAh9bbTlV0x9qAiqYIZ4GUeEcjStJfqCSmg6tgHyfcmWWeE2kPxGMGx/4ib9I
ObVTuK1vevJRBkdk0j5rgxV07nN04I9PeL8xMyimMEjkqUF3i4jXidhpDV4jUWflVAdZSKwPyz9S
qo5m6bjSLcdyg7hwZcXpH8C8/vOSb0MfyrpxbK4bpW4xznTWdI7TlAzVztKDfeK9DJSzS83JzXLg
5K34URBL+RLjR9SFsTpqVstR/ervaM4V1xfEcvgGqoWtQ/+orm6wfVU9YNv3v2ukpejcZVGqz/PZ
d2f1to3nyXen2PvCXfa2HFkxLDXYKHEtfPSMLUp1u+k0EmOXcy7ABwZdz4NaWFOzkCRC5qkDWiE2
xh1vQo72dLwPz9GRdXbkyBnobx1TTqnv20hVsire4wHFXjwF3MFxk+YQdkbSGy2oARICIuziOz21
dzM1l+l4BAj/5rZPZHpqGIOtEaD/jAT17SS3CYoSCTE7QUzSHmc6ig8em+qdl0el8NQ25VKesMLr
X3Cr3MtzTg1dWAQ+amaeFS9FikUpA0t+jEPZID1XRiFvGzNRFAuWpapyRbbEct9urDJeET0bswU7
va/0+Zb50ylcvSn359lygzzJ8ypz5MpahRh41LOH7h5n89L65IIhoFuTYylH2QRNOepBVDDaBdLW
z+YfcgfM5onnLTVXmHFkJuqBcWP/BDjuHypd7vQbmHy+UZmhQhzfBu4600wCIDCy29sd0TAqn8H+
7Rv1QaazoPGyGq6GjjDd8sqV2X5uomtAh26c6VXoaPZCaZNt3VpHVAj99dvyLKGmjbjBZnJr/Lb2
4bYzf0FOgDb7PRqP3rCI763hCck2boMjV/UTYGZyzEj1jOV6bf/4Sw8yol6Dr+kV8g06kdd+ho7m
2+DeK8wwZbzl/A3geHbjwyqhupK/KBJU4O79Lsydf5vEtB8/EP8+2EdoFnTpPgmqSESuO1Vmnwk5
MyuG6FZiKSe62vvmzkqNQuPOHNafVKGg1PpGFskSmJbH556LjiUmvlYo0Ck+yKDmzgF/mt+hYrjr
pmKJm9p2VEFGpaN6H73USD/kAuXl7tTEHuKAHpPH6CDLhT9rcku68aPtPxA+zgzHBMQUWK+ghO6V
c8Unfjh2hkPAblgDTqov2KQ1YQigAvMLrhV7Gzv4STBgiYKe5nY+KYUYcDl5TLyVHMuf/62g00GJ
iOCXkgbUry95sKNNtA6zpJ3rcAUlT+pgpQvhgNwg+AfDb1vftXP9VH8yyOBDPhfqXpT7MNx+I0wR
p0VjuG0QJDYrYaGL2GdzxwXM31B+CK9ISmh7MxH8RAzzA+m9UCH/S9UO4NPE2Uaul20cpodlpr1B
ZuDAXrFWfg5WXcUV8igrXJe/RWzFgdPj2yED29doemgtg2Tb+cWmJ2XhKyy1c8zLa5zx6/tgRZQr
lWgXkOEAkwQl1MuewucW9Ex8iNXezwDEBDDF7MhXZKGYEmEM1rV5GTZfZiSzB9NQX6MO+gQndJ08
9t2pmesjStX9Qcimi7Apq1HusNIstQXjX8JmvjhvrlKZxdRwU97eUexBlwmjeCWS08l5UHVzmSm6
fdjOKnWKDcXXYIYEZsNShJWKIt9/owDsQCPYdqewlIzHsCr5CPwSLnRKjZtQq6b7LsGFfkppSutY
wXSa9RvbDpukVUk0w6R3j89mpCb27NA5fTA5iQ3odk8lo7BtwMMnIPV41IhhTdUakBjjHFSOPQEN
QDNg20KsbTajUgZujDO38wpPKJRV6VYDfNel+dh16xoX+b9ienUEQZzvcWldG8Cwyb/BmMVpTy36
cAiIUkG1Kf/STn1PJXYfWAAEfbBrGPf0cVARYcoW3wRKmBJucFAoSj/4VeVhzhmCG5Ao6m1IeJNL
bI74JyFFpjHRar5/vyO/f5/cJ9fF+pnpjnx/H0RoHlkEY6gm3Z8V2JnZi+o89BYw9jdDWwTxzZyx
YHAQEfe2BRmZ7+bPxATUgUq20pdJ5AExhH/5Pt62ARqbZTAdHEFgD3o+rLKZvyIQbnsxx9miqi1d
OFuqZ8j0KEhN6npqRL/p6EFTX9SC4B1t0DrboueB7CGWYxdmmSWO2DMD4/TEcpKQBrfY3hh6A6k+
OC7C9RoxYq43s0pCydZJ1e6DxFw/wxRJ/QFyOLXDSIhK3Eo3z1PG+9poZs04heAJCUyu/1dwkroE
OM+EKjF+fvFJ/BvPxh2ygAUlswFdCckCPmILaxpWDShuVcOqJbVM4Rgwv7J1JsVlm1jCW63QqjRQ
x9t1FZEptagUHmI1yQ7YaasrFDF+Gwx/Dv/6hyiLVhpiKOH363YLheHOkC7VYi4z0WDxOK/smBy5
QVbzEc9cgRTM8Z7X0S5hn4AiANwjhJ4W5nmKotXWnI1qvLsrKyPGnJZOiDIW3MJU6hAra3DGFVkG
IpujKGY4wVHiV3pm0NmkgpbWXVxiKSBlnhykI4EEkwjGBKfAo4/ySCzNTbpiOgfUc0ffr+ooFSjA
rah93hk86gJmQwvofvwfEsMFhrB5nnEbsYoHS/GhGsW/YS2cSIrs/NWh/KanBeQNhwLtyApvLA+L
ehg1IG+EOis3iso+s/dkTqyQH2hQoaeuD2YW1t/oBmuky0LvjclZtQ7NCJ0BJN0kZSE8k3BdC8fN
+mFU0tBIRa/WxfDsgtdQVxl6YGzfoQu7r2Pjf1/xbky+8/uRed6Pfz9Kg+t0h5HAjGoryizIbLb4
trgOIkpTqVAuHdKic4wOCphPdUK1eLkHz5OOu+wvKU55DBAsTFaDLTO+0UfjttMtm8KtsKsoGdHi
hXXYfDZQqJ/lFttn8tojAgJ0V60Go4h12ZGQJL1EKhUn0YjXCPyJfNfTJGC7aytRjS42OXpXRfZc
XEJ72aHw//4167AZ6WQcaCz/BXBe7uY4O433vW9YXAxKSmcHm0kmWjeKOCBx3l+2ZUT8T27WFtKV
4A6XjJh1OrVgh6mnWyEu8IH7SeYfmWAxNp/Qzj5Dh6y0j/TMdoov8/Zz0AzG7S3uYYtMCwMoiGj3
408aXmttpri3T+0LCcyBQxL91Nbv2+QrTWA+bnhI6YGWGPIMRzrFxXEpAkEF9KS5rzAtNw7jPTk4
A8TySJzSPP0KxrSuPX8MyNmcyairwrPdOf+I4H5UeK7mnmi0FKHdMIAPcetEF6dtKrCqN47EYqHI
CUyk8NL4HTDVZ3hHBA1tFMZKILNypl97HqCrhnnE/qD99cmzRlsNGsgewYtdOlOP5rbPRp/KF+U1
GkqbKMWwpPqhbVKOf2nxsGNoE5XuwY5AYPLZ2w4g8SSfmeAY3V9euuz6LjGD9FHrJ/TWwmWU1A5y
snnHN1XIIVGh+0y+5k7qqPThTRSK9YoQT6bO3J7C66aR65ZR4apVRqV/KNstcsMThBikCSujg4D7
FbnVYbZ/otEI5919GlZPIAOWF63ZrRp/CHKBSzkKVyezAyrBcAGwzhwGAzwFSgMT8AUnN+Hlh5KF
vQMP/r9oWKn29yHCue7aJ/zzse5WB91WC2QXf12hAXs9+DzQ0EE9qp2JyczWtMWf6qtnWsj29duC
FpTn2yJD0Mk3fL/wl/Z3knlV+4vm7YioMsnWrrPVdBd9BoXmyyrFpS02VZPf5VetE0LmFtYWgS2k
xQJ77u5Ar8t3ihDvlQCZjSBtCHi4EqaWUojH99qtoF7CIcwN0BFe8xdLsIwbiQRtdKxwsJbSq2nm
C3/aBAKUKbsIQmldNP9WdnQE1nJi1TlU6ji035daMIOGZR+bcWM6/RXfk14jNKnX19rkXc/dP4cg
pvs4Le4VapdXK6FVXPgQDgK2DhiYImHDLUYLPdUDxqNREZw8SgSSmwoIJ9v6K1H99VpnJeA3tWV1
Cz3vYiBpyxfXtAZpxy8EZkYrW06jDMJE2tCGHNraONNsuBjRI5roCMwJBqnr1IJu2KeZA5i5j67t
kO6LJ1ihKB5aUOE0DP9qtGkksySOhvFyyVK809xLEZUmFRtH8DhycI1NhWyg4s0SeuPBfihbu3oj
6bHYOuABuQ5Yc5wbSf8Jlq1eSfbCg1qL54cLNWP+An0qokdCBOCJjepc9E93QjCpDR0xA5WHQ3GV
+pblNwZPMB2aD1DGVbeoB1ygyTfDQ0mpmPXwblz7+5D/EjNhwo04eouFFERGlrYIOXTKR65hYbBC
cwsch//StoAZ6MY0aYMI413smXA/0rvYLEAq1I1to5jef3iXGOcgit/ZVwyGodiHZEI3fIN+RV2j
9XJNWqFaA47mttbD6kO5pvm2PplUUNuwKLsjJXmhuGrphtZ3apQMpMOQ+Hxz4Rul2bQ5T22I6/g3
vjMZD3nnwBaG85ih33DhfKRqrziYvvKvGlpma7zTpLolXDkDllJcH/5M6FnlKhmLzgGShyBXL/W9
OxplaIpHzxiYU0KNFTX3lbdNFzY3TPWOn/CNbUPhFt77xAZEp6nvfPdY9emS55QkgJu0ZFMoo6Bv
PXSFi6V/Hl4REWa5BqhHRZHqneU/gVsu3vcGDg35I2qRgLO/tSemeuDOdrCDzPNKodl9m65PECD4
OEOT3FQzIZniHYHdAONAAxnrCsIjFZx9AGQCl2IGDQceuvGWF0ObRejvHsoe5J427qdJ76IejOYA
1Cpe6s9viBm8kR7in5oDpiOkJdV/gwF4JpdWa/+71MgFP/4NuMCnWr7h3HS6oIAFTUdpDMGd+cZC
O9MLSn9XhCLG2Qb5mL0kXp1xLoj32Lqv21E2baVFoAZza7GDnwPU6buUUyQ0iSLifPZlXGs0Jn1p
I5+PtqcRmvIE/L6Ne3oNbUFcaF3vsctN3ihwEQnMISKxHBtZDDR+dFAS0MxY00RlCjQPqcBWxL9/
c1gEzhazO1flSAVCkJN4XQSMywUIvwHH9jhPR0JegAiJ4b2kR7BB9xdNdO0BJbwUwAOuDEjkcOGk
nYitsUiWp0URjErugAGXVqY5ph2S7pB2moKa9hJIUdgmnBO1XY+0OGkU1Gbyd7tpLjtOWxwNcziC
YlxGgCcAqF/grSygEkhiLdMBAeZz/XQ/3ydnk16+1ppTiUyVQxAG5cu6tF4i8/IJ2eyp0W8MCTYr
7CPin1qSWu5GLTeAHTCBvOHxkASx5O+GNMjR86p6g0fK0fNo3rQcDlGtU68DgbstvHvhYBEmSVTG
WDbLyeFaM9pEjO/aY6ANqE2xBtPqBB9LxOwnWI3XMbKbpOhEeWMhU0f9gJNgTgUBUoIOLQiSk9B+
JgnwS/vmpmL7i/2m+R97aIdgA/kFhPI13RQeNgUahZmEV85MBRnv2quF3aN4h1o7iZK4FjWW806B
gWI4I4XTpHPRy2LrAJzjlxFn6VHvZK3OAYJVM7dkPUcI9psQ4pNFYMMl05JrDvMXJkbRh5+hmg2d
CjuSChq31rQdmk/SL89UNXXfZB3iANRUUgUXgXU74SABjErf/A1WEZMWIQhg7bUi9EPIDoAThUmn
I8dkwuRTyteK1VDjnPZIL/1Rs+Af4UlNiOphDZ3emS4FL7i3wPEYWKDPhutAE/cR/R9fvnq2STzY
3eB0uKE/iu9oVO7CW/KNcCwSey/n55FrAUyTreMtTUUfj0JqplqFC8djOSL6jKaEiZ667dLMJI4+
vvybrNDyBOfkN7F0BLSHZ58cq8rfH20ao5iPZapOOrsE9+i/wN3wN/5CXcsR037lWHuXAwE5Dq2p
GzlWi9gQIlpKo4N85nMgPA5NhyxBERUQNbOkPUvofumnSax8lN/P6aqkH2TSy2tkdlL3008HlGDp
iQvui/9YWP7dH7X4zo2T8/o2DBWsC2sjiQjP65NCglfm9tqDgsgBU2eYIBW+nBjLI7RV6EOU5NxG
QQJhMWqUiArSGcktsAuG7+fmu82lZ2aglfrloUrVGeuy7LbVS7lr1g4yIQe6/ddcQduvBAoUIlNH
dk91n89B4X74UAqm6kj+nyeXg/yM5gONVGqtVSUaEj8NH3sJTOYFbtmA++Gh2Zp7ehFTeNCDLA9T
rWDdXX+fso/wQSfyu7hvthbxeZpwulK2Qj0xXlSoy3X3Nd0Xo9rDd86Ba+MBlFrHfWPFI4Hff1+g
aJSTxriMmGflI+C+SQWedfb+HCuLKohrQY7CSr6j5cwJ8vkNibxY9sjF8TQ5WE6P6YgMzhGvAPTw
BjygOtfAFZFVwNPjv+I6aXcF936iS8K74yBwp48/uSNtjXAdRnw4vQJ8NFrlPgtWh9VX/sQHZ6Qi
QR1RjXTwOMLlXM//Mz25AhdxSDlAQvR/Hwv+x88b6LtHqryfMQYakW3GWUmE2fCiFNIU0SvzR9Q5
DY34hfQdKB7fo6Yc98wL3jXxTPqG/DMELreK247NQjTEv/PmLume39kG2CM+GH27Sr+U9hakm5Z/
4kfI0YAICXGGcOi5lb+JT82obceHemMuKdDDAgyK535sSD2l6kbU7R7xFLOsj63E00nXDjMIv0XG
s8IghmDGZ99NpzQfQpmeCoZBtBuUnnMQmO2M3cBHSmUT4WqW659oGeP2CkzH2E2fEiYQpi+X6BOl
p4w3dElctHTx6ksx0FN0HZygfz6+VWW/VUoaRUiUtcWDcrPCoKx2fZ1yPOs0N/CrwgNUMMU75t4p
ct+bQ5gxhJRo9dq5aqcB1XiGsPeVupG4RXxSbpThlpTJrG5Rrv7UyjE+xPnhziQvNlYjM6M9TvuX
ev+PLWTywPySF2EHrBPBy40LjIUdb/EX5lpyeOwOhgloSvUbnKDiRJB5It/yyACWx3h0Y/bXG6NU
yg2Jn6vR11s2KqKiZkB/oSdXzqSyejlGtDjefBcbVkEmDPbxvJe7ka35cgX21xEWmXpwtikTMsBk
nPd8Y2/Loex3bgwCyuB7XKhCobxEt2mxUellEvmYD2riiYBFXoMR/rBI3+kfkTo9zY0d09vLSQVo
kXkvjn9LF4AoZBU/JcQjTHaJMi/5ns13/oxPD9IOj/5pdh3Cdmxf+tW3e/dbgeP1pEgLfJkHuCzz
REsMDYV/CVsv298uYCMUeOHQPmz9N5CGHc+aJ94oIqksx3M+8hHvGf7xwNDUFgUBcdavtk+Huo1y
KLpKtCY3tH8Kdwge+hTdgy1DJWCCTH/D+YBBR+R2eRI+MEPU4sW07dVcta9wFTbdSiM5YcHSbjFs
ilZUAv0X8W8O2nx+fKfahn/ll1Res70jnXWWp6XH64skiysKj6scsS+h7/zhU8QY/FXubjmnjwAC
O5kosHZt/00YC4KX3My0146W/k3IR51Z6MDfTw42dE9WhBlw8tVJIaU/og9ER5G9aRooxr7WVTXl
tLC2BziU+fhOqw1TfBhqoySkfEBYjAG6qN+oGlTr24k2LVO3ivDHMYf7+D0hE9vERTYT0A35VJYf
gN7Ng/Wz+PkN5Bf4U9jScpchprhIDZKB1tAHdQj9GJ/1iS257l6iewPOuhCMinpXjmOBbM6A113r
HBNJuyuum7JGgISh2megM2wVckIMMK+sUj6Ou+PcLuJ28+wS0jpsFhYfzVREe+G+OyObskbqUXY4
PQaqsKgCdXihNBA78bwNYGEskIXMPlu4JO6fFMRoA4MoHT8b2tzYq040kQwzGz81Kfw7U7NTePlm
IEka7LXmr/cJZHUmHNxrmYVNhyq4lvBpR4KvUt0mAPyknoy5i+gw62VhrByJO1037Ct3cqSp/oiN
/6PQpIxUSZMW01Di9D22JHatFGR7380sHQqKOVR5WkYxf8weKodolaGSUBiB1DDvo4xA8n1Vy/fP
q5qva0b/2lIWAQMZWsE0Cn5Grny+zyMBGiuG2V7/G12QG1Mqi8M88AFPavLHm2RgO67YXUxxRuZ3
P/hEe31DH0mZMSQOUWHADR3Qo+oE4ULry8Xoj9Io2AhOhY6Xy5Fwc9c8MNzjHH/3i6jDn+PTsNg5
1WKmyFlsA+Wm3+IMbtkvdnNwgOkaBjDf9iqCSZwLQFU8CJNLoPPmKeqTgbxsM/Uc7mYPRF2nsrIO
Mkxq6tIM0bkPTqfwgBqT6Oc1V18TcCK4vm/NR0zdHt2by8kvzL9d/fv5ivq0QrRPDZTO9B6dUhQu
VwngAaj+H5a9/7vcQcrIfpT34Rdocv1peM2G32jwwzwLDuPfL4xutVir/DT300yj0mTGWB4Bgs4p
ugQv68E81XhBGQZBJViOJ3pdVv15bdtcD6r9eciogq/G9aUC05eZAEBsRXRLXxARTzFvBDZXSJHD
HG/8vDMj7NnhV5dmoYla1BAqLhXp/PCfowRy/dtkTm39G112hH5QCqq+8uG0syQvVwCI38nhJcuS
xPnF10t+V2sVpviz+nfjtNiGFT652N+2ULACU+0cBrf2T+PvRRWbdzBYZGWeohIY9eJ4rl3auza/
fb0zTeLC74fo0l5DJ0Un6LP3PfuDadzrfKKBcB1fn5w7ls+ivncN16vB9d7LT0u1dbe03OP1R6dV
Y18ld513C0x5mj8X75naD5kdwzML/77gEu7XtXum/zuvhFlYo7QAw/VEKZYJbWgPFM6tynJ9n31n
45xaHtfvjzMv1++32tMNDf3C8pRpnR1D5mCz46DBd012TyiBn59q1dwgA0fjDZiCrkR4q7f65zGB
nLn9bH6fO1dYUytCx/ibqHvfO3Zqx3XAe2TWpVr2p3m+BD8AwT9xqdLI3XpZmAGUqqiUF5dbgtBi
eKSzvHO/J9VkRwpXBNYtIK2G5tn4pxjt114tighPAyILKA73fg762yrKtnPJoTvv5SlpX4LMrZnP
TZirHK8qdcl32WNUKtdX83DzVXtaQtknzdlTEkYoEpbMfrCmru0yNfl5mh5u9fPXx+GjSDv68jrc
eBYq5XC37xzoM/w/ls5rSXUkCcNPpAgJIcxtySIQwrsbAhpvhUD26ffLMxsTuzOnTzcNUqkq88/f
PFWjsItsTaAWTZi4Vj86s1fHywijw5YR08qoKOzfkpjsRBdK7KewQbXZuQB9/PfxxVXDmm5MZMl7
TkJS/16IByi6CAjLJw3Lfr+cjDqzMzkct+Hk4rSqFSqWvENhNPqTQ6Zsq783ItNMlWNjyD5TYVkH
S5potwa6awMsC6OuQqW0czSWfCCpWPe9vHbOlGe66n78Zt5j+pH2HxQfHB5XylIusv6HR4tt1Srh
k8CYXd7HUEzT5esaVyN8fw33ptv2eW3s0oZfYgpAmTHCXtTuhpKHh6/mnFc93/waExdt/qV3O89b
kC7YCINji3HW7FG5FzLEk+mXItkBqYGICsmWoCo37C6wOdODezpuxvUkh+mo++wVlsvmxHAv7+Mf
zpiUI9nA0LRthu/DjkiVuu0k3GcpvPTYjLpdJLLfwXPUfHodzcnI04oftpO9gtbw0GkrG5+qYmk/
3va4WGb7qn+2eo/w9R0Z87c+sCznd8yavTeJBB1VBWlTVZBYS/JznNQvUW81qaYZqbkNQJL4wbAk
epS9aaWCZGM2PKMKG7mX3v2s8M5n5/5CzTB/wysMi8E3dbTxDlp4QyVD+0Vx0LHrznR7dp7wpSiH
Oeow2KUAaKlOw3HflvvextVt0MUWILMbHKXwXtJV4hZYaSzz/YVxMnaHGIPq03MPPfLu+pcN2v4z
s1ku+lo/nDObJL1RAXNvdZlgCRLKnX45OrfpKLpuRBJegQQ5YdGAbus0bjRnGLBBf6Wz2B46zJ7v
M7jG3iPcJu6dWSIGMr/xrogZlYEn/VA3bdl82T3U0FW8fRNydfwIm8uroxXqjjarqWo0lPskw2uv
5JKB5J8eX3VLF/QO9SZ/Tn/m7AbJJjR2L9Zh/wX9I/yM0l3Z6p97s4a7+exuDeTes+6wS9rSa4m5
0S0oEWx8md8Okrf0ChmDIgIvG05jdW/96ZV3GWYSdTpkt/ncMNwjd4dtqfWX/Aa14d/Lfvvz9/1E
Vdp7b6NWY/Bq9Ttxs72Hbp7/Jvqf8XTPT8K7TbtDpk13qOd0Ab+w+Yr5rex5X+uvtQ2/X8DD7rTR
jfP36MUR31D8IG2KMbb8izayxs2H/RnIFvP001NyW1pAls/PuPoRWWv4VvL3ajtnWO3IUP70ruSm
bFDOQHZ9VVy8XBnfNiNXrzCcG7NOs44MVEHGuPNBNlV1dg+CcGxz/DN5lq/zb/Ov7i6tZ+I1py8U
rd3opq9NeJzJX/IVVde5+dd9XR2aEFzKXzMdxK8Y3fmAjJ/neu8LiXZr65lb0X48GFPRhF/Hb0gM
vXrSmSEVAj8b0kXCrCFsdw/vetmGEkUc2ag5+jIQxnyUwBbp6I9sWFRa0mOWaDIlKkFQFlHgp2vT
kQA9K6DIAf7s9SYA4FgL45UYcoIK3WsKLDydwxHjkDddBid+AxVEiMsbwxyMFf8bcE9RrIQPV0zg
QjQ0KPADmWFKRhrHzYKxndjXispDNEfIBOlbO66DBGs6xngXZ+QExyAOdYWx+JDxwtlzcCdjWLIW
tpmM7aanABh90R8zxK8YQkOacoX1Kx48sP6nYiIoeh18jWRi4f0wsZRkE3mDfAZR7whpbSvTRPl1
IuNormhyB12kS3LKSzf6zP/fuXL4mmF94qHC1YevposbQ19AUfcy0WmWOxy7qrX6colfbgkS8VAS
NKXz7C0ewTAfZoffJAGpWmRIW672E5v3RW0EXVgpN8+C30RyUderi4Ai5UZDcXeoGCp1Gyd2+VFn
WPotO5mfgeFZoZSItGncwTMnsbIsW6fkvPlfA1sodsMm9wIIixfdVyAdkcEzv6SAwX9j8OPh+dhJ
rm6W+2RKCOcVA8U4GTwIQuTvyJuJrIt6V/xOJ/3b4vjCzyVddabHQbeODDpV7buX6T5fIbgJkSVq
nFsPCUXLz07xLVfOq+tbK8yG0BS1BiZGCVju8Hl4ApefF4rzfgUzom8J7ffs/oiqXF0ZwkC+eais
Y5cQjk4k3Gx/E+M+6FqTywgDmxoacaruk5SN8UNmLXBSVLeV2URpl++JUKo0F2pTJyIhfXSht13f
l9ZsO6escapN90qPfJ18uDMr7G3YJNVBG/zavt6f/yYtDzN1qsyKBhzjG687s+gKwNgNu331Pxlw
dLA13P4tupMRc7Bm7+BNV3DtcY2akKOeDFFOiHHUh/U0YEP4bVCrnqeX6FX6rcp5U2sGmJrp0AFy
IbV0GFjckeVYOPXAIMGgbPDls2N+F4LA289d6x40/Qa0CqQ+xd5YP1ZX5jHsan/lH1SPy883MyKy
Lt+gZSkkFXgR0DtbgMdz5hVwQAHFfuEPMdWsO3g0Vaf6Rypk3+/gAooyoRu3eEDgB6nrtGzZlMsa
paSpjPXWLTmLiNBCaNi2uSVI35unZFRMsjn+KYzsGcx9ns5vG9ar+3CLmNbem17KKeWZwbcJ0Ech
7WurCn+FFxvgIgF18Jpu2QysxKn7Kr4fMQU+5G2lQSNtKo8YYlidwvGhHDBHJUgWqwlelskzMBSU
gsaLieHhMefwKvZbM6h0Zbdvvn0WdoXCqY/+AaKIe4JWOrn47atTJqpgOHps9y43p910WpP65ppa
r2y7t6jba48OXyov/JDIPEJSJbTXjD0Mns/+drZ/kcXktV+SXne0M6KxaGqWQbV/fly9D9EXBbX3
pOIGPfThzsLgK9x8+eLdeMxKCESELHYlEztxKdhaAF0Setq8O9+IEc9Pefl+Ty1ovJ0XrA47Teg4
PaOMtXmLggGpbUM1kVM92UVy7sDZ+VBofJ0C9dFj+Wj4z0Nau8bJqgjD5JwlFjg2tm5jG9VvRMCI
jWOikBGafv8Qnx5ag27p4hvTkXr8PPoAaRF5cRlyktZ+ZbAXNzL/BuUfPPsvWTQ/DjSLVr+Fv7md
YcQBSeRjNxoOfoMd+3zIv5CBw0o944tr3hWUF9w9Da4bD0fFLp8B+/rN5QtB+pytrQQaUtykM0Tj
G0rMoA21WZL/6lk+2EI79Iyp5m0ZBL2d5lM1K+cGyXfcZOXL8wEHXIsNLycGZZBCsEFSc5tVYUJG
okHyVs2TNNzSPk7g5ZMb/vXLvTGzGqrGgeKvsylQ4VwGrXkXZs1PfHdb0JCbinvXXFZBn4Xfb/+c
LQrvqDRF8cnld9mE+2Gr44W0hR3QWe9J8tW4w/iZiTaUMn2TdhnSX34gL61FKdGug7ZpvycFzO37
B7/UfD7Nx0WvOWj2mzl1ENbMGDMCNcNXbau4DLAhBXNNkCkSktvhbHszvv9rc26QnYHS0DJm2SpB
sDS+az6w+/Wjjg0ADezDwb71EgygUaqsVDrLiGnDFPQfJdQrGNx715mgJYX4T5IiHf7mzcHuQe7F
Fo+Milrf7r5YlAbglRluM3utjas0MMcGbHZ0a3bHlGAWI7UL5rDf0R29Ma5LMDr8fGksLcNNOO5Q
OhA8P/ogEivIDQ67O2jCmcehREdAYdAWdYmTHvTF1v/WKu1d1uVBPPf0+NZSCacl9+uvxDcTJdbP
b5Ved2PVaDj/1V1Arj74shnqUDd9Fi+BLGlN5r1d4mWtBze954eMjYGIH9PWqnn2k+ELUQukHRbf
I7hyKGcDq8UBPywb/gNBxHdcmE4ZFdMLpRvPVtd+1W4ytI41WshJviPzDJ83nrhj60PxUG5sW6R7
Ax2BGVeDjO7pdmImqjv6TA20M5hJaPfgNnk7bTCcl7q8bUZKOg6QfPs7xlHcoTa/xmz5x+xwmyTU
E2lF5fAF9+3dvwHFL/4f7Hthc3Db/CJzTtVAv3EbNtpBtQ0vLx+Muy2ZszzkFgil5RoYiycRBzwL
U2jy8+aeHQ8U4IoMGOM1Wp0LXTgLGnHbJTSpLUlOhBvkGOvLnE83LfY5zmeaesyf8eFLhHxQgICi
sULQ9XM+i/OknNXIjBqTl994UTkZ66vTXPIeh+dEsX5EW+tC3LlhkFqoxpkjhE474rNO37pTf1W4
W6e72m6sLoyANQYA+CEMh03vdoazk8HkwR2STgRsg7xJh+4iVfxV562GVrFLdjqT/PvgneFb2tlS
dLBMPC29q60wwAEtcGnitrAXfXvz4vB0qEyv+Dlflyj0f942gkY45vNvzvewuTmn3gdanvcBrLzx
DPnZ26mxfjBcA1aJ+iCQfcOpQLAAyUAFnCZPjtJ2+Ou4t4Y3xgmTjyhy/1uJZmM7OWBTfLN1QAI5
RrneXEAFqAWIdYTJ51Gm84Xp1Sv2L2aISmM+EzVrdoGW5oQN4CXCKo5ShH7iisU5t0DmplN9eaeY
Y5s8aU7QP0D1gF62Fx6JAPbwxVZteLvydm4u6oz2cZ6xJx+z3hYyNzsGrAdUjepXApc14ZyWFLgf
vAtuG37JBEGcXBqmBX1e5p88T+rfM2U8VE2vfeTWJdHZI59HtF3IYHyEvMIq6X/62gEi5lONAdoy
1X1vfpZdY2C6pWPkFn7os+vKP3VHi2+Aj8v80qMcBBckdvOOOh+sB+uOj8fms2YRa0/8skrQ8EYs
nD2zBgiu1sRb0Y+MalU0JbCSGSuJVC/geObWszjHO2oiXja/LyRlaIOXiDZd3C+SkwxxUuivG7Oy
Lx2bUy4PW4rWc72NXzuKTk6sU8NhrWoI6O0rq+/P6KC1/7Xpn4eVqNLNWb2AW9bpS6Og74OifxLr
dSrs1vC5xBr/Zr9Kr7CvBKHixUWdW4OPEiaqgWi/ZlStBrAW5PyCLFNk6vwOdV4uKMnRaNEj2c+3
c9AO4xtVq/2yOIGo4sfTa1yy68sTgN89m849xoTVA3oRr/UO9xieSXyatvYYfd8iAnNJbr87yLcT
u7G8Q9gVFvH0dnzgP6pxnMKogqCCHOaBGkGluY3Sbd8D3LqPxYpJh1yjfrNN8/QaIVOA8MH3Nn1L
MieFwZw7cMb5PwTJb6T9h0+tGoxUld6V6GQhThUwipGUD760W4O+2RKazemCy4eovnm1KapHtL04
Gey6KplF/PouSaJiMifM/I5/mxlIJFaGaW8qd1//qFN7vFt4U2/DTwY/+B3JkC5gVa6ce6oWFz+4
HWFF6YqKG7eXK98oatpiGGeRuaTQop5wkIkZ8LqRr1m9DF1qI1rQylAQcBcW3RxzHwd203z6ocQ7
Ye3P/G+ud7CDvzopcq7iZ89v7i2UzAJ5LKfUXGGzPw0u4fSS0ZIGXY2dFZ0WlCiCYnAIGgD0sRB/
i38PX+4mC7Tl6/oE3ENZFPQ1D+y5140t5Eb1v8dAi9tIs9wfJZf0lpo//B4+QDj102HgKdQqlNMh
FEoiAb/QChhVE1KvC1/Bm1WiAGCI94PnLZrIREwTepOzT79/EePv8xEXEv0Bb+0fbe14/Tk8Ldqw
pcEXIVAOwiWdgJz3o8asWH/FE6nKbLq33iVlxlIkEWx/yfr6W4dl6RQ/jIovk5Q0EwnauhOyc7Zx
fvftAH8c100XQzxBQkBzybFqOEMetj9jSKXEyEatrdN1NtjCKossZg732RNM8suDCMiG68eMQAgw
pw9Dc/p0CkaU8YQUCPzP7unmuWu1B1UfimHdcRNoTE4JWnp8PUiTqDdaqLWdLjRfd5f1xF2ZNtVh
n2PDk6eHxpmz+GGXjFBxxnI6KJIL6IpvHlflNldlI1xzxu5SjO4xdzl07HdghMszATZdCi1tQ33x
73vfAIJCPG44d2qkU5GFj9pdX9c4k7y5GPUi3LVYGrjVi4gvZ9RUDggI2PO4gi3MAXJ9jpR+CuO9
s1qDguGt81D6X8lhTwEwoG2krnk6WY+W9i+UYci0xTHjGtRlQ/rJFNmUpvqNjtcRij3F8T9R4IrY
29VHGQPd3RQnnpX70OShQO8nu04bHh/QKUkgpwQa14hGNOm4l7BueL/OADwhg6zNZma/ybm+ruY7
7aQ31GdkionJtNqnxy2Et0AbaSNRUxNOa7iWhJDxEAIRX/3G8B10iXCe0SdKxsJ4O6R/Lv35mhkt
oBLnFTHA7i2GL9NjwgQ1AewTrSSkX8MKganeN9d/gt87v8SFjjaJZ4wcGVMyWUsvbBa09knbbyHd
IOEd9xweYqgSTQjoT7zMZAR8A36wr/gI2Dhz/KWnFpl1UllRrRBV38AHCoMH9avdC0gWPJOLX/SY
qmFGk82GImoMuAT+wRxtU2Qgp+nuSoloAmhRFoa/u2ruP3D3bcBktgT/DiPxRYhvnzJqWkj0gkUg
CnXl+erkdGBuRjNAgVN0ffc7mrMkpI6ibTHhV7IdibdQptDxvRbW2Kfarf4sWusuVUxjRVYbP0yJ
H8nh8yNZ6hJ+r97H0XtwY3IAOD78sDeCIrk2Q7MDWum8Z798suYpMBu0cG/kBx1nmI2mjSAf/+zh
JbBO4gx/xo+Ee4pw/gQDoXIoTinceqfL5h0TxsBzOzxDcliwBmkA3mmkgWuq9m/fYcf3MeWBvwIO
kav1R4vEFz7pODge5JPpazxtftlJAZb8W4tXLSSsJT4VrIfDob89x2bmLhB2dmeHquO995Zc6RvT
6aaI9xf1YVVRWAgBlgU5kucQJOPaR+yTQfyUFdyitXn1MAEg39cdd+wWSlRVCiwgwtwpgPedPp9I
BYm7gzxCTqnb0Ce/M4LVigNvZT3DHIMym3aASj0Z13Pz7oYNja3nop7TU7ZvTbbufVmOgLusfu7p
4XPRxUyjYFOkjyzXpb8T3PK3oGhp32HClLgxqCseVCgdX3vmtW+ZssvyzI6cr6ASZ7vgwMfCQ8iR
aFpUUSiaXnRyhNn+YFFcwyc91GzbK3JubA7rW1za7nAi32eUOZ1T9nI371pFt5Xp1PjNDlBAD874
YzZcT4iWb5icQv223i6zGDI8UQ5QnM1SVAtMxJwmwh7L9l/BslgNHpyl48uQnayjLqgAvGETXOHj
+BYcFTHbgq/pCbnktoZrOfv6M0hX8miqluZrRAYL9QoKAXkWlNRtGOKFD4O5KnAyaRVhKfNj7Dee
qmdwYs1+gih/ziFDNRJF//RRa4BjKpGBgL/xzfGKuZD6rmNm2LPXlHyvWj03lAY4fqhXDh+3WCRZ
uIH02Zt9Ig517zcAC8wd7AAoKV5uUROLbl74c3ZFWi5E7Q5A1OpzEmLzfbiJqyFyA94xIFgLcmH4
BprghphOvPlA1hfcqo/7wd5cJtPH9AGCmEx5F4RaCLuy1qCPIRyectjee11AhlHhmpXXVSm+Z1hn
4zjwQH0tsBSCwgnlVTYGg0AE3HCSr9NlMNhSG0tKpW7fe5/tPR7JVCJ8RgcQS8U9pE2AQir6F2Yo
dGJxSWV9ipxPn3MHIAt22A6hDNjFnNWEuxPvBs0m0xJe9p8vtRA/4JkeJ2V/spf1ZSi+cya6Vj7K
v6X4cLwJ08IjNEK0r/8YQeBadhKz1jZPspWNPVMlCSjHVN5/jhMyBlrI5E0dblBOjK16QZj68e/8
IFpQ/GOYFNpvjAfQSxbPcHuilry6mNhgmBLoNc76LJ3qBuejU9hezyuZ5j68hLsff4/62y5K1ZTr
KvSkgGF0lOyFyydMTaxv+l3Fjd0wS3pM2fEmsjIfTs7qALbNDzWaWh0HEPuHrBIhgUgLzJnlpJgf
iFuDHl53j4t7sVyqrc1lrbM7p3CbOjuGK98JMGXOu9+WznuiMQjK/S3mMz83Nnm+bn8akKTuAETC
j4SrS01JAwJ68eDrFNl2AndC/cCAAO54N3tZN1AvnM+Ng+zNSB3qKIxQmpZyQqIKW4QJcNqwr5Z9
bPaaa2hEscSQFMf97W//3ghvmxz3wmZEjbEOzsWQ54QiF5Z4DebHxpJzMJozORj+i1IdPVcgMW23
zDzehMbjm8sEW4bEb/ru/m0/OR+7aZ9asb21oWUDqIqnfUYaAEMEjj5uPV6pkDdo7+wGgwORCvLl
3ifc4216Du5nxUVyCs3daKu0BwyddP0udUaT+Cp+m2rjsYt+A9FVuG9AkZlnY1xK1pqKP2GDvcWl
tRm9uTO+cO037GU7Ogcakc0sfm6ES6bz+P9TDZ+FkIuJl4ZiCLhaFNvfNyutBEudMk+lVWljjcFn
4WrD63Wexy/2pPcueqMJdJrR9ezqUziUB2S5VOHwE2Fzpc7gPPot3GpwU90FPgba297urw/bhPbo
vL3iCvbWgDXFkh53PH1wH+Fcp5IF4/VooHZTDpKugI+0wKgJEWvSTI+Hz4PxIP6xE0y/eHK27Nb+
7oTbDuOs+4r+HzCSwvXl56R7cXTfW/6//KWrd48ZmJ7BDGxwIaR8Pp2Bc1/N21R8TQZh5qkijYIC
k9LhK0kRpeYOMcAYdqmrs16H+jbBkA2r6vClu/n4GzeDDB2K3YRFCQB1OtRrgHq0a1rveecMJn7D
nddR2K7t69fBPv0sLn0GPAKTDw4IUfV2FVnSu3RonVddFNImg96XokPmwK+88+g86vxJTBl0yoqC
qv3ERbI9FvfInCFkxJx49dK4ZOK7x3lbUIU7y+Q7YcshTZBixrBbq6r2GKZVvTD4BOPg54MR00i7
OGc4/9Fd6tMT1SS4kAEn14WIQlFjPpkgUtO/ZUwo8ziAstq+TPAbA+WBvYICQIQk7fC83v69e4BD
oi+8QydrCquO39EZIsXqV6PzzW2SJcEbNGAfGf51RP3NuqQcuifciPNqqiMPOZJvJsMy8T+581At
TeYZaH9xU8FPQN2xu2nY34Qit6cFRs+aWQfjZS++IcAIDfbpusudlWcMYtLmr0iJNlE6SAYMn0/W
FB/R1mpoLHY/25pPU5+WUyqjD+BIY5MgvXr1OKiwDEC5M+6Pp0+Gqjcygak4+4zdPJqLXXsnuriv
1HEfb0rRHr6ZAKsu7ESm8Mjr7fmL8Wr7HDNGZJj4XofdkwFCf1UUgHPnUFRO1lZkau3fS9pnanen
G1TgY43xpze87dwh+WFvJt6E9ElkDB6atAr/thYS6ilXYCDhkgnRGmUaqHNz9NjfSJfJ3VEx+noD
bTOo3nAfnPXlizYTPgzT9CXLmlGuFu6IxX0Phmu0zNxNMNTdly7jG1gdlj6DBNKVSVQAsxomky1U
uaCgzKzYCSw3g1WGFZuCuZInNlN58u2BG1RGthIhnkKofhZKgq6QOkrCljTEUWTgrsGIZoKw8Iy5
oQHmAk8ckh87yOz6VLO7O/G12wpRMDTqcDAQ+eiVGpih7xfvfihwYv1rtp0B5NKrnWkoYgvQprXr
hv+QtdM5cU6P0Ih+trn4Qbj2wnxzX4UGaJOTj935Y5JBE6HJOJiLp0lOJR9KwmpvD6eiyUOxbrbs
Gm4N3ln7p5OKdO5BgxOu4SGwkZl8XHSpa5ZNF2zu7gnSA2bDTaK2lDHFybi5jyigO3nCoNR5qskl
Y02rglm7dw+psMbs7jGHHuyeXglcct5leOS7r1nlbqAzEuoHue/Y6trVV1XIK9T97VbI8t5+3ktn
ee/b8jTlVUPUAvexGUA8R0m9FBISwL53HHFa49x+bUMWZn83Z49OoP1d8TBc6B9bS/GdeFTTQu81
C6eBRxZ6uE7qPVKnYYQ4pTC3cDO2CwSLSUHV36d3EEOyHBiGCn/VxiWrG5Q+qPLpGxzOiQsWB8jq
YwawQCBYr1IesoohdLiy2DIUpXHe5N/l2bcopnKgpGYoTn6VvUEjyFUYsYLLoNcdzuTwfjDI9mBS
UwruVhFCt24QxThcuNYgjl4zrh32QLhHP05NGtjkIexS3TYRlLe9xhOj/s7gc9vXeIKoLFOvk5Eq
bbwOvyhSDXuIZvlJFlo2F9kkh5OrdqKMrBSPKpGBZrhOXZhkiCcmE8rmCY6wTsrY9UgtD/H/Dm1j
oIbj8OlI9LBwxXF1WI8ah4ylSZQQ2X302+OpPYRDPxC/3zKg+kCE/ESeI2jR2cV+4oF8gjH5vuyZ
gSefxnW1MWq89OGU4yVzF5jKm4/D5ijsYszxFIIYlG30OfyYtrpO0Ot+E5uVEmkcl96HZ9G5ttki
7MbwuW+TjmQjUHxi5p8fKIBVe/VdCJqYUqeJjGujQ/TG9i+l2hMCcjGJNQWST6lMh4O4eEYh+gai
hmvGdscsf8a3SC3cXd0OETijMw6eToC72YIi+dG0byOdEmO/FzmU0b/fxXEc3JRIOsKGDcBCO+d5
Dtr64KNqVgSlBcc9jieXpwfbYbOh5Y5iqy+xUflo/0S2ee3HxZxqtP+j4DMHcXt1rkXi98JZIYeR
4LVjA5mhkZKtI7t+m1Ayls+grbS4TCHgbyuWW2Xj/doHw+84u22fXPciOLSGOmryd0gKq4ZDnT7s
PPzGwyk4kfiJHO5vhwelaCk4D4+ZiU8NWNysE3ayiVlRCoNEebrdBvzx+635YUzmthztATBmPyrl
QrdRUuFR9oH4Hb+Q0UHMFlnA/s62j98wNvViX2hNs4ttxZnbxD7tQnl+kkuRzqrhHqgFU45e/Jje
MTTOR3GDsOlhtsgWmwe3ND9wXY9QmcU6TsHZUwA2sNruY6nYML5yulskPU/gP0F7PNqt2ZbswysG
pETsIg14570mfOcHgg9TPNKzwtdHYELs28HH3mYQls8R1EGOmvgZdF5u+xts0gG1vN8nAC4IO3Bm
rhKANg2CsTVlu6gCACw8EwLS18JGQw0ZaJ7Ww2A6RhfaBo8hsih1/s1P7grXNVmJ+YE8RxDqDzpH
CzeVGrXQPfzkThyRpGDFHX/zwQNQwoTova6l7BFOe3nf0NhuiSZgPEFl65HkYzdZ0TzY2IdAxHJS
K+YacjEEgRYd4WXFTsPUv18jRfwXAoHgRP223gY3ICg0DhsSn/SqXu2oTeV1o80jVZtf2AQTVE9m
iTik/msI7x1nY9J28jNE+jBgln/aHn9gRysP+z0r9t92BmeWh23liNkMXvjYwnA/knifYSNgqCra
83oDbx/3IM/3PMyQo0WDpcA/jrNiMTl4GKB8dGT9xCY2eZLLZvVnoqSi99pPntJJ8Lxx30IJyEY9
17VHtG8+0T+ixDq+lqIuZUbFJ+M6IxfhnWGoAbwgsgXW152uCgnIVH6KH+jyUzBS6VsZYuNa4MXb
kCdbsnto/vi9+85uL68lokAM39C0GHtZY/+uNfbORYQzKIDCBwYR6InclE8FNsIWgwzVm9FK871o
Arwos53IQbaSYAEl6j4UrfYRKYDoBETWlWMd4VYrLYKBOXr0e5EeIoxflV7Eqvhy0WO5zIxhcTZi
CHf5E9egcgBTCWBfdMA80hVjhs1tlrKrY8siZw8t6GbDmcIeQ5NMkQKq5DbCiFyNGByHaUdlo5mO
8ZfE6A4nWvorpDib6DGL2HV4aXoyhkood0Rv/BjJf7f53+qJcFviuVYR7hFEXWA8LsFqmxhbqpqr
rg2lLJr0RPWJ7G4i55DAA1+6a64oZxtSvGg08X/hBCRHRJJym1izQW9GVgMDe4wmKjeKM18cRFlX
79N/pgH/fi1XBf9exUkJzcoXuKw7zU6vwfbh/Jj5cUJ0bByHoJTVMKev6r3gMv1dRoZ3hcL1nyFG
ZTsrzEwdkstgeEmuWHt6weoO+s+jx6uIr6PJsLP0NKaN09w7I7HxFgfqgIU5hRMWJQMRu3OVI94i
NTf7c2dz6WUQnpUxvQ0+F1sLyvh6YoRkqorBMuFikBXxjUR6DwhA0yqfvS+fvuN0DsDQ6f5fzjuj
FKSq10jM0cw91yOUYtjsv0NRxyB5UTGctQmsObbAfPnRgqYWbHP3QfDRvquzZl+47UhRmg7Qh2BA
dnHS/W9/icvlZ/7Z5DMNEGz9O7QhECYgJ+0+D8GP4DMj+EaoSNAsf1iuelT3OM36OkItEWCRVbvf
rm9s2mhfy34Bo23PXrN8jp/jlF2F0xUNmKwSTCf/yN7cEx5DzOH0E82gYk2ISxttNthQ4tWj+Fwf
O7rjPrBY8axMMEKE4yfND4OEathVfTFDrL34H98L2OMSFyH7K37EQBtIuB+Mp76eNUxoviyqbclT
NPpfTMcJ+uiTSAvFdPKZz5Bh4SBzFPzDPKskkItKPw/vnmyca/ii8SIMhIEwWrDM7062lDrIgKi8
9anwdI1THaLKBB8LMKIePAnO4uE1/Nv+Q5N+0sZ6H7yE/nFSc+HAbzALpykDkSBTRx8WdkIAWwtl
n+Fs18/w3Df29f4974LYsn203cu+OqT7AgmOxSg6OdXjelKGXxRP6KLilBkjxkhYXeLksW8wuQLR
zNYVM+4B47Sl7IePzxSmd3fYYDcBCZ7D7yZE1THHeXjZnXv8odXTC/U98gY/GNDTCKKPwofJxnUf
H/DKLv5+D6dhOgm8gYOJaRtE1P3z2Gi7utbDSMCtYeituVRoim7v3rXyzxustd/ogTEo+Wut2jwe
KKgglK7vK0gS9a75h0l3e9zlTSBbZgObM3KadMMff/McnCGons6z7yA/5UzPVo9FAjn1PvqdzgCC
4XXG1M5tHUpyYWFZZKR58ogwPCtp3Et3YPkuo79E2Z+eBqhRYjlfuk18ykm+EKWouCIV6Er/Bozw
H/vRaKDj+D8ctjyo1nZDMRcriYZ/bPLjZ/p0OksGimSV21/iyihxdwlRo+QJwnDH+Ur36Gah0NPx
wkJnS+EvqcVp5sVLnoG9MIEvbhJNqZklL+4C23j+HdFtidUUFDamnB22qQo/34I4KXbLIQN33OLA
bjl9IIOyILHExaZPCND48DTttCe1lAnsLTsFO77kVcp5TFAZDDm3yYkcs9fnTscXpgMk5B92e4W7
cSgznwEHDrUsZxrwFfRqzi9KBIOT9eMzR6CKePKVPT7C8rp7seW5Djl18Hv+uEb888RlVkwwJDP3
h9cn0AJqRLzQOV3EFiGhmdPty4iSkfSobCFeflveCQaq5irh+AG+wW0VHrwvltEoHAKtLw6nlqpC
qWVXIHSclsCDVJHkq91BvcVxSD4Dhw/TRVgAAocsHuQXiMvGF+KDfGBpkEiVQQQai5c7KDySQrkm
/5Ur7B/g8Sm5v/wXPwEZAobef27IMrbmffJDxRAfTDnhaeepfOSIdXsYXkcce/8ddAC9dBfQfjhs
4n+FPzmhQMD2ffgcysuLR58ctjAGsTmUgFEpHSu5JePSuQ5vM0llFLYCZDdOX/FLk++H3mz/M5qh
uMYixV6ItUjtraKg33UOfbmXETvnKoJVXtGYjh28c2DiSPK5+JjSj4h/TR/nagEIgbgCe0pWSKaI
RT87XZAUGNv/iOeAiMByJ7hZ7z0YG+4mK+4ldxAYO8PBF7YhfAKoPn1mYkyp+fv+IZiSTok13dQ+
jbG3mwbTkLEgwTVUtYnPoIyW1SmAc5zA3tnEpAdTpnb2CYQpk9BkL+P3/Oea2s/sQz26+PTN3/DQ
goUiTsNvvmzxMa7LBZ8sY6rWh/ohxisM4xiuicswlnoP//BePveFavfMEX+C86ThzoojLsbhPt2Z
aLxOXCK5BpdI8gkKnLOIWqk4KXh98VY4gV5yQVIuAzJC1QxSIjW6C/AxuEbiIwQqGIifzQEjlRs2
r3yz1sN9i8GSao7F/jxTYv0Hgzlo+LCKSq8hIVyoxWqH+nSD1w50ptvgcBqbyvtO/ntUQe4H/M0/
z5B2P6aKbq+kjm5QkYFZLYS1IwvnX+QY+XKyiJuSPYcXMDdBCoteTO/A74NYKlmhm+gGuB1BUKSG
nijfR+rC8G4mjitwIkeozJk6MTRxujhPflna4tDBBkKhEa8cp//ejxMbRySooTgfAlit+sF0PsRU
kEHzaZra7Huluw5txqpq6q4Ho58aKBfPP9kM5DZR4IuNF65GE9p16r8omu0jWmXeV4wN2Oyrtos9
ews1inQzFMZYhBRHzDaYAUmlNxphn3qUZrtmUiH+auErBGTswcz6H01nuZxIGkbhK6IKl7/tLjj8
oYDg7nL1+xymtrKzOzuZJND99atHHtaFYDmajkoAEy/R237bYB+AbIyazKjtyGW5o00T3c7BXcwH
zPomHt9ExeWFzyz2BoiRFXE+avvtKGL57EO+COwogyqIWmD1d4VmlPrJT39n5UlkPX3+quO44lPa
3Z33nAa7HDx4cImpf0OwajFn6c9jgn82O4Hp/fVhFv1u3qd/+FXHChXP4amvZVqBW5bOFGEVV2DV
B4yreHUnrZkgvkuPo8vCM5ypXD6wlZWIiAxRKMJoDUjPOP92WOO9oMs/2enAQVd9TFFdIWbTgBEW
td3XHptHLmyN2AA4BAd0n9cGcpQ5+3YgIQCJJK7Ma/997hG+mLACWNe+4Gjuobo0kEvfAj6RFle/
P/Q85h2yxAEeWEBtUmrqcqjUE4FoPnDiChRH0CaSokSBvNullhmoQZcJNMByenDqNEmXFMzjbLUA
VH5w6yPeQDjxGeke2FWJflzSwlomr+ocCdZaZaZQqvizAkzqs6oZdszem3cvWAatoIvaZ/A2dGEK
RMhemy3fhAJalolsbAIEElGs5TvQ08s5+ev9261qKbahyaMn4eLqM2vaNlpleYUpG9JZOW9enmxo
ZFontTXJkuh3Eu5qWlnRB6Q70Loa4v+oaa16TQQ80ILkZmqLJu2POq152S5Zj+T+xxPgG1ObpdoE
LQAVi1DDqMikbSq5CwrWMTZb+qN/+g41uxlBJGWV3e4CtzQMO3Ajejm+toVaZJVe6uptUIz7Qj7H
1qKc8W9s8lpw2gv6KseZOY7hgoqy3Xm24KA/YWW17B8VHvnJFWoGzPGogv+3s9v9+/JRwW4gIdNi
Ur2lAWcSpw/aCvb4vMmfSgQGorxVBoUts91INnHlQMvCTBJJAaQR+EuN9iZe9dYO8suh2usVAn/C
2oFT5xcYoXFaNR0sZec2rkEDDSglsQxYyq2qqsQyCdXl64CjkbTaLbpmCdjhvTWTulBbsjkbo0tq
PpAw5dDjdHWNbJeftEFV/eegLq+gld1WI/D11DqpWd92Dj1OKKdBihZrafyEUujhRMQcqRfcINkC
EkJLhG76dxpYnk/6eC26uY8AKSChyVW2FlXtAx9fH8cGgiDmyHSrKoWYiMyoSIbMmbcUNrVfNUY+
11JAH6pqVIrd+G6SDVa8YqbDNtE+MyeAUGTXENNQBoC8Qc3xdiSc+sPsIKWHcYWkvaibaIiGlbSc
P1sklwnN01DZs8/Dq+KCouknIBsyhflXZoDf4vuUKYDezip50I+oZInDP4vyCgfUIWeGJKPSgyvq
uxkJxD6N6S/RjGujVr+1sG+QeXTRRkZOkIKuJtnSflDFJcWytRnLz/SNEUGd6oaHGSwLwGf04ASD
fOiOaR7LjIurhEfZwxyOcUDrMg+qWm7kum2gF83+PdOJAYXuUBQOKR1zVUXD1CF7MTLTCAHJKASi
CBF2u+swt6DWVdJhzFJnGrTmqGiQpSyzQFFROpuDjHOkqLAbrzs7jtHeaf8+z5BQGpW60xI5+UXi
MXU48ZVBhXlzK6FksyWGqZaTYI+WNU83J4JvFxAvRpKR4quJInLuJI5QX3MEF5IeUVBQsJHMEh0a
IYgIP5bglFKyBMFnVaIdaVtxvfsPHKFIJi0maX7988WQTJiOGEM7FaUCmFytD/Lvut2oInMKi9qF
U2TojnS5V5TG0knhh2guxSXRrPqo160ZlvTkYFjzHlV4SxeaRpzP0XPxi6+UDij7CoYCzGEebRXV
Ql5ggkAVRkBySlwGTSE1DGzhpzCWu8K++7ChtL3sKz8G1wnuGzdfKvITs94+2ZS0JwnCA7GRnzc3
TBsK9CVVhBYDRjJMJjXV0ncdz3QQ/G6bYpzc0OJlzmTM2+36NhiiyDDAyWAOxXRQV0enkuf2V8eT
d3VH0E23eDc8lpqciWTalgwiN8n08W/iTv3z3a5vzA/h0GCgACUPpsC0frBq7LdZL7M6KHULQ8a5
2+wd6Ym/PozahKlsfXrMPvYXDk1Uzev5vltjDO/v+pz71bLif47efUQT9I3uT97XfgInDlWT9wwY
0MkFsAEPi4VJ8Bysosb4hdX3abGdswpIX0mJjhybNqu+uLMHA8L8BI1pr+rmFWr5kdyEnVG/0C+g
0jpg710B+cyoqsUuksjdZCQwYlwM7OUAkgGc4sk5DtaYiX6XRb+JRCnzfFjnW9MvsUZjNhs+8NpC
wafBrbYb3mWxTp0GGjN3wjoaCEytis4Gzb6zc+Zvva3PchJ/Du6l3wq7RFqcnYpGt2DvB1e2EWab
pPEH+iw9NBhMnWIQXIxCqtZIa8VPxqK9YL4ZMpVI++fRytvC8WUP2jmMYa3xRwWLEdSmbt415Sg1
cKs+VtLn1Vzh9hJv+yx6SwerFdQESTnCp0XPmEn804XnDw8dkYibZZTvJi5qQG4aPcD3xqaMkkq0
/ZoTWq6yVbKT1mIDuBPp7a8LZaJMudTZM1BeAK4EpdpCgSfdWGy6tyEck1s0b/TOR+RPoot/zg8O
kNUzqNZvzXxhV1F4cXK69x2mKKcQxu9416kPHgiRnKeN5b1hsoI1q8O7jXwVLmDZkaPp73HclePi
Khs9fBZ2aCUcni7ARkSjWj7Mf6AG5n46OXcvw10pgq+fjV6gQtMzyDOWllX72bDeeAykoDLuJloi
YGbMfe++qIESZg148A8tl79TQy+ikJ37oDxhs28Bn9wDyEp8Y+QyvsdFA++sVrLvI4G8MQoTu86G
6YwljlUKHpf4/pUgx44ioLwsff3yN6sDZoectVlD8S6NLh8O0hcAIfe85DaP0iK4RJNz/kQ2at+Z
XIePLUBfCLhJ7RhetlGJJrpi7h7uC84CW91ttGZKdGT4k57IZnekOpvm+pS8WT8Ze2RJjqPXjZBT
6jYBDtRqIRZqJXr5PRoffP39akTV9OPgjOuW3DfDqeE7uOOX/nDewR6Iayuup634bqMIgpCa1D/v
NrUX/wZIAq5EstBXoCX1tJnKyJH1GmaOXzBywQGm8HlZy2v5pCPn3ZJ7/TCS0g/aoFxWiG8WjcTL
keIZu0+zDPA3reTv4IUwmL4jxn6c10b8DRhk+a/hxr9yBkDmxRX8y9bTqNHYW/VSv3wLiuBNatdZ
oQDJA2nrQsM8fyD7H8wLex6qFWt/WD6sDVOVtFxwvlsPeHMf5DyvcbOzVq/OdmIfiJCbaH+dtW7T
4mR8JdaCnWSzcALDzgc7XUydq59sW8yPZe+bHAh3Jac88V4Ca4LY/GC1VTKF1MNy8QKTD/dDdSV1
/LvRNkkAF1SAnooY2DlOkYpZIpvGfNG9zE91jxV05QVs6e6c7u62NbhdhvMzSJhSBGuwXpnvj9kK
vNv78ddc9feVIqbGx6txaMV7FC7WvTNBzK9wn0sWii+1rz/pcBvux/A2/D56fP9JkWL0Gvqr3sSp
o1iFJ8AqQt6QapVJO64MN6/xsiZpHYTmUtIO5bwBZ2s7Pb0Hjyu8VnfPg9CwDsWscfqrV9ucxffB
vrc6VaInbK5iw39enRY0bMnRnU9Js2XABLzM6+d8y+Rgvxx83XctLG/fYBfkSPDE5WZecaU+A5/B
GACgHr8Bzeflld2IrzaMhp0eJTPpLZHgp6Gip7btSXqLEAq/rs0N7o83i2f1YQL7kNJcJgABPJ6I
AQMEqV3/ikwsl4lR0dYfPlV6jbuSKqPw2pD5v4gsoO83Lqd7KXq5jzkXFUE4T+JdG3NwYwqKeMEF
IE8yZZYpf2kOo4MExQSRCh4Jnpo6qLNCT+oslfgB7xGdK7vRW0UXRhEwcoG4QzHZmKWPD8uLWL6x
qNVJvnAUVtFAZ2/oLjht/PPKMtCN3W9e+hn8DnANAE0Zz8HI10AN1ru+SzskPbvzMsqKHRn0VZL9
rPkH2VEjaer08Lbwv4ydaSB4uLzyyXnPEJpE4+VStSrUbSQF4P4W0jrMuVuJNB2b5EcW0G6Z8mG0
6v2URm1YK4iB9sqMHl7GF+m8B8xXt3o2WCCjRYGEI6vyAf+P7/XevNfC1iXEUJt4yp2DqlNwzx4e
2Z+0gZCrDdLnydtgG2ZeZ/PMyA7RJG0aDXDvtYD/undgM5902zRfwxJD6PFhiA+yt+3DJsJUGLY0
HyWTvkgOLAcE1gbvQGpyKOq4CkdSupwISeE3OyClIxg67CQIy4x+mm6V33G3eQgaENZuWCVWnZJd
ppXHzMED5OdczTsIPnbRjeCGbEQr33TPMDinFUKcWJsnnBTLnUKvalU71c55WegxZL/MP2mFtAul
NGlNVyzAEBAYqQ+E+XoGp3DJX+41fRcsdG9zsOHBvVOMN+EmxIQS9adp+Wg7lP47sMos9ZkAvex9
y7/X7Bf7tjGEqsMN/AD+Y7T2HFnAqw1L8CrSFJfjYgLD+jQ9KAFH64mM+urGfzisE3ou89U9OCen
jCrXI73m33g1bIbH4Ns75+CeFmVAW3k9vHWu49ri0Skt3nHv5Ojv1cO7C6/TmDIwcp8UZP4OTtTD
qaabCEXFEmqV+LEPq51VVPQLU2l7tt1Bk8SMoJe1yaS6set+nI9TC06YoDadt9t0Xv4pu7cLwaN7
vQGO1P+Wo+knWofl6OGXYc8g8d5dh3Vvbx+cOzDJAqaLTjV8vlVi2KKuNJmeFREev5v7t3395o2s
jPpziGtmDf9WsP1MuM8bD373nQXDaAS0MJqs4Csz3BQpCRZoa2vscUUDyFND+yyHoU5jpyZxSb2E
quYUekOwH1/jbV4cXHuoKeAP6+7zXXrorMdFSRXICuMaQydJP2E5PAAP3XWuiw3UPwY6HngvkjLS
ZybsBemokBq6tQWknLK3QgBrUPb4ZF4OkWKCwKBVx8GpsEHp8a686dtOAu9l5BpKdbxejzFizsQV
/Db8lL13GDVEu32zuOE5u8GbLDoTqKd6hxpYo7rCoC4rMqtrwBUrmAZqTtLnPBsiuPxcmrUC0h9N
qdvyls8QCvOxv1f+YCxiNTBExunDqrKPI9wilc5TLJ4b4D6uKcwxRtSmGQ1cJiGMP5Kn114whPng
JLue7vtUAR8DEbvBk3LhjYwn+GO2QljHl0w4J/s2SDnbmyIiZJ2DpnMYPbpfW8w0Tpts4nmV7KMk
LzNKWBq9LEaaCrz/tMell3q1Sy6ReeUjAfS7BlUDzcmvy4twWTQhhPYjqDaNATUIwdi9I1UyCpId
VhBRszOIgol58x5cZHNq2KOMEZHsp1omw5DkzqsFkQVUmhKGFMoPoxS62/QzBAZCedRk+zUxsIEf
IIAinh3T3imRBGQmYFSggcAjnZ5AXkLXklTm7miU9Lhh/6RwNJ3lToU9Ugpv8idH/w6Q5gHsyWRU
Y9rB2R5EPFAj5rhfmyjrQoXxYCJrIfExmMYWfsQwJHI4ZmcTaKHON+7pL8aSe1eDxTquY8wt3bN7
jdfBsbdfFLLl1m0mFdgZXgv7Ns0l8bkz/26ByGqXwd6Fb4d1IER0LAQHk+TFSP/GOB9Nf++bvTM5
9xQcxigQfoTV30bNuJqHNaMeowIHIrWffzOe0Rnj8WHBW01XSTm49DXYRosFvfeagRD+JHkABtNY
I9c0/OqER7hbDb12nwXCxMRsB8fkBVucms93ymFvM0TNkQlizg4Rxk34xW0KuDxNh1PJJejkoAxv
7C0gd/NmeMAH/zxHUYcABv4atEbCCUPLw2bNxw0IFq7HJ1Y8wxuH3Qa8py390NH1cHAxHmTTplPI
rgBTiBV6tmlWUCB6954xcN2cVoen58QpXgGSfeZAcM/mn9Y1WGmat7BwRPDOmCSf8DV78RPW+SEt
I8Eo79OreQyeyceXMV/dQ9EBWA3I3bt7wpLhauIjPj1DYoNqveQe4ak3IXTxWmI6NQxlYPYd3Sar
MNLWBgr5BrZgSh+HphACJsdeeSDHcTQRbMWYs0uTd7HFiL26zfCdQNl0Til8dkLcCrw7qy40Uz70
xqMzp2VCF0pdTdTb2rf04IBZVfSlz2NtljXbG524cQOREVQfD+mtYHKNjlCat0ilDmpVS7ofQKRn
BXZNrTMc9L91D2EbKFp7t0YVkz08xGlw0u7tOmeWsaMquWG2X4CvX9v8tF36jK85UP8Ho2jo0n8V
8PH7uFVw9y9uHoXubM+sqWBc0UldcRVeKPkwIQGNipLKcovGHHehlNV87gRoGX8jzHTBeY7kwFB6
sc9CXwDZggNXb5LIMQZyGqddWjOTr3EfXZ3q+IwClV5xnemnu61aq9nzxfcq4f1+scN1r/GHEk2v
aeO/GLd4kNaoOPVg+8Zyg4SiD5LBZ3rH1IZjzHpw5egUbfn02gU5rYWw8hASA395s904G4VuJcO/
Espq+JEwxcQGp54BO4QI+s3K+CrW29V2Pj0aNknFzQU/fFvsPvvaWMAMvN2N5cbhgq2c86I3DZYo
s6zSFSmmB5IZAcAiCHHQdjzggAHUqnMn0QfgWrBst5fcD+fc+3j8HzJbYWlxsmrwDhWjIrTBElXi
0tGqz1fdwSEqzxXeKm5B/SGh/oZ25IhNFwH7bt7dnRNg2SJL6qZRwzPd3npNhweL9Q+oyn7YV+TC
kIINCQ/uz1vdvLDWgI/ADqH9NhiOF1gOMGhk0EXR5ypG44VQS8CN1P0F+uZIRWFw396Zr1ElqTP6
v3rzAYZU7Ljai7WjCTq42N9cnqm7qKpYt9RRan3VTArhA98OpXxiAF2aVHllv+Az7v+NSZkzMHoU
eav76c0Ey5nNLhrVYWQQMJ9lWc0c2HklIAsc9J3YSo9rIA3qQZUhD3+h0Hl9YNrd7A8T2BNzri9O
wjLMraUx2ChUOTAAR/CBFXiLIlUeFl9/lmqKeQokzrwb/1Z/ORK+TLNoW06LCUugZnYw523Q4kxy
gecgY79ARJNBCZ1MJVbFg3vNgnSV2abn4R/jWSbySoqPeW51TI4Fyy4e+r/KCP48GGQvrBge6WBL
gFUstZgu32x2qEgIhCGbP7ItYBHkFezo5SDlggw6aU3LHV1lRrQO3kDcKS3XHAe/4pzbij2W+YHQ
rYBcB9dVY7np+7B+3wZDLlYOOUB1cFu19pmxr8tW6K+MTrzw2HVQ+8fQmFfilT9xHg7VJrMFTN+l
GQDALjXm0nlv9O4gfAh50E1o/1yWqU2wvozh2zIm0omQl1UZbg4OYWvmYm6VjRMyeAHKAaSTotGZ
cnhJ31GDFnKioiMg2J3NpOOZHFNyxYh1dO7ZNIqsStiEe4FBC0OLS3VU8VFbA8cKJkMwNpSBuNkX
gPEswVnDa+tNvB9+A2VyVHGRcaRKRkTARyPMGOCexWRvrvGL4crHgMXM22nGa59uF/8a4TSsWAP8
hy1PUr33GYeThe/Zu9EG3qHwgPjWjM6MzAocWbY5ri+G5to0HANZA34OcdkaUWegdUA10m6DgjNm
LMnfVuq8WL+DJXThRph2gKD8CJIDtnhYNDm9IrFjzeIaMj/inMsOun1sZq0fXqFzXDC7y14ktN8Q
UfXwkuKRjNU5WMslWS5mk2kjnONsSfJxwSK5dZSxyh5e81GEWLe2S/t0xaSe/RSbeLto2T/Trj1C
vyuHBLrsczH/8iXVM/XaD83QssAtxNselHbKghQYVlIDUktaIZauUs8MkPCmihtNzWDndK4cWhe7
DOPJw0XrYkh6yciMAE0Jhw6NWgwhD07Dy6i3/8EtmjYQwy/4RM0N9uyz+cHe3dSLRwaorPxp9Wwb
9TVjQARhkQJfEAonFOC4PW/g20BgmrvAaU2kwdnwoXzS0gh9DXSIv9ZtX1inCPcKR9XdpofgMGaH
bbazu2m7XS1S2Lb2mn6tbdhU282fLoG37OCltXYIhDo9opVxm9Buygv5fnrsX5CKglVoD2ArZFTU
IJFdmmNCwtvkeG94dDXOKJl0xjXU8+vc8ynoqpI5VYuGAdRyYy1VOv5RafJC5BSiCAm6W5eNrUOJ
jyKrDLZLbLoWDRNi+4I3zxqoMtM1kNkWzXoVj6s7o5IrcuoVmnNOXvREKIHuy21Bs6BZaV/7jQAx
itFU2QzqFqv3fOuSyQhAO4eXorHyB1bJzqLb4NQbRmB37m/DXA2lrQOYIOcJDFB61as/kVuubofJ
rZws1etLCFP7mq5WIuMZSI5wbaJKgmHizoYm22lBnWeB0v4NVIhbMYHD6WrTRbrh4+srKpfNxq8p
776tCqcfbCvR/9idXEGfgL16Yki0Sb4YDiMlAzJL+8Wqe7Fb3pHwdzUfRfOTr1GsiJlDyb8IJOx7
uEW0GSxY08XYGul/sCzIhq1qwEF1Js5I5CAqx5pQ9ijdB8Jg8bFzZvW6Y7l1AM2ykL7O0cGPpbth
jXaJvzPorjAwgrZrM87orHeG2XtZHH5mHu6oRyyGu5fTuAGro/c1bDxxdzn+vF3t58rg6b5OOwPW
aGhLiD48a74nG0otLjGfY/XodEsDYAFgOyE+L4iFfB8KzavZWVkmpThzuh8/pgwCEPjgI0p4YuVu
HARUDRkxk8saiPMOiARFZiNAbIRxMpGcGCwG2ZEAztCQ7ScXCfjHkZUpqycq0/jgZwYbVhZMrPvA
m8KZgu4Eu3ycnnmOiIggd+zBwfQZC8pz5qcsfw8V8ecMp+1osFjwjs062VOK+yubAVY2osi1bS61
KeHUuAlaLHW03cfgQ0VBiiVi9Bm+hue+7LLmLsTeg3W0VWUB/tBZ5fgaU8A1eBIqnP9aaxSJzE/3
5R+coFd3zgGqw7xVOzPU6BpTpOVw4IZcx1TE9IAi/YVkrTAwkVU687CoZtJ9Gg2QVqO3rztNhy8a
rY367Gqa5JAyYErDysmGLWMW06CU0fJyB25X8d7mLzxtPKod5zItOWDgtKb0WfZH+sp/v5ja8eP2
ycEHXLnLaL9L9tpLpp2go6GIBYmR5j9zsfYruLiDtixFQJz95jZGjrKJuzj8/55jcHY7QW+LUFji
gmNfmymIAR8UulDnY5/wrk3413IOQBPTuCC3ZSttL6IIO1T1+fTD+k/ZKeRlh7ehojHS9OaBbusl
goVo836axseKtlNEW7CcrBHfi9Hp751sPUbpKG8hGEMIOdL6buMcgcVBI2v9kSTat7Axkv94K6tL
84oiXnIoCX6eao2I54yVUdAgzS1p6Bi8SNpP4mFkKv4FpIv8R0yEID67efqMpERpi71TaHlbpSXU
R9CQrGVAe0QN/JXgIIM4+qRBlImO8fInZLN1SZ1Qf/Dzy0N+2lLPxyXMaYtDMHhkN1UN6HMa1ZTT
5vqbuC5AjcXNY+nqU/TyuzbJ5Rd0QX5wSnc9xQ5Y6SzSefzF66BgnmdcMEF6iQAovrW6JeYU+8Gq
t7Fnn74kC6A1dPkOBErQKk0cT9rACQTnBoDsAUAx+QwgIrl6FIG3UC67/tpqgw9PtynYMeQIWMcD
vAUhpNxALJpAzcP0IWxRctezFo5UTastiAAA+wnbZOrvbLGF4WYCYQnMju5BhAyhcaXUVwG+dg49
Xj54IHwVAJTsOUkgxp0ZogHJJJCzAyAHBIOiJ5D8s//oH9rPSGDWClBOH8FIf50dsMIWJK3BQrq5
dDbeiuJcGBrlLqFbARHewJuxvIH/UWYz/bG3f9CL/Euir6qygU/TXdhwNvyafdfkkH0H9C//7vLF
YFp8kh0mGqSX8W8fzzbepdPw+Ympn0UM2fZendEVgjIPc7QyycDISdlZgQUFN5boZx8p1uQkD1jH
HAxE4b27d3f5CClKodz2B5rYadQY2E9bAuETntJrv25kN4dL2/wBlrIdWfwN+HwwZ8COp84D9uko
AIKIlYExB+tOXK06yM2wxDi6Hdse1K0BUaaHfrIGJHSToKmYqbWR8VXWI13CpKAEj37KyQadltB2
W+cI/YAY6eKSaJZCDDWOiE0ICrHKgeQB1UBFAQ0z4qpuI+AhY4YgGEPrLm7UP5einw3Qsa+qAPp3
Tp+y+10xtT/CKvzDZghr3EegjpGIjDCHe78YkH+TbntxDu8eqpRtqvq/s1fsMPRjHO7JKn4HiV3V
iskfINtPaEeTVvNPYcVcwDFXL+PSkyO8uf6rGrjdXrRx7z4ao4FB+0fpAmMk4OHiAVDHueJigGMC
Dsc+3yAxxdCseEWAfBbzY1igQsNLGd9wBnxtStk3qEzbTdgi2OaIIaZaZT6qlHCemX/cv2WvTLCh
pEY+4MqAXZo+4CrNJBhhgRRJdtsTGgsDs4C7kGVsxAZRdrYzhC/TyI0MDSrbZFKcqgK8RBy6HF60
WFhULUDwxKB6AVj/PbosRNhgfVHQm6Q6B8R5uXvYIxewKydXOZ19Mon2H/Cd4Qn9BvF53ALXKotP
Zh1b5oMhhe9yz3AEcboORXwAvpkM8bZIP6ConA9D9xdgdPZtieA74ovRFSJhQlxwiCrgdABmIeo8
HldZs2Uy6mQzypJEJqxsULhn/1jggphh6LKJW8kJOgmvpJDCfwG226UsJoELDvQ2QH0YPngyoIj8
OKJWm4ao3f7ChmvmvIfZ7xKoUcLiNWIAb9psDGV+PkogHNp2xAVDeZ/DLyxdQIw2aes4KXRANM5o
OTtZw3y3VWiz4+NZPRsu3mgLzGwrAacqgp9LoFrQA+9BDhIaOfEUFBQIvzVh0Rm9QdFOyct2hnHe
gfuE1A9Aw4VO1m4MLAynPmMOaY2XJVcqqmkCt8YOvw7PTqYXZ5qMNGUeRWYQmOQhhNTwvzGYDH7g
SwSiFo+i+ZxUe8SnmMGBm/rcWGd2wdFPYC6u03isHYfQ1RgVO2MQZB8gWMCTHAZZllI6CZWxkJFf
vK0LOnkIx0Yc1PGXQ/8zYx8DXKOuIj6kWMeS0zSkLFu9DuQPSNGch3iIuw75HpBajY9XMIwf9jH6
QAl7gpEm3aS+uprfHWH1a0eRFO8iPVcUXsOYEwml7ZfgSgLnxpc+MxTPvFGzwBrpiT+MvhchRvWr
R1N+t6iQQWTjgArID9C9mBZAdPMwpFYFI8ccQ/0qWZq7y1LMCwS5J7jonNdRHNK7Y6wDiC+2Lj+g
8li9wlloQg+otenMCOiMd8i+pAU1FfQ6WbtqLfy274AcPjF0jEFkPz2KZuCIypMgul+w7tq/i58C
tnwx7qOHlKkpTwyO2GoFCz9AHUtCY+FyUKifqKUTrgqxCyEZdVz4ayEsYREl1JzmQwuRIuhw3EjN
0Wl2QdmD+QduTA3ucQ/ir8Vfz8+up4ob6A3TPuY2RcdMPI9XAO5RtJBhnIfecrmEAMHM3YMh5llL
fYP9UJbCV9h7H7QJzxEsFuJAEUgkZ8gGdEitA28BKDesR8Hoxhj0Uj20CyjVxEOLOf6ej7Affsxt
l6PApwEMozwAuJjfwdgjb5iqs5i8CD2d/+luiCZZwncXLGg0o1xo34niKxfkMttaVlgHDLCgHfOD
/FhybOHEPnEctu4JPjYSY0Jjqg+DmckL0ZNdSegEAAQKo1aDJszKn85lMb9YGY5d+r7zKNp06QrI
DW09LEocvwIHlWxv0U5JXeMfeycEp+6h46oqDapjzkvnMlj9h71KPlwsLShaXHXe2t3qo6uY//0V
KJ9heLAv4FwiSgCfFkwjdqyApFe9K9Gxm5ZNfFV5YghV3YxnQblC05uuigiam3ghxYu24dojdUlo
YlB+3BgL5SLT5xa3kq/uC43uLPOC8/cbj+R/LEq4qHHafQPPnclIjICAMBLEh2HN4n5CZJDhKclQ
lnlzzlubQ6ujDRotY6oLcSCyAbGCYi3BkbCsjvq6EBFMUqAch8EYxa9Qex8uCebEHkdvNqPkv5iH
IKW23MGBclDxFwxUgV6RCNg01SBvtt20iFerRCh/ZX6Zop+dSy70JbEv/0EzWLvwBGJc5lUG+xTM
OVUuhnhMGmU+JjIAvCXKLki4oC+HZXsmOa0uDy184k3+9fA0AYsrIyxpNp78llvIEcdx6FJxuXCk
/IkLDi6Go4NfdHgAkci13rQRPYbSb3ufUMR97YS5k3YwQPwZF9JXYV9OdhcGCigCCD1u2q/gZ4Vi
dEzWxxMjmmeTiBaXudPV6PRbPFjIPNhwPbBOqKN/zfTRCmMNCsRSES+gN6F75ruOngEPkvC7b8eK
x10ihSvM1ZzM4HfpTJNfAAEzqKkrcVI1UwWx2Jp1CvvgkG8uVuvcVDKSQerSjFFsFpoIpwumijnM
b92YkBLtwIh4GChNUWDJRjYnF6pScvKntCXLZSdIRjwdPCgDVEwSW7kpaxtdRt0Q0Um4elzSl90M
6Mh5aAGa0h2QIBo8jbxK/pQ/VCZTTyHUxTtnGjmv4Kv4zqsg9rWVlRMkN4I8zGHkhQ8oeb7mts0O
NKoOvxLDf1nAfdBlYZA0AjRFYfWkfvwgt/hh8Y1p45OCshXzlDCz5SI8HXYrCous+2I6xzZtEeMA
lxHrtk9DPbIT0NK8mzQmFcK3YfjJVUESjSPxcNwMdD+juAU7b5SXKH3Y7qB+2GAudow/rO6XZ9Yb
5/zd+zSNb+84PueX9B6PXK4QQz2rFqKHUTIYNYo7hGZ6B9gr9ESeaj0eFU8KtzP1TtwqVtM3GDoj
ZXmuKLqtVs1m9o1UIVdfbqPiUGClmKi+0DQGLDXQcfxqjX3IQNuU2eWTyyHRWZDnrE7mYLaTzVD8
Hbbfx/AKnEmVMsMkcBrCDgGZZVWyYNt9bm89RGxB4ulvnDWc9MmqynSc7p2JgGLU6OFExUujUN51
GQ+ZcySsz35x2SJ0l92bvLvXkXzGobzt2UHnNLFMsqGjwNQCPQxenVG2An1/ZTVIyr9huRbCJ2a7
pJQYFhw0GnHZaiS88ewDP0pJKO43+IJcCdRCUtjSYE2qM/0r+fplFt0iuzQ9QuAV2G5ZKkZAk/EH
TdRmSG0wcqwvS4EnnPSbDeWeL35Au39TtF6xUCRfdJsCRU3+DiRk/KLDHbMlGP0QqIdPi3qgQNAD
YIImyhDsc+qMLVI6j66+aX1cHIvERIWjakIweopfGqkb578MZbkJlr9EiTOOkV12EKTBE1yKfeiW
kGtLvqoCiFHa/5Rt+KZBHc4pyzkSlzyEVR5MKKA5MMR6qiuBv8mrYlTe4QfWyP9Ic6ZYp6Oobv+R
CX+S6Tvcshgg6UbcnRuSIWLkvwQgB13FaudNG0sSD+/WkOSgmoddoiMuHe9lOCRDIEqLmTggEnpd
K2TnilrJcDwkaiEk1z2heUAaRrGArYSIkCf2EiVvBpVN7PLfVIr2e1CMCSAt+26w9jHonv4xQWX2
YrYwRFzctbxjj4O5EgaSxmDam9p61udZnYBYZoqW4Emv/MHjq3gxaDBFZEvQGzFhTGiYWDNRDWM8
W3HVLcldqOwldgGJs8GZYE3lH2WYK0O+IWYTSwg877z4N29hpK26oktth6Vp5z3AS9JQkXuKeUHa
QuG/RNVONADocg+bTIbXFkR63jKYeIrqGmFGxSHh+DogudP6XEwuHSflYw8ZPrgHNCwl7Xe26cVX
7s1ZCGrEOiF4GF/uGr8zWyJF8jss5E/9fWx7psX8rR/COQmKlONUOgH4nKKLXET4CFAc93R9x31O
TZFpxtV/T4xXnQOnYSXrBp9yFQmBNaeH3n39m70oBlK6pkOIoqfB3oSlFteBcIityqIpvmMKwBD4
ckXBE62+OzUsaroBK6VPpxohol2OyhG6kklpumXmpR6WXUFIJcjp/VXdezY9Kjw4pAdC3IzREtG/
W+eCXtwuh0rbeaollPCZONMGzB9O9ktrnGzVyA8T5Va+G/a2VVO8YH9QizMCdXcmq1FoLwW+eYNr
jjIA7FxdRxGCS04duXFJ+egY1qjTu10cTdlc4IENHe73zF8dVZmqNo6ZkzKAatiuhLdVjnc3YzpK
yj+pZr9/XTMFEalMjzAxDPKxyN0IoNec1Gf6/K+iabXb3RoVz9Zq6wexsOELdDj4tveOYjTmGeRp
WkT1mZRZiy6HY+IydlodmDYxbEFvp+3OtbJhN/2z8gb92bk5FzbrcmJkjw05G+pTgHrHDjTNk2j2
ayBYAe8NowRa+wwWu+RiPcEPmXQYB+HeuF9FN3s4yQ/TcoCePjz0ilFM/pX2PN5oOLIHiS+a20Aj
HRiXKFosoJOKf4fO5q/TEXGQzEh7OnAXPAW8Ez/LgEhzlfBjLX2NIohsQKzBADS3AGJq1LTjaRp7
aqwiI24BvMoMmgXwWofv+GBVZ0xVX8aaCkcYK6ZaL1+IrzIl2LRz6JypTBiEkJrsl2VQk+rhVxnJ
5InZ0jMEusuoTtOX+BpC16DquEOHQNFDkwB4TRSa0vu6hw3FTsaONB6iEKkGlf/23WsyV0Vy0oJi
QuON+03JKKZyIQZ7wgytySy6CDJn/8NZ9HBAJPMxsWMy8LKApQLmHmi7KE1Gcqcsg6EQ39DznP9D
3ClmqH9DTon5B4MrErq3D8sd0KwfAMElFy+v9DF8OOg1HOyL9QJuL1Txy4FncONxAG0qbFuhJ/dX
gMVm+Q/rYzCuN6uBfQohUlcPp0v3xVn5uo0fBkP03kv3EwGp9BCjK9lPsD49gQK1dW0yTLSuZqWH
ZCb+bQm3CEYEwGaKHCEbNQLJ8MtEGQM1HdEoa7SgJrIV+Nlwy+8ArxtuC52IS1cXB9QZCyWAkO4p
ZR26YsKEI4R56LE2NOeRnRSjIpjBDzN8NCDesAPQnFgiPc38Auk7etOX//C5kBOGXOJwXhn9N+fU
fE3xjxPArJTtyIxT76lav+OoxkNRofQH5n/lQRILDzZeXg60oJuwRxOV6gx8IHhNr35FRei1y+yX
ndArKTMcPmzMU924Tfd/525ryCxKya/Zn93MxuCCa9WF+NHiez0YBnyCohZ29fzAc0XObfCXCR9O
baC11IQq4Zc51pZGsU0qddVn6mHUSSnegigsmjXG6WpeKX+5Y7dIrdVgQVQTh5frhOVQLJAke1it
koqIGLKu/mWdXsGuM3gX1zatwHQzNfxGcwHiGI9DztPLx9NrQlkpEGJ25uPOj/qFPC06nmBcjBuR
lVeW1aA5gzLKALyBrAvk71tdGfyj8km0/HV0d57wJauIozGswUiEExw+MUZuBld/i0VyCZELtGC5
VqhFsRVmxO8b6EhTBSFQcUiY9lYc/JOBFiwOmC+XIk3abzZzByB/P7e+cnjkuAhFJx1ABhgIepg3
Xgf1Ylgenzy1MdWkABXom5H3eFUvOqH1k0DPBjX4cFvqLvoVgGrKV6qJXb9KYdmv54WOYqOspZ68
hf9oOrMtRbVlDT+RY9Da3NKDiIhd6o3DFnsBG9SnX19Ye586e9VaVZmpwmTOiL+LB/VYFRs44mTH
1+MirVJJs5JL9iVjEcSoyYUSUoIIfXQiL8QztSc76N0LQS3u0lnJK/2KLomokNO+TeHHQuhJRIV0
ORyf+ExZef4H//uqmEnonWBtciwZUWN9TFWI8QMSnzxo8+4vmYKeO4FPbu90jxTrelkmebCCYv06
FSFBlJvQZxRerCF3ZE6ffu3XPeJ0uqReze/2MyNuBlO8OBtrJO0F3VjT7nir+1xY4zPRWDDGfUy/
jHL/kkrYWBZd0CpO/j72oNjE4YqLWDYnVkyH8n6Kvx+99plAQ+AHnybMdOnDBKKvJkIjyuixYjLF
feXeQiLbHfIhvRv/9XFIb3GP3UX37Jbpg8DbGiIPzT+b5fIF2P+220O0Lge2VJUfrvqdOZ2G4mm0
dLIvoKNIc/sZY8chBOYeAjnQ4OztV2jGV5B3Fjdvcj8VNEdDUEBD8vUXgThDZMC7gQRHxP86b/qF
1OEVyVZJu8KzhvY5ABG50Jmc45I4JFHnXGPD19eHZW1/aUfuDCor3fZ4wvA/t6CdkKbRtJ5IE0Ly
mAExeHTc5+5F40HtTDPSpIpuDCU9sEbXxUyQ+geeH4KXhJI27SLNWcq8/VdYLw+B6nDJWUYSbS40
0ylQ+FMdwNEDv6nsCMWqSAFFctJxajI5jOT5q4QmXZI+OkHFoQ2Sar/XArZ9aKWwBmALZcmbtPw6
GfrNsaRzEHwbIt6ig3ryPOshQOjZz/sSIkKl10ZAOSOOX8sZvOIQeNClk+12m/wAsjhpCV7/OpBf
H0CRiOv7QpsvC30+KlGntGfUQiBNqG1QS6ZCsdbBc4rAFVgkRHCLOoX5q8iEX0epzeii6dcYOQib
Lo2gRMY0+hiRXdlGKImlEGOAAO2X8NJCxDXppWQqnKpxHRHBCR0EOWH/a16KuENe2Hs26crTJoZZ
emnAYtGJfWacucl6S56pQCKj+Su+Lx9Qgi1qxuppN4bsHrKlC1koxbLqPQAjSAoxceKdQaoeRMDd
Ek4NBQLDpCivvAZbD6iogKEKpAhgp9zuFgW9SrhZXDM6PDolLUy65JXRTT4/FuKPCv3XDxS9Jc/l
JWkS9K7Y9wl7BRsBCUSUk2BVeH9HHZjFAyHKfHYBV2XqkHRGYnRf+D+3P/wmIojgHk3YyuYHEv37
7K9v5xe85koYgMgRRyqsG6WqHNZAArn7xrsqxyN9GBrWf9sVF/PXxRLC/VtEZAsy2LECS6Y+Byxl
7gHbxa136rWZdOCt5rR5GFTJDKP9JR/gTQjUbD312dn3szwgktN5x49RkcKP0o0yadApx/oUuPGt
IudSV8x8glNGydeitDkIhGBTGJkJzryWK9VFgzcLOImBGz4HldKUAGl0L8ievHIMgeSdBpBzot0z
HAAJ4jHkZO1J+gnBXy3naKDPOGLfYk5ie+EZ5yDvMYwXXVLexVNTZte0zG78avzagZbX8sR/rQIQ
UjngRef8lMNAgit+5nS5mlTvAsnQu8s7keYbFY6EMHLOC1oquQgiV7sOzeltUI9xGF9I39+TIjq8
DIjYa/6aFtLpgOv7ZE7O75h9DLGdH9NLdkxNIh1P9Piy+0cV4zVHqndKzL/z6Dxa+BxWu5KFu/Bb
fzkWosmHQXuk8Wan7Jw+QuG/3y8qF/6OM4VV4rGT3zKFn09x4+8RPMv0X5LpiTuTCzW/DTCfU6mc
gd4L3t2DlurQrYbPMeDTSpoVSp82fwyoELY8ZUJsqiiKxRLfonCgGCrSNmFU8k40QiULIC0yaX4M
+TP5LDX7fHfau4+rQ2eO6uUxfV4EbBk02UY/rGaVRpkZEHL39k5IoMaN/szPRzg64eIwzrXP1HYN
kyWmw56LqgG2FSr2Mm4lRPXyRLfDxeY6PU79LD2Se03ksrXOTPxWRxHbpEq4bkn62quwm7GyMZwT
aGpadPVkMcL4jDXIfTD5gg2tPWsBQKEnxromwYCiXiBSl2otgMveD2mUhxA2W5zf5KFgLueVJQbu
pZJ7d+ktaDOOFFfM4mMGCcuARVK6ZwChu/2gUn7SKAJ7moJ+xi8yveQaapBfizl4VcDJ0id+yz00
rTyrwNGlb14MuO22jqiV4x6ML+PMkSwaFCCOyZ71dRYRRBYp+RffzFYnGFHEA3RclPbxwVWgnU6g
wx/qlj2Fx2c3X62lzE5b9LBV/HJWNwb0Am2WUGjTdEUF5TNgCGWosNo0TyB+WV//Ix61gbDw6bVj
NWnYK5MuVQa6QmwjrEmNDX+OZ/fhPj3BNETDTOQq+w0AjmzBV6QFNvB5euqd/DRN7w5534VpMUad
twaymFLl4mzt0QRjfHR9BE40W80QyJdGj0mMo4QE774wYCDszf6LOO9kLIMFYRnvIXUsvQV5dCjQ
G72ZoA+MZmIcIzqbow/8M8wpn9G5UF2sAW8fIIGymFLpL2nRxhHjdOhwQCYZDcYAALKQxAqOYQMS
HgWkyKDKELj5Y031i4uaWJSSNWUQocrxh869DfUclWO211AjxEbNWIdtkNo7X7c+4U8HtwUtYukq
YyDv7lq31ydCVtusqGKKwrzBOF8FVHLT3HTc/QrLcDOcSgWDSmO9ZQvOJAamdNYVbuoS9bWj9dMr
sC02zW0j4TqnIMS1k67Zo+gHpUm6jUqGskxfEUNCUVItacLI8HIHBeoyQrmMLpdzTx9FqyQzFrU/
sG812pPPj68b+XK9BjRgS+RlPyX9q9ZkHtOz4V9wCuh8PN4kkunrlPbFZ07MaczzhM7iwJvhk96l
u+EJPfXKnjn9jM/enYVL6i0bTv3bxYWsP9lEsR5sHkvxemM5GDHTb2J4bxLwPHPHjPpDKp4CtYWN
94zb+3RngVOWSuY8hlDjT/2Zv57ON3pHxvAV3R11ANZHh0gLi4RINGmM2KSmFGYDrSmmXFzWTMsF
Eo8P8dPD6L5PEJqRbthCafH9VYymb1LLKkz3ZeDZlWTCQ3qnGSUl7vSr8QlWSGu3OQAg4pjs9ecQ
X6ByUiSKGhjZN9jZWSSzHj5AB2OYKovUU/0ZAd1qhDp8ONj82Oa/c5wvJ0/w2dw7oY2OInPLlLAA
rHOpeOeEe/PreGPI/BKxm8ksQ9L/WPX2x0MbADuQuFD9UekpTmKjWh4vYYsSm7kKhw2YxWhh7btM
ucOrQY2eYOPQLFEcxQClCT+gMX5FTzoT6pn1O/JnsRkBLV0t9ILx9IBPs20dRnkqJg58aG+sxYvh
G1yEDZZ0cddwit//mFs1dZnieufh9VP0/2s2iJiB7ible7R3mXgyHj/TN2/ORXbqWxxE3mMDlu2G
25BFK4FIDfcVbFHyFMSlCxUhuZDccRb3j5sqlvtMlKR44WgQ/trrxwQJ4KiiK4YRslA3icL5xp06
ZryMqKI60XuJNhLMl1hwOpMPjZVFzgGozGHE9FEchTzQB8x7yVLHjcg2wbMTk7p/XUpPDqUk/Qgx
G7C1Tc8emOSVG/A8DDh2BwskEmzLAwr0gKcJzroJ5gyDzefFCI2bAiI+uHAFvYJdAAtdw8FBdRie
xxjsPBIicOcEtWqf2mi51BJVLmTfnTt2p7l6xrfw0QYORGJShqKJ/tpETsh2Oa2onhZenXL5uWLr
ae3EYOFHR4DwNRsnwi5+ITojKP8PgLljo9UEdYHwTLi5U71HTLzmpVbmear3J6Ti/Bej5wlqLARF
x9qThCc07D/XPKUmWUj8FQXPdpt2kKs0Ji8yFSv7QNUt+87XbzL3muT89d0rXBPogqeLV3vvuCe/
uWvjRfcYdLZ4YIEzjD2eURTacodMGf57Zy+lyHC/rgzzaOw+zgMfnE7oqJskkj3K3RKchCXGSE8J
XKCNxHwiYBc+11YgKGMHaBsE7It+tsjMre63IBLJgGpuqXwoUIAgpNqT6u9fdBZwfcciSf/KRDn5
/Ssh7Ue6Sxp4qBCvcqRDFIpqMWj6C/SpCllMCFMSE3+P4l43X4cmJVIuDqMX0H+ha+hBnTT2lOLP
Jc4v+nHCfuGrn2RwY4VZYwcQAt0Kt2v6U1z9tu9ZDnW5dEPCRKGiYAdpE6BMC4YxRn4kxAHkG2gA
ZzXcJP/5aykYu0pn8Hfffekv4PBru/tdo9JQ6FvvYOn9BxuSTMikd3H0N22tgN4P5xw2GLLFa0LG
OYFrQyw8bWNOklTvR71X5Osjlpp7kFNPSClKXahLSzKEafh+imhvBHPs9f96PYr9PQDDvn/vsSFS
4AMhIHdbQ5WCSMOXOVwSxAl4RAjGIuWA6PdhoFkRPFQA380r/oFhictpm40AWKgyANAWNTE+QDHe
ayWGB/aVK74a7EouZlkWlCoeJnQiO5k8g5gq5gVzV13xBkgb98g2ekFtzXl3AlaC8dJ7CO466nMN
f0g50hw+AQFYOV2FVJnXaZZJv8TrgiUiGxxTnYY3BnHl1jNHQNL32lvh/S5ZLw8uyR3sQnKil22/
MXy6vU7/vHda/U/U5HqzpN1FT2VIpcfwcq/eSVT9A1vX/A8SfDE/JLK8aLo/ZBtKVzovCahndBEF
NYuS7wARWn5J6rrTRBL1EhYHulUpH5nhwLiKdYvW+ZCclq3+IWkOWv08KWLMBrjJZPkavixgY6BE
8gaKuN41kERNSOGEc6R9kxTyw1JsSS9nP2Lsgfqn63a9aw+quMIT40yQrjCzhRPtOxR5oxIJjvb2
rtCtVSwKwb6Q1WT7hb6kxT0dN5SbrwdUSk7BsIW5MrkhpxVa9IldyUOOxwrims/5gAxtmCHY/Tpf
htExuqQZ0dBshDbsq0Rb0/5n0pYaDKwqI1aiBq84gV0VOhVFGXl3eMao5yhGYPpFJMj0l341bK1q
GZDq0X4qDgYA0aYhlsg4LO3lkLLALigNd8iMbNEAyHJm/Ip/G5f+CCWFoDVY7azyN5uOO6XC12F0
8Kj6f4CrLOmLdTiLzw8UlzcSWmsEgrI65sfNAsCCy+6D9UW3tm0MkHY1gouElRPvgna1JnH3q0KR
ruCWAlwyqLd/mFJ7/iUWxH+tpZDYh/eocpjmg5SrZhS9mF00jiJoBYVonRfRnShTxJJH9CyojXxP
xYCEfCkNxOnAQMHO6kDr8mCjc4sp9SWUGuGPQJyHeSMj7P4dfFV7v5Z29tACM2A6g4CiLW7JY7SI
nomQbYfss1sA0NTuNX3Q9fJ4ASvAuaIVxtzOLmtXyTkD4f/a6II/DjkZeEviNBOBB/wnzy/dWwi1
pTFpQCa6zvw4vdnVtO0048vR6fyvjZJ2XmADU55JgiK3xACKbhVaTYInX1wuFMe9jliq7pbo00VJ
g/iyyb9v+0RhkEE8RYTuFKR79Aq6GMrY1pghbbHgBWspKuRYf1PYmu62NlFxdpaMPU7AixA2wwON
VHif6TaDkxVWVpgV8E7gQz9VZrkvUnRSUQKgBwCS3NWx1njwOEKPscUPwMRESCF/28iOQ/5FyGR+
FJN5SYA80JnCVIvEZOunB8olBXpH3AtyURhLRN0ptzcfcXTeYu0vfuykdP141LsckTN47EXuaGu6
F6LNgEBoWTn/kRGjD7QkvdXiSKGYXxDAjZ0Ed62bMm+BMHfSBjOyYL9UVBJQmb3xnaEh4fSBfwBS
5jRll0TbImc2SlXyEErHHTMVa0AVgyFC5pXZERVKydAVv92X6CehzD8SYPPge5lMB2/Ru6Cglhv5
o8ZRzRA0w8N34VPDlVGcYtKwK38sZznxsmh6IDeecKC83zD3eU8h3WeARo+TBoo4ACSQSD+9W9Jo
MUMWfk9PCGiT458BV2iUikDPcohIwa7Z2muOOwhzqWK4GUpKh/bm7nBzIU9alAwY3dw6BJVOsCOf
MfbnHp9kzXJ0eFlJEBzJdoYTP0pavih9hjbxQpStbCM+F6fTEz6NiBjsIC7m0NY8hfVgCgb7Wxq7
w0ishqi6tqFP5W9N5Y09gEg88Q0Rot9xaeYO5Nm30Pd/QL2vwNQJwfZ9Ejogf7YppeBuuEggRKE9
z1HFhoUoknQg8hpsbiy1nCjTjgkF7XuHNUt1zhNcHFCIrSsc3XNmAI+I3ETUYRQ5XMwOy9E3qN2+
yYOOiX4ZY+eYFBWPwc0vd5+VKa4jC3j/S1Dwfvmk0qpcc0BROW1ikOiQJobz3pOhQo3t13/kZBJJ
7OnUmjYt6Emtw9e35rT4T3Z36pTS2U8k6IMhcq8IfeUtpy0GgGCk6RH1EVn4BmnCNw9xEaVQ1xhS
zlHP7QnZOGDpngv0I7y7vOr7DPNwPQal80Lv4Cn9d6SaMAi8jjbUe9SfmZ4pGx527xQv+KqIUB7G
ErTcJ+EtyZvz3dLn4hT+UJ5y9W9/149ze3v01AGrgmy/vbUgNAXU+FtAHuSEAw3S0oEC/qisNhbo
e/D6YK5Vat7XXlrwBpkIigdoCZ1AyM410nDjHq1WTciU0zkOzlOqite6IG+FFavQDfXOCv0zdFwV
LHSnOVrE16kRgn+2wauLLhhFO7SArC3WYUhyWH0leLAZHrbGTEvl0bgQjaez5IG5MDBPr1Mz6yRs
AyTEbnP8cfykNI8Y+nMd3n2QSBIcKVdzJG0jy4O0VyMkbhY7mVFbuDI6LVkh/RaZht8uEO/bodr0
2B28EVg0XGSPbFhXEoV9RPFy61B+oUidHcbFb133CZ6VgY2Z//Ut9uQKJKCHqbUF3CQWNZfSDP8l
7hWWsBCY4k7HlDDH7BPKKHQ2b1QZ/Ax2r4z55n0sYH+Ovft0L8MAv/hfjzMY3LqPKAHVLiKVXjuF
7A8zwJMLcqH2yOBYSNfcv7vXHD65vdw7fU6kFFq2boPjRbyTn55QZ7w0moBKIX+MyGSugWEiFzAY
KMglyXuLkbZpLKHUu9wvveMUhbtHUI9e10/3C5uLXh1tM8vHyAtMW+HbZfgRt3SjzPTcYmiEZBh3
XJMxZ+xl/LcI8Qy6Ft1/7GClBm0GS5eeifBJkof5Ao2Aygvw0H6INQqIig6R5ZWTbCVk1gvvTu3c
RlBq8cdprg8jehuy1SbQcm2byEZ44x1drAHyixaGXLuwEzVK+wM+d850uxRz+SWt2oTntCIm2Z/t
fXKvHJ5VRbf5FzUy1uQKMXvhPFDIBWl75tgk74vIEYWsp9dgDICRM6vwQ/HJWxDITXcf2YVMerLr
6RhQo0pGLxUdQMgEQet5IOEyR7IvyM/qYjmle5aUIrIiw+9S7dUMdD9JzBSpJijhGOXgduji3Nf8
gerALEHmCCzPyfOgQTgBWNlNhD9dZm5Z9qundWng8eY9kAbS3NjffncyGLQTfNrwxx8Zed1F3TDr
gH0Gr+WdmXy5XXp4AyowPY3LobofBI1tKpU6LA/uI1EWFvlTSYejuFVxRWunjplkcXXJ/eqR5+IR
h4IooYqiEx/svEU14VwH7dWDigTpBHLT4Bjto47h3L94DPUZSLFuqTy9xNbs5xydD/sYVFaJR6EO
mTg/N4i2IsYSA9aSRIxtBS6nuwvJZeEUYG9nCs6nqwAgM8UCaPKV2695vn4RXWrp22I+1LpMJRdQ
4dLnSoreongz/hq1qd0OTjN1qe/4wWVf4M+S6K8Xdy3RGV4YFDRBlkmkFN23UK3NvwKg7ZhQXmh/
l4d7zFq7U/pkGOyI05ojuwy1g1Ul94v3ic2vrcQ1dxtcaTkDdMk4XSBELAVyg7jir9OOHiN4IL59
iSh8fcreMW3CIRNmYmd67cl5I0Kn+wTLtFelh+ARN/rNAT0pkkp6KUDohtUCpbFOXVFMUOGzW7kz
uwMKXWF3Qq/8Ar3+8hUQ+n9nzj/vCA1LAUu0AQHRfys0iFJHwqYyDBhc+zZpowL4Mu0JPbn/E0cg
+pNag0ZcWkXh2pCN6B49g1QbjN9m62A7gqL35rW7T0urL55IOf5BhwAaUedyUOaEJHIXwU9pE0Dc
Hkv0Qbyjidv+M8gaJKKc588mMwj4hHBRCmM6LKczwGZPih94r9idnONmpTOrxLCLjUgowpXnzdn0
pN+ih5rf3TYuGAmQtug0fOBfiy3bAGBA7on8UoYjX+MjpFHD+ox/KkN67iPDEQn05sGkW6Fxq+gx
q/B2x2T1dk5Zx8O9SBW1FFnpxTWQjzJwi9R8Wjq2cexOL7A3DE9ffw0zP2t3K/8xLgW8AazCkxKJ
HCX0+/x8pAZmcBrce8xACYohOby083CoO+mzxfK7QtLwr+WWDXgtGvnr0iDiL5eFPy4QRPHcGl5b
AKAC+BpxoXMOru53rvLojXktmh4gSd/n3CSnbQAuBvZJZlhQDwVk5KlmLp8Wt/FCzrCZu18S/bql
x/jOxu6a6RPALyTNmgMGZTU4mLIFi8yX3LN9Ba5aXB0lNptWU4IZubM1TnW8xyihGv49PGz2AapS
EMEZr8TWBS2wD3JqWcjzg1POml2eTR31We86Z4NiiP34PFgQItAnwGA4BneD/8bZJxq2c3TrHxgT
j0S1Jg4R/mw1/p6cYrBTgm/v7PJtSrfqKd02HRbf1Lv0P1Mi5voV0Mn02fRJitOmV8zITGnwjtGd
8Ki2p1jE972RnzP39tY/8hrHSB1rLcr97fUaPTewn4W1J4wQIlpxqrSzIA0VRaV2QQBjbNtN+/Ym
ERIuD6H69KiRomk9a/czvs0709rvAP7xCxOFPELIEwdqoHf5GvFCmgFpFZxy5F09ZDgWcnbGt9ll
DztodB0y4rwnSnea7IFJPX9xR88eBT2VNnELwS2SGG56qEGJdEnvvoFMafnoytWA3gX7BulVD/s5
uKN+vg0EXjCnd3uBpvLOlC02nd1j9GFHUaAsDZtPA/W52Mlz1QRCyZBz7ZrRnoRlERQYPFV/XWJt
Jt4f5jW+ooSp/jdYkdEC4f6IuunRdMmufmY1+xFKMZ5/2ZcIBWWSuCTZ360VQig4VLc3Vx2Gbo9O
invo5t1L8H7AQDP68uLeoi8HSvDoI795yhb5SvmmWlrzr1OMigU/UJA1iCP6jm32AFHfpjBvB1vh
UQf1Y3ghxprGlFGGPrUYOQQCsuGaFFKSuhMSCfdCCtQeE+JyC1mQEQV9oFgchAicy3h8HewjTlDu
k7fvXaaQIvQ9tu/SCegJ1alND9TkmQC/RL2boKJ2lx9yU2DR2mDdMG9OCQvQtsadcG+NzQ9pT4Si
oxwkrQBBzwsPMrvfGEJDsMvJ5N1vu8DgBEZxKl2uP0FftHSR5/nxWiTfZKKAo9AGYSCR3FtOeykQ
d0+OviEhb81kUE+fK6DcLEtb7vaNA5wNn+Ed7wCGgLdi2nc+Erp+YkAYArElx7cnFSGInU8d7F+7
FH7wZ5+H/6b4aud0MrCPW7r69TT2ExyD+RDIXogDg7wgZ/1cHzCbiDFOwhJptY4GRze6x2D5s4T+
SAghH4ULurO62OPZQCrJYjCm13EQjaEJIWFIjEA+LIrqi10tOEWknyg5L5BnMukeMhVile0do57G
am0uRSeMria7AB3QJQbNuJCEWW73d8rDyExxWQlIS46ptjuyhpHCoL+RoVCM24Mky4zdC2NItqfg
W6AfwMHpNdaqBtt8yq5YpOtKopF6SEWosZl3mYSS+s5Oi6r/GjoXYKMnFl29v+CkeXkFvQS/enPN
vm54vnjuQZ/rnYfTtn9jsNWVUBrgiTn58L0LflzQq94rXkTt5StEJjD/Ngi5KpWgGZGu2XlyBGt2
Y80fTXCf8n8y/wnLpwXt76LrFE7vnSn9NQU4i1kdcJdE5EhbIPoENNQsA9jMaExH/UMXGXYnGHsD
dFyUl595qyujt4wZyl97m/eU2ZdnidMdxxPGo5dsedIr9PiH+M/14FlnMnSxDxlARj6Srz+Ab4+t
jNOqT0GLcY+A73CzC4ZSuEoIxXIZkQlKKl4dnP3hkCVy6rNaJZemy/zg8ADJh9cUEZAnuh8RAcrD
K0J8lcGhAjyLFfvn/ASkQDgEIM9c4p9OntCc+bzOwKx7mJTQGnF7iAGjmvpZBs7oyf6+Tk/FqMOI
O8CV/lzw/olJYeFwEAjfiONzIK4RZ/JPqtkjOvZ3wfPoZlO2cEGxAGEam0lDovXXgtrQeK5pPQ/A
EouNVluIK+yCTxIexi3pSbd6lqoZ2wyDhwBJSa3xcDzGYsdhAx1sBsOG8+U9EZrJ0Oo6aCcK3/az
YCpI+h3Nn2APORKrN31ybbq8N/GEKPaqQUg8ejmBUPPg/AIBPqfPpcSAZRZHMOYnh2Ir7JDTT3lD
niThu4y4PTL6QEwRWhbcgm//MKkBz+lhedhR4v312GBFKGmwS3d+KQxsneweYtXnQWLGeTE9+HXN
2PiuhDHlvp60N5SUYH+/VAns6FxbR5yz42CIGk/BjOQffUBzEdq9Hc3Vux4HiOmwTmjTRfwDHoDu
/NxfCCgp+zY+JpR2rXTxY17moMk01ywrJzhvoQ03G5jBnFZi716Gp6Eso1/saDeYdGVK1wKfrAyo
onajkGJOqmh4rNW+trQtTiGybULfnVKk0bWbceH1qfT44OiXcCIHesxQCQZCiSRn1deWdaaQN0Ym
JVcFJ8fkCyvCBC+mC2Hl4US/+8C6rKmb3wC2TPgHvyHog1bBGPte3baMIhyCFRwQQA1l5oEKeFt1
9azDOcXkQh9YhlBiaIKCPQ/qTyHi+b4+xDmXJVIJx6AA9po4C9b3deNk8f8E0u2tL3G98j1qwTFU
UYKGbJMPn78p0CDL31z3rNFv0zHnp/i80/rqQHyAKOUvhvukk0VVPn4bhIEN9/f4bHYfES/J9z8i
CvQPH8Eigz13noXwk8qI3vsQE3jO7zmgRqS+nDuteNO5z45EsCGifyGsbw+PE30PPOl7K0Zl9N6r
PGrWVnZGM4RqQSYDLUbtEJVMirhsBcJg39Uu+SbNFAjgDag1U1tWCMCOuCiPGAIxZi6gdcvtQyQ6
PGG6NUKCes3RA9yIusfX0i+YPTq7LN2mBu/kxLnEn2e4GVzG7uKc7aG7g//YQAuSCKQhOJX7B26i
WtirJFqFmUk0Rydm0YrKpULcxEAwl7XN2Yef3mOlg1ESszTenzhObzaVxBDr8Uy+mAcewMLNmmFZ
A1q7Jx4SAZNAT2wel2dtk65ohEp6M0HYLqyN3cvef+VGE4THHxmja3e/oqTwF3EVKFxxrus7I+qc
U+8hce5f01I/KCyY14C8uq9Gb4YTWKL1wttXAPEBLQ5OELs37ixOSNoV1HuIvQ5+y+2gb0fKS9vH
vHT7ONXvVnN04K9QdGXMVSL0mwzShM/XI8g7OKNyZiMKJbmEFWw/EejbrRUiuDm3IGCNI85HP9tl
tmrvO0VdOOgAg9LEUsCydXSLGfIXuUJAwm8LIE78XkRYitbmhmiKAHxMEYON+OeYTmK3HGLpyEi1
IyNGsKzuWtGiD4jZ7CM38Q7xO9tPtwef2SAc6Q08Y9LXWjEVhcBxPHGUgSLclof069AAH9MifOEw
ekO9y8iz1UgqoCtbiQwAayPQasO1U0vyDNXea3cKSSSWV3sPwBthx3/5mzkWM836rDvzkn5m15kX
Ow0lMTcFzcXefiMmg5GydNxy40XQGZfMQPAXms1ABPIAzfmFx8TiiVkD/OX4iXu8WHqSP/xs2kzH
YVlR3GSffvm3CN6DqkAbwnhV/5vwu68Nz4BPf5++CauDGwlUDZ0FufR5LFZWbQMMw3ahjT7931bx
+vBoCKR38KvucYW8oWUxeeWbFMELWjG5E6qFQpgW9sZnB2gV3J9nqMDGeu1uc/+DTEcScEaIsJ7g
CK6JcpdAeoeuxHtYWyacuRyC+bhYMYC2q83uiH0zDRvCR4LstRlA6snXMy0F/ms654XND3i3rPZI
CA48iXJUMnhtutg0HUUH2mNMjP3iPbkkj+oZM2DOwLlN51bb+5UxemMzsJXhPzvuIaayQSCxJ5wS
1dPCuwaXv2uQoqq/BtxFQQmJ8B/JgtODFw/2UeVfaL2wi3gFlrZex7vxfkbNZc1aSYzJOyzS96hE
sZEUm47mXNNis58paImLVGL4iAawMMuoS1AfpDLWM2x6t7Qe3UdEEIXP0SPRl23vGLyT9t4va7+I
3sk1egwWTf8Y6QyjfxH4vpjqY1IksL/f+oqYaMeadaPffPia9aDT7RXSc5BgUgJfqeSvL1bX6Nh9
4B82aXeBu6wlcqyGQ+ch0B8h4QdSI2trOCZZQmTgH5tK5mRtSPbDUG9LzuBOAy8W2FAS0h4EZFcA
BPb94bbUAQV+CaU/PZBORuGPgC6A+urRV/gprCTiESaDkAuHLZwG909UIlewV3R7yEEj+AdwVY2x
7nYeNoc4rgTib9nqAD6JzieoUdc9WFNN5DMX0mbAc9nhSnR+iBjhsfoiTV9B4f0fxC1oN7SwjXi5
g2XkyewQhFIcJjAOIOWOONHkTJUxaNIYwBF9mepZd4PlJYxeuOHGZ3eYk/QuosVFQvO0Y5vvBIwl
k4y8y1RszJIoRzhflMBfvIiUI0iAvS/0dcUumFtE2isFnRbSzIhbcTrdhiOV90n8xQrNjvB6gHwM
EuYttYnmF3vbz8Nh0fG9rKnkPXy8VKR0aIuCztLgsRbyDmCWYkzpE/T/M8Ahpssqbiq32A0+TPsc
0wVC2kxLmiyhKklYBzL29/SfQDliDUNR9pJ0eXSbfAgUGwU3n7jf8a4OGim9n9znpeFBx1x+oS4m
ufQxhyCHvyhR0frOJEoTKIpEHaZl0NU9EHihYVsg/oStYoMcHLN7XE0uocRbgVsBxHlFQogd+Vim
LbgIKO2BWBZyy+VtX+lhbxKJTGCHmCnE+cxWi7IaS4aKhFrKSlH/iHVCHP4ynFHiJ2muh0sI0iWf
BhDVnAgLqAXBZ4qcS0LbAqmNUWr9UfrqYQdnhXixxdmgYK6l7CNv2cDqNXWhHDlwzUxO51OHO8IQ
juQB90kdQWoUrLf/pbU5IVsCasBYtk8btH7i3V2nCHrZ7NEBLn5UrNw3QkW1kJUgWyipQ/jIekQ8
wIMmrDmSAvBInsg0edBQb2XcxdOpJnwSAchBzQNJ/Wtzu2nJIHXlup/G/tpHWaczLxoaL0HzN9fn
hlDEqHb9fXZHKYVGTkjqVwVTR2DuFbHWaaR4grM/MoGY35LVwI+AN46YGIcuW+h4OEPQ5YiQvuQ0
Enkq5s6ZvLzut4da/xCaPcO5rQu3MW6ypluZmDvRebDM102UtmeeOphs98WAONhX/YqB/t2l5Hp3
S8IWGnY5/lK9qUSdUDvji6Y3laPUAK7WQazE9SXKHlyWdo4IZI/3XJ4Y+SqBa2ti4BmGlLI1ST+8
AvLRuRkcsvh4oKVhk2BqCUeR/mJ9Ayr2md/ztaeiO4TWTCFM8rS5ztPj1dXooFEAQ9mKHFk20Q/x
xwPcb1hhGvhjMPv4BCMX7LsUqbINujSgkjsLiJA+uyRWCHzsiz2yYjNUmYyCFPoJNPvTDXjUwmJf
5xHhCQFDwushYm6S8/ADnziW95PpeYJY1gbWB7J2Gj4J8wA/gJOSlyExF53olEoMMbpgFvlwT8Z5
TTcn7+6GJ4jfM1YzMTYyuXdCiBPN2ATg5w+pmOznakjukbjc6J+JkZbtrObDIPWC1rHH2EGdYNNg
xi95zxirRfWCeM0hE2czQCcqZlQ5F/RU39TdsluuKC15uTb9XZ85qQQpIoSyjSm8ETH1RlcLXszl
klyJHaO9fLRKBDQ3QjDTcdXD3CqBeTIc4728pfyTLWAxVSx8qYAG/CBGJvkmqk9kotRhlA7ejC/W
bUtSvo/D/h1oj0WxBfUlRZZxzwMRTl+xtw7BjiICHQHMbAKSmGgesZMMicyLrTFqTofdiVAup41C
TQcmd5fDYhwx1wFolwuyG3RGBKbZMQ8ZOgN2wE8wfPgckRc4/soOJleUSpXvnAfVeLjb4Mxkq5Vd
8gPidQH3lRWyO0fDRshyWXTht8YyOuQ0RF0KEkC4JfuQHt4D/plqmRke/SZapVCd0Z+bOLM6M6KR
6ffDVsF82zZ9CD6xnG0ONccUqgBGBmd/RLf+/tPXp0lnKOm2TVIkGJhTu9VoPxNk9BuK8xXextLX
EqNRUArfg40O0OIT7D14oGUqnKeYTjnK2HpljIDMiH7AxbEolkyJVtF2Gl4Cg5lvyBcIrngkzqlm
e+cZkqMNREX4oOwVSJh5RJwK7AFKWP5JVUWxZ6QKlT9HbxP/OZGlYhqQ+QlIpu9E7ugRWm6Six4Q
qfulOOcNuk9TgMG1VAh3UP01LWzXsLbXaTM84Z0QuVFOR/+YHsZU7Pm2moqwvVrhaFgZYUUuI9J1
SjV2INfM2uGVHFqX7n96HN63FdNAaCJIgJneSk58SUIUwkq2mV9srnyas6euyrFIEp+MST1E7PRB
uSU9lCLh6WuEc0hUTFD2xIEh70Z+Bv08BkJOAywmyFnZkX5jGEcg0Ghci77eZRfiRzCY3qNy5kzr
icfmF14i0WJSg0guMHIGkAyJEFrjLQjDFdFTVt0DWKDpYUsEDCOAions15C/SNfxdL2tuiO8eAI0
3H/b5QK1CzNGKWdIOBBsaztjnT+QpJdhnELojxBCiZD4IIGJL1z7xLbSU4Tw+6rVA6Vk+/RH/LXY
Obe0VjbfvfBCRHwHhpDZNFmVJaGU0D/jJUKKs0V00hacgFODcmm3t5JZ5ZJiGrvrNW+gYUtyI6om
cu0oeawZJTsg4ihEVQXlT5G074MQukxcbHEec+MkhmEqWHoJ3Ux5rcelYn/mjFe86KgNSp8WGhCk
JBfmHIPIZd/wzG6Z0hDQ9pV7/lwjDeYYGr65JjUOp3GhWXs8e3CKCADy3sUGc8TovSEf8Mu5KhP0
ZCoCWPg0ReBGh8ndOAQjghUAVVc073ixKhx+xuBBME0dGf4TRWZP/Svi507bAaQC76BqRDuEXEuS
/HDGiiK5wisweP810Xt+iVQY3ScP3kt6BSgGzUWLyMmG6+p3i1H+ceELLx8cRE0nKpnPrEPVwD27
jZFUIGGgr+FEyTmpf3ox9HjwEqarzwHR8Z0g9bLT9ToPr7svpYfEDLz4S33ASYgsLOoMDJhl/Hfw
dIvgebXp2POQ0Tn/0XReS4orWxD9IkWAMIJXeQkJ71+Ixgnhvfv6u5I5NzrmnJmenm6QSlV7506j
CLSfbAZDAVnVkxqQgr4QeEYaN45Ns94L6BNlCvj0FHB4/e6orDxQEFITdJQquB+O8Hsyx+puo0nz
EY1gf8abVp2zjmEjfsI59DNirhiufHFrGcladAQafArmUwBzHsYshstHO7b8tBmxDx/AccCV9+QZ
XRnOFP1nIq0ce8EJnITrJvgP3uzNHr8cJrEs93ZXWkClWjNuoMDqAjD4/IvOHjOKRwBoCtrrlxrc
ZLzdQyV4550ZlJ2zLC1rE8FAq18I9/xtn0dSPe5ioHUQB3YWYKHbUbyi06LcqxKtdfONIa07Wpye
2eNCBFbwHD7/jsxA8+UDowwQFyqC81+2LK5fwGVVO19W4jIeRFhG1AjmyPvFdY1CjfAz6sZibHW+
FHyPCD8IU8NJEr6atyTuvbCPLBPt/ogyp8wAVUejAI/ab3++/hlUNxTAeb9ZodHg9vFnxU/NOECx
qnBNf9vgwdODDVBdRL1+RnR5KPCU+ec+zgrXmd0qpHPTs+ZsHTFORh5p44d022rVVsfJPIeGyV6l
ygVdkVR/kHYAaN8h/uK4eTL3am9QmYltqGq5CneGRqHu8AUeqj2hCrCBF1SYWVtGFjQW0bZZW1w4
D/6+0wnDFfHUL5SN7EFBuVXujSZ/e4+iIB1QHf0d+i/X6FTikvNomYnKNSA1n7HvL9yJV45Mlx0Z
5YjPFHKOgIKhi4wFYF7jPsxUn7345FgNANkz2lweYybyOT4E0LRZlvMnZAmD0cD06LeumBMX2NQf
Ax8CKwNMzCogOcto84ZRKtss729lefDQp6imLyFDA0TPKcN7B39MzmxGARtHZpCGOxg4VjwwIliD
zhKpVjDGrCIwiJavcTgfyeKDR35oUs1KIKxCuXciF/BMSdGBXom+Ek/GOyfgc74i2cabTbociWoR
d50N5+/G530CXvuaexxG4TGl/qMO4NEiboXq+8QcS2YrJ/j6m+ao3Y5aqeIqyO6253Tp6CdZ7Jit
0Pg0655Z9FcUqASlXlvF6MxUoPmkowjPKyKM3Fl3RgwhJSDpO96jsTaoK2Kz8RpRteAXRtBVrdux
sLAgm6DUNnwatGXn5J2udtqvN3cQGvzpckfZVCchx2yeRtctlYi8TDdBPl++yJ5wNxRyl7DYQ/wI
nwIxG19BXe4NC3Fdsb1moGBvNXCNcAAv6C8Mz27I1qbx4SOhwhseF+h17bXRFtEdx8dNYKARB+qj
fSTIrfMcy/wIJ45WhXwBkCw2GDccrMnps0FIsGShrPuEwyvtwIuGtPT76nN72gifnRARkL9krkoH
aA6w+rDdPYED2D0+KK0cAAyS9ZK44zUJxqXx7tQou2Vq4LoD1KU7wHJe+zV6R332Lhyj6u6DVTDN
SdA2oLjADM7ttIHnQOPY17dvwPEyEQbGR5T79QicOTWUPJJMT/GPxd3oVENagLvPEiQG5uU0GBMz
w5CyI2/uKUcKXMUKBaUy+cwOTgXeoYmSBIl2vG1Zlr3CxYiHGha6S1hk43pyCxN5OnCmJQCSJ4S4
TsC4FUGXaHBV0HArIEsU70I5K6/onf/4kprdllQj3fh2slDDQwnkVof3CCl0ffyOin28WxwI8P0j
GvASZm9gqgnbDyLcv2p84RgA9vdlcqbdHTVJBy3XRWWqG/5d+g6NT6Mx/UKk9q/L+WWKHvjFTtmr
Otg6IMJ5QjrHtIN/O+zEdbbfCwTrWnjtmOE93fXW7nAsSS/feu/cMDPcod/bAE1CvaD/c+7OwX2u
rkEZkpzC246ED1bcIkYSl7UZHyMjLH6A+k/DWfpav5Nq/G+sZXpT6P6MjOoTSQe3vPgq+g6RG3gr
OFKJnwArM31iV6CLn4XQr2qQ4qFeGzFQJ+SWS1uxdJlP5ERLcTSMZZIBcweucqmTHL+tR26POIv9
5gWznqcH0bieQiDRjD58oQLnOpkHEmtc/ltmUFCiV0WAn75fdnYJ6ssHa5ps1p3/wkyi3Pygfwvd
UovnItIss2RfGutKROYzw/ZYfUeVaBxW6s3b9FkvdOA1NC42BCYmH26GwQ3l5ttFaoUFBwa0TKzt
U6MYDV92Y5M0OrFiqu+ULRTm7rXhbZpQ9o7B4OMWeJ4BOCDZtaXDfCRJeVEJqgtZfZ6bvE/6hBb4
1FrYDP43Xczn2RIaJfnSldoV9CWQDV72bW5FS3QsyN7Ym7ft4RqYixWj3lOOF+VuacnGVIqK7VLE
DtA5E6H3dCs9Bg3j42ITbaLiwmjBhxO7jXqM3ozbHdXDQqfxRU3wsF+cNNMrLLZNHzYnQdX9MVjE
XI44dcIXGTQTS/bmtjP3/KDrqTEj4/g4dD9eGT3+uIH6AsbFv8QD9dJ1FtS7dfEKwdMHY1XoLVUl
ONQeBCKnaaX3xqej+WqQ8xaWCaOjDd+1AHkpr8WOkpuLUAsgYJrrrHWbHwfsRzWPV1CI2S1OHgqu
YafG/SEybAkrKT4yB08Z6gVwxfwCpkJEzfGDSBwj+zvnfpAlCiQA9sC2x+roPIDjzkEDBxKOrO4N
5HP29wnOyFnkIEkwNtsIFXdpj2lHvYUMSgfp06234A7ypkv86Mytk4IMHeMY3GjS0xcwaNnuGJNX
aE04RW7QkT6Jkh3dJTgf7DSURbOKvM7nfTofYWZt1RT8GV9cqhU7cjGH2EyKMBg/nrk2yWBlJpVc
MWJjRlOL864Bma7ATfrgX1LX98QPoRzvo230RIIl95TTmqGSlJSfDw+i/B5pvRC2gO7Prxu71DhM
iflxKRJppXJ7CtSEUcA1oSHvvf2Pc2PiXcXSoYxliGxRWjRtZHjypSk/gZdFtSBKEsVueAkqFJGg
flRfFa8wUX4ABTFNCJYSI8Lk7TsN7rUhayNmGZSsmkuq5qBJvAA1YsxfApORxZWEQP3olPZ5RW9k
ZOod7lFrQw/KPLcFMUt+1tACpph5v8dk3Ohf4XTCK+dGYTPSa5Q7b3BUnJ605qR0Y46PYxnboQxu
i0yt8Yfa9Mc4dl7t/INxzS1+ZOwDSw6ObPRdVgc3blxmH4RAXY/Oc1IPdwwRnI5BeFkV6qWbrzfM
yqLZlGdG4AQkk+GH4w33FQxazICdGdKs82TRU1owyCTscdbc7MgrxDK9VZgT1BpmR3vNujwi0JUz
bN7bbbTRkXYHqAIZF+jHKVAVF4DN9khHxJaC9+vznCjMDtymF5PAwsmfuUvZsmwTbBzjbH0o+8fx
u1XF9CqSC45MrXjlVl+05TPYCJWbxriqG2opTydX7of5r5cGOzIITLBPCKs+XFisV+xrsjAPa+cG
oIT/7tWGm63t0rH0K/4DJlDjIqLP8Bux+0fy+3icHPxGgAO2iydTp/Dd2zKM2LkwP83VJ90uNmOM
QIQm9LYAXXWw05AKLXqGVw4LmKhyp36lNJgszn8WzXLsp6avPO1pNdYgRGNS1iQzcRwnkFup5AXf
AERxKTLfyeuvjsmVRXu852HGGXRY++Vw8sT6YePnvfpx0sanD6LJDIDT8Rpb+HySpHVpbWJOzQKE
7z3nxDpF3As1UbyGb/ga5PEVZh2JyYBPcGc5k0/eDo8zZuW41Fj2ZXjM7d3fjlPlxdq8Rle8Us59
iQZPfTJyYJPuG+A+UW2Z0+gdglp0CM7zWnThKqfMz5GaUfp2d3DLeIwGXJ7qBBmXvtTqPunafm0s
Wdm7AV5r7XvROVGcANZ4pKAwpCavT9iGDEIuXKjWvvWT/6A7KDU2PRIFp3wvfAepihl5Enn3SOHg
UvRz4dQeaMPB+IUxMORZqv98+qBXhQSIuBHWEoUBD1ydw2hDHyDoSD05ZIlf1LWc+hKSvFrK8zLS
PEIvE5R7auFH+s2IKZeVtmdhKT3C3jiGOWQ1Myp2z+ExLENBojiSxIfv5i8sr331FkSUw/TmSywN
usKV8ZeJmk7rVYjK0Xb+mmwBq/kbhlAamAGaFZt3VnbCXKNban7xHH74xY5mTTL9YqiU8D1QO8gr
ZDHrn+AvV5zyMgvaxc5xraFtAXevLCDBhCOYQAhMi8NV1c1SqAhQMgQY1Z22aNxkMdJIGI6l+S53
rcooJQDdCwKNbgvRsTHTN2u+M0hO7UWhd2wcw80cEWAps8tn+/XC4/gansM8kIMHWYTiO9zDXQBm
xIRBq0Dtorwvd0EN/07YBn6N5qjWhnchlobHUmBCEYITthkbctt/HRXrQX1THqPx8N9U3TL5PUJO
omuCX8PQAgCQ4pX+SIC9qH/qnWELIPDBYFE0T9w+iKTAG4EJNNs6UToG3BB6LQzNbz95ssFa65LG
tCYuGH2YBjSiWZcBXXInAJhuk5nhBwmdbG8tRrJ82O5QE4XH8EGPJ2YFlB8odFhj6NcF3EzzS25O
xds3Kny1gFbhN3X8chbwRK4NEydgC8demf7tMA1l1wDfoLfQ2tbHDoscHUEi9anpBoYBG4OgwQ/i
AqjuVyA1I1eoRMyG3EWhpYmPlipLEaeDM2R94ru5D2j5WawfMl4EvdI+VhywArCAVVvrBKEUmB03
jUktbQZiRJ4LUE14L0CtDSGxsm8CiQVNJTCNAZuw3t/L5Y1dfyky2Q9UEOiw0ro8E1yvl4+5PN8G
4sVInYbGuCsx5f/Z6Iq2QJvOv+EZ/B3A2LY02TFmESGGvGkF94nvDO+ZyZNspsC1+3IRqEFiKic0
GP3PFx/Kx98svmX+E6DuwZP/9vMRMjd2RZicJjzDU/iCWl/yz360b2TelXjUl7eLKwAPF/zKkIPY
s1W5UxwDCp+dyxum9wsUesc7yRMRSyFkYylYdM9yKFPIKwBl9OoAE9BHZOF9+cY8dGTQTbbkmQc5
Y1JE3j+qvpzLahc+0YnAWr5BFkLnh3AVk6ZyT9cuU0JJ691DCPD26tfgPoc9UqbH5BTCCsvbYrrD
Y/+xq6Y9gcdFA3fVifOlEpkwomUF1NzTgGqmjZKEC4l8L621rrCUF5Q0YXe70ATA6tbYGqFsMOKA
ZdGz5u9l1eENVkaQ2h/0dlRtMKLmPMzYv2CHw7j75no19IsfkUfYGSzwvxOsrOcVjlRltKu75be7
vblZ7mCv1azfOdbgbrK7gmSw+gucjubE7Gc8+F1IAQb0t6fD0Pleta+4xngo/9xdGxVpe/FF3Rgy
73bO3TJNNFqZSgfoMjC69Y0P3I6/D08laB3ez46ZMU9iSP20v1+ZmY5vrr1LbmzlY97ct4lJYnG6
nzXYo554i+VnuMIYZHu4+vavXhZcR3nHaJo/4A3U1CPz7Nk8sgfz+1rrULfh033hgxx9emqUod+T
x015Tc7Me4ndQeJeAzc/e0UYpygN6/b+2EDjmNUClJF5uV2bhRUeUudd9M40PQac3B4+6HwK89FZ
Cao69YNBym7TBKSdIs1Duc5cAMbhZdDNvPNkClTNMhmClTAmxsaIF1LnbMFSl5iAp52hYg0x/uow
AOd91JZHrvjScj4UGcxae2AA4X7+BLzsqq3TTmFyJsjukXMrBXlm1yi73y5XFcLGju0FelXIf3Y8
svIjR+EjJiw5czZUYmyofvposXqVfDpKduLl8EpWjA4M1nHhyH8qTepkmCROm02AbSBRGIY5qQJa
awREMc04nZ2FbVx6BhT0jDPZf5layAtTBy4v0TfZwVfg9EC9K1g+OTsU5x0bOyQlGRT7RlOHicVa
x02HUxRH/saRWt1QI8tp+Yx3Sfb7VsQOIn7RVii4nr+HEys0iZ1Ho35+iiyG91DR+B9HNxCbDp4u
9L+cd1F3graXMPstAO8AcFbw6pQn0ZnzXVtnma3ziv+xtk6qmd/JpxcIpRVK7sLE4JlLdIePaE54
A1QZ2rK5OCtx7DTTd/Moj4oxmmTgZMqNNwG8yqHidlGQ9s0Io4ZK89jY84GoKIv4SCAOomF4Wpxt
WXolsEv3jelPe9HmJVFUhecC/AXO2DZvGLe1SUZhe6PjgSFIx1NqVPFJuwK57pmlnRzwR7JdNPPS
uQLS7oh/8kB88A14HF7td7fYfEI5mlSaK53bhCZHVLtQuyKjyR2vN38pIuzrfAv47bhs4SYtMN9o
Phs6vMWqxJCbg/wdcn5wsjCa1OeZLekXAjuXwcoU4eyUqQRcUxiHkPsx/VIYGpwD9J4cG9wefRv9
F3KtziAdnvo0U71OkW6Mroxaj+SB8KemweKQLUBLWsXeSvUn+0ZoUC6oflDRoNWowtFkvqdgYOjW
jO5PXrZ+xBcAYGUk3CiGyV6YfhPDPoTSu/GTsMimnWO96KgTu3BxwU9JJYAGpjIcKvNBzcSTUWHN
ZgMVWtcR5wkJupgRU+ZSHolH/jv/dexq6PnP+3wWIy9DzS+fRYUZlBhY6kTc8FXUG3UKCp3RbAuQ
L+d0o3o/vE12Ep2wOngZivz7hfy2xqGC9R3/1HB+SmCePgjM0hXLax88WfWCFLa/aAq0rX+QgoIF
P0gEPk23zLa6ZP18LvYPY2eQhleFxqzQ7KnAhQoidKHD/nc59Zn/HCJpmxsUnABH3BzKNl31jTNX
pIUCBxVPIXkBLQgfsCT5Lj/OGH0R1hKZmC0cfqTKiaapWvkMzImFHs9Ki27CCVb6i5Gsjq7wyNAx
E2N+evF+6jypnLUoRFTfl91944PhujaUhZhSRx6iqlvrU6V5GaadZpuHNKzAKSJwGE6l1YSD050t
kW5T5MgkHSYNE3Qc0Zv0NnzmPK9G5QnfPqq22aA5ASi24UVOYHt7PMCW2CXsvpthKT2Nv9T0OZ+x
nAWvgr8QCQWlS/oYa29BjD1+xvu1PicWXpU5EslKVVixMhmwggP65pdLRiFsbyyqTJ/JElQGzM5g
lGnhiUT329ao3mdQtQutT+vLngUzaFzxvh3mkenNR+vc7YJj8KHinH2jv1qRRvsvDp63obqHA2I/
0jVjFfwLSfx9LW8QPQSnSBtqwaBysPOBHJLPo4Jhs/WIlH2nGiJ8csRklA2Bspt1LdDmVyB2RSXO
vUP8oIg34I8B9yIam4tb/whAVCSXg2Kf86xdmHVRdIzoFPg405qfe+ceOjqeQhWVfOMGNqL+K1AD
CK7BlkYHho8zwlWeDL1B+hEWsVIrcoptAC9+X0VITJUvejYeGmntSJdS57ise0fUDjsqWwwr4TGW
mqrm2WkRgaiI34+KTbZtTkDo+b0f9gt5vhS8xsxf37CJqdiAVAFVycwgu+5FuVcT2a/MQnxMChgS
7OfdayjjQ4sSx6LzrEP7zqEbqW7fzi1eKwcZf3Pl8NMRRf7z72iji9uPaPgK7c+k1odgTS8BlA9C
zkigyklfbpfbCplWA4Z5JO8ZsleZbbvaNv7tUQwC9Tudfhoo/djqOEW1je4sqr2c84msUnzo2nb0
4m4ZTaz90a/rFHmOjj0ThjStYVyEagG9Ws22DFMtH1UWdk24LSWnYU6UAVsp7mhBi/mBG4y85O+0
9CKSa66tvoxSOWDNPgWeMzI6cGoTVKyIWMlGKHmxCD0Qn+TpUsR5kKvM1Thwn+Fh0Jyyt2Puz3yD
rRVKfpNz8sD9CM41H+jBKXDiGuxStE1sdjuHQpzmlf3t58mw9YvU/7rYbXvld08AILA7cah8x894
84FkPPPpnHnXbChH3GfwM58fBloNlxIPVhWyjAoyHdH7Ee3v7zvL4YiJN99suzyEURQwN/UhnfJS
OCXfkDLZ8LVTPwJwK3BCbK+OUBYYRrkpNhC+KB/lOI36q2AEKRAR/rBCOcKDZ6sfxeifjQBKdIE6
kcOBo5xHZYpDKcimB3mfqLAtPHhzCJ5jRzqVQGXuDaqiRmla7DwQga+ygRgxDHj/0dyojdk0ETig
e0HMTp0k4w8KF76qU51IBWAHZMD8ka/QnCWnY5IFBYbqdLJNiN+oB973pom+ZcBAqneiZS7b/LfU
MHESRUxaA0V8+lViVTDHoJWFX6DigusZgigATfexowvNySMLqVFKN+fZzmO2m4pXZGOkwwWzQUhw
SmdZTBPa4GUOK8lh8NrSy4Okbs5xdUJJAOrwBQ3Swam2pjiqMxCmO0WGDy8Sp5ywBv6kkoMW1t7D
scnjvumRXiYfHlFcKGcw6hqUwgeqSQ3Ha6CeLzt/ebyfHZbDuxBif3Idl8lFsRa8G1neULC71afn
T0mK/Di+vG9GGcViYHejbe8SAP5ysMWtFdUo6wCXCsowhLrulqvNBiXMnLMPpwFMs/8OXK/faBqZ
e5FnF/cN8VWuYZnRTw/eE0UO1XgfnddoNDn/EWLGpVwVuZ1XjOgYwMGOkSPdcvCEsy0P90q6UP/f
lDkc8DwmenxyMtnBo378dm82l7S25M5QEc6n+Jr5yYjhoMoBmKEzzngVOjh6ZdC0GXuztKhskwU0
aAFMlicFCfu0fpXcR5Odmd6+8QbUeIfnm4MsgIeRJSxOkoCVK1NJKS/wqaWFqHOeI95NYaTFhUiC
IoRBjWfBqRG7DmEBXcN2BHry4nGW6U+1rz1QhyzHMHnfnNNyWKESZKfDlR9B8JNaBFYWEEWtreJS
VcrNYbz5WxFsv6rATfYOY4BHT7CDnf3gQd6xOLBwll85GjuVRLKDquE6IBo+iXeUEzoqRGVXf7Dz
KqGgKIGfsyVFHa/riJrijhuW/DhPwd5X2bZ3IYJ1laOkzQ2iD1NEE+MiJXDoJ8OkpzQwhjK0oUVh
5QnXvIOYzXg06hQgQkiNpopgo1udcLLivjx4N0SLeXL3CJPmcKXz0GIUPEK55SmXqYS4H6UxlkAf
n/AyuJKZawDWK577xOb69t7DM5MqeaNdoYCiOOY/eHeIzVzEOgg/TSZ02OD7696h9U5zP+tl/j4l
/JuZwIzkthkAoGVvUrjesCbIRZHJwQtwDNchNpyjxW/xH9h2S86HHvb6gXidGB2mYkzjQjbT28Ls
oXlhUd5c7EN/5BwrENPmICSNeg8UNdysK1NrQKOHSkm3lpwMuw0hFzvt9glz1xqKLyei3L0N3mC8
cIiqFMvYQnhpFeRornT7N9vbiv2NhjG4EM0w44jG/IUzAyHOuJpIe1PCv1ZHNAvW8hanweqpL6AH
Qmd14GBHEJT1t8PP+HHF/QP45oxbCA5u493SNFLLGNUPkPa9uDdznJDf7QETb6gfKGDY/OBZcmQU
g5f//ni4dCthvR4wzgbV2TQs/KHDfVw+x9vVB9rM1TbiIt4gmLYasRGUmeQRzL4bm0b/yNM5B4Zg
tnLES/QyuBy6pzedyKyWAIgC4dDsePfeA4oZXCwgngaWBZp08fByUO9Ckk9+44vWvnds3ZgGlWyA
Jn5T/bt1ijilRQeyvitjzPBmBzfrzoIjpHZfw6HNHj/GO/M5qHJW3b4cvZfZOcKjE6EVSN3XNAum
jk9AeHy/E2XILINM2n7flxUeqbLrfWKNzxtvRpQ3+ZAAWUkFR9nhJc46OFdmK3p+9dyqftnemJTB
7WOSKDoQD+YF6F6cg5dT7TAodvG0itm6R9ayDONl8mSCOriSWpHWlzOwMBiHUA8Y8u+GeZPIg/vD
sVqbPpPFKuz9r2OeoWOwfr0LoEiJd2Xv3zE5C++9U+KI18xsE/EdnDEj7WXRJ7L+TESd8MXigpvS
fGMTztbaZ38eiXWEzQMdNfHKDLt7BEJEVsJIykoUrFVgv2e//PFQc5axKm6UV1UX/iWcQnax/+Bw
ilxlM5Vx2N/QBUnDIKai3rluQjVQCsuN+pkc+aiKJkwQsRpeKgIdIpAvAYSqS+SWS/aVBv1H1S02
N/Nit9IsNfnjPzGmyWgw5ACntYFUp30LUSYAi/Y4mqxGkbEE5kqA+oi+9FGLBGLwL8rIaMQMrTRB
QAjCosFpMlyjREtrkyocPeY9zWrEOCEqTEDChBgQfD95Y7wuBJ6f0t64zzlGoT3NzqhDaYNBhpim
MrAh0jH3Pikaf3Tzqu81nFX1RJEDIECgaQeYfMdhDY+QkW9TgIAqtC+4bHM2oRqiIVB0N+4StPcU
+zzTvO4VJy2v8h/SrpkcBv/01UU6VNl9QSdVVJqGwzCFhooGExYAMpkYvZ+OGeKKxOnSpMjIU22r
jG1RNlBx4GTHrvJzS8aFcHGs0QS8qXhWssYXgA8sxsmHrke9qCx5VLPAuFO3ipjALdLdKekFDiKL
X5AOgylkhwLYFtqK+GAn5Xvyhbi6KrlKx4lCyPEm4biqB6W4GON95e8Ab0lTnSMBYTd/IaKoUb1W
OIA5aPuF9o27uCw1P7QLWYoxF17zP0M1q4mklW6NG9PY7pw+t4dDTm0ElsAddTDMClg3gAtYRoph
WOXvsAA4KUSYBNuIPEo4Z/BYAogZELN0iebaiZAPsAl8/S9XkYdmDhzla7Oa87RYPCAa8gvkoItb
ARI4NxpQrUs6lV/LT7n2E81Y7KJykhcUcXGANdRG1f4BUrAHWXgqa8knZBUBweM2Uka0IohFy5Jh
EhxEYgbYEJnKM2D6koKrFU9LHo04vvgxEN1j5irQPd/xAzjusZATn66l0MR/P1GIpBDHGaWRylH6
RjBAu431HoewutsidicfpuomLBLJ0pVk1YVinWwIB9L5X+bBBU6hQ2JihLqUHU8gpHBOME6WjqTV
AjXaShQR7FKEIw0tUEQ17ShKsLHYF9CrTe0uYOvvVSr7S/2CihgZRiqm8emdscKmf+nlONe3BJ3o
LR5AGlSFaXANfkW9oepKABUFKM+iSihUUNDFZah1IsTtio8I+gD+/+gd4ytVBlamVBGmW/Qe0SW6
JDRo5cXsYW8uDuLaF0rCIme8hFGHlMcW2IOYgjVydlSx4/260Cq0zH65PwtvC8LvoJ2juOMJKBO+
lzF9J/amV209UOIQ5DdRK4i8gMlOA0+/BVBK82Lw8r8BnTUoOgbmCV+FOwv7ocsqByRFy5qn6lOa
qqr/qaAKvUIL7ByN/avoHkrO4eYZqdRvD8zcLWjCO2ozY7rDTfMBUcsrLPaWa87iempMESwVFqXO
DBAQ4SNO3qed/3iEN2hoHA28wj9hfvwRY8QSuMA9rSWH8fm2vp6DVwmNZAEJJikX9n3buYGXsM96
RsEDX4XwjWte5erw6dPLAZbGRqL/5sjjxHP5/8uIVldOWIadDlUQVQTE0M43pVrYQ9yaOVV0d0tU
L9hbZC4cTuI8YRJdAxgBbzTLXjW89Yqp6WLe9uh/MX6vcGv7mEUSIVIPdu0t88MrFNQqTpHfuDS9
LawBwyza/YwXDnPZYIvByzO44YzEQta/+nrYM4XvOmyxT3RYWHCCn+mtV57rBx8ItL+hyoH0Nf3H
SDhQZBBxpVdxaR8mz+beO/jV+aF3x6OtPL+jeKqOHhvMoPh0aKLhMdzH6DHPIKveQrO5CW7/FwtC
hNj237/A2GWhgQtOjumcyVusNQaYfWJZl9z/8uWW5220wQk+GBUWlfX9j8KrlGYAARbcCdPLm2pV
lVZVId7yw0QPs6OPY5JX9onNAB8xFR0GIWlj8r6ubPYcADoGSv6+zVY2bU3lOYJhKCVXP8LIle47
UtxHmwcQrRKSJacN2qGZiTEEiXvGCybskXiY8qzUKJtahynXLr5d7EOnMn8Eh46BkHdjG08SyFRf
WI3yAK9mPNuDPkgDFk64zTDh9KatJ+wVH0y1z0lEyjgMculUuq0+Xhc8HcgXWy0ogXPIFXi3gboC
zfQJ/AYtc5GO/Bul66zMvZYPs+sLi4xpgU//Ajml2D+EFtpReFg/XjaW7RjhQFA62Vmz3oO5E739
FBCDF/Hxxr5y/7CrwRkOiEhGNgU2c331BzMGOazBwsBSC/JiKvNlcewaZjAbQADiCxpHhByijGVw
RKGsxaIBi1ulaw4Avzw0x0cMwTHFwdgNV7cUi2t9Tc1J08hf+T4WN3Ubmi1fEHTtacQr7RtKNpeu
h7IA72EhWNKOwGgPb8TUKyanhc6Y0wAo4TcSAHEgjW9qIX15Uq19jN/WfwjKk4yOExjxCrNJo4dv
yOgTWCk+pJVS6wOc6VIN5avZEmU7JhHm1stXv4Hg7NBlJoklRuWdXEWkL1ObTWDPuMf5DkKuKgWB
mPMvo+0MVBX9DqaAww0noAllBSj8Pd91AM+8BITsnWJrqgTemAFaDSAVEmJfulFqxUgwMBPZufG3
HZXbVD/qS/NBARd/jgyEU/WT8nhMdhra1Y2PH9Sm10eOFeYr3lmZXRXlH9uLJghGGdU6rRUUtPUX
/U9hTuGVT8+AZU2TiUPdMXFy9dlK3xjTnIbiLYnQB7xRXDyYmCNMNEcnk7Ylh5i+VJKHyKqNZeMW
Hk8+RhCQ8zvpzeO29VvdKLADuw180T09weK7XZWAPyIJByYNHTMKJUeBhkKry+Lostr4UolFMLJW
O8wmAqvWrcxhcNEf2terHT3PJf9GwWAg8N+DByAWK3Hwf8O9W/sjihYmwYt4EpwRxx3FCAx5caLm
wQ7LmrXUggR5DKyT4VYzp5BCKYKs7wTcYMAzSSv0AomfhFUDPZwDNdbYYZdWo9LBXlGfB4WXvSq3
VyvsdGS5juHrG8ya/ZMxev+2L7DEyNsYEhJFTTJrU0znrcfRwyaFTvsEvvt4he9ayPXY9iE1xLDb
DKWvHR6r3c3+QLNag1xbj6BoJd/tO/rW4KpimOLeHm0Idpb7ZEi2Qa+5vltUwLvN4Lue3ZB3WsVU
FKryiwzV4/qz3DNZBkfbRkmthU6lc48vW/uyyCk5tnb2xvune9m6rGPeaEVe2hhFCVNmDknJwqOU
xdeRBHg16hhAEdpgSa4ZJTH59Cmt53rsVKPJhUT8HMM7suDaK0l8sCDn0lAtr0zcg0fUS895bUt1
tzrasQ3vBTo9U4GMmvM3dUKZikkt9DmptMbFBxviHTUI5yF90ztE4cTPopXCjiY693D4hYPCLIIn
OAMvhB2DV4F+nIYb8n7G20LzcJBW+iPWHPhYl8EFm482PAVS1mJt/dcEJFcujUi92xJlY9orltAW
DQClNhZdu/ZE8JvqeA15sEcgb+e8Pq+rvUKvgnJlS9VidD7J9a9SAxHYd6vjzRDuQm1x/ttjS8Bk
B1EXtiMGyRBMERyu4gJt3jmEPMEgniDuYESHpkaCxUOZzMi1X6Ngw3vlRcUl1EEl+sHBxIoGM4u7
6k8P3jf6ktV1GoiP822A+7t8z2apI16Z1OGAH2Bk06JMTSxVoDgnYblO08epwlwbqBFbAcYI/Aoq
naezUEDYE1AuyoO9ZeNK7QYr0sdacneQO80NOhJVIIFlqEa5QEjeFwtw3u36Qp16GMthXOHHGl8p
sDkJKL/1R3A/IX6DRR61mX7QE1FkZwM4DUjUtGHzrnmDKuuPMAXVQ/Mqu8j988FzzvhCjTEbPQpN
nlA1MkLxkF/SZrcYLnFjK3Qo94gQBeB0n0I+SE4Uf1X7B4VxdIq13vLRUtzIOrIXxMM4rdab5HpM
ytu2z86sG2R02j7CwRl+5a/cpojCI4DnxkfejLhPXuU/U2NAJ1q/5oEJDWC8rCbInhwa6DvfiXBK
UXjE0irw8FQ8qBGMQ+JBsx4U2erPQ9lKCKZCCgKaxwbJNh8vIsh0DCLQhUx2QbAYjbBweNfQsNF7
B9Bzvonlg4Me2ChZKxqU/3ZJ3fzv6GtbBfu1At5lugxy7eB6xXMCxQfNKro8hjgFh3aE/oMzklS8
Hx2Lb2eBdJDdOt0sX+RRVloRJkYg7c6MdqUbIejjGwsEhgYKLqVOm/QXvPKEsh6abxAAZul6xxE3
T6TbC5u/igi8jClUxDFT9PRihABWrOlMfBMGwYsufjRdhFI0gTfYCQuzVR/gfTQLR1aK78LH3YRF
7xpf7Wd3g1b/jWb/k1ggaR72F6OqrCtCJ/4bKOQJNQNBrAnb07/kaUrcu4w90KRgBOmB5gsP7p49
NjwEXbTBjjfwJruoRuLMxWusiUBrVP0vyRLqss0HnTluiVDr4G2OyGfGgVeeQHd6trjQo4PeBzQI
Nhq7jniW37C7KOJ/2S2Rcm5j1YSrzX50pgJanhucLQ9KXDbHiZY7i37ONs2z7n7hfozKUfvOSjgk
NJPuTRlFZkR+2c+hyNqv7h9Zs8AcyhJciOinwjw5AtAJUqeXIP0QRQUsG7CenMXZ/g2qs4jXLexT
uxYCZvbvWfgNFDa3wMOLBu3b4fKU3Vf7fOWKLGZJEbEIs8zV7YU5mbNY0HWJQ+WD8s/YNur4yuxp
AL36N2LQBp0MrpabPxw0SzmmRvRg23UppSEsTjUF+LRnuVdm+IhejR77N3+nXx2BOL3hJ/qzPglw
EZemZvAQ4Sr0AAHjA0PUI7YgzDxfEyj9sJCZekaXN3MwsSxnOQODLPgyIz2rn6r1F5xr344xBdOl
iAIZIVgAVyeICGNrWozBrPk4uO9mmQk7Ghi+iMwAUPV7J/56m/BBPK8m8l8ewpefTLyYAwC/dkd+
M3JYKXInCPscJRNk9fAp1Pb0wvWwEiEz7BkvZHk8Z71CqH8mM0+ck6I19om9mB9A4ILDPU04Nsmq
+MP7dnXwr/GfERzunhFUWM+H/m55ouUuj0vc6OiW3BJSr44sc7lqopGTooQ0tSsODVX/r+Ae2uxN
R5sFb6BjLcUe9tbvgFFrEiQMkRPRVW++LFUVU8aqBZ1iYMxgg5WykL9akTEhRJHFaWxoTMJwp0eC
zeQPrQu1YoBFxwjFCk6W9gkPrDtzh7prTW6NmVNkNwzxVEi3CLZQrjjKG3zNe9hCqC/Vr2J6a+29
wT+M4eMmE36g2SoG/ECrqbsHv1ovE75XWGHhfibbOS9xMwILqLKUzP6NgmU73A/1yqxBkZjFWo98
B/LZtn9KxaSh1ydL0LtJteMsBBb/e1oyVh5vcqeK58HLhViofLwiHbD+pW6loivO9uCEkkHC1qNj
0fOulCGDusb/ttCIFgFw7ON4E12J2zZ8vdfLqIZuDdkf73nDMy+5BFUZslhC6/C/YFWYLm3ue1Ae
bTv3lcQS2BphmBGac4yO8SvHX4LLeWvccAd5Tr5tgWoVcm52WBSzL9MnIZWjY+BQ/3EhdmmdmQOV
54ZmAZLzzyX46OMOfPDeUcVXZC6NqkLK7hw99GM/1eEHUF/3J5/LcwKXiwm6Kcfo33AkAcho6o4h
Oeuc304hpFFnZlQIFbCBVT3vhjI/1Yt/42CEwf02WLKIWVi6UhjB24TSbZsnlueWzEmdXwtIOmGQ
kJ03wSc0d/6KHutnADCBxUrZv3ZxLsYF+hNeHWwv0sGnt6d3wAcpNaLtSpcRS5PGE6xgg6VSQU/X
GaOcE0pqnpkA4iHmvsrprDcNDDDfLi18Ay1Jo4EwBJTGTYluO8IUmUNDComgbx1BHJi83eeC0/tQ
4z7N4wSbb2A81EaMUA7hvQ1HFrswzEn5s84qWaUjMYqUOGxi0TkFLf5/pGElQnD2mx68dOB9KSB9
5vUWHhC9xwpRUImbIRjy6N84fWGG0ktu3R0W0YdpZb6nv8mmwtKzgUGcBc6SXZ6A/7F0ZkuqI8sS
/SLMADG+akQgkBACAS9YiVIh5nn8+l7Obtv39LmnehdDKjMywsPdQ9RgPV66hAm3IXMlGJ7CKhJh
Ks5PpY82EutrWa7cwOZGo6GepZ6fNt8F4c2RBmCpi7+ZNrWuPhEQ22Meycor0q1FvSI+I+UNwPWn
1ySWNKx7/8AQ4eP8Ft5Ge3bQxUcwAn4ADscwJFqiFAAyN+BjXTqgU4ofLzwqPdrQBBQcKJkvcXWX
be4Z/TX9UUEHz09v8unwNPaOYZd5Us2lyGDryQF/ekpHp41j/QviNZOukBSvBvo5HZw3i0+Xtcyq
t6nTcIAFBeAKhpFds+YoWaS0Ox05Kse3yWD7d1d/Pm3QfCJ8dzWAIM57cI6o+W6o4mSFSgPJrVDT
xZiF98vezS2Cu1lyN/jCXACINC6qGVTjkvsy+DEHX2em5F54b3WJLj7dNepwyVEOLpRfhgfjUtIv
eGi6oyoDFlktiBJrwNPjwse2iVGw3Kfi4evH27wIqUpH6+530dkh+04VXR0fPGkvUd8NGd8dylem
OSr8slf2nizWuwueOq/Nv98SJt3N5qsfggvabGxE//SdSVZYJvYoiMwEK3vsew2zxw/EMdS7wIb/
rbsMGMCTwDnReVt1DBCcOmV9FQcTnRv1RjSyusSHQT3rz8Nkg/lIePOl6yWPljy/6uD3UbGxi+q9
AaxojOGlq0X4twwQa+JE9ZowoX5vAiDU1XPVr6O4VTyjpYIOcAUbcP5FlWi1D4Hs+9fxrkUmX5xs
dAo0JmbrHDCFGvFYoYjkQGjMCPEPkKOJiwTof0Y3q+TTsMKdzUG2UlwtipsX3nBwm0AWHgbFD8nQ
qgah4H3337PrDP7BG4TcaHzTGkQVdJPtPSo4KM7EVVCRhDeQWmXFGp3N9dnc1OUfBkuqfBT3F6S/
Yhk3E6yhAS8IW1kVDOW/tpmRSy4bpjrQQt1p69AEkG3klZ7i/P5kSM9nUKEocIwPnwJp0eC56OCV
d+g+6l0oYSDuyG0Z+x2TyokgsAc3WvMfyBjQaZizHME3epPzIsQSRRSFWvqAXdNZbwcQW1Y4knIC
rXfJ36O/J8k7wUk+9ZTmUR15KxxN6RvSLxGn9yj9Ft5x3DiTN91dDE+gJNj4bJB/tVm/S9ocYMXG
z4BC9LukWjMVoDmcGpJLdrtH2eaZwWDwc/dngQkOCbO8amUEjzyvx+SaX3Z3FWYnAqmM7wScIDIt
qIkV6V/ztemtwNijjyheBGAPFIlog2G+WB7ET0KxZgEyYP1IZ4kuyWmG9T67+h8JUEFcrFpRhaF/
dzH/1a9oh7chH+pwMVvQw6cYmhJz3UEwRZbWfHFxD1WJaPeKFyOMQ8x2o78mOXnitvLlb7JItIPI
h9F9UTzAAl750VJ+nQqF/FVaPCSxiCvWdG1VUYvHekirkfG22aVUuazUcpcugqaj99gLfCBsqK8U
q06n+vFNLjQqZF59qRdcigzDurM2NDf2OXKO81jfj2J3aybah6Q7oFxCKcWihg7st2Z6pA2qtEdG
SYxVEsjBmCjM31NrVf1ReqbuEb4cWA50SpjWQIC8Ch0//mgxwAtjOWTzCFWX4cOtqb5CszX1j75b
CAsIUqn+tDdWjgKgDAB5yUSFh2ZJsxjSGkBiR3/ULltxU++xj49fojypE0VBe+vV6Cfz0HvqRKv2
Z3+Qy8O7Q83FGuWgsBmFPhRzXE74hlISIi8QTkRTmBBhx+I4d15Z+4oY1nxTOkPN4azwam/Irmuq
BFxQDz0vJhrjN0sLj23YW4JX1Bg22rBzMy9Z+j8owCIW4pgZ57EgvRx+LGY0+a2T+3nOEbBzIL5a
5BNiTuQR/Av9dSKDYL+2jkkES44WIDbrN1yX+Kk81nkx5HdmzEMgqn0pePQEQGqugIHcJwdiaabW
qAitoNKcIP5J2wE9tDa2+ph6DDAJVMOvHVBt/mes/xKoz4HQdv8OPcUDAEzd44p1ZPnt6hU2szPI
Vhmvh/ZUVIN/lGwsMgP8V8q4OEmKr7YIIyR578ZXOV1wuoBWvrtlEzKXamVGMTea+pVL+qX/Opdy
+5RaDvQPKh4VNcXHC5aRlHQzEBLqJBWuVN3CNCJtaYSE1PmoRFlTVgb0gBVbw+Ppyuuf2NJR6PdB
6AQxPtJ/wLBSJ32Yf5IxfW8gIQigSEXINNilXBJAQDs+KWtLI1INkorpw0FfZrrQLsmHNKPivgpy
EPrUxAKFKFAVXkfkDH6NBVh13qzTcbDuXPw57Q1aLXqzjAcDCWPf/QA8gi3B2HpA0QLF/ZL7+QTa
OnTMe6JqgYf0RNfP9GSb7okrr85FvInmdHQ+wTlmjliyCw+jLeiletNimOkYCMX7JyH/JxXgBDqk
gfyQM6j5nTq7/0KUhx5kRzYG6Q2+IhykmMMidQ910wpPS23iiJirnmsxESEKl0k25rLpoJVBXUK9
vySJRnMFz+CUZgmtciIG/SnkeMTqrNwgaDzSEncuF+zvKl+PRYavNLkI4AxgY8rxrdMJ4ahzipva
6s2Tc9uEFwZtzXY4G257/MB/svF75VV3W3XXfMaXtcO+s1OeNJj/C9vOKzJAs43TZNgUvvKkqNkV
Ts+QtsyNpL/zHie6KtTwOMPwmd8K67J3aACDLHC3GsMqI2PrvSNBnrJhbzKPbO0dK+4RscIvQOz1
EDTKvTYGkUf7WRJdF3fMC/x3LlPsVGqMrrwh95ImvH+e33OAKq/K39OFoi7KJ7v3P2enYHI4d+4m
JVV4zt4zFFHkCm1cXaydwbrwIEp+GTgHnkfLFfMFbWyAl+7fUzWnj4fIEQEATDySYal0bhymlGAJ
sfpmcoUD/kQNNFtFSmMYhIhG8Fd2W41AiIiWEGvkJQR2VzFjpzFFTzh8kk7cNt06NHj8mQF+kPKR
7mxSpDwxI9yQMjw6APgg+shRe2Va6IARN8YTwPCySW6k4bmk8OIxVuvVjzIIb8x2de9w7a3zZsuF
5r8gmJP6VCpSZ0XFSOQe1DpVrguCELqS5dV+T+mjHwPR4kGW+wZy5prpcbZJqnPKAkrv0RbjqC/H
4w4fsOm1pm9avqcnhi/5axQ1O9ufw80La018boklt3Grs+yOYVHYjeCxN5cVDK/Fe4IGz5UqJcJi
RsKzJcGijGPjf7L9EBax9WCcmV+avumHo8g8YybSO/eZPAoZ6Drcd/n/oTaCn/PMoAHzAOnJg6xz
XX2HIdP3Abrs0BoTDeaD4l1CVWUHuo7pJoBZI0POl4jL8gdpJ8kLqRlLKPeywYMuBx0N/sGDgvvB
UNeEqUuMmX2N7h5m5SNxwdhf32XMWe91Ds7Nub4VtNxeDD8yd6NmmsScaWnpWT0Mwwsc3wKM/SII
pfiG4xdut37B/pCx0eTw6Afov6I8VWReso/WINumz+XIXaIx0rSRKQ8uX0wA46k57Y2XrxyJUV4b
fPEMQv833mWIMaBbKdlZ05QdLVAbv4bV8AoWgoQNmm+BaXqxtwV7Ty5/rXCBndlfAf7yYAzUH9x9
IED/fLEvTC4AQysoVgFVPGY1eSXizb8CiTgZbrsYbZF90EUAGKQf1D38ocwODvQhw+uUMw/uyHEr
TQSZ12P2dwTgXPvFQpyzfuis/NIY0Y2XskjcKRadwAMTEe4uweB+ts9LaIakcqtAkunSz32GYsuE
qctwXp7HoIo72MlqwQkQB4E5QitciHeIF3p+80h3iidKNN+57V7j5x7Lg4wa//NlKnIVkRFwrMhw
ewSTR1qbKT5uFjbSGlIcdhhPONwwYoLd3NsOTyGalZ89T5qHcrXeY/HTjuS6DdhatmZw4J/QM462
fpNxrWR61xy0gHuHKUL5BYRnWM7fY139YjTh6VcAVai2O+HU/xwjMSbjdXao3AvuSe6otJKpF6o/
DEZLHn6Jpv3CWzAk58m8AfwmKfQYg/tPnU4Wxd2iplJpApz9b0rp077T/8Bn3K9Ym8FFJCNnnbwx
LfFRvRyDA3MYoUuMxI1TYlxkTWvlV5MLPGEShSoMxuqNn8h18mrx+qKDt3/QOCKQEUlJdqPkEvCw
cDcgm113m9A0Ch+V+LCOk5arqh2vk4r/xsSMidEXPFfcO1aqWKhiGPIK3/HkAef+wtyY9d8TRV/r
OxWCwrgdbn8wvIBMUAWVg7AX1FoM9G4wA7yMQNvDxJU6k8nTpZ6RVAeloDEox03/ifPUqLu3Aa0O
H6YRnv169wmV+sqsx8cEb+Yv8gpCdfJudxuP2PA0fnYO45KNrQ62tLRlN93D8DRsda6kUKA1rTLO
+1bnqGNwGRcOGNsYR6D+inG2RV6fXdMCEyNcaKuDCziyBOhA0nE7enbg1mwRzGAGxghp+fYKPS3R
n86A5bxteGhY+AAD++MohUk8XulOPWLuzjFt1bsPOgDZNjv3GhfLSIAtezBm793ygLHbMF+eIHFw
u/9uyzfu/MDhIB2vCIbssyr/pdhIavwelyliydMUM5rq8MObjA5YgONZE7YrUGWr3SIpkiraKAgg
3epwi0cclwnWM4xEP5rrHwQQ16ddY/LI/E7brG8AQc7Xk9sJO91W/4kTX3kAX6DlNOLGYOPherRx
VrCy3d0cOCvc4oXFypoy62vEq5v5a2BBPpFfDvhCn55SxuCjX4xTcI+TQ/PC+rsBVFt3sx3QeMXO
d4PtXD1hG6WgOcmmD3AnH7oTlAZxE6dzWs7xJYOeQSMKQI4Q7Pb7nZbTRP4dg502Br84qx66Jw+0
2/7DhK/JLQFpbtetpjAexElexDKjYuxQ5zv36IPhFEBwVp+d0we6r7hOmx6Y1Su33DWVN/GVl2oH
104NKcYYhwLDv4Mm86ELr8YV3m/znccHYGVGztEzH7V9rLCBWxtsnjJwsZyk1yOYVHXUvgRvKjju
xrt97+Grg+AKk+E2E3jNiwHgdQTnwzBoUKbwHb9mDB9qykzBOr6thuGhgqVzC8RTtd+T/eBe8XCJ
4TndccdCrPTs3UvBlgFzfLqLs/878iBwz7LqnRqGKZu/HRA680cRsk5oJiHyWbWcFfT8hX2FmAg4
gYIS8vHgeQyK0YqRiJvRfq5Cbk2/DOJwi2mvu4xL7Q0e8OCgWbVyb/GrNOo7Ug9GCMVmA4g6b81g
GSIGMDrb3stf0FvukE2Zx+HVSnRxwTRAPHLdON9Zvo+Ogb8QsTDfjBjyvtJQexLVDeew6hxGa6gD
GYBXEck0ErEYZw96kAbvbXu3UbMDlW2G5w2lGgV3mEHz5K7wyMH8MKO+0AgUbGysln5HJdiqUwa3
N+2Ft0lqk3t8jJsoF89eOM8Aog92HUTz6FGuUew9wZ/333xfl8x+uO3ysfbjW6aymdpxEZBkgAtA
WeICWJtPeq5AFXwZUA8536hQ8BNYqI8gbDSsZEutv51fRmSKNAHpt4H8CA0jSQN+1nAp8dpE9efc
uCHgM3PoGCZGXhAanXcf2gaEbOZVUk1mVavlZRV+l2llwEfrPvwWlkYHRAIiBpw9XxYEtnbF4nGG
rw8juNT2RqtiNyKE3F/wRir4hNXErDq6wyS6/a6pHgjmzNUksqKV6zV7z/g9gJYtOzGLeW2P4PUt
Xql2mPL5o6xEdTE4HNCgZNlSS5HWUNX9q3nbPJSdL23CHOwSUQjXK39IcBoAj6R3/Onzdsyi/0p7
7hBxWAwBSk3C0ddrKmv3qFVAQ1UDvgAnP+4DT2+VjCXzQZ4k5Iji7Q1gjfJR5lIP/2MXM8Z0RSug
VZgj07cjD8oaAwlqiBL03yLFQatbtjwoCBgA0KygQ47DJTR/UXupC4MalzCrzbXHXTRoL0++eOcP
HElrpH3JcfKVpYXy2xS/roZ/F5QC50boenavENhfdNwf9vpnP2lgdfxypT7cYYyy86FidxWVwdmZ
0gWXqzXENuun1q1MP8y5q3P7ffB/LCJh4+/vepygHIn7DiLM14kq/GvBZmUK5hdcvVtQZiGk3pYa
8skeY+vsh3J7UM9EmUbGwou43PJaIG/ywsIWgwRUcILYGqLuQO2Z30awdsip7MYPtW2jOw0BPEQd
qqQKwMm2p5VnDyqFUQ4rQ1mDj6YlxfKpd0JDoZ8ru4W886MH9rL1lm232VEDh2PW2cME5OzBdeCl
leDUvsx8gWcZKTCbDaTcpchHEHmQj1eW9cmDkbzJlACGtH6dL7Tn0rny3pgEAM6oCgcyAhrT9fNt
t80zEDlMu12ixJ1nCrjwAMH1/ezKpBo2L5APMw77+oDipms07JZTf+/LvwDrqjrdBwSjNl+BJdRf
P44T/QZdJZEU/pHJlfwxDxwzPpqDgkN1SEGdY5jV1PiBx6f4h5qylk6CsTkbZXI3+6wi+ATGSox1
A8jLMS932eR1uKQC+uIdcU4qjUsGigW3ks8vTFX4DMMMORou7TThNQhmQeq+5g+qPaycmECA+0JU
UoIj/xCQCotBfmf/5NpijSjPV0mT4/6BcxLJosRhUmFRaZB3SkwvmyCJQRJGA4IN0IKSHFb2EQKd
C5VgcJkaCaQh6lXqLWQtylnzqMSH//e7vAfAkAoC1WboBiMB4kDWRagajhbNt7YBXNK7qZyDvct4
lGD5nDEQMxiM/jAm7dHDh7Qkae2sQXdYTHtK2iWAOtURsnHqbaBFSBpyX2E6OWoBQBUoKzY1jtQe
AsT4dcxUHfIDLKdwGoFKPR4PUJFWmR1ztUtzNZ8Zj8GQEFRRtKVRVZkzWuM4pcDvqePV9erC+Fwe
0cypndRg2UibKcVSyAwSEsPIRGsgWK42QsyWioxV8aTErCAwVk+/GhrDrd8cniYQWFy8qKfyeNmi
k5TyMcLYmJUDKgK+3pvpbKDJo53xjDlaDKJyrjORRWLtER1d2TvlfmDCo2/hqDWo8DHLbhvD+QMt
RlgGYmDFLKx4aSdYkkA6UAbB9uBEEifoLr2dBfFwP5B+TIIprrWwsDmWgpekP+EG1M0DLAfYJok1
DRGpnLSQsyeKzjolt7oYFI5sF8YNAigDk7e+FbwCETEDXxEP27w0Bjblo3OSdSDrTiR6e8M0Y8jc
UlLHlPE6MnIO4/b3FjM+DZsZE2zty8hbjGaDjTOAqIHNjDbwnubf06tL+AcFxaZrQqf/hbfqwxnX
VR/xdxhae0mxjYM5ixUYLgp9jh2yJTYmpa4gA16Jn3tL4GgqLlYV+i7pAKuL7QKPd+tTP3F9q9KD
UOrGSxmWMY5jRr2EFpZLDxqeZsIBScRrCknpR3Ro4yClDe8dOg5d47HmIyFRXTKVsINLHT0TfAS+
yha4nISHbH5I4E7T44Wyp/4Fq1Exn57ARiCkNXnGmks4xiYDVyoQDSQaYAOVoQfA+4QasLIMazCC
PQBjMV1yBNTEnhyXS80EiwE4faJfEsUvDPqe1jyBOU9uBzKvK1lRGUYfwt+kDJ+Sd4/BaYiOHR4B
B9WbwYwxrBnHh3FALJqYD7IGdKyxZj1DyPz5OZmQXhgSqHuDx4xmBy95HmisfA2f/xDXORpNGIMA
ZZhuePJdejRA1T7JRAysL5B0BvDEO0nOWrcw+Fb4It2hncGd8YsxDvH+6ypx6+W3bhTLewX7IhNd
Bt127ix9GeSNsaDwow9/s+i1oaahwoXp0mBHKNi0AVaMfr3PVgZN4idjPTHCcRS9rAg7AFb3izwS
SbAXQpVnt0iKlw5yFV630hVPkMktmvxVDX6CqA7cpnCw5BRswJ+Z5jYH9Z6XpfWPb2YVR3F6HnSW
0ImaATi8MOEUi/oGn7LsBhz89BzMgGzNWaVLOe8HAHybMJtKFcFlJ/BrhaQvjw7m4KdqMlnmh7ET
/N6lQ1BOkDI4ib9k0Ah9MVkNbPuivH+gDfOVpXRS71ameZwniD7sVJyZ+Ggfxo5Fsa64Hsknu00d
K74DLwpdTdSjHXgDkSoJgpg9KIMgQhUYvFaIC5gzRu+0yDgLHKGLVeLN4ib/g3hwy9oxsLziUSNg
y3feXBGyfYByxrkDueej5XmEcceORVLAcUUk9YkN+HrAzVpxgUJ55OMq9/hwrbMY8not+CJpwIrW
sVfWnpkFTqSPJNsk6J0D+ShB54NZxQVHV8Tn83OFF9MrTGQmL4iMSJBvAF4j5EZbPdPvg+1DW/Vx
9TDHDQZAPb4UWUP9VbEJFO9FBSZUB4AAN5yEB4upQyTnYlo+oePtg2ZfuuqP14CSu+RS0TwD/Rte
XdtMQRCvL7SFEnydxlCzil4VgiTqZ8ZHgLAT9YxO/DUo9Ejnxxh0eaKJP+F3vGKWpgUP56fl6n4L
sCZYwgymeT6lm7Onf8tygz5WPN4P3r6DBRbw8KIjGLLtakzjjt3AfoNnS1xjMJ141UyGsbiiuZmf
0aZp4p2Dy8csLhGQBENGzHZ7YZwpKzAgIzlM8VVOsF2V90i8CM5tpoAyow3krYZLUAAWtiENweri
1TR4Mc+l5BPOqrwq9pHvmMF3TBRPKPW8JI4JN3EMm9mKEwodn6QH4oMf17msGVbEVW4T4ffYmLE3
OEirPhfnki+AcRp38yxNY8ZyB19nL+quhdsKPK4WCT1FrtNB4C38b7WVy+Zf6VyNwlc9rQxWuIcl
YsxjllvQxZEGshiskvbQ6DI5Dxc+IhbBla4P1yENTOkUtUSEM/LVqwnIHHtx6szkF8R3ipaXHn9f
t3EDMotqxdCd6EjLxgUzZ9eHq129mzxUnWW8Ih162iDHyp0QsCacVUZ5+Rpf3TQ1cZMBODiYcDCV
FDnMYeVlYXmZg5vDjOrU47EqyhCqbpBlKwTSqtuCqMguM58mgVqjIpqkDXDueIU9WPLJZJtzj8jY
iP06UwL0dA3vhbEB5PA+RNLAKxs2PIMGkGE5FKEc0f4Is0BajxJByl/gai8xrcA5lf4uNjsV70xW
uWbTFH81GxyYzIFRm2DAstCEND+s+ssb3H7pMnMaN4paIjnoZpaj0gEPE7pN/CJGHKjo1JO4kXzo
Z/hEeI2k5vNLTWY1YKs6WGFsISc63hNTGbR+7FpO3PZ76O5j6h5S2GOf4808FqIfe6IclSUOR0fC
DfW1ES0yuWJA0lWBQvcB5ZYaxuI4VJHa6xnTT+RuJC/W3YM4Or6l63x9V0Py65rGb6lZvvWIc3yf
LdMfq08SjjjHEm2AAaNVyh8XEl5FQe/9G3Pglc7AQktVuCu8qjtBfcDsJSHf4A20eWLPGcDi7RZ4
qF9MUj6CjlJaTgsBTdYUhp3EEfMHyDYEUW1tC38EkmV4ZkIFuAKIWsHP6K8zCGAHa9IBjYufJTQT
FQDiWCgOc6RYVinUQcgoA4geH1pJsxmOldr2SpU0kbc9qMKEp8wg3BIl2B3y8qtivUQnEUEWT0aV
AXVAX4mnoZalmAC7VJNINaTKXMNlA6B3z/wNMgrAgs33gpHOX3eQuBD/ihCE6h4tJI3w4GP/6/eo
xyryyMv3Y44xHwPyCi1YXSnLlK+hk6eSjYPFNaXsnO2HvZEzsMYjiLF4Y8/Qd5BWAz36MZOPHJKo
EdPuRiOr6r4cyOl1rMAg7ubckIWl9zEhm3ucVcXyjNrv4UpWXUau4MdkTmSsp040e3CyBj/E9rVL
7oeZPM9M/Ens+n9+cAxBaoFTJvaJ8kohTSLTgAquzU8Tmj/fdBlIAul7V1CInIw+VI/SrlEmm94A
4cOALfDg4py2zECBkpo1FC+CqaP8G2eAlTTKzpX9N9raVUlZrgTEbzx6YPrANyCUEfEdZzDqdCbD
4YCoEfEzYmCs1aKSedJAaAVy16uUGScENYlfok2U6IPK/xYHi4AmLz2G5B1BK3fl03zq0f9UP51d
Yi2J7tDmb05aGzFwd64TLXc03B1pgf/Lw/VP2cQpExV+wVf0Ik9XrAVt2luS5vRUSnLPsI//9fxV
3vLIseKig7hmEDUadxr8oiqCuDNw7JuHcj3lObmlI/bm2PnZ7G12Bhcg1zAy7S8Xk/Ia5oFgjDck
QPJ3EnH2jJfqUCjgKDKKsX8iXzLhTmC0OWNCTRl+G63nPvKNDzUZ1/aA/hXAyt6jVMKWdPX2ttiH
5Nutfc3R9OGWdB23s2IqGLCKVKPVLcgm8iLlYyIoypGFNKDbjIzCfP2eYygpc30oyGsJjXhMEque
ei0nu0bYsqk+LG6TeYmvShEhZ9gTyk9dFXezThviyDQORlqAUvASEEzC418ZHW4T024McTX4ZT14
Yvyx8EQMJLHioT66SlaWMl3GX5aERl00wY268Q37Fvlx1B4qUKjWf85KY9JpeeVhTaOLGMVCdbmn
K9Std9Fsw0t5M+/Ork3xdwGXZ3YjKkvn7FfdlfUz3nWxuVZTaw9HZRdjoYDPIKbcOBYtAjYRLCRd
mwCZiF2gWg8P8MaYJQ8lobASpDd8LOUTOoGw//gOQmnoC+dRlX7XmoymAUkipcULx4QvuOOfOD4x
dFQ4BPmM6YEYyH2PPfJN0TSDDrxJJBAhK5SIVIUlJ3HpieHrX3iwfN1GzMJP4RrCRGUvraRSJOHo
4AM2bYQGVcJotietFf8coJsRk2Zteg7Shkl5B2OfyedSXonKozNytsncsVoSC4X6g7MLw/v393dj
/eKYQjOFqwgFTJVZqNU16ogZShMXekItIU3oCbKJo+Vs8NP9G9YGLejv3Z8XhwfKQ9Vs7mx0F321
kFXIkrx6zxVhuRYpHYMRR9ETLNXCLt8ot3YCnW4d4gBKHyU6DxMaEP6LMvgGoMcWiaHE0KofgHaF
RdAR9sugZBakNZxnaFxX2KYBdR75idwpBGqGOODqNoCQRprJa9+gKm9+7vbSz4BwozBeeXGJGwj3
3bdZaG1SxB4rixynCYJDPeByXL8puyreAellnaGeG6tjzZ428/sCy/pzHAwBlY2kiGCUw+mCJF2W
egTbtPlqvLDP44pNpUGKJ4iAj3pExswUkukVTLAOiM1YdzYR1l8B3gT+EmCNfoF1INvnGYZGnZJo
G2jED3nTmI7UL/NF4debm4HQAt61W3cUJWWznsyPP3M/MluhUh4uGk1s2w5qwxalvY6UtD8aIqfp
xFz2kSfzSayh3DxWJCQnbSIG9LO24MjYW+oNTmRnS36WuSi0PL59W0WpFwD+eGhDLWInaJbyIFgr
WXn2vHFfq+Jq/UL148GCHjiL3zahikuVIHCiJw0WxEiFWJoM0pCYV5A2Rv+sme2f9o/GESywp5MR
O5VEBZ/uUMWonBcFehIcMyhX7IgtrhaCN5u4R+6dG3qI9lRoq5JWapfQ6F4Dj8bNVdfY3W5yPcR+
f86YQ4fRqzpyMuOXD8kH3YCVckEnsjh9/rS6wvxrXFzkOYOWychGSPLfomdJyw1pGHJ8yHOqrsS9
9+IsB+QTzpQ8THOeIRJzIkYC2DRzaPLDXR6B+h5/aBhdf554wij5l8lgksQBrIkF4iSmQpMes7JJ
VUBok6s57Ct5B2CrYfkp5WUTir/hrRLDgw2EcnFuLMv4HLZ5eKt4Gz+CbNXNAIvpl46EjlPUmjEW
4qPvfNtJE9T5CxRy91OvyThFPAdQfv4Tou+kqLmkjPgEzUv8kBeChAsLhsemVyL+Qaw1uIEIAgw7
5HvTZrHiMIt9HBFgHhNT5DDIaGMO0B3/yxKnRNzRF0BxiNzWy+JcECxwIxaV4fHHhf1LwFPfv+xQ
FN1MnrCqkLDff1qTcgtRhjoxtLCIt6deHCJE55y/La5g4XaqG3myMpRhlB+skpco6XD4AUVYZvxl
IBzT4G2yY5IoJSGBA+Mmig2RcmO8O6NcfEWVF0t/yxMIiHrUskrHqZDERbn0EHs/Op4XIafC/Rcg
pK5mA20S9Y4Wfcl36uZqohCUxWdbuiSF9Bh6NEcLwvjLxn8nZmfagANXnorsi0Ufx9yOXiNNq5Nt
s6kSP/KbZm/Y0xMRviY4E1Dw20qA2+W0TXwtwoym2L6TsVB15kXNmzyamiVLLV3LJy6zXt0e2VPM
rphttfHv3VKnac4fLqs2Tx6dHFmsCn0gsm6Nt/F+0HOj76DLAJMR7boFAvJyp1nGp2wBqRQZQj4O
VpDO8DBaYiOOKwXgniI9xNcHOCTKFeLE8mEVE83S4DFunXxNPDZ9GRb6PISpzdfg2VKFt6AAkTNz
zrmLxrdvFOVyAF9XBsSTfONgiO3GMgfgwpWHr0dXAp0uMB4Fr8+KVFxXCkFKnpicgSaQO59qwg6n
4cHgIpajirwbaJFtgnAcvCfsNzx1RDHSiCNBZuBAxGX9aOFxl1xp0ym5vVqsicbsrgBW+QLx2vSj
2E+8SOVoJLrB0NImrrHxgoGDGg84lEKQ6urBGQscq7sAn7DIz7cEiZrZnCObvLvQAfEe4vLr4abI
PUb7FMyOa5X0crzl1oANK5tv6rot2V1MPAWXR8w9X+3c5tsqWsqB2uamaZ84+P0jzmWkV28226uL
O1S3jLKMHIN5cQnFJv0K0tkdMVqZU+WPh36xzxhaScKPV5UIX7jHc2CrPkyzttVEgwZeDAa56OiO
vNrPqSAyCm27MZKom2cE3N3k5jn6P44yj7A0ZkYqA8slJ91PN0h1rf3OKv4uzA1HCVjwbYF6mF/C
o71Y++nzbl4QHj+9V7wKUPYdejfzjXFXgbi1eJNwGPig01txcToe6HPIQe48pblSDhHEVoYGt0Z5
+rFKw7Z3ApJp8I51AA0ubjlpFtQvb1QzIny0hk1oUNeBZABq9ePdlR4b1q1igTFC3mrHq3ENmx5Y
gob5RH1Gekn0U6UkBciTlA6WF3zBhM74gqYF1TayHgYgkNOgYz3ahxTN7CKB/F/rG4UL/lKVTxoR
b4Cq1VwAT43bgza02g9dX96u9GbW3wN5KDJ7Up2UBz74N6qjbz7K5JiUGxK1Q2HhXRAXeFVSs99q
tMt45bhJOdU54QZSAv4FBCg/+tvxGiY6DDaoZCvy1O4J2Nc1uEdqrWDtPE/xg5SHqX26NheTVS97
Oy97xX1xHsBQ5l5+oNVZc25Od2vdsgo2Ccow5EiL/n5SfTv1lndgWJ41D+GxIaXgDvhfaIQ8ASdw
tyP15PDYIUH7mx8H2TkOSUIAE9zTCLhNe5yj0xwzhv1GUQePXFMQODBy5MrbILRfYzcktkEdD4aI
mo+SHNo/aMrpgDfD2+kz2HdKUNxrDKg6TqY/bfTR/rl5DYIlhX5OfyRqPLulNnf7fflBJtpmPMKX
GDk3uID3lPEJ0DnBXw53ZQboxY3fZS1Jq3AF9+H9buagkKmfGD2SU261/RRuRkQ9krLqZa7sU8m6
5w0KeQBJbnYSzad5XqFMto7DMw1rfHOt7bOzpdv8NdKn3KKW6xlN/n4x+v74uXUeWQ4NsEUCqymu
ao28AcDWbrKrWsn+xHVAxfiwayoS9535++C86QVqzEQjP2ywlLE/gfiJeMrg5NJEHNZbIU9swiaC
xTScHDsXGzrPdE/E9MsGPTwXdkCv1Jmi/aP3jYPQ3Ia2uHMmDw1PVQCkHR4r5JUjBhsRb90+jo7I
92jUJ0J3sRBc+DBQ7y7532lign5eD5bXCMESTRexHEx3n24Qx7QWQkSa0NHsnswPnYIE3CDdG+Do
ZQKt2fwjp8JfM6r3kYpbxyMgGVvhHaY3lK8kvLAQF9NBaXgMUty4ad7gpwoKZwfvJXzHn9RBRdyS
IbPvG+SOZh4zpYMmoSGr38I29kpWnEqatAgCWR2vBqgXCeH+YPgYH/sV2HzAtuQa/mHkw6gv6frj
kj3TnMfCGWEZQ6B3Jy4oKPaAfkfSS57o2twTjhPRHCgRRsehfzrhcMNJjffWO4wQIOMHmuJucZ2p
SSznNQCp2nfWNEK3vK0AGOXNASuqzMxiGgmtJq5Qav2QFxEGDrQDAZlCDBMD5FSmkRncbXUMkEHV
/VUrIA8TqhC+fLKO9w46AbDyvybmvkTK4wqheezRZTGLhtz9wn1iIuGKCXxNvLHqtoF3av+c/+vJ
FdTwhEPQACEilxmqH4UCQsLibRkl93Z1UFUiihwWG/u3j1cGhsj21Kgw4k7T7gYQJDYheR0PXG0g
1vEwShpcv7BoxNSoLDd+1asOK4a9muAJdZzA3ieC/8ESZJNVwhYFc/D2JgzP9Dr9/hzPSHOfA97L
UWENvouP68ny3XJhTecJ3zTPr3Vrk2E4Wxtxm33+GNizd1KuRDK35jhfHNzo/XspSCRoA2JeCUe3
XXGAzddm+R83ZUshkO07lxH7Yo0ZOcbCu1l5UqV3Hz8htLECV9gsIsrVumV4mJjZd4v1nFN2tmGV
ksVgZxo9vbBfhnH4C2tvdzaxRprckW9Oz5MpQxuVipRC+FfAIKWj7Ruw1lkZSqz7BH+SLd0t+ix2
hD+AOWi4A5PzRxwD8mMFjJLFEHXTPgT9rO2yEfL7LDU8ylTCH1HegTFyGb2V5ZNIKbKF8696tjqc
Ughh/MXEU7YwAQiYTaNXEAJwlbDxpCzBVKGnv97H1vv3nP7ykYX5+/4buMxkq/CGNJ/J8mmVHPtx
XALfIhskLFvEx30HKStwCEDYJNz2ska35THhmJScP/Lu2fi9ZiHuZb0WMZMILKl8sjZtHr85r+3M
kHQN6IM9XyXaN2790jNQYgSnOw2wyqGvcOLJl/qB0cQoM23dJAjBNKc8AkfJFXszZX2MRM0YZ25v
ItTGZNrPv89S10TG0pJknzoXFrfsHn2yL7SUlM8ZyYUXc8FiGnWL5v1VPG31r2+rx051IWXxzD4u
7mqs0Z6MTAcHgc6WYIOBH6Uv+xCClCtck7s4xvyeKasd9GE5ug6Iz1DYLJiIPEUmmgMvVzj+pBcz
2ivNTg2/td75bV3sXQCMRDoeMpYrIY+3n8M+8/0SaDALfKUEZr4pDlKaBBfMHQEjEyJZ+2PT71yP
49U8oRnLpmOAKSVr2+QkTYxoa06aGPzZyvNJutGX5v7zTFAjt7OWX37Kkk+MCAKUCT+j0h4yLK55
6mgi/yZ+nioWEnq3YT1j2hCDOQVmH0iaU4c4BDPWkPuY7G1uYJ9lhSfKpgclR8GWxPt383tcW8Uv
aLVCyGQHZPMHn/Fi9jhJJffYWaDIZEDmzu9xX/1WV1jx+gYe+tPpHoXwJZm3BQvp224q5PVsRORd
UD67zPLFSq6EnRcvNj0yavaXYYfwtOrM73Wnhtv3K514d/BbGzKzFzC+TGO5QU9Isg4+Q8Av9uS5
R/bNvbjbW9N+qXPDwCFGaU7fNoQd6PVvNYsa5QLj3LjZv703OxoC4NupMK13NDk65fjNUd9Yh+lm
bU6YKiuq+gRhHYwWyYFWjNW2PwcqCyI9BNddTzxKP/xwrGj/1S2oOsaw0vW8xkySf3IgICgeDHc0
ivIH+kTfzTaz/vyygrdvuDDlYLD6kxq1E1vlykVLItIrkaXnn8FxWnlb8HFBscoUCptUBwIBw5yw
ASR24R/niVwl5pmPmkecBkmdKEDb2f1fbiESCfNTuHNgg37jDdNMq92+i+HwEv7IUmVxQUeGGiIH
AdGVASHt+HH6k8/oafVYPC3qvUms7O0H88PVntc79CioYriQiRehG1Jj9U44aryRHXaIjvC4KcGV
3VV6y00K+os/Vsn7sZgSurI7BfZbKT4DZx+KAUWD+VwPgDOvU0JRkhk2r46DAkV4Irvff1DX3H7c
vMeUh1jFFpHwaHoQg/m++I8G0Ih2dhrFkPL6m4QpDc3xGcmPiYvY96+60wP2kJabqfUoeXgZWQk2
MHdSnTpYDh1lav46rTVc6no+RxsGMO98sMPkxQAypmzcZ5FEX0uPYgTcDN/+qPwfTWe2pSq2RNEv
cgxRVHylB3vsfXHYoqDSiYhfXzPy3FtZ3ak6aSqw945YsZoz43SxM4HTpaBdfWwnmDEEf8GQ2MmU
5tqppxec/pe5gR3G+Xm8EixNfqFviTvVeJwbcL9jO9IhgvSdis5N0AykTvwI9Cy+i9DBXRYTX9uk
+vaVYYrJm1ZmTHi6i4CKOrYo6bpDa6gY5KL5BKdaIleYJ7ZvaRsCW8UBJTQfy6IwrvMmvxzj39Fe
/Zl8fC2nnhDKAQCxHaZXa8ztwTYeIvpAjYmCxzLWn1Uuy+HxMEz3br+WGS/jPnZv572Evw2J3qn1
5WdGLoJqdF6Oli0euIx2clhANY/WVro14fFRFzMg2ttTuumX7hs3az7DxHv2wqDk6mf2uIJikwBw
eBooK75MT7parFYZIjwYHWmK+JBsimHd0ttiGgLpjmTPU7gTwdhSzJDk59SikWdoVpiWtdcr1bDe
K/rX07pjecGNDQ5mFA8X5nJk7JH3tIb1QdV1N6zWJrtxCLWIAp/2FO97oIDtky1ohlh2/6B/3AS+
fm6sobFcxvaypadB31HrdfJb95zmd7D9XGH9dZhYgKGwqYOQVRuBy1BdOeAF+SrzLH+pHkGiDxAP
JIQco/q1pt+Cv6lZz0zsMc+VsqcHB2aGhQUs3NINQ54YzV1a2Uff3jIDdxbLJ7Akm1g8E+ssBOu1
2lcAmhulrvMCKWVJORxQd+wCYTscYAC6fs7jFtISndqKX0LRxljSyFXSMrOvLa7SMi6FduDBu/fo
Y/Hm5Tnu4YdqGQnjzfsU5paPSstxcSrxuQF+6rfcULIHvuYNjBijBqM/e6zKDUBI52HWD4gPkBZr
d4hWUM3MpjaBoPB+TT/QIaEehlari8lV+4mac/ih78TyvtYV2D0RofBes8UsShu3d9mpnrzuXg8V
9KRDqvGXQAsQhjI0m5n7JjYUmsjbaKJAzf04835Nnz97S7VrvSK/+NptzHYZOUKzDk0awBhSXzGN
Gw66TGRnj4Hytb6zGj8g+NsPi5+QAo8pJqbIKsYShV3a3KgGdrg8iZt6w5z0ubi5v1E9UGa82/6S
BdvZlVioAvqv9pOUv778Xqgt+IIuirZRbGAf8QmzU4ZTv55B/zfbVjVssIxyJyWQAHlQl8MPEgHI
J+ZFo+b6URJGOFFmISjUD6voL66D0Ch4sB/jz1VMlmPvter44ioseqL7tOHwiLCx8LPha4yFUySz
tOagCTOpiTFd0735TeRQfTLsO54W3CcYArmFG5oUbtgBdd2P83bwsV3e55Wb4tbTdOndbBypRrH5
gSqA28rfV2Qtea8MEJg8ifU2FCRG09A5h7cgwitJUlcZzVIXDRUnOnScxOtjPSwJFuk/Y6Bpb/pY
aiEh1Q+qRPY2vUFrh8B0nnKkL9lziJKWsGgE8LOu0/T3I3XGzjikAHoY9J0yCEchvHyNsMZ3ysnb
eViYE89fTjihzzCIWSewvo/5kCip9saB6yiRsW3J7LKbp3CBIbIk+IGQyowSSAxEm8Vsa0wY8ciG
dZQzAGPiDfvo3IbPDdzFXx1Ts/bWaySmSg8/sfFFPheQw7t6hOHVB6Mu7dSu9Zyef9MRQ2yElG2V
YJkCru7XWktfCmwOzVBBvI2Ee4TD5I6nzCdOkT1oLrknTQWKAaMiVmmJfVdurb/EJGLzPCtOQGk5
4jIPaTRlxZdryMgbEpwDqLgE+NqT4Pgbl9scxP7DIoTjZcgpUOvGmnJceJXUCBOgXHFtFBq3bIYS
uxiCceIc2R5FV6SAPPBph8J6y+mzSpNBk7Av5ILvB73/Z9WfMZ3FwYkAEitedDf7BzygIcbbOHd1
dBpkqv70SBnOMS7AXOuiuHrQ9DBtcwhD9Q+Hh3t/GeNigVZ8OD4cPjNcJ5DT9eMxpimor1CNDXDv
flypcqh9m1hu66VYXNmvS+0SYM6JxA2K/GWWmeNPl6cc7oCVjRlEMUfbUgUxgLnN2++/Ov/S5qzE
scUBXu3U1B8sAsg0YpbB77gzAmS2nvOqeoWCpTqwKBFOo/aHvp9Yx4yx0meo2J3SAHjcdJdnZZqO
blYFzwM/3MhBkEWf2AAiy/Dam0tcPLavRWb0Nl1fijH02f53KI6kWKrUIhvxRZEhqhYVVHRWM6ZR
UHR2No1JAoixaaN7tZQ+KI3aMxJkFyhLRsocqZ9fzdRRRhr8175fuzt+IN5Hfm8oSpK3rUxu7DI8
uvrqvMIEiS+xD6tYTyojSkKK/oap4n6FGZLZRBLYoGpbSYkkhmXyJfiq5F5JoSlT2fjQ8uOD/Co3
vyeCcsUbkpIQZSA9KEAsNTrFuywQ+dYWWK7PWNmRSTeFuB0NW7PsWiPorI3XUD5sd8ZxHfQAWs4/
rwt82TVS+hD0OUE6/Q0fZ2x7yCpjmkrp+qAdizDm2f1dPOZFfZsGEAMuoFT6BxHTQ58T8pPImkSm
cAHp41iiqBVXBqp2GmJG7+TVrB0bPw65r6IsqkYPc3HEX1R0KaUjX3e4QPyFtvt/38jQMPeiRbTI
h1yRVXxQNm/EIzdDhrxvAFZM2pAwMYD4zkNGRDav9496td8iIX8uOVrJ7+a3xUH4MundjywJWF40
gy0VbAc7az4mViwQLESClI1v288wRZSU2g3wTX1o6RQtVJfMD8TMhwZKXDiEbtBnAQsn93GDRcPc
gbSnFL8x3FIu349TB3L3hM1CTgwuOx0aPxiw9ud85+eCQvoSFi14QYjC0KZsEFiW0aUTW/lEim+Z
y1dwO4TZsfsBJIKLiKf4zxYtFm0oTiRIzHDPEos26TN53RVkITZIvPHERDq2OXpIHWhDJZCzguRe
9tcmoDJyTlSY+zHyWKym+17tciTxJZtrKr51lMc3zOQarPpqzd7Ozt4l5VPMyDML3MtUnZZ/H8cH
lUUns200CHSGEOAxp4FPQX9O0ijmMskyWRI3so3mQIr/vEWQOmUWorW1aqEP8qugMxTjlvug5PLz
YIIUsHSpO4z+JFlV1/DQmatOrL9PbRTLA3nONyOxUl/8oOelhYHqeyx5kn3rTVd3ZGv+/OUEtHE7
YLf+BSFhA+BOHUPJjYTZAXqp0sXlQbZyyC0dduK6zVRHkgT2wxZpuUAm/BfRyHw7PiRk2hICp6qX
kfSsCJOiNYnpCfoVdZFFFgpGmPF3p3yblMR354v3EsxPbUHmXsYz/J7CYUkRQq8x5jGpacuK4bLJ
t8G3huKdDx5HomDYj15GwZCJucl+gBtBJ5Q/mxWOPDhP8E/lxQduM3NDLTd+U+f+Zcz3wQgt0E4h
/X3BEth4gjYXAINlsBggW2F9k9eIi/N7rTawt9rTwTFGgGJPkuwLfPJp9UGecCjTHG5oYy6qOuSW
4sPtwKuLVnSIiKBU/8Vykid50ejx5CrM1BWT0ObQhVgpyBDdNpbIVEJCEcCyCHEJSAgKhNqOF9GY
IcRQKO4qqVYYNDHKZznBXXSmXrwMLpBRT6BQgchFIemeptjDSjwXwoTW/DSdXvIjDAoHExVRMVFJ
y6AshX0L/eyPCwc9xfOIvhnLylq0h4wmwZcBsHia/MEGoN7c2KMFsMEfB81AvcFclqyABN6hMm56
Dq3BftLcbEHYMeHZT+ib6IFoDfvL9ghRCRMsDJS+a55zhl7Z8m6BIx/zeU6Qt4huoM3Df6IFR2MB
PYPSxGqTzKccO+tyJ6wLmGbsCjvBgCmVMJwbsaibMn7+p7DwhE3PHx7KO4/Nh/OTYB6IyzEsFnG0
AWq1doUBSLxCesw+IYBiLIwMe4EXv4os6Mt2MdodRZQm9DkRKvyuFBDQB9Yk5y0h5xRiAmxb6zWj
BzyERBHXBrrDCpykg+dXrzomUAbeg+x8+O7B9SWtmAEmN3APxQt6AjrrpWxTABtcX1thpnFbKIB4
TUu2+H86RDg0mEVfhJXLKM1IqKXp1AqI2eJwPRzKB+X3ChblEXeIb+qadNq186H0Br+5TIUXOdqp
/oePDfQtIPMCbAEIUlB9mmpCSXm9agodFjmWxvhUinXLN+alW5HPZojXrDUcAvydAmQqMJXNAOSV
DRfctcvMDLplBUN5aDVNIWZNIay0Kgo0xl1QsiGO372XzGp5EQUibZdTQdNxTja2yIjEUGoRsL7l
wUOnO4GDPuJuBTDF2awxkmJmDq0TxY43VRwUP8I9hR8siI9IKqVA6dm/N7JM2BQT8Jw2JwfTIQ/3
ErnepT2FrctV4+6Bc/H38QGbAVpErGJy8IOmuWcRDNfCiJJxixy60EP/ZF9uJtMnzWSN6I7+Z1YG
AUeeNNi9Y80E9Q6KCiWBhfgKeRaMDzjj9NvGTDM0azZ3RWi3njZW20NEJ10txOa3OynuzKpUqDlC
Y2fYCEUtvQq1Ce/bEeRkBQCBt1tARdxCTT+0RcJDw9RX/zqWnnm+zlwfY3q9bX3G9Nw1mqzKtLqM
xsVNNtUroKvE+13bxjLCw+A6n7ln13XnxsNd7vlG/4G7RG64c95oz5RXI6bLsGAPNziklTEXDGT6
2nYgV2z3xAKvh+iyfkG1RTBzWkOwheX/4U72ZiFIGE6QPI4Oa60N7WEdIXOksDEuwlXgycGB5CCK
kz9hoci1QuMB6LaiD5THjVPW9g2wGtyNXXcPxftq+E2VNr1xHbfEwNi/bw4/iA1D3r5kv3TXj9lN
ryahsS1aej49ahctJpnsZdbj70LZw8tYFE6ND5v+ykn3PR6ZHAxUGFqkF+CHBRg9J6MDRUKA9bs8
heLJ17ehNm1ibstqh9tnlyq3Qcq3LqkhiZXjxDB+rs8lPIvnWrOwoB2sNrAgs7+UNlinFJUxBey1
C0mI76A6xYGGg/hjSzVLIVKOIXE6CVIadswIyhI/FTVih3JJtNy5dw+YMTg4x7JQeVvSjAiNWOhz
p9wNsVCy5NCjYmdrAqi0PNjCXipEltDpY+AjFAlAV+EnEwwhVEZOMVF+CE4i5Twb4HGCQSe2l3/q
P9b0P6q4iD/Zrg2qHYt9RQavVAL6kNrH0qeiSmGsS7TUGyYziwGYcmEfR4zeRZKLpIc/9nMkOZYj
IlHkbHRt6TqCQ4Mv4ZEMipbwK0UBI3xSeT4w2HNB+jWvWxEc8FknuFzypNi3jKo4mvNlPxpGhtCa
FnpC+mLL6qzrixR5TAfVpei/W8icu8Z9oJiMBQKMAV1sQe1qlXuIO514LEoTpOdSwfvqrPb3uxcN
Fw4hkQelQBs9SpxamS2yjeBN9La7Vte6Qqi2sVVBa2BHPlbD0KS4Qcxe8MyC7gU1kP4Q8jV0bGpZ
li3NMlHM9q1n1tCvdyxws+1AmHxdfz48kHXGAhdqZpvYyur0r32Hb4cwtuQ3Cs+rx9WFZYSVHGwb
ThSKMkgWchyeYNdyit7Y/19EWXEO+IhTfFCpFNBN44nGkFqIYtyAgHHPlE1XWCKQyIPwgqqAuyP1
Lc/KhIL3b/7pifm9SE8tWAeouXg9OSE5GJhWiLopBraHcbcOeJwKu7GMrqRQe2xLq9u4svfwYDrW
GrbWUDi9fPe/eIo/y++EuboAFrmVsMtduTSQXdu02WFLArskvTP0TlMmyuqUHYL5yBNaszTbLETG
OQYlzHQ9BfGAPxOc2MNR5QBmMcbmlhxgDC1Dw/+z9utSWAg13UmpqemS1zy/VE42nZLQzjjBPe8i
7DiRJ6ssDmjVNgcIdYEM6BbeCzkqzf2AJ3+LYMAX7HoO2Lm0boEQUXsQNWT7wr1eTm/B7/my2NaE
pMcbZX/jwACLHmWjD24slriBCnlLmKvxCmOXAYZXG5vxtM2bCSDzo04TPXWPsxe1VJBApzIu6y8R
F9MLFB4nhLyC2FZq+ubBltDfmv08xKNsP5Atn2NE8tBAJ+0DDC85ULYcGYJr3a5rzjfBWsXvECJD
YXaALcaWMbuez64x5nxBGTFk1+Q0Hp54+//0DtCaYX1d1MVvnIIXASHLClbfck1xVqNqJOIVRAaG
sRxnFCQ8l6KHoSiiKNmQYWd2ZgB5Qi3jmUBNB54tqtApvjMuWfBbRZIcvTZRNFOUK6AKHseEqRz/
NiQxopBGbVBYAlcxKbUZJF50Rq2/2dQRSQhV8BRZn6wWiz0KMD7nKbBYRcY3KNq8l9YcqQKJT/No
1ZrImztN6RRw2CQ41yKVzmtjF00OK+xa6CKpxdJhy8PYrD1aO4Dqa8eYEay6tdCROQDTFIuxNVhp
xmpgbsLxyLZ1URdyvh3Fg0SWiXa+/HiAVFMc7WHQD62DO3fBkPHuBSW7UwTBs+FScje42VDAKYZ1
Hp9/ui5R23+tu41TEKXcFJWfTuVcemCW9wUz5iG8XjZb0ZVJ+IR9O3Ys9nVYYLyEI6pMIDSj7BjU
IJ2xdta6w9jJj3uzs0eX8XbTNW3U+T1oQw59uwhgcUxt0cD9adQXDxpfEQvJK0brPmpgrkU4nMoi
ahE2MPxiU/bEBEDM8mBpn15MC+TiKU5zggciH4o689QZ5R2kXcSak0AzoMV6m3l/oN0tEGbyIVsu
PJU7Jp/TU8+ie3yjZYVjh3ZheKcvq4biXoDhDh9yCiRICn0bCY0TQsEpn4F41jYM/uerHKdr6GmN
bN5QR/R1Dyg2hNHdp+2SZvNDKNWmo23h6mfYBUWtQ/vlPh4bhis5KVjZ7qPZv88qfxFaJPLxOngp
BqNwN9SxWUM5OtIU+wYng30TH6Upc3jf9pTbNljsUatc8scIQ70bXQr8GzCHjqOpOBCirABAi6ZP
JTS6qlkrgz3z0ff4GUpPm71NxkEnrTOc4hM5ZByxpd1/uIB+/Z/1QTskYwh180LLDARZbSj1wvNS
HWLglbpF1xMkNwH+NSLQZfLtCmhHPXxlscPHzus+eWsW+9V7l34NrbHAdujr1TAa9fn9zfpImZ0v
m5CyaFUw0X/CaZ3X+vcCXp1e5grtif5FSPGxwwlswALHr4pO5D5o9ex3A2uodunGiRmC+w6LxJyt
+GVhVHrx4+X27CtB2LLvl4bR6hglw378wFWncbilc7RtdYR8DvXK8+NyoxJ1/EpECmdoHzwOubwd
2IqpkAj3DXEYupH0qkL3g3tRcsBBMaSgiNhcaqLo7GhFwbGYAJOITcwPE5muA8AIcDLpD/pHAuzS
CCv0mwHn3iwAzN/W7eZwEDM+r27GJh7v0DBAdcNTmnCpPs+UNixKd0pmCaXpcxgd1jE7z+7zHHRG
cpQdnmadOxHBcTHSUcB4LLDMpKnPqqZ+rfp27rRhItyYU3BLbvqVZA0sshiRGhB8CpYI47sIjRqm
8izxbcrCSVdhaTxaFDwuzMI3I/qgu2Bo9jB7jeG7Yv+2fs0RR10XTUIs5z1s1cbqBPlZuw/ExhnE
5bbWwKU+84jPCruD2Fw3pmVhiIhmE4TJUqEdGMOuwr6fFW6818cRqWkBw1iZYDSYK+yNFuDGYC71
M4vF3m+20XgIieVWmTFJwsaHH3iGNsVtwHkU6kWvoNrJB00yatlUqGRzOgSGU9kDOJoBFZJqdlGb
oWNMxzs5AUJ0Zo1RyjVEjeao96DT9HIJ/XHeq2rYHIY85xxaHHjf2eXS6+mEfIkg6HZA552bVEXM
4hDB5m6Al9berLVxzbsmOy3WjLK2SpjjFgxDWMbF6U4yDd+6eK7ywiqp1ZnQjTq41AHrfscf2ury
mlzvvCK2WbA6PPaQc2ea7Y1zu2v12lYscrGe99wTI6IGvbNEs6nU35lJkAMl258b/b0DQINdG1Bv
e1iMR0+85H9vXxEznt4c9hjI+jkGmsJDLhm8nhNIRg0alMh97i20z9jD5m5l/AV4ZKnzAqa3Govs
bpeuFjQWDHuGmVuEsNna87w/Cr8TqJK1MYq83mTzzc0ebpnK4liM6xXPNX0RX2AePwmRWBbLH/ai
Ittp990O2Y1ShLRhfA8LQUr4CDtI+YBTOxgOxDKWo56mV8vyYb1ER1aPQ6Yx9DzNa8snPPefVaHx
XIHH7a3e/GczEeiTw1hoBsvuMezOymuftYVUCIeI3iBKJwrcyJ4ZFzrEP266alVXbbSK4FUN+LEi
+hCTpG+T69cLhz16CSDsyK5btBmPSRx6lWaVQh9soLzkPv1OSbxis8WhMxT1YDQPKytbhjxhmOX7
jEe6rOcsHSJmTk1cy37Ur5WnAIGxKaHVxxwWInJx+SI7VMVJlW+N5g+8/ZcJnkd5ZinUUhyrJDpA
3V0qR4Hf6UDAfDoT/gnQ3bKxdWW+cuOUSLRhZJb0k2sFIao2+wk7sapcQg6bQbbs/cx24hYVkVJp
xe9e8k4iu8yWOawr3hoGJUfojdCfmzgRWorLNlfH4706b8Jw4aeSj8qG85z9WbX2v6uUBcjnCK13
ZuV9u46niupiqhn2h3U1yhPv/dpUzB46pKx9U5dOt0bihUEmiSYak4AyNL5sTSVWVhkOfi7vB7yJ
aVY56oqPToexFQBmDNSxZOwSGpCzW7H1boGKjpuaxRCKn4Zy86e6fOxC7k0TEyoUUlANraRjJrv7
rMRBqHZ+ePV2sQvU9K82w6+Kfi/1Mb+LGG2kUMLNmMJdfCO64uMR49GLPR4nTGIV1ArQrnD8adqA
7CvGUhxsVxBzOfWUdFnAHRl8YEml9h7Tr705V9CyMfgyqwSqh5OX5n0e0YujS2hZt1nKGcG+RZZt
MYg/01yzXjdA+YQHDuAdhjDsyNrh39vqOJxHmHCXjJGrlx6eiLznrdSkBL216YOZeskEoFAxWrxr
TIm/GTyUviiJ9+H0+3My4hQJR2qYz4YZmy8AjVlkcTSX8Takm3wbMTkz7BfERPg1c1aO8t/lvaw4
hU3ep9GPnC8Xk/s+jpmTh0buJKzK1CelB0ETXomDFhc01scdY5z87GzBLN9srzhsuxbYyEF7e21Y
bS8zZQpipLwinr4towfCvH7sWonLLP5J7Jo4N0I2WD+JV2bncUp2/ZfXn4qtJzb1bJh6MX01jdJ7
3k0VeWUxXb4d1c05ltvI6GuXo+1lGMvxGI+DtQDFU1lPzLHISLzvGOp+LM/e/UoHGc1nMXmyOLqh
i8NETCMhREemrg/AUqj2oIdIm+6DJlnLUwlwCAJCIy57r9PTSTRFpgDkwTxoSttY2WvGs6KxS/LR
7/q9AiJeb11S43nJYcSBeSBjOCVHbbhu5VYbcVPH+eCQIY5Q9YdU5Jn/+AH1dYzfiHLpDcKUO/2O
kX682X1SDZTM2G9usKj7xlLT0wMU6Z+TUmHnA/rnnpDxmQa8FQs3SCAXSf1iii06UgSn77sdMK1y
lKAEQq9YqAy3HQiQj7nsYgOZCOANCZlXNmY2HtaEgrcRFgACnkvT6KlWxoDPjYNn8KCDhFoJDTV8
WRwvxEsw22O04O6qwxMBIKwC+8bkRTOToMNgmkG91c5pmtrZSMndbz2+P+Ybs4GXHwK2DjophoKN
aZfGeQwGgOpsAR1QZJCoVjKvwQP+MelRAsGscdoPJrxqTgTOh+QTlwHhb9x8onHt2LELckSbSplu
nPq7t/XNdaoawSxeJAfRsgchIev/fCJ4+nCZpPcDTkMo6X2PAeRhdDoahC7+JWfXfpuXG26PQi58
RgPYwKJOmba4k3/EANDgxtNTEj921K12jo0PFQ5DHbrZHIaCBWVfbYA9IkLFYIn/B79wkEFa4pls
ckpQ6rG7AdQ8Y7O9fkD6h7t/qbQhwYJ47+uTxY86lmviwMRM7CCiQKXRwYztpXq3SX7kNGQzQAL4
g5j2M8Fi0sEUShGrzPAF0IV6h5GGnu1A3skv2fOg8PAG+4o97k11iK5x+WZmZauHo9Ylhc7Yd8w9
VMi2zqyjdaGXU1wQioAyY6HcQL0MO8Nh2fhMvlTCoH1MlhUcRUGc2D/nND+cY7QdMufPS6u/RzlQ
k6QGRZYURT7xTJxES6eZMbMpCNBaojWSCZ933O36pYGLJbXvihJgs6kdktLij92fXrGJPZul/9TJ
PsLGT4TlvTVXiG9lt+fjzvmJpHduuSKg+QTFTH+MDi6al/BDj5XITZnuO0i6nM2PcHJ9c4epjGif
/zXp4dGJvHJwHEVTeaQy1ISVcRUn7g5vUZ/T2sxLDED1FhvP8Mt+o39ubr2OAPTsexfTYYDrx2VG
Ex9EmA3czWQAV/O+7p8fDnso3rez90gFImSTuEGM129W90jhhaste8logAgbKQD1DLSIEr88CPtu
j9lJ7vc0v2bz0jk3sfH5WipjCr2knJ+9pw34AmOsLx2J2SLr/OEQER5vSmwk3iOsgOFvuAMNxsED
6u892O2gm1Tcyj5OMYOs0GPFe77tY9FCnPEhhqht9jCgoUmn3TbyFL3j/thqjbLxE4O4MWv7/QSs
UuJheXhmZ7W3uU0r69GD21RYBSA9lF1rrxm7/unVdz6FVyJBg70EsD5NP07ythPCIVt6SLQEdMAo
aMVYz+/L4MPEfJBOQE4NZVgcqFXfwzaL5M8glninYvAaiUlCdkWO7dIZb2IC+8Rk2lR+9vtpNzb9
Flb+xjNIf/btbubcpJ+tXjUqvbsRI//4DZ9BH+iaIjM6d6/1SiNoBanlOYYNAeeaXetxbm8eU35D
F1NqkMCx6ifEjGMF3fTumOlMP/h5gqEL/CrOlDux/tT8BGcGzd+3/GqVeliyQnfGcJ3xPZej6/RP
as1Qcu9QhzOSB8jFQRQ/8XEC2/QUASdAenge3lAb0J1CiuLdrJTCig88qjdDm0XkRNoNKGS5p86S
a01ZquifU5br+yUs0sHsOqcZAGI1U8ThAc9d0GjaIA3M9XgmZpxLxmyPpok6CMiqJONOnJ557hyM
VeaJ6c9Z1hzz9ABSrLghvmvbl3EleFGzuRioo5blkf9APyfuRJbvjmsi+zCxY0gD+wnjqF2m6PAL
E8gwTc9wZzN4O/o5FoHL14y2XFPNaVHqo1+d8ZTip+zN3PnyZS2JefTncLVa9tYf479C4IJ+HcxG
A+FrM/pvm7jtucCUENz1FWqI0u0GPdht55l8FFg1hE3gIYpDNU96gmq3J8agZ9jxlFY7YbglLhbW
XKeKUMn75Oa/DUsmUJBxWXsdM1wng1agjs+zuZHY1UQZaXbKO1mCj83MwWC0szlYbhgSf8+IJznp
RLOCvNrcaEtlTnjmUkxmYW8zkjFHJi/KfXnwN64/lKAZ1IqBC5MBVGDHd9WsVhP+/mbgRobrGvOl
AXf0bcz3b53SxcCCACxewPN42Nn1dx8oPmgzZR4pE0l/zrRzNdvw8la4EqKQNoqISyEtfr6BMiLx
8/fDfXyHTPFiQ4GuR3WrP8iTwOx8UFlcx4bb1mFm6JuKcTS6QIt3lyAfkCC056EmGNCdwQ/hcSSA
k8lR/+2ZZt8dDKC5zhlJBss3hEZA8sFS9sjrYGBSDuCsFWMm0JJZ8Z51CnXcgiiWBU8XxWTiK4su
YxARgkWsAA1nfTLO7BJ/y50MnahuTDgJlXhCK1gEJ+M27C2586S5kWpfXIHm2H5oL02hrPPOZZUh
nOj6NEGEV/XZQqtre9NCShNNiR4Q2X3ii2umvJu936cR/PvIYNzP5QL2ORvdHL8psQfJdJSjs3hG
AUTDxXkg3jZ3GX8fF22TkkQQ/wVDbGqMhbCt0YAcJbg4IOe91WJEByfpTkV5I34JqQcKxx1m1qgM
bZvZhTrl0A/wrZZZHlxC0ALIiS1UeSCMfevOpIn0MJljYTdJyChdVbeDYwmn/fkj1COxHBEQX6D9
2JLXeF7+TK0QuQrQ+pspTn+Z496CjzxPDkCuTNcAb0ygL7F9SjD5wGyvO8VlU3UobuC7EFMC7EUD
1MWmxhDfEOeVOy/0rxrJGtQq7bWY4VwQV1JBgPYQG/gctf96rqyyKF/2OM3fXLrHPhN2iLuwrU5E
hONYbairPuovRofVSFQvkwez+wO3grjbk3r9ms9DY177b0jDFK+22pMpV2Htdx2R37OiZPkLL02k
FdxyCQWC43Hi+MBFi/Ea7hY8OilErh03Cx8AeGJkynifzabJUd/ipAS48zBOeHn3A48SE/EFN1Qo
Vz3895lgXhHM/PBqZizs0e3a0VR07zxlsh7E1uEIYSHUp0kySBFLay66QI4gW+Gowj0DcJ29/s0w
T+gB96B8Eh31Pj8QAY7u+NxYR9ViRI/pTzyCpwPXxdnGNwZSZGyJUfAuRD0Eb0CqXpQueAAy0J5+
98gfCpkDgQQyMHJDpt2fY8itFyMtyMgMgbUVLtPQhZNBDqoGGYMCPqWix7idx+5l3zaLhMtCqUf1
T6cZ0UtLhgYKl4l2ED5CslscbxFV5ot7G1r5ALG+DFYzD4W1vXV6eBdB3X+veg7/ByuG5XEBpy64
gAmKAAU3JaR/4BB/TRYCrqBBiUDL8Fz+dGADmdX0oNsQpgVzKYA1sw0tydhW9OblnaIyzyc1JT9V
BVARFx1za0g9C4Lwgr0L3tmrjRQE9wbFfxwgzREfdFgmMtv1ldHYqAW1a9nl0x7fp0hjcS1h2qo/
cIpvGzDjn/kmM6uvnfI6ig/4j1x2JTl0eeL3hQlWbNHnlGYzWt5Zoafe3gLKbc1ZOD3ASFmMfeXw
Y0+4209G+SCMfwwQGF0O66X18e7MVMGjiT55LjHrYUYcL6vIQTjSrYwGnVg129OGvUVEeAPSgfTX
PrC0UETftlAp48Gj5wNR/PDeoLI69nCHE/Cl6JiF86YhYOVa2aiqvPY6ASL4/yiAQEdgG7Gkf4rd
fYSCjv2qCd7uNlV9QlH7wr+Of2G5HXkF56mxZTzAsCic3Z0GN0unJ3uUfouiaRdVekLRjuf85Pny
j2HPOHYP9dfsrr6eGJVXyw9ARO4ARkFoIV9htF+QIc1uQpAWi4DFjWOjQ0i3x0NbG9MU8ivquK9m
05xCetz3SCX4ulVNpM/rpeOFrxyxgosGSup/cAWloRApHnlT6OMLeTM9O9p+7ybvjGklj6ffJG3m
Bynr/bGRi/OhhUEhK7k87EphRQVVQxyQ+PPLl7QCYqIJBEnxHBrH7/mYzX4uxE2mehgmfWdvXSKQ
GdhWpfG+khxd272b0Z0w4cgVJ0GEsiLQNXgflGvz7W+bzBGLDVmuAaQ/OHbQQnuModlnzqcmfPyZ
4PGvn1GFTtKBb6Jg81xsFDpuRAzrkArPlwkVodTue0ZTS2LijWLanD9CIJeHQdBFL7Hn+deAvGjn
Tbq4mFK2N4BzlE6aLUmWQaTDp8GgCu4avqJ7PUx12PSDPWCPPn4fspap6dHDLVQme3fOaCo25UJR
dYRl6A3CNVqKr40SD6GHWR3nv9hp6ryTbPKeJdg0h5SBD6tMzfmLQQCigchsDlSX3mrkH4Ao9o3R
Xs+pDfRw2zYa0Nu/GAA3P/rhgwcQo9gVQrGH3mR/naUNa6sm+qEe5no9f5pkbrxm8wYzGTJYjNsI
JRTUuJxhDSSV802lfzGaQXfZZXrgaNZtWZJqZybHwUAaPzJbGUXr3xMpG9Cq7/g/oBSkqKFHJB+k
VCyF5Ql/nJgdI72oa9ypvsyWCupD0kopU/LMLsoBuNg66/kUW3Mu8ZPrM58/BTYKJ7M8sV1XPcY0
cFyHbmap6/coUXSUHbHd394Q4MHw6VxiGJgbJtxwZ3WMYfc9/frYzZcqfT73YTDPjettFtp0h/Pr
Y3m3Qfmu8aRGrafP01FrMGe5QjChQ9YbD/8HbeEKWz/K7Ph0Y/qRGk8y30xQVEBkP5w3B19KZfJa
3f2mGtYmypPlfRIti0FjiFqCWKPcyCOrfW6R+QM6RQ5c26yDavYtrawGnff4r1VuRMNVwci3DjJh
Ltk5OTzdZWFlKxJ+nMK97fpbdqwxkdLzx652bzOCuNneuTg7LmC6S+zvKJs/W8bLv2NBMkuID3sM
nnCMmGXTsYYGVzR+2Z8XTXJr2CMBa4uzSlt/9eURuUOsdthNieeBhOIfwjObnvc0n/MfKjPuj19M
uu4t18ub3ubkuFQeohN/2V5FeqbRhNPQto41jGVJdG4Q+c4PROBG8LXRX7WtmnnvoZEZB/3TtVkX
/Lz4nI/rYY9Hc3W/m2Bw6tPu+32/mGoMHQ4pEB7Ezb1zY0BApXp+vcx+ZrTMcsHK28s/uzfr+eF3
WXdePTPUlvnh3wszwaPlnFKBEAj7MqtFOX1u+xARfjaL4jlVuvDaasgX8gsUcK+AZ+YGxDfuvUif
p1FqDZVDBnSf6s+22WbuMK2H/WuxYJHdBk9QS6ME20W1pg6qBj9a77asJzn2VjVpgBYteUSVQwgK
ufr2jWrxcDV7LxbJipXCC+WI0+NI/x26dnk3H+SJmRrGLsxU3ReJ4Qxr53db+4+lM1tSFNvC8BMR
oeDELfPggDh7Q6ipKIgDqKBPf75VfaK6o6ors00F9t5r/esfGFyzTaG2e5lEfGVsO7gDAvQymp0h
oFhV+25UyxzqvconOhS+2mhqkekDel/14WOa5JNUs1khHYy8cHDZcacvL6+FGGnHhnX7URraT2Wn
Ytlr1J+nUVeeOvC13lrVzKSDsCXF57CcXscDOjjjhQ0gkjz93+37wqrjSC/x/G9OOIJP2fOUaY1P
3omX7j7N3tmCbxLry/GPBhLSB/Dqf2L1XRvLAeOz1SBkWVXt8rhRRhr9JbcFRkoM6cE5h7virwYg
3Zy9+m8BnQ/FSyvkWkxf3KebpeD5L/sn+41DVJU/IDf8G3Y5NbCNY9P3H3TTCLb+Si/qQXaGRKWh
WGCqWa0P5Bbzi1HeiBSCt1HR25866L+AVUSA+KkttW2lZ7v788494/eb6Eqk348Fq1AN2EffV2eT
4MqYxm/Hfiy7iFNKZ1jVoQ6LDYMgW81JQ2iVDBdQM/YmNZspcdW/0a1vXc4Wg1K+4K5SPEMU5sS5
Zg6/HfuWB/qIbMGhyJFe4SuMKUswECDnuYnRBCpLVilWSuRWMuAT3iMdx1voXXAbjvf1CtFvipjp
De/11g1fRvm1AM8ZfR7/y9rBRAHqCF0TRCvYusPL31gDQjBUvJ854iBfQNW6W9DxU0BvIOKTpnrY
OlOTp4CC0LUPveFKcwe4lHDE/G20YINx2wFOSVFDz4tSGGmJx2UXNttg1g6ER6pOIHDAxVbFNl95
2L0NBeUXvgnkKeIp8U//NMNjtgfRf7hZYsqHBMITMnKIqVhjAJlTZid/vA2S5ABU3+KscBlFjHwO
6MOR2CUD97vmNrbWuFFNMIf04DHacx2Iol/5VH4cy7SG3dWc4RKdojhe8pafPc+FaIeiS/068Mtl
SvA72XeeV6HO9+G3018y/BwE3fWntG6qJcp1yU4ZIIvHt2iRvsEy0tpq2sbSGtFNArVgeQAts2dV
2BMUBKWk4X1ckoSOWkh5+vXPV3oc06XHPPpVenm5v3JDy77PX/36i7QjGP8UgRG9PBAiJe/01maX
mGJcJF98WcrsWUMHfaSuJqDpjRd5mq3E5kh06xZwx+eA6w0N1dd+tt2O29ZM+Ciczc/fSM5q5foP
AgPTBzKbqdOa2AofHxR/1K1slfU4qzBIAsEH5RkgTJ2rJFaNzz7r6mw+T50CdEIBGWaEbre/BK85
IGSwKRLkTfkN1CL7K8aaEmC72wZI+FCoY1bWok4YMGxX1s1cQAQkYLx5JuqFsQbMo6mLhVT4c8L3
2Rw9l+yXXfvLr5+jrd8nLAzIAmGe/0WY0jkBA5bldNs7PVvegMQ2KynsbavlJ6/hPZmVl1jBkP4d
D/JVCr0PTUyFSt5sQcHLvS6eMEZSDp9nc0lEnD687NOBo/PcMqpmBGydP/YNjwbz2Uf9Zv2irmpW
mae/zBDDgu1n6Oz7oRBrz7PP/kG1zC4MDzWHjRYhGCGftaMfnzU1iqgLe3P9Mn3pmJAV6xuuoTRw
7dMjsctE6DK22ji/zOtwmGb+43l4/PyKNC36jSIb3pbvr3P9bvXbHxtEoQ7ZQM6Z30bmbGdLACdt
MGtu4ZNbXXpZldqfr/in/TCe438mhZAtJadg+6GsrMOmjUzqJ3OPm8J8Mw+6X+9TxRf1dP7aKkrc
LHjWswzcJIFYqIsSv+kyJXWhdLSn9yr4ZF7d3bfrN/vMIq9nF2WrIGAe4DnGTbnavwSoRzPvvRyy
Wqo45waFLK/wIRS+NC9pfH/6/XI4KCCat43zqejuB/3Jr/hraVbZmufvadlyeySTFlGj+l+YDNfd
r7GvH5xvBqNWAVrfplB4eoXi3t9+a9ap/smYC4gALYwdXqNuRzVLdfIjq6zXQ2VNTRh1K7D0bP/4
IBUWMHysYpii+O5P9VtEnVabux7flPVBaS2S4bnjfiEa3oJXh45NNtlqfNfpkqnMKKSw7Ricl22W
2w0pxLPAi+lyyPN9qU2y5tBqkDF9vHZn+8Gl/e00+QiB0eseNJ1ROhogwTofut/4/pmXGQ4vMrWq
Grf9YlR2nlz004dIwqzwr/moZ9XAS+bz4nYfs1TxNUjlpg5+fehuV8zNwLRAoQGcoiyufMqdRZei
+GsGDIBPuaO+oBh5ZP/cV93a0BTvC6nrbZ2YhLzMHiOTM+YDV8ihWyq7d27OGtWpiGu1yuOPPqAx
g8w+JdJZMAZuFosBSgsJImTaaSQ2fjfT1tckZ7vKvd6X1FEeutnji1TcO2fDHuQevzXtICgMIKrU
5o1aOs+mCbyUFkN9tYuPn/O8B62+8RM5Zu9r5SBVBAXbjeKrwCpX6uXbsD+XsrjtVGxmG3L9Dn3+
6lob06m+mVoD9rQK7LQ1RpEcE6nIDYLAhazz73ykg3EFbuf5SFtYKjjd5K9R+ArTd3NAfw7PKdYi
zW+Ne3bXfxt12668D6kLcEPMJGZUxKuTZuiynCNGNYsS6sn+jMEEuLQ71YxlZ1qbVcAeESZjofuS
nSI2xdhZeFPdn/at64hDsTE9Mi9nGTQKgCucp4vp6yHXmgoOORDsDZGOd1YPs5tbA9V+T4LZi5Gj
hbhicXd2yAWvBAu4cCiEykDTxY9qH0+zqzv9YwRX2etO3yr6DPmxtbx4E0CE6jgBxi3udhsvHFMn
zA3Ytn94WXqbgYGZctaT63hm8qR/o/ri50aDs05NO3e2/80YLP0v+6AzrILlFzSGcDaoXujixsR6
/rXQLYJZV2aWhV1OXbIlEw7u/vLdp3XtQLnwO7qFv0UOi6Q/7HG0fSjPNEiaPHOjFKJFG1AnnNG5
sIMiiZ/VIX4a+HxbGo7K2ZiWcZU+7JBntP8wpu/V7DRDEO19alOeaniu0urpfkJ2Y06J1Ebk/qpN
tCzqqsVFujh9rrwJE+vKFOVU8JN4wxTP9EBv+vuOE9Tz3UDM2gLNNqm1T+2M16MnBTbvOJoZdHUz
s+mGma/UIcvC7Jo7iuLCV9wFMDvMEtpZdjFGFGRh3kYF/eNN4ncJLaX1rQJwfJGMXmJAz7PPDISZ
Juln723HvqDUuMSX8TdonG01Vhy6PrzyC9rVrkkASyQRtLh44JAwfjqLkxLRrNIe3q/WsoKNytWh
dKnMy+x1Z8G7wTiPKFm+w8z7jGHahbPWnisnj242ovvNjjyMRRii19yi7zTmFaY9HXuyXd/8kTZZ
c6fOZki1AWvT2sLsusCL+njEoUd9lMQI6xn4zx9kDc37B1BeygDW5fJlYSn1GN7mWIC9LEtlts+J
yUxL2YhfKDP6OPnjAZwfYBKmf+o69Vt+tu9iTXcFkNjZM0Y++HQ87L8ppJWzrfjPlyHOC+xS9KCQ
VuzcF4s8nQA8awWJOAiu9gncA48XVhvHtQtbvaDi/ZcNhvfoAXT9R23bJ9phN2PGar335+N1dAJ0
MBt3HAwF6RFNFAvQCgR/+Rrqz1JqHsMeuefUmJy8UFFQpwkbn/TURzRpjTC3wgyjg4in5YoThjL6
gOdvczQKvdTdBa3516hyGVpd3b+e7C92j4uxv40EP+Kxeniz1oqvHj0gFv4gu1gzYQXOugf8czWU
Oy04vNRlMkLv8yTenXwtz2tBl7xJDiLdxNT2Y9bisNcYOQTBRXUmc68HgmiC9Epo9z+miSR5uPIQ
0YugRYt9p2P7tA+MNf65Tv+GE4wBqK/B8Wy3GHZwhgF+p4ZGw8L4ncoLxH+4vXgZPn01IDoULxA9
wKeBoYPyGMfuOHp9LRl/8JBJSY3lWKyiIdlA2mVIAvhONQQzNyHzSaxUVt3pT0ZlxtxgIEKA3jED
KKatdajyJzrSL/SgGHz+g0x/oNS0qqgGBrMNyPE4Neu/AFePdA7oLEbfDfIN1dkF6Xph92mIo5Kg
ofDOoJVHJAUTeuIrdDBEWLoVVHXwxDtdk8FRvWAeQvl2QXKtezAgCptPRxSn4JhxNBh2LHUGLMjV
7ugGXCNaoxUSzdRcSAd6Ru6GXMCOPgHBT3e3OsY6YBEhKjFuLA0bAGgyDSqCGyzo7HYIwW8FsO92
Q1hCpFGJozMm7nDukccJGQi3aqYnX+vcC9SNjlcLDjYjekYEHh1rQBwE2PQpFaen2gF8NriMgwkE
paXKY4+Yt+Pc5xVqSzFOpzQJMkxohGcvohbsd2HjGys89GfDweQXHBD+kEPDsXMQPS9z3R/y3eda
H9XOQDeuu4+9irhrf/TQMPkjQhBpx25hTkMHjHfow6oqFr1N5ojeAqg59FGWuMqoM4nEIy5iXTlp
FCzOUyV6mFXUXexsvDj+iSae6wuOM/BzkIhIjIAEhrU9tGgMvWlMC2gOGGkj8xIlwYDWixEFVvd9
2tKuHX0Ph6M8L2K23zeHmzTSMT4hBWS1knAJ3Gy6BLxyQRUGOtmkvYdwYsXHA4RgDVjgFydDFEzz
CboalKtIQ6NDJDlPFzsmKQfpgDi65+Y3irpucxIfFxQyKMHDKuzP4Y4gwgzGRMHIywmWnCHhZ1qd
yEwGI3vRIW1Qs6DHwaHq5dGygnUDvnOlSlbOpAPGGx+/CFnw900jnJBwloGZCVaXmgUOLthBGXiC
tIYNiKZCOgLQzz3q8SCXFGyGN1OtH2Ab7p4LGe8io+GZvAbvyQw6UVD79aSalSMQO055HsKFEoHa
AZcFdfhw786Do7flNQuATid1zsHNfdAsGrdjPsvQwNyt8ZgtlsSiLtXlQyQlGyy6PMXHHsde7LCc
+rBxi50n2l22wAE2qJLKcCE2XIu+ZCWAC+AF5hQ+gBKrti/u97vbuAvFwu66GxAkc5Fb2fZsBOOM
YTmYzJUnC1Rg7May2tnNjf4PqKltYtZ34Pxrj/iQdBTss5S8E9teDDyzGorxCo2wbV93iMOy5eNE
Sc9TffOi1YpHf/KxIVfaXe4VC1c+hfXk0ISXM6/nWCCN5AKW/LSWw8ciqkM+yg7wCVIlPBCY9txk
NMhITRglI3OZtxl2VowbmSWK4wPLFO965Ow2aaHuAftaXwto1YwXvIDr8utUQ64GZ5jqJJMX0W8S
+0VHpWHV30aEKx4QIEMsaTAvIE/NZh2//2mmUTR3wgco3+lr/HGGmD38gN5GCDODUYVFHco15M3z
KJY7uRL/kkYiScCJcB8j9i6KVkMzeG0DRsMwv4IVLfYVG6Uz8YfzO761hY88gPMB3qhM6aq/rwXe
Icl59Ku4C6GzRnJ3If/xjScQUnwD8is/VIhUX2O3+DKXMWk6kYtw3T67C8se3e9nJJAcaWyAAEaJ
RZC6Kl4ib7iSFUp97ZMFECyY3PRwn+rte4wVR8kMZv/bTA4X3b/eQzatbFXUK+VqfRLbVbG2Iowo
/9j3jNirvs4TmA9R/4kiKhcpzfP4IOvAZp6ZSNTRkd0jAtmpiD2F3dBUMWdgD2umC1p0TFVl1nCb
9ni7HYfFvCP4TWJLW1+nj0WM051WVUCTCLCiWzXhY4mpJWZae6+98o9umfw90ZiyXmAF5CL7epy+
YE7na9DCLPQNfqTnwWYwWyG9YMeE/ljjJKy1gg6WXUJ4/CDPpiVuby+ZLTv/+N64N1Aw9lV954pY
Ud4rlHCwTzaVn80t2dz5t/AHRot5qEIk+R2/QlLboNB2iH3y8+l83rFHGSD/uqjgqk1yz2d8nBFO
eDc/qwK2GFah7fGhWtvcUjBNJlHAt7QWoP74n82Tl5upwHUvGv+oHUcIKp+jeTfcq7u+kyw1b59+
LeA0M8c+LpRc8jZywyZuCInr2a/AzZarzQeVuV4weDWudNzzx5PPF99u4ZBHpTe57WzOcag7s5tZ
G+3NkuB2vYl+zAE4WZjRLKq7nzygyyOchS3NMAf9rpXXju4+UVoWC3j8s4Z1E162kDrad1KNP68w
wUqDvRtj2QuMEoyRCZBmaRJIV0CjFLEOCF5vCfHrvfyRKX1ZVqVzVYefyv5YkGQRXqwh/yjorP45
jfbXfV1QKcQSelC03DMGMMxLcTBMZ6dyNDO/s8WAioIYmbJlN+6MNoHZWPibQUQl+bhfem87b/lv
HAERcQ8Q/b5UKms8c++nG96eVd+43p3e+LzQa5oGgO3MxmxwwXXTTBCjmoeBBtCcpdaURlN4Yc1h
fVONAQxmo5P7ScunVixAy4rxTySimV+by9K529QTyLWcatXu22dt1bUAsJbJEZ7VpNtfNC83hMlj
nDlXTvTUzpeqASYUre7A1PGRBTnsir1qs/4N/H42/FjgfVlJGHW1xI8Zog68Tsls33Zhe4FVHBO8
BGCw0SnTuXdBPxLzH5WN1kLD9c1iqukFWiPLThH2GtO8Seoo1rTYL1+btco+F5z73gBtOxZ44KqS
orTdfybz+QWfYpsYkH9k1cosEamIYxGkAtDCL83/Fyfitq8P/wZjfc7PxYe1xpSmP1Em6iMSuTa2
rLQlqguG+jWBAVsmncrztKT37YyACp5A6Ru8/HP71w4v3dF5VFJydYO+9aX4CB+4cAJT+dStla0R
h1HZt9TtvtvI1ujbeeuST57vznPUZPCaPlYxFvogeGceN0PoLNoQ1geaZOKWwusE3cn2XvtPROPk
rxWmT+GZwrfnWR3V8f0A3XqYe+XFqmLSX9g/PgHZi3joU5uCP12mt6eXITSi+8NWok3lihuB2MC0
YGnpsLp6gQbpMfmXVi7B5h2TR5/vFXGMA21h1DB3acO17yNeElJJhRP/nCk8MAESBgcw0i0ths/D
t8GAF2cTiIt/0zpMYcICeZTOP/YWTx3+KfjNdOw7ImOpbmbvxQd29EhbiYHUb09YHRINaDFGj2kE
hA3ALD5wajPzFzbrE79htqUQHWyCx+ALYsqRijomM6fli6kIwwHOW2HScK9s/9hgCPJ2EMdjE6oT
AsdK8TmkJLA5mSSz35dzjlkDR8r2QR8//gwoE/oqR11ltUj9ZDhQ+Pkc4IHe4fKn8/3meKdgeAfU
ywGXSqG02zEpit5Udj6BfmjoktnqRVXYcKlE1pNZfNZYN90V5yoy9K6rBatoFadg18YXVO6wftus
yM/Q6oNqY6Z7yrZfI3WmIY+iCJ0oCi+IzFqwP84mnAqiwV+TM0lQqA658aX/GXi/oUKKUs/cU2ew
92A+VfqYEjBXAM7052J/yzbgqltwc/TgkpWb2x24VTCtMK8lVITrveUQ3zBwW0EBoRNBDsUN4agg
j1B6qyjq407PEZYgwn/SXutbkRIXazF8YP9hT2IAc5tU+INpw5gk7R0nBKc701yQqxCmKRVUQgm2
ISwrMSuMFL3FDjuP3FdpLcZQoZ3nkLEgXjQsROYSOKvQ5zICMeZS4fOLZ1wmS0TO4TjO3Np6L6Sr
0LwrH6h2O+ZtnkUISrBcqM3+8I7pmnBqVeyUQP4yFee17uHq99yrL9OFlEw2rtawfciXV58vV2zi
w4TXUe1yVokvOTs8ot55wk9rW/eAoy1QDtdIwlduLBItVIXmkzlQgrhSG42U60tukLZeHcVlR5Fs
Aizs1rcE2iGDtKEkAP17RPSYhYrdAdc+gpjlHQmxk0iQlPDN9laE2xSEmw2KcEx+xY2NQQpvR7bj
t938f+U9bdw+QvAYkNPS0b2z234Y1r89+4KUAs6S1wc8g2BuVMHDeoa9uL0ZmOz8Xs9OzBva/tZw
sbhNRaPzpVOoDe8Prh5rG1Ke7ojtkdDoYAYSqnBfPoYSBaxwRPY2j32XwRhcxb4Zi60Ibhzi3w4z
EZdwfTwAXMC4CuktHoqBNs6J2WqvNEhf8z2cOlLzCmzEypkQnX57bqJ15vuUeJ4HjRHjDCLQStva
T34eTEzGmoc3DjA/95CCHHA5Un6YnC+ST0ym9b69R40owQM6DhHSI8Btx/5t3kcvIbROR45s3I3a
/L+yS0ASxbyVnYNSCkWMGMwhSCHmYcTAZiSBQkzzRynZaRDcvNcMP6infZtpXp90lmOJ290ANx6O
GYjWR9kw4Q+S4PUv83YvC6zYXgL/ePhxcf7lvy36Y1LOA94PlHMTuQPqKIh6R/Uvvndg5phxuY+L
kT/vev1wwnwTyOPpsvgzA382/6hCDaJBHUQ4OxEyTv841IOIkk4stQlE8PbvuOKjEJV5JadSvHzR
6st/A6hScUIYHfkdzbgcYyKgDoY9mwEOszgH+3y9GHdPdKVgGV8x1Tc2irtZ4QrNGE7sQxgy+tdX
YkTAGzi9Ei7wSEdaQfE5ILuGnWNYr7EEMbQAxtUPc2a4FblqvTC+lF0ln0MOuMbFnOYG2FE8WYs5
YKj1s/FCjlr0DAz7zXEAlyYo42ZcWLcpVsf00LiiLwWbPU+veJdmHSR2BqipMjfhrP+WKPc+Jl3o
YCIccAMQxTXIGd0hJvDu1n0iPWw7s7pR5T33A2pw67r9xM/Zw53dbKRmC9VrrW7MnuPeWIuKlXJx
xeMRfS5+lb24EmY1vjCw0pApo+1Dnf723qvLpOWVo6/3MhGJ0TDgpsDWIbp6fGq1AMcQHGet7GJy
XoBMqp5qvCdP6DDNlpgXN1+/3IFH4+08OagNXFFn6uqx8OrJ4r3K8A2uQtq1n0lXiSzF0kz8Y8V8
4zWGVoTzrGrsOg4037U9RhxHAWzRjAbAzFeaqnytehhDsW9gewGrxGTbiYCBsNDGrKltHoyYp+J+
JDCTeNbGk2dxvxcnoGrcY0/lacJnK3WP2B8g1DxSIENExQsRBFh8zO4saBRLFS6KvUgCC5CJZMZ1
j0uQQYhZ8kegIaZ8f+koE+qeOO80PLePFgEwQFUN/he+MkZN64FesbLJrDPOAGokh9I0i9heygXO
pevkMWO5PqK9GKLJgPxfSi1FAw5bAhhKJlmKmxtiXYs9IeLWE7I2kSYZDEydR1HttJwrZJz5z97V
8D8AzZh+ncOENgYgCyczPHLwX/kC8mPFiyeqbYMSwtSzNLvl0KfSHlPDAiUm4DcZhxgqn2j2/e8/
YAV4g3ARkGUwby3eqKbglWPSl32cUrKrEnpdr9mjyTO1f9Tf/9J9mdZBNKElXxGPW6CMExd13A4W
ncl5BybHW+w5DFyvtkoX/JxXc/y1N6vrEl8tcIEPWxx+hZLULD4j6VGNFNlkIVWSSyhI9XB4hMHB
5Flm9zUFO9rydPbXn/N7fxMikBhRo48kbURKg/Nflw4S7/Y596FBq3ZlN6EKxKvnwZ/v2zbcn/l7
2TnlMfo+5Squrmn8saplsUPROUnHGUQbct9aIHgcFeKBKqP6Fz9EbD+HH0emG/KzGuma0IWrnNd7
GtF/5/fZ2BPbs3+Dnkuc8m8uqiax3nwGPWrVrQw/RJ3TDLe9QMr9f2fz9jZ/zBVEQCjBgiQAsO2H
OHYyZ1dR8LSWXMBN39l3QxC8KqaaF2ZcJ7iIoIFaihOAhpcU2Nh1L4Lxo0nkpBCaSSfDJaZcAX/b
DBiuZmeGD8TNSxwxk8TehSOcUZxYF4MbwVICtPOIdoTNCswJs0AGObh6bBgtU4o1HKEoGFQp+B6l
9SF7oYXfyVhMZsVUtrdYYjfXOnFR7ztGo3LEUx5O9jg0OO/47dajeiR3BiztxxZm3iBNmI97gHXl
eUUEWgvTmY5IY0Fvb8aiDIK2PcbjrmuDhPBZrWNdw42F+TlP3Q9RHNq4tylZIR3ktxwSnY7V4h/0
GooP2wt89e30MvsJWVRxWcQyBSjQh8tRTR1iHR9oVeN+/AGrfsLh7u8nMdYaMh5AXzrxsforVxC/
6ZLYXWBiUwdK9EEazPstlJmro9Yholv96/VsCX0ARMVvQjC1V2G9hxh3Gh8GWS9B17iEJoQyuzgs
oPxBvdMKakIn/znjHtIzWHUtDrDgxLD6gcaTyQmu60wNk/HzZ3Hn+nJg3Mzn7GpXkbdYjDe2gDDM
JGJ+FxXOeXceg2Q1NrxcULJ8TSkbzBbs5pVPxy4a5YtXgr1dJJlTq3G4kGD08y5bgkwJJocNNVOW
DlY/+J63+1CCx4ENslljySfS04fXmnUBQy+gaG+LZqQgTY2BAXY/7FNdINfNN8NRo/SuKxVu1stY
rQqfzGSYquw3oK+TCzRXNZSR5EJ2sZ/pDsGv1WgAdgcLDSsMnC0OvTX/8qf8//Ki76Rad+CHdSaA
nsiPpowmOhY4EJYox0uPPVWPn2E30n1BWO77YiWpFJmf0cH+Do8hDPsJEUUp1KF+m8nTj0a67ZAW
0p1g7ki8DdP0ZQlDzWTivl6y4cD/cYhMxFMLKT8tsr3fSxWMLiJfildyi+O1nqLqgp1tMVvPzCld
YzIauCVRW2Yy/U+4MUBYh+eDwwv2XExrUQBN4IY7e7QfZE5dKfL5ZglexmzrFV3CCl2y8Qwezus2
2r5QuMIDDbFiHESf6NmZKdLUFEgYXB/pidtiZplZv71IF9piCcE0B3MuCOVInHDxzRnlx6O6cuoC
wPY+3lLUzFHSztsUk3LkwUPDdpMm+cGBqHJqAjKtZOsnH48+WUY4zeotXgyE0hD/AaufrrlnfqJ7
TBH6QhfByTUgLyx5swTwL1VoeBmnGDmULSabP587tmIqmUkCBU7rw4cduY+2LYEJwzFl1Y6zWXat
HKP2gxyxrzC1cbmYjJqLQVeZxt21NM65RyVrzJMl1DmSdW4c5Ai7xFW53GwHpy489MN2T0O5YhgX
TwbBhxL6sB29Imk3npBEPqRsa4423PtEQUCW50phCAzdGpEAwocVvLluOC9GUldLHU8MCNXzLxQu
fR/Ij2HYFR+a3O8Zl8K8LZHLR9h/4gFHT8z6MspZ28jg3HM3uFsYXFOpl9aEDoEjBhGaaEmukXLg
L7y9LwJoDk+KBosd5iWJJWfnCH/mXxzLvDsUIiCqFHp9nJRinOLE2co2jjgLHmTXZ14LtGEi+3sy
ubX9N1SGxfySy8sxCTlO3uxpaQDTx/pMXsxVzZxRApsZhANpHnjbaKR57wYDqIv9HL2ZTE0pRLZ8
GvX47Rg/2LHoem3mh0jczzwPeA1coPap6uwCJ6U0nxLQhujCUsbzNoWTFFsMhDCW+oRVl5EJEqEZ
AanyxMGN8uZMOxFB+F/OO7b5P1iXzARZviDaQPBjxY4iukVz/HwbY7tcvqHUnSr06pbkdM6dUd4z
Rg/Ed8IikEXq+O6RDKn+9kAVwbc4H99hS4/T4DppsU3F1GHsvSpn17qt02Ay5pWt4fE2P2vOssYh
41z/mDkuB5xi6zTWnPf4PWaB9nGetJEBRXKJfoyo5IrnQTp15vcAgmbc2vBRIsoW7O5jeE0tqBEl
Io6iP6zpghWDxvLYrOQ2ytQPg2a0ed6Rz94+O8plXjFA/RiPVQtP547/uIESDT7YALRXpEDppCwY
jM7+k4zM52oWomnhXqpIBv0W3ZRy83oRqV4M/kgzxeu6CZkja20O8LdilAlez8cmxrdVYzQCkZmk
FpjP/Ywn6Y7zEGIv2fTfh44BL3fctl/xYsODnUcytNDtoMWk6MdJwmFxelDG70pSPiEODCqTJBjz
DKwDXxsVAEcz9lhKdIfAfxjfozIe3zhN/o1XqE5Xr7Pp/uJDR3iwEHipjubpFDTpQxAxvSCd4/vm
xB11xqfjkj2BIi2WphgzKeRtoRbLg6szQFhhaHumlgXg2ZeZFZNaSpq89GnlrjsZjum5x7DA+uGd
fLPLythtumR9d7iB5oBxovC6IFWX4917qPcxDtsk6xQnkOf8PaTHI4XZ5coM7ZK8lV1B10Lb88ZX
htavfUrITS+x9RWdcPLDZnXWW3kn6Od9Pyw1TgCoLKW5YK4ewQ9mooe/Ql9z2efsIZdSdbSAKv28
5DyNji4PgXTBr/B4V6jPjsQwIg8Kny7Q6JzHgoUv3tClyEBT8qQzdni8cl6rYsQ0wNK8wQmd+MX7
zQv859mFgZqlucgcbNRIiJMHpzEoklyu8uHnvjKPcgtyYZ7ZiMh6GKEF8l7+UUbAqN1mx80eKBZT
sCGFIeXPPG8MjIk45S08XzED8v1k09m8cb002AxwWOekYm0J14o9LzG2xbhlnrUhGtraer/j+rls
/8PstIuxzV8UOwCE2hqrKSMEbr/V5DwQ4HceYvBI5QhacXMmsR9/N2yBzb/TZ77n+GPz3k6av0kz
/Eke3MWo+1bva4wmz/gzGSyBucyK5y336iUcWaYi7LR52A8HSxZ/rrrPq/wFhObn9Dse3E1Oxnvb
64tbQwFUQrsH5DzkSfnYrAcAAKRRKdYBTx8Sn4LZJn0wINZjB3JamjMFvhRNbHCJxoH+NBb2ZgMX
PGreTsy17hKqAdl1pWxXQsrG1ViBxzbG6dM9HGKfKNsZmkpOnD2bQ5+6PIqUBX4YnOs4dlcjjtOa
zhYWZEYaisFLgeFHlZV7zNlwUcLExmkoKOAwJ5zpWDz/A/mzYZf8QgLCDy1U9MBrT2jC1DvKBIup
Bz3yQ4T+2/4FZFWo0+sadAzSjUQ9wD+WWdDz5j4L6wo3SK6ostY+AdwcUDMEo6eqsEZfsyPKICYW
P+cSV4AeiGjHSNMYbCBjvka60TmB8MobbcGgY6gy+2L9PnxZbd7aQyqjJ9o4lXxyGxUhD1KAUZ2K
J8YhZXddf5QUsb7ZYdx7tZqv3alDpWDOOGzzQb4+Ay6Y/hTZhX/oAgsb6mRFhBBKGWOnv4djcpzS
B6uWKTPhTg3b3fhSgNQkZ0pZNoEEbQ2qnRhZ/5oIUo9A1FfoHkjf+jyiTbcAfZCi+sA4ip0HcA9q
r5t9jR8qe1QcY7DzsT6VIpn9CkhJL0IaLvzvUM4CtrMJGeIEzMJ1E4c/nzbVkO1wg0TR6Gnmeeza
ZKrGkjHLAULHISMI2r3EffaI9TN8GUKCQPGhjBgA1iYzFqycw3rq79OQ8pM7Lt7q5w0cbyoJ4zue
cA/2TFqIt5Jul3qlZXD+g7xJ2dMR37EbEhSuFhUJDmNdijJDxO5PNlpuGihFz0jvJxZOj1oQ5D35
7JSa34oKpH/+1cfqLUx+ftOhobuMgZF5WTqPizWRiHnIwELxI+Oj4+gzXOZYgLB+jO8J/PH+/dcE
EtbdM8E/GXx0ceO/7Q8P79AFcB/d4LIOCXhmrvsmEYG5CMnt1A+1QlwqBhubA5V+AnOSAZTkVnMz
oMVhAiiOv7/BWNluCt197RrGIu3doiTkjWHGmDLTvTDbmUhCmuBz55CzKxB9FqTCkz7slBALdMvz
SlPmwkN7EWAxdYTLcbN3O6bOwPlzFq9ZnpIJr41YzO6tN/YRfyLbFyloK2V3roA1Kb+2eF6rUzS2
jM6qMOyJl8HTcPqeEytxfFslf0cVbQr6+fOM+6p5kjlyo4I1QIZiUXq8PADQtG0d2fYaD9M0gizM
LgW627tYHzMDE9x8li3r/vfFGBl+uj0gQcoseyZE2rcCx4+xcducqRxw3zlvOHtGTNCtN46i482l
wwPMyjnHmAdaWbhj1voz++64PPWnLUIK8VYkdgqmBAJvIrDaNF7wDg8HChKe0Hkevt34fkQXbE50
R5kQeuLQCZC6p1mjNXTIu4efRz/6htfFX6hQUFGeEeDE9qENb9acrgLoVqrO24y9d4Kyt7GQSyTY
DpufYerpeOfgtWfuAdWRxXzl8Ir9YoqL98UD5yBKAKm+4N5QV6dI5P81WCSQQCqd4F2AA94Zn5FQ
6lfeY/NHxCKcQma7BkpuGgbIUxsKoyPYPnGdhZgzUvOe/0UMWM0KEJBKlS7/atXHagR3jxPO4RxC
S2teZJbO2ZoHdwC7BF/XjU0dTqITCqYKfY1jI5gRI2K+jw/wQOLHL2zcGCPRH8mYnlI7D7fbLJKZ
0LpRHO3QN1Lcobjmhy42YbSPWOIgf2VU3X96knGCrlQGO4zQ74yWzB5WWAxMP/558y8tSDNrDMCN
rc60mTZcHHDoagdTYKUGuT3O13H0FIeouJW5LdykUqMH5Mws7Mn7TCKIDiR+5Jidc2Np+OiJ0lE0
oO2B8Hl3eFatbt+4wQGa8AxMHI552kdGbvTbKUOB7qqws3WSmj9KQQ2DakCUDnl+HaiFjGjvjdfu
et/j/LJl9srlw2UQoiwu2tv7iJe4HHlD8ODgSmJLRzdAAunPA1ZJcfDDrpyWEwvZL/0kdQBTuT39
kMaKmTPQa3N0nh0VxjERFv65hQOhqesmPQmXna0EeQCsqf+RdGa7impbGH4iEwFRvGXSgwhif2Ns
logdiqLg0+9v1s7JSap2VS0VZzPGP/7GriOwUtj7pOLFxTluV3eIvZws0goAFBbXqxMPCg4Je26h
yH5XdrxQQ0nEhn3AO+3EE7dnERsC92d4/FfT2kPGO9Pz/D5f1EsoKUjW7Iqi9l9fj1IQQxgyRE9g
yQLvy5/z5UIcE7dKMPLQXKruZ79klAwsJlMqTlQgbQOE9+NApoPd8VxY+j5Dk8mkWE98eqk+RBdd
AV/G/KLLo0dXDz77hK5szNtCjK97XGzZWMqupOWktnji2vChIhOadCKfTEDEgFEWWItTfhrZlXwR
fsGjwvBLdLa4FtI3/TxaX9BnXmZ33tHtAgku4K9OKAEVkcgBEmBA2NL/K6GcVvbsXcv5hbKOMwIc
ht5PTmbEq+N9z0ABv9hdDNP+mJADhgmMYjB1RZw4kYGbLwxCYCnynU/6mIlL5wMblHrVEionpy9R
vRw29uIXELLITQ3gSSSX2UlJIqteTkB7Im4cdeTb2QHi1R5uRd6jsWBFUma/7MWqYiThf5fvo4qP
PImB1wHDbbn4m8WNMpv78Z91GdHKJ0bcA0hVpNkJW2nM2UqBy6OgFNGOQp/P/gmxJY++HwKo/5vy
YiW/lzA6YRRZEN/4RWnBkL3D7hvQLQomHpe3t+Jj3I/kuFG9yeJmoQ5R2z1oRO43kyGx7V4U69b3
kqolnYZSspJ8sdKS2SFPhvGUIcPfbE9QYhrxT7mJ7E4jZwHws84LAJRfDPuTWUjX0eAArmx85qGS
/jGiw8pO6JItrKTFN7y8Xf2eqK8AAvEbhtfzZfc7jvpIr7c/xb1Qgfe9vMXUozYQzYqCtwlj/Gqd
2I2/EXhxZ/76ChWPd3LpWOmv2pv8beR05UNGCHAqMAsI/gn+AGGL9OtDzkKJ3wwc3OOHNmP79kgd
3h1h0uGbVLOLD1JTTDySwTPcX/h61aVy/FrV3RbxsIAdaliaAWBJN0WzdezHCCHe2CjKB80YqId2
XxlpGN8DJ9AtXR1cFFmgJiBEJaijO9QYGPnj+66ISHMNZkh/+exfz0KykuS3nfkU8NqZRNJuypkv
RxRdQD6Ct1YNLQ30wdsDUXf9xUdEgzT6Ufqan6uVtBzuOIVfF+SvFlZS+JWt1oSbIM6CzsVfel+Z
hsNUlnzQJIJn0FBLaGe/u4QVBtRVmjYV632++rKYocMOWdn9bMHxtQesBhjgZr5CH6XITCTtl0bL
59cRs0eq027EBOXm1xv6y6huwn9/rU1cogXOspcjXXY43/JOpiuofHym34IDwD/vDNr2CETW4+c1
5hPLl+TzEKyzQbrgX0JD6bJSk+8ebJhAR1ThCCsUgfwf2HykLgrnrFuPEZoBE+Wxys7jCrzSLVnI
gRcPPi0iUbO//D0li2tITX6g5sV/YXA8UUu7Kix7PG0Lk1YdvSkE7o+50pDZkd9GRS2lC8OvBZ5M
oY2Bw8jILierusn6bataAo4c/OAww/YODXoLARkHg7+v2ZZWbyOODB1FuxOz+gC5uE4M1ZzVSb7E
rlOc0451Gx+H1Mpm9sG4G+8DPMDww4M9oGcPi6r9AxnsFYxgsI3lxAd4iHbRfIGhE0X47Qp8DKRi
4Uu35TQ+f6b4JyFhoTLYNVzN6wG2LuZSHxvQw6Q2nBnRiYMY2JDcSm110BjQ+4T0nlLKtStH6jU5
2T3kWTisu83f2e6GRzw2IIr1cHQIqnT7jjekJRQil/1LX4rQNRYFmo4J3Myn+Bli1Ww3+2ELh4ci
GJADaeGP4tVwsuxw/jueg+8CcdZgdfHx9UQ8DdaUc9VAa/F/sJDK+LyCP7ehHdRlA49ndQX6teXc
kLrTkSKBVcQJdzt/0bX/rNePxs6tfD13G6tzsqSBch/zoslrAmxOMDdVRXmxyxy/DWmZwj0NvsgF
CyaqUCv2+0LbScd8MlYuguu9xPedEozSV5KXbxHN0upykGatQ3d1ilmVADpM0JGwpMHMZlDBYogx
JqjMchoN009F9E/3aWnwwrlBiFYDuxpNeM8KFGsbQRDPhk0IWqmLvwq9GvAc16rQuHkkocDny8Rj
iTQiEE1QSt5ZRRqLg9yDeZAkglywzQIddQnQ/ZoUw9R1VHHNPzk0N/Zu10fxRCFMqceI+WRg9GF/
Pza18nRKZE49GXzEbuB8sl/oN57/R6ny90fmmYlz1N9UnQ12ksHxm8pghP3LcW0g3ljMemEAg9m2
k0dl7uPHNYjAxttkQkU0uawLRPbWSTF3HXh2QEV0C1PCnhhazDFIO4b4lvzLpxvQaFC4faY3b/p0
ieuejmnJlsaIv9kZa2CoshcfUlM5l2BazvBBOsvb3cEx9TGVTO+iD44wGMtx5ydar9/J2KcTlfws
uBn+N0nszZPG5HS3Y+7tGrsna/V1OBKGIzp2RtPNv+SN+8tEVU7sKqGejH3NhBTSuzVyPiebewEL
Knvyp3VFUtkrrWXmy7BJitBVDcFUsplyCJJ4A5RNxQLv7+hA1LetAY5waHVa5zQdAGjotUvTpeOR
4y8Ric+l1aEmsQ5mLy0T1wsIBz2zvly/fadKdhuivNBwYO+4ohWOcZ7iKzHvEMIYvELBJLDYJMwY
Y7EHS/ZTubQVb1ieFFWyzMdylTFhGcgvlAsHIzzQOblSuiAa4lMidsGHjd6BGnXa/UwRd2zCO5v6
QOdl4G9Ki/FG+QlvB52sPlHyFZVWs8uDgkhyGn4ggtusoWIhLoNxJBsmXzF+rAv6RAjUj8voi8nG
ny59H0D0EkXBxWl42GPjCyH8FO452mXFJ28uihDcFmTs3ffi/AqKQUlLNvtYrdhuW9v9qG9RHSHU
7stMQF4RxzRnL739epo1VCGjqBow/XXhUnuvi+jecwrRK7joegfo6R+mTP1owPxUVAOiuNsV10kz
uQh+KISBWB3Mf4PVG9r1UICP4/LmFV/xpMWvtaHJrsSGRbq8DScX1fHVrwkC8A7bjwcaDB5KtY5Z
GN0LU3jGCQ+uXhoXkF8cegRG+/tPJRJjihmmYIC5dx87yv8pSc/N5Daw4SR/mYYzaKGmzw1bcjFH
6LRODmL15IcXRmfGNZQCh6/O8t51Zc1G9fUjaUaLKXHkifVyYcyAyHCYQUY0fwqVLp/3ZiboyFaX
aYSeI/m7LxBALYA40L+waiU/Ue/yr/8dfyiPLkxurAmc1lOGXdgF2JeRVwNpjsOd2vj8sClOlAn1
6MbbfCTV/0cGzd3aD4V+TvEtLp0/8EK3qZz/6wSzIiEJ+tQV22l+ChVAcuN15SW0/k2Hi+cDFp97
NSTeOGWmQM/bid9Sp/U5T3t0tzTbPrUPn9F/Sw+vP00jmbDXYRbzb/4AHdCfFIZM1aRzLjkI75r3
l5fCrRu314/gMt4D4nULrhiG8STHhhT0E+RdfwzsG1OXFtANs+sHS6eDVSUABGoYuUqQE/A9kZvg
bTaOOxgIADW+BPsL263JahKAa3gtpWzlKIuUFT4iLYTZXi2JLsMjDtV1dPPxqp4v8GuxV/HlAP4n
2mlMLR+d5kSEtGJRww+hwxQVZaeE9UkdpESVdw2b2ec+WTVHsn/w20o2MlZicptNTHdfdsDv7AFU
JInwqhxlGL48UMj2HJy8bMAidSdtbK/kh6DbHKgheud/PufH+x/KW8SnkMSfZipgppnESuxtM0AB
UPGHX0Z2ppIA7n7FBlTKk7jTPf2MtD8k6Uk8DOKnDjxqPybweZTRCZF05vHvPIMAAecJKvmFCXBa
P/jhLyRFjwBzoxOCcQ/1Qbx6thk9jOo8p+y4XEJXOR5NZjkG8gc3334yUBWmtHaHGlacxDr3gIFJ
mbZ+3G9YbxOdkZ4Qz9Ov08lmEO24qP+4WGlqD4nrkySC4WjUxlCUdTIX2An4BNrjDQysEFJTnsoJ
3/uOdGEj15iUlcL9ZhvkNOVyBAS/EcEYH9J85fQCeAu+JXmKXBPaiukYrmlN08ecmawFPNym5JTR
jsPRgC+18EEPkw0QaRWyF+wisSn5YmhNgDaSpE8hv8hJCsHdRSr94jrqcnbFevB4xCqI/A1uCQpD
CFk72Dg05Qia9oxGaMkFjo306ktgbko9nZuwnjB7xl9XWS41oskRTpRImIdmOYG0rGFhtDe+9hSP
RazuMO8zeGIkP3dNZwzdB3/xJScV42vkpP+u0avIkDelT682P6tmPA9Hj9qVcacnIAmTi5lfEY0I
eLAemq3qSoT1odsj0IForRLYyIyFqlLl4byTafs3Bq+Fdg29X5eXHTNLpK8Wjr9YlPNfW935OTB+
wda3wGcnLFl86KFsTMUcG0eyrWHK6dhGcv1DmhLrmwEMaHbqgKgJhtnjc+Hu3qrIoS4QLHOB+Eqd
o4K2TABnOBWndyzDLAWaoce0ukipIAr4rHfnO+J6JVvp67SkagM/S2SDk3PKpKA5gCM5LlN1kij/
pzIUN3M3brECJogJTW+VPcZfRrXTMXMIzLdhP8mQYU4p7kDJRp9e95B3o/vJxcTRQtH6Mm/aP0xS
EhQ+1tcdoutGBvCB4A336IptEgT8Pq7ZuFGI6fmJ9/JgIeu7c4f1+xpNTuM/bAF1RvAn67PgygVo
sXPK+2bazp5/5FS/x130XhDZvqKBF9a3G2XG7Tb9EL3jlIoEUOv9++EWmGNNNXcz1tfnV9wbo/li
WqGNup/w8ZVdEuRxbCCwilCO2pDRTh1dXp7k63Owb3IyUfsZ2IzO9XT2cl+Hq95FB1oupRCWGvhE
mjkXFVfVz9XYy/LkpMv8WjildNbtN6M9ZGTxMmYv/PNJximvzkl3Cihb4oEjJ8I6wy9Ua/jzWweT
dZirnWC7Ok3QrlOEutQbiXSTMjIkWVa8NTyP2ebRiFMaCtpHl7OmUjxNxDn7by/H9mjlK9lNNsGC
fwIkAeeIlmXbizCByKR1RO7oK4r41hHx7D0K9C08EJr0kBQzBGxsWooMKib7D3IkLC130vexu3Sl
KoyDF/kUmP/bPOZYDhxeu3QIDjnGkI521R0aTosHHGdOblO2FymgxBmqMdpjhqfMRSEysCRL3CMf
ML8k2mlBvrAr1Ya77P89CSQXkjLA0BOcNhjrPUEFCFONUaEiB15IKGh18Q8Ew5O0ErOGNOc8J1y2
OxWxxFyy+048SqwMuAW868Y3bgFesxwywK01xQBF5Ia8QB9y9+617uZ+XyZrMDoK6Mi1HYuSwBBN
ETcjcqR2u0glnJa+1q8Z/FQNto5eOJ3Sk4DL2cVxkgDl78U2Oh4XNIHO0gsUKhpf5llWdlyU0xvc
fs1n6b2sHsAHOpQR6Kd62sOwcfWe+yOmHb4RaD+JDkOLkugRUrl0CSNcdXUBqNomfSkwgay8BRIP
7tkGjYilx907wTNZ98DonakXkxZlwpf37BwkEaGHRktubv2d1Fr82MjNwjLta7ax8XHz6o4LTJ85
t9C3QLJkapViazm42a1iEV4EAftuX4b+u+u/B0ujzX5ABOR8/pwrOonx/WoruvVZN2ssdvQZzn+r
XlTT6E0/Q3FGuW1g6vhKXlPKY857U8XpH+0dBCREsF2CO0AACDVpgQO4O2Etsx9fkBpuznvUR5eS
zlRVwLEDfHqsoWv8pZDLpdMcf2V89mKDW4pnyJo8l+4bKMMBn7jbwbfvPoYEYbC9Mozw4Bq8fZW1
sK8ZTsNqfiseO+7v4/bC6oJ1W2PYgNN0qEaHjqkGxLc/UhL6wdtTq6OfXR6eyWzY9QTsa70ML8XE
Lp8fpDsV5GnEeyaveNufvW1OcYL49IZbjIBj1a/SfMjXIn4Dzpocrz/KoEQ5B7DAnKpF5d5Ai5Y6
D5khP7TN/dNyo99xRYWzqhAqdqdPB0HZNB4EIJ6neLX4YPD5z2HsaRFMiHG9rNygRq+4xd2NlzCM
u483iMMktmMMAXYC+tjLYXvloDAloHqOFwuUN1Do5vxt0CHu4OtWD87ea+gh7FrCTzPM7KXyufoL
aCWaua36HE4NHCBIS1CLSemUoVYUzaSM0xFyQq9lnBzupE9XQ4LYLW0qxhL3FlwM3RDC3QiXEcD1
u9NBBeJVOL8JjWKVa+FWJVze35m2qIyUdJ7278fgsYsOpp0B5cOrw3YAFQ6F0cdkwqWPcxTV5pAg
dmvYdZ4eVln5xkpbzi1AxH8+MTqcZG7Wzhz6rUwK4abjgrVHIdPQNcBSuFQg1Z6nTNcba90l8YW/
hOM3zbWl7JnIS6fnzh7XKia63PhnOtMC9d4v/fVdHeiELCESvwXAyrTkl+KE6OWPpni248DqCYYB
VAPX6RsPVjptXpzKlSrYwCS+nkCKy/nou+5ovDbkVJhJ1FySqXbOCafM44v5J3xfWbBgED38x6F4
OOUDQNja3WweTytbHq4VpscXj0gGaIOcoLnslKekLxWYYeMSIv0yxpNcgin/MB/Ao0xnNNRA3UCL
hxn3kAVeelPdcJCLMK0Gv+hRgoJQKPxG56/ds3pUdeA3yreMAJVXpReHbu2d0eU57fqd3a5QJTl+
u0dIYBzKkXOlzkX1KGotoIKdG5KT8JhWsMunZfzwkS5NlYoIOh/+CDkRWqBQ0EbkVLB3HnBPSQir
n0luhMUzrCdd+GBvv9uxH6vu/DR0r1Ndt78/8TncE8gtvRme48a84XBBCGJYd9bG0278k+RpNC9X
6fxLk5LZKXj88qH0l3jQiJQ+WqTok9xVrKBDHIcvKLeg8T0sB+YXHS77sgB/fGVTDbN/a6AT1XtF
TuU9108M1YfxoLVIZbxeUsyzdywDbjBc0kEcFM3raVR/4pe2e0ONmFP9wIufPhD/L7jk7g+PQ9lP
KXyLN6uovO5eCXDzL6LXChyjmw0hwt2tHH8zz2ho6E6Iag/GIFI/nuEPB0SEfPyK1AJSkRo5jTpz
cUHC3BAmI7GQcxNxazBKRTiuFkn/k9If3xcK2j+02KGBuQEuFkAjJO6MQIzL5aawaRlpcAHOv5IS
3o80PaSU2b5Us+iJ37YkoERdYM+EZS6lGC1uTi1R7Ia8mXbUwmZCpZibwYDUogBr1JtZubRIvhFe
xvRmt6wK+tEjNCIMpOVY+Y0TedzLvgl0VcTy7aE6Zw3o7snZHPAn66geYZfvHxaJ3qNybzMYfojz
zWL7RPbftdtG8iGZ9l2YrFvsm5KRzOyZAq91QrI1B4y8J76r4HtShOw+AMOft8HOc8qsZfFZ7Iyz
1d4nnw92wMHN/S1q3BF+7h074WrWedo0EWwSLBsk+ZJYOmTIAIyaQ9RcKZRpf6tTzXeP7c1Wlq+t
ETQHGJ3E32jLwVUom+Cksv/LSS/gqQILBdymlMf5upXqhepkG60PKD2c6ri50nfHBFz1AKIwmqBZ
h79qGvsGMSXh0M4t6kBTReEENt3xr+Q5nKbNWG0tHI77sYK3Wen0c/NKstkTo9/FD3gXWHKtJWdS
+lZVgefvd17DA8X1BDcxWOwg9UZ4dzdgl0bP9Z5hcJpdqS2mnTDkkTPGHzoblwgWnfHRTdZF7Avl
SWv58y4oywSJUeS2dWtAOgzn1xfDdvKULXL/xD0c/k2gWGTTHBqbr92W9lW61lFZfmcX6AD884fn
w5Lu6lbvYvFDO0yzeeDP4FSHSt9tuwDyFEugwAySgwHH1MdRc4+XeHhgrbxteLGcvmzbPAXFoStl
lrmWM2v2OH0LGZc8AsY9GGZzZuEamxVTQBmILZ0JEgJ5AF9XbCLVKiZ4KI+UJqzx9T0Owyfxv+jo
enBElHtAxdTDuKlrPr5/5cnr0TylgObf5wwGqkoFiBnP+pFR21YGQ/dUu/tjhfpzx9L9mGMGYLy9
TR6MP11zfINhxOOjY4TCioJdPSdM9bGCd0j608CnCHezmtJv+0k9a16ZfJv6YlOPT867clnvWOL/
PGa+LvD+ty+qynWqi0DW9GQ7oBiDeJ7ycAYdUa06y1us10I1LIVhrn9H+i3/yTOAvdlgiWGfAQT4
fhO8KOlkngySL6H6Gfd4g4HkhW2rl/XcdtWUlrCGIc+AQhOVX0I1NqzeFgtnDsQ6HPKcEPcutJ9F
7t5zduMiBHw/k8/xx020Pi2ZN/DzQDRAocAZxNC5ToE7xtdwYMR4XyiX4LvZvpbd3GLcTA6Xap23
fb5jGoMWV5MHUTWQozTz3Xean/0lA+flXaYd5g5o5dBLjfsZYrl2L6sYdH+1wIdoep08TzZzLUV3
jCXnV2E3+JwgwI/euvP6mPWh/ZfXxGyN2ptqCRnS11Kj/gJHZHBCX8X1yy10+xFQTr40q+ecyYSs
rGaOwXLyDVvzkz5K11jmEm4f8A1ETNU6I3Dc0o/RAu7K8euwgYU+opk4IFSmKyHza+DeJ4M+W/w9
fyPNGWYNwYvMd7GFQM1xqXH+4VXQCA8o5jcOwsxRCWvwHRQ5DrNdZh+M5Zi9cXQvYM07KMA8ljcM
yi+HekBjcQOip0x4us0OzBYxzOwCcZRY78vfdXHaySA7ytzz/LSov6CCxJ9f8vBq90A7vCrID+ew
s4LUzBYDm0Z7tztk3wU9X4di+nekRl9w/ZY2LtlRif4KIS8Gm8ntYu9Y/hAlAH/bPbOxC4fgMO6S
7Kb/P6EEyB5adN63yoPIiciw8NsxxJcP9gZbFDljSXGGmXt8zBt7sGW+rA2sDiNcWgRKST7zAHYM
/KUq7B4YybQvm1lm7Io+JDyv4mRKrlQD+AfjxFVAj5RQIM4WbPz+gcFuF/upYnqenLxz3PmrjuoP
UWuzic/KSHUe1FN9uo8LWYw/FPk9GAQwIDGLxynGfi8fqL+PM5XEHPN4wjAFKMkiBJFx6fxyyH9O
e3Wqs6/2JgTEGe6gtR8YD2245efVlkOQAW1v/LyNhyMQUKiVoAHkfACuESoOmr7eAIOTY2ldW6sx
xPNjvghPVt276r6fYlYgZHBvyQZCH2lnG/E7bNadl72G6W61x55bYl8utKUqfTreJLfGX5M7+knD
j1/i8yE60TB5jBr3crjb8hFhQMigiAc1yukKEd1TsXTHrORaRgfs+y+vPjH0IQIU/wu8DGKc3k2G
yQya+ZzltEABwVgYbPWOIyQOqKhDutTMeGG6x03lsnKu6XDVAPujte2Zmb76gbv1gpzNvHzv+zPq
he5C7VrdvUHvVCc9LqRSrrGb808DlUlbsR4IEOw6BjPJ708Z9Rx2WB5pWHR9HswjnHztfLz20MsQ
eombHNtS6ECzWdRZ437NfKGtKufZ4tFxqLEfEG36uIpv2o87SQ+nwu7GVxdnaiLFycm1wPmP5vsL
NcDSGe6OervjHOLckitbGWtsDt0CBJx+Cpi4qA+f1hv8QXwX6HgfjVsz12Ik+jX7k83f4NAZ2J+O
d8K9CMYXalaYLr/99eS9oBOegg+MT6wE3ov64RfLeowVe+cOH8FrCTeHhDEcSY/vQ+dYnDnZhXuZ
Ylm0448dhFk/I8v5fe6UOxWa0MYbot/HtsrCo3yAUz4Cjk/w3JD2EUFsOHO2SX9x3b1hplCa73f0
Bur9SGpJO+6A+603SW81mGnHZ3LGjndOy9qjApTTAk5GCBUkMXPUvuwB7WcBSWQBe0Vq8BnzoigW
OHlgufR2a/Q4WAJHPnht4FNr54G0mcOKMI4KKExvJnZDe8U7x0fMGPfGekB7qeTcSjztI+abRDik
Gk0eMu2mB3KuBISiytDEMuIW6HkGl+ToOVWvjuL+4mpgfld3D+7GMp+eJk880s3Z1WuCxn7hHrLG
vwAmkEVx1I3xc+7CxnKKBYmsluoZBFDJkAVsHz/phQ+D9bVZgKsv4VWYxV4XBXAgq03FZ6yZUO8y
M/AYaF9GnHAN83Sm5ohsgXeIPD2qmTotipCpO1DNu2LHtGPFfYHqwTYj+R13D02syGjgcX393/Et
Ol/zZFfrNhwmnem3mOKgLzOV7O8lZVxxH/UWd1Tcynw4L/bG7oElsPWS7QrXo92FZUGggerS4j8G
Vu7fGc2Bk4030/4t4oPk9Fc97uDRE7cwcZlRQlHJEE26A8QvEQVwtXAMPbzTWFswHIUmQNhoddR4
dFSkgwDFOTwRkyiCEFfqtC7NikoQ6uwut3f0PxuO4P2tFoQskNYg1YdzlWV8hTx1nd12TaJCzQ2+
6XBKGACRtSA8t66jnmyMnwqeyvYtGNZ8id9AB5JBHSuTGh+UOT8JOMtiOzxS5ihcp1r6jUCRkjd+
8Gad4ZllcOuv4IeX2BO+lvXejuKHYWHn5gUc2oWTnt00SwOoJ9vrJEYoA9L/NTs+tDM7/a1CNiR+
PeD+MkEc5GAHmIrfbpZlR/nk3eMHmzz/o5lpmD1mljefj8IzTsnY8CBzNsTh2UQpGtBueE2xvTsN
GPzwQY4FGZDnYDZT7C1sMASg23rKJ6upUHiUkBRXd6gEwXA+CziXU3l64JY+OhBGx2/PqVp6J/Ao
wwu2rWW7Cw3O1/ftupCn3ttt42aY/T1Jp4iDOpsF0gUgGrjc3VGyT2D2wJA0hX1bbRnWofGbLxQh
+XmhzAbncK8xISACLxzdtsiu6oFYWqigl0s6E9GdHFJjgL1gdwfH4/US6cXh0IYfk1Fcgzi3Xhoa
Yg4HFo4sSu3dPMTPrvWy3MGmGEfeoUfVFcHVDOfHdgd8Bw2P/29otgWUmQDYGKYQ3wlFhZsDnpXy
7sO2kGW2iqTmafswJVNvuO6DpxtSrSEfxsmWT/XOwK4bksIghIUNHfF4jwgYJ5xb2fvCewzYTICj
i1kTw/+bbaSXTvzYxqDeW9aAhrOgNIGMbaPmh+NaQC4ErBQyoWLIbdZplOJSQi4iPhT+meMBN2Wv
C04JD+4Rr7i7oxtciGflRbbYEiexisjWtd8ieN1N8R6IWcYXaqU6flahhW9YNnv/zNn/M0Gqd/NH
sWDq6GzVwgxaMhGZTtXuAkaApIpJn75vFOtzHGkh3UgsFHSdC5yGyXzJEMCiDKAnc+b+LOJhuM5o
Idby7Nx2rQg2x+LdQivVA9yOJyyUxuW15dPDxIwIR+kn2J5QyAQrdA8PxuSrFQ88x3KPl9sSChRv
7zaiOZRUG5vsQJYJdPwWe1g2eHTwMqj8fDv9Pb0I71fvhxDguAh+8x53dRVATJsFszMe0TaOG+jQ
QIo9JqO8U8E/ZHL+Mgmd3bIWWu/Im4eRMuJaMZvRjMkBz+6lCNa+lxvmUWwI3pk9D56wND9FBeCJ
8Cys7MlzbM0iOwadQG7Y2ueTZcgIvLeb4V0YxTbL3fBmF8dbKqCk2KMxi7RXDXxSgROGeSGwUtvO
Pqzq28MSAKJyZn/zY8wlu2Rp8h0J77XwgsteHJ/Qrm15HkBR+6ZhGuCGBhXoXwIlGarMiakvatPj
peWutbL0eOiSPpsePaExMBY8yzg9lpgyZ0yJeZj9u49x8pHfoHv8OPT84vl01buXv0L533JMLGVK
EMbOmcUe5I8XhyMOwpW4Q1QDiwr4PlNqFU6dlkKVk9OPOQ0pNUkJkVvmYeJNaYv3nI/F3uKc5Lzx
WANQ60Br0vLBa9zd+btDLZTeOSaNXVCu4g7Ux8XiYrgLTqhgFqSF4+FM7ImD4rM17n//bJIPcyCL
jte9x8ufw6yTMWk/PU3xYFddRGP/xEZ9t9Nx/idc88cvezhuGQthp4O3UoJcZT525KBx8t7hAsKA
ebQOu61YjvJC4Iunj0cWAU3L9W0yWn72c2nJxo/F1Mz88FMH43/DYeaq0h0YsRV8o58HMHt3Eb8s
1yUoOi8FtaoblAy/OKMr52H1Z1gFaIxjcMV+QlSQqQqkIt3J4SzLIGOPAYVauBipHsCRpTGZkRbX
YH0fe5icR9+S72bDPBe2rLiWnP8v4VFSd8zCOuhcE3I1zLjMZzcHtf4XgY75e7AzmjWLUfqFM45k
rci6XIT9+CC87QAEXQRs5itnh9i2DM0r0ceyMqDIeaCdYXO/mefiEpr1d0F6PKY5ZD6oB1nwcUW+
4iwxm1huoTbL9/QG46xiow8CztVP/EFmiIe1XKXHtPQsbwb3E1CJWCLLfsQCQS9bv1gGCnIAUwy2
25M3YHnLqY8kPuucmA04DEVdT/dZCqoVP30sYgJ8THlLXHt3m+GERKqeTyvYLOkNYplYggcBc8LV
JWFeGUE15wRgm2YDGn7mld9xLrBNjkxKuj3Hni0EDA6+gn9fAjrO3bkXGsYa7+QLIx9T6ZsB5ezJ
JKIeFwrgsfkWr4a8bysYM/Om0I5Spfxgt5KrCD1JDoSk5wKETenIQtTEHcEAVFjVxBI8nt2DWf+G
TcJqhbOBCTt91bwcjs3SjTd72Ah28fJi+1YilkWTS/QDpIkRwfbq9M0IOqtspRVy4EtdzbVQ5u6i
b7qnGxbHNrrVVRS5+HYyjLm31j+usB1zcHjXWT7GOQKEmYMgw2E9ftsroAko2BsHBgYTfIf5Q4NP
43jHhFIRPtmc6COgTzKxEtnJ9sKmwz+X/3u4YgZLdxV11jZUeD6oYCGQDsZVhsgtQJUktucJz9ld
MFHyJwhopqiEGDZRSzPziZQg2vPCLgmNgv3495dcQ26Gue1Gpx2TZPszj09hQPMM4WWmz2MmK8EK
93F8ZW3OOztYURozWTrjwkYILmt7Nbe6AQbzB8OW5UbIgTBaa9F4tLRCnPuO+N8ID+8ladgQhtQ8
nEoQyo/ejTNq4C4wV04SDRrXjwAem1RRKJjXmOXhWb0RPyLgmc0fFDiZ5/XpbqX0U/Irw4EZ1jmv
Z9WUOp4XBNiqBvQP89bFqS31hJDrjYUIE1WwQ7PUq+kHQxjtXFzHb2ht7FCN5x4SNDOwsaOS6USw
VgFo+P93TO3xdjmUU90/yI0OH+dsHh/Cm2uHNG097EQ8VjAXZbs7pCc3HNGOE8BrHb5mhh0aNwHH
9ny5SX+OM3CcUXhdHiw+PpUgH6YMvcymFuJrYZ8J6V5h2Nx+eAHSjWLByTUmj3ALIyZbDzies2J8
PJSLgyznpBBwaR3Os5TPf2nFY0nO7n1qLa3SO2hUNVkgRCRdgRESzxcxuQLsYItMCp0q0KIYLM1R
ODiZBy3BYjHP8NTz8C/nhLhNm+NiwZgxIRb2fHKSBZcJNXKahr/kID+SbqHbozo8bvhC8BD1ZgGL
jlJ3sF5gi2yYH/gRLGDeecw9lpFLETdbSv8vd3l2PAwocuBseVblWCNShoNR2Lrz8BhizjnXKLj/
XSS8wZaVxZ/AfqhYddKkilHvjGN1qJlyMeQOa5L4Ny4ygr6oNb3wSoGombrFUvOOHsPm4LnKIWZ9
7GTRpC6uVXHf2SLwYDLtCSBwhXosQCckVgJRPU/AHrqyMqDUtoHCDMyl+SZfi4OgwBAhYQZextfu
sc4svrNwLk0LRgin8ZogpyKAqUCFSnXKbleXcWC9vPCBPw97pLaXg9xazm/ozGTBwAlsD9jLnIfx
O942uJXHfeQJIg3rYM4ckHwTKPH8wKE3zxjI8wqMV6R7FKUo9kFoAoWZMGFig+DrJQulfHycvxg7
8HJA+eulNa89NixEND4LRxxrSRo1uLwknRh7kDmQFpRTqu7gPjsGg3kA11+Q0Uj9w4gCvtSJ+qrH
LmodSNBNmtDkxKLYB3aku5THStdN+pH7xya+iCRybcp5Gb8lj3kWXRq+Vx7qIhXKlr9iJR3vsxxX
SjXmEbQeD4H9EK9ApVa04Yjh1whOCc20O3MQ8yGLGuIkduw5LvrJd8VhNoGFJZjvTsy/vsVxQamT
DnwP7b8rYyzi3jKyXYxQcBdhTB3ArXYmHHYQSnzfxVqHCimOtwEHQlos2Cj3CUVu5LoTpsFJYrJr
Vmwej32f0onOPlso/QGLifBhL0x514IAzhUlE12YvMYKuQ7kspX0Z0lUY4BLg0UxzWfL6YLAAuxZ
7ee0c2yKcgXG9JkgcnWGsKHM6/o/ks5rSXEkiKJfRAQI/6oqeYOEGmFeCEAI7z1fPyeZnd2N3Znu
RiYrzc2bNztDWa0iC266GssGjQudI6CF/2WKud/35r06uHUf6Fa4Xp+IUCEU6OeQQSpY0aLaxwy7
xFeYBXuOXeCPcfXWYl06ZkhkxNZl00kaAJMFbLxQPpM5KeovPgpxV4e3k/DQn8LevZuW06FWwzM1
uT2+kRQkz0WfJ/gw8f+2Xyp/PsSYtZZj9q2YburvWMxjbjq4Zn3ClyiK2TGFmCorYzcwqiRDwGis
bGyEPu1aDUEUQYcJ2t3EM4WfGGTXCLmlJfZWrVkFa8OJIxFyROakqmwO0K2Np30AvgPdPOjjpmef
VZKQPwyAGg1UCuao4eQC9APN4QuJJEC0aHkrtv7CkkcbneGtDeRj5ntpm90BTkyP4UU4j7DipFl+
Y6zPNk1z/DstA9ZtxmqXQIHYqNh0GD8wYdiZf89kck5ejt2/6MQK6ecCSjBzzln0Emd4LtHLJsuA
OQrRxMc+8FJBgOTvDkwKxyn+nKPh7MswrNqx5fqIB2Y+r4yox0njHtcp9c6ZoWTWoVBj4JdFH5/E
3mmFi/7d/U0wHLjaFaVn76b+akMxdf6UJXboMVKvzM4+fY7zb4mLLkkfJCIwzAMhvVZCEfDI+Gdy
PBk4Zqk7IJdM5lTn2Z3Uc+/6PAKqdp9lnxR5A8IC21NNrnes4t3D4gtQWOeNM/g8AH0FGwgiEV7m
wZOHt83jxryUQf7p36qD01QVBzT7dO1EZUr3DiHdjU0pU35q/HvXO08owxit1gwLWViBYuZ/0EzS
oh3mgaALUoixqKbYYyOuzKAJCHK0Bs+oORAxvrYThu2nZmdLiK8aZLseB1dmRin2+R9WoxT1s1kg
Y09asDVnNHRmF7w5g2jmaZgy8UM5N2ux05rikX6rSeqK2RuSuK161flG+8cUXEm6OTgq9DmaabiN
Gey+y/9ZIPamS4kbFNMlqQfQRUl812l2yFru9wuVhy7QDH3HkpWO6nuFScMqNRpuFRsqIniOqOFf
8zFYANuvUCpjXjdBTvWZYi10+h1Q5IrGSlpz9v+qZ3q/mRf01WQQ3SBLPk8yWQ/RdkguPyK3P82Q
2xcVsoojzupVXDB3m8yADVXtivOBJgOFjcSRGjxFU3IOG2tHqjZozu79Fax3nvDTIXbj28qi8leg
estM4sPqqM2clRnFbQiqdtKUGSRyK0LdGNNgUhdvHMsP5SQDDFhhJwM6yXilaW1MFvi6UhHVEwK4
19WkO+lZAy5VHghhoE6e4yXK391sdKsv+5Y47FV6pr3bJ3yIdExrTmIFLQq/Qbz4lh3Sm3PJmHaI
+7PHDMsxlZqRkpQrYjRRGCcSzbejtYpg+UQkoBBiKada8TupbPBfxsGlHExb9GuV0XB2rJZCqByT
Q6SI5AHcuQSkfrOvt94w/a+ckTNOTU9XmIabZnQXuJH+1mmTjLUtrJQMqavLzJi/UH5uOYBUK7vo
MAKuHsHe+VDNExVY88BoCBgYJHgrfiTgRs7tAvbEuuULHRbeaS3CcPDUQJEVqndyyuvkGW8oAC8w
J/Q3wgUKQICF8ePutJLUs0/RccmIg6dejc60gnMuu105EuxM5VP2VInVgN/ruKJHtyvINmgqctDP
H8/f0qJBV0rBt1+ziFEodPc3VzK9u5d6Ap6KY/joq39kF16bH8oHso8V+UC2A8bviF6tLDpmde0M
s2SEamB03RXzPFdL3Q72VrDeWd0S2LTi02CDjFeC+NJxBCGe0uZgq5ZQ1T6anbgb6H00xFAooORn
7m1D9UVddskp3ipEj8qOqvV2ZeJOGaOvqlH5tfVb0eZ4sGLQnDKeWdP1tVrP3uph30ZbCEwAlrRX
1+X6gJ7hbbxoeIsTmz/hG9cOGD8qVqxxYGBrmjAni04MQL9Hkxv8l5EP+pCrk+k0evRAVwlrr7Yu
iq9rMyVXB/jbDhQTAoPyZJ8EM2timbjrdnT5JLC5ZeJnxcgLTrwpibLwEcGO0Ydh4ACASdBxxp9J
L9t/sDk5/WbOsjlmnyYsWbuVbRPpbiT0zBNTjzso0nzBi4Gn8YOVeDdqwLVZGeMc7pO9T6r+OuNJ
f7vDyex7KQunp1YThato92U/gXqc9O4d5jX8rKLjsl1SL3QBPRnghCeMSt5DM+sA+LxjejPDGDMj
nNVAtmV1+OsOW/B7twHRnggH8v5vT/EwvOqjXYvuccMwedUG2+7DW4NG6mft0LBFGNGOf6RNtj6w
ibnDrgF0o3nYUKH8fZdi9tTFk9f27p2vcwi5s05ldmrQjQraPsuCIXjcvdmF2h5GTIeLwAToXjCH
Sc8U+MPdAuww225VtUE7B8THPlToDFlvpiEM54UEo3xaNZwB3HKO6qoz8u8kOEDMxMYZFoRgDUW4
Il07/J0a6lzzaup6tNq4oRTZ1OveP3mVryvijVQGKEg+tv1uR33Jh5kGN5wzimNR9R20EXnxn0gm
vB7souZVkz8CzsNVuM5uIoODOE6LaQEM5bQL4SRUKKRqyapxV52bq775uIWE04P9ZL3zITvHgEYz
TIeP/vKc0JE1dA2/mLyaBcnlOalsvUo3XjPSNTYaBH+ulches4xseCWP+/J9nx7zoJBnoErfHbLO
lXQCG5SH3Y3XZoNSDYP5Rsw1mdNstSPDlxlA89CF2z5FNiBpMtOxZsBAss4pK7T4/+9JtxsRc5t6
23ub9XmfebNlm8YhbX/gBr6T2XkBOph9DTtHFoYUHf15QTOH+xK1IC/BBgu6Tb9ikXnDjzmpJeex
/VP67pKlkf7Ym4bZZ0DKXL0lmUdIdUNaX81+iSM1BYW7aQ354YI0O1dr+EZEJ/t9KJcAvQiNDaGo
itrii/1e6u22aBOyDQkToTPJ4SSQcDhhmCmHebRlfauW8MhYfDVlwm1Len6ik8aoQYfkmsYoTTLr
bW5QSVmSM/a5bAinal93ZfIdIIpskrFh+mvCj2VKp0fjNUS2Axn3C/RvIbgt1vPTaHXXjFveUfaV
1PTBBDsSZDKY+jUhWTP5YLZypnc1edQJ8THWpMEvzdkx8JvjEDXvCyWRjfrDm5aszL2Rnl4irw9B
NwzHMRXMx/QHMVnbFVjFuUA1dowxjH4ZQ+Q9g1U6qKB5so1tyTwPT28cUqExC+hQUdAcZ55RQYXE
8yD5xjQkQ3vH4ZJSCllWRJWh0PYOrHX26n2nL6M/fwcLCxGddt4Xv64dbqaPzOOy/0W+BGIQ0PHT
hi4KRCyPxOsLV76thmSXGrWJfmLLckDP7H8R3mFzRd950BAMEobnyLzRvzgNMJJl68wtwzre8o7b
/f0cVdlhQhmIpxIO4mtYZr6lnKXsqvsZ0ipawvjgvpE64PBSN8vAxNmlImAFFrq7RGF8aJbWtrJr
i/1bZohqH9NZmuyrpp7u0gydMfamSGVW9IlVv9LVSx4FZGjKJ7ogNFA6Clzoh3GtdIl0Ak4L4VjE
8SOyGh8dXd74Iun3Oy8ejOzF7tNfTnhDoIW/ViK5j6+AebZOqejIym5Plz42ewgAtOGsCwO6EoAp
k3nQIzMRv2NPS/5mhWZnQnFasH8RfSWdqpidWS8bNGuNX3eDtnZJJQeU8FKAA8LJ+pI0dWeXJK4x
LgXUgTMSBIGcQq1o7lH80gwEUfBopsCRQuCLhJBeQlvv5gBs9Sx/jlMk+AYE4mlv7M9AdEpGVDJX
qpsnG7NYQouxhWPwlCvpgp/dhuDonMIhSju5EaEa/VJBoAHCLVYMslILRFPRsEEY6i9ALdFQOxRd
ZbNhSU0JC4i9lCmEf0KrDKZT1WaUDyBTIHvTLiiNGijWobEiD3BdOmlF0GH4hDjZLYqUtNRiixoI
79iB9yKpl/SOweJJtzOwug+7SHPaLbQUggZTeLam6OeVu0BfgmySQJKsusFtSOf2i3CB6/LeSHbd
AtjqYdHOR4RREE//mdKh27uPjZ7tivG0LvgHIw50yMruWKJ1kmXg6RWoe2hgaP+ObOEX0Q3GvWcD
ODYfvvFMIk6Arbds5Di6lM2In73uwGrsN2MEbMFMpsOI6p2cpu4M1xuAhmOfXkH8Lu8WecqCsaWW
kIkB8haJzBSJyT/BOIfw1CyQfj8ekjKNEkAG9Nv7b44Xa6yOc5KhAYeRE6WoHCthyhUrBTQg6L2D
sSrAqK6m/1tiiSnPKnUtS9haQyhwapbRQBJsMQX6jdESiH2gb8tkV8ByRwvITEyA5UEGQJe5voor
qbQDUIlIle/HTxoKW1Nnsut37Wg+ugkrhWUuesGueDBsalGMCTNhDS3hm4UsBopQv5IfXqpmwv2A
+KcaMmEImYWV9Qe2gSZMUuI/GGNux+jteOJo4cS3ZKw5weMp/uLdPeaCebnS3p9ZQ2mZXs3xXSAm
390vM/IF/JE0CIsLEynmp0+N5yqfVmy4OAeNQgR4h+AOoIjYRQrMJ4h1dupl4KVucZizkgidfehm
4RD9aHp0Ol8NUzpusRpP98qi1Ofn+2Rzd8e3YgQrIQM7fQEX0FjB2RKmKMFpUlvk56CMJxuwaHkY
MECMMKqJvIuK2ctaQimmcBpRK43Hsi6PFUsgiwkbADdOhcQWF516TCQt9wGtjKExspyE1dUJAfM9
JLIxLxBUlEjwk0GZwGmLjReafZZ69U3LHMNzrEU+G50BDui1ojI9ShI6IIzG8tiH5ON0RMJz1UFC
sbuNblDEv/2KehNdmUi+D2VIDEorWhh/9JJ4krgKQojnJcfA7AtAU5P9Hg/nDxlS9FPYA8lkGclZ
KJci8yfEUqLWkHdshhd86P5jYQUQ7JHDBuCzQLzFXR0CSrsHu5molCM2anlGml/tHAfqE+8uovSH
v5D3W1zwkaWKkSVkVBkShV/qsqnl5ViOw1SAsx2Cc8oI4B6Jd/juIt7ajna4nP1aHcvh9saSAET/
Y6D7n9kPqu4RSCdd9Vz67VbCiF7fEeCSyAJ8uwotMi2e1NVlin34QBIWpBD+BbzFTrjoWi1vOMaX
bQGRsCgEzqhJRE2mziz8gFDe+vvFTzN67YGg4Wx7RG767ixF87wHmhh7AvISedwuY4eaZAxMFpTp
ag5cl4zfHQisw+8hzMdNkmmJtJ79t0S4zHKsi4dWLX2Vu2IJMrtlC5wjo687m56qlcvTYrQ6Flyo
XiWnZHwRDU72uCQJEBqe0RVCTupnlkXtA07MuUDvFfTCIhmmWYCkzhuXX89p9W8jl6UTeImH5pbl
YDSTD4DBmp9AuB1BLyI4sV8BpsiA3fOcDTYtAIYLmD92Egb0PZQ5ppqxfw8AczyL6RTcowy2CicW
7sxHz/AeIe01YrbZ7wD6sVfJRSVkI6kmJN3g7A4vI6bRenAH+Ju0Hk9j/V7IAjzZ2XnCVAH74QQq
Ys55sTNX6KyqWh3zIvyosXlkcPnEG/zQvwf+4L3h2ulMQISjyMM6t1eTrhetnfx9NiEAgJSgdqbO
InizbcI4hZG0xsNebMb06XwBYRGSK2OwkcofiJJtKQT5IbqHGLpFXKZsxM6ZIALIohuCWW/pwJ6b
uOoLU6A6qU8WLLykyedcg6fpMW1GFTzjNAHVz/ypBSQZ8y6wDkK9nwK+8SujR8lAVtDw/uP9SjHa
4boQ1Vwci2UtILj2l028OtgkAANJBiwrEoIBL5Fe8hBi8pAoLYv32Jvdy/57SSAiWe3h9L9xcuma
CURjypWYNAX6jJIWKWZFxL4ria4KfQHegk8bTHqI716AOB9WSG0MCZe8aDekwc/U19lkUkZV465+
zDMD1j5BmB1ZuEI6PSEHK6QslNSCPqEFkIp+aMXmPUnu5bvUwcA3LJOjsxVcrG8S0NuCR+KqH6ol
4kyQTtsxOlVHxSUzp0ublNwIcPBHkiHoch8bxGpZdsJ+CMXmg2WX7PTJB3+o98Scnr7k1zEh6wQ3
uQrM+4L9cnUuNrEdMYUwHNKGckTso4/cChxcpsJB+hn35yXguIdDiOnoZGYoaIoMFBAnhi62gFAG
CTHu3L8wff3XZw9XgiYuDXuobfiTiEaL4a5qJvgL2dm059Sa5pC4v2FnBZm1356vmOJxRSN7i4gX
5HCuhKiD9HrDWznJznOGmI43Z4MWHQlOuAO7ETe5+qOcWpPmIULTp9KFkIOwmmPaXl2jmL5g8noB
pR3bwhRohpDG+YJYHRh4jmPBbaVYW/SrAK3mX53LoG4Y9ruWs16rRAKNC06o5bVBpMaTSGNYuEkr
uzyyit1Vn7CpBk0IpqBWtPxFn+4NQATtDtNH0FMYnDYU8GTjdDSFhIfYzTqzCYBPkRz7O01EWK/j
9VFX7m1WFFjM8I8mc0b1AfR7c1jQSYTbY35wUvsvBrYAB8eXUOhJy4hlH4IPaUl7hYYGrs2SITg2
WNrP1BqZOYaNEB/sMr0NS5gAA5ylWP40k82yMHL7ybKT1Kmxee36EjFTSeXa8lj51LSoxJ0xvcGf
fvZsh+TxoDOke9VNeIx68PijQZHjmKzbWnaqUtOTBNXMIWg9Bs4xRrUObTmKAYmJA/IKpkOtZOXR
86dcl7tgh8O3jZUzcCxBh7qGYUCNoq2JoF0f/rBKnr4THnO0hYiYXWdIfknNpEo3OG1V4OrZGDkx
QR7o8maZIOFrdj4YznvUNKN1iLp0e9FFoMtsZ/SP7uOmfhnQqkkviYwDPL7zGSfIgNTZhY5Nt0aH
kLP5Yt81jjLYepuOYuDfkd7ufgSsq9RA2izkoi1OKXw+KAkzfx/HMWTDgGy0ptgbRxk0xKXTE1og
m+MMaRNJG6U7EcaHpAiKpD9Nm3+Q9+wUelAQ0VaHvgS36W1H+clyix/9scEnd7CCQ0BAe9JmpHVQ
UJywqOa9aNL9OC/YuEdzn6Y2Lfa1mRfdAuwNHI5ODi0UmiqEEklPFqjbtM6RwTYpED2nfrVDHt34
po9lOBwTbOmFuAr8WjryhN2X4IEpNCQ4SqDA/NCNncGlE0M7g+A/I38wfvCwSCo3sooIlS5jdPIo
HxUK7MxHECtXSWgOnY+srR8n33TIk6YchWqQNeb4IWFyvACo8aK0XEhofeW8Md8raX+ZFkF+hYk1
6jiM0TbB0dfJiG4gp4/gjL+9Ut3QyIKH7/NYwxclAtlTxx5wCxBI0y9BTrXHRxIPGEz0Cqo2XIEa
8fTiLWgHmcOOUL5xgHTnTMFN0Ojp/1q72NhWJBlrylenntwJes6Ca98jCKswL/+K8hgJByLQo1f5
o+oKMcvNpLwpXbrhwNv4DHodULc+XMhedWDgpTXv00dhDlrKBEaw1JztsDq5WFcakClcCjQHkAnl
tbeou8FebzDvZL+OJJJnPVXCiaN5saH93z6aOVkmm0dYtcP4JkDW9I8CQ5qFMgL8gz3YhGOuZpfy
ubLyCnv5eqOKHaQljYdiBa98azX6+Ql0Xb+ll8yCvWtwrzhUDMUryI5vszwuUx966MquP4FazRJy
bIc1Li/wHfW+SN3+432pDDjYmGc4+zXNLGDaeI/4OoSnSwcSxGpqvmn/VRskWm0hMbGL8UagHos2
Dl1C8zJP6R/8/ps4DFMOqOAKhs9DuNodojKeGN8HcsIal433C/GUY0T+vMKXPu0jEwfyZKjs8Ho3
LcgiYzw6BAtWmBiMoc9ZBRvZ/gpJgUHnT/6yIr4hO5MzrjTM7P4oeGNiJ3iyqBWhUF+NYdiYAx/3
1siAt6hqiB10xy90avwhLd8OkO/YtyDWCPki6qQMr8GH5/WwyRe1DhwBzWBOmUlKRbLC6tnJS91H
ay+HTpzSzsSp0CbkPuUP+EgEJbB1SA3mRjZTbOHZlFe99UBh7jrvDIKbhSkszhrNvnUIqQVUoB3q
VBg+ALkBFFcIcFBoG/CcyY3ZRwBawZ6DF5vFbpoOPUFB5pfiM/gI4Ar8z1T4JdA94EqY+qPui7tm
1cYdqnYO09rsFlN4hqqbvOi9dqaaQhQUgRL50WGooEqom9A+2qfXCNqo3wqMjlk1KCi3k40uxZWk
Qf6AAF6zJyhTfINbX+bzGB/sXce1UGblr3hxR6SRd7OoyyQmg/LtBUunCPFs9qQMuVK6Pyt4BlY4
NMIBzUhSBh41TVO4KW8gjtXi3AhoBIHX5J2NOZOV6gZDEIZ9sVW2TZmrIhxhpYBbFCEr3b3rtldr
syiUXH1lb3faXWX1k33EDLk9VkvSEsvITcHigfcPGNKek86oGx95QWqTQU1/u7cqHes+OGXPl7Um
Lbffy6vaXJj51Cg1VHWNmTCkRD6O36SVYEPNfl/CS+Y/CqnVBBX6rYmwqWzBlQxhGgzcAomBh6wO
fCLxYK3hzzz0uJE5khcymrsVltMMpUuWvDX4JvTK0X8yNtCFB2QC9IWkD/3mwJjAMZAE+gY6Tki4
xQvgVothQ/V2hExfQp+jbyxUqQN8RYVXv+LBHsn6Egwedb09gR+94waI6s0cgAJdpHSEsLZcAvv+
gdkimUZhChAHluc0sh+quO6jVaEGL7doenUQMAm2d2UdYYMRFUifGCsgofpavFv6MCiemWBPsOPR
J+5OCBKhIod8FVdhQLd+OAl0CWRPlqQqdAaBjaqwBoUdPcA1raMdCmZag3sSIHkw+HpRyBK5zwcw
UiMuigcVD6fiKn3rE+zSK+NuOe7/qhHSJHt5KCSLGcahAU1Zxa+bxy7HEHCyTXQXwiACPIc/osK6
yzd/wsHbOafUeeWD3hbzfxccAU05j4BZbt8KhsH1pOjfnh2Oh7v178vtmpGEA1OshBFJIc0zF58x
OYKGUUAXOG7EZ3iwZ/AnkC0eHc1cs3mykofNAW476BZwc1xAwOQKfNXFB1aOdXcOj4CiQ9dpGK5e
zu3uoZaCzbaobohFh57wHaqgQXVGDqnozg2zUaNMabIvEDYvYCCsWnql7TedVqx6duzzTs5d9bhb
s3iNO9IG27XoCZurh7WjdcQw4lFX9bRVUOwaVPXfFiBtP3uc9QDGyHDf1vsOy5LO+RYMBzokHojS
acBCh7uFzzSHNxZluEkzBl+M+03qm/tBikIyJxRQqX6RgQaao2wqTwBjJZHejz8a+gNs3+vZIbck
7aWAArqTR1dbMT4BItzOazLSxodJcXcRgo5kIxyrjCU1Og0odqWS9Qn5Bhvndkxs+lXId9RjM8oT
hFHUl1UYodWUjlUl2rDJ9gwv05RMFHW7vrft/QHCk9BTxPf7CMEPAYQvcHXuuRkuP7hxxlulu3Ow
KkgjmY8GY9mUq0MOueQgzNSUzwHwOdcdZQAZPq7lq5qOU+21xbg7L8AuHogAnoLvg6i1FJmcbDCg
ngccAWq92fgNMqXh4lNQYoj+MDvokqbk/U22t3XcNzttjIcCM6C4O7pLKa2k7gBtG8IplkbdID1H
2TeKJaKh4Wk/1f0QIAj0NFkpqzpj7+87fyw3DFB/Jn8USCyjqYtSIKjc8mYv5EfzOmjnIWBoeGvw
NqbzBKhDTx5ICIIlgqMREvL+skGDm24VuX5XUbdXqc5bMJGulgPkGgN0SInFsWCsocxATeDF4VFC
CsXP0V7QDRwa3sLrS3uHjWzm+2jOv+axQwxhMFRV8MYi+2T2z0NpTbkQk/ARNF+QmUjak4Rkj/Di
dXgVrD/kmmFuAJFQNjYB69L2VrILCr0Q5HpBTmIpYAXYFGTaZGEM/TD+YY4xv8cijMexEQorFOVB
32eCorwMGTyF/uGjRUcuIJigIIGQ9OIbxAMIZ2Q7CNU6Di5zZUmf7hrIrXg11+OiUH0MSUaxIyC7
bENXYjD75rHpJJ4nuyVrf70/KlsHljv0wcEAYgaJ/YSLKtNRcNUUUPS1OlGuaSfDnLfHd5bPAtJz
Gy6doSB/+SMGK8AT4bBY0x78K/cYQXml7qhTXqKXY09QVJE9xJJLUh6I6A2pihG7hbB1Bnwj4uYU
vIAlaWvFKbo75GRBNQ7kpyqgcMviij6mTkFLyByXmXsLGHeLtn+sBFGj4OaTqhRTpLYAZj4EQVJH
VldAMhKawLRfEqNpVh3+eBXk/mgjkQN9/DzousElKG4+KTCkmkPfUL9G3hWSNqk4Rb3xDa6KoI7u
4iBIT2z7QrJ5X9NIAUH1dSDkVJib8ODMjiKhvE9usoXiP2OMjGord3zzT+57TAnlFbBoNll1Dukn
oHO1nwlcDnwwyVLmeDUMua7BQimDRomEj7rP4YHc7nCMLAmMfdHHczwERiG/+xuWEryBdAFbUMSF
H9pZY0b0Da65igcDt+K5biOm946f4lNgrQbHEc02+0LAus15pL4fJsMmkhrq6FKvM1vkpm8JbOvl
XuWwroEkODP0d3Z8NalW5U9sVmRwWZ0xZ0+EZoCtQw8TRc45SW4Nm+Bnn/zyQJj78gpew6PaESee
g6fTJnqekm75RmWoHyZ74Yxxjz7xThVTS69OWmpRObZwV6sZIJClpCR9+EZEkkebDhKUHJmWO3t4
IONhwhTr0FEW43t0CCjMKFV32F6qWi67vECtqQGwZtKEvL0h7+lYAQEcApBwqzdj/zprLcaO0SOv
H5PY0GmFNbVV36QbwqIXs1m7sy3AGNrgTFeXax9iSSIPYx9B+ZKxS66QxlBe7WsSbiiP5Xhw69H+
C+Hfhw69HegrvHiGnSi+WR+Oxe5iSEp2pF9pcZfnfUVHD5o/WD2ERuIauwshbDARVRRbNHEpZZu6
oPoQCoMAsCD73Sk9HXnFinYm7gqCLcNOVIGHhvMwYcM9qK8cAGgLu58xfgvQOeApU/xvWa/Xhvhr
OGgOotTNlkqb9mdZXh2qfVCrmiro9Oxgtl96jEyQJEIM4eXxnihRecUrYFOZCACmASZjLAGVcMDK
9MZMM3GQrlNryNlgUKsGLY70OAPWyegCZ1nL5tv4xUGEGVQwdPDD1N176gePton5rJgd5hcrprlt
QaGL7l+65ocwgM7pJsauFDXzOHwhTAV2b8LJU1l6GuZQauF7MaKomTgaB4TvkthdRUSND+TYiVzA
PZJBI/Jsg5DwobrIEGihbYiSJ+zgkA0IIcUYLWVYpNhcLlOiDHZ7eTdkHD4mtU/+ywXRDHPBQKxX
T7DPqwPn0ylXHRkoylY9HBLBkkEXj4oc99Hpy1K3jb4uyxKCUgZd7WR/lxRW2yV5uxSCz5g6JKT0
Y7rQxdjTq93A+N30GGUZ+guMC5OsZC8JKMeZJGx3pjXYjOSdl1XuK9u8pPhCL2QMjd1q9umQKlIr
sGqmXLAdM7nihazHuMEUyRt/7bv0Ety04D43B4e7LHIIjA8e8sv0FX7FsE8ez1hEIm+ioWeeYOKS
qP7o9PLJaMbx3L4ljXYSV2nLgUoTyIYbjyfBD2IiIGLsjIuAfSkDjBQlBmL0vt8aCqGBxveQACRB
Glk9GuoYQGNtM9LCPaQ/uCYrb6S5wn/U05tZSIOUpVwKD4+5M04JstEExYny61HVZdcidSZCRebJ
2g2LNcR8EAbus4tzyY1JE1/9wHixM/tjFlSggO8t60RznhEY6XyS3eNHpDfextlzOnLqjPx3cI9M
YhDaQJagSO6dClGChuXap29JSSqdVFq3vEXSTX8gTxHHk8GTkKDOb5OOseHgR2fjz3iPs5jGs8zU
MVMjQMOHG8gfHN0HZ0dWAhb8hQ3kkR3NYcz07B76r4TkUQAnt4QmwLCzxdekKec6LWAv68z3heT8
m0TjPgnSAUjXhE7/iSgFL5qEV5G70o/iPiHQQ4QHL6Ak5Cuj0YgvY7UWwq7yMRH/N4kCDfEfNkHJ
c2gCFKVsUNMFVycPoii5kAEr3uCvDaag24xxMHlgCsVJhhT6fYFWhsy0ztRggLXAwsvpgIj5qRRo
A3CA23F1SZrNw4KzAjuhhIDv790BqQH8LVm+xq84HmD7ksvJl9GhGcQY/EwqVppjPEugEkoeYRBy
UYOMkmEwo8jGuXMJoQMqDPpLFkqfkV76wnHw+rwOqquCJ5ETfWh44a6JlUVxYlYX755SCpQlpuZq
EicnBD/k2NGe4tzQ+qaHiXrxDn5Q466XCeNnyHdHdGtJyDXGXBRYAf+QoBQyp1Rscc8cOBwuJoBZ
w8rGLd9ccBA2XvGVXAe7rngokovUbGBmsLhCXi51RgoIBGMj4g8/Vtds+ZJ10DSKP2ozO4JPC6wp
8Jb0kIp8j2uWgRfeFPC0mZfiRgmIR4raFQ/q/zTniSm3K9d21XdB62whschPwfIKI0YBkVNXboBp
xS9zS3nxBRZiGtUSayh0mfr8VF4bF18EGGwTfYGnjbR6+rCEOi9zJLxjsc2MY4y9wz7hLkjihQWP
Ga8dwGYQWO6rayIarWVOBqOV7YMBJzQgakYT2xYVfUZtGXTjjYnpvOBvMlQkh+T/28PQFEVxmgU8
fVwfliI2I7wEkrxf9cAAGr+fUQMr3Kn4Al43TxVPEk1YehBp7ol5ZbgwM6HXyE/ky4SMxImw2VE8
6U2iiIk2Nx7M5M5JGCO5Zvkn6rVNzV8cb9IHEFtXDqC8xlHV4V/8RzDiYpveVN3ctQMrSIPIc55S
YqIOOOv2nPVkFx6cPA15fDwFpsgeuIe1c3GbXoexrLhjdfhW+WY5vHL2JaKJuTFvLSeaR8p/kg6J
Q7n5BDHMQJJVbrXJRBdEeFo3H/atXmFx0+LhRYDaYJ953gRyFtPkzOPDeFx8wZHTkOdimjL0gauB
pvQFKZNAjznhErEO+SU/VGKuwNNUFLTsOC/CE4cqAnN0Jt6clEioVhnhCZOS74KpwG52ui0CNFGQ
SjCb+fw3qCO++sWBAXDHhiAmM+hUVLBqLo5byDAiHl/BhAmUl0y+BMYCnoZWsp/JbaUpkqCYM3eM
j5HnBANKEkW4XXRqIHZCPoLobwGsc9ovwdYpuC6obhYzH+Kb5YnhaZkx4HHLxx15Zny0PBm5POIG
VyLPYa9kCl4CDB8sj/4SdNRpCPlS31x+LrkB10se8fsNUHrd9NbRLejEU6vLgYJUz/P8rWdvYyO/
x4r58eF1ZO+sGirva6eWtKwDQasRnawLGqUysvdRN2vvPaza4m0zuMXB2JXA/z+PIJ5BotmUhZtt
xtBfHMwpFZks4jSQUDt76+Qabv+eWv60ZnP6RGpUNrb8jmKVQ/bYuUfviqb7Lj7+fSxxPi/r6O3i
+qh1FX/1UVuvE13QprlZkui2+eeuj+HaA+3liCJPrwoZbJXzmJXcETkbbQ5DsahVbDwf8ddVP6yH
ddeGX+kZvpi/hHPOp/ySKzbKjiPXSe/t4Vedi4U8Cw+g6jecqh+8cTyNlGEuQldV0d2ZCPQsd3U0
+BeD9g6LzDiqPTTEWchOk4ObtefM7zPhxs/kRi3kWR9rHie2PrEbysYVyROQP5Lnese/XhlapY1g
5QRK/viL/Co3/P8q5Ukb6e+9ZJI/tvCo4lPXnvjZu/1Qkqlydpt6NW/qbrjGrNaRPBDpu9zJVQpp
WGCCBQeffT+/10kygi+WJZM3khiM0JlabXyhQavbaiYP0yA5CaZwNJuQUL2ut4/kWK7sI1a0IltB
O1hLOAuYsPYxXVgYupBAwNuhA4O/4qRzWDFe/uFDaNE1PTHQetKI1w6fosVVG7HkxHWE1DHBK4+B
MpBbvFni9y/WPvz4N95g1WeQGvJa/vyFgmlq+EfPQEjy6D3RhUX5eoGaW/6xeEV11isaaj5B6XVO
1sHry1vO1+6kQhB+13UH4J5uNhyvCr30rrVzhKcN6YpWN1zceY/HL6q3slAJodv5nEjxAzlW4CGC
5vA1E2xa2xp3gBsgZNHUYMYBtRz+c4DLEIeDhAsIFuHC5bzx5BE2nxhOhM7uJKo31Os7+FyCDwvi
wK/eXZv9eNuMXZCitAj/tfcNpM/8ditCiRXN8Q5tb2c5tZPlHb6FdOzhnwGZ0epgO6Q0xzfsoZbN
6UKgXfmyBW1lbfl3nc2RO6vpGsuzjeJtslZnWMJumwD0QmJ//nDQ9qOfz8Ob9HgycJgnCEoYB2z8
GvLsVcchiKB+qdGUba851TXRLbs+OD27e7j3CJ9IIZlXXhE1/KhRtZA6flWZPkfaYaWfz+jmdpky
g0NCdrDgRaP9wrfi07pbC0dI+owh49WpvjOXAnmj9+Jc4YDQzampzsbGyNLpUDJkGb06L8W0MnQe
qhgfXw33zEzPUpJjePsBiRKzcbjOI3WvTca/JaSUzST/1kUwm5ETu8FiHKaHAI+w3U5ctEhBCkR6
mZHPc5RK2hqOVnl2Ml/WXIh7pmPb1veaXbyZZWE9jv7yBM1pXy7gQJFrWOj4i/T7Oay69OZ2vS3S
L0wbUlajHyJJPo55G02tDquirCO+QRQwqpO7fbiKe6qxvBbztE/SR4s+ZVXdIdbgOA9fc/Ji9cDK
iSoZD1qLLSHUKuDfdPDtoUZGFx1wqTg1vNt8+9BIYlE2pdMp11Z/RrQIdfa/s1RuDZurS097+Ez1
hjamaj3oWFc0l80KUsGJm1FzfpOT+4S3HW/Vhebl9KhhYHGxLJSSlt8V5+d8d3abDdxmJdt7zz1V
x9owVxxyVnl4q/xNeBs9x2vn1TbfxLEpGQQoRDudPuy9ur7SNqtCmSQJXmw/dxDq7eN02GVGLzn6
TBPCCrKwYffhtPxf6w2TkxytRYGEYY5Y4S2T+ni5ZtZAMurXNT0KpDZt8S8oUQnTXD8gBu926rWG
q7e9Y2U2g5QwVeGQqS0bLF62zI2jlFRjCpA/PKsnD6/VIwYj2USbZAOX1Ko01fNpEcdPXPL2M5qy
wcGs3MbNdZC37+jPjg45e69r5mj7N0La+aleQIZsSbm71z8SURSD4+2fbEy9kYCow5pvOfFrW4EZ
D1+Wo8BbWE7VD3Bp6xfjlw97u0mKRlfLQg7wsZEhffYGnT8geTbJwDCUN1xPOFktnurRTRs1LOtV
YyASqT3a4SAND/v3I4VR18E32+UzAo5ypLN+MwjpAUp94Iqga+b21ptOR82W1YpYzXpOK1dri8Dj
dGb8I+m8thVVtjD8RI6hBNFbimwWlaU3DiOKGQXUp+9v2qfPTt0uFaiqmf6Qq20K6OuDSm4nf0fE
gGp2SGnukbWRSzyZmrMLRVkJp1j9NSD7SOdty5Vm18mVxcawEhu5/f5Sgw/lMYniT9iyjBJLhsEB
LSZeTjImUmMP3oskEmwHW5Z1LOlTvWDzAiuk9rhmTh39e2eLfi+v+jokfdcGELsrVnk+aFqRRmQu
CYkRKQshGVSy+Umf6CXyMhPHBpzQ0Pt1M/UZwz7u4HWzmFVSo72mZKf/I9bxhrIzs2NgN+vmiwMA
ZB3z0wjEgbSE2Uw1R0NB0T1uriP2eNlUbw41T8iuD+D8VoRCNL8vB9VehPrpPBMb42odxEF7vteB
HHgxP1VzaFVdZaWl3u/c4oJqIWkxIkUdc35s0MT5HLxbwHPQ6EbY1RlEh8q0rgEhTRn+JwtIN8y2
/d08SeKavXeDUu+WQBc3GWarim/5FhjEiAnatC7TvXIEpZFJ9VHdJpA4IE0qjKk1K2DwcmDyUaWM
PJqaeokBFMBNBFaTHwNq/jY9d46xQDVgTDkASO3RDaNYprcSHyGgMb/rUJUV1wgF6mDLqVGRXOpY
/M5Ycy31XF+w5mJYb7nPNTzZD8bf3Jp2o8NQki/bHu4R6pixndBRJQI65TfBPCYn6iCBfoE5sEIo
8qEar9DsFqOD+kwLROa7RLbw0XJ6BHcE/YCMglbCuMt2XjxgDIs/9GsiqZyNMW20lPWgATA5ZE4G
fazb1jmLS9mNSMJJD5LzlJQFCEVGXvTJ1B7BSlpKKAZyiNW6qN7lQA96BQTkibdYX4HK6slkjYTx
dVJDENVtzdbVNzr84SsV4hb0ADOxxEhdOiH1CDNkTfVEyn99+1k3FmBj7daInFUSPBl54IJGWo0R
9W0lieZFlPffYcNZ9NJx2+7pYBIWS9wOv4I6usGlIsWwt6/5xT7uQUScKGk4Ut5RJjWVB0p5SlWo
b+n5jdA7aDsncY74plERmC9CWZMtQQWRV7Lv6N1dU4TPOAQzYQ2xggnkMLKR7uNXOeUcZYkScR86
e1btRaGg6lhhtkPDYkefkKMAwQbHgmit9C398jfHXnazWZ+i5Y+1dPGxzU3ePU8eK00hprwu+qfO
AQM67hX6mwyVjg6eZlfnsWjLTG9wwtdgtNZLYqS9AJzRWX/eav2CSKZDRYViRRYiKr80fkmAji7y
sHGdifHIxHQ+f6k85kXZgBHdB6RB+OhNBsWY2cJqUT1x82mg7I3vHiGlbbjGxW36hekBdoNe2qtc
SotFPlz0ahsAFx9S1UZzKt0JNB8kKHHXsgARDBRXiYYIrob1PYZVmhroXVYo9AQkh6MzdLs3V0Hu
+ehphBk7rPVbYn5JqjbKvEbQwOSRhQT94kA+Aa+PQQ3GQu8OHIYUwyoy0BEZ6MnCGOmyQE4YHyK7
YYd69wgrgYGR4M9mNO1blBC98g9Pxbyb9mssD+/FMsTkuyMLl6dCUkoh+/qjsPMIDkz7i6W9JVCP
TK6HJsAHv1wyLc4DQGBBO+Sge9GlQ4+NA7s9P8CwuPuttbHOpxmRj9ML6XQmsXZ+CE3RtgLEAMwq
asxyOxPBj/PoCwgm4DV3pQUcQ+9p9AKHIJCSaV5Hu867MzaoOltT5iFQA0i+MtdMcZNGf1vKihoA
A6MWwWqunCdYktUxBFPXhR5Ca65wTJQSdR8ZgZeglyF0pg6ITI10np9Q1ikUUnXDxdND66ecR6Z6
6C4TnhUAgZnwg+72cSLILBjVe8S/nuG5PtCxZAGtUNEujl66/6h8622jaElv7jZZrartFHTCCqpu
n39vanQZNQwluGQairnVaVxdoD7H10hzUM1owv5airBeXVPEBkEpDYkyd7DjzTWJ5qpfXNT8jgZy
O0T3+Q/C7RxN5Fu3+A7f4BdluHC1C1jp6Hvc4YfgipBM76Mlo/fpbftlgsdYrEkZ+VDPrtECI44Q
XuUUNSZKsFaHaKs4Dw/BhpOT9+i9CN6CGIcGxj6tqViGDuhBtYwBlrofjn6I5Zx7TOxmadJ5Uaai
I0czqRUNLrlKA6rij3sYlg55D1p0CM+d7VkbNsPNNam+0V33Tb1v8TaqMHsamc533KLuIxAHBlL1
LmjGWrAM230sNRrefZ3uqrK076dRy8lfABoumFmOUiiH2QwEBBNuQYTldTdyucgM9Ga2qvW+ow0s
V7Fdq8/rGRhxKDCyqS40xe4OARIvOcpl+naDp82JT8HElNs5gU+GwotWI7+g5nB3tQ4SHKcYdwLm
30zAKay+wWNa353ewSnlGLr5/D68qSV1hDNZ3n9eiuzLJ0dPPmjY77jqVy2cLxxC0Bjbr7djRG1d
pWNaG4hEXDtNX4vabNQ2MvruMuKwIyu0X7HuLC5H5ZVbfMutdShXMMmBa9m/z5VjoftRvdNKmiHL
bw87Diu4WoFlHzQH4fq3gzXKq4jkHcvhWk67RjKptbAm09cDzqGajTEu3YovUuT919BQtT9cS4hd
taX4CqTEcHGW4avNDXXqPMRub2Fh/TZOU7u5z6Glv538Gy+qvibGKWc0ELb6RTVMl0uZaak3SAMC
1dv5uINsfsioW5r7tt24KGLem9o+RzxfU60Hb5kNtX1ZKipyEx9qZZ7UU5XbeqtjKJwi5jXOP/88
NFqqZVHeV5zEtRjDiXqvcHVcM93LQ53rQ43pGM1MLw1aM2rYEQdi9IUyThf95MPUMteYvkBupXpt
qGoXQiy/O2dNaadOcfcwuZpgw7DOACwBLsPlrYn4BfISZojvE2sfjERcTDVeljnC8IZy8HMDg3Wc
l56uB5kjOnXP3aPHy8/ewz8trneeg/1dX3Yc6xz2PL82MgqYLIgXZXHHyhGkDF5kHDLodLz4y6yH
esTaWy2PdjnOOiLteqQipL5iHvgChdADERWn5IOPbEAlR36iB3sRZnBinQZMdvdThcXy8sZ5wAx3
wtBXEB0YKOObTi15UBQkXr1tP6jSvCabuBXOn6Xdrz097Mph6N7i2LiDFdESJK3ewaX+o2R+2JSZ
Z76ZgnOiIUyAhvnpj3tFnEOaoQ2/rf/uB4fH+OV/TS7IX3aAmwP0Y+YC3oRBlqipMtztg6Qb9xMU
gCkqzown1ROf7v283DOoFINLZM6vTtIY8WcviFmvYEzI0xO5f+jzrVsO/829pm/DBiaG77TtDrMz
2mQQsWlzcNNTt+aySInF3z/GKENIm+Ch8g678WLvagUMjmU4hvLYyvwan4GdjYfKtX3BVC8VDvyp
V1NtWm/qTvzOcGJ3do22s/lsCTHAwpCn0EFBtLCieq+mTTCOnWnNB2tvo4AoZDkg2eABpjojVVBw
cNA2zb85UzSDuT9gwrm7Q96zxmb3Qjvkin1exxFglyscwdR7AUiIwEDqBLwS9Mr0q+PCzk/W9sye
6l7+4I1RQufvhTDWRKyaywG2dOHtUNRW2h0IEzWssDc2OXAndwcXGzBPcAZ2Zjcse+ef8arDS1eQ
RuW7u6w4A3PQIEAkN/DdNm6qTHi2gO1OPoKWfBYCE/07fDlMTwIj7x1LRZBLUTRUKEig80PVBX0s
aT2cbGYuCYvXmSuwC8BFVQh+AemymlAXaiMJwnJ8t0pCeWr5UTk+80jPTDwj6+TK5AG8Ln1+6aov
yaLUPVX759FDnlo66CUV5fdGjURyKm1LkxxVBOYp7R7xA385n1a8dg2o8CA3Gj1KOhoFbZIfLJZs
8+By1qYjtDmQSynp5D7dZQ9EIjuFwrpNsKJo6A3anUHeBVlM9VBr2LcKaS1mz+qDQ1v/Nwuqr1F2
J8e0v4uPADro1sdFQsUKyIrsh0HDY/CJ3/0jJoOCK3xOPg4wUp7NaGm4SSNC7OLZxdkCE3owWFCg
z2/noOHt62T1AFPYpNYzMzA5eGEYNgYKx7BuAfM77+vx5l4HAcmM/UBS45kpwc28zq9nzxRYVOES
C2jdfc423gdLndZDwUGJS1hJgSjyKPZ786FJnms4BkaSzKYvsl76gdAmga1JbAxTUXeh7UhrUeJd
al9jxl0c9+vBPZ6I2+6utW0VAWoWiLdUXgKKDwTlY1KRN7UvbtJne6cX2eFLe/nuSKpC/gRNHgjW
cpDYZWS5Qx9A4GPxReN7qNFuoMep35ylg99hzcX91z9NOWDPJYQbvg9bHdxh6b7Xqa0HT7ru4FMV
53oKsRehhxOdbOxYvLJw13fvmlEa0TxbnpKG91ydt+vWbHAfEHd2HBRNNTbS7cW/y+UND/H41NsZ
JJzieQ2sEaxgIb6EgBuMBnsM38q38HaL+abxYY/plg0elK00Fp70ZFL1yu2BZ2u/MR/XO2uLHqvk
4ToS2/wL2dOR0oEFxcDAYKSgXYea/9gzFyWSnzFvRzhRuoAyebDYCmgr+ZULEkF+9rpdtDd49SnL
K3X3qR4LbsdijG/3Dr+BoVbYnPPGo/eynORRiM3mE+l7EZfGHnr4JQnTwqbzbTtHCI7N0ODohj8l
sew8WA7HLad6cc9fAUckvGJYdRTSZBoPHjo+j5q3dJplEP5Pp+h9p3cvi8ujN8mIdQ37VXPOIrE3
GbdqnLXWEw82kk1R/KfIeUzFiuU2+hLNbBRf2OkLQjOgVJ7hudcKd/cEIiBkBLJu1X1AeayGPp7j
Y8PiHC9oXR+HaRmYxNGW1wSHWPTaWBtAZ3TMC1RAY966qjGM1QPO4CJ5cbt1T1O6+Zzqn3SHReX/
CAy/HXZu77HDoZJCi+yROJB5L/pQKKsgF5KOru3JvfR2+scR0t+BUoMrm3zFJpaF15wfjT5PKvNv
5/UOZZcyaGauQDl7WMlsztYvqG/auWVrg+EdZWbGqpOymL2vkd9Ees9r6BwwoEAhrqEUYtn14Xj4
uHn8bmuIPegHzCFsMjr9bZwD1O3719CD48M+VaNL1ucGiIyJVYcvmCnsnnTPdJtOkbl+hi4XVgUC
qxGV+FsIbfgyQbr3blcGxyq/gH8EhOAHWIk3aYBZn7xfIGbJTlXjRlDIkqUYZKfkUOC5uEh3DA39
HbxuwXJersfvhrr1qEYzUllK0u/dIXW6t5HoaC8dALdsRqCtDQr1xtOvKCNRlK4gKslAw5lwPQen
fuOJnAXhilHfFknMmIhPgozJmGoflBk1350neUe/lpOeFPiNgKRn6+X0mW8JYFSWe1ELzjQEDW7P
59Yd70jCJ7vJbcrhUAb5afQK2mMUZhx2soEQEibtpJxcr4FAMaYMuejcn14R6gdG6jZrGAtZve4G
JqWWOsjMUP0DwGE9tnlGzvWIS6AdNkVM5XUcHKcVtqNlUC+Di197JLU+xXaA+8UxwmONHRnpycHB
QvW0y4/eMszXZCbKHA9x5EEqYc99F8uY+ekTVw4H5HKwPE7fyhyZd0jI5/2TZiEKS3xucG079+Az
B6V9s9x7ol3VbslfKddANHIvvVsK6//BGMRBvtgsvTNEbdbr18ZJC5UbpYvTUa3JOcEKXzrnklNK
D144t0DT5aBJdAq6zAiXGc+In3jTjbB5Z1yiD/jP8i43f3I6+XpyRflInJUPTQZCRU/caQsRvyFD
EiGbmhlRFh8p0bKW17pOW2a3tjJLFIHKj7rvk9wCVJ9J/AM2SotTRonmnNk0oFzJXXCPAInayuxT
7xX4JENkDnNRrDjAbx013Ib7lgKajDZDdFF3H8M6Om6ypAXgZQR1puXYGXv1zglUFmdm8OkARwGo
y7jSL5KzTxfaNUNsewI++m30tWuYeqDnBHB2dG4y0yF7ztXVUqejH6GDfARhmsHwy/v1LlY4ditZ
1tThKWW2xbRad5oehltz4xk8NSSXvsrVNiSGsrPeasNYA5D0/1/sP0c4n5QdznyeDDcAvIfQfXEh
FlTmYSV6HDx7qMYvG4prk3SMw5DKgPL+JUmUTaLO3+VH6JdKglx41uIdHcMnZlW8Gz9TA84ukHYU
GADkITYWNka/F+8kjrUocGEsc5ZeX/aOVrZzwNVTOmSciPySf944j1nIjXXmTRrUMzIz5FW87s07
wGZuOv/fayiJ5YF3O05FPerVIVWWfDYcoHQUTlhInGCv4NV5dYy5MGW1edozmVMyqew2u4ekVap6
uCT3hHP7xSsCe+heGd351mD37GTehc8KXJue1Ai9hS4rgoueA6Hsg+aCuw+1H5k6JIne9HqEPNHk
ViLP0YhQZPZRa2If8mvsi0rpHHMXKKXyBOQm8or/jwWu8P8flUf2gWt5nJCQCPG1JV7OpZiA0Swh
jymQzDN9Ij9IREiY8lOSgpPpoiZZOWznL98jkXfvI5czRylJvqvg0ebgxLiAZDNs+A3AZmB7YJTS
wqC24f8sc1DyUEiBt7Ew5AH//3rysbKQ5HcKj2/85I0FTyqXId//qxAaodHFu8G14lOQtfm51crf
35QgCEpGqIAqiAuvaAhNgP/xeoGSAc1+IfchupM2Fwz4DKbf3h6yuLrcZhEa4MVQAQW8QgHKGIRG
EANtRtpvsK4Mt8F4nmCu3hzdfQO0x923D9VKaNTDvkuBB8DuZqOawG5puKBM5/0uny55LPc3SZ5O
ic2vQbwU7j8pIh8Fak5wcjAb0KmmAqY4QAqA//1YyH1wfSId0RdbcK5CnrGN3gk9vnYPgBxHDVcE
v5xlkEBib7v+RlTNwdIhP6bGmw1UEuFKAOgGLcKqQgkN+cIQSOF4NwQ7nnRt3w498GAc92QSSDmj
zoGYLOsIEK/LVB9QVwBQL9ijhTkCXCRzXDBHo9kWWKNFlvYH/ilCzGcJSIsZIm3CPnp4eC1RtcD5
oXs6/YrijMmJQVf0NPjeFMAiWlmIzp9t9rlUjnPu+UswSilgshGAJFESZloFXpDnUBq0CvFFCLIp
INZ4xOzPdRP46zTFgEqKkASPBwujueXcM7AcIyZpiF/iLzCN5o9wDolaylMYfPGUHpdiHhfzUBGX
OrBLIPFQxYARqVt2+uXYRNDdcLajxoDctAm0k8E9DwKS4vJvBdNCZllZdMJCFGy3CX9YpuMFHZNe
TFuXtuYiDjQawMxW6e6m5GbyT7Qbt3DsQVaOmLkwfB7FUyP4hNZb5fyKmRI6YJqYiePDwMhKnWQi
z/w/mN6GOvh0DJkAAfDRb3WHTwYy8BA8rCg/0ZGd8AXAs5GsXFmy5cltCukNTQ5QVZylnT23kGby
XTEU5sKt5vBCvxkBXFnh5d3T73zZt1R1p7/nEBmG+EB/tkiQ+0oDOi+guzsaD7ANr0DYiDhlMer3
Pni5sknEWaJxwogYw76D20DFl7TMo0Nzxd4FYMEPhPUyiILLPvDzGuvIoGBhr9NTZH48eHJ37mDO
fiMmAUsKyqwB5me5WNLqAxjl38OaTq+LMrZNPQs0gHbg32k2WwJ9UbkHoqzMuHkM7eHe0nxzazCt
iJf7s918e5uSzVLMx83nYDjOKXxKtHBpPtVG9P4NhSv3Ww4/95vbydfwrN6R45pGbGLMCR3oRDJP
pZXYJLUnsxjngYiBowdP9T0Banf6awYZD6dZ9qenP549poEN+6B7tJDq364RtGjlStX88nPYG8jT
7JgR5Oq59F5+7RCdD+ER2Iv7qTzrDtYjowO3q9+D/E1yx4wVmuL+u0MorN2JoPXv6wlDg6jxtDGV
DGoFKqNQBzC+xJ0bYxU6neGDW+HXr70D0CEmAZWXbo5PHhPStfnJMTrfh83TibdMikEzYjINWHHE
oyxQU+4VhALESebLP2QxLxji+l+rX29wPNH+b5pg7vnCaYETByelLJKAKXtrnDoBpKE9/XKgDIAj
weNySwl2FiEaaVnKsHpNjqY2h7yEjpZddD8vnpRPdYwf53Rpbb6zFy0Zu0AYSMjEX3eVkQdH/Wfp
03ihjL7MU/WJRfMXpsABdqzgB+Wgaa1BBsD/rZfqc+i0kAp9snq9l2o3wm8jzFFPnKD3ee/TeLG+
NOf0oyoAwOw+xR+an6bLKpAOF2c7+4Bd8utFgbqXUSJYkDGbIdRD3gmdI32A/SOgXDqstiCAtLvq
cB4+VotBOaQFzbRJ2sl6CXYIaJzAqTp/MNwF670cM/Cdo7wCaRT9YKQbtiIZh7LY/Avx7zDWPJRD
WZhzjsMDxuI0a2cHNdCUxwBYU8fgHa6rHtluQvJCvjse+5baJIRwV4mplKnae4bWEBn6CJDR8Ox2
23VfDIBgTrKDV1i+n3QqJ0uNT/54KeQ/v2LnqF0TCc/LFPFKauSDtNZIUW2zj/gMiiwnjYdWRsNz
1X1I1PmRMrsJ7QyaIq/gDYaLN6J3IG4ZnJecqvU1OrOt/gP/BW4kz4p9AiEClnRxRhHLLd9C00q3
X7QHII/CkUD1RO+hWEoH4mi4WGfGZB8M95XJrBw5iOKLIsQtzPrZKrmiFYGcELv72vHZavPxRZVr
wGEWQRAUGiIVjGfb8E15gCwYQPuYKQgpSIjX/nfsh5IZUvBip46qi8jc+ONNFzbOu49xBPDKEZ22
2oQ4eOQR8cOnIZT8Ed43dPk2/phRCrrv4qweYpl+UyeOCum72okEJjp7bDRpWdfEG2jPzgcNImLl
hd3MFUABcJG0EwZhj9a+A4OoU9ZC05kBJDwK1LM2EZRquu5wK+OX4isJGYuKIkQxBjGi6xTsv0BT
8T5ixzH2Bh2OnxxBCF4LeQWH2lzkZMlBTt0E/acuZVkiCQ9KUhIzBRqCQSZxnvE339OD3IwVHpCU
mLKjr1xxbNBHX240BcuYCmm3ox39rKINBjG2XA37n2UIvYZQo2Bp9JHi6nXBBAJ5FsUIcikYISvX
HdbJ4+nkkS8KZSMO8AAgoYIoAGIaBxYKJe42VgoAfRbvYb2O7sISthhxi7ncSEttwmbM6eCyxsBx
1O0dX0LU8Zm7+2ChU0BrKHU+JeS0GdDLFtMAynIh2NVkKx7JJ3T759mcTBHqByoaQGkrsqNlRzJC
tC1v7of+Iq1Fob5QhwIlqKci6J1zQ7ZL8EjJ/lAFgiphBrzHIzTH1azCoakVPQcFhrUrNt+V/nBO
XnKjpgNhtYB5iqUdWhTd5EmnR8TQo+l1QXKwRalkK3QSnmv/PevDTiIy8weSzsAX4Ey+RlUc4QPy
Ke2q+6Jp4D/RmJ/jAYzqL/mCe93j6mPYTKJARN7XJdWkX6GEw20RMA++FFM3eXo+52kUH532PI25
P9vto4Nj+MwYk2UE4h5mQZy2xnU6DnbV9pdIJtF7cvrfBcB9wIJspdT7rHnKRjm845xKdKdXzdsh
yp75zWxUlDOTKSJIKVAmHaguQdyADov851ZgEBdhGOTOoQAnoOEQzJnjaI1Ru2EzNxU5fwK3Bj7W
cnRTUD+pbTQn9YXp/AnO5/UDe1TEf+tI4tkmwIgQzwhOCHFuFJMa8jH29i+DXyQIzZ5gXov+geAI
kObcChjqBY9x2770ez1zABRdJ80C6Wlv5WEDlqkNFgugJhrUShC+tsl4z7mltlXvXii2uSyaD3V1
fQDnPhQuisrkoLYJGPmoKKUnTbUkJMsUuo9BvDKBLFILmGBFx5dD54pB7dltPDrMTj4a9XwLu6r+
LZSKS8SZNu8RodHdXYMNkgJUQ3oL9z7cAUT+/MN/l1JgU+g8oZA9nG/pINZz+tDGcwHdI90E8LaV
dnSXvODCqNK/wPRiut3ErxrMwZuDzo1xKzuxpE4Omepd5b1lW547khd0xZkwgnYplUUJhgIX3WwY
OBiAfZVgolhphqiTSCKtQZTt6iNcI1hkRF1mNqoQwFocp6TmCCfCMfqP6ApMxGCjGAV61ko2/Qmq
wQD+E5pvo9u20/Gip7nrSZ12r3NQC/A8RiQTCUGls1pgS2QKps+MgQXDUJQdVEeKgxnI58dDMWDd
FG6vx4Pm1g97i7qF+vBjQY+o6Jn09K1AWzHm/bDkAE6KyVofxj6U6XKaEY5MGmg+FP8ZKtwtNNkO
KWXl2zUBWbS/QffEeYmAZYImXrXh1rdH3YS6il6bP252N4jkUGu74HYDUqEYzc1VNEeNtYVMUHR6
0q7q4Gf8nJCVnC2F4EgGiYFhxJexl8YEUF0aQ8M7HHvkI6vou5jCpQE0y8EiKSQ6TwnJzXrPkaf4
3lIVXmnSE7YtN2USHz6mYlEyPkLBCnwQILKMXGhZqBhz0qIasOom8Jx5lJSogpwUDyO/aW9on39H
KVWzzOrqzidG7zHk90XhssVvRY0pDA5AhrTlzRiGFmEF7il0brCap7srvDJiCYbH8D7gWT6ggDDj
C0DUk86QzSsYiw4nBKURAyGPaNqAiHIpRZIL1inB/h3l7oepk0I7Exnwbn24nJCMoLZ280VgTNq+
bRLHl53cuolh//SRQ1Tnul1YYbS7frULNJgHwXxebXjPvrrC0LTdHdQ0+jRG6DOfMf2fjGxM8pHa
xPCYsMjHD80v+Q6RhG8NB5IkGDj7Bepb8Ay2o+PgSgjhZBHkaU93eoDs5fAAZdQBzddRYFimq/eK
ZS4pjWHviVK8MRoConkuCg08ETINsIVHgrZGRkkdnjtA6jaE6Y5Dkqncbk6+p0f0ASJVc5gzExMj
hUvPwf5hLokfso3wO0E96OCK59l8jkFMh2aHkDeD7Wc8k1IS0JBdJ5cfZb1RC3wEAsd0Qty5m2xa
6Ike/QZGn66Sb7tnH6f2VjmIKJbqZ+GF1wuYphA47Szdk4NkVKO/74YwHP5iWFXBUXpLImxT1AHX
BEIn1BqsOFSMOKf0aegXQjtF2HPmQO+quz3AfJ0Z0pMpSrh11jOTcVbwSkptdnTgTJVAkbhg4UJv
8fjAsG0vtBGhqQBRRyyB0Oc+4un+CGBWCtXjhnqjeqqYDyXNAAKDXYREoQMXvtua28+VRA1EXhrv
b/Fxk1ExawmV6CCjqcN8kyrVUZc5+VDdc/1utqf5ZtpsCIvJO5OjOQIyBHTUpFcbbYiHceFtLDQw
OL2gKLfouVJf0wKhFTFdzdMhcv/+Fzw19OBfrU8WRUAtUpomWodMr01Lb7liN8Pc6YhDG1jYT8LX
1ZGq5CFTQaNEJkRCkOqSFLL2OvrkYjc44CT9OMBzwnt2f4rvHFmp/ETqWZK18chYmxV8vuIMqYbk
DyKNg3EWzWFOYdKH5YdWRqMGjRPcJhRxZrUaKnww0Dmv4nhEL5jsIMhSNLqu/p15N9+I4h5fG+51
RU1pzo5PMLwTyjFDIeoUS8SQDzACOEA0UN0LmCuya6Dev3PkthWO7vw37j0EN0gF9tR9ao57GeI1
a7YU+hsSEqXBQEB1phQDHzkH+QTdYcT8g1JzbPxEMFkZZwX4NGC8zLoz6BH4Io6N8Qy3GLjngdSz
I1NnDexA069iIcZCpG7xWFB5XYHBoA0zp7fNMdrhegkmnF/Qxpb9rR4SV2biCvf3wpkBmjI8pY/7
8m44afawSL6AkRbwtMagUoH+hgX9vY6BlgexWeO75U1Fn+MiTuc8Rxs7blmIzTVTRikgGy1sUWDh
0XXpCWudJJc5F9S7fZVIp71dscZZE6MakHOXs4nLOewO4oU7QuN6BGeDVj0Xxw6g/uUQiUgNET2J
LcHiN28w/6jgM3ATUqUUNqbF33hWGR7Dtq41Sm4Me2gSVshy2QyFxuM0mtwioIqR+B20iRs7GxyY
QdcbVAiSyQx8ExJ3TuiVPmsQW+sBAfPJ42+W4DCeEhZ2SBIxmfOySP9EOgMREI5P+7lFF2n7OqpD
QPX+Cbn+tztFBHqJkBGOM5MjsxIPAyla4y0prnEl/7l2VNubc47oRHl4pATIXTwSmFh1pR9hEVtv
0fUg8RfwZHSZl6MpCe2T0EIVlb0Wh1G1ZiPwcPj1GXWMDEXImkdWjvOO50JvhySNEk9uHzrEu2lV
CethwaMCrV23oc5rDDYIf4cAvOCqf6273wZKXngdCChnTs+bpiy8D2kIuBKehaFIA4rCgrOEemz6
RliJVhhKZKCRUOvhmYoCnxHcVyRl2gaVl3PMegQMcG70im7bBLa4ORS5mnezFUBzp3n26KYTS6Vr
ep5RooOfdJt/j0k7WhnY9gqwFFrGjRPmrpMTAAp53h3t2wXm8tfogU3pf3sUfNmCFojmZoCmOAAH
eGJyXCMxfh09gLz+mbIz3xRLPKXVr3NEu8mO2gWgE7zFGJy3uaanJAm0NClGAEUAO3DzYlwdxTqt
hemHX4NzYzPBYTp5cTdvKKUqzz3IFF5tVWvTZSeDeCu8nURLliJzBcJlRV+83yK0YexIr08O4lVO
rjpvM1fiY6I700UexSFArbKPfpV8Uw4NekJ3SS7rpBRVIhwlaeq++ghAgS8SvTOkm+HNmt1qAos9
vgHgPE8x/Hsm6aDm1BNy3p3CWA6ldgO8iAzjcBNacaFEk6fmoucQVIMV9vbp0xFZ6NU8RxFi1fRw
Fm3RS8KqbroEvXSgNdsepo7GWUT/Qrn3FV0UJX7OZKgeXWIYkgjg1pLBL329zdDBIWnivES7j0fz
Q61hs/eE+6z1eD2Y6t5CsIrpWACNNZyO7dsMCLcSTE6zt9wJZW5L5QmuJqNuuRHYqiQV4iFeo7cY
xCuBNHWA8o9izh0iHZuLRnMYPRGNWErPB9jGtTPM1gbEesmxJMShzwoUbtN1AXOJfuxni3pZtw04
qfrj8PXEMZISlt4BYyfpvU9R3vZOvNfwbqK9RONukOgGwzlalTkqSkylCgEf56b3xlAp2Xz7OCgg
FsCsCBnGLkLhBEq/ez/wp935ClUOEL97go3LXLjbrU2JrxdEif2dGJXkvCM48ct0PFx2bVs1WfGy
3aU/H8StjuiNEJxQJm31JXJiv0VVi0gVIQ+OzJZQCbIXPjpyc+hROywvHqNG7cFdinkDQhzNk3i5
5nB1rrB2BA1eIUjG35o8yGtghVu2z55JKLkLrIAfk86pzYH50+5HiopIirtzZCQQbPYjow//dEKv
nqOb3YPSUXTZABbrW+z1VelKr0lmlo8NMivqCB3Y8au2jVIwmj3YbjELyfBDjFhO5F18z1qI0DeX
Qdei6U2D/Y/BlzpCIt2yoqIjjTqickifYCBZOQfdH0JkF/yZkY3y97yMwhvJcTnE3K507ONfrIc2
GEv/ERr1jaSMioVPQ/1xK0tLuNRb+j7El31EU8bF8ZdVgJnfvmXxQyIIQXN9L7I9xGWRx5O7QzLJ
9T8/5KgHpHycTDVC9G090hOmOMudkAP+Kndx2OpebYBJ5KzxUh1tVDQi4VrnmLsxrYEG9AkYarww
gT8OTp5BMdKgEmLr3D2cMIy1hrupKzo6bcVN5hH8PoJM+nFXMwnqwsxYrm5IYHAGy5qRoB8fvT15
6uyZ2jNSKXMoreokFui9jMERU9zvHYkYNVry/AsShZEJTE/z5gDX6ZaIou9PkUsGhgE8GNGaCCxU
8CjIyJG7DZ95JrZl4ho+YqnAPJhsnQoA445UmyR2S99zSwvm7qMaJsdi3J2/fxBQ06d4uhJT2SJs
3z2SyU1XNHapn8kytyzqKEYWi0mQ/YxG1IDxKJvylpc4xq8QOinrcy+AO40KhnqI5LuFgR0AQRSI
oN62h7Jm5MbkHugqTFu6sFDU0fA5aUh7bvYiDYAHSm0j9baQqxA7kFS6QrHTr3Wv5YibVsINq7e8
z92VDyS4xfyTvlg5n+n0W2reFgbnHiVskP2qHpW6MhvIoWp+a8EDKlFodGa0ndIDHd1Jf05uZkbd
RNpW/vzZXQGRqJN2r0AdsNzYl+xGVYF+8+PmmotzWPRUJyN9uH0PqL16vYUIoS0seyEHZr0ON385
1SD9OavoCc5FhIGF58Wj+kCxO5xczt82i5WDtCBlH8bL47xV9D+vzjkN4ycjsXtQVTLY01FDxJvt
6dMSuZKZMbVZ1khMyXkk8z05ae5ygf4nhsFwRXTaBeMo2Z6UGvGJ0MuwJffbEq0f3oPhtfddlTUE
Vtzpz8FDPwTy0k+4OpW/MCZmBfAgLMko+WHmM6K6hnTxL7TMPqqx+WNXabm6oNDGStXUl3bVdw6D
K+VW6Sx3r9UgKQ1oSdKb422mQsndXy7keg5CljK8Awx0mU3vdaUxv6Y3RZLRvzilKDnR2GShOgEt
TOhijmUXlnMOP9Jpoa3ieeM3nX3wWR4I987i6xlrPkIVtCWWHWTVZQp/CbunMEt79EeYG4vkVuXc
JngvP7wLxzWZ+z6a6rQKcEwhJf3mIlnUJcEiWacVggqfiWkww+xzx3CMuodIvWnaNFuohUEUXDEB
HxHN6vj3brAvB60jOEyrz9iDEbLuJ1w2vfGv61JRBDRyH1wFDV6JGaI8Rw3KsYdiOPKjP/0/RiB4
hCq6XGw1Qa64OFXQ3CLVoYFNQYcQLPuFpJ0Ko0PfUuhCnRE1NdqXSevwU5himCJaPHStOXOfsiFM
EtFtgGYJKAL6NFyj2AiwcX/hC+UTcVcSkwxC/sORQvfjdyhPmNKgSbkHCsE9ooVBZ7rdvWVAbikC
X1TEVcS083GB4kS3H6kSqnsyb8wG+6DWce8MO7FIvrm0E3ELyC7uUHRrpd27ByTMnrBzAMpCK6IV
DJTAUt86BXBDcdwJ5byH4SZyCSAlmX+rNuY9ZLQRgsRJyUSU/kpEKAAAMDrQdkXg6eL0Ocu6+Z4W
w5STkUBq01AgilfEetp/UCRv7BtSe3YzQ0FR9xU1cdXhGpajxwpSGVSsn1DSu0sfdbF4ddHVRrJ7
v5cdwiSVXY8sFX7aXDsOsgA8J2gqnQIrGfxj6cyWVNW2NPxERCg2wC19IwoiqHlj6FKxQcUGu6c/
33Cf2lWrVuTKTBUmc47xdwM7HHRY/LRnNMHAKUwyJGGUXT9XGBuApFwGfh4cn4x1wyZfDixHMbMo
IjquRcvcAt1j6KdNPy5LpHKkY9725syRBWxD2J4ZzLMaoBreC68itwmgWPIYY3iBNCpxhrHfk8lM
1IYYFRXzOfmTLpxtFWu0a3OFkILUe8le4USXgKZedjLf7rfLzf+9aXAbP+vSmby9jiVjDZe/7K6z
R4zPz54GZWfa1Y5cCPZmVAkYSehdrHIoCRlgmq8vHGPjnTpu2+wvIRsB/ylRaFWa9Y4Jw3nfcJ8x
mOI9+QyeBWos+Fgywv69Zfjx3SZJn0eLgYXzz8CSsbfEvHHKDOcnzFrU+bKA20Mkbt53IQPzcH9c
rfFGxDUmun+Lea7IQvpEUFqAfxbrisnNjLWwO8Trn5mHcoNo55cDtTBhfToQMY80sexNJB+sEZbQ
sDtkLJPTKREaaUquIELztQ4ihMiAncHx2lTxlie/JGTTYpMtXRL0OaB4TGixjrApHmN+phD6TDDO
LW61AHf47tlIJcRLtDjsvj5xWKDzPqUDaZhz6G2wO1Jns4x/QCAhnjvih8j1JlWQsdIRJ/a2TfaA
S/dtyQPq9WIPPAzqbziseDcp5Aonn+yY2E8hU/E9RlHhbxGKDM/SbYCI0v5C/bHvMKwFvZC8X/Q9
NW2GbHx9uDxA1dS3ueEi2Wejstiiz0OKP+g5O22veXAkW4hjvk308x6jj0s7G1HTUvpac/3fguRm
anZeAEKN5ZzjW3BaHUvbWdMyYC9AdZfumd2HcAHI0/GuJQnpm3Fw9ybjxfxt9pPxT4HIs8zapzdS
I5CikLXheIY1Dg5ZZwURnRFHJsU0CoaM9g0672GC0r4RumI5Bk5ANISYph4TGMZ7pxr57bfPIR+R
Ewli70PTwhy7YUVys4DEdP08RQURpINZ7GruiMtPkA1GdN+iszXvAQGuMuhL9tM2f5C/yEZDQSc5
NDMuGTGWgYTf0yVF5M5wYhHhocHGHtPJyHDZU07LmCLEttmkeSzC7ApcsmVjp0JHhV/GMqiIJkEq
xfVxtf7NsLHQ2jENfn6hGVJt9jCplHERky0AsxhnoI7OACkXwcEycArGdxMwX4ug4KVWZNmJGAzA
1yHGAGepu/kBXI3dj0NQn8pvOoPXknbJqulX5uiWuavYfriRv2U1Aq94y/6OkSjE+zjg0eEryGR6
D9jtXPuYyzZ7I6P/iptIBSEuT4CEzCSm3iBuLabURhoT/D0w6xZRxiGRD6E0houIaGvuiU3wguS6
HHCku5pK4snJcZmtxXGcJLRfQmczqYA7oYxme8rEq8Ncez9vUS74FlQbY2jBbonc46QkLe5mCiLl
gxifNGpHWi7I2f4/FIcoq5G1Q6Rzp1UyEOgz5JRcgc9P+9kUEsmy0f4bIOLdG00DYn1Cvd68Own4
oIz36f2skB1asreu0lcUV6c9+s27lUkLZH9RzAHcR5EbiwH9lP7grc/RuVqTrkPp8sbyGNnFWiUT
CZ50Tomc+TC9WyZeS6ItWX1KRFr/bFaXHqtm2QqrwYwpzykB+kgu6U/vttcL2TZ57snqtf04WqSI
H4mGYlMuyFeAOwWVlCZSq01oEokIjXogvCa+me1WlXnODlY95mwOdjqiyTIBhsC1ZmYh7RNyNgp+
iSNukDs+CATP+yx4eocs5bc/55zEN5MNTktFByly4hvnbcqIlDSOu7hRCSAjdkF6YgGQj4wE8Qmz
ZYGyJcoceXkpzm6EMpx+n1RqiVZIo+txtK59LgLJvVChAoSeg9nfY/LnzjSz0Oh1mWTLr/8mhYyU
iT6kihyC2W5yd6JvhuBqK/bo54YRkR4zPqjz+OQSyxTNFkK3yU1atzA4mJQWPi2D6Ck/K9ylRzA/
wFgHeGjMh1ZAj1FU0rGQFN7D6UQkCl1FEUeYydH/SneywL2GXIp/vK8E8HvINhDx1ArEwufWEApQ
hXCAMVRhqc9yIHmUEW4cXfC08/N/Qi1IRtV1GONpWSvY03dJq+F2SeVAQB3zdGBjluh/clQVIKqc
B5KuN3oGf5QMlj2TTkzweJEkiOYof46HSFHQW3poKidHxxwniCjnHepJ4m5h0ABmiUqRMgeEqHE0
0y6AbamtsmwxBNz6ScjuCaMJHYUbLHijxVZm28X9YxFZJXSVHD5zenE6egJVt/66KPG+2XCiclPl
tkv+44wUwGBEGi5FCgz6oDUW6ULxCR8zvhOafM3B6NF8UN/mc09h47NIj6WnjSDMial2UyAAqewU
m0KJFIgC6QXXJh86VHrIsm8U+sJ2SjOmEZkrGZTLrmtVzhavY2gin5UVJ50yDxf5IpJAdvR5DtnW
ydpkw5JZXDJ1GpZBWnS2NsokhpQDfqTM2SJDIIrPqs0x7PDMtudkTbiKq3c8pAokKZD1dnq6zMfh
HzBpJMX9Ztp8tHbSoxxr0TJavWTbWoDrrMu2tQVHIc8f5a2pk1JOBDSzikSUvoCdBdT9QAW/C1Fl
iC6mF0+BL48e6ofktsLjlcDgddsUs5Q5nEIALKKh1XLP4UldOpjI/f2IEsCYbAtenm3waFNsOU4t
eSL7Hr5BCd6/L7yWjXpN0TnyITsQGh7GH4ZOA0yTMZW+cbaBr3U4ppGFLNmcbOlbdqHU8zDpdKRu
88quiMiMEdJKpCNvj4JLekTq+eIUUaZWdPY9syQHjnMhas/ZM8kUYp43c3te3pUC/5BvCRiBdhDQ
y7y3ncq7i3SnJI3I2h7BH6x+BP/CuPUpahprbV99GBCYRxmRIwXvL6MF9oqVLy5Pa9id8dzSY1gU
byBD5PZz7PPW0/M/CSIFZvE+XCpGtNfj3odPN4XvpSd603OV86HlJf8UNEWGxfTbBvRx7nAF0zUB
1sKIpKCPfsZw8OXLflytxWg3nO4oMT2pUhDXylSUiHz15sMedXMZXUvBnzEyBbdoRalFSbOgKPQS
Efj2cngYW7BXWdDtDzocZ9D6J8PVy4SLfiPc2H9hV6DJoaYnZOQPV3dFj9AaR7MuQDVBdOTHTTht
47Wshg7l27fgYZIikqm1wBK34O84xHIZgeMQsO4w0nvJ4BruE0E9d5akm7FN8jiNaPJoGwMpUHm4
mUEDMkup5Y17Y+bEOV5rJmJUmfIrMq90iyAIrNmn3yAejuzdFycR6ffopETpEo86Efkhf8TOQqP2
OraE381OS93ju2fEsxPEuG7gQbcXBMusW6T8gw67u+jqcKbGfenvZGrSzaXj0MzdRFjY+h8V1dte
hP//VEULXRgrAhlQjaykSsmQ3qLg4nih06de7VLdPFgWDF5EIQfrx10VpRlbssWFZt5W0jvb/26O
dMWKxymVMWM3tYtChvLAYIIFohN7OwRL6LC/Dj1AJeDXB+yxAONraWBsg+IneMOiuv/N/SIg/uoc
b2Y5bTGgAwYa3z1yC3qr/A0lItNSkCpAxKS/sbU/IRKR7Fy9b8KNsXxnmHSz6XQJhLJNbeB8gh7E
r4gHa4HK6LQkXvX97yUFSHdspWQK7T4e+ujzBt68llB9Ql/QkOFeVFmtOXeNyUxUBJRTLkA0R9SZ
Dphz2xosGLjKzkFJyTeRkmTvp9yrc4dPWc1kStgP/yH8bSsrUerW+O+zNHgbZ4lCi2KqL04ra9mD
9LUP/mNMZUcNjWytOPEgAFNM0jWpU2RFcza/TUZuhNRniKhnnM2RDe7OGcJfORLTmNhBm36bEka2
htKOukM6Ic4QogouZnEPgRgzZkZxxAA3EjF5/FqN8yQHI3rMea3gMgXlrUjTgN17i1bfmJNiDkPB
Qice0aK2f+Gac+3ZzWVo8qImT6cCw2w4Gmk1Pmj9mHZFC80AZQ5Kqr3U6P4Afih8HumrHBRUDkL7
vSKmsxAoZxMMnqEwhms36AQoT7dWCNQm3SEdxfY+xT1A2hzCPpSEgFMHN9u+G7uDH+jq6GNjcND8
e6GfnXtMDkWmDrV5TTi7041OBbrl72xBVr4xANsk8Qr2abprcwYFdUn262FAUH9zt/RLuFNdHXjv
4FFzLWoPsfmpuH1dredUHbs3asLOqB8/GTGF7mX4nelxN6a5LdrsrTJlARx735VAXCAj4zSgGCsf
sNn29F/rxd51ne0RtWJqn+NGXbBPw4u8+fPkqWQyYWDvjfEagIt9w/3D6Y9UFKWj+y0ok+t6oSI6
8rsElFV2p+Uomqsn37173/nv6RdB2iUs42/Xa5/xzgXPEOIOE2T/jEApfE71QY2Nu7gH+NuPHWQK
yryixzl6bdXtlP4xIyIEdFa9ep+ne8iVg3dj8exd7RncL77x9A+coarLEIm24u/BQhnxNkAnffz6
SqSODznpDSfIRJW0AFLvunE7UJJbfOn6L7aPvzo3Bk34Bs1ITjtXSe58oibQ3Ydmdc40xp20lbwQ
Nby9Uxmcb1751yL6++A2qvtgONrL6Vw9HSVhdGerXr4GyMVVq793j4arHTzcDOT/nVX3SXmiO098
To39PXolEwRVB0/FYfMguld1LgQIAo12TXhrOIhr12+//M7Bg51QrdbUoOeNuSBG39JbiLmPuvmt
Xe3j9VT3M21oVPI7mOTLIUAK7nBef7yu31cdQhJv2Jt5r1x9+0sc29s61j5B+nfGgr+xk/ItloF/
A7uBGDsstWs9/rpPFygCawBI6osUn4x3yq88jS4N1PhRsbsG8WDO7a9PyEYLCsXuBP34QEKlCmtL
3ozbbqwFu/bgPereyVmw+ulh8tjb3xlfatuG23uYB50Yl92EW9XlpAskZU7x+44SPV0juxa90QdG
oJmiU1o6//rMfayLx4eJ2Z0xrtnnlCUFLkXc9WAHDMGbJkWm2GnYnloTRP79ka5a0LBK0pnw5LGb
3YIOcjtLKzov5/pyv2Tpwu35lGVagQc9ZDZHvk+7OBtrt2FNTT+4zFPk3t3RGaPJOYcYvyj2s4eq
x6xZHvgars5LsYlYOqB4NLgJ5b+6cr49+7vzjZ5NQF3v6OwB6PZYCF6j8x/37XakE3nh9QhxUvas
ZtB3awjI+S0+TYVXmhK5gNFK1Le6e1Xsw9PuEwyiWg2fB1sgTwOBgyjp2OYJZ9S42jbkABkSL9Wq
SVIl3lWCF+3yavMjC2xDN+dsOLvK2cNdPlEx2hfk9Hf70hGTZedtn0ESS3t3dQ+HsGqFi67VRtnb
ON+vMA0fmwF/Trn8kkC3tx4TwNN9yyFOplucxiAK+/HePySHSadyT3cXyFA9+E9SY47hgWDjtt2t
nAOhsuS8+tdT0AFte/fYK80Lwqp11aXnkDAHCtrkidHD64OJHv78fMFqMduri/XAW2y+IDY9hVBH
fJaP2tGDanV6EcxiGxB00xPKAzYFsk8XzoEEB3J6Dr6etWbVsDW7fl3cHQcfWUD7bbfQtnYBCQ6G
VWLSuVrKyWlvz0Ts6OQLOncmJqj2DUtI3z083LrvPs9OCwO4ap8gUHQUCx5f6bT8vuEdGXxVzi6G
18AIjW7Udl/3jDfwGLSpvO2L7jOYqek5rcpdZLezd8EbWnSR/9jMU/445eQIKXV3+/9aH1f7svGo
ml/3mDvn7+/+8xsYfOR2+CFr4uMqXXffeLrilpq/OLrtg8/Qw+bh1SfvvJ++WK1vt+667xZQnKP2
HWbN9lT/2HaPb+9YhsYl1Nvu6+XXxG46p/Hf6vSxS6KNrd3LfGSTsyBqEu/QFqc1s7fJcxuJQ5lk
T/MY6y9zs/egZGjViVmO3cAl8+AO8Q6fbEmR/WU6jONQPgtwBvkEB0zPJrk1oEjOskm4kilTs80E
MSuzlxji+wXCqzlywAq/ITgxCPyvikmBb7IegN9+guB/CJqVv9ZAqHAAYMStLBlo3sD818yTuYzt
/jpDVq5pIFmnA2DCZi7EWQ39eRvmRjFE+IGKFnvLDo/qkMEwaCyo0OZfxh7OERJSPz7THrO4PgPe
Jg8kXZASE3I2nYrQhLkD3Tl/MA4eFYpj8MyZRr7ZMKhMTRhPTKjWqOcTfyRXb+KenFWJqXvcO5lj
bMPwPzQUI6FWYc8zfEUTaKFqs912VzWymS3ySd0h/BXze0TPySyZipoFqQ/DSYc9b87sK6tGYUNK
L623pOduqzRjpLjguU3DhVByAFeYEzbdUzRFlu9NGf8MzTq6IgMQ78WVLpHyeIncJRxKMe7dZ957
7G3emMuxNiQkJIEUoaRr833D/+YE8vXxZ7551eY/5hdLI45olOITXG1PultCWKY2MAixhOg6Tnme
F2Nx7tGP8c+CEQCG2/By5cNh3UtK0m8uLC0QWa8mAg8l72LC9tBdnHDv9wGGP4RVu2hy9bVYnsdl
WpqrXgSraE6wkPbGZxIt7QY1VI3WeDrYgaGg2JL2LET6GlrbSAYyi2QGcGWw2SAzK+OjtfCx3DJ1
HZ+KDyrKZxAs3xtvlHGwmfKT/M9xxNgpSj9XcB6qf7ramQ1wefQh6SHZbW2erltj8AvwCNL2o212
GXEx0Yz8SzZvH8mL4aA/AW2HX8A5CGQiJVeG49IH2CkiHhssbyCBQAF8BctJTDJ9lduFbtFR00F9
hCQihBE4cTGHc2ybkOXF+j59+fTLfs5BAvZx2+hYP639aLs40a6Ja/P31EgSeZoWu0E0e7uAOQ01
Ppw2Ul3mUsiRWmNPiNbqMS7Wiw2t/H+4347Hq4Xw5WsNnRzJNbDzZao7NF8nLBKIa1H4ikGEadod
hKtzizpfrC7rByODUmBiWDlIVrA1C+7rJRt5F9nSFu7F8BhOhrrQv1J1ZjLCB/2gz9CUWf/oE04J
CadWyJ2pyPkEDqRy9txIT1Qz8CSDERd1IzM4bR2LLYLFAqIl2f7yoQUBnsWvgjQMcx/9cZ2OvF/U
Hk24TtdhWQobJuDAZYVhiCkcY9q9mWLGE+IqJ+TruPEalBFhjjiXyG2PMdONFLPNhnj1RoTDUaqL
cKr4jPk0WHi3XBtS3unLP+bXbYWHIC4obbj2FnCUrBwjMUiblgRcCX6nSSw4cCRYBieAGwGHaQld
HD0Lg4iBZC1BKFm00B5iOZs/ZcU4cIHiekmPK7QxW1B9B/3OAMASuKY14jpbKEl81Jf6nYW6b5Ep
OZ9FFSNEavubgatqgGlqXKRNdJkg9S6f6EUQqQ4ZrCCanQwBCm0SvCRtnQ9XdRsOPXHbOSYbOeuF
4RiDDpSquLVkljJSD5HnQHNvaZDUMcJzU7mCRW1FCoZM9S4g7AejmqAE3AfJd5odAtChk6Ofhg04
/cMuW+ZpxaK50laZQGW9hPjkvYugae92yYK2MypNSCv3k7Eeae68ijgsQh3fxFk+CBuEbLTnTzRf
bXyBWmVLEpJOAst8CZ2dX4iBA0fE5OuHS8HRZTjnFAsUszyQA0Q75ydUaFpcM0KxIVtF8H3YqBeW
CA28sEXX6YL0FIjrrnkitm6jjvlQr4//PLqLq3tW3OrhqVf30vWuRD5j5NQc7ezuiJVZ+PopuD39
b+nTsFDP37uAMPrCOl38e5/QzbDVCfTxtePTgZQZfyhv7/Dxbq9Au1jyejrB7N4DbufjcYUWl9Cg
3Xi6qIFIDEb7Wg0PCLyVQSfojBRscn0CJSaLQZncnyRyGP6leA/6qRrRtZ6d7+aYPZ6OdIT94T04
F+T6ZE14mBzHmJc7ScksV0refXafniLKtRaRrsnjAyC8Szv80D4jh7roplTlhw1ClF1K70Vn+sbi
0vWfnsbMK3363HRXDzyMVxQpFu+b/0WeexwtaJ2IuX26XPFnThFMQdyOz/k1QhS1QI8w2xuWVnr9
lJbBvRLlvscNsxQRRAswp2WLDPYI927CWgrf83OY0/NsuBCABrcjOc6Yw1yoHCBakj/MBvCLXYlA
7Fhig9ls7tHjYK9RLvJg7v/Rh6RbDYf9ticSdIRnignqicQbQOyNWh5BzM4B1acgPYov/W/5ZOeS
4TmAFECuHHkyYa2TcAJ7qX8ahcTFkc9HVAp7pov+jzLZlIp9iCePYGb7p/0m0STKLCr4DWKFUjeZ
1JZhlhTp1mGDZirShGxNiQN0dayoBDjg9DH1ubhrgfWBPJGioy6RImrDwC0cNszqZY5axiar/FjL
RZSnvfkWNs4RdSOjP+eb3p2yA//UaC7HPCShWHAtUR5EBXIK9ASarQJcwQvkD6wt6X0qLCQ4JuYj
IExoNLFdydgy1d/uzwhc+AUwsEsID9H5yN5KQ+UM/h1BwUcYEw+WB1JKzMWWd8bOxiCBDGuKxsHA
Swsb6aetYbqGwwLug/QJQBHtGSsMmVyxU0wgsOI7Ihn85ytl9wS35yoxnZuYC0QkGV7UObJDw4Nb
hz/NYVB8ICutZnqAEEWCSxJwbGNiZbTWHajLBx9WzetkmX9JXmXTXRe9Ccx33mbaJTN7KiYLsBEw
IrPGpUsdSBXB0rGx/n1/PggewAY/1DkHr1LRcd6432i9bmPhvmU+eFTwAdYAUuCzTKRjezutUEKG
YXI9W/8wK80ZW3zj9/pEWKRf6ECKN8A4KllyUaZ0LChdjsFc4H1QskwOdD60t44eYDbbrAmsLQsa
CsYH/oo4OSSxr12C4/5mLjB9ksrAZXO4Mp0YLWO2GANk9NNncJAurRwr2W5hVgl5pU8aznUfe0uh
x+V2obnNzl2M2YHQKPAanL1PHptQnvzzuiZeaQd5FD/dl6X2bRx/1Pdst9RxRIUFtC1QCa8uBTpG
jQOBPUUreExPedXzDk9XJbmLJc1EXVowwuoGFxdNQhskGTzj5h37nnLEisOZ2UZe8S/PbtRlVJC1
034G77bL/ipzyz4+tjmYAc4ZDllUM6RycCOs8DEOH7EUl4hCYEnBQ7GBrZXGEQaUaoM6W6S6WcVL
ANO5h+HUOaB0//nVRSG9TXt2Z7KOkNO2pBwDHMalIimbIM1bW0MF5Hxa2GH8SLSAvBR5KFA2F2Bd
rFUsZqmrHjz0qK/S3yuJ+ViKR5bDGiKvXCLpWGx2DBzlW3mHOlCyFJZqiz9Y0ag9wvAt6hQpHlID
BgVYT8rTvS0A6N/jHdxwrGDZ/+mEDfuFn+hBPfN4ewuwtLkxYHAA9uk26j+z33N1hezy92zxt8dS
Qi8wK0HXGZS62zR+C6jIvpKx7huxlmrhg16XeA3sbkh6Tq6BrxdwjwqCuCuV8KyACDFi4roWt5eO
+Lp3XlisjbyaPsi5VUALAlpJFezp5TdgA2mZLxjRDDp0GbGtqtHhrwbKNARTuqUgLGVjnjFvQPdI
IDUT2qWiZR+1bmMKRX22mCE9tkpWv3DHad9Z89Bhl54i9fIyyhbE/KwX4vRdKfdPNrjUGmga85JP
LJTLzWOzFPEWl7zH6YBCyxZDF+psOJPjnqBNpHoZzxDHhsNYEm6XbYA3+DmdYbK8zGGBUIqzZH5O
KilyiWFeWK0dQg1Kvq6JHAj3H7YyRODQEIjukJ81bqJOGqZKwznxIOQ6HIP86h30dvSkfJ/xntjl
f3C84/C0M36ap5iymIJwAC4LSfkdUTxpZhv0U6Hvp5VVOeG4T9qdSujCwd/tOZ27u88YkxjV8Svs
/Lv23AcY29hAs+yrPva9M5E1unsPOL8n3xmIzKB8mD3NeZIWGDFvhMqF6RXh64O8vjXTQiXpp69B
H2VIWC13PmUABrdzeEKyEVEuDK5kM0b3VV+TsScH6gu2B1LhrBczPfx7oKT3xlJSYNQBm8LTk+9o
kHr7l9IreR0CE9J2cFp2RpfigqUfDGRMOdPdg3xR/2pZebWeAz1WWZOoh0BKKkBwbdR4FVC4VeUK
yl+s1cVhoGS8g2PBtnSScHUYLCzIiHh7lIgSnKLFu+G8TKA0Udk8w0/lkgGuRlUeHgdNcM4fgN7D
L5LUkGNr54OU8ixUoz6M67mo/HIGAHb2y/Euq0ECKajm1C/9VA8F2NLdJ4imv0tJvwFizRGX0LDj
Bb8qTmt5yHdjqrHj+ump0fbBUAcE373kgoaTj2w1XjnugJQPz0MthQLbfa1H/NkhNdfCXdoMri4l
PECYkh1yXpBMVv/ypuC1drCJZDL4u9l+fA97ydlpE6pNgEnYnn0yJamLKtTHwg9cDsGV+0UCaRe9
UtdVo/6wny74GW4n9RVTc5QB2OZkP6iowhqkyWM1eE0Rhi4Jion14hGQAZP0WDA1s7WKQ14zuoSR
w8SKMEQs7vpXSsw+gOx1Xcd6bAxo8IxBb/RtLIPg3GrYBPtJ320GVJA+8Dtr426WA+YpDstMAxK4
W/x58RlbM2CsCM4qzqEIIoRdnwKuM6omvVEFDlPJm04Nvwr5kU7wQYYYscLJlU36QyKAULjhUvYZ
8OxrL6vph2wo2sV9c77wdgQu7na9GiE54VQDBA399EugjGE1TKf/OkbpLQhQb1fuQfdZS4ZLCdCm
OOYOPwN+4dliLEMTKtniZl6BK85eB+BPc89+l7fHkjoQSLd8YEVRuSyfNTnH/Y5ZkgQ0hQEwK91V
g7bGeYUEQO1Y7ba3T4AOdVdgR+SPa9IZkHbrNoXuflSFTYBdTQuv8bEMjnmf9bggtWx0Ch8tux0d
D2ArDkGRh8Zd+D12gz3SJRAQnnGi0j4e67pn87RWKhijRzwUzcce582FaRIB7ALq8HbtPkgKfTms
NYp9nqJFDAxwl5kt1EjhfQ1O8d2BzvD/O/ll9Jourl7r6uH46l8dieobkUMDQ5vTBfifzAifKe/h
eBC+5aO7rylMBWQA64L5HW2Xjod+BgKjQsFaWiAVZYf0cCwy/DztcU6PxVYFQI1d8bupapea4Dhq
caS4hxT3IeEVfWtPi5ns0icTmR9s+7e49loR/nlq9HJEi53Tz7mIuIjSZiPFICfjblrisBMTu+j8
ZBenl6tzHGMYbDdMjZLx4hSwpc2wKGJifcqKhQZGwLd9fI5nCl3+ehwZL/O1osxlRKzy3/Fb59UG
pfIIr43H02r3I5UcqtaKoPCNtJ2taXfFpogCP6v/npuTW6d38RC1/NaUQ8vmMORI/CB3RYiUkn+/
OThqhB3miKri7ssQFJhN5+m+/5ELgdiudPnBkO/Gcmcd3nY9lHhE+BGrxgckllwYZ3oZfYyliO41
f2yQ3VfhiY3BEFcojlb5jzeRcvFyPtrZ47ad0V6uqr8dlj2uCiewuF9EWkSnpE6PGYecYDRSdUiE
pIEiMoJcZTyJx8vwWz6+loCS8Q0U/SF/k1dHylBvxDHViiRQm5dg/3jQHvZJN+9P2XDuI0YmrJ4b
RopHt/j3uvyCOuY+k+AGDopDi2iP1ZmgmvNGseXrHJFRC3TAsNtJOb2HhM4UjaNu34O7Q2pnDAci
oZKL6SJq2ITkzhBEtc2ZfzHcESxKm4S/VxaHrQ/f2KqYssJoGbzpbnd6I/kgIgs52tsHpMDV3959
lgEfx8PeuuK1uZwqfr4TWgtoFo+vsxqS6u9m4UTizjHAyW5FOy4l/9BayZ29cYVg2WtsG6wvlhJP
3s3bIT6TW8GfG1YMf5Mf5TfApWG6YWjL7g+py6b26j/RcapTNeJjdVdHsCKyUO1zLpLFXfCwP2H3
j26b9CZkabSVqHRHnQ3R0hMszpiI9JmkpcGNd+lNSpu5P33Gie1iZSDfXdo1jRDtCz01boMR4LOL
L1++swr7Ed4nn/ajouRkXBc+0ba1o7KmDOEbZMUZtrIW9Rs/x9eAcEFZrwGmKbPLheK75DsGJK9N
H+mV3w7v7nHFiAZlQhvbiJgjyVFFWcx7VG199hn0qKjqtGL9dbnR+5pXaqa42ij0iQ0xAl44q7zz
hs6cx0HqZELgAQo7AWvuLQ/YqvIOcckALB5CLq6APWzdk9Oaz8CFlvdVyfw37BRIt5jhQOIKF9JT
hw+2DkTRd7uZSV6sZFixWMI3X/4WiNl5mm6xkrA9sDaOmc6cH2CCP/7oEM1EI6avngTqlCOeXaA3
KjGLOH5LVoC4CW7WK7jYTbaYsvP98THYiMiqHYs34rIy+KTK+pDv2cTuyXN4Wr8C1AQOrmVLWzNC
aEWvlIlykqg5mk4OcLl9vwZ03UyYzwOkt/gnwjLpRal6nLN3RxVgsca5cGxhB/B1MLHuiq3SZs7D
gLtFObxzHvEjp47kbkEtU4jW1gLG8Uik64XNmtp4wTwzmUUpbkUVuLumfsbjjcKfDYdb/Zmiz6Ip
KV3uyaoPsMdEdHaZmLD6UemClNtt+PJxmckHVkvevG6VUzGDUE0j2MF7T3o/HMFwR1dNwiDzuzqJ
MjGSOpadm/vKDq5O6RL4r/5jcB6b298ORTG3mC3afeQSg7RhQyRzhn+m7uuy9bP7tNlauzTtFeX/
YnzhVTvBG3OuXDquQdRiAVFk8eEAZXyOFblTo9eo4ipBALjMcGK9GAEboiwfVhtCooX5Xi5b5j0j
jgB0knkXdj15DCQIUMYb7mJ9yIAnuVwoZhV05BhCvHsGpOXzbLILs19GSiKDfnkquApashjyCgCP
hvh8R9dpe05lZoogsXFuExhcCfgKRjFwiCwDcSnojFNDb/jftCDE7l2AaYkRaqyrI+jHt3LBVhDM
VJMbBnwUty4VSAe21YEGZ7t/8oc6KvdQPpqFllxC4AlRzskii3d2P6CsJ+KWjDq6GcPDWV/ccez+
k5xciiVM/mMdoaLGKG62V+uJTQJUVu5ozuTFtBt1yXTiQLF3hAeuWQKdOc24+H0c9SK6bB5O7hD8
ifgFzGTz9JNEgtt8nlJ/aXmeNz6Bf8EloumkF2YVh37umHx9547NhLxVUGkUWmhUQyf5t0EpeYbv
GyJRJqSTGEeyU75MHkDPvch3EM9xA5AjSknONJwPOE0kxdZrBSSK/YgvbMKoAHlTaUZGKEay+RTy
j9QI6I4GjbRQkta6uPg477KXhc5u/RO5Z7R+b+v7EZSSzDOIIL6XbCZrvCMF2Bs/SVu9BMMQ/E9Q
Kp9FyybRhr9ps120IUbxLg1Q4SpHYLTjZAARhrkBcB/lPVkwOeCXqLHw3WFNtAQ6xfh490Ga6FnR
PiKkApkJC0aPiXQ41Kc80vzzhJUN13IIn1Q1fCx2cPbutRag1Eb4cxUd9q2y2Am6g/0cvwthDVBl
Rjwl4cuh/0ZOTyKsgRvcFSkdPpYtU7/PLpRGIjjXDVoWVapiEPBli7QSSpEVjljK7yXp7sL7TNM6
FxCWd0NMD7X6L35EzkxgQPryFaAZ/r9sOBxM23+Yw4ZcclAVC9q/jvMesXZzieZcC7LL+ckQPzYF
nDUMgBq+NdvZjedDTCd8FaHQzfJlicnw+odMB+oemF0iSyi8EL6zVeQJ/fLLyFjjv6jewwMZA8Rz
gg7U/E5bck5xIpHcLsIEgEeQA39IfFxlkovOKJI5+4DYDqpY0tjIToQX0iubK+lyGjdmZnPuOsP+
jOB3WjAopdeUCXDiimHh8zKgobklquZdMWfRyhbng3XDsxKISxDG4uw+TqaXoDVBf0tUm8xkFVzJ
ImlBNmmsuoi0MdDGo7ZNwCNzyumdZBw7w8/3w5mo+RoLLRmKQfb+nP8LrWYiguCTbSBNR+6eZ+J4
gsK0eQNitvmGskbBs65zC9gyKpCNfxx3N/9DDrKEj7Qv0WcwPJ1gBkEtHzFeGioH/DFAH8RAXbyD
zaCBYAwF+mOoOKA4Qym6qQZ+t5tONmYhrCM8DqZbdcyVYmK+sRDFCpFwncvTLCeJMP6lYsNPOc4H
1z4Lk0CTeIhkg798MZnlOI9InvvRuBvhKXn0KdRZJCmieRpF/mPW7846npj697so8X1JLAJEIQp4
HxUVFCq+q0jjcbfYhsm7EzaARb195qyV/SgFCZSXf1sYEbkNSrjUd/ZStKEtykDi5aiIKSVvRLIg
RIWH6/vI2wvnHQ6SD8YCNgNwJvYoyiOYHpdNUMIcWchwkFzAWrSQWzxW2Dg4QeWBFsxQVjDL59/c
gfYXUaPsZZC37HOO6ew+bH3CvcNTipvMx3fFboaGATgZn4RPyUL4M0cTlQLiSnArpKyW2MYkd4fp
7T5OVMuS7CNqdFxBwg9uKbIgBADggXkZo0i+HQUHosj1VknQ/5JHIJPICChExkHMlXp2cb6iYoYw
uHM7PnsbQzrcQoIscLy3hLyUy/n/q/of4OVY+gj1NApg4b3PEscJIImv/+yC6vBkRrl1JGgGWbyX
3YhFc8hHtiAaPmI/kzhU2dRSkitB6pHq5o5D842jbchOebT7K54MdksPKN6/oaNV+mzU7K7kVko8
10DPpggQlvArEPE/yJzcJ/bik/eySp0dVBtFn/QOAn+6Ce+EI9hgMoAE9aLSDiVuYWExAPXshEsH
8YkH1f+MxuPDSiLg6Zi9s3lROVaHtGchKxKwAlYcDTvTMcBMihmTF8UOttawEli8/+nNuX2IX5dQ
uLUQp6zGiHfMpk1Rzd0VLzk7BSn3niSGwcVMO/hxRFGTnS0KAB2rgzZoGHHHtdbm0q1xWDCdjrfh
mLUz9pilhKBCAtlMbJbIzCVuK93y0AN1WUPVF5pDOlqWp5RJF5oQaj+I3he7bgF2Kt6ce7juSwYD
34ECGV6Eoe+zgjc8QOqJnDLQkcOoiGTmmkdCbmmh9KW7CHPKn8ZaVgQWLLPwONpWG6HYaQnFiVwN
GJrzNAlSnnF0oRu3HYzDkrX+JYm8JNmc0CbgxPnAQ3vPR2z/j6TzWlYV28LwE1GlqIRbMigmzDeW
biOKIqiAT9/fWF2nTnf13i4XYc450h/kEYjcIOFbYkof7DVJDzHGByLEtoF1OIC7RiVNAGLx8va5
mN1Q1Nwr58fwS0OHYzFRgu6kcOqVjp1fhOuED1EI33NuF76MOVbfxEsztMnAJ4/4FNxd1MwgSa3g
LMNmg+xogxAODtXZCujdA0mEy42m8El0hRm11TsRjr9rEjJ79p0Bhszo8Rzezr+eszF8Yb7h3hxs
SJ4BEIiSQP1yCMgHnrAMmFhBn7Y1P52QBpHfEBlBdBvPDcKnMA4RwgBfixgVHDzIQxA1eDK6W1Ge
r5GR52DM0UVko/N16CG/dFFPg6KARh447NXKQ1VOHNqJERffmdgkGh03DQrIS4xvGtBXf/j4hFOO
bgRAAgMGU7sE5k1IZxlM2H6RBBQbjVxBgtQnkl2f+MnLRUaDogA3YhAVDXpbEQk+/PqTUO5fsIQR
4IG2QL9DqiOa1MTdykEeniTybAHoWsLQ2BKlyJb6rz3EKyAKWgyaoMP7chyC1uTqcEDgd5aNoaCy
73TdBgZGDI3nLsgipOXG25bzT/SkZD/uEuqxyUKf9YMT9BFJPkk/HJIqpjOr+2DxFMhNX22gXIA0
57jD9KA1IzROoPeUwiLrm4xnCaX0LwySF4SnmbQmSTki/7h+mbD6eizaiF3A0WNEEOG3N9iODHzE
3NaDEtVAklhZlzK9FFjcmhRrp4LtiggCsMkKj9klhAnRUYM/IFULSE9pXRXHhLEUChWU4ShKDe9Y
XoLAetFnpZVjmZtX28ndelJ6R91F/m9JrdCFrm0JtzD2PuDzLp4R1nge2t1QjGC23rL173Xlh3kz
TCAiulOQqHEhHlANkDnl++k//0sAvA/XaTBPGLRJnimkgMWCN8G78BBjiGU2JqNn8hzSK7QKMMdd
gWw6oL3KnIwXOfgB0QD3BWmAm6EXsUUiRMdqyiUVp3SnWyOTFM2rd/ackRG+IzsGVCC6GIKblli7
oWTL+kH62WdmN+CgOZNUh+cIlFUI6QvlBLjDpDSo6yH/3/0HeNEeiuziDoh/gt52wlh9LvBDZCBA
4H0NqponPu5UF3grs1yuY2HfgbuQgfKciyQjUKcMapCFoV4TL7bd2n0sBut0alidhiO4+jcYK8ex
0HSJ1hBlWRRSzd3tvAfUw+k5bwbXjJbZsbzjHZibYmHDwc7d3D2OsVSypjU1NjqTMKC7IR1+T8gp
AwhE0dxBI45RI751ooR6CyGAkrTxAFNCv4CEBsjs4i6znIVIqWGUE4BK54+2wK+EBk3SSBJHJixj
/H+oIlEvMWiWjglnGas74PyacEQmFKYu4soQiadj3R5nA59QYbpIroHFC5BU4h0ClKSskeq4d+GH
6c2xsyEONH7sxKo9CjvA8qbpCMTjfhOjpADgDA5hAJ9AWhwf6zdaHLTp4SDZPiPS5QSCJRlsHq54
Tv3LnHx8Ea+AFJMbCm37PflOaYaIQk5C1IFuGCPTOnIYshMXE0AZ84QFeZgwTrtBkoSMA5CgOyFN
1VmbsbYDA3afdSOwXeHsnqCNS6sfHgisRQoPf3KAsN0ng/4WDmO5VKUbtIX2R5E1aVG7QFGmBSD9
XIRaibT0QIYw7aQmb22281XcLdDtI9WUUg4IBUWWrC6kZ4QYA/lyTglojBC4+JvtyWMoJZTY0NRo
454CeIMAHiL4Ti+3PyGFPKC5B6yEI5Gx2nYlqaFgJxpplBh2t5QCUITfHmAV+OhlcD4t4tswz+wN
N/0MrkTbkqxLmRQLjdRYszQ2z3Uw/mc45xj6qoNI+thfEgeZWdKtaxmWzpZsOUN9x7AFwGmG8JBA
u0Qasgcqgvsm4fkTcvuQCjxiBvBPtCzBfuDwgjrD125GeOYw5fKEaM6w0LkHpMnrzkmaAS48oxN3
QZqsr+++NFrkULtYnzFa02RVpNZ3BHr4R7roktoP1+hKYVxIJQnmDHEUCq2EjE+dHiZoGtEpGNJ6
4UZRoQLPM+OxO29hP58C+rkob/rUI7L1keTqkXdXnLi0h0gLhm93KTA26GYM2oFWTJNEMMWMiiMo
0yIdzs1iK/L2EE4jVOS26OugTYK+NLx40CLUef1YPcGzc4RLevGJrHQnU78MlAH/aQY/CvrBHVl+
MYHeThr7RrQUJB7FujCR6dKfkPYCocaRpFFDPc5Aodto0s4MIHmD9VJz/KMxDmHC+0CMRYYZSGs7
5m5JfgFkBP3+BbV/oRum9pd8DZr61/9O3+AGiJfovboU4mhSvByUE2ipfC08gAhKZExU1fB3L5I8
kOnTVqzAghJnCHUi/AGDDcEWw0M7kJbuPU6PNslT4RMrHy5agJLMdan3s1HDP9GhYVLk+2veRJKQ
0UMOFp8b36J3Kj09PZJMiwQhm63l9CRhWNCP6X8dggNngO70yCrIdqlfBK+LhE+JfjBgL6l5BJMh
QGjppPa7d4eYSHVEaZSNEHqXNv6J2/jLLlRONJIfzqwx56k1vS/BHrkuy5ckiRE6v5j1QTZ6Opzk
qf0p6aDcoouUDTx/ZXzgcXBtlY1thfu/KHcKLFAAmpAcv5wyoASPCXKPfBO1E8H5g1r9Ad0vsof2
aPEG5NHB9ZKneaKwuU8MWo6sakZi1mMj2p+Xij6O840R0kSZ7a+y0BKCL0udPDGIZFNwLMWHw58a
+hURRwQDFOl5SKdX5DWzPpW6TZ+IBo0Qndmyw2UPUiEdV8dGPsG0/9pnERAZsBLmejJ5kVHHKmcM
6zXo07v+g5rNSf1TV0OZikpAxk3n/SGDtt/nUxxHq4otycFGp0kktTbmisJvuN8gZrDicU0SiHOC
kiB94nEIhoVgSk4IOPgRQvNZrdhCQGZE7VVWJKmRMiELZg1QQdF8Y88ywBDgGS1M5AVgGHOSRLqd
u+oMvPoH8ReOMX/NCbpsecTwRE4fqnNCaRIldMhQasIKcjge0y5EIw1eNGj3f2MRw8hsXUz8Mrs1
HmcPeyyxVC61DwwTDVXODNZ3hBss6OwAJkn076gd/J7rU2WhFAIOg9OVV6/Q/nEIt9KYYweNWw+P
tS28WaKHJMU0hhGSi8GoITPGBu9/+uCBn5ZREMPIqhesGqJHQreLhpJNxLUN72z3aCPTM+eeWMZs
6hNNG0k9a48sFP7FgAUE2J9tLH5bYldAYkspx6XI5IiWm0MXjQfvTyaK9/i3oMOXkNqgGBQsSFIp
JCJAJviAt+5k+jmaG9ATI6oqd1ewz/gqH5YUWp88R26YU4XVm/7hAHlM1GzIQTiDgaj5l7Qh21M0
HD/g2O11xH0kUoUDEIOW4O4ew92uoWXkLulbLklxOUjcJKX/uKsYMNB2oApAKHERiLoGEgGjUfgL
LO8FJR+1YGiILvUWa+7jbmg6jEgfsjkpBL3urovqASKVcf+8IKKn45ZNuOUAUR7c2RDot4gF3JEw
eGlkfpzTd8r+XshJfDif+FXi8F3j+2n4DgJGlF/oG+U7Yh8fpaOyaAESRAFqANsNKZLOxdpvPDkU
FmoscG3Vh84mlxYDpOB18pZtwRWKsATimTDSA3i+trYD2aDbVKU96xcq1uMQbxS+EGZwu+08JBTs
8jAurf1nPhvFcJ6s1ctdUf79KTbFEKhMa58Fo83X2egJt8hsPbPRUljALGdPHriEn/faYr8NiJru
hBCVaZ55PK6ZiMzEcAXoCLemh4X4cIiQZ20yH+ygScGSsRwaAywxGr0Fn1st2iFaBrTcnrC52edf
0cFHExJ7833H87rRmwnpK64uZHU3E1cBDMVVe9Pu2ngYIJdf0yWI3gOjccVw3k5nAOBPPOW7ta+G
6LZGDQq7dotPm6vnEAJzy76W3nZSAVyzfqb1oOCvP3xAo7y2Prty0Y0unUGXw4iWUVgBanoNVRuz
8jMIDaCr3cIrf0HaQUXK7WlBZZtv+z5AFgusG9+HPdMWv7YHgFFDp4OTOzi3kAY5n8voqdMGPeNw
aT1W9NoJm6R7jnLnJXTV6ExYlPHIb1VVTqY79XWeq8cHM5zrPL0DXF/wYNOgsT/Ac8JO5/Cr+p3R
5bGu6s2n8L6rJuop3urjtqIcgNHko4wBDegrvl+N9LYjD0cZpaChX3r/8+OXli8EQJ7VvHLTTwS9
v3J6IGasxlUf7vfM01NQuT01FEI4jpQBKQRjxwP8WcY39jdEXgu3gau41m54JY8x57JLBUYOWvHb
zj3mO5hJuCS1KzUN6+2oNkJykMxR1MHDCFO+hoeJp679XbVHnRGDMMVBt73B9jYHBYauLo1SOmru
+8t7oynxAjJTr9IirD2Wz+UyXZEor4wLf2fIwMs0Le0XaD53Zv7dys9V7XKqZVF78GZMBsg0/JpY
Kwe/H6g7eDNWvo3UYt+zXsrgxiQWRVLOucl39akc/v7ajC7hPbwbIf9hJlyjPuezEM1L/AwGLf99
HVyh8nUjekepe90zbn14tXGqQWkN3ms1jVl9OuOJSg2vyoARrx728Ms7k/lT300+rtk5IvHRsu9v
Vy8cHbDWXQNfAhlMYxukHEUN27uF/BjpsN32WJo97M9QSHcBCcWbe7htWMI+a7t29DJ4PlzDv6K7
YHB1jj76cpD/hq/nsM10jnzweoFeccJwhIKB2LDZvIamMPuxEfrY4uFUe1fDZr1XTmekY+tLU4p9
WfBKO4bPeXMH4str6mw3z7uj3t3iMu5+FCRFot6VU/RTj1Af+L3jshymVaR1Vq96VAnWzsgoNXQw
OI5MezqIyP10v9ub5E6rGvyUC2Eb4CMMSft1i3OGfYMt2g5MDe4KnV8TJRc9LJy8O209F/ezW0VG
1r9d7CyNlEtfKSIlYO4B3xRK1r9e25E+3naisrIr9zpt2fnF3U7a9fJynT5f4MheWt88u2V7khk2
y7RX4KJmsqmNUO9NTXYmvs0XxuEwwjyVpfKPhx2fNaRb2E/CSqCXKzfCcBNJJITcqcr625royUWQ
ZV9FUVQH9f3oua98mPfctxFwimEIPVXtN/wjr3UJfylUxvrA/1Pvx3jTeo85qyCtmsLk4bq2m++/
nlCQaceYM4MmhcpInZQ4Ia8iMWUUEzCKuVVHUjTSksfUmEJU7VS21gmlWJMpkEo78Uc8wUgaxR90
sf19q+PDC6ZRa4UPwwpvLwvT3KK/3dLZVhMVGT5Mn38WpWprnq9LqJbAzjEKcDtGwIB566t2BcfP
T5kmO933tGRCv8t2MPb+7triwM8d/NK7gxyXHpiJ58IZZNB9ckCjytKwNHaoX8FSCHSNnNk8zqNy
S7rirEViXb+ShktpirorRcpEY8S4fr8N67x1nObikamV+8q6/cmafud3gBhnChqhBUeNY+KzipL3
jlHJ1htDyEZZCtkbHUHltjs93sT42Xh6Z+uBZ9IXRiT0SOsLjsSahfzlt48rpEGn2NHWRmodQ3Nr
Ty3dHQ/UlYp/vLVG6PyB3CROWQI8FxGquianane8dwfujL0DlnwJctVf/3WLu+TWSAsiaYQAvAid
Um2qd0wxpaN1Cwed3H45pEHZqtPxe5cZCZ4ofOYnmk3wQulkTvCIBxYoLKzd5+J+zmC1kUp3tCJ8
6w4quswC1RodE7/no88Fvm89ILk6A7RYt8mp326HGsC6KdGTsRoTrD/5fHNdYG33Ka3LOXotL9Ws
Q3pBJdPpDlHcwGAsI983dVd9D8G1oAmY+6jR397Dds82jdr6/Pa46uruBdwDBJT17006fcBkbg6K
CnQm9QaDTPBv9BPbGBbhOhwat1idyhVZHJZauMi2LkmrFiskGO0x/QXQJy+haF5HgkwrAPd+aeKy
DpgdgxdJTH3A2hf0DWMvocf0jgi9i+vg7k1njheAoOvbtHeflsdoRIofAFw0L2hm1xUwBXbFj2S/
8LY7ApAr+6v22o0HdhipIgiOVgNNCYbBqgPwQHd+lHpuc/o6MRFb7eKI4L0eh8WrsavC/kGy6qAE
U3bCO/VDnfo6AoenVLNzKgfbXGcF+bnCJIQkPclp8J0H90mRg1W6jQr/9FX7r9zhs0DIjRREVacK
b0zQLvAoCMEhqA4hubS4CwFeYVOvYFkEACnJ59J3bzHrudllvVCBRLnvmiRfqYJWN2D4DIQLgf+T
krqA+gvgGCL8XAImshyRbSN8O/ur1eu/GEwXW/jsF5rtuXMBmmPVD0mhunZrQVBtLDpoNXnni5Lc
5NteDG2mp0vUiKgKL+lIlYcAHRXYjyrRnHVmH17p22OMZaAjcCaP1PGUga+d5Pnkomw6IMAsc0SY
8pk4eKVV1daI3MTSOLDpntGdmJAPQbMzwu2E/AveBdiP0gIvu9f7D6fIrf1jTEh/q86XbpsefMnj
Ck+nKd8iBax2G6229upR7TmmYmv25zd/m0G+vtFVaxw9GJ2DTTFYvVdSLyOfte6JL165P48Em8P8
BrtQJo2nK9DJfYAq/i944qZtdJ1wNsMmgl4phyZHyvGND/vyTf0iAonDbA3Qr7YfhQh00Nhvue+n
W6A0bL3ZMKpb0xAfmqd1qvqE2Ahufl1YpghSR9fxEN/FNu7Wz4omNGfI7VDQkPmc/Uc1Z1ufZ8zz
tsIa+t2ofUSclyYuO54GOHSXImhMpFLU45OUEhmL3P7kMalprM46U8PRyLttrpnZeCy38kKTZI/k
JaiE8df6TcXeaV2q1hqmQMoszgjmVFh5bZ+atg1EiLCDIgT8QFoIAOWYW7ynwwJNd8h+qGRwqGHu
Hv/7RQBVkBniPOx0oW3Ch/ppIL/zYdcIbj9P4SC6kVM5T7DW5DvtDB8oDL6hrwOhstxPMdui2B/e
zmOsXxnyAmXBqRPPU8DJrgKwUQnZ0AXwpPEtB2E6LzjPDQ6C0/02PCVsCnhJtPYqegrsQH1QU3Sk
neRud9YKcvJ4lSurV1BT9vv3a//7mWk4XVgViSfLXCPaNi5Sf1p8a+yi1Vcvo9dFwNiv3N3e4hQA
cpL6WUnJ1zlHJ9C5vykqQcUcFtGnXvwow14u/1TOIdsxB2UANx4s34+DTR/rY5Fnp4f6s1rDwiu8
Z+bnRUCaeUdPxq3wdRx+2utLqBqSsv30EIm3X/i4br5mTN5otuHWDoz2hKTsam2an7sxLyjSWqXG
Luo4uAWcrXNsfFy6T18a08B+GpxXgm8f+2+JdFfs3YuST2XRrA5Hm8csJp0kbwfRb9yZPWub0tXZ
mj85Ir6Zlz2kqX7TLPImCroRBUwZPUAy0T9tHBW2j+5eHyQbmvtp2XzFoliZ1HtWtk3UVtxisVg5
CidWQbW1vTvKdUCOzjDb+hWTFpt59jv7LQ0KukL3BgEDQKpR27Ra5ODbhHgjbmtAJBeZlC2vrbOF
Kl45aG23QuaxdxWZmUiHiTe6oqneMmOwsnjD3aL69AV8HZam3znhPZYBl/+37Plm1+safvEbAT3p
ZU5X1DEovKhuGrdwFXhsXRd06kD/HDhetn3jEyIP/XLKtqMl7GwL8YUzqQrUwf71XwS3GPsyAm5t
vxiwAZvN6Hu+Ty3mPmBsQIlxTjOl9gkRaQw983fEmsRj0wMC/oCpZQKZ27vLT+g5ops16bcTimHv
Z3BjlDUtgG6KRyJPAq0ki8vHvqXRWwk/jaNRF6VkzCkFznrxe9i98MWl1/+eZV8P828IlU49Wyl4
ZJLE+WtNa0Yf/6nQ0zPugaqgDoiF6UjnMLdQDjgRvgQKaTB7eLD+xkYXyGGhhs9PoLjb9T1JR+Dg
WhVeJ2bL3moIoyv+sVhysGB6emyFg94FUz7wGPX0n3ZoU1EEBoAGJD/YHlZY75n7hTia+t8cM0B8
Fbm+3O1+wrKNl4+jnp3aLrvugwG72/vFLar0HgIp5zhVZ1+WzZNdoofva8gnDTJ451y6eL2pR7CN
v8DMjs/SLbnySdt/v/blw3spNI56Z+umD7SwwU3gGUyvx9q6O7P2kj92lRIf41+/HWS1/amCsgel
0KqzyctGM2bz6bK37DfJeeWifBASnIAidokA0Jcs4zv5wTchEYDhfHiro97mU0Yfr7e5Y9xCbYuw
Igwlz0CW1n+37C6CYaaTtT3t7Ty+TEGnSss+c4ZCNEB432r4ey63hO/Ri5u0jzJKF95pnOfRLJOz
2ztPsrmOPsP6CuPQYbNP/nRQuOSL97LDK7aLPRsofYqT0QtBqKdd5t4vuOTBJ55tFyXisEGx3sM5
QxOEc7T/3kMOh9nRCWadgYK/qjZTXQwdG3gh7m3K6NZk88ZnE0hhcsUPEgNlx3xHet1/ZsJGufaE
VDHa+rn+r1rAMX+72Ea+2uH2BxfcbmITHSe7pXqpVx1vm5cNKS+rrVfDr7+RwSWsgBHpNyEpJg+X
uZ3UHq/5MxaliRI65huKW6hl+zMWF0e5a1YT9Ytzrm3u8ub8ls+zDc/Uh7WVevhFA85lOsQrWl6J
3LPefnYFCt9ET3uriEkwkxCDSt3jkASoyhg6b5w2hRvH0+azRQOwk4YfJSpgfW2Tc3uMCPj7Fgic
guD6tT//xsYDjZkGTOqWvBqIqgKmymULTBEEx0BtMfiwByr0Sb5dH7XwHCPcS3J/uWeAFkUyM652
wcBKqvw6VICb/Ug7HVMlKdtS1PfIwbJNr7SfLy73crORcNGBJqC1hhuOMs06JMLWMW3bOfOHR5ij
68BML7gzzG1q/yt7Lh2hUX62rkqgXvvmD7kYyNxtr9kyh1HXRvgu+72X/0Hm7APIz6bUwWZ6f0bh
Q61mxjd8gKjjOTKJ6MWGcydsfULd/WiDPAuVinJFC7ZBiWHTrKmx/movevTvsn6jDuuW/aJE0NBJ
7T9gEU07vFBA6vHxy7c4bMb7vi6H52xqaG72mahaz7nRiwb+cvnXbrnPF6cByZOJVkzzjumcX/aG
eehlQUdPPuowL8e9NOmep02berHD+PwO4xd7Rv9u4IU17YCSFm8m/U1DUA/aZvL4jRhB3u01iJxn
2L17EKXUYrJdwUuAC/ciUMNFc3unM/I2BoPpDCWmntvtLgr0knre10XewSy8xiuot6oEapitmlH7
7nTPjAzALkiLxmXYQ+Xm5Gb/UQ4zxc9eoUgduReNVgZHEeMTt9eatRHMqs6upgWaPn9giPN6tzE4
HRrto8E8rO0U2ZG0Z+teESC1FHN4YR2m8BlwTywert6hRM5u86o1Nl//vmeMSbGiSjOnuCffip4s
DWQVw7MmnxHWfjb6O4Y5AjFrTgxz13hqb5oOv5h5YKDSHt812os6y+21ztIp7nPdWbcMUr1PWPNK
XMB/LsHprmMA2AopXwmb9Sl9XDC6842u231H1WtGUdqiZCosLJXeUX7BvG7EMc2v/6iws6l7Pva3
6zWdK+S0y8PnpDX8bdUvS7fpEFPVs3vhFTpgVMQJXczKlBMQ1E50GUIBM3v9rAgHJjUXwOcH1g9o
NPzGHZ0T0yugsr2jXzOqIYmacUFvpuorafKmp/QYGe3Bpe1rbVRoW72pATSlunr33ZDnaYxAXdSF
d+UozcIPokT8duAXj3tQ633q7udXrmbkLh+SGmDZopMddmxy1eHtwLQaiCBabXB7aNkx5aaHG1Wq
1aVxStSylA2FKChs8mX6q23HGJ0zG/Ip0rX+77Ruui4YbU75A+d9F4zO2xkr849XOr/oje6PsGY+
szToMKy6As7ySMWlhmhOD32Y5r4K9Lj7EkU9zl+oPpMHBC46a11yJMS2YC+UMu1HcJWRikKRTS/a
r6hj7/Rqv+MXcQONwLvXnO3wsR5xXFp0Ua/8q7GbSNvQsP+NDwzT1kYm+LsHPApe+nHSR2sYBc2W
LVOSkiMbgaGHd7XiDe1je8Ucs15XJB2fnwNwDbpq8EQq3mUISKYOR8UcMwJ9Ls1ZkVJTCM8ADBdY
9FOLGZTwfE7KYKIwxSJDEe5ALbgwqs/Kvq/wADvQDMqaAUDQ0+OMS4zc4zyBaZlLN6yhZUEOc/Zu
kqEfSqr+hCExDQBKc+B3ajA3azvR4G5A1xOXIABVOkW8/SWrZf6DNMyy1K1zaYOSBc8O7adfBiUj
SRL5Jkgr5BqQ68htc3zBAUfaFXtEHmQUA8Od8TTDvtNznE63H3+YLzAdAKltF/3MpnZ8klLcEN3j
WNaU4C+MZfQJLtZ067yDLTJyR7MTdnCKeNH/OrtdQBsoDUQoxRbIt1hTmUihTjhrG1YXkW1vqjGd
/1mdfjitOswh/elt3uVHbc7/thVmT0ltODeiLwAtn7D4+RA9TeBZlvFGNZMMNxoPYF+4l8WYzjM6
aqQZhMeL0+bX3I7gNY/Xr6sqfCd/zOX/bw0/3R6Un2B+svjs3jb1kqshigPr7IbieUL/DoWSSX2M
NM/F4L41IifvA/by6bBxwUvoHePpmNZ+KCgjHAJF6Wy6zZ0IXpqb1IIsf9tp/w3k9rurzr7My7Lx
kJIwGp4Pmrdrz6NnQheIbpCCaDMChrBW+u5avPay2U5QdXQzIQVhzwnmDl0IgaE2nj55gg/dlYeh
i8txnYHv0G0/fLKSDdqEdKbIKrsjlfmSfcH2uPsPdBv+nzYo4GTOkHz9+SfZ6X1XOtfwJe4hXg4j
I+Pg4LTlYUJRAcaEdsGWBsAIfAvVCV08unfDD5DNv2OFhp5fdL2zYh17Q9IQpOYMBwzvckB9s17e
G2uJ6lU0TwLScsAdeIcDWUnAV0rtwVBU2UiouUGAOWbx0/ay6O6kzoX/GY4OpE5rW4+L/aXQmHCq
wpevEPO2VPquuU2AvPFUdIbbSKqQ8gcMYgDoPHaG9eYWEOrnBwg2rMSjETJ7yOEuiP/JUsltNMTt
pm31YjL1j40ZCeNgBrGvPer8djRYc5Irk5z+AH+OEpi8x2j9Asqf2fUOAPXXF7ao4KehLSBqnm4D
BZS9KMFz6ILQqxv7SQfJqoyQFOL0HCCnBE+dh0vhpVmXhcbTHdhDobX/USOESXUAinVqUg8XFZ4O
APKPQKbXjz8cytCeB6BHwZ4KysrBDl3OlkaQV38uL1u6h5AQqr1AH1xOO5YgsHua6tujtNE/fYTt
iKrAR4EPgYFTNoaVDueFhXESpJR/4+sRXAuXz7IUngFQza2dLU/IXGOGmxQ2fFPcLCABBs/wp/UN
CTaMwG2Rrl5cM/ThrwvdKq4coYw5GJYD3wHzQgOwG/SwcrXPAgoSoQlIXn2xic0O3Wb5wER2rsLz
+QKBYSfRjh4awB1gcNG94RVQoIKWmSOZfXgwr5xh7Y7j3Au8q5UVgpQIaXk8BtSH3wnNpvvPLgdi
QdvMQNZhwMtxrqNwXNmwZZK7W4GIOs8GTLnP/2yaLcmC+QyAjlOrD2LTXouUCcInuzSQX6yCbAdJ
2rMu2MJb7QSfBM7+Yk5JfPiuefaCL7PEY1RkTK60j4kF4BmutP71BVL4zMZAKTl1xcOoBIrXhGPM
SL5uNBT0yjRCnMVihoRsNHgF2oY4dLAI52skc1CkNwgOkF/BOtDyxoiXCYQSZ6EQ/ICIgdJP/gpv
ME1ggbPB8jIFmwuv2WMs2wdIytOf74CTqWCvgDmYYAQo5+Df0CmVvc7rBqJgo6yQvBK4wn7ygPFZ
IlcCugyodAIvRZA0EB9pZIP2ebpEmsaHxwP++c81dTh8qQ4I50sfjXu+HfLggztoE+nl6sEWSUsS
BBQG0ygf7G+MqgNYnSlybieOg5cX6QZwgnkARvPP9sqwkLAR9R4mFexCRG/FRDBAyqQZdAw7H0Y4
EQsrk5GbMLVo1nyR0uHiAPb8CcIIyVHlwGucaouHqz2vaQXSt4OdeYE9KLevM/pxSzDizhXw7WRd
LIZDE5Ya8DWFVrjgLBH/A9yQcAGyq+sIMSZWcUiChXTbmgvfIWyKvbADYghD4i/WAo8JurU5x8ap
2uOoPVQ8GaG/XKbCBXgL9Pthf1b7pGRzspBED136yl3QiBrUgwmKOUkKxIWFjK5mOoRXApPq+afS
g6YbAXeONBUEFfaF2+Mkt9n23NIcdNhOZUDMhAYBaVFBwUIuhftOs9tlpr0QbKX6Y2hBq5AZXyyv
clECQZqT+c0JLDtA5wXxBdjgY8r/rWXNdAflHta4QLWAuOF6RbeFkWsMIgeLOTvfYC4QY1VDCxlR
FjygYMnQ9uzBmjGeuF9IQrToIK07RRKuweOGxZ5o+NcFNP55IZwN2B/sstD13+iijqZT+hL2Ekk9
6zVm0RYx0J5AOCrCKWOIcvYOHzsGi+3tqUxIQ0avCBcX3tfZO0XFhDEEWH7lwFpnZvHcYzvINbBb
DziSww6gU7/pBPuuS3B05DYWB8HfgMETIyOB+eLYRd4GTIQUOLPlIwBkzgmHZ9KBgcOTuI6SF9IJ
WHQeazLK3IYqxMGcK5a4iUb6UdxkoTk8vgje2pK91hz+MZpI4OzlAJyLHZqcCBkaD1vAcU9XWmb4
o5C7HeBM8RiBeyV4s0P3lGb1Bbgg5rtDm7fT9sFxYTH6iEVciVABxHxqkgn96zrqCMXvMd3SJVEV
3cHSqTwNfSkfde0g7yNCTuw1hA2AEBBwPtjQ7FjAILVXAEomU+jcufhgcSg8bcOzwcYDVkqCprsM
Yemo9VF7n/yRH/90msxgJU+KvFEDGYc8Ilp1PM8KHnHtDxW/5e3mrAIgdCD2cF3VmDVN+KG/IYdz
CQHxxJtrHwwTkKTKXsDXSETXgc31ZzgI4jwA2shqBQ1TWg0Dfzy9+GwMgpTVBJ4YNOeC2MOCN4/D
+5SjQfr++GUeBEss824To5YDrI/L32G9Vv+B2oVKJhSvnjiFfcgdnAOa8fysxD5xHRD3efJnhUuf
VEvkSKUhTzg9lDnodx/OG9BecJzT4bw3tz+I03FOJJzki1XGZgN2BIJa20gZcCAmTOr1kwpzqYK+
ZJDdEVHSAi/sGO3ZCV5VVt9rO6C/DRuQ96UrgMUC3AVNHJfmtVf5o1S19yZIr5TEQ2FbC+J79nBG
xm4D/rKx0dS0qcL3sQEPjV9+w++CbbJpNiWIbgSKeAiL4PSTWgsHkQkXJlxeHIDgJeJm01/BlAIK
fd47t4RtCpHfcUYXe586I77FJUQpUkj0ecUL9Dwps3blzhvdHebOaL2O9pvOKsaTc/rC2aB3QXrJ
PwBVo9Un+KwR/SNW5FQbP4GQ1xcrnNHaOTKybh1n1AAFfdWZ8CwgYELaYKj54UdRSbUZ1vEa2Hp0
K8UYvBWBjWBbcpqtVuXC+4YlvVCEC+m6zWYUDa9YnotJg15ypP7BgbckDqfxqLRHiN9b5nA28lad
f08Ef4D3bExPnQskE4Ymixgz0vu/2HP6xGLYmDBTDrDNSldJftJIFJcmjx6c03ZGqRee/dBSLEZx
t90LAxhOWvBoo8qnD1Vb6TMwWu4Z6ZqXxxsbIDS3SEFWaD7YFaiB31UM5Gjrj/YhNagHZP/sCtuy
MuxssfoyLPM3Jh0HfimwPR58nx553sNPddMdbpE0Qs3S7T5o/Svh4x+AaaLgjApwgfGVRlYkSJvn
IscQyAzwYuAheFGvZoVD939bD7TLjO6mPTbMvqKQ2GCDsGUNeZ973LTpQDGlBmHOekNIi+dP6zAo
UlkD7fmNTAtTGhedG2TkUJWplpQXcya/oiGgut22jar+SV0S5fjBPcMq3W2vxWtxdBKdC+Plyr8K
7CM4q/E5r32m0Mvq5+DlzYTM4p1fQUKw/3BS5hBlQJ8OtR55RH3GIqBf7lEEZb0iM9Pao01aMzl6
MdGFizpXaBAAOWFKz1CZWb5ZzUhtTCe5aRsOeHL9cosbH4N9svS5eG1QoH9kpLNtrE374+uWDMwr
AflhQ8CaGLTXiL4qM3DeuqQd2Bl1R2nPa60qEt+m39EdMCFd96kHdOm2XRdqTRnCMLra0HpFvgBw
Kk6QKA2uzFFv1PnHAWAGh44SAhldMkaReFjdmDpyL1i3p6hGYA7Pk21Quxo4ML94F8h3nLFZQnNB
bVlbOVfTTXdPyo9BCpxTypHaSuqzjVgoSdzZ0xnI6Xij8cslral4soywbZJrk2GONmymxLrV6lZ6
XTpyoKX6N+Ze1pOJubi3ATvashzvM2lhZA5TxVfDVJQxH6tYRcDVTgGFnZHsaYIc1bAeyb/ytuVR
MuwyR9uL01wtJktagnx8uaLX+EEB0uqQoP1r96yBCjjyQzWCj7n0t/j4U/KOmiSJPtkf+1MHTIin
ssbEKW/9R9KZNSuqLVv4FxmhoKKvTHpERRSbF0NlKfaoqOivry+tqHvOubv2agQm2YwcYyRM+XbX
rVuceG/CY1z2S+o/BsNXCyjtaZIuvwLKPLFeGGxbL9xMnyZ07HwCmZxi4q5qwNhy2yopcJsiUP55
A/JIzzh9GRmVwyny6oBW6i2PBBrIncqpNLf5E3Iw/nrNvUPQ7tjG8FGaGYfoISvHu/4HpF9dxfY0
YWMC6x9qpKfTH0XDj3xSG3dEN1hhQXHzcyDLj0rPMNm+D5u48pTbf6bdpTqzNCSjawl6PHScRo7Q
8TnkPgdvA1jcNsXQLQXKo6fkLjMtNfcZ+sRmz/hj63Zlbqu3f7C3eyo3mBo6gpLweWXoTCnBCSqK
Hr5l+FBg9NS4KjFqbVGzshCq9QnyxTtM2tWSy7X5APjzWvSM0dNf7WcTzNVgGnI674svWAW9AV6+
jaP7PVL3c7XAWR+QsKwxvzswRZ+K1RSz7ibSVoN3pXQi/NV1XKpZeBa/yVXDxJOrkwLdsaYToRv8
G6hsEsYwGdSh4ZHnmnXmZTxaSeYPiGlppe52jrbjWTPB6e/M84fwzfMV+pctJVz/PqLko2CKLhHU
kfin+10wvKOwPuluI5Xi8m3JRvtTOjUW9UbvPSugySjO3rzfBUgYk8klT1KI7xTU+bxPI/6wjMo+
8zKksL/Rr2NO22hT2nBe3Cs8Itpbj/8kmBtR4VG7Pn7ujnTvesPlCQ171yFK7DdyATFFmmyBu2MW
GI7i9LkTyRM4g4CeFWUKXKFSdKEts5SZeiFemNj//MUJL/LV6QdHfHGxGmr24MLTbKC68FLi/pPq
gXiq0tIhAWOKCu7CtrP3mgZMfVHOqubNbbIzxq/XFX6qCAE+FFvJc8h/8Uvpn0LG4imyd1HHovtF
OpFJEzGD8QJf2w2zdp8XZk1fBGqbBHwBHx3WDO3du8ck/w2/lDHuUcygpQfKMRi6cJv0iXRLsicw
ka1CtDLidY24nt2p6nST/Qb0MLxIIpOmzDKoAc9QxA2dvgmPFsyZItYGWGWX00FHbj1yR3ZaUfiw
IVMXUKTkpqkWUqGme7rzT51LH7LzJ7jZXVohtklR6VO6Ji8oIaTR0BwxU7upM5sFcloJ+wiLbY/9
atCCu7CEfoYtab/fsFf7ITqpDsGFftRA5iga9uGdcvdqH+7m4e5s9iDHN0uPgbwK9sCewGnBcQhP
nE4kxa9+0Nhiq3EV2mOM44luVjefUNtgaA0vgwjWvMqWKNRRJgmUyH5kv0l/2ylxRPKahfW4mMT0
12I5Zb/Cit0a/TursC3aNFhyPTz0fONiYT2D44fWZXALAPv07h+cUj4OngkogA7qU6fVoHlUDO5V
T1h7+seHNNMnDWUvYCGmAGx1dYGqa8nMQiKTkU6dnPkvwEMIVr/bvLN678oamWBFYG9vGFExrGzP
EbmoHkDC9ikLAmyOUDVoJJB1MR6y4HMBfGjm/m2KiQU30tTEhQLlpzScpdlYDPdurW53+VS0Pmrb
pGwzxsez38ajJQmh21mPNWtzPuZ3UUCNO2+SZQm/MshDFoWzroGzS4iGowKSLt2SsQryc3BFOo8P
ogf/B382mBnMa2cT9g/N5hWPY0W0krf3SSe7ZT+Q+LLxBrSyknPieXRgXRcFnWILKE9VKZT8J45e
eIBm3M7VpVcK6Ee7DvCWsJbrBKMGrUDbPbKPgM4+p6QyeKAIliSHUIbcRMUhLxWb8AQNRXMVZgVM
ZYo+ClTE9Rw6zNVtgFOyG77GqF5YQUDvKzZUXDDC3WE7a7ZATWtq0wDBns77/QQDwv/AQb//X+zH
Wmg2H7r1uSFNPBJc7t2Omg0QKtkemiZNVbuuGkK+0MfkN5o7WQgH0whnMzo4NC01UJ7aGOsEHzN7
HIcdFvHN7eENV4Jp3j/60znnSJZ9tGcFehX3kIu0BsGZRxKgNJl6/HvZ1wAIxlsungY6ug6MKKX5
wtKXWQlevusjsFSMRVDNfaJ+qbZ7Bg64CLkvw9x8sTDiawM8jNmIMUyRi6YP+OuVc7WRcdaReYtj
D3f0onTi+x9bJDCNTFnFUM2xdUJhikgWsSAlAT7mcEIwd76qGOTq3CD6vAiiAEoMzHSWSgBzy874
KcwLCG28SnV/0+paLET6a/RZVSiKSvRT/IzO06ErlJq45QOxls6Ln/Xm1z12JHaBVnAFkgDX8c5D
gd6BjWG0uowQDyccKjobAfDHLU7O50F8jENtEYpzYpbh3spB44CgwxqOOgzoWSGiu2CSSJU9IAGG
yaLXJaxjIBg/WTEienoaR7xZWKkRYj8/vbYsH9+RgRbMZp3K/qhcI2y2BtwY6mfQt5rLPnqDz49R
o5QwbPMSej0aWoedy7aMaQbrwYLGgSzIjwcrkHW7fYbPIGHA0gCQJ95qMX3JNAPBVjVY/vExxBGQ
cRtOKsKbxXWa7GEgA8OTPdo7SWc9kV3Q7IlBmwglEKuBVliiwvtuO8jFmaF0MKLfP02MsLGXuMKI
emOpCWDftPYqb6iNy1ZXag83kPAHTP53Amq1pxjEi1EQWlugt2Sipo3+qJyOzFPoApbaGsArAKLY
tsRcKx0643wyEo5/bAUIt9tEATkUfcr2pjklqvdEwjYXXxfQI+Gt6zodcUpL3Q4WxdMeVD18CJs0
2oDdYpshLNwlw3l+sLSd7BfkDaZ9PBIfaXPQO9apFhH2v6cgEbYuFNr94AtVOfHeIK+swaN45NWZ
6m+QZOpHgKsjS20AeZ69IuXAED3paEhdf1vZy1CO1KVjra5AzMkposrNBHnG6fMOb0+Bw2K+k2Y/
UXn06Uc/vVSYZuoGWB1yl6iBwcpifZjp5mUjMM+to67Yq4BEf5MYp3e6sS25KYvwkHQbbwIC50Cj
3f+ZuXJ9nhj4p52JBTC+c1KtP3OaajG+qT2rPgYd98MBRJIu6Dp2BuzFuPfgScOA5Ox6h78YEGfW
RdVFWXWF6aCkLOHwe6RofjqvEL71UQi1gZv9dWbVgJcbMV7T5aD+ttwCVDwJp/zPl9cfNGXLP5Ld
dx2Tvo+464K00ivs51gBYgOmXjHokNgkqhPeZnP9wyBMvzv50SOTPS232mIHdOc7Zc+3J1YOxra/
e/O2+i9GA7uxywt87F0f+MiyHgrsDTKKDvPkTpdPsKyrzagJB8Ngw4+LIfFFtLQb3z9AiNn/iDM+
1iJ4B7AweCwzjhc5an/h/zlatjvMEwjJgCOjHPMJ5YJIzSfPbAIIG2IAh6dejG0A1Sw10popz8Gu
H1Ugcmr/ai6DpVvbGBy/mBrx3UMoLAwEchcCAjwbrHCGPo3svkultVuzCZP3v+BsX9eEMn44VaA4
orB7B/Cui92zPRcJdLOBQQNuVh+f+g2IFHtXvC8JCgXl4hAgSU4/MrqLNYbp45+DYjCoRHDYppuu
7bGMmmX4JEkaGXDBfHxxsORF2IqfqWh1YxHwY3UBGnM0eWVgEjL6XAMLEHTow+A0U7RmYbpwPl8w
Ln5nTCWTfCi6iYQ8/ywsGJFDFfmVzXkvojLkZQV6th/c+GvsgC1hxMRW7Bm7ENhZEbdYWkFqMKCK
0dYjDyS3I+EzgAHOI/BG3PZlbI8McAAnPP8jm++8rUE1fEHjDCBNfL8vsFy5USOJc5d9Iam/cfVI
Q5Z5r9EpLhAchji2bU9RBsQg+7jBLuG6IDvn7WB9uyikqfV/7gnRotEbzPIawu6m+xEYD0oCzlsW
7N7opq6L8Vr2L6f1EaV4jMESdJwakw8CD5daVwvn2xMw0GqZ76aTYgVB3AXzFsJuXYJ9JnZB2pqf
TD0OgMkIhbcENABImxuOKFv8ruxOzwU2pkma6wpANPHSunumgGRIgRgF6xeaFbCeG4/InARdXhd2
qXCCt9taFrLRYQu8+GNvEKpctOL9FiYbQUKYkVAJUbZrRk8X/m4OVa7BTH7dFKMWsh/PGNsG6UXF
Tq2bsTRU8jbLaScfzWRVMrQHqaQMkBH+iP6e+iksHhx/S2ouRjYSyRlo2IY7fTqMxVhsT6+GkR/P
GnGHzOzIH+D9T5o0huIJNruUfcQPtnbwExnyRcS4DEMO8XVqU70lnymV+OR0NnFuCc4bNpTgo0Bj
wjNlqS5pF/sfSHGNkA1lESuX0C9THZQcKhqlYgGGLAM0+rzQow6ey94fnP+ecC6k9y3HYI4acwwW
tAJjvxjAVm1xUsCTZj4RjTN1NWrrMP1uRBYNlNCnc+PpghPy3D9o5hapJnYdC+foCcWRVy5tUFbS
SXHJSC+2cgqQYrMPk/J+HEJ1lmUeHobN3jbDflCGjYyhBJB3Pv3BMRg/zAUv5FnGk9zW91SU8F/w
A/ANP/sOOcYMol1c+LVov+apKeTYfW5WljGvAVAJSqcOqMessMtEjYEfjrlXxaYCep29sFu2SZt6
E2Qdcg6G2z+ckTVbENEzLs8w4zzwmN/OQrznbgHuNhMGZwTKJKGKyeHxAXIwvDZu4bt0e6TuXoB3
Av7MgIoPNoYTY9jR+EsDUdL4E0xgKw0rXor4+3UzYE6zQ8+gqKpw1WCiuWXLTwjoMoWFxDt9MeHZ
1IUhxSekgnxz8Zw/rvUd1teXv8eNhcGlOEImDU7kgraNRhKrXXzifwACu39xVhf1C39baVA9LiKw
gSNUL6CYwLK3svyPvVtn2l1wqY45YeStK+bXTHGp8E4qvRXKo8eWc8EvfqJBOlUBS8aeCkuY2BhK
25JATmLzTkmbRAcO59k7Rcy2m7y82/Na3tw3smWexPfqiF0n8xj5gmfDZqAtU8l7jQEkhvctvlRP
5E3COgHfVf9FVS99Bi55esAnW8lqP/xKbAz86jReLzQSNzbwFZWJA/KqGPVPRPpSzYubmlPQl7EY
ooFImWKT+eAV5NmiAsR9zJrWJj2W7EG5YyDDPIZqJBHaDD5VsjgGcItth3eTCc9Sp6LkuR8wFO2y
6LDNAMx2/WVvr1wIKew7CfBGpuiU+RzDPA93OaqTmyejubDcxDRQtmA1TO8cqiRMIOTefmtI/dkc
+FqAMPZGLXsfwWCx5/0EkAKmyi0j8bIqBYuReq+vb21sL5ksT2GE0B1M87W7gRzIkkZ4ZSqhIRnF
W+/FTJCRPzWSvOX4Av3U/cyh+cRXBcN31JnDTRmzJWQsXgSrM2UrqLSURHdntmPVWkqf3vXhBuE9
yEhf9Y8bKWW2uBuy2qty4VxCObLJyn2WMt6xuwMgr49CogxhnPUZE50G2Cz+jg74Jj+Zjk4wHZI4
vi0yA7QTCwMhrH9Y6ALzLwChImQmP09nlwWKwCR0BtzvPrf47xgZGJM2HRtvlTnL0qWCYru8jPu3
HYAFyeAMZ+/UV/jRbuzV9Wlia0PIXp1stnDJFzBD8LLWGB+IoI9TLr+wT1wWwGfKLGJLMhbLLGUe
1n8UP77Mc6rpWA8dmWziCwW8OeFpbg3gIFO4VTGmZ9NEcRB2mNfO+zKG3XZB6CkicXPwYQT3vVUP
6O4F58ymEOrz27bEea7MonZJT75wQjBl+T7ApSaMDHNCKqwRDpB0dvg59MX0Z8ooFos6s+Ga6uiE
4gJKpsD4CYLVcNgYDYUtxjEPk6aHNwbvjiuzo+A9CNyhPvqD8e3LoxI0hXEGuSUsBdDEAiXOwKX4
bno9DKI+tLJuj7k5s37+miqOaS9Y01Ash+Cm+SPxsb1gg0dywHrGkSDJUBmOJLjbFEMkdgnyWnJj
E0XCkKSBKwtsx3A/DVEAD8Y+nH1kVHDF1k5ERQ4/cmjUKGau9A9tO0UmyCAxsogV1NDV5BAULu8C
eYQawLQQGSOfp7aHvoH+gPkiQzPmfN6SOu4kuTsGN8KAlEn903t43ySVN5KbJbsqICx+CKvchB0l
m0VieSvGZe3gNL6GkK9YEzXiC2Es8ih5f6y2TS1jHR22DjHD320xtmW5GtvaMOLM7gczE24m82oF
6cqer2QfmBK/pex4pW1jbout3Q+gEQKcPEW8k8nzMhbmQgGWLKYCBJyaD9ICCzJ9IyVi4uXGwCAx
jezbpGoA4wF1N6JdzeEgonAT458ahtNUPgV0Wyg1WITdecVQv5ROM2JYN0NLDmfCFaHh3kLKKEyq
JkAsBlDkJdxexZcnJH4LaQIFBh8Ps5SVnuT+j0ZFHp7hUUOXELDqEfO++LiGqoQ3I9Qw/sAxjQNZ
sko7AvNN/J24VGqFWCIPyj/6b34/e09l+jsLd9t3cIpEFlufci6apHpnXJmDBtNhLRaPDdAUiE7R
T2pKEslZsc0AhBLsQa9VG1CZy9ZEAiqDa8yD1IStn5BpKjYJ4iK35jUVtGfSxFYaIeHvs4gzGlY4
gphRUItW5z9Lp8ZAC5xwchQwow43bZLBheCGeTQJgSK2iesQpDFmDFzVSk/lBSO+UyRyaVg4h01Y
UbxkzPTla+FD4DELrOl+hqeQ2Ex4Ee2SsCuZeZA0W8y8SKi7hwrTRiJ2vwsdzejYQSai0tTwE1nY
NnljS5k0cU2j26eLn8nQFfytY/DDgJek4HrbTay4ZLPDmVPMubQ+Mc4VGoY49FDS09lQ0iUWYtU7
AAKhYMLbmXkeVWqdcT3jfuDFMAEz4RPFCZ47kwo6NqJYXP0x1+HRo1gZNO2oawLrtBezS85e4A+0
gyJK2LEGaZDaWOf5LilzEPixgg5VHxkN6K5hM+qlq6J6DbDJMeduFUhxVMfMi9/AxCEkD8dHXgea
e8RV45QXgnG0SGhELSNUZeFoZZnsIg2bX0IlY0j4SY09rLIE51yBSVB8VztTG4vPN8umCbspOXM3
xKxGLBkpF1TKPCtuzF/zGDL4N8W1MCFob1NoLijs8NzURm07mh3GM0YXLNMijdUwIUXAB2F8myLW
BZaA68N8QA0oUXgk6e03OM1iQ+497kNvf6I5F0KiVGmsQnBxooTt890gCWQOAmaL3s1JsEY3p1ri
2lhhq5gs8vRaGagEyZ9HxsMkiLK7r4CFcfc1Bb+SFS18QH6lmD6lTxbvna3+R26j48l8guKdiI7b
FUUERTG1Byiy+toPHwGTK2OmHvMijibRswvbLd6voRdF3A+yxMcH0pyKmyH5McG6Fw8ZKmpNsKM0
VAmd95ZA3+/DNKHL5naY4jbzgNbFC4GRdQcfNt3uA8geTCxKdRzCaGo8D3Y5L6+qhnS2QvW6tBRO
uWbUJKgD5kHHIPx1Pd6dRFS4FDP0andiUA2bp11wgMe9QYMHMjcPoBgqFg8wzCOUyLIEcFr8ehPg
XRKNghltHqauWEqSPoExLAnrRDRQ7iKmNmDvBWUf5s7me41vb42z/LIu/oIV6KaxbpiS4kkjZ+RH
DW/g0FBlxGEe7BnBqaDDRu+6jWa3iyujnyMw0axLcbqfMmICHqK0iQELYqx6QNmZCe9hMl2kp561
IYBCfgA+orWHrI5j3eZIE2JvmOZRubC0Ijj3Wm7x9angMGT82lSzV+xDi6CSfj4pIgi3F17mAoaO
sE9Bwz1j4EGT+qpAWR4n+KAkeAesZrIDIh0FtenlEZvYbRb9wbp4MseEYB+DDn8Aa+m9zIw64jbb
Y30OqjenA30m/WJUwrH+LT2sOXIALqSA5V8ITF1OWAElsDUkStahyilj6nanqJZ6atscXS9wbFJj
sMOiD70XbQMoC03SYcc7CcNsabEW+Ck9ECkDsI8QjOwIczaydkaehiK7LQIeXZw1yP8szCr5QePw
wU4YwRe45Uz5pdCzcPCkrI0gic8/zgF01oYtTcNDE3WFKJIQt1mh2aSEMZhLmPRiASUE/8JekQ/I
ynUKYlYJAddBXkDM2P1YLCWoTEzl/y4erqZvanmdnHbT1TK5yYyoCczpgnMR61tWPf4enYdMBd9U
SKrP1i1gbac568OVFY6plXV7YS1B6OsFQmQDqyLW5v6uf/G7g/zrYOADTDszrEcC9RlT8bPFRxNY
oeQ/9bA91eTwMi6B6ZYx0MkRZYkRSwQFC5IaivvOqO5eeoyk92JqB12W0/0I6gXj7oyBRMvabenM
JORoZKAc1FZ3a23ZsBwKYBoou5TcdrbgL0REhvhq32wodZ7ge7QLeuvnbUmch3fKsR1uRke3jY3H
UaFORZpASICCx90FCXRx6mKopy24fOTjdIJd/+FlQGEh7pn9G7Q0BdQWZx0+hNN9jhlWqPuKCMJ8
lvxK8wIyDnzsLnOGWVkXjIhxbosxodWc7TX49VhTcI5eXOROagEvmGCm3kNv/3dg2ZI5rKU7eYWQ
8qu7C/ISv0NQnJSZtV45nUlHZo4kIhg/nmiG2ZpcbW8WGy0LdlIQjKFRRqXsbRMcajcomZEJdlLR
Y/MyYWRB6dVBUWAEfYzpvRSDskEae9sAV1DN2TWBN22Q/n00tPuce6T1ZS5rFQDgCQYUHt0uZvuh
RQUKca639VaULZoMgru+RhqkM4E1bE5rKbU1jVFgERu3bzPnzYQ9XechmL0PhoB9tA3Cr10l0lSe
1yQwohNIhAVGSbVDHdQ/oMce1B0GdQjruWXTg+aUDJsIkCa+d3+Xm1tTLuacsmaBW8Zyi9qQh7Wb
QvtWijxNLOVnAQs8gkYSWVDLLLgQ1GQjRkJUqoXKGjr+9RWCTGeyJaBkDP4JCpCl7Re+kUJEd6F/
Phiy+zwoBhjSW95ouAH4BKeUVLdFBsIOVXx3LUXXBcSwZe06s4LZeQXmmXr4UZ9YPiHfKttQqOxN
9xR+XV4apDsDxtHb1d0Uwzsv5AM80Bfhj0fObeLUKejs1lqBLpjYmLIZxKVGnnbjFg3UxGtBbCnc
K6jKxcXwmGAdRc43HAwgwAGRzbCmjbCNC5t9g/E4kSiNnpTY8W3c7x1WmAZuOTR9V/NNkzqM3HmK
tgErIGxkMOiQljw7+i3uBASXhCRLw0a+E88mi3cqiNv9agijIeqAuNX7Oz45cQ0kCpjtPWW+3+8o
6QCP61oPrJ8XDooy0LzYIP7hkQhJlA5AbBBZshyTPBNxNbzbJg+UG6YONYqCDoNVMVdikO0xaSD4
SV946NH0MTE7uOmvZIxSuVOAmIJa192UIQhW4ki0dzZKq8R3FgMeBt+DhGt6YE6FvyatOXFEjOi2
WXeeSPsCMroCzKT2xQPE7K5cFgn0heOwnXB268ndFhiU5www8VzHmOZQ8GH1K7UNc/9WwnzUnw3Q
PGM5Qlf4HcZxCzOmtyxakI+2r3q4DEutDtXdbrgGNHgBK7AscZdxCFxBgcW8HJEpszpsOJA1yPt7
wwog5KLe3As4J+CuNpNg3ufcdMVTmXwpZdYS2iv8cIgJqrfnuwW7SE4TfYhTUuchOxnQMBKogDas
H5BabAR6BQwjPslkHgdaGUckL14HRvJB2aeJRCrTdtMuyz3eUrvTJLIeoSu5BIDKSzpyadl1SoKo
IACPiIy211xvmW1gMDDH3w5vQcpjVSvM+hLNE8AZFokvvFRBYaQDOzL72rO2ZLgFRvmYYjbKHSI8
mhwbF19SVBHCw5eyUnQKd+u9LWHqMvSSz/le8yhhTXmKGIPlwnSvqynxlkE/fz9MQIolbNj1ZIri
xsaiy/SuXssMb7DruKV4xiuy5RGjW8D1bXymKqovhFYGUUKd+xiF8XUPG0mOIdxRWMtxfPnDUDXx
AG14YmAIditghio1fM2VnTqcU4EdGSZuqeF7bu+vpsr1aK96+Nn1AuWxSZ1pkqDKeRBz6UsIktbs
NKbjDVMODGiQAfNhyVVuAIIxUiQTkOXio0Mr0jbvlGmEP0zrLcvAfVIRZrCmF+AAph4yHfHVAQ7X
LWdvY2NlOebgV0hlsnglTTG8QfFEs8TQghFBAx8Jbu0DZLvWEz6gKE6aoXSgNjGnR54FRmASUjos
webw5FH4/wNBSvHY6eOlLdguQp1iu0tMwOhDB/stRAgBzQApaNbtOT1DQr/l18LI0eyFRXfAeKXZ
z6TwfzLSJLbKdkRseaVt5Ja/BHeJGRcwaOrYn1HJkeXP+KCoryx5tnZn0BwYC/33JoTxDQfrWvLr
fDqTtLOE/QwzxDwYdreXCsajODX7NVWcj8speH3lYtYsmWiacSNluj+7njlesw6iBTrclgXR6BpS
0YHt1ziZOLnO2xOKSmm5E5i4FuON54BSClUq87yQSbTday3mIAvfOVCZslF/3qypUrj1ye6GRAgq
YjB78aa2pTJeTh7tKeLv7SbJBALQh9qJt9fT7Y/sCtjAVgE6bvZkjMQrAzWiThGaNua70gx5MQEl
AXl5moRxRFGwX56WpA3v/VA0xs3kvgPyosgmNnO8+s914pUTKVmifIJJm2zsAqXthJPV/LQCuSXb
Cr+Jj8m7A9nGIvoPtwIrNCB0ODapXBYzURY5gAOkN97O21S2x1vYXoPIJYyrbJYJmVIGdlllxod7
spQBTahA2TASRww3prTO0glzpFGwm7gpUcgu57n1p48M+Ig0Y+ADBFyUimZ7IiyvbAuTmcQKiFiy
iodaHhxMIAnaLcaB6jPip1N+QgFcGdsJCo3W8Ba2R88QbkBC+tdlvy/wJE2qtMVPWwaUUQpUx41c
zp5WI+itZLP8dUwqEt+W7Cxz2q0IzyRF0S6yCVrYWM81i+xkMckD75KuJdtDosLff2Gc70Yz2SVD
5VqjAeRrt3wQFlZQK1lbmW/wkV/cNraD8Zzsy6q56UGDUiEFsRUH4iKL627G6nPyqrNF4gBqRfTt
m1ewdU4Qf7KGv59Kdtz1P2y75SCssNfYqxW4YwTUNNPwZgFOJ2VDGRCc8iDeyFmDsIeEaZCRRRlG
/ZE4G/PrOnd5A7DS4SyoswP2IJdK3/0L1EQeoosAXvTBswUhRroJ7guVPR0j5Bm6ZjZISyYhwALh
yRCObUIU0DxvOa28VItnymvVidLjCr60GYIh09V7FWEFgCA69Igx3TFz2RH6by6WUOkV+NAjP+TF
/Ixa5J0GASC7eSCAkiw5n+f/0wMyCgtUXObPmaCFvD/Br5NCpijVBtI9r80pYsYrvzoT7IJqi0B/
8PkkgiTrc9IYZaBaGgTQVsnFcSx+eskMNQm21DCUZWklrYHKyGi/R9ixmQCpzBgbFgd/b4WQpFE5
7kGvc9ejw67gMQtVlb5FNHgv5hwi7Xp1e99J++DIRiovE6waUvfDpBSOGbMYMaLcs8ulGQyG7WuL
a3j4NuQVdRA7be49Qyi9X28FjWGOqj37wJK8WrvP5vNKea3YiSRjdFYkwjR2Gbye0LcALotQi2gG
RMQ/Cv1YWk9mB7nMN+uUbLoNMuZZ+jjlcqhbf0TKOvRl+4vjAW9GymYzRdzn1Mi44e7iJsRYisFR
9Tepj2EUsXem12SjLr/P3Iwqswp9t91jJ9JERL97+uo/BuFEfzEhxXSZHafyILEptD02Ysu2tFdK
0Y1XE1wS5XZeamibqwAohJKBDUOVYXO3895lBlkBXu/LBnSfUQAjWeEVk2oPBRAVbU7QY60iz5/m
nI/zd4iuU2qVAZqXzxbfyrfNbQGfurFVuQVAU5ZWzFQRgzOoHMCk0IkZTdZ8sjIYJiLEm/0JTgiK
DviQipMXCzUHMvBBTSS6DOfucr+BgkgQC1lsB1K+tNMn34ltFiKht/20eWmkeHlMQQIAwAu+pc7y
3RoNtcY8iJiHlGEtq2U/a2obznJ8vdPAY3cGOjQ7waiRdUZ3RWj8eCCzN/ZtOjVfZyhq5xFVLSzF
B5piAFduA+tZwZ4uMieF2NTmSzn8D6+E+i3qT9QwUJHhBByIG5wrBCk1nz0CMY++qNTr74r3DcYl
7C4+LV5XBcMFh0Enn0g+K52D/3XarvOy4M2YXZbOKM3+8OfryC7Nu1uHxSjcEz4NF47PVgSzmO+5
a2bX8CoKj7PVKdfnr/1CkcTY3Qh1TJ+c2w2vZvc+Pl8SSK3mEQvf5GsdsAC+2JWFeRsW8Hws8HSu
Hw6XeUI4UEGOv9/dR3Sy3pXZML/jG3P8Z9pxUQNVM1yRv61Rrlkarl8om8CyDK/oYbnMynJVPuxz
I24Nmi1YbZ8A5gy3Hf9nvAKdSuEso0Ek1ciJR19bBsbX/7Ddthx9D/5Nxqf2xZb1nyJsaNXwhyg1
h/XLLesF1161vYLywDS+siSuBblRUIGaWzsFuwLtA2FTV3tWU+7tC3NirTEkSbVq9sUIGRGzwQgt
cEdN37OL2XpDasaf14M7jGATprTIwA00Y4PjDHJFqSDeT+jgdwlryQG4WjATMRGpy8SuC32d59sZ
MTzHHw///YqJMIOVQj0SWeXcgLNKuXd2WL/rcrbktPDCalyOPHkxrMztd4e4cbK/iwtVGheHAknR
+snuecQL4A3w7vjB/PfeQlHUfiAgYqNOeGMzEW9Gg9925Nzz93tm/D+9zpHWZbOcNmXiDzngO9Jq
brGu1YnKL+fZsj6ntHwNmww0L+tHudA1uwUBHMVynrT4bOvHx33VR22YEXjodJ0SygkeVNP90a1/
3GsTqASZcn5zDSw6B82/Q/KG+XN3cdHQKu+I3nJN27Z7e42bexhgiNSGihdfn9YBwjHwPFtnjEDf
YxxyrVsVRjZ3FxvHj8amMOuF2eFgBwbcmrwiyAJtj3F+8XHvE1xPsGzHayWAIMESi+hQ+6MAY+yK
8/+0iTdQ+O7ExwEAYgPaOlvajynf0W0mRsFGdpZCercyrBCWvAatt11/Odpl9nw5N80uMDQ2onfX
2b0ojI191F6yb/YYvo1g15zcDk4Z7ZiU3ILm17p+UcJ+rdZx8zEM03hR9mMMtl+CI3KGalWsfXvV
0dWwBaBPqfxPYfER3i2/JMrccc2xd1cs5cKicF6F82h69U8Pp9Gv5uwpNDvBu261Kp8jQ3U8IGgw
i17inuZdjCEnCzSJYgabYmQCHcFVeSolNigeuZLSrSYLrSB4HBjDBgk1afW0musG5n9Pa//q10he
9QdaK5caKq7pCQ/7yOj8IWAsexf3Xv0ZtsNicefVJwBo9mkhFi2AYCIZAvug1rc8HY+YQCdkILwZ
QEe584QqYUdu+UwkiWOIhcy7sH5Wqm02BcN4n9zmrB7TSdccbOmIuIdCQnlyFVf/+h6+/o6v/nbP
harzoHmzMZfujotGwRc3p9cOsY8H2Nr5tTx4sf+c2y0WmhrWIij96kxdCMqKmP4uwx0Id8G88VlT
LS2Ua4O9xXvAv3q8ht93dH47h8ekVvRy3KntY/LoOp9n/+cU2z2G39Pw2gnyrytXUVMwavheTuF9
wjMocJGzjjWcl2A7vfBby4OguPUue+9S2d3CYRv3utAcTm7FMUP/tvOBKHiB1rzXOx9n2R8VPYdd
qjggLJlvQUDkkWJV32tqdnKqbK3Dw2gf5sC+8OGo1akK9sidWY6K/CLEzKWWVjsf9cXBrp2GRbd3
+/bqHr+TqVsHnZlUI5c2HFHqIcYQiKT7ejWWFn55lWr+OOB737z1z0FzWvdqmH3Zb91+l6BY+tF6
tt0TNjN6Y3ZsodHyOUb45BUeJ5ho9JXFhImBE8N9csqDoxG0jsOTjv2e+LHuD/NO1/nmXhdXxLql
axzxyb5Mjod5443OzHy2o31zcm2M7q9Bs+ssK5w6xlqd4XHzHFaz9sU94+nXtUus7U7h5RK3Hkl5
Gj9oZfLgTkOuhzXN7i7Jm/3l0b4e3ct+XgCtH4/p92ZrubdML223+0C16T87VrG3nxcrv9uft13g
agyCUmXL+qz9cQltS0K9/u6/Wr3Gw2pr0Q4Hduzx8RAHRjf6x2L0/OKAFrx4K1mJ3CSD1639ZXPH
OX4Zt7pejmyU8dY+0grIac+LrTt4o99Uq+sytbxlZQv/otK+aW4b39jSbmIpckZRjAFjQ3zRgs8D
4W5nF+/wEX3QQr3xY0S2FzAQwSpLM1ljoGF9Tl7/Ygyj8PHvnP8uTQYmVnS70yTr9HKNTKtoZMlg
ZIdJvQPHBp3/3kEvh8Ex729SG+Y2hKwdBbTdFtkKZfZj72QUO8V90X2i0baMDKHUAcGuOJHPNcMp
8k319LveGdOjT91GrcPwtEuXg6U/jPkpAp96Izc3l2547eDxWHMrg1OOa4N6dP+wZHyxSZEBHokJ
HybVFremysMVkgMHcdmEVtxteuwWqIU78/W17iiAH6oLyQtBXqCPxKN0vlcf0PDt6+68ddVdEJhv
KQUCRTWi7lrTZsxEv2QxvraCr30/Ww+s9THeqtnfOjsVEsIEVmzflXGxG+fg06s0N287moN3CdYd
NUztmJmwHwDRF2z8rn+orH0xaAVdiqjDAz9yc1W8es+dLOXLnz3Q89VlxFRrXLKJRhUvi2x7eS7u
3d6jDYt+90kLsddtU6t+rrNSdyo9lAR9xgCH0oN9IqWvEd0OxEFsYfqluh1ROnV637dNMjwsDoUj
ybxuNWF7tK9+QiZakq3IU12hLpXsP8f9uIWrkdPCa5OtvG+PmFfL/+7F6vOYluR5MrnQ/Pt7bVRv
jJph49TfNUZQ/GuSDKPOMt7vhvhp3U6LT21Vtp0j/dzsdPRbu82X+I4jwNt+cLMr80Hw/a/8JTQU
UmiUUQORpDClz3VCx5G4IcE2Dx441A9wVitikB3rylXzea/WAyQUKl4HZgxUmxc/EnSIGBq94tZO
PUr1Rlmb7DWFRdUTdQd7cSJW0B7VTQQygJqQJXQEgtgl2d0THU3u3YYUEOXXvM2rhezG0ivzHiMz
/v61eCgxvK+IwupQ+Z0p2a1B/GK22zAfA55WGXGFPxEEv7cdvqI6MVX+l/5BUiwA4KjFzzxbmnXl
bv2WZlWTE5CXRva0TshuAY4oI9mY5YCDMqUGUb851HvIoFy06A6f4sczoz7DFSoi3vJ/XAwiseY6
DyjkDjEZjKaG2T1IFFPDcUMtZxSN/LAG1sDIWPnFZ6ul3smTDEol6VDPsW+kHX6pB9kqgjfXjZYD
3vRZTuFtwK2FfX9FT0h/QWrlF2rTi0s75eWQEMQFR7M6mLJ8kZSWkGP/kXReS6pqWxh+IqqQzC0Z
zLnbG6ttW0BUghL06fc31659wjrrdECYzDnGP/5gRCOWOGc+T4afIEZwpcIpwPkOm4LE90o8MxLI
DhqpAjwxCiljL4rUzM8SaoT7nALhEWb4tnGaIRYPLXJ1PjBotyhnxLRUvXS4yfJSmrx8Fklkkxx+
uZsJwbQKMVrcY35Hu+ZDodNj8cBlRoIwTHVwvbEpFoPM0WcCHz59LdRCQaHQKbdxTfTrOD1bbJiY
W1ws8ZpncCAYYg/Tf2qqMhCrKBgosG9CWqztCzzyWVfHp6ucyCc9vU/9/rii50dw+l1ODBDQ4/yG
T4igv5QLSnwcH8S9aeecFSUreTraclGyJf6SToIrpVoiQoGiRhSsRDNASiUdz6WXGHIsjYV1Sv4r
YRPSOsOBQgganYXlyRi2A9M5S6yQkGV2Dx7AW8PhFYqNZXn997IfIDYgGeBM1Vhyr7ACPKrnKeg8
0Vubt1csZO+FDUlsBTqPl2tSeIhX2o4GPxiuLvcozqiR77S5uA95ZoigDLtEX7uTt3dk2OqN/Fsk
uiIWawo6CXjAhoiSWHF1sfivgLdTg1dWDv7REm3NMSzBmWNj4KrnzeCaLY03HU5YEoGrJIxYMZx8
zMxluqiY6w1I5mrNzb/7zXujuyMwPy14LspvOAF4uD38O/LTj1NhFyvuN4EO4k+fKWqLAy2YxyL9
HFSflTua1nMl4jezW1Dt/OuhQWGslQncxaIT2ksprCfIATfPDjTNzTVXv3Qgh4p3HDdLVpni8CS5
+0wa+UQoR7FkGv0YOLbnbFY5Q9LFgPO37T7Pt4iuTHH414hpj+rXhA0ST07D6/IODTMCMvQfe3cj
kMR5cULGEjoVrtaGWFQRp8cjXbLZUUm+98cZWQ25Q5eQnuujcydyaafWLv8qznjDk8zIEsFFQqwq
1hkPKMBW4MPdwCOg5gL6V/TxW67V70Lx5bw7E44OGeu4Df8NVWRmBdyjLEWGzW3kPZPhxohPMGGJ
pC60Xq5TmVgBl6hMRj/Nyt7hXGUE79jIQtljKbnvmGX7ca6RjOaFrxO3wu1mfFkvLv8W9etuqsN5
5NKKb3HrmJ5FT/FzO34qL0sK0BXxppdiq4FH0vAG8nf88A9Lk69UxTWJv31vKkRymc3umUV4+n0c
dvXr2IrIHunjG3+lHGns5Ym48xqdswcADIVXLCGFZAlXI1YWASMkJxtX10TCam2hTTr4K1g+8Rp2
M35gs2KVZ2KZ3/Hcm9y/7QcL8N+95VYZAU9e3Y1+Otvl+99HB8E9761yd/uncMsQd/KXPZ3zni5K
Bkx6/VVJGytz4yz9NZTXWCSTZwPaa3nPLizvwbUMr5ank1T+XCq8j9nyjZuzTanqdrfo/opkDBE3
Nrs2seoUfKRCoDgE8ri7WobDs3Pjs6cBa6qIS2lutWFjOPbnoDQeP1fmaGoThSEaFJ5YruafW6IE
w47w+sKO74vKGfof4xaMwIJEuEpbTNL3WGfBtQp7OBQxu2Dfxwk1XTb9z1Cd7ykzru7nyS3mw4yo
bmoccJlWdEWkPb+6y3d6d3HMvdY0qpuiDVsSsUggwSIDVlPrPomoCcPZrd5lcL/0mtPu7qs2s8Ie
kqXzgDoTl8Tc3JDz+u+qc+XizoXs+DxqsVeu8EeR3xuNp9C4/iryTNHEKWEDeGOGje3C4eZzuIsx
pNzQ2PtyGUlpci82gH7nEqsVyUm1WHgXaTN0E4KB8uH7N2KiaqBxX6cB5AOOhqN3rjQPNYiCXqx8
c5Zv5JWmxIUSDcMM4FJA1iMc70fJa+TlBXZqEkZU7TvKbxcV9tGTEHE5BAt64b883+2wT3r9DrSs
90UHu8R2bWXWERifh9crJWpZXPLnLC+94+uPrCYu6xsAofh45vfyIwkhFH/mquBzPiIdYL8wBdee
TJVtvW+4FEJzXDY2huSPMjjDoMU4xK2fblNO0kBPwaXxF7szQQWE0nhhkfzCG/gTIkmg3XLCPALo
GqkGdJZ8TW3JPr1vtjiP9EjOqGPgiEc0rgJyaT36ZbRNlyZLSKq9mFi7T89MKBvqMzStaMlxj/eY
o2DEWIcPzbOtnc0kuRynXCIUgyVAPugnlLtv2JCoM+97ZjM2tEqcJJkbOd1zDkSaVj48I4Yp7CML
oQfbP2CquKqBW42TYfeD9KPiYtwW95acPzKEvfTuMJdhQuh5mLJJl2PGDHg8yIKcdC79LyWUE6Eu
Jk4UzDrDq9kdnt9CnplCZ8HxQtDvhpE3zgxm1miQ6xsPaDS3DgxTGtq0+OlfVbcwPdTa74VZTbHB
vzxugLJ39Nee9Z7rqd/cAhPeEt7DkKZeTQwglYaSFKhQe2jTOBmczN5eMxDq3HCeNRK4h1epztxK
SvZl94hZO0rxn09PCgXSC+yGnadjFSjqRtGHQRV21ECww4ndNSlDEyi58nL/6tWw7twN6XIURIV7
m/Mqt2+BuT0p1zkP/WM1GeHqHlXr53YF2pYfqPJA3ZckneBg7GbmVGrCSvXlaVGFlAw/GnZvXopK
rxWm6SpnWaBrNKdHmUSqO5FnndAc2vD8/Q7s97bQhX0TkXxEeR2sC64Oinc4JkV0qnGOhy1JHDlC
r5Oh4VzrXfGa5VNJJ0j5LzsALXZ0PopzKmX3+ju3Ubl2At7+yZge5TxnJ1DcTrgjTSt8plBGYvBD
WtovSVP/4nU6m/gG8sq4wjlxM0YLWbqgWHbuQGtOikVRFhVAEMj3gnq7adb1tN3iYs8XFv7IwFl3
06duu8rcOx78P3eyAvEmdN5TRm68PG7GBOeIeA1WHq1YSyzJTqbZ/YK811d4Znv9w58Wo4iYn8zH
hGcz1ye1uxFQOT87p6QPYm5EsHmjVR/2dAVI0/a1CMpqOEOoUr0sneKr/nz62OELGll9CwaWDcOp
2+NM1Fq5xK02QTi/RyM1CgpCQECYwZ1Z76AejJva6K7DZbgbyXN/vpcJgae88BDVmj8YEusauQGn
9/a2ys/pN/awZUf5A7vMXfOeMf7wGjYCKjgaEUtyr7cxAKWBX4ffcThjPOJy9AoxNsonahDGUmK0
J6yE7mumt+YCkdIf+E8T0iBskUcQ2jX4ufan61jpB9Y7wNdfNDL4jV/usfL7/t1zBui02c4/C19o
pT/WfG+bMF/NLSja7xXfmwWev1Q5u8fY/mFFew1SrBEloqfjFjFpdt/73P21WeJ4Jud9grM94418
kTOmqcLmtaiuUKFeR3ZutP6ru+a9kY0BUR7xwfVNngblFoDDHT4iWkO/7vwiVOuwmHKDtqP9AP6Q
vkN7ZXGf3fovb70Nz5HvWeldkFn8ZZ7Qc/V/eD+fUvy/fP4y7f0bZTytIJZE0opMiyGSjv9U1Tf4
F+ERQ3z/cAD+MS4NmmwTJBj2IFa54iUyMUPbtf7IFtwMKfWrFMdr4hivkysoy4gAoocPyoSds1+U
4fQjJQcClkxHRBF2QQ5J5Kv8Qedpds7pGPZqoqH2GoWHrtgSJxeDjMjuy7NpOUTijSCMooDGjQ4P
6tx5BGnjzA/FqnYyN9iky3l8j8iKurEPlD9fj8knEDpfZXeYs3vV3ukJFct5746vCXobzW+42J68
IXg/u6/UcjHh4iMQmkDVJ2IubTBy9/Z96CbsHW9fhwd8dw/Y2kIf5G1LqOdjSlrvwFsuY6byFN82
Nxk2vqET5TPmiGTVua3/+TKM8XFJ6CY5iUQPiAxGJTQ5LjPxab+G4K0jFNB/Sc0Q5CLBV5Pdevdg
vzJ2B26jQggjoBpcIKy0hjlx8P9yG6kPcXRxUvIHe3eMdWi4Hkiexp8YGhvaRQ6XkzAX8HbGoadS
8O31+PgDYQ4+DHuCmIu+fr/U3/vOQHDaolLqGiw6S6f+KYn6fJwh7OPWOXgijaJcdXQPgQGSyv9m
EQiFcfrGurw+nIgY+spXh+dKuAkgaCJNk+31zqN5C/+3A+Gz/LNhfwRR5OEzWwueiWAcq/N/tAtB
2FiflzvI+jyctTAEHATrhmhgBtfAxbAaIXXpCzVWZjspqvr1rscelGEvKvbUEYxRdQNQnvOTIoW3
hYbKF6yhHkuZr+rXdK6b1v8a656QA8Pa2jFbb3G8/HiHMaTIbNszp4LYAs3fZ+yPar0RD2MHi+J8
+zJxtp0w+OPoduTlSwidyCWCKYLFI8P9mK+6KOD1kLfygF+ALmHN7Pwq2pDXCkbHw4VbrIKLCKQc
KkqFGTI9B0iNFIL6YSj0jY/Gj/CpMk79WsATTGc9prN0IqGxbTytgowkJ9NAncyFFYTmnw7WiKON
V+o9/cQnHJsKCghXvF24uDPzbqkhd9D5EaKkq9tGcXPbVfjMZFnpwvLhzfHrF3x5k3ntca1nnpqG
DRkXvmSDgHJyaRkdQSwZp2zzwnLgcUTa69YYhAEmqFNyoIwfFbTLO+i5I1+qya7xZNlvbda+I5sO
CC6TFYuJeeMmDDwTGlUPQq3hkSzHhmW7Ob7hk/17Aj+3W7od6pUDlKaTMTuTx/cmttBwy5v3qTjA
PVQMmop0nerTzEMV6RHUj0WxLyM55Hyd2pici1fIdIZfTz50wcEMzNofFfMBr6fD6bUYKQ7BURC6
jsuBD3t3Ob57luF2kyMFRITau5+TzGwXaIokQpDo+cfJHs7mfnj/jSKJ/pSB68hV+JI/+wnuHBZ/
EuN0rNcewaZbP74/ivMEMeFIz9xjUsV68AxxxLpvaQyjWvjol9PbfBgr369Ew5TdWki+ijmgO4qy
NS4MtwV5n2DydLy8lKc0qZMyYaLtALuj1eEnp1ERPXKcMvXgurmeNTangrxWXFKWZAWyO3Nwk3N1
0vCVOL2pVJ3H2gSNTaQZEoLH2ED4WLtN/HS6RcUW9nTuoSWEA34W8LiD0Z6rD7Rw8NgwE95yYcpy
9bpTGQ57rH59cWE3LvwadCdjwXESPbfE2olNyv94JGssjEToD9MftXU7oq1vX1pIwujlGNpziX8w
Fk/YtyLYViS79/ApIxqb6195kjxjn88z9ijYh1fQPhmYgvqxdC/VVOfdAj1yrVPumfC3RU3+j2iY
xT2sF7LzOG3amZU8vOvmFdun69zoyTJKwzy0YgtAaVpvuej1KHq6I0/+YU89PB2eD9s4eZJxM1F8
i5td+Ir4IE631xbNidBF/zHOJ3jc154CdY94Wv/FNr+QYVIW1LWQHCb6EsZnXI0zwjOOi3w6Sp3M
a8aSz3SSt1XyV+g6j1TL9sqckVu1F7fbPm3uf9dgGKtRt3gRNjt8Sb8vbre49ypJS49z8w0pwnJY
OdNP1JLq59auxIlguLnfRU30CW3/HuaWz2zndvQshOjTV/Q4VXuTgpDOiUZmxRTRb6J7mK1fke6b
7tHrGHUBy02b6DEm2WbBXdp2LEMEBqE+fSJc+ji/cjxgQYLy1slzHPhdxtxLy6G2oRYvggqy8Onm
XQMR8/HZzI0LRiAABDFUWjMF5WYN79LTsBBs5GlGQHO9S1dTPZCOTl65QT1Vx1jrKtShFBCZ9xIH
7/j9z+0H20pO/mvjUVhoCRG1QyCNvPrSkTB+pXlFzZZweLB+SoSUVHmL0meYEqEgFuZJS5qpFibk
/joVjLwjmC7Jwa7Y3TFuEIohNFcZR4cYM0bJzKXBd4rYZ3dGPDxmS//3w2AiXtwE7hiWqNDPyJNH
XdmwjSdbOFq0pUso38sxX8AhsWQpYqmHrDENnnCSGF4j4Hd+qLxixBEJ1MF/ojkvS3IP/eZFXAE+
OnBdkaCPEVOYiEdPhwPC0s5TMpfQXOXu57Mb5mdEqx9nqfctFA+CPf89Y14MLDFKLKSyPKB952cz
NVEghADGCsTCcr7tUHhvR/zsry9uodgje/fr68B7KOxyTYcagBYUB1WkNWg2MLMZ4wS8G/OXUDZh
InKFVMrrV7gFIwoprYX7OK24DKsPCeo/L5jpdLwcLxPBWysCGQkms+Lhr+FewlvlK5NnjPEhVFuO
Po7yjlREwB5OW/hXLgclP0cX+iFBqwbuC5WpTCMtRJg8QjnsAgMhaGKQHDrM8fSeK1P67tluvBuC
MQ42+Nc0GKDIocFoYgutivXWJsPCg190plRAYVP7r0BdC+LvrvZ3CloyTO1TnrEU2dFnvqNQ5R9x
juIdM/Js1uN4yo0jORaxntAbATzMhZom9UbfQKD+aCEF0kRY4zPYg1QJwfHJvwXhS5A8OfBVNIvu
D2SBirWCWwWjfbHYbnzqAlIYnkPLS8VoW+SlPkJIQqEo3FhR2LaBd7uXyxnnVAQBlk9tyi8CN4Av
JX5hE4zWOiru0n8vZUaH8NJxVI3vzJ1J+SbIkXhU/w3tKH0GHGtsD8UPk5N+jHdj04l4dZl0qGGM
dpyW//2J0uVbde/b/rXK++2oX+PZpIy7L1X4Bl3dM7blUkTofIygwN3x+qjf+EzBWSv982gBRwy2
+itok7rhTn9RJcEJNZYZuyJnCG638f3nX8kHBAKi8NNMQOrWctJ56leF062GxUrlfRY7CBrs+A9u
83qNjEcn04TJRKgCW7N+4NsucY8eLYRQEZMy9BKwbLFsIPoDWqpgEV9D1LqEcVKM8W5dsem4RKzo
I6uerSjy6eO8Abe/Gfece31engUB2Gads8rhYHkXqq1oPZsJlwxe3SE0SAuGL8jXvHnfYGaxC6LN
FpExzN2EHhtyv1gW1JTwvrcG4LpFEsTb63yLH/K6VLtRcmf/n76DbIY/rLvXp8aanBinDdQQZ0zM
Iu+TZ8D0nz0WXtFism+9+0SbM6bCAFJZGzzzAG7Pr8iAymYaJEo9pPtj2Nbwi0CrOmY1oOf5d0kW
LNMRQqvIoE43x7nIlGIuLC3LzejS/Ghfx3k5yX70e0g4WZZm3N6fGbA4iVLF93Usez/Ij6z9hxFF
EeCrABPzWOL/KC1S4eiD/8ff9e8d2XEbpWsDzth3j4Klj7CgwYENhxi0qicYZTPoh7ybgmBfIgp0
xfDBCtTdT+Py7gPRizfivo6IdihdxXJuSYM9oDcCQvc1igAmmaWXgXVpGC8wdilATM5iVkIlQJoD
E9ZudY2G2f3s+9VPnYbfzCTyM+BzH6u7Xsy5RpAoIyZOxkeQXegReDuNev8qJ8PV03nC38Ii1kb+
YhJgHeZ6YM9F7UgPBKMQLsPtG/bh1G5diW6m+R3UyXVhBkfA+LVMQYYGep476sT4gBS7D6p5zXlC
wWSm0ngVeU+QB6M0ssTp9YjVX6S0Jdhv2PyaTChuJDtkMVJsZAkPWJdufqJopv5BRYnFjxKmM7Eb
6gttVWMct1ArQDWhcmgJltxk2xfKF+zzzjdIm3QZD+BWiMhCTSsvje1xm2ZBcbG22uGzkDDDgb4A
vQoiZ0C8y2fNBriv9+04245oIhc16AsvwAj35Rtfuv7fC409ByAQyxTGzZBW6UiYyqMgwqxKmtge
wRG3pTLWrQm3l6EzpM5KxN1ik/w+QeJRo7u1hCKEZwhzWNjqZ3uhj4IbplmYYGxQ8IMcg+aAlbxJ
8iXv2lvCaw1mbea5Wx4Wohdwg1N0JhWgSfwWdYewekWw5UHjwKQCTz6GwyeJo89YSIs3o9+DGM5K
F6YvKBW2IqO4Gdx2LXeowVGeL5kHGo/pERdvrNlfMRPBxy2srlOZyV6XPJtvBJCjP8hSggOGTzBY
p0+sCNPLSRY95Mj48hmqbl3w+8dymzwXM2ZfObxKuJnZyviFDlpYIeGFJepORMdYDN43WpAcx8zT
r7P+uiEa9/6aKXoioQu+x/Ln+wULSKFVu/oFSBvHUkt0IpPRN8m2b7jveiJrYcP/+/GqAgJQgM7I
Un4MNdaQKT/gPgHDxx/Nu7EqaYOhexzrsfX8M2UeA9KQ9/QIBvN+LJ5sZHVsUzp12846WXgHf9qw
WHUbNXjEYoE+/OKnmjQABCPniiujGr6IcCLlgleGnZqmhEVCPLy1zLLk9g6P2CJgFgrhvCG69JdW
7dhM8sztkydQtb1vM4KvFfdD6tTv52z2SXP1buYEO3Ho6R94dDpjtEe1fVqbG1lt3VIarWU8KI5f
n3Jq1lFFvjFQNwMo0m6h5+aS36N+n7e4f6/1Jvm00asAlM2w26c1f78BLGk5XpmncMqBUQcS0TpH
a9K8/2j0QIxw4aZXkubDy7egk1F5coVzWhdcuPEitkYJfgi7T8DS7+DSzI7SpLPRGL5otIGKoIjL
GsHwC23KIZzNhm/ezPF12itbs4uyPlLIb6XZmvPZ7rUPVVZn5tFJUQEf9nID0tHbhBzVVx/Kt6gK
TiPGvR+MEVoXctSLOVQGfA/VNyxPhZGopq+Rw+L3dchrd1SiJXMH+E2E0xndodDC7gr+UYXadYku
wlhhHRnBNMw9YvaqLdrlYQrzIdR3SWcgpg1x7v1493amjlgJh9oKqAHuJTZk0QuT9wr/DfovXtF6
Xj+nih13K2MPu5uK7vMnvxjOd3/gtJBNX63HtCaH+IkCA3F1xCRk8/olkgfrdb2JU3pUSBq6D74G
yKCUM4Ks61GCFXkJcYy/Kj/RTcXIfaxRrtbPCeMq5WAqyK5JtAYpswiGs2JSpuy2BlvQ7SNUUNec
d5pvDsFT56E7mGhk5MFASNVDXq8uTf6Nk44gAP207ANLXjX0rvos1+OGwRzG4MaMOpHLBJgfNZ51
qc45Z+j5/fOW563g1bvSaeQQXQrNDpRxTh5OSQfIgocv8IfPfRe8wB+H17h/A5kDCajNOi7oGKJm
3q3fCM+d8kMV+dAmg05DyjgAKhedG3rFItHnr2NiIegEfbmklkcsbn6LZDgy7wC7E0BIMfMZhNO7
8XHOHXt8tyzaxXuY3HVGemz+5vkhOaz9nVow16kxbMAYwvh9jkC70tekYgJ635lOT9sJX691SlIx
rGneBmIPgXl/hPcsNuR/rgeweB6HdDAIOCCBEEMPjWjE5XULxsLwL92P1tnEZO8aecOX8lq9xagY
kDaEIg+8yQdRCGGynbYBnjTC+ifoNPfGoa8GMXfvqY5r+C+S+5FcxikZDNjTJpZOn83plnuHQfGK
jkk1w8meVexiR5EXyaOJlCXn8v36ddcCRWW0jVvB3TNH3q3DsbSm66AyQB0TWePHzhhwi0skKt5X
MpC5uh2s2Y1w9AanOTclwrr0Se4jJk7yWxjya60ITMzHGHuxBoG7JKq5KyjAwjpt4XDrVXD/7IYs
totz2/oPNpeL0/7S7Gqqt6dGa1+1R/B0Ws4HWEKcpqzjz5w/XHtPnd5Mp0Y9J0HxCyV/cAgA3qSJ
rATFEH+qyDDcDf8DAcyG9jt1iu1VCC1c6IeK6n/uY9N0uSFJR00Jrv/kVhMjVO1QGOBQx0B6ivZF
fyJCH2nTV+W/Nc98zUyBdqrOY+SrH0db86V1P24wYcW3HGD3E+TpGE0/83QNVLtaTl6fqJwovzO1
9zqJVA1m9pBNO46p91q4ertqtb32fqpFtubxB4Eot+9fsLxW4iTdp0hcSCIRtH4nGvKkPeJkXa2e
n/31Fdxo0na3WyyFBqgl8lvuzV2lkAVVSKdmG5A5z6ZfuOrYhGxXjDNe1HLVCmRjVMYNU9OR29kb
yXRGkOUe0QiBSOm1VEOIETJXmevLiX5bP8oLs/2PvR7JU5Zf+w5uOwyPf0kZZNRD6ogR3+DvYKeI
L4oGTzZ+Hqc13ijGuK6n0nGhIOKyqo3Wj5Wn//IJYJzVVIDuov+yi2SUuTqIjy0AEIU01gLpOpJE
M5EqaJkEVHdPt55mkD/hjj9oqVxYuzkWiXFx5LRVw/dBqx0xrLBNQjacm5HYvNL2MOHJx2wdZoUU
N67/4vuyI2i10dzm+56M+Epv051jdVxOgXZ027mpcXa6YXdSHBl7YJCxV4k/tHbt1es1r7+OTZ7b
1X/2ArFR1hNKn5/0XImWgL2gufkVoDBoKQG2OZ7z7pMC3HI5WafHQIk/KEIekTwKdEbOPIPQKvxN
WTsvsNv9s8SotUUasR2WC4Mh6GjJ2OuDPX2DROCiHkaVCJNsQbbrDV2FuZQ0EYZsNgGOJqkZ8Z8D
jQeskac0bzUX97YUaFSQ1tFAvK/fhrxKCVnMgISp+4MkhcSTESTReyg2RGa7kXNgTeFkfAzv2m5t
202hi6pz9emEH8SGu9dl6H5YY3hE4CT/nIzy/eiadBjkUHVcv+DztqJ4jt4Lg8J7kUKUS7+zJ2d9
vpC0sMoDtvXiDylExxv5Z4ATquuBKLneJUO7QSBSeuBi+kG5Xt36OKWbU8VyCp+/5W+T8l0ZyDG4
23X2pOsjMAHIIn6c4J0h0YeyxLSb3Nj6UJ2q23R0HD+s4Ens7mY/YFwIXjiDZaNVc6OY5IsjM/gu
9/M2rOzZQJ/gFngQs8YQXs/NaQOsP/K0zRPFXwq5UobDAvplSIzfmQpqia3QlEHSUCO9TJQu5tEe
42G8EVncINqPuKOd06b1EUywAcrRvCdNG5EgEuPFWaEvevQR/FaVIEplo8DMtpNX9VtTA/XKhdBQ
KwQT5ObyWLSzvsqnq3pawe+Fypak/nVdUvGbwNlH6HD47aK36MYTgh+0X9mKdR7+AlrzCAzvs0DS
/wzezyjvwk81bo/hsZ6ru8+uwjsR3rMFOdal8ms7GDSQiwjfzttEevtiZ5zcAaqp9p6+PC+eCWaX
vL7WFy+I2SyMeyDdEWSxHbrsQWyDcHnaDzWik61uKwYRRiRlDF9ef/3L8erobQaE3RxBCtvApiJV
F+PWHRqfzGL4HRyXlNxEutwVpsbw22Ay+UOYQPSE4IpMEhV5uX8m49cXp9LXbrxu/o4rQSKlleS1
cyGELA49lra9/9V9TXX4F3hDdGZMtcQDhmmGSTfEeI600fJIOPQzAgR8F3HGYbqp6Nkd86ujTV9t
No81u5C2MAhnRcHVuzE/7Mn56r3NWQ3B9k3DjrjNm74mNwXJZcDM6v6aWDfPhmzrdhKRreza0qJY
Q/C9UKYyTIsuW6buMhY4n2/KKlMYYwGhT6A5MZT8+qLY8rrvYYEQNpPoRkeLz2NylN2bBBNsZuHg
K3mW4iN8EfJchNOFHlJqWKaoY6ovqfaoB6vjtKHNie1qycSYajeTpqOnr31wkZvQfHRBMSOWBqzu
RkGReBWIP8pMfYPN/fr1Z43fEx4m/dZtRtHQ34K+idlq6nJuMaKBEaoEdeDe/qTnfHn7I/vZJfkD
+Gz41tSwCewovcimS4MN6ohhc+Pb21wKFAOPEdBUFx46LdH4HTeWZ2ReFrnNDp8cAiNXOenBEzZ0
5k/5hKOkgrO3fuywZarjo+o/vyaIAe/voEF4RHdSQYDGgdXlNuO1S8bVWGOgCOXi/ED2IwKtsXAe
RF4UOtBqIsyqo36OPBPcWUJPEI3VmKQDvDRoLI0quRtTNHb4zAwu6gfmlBy7vgJZWyjXtxUIVDFH
mPcoYEnD7iaSe0t/qp3K91+BFz68J+86RNcs7raY78oVMOTTOtRIZD7hq1qZWdQcMB419K15vVzV
rwxR8/cHTYh1p5YjPSiAH4lhO2aIaBFViEf23LRnnLyyFVpmnA9j2f7RgAnYGeTkeuFWCebe5Loj
w9W/f/vHebMXWcadG/q4GZaea5xukS8tJ0WLckH7svhACgRkb2/Ne/I9LylmrqrrhGXv1IwbUJE/
8KLDYyT7iFT1hG578sFEDNuLfOGrO03mlIigS/RzfoNTfu2hNeBvgMaRWSIkI5zup6cgZr8KCIeb
giSiv+vH6gMXpuVdcrs0hmGcVYH2HOdzQqxYWSbfu1Qi4krw5aJ4nLg/oIx8i+099+wc7/f/oU8k
4bHaPRe6fsGsALwGLt86WmM+OFNw6IhQrCBjI2Zl22BliLI1xGqTHw/mvoZ1jWbAfSGZhGRjojr9
M43gYwT2hz0/rh6JzMAFNlEG1PeBA3Xb68c1N0czcZcmrr6G7eoaq1HMu0YzxlhgJe/hny/Zo8E0
k+qw5Qvek6vNPirA1Ap7nffpfsqzQJ6NEBa8sGrhFRdNyZeRQBi0dp/KOw3rebW5Y1nO/vmLAH6N
KenS3nDRH8wfe2f8NQ2as/3F0JXvVMIxAmXDH99307GyYskzWOG+QcSG9bpPgzFOyBNvygAWu3gO
bvK2YC4l/Nqk3ONJ4EHjeO2hUMP1ADpx0r1Crzb1Pmum0ApvMD2CM7tnzN9w2PpxGfxY04zeB+i+
90icS2EPSfAVkY8hwZk8fkdrCxEnQOMTVGQM4/CqY3UL0CQvtalwLteuTMdMH62l5DB0RHFJfzMl
JwJT3N599VF7QthchC/GvlJBntCpYfPZoqG8QC7ke0myfLprNtHkeMKZ2HLWZMxjkL2IKqKl7fji
piZWf7c/7EzGYBa6W+PPPy5k3kEay55ciRdKS2wX8AOcMwYCwOHHxstIOWWEuiIoRRybLWnAL8RQ
H/2B7XVcZ4Gy4oz+PpfY3xEhwagfTAgUsYc4gkfSScy5IqY6OIRhckc5XLhoFPlwPHosaL7xVU1c
tvtzhg0VXhbA7mF2sJD9O5UaoC0xC/8O+Q0NY7q+wEha4ZG0BiJZ5zV+Yfi0j00W0QorlfBsfuOM
yVAG2vyy9QcgdMGXXK8vLawMHFWFa7SIH33kXM7bDhr3kiDjwS9Dj0yC2bztN2UCq/ufv8YZjdjq
xsohg0Oc0ChF6UmH7p/LKsZTVZiD2rl2DGIf4f1xpGoJrdV1CqLEyOjEVa4Bq1Euz46w12GGxjhj
QwT5JwEF5hgwQ0PGgPJ0Xni8mjFER2knngEmmqDdl+uytQNM487ZtmbOt2bB83su1mopvAJk4fGO
E7h4gJSy/AjCFxmK4H2RMgwU9sOA2Bf+S/jC4xsKj4rCWhgjVEvGaJDgEMMkkM7IffFc5J9C1dKT
AoBZq5gQAovasRh+mTjC4/tCFOS/I0MysZCBw8rXMNUa2wYTTR1hPjB88Z5geSw9AtO7Wxub78v+
hOUjt8iOufEHNJ9FmNpL5VTObZF+m4HNX0o6AB9MQWuwIT0bfAIuBlWkdkIPYpxQTE0ZRN22DDoZ
cjWuvjGUOeYn13YK5mShSnOGjmyapal5ZKZTB6Ahx6SYxf0vvW593S6fwMhQOXDwywJUeUBWllvI
W1pe9m6rQcznmP/4vQz1cYcUEhQ08jwL/hHjf1Z+7r33qH9fWwRiGiPbIp3wjt0tli1DQsAebzka
kk9PcApDL8Rd9P1e9Lp6Z2pQzD5l/F0aZ1vovJH6xtxtuSMJohJoOjCsgJmZaJKnveY7Yd+wUDuy
ZYC7WV8SPG0esU4FyBvkpPp21PwcLUeG+Z7otttzvQ5Olun8zJrHWO3fp7nQGHMN86X6nWG2IKhL
AORrWqWBT7U2eww2gw+CRIa1emTQkc0ThsM9cH8kTP20CJVD68tH3ojX0oZavmb6gZKOxg1HSnoo
wYjCQh0DDJGY3SPC01EdQLdPA7Kz0W4w4RL3T6Rbc/9Xa7HzsV4Rn3o3Ic9XJLc6kGsp+FLE18HB
fp8uIimP4ngrRB+4C8LVrFoSOICSkDpcE6X2ETWBugFZMKbDexnqNVlQ8MzKhDloDuu74TUrpk9z
86TyNXwcZ5a7h47RnK9ucDQxOVbLF1SP/j+SzmxpUWyJwk9kBIiI3DIjzrPeEPqrgMwyiD59f1RH
n66qU13lAOy9M1eugevmNLL9rLy75FKXhit8zzZfMP1XT/R5zZP+z0x7iGHa72a9L6hsUH32G7x5
EC7ImCSmEndO+H5W3A/1pYw/xqDfnMAsiSw22tDs1dlsrl/vg5VIhJEdD/r+kPsQBg5ljn8MgVZr
A+9pZ8qG7uwXOu3FGbGP6TCwde4+2Cak8f59GwDmwQx87idCeOQ5zrJZXq8mZu5jgiYJWOKx7uTW
/RxZ+mwkvciYwQc+gDJ9Oh92LcurwBj2G9U7uMsrEXh3ZMtu6YHg99+AnNhahBoApIk3p8+5ZJfq
WXKj8b8dBrNQJiaAL1tMEmCHMaLg+iBo5wbRDdbwLtyhQ6acULgSyrnJz5OuMpgJFFqaFoEDFK+1
Xv28xvf2H0UMaIC/ZifXjGCbRXS+YujkQ7rR2cTXMhLZnGtKCsKqt5ucO6QsEkgfv+F6IirNeEHS
kn7UYBSHR3MFNIWZpqjrCPqe8oDNk2eStSBCw+/TAt52jzpWtyezCuokLlDGk5rw73pg0Jjgy4u4
Uu+tajSDRwMyB26VDAZLzl/UmCy5Yuiit/Nd6Zr8rioK2M8GUVDWzl4kRer7Wt8yJdTXyb7fs+rF
OmafcCZHNP5AaxA41NCJGm0vSnYoMyNWoAky9+i1oEzocfQn1Py7eWPibAoXL/fCdl0TnTEpt4K4
Z3KIp/ux0Q5vbGl1Gb3A/B8n8IOr7hB7Z0Km/FVvOzWRYd2Jq350ZhQ+hzVAO/0lzUeLBW/FRQjY
EZiPBpzKuewWlzw+sz0AwRYXjAdkdPfjRSgKesDUA47/xEhXiBrnDF6BDwh74uAghLTaVqI2atEO
WSVCNWAq6NHpcYQcZ8bcdPBl8FpMx152KUuw/YnHa7UUHNGSYwYnkC+Bu/PopriZrVdCL9isgEPR
5s7YVVSbVhz3IBIBkR9iVpjsJxv5zFeJJxa73XBBdhTXAMQaAoXgxotkh0IeXgAbe2C0+NzfyUpe
1O7E7k2h4ml0xQZmPVmTdBvCOUxNSC6k/uWH9Bpt0k21aO/lGH7pN0KUzv5otm4GTSNCYqKB2DB9
KRmq44V7KiutqM1XjdUA/gYkO9M3w/UH0/+UeoCBDxQ3DJBPysiMB2aE6kfSs7f78uewNnnotfom
L8LbeDeZCVBgGivmaLkCtky2DeprKGHT35T/MuobvYPCJfA9mhYY1GjusgNmnd7rJr6BcWRk7+R9
GK9beFT1710Fg0WxhOQH5kkv/w5s0JXsHw4YLhOrQClKOnbg5Nf4KtFMQ5Si+jHGmwKWroPv0LJ5
pnzmMVzZSvFy/P2QdsCOoshOTS5XgpJpVz1HP6yTleWIhCrJKJai03oqkZwQ3iHb82RD8Ivnzcv8
4D3MN94HqJYfIPKcbdvo4gojYzNa/TVwvQ5w15bHwSU7SOvioKxLY9zDX+jdtR8MoxgGXGT/5S4e
FE5DHZ5swGlNGjMXyuASNpsRXAAuA7OXC/DVOq3cg/G6OMELwRTmHQp+hkSTw2NDoLQWIRhBKpGd
MeORpr/azFaS9aEtIoUYfjH8Z9je8HbuHC2cFr6uGJloweqValbQcEHNOJdbWEP/nMZKiMsklc7Q
cqwYbDD6I0jZ+MDCIivoNDncKsjMRP0+e9Jz6EJ5Cm64RfVnUIVhDFQtynJOX0FbUyZSUw3YfDhu
yJSx8WlKDEaZABF/2Swr1z2/G0R2B4yiTw5L8s0BSC4X/0CLohcjPVtdrGq9g47OWp67K0W3G6t9
kpcxwbePnMbV9/5QkdwCNXKxfMNtwZItHllAV0QeaygJtx1Dp0j7zqHmbk9Gz1+/zS/k+Pa0NA4k
SGcwmU7zZeta838JRR5Awr1PRUoutGZUyAYF6vNOELUXH3qC0CSewspjJNuLe4brjGN7l9/unJPU
xv0PlEH9cYvfIi4aW87mbM7+P5hNftqaBvoTaCRFcEBSQBw93gleTX3m09Bp3anyodeUT37AE8sh
WYI8Dv1+yL+4XM1PItwzlE2kpXt3/B2oMpkoH8iw74PAmTSzUVjJZ4sYAMwKJQ+M1A1kDC5zHCE9
Gpm7EL6IYOx6F6dozezEDQ2fdHuMeGpvoH9JkuVENZrX4t9kAYjixvYiO93I4ecTF2T3Qy+HeyTg
LVa6cBprPU+9Q8xUQQMRG2/KZO7TQ3sYSrO5B88TEBhjpupw4Ya2q9iD5e52mub21mObR3sjeq6c
g+bTpoLGYfUw0IWPzsSHi3lucQewEg9A0tgwTmBTSbSx8RfZpEIfB/pgs3H9VQDOX82rTtv9eI3J
C1nI2H07j+/9B1HCfDVWrc0mPfiBxsRQdFXfMGCGagzTet4HubgyUG7/ZCS7yyU12Vi2O6W1dowP
YqfULtChqcy0BMEXY0ab66suJx8DYyueAiA5YE7EXvrBOnHRq81FRDLkw8X6Thl0M2ll3Gu8iXjQ
PuuDdMfUFeYJ5TV1jYdcuboxlSYkS+oVX5x59g4QjpsC2Mw3E7RN51D1H/N5yLynK/i8HTOTXFde
y07U2RmYnfq66ybNQjyyG0Oy5q8ydwhMa5md4SbiWMgSx3YP6xoLqYkLrLy4iEY+3Uki/GoAP7On
jqJLQLEFAZXbUbG79P+o/RuShfZeZXeS3yY2N96/MGCdW7zCkvWpcRcV7QEfm7k0d1LO+Eywp/uF
d7kxYWRqC9nUOIQzB6hE1A/CAholGxAMaHaA1WXCmr+F2Esx5tea9ZIH90Ss1gDrZm1+UzzkaWw8
Az6hD5aksVh3FrabQE0aU9jA/OMxGWgJ3A6n9vUNSAXvLTmTMT9Vj5+2TJ3lXDn1NsIwaL8s3JBf
CJd16axxxzIqhKAUGZ7RmJe5P13u0rW7U9BEODC+6UqMxBD2t/BDGgnHB6aWCD+5Auj6WqNX9O3K
OVj64gUu0WiIJTsbr8joNIX90heIazSSd+UOK+j1gMZDu4i1B83g8w7zngkx2wWVE2UT1Wj2CPFD
0bER02s2e73PZ3kSAUVFIcMoIyB0/Gd+ToyJZoJ13dPi0JgagOrTZ3OMYMRi/2Ch0g70xaKurKs6
3eOoYJEDyG9NmWT5uPbiZIokgt6NXtKifnTuoHOTXiTLswmbtjd1kFGQIaunK6OkDGJ9q1ci5efL
RuJZ9CX1/e5nxp2KrhRNSL3PgYustICk+y/zpTIktLC4ardmz5oDswZ5XOA6SqWGIKO3rqVmugO2
sLJYD30es/B1pWgGX/ifoOSF64kW3cgRFFhx8pKDzEgpyROuceV4NAEb4F2YYPhMMnUhABV5CXji
oLPX9woAq8KExHyqfaKYz6lU9IwpnOkZT/z7o3YeWfDqrBhUZsUOnVKM+sWWOrPZ/SO40oMjJcrg
WFLd4t8LyjKVd5jszkgeQ2bMa9H2NJBVt+GF0hu9cd3ttvmSyYaZLXqXaD7F81ne2OU/JAe0c7Wz
UeUtt8V8rRoieQ0kvfWqZOfZx1h8QXc4QuBe/n+Ovh7/qL1AI30LSovC81Gsec3E7kOzmtyg1Mdl
mbfr9PN5j8tyn/A4fWv6rMIjmPYUwuA2XeJ2C72zTgxont/V5+94fkHM7A1nzrmrHWmOqHZl/S/S
j0QBEG7sPiZuajN92gCkOn+cvcz+2ERNLs2+wLCTBpzDgDSvcZ8yuSV5JsWqBJtOHuI5DbjaN5Q4
jfyABijWwRIDJn8Y3GXoBbHEADh69/5Y6Oj/eZtcxet1D5aDHyReqKi4a47M85PhwtAEA9BoqPkR
jU+zvDa7CYgXEkYuOnYKwUk9YJrAEQg+g1UWkzUtLDZAHQxRgGH6tpZ88XG7gsoIxw0CHizZBjWU
Tw+DlwCd+ofP1RzHQFvoPvrMuOFxzPeB3AbwIr8MzvQxvhgUPyTPiN4HYISvD/U62gIqfcll4HKU
sT70uoVAwQAzBCgmXGNYsQdqJ+Qi6MGodt7wEK2GFoNepoJvbhskYU1gwvU9SuevN9nkR6YAUACS
RbiYLEHKA5ybGme0ELeKix/RpSIQ5bUmF4LLm9MsAwp/XOgE1R2qEubYbOFcknz1WQ694FTrHRba
X1eZxqtiI7RavlOm783XjVods61WLyTMzWC4Dw4qBLmzb/miZsZuuXop2CKptv8nWNlPj0NT+GMC
PWn05Fo//aWyprZX0PtTW1BPc4Is0bSOt+2zAIFl1GiFzLQrag+IbOB2bN148rORI6utVz+4Hewk
ioaeJ0RIrWV4ptRGcRtzLEb2j66JM5MteuzEb6elIiRuYGxUNbMw+9t6hDPUqlFgnzPi1IHUdM6O
jGP51YQpBxSRwBVvHI7R11Y4rvBAAC7Jp4moy9iNrGrmdjdUr9rXavXw2Tn1TVnktfE5o0+BycuK
Qu3CdhHCclFRq57aX98AYhrtpcsJFvHHgvVac3/fHTRF1jnmq719ENzPmyx6wdDkSQHL+96CJTuE
jBMB1N71mDi7CqOUEWynGbQP9noJZ1HIgOOpspI/tH48GKiaje5lQkWhuhQ4fW/IeWbowBoPvb4n
MVe2wpk6Y1JB7eSEe2A+4D3aX+lMy8KrYCTAlOZnCUQAwGXvLVO6RctAuN5w9PhHHxUXs64tdlEU
IOmNopTPmP1RSNbfxfjltBnOTfY382gsQ8BwGEWdKcL+yNC96h1UV5pf3ry0u85uSvstr4bM+SfW
jybJ94Iakn09wPqCEjn8WsVwJm/fyJLRpiECd2L4HRoTyw/HHgbUJTNbk7YMqQaT25Iu1ixOaWhh
EJybLd8DHYcL8ZLxSLzpaGGvaFlZxxvm8JpoQVEC4kW3i4XYm5uBAozhB/w3xB6p89lETvPTq0O4
kk4lFHc63+vgJPMBdiUVaa7qUBsq49Xq5fWrGC2TxNBIMT6NtN6KFr3ezF8zuandzhUewlxkzxGm
723HdnNKIjs7J/gy/Ewx1d+ryeF7La/VoYwdCf1DYGQzEXtTZt0tyoyGOcsXyeBysFXwL1M1WJi/
Uwxj/flWtfoPQh0Kr0V1GwbsCgOv/RtswxW61TFckLeBIHiZMAl/jtfDjxEsxuv0mvi9r0B+bSWd
y5MuVEREzUiTbxIH7arF1LUz+GRRZmDzMfNRnC0G27TPq/Av6hLtHs1xr49h4MiX6Tvj9+x1R6N6
z6zUroBQzSCaDccuRRWlOlCH7TvhUV5AeICh0R5FT3G+C/TB3Jj0ANzDWfzRb/AoTHVXgYMmgI1m
e+idkSGzmo2DGdpwUU2Ha4h1Dfd3iNXGyB5jMh3c6jMq6pFReD4lPegbgjzaLWwdIEIAj9ndW8sO
wU5aQ85ya298ftEJWM2inQ2n6WLINNtUtjXilw3rT1tiOGbn04rIQDzMQEzrzgppLmY4Y8hNyyoJ
V5U2AIQ0milzNv5e0C+gpllBCu7UA1RsCTuvC9PeYlruOhSGJoGDqLnYfuN/eCE7G8aK/Yh3UY2R
TVJoeJm8qmBBLNDn0HG/6Q7YhRYx1Eck1o+2dbDh5pSCj/e18kN3qk+UPPGN/X0qHNFn4vc0Bjls
9xRp5VLElshOXVg7NaUUfLG3pV58mDEKbqowBJt5RXjq9vcM7vGJk2aIuKKxXs8wtMjI2kirspfu
yADlpYHgl1kAZf0OotyAYTr3+FQ80YegtIUQBd+6r48M+nfpDD95yswuRbsYm/WF75tMJf21kGSU
WCg49wN3PAJwwysut4XALjQVvA7f35/OWZFjz6MwOscEYDbwjz+sC7YdLjiiQZGhwDtE4d6z0Fqz
RF/hl4Zqx6v3enzDg/ljXzPsbDC02s/E54CHc7hjkM2gNitWUK54wG1pDcUDw8EOqcC4f0JjCadB
Lfha0tp3E++B2eMC6WbHM3uMzc8hgldaTLRm/1m8QY4WkpWAlrRGuSj1R+S+FjlRYR/Z5Jgcn5Qp
MwIcqSC24woNa7ej0+sNdDMURyqn/blEOAbNIDbVD0zc/SAnvL2tegemkiKSB9Z4eZzTc2aaoKIF
rLYNF3PAbaVm/syw5DS+XrlMeydA/t3ip5QbPxSCf4w4GtT+nT4StjgC4dpEchH+WQqC94keAe8j
fGKwDM6aONUQqjV90IPcq5d5/zCIoODAdPD3gyxoCBOIu3p4CGYYnRPqmqJr4z7i5GIO7vfhJvcU
Y0KBPDHhOFNjYmv03r84oAqCWpNpzOSCBJiB+6J4Umg1lCGd4j/2eV+65qLJlFSckFphf7bqarz5
QjG024cy6t25dqU1OFP00t/MvoAAgKM8mz6jIfkQMU8b2j41OUrnXJMS7QUNGhI9PmZXgWNeQdGD
SdC1MKGfhrTGHVP70TyYmMPgDqY2YrVGnoRzJKwdPkRjpfMq2wR7kaARTlDvvUyWbQtKqAeYvXV2
C/X7g2y3Dq16iucSfbRvyfPUjVfp3wjXCwGHedFtUI0AyfL2BueNC03dAbv96q+DYqtT9RAb+Gc+
0IA5vvZaQF3BqnB67qEaOGTMUtZADTyD5vsgM6VgpZTu5NTMQH5pv9dFpYVY7NU2R5JVEC7R1xr+
lXZvjsjg4/6QOQxP/fIKlnsMrS99dlVkcaRTL1DKpgS90AKPyD5FgoEjlTqNdm+6tJeJTSH0pjVX
ZLgC04ZO1c6jkxQjbutO8RFDPukB/HplyQKsR8y2snX0N7IUW+IfeRo6A5zgcF+lkK5m7HybwULd
SCz0m8/G37GxqG60JNVnsN5jk6fJ08IW4JzkZGR9yA1IqJr+N7TAA0BZ9XvpmUP6LEClMqmN7dos
ZyrcWMoJswkwqwFKwCxrRVHOEJJVAm7P4ukyAwaHmDjioTMluzpHMDG5F9aHWSQk/BHbVWTi+I3j
Wg7dVnVZBG8WCv/jLqAlxl/GS+djd2RI61dm55xOjNz5Xn0vKNgiUPue9hWlYR9fF5wgc1hjuBuW
YGxf85Yjwph4n508bfVolp6oa83G7T39+Yx40F+752+Kl7ReIz6GYDcfQh1E2MYN5Axpphykd45w
nFKcoYOvZPwnzkdYrNWbMNBijMQqS/IXNenGg3mdTCt/OUiB392w2Yzy5TBfKl9TlC20LMRU179l
hIEsVRHUnq8FD1j94WptiMIcblSMm0ai/US8nE2YXOmQOa/Zjr0IAzTf/NE5Kk7AXJ559ozLING5
QTvKcPgy+m8l7KROU2nKGLAfyVStbtG2s5UpjoK2fPlY18micSjwydDk4DmPaf0XVIuUlZA7/w3q
qW6+uAEb+WcmbBSX4RNzKvaJ2YAtjknXvrqNzeBQ9MQGdgn26Blaol7phpmNwLm4wa2YyxQsSfVB
TViei96Ijmqv1SDaBPfUZcfDZJbuAqlddo1bTUV9cvi6uP/BdkAtxSCh4HJPxSmtB1QzwRIiJmTU
2cxnjXTXogsdGlyt11U4vdnuJtDgdQV1PkodSC89MVSUtdHf6FQsuoMIRBTqs+SKrVkUGgN4hEC+
fxw26pzYOQSAFXs1Um1ExbPIhTDH/w+GWrQbL7lAbrSGomXLZkEnhfOg+929N+zjktnt2w0N2Tp3
8bycNrdwiufV9IPIcFFfS/djlUY872DdEMbW652gGoFVeckmg3F0zRY524oCN1/VU1t0HniEU3MN
DekpmbkVL7/wgNknQVIpinBXZhx5lsgTyfVfvfS/Rn6j2qdF9zfondCpAT/FlQd41L7s2DdG8Hbz
PlWX3tV4cw9Qwr2WNONHEen3a8rlLB4+imJCMo0X85cRHEQStpjPZ48JavXjZFM8eNfJJuorWDZR
WB9NtfW5rumsoTflgJncir6cii361B3XLOvfDoZedfs4sMeqW3Wj5+5s+CN9KyPqHzR/oFew927K
SkRJqvTaKdA0ppy0ITQJqaIFzxCxJh0w+i3cAFM4QL1RkidoZ2yFOCyMGVOV7SCbMaKAcoHED3ip
pemBYObrpRfdkhlpnNj/0rOCCuDuMJcIrD35drHLVmO22N5XwAyu6AkBoVEs4K3yrPFuzIx6V6wG
8Owo5GFd7b4HYaxVCwDWn55GEA9X0c/sOg8T3WIBfpjKoGQ1vHhcPA/MUXjJJLHCxGqj3nXnJc2q
gck7Sm+8Fpz3KaA4eWOYp+eyZYU7ALgVHjT+e/Mr3eq1LejBaSoUGwpsm1gNG9Tfq7bDif0bOwi5
eA1+LxGNkI7EZ0LQm36Amw1gR74Vk8vW0gFU3aziyioW9Sd93eTtNcoauSLcg67uTx7oP9Ngy3Y5
WPUCnHkJmgRpKNWmn2NkQfokjc0bnN8X/uxwoUbmsNsA2EFfGAv6mKeP8A/VoE3kyUtH7lSFIu1J
L8IpcKSsDdBHWVqMeaLLousb4YFRkPNBy7SuoKRQk7PH/7Mh9l8WHFvRlO3B1Xe/COLHtuzJOFH0
WSzPLsMRf95UlIvh6gjLI5sbNVgbBnvJPCfboJng9NMjdsSFjeFHNPIcOE/u8FWZfum6G+oaAWyB
Un48IxArt77RLjnRl9a4O4MGBVjfQe6Vg31KWhdm+hbkkHfjlGQCKTTIuzJzaeDzWzqygwL1PGrT
FOR5ZNUtPR0KnCHiKKetp14xG3/14cspBVtatif6sRjfzHSa4O8bGT+j87+o5Zwu1VE26B+badk0
fVuTufJ2kDilmafQVo2sAGYa3DGYQOmtKimyKR9tUZlBqgM4E8Q+ZZqEkQFW15hUy061jTAorFEO
4wke0uI8xpLDQmSzh/0uGcjiagSOCq/hKoNL9XPC/NyR8+mJE5txsLpsy7WgZzN65UxYjdurkHvD
YWBIkfZe9TYbeMjlRLRqLItiD87zHS1QqiSWRDm+Gd7jOSOGSWsWcFgoNZgoen4H4i5gAiLqyxC1
6KMaYhivdU7zmQdMW+1lQ9IKxCr6LoFyyIpLS8Bt6+OKPyNb4iKepPM3Jjo0TUww/ikXIwy+4xnN
8dIY23Wjn3DCGLzNVzQTFfxpq+lL1hFmxtzvEBukxhjnDk0f6AKKV+W1Kh7BdgoxKoXqCDmOKrVm
0S6ljwN4DjULFuAwgj8/jQqjV8rG9ltZpe0i3Zbf2fuFVm1d1ovyBn9ikNBjvfpg8AE+a3p0oF9X
1Gnb2w36z9c9Xow+yOhG7Pi7lEdspUoPy8PdKhbtatTCCIOxBmgOAZ2OVR1Yn7GnLC3Pwmmqs+Ql
D0KBvWjN00Zd9WSmn8SziTDv8qWXDqdScAVfGTGMHz5SYc5j1/rTRvoSumEqfyoHkl1/V03k9uMq
ElCHzptq9S/k9ltAQMjYggnAe3YavfpW2QejoYOuo8MgvQ5+CDUWyWAjw8cGFAC5Ujdir7ljPtCV
l97iUsQGaiajMO6YwFvCjbX8goYdmzreRlPjp8yk94WDSHbTZN53GQVmzpjfjuxwtPp0GxHUbgzL
Ld0kUE/S2RvzMJ4dmzEah97LxKYw6BmJEO5w3v3BhvfqaNpiPoeNhwPvrE3sLOkdlvNsHYczKMaC
uk7krdO8zu+I6KZZ3DLazCVkpJjxfWwVO0jBUCHsPwaMl8wXPWugg+jCV4a7RXlCfPWajm09OTZY
wZYmNuu/xIze0xiUWz1lm1DVsd0TVDdAw/gzg9b+vOcTYdG1m7I9+dlFCBHoQw1d8tXCOWzoJUbi
n147J87bK/60BrJrKkg5WEJbKyvD7z0GmlX9XvkUPxFnPSTb0RqqfW+Ye+3ES5XMVDo+pSedQ0Ep
h71VbZlZakffqJcszS14YLWFfPai6ttmUBN/D192+NwZ8yRliTrDx9h97XOQ4kn7M0sVJzDUCbr6
wEQ6DI6jY7PKe5fhFqPF3P3ctgy2uC6NT7SsMlrsFTZNzPZvE0gzNsC7YAEzHdrL+Jhj+8ioD+/Z
z5wiBdlkg7MJFUsEfxVz5k25heStkGLfPaFijWO9m5foSFMnYYCHOWu4+IkQnpgiHAaC88FoO6V+
m9ioEFvfTN43yRbHHjgJ7ckChrv/9YSdkhyC9xThLQbEgarlHLNRyGxycmHIpX7mE9kuLr8LcjvH
IZDpK/W9f3AuxHndGSN/GYw3UrJVAMskRiGjeP+BfkM1+tZVBGTOqIDNufnl3kia0YRRk6Ggygam
ennBC/1a6AI7kueMicV2yyAIVnxf1kDFLUwYbdNJaefyRUKGhgAKXTvaauxa32Besh0YyQW0tlh3
BRofQjV5HIrE1MFzhgxC8BkKMFcPDWGWrzDWZzTyHtHibxMYz8x3zo1xpPc+Qwym837DV8ZOg0YJ
r4+x1sswsSBS9oSmzhNyhTbYEcWIK3phUqFSW4ubYNbqxz5wPR4aLCUqBRk8ilxWjDF0nqQ+pygm
ba3T3jaRhcRzwVALLOH7p0LR+zhxZP2DpAm++jhOeYuZYEGCaxvjGXCl+y+85JR8zzGP3yLLQP8F
ZxhOVw+6sTMTHPDktx2Ebs4bs3+2+WQV4B4Bvxr3blwJelv9LQxrHAEJdccUbvCkncfjHTt74IHv
NV3lvnblfv1wI6kojM0feK15lTsGeYZgBC+ttx+4Qiofm81In0JMBfvnqOlwUJlY+7JXTuF00C4C
dPJDNyc9o2eSXRWa+A2EnHuoWOWqYHBBF0r1aBE6cAm1J0zYqPdGorruDW2wHaADVWix6TzvFDlc
GXw7OraXgQuBMY7Ab44vVDvoqpGUIvZc+w9lZygYtO1aDorFC+d2bk9sMNn8JOuKQPhXo/vfWVZs
/BqPE/KOidbSvy8U8Dx4fUgb6WbxdNiMiDS4ZzjHCFqZO2OOYyFz3gOn/BlwftmBsNCVCUcR1qH4
iMEia3gh/GdlPYnX0stmVhEsCb4FyIfn8iN9XVdbRw0c38dxlqFKvslBZb5UatnEHOGtkm+YwvZ+
ER92wKv4OX/VdTmeZ1hAYCnZR2OwXUuxR+pMCHodmcEZRSE2cLU+xqaNSJnqOxOoXRrprWf/qMm8
4y/641wVMmwbXBEnw9rwo+VPtMQ7nz5mTXbVtHq5Ek472Ous1G5LCdU0mwZl9gdo6B3Pfm+jetYq
nquAyworFndBTOwsRBp4WbI7+OtsxGaCZgf2MK4cjoQtTKWPmifrlTMnIYGnmCGOF9K58mUGYo7h
X4TOSNq/v9OyWfSJRdUlH7nUumPfayBtv5fSbkCnCVo7cn+K2fIsS8L68wJEszep3SKRMIK9nTEe
i2wqUJ5UfoKs5tq0qwsgyA1NzUjbbfgWF7hO7q7nKFgMucYg0voGEf2PzQ2LOohPfWms4Feb7wEd
LsHlZTQwgvACxmculF12r6HZhI4k2x8OCD1sPMSHWPVl/pmyDVAtmY9yaxPDpokp1Hz9DyJcehok
9ur4OhCi9ebVEB1VzFKALT7ynRiZ0YEdGZ44ruI5pQioNxvlXxX327Ga2b9wTkcXQYQ2qlnVef1i
1tppaRRf/e/taa4lW0trswleZPRMv/hWezSOMxxfN1rrPR4jo4+Yv25x6ITajQPRZJkyk02dsTFc
PUAGouWjoKfFFpHTijIc/hzDre+M5eowQbZSnTKqOHI0Dh6EVOwfw9yqkepQqO/Lesl19VfuoLR9
49F0U6lZ9VSbt2rlIwg5N9XXOy2p9B3Y8loa27ivtVsZ0qglGhUUGQnGiTo0B6Mr8kk82WLJoiDF
xMB7cWMGIyYozSOeUqpG090P4YSNC22OmV40VQFtYbOYKsRF5FN9TjhtEOvGxBEIJtFUyK8dDDdj
/IFzE09MSC6mz32JdzjUfpXZqF427Xw80OI9fxsPB/h+L5OHYjIy+Avh/UOlYdQSC3/2gFrZarKp
dmyPSMSPq78y+PviiIXlpNacIIgCwB+5MXPIYtV+568mK99gxkqqR2E+7I8y26jmGDV3US3wwmQM
5vwWNNWS/jYVyixtqGJv98MEBEXNLKOyhWc0y0d/hQn0pBBHZ6/Sgf0nUw7rqLMf0K3gQmmys9vh
DbHcDBVzANvxHVmdVh83GxSa+cNf0RiAeax3YDe71Kx0odN5kLddaeYXTJ6jaUW787KJxsR0kEuK
2NbroCFwY7gI4NrmrzBz8Bbvq5i/yTmmLZGcZqA9akxajIS1DvMU61u+AmDZMQay9kdmaUdwsrzl
h5+5/KHVs9RgpU0al5VamM0ARtlgwpLX8QtCKcjJSFaR0cwD1Wz2aWHtlgW48KULFwzL9+WFVbhD
ZNebbRcwjXExmXPryBChvyRNY8Wop8SNQ6tgDuxveGKmwOPgtge1tZbLCwFJPOBwJwOIeHo8nF/a
ysWsGpgewpn5mzVXSL9vt/seVWRbvT2jINkZjTt2iJIBq/l66WOumJ4pY5t+ojQHJNy1RhWDntJl
0YeDJxN/aL5ll/i/nR8fdtBdGTfyQA9EYkTYKsnCs3ZubzjQHtF+g6ifN7txa242iGsDbTc5dxB9
dFnhwZ3k1sAcffiVL3pqvObz5wZcMe7mmEq9W8WZ0Y1NpiMTY0hEjvbDJ1l/qa7c2BReYxvOGCG0
BBvj4Q+pAWa84fzzjTtB84ara5xODQNcQ15iHKH/whfNCAExCuMRdvtUtsbEwTNNFbhwQsYbYezh
wfJ7GQL5stonZnFiG07eRbzM40Pwmf/6o4ezIYBnMJicJ6L1/hls0l8qLPpxKLm37vh5vGssGJi6
CvuhiuzQYNWTgkGtodqAOV3Nnqlb32kWsiAMFae4YhGBZUbNDWPK904gi5aSc93k7Ls8pxWqDXSz
QyOs3I+Aaeymwk6IVWaKs/aeMlShdE/hnuKF4XTKtKTloSxHf7JvGTaxDgbBbEi1GJBqxQljBJEz
6UAv6Jv03+6D2oYUAvMH1IrflluRzgQmOg+OITvFk70GHyMu08g/htHmk3FO2hN8xUgjZRIpo3Je
CJL1Qm/zs/OfnSacfrOEhVsQtEdCmqhVeEgWDp7v8Ji/tpXbyVJACfSyqj3EPKxYscdmB1Plebjs
jj8HhjM7LUfPh6ybDDYEgRt/DLDr0M6lacysK9Xxumwz3HmzVXHvJOM3Kxeyx6y/nI55NugwgEiX
gECybIse9vdsrMrQHOHztI3W0k3GmJ0BZqOSrWC+gPIlo8abB68jjAuh07WDARjNeZgdO8HIIYke
ZYzQrRz1o28Vy0o15TG6ZUAtraJi+DFzHh4GjCzJ4tiC1eHlvBEeqJyxh7KjI4DfWDHiDV47WWh/
YX8HK3jZ71Z/sa8LBmtRSGyJc+A7Vyq+KAW3Ud9HZAAIusBxTL/KILxdhp0lTqZAGkNAmjH2OfNv
N5dwZh1ivxQv1ZuvrKR0/arsAEfEdqmQZQTi2VMVsslUQS0J7GFmZ3H8KFobXFJJ0TegNLC4I5/+
4PFXyqI5o7X+rELJhUD526SnT0RozD3xJoB5ZbVUqwU+6klfhIk6Dvv+SsWYz5nQg5s/ouT64/FF
tNaRRxEe6weBmplsud0+gDNTBuI55j4YH4OHj4KBaqsagu9IiyZgY3izWrOvEXTTEkiEw/jDypyc
hcxqv2iRXRXHFbzAYoUwV+gOIebyyRbB7mhk1t9Li68LA5Hkc01YN2DpA6BbUjHYqOjvhgf1Il4i
9livcJiaE1AAIfeLn8mqm2aMikamxCSUAfOP4DsGnL0vgwwbBSCNOWttC8veyVUwOywNCi2ds7dH
l9QW0KvK+I57VB9SaDGGB8J6/UfSuS0pimxh+ImIEFGEW84gAuKp9MZQywJEBFERffr5sidmdu+a
7upSgcxc61//ofbwpyhZQJzOED0vSfayzk+Zg2s4nMoghiFror3blWouu+OxmmE5Us3cghnyK3q/
Z3jHT6ihykg+iuKAl5rziyMmAqW7RxuA/TEuTLQmF2Mp/pc3Fgl6mKNomcedoYz81JyX0J3UJWyr
mucaa4dEcq/eRyjxR6BjLBmR1YkilCXpwlprVZNIOWh9GUWh08xIICUmzKeZkrbNGRMsafsYxxVz
kfHmmmNks2Cm2BP+im0C6UZwl4mjUBbw5PDpCiDOQalrV3TRYBVM6IjKq0iTwK7AdYewbgrYeurP
9UsuQP+xNd0YvtzJ37e3Hop17/Dkt82NqfablhkQ9zai1Xz1Cyrl3DS2NIv25HauQSK/wZ5xTOlk
QI4lfvO6pS67l1Mrmxd8IRzx4HsfsZPqCeHivzqvGE5x0zIKXLjIzhu7VRfLYdlblK/4toX5HWvr
BsqIQ+n1rp0RXLQtOCKgLmjgW4hQLji5TCmd4K5X+DjB/z7d1dMwIz6A/YnAYDkhTuiKg51qlBS3
a6AImPaZfRUPI3PhgRMhc83M8IMxxOo6fcJ+8scM6fBwQOFb2xNBYXhha89AcWxIZyXt6SB53Nzy
4o7ox0v/G1V4yKWwk6BUUfxcHObZtKoy2hzYmnBkAkyEYELuvX6qQyTiUtHJV34GTRZUi22njydX
d0g58gbLjb/SzwBh0AQ6I7xQwXghmhtYVYzNWxqVTVlGUNIpiotzhk9FHb6YwmCtxJ1+xvc6vGCm
peHZECj96X6Jxn04AL+TPpasYD6yVW6ePgYSg0iL/Wb3K6HzkSZLLWc+RS80gZQlvdZPpLM8g/It
uFS+Og4f7FVFOyHYyX8+0uIW64Wfr2vGjdxv5ZF+HgGtg7oP6ol3lbfC5bPo8Jyka1JjLIdIJeo1
U4Uo3TXJjTLuZsN0HIRMdlMdcTV9Khzc5GNE3Bw8W9jKRqjiLAQDESY7TwozcFToICiYNMgE62xv
1J1wy2gY88BZcBTzY2kxDEiq2xs+/7SblYvLCwPWF1sFohhsf+HyArgr5nv7ZoQKp5hQPagIDNE+
aXOsa4eOQ8EHCTIyOhlIs5gRSrDkbJVB8tu8dx7lKZInbHQ0JnQ267s7yuBDcm2NcMWhVkZkeh7w
2+wYH7dhd8G8C8MbdOf/+JD8UE7WB5belKPsShTGDyh85Lgx22BYZ9U5o3yYBXRDF3RIhWgngW+x
6BlZbMUN/lsvJ8PVThNvlgcEYnB5bjavzKtW5Yync6HSbVUrnhc2oQGQQO5cxzgNuTnl8MD4wo6U
/M8vNj/oExhF/Unrd+HKUA4GRszltbAFs4uZZBtsx6QhW18WWmNxhCvYx6k2AMYexi70zb1Fc1QQ
MJgH9DKgKvDIawxZPGVvyhDs6VqRUuNFROZk7RC38tl2jftkpoENKY825kUA/hta4rke0c5KWDRI
4m1yiYtV7tS4Fln1ObPZA/YgBUiwjOdi4hGsoWkWxzAVcv4vZIYdeYz1943wCpUPQBlQwV4UFZbM
F9Qu8W0BwlKtuJralqt+XWAbTlOfSGm14n2zWvHxsfvgc7r+NZ72W3W4nrP89as9kI3B750DBhwE
oiG5dXb+AYA2sCUbz0aLb7T/Hdv4JzH757mcoCAHi/+y7zh4Pg0eLDh0rB5rAGYEXDJ+LRH4sXh+
IO2OgVrwaoR6NXbYl0jx4j/tywGbqNdPfpCuFu5d3f3UYxF+mMxVYQel35IvI8PnYTSkOby5r5E9
ps1jYP3pKUZdaVVpLpx/OLptbsJUgmk+2bG54Xv5V2h74zlcgsl+To0cTMhuAoXiO2EKrKAHj2JF
+FLdrbczYKk40LvgyuC7q7u18OUIOR8OpLXawx/yUxb7u8efU2BulGjoj3cAMj6RLNNylrmQK4I6
eeku036uCVZHIziJTFCo7wXvmuXaMitjC2mNffwKm7TbvZakvOEYFV/X0ArjwU8FAwz35SVcFeMO
G5sZPVvvF98V/voHds7LR4G7Ao1F0D2RiCuHl4NfksHP66324bxDXFF98qt3I9hHi8dRX3agPg8I
MUwP+Xv5qj5iibT8xsP5/U+K9+7AfswxtSMCyhv90QVcxPySugfE2mfgXEb4Fnp7V5uP5gNo0GyZ
nh5OJuuSgi2BitGcVA0nNWxHv9RN0w8fEr72HI3ifsuErZxx7s+aWIMwjbg86cMyuvhox6ZqdHPL
eEjdyHwpIJj5thpv8xmAwmw4R+D0PYEvZqQv/chxhTIbi9xB+iUp6+s0l/R+s0c7DCPgi3WuFNx5
9lUH01W+BAPNHMaJ3bYauNlGuwX7ypMXSvz9ucNJPg1bB+qrulNXuNAOGxdJ2/W15ar8qulllc9f
x/uxwtT2hiUmgyVGq1lMxviUZXFqgXzZ72zc4eFdc3Mm7iYtQXQ2kTBVbszDx3k4NwY08KuKXShD
X74Q4G6/Tzi++SNHcikAwsfpi7YBw/XF97Vi385C3LjumCTCXR45Venw14eLiT2OVLIeAO0hxd9s
yN+MGB/UACSvOW+U70zRYHIIw5gX/HyYV81cwcI62xZbIhSnLRkwZ4gVULeZC0+W5QZrHEJJ+K6x
GPBcdkJPQA8zvd1DdA3gs5+wXNBzzV++RuXwM4AdbaGvmUmgDiLmgZk8dH8YUVJSLEqi7ZkM4ydx
hpsGY4Tpz3cmWDW4jyNHUp3iYUlXmHJGmeTeK2524vLWR+TPAO837OghPcJRml6IrBfEVhWWCCiz
ghGUbBNJyIuzpx47vgPeVnILEKzEE95QLd787hX3VIIcpHsWGqiSVXUBEPycFFAT4joeGwkeGHDh
eCFUlVyKxoVNhn+nvR/bOf7rT1+e3ebtilpzAxz+wQfBazPvIqUaaKg0ZWZ4nb9/q9+WsgAzb5xP
9y7gNlOtVyIRVS7PHksyFBcINbA5IaseB2QPv5dYPrdBDRT384xU3b1j6w25SjOfawIDNQ8qEZUB
GgnGwgaV2Nf+y77WeFsfwcMhxffXNGuneOK+Rs77AxKHqECQ2C9I2but9MugYo+Ex2NuMCa5F2nv
EDJeM2vnbUA6iqlFPLeg9xdXnsFNi35FeM11Tn4kAAQBYThQtlZ/qPBsiQDzsNLCfe9HGBuxHIc8
6/ew9KHiJwhdv2nhF8vuD6UFfsgHnomBU8IaGjjXFDaifYGna+Bsk9RTadki+HaHxysDugWPAzfn
XZl7DFQ1S8+BCWcyKbB4gkBMxQgLcw1y0552g3qNi4mqrCYleJ/WsWJ3f3nUcg60hzp5JAWc0sLG
zYq03WTgwGxwWnz5gLJK81Vid0PELEaTBt7nNPMgyBY8oPEvz5lJY+23EKKBNwxqs1G8xeNLUIuQ
nzysj/90q80viZ9oTaXoScDHfMS1Iuy8jjK8SsGaIW1MLH3eg1u7H0RO9xBejp3vYMzCxe3S/c+k
9MSBWHoCgF4qa6ZU0SPB32r12QgDkgd+NUxRf3Lq/hssF4vmUv4rf4ch78WCj4bF0fsfj2OEZeZb
8KjaM3qP4B2WS54ZyG1QfnwQg9u6WxOY69VHuE7meD78aW1N9SGT0WIqbqSmV5cSv4D/CfnrxfCt
WvSrDxxaiLSPY4uXrkb9ynjfvEieSk2FdwJfYxxAN7ai7xohqmb/20D+RB3MEL0Yw2ZAYEFoHCuA
BfFqrEzGUZiJrWAYMm7mKOrWOaUilOKn90z1zMTUYATR6pf6gDxQhEN/76edZ7CNWPUuX+x/HksF
VARr7TeSIo4EWPrCtX6wYdq1HVtCk3Tf3gb4qcDT/HgSLH/ZJ2CkOIzjPLx7IzaF4+BIX9hAyAB2
aSyaQM4UZl2XMwyzsYRWCqbO/LJT2XiddkYA83PGuKu/4phs6H/P9EHsJN2pouGzwIzzWaCWac/c
ACRs0tu/6PZz9hwZo2kbTNZd9CRu6LfOCV+waSvvS8x/4RTCCIP41ZoLuJjHxr1ve/uUzW9eFfbz
3hxzIq2whzXrH90WwfJmA+mQxjqAXhmp5sPsptWZWneSjpatzQO2nBwuzCHMInOvBHa6Im+AOYMW
vlFHvSxask3j9QFUKZjFmDA6LLEG9oGh27o58OGUY5OflisSCelJ202LEw4U1cynXUlq/+HQbBNr
8U3vylSiDEU0tyqn5bRfAOXxG1TrR1oBYIAasTQmmK8zIUSYNENnK6fVrt7lcR5rSbuhli7eZkH9
yNCDyGp9WgOZyw79X3HueGaYI+BkbjQxoCB4JkhDsXtuVNpW/zt9uNhe4tUvDw1ntL6epNx9pB30
V+5sRFpVjQcCZCyiQ6D9AWUMxI+6CutL632+r16r3t9jrxDXvVljzS0IOTqWgMhziKklzkgJn7/a
3/MX/KzdCr/XPc3L+csAbyMdlYbsVSweHH1DRFOqOIMA+RLiHfUPFE0LymkB1H8BoRMGB+EETrfA
pwMobQiGZ34Or8F9zOj4UbWzhDThI6tzuX+bZZbWUem1C0p5IGmk5XolgqhQl+DBMLS74zWu5+/o
uXzykpSFOF9QaJFaC577Qe7z70bkP88F4AAVPMDDXSZzip4tw3wBjOoffAu4gqrlawJZE2BAQKbq
yLDaAKFJQ7n439N+d/WH5gNCS8Ctgw8FD4p5ICMSixCiCkA+C2gXCkbqXi3ceZEd4/K16JLBQUMr
wrFFFoN1DR93cw/YzRajIPt5+i1Wt8VO8/U0m2M8PSWczrguBwGqWQifrIX7dLyE7Tz7OvkWsdTP
AOqws1/jbb+UqZht0MbKa5KKAnMAJ17k4xWv8BlKiyfqV6aq1nXxYk60JXNJM+/rKr1gh0vmEm4U
wAusofsIhMfYB9VhNGdwDbm2t5RQPw7E/eBak4Z5jfkR/fL6ixLYAWXvTZTngDHMB6ZvIrlYcVN1
XafXEYIjeUqHCTSph8A3r0ZMI0aEnC+UzdOTDvUPbsKN3bNVr0Af/XvKyw3tcjqe3s8KgWQIt5CU
jX+I3YOd8MtQjhbla73WmJ4w3wVC1P5yxcA3LRaYZOHwVlr2m2RSGGNnHGrsQZsLv+HdPO6IrZ7b
xfs83twDPbdJV1yjj3oY6t/E6b0K5eWsDj64I5vjUKcP8P6ZGVtkR037TTEn2kzcoHm9AgeVkYbu
HrPx9Ot3fpkyZi6vZC1W8170rzxaWXCJKwYTqKeCzs9x4V3ADDnX58escZ4+Dui3JQDY9LW6CSHL
eFpMr10gh2+XsZdGR6o7yj1gPEC73yz42HVnvWkZvcxmDiPC0S5ORSIXmVz0jn4d5ckIP8CcZwX6
uE3IcaDDYNdIjDPRuMxAGNTtg8l/emVz20D8YLRcfph7Opg3izXXOGOUbWGl/dxTOD0U42Y2JRDs
kD2Q21ckZyDeXrzskQlZIJLsJTwjwGA1KWffzcN9RQREDu2HS9VogjK4pLltwMtoq/4heGDN9UoD
ai7sD1vMI2JW3xJ1oyw+BFtRbTLYMglyZTNTvH1vlYFIT/W7qZTKHixlckYeM4Zcy9JDOyTkP/kC
3wjgECBwgAf0qMwBATqem3zBlIBEODbBntYmuWy1P8RB9gfx2T4RcV9ZWP8M8HCa6vhTSOQDDVay
txf+Lt2m3ygbJh+3RbMY2RiY+HqMnaJIabsmzCln8hETaialIh+um16tTODBSAiV6eRrgZrXs2Km
RPXpsrkeR9tyJvjV7G0tMWx1xHCBqJqfnM9YuxK+3bCpHRWaOIFxEMG76ZehFdCqlSeEceZJ5+vQ
JUlN21QrGfHIqvMm2EgU85tVp4QJXxYM5Pqp7OH7YGarQaLbF6eeo8wCCv19zMeMaJ4eM78LT/96
MJts6tJ9ACi9MUP2PnSSvTcs3fIaEd4yQuKPq0sKYKix5QBBLXgeSONN37a0+DJivMWlPYaKatRB
EQCHXBzdeS5fB+XnsQY05F4TcBAOKI//PuwBKo6DJhMepn+6OVph4KzGWe+PgLparNOMRoJG2hS2
1ns83iBEoFvkasJfBpngpGLuNrYRivpjr1KCLBovrn7jP/1X1Le4glsDSroFTFIusPDjzFJ6DyxQ
PaY0jUPashAMw00xKoKOmd+8Gc9rAMEi5dzIXxw6l58v/LBTfip1O1OtdovBDBew4szogTPnbKNj
tg8ogRwhMw6Gl2bCAZ/eti1vpAkv+0DF93mW47nsQiRWd/WffMLd5ZB590Bbs4kTVowQ8uoMzp/o
mUAHJYnY1WbKCawf8+0q6hwUhMMA4jaCVajoVC/rG3b4SGiXDZZIIAi0OcYlHnL8B/AvQTIomNwq
uJ+lCCaQj0LPxP3E65cvYczChp5xyILpwR6FmUpGc+VmtmLd/Js/tKExPBej83XxnU7S2gVG+IYd
AYVX7iNr8kL9DprGUNuSTpDgh6uBPRJHd8Ea45RSnmRgM9mJuhjLQ7/zJE7seo4ZN8kFc3bjW1Ie
SnWqE/PwcusU420LNBcICD8plzry75nUJmCsg6Nw1vnPRLEyKjiIOoopQMybdUbSbtLcWtJ5kAwx
jSI4k9j3qHaZz1hFCGhP4yTNXs6XvdZAP+Bw+s4fWwg8NqCaP3xTuaG8pvjjidtvWw1T9304KI96
5Y+KpKph2Cpe8fbAVwTzw0NqAgtU1C7ScbKZHBmpZfNix3lAEQ+F5ET4MXMoi8TA1eO8F4HQMUdm
c2S9p88FdIOKza8MdFja7FsCqmfWQD1IjmQN/ECzdpLBHICjf6UjPvW9pdGisDsO17JxVoIzi8uB
PzKjuOOH/DMNr1csbhDGRCNia4/KnYELkhF4bjz3pZkv2Cv7jUytCVLw4oT+8ExxBhc7KqLH7rrY
byeREk1WGskRIaKpVA6gme80K5udOiz6DJK7a36oJ08rt4H3AGPdrklOMaqd+keZtOzFB7v8fvhE
f/qiUp3r9osw7OsMIQqULq7rDnxL4r8ynx0PezJQAq7hmtEKUDyYMxepVoQ/N4wlFdST2Kkr29tt
mBQ22Fw8cMj+5oO1jO2pGlm12lbelKo1oPY1m6OUcp4wLnSkKJu/GdnOy0BNEKzTGsR3F+oLereJ
KfReD/+5ftpDqv03SrhbSv1O178aenrQrlGsUmvRbnImLouZ2Li/mC8nhKWzczLbMkgZJ8hSxLAy
40SvrBv5UnNHnGgKt9FMFFc31UT8Rab8YxE3mjsFkxzFnbjqSRgmKHg7vx0Q7FSyr5Z61gtIFHcm
d8H7p/4Z/X5FB82fjL4mfzQ6EAJEi+FTNcISwmg/VC2J3ae09+usN1g8cPQ41QgoECmmwpWHwVzw
dpmXdzA39tbA19ndvtRMtXnSFnmU/YKUPhJgmHdIcRjA4GG7YykcoZI9cRBeyiumIFlhcPpdIJEj
sqFdXdEtGF3cOPT5G4auSTYfe5cffXpbZLicjaPMPg5MjCsoZwDLIAZpvFPIAA6Dvuh+GKxGXdjG
t/iy6DYkVsBtaRdwZngC/aeHn75VDw0mgo9QjctwuOxBQNAxcwtB+TNjEqEuoJiH3vQaRRqvfrUm
0xEPhSBKEqtSUfdXwVN3vsduA6Uk6QcmKkaaH5DJdpY5GbYJzOcN4Z2dM5NQomJFXY9q1Ctm+zAH
sqRV24ejRE/rVS2I66JQpHDcinMmGpndiMO34BYjC3RHuHbcDh2pEnpUnYvZIGlsBTuQO+XrLxCO
cxDJhQSPsag0ByyFycei8h9+b9ek1EHDY8GiQMDfhsph9hSrzhwQbc/owW3SN0S4Z4BTHx7rQ2/1
JkDc2T9RboKK8K9c+ERl0f618MThNwSyi3GGypDvdFszziZp4YNf/LOxLq0j3Z0XWTQEklbh5+Y0
WNGhzb/h/7cbPq3iXK/2Fhf62p217T+OGow1JtIcHDzKd3OWEZN7c0TQbrW6LC4LmgFLt+EtQp/w
7m7jEIqQ2THKWJzC9i5lxvwW31j+I4J8seJX10hIbMy4Zv18mGj+12PwyqgWB3NObl0xy1SxEFTD
R5NYKBix2BxVpGwnHRYL8jI/VXN6qNKVU2U2jB/W+0fqiXcx89zUCmxlyBIyEQIxr7ociYaxSFad
otmble6EuhRkk0/RLminFY9SZ4qR4e8kImmBLYeGZWDvK/vNci9M7KMyxoAplZeZkAD5ew9xMrmh
psV/qjeZGfCICF4fHSmxuFdMunhexPY79JW03ahJ/rPn+Z/RxJAqS6fKWozgBr3mgP2QzWC54npY
U8Jo6FRx0qClYcKvrUnZeYv3+XGZ15X/fuDlyFAaL0bjmkBEgx/HyYdMnlQNCz7WOj9M0u/x6U0Y
ocC9tDej32zGgM4m3IWzB20RzykpDJyRL6eZMvECh+Ahi27TUbz33tv9ZD2h4rzwyozd5hxdxpsE
8we15cOlijUK741YnukYN4c3T04FHQCN/jNhOgWy11zI5SvX9RrPjOBq8cYv2M6NKZIhC1rMyWed
+Q1IVWQGz48RL3BLUBswtTXhQFO+0+vylHAmMkjw4H/qB0G0OrLpOS/MIAZ/uDzgDUgsUEIw8c97
TZ3BrcJLxXoe4TVwPaEJm2Kx9EEf8BlRS4LF2I+LNdxS2YkmhG6dYoc9DtO6nI+FHoFjrDJPHXTF
PeSzIe+GSDcjF+TNiXOkkEKZmVuYsFF2iMdpuBqHBV9BzRCokNhXTni8emDfX1OL3+xeqFsM8fqD
LdMarr44/RnVi/uNyR4CKI6yAid/NX743bpKWkM20TQzcGC2js6zXoKr8oMJCOM2TwLZbA4Z3ox8
C20pnXsp3A/5ku94AYRepsq645EQS68MalNl5uogYYb5CrrFS9KGQ/uPIS6OYQPA+vjYDwp5871m
+M0m/V6DUHAxviwOKjkfpvyKuq8B2N2NvecC/0dwRkOm8cLNCwMWcSSI12O+xAkNuc3MzjRr4lMJ
iopgSWKK5IuPzsnObaW9WMBnYHbL5Z+ONzI9ZuVWfFdpwnbmY3z5f6yAZGkK4AR+jieFqcHmY9xh
N7yjfM+KviC2st4prVHKskFDRyXCS2qhayB3IJZ0smbiL7vXKRsMWIEaghaAHu1AudjVYIXifYjN
iAt4H4eGbp7hVS8RjZMDDCfXT92Hk2hG9+eGRiKnNy90dffN6A+ui8LlVxcj4wTJQvLgQUpE2D+e
YQ093NiVT6eSfLht1xO2q1DyrkhxFWu84UZRhrziIoDj11j+Uk8lc5QISnLuLO+uj2rdTXhLdmej
1egPsAVQzBghOuJzZ5zldOO29gZ+E5RpI3mN+BDy8cIsCAIQrdiQQTVbldF+/1GfqfqxNpV5wtJz
bfoO849p7HP6++mZwphhpZm5YWsL32w7/zfBZNtrrTBstEg/nJEGgOzT/LOEBafQmJWH2YxCkXXj
S1z8PmCPaPEQgTjv8VIW439uJtvMFRnzGFWZL94Qb/LOKoELynKrxJtc9huAyLctqIAAXjwc6vZ8
ocVAUG52R4FQyMMj6N4s3fsJhO+NEXYkNfOpQdFffEGNEgVsNMYf4uGP0c6CoRG9KPgeTrdCaQHk
3c4w3kNshp4cPJ2pQUDJjFzpcF8eyGMjzqKGD7jwVkxGHhQIn0CeMZOCZWAeYLIIzDxCO3VJySvZ
2DQOEzuzl9JGwTLzXLo84KeNirT4h/aQ3pXBVmNsTu7JpwCDiWmlmKi538D+1u6qI3EhKjszEpuB
y2kHywk0RgZOJSh924/MI0sN+j0rZKlQCLFAaGeb0Xk8tJ03KLhJp5aqvooxp3HmdvavaOIBzxgU
2DuHzu7IZcUA1Ug/cUJPQsrFAuPL8/m2OU/s08t5/YQDHbEPhDj993UL22lTxGPsrzE0fttQdchZ
xbbEwI9RMeFUUU1YF8nVcC2DeyWQhf0WB5g7T4pV0FXerE7wk6lTXPgOcHUECIs/EGig4JrTi+zx
TJxs4IxQp36tHb6dQ0s31ADzEMdRWA3kKqmP7eDlqQOn2J9FPWmm7MpGyjJEf2nykYoALgZcw2wU
tVhQiP+4xdwAGCkwn/JiqahkQxLUPPT2y1xzCjS1bN9wnwYiTB7Od22eqdpAWl/0Omog8pKW4JDT
Rx4Mvj/6wFD2TlHMj0wy4GewPGB9TOzuOqtg0nd+ZZ5ZUiCcUN+n5xKNvZt/rTPq/NDcXryvXc7S
5cNdZkZPIFvOuNe93DdpgRUdVp3Yd/rxzoG1/BPHsKSHHNrH3W15T/H8on8WRp38NsH1YuF+aVzQ
K13Ygd4YXlPdxzvE4zPF6tj6jTFF35jSLY6VKexHY9lxBmYM97M5UT/wunWz8gD24ckoHpv48rhr
l7ub4Igrzg4xbjjGpmknvwK28PAoE0oNlceMM5BW4x7xjjRzXKREmPgw8hgjji3pCMO5X+qbWLZo
w9CMdXiom0eaKBLd7nYMtmboSFXMHaZp3An7AxhHaKNu7mJoPRwdsuFAiXVuvwoUTh7Zkkt2nY47
knjwpX2JMovRpHiHsgXu+8ATbjaklATnNXa92FOj2piiXq+Mn/sBvyw5BnwWj74u3Er/fbwq/e4B
I3SMH3AWiuNbwp/TK3GgjST75+ILA8eW2BVrYjQYPdlwGrBuBSCh08MRw3kS83KY5XD6ovvN/fd+
al5hd3vy8DaV0/nQ/vE+2zCcufF5wLq5nrTnfm3sCAPsLbq64unssBCTsWy2UC5hZ0zK4oNA9N0R
6y17KWZMS8G8otI7C9tmKg5y7mi7uSyX3O0tSQpGAe9n4r1s5ehOYJfimV1MEIC3tIvhxI1slK2i
A7cYCCBg75A6GE+zS4OvahxWPOKoy4CYRUAByKK9QpKoRxoEfNXIsCBft9cFrkyTN2GCa5hxglIV
hJoQ5lkbuDG9ud3rOGpoLzfa9xtUg5sJsnWNY3KEiIB8rNaprw4oG4wiZDh6ECiYBvFa6LWYDCeV
/5atN/9E0RBtnGsDmG424Q0mhoH/UDLyT8osQYeKqJk9LnAJizb56RiFhqdWt/Q2hJAFNwhWuVm5
oigb4HhmPAk9E2HftMN0iZRH+izzgdP/KqZfqv/YotQJXrA6nvbeoVnY6dEwuWP1Sw+DCZ9TJurP
IJ6kT4z6NkrK95u1Xya9GNOZz2Oz2YfNZhLhIqRasCREETbh9APcp+PxIfB1d0CmbCca/hcmUagB
vecR2c1lcyEytZt9fnUsU/9RrxmWUCq/o3JgCjQ1ecZNnM1b/vr8tZIN9tvaxVDHH28gwu/UBFRe
Ra8yYIXDzIEKijFQ1PjvyoLC08DeWmJ6i48b7PEJQ+cl0vbRgSpGPYxWHBDoX0alpQl2HmI29yPa
1De1Cql2JvAyowAFOXvh0FJQnj2Y9cBwMwYTm06Ni0PzD8lv+8SvEdNJ/PvSYXLZjPCQosmBqYft
0R/2KySidgukbLPeo9ltGaDSeBIfNvp5/ukraFzAZNByQIuXzBPZzLnwnOViOCId2RoA8zyYWimN
6QhFlWQnSB4ofck+PVWZ+/kpHx6DckvewLmzZXNBCCnkhjbS3dt6shssMqLdoXvS7C3gWV6i4YkA
eSxT7qSJZSF8MTivZOI69598805ezGFBge3WHvyo8XgnrTXq7TP54gHon6vbwP5jW5nzdE8wocG5
HHQpyH7ldZm80GVU9Oh10qUFavuHNaHgg1aGZppY2YVC9cL8IJ6cc5Q3QPQP3DWf6+EpP9w/zkUT
/jpjl2xpZ6LjucOjzjNLoiny9fEcGS0emChQTjlGex+zZDqsz/fOvyYMqNyXI5JksETRTY4h9Eu3
zXAJffJxorfVn06h54JVCh+9hrJ6sRTCVl+CTV9TPQkt2Pwig+vSWOtYR0zhcCp9yLO3TyCV4hLd
tO7nXGi2VBkY2EMeIHCAG40znN3Rxwztz8f9SvgnFqB0VAafAKXL5Hi5W+2CNoBhBXW6borpWUMc
tQFkrg3nAnvOvFEwmsPtEu57kodJQXdS6pkcjwH2eOwpF+I6Ys7qM1/cu71/Y478dap1f8L5L7d6
2pAU+RP95fDnsxscvr7IsGU+0i0avP9THaT1ORfqiBUHUJNPkTWM1goYys3Fp4E8AhzrQewhvH0O
GeZfd5zrGJev8h+mKO/e6n5bUjrPHDR/1YGY0q0eDqPRrFwPg2+orTtGcvCSBQ91HEEChszksDls
nlPctJbfmizmaU933xhy7rSKN3rN8rF7GyFd4d89qgtEd+wX4Av5kXt0PULZJeMYtSD7Cj7e2tvI
FCSiDotACyeR9vtVl3iiyMJ/6N92WAOKdBY08fxPzSMQDMBQudlAxh707mjbbSiL9LT1MslQ5mBE
kzlEqN+HAzyM+86qgnpDY6Q78H5pXAsGGexvhTGkJQ7HTM3B3xG2RQq+ZWiFWDRHvlOGO0c91TkM
ztkQ2M2xa/Iuiv1yGUspvHvKp8bixsvU52E5CniCVwzTcDtrow/F7S9E1r/hH7NlXChIybXJbY92
sAxH5j7YfZioWPEXVR9GW3Q7dMHWEea9eAMMOUSVtitBKYFPLky8PjNaSnQ6vYF7W7sQhGWeAWQx
Z1Jesariuf7HX/YolWEJM+cnByHzGZsK5HdwN44f+vot5RVtvFZ67MKtP37gQd7gQ6qj5vBf9oTi
gAIit6tX+LHfB6a55rI+U4VLxyZe1sgH3Xxvt/SKmzNzLTQAdDCUkk9xfsu8HdAcXhC6q/veCWWh
+IeSO/w+hJxV+cwGYAvfNDS2/d926CjBdiOtGNzcf65GdKidVc8eimkhIRAvORxMDiM8F6FQ7k33
JK1PrGWUEMggzxdLaH7pziMVcZLJOu84cRCs0+HlrySFrcI8zY+737gKKJ+vmLePuKtsuUB3KjVO
fE9j3WAIKtBjinXgkn9z4c95yYipNmPKTX+J4lKje6FAmUyVzVE1Z01uj7ip49ze3d5uNr1htgIo
InEu0tWBDwCagRN4AxyLtlj//w8IiQ4zfdCtsz+ZKU0T6DxzZyhwZgOjNagpfuuGSpcC67VW8S1j
ipuDisOrEP3MAM/mEETI5ZGYOmLYuxu66xb83f7NFnOIJ1g8/Yl0r3VjTceMgZ9WBtbLQ0x9x+ec
qYevNTB7tvF0nLmUbsvcYa0i9RuBc1RUlzhziTEhkVvGaE3FvYRd8HKX2MfygDYWWpDKrrwjVATT
ZyRPDzWxC3M8U2Y4zFNRp8AXXF9895Fk045NuUMv7gOe2Wk7TQiPrYppy9QJ00OhxnKOWgFuQqMQ
70TG327XLVG0HUeH2y9THew1FSOWNpjxkrMAjLqAegK+ffOv0vRVh58RUK/LJiJhzsQKYswIuCWe
xUaMGCSTSfab7nUjmvBzNaMPd2m2aRo+kWio3KHfCXUX6mhabKgQMPKNND2hNO7AipgGI6rN+HZQ
VXt4g4/CsIXAQmgZYGMQfLDXvUFEN5/4x/f2vYd47vEMXVT/lQIr6AZPH40DviMU5bR5X5GzOrQp
p6nBhW42AM93u8DNltSA4EM8F6jWCfsQWR/cGsVC4CpuBDiIAGixNo2+cGrTl3OdJmeJ7xa4ifFO
NlD+QlsQx8FwWSEpPWcV8Evq7oHWwghJBtrlbfQBJdgyUpuA0x5S9wUwRm9iPmbLY+/LolWF28D0
ZEXnFjAxXSJqxxZji9Kc9ydCMe5cSJpbbnHl+ow+HsZRB7DqF/Iym2BT7an4/VyMWD/GMvQkCOE3
RxgRPyysmgZm0yfX3kGgfO4W7yqJJ0f818Xkelz7gzdDBiBOXJqn8lT0qu/V8nZjA4MBLnuOAdRB
XWAHKAGM4XHYJWMswnFfG7YkkjTmUJ3B0/ZIraDL7n3cZkrF1gYhXrXVNZX0MCATlPqYggi7Zz2o
6+WAsmo8fwuD7T0HM8o5a7joAsxlnB5va4BhrJGFy16DLWs4MbkLw19NdnetH7ObiR1FoDV4dv9H
0pk1qYpsUfgXGYEioq8kyQwyiKgvhuWA84zTr+8vT8fth+5z61RZkLmHtdde6wx2SSeHYgMDpHiv
BJ2g6YAtMum/twk3FvwY1lMUaMRe3S6628rRhJpwEs+c67TNXH9BZQzeFLNX/CpQDoP2/rPJS10x
G0y0DYfiwGQP/YI7dve9j38E87UPMxIsUfelzm8bSpcyNlf5AeIPmOIIsFq9qH+hmAKvmdagaprE
K9hxOCwP5O9flgsPYu+w4SAY2tNlmpO2MzlHk9nDUvjYuj/yfU7+ld5ufKXpUQEUSeV/bhblSY7q
rpVrVw6GmRyrZbNMSdOp/6po3+lXiJt0+swr7rXlRknQ90RCnDeFS0ohOhC013sn13MiD9Pm6mP5
/kkOARrcG9jbecHFFvhjoyBGHRkcq75u3d4KxID3oVAGYq5fR+maP9/yoSiESFeo15Y5cfbBsZb+
Wn0F1waTE0QMWvd/4Oaf6fGL5aj7U3jlXDJW0BwXFJN5BCFB0YPeVHSiM22mv2znR7+NtCrKmEgb
Pq0UuIVbgc+FDzKKZzOqasHUAgMdqbAHKpa77ayOopNfHcRaEeO4kK6cRinP1PeBUXEhB6/2mfQw
ceG3UameLXhwj9B3LWmJAMbmDT2bQ8Gpl4LGNNFFgLRo2K58QnDu+3umAHy35c6vMEZbsDEs5Gs2
GCMZA7VUNH9HsRFeKeUgS2qRsMdl1T6fPv+HBVl+3rUseRnhefqwwVgXj5Q5J0Z2du7fC0gS1o6M
I0YA+xZxnHNgen9QYWS+NpL1iPNFqPtuWL0fjlpJTv7g+ZNm+Gts6xL8/kbkPiDc6rgADFyvd/x6
QEgdXysqeUxkykf4021+dbQTto7P2KCCnqzLYNpESYTmvrW0tEnVOI8oPaovItNs7dHohicJIa43
ool5TEEeiVKcidEwP9p+nkYy2Cihy2RAjEiSKcdKXQtiVjyy/I5fPWzQapd6GAYEtIXcp6pXKeD8
p84UYzoj+nuv/Xz5Ceh83WSB3LC03JQoqGqyIa494NeEKTVbcm+R23aXFKEn0Z3CMqjeDj3xNPks
aBi9sp72rcgHKd6zKDKGZhLdToLvGLSllO5axWo1c21nqeQd/DMH3ChMVlr5Jc7XEtbteZGA6Qrb
0/1xIU52ErVi/UtcN/C6eG761rRjB97GZnPoYK2MqRFHF3QaBgcuHQtodnmyPfWXbWyDb5H8ycTz
7M8wS97cyXYZfPFsuJeIE4VnxLe0Cq2k3xp5JoFlBNx0zu3O15bNUUQ5RxW508SnNvQ5LRzV5Piz
AFU4Re4nq6zpIBBWTr2tKENUP3gqcTGpawOmf/wnD0yqG5M0Q8mBfKJVKmVwDoJpBA2gpzM/MvP0
AFiVLrmVVytKGUAo25pLNoIIwJUzhZzuw6coOuGmLgQHfDeaBj2P0FKPXIjNSvmEZhAOAu/kGnKc
gd8oTCofqLL6iChKOOztdcTvMmLSzsyIQpHpG7Xr3rHW5zBlxg5Cc5f6jJoyJj51VksLhj3z1ym/
NebohOwhZ5bzrbuWOyLSvlJFw21u8JRycq8lF29/GnFDEV8dMmiwQMYDjqV0XU6r73Skb7nvCUWp
z92eckr89sjx8x2PSDxz3i0UCVcPEunZOLKMx/dJX4SZRAOYuYQ1LbEeJkJsGHoUOFJaJQrdbFNg
t9gW0kqt0agrhmCRnOqRSwaY26PX1iI+otGR86H851+ebolQecUR5bFSHmRJYCxkNI+kNZ/0Wc9N
WYZhWiDsgzUOMZ3xxA9kraiLomCpCe/su1o7wdfLYxkbL6VYd2hmhsBxJ3uThThE2aFdXOyks7OS
J3FIl/UEfaknt6MTlV7Wv7ClssnGk/NoR+9nb/2LU3h3quRwhvaF9Vg8kq/FqVc/Y4U1dPyAjpls
xS2hmD5xsXbWjA76Zc3eOfZezh/MPa9Z43IUf0V8AjEFcQ4/6d5tQlFoVs8LniV26ZtejpvQff1a
8/GCnX1nK0nw2y7U7/rOMuhaOdZ56Prn5xJPTNB2xKs0JSKWlMKzb3+elwSsMC/U41ESyjbSwLW4
JouPKzab8GQiXqXjZq0Jcn9s8DXzhJL94AQ676rk2OJZntyzwGPD2tJXLHFAo7YFb16ZOLGaqea3
PCtRFN+/ozundZarwd4Sm3nC1ki24dpUv4BTvbxW2Fc6iXjiy+wA2z+sbHWMvaJf3V1MjafbYHNy
glfSoLX7mgU7x+snLDXsIXdaIJeElww33TCO++5s9l7AWZ/8nNAOi35YvudWgCidFzbWJGxQUMKT
KEZspEy0KLDtsDPDqc20zdXb8jCawVGDdvsgNmE3OV3lGH+2yTyedHBy/mfi5HlHdoEC5YwbNEOP
/bSCIDPIRNIuxWmYeasbL3+C/Jf1dceI0qIdJ4o7s0HQ3VocUmm6VGeQxIdABZWZRUgRK0U2sP7N
Qqg7odzQeStTZs/WcVxBVWX3MWZopCarrTEgbIIoE9hW36rYzaHBdiLJo+MzZdCsQdcZr/mfyTdg
801kO1xLSCkcWzWSRgGAMSrqCtVLLgKRva1LdXQ3dzd4Jsg5T5kjvjYD9OOm7a8luTyrGzWh9Ukz
XHo8wW7UeYlKL2A+yDmKNlsxiY0l+L4zRK/Dc/ZDlgxchjDxW2oi7GSfJUsonuedbEFBnxDNWXUL
dxWolfyq4cLHG7XtmW3YK0yHwvAL2h/T+sdhIzL+KNuLSRjj9jeL7dbZGps8PMHm1qKR79+wVfNN
6CsvCc2mRKv7tIAX6IzRyeZU9mTICrVyOpto5LNGjHeaixNf8B0VRQbcg8rtlzeFH5TBjdWdGGGa
8Xmp+7h086I3bOgV91nxRSYUC8YDIlWseBBoIknTiT9ua28dXW/cCDu8qPEIyM3IieN5ZsKdWGWD
FIPaBqu2Hrd5nsGYY7gxUyKO4jtm+r+Vk/EAkrrogPpxQLPNFs90ZI4sdI+FN7BXPQlMLzGt8r8g
bD81kbiPmGSkNbCcGlwk+sS0GAAh94TKvfUIxnuxGvgZHfUEtxsXTtXMsDDB4vhsbptxy7Gzc5zh
E8BBmbw3TxuZGO8WZlgjah7XU4N9sm7ZbxzIOn/tmxUExvgnp61sSj+xFeQWZg4MiKLqBeibu32K
lq7N8LnX4BBMiaj8B10ruaSB2Ga8dskTw6CerzhEIDz+9IwOglUK7sQ1KE9F0AqeObbNK8BFbxwD
xN7hCcr5XD7tj6racazhTmmJ0Yv68vL3trYs0MAotxq2VrBl+6xvvD8aFka9YbHfM0/eooI/HtQZ
Riqsugp2tjBL+9oCmBfl4SCQTD0qbei6yioRDJ1tutE5rNquxMEA7AfaQ8lsERNw9f+tjyGDDS4H
xdS0/Kx5CFEqB25S6qVSZlT8M+HhDpxYlFDLJ5ULh4QNYmbZQnjj9lPgcVYUKI5C74q9PR63TtH9
E0jQaKQ9zV5cULkWtxV7e8yduKRbPh9ykQ3WAufFEQMRRMv9s+wjVQVqcitKcwyeHt1sbLJ1y63k
Nk/m4YLdNxt5of/TQRNmAKvWGJWtoxVr6pqwOZHwbyeeKqfeCT1Sym2K19g6y7BCnH3HbXAae7wi
Ysx6mlU+hjjWj9tFE+hW9v3TvAfRcamctkmSaN0pV7lOVZQo2CRsVwqBvYSX6VY3vttm0QZEWEJM
0+T1LbKWIdpv9n5ZuN1gQ2yAQEDnyJu/jKG+Yb8PotgNW+mJ67av/Q3gvLdBkpo78WPMRERkF3fT
Sr3yV3Yr9m4md2txD8oHIwnLHAcNCMD0BztFHlbvqK9k6aZfuzuZ8pjx1ruQLi7pnN3wZG+Vm6vr
BT0H67TX+BZV0SE6WtztBO89Uus3ZK822XpfezrtD8/jpzTjs2WRn9gYozJ9UPYJ8p6JfoCTYasu
Aple+sMouCfUxTkdRarHVYQkPNbQ5xhvOFSuAnVJUHeSoB5fOyC2flE1B/5y93HBfq8q1H+iatO7
iEhOJZVvIJNquTbztZplVYR8ys09pUTW2f7/czlhRuBKCAI5U22TtkSWPRShqRP23tOkAuY0bGc8
uf4fyVAkLU4y/L+Aupy2iSqMwWRFDVFeLX63VllR479txX4ib35miwS+Bjqj3iZrjciHhLQ3wVDz
yg4pS0cUmubxOk5kO/U4Cpzw4sbpZXvWlkn04fPzp7vhG4Hu39taXctN0aerY/HwQnb5HaxFsktZ
AhVVhaedO51qNqmswHq+FNHyKv2czOmkCAUeeVfBlYe2c4i6GMazCmvhh0fRQ9yJ3Pc0j6ZtQa6H
5SQoOVc4q2PsnXk852rfVR7fqKRG8hwiPUfn0rZy+vYPHezjRp1rLSN5x+Mx40cwhT1S12BYbtrZ
O/xaWYMCXIUPLM8QAxRk06lSENrO2tPwTW4Vh2Os61ZTbTbFAYdGcj4A54Umltiv7IBWA4yD+Gsb
pCKbp7VBdZ04jRsLFYRnh5p4SwWVXqwJWWrP6hH/ozJ5kDgFJg5lsod9acFwGYDQEsGakU7Jande
ovCK1eomJyhoBjEOyszsEySD3iCok6P/pvECQFpAjZUBiXc1GLGoNeBPv5566ygD9uC6LT5JcBpu
Mup00ufAmrwD0soDdihcKwdFgCjjeQddpzcpueGF4IDkCb9ln4XotB6uVgC4k/1JDJ+jWd+NH2Td
O8UH9U+DHyT1g3oS92XL6UviN1vy+A0VNXUnVSduHAalfwJklyxOdqliZPH1UfxlkxqCrMT58Opu
SLLkBmb697YdvqYhV4oLwjYzA2rrV6JHQce3Orp9OQ6pUAh5s4//F+9HMGUCWBh+tikIvYr0DjuP
6eBjREWPa+cm4x2MKXT3WMY++fLjCJ7H07mEK1WpIuvzdyN+U1FAUOKwXXxGnpQA03q10CJB5fLv
bQVxl/ze5wNiodMm+cZXO0NA9/mxPHTbBymKAMI00uu6NeXovlwhP5KD+wReUqEl0Pghq7qiEokv
C9Ma93nDhrX7I1ayTmtrdmIu7uLM+dS8e3ywNXXRrmKDfU1tbeQ+o6Mp8N7AMpOcc7PHfWlvSlQv
WVYGvepYi98YxlSB9eQ7JMr18+5MrV7vVudjgAFRDkJzWAZtAXZIqrV3wszm1jN74hP6rl4f12DN
8yZ1RIYZnMkPKcm5bjpDSIlMJSMT+ZOzx3aCuw8Zfzs177rt3x1ATs4iLyHrIQ2A70oHhmE6SL+h
ETyDL4R7OlXWwA32s1HhoUqGhBgrt7FBdmLTGi86j82kWMPUI2MXuWo5pt+EfclvrZCSC7okzF79
rSa+ETNwnzwgQRhpLH7gB2g4xSzXR4goeTwpSWPT8rquQXlsQmrxlZ5BD+eyOrnjIYrgxPqYHKlI
emyH886o2vsETMVFUlYgCEvSJTEMDI7lcbZd3yp0omeoVfssyzAu20eqV3tX9wa3TK5w8HJaziN8
h5fhK+s6N7hwrARMHn4rQxN6jGTY8Bf3vd/6Xl7XJyQxgheWJwNkESxW1MU+OBQkhqulQRtlJ/pc
YrjQhDu2qK/BYfIFn3aPGbS4fcYCOsrmJs0YDGOoobNOdWnZz47TsIHOmjL1w90CmKphzV7D6Obs
GqsXbgOsm0q4d4h0WLcUSLrYo6WvwTNIt0zhHB0aSu3c0AeEkVKnZtaZIGvhvedOvbzPdss+lpLI
HfTZMEe/ImrRT32Zd4A/2rc5V/sAymnfA3yoZnrXViy/K4gs1Dpwi5ZNxZkeHjznxmdtAZGwZqiF
9HvyPcR80Bqj8w/kvMLizqlHpgtac5riI4kTFzagDJqyY/Ch0uT7xy212W4vIML0C1qXOu0Sydwj
qtArc4Gh1/Hn7jSbfw5DJCu6cwxlaQkWqOkcd+IBg5lylsYMrk+AdiZb2tOHX80BSF85eNT4AIG3
tzpNPkFn+RoPgvcQ5oDhdpfVk5kqUBp0Y87cxf2FH6+bdkcvZGyVNDfb+g7spvxId2mkc4mHYzHl
mIorJqusa0agBpCFlXf0PV4cSL70jLz2cy3u/4hCR3fLDFgitiDO1fkPfu7D+XFf72Jz+RukZQ0N
UrbihMG4CgS95CrQfWCzEe1KgUg902qqPWXr5PcttV5FWdsOPyBFvN5z1ncWUEe9PjRqWPy0oW9g
659aGhKI/SHYfUV05CjfHhJxfBQUT9R1Br0dATWi2mKkSIyva1sfHTZ9wEqCGBFe/mJ90doMCOIN
wyhv7x2991AJ6bxwVf1GhDPEE9rkpwfOyHvcW7vOT7YQlmcownTMwQKrbPFv/CIrEy1QaJ+IteQ0
/OxYIOiXcul99CSJ4m9OOwIhzFGhcBw5HSxmsAKrBSuG87htyRpcD/26c4Y4htuw07xFLPXHKBsv
FF4C+Saby0G05VO8Dpj0vYmVmAnhTXsVOFhhK0cWtBuO5Ao/lcXHobdHX+Ee/GR/svfaMQTU1rRT
dQG2UEUT84Y2RxfljRjYnpqrJuygwgURmOnzFBWXHtoFc0Xl2CILkNQxy1K0OFEXWdUmOONy+EQ0
Te5z1DtwCtqJ0+jAym0TUCnRif7gWNL6H5POZJ88ULJoojcELBPvEouDBcdMc0+bL0XlF2sygPXx
fNlfszHqQqLZ3OGqoMIBjQByFOtVEMDyA5Xg1XJBbXrRbWLMmMjtcK8Z6ndskL4TSAxPzLM4Fejz
LOAu4vvVX26VrVG3bcN2uEMIiR/AljnFYm9J50OQM9z9yd4NLE2ZyX6H7yn8djSHv6liHOGjVNsv
efPbsu9wSploMjy3z0mzwlnhieXyZ9GbINHWojVINNYxrVZGG9SboNgESMpV4C7PtvbVg/ogTLaC
KbS8fYCRLjZF/Bi0ch6jfTIv9IA0Ge7SOxZuXULeUyifQpqzyUFpv8Iq0rMOIlzQ20s9Z8/n7xfC
u3IuiFD10rl3lwidYMT39ghcL/fS59xq1qId6PGXbYm5v4vb1CV+xZlR7QGwPiEKDpJLlcPF7jk9
p8+JP9nkd6CmfQSSJsl8H9UbKKsuqhuhp9sA7crCBJw3+HZUgi1AElU3I+Xt7Mb7CIUlgIZuPvAR
0y8HWZ1emLs4aCJZ3fxUXWQHR86Ww6cLtT+WPt3ekP6V6pdIDtPtPdzUJAFsDB8+r/8+3hF0Nfa9
x/WU/UTnO/qNcQjkMuGRqEd7PtVCreadOPhdzIhNWweppQRC4E7oVPUI8klYUQX3kbztH2kYELOU
N5hGVED42gBb/Jwn1SPliluTtBFSm51B7/hFN9zmnYMRA7k3WPZgOEKzwiLLuwMyn3ETu2Aj+mOY
NwfT0x3TymrgnCNaLMbYfCJZwsbfnL2QDnJRSphN7ZdOn2JXDMiB/jc3udUH0GkkybA8eEkVbh9s
EVCcePxkvgFmd9adcGm9Frixu2xBuPMEr3ZJ0bNECCuCCejpyuhVhrshGN2SE2fvaFFRknIhbZYD
nspWJm/nl70k8RvL0zkgK7JKs4vNvQKs340e9vqSwd6BHKKeTz28usRbE+1JhtPyjNeX2lwzfB5d
Uc6rlt8X+ij4cInpVzd3e87a2AwL+pt/ALfWW9TG5wMDZdmfzkcdktKdUqs1/cKzO5qwPo8ecYW2
mvD1QYTKbynhH9tAH6tNztBGGDj8tXhsH+YDX8KGxAvFNaNOhv2X0CMcrS7j/WjA0prVTo8uhHwo
m5vORBdahE/CntmRc3QHo69Vss0LzvFIldLMHPGxc/SDwsEWN5+IAuK6PgavXDFTa3e+WkJQdcm1
bgd1WAcpCxCcr2m9sR0h6hqIBKvy5Y1VMYKVnPp39pBw2myVS1SV90WjiMw0boOM0QCRJVA6szd2
CPDGeBuSCTwRZ4xco7yDgzHCwaDjJxf7EG/v8F2hmolKGuq0fP66wFXBM+1JC9jvl9KSeIjuBciy
saQylz0FPDkD7+E9yJ1cGDNtT9WBIZn73GN0cFZQpfm74OH7g509Qu4C9LaUAyReCJ5gfwU2LYNH
iA0lB7o3JK2uGOK7S6gjIEqfXBvOCyptfjs+IfXuIAJiR/epl5ujAg39V9DY/P0vzsE9aXA6lI0h
0KADA/GFc60yW0esLDcQ3Xxbu6KpkDNCUVQDESL48MS4oZILy54zv1WD2McDeP5gF7hPDD/80l/s
yzkDVJAkdftud4K++/8zp2fhOaHl4O0RZYNXWZwnN2UmdfhDu62DKFeJ/prY5gP3mWA04zYeClOR
Mdzh3Vt7u6pVe+A1FJi1w8Yp5qwNgQltuuUX/nZa9619cMYgh/UwTgnytRnhip6MH4tBOto0iAmw
goaRHWnpOeYnoWFk2JAZYPc12ZYVot2dihZMj4VbZ+ADC8qMeXvHebmv8izZy2D6FEB0Po4fjMVy
nRJpOzOmt4qaS8zDO5O5vfNjpvcM5w5rW0sTvAT9RXlkV/4HMajLXFDNWnbDmwPIeHQvf23fYPUm
Cb/h6iHN4UNiMonGWMvlO3JWteBLtWACp2ZnqXNtOBwuDW+J7ilx3GVJncgPT8PMBu7dWj5DZIh4
U/9s5l3df7Ca1ZGd/DDkkiR4l5JPdAX7AeN07E7Y2tuDN4X+64MfmPUttgwI7f3s5nQdhsR41RXH
ITzrnEZF3qA3q71kbvjWw8FK9SvijoE1HznshgZf/wH3qYlk1+xo8oCvAddu9Q3eSELxRRRHbB1/
ojaR2VNH/TdsAoP7COxwpCHV/31J1l7/UFw8c5Yo4mgf21JX0ybweYiKZ58rqEUN7vWdv312c1jP
5hSbeL2C/D4ipA+cXXEucUjA54Ul8vFCvWjugJJKY632awGpyMdivoFR1uS78KQJ1qEbV69YPwvZ
COYJ36pbC95Y3+3F2QeJcevkoITWr64xUACiZcAs6l/g51JPoZA+KDLImKsb371B06ODW9dE2R6i
JRbQLLAMq4ONog4nW8O9j6Mlrwj3oRzwzQxam98MvXYijeKkwc4jw0CEM8h75www9LM+UHqY6QCV
JIZ6qu6meQMjnp0cNHPpKsMDIQ1dK9Lac3VePZCmlc8MIeVPcnKwK7Xf/AnSX2BKNMuap6+VR3Ur
Mnx1crfhNb+qDMoVuEadjWGtULbztKjnnXNj/HE7VRMe6L7tvYyMuO3Oh216qR8KUdQiflOBBF+v
1oNiSdHsbFotUPj4h0jfN8IjmPrdOSeYdtqtFWgRnvSYgBGlGLKD2RLWLL60YHGck978kcDDL+uO
BlRxlWTxyRVvuiHIZpX2oPNmpeewfLpdDtGOAlaez7jnWBzce04r90YrHbEHZNtZfuW7pZ1J5yEp
OvvDz0aLrsCmuoGDllX/9b5YWjdEZD6YDQzF4uPUkM9gUHYwBIBb08XOVElm3eYe/6FbTyhlkGGh
fpjiZrdYPGU/+ODimKAWGbGDEKXJ6mh3vGWREyYX+48IEbknG/55W5Qq+T7jrxXugctavhJVREJA
AdA9sI0eXsPVomW3KJwYvcKHgShqfcGcfwHVOlQcSEXOHIjaAecT3lMa2TZB8x4gay5eU0p1yqpT
+o6438adxWjVlnXJL3AnqJAotR8OY5hMC6d3yRqE6iVdMnlxggeyJKK9vgisIruxnts3Qp0O0fM3
wm+EdbE61SX4Z8jTp3nlg1FhvwlT9AsonCFheRbZwSErorGHeFTX/cKn/TB9oOdV2EYXHJp76SD4
i/vzNbj46hpiyRVNVLnzRqqn7ZDmyvOS7Mg00XQh1IOxX90ehnAcjKNvqJo0PLukcdF1BwhH3mNc
QaWzQoeOPlgnHKp4ri7Sk1HswOXl2MAkVA+9DfeqNTyRrr7uoGgXWj4wpf4W7bQP05T2skQb1wIO
ZJXDJkOxAWtBGY8oYBJcAJFhURS1eaJbs3vKLgU/5yHbznt89rXgmBJATId9YPuOggLhcdSlZnkE
A2wzoPSiJ4ayBNNbKjiNn+q2om0rB28mndJeh89M6eV1PKzMHlyBFFzGxHEdfVR3n11pptvj9/BV
Xkva7rkkZXaSLfTaCV7DR/eBPmu3pgbkZps8yOqz7gAtxfjGcfmPgSqy+ST2acgVArsRx/ygswUK
EegdfZIHRhoSvCKYixsPl0aSNIAR7bopdksMn7H3W2x38W5F0oRmoWpIJCH0q3K8HcS70Sk9TE/w
ZOZn7xjvs663N9mmQSoTAHbRmSCvy/6jCW+QyfLkuhhkP0Bk9EYPS718JkygrovtM58XyBAM0TRv
qMleGdoagJ6sz506LG7c8NNty6PHt4DyOWuXTLzo73peD+a79WaSjd8ANHS8c9U8rk5Zx0TbCO7U
NuzSbCigrZY3VlOi0/QakEyrh7fpsXL0Uau6qD30nIar8V5tHuGFqvP79672ogNkpeL3b/hcmkN9
Mli++eg0ey4r6B9Hc/e1R6H0ZNG2RdVg9zkfpoVD7at8ZQNWzFWrdPSUmyqwNcmcrEFYtvcuetPQ
Q5mRnebI3lsGSRWYj18FlRf0W7Mebxynoc8cE0dLg6f+V0PVDZsQBOxRIdiJLdSt4O2fZz0coQzW
IIT2d0bAi4EX6C3xCC8IFiOTrduhDhwhavaKlDAemgL0m8BlV2+HN8fHeoPsI8jIH1LtBlyyYYfa
P2/bxh/h3RrwpRFyLU8PDvy4n2lIiTgPD5SJCpzFaVrYQ4GbeoCyEEpwGOYNPMKRR6f/iVm6Ewjw
22bem56dx/hmrX9JZ9hZIh5HhXcrWC51gFh5azyPvXgia76nulvtaW0qHItHh5TIfqOx2vqDMcVF
CztA5AFxDmdbqkDXk6z+YfrUH2IsOpi9TLv7kGgWRJ0lsqdsJ6/XveUDl26yrXvykb7sLTkr4h3s
xsaQNT92T7Z+PV6VP4FfxCAD+fDPIP/nuHeylBs1BVey5ZZhLj7illxGnNjeZD68jx/OPdSKLzHu
S9V/C+cJ6DOhjuwEj8LGlYyDp5QFaFqs3UQ1OEa6s+UXHXpQOCAiHclb9pgWyMyKlt8WuNmDV6tQ
QGVOq3HMFtDMdHz8BlTxBxvsKkWYNUeYc/1DoMn+jrrRkWAF+qfgzi1zqZ09Tygu4Pb2inbAk0FG
5JkdhnOBFrRvpKbP6qrzi+spepgAn0itPgI6q7DxiMsxLSuDiX2JjzrJ6S2+fSo3YtaxvMavNRUo
/jwRWJh/++NIY9Mm4Qkw0CpAhohEdxIcxfk50rLjpDcj/DGsPSwIMXZ/p27Cj9OebjMOKU6WnjZr
F6+2rUNh4NCNnxDDh/w9FuVG7eI5+Q1gu3xcYJ/a13BjgZG9uiBWBfLTHhtoWNxsnTDmDfLnVu2i
1TjUgAU2kebQk5f9aOfe/7ooemaXmIE8235Qy9FLqf1PsIdfhtA++MwED03GzWoCfma0ygocUlAX
/+M+YyoXSACUI1G/TUIENCNfJ1cXQNSgQUUXV2mx6MENGRIYfTxH+hCIZ+cL75N5OVRNVNRTgzNR
+wuF/COEGrcKuAg/XShEkp4ZxuH0AS92C7T6ImpwcwFwvD4ZzbQv8gb1pEGMKmXA3T7Yl4Je9lh2
IbpgnjsiINyqL9gADQ1u9npSMx7d4suki5bBj1dx9VgdK+0cnat7qKMZc2M1CwlGi7ZGdP2HbQSs
nrGcrCqFOwlinlNNp1dOKCWKW7bGCMlRwGEiGtMccYofREjM3DzuKjKAquECfANsmpmxGrSgzwxp
sl+x7QcY8pNo+7pgw1KDRn4OLdP7IMfdkNzBjLgrwzM8xXMw/QBb3MtOCB0u21bXkE3vwETWi4JE
iabS3NASohPLzglNIJXhzt2VtVv77aBSWjwv7wbSUGctEO22CyyIcL6gOkGY1TawiwFlu7PBT9Uk
a2qLOfUz349ZUlOZo+36InuxCZGkAk3FJNvRlaW4kd4u6nnQ0ada8lp2YsNHOpwi3u+CMhCwEVmD
scnU7G+LNkVF2rgITNbx+j1eVYfXZymdYxKCS4CTafm9PPkAHyg00m86Ox+hk7NsT+dr0gCl6bqe
6OMPCUoA8Nv82bfqo8S4QW3/kLIAG5IlyXzo7NAU3Z3Xcl5eQLzK/nDxtm4ee270PLV4ygbPZ3aK
yNIuaECyH+uzD+/58z8OHlKwf5bwmrr0GDPUdMULZxlx834pMbibHwFBNI95GPPs9DPstaIuNOjk
Gt+GWKx2EC4hiP7NmS9kh2d4KS4FkwWl+WhT+CPq/Jy9Yog4GjYNa7S3IWzutvbZcBaIJLDAiB5W
9As6zoH7K/qT14LbxtV8eodywI5Rl7jJNhvWvRa8+JN7iZ/Di3tQ71iUJ2dLgtmBSuBhYQuiCI7i
jaclNJJDBFTjVvT4I8Mq3dee1NP9mrLoy4R2sGi7V6qDX6BnLHO+JOzem2diHbEGP3gAl8y5L3xW
CtyCVeLhh0vKrBKDgfTj4hBbPWMaT4cNUj5pnZ1KKuW4bxuSeESbSS8z8M21GqRdY4X4gawRt2nK
2PZMr0rNuHb0dMdaWPV5+fp0u3d7LAi9BUhLe3qDjmli5v6PNFgPOzvnuCaog2rcCazV458/N/Xq
vjxVnMzb07r8UcMypPB3B3/PjIv7BJq5Z3lbdC9B++Ud15imnljuVrKIFu0XAlOAEvbcv7gvawkM
S6EKtPxEHKimlpDoyJ/8nej7LH+qop8WQD5n1PYWrGAFKkAxxhS1wzQpmttKUYWlJbdP26MK2YGP
9zs36mmfmc+eWUycQvaiyiyV77l1Lc+49NL1HSVYBEoSnpLWAp3f/GB3Mlzxf2l3poEY7oWSKr95
TdhOjRRJg2jL/8cEMO/kAEoultwuYuFgrmZArKdBaiZf5lu1XbPwxLL7I/0yb7rww/GUt3shlSgB
6+sn8HFwaFDaXcewofxT4tyE1YOd3JAfOpR9AmEfiA1VV+qNOS0Wl5vPeEg7OLgiBvi2m9HHvdNN
6YBVrKPbv+kj6LqdYB4/I1hxYBZsVbNgq+BmcWECzI52xz0v0Zm3acaLy1S16oZ9GGNBwt9v/onp
vzBbVI5S1zGxeMMmEgebJ9lYq+zqquekt92df5VKkont5u9EVUwfCXDutUYmxHUIlw6Noov7yp/J
8gKyguGGKh98kQMMZjDaewUc3iDre4Z/FdPBjG40oHClav3Frc03uqyO49sKjQwsbAg86QMZdcYx
rxjnAf7R6+Da4EfwLS7DekgGJLawOm8k178+RGpgNX5xj1VIA2Hs06SrVMm47LnSyDYE8FKHiMRq
iP0MDflYahh6ehqK4db1D8WT0SfbRQZy2S+Bwn18lSf3w/Tw4bRKdqKjrvORBeRCJF0xaLNIpRQu
8fPfHnEMamQtQMGa5SH9jUFUmMNFnWF/eBjhAMV5O2b1BJdp4G6WqbuTrVej4zJkiwH28l/jfcOa
wSAqk6P58Lk4pAy2HO4S+KaCyzjDEW2s83Q5WD6bUZsXulZMOfju4/a4S6KmRuAtMeI1Sqh0nagT
8TI8Ktc57sPB+S7a409yj+kMPrP5UmMAH+qb60DcRhpnqqbGq0fvyTa/LvqOykrbtTm9AiW4sPaS
H3Nvdl3acPaaFStkULa5/I+/lv0a0MQjTJzf/NfmEOnx8e/AwgmCwq/hngddITIeGSWfkcu5rsGb
aKupkF4eRrK0PYbYLU1kOxBiTLYLA4kCI8FDqtf4nzvCQ2qnDvAQxxVF27iVT496YfhNn3gSE2f+
dKIDG3Xw29hUHTfRkY26E0CKKhNYj4YawalhRAOf5+39x9GZLSuqdO36ioxQBMFT+k4QsZ0nhj2o
2AAKcvX1ZMWOP/Y6+KpqToXMMd4WMu7zwstikX/lD6liR1wDF3tnCoMuditzJw6Q557hB92q/cIu
mWbBoOM3R3QZUdpLlwAkZAZtPsIdDzNjifWqjhoeGbIMADrEIFPZ5GHBFIH4+GN/1zKhAfYw1CEv
0M/vQAF3YJaZowD8pKLo6R2kYkkZ+tjF/VUfBOUKdPgDZOkEi4LKorQbY+iRcEzPySO8RB+DpW8w
7R3LB/oaJD9Hns4oS14ntrJLypcDoIqYlMOuZ9LYviFGz8AKjVrkh0KTcXqmgWdsF3dGJTQVoF4k
nwr7KkO3kZGMGn6dM0ETzsdawyIXekuYBq6NiET75Hsinm1G1wcXAmnqUJNgeDEbiDdaoD7wtei3
gtLGdi2AbJYV1ghEUuw5PUCOlMWeZ7HH8w/b3pl3/00pdR390hcZWrdzab/5fW8QRrgKdTEWw0jT
LMaDd/2r4sHyPb37MiJ54NRINTmgEHQp5ti7n0iDCS7mY6F6Qw9C0SctfE3IN5a/DOSGqEjvj98J
3bJg3oQPPIdAikdUyxfAgTcOyWJ5271COl6a4JaiGVbw3z/WxblcP4ZGl4JxNOv2zGH29GC2P0Oh
7KGI7x1+1kiIbwxAhw688MWkKRiQJn57ZIWlTCtWfrxH3+S65Iv4CFAJ17tiDBVY4EciEQcQ1IBL
rLIofhG1hFdi+26GYg7X4NLwrR8eHoa52uFOMdHUoj26wiFCoUDO8ENyKm0NNbxibPzP+Q9HFrEG
8WBdQUHE6kHyG5/65+QhCdwgeSAEK8N8bOSzu9d3eu7dQ1tnXVZgO3vQPa87QsxQhNEJYIZsnwlU
K3DZjxhYHhUaKZjOftwA4uVkMUW99DHGad95eFsQNRb2cERSDJ527LMVzFOTEcx/5WD0FU+dgu3+
h9Yz77b8JdSlTj9BbwopQwiOA2em98JuSOI8wkNaTuPBQhiqVZwXxMtNpACWjdM/858xUt43ANfN
em7gEuHxRDyl8jfwNfZKiE9CDdxVm9ygCwWZ8XavwM5NXBxpoyoYE1wMnmY9eS3G0+eqN1c2j6E9
ojDTGyZP7z5r+HPk5NmEmZHTMtPC/kZkbQo9yU5DlTeCtH7H0AO7r3OzdxqPusjS5PO44DlgQp2J
+QoOFISH3iyym/mx+OlVM61pUYE69FPOsiCboKa1ema1Ysk6v8LH/GtypfPJILPwyMD6Y09hqTtV
K9VUw1upD71sMvTIwwTEjF8k++jDFNh/000VMvkBshEvGWMP0XsJuwHxMee35Ehj7Ri7i2dILIMF
gSMIOCvjuUIQ/aVG1mRCdfuInJaCgAVudQfIuHFEsDS+QGPD3rxaaS9LiwQ1xSuNNr9HBxq8FQnY
Ro1zb6HdjCaFyaka+8eA86JrxRBwCq/7/rNhSVYS9o+PcUGh9ZmNOTG3ekvDW24NH6a0pdMQwBsz
BGlPNF46RZ9Qk5gL5IqSk6mfn/YSf+GLybV8l1TBGeDuKtC1fn1a0LjSf+ETJ899JqECINowzFSs
wLrEq0UZRsCnMz5xXDLD55ZMw09h0l1kChJYbxdjWQfDIfHlQ/HcDjP4m79vmS2z1Y/DVoWPwuDu
Ea3NuPbiORByJBJ9DrL98Tg5WRLR89aAH5X3JmWGuqKhtSL2b4oalcmGqz+blZHKnSLruXM7jS0B
dA+WXwxBvM0mvEdFqBvk9Ti8LtDMEjWB5IBVjGX25tEOAAXMmgX15RIhSfpz6W4B/8iGbmdy/AxR
ljCUzoU160p68RY0+O97YiyeyTM5qvaXFGg5fkNuCSq0W48caubdnHljSPa/wLc0oDZ9vXV6mLTw
EHO6dpsXz+NzR4zW82G9o8f0x9ROsNYaOuw+/+0IBMoj2clIK2ncq1EeVPNxKmw5kDmXItV7YN6F
A5jAJtdDCFDk4YRRzr6yOZ6qx15DRgkkUnEo4uvfJxhDLZ0AFBjnJt2fpqPd/gmtHWGqae9Y7Lmv
eDLHHudxz6P9hUWBR5J4/K095a4DlqO6F5BUPVTWuh+xXLH12DBATDbKlOHde3JuI/QYb/JYcJlb
ricuqZwP+ufUayl6w5xBSwH5AmWppjR7OO+0RP/IcGI9wi/sB0sdZy+nSWde1mWEo4QLQ5uB/01+
zpFbNxwflUYvyaaZdlwvKtmXculwfQHSj4Bs2jOZG8abKTRql/lcstWlZBfeNs1roaM61BHPL71P
8nrsf6ZIGlFsg4yLZZ6F4cAMQaYf0w5evW/ymuXrD2+b2QdQL1CMiIv/R4acLn5lNNlo3GlAWzAw
x6CQ/G53q57d7IxcJh58pJptxE9bN3oFxhWhH5/0XTGbiI+BQNaEXGByu6LoelI2PwQZcW03XKWg
aRyzFhmo6ciqXNJKKGcFR7W/A11DQbVQThLrEeawH7xZDcj75s6AJrC+wTeQqCHhcitSzBMcmfw7
ND6BlSMgrmLhPilsIXkab/AGwtwP+WUKlJsv0VPlJcI/VIbLnP2K+fo/O/teloDbt7iH0n+7/oWl
X/+h228XT5t0jKeT/12J2HRG3oFV0mWPmlxSiEVzMBGwGxuC2aQvdAO9CZ2OLGoa7+woGJ7ap/EE
UGGhQoo0NMZuonA1DuHIv7PChtUo/16nZv+/oUID2yVj9jxyn+jsOK8Z43EJoUhQlwI24ek3eimx
irWpYgKs0SA/03YpQW6+9yiNGz6JevKFd7lav2C4GW4eTtQAu5uMiJBY7G4oju4oNVE3MzxzgXQm
2/lP3+QigUPAveLsFlrS8BJurpYlo9NgsEOnQQXFgiZUbkOO64e7EeLKNzurUxxQ/8+xHEMvg+bH
6oa/10N6loyZNchbDrZL6GMIjx84czbhwEg3I4SBWSCBTMDEfhd8vQzfFjoiQ4mVNalxSWMpB6LA
tSRj3k/Kdc1HoixcGm5no3PfUNKXeS6TZ/o4vf6aAHcnzBm5BhGtAWscbKvrYk2ZtvdCABlyeChz
vzIzAfep6A7uVrXnOKzX/VllVcGdekedjxJGkipXNlvOESgNgA++n+TKlmkdLgSUlmI24IFqLVGq
Jdv9J2KCAZIlQCvYbw/Zto9sQ0neJrzxAkbM7tFYBi703ed/pEYGN8p0HR5eDl/wKcoSY3KLmeh4
xhpS40mi4qJw6vMbHBg43et5d3/TsClp9pf/TRkc5MOWKUEK3uljcj1d/zfCcj71kCbJEXcuZ8lz
9VKtYv9Vw+02kGYyWbPoL0v9cWg3vHZYjrITPPJ4CvVy4XE+4QZBDl/NPyzb3keZUZTLwHENJBs4
AJiP2dUaDOFbUUCiCxNqI8FACRMmmcEpWCLgEm/X34jL4O7s3mHj4dtkUusBX7RRvmliRGAseFy9
rDzsXuqqpRFX74m3WTygRuu01vjMh48QZ+DJwl0qCFiVUrIG1wdAH+pR7EFs0yMqurYILh583cgF
VAbMM0z77OqeiTr3hnMkdolMzOdTH521vxYlP9zqOt8UcbaQOL4jiRjBGpeKdeHgZhPo/5GxzpAT
jGY1kSX8LgJtFMBpaV92g/V1OoQXKfxu3kmhkpLECZgJ+301GpXSVLs/Qr2Huqx10LFDkDXBZ/84
oUL/OiNgGIf5A+3cfVE6ksncDor08tl7NuiYHwuQejAermlE2lUocWhfXfZYqF078z94URmQAZHd
bCKBLUC1APWmvZxqQl6bPtxQyhIPPW18/Pf5snuXHKk3qsuuoYr2HttFH8FWLDl1ZkpnyVfoK9g6
ZfixBulzSVbQb0kwYVrb3fT7sxv/qdAotP/NIKzDas5oQTHHutr9rA+nthqOQ+F+AJxDUNsguAmG
seUCQBz7JiTzGA+rcEazZbGDDFKOPRxIBgJJyzASN2DvfMDMgFbLM+wqGGDxkf83aaS0mq8a/Qw7
dlY3jY75k00FvVLjL/uq8JYlDydNBye8cDQv8gQws+saC5s73mCNC2lxZbfSk+ER8xHKSIqg7axn
D+dPguqH5hF3eIF3r3WiCGIXF81/7xTCXjblDIvDaWzMZm1lzOayJUMemURAuPN5bpF7kRPF7mz7
Jj14TYC80UCj8NZcrgq9vMNyIdXX9KqcMPKFq2EydWSPSHoP2xre/iEi4ReWsRwIn6CI3Ez9Kzo8
w3/9pbhvDCCv8L/TTob3X2ZBtKmXwpI2ngiw0vCr+Lb2E4we649l4r7ShZONpkc05MKgnQbJpIsD
0zQws5EjEAL+okK8zYs53j5wPxxxRokLLJXQV3Pxu+7AM810tFpkwSdDO6i5KVORmZAJMLlOcTua
6+Pxs9WNYNlzsRp/kUNMhYgm6HHzTHutk3AHZJJQUZwGeCiEp5MvNwgmqm6uly5OdomePz4T+Moc
JBqjeZAY/m63aXhvELkA28v4WVCBLc4//SvcGLvFU6Akmn7ZXA5crG99Ae1BhgaGiWjnip+OMEnH
RDEcuAansIWfASMePn03wLpbg69SsWl9Mdhu9YWy24mBuqncr2I3SC2jhTCRA2QlR8DFg9C5nyEm
E9Qf/PG+ELaPGF9YHFN3rPHQ4kUwgQHwyKMMcbn1DSRjWNNe5lJy2L8RSyMZuhpL4ZvOu7AAHIMX
x36Ph0x1KDEq7sZhFW7Th74iUER9WlwERoNO3lqhiOdVJ2xq/iIdBpmxj9/rqgYRpiMGZbL3FsKr
L8QUGrgDippQi0c6y8VFc0Ji1Nebl86nzC7toj578iskdydJYWVpM52RHzKeog9xoaq8LOpgzgzQ
B342kLOPXvDB8OJZKXlk+pkfG5I50iQBaodSD+BxfB76kI2Lh7tLU9el6XN25vd/7Z7oPI/1UiNn
TaSdOoNAP6kRdGVPXzGuRa7hyhJ2TH4s2DOyMRp4VGIRROpEy0ODlhqRNgkpzBoEc9z3V7SH/P86
VkTb0r8sb/F2hYk1ekQRwQyo4VI/YsDDjjqerHhPNjz9uyibWcwtaZL0Z2YioCl9Id5CshrY+FMa
d+kkmvANkpTiE55qmHzpmcc8ry9xlX/Ak5Cn6ss1m4o3IdPieHwYGL/ptdSSAecX4AOxvx9vfLzz
oDwWZ8y4bwlNjotnCg87+jlEuKC5+kDj69mhCUhff5zrRrNnZo9TwiTCGknxA1cnD6nvAtnxrwqT
Y7Xi7Mo13T2/U/nGqnLmy+J8IwSuSXjI1TRDmUj3kb0u7SRI6kkUYRDN5yuZJmO/6yOkb40QLy+q
QMZmf/FMsQTwPDxNwwpfRBVYZDlEJKgIfy2pnddlGGkHix+nRIFnMIC0xIDROfR8EsIzI3uHPJ8F
hS4jU3csQmDcSHe0UJwjFi5RfngxwQ6nydhzDYkXFxzBQj3NGygiy1ZCrzWd1vqJqggCPP6nTcGV
eu+G9BiKrCBbeMqb2LBERBqMDNmVRCvN9DwEsn+PGZlCn+BAEmxlXlJsA1Gok6bTo3GcKhQKwSGO
949gSxll25hI0SlUdJlwdWIThta7mY7wedolEvdQNJciUClnNWd8v3J50GlaURIRJ9MfUgsQ3VEg
E0V89zvFJjdiXNo/RMcRRvesIIzWGyFJtgVkU1KL9jUyYgHxW43FX0O1KAD2xVRAmY/j3ceGPWI8
rHSVPfZYzJsSSSoqnmtnZFF5htyJO3IqtvgJSDpw6aqh+KEMYJ7Qw1+ML/qPT0iY6q7hUhc2RnGT
YqazwDx7GOU0YA6dolKWiuQ7a3fs2Rf0glH90+WLORX61sHsJpqsqGWREA/Bg6P5J14Xhcv9DEjw
4fDDskb+D7/q03wjf7wJ4XWSkyoG14+bPgs6joDS+HbxD+/HgfQ9jmGFFtIdBSqmAlpA77vP5ZcS
5HgPhrPb5IsPMKAEpybWtUdq5z0QbAczMzSvIIPAEiY3NBGzBjhuswWxLHRq65H4EhSsQfbfyRA0
umRk/jAOTxViiIhJWFH2uclh3t0vauR2RROanaUtYdJ9kZ9JUWbPgCALRWGKAml+Qm2PZiKLcq9Y
Pwg/7i37KJJ5zaRjhhc9+i4fM1DoHtEbKGnyObfVr0cgLSzRgDwXxHDB3SYK8fyzhrQ2qGCXYNbI
+BBRW5SGwKEYpkaZesKmZNCBdrU1Mqco2QCmpV5gM46UqEZE5N2IbO6saWHcoPHvgZzi0IHCieFe
Go/HivgxBn34O+djbyBdRsYVH4Ad3ZcoM4hav5206UDks74CmPB+ILvOA+mBTkmqW7u4eiCFaDn+
7wqii4cNAhI5XFQuI05KTqn9X+YhyEyMWR4qRfY2RnQjGrka0sgL15FQdOJaCxoiBEIas1KQFIY8
RsfFOxjOmRDXv58h/32MNLrhEOV1BCjhZyU+mL3wv+oWhey0hm7mbfIQt9TMQWGz4Tvn+REaBbEg
CjLkht72ATI1LR7GSuD4FZzo0NvuCGOcIU884J1ZPIWHqpneROKLMNHAoFh3f+fU7oiN9Gv0kt3N
Q3QAvPG1uCcmkHcPF0VEblLyVoJb8+fZa/xIDpG0G4DckMqn9xwnwN8TSygEqQwt7fm3OZ2xereH
PUZxIRpFVREHRYVQfGD58j4IXqSgwn0lFm/pZ475heC/8XoK9VQ07WaVueI5MBQPqOQoBK3YHyaq
ebsaLl4vMeuJj1OiGkXxn1MRI1CjJUV2t/1bXqNLQYVKqR+H8ZKL8E9bISp3CzC1j85JMfDZvFdY
ga0csIs4BSwOP0f4fTSnx3H6I4GWv8vHHsg/XLKUIQKBhHla28lz+V5KRgH4suyom4bqWWvGWTGu
MC1NgEURUw4cEGqK10Q8Lf2+UfOAnatzZR3R5VgbmE10hCK45YJpFTfptM9PwP/oOjmH3N/qpIBT
QdscFXs++ZdFLQZ+M6C1Oxo2yEarh2fzmowirGbtOl821shoFoqtEpQJvCfy5Kvlh2cW65SFMEMI
u4DUeCZ2AuwWYoY3STi9CW29AOtgkzbM/YTtiJ9BsLzq3ytiyEK1U8LX1rZBityXuZFESQt4tIY6
/7g5XwgrnbK5O0XQYhbAqY5N844Cj0PT4GhGPRHkWFlmA+e67BM3s8SeBw7MNI85T+wlaQ+9180G
4yZrhNBNhCeo3PkP3qC5NgBgwr7D7nIeGM9QMJdqwl6clHxUdCZr4uclGaqdMtT25i1Dxv6Z2X6I
net3rHd993PoCv4KkDGm0bBC08NJe98JPRe9RK4cKRtWLPDmeMs4MECF7nI7LAaJ0DdB0K0yngIM
RabKNNNPaL0lVtKPi53kXGnrRCB4ATbKVwh2MgfNnJdZJB5+sIRDaTIuIh1zVErYlQQLBeomVLGF
x235QTn4RB/FEw4jDa/gfFlurG6DiMuSE9kBQmHgpRWMHIO+4CEyQPUx/wBvCY+bHKA7xJ0jo8h3
KF0jbgRdc73I0Dtg2oOnVlFD9FzJf+9qQsEAivAPosVyR5Pz7rGTzO78PQv4+sG4CLjEg4zx67Pn
/3Be3Gh+xIyVMrZPZGiiCx3SfTSekHE4FHhB7rFwLvVn3XS0kP+G9P46o4Xk5NGQkF2PQPmh3ZZm
bz2QjcfxXpr3zBqui12NCJNR5m4DMo3TbuwPjr3wfnqaMqUvAo6yev7VbwK+iBGrbPDEJ5/NKfCJ
2ZK7420/3EB3O+wqQiGAZMC/HLpNqqCMZ/+cvgNthrDKlbk6iMq4upmwTBZcwe/94AwDxEf7QoMm
lN4QE2jn0Ko8DaUF5n6C24XYtYPVDzQcE0rCU0altjeyWUNAIOwyLInXLHwaXoj5xCUBr3cCLNfI
FtKrubSi2Q40VOCGWquzt9t3rxf3sdMd7p6MA+SOVDLQ3vpyyVUYFEwDY0514Xu+2gXYVT9GcBLQ
Fcy01jgEOfOyGAwxtPHJu+s6D17pLfmmj+Ml+CRkRitc/y+zcbrwuSuR5K/bw4c1npjUcORIfyiS
kVmjUYuXd6eWddbRPFWn7eayV70C6aEw5AD1oaXvTbWZIA4k2jw+TpE0+BP2g4Aqa1Lh2rSbF9Fg
3a7rUEad+XYuf9zFA9pFe6KtlyJGpzVfTIiz0ruQt4sNqQ9XMUAzZn1EhUBNCwnSV/Co4Ev0IdnP
1ph0cprRxgf0jUKRNI4qJP0ASAkIYnfIQWPz8LVmKZD/ANRQWvcBQ9o482ryatbfNUtHY/axCcHl
ApW0x2r24HmeVgPn2ZhIiiQo5Kjoe/lSLu0ngvEX7YH1BsB3kN6HhoRXiu1n3F9msoX8Xvrj8Kp+
bvt2eRUfw4Fuvg4DVpExOJ7SV/QaCJjG0xUbBRtXh6wVDhFNGffdnOy3B6ofzCFycHu50p7gKiam
BUrGygJvyhAi3Vku1iMCedUtIAkRBcQOcOLmaSfr2r4CszhhqwmUsfE4femK8Cq3i7ctUECxh2At
v95PJcCdgnn2CUNFpgjwszXBpC6xOr2OjHvymsCyrGrE/xXORb5X1MGcI4tLjDyMU+QzNpXcBJ8D
lXzvUVGR4aFZXZyFr6uVs2JdkBpQDs6vyL/IhTSYPlBuCJ2xgvLrWDt8Ld4PbIhfCAqhRKSCxToF
AsX297BQniO9RrcBURelnGxrHAXUUcSqp3ql+V3TM86vBWd8HIH0wZj9kmZV+U+m67t/h59TrAGP
hY+Qnn5OKuxKu2MkZOTgn1QtmSBkanO+Ngr6nmpxnAWvw89/FybFyoQr6APAflB3rqXFw3kSEgRb
JYS5NUkGIPQNZwECMyIiuNt4xSGdJ+XixsbMMxq1XDKCHRbyZ9A5fCEkf/kab9EDKvuTfqMRp868
RUWJBOyEoUjVzFdN8ZIz2GkBKw2MXEWIKF1peI28bOgNKBSZqnxbRH70aWseRkTtjhBnddjLfkCX
l+m4sLQ4417+2cjbqGrTSGkdG4Md3Q4vv9vhrUL3waMZDyE+xpMxUnneZE6uZ8z1L0v7F38znySv
zbk/9irqcCBaEGYBLlBxiyAa349GXcTWpUXLaf1tihhCWpeq2V9nu98YS6C0zqc4Jl6i+cftsCqf
rqfh5ovrZfrx6bixutx8YlX2x7HsyHcTcFsG86v0mhsTFhFtF2DPRLyLe3whbpNeXRFMwKcupDqr
Mcp/GAp3+IY9h7zCSD7EwoflbbSX0cWa1RSB4XZ9dyGATPLY7rOK/AGEpIh3JsgpWNdu6wd1DWHv
3CA0eHHZvl2Gxt+s22QTLeIqBVvXeZcezmCD8vQimWJ5Q9YF/kHlpyfmVmkF1AlPCsiA1M6EzEUX
wzDTC5ukvZgfTnpQfovACJbczRvloA8vvV3zcSq5we3QiQ8UIwISZ54pCIMqIPRhTa7hWUWbfE+g
ljxwJ8x1lNpuz8JhxLeECCD8+VtHtT/JC0shPt+e3U45N21a0mnp0QnVaKkY/+8V4g95mlNF/WVL
zuiXunXa7oC+BqixeSZxWkB5U99OiVCLxvFlotpwRWhKQ9C8GqCX5ASORTECQKJJP2TyigeYxqgk
ukVVZQt7R+khFM8f5iBs02Eogb2wJK4/6Cszi9DsJe5Lf2TJD/fzg0RTpvcJ5BPK5B4nXJ20C/D6
I75hjLfdFFieMhB8nNeA5kGOj7DFtiJA6wFVzeZn31/JAZoGlqWO3KMOxUMi7/nG7NbWRPSo1nfR
zOujTfzihyBF59wdukPDmVyIv5rbdTpePuM7IruMxuvGujzM0W5oQ1Z90D4RUtqaVFKsGufbmxRv
48oylRm0htwKi5MbH450dW8RFpyvodiwzCwDMJusTR8OViz2NLzTRfaxFVMA5qpVN0YD/lIzl4gk
mSfKbmC9FlTP47/fANx59BpGP8VXYMB7Ls/UT54oqEAhgt4OAphRxBmT83Xy1eLnGuwYFDp0rvlU
BRhr5lvayynXE1Tu8GoVnUiNuJ7gk5Dqc/CSM6mW7iMEGhPEDEIX/C3bwgaYuI8MNMEFD6/M56wF
HTk7rTNCDNQhU0YV/Jtj7LBGzI2MGZTP2KM5tidMjWxQmKk37E0VDtgUmaAlCX0Q6N1sgacPyMKN
Vvdg8Jd7iNCw4PG1mpcdCTGEOfpbGuFnj50YtdBdzK4OkESJ1rdHPW9FU2IdPTePRHDxz/nI/sHC
a/hASeKDVXQHSROPSEpApb1lnReawh7kMLLvnjg0hlbntzOy45MvwsYbMzVplIhlnzsSPsFc2VNB
Y/rz+q87tX+yexcumKuPxw6PB2wWGwX/j6WkF56RsfpCLNhOirSTeFOFfnDEMojpgi0KJUPE8k+U
slD8iWcY/vEImV5hRSjQ716mzfprMf5j+FItDCNk6whJKmRaKv6R7QxNrIIaBOkSegYuWabzkIeM
MQO7A18hIM4nHouj1h7MSP73x8iEEfxtsqCJscF4bIVg3OWJ/ZqTC0vcXJaN6qicf/B3aHPuvjiC
Fj3aKzk/JVVfNPY4yafvzXCIY1rx7sbuHuHnzq1nmvwwJbM2v+c0CCKyvLsQdtA0mIOWgwWaPGSW
uCpDed9N4Fbx8NeTm/3hQBBkcGaxtPCfDYpNomasMiqmT28bE9WCzJsh2me6JblJiDN38HST7yL7
mvzBWnDt/f01Qb2P28gZ8UhRTs4pizU/RnAlDKzqLt/cUAL4WURYg+FhISsgfsgPAnzgMSULyh/n
BhfjHb04AKd7Y0Rt9nIAfkSgMo5TUX8kEpfgnY6qdz0hdgOQUwmfokyN7whRAEGNfQIhkxuQMNoY
Q1CoSHF7oOxDh6m31a9pGUgphiBk6W99G1ytEm3iSwRpbUAK2IPN5kBxN6L+96ZdEH3U/x23FscD
/VSMg2KIK09FSvKFtEeo9UPzmNuIVl+TZ1zSXuUAUN3+nk9juPpp1vvUIrpHFAiatL+dWMAbjA/Y
P0qsKXLwq2Ass5P44+icKuOD1Q993ooHOPzi0H4DsAvoQEo+tOcU1GMY6koic/SPsYnjnShA9kao
TXy0d/Tt6LZGX1tgGnrOKoEP4JT0efckHJ4qZt+3S/zqemCqbnESubDyDF+1hsHwa944F5uzxCE5
wBJ+W/aToGc/9zzGA7NYibio1yFPMfLsUcthKz2RRrZmBsOwwGAGJ3kxc+EsHcKH3xPhBlKZBKxR
Z2M6MXJGMCjZQN4jyfHIQxCnyqGCBAArV41IdosDUVOx5JK4SoVbF7ELgdfsZZAH986RhaqDWxV5
IH8n/yMF1vqCf9a5FQbw8BtZA3q4xS3mPAfxWr1OwnOjD0srzwyJxlAsKvsPNyXWAJ9BDyAg4uNB
DipEmsqiBRxo5lVKWARjD+S8umFMi7CkzFhYEA4KjyGiWBNXNp4PECgAoz5vOcOyyHBAY4A2ekT+
ewYzxYwcPWH/jzcLphjhUg7+m681bjjWYmS++4+v/b0S9YicD0HPD3qGKvacXZZVRDinkZ747Q4w
G65R5V4fh8kb4BEhA6wnb2zk39BN4niBxqB2jod+hN4ci6UD2EkfMvu3sSWIY4f53X2eqkUGhypS
tAaLZv62v4SUfVxIu0PPmgpF5de4LG7OqprLqG0QABzORyLk5n9kRQYk0XE7XEwRx5BHI5/R1q89
yUIxSi4GmheGBNKXMJtKbtLfQjBuA/aMepJNesGXKELY/vH5bkm0vQ54uqyORR79a2FveNkZKybD
pH+Q5wgNeziQgUURxdfo9nJDYobGsrbhfqF17ViEJBgJwcskczhaLnwR2V4cyegi+I76K+Gfuy7H
E+L6Wah6xHWjCbCl+cMdOthw5jAdKzz7QZV2f+KtQzVFJtiYZEnM3BS78gviRsWShsuUQZ5m9Xmx
ytHYDgFTr/pqJ9zh1wl5EYTSiIZmi6dhSOChFojonhvatKe9JXJqtGpj3pwrmgSiwfDXCX0PAS8L
2HUDCc6y5Uz6RjJRpwSUoYdI8a78h3wpYydVw3gkF3uEDBerp7pAsufeSepx0EKm4+Vn/2anw0My
u+y10tCi3nEcogoFOa7sq+izNUYcwSIoeAC8hUcceoPC1hc/an+FlBls521VhDR1TC2N8TjgY9Nz
V8JTj1LHufvDhzGA9Sb3mjN29mTD4x1EhpaHF4zZuGho0COpgLutj2IrsyRUnCyBNhu4DsXpAf+x
Gi52bLgTxg1QZLoUefOPCOOTu1AX5TNRrtmaFSkh31XfUkWQyTjOZ9+57N84A+ZbHi5GAlSauLm9
N4aqdiL1DCb7V4J6DO0/UTGAUp7Mbpxb9+klui0LwIw8Hrb67fAihKOItyCnChGaY/ezVJiwOXLM
5ROKd8TVg/Lf+s3HiGoGE9juKhxiKWiA1KoQstX4np42wBweRDTiHb46oeDNgHCIQrot35aLe8Dm
cxC5j/hgpiMivsErGdOWBX8jf+QDkiSC+fNVngKWglZlf2wLfuWpTk69RRb0AyYPdPQ99+Eh7OD2
trKwOvMfDKxoiskKuIcPb3TuBSm3E9QAAd3W/wDnpOYzatGfkByQFARKgnwj/gABuux5KvTeyKQp
kNyT2uECjzOQcU4r5/mzSvRT2AH894wOmqCawOF1Rh1+Cfg+8sEOpiV4Mf04Ni25MGZxHeau5uQ7
Bu6AAE3Wmo9V06T3m7L2zQiWjGm7o4+UQiyTQqO3S8xBOCT9BVjNLCzUQtGLSoFt0vfVmEoeswvI
RyfgRE6+gIOsc8njIE/kPzyGCAKkBCgGxKP8eEPq+PA5PUjvKpbgYNWsTrdLwk7IhJGVzYfeL8Bu
ZiEuSEhBDLTAbuQxtBJVyHrDPHRDuKTpY5TcGFUEyspX2lFi1DpbQHr0WfydW1TwlxnaeKSYjAsO
fw9KW5dwu/XF0DiRgCkbcrXRw3Pr4WXTl9lcAwe3g45KdW2NrWK4e4HZzpHp8vByp96BHcmbhCcT
OkGOcaqi+C7KDk0mxJ5Zz5DSOOV0Df/nIC16x8Mxfo16+WUkOnIXdMYPKprSBsVsWEJlcgYLOAjn
i76xmA7cGyMC+OiYvwm4lKrWgQegtaa3AlkxA9xv3vNzZA90efl1padP4qqXzRzM8Vv4gAI83875
wnxdicjM6+SJaHzHI0AQ5sVG0N9jU5dW1AURAodwQMUlxZDLWiGccSZjPWgQq4071teXO7vzWgam
fNhgJby0JRMhcWv0vU0FXpeTRKwsmGUbgm6aZWujo/8ce75mS5UAX38+aPZEPTQGOZRwIh/2mtcp
m/wXpPHvkCJhMH5uZ8rxu+F0U8jlAOXL+cVt87caT2GbBBICC4XdyWe0lcDSSBxEuvqLhwq9IzjB
ueKoIP6YdvF3Se41VJ5CNKvgjVpHdUSyA8vL7AyQ8Idqm8ECl0g7UyyFSL6M7CpSxhdQl9tN4dDv
M1dBGhZZCsEMcyoqJniApv0adyeqbxIEeo66RC7r3NY1+ROb1sAfx/vALkEdy9aUrbH9jUs+WZ6G
m0Udtl1urpub+01Vgt7Rq99gqBSA+R+DifCHboYOl5B8YpqkuoqWqxtdv1Ri6oSJEyprozUiJoGH
GEfLFAX2DvqPqFpjiKI84BCzvLdzujT8loB07o4VHggh3KIDA+FGwyocI31sOLwnNU52uBjY67CL
2n2Oj+zlD8guXrZLxELd8rE7QL6TEajNFVv2+5YigIvTx7zOWG4QvvIVxq8JbQUBS/N6RCxJn23Q
qShqfO2/wW3yIHcuYrYgeROBq6yvtjqXYGVh/tdF7uDx5/IPXrkOiylnGFMYQsYPcd/eqo3ak4zO
G5lbj9S1gSmBjLwdEFqk4dBNAGaZL3uNt7Xk6GKC02yojzhi2vGCxiqniNENcgIENccIiMmUcBuu
rfnVuESZB3UGe6Ur9pi5DV3LF8uWmOnkc0vSKI4cJEmyuOXJmxUehL517OKWrRtTitmP+s4rbFG8
nIV/RQGR7EiwIVYlHk9Z4LBiCB8eNKXbgXZ6/WnFaHosA206pl8DDQPds6RRzjY3rgu7jpA0U8ph
D1xcgvMv+uXKa8x3mFv19IcunTwejEd8+Re7nImPUcMsvXVJg/KltXgscyujHi6Lu2CMQoSyTSKA
xEWCC2eAsa+6gXFTtE4Igl3uapA2u3AFu3OB+UeMsLqmmB689xfHLp8E5W8I1p9Z0CKTpE6cVbnH
6B288ZQKB3g3ewVbbzTfcrt+o+7UJ2uVpdsGyB5ebGZninKfc8iUDLzFVNzPjaIsAYNW5g1+/5JQ
vXnlSSCpwnhB+Y/msPZv8ljYgL0lN+KEbQxEhXTCGchzwI635hUJBhG8+lGMWRtGWV1b0kovQwu9
XBGcW5E7OeRUKxj+tUicbnyyfNpiTZUDLRL+d8UJyU6lbal1AZh18fuR9RcPnOofS2fWpDqSLOFf
hBn78qpUapeQEGjhBaMAse87v76/ODN37E53T5+qoqTMWDzcPYpFT+3mDSrLfM+qxotGmYy4vmPj
visCIYB6izkPVHQMONQ1uRMd9mJ1g5KMH/kEpGw7dTQgXfubLdFbwxL5gwm+Ov8Jzfg9fG6N9njr
7hzkeiNcV+pgNfdg4xPxWNVHAykxljTPCV2bH6w6R3RFgLTy58Fc+u6B0OheHNLD2aXPjhvzr7u1
BB3oOrrDOx12h7xLgMrL6rTCegM9pHm24odzDDcV82ELwSmxnaiJSALyvoLXUTKKoLFMX6w06lIL
1EOadoDhHwsFa+KkEM+wBsUAF7vlWSjYHKrQV8hXrYesFKVSuaNlYKr/s85RH+9GCixst/WAbbHM
KNkjpPoJK6mz+3zNL4il17zj3ZePcNlyAQtxhP1Zva1airLy62KixgRD5+y/xGgKISMjCgonuDrm
HUqAc2Gu+42xBKAJwuzQ+ImL3/Ff6ddOtv6AfH4jj7IdGDgSYyNu1hbuyGPOX1FxbcIjHvtAZ3A7
MKFTyKLUb6MWBD6+O7sZPGTGGRIgnC7F2wLRp0WDi44BPjRsZAd/2yFKSiroY8bs6+BmN7uGc3fi
rYujKZY8fh35AhJ9iu93tXb2fgtAd+1/5w0LN0GLWFxzhEp/cpfHFFy1brJ3RxaKv+aYcx3Lo0gU
707H7NoZapwVtWR+kL6IXMXAFDgOWBRdTNs+jYc4TchKBTqiq+7767w+x7ic1nRNIB/gcPdAsIEo
EYSN4hBwbykfbQfJ4oufzL4JlD3jxKCKSzFLtFG+0ii/qa4A1ePZaDOtX+GFnNZGvj+r2985eGO9
7sFMZJCyYVtEb3nsEIE63poCZPykEABfVdWJZvnp9JkKyjpfjPDAIZGSMEtiSsMTpSVDUQqAwsHn
S9wOtCMiGGas1HXxbfIJcU1F6oOPIgnlH7tGTJuEUtKGnR/U49HAgizAq2/j8YeUbk7PDUskgIuE
BgdYwjziVF33JRvx044NPAYG4lkhiB2iyBZwPksdhDbTRJ6wC6FaE2e8p49igRbzxr45Ig3XYYFr
OqaeCcZNI7GmhhYf/NAZZaA7a6qoxjK5Q7ZAWwMNw/0whT871CFYkcU/fKbGP3ePN3zn3yQdQn21
c9nhjjyK/kTUw3grO1/9AIxNrhSgN4uvVWuaEAH3s7c3OyE6Fkb6Fnh2MksPEcVGIj47T6dntKsr
1bUMUVhj8s2TDsVFc84sQQtjqQcxDbAN4XXRr9bcjQSDrwS5DMZUZivg4TAuw9dt+LHvaTtv+g9c
lFwmO0zWrs4bh9M768CkV0RcwGQPc/QZEpnjsJ/jjONwUQHUHjZXtJF9AWVfowvmkEL0ldlyBz7F
h65whnaf92xvJmRsXBNZLQSIiabxYNcxJeflCeRNPYkTIRaO8cnaTu+YmssjY2CHPRzuqXEz6tOt
8xPDByYzNbi3A3yVTos0PxNfyD1orSbMyQZlByHv2gifITQzDDD4tel1wQAQHGSbE4OV7A0taI/P
0RUciry2POaNcQPDqATG0L/DQ0l1WWZYgnvvHGWl2YTikx1HbCxN9hRdw0s6K6lxBdtsGKdxr1hX
HDyQ15gHCoWJZ1adwtloD0Jnvb2u/YzeTMJs/NcQ4pRvRH3zh5FfxbQPNpTfpC0QsvYGt8wb/s2X
ET6siuE53iqq08YZEk9Ac/bHzb6m1B9sw1m+EGd0rKfdzl5jdhcRAzmQhCrGRtZra9ZPzNvP2CXv
F/38mjb/juDziJMABAZp0zs7reEh2KnJRoyZEetDlFkbGzMXOZ/oo45M9IjGYmeEObkP4Ma4f0Al
BvwKAAQQ2Yvp2zFIZbnahTbyRo8I8oxB3N3YFB1IDaCbtAcT5N0WO5NAhovf9Do8wkYSxRNiAjN8
27yRK2wUY4la4IX5Hygmf3pmd+FiO2dGQ5oQS4qBbPYAzJK4/s76NvZ7cXIeMpqnz0E5rjvFw92z
HbRl1qvTAnWcdWd+hKDCTGGD4OHwsRnmys3E6Bq06y+yF6sShwmb9ogj+8fRcnfLtqpt9KGUgguA
PmvDoorbbDWre32vOXrU2FqAVQ/VKiM4tPmbkoRDWYRw3EVp5zZH9xyGaXw02xS8M94cqnoZc9bA
zT7kR8448ujlvWog7yQOI1c8uQ+Wim8CaWFMWlDyN4YEWZ+qNO7Q0iLW/ycxRbtkvKZ3Vg/0i4fG
CMffUC2t440/wJBqa3pSTAykFkGsaCZ4yWGx+gsv9mGyN3r8JwFobnDibkZ+cz7OgRHax9iG4h75
tTrZxqmACm2+ChdFji087DfsEj44uzPG5GiLcRaLIus4IL2s9ahPhwqvzDkDkJVrk+4+YzwIiolr
LQeDX028M62vfXAZc679Xbxzm0lteP9JPiCOHl5oiWlDhPqkulhSx2tptb895Q8c1J5MxcZcZqBr
cNr2CFYl92nNKPzEopGB2j3MLyjj3f7Wrba735nnnZ6hv1Knv2NPgwVWP8IhVMg3iQP+68n/kRCb
wsPT/b8ONoG/5FvQ9xq4kjBLF2oxJlR7t5d0EgiFcc0LeqM1/C1GmfhAqO2kzZgBvxL1wCqeNlI2
dPBtgM70ZgJqOox6ukRIBgAGmusKhwuf/gduMAQfqgbuPORkkVCO77iIkbokAGyth2KdgYWLG1YI
b/tifTVWxOE/UTxK+kYo462mQfDDewBh4vVhQEjcTgFtz38PC0TPwLTDv9ptTmEv/Q2hvGA0RLfw
9lvxBkbERJSNL7OH2gKWkcJYgRKpCSJvdFKI0BhbdPkY97zu/8CVYAWqE9bVRCDqBsym0h30lJ+9
65r9GB0d5/Dt3P/e/mP6QJEp7A8WFyEnYZgMc41l4HfqaoPqkgEgtkRbQso/oNa65heFw1PLho8Z
AUBd5jVWt1wtzPwQbki3DS5kbVUrwnGYOhgL9zGNnTW56V0OXFvsg5vz8EVS/gvhdxt3qDbU4D9q
8he7yegICGAX74G5lu5rrAOsOWYxft6nU3zYu+TYxJaqz8juA4jGXA2zX5xoEJb+I4RChBP5MtMD
m7EWZ/lbUVVp6gc+uI1rI6q2TNgRyz02NwL9YbRg4hMKNWFLqYspta5JwfvHfAfh25pNKmIUxTpU
8wA0IBfrAXD1AjCFOFOTWay4aXGgSPhb5ugD+xFt/Jq3oaoiU0DOxpHyZsGAa1NYPvmgcC4RRzND
pEIYWH0I1i7VBW+Mx7nlieKgCs8dlTpv0dvBItUPAh+T3RHF1psplrPz+UlwbqBl4AC4H8oYCtIJ
Vln18TfA1r1V7qa1YM+dxc2C2Tf+qjZrS83+QnzspWTh3GBtUBu2I98sGsXRyAYc3pvtcbYj/Urm
rzk7nlFkxBXpqkJRxWZTP7TYBjcN2ThlZqd9TLHBRqi1mWRif0wlwXh5OjtiQXp3B3a53Y4Q6TBu
Fl8CxOmyfvLEW7vZkzfqD/Eue6BJRrQKBQp0Tm9h3Is9/8BstQwkcXkrZImX9gAWZg/Dq4AZAJ9G
dQcTMrhwMEYsih0m0OITYwSrzuhlrGYstmR9aPV2lmypFKyJD89JPGBNw1jQ0PkawasRcIBKVkiT
rnZMIEXOTG3rFihjRURWZH4FSm/A5LkpqskKDkDiKBb4slB0oMdkbZfewioVkAOD7ZQaaB4hLiFi
+s7DqqGCIgQo33+YBYM7RDEHb+Zjrbm1kgsWyZDBkoawhxjvljOnjCYpa5koPxSjRpZ/T26TdNK3
+E2oKqlzcexjx8zJG8Ts1UL8Lh9qpyfixYbc72OAD4IQ/lUVPFmt8mA0liW4MSoijZk8oqdtV1wk
GLt8eN6bAFKT5le8sp/BSRPhLOwN/2cVrG81k4udshWxWrJHc4mtDHoWjJ1TH8kw2ZiDah23jGFk
pAYd6Mf84BejhQTYG5EGOtj2bs4WJAxoEhdq0J+xBAd4eG+YcLy/5Qnfv/Eh75rsJh/o0YxRyC+y
R2zF8I4r9pm4H8AP/h0W3Qbc+Hg0uiLFxrbM3eJx1rZ0MFAIZM4hWyTju4UaR4CWILg3zDxYxyhH
FvDug7y3Nxbx3l4tAhslWCSirR8iluYQNrme38n6Q7axTPgbXguPMPXmWtvdwGCR8Quk4T5kwNjY
2y/RvpnSYjBSxwfgxHDmmS/h7n6N04pjInuyOiqF5c6mLP7+PUQ6yZI2JIRo9Jkb6hRFFH/lQPXY
M+0I1pZS0sHf9z4qaNi8ppLhGEWJ/wtlTLizsBdhgNJGe24/pzcW52EBwB4HldK2f9HgwXB1ZWdv
4lRHTjsL50ynZYTFYfzWb6RytxEwiI8HCsOE98ZIkZstucAfcwpE4fOa+aWZdLREWEhznngpOzu4
BbOKGQa3lD1+8+P4a17jBq5w76FJ5VbX0zAsKJuMhB2+XnPLilCqG88xM8C9tlcUrONOHHYJ3rw5
mAMzGsKeBw+vMR9k3Jw9FbZXtzNfNJotYxmGYVtbDWvqizGRwf+apieCu7NJ0qOZQoiU9vh6tZNe
zBG8hdW9biQz5VTk0urN9thou2rDB5iZm3TEOIWhuP745K7OaNVT2xhCmSSmxuhBYwFYhNaA5QyM
uLi2X3aBkOYSCn6MXmWp3XG5RqfupoMScwk79TRdfYPV4AxzcAHW6/KkO1snZZsdD/TiMSl4QykB
nIrX7kLDz78PH8gt9mC077Q/cKBAAfhG2/0EwYAJDvl0vXfqcWEJhyvCusyBYG88xzrqQJlhy0eN
kty6Fi37MI+7YzvP2cA7R+bJql52zi1rFh1w4lc1U1YhE1P3NSPWHB2PZ7d8Q5Mg8R18XJReMHbg
Z6BdP+If9+zBE737tCrkKEhJ2GYz334ZRZjhCgU9tHK8DyK6DvjyPznu1SXq9qlBoDqlFXVlkizr
EJSRPgOVYYEd1jXe+JQjNHlFBxijn7D0+AyEeTNhJtDZkuFQEI6fiLXs5YCyuTpN6n9MS0nPZcWp
ZVf8gumveZEe9rciK1xjxiMDNESsmAGMpjauTXcUBRhkjgOAO8M9q5H94LpQL6RdzBNoiPVatPiv
GivoG6HnPG92JR6rzBHMr+1AHufxQCH4VYE3QXfZVyhVSS8JdCV+G6EwH+c9Y/iMpm9dvKzsqbJ1
2q8bVWomg2DpM81VielndaI5Z1R50mx1jnw89oiZjK24WryP1wQbjVlU7Uk+EizgJPMrp5AjmU5t
2MHpp4z6Bx0zrfB9FAlB4tdtHzlnyLW5cCESAsWExdQsQ43vafW1O8OzbJejekn3cU9trKN3RSh4
y/qLhrcF/tr9sZBeTyZpilLg7U6YQ1OsCwAJ02pUMzkv/tdDduyAhaf7h3Iu+Ld9jQl9KK+FHMQ1
QyZqlmxQp/3PIkUZkME48UKQJJNKCyGx7JmX3ZystzT87FQ8CR6ENvBRz6s2XipxTUc9u1QR64kc
QCyWwbJ5DnjInLT4umcQHf7pYt3I4Rqby77yw9nUl6rH5ECkzkHzhgiEuRGRvUme2R0TJCTRlfOh
IfJTZNx0piCqDZ1SlDYBFaMEmxIU1cUB0Nmz7kwXeFLGdIf8r4RIo2QjIq4YJDacO8AlcdgOfIeT
/h6itUXpnN5W8HEd5LvUxzDxIlS8oIQwy/yQhY4Im31T8qNTmY6UP6A/MouYOhUnDNoy6ZPUuSQF
Qk+9YfBKAtiaiuWo3DgeFkUac1WuoCwUxQfNAdftTDwE7o7DsoQE0pIwVg5hsrE7S3Y/u6DPr1Uq
m0Px43k7yZL0QvweUvoRPt4I5vqqvQj0jWm3KMJYCTRt7BRJlAXCeMF4Hr8MLufQtmPWgN6U92/R
6dpuxj/WCBguf1Dz5QYSasWV9FukAAYuM96zJCC4Ev/f9kpGBVnIS/TjDneFHRksQWfTdcdMEgCp
Fibp9j6+weplxtq4GMuKzz5R5N13bGuU9k5ypXxgKXbKbhqLCm07RqNMEhClbmD/bmoxeuQ4To9b
3KidKJkrSskjZAFQI968oqbyMIBDPMtsjJmfTIdt2O3w2bx7/mS32gvpM1tNeEScomX2TuBBHBQH
G5F378P/7PhNXiqx8c1RS/yi2EYUuxybJOHKEnKTwwSz7STFqBCZPgVdbuddIKRkW4CYkxqpnFj/
R3lV8cLZYhQ7CFXYcVf08cr9ew4ZVUHe2rXoSiWXUt6OMP6DcjT+WN2vBNiW8SrxiCA6sO3Q7QlP
FA8C1IYiVuQRnwzKE/zu2I409KqT7WRYFYQti3GZJSewquCwoYVZ1jcWh0ZgRIeekKjDRMRoL9o8
TQodNdpBVIGEFduURHP20job4l3K/Z2J1UCpeFCM5jzy1pVF2z5inb1iF1Hbn0SETooZDjS2uy0E
Ie7aW09dY7SaBQuJtuw/9lArKHIvLhEJW5QoAoeksY19W3BjND3s/KvY4IwLjXkgRGywDIdwrolt
RZPnUDRDWW6+JR5vaDSnHhXJ1sRQL+WIwwuExv+LcZivR21M92rEBrYLFbBYiY09naE9o9YhitVz
xzGX3H90CJzfJp6/O/JMZhbXOa+2C3mnafXszqpuMpWPtB3bzRZzVyvOg5NjjI726Aq+RqnwYl5D
v7mfQGnUg5vPIjcMUetqsckO/gANIAeF5WaLg7+6/Y0YMMT/lOMneldNJU69rqJgq1aXfLWKA+PI
3efCs5zVGLl3vunMXLUimJKaxebmBOCP4+jsJg7aUc0W7jzQ0XMclXWLteiwGZGB+71Rl73Fco+/
YxDcIU2Qjm2SnmsvtIHFTWQEAT2RIpPRdPAu+w4dk2tcjsYp/3hMf0x3VZvjqRER7JvMMeagCPfx
vNSARCPGyhZFMTzeAQe7TtFYXXjThCYsrg2lS0hztmvvJzW1WtH0jmN3tPfYc6wJA8RM/MmxhGik
uD3wHsUwg9g/sFqrNv0ZwvoFO5K3az7tKCAvUTs89vaXYvFpNEdLcTxAKc+ObBwTaBxnfxwFjXfd
BltgMvH8h2GcMXyNp6fxNaLQLCDpJvwcIF0WiqbYbhkzEGGiFJpzgsGJLcWspavjwlNPF7wcygCw
wIlTMbyh1jOWGTcd9dtbT2fedD+y9r4UsEQyAqkVAohZoZ8l1/yXCo+mR4yTVo13RQ9LLtMevY5D
7CvCtx7udsaU3WGYNhGun3z7Gu0eoSuCR8KM5RjL7sZfucQPRFSdYSafncscQjE0ig6VA3YMvz2N
7NtfUkiE4LtheB9NIV/4fhOnW3/HNBoZWNBPuxIUIo+qz+ngF/nmCZBDGItHAYvHoSuXTYAsLDio
TN6qeFcYN/RpX9dUSzkxMooofW+EWtiSpgh85hRM5OY2WZOD64A4mOF0Su2WZaZTgRXfx6RgpsdY
BI4vDEpaUhSKUQUVgYnKljmffFD+waQE3rG7nr3neI5cnaWshGelcreItOwR+gw/BTQl6ir+87V9
OGogCBQgXpM6YVbMGYjxFNLJ/Bl45An5CbyTr6CGCWgvWDMU7SWUOk4YszEwpg97GdLcfnOTg43T
hccNtpRWEGcxDaKa7wadEfRJvIh3HUY8tO2cSPh7cB2NtN2kDmZc2oH/AXPCxz1D8S4mM59fAXMT
OpEbhyUhslGTQeT3aWIo/sv8WkDLOoKrsfxBH/XwbPhAH2ZSEfk4kqyU+Tw5lYjLQses5L2HRcZt
MpNekHBQUiruxElpKz+jwI7oW7osJ6UKE7ee3aRy6LT9Zf9OpWAqbHpLbi2do9SZBZapVGC+cs5E
SvmYiKRot3UIThsyAMqcf/0glGefWkt5jOZxAOlNciQCuwHNfNmOquSZJ8tGiSS9qh5to1qiQuPg
Smm6W1X0OEQtFV1depic5DePvu5EVV9uJtGqYpTIeaX8NzsumUd+36eBGKPPTneXzIKELUkbLNJU
dyhPpuLIBjomlo0MC75OY7rD5t0RQh1kO8EUT6zYJB48HQe+6G/1qyLNYZAErgfjDUsTFBvvDxnk
Ci9aD+/OgU0/3iUikPAI0H1WoCJPLD3veZLuSAa47bLMT4urDvf5bkzlrp+Nv+nOrZlv1HW7pJE+
Sf2YXBjPP4pVNkOljsqjkoPHA91g1ENh11RFuM2ycDMmOFCcsrqet4Q5VYM6rkM8+ExAt+fU/cgd
vF7F9hcD8k5wyfR1YZQEoYizLRnN4pf592nFMwYShqabTWkP0pQ0vKjZmhY/few11gbs3JCTnjCu
q/+9U0yA+1/rwhQIEggbdZpq56x3JtmktjZG8TaACaHwnTarVOZU/Bc/MmL1JAgPP3bi6dOcCpw/
Q3cInSjG05AKh/fI5jyWlWGfIjbB8OWg1MXZr6RloD0ZileShlTT7rtl26Jlp/MwTP4cUksO/JRr
ySDQfKCAD5Arg4fJOvGUE1mdaZK+gJGK8p1m+kOtyezLgQaW+CjRl2v+SotT9Pg+F7zQoPAdgg7M
pRetsIZCiE7J3FtOBK6GOJwT+DbxUVOvk9Qv+KekXz+BROkXLwhsHwuzJT9js1MyGP97qZ4fAnFv
VVH0iDpWk3YYp1nqcmMLseFGDGvz92cTisgchO9HjYW9iTHpSogXcajUZMbzgr5D/BlZc4XjFBFi
yAtnIRmK2S4qDHQ42NiICRTuZDybp7+k5O0se+MWRNDdgXEkGwuNZ1Vcq1ojaIvnUSdFuQwjVm2E
F0/1hd1s3H8uZaoNHtygT8cvRu8v3gzLBz4J689qMeVr1knpns+7/AkPw6p9IoJ7bXhz+4zM3mSo
Q1DAjSCvg2ddDHp0hTNO0qHn28oUlnCD5/wGoruDIiHZ2Y7PfirUD2v+5UCuPRuG/qF7Dq0qi0lT
OYP0cDN/crljwiOnxXnnX8NrAk7YgJ+s24NNAlY0bfHUNvqFVt14Ust8oY9UPXO5BgL+8k8YbeEh
S9zd100qy8PqtrpzUMhFqKE8WsUqoZyj4eXFk5jxlbIrFk1Qx0OehEMFoxP4Z5um9Mzyet5/KRV+
tLnTEcv2VL4zQbsPOXoz8qLU6cUwGz+25/hHX/pFmQVIzUyyZfJudP65GRFDeWL4FPGGTI7R9ApH
C4DNnLBJuFSSQqvZyPxQSj7VvZ+3NhHh+MfQ+QLBlz7Mk0yf8Osx765quENWnTPg5w7fUBhBoKU9
tDj8MoB6yZ2KFC574jA4WgGS1SASfQJGjsXesYDcF2G4dqZhh+Du9YwpXGoKEBpAQYwzcgfIXGgC
unbGAPKtYQEyf+bOoEzQFg5MDoH26zeWr4Hxw35RcSdehXAzLgt+/TCsGX9hYd61/7XrUx+BMBTQ
5B/AgD/wl28ka9ta1tA6mZ/89nedoEhneyRzpbfXaek2yu2kBR15YL+xnt5VrZDGiwW7UCOguMsk
X7qH9O1GtzlwVfDDFhNONVSSajG7ea3pmYEjK1cLdiqMu3cqNAoRqpaUjTk/GL4hpJY2AOdl1AeE
Nw8Ow25EbB/vcSB2UJ5jw7ZeeOrETtVifrUeK+Czgt80gKbbYI5MMX5fQz9rKDWZVFhIMXBQUcS2
FQIfl14iIlWozTcjVEdXBljzVrbzEaOAlMIDL9gvOR3eKf7XmudAh18DvkVxzyNL/E7MxV5jsUyd
upMigJIz/eBei4TtN303NWAGyPEPwpNRfkgChwz7XHgz8Yq2YmO6rA7wxsDXIwYMVDr0TBL5SYwq
eBwoiMmuNzV5wv8C1n86YMKcDVAlsd2CsemaL8oQFuAJgT15hZ8fchqd/+zcJj7rPflOoAM/2wSZ
tOx8b1rAtLqsMEzDp4xqBgkXoAE1j3ObQhpU896VgPf9+PM5Ah/sccsSgSFPEn4UrWdQIuq6qMMU
CYjBOslo3qnI4etxXrsoBpySvT7kLNrMpwrsZ0nz0T5YAesFDZuxc80wVg/xwwL5aUL9Qb4t11Yp
3oIRA+7zr1KwL36Kh69rnMBxISJkh7BtvaH/MOom/uymcuWpOxy/RmC/e8L65ORDNbNq6AsokD8Q
75Ir2eJ+M4qGmyXUnIrXwXP0O1RkFABs5j0sB0azovYJzzpLNlTVfnsqOQYAALR8p8HOqRvVPPpl
c0/K8YjEZW++mia8bkWKf2lyp88OVUDIOITSn++DBh0bNT/j9AwwqEVYjByiDnLBnp1Uqtx26E9n
tlxVMW9guyQcoKNP3QUgiIkoPELqIHtJgd+hdcKxjJ/yRw4Be33SvyDmRHRDiSzDA5CGhttPwikd
Q5PZmFHc4EAgAcCMpaOnL4YY5gBKfpef15S8c2UvUIeLfQikdDnjUojyixTcNXG7QpmzYNgVlNHO
QYHXN+q49y/ycjaMrljpiICPOd+EgrTLZDddE3ydHpfAJPQ2DVbxoT52OfA9D+8TfhWxFix6Rphl
dO4O0Ab/0CoKnjeneLKsKr4IDQgeUi4vPAG9AGYOwmLgiKyhfEL251uOb8ZnwHGDQO4cLcoVh6cb
du0wRIiDhlndAri5YapwuJ5RcKQoDJ2sN+4zjnIS2c5iKO4mDiZQE7fWcwm/DUK3CHxkFpM+gIXm
5dktwWTgivWZIz34XvRSWTbtWeFUekvfSR9h2mD8jo/Sma5Xs+yGsaUiiIAnUR0lWT1KqOZB6Gwa
gk844Rz5TgdTvEvQM7J1xdsBE/vnk4f/PfTVQHu4LVb+paOW3H3BOvp5iujcw42fT5Ass4fMXvg1
uqPGBDOXp4n/KfSwn+zawc5KYUiJuxxRk6uOwB2sUTIy9es+ZyC3wocBRDFsJPEBc4no4rzhM1By
Lx7eAvyUed+cuRRI8pEa+nxUESOuD0UNrRRuU3Zi/nBYov89s3nsaLBzHSzybPKnwJ+oid++49yw
It2Pid4kZIYVNLFMUWk+3F+iSQ0e/WO1sxN5C+JCN3PsVS36QOaDCeywxikoO968zeKz7qKUepcC
FztS3IGJgbx+qC6yW4OPUy3Xf0A3OxelAy5zi4HRaxpTzAYvnIg3j7HPZgjAa4ouB8WemuPzznzi
CZQI2hy1rajFIk3MqIUSf1MRw2vNTGTk7r3h92cMDRes5NS1dl0rmp/OmgiJ6bJUhCrCLDuCBgvX
p7jj9Clj7I6bOKSolL7d9sUPAKIgPACTKdXfRl33xhAC9vBjhmJwmYBI7zx+CbKFv6boIW5dtWzM
5nz0Fd0Zqoz5b07hKGUsDa/X5PNqYgwaQPBKcRNF8S1X/AMV4TJH+nEcRx4dl2IRIXH4+AIIkl59
CYjwRWDNHc9qfkaQBcOjqLpl+dsqwe49tod4XziG7r2401PL4AZRci8++qFPpWHtnSGdKRjE009o
fJgc0hnb2aFvrxsYv9zMK2QiYLxiPyeS0l2afM4N7QWFOQsPAy4TyDBDi0BN5D7KpINcxVeRQCl4
50QrCUbUKN5EI/YlafAkOeWoJJl6uo0hAZ0egOKsAa2Z+dBhDDP7X9Tq4VPck/4feBbPBuzp5oNi
+veNtsYG0Z8aTmcsS2fnBV8MqIp1Ta84YxjkX4TbuANFhym8BNClUIPzt0X9gym557ArRaFX5q6x
oKxx1Jshss7lClPl1Wam4qa7uOhTnUYVXvVwu4VUJTgzh5RpPCe/6XvqHiMr2ujrEXWxBfau88dG
cQBrePAYaIy+JgYZAVSCGJIDCfVIC74OYheU0b5T1xqrHjQFLkYr4u/p4xY7zDeglQ+PK7uWjQx3
8OcCmo3ii8OXc7zXMUm2OQyCORwjNyqNAA9I45Q+AMB/5FUWsBuA6dpY/MMFF6RfGlE+Mp0beIn6
MQLzHxalLt4tPpwF3kd0HEMVUJMTcWByfGrq+B//n5oJb6yupu0sbFCfhiBJTHYoMg2lGP5iziNX
JVnudrqlmXUGLDPKobiUExij8zeAm3QJtK+m1sBSit/UEEfMSE/eKecCBIbO0xL26TlgP5DtGu7d
MFx0MAHjJmDQF7WSO3ZlAP7KAr5Ja2rjq9IsXDtuY6QIwaxuxB1NqdBKggiDxq85/wJnBgbA9Mgd
3uvKckfAlYufbXdTofIHG+hFC00nzEiWgGCPXBeetXM3XPcHvEmAwk0Y8SXmv2+jSYKR1q6d00wx
RpzTeXoy8SDfh+jY/od5wR6ne/ZpekFVZaL3yeYsLtcK6OWQpDOwSbaYmBd3+GGoz1JTyoQrc/YH
gCGruSzvSsNqnB/4BNA5yeR+nVPpbYCA0kc0571Jx4OLDzZMwfQaXQX7p/5PhZWHJ0jTvLnY7NBZ
+kXCXDk1+TS8OhDN0NqO5M9AxpOSCbtq/jzgPOWPaXIKuNfcdJbsMAdjewJxVeZCmlmHR8C/TXhH
fCatj2KxTIjsjVnTqTHcY0LB4sogaKe46QLJsMSxnEQtkJATMRQ2DjCS40yk1BNanG0HeU71D4fg
Ee58SHfEe7lO5dsEl30PObVBzq5txhXU755kt2vuVHgAXQk15BlG+9T1DLy9eQoKdverilJS23U+
BB9NObR8SdYkJ1MkgSZyIjnrZ35NJpTifjtllIL4RTanWl30oxx3eDdqcFKEBSC13vBhNjnzJE4e
btF4GrRPtfRfvJOARwE4oiDCp33Sc+mbr+yHcDaAEw07hsF0AOBXZGp4mrebhXsshrogeIqWyQji
2HBpAVb4uMboRfuGN58w63SW9x58fDQmJRnWg4OBjpmc5zA72LskywffDcT/h6Qxai9KgjelsCBJ
Kcf47u7sEyLlsegSyV0TFoD8roYX0TLR/n9xhnXRHpQfAKgL+BIYrBWVAXSEnIcTeZN3H4LPuAcE
QuhpuiP6FS5qR5c84tSpQNhU9h2REjxdkk3KexEQuvMt1VDT0vqhSQB4Fl9phlHnJgGXXyy9J2pf
pAevAnwuzBqBA9IQQzLQBbpUEl50iOam04zouw72knTj49VDsYt+0NJQnaj3alZGTYN5lwzPn6iD
hhMeEJ3bFmIVnyWixacQtVLuRmRjtbtSOUl/zsHAXC4jTnkMbXhlUgk6zEnK/G7FhCT9Amhlaoi/
57wv3oXUIClkHELhzojWjMHMZEsZO4B8iv8plixV29oHBBPL3RBM7J6MSvLgxigYDRU1kOJIlutx
0EhyEHkHVKUbQQMg5tn242is8mbKJpKLwocuAqsA4KzD4S6lk9kblLVsWAa6Q9Kktl1DzL+PTLxB
hn1eNd+OEQHxOmSz+sEiv7FuQWcbSvwmIzvlwYaTUqMygUwoFhppveCod1MbrE2+2K9PDwPyLvCv
Dup8EM2/4TzMpTZxtPrJ0llWzdiPjIvV4XH5wuVD2g3azhQi4a05fnGFgTE8c2FJsmB/y4Q6cMAn
phhx2N23NwYJrTiWeHX7EbBazG3Tt1EMvsT8s5w7jcnXhbHtkZILIlGPoqCZ3BH3nX0+dWt8tEhD
JYjBD9743eviS8Eez8UvZhsx82dMOkKfGoIkNDxYQ3Bc+AeidxcchyHJHKDvt/gUm/G56tq1BTO/
NhM6tn1Q9Ogbop01T3vNbA73ucGSYRtbNpqOV5KMkATdmHnjkE5rLIZMLNNkscXTQy6SdKiWTWJb
DTZq3JmK3eoOGwcG1fSjAzdJ8XdQJ1gq3GnvK7wfQKBNuLM5nJPBKipnTwP79PXGxBm6pmSfzq0S
E+6I7oZbfDKSf6AE3yDvJDYZcDoNrbZyhyOXQ51vKDc4tLwXKq1Wkpe0aqkCp+etw82lmyfvMBQ6
mEy34aI4dW7X2Y12fnR3O15gaMhwAA+jH3l1qx5E3PZQOCHQ5RWFGA/A0xLeg+AGvsMPggZAmsPP
q8AkHuEP/ydHLMt+Qwg8PYKT2CjsU+IMKRrp7gO7s+cBEZXLscI3Fnybm+/3xgm8YXoEK6LUkyfd
T6n6FJeNpzLU3DNhRjjLdIdFvd5kOQcWvJKDesI5Y/FSNqnfkqw8ioXSEzDOo2TE754iRoCTrs8m
bpLzk+iIa6nRFHwUzxBkdi0CO9c+VeXRNTiDZHSgb3Y+cvwZ38c8SejdOIYV+CUNpValEEUAAYsn
ojQnr0CM6CO30/yNgJ3CEJLSS04Kna9abiGGKvAZkLhPkd29DDmSCyvDopUaeyWwjMefhNUWzYYY
fOgO1y/YUpTU9IhkGASzg+SkoG223W+4YKjOaPXoilm4ZmFgSfekkXgyQI6xvx4t5M8GTC8J/bWY
7OB9LQgxCS8Y6rzZ8MXTCDSbIrExtdmHEHRZUYfPlcHwsTyOA41rsv0v1ZLW2dnHiAXdnUeAX8Lt
hNaFIHUwCXDHAWZImlyXk8P0I3VYpJx3x7Dxb8ZC0gPzv5j/eiLeu7IT2OSBSGMdlTl15pl7JN/T
IVtqRbgmeYF0/fuerX8RjxLank1ZqkiOq1KGwkeX9MjIktLizj4bzOXA9NVEY7Cdc/Ij0uqKwvEa
ju3RZw2NJS/5oxNa3gpQghSaag++hLyYR0TE/7Y5YmDNlGEwV3mfPpQIIpnMy2AM3LW04zDk3ER4
t0V4nIdk+QwEuGnvoQtuLCL9XxhSm20rEEABjAFSAQP7tvXX4DgeO1wpa9opprx+FKzGdD0qYAW3
KR0IZk+Cm3co8RXhK9GuJP2j/rIkHYqMtH7aTzfTtUmBhgOqb4YyaLaO/5F0ZkuKYlsYfiIinEC8
dUDmSUD0xnBIFVSUScCn74/q6D51qiqzTYXN3mv96x9Wt3nqtKgfVpqT9RzM732J+pB9juZrcLo+
13wEQPF4RuTQgukx0BPTk7I3ybkMtR5HwfwhoMTwHUfhsLBgbIMUXzhieWTUy8SWfcGQvcGiPjrS
IkCei2SOrIoOO2kLZ7VxLCpBtlF40/0UF2HIDJ6V1ZplJC2Qh9+8QHFGK2dfwHJi9wWcinLmofS/
S+zqlWQVTOB/wsd4nQTTyNitEWdhm4CcXmFHpAINSruMYjJ+OcEIrSL9kfOTW8lJY8Q/Ze/ki5PD
kFScv6/larLnkcTx8j43OPsKrSMACnftVPtBhukxr59y6PorO39MKWKlPZvTE6Q01QCdypyS1+hv
9pTMAQIBOv5M6fykUplXMAfVGV4j/esL1XrwWjccaB7QPEcan8dxnGCoak6PBcnr/7mKgIxL63RD
omPeEKP196a7imRT0hkd9vge5Gr7DgS17JYiDMCpkoqLXIBIDc/wM2PbBF/IlOiSYdQ0gHJftqiz
Io61EfrJkYgn6QG1acoodYqd5wRkB5QNKQHCtgWEwb5muEi9POAm6c8uBlJItjM8RuHrA9dwsfFE
ATfUX681ZkkQSGtekmCwGrbUeH7DnnpBLlqNE00LZM4/zWcVjYPfE/PVEiFQQ7YVZDVGmlSgOOgx
Kl+IaDwHi7wvIowY/q7T0p91t4UjmgAeLJ0Zrbm0/i77gwEPByKn5iWT8Dk3cajU5VxkknH4LFps
Jc4pYk3yThi8KT0jqC6Ujn+Rq2HsJKgRUwtx/ri+MOSd3+wYK9Epl/jQlxDLHwMyDVnR60e6VQ8O
fOh2Ggzn5nKy2O8nL/RHh0gRtg8DALSFYn0Vbow/ym5xSBieIJyr5BUKFibSoE1fci5vzNmZT3br
O3OdbkET1OFfMKXkN15HGgCFFuu1+NLYk1lKXQYIAYBKkfXpyfn1BGFoZOCUScVjf6ADK1IYofjq
QV7MQDBMwVSBtzlZP2N+1nvF57n5L1bN8YUSPRpk69dTJ6KCl6HPQ+3CLMC9GLMvreU/6kCf0uMl
Tj8suvTPB4Bz72XCvkG9nCw9TiW90Vob0x71Kh8WVxT6CIFoRO+oPpFOepE0Wz3HfnK9+U1UuY5w
6rN4DsLcCdpUCdJNi5Z9kaD44vc/2IOLfBFMDehdCwf97hU6hHHCryDBdOI3f1aL00kulQI7jTkf
YPGcoGQjToeqCgzUqvDjx+RqT73IJF3cyRgnsA1DlWXz3pJgygwyGvBMR/K+3xUJKJ053Z3HN7EZ
byCMni+//YbJvkud6f0mPO1zCLcG3qSRFdfX4rYeIFkFwz+Wa/awvXXz2YoQlPGOMm2f9fA+KWbo
2FfT84DOrX+44KAJPH1U6y6hMGOodvjOgr9OoTcNV3TsMDhprlehLfTtQt9XMjKIoYzyWv37Yf3W
4nxMkAAr84Ubx6KZKPHEi58j3nMnMv6WSF7rASoMvjOTzS07v2Gb9IE/UOzohEHLwV5g9HpvNuXP
Mp7GaSCRVn/bsEHzAk9zROgUplWUhCjBG2akc7TagvaWey7/ZCmYFChvleOLC0QMBdGj5d15GRW2
c8H4/BJ6m13xPGiWDIanDhiaNKUWf8YVa/OLiROSkOt1cHrfTKgSvRyA+Qe5TxvQifv+qjOwFdxP
s+o1BeT3lGpyWFzexL0TijW/8CLyikHmzxHGZ0h4HCRhUhivh/WhsD58Tg32DqKOgWaGpSajC1Hg
YIajw389duQVBBq4WuNYcRpbNAv2YJ1FNS/DwJeJmha5rgvWJeQwnQTk96JrgfWynfhGqKwOcPWn
NwG/AiBngOXJtYLo7MpP6Ak+4BP7zEuQgtLNzYvBKiy42+oPN2+jst5so+fBlvl2o9b4qhKMo/eJ
1X1JgpPieNewThSEE3ORLXi+5a1pVOavJT78dT/lkE+FBApMZ2u1i93OlqCG9QYxm2tPCgAM2xxX
2LDEK2pXndgayHJAvuyvmFX7T8RmTHd67KYnWPS08+jSEWEpzuEEVMobJsFzz73gHO9rx2SZWVc6
QR3DFrvvJWdLytnkdIGVzGw7NYAStj3e2s9lsEjnxac7FL/cK6+1Ptb0QlK1PguxlzHQTzGUSdc4
7yD8x72C2fQ/Nx4sotEiGtSvuC0L/AhE/0qyGdlQS06tS4JimGwn+yFGSpk58JmOdDCn+BDYnsAP
v1v8V+7UnZkd4/+pR4aBJai9C9lMS8k9RNOqy72Wc+w+lIf7Zkw40G7Wz/6ipWpO5XasPCxUbeg2
cCPMtId31+7gUlafEPxciSRBZLThNDcGAZxktiVL3rxeKZJ/sEnA2BTnoTN18khSP9GEq4N9L92z
+bHxiFsXfe+bHmd7wT7gtPSzp/veOW16SZyfBZCFR+QU8zXZlrzp5X3C4sA9bO5+uh+63QnjR0bX
FdCfObHv5hNHqMakqTk4Y+upFtZIFfDsr2miSKzBR/A0xe2zOY0YFPD+0/BmJ4a4ZWTXxiIb3oan
+XaVynm74wgQP/Pp5bHNYllvd6/tXfttBT4FEcLm2Gn0hz84zhwMlNkBjhlUa+A6Xqh3hH7iBiAx
E0YevZ+uP3/srAOf6B5mr04J/TEauh8Lb1QNyncaPY/dUkJ8RBjx528EGnkLPqQswxCX1cp/XFK/
IN8nIU8PTwRcXGvsUy150+1Ixmr5XF5CXjFGJdqPKM7GxS/DxAYkTNyxjnknqDjjWS9FdTY2cWxD
qI4NLBy0yUlaVSZXVCfhWMc8FBmSWWLod5zCRd8Qul7PZXJmPjRGP72Ly4Acao3wY86g7YQ8wRG6
lCnLZOhhq2XZrfpgFGq05HbXGkGXpNh8uPAIwxBvJW5FsfYjrnXeniVv7KBrtd5EmSfYQj+wSXvj
Y1Mbb0WCJ90Py2tjtK2UjP48s3NlZo50MJWBfg/uq8SVYvGKgJwM5u1wx6lkvEBg2z/G5qcxOrw/
rhOmhnUsWJPlb5uhFApLZuCV38GvhhWDUY+ZGL/T1M64NDAwopFRMOKYMqel9iGKYOaU/mSFHf56
sq0svJhyBPYdRzipTNLmA4ZUByPjvh+7sOcwcrIai0rLv3F8NdrbGYcFBqxyiOW0l6/wsdUaIi1e
ZK0TSI2AqdIxriN/GkNk40kKuLhBmkp9z19NnY5cnnQNlaKFTXE9XJ+X56WUMGShEE53b++3TU1s
ma/Ns497FIlKPFPlE6SNJBIAccwiPBb7at2MuHbtahCPCK0hixZbPL9jp2RbnpLWDiOiOl8lR4qJ
rkUT67Ll9nURnR6bHzJh7bVlU0DzzemWGxPng4rkUlDM4Tl+m9/vixlXEkzk/Aruemd8jIn2XTOe
wQvCLLixEhIiOCagDrsbt9FaTgPM7M+d99sNhfn4QlV7D9vwFeSQspv5EIHgXxEV4XQ97kctP//n
P7ALMvJTck6cvhaEaSx4BKPoANWdkXm8Y/bvi6Q8TjzjD2fg15tJPInb48FO/S+GJemxtn6nT4Qv
4n6sNcCKzGNxcSN7EhPYRJsQE0JyqdZYN6vA72BgNLh8HtTeve/DyvhadSDdl7h5bN9bzvduiwE3
Lrdkex6OGJRMfEFrtkSCKEzc8OLJNMI3ccJod7VON4Ytg9HLPFNjqpEBr3XGZJsihJBsnkPlvpf9
zvu6rTnEjljge/7FwpIDjDybCniofYLBsbMyFxNvyEk1K6tad2piywtstgxUfAicR71Zkaj1tuOl
gb55m2+zc+tCP9O6HqxDnldY5GLYDcO1vigZ+djz8EiaqIf1bN/iqdv+3RkjzHiKbg7XlqXxMn5u
C74uONVZDA7hyM8d1A7oSXCThl+vjXU26B2XAD02zqQirgJkc3gzBytuCNgjKoQBB0YTPEOYVwMf
DbD10LpTinD9Am6casPe/EV0uYPbIq7ZDyZb3BJCdvOHM96RhL0GB2qjNmTSvM7ZVf/YQKleJOt3
FjekWFDzy97rSLUpGJRYImcnKcX+0BqGCZ62zFcVOcExlzWZKB8j9SHFhGNnZrDF6Pid2R+zlHi5
ajfa3yLasR+uJ+fG47mTbJwY/wT1F7OlAJCh3sVd1KlNDmhCewZLpM9jpOYW76ev7iJiZpFtCyZR
UnB2N0LwDdlNnczqNm+lJmBhQFH/dMcnUZH3IlupbJQQnZmlo/0fn6fn95GT/YNI6N1rg7KwN7RF
dYbzx1j7uC1+agejZI6DQFqr8Xt4uRPzjj8F4Ti5BuvQRqQCyHMiYXUtqi+vY7wKu1hFyiIBu3QY
rOAuqNbejd2y9GTOAWjTlnxiNdOUhnWf0MeJzugooXLoH1mioPQUVUYCOjNz89PErk/oVOrtxGcZ
PTbkRkKD0e+WrItGTyYXl7i+Y3mKHhFzjgbL49Gaf+CfQzpTRXdiIzHmkBohWOD1Z+5sM3OAbfWB
R8EqBNPLMxYuA/+xFcdshjOzViuEGegBrE4X1E+AGsUaYjcz3XU+XE1/usvhhuBlcHx61FWwnmgW
W1fGgWo5OI5wRijmtIIU2TPGd69lgZSR5o3D+r7k1/paX38ONIiOLIqlAIrBV6Q5JUkdN+yrD13E
WIFtFKBqeCQW6XvELBzmEoV+0Do/5+Wm0TRsfbavO+KT8/0oWDNDND5beZduslO6rTY51v/Nn7y7
n8AxuzPxS9AAfhHE/PF1yhJi0i9DCQwYsD6WD4ImicJFbttaPGzEkJBU3D+fpdPQP3DRS+exI0mX
b0/i1oINE3621bVDvcqKW36MhzfcDr2vXbsY45KeTLCyy1dtOrRNER1WQ3e2G9lf+DiY+E78cfzl
QbzZNzuznt7gNDKIkbdmrnjGFuQ4U59BHxOCpNPPlRc8quaUO99oeL1zYoS9BUwoL8XtcyOukrgI
pRM+US7M/Cwcchxmm6n6xhIaOxqvIiqY9Le44vd3Rg1//ELwx6Y8lU5ncjUO/GTZnuFHdXPoSPTK
5DsETuq0j7zG52G0vYey8fSlMxZwDxoqCyw5PfIYkvzTv8LTFyM4SKoUS1g6RmRXYDvs1NvNwRFX
XPQyECNWDw5HEIbxwwZXCplRviOBndH+mc1WPiUxTsLu5FoFE5iAZkcKCJTdDR1KSHK9Lm/fxjO4
2T9aqriWl2Pl1j+uQlBwOvOWJcx6Ofln5sS6bX4Whgr1RjrxHUSTzGf+Z1s66f65Z0j29MRADCRv
EDaT+QNXrvE5wQFods79zsqvr+uP/hWbZcz8yTejbcDPzc389y41xL9mM2NlsO9DwfG/+8cO56TL
3T+cDzGG3GXw3iVx7uKz5Y11yXm7M/dORzl2b5uJnSKcbBzyqS/4Z/0lx9ovKXg3CSiCP9zQ5+rl
RQwf5+rvF0JdecJmQcK8+e4PW+z6ePySzQCDI5l1zOHHhVQbfQZqVG+6oAJ1xliuChq7UXOnCmu9
CLLd7ES+RVRa/TbPOuDR73sc5Gb7eivykYu4J9rKK3Yg2ee25CghwZYbCon0L4ufFzGGyBvX0d27
s0k5KaX7m+Z2AzxTez8KZe/lp7vUfXidVdtJdPOF89MqHYRAWokHXe4Nrq/oGb/AxWr962SuEEth
63T+DJAXA/3KhzmAOZYGPDyK3n6xK9wuzP0BLnwzbeCnl3T3xZn1XB4hC2a7rphncQ6NjsiUq8xY
IvoR29rTtIjqGPQLqrjUXnKbs9vLMHOIjn/NYRT/OOymDLXsx2bil8cHFZTOla/4hN9z81mA6x9e
qmznDF/UFOCb7rk8icBmfhWU3qcPsi7md73dVzTD1T7b32oa0rrfG3o3TXZ7/WCl2n331GSDsHh2
8dODyKbBmhv29t8O9Mx8NX3P2aFPbZjTK3HIXkbQ1Cn+KKgG22pP5yPuHpuRmcGrxInefhCZ7nFj
xrtug22KW+qHM5bQ6kCZ6QK7kj/Rf3+COyGaFixOu51FtN/ZH5/5dZSv8nWMZqNWyXbBR8qo/rCs
3EHh7auJ8HcUdCZT7Ofs0Dd+Qrktr5/gfTwYdYAkH4bpJ2TGb0/wXYQX5xGQfsF5Ch0IO/HUrLVv
9NyDxBQx6WtWvh1usr/C67Y/63VNtiOQZUjRlCIb+SQRg9KXjmtc6tnMNTEeY9zAZlEHnChaCVed
13wcmXcWCBizPW1ZVAc8Z0KAEbN959gEy/VGBmVbXOPqNtl22yoW1akzjb8mM9hqNi/OIEKUD5as
zDSJ35r9afxWqRNS91YsKqdy2VwmELiv1C6HYzumGlbFf+oDphrFOWuYfU6sx3V0X3B7Dut091LT
a7r5Qp8Brvw7UCszDnMf5WKwH+PFVlk8pBl258UJU9xhRRDEO2aC/UN1cRWPrw3SmCJdsoncfksc
4mFQkN40/iHrWuKLKmABgT2suASe+U5Aopejav59LwhGeMj9H8EUIHWIeDOyJt+Lkl5Rnnc4KbE1
YBuaK8O/t9CrHmCVi3+Tes1i4VE9wGe48A2cFkg2Goj1/IfJil+JVsK4cCzxdeJ9ZGoEaAiIRTEK
gfeBR+oO+za+3EqK+FuM4YcBOJ3vfkXoLKKd+2L8W5SXN6g8xUs7hxaBXQ0doSgu+Pc7WeLvImam
/OsxdiFfUtrVtHbYjE0XgPsyI+zhEl/MJ55iLwJtF8V9Kd0X/E0BsecsiV6+g9KeJYtytJTqOdwN
EsyhWud0Azh254siX0hUGTWJiyQ7PeGyz+b4VsJB+HFqPJd38GDsKSkp+SND9Z3A1cEQ1J96A4wr
TwU+Yn9PtDEk+kyJ212KTD0Gi/SzFKl10SkBxuN2yiPBZbstWhRwk3la/7u57VwiFZN7i2cwr1UR
ELmo+dL2BiEfYQuyGN7P6RcCMPDnaoPl8uQsXr/H4siSEKPCwxdzHL1jaTy/n3g/t3z+va6GWGkc
pb5hHzAAwQ2im/PZv0xqOe+A265DecFBK9eLlIwFIPjL+0w7+LnO7gvKI0hkr8/8tuvOiIvIiEIR
Wll0Tek+9X5/DY7wXSwR9S7Akv+r1c++0Gd7SK5ttCqJynLyTeF9wrs1sp8WGTjrJsD4Essi+jK1
3JTui67gHtzUt4Pj6bY3hkytif3U+6bqtSGJ2uKkHbtjDRNB+6A05tOe7SXnR2Atzryb7Pgj0XeC
f9zbKnf9EzKIM5vywmi8bl0p2ESfRSs/N+5oQwTrGjNDEglmgFTVimhf62biD0aSIVHCRrYpw6HX
e4a9CYIaE9MsOYL3ido1Ce4hoYfM9OW40UYm6Sq4TZZ2X3W/ARV+6s29qwf1HWQ+GSsqIQMVrvTC
jnynU0hpbP882WHFjMpVE3MrqFw+PkeUhRWO3pLnOQPTanFDAwRxwU1DGLD7IVZYbyfzvn8AFqhp
ifywC4sLynb1Q7jzCSmi/iR7HDzd3E9sOlooLD08OLEnONK9TFHfPRwKmZjeZ5cDKfdJnzXpWkQ8
0z0PzNLlMUcvobOlQRci5TcEZYqa6303Wd2O7O8BBoXbl/GCpolxrXszcaii6ioBwjKdrjGj1Sys
ymNbXYy2n7DbJvZDFcg/EYxM72veEr9nj9IA+UCKg8w9SOwn+WeyP/GYLTyO5XXiP//Y7QiCEBTs
NK4vA7dIB89xlBMUFukfDbCW+nQnpyHen5jX+rJSeN99urrjrZR50+PIJEEM5mGG6aXoTrWaiKD+
qQkmDqjX+RvlwTd6EG1N9/hm0SFo8m/BbSezXliEZnbM7Or40WsOj4811DN1smws0WgN8lPVmuCm
m56s32bmZSG01lrDK442nTQFb2YBpxlJyNp2Jbf1b9brb+IedgdFtKGaGvwdvduIHcVqvTquomeU
9hFqT9h05wq67vnGFNN9/N0M2ldDpuOQzOSvs2anp5NhUhvKzbw91euPKu8qI9m93Cq6BXf/ewSD
QtAe3pHa9ozZ3qSqpZYTd4kyXn+2h0sKq/SgvL3a+lBRuX2+5LZCZEsWueB1WHodHNJRtFwhRMyp
rXpdOS+LiDjygnoHngpvnZRY3Dv96JfYpZEzXVHyGTDw9Ax88rAXqccKC3MzAhgSU2AZZKs26nvX
gT4LSv3tP4ySo/L2D6ns1O/+601JjEh2+FnvEdCbDzfflNoT4Fr2ITYzbTCo1cA3oBA5g/UsnsVP
HAleTq7efAk0+BWABzz73TBnapTt+R+dqyOt7xzXVI2bqVaZ3bFwn8l6uh2fGgKhRY0D5WsBPGde
vsm80Qmo2xBihhtv5nKydWMo6BdBg8krrmWQxJ960SdBGQSqB6QQepWSXu7u65gFYHSp+1NkdRwR
/QLUHae+vBqsIbmfe7Nocmw2pMuEr83XeuO1/TPGJMv/rKZ/ZNb39cNvzd5MVOCExwtOfVCJytfE
ePhPggnYb/PVW8EiDq+nWfS1plrvlysod7fH5yfQwgoX8EB5rr7U/A1q/SagrsNEVsZV8qYwKLVr
BjwyexwtmjVQLyjeFek40uU1CXHm8I8rAIFo8wynQeIn6kt/oC2hQO/tabnC5zJqoqHZrAfG+O+A
/fwkRmu+oSs6tuHdo3Ri2ACAAnS6+Krt6cdCqwEA0A+HrIw+aclh6wPoIMrTxG4+wFyWbL5EvXyg
D+GrSrhwDjWRuBF3bEIX8/Poucv1OpQWCQak6X5gtGbmyHyHRJMFtL1qFczTKL4K+xnm25w1DPa/
oST5Mq9ICAWb2iMNoZrg1bTwJZ6ANx6U3he82WaWPvOZd5g/Hc4pt4QoE0yW+H8Lu7fedoahrvMD
3Rkfacrpx39/fTBtfawCOSq4l7VDCdObRLJnY4IhkcpGUY4m7H45sJN91zl8uW88O3+TeTGaf4MB
Jfn+wdxoaDKM+GvCp7B870XlY0kVfSLwzGvz/Pua7aXed2iYN8PgwGdB4WQNwq9LdAspNXR1wEN7
wGu1IYb85hMhrH5cdud1p5MR8p1jRG0e9B+fNyGC8xuMwm79CYfkqaf9Ytj0c34cW71iU10q9+GP
FjPg6eyS+2k83QLuv/170EdICrhmY31IQULOZIbRbVGtRLN7LIfbA66aWJx9FcGhsho7eJFTAibY
nj6xaK7MDJXlw6UyzDy8fJkn19HHrOzMrwEv4eIu6Kr90obNYFEKYOmaGJOosbNgRKAlLRoh706m
08DOmbgqr7WA1P0OlGrgqO1MvDpKVpmSagmZ84WpPPzEKP0m/GqtKe2+2k1lU7s7w21pjaI+7WFo
TolXlqyOqVVrvhmKfUjzacPCY3lzx0ZXEQHFZI0fc/Tafb2aZpBmbwuFxEiM9tIG9x0O4lZrJ+db
fDszooimCkHXiOf6WPSMLuazH+gVtv+INxO/YNjcm81PTGz+mGiwG93OIH492Avmr5G07OZ7jo98
wdZBdwnDZNfZk782SCGB2KP1e8PesH6akFqYPIB6JvNP8NTESIwEhFSyTdrYju6mOebeKBzRwIOI
bTrrZVMt6ZUHB4BWoYSnwib3R0NGT9djwqR5APL7E7tR5EvHzzoDxDI32r9PwJLgcfSGyISVzqDm
QqfE5OltAleFFHPllsO9YUaXL594PErxrMeVLbiSA//NJCjXBqd8e9tiQ+tiCeKRTbTAwfYi+TyY
JX7OY1icME0uUIco1Bu0+sP1aDjn1KNancQF5pfC5sYxcaEYSoKcbLspwkNpKZHUsEtPzwifO6PZ
fvRp8OH9zJZwqQjsY0B7Gl9udH8n2jnjc5JcIDngdyii22RJZ7B8rlMrlMwDCyMS9Xp7/xM08k7x
d73bAzQIjLqzrRwMmDpi6uuiZA4Z2cfcvpOgzFxCJtdDdebMeoi5H/TlJ8ZXYBzUH1h8qgXX49cf
o9l27NcaFYrsS/6N4/6mYYy9gybgNAaIM7Ha7G5ARztcq5RPb3xOcFxnvOBvj1SwulqfQNcBXdtu
cJ41GhcDOoYt/GxCTYl9Yo9CC5URG3vbHNhlJiqNb2rVy3Q7tXrbWfyhmXLcOa6xj/YheEFbFlzR
/bkE71wZqrh5RIc9Pjf22+6utwhwv8cImcAXQAsDc3Dutozd/In50V/LcOa3SI4xhr0enC+l7Acf
WGx2Q+bSRnF+R3kkuvLq7YgOA3bze+RjUnOZ+Zaayi2dKVP67dNsVBJnV+AUU1dQ5cXBnu16eBXD
IC6gI1FgMZexBOZ+2JsTFTxS75HkPnrDlHYxhqLNZ2HehKf581ozdWWXZxZ031NaG54OvUY/LJ4u
TxJgTBEkxoDMlel1hsPChMSSZgnYyx/iwi8vH44DGNG6FGXu3a359eNIDAGFc2e3WFl3Orsp1uIQ
+Du/1tHooiyYLh+ATcISk/B1G/MJ80ggzZnLHEwB71O9I07ia88imdnPe/PsW5QXqCcDHwbL/IjL
2Cxtwjjg99VhGT4d8B8Mojk5R1u+tzZqTvvueIAd0Nr55e2Cu7q3eGRgiUBGbRYyKnZqMqhgQa/a
ZbXkkVRy42PKC2ppWZW2X5In3jiXFy7XZv1xBn+iIYGyMhCL3rPFjKwj56W3GC6QiruRjlypz2U6
6reWJ23ZEfYdGN6Wvy79l13ACwRejSergcfUCEwbO0gK4T85hk2a9Z8Z764ezX2xVXfa1wcHXXck
4vW9CPDSmip8NcEMv4/7kmD3f3oZ0BsiDsHG274oFKiT2zX+9lRFjw0CEEV3ZZoskeHq0y/0WmWQ
q+Rmb+yMByV3vcJHutEYgxsjCpQuhzNJAntU4Qv/1icLGEB0Wk/1gb1/axIcgYg0IX+B5n39WTP0
1CarqZo5RCptBJbIiKKjT3Y8MCwUSQqQ12Plw1dvlH2TK3jMOlELZ5zMpWsDbXO0npq8zIZsFjjL
+aqJhPjmswi4M8SbKQNbQJKZ0vXggEwmFeBoSY4fnY0l2gLZXY0vbBs73VVB5g54+pr17JT/4Tm1
rzS8NnzM8M2Gw6w51tZ3Q3zbhjy03YglLvkPTn3pRFwis9T/K+2RDsqUuU2EmQV+UtMIl+Q4BU57
8YHeq/vqtWkWtA9u5nZreQWqhSXOm0KyT0c7GB2xg4L68qdKaRNPBssWNwpPJmJw7EoqnJBfSFGs
doBeDx9UcWwOzaJPN9y0+5ZuPMUGH20/JM6PO5EUwo05cjaV027whifg5me2FKiZO2W8+PJf6swv
tDsHzvUXtyQIy+7TeUd3NyUU7e499cSeMFs6UiQ9TcFlHsVD8zBeK1GFKk3+n7g86O+w5rll1AmH
ANIiJvPEJFgZxFxmpQTvkdPtwLr3geLUdFfahUvx/l0SDbRL9eea6KHdTxtEud4wwp8Z3+CrFaSl
3fXvMnWb4yB8e6nz3fJ1a8SP5z0bB3g6HHDMOpiH2W/1a32txP5qP+2DjPS7viljZUZl2iODrSme
oT3YUzpoSc2Nl/0NxmYGJn6P67De50TvVZe3/wvyvq2ZT+PJNbtwacXRMkGNHhUUZGDKdB3lsj52
ODAzftw0pCINLMpi5vs9WXEAsnPmK/W1gSiRUefMkK1ssaw261P2x+iOyV4RloD/k3MXV4BywNjH
r02MwZay9utlAOFTgP2AVmXqMSROIwCIkfnxh8dhCOZA3xgDazifXl/sf5kA1YxYPn9FWIU3mqkD
Wbof/74mZgWkpt8NffqlzXeNY7kJIzN4SXhxzIfM1IA7DxYlMKERTm68oyp4E+BEuFgPk+5R/juA
07/4dW3de5jF1Xl2GV8eAKLAZBiqsG3P+EbJYzZCZrMwnkPw58Tqubjpctgw7oPsFaMkOfhM5ziR
KUsBnHGJARmsenyQ/xIgtc0WPTWIFCtZaTGQQZAFYoZbPqSwwRzzFX4zg39KGDVxUbjWwPglridd
DGFKEALHiyNW9jiL8fUK70HqEpo5mWf7xxmoTKR7r4HnmANRcDH8ICjtNqToI7IXkB8K3OH03QOm
yqcpNf2+/6Y9myo1ZfhyCtAMrOohmH3Ba0bcxEnZB1NDvhwTcLB7Q5xDer0lnYQx5492T9ay0bLJ
eyBz9FqivoW1CYosdQuEPDJA3jqGaKCPzjX6Qcg+8uLFWAM1wY6qkCkXRlvf4/sf/td6B4QaEXyZ
226Ev94O0SxMuv7A/CxAJe5AjFTkgI+4WZ+SID02AnS+OQC0hBvt35jyYTch+BMyEEUq0/fCzs8j
4lney4QRaP/ymZ8aQKf8kVL5zO8kp9KHaymmEwSJJwaaJQpxIY1ecYFL7WkIHqoOWf3GTa+Mqf3S
Rg7YTWIlRGMmWrfDCtgf6ne1W/b6FaAgnk/8w5RGmdF1A3OtPqshhB5yoSGzjyE+3cOBjZAwHnkA
FGoKG0v0kGGQ98D7i+hvsLrmOVTw1cV8P6GvfJMlkShyTJAPmT2Q1awfyqnBElKpIvufdbcUtGpx
C3ljpcLxrFCLKeCR6pDkbdRHNkkEFD4jA6ZtiXNbkBA+AZdn5M025RU2QIxO9Q7SwnXLoXURM2qS
I7mEceoNTBpkn7ohGFmCK5gYVvriX0fs3cu8rbt4yiYok6RyN7rl8EQBajdaZ8JV+te4JUvuYHKp
A1owluaPW/INX5hqHEI+2Lo5C+E9emn8UMbQmB8TzjdeMQcCK3gpoo71SK4kynRzsGRvHFNZ4c9A
yjBs/G5dUiB1JHM98UH4LngJ66NjaLolqpLWmRpFTRhe0gnuMZQMxM3ThG0T/LvRABmNU28e54I7
wzkJjkLogz6FJUgYkpMd3+5TTYKSjMfSTK9SUJzqv5dVwCUgJ0LnvHITKudUzaIe8GU43HpiL9DI
vcroU7qnerKarJ6gLbc1xiBvGHDAcatmd0AN+woP8B1Te7Yerg5avaYNWHZatoJ10HO1IgLlifMg
vHgJskeaRO7QxngHfWy25uSaBpkJTE02xTCCq8ClHuO3jeWHxQeE14Y6CskpFDm71d9BtaAn0RKX
ZHYFUQLHIZF15kcj0wBkrFTZQh0Yi0YSVWYfSJRxgIyuBTIFhnuIpoZ4tJJFYqETMG/aRB1vYE+s
GbOvi2AAWDJSZU/SZ450Za/1D55kwyX0by63/XMsmKccfxYX2u1XVvBQaKt7tyrqKZKozeFSUMjt
44M91NRlxguHZgYui8h8ujzg71FrQ3L1GDzaA1hIT/e++/BTSJRimb0vH7I86yN9tZLbHJtrKHRU
WF7voMD1Y8zGPdzxjMDL6WPeU20ma0KnSKIixtTWWwA3O8sXgON2RXE4Mwd6z79f4cFK9YFtCNTJ
Zabf1g0MsQRQk3NodSdOlnEfimVx+w5JlbykUImazQQcKPdgLv9YubU7MYYOwai4lz3sodkf39Ml
cITL+zTy3cdLVWBtmBfM8F8KR2CF9G6BYVZIfpzKI7L5mEP1uyxPJMOEcCzoHyFC1qeG/LKpM1ay
+BUx/P+Zo/9IOrMlVbFuCz8RESqocEsPigqIqDeEpg02YIOC8PT1rV1xKk5V/bV3Zm5kzTXnmKM5
vdiAShAtr9Nmj29DEqv2Nbwu88X7om8nt9kVcIb938u/TaD1GB8nI7iFLhXEooTJQzMdfw+C5VLx
uTezL5gqe0Q+ZS1mMVmyDfBwSvBkmz/R17DJ7rwRygpraneD8CLW8rXNhb0C5GZRA/rZl6zL4b1r
YKnVIAy33SWy38s3IcA35D3Ifa6FkR+4ivk6r50aVkiwyyOYKSX4t/ut3quCjYWBBo3ccmsIqigt
eIsQvN7J7315ZKfeoxJGFREy82LHVE3eNU74iMTvhEChPaR1exOrVMCZfM3B2SDzXJdiqqm960KF
hSNNkOwuFF6RiMjUnbp+z0YQL6GtBYAWNJXZunZU5IKIYRji5GmxZRceiNuRnJDZeAqtrFsUp8es
WMEmgOzQ+ZflrvhHdX46kgtgQnKHDPKLd4v7pIPu7Pf8QXYuMcDYGYNCG7RlU5ISXeEOP3BY9Hpi
JBn4hPFaI9hf71WL/1sk2DqQa2pKLK29D23c7mii8JULSCViQsw9eX0RwO1UgzdTEBH510zV9W1B
xixJzTKzzpc1SXeg0edlHKxUn+dg/ALIFAyLEJd9/HPt8V++qHbF7On10GOSocuc/mWlVTHAjOdn
IFxgc2bI5xRmGbgSG2qb0ZrWKmqmCJqs+xTpxAJVLSnXMGvgLtMj+iCOO5KXwOeLpebnfBGhx+At
Bsr9clYVV0G/Q+RQvhyCa9akCXNBUZjuwYejX00QK3CAqogZ0x+w4vmeciuPWgKvSa01RZhcG/fs
z0SlwMqgXYDfxtW+cGEP5iIs84WpJ/2UjQXRHGKf2+NkC8968nWCK2RIxS9ibpmNoJZcifAoyaqF
5h0y7LjqpE9v3UMuemW1U4ZDQzUr2KbAEmLUBPQow8dSthg+N/1ABr3mBSLwjt4++szbLZt3wNEu
kEFps4mcZIzk8LSPcEf3oxlssf5fxg73xNadgxLhRYr86rpALLQulgQTuaC4yzOocMbjxmLWa6Dq
ai4pbKHEn5KoOdW9iWJb8GG33p1A7zfGG8Xyu7wsaraDA+o+cdWummIcMX1OqaHT86yYSX8lp7yc
XTbPXe9v8Acl7T3jbg8Vbs4x1aTdwR4kRQr+VMRQD8iPaxbuWxj84KWGgrkhKapwzmF/1sc1eaEs
i6kgPEN4WRRzFMHtBCBJr/bEB/q5h2hA/BmMyjvHjcWYAxXp4fI2B5L39bs51wAj6x3RsZvw6iFc
GfhsDU6P3d172PWqOGjwo2b1Str+/N/+tvxZxCzP1Ml3et29WTkpKFaY0zGcH7Imhatr3o4Dr/Mr
qv+Z+s+n5xB4Si9FpCD+oVClfVhOpmJrIe8U9xH0cwO/JPgssPb8PpfyTLUlGjBCfYAhsTUPxgvS
eKYvBDQxYC056d/JjuxRbD/OLJBv3nDGEtOQ+abscO2S1wPoVK9pE1AGYCAhcw8PjS8VRLIVq55A
K/BqO/NrNJRN0GcTAVVlqoQPkyNMfaQLwflkgkLUIeRC8V+zf8dvwgQqtlbYiRvwtmGYmSQQmxrF
kK7utWOYdcAthMfeeVnRSi/LnYYOmshgxcVm02I446aGKz7JrS8lAClfUGDu8fPYz3BMRFgQcsI2
ev6Np6Ntue6F7akjq/NnD/+a7XUKrkj8Ercwuy1Q9crtpo9/ZJULKDagIkMZ+JOQyRDyRnL80AOR
sJlbZuo625MITdpQfcRR3786BV3BdQtgAtW152bRAHB+6JHLBsJHrwsZGX7mUjtI07vHA4P5DOx5
njPjmddAM8eLCk5py6xyTRidxKmFu50H9wR75wA7YbFkZFtBAoc14g17s3QZisV+8sADbTxFvjlm
rYW9xLQ0b3SUTYoICHZRNclwamAVBYkIz8l5LgiE/AtJoAlTGBCvrfp9toPS1YKWK48tZraGuI+n
/gG+joiq5q1r/np4Jqu0RdW8N6VQnpT1i6YLkqlDseSlr62c7XIXful070llszg1e0y5V7/wYPRu
81CBEvvEYIaE1uC5FSussSM5H1zsiTOfc5zoF8pkDKMM/A6rAdbS0JgUIMHnKlvjmGgxYX389+SL
REl2+pORWXhj625/kxeB23cTNGPRn50dGRZBMe2cSwKrNM08JKQGNnUmQ9FZDEi/ExEj5BR3nmS0
JKgTEuj1gWGv8WNaQQAjzYrjJANm36NYctTJCNPj0iPo3hOZggCUXLQiyTvnUBd/3yX3j0uENuqI
3zLzaYYhE3ZbTWS0cfjuM9pbk5oN0wJCmcGJY4lOxh7oR4PsEbK5GoChpUP3FrLKCsduL8h8aQ7d
b49rY/RaZH8fIL13IDoPPGijfzWS6Ey+OHZavD3YszX279R4T6IHVZfE4xgQK1IAV4oVAXfTnH0m
wHVYLK8RfwC7ZblwnkOZx48EHybi7+i+1yrE8B8NJCohJ9ZCKRga2kER8Y99FgEil7ReER7kkAwK
9+GxZPsIO54MEGjMucX2hpkHgdb2MY+Z0Yt5xftNOhlOm+iDA4XFJAOh2QYDK0PljHiX/enPEVd3
PhENKLvUfSs6taizc4vsHp9Vw1T4SgvsDDQEDS68AorcG/3HA74T8WTkhDN3OAOgtsLpXChYrLZv
cxwxgtwcQn7lmRgXzMcEkwPhst+f3wOsi6caONkzIIcV/ggaK3hwBfsrHP6QMHwSvFZdMcGwrPPJ
dAXEGk5Ku7ZkKLnwzMsQX9c4S9FYwMsFTxtA3R6SOHsxOrBZ8Xr/Sy0MKxg9bH7ZSyw+RLeO3FHM
ej9+JIQZ+2cOtPjiFTYDPXPRZ+1zJqHvFeTzu8n3tMXPI/DvD0a3X57+gDZx4A3sofGzcpsFlSth
ACcbArdjyxxewm+isiempSDzCMHYcjQp+AlQMsHB6awePyMep6g/UTCxIG6wqyQvG8M9go5nDywV
+lREdcK+0sdGkHajBZ2+URtzMqfxWptR8oK78yMzvj/TZpeEVGeXwAB8MT+u4vE1mJEn97lCZt0g
pSZOxAcwwB4PPyuCYROoaPwDVRX/NyjU7QQu2ie5XCl2vfSeoOq1etNySzdCx6FMyu11Wx6z6Gyc
g2xz5kGQ6ClcQtfa/Ok93DJhUc7sB2Ur/Rxhi5GMNkPhtIDc2J76sGUxYYrHGzm+YZudRWiRWcZN
MMXu+BTBmefKniBfFIwDn2a+v+jtoS4jZ2HsPWTT7sTxZ53DJgllVRE1szuwINgV65Knoj/Fd2QJ
TEdym7Bl7iXsTF7MVZsbOxbqpk9lO37hAkCF0FLtwwBDTvkRAjVU6u3rZjAP4bVKsRsuLqsfrhBU
//zHf23A/CFxIVGRJ8qRxGwtHQWv3XNBHLybwULtpW8e5J305Hb36mBWq2jUqsUV3cbfaH+JT2+b
RhhF82Eg6Lctq/aR9WS3wRQrnUYcp9b/0T4hzkjuDHXsxRHhzxucD9hTQ3hvHTBSZGLJAC35RA3q
jbxmp7OUoO/6dGUq9KNnoM3LzehYx9WxnlzopOq0T/tRL6+b56KGMybv61SeveMalspnUYR9KGrQ
lyjlywHFLIPcjV4IecVrNnYV/7PUJjcXqMAhLz5oErFWE7LBezxiOL5NsmkO3ZrxK/fAg7yM5XAv
QZrmsoS7RTXwrRRVQW+XHxju7gUYnt5CvP5Nvz6rMe6Un/HeCu6jWCjd4v4RpAZuxsf7LMbub0pH
OAGUfAn9ypO9cDn9QVwXPdOYtVoR87K1qZDqErqbpQ0NfceanNostmC0bSgLBbl4BBogkABc7nqo
jupEtd4gFlx0zghLTdV56ROEXsS/yhMAertif4MJQfiZDtf06AvUwzbhdxQiOgoWMUraY68HMDC7
MSEjqJx9FkPvss4mdUj8eSJSN/E7TWQvX4wcs2EkqhYaNDQW4z4ekEO35n9XUyYBtiulhxNT0uJC
j40qJeFLu4N0H1j8FTZJL5j3LDYnQZuAAoiGARMuH29CtH8oVvx88/DHqHO0ZSE8LXMvC6uIHdh6
+DJz4UnQtDrEcWhJmQ/GTJvzT/uSqEwq8l8JlExpFuqjLFGjLOnH9zVauUGUbS9QnrNjt5EOHF5g
8AHdHr9w/VvuWdrBenkK8SL6B8iz4tizSWBbKwNI84y+Nmg07d4NJ7V/yDRoNpg0uh+df/ptlO1t
xeHv1mABMPlIUfuBzVM3kBDWCWw/egLRnDBG0rgxw4YyMXG4hWjrkTCBMLItavCUHgl0/A09AIB6
+2MLlvBWcYSVMZI/Q7QvsPc+gtLL7l+GFjsdry4beMDP8PkwvgzIivjvDUaSJNDAao+KVgeiaIaQ
miuauP0tTtgwuD0KQdoi+Iaw3cIiJZUGO0xotyNd1YjYMQEpvrkzkIzvomF+XUFXlZmN89yCl9qB
I5cGJ1ddXG0BKq8RGyfo8Pg8iBCok2Ey2POgUJxgSsuP8jkb7JMlXwru83xdJQXXc8pvhHPJDvKa
MCRiX6aPo9cagivBZGiuXsshUtbGofMySRqxj8Ar5mAzDupVg4ZFROQ9vPtK4hJFBR1Do0RdqC3Q
pRgtWeMPTwtpyrL5fVW6FzwmQUsNIhE3w+i6+yDwLmcjt3Pqs56vKnNk47LAZfsMjREV/LXgXhV3
K1mE6ZOr/czu7bnEkAQumwQY+9nxi+Z3ekzE0IsPbKu3OcKE5MWCrPXFdPSB4i0Ez7Jf7sGL7Q9b
PSYwCHmajzAKpuU1oQ5Q/0VnHPfXGHxoc7ZS6xGlfstK4bKjvnQsBwTLATqmocQPPKKwSvjrTs8V
qQD28FAA1VCweP+3WqwmLS4LMQYLA//nSfET4g3WKeeTGigGUOKCxXX6ZOXHkl+cJBgc6ZhgXfvm
jV4mBnp3fLepfi+jPg3W/DtReY8p/EZt26zl8AH0K9DOHIV3NWVXAIuBjW+HymAQjGrzvLpEXwdU
48RGuiHzQOjf++aIyvNd3T1qMJZYjwknK4vaFNr1dDytN+fVZ/0R4p3X7BFdIi0W7HlEj041zaPB
tGY5fbcEFWmYILc0R/N8d5k263HYsWr4TntMTxJPWQuHgRLXvgZJmEEmlMMGlJuW0eADR6d/xgrs
buX+2ZNmZTqctQucgGFg4Eyxfk3L1dPqEaIHkyYY3c3xV0c5gaxC83KnMs4hiy2W59qG4/s3NC/7
co0HdbbtbZE7IECCxjTHN0foB/JFt1bpypFZRkiLks/fKGiQV6tJh9YEUgFYwXDZkefHRL0RwFdu
/QMmQE4urN0Ks5j+wn44mmsJDAoCG3qpwFfyUIKmVqZ5ep2x0wto1rbyTOUmmYAY0Eoj1nsKFajQ
KReT5qTF+AW10QWCJ6dwxgYw/S1ep/ZE+jFbEJ9d3iXibwCHaAnQuaO7AneBAjDGLgHBg5qgnjjv
KJTF7LEvt0iPLgeuNjoI+dgs1RTlAfupOgKt3bKrqkMKEcccRhix2kJlmQNcMhf72t8vZlt8XUsD
hDVPVMZ/1z4B6OUBtxLUKrlnrh/sxtEGfGgHEF8s+dlBUdEZLFkRQmQmwq+CTjkgQQ8RREpBZIGI
1oECi5QCJdfhGhxMA5ErBZwub86TySvjhxNlRwXV+3g10Obg/IH2HAOewzipNFToLM4+Jyb/Ensa
ZNoEqiPDylKuWTkhYux1IBMOkXYN7Po43A78mmqh7rHQoOvzlQMBqMpahRS2kE7X6LIhejO3WON8
mdHqhL0K1imC2J+Ta1xzdcVICjhUA2osyGqFtB/sEunhoVm+DuMTArns7AC65uyYQTfIK4HGBDxR
GAx2/P8CieTXeK01OOqcy8ealR9/ujEkorM1AF254D9HXZX1rwdoPW15P1AzdHqP22qLAjsa7D9b
4mLQL7GNIQaSu4MHKRySGCQEK70XlQwfPbSlOC6I1v4BA2uwB86lkFPdOb5c28zR6uQBhn35Y6hF
oLwrDuLPM2NbhFSpCd9/3eYnGPRxlf6g9GXRJ6wWdfA5AtFDJ1pwV1QpnxeK7L0aVbQPfM3BlNU2
s3ob0xqv23VHneUHVQPMcAA65bj767PSu8yuy2yo8wr/oNUi/8RShqLHXbdEKcUbQA/c22OYmP7m
SlQsWb4th2vkryymPsygt/1vntcifGXPjvqnmNdEdDh4OrDZlmga8I6nd6ajO9PRfZ423B+Yz95t
x0py8QxHfHnUpTcDvh5DWBewEPlEOYvR+CGS6eSEZyGvLn8wdRXaZWVfsvEp2SQn2gaRG2MMctp/
a/IMMgSxi5+QBNcAnxr2e9fthXEeKxYoWKzh4LcPw+70OjwjFgj3HYYdWQy3cEOG6vS7ljG7mXWt
jqcJ7DwWbW+hArmiBmWuQLmHSp8eYlvvP2m+H0dy2o/ksEcPFMl0iRvelpyuhs6Dv1Kuw252Xt4W
1JS1kmZEh2R7dklktIyxvKgj8Ux+4pSP9uzL6U7ykSHYiBh1sXZ+mBQfZq7fqjmMJENk9LHyQBvK
44G2YlLhij01iVeS5gGDAJqCoVEq4vPKf8bv+OAPBSKAtBqzXIVCAT5XI8UxLpB0oFBCEUgHfb34
JzdFTcUfd9jpnPInLpb//ioSafZZsaAerEd/Q/gXWwVedzbl10ghNUPe4HJwQVd6i/mJ2wgsCq5f
fvyEjWKM1jVJ11zLqMnwtsTOKoXfPKvn430Rfdb3YLySVyh93WF8WzWTy3Jky8GHYfax53f8yfMh
Xndj0HS2dkYWD+afEz9CMx1u/ik5p4Po4aq4JeAGkzZw62QuauinGhQ1IvmWY96yq34DqSq3IOy+
woID/UdDPeSuAXlBgfA3QF6IRhDHwSWKWrhM9em5qxkZYA2x6UZlb/xSiTpIpok3Dl/wSsC2nk62
0xbYoCBxUOOKqQJ2Luc7OHstnOBCIkZH7zBV+aYC1gzPLKm8z1+LfESJeGJFihNLFnLKysVg1fea
vbwYzFTNaNNBwD0BPYuSEUh/1/iJivaWFoTr/H3xpQ7pU1G1bcv5Z86Kms6qBSdBI396rNDinWcy
xnq0O+Wao6jOaBt/i3Y/nv7oDOjeGdNrzMC9PgopUnJy6OM05QjRmYZibMSeFCWq6bZpDQgpYCFn
nR93sOUC41nyRH+LLu5jvwS/VQq+f18KKuZbmxIj6EM5piQ3DPN/sFjf+KTlov+51Siz+zAz1qz2
+bUIfg6XDUcZtQxlz6VPvJG5qz/4dSLGpCC//X7knCPU54+wlf56US+lnMKmhJi7oVyO+B8u2MJt
q8W4MUW9BAlhdT+VtqM/VjJAdujt8wQ+JXsYAJa5CnNNyc03Xv4QKPlDRhUeBYP9j0DFf5ZE+JPE
d8Q/LNNzQ70bEIQ4bP3V46m/ccLEpwNOBuqq2nrvWoimjX1eaH4d1cBcfV0hCsojCNhBfIPmzkWY
aj/1/gktVfAwX96Zl5HjANWkng2uduOxm/5YkIRB1LiGU26BEQ4SPf5zi/uRGmOyzEVtswqLRjzL
WVO5r6VqYyxlCdXo+2zIcJJI8vVekD5QSdGSYXQ4nmMvz1r37jZLIiYUMAdGZAiTC0ySOCHCAott
yp/EdgDShSdG+pJgJ4xGLXhoDpMQu787K6R7wObMkYgZlGmDkIiQL0qfchAM0io9z+He8GrtyH54
sDTTzKE5su5QOAV/vlCMjDzXfw0A8whfbezhLjK7sIoC88SDADUEkkN2KZBtwL0ETZylpC2HLevW
kc09r9pAswMI5hTi1/88HpxJy3SAT5rBrp8bluJ4FyTfOVX06w6A5m+moAy+XGqi+V20PFR7YLd2
b/4DNXuYfXyxlPmHhaFPzQa+67nPkfF1ZcAp0DXeMNgo3LjWO2kAWcfQHN4E19ytu6XBHEAjQ2nb
vp7YGI15jFhzG9u+ubrY1OgBFYim0IADBtZ3EUFMWPj1IlBbjtudX4ykHgEmXRKUQ5ND4mLWtoQq
s0IX5ozSLhEg78f+2KfbcgiLAoKdjjepL61lXCf4YhUbJ80XllUAT+3kDc8DJDn88RbBujDPqHuJ
/2KjZAwcgVTgTOBf4TsjJeAHfBOD8FiK8BxI3WREtCQvX5dj8Z95SzANNNrVaHVHc5CbFdvHD7Qp
2KIVW1ZEHI9dNdJhXf4w5GD7bI12L138XjQ8FrlHzLkuNdGSvWHchMVQ7wvNBnZiUGZw7uWX8W0d
zgAf5cBODqw/ZsSgwSe06Yzd+Gx2aPiv6Cr+QXsvqBfr1SU+8wUIsyU1C8unzQgn28x4m2gH+ms4
oCsRwtnD7rJn3fzx/gNHfYWvDxQ2QPagDCpc8zCyBOgZ8kx+JtFoJEdJk//vKJFwc+RBQptDw5YR
WEM2E6DF0/zdLKBCqGiCSa8PLcWTZygOG3t3MfFXjIl3jhsbqovVYx4k03joF9i936BIc3Vbf7RM
NgqUdDfFhpmmhi0Q+lxD8EN0ZbFQWY/jTYJR1JF5CWMh8Sa0rEVqohIA+AEee1iHDFLxAjQGmoBq
TiB3TBkW8vsvR/dQGkKbbKSq11EzANKfHHnSsu9+y66J5rJmofHT3/SXND50FpLALa+8hVw5kObY
2oGt1FSMMxuqgXnHfe5GBh+sQP0AguUehGNEa+GnUQwsFE7USD4dE8ggqWPWtDipoF707rA0QJE7
skjJJschKBji6P+N8Jqw0Nyalx46JWFaqOljnrfJJ5RZJCEbkIfYfAvlF5AzhjZH2he+k8Ku3Gm9
glhaEYmcBywVLGod/IDcovqzQNUV6zYyx5MhhJgJzNvaa3B6K2DvLM4CJTnbb6d8GzkC6BcDFeZ3
yL7J87oAYoOGo/uGkoIdOEat/IikYDNlxcMzjnrp2QLmt1KuWqjRLNzY0Y4c7CGm1ds44wlkvwII
iS36c167FdHAcUMmAi/hgbWazdzCpzfRFhKZWRX7J6441W3MfIVHFZ84DY4tWwxTUMC516Kv4mBn
KJm0YmDyLRBYayrmRkyn9CEmZnM+ryR/dfhnvK0BIX5GvuiT/wKbrz/HBcYCvY64mlo2RY/FFw4L
dYNXf2jWKJgunQ6PMD+Uh2+U/0k4NOJBZvXt89XA2CEnrDT50dDSNnKxw3uFtHYsGXz4+wHMd2xD
Uxa/id/SAYeq4cB/zJg2WwvmwAqKahNeVk+TbTEKkgBV/XWbsaiH0BWjxdn1VjlvLXTKQw+mNDjO
vxeGZtugNk2QCfD6FdbA6MyHv36522FtbCcfZ4RForInA/5LCf1NsCX4oBbw+voWg1YLA1D/DKSp
wIVmxx9KU1QVZOmwbUEPKFQxj/Rl9RBjAed7QgDxpSBzIXY7reTjzo7StIGOQeB6JMNM4nVZDOwf
vDhsaaKHefpXphV22yLwp16dDzmI89MsVkPZyKklGHtaY1LDJCoKKoHaHNsZDJNeWE7f0+tGdVqr
jmtzEDahEgniNJKn7ZdoG7q9jvN8x2hJeCO9g+fP4GA+RSBLa31OP2tI6e5i4NV/J1EsXN4ckftU
BLc2WIvvCJSDLAhPA8dH+cTdUeH/crNFNemZylTyob9pKNjNC1WNG+bHqTygAoi4FjPzeuQiR2HF
EcQFi3BH4CS8nyE0IogsXL6TJ4vKw3nRc7bEF8EOd9ppQVClU9Jbq06hh7BQWFMh28P5pZEMzqta
GSXLGtUawIW7wj4CluNNZwiiLg4RvLzNxquQrUNDRln00d8Am0CQPuArXhUXk+7NGM4YzUakWVOt
QJKhhGAoYr5Po7jvA6VNavccSrjLKGYqPmi8HMaARFQ9ECqrdiULRvT+bAk+JXoqTvDFeFs7uipM
S4WPZueMAHsYafjedH/sMrDUfE2B5ODXKPpOSLPfBHglI3IzGawb89hNHs4VowJ9w/0WwgAithZM
lHMInWqTEdBt1nqajMTkIYBSHlt6DvqzyoYQGf2sVL/53/Bl/GUuFZ/wnacllsn4FOG0oAO7iOXy
H6gtHPYbpA3C+fDLauaykUrQiR7OHzjql9/FLGHKaRGo5tOiedbIT6QTyrx+3yga7LXfbhG8grPF
TcPj6wdI8aYf925X2/H+p0+vE3jh/ClHm6v9eepVWIS/fVkZ7xTNlqABgiOHuCasenafYaeGBk4H
iTFAVDhMs6A7T9qm//sGyaNxM182fRAZRtRJPfNYyW6uaTnpzeFs+6IAaQAAuPXlGJw2+oyVfqCB
ID3+biQSFIcXqkE+NrgriDHo/+lb+SCtrw3Z2AR/qiqjSj9X6z62SDqbP6zVSYP2W67+4D4uhMl7
urtgLVcJE0Xh6XU9ipUf2pOefnhywzTWiqQ1F84+gm2KKyJ2MGbUQ9CUkTzgE8++m7uO3YDE+gBx
Nh9EgbG78v+pnn513BRRgfEwsa/BCZ7ZmYB5NrVrnCRR+V7N+/xqL1g8+rNfqAFowoMHFxPWGo0D
Jm9rhtj0GAt1MYb/wI/B+Al7hA5pV9O9ChvRgrbwBAa9fruZCTMieMbYWNgLVJiA1cb5iNAdyOJ1
LAJew0riJRnDmCBWCLt/TuNBXWizoTXcgl3bx+f84WhWNxvRXqn8dihSjOgvgiKSs8kIeto0C9Eo
jrC6UmcIIodfC0CKcasP9YmiCIZyMck/0ccOhpQm2+7N0II5yf9t/rSz/odYw19Ixsg7O53/42RC
bjJKk20mNiEcsPdE2pWuIAODoRk8TRIyIY8BPqh8Ty7mPNwp5sUT7xJbeQYU2bpAR7h6IRE+p9IC
tgF4bKkbwFrMafCg6H/zRWucVBfgwuZnbEPG96FMcYvb6YPSgfE62UBQnY3ZpTEwIHuOeZl+ROpg
ZAFaNBGGbA2Nn6Zzc0PhYFIW/SBOeRzHds55/9fUaahWhuYZx7yhza1ZLhSUtvXkyhX1M1dj7vgK
ugW7PLQ9gKp3Ah9k5rexT7pVxCSkTFHl6x8v88c0KdQweFhoUyrq24pqDeYIu9eCwEM/cXhAvEFc
oT7o2UHXzswSMpK6yiI9kovi1DfvWIsaLBw5C1Tolt+07094Gf0s3EsWko9wYJR2juCW3teyfy5Q
7/R1+hLpxWZGYlghPYHJDIIhau5U2efWaFZB6ZC89cCSRk7hrrjhbvoQIcEes3qTvsoYHEuM+JrZ
mE7xbP+70YF59LsthEbsmBAirbkBzuYKXS7LZbqDL//2DCnvWAZBO8LoGuri3eNZ84HBPzPX7EBN
4pf8zOpixaEp5GOl2bYwfqljaZ8hFVP0x7GmPcRypArOyajR54R1QOXRHzPF+Dps1MubgZ8LEOPI
ZzPt49Zrd7x7N6MwiKa2L7SgSIOgjoF0i4RFePakaOZsdZ9mtRKZeBqDmdhc/xhoSwZefLn0lwH1
FWLbGhh5yY6Z921/teeoT/o2WIg9tC9uPR1Y4lXIPIYDI6exBcEq7D6ixgHc+Ld3i5A6eSuFyHVW
irBs9cLFESfORNtBv3f3D+LhynaN3etv+bTPFgd6PuTZwfLSNevIhgT66LIyJGOw/Lg/tzkWLnkA
QiqEY7ZBKUV7xPu171ymYd7kB+aKn0SMbSgBvCFotcY1OOfEEy4uWvBKmBG4jfMw8K62rlzusNj4
UAcubB+4CsETlHCP58ycGWuPWzpnj6cygaH3Nvf2C+H59k4wAm6C+IqBgtIP50DFr710yD0tPqAT
RjMhvPNYXbr3LRVfRdb+5btDzD2yHKApefpJKm7EDWshFyi5HltKxLokZpYkD4Q6cQ9xy2YX1E/Q
v2Lu/TDjGXOhc0N9q5HpVhvorwgex7iP6zWRjJSKROvoDBUEyTmRd0/sOL6wtl7MwKXw1KY3J44s
0vQD7CNYQhB9fxyLzx9kOXge/O4H0hg8a3RBrsMk/myvCTIMSxM62eXpPtC3/fQ+NIAjI10kI/Gl
e0Fny986hBOKR09+vTl543Y0Icl38jzeAxkD6oZLCLTjyAKlheJIDwV9qTS40Sh/w8NvnvE2Bg9j
yfuAsRvjGLouNxsbg9koQNIHoUoVvbLRJAXTjsFSh7EVmw2oAphdcoWxRyHochw28C8xTw4Bjds9
bQ5WxSxEvxNkO3OQR34YYUl6dej7gMuGHJ1Nf3Ffi1CNvyt9Ho8DznoiupkS4laeMGXbD7qdAEgO
Yy9ugw0c+Iadngz1FggXN0q4FpnQjtWNzsqhINti3ToaujQzm4Cb6KxxstIdbt5QMJToQa8sYfiE
BEv/7aWIN1EkQjysDiE4rPOwQaNObkhtKkQ1ILTey1z3PzM3MBD6YfB/Dmn+IbEDLGUz1gT8dgY6
chvMzq7Ef7d+HpWhSLRZgWQNf+ar+dCVQByquqeTQb//mDXPMHmaa1HGUT9NZIVjgOICzezXefnU
UBsXRQw1WN7Tqaio9USn+0EgcrPuQO8ffVzoy85Gu+cjhuOdm2dLDML0W0Wde5tZx9nobM2+ba83
Q6U04x+70aw91eUkwjbWHPFZZhILTAGQ7PESH6Y1HzZs2jGV4hu8jmcfMGXOLG7D+2z0E8djx7hL
sSFdAIDMuoWURy3awofHbouvwgfymvTjjwljJ1uwlHhj+/vjdeEO4lBKh0HUOhLraVQvPNGL9TJk
QI7NFR8Gqjb5G3w0fKiM8RlyfTKA9ZtVQUzjEuDRVE5u3GZ7UiKc0QJXfQbmOQC4SDBBZ90Y3Ybo
EMAA3LzwRP2YWHFYr4BfAXSKw3/PoYrS0NPp99N6P8A9SKEDMOhz+ITAoukOZnfrmpCy6RUnEA6Y
P4A2aKV5TqSARj9Es0tNzxJsl3gshCxDTeEE7Cn54YuuWjTFml34eHDP++7N2fdteCDbzq4J2ZXc
H6+SQDlbyu5t92VkE7QxIDtKcLEa8L/eIQhfpxWVPgW7HqG8wbI4295mWXhHfwAEChiCAhObV3BM
tHHVhEKjsODOoltmws5g475AXbjie1JembhnwyWyY/3s78W7BuIBhRoAlUxE4Tc1EkoYbkm32oO4
Dz1QKK5EurPbPtth0mpptnoihrHZQViApMDuetJgHfvGa6qhcWQ9NiKNh9f3ZxPQgeWpgYDT72IW
d4x6vTcoBMYtLO0MEpN9oDbjtsXCzagnjOqil17y5cgRiXGoh6yI/YiONp7ZgPQeUUsZ6AhLBoil
5nz4NmNQhC8B5MwpBiCZuGqG0F1bAmjwMYFpSA9NDNFhcrYnJeLi2lwlF2TOZBMTATeaPazqBNd5
DiXKaLF/Obyx1tXF11e/psyLwI0SNjeh4Z9RgmBPti79P+5CxhPAmM4eYs7HZGDB1PeblFzk8MXP
Lj5ZgjsPBD2vt5ChyT5JNe82APQn6Yf7XZtAhyI+QTLesWxCyxr0jfuWzWoqLXDhdTODb8M1gO0f
1krsaJs9HCVwZQmHQeY4Q3H2L+OyfaM8Tku+iuAfbxudYZdV0oudMogRH8edfJFEnNgOkCn5MAyy
dAOkxYXojKQBigXNU2l3k7tZerLbUe5EQQDh9CZYwPIqgY1ZEFJ09YjYbn1xleQZvxz4Iib9Zspe
hM/744i7J/dVHuiBMRQJygU7sBfcUFw2OIIEFohuiwaNp01u0x2OIncgSl+qK8vexYgr0xxOu8kt
wTHLQTM+1o8bPqqnDvPrSct3j8/+OSyCjtqw6jZ4/hsnMVlxjQHuUNelJUbwDlEzAbcL2DVYSEc8
6c9GbranSTfOfo+ejNxcTjlbRWiqV/MFKJvH2mywYNNu9d3SfNNHrlUDnIaf+TwD2UhCbfFI+Q53
h7Ti0cjAYgfslTEwoffetlRaUXcALWQZNbx4l2S3sPChNLsNcZzCfon17pEfM5sdOAh0hAHyNYZh
aKaYHNiU3tnF12x4J/7N7zysoBgf2EdrfB6wBSYfqnxMFxD2jtSwkP1/HlOzOVUdrS9IA6cMljXE
stJ8BVqkLi7bOn34VZDzevLrnDMgxI0kAslqN5LFosfhBcUBglBzutjK2kJ754/woPl5WZzJykAh
uuYR0ssX4N/mw+nTOWn4LGxvgLVcDCrVkZvUHlmvdMxxFIWR/5TH2JpdJ/xTP4X11cf4hQTyS1RO
cXpg7wXK6ApgTTHGoOJjFwjN5j0cGhz87wQBqbHmdGDOO38EINdczhUvC9eHjScNejnUb2lp87Q1
gmB6nJdn8kQduso1G95bbpf7h7Hv7Mvp3xsw4ftXvOXo07iPcMsC9zdvW55gDRiDVyXd6/Zqluaq
mlwYyQU8yPqSmAHctzgOPDjWmOnoqZeUU3MPhcGnczZfTL8B4X6Yn3FF3Q2cilDBoT0Lc6qG0VhY
R5b4/FF56dzPaGUufYP7UNYlG/geHvoXjUERgJp8GRI4BXTxiCoMml4yp/gc73MSRrv9Hl/KKR0M
tTljX3O3ty10TyEYq5wPRd7hoet0ttDKMJQ5olplaBeX1lDfYrPEaYFuo/irp2hHiXxBAozniA9E
iJscpld63y2O4/0jOY+MwkEl8LZ7dHU3X95XhLsiL3zMe1BTcyBb3gvvP5buarexdIkC8BNZMsOt
GWJm31hxzMz09OfbPUfqgU7PxM72D1WrFkic6QWmD8F0BlaH7HjGoboW9z93BUpwLp66mXzgbZMh
vUo41je1azOhblMHxbNhzJj8zMUS1w4W/Ww08urJqbJxsh5Fc7XrxSwvYqz1wn+Dh5rYcf/ITiLZ
UKM4eGqj0Mo9oHApaK9eKPyBEL97/AuZRm3rpjuVtM+7uZmENFbmWGrLPCAm7tsGhc2jEC5MSyOJ
YAGL/iMuS/mEqIujUgs6kxGHVl90ejjzZAlE8gqwro+qzFdMFieuQhheq7QN19AYMEQcNZHsESqo
HkkEIMkx25RPcjUYcj1y+yYTQ8lTPcyjdYF5wEifxINI59i/Qjdn+Jv/5g/Db34+bXwU/q0p0ROi
6Ecn54gFQdces7RG9wcysC2FjYGCCXkKZuTYLiZ+DtV9N9QIFjQpVpmN2EpdU1nl+wGS1X2Vt17u
FcyqUxUzrD7MtyclI+eOJqg6GBb65j6vPm+S7NXnO3/62HfNdEcR5tyKmxG61XxILwkJwcjK/lTh
Qh10DhSox+CfA+k8ZmL3xWf2kkgjneFSUJWqPluJ8mOBrvSu8txJ9TAZ8ktgq3ZLH5JgxXbPM31O
TbM1q1xxzM5PiYUr6V2dA1+Jb4wtLTp90OvHdKZQYdlMazy3T8d30SDmSd2yZ4VkNMfF0J7fvXOT
+bTzmObvmncU2kLCeoswwHfiuR5npxlszUnGKCFOh/XGaikcaVac5xB/b6fizZlXqweeRgo6/Vg5
xXI+wexpw2D6VOXRmBiGuFbU49FibJiYBYdeeduM8fuIFdWcrUvNtd36Yl213fCn7mpkt5gQFCNo
HDR0tXUJyqL1Smby+2cl1TookHwGt9JsYzEd8xGE+SPa5+Gfq0MfFReq6swU1pVnIBznbkvJCmoQ
JttKiWwParpYjc15d1PFfDv0cRCCq9qI5NRZlT3AvMk8uLwK3w2SoCZLK9PP17FkToUAGQj71IJl
vw8odacL/zPo20HukFLS89/n70MevG5P2J9LISd/zwMVwKFgQqdYZ09997m3Gty/1lM+42zATGQL
FwMOfMxxBVU1KdwLm+o/p4qggfmCAi4aJefsqnqo+8pqW5o8nfRKaYRZo9xGorN2yTANbqIEalfC
gQfv1qSWeOmVu6eL9/KnlZw/0Ijywc8tSg5OPaV0HadjlDmH/qZPYWgiV050FBpmyIyigrd0Zgbz
TWev3W3TlSmoj/P4W0nAWijL2TPs2jFjysM/GpfcxKYoPUevQrTA8lBT8na2X7KH0rm2H6oJqyf1
+7vyWaQ4cVSfnGBdTOaIgZx5szzqGLV2i2gwo65faXtfl+CxVjLaqOsx6Aojs1P90Adta+Gbu4mX
/8DIvqX0IGH6zGYkEg1mjFVH9GNg5FF+LmBcPvsnIZMSoJQcr4toWtlw456fKDBYN21yKfj7qr11
JlrTKAg2VQwc7QOmGdILHUr+ljYyWNXjY5VI4dG4JAP7qYNwka1/sDfJk1zkOWM82I0qtgNyZvby
dYX7hM3++VWItTe3AXEWlTeXZEs1Ukn2PBUgj9gw0Zdx4EGMsGLVvtmtQT14O4HIVFZrmr/hzjC1
FundDU2D4MWgSYcsInKGOhtXzqkQ7TiXKu9m1BVg8vunkgqbghKzSZOjqyOL2Lo02EypreLW7Lr+
6Shx3NnVrVNrWnp2t8W0qcS5dnCZbBrs6qCVriHwEYpGlm2Q15l2AqTsyzPHTcKjSjlevLv7ql9m
EU/a3zv/slchkj8XocsqoKRUruBVoSMYln76UqjjwvNU19/gVrksWEe1tqYfy1My+8T7xMh2E31z
F2NZlom8etuiOgPkL169/V46n8IJxXrKT+ugPiS/eQyMxuM0coyDXIXfXHgZBL5Rw+zKGbGD79qK
DYspcfvdZaaqZrGyuodC+Dcob1cGC5XbOJ0/IEkPI71QovCY2A6BKHs/jxmD6auOSOElljbbbXNP
infJ34gx3oWocbqBNRAnXgz1r5/c4Zg7OcPDAeUWi/DTXN8ar3P2pPfmteDAfeU+Wy4zlRMncOlz
PsB1MRYvfUVgI+QI0ZB2+R6dlITx0uWe3+7qsVMhHc1hayXasXUOkW43zcZNNXX1llk+hUy/lheY
S8r/tZ5LryLPwKdANQ8mVeDfvY/kku/qDvBWvZQO9WT+3XmSjGquCuibDxfyQSWD5pMoCfiTifeJ
N1eh3IknliDHgOHK4iN7qEDcWejTOO7bGz3/y0CPyg0ht3iWb0OVa+D5qa2fBk1esdvg4vFvQjOm
NBXIkWqdS1dDtGnPTW+Ss2XsFzBeCRMFp2b3DRlplZBKp/oOJhFrloI4MwLx4uzXiw+2b5/spsWO
BwMJAIz2TqGK9VhNFI569EM2Nom1Ayn5hr1iuswhPZFjg0vjmBDUx2askljGChcbDSDaW/UiS7KP
RHtlMMJ2+FYUyTV1HOAocT5TrxI2rstEk+X34FlYVYKZZKqCsxkNqoJweTdK0p0GXKS9BBwFjJm/
GSewIQacCGyqzAHzCSHUV9JIA44s8iZ4CFuIkN1AQw4b1fPXcOeGZcI4v7VjMcOmhqNOC1UNnUiw
lE8UwHKpR93m90W6GBH6bGcBaUz3EGGPt6LHFfi/o2c1PsVbMVP/jDYtX/wSIA/YaRW8CX4+qKb5
hPo+U0COrqab+0a6+V6mvpVX9AeHdP0tv2HbTMZBqaV4JT6OUqwM03FDDc7qecu0vOI+8KdhtDt2
uUT9aoEXpVS1Qw7Ry+g4fGLtyQ2arQwy5s92tBhQauxfuupw/mIEJiF+7k3zZeS/cNHJNizmx+5n
dS/4lY3RwMqf/GSfoIt/NO8TWWMk8EIMp8qPS/2yL75iufepFXvIV8mtUuXNt/Xl+kS4kEoVT/hV
zTeCVTOd3zbv5cf4OET1rOlL99Hca8fGeJo/zlZ9XUTSnXgyRnN0zpP5EKLyuhhm9znT+GLI8fG5
YPoX7rR3m0wull84mSqf1q24XT7exVCs9Bm/kHaHrvTV4qojfCoVXFBEojpmsa39ZG+tJZpW2YLA
9DcFz40qgkdSJSgl/Dz902KvJkMT4eJ2TlZXcfZd+WQouO1UXEC/SwnpujNd3lX6I7cyZX3Im9o2
VQLvGgCtFjRkSgiz0LHLP9Ex993P3OuZbe6IBIAk8c3DQ0+f6jlTjM08A1PQbrqFtBIeH8HM3cQ3
7+v1I5by4gTE+PR9v2KaVikX64QKXzOQD2TjXUnNIuls4sdQ7PMtrOf/xm23jZQ3BYMKaZpfLbz9
t2v68s5e/iEAt1KkxxpO5O5viosu7yFXhN787ZEcu9+yFVmINhMERGieRU4GMgtuOE7LTD/hB3EM
HLkfJfossYrczCs9+5IK5TlflWNOhSpi6yNBnfHcF1edz0BCL+fJMxJJvJ6orPuqZTU8IxbpQqra
xg1QeYZOg6LS9XXls2QJ6OZ0q9VjbFzRhibgcW1xEIn4Ug+jBhpS4/QFPEmrZf8zbb/EGAcdFbsU
vlfMtUqn2cMohskJs4+Vws6ANujxYK3jjAMTQTiHY4NOea8T5g5fM/wJNW73XcQgIQpK+ee3mOhe
4bpm+PW5GjsJcCtEG8ecQF6Haj8ODwva2UZmHm4ECBHrfkUKVGfx6Vv5v4aPrjpewh1XufoFGtFA
3NoXSW7D1Q+CNUS5BxIILJ1KQYQobLRwLt7klO9Ki1Mu8XMrfSnDNqVAcZbu3WsrOIyDy51djZSt
AoGGFyLGTYGliPDe8NKsI/7vzv0sX2mrZDeIV5Ol5ET6AwRrtXA2cHI4Fy5sBBypfPsSWKaSZ+PF
k4GIwamLtpiGc7b4zrYPHApq0VYyAST+1s46wDkQlLYTQ93stf8lPJ/mr0P1CrgEOqPDM6Zp3GiG
I8XPIChBTptcUKdDEU5UdiBPRJ46alHu1JC0HfuJ6nmH+qrXJvdhEeAefVRR6iJ/GotiYMnJf7K4
bV5rZ4VzLT2OtrBXSexwYpbJbGf2xurtTa7j8/hGpVJ6F9mWgC8/YoO52E1L957H/HMxmUh+so4g
tP0ccu+rGjyTRyNWjGKWXfNv/W83bQx/LArrRo5efOSTIUC3tB/GJhXEbZBE+YVVKDjP8J/2XiZl
8dlGrMtnesFgFnGPzhVrySBmVz5ViSZ/Vr/Tum8eV3UdNBTm7P9sUcWdh3jCGsiS+3Wnv6tE9Yv6
9CzEdZYM2G9lfZmoTq/3msFkg6H+Oxsld4wHqUcmdMiWifE5ABaOo2hJhRu7FUJgI5TP89jUezsi
guWtpcNBK9yxkMjUrhVhXUtjyFREqnoYroqUNEqgIyFOMrSz2SmqM9mMyNEQO3OBESygJdHL985N
jXS2eV6IWt1j6dk5h3PRmr5xW/o6bkhEQpLwFDBbtE9ZkKV9kB9top1ZRApQQimRWBKfEgANgQz6
oooJ0I6VvK5X7eG/UaGpxlLZFapeoNL0vMKKZN19BhsboBCgb+KXv/NQOayHrl5dt1FMhIfNlJaM
BTZrpS2qisEACOSRyn4DzQPibX5l3g0hzIkPouQLV99/JtDVUBfcn1nlAzANgYJwxyLZdTY8ek0C
3Bor+Nj7mkfznC4xPlNG49NS7Ce82Cp/f85GieHCqxEOWF2mil+Hsg4tY+yVCDS3K4ly1WRdYCmY
Na57SA2nA5ibfPM1zMO5TSK5DP+mf+OZXPyb+/DT8fyVK3QioGh8eZIKHrXYKHqcMQPeICr01J6O
D+3trT2Njc9cYMOTabSaScxT3qgdTcO3ZzfnG+h/GH95/3d/cq1sr3mL7+Trsrkz2bXKjGdxJGst
ZiLZDNNZk5vfG7V1sp6UubsRSQGM0MBn8vdtHqKkmd+zoelfxk/xbd8g/DamVDMkBJIESYAsd2eJ
pp879ufJagg63JEr0O1o57U8tqaDWwOb8WE6e8nRSHn9lUCsKaAPNj6OznRNfWNRuotDoNb0LsMT
nyRA6TnyH+/4T2qFZv48ijAzjyAX/F2kXeC68UEiePsE6qs0HJ0i7po1lrJvrWEzV8gBqnJyQplx
H0ew+lrwFoPjmLbIJG/kZJ0ec5f+49esfrNMOGh7n3ggY7vecuhlp8UK4WWT5X3m0brtPhROaD7z
iHZi9mqfliFyzBEoYqMCsUvrvm10+fCbieCE4F8g8qCA0II2QuuZDrov7ef+kQ3NYl69dOh8DnlG
gfPY3/cvNrw3BZo5pSe3XwXTZeKBULL+4in8sJiVyMdOwKAjNEIRZ/nW0panam4X0ZSe9aUdHme+
2eNs2/R4Qt1Hfdvd9rZdjR7llZ/MtK0F7ESbuw+5H//e2TaY9+IoOenVLqnao3MfXvB3+9H+uxcY
b0T7rzq4fNP2/91nmY4fNr5Yz/XcrK/7QT8ZeFM/lGtU0/Q6xPWm7q0358Rza9979r5DjLhjonnt
xvteKzYLgBhzurpj6jq7jZHrmlwVgMGDR3stiings9xnkeGmwwfi59lNzLzErR8fZEbHQ3DZBYNc
a5kkdBCdRAK/gEFm9qnvxUKphAwe8e83jXNzPfzvPYHQoCCewGFxdc5AKmePUPYzvoWyL3NA5R6k
HIKiygiGKNCbOI+S748UhQcI2j/Oc30snK8XYbI3TzM3HYTEOCbHr8kbEhv+feLSANanPn38HvkI
BQ9s4Q3o0GfkfUhBk1AqIKWtaejZDvdjx+y3F/29z18yDZKDayvO7gfiM7gPU/2ks9qYzh1lQGTz
mksSh3V0sZl+vBfuxumuCcvOl1z6b6vdCBRCLvfYNaufWvU2GivlPu8iwSJ1grj8pq4SCHw5/9Rd
xhFfSVUMv9iG+jv8AestFjDbY060f/BJlBVWz4ey/bt3o3wBFofJ6Z2VIvMKyh0bJwH7AdjMTpN7
Ohtzu6P4AGDjAZ5unH5ahADSC1+1RG8LCRGfSbif/N2tdNv5+K+MJGzKVSFrxheChHgwYiVIpvB2
ntGsK965xjQxbvoTyAlrh03Or4j/17zZqBdbTsNl1ngsXJE8wYurvLt1Q6hOU2SUvNy/smgZ5hM7
za/m9pU7votRLHuX4U2wCTz80la1kzGtdHjZKJ1WKhsa2C3AkWAAj8L5DUSsMWfRMmPkNvRVoTyL
ZzPx81ok7sED2eiTue4usNDDvsNsP1w7c87qqfvMGbIevEav1n62WeBDTHsf4cW1ntqofMEYzyZm
3942IoTrrbddPFa50NAW+PTfgph/P+6Swqosb7C7sTBne617awPtgaB4sK/+NcB5DxMnBUSVHFEN
oO+yF5NjiK8F7x1++lPGINZtdBCGO+z6uwVocyeU+jGJPHOY7sEf6LOCgWOk/PndzsXltMnfa4/J
dwjoWbLWKm5+TxC4ViZY//b+BsCDbuiksml+V8PBNpcyv/YlIzFOkaQK53YQdTKP/H5BSgHPjxyM
l/7EkEA1wdfLQf3LQYqAO/rz4vQiY4Ad5tnsLvRzW4KiOtvRlSkigtwi2ndaPtruTIXO3INxKisz
k8uo6wxlSxo38prT+S9OPox7pqff5yBR1tu9+eh79mfggFNKgaDyNHN7ZQ/gNf/iPsCYfhT89qpT
8dtv8Ll/xpfRNZHdLo+a2e5nHprEuz5W3+YafK6+Ubj16XN5GjwaqdO/5brOsZ4+uebogJdubpfi
RfyZFFGPj6bHVzrMrPP5U+P2G7iLfnoH3i14t1Qe61yMRrEbYTU6SLGLGBH1PZfUgBcXPOQusElW
Wl0XaiW/3omce/i5zynprrGcGzFKhOp4UzrhRS5N19aZQIC4d2FiHdFVGLUZJRpv/7vhE6mCec8l
nX0RKfd24xUhBeD5Gyi7t5ucVydAjFLiTaajDS8dY6T5aZq9UUXpqMFe89Qvmuh1kh6ajSUbSu80
QSFS9D53UqhRv0nLJqu0F7khycP8C7kqc4oEBVuCg9+/P1s/c9bMqpys7n6VJ6dXXpGwxjj+uNlz
Gc7Ixn6VxyFLkn+Fb3/yTx8bPtpJAc++FA83f4J1ySnRrmndFlE00nA2wQ0F74BeYREjIhx6WadF
mmiAxH6dh1WHTHfFG2Dizr+H3HmeHohDcdg/mw/VVmJo/5jKP2ebiVntabHFdF5sENRym7Yu76ZK
nqxjhczs3Z2aubwmj/YWi2tggRrKWihzdkVaHCyk3Td7hvdq4y855Z1akAW3ms/fV5kcyFWBlPEj
p2r2zsZsImkuAqC4B9Pa5C8M+FVw00rtmt3q3lbmWHFmOhPMQfxye+Ok/xtIW+FRo9xrziKPIwOY
6ekfjmWrNTqnMf3MI5PTK5iBwCc+Y+D1avH9dy/1jCv2WPbWjqMD9HiGQfrWDhInjAmE9UQFTpUF
hvZ4VQ3Dk1cev27ZKL8mkAS1DMAPWqQcu+Qc3n6U6zTYqoEKr7CdH8d3BNQdSy+AQXG0K7/ZnB7k
q5H/QPAGGTBFK/2rdoCtmcO8u7dOokYJQPcsFaCnCq6e2shlwYC6JoW1sCkn+ChN26PvT9j0v5Yc
PNkMZ/4iQRUcXvqbwo1rp5mAI8E6dESJiyvFRtR9SbusHhsdqlbiZ8mCos4MdMi8Lmg0OBDbW+mc
gtoFaemEU3knTVBzHnKpWO4bC75XksQJUG6jTFTYDsbT8vyHaBf0o0E9iUWmJl7GG8/xZpman5w+
8xvWkSmuckRz+LezWhn4bfJ7lqG+hflFNPvidYnA99T6FGKJwr0SRadkaPaFNxfupCXH/L0X1r1E
q0wx9ulS2lz8Wr4MPsp2vkyxkg1z2pb3oeLzjg2+au07QqyW6V6kQ3YXmdjQgGx45XVJhnwINniK
94/r3WH6F40EAZJvYAKyiO5onV9N6Xk5caeW8b8V9lUtMVhlsr4g4KMdI6jnl5BWSvTOZjG/gM8j
/c+DV1Vr2jwPHvSQE5KbR48efnyFYP56CfjS5CFicghXB0s86Kj0xk4RUvxV8WO++usk9nYNBqj8
u5ueALmSd5r59UbvlpBSIV6MGJL5UD7ZxBk7KjCOuTOO2eTWBipqGkN4GBYuLOOMgR/D7xK6B7Cg
UVUsd4PMWCScLACszsu0TM9sLG3ymv2wNlznX4qlby7FkeaflPk1dafdv9nL+D2J2yujDdJs8M8U
UnAo/+1HKKre2VTg1+9Lm7/N6ES4NYz6uF2B4w9hF4jNZTXNhgMvj7cSZi4sZnBpJQZuyZUdjLM8
Ytm0c0YG4u13PJtUvzDriOSo8Zh46Mg26WzcVBxJAJ1HIWskhIQJnUkE1Fh8Dr2v/gfH8sRm+VxK
a6WnOY1WpvfpsA1o6drm3xZ/KvHZyWbM3DqbmUe2+a1XY5vyz76JWIiWXmsQNo8lhH32hSFvKFFO
Y86A9Sfvx+nP7p8h/Otnh0l8rt4AzTf/ti0LfJFtaKLSW/+uOSHwbW+dZCim2ruWCy7DlJezyHvg
eSR+qbHGfvrEYJopC0pp3EvYBvFaqHpssy0tJ2enIMb4WWe4MvOyo322xDKpUO1yqhXou48HLR9h
VXKovvCeDb9VRXqVVNY1kax5UNw58aHQfpo8LemzzvSVp9a1vUL/If8svVsogRvQksQEl/oglcle
eXr8pQ3P3bQuG7xkD+QnDc5pm/+/yDopAQCTvWgnmg+31p1j5x5IIIVfDGFK+1FszhfQPKWUDCo/
HUGeJgYh8O8xUmgIshJHpBfa5nSu/Pk4f9NxGKOoVVrT0dqGE9AyHYZxL5CFNaX+TnllbfBcY3Cx
DhLAI/8+6bCZmGk8EqgTJZUV55vWdfTsE28Jen/v0JM3PrCzIO5dh2HLxCa7THalkXBaAMiUr9Oc
ayM9/4YLx6WNsf1V9iZSpg05vi3qW33SdngeUJZzrJkEsitYv9QtN/fIno52tVynxRSFAyrESmMI
sb2M2ETY3h+UvpnbRavWfLUqWibWgooZzgSIg/b7Nedn1y5/MZZScMrcngU3Yk4kpxgLBS//OeaS
85dB5Xzri8o5rUMkp5vbDlv7Gu1N6ds4r3NxUE0iewggkOwRaYzJWj7TjZADDEJ4lK7gHyWXo8Kz
ePW+aO099iUaODdXxrlz+7tQQoxDS35kHyWgkujU2xpvDxj08AAxAfxEeeC95JrvxdkqescfOvFJ
evYxrJu9F2k3qxoetY67w+yJGTW0Y9/9zdgGZ0o2RIaEsrW5mqIYTp4mHQG1UkW2nSxNsmw6zrhT
9iR4VLPIeNM9IeBzmC7t+4mWywOwxgE09xYJpvbhICsgJVGZs8ubJXrT3ysRN2W+KgIFvC5H4E95
FILUzh2AwkNLb/ksjotHOPe0prz3xrfP+OWT9Xk6C8PDgzehUDQjtaRUieoIPWgQcAWVv//9E338
YTo6fEJz69LOcjgR7irCdoFrk2YOYnOzhl0rbbsApH5TpdT/uTA4o5eZ9nGgycJ/WLyKjhN+ouli
umhmVj7L3zxPnqVDa8dh5t74ohBOxAa7aHopNMNl4DPxe1E3txMOJTdRpJ6OB+PY8F8GmlYnmHep
nOkXV9kH4l9Q2ejwNxNFznQc+tUErRxcWufw3KbTvd0judgs2o8v9GDNXT8C+3Yct6fz52w10TFE
2unu9A9fnyXiqvVcRrvupmg3VLKRvqYZNatC9MlxyVnpOnMJbYfr5X7wdSDoy2HtbkETkIP5G9/3
7U0V6y6J25Dwy18Rgrx30JfeOajvy9sL+wCGb6X18DZDyOGoMVInXgb5OohDo67O3q4Lb0U2gwD6
1xXn3uffWScczUG8OJLsyBdJtMEYqJ1dn4fSA57ms9EFMHuD81lkaasA8OAGHvosL2guu1xGm9qP
yFls5ISWTp5/YOku6VmbJ7nSX7fJ5NcgJAhcf7UhQSXfzpJkW977TK5d467b4lAqqtPM0Qq7xqtu
s9/qiSAysfpubZbP3r4XVmH8fv+UTc/WC3CkypLKK7gen6GX/r00MkNYBYzv/ef2uzC3Fd3VPLa+
6jD0M6d8AMcpdZLXHNoWjtLHlejUgVHg4r2MasyMapG2AsE97kfcBWk174auazf3lXf/PKHmeE6S
Q/8b0pLQkwnFKt9m5yqo00+6XdinobELJDZ2R0ZrSwFaVWbms3X/C9pzXNbunW8dPh/pyz1qE1Pb
DTPkUzsbH2imrdWHd8+ED6rh5bMeGi+l5XXlIPIPOf7F5q5l9gM/0kYD/zOb6jW79ZKzbyvcTkh2
PbGbMujaERCdF+/ffccK382fnffiWXdoxJQM7U3tMXi1U/NMK9FNjPTI9W8l2ZaNt7Axwww8VtWP
6eiQ9TAK2TxTATPUPp1w26QjpDNW3+KjOBHcW2iQ0sg9AZ9oKpF7qPX/3T674XUUrztaJvtV7hst
8qQ6AMf+OXEJanWMBmYem2ZiEamv/qQ2B5VgZLBh61IT6TsK1e+FWzdgxh6rSOQxTCBHetphc+py
/6eHVzTPn2MQtOvVORLugGo1sFyLanE+YDYBsDPZflaSv6/B65MFYlvQDsDjxBnmjx1PWs1kn9Qq
GvwGJhBpPpWF4Hwsb1tsbNW4Iq+GO65wkz1POxXMDrxkaswJxKxtdhomRrHyqZ8apv62UhH+vlzd
zkqeWOseBPBkRnwEYb31PQIbsE6CdrqW7ryqqdFm4Di0wzDWbhgiOgPn5bm+b9/7m665QDtKJaDE
nX1DuWlbXhm8PHEvra5FMLZAzwEs68tOIl7cCLSCue1zfr2h1/zmaw9zRB5YMp1Qct2nyGZyDjjT
IB49UTq120FReI3UgCwkYd6DD988hWHHWIqoIephkAH72qGpIX4TgPrVf0021Vg5UdbvRi4lXaEB
eBSDDY9ueOgbTrcublmC8FPeCZ708dzxNnPabOdTpO5jf/lZ/33+TIOdKbdMMWD7p7LuQTskOovA
q7q8aVwD11NAJt6lVbT5G5Ulrat+MpT9HnOOqCTCYDf8DxeFNIF4JNnzvFDo+GQ727rMhk3u+Gsv
3w45IQiTxO80mk8P9Rj7AQTlqR8anPv3RfiHe23lw3xTsRIv29O3oO9SaOnYjr1dx3e+tS8dh45V
BFB+XwLJU0g8kbt7mrtZVC8wIOJRUGpZMptZvMMTh2V8cJL6Yg5kdOffQ126yd9wjtB9rFtp19hY
mFotln2HsZIhynlFe8OEZJXNaPc159rPQ26rgXIJ4G1idGqFnKGX3Pf3A8cGjjiuCDRGnDxrqeV1
EB2dG4nluqba2HeUL5FGfL6fsW8vv5e7eSA+60cWry5LilvvM7oVq9MyAGEWLMFIQS0YsHtXuZ3C
D/H7L53OphZaufcmpwVh2ZS50N5zowlDR9f55zJm55hY4vdlgof6XgKYPWTUAG/s3dn648ltJMxh
FPCitG1/76X+yh3N+f7SuiuBvSIz6qHuIe1htiMLSyRGyaGBDAfufUZ+QNpY5Z/X9X8HmUr7NAsW
yYI+78m8dsVbFpH5HXRZ8U1hp6HSN7lI740dW4RBZnBtBPEZm7kwd6Fcy888WhEcVfNad8CctATS
RA7XGFPNBieCLoZ0eYqX6A3cF6u/VzfKBnQWeyvfwug+x3Koj5g5vIlYZfhJwbSEszO08okyENAh
RuHk7nkzY/X6VL8riqY9/QuyvtZ8VuPSXG6jtcT0e+fUSho0fXMqgOj42w71p/M4Ik+kTYsiFjs0
ftcTv8nRe6niZDgyYVdTU94ptX8evWcnmDHG5EOIbfV44sqNuoDYngwRgZJQyvpqfh4celpTn8y7
o/ZWE6fZmJ+EQqxVmetFasy4axmizci5vZyIUMhoJ/Ovz7taEZPnMj6z+9wKzvxXWzPh5VfDD2SD
JBfRikL7X5dymk1F1gfgFINhO9WdYDN9u/ex8xPoRmobnzFDj+SIH5GJne0v42xlzLW0aypEHABq
sSDheTP+9K7sXP5OI8BA4dZLvfLPEunjjM2jj6X9mB/G30H87+nZqpTuv/qW6Wg1tz3Sf7sniFRa
XPP2twoMPa6DyFIcb1sZN73lz0GyIbfS5upnPThUUmIDbgLVgjiPtH07TMHH5jfhQGx3G+gc1/5h
fv4NKrNnAEOYuIQmMIBLa53KPeZMYn6+v4EFtegpyqFLT5wMr/x+Gq8uVgvXHx1pY+3wrycDa774
sVMB7Jb0cPgGbFoogAC3FFuodfHyF2++8sluRrx5ZHBpumrU2T/HWXh8+QtRPkkg/znzwA//vf50
HT/mwyMNWKTDDWm1iE2sY/yy3c91+C3FcoY6gQnYdfmsPquf5jOl8/o0js3rEE6doclDg6liVFXO
tXTzkU9K4Tlycgj/YUwtvsfydij+1xAht2pbNuth0q1UP5fuVf9ij2sRj8ughjZg/an2+WwLu3hX
o9TLApTIjFclGR3F7ezb8V9nAhfQ7SACjYYRfSwyq/rF6PbB3epb5dQraSAs2TWS00hJ1quiIvIj
W7Xj+Vsl3RT+MGDT1kSLA09kymgOmLs4kdlzOVM/UawFmV/TujSSH2EB+I7nEst/oTukQtUDWwCX
YD0qXvbGrfcog/Lws+udNEwrZvaCkCenMhYvKy2GWqVQvpBjJchrKtmIB7Gh2JVxHKXT726gKlU1
wPfYeT4KmkZvY8Lrr7sacMWsr7oZ4MeF2bCR9CORVaG8kPaY/pEPZOkXbBm6QzeuA8jpWYE5Ldnh
tMw2OuHRtvPBioLMfLurJdaUB1UaGD649U7BrMA+RLnQbaF/WB8PtedcceKodJVexOCd22rzVSBC
RtTcQLknh7+z3j7DWCUxQQTkbHhofn/BKu4ZpwowEHnpPXHYOzkjLFTM0SH1kns1wEvDwv7QTLjB
TkPPHA1suH1CqH3MXQ1GXCev7CZgye11eP9GW6CAZEWyJA9LiMNQjF6NLJH+IlWaIrPSchCXR4cO
APbK+X01PvS8q6brddOL7r4f9Ap4vEwnDALUtwwfGKkcguDVFv5NP9IOnD7Og+jPp+K8a8ooHCq8
+plyRKchLcdimk5WDcePb+XcuQpYef2Ef1a524jPdvU9ELQkg2svHupGwHRmVZJhfPySviGl/XdV
u/dSXSdBeOLQ05cqei9D6r3uugeXN5xI9ilSXdNO1Kye9jyJqqJrNu3PtX8ahhSp5Vc7ySvdf/Qe
3//1TUqf6wJYFx/qmBqgh1clxVd5ilw37WwlYAFxSzycKDSfIvrSOG4fkXPJBozvW+fKylA5HEBT
1GiUl41Yxctvy7uf8/CJ9B22+ZDWEGnDnPr2Bb5kk0xDXmU5PNyiwlDTlF/IqbumHJzJKt+VgdLe
Ljf1Jwl5srepvzs7oTagVX5H+3aoSDhfvvAwZL9fXZWnNuSdK4J/b0Y72nZFT4SS/dgOD4/VQ1PK
2mCr2EjW3qWnAIuohDNbtHBhRfgUBnQqn5qf0qrDpmPOWapyrCOko6OjllMXx5orNh2Rv3XhVkEI
knF5Ct5uBd24IgOPQdBrSPgv+FUzK52AK1MxLL8Dy6otFlcu1rGvD1v3E5wwqLtKr1lgwpQxF3j/
7YqH3q3CtbTCu7l6GW7r8vXYtatrBOFlyt1M6VnayYRL1gPxdMLWl99S+mTbq/z8lS0/svPA1mxb
T1UCJ1R7ETPj+XMQ5WROO/lWyOwFsG8ax16qGZErpXsLQrrLTojw8kM0kOnausH/kRzQTMMDus8f
M9mAtzf4Nj+zYP68OPbDk3dLhOff5XdVjk6uIwLlm1aExFSv9SyYYymPYswRvwFoYo9Yom+rUx32
lxmRmx94smJGqcATNJ66yqHkpRngDnilVDOrAw3OtaKu2/M75wzh20Nve08YKFiYYJSD9FGIdCRn
Rb/fOaweGix9QDroxI5vNJ0Cy7vvYjNK1uyvnmMj3bwutw3erbceFW95OxO0xkQr0vlW40LoM5N4
az1MVc0MbiPYL1OHz2w1PuE0Tlv8/poKvn0iF1EZRZYrhW+TkMNf4VY0L2RIwh6UBJFLO0dv3zv9
iYadb8BA64YKQTk6GvM7KNP9OqFfrr9UrnXPDr+yU6IBY4+r1L3AwLSV7iSa9x/xhRRoGIcc3nE/
m/fcReSd7Kp8mrcU78rmrrJ1SL04q/Rf1lmscawZ4tOdiU2riQlaFR/FtSw9s0YX3aMYLxowOGR2
TdzqQumVZ0DECv7QdRYUY5XVLMY8K4hx+swS4+d47UX2doxLSs5VqEcM+hOvBdJDwVI/23IYQ3zH
Eym4Bq+5dDHWcoo5RzjSFhN1RPrtINEG7NeDzRGE/mx/vl2bBkMK5U4lOdo3zo2prFB89NKmGZTR
pQe0Pc5M15ER74RqLNP1yn+a49Us2lBwc/MUtlDJ1AWm5iOt/7u0c4MVGCRCh4wgQTe/rp0bwbG5
7++G0U5gU3iWtRUoSxJ5VrtKYtfbrQaR9LA5qdTw8OTWoqYK64tXGUZ2tj1SijzqkbPhwauS7yE9
77YuVKB8G9yLt6G6t5VurBqbTrS0G4bLzqNS4DBoyFhI/1GV/ggVHCRk/jxp+3aDhMTERFepBlLh
G38dRQNGVwSwLHVBFGub2s7DePzYmFYAZm2VHUJQ7e2G99FJEkm4vJLdDjZflRPNw/I5UsEm/l6l
8w9Y5ThK950XcidREdsXIB44d2mcbR+vEP/Jb37d8HgQvy6Gt4LoJ9HczHYzHwoMrQkOePW/M72z
6k/lBfFazxT8nxbO3uLSTwzPzVUn2V8NeJgaO6osvMJ6kbC9exntjaSOmmxIhexfENkud+B/JJ1X
k6pat4Z/kVWSRG8lI2DAfGNpG1BEUZD06/cz166vzrnYK3XbMOcYbyQY57Mvl/Q8kMrh9ydt/Jrr
u8+EC3BWbwQ2sqAkGKCW/GOdSMDbCYB1C1CGO3hFbdWOTp4TqIqd00agXHs8M9Ts8YFQoR0k88oB
e+I2m5V/JIGiD0TbjxV5z6cC+DD6q2L9pASokZBGMqAgQuOmRXV6OzIgwAeegJQYcMRswkrhQL6Q
xwTQzY7xSE0NXSRifza2U7KA6SqP+ZU88PeWCOpVj1EVNdwaYKjn8wUllIoB5b5Nau5W0vl2GizK
kHqffRsn1GPQHUq8ZnuSxzuibYLSJ3CuJmsM2wz1ZaRyHblubWfoHc5fVyTVqoFIMNZ2qJwIgOfn
Dio0xuHINPk7KfxnCc/Ge/bqxsnL7Af0z82zrwMk7w/MERlwAh60XsROUrK6V8AdLFl0dBksIa/1
PQjQoRu3meQrEThA57TA1c2qCtuglU2Lvax92u+gxAwE7axYKbhOkAKU5EJvwp9gmlIRbYrGEh3G
DnuZc3cObmEOxyTIhf34IBujPVRsx0A0sB+4tw8LZce4SP/D/mYjTH9vgOXvFAPifECSJJgGcPfi
VAiRbPUvRvDJy0hgBcTMsSOF9huIB/vpyT6EotXOHwFi1fHHBd8cRL1JTRwwEpA5ZycscHxYqfPP
uriqYCWUdgQH/+sNCER5TzhayNL493HgaehRFvGjJq+YvVHlddGn8LKKRuibMeSYRIFHUWMsUuSI
SpYszEx09+C50TgeQRM4x4sdALwPW0g488PqeT9Rjryq/lrI8WkTlF4alegGeOz+pSX4yayi65JQ
r4W+7C/Q9TIeaHjdHp56pdFjoiM9BTCC6qevAUhd5knGG5Eu8sP4y43vZVYbaRB6Wnx+zcGcqOG6
0M3DucJ2FXNVmGybBVtSP5Cuw23vM4u+C3qqAQNE0PXI5Q2eqywKrZAOEO6BOy6n7rO1gKd0yhVz
TEpMLSQWbquFhFqNsDoUJvi+sVUNWEyIhyNG6mDRQwfq/JdlljpPo/TIWo4CtTbm4LkiFXR14HMQ
YwRAfyzFzwDTLa6VlOOTfBUHILQ2shNWqOkIeyUhNBBahNiyAuUmA0/8Jagu4QuGGvfAzZ6eOu9+
YxSwiIEpNVHMbMMfm5+HTHY8SAmQDIsRIbrCCHALsI9fjy9umtdR1PuR24KR4rAXJ6GB7cxlGa+O
EoUIL5+p4h4fFhAHLC7l7o26jmg3YgNa1LaH48QsfKHIsrrZ4YKk57ZRlq3DoWVaJbYs3NH06mFa
X5TkOBOj7CQJVsP1i7HkQWtbL6BijJeJbGgSgjkvz3Dbry2y+xn4KuHuxPG34/5cdeD0ur8bGnTj
ie2EX6SDbsE1LdRCOUnAFGo/XBUjloxMjZhJkkDMD3UHvCm3DYxjuBuFd0/yez55po52wVjm/lvG
uMvZoe4EGcIivuClKUDZE//E1/zZlGw4x+eNnr8+yyW5jNS7Z0vFJ5omTgMMVXxcWD1Wz3+VRHxt
DxMZE10tpYE4hBfvu2VxZDaOSgLNY2kEfuPlWPYIPO3w6BARaSFKwjmx7nDLIsYjmSbKl70/pHc0
M5PWimSLP+WLDAtywBr+Tzf782fQ4H+mx7lmx4Qu6sV02GsYJIoj79SPpA3+MPfWUdes2238nN0X
90OkkPVEquw0WzNx2GVQmSXeCgZ68XMjl4qPtdsxdiNPh9FCSeO/F/g4tKCPBi613phB1NXbKPEh
8YX3Q5JqFjdks9RW5nQZ3lxSNTAvz5XTzyGMxPwycE73RA7A1mgegbOGAI2ja2ccBxuUaUB4pEHA
4PP27g4WryyjDtuaXo8/8DscqqSJDQyCqbh88hVwgi8jLEK7zlFF7s5g8Y+8ucUl0z/wQMP3UbzN
9Y+jl07lmboXDUkv7Is7ZQa743GTrkUo8W882oHh87ckYTNVmB3+4ZJ0NPwLuINOCDLSjqotl2ff
B1FTpkNh8EH5vFTIFkwvOvNZbg1IT785pUuEF+yXg7+LMqTEHP2JMmWcCHyEpHnRBRt1QWuxeYLo
24qJCoE3XyI3BNNuwa7wmiEPk3B5w56LMBgcy6ylwZPaovdJWKYPi/tUBIV8uSPII0fhpNOcRiXQ
NUfj4pdsuvDyHJc30mGTiUqReUrMNtIIAoRY8sAcQWFrNzv1o8NFpcNM2hKOA1VsEKdkUaFnKsEQ
TXBAfLhDxTjeLGxGGcEXpGCYHLn0k6a4zmkrjxrv45A6S3CWDlnsdAGEhzuKcPitUDXXMyEzsps1
4bRuvhlyKb5tdqUOhgHiYE5HqI0VuTj+jsJG7L8CPhdEydwC3E8j7Bg6pA9UiffRTZzJsg8lVET9
8LvMiDPEN0mJ8fvIW8Sy4I9Iuk5dGbaZrwF57NvRCDIsmdLcYt6KTOr7/ENqwX3yItelt9AWmoUB
FRrM6xNFn2KlmXwugxmtj2NC+caN8UZfTixz+N2khHRuSDh3DmD9wU0xbpyCs8NZh2DTx6TOeim7
dzN5h+/VcFY8TACTZvPi28MM/kItyd+d7ROAeAiiE6sa0lNmVkf22KSUvUL95HMhowxDoswWjRi7
NJST7srHSjWeO2QqWE1oZtbO0BV0uRDylS+bcxXsGR8jaYz1zGCkrqnJbPi7BlM1bmE6fLyeXM8U
Wz5PtwuRQ4oQltM5CeGNbgMsArk3mm80wSrRbwBgzIADh1EUFXEZcJqIADA5kh097u8VKus0UvEf
2OKfZkGkjmSD8pNJ0pjo9/b3ParmbD+Az/7xy8nfj27Ex5QABbJVQPkIYTI/+4pu7zSSfc021TlN
9zvdvrnMvuRD38UUwPn3J89L8sDgRIlPwTLuP01OlboYJ3yOJdZ9aEhHWugRMpLeAm31K37EyEg+
cE2o/2OChIRVrQETxZsIc0zEcxkowd19LvW/+jh0CvH+3awcjcIEvy6hsLSOzuCkyRFU7CIiYBTp
ZuNxHPPYIQSJQzI3SLnxeDtL0FAmVa64zEx5LdSQDDso4Wlpd1PAgW7amyisPc+QMBDmmHRRXEQS
ws+q6CTqpveNAA69bPqyqAknM4Ybz6QscD2cN+jlh3wOWAWZqW7k9PTJNf0RF/Oi8I3CPkwCM04H
iNsDmQjtFQPOjKJqlTDHG9MhAYi36BF8/xgAlCU3qM5KD6xGCiZ5fvyg4EY1YjAYQsDnK7eiQvVU
C7r+/TaeGJwqoEIC3InD2oGtZ+EtxEfsOMrkvk9wUza+OhvM6hlyCYZZzM+1PTAvmHAJSKMkiObV
JE6JI8DrEmmuRNl7esFjM9gNly8Xck6OP5TX/zz6MeB8GDsUmmKbf3D+kszgyXtFipgI+0bORLrv
HEk0u7MqUuNhYL7rwR+FAnejmIHu0ifeHT9e5iHKwIfMuVREBxJ2p3c/wQueW1U7pgM2RJw2htsn
o7aNDj9WVCZGodh2teDtkwginnQqZFQGqOe5hfWIhNXqn7NKwcxMATK+ZxLvH2ZLfnS1uc2/8XfK
ccp4iLZt/EVFeLMm7Ho3xP6lzTXIwT8kgQ42mRt4nXIZgpXbI5JbiGe/InRgSwaUYEAQebb3o7Il
1cLCM3S3tIlmcykUHXkgdFrYL82SuOj/OBa/XnZMj80fEp+bQ6mmKS4DJILwgeQCkB3k3iHI91wD
eA25G16reiOTjL0DABHzPBedp4KNJ+OjCsH4mFQLUW73nEPxszwV4BaIU9/MlzQMIqm88MWuBx9D
7gyhrUfq3DOBucT2u9IrO+8ZOjE1k9tecfur/uVOsjL7/53wKnNQxGVtDTXn0zOoAaGzAvJ8ixY+
kjmGdaNLDc5jXCXShITb3+rgaTA5U+YIpDsjN2vNMr4TY7fnfR4N7Z+juwfIqBk3A0cGRUzHfvQ1
VQcVL5EufHCZ3w8Rjhu0HP4I6vy4H8ACEL4dCANk1Z5bRGbVYs1D+7riszHYGa5tLIWFYJ2ywkT3
WczYnscpBC8a2GPXkWdKx2Xr/VAPvSx87+RfocQB7H35be6i8lRtNGHASmtC8vnGpqDSQkRqdet0
NyLjYqZfc79c0Uw/16CdlnBKu4JErFnmcTBrqJthb0eshtCLwaw5fTfkXIORlX7/XAmjfeqxeUMM
MlsU9JjwugQD4vO38J+foKMnmu/Ly93KV0DVfP4BAHlR3AroR5mZDcCfnhW/3UpzOW5nFYk2wQv9
rDU0m0mGzYvrGXEH7PHNe/8BKwLWga+C4OEkamftOQ0oqxOZ4+S9ku6DJo9bgA8aaMjFnOxxkGpb
cpYR+mYGRswNPSbRDWM49THbkUw4J85nobsVkJ9EOKypbgtPvzSWuqX9psZtwFuKm5sRr50cZOJk
GeV9phYyodLpw2XKMwHP8aZ/18+1wPDIPycVCjwGHZxk4Sj9ZzwVgYXUtAPEoggSCDUlsKMZFe7c
tCCrCGm3pZ0HYerihTdHuA7npPwzUs/qa2dXAdnCI16+zB0ev96dcGfSWzik4bVbyAxOq45eaZv0
OGeETOaEFBdw9lW7cJ68gpCniZ+Zq/qsXcp9p9gd2DOeKaac+GHBZ6d/PSERBqttJ+e+k11f3mtZ
HDsmfUOet3PEeXQNLZILylPe0hD4iXmfjw3oi+9lEBEOvmrNL2zHe4ar0MH2jCOEK0mPKdp0uhjW
33laSNURO9tsicaktNF4IEljh8VGx6hKCAnoyBQGjEIlZjBAJFPCJA+De5/y1vKyPknYpdgBXQpu
VB6UbbLEcm0comwDbMnUaKZ/IDjEBHyCgvYiKkc+087iXL4jsutd8sngRUBRdxqaSFNQj+tUBw3H
+QrACIgUjS8N8R6iFhWBRyvof44uCQn1CpmZ205yMgjYt+728/I+xfBcrQ0BHIBo+tBgQ0kEgGCB
Q1GNpmClXyScjnA2/htdABih+++r8yGXURAQ8s6+CwqdEdnkVBEkGpvmhnhm+7MkqQR+CE0QKSdv
m1RrwrCru6EcWeitPqL/q0I8OuH1UFbC/Y0xl20ehvz94W1QjNbGxiXQdOgoMtiJRceIy9AaE5hq
1KccFR4PxWuFwu+g0j+uBq+RoWdmuZZVS5sLrFt8/G/2Viqa4XMJxganC3vX+5lbazXgF58Wz51o
G8fZVgCIayZKn0FEi0vrfDFOSX/PoC/kePTtKLvfhLQgfayiBCSvy6UebP71S8Drvo1GlKxN0iw8
bO02p5ioiiPljWB1fBFkrHOsqad/MTM+iznxiO1JqHvI+URY2KMxqo8tv5lrUNHFFKB5CbjMRE/V
jImche5k4DeOCdnmX5sUoqjrQJhC3+yhuD4hklnW3OR2eaGUAmP4k4wjguPY+dHh3aEsCGba8FRE
LNAhLzGx5jihEcyBNaIwom3d7cJWRDMGZDBTraUfBfgnMpYQa3F48GjQfH9hjywJnIdHI7SGiFsi
qvclrx36I7b4r1kFwA1kOKOh602aWTFB+i5zVGA7Q+t8EdZ/QM2Rh2LOJXWCDFKChGb0ERhvV/xp
tm8H8pcOE5Gy2Qu+QNPT2u/MPJBbBjOCh0nmeM8bd0DvheQqvE8PO/l7EnRyrmb9FTD0svNGOUnm
feNM/x2Z4PNiI9LE0cy6uHCYxB+Y2NpQT43Uz1PCWfXJiI0lu+QY0E/cuAXtzWyIL0/mJ4UZj7yI
LzfnDX4Oz/7qsaXTFpmlJ68HBgqBKaZ0ac9QQjLIh1TD5/hEItnXSrYCR7t9xd1eQZzMP6tPiMMY
KARtPX4g8LPCQa3p1Dh/p10wsg/rxw4ogSFy9V6CDDFB8LPsUcwlnCdE5NmihwB933uZjyMYbeYc
JlZCtGgF6POM8R3rJgGfDnbf5ZDMLhNpIvz3wCgvXx8clbGXKAefk6dBv4MKuxKYbtgP0sKs1iDM
LGbsEomTm2wqDwPGBdExsNJnqqxQcWDRSFBCFieew8xAuBUCv4AU1JMhSuMyUi7FVA6IQNq/p6+V
PosJwA1RMpqjtyFsBGkMbYa6EUG3RG1u+PS/IQNFw9gIMl/w42BkYfuBkZ+xdpuDEK5gpTOr50gl
wRdXsy8ZOFJUirx1s3M2fbN6mQfSdWDA+PPDSdeMgc2R7DNOxLsvsNtn9yELhA9A97ujMrIGmwz9
gFB9arxgE1HhPNxw/fCc1j2wUGj3oPoggSgkh8ZgB5j3Ti7Yg3A/WqJ20O1jRBRxX2hZRXDll5AM
mRtNBfFBpW4k0HBI8MPKAn6iM13INT4bEJjC/fE46TY/sH/nzdCgfeYQkasIFTkbRFhn1un4rE6Q
eVH9FqHZjMkZj0cBgQLiHeYr5DQeFESdI9bFyYPCOFZ2QnnMckLwtY+NwLpP8VZwLtanDL0h79BM
ZKwQG9ACAI+Mev1GyfMHxcGyRAuCyPe7z+5D74OP10IAVRrnxuaxGstw2hVqlc+G9Ind7QQFJmVB
yy49Gufbavv0cFq6hHCi9TFFU8HN6lzMy7dxP3qRPNxNB6vXFnHn25oTqeV+OsBUfZmdAISgxQj9
r3NmL/xkZt5jV5pIZM1y5TbbD9QR2S/wJvkMlz5c/U7iBQAIh4TwHyGT55Tf874W0CroMnDM7aoA
eI3z0wKTYioZWrkjWsqu5ZyTklc5Ze4Znu7bJsTE7BX0zBS2Dh4+b/z+djglvuPB/CNZGUmuHHwx
DDbyKnpbHuHhSyvS0xrYh+13DYaJIv3LsZmIzhcE0/dTf6HT6cIXfZShMajOGu+ahWgWQNQrmGNM
JzsVZwgmyJ4QGWen++mBFV3HTTppNZ9foHA6sW/gM/EIQIPtDXEVVyDVTRLoL0a4kmAF3WyvJD36
H4uNlk6OglC8n/UK3tcHyg8hshHpOwrxgD1DIfKYlOD5z/ktiC5h92EwpjpEBcFDaU0Vh3bmhB1G
TJpuYRHy5v14lRzWK7fm5KFU7/JymrAUZQU9lDYVMF6kLAtRXdedWQ98mahzUgFddLuYH2YVOWp0
L6FYyE5fcbTLjjbt7B8RH7wXluCoLsoMhAXs8QYCef4SHAvry2QWphGaXQFOc0P5h4jrU8SSiMA2
MY3Cj/Id08XBUZSiSg/nSSjNkIIeSTynFrHY+LjlDDSZDK9JeBva2UScG+0GpPMWax6ZcEF18KWv
q5dk8hmZbiqq1X7HFZJM+3PkwcHVmGlk+fJ1EMCXvSwou89R+UOrQJ0YCSi8vpoNMkGIXh78+EmB
LWYiu4hpCUYciUbqP+IDHg+kkuZrOtqo6vi9r8P7BNtqwqchgppTC8TJGwEJKCamWTJmHFGcgqbP
6sObn7oxEZaARA9P3t83iEceiLWGjmR2brl5hyjJZlIyBhTjIxHhiHhvc07xMzkKCPscEE6AXbuc
AVlFQAxDXwskF73RbQ+LHXRLYgrZirluCf0zn8sHIE4JtSBNe3Ex1t0GirVblsSn81PjMpJM0B5Y
QdhYRHL+jzwChoG42YhgR+ZaUgsz57kpGFOc96oHXrfgt4oAQkLDLMRwFFRh6qMUqN6NEPGLyIne
VDIPArGBAwVIxUBnQIzCf7NTYDoGNhX14rLfMWr7MKr/Ah+N7K9iZOF/ezBrnvuD84t+TkUXS2/L
ZCjaVWTqDY0Kpg28xmHrjFLaGA6ewCZkYIJiXu9Vi7BFbE3gYwhSmC2g1W2yx2mveYuMSYPXhRAg
kriJlht6D1sTQWi3EOPmmAYNl4CExcDjmCMA6UsykkLSsj6tgl58mPOlCuJeI6LxYbO0zAlLDUTH
X7N87Z42ckZ4CEKWQMDY60UIFYA8CWJYbysB8Oq2bg95Bt4uFwW0etAy/ZNuep8vqWzNjD1I1Exx
7Qq95Cab55wtJoPHaFtRD8k4M+BvNx8EgWGOzj3wk4TypKW6PhCKIpP99vax/wYDyelNm22vsYdz
lHL0snD+48il/wiBZ8L50BKkVfP/YUYGQpSww6do5d7DS9fis8rcOw4p0sDRnzh4fMViRBinTEOO
JSSxNB8UrqhV6IlILkqpgDsTk2mDWgPR/xodFghmiCbiKda32aIGFBeljoVDNAk+5NdS+yuuwOQm
2EWy4y6bAvemYUfkeunxyB54gkax6mcRFmVOtM+RqYt/6LfmwkgXPR6JIeMoJg8XAtYCKN8kIW5O
QXciAGQNtNItchtU6oJFJPMf31AdE+EI/YGITDkfjBcz0wqtNEAL3qm3XYBSiJuBu8WG6uDOYV5u
3ZcziBCSGDhZWXXYEb0m4IspAwzSvUKgoqQoevWxXNYfW1qCi3UeMOimm2iTKuZqk1AstNbXy0nv
AMnTScXgEXrN2hAoKJ9WU5FJDd28bjxW622PtHl+YoArMbImVAZfO9v0JqC7YJhPElM5v5ilYULd
HNPKzyDUF5AUlN19SWP+F+h/Yu/kHIrqiAAxUpX6nD4RGbAjco9B2mDMRNwpfRtoeUJwI9Xrxz8G
mk443YFKcredsu4eiOK9A3FwtIBSb9SLikOHOkviobaV2Zm8kitefS14zkZblbE2ONyAoklRpXvc
y4M+uAVrerNN4YLBOSiVnuZ/LQwCfUtOOeLV+AYtia/ZXDtVE2VR7CpAmEiFC+A8Mj8iSBHbGvr9
knsbEDmzPl7i6o42/wk5Mw2xiZljHuPWuPZ048C3Pz8sX6d7SGz6hK/tVWJiMD4DsxsK4FuD3UZE
whTnq3B16FOyxaChPqolVOZAgi+oGlepFuhkLHABSGYdjhC4HObpQuOsuoqOI/hmm/3+CTcV8zGX
IDJDA7wW3cAbJIQmSZMFlht2ENGoxYvIaoOYh6NiVh/FEEUaxvwQCgUKbxZ6ANIKlSmt9seDUy+Y
xo0vEiceG27NkkHHHxbY7KmOexMnkJ6GpFP4uamhUzp+nubwYzNFdI2dXiHWaIlm0/4Zgzl8O7jq
G551xAevxyksGlFv3vfmvNdQktUNPh0SNT0+l+K7V7gvKDJZJGA32pbA75SFByzba6mpZqcgDUKL
P9b6dgI4IsffJx094JvV7EI3eify3HhP06M+1WNOSWUqh6IcRbBjBTrDwepOKQJmYiTJG40eZFCu
lyCiGWn61/fIICUJm6HB7yZQIHMGujEMy0BgkxDwi5z7Ob1yVSp8OX2r4Mkup5Cojr5ITvI5McPW
SEZCF/ZA4zWY3P6KaSKy4uoTldTobbHg7GiFylBvchH1KZp8sBT0TGWXmik2CvTN5nqwogl59sOk
Aj7Eyw7jPlF2qJpWyMyQj+zTP6S6BxM+8DEWRL+yvEKOOY2PTOZ/8UaU0BPdhD+07+mW2ZqUyBxD
N14IZG5gNlvApZ+nBp/KACbBfr/GQ1tkdrFED/IbOSr7wzWb4pbm5R9NH7Kp3+hUIeCLfheRmTbQ
7AY/Pq5+bud68WZ06UjDGIyZbFikMezCnEB8kEABJlQTmpgEZ9HhEn9DMbe9EfQ8rfe0jtmERhfV
BesmO+1DDAkhBnyBPcgrB4uozGcwp1HaAUDDEKMjFwjvaFjxLbt5apUhXdrkChFQEj+jwksbICCZ
bWU4BhMAuGknyKA85I7MM5zdlrJQzZ8tcvO+/mGDkO+Khh2xALBsMPI7jmeKqPAF2Pi3E78DYmAj
RNvKP/IO+rYakEYLPTeYSijpvy6PmPHeaVcFO8/HIy7YeyNUbGOWamBnzp8VqSLMm9xWNNGOK5o1
bzGmLPDZD4qVxMWqQMElUcQtQ4ytU81ax+BndyC/Avk50mATsfTLQVUTVDxU9SZf0XwsMoVdX7b7
KINHVwCzI1YfIOxsSSCgV/+xYkVfX8WudlIuFKhTFvsvw2+MyyBMWFmxugjOoH96/SsT4V0KG+dN
U71qk8Ig/i2607iKHth6R+sSArobjHUc7zMSIeZYyET/9eGISLZ1KjSHLBl5apO/v8GpFcJqs7CT
JdznKQXMtPIFHmuee3YfHzTOx7GkXPtbjlAqxPD0017X89KpFNb/NMznOwQqgY3ssjI1ZQlb0o1Q
Z559RCDg4IdYjXXni1qEmiOqWNNjTbsMba0uv80AHyM7Uj8z84kCTO9tYy3iYjdzoF8kCiGqTodS
VKP8YydApdK71jwUtY1ke0soxuQ3ayTv470DDUb3ACz6sbUUmOrnpqffqThxt6N7CqG5OQNECOkQ
tJUoar9mxaXDy+MWIm98X/tIw+z3XBytlc0yi3IEZlEknYriWAruSUJOLETBCEDEMaTOR2AiPOcP
/kKFgnT0egn6rdxP+U7Bx0uTWBmU/qIRJuGEb63n7DZpuAI4dpwhAI93d3+ORFDsF/I57k4PkxkN
4kXaQME8aY/KXDqXXO0EDMTnJpFqntgPEt5piOZrR2YfiLGxcfVoOHs7+b/C38b87qpp5/W2uivB
+3vtWofqKhb5rlwmBA6B7+5vLv5OTl68zfk2W1Pf5pIf6fyuCMqN7r5OSbZBri2AOPwiYPIVBYqv
FQAO3QvdubT3jyldsGY6ob5EZBPdyV16BMoZq6boonUwVk0fgeTdT/KeVuX4t1bnqv9dPs3DDJ2A
DIN2ed7tyn1NCNSSZ18xUQPEKZt6dffh7r/UhqUWgXiqiUPCGEWZYJlf05pplfXxK1wEXxvGFUwB
L4VRThKb3Ytvu4BrHoZo6v7wgBO9nk5KT2JsYLb4oN4RoicI4wa5c7JnExxxh73Az//1iAD7ogrM
EYGJH+7bQi5ugzSwESz4kUs25MWrtL4gidiBKXRiJrHxMHbxZ0IuvMmaKNJzr9wSHhqO+89uSEvf
DNI5ptGDBTGs0WM+IwrD5SGvT1w3I+/rIDSkMo9GcV4hRwFgpkRkAjnzHkJP3IGVfvCMfZw2aA6R
BkBJ2I3dXpHxIdeogi96tBAVCh5PUjTqsVa5NfrzTRUOXDLGvTcHORGi4NRYRh6J27yNgZtHWPpc
wKIhq7P/hHnhj4gUj3yv4ftrrjiF+Dwh8ufAdzapnwD3XCqEDl/AaYBLsGSOn+7LSnxOelgq4Ky3
/QTSocwUonWOcI3aRdkfgszwPI1mHPScj8PORHBKdUExzfdAIT/xKcgLUNJQn9JkB+wgNM00Bc3l
EA6Vi43vqXDr04uDp0a1RLzpN7Va8XXf7NelCz9TGI+SzvqeENxL/BpgnJoahwnMDdLUQyQDtPf4
d3uUjshRx8dwYWcXtEd0t1sk0zS1ACWMzB/RIPAfoH6ge4U/R/lAF6+CrpfKB9p3Pi63LCZdof/R
qKsZWgkdgPKCnlrga/GaYzgmKQClnsSfNe7Hx7I3JRPJV2bK+LFE1nVwToTc2+h/iJagArRu0dYx
K40Ik6yCmjrw/YibFUYg6l/IZoQ/r86gMCgkCF3qjGLRfzoKmlYeNi7MBTKNJkONNjr4YJKHfQJI
fWeB7a8bAdiSWrQeMI7CWImPUw1T4tIes2+wLSwZi0p+KTZDGlDBFfjwsxPhPLQbiFNFBpMKnxw3
BweikTRDnMLIGWYs7DKHpETpzGAxGCH0q92Xcdi05msNbIWBTQgl9amCYeXffEWO2Wv/+hrVYDy0
+bET4BAiqSLCHjEoi6Aonlb5JpD3DOLvFQNi+vWIrLjKzMwf6ko8fpc6bW0hESphUnsh3qo7P9sX
9zvbERowdgn0gPSHC4rtgUYBOMnWqAZD4uRpAgXLOZaRtJqw1H6D8I48g2wzQpX+wHbC8S0qeA1w
WyqaFLiQUZAjfmJ5FP19nDHjc+sM99m1+aOWfJYEOgmS6x/q1T0KgN5zh4kdrgJKYnlf9BjZRKyn
xAm3SWJMx+bQUTXIZz5cQfxgVXZxmA5t9YTxZvJ2X3+IhHMScICMw4K63ZxtCLQvALlnY+NpBO9/
XWQX9iJEVbvA9MFfzpZJH51Rb0TVPFGNqwObJ3vEG1dClcO5FDCpQXJ+Lg8h2xN6mnl7fc5KmHBn
1NpId8m84KFDcHAFGwAYgsG7smeUlMiuWxza2MB7fQ8EWONuEulzhAh1xxuoK2PT+scUMloz+Xh5
bcJa1xhUBAoKCcoMhtpVZR8ajW/w7khg/l4EcjP7rLs5NPwdySJbaZA/zfRmaejFWf4RqTI8Bijz
kAkXEO40J1GqsqoWPUfxFcPCkteFL+gTUt7A6xWg2acl/jGeCMnnkcHG+oOGQEwX5dxuzBpETSNI
/R6/xzboFwjozYFgxkQZDnOR8SOvl2eFw74BFuCBECXyNZ1+6DuGnMF+s//YwHnbn9dAsHF1oA2X
mV5QdQCIZgg0Lp/przQwfuN1rr8WvpFHWMMeo0Y447KhKwZu/TCRLtUq2Q+jh4+3WhFliuzszm2X
7QbFnJktbwjOs0ZXsSrwk588+ORsRBB75K+1xdkpuwoGLyZUMtkt1ZWR3XKBweohSMcHKpsKA0ht
9v+olODhIH/E6S3fB+PLgec89pBz8S+WK+P2p12yndYZycDuwTiI3KzuZnehfGo7kzsKDtWHnslM
nWP6zmvXCEM59enfC7wfJjyIjgaqy8Gsx8+LsKBNNu2PbP4z5rMlMTnmbasRaWZX7M2AjGvm0Vvh
6pLT0vvuqijvE//r95wR8g9ul6cPR75i/YXdlOP+HzsBkzSHog8BJXHIQvgDiCNu9w/bfoIMGLxd
MsgfXOSX7sFEGv1xTEBsRLfgZ46cnv9dPBcH4rAk/oTiI4lc6IvDOdmQH6NOScw6Ng4JZgy+zfrd
Cwt5jD7EaxYfrjraPha91RuYpYWz0Zj6zIaWbG6zZbJhpqIqaWDKiP2ux90d8Iy1BW9NoLSmOpM1
o9YMTbcHy26u7+HoWW6WT65yfCVnDXGUHtZ/JAj8i0Zr8DTYioMKpG9rDocZDuLPiS0sPRFdLlo4
6gn3o2AaYElnsqvyFNi35RCnd5/sL0wI5jPkQspXDM7+0LqfbhuuDtrFb1hKLyS3GB1/lOcbb+nX
6LO0nGAffrwyrIu7F5cnIuqFuiCMHIVJGsO1M94TMEFW0grdxXOF35Z4k8+dDKE27tAucMFf3rsK
jp5GGlz7IvJNeXgsbS/dHOAcb5DMIDMRvAlCqRxGzQXex22ncjuExYnZJps+KY/MCJ0B6mAKiQrJ
IrfUx67zXj+DTw7iyaoRvy14j37EIv9xG5x8TFVxN4B/pmPrQUHv14SqOKWbnk1zo3CjHLjXHzxc
QrzM96rv7jY2QJ+h1MoQ6UOZQ/uuSIu5nUeEjxqvXJh9kdrcTTkg8WJFEBrBHsvs3Kyfbt98REBK
HYwmaRIPjqcYD+6dPCe23WLad5koShGYqbCtBZ/J58QOsMts3AseEBOg/0V/CHepy0ntHJn1Qkj+
FKKZryWsnA+vKw4GIiE4v2R86brVJ8ngOUE21KMuujf+nqrNIwaJdojMNfRjHTPsjPhISe00NjBz
4AIX/SMSLG/WDF71aWsa3SqUwhzzRXkEMuCv7qFTQfhxWMSbwxnIfoXoxh+Qw3guFhl9Y8R7LEFL
QU2RsznJkg4P8O7EvBRmjfSEIDrsG+pEst4BJziqQm3f2rTO4k9p1uo2I3yuFrjaiHPd4PWiE5wp
Ie6tk01He9D43+bOI59AofylI0fHRJxMCO5hAoSkFKPhv0j+ktWWs7sNmr2oGGSfUOKSEjoZBzHA
hR7fcRrnzHIkW0BUkdn2qqxSsmuFaxADz9iCzVko0d0pN+XpdcoRFv+8McSn87BVhnHONnRGoGLB
cNpzSg70NbshGyEXJUkXSQR6SDabV9QCXQaQ52w5HdYSasvZLxRZ5ITxYybkqYp1yAKCCRpE/oTb
rzMrMWWPYhCnDqVJ6vSpO+SyeExAdMYD87YamgTeO3ya4+rSOJLxp3q3lbz8/Q2m5RoBCvzCz6HK
6dI5pFK65MM0/MSjGjCCL6Tdd0tpqZOlir+UOh3qcb1f2J1+q/JMU8OvMevoAbefUtZVMcmzcSwH
HnJb0g3eFUQRVWsrbaJjBtiQX2PJSLQmxEcncBYFTGDnMnf7kk3YqPlZ/cLCEQrnmonLzZCYItp+
dSZRcjKhfCd4iwoh76Zxk/gd0pVo6G6qG/lU6FgJHTt4t/mPh3TVItGzNP4DXg4P/fUhHz8ocpOE
ZGPynAIt80HTz0UoOR/Awbzv+RLpnGcAhSb6rWq47SMd1hYCdoXvxf7OUhfTjUJ0+Qfld7HqPNTU
6DZAzqvlS8DpL8JXj6xt9b4LHqRE/SDWStmSNi090lrwWRQLZYIuukCV+/X4C5k8SWY5FuveVIsp
EV28far+RH4tmuk/iqN/7uk2eR/r2tTiFD5SQRD+mTx1S/ISum6yRQcBgO+G6x8CDEao9y/orzQH
pAlghYoJNcXoylVZs+dK4rsL0kXf53wjpxw2Z4LdJF1krj55xZmjRVKkhExNOpKvEq3RtEANVF2/
1/f2ca3t31nAScHdQw4MQReVm2rSuHV4MHXKCcYV+nkJF1vIY8DPn4g22XOaebEVcl+GUR6n4VKK
tH29BdFitkF2T4o2/1ByKhQ0ZZmHJlKlRUv1DiZbtJEalEREzwmRKF57Hmnzr1Ayina5x1W3WhCc
qD9rKFEETZc9uk6q/0g6s2VVsS0NP5ERCAhyK30jYN/cEDZLRVQUFYGnz2/uvKgTVVkn915LYc4x
/tYyFtVJH4PlIZykiQkF8XB9FYQs6mKfjwUxPG1UvafNnPwmOCplwlkyeaJJxXnxtZuIqjveKMN8
W/JaS572b1Obl6UwAb1IliDr3lwZNs+abuvI0QhUmV64B0NxyT5tY4LX1TVAWssD96s7JOKUvFWQ
8n0VUkwHalraKNLHWI0FreEQUMO7TiIVz/IZ7LEUJgvSOrIZ3mSmPiBD87upgy7oOCJneiM6yzTN
/lLauxlG3O4ZO0bY+yOSUfU/kKb1Xo+VeBDrJoOASb8UFohPKPkVQGwynKmjac9ESP9JznRiGzwD
ioMtFMMdAEBE8D1NTrWn/mgtpP9A9e+8j6xFMMNnG+E4nD6BfPSd1VwNGuS9pSZnX+ZvFrXO/DEW
Iuug8vJFwqMwmuYRb9+Q+aUhLeRlGcBlwwgV/gTNt2tM1flKmHuEcNTJZh11xskLSbchoFhtNqDg
pjN/AG3YRRwezA//vZkW6dMKhxoqR2nNLdkeMo6syTMErVnQmKha6vEckemwlA64gEQTTk7Hehl0
n5R3gbOEb0+1avsAbmPfVp8qVBVLmxeYOY+XPQzGhflLN9Wz9TwNaE9v7KpcGlseswcJGy6NWCpe
cm3GmJ4iXCKzFD1uisb1tiMiaNecMpBEIAmeEcBD1sUpaT7kWzTUx6afmIKuCAce0/bNzVfiCjAC
pLFDUMSvT65qTOatlDAK2uft0G83dYgnJa297PhgfFoUgY4LA058KdsAUN7AVlzGyEtM1EDEV3H8
OvKBd9FFhDh+2mp6/kOoaZw5dmmojd9LLSCwD55/aNUmoZ8+nx7vYDft4xVE5cydwXui+hVWbZxJ
xeJyGc3vzegyy/wnPtv7vF5CoJo1x/mb0sob5YYKc824bq0i83KEcWvV78U9mwVutMBkv8gUr186
pAl1KjuKhXUP3Ya8bYmrIAjhvnpfHAaZM2rzhwfUiW5iAiIUkGr1xmE53DfxYPdKjQdG1PuMBDpU
i7cFAltGC+hblJpiS9hoseE3Y9Ejy9T33vc25B5o5Fm0oo+XfcHwkWowvaGkB3I3nwGDmqeKL+lH
TwRiXCyeU+Bq4vKUOSes+90/Crt4IpsHOygr9gJ+meCNRFwDg8KMxi8BtcjM9pwiqxEi7t5WckpC
q8gipHHrPkeRKdRXnV1PiBVFz9WbG/i72im29f4Ma/jN+mEumGiLe4hyuUT4+fOY0+7J0COVuBtr
e2I6GWUJlbq6Ay4tTmQWPZHO1mcreZAZAJPQRi/GY8ANS2M8KkgieZJdW8x6xEVasTZ7Lu8YF18+
JCOqfgxLDP4eYq/XHviOj56kFBxxyU+Az28g2S0Oe/y8aYFOwAYpeiAVBn4Uth2GKb82IH2xEAFG
KFjaEGZUaCa+zPGrK/LLDI8e0hqshcyu7m/F94ldx2punJgW7lLvDPIPhPx/6fzPvy66zWBDgown
7AlwQMy6VsEW6mPpBG/g176MsGW9LZYsBzku0WwOOkT0iyE5U1E+V9xbeCaM5SIiM7Q5K33mNBgc
3Wp/QSoRl4bQzoc9FqRRpxM+lMOlPBziznIB8TBbDvouc+QXsGKrRbfS+v5G+YKA0WxThblu/z6W
hOaIHyTBS9UOrPOEN6oCSWHamveQonC1HC9UwrGnTc+Rvq3ZT7DguhofGL3pcZboT063lgjqCN/B
YzpwGe49zhb+2ui8Yb13dZ0zLYahWxsTNdF5gYGmJ7Vdi7Btac3Wpru35XvNzXKh/yv3QTDyCASV
dwxg8kXzpPigsaekLL7fCOpo3PydKaneS+GdjUvef9zWz4+sv9L6xdqo8aGWPC5qwq5hNkRFguc0
Nhpql/wNt7Nl0p/PZM8UEFuPAJ4hbqMPLakWi3BvbGxBGXIC7xnDUeQCIKOUSggh70+qmzWINYwO
fOSMbd0zuKB2vSXdqtqfXckvkcK45Y9+dfSvqDrGuBS29OAydlD1x8GTj3PVInwPCi2zuqvJuT6w
y/V3Q3DWR0zJ+zdjcYOI9jk7B9XDZ/izy+BhEcVYV65BdqEpAHjkBnQsvtziZhuqd1Ns2mwWvz/c
Kf+qh9EtfV1hLEv+FVPoXkvABTgb/98iaJsJdhgCEAiZ8on/B/TMAsrZtFN1bOa/qb4X0zIOA7dA
eMknv6IAEW9iCHYJO0CbvUvRAEk9zerzNjFitdTx2GeWc78T6Z1gTnLCczec5ardx0wpoVpmriVC
gMAcJgY/x3GLV2HLo/cilmTKa/HbaNQ/jikChJcQDsLz5EnD01nUuWmqJe7baHiE37ivbyuSyjBo
zmG+x8/ldYo4Gws0Un7SEIL+VpnSpggYxpoFt3Ux6aR5CpXFJWFWo/ZhVKg23zFPmVmtnh5/c4TV
F3FU9PPJO5gyltPG/jvpyasV9k0U5YsHZKhxlEhQYqrFSmIRgjzkqJmRRh6QyMY0xpM+vkfSGgj2
C8/ambfTh2fu5oFl9b9WhUsNypsBNj6nLEaCfaVRAxVwrFUeOz5xDqDQh2b3TgF52Wlr7luOaFZo
injegPL5TKgaDAvqyGV5L6zFLVYmHYtsCRsN6Znhb/L4UUWSJtgmAWNDOnNs6Z86PIRSuLqQp3ef
qLSMDIrhvyOTNGfJIunytwd8DsVwJkXYgSaczzdCB35krCB25Wh+uMb8DEIIWWgVBPeeufActSrM
iwKckaHsJucJLOHJftwsOhU3O1T3BfkPzbC4SYiWX6GWFk4Kk22alns61rC9XLbXsVQGYCxvCA7G
VtDdnjdkj3whnKQt/dR6d0exdzGDyr9YR+aoPLpQl/MjeuZzeuweSwwJrdOd2NBzrHxwNWfMvj1Y
BAUSHcwGQ4QeFBuNmYIJ1PssieV8xg0BazmCUBMJt6BuUSut6r9y1u6lPYlD/NzV320iLudW9CnC
UW7pWQjRYZmy0I9r+0fAtYlHYAwf9Ma0hMi4W2uTK7fq1ePbBQw4m9UE+FRf3sFV7oxo0oGjhcge
ec2zgwKUvwHoWUD/TGksUo6aPEicpvw0uh/JAwiUMRpuW1/WUz1QQTExCvBkFMTNfZM3Hkvsgcge
uQKuLjIs/WujIYa/AKVHJTCD6WoScY8BeiDVRULIhGu/bC45p3ZQRF8X55kqTA+qKK39mjXRuXJ8
dhCH5gm3e4h9y6ko3fxU5mfy8y+oV6/QOYjkhzOCTJyacleShrmmHbwwogfYyVOgGRilK1J36MUG
kZggD8A74vfpAq6JirlLjTna6loztRUOk8JUGjGB8MlqDiyGBWlCdFBURj9kE8C8stdgYNi/vbeO
uw8trwokzRe+vBDkwN+xzsaIcV4s30wputUn/kE3oY5QKzMOEHnB50NIMOSdvunNlTlC4OLELY8m
pQ+AL1v1RXhghFaKk78QhRUXGrGQiHR+d3j6jZWRTVJTo+BigGTJwjAwJ42HcCHBFdyfiPahGcTa
WuONeApjXzlRotvxetSCJsoZVzO2M2o80hfy1FfcsZaur2kxmnVmf8nJ0dmcQS5C/Gpc4QG29Jep
EOkZDT3qAlZ9YOQkDOnTO3RkomVbI9HXaoD/E6clqnckvYMLvdAjfhfM5geVhwRpDlsVdjbUI2GN
THn/sgmuRd7c9/uY+PE/SSt8YeOL+7JrMugyZnkISe/Ebx/jseFtRVF8/I0aYD8sRHNYUfQ0nF+8
d4hXOhQbMkK9csUzJiRXF0B08MmFIJEYy3AVOoyHhMIgSfRxWcw0kHb0wHM09ntkECbRl+M2kWe/
wwV0jAjZ3WcLlrl6wzR223yN5eDeJ3KUeAmB6fnkAo4KltaN7NdmLIcZM9HHxutEXTKOCJawMcEO
RNUUkBctRsOKZfLKhhTDC4BkYr0BTeK83BRjsHcCuXg60Gc8bba3+LzNNppPFTBjzpwYy6AftHBl
RBHe53FwCz7M5yIOTqCyGWGVDHA+8twnAyL/5Ujtjca3qIXHCpVjA7nFDYJYi+418nYWyh64xUML
x4LhVyvZ708Y7u7rnzMI7kTlxJgysaNR9sfvVLpF8B734nzs6ibLST4WRmTmPMhkDg5CEhFvfNci
4uwjiunx/+krhA9jROk8gi97II2cgt7GvnkHyRIB59c9EyLAXf3w8r8OHIAoWP460j+c6x/USAsq
bAJCzV4g7YgV7Np88DYytJt3c0j30c/ERw2aCrv0wkmKzU9sk58Wm579IHCv80DpL+gFJ0yQrGNR
y4CxAtVgXKJQ7v+uHirEbv1RnX7myJBBuudYcvLpJ223g1XPFtJD9fCDUsXUH7B3sTK/ScJbPVYS
IdL7oW9Mb4m+khD+G+YVoSiPeUi5IcHrgYLQ5YX7Vi2ELvqaKH2bJZkxq91IM9ACIo8LvOSNUwcV
w6wLhspZcwHIABi4sfDE5B2QjkVk7b+evYrtVGPv1MlNo70YMEPevMbGXl+dt59VxYBuwbIxyJyH
0QskuEpKEAAD6BR+JGE6/OvmmJT09RZdMOElIUjZMKAHFSld5Reh9PeLac+po6v/tWXO5O7wQwKC
7JSAOewXZnNABIw++L3t2AdXNPI1XoGRmy01RnCJXsoVgsnBvpxQuItY/LHqscaCq4IJ8JnB5uI/
H70Bfxrv+8dndZ/k2zo0iDPwvtaGsmTrTYKoLaWdUJdnEO3N6L2oCKTxf8s70rC4GIwMDkLaNzia
xUdM+2gR5MLd3IV87DQkxmDnULV8J4OVElaz7+SZvpcPsvEHaK5FnlmsI7revTpbdA4Pl+/JANi8
Sh8UTJeNN1ghrxwCzPS9bPnCDf04KhE211w48IUVgKY0GyHsjymS/wSlnAAggx+v3m45zgO26piZ
+zsGNN2oaUUWZT1CDktogSNsAUQgA5bmW37aDxneN1FO9cR5B3GN4X/PN/7BK7R8xU9fTx4+OXJI
9INs0wH1inQAcP+3r+BtErYNZgroMqKSMBIkOfYszkLifmea7gLmoLtjC/p9YQRBAwEinnwHgqwv
1sPVc3K92QRiMpl/TAl501hdaJyix3KKEtwqib2lpYm7mzfqZynIcpwtl5DEkg5xjgMGApud3EDb
nYBe/fW5cSAuKAwnsYaGqjPgPhcGAj2IZ+TpR3V3cy4W0FKxfSY683pYjo5kLpFl7imkC6MfQ5Ui
fJbvOaT0efNN6aWeCSMRxafJ1cd+lCy3vVVGUdEa99/ZzVBZRGDCFdamLTE5dajHZJqF1A4Fr51k
y/DJHE4N4K2IVrkcyqAEyicqu+AZbNEQUlIDLsNjd8EyFankowFepUZrDfG8of1KBlPeRSBIkC+8
89TpkbyzeI9ZSYCyfwTuj56KN18zqFu0OLO1zahmwChSzdFDO80eUIlPBgZhclkCeVG48gNVerGF
yLt2QQ8XRcgMOaQPVV+Xegrj8PHr5DftCACa83lDjRwku+1gO3SbKFpeUDwEAkMtXDiEW1hEJB+L
PPH7+gFGV++71XfczIRdwCFLYFKHkCeEvBj7Rtw0ksVR6tHFhjfRNML3oh+qFCa+lvRidIcB5P64
n5CtpRw+aMbfY7gLC/0LgVI8ujZOEbqybySIMfkQernDn2GD99CZJVRbw3gYy2NpwpB1WxOpaEGF
EwtsgzAtarfn45zVHp6CuBxn9tfmcSFwACU5gDyXNaORMi9O59P1bPeYt07SlCFyAOSvmy3oEIje
jeY/myUYl0wRYJ/hyt0Ioz9XEjmC5wBgHAj7JmR5wpePuswpECx7wNHdviB9WZlenPcCbH5BEKjz
CXSX4dok3hxG7IAE/rqXNsXPA13tpx3/SfqgJSijcqtYPNF4YcleeUBs4YYN2oX2145/C54DELyX
xr0U5PD30j6flAsDWjThtT6Ls6nZi//zMhrsRTtAwYi0oFTljvqQLRq0YSZoC1AQ/Cof4GAD6wjh
MTIiq8uYrs7PjTbJbl0uL75wz1DqRZ6iQufka6XZn3WX/CYiyrXF+J3ZVFpYy5vbQqzrljyWGacK
MsSUf054vq65kG0XUMry5IV8Zaa5WPnGsv2zhYpRNT9JQ5jpXlXxsXtXHn2JqaWbCAKNi9S4OGAz
d5iRVTnRP6M9lApibz4cSkYctDKv3Zu4LcURThsZoZVkAuRopBLoZMOcCxvQaEbZriv/fZGwwwRh
YXmTzjZi1yaqx6mRq5OHxCWjLUvwgYSkSNLwG5ebcdHQH8VuYP6cnJsCRXBJ5LqVeVNwfHyOM3JG
fRUfok/2mPOX/AgG4PHaVcfMbU9FrFLhYoKs+6p1WeYQHIAGPeFldL8LBNbh05OPg+lQVAUCRNUh
eBNTToQ4yX79ZX4+hhHgla/gZO6wEvIm899jimm9DsqMx00wbzPA+viy1HBcupSoDYLzXJlo1v/Y
uJSKDiiVndomcoFI1EsslNAstZRQA0+hTWCMcwEyBFaxYFp6jT97NQUjc25QRfy+oE9mdnzrNiys
q7gbnahwYrPAhCGJ6d3GrAnni1xNdjVaAHiPu4iCC4Y4RwVONmImyrk6U8bD+ZmoxWYiH3W09PT5
AqhhY/f6KJiNgP7mpE2V8S8F64CyftqX+G1dV4MYtk+339YlJtOiGLm4FJ725sVJOm4IeViVeFE3
yiYfuKgTBhSfc/yLptOXyPzgqCAWlLZd9meBh7czyXpHiMP+V4XRo2ZVq/ME2azD2Qt6rDuDuOKe
ZOd19tjITtKEckvQdl4reEqTqY3H0ynHN0vevQIDQy0gL+FPzPsT6JLw1gf66SZUiCFWYYX4hcTk
eoLFBQACE3YZg/3hkgOdHJ4KRFm24kO1J5iHL1qftimTt1BIPWx2eWA/C575evquQQX/hKoQeIfx
DjbGzXzeHWeAhYMpUncSsjtOtNo7rLf8Nc2qsAdkeqADwyoJqOvewccZR5Hig1AYDhNUMbkH3zEv
VRtjHK8Qi4oxQYbBond+BXYkpTx3w7k6p9f2w+LUjfVHfB2a2XdUYg/kVl421PvFfUBS5WY90Ewi
ah8PIyx9eDsBxcgSGqbss0xu44tTYo1A+uOT9Y46KcljRj6u93Msn154MmmXtNGS4Td4+D+ApfX7
wQhIOIOtzetABhGEZOP9eJyAUsnA5weGWSe3H2CbuF7FVYjnlMkOlh3DhcmZfHNXSnpbpvQvyDe3
jMhykcl7tElvGRsCXdhdMTnEwCMZhNTkRh7IeWSgWqN/Y7D8JYZG9IYojWv9FvZ0rJSc3g2Rb8Sc
LOS3GfM4vsHbNlAEHMUrOrEZym1IZKKVL6vHnv8R3z7ZSS+u06BzuylWjgXntzA15ltlL7qB95xx
6jXMx2R9XSwmNuKnqvkzAs/33peg5Acl2cXFCWpfEiY4JJ2dGBxf9LP8vc2hq4hyTbVwNdxE+yK4
JZ/wjhtJTYcqVOnFGvCvjwfkGgDGotw3h1/r92cYokCUZZ2C5HrPV/36420Y92MJapGx1oZ3XIko
qNpjOFHTt0OUtccAZakRKw/UfPhwd7SxWDskszQAyJxfCwOJDg5/tCwp2zCaGuIo5RBepxhSBjki
MWABMC0yOB8BVUyUB6L0vxHpqDEA8bv2zP//i8SPwArp2D8R5ITnvgjEvqOQ4/cMyRIBDLQrAmT5
ysqj5qzu7uuPetB0yGIqaEZqWk2mq2cTYVItFt3qPZYZSdh78ViWVOw2VOSAEiIngR8Ub3wO6lV6
yMVpM4pbftuiEsLDrzWCcrbPhEGA9GDocg1amg1TA5Nv0C8tLvHlzvmujD9BqdpgVsyuLpQa006D
Bs3JLAWbJ9fAgD3qCfpKs8eMRcSwxM22uFlUaKZM9DGi0/TpJEgmkCyzjrj3SE0YGuwm5M3VYNXd
3KcE0/cHnMYMf8QPDX2AZ6iE4BulZDatiDQNENDFOkmhJZtbf3pdfckfAl/jyT6DZixhAVw2FrRV
S/Jvnbv1neOqUXbSnPwCkV3v34fug9T6GV5z/87o+hpnm3p1U7Cy7sknxvp6gVZ+w0dB8I/gLfEe
JCxFMsp0JDTb6t8jJf9I1Gh8JcyJqPm7U2CUc+D6DIQrUjH2l9pBDKJSCliFVBfwr/Ng03lEsS+u
7kinEIc/2iA+6yUY6pB1k7me35TXaf2r2BFGOqked/txt88V4rDgx1y+kVPeq455X/GG/IB//Lnc
lFinqeQVRmf+oZJZfOPnLf/8s+q1LLKWPsUAmMopyCoHh1mRtN+zdr3tHYMV2SszZIeMO4SeOoTS
kT5+t1qsPyLqBZluYiASUFzIbL/klONHReWXGHaWnhcD+5cy6Se33cfOCNu9ee/ZThWwQkoYFSZW
s9K4JBpSEaYvD7JZCN4Ka4PSIxmA1zCkwHITrXmbcC0FKAhHGvk0fFjjT42LoBWYMdD4LDNFlE1j
9ectQqIOB7Ua9A/XqHVRAO5VhDZDu/dBZ3rdyv8C5++yPRQxZIj0vMfCSN+0d/0mg5meVPKoW0un
fPpP+s3uS5IZiB2N9MJvvpG4I0gdrNcajoE3518ggjkHaRYzYGVkc5sNRB4leht9+dkVtakRvHfo
cCvOh8RAG3jX+LCcXpCFtLv9UQ2K5JBLbUEVG0K4F98dDxfAP3cqxOrZO7cRUQ5tGbyhrPfdQITr
6xvKx84ziDJaDmZ3hltLWYIhonM1LKJDB0dyy7ev8EcxRJn0LP2ozFuQYitffgOAUZz/+pyQhIIk
PYpggiYZ2gjsNPNKdm83Gxx7oWBTN5xblAwz5WAgHS2AaN9pjVT5a8FTW7050Ws8oPw4/PwmEkoj
FZJGwF3laokvjpj7IScLp2/YC/NqxA/H6Wak/JPv1ST1BK3hUOQ5wBTDCIyxdIiwz150G9/3D/eo
omhkqL3aIL5ME4YFxf6DAOgsjTMRLpuVGUljxqZJ8cltTJaCcbyomJ70lBoJoiOU4BNzfbTgWVSS
LC5wcZiRmx/q4G4mbDUapoRnhNuPJwjR02QoMNHJd89Xwqfbw+az59PP4p6YrXoOLkbATBKl4Gfg
Y3rHHH9bR+wWcf4SqecSZynsPm4glKNo5gCJEeDxOYCc48PK7J71nr2h3vblpvR1TqJ8BrVp3yEe
+YilbX/DhzofYhNTQ+VvcTaRhjuQJ7A7X5gnRF4LUodSMHJiUEaXVW/Boisd7kxIJyH6vXnXCXUb
jE3M3rNvchcaf4o3+enPdNAotu4eDNA/W2M0M1Ps3QuFTQgDDPEp3IFIIBFrjB/cKPik/RLLc2Gz
xL/IwuK4HUylWR1QBxWVc8G33LCWfcgHYAn4DHFWKsvBSUYTDEnPsc91w/3EQbZGU4Xk8XqSEigb
9VBEMDkrefMpOXuKxQtbqUYAVyZgTl+4FHg5cPLROcjJI09Rip+Jjr1wCLg5CyUajJwtOzsa8dV5
Ou2ftBjugMbMzBuMn56uw7R+7iNm6c8KRTNnp47inNz2GVdANZWjJ/0vPUuNkVmTLPJZ/hxo9dq+
efA3ODR+yC2t1u1FWRzQizVAKjIIBgG6zPmZ+eYXk+AXiBxysjm4zyqKXXEkVqfWEFx0BDtubOGQ
wVpoZCBsmKiD7c1BiRpdUB21NjRFx9IJQVzxGqHXDX4c0u4n7GKZENQ60Ga9cTGnWohos/OAmCLx
WdDOQudD4ed+nvbGJeg08J7NorRoHl676WJFB4wG8niUVje9r6U0H6uceSv52MEQAV+0G03cD2fk
Q0z4mq/bB816hCL/kstJ5+gQOAyjuGG3jBK/v1YzZYSDHpc36bQUvPgMYZMHsRy39Lr+YsEkUo/b
iUwU8AQOQ7ruVaZn5kKkYlzgh5phfse4tVYm6RBtrT/0O9BLU1uixzENMx9hMJ4ybd8hKRoXjreZ
oIqKybaAFiNO8pqW5CPg27OyiJtrNFe4dfxPmMN1E9kXNQp9eBaASotFh1qEG74ZiaIPbBaH3kEj
H5S/gIBSJI2yiKnGF2LMOqJVJt2BCPmGgL0X1RLianufuFdTPFOk1qoIRK5zzRVYk/BE62yKntZi
9WcAgL2n3Ms5izBk7GMyIc0ygYOKOThQ0IQAJR9Rwt4Dzokeqe48Z0Kb92EZOZNmWvlG+CNcWUAR
Z7twSeSd489DpSH5Kg3B0UD2jYbWYfArY5F5FeOkXY6nbDybx6pjtqlKseCCdjAXcZWzadx65v1r
9aYg5eClQR0i9sawU0Xkzcu8KSR7OS8iuDELchsdAfMV8Y48Vhl3JlJKfLyzfKHE2RFFIZCxiWiD
oiJ15PcONQvtefuonTMlLPQIqQJJKUCt66hxCJ5O+KgJnPAIK+ZfHc4a5LAYBcGdJJOnIvO/fz24
eQ4DeY6mC6kNiXIC0zHinAonsT9VKx2V39tC2SdOQpF/57I2XRKFbOQsoIXS73B2Xpwq/ATwOek5
KAFNDPsToBz+o7OOoDfemhHrzDU0ggFu5sqM2oPaF9o6E5EFBAf4CNEt6AqnDRGtrLWIASnucJSw
Wz0hU7ltUW7LPDEIHAbYRHux9LFU0c2r8Hwu+M0vsyHiJbP+p7v7YYDFKNgDdjM1XjG0bryc6S1G
jgDXfbOgSuT000e39gTcYuGvLaiTNq32NFIxWUeiAkLzGsaZkcsgDuYcfKdkI5OoTSw1guO5qD2C
JPcgKHFQIJHlf1HQ8jYe85p/+AR5RKDK5rk3GFYfHpJDSxy5prCcsRryQgNH/ix5DsfTALSK0TVp
iGEjrGeZx5n7TPHW/DUhCQ6rcl1gGuPc3g/hitMvvxnr4V6k4DbTLFLnylZokyw+/78rYmbveyCx
4kxqBEv/jS4axKImjZgp4zusDaaHuMcFQeZJLeTKYzIiWEx7y88TBYuJQvK35uvEyueeTfpnRhuw
Fu+OLqqyOTa+lvsACePwJlUU6tdpRg9rTrBTWgcs3GDP/xKsUaXQ1xlCe7Af/Hh0MZua73VvwplM
o0EP6YOwVewGNKdAMdHSwQWXoeLsJqBGKHyCzxLDEU+bVU74GZO7PQyUiEDesJkTNQf+pd/s9iui
IbTKfh1g7s5jdcMjkVmfUPaF80R0230ZpJzVd8iCVPScp/dCh4Ky6ILC5LpDlqUAh6RsDd3koB6H
x3ZTca0wS21+G3lWrt8b5OQIjbVIbuKnNzyCQAeSYhooachO5coUji+UkBInz93c86HCzNAzew/g
njgV1Bm/p26+sfz/g8qrMItEVECkHTVUzVy/lZ1ZSNkH8XejjIl/sC7E+qigoyDkyQsCS5/+/2QX
mEE7NE2dy0d0PYl59RchTQBhngicoSWIiC+ePotuXvLnDK026dws4sfPHLSlT1Cgj0fwVlCFyKsH
0z9k+mxwHQADT80G8S56bDY8l/X/i0uCF1u19C1K1LlesbUJlY9CswPOhNFjVZuwLZR2kErCqKSI
H0EUJoi3jItGYs/g9irHOgEoJR5vUv1NFRTMlpIfm3HEioWYmbwAxGvVEtDPGPOLscahDRbQVGvl
6SB4LvVJHl2XGEc4Us3OeyZQAcKuCfvFJX+xVEviKXCf4QDwhMpMwjKvNl8IjNTd1cUjovnIwRK+
6Dt524zGHtnQrr4SADOO60BygWrYgj+ri3NZQ2lYVQ9cg/9K+GWkIOnf59my+8DmONr9waFZI6jn
RL+7MFvsZtNm2rnSIZ+D4aHmKSKNH0vEKoooZoF7Ab+8YHVvdi0k+Q1VumtkDjSB5Dv9ZRUneCQZ
doFYKJSaTASsd+yYRGiRETLAA4298n6iZIDBLVVmxJq0AAvYUgBCWfJlpCOqeQ7Acb99J1MsFuDf
hlNOgsR8QqdydaPyom7iKBwXTBhsxnuAqgI8me7qKf8KP79P4cxtxT9QqSNY8YcJKAthKXcWAQlP
uwq7r5OByJIb1ZFuQC70zRwu+rxfAJNRgyESg3MRlGMOdW7B/A/e33lZPZCCT6hSXHWeH/ha3GbP
uUj4wUKZ3pEjQdK8uYPerGBbRkOObwGQcZU/TF7I2QPpwKE35ZRvVizEKGeBDYfDCGHfB2Hd0C7J
SZ6UE3zgKPO+jIRe7n34THiPNsb6jcogpUncxdT2Lynr7iIoHzFoJYWJEtnD8YCEnS5zSw9ah7h7
MO07lMTwpNNBJ370ftzwCGrIle+/kY7ZBXIN/RjA17/km46wABi1fNKDZ+ZltdXRpjO/Bigyz5Q0
8gG3FHIpkWYxOl1GdxM38GgR11zLz9UBNv9PC6VIRDxy6XJUv/3oZeEaqW2hSd0bG7xcO9sYjHSY
X8l9H4wtytOM2bImf5jVnheb6PT1l4tanvc5FVhPuPNA2IczMAAbDUuspILt6JIK2Rk1gyibFx9+
cyStPcVpzM3DXJDbDPeN+/Bu5XNAdmgrkVZyXWI95rvrn2hSFaEfuOpoP3EI+0zvR3CbOEMqks3O
REe/ALJl654ACiPEaILeBCGNqGRB44Luk0rM5+E7WgD6PBHefU6wAyyQiLkGZvQ/jLcraJoY/LU4
fZWN9BmBZXNK9kiRAj5iXaSmCUd7Seu3iLA9iXznAQwWCmYmS05uhVQ80fLUm9QnDlbEhMhJFgsw
KVoZXIFxFJBpPAG0KIsMUitt7PxYHCm6snN6knrOxQXe4KO5nJRYOjJ/uwdaFGh/GbiEu7Si2K4g
t6NyJJKbHj4sifs0azS0yLORSUFTsGhgLpqgaEhf3jWCbxfBYfC0GBA19l/8STilqV3Ak5NIU7ad
2XNB9qlQ9KOAqe2HN4CVxRnN9wipg82HrUIOwRgSpLr2aw2v4Fej05VMNhyw6H0lRNvkCBPoiy3G
zudE6XAuU5xnzi7YZRHATLq4ZFbA4ep8KOcY+BB2/KlYShc4N/kewAlYSYHPMVF8OVSpoZVI7s+5
7pVJyzNVJti4/fbQox9bVGDlFj7K+W+yFAUqEl2IZKxdCEjokQNNaM1GOFYhR0AL+T6gyd0TX4Xo
CgIAQIrUhhICoNzM5l0MvQRaVVrknx5J+T10PPqI8EBM5t8gu5GngvHaBh287dr17qTZasxjjFrp
WfiPXX3aofqmjg6JuiU8OfCY380XCycohptO7ZQZ1hnSoYtMjgSPG2I4hDD4plXnij5rep3SWWSe
V2Qs0vT0Hc2wA/os7r4Iir2nr83V/pJwgehyyIOv2Xq0O6ckYAfP6RBc7GbCIVIGh21YA0vpoUgl
uZ+ii9L2Zp1dLY2Avx7VAYEHGLrqsB5NhTypNzHouofWCIyUPhWc2u0oCMD2MV8DWlua+7PD1/I6
Jz/7Kgws/NHEadlL4CASBvBkUUWGamF18UQscTMiGKIa2d85aTL/VIV34h7rqDWP5GVAmZKAfByQ
+SGbGNKtmYbtUiLfnOwA/20f+TZcrCJur0/akhoQPNee4KoXJEEAKoMSEYkXC5ldw8vX498hSJGI
HO4mhl+urNdO1H2IyE0qn1DoEyDjA1CYlxquCvFRQNKZyS4C5X2bkz2AivlHhgl72SUF49gRlLge
YppGDIAyUTrpldW7iS6bjEZUsTZ+4QUJUaZwAgvbx+mn/HIQPpYwANs/GFR9TRSU5Bb71jNS2vvc
wayf0GsQnz70AQv+pR0tWdu4/uBsUIqYS7ifE3Fk/fWHZJMfatHMNZL1mmQL/lJzHT4OzQbo4Tcy
w7ew6crv0JtkzOm8gU/iN7/exESz5PVUcCyY7IlB3V7pKX3Yx9AKpdgb/f5VMfOAYMu8eSQbjO98
bVS0jbSeqNTMH+MzOSiSlfPBc9t73gUJM2MKpy/n3UhYUwY84C+AEn/o8ZqQMY4fngT5q1uGpzf9
wUR6ARyRUcSPcwtKPu9u9Lu4+gnEUzE/4Fl3+oQ15MjUl/pvcdXwYz+xdtjoBYRP+OrVy26Js3ai
rlDoskO9rVcKbBXI5EqscCBLHoDmddFDlr2C/dzd+evJzxEpTN9Q9bQ371aOUZ9HKmz/ed95QUnV
6GbHS9Bj/0OJ+DggopJuws3xwGbbjs4orTicvKNGZlO36YjbQMIqlK8GsUnA/lTfAhTvS0fKQNkV
F4/az9rhm7JyvGXD8ZcAd+4F9BC8y2DBu98SUVedYuYaG7snKA+1R7vabwUDVqAFwdwPqkBYYtyk
CAFSMjgJRKcob0M16hsXg2HRFUMWMip9d/0UNc4ojuA3G7IWvqLPy5GPIv6TUbxGElWaZ24VRJko
XOYA771NNeYLaDiIM/txgLshOq2dEZNGfWCMqpxJFw4naxwogi73EaoPR0zwGBBGJdn7bDwLMsNo
Ph+/nCFSvM15g5VjYfxdGeOZGtnkHGTOl7AaWh1hVUA1c4kH4hHgbmFnJX2gTGUCNsWBQYjEGfNG
vfxF1fSbDFcNXGHuVOqoPyRoge7qEMfT8efX22sIKj5AgNt3H9xWwrUiNgyhN4xX6AhJA0CkVxMv
1pvcSNVyMLdDa2XJc4lQ3vwEIu2ErZp7UvIF2WxMem72IVk2VGtXyu3PFpMTWTcg63zemere8JN5
MiLV/0g6s2VVsWUNPxERgg1wSy8Igh06bwxbVGyQRtCnr2+sin3OiVO151pTaUZm/vk3QxiuoOrN
nrRW2KBDoph5gAFq387gY9Ar9NYFmY5NrLIcQc+4xLASRB4pyheDeu4ouvmLMWAoSUzPRJo1HmKZ
3buCGLA9t94QcPEy7s66O3DKCOO1cJhQIbl03BEXjjkQ3s0jcJqUC+gKJawI/8U2CseXd4odt3sz
DOTlyELAQV9YscA55d++iBeGVf4m4P3D3uvtYBUBYJG8uGi32XXR4DWKmcgZKnExI4WCch5SnMXP
woMm/goe+YPKJyOMacEZwu+imWynX/Z1qP2o9imHCpCfkKqzY1xiHkZb+D32E8FRmDcQBXmcNPM6
Zo6EqWLBRR1Q+NeXqD2gtSClg5wVD0mhMn8MzQ+tSnBbNY5qQzZVJOFw2fsQgcmQ8NzjdUmPBVXH
/wUweSC5gM6kryV81XZkDq8b9rHb+BGyqEeOoiEIR4LH/vYb4tDbQ2iL9MQGC1F8FXklqyjhQcs6
c2tlQ6tj3Uh9obEqLO00qJ3Hb9l/mO9ZufgLNVZllXh5tQQkj2P/tat4ABzi1+lgk45eHr9JFnpb
A3dE0g2MEQFKHeqtqIFa51whcZKFsKiSt/8BOkLpT8GkhmSs60tLZbBYA/1RQ97YtWIJBk2nsmSS
5J5GOe0LVIX5zsPbmDAybLW8ArX1b3HBicjlzxWLgY9RtP02nKGx5gueMeHGNOuzFske6zUnGJQy
Ew+KmuLk9ud8amKvHKxxEgXiINkXbu7Vi9vx17g52FqErl4588muXgugCowXYEB7evuMl2gzWIjC
oAU2hz3ZB3oq54+EdCmvBwQt1nW9eUWqEqs5vCY+4Lb8IbcGEAkH5m/SuK2bMQdGiIN8IGK8ee9z
eT/0LnBbjiridLzIYLJzDdG0t+6buYjErArZOZzWMWWav/E2xec4Kcc1ZsLZCbAJGtMRbVI5bRIo
qP2amct4JXf8mCGeDD2ATFBgbdwF2g7EYiAwuwdDImzQgY3IKXrtNI7TnExsVqlEGFg8eTkOTH2c
OnAw+ruwRV23u+44DPgB7uNJ491yiVBzn0d+1zuB/4QD/ayAwNYxcIFzSoLnCxo5kB3BsLJziFgR
fesQcSp9W20YHWturiagwqS3qffg4PwTA9lXXxUMFkPz4VZ/8JKlVOZ053zH5cHmIFup/h1a+iV4
LH7+dgrDYgnjaa7gTlCb248JZveurVfnYrvAXwQp1oaN21l/GOKNGaVx7s15YngCwAiuwWOWe6Pd
Ez0fQjbwWagjtEF3h/srFPWYnwvNHWdnyshtTnFqXrBcN0YnDKJMZfGblaz2arOZF8LO0JBWaDfZ
Pce0APHbeYb9Xe5Ue674gi//JzJ+XrjxsmJhM6SY+DITpSwbsxN2GjkJlshinJJ9DYwK6cSwS/nu
eaysqFbvlEDsDeaI+OrLZoo11mk0If51ZMpID/59UKK9sIWAYgOrnOXRYCojSUVC7RaroWoWZ7Gs
we8JYbke75g3rBqWOrhNI+iJeMgiKGaWSneKt6OQgq9vCefdjlk4TWtrodt8BaTpQpONAzGFE3f1
QJoALILiMteuiVUgVN7SNxHaW34L4zJ8pOkt8Ulw60ewPyyhEFAszNvihF3oxSd4wX4tnjs1Yc7h
DwQOQA7WglAZOg9QCl3pGqgyFeSJH32/5Jq+6T+c67xHN11NJpRZ7lIsoc9Pay9FE7As/lD9QHvl
oVETkXrUiNqOkxVNODVYE7tXkx3ky5MRNKFnJXUwkomteNlScGevKU3I/PhnfV9vPpT8EyaYPok2
oXQcQsgC+28FWWxUGQEj8wVa3580B8sNBM6cRch3Khthg9salsf4gRKxtTGqbErRXk7pKom0wWLq
8zMucFWJf334qhy+YQIC2TVuiXICXIa69DMzGitWSWAZkv1FrqBY/WKFvdVr8sJ7E/CXs+YKf6tn
A2E/U2HIKGwD0fRT28AZKZZYEd3wsSoiZc3GUw+lZbVGRIsH1IDtYvTxaxyBSxuA+cdwD12gRdVr
ySq7hseJF/s+fSQLMJ4QGMWFm7RdlH1vpNq6CoWDt+SRPOxFz9bBy1jTsMeML8fcVtlC4OE+4Ywm
+8pjA+y8/ByyL+0vmksYAfwXc2CpsHX7AebSx+EEJmwL76WyTtkf8CtPwjf6GUV6mT5guFKgSJ4f
XxycXbF37oCJMHKB7Yrg0dKQ4cIpY50ilh4vM4YUxquc2S1INw8PTDCIOwgyId4tKXjwk6Al4b3E
JApb2aRZJHwr2rKn0o5bbzS/nPnTIaweZntgOlIOOTpAJfRI4w/EbHxNGGHRkH1N/DL/MHrkt570
UJkeGBz+9NnDBr4/ffaP05NkQ1Ap95pkvtgGY4IS5yHjCkDWzRlDN8lPyob7dw84l1m2aAv2AAxV
Ju01O8ebxkJIIFdE3D/RFA5YewNKoWzZ4dBmPmctqD10G5KKhkk+Rnv+O99msE0fm1inUnUoRXDo
IDX8S8wUdHzIAyzD6+QK0+rKgrvySp555cbfWv3zyeM3Xexuc65hzsBJUGlBfBlCW3GCpMXo7qCw
prjbh7zDp81kY7Dpu8OZjmErg8P05bzos+9LjgqEtRyey8xpgnlteNqsv+H9e7qb65gwNHr3jcae
GZ+AWzjvbGA1kxo3NE/kr9galEa6BfPU47TVhdgGWxCwAsKmiOZcorRFl5lPHmNjDx7mVH9v7suC
k1E0O+yiLJXjvHFxd/mXXv2zqzmGbDMYWIxBEyoDOBNHFKlozNo3gxaZrfKymL/cOCUUGMvXu9cs
uhUSnAh7OUQ/0rihk53AH+EZtEB3fcgeSNfJsbjYiO0exhxu1Bi6RgLpKr5SOXY9L6IP5FnEWBXE
ezRJL8Y78F8L4RFJsFGIu4dOeAmEUZ9IUq7X15hwx/nyzRi7FTAgIYGyKhqh/wdDtDgHKtQf4hEw
SwBPVCzce0bIPQ690xyvKNEDYlJtncgZ4i8R0qRmrH7Bom4G5OuclW43HQCC9NlXAVHBTYHwIoZW
vx0/4sySN1g0cPa99vgR/nACu9na/nG4ewqNDEMOYk1MgBVm5cfcjjIjzs1/kFauWFk+UX9j2uvO
z8YC2JOMS2GLNoV1lgLwTpPzcAdxfnpeneyUh0ha2EhslGNF8yuBQXPtrKq2aqZMmGjtJAXZ3yBe
ca8EjgLpU0KOut1cA1aEz7SvOoC6D4faSQwRQp+/wUKYVmkGpQkAswnMibRjAiSy1yQJzhguBGfj
CtXsBQpOeJlH98H6bRgVgHvs7DBv5klwJYh3yoFyiWXfZutt9L4xF8of/JNUWHmSfdoSp9fZhAn6
r+nOvVjcRWODjBk06UbZPjznlzn7Gau2xxn49w3MmuVx8IHF8dmTtR4MZyOghO4PEpS+AlYQGeuc
wHtBEWFDbe/SnRha/kbpBkVYSP8lK/ajM3thb2SOpxezdR8eQiUaSQuffDiElK3g5j3BK98OJAzs
cow34WpbTKqVieTyX/HmckL5kOgNwjWheIBppRxw7pUuWpyt9O6A5W/iJShBROLtSnvOo9Aatrrk
SrNG9DE2majHxkw2T95LVmf8oMheEBGAE1GrLx5x2UJV3kHxeobLtI7uwrTUBl5dI+KUbQ34bw1m
Zw8Xc44B2FcO0S48udtjZ0aFuYQUhju0ig479R/jf2hYEDUOmGpJJPv+hjvOP2icNB2AN9XSvVtI
5Y6AA/c+KRY2UrYieHpYsXGGVfv+sQCORaLDpSEaDntnu4PtzfAm+xtC/MTQfH5bh4Ixi/eVLS6L
ysYh3Qo6qRTfkh1dCCsEXufJ/Hmay6YPSzgVEFakXXg5/czqH29YW9/DJ6x6PSEWClkP6AUSxK9T
WQ2jnmBwQG7ke5lb/owaQhqqg1RYxoDx22deO7BUgU5gD6NFL6TOuqfMLsJYMlomdG4W1C/i7+Jq
Ilpisag48PTTXY3GnxTXHljiJ94gysf9xF3DdCS3YHpyvXiqIwgxwPaXwuGBksAsNrl7+LC2+Rlx
Y90jyf+44gwCKkBy8rQ5ME2awQUiIbfgHOeQQG3ocQz+ThN4n+w0nRk1ihgR5jSkywLyI+tTsg+c
fUTSQpXJXaKzxU44avc8hQbwJ6d9333/8y1b98SUw/I04JyDDmb4cMj8+BmkWMD5ENEo86DfkcR2
9MfkWwcfbBV71nvxjVXYEEPWijdjh3Zvw9bcYexmqr44J0jxtZEq7Bh2nKYcEbvSOMj8kh4POIxp
L+cDiKp/IiGNT/IzqKMHrh/3mLcBbBTDHG/LifwzN6Y5KHhQhmY8RKkQwgIWS0QXkiLvOmsP4C3j
Oo1yM8VqR3jzIaThOoJQGzN+7GeK9zAfx/tuXuDHhEcS/1yYNsxKiMxgykb8plAdZHNyeiBOzTBT
uqKuPfV9Bav2CGtnG8t0t7col1hU8rbF49kJGjgC/j5lU+ac+/IBISwwVwQFBGtmBGjjEAv2GQeR
EZ1fU+SvRqwZM5odXm3Fqdl/V5ufawP3V7C6NihKYUZtGOiD734QfPBlx7LdxGThE9KbQS9UwL5o
rc120i701cVvPZETXWSoOR4rHLAJ6/oXUIjDCSg8KjOu2WfG6tnQ0s8Sjl+goSJi7EaHYAkyuG6d
2bTGuMgzHaS4rdmiBF2ERtknpPpQ+SrnCA+ig0qFV/54XeW76m2KjC3IqgiLSS0Ewf+dQSMR37/S
ix/9Itg44ELYHoKugZXzZJ6fERQXW5w4b3bU31UlkeECKw4uj2yBN6G84VMVIC+2BvR4P5FRQCOh
QyIBTGap9C9cQR/r8XcvjORhaQ7HhUXECFa9rJIdkIevcPvGVZIIR8WV55o5Ij8K5rmtjnmfw639
sutN5kCZ/hFbMr3GLXcILxtc79E0/MsBxcOQdQQeS+wu1Bg6pTtAdM2Zw5Q2xvxi8l3c7B+ibD7R
wLV+RLF67xUkrHEFO/FC4eib0qYXQJX/G6TVZIhgGbokQaB4dWKGz0yMm4vCQytZ1Dy4ybeRuUJE
IVsjHMHeTP5Xb7S6eng5+9kKYhi7sQMcZpakBLrdiZW8LDlBWNTczfmPLN3FGweDmn6My8xHSu5e
R1TXlt/bSykJISawpjS/mH8jX5+SAuSWFn7eYcNNgYvrbYNqPsDsg5+qHSvcukBEuC0CcKCP/JJl
8hwTuMi9Yj4yiSjtCO24wETFXv/wO8jTUfhBc85msT1+GLlGNoGbZ2GdTM/GZcUhPm5W2az+P2bb
Fw4B+G6YzGM26SFfBnkjYeQxrrNm914RJZRDJBJqTOKQol6iGhjGuIJWTg7cSoOfigQOVhxsPjKT
ffKdIHY9FyUDNPuJekF62ZRAAmKF2wX+6qd/niB3c8XKmf8VwR/s9kBmLsduIk0ByIJ+AI8J0Boz
rY+1IsBwBuDqEOzBf2jw3S8//1zIQFIzBj/IpVyIHc+/PzqzjZnXJKVdA7g0uJs283NwnXXOZ6H5
PZtUdtb+x7NIHyfhk6/8c55YTSOEtRDH2hl/ChDVznavlYDNoCauislo6LyiZlYjSAGoQNSBxtP7
mqyhoOzBjjOOPUwcbq48FuTxOoaph46IqJMVdg7eG6TdLdda+BxnWNUj3cNf5CdyaLnOKnaHxSYL
lCVJbCyrCMBKPqzsev6q9VYMEhiIY1GGsgsnRKGH3rrsPwC7CXJiUs/2FOz+UexBm+MLJ+xDZq0U
9wi93oQw5AlDryHLOqDl3e6IQNRqOYhlSvsTTPcCLbuy+cYbzR25Qt7ZQHwZJTJY5A8H8/X2/BBx
P852l+9vvCwf/I/ojUVwO/G3F+8WkGhII4xRrYPLKpEpKimjgs39mv2s1fHY2twohCQaa2TMCdFm
qFjlD0TaDlmAvClnxf2RtWer6wsEGfe6qw/KP3PvLe+E4j4P+iJXMft4pCAU4AY9Grk+B9uS9cu8
5+cGxytnV4IFLjMGpGrBb4MdF7TGCmOiMWJm7UxIkC1Uoap9oqeDNvmcCCOellypgYcrL/uETDc0
XOlFjmezkuA8mEfVIB2UvxxAcMCjIQzDz4g7jN2F5p+1KztW0dCtLzFpoeaRbG1/j5pswlXGyKY8
iBOs5Z/5WdwUFqMl+AZjUWbB9IL1JEMedASP3tkuhyDNi3zfixIy9660RyigWfWBJHq5bFaqgSmb
PmHX0gTtPmP/8L3jT7MaWscgIEoYA1yyAVj1aqaMlQkXqwkwOnuGHQxHUJ30vScbHKk6ESbpg9fX
/bKYfPKsYH82J/9XQxo/LokT/vrfrXVjRIJMpzsSJIFBdC1g7vDMj6+jsNcz6sZ60jIxor/Gmmzz
e7LX+KXY2c2Bgoi1Uf31CTcYVMLkZ/uzytwaKg6rlMdUBpkrnD5MC4YNCvWHmDKLHl/LiXqyewsd
NWbP7tMhoeoCC4CD+fqgtDc/ZAOzduMshr/LMXC4ohhBCtwZjz8sS+lQfsiTsMpEmrYTlI8LHSYO
O87lyYPfF+bRJdYQ+kx00G9GMGZACNbhCIfhCqQMFomwJDlvnWbzj+YN+WWOlYRJSpZXQMQ4wPCD
YMjmVvwHIw3uUSJgPyo/DkFfA8hVslO/YK5/2+LJoqkipIF7j+LIurwN+DMS3HQ6OqOmge6bZzTV
VBqetJ/1x1p13qfMXpJsypJlTFyLwbNGASASAwYLRn4NAXwN6cCjmRo3FAcYc/aTNkdoKHSSahIZ
WGJR4LGxlOPXfigeM5uQJyjKmLNZ4nTaIir+gS5T1QECUFERNwkH9cg4W7ByH3lb3b4x55BiyUqa
/uorvHd+6AvC29bDDeaHOfa//1HrsAERG3P6qFfrs/Vu9eaFSK1eVer8Cl65edZWOZrcWPMQIATd
ZGDJSMKQZW1IPG57xg2JBIP1YNwX0SYXjrMBDM9uXI7sEfl99h26u7bZ1hZ4Glks7J5Qz54yHvM6
KWbtpH9+xyCGuLe/pwWG9AB5GftfZVJGX8WiCA8xsTkPDhNa7u+iGstIFS7IKtjJCkEQV57VcDUX
HJIcXyrVh9YnHDeH7gU/9wd9Ba/AhJ0KRbOZU7Js2jGHfHqDcepJqYYAz16fi0zpGHhVLiJ08bak
0+zvqmNOEBEfzC3p6bjJIvaL2Z3PCdRrHGlrnuMC9p2RvCzQFuITgEzXN8y/kUCgMma0LA4wh1io
++zeOP7ZuGq6eSRvhQTbVOAeb4eWYv+YfivzenOUYAJQQBNEY800tfjZuCQMaFsL/xFfvEfFKNOz
utPntMM5E1qam/Hgt3MZ5pANie6vsM54wsKoWmGuQ2OI7sBAy34m7pGEii8VGN7TG606NJy/Fu7K
U+gOkZohoFK4dYrd91TgEmtNQ9gmmSPh910nJR5ZgtIl6AEgM/xfOj1Gp95acWRoDhewSVxLFTbC
YOAbHDLsxuvNXntdvMeCGdaZ3ezO257xFkOJIPCpZ/G1Qg681tiucdYQfrcZJwI/LqKJUZDgckd3
w8WjtvjdId/dCHC4Cc5PuRaIX30WYDENEj39LQHcYcdOrGfcOeLLkDb6nCSiZuki+9oarL4/E6MV
lRsuzWuqaAOwe1vkq54vyrmKFUa+H8bt/hH3z6RJOQS9WwmAIgzyYqmyUSC5qwyx3MwP2KOF+Mtw
43Vrjq1UxORqHRXfm7M9H6xFzZYsTcilmGqDxqbpNI+47a2ux8+M1Sy9r9m5GvmGCI18HTj998fm
l9OfIiEWK58/2Ze2NuCo+WBhkCKr4VJHnyAG3OU4Rdxz8XjKGJD4/Yrq4VWEM9qWJys+KPgZ68lM
DRZk882yTT3rTfrUdyAZQBKeRXgqmG4ZJDeg49oK4twVPTGuvt57rFgyJzh7LExBWHf0jLQIJo/D
y7n4Ixo81bgz7zCXFgCZQ9GOCvem3Q3NGMHkVonbRGOIDuoSC8crGDcOEaMzuM5YH8op7TLPKTQd
IpeQc8wy/PiIceqcAf4sjLhC/VevLc/mm+Db/ZIh4iEVhrbUR3A+EQyQrUlYgrRB1ESU5KxJi5Dh
SaXzoxngyS5pec9HxAZsyzkj0IH1x9hogAI7GD+RC0RMGOCqnAjiABMDvv8PXKQEdnT9qykJwDxo
8tgzrZU1ukZ0OzcXM/SAcEoghME/NgFXCD4nMzlAMS5S76+LLPkj8HeBSQo24oPXd8A47dPq+Kp4
uIVfagNTsfx31qN9sN52QXs9hcran9LuIF+Ojg1UWXbLrAEcYglZCgAPcj0xJ/SafY4jUdBLmMuc
FbGKQKCCYAPSzfgpvLvoe+xiMlwzalwE2X2HFAkl2BR7eO87RznnHAXZpQdtR7VKFGyiyO4E9wVp
X3SbaEsGDJ+xxtoV2O+5GfF8xNUvyZd4mV9Ooc/safTDD8CVxMysJ8AEUGW5aGANFast4d0EUC3I
5jhwImrAeotHKJveiL2/+DRbZxbuSWmdv5Z8vi4Y/Fi+4eSPSo3x00C1myEb/oHd9QJoMDYGb1rY
14U4Xp/iEHUUs8YRStVzjKwmB+pd4XwBLAkgik8KrLAbCnYs50aziqZrf51zo/BpJIPq+M8WBb44
JFILtyzQWXae5gibnkhj40pHiAk4ICysI3E5Gv+6GhFs2BDKTaSuc4bOdeDcQnQlIywHO7+ilHth
xlK+SKpqVgGOeBQzAyDQkucDtxgL0huP4RL3Xu6fkM7SlmXze0jmNe0758C4SCFOOwNnMNko6JQH
6599Z5rvt8aZKCT04pmD2xEdOOHUouIhf3alQwsJunNEQ4ywOMDp3ALxbtL+ZhDR6E3g0eWzDwxy
RipXZdHMCRR/GfSRZPbtN2b3aNQ/2PX3bkRSlKd6iVh0TKYsr8l2Bg8Wgq3gtQNqoWYk5Iu05WXp
ZodbcqELMJT0br9jeblNpRHEF8xcfOzNiXOZ8gCA3w0JJBBJe1cwCuuKaTzwyqMQzr2bq9VSZTUO
UzS4ibrAZCht9rgSBz9ARmYgswSt2x7YgEM+MpvCurAkPyHT/NImJZR5eqCvO+J++1naMpapBDFc
SDyhNDPl/A7UCBeKlY1u0C2WkqOEbxJ9MF1qpnDOJBpRCEuJKD6kNJJ6D9DdFy8mrtrZJAsFQeXY
ASHyFAqIhR/i2n696xSrPt6raCsLbybYMCPruiRqwpEnF5iriImAPnQ3/WFVkLERvNJpYoSIPAmu
if/ZxzBrFI+1CCx55I5+aYvijakCcevSotkzh9CdCiYBtnBsBME9DcloV90YYycoMnhPR43QBqq0
oTVGIJimwwLMOAfeTu6gCsXUicKMbRKoA/2hPobTpUDtQEccgz4SXsYIQQQarwsBfDgi2P2LEIPc
zmgnRmOMVkrIIDpdq88eP/dz1i+K44oM0J930owOyDF9md38VAvtKFkYnLBgsaRBbEljEEaQGiAP
JoZGDxIUXAQJ3nnufsCgixktO/PZgUAR3okMn02mg3wN5+Hvaev+d6I5igfVFbqReSckqIvu0WV3
Jb2IFGEjO3HwgrmrdMrOi2OvPRCAIS4Wm4vRZDBvM9Zt/GuoUZZuP5aqrdAG3qLOboEf6yS3qNjY
U+Yxvp9XVhsFpy63vUUtoNvpZETMjwazYLgaIBUqI/ZVDiMR3sJvBxWZzxQjlorkO97dwYwKiLN4
QnNJk7pbsguwdb4moCp8fRRZB8ElEIEnAw/XgjK4RCVLjTU0rKH/nImYN5Jg8ISIFcBH1L6T9/Fu
FyHbdKiBvJOm3/kbFsMskLzvohfQdCisrMkLxEJ7xlAKHD+CI8sZb3JU9NlzLcQS4mNh0oXm2vmh
AlHMxhwKgXdLiRhEmn1u4d0+gkH4Pg+SltwuNuwIK4F21iKXgFBnvyS4XPKG05Yd40ckUxcMi3CH
b0DhpPQBciqzLq4xVLOyVGLcEX0Mwln8AN5EI7a7O+86m8oecMD1XDscie2Erm4Cp34P6EqnLg52
NI62hFELEzB8eXb6Bg5BFPB+XJHNd12hMiebdoGvFwI1WqRlBmEDAZEt8922LSwmwQaiSZkT5bxo
AEhaPEoL1MvdoqGxcWGFxzK+/5c4x6DeYDvGPDFpkhbPqz8m2FSxofgKmgzwPrAA+NgjGuLjUy0x
IHrOqbyYJYN7jpbZrmSV/MZ5XdnrVo2Qi5jcYs3Btdfj3v4evj3Ju64yGLZAojBaAEv1IIetD51C
NbSXje/uU7WfAG+yjSd5BaQIHMLpy5YdvTXS6nQLorxQWbfAixIBf7fleirkVNwDbfMz5PSv2qs4
7vPyfj1Y4WDx3Fo+CZcajjcWCc9ZP/Pxo4co/OrNQAMY87OCrFgjK/0eL+/fa865+zmVJzx8lw8I
BbKNnv1Bu6845UmIrFl7kviz+3LBEoLFKHJwKSArum9GKfy32S19NiouChjDyuH1SZYY7Xs11rmU
3ETq0S4TtjJXxt5IQ/YK+xHyxyXKFq/FQDH6Z8Xqlg9uqMXbO2T60ZMnQDbibksQI3ESWUBaBez/
RC1TzC6DphIw1OVH2KTwRQl33Jo6V1548SajfTPF9UQOEYlPa8LV8UaP862RbSSomHyOEh+6FVa7
4/5yEKDTH3ia8C0wZTagDr+wGpezcmT1oUxg8DYb0kossAiGnhPjaMtKHSqz5PuPDfC9zduHUByR
wedUuCTtfJY4tUCaOQ0ZbpMH5ADpfJ+10wGB6NN6dr74nxBofgb9ky4dE2MZx7PSZvVb3iFOtVa2
0TASbqBuN37ZNzWuLx2qR6aCr3Hm8JRALMjm0uIZIl2oOFhDKPoNkn9cmpPWQ0tjd+dLJIICxQ6A
jTelTWwr4RhPpenL7khxlzkJcgEz1lZ4Z5Tp8XpObyFaDERQkx8oA58hruIBK7kbX9joER/5DnoU
FpxdBRVNGosEs7vfS79swaybh0k9xAf8i0CSQeEYjr8eJhRcZg42Hs4cF46rReUZRf/CNaHs1VY1
sj4b/fgBQKA5j7b4jhwfcQcRrIEXfcFB3KqX7Ivtci8Ef0A5WIqH9NcksV2n33S0L12oRR93gIM0
h8rHHe2/6ZalhORJzpYjQAlEJhVs9nTLJcV5BTtnep/MBIkCRcKu3ut5Slq77RGrYWLvLhXPOXnA
YIqChwJEYomehvXe9DUWLsfXIxIDi41dZp4enO9sOmFdceMBoDb0Q/N3qrF099TJc6JOwYkhnN8A
8rmLHTEplFgKM60tppFm5ZGrtSid7R8G0h5228/T3WVSxmY1w72L61EJ/9whcvSPBXBYWGyBhrxx
u2L1pTnNIREaXCBtDd2Fq9PAphg4ykRx7rsOth6aomiAD48QI+mb7Yxp/Y9HnqC7x/TDPoqlTYg4
fqlx+BbjPxiqz8UXTENsoVQ/i4sIwnQgbu1wIxDPe/yJR9hse0PRek558ySsTViYA0ULDIH/D0tf
e3gSGxuwT/w8eDh0gIpbQN+adqc6GThgEYLRWPvKkQLOWQK+DeFks8QDSxCX0iEfFyo19P3a+JxF
PMhr2ekYVlK1eTlBo19OvYSpDDflnghyTwU6I2LI+nEGH4IDgqvImUFwFoQdyOK7BuWB8i+pWv6T
k6GNqehSqKwxbGP7uUJlzZubUYswbrGlI4DdRJ0ziSmAwzphe0A3YN2o2RbPme43HGx2sfqRhZzH
EibBKAJ2OitSzNvLFbO46B9w1sNKKqbs34GoBg4spWECU3xK6si/hU3hvue9/XaPxziD/lZ0Qba0
0Wi4ebW2wSd5L0Du0n7Hkp6mDo4OKiKEsvHAQsmHtbZSYSExxMr8iQ6HFTYraHqu9OqilmqsYn/4
2LTaa552FDVjJmyMNUdANY+1gsdUfIdugUaZ8fTfbFu+GYdZyFsjr14W3omkABqsmqXRsbFilLgK
kDl6EjzbITRJIQljbn/5tmChOr9V4X81YBmyFwE+2ZWwSNwitBsEpS/BANpRSLz3/GLvOH6NzliQ
VLNUmXYAiuzy9M8VpvIYzN/2ne3X1YNeLWze4xyV2GOMmArrTKwC2Zw+bR5hxoBiiaOaI2yeYJmK
zrfPtv6Bj7ziiGvoqhPWDJPCQsIBBYyHjk1eks3zqTDDXLZiwuLL564gTghdGzchYD9Ynjgz9Q0t
/h1l4tdCyAkblKl9poe1fYs2X2eHsBgwAs2f8GffM6Ta8moESoApkzQTn3Hk9C5GGQKU1x2vaOFe
cLRjQXdq0StlKbN5xm6JOPFBSn8H6qtuipByBKWHCEtOdmoJyLCpJA88OFUBNd8M9PP5AkDU4Upu
RNiLLbuCTJGLX/ZZcqqAJ3zXurAvTsWtfKMLeDglPIQha+PavP0RbB4yuHds4mlj+MS/4IcKWZ09
Pahrd4ydqF9sfHx8HJmdncFGxU8HftEXpd0ORmTOupA/wS/iTyOorZbFVBP0Ye4nqkaR84FxNB4t
1eIXXpivEIehpEA5w2EhAjYD1AWMph3RtSpiPLSCCOI4/AkAZ6dFKeNgEgK6G5oQyF22GgoaplAe
KA7GD/wL8zbnuWTsBqd/Ivf/sXEX23qmhWAQMHwiT3B96Nss/X84O+agx6yD0/sS1JXrj4vImBHO
JBEkd5XxCVN5zhP0IOXyHjYp+1kM+aE+/Kxmz4Lq5WFsg+7PY488eznlUuHMyiAp6oRYYAzIEdjs
y6V8ksa6MESiJ99uzSVcqAm0E3ZNSETY6KMhOW3BC4U3h1Wy7xpYGrl7py8MERgSbCyXQ8rfqcH/
THMGeCpoVr219GiLfwKERk4SKSISiccdHraJXyLPn7ZlX0avRBKpS9Fhewqf3RKPbieoESHXk4dU
jJ8LPknmd2R4o/+9+hcHz4trh3VjjBu9w10aBUwxHmaMXB11AcCLsxBXidZeCByhbaChUmPGEXBG
4aaeu6cKU0AOIJWBjzT4CJyGG8b7A2T+dIFZnJ2IqRwxIA03rOw9ChjWR5hqCbumNzqwiuunmzPd
5nmCmT20P5DKxNko0CEp7jHdnLazZ6jMRjZxhA9yLpo92JNZhLe/K6TEEcd7xqkp6Ab3hOVaf0Oy
aM6EJXwlee4WLQc06ElU+tlBMCtuMzTkNm0wF+9ABJRNUtF+FH1ovP9YpwdENezhNYLLMlCwJ0Zl
s50X9hczHR6nISw7OJ+QOTGOGZl8wBqgCiadEn8CjMyr0zB9hGUq1kk9S9ur6IjWnFYC/9RmvFyg
vZDUwC+xMsRmiZ4GtrLP1fLe6Hhqt4qF+lWPc4kgXuTgKmcGx0nfZmMUYm11W15sjDCq9QPgFu9o
thiCUondTQgCIAIND5VVVfRpeAxtRJ6NzJDhglb5KKewTWO2gsBywHkBq5hiPxDHG/WJwO8TQ8u+
ZBMJMnOLiECnCHe2uEFiDfd1pAT1EpELoGNwzcSeQvREjNHcbArW3/2E6vi55zSlNvaMPqU9bD3A
tGqDBciUbABng5d+2J8dNhXRVrli51P7gH19i7lqlhBnwqMFE9BHvMhKOb6E3ea1r/k0LnzZx7j2
ibInE0nz+i5mNq54w69uBssdeDEHoUUV3BiJAokJE1ZeavJqc2b+bLKFWSq5TJsenN4K/KFApQuc
x4O89aTddUxNsmH1QkcXfFvUdQzvVEyebJ5a3k7VYLGlYqcZ10vQBnaunJVcKqtLXlxw0MFAAlwA
pg8qHwHuROd+ErblDfZQS03k8Ac97JvR9UDAs4mhJYBwScMCeL6NlniZ4FbBFTe4Zh5ByEabUhIA
26HTL2EOnXIrJaSNfNXwGsYRegSv+9htms9tQKkMpHrAUVbuIatyrknj23I0Y5QkUPR9EOpjQUtE
DQBRyYRPdg9k9s5ArJKr7q6MalaLM7rwueC7v4A4RIlRUk4Uk+HzCJXJln3ZLaHbPSbf9YcjdUSc
u2pRrTFD4uMCwwvuWsHD6kPs/kfpFUru9xQhW1qNBXjJ4npCrypDeKHCfFHIFegmXDo8gGU+Nn6g
HQ5aGiaBsNEnwjOL+4gZkEbrjEzaBVeE+wj66zbnZMAqb/Bib3ETawyKDr4flDuVryeKOmJIYhJE
aw4T4GYcNKvbi5olXniA34zVU+FhgfDxTjxyTrGE8XilGdlgC8JbR98myLIb3f/ZKd87FAR1UkxA
nXgr8/Czz5bQWs2IDJjOPApWAtv443uOeSdakQ/8RJbt7AG2juxywY34gfGAORvaG9adp4HHUUut
LIwj1NfpM6Tb5LxEaaFOYDCK6x93YT8ejm9hF6PeuCwhOrM4Yg74otaX8bXNI7EBxsWXELIGrgfc
KNnpxkOWXfcxMjM03LBY2CSp4IXfZYXsSZ8iFhslncPciMSuwVZkmA5Y7+HbFLNTYLtQ+aSBACE/
MXfRZ7/0bpV8ObGRuEY/q7fUnQc3h5I3baE3tF80w+77NhacCRVbj6FBjH3HDqdYlNzQWFPJRrnu
csYLe7geyhYOvBbR6DMIIlCLwmJSLLb+bf1zBm6GvFy4Y4PtWCCa76SatewvSrYXIzTgkGPe4OoY
HUa9XZ81SPM1NNFotrMBwQmQsWZvWDZbNy/N9XcGTGPLE0Td3NX4M74f2h1qtHqhrjO2CV5D2MCA
Bsh8J/fDl4AGdHYw2ni6XoDpQiGG4HuuBu2fQOsx60NTH0iwmrCRo58LwTK5WeY+j2RD20jRzXr7
WzR/bbQ9C5HG4mecUJ+uf74KXkMWoaGFuKr8wNYOkvfNCMQjQSfWUq6umUGU2gwn7UzhPt55fXMG
Zc08nm92zn5mG2nY7/VMPMHd6rSHKTXDKQz4FR7pZOS/o/umXf3H0Zktq4plUfSLjFABwVelB0FE
sXkhbI6AiooIKl9/x75RWVlZN0+juJu15poN4B7fXQYjPEjIkCE0McHM/jScbmitQKhAwaz+glLO
pAQXkDuIhX478cpmFAYd00TBVhhGYOXzz/lRTD/ncsFn/tZvLZ1sjmcPdvhCQgTCRBs94ASrsTik
6LhhQrHoZH18qjwFRiEsNM0qF9jIUAGHvQ9xC8KktDQ8iE+3HSUJNCOgvcLL4RhwW1moVTBOWYjs
stG8W2MWaFzp4tBBTyiTVf0XjWaCgdXyliX76qmbJrgxqx3upGXGnOn0vFPuc31Bo2jWgsJ+gZIn
Te6EnL7hDI23UBJWYrQm1v7d/H0pIYVD2Yjn1ncvjrbCB/QJ8gExh0McYNyG7nLHJZJwdwO3OJae
l696kHSFy6R6OqOx3I9Mmi6BvWDVgQn/EFyjMcZsxskzLlnHI3IEurkSv+C3VTE9Ki7BcH/WBfVG
Q7rvRe8Hqo4sGs71NUyD8bISFpHCQqA/LWyJGCHZvc8Fl2id9GJMnti+FmIivQXTx8+EuWcWq06B
c1qA9wD/JMw3rOdZscjaI7+6nb3/+us+U4TBUbPYg3wNoTwrwIWcFl24fhf+/tMDoSCFgydT7ohp
hSpZibnURRdJX68LM/S3ecdjpiYwBmPYeiXDEFQmJ34MmjaIVGt1Wx+gTXIySTrub6UrBry4q8Ki
00R5wPoPCIzCCW+EEBVGBGxFurxmL1sJ1ArzR+Ae3RKEjTOmpIA/N04GYc/9iwS5Qlw3/OZkFKlE
E/AT/3rLTO9PBNgGdVQA4Rgmc+wqcwmUA44YvpoPGIZvIjvUgX6B/iXNcS49SQ5XLiwr5EidrW3x
KgPh/kAecvIGNgqSDXYpoYXTKqnP1wrvaHIgQdUBYNXTGHoAx9s16Bi/8Rqn9XnosvOc1P0siDEg
fa+IMHU3G6vFYLzwhkR94CfqEnjyI03vPYfp5+KY5+Bd2CxKRK7wMNhryAkYubMDpWlztWVV/zAu
QcA8jrMAE//bsoPJsf3G2PC3tdXswNOHq8rNoA+TCdEuh3CEl51T3sg2mtyw+OgQXopZqFgxWMbx
abFTjWE+lWEKqfroYnPSwSQacqzyWjIvTUIIiQyVaW7oc5zXMTt0MRsIoZAv/HIpM2wR09V35VkO
2QfaPBuLt5GbDZsmgM1W2V2IXeKmdqk9SnBwVOgcATv89MW8EvnxGWdMd4x8hzFpMKQt9nOnQPYE
7GF+XDnSootspDOoqFAJWqiQlXHy1B6Q4RNhDfbq02EAY5HpxNcAXer5AI5mdqStHK1/NCbWfaUF
bAmwUEJVV+o8EQLBJmnx/gWKZFmwEm9UWCTSik0Ao4Q90eM/WXDdf83T06rja3yhhhRlG0Nixvb8
BlNM0hk2z4eQMy6koDFHBynuRTKgiHf/bx3MoUZ9ssuO53aVbdpVvhvrH/cEoYgFjUqM1DOolahS
IcruRPnygIdEpjubtgEJrcju4HQQfSzG2Um5/E9rgvpFzcYUKKjgR3F08izhNTMoaRmvYGxs5nYq
TVUhD1Vc+QjdTTTI2O25vRkxqNKuNcp5AzEap1BuETi0R5lyo8eYyQHvQs6WLy5BvngGj7my4kO1
CNwyge6hK5g04sArA4AedKYK1ZTw9S31rYBLvrSEAP48DutlfiKig+M7tSOM83QhptpdrM3qM8v6
rZ9HPHi4gjcqrR/nRj6/CxqIGQ3CHqo8+ZAykyJdLhIqUhSj7Xfi370amV2NndCPyxACgkUtTos0
lVZ9PZtL1uP4gS/Ei4oFLM464zgDdV2L9og0ivV7sgbziTmLmFJgiSC8SZStaNQBDmnBNDawNHng
pPjbqabKhXxxRtZryZzCzEJtShbHRrM4qn7Gb9cEL1gxrnCxuThlAP/56ZC+4iLth83isElgJZkS
TD58SqD61ZA926MWkYgnY3jz/cs2fS9348HqTP2qTKAXUUPxTjdvjOB8ORlPrjQV4rcO4W/epjLJ
aYSGRHgF66gGaUYp9T5YNV0nZywafOIWA43PPoZQOc2xwuclsHuBZmXGCDDE0yidEZkSdxs00n57
fEEt8bstfGGoa/TrzOGrE7Q2Yy0xq/vOuv3dhaozUcOnXyZDSN/dBM07hQTOOnQBdT69b7issIzp
DDpBMS69B4K7AuxuCwEXDoa1z8jWmV/0EBus/8A/JPl0BiQB242S7lCzMErvvVUg+NbJYPOd92zy
a3w4CehtX15G4dkYQuiw0wA95mJm/2B4/DE7shUzs/KgZE0YyxFXYyDMQJRwJSC4CIFdYAKonwll
teC9/NYKfAB5Bt3aJoRxi/1oDklZ9TNapzf+FWLJiVK08N7+24ezK3yNcbidlHtsWrXZJ4pAIUBC
AbINLjEep3pUzdq6CJBVyOIHet/NnYfdzUcMaJ0XpVgZSM30AMr7/6DksHUhXGw+CqWWTO4NvwFu
BsHYfNy4/QYEXhPpsV+tgcMdi/Eequon6eUNOV6oJEHThC9+b3IjyqK2+B6HsjwaAa9eIJGgqcBi
ATo66/DjanhI4ASmzXCj6PM7avwrmskwJf2vTFImnLcjjrxzibi591pEqZVO4z90n8v6gfRsOhDj
Tb3eU+lfeFM9G39jY/eEeN+fVZFCJotIbf+DgfhAjzpCQqVglNsLaRVMkGHqAjwM9GNuPjmg+Kh3
KL3mA3vMqPbDWUWspL7hnZgDIWOm3iOgHk1RM/tR0R8eyaEHi20M/n+LcVN9QtDkvlhl3ivsPFAv
HnDYp/zmnCbzAE8shrXoqAkEQ3BcWYotrcGy4CbYb3wqCX9x0Zc62scVOSAa5QxxtR7eh9he8JJE
sA46wiFwA06p/LG8qvHXk/HjedPVChM4MdHV32jFuMqb1dV7MjfuOObqdDqAbGMMZzDaF88legEK
hoH+DAcYCjAs+IZDWLz02lVhqrJeoEXFopDqw+EyZZxN6OuSzF6f3wwcasucycCMCBtxwRBxE5JN
f+UstL9mxZdB8kBAivGJopNRRcCcQXQdTdstxLSCsaZQlQHfMyTxBjjwDQ58aR5fRZDRa97gENvy
dq+BaqYY7KFrYBpuPXfQZaab8eaXNGSywG1hZKyP/gr0IdwobCAojVNm/6I36A45RBUJCApWOIml
Mf94eziVzEfZN15IGLEvrvaipKIagCIiC2tZgfxn2iTBHHdFuppQuDtHsOspOb4Djz5ySojuHnGs
pQGpoKWjdnLv+JQIwr94HOQEsDv5X0ubo6PnPaeJ0MR2k8M4Zoa5kBN5RZofp3cZ8K/1zPj6rAKb
qzzEZMLvhrr60hXB+oL86WfrwRxVEvG1P1K7z6jJtw3B68h1aCpbfYBZaQc/lNITYgNkLPhFkIs4
vHYfi/ilOxtzxNJgJAEwP5PQVZhYfs6RvXvKQzx/iR6dyxOBFWSL2XBHgeyxE9gWJB+6N/IsNGgN
KrX1GDVOohBEOJEDGBo1DS2+NoBL+o9hBQIG879L8xvCxUvPKbqxi/SwRi0tUVh+OIuKQ99ig8P5
GVG/skeocTmoqeISTP5mP+vmN2cqrHyZ7nLc9zOjAXOJKSm/Ot419g36wZL2FRNofJqBgHHLB5IV
Yt07NWy9J++0T9FJzQzslmOwxMViYkMRAp4NOPbZhevn5vGbNKWhxj0M8vjs7VFQr++rkoRTliP0
pus0VSzBTwGJPlye5mfdOwEYxSSYTx8m4bZ/EJH6PLcdrdYP+kc/YmRDH6JFLe3qzWrA3UT7Zmwk
Sse/jKVMZ8kt8ETOwIeEHpy2gnO8P92MXGESS5TAX96bSmuhuWn2jz12yJRuNpXeBzSu3d5mn/XF
qoj/g98Nw5SfB6rdcyis2KnQ8Or12BEiDrQMXk5HJKpWhY0zFhVCSDtCD85WUOzH4unkS5GW8FSY
4o5pRqAWaOY7gskCIEPYLh9Vyuh7SKwMgoGCXwqeQRge7j6QVO6sUsW7x8Khxh3ixH3dazM2Dhc0
qin6KxIQ75PHx0HqbDfJl91x5zbgdGT+ht8oPyLHvFrBcJyx7LIOfhBCYNgnt3k+Rx0DJPOb3jYp
DFrSRsexEg6EASMXKhSjdMGDvyk6HxJzNPF3DqOhQSvKg0XfwSBaBh6k6FicxlTHQurznV3jO0oX
RWcZiGLkjmZN5dwhzxI3bN7P+prF9Uh4gesNpj0o4LAT0lzNQokErkXbOcAg3KMC46lzGGBva7Uz
inf+D1f3mNkf0Bwf63fSpDg3TdiCPbiKgjR5OSlgIOcmQSlipQRgTCEyQUfK/5OS3uLgk3hQb2bu
oxnHe4R9EhMX5ly0TGAJHnlmj11jvXGK+n94zbTzY1EyZE+qkbj3x/huYhxk3tm+eDOJ9N/Rj6cw
+eWQTOv9fY6sD4mZoH6ar9ootCmk0nw5PgrNFk87n0oDkauLrEMhB/o5HbwMCidBeK85Pw85BQXT
awOfAGTrVTyimMfgHlbFCiM2kZYCLZ0hOeElbAxlPlwANMylD0Odiz0Q2RCIrLj7q+QDVfuzpqmh
zvjgN6UnaHaERAjxARCEzfr7b/SiuYRfAl2wRqH/osIic/a2+YajnerLi8vs+Tdc10QHELktlgNb
KubDuBgi+rdZD3j4p+ZwX4FOEDVxZSoDWu5lSxjOCIyFRh2hOB0SwyZoKogRmTeli4/9FPg9E/hK
iJ3SoH+Af9Ii5/pOZABX4+UOxNTXV8iXEnJgzgK4c1dIgndg3sYugXnJS1qN1j0HvC8eLxVHMET3
YibxDbCK47Bkt0+UvyvCjVCQP4UcC8yJLSbPOgSBX0fcxWL8DLlhhk4OBSbV/heIdEYim/Ew0Roi
nUGGxw4ivB5v8Acriie2eMefWYkcoE9nD33WSEHwfBgFO8Vsdg+L/dqtv3Y2IzcMqeuy5YA6ZMzT
gNeDR1KB1REVGPVM7puZGOwTyc2WRriQL+l4SwQf59TFO5yfw7n3nSCy5lLF6KwhbJ1bNvrQk/fd
DYGQ4XjyiiuqouKPW+fAv73EGtyBL53p27uSo446G971lGqphHHDsDkewsDxZZoI1W+BM17hAJ08
x/68tiDaV8a7Na8RxHssUofUpC3ew/BjqE8LmuR44KVzBpIkzTCa8qh1sathBs42QgW6y9D/YQ2J
FE4ytNFUXqWusM/kQBoc7ogZBLor6iVhnoMe21XNFjjYYTysfYz6qvd5A6l5D+uItClOsfhKkY+f
I0wPqrdWH68HKI2RYPMbpymSr5/Dvx7DuIzKXVcZA9WVc/eNq0NsdgcN1+FrRNoEF9CBl8hL+wQX
9gtoDr7VInQAKEM6fgAbqGlZc2Sw+RfNKfCY/5pF0h3pwm6ExoG3UOT3zEH85ozpAw5RbHNBclCS
aKsyi7d/aDMpTI8qCNErvDaEHehFf/+j99qoDN590F1uRC5DMJEW8ABKPe5ujNv8Yp2uyrNoc17z
NlQ8kvBgPUf9v8wbmOAtsNgLVbwyHzul882+BWjgbkwcntN8f4eIf2f4x0QQoFNMRAtm6JwH0PHg
okHyujqj+JVPf2G+brnZ0RciwKAyZKdNlEZntwiWL1UWckFapFbchk+qFzc9XEO6IxwGZWTCuQgZ
KuISxkCaU6UwdMz8gaUxT4IghzEJSMEe8h8et6VzCwhE9frxeMZgaAodCo4Bdc26Xv8OfUhZklEj
HORb37M7VeNKSKFqKt2zjGSCbDRAGHecVM6YHNY8+dHIfi3wm7oPBUDMQq+H6vBDYDj7gpBA2kO4
cP97/yHswovnAdbbq/UfRY2dM6QTDKMO8y/FfZOYS/aIrZw/y6/gXrjMqxhcD+Bzc6u7gw0gIhqn
9679S8qAvUj2PCXETVx1RMu1E+TMCRvp/xX+cVPqEo5DU40I7l2qaAq3l6hBAj8TYb89W2LnhC98
r/BChROHLGUmL1m59OtF+DlAqz0w76ZhqKHnNeqkj6cv/nw0cyS7uq+5JATGEO+48C6r54M89I8r
HTnFAeq6zUdcPAMdQaf7xWF2ZI0iOuMy+f2HB+XpIds/ecZQXxaalXEDUywSLhfkvvCy1CLl2G1E
+fj1RtBvV9/1Lp29WfeU1ngVcVXg5TvXKipf1B1+FxIgL22qAM9yWHZm6zydz4fkXeqICRhAnwzf
0Rn9rDDeHVq3jRSW5K7w24l/VZg3jWHrgK+5OUk+JvJg/PSwGwSsruKfXVOAA4OTHE02fVgDL7kc
N6ifdPZp69ATfVF2XxxIV6H84T2/t2CQ/o2MKcAKXOU/fgY2Dp0MrxsuC5hHQPQIUS1CZxcAPxnJ
WB5wlI50lUUEL6x/4EPVqDwEki1SwfqIdZCEnmV6ei6nFFcbMo9i1M+HhlQ9lF0K4Pizb6yPnYfU
IIeEDi3QuSwEWngW7kxvF9YaJifFxJIM6W/8hz0f0BRCfSTj0vLjZhVN+AOaAnBHb3tffVmsEQsI
yRX4z33FoNik7fRgPoMo94/key6II55uyWpZM4cEuqJYwVlbit7ALGP3vbg6fDevg2+lYScgyqwN
XI13L1P1FWew7S1rKEj/hx4RZwOzYg6g2StizD3y3gsC6od4MfovtwlfkzXuP3Do6tMvngv2GwXJ
azoUkuoPI6UfosfGJgMtglGBIxMcJ6onjAunfR9vagaQcvT0h5EYBXGv4tkCKiyQt9sfYyrgn5cr
49j3/RvZsERx6+CpUtogmk2qm8AGp9cnKqjBH46BDh6JIHMXjyR1B/niDKhsTeaXO8IN5iVEFqYC
MgV3KPXKEAbllMMaLB6aI7KV3lJy+tGYB3CzSgatIOli2kp6HlNoHiCEDR1stv3rgz2jvoRwoj8g
pN6j++6N7BDgENmkh7A8+QpXeC9SmX6CWseSokOC8RnuYW5UhwMIPtOUOGwh+EXBzI2o73JLMI1n
wmBb2PYjaIE58AIwvgvDfTxpJEtIGcXTWAshMiNeOnioNDZEYcGZBGj7TXubj8gwFounCB8aVBe4
M4FIjZC9O6tKTHo7nUmtjVWjXWGVNLsGUsh46NAzL8uL06dVL8x2DTAyI9gEJ6vbDnsuyhykTWZp
Z7t2chQk+q/Tw+roEdwd0EtPXuQrgmHBaSACER4A9w6LLFFWFrq8lr29deS8MFPPl4lKaDDSR79x
EFpX3GmtszbdCtz1YvxYdA+cZuGUwq7BcplRFC/Mpxu87nHjxM2PiO67kIIo2MOsmugXEFIXEFEs
2G18cOtTbjx3d9waFFww6j3AlVngbkET1gNBGaIzn9yI+yAwCRw7tz+nC9b4hFry929wcXtbuAkW
XF8PjI0zkgZiPSDMGsEgmWuDubS8TaeF/0UuNpjUm0EEpU3ewAEIEI4L1iL0aKd3+i1eR3VkP5gH
M36lJ/evS2YgEQY0rEJ4WCGESjYBsSoOVqf6b43Lw/wy6049n9K+PuCI5vWX8FYgiq0vntji6Fsg
ELAorY5K9rK7ADY0NiiEn3EW+IO4OynLvnBqnfCXhihmqW7xagOX+/EaEvREGQ1/xB+gMEHLNIOE
PVbZgK1eLr5MWLHNmb8R2O2xUMVIVgOu5ORNpLi/Gy6euEZRGuLz9MMhvWUYdw3Qt5oP4HrBQuqb
XNxR4XTTHNVPo7cop8zCwZUOc32YQCK/G3C1ZzOwsypGiciqfhTIqq0eKuYy96PkeIyxn4xl/CIZ
DxgwMTFG/svp9N2C1tM1UuihCyIrA34blSb3wbnwFO+3esWtw+jPzfbvzWjFsBcx/IarHPsBGnWa
Zkus/myvHhnK830ptpeMWOE9Q1WH9eqLkAoxxBFy2tZU4LbzETMsAOOVDfX4IrfvhoKvQFn4gWe/
4fU9X84GEJsrO1N15vD0azXGDgSkLKtqmlEKkJfSOY9zD1H/cuSCfhEkNyByhQrfZRIIztc7dn7F
v9G4KMfxKGCqBVtVsOux2TrsGkrXHiqSC3Jtts2fYnfLtz8OKRiOuPUCCb0c5gjMSBnztH/N+tQX
QB25pOZjkgjUTYWRQGOvJTfKbHRDB6b96VTdeoXXdDhKPsMnoqoZoHog7Hpe8yHhOddp/09lPPlE
VJY6MBpPR5wT4mcM0W9388V5ALI76R1+qFrwuD+9QfjT1diGBnui/wOFqryXTqmg35xsfw0up5T5
IZKfjfB/orfA4hEnuPntMD9SXGr4uw0IvoUDAYyCvwp+ihIWHIyUTqNgGDCmwGE111WWFEIUXiHj
EpOq/THrBSNH4LRYMMwLYLEeWTatfQt7h+f2x/a/OONjn6asZ3MuBtAd8B0em5r1oIEBYLyhPT8R
9YW5NAaUMh0c0yoNVISP17y6NMFcYxyZQrwDylKD9uK8gsEvrAJb5J0VFDQ7qgmjcF+ckWjT8N7F
nRI4GclesSMQwFFDZr4MhfCxtLU5BJiwICihWGHKyQffP8vTq9tRVMPytQbLz8douBpqYpVAl4f7
csHThb9wscrBtCdAZL8N37FEpiucJMw9gW10qFYm4/oFy5qa283Dw41BBMlSuwcSwdbeZcGQ19/Z
1z8ARwRXCR/ys7JLVXBv0hHqb8gs7fyOFrikYKtxJR3x0lLmHZSJhG9YLVBj6o4JKXvbSnDBsVUs
5UcCPDItI4npepNUhjCcAnsU3emNeg+MCqvjKyHMKBjjavZwCaUV2CLHDY0QoTpvX+AvGvdsYbRx
PmXgpHoiRaxHiBxRvfo4bM4CZqwJL4LLPJGNpwMoisHz8ipwSBg+0FBbqAZXm3UGpoD6dVpgkwB3
ADUcxTj+qo+gdZiLyz/qxP9jORxVyWPFBIVthA+MTkdpqfG1xKMHt5mzNsuSbM+UmxF1ZuO5/aOq
zBGQfzcp5jxNkCZQWphhV3teM4cE5BNY/yRQSDwnVgJ2wJnX8luUze6xT6EQuyofSL1SObqEG+vY
yzeXnj4GIlXRo5gVMD0fQWHIY0b2k1ajU0+BJudpz6jF9N1ooG4/PCr5H27WYGDMEUsre8zfbDQE
wXDJMaG66d8bDrtxr9LpHjmmUnAmoixhgFH0wQYC9CK/GR6uzRWBHGwxxAMXP5R8rS2fa1LJaiyR
zA+VI3qAyddlVsg8F/MzobWGT+vlqA1exm3fHPtxt7ivsR2rn1ClG1pjKOtIERxs0a+rHva5DH6Z
+IrSRbCyB5jp4gBA3glKGTosen67mHNXkN0MD5FxsJDISwEJyx0xnVNlVzECBAQFyj1KJC5DWkVY
rLqvBJqohXMvoW6pQl4SanE6S+jlm8ndG53QXOc6qVEQNTOLyEK4OexJyCi25IG0EAhHDar+9D4y
EwNlqrKGuceJRKhhDRoJqQnFdaPnxAe/LOUAeFNPGE1csb+rJyM2kEXUtF38kVC/aXCuHON1Lnn9
1QWWDq5oHPLlPp+PkUYpuCXWBFKIQ01dfrffUGFsAxXE6IjvoC006FiEMQiWSBZyCrhOFIZgB1Pa
kiOJy055uG0EFiWZCfUmA9u735sASmQ2IDajP6HlM4qgDN5Lmn+uNosBGVS+jIVVrwqP4QWK9dIb
BiDqeG/A50jFaF2QXpCnyAtwvgM0c9UYUNNlky9acs7byiWaBk0yp/iX6+Vi8cdGbwPQBCYF7EeS
364f4SEgaqSD6EJLA9wJEgDgAM3QD43PjSpMToTGqEeaj4q24eUCxpI+jo0GA3qYYNz8uESzaT7T
7DD8iQxf0ISCcMl48Jj22QSzzPzSVZkpXCGwAxPFcUWXXuAot4d28F8pRkUIivxxWe7qF8ohePeh
d5IDBOWvHoP49ijIhdpstKLmeTCptaF7X0E/KLbo/qlqSKrVgaXgL9FW+O/kMRd6up/9Is+XETja
mydGgcjmoa1+FywZGeKkSSFOf+TmfwLadETtAF0NoTndIyALt+/LeG5AzdvKuf4mOUZ+VlYaNDuK
amkgbKnBxq14jJVZ33QFB6fCqRiqDfxPVP2cOzWKmrwp7fL5E1atOsnQHrQJ3Wm+QqNHF/pc4eaE
EuFpAbnA20VyIeAOoGTn9ITECo8Wj4nawX8LWqswCoLGcqX7Y+5uKpyV0kbaaICLmKbRn4rPvjcX
LryCEfycvimh/ntWAoiKh/FYinAXCIDu0PUI6CAwJYWl85sWC1hXLzjzREvrOe4dhgiJyhFmABfB
f8c0L50Od1iyGYlwxMFkjYwd9Dj0/uQTcFh3EL1UOyMkdF5HA69wNcyFpxIjKi7Gd3w5ykzKuCT+
2snhRkolI9SY/TrEt/IqEeBXwSuHgrGQqb00/T4fJg8S7n5uy5C8mdzRdu9VikokK40YFjLeHuhF
QmnPXDqCzKDElOsNb3o8+VERU8whs1Um782PVsIGbXbGpzGVPYDcb5EdWKjoZxW9CxUqK7sHoGtI
ECkYDNFi0A6eWKiXgTn66eVDz8gnJGjy648hJbx12EwEQDH26hC7SRP+gqgz5OOtpy0Z6pqZgavh
TzYwAbwrLoylGpP4ZlIvzHBuoUMeE26hir9nkJlXddz9yeBkGRzQ/rqIm4O6BN27HrABAzcEa0Z9
wssV2D9xLtB3wbd5SewNdgijDAhRY52vScdCM4xcF97g8KHz9cBNTP0HBmAfGkLh6wOHkgU4DDir
eks83emOT7nFeMHLNnX8ivLvFAr2Desv/sJDnT1Mpi81AXIYeSLGef3Ji6gUqEJPASYyIJKoM4Fe
mAjwhwy4mQ8wXDldGElSlDNzPSK4L4mOYyMuUhQX36Q7X5LRcrilnBnTbqhW47ceEDEJj12Ck46O
nci81fG2uC9oQ6g6KrK9pITexJe8x+wB1RIP2ABegvlzJtc5LT6GJCN0QqOI+x4axIKpibzWDtgE
hLjio7J8xMSRhRWalTrMTqkn+2yuy/7jpB7qSMouxdLMPj3u9wx9BU72fdYPOFM58vicMCLm6lvx
1sptse2zIk8PlPpnrOOJ5MU1GbXGzysc8iPR3xchbNAw93qzjz/apPHNG26rTRchk4iGYX8LLqsu
SEUNJcB5aj2iL4mPslquRs0vDC26klE2iNBXOaSXYqsI0ZagtNYdxr0VPZx+S27J0O5Fvd14d6Vj
jPMZ03cC58CEQEuGMwkTMHim0OfSVRf2UA4+wY/wMWebN/bDuwjCm7xAFLdg1PP+G/xhRnlitiv/
D4chGzRHtbIdOtVG3jLId5TguiI7d5n62ZIM+fAdYCAEhvXw4NMuLpF2zEnTLv5IJY4xDXNKIpwv
5/4WhHtXi09/e3WznYKCNF+oT2O0/SIlv9uZ+/ZoTdc3JCuKMZ4hQ0UgCDzlpHOu0IqCBNb/vu8N
nFGApIpgDebKo8OViDo5gCLmKhuG6KoP25dDAzwU9+LV0Ofjz5eDOY7QPtvzDUmPrv7ERkD0pXm8
32OZfA64dS7eq2wx3siudqjCe8TsjD3SX/Sg/b0iqDLu669dVMvPBn4OUb2YDy8bhLB9nxwd4i8+
6zqUzgiudq0lMePpuRgkrV+udP4dsz91h+eSJ20H4XCN7fkSolQ2F4tv6Gmza5hjLZvvG3Jx8gX4
Gr5diGxuAdC1S01CrLUI2qWGKufv4B5Bj4p7MMFGR+04islZDCH2JaqLgYV1cys4deMVib6mtGrx
Y7lEyhZC8abzC1rOKijjBtvamoXyiMdYHWtmMatXb3CTZ1TPh/5nrQXtRmXhtokc3j0RN6Iuxzhe
8uZW4OrLYvVm6LAgePNNCcgPSQPWUcT00nuE3QqxDdroxde7CBMSFKO1+fgbLyjW8NTjUlmnbL++
384uzo9H8t0CiKPxejJjEiqgJ84d+O4EQImGFFKhMMq/W8USOTBj9GaOsEh14P7O3lCXdjA9TBdO
zbwxMUvB0AMDiZ7DtjNuwdj4Hu5n4fLhEA3IsmHYPFNivFAxvrm55JXuL7gX4BgmCImXU7lIXbg4
eOg9D5CDZ2PSG9o1/U5QCcBjl63JYmUCEhH65w0tBkh9MLN8gSrdafdDfTs+49F5ROxKp0I6tMNT
cWtmvSi6++jWVZuFYzYhwpk0GGxkBKKY/awv0cDpeSMcRz56l7xnKiScT1DvNYjj4OLQnYPXDNEk
XHd09dRSZdgRSc/tH4Gseb2QFuV4WT4WdDcQ2cO3OQ7penBAQhvsvwM5KgL5/DXhfe8LOpl0+mbz
ZQtOfhxwgGegDBGoybT5pyeRFL9Ilyshlr+YzIR3IPWGF1edGbjO2z1DpPipb9pNutA4KJ8RY11P
jqHDhtL2DdW+jy4P47PzL5TtHzqyYlXOUZyB/Q5RYebJKxiF2RKPOqjqsRrSBEH3TqPbSkk0jATu
i6EdITHj7hsF3H7FmZMXRc9zD4+ihuG3VfFQXdVrIgRJ3Op2uK8sUiaY3OfyQok+x8b5HfK/h0eR
eF+1m69Tkjc8wIkVKEyNhzvkFdHoDEXv/xWVR8oG69PLttw/V6/o4XEz3wnJS0PK+o0gTTSUypCR
87+GuxlyKyYXmEd6qHMiUkYXTVCdr7FQlGv2IE7dLsaL2P6EyhzQk8JLMn4m2dSU9B4wVr5juEZp
gZedOkfQ51eB7LY+/59Zb3z/y6kZbyLFM8KoYA7oWQTfEDz4TZB5z+42GN/CVS90Nb4fByfmIOiM
1/AhKA4gUxZLjgROLKyy56Pg419A8nEAhjROFRd9jefhukQaaWN07Q/je9KimCeADX9Bxuf8IKJs
ltfldyam7woI5HYQM7/8eaPN063jL2ojRgeMAfgcmQgcRh6GdzPqQrzittWBEofPSiOv7YG4Ml08
vGLfrIeHzkU9hqcZF4iZ/uVGGat+eaZo7x+gBkWDhSrCwqBQb4rtTcwIgjkRGLFv5Aw56uN1+VwN
jzdD3qlQZxWzt8UTT7NZEw9Gj4/T0LvAzcdljzOV8cJnDUmpSHrYRxRwXplQRU/dRv+H6QasY3x5
qf0G8ZNVUK0lfjbGDvY1zikZuu19ifUuncsB8sb4WHFUK5QGq4YaG07FGT6tYX6SGgoRpegNPkEW
abjHX/GSwgQHPkW6F15gKCXUkCMFzxuTQD+Xub+v/gfZP/pzL1jVF5ziXrhCw2CZ0+5J8TfMLVgS
hAb8bAyfM4BfvsfXooz+COM2pNDMPr2Py1QNEpTQgiqMjr+gOOVMWeRmfyEHKOng+bXEzqQW5Jsl
AT19Ai/5QrC5GvsNzEOE3VcwE7IhYqzd/gIqB1Pf2Vki0fvrXA3uOUbIcDKn9CUkGV0QGsrRZd5P
mMf5kNsQLGQoDK8vvAWkbbl+GEMOQviRydVLozI3KVHv44kcjbCNm1/i3xlH2fA56xH/QvpzpHil
O/DUMN3htuP3rZxsPPNtlqQZPqBsFq7ivXxp/r14/w0zMHugW6338AqFOzfkB+Z0ZQLDBr/yM5hf
lQDBFosa/7UXJcXHLg/q/L3VIObyXwaHNXbeOP8A2Kar+wZPvOC6hoHznV8PANIbyatc8KC/cl3h
W4l9NuUOR06GrJg3Vu7/3w/QBPLl3fna6KLo0y88eNkgr3HPXQEWvXlt+O2cDP4jKRP5DC8Mr6Cf
C6zPQfadDyEqs0HOxX4gkmFsvrQSsy/NrSgtcDyGrlLoRdi4HY+Yg6oD+KsW96U64Rivk2GUQVDs
6TB8aq9YX/wCiuMYywJ8IIxZsf+cZShoUXZ+bbqjWJoOPdptcj0r4Np0vs/pkM5U2Jhn+zIZzcHs
oFhfEZJ8IsLDV8/1hVz73i5z3rSaQT/Rohee7tm6sm4xHd7hM01GRvcBMy6iIfDOzZRxHnsKXiDj
HLR6zhAgCpOmi39N2gNcLALGclPF3FvbKxuV9rBYaG67vO6bpHP6GNgrm1eYL6kY/davIqj/vOsj
UGDPU7Y9P11xrJ47mn4NCVjnD47DBT0Zcq0tAMqaaSqb23uc64RvUWNWjEfA9orhPAxflbDjdkqR
Sk1AupM3XMqOGmD/FRV+4f+NiTWo/6R1FX39DrffywnJ/pI3Cs/dg5sJDwXE98QIGrFJfZbC25w0
8TiLYCHPgVMwqIC4dxXsTmhkfMNndTMfO8HqhKlSJXzX6Fwz4WNAxdZNFJgQjMmrRComLNgG1LqA
OStGB0NNpMfyJwzU81xn9p6iYudrMJzfPI/X+DXTZsPZbyGF3xBMd9H0xaxC3pHNVSUYmW9BbnC8
OeSr7gSB/MiHvHs69Syb/ciPSJnvFHZGxD10wRVkoYU87xzt/F2qR/ppJYaF448XV1dajAMob4EE
kLsssb7AiQ2E/3voDuPF8wDcH8BW8WhkhZULoWRciBy3zD5sQrtJGZheQ4ZLnzWh1xOPE+ST9M/I
lNZUK4AruxEm1umKr+8HT5daIxhB/OwvRqtfBEmOFdvFg1N1RujUHVM42BFvbT3CUWANszFd8pgl
XztT4PBscp9mvkhaLhWUW8Mdip8seQ4ndVKcrzBQr0l5rs6sSl5WnG7r6CtCScUJ3mG1NJjddlAd
ueh9PBCXzIHGfrrrNto/ks5rWXVji6JfRJVAxFcFlHOEF4qwRQ4iSKCv9+jjKl9f22dvgtTqXmuu
GZY8egwjsiFZemn994q6tF7zEFEiHtxH+fLf4Wjbh3rFXI0DLwSYlfK3RZjifs3Dr0EqQmrBi9yx
9sYrEVxnuDk5clXPW6Ckgn+fLYZCvpqzaLPRHHO0BU8x07I5M18frA72DHoSjKkQjlzUfdWRaEow
E5ehhO8wjnsuRMKH0axhmWAg7Y92b0+uLmifuBl8qFsA6emRzopzBD/8HQyz267HN9dw17sEI9Kq
MULDFGB0VYRgwCOxrEQhQqP8uiiC8EGg1ZYh2M/W+KIs0rt/WuDQnqGjOURTXcVU+kR3e8seMNK4
E0W9HTCRZCrKGDRs+ypAA8jcuFOuaE1Y/sAfzKz3gmvENwBugQBxo3akFQPSAB2Z9CiP65Q/ZGEh
bpcKCuYLg+hVOeG+UIUcE5gvfL+X2LxGKfcezojHDb1Ah9p1ZD1Nj6DbX87Vlf9JOM6fa1wojxzg
Q/swUMryOIZ5rPyuOpSq/cDgtZ72j9SiXIrFnh1SVXPj4BncIiwPE67CgDN+vBxXcsK4tC36+YOW
8+OCG0Ts2ivmD+sbJQSDiH7JAmgdsAVeiQuGuXFO2OKepf3Mps6HkmNNOFIEmHLfDCe4Yd6yQ4qE
oF3/0xbPysuiV8rUGnB8aAppoCmBXbQz69uO43PHhjFLfjGKtZvGvfx4Ap7uUy2MqB7/t1eCJALi
2yOFaweEOdq9pvM+4hq66VYFYORPxILnH5AoHOaHP/xZYWjQAp/+AI/4XVi2hz/Kt9Mf6BC4FIgA
n3cMmJK1hYr7G000LjWzBiYmZuwbSk3udbc48Mq7qY8vZoTj1t9q0wY87Q+ItKy+P17iHECut6sn
ZkrKuMDFpluO/ugPR5C/6YtuAL1oHZXZH/EqBxiXH2Xyh6cb6VovmkgIfDThDAbL2VhpMZqZEQb4
UPYYK0KXRB2DJ/euIWgJMHmBCRzoGDx9pgEg3twU7DE+qvybI9w5IvfGtpegEeiY6KxQJuLuclTn
T3hxmHxyoJFx929eg6jkDG2EkqZToQyO10/mJ4Sbb96sclJhsD1iXRN5QYmGCfKfdNaQiDKegB9J
EJRcUJdgdTmaKj0CZUFzsRzg3GQu+zchleSiMjUaZExzB38oAcA7Gd7it7aRHfTQLIA1RMFLhg7t
jW8wspC7iqx6CI0Jn2/YQfAyoeYzZOxBXsARUMF2uR5ZDZR9Lh5U0aTjz5dHmUvC9Tn+I8GM1ifA
EGZvMLi4XDTtjZj24GoG5W05uNJSD10yoX9ss+JycwtmVA9DVbjbXVUExRT6y35NsCQ3BYQP2A9z
4xP+24C1fYEU0hCcCA0VC4rJYTeEYzNZnxf0PVPah6Y6xbInlbULHsHj50KrmPc02FspFB4PD2/0
hs98paNHx52pzmHjLs7OL6cO9Hvpdf5Gw8DG+xNHwGgrb4fqgxISu3oOi09F/ssBivMelxamDO8t
gS2URGBfIXJO/83m+uVI9uSSDbo1mAjnw/hT1MXMHCU0mNWk6MWc601B4qwwaZv6I5CaVz5zJwtE
fwDrPGpbCHMhTCMGTeUUo1WYbyh/LmRuSOXMnsbj6F1eAxr6uZxgJwADjsqfXeEScso5DX4MsCQA
lmZWv0TwHjFxFhWs5AGlGfRr9j4+b6Ce3aJz2YDk/NxD9tmgNgFG5LyHmi2nvQWCBUju7O9LsQ98
C6l6u/1d45En7039gzmjdmK4OmcVdeHD/hRiaOXWacMxdA64O+wAbcRso7+Al04WcHlJBgswPXB5
krbOFDCPZBhyKkCk3OOw1MORLuFvpMNi7sbtHCnsU7PtJwYccbuSUr+NxEttn+nAo0Dg/t7XcoL1
Bc3VlM67c+4+9XbH07ruSrYb2J6+SIyVd0iEp9k5P4WrZb2mPhC3Z0rYwjkbGFQP0fVvGkJNkyxE
PCW09q4cLylpZzt5B4G3GOMFhfZv86MKfuWMpWFWUn7Nm/Lu9bfD5YwHjAfvn3GaOWZMB9sb41uC
jTCl/pWwXLNReK7O/iM4WXywUbj37+Alk/TgnfBPffG6R/jmxxC7mlZDGR3CaiJF6GJ9XRGRcxPR
CvgjglIeAyaangh+HMdyMs36lthji55ZZ1eoICH1Ksf6wD/l0hZabfahQmCRfdEjMnvSVVpUkhkC
Dqc9E2NqW1q8RbOQk/oHLeSQTxOGrOUlP8QXGICte8cqB+3rxZgsO50TFj/gJdnfNLHcRWvk/RaI
Z3DenS2+sAYny4bMEj7CjigY6IQ56+OxpRNGuPDefoOXSE3PXttPCb4ZXMEvL1i2tXCcN794tn1V
++IawLIFVOVEnO0Of5wZU7K1z/EQa6bqjIer8wVy0x4pHsURQmtEE2gmUGPsk2EB9o224bK84ugx
zGaO7LI1WyjmuYzPkHjjJn1A75/kY2e8QYiZEDtnPTJINJLATo4hTgB/4L40vy1ABQUVUANbPUU4
hCmUo+og2IOxJANK9GfRNySwxEHQjy7xzUb5v1kVPKdIKSATRtzpDlaBwbgPGzguQrfjP53+Jjs4
ateqC2TF+dhDsqba+QgHPswpJKQt9aYx+NbjGLlLcd3I4bmQk/eCXz1uJvARo4lzt0fJx+4R99ss
Of79i9vmUOyjU/IuJtwjr81mqNYgSohngmMLcXvr09eMofjISCQqxLbBef1MJK44wcgOcljrGl8d
yoCJM/gb2wilSZassHTZHNxXdM4QmE3KV1VKKPDzszI3NoQYeoS4+XCeQBOweSvAFNRbIJutJ5rr
nsvSpPASmyOVq9WZnXkEWZGMlU+Vuk/u5jjCDAGs4WBBhZ4Tf2t2zjMZ6h/v6p1JbCb63MSZHHLf
xeOQIteyzm54gnEMiDHmBADxuH5Vk/K+PoXHYLW9pl/MMfYh1qwon485suikvz3mjxIyWsBMQ+Rc
NB5wY4ZK2gI/DW9Rzf8eGcoX4qAQ1Q7sp9W4PEiomPZO7c/mQoDKLF2bLo42OTzWyv/ZPGomEyyY
2U+PQqUX4s0ejwKYIwzdIVn/oQIFoXutuxBrkPmNXODOm5Js9PYJsIDbRs4CwYVtwOH6RgMjIln1
/8MKGMJhcYSbsfDVxRlf0CJPNtRTEyuSDJYReAGcyYf1mHPnvO/mml2C1puG3GejC/aknHF9ERji
n3FPLsYdeg5XVmusGvs8QBF9hBJ4b589kYyOzDMARcGV/EZtWs/fHlecNfhkvjCAzwnn3aJrtJz3
XKQ7gBvCk8eN7uM8gCF6nFtiAZDH6bBZrZ/uIzxtvxbQFaTuiWbCVzAPCozdoQcT4BuwF3dBR7Qi
MMoqPheEV8VySFX42eAULC8gclcn92Hd/4618i1IbKf8hPAO45EjyqTxNWaIFEE2UPKzA1fvEtCc
jM2rDS/jlNz/Jv7bEXAZNB5R6DxKjoSP/cMyoLr+OAh+KKWPOTUrvMJLekhHUJhltuJ7Mooe+csa
sDWDW2iQTOFN6rgyerhqLVfLY9WbD6Me510velFPTJekfwB4pCv4CvcCaMt7luwWAxROPO4rjPoZ
Htsv77i86rMUJj4HLS7u4JBML1G2YTk+TZqDUA9EV6TmTGc8dO4UpOl1MyTmkXo4+27hGMLKIG5H
YQLtrsD5fjGq78ESwJCNvFV5pNCM01lNYYUCwgTHVMI+YYoF7TcQH8iXfLrTfczXtp+bLzXNuaBL
5sX8uzZlDjRj2jdgxDKyx9uHeHb+vuHMhRj6XeBR7h5+Srvooi5Gi6D2Fzy/0FLYpHspW2R/x46G
4Vl8264yWKDDCEE7mHZrAIvKCRj/Fqcj1O9Mgvm58c0cscKRu2MQdSCvU8Jmk3r+xCEJrxT5Xrfg
ZGIqRiMhGrbtMb5mdNn3rMVb6BLKxSEFhuS4pT7dzNJmKy+g/h03zt0Z7Rq49/6LXWM/z+g9QKzl
nfhb2C3O1QVYghE8d3xz+5NizPoj5GnpO7wX9w32uCGd5L7gPJ8ks20HCQcYPOjFaH2KZ8B2YZ/m
c7TqiAW6hLqAEi6j/HEn4HX75RFRFsyyk8vdbRbTL59cTvnC+cGCoWE+jQ+TGv4M8B2B1MMSRD24
FMXAv0aTOQvmXfZMTp6H8VGY+xyjhzUS352K7Zo16BGLGdRBGBIYtNH28mSmtNRSNq7AtL7MpuSg
23JTDsIWYoU73oLhy5KWu8NPhceOr8UJTF1E1N4w3+NRM8Ke51W88h+TZ5mAJ8hxNAGcETHpF0CR
axrW+3xS3alkACtv2Fp6tHkHQLOTS73CHEAmFIyTvsWDFHrLwcZ/ODgu3vm3qhna7q2zCz/M5WQ2
IUuDuuOnwFwi34dMu5crNrMeziHntBe9q9Yakjx5Dchk9zCx2ESUyOystz/OkN6OPpO2q79InoCn
45j1Aynn8QeM2l+wCPkLiuZqfaxWf+AiWDO9jVXy2zIQWFzwJn3mUgFpgj61gyAlODFsPcwekBDC
Xo7FwBYQARP32qconSCbGiWD6OnS0TflDTPNYUpuKZZI0QjIgmcpJzJLTqd8hpIiR5zu5cBggSf3
6P738yDKPUUxRngiEnV0+9wPIANYU0h5udQZk2VSq7iq7ab5G7iMRbNHBtDN09KkvYCJ0vYB4Lye
BN/tihOp207AuSTMlKAhY9MMeWMD5xa2/mF5dRhKz2X3xwwRB7WtN6QJ4IHvAtjpaGmG2TPstCHY
PISi5IpzPfzKDDbP9jMlEgvnoBT+C3vox8M1a+Sc4UmjNDZkMPT67xGAN6MaPIWgIYyQvTHj3p9D
mOz2lvbKHwL/oT4rXh5wrDeiuenSFlPs5ISTG0ZJSOjAUqeGJLZd5xPf3HvRQwuNyCOUPGm9d4bZ
yAXMwDukD9aykNYrDP0AH74CoAW3cq8+GCaKnzXkgWwYP6I6oPU/RI/lSVCbqAau6ZXKBQaOf6Cl
5pxsqxH2LjJ4mrzdr+WFVJw4gYWx3YeS6hffCRQYoseug2fUR4XRnY3RYiWcYvwB2zzhBFFtN+Ek
mRpD5w4+yujfPIXY21HnMQ123tYrr2OUc7ZEQ9BZF4I49wmqTHvAuIU8GQycj/4zuFiMXcPRYmzf
ozrC2x9rZ+pNtLHUH6i+YJR/sd5lvBQNjXHVrkfud4ukoNhv6VcXg5KBfYpB6mwB34ydAfcC5BGk
VKnQqqN/dT0W1A86s8tyiqnYxNl06NsZchYIw8tbSgG6kReDqKWiOrk35KdVD6eyOiFoFokIQvIQ
m5MAVYCLC5z/guaEqbUHdTsmscBD0kttyM6Yf/PGuCxvGbspM0y/wyWaxFQ23cYdOoy2lsLjTU6Y
VwXsCF+A2C9jwqt2T/GF54a/HJrdakAoulRObIHr5cNtB2rzizG7Yv+iQ9gSo4Uar2m1CXtadeSs
vZIBOcBMH/tsQvA+WBfBqWdkPAlmqMAwFoJ69jSu2tl9MaZuXPzU/Dof+IytbcaS5xSSTnCokDTO
ll8AghdSCUqPLaSD6pjW1n77cUUSB8ZP/CBiMetT4mIM8hy/sNCUIgwTVBnt4MecLnnyv+UYFi+G
NDAABJNW7AZC+1CrtLKncGioO6z+nX7IcUeux3BO5b5nak3VBsZLX8vjQvA9DT6WKJBUxsHKvAVk
SkIMeC1JjsjBqSlyk29EvWxK+TEGLWUrwPF4y5uCGY2tWXyibNvTHE9IIX2CpUNKIJjElbXGJL5y
fYyb4Oxcgr1nzfxLcnbQmTMC+Kbv9F0eMcHDx/xi3nNEwZdwkNH08tJD3BmRIWJJZnZ//XyWr+Co
vAqsCiEfcqDC4ERZGNX5K2thiz6Sl1H/TSgM7zF6u3cKqo3GeyG7cGzIHeCbMTle9jaEAxl7750S
xbGjKnNhzlScehtKGlAoOCxvyp59DFN/YLfFyTuFr+XLF9Nz1Jo+tFb/smu9bzrIm+DGZG4Ftkl5
a0MFMKYJoXIwPBqPqiSktf9U9OnM/p/5CU8hlltyZLaE1APnBfD68OJqbHwMi4I+Hgrga/e4ziC7
s9+tOOcPKsIEqA1IwuNReY572/saPIepSjD9AQo1bFHhISHQm7+OWVPcCihRXHyh0gC5w5XyDXVl
UvS3tSEtcCLcfS05bgokCDVSgMbBsCTa/0l6nc/gDgRCc3AnGQmUF4yX45qjtaeJhp+nfRLuy7Ez
RQI78Cj1VktyLVPuB5ZKJQgIkzsKLbYm5+YylFk87SuPHbSk9TRmzo4zSMpkzJIThFuICW5YHj0B
LXr5Z3HAuOm9wWNFIGXtBmIEaGL63cIeDYGE09MC4PtXnbEnEJrQlseWC78klTYW5N2v29e+AVgN
cwSokvwDyBXDXGQscT+d+LDDcXNieAHtCae1YFK0+SNlZQul3ynF0VbE8jK5ZbcX3kigsvSHL4yV
OKRFUHDZfxvCukguJZWuElnDcAUWgCWG3n7117D82KUHX35KQAfs8fmPh6xVzKkOwD+UvWbBiBiO
8K0hVAX24eWtyZb22VTkb/dUWFfQwO+ugL2E0wrei2jicPVUy/KS4j51xX2D0osanpkI3F9avT6K
cO0LpAYi+VUSVdoMkYZjzdhTK/ozhHacPBoZkDFWwD/1avlJL0ySp6Iu9KLdFnqr+T/XBwmeEyD0
RXtuoyOChcTTZkKiU1WzMcjijBLS8Hzw0DUbhukzKdV5Um3/RP4PyVZgyepFMbBgTG6qeTJVMmr5
tbdS7aj9WoYE1e6CxTRCGK3+x6e+rQB9dhMrgSeu4zdr2XbyUyJ0chsHeXmO9Mkk2cFyJoxWS7AE
3duIkHn6eMPz3hqL1PKQeXm04HRSSsSbFBUgKHEb+wo6anTNnTKPVj7uoW4+XDrf0mlVrBPlkGtL
mDb3DI7saGxRmjqe16Rzr6R+paOns6vy42a3w1FhtRkWvVCDXUsLRmLeASMs8OQjYkXmCjouJ2R9
E78NlHRXyklS41RJtim2QuauNSMqbXpq7Bg1k4/D6InOVTOjI9kbmI4mgNREZJ9U5GhkoSENNemM
kYtyFXdXB30ulnC0UB8FVQT0hpQpC0onLTr9RcTe/hhJie/HuMCPoiTJxIV3YChBWHfLIzCmejpo
6Ed4ELBUjcEu+3A1SkdOtPLr/nQCBwWs6U2YK6jLgR7M75mVEp0F4q5zkUuGHGcFIbPHr05IlUPm
gXkTfROqFvwEsGRpBlqL/6s2K9+ux8OYr5YTReYEYHjMyH2MY7l6wCjnpv8bRHLe9KbUkQzavugJ
EHnQcTDjUSkBiCsa20tEjjafU8EwFq6lEnBX6D3FRB6x+I+Pds6pNRRQ12OOsXS0+z30z9fdU0p+
XhjBMBKYgGRh86IeAUhAyhj74heo3t7BHa/tDtfD+m7/oNipl5NxPAYyTqneF6k5hFcgNsplWXu2
ikQ9bjDefQMAiFatN3YfQ218CKYQTlgC8FxoMW7mF/Hayjx48tfYMWVscbqZ7AYnNcL2AnPGmHQ+
WgQSZVcavQLPdJ1M1ZezIsW8MWuAF4SEaKVqSO/fNyMF5wVCMKLIqGmTGCDWQg83m99Oxnu/G/Sz
jj4e5iwXgO4Qs6M7aXlPTOIbazYMmb3WlFg9uWhuLJ/fTB2eywETl9UPxfIbjBJUn57kTlms0/Tw
1ffqvkd7h79N9ULX90/6INy9YeJIotUhZYEMW0W6a9H06UT0l3CwFRY+PfOEmFZt4E/SXffUEQA8
tfGSaZDalDwPDAW1AcqnTgtGbspJk9Zn56j/WD0K/mhypwHfcV7tgd/xYJKYieIegcHuIdivYiQ6
D/27Uh+bnt7u7Wk4puFCn/QcGZjXWKmFq9GFEVO0x+VCvap89wXkD9bGDEkMhnR/e+WadYrFASgJ
NdrvbLwO5lGx+pvTVOGtgSDxRdvr6bhNqfsCrMEwWVMCEEnIaw8dw2Lr6nXOGOGowoXGZ1TtI0SH
IN3SMXHeKQ2DD7BsHa91ZL/q7DCfhhJUTfOgPZt5TDQ83StjZ8uykF4psWVJp/CAU5xc08tG0klD
exO/0XuTINbxozei01DKZoOTNtXIIuGvmd+xbMd8dSNeaUMu2JCR5RxOdnDS0skG6KrA1+dDPdvM
/6yHpPwd5jFDUSc2roRicanQoqlTBgTHEFkKqPxEP+GizowU3fGyZdEoI0yYmNSxslu0ImdXshrZ
OsG7wwZvsjihQT5zEd5AwVqP3YK0E3Iuz346Ry0iqUN16WmykpMMi8jDHGFByZbsON7Z9DSvZ9IG
0xrM71H6UuYARHPcpNK3hfMMKexscx0bYe1g78zmze7aiO2UTYxz1fHKqRFggIrvKFwpRd40lNns
xbB4+AdWErf1IWnUreAc1z+uCLc12giRLbfyGaQyF+iFmQQCvO6htXgxkdUhLjZXHSMyddTXb3xP
9etAxKd+EjwBsXT+uPvvTTwgK05pV+ZEN+IJ2BK3Aekud94RV/gSrCzLEFdSYVTzVf6g5ausdCvu
ftpMnel3LHiVcOuOlUJRLAtmAvUZC4F1vDmrMR/T4b5KoQEwU/zhe/CnpEfd4uZqsRzT3KevJf+W
AkJvUrDHk8S7XFAJYO4fz15KKN71NOdH+MP4rMdoSQcLC1fEDXforFLj8Y5fM1bC10n5i98FGAwc
N+dvO9INIz3acXzEj44FEk9BALTfiXWKWU10tLmS178xLnZAntBMllj9ZH0HR339RvJgcveG617R
pAeUpoT7CLOtu2xcsQzAR3w/f8IVGmn9u3Uj+JXPx9o5el+lhxPn/Cu+ZEydPuQGpg1k1Ohdm9gC
X2RtDB8Ih168yDYIXZ2Af++RzKZAUMLfF/MMvDFea4y98aLBoocWHRk/rvg0NXDlDlNrBPLLcXd5
4bH4Y3D1jn99G2uBqfEYaLeUAfdgxvIT8/EZdzaEPskhyWiYTX6lsDsdgr4EQwPrujMmLBgZI/7Q
U9gl6OfJ+5lzFxosLZ3NZJNeWGAa/QQM6jmrrbNgm5w0y+qpjcLoLhwKRd8WnR9JO2H3BYNTJFDg
qcbt2ivKfGVPCrI+jJtjFE/dpQxrLVjHP+WgVIAxppkxi8EbklthpLVx1lkIszl0HYQvrKeVe3bH
53kI1Zg3lCGPcp3VECepGF6m0zb6NCTTnbOTrFokfmxI+n2i4lFX60zej7qUofS8of9c/tZcSRBj
tHU81OM1aMBUk/TNKhdfkABANqeXtmQd8lC9vEPC40ZGRTskXgmMO02Hf8P3/Aj0d8N/Hq+pfHkl
Y0Z9ghDg/zdhRoRdPW9Cj+HPID1pp91G1qz5t0BTDs1ZTR9nCjwewfjvb+VuDxuDrZLjPKsNxvPZ
Udks4feIhlH4r01wwCFIEhuH6R8fuHOBvyhDoMUs3z0P24R/dQ32HWtpNL/TpoqWCqE7QtW7zd3l
vfFhSPtmCo7L2xzY2XTUqOzWNRZRqCRZYpcdBRBPPZZoUq1OBMWJyC1+QGr1kdOnANrg3/gd4U4q
4yh1R6PZhEPBncDIetzTf71k8tabHXKkKRrsrlFnA41a6gIH7bju4c6k1l80ZYzKJ3RzuFdBHkOV
7dcKfEt2oKkWfx0LKKvTljV+kJtaoYIbglbQjYwYnfF/3bwMgiMFl7LsN8rywRtesYyUKspm+pTr
mnIaZD6/0oXyXd4qKdAIulmTXLyPfwBiaE0nkoyyPIQeZmilw6ZblruaEfDuoWmlt3c24Mv+Pqg0
p5woHi75mKz+1BxXPzZ8Nn0MG7GkxvxntyNPKnJ+sRNBjLspVYQwZbdrBbfmplY7HGxVNOsvrnlj
Is3qqzs6NIORsJNLYJUA0Dj7ffTlkiMJx5i382FqNcTJZDDntj2DzUNmAKpeGXo6H4DGt3ZAgjyh
97hgdQJ//qpBo9pvMcAe6K+9e9Qef7QyY8jkuXehul3+/I8xc5Bd0bvmuBrWGGuxEL2gcVdoPEv4
XTN2n/ny7Wqrhyo6P9BXBZOhslUZGufU6iaAd0WqyJcvxWC0OnjkViCEgi0EA32o7UWeMkG/cEeu
1OtZxEf6KHZ1+xPP9r60zYryi97wxFQtAXsTDR/ejl/lXx7Lhvy26zw5/VUrSI+4kaLv5DFFYy9M
cuix8MVQms4enfF6mR+W+PrgicchGV88+ih7aq4ffvawTdoQbLtwszlwO0CGwh0jRU282b7gTrHN
4NSh6OsR2mp1tLbhKa0eWiKZwsCYKj9MuIdJk2XYtGDjzO2McCNRrtgOgdlz6zDxiKr3X8Ulzi8l
eQZsWo0BNpmwLC6YeahRZDJseyVJEpmRM3wpjmn6+PnQkUZUYaHuJ+TyALlV6i66iY9/s/kA2IUr
bIVrzJj1OxIZRbeTQcGLDiZKZCaqTToNriSLvnqLf1byMKpPsdIjjGxUfiiSrci0Mch7KOpA4Xqh
6VPQjawK2+SPW5PhDJP66p0lM62Xcp2mzhU3Gkmpn4akJAPF1m1/cFTWZIypBz0akwu7kvSPUvHi
j3+t2kyLoh3wk0NXWV0wV59+4xUqQ9GK7zXWPVebC7/k7TiejWqIZlGproH8J3GX+WUIOzSou4in
c+dgcylsMQcUVzpLWLiqZG+vDezven3AqRvJJHY0jOPuD/N20xe+vYZNJjGBxbAFYuouqi5cMlPI
81BQsRxAD5SnkTWR/Rrtevyitdir45Wi91XdfeoLu+Hq1DtmKy1XyLZ1XXeLceK60txXuUyXv4j2
XNVhUtDlf5RiZLiz5WhpYFW0xshM5WkzeoO5+Mr1QwFUwJecpZzIZy0xhw+diT6wAXGL5cK2o4po
z+ShIuVDnuHDGM14PCQHMhV+1InvKhcl7jaUQxdny6eYKiokwgwZuRH2fVf/6jq+a67uTxWd3CZI
BzPMZHAZU/gkCYmV+3liDxSf3EdCe7qptm5yvp7rFuERHzvO18qdGLpdVVH+7VOszngMEnVsZut6
payR2521gZL55PKpCeMM8ci2uyx58ABjqP7Ge2G+euvEPWlcZub42tuwM1ZxVy18OfcXY1ld9HWS
iGxWsPdTKlVS/HPoZ5/wFrOSk2o/Z6mgbLgQVVX0lhe+xKnGO+gJmuLbNP3sJGyd0/lu9m/NMGfy
ogheYzWzKi6WbT+wp1q4Pa/oRdw7my3ioMMTUFfIMKNi8ViPalXvMMbA+cD3fxYfFGSEHA1syiN5
8XF4hAClNIaQQA161nFNs2vA/Ztnj9gXDxNG6J36xZmMSC2uds0uhLBUKoinWHL7boRpQ5+LW22w
N1oN9eWdnx/MfZoI1b5EFcOv6maQAHvJKoYeGG/x22iz92wmYDHiJMA09ayxNUvOCz3K3+Gn2q+X
Vqc+usvLGCnWMVw8fPGK60yaKl+WVKvspk+1gYv0/5Zx0+UsY49brxOweoVrfFISkyXfZI1xnhhX
tk8UuSd9Rs7pmTMBpOyAKhpzJoyWBmjAR3dV/hsXFZ5mOOmJTVscIUKQqJOFNeCTSxsmzGydJ+OO
fkI8JXi8Kt/Gq7i53Cr2qtsyG/C4jTou5UxFZqX5AGTwPXlskGyC6JNW3+k8BWhmE/hvOxAuZsHn
qk8EOieiUTvkQ3F7nM44yqrrct9oSJT14uOK1QvSdlMK5gTii88ILIr2oarbNh/Pvumsh2O4JtO3
x4KgCw511KNIK4Sy37pxsockuNhrDBURz7098+dU4gsJyAj5NkSIi8r3T/YaXOPKHIDAK1ME+vNo
j2iEzUZMM7G4Ykexr0nV4trz4Bj6FBF7cDUiv0GtxEU66E1LcFmCGz0JqdSV2v1uanxbInCI0oWL
SKzzzqm4YIzIfoJzK4hIPGR3ZPv/qocdhxw+Rz5nWB+qLSfPgnsuPZMqulOfcO2fY849FLu6+Kwc
SqysTKZaJ2DzHPDS/MyGRzY6f/yKA1IivRQSKomY4lxQ30NtN5gCb7xOasah+7QTsUlNxR0Fu/zy
chV7tjg5cERmO37ZOa0oTsuEpmhRa1Yqr0UIL3RUUsQCsXnUyCcYebZQaYrpzbxvAHpQ0H9w28Mc
oSSZzrjhj26+HjrpcyNqm9kCY+FmFL6updTslQ+Fozboq4mwuksY68BqHVr3u/XvE8F0bR7zB/ZG
D30whbdILJHO++xu1PbKj6uDn9Zvix/ym7DW467f38ThUNFJ9LM5PjI22SHRzsoDhGCssJh+id+z
V8pxyJ4KH4yzDRd12z83KmQjzhyOOZ4NAOIbpANGMFliUteJUBcOpUnPArr/TMAeK0xxwSlboSx7
wGGHBdBYZg2GyX7GCFQXoLe8ACGrN/xOH38QHs9aqYhcJokxuHg7bgeLkE2o+XAhW2fHO9TOy6xE
FgMh5YoDIQB0QgS0RoOBaUYE4bC++NkJ8HieO94vx0hKeRHkB+IgusAZyRh80bWO+VwPE35FDFfZ
MPP196ahl6TkcF288EZKEb60PSMlcXqe6aCU44B/6cO/Q1f3m78ORAi6UA3y8VNnXIEVBGfTicwv
vd4WbvNU3LulqraAeHFcUaKIsoWlR9yrUlU8y6o0UXZ4Die2Soo9bJZuuf7Rsodiv9TdbRtuDSxi
3s7fKAYe6GLd+KqKDqU4PMVTJZNSdnaVh1vnrDMu1UvjM2Ie6uohYnFj7BYvMH0qqI+6KDBEVU7+
uBy4nIzipGboxqGEE4Ly1VsZOF+f2b59oXg76BRieGqoD4WzwR/M2W9JxYb+Xfoc6Kqp1abJTuW7
vy2bSKeyme0pn27220jY/amtt/g4wxrhWaFlEDtZ3vQpBXOQ4v4OT3/lwoOzL3IgRmdCmBv1sChN
q9sS1wmLs4uPdmCbeyhQG+mx7fqDxw4IAETHlGGP7ctPZUF9wcbO9WWCI/QrmOxqkG0xJhUYPd08
EG8JsD1RyvfTxHdaDnJZwcRhB2aUR1dJIeU+75M0/dL/7zs9BxSZcRkznPJCkIuCasvQ7tg9MWdJ
74WzkwwAK5r7uTXvqdZ8DjgFIebGa3RYlYHqB+K3z+sJLQqgORMmDProhRqu8xt7cgYKwOyG0xGO
BiEbquJFzek5xFU4N/MdtFq1S57au0RlZbOlCH91avqXc9iryVW7bqnos4zzWEdkS9m77ns2tp4/
60kRykBZsan3Mh+mm+tS+uJjO+MWnU4W1NYjTov37VADAb1r4S9AqT1jFeA75BZE7QEdK9un3l20
o0tu7yIcBgULxXV9dneT3oKqY8+FE7MhIr9VTgRzJ6h+fECK4TbAaHST9D3qNQ4e0N/sqa4XOpaf
vsF+gzcS/zzR46lFHaJDUzcK+ve+4T7zOoXxG7HD+cZsWbTadWaNRrBveC5+CQeunlypGu8UktCI
qxddVbXST3RJ57NKy4JPPFoNg2BR6CqL6IFQhgVFAJbOBZxiYfvQntt8KOYqTGHuyjw4AsDMl55z
cJ84o2Hth28ijZowISdEDE+go4KJG8DhSX9vVsCCwM8QA9oZLKe7jjueOoycz4j/SCtKqM1S1pZz
Zjt5RBGTfJc0hHhX0tTc9VJbgpYMs84KOnd5Clt9wqoo8wkp3AoQeOmBg9A6DhQP+6OyfOngIE/3
2OneEkiAJax7HC+5TFlAwnjORyNSgYEXS0swzb3gbAbpaU7T6mkOLD0W9aXkR5lI8urTg1rWayYm
G8GKCUjbiBn8D2BjfPEiEGr3n7K8NXwk+M+A/mbEnWCga6FrVXKEyIxQyr3/0UffRJoS8Sez/Efu
PN1I3mYMeA/yJoRmmNClPHIYlYlrMtI0esPKZIKF2JgqT+RctKqDRZNSDqiY7s4bzyyACTiNjGh3
tD60tuqFgckOf33EgYhjW7UPfYkQa27hy4acCKdlKbJnNjVxYSieMmBLcHHyLeZEfozV6FVUkuh/
q89mr9Gz/OuZk+QW2f2bBpnqZ7ab6qEmN92nw/j6mUpRcFMdFDfcV7yMcvjwInIXajLyQxFA50y0
/MGlwKGKbFXKiuQ/ws6sR3F1WdN/5WhfN2rP2K0+feHZxkAyDzcIksLMg8GA/ev7CWofaa3aS1VK
ZQ2ZgO1viC/ijTfesMUFGpQTB0IT3PkjDbI2xmrTa0GLFq7ilHKxYJvY8ynTRs7tFI5SFDEReHEp
W5B901tfxPiPgsmxwmCfO53H3V12Ft+dDhvBJd4kcbZ1JYQIYjbZuI3QmnZ3V8oIgG8I1t0GFffG
603eJY58jswbikjzDd4QN9Fotdbnkd8z3WmbcpBr0kU5fIUUEaRwZoc5SqfTS4yP50gQvz25aeEN
ZNYXqzS9G1767I3q8QudjmU919yYgpabjQckbtyGtlxu6wGJjfQlBZ1dkq9WhIl7ZOEcsgYlcSvw
z3nDJem69mF5vbrewFhxXOszEmx7QtrjKB7oIw9dekK2CO3eRYa8Y8RpsvhGrsxfkJRmhF+TAZcd
9Br+uoflWfMRcTrygklz9B1ET2LTjuZDBSHqPXKqDghCd8mEMz3AkRUgqUc7esdfq5JqoOpujZv5
o9djlqbtuRM+ut22WNgBDR0+Hi+lN3DuT9RnTnc0AKAa4eVdKnkvj1zsO4OYK1TQ8ghtXELP7O4H
1yULCetXYPa2TS9FFhiSEU7SGZkdJJOJX/FIpP8Nob7fO3+Pcaj5gbMmFwtqAN2INtSP/nI2i0iO
B3RIs7l3VMVxecrWGlCsh81qjbm28W27sw7BKIb05rsBATwXIRMcePtOZ1lwKKNzziz2B0/iZYC4
/QhtW/K/Xiz4RqamQfT15QSkLrhUsFy0YrYnmXsQmjEKw+7xo8FYuv5gS8OsRWdDrqXVJoHe7XYP
ZFyH81C9uHRpmbexSm1BDHMgwx4QYBHSawVZb1497wL+Rl14ff5c28hmMF2O/1Or9ZlBcTvJd7OK
1lVvTMY3mc8FdgXWDBx3rA5w4huzeGCt0tvXslNq7vLIphDqWNVyvkiY0zATrgRYWjwYLPUAn41z
ajqhkCMoiH/3QbzZ/zh6O/xSFwZjwUh6GvvlBLRJfQa2BXoEhggrJSEYcR8Zr3SGhvDA88XWTp/S
yQWiTQsZ7318tKNtUp6hBsAj8LZRj8NoxDyXQw9z31vrVwYr2CD9RHUCSJk6Sqk6Q/OjkxnfASNP
+MS6nUXGIItmlV/5wQ06FHiCoPetFpUM8Zp1sRmwcJc30fGJgujOExnTLKvTTJHCOP8VlpzqzTQY
3cI0874MGKXoNZJAdxc3X2LAfIv3Skah7/TJ5mZU52X7jQqGwL6YSWjoIgaiBicqTT1uI8xoB09t
npsB9gC2eAMgBAjyHdhfxKOF4o1uA7ztjYJbwayNkPrBMnVm52Un4NYJ1QBDvMWUHLdPUFqGk877
gwbQR75wO7snri0uJUcBpFihTbTmlhmCk0vBYR3uOpVnkoCm2SqHokWy1L8+Xc5DFhGkIs5TND2E
urGbrOmvTj1ZLOFE6/rd61WCFxKOIK+MahlrDMgZhlObvCDpA0gwIZWboy6fdU2gs9dTYEcndjJd
ztz2/L5UTj55gvT8BAaf24cY1g+aFq6o4OL4USVAgyPq7Kh4CxRaEGTHhZCWKLED44HTsOMYXeTt
p0//PdE2rCIqpjstILuB7Ckyna2WJQ5CowjGpwp587WZoLTR3o0BxI9TO3iBypft9SUAnaaLqBFZ
p8QAMl2ZZVLCiKaUZMXe/EALdZ/ql9xHzobAgSPrylQwsBR6/rCRFOMM6tVf4h6Y9C0Rg+ygXsbz
PYbYfnix0MBIO/QbfXLg+2Dhk7be9ZAEJAe6Dw/zm2dQ9+mWoNHkJa9lB60CvB/yuW96y9EeyyUt
W3bm2y/mjRLepgzQrmPJHGmeMjZg/TGMb7786YP2IE8YW/rghbdC+szbUoZxGU8pdkHKuPZ3aHVF
qeITdp38TjPtzB40R5zsx0xFVOA6TeUf23EGRgWUtUTcaqZabvHmHZcTSC8HNxAVraIhMRV0YSNF
cP1xBh/G5O/bgqAsPJDF5yWkOmOzQRmZWAsNzf7V24A8DC5YXucHPfjuQJRAy/uYcOK65ELOGGRI
x4po4S3ZkhCKapDJJzvCZ/O8CDDczvI0G3XqRrDcxpenZ13ctFO3KSU1AZBRP8OLfQ0ERxaoQBYn
lQtgBBigcT6eQuZbVPiEpRcDtAgmvBkNlmlgfddetMu+Xdpd9TkR3WwxAL7IgywoxjNPc0HGBXEY
G1LX0vQ5FDcEk/zi2Vsug3w4Y0O+BSxCsSrtQAJdQOBcTA03QqHsKSU6+Rc0ryFnFXAgmxyq1mFB
xL9/hM86WFo0mUcX7atOte7k+zX7/iKuJHZcXr46L/HBU1bZwccVGIya4wZF3t/3bOLwQ7fqIobw
dXi5X8020QpaktgWzaXj/fLKBa6NIOgUPWQKqCh2GWRAOY49CBtRR3m6WO1sksMxcieYED2dyWw8
gJQH2HvmKgQA2PTiNRSAqX9C7BCf0cPLwV1hBLyRuYwHYkRb08v46bcX6Vy6CE7bdP1mde6H1G/h
33p4wOZ0CmGAz7GCWyxJDlpG44eg97heEukC3gKEYSJr4iHid8wtqk9A1svSDHSP5Efqg/i0epzl
PdJdsKH0cDrnIzmfY49gZ4eNVDRvaYSdVxfIcQOwP9oQpXAmIFNJbFvuAjDzFmol67VN9stoI7s4
oGKUBdJClN87thHtZAmNRh19c3WXI+2TUflgTxCB3B5pFgwqzBrugtsnJmQn6cEIRKZyb0Tury4E
4BaS2m3KZ1pMdQnny93nLlCpDa57P3igqeCP95J1TsV4h9iHg6clAbhkRUpIbVhqNiv+XNvBJsK0
GGM84eKps3FLHxZYN+HwoKhBcN+Lm5zWMWkiDJ9xwyxtzocA1KPXMgu4Vz3Gxk0/WMMM3HyU4nNh
CMc8dRfHgM2bml6niVSAx2E+2HUHF7DmXjlhyS9ZIEuQxb3LAgq0Fhu4R3zAHJpuGxkumjYGDpRH
Chy8emiRoQ7mTe43kvia0vscSYUIu+lD/X5RtyMUvXWDtyOtRpvJqco+ACB6+nN4qHgFPfqbQRAj
4zk/4JKQG3RF+/YyHx7i+RzPoT3P42731sOqGmOk2kMIEJf2UHW7/OaM/9JopM6C9o7U5I0p5O6S
CWZJAgvB/HFvVlgekiow68ltRyM8aHLKa6mGTfrTRj+jhhv7g1PD6rHcT1T185GklKEvQJQiiQtr
7/sRjo2PH7+Yt1qw6Xp4xq0epwpThqSj8O9gOvAH0SMdj6UqgrYdEZoKYa5HPB82OYDaADkYws2z
Gw4hD+DcwZZYazyU45IetjcrmrlTR06is8NJjKgyfpzDrcG9AVKjEt2mDVVwKyhJvxBi76LGQWQ8
tlznisOiaoPDfgi0RzEUmptNoJfzs7e4TgRYPj4l2NY7oHaQQIFEXy48fFrGjCrIqHaIgC5ZrGiD
YBpKctInB4bqy3/cZHMJ2BFgd+3WgFwDtfVA+w5NIKBLY6gKLJQ+Uui2lUsAdejGMbHnlAQ1Ikd3
GtdDEKJx6q2/0rNhSTDVnrdxBi8BcUkEpZL09Jcvjiq0iuXp645gPigocZl999E79E8LdwZe2hfL
DyU2w4sekWIRt7Si6BAMyZ3CI3AXG7LIr6M7d8gVn2ix684VSLprNVlTO0NmT6dHPPtdEgZ3Ajai
SIwdkM4IMYGt+257KZqDPGRMALF+cmpzdHsb0mXH3nsU7zD1ROjNZH1+kRIlbYY1xFgA7ULgJVf1
2sl9Cv9WEpRekdIuoidyrfjN+K+kX5An1nnOzaELOm+B4YrpobACUVKKwXjE59K7QZNkRuADLRd8
fOptjh4hCarCqsAXx+k6V1xS9Rvg8rSelwStV6oaCLeiG+oB3kgdDTh0uyDc61Y9QJCIAsIQuQ7S
4AquZAoS4aakHHhjR90IwvgmokKnbPnqEjt90v4YbJU78no4Q1uadzSJrq4EXIM7CZ3geAfEzWfL
feC9Jj0Pn7AT4BffviVHOVuSJwlIUiEhEVBaGEi2A4oy4RKXBkvcAF9qfhoPztHGN1mVVx/HxdsL
BgdNFqokHiiBVO+TTdintUErRr+6e1ipgUF7l3LNaPNZXvpJMgmsvabWjVvtbQOyrbmUSsWDN24F
4xf38IT3b4YxHT2AgzcgRERQJpYQcIrQAvxFiND7aLyHeAF6tSmR4gw3GDDs5hGw4oCZHb0Gy8MX
aWeUEmH/QS3CF9QYyZP/WrMH5uer56jJ4ex1DEbYP8yq4Q45Xk4W1g9JjdtAlhm6uXPicDlpOvyX
dtUeXuYLSofAWKfv0bIe790lIIGAfOWK06YTAAwOpCQlwkG4ghSzU36i/9y4eEA8CbaNYyuNczZo
JJEsGIYTT30raoPfzMFW61DFXn0oEyWEFnvTtZdwi0/97mPdcEMqFl2CAgjc9lKn/BxsBfqO2mLq
F00eAdCDW2LnbePR6RtrccdZWQ1GSjaqa+4p5dRlAox+jwrSOcoBDOwx6Hj7Pv6HDWxOBT75fXZe
TORKep6CBZ+poYhdDdhVTSRhTaIaajs3ceGlJIxp8cEiYcM2BAN6tskFE3AzxXlIIGoZ6ICzzmOg
WC8jZQAWLz7NuXCjTDxLiYMIAxmuIHiFdAWbgQZZUBTwW1/ephiRWofcJQ5vwbwQXHKWsw8Lz2iB
d1YrtKXvZ3KYtzi9dUFoQDzo2+6J+RijPaYP7gFy/uAWKD0dkH/xUO6nRQBsacwOnHUBKqfz+Q0N
z4Y7r7c+QTdRwsbhPz7gYHdHywcqL4UMC8ebukyAbMpET4KIT29jPujx1aUUzHN2IXp6wwSephxI
QEDOkFaGEHt6SgcHi5dPm99Sy6l5qy3W70r5wQP+2KtDKfcppI+VRw+3TKVVE4w8j8QM1SEf38y4
c82992YPOX7Z2mADvd3MOrupdY3xZ0g8CzLU81+9tg/saozRxZD7Gp5SfYIXQJ/ImGKlOtx+za8w
qdzzg6P4ONO8Ob4C9reKrKBVcdR7hAdEBm/ahkpmZo3oNbuO8kaAQAlYiCiR0b4V7hg8GVL/NbDx
2QdBYHeBTtJnPx5sYvpqt9oGV/iAF12ktQhDgVb90AyJloRWVXAk+xrOKAWNrVjsN6I9p5D6Eps9
JdW+ve3oQXklOIq191hTmAe6Z8sZIelHCo19b1AOCPkwBCqpN78x2wyOKVm0uAnrDPoGeVv4M2y/
nkXXSsLdZ0VTKkTnfZO4BOHu3Wo83mcfgl27/c7mVAjjAo0brfGBrtAAEIcVhzJyJlJh+nGsj6l4
3o8R/2nC1kZ3anNs231kGSGNuPsWbjO3WvzAJGg+ucIO0RJWRCNTgOC+v2ZjnSMK3ICctuNJBj4A
IFD0yTIBGRAl+z083tbB9qagzt5a66OW3oXJ6wA23WHY5QGMaFZit+Gupm9Wx1SyrY2MkKlHB44W
pLVbDeaMU+WecnclsTuRPbMmAHuRhBSvggZkbYOeFWSRwuQI6v/qoHyD8oyr3FxYktLHoknsDXlP
99GdGBrBfIcgNTokdAwhoq3G9M3IIC8jBSSgAuJcXxQfMN2LnmD3YFdd88zyTbgUIOg+aUMU1R1w
MZtgRaHh21c1bpSsiP2JjB8WUKfcKKTjDysGiqCHoBlN2UmkZudGWPhq0gJpRhuljTOHiTxTl4UL
+IbLeZ7d3OoezpFXIp/qIcrafLeA5A8NXoCcjtAcz7j1LvkGesGB2Q1PnutKgBUABRFahtewCzCi
FvCt2Xe1MIDFwaNHI8gJxjbBGLR1WJKQZTEk9PAlei8A5eguHIBfbOg4KzG2tyarIQgIGZcxbrLX
nVL+teUJvRaZq2cOIHJH62EDesrN7TQaL1uF236H4y31Svcr5SyHSY+M+SB+v8nvLGAhH3zq2A8+
iUO6v2HYCHbQXsgxB3IEQ1Ar/BfVA1OT07JJlq3anFxugmk2gmrebK0ovFNimUmc3lUVKJ7zjS9G
OTtiW4CbFLWEMlmrxc1bmRnQyAMZjSoo7yEkIRDkpVF7uLANvrTam++HGLcdshug5ig1tMPVjuoP
lpnjFprfbsJn5p/lkcVAImbLc55u6+oAsEeSBEJaaEhFjTkAPA/eXyxvIuCagyYWGVOKQBKip0Zc
goBpbNgQMcEv9BX99ebKPLuQ/KAW8YVlDdZO3KJHKPMRzsFbPsNc+GN6ad5TFa1/gTjvqUBbhcv4
U2Qxxkdvop40n7e7IUuJfTWVcm+iihqcvn9fOu7K8qhpEHL4I/6RUNokeaBwvsix/xwavOmYMdiU
/fd8gAqh62GsWjrFv003NLGylPVQYY21ZZzBupCDMy8jk/por8ZGRC+3If9WZ9R31VBhaL/EQo+U
yYETWJKVAISNKPeqBA5iiZH1Af52/XlOGmU+LbKH32bTSwE9MZtvulQrUQhECTNqU4kU2ePqXKER
kpTGYReWhk3BXL5at3qbzeaJQguZDarYHuMA2s5zNBgAE4gmxZT6dgtM17p6MLwHuquuxxBN2tjA
ZtCCB8pqiV+oUm9TPCUcTVpdu+MxS/oOEZC2B5DDa69MDpQwfL32/ZpK/MkB6fYJwXNJdEkYMRH+
CbmfgR2n8LUH0BpxmBE/cSIKGrRPavhbExVS2r3vY7rzTKlpvyzn3WaLvLK/p9pTiNa15m5nTAfz
jooo40FahREZ9+DgIuFa03yThXGQRYzMDGz3T6yRx/IWG2Iv+uzJYpeQkW4ER3SyQy0VL4FYlnWE
jmJ2dAg9ATbz1hxG7ye6QxhiwEGGJCy5YsQs+7SrfQS7S3Toi8YYEpQm2qkoTpShTrZ31GlG+Dso
VgHKrNd7GJ0hnWFbOvvvug2KxfJ48raaz0fKQUhajyFHsILNZZMTXHiCXT4IvG4UB11QvHXQF6KN
tO8/duPexYxi+JfkEYEFEDPfnwDOd1NOH/Si5WAST86EdItfCCCJUxoJXfA4Ula9zZq0D1leCjSm
bEdowJwBtJnR8GeTq1BD2Afd5xDMqD2lY8mi/eS4Vr6e24DUpt7DOiAUM728OIDIVsqYNfacB8WT
XU/Q7BDmUhkd7voUObenRmTPASZ08kun+/jekYgaHrxCW/QV9SXDU0wTUSIRNEeChuayhfY7v1v2
h4LQnmDFaF5SJ4AJetzdsQqQxgOGfUzJWPZ6Y7tN8uhmh5AF6pnWYSne0D2CeqO0Fuf0pndvi9Y6
34X5se3QgjfHeOxg0eEr40eMNB+SC01lyfXR1VHz0gPZg9jA/oc8wopes7mgomRPoL3ZwRn/EhLk
I2wBoK/UnT+f+2SVD0Qhk14MhQHoew4QglTCdKz1W6RMYGPTGca7nOK7S3cgKCEsNm8Xz9+k24dS
f174leVLOkjgeCC8XhmLE+HlVG+7xERYjHsMw7uFs9bWlvYjtMb7F4EzHtZ5yAQsp0bT4zNQfL1G
J+cLdXczK87ek949CC82yd63SghXKHGVVIpTnYcnpw8lSUuEK+YLr57+Q3rkZHeDUwizAWkb+m8M
3EhMvbOikgZhUVH6VKZCL+BP4PzjqKaGANcOL7ApQiOn1fXhq1j1HBb35epv9u0edhuH7ofjI9RB
V183X13Ru3PLe5+091gRU3ohn4SxTkEZuPkvAqN7fCXahElKiNkqQsAUMbhjqO5IMBVZRfM7xOdp
UuIufixG5FBQd6J6cDe5xSVxGiQyIlbTCrQjqU4RT2qr9AF99tC6kZAEpl7DhBaxvkyk4moFhADl
+NFFh7Smb5f5RRi1gcCFV3mm4hRRibY1QSZRawB2GK0nDiiKeZ/VVKKBaSbceMz5Lqfqyll/YAv4
nHD8ULIzfPsCkZ5BiMyXcNBJv6+bZ49S5uczgOdHSOYkg956oxs0gmptehC+tm+X854sk0AhNrkp
OTFU5NVBNRD+xyAxCim2Ew/A4nkxCz0kdjaIyg9e2H9vQSdlAS+5JCUPxNKkmQmhSzMiIBZKEeS5
msk/wxnrWX1hGqEVaa/oRkVT+31oT9iJTnBbhCCiFfSwH9aeUjZvU9outBI3B8XQ4tEWpQSqecMa
shMR2Vlcc4lGWluxQgNaq18ER5H5pomQgu8cgcTTaVqYx9pq5xPQ8UAzAs98QHzTyNbrAc0ZTqSv
N0wcFJYtZ6dftdi5AKn1B6JBp4hLDMwdG/dCPMAlAGnh170WXs5RhsvnnQagCx3lRKmjv20Jv/Tq
NuggBtn1QEYSNuF2TsDKWFk+qQEQY9off8fLhQ7gbYUazKoahNSWzMplDdzlOndYfGSpXn500tzJ
pACRD6CMkYs4E1pOYXp3S9+Cr1In206pe2jgoFmYNU9bN3tduq9QaYRWEatpE6//RaUJvHLIcnBY
6Y1NXuckGGFiESArUMbfXif/Ih36GhohFG6oeSQgj7wqgcN9XHZEz160+9nj7kSZRl/Xpvult4NJ
zYFJGw0aAYDTc2fAEZWGRVFaEr6MiLArv146kL7pj445hPzrkkd3tW4WUBhNUE7ydEWQUs8vYSxY
NYtqQSAmcIPVV1TWGx1Eaa/r/eu//vf/+7/f7/+T/7igjlPll/N/nUukr3bnx/2//6Vq//qv688f
J+v//pdtN03Hajq2YyqqozqGZvH772V/d87l1f+r2D8b1llXdiMTb3PfbUzIoFwrdwlzjg5SnT9d
zfzD5Zp/v9y+eCrm4djYjYSAk3eqjRSN220Usp9EMs5AgGOUekIFCbjbGP1NCFwbaTNa9e6pNEq7
01VSbSHHQXmY0yojdXIZvVmx3cMI4Z3dnHbyXXrEfZ/iJml/igUD6vmiR0p1I+j5VrwXPGLH7T/c
An62GVkDAEoqNoLFAH0AohfPChVa3xWpGhiZFYK5ki0ytuin4GTMF1Rvbj0aR9GeTwmlbbg1haN6
+KqDOiiHRcccHQkJaACCVVUwBHQknyh9iPRI0Syo7m/QmYuc2f4PE6npMlO/m0n770N7utz1vNRv
7yEqplGBUL+CnIz2+SINMaxwM9Wu9F+Sn1bRHvlWLUKLkJYI58ye3zbHjEwqPbxJAEfX7IiKn4Fm
n/xE3lHQwLURI1DD5zyZH8Qr6HRZxE3PSI4r9OKoAdvSsvMcUuAUHoKzfwxV9AqP4bP1gAfaZIib
wZ3WyodEj3aJGiHEEJv0ULKTR4wKYuTkyLLkqF0ZND6ERTyso3N85RfyXcR2cooWXOTfX608pYUp
b6SLQlRRUoIkXx6ZgeFTgJxcAzTS+BAzuE3vIb23ojxRvqE2S/8alOTv4Wl6n5YQGRBXSJrckxNV
TKd8w/P6NlMaM/37Z2Zk8ntaqGBbzOhFf8VLUn9KK7RYmFxniNZOUnKCEpEMraCiuTpWJ7DISiD4
OzvSiiWi5XQAwIdcmZ6YCaLQnz9JOaDIsI146xPNU1pPROrMTG6x/LD+soJHCJ8lucRqIm/+/W40
1X9YMbbiaKatqrphWM7fV0xe24+88db3nOYP36IzuCgiFigHgpnjYFaemmnIHNL6LaRFaLQPCfC9
PIKj14EYDl3jTTaNlsEcS5T8PKi22CK0omXUlFNyJNQhoEGPM6Z0/3Dnyu/vvCm//4vVUstnlas3
8z002eSIqUTH8BbRJoNDMspZK+fVTnp9xCaBM+sL+jLFkj9KjhiVxujnCOG8FVR3tE5koi5g3zLg
SOIzM1vInYRZ8YvpkMn907DLqP6yT21Vs62mplhWs6n9sk8N5WEoVaXT9lD37m+/YSQNNcg1Pz+H
L/qoGf7vx0r7j1m2bc2xDctoKrpmG4qcAH8Zq2pb2/vby7pk1wJfStmHSDYQWIKKqNMi15G/RyOa
pnkamq7klYQQw0n9Opa0XC683YFM4Ta8vTnZthu0Hfz9c/j7O3T+w3J97tBWbF1hSOzmLyPyXDSr
/Go3EW3DAVD9cnPQerkChnW1pez0XoSHTQP0hrj4EG+v+D10nes6l+ETTTQjvOLIdwtUjxB9Ajgi
ljR2ntm60S/Wa+buofTrlfFlUAwT58iy7/DUZkXrR+MyKc4JlQmXl/c8ta5VYOXBeT8xpNmkVwSW
mtm36c70aolv+gYrKg/2dRBchQ5RUPm9iKKT8QEODADQ2CbQQHbmIehKY6YDCpL/HtUmGfkXdkj3
9Qq6U/n0Ctq33HxEdPAUiT5/P5qWHKG/rC/rL7u6afx9vrem/jic3+fdyG+3idpDcr5o8n2wQgGI
Gm5XdY8wiS+U0dOs2P2KAq+Hj0sKQOVrxgA0vacH5RphnEFvDD8EqsbZw4cTnw8QAoI+3IHf33bz
T7f9i2dg55XT3KkcXxfMZoHZowczB88rfeEKSAPMc2LQqiSPdTrL3qPTHMsfX1dGcv0cLoavzs2g
iOXsoNt7svtRxPQX4UjYRTS480sx/CQ8zKiJOVeoOFIgeB4DOnRSFVNiwMX4NvlzG70bRH/NpGxt
IzXB+mKiRWfy9w9s/pMr9Nd5+mXVv7f5oXTet8MIt4bzFUxJEZ1ZglKp5HmDwZLUhjkNpge0uP1S
gu7Fc7xFaKFu6v1AlyH6mojn+v3mDIaUV6fWQI/I9iBskODFjijC9Osrz4LGz8j80679xwlTNcsx
FLupNa1fbPClvJ2az1J9D69TeheFT+gAtGygUOGYHbNtgr7v5095NuSlI4JcGitV+BQCH+2Tp+pa
IyUS+3ue0r6aYwctXU75R1xyYOfMmTMv6Yxs+OIeoLX749kqYmz654ivIw5x+sPqHMj4ZRHzy1O/
NxXHuZoqHNIFJbdmpPN1ZebR3eFVcnjvOWhLdIXlylX0+0nVZXP9x+Yzdc7UZlPXVe2XzWdaTrW7
7E86CGod7mdXusq8fBocPNBCJYVTWGTvRVGVABvF/o0DMy6xxmKoQCaVwNYD0/IPi/QCrwFCEyjk
04P2pYNltw9UzCS/v9/P/fxyv02HY0FTTdNWmp/n+cvhsN/ZN70+c5A+QnoYowxMn3W6Oz1jun93
mjhsOnvlJPloestK4FqgAfenraD/w1L6213IVvnLXRzKe33VTeM9PKOJpseXaJfeIzWWfV7Hcrjv
8PTE1xPnrmZ2a5KgFLUiBXCOhEr/gsdLghdnrGqVOE9/GKV/2KpNp6lYKutc0exf3Y3b/f2oDrvm
e2hHNFJPrBQaDa26FrTJQqiXxuqyZsVtdKJ7pgZNapXl/rZ/WF3/PFt/uQ856v8yTkft3ajVRfke
jREHhywSrBBLcQLZ/jco4GAEWGfY9IDEgCR/uLr6n+e06fxtGH7xJO6Nxkm/H633UGIA2cmLNmKu
3QrFbyCejNZTJdKdnMUhPR9R8aWRzz5BVg8FT0w5rz8CoNhzhddXaH4q0kB6nz0ILMQg8IKe1WsM
tJRUFEx+OkoeE1BQjReK8ZBgRUmr1OrRbJX+3cmRz5Y45ZhcET/nT46JnPcIoHpFxFJJ5XcWUwbK
zqcm/EXTUI4Q8RUfqORc4ycGBEWk6EYjWzu54DqagZgPpDJxFeuAGHBaZiUEDieidjw00zspcyXc
USCXiPXRrkMomtRqNyM1vaBDv+1IvHBKTqJJj/ERc0QPg1BNG3M9eqfvVEzRDpJruEtqwhIJTxbc
CGfUN8FIdt6oqdOmF19mEia9eOO2c6GGSmxcGTrtMrxAoJdzjBuCI/H7tW7/4178yxrT/77GlDrX
KpsVP9LJPANJ0mTTSssxbUn9Z7b9gi5WBTRKpiPaM7sO92sYZh2qf+jw5NNvLoYw0T/1kUxMlWBx
8ukFRwPpNvtlSGd0XxtTkhG5z7QMb/7X2TWo/dLTbf+SaEglZkp2uvv0wQx1r6OCAhWuGixrIdag
K4PCk7ub7aFIUDGZHmbowZP8BjTO9q7/+0HQVEUe8z8M41+G4RdDfimLt91cNN5D6IZpI160G7Gc
buKKyAozIVawlIyUhOWhY6EuDImtQGbTpBs9Jj3VoY5U6PPS9CNcIGeLvcjk309GE9VafkaSm/7w
Fj6N/NZKxbt50FzYoDsh/+59KmZkZdtR8fnxmY9ALJ6LoieJKZK3vaVs4SFCkUfUTMGMN2fWPblA
O6Kt27pIdkgmJ3mMvHu2iBR+K3dr4EzZEX0HPv86wGXN+1p6TRoodNMxQ/ZcAdMcYZUi01L+bxT8
6AwiwNZEq4ajusPnwNrs7odauh9aAAXVRt4jXpoVHTpOF+kbdiLx5J5+fI0uj8jjYTwjSRM1KPky
eKOYUz5/x+u56UbX/NZIOfK4j0we8NAx6QnU2XGHNh9qcFtcXv7z0x+UgZEPpyNLRx7gnPApssc/
s8EfdATnGeU55Fvwjc8LM1CNocIgX7kjMlAWvyTJBBD0XaUmd6ZsZGzoN8I4WfzNQ/EpV3k4LrOI
yCTYKUI9O4RyxfKQcNl6YoTEzpDP6b5BLfkPasfc1MdW8WPUxPk0bSOf8D+fSMM6xsigXyITnzC+
MjHyA+CXj8/b6PJkqGAxEyZ5fu52x23JZNh8OG1HZbquWQG3gA/6OcjcqEwO3VoZbwWTaTDOsnZR
48Q7E0spJrXcYCeHMthyNycuK2vgypW47yc+p/xDhqhg58v1ZEj4oCFNOdZ5nCN9/MwKluWpI0uT
D+HVskEo8+TONDSuZKZYKDJyMpY2a+DER8ij0RRTltLPL7kJeYHsE5UJ0EOeQP6rw6CR+3K+ZRZk
5Ha8X2OzkDGkioAf0T3s6yKyy0istz+fydxwR/KSa5L39am8hs7QAZWNeb/IZA+gCSQlaefPVMi9
nrljOUp4SraJTJmsYtmLck+yHFhC7Ont13H4YCnJgvq5KOSxrIq7Bc70XkGDvVhktB87f0ZOHlRm
VIa2PvI0sgfkW2OKZbk47NsrE8ffW8/p5h0ZQzojpReaZ8oiki3N+znqLKA5BVCFVzOo8hHyiiM9
c+VslB/LwSfHX0XpJOyEn/N/5AMEzeME5l+fk5i3qN8NJFlS6XTFjcrjyKJjVBPA2DJgFkXPWAqa
qxAyyoNoaAt1oVHE5X11OgcWAnLf24l281/a+Axqv3GKcD9GyVftowGhUP4SPjdyGmrfcowJioYU
NUiaoGhyMhabEwcbDW3aGlEO/zCj/bKmw83Ps+64UTkB5biUeEA8/gVqRGB8xECECc2gaJmd/WQR
XmMJAxH3CvPIGBo+TSQDje8rAUMRawDAAiAeJ/JzCQ5BLQkVzYrIogBPNBJtRuTIL+VjH6CNfLUf
e89KABblzfLTBwLHElMeoqf0helIpHJCtBBhMdyJZ+uNfwqEufvxXNF6BUEzFKNAGk0wxUvyDlCx
xqtA7xZ/QOUR5adaiFoQfzqRgbch2hsaQWk9JuvAfzanhBigiQNO7Tu/M0IrpHcEr3MiHXzS7l4y
GVHrW7wP+1u8kxsdAOpAfu9IoJvqXEv8kJ9fEgDJ2FeMfr1xokIKSxwucEj2Sxl9nRe/02Ijvo3d
rfBpxa1hJrcdPbK+ZQbV6IT7wRR9riB/ytUk4JKvBYohH7/IBCRF2ITbk9tHJGIpv9ZTjYPcCNFa
86/9d4D6eZf+BnjPHyCWxSCPu6dq/IkXtKBv9Slr9uR3dariPNV8/1wNskJqvu9TAXsF0CVtxjrZ
JSXyOdvOvi/Xq7itn2sJB4xhYQq4vkD1ZKGJIRCSYFLqsUKVzSl5fgBqbVDj0+s0MtD9G44hQnbM
v51YQzptcq37J97U+GQnOgbHiJJ4YqJbDG4YwoDzdTy5xkjjPkruyQyozhSvkB+He/xJwZjlxi4J
9XX8n6xBF4V3oAib2ZXbgtqdSJD7IBCqOoJvnsMSXH0PxomSJDeGJuVY9XOGQqaoDHO+xR2sg2vf
4F+Xf2+gPCkCNDeyS7Zn+BUG5s4+lEHGm5IWgR/og7YOXL9mpTKk/V30jhd0GhL8Pk8lBBT3VGXz
qawc6bSEXosT3SBZnPxH7/LFZZf37MZFqlA6UsmKOSVHGodVjIDsXmMoQHweaQPkINg1sp9kjwlW
swgFuK/lxj5xOh4xDnnedqRLcyhelIGJLMAH6OOefmIFggiOtKgi1sCsYdIWOO9NriPOvDqXK8pn
Sbwvt76jNfXn0+M6ckb3sAlO9PMVcHjjF970C69aXHX5lvs3o1v28295BkkpCqrQaMvj7xha2UYy
oPsOiUGSBBIeUADMgMKRBDtmWKmhEQhJsKWChgfQLGFF3mPYSE5yb9lIrPBIU2NOT+ZIPEtJELCQ
2lvyK4L0Xwiyf/4t6YJbrFKeJ/8XpEWyMHr3RRS1z+7S0YZRyUrGRr4rIiSgpOKb1lB8iokuXiNs
hDRfA8W6xzdYUyju0tmYbnHtV0o2ailXMoHdBA5phI/vKso3kqwAggMYVxMyGaPdhET7I7RHtGPn
Jn5+0dQgLKlsoT8DvN/PHQIjfP/85Z7GUzJhQDzxNtkm/4MO0Z2I3jgCwRTgRfJTOsixeeT+BGWT
u6mYXHEjaN9CrQSNtGGxaoES0B071kPcPbpHbROYivA5EtEh4FNoWvDxtcTjk6BcXivv0v0mfzoE
6kpghm+ccHFPzhyTglPtExlH0KuZwrtFF/qMx/HO5PeSCZNX0Izqg13JQfzxgTlDf6JZ0MYF5JJw
GAV/bp5+8lRKNsgbwAphu8PEeNH0bj8vIit+seOVsDEXUHJB7ksSWCfAFqdzyipOBll4snUOCdnm
ms0ttq78/5ydaVPbXLO1f5GqNA9fLckTZjBDgHxRAQkaLMmaB//6c7V53nMSkjdUPcUNNwFjbW3t
vbt7dfdaS/XuI0IUnNNiO8pKb97jjXde6d1FsWpJzTRoUp1WGltYxVhka8otVmX4caCYyyNcUhBf
hAY/SdZsdS4jFxPQUFazfD1Dh2J8xQx8HNscl9ijDJmtGislZ7zK18PS4gmIPyq+go5zR5WWpLzc
EGKc8xvLxuNUqsKCrRHT0ghN1zbGdnwc5RLEflwSa/RkbKkKe1AuZXNV4dE7Z2O505UWNivyEhxN
ckzWN0cGQ5VwgJjEy3Tlib/AQNNN/aTeSRzNSRNgyahl6Jh9C7YQ7pk5rLDrE5ZezqAPL6P6VnPa
a7zD9C1HDyOncAyTuJ0J5etNcyunu3aefQwehlfyRmqgL5M1GmQY4Pi55WFa2/yK/U+j1BbFejmK
a5qkxdGRs/DAg3T21mrCBcI0r1LYRjhedurTkVeJAyTmVBKhYlMk/ue4hrd522LINB6l5CzTjX09
8XBShAIFMDAp9OGHAiTEG3GeQMPeejyuLZ1O3t69ptKB498Ch8oYW7sbMDjZldyVjnuQX9WcV6I/
VvFbuQNxJphbvht3+rIHFT8GJdbRXhvhBIoF4XB4vEFNjaWQsKps5uA8F2eTBdmQn4czcuwUBvEp
X8WuZqJSxJy1P+RnaJ0F473MY7KuN8hVBcWNXK+U/u6WgZ2AzByG8iweQovCaL3hN7KQ8WL4ublE
LOVssnUeqQxE8JkEJ0IGNG6SdUc7ljwejVspbryVwoeFuIr8Rky+vlRWzru3bXmtCaAJAXbANr1A
GOVClCKbvdyqDF8Pajw0QW0sDDyWFA9HXba7HJei38nOkEXCmr2R/cDOAPvRqH1nNWnYDS7LQ5Zt
VIDf2NfpZto6l/K8xB6Jx5K9Z+/qnfDfgPZcFpjb4xnrrPkK8ske9/Yzw5UbtZjdblVd5ngYYlHk
WOaIXXoc4STlv2t3cvJ765MAaXJiywdn8ca6F5cESUwoy8QSGD++hLp1gfv+hEhM1TJ005QM8u9I
kXfQmryZuumBWljSSsIHS3lmBKnrjirf8h4Ao6comxZA5COpybiZgnid38e3/IIobfwGhUNLHmpB
uEEj/i2Fit/qlwTF2E3hXOjA35TZ0nmILAyEVjf0vc9K2L60KFi/WE2gv8svv3nupm+XSb+tqyuo
ZiF/eTcgmlFwz4lg0Qu+KQnXzPcD/SYu5PUMbNRXNSAES819MpU7WKD1YhtNfq5DlmtC80wBA1zb
kGb/PPiSC1NwD0bpS766upr8Ypd8gwjKvdNW5eIFLuYXIUAodu14F+fLrMBfqKh0fwl30+Itp07k
qP8kCtAClcrYbQzQtYRuAy0Kmhuld4Hu3B/B1SMlRZRjLkMu86xEYV7i4CfUSCihi3Td8uTXO0g+
XHqoB6BeEcFw39IulHKpIojeOIZaUAL4EqKnzPMN2BBG6BRg5ut3dOFBtkALIQKknKYH5HWml/SH
w7RiDPoN7dEs7o23TU6Lw01EvxC+OSQoqIUL2naCGEb+ct5ltxrEkuUtPy9u8tvDD9mDUC0gW/tS
4nqC1LHNU1quOV6ew4h8p+XD2U+SFD1J1G2vKlrMF7ZwuPoDXYX0WlaQmWxuk4AOAWzWzJaeg60f
kJs/rilhLi7QAn9ER09Zxmh8tIvjeqxW1ODheZxu6guq2UWqwHi2bowben/wsqLQo4F6J2w9X+CC
xv8HA/+/Rf8pVaFGXn5ME2O6l42ok7A7vItPhmv0HRcAf+mIX/NNdie9gvhHHy+TpJd8Sqx+oOop
2aCgTOYCieE3gTiilbg4aPPRh2SQTziELqd8SkzyYXIdsddbl+ozAaLVJQRk4sfj9T9Ey3R3dq83
OCMLsbskOtc2YmmbYS2eAYJlN69knLfqpe2LD2QtISdkKxZcRtIq2usR7Fsi1vLVvpe/luoZnOOz
Gx1jbCrSQGKk0nP07lIIJdC0GK+Z78SBYKgcdxKikaBhXGJq80dxVpwwIUI/cazJz08cgfyOaP34
FCGmWYS2bzAigZKAWQTDEjBNQAoHqV9B7PEPZ/xIwS7wNlawmUFpJEpfq/QFwEJgEOe6h6fx2t4b
oCYC05r8CckJviYU7pFiGLfipImzRp4Cjw9JRMm3okWJcyqf4oYi2PXeJz5CLuAn+NF4lmcve2Nc
822OgJz4eWhW4gBCgi2eIT6qfCOoC4P/gMcE65zfBVI6w6bzuyBncnuCo4nLxPJdVbjauOF0eAlV
m7izZEwYhaRII9rnPpKkAl4K1OvQhNDsUATdjO9yM5JGETBa5kg+vTtzTxfBd5KugLWoHYt/+pFW
kcHKOM0tClgCvxnL/Aagl2KfmpJyXGi5KKEUEyCLNeENJVsrbwumSM0+yVtJVtL5zBTKw0AFlBXc
vdmX8u/s7ERLGHOeLwnKokvB6ARVEnzrA+fKAK9AnPltJmjp5bydqIUmhCGjg0Sa5L4/Sszk/hQ2
kjyynqcp/0Zz80kyRdRhs814ppJe+vjVeQDnN2FSLuV9XR48scEuvnL3QFjRpey7czixG5bn75gO
QcqeELkG2JYVJJDZ2ZtFE1jn8wNyYzpZc3InH19lViU2IbElS1JD8q16Ev9/3Bbv0YNEqLJ6e574
B24nsKrAagJcn0G4VfouUZocHTLl3DF3JXerXc9kzkpuxAWiZTlL9MHQZlJactmP8cuAWGmsQVmz
1ZOESipFCuIXSAWTx+EjHwSI/Kx60kEmJWiR9Scgsayqj2CsJuiEMAbqm4qQSDISw6bhA1iUchGJ
u0F2eYACCYrALCizzJHkHz7Q4kYHdo5vke67OifduO+c+WX53M1b5GI2FgvofO7tpQBAQgZuJ76i
blyWCI+GlW6x1EbumM1I/IlCoAxOu5MJQUR0bdxLtAqVnBytEvbqVMqxJXfRi0o96Dl05JqyQkyu
QvTLrmIecIU6JLtlZvst84HSlXbnslolHJUI1r1UqJneyAKWh6fyTCVqjR5kqckoMk4KgzeQx6Gv
bKb7vPgItW0IPeSNy53B4JH3JdfCokMXB2vKmjSRCBx4vLL7tOvzrY3ozXbLyaPJgucpd++w4yEd
2sIK+bHyQIs56+g0hvDrWk4uUpkvcljJ8Udoy5pAn1bOJAYsH1IY+DEQGUrirs1mOZY3kEQdgWV2
uGExdeKoNdI1s0i6y5Re4ssWfCNeRnBvELGQGKIjmnSaGkJLQqshnYK0jjkXhxQQm4QWxX9qiDRA
vO7urWV9q6ONaJzj8GgbAdCTR711lgcU9rqb8aoM1MtyaT1qCAwbVH2WgdSCSg2oJPCLaSGmRuoL
YMkDKR0uzDMSRDT7TO3OGef9wFbETxYEWOInqe0Qb+okFT18gr2CHJHxxrxU56oOMVQCLhc3VKZf
HPw3CrbapX7dLmGxocKXrCt8v4FC98W2Dyj3hjE1hepuoc3+2IdvDTx0YMIOEhfFk4FbZ9droY45
hnm2LZ7e8mbhwFul3qSrGfdsYXf+bb7YaDQuwXe3VsIEeZOEypzbYrVBoGfl9iEl1Frmo4oSBU23
ULPFKntNu2A2FtbVYYWqjR/g7li0fwQ/48vb7HFOV2N6Y9AFovwcFj9Rv4E16yYZlkOyzNQXb3g7
aku3eKm1O97NvImPvpqtmsdMC3v9aufuMusij8LRDA+bG2OleHePEo1S6P6Mj3ndRTerNyJHjOli
JgZ6E4ask79wKIfu/dP7CGcXTD/ztUM7wfW9RlmVlEx32/Q+dPbenuAWsJMGxPd2BwEYGqAkYLdX
/Q/vG/X4tBXg0t4R5i3MwXeX9Y0avPjjDloiPMl6Y9T8gzlvA42+brxe2H3YKqT5cFKcsYQEFMXA
zcldDg0l9Bf5q3k/nS7JhWvfdQFCn/NH1VhUF4cMEQy/hyuA1tlpOVDE9pQv6ACgvxzWlRXQe3Qz
PeZBHNKsWYfDBfWMAPjjc0XLC3rnCiIgE9R60MPx3+1Na/jxzQACL83uMLNrtCG4hp9fPcMa4p95
En0bkZIhEFq/bGXd0xXb0I7u6XTVKM71SUUu2Q6D4tVVfdsL3FtK5GDDoQ+f5uibCE592o/hqKDh
ROnI1cMSQjVdBm3Chl6C3fP45vksK0UNx2xxO9+kMXhtseMfdIIEpwlfuXQC0idB3wQwpMKCWjfB
QLDxSOfQ5eoRn4pwdZ/AhkUQxUOVvUCvv/qcBD/v25W1OyEjU0iSkFIKMl+31JKVAXqBy9NF/dOl
AHFxH4cG/SVL6zWjgVZBMufVfDAp/KVLF8GYDPLex6VxZQfsFbRbJv5+2d8m9LZ2XTiHul/dnwKS
zCkJUH2Lfui4QqquW9Clt0/3cZhXAd1j6/byenwwEB7hl+7iNXuSEv3hBr6P24wOvpiEak3hgNFh
bzqsEIq2/nhjw9ISqG/RnQG19qIgNKEiYdE/RbRXgHMly7gLGkKTOJjf1Dg4wfL+RoFcu6QObvJB
RpCdWD1nL8mtOV2MQQx9ygKiZYzhN8AauPCo7HefosVU+yzTgXwLnMdHeJdOm5neqd2ip/0u6EHX
O4KPoK8ulVbq70DjLhfmD6JDwhHpHLFCLnLVB+XLs7daaGwqhZ7AQN1JAERWwL8BjFsO32a+Pf7Q
2Ea4h4E4836fw/A0hJINO+4W5HzGpdtDkd9QL7qffO9SubSv2yBau8mCDBj5Az+huvRFYsHTlnYY
0Lq7Iz1W+MEAsmEdZC/5S1i+hBBr6UvCqlnImZ+1mlZRAjLh6lIDZ1VTMLtwyEvA+3/6BgzD4CYi
xZf42U6J/joY2xinugSMyUkt1DeCH9agQRr/78DXhgeBUqiiDJyfx2C60kAYwcnAfOQ1J+I5+fPo
7Qhl95EK8fZaPgWXEyxv4PX8C5y0Aa/Lec88HFbkFeQdqSFv9uZa2HcU9GsVvObyMvkuNWhQX2yS
bbmyyED0UKgKDGQC/6iBAD7TVc8VMt5BD9prMjShDuWGAJkSWcrreuAgeS3yaOCAE+OUkcp7yGsk
ShaUTF1KwqsmxXZOe4HrGXT+YpgEdhOoUUoUo2W0ljp4jahGYh7JNzqhRFIST00XqEitJyDas/H7
mYbH7zl8nwa2sVoetlLKygZbns5NDVhJmlXIZD5KL0XOT8VMAg7xWS7VEJnprcYrU8jwLOqaCdok
i/KRHxUUUQZHLmNF2aAkvwTWBUTeCzBqfRfklZOF4wH8Cm9gNeLEYiQkM6gAUAncDKDxrgEpCoQl
KJcAmkfK2gQ6FABRJkg/PzxJd7iPMskCc5PgCLpVRzoMjp6Vvq4Ib+RDBfvm67pZHZYq3+XfC6Do
AyW3Kp0T9pr6IKjvK/4S+phHWTQC9coy+LiKNBLMF8DolPYJoC5/1awyiKZ13lOupa718zvIz6oV
6RdOfDItvC1C1BXAnrqWX3WX/Ol1uaJaEHRe2jXgdFuXD6yj77zqp/yxvFpwY3lrVvu2WGqXefix
NovAhP6bxSkQumwAQRGVc4pTEkjnGSb6TTd8v7EkrcjYaHPcwEx1visTEukT3/MzNhHSXnwKSJrv
ZKGVgH0yQ3KnqE8s6eUjkSTJo/EiQ/WZ3pILSTAmqwwHmD6RG34DIFivaQujaFnaSs7ZHZA+CQYc
ipjhmacnBfrkc2ZF2EaEbU7QCflO2lCExR6QsHj96EWRH0sukyTRGkGaI5auEaBRMA0+JKCQ0kpl
KU0Sh8fzyxkTpaGMQcIQuYaM4+OrIs44PaUQUorfLsklwUQkoZQQ98x8igcrUXD+JLHf8exiSwCQ
P0l8VPFVvNwav584eYXe+QooE6liJuQi57alXltSafL+eNW43OZ3eT3M/ZfeplkNlw1LAn0AujlE
AaBkKmUSmUbCOsFZPjaebDflqgMGKXFXa9xVcWCnc8dRC84gEVe3tEAHoXZn5B83yMRy+9OzwK2S
mJOJlThFukh4aPzOfdD4y/hd7vPIv2tJffHdfHueJGIT+T8UgNwR5eZScr6Wxz6yzGULyHaQHLqc
QJLpFgDlI/sowI9B/qcKk1cnVF4Kejk5gQzyymDf52fOsyajRkh4L2+JPBvCO3x4jFVZ5zv1/DRq
FhPykXDRN8uSaFHGqSxljO12vq0vAklqy6qRF/CwCBolVuLrd4G4JNzkdgN+LYvxY269HXXrzIKk
GiV8S5gva0MzsNn4zFDGovtImMuty3cJwSrr7YuiXdP5ewnf/0F1n1obY+swG7GtT/cJST4VnGIk
eoqvpBgqnhc9kEu/bbcFs8SgeFLP5mUL8iAgiCxdVKBZzrIC51X1xso934msL2ZwJ/ck9ynNWczW
WhB5uWcaq2XxEgduUcFc49E+flSfpKtiZfsugSCw06X7INGjJLWJCZONFMICtPAbZlcCY6CoIsyJ
+XgBCEHOnH5gL1I6SzzJmgSQkeylXCvbEEBHgB/yhlQdCRwiyVD+JW8nP5dPQRHkg7JaGvj4E5AZ
6tzmUGriCDAf7IePUFbyth/1jgJnCHwgedQByzZcCHIohV4m200mVOCM4p3pZfzN07wlHpYbEMxC
WgtlV0rWWNAqiWo7YBlBtwSNkDIpoYEQfCQHMitp/BQSD8WAGYFqxW9S+2BhFY1AbKFYUdo+KR5Y
mHf0BSzloJSdnYRQr0plzJXhy46RihM5ViV9I2ZQGg8l2sxfm4vTrQCbJo6iyq5y8Bdk38lGccP+
tcdmYGjYeR85OwE3Bfr8KNqVxNxHK6EAnWJQJesoGTz+/3RO0rFDxaBKZrU+p3slD3iGPM/mQeoJ
pArlyJ4+rorLmDr3I12NEaNDHI1bMylOSqmB0LHtUtYhZtlYNe9ikskZkt2TZkU5FXjn+4/qnRYj
UlNxYVGGI8XJJn0+58yVVJo4yBFg7QVJFmNPEQjm/SN/KAnF8U1D3BXSc/FmtL3cnrgSA77AR6GN
lGYIYtu/DaQcwZeRluSoqdY5GWeJ3JtQlwz12ntId/EuRsnHF6xYMOloLbVZxveYtk55z5ISDEGs
8wsquHb6vdRrid8kieuBLLBcU9Ki4pKJRWwwRv9G8I2/dN9Rw+6YrqdrjmfpUv78Swl9PJbTaZoo
bxa5g2Gjh6ddezvtjEE4NhGcjKhJqQP8vgYH+eX93UEKin7td4TA4Pm4LPd4vMXyHSqG/b9HZv29
8Pp/R2Z86qdpuy4qZq+WwmvhtoRt6U15IgvmbqXceoJ4v6Y5eoCxjqj6KlopVDUul7fkoB6hGnlR
JA3dB49XUHfDO7jahXDJ4o+jzrYRMtznZ6SE9j/+Pei/V4ufu5hoH3dc61O1eFZllaIeDsXDt2HZ
hn0IR7X0jcL/UlxJgagLUkR9Kk3X5X28zm9MMhD5TYaIS2hBkdRtKMyo/OwJuda98wgz9GqFVBiO
+j0CfySxXqC/JScN9Tp1cch/AWsRTtFIw2uaW5FxI1aXFLBEHuSryFWdiAd4NVo2kiIm90wkIwQJ
XzWh6n80obo0LNI346isKMM+259fllIZWWMWK7mxb8OArERxonuxCWZGQNB9gsIL5qRvnX0RdVsz
+04/IIzSwXz77yfwZ7ufjMLTNFvXWdHueVn9MopJ05QyOky0y2MvwI29a4r0X5wnavKTZ2vX7tu9
+jA+9HwUTHGBLi6wSPVavSICXD1Gz0kdHn7qWdC9pg+2+BFypLXBcwNZEVpcfoPDrV+gNVFcD5fT
g31hPqqPzSFEHAueksoN4wr9qwSqLNJKD8m22mYXOgRu/75P7Q9r/vt9nlfiL/eZjeZYNXN12A2Q
mp2SqxEkpyk0v9A0+Me+q+bPtN8P1J16dg3pD6Jej1+M4PcuINvyXBLdtmGrpq4ZtCN9atjTm6Is
tGao92prAMvYd54zPx26OainfWSebvIThYw9KWiPY/3moIETlHm1PY7jpZlYX7QoaJ/6ev8zHNfU
dVW1bMM59xf+MiHWgfWX6161N5u3JoGJDTJBL/s+j6lv5ANQohGehB1lSuk5xTqmlAgdtUVpuOt8
9BbdqQiqkSA/g5vjVC/t4jorkLAF5yiHi7qaoIdR/NaqAps+himBLfC4neh7STsquvtqaSUk/Urt
uwoNTpmGxvEAzYoKl1CBkgfQ10Cfbpfs89Nbnna0u20K87S00z7s4r2RJdsieiivkum7O2xi9eAf
piSsHXqDoEAxAIQ846K3D9cmefohnHVYu45zGH0zXLDPpg+TtodcsEQbvtnW8ao+QfVgQISkIQnd
0yjiHJ9s52emX9jVqk2uja4Olf5VZxKUWPHh77Xtt47u3WY8rnLYw820vkyaCgGk1wQGace5Hiea
BcBvrQxhmYFnCTBTq14AbLmtKO8gFe30Fly4OP+l6bffcr14OAD/qna0HLpwMihW9vYJ6ullEn+z
vVe0y5LqwqEl0zavx779Ijut/XWB/rIiPjm8npb2uneIaxjJyNghmVeKsvCzokFKVOzB+BRzOcwL
3XofDScoE9AkIB4k6L7YKLIR/q8w5GNlwidieB59kJyPnwpDCsdK6jxTqr0H43Uz+IXjLjRixjle
5vOF1r/bSe9XOYCa+dPUp4VDacekrWfPDU7o2JwcJbSZ8H+P6nfz+v8GZbqG5XqeAdPJ74a/j5LO
O0VRJZMzgvL243Pi+n0NE/PB+2+upWkYBpeue9v7RKwwmIqW66pV7S3zNvdSeQgZ7nB7Px3jL86B
v871/17KUT95DalpxFCF2NU+BZJt4CVRLhrvakieHJjWE/OLR3t2j/54tJqlmYarq55qflpio3bU
neLIox2rH5nXXR2jeZkZ8EVM3dq2zOveJhzvtNtEvdQNpBsy+tgogjymMGIeqFBzAZrNNLSqh3y4
U3tcnTLsYe5uSD5pcN1MNtXOWvWQNt0X8eAnA/KfBaBhIGliNB3TkN3zy3npmeN4VDQWQDfCORU/
5NDx6J6BNrMRFvrFQCZcDhy1hGuNVXGstI1Jy+6/V+Envp0/R/FpAstsVPN8YBQHukLmbt/W7934
XcOitGrtn0DQCmdV5W8NrLl298XV5c0/Pz24AVQHi2HR7ftpD0SpmmfHY1/tc++h89ZRtso44NpB
/+I62u+cE9wlS0Nln2mmq1m6a306ASL3aBnWxO15NvqN5mtWPyclHl1FXqtfKPplk/7odPRUyi8a
mn937z8ubNiaYdk40uzyT+59ZjeqNw5quz+e6rAmV+F4rwoVkocw0SYf92DtJV9c8o8dyL3+eslP
boGTa6cpVU7t/jCH07AorHvPe45puD/ty+H538tH/90L+s/9uZrn6BaTq2ufLqZ4ttEbbtPua2U3
9NOqH+OgosGA3EuShyqJpLagYr9UAnuCPoualAK+C4PcsAH7weF7kVxYbb7S6nKhltpi1hQYkWdO
Z+cLf+2P41Zm5ZeByoP6ZbdphpZGqtK1+9IMMQi4+Ar5N0wwfBj/nhPtdz/8jzk5++m/XirV9c42
hnaftVQP96GB+XX3UXnNzXqDs9Dy8DR+scL/PAh/v7+zd/bLRXPb7OPjkftzD5uW6AaeKWCc4crN
3uBBmt/SBkpdL/ZTG8A0rIZNBUOe+qC119hbHUTBvDoQJtdosB98M9oZNxNc3/YXc/PHhv80yk8b
PtX0o1ZHfbuPISTFZ8nVoNOfuqr8YjrO6+63k+V8Idc1TcgP4IP4ZIYgvDkMpl21ezsaVnFj7LIC
MAtHJ67DdKYCv392Fbq7dHCZuFwUyVWpPaVZFjqRBl/vxRyBfCfe9t9L41NM/bE0bNc0sFauR6Hq
p1VoFM3BO7ZFux/05mcHT50b6UGTKWF/uj/i5h176jJK+PygW00yIP3ouRvGi2OvbqLMRmX5NbLI
DRz3rcmL1C4sDmAhSbo+crJQMlGTjXbst0O+Ok3fFce9O1C527we7CHQvWmRKmtxi2f9Rxq/RsO4
KDKSf3hl+IW9Nb4oJ3c/tcRfWnrbOneali2zI/Wi3QtLN9W7u3wOxkZdqEhXnOIfCbtUK+vVvyfp
b+fXL3Nkfnp0g240uNdlu7ciYrgK3b/5zakIIop5cdLjoDO+cCJMmfXPi8XBD3Mc17Nt1fr0VMq0
PIx1rjewmhpvtP6u9TBCFcrcjySukRzxITcmUNnU78a6v1Xf6X6FIv51/ImG6g84lduf+n37RgZ4
QlcCf7ZftMCG1Cc0osyqkywmt3W8J09DOvf9Kg0GbYmscTN+sbvO3s4/buQzBcpBTbJjUXMjeRzq
lM5+o9t0O8AsV4f9GPaHwEDrrFuMaEkgXqz5qRu6XVBlvloHRh7ksBgAzwBQ3EmZBWoTUOu64Z7i
1gQyaWhg8JagoX84lgvr5gQXKrLCo7mx4RVHQOIrCrk/PSQ2sWPZpmc4FL7q7ifjotsxT6zvmz0a
tZaDBhjlCjV0bjUyEoPvRIMfKcH4WEUs/q8s299Oql+v/WlNRLGa1vnItXv6uSCeVHmesbdMIQD8
93L/q2/yy5W8T+u9UnJnKJup2TvF9eRSuW8ri0YrVkqza2GiRdvnuNM7xCrG3b+v/LeNBt2ip3sO
xfK29skpsnROvul0YtlP1wQhKiLH6fXBbBfMalb+NxeDTEvVbJvafOvTXZ6SUpvNE/MZzRuulHND
GXkyqoOrh9jY/PvO/mbsPdWxHdsSE2B8Xjh6pdlGmrT7pF8d0n1pPFA+kZqvzvDFhf5qZzzTMh1d
uMJM95P7XLdJedB6r9nbQOnNw1EdEIcjoQo3mA0C6lS0Aqgnf4i1K9dtFpF+Y2furUo0EceHa6U3
L/L6cFkdl/+egL9uHQ9QWXV1xzRh1fzd3ekm1TKBaqhYyLZH6tbMCzexQl1JggxFPwriBxFOzqql
uPfH6CvyrL8cqL9e/dOsRMnJ65vSbnC2bg/UEZbq4oBYFU/7v7mUpZqWBu5pAvm6n9ZVoVh6XDpl
s+866gxCxV0aLupJHHBf3NM5GPl0uHIZg4Bd1Vz7D9tdp0ZkmM2x2Rfac9Lm2xzY0oqgCyVB7d4P
WIgB6520GjTWWWCrYzAoQTvdWe2rxBmITBsw6hntQidTa9AvUD9gz08xKXlI5TwU7ZXODfRsfrfq
2zqD0+GrW4BE6c8H8+s9fLatsWLbczflzd5o9dDNAe9JeVjdY4YOOhVpBgdO1MGg2NdBMb5arI3x
dJ+qESJ/9ttcvyUJHO6YjLKmMvO0N6f6bqiTkPDNPu0P9M+AU51fA3Inb1h0vd9rD9N0gDW+KaFY
HSDzxtnARiKQYGQvA3y+JbTFs3Vhq/VuAkqziBQQtjoNS8UeHzyT1A59sg2CpzR+D9BMxwgJZC7K
CAP4HmyAvpKaC9W8d0byejHtMaOzOXrUsGnNVQPYVMzGDzubL4qYnakNyxhQx21GxBWcRe+G3fBk
Vxe8aVCerMBJ2ltHK9Z6xa3qjT+4NtzScM3HDw2owQyEGXfawsppjdPNxThRNHZ0N2qVbc0UkgvE
HlwagfD4PUu5yJxpY9oQ9BrIrVIX1s2Nb2TtptBJznqviXo/sXCODtoOIyVU7cOph2siyVbGcNcp
R39Or0/ZN5iTc4XMZdpuVGiMuvqdiH2hHrxbLYNM3c3XKaiOBaOvM/mVBvm+Nl+60ypV0lWiQSN+
UBeu+kOx7wRkO8XQ7HXNSqtQa0QExViOj26PmFiqQO/VbAsTgU/1zbVgtAUf6ZQxsMpQq6DUnAgr
hml5sp+KIyVZMhmj8nZsEHTAoekoTlSN22ipHvDruyHMBny246o6mWC4CbgaujH6TW5dFU61d4b9
cOw3Kam4+MnglDi1GbJssN8bCDPGjo9Nj2JoVgZqL4rVQU9XuhWF5XHX1+WO61928BXm1XetHnw1
vrbcW6cLu+aIzly87nOYF/UCRPHoj6Pjl85G6ym2AkFxRaSRYXBJS0/X3o3VUFJ4cEMrv/3iGP6L
ibVI62nAPMJodg4Vf4nKuir2Jr3Q6/1s2ht9IFXfWXslI7LyHgzh7XYPD5pdhkNBc7BhXR9nOKkd
uAEGKblz9rFHs1rhLfCPvoCfzhbgj+PMg/dTNzXbU8+EQ78MLdPUsjmlc71XejhqvKh47GuSxAto
z7DMFEuY+iru3cDI3PV0pNJSNTe191yzn3IF7iUaO6qYxgeWmKpuOgoJFAfBmU2r1Sgo9oFjKLeW
p2+9uvatpvnpsvkkCB3aNBwVxDXgl++ipRdfa9FVUanhHB2CEhy/O35THEJzgrTj5B8QBdJbdFap
Rs4nCnvbOWid08adhhvwWW2uglglFUlCq7+KPA6FNg3aox42KNMcZo0KX3MRQzE+WhTbgb0f7HBA
C0Dj6WuFcTmXY2Ac3hTVfYXcfyCJ5BIT1V9DUMbfjt5f5vuTt3WIi1ErRrXexxm9N8PsV+CQtlL4
9egGDtecSpbHaVr2JCqyPA3jMQmtw9t/sSKF6FW1YQPU8Vx+dwxqu7VbR2vqvcOmrU/fybGEnt4E
pkkqvKakiEPanAfUEIFJfo79UxkzTDNfx+QHtJHWi/kttsav/BVxpz+vRlivSGWxIlUi5N+HxcMa
JN/MakwfkoSiTrcMIi0iMdL6pUockkG/3ExhVyVbtSEjGyOUiJBhK5IRTF5Wwl/A008PMy2HXftF
ZCUOy5/DM0zHBeciU/+J6M6r+kNtGAzPJt142ivj9Rw/fGmfta8u8wkeGeu5PHQ1l8FvdVy48mFa
5MCaxjZQvmkQ/DcDKg/xVeSSuPIQHIb2ld7V7A3c5ot1Yv8FMsXHgYUR79HQnfNYfzkf7CrqT100
8kQ66UF1KJOn5JAEKzKBxMPDwnuN82AwKaNCAx4kDZkqRQlML7As39ZC111W8RpL5qUBCk4ZjMiQ
MxfkWBYjWgCE9kjzof5YBkoT5P02o46gXcgLCLoJomlEhvWkDZ3cR1UIbSf76GuPnNJzFqjaRQet
YRUeqGDqgnogP7NOEFB2w1PrF3i1YzicyCCb4FyPOkTyysWJkDZZ6vSqpss49tvhku8bmsOP8GEu
+tKHlJn/8szvkEAjb0hhPnWV19NCf1Y32bfstt0Q9zaHoOUNAue4jKpwpqwY9UAk5NRFbbJpfERw
hixA8cGjkL9bkELIGLLmlyiNYiEPGCSRMCgIsQY6MMK4X8fGokGgIF6gO1DfF95qcAK0gWdaUTn3
qKDEXEF+nPgarVvpKkoDg8x9EhwKxM8XrrtwKCGu1uj7HdgM4En7VvONaQWAl2ShilwXqpDHZeot
RXG0+sKQaH+DHi2q2qhgkUQG5P2/7928K46ng8ZKcVB26FcGPccIgSecy36CiB9douaCrXlE/jIN
WD4pQitpyK80ftUHoxUkkLANS5Opq0LTDBqYiBU/ocJi8FP06Sn39EI7v+INxzLgz40k4EJVEnhx
eDJ8RL2wDHUraqLodRexX7O8SCRkC1v3vRKEzT8MYYzQ3hhWVTBRuNRdjPqSLG7MA/qWa5cHE927
C/qXI2ftAU5e1NbmdAh0DAf65uw6bqDewpSsWDTF+nEa2l2InqPzLYIikQZuoqsknE4+rQ/wKsMW
+MDRlTyU5JDGBWnalCZWvn+OW99Y4P5DrG3QRVL61nPfLdxXhbwvtfin0JgCmlCOSnDqg2QIDneN
vpnvYyqUNN+L15g2hBjy6YsNf8aGPh9xpu558K5TvGF8TpKy3ZWk0Y8ka2d/cjfGjFsrTfzKNnC1
bWWGpziA9Lq5KdY1sxXUjuyeCkkBaPIpXNIuCkj4qKyiy2FcuxTqDSF9IyxVQcUgtfA2aJ9WuMLl
qkYcJgvItlFydR/vuhBU6UC3C1hUFwyjb9YrDypTauSmVeeEM5b8Wpb6ozn/iO1L5/6Lw07O1T/u
3SU5RAYD1YnPZ103T05iR3W9r7xX0zMX7vBcO0OgZlRXHncNFQkKZdDTvDm2dJhghv59/b/AFVRv
mJ6O5oWh6vbnYz+Jcqux8lpyE1NRLRJjg1aIrt6Z7vO/r6T/bmfBwVVqzVQgAdJR5GFd+f0vp3p0
mlylz6fucu4cv+meEm2Xt+tD/k0zxHuj426mZ6f5rqVJgK31Wwfn85gvqwb/3AL3/B/KznO3dTVL
2ldEgDn8ZVJ0lixLfwhZtpkzKYarn4e7B99Mexpn4wMaG30O9rEl8g1rVdWqoiiZFlu4cTNM+5kJ
oSjxixn03J/jYq3S6GrTCFBIUo5ZuX/59Esz/z/v6b8/vSSivFE1nXLh16cXqm5IhKHuHqyutru8
t1WhtscJAdaItFz2cuUmsrXk8qJT0pvjhzR8iwaQePRRIkcV38b6syYBZpr+8gZ/gXj/+mS6BLgF
l28akA7//lzvYW0md/FeHN5nP14fpHXkngKbcMq/FCJ/oKt/ewQaP19asBtTB7T7I7/6Xy/QrAsp
quY2eNTqTRU8mYSuCNS6/qyt89Lrq101+/yf/KU7WJIbYMg378BFOvUpGV+1nntpYJQnHByri2xJ
37G2KwOe0FPMfUY8j/ma1X6Heby2nYdNbNKtfBLWYfyl4PuT5fB/voesGsqiSUAA+euBzTShclXT
tsnTRVK+Q+khKv0yfRAjX0jAIt2obt2p0O0xBNd5nJJtXO0GE6nh0umR4i3bsbxWxMcofZWQ3OCW
UW1RyCSECsfA3AXqUFrvJflxPWPGiCvHnVLbF+ZVV+8i3U/DXZR7UrwRal9JXpJmF2ADlF7i9CJE
hK5oo22Vq7F9Lxw9eeLUEaSdIq01ovo0oCx0wsax0nfzvO6JBFCfdGUdNU5v+Vnyl8X171Uha2t5
5XBHdGoGS+y30iycxDASrSrei/lWZ/41I8PHuET5X5pV7T+2hLpsyQo7S5WM32RuUSlwU3IKHZ+f
Z/k7i0iVHN+M6sEoHxpxpwf7wXq7d9te9zP1eJc/TeP53ngzTVe+ee6Hl076tEhiyjZCQP581a2L
dt2UBG75JiLePYO8HVCgOjpx8tNgFAGjRUNR7TV1XWaoxe7Pc7My+ucSjbF4reQro3r49arCczq4
dPDcDhwynFKDsg00V6u3BnNv6S6BrIi2jMPVqa8iFlc34/AzMnXHnJ9hZy08gY2Ziqz4neKlpUcN
WtAzlj77IcMdKfUsCYTFzclJg+35znDjJ8apBGHyQ5J6LrEnwNX1bs2UVOoylqo0K4ridt6q6Ypm
l0qmVfwKo6FhVTxbw7MRnO9zYC+ytSinqZ4/BcJZBtorhz8F8tcGv2D4qXIppnmnirmwMmrEF3IT
0KXAzfHrTriDeZb0s6RiOClnKjFYCQOAtmXYafcUp15b+Xy0AF0Zf19fzZJD86NqVDrOhAt5tL6j
GtPdKHMornlAjUN3xa+CthJNt2Aam8t1bSCsnN80xlG/zNDXBy9HRjk6JrOtJ8RSBlX+TL7Eo66c
Y1pBXEZCH21B1q2VcNdn6xasAEc6ygV530iuUdiI/+LP+PqvuizrV63pBEQ79ssPUgimCOzsS9kP
qPrI9aX+pgBAHtxsG1LUYq+JPWPNIgIa0U1Xs9YTIj48Janv1U3RrAbyggQUgB6fPgA0ZYYb+QjC
8AjMaRsWW6HbpJabVk6F8TillIlzjyvSt4i2pTp94d4P2I7gAxO4rLGOAozQDTgxsl4DtyYiA6qJ
jmbyVMYYiVElSFbzSpILquchcjUMoLRdh02Y6kvzJkTRPHutuRaKlQpaEj9YOniJm2QrmT8tCsZt
Ge0t3SG8VCG78P6c94+xtjJxW458i/jucauiguddaugffFM4Jv0NAEPKCPlwZ/ymcQZtHA0voAf9
A3NSNPSKCTbpcC+blk3RqSvLPy4UXr0UoFrklLeWhLvKTimJUTg6EUTgrjfeWYAUxMEbJW8S+l3h
jpf+bf6uNDfG0lFfhZ0jfiYqRaoTpR5/WsxahG477JV41QaggE4suEgkdRoh0knfQ0SYvWPgHUou
L2pr3jOJfnenS92GjGmkkh21lCOTsV6t2woYxiP/tNDcwdyaIIU6KulI8HLJFUZPYoRn8kNmoiwi
YLay4PSmreiO1rvK6JRYes7+FNia+FTOb1b0oOIdxHQtEbudN+v8hzuDP8m1xEFCc9vUyWtX7HdS
vL5be6ny+YHSw6zspGwHCUKWASQ2hL80ro3UG3BMN7ZCuKVv4+MiYRkJfbK8hqQLaUceeYC5wJPx
AcgLN9yS3OKQqGV4FgkdGAOGjvUtEqjKSHJqF0Cxo63uYX0+mOMl4i3CB9FkTrYgZBUFPQ4Hd6ff
T60n08PAGF+F7dC9zLEzXvh0LCB+ShnZI8ZBglNcMjqPwQEam5g5ISbmc1Y8VBuiXQYO5kMtyYin
Yj9+lD/mMXiJP5mns87TJ4Q/rUp/EDTfZAhvcvSDaW4C8i6S+IG3JFrrlFFnbSM/Jr2rEcMyOsya
foST3xhuSVxkv417Dq/HpjkOytWo0Z+mT8G8D5LMa5uVOb/KOlfnS1apdn/POVge43Y/ZYRse2d6
TicR1vRSve6pTFcAFkS6O2lrOX8JaWWkibTPAaQjcWu5s6tkFwnf4v2rEd//uXz8j+yHTvAQ15uO
YNr4VT5GaS92Y1GgdXvXPqyPfCQp8MEgSB4rgnfeRffNkxRxM0zc/89IiT/KD5js//e7f/NUYj6p
g5Tm1cv9RiK96KT4tuhI0RyEqOUCPbv5oXxalmAOMuLwr9rU5ZLIx23HxN2wyzG5aN1sJ/OkmM8E
TS+WOHiopgbn+WBjRifDWAnCqkuf+9z+50f3K0fkvz++oZgWVCK9vvirRZmlXBNnYahelmt4QqzL
xMRo55YD/saXmDTSFL0MvzoyxM9j+9hw+HK3YhArrA1iYX9kfIDMTUgUJXdZ/9Q/dZU/p6tSXZFr
S+xoqawT8S+UnbwUkf9TZP751HxcpIWqagG+/26s4lmRp6yHa6gwrlC57BWE5rFQ2QrgswBkNROb
tCiulYlTcLp1XeNZNRP+QWpL99KJg8ROGRlamNsRU4gW2+QOqsAry7/p539ljvz3Z9UNSRZRBwGy
/CIyiyBvzMKSWZy5p4oPlfgcUmqObmx5U/aoYg6j+y3JWMQ1zY9m+ibj7heiEHXawaGZ1gsoLa9n
ShrnOVgDs/NkjEA4oZCCR6ueejV+xSwt3cOWxLKjN5xc/7xI/ggGfj9uZBoEOJImJpnWL2y5qTII
s5k13ihfokYs7IuCxqgfYWGmwC+iPblfe1h/IsDQGHAI05/9ZaH+eaX/5zOo4JWSocsaSuN/b8TS
2iJgzhIRBI9exqxP4wPlTw/VgYqDGiRS7QAhOlQStGu7z8nIIGwjIGjekwnoYnaicUwKCnnVj27P
uCIvQEPv5PQ48gBZYHvCnK58EplvkXYmx2/0XVl+iisCK+qI8SKs//zea3sF9E+Cljz1z2LvtDcg
RWbprlO3FoONbN3a9hASwRWS7+xq3d9eBX3Bf1j7HDgSiJwCnPPbDRHZsGAJ4li9tD+pDjzriO/N
V3Ju3+noURmX0YPMUPihOGdn8z2qSKW19feptsuX7pl0hg/GMaNDszF2FOCINciSyNzkY6m33uVv
oGDxu3rr3rqDvm0f7xWmSA51a3uhqwwJdi+dxLR9CmXAANw1xi/sOYZr9xWdhVt85ZXw68Rrdr5/
keu2DDM8FafxszpkB/FH2g/H7Gv80Btb3Ybv4gol9Dg6Q/ssMjHa7e9kErwLJ5Y+lXda+ZTs5WM/
OxSkJsidZoc1Cnc7bG3c68ith6W9o92KZLvFqh5HHdjKGSc1/cG83G/Njeg5LJ2IDucyQgsYkbuL
hQK00yl7KHfqQ/wevnab8dBSPpI0jxcug11n6UY8xlP11B6V3eKxPmIwMtotcby39pXJH3JAkw/z
R8SPEfM/GlZslDpsy7bqpdhDPo1P4Q91cnPjrBFfy9N4S3Cj/uFpl7NNeLkm29V5ujJwJ0WuYm7q
HDDSGW8SozJ4kdYOshK9ZikvieVEzck/fDLhJt3S95zK4ifuCLmumIn6ML7zW4xvPPcuX7MiQNYG
WDaYwvxOb8kuPrMduYO5guEbhoNyDD6BVka0opItfWOp/TXIy7LGgGYuPOW9e7kfxcIOJXt4ar/4
mTqNzlk8DIf86/4aAWLq8Ks2RZoe7nQeaOXMPBbyzRvATXxfPOPavoGDN9/qnnn8bf8j3RaL/8k2
zvpnd0y+40/KBvXS/+C/eabR0r8xbBpeEd7F15CPj0XNibWa3US8oWImJmxrh50clld/nmeHk5vi
FDftzFtdFGsvCqAev/DSo/V8Sl7mc31KvvvtyGJc+MkeitKdZfhYakGAYGbCqxfQ3fi8XLfvHaZT
QJnX5fnwELABpWykTMM7JnaA5/Pz+JCto4t1YCHNt4SpQFpdvlGNlGIhNMrX5CZ/m5Qd4Ah0JIyY
3vrT/Vs/6Z/Z90CKxYBXIh4nx/CkSTZmYOqj8IwNxSU7lrsRczlhU/rjsXhQNkzVXZun+RQfaSPT
l/KVJQI9ku7Ma0F+AlNOR0jG18kTvOD5XrAnBV7fcv06HATVgeVVfSnM24XH7jQNjvjVfWqiLaEL
POJ6w7bRPiJW4SNTMNnX9M7abcl7I+qDfTi/6RfjRpAJ/1aSbT41X6f9wTYVGggBqnSg7VZrAsKc
6kxtwHGQnbPn4Tj/2R4zyMmIcMEOYX5iJ0UMgyTyTTn3u5GAFp/QEqV3xufylJ6kj+hWfDWsoh8F
Dxmy/rA/DG3tC30PbMtnsycEEWoEy6clugwSO/kQv/vLwEq5NNKySAywA9Qb8A0YKfFGNvJV+Qiv
xXP7IKvu/ZNhg/mTj2h9Jm8Geg6o4FUauf0tOVWf2infN2uap0ZcjrR4tAn0feLk45mmoW18pK/D
I982RdFC7vMZKFz9YhZQudQf4+uguvpXrWB8lD0pO+HV/LqvMxeTsi0DyFvpR7xhCKR+yV8Vn58F
wndj+gPZiBPQa2JUOv3p8Qy3hVXQfIPh+selaUByyn2kOGnkITKtXpuX6HX8AWJXLsJ3iVBTtBuG
dTEQMCDTbBO65RtaSz4IR/5/9pl+N5/SY39jeIzZRD12+c3yR3i3U1Yfb+cLMky7qAe8sObSjQ0b
XDg4QJJNwAZY415Ncqwxv4oY065PkeIGmwSqlkOs71cSkhkJRyxXVWBl8ShxeAxq53I3wsvdaR0J
ZTqPnwJOEXffat4i2UsHz8S3JnG12U37/Xh/XDbye/jeXkWWyrEGTeY4fhvepRuhJmxSFml/AfAb
jvGu+EIwwpnJIcBgV0fwMZ5ejFGhaLBsaW98jq1jfBaFnUR2wySoBDlss2+YTAIkYbx0EtZx6eS6
QyxngesWDRbDshBTgD+kjta2xEgnDe/ojMymQiGBEvA/Vo4+0HMvQEzeuybKmQUvpFVHS2sDnfAG
sGpDXtOfQwh0mkJeEeGJk8NbxsmpmNDa8PwRxSzvGp3wcKCZDj6nNwQUhu4IZ/Tg02vKuYvLBy+F
74mjGcgR6r3JxjGixYeQWxULss6mQeRATYF2r1Vrj0tLTpd5f29ek6vY2yzECgMomNrYEXmCX/0B
b5cL0ojmu6bDPA6f8qtwIOX+Ea3kqrkiAiaG2sJorrDrFEWVnXBYN6/xuauhhxxhQsnDSnOFyAGL
iM8NRsYcHrfiJfwwuUk6R/hplEtOrFLj9gIw3gO3qs6MRyjux5xtMp01g8OKYohmehRtFl5toWB3
KKLyHK7QoZVWwHHTZwvneJrw0TN6t018etIAZ1YLRMPn7rpbDn7AljO/k+Mec1gWrnItcQqBhrve
X+drdeVHWhfaPDYO2wsSCgT5fqHn1mm7A09jkJu6/pvec+B3XoF12sAu6RNYfIjRUoeHlL+JjyYG
PJga35aj6DpdjSf1oZ4RPy+XkHrllLGoQa7Nmapnmb4ubM4HoC3hM+pt62Ttgh8Dj2mQzeXMam76
jBufA8LCPAjc8QwXCVbzE7+m2/HUXhiZHiInuMan/GTsMYf87j/xoH23QmudPMw60+Zc5AKVT2tH
jS1z1jNCiTzfBmfSvpcr652PtCre2eT1x0Q+i+nnpl2adq/hg8cjGAGqSgCK/m06EWRrLf9R/8zF
3x3nB/lDuLJstQumdRTx8jl7m08dDufaw/2kn40HYA2LnCF8XMnW+RCO0VP7be6tFxXrWebo8d/j
fS5wyMTyZN8w9YS+hhLymL+z2qo1vyjvnJlUghSphy2KdqYuy9zYxyCqpA+Dl3FzfwI2QctJ382L
vMMlaQ/sc7ozB14TG1GusxfpgReqXGuaUQ4iBruO6MsIHjz8c4ej/DsU/68mjT9NKEKF8MXfWclp
ImRBldbVi3iJcza7l3EMc0Yz/l8xMsrdj7Fdhm2ePR3R3TPiqvcuyPOIYP5EM1l8Tl8zUwHobSI3
g/QfXSZf2VLUXxRSORQrT+GUHP/5c8vif6AY6QNk9PQogpki/NWadXIlJ7EklS+Z5OqVEwXsXeeO
CRko1qO2EwcHgeJo+RZZdvvkG9zPqF0EGz1B5ATiiOsBcLXnjLUlUqIZ1FeXOhmtq1y5praihzHj
ddKt+oBRFifF77td1TgLgy+jboJOyT2WsjWAUvlKtC3LzXT3FSrIwqNoCbBpyDz+VEhNYmq/XQkq
cDEto6cFT3X4wvz4ZDkZMJYAIueDUVf5cUgeoqnzCsW7Mw1gbeR3nbYt32KkPhOHQIbBwtC7tAdN
jAeJI6cubTuzEFHgJ5afIJkQ3E7AUhFRgGfenRkLzsYFOY0Rq4RuYbmSttWYMufvjFvcIOXoMbif
NIV3zH4YmpBp/4b69icJP8Z3uScEa41Y6a75HOkFxU3uGN9N5aMFwcdZatGugOG6WuLO4VaEeABV
FYA1Xwx0Z7PljRJyyJ0obPt0H8fewoB1nmC4OhbF82PJ1gtXBFtxzSuxDzjfFk6I8KHko7hhuxaa
hV9IEJ8eTZIm8Gw3gSD5FS/y4DfMekBBmFAxXlp7Q+VyZIzxgg/Mip9iAId34J3pD0fneKAj+0bT
0p4wOi8Nt2csBIf62JFxf8w9QwZs4Bc5bFvEdyYEC/INLvnzgEuk6P/z6v1PYnaDbp7EU2LDTfk3
51kYw6AXkVC+zObRBLuPUYG0Gq1qddSks26ue+OYTE6UaF6RYZTPE/vnT6Av2+M3qmAwu8CQqqSL
0p/t9b9Y12QaRE2ozPIlFjcq87mVVkE2k1RXFqVD/mmRGK5Vcr1Or3OCJYQ+O3kvuhN7ur5HKzmf
Hcv6lHvM0dhx03gpkS8BfpQR5VIreTGn3KDLj4pKozTT4+3q6H2xFVjQqEXrm3bY6gmhP3FujCkZ
j5QVLCZJ25Uq9aKUvvahAHbeOFnfbZUqQypiHhoWdW8y02vYWm+5E3pYuVT3GefTMtyca8OKYcUL
y0Fe9MOhvinL+anL6Oitv04aW7843/97ev7CX4M0Dmo54/SsKzbDVgoeqsw30TIJXjqzhFz9tXq4
9+5k2GmytkizsGwGYqbW5hyJBxAamokZBC92LL7gesREDHNDCk3L7TNXjjeBBYvgoRq5/5HdDGhK
NJcG6nbvneRZ2ddbOmvhjbhWNNgau5wCh2fyyhG+xVycGmuooM5cfXCXbAeM+XAq8MXCm2VXT9cZ
qvbQ4xM3Hb5S26TzrBvuxYtdALGQPzPZ1lCDXzMJdsa6pIGjSumdckJ97M3jNoU0xIhiXA3FWk4f
Mjq6jiOJyR5K5ZVmbUBS49qvyEys4C88JH45KvZsI8WuWdvwf3Pkc1SVoYcITFJXee9EBOuoD3f1
qVLWavs04SWKSx5+oImTzKg63chcegK6G0iNzqbEBZuhF8p538wUpXQ3bhK6DRL/D2AZiED9W+Lc
4bQNXa6Jvl6pvV9AJLWLmI0SxaTZNlY1vcUrCtYewhEImk/UIMK2220ERPKWgXi9dxuhfBIVBEVH
KOF+9NIdxDq1OJI+C7MF5oAzP5XWQ0Cw/dXQnkZ1kwnO8qKRzNFU5K5CV964euCNZC4DeBL1Spw4
helHz5XLPV+7Y2VPIG3P8ot0I7HjcXyTTvSrMLLcV+K8SWDvVvHgNo2LUoLPt2rhrCgRB4+jOJzo
RU1fVtYCvMpJQEpiOVbqDpYvw8Emftrv6vTJQpSG+SPyOaRpvZtof+oM2WHbpoUts70iGxyh4LxH
l8Dtfx2oMUEjDpdW9+9Aj40DdGY+lwTfM2A1efkPPqOtzRRBwxy4YFeSO0ywqR6YlQZIoXMGs4o8
q/SZZjFCf652BbYgyWsckCa6HWI3sDYj6slhoxrbzNxPZgwPfM7u2dtE5VlH58BsoQUIrUm71TJy
ZDWaM8IQD2jj04buroGXVcE2jEPAyITUn9PpKSfCIsJliobJbM2tVeTrKqn9OK4orBNHSIXnqWIJ
5StJHpzsw6QNi2d3jIHU+IpSshejUxfQ/9OTGNZHIY+0IqUTYLcgJzRlncK1QZuFyKQwA7jlTwGD
dGUvC6fGuGrlNQl/qr72FsOIXiBgjmUnJm9MzaLPPKbybjF4ae+VH8CU9f0tyDHrmiJurpkSDKKQ
oWIFsXkqrtIk2ZswaIohuaP6o4Kw3Ju34f4gKjNMYcw4HyamTeYNI33lndoO2E1/qkw7taT3rDZR
EpqCZxUkfTAu7rc8yB5hoWaRjs7+w0Rj0jKvmDaBth50XmGvfFgz5rvoAO+fBpMYFmCcMb+0dItx
j3bzWCM9V/ewPkY4fvVd50oyWGnhp8XMtGVbuNVz85Tn7219jOp+ZWGlmIFrtSYOt+1GCl7u2lql
9uJZwJs34nNaU/hXcbbiTUj4WwYzwDS+w0hso+RNFZWnrIIXRmpqja411091u27v40oVJQDNkCOn
Sp5FsbswEIj8FctsA6VMkB3ahEDJ+lEv212S44svEEzdEh0Yr8zi1KYjQjD2v/KYBh3DJpE7Tbi1
tQgN9hl9qVpGu1QDwzXu0WuCkAcSMpvh2pyljoGINNwY5Rnt3oE9nUQepWBMjcFLZ1tyDfbe9Njg
Im1Wnzpm4jHLQAM8anNpU/ShMx+EbPCkKd72WMTTNmrzDTXJXbdoSxCtWXjomi9x3a3nVnFVvViP
Gk2GTnesQsfjZkjEZrxFevc0IyxtCxyb1Xjd4/QFKTSjvUAwVXaCG4tU8klEbZgjvUCbq8GBlxZz
NE3jFXnxiq0NuA1VVyWs9eItl55kWuJKLQ5xbSHaBdIJD0PqwXzo02OP/nFSYByllBK3BqZatQz6
RCVgIpPfFvu1wzOlzl90lUB58CfOV8u46hrdRnbJSlzjuYTa+XqnrjbuCGVxuUsrN8VHocZuaGba
RszMz0JBXwK5XEzTLrzj5En5lqESCIEsIioohXOqDjAxY878zliWTs+dGHsKqWVQKQIbmWVKQvZE
rMyoevPtMpUghC9jGV0klFXTjBSVt7pUGgJzTVMvOBw3HrR6CSI2h3istC/LD5EZrJcUIhi7u1/D
cIv0zD0ZFQyVZwbwfreWQqaRIfGbSHtuKpDaPF1NAT0S55ATmoIThrsyndxlzE7mKJsDwxX6kzEY
7LnSCVt1HU5EZbHZszMiI4CWyMNYZaeBGXe17ENnJNVBpL6a1UcjHdd9YfrR9IK1CTtVKWB0Ji4d
QCBD33RoqXvkuzFwhQbAhDdMl4qezgbRAt0hGQNMJzDkVRwxF8URLjc+o4m2gg+vGLnih/g8VDal
ObgDvXB+y8/ym/iVUpQgXkaUApd4CAhLB2EwUHaDXKJFQZUUb/F51R7K8BUxsbhPlFViumqO3JjC
w87QmZ/nkAlHhH30xq72QswX/vIYsMNNpf6d0EDNt8RNixElVruW06TrIONasO8PJXqCkfPMxh+N
wqgH1EgdQHygmpTZxSPpWAyOUW4a7p0l2tAaeQarHWN80ymu4FRMBiaFlyz6Ek8O4azhUD1kF9WM
tMoxMWoFqKQ7MJ0WAThnFiqDBfcnLO1axlCU9kQ87dkkxpfSQ6XCsI8AECZH0OjTfjAZNM0ULwj6
7XvO9BqN0xJSpcwIBNyZskuz76oPExuonojl8yMYQwasol8BlvuHCKUDtIFg61/FY/pR74vPjtKH
CX5wgUvEZkLRgRx5O2rrpc5CObUtRa/J/VheYfwD0XLXPHrchDfXk6kNuuXP9+N0x6Me83PoNidc
Nh0XO+cZ7x72GAIAFIwxushhsxG4da8cJh8BYREQoS5HDcPzywMbvCb+GPBIp0PRneRihBtdcuTP
9Gz86DIgrPEiXIENn4kl4HWWw6IDaKIF79U/hoMMGq+jMllwOQG3ztCVRgguUEr7TkXBa7WY3bLH
O1OMTL656R1XFQf3BpYKfwEEJQPFXw2kBbCgLxMCAnQ3P0lL7+c+AqPlBzCUovAq2r1b+FCQ7YQY
O/INy5MI8U3fMgpLijh9PX3IT6DX3eRZ+YoVhm3ZWCBJcWtz1SOAW6YVKe8Y+Fj1x/JifSLGZZEr
jGaAa57Md4RQlMqMhyIyImmt40i1y8bFRB48Dve0+KB2q5H7O6J8hYD1GoQomdMB0UPPkuG1HZ5w
jNGRalGPfadw35SuhccG0UVQZE8gHhCNEORQdDHAY3tmj1n9tO228q2vg2lXyA9h7/WkcW75i+Cf
81txADYGv6FK6Jj3pPZF2Aa5VHO82PLgEmTCvME0uIHGfeDS092xiKPTg+7iJVPWMFEFLpq5ZunF
n8V3d6y/wHNqfG2o6PCCZK0LC6YVpo42OCX22ywRKKfG5XjSjx2BHEzCig5JRDnXo+a3gEwIsRE3
6TZU14iLGyOO/OMPK5b2QyA5GeuwyYPvbMA2ofshGfAxuk5sksnpbjlBI18YNORseiYfOGLYKZ/i
BTY0hvFt+KvKAQAZKLh84/Q0VFtGLHcz3jm4gKrKG76GM50ma5E8EBjBCe7YY82zx9nDCV4z1LZ3
Z5k9ITujcQTyNVRQdGZXXd4A8CR/Mw5sRuELwevwz+UHGy7sA8egAHxrLHSF+hZ+1bGXjMzsUJU4
jDlgt4CLY8edyPZtvEpxlkaJYVTJjk8UOuJFXBmR3d3kB+UL9RPPEOLsfuYqER/nt/RqoKyCxe6W
La2YayLIGQ5DfjT2XvgurEfa6JGRKrv+oYkowSeZOvyKLgCj7ASObhRaOdi57EyEilDexl42bUBH
wGzYwSCNeuWyDBmkX7BLIuca5n95BWDKF7ai9ADgbtDqSgQnuVCnSPtNdZ3hXXuiTwQFYjSoj33x
UzwxjYw2rpY5AF0mipRb8sUbwtgiYgjqHAP0ajxhbwaadbik6sWJwq/itYz5Of3YmS/sl+/pboKz
nG31vXkTv1GqRgC5FD0S1D6E+4RBTEu1Dx05fiXgSyI2SNO3zUDVNzR88YXm9m63RP/UDqMe0Vd7
rWEtepuFnb7HV+3QnqJpJRHVhqUwnbfkG7039kw3O1HkDj8lo+OcoZyejcsFbbKGQeTCj+ExISHw
Dr6EQBq1CpOcfkpCSYwew8GqND5lSOQcVjuD1gUCtgyQHXYEbBlqpPVhhLBxFi/z2cKwHl3e90SZ
iE8rp3nodZgzQx0OLizksicynwIhNl1aXHYzRtV7+tQFWg6dtYGg59N4C374wc2XkTqU+HweiNHg
mJ6mfGnkizunqL0Y2qY76zO7aQhm6GwZhQUEIMTonbZevPbYLarQzLjj+NUZpUPzyXNmvTV8ha/7
oX6FegRbgw6ll0Ne9JY9sYkiTOg6G0lCxkDRRdb/SJMh09OFpz0hL+GBZw5f+M5lQkdgOjiOgNi2
E4ZJEDIObdDwyuelYem+gnd+0fu0CACWjCS8rKttB/TjcDckISSUIxJzgebFZPrMvY+LBhNCIxs9
dJdoTUWWNF73hC4th2BGpYa8CBQRPwLcwlPiSRbqiZfSkxknrdCNgJ+wxgJKSW4RJnmJd5xs8UXZ
xH5z4YaH0yfB6Gk5WCwnKMjHtHpQSY8vQv05UDtgQTEjn+UioRpyQYtF0Bg0nTODdzYdxSgvt4Pq
lK9w5/olovqVodFRGtqoQzCTOAfvOdM4Hn+XV4cSraPU61e4dPMj26ssbuT6a6KcxmIEWJ0swwha
yNWEBzQ9Ki1GBeZm917zLR7iN53+LPJYluZ1+u6v5TuvH0655aWNIOBg8nZ0m9B6Y3fDPFnsVG+8
7PoCcDB2jCwhD7ZrzQ2jdUx5AbTwp9nns5mbCnNOrJMR7cLJpG6ADjx3KhB2wjp3yhVnI9SPvHjq
P6gXqDzEgeW1+2i34qLajDsHBT5nDLNnKLYE0wtqOrBVOfiB5XfH7DIfLXhTlMvwJZJTnopbe23o
YZFlyy58v0STIjtMT/N7Sx73R3Bh10DmUdvmnECRjUyLq4wUeBbZzYMJfDh37+pT+cFwIYnv1H7r
cT19T4/yufvBMhjSrUASlSwXWf1l7qzn9sd8zN+oEvMvTm7KvwSijMSCbCuMrpSDxZxjYGrA6sib
VG/AJhyXU8zGe9sEnvOaEw4KPaR/61NKZp2fWuuOcBH51lprA2Uk2HngRtzA2DNXK5V4BoIr1P1d
9BLFn5qVUq7ziOqfu8CvE9cEigoerHQ9i+tyPlmYy8cvU3viM1HGUKXReFZwoRaaWSRgy9Re2RzG
ibrsOSm+dQTs4npijFHcKMauy7cIpEsiB7jMdGdGauTmXwVOaVjIsboJtZtXQrqqB3oCX+Z7W48B
vDMTc7WTxq/j9BRwkVbZG2bn4UKY5d2mwysGC3tSMbgT2oda3Udrrkxq8W4padc8ZD4/j2nGRtiR
2DYtoC9jMGuOP6iZJF3pjEYb9FQe/r4A8ne3s45R8zJOu15ksGEl8zQJk45W3fwGNdIdstkfLIc1
sZAxlpcE25R41H7VKDZnogXtSBEnbqi/WsqHwb5jSN9y+Tom7B20e+NK1iJ4voMo9s5EqNPkI5Wh
9oG7zGR/EfKyggMmTbEGW4TlkNFz4c7XZfVSS74SqfIGHSyhzm7BQVeRsgoD6IxdIW3M3KeQ1rYo
auinM9rBl4bMNcYrNZeDayDARvZzOFi0M9jRm3QttDSI16MNDQTAC8pzWdrToACxg1EohBkz/5t6
cuqMI8ecm6Znwdr3+ioI91HpLdYBA9f5KlZwb8HljBoHLGzFvawzfBiuxcV9ZKllyudeeLDmJ7hm
k1S73Of2v9eAA5ss/Zte9Q9/+Jtn0Bnq0hd1Mp5Xv6ai1MiKVcO6o16EzqVACjYzYAkTSD1IEofL
Xf1BTcdghzTtrWrdtLs02rbIsoeHud7+F2Xntdy2lnXrJ0IVcrglAII5SFS8QSlYyJEg0tOfD+r+
qy1aJdVp997elm0BRFhrzjFHGLL7VkNPMy8rL/Zt6AjDH79zpj5/8HrrGIGwT+SEBYKXplgkFPY8
1eNG7vYsGXHkCdVeTQ++sm5975I+jMmm0VGtOrK0Lco/obBPw03BjL1908RN+QRGYog3Zbk0tV0k
3EfQVKs7lso42fflgkUccYgvb7Pm3o+24ktmMl1/jKq1pXtWsdAuOxXHBfiQplOHngSrBhEXeUw3
zaEZ1yawqDTB26riNoD7yCBShySxFmO+856ewZIXBfioC89YjHfd+Tnrl3nl5qMDLcNXZvSLkGSA
c5FwZKiikZ2OuzZeAhXRPvoPuvZcXA6Jcpdf9mbtDWcH0oSSfbapZDiaVI1EZrmduRxxIG8WfoY4
Ylmmk/W4+ioXbgzr9oxkeN0Onq8uYio/tn6CNn0v0+5recuxKXpbyesYuqrMphbyZeU3x6bbY5CS
ne0yuK3ws072CC96pqLmc6UtynrnNxjEIDubUzTmykkjDES/ZUeO0wMrYqvt2vSeNclPN6jUgpRJ
3Fw/L5M3sozOU8dEodlCOmGpwj3hD8oEn7LAOAzGKpHdPlh2l12+Ramuv6Z3WGY7ElP6UueAmN+O
N3UOlnyLFjUn049cHHld1LdavJOS+1q7LYyV9ZvCTZomP9fPvYHSTZZ1HVWqfEUvz1Nmqq0hFkeT
KCj2cmPY6c3mTHOlD89ddBTU/WjeGv2LkP+plIsHHFBHWyE5NPnLMLx3wdPPAz/1k9B+fUbYZ33q
7Uz4zFdnlLRtk+l9Vhzj5M7qxZtPS23NoOBh32IKEpjrFKx/SCDyRfoc/xenaMdtDmPWWPo6lqZ4
KIHR6uhRsa5ZNfSysjBsBaapvjhsa+Yg01/Qifxuh1XFvBldHkMeniIDyCKB8TVI606DogQWo13E
ddGlvCIJ1ClEnm/wnJkDMJCSCXiltAqBShXjI01fzPRNoLHH6C+A3+XjAVCJd6VyH4FUWaK89O8L
83HoGJpgi94T52rFk11WWhKQN3V0hrxranwWmeunw5NcPOblHak7TbcF3E/V1wLThaDxDAslUwfm
biHl6AjKi6F4dbtEIyS0oGwFQLDEuxZ/K7ObXTIiDOU7NW7AegygMZjBmP+Epo9JbIsfwF3DfMAv
3tVp3yQ8IVqncMfVtrlPFC4rEyGsQMAi2ptzgYlCAlOoQPEGniLpS+x8s4C/lFDZZAAAyVtUqI7M
/PQ8gd3iIwUYJ45tB0nZtqGcdNgHSWehLGRDEhcXC+7axVoqerrIFQwTNFhj4PFSbz7JrMApNAJf
7RDqwSwOx1PDOCcwXzOT8v38lNEe+xPP47Ir6aAvFSqymJqZ8bTZJdsRxcOQhFsBMe40O/YjRgIC
2Gkf0gnriQ8cDDhQNYCVngAMUhXAccCuKpq0HIMYLWkOSXyBu5VgCAMzw/dXiDs9Kc0dejPc5X1M
HmrcvEpL2fhNtzRIYAYu1uqDGT4l7OZWNKxqyNRa8Xg2M+cpYCDWYDskU7X35NlcwplGq1eHe+lM
HlR+M1Tj0kiQFU80pjBxxmaXF5Rb4q6TpG1msF4Bu2pZ4gBK1QwKLrAQ9LI6KCzMcI7Ssyuqrwkm
XXh2YSvGhPBUMUYaJYUyT1jWBSA08a95Bm9uYFhZq2SdMOsoRZkuefxgbA3Rt+jNlWhQBEst3YuI
49At7rnEknxgWZtP5JVogGSig0GLTk3jHBtUBNhACU0mzLqMcMzoIYKsfVkyHYE+YBVPhXYywY7P
wHLHglFHjN0UkxSdtwCnXuOya4HhcXRyS2YaOegoDs2F/mHhaNFYgssVFcZd6NNwGESndq86hSkV
VySTfpagvDHoz7sCALQBwmBAOI3si6kYQjxcfqgQC1tobDnoAAa9kbACI59Q9EJJGfhiJIHRQS0g
gmP/jMpZTEWm1r0nvqUq9nbd+DB5tjbjSyCyZUAq8eHAT6MW6WEiEUzXBE2/fO5npn+axmdnwBUU
DzWRh/47Aj6Rl6TxST1hYSqjm64a2cjAdPpjGgKVq1wYvQaQjweYHDF6QTRysMEVxbGkysG0Tq5a
oiirVZY1jhqMjjUXs3KXxueTOlYLSTOQZuIU5YhAUADsQljOp6lQNjzEPCsyX9WDat7zMPsjvZV6
Coe9HNxU1isvSs5oBphMw02OhUAJ++X0qk/fIw5KIGwAFV6abHIzyWFYwxHM4A9oFcNA9MAqeEzE
8yHINlfrxSxXUQ0YxNP98/Ygfbs9QHCQUEsbhqjIVzKTlliKc2siJeviRScdQ0i6CM+Teie3m8Rg
yrVslKVkPvnvJuAeac20Z5rTNku9mefNwyXblenetDZptleCANt/CNK3kf7QkxCFGLpfTLM9Qijw
sam9CPsy2TWyLc42gActaUDBKusgStowfLCSIuKIam1whvQmJiuFcMZqouBemLCCxSJvCF1Zc0Xi
AonrpmK6xainQuyfrQ3C2RA2GhsDekC/YruP5vHgnakkSkcAEzx0JFbz4Cnr3HhotNscVzcyyfrT
4F8YSzyJvD1GuSngVpdPyXmb6ztRX0kRlLAlWu3InOfJWpVBW8KVXv5iWqJ8Q2szRU3CR0xXJ5e1
K9EUNUYfSX1dHNF00LEPu3HtF3MMYAAoWNon2giR4tS5Z1ta8KSA2j2n9yZ97gPaOr2Y15d5iN0P
CwkAFUn0/bItb/Tu0ChrWcV52Gtw0NmBo9Dl/PwMaVMFcVVhcO5I6SguZAsLUX7/L07RMAz44ZkF
5+7pK2ihAhoOexyJ0tzFZw8zNPZWzVzGRE8ytOLJZs/R53HkMN+Dia7jlrbA33uh7v25VDGTtZkv
waDNNYYV5CrPwCFhs/JOUDNiHg2IqZOrfXaawpXpNhW3VubAlEL4gc40eqjfIKGFv9wh6RvG5JdP
eWUOpJd10o+UFseouZHLPxVS9HLZjzdBsArzj1iabBnC9XnPJBSzm0zbJ8n25wuNDei3VxrumIqJ
Ah7PV+THnuG0nqrUcmD8iAJII4MD7IAuAhhW9yOrmmiPT1RaOg5N6AJwdBrQqU9oGwzdfFO/Ywxw
NtjkgYTv0rPDtDoAkAeHMJ0YfV3nQNM+44+8FsiAJV64dNC7kj+EcSOsUBX3QsYsIaYrm47QT2HV
OhQ+ne+GeCURU2XYPdSaabeHBTiJKkijX41b6yDc8lRwcPRK8EhA1CCXKf4WiIpvOMJf6lhmJ+5p
9Np90EHVyB50V56eeUd+kUE1PYUQWIIdWScuHiIXi1+CzgMrMOaKwA4cRgcImhQmchWjfzy0bJMZ
eT6dTPZh7OFyIsTX2hVIEvZJ2Grh8yfeGs9kGfsUpzvMNhBZiVvUT/R+A2YIpwDbzMYF95Tvhmf/
/szY37TFZAV+D28dRKGFxAVYC9jM8BSubrGW3sA8YcyAAaZvnJuPtF12mnQuVA7XWhcX7MYGMeCa
24MNQoMn75eHN5skJlBIjfKRzhiudbdljsqAmWG/Bly2MF5hsgCvMs+mkZYYf+30Ex4oIYgV2DrU
CMLGScRKJ0I78ePSR/9R30eId/gloDYSsnTOnzlvkhPd4cjlSe0gdCrq+X1+j44CnnmxVB8t/8E3
74L4DiYm0zGJ1zBzGQzKKeRyu0wdC4o6a82rWM5gPD2JTxUKAqZC+ZKizoQ/DMkEaJzpC+wGeFBo
1KeZhFMikV/2G3XV0+jYEFYvz3ykLoYEs6AoRXuQJF6N3At4F4a1YAMtD39UEEi0K7Chsq1yVD6q
zE4Z3t7DT63ekHBIH+ULM9qKrgG3AKQKgO/QaonSZKIP0RPIhubRRomgJtMExwwpfRyazdRyO4V9
Fi4EgMEhyjZRRbPgwtaHW56DNPQnoZhLsQvJkTcheMLT5VI65/fe6z35kQxoGm0BJGq0BSIMSYRH
n4qkjsklxOIAt4ANezyiSdp3YMgWJSmPHuLCYm4WmA052gbDhv5heNf34310GN7ie+ZLFx5rJqKE
qAZcbRdeeYGdobmyOpfWGeu2QpigT1mGH7gs/9TVjK/5ZOwxksXngiKZZGwBgGvWjYwSXHheI4jt
51/NIK3pE5d3p19spoz9CytoDOUBlcChNB02eWm0GQrjBNaMrtWx5k5YAqfv1wtMGQKGH0yK71mE
mRVxbI5qHH5e6L5Dj0wRVjo0WTwKMY35uqNIVJ15n4XFcfjIblBYmUycWcjQQ2F6o6MZXyjWvAZe
x8+BbmsijWT1sqKsK8rHuN/6tUePD1YwqAswzZ7cV/Q5kHtffjnRbxfkv070alMIL2prFaKPVsS0
x1KcjUqwaMvHqCuQ4sTSvjDio1QQ5MhqIY3MYVLrJeKlgENIjIamrkSZTHEGuwadtOxLcFx4T5tC
fE4HfdERpBNCdFFrbErxlpVBvwXchH/+ENI3nGCCBnVZF5UpWka9Qgja0LTC2GJXKR2GSWwqdHxw
INlKjxdobtAle1acGS5Lv7D5tW+kvaakIMPXRawoybb5ep9lbYx6SUjYU+mVx1lYLRnlirmT9VsW
AGAwU16jyAfvZRo38Ypar+w8PT00za1hPJfyayQ9GskJAlyJBRJzncmtfOXXxyqbC9Q8W1ifpuox
WYgS22BxiVZY4AnGujbXfepW5UIfNkWxGE0s41cYmcs47sTrXFj8fI0/I+z+VyMBCGE2oCiyoeuT
64B1nQAgWlmSy0Jo7vAhkgA0YMCd44NuPKJI+CQH7wk6qQiMb15lLHzkdKHD/x+2Q31faMhOow0O
MrX/iv5JxoAXGaEP4kI5JZ+eLj4o4qqVVpGxwL5FPJ+0ZNnQjsoMQwqsQu4Bkmv5CMyBIcgZOFa3
UGt4CMvD9vTLB51u2T8fFGs2XHVFRBrX1hSi1oVdJJbCumpeBpbBVn9O9cBVNRNGsAjpV0CbSS1h
axbntwssBacagzhgs9iUmAMMKY6DPTsJtm46NIai9PgWInA2WoYMS8NQv8Fi4BZf6WgvJeBOgTxP
ZRAYFYyKqNSYSQzfJ1ENArFGj4oxDCrn50/59bX/793E21VElU4O06c/x18Vb1v3hqA3ergJLi+q
fPR5Vrtjr2zbZCVlq6H9+Plwsvr1qn4SznlRDFoDy9JERbtaZ2pVGcOSPMojdEpXmSW70RnsYGEs
MLabYarj4kvtCPjGuSnepq9Ug17yLK1x4V7nCLur5+SorE8IQE7FDapAh/p6V0+DbmHfbIodT6IH
acw2ZrSoM3i0s1e0fa4yrw/YmtaHaPQAnqLn1GHc6CkLY229qn9yNKDRSlpLC+ZJDnFvdjyHTeKq
brKI1skCVwd/ld2QVAoaNCnBO6SQKcp4ZLmH4kXckux3iG7Kpb6a+GQw2SevSyDD+tW6gSJj0HVt
aHGQ6JF3M3MZLtuyY9zDcp4p9p24QZewNOcgIvNw3Z2GTXxzIbAXXsWKYqB2jaPkDfOCOHhzjv3i
jux5mzngtqFOI7hhJToMLxmbzS771uPtsjPHXEh3kFDHu3olL2ibVslttIcoYS70RTXn33OamJlm
Q8x18Z3iv+GBkz4fPTLPmu3u4hlqkllKZGrqNkftDg+flwS1FLUAr+NigWzfGxZswt1sETjWMtin
dwiNZqTOz3zXAoZAqRLsu1ngxFTN6S9NzGc3/7+387/PkYpxhGHpJjExV0v9WDe67p/ZWCG3M/xH
382WUuZzlWmo6IjcxwCQa2agMlxRRYIcUrQE1DC32ja/kTASAS+bEkpdvHF/9dJTvt0P/jq9q6kR
Mg4p0CxOj4Eu5PiGoGLJyaDhIFql/mICgtN7NresOQlr0kBP7FQx5pwupyitkDZG6rSUN72rKKuA
wmayxnaGE3QUKDGw239+L79T0WG2+b/LedWPDUrbRtEQF8cWYsp5U1en8LxEbyGlm4r5r47ppitj
215gecrihQUwEzcbYxOKbwa4JS78ZxfHKQAoSbTBiSD4ChdIw7bQujDCJAWLfvI5GV+6SUORZv/8
Ab6uY/95HPDiU1UFNGvaib/uv7XvZ4KanvNjzYCXWcuyGBCaw3IeFoytJ0Tk5+Np3zXRsmYYeNgw
FsSC+usBta4l1K4o8iP8fhjZvYWyAniYLTuJtoYMj6xkdNVmhzjE8aFUIyftMle+PLUTF8egg8Pu
JYLZh5xbARdKzhsFinZOI1HTWTKakFQ4VurJEoebM35+8UAPhg2FdF5PRukpaaUSdJoKSoQ0KJDk
mKhhW3F+DVimsj9jN4caklOjZxiaTGkJEPYFXoeheMDhluC1mwHUQmv3crkI+efn6/Pt/YB8KSuY
p1qWcXU/8tFvBwFjp2OBx0T6Z0oc0TAYlu/KYHTrcCky7f35iFMlfb0gyITZaBjni7iRXi0IQVOV
ZirF+VHB6YZqpORN6xl6GpCMlj8f6jvXKkvBAhLdG6WQrl6/3elYFZeqzI/nlfZWCy+9cYMbnkBZ
jpGggcoHsOum1J7oczgNEjF+Of43D5+l6TpBlRL/U68jNvE7HbOsarKjFGpogagvNMMeZaYh0QPD
sb7bWeFTJdfHMxwMosVGbT5mFI8j8Yq/VL7fKQEt8q0RsE49DlEsX1+EczwEY3LmXAQphG3BnpIf
O4Lqkz9oxEpPgnDeLyqa95Jwt7P5W8n/zW23NMxKTRLlNP2fKk0/D6MO+z07kjY6aKd0gNtsQa9J
mUemDbrePKRirOd4jO1GUXtMs13fpOTrnC71xZHPjmGdTz/fHuWbGsdiSdJlU6Vw5DH5eknS1A97
LQuyI49G2ol3FyZNvHlmFryQg4F6wull02vMfWu81UzUy3lPGNFFfizjBsI40yeeWiVQXUUsNzn0
4KKUUSAkwMClo8mQWZv4IEjMDV7IVFkxXfr5A8jTPbt6l0hdoyhUlSkuXLvqZpAr9CMmXil9FGlj
5M+5CdjA2UVvd9aZXOH9UG2FnX+KNtZW87QPqB8VeASSV4AgywupN34+Jem7+6ybDKIZSAMuX9eN
ZqiVmt/I6fR684i35EaUUEGScBcG7wNUBKkzt8oFjj3mHenosRrQTRtvpGwySkkxvf/5hMxvdnhC
uvDlRoMKWPw5jvirclZ6SR2svk8nc7A6AC25TTUXZM+QoeUsIkYgpR1AIU3gKdM1L4TS0+CAkLoJ
B9ScCZOwB3QGaiaMHTtAvibbmAbn40YrFjJwOeaKZPmNTklZdV50GD6LW0xyIxXy6NKEVWHB1Jhf
gjVkpQG1tebomstn1bVlBfrDn2wWcjvHxiLKJgMH6WNXvapwcl+HY/IxrIy3tJxDwgOtFBpUY2zR
guKIEFLUOfZbDKJJJA+hmeKFL/yygsnT+v/1CSNZAmtmfpiKQSv59RUJ01GSqzHidl7CuR43jg5C
JgXGfJKpdeOyDXaSddQM9DLmiczMrrnR8KaLxJOMB0dbF4sivNd9/2BqCdf1D/33okbw0jHo/flG
S9L0ul6fq6TQq8CCEJV/zPTHREHK1QzJUT3TsOjrsG2eQ+zERCC/Cx65QZrd5O+SEW9TDR+HEKpm
iJyz4vEUCtEm7xirDArOAfI4xnaRsGuYzOaXiSXOH49Iv8bw1GCeWkcEoxAUPn2LAKmNFO7ix3kn
LDJhEQiLFjRLL58pIgoUMJkqu3+kjNlls8UIrDcR7nJIFmsIjadeDpGtYAFOYjntI8xITX4erHCh
5tr8Ens9UqBWQk0m+wc/etbfhCC0LwxopsWyRQxoJi8X4tMio2f8hzEzLl9Re1uuqOpCiKZTCvfA
SJObEibmQR0ZK6rYdykU26WI+jIAB0DbOxwJ0IC3iquuSVkrD6qnWgG+1rAB5XoZc+ICtOMgmBLC
GOsiBRrh/UDTrOtt68tuEcqLAVGynNIOY8FYb6ZhMnOrIcwOutn9kjz5TSUMwUThNtNZqLKkT3vv
X+814Stnpqttcuz30ULBQ3FWIXKf8VF5ZS8qBkEptkyHHiwPM4/XzMOo9rG9KXcxpibnw9Ruia/n
hxgk7L14ZaJb/zGmvCu7/m1c9e2DKVPtiopu4aunXr1EYq+lYZPW6bHQ15WyTpnjkojGbdEwZV32
ymPUB7PYeOgKsHGI8D+/GPK/K6AEbCAp1lRza4BfX6+UZZXhIPVqApVzc+7bNY4EEXBriVEVDfMk
KhVwWRhEhmj60pJPafd6FradosNFp6VgSntGf9osC/jHv8bafjPlAtEwaA3hL8msMVcXp24yRaBy
ALWcLEFw9zSzZaCvzykQnMqsDvk/tbdsVU5CxOxkYMaDHL8jZSnL15+vlPRvQcC54FBCdQrWQmTN
1yvV9RfDknw5PlZ4uxMkM9F+Rmuu1tjvIJcT4bu2a/O3yL/Ppudq4VJZX7EesUw6lOuSGEv64ZyG
5/hIhRiiDGa/P2B3ZSnLgLigwU7EbRD2mxobEAgESgYUNxx6Wk6pORgxNMNEc0qEU5oqL+LLYCvW
3ZRoK8sl2HV5CrPLfRUGXvKp4TOQ+OfofMOyIuCEt/M3x4dvSgBJY1yoaTL5WDLZsF+vopGlqhkl
fUxc020UwEwt9jqc+giX5XAvN4z5IGiROuVPnWY2btVhfZZbSNdPMqYLhpX80nN+kzTJg6/Qc4rc
XkDCq6UiiscszFU/PGLAGoo7qo9pc1L18ZAXS806NcZHyfWyzjdTLlJZWV7U73IaUylE4ibdX9Ty
F7qq+c2+ir2qZGiyQhiBdv3US8ZwNnPDEA5IpFrLC0xIA2smfUkOvXSWv1nF1mQfg7m9Lo+MVhoM
jA+whLESuOARDZIjOYy3g8vNUB6YZuIOPloglLPhvvQ9XJRWvVPvLVgpTPBW1SNhLxuW8AUmwisV
xCx09Fv5VC+EGyyNif27a9DgGZ4Mfcotj2/h/q0/Tjo1pq718mx66UvGYBEfXdS3uRdksJsm2RJS
+i5c08en2Jr1TnqD8v23u/dvi8pVIo9TwcWESyZfNXF+nacmEnmNmwVrtNlUyomxhCtpNeUU4ng8
QIJsSdhIeSH8RQlQjWGPwxRTcGX9pmvCearPf+VdfvZL/3tpQWRFQFNZ58liTTf/ia0IQjmzCiFI
NyJNFBFaI9a+dUN3dacg65HzPd22DUJbhYUn4HsYylsJj3rhoEL4LxCZwCioA2MRXdwxXAUlEPwI
7/S9B9LBm0EwemcQj5bQkx8FuaDfhhBZLOcsNWgmnv+/Fr7pw9D9kIyB8yvZ2vLn2OSvzVQbY61k
spSfgLfsfiYue/vuI1vf/3KYr0/9v4eZKri/DmPqTXQZki4/jXtpH73o3mvgRl602YwQbZx6lv/2
7EzPxteb9PVzXT07XWZ0JU4u+QnPxFn3B8av17idIzuwHRea81uzMS0k14cjnhwgSMZH17ieLl2C
MspzYcg2vMYQUfSI6nzp/0bduVrP/nMZyRazVDJqtamt+XoZlaa4RFbNZaRG83BdMWanyNMAUW3g
cVta1S7OqbOIdFXrlyhi6bMn/voRDToBbHEtU5OAja62yLQRez+vzvlG753+vVqVT+NSfel2ygZi
gQRyjwjPkV2UFDfFTXMqD+L9JAdT5lhvzIH3TxPID5HR1fhHdH20afwnrao2V+EYnW90W+G7KJth
F61lhHc7xdHt9A1rK8e/7ypy3WfDMxvhKnewMrKhbznKOnYQpNjTP9gBOAy+Z28HcUnuwkyycSac
4b8/Ieh2cujd3hXn8tzyKuqfZXNfnKYvIciGtOfKc8bUiIQ/Jp3yrt0hoyBQ76Ddh2vNHl9ER7OR
0MK6gUzAz6JzWSJ6mSVPmOphEwsSD91wpi6QRzr8/IDo4276tbrIV/x7La9hm9rT79VbErLWkRMf
w+MwC93oFrsEB979HI27XW6Tvfggrqf/JnCI349deOS/VIZX+Nj0IPG+SxRehgwkpFtXO7WmW6lv
Zrwe0j7fWIxiKjv7Ayxq97bgpQsckbzfWE1fV/PPQxp04QSy4BxCpXX17EoqzFLtLGPSJXpFuioF
drI7lkkWxjxh3vjnlyXna0n3n+Mp+vQyQo3nhbmCvXqz7aOO8MUT3fESQy/77TIX5/DB5j8f6LMT
vnoxDDyzAT2YdLAAXB1IHKomVtOk33aoMo0xv1Gqfm0FN/7lj4htoRHsTZwOB/BfnZgQpqZ1c1vK
0tzSSHBo5IVBbdtJt+FARAD2PdJFwXbXoIdDCR7AF24OI+ShhP04x0VOdPoaDkgFn1vqIH/TOACR
jbix3RvKVpMAN4RiqaiV2zPdVvimugaFvV+KBmPDt7J+LrMYY8C3Mb8szowT5RSCE+lZTAJ+vjBX
I5b/uwMAbRJ0T4n056+rVWL1llL2DUns+Q56lMo03a1TGyc44rS3EpJa6KxLeqGse8CQ3ccmiYHW
q/Y87rBqSjFZpjN7QhpZE63EjK6bUuF+tf3+1En8c/8MwFFGySqYx1UfIpW1VAWJlG0wqETtq7z1
vNLvw93lmNW2P/ff2g/hOX5R35oX/01/C/8kD9aT+vrzxfrm7YCNyRhbVnXaWuvqIdJ9y2xNjQ2E
QXuC3jj2gnyjfJTP3eBov5rDffNu6Bo/cM0nuUjTp8bx7+3Y0KpRFPT8RJzskhXb9jC4PMSz9///
D0X0J/FeQJW0eVeHKZXAbMYg50ON2wRPYXHRXtzwfBOlz9G+Kn4BRfXrIsPQWdZ433VqfW6lfrVD
dY1lDW0Zm7s8nVvnJZw/X8GtbBEhScQvsUJdh/Wxgu/TFoVXdgF6WSTlitwsA0RU3ypEg0oH078V
9bV/3kX50iA1LfDOl/0wYo94W9V3RrE09c0lWg8Y7eCyjhUMmJ5/qIiHTg/j6AXlPmlWZ/WmRgnr
EwGFodLEq0IynMROJ3iQJ4RkUfZH9AtlsZ6w5mQttNuwW+jFkiysn++B9BUE4KGergp7tinqxgR2
Xz1ZWhHIhiDq2o5rIA7LRPJy32vPTplsJ/hSX8Ndy1P3l6Ne11/XR50Kpr+eMEnUKpRI3Avym2t/
NQQIuHB+QbI5q8T1YLz6kkNoGp8YnsjPx/4KRP/nAzNs4H8aHAYQ6a+HjsS0zRECXHY41o0bAUg3
85jLQdn++Tj/VGPTZ/z7QFebqDB2beSHlb7LIFTmj3mzJmlV7jBwIZENM+cIt0hby286BbEMWN8u
Od9eLocps+3y212+Xj8+zwUlGPXnFD17Pe2MrMLXjbGTacbCuYSJiR90CK3xI+3Cm1R2QgaeGQDC
gGq1bM9zxTgGBrHF+CKufe09a1wtIlJAbHEqVb2fL9TVuOW/d4SawpJlmZ+Uq62/sWLNGkdZ3TXG
4pK5Sb7Us50qQqG6gQUmlztYwe3ZC8+n6rIYVM77xu8edGGZtS7OM233Vo/Hylqq+QJ3tgQsn5Sj
10BYp40H9+bns71Cvv97tobIni4Rl6h+vlB/PbqD2qtDrSvlLly2mI/Hc+umXEdetsU7maBb8Hkb
O5NZ5AT2HVsSCQFgsS5C8t/gw39yCz9vqgFYIJMtZ5qf+N5fZzLhVOmF4I+NRPYncwCoiZPW6h7g
ruznOgzpErhsXcd7XZsGEReMRBovPju17JbdPdL7pLqXzqdBQdtIuhSKhvBlpGwP7wLZuURwWvxu
clGOnRatQjMgAL6HGfjrNOEKCP2/a/q/T3L1BMRZKpamoGi7IHO1fs0wXkOoOTqBNNeZmpVrBOwZ
Iu7f+jLjeqf7vISmqprTMEMhBPPrYlBYPchsq9c7cyt+DPa7SKsZe6hZt7rLFdlFi5xwVkqS7CV8
r/B2Y4pDdu2pPhQrOGzca4T9m9YmtGcjurCMNgmkpMxDXfJRbHB7imTH4hvRxkBWPub3WMKTxHVQ
XOVP/owMXd4Qrb5WDsUiXNZvwoKHFnHXDGaOc/z5wf0PIPJ3JTN9WIJaiC9BDc3U+2pBEluLeUVk
lDt1awIoHvyjQdznszHbZx7tkS3a6QYhevGBVw520jPjkWlwuYwWtG5zvJeO8RKR5ux1sLXbGPdr
DBfxhxFXwUKa+8cLY6gJ5SGabX1xAVts8wngYvUKZ2QG32HG1XLzebYzFpDU7HT21N4/ZMfszrjB
CXLdrLqn8xPG1Ptdt4icHdvvscdDjvfng7UqSdmLSMFArgydcmFh8RCg9oN87pq3hTVr3IHmDS+b
fQkZijoRuyhqYGy76e8R7Gz1nfKkvV8WxWsrLKHII5YjzOvXTKppu7y6xiwKDLTFKbCHcdPXB8qs
xB7vuouxY+RiNSiEl/CjkYvK0SJNNzGuYDBE1eoeddKgIRxvnlv8N9jzinjTqGRjHqL48RJ5KRFJ
6jzz76IUZv5xDD96AUZW8nQJ8efERVx9qKx1HqwEGNc/PyjaNzskGzDDb3kCR8XP7vCvdSXuQ6s3
fNHYZfl7oZwqCyU4RZknXI5F9CiUq4uyylgb6lWZrLR8MUZYNeWPpfWmUY2fsR2S11qzq5tdMhyM
7FUqUK8uIJKTDKo3WyN3KCty0rmaqbjAnTlF4C3MVMOldgrjU5XthfpepbINcEov31RlJ+g7vtFF
DjD+3EoIh/Q7s8GhHYOy/qiS+ZK3p1+uwhUx4nNR+nIZrl6XwmjEMPPJI1p39nFeO70zxzXzk5mI
F+q83sRLLFlda4bRit06U5sM92v2+syzP9vzf9F+XN/efjjv2Wz9vL0XbZlXzJjpXv0oLY1Zvixm
65U5k+dkH8zKWT27Xawn3qM1w+Fk9u4gyDj4nmhjdcavS+eINGTm253dOKa3fkfXwI+P3H6fvi44
x3sETW63Ur3G4btv8LyaI/F0GgcPLH6wqtnvA3DEMLt1W/c/B76wVREsOrtN+b6y1zq+B8Mf1dQj
Libe/fr25emO32MxmLVcAWv2zE9zDmPjM8NfMTkFPG3sainOh3nvTh/lCUOZWbWJd4Kn2R9IIj//
JJIsj00KfigSYlfbX9wMoA9c0Z0+Rjfjz/EzySfuYlXOXj5iG8cA53LfcDxxJV34a/qWMej8gjWH
NEdexD2h4bN5TlYSuAQ4DYhOPZNnK67NdGvQzd5C95yb3kROJZTDJhqNT0K/bFvQS2W7mA18CORC
3Mbp61ilzV5fn5+XyerwdoDAam+wu3HeGBvOnty3BwU+DDb8YEcmSFLM/t87hLhQCUCE5WrLq4F7
DODtFOBPJBy6umOwS2C26KJLmmPWNcNjxBvegiXZErYJ9E4i7kLYoQBqHtpFtiVHkC/+l8HqIema
Y43pRa7v/MHLa4670DyE3MpMdha5vP98j+kIgRe46DRYn3mxbDTCh4eJqtqx2YiO4TGzs7uNya+L
zUPleAfUV0435wsOmgxu2oSHdfPS7bmGqEmAsTAjBRB9Gd1uc9moj/kOm6zZwwO+czxD04965rqu
5e12T/jzLAfHfA+2XKaHgz7bHG7I7rBxMrEnsC2f7VYojT+3AXP2wOwKnE1b4e/JH2E2u8QMj0ey
d8sZh5pLrjx74QBT7MLdbrV7Ir+bp/a8uNjkvH/+gNYwS+33j59f+n+AL7ZI3nlgIeAJcKHresDq
tGjMWgPB5f8j7byWW8e2LPtFiIA3rzQAvRFJuReELAhLePf1PaDbXSVRisOo6ofMjFSeFEAC2Fh7
rTnHJGlRBgWxxKYe9wtyBYsGoBnfcbloPXQADpBgKlVZ3t44hT9XX52RLJsutHDyVb+hO8u5rnVN
tsHJ5Bg23P5pBJ7LHUcbl3ubqECPZ2WBViwY/28OzZqvoRkyVIrxny+v2It0vU1iY8NGUD2DtXGk
o6k9NK0Tp6eLtpOZCCMH9Jze2CBkhY8ER/XmN/A14/r1Dv12Glc7tOJy9quextBQp+zh3I1mtsmE
QzkQQkY6iQNM8DJl4zzyXkwnXPozbZZ9mE+omiYwdxbSTEIajq6/XLZL+d18Spc57aG1PolP+SsV
2rgeKw7hqP6uoBqbwBLCFfchL3lTQ6HA5zHbOMBWE/qzhINmW6wuZLU4w3prTuHITpQbrYm/Knlk
qP/9xV+9ahS5zqtMLs2NArKqTLd9MQvknQ8EEAKZdJcrp8h/os9AxMKlWqftVhX2YXNIL/dMaVvA
yAaG9Rd4EFE/N9UPgc+i7qE2tNJjJr3pCPOLjUrfKIcZVQtQSqVF39ppsLHMj//FPUSDRVEslVkA
YpWf91CFrThJveqCa3vC2FocYzJz6N2VD6UB83wUr0g2s8t1ssYPcUuW9GsKMTy/346uD/X+t9JF
azEqJTVbxvot47Wt41AAgzkUpg2U2IOwNJ/Tx/NcmEnv6rpFpHMPZI9p2tY65CssrMbW3+Rz8JsL
cLLjdlasCbl8ZykbeTPeP7w1vJd8BTPfjp3io30wpvKcJXob1DZt1CRcn18V2Iv4yNkLnLHXDbFm
mryAYCs/AuydAux9arbdqp4ai8uqO1CkgoytICJwpz38+1pYw7bp+kHSFHEYcKOFoMHz89tos+ws
tHpxYXcjPdK2pFSZt/PmGXXH+cmyEatBCRqRjzo9HxLfBgZh8gi4E8CixUfhSEs0IewMzPllLL1e
1pB0J9a0wtW3QfRYvvZ37kSeNzvNqUf9UlkCIlpYU+GlvBfBc93hggA2tQCyyLO0tuYdSOfnduOy
ijGqRCU2615DOzvgLWzwxNnNAzv6CXavGds/CPTGsHnWjuqGohI0frtTdhXWVp7QG5KhK2HCfyo9
zFCDFlzC5WdcNSKVGDS3xIhgE6VPhLIDMk9EJ/bva7Kiim3brRsSFkvKO66tV+G04H2qbI0GpPSt
gesfjTEkS8heZDz4NMav9g9xF2dh4LN/4AVkdRtTdqx04ocObXCzdLCiIxmkbeQhC09vNMYk9Y9e
IJI+c1C5MK1g5nt1vxRprUNHUZYtIKQA6oWYzBVTmGlhvqZdKsmwblN1f05rEiI8O9XMo0iQV+d+
xqW1Us6c1EVa6C3EuEIPx2qmvDdEcOGGLUaBmR17wwft54IqPr8Lnb9WScdgwMxsQVi2KRJ5yLOA
7VrF+zTzAb4undR2PUBt+kRYxRWpnsoAhcsmMewVmTczh+s1cq1BoNdZPW0aES0JYir/3U9X2AzG
akBRzL7j3L2qEJnItTgv+wam16nx23up/xgOEor5JjNyO0PlJsmUoW7tVBVZlJfPs7WrYdHIDclO
QTkSzeeuNEkpxBocWgsJYVlLRI/GO7GOWqfjA3ahPi2dOjHgHYPr8dCGygOqwXhqqjMLASAUYe4j
gHQB1geXVdsUr1G7ubAQJYiZMjQlPkWHZiBssvYefz5il2MG+/RDNrQ3H0HAmcbUGArSIkxAs7Bw
tNbO59kYflTU5UYjTFBkbBRVQPUqf42wftoqmNs6oMLRSLXaneSJO/MykaD3njGx9kH0qAVUYipU
Qy0FEi1Mz1hZGtGYqWSq/nth+jVTGZbp7zfa1cLUJ35Eb1SWl4W5AR/tXu7ApujtqdU+U4neWQ9r
maaU734YBU1JMrSDOxe4e9DyAOYi0aUiqSsLuHuB/C6U5o0d8NdM53rh/H5+V6OCSyLlgaedrU2S
rr3kM9TEiQQ9kkobUhobcpFSGIiIcdkJRGFGuoU5o3L+/SVdCeD+syoN+C7aYiYsi+vVW+4I0nCj
QN0UAh6eV+6HHC1XQTkI6BlwG4KWGnBcbJdWPdPPE3LLMnNEGsqN8/hjbsJSoGLIVSQTXcvV6ljF
lyRP3Ywlqd1SNQDMODd89HklL9PKxulJCHVXzDptJsm2599oXct/tOh+HP66N3jhCxKolI/mSV2o
+4EnXY+eqz2LzA6r/8UxV/Un2UwY76WTNzFu9AH+2hLQxtE0Bcna0Gq9Koq1XO70tCqGlsYC7Ubi
q1NPfJR7MHawhGHjjFi6Rgq0f7VL7AikkZdieXfv5Eq/dV/+sUD/OJerBbopQyHwLp2xgRoGIY1J
jd/MEndcyCsFVPdlSp+lvkmSG57Gq6eBBUXEX4bOihvg6p0kFZLqX4ouo+MdEvaZ7MqjP81fk2VP
6Ka1uBxNm263Ld/duPGGT/PruFipqCRl9LzXKgTdNXJSpxHUh+GhLZ2SMQUkdAR5TWmTVVmQ8CKu
/XytK/yJO9FYKMbt3vRf9x9uaWZFWFTwCohX+zHP6HuzzULrbiB7zhGzlJhXwcKNonxx+UgfIMSc
oZjTwVmk6PUYQpOdtXBZ/v0bK8LX1u/qCxn2COwJsTRLyCh/vp8jVQi7RgdiQX7IKAmGRjnZf8ox
ELaKVsIJAaeIJNVFHpBpIO5NjM2FC3UEAumwywGClkCgaGj7Rt5MUz2g8qhIYwlOBrQKlPv/voJf
k5vrE9YQBUnIZlXmyVf3q07yS1FkSrb3N7Ce8dWa0+6uxGJkGwKExCnmeQ9wqrnI+5WIUluYwokW
x2xkirlfQSEWNjLxi8tLwenpY8JAomiTng7dXXXjVH8t+RRc2AEl7P8MQQ3+7ed3m0VJXSiFom7c
mDkdUtsRey/dvetau6jGwtovhqgHY2ckwK9urHG/CtCvg5vIXkTF0gAXXS2xeRNJEVwCdVOXC3oO
ecOc+NCrc5NBMsdvl3QdcmAE9QIKB0NRSZ00+dK7NYn760tQDMxg+C/xYprXArLa8Mus6SR3E5lo
nJceUhzFEWW7q6dSOkUAJeLSru9wOSVEPfk3Jqby9ZTS1BhQYLtSODIe8y/o0Lfdm3FpqzLSOn3D
nF0BZp4Pdwm5peDfFpWsz8IhFU9ZVBnRsKoyziUmW306S0GtKGAbhSzakIU290ucwuuyu0uV5zqH
vmG+BQBGZMhNRmVR13xk7Z1WPP37Zr9ChZgGbiJe17wjeFUbbLiGT/ft7H2rTszmUpTrHreHCnZD
GuAul6WnT9wasVfwGYb3YQOrW2jJUtmqXTc1OsiqQM689wioRIo/RYrnqUAsjxSDWhjKOBI++gq+
L+ja+C5qIicqb5Rjv15xX2cO34SZEITcX3qPLuFn1dmHgyQn8+5ijCuGOZaCmZlUEiEBskaDwfKe
Lw1K9Oipuawv0pDZnhaLrJduNEN+DQOHs1HQ8w7zB94612PNVOzwyWAEXcm41+kHk+epwSeciN6s
MaYe1qJHVyBg7cZxr99y/zmsyhseCZrFSPXn5StKqY2zixGya50q8mkI3YgWdf5sqrf2WcMy/X1V
/DoSqAa2mhZ//xIOfLtRrEbSkpb32AplBtE1pBGRS6aKz4H27EvKQg/3FjJDIQ8nQnh/htL/7xv1
+rU6HB71i8qLXJSZVQ1fxLfDK4mvF7mgBauzuy6SBcLkJn4Wmv2/j3JFCPvP40DBIGPgUDmkdVU1
dGWmB1GFDrpWCXvznvWwvNMZyLm6NxHJbB7uK08HqetPCwit7BjHaoy5XDjWmI3rJGP/1tAZQees
aDe+gl+iPAAviHHpcYoonA04KD+/AzUVUs7ZD1kvppfmlBvzKCEiO0vxL70Snperb8rbWflkRh5o
A4KIaA+/2+o1uBOYamrv2jET3aZnUIsKOwYLdRH7baV660uAB0wvJpg3xkGm70piUvXsua9MIC9r
AQu9hVPr4lNC99RupBYIOwNESg3nrItaLglumstD0wXTMGfQRBZ6RSRuWI06QKAet4sSBIuYVqAI
jfimPObX2MtC+CmiVcQ6RY2BR/nnVxMWTa+oxVk7eBsw/7Yy8dbRi4g2cpM6e+HGki9dV7TXR7u6
GYOzGZvsYrUD+v1Rt06XTAb2IgrlamnNbtyRv547PpkMs4R6RBl6k1d35LkPZJdqhaiKk/FGtC6Z
yFPCUkSbrqg0DqbEuPz7iL+eNAsjmqXyqKPbo6lytY3Uai6x6Mv5JqajJpTLuN/1532r7f59mF/l
A1+igjiftVKVB/n11dJVtUXQpIaSHIshr2KWjSBwOT6jlYU5/XRH582ATLJuvDWMr2HIj3WMwyIp
wENv8gH1L5Lkt4UkUGvT5y7KNxgOH+Ed2wQBPMb3xiHn3UysBSg4CXDwrH0kI0bHIPu2rslOQ98w
p0Cd6g5xxfTsSazZehsihJ3Sdtc0NhatLTPf4YX3mL+pa3VN3shcn1bLAK30eYGZQ14GM3kWrTms
PEIwITqYqq1DgH8ZfTYjAuupYCR4lA7iQnlDwRqBUngcbqrzB2ppyIDNntQzqxznj8qhfLS2ylbe
N4vLfUbcJT6qNcLXcbYxCLQq58okset5/pX30KAAVcb6nnEqo0Kfb7qb9na58ki1IHoSXQPYUmaV
i3wibM3PAkXLyPwgXnBc7QsnsOsZwpYJwnYb0uCYfvFBW+Zbf1nl93E4R8UDso+e/0p2oITb1taw
+yUhpdlHEU5CEshnxaZk0PgV9eE+d45gM+hdnHflvHgBVjBhtoransSsQ3VKtpVDV017kBFXYpAj
kgMTx2OOpCIbBQz6kERclvomm6kbGW9x9+C/kjM6d5/JcNXgbQ2j7egorfKttPSeIeI1p/bofg7Y
pkVtG1sCFxZwNifkHo/NXb0EoSmqIz7oJnqSVs1d80KVkNDPYfhKBxBr+YuwLdDMfBLFQyi6kwEn
H2nLbJ050IKyfeNwqkPuCnv5N+steFcm8LrX5bs0wQTAbJUxnJNu9fuQnAKyHAjHKGYZToBiHGzL
B3kH0KkgVwSRLLuI6eXkPlkxWhCM2aNmkxzOk36R3AtrqmkMfHc5ui1rLe2tfhSu89f+tX2oPrpT
cyePz0cKrnrFZXOaNU/vmUEyCeyjHYszmfDrdMup2VwYpD+Sczl6O5Q9JmYriKkDxHVUxiMEG91J
WopP+T3NCXIqSMFbgjSgrCNHoGaQyn5sRz9FYUh9LO7iZ1ADd9HR2LZzbYlEMHnCYg4LIXbUibSh
Tuxgzfi29Vqd4mfaYLT4BloFh7ywuSMqL9o/nbRJMUvW6jL9SPfKtFvFO+U+vyuO5UbEFwXAmYyg
EVEDd/KqO8r208egYvrA1wPVd/RkMvod/oJ2OnpCSEfIDSN21ZaZ9mJ3t7sJWA4nBTVkOC8epod4
gp175IATWr/zT2d8+Pw8HdwxL3lma9kxf3Ef2RxXK3dbrbJ5XthncaZ15CpzF47DVWfDTpqE82g0
x56CySHcEVtR37nAcYeIE+tTcMBflMXrQ6A9powfd9ZL8aSsq7fsUVgri+Bem5IXso6WwlrloXyD
1xSROjvCd74JT97euNOYK7eOvyUeSsSt9uYfi0cuF6Kkz+g8JoxLYfrN6JuY44U3D+514jowd2cI
f8e6PqXZyu9U31GdVwI2u3F7l2ELJgXIZQ8y1PDcPQ/BAyP5uymUM84W0+AzCYI77VNYp5t8obxA
Y/SKCeyx9EXZR0vvyPRxxw9BzHPpAlgb7STsbULjiHxBi2yXH83Wa6BxT+DJpMVIACfFbmGmvxJc
U+1AH3IpjXhygSeA+CmYBmuKETvcEqQxA7+9LA7Wok6gVGXb/iTHY2iV3IOejMTqMjF20BKJTase
SPqtTyHTIMoWc9S9asKIME7/oC5pD5+C5wJ/dDpF/i++0tZeax/NPN4Ji9xJICezRYYgdwq3CPAJ
FquWsTT2DoNDpTyRzPxgPkjrdl2f6JLKM/kh3qZ780GfoUGxq4n4xvy1nX62dnD0NuIimIt7bW7M
BzlL9Lx4egoW0PJsglNs70Xfh/eqk01RsWw6flG0hxX0XJ9KBzTlaKcf3Nll3k/LtTjLndzp19Vh
/0hIKV4ilK5v3ifLHhLMZt/JcxUh3yxeKvPL0uJ43iS0xWV4sOa33pG/Gt3DmxnWBYUUlYCMmfln
MdU3IOBbI8g2LukyqvyUwwsLn1v4ET09+GrZMc7KCSTUznZCV6atP4CmVvBKBb9fNOKDH68zf0uj
3hffW6u9UZ/8VeuxbcWArtJM+u1rbtOkVvOMwqFGIyNN6nk/epMcw8nmJPCOtRsVw1/FnomtlRJl
6CbLX9PbbwWDWcdVkYnB5aiNelyo/gJBzVif+dv3fxdEQ71zVZiY0HXYF1CVYDm+qruyNoyrOrPS
TUZeZEtvNH5EOHN+k8/kg+SnC/Swfx/wz08Gw0Y39aEQ+rV5FI0wHgxFl2M9Gbh03vMOscgkd86L
myKNPyrmwRZPV3S4YFg0ft5SOt6MrAk4VDPuUJTVK4m7fxvPSQq6VTAPBfH198iQTKTpCwoKUcjP
Q5HPml18n0ORI7lD2gRND9ERJrDw6D2l4xtX7a+7cVDl09qkYShD8P55OLHxQ6FprOS41J2E3DVp
0o4wL+1RMaHovFWc/+4zsPPGAUC7AxQUF+3qcElHF8JNOFyG+Os8fkWsOskmKRobUvCcGzfI8FX9
/CoVvG2o76nRh7HuVYdPUc5p6raX+HhvjNb28c4bxWOnHa9On/v9/+IWYVhBx16xUPryJFx9Mj3U
8kDR++QYrBrqQdAlDsEpSLpI/vufLyE/j6X+vGhn9ZwZqcSxmERS2cI+GYRpvJLcLakhk1uub+WX
W4B9m4I/Xh3APXTbrvVRQh5ZYmJVhGifQNqtIdhtz6uhWBaJYZuR87a3ZubpPC9t4oRWCIWAfJV2
aQs2QHFpm/PjYmHNaLes+m36hrKA+MXDed454qbdWrPLDI+VNLdm3oOwFNiFymuW6kO7LZ+o6u36
qVggH+Y/snkJR8bKmnWOcigW7VYiXI69yN67d2nLP+eP4j5/JDft0DG3Eg4Qo1aKTSU7xaXqtEuc
/Lt4zQjLnJvzepk/GHciesaNceet3WPoiE++I++0jTr3nXymbOhKUK9GD+7RPRJuLj/54x2Cu7k6
7560u26nzz3HnclzZUMd7GibZpcv1XnwIM65q2fkJqE7rBfmKpvAIl3xMkln7mxH1MC4sNMZAeFO
PU4AASSzdEb7wi4XyawcubP/+1/5LcVEnbgzb2U9i4feITqG/zNc9Q7/x/T8kMxgcuPfpLqc6xMJ
Q7W/qhfDX+HKnSnYucWt9tzuyTEYVTbM/JE1HZVLa4q8Zooo6+Xlidn0hOJv9PbhvLGRm+5API+o
P1bdznmzxm/ynOAz5FvoSsbJ0h/nM1KykD72Dhzwjb6Sq1E8Bz9gQnhnFEpUYzHEM5oz6ynHrzs7
IzryEI2aY2ElOtqRNOTVsPcZ9lHR2MD3XS2RXmFuDV/1KdcVNziSgHnKFie3jdXZEZaXKYm4U8Kp
58NtVz8Nf+4yVY7GKrc1/ix3043O5B8L43DLD0sjdi04MVfrcFNlTV4ol2yjdus2PUrZWq5WKMpr
1O6MQtxF3W9D1RuRJQGR6cbKNTzAVyvXj4NfNRe6S1x2fapmfEm4SjSM2ZV5qGs0UCYONRI64vMx
ko6Gl9hWEk4qMlawnP77JH5NBv7z0P/XN3ANNCvKwEqswk03fg4xARKPmaHsGsJQhmxPErFBakvA
l2rTxcrykZw3sXlvmh/eQOriDgjI3NGNeVIYiAoojmm01wm7OvfQ94RPoWnyBOfc7Urp0EuHf5/8
H+0ZLh9vTyZLAxriughM+jq1OlQrG48yn2BN7F2gJPvmQc6cQmdL5n26RE0k4kkUd2oOxsOaeP7d
BaS479+qVP68nMNIlVE+xkvr6kV0SS9IjFpBPVRjcZFt/D3ALW+aLlv0v/WpW0an4lYZ8ce7j2Yr
ryOEtbABrKuKJepLqS9kVuyLfBR7YLxrVsrG3FjW+qx+ZPGD15LqNM6MGRmPmkt6bPSsizlKtFtv
Ru13R44z4VOj9TJkDIBDxfOtAvXzvhb9Ijc3Piv/ZZmzYWkBTDS7zlqV7t70P2qSRDNCjpoBHHU+
Si6KyQ5hU80yJC/IOlLSJ4l+eYp0vIvG3YU4cnFR5drEd8nyJIrCX5OoR5okscFyiKvKmiTqsc/u
fGMd0o04SyxIkTZrusTJe7oEzUsUTyuVoKu5mE/SFxxumfvm1nZPftDlJWUT3AQ8bgodGfft3/fm
76EVb9PvX8hVtxcxmFufC4PZPlnQJnRgEJ14LlDIkvsZh+5UIfWwAbR7Du6MCgA/Df0MaRiOTSFY
+P5dHk8SMpNSqP9aFJLKRBwDwTiVSocjheULhSUjb1v2wTGwZ/336Q93zvXaBCQHWA7TDBNI5s/L
KYSxkmVdbG467RGcwaih3j/XkBoL5GGLlC3fv4/3a6A9rEPfD3h1K/uUHoExHFCS76G3zstU2Ulx
NFfBTvnpSxnm0yCLCdcsxr14UkHsqko7wYxFLgrIaC2ddt0u8urJpeBPFG+1u9IIwkB0jUfM3LR9
bSeBOglyQMwiQS4d8wc6ZAMe8KbP55ec4OvD6CIQLXzeJC4ND8u3h8Fl/HSuzkkGsG2nK4+X81Yo
jyqRoH51V4LYMlkhmWcix9oGPUl78xBLB6eNe1BbhPljGh5MieRd2p3KJ/pJ7vfsxgX+IqFeX2GV
QB9LZaSqatfGVc/tlOwCQnOjFLLD7D3xQF8YLZqBU96Fc0MIF7SaK9jRkJu6+gSktgvmDUg6w+zv
hcrp8xzUQTgpqiNe3BFSuakq0MnqgGiTXp1b2rI3c3ckJR9RhGkDIo+ZyXZvQPNI6D2JNIBktXUs
xjyNQQ+B3mmKuEJEnNr5R4zgSbPvDXEZoAT6990m/97qKQoJOzB4dJFp/Ne4/tsFErvgnHt0FjZV
zHkgKGFwRvyqg/JFg3oCAKUck9NJR0pN5wnBsO0QvqGLhOpN0ovdurPwllThj47Gz3O6euSqyrg0
HdSsQ/soI8qgHeMoj6wXRABBUSZIlhwdJmkUYP7Ie8fetg9oaa0Amt9Q7X7tYn7dGt++natnUSat
oYq77rLJ84imH3NyBX2Ey+gtIKk6S+6tEqF5eGb0ngVzH2ZdLTyF2hNBXynBdUOoWYmXh/dxtjDV
9zIgT8mauhcSU6EXlidBhXeiIfVBN1BG5oZmYXgoc0fMwklMzpUlpPe5gHcxO4/7TrnvGw9WGYkr
ybLuvUUgdctzoC2L9NmvIsc35xkJqmjlMo13Cl7U7UUtMSnSa4505niXsapymzItNNKTTqOIusGu
XKLE/WL6/3djfWVEfLuxjCKNQ7Ty/YbE8xAX5IOAxHpdPNPozqfKyVh4TCHeog3KVm2crCHRT6K1
f0tZ+OcC9O3+Vq9LS0GMYvzLl01SZSMh2yMc9u88wR1LwYuixY4tIXcp4zXKzxYAI3nLdMVoLk0u
52Rv6ne1qUKl7pcmSNaavOFE37lue2MJ+qXDHJbJb2d5XXuSqZJ0qcqXFW6IpgeIQaOgmuTBOMP6
NscoXY7lpZdNid72t7cMpb/kZ19HZ+3DlgTtjFfdz0VaStAk9WWWbNJKGmnIkP0GxWmMRU9txqo3
05Vpc46nTT21cneeE1vHLZabuwscQM3TbLfeucgLIhUTtyzdWKF4h/7xBh6EQpKJbMriNfLz9IpC
qejZ1PKG3mw3bbM5D0PzEruHqpuAs+ylYYoUBvOckRo0eijm8hGevviZxiurnKbEVZF+h4+q2maL
SiUf8U6cR63djjCpi+dhSKvVdvBIEknFrm8qmHaubk1pHpERUX/0xnOrOSkb1njD6Io5JyWKm4xK
LAZSCSCPsCFWpB4gFkzNYIJ4WlVGFgU4NMWnaImehFMisVyZpqR0oHdKbUI4ezTgpBbTLJ/EtApI
IkpPhAmrNTl4kyaEjzPpA8ziSrnVZEenqrOkrVgh3B4pxP0ZTh/Nw23q8+woIn2HA34xDXtyfPT6
FcmS9PVD1Ovl9NyO8wrowdq9zLi+RbowyFpPx2JOEuPUz6Zr7V2Kxmg6M3R8HzeWgVsX7+r5KxU0
GI1Z9RuuD7YQACeaMDm7Nvhv9k36Mf/k8sijIbvFTtdslJQjtKJiXDEbtbntAXAjfe2f/n1afzRT
eeD+656yxKstSlgIaP/qc76pgoVGL9wig6Gn3i7KbY1Bq0YAZZnMm73DWe1uPO3G8Dz9equQa6ep
SOBgtl29VUSfffbZTdNNFZ6Z4wFZIuyRNM9p7MsM/ghiFZTPIHru47Gv7vMyGafZIsKlFzB4uxBg
v9YKWisCnOMOLWM4gWR1kb1xIpHrGu4lwdpl+UlK9qVlS30G1pc4jvYEKIS54EdHThlg70kULLJW
XcYI9zGOdu1Kp3zsBWV2SfA0VPlHew7nKsizc7wo9DN5rVToaWoXkcqotZr4BQlDwgqhSBMEMxxZ
zRiVwkhxyQI1xPdUfIz9ZGqy1ShxymvBZZMJRyBHIMm1kW/5s0HXnpvejdzAr5LyX9/u1R3X96lR
xiF3HLm9n2d1zMuHh1eZCbnThMuWwL1yFIfTDt5atCd8raGxRywS7Spabh/ujA0KUeEBzS2Ezs2c
iLQWFxU7V7ZK7QV4mhTu0BjJ3urWLtYYdkL/OHXrqlrWgqxT3bTsNtFOIPOYpD1m0eh25AB6ypgB
eThtgbLNvL08JVjG7tJR79vmnPFgjfcsHin5UgYWBzk0XFyqEUTHBC3fivQNfBmGOJXxVZtO8Vh5
pNBN6+oTD5lu447yaWXRc7Impr9Fcq5Z694DFL4L5oz0B5kELrPEEaxRoY9iMhS7UY9TkRCKWRs4
ERY1BIbJKGYUUk0MYUSklIxXGntttL414vlrq0+PW7TEL/TytVQ8OndEqBlZvvEUlbPYN41TKs+q
+ypZt/r3f796YGGhFwUao14L9oJzy1nornqQ1+yeMLcxuBxlY9sb3X11CUfdlg57OyaFFOoeDkCi
bIbe779Xqz+LdE2USKygTYZ+Vfn5Bkz6SkGozml048dunHEmzJ+3x4/5AzZoUGvTw+k+uDlL+7Mu
+H7Yq757HJaK38XW8OnFRU1+76ZeGTN5Ktw59Gybx3iuv6k2CImtNb8Z3vPXxuS/D8748OdnLoy2
LaKkyDYRwpqUJSmXP7PgIaMVH0SLCG9wrD8WzSlLx+S5dDmuQe219aujHzzHhvswaORyY1wPDqPL
jQsCOe6PJ1UDYIEadwBhXov7uoKK7YK9CP9wsVAO0kHZwtEYmvIWjn607xhCl8VUOBSf7rN/L70N
vabhb9knWxr32Tj4L9IjwV8bQkGjowd340X/5B/d/bo8Vi+Xu/w4SFDI1B5nd1I98pfqSX3BlsPP
qjvzRavJ7hQe1I/iWXiwXukkaSKBkiNzZ9BgCUb+CY/XPPisnuj/aNPiqSOjHVfDRLkr7AbCLtmC
A9zEZ6v5MKx8J/kd7LVsp5v25bLrX5RP78nbyStyH4u595S/1PfdpDhSUKAlkLqR/OYd60/9jXl/
+6k+dv7I3QKxRMACW2SEWuW9mJsz8Zjk44UyjZ/EFQa0d3fJfGiZnHLybvZIPWbakzuWN+eTSPj6
ydsG62J2Pumbij66sZKespk1M47i8l2+u9zYofzZM/1+Da9W27wNPB9bYLoJaTZVBFs1a1lIxpWR
AbffF8lJQZEMH7ABuh/xnphJzV6hEJdPxvmWRvGvMom3I7lEMlAdZqE/7/bMqNTeTFT9kLzF9zSb
Db7H1inQZsBLQO90GfGlhu80TjDZ/c9d+cMO4Nvhr0eHka+nlhxG+SbttKcis/bhi1jxhi4oFTRr
qrhPTbersaiFqUx+ebur+mQq6m+xqiwV7ajJt8BTf/YAvp/R1ZJHL68MSj3j4nhrmbrZCGuqoCFd
lppQOY+tICa19nww422piiOBtrccvOYqpVxEMmJJviCbgYvXTBKJ9qn8LHYfXfl5Y2H+q5IbUOMs
VKgUGb/+vGwUVoGihpp6WLIyi2TUPSNYYRhK4YY0ctXfnyCufH6+3xpR/lm/fj/wVQlJeIxZtWdF
PdTs2B7reTApZ9mjsrcc9LrzG5/yr37+t4N9zY6+b+XduC+8gE8pP2vbaEX26F2zDvfeMxUHlvTd
yF/5K2FdTaxFN88Owb57yB5uNkblv17830/j6o0QhXmr6x6bZPdZ2JLkA6YeCWf1LHvzbK1N0Xwr
sHwIUWQjkc1IyWEN3tWebSBDJEqTFhGiNfey8B7+/f38lqEPTw8PrYUAV0PqfVVxWunQ+wwM9WA+
S3b6ZGDpTx/Md/fIso34LHwHIOf4h8trn47iWyvHn98KEzuT7bEuwoT6eQta57ZUrbOcIHgRYBrB
P+bVQIA6MBeMwjbpgIgY/XE0Fea3mivD57ouVwfH1f879NVNmKdw0OtLnm6s0sE2F7YzC0ZRPLhE
MU7L6c0F+9Znvfqie91KvSySsw1hNIGCyWwcIljTJwV60UnPDD4ak8ttIpqPYdBNTX/eEeeM/icd
u8GsfjTTcdGNsn6Gbri1Rl1ux5d39CczQxHGSQ6pcBLM+Zsm2KSJoOrhVwUd2TMzXVsqgh1D3Qtm
RTf1vDUZ4HQj+I0diYsn7x5DwZDrGk/kvTEHKLcWEfkGgHcJeExeowfxPefNTVxbP8pTAibH1mUa
4fp+Hww54rhh1sieM+cHijUJlC2C0RzFFm9HgDVP+nvz5Bgnme4es89gxL838OaRk6AfjMl7Tibn
B3PCiPrOKydCMoQF8itrZIXDQfvLVMrsPCVtbhJHjDRHKvCdvbFJH9RjOmWA34z8Dzp0+q550pi9
Vi81SXTSBDS/aKuhrZG36o+UjSEs3a2MxGmDqBCW9VfaM2pLBmsCmmaVkJ2t2S61xGnFWRrNUB+a
sa0kk9Cjuz8O/IWCxw7bEr+cacYku8wsf0l0O+9/0msBhNJIquDt3nyh/FlPkkzLA2rxjF4L2As5
8cIwYKxixMWkk9g6GK8akamuSOzsxhwuHzAUCA52hyXs7EmTzjLmbvYYoBTOiwq6R+hkaolb7LXQ
nlPUiDeWkb/OUBdxwBqaBj7WuHqS2dMYddeF3N0CV3DrGUusIQp3hDE3cpvsRBS+1CH/n0e9eoiN
VDgrsctRQdYCoVVsy0WCccFsPYlaDJRcv1sf9K/i+dsHNa+aL77sSa6X5gnyMp3IWlQPaNxRtE1B
N2zNLWFnYHD+/TF/cSeGCgdDBrg5anYV39fPZbIScnwZZi4P+EcJ/PMm96cyvSV52oXTknETsk8c
iJlzLjf/h7PzWk4d66L1E1GFhEDiVllCYKIJNypHRFAAJIR4+vNN3Of8u92u7arTbrMxQXGtuWYY
c4wEcdBZHGw1SeS1yFjRWkD11rxBiY2A8QtQaJjmCC5oL9q1rMZwYwi5rk4F5rVrnTW7oHHcISrO
Sjvr/nImPy79f57JN88oT+/a6VTftNnq8IJex35M9mbZrPDEXw7Lv1815cc79cdVk/f/WPmTNKvP
V5rZZi0fap/NnfqXxugAeuyVXrttft4Whffbvfox6v7jDL9jK+96tU1Ot5M60p9oVShBk8OVnDkZ
WqjUnejYUx2jdnQNqlGnvpH2stDKulISTd2KuX132zubEnPeDdSeF2tWrPx2D35a+YBhkjOnT7rz
HwGodoe82KGlaLOaBgo0igFXEWa+7AbbUJkaM5qZtt5IfTuoArxGpOv3LMh/+mgfAxqWbmp2wjH8
PStedxVjr+N9zrSN/tQOIbeOvR70l7vhzrqHLdq/Uqv9i7PxY26NBs7/t9NvxqKpt1UnvWBEt0xa
nUV/CbD3udhFcTbqw+1xLFpBor/f95V5QArreoZNq1OaCVKlx7RvVtSs1RZUUcfpCYLF0yU8nmMb
QdSSWBLm4m17a97KFp22n/j+Zid/OYJOidVFjTvp/d6L/JP7/ufpfPMnss6up1+uGCJYdm1CcEsx
z/7Nekln9WDy96n0cAK/O0sQ0Leh/ul1/4upVS/5tsqUu9yvOizo0EWKGJw88L7M3B+tgoxceMFP
OdoNDQqxgzvS1Hbx3hpdYRYD+k6xHAm89/ZTtSpOZozrDXhdofti/6LjTUz1LDgPzJ2nUT4AbEri
726pZ7+8+9AJtcLr9PLLaPixavXHKX3PxBWnqxLre2aB+F2q3TJeOrq/1yJ6dO7Ar+lwh38QmrQU
UUi3JYAY09B/WUx+LPD9eRDfogJ47I7HfavSZspKfwL5+FyMT9ZxqQbZZ3eCzwLh74LLV7lgTqST
JDwOkb1L22b+G/Kn91MQ/+ehfLOWcdKqUYKlUIUjCBVW+7NdI47oANagmap1caDfqWBRQ6D3iuIf
FXSntfVuqh3fKYpYhuFckcXa23ri9qls7SFnsjXF5UmPGlLttBXTeC8AmW0p39qnt0qxd3d3W/r3
doDeDwvUbg0kBprtbGu1W1ZBYeDg9Su7obPmLtQd+6OHqnIdo3rr4Z53gB/t7ENiFtQO2AA1rc2h
/OUG/Zgq+/OqfIuRc6isW03/QpJHD0htF2/3s3PqePu9yzXobAf5Cc425wKLmz7RjUl6GBsHr7zM
u9kGiYlqBzikvbqVgypZnjoukmg5nLYfl9pRANrhk4J3wb82MjOn0eJoHjpRVQW9CoVdMlMq0rdO
kg/0zIlb6/gy6Pai4hr04P8+nqxePOgUbkN5k/aZ9JV8sma81ZW3V3wgMUrPVzO/6gb5PdI7o23X
+7tJ+DFuhAiBXliYR6A9+XZl0jPFkf7hfB8lLbfJRhlsokFSWpW2bKrgUHpn51jbEA/HMM9ohLU6
NL+607Xb7d/Ws59Grk6btoGYlCgafjOEcf/Q7uTXVj6q0BFQhq1TmF61gZ6Hd1KJRrGIj/mgydad
y6J3p8a00626R8txAk0zYt2/XJbvbDyyskEeLaqfKqiUx4D6w+lQ1Fu8TbdlNt+cQqEbHUe5rS3f
/76XH5Pb9DbAGiIWmbL3v10bQB27M5T055EaR/scatyWu69nSsVKVe2dCwmjdHrX13sFiufdKDm9
7aFZUJlaVJxJtZ6hRzkJtO/j78f1TQeQnnbqDKg3waJPbpIqx7dbkag9IAv6EX+88tS2fzl6pzc0
Ho65h7j77eP6K95ME4fx+8okZKQ0RWiMwsf7f1zv6yU31ERJ8tGtY1HVSQ1ZhAxOc2vHk6fLqPlM
kCs6mvf3zps6Ud4vaFy+GpNbdNgc/JNPce+0zFZtAHqq2XwSLlSh4u5nMHmTL3ymYKShuHCwyzxo
XqCpblVMWD+jy404eolI8eu9bQI6gKTrrlpwtRy7wTUHdjXAN0DzLY5tGO8pplOF11XSsU4PAvXC
pGKLU3BGMezqggiMaUn2yiSKVe9CfxZ9a3DNGxZqAoAaE5hpnrWX61M67EYQIw/6cOu0LIjltl2b
sqfu5x99dgLxH8hsgOJ3W96G15u27c31Ez42JOZunx3vPIjXlK5HNRR9tKk868+7Fd1TDixRkbRk
4v9Rp/PPUTHv2Ceg80d4fG1y8AfQEydPRQwnMck35yXwKZtiXZVJON69WDt62woT+koNUK4O2tFp
oB9vnKryQKARaSuGpdFm/NKNne5GfVIhiqSN9R192H6YPJdbc4cLI6kXWFXNFq2DcK1R4DQhLi3t
3HCAZxi6EyMd9d7HxQCdUMPq5J40kw7e4yxG/IfiMpx6QW9WA90l4Uy+6m37RjvTkr+X2vI+vMwA
0vqXoHZ3FvyUpPxy90iX9Tm4RseIVEawX2A76fgDTNhdIL/4ev+AuAogJ0Tw4P5qs5pfJ1BQrC6R
4XMJRj2/diFio2ki/Uw/DatcUPFXl5dlawx1HKsYRI7JBtVcXYPrDuYeEzOfo4DCnTeboD2/Q9m8
OU5a64xmnoNV3tCUMMuPjJc/is1Vw/+kdZRlZlhZTZhE6hRt40l7Cpw9fT0s+++n5fb1uu6/k3jo
vKtDSkoai3SHisQRuD0caNJcSH20ZsVZdhUz/sipEH9oy/T57DLgdzTcvrbeL7OeT+t3bbjHFdVQ
ikHqVIXW+jf29EfC9W8z9vvC0arjc1Vp51GrK2IBV6d1nmQydqLdbXhrLxodAu94BOvBEGGrduL+
YqN+8JvpDJMuAVDOQh/3b9vZzq7xCclewHikqCqUnYwkdm67bJhftbftbrWl9twtofNu959qDdBi
ZegvvxyDhBrfrgGaChoJYSmLdh529A+rVbULXSn6u/OoUyInA5brrWy9dNuj3iHIk2WRT6joJ4q3
gwu06ceEjU+A8TpOvwZBu/vFx/lpJX9QMIDpAM6MnOq/L8guLQ6HKj5eRvU+zMEgVZZO3zl2T2M0
0TSxc7tZeN7Pql1mntuBmtidZtGNZ9fn3nmA7tMv1+aHTBJQKeR26YAUHq9vKYLTuUiP1LRxzGnW
T8Z9IY7dRfdP4KSv+m87+2G5Ru0BcK90gSHz823BavZxvc0UOkfUszHI1bUkrS7wl2SLy5ZuiRbU
q/kwYRb9/5zk//b7faHc9bK9cu2csrmdmps03Dp9a7lIJi377/v5yav/3/lBzvaNtSu/a8dSOfQU
KCg6W2dDvZbujnsZKBkd3C60Mpfh6UTZN9BBgTpltMcOZu8XdNHpFLpBd4uPZBavt1D/pLIa4dTn
R8i+IGliHNL1TkN0pIca3rsm/Ks6iNBp/H65Wafo0H0mgdr9oNgN2RtcsNAjDO4lcuwOnDdrOFI7
QM52bgxuxzwslRvdO7+cvvqDd0BGkpC13aMIz++/h7aRFfvjbpuroz794hfnjv5ASdobygStJg0N
dusWFtUn9F3ZMo2q0tnGXhZmSRizGukheiqX3xKI3Z/sD1R5FN1w3+Ay+za+ESQ+Z7l2aEanz14q
JBhwNaqLK5gmuJy8etN8FOWgW4QldwTVRI0+snzr5ZGgYhidxNOFc59S/S5BX8PukEK8amvngWAJ
VvBSGbjdZ9q7XLr5VT9WiWWjtgEnL0361uUKWs26RD13+wTspVz/fbwpD5TPd8uGZ4ppIw9MT/c3
63qMe1qq36lLV4wtKE1gZ0NXme5KxYSNNNGcQmFsWbvavqKa2Jjl9mUP2kmda2DsboP7bQBHiP7W
gkSS9jWWSOA7j0eUjhACAUVdUmCGawJemmdhvSBxH0JF5VYePM34ajSlvfZfLx+ACnAfoClPoT6n
iXD7sV0kpakFh6GSmndwBmtg4tp4vzSiIywE/cnxpT/pzfIoj9KocKBKHOwWgA2DlhO7lXuljU7S
h/eQfgQ6VQLNfgMu5O3o+zs7Xa/tonFGo90t3AXdMI1KB7D1IPNPduUeApgNnBMVDg+94iGim1Gh
28YTXVigDfi/snhCnwCgynttQ+eQvYg6xCLzsHqBAa4hmwJHc5tou8a1oV4MZEFHqwLVUhRmENm7
RDA9TKuoGNWwSHTwMcY99xyeZiramWUPZljBODXo9wxpnnL3XjY80sxXMCf74/3QmF6W/Xn6elqS
xWJg1HurRR3ut6LbfzS/HgECawydah0Gz/fEn17ml2v/gN07wQrzlNhagNcz4QqP8eLMlwS56xCw
MO2EvwxMSV/8d1z+3x2DQ/q3JSBgo6+taiNnCQ6JTgnzbsYwN7XfFe9ujXZuNfitK5Eo5N/7NCDF
ZEnB1VCY60j4fV9clCy/tdrX2+KAigYoALh8ivnxPZ0aIbpYYxBJyBWsVBhz3AYt19Yq9oQxpvNU
2C2/ttzE8Dcusm8ApiAQcZeebn2k1h5ecm1xC67zewQrpW4ezm/niFz6Oh/doSM3jXaguFqY4CGe
kJFFD7N2VnXjoFZkd4zXM0qyyXZkhFnxpH1m7wh67Br7KVm/vl5jFxHxK3Q7badlNi9k6iC4crf+
5WVfQRRB1dFpUluHJ9+7Hd0zY9YgfT1A1+NsrjbJe72zNsOaT4BmRtvC7XasLchnyMkVG5Unczcy
God64aduqqlDY93FbT67+RMXAmtgas9gmFmO3NedybRLvWBnDo2wjWiSuem7lwlp/F64Gg4GLffd
/2z7iRnm9uJ4N19A6xFBTSkWw88ysD7PH7Nw0XNfartV21tRKsFgGhaNKTgx5WsybRDYaDlt+3yd
ghhtoZBS00prYJZoUnYQaZHGLaihimd0PS5jwqwkyJwwbgajdmIuko5L14PVzAA6ohNqhfk6GSSD
vPQNN2zRQvs+SXP7/XPr+rME/QTmMT1eaHmAPi/MUTl9wbfI2E/HcrA1Y+bBDsEGU1/OS8V0D+F8
Ou0DxEBjnGZx35siRG6685OJsIvo3xyeSxteNZZzb6B6Qy3sM4pedfcJKBPZYI8WY7RM1LfMZL3v
mstTZS2ddU0o6Y529Mmk7kvYzkz/M4MTeAKrJ1qd6GZmPuKmc7CPE9jW+nbCpTaswXClUTxuLatq
WqPPHJS3QXGIsvMQdGazbOJRfrMN8sJI4zTtp13uVT233g3rF9WCqVL77LJ+oZS5yU17RcefM1DW
k4M5GAxp3VJtKQMVQYdIsfI6dMVXU6F4qikU0zqzZZtxLzc3t+C14OSAsKOsxX0MMgpdxL/JTGk+
q1uQOse3W3QPsrXEkFezWF8JMHkKnMVvXpoXA8rA1fmCpuEdlZ2um/rnMX1n17lkIs2dXyO7FKWU
oulhGmdjpC9HXfcWaD3zlsIjYYT7dYkS0MtpZ7Wdyyj+LOZth2/eo+t8uKmd3CyYWUao2E/BbrJ1
gj6qNiiTfMR2y8LC8RhTfzWldb0FuL4rufFmHbtagAQCY6Dw9XxJ7Dz4OGXEsTv0XCPdMiMHsAA8
Q+ubc0eUqO3uR5D/2zD2HLmZxKGrjoGIDBK2JkxHfS+dw5AJhq1EtebZME9BY+9HuzGFST7eW6lu
Ps/M7Vz46syjn8AK0/JUt1Lt3fv1WXSC8BGgFHJGe/OlhZwPgGFIaBRL/4zBpHhAqgdtuxwd/b0P
IjCguhWgbxObLxkHykdUu5heggskON1QeVajzEFcT3SikdkJNbfjJP72PV7Fq9tzy5NzSsfVPJ8z
Oa4vje201AkwPT2mTfL8tr0ECro2B/jNRyVEWcWL5japFZZWmFkDWs4hrwqKMyJOmjpX9ovDqIsY
wwtAZ3wKNLRAFN25MW10jEQQ52BO3km8mKymHLJ2G1QVvDZ0RLfB/qLl5pC4tU4dpnN7O3gB8mfX
MxTJzjA6tUvr3gfV34e2lCFsH9aKo0G7iVJdDQ1g+dYKdzBetZ+UIy0Kq+Ptpd9Q5Uhnl6uncnH2
A8ppJieouqhqcztFTv3maO5ZyKQwWmfc6Q72QCOdkAZmNm1HuM+7dx3aU24FN0NUlc6m4aJiwq1r
25f37brnnsbASTjE++Lz70vm9+LE9+Xru/N8Ko8n7RhXtwVUW9Zqg9OFZlfluQzWKNJBYNKBxaCy
wsT0f1uuv0tz/Gfn38rsRhc12ppmpfmtMku3Cq9UaaCsiIcQv0GEpHn7QPWOQRM2obFRoUNB9EZL
nU7j6hdn3+Wmx/DmvbHaKP79Bptm7SqJrQ+8V+yhR2GTJDtKjdOz6nVZqUgbh7FJX3FAPW806hYN
4AVTnxTPhyAN0qjrKSG91x76VvxqdsdDOQCvUBCOiNbCP0E/gX/j8crjLsxc3RVuyB7tf4aHgoNf
Rho0GxwzsmhZJMfdhEXQX3X5nOG1wzO2LVDD7UgeQf+HJUyFXffgQIXBZsHDiBcqezuinHgP94Rj
jdvx5PjghOT40qDjyXHC8MAraVC5iiff2PLswGscO2cg7yvhCYo15jgRnN1xtCh3q7H22vg1nIFH
r/aTjwqWhwtcD52g5Z58OBymSpA/gg0IHf4+0L7YRP9wzr5uNuSTZEKEBuo7ErGtHq7GRd2nsJLQ
iBRe7SaUlqxIE/em+yRybukId4lbfCYfAWgQlOnp5fQMvn87xZt3cYRuqpm/kDr9kmej9t7C32qc
K+LlQvqItpnFu1B918/1SzY+rsXrykdKhIW/Y+KCrW4i/bNzhO8NBQ04OYwICTriFFj8kMCBKGuY
rA6D2rubt8EcjmWTfhUmhQ5krfaajwrDgBBZ18836aTjM/DQ06A/J11kWFznQA+fcAm0HEbI5vCR
zFqjrtAum0d4Ycitjg3bQGlUh0otW8JQsjlYtFr5t+X8NRjfwyuqZTSPetragFnFU3KbHGhragRd
Dnx0HRyG1wEYkDO8d1OQ0fdlSUt+gMop6eknqohgTg/e4eOwSIe8E8NBsn7pua1P+ucvYy0y3Ou0
y3w+2Kv3DljqNqMiR/2uCy/Oop6jPIP30sxo9jQG8fKE+zNpe5PZ2Smx+7fN3jkOdU/YgRDKqXk4
Dgx2MTL82xA2No8C3XmhvZ43dOCor8XHfnPclB8NUpZ7rPNGh9PsRcW2oVw+ZPkDah1PY8dAp66B
5YxG64i1nHXu6J0/2oPbx8HNFjViccEMOLeZzgoUkwpA2LQ5FwvNvw6LISwlpgEtJmXLz9iDjbBn
E0MPCaypUztXtwl1r23Pjl7sbEFzJ+bRoYWpALfurvcvI9U0ExcZHoqvvUHpiBKg7o0aVhFjcSFG
QYkNCBtidKSngN1ZpwEsvWZqaWY0asPKZlhr4lHE44jGAKZba4y8J2uJ6teDUwJYjKu0N0NOQRts
rdlxkWzgbLO6lupr/vaJPbngEa3zEFkgrm/KJUc81ObaDfvjGDkkctXJcEu2etlzLv5u2f6lhfgB
ZvrLxPyO7O5rh7wLD9RtjkcsFEEAU/fBPpBpWkQFTXFdV3MuXu4JXw+2b5BirHZe1wG86Oqs7gro
+jS4rHRH7GLmAjFFDVC2kQUG7LlHtxfQtPh85zvboHkqnIJ2H9C4KXqJfTaA8phF/T2A7jaoED6q
/Ivff+85reiOIcr92/rs9ha/dZVq38LF7xZJ+VZg68WX/H5VT7fFM4qTNfKHcBWPcSNOFg24U4gm
cNUPuGrIOVm0s8xu5vTjTWQdz2aYOAvxhpD2W7dtmHZkAhEC+LXp/wJigDf9pxDzf5bzO1V2WaR1
Ny7OtwVTJNAmZ0hej7tF6RpDJK22toH+ybOsNihTMG731nNNctfOP0vbnX5MsVa0BOXmign4ujPn
mzYikgbBcYN6JWBLnKarbWxounIuR4KNrvlsOTB1Oj0Tb3O9nVdvN6bk+kC2Yz2KeubaCv1ZCObT
Ho2wD5PnjulDZjh5BmJ+jGLN7cXjLhDOC/2odid/QuoAKR4gbe1k2FpVz5jo6HJEMMUyDv5VtfWj
26Jp51PVbfXgd9zLyUrGugGXK5Sgxd2tq8jAtfZ2yOBm494JctP1VvCarq7aSj9IR0QiXfrML/MW
XJgJHX0m+hjZuHo2WDFsQtqVBKRneMDuyAkhThQQE49VJCoND5UdjqGDLAPJTY9DJBSe3g5R73M/
R/4P7Sf39WK9wlCIWqk9yBio/mQgUqASzILBRA90tQekQLrGIKdMpzpF8j2hxevBQejWugZEEPDh
3ex6BLOtrdBuSG1QbgpQfGJya9M3e8ROmtWBapVmSJsuSD9+3rMADK5P1WY+Ta3xeLms7E6YmeuS
2i9tZSb52QqbRD+mzeKGUuWFlpbduhxduDd9HwqArmbW7zmB4Fy1hdDt/HEMbx2PtUBUK6PpmK4a
FjjjeatLCuIhpOkdTW863cm6B0WX8VK8IwGXmN0l1CYujLljmpGrSdu5B7Vhq/CSu0rU5TxqhxN0
1HDoDucfnmbeMJGVjQsiOeSn6u2OewalWGOl0ensi8tysZfkO6D+Hhxvmzp76uEuC4lnZWsiVAjC
FoAwapuMuFFjrxEIBtYnUpoUFEzD8I60VsE/w/8uLT4XKha6DZfmPfOIgEmPWdt3PbyhzflSIhpJ
kOGUBONAJnyhzKT4d+248d5t4iAGGleiSmckTotKJ/Q1Jhk34DhhSbCkroAnKShCOYf2KCG310Bn
AK8b8DU8d9qCxwmV9vk5cxLw7PQbOieSg0Ca6QS3zrQiMpj60EbZlGMTuHAd/lUI8jgWUkOqV43r
LTrBbt5mZSQe6aG4wZuL2cyfvIvorSiy0t1o2lBYh44jV2Q5HU8/TM+xFqR7x4c0uik+rE8dnBoX
GLUVfr4TB00mTMnnyftDCVa0IjWvsrq4oHto6piiF8OCOkqbKG8kflDvtXteB3E1F67QCJ/MrJx9
QO1wtKpDEaB9lv7CKx/qmtC42Zpn2/7C8me+yX/zwMQyOrXb47YDCzMXDPKUG1rjv5ZOGogAqiIx
LItt/CQnUWBmCHmhJmnM3tstlLtrmMRBa88LnnLzKZi+CQfb2WlAyJsQrZGEZTnmx3O8DxjSxiy4
kRPyjdGCcCmSuQB775JZwj2w6GqHMfHz/ReL3JX89t9WzG85v8O109yqIkkXpOUxL/fgHqR+AT+S
0yDsbby08R7IUH1AkpDCrDdqRqpzClHNQf3ZIq7mRPHKm6gf7n0YbaFPwGsYKS9XzMT7bbh762wt
mlpd5QO+lWIjfFQNJ0J7q/0bdWHvl3N5oFD+qFIeu/1ka1S7dIG6CFB6whUygdPs/eDvBn03fi7H
tZeDclGWnUHXz2awY+RePL4P9rM77H3psDU9LOJxbOssGPpkN29NNPc6Un18wYN7QMpQGdLvgoOT
uobb8ug0GWYbvDdUyReqj/cD0/IsdoRj7u8hx3ccsqzvwFNAv6rAdAhIvhVhWvHpkvWOPdifAYzg
oQ2KwmmR3lHOcPVYlPrrwu5CQv333RLO/Hd4/Gu/csn/uKSdW5ydE0gF5j0WabqRojLQHCOgK5rS
QQzN4I7HZg362j8Prj4EzUMEvIKbL79YI35KHCmEEeyD03eBg+NUXbw0lHG09VGluZNx1Z/6T0f8
qzLC7QUdClOEo9g0REQG7fpIXxNKr9rQyRcr1UPrc9bbJEGbwFoCUcMjOeytNJ4UQcFWtDALiK6b
MOaYJR6Edt5tPAnENT5/dekXLVZwTfICpspPIPgTFskEmsCLX3iNv3eE6VUFMHH1iCM8br6rwsUs
rx9RvuwGCQcDwSSPR6F2JzZWv/4KyO8w7Dp2RY2H/n3vSPpbGXTo5I29Oz7pheBUCXro3UIp4ew+
aOsq/bN/fD1zLc++uJc6QbM861GzAYzoaUHhw1vwCI/3zxVhtQTytXsLZe3ZBf3FxZVgm2LPI8y/
TSTM1x3NVmcSTmsYHkkDSEDdITGfBg8x3DcJr2+fXUJySvdBvlIo3cnvjgBc9pavLhi8jkdCISBP
h6hz3zuM6Tt1ZQWCU4mZT3qO9zD3n/KZhr/FC+ZdG7kLdx+yglG0UZdMDjctrZzrWHjJxwmSzdOg
5+w9+i2CPSE8YU9wGZwGiddMa1y3+d+H8pfo5zdLBzGyQueWilwhfHH/HspJ65B1WmpVz4U89MyQ
IJNiika6yl3Ew2eQtR9ZmjOCspL54A4zPsT3V72a+yuvtHwK0/Ozu13Gi76/fZZ3SrftwSm1ke2S
I2EMSxqEliYmgBFQAEW7gZSL/GJY5mdfd0ruLpn34OrvPvr8BaU8r+5fG/698jqYTL98JGd67zI6
SNYM+A5MJ0IZmr1ybxkn9ym4ol5w5gMgFR11rs5vk/aMSNxBD4nbX5NHUekZx6e0IP/mtpT0pkGO
DaX2zmWMOzLapZ+ca/9KqDKQZ3pAJSbxOkH3PfG63JwLtyZ26kFFvqXgi8CL+DItR3y59j9b9F+w
0P+SZUGs6wfbo0CSJbI63LFHi+Iftkcv9pnehxuSy30k/CK57taj6/jgZG4He8IPU+uASDoqfTw7
MtlEkeHk3ekMuPkpdkiuscwq3eHqf8iVlNkF0SnX+mtsHwL8OsR7Iclu45oE8kRHyvzxAnET007y
UdW68NuFufVOLR4K/7jssWG5RRBkccu24f01Z8dEKOHXL0ruSAZzhyWloVMAGbZJkHNnd/wIFWwf
OypzXo7ntNLJacPRDdP5DmNTeKQnmEONW6Ivwdk+zu5E4FoO6HhhziPUCCwM3pvHbN0GMs8VTxwU
ToQbnjP/AIuRy77jNrYJ96GSd5tBTTwK66mLhjQ2j/gYQg5X3WyhR5WfnMWrE1Cl54fHgVhHzCg0
/H6LYb5byrfF/HUDRDcSKrKw3fAjibeEWdAJaAZdd8lp+blzn/Ucu2tL2CspOehU5xIAd7B+srmc
rYthFrJVeaXnINiBVW75HYhc5RgS776Wg73wuYTP/TbGvuM/H8sqwlQ9RKIQ6dUfjdF/DLGivO9P
FaJYUX1/qmEGS1zu74XSFDIQH8XN6tbe382Q+kOgDhPO//b4zQptk+xGhVVpImSwCmLJplNBJ+JA
1ZPSeH3ru3vFSuHAT6H7uFATDbP7vN84vc6N3spVfke2a6ZoJ7Oqo6J8QqK2n79Uv1EuiAblfycf
6FgMJrL1aJ8Z3xwOY3c2bknV3LCWFbbvuCpYgOuw8bpPqpc8LKIxTLCNbRbV486k6zOLeEYyeDdq
zYoofyYSyB8OehPKCh4Ps6g30VitReEkHh6DPhJI5MZ3rP8wLkpOnC0YkyPblN8eH0X0lwqz/B2j
OdgOW5XJiv/YinyhzVuPpV6OiBU1iodbyI+6Tzj7z2K5JfPefSoiKrgogRuTIvr6khy3/OIMPPbW
R1jmyNrdDvUnydWXbxpneQRdlJA9ur3tH4cMN4vqnVenT9mkbHo32lE8fmrC9LmIIJxgqWAB+NqQ
MJ7LWTchwmDh4fn02X9CDofTkqOG05DXuQKyz0ZOI+rPJPPBPuQ04ILBsZD0u8rhyBIkF0dKCgJ5
qviKLFLyTqaaWhhP4mGXwoM2ka8kbLzzJKuRnIPOdmUzXXb2cFb42OPkeIlDl/NQPTky9gK2ciRu
khx0JefzVbo4RsoTJf6wDpUnY9jmUqskU8FcwoPtiyumegrjAgrmmRxemzksxyDrZw1XtoyYrzGD
LA+f4vlERNvFjdtHZH7YqHxS1tcLGXPSQUlQPRbWKmxjoMRM8cGFPBZvGAI8u/ZGzAcu2FsV7kk7
YB1I+Tv9h6FqQecsabb4pYUwRAtjVK5bPnzfb70N4vE0kvl72J5lHymFfny//PE9+T5MlA+rKH6h
WC0cTSybeIjpgEdav13jZrJNtid5xiq8hPGLnDN+wace9RwxkK33k9/F+RT7hR0FAQC3BkYPjo3L
1/HCLLF9zXGEeNWRQ2Sr0kovJyy2WazxFUEfWqHxlMiYMvskkSinnb213BZ7SgdyTGfI0MX65khg
8Ak+T48DRy2vY92Hdwqw7EXnjNPBJZTKSBKlA5zXVRukHS2wuc/x81ku8NGihCX3VH6UGbToWG3Z
v+xDfLWLb4zEW+N67005HHnjxAuVr+Ma94MWC4i40rIs0L87OHHAcmuBOnFBWnxeDkyWGjmm7E0u
NIsBEGxzL2chpRy/jygyDgmv8c8/P51AeVxROUt2QLmHHhOedwNZs/DMxj0HBik6tqn/yCnJfr4W
G7kVcoytiIbxxypmTOUGAR/ikPjQ2UWYGeEkOazaem5xyeU45WLvvRZc4LCjMLB7jiiMHFfyXsL2
ua6cF/vhXOQeSkjQ3jAQEks2UA/AC0RfizTZIzpx6JMJWwvyxk7rZn6t2+2An1nXgZjsCkd75tck
25b36c7rvStT8VmqdQ2fzBpwAc5861n+zXi5/S5hWBsnH0SXc0AupR90xGl7vwzOHeaRHKcs4XIN
uAsEApzyfS1nLCemMoU68z7P5PCROZcT7qKlUqxkMMtyLKN1u5QwSSZCEsnwlHkjw10GiExzeRRL
gcoU5u8B5jmMtlN5VpJ1F8etQ32x46qkEwWj0LELtxOljubUi6O7DfGe/gkWtye8ZdypExpJ+jR9
ZOjvgzsVSoLIAW15J1L3OFrElFecL7l+4GLwpHoPT+vmUzc64FIVINwS/4gTtXcEOSaDEmVlryCW
OxPT3Rc9gC8X3D0JomrCqdiN4cnvgCnh4t6nQsNPd77zVZCMXbncbBcxW6KqRwlgi/tHqwHu3JDa
FJ4+7X//OJgSsomjj+ArbYIcJi4f1PY4ehwXAV0Bzb3udEZdRxxAqg8SGOBPUpcd9IK9oP4k/iuJ
qCUOKPkQYWJ/JL6mhAYSPBw8edTGO4/tDyUggP7fPfPL1tlLjJOr2dkgdhkjU3F7VT4hcYL8LRXg
3ruE7+q4Ej5qsxigqjS4po99M7T48BYhgP0yG2yjDNEAiS4fB+8YkWxq6x3gHkMpQLAgfeolckzd
qdwI+FClxJK5O1+C8R01YhknYgVk6u6WD1eTEVWukYELO0xfJvFcxlyOWRXDB6cZiwoqDo9VQMKx
fcDSKMuVLFSyQT4wub4xEDFkmCz5rsxBEXjYLcV05748qtTVvqxNznarLR98xPvsRsFbfZgd9sds
/rJI/9SPPWPxFRhKC2nDrK5CFqyFHJ22wfA/jhWgLrISzBRWw+NKzu+xMjEvziw9knOQ8yvd61sS
5J9fq7ecW58fXN0N3oRrY0g4l0zq6az5uALnqBfqTJbUkShHc3qkq2EMtHahwSAh/uPab4OvgURt
v/W8C2JfAvzLW8Uojt2uqDeA5fy6jffpcaCMuGWDh91gREhaAV0IQgnGPUoRpzeJccimB9tAwv8b
Cg/U4MVepRSUQwUUwRYjdXrr3yca0NB2IEbozIQ5+8lSAtByIIOQkIgBLIP+KySVYSlj+cwRy5Hr
DPjYVTkLGfhfn5PxLVvC2pE6IWsz3Oo295iOE+758R/owY0b3ab15WtUyJVseyz1ZPCwWlLnk8Ej
WRV5xAxjWxDmIx6DQ5UQTOZKicmQlAqHNNcXMi8kuSIzpWCaS4KF1moSLfLX109/+Ij93DRSvEN0
I3miT74wFRIXVm53ImFXwRa46swE+YlduUFykU4dGmGvIUIcbLYr8FrelsyN5GEw1iEJ5ieAGZ9y
cR85l7eLeyGXJoegIv/xMAnD8vWKHSCSvFiSSBNryQsDpiyxZYK5Yt6SPpLEkYKF+FIXKbn3Yie2
Q7lN59eebA5bIe/z3kiyBlgpxgFNSlExCNQAsHbXUTZyRhzG6opd7A+bVQcod+NSjHokgqRKqoRn
5ATJBwHLgImI3BHwY8VLV3JBswGH8s7QmiNewkAUgRGBeeh8voNcCWwXNImh0nd2UtZF4+mBV2FT
BVJmdL5R9ACM3CUfJRAQ2mxT0M0MQ347j/BWnpG24l70h53GkmG7C678SR5s8xWuy5W+sy9Og+t/
DanPcrOAvQTbSE4OojaCerlxctPl2DuQtZA0k3ssL8jbBdpxck/lC/+HsjNtTlT/uvYnsgqQ8a04
jzGJSTpvrHROAogTgqJ8+uda2Of5d9unkrrLztBGZfqxh7XW3lsHknfpQcnH6ZmEQ5FGpaLPnOTT
PVp5DI13JDtcuTPb1ck7MyrF5vAQ7A7PQ3d2YhTdZpyOudLv9oxsfR5Tq8Pun4fOXCcnHZxgMGZ6
vf+gQ768s/CQv0SPO85zqtuSWtuWTk3Zvbxzf7YY8Txvzs9sgP5zTxzI3OzZs5yrprtWV1B7qvW7
YcP+rET1rXNn0WCDfdJGG5PGpOKpDYNdOFecQ/ZLJ0Xe6lhfeY6X3ci0M5x9WRrAwbHWht6YjROm
oB1Q+rEgBpr2qouNKp3tCVz05lzKcfmiKCjgUiSc+ph9ZVIja0m3QjrYPumia1FlY+vd49Ob8+sl
wtgRHMlmKTLSate95bxW7EMyzl+WnHRmSNc31xW8dCG7f21IV4d5U7MzqrXawnFeUEqxU4LGPH7q
wK47oTDNYYmlA2dOtcL1zubI5wJaKvZz+6RbVQtNNysvxEYyQ4eLzUYmiLQeDPZDIYP2zCKg22Mo
tSjqO6qrEI8p4e3mpERF+a/PZ4hfawt5u8WnQZ3Kxdn1Q5rPfC6M8CDXTHiHgW9zNwi2dXqNib5f
UFc6verzendq3/SykvWrvdB5OXa91xzI9/y07hhERECyr/GwMbAIrAme454/dTsePwVMx/hKzdRR
YiGPqDSqVlQRDddIjmJuIn90v4CGASoHpvsR5xMT3+W8QyosheN6H8BOf/ldIZp5UyHzS+jwP1zi
hpAotpfTcu1Tf+GlcOZj2gU1Z8cnGjsgHFgxO/YOP5rS+RnvEVawPjvmVPdRvXr90096xj3vnowO
81xXd85oE4Tr2R5dpdvNublsulypZCNm9EDeshfBrnV+Z9jsI535564XHh4PKmx1CUoO42MVeuP1
R/lc/Mg+2Yn00qdSPmEATatgsqnfjoZbhJgPznT7ZreaI6vjAf6ZUNyaz1So12HLi0NzM9rBRC4u
1pgRmgHzUSrwkKLjVKFBM91Dx2aaJIeCSLoYlsHb4YmSTtdqB8Nj1LucejaiuGxqUKjKrFp6Jnqd
zU8naUfPX6NW5k0N0JV+YuihbdJtBf7ppuRus0utYpX6oFb0ac6L+yDoLZ1pbrc3ycJbTnOKZXaf
Kjj9rvkL0PzfQJSKj/7/pm8ueGUcXLfalefH7fsVeIJCUQaLq1fCoqlyxEngo1EfKKUnhkfhlHAL
V8UJ70JjiKw4iyA8agIK3DEsqF0hhCzeQWh6B55W3CWJ0GmQDBVaKzRKBvLESyIToe5EJ8/uoDFV
iE4IP6LMD+/JNK9rrC27xL1GXKXZW7h6ghqqdvS+OvwYpQuai8kxUpOs1AAUWKPCAIQnQfhRkCYI
rSaEngq3JonBmV8TCn8c9VbPNd+Gu1Ywhq3u5OOghyOWVZUvMjBe0lfKVsk64Wp+WTzZBpzSi9Oz
oGdsaqnEAhx6ZESMT77C+h75cz6KJ7qJSfY6GoWlRC+DNqfVCYHZslfwfTvAOAG8gdb0L4DJ8ZCK
nKvMCVk/OJMAMF4f9Zn1S8Z3foz6ZxgRGDmYuQhsqeTyNEhGncE8aCddfYCYBJFrRlv6TlEVStuY
FMBvBrQFdcvtnTq1b8jdLnAX+h4Pj/3llKplGLmYudhZbcyI5u8ZA9r/ev0zE+abVSi49Deg+FTE
6WF/ssVFKH4X1WO/ArRhEepEeDXwX4UZGsNgJhRPYWrBKGdxg1q2SpjB4gbusCJ2U0KneI31QTep
H6R8P+k0p2cULLNyRiVN2lakYkUfBX7B6qsZoZF+u66UtAexVK2YmEbk/UFe8CHBGnK2kUinXxEj
Ae+SFSUfEg1jCCkS6B2KN+gRcupdD8Vnn0nN3VVNncBZtR+d55qw5Gme/MjJ4fI5Axlq3iIGvApP
/bhr9lOSkwu3nvJ4BAH3zCUgy1/24juJKrYDenf7PXfoMB4vgfpEWlwL6a7SYgvORptXkKpAgzjs
nmKzSTCxiUjkhS9d8ZIKNjdLNPxat1ZNNG5w2qxy6Bk82qf1Li0xej2Ky4gwvV4WoyHSLwavrj6R
03NfrFFZvFQI9wsEm2Ivz09BL4etFFdJsYyEe0HPf/ffqSf4xZFtoGAu/QuuTYgXk8rFkI1YZf0D
fYH44TzGDfRp1qumFirVVGIoZ2n+c0It8ljzZsBWeuORD4I47mSzvXymcJNpE84JIOnKnly/w7oJ
MaO4raMnrn/WSxwnBKjyoFtEyThgbKJGkOvrh6A2DfwWTnjFGpXA6h74ji1h4uR/3AU28y6pBDWZ
En/bQ2W/zuiFn1jVmBp8WjqiBygGG5usMmFdlR2KkSPvbilGYzNJXPRR3r6/OxT/eGRx3DaFNfAb
p2G1ROHs3a8vo8OAMXTVKWsX1Ajk7WU6dPb+oDRe+aRLFZrwI81zdreJt4x67i6P7w23Ryl+v+He
I4LwGhMro33Gc0NT6S263r8G22ToXjpF9oiTsqL50bn0bMIC2x0Z+X2xnPDLJZ7YG9heTndgMXtu
YlWMGOLOae6ZnHyinQJjkvhLevzpZqsxO0VneGQXjdJr+/lP/9DKjUFFDyHDZ0KSY7SM5Wi5f3ep
A9EEOkqWt/4iiJ0wdYn3muAwCByMn6vNwHFe8ssz84NbZfpm258GCJcKSx3Yk0eb4TZHSmJs7gn6
SjDBes2Q4fsl7e2CrNmhzLJJ5/kVkYOOb1qS+iWnkLLKoCI03tGnKCdyaVw244YH8DeNnHs6qCR2
GdJekE80AVVRuS7vuHZp0MVZx6iqt+sBPUVryotVRgIWZNGzs73Lk6llt+kqkNHyDZVcVbX4gTK7
ykfL88MqPbT22f2WlkD+vn1mssL2/NbY9vjUo2GMjgGpr/FgL7MBvYCObuO9jKhYZ+JB2WanOQIP
aC9G5hesWsXx3smejsHPbbF58c+mGlfsqw7vr3C/VStjbDcqR+s9p3MF9cIxesu4xXiqVgVvWdL8
0lu1d97rYYu+fFqV8ySjnNidMMH8xPHYDTqa3G3LTlH5rfg4+9oz0Lzmm3vihtCzN7soWKVF+Vg7
tmaNRshFyH+CSaAlEJQl/uP0LsdhD10oIPFdAjGSZ9gqTKxEMTK2zf6+pnrX3eYz+AVm2Oybzxm1
wk1sblOUN/qYfU175z3Z7mRo/tTrykXaOc3c0Ooc51tCIjc0JrwXMyvANBpK6exTpEjoQf5EpNIz
O9K2xJ3LSCKNNcjoBUecoA6QUxZOygxySGRGkjPT3UbwdMJwSoVoYHN3PFTHkY8RfwyvxlR21Mby
5qgOqk6GYKTRY0T8m5636I6r+iGL50RPQ3ZDcFOYxPZKjJ2QuK+vzW3leh21/m6ubhro2bm1PMT+
vnwUKiSXretg11SX3zuMg3cDTY7VkdqoBts4txIQ5LVf3OFymdIq2OKTWrV7s4PWVJ7DehcEJC+l
ipQdrLroCSGaX+/+X7Xpf+3/jTbvVK4ZTbfMCDpYRVfi0AJOpdimlwMmKswVxydST4tPD/9VXJyO
tYZSxXp1zz8UbclpyDPou42vRkiBUkFwesbK00oqF0e+bxFpKaCWvCKjKuSqYJLIImcVIq4gyLAe
lMUr9wT2oD4vG7gv8skmkFZE/nk5tq4Uh8BhxCirWiQrPNoGFXcfhTsJFFQgLSBQ8ifFOgp4owml
IlFr+1N0h7AywS+AL0BXWQkukb3wob0S7EHXZsdKQ7TOetoQHa46WsGNHzhZ1Cy0tUfRtetHP6XY
ETEj0FBnRmyH9ArynI3u1Z3qIl7dtY19Zknq0RggoCUQUK674sXfqZJ0BW81Sb+tUO+myjtar5Ol
ucah0q3OeLJSWquH+bZLCbCJ6Nj6JoytSfs/Nse0ajH6TQZW02HCvdmcv7scg/0hXT4+vTBVYzAZ
IbAf7VqUtXYfJ5OX15ziUETcP2fduM1fRwy27nYnL+3XWd7qDijp7aG1DhedH8/P005E7c2p84M2
Vp03lKnUEEzDSz+chp/TRfsbmepN/xnNR7dsZrE3Dd+ih+Rt25OkWS1TJy+Q8mIYaRFx3rfLI02k
6UO/H7jfVv1fG3/9caakt/xf1mnexPvbw6mxaqTG+dGeQJNhNsT3S4SAuX4PZqp705cC/is/X9Qg
PuQECwx94VUvhpqB0eMDd+7Ot+OgFjkukTccwClqoQAohRIi3cS6bRP0AsAX0PImH6DbWaxas6sE
zOAG3JE0MIsOwAww6lPg9JLeW2Shsui6d6REEuJNfP9TATxx+nCFr6Dcaxr1paz0upSlY9+2swyl
UqWaL8RFtC2aOITpRv2g8o+oEp9A2U+MgE+/udO4pv1rth8b5A4pa0PshmESs+wiusSthdqA1XF5
QXngEAQDQSLCfkN50wpMnlCahARdRzo1u8e3Jmm7x9eSDgPSTS7RcEocgn7jc7mQSjB59hfrWkoh
XYeyqW2t4VijFjHQmkgogaqD99pg/kj4+2fg8mhYkAjR4VuQ9zXhwmx1kr5SWE2j92YZJjR5kliC
XRrrgrmdinHizmMmYh/z4UOnQnm350jhgLqyn87AJ2rPR6uJpHAaUEkKbD8rg5VcVCM25M4ag0v9
JTTsKB4Zty+W1IVJOrxc5RVX3YXWlL4ipC1aW9LJCLkQFiE26Pqz/FSwIEpejKx0HyohxYj1rydm
OzDbailiLRQaRMOks5uQX0FLajmIPPVIzQ584vFT7JL0J9QtsuL+dSIif6XpwmiOaNs/lbu48ubN
xy281nV1KqO7CmyprpFuRR+ibDd6klXVQmbRjrcvjFjD7ooc1zBtTieqTqDCf5TUyFGKxd+/cKNw
8rUTQGj16XenaL2g2XTLSdVQRq2rSOwqP6ilF8WPgJNs9WkzRrcRZg+wd9Sfsrj7RxzZnowzoB3B
rkeEScADLVnnzC54S9SjpzoKTNE+AmrkWawaA08oIQeNPr6rSrYmLUByoslVoilOepLglmyCVRhX
Em9uNpqnSC0r8EdQbhOeXtzWaegLoU/AuMl0YOc1o13otei6oi8OTsyL3CKBPr+tnoVg28xX14dp
XnvjCdT99QxneyKuo087ByCWWLyuPCfvnNiPjbeKzZZMhhcwBCUnqW+9rbJmKYQJHbvx1J4JBBcX
UPMZ7KJJswUxRbUPZn+aU+26QCpYa7xwUaf7RX9JO1z3bkCj++la9ZdCDYRWnUaSJCpSkFLbVCcF
7r4DSq38STiPOiTHA++BPnVtqZHsuUjcNZjRFf0ph/6EEL1Ag3McJp9G75y1RQ4TsrPAJTKQwEmS
n/07/5+bM6YOynUrzFn90pswtWYouk9kn9BAWSEEIAQ55MXSDrpT3cjXRZ1zE4piru6UL+9YjVcV
tjFF/8DzIqB3tUxFuM0akxvPxOmLM9R5ul4rxSuKXqS90BXlL9OCCkKdtz2TBy8/9n2movCbrmsC
yy8OTirgAyWPgl24iM1XPWlRabocu3sQHl1VsY66GmJkpfAQyHflH8Q5rUdaR0sILJYa/EsCiSV+
SjCgpKDiH9THp2Z+uOp6TsSW2bsrWvl7E2rCnKsAXCSxiAECKCgBqbtFm4gcEkWUDmgUVNbIof4D
c0TVzC/iT4QPVMI7UON78KqN797rqAx6w4EAsrpbSrbMTqMO9HcDNW8UfhNDTgiKaQ5zKvCdoRTj
W+F64HzNDhN5+6g3CButbkxnh3+xv3xGf2PeV76IRWPb9Zc7k9I8G9BGo31+0yc1egzKRd6cwaWy
92+nT36rk4pTjypx/kKkTliaj3MGd2kvbbZjMRsp616Bnp3QRtTtBJSkNB573wSFVDeJYGgTWNLP
ir08zctB3BdytJ6upid+Gm3GFiEjEUq56ZYzBhXxWrNToouvnrJBfM+4hu6exEfq21zU1pBEYnjp
ikyNHvPx9j4Yxn2X85BB2SSPKoF3oL20J/qOORo6w+00GOaPNQbarag6kYdJahWvZjapIVJDMin9
J57Iz36dgli1xvqrOOim+WF6zN1ytzyVeIELQuByKMFFWVdWKKlStIOoTukJMZIMt55FDvchdh71
EUldPDaY6cQflBFj1bmnCW6aIepFQghoQ9JhRQ8+IYDZVumEUg+bUIThZwB79BtQqUgBAm101K5E
RSQy74I7T9iqq7BeFlaWEy5ethuR/ElwaA2KEg38vNo73ctauFd+X6ypODPlEnqI9xUjq7tHP0UU
irA/Iv/ZlHS9b6HMEhdX9S4MQq1tsmyvmHQ9jVVoPcuvnEmEdF8IwRQdqrUAyfm2GZw+G68XKi/4
DFb1httbJLP46/OwGsZvjcmGlIZV2RVSuJqskEDLG19xREn11x9bspE6DOmt8NlKW66CLnBFNCwK
mWox17FFyIYAEt+uU49uBQP7fZ4a1L2ovlokNxBItD8zBWS3OpNlIZZDKrf8uPQifLps/jXmU1AD
duMS4y4RmM1KApFr5BbMCCboB0XbkDHsJxRNTSIoupYU1ycqUohwjbKRpCo4IuclTDJqWbGEseiM
FTcpklLwqBBzW4cW+s2fODNJdBVdXRD86u3BgyIqBTDaDcXwirwUmXkPCkdqiRFhpoSz2ky9dfqY
8dLrbinuucahtOuNpi6fpm2hUNLm9FftvATAHFNex28mXJM+aSMRsc7N6f3wLq5FUiBFTgr2oBgJ
rPl3DZSdmUpUrlGi6CvCItxsXWACHJQOFb43n4n5+iT0sFeKz65AgTdThqKuHLQqqkPr/I3WHQm1
v6jyqPFD9QNys5r670onWK6sXz2kXUHaxf21H2nlY1gpUhQ5XnxqMQuHp9j9XQZesgcZWChzvvRd
0Ag9QdEarC8tkf2HT9HVV9je5KUrWg3oTVc5ge4P3khfLravGIatP4o/E9MvOZENQqD7WxiBiAy6
Q0wYxd1dQtP9i1uQEvapnyVSovhjAmI2As+YU4XB+zgW7uDyJRms3hgRgWMSH68YT+oG40H6l+pe
v+t42CluvvUUGqGWueBI6XMHb8bRildn1MNcpEGDh5yFg2kXtsVPrMSVohcyIk2LDlbaBgEhO9AK
XCzP67XyzHK5OmZ5feOHyJ3TiMJwkf0cuaxJTgxYDS0KQzaDDoDaewPpkfQKFzYgYcaeN1M5sg1r
PSHqPvoy9QPVnOhxJnSRsbsCLOJvxAlJPshsZW2aXV694XFqGE/NVyQVkfvXgUofoQsr+kTeXDJJ
Xu+J8WSPpSyqWSSpNu+QcdV7rQw0najsJiVYlvJI1w9Eh6PVWdf52xFZZIQCV25Szk6rT7zlNUbV
GUmIic8RdlaRkoiyYqTA9NRfib1K5tEwIcXhO2U0vyLWOvNFLskh6qoLV9Lb5Qeuh4ut5pqpiE0H
pC1eRR/XdSt1h8f+5QQ4KL3q6/fvaWZFfwZcbZ0OOWjxqzoSeQ3K6ziZaBEW8in1NXtSBiFNHTIe
9qHxJH90lXVZj8YDQBZbIAJH0YJit2xJJqJd1VHKWZmk4c2u0SkerQ6wbe2KtHMCUK3uARjSpqqH
WdY17LXh99OcYe4Ude17tGwgFAhQYF8YvrbtkaAGJItyzOIfi3cJDt0JWkl34S4kEJcOUfmpEnWh
W0G/yehbfr0KhkHJaF1R0121C2I8AOEzr8761hQlNUN5a/iM0FnomNz7FWKLB00srn6vVZMd+R/F
7wbPyUHs+k4b2G1kDhBrq2JI8YEeF0UIqJMVlasWcMWDnxOHCs2CndRbg36mUgeD9IDGoYQbtCUj
+jfm8ViZtnQnAvakSVegX+/j47EmnjefKmZBpUneqAdpKcoRbUK5ut6RPksBY6tdtVDTay1UjBvW
Pqx6zTvzTqfNfJDIOx9uaGUzyjqowz2ak8qWX1NVHYH4OBNF+m6UgBzsRgEtQOAJ0eh/HaU5t+NO
buUZt101Do2jky2NoxywIjI4FJ2pC79qj/RdXITKRZRvy2PKvcgnyw2e8EKCElT1Ic+l56RFggIC
KKB1BeStOqcUOBI4n7ZslMpICdHbQvUVqstQSLS3xzrI1IjL1rLmf5NTjTKJqaD0mrxRbIW+zpS2
VSA1GxArMRQ++Ho/omvYs17ZBK0yyS+XvWx6GMiN2aT5wu83bwJGRCUTNNbOcN/dP+gzwX54nPhM
LA9ZlMykEhC6l0vtRT8G8hxB1LKd659K7xpox2V2hRZIVb4caJd2UCZndlEQmgBv9WPlZpTGORqC
K9ERSdCCXoSh/RWDymMp59OxL7F6BZmgNnGVxAqIoBOSyHk+8FqYKDslqUdSWyu99+rppPNW9ilr
VueWU+wYu8wZRZnUXj3rTVSK1gZPe3/l+PUGbRDJgBADdAS1J2085cSv2n9Zq6gXfx462OExWSV+
v8TwX9WVinelcxUsoof0w1cbeuiXP6gzkC4Ut5MMYoJZLDrYPw33kGesqODjzlRNRt8gjUOghH9D
lYwWHQkLJ1rXAUae1266NAJA0cETChi0cGj2R5YlCF/ZVNKlb/cWTYd4KeH5G8LhLSYPLqrG+Hfd
gsGb+h1mqp0/8ImkYvlM1dmXn+hSauh+TbFJXgvAkV4TX8kQKRYV7k/2r1KTBpZyi+QFWG8qAYms
mKADfYmQ+rfWEfgSS8Gh4ZR4WmYFpn0sAyIcIX1WgB5TWiO7uX6RgZHWQ4GYVqm+lqzT4EU5DE3B
1hjldSdQbw8llRYJrQ4co83xHn8Kb5XZ0ib9qRAMv4NaD1UdBT+i9WuF3TgbJc+Xe0X0V5pDNlCW
77RCKCDb45Ak8BloF/icDuqeXvDYJKmoVQO1aZRIT9E6FZicK6kGsFraCEciZkQZJcjIN8SW+59N
BX4D1294Lf94+JVUXrBF9OkAR9qiQUmGRwavcBsDLZkt8VA2HZONjgfStOPesh6ChSyM1ilJvQIz
SUFEQ8o5RxuYCNzjeN1JuvDK6x4lzRy8KpnlD5JnFWthCFmoSDS+petECfydBTHhxApEVtQtmn6T
CF2cS9oIAu8icURRPtAZOjp3SrpfsMgPr1D7V/I7TItJw737Viln/vdpRZxn2LbhBvA87OBvO7DZ
nNZes2qqwL0mAjHmbk+lmPTsxqS7mHdVQFxL2VSURz0Dnnk3ctry6JDWLBqdIRUkyHtTnQXYLU2K
UH65DwoiB5FJir7pHHvGpHjY9VpXA06huxoZkI0jZdsAP6fDY6/Z9rMw6iuzd8hRNuh+ckhEPdQr
UGChHIs+TgVAh9G+v4Hey18UIgWLa+qtRNx4p0pb0bTiNgElHo9lcG2XozBVAdIFIMh/8QCT9GjA
RFcKnAmUgqHRFoADQlMvEQyKRHAyHxb9uqoJU5xqM8Y83VeR0XHvaxdtNv+L6TN+uzg3QMrJbxhb
13IlIJMaLOtQunDq+nQQvKoQVU0lZF8EB3XWIHH4OjG7KoCQR6a2drypWV/5cOHlTbO1fpEJkhFq
jLnhKaPeU1Z1jfPlcIIOGKNEhNufv/KptqodBFwjVKd6QbijAtB9/0gbHQAM3NejAlmLAJWCZHkd
IZoJNUPXOqXVs3yRPkPf9Wny8wLDdaGUQ+nq6OwL6FsBx0lJIFWBrNrVTirQkq1UZKlCvUNXBTtf
n/LvTvgN+b8KTmd3bTmXMcPeYlJLt7VFObe9T5qhh9KeDjZfbw8l7H8ZgP9d4tu5TubOXZaryCgf
Fe2qRk4Pxakqagfrkl/QFWVGrj8BsrjgH64Uj4qkIPngsSzomZR2Jkw8INZaY/dov4z0m+WvtATR
P45XSYjk9UpDlF0jlufEg81yASggZC4zcZfijDMRigkTuGNis0ceSttYIb7CnWj+jvMnVSfltSHO
Ewa2YDHRcxMN07Eu66tMUDVRqqH65lRZf/G5olf/d6puO/Wku+bhEJSm7gaRUf6rkBUBLTAHOTpe
kA4HtEUmx5+IJfKhzq4xa30nwCDSF0Zc3p7QkN6ZigQrxEi9E21Lr2JTOd3tQI1l4kcX3AR9MOGm
gq2I4EQ9IAoa5L3oF+H6ukuEEeo+Oc+vaEgNjNeohiJcZf7+rhX37a5gEAwLBkd5mdJDhZkyQopn
JEo8fer/Mk167oybl+XZ39MyCSu0VihTi29EjX19dv9DpuczzIsx2AYP12NU9p+O4HiKLWN7MLZj
GghwKjfTM23N0n41OP+DXhPtVCt73XTKnpW36N0t1+u3qfejvZW6413o4FTQ1JFBnyD6iswYVUcz
TyHkzaFJL7RzeKDgFFFcGDP6ekWzKOL1PW3X1OAHr32m6zVmH60w/v08c9qbZ0KokUUfrjt3apat
lDnJIxdF/JT4ZuJOGXJVjqS1UDNMGmEmD8vpqUH3stC+d1E2EvQsBNwtewksr1QqWe+4MFsDaxfu
H3ZndPzpPF+Yo818+8Awmnl8bG1n+1m5uJzDy8Jmhx+OC6Z85It8kk+i+SMvpY4KcKGdt9UPVCQC
QwIHy4f10/GlsbAf6HRGW4bXzcvmpfG0vYTBgkZEMT+sh/Ldm8f3jSEN8kBi6UCrxyJ6SGfp7LAw
RsboNKHXzWFevPop3oVqyO55ks02s9Mkn5nMOWodhn5/8xC/rherhX/v3qcMz+CH+SN4VFvMxndA
/l8h159LonkD0aYX59isnPXuvrLf86f1j+WPzanjZM+o6Gb0JVnRYv/Jmrn5zJkk6avlTdbe2N4+
XeaV//T18vy7loBdsdGQNk3GQ+Motau/hSnLffOQ75qJP/K3F3R6Rzol0lW++nAYlxOhjMiR5B/P
vYpRZ26RjKr00P16D/4yPiDYQdPwmn6TQI146c8dKBLXjZv5uhqv6exI5+W473hzhJBuHu6W7a+3
ZQZ/eYXAMC3XcAKTqW8eYyT+3NqyccoO1XJtoP4Pt4/cfz8ZnhYwQop59cWYcSEmUtM3e8jkIopH
UJvuTyEtH/f/pMPUbq38lolvNjrBs3MKaRhpI7xcd9eNmQlQs5/5TwXVBMXoAOxpcjQhfm55aTUY
etPsbOhPl4SNJVUxNApel6BN9H7dDhsUI0YUz/pT+ol4TEmfBUEr7Qd5SC/KyzRlpBczt8l+j3d+
1KeJ8DbcTVaMfiQWAAEiSGfi192Rng+P9LVPL48rf1hS/RL3N42nS9k/5eEq6UbGaEXXRQakehTg
kNR1TXqYRHT1o6l4hPqPmz2m4Wwx0phMe+Kh+f25nTsL5hMUr54/3s2Mxyhvu+90OHPc9oEOmwfm
RLb9YOJaYWH1KfSyj2E+2zGGLCRY4XNbe4qXlqHtd1fkQ73Eap38doMBrwRS66Ht9zJvUVWTBn0u
lt2C6T/pKHN6p+PMpeUU3E47+KFRamn7VBK9uGNnwpCdRtqxTl12vUzDyG+dPs55a/l8sFsMKl/P
zVUnBkwZnpJ+yjw3u182F2UwP8FJBt3DxO/GNAFerE/9eVmE5XO1DdeH12/HlPmqg/kj/ajXmWe7
TZ8WV4il/lxnUZB4UZIaFKNPNtPtzG8gMu5kE3OUYRfPz+boONH/uHrx+jHdcSAdD5fAgIHLZDfc
LVazxnTLbBkmBzNc727vMinJGq+j1n547vnPxaTctqzRdhjdubPDyL4D3x2vn4J5OaY7XtZ1+01W
wANLaoTSx6S2bHUOmwPj/oxVUdffGUH4OHsI8ACNUcKdP6KrkDc+z0S9r1btfPjNnWfIpv15Rrgb
GTeJustl1qJ/kw8FXlIG5jaNJs2ZyVzP+b4xvFhDmrZSyLwemi+7NyvA9UwkQ1hOmFTHIMaJz84G
LWTfE2YGZ9P1HeMXGGGYTRhUmMydvte335b07xiUT/FdhsuYwqls+vkkfkgXycS8L4ar6Woz3D3u
n+RMkrH/UA0PT8fxYboHYB8zAsedxZ/LcXB/ZLbqHD5jwpxDqj6WfXcWxIwjbpXj5C5ftly/v76P
7nx2/sGcV734qeRXztp8xdQcEk2anw7P6PDOLXtkjTKjfZyxyH9+F0q7f1tMM6Doy2FUqBUgwbux
YU3HyvbpOjtPNq1di4nSoRvmLUmNL9Nmu3rh6UnemlWt+8euGnz+RMIQ/fP+wSiFafg+DqP2w4p+
mAW9pp97Ln0ymdRLD8iy77f2rf6auR1lazGcGCEzNhrtC801V63P5jfxee1XbpfDbwfRvPE79s5y
j+tlfp606WtOR1DmhMw2Hbrhzoxw9M/w2HpahcPx9HNL9/DWyB4+ObQVpid/C/Hjx934mSJuGnbQ
NpQJlyGpFzrthC6YBa1e6b/a2hGEMJaDLstJuG490zOTg6OtQmi0zrT4ZCoHwxJoNt6mYXj44rWe
Fov5Nvzch5/L8LvhyLfzyhlsypRyet3R1Sqwzb+WvpkcXMbdHqvxq3kMz6cQZZjTN6s2szBXSwx8
9/Bh5eHRZGD4N6fZ+9sOsWkFnxYoRNMxbur1otywTuUlukyOQ5zLrHHquW8RYsDXjG4c7/4b0SG9
RKMVY3uiTmMadZxR0KWpMCOKo8myvadAzngIJv7M8vrH8Rapxrm3UZf0ZRjPaVg+NQf+/NRO7g/t
eL6mmDVBi0E35emWprtv6z5j2eJWOrNTmnUm9G+M7mI4zt2PtL28z0bLEAOEc5g0/o+T+a6n3GYk
AAdvYHhu7O+qcqv8dD5Wo2bznoIRJ+m4zl08Mze0RU3z+Wrz82v79ld+q2mDvud5jkEzQ7u+Z38L
o7K9cT64q4ymWSYjq8Pdvmdai802zA4T13299P/vW2PIvRuwRSYo3x7dIUu9S2ZbDHIgpT2jvCAE
YGJxY0819d7sWtXHqvHx9Sb/YxFbtksRTdM2CJ6sutn7b0e4XQXpbtlc7cbrYugw7zKxJktmpq06
59Midtz+xUE8Qh1tvplst9t2uZ47x/nX++DIR/xpNCyXMZNMvLQ9FrQvy/j7Piyj8mgb5m58bswL
f9FYB53lqjnZ7b0wnfvp7iMqmTzOQJvleliYbouRQMnp1Vp7TJahQq6RhWU0zGiUdW5ODum+5zJN
sLJO7fN6XlWbzr742JYLh9lvXuS3z/v87szgszxJqd2xu+f03In529JcXIowOL9SEBO77WC16UQn
ipadqGuU0Zhh5yf3tXn8SKvFiWBk3XPoHmelc2M7t+hbHlfHb9KJup38zWnxPRBGJqM5VoCa/M/T
cgSc3O4vNjfsZMUE8X7Q3c7iGWSspGmPeKeB20+of564919fEN1FX234xrqsCuOw2u4oMcKTX8Ak
jXDJGT9+M0fg7xwlsHyvqVgKA+o36+54v132slp71m5zqsYXc3jM3xtRz2D61aW9yYcBjaaLcDky
mV/nfwOM1CHJ74fnG6QKGGyTu0z685vlVqyrsx8Z/vFRVKnzvkQYpUohkJGBtNLiwySOQmKNSlEc
nbrm5kDmdEuisQ10jySi0rpeH0AaH2qHJCIKDOwHE8MAhyJvYNEJovhU/QRdwhvQKRrXIF2RSiC2
veOsqqtxVx0VAqnUd9XbMb2X0EgiZgjUjjozijb9bpRBLa3/+xzgs5qMa/e5Bn+urXNhW8c4P26m
mXFmLnIEls/UAkZVL1N2tWQievkRRwusj8no4nT96hxX/xh7GBTQgK9X21/yN66HR/fRwHExsVyb
m+VWZoVnZUFKkFfdRchpDPAGWjwcGElpTlJz3U6tGMEpnfEDlGrNQbX+ROBCoaCHaVovMFQ70InG
CUqK9IaSjO4ypzHY6XXVJDVKV/3Ee/x6l/+ql9cSstSxERrANczbMKcyz24VkHWrRHvOGLvi0E7S
vl8NXGS8VoseXRdqIDcdWv1tGyiOjpewYAiWF0IxJc9Zh0k1Ce3v6U6Zt5k+QPboZ62dNUL8HIBB
F6N4xngri+LkFQrYyOoWo/WzuaR+c5Q74WHbT9dhhLqPQXv0AG4+Hq026sv0NRtnQGtDy2a4d8dj
kFrQwV6ax/vmtrNijsODOtQiMd51ybKCUgnEOjQOoUfWCsH/jR35Ky2/PU03q2x/WFYNrJgJ5tqY
kY4g09pRShgsmBy32eatDbQIKBdtAk4tG22axdybtv20TTXkBwkXZZnVA3+OAQDhLeOOtW6t0jEv
ynzORZ+ZQJ+WWvMzdW98ASxnIILXptRyTXrfodfo9ZTSwLfpCTknQuoujW686Yw3l250aDOa9shc
sE9a06wwsMlzwCWE+OQmj0BwD5ih94ghPEnbudA5Jyw3oWkMkh/e0KEsfj0s404JoO/3HQZgcDx2
6Dztijmd/b1WdOw49Gtk1t6EbhFfL8DbuKQ+sZYbuAYAD1WYNyfWSRvNhhmUTLLYMD5+4V7sVrEd
rvYfhf3DLT/Oq29sZo0V39oL67cN3gRe641VxBcv30wPVhweKrL0HIIZW7EzGcPGHdvM6VVv+p3U
hl/1KNjLXjP3n8qlP/Iy6Vcpfelx50lid6M9w5H2i69PCC3ab5xWfUp8YkLHDwgm6kDnN29yOJ42
VcOL90xsZ3Bq68ljVHTRZkxHuCblKTsS5DHgk9ypnpdBEnGYKcdyQ0ZstBvCa3sRxflw/yQeFLsy
ni9uR52M/8GvdZix2V4zugv8CkSW9vVUOSQhreGYNFDRyv40BPkE6Mzap/DIEDdKi1vJhL8yHpau
4bNLl/EUbVl8UTa0ZwrpYhJarVUnIFc5hiVTVsqOFTIIM/x8GH6uw6cjR4LMN4xE1/OIh32jagOJ
0JhhHvEuve/r81hXl99eaNdvBoS9TTQwxo1zNKLSWhZ5QPUaM0s0SsKjx4v3UoyzFvvWeSGP81qv
FLMxt3E5qbr7Rw02qdozTubP14wRJ7PHM5la0XoG8mWqBcOhGeXwLD4xo6HG5u78lA/eFkfGLWhC
3YURT6P5N7cHHcf/YzUw4xlgAqaY8PYmD92mx3N0gp6iKhXPHvoUhCXT6F6dNQ6aCgm2rabPBIdQ
g1LuSGkkav9AVYxqWP2JOituITOkf856v+o1eZ+aPUiBh/5uoqouB+GnxKJO9wSHJ3pPyhL6Uuul
euKIBlDtD5AzDqXI9/veG80GMBWrjjmRpl1fsBXd5oc4C1hSlAsSKxwY8GT11cDjG/rir9hSd8vv
58f60//b3nFtX4LVduqcR2dauxaTojGyl/cr+zVZ9j2KfmiDtgt3R+pxuif7ebnvncpeZXwT49a9
n2+Xm28yaZ4ghI7Nt5B55BWVETv+6XGD6Pj8SpOB45v5mPdQWNJzD1a0oDqp6GGh41CF0HbcIeyP
mKP0I/sm+/qrG7POCSk1nKPlOgq8/zwnedRcuk562UyLQzUwvSVNgVA/MS96d349nWEbzR+VAbO4
Y2BKEoUbk1rw00fMjPgY42cxZ3qVztfW42Y5MGlrna7RRKWv2GXZyEPjcZX3/MbHpUFF/rIM13SE
tPS+6iM7b0cXL21f1qtvjum/rCIQvC02AMGE8f84O8/dyLFlSz8RAXrzN8n0Rj5l/hCqKoneez79
fNS5uEfFylFiBhAa6K4ucXNzm4gVK9aav1MgRfxiK5MmSvSp0Fc5d2Pg+OJKfIp2KaZ28IOaQ3tv
faorCW/bZIH/q9Utm9vMR37q58NFvnBt/TWa2S2it1oiCo3aHHr5o4aEr+qOiGOF6xBqxpDT5Qjr
TgB1YXwXtAK6+qJB/LnWFirId8MaJaSR6amEjOgmW4iSeXCOSrQilMjhaha8nYi2lK5ddQa5NHB1
qizgC8I6nZ+Ko4SXfGT49ZP36cUL1cUu3saqOrPLfZPateWg60cnmp281nc5XtrXirlzlJWlaajo
cVkivvW6PG9hzrwgNivTiE+6EixdQGAXZzvQAcHL7LS7ko/LU8A925RTYKtZ5ONg3PNNKSl65ZpZ
JR1MjGexjvqtUFffqWcNsa6HOrJdAf4zi4cdmtvGzghsTEmbxG62meeINCKKVwLJS8v4+4jU2XHe
mWNRdr6fnIL0c8yylWY9+bQpTEGHx31opPQphegZ+cYaLS8fklfyoXOK1PAMCTeS8V4Ifk8pfSO8
agTF+VPaZ1dW9z+2ayY+ChaSLZxleLyoX/JG3yIQbShlZWjk4TTZHWEpOSw1+GQljmkdCC5yHHDS
MH6y+314A/XyEO2JO26GZXOmwY+0M3SmWi/Vp0k4bTVZkYfokkoONpbo5fMXv7pr4Cng27Ss34Yt
FsAHV8EJNr8Hz05ePQxgD/kucP4o+AzVGE3rG+19AN8TcQwMj1e3xT+37PTG2LYj7W9KCPvPinym
L5diLXXufXAOzsYqIGByN5M6n7pPHn4+O75cBf9alPilc5Uboq6BkbM0/z6dDT0P8yZJ9FOR2zTy
jzXltb0MP8Db5fqO0pxr7Uh2F2a1pd4kDtu22HTllfvqCxuYj0IxFAnAwjLUfyC6KmsyQ/M069Hf
jqvqRKohf/QmqsG/l8Grj53ALZuzP9kQka8c5f+oY7G8mGKQIAmoTvzHqUPX/DptegF/97F9UAM+
OE5tue6/i0m+F9I3VcdtLYZnLA4I2Yl3RaQ7nS6vJAMk2PpoGo4srXNKLMzdLl22AQlXgK/i+JQo
9Hj38VKN3lJPt1tkslw1WhRNXS36zloGcrzxouSYwQT/+auq6j9nDbsFrNPCB0HWFSh9f3/WQBr9
3hQ01q10KLnXvXSfV7u4ply48IZFYTz0QDHGqiIQCCDY0m1mbPH9zXxbDY8Q6T1SSX2P5Tw/qPST
JEov0os3ktC9Rem6SrkufruUNZt1bj7lAyVG6pMYMPZ7iVAQJmbrpHS1+xQPjK0IacV9FJHuCVZN
5y6G4T63zpJCqqxs9NQp9HYhjafQ2PQyFebm2LqbFBYEhpfuUvGc/iV+zP8kVLAs146e1Fs/tIsX
64laqv8s/8lUp/41PvvNEuWlOrEtYZdxaxT26O7yxnaBCYL7kGJotTQwrMO2Tlt42b6j+8G68cYb
EyswMdp10W6Q7tRkaVUM/Khj71SCCjwGwaankF28+/lGgKaqvpflui3XXfor1tcWZOAIvqTNT/FV
9R6qt9xatdZKK4msKCADb8Mer2Jjkba3Ooo+4i+YlTEak9K+xTNDt738PRvWEQ3nwkerbKx0E8fH
LnR6ysvtowyBNFvl0i/q/SONSnQgy9JecPeB9yGkm6HHFNujGI+N4yYh+qXSkyykekFH0VEpH+R2
6YKidVBm9F2IpnVwshCGVJxGWIz0B7o22HtZHXTPcWvbown93f8UKw54bzmmuwI+DYKUlICe6K/H
vlUKneJZefW9XRfaQWVXiKXhddkh+3Yjjw4/uvWYmksTCg41XMn2BDuqnvn2EgqiC0ODZrry+d3y
syWsG3Ud1SepdqLRUdpjCOWmWKrqtqH49Kq7S9hmyFmH0+/3lCc5WOnBqkpfZHlpaI6sHeJsGQDp
QQN6nOgpJ50+MFsIHWlYm5ib9QuzW5VgypTTz+1SXA3dotxbp1TdEi5S7tfp+IJkQ82F5vMba6Wk
hEcbTwO6sQVU39PFFCXJ+0i3WXyavusrO41s39y51M1q2yjXGUk6FnfqVgptM7XN4FxlK8NfGcGj
1y59qPyIXYS2mNoyZIY0wi/+Puda8fUdP2bkOc3w0g0vlV44ZPhu/+LXaJFNn6gFgFJsfiq35mKm
qH30EONkm8Z2Z7VLAdENXYZHwR+Zdjja8vhM2GDRpQbwyR2WOJxOHeQJTz148SFNH0RtqQhLCyQN
CAizmPDBxdpPXcrujYLC/xmLxKajgCie3OwmZ4+4OJKuGqoV0BB85LOJypKS62CXRxuVmiJ0N5/I
W340u4dO+TPQUkW3xnjjSk7Ps/17qgX8xPpeVmyJ86R3gtfuMSRFFDhPnBCNDmPBj4xIlxHsA9Tq
vNfGXOXhWjLPLnk+ZS/tVDZO2jjVOCwa7Tgah1IZPmQV2n/QrN1y71ES7Ow0W6X9rqXRAz8OzuhK
O4r9IZOeSmPphMQ4YEhWdRPUpzIaF8J45Sr7N6biPiHIm8r3iqpp2iwFrCsl8+oyG267mJav/NYo
73S4JIErwmx5iwPQq3vJXBQoTyrbpNl68ZsJYmbiFfvp978QKV1onIajf5Ti7chp+PPV8C9EPY0P
MEcxuPe576eY/Fs4Fahy0oVpO9z2yc0grYtsLdAmVjx73jYaYXJ1FGsWvbQ2i9cx+zU2NzIL9coY
pgBmdt1D9tBw59OoAaLr8/cYoratEsMvhtt6PEkgPO1t0JgLw7oV8CaDzdLS4OlfUTv7N/yeXtwg
F5WIdGTti4Ty7cVlVRBSQWzdo36snfQx2hD7HdOb+sHV7eyNsqDtHWm1PHm3g881vrFuPUc4eM/j
n5/f/otMP397dIzgVclEOwzn77evGivRh1YSMUNHcT+q3r1Y3eT60e8w/KzVZeIS53nVEeUIwfdv
2kRw5EbaGyOteX1uRxlK16ryJAX1q+p1v4O+PEgKYLgM8znw/iil9iKllGECrgzw1h5PwEq2S0u9
dYPxRYyHYwi1yteEbaH0t2GGJZvGOVfHzpikTuaNTwEEu1oKtpUY36Va8G5Izz/PATWhC0tAVygW
ybKlsRJmkxD0qck2auW9LGS3bY7raP7W1Y0dLfX4dyAVi1L7KDuEIgZjD0S6EiWCE7fat51oywpY
HZwWySmqwO6g4oVAjNZoNwmyNhxvhhuv3B6DBqoBYvWRDvV29KKNXx17+nMSEr7wNky5zAt/XxrE
BWK+9Av6tSKdxAcOixk7BeJbN758kCHQIGvZw6waCjtFy1FTPlMdcE5J7RaOW22g9KjUy3GggaxS
bDgECx/Yf+weBI7dWO+XgouLfRyucnJLMXm1sp0MhUEwpYOvW2czJ+ejCG1IiwCBtuCQmZU9jFvh
S1MLQAspIC6GChBHBrs0+UQ11260WuWu7ih1f/Ct7FjItNQE2cLzoWsXJHNWhWuVWzh6TRgh0PCE
4ns7vNV+82c07chb9DodSMGw6QkZIjNCIDJ2fIGtmDhF3dpRVNlj/qkXgPND6aTym+qmdijbkSVu
lLHdS4UdNpTiivHYZjr8EEtMdrnh2rWBiLgUrmTxpDflEkfQnZHedtqvQYEgk0aOOii2oCaLMfso
1GohaDDu0CgQiMxS/1noN4Lskp+VO0l6gqVB6eHM1l6ayb2ibMIOZSLp3IaCbaGc6TfKqhJJUGtv
VSpk1km/KD3Mi412oybxSVKZAlrPopAymCrYndAuUxzhIUKjXTvCJKHYq2jlNQrXtIDnu9wSNV1S
ZSzTIAH8vcv9XnJDL3LrQ5OwFmqSyhg/em2Tje8SIUOUVbbCipWKlSbeZIhOCirVoswxs2sjmW6c
f0YiaZYsSxrsjjnbYpTTMqOuAMoRLUpsEzOVIhDLYVdnqa0Hy967G1IIgcKrGWpXjvp/EB4OXTIQ
WYHoIRn/0Sr7duhKZZeFY5jDOjiHiPbR/J4uoJdBw1z+fKJcOE8odXLjUnTVVM6U2XT7sEyMLlWO
pmlrOKN99p9s9Vhe/fwYZQ7xGryIwYuYVCepcotzZp6Xu0bhjmFzjORh3QtvQoptVG45qg+vSsFJ
2q/eDagMpYHdEi47wq/eh6zn4ccX2mGGAI/6uy1AAzXfKSmwhoVoi9m5HMJle5D2+aCvIs09eIh+
xxgSszgjI7Qz8S2iGlVK515+KDE26XyZIxJ1YEneNbAYm7yzux66CUzHKFqnbbE2TWLlcdHgpoQd
5cKkrBQCsHoU7ZJmTUeXr9xYDWoEAVMlrfQKBDPL4ZYVaeJ42uAYiNtmpj0G0lFqhuUgJ2tPXAxN
tQhCaalDKG8hXGaWrdfKwbxr3JY2Q5O7s3KipD1KQmmbbb3oOlyrPeghwlsYcYx2aHop8nqMaCiF
pTaOWGFLD1KWOY1CiuyBipm+05UYwXfilHMvYmw6DdIjRiiwk7wytttcXnk1dV3vV2zqu9aISb7u
mrFcWSqODsVRjrcd2HFh138GGtYkrQfHQncVzwJLgFgMDZb0YNCReNTOMrMRE/JXwkI0n4z+KROI
tpNgE6MZr5NBjunSLW58yGBmlNhxUkMDTiE9pwtBvyvMp8L6CLt3w9iLzcn3HruWg8b91efes+l6
e7V86b3iERhvaD9q716kyNx3ElczNmox56XtBa9RTWRd20WYHo2odhRdfg0r/UYyu3WQ05WK751Y
O5304LpHAbLvbdtSY/WVhat99IgYl5QOdUr5AhPYFe2CqqxSbJMpHuaYFFppo8doFwnBnWj6tqIy
BKtYdD1ayPi2lxWvXw8WrAWutDiyJ3lbofowittS6xZW76j4nSSsLpXyWp85NYoyQUKvgkTHovyS
Bb91sZ+YcG72WZQQf1D3qRsNihXKIgrgbkrv0qcslUsLprqnodUuPHd5u0iY6gjthxRuuKUhS+xx
SYr+Ita0eyU5KUXgZMVNlT/WeIwVAZlw5ZSBsvRoJc1/VzWnmX/P/SnXaFfH5zz/zGSYIuGnQIpj
AkrC4hYcTb6LKNWPNA106ePgMl+KZhdevumbfhkRL8T3Ud4A0ptL0XdXSbzXoD6V/ikq3oPo5Gfm
MqbGZjzrgWAb5m9ffyukQ5YkdnlvdLFdKgm3XOv41rIDqZaEhZC+RuHjWJFAko6b48NYnIf8JY7o
qbICu+oyDMuIPb23Ii8fG8IYIYdSddPi1m311Fv7Q2GIONo9eqG/CYNrDJE5Se3rKKO0a+iqgq8w
eOPfZ2Ziuq1aWX10SMs7P31S/HcIapnykQS601hbaGtFfWcIt12+E/QnVXv7+SydS3JPz4d/RRsF
cDjg/5yJJYxlKnj59Dls0L2FtfwNZwwHtysQnzTDU3kOlUqJlg3ThFvKxpm9Z9N09dA16UHjqwuj
XUhHjY1rrCC2hfJj6T6YYI3alZrv3O7jfx6rWhZgv0bRdCqtf7v7dGWs80LW08dz/xKdRmd0fNtb
4LTTyYtme/fzZGqznOo/T9Np0qXEYEjEHX8/zTOF0R/1JJlkeNSz+EmvtvGbsIwiAyxvfsLX6o1U
Z/ggCCXJ7F7VR+tN9+hYRUnwN7K32Pu5nChn8SZ9Hu+iP93N+FF/SE/WeXioHvRf1mvyjJX5J6pB
w52YLMIPOtGtP9rjz28yt5k1iAcxTjZha1L+mXibf79JOmSqlyQjsAx9cmH4joH8lgqW5J3i1xH5
n/i2twLgLqW0VSt/ySXKyQZAYGTtO0AKFZZuR++yWUcPMBP3mVHabmsuR18/qF30Wg6V8/OI/91I
jFijU0YmxJE0RZt9aQjmuqyJOaY6FeBCeef5uyD6Veej0zfnKe7OR9o5cFpxt0J3F4anMr7/eQhT
NPktxpvmjOBHlOFoaBoCubM5s7pU9dJGxVQoWVbmrV8so37N1pV86kjnn5/1bwj098O+9vW3hY3x
cCplba7dUStCsX4E9V2FL5Tyi0U+IH8UHRKPboF8SjHsop6aEn4ewTyX/5/XBWGZgHtN1yf4+9sI
QqlvW7HJh8f9y9tN6my3298f8WK9zhdI/G7sO3P5J7r2zFmEOT2TwwpIh/0FRUienZa91aCiPyr+
QRXXCbY5gn6W+LRKetfrb2KJumFrPmYTvSp7djcF8GnGBTLkO0n89DC6yLYuISKEX5NeIt3dyuCx
XnUqTG8FsZJ4IL9yAM1ZAPMRf1Xmv81SNDR5ZJiCdaJsI3ovSX2geBOkW5PG236v0RAfvAotN23w
aGZHKaO88xC6z2N2GhNU7lZ1eBLqm0pd//z15hDUf8YFPVUEgaLjZ16ciJowVoiovBut2LbGb4/5
RC1KWKA6gHxgCufvTWzXruBEWDBEj7p2JSO6+CVV7gKVjIglNNssgSr0htw3WL+1uxokX13Xyh2X
3HDtQfPq2n/edMq8ZKq7pjpfM13bqXkdNv5NFjzXfQGKcWfJH5WOSpK+jwcfahsa9rq4JOoo48I2
1T9B4p1M4clkM/087XNC6H8Go5MkwVeAhfTlWf9tOaRqIaS+Usacq8mi97WDRWGgBMQWPRWeZ7AT
sh5yJFzblhCXNS3rtolNrmvQCCoeTe+tG0FAInxSim4fJeIys47+4N4YcX3nN96tYQwLzWu2qeZe
QVW/2n5n5xtpl84JJ+LpLc9paJLioWhtRAFO50C6IXQBvNs8ZAYN6ah7uT0UMWY7JlDH4N4l6nYY
7wOUcxoPodeusCGh7DrqTkKeXEsI5X9PXkYG0XoqtpmcvX8fReQgXuDWlnBKyvtS+y2GG84HvTiP
MjTaDJMc9VBFz1J4GAmyxgdJPAX6yqAVuXwxhbe0+K1DHqlE3fbVbKEJULU77jptZWUUiJa9v6lC
O1cfXBWw+MrYLy5P2kg1YAqCMGVOVyZrl7MGB4wbF49b9Y9rDg4eJ0O015FLo7o10CsOwqUGy0Qg
cQMY9PZSf5S8j5+X5r8RGmfr94HMznOCNrHQpFQ4ZeHGxVWkAvF06pA5WfuGo4kIdywU9/7KU6dP
M19UpmzQZaRL8BvnzbT+yAXT+pp34yafbFDDjKAauXbZreOIu43mNPk1IMWNjRcOI9H//5v+/z5/
FrJlPgQM+m7MU4H677hyi6cYi9dcjLBy+cMQqMrx6i4dm5yCbfpeKyeBnplrbLGLm8skONanryCJ
X4oH3w6GUU18K3cT4eQme45kinRhuBTKZQOQHB4SagF4HklQQ267ZlsKh9w8yeGBteCiRn4NYZkh
Rl+n1BQvf13uUwT4936qZZhcfh8Eh7DeeeWtCYKpsTP87JSre0P4yLLnn5fBpdvg+wOnP//29o3S
eLrUSpijARSON7V6owb06d7k7evPD7o8z1QgREueakP/3MdybXWhOkUtx5ubR2+xvv+9Xtr2w8Nm
b1wJSefM4v9M47dnzeDH0hvoe1JivBzlu0AWV2mOIgb2flL7WQMCNYFBvZgD6cnoinUJ2KPEa8MC
3qgDiuWnid7j54jOW96Kf/15Ii4Eq4Zp0CyiyRRk4MT+PeN+047hODLjcnZWxxuxW5ru1scV4KO4
Jh5wMdb4/qzZ161KWYwCErQTHbIUNZuQeig6CPFSr+BzyN6pzj5bVVi09afO/qcBqU6k+/Dp5ze+
uMagfJEnAENa6mwUYm2OchDKwkkj19L3vb7u9ENqvOjVlYvyK3aanWlsYdINWMaqoukz7tDo0hfQ
aal7MocjlJ4gP8fotHd7HePv/G5on4Zy0bRPeQTPWLvz6ffr9j2Kk/FBgmPfLSH9CMlebvcK7dOG
5Zj6gY+TWYsSIxSZRDIhdUxuavNBQJ9PoyfCGbUjJxXY3AC6Tc1MPI6Yw5JxtvVBxoSvfOuaTyXq
r4S30qUsgOoZb2nBcUU2anb16mbcja5RUdT23rtsWUni8sPFmT5pShuPDcJrrCVb/741n8akso2G
qrf5h/+zw3mioqmjfJpyNDFTFoEyLGPXXCXRWpDhZ8OaHGU7LTCzV8p1b8YbMTxH8mc/IttNgtmW
0D3uVPlY+bSDA2OCx06NcYqAtL8J4A80K2nHPv7UyPsKgEpYROoToWabDTAS2HPxYEuIl0ErCqkH
TcWZKlmHlniSqUIZWUeSftLN98aiMgCqPdhtS4vcR97V8AqOfoFcWHUczGRBZbnW8o3cn8du65rK
Ii5QIehVylh3KpzOulZ+pflapBgV1TsJrStgHcJdTlKv9u04+nDLOyX4UBBfiCTLdmssR4NzZn6Y
0RMJJPu/gxigDHeSdfAkXrA0oVPcjd5bKf4xaTjRAjC2UN5A+CiRvuBv5lWyZXheBlBJ13iZCw6o
WArM9/+8sUCw4BaK5BGS9A+nUtBL3UqH+GDUOz3G46D7bKU3pon3+/lJX0Xp+c6SiZxpI2VfSfN2
Sk3PBKCDOD5E4toT6Opau3QQBNh0VODnTiHfuPQWdRu3cizvmAlHEaaJ35UTvKsq75G25qtr6ZXe
3a+o/d9hWYoCkdaisD8LIuCbj40RMgNe+aG5wcvYac+yBqEXJqYbIjrhp4AO5xEij5Wep/y0D6uF
wocn1Kuyz7GFGh9Wdk0zndofc9gVWflZRsOtNq2dHE+i5jNI7oUYuSLRIiNAhyNJwOi3cnoXtU3l
KP1xygx0vzwIgbZMYoSesnhlytGuD7NlEph2Dofb1oTbaX0nykePlNu0xeJopcCvwyMvglnKTvEo
cv/83aQLAbqpiJyHE9IJqjSrDI2+nI6t1vuHBmW2FkIJXBKepPv7yl+W5u2I97Rxm2bvCRv/52df
OPZ5NEV+A+AaVGZ27Ld12gqWP4CHxDvOpA6TgsJfMl1XycVTVDRfBd+e9BVgfwti8thqq75xo4Mb
b1to6AhV54Tvy5/f5+IeAOoyJxsjJLC+5vrbY8LcaORMBDEO6KbI19NqSqXWMeU3Qmg/vC/ru2aA
DNmcjOZWR2u/eJS5aPR+AUNYyfqlW6YQjgJbgoXz89jmHNIp4oEg/L9jm5NKBq3WG23o0MIobCOF
VfkeptMitBYqrbZhoy80+Uk2zjkOIkjGdu3CTI9tOi66kFBXDzZCU125oi6l3OZE9JAMwGf8gWc3
lDV6ihvJ4lcwK+JGD82nR0NRk/JXRX+zYEBJwyLO9np6RDGU0pkrbKZTvTi6XCKq+Rl3T1o5OGq2
88LxabpZlFxcxshBcyFEcbP+eRIvRGaMl2YC1qtmaV+Q9rfv25VjJ/QZyMjo39O/4nVL6sMBrPB4
nbdXFtPFzWGgyKGppM6mMe3bb88qrFRou0xMp80RNndmvy7HNyaCd/35pS5ll6Tn/33S7CsUgZdT
No6h0mi/iprgvjpHsBPdbd3DAO9hUe6leJmLLz8/90tYYL4pVdpvod/KdL6os1QmUMvCM2A1U0Ia
7TJAjIzoA3g+Gd5zbUK+mvY+G9cZPpE4CkavNFAiHxLvSDaFaOPhEC4vEky30Igo6QQ8AMIkCWwx
rFfUg9WOCCfgbAlhY1yF4l2swosv7nwi+5/fY65497WzprI6gmwGGhFfMMK3LxW7IV0aY4c+Dtde
uw661yTaJ3Rcc50P/SGS1tQZhvgUBwP6QHQcKc8B1ErWKu4h4nbyAS/g5CyxhkMFABo59TIKmXbe
PYJG/jzYSwG/yVU4lftlmo2MaYl/G6zU4pyo1l1w4DjKjbcBjnFYPleNC3cHHk23G+m5cFdijJ4/
11iODSgldR3+7M8DuVTG+GsgM5TREDQrEirfPfXlMjZvTAVdtQMFi0XUUtFs4WvtI9Jsdcs/O/cz
7g9yj36C+85nFgwbMi4MrLI+KfTaKQdZ6nYqulg/D/JCss0YJ9o/WismlfG/J8tS8ipWrMS/kSEr
4jxrtLYHJYtDUn4tEduSrqQnlyBpmuM1CGWyrABFzraiEg9sILfQTgPMLehegwrjs/mA+QaFM6Eo
GphOmjItyV3YmnaFH6+mvVGTVJRu2fkliOlwNvKDxc0zCn/C48/zcfGo4CwAYwTpV/UvhZhvq8cc
xFEf5BrzDxlDQQW0843QFUJv2L9NMXqU2rbRXzl154zArw32/amzEEWv8t5UGtPaB8JBQ4veyO2s
p2esoHJV5s7YEKKZxk0IWSjuEe+hL6fSBrK7slnGIuF12t3qTb+ox2EpyyfTu1fiXe7mjk6dWyEF
5AIeWnFRlu6jSboQ96emzjYyDhA9GhsyTQ9Jtk5zyY5G/IhDl+xPtbvsqOa0l5eKezDa7CnryJ0F
pDavViouxmhTwmqRnVrQUmcnpVp6meJLiXsKwgc/v+FQbAskzJq7zn03F7QcQTzrjhHo2M/f+1LY
RFsuNVoYPVBiZ9ly18X0T0aETYJCN5B6zMojy95tzz8/5mJsolPJRFPIkKG8zt7PShvPz8OCmwAn
E5F2ZwLprtuy19wetZWnwNhU2pJYWc5e3F9p8ClQtqVNxIfL8fNQLgFDDIQ7iWlWZXM+FGbay0at
hWVYv7ehi60xoqA0B/rlzlORcU91qHSfnvZQp9ZCoUalYO/j3bls0U3Q3NVJtRx1+PLdta03LfL5
bfl9YLNgWcrLIfMDUTiNPc0k98O4Md2HEbuC8aAh8ob4ZLC1sttU2RWgE+rDMF7BzC4GP7QDkUqh
PcEB8PdhOJiR3CqNmh0gyRFA9twQpPma9trTKqam0pXg8BIcSEe4ROejAkWQFqzZ82Sv6qNYck/i
m+e/UCeIpG2KwmrxHKkALeLakLcdgue01/X7TsVb/JeIpp+y8bAWUq5M/6VoDI0gStg029E0NLut
ijD0krgk8qOBlJdHVZKPTthHdvTzArw0y1OvJwERDHBlnkarY+h1deditdhM6VhYLAFF8vGNhJ1m
kJ+fdalSPTVA/+/DZm9lZE3XxyUV0AGODxKt0rGgxAXaF+30YksrTK9sDG0H4CuXDkEK+KOHcOT/
1+T+dxjW7Et34lDIsdLg8VEewZE848zkovk0ddxeeWNl+l3zbaRCb6fhmsMUZs3fqwqWoWUFlRIc
knHYK9lbKj30yiecAFSHxspy+KBgN934KOTNrTA2r/WApFPeHCq6gBONBmzVutM0327a94LivZII
Nz3ZPcVR0+0eErQ0BdKQrjxrpvabZUPXz9lss8daeQJRaLNu33kbXtEHYBXpL1enyF7DX2/83ZQN
bUm9A00FlmKynJC3Ikdy0J5KkoVxBw/c5T9LUN0w3NJhdFmEa/EY70s6trToJoFkLSQPObQW5eBm
COxn3mqCs/S3OkfoOLmb+poh/JzTwoJKZtJc1aPQGq/DfYYmbzF8ePxqE3Mp/ZMKgxBVy15YjQNi
/dpRGUwn76INXTqLxg9XIQJWtSQfRG1cMH1TrTgpntgeQwawWB9DE6Xr/FxDtqyD3UQ+4aoS5afa
VBxAFG9gdaH9VXQrMcCHojyDOEI+6vCFpAlPFlqanFCYo9NXD7CPE5C/EOCPfOAx1FqOKJHOC45+
jXd1ETdV6cYHkUAVTP3i5n8Lcpqo0fRSiXIgI6Q7EkiRGql60ywLL3iAobcX/EQhTKXNte1PFeVp
2Neb1OpWwqn1hN+5UO0kUzoHOsCpmB898degG/dW2i8LxNW2gZe8X1nWF08NAkZVhe5B8Di7HIY4
V/Wxh2QBeB+VtIe0gR2AVumB7WoRLY1oFRpPevKu4rOgPpl89Cm1zyUdRt9d3uFH2l9JKy+CISrX
KG0sikh2NBuToIVao49FcOgHiI/0OsKpfhO0LcBwaK4C5TkGc4iLHDLumXYOlcUIDNsltHBUNDK/
Q4AvjYN+/Qy4dJN+zztnFxnUqSBPii481MaTWqz8fh13dvYZ3njh2hJeCuGPkTrIEkBCNNHxt65c
bOrFI+hb3jsLZ5NCVpuh1TJweXYF5FK5ELeaOiHllj302r401ZVchOuhzh91JTz79XAL/WGr9P3e
KPK3JvwopBwwmSlqy+bR7cyjmw7LBOq6IFtLFP0coBK6tT0lfAzy2MmFYIt41JGACfG2cZKr7S3v
NkYDTZDcj4DK5hhgWQPwNwa/rizOCWL958glNUY0kqwTXvjfR24pejSPSGNwkGpbQI34RIkhehtc
xHmhs1bH3CLv81Y/P/Xihf3fh86bxJN0FKXAbLA+Ao4WkTzeIergwjgC9f/5Sf/yNEHWVAIUA6IV
QMa8gcAL897toFMcpnjRk48S7nWccKg1codxlGbCY6Ff2V0XM9P/PnMeHJmuW8meRCIGEsV0JlO+
p+0AxgL9w4CXpF8JSy6HCt8eOMPRfcvXIncKgCYGXWErjQ0u43u3XJap8MTR7ybvKXZ43H398FbV
SCH7O3SCO+Ua3nKJlsF8Q06S8blXkaf4ez1x+sXdQGvToYnA2+FiU99iGNxYRQdA/2b0bx0NU9ik
IY7Fv4wFSpYsAVD/n7/8Rfzy20jmTD/VLLVIdT10xgwcPoBbNj3Vwcz8ai/W6VqaiqrI4afI96YY
iVkRzVl4GoK0SBTDuJpNH6Vp3840bN7QnIQHnux7ROcQitj7/PXQc52Yjtrw4+ehX+Jkfp/EOVSd
huzKFHEL1LFPuVYtBg8yA6pJDVJoSbbrlWAfxyefjo1WF+wyvBWztyJ6/HkUU173z8lA+RlFwElU
dl73VTLTEEYPMoMH77yRPEQAKPxhctFdg5r/L5v0v4+aHUJFXHStqAE1Aze17YI4t0I2dqRPvl0a
+SeS4Sl76P+Qdp49jWttv/9EltzL2zhOIwlkIAzwxmJmwL13f/rzM/c5zw0mItJzpK0tdhmWvbzK
Vf7l59e7eCvj1oNhENCsb0xGt08aL4xM77Zx74oOCpPkhD3S0A9Qq67O5cXMFUUjkM4qyRIl46/b
wsigccVV7d+aLlYxvdf98ksVYcIbznxfGh0D9hKIpX7c1O0vblof4xGvPBVo6lJAopohh7dXVVa/
T4EqKoQAKNnSiEb28utD5VaWSsWYBlMDstbAT/RrHeBKeuaO9wrn5/lWvt806qTrQM97ytMURf46
Wiy6jRWOavPw9Niubv3lQ7hsF2gPLf78Ehbbh+el4y4VBMCecnt/fxqAljSbK49w4YWnkaeQh1WN
nNnXRxhGz+hKnUd4CW9/Qd++NbdYl9p/xsWdt1i8dovNMVjs/cUScex1aZ8mvSP7r79cnBVkA5zN
lXP7Aw3+dYvR2AMspCNzQUlx3mNrwnDsNa1rjo1tvmBMpIMm5a6ALGkdG4zd+HnZb8HXWovkXUeu
SRw3so2FyFn5jd/eTYHqDgSp3yJ983csmhx9If5Nj/J+WOJAtNR28QLaULXS0S5fe3aEBrZwaBeC
M9rmDdIGDx2SNI2tnYyX9LHb0+7V7Xpd3eK1jX8W3jQ/zz9wLCb4pxeebYM08yQ91SkMf9hi2fH+
5qZzBgfGjd2uKB7aPcJ7CAcsYfejpuKub5+yxcvDwwqR8gyF85cH/t1BWxxQl6MFi2Lf7eG2W6+K
BZ8RbX1UVybL1Tf8ABb1ot+VDh4li/3v3t7Hi7/7Scw92bu3HTZ42VayqfyjiI50+0pctc6wNNFI
129Qvb7FD27T3ahH7LmuLMILNyQfndgbEwyOA82chd7hUCKePKYEP3W9jn4rngINdw39VG4rW4Xd
j5SihHxiYaAEhsfrL6v+S4EBQf0rNaMPzNbsa1BKQ5oIdA8S8/os1jWLSicJQT3Tg6xQ1uXCqzFU
RrlYS41DblLNrvv3MakdXbkbpPvBzxBnKGmbtnBeQbSlyXtPDbwV3LXZRyuNzDgAvD+g8569lhP3
TRMcmhq2jXYOBKOVwWWpCeFNDGO+6wHw+vhJRNGVGf4eXRLp6ZBXPziV38AOUphnRh0Z1g0yoYl6
KpND6UF9O1fK+cp6vrCcGcmiWKCJU+9xlqyogepliV9gvIBMtPKWtrtS34G08VdollAEC+DHhSTW
0pWz9EKjaHrF/xl4fpCVrRm0kRd9nNyd2S04wANxHXN4UBeQqpNb93af7xKlQpDmXUm1na6/eXJ+
pfB2oU8ELhzBCEgFCi3iuWCE6IuFYiAbvAcxvEm8dimjw6NWq3qgMfl78O+NahNV8Md2bnxHuTht
fjehYyjPRvOaGBtjuBWC+9FD3CWAoob0UJhITnq1Rn/h3Ee/TxYRvUMzTJnDKOqodgcfdtzRj/YS
7i6IxDfCpogRUPGO4FOvLIvpGpnvKx3esKZTyWIRznZ413thrXWZeQSQGhlPofHeWiCKwDEugxfq
dWMBPREFWgouV0F033MPvggQVGCaBn+3Zksy9cZEz2tOF4SZPLxfJmgM1R5wMFOJx5SxwqyvRFIX
wrevY87Okag34jJqw3jvUslIqNRx43Q7eLoiqqbB21CBJpev7L25Kil9p6+DTuHrp0KQm0RwIgUg
Tax4luYWSAe1QqAw1P6ySMeqB9E0dJcpF5BlVvphGIuFSYcX6FisIs5K7tOiUuBVaB17x0E8KCPV
I/0xV98b5TCh6MjdaknbeO4eOFscbMVMWPqIKSRJvRrzNW3XCRWDaZAMVimI1335OxHpkeb9WQM8
JonJhvMgTWHNxdqz0Z31SNmRPNiQC5dmh0SGlC7KcVwoPcKxMmpcCBpO2KKB5hk1n7F64yA1R2Pp
wi/9eZFe2hJcP5OeCOAzYAxfp6/QWjF2W9Aw0+Qop8GbcFKgJdzklDTvP491oUUGR5MyEwU7EKTg
M74O1jSZ7Ml6BZZIXmfDTqRwPvjFCx0KF0hngH5hk2HfYwDb1TdT0nhl/Auh55fxZ3Gf75mV10Rc
dAF1XdLhqbilIFeA0LOU7KwWJbxhR4MIdtvPI1+6igx6JCTEzDU9wq8vLmhaGgdNle/bFM2saurJ
+Lm5ArGReleKDt8pm2wIoDoTnBRQoTov6TV1UcZNqZrHNj/VXDz5bULtwd90wlrGmwi7SoKJdIl4
Pgj5n19z2mvzA+/z0NNi+7QXQy0QhMaiFRmjpyuckx4gMnY1+pXr5kJxbnpF+n5Uq2BfzYu/IK8T
IXdxwyh6834oo0ePPmOrWMhd6StlQLw3+135D1omQPwIRZGlNSyqGKSEgPei1KG4/t5WxCGDhI4a
4FRlWE5IQdr0Yu3ZahEeZf+VIraanwI9AHsc2ABFIPB3t1r07suHLNKmk2MVtDqnhrlUXHetx/UB
EviV6OzjpP4+qf992dmkIroscoZRmaOd7XI1BpNoX3Vsi3JH3rrVutauQvGQigW65+sI/DtHEIeX
6EbvgH4Rej93lJFN6H7subx+zc1uCa7XzN9V9KYB0k96qxNknisi1aJ9LgCoLeNl4uKMw9WUFg4V
YtvFFTPC9ONkDDeehjOBmC/F9gDPSrYGoDDrQdbh94AFa57yB46TdjoUJSJKa5O3JUJNmzJ5gBKm
kedWmf7oyv+MZGsiNpYF0UJpUarcqnlyoDTFNYXhyaIbYVUPb60lO1lz0o0IQRrPiUrR8bnW3MhD
GmynJy9+XW2z7gn1gvQ166XfHviyBFMp9U1u5W3oqouWxhB3j6qsf17xl67ZD0Qm/UaRxG125cVN
NwSCX7pH2EcA04N8wsXXOnYz4E4xUWQKfh7wQk2ItT9hQP/viLP7TiwbSc1K0wBmgFTbXhS4MTZh
dKupt3K4BqEkjysP9s+wEbotsrc/D/+RnX9bjZ+Gn51kGMIIQZRkxnFQb4iiamOjeGcSiLXfxo4X
bi3c9FAfCP/Q7A6zO3G8c4tDPd5mntOExyJ6rJrbrl4L46artghyFp7T0bRxDwit5XDg+n8j0jjF
/c+PfaHP8WXW5ghjDLTCyFAaYcoFQLHWMXLfYBJ9tqzrQSNRUYuU0M+qbsXmoRNW6P1zHVneLiy6
YCHm6X5kh3vtsB7AnndXbQq/txt4PgI1laLEtNVnNxNL2XCrKQXLS84WJ2SPa8paRhMcPPG9FN41
TXVlJV28kzCq4iKGlgCR5ethnfRKIQWGSBO7PLHNS/1DJiE+XeXKXgwxTOrAEz2LdHdWXqp0Nc/q
ZPSntnyPeChmOdx/ivbA3YJLx5XL4QOP+m2F0vxnJMr9gMK+vpfZ++mYFJJxDMtdlMOXDF9h5LX9
ujMf6I2r4XMpbBUkN2TxnBU3Q/lPqR4ITTBNLewCT7eho8F9I5aQKm5N/Zevr5L61rVSu093SnM3
KWx03a4yH8UAtvGqNpaR+05DHgJJgwx5ioXF2kDBV37wDUyL7DRdq+1d3yyV4C4GkJb9C1/VQ6lj
K4ljrhQsqwJ9wHfX+u1zhfndg9s8Vh0iElc7kNMq+j41cDwBr01Y8tnUjFoYKUVtuEfJOKfNk8Vh
3Bn+LXRlY4ByvyusZ9g/CzXbGMLjeJUheWl4iD2oqOOKi8PPbHitqgB6dbIxMSRF8zgwLyK6Q0v4
N/+pecLIA8MAVdPXrtyiF4AqAIVgSCqoC7As5q2mugmjptXEEJ2xMwQLcFJlnDuA4ix1lwhgUTRQ
4KeJJgzOaUGPJlbblcbdD5AqIrSXCqL2a35D0wvPv8fnh5rqCp/iJY8P0rahmnCMrkH2czAlkePL
r2m8K4OdWFy5rC6GhkBfLcBbMgDBue5T4MVGCW+IDxAvA+OmtzYVSDGUMFnb42bw1lXgpPEyRS47
vPYBLh03n8ee3VutV8aEK6UxETQV6U5Nl2W3MrdxsCrEm8y/gylraCsTld5tkm+JTov6COHr53vg
AoiNZUABACUVwP8EyV9nXAp6dNx7Wbhxy18ShnyG+ocEKwwcDl0qJAGsI9N9By5Gp5WAASzEhoqJ
Ub0si/xKsHzpWPz8KLMJGdI+0QVEw4+RaYuj04u/QGgE5CaIopoPV9774tb79N7T1/m00hB9kBI1
ipDILpXFEOFKgnnB5JHn6UuQiqX1XBuovZakoY1tYQp8tRpy8ftzJqvccnT/zNnM171muSW6dxP6
AXYyoShBOFB5ZMauvOuluxQ8JFo5KkV1bBu+vqvZtwYUCq88etljLFBDRvEK4zqteYNcssS3zybQ
SLq3n4e9uJcpKQGG43SDIPt11LDLsyrwZX2i4BIJ4sBdW8/g8yX9hi9aWc8/D3ex2ILjAJh23lT5
dn3nXiSTGlD6yyTw8tP6DRBn4yjj8HC1LQUQkoQrY15cRZ/GnC1ZOerapE9pBZqTVXJ3zs03lGIG
xIuFN07PUjoMPlIU6cSmAop0ZXSVGfx2WlKhQG0JIQpEUL/OsCspkaf7owUBFW0spMsy7IXZOaVw
kyNNYT3n0qtS+VQZTdsz/laguITmfzXt/30IY/aZ1bSoyyCtrCngV6u9SdpDF6ZwZP8oNDiPjja3
588vfvGg+DTkbOfIZQEBK2BIxY0XVUmAMu4k9IRRNUiH1+t04+n3fZ9njiZgIKKufhi5fjorgJbW
6tglPsbCR1r2Mh0Jf9dpogOEFdcmbEBOpvECJOn61r24wLCuElFtANf7UWf+NLQVZHIqNrF+RNyc
C5F6nBLeUryu0QhVb/BcbDG6R2FWfEL47OdZvnQ+EReZkIYQPkYXcba6WllAxaL5CBAMA/toxPjK
A0jDYrhWKL2YjXAJ85a0XeiOzb5o66qxEYjglye07NDscA4NIG7LY3oYab1Yxr0YkdWP2WrUSLy9
12qi+KbeRoYwM6DOPzWBppQ9Gv6o8ith289zcWnFfX6+6TN9+gy9IMQaOnnuse5vas5qgmJiRE6y
Tl971Mx+Hm06NWbrDaSyRe8HjTN4hrOZ57/lrtlE2V5HWy6zmXzdOovt+/9iFMCC0CJAMSAV8fWd
kqTyBd0HkEKdOBeS5eSemo5OOlzJkC/MHW3l/44z3ROf5k41qz7VJtdUKiBwq+X+RLJTDucBh6c/
P7/S9Ku+TRzbkUgeWp48hyGPYtkKtd+le0/eCs29KB/gYOWgcquTFbyF45U3u7BDeDPQYRMTVEL1
+uubhaiJNI0UhZPhaRPsQATm4EDNE8DLn9/r0t3G1lCMiaJpTA21ryMVcZJXFO+w80PeQfzlB89t
BsAVwi1I1B4UefN4JTy9AMxQcWaxuExpwSMnM/tstYZ2odHWwR4d065T8Jx4TIUXWUmXcaVtjb7A
USf3N0YZbLoeMbQS7GvRv455uIhghU+9DVgXcCUfLYL3q8SCS3vk0+PNlfEEpbeG0Kppa6sNDEt8
6/KcwPmpc62VpaBpynJWhXDRe3Ciy/GQaY9cDGIcr3QzcYK0vhZkXSilKx9qcWBwgdrPWZZRExVi
xK4+GiW6h5hrEkxyEVNuS+LQ7rC009cZUuzXrLUvLcLP405Bwqft5XUDAR+GAcjgBZPJc5k7PaE6
EQ9H9c/L8NL2+jyU9nUoPRP1Jm/McN+LOgq09jYS3tw0XbDqMfCgLPTzcJe6I4gGEtlYEs50rP6v
402m4VKmgoYEpo3rlWgNdgKyDPnMrjlM/YkSDxQRqwEQ3b135Xi8uOfY1MgPAIpBtX12CgNn1ft6
9IM9HTAw8KC8wcQTTkrpO7jwHheR6/v84iL6NOasMmRiJtihRg51yaJOjSxq/YK2S8mFm1kU7Mt1
6L7Tra/NK19Wmz7d/OT8/LKzCzhTk9yXtCja9/qfauhtxT1wogkylUHljKLatO+78C0x7sw4sIV0
q8QWrp3CIsxb5KRwINV+V+JTraXOkL4WUWhrQ2wHlrAcdNMuUSxGNg4HgnSZCCF9BWXdJMOxE2GU
JigpgOD1aP/k1g7m1qKlcT/h2hoPaT39UGaAQGxeXvPzJW044nnU+JT8jZlI837ladXWGwqHWhs6
+sWVMOhD53E+NZQiqZNgv0M9cvZNBHQY2mjww32DAzIUCqHLlnF+23LAdV2yR6FdoO8BnW8RIRqr
00FQzuKwazUZ3zoZoQ5Og2dyQJTBpW2AOq8a3wQi1oba0UhLivfQtBJelF/KjA0CdsKYdXtHY3iu
LCa43leefyOGzSLSu1VAMYaGnFoPdr6QwJ3QGS2afql58lLwsZr37RqmExb1CerH8M+u3ufARa4s
ltk54CWSF4ppD60IVn6eANnGaMQcDwAHJwkRHYfcURv2nQJiGiERMq8Q4TMJ+1xDDG05vs0a2Bza
xKvAKpVZorGB62QiO3QkdHFyDhoxSz1Zwhkhp6XXjLiZh3R94S7hTZODmDWcLnXhKAwLw0MJTj9o
yavcvJqlucpqDErho0waJoNZbp8SH6EXwL+BuwvK4UaCB9LGigIApF/AL5Co8/HJpp6N35xi7i4p
PQUuLVEfZIa51FobLTynhvrs5elySKmD4OKReK9tApQsXfspZdAkWorCzgsSu0Yvb1jKdySgWvgK
dLCJMWKI9UW29UX03wJ1LfBr0Zcc/aPeJihucFxX1qQ9k3javpWBp1Vrzr1Fjltem4T22L/pHIQg
Hn8NUbtSshEnA8vhETrKqQYzBoBYoYVLDqIPf/LQ/GtQzKd91BSnIWh3tLCnnwTlXDG1Q9Yf3Rwp
aClf6VqxCmR/FbCycWm3hWhnFGU16V0a7MpJJmA8S563j/VsrZsvVgREA62HRnXtLMkg8vpIjlu/
Au88ipR8Nd2BFbn++Sa4wH9i3yG58EFuQXl/tgfTVlGbRlfjvZLDsnn0Y+TVu8f2Q90EL2m8EWW4
N8RDlcgBNPkqqEBmeH7eehLPmZag/J5GjoF3JrSiqgXjgKdS/RKXb5wsZbXLCrg+4fXe7CVYG8+u
wsrBVVLCGePrLYZGV+JnngVPzDzow8FFFh65cnMTAjaXbCW0e2MpVk8+zkIqpnTFgY+YqNdqBdNt
NT/FJIBYE9cGzr8yi/bdrCvQyxXhQAevzOCHFhJersYZ0hqwWlSbl1c5FBfPCSQaSGJkauzzulNW
5F7WuSqOG8qvloioo/nQNCB9ty77UcDu+WppQLp4g06ntI7Ts67MoXuZKMhmN1IFcqWTlOWbVngW
sOLIAdUjjXaPutSiVpLVpH308xq9GIdBNAVJhcTGt1JyTBcLYpXJZ+7uZb9glHNc3tfoh2fXbBEu
yAPxgqzqDw0KIqTZbS1glzp6gkG6nJd2FsGrOZgUymVd+KVJj34DKXxA+RtkIZgcsmJNfxtSclZq
U1161I0TC98MwhWCtRWuV8ZkiuW9uuW7HjSruC03LQ5bKWG+ErS2kId2M5wFI7NV6H2doh0CvzqN
VYzWCkJCtNEnUEPmtavWxPsZi7Qq/NO48maSs1LCGjnhcKGXwWuSJ9joSThbO6r7IhjqAjin01fK
PRZhLqrVP38RSiSXFj3LT0eTnMRpzkCv5TFX0rCmxBqKCFwpp7rlYZ67PrALzND6V8S9DOSb5dKp
0DMW1PfKUhzy1DwS8QOInanuQRDiE5RM8ckEj8HEZ+snXF6oFkYQkSJjbfhYZ/rCY0OxPPIwM+Zb
pFG8VQsTI3tgTKUGZaqJN6UZ3QwyvovxehA0wa5SaRujWWTU/t8ii9ASypbgPBbVgP8aziFahUob
7LLOXOqEUiHXUJOI9KZQHMPNJ+brN369sKBvephyiV32IEsr2W3vMhTRdcRcJfG1yZV/MQpgCJJx
mntYaQR43iDzFMvPfpQ6DRfW6KobY7zBzxDpmtFobDmk1LFqR5iewMAQbohE/aFHtFKCQ8PKXIyR
BxrrjBqxoxuoYFWjHRuHvjg0JKZay9rqgFjUeHsHd5Z+9iZu5qHGymsIl3hT6Eb6VuB71JiPGhed
2NYrH5CcCedEcNtD4WEHrSULvV7hJOO9GuOTdVd7Tm0dPJDfOG30hblQoj1/ebqG5h9slOyVsm8P
+GySbmsa/AF7xHdSwis+38ROFUKoe9HbRM2MypNb4kWX71S+z4CdkILrOjJZNQpujQiZg4siFO5Q
Ue6eA9cC+9FtB4ibTfdBBQC5CmdJINRoxnE56aNAju09mLiZg6GaN75NASz//2TgUA+UHx4V6VH2
9hZmfzB7BtjnfvMai3/VuJn8WjL13UyeZAv1jPic86BCVDrTH9bkgx7JG7iGlAedQntLuX0tVI18
EW0dGpUpvHasGDJjNSHk1OqIunqr8IV6IhnjscAZeJpaQqtS75etcFKNfAuIZGzatSz+g2M0rSHc
q8lqAl4EZeteqNYo31rea+8rC1259RCZNAQo/NZhzAml3IPoFXcjZKpWv1NQYlJ0wUn15kkvGVQA
MQ/IWVfPEtxbkdJsroSovcdOwHpTgoPerj+c7acYZbBuYpKa7n1iX6lju9R4P5X4rZV/yyO+z+Vu
mrAOu+VEXuqGQD9ybyoF3oZMDhglUX1rOK5cgs9Kucsz2IXCDoy4raR7BZgAKwOk7WjcgbDJzH9+
2fMqb6P6RpDlyxgHDOeabRrt0BDTpeItj1usVI6Z0i+uEuAu4YIViqloYtByReRuFgxoWaOmiA5n
e6kRGrsPMLXzOKD9Itr6DbZ23p3CYmUR+Ua+0wckCNlnhio65D3HmL5waPZ2lQuO0rGuwmztKd4G
xOIy0/XbwThV3HM/n6KXGsWfHln+OGQ/FRjUIQwG2QjSKQ8mJQ1hvHYpomAxvBx9QcNYsvIbv1sZ
sqOI4AhWJkYog4FxE2tAaIleKw7fa8bLF6h98GVEytIAGvhpXiQte0kIijH4D8xVTxwTJ0n9jngv
w4qjR8takQ9I4C4jNjbGkV51Dxa9YYeyLGE4/jxJl2qcxHaUKSZQh2LNLmSvUKD2FeSIbvooueg4
OmZzmDQnKY0oyXjlk1wKNWAnTP1aBJygaH2NKMdBUAdZ0pGBbXAlYnk7oIrhSA/XSKIXi4BT9Q92
EmwceFpfR9Kt3Ah7tYn2Q5VzdDwH4zkn6J8ypwJiogyFQcJ3po/VB7JyunM2wXXHETypa1S1TzAh
4sWJC1hgOCP1m5+n/RL46qM6+f+ebzbv0igFbZ3xfBLWvsbdwOWEwlmfxm9xoJ9KP7pPNNPWU3ww
mvc+TfZTVi7WHOXxSpIeSmOYdLmIYFdF5m2mokthmZiFhr8HLp8cxX8o6V6brIf+LQMXMHBBT+HV
1U7ixQUERMeaKvGiPEfGu6qfjIVXhnsznZQcyDkR61D9o5S/Xf2qF2NkWZ1K1yCCFGzMvn7VMmk0
X7LotnCc43HXA90kfFyQf1KZR89x4Mzpi3Ofvv78uS6W1MBZoA882XmxW74ObMiDL3YBMhYyUljl
lPG69iA/Bp629ombOpySsNLIsMf6eeCLG+bTuLP2zSjlMc4Agr/XEV4iWEb9yQsNhyD5Kh7wUl1a
nqSHTPoP8CpmB3zmiaUaj3xI9CDS+FcM7FFu15Z6pTx/+Y3+Z5h5apUHY0/AiK4OXdfAa1aIeecR
Ai/aKvY3P0/epSwOF3FqoDSeMNuZTZ4AC76WjJACMwhW9wwBC6wsBTz3I2K4epRq0+qbZ6qfx5tV
feEShLo5DBg5+I7eHyjZLCUEu5RXQdmr5RmPvVWLOACl/JsWKjXIeOpnFpoV7QozAbuJomUXIYHh
N/umiVH/Lm8muG9XVx8hQ039EiYnpFNbfrKoXMbdqQxvoEiAhY0xnZ6KShQLtOTXZOAX6pgPuEu1
9eyOyyMU8HNIHzXqUL37d6jvhvrYCCL1WqQ9xCv75eJH/jTzszpb6mcafccx3BeJ46Pjm3oTTjCy
kiWGIz9/5Es4IEwzdLTZSTBQ8Zl9ZaSN29Kq23Cvhjs453aedgt0w3ZVItwI8lnqkhGFhtixQIER
S6VIJ+GSgrVnd5zePVNbXAYqp7hKJbtUmQY8wn3GtgLAMttQdZJLFvYUSN9M7d3u1WpufDcBm3jo
iFJlJEe5Y6F5D4m29Mp1OqwTbvyry/LyVahP1QyaizL1ha9nV+OK9Zi3wHXY2ByalApzIsTQMNau
jMj6Az6FK4tHHJRHqd570HyQrSGup9IBfo/6pug9i0Zz5WQzp93wbbd8eqxZXccb5LSPYrk4Im7j
DHaJ2eZ2EDfpg/Y01YErp/aXkrcmpROEw/BaveIUjtNnRnq/9NNVXGys5GEobnoZ02YbcWMKI1Vr
l/BNmz1O8xif3Xsr7c5f68aiPNQnxFcQsmrkpUEGc+x31kE4KQ4A5m1yD2HoPX8Mf5mL4EG/116G
f9i2GjbX83pYDdlCzBYCrcKjZvs33X16Ku6b+xEVuxRDQCL8Reik62vcZih3l6YIWhSu0YYEyXzW
yGmruKefDglDkf4JOdFrjCKj8RCmk3Yo+iSxtICMip3nPUoZaPkuMRsddMVWkgedBG8wjphMGaX1
NKokcaJTd09THbqp441VJb/RyS1QmVI8kihiI4QOp8bQ1P/sszW/HJt2SqvwLcg6ZBxaayFeGCD2
UQ6f6EyjiTO3cpCjAKzjW0ZOnA38mPp2R3gvqRgj5keAwlPW6lIpz3T1Kcn7X+UAkneI8J8ir6IJ
QPw16UeQAuaVu0nKEyrIk6AiHMVV6r+zFOGdIfIxlQKmZBi1LJCnq9iol5MuE5RVhWRokijn1/ji
C5nfitQqhitQ+IXGt0PMCPFvWV/gFEVJSbT9GknCchm0He4tmoNKziD4K62+a8IlkPaM9+6knmYE
J8WSk2swg51ZL9sYneEA88SPXIfQleI1ybReOYZ3CBVCeUxpzFNRltimnNAvM9CdcFDxS4JHF+Ks
KIYIa/5KldGxCLGnKlNOLcnzzgQPPq9GrlQFr7J3nppJgfzqG9gU1hZBDr2Tat206kvXUODhnMiF
X17SLnV0kowAn8QsXLVFuwyQNDWyewHdxqm5QsrgURcYvHqpU9JRq7PCRagdDP5hlNUV6uRje9Ax
XEvRn8BujexT6vAzHt6uHNOXyrjkOv+zlmfHtDwKiCIgtzYRxgCiTDgkGBV0JYHmTGpV+stENr4y
6MXg9L8dsLmVSK7IytAmCTiHBKYUpBNibJAc/8k7fMo3VfzLR+SO5CtJES75NxI98y3Mg4eoCdnA
z88zvxEsQAkG1d0Pj5vJ2uTrSRzEWt5VilQeUQVgDtz8gCzDz0PMb975ELNpHms309Fm/hgijc7w
h3xlkjGmSfDzQN8QyPORZnd81ONelKlGeQzzU4iwWhbvNPZTjiA7MEL0kBaKCgSoOY8KNBBNIRa6
ZoJ2+WWhz0BYRv5hzng02r7qdUHqjrEKct98b0eBchIAmm4ZXZVtni/g6X0x5QGdA79jgkp8/Xht
h/iMLhbpw5O0jJfeonSk3dl1rkEEgYLMTv3/DAQfbpI0xzpxNpCGRrfll0197CtHPwjxyqhQpZVw
y11471IDE13E31OSuHpUDuFX9OwN6S0JMaPaN5aNAXWT37T3bvVShY4VH8pqmeg3hrSCphq8kkZy
4skBbaiTAmsgth6KYR020Hcw+8Gw1deJT/7K1k7uTpH8pAThsinpT1nYRau/euPPIDhxldFU/zcJ
q7e9M2JkGXIEm0NUL0buxMATdrrS2l0R3bl3Vo4K7B7777YhAk9B8LrSwdu5XuQoZnJTi8laiZAP
xw9k0JZGL267ulsGpbQL02AxJMOeatSpk9t9yd0CaGg1YIZU6Sg2yzo4d9QvaMwbUeRUXoHChkLQ
4IsnDTkfRRls5Z8QE2cJ7lFrhzeqdtCDMjtBJI5qoiYgSRshuIPCnNm/1/V5gmRYY7N1o/OY51xW
BpFjh3Bat3jMz8aztr2yj+ZZw+xzz8tBg5VhzR2kxdHVqOWtsazNMhuQoMaj060MV7CoEuVKavSt
tzcfdXqqT7Wx2DTlsg2C+hjkb60XL9oWu4ZnXyho9iIOKGg38u882OvtC71Hs++IEE698P/77rOM
qfTEpnK7cDiOWJA1fOAGrrVupwkyTXmGK9yT2R1T6jXZcCUN/aa38J8JALn5AU7DGv3rBPhCGjVB
33RHKNP22OCHMrmQalCl1TeEqG8yIDqamy8EH1RcvM0EaW1RfVFoBOqnn5fAN12r+bPMIvR0CJQS
107zaCXuuu0BhW4b0Ag1/r8FYJUJJaoATovexkDBFBt8WnNOoFnrfWorAxqNMtg2+vh58a+XaNJE
z1b6J0cJJkbYSTQeMuNB9a65Xl46fLnDLASHEGGgovl1Ai2rNioxLEtQ8gU8VTx6y63pA4eZimbm
tfBhni18TJGEHxhtaGg/c7fAhto2XTIxfVAW2gKHxD269ba6vBtWoMYXpytf5FuNdjbcHEKVqKjC
YqUnHXtUd6uNm+LC/JSxBIKFIixVXGWQssIj3Y1fwuBeqh4l86m5x7b+ysoQr7z3vGGaN4ImNrUS
HSvrbmgbBIXal+mKraPGIRIcRd9u5Tej0ZZyDrw3ovXmvY1E9EX3F4S/HURBjuL8YGfd2Sp3ssrV
1UeIatN6Ck9ZDOc5QcKl6Ky/6nhI5cUgFY4aQ/0t8F63EEf7TaWpG0hUR7sWCcxJQwT5WUoplfu3
HA56mewDCSz5yfXlnVa81NGLq8JLHtBiRT9EK8dt1eQrydOP3dT50MVdpg/0Ac9hiAAb0jhNskky
f5F7f8xSccon3FcSCCySioNOYyyr7K0M4h32JXj53LdNjShNh7xbmEKnRAddnthusZYeU72FgddO
2EmkUxS8oYzyEJX/utGpm+45pvjrPhu1h3sSvd1AfdK15HcaHYZBvNW63m7jAjzLOlBaxxJcHFqy
d8HUbvDLfg68X6WEB71wJ9cdDXlpnVv0kdseCkolNejsSIu8pdNTgXaRM1OF/ZSf5Q7TJEW5NVzL
EZFRhlWYHpOh+qPSFJIBXqkxf15QF1aqrGJ85ULppKWQF6merxFxW4AkfBXQawHdIT2IcbUX62Ab
lyvRpX6k5L9+p6nx6Fnjui7rAjf6ADz5hubTSpbFR8HIEY03FyFddIkv5GHrmCXCtpRPstrZUdos
WRhauS+iBo+93km69jRA66yMdmukHdhP7eMALOt0IdY3RRetQWguEQbYN/1fPRkf6yA7trrsRC5Q
pIkX6b6JSokdCJskc6ZPoXrqSkMPiXZKkvSoAo5bt4tQgwu3WRbtUmlfUQfrXX95CtWj2v+FjTxB
xRSvXEVxtJsW8c+bap5Vf+xteh7YYACQpIr89eAC05KDj8yGY8VqbCFuitg5iy5Lv3n8eaRvOND/
DKVOXqtAu6G7fB0K+4ChMjA4OjYDokVPUbeREAFLsN6IF4vhASJqaUiHvruSBFy+UOjS0fOiz4QW
yNdxrTAbGgIL8YidJDJQFMVHbZEXGDgmq6o4C42+0qvyRjffhQzxGsIqi9xxEIkAvXIx1E4w/E3S
ZCnISIloa0l0z157jOSzF50swylG+ba5KiV28UL59NDTf/8UksjK6DVA7WT0EE6le5BVJAzWoAJc
95e/8gYcU3FFvykxXB0ePZmmzCPil8W1nFG5eOJOGvwU7gi+PwKHT48RZL5sUkccjvVqAETQLYVy
+X9IO68dx5FsXT8RAXpzSyeXktK7GyKt6J3on35/zAHOVKqEEs7eQFd3TvV00UWsWOY38WxWppOT
PFr79jFZJutsG6kef8mMfu+psNmWXeABp+hGIiKwKK+nlWYLSNMvmNvGGEd8mg9ZtgJlfmGRzSXd
n420n0WGEB/anNCptNM+Yx6HQNq7qdwdjGR5bDKvaxYwujLhS9npOMx27bicCAXMi6oaX/vowmo7
WwmSAaBRAlRK4a/fH641jvM8QcLFQVwn1eMh+o5HcHjZDUyqGbtx3DIKDxCkK96Y5f/76f/SIPx5
ehOPBgji9DhPu5sFJ9pomXG/00fHClFidntQ7Pn8uQwQMQa6qVsADEJT2ZayKgtX1x+qwxLNpipa
VNQcpT0q11Pt17fYgx9JiFUKSLdHsk7xLWqfS02A8wvsjzs+WeeqmPWKHjbdLss3wj6Sts1q1H3V
UZZgSEK/rBaJsDj61QGdZFd402EJMM3bZ91+rq5sfXnU92RziKDTzlxrNMXeR+ve9AJli7jov1/v
uT1Jw8KQwAFS957CFzupR73ZjOtdSqLRHwEgFOsKBfL0AZDvvy91dhn9ea2ToIXRam+hGGzs8s+g
xyhx0UWeFth6bx/obJb7hqbkVxb5xsVG69x3Od1Bf175pBboO6GslLA3gHUvxuo6qa8D7IMwvs36
J0FegwgImp2RXhvK3b+f+S/t83n1AqoQ0RTD8xgdy99bR0SuqdVD0dhJ2d7IOp+unLFPSc708X6I
CHXC9VBbdotIawiMbah0ICyCXYFfCMPQO1B50yZ1Mry7S7VaFAoHS3Vnic8MZy4cm3/NEX7uVQYM
KjFOxzX25PvkhlTXUmNKEI8BUzk6oteZY2IsmThoux4Gu2ZOdbCLmqYkcoer5k1sPPqYGcqAsWNe
0mv5axj8n/uZERSz8qeqnhQgklgrzVBPxi6LatsYr6Z2k4n7dgTLrCJAvEQIrhxeMulCxJHPxVum
3f/vuieHujQYZcP0ZtjRWJnUpWqMjgAwN1yWyH+VrlLt08YZuyXZYEBypnlHlfN3HQbLMXaKms76
R6hRxNB8OYBa+veKOptyIDwiQv/gb8h0/F5RYVVWukAbcod6TXGYTQIG8z5Otr10NTW+PNzq6Pg0
zd7MLrUUzn8QKMywTbEPkk8ncXWn1HUsHPtdc5V+IPTTWH5fOFqxRLKq63zpSMWwbk2aCi+HcF2E
y8N66L616VYrPVHyo36lrwz8G+YtnxV+uK/5hm5xXMaaP0kLMfXbekn/qJaXFOaI/qFiLDxFS5pZ
Q2dPJr7UtrLkn1HrMolQVbQrbfFuCpw0cBsUkDDdyhamdGdGu+qjfoyXzUKN71XkdoAz1296ZBeq
p+N7rto1aLd40a0UwQF6CS1J5xCVIEqgFbVDsDneap/pVqMvUnp57oDhLvtN8CrVq+C1sq4ntDUZ
mKCHi/wIVYUERkPdyQNGKihkYIQqAVRElDQfbsqvpIS4f4mD9IPO/iuoaeZsPAZXX/pZxn/kMU1j
xEVUtdG+YmbW6R+t+NwlD4eSvQLWUdgpXWUnBiDZFw1mCpzVgOlRlj2GtRcDe1VlB9NQqbxu8Elr
G3mRVo4kP5vtU4jhmpU6QdXZQXjhEPhBc5/ctQbnkoQZyDcSAyebayzR1tPkethBWXlG1GpE3ky7
6qeFaXrKJnzGciutvbJcTiL14aKKPQoLbIkAoCPoLytwxp/oVlXqQiyfChgs8cbqlnpB99lD8Jpx
Ttn4A2BY1Wlek9CWVhf235kTUxNh3HBW/gDlTqJklh6sLIminwY88oN2i1+OfnAAMIfoRQ7BQ9W+
Br5evWKIbUsmrlljfdWT207KgVrsUgfhBzb+1wtFoA8rHcI2cs0n8aA7VEMwIaGQl1srXMRh6lq0
NfKXadg14ZsmbjRjmQUbE5aIFW9G6kR50cb34vQhSfNITXUF+g0FRsbSBNQm+jKK0Kk5AzQqOtHy
Ys6kMSkcmtS97CMjVjGLlGWd1Bg/QAODV/m2yF4EdOz120ZcCmABFf6Iw7icoatZfovFpGa4w2IY
jXkIbdbEK8Xvq3XazKJv64CQMI2ajWYAriuAIJTbMDzYabwN1bWRfPz7C54rnjgzNaQYZm0dev0n
bww3qoMRKoSxYZeGt2h6NLBk5bWAn0jqoCxYZbeDwvT1Oem8IV/lhFjtDeOUGzkF/OTqjIPRnwIU
HYI0ZpkKy8LML8T5Hy+80++KVyXlnWUo6E2dbJQoCxSzyPpoj/7i48y4Qf5upDfparBtEPTFW/0w
i/LQ+8gDO1ocZxYDYQ3/X99ELLWF3OW3SE0bdv8ifqJfynhslG3F0x5U2InPUQsC3+ERsEYsoj2j
HdGwD/vk/d+v+1wCz0tmLqaTvM985N+v2xqrQxhiXbMDK2vhjmo64T3QV1DMJk5Az8CzzckjUKG5
qZCaa1hv0PR0qVnV1GE0H6Q+ahWS4Olo58/Cm/YxgaW9KBD9wQf8Uvp+dnkos6YBsjtkHqdp0LFu
00TrDGlnVS7jZ04HhrM6QqSFkwMztBVoRRgC5bToOMtQ04PSYNcoMNOYCXFadHTVoSzk3eYo4s8O
qnYoXFgd59r7GmZWCEHPisl/5WpTpGVGqYCyKqWrRFlYeAQdVpby0DRecVjpwW0ruUGz1gY3i/2x
ZzMx9lAvuWacS+lZooBzcH5SJfE0RYvRzkMZAiUVi6Y6TNDdoflMZTDfHDeFtDPoyzHnlmxLZyjz
9u+FdS4dmY2xFXzlRBGtmpPcuhsQy83iVNgJB1emPOodS9taqEsifrCvYgdJOEG84Ch5OnAmJyWR
h0PNtsRi9yff/+PQRahEFWaNNHJkhssztW1gX90IGaD1ZMZR/PsZz24eRKCAJCKCZFCh/d48mSX0
Va8V8g5eR1chQ4zRkx+nvla7fe8qoEdDG4x8CbosdvELOUB067xGAp3tCYEjTC6IiANLOPTkjMGg
Xcm4XHomSl4lLjZMct1/3/HPdj6NWyBZTGKrAWzr1E1EUCo1y9py3MVHb3yQ233dIh6OpfuuAogQ
fTSm37Q+jMf2sB6zW1m9NicsBd7N1CEHlA+3KEy3hw3qGTmoquOyaNZGurb6Zd0vZTiW8YoztTpe
NcA1Bl8x37R6eYCRSYEUe3G3VET/kC8RN0dhexsaHuAghD9F5m2XHIV/ZN//elQZ/SINvKqMhtHv
jyMcJVnAF6Le8YFWoVJfKbjptuG4oi2576uvTCj8gVGmgRecKt8A1FglTX7XCC8B2qcWgraRuFdD
xIUPODG+xm3npoW47ePkPhapHIIoR30RLlKFABSFlh6CGdlaerCE2SSbhhtHCSyLxQH0GxU7XQen
OKAOV8bueEAbTICsTKqLFUWOA25oTEQITHsz1Q2OA9z0wRHT72hQ/Dx4LdStFXzFC6AEkJfhvyaH
1wMkByiI1vFVJDOQAtkHuVOFKa5OrReH4tVUfSjKC2/G7cJtXn+JjNnmEaMoDMtDUzrHrHWPfeG3
HPApY+UZeSKO6XLAzRdySYCX979X37mpn05TlAwNz1eDhtnvT6KZU3QIiyncGzmhOV+MM8v3SOJ1
3A7BjPShwQ+yUk39Ml0X1JF5lLnjJcziuVKa26BM+499yGlbpbEqnOlL5bAv3UH1DrctLmWiY0xX
oGGRUSvfk9iV75n9xeIyAD3pmx1dURsdCAyO//1K5ih4skh1wIkavDwAKdA7fr+RtlCK0czl/P6x
uQLkZg/24LRXyaUXfwY9QUKPZp9CSEY1+WQvZF1dchGFy9BnTrkOR449+sHzxXbo/AlPH8hSae/z
a/afObkSiqZ9VhyN/L51GD7ZwAFtajhbZFA4Xjpm5/B6ci1jxryTCFikYaduH4wqK0GNeXmZfVi+
RjZlJhYVpg0uRL/QiTsHC8FmZm7CIRGDVtjJ0pVF0mAQxuZOTe6SdAO8w4ruD3PpQ6sn6oH269oC
b8mqvpeyDzPekzPaWkWelwr4crsFOCcruFRmnjtlieNU/ApKjEghnJxAfc/4p5943frNq+IO9jV8
mkVsR+4lsM9fcrmcrQYLCM1Jzg4ZjfPfK5VSosP87+dKyodhW3bqZ850M6xFX/VrB03nCx0v6Uwt
hxoP0glzajpzY39fUYJ9NgjsjvvafZbXwY25HlzyanvxVFZOvFP9u/WlidG83U5X1GwBjA8rl7ZO
0SDpLHtZZ1xSsyXfXMvO5MrePSYQb6iUiPYnCbvz/e8IcPbFGgqJEt4lBrJZc1LzR9ISTsDSGFnm
94YdMFmXHWOJ3a/d+1iR+voyci9hf881qZAeYvY2dz0l/ZRroJrNOCYan5JoEDrbo33wVJvzzkn8
S6Lb8pl4QB4MLhxAFcXcKX+8O0xqViv1vEd1J7mRvxIPW3qfstYRnKe3fA3Y2LXc/LUK7XHzv3hU
urvECHV+uYgtnWShKeqTkyCU+T3gQ5dJ+GvhfExOu0JWb2ldirJ/P+sMGWMebMAZnn/6/SUl6RBJ
Oj0UFqxlW/7rwf4anJ5onl7aGvNm+71OuRKOT2wPRskQrH5faahFs46ULLtnSuyJj6+ZNy2vsT54
I6VfCO7n//cS5XJgoLW5nIGDc7IT27bL1LGMMpaoYBeLe6iyCzIXN3HzRbx4vLlwub9PKy5n0VUG
6KfCbTo5FOW4VeNSiFH91r3ZUaLYYvUo8krDddT7d03/cuGC517n/C7pfCGoSfv09+us89nnRPlZ
JaJzdPC3WQY+AiJO6Tw2rmKHF5rYf/HPsBERGX9zetE7YFmeDKHGY6sLYVDrO7CaMMoFBoNK+9VF
mj1Z1l2O30cIo9UU8gWk0IWU3OeguKUqo2LF/uI1GBYleVIYwcU+OHmdLOPgMWpzHJAApARAQGtx
C/UsnNX6s21rGs6xT9ahcbHf/XeMBoBEr8YAyEXJ+8Pc+iN4icynklkedmcg9Y2sRqghsvHQV49y
TK/ZG4e1cdzV475rrsTqpciudDMCVrE8XJpf/4CJT7fEf5go1IDE0pNvmFraoBZBaNDIyCn1/D4/
2IJwUzRXivBWINLawsquOztN981As619HqE/GwMtS+GzktxjVAIHwI792NI92hfRCNhRA458K+Av
R/mYRH4tP19YeX+nMLy/WaeKNAE3+FOxxDaz1KGZVx76/DasD4Ji4E8O1gOusRoXF652LkBRG+tz
Iog87+m8KzfCMWvaNLuv/XknI6xkI4iDVnDpXApRP7Xv6fcgw+dIY5XTAD+Z6iWG0HR9EsI007L1
0KzDEsPlALGjalf122a8RSo9GuC6D2SkkV3rnwEKBmHgS8pXjaBKrdO7xGzNPyJzowT3anHXN5+x
krjV9KyI6yNtdKlZ1VbmjCVWnKO5MumJ52jbyYZbpa+GSAqaQi2AK5E2wCpC+9+vE0OvM2EYGjEa
ETIe20AZf8eN3EiCbBrYnr2jrmkwOZMfX6UAZskegrUl2wiZBpqfowfErMo5ot7TLdKXEr2lwU0/
9YxncQ6INCA4sxsftPejthtUJh1OEG/Aa8tAejBkfo8edJYqUfch3R80W3lHRmOTusMy9pVlu4NI
u7Rur/MNjJPIB5FYNrZ6HfoWTpr7aKteD7bqqJ606exkpWy5pxfQX261luyUcxhcnSOCNHImcGBO
4mVe5jzhGmVbjhTA0/WzbclscaNfMeuU0Wx/zjpbWcA4sR4m5+jW3uhmLmg8m5nQVlnjVuXRVbPN
Xem8OcraWsh2YBcyUlWW0z01y6NLl9t/iPwGtbsX8TZelA5W4/fpLrcxq3RC/j0NnNEPl9JXuTBc
lutdSnPUbjeJG25yb94dwn2IyLKdPKe7wK7872JjuVzoQ7npPFK14/qT9qAzkdrUS9VNVuJHYHPo
vwj32gt2a67xGW/zr8RvVw2Jj3GtrAKPhmDmaw5EpnlM5+BZbtij/cLcy96lD9029Cy3/DC9fhPa
6lJwtZXlNou6cPqnxLSRqikfEl92+Y9lG/dsO1IdjPH8AyhnrBiVdfs83bRuteq45Vl6154W47O4
r7+LFaap+2+dZEinlvCBNzqSz9m+qF1zofjsjAW1/qpajjfR0/Ri3mZ3PQ+T3KmM0XgYV99Kd8rq
4LOm7qHDuqUbrlobVbB1uJm8eCfVtnBjjMxmnGGhOdaCVIHzjZmCL28Q1LDpxKwGMCp28ag9I/bs
BF5HLkF3snF7r3M3MmECOKAHTBHsXXlV++GWOAuGzbU+AS/1N/Hirl+BW3LxyXlnE3q4rCDetWov
5D/G32UzPgt/bLyTnLlXlWkS01LZtUjaljgQeYHpwNPv6DK6yeR23cpsserCcd0/go3tXUihYYuZ
lm203qFwj0gr06cu4eV4UOGNBiN53+y9RPZpO5S8wMaz9EVaLjPhtpAZfTqi7pc6QNTVZKFct6CZ
ksvYpyzrEIz4GuGgaqla2xT1+RirOi/L91G9HXQT5M92Ash9kOyKBB8cp+YjJCN2DuL8ermutAWv
i4pKsWuTafVSD9A6m+8WQfWW/Y3X3CVxBvVs5DJI5jQoiSjdnETnLkkyURribB+3d435WvUdHjEG
x+FjPH7IEfBe48ooOpr5bjA7Jz71Y+aX2joZ7spiAZYpMxaKuM/xAsuctLtKo21VLftyJbeLQbhG
O3UYbOjxtbAcrHWt3hqiL+rrUN/l9cMBW3RtXzIY1N2DsrKiD/xEROtCM/gvbcI5yZqVv8D/IcCM
FOPv6JzVglBNdUSS5TSMZ9blteIKT8a79hS9Vot6L26jTXNvfiuRra/7R9kb7uYTGNjrwnCmtXAz
eIqTexqnsexjshLf5rezn2pG3osJocHeN14Eps8u3DuT8hDRvqMtu/XiUkJ87txmgigZMjrSqJid
LPe6oDJPmnEuotAmkx3N/wJocmWty/WlS51L6OZMn54KtnfSaW+sreqkkhpy79IEriXZuXu8qXtm
BRsVedwS6ICdW+jgOdaLCO+kvlK1ZZldEnbGMe3M0frnfZykcwaGMjhsMrW3cHTIPFH1J2R8ajCR
TnhchtbSmi1eXPGpXGT76Q4WJBQYwOEIihxAndGSfU99tONFtPpoMNPmrRcqYkGfQ+bUtWeUsDUd
uMii5gaJJ7YgzegEg8TGOZjREFpFbnYFOu0Y2Qa2Aq1dI0higClgLm/jYz32zkQZ20Ox8tsc+QGX
Me0w2Y20tHS/EP1yWKaDl0MGX9QyEhdebbih4AmQ4anWDKdNnZgrcb6gp3df3RjvRJTjF2OrjvkA
zlqGDUqC/IiwgcyMYh8yJ/sZCpaJC/sGxM0bTcnh64AeFF177iHGhseL3iUAj6kLrCETHPnotPUC
8dOJIA7JA6epyEs+EEJCD6kf7eG+PyK+54/xaqpXib4Ryu2U+F3ucJVIRjAIXR07nZGpDjqLdXuB
P/6DgzhNEwHLIMVCia4SjX5vUkXp0jBsMr4hHSXzoRmxVFlZWPcWBYDGpdA85XAvgGPlG1VuMOha
iNVSGF5NSKmip1r2UdwR9adop+fLC/nduSDJYBQuGFgC5tEnQVJvIbIXka7vhAQFJQShrAwbRObf
eclA8Ygok6n4gwQucND3ZcK2KMV3QZcZ5kZmA2MsWemd8hkF4Z3V6sB+Eph4X9GAMUdV3IVMVUuz
u9L5v3VTr3ntIfesAn5JGHI8oLfIrNOdaPabsc6hawKpaa5LUbuQxp7b8fCNiJPgEwAOnbRIDC2M
AqriZF9beOI+JJaLp0srM80wL6F7z8xkcAb/77VOW3pyR4ekM/V6N7Ab6hgBryhbxCNsiGhbC/cF
gxBZjFYlN3DEcFjgDSFD1QMr7TR4FXQcZKxNmFr2CrZrDwkk8JmVJkgPI1t4oFfQNokrw3c4WqUj
iJ8lXNJycBLpKzJXIeSAtxIeXm1pgD2YffaYfjEhSqHRtaTACiT2uPcn8LNwBu5UBiJoeqahspGG
zo3BYMIYNeC7G/rRsRoCcScTOLwc6JMc65sw+jqWmpuk+kbE+Rl2+N1hHDzG69s0E296oDMV3HkF
3l9XIEkLVSKH8Qt8qa5UYD5ELWtAgwDB/nJ21x3zys8+8uOrJiYrOVX9hrfy70V+bgPiJMQ8ChVq
0oHTTGASx6S2pCK7fwSG7+wR6XLvVyvkSElQdfvKfoFHYt8BRbHVSz31M20Xph5InmCaThvy5wz4
o3kg1wUWbOOU3Ktb2JXxlWX3t7edE+zDXf5tcpx+/vtZz+xnMDg0seTZspzK9HesMftDbClSFOwM
2WWZM3jKwg3D1n9fZT6MTyIarT/McTDIYZSonVzFKgVdHfoagPG0pfjT5VfcOZHnTKvrbrr/97XO
9Mipsf+42ElmEI5FEFgFFf1mG1/vJVuybaowb6f7sX33feHJ/tLhIaMiCaF3bAFsmw2Tf79Aaxwk
I6jEOQ/pPYRS3czRbc2Jvf7Cqvzpe/z1Ev+40klQio+RhbRtqO2kZ/Uxeyyfmys8O/JoUZZA6O32
lhk0RdWNdtXeDu/EiMPruJU2YmW3D929/li9Hhl2hrCsbNTEgGO+8xP1ln4n3+vAm0EcHuz2Rb1L
H8creZMjNm+Xb+Fk889enYfb4r0pwqv1EX2YvmqKyK8cME7DPneku+JRuGPJyjtzV/nlTXlzeC8J
RXCYEPC8BRguN3ao2u37sL/wwc/0Rv/8BKfUuFk/Ra91GkbzbM0vHBpa9uiK9qUS68xkiW9N3waT
WVVmxDQnaH9sTokGo9GFEK7JQ7zCztaZA8Vpa1LYW5dWsXxmy3ANQOBoWEmKfrKulNIMRiminY0m
+HpkZUGVdtBKuUX0w1EurK2fNvzp2qLThnEuYkuzIsLvJyuUaYiMkjBwMJ8bZljgP18T6TGT3Fpa
9eX2GNhy5LfCJTWps5sV4BL90rkuoQv3+8K0J4u0k4eE2ai8KK9I/ZxihyCjjykLlIOisBvvoUQB
4sITq/Mf/PcT//fC6u8LS3kLoO4QpvSpQDs+ijDnVs1q8sXF5GvwVK/BdfiSrV9r3rAGoORCe97U
7xqdOjtqFuD+nGoP82GljBygCwIoIIXbcF3eCG7yBCOv9i8s8zm1+uuO8THRTKL1bE39+46DQg21
DKbbLqB4M17xuTpkj/Ms4ChuRmtZJ09geOuD28gbq32tgNlOtxdu4dxLwzzDglmDjQ6b4PctII4T
TkLGoqy8zq9Xho/0MKci9btjrAkFFz4SJ9+ZZ2YCwfJn5ikTZ39fUMlrSU1LSp5pH5BP1Hb1nX6i
9qh8BI/De7KBSXlrKA6OUebrsA9ecVjemVvrOn+A+UrnarpOr4bn5C3YVjtca48EMjsP7Sm3xzdw
cl1hV49D7RJHw5dplTd29hVLjirYhEqU7uhVVtgzUMFSEeBs/qnfBbRz0m/pMVo1m2yrrqbH43X1
Ut2VDzJzbbvtbPNDrV35mRat1LsWyFTBiyen5BIARXF9u8/fh9uE2elzdX+4Ot7jxli/olhbv3Y7
47Hb1g/SNr+BWJvdETqpVoi0dAXHW+n635/z3Kk8s7PwYQL28ZdrWhtJ4iAoibWLzaUmgr6jIesL
ybKv0J5a/fta57/kHxc7iWdZm0qFlGEyUk17TbrGMxz6+AbhxbB8FA+tLYofiIxeuOiZPJ7Qid4a
+iYgu06nutMRxFefcDiPzMnp4XrElVWwFFfjvvb4Js7x6biEsv75f7uudVIlKY2RmoecN6sbzwUk
WvVI4bLMgLQW6EEcMHnfHnT6qdvo6GXNjVBcN8ozSOTwkq3OGXjR7AwO5hLnD0wbrJMNJGTdYYgP
ar1rjgC9tjFS9432pcJLAyaJQ99jV8Y0AUJHmhaFvtLoCtB+uighMn/d09iFVLoF+8OALH+qsacK
eaCkei3udPrWOeh/YKkhWOv4MNMkUNVOPWUCGzjiVbWNBxHovGhX0XtQMSdx//11foLG6c2A/5Rx
ewOdgYD776DSV1rUln2i7MKUVi3i9bYm+HFg15EHZDaD0ITU9+CK7N4JNUC3MJG7ApDnHED+tr6A
ErHioL89TzASaOzL/rCk49offUnzkKKukg2ik1nla7iwQ7acQNOvUBCGi1kMd/rw1DXvavwQF5uD
eK1X9zHtZiyCI9cy3Q7aBhBDp/6mGrTEhaYy9nQixT6adhs44QOCMlK8AFOM7wHtUdWiZvRM0RvH
27zZ0xuVos1xuLLaZXKp+P/JOf714k5OoLlOYFwmJvvK0yCYv5VXqB/v0OHedkhTzEKt9Jp2LCHh
iAwM+vt2sS5uEq/fKgjU4HlwDVPXnYQr6TXf1J5+Bxuh9lL7qmNcgtD6tl40r3RvJLvbcqa9i0/h
a/8UI8hu95vyiwYjnHz6NBS7zZf6zv8Qn/BziR/Cr0vxSjl32rJEEMOBwwnc5iTbbg1L1XO1SvZB
3YDxvx9533mNnriyb/MbLNJqyUcc2VCuCo0BTUkDa/xEolkf7rvho4AM0owfWrowcDI/MgVJzWdl
eJOMjXqAYaE8TsPKZPWY+u3B2CfS+yCgbpltDOXp36v9DKEPnjcAN2aqsHHpiv5e7RHSuVbSRP3O
Qnz9ulupnvHUbdJ3awcGtzZtPXbBDmmLfGeBzFiZNdMbcamtZLDuL9FFi6VzJ/qft3OyhmAyCGki
jdmV+E3fFlx6+yZ/d5E94dHDkoLEX9vWh/ARfobBgs76S/jZMAp9Hm+1l/ZbdA6341t3bbxTyNTv
8ot+L79Mu+pZeJ1uxmdIbFLg5W/Gd/TiSFusvWgWfoz3zU30kqPgYHNuf5rPFnpyb81NfWvey3fl
m3Hf38hMxmO7epJe/v36ecVnQt8fD3wabcww1Go90RmBSm723TxjuMffi6fqff6ZDGR4br+7ZyLx
x+FRvCVpCV+L9/I5eFV4DTBWzO/wWXiSH7o96tw33TWW4uGH+EANeOTl5Z/dNawzJqMpLA/U/2jG
q7b5wmj0QKtmli2w8yf5JX/P381PyUDQwZGxu7lNn/InHR+Dp/K9sQP/+Nx+yPcDqNs3KAzTd/1m
Pief05vwnb30+/7OfEef6L2k87THhuwRj6D+TnoMnqc38T54Aqkkv6uNDX8pAt+d2OL73FP6Cl/z
r/prxjFdSEXPney4cNOHBO0BkOlke9YVs5p6YBkdM49uKC4B+AwfQ1DFl7qxZxYs+Nw564VgKRs/
J+wfRV9VdBghgbq7mfXWP4yKRvsiXyW3zZ0co9782dVXh9rdla/me4sFgjuZnrq7mPyfWUW/7uKk
qYGztVqONeMO8ya+asBSSf7R/qoQ2XEDxrEXoY3nnpoGFJAckgbqs5MMJtCtKJSsPr9vXNkBtaW6
pEt27lyKBz/F+cmZAtbjvxc6+ZBhCpzb1NNmm+U7pLjdJkdwqEuxsji6vZbAwWQGOJSLGF7v1C6O
PTPA+j4omEqrsxY60qmcIuq0kIOvsFyOTA9yHa1ZJbMpkgTz7ojQe/pcqV4BpS2JVRyFbtrpruSY
ogLE04n5p3zAVpfua6OvupE8XxOXaWh3ZnhTWumi0lqEDpd18NBgbDPGjDiuEQ/ETf1mCgFog9Y3
BXkzWP2VMWyFUL0uMgwHsrdKf70QTc6cSrwteuimjtr0XwwSOZ8G8yDwWWgPrp6pwVgJ9+Yq30il
MzGHS51LHcn5/f/1fbjkPDice6EnCWSsZcdiFMvsKjUXVQrvqSscpYL8yJScOXeewG6qFxce88zq
4+kYw1L20ZY8xWbXzSB39ZEWXgO6NQKS0/F0yKFcbOmcYXfONCBadxrOrLjSnqxzOTYy7EWC406F
7nB8GDL6yt9a9AA+EyItcylnaBZkzLgRgw/Xjys5upnZh2g2Zrnmy0Llj43mRqby1aseulQouqau
ykRwxDT5iDw21AamH63wgkAyg3dgZ/yqrcErj6UTyojnFA9Dml9Icv9Dozz5cHwwWD8Q2FSS+ZMP
VwigrUXsPa40eiqiIzsV8CamV3S0gTW42h4VB1fYzzAGhPjc8Jps1qWPWNnj92GX7Cy7vpKg/9OB
cTfICNHenNlv5iK51Z5HT/Lbx3oFIngh+fpIOEpuA36cf6N4I21epKt0hfrSRx0ho5vTWZF85Tlf
BTcda3a+B4M/+nV/jz2ZwxiPNgJSQcuGT21sZzSMtUUt1YUns8USc/QFQCII6/VuRw8MYaBrxFAX
jYfaljN4gzf/fv6Ip4t7dFtiVQ/gpvdLr/YGZwS3OP9+53TODOoli+cXJiu0hUEF0S0EVsX1558n
B6AR0BxlRt+8IK+2GnbxJt5InuiKVyGAj4ZtVjuhF99Ebu7kjrmLt/H2uIkvxsZz/caZBcGYTQWC
iWro79RNwAhJPGpDgV3ETaqFTlDjk+Nhm6JAWRH6BzAH4YBRzMO/t9+ZLa8x54YcwYgPGYOTyx5r
cwhzwfo5W8VsDWkMdxp8VSZxq0Da7OoLUe0c9JMLMsQ39HnkcoqYPNZjqgsllmTFd/QmfLRv4Yv6
rc4gBPlxuBsfSFOYCM/5S/g2fJvPwUci2Ag7pG/ZC6rHX3NmgvKO8EmPJL4Ui+aE9HQfoeUyI28p
YAGG/P4IxI6D0QZZdsXUHRqr9XHEoOmVm6F18Tbuh+8xc8TR1e7//RHOffw5xoM4IAbq2mnePpVG
oYUpoV65K+x7wYkW06L3IZs7wqXO4plH1CU6QQy9sFMhyP9+xCEPglAhDF6BsZHlm3mYqKmDrUPi
LcJvo1kX/c1B/dISmDIZ9jf6CobVpcc9N9/gLpAfoVFjGjz477swhqGxdCFttx3JuJot6jpdC0AG
BBAFMrWJSbUyuDl8yZSWWawxiysVHPtoxo+m3R1ih8724jBCH+6UxTgBuf2MVM2RMNxdVYXk6GAq
GfdujSHBhglmHqP/oT4ulKO8SKQcb3dQEoJnNreF0btVLyyGrNgEIxJuwU02aFcaDZyK9rgMfAvN
FxVYVKJh81BBSxSJX3rsMM11rK7a1JLuVZ0FyuaxnZK3+krXcLKPCBcpeoFMNRvsX4ylmWI3eHTN
JkIQ+nuSpo2c4BGFl2VffCbVxxSC0syhCyKkt5b58w6d6WZjtFH5L6KAWdORQlsOid9dvmOqiEKa
YGt6u1CaZx1oV9CPrmF8tWriNQcupKyT4jM6ch1Epzl2dkcMCuURZ5E6WlaHytaL/+HsvJbb1rJu
/USoQg63SCQYJSpRukHZCsg54+n/D7tvut1dx1WntrdsiSKR15przBEe8s12KCPFqkjdVRLxCRm9
pvpOUiLItMlJNgoJ5GHcNRx/1mhYT6bdtKGdzQaW5/yb0Slcwc2l9LImg2eVCJC1aA8L163zWy2c
q+EbhQQnr9yLwlsnS3vDgIu9zG4nEDg4K3Qbpo/ebQ3lGAr9rQVtQZ7YVDshwgZDEpyRxlW0ouCX
QjcmH03HmLWvS2y8czcpdUdP73MHTq62njI9zfJkDz/tFLviiFbzE8X5KBPjJTy2eP+JZCh1ik75
9xRvLoTZthW/Vtx0anxyvNEj7rvZcgSkmwbNPWTKrTz45fSqJc9985rD7mxPBThPJ0LLGeGNiA8q
GHNcAtoQWjqV0q4J850JZa7EhWPOalTusHL00ddjxUvy0FexZcl2ffm4ErpyGqlT84kaS+Mf0oxd
R/ELahp2XvA9Qn+ZY7/BHkFOu2M4Aq9ATcjX0onTyZW71z5kiRi2rgFpM9GFnbL6ar6P0gLKX+p2
UhrIcTBlr/rqGcTXpbmKlzw9+giWYooquh+9tvxlmWezRSt5lYA9wEIcIYnOMtziMrs1FCzihAmB
KewMwXrthRfMFY3lW616t8IZKNhuoFUW/LqDEoal7bAFq3GzTCB/ffoqDt+5UDmp8poUlw7/ctjZ
XKMFXyyUv3kWu9sDPTTWToEJnApIZDqg9XQXiffNwc/uIC1thkjJ/FvleWhd1g8zT8tUXZLuddKx
rm2O5OGKMwcN/3HfG/t5Pkr3bPHgkGCQiBaZ4N3F9JPsmkFqvNaPK7pQ67QgQH6rJnchBq5xGhRW
EF/HQ8SF6z0IymPrrgoPj4OGTV3cfqI95VSpg1t58QrNXpq5a+j/RNiv107dH1LZtVpuL6cV3els
rG77xGNC1Ftu+RO5akTxUpUEUelagt/s1ycVj7wWr2AHLvRcIfL4pU6nAqb4DOwB09OOq+c0fxXk
zu03U0u6V4Iy4kOFucJHupWuE7YiaXnOxl8m7g9SPh/7qfSm4t7VQWghqhRLx5J4HjSGzvVJ7li6
xJB83bnIXYJLIGKSejfioxnkWecAMRMtdtVCf4onhALBIMquMoveKMm2WIIq1XqAUfEpTEl5VfcV
uMYIBKHoHzqD4AhRJ3ntpzuKfJjnJ0P+hsjmxHEJcvZjqDAsmoARQ61vcwsJNM8DgfCAdsbP/zZG
rwUMXXXEiLOt/NT6WvXKiSzlJBUfkTW5+gJ3OUfbkLIajIyjPP7OstATwXuStNgVU0vQUHclPBkw
gSTc3+Y64jciYeEh21bE/Shy2RnH29FWQYy62Kl5oBRjPqyxfAmrMYBCwVQh2qH4kRUWDqWkvPKb
aYXfVH0csMRM8iCeywsxjhADG79pISfPk1MUCMmazBeM81C8rosBvZXIXt74rmfqpR/u5SgR7vc5
15XfNZdhpJ3OWJq0KB6CUdSCYjJw8oHrl03XmBPJspyMvtBvmPisNfemZJ8bkCDHDzBopYEuPb7m
RWKP4bFUWZ3qrdMZExMBBW4072J8BnKk2U24l8CNBq2z6Z/bGAy6EQvkCf76vE2DzDvhV7z0bkg2
8XAaVRNLoLfI2J+CmWAElhZeXONhkMzHqoPHLTxxw+B98CaW73rye8k+NNOtIRDpK/rxV3ATAzX4
UD1U5esyfrO8By6ud02JC94cJELkJTXDeCrgt/0iqL4RY4wX6e7EM92097DFOXS+JkrDFBNMC1gh
TmOGuNLlg7g3O0KlO+oCVkDMg5wT7cKYmqSva3mfmr1cn6AfN+ordeY/WcUjo5HSnWQgK31pXDrf
QAMXnY/UCfUrXmh97uQ6ELi7rD53JOkjr76V5aXBYVyxG+swa++RiGPFl1meUirCosC69bzqpFfC
nhFV1hmi5k+caA3AGv90v5VOMHwH4AUtjK/Vsh9VeS+3PLk9C51w2hmd7JbICdoOFrmZumb6PuX3
qThvr2NF1bf4UA0St4d6E3GOUsPeK2KmVyYELS0PWqcdZo9ul6crrOQkQM3swmwwGfQyn4aJH18U
Tnc7hzaSVuylTX8eX4UPiSLJUM4ZD0hq6UwB0lk2dh2uJuuKU0MM/Up4XLJTnBGR9NEKpKDQKV11
2HCEfYaPdfPNucLetwOD001sd5drXXbYue76+BWIiYRltELirlGvs9ieyaQYptIZLIAeGP/5qzpw
m4THUAlJEPyU4p+MAo/CBcdje8QHHs6bRFk0FWRVyvfcEt3KSN5YoCmNTwjWzljHY9uzAE/sTPLV
ADAPI4arxADQjrMb1Zqd0LVZsFzIKvmZVFWLiEX1XaS0K/WnRam9kIDDrmcU/4x7012GoFqZz3Tl
LCoYu0z+Vt9p5J+N0lMWxYQJRDZOeY4+/OCTV6ueSHtCuU0aHRmcB0bsmHvmM1mCUtXfCT9Yk2DO
JaaimFHvh5OJVW4B28B4Wbv11BeXVUfjAM0h7wiOxkdZn0Z3nUUn07CkxaJL7M6ZYp4G89pT+U6j
V2s4emqSPdC/zMhw3KaGsHtAkQ3wO1IwkEtj0bponyx8t016KHBXHs1U3mNNAX1PYFjL0+961JxR
PQhR4bay8RqWymMtU3MY+HUYv/uhJcTJsrGKKBjOawiCKhm2rQHclJF0kkMI7kxylKxnJVf3BOE6
+PwBqAUESn/2XeRZ80pkOQKXFgwhiexsWM4sOZ2iLlDDRe6QvaqFAE30U9IfFbpb7fo765kNlMid
QmR9rHFVkkypHYcsgvJAQIqxawX8djT8mop+L+j3RYzdnuK8EGMvS7xlGJ0yXDbd2kWazScxnYIS
W5FuwBhPI6YWWl8SHcTqdyNi2VH/kqznor+npadqHnXIKUrRfzHBd4bu0SJ3KqM+K4QSdIiwCpry
WT3a9bieJMa35ZhgkIiz7SRIF9Uqg8nCv70OIbNgrqqKP/30TZ2ILt9ujceetDaqFoMpRzeQVMSm
J2vNMRvLB13AzLjA6Lrr2q/E+FlCxuDlTVK6S0f87BIX7zKu2mQU4YwCmpHsBz6pTS7TzISCNUpS
NEdh+F33ih1a9VOMaxaFRIOXT6LhzliY7sTiqR8wVCLxsiqf6/QhV3zi6+g8mXak9A6hBKw3vsv6
pBtfNVYtovJWipBJZt/s9hnMfk061FaFhBLS9njbBjjcaR25gKeb4ONS/9IGRg8igGYRGs9afeXA
tFrOimv4zhj0DVSYzDNJUu+F5NBtt1p6IfzFbx+lHoCK1GepKZ9SM3tTCnxuaedMwC/Ci4ixQNZR
5yov4ay5vaT5VZc+rB256+h3uPtr41fD466GJ6HK/EkVj4ko4zR0NynU2Hy+vnQL4euwtm/5XHhR
dOmolJu6/ULk61fpyeg+icx1RPMbH5KzSA5wW36U5T00vzPlewn3uvhQ6LWnRfgkDx8FqTyVuc0H
EMfnxk8lIvHk+bzSESQ6c0urI3rWZjUZjNs1iu6oNR3A523oKHQMB5mAa+VB7AmBCa+Eb7WKtY/H
dpfCrC6ED6NBvKNM5xpyEUY5Q9N5Oeo3OYZgCP7RJz+6/FJsdBPtug2iCSC5IKp2LAoUhB2hqP0m
tpLjU5QVdpq+dj2jHQKV+LnTP6xNoIQ1cCck3jYTakrtDjABe/V3ExO7Ue6F7iGBKtxmj8u67pu4
wGQ+tDtrn+ev9ZxdSEJ/GV9EFQkVyKEkDeR+XKk/svEujfgSKJqzUKJoyIm2DXCOaJ03thhftOyV
anVcHtPqE+tvImfxpqL83ro49I3HTjkNwi7joYli5uDBNTK/Xw55IfnWyA8zWpT1J65t+EQlELIa
qpfGHRsWyBUBw+suGkkjkF/kkI7V8BOqodPia7WW76rMIgz78JYiQUQksNLIN8RTKlMPGrE/TxOh
yFXwF3jjf/Rv9C2qVkPGjcL5TzRW0at2lRrQHO6H3icf21G/Mme+SY+6/UPb92/o0X9DOkTTb1xF
gBSoH38KfUStia1S7Svog+1p5r/zcFHcDMyzZEF0E+2/cbX+GzRkg0jTgZtpS+h/Uny7Gi1orbNB
LBsOyaFx3/HL9P4mof0fNCIctBg/Non/RlnejvvfunHCmtXRVA3V8+qvbuJtni30M106A3/jnm1c
tv/E/fD0wKgLABQj6//C30pzVFYzZ0u1W8J0K+EvfPbeRnND/+X95fb4XxtD7qHC94TsKf0pOBAT
mW5Wwcbusyv/4sjs4E3YCYf2/0PMZIC1qrpuybh64K3xnyfQSDUBwTPXqcDD1zbuspPsqYfudJLd
ADxLdUQNiU7v/EVF9T8afZRLG+kGWzDgvX/wzn+7crJcr6AX5QgTaR+Kh4RUpOZeUs8OZAiYHSNH
tsMZq0K0KJWBAmaRDKGrZ12AzNhNLNI80k0LXZudrbMQ1ZP9lPyIce5kSe40O2sLuB6YxsbRXgRM
aBqgP4BZNX4Jq+e3LhNtxXzaEghg4Ezql/UYqi24E7ChQTFt5P6Ka2+pyLDgnpMezn0LoQfDzqUO
ShEXV9rieb0S2BUYxVWYDiGWn3+zyftHbv7HXadzx5GmgAQe7/Q/Ls/IFcM5rhovSvpCe6Z9HPIn
XXlcug8VmVmTuWq05Sgh9CjIPVCVNyEEGdUeCgSW/Utd79B9YO+mqxeN1QU8u/g7bQc8K6GrDoSw
TcAObwZj8FBgbthep/SgVS89c2sePRXzd1r9pZnwP8B9gyMyRRRN2CKAo//nDbdkKbccMvSL0e2k
wp8LViPS76Z9kbsXzMEikpC0IxELhHb1+n6Q98R2zeZekl/S4VuK/al+SeqP3nqzhIcQMkNRfKTa
e6Y8ZP0bfg5LM8Mke/trSOUf5EicCukGcrIxucCplE7If+62sawi7tJtf+oOaf5BOBwzE7mAtFym
0P1/P/1/DJ3/bArPEp5LEXGh8mcmXBRNohT1lXIGNTJfpd8xARnwVq64w0p/Y3qrf7RWt43BYddp
ZWxiDOUfusq/PYYk1gA293CETRYcCgveDdAZMMAqRyrt0iJXHpeNutzrU7QTZ1i0g+rVUM6TDVs7
1/FjoxNbKT/k068q+hzNx8Viik1fsYjX8J3Mk+WaactHu5Lhsn4U+uMSkxTGqtSsE9ccvtr00yJD
MX9ezcIZ0NPGw/iXng2PyR+Ew38dJuGiJFzoDKz/NBv+7TCXpVLXOu3XUzkq1y20PjPNQ9E8GLqA
qSC61lJ4DNvxGA35cyuoL8K1mn6lcv9U5IA2OhL4Mt6tFtAerqOJwHoqAs//LulnpuR4Qkwowyyo
5vhBEdPzuQEESn+G+CcHU5MHCMpTgwc6qsjBDzvQBXPakumhHAC/9HgYwkF0Bk5XLw77CINqwQQz
u2o0+bDmmBrhg1ZTKluv5axchUqzrYUyekp7t2+fZfNp0B+tqtmJNd0gU94LQnnLsZ8W+uq0VsI+
xM6fBmGBtS0Vajx7Y7tgwrqB9sV8hBKb4sQHIDBI+1E5lStuh5H1JJsPiiacMStcghqMndOD/i0D
bow2m5WsfqhnpCbFe/EW6d2jUovHwcr2uYSIPwcoapK9nszI8aavKA3PmnqTiptSbQeNcl8YRTTF
I9m7UbgcTG4NIPuyxfbAfJoV5YC6hSy2Gepk40cANjlswXIm3+hBV4+dIoLJRU9ENQdpGp11bfCK
X3nPHszmsR3uMt7uHQVd8pZsa1R5fMIPyBmVn2oOfymCfsw7OSDlmUxe7Vc8g/tOLzryyNXKdnr2
rZm/uE0YOnE9PmnSa770+GqzJ+CaMLg35EHi2sA8X+TntQEPN8d9arHKx6NWFV9kFouAXbtZPmfF
V4JlVfsaJo9ddO7qW0SqS6TeFetzo6zUAnYEXc4dESGBQrZn3vU+8kiVVcBkR+Mrhh9byu0t1rPd
Go2nTB/v2vTWrw+ZQT2eQmLHt0OvnwQybaqs3qlKD2wAKJLulegoh6cpPK6bhcjzCmau4TO+qp+D
RNW8BqKs7mLWiul8lyzBmTSotlLyVo7cYsJBFMhtTsqXpPwXcAjtQ6WfNHNrqYW067TITQnoaTOS
Q9fsRS2snUQE7him93GAja9SYkb+ZNyl8AyA54tZ/7Amvwp6S8IW5lpBTiWqBdNzH1oJnYw3gd6G
QRKGsT1q60PfBi0Og5reeipiYSsY6LMYCSNPvyeM4SLQWLHiSx6WQdF/CmbsLAgnqfyb+rfAamys
AmV4alkfCjwG2lx6hS66crZ6YxwepMTyyqJzyjn11tgtGkzam1w5D31771eEk0L0kDCsIeVOZFwf
YCr7eQ1FsoZbw2pdM1mO6U0QtScEi9jmGr68/lLsSTw3yHE32914rGlFAqHTnxvJMP1qsGtsQ5WH
/aJ0GqiQjgV14VbMuKN+M/TSM+gGtup1Dbl969fmH1uFxyjGUy8x3HoA88IXoQgHmgPFPrOwzF+m
XS9gnE25VlV7vDAZxVjvQT1r3D79Gc3w1cBCZTIUQKoUF8eUuFvEEBjBRIB+E4Z4chVMWLIKy87K
juMww0oZOMY1WJB6GbCdiHGym+HSa9Nzp2GigWoiRo1jxofYvCXKY2zSkC6QCMkF4DGGufJ3bb0i
m7WlSnZz6FGSBeO8tQvrKKdvbfMSr7m9TvSdMK0BWCCIi4eWNiBym4b67mkdY6+j9UzraQLQphIx
yzCIJfUsV8VdbibGY9WvWL2BFI1y91NIyUnG85hsJzvNtEOxsenrZ634brUVNOSBXYSGY2PE9tNa
n3UYWMuPKbPIbmzNIHJMzY9zeNDMbEfzjjKyPNRiQZw9GY+0bNrtUQFjNuRjRpRLLcg0BPn2Cy9S
RwXA6QrzKUmTfa1OgTTNwCMaKWyoSoTmWFnJcYO3crD1nk5W2Q4c7ol+hJvOWkBEdNg1npV+tBVE
mCKVbXUyXkZp2Her8p4o1c5kODMXL0uNU60oR7PSjmX4SzIRUCt7Gj+yCSj5XOvCmX4zNnnqNPFg
TbNfjTy8xKjHsJmEwOC+T8LQqUTDwV50GpHx0WnJqIMBj6+rBoqnrvus4m+CqYtLjbx/Dkc/IdyY
uS+vDGek/G3T9RTrCSKB/Cx1DY4ewWx8WowMKe1BkXCNMSMm81MsnxIr8xWjvY2LcpzbewtC20WS
3+RveZMEKgLQBAXhWDxrIDt6t5znAsY3cpqFljhdCqP2FmXx2uXWrfQSkYhvHV5hWv06w8dKvnXd
Nj+fkgglRf1ijTzYPEX3crmUZulIqPMT+IGzIe/ENPGJdZPbfs9iEqm8dFS16La2q4+Q73dkelec
/MMavz9FYP2fOzL+AQIWuLVivUki5lOd8SptzU+TiyjtBBIw9WLxe1k9aaOvpE9LRrYCcuTqrZXh
SMp7u+5nt8WY3TDQq6fsEF5fIZCYwPzbMK9ENJNELk2ZRCcZA37aSrhvNU8FWi6zOfeHWTm/D9bP
3L7p2snok0urx49z3bwo8fCQdcpOGXnsFxP/BANU+kWu+50pJ14uXOMICZ1UupEMV6q6pLPlS/Tp
0wbcn1/OJ3VX9tNxzIuzYDSnjjjUXHbaEINzK5jnghi04rDmsdfUp1E+SCUGu6Onlqy3Wvx6cOuW
lW38NlwV4kAxJhj7pI4KrJ3DhpgY4GjHsGGdsI8svEiUPPmcH8y6BoLC95ebMJxejSTdG3HsmvRG
cgt5YVQ5ZHyldCoqxB9Sd+lVDZjYCXtaGJnmhTCi81N9pUE41f2Vlg6w+iztkdkQjnfriYKQ8/W0
gtLPMDKG+FkGq5SXZheGGDfn+i7pl2sxBzAeVInuJVzp0ZOHC3N9pMxoDueY5oN6zaf3uPZFqGRt
kM5vVR8/6BXNJuTzMtNCBcG5KRjctDcxvcSY14dR76gd7eeaWQrCBQ6a+672saxa0k89/y1bKGyJ
WTGXxwn9DdP70NqZ0O1C5cEcBrcEw1WSMhjl9dBFiPU7yzObhlRHQhFpTXVS7BhJdORm9wgHdFvr
iEPgQwLtuGI9UlvLMzyVKPfVuAPwflu3M7nuVJpQqbZPOxBG6vV8EF1Dq/dGf503n5/qqYZkwVA/
Toaj1D9CDu4wPBn5McFHY+3kW/a8MWJrbDAa7INaCIQWgJ6eeWEsetjj+5mgey2ysUr4BNf3YCod
aoJ/s+ZUxErAygkgITzMpeLq8L8V/WrQNiyI/e4k0tK4iWYZGbGM5yUQHuMTwNiYxCc0O0StDM48
0T3unF5QvIbTktB1MnUyvHCJ5jGR0OT1ERIS+VusPzJhPopCexE4tUMcRIgvRBgfWvlgRp8QBmQC
cSwOdnmXE/U71bM9x9Uru5puarmTkWGsNMn7ESSX0i5pkT9PlbuuH2H8wH02rmdT/hKA1XFIZYa5
i/Hsg+VdcICEE2ravRKgaEDB9GuUZEd9ygpHW/GjdntQ212MeG+CxiGo1UulYhwmqm9SuR9y8Se2
xJNGrMSayfvNVpv7dkkS1sRAMP2ZCEaXsARFfF3XizhRCFCLlgybhXZO9e9s5UG5iyQPmEW+b8Lk
2k8PmXktl9O8CC5FaKGf1+pcFID/1dW4RtPvEXYCz5EJsYslzAZD9zo9duNtgUYUR8dUfs0jWrTL
TmEMrLKdXL7MagDfLY09dVEPeSWc6OiH9WsKUWEZ/Ci7SMLkpyyPc4q1tLeO46w9YR5JNhQaLjHz
IpZfivVSulMeeQKpNFkk7qUlaLS3xvrGrvFE098eCa2RI0IkNXVXKx8VWobeUpiwSAKp4WbT9SK/
3o0K2TW1J+JpnEqmsza7c3VfDcNJqMST/q7UtMEI36bLlmFnFt2bpDyfqh73l/y1rWgsgvisBA+2
Ncs3lsBNyRLna0SZmaWIJzgYd5gfig4oWRhdwzgKZEtaK22R2GNOtDWukwzdhYUSVIO2gvuLiYxF
1AM1xIiNAnCit646S7zxpUTxEVpMZ5g/ixJuOj9KTF/QTNpDUhMpPb/J0k8GzyrMTjllWjtCZPw1
w8Ow5muWUMUWu5wpe0a4oRL0kbCSqF/muvbbZHLM9pxXXzP3FyLqE20xcJyjIaQeax9bj3ZTe65g
IxfIj4yu2EHcIl8HXmyGX5ww4K0OmIZUPr82icmcf6Grrm5tGagnGhTcWPYKS7soeemPK5dR8ibh
vaGvS+bbtL6VhGevnpw3u556qN0NRAEvk3XQGO2sbbFH+alQtekjfQNTmd5yHbGftBwt+ZFLg3ey
Ny/SDsKNGY+3hAB68P9JtfZLFtpah9l5EVjmwRSwHRpWL2+VL0MPd5s3zKRP5GuEL+XjvE6uwYOL
NiGzHtKJnjmZL5M4HzRdfZLl2KtFfb9+a3K3L7SZgXvsbELa7ZqAMqNO0fdRtzd0czXKQ7XqbDMX
U9p3sp1ryIQKjJxLnDCpfDqLFIAMmm9HO5iuxkDarrCuX2Qcmlp5DFWEg/VwU/N4r3WY4Kizo7AW
bVr1QdZiTNOi8yRCAqtfWuG0bMervEA7+ZoF3Akj8kVknO69FLOGZDjpqRjoVfXQSBmzv+au2z4W
Tf2QdFj4gcf0Mf3NMDkKS3QeZo2HAf21rOGiglxKjZe9skhnRU33MzTl6T7qiEa6er8dUNJ3r5aW
XgdNPoXj4PbqzkAHWSShT8sNV5/6EE3vDLo6llYimRRQKvvojoD43FbfHWnQ1izxlElvXdER4PAF
NuQN3JoNcz+bB+Uhq3DSzxaIgFZ9Cgb8SMJNibMO2XN475SHLsZuTfdkWI2zDUPV/FlWiJME1Jhq
4fBwbAvuB4BhMrVg+qCsE43iRdeI1mqz9qOmxsl5ktOassNa9yVWWFLzIfROY4o+zNlDlVZ2BNIC
48KpNQZDpcJTCLyEQKAxeZal/iiYNPhC/RT3ADAp/HQCtqKxf9Ihf7VYzpG6w5WZPYn8Sqvrd2sM
3xIbwch8b9uT1VZHU049RLe7tqARiZ5zKA9fRW3spAlfSYgA+H26Jss4hTR3dVxvgrS8p5p5hIf7
ZKX9o9X/HkLzo9OLFyEzSbPR4LmwSj5ZEJ6tFppoU1xMM/eawrhWVb7TK/lNNcIjnUP6P3vTHB8m
a7lYDKDgaSwtqTbYlpTL+2XA0c1QL8IS++Rn7VNhFyZg2NT1pCt6bfKeAJFI6epGaO50MTxk8iZc
4MKE4DzTfFGIxY2bnOQHac8Q7WmMtpEhf064YyWdcVgy6rklE11t7YJ2MG6KEXkrxAUrovpMDlYN
QR+rMB2SEe3bg2yFO1MT6FvLl8hSd1OIKn7QX9RZJ42z3c+DvjMMxACM/dk07HUCTY10D5TJ2oTS
dP3SuYdaQBoa8L7Vto5aYrYej4+QsdvEQJolv4oLlHhYe8pBOKB9tzN59DLQhZ44coOEZrBwEqdX
3Zsk5WqJZ608VOHZmt0MyX1sUTbk2mHVJ7dcyOAt9nO1w22IrxOGiHCXqgHiU07gz2oXinBe2ilo
FyXos/juFUPq50N3wSYBvCrvbFY4RH+4OSTCWS/8m6hXB2mmJghRU6ziqTDX3UpPWDBAbXqYfrrM
CV22esMaM4JDHweDlA5ohJ1lXDux/Ml6DZSH5eJTJA2PpdZjQdmpCLMYFsRlN4hfWu2MmGyaSIDT
3PQhmrryAhZlzTtM82ice1bsl+yNYMnvtYyji36XpOucF54W04TXP9TuWWh5UsbfG7fIgNInZdDS
BEg8Y3XQ+lsZmg+Z2AeGfK8U1CSMxol1TU0cM8rPkPb+lJq7UY+C5HOaHyaMU1cfqkjRv7ZL8g81
eT6VhbWHCCqYqjPpcwDPQ5aig2JacMwrOL0HHfKj3iV4QgHksMaQacMcVYhina45RXKXhLM8VuSx
RftyAsaKGT5ipDm57OtV7kv0FMREfFZHFEpXTHIvA6EWdapTCFg8mE/hBr4JAN4AdjKj1xinO7Nd
dzoD1xRkJnQ2kIylHI4LPN5ExXArnx4S0XKsr8WQnR5p+Bx/TuWXOrOkkCqngj2VEOZtJbA6spvR
VTg/RC49HXL/Si9SSD1ZpfOSQcMzRn82sjtpps4IhdOaiC9TpWc1fVTy9BcUiX2JQYUkYzbHsAbt
2kC1mrfFIdqGCRmGAXYglNUcwzR7PWQvJrU+x/MPVp4pvaEh1wAgEFWv6uIpwpe5PuoxjOhIuZRk
QS7D6malBpgM3AjQel8qiJAjbrEkrqwzpKMI4u66PdPS44h5oGhgpGfdFtHPmg8T9ZwGrj+YVO3s
h5Abu1Ji+Vs8ZuB0kGck8rqRN8vIo0Q89nDOJbLQMnkyRYgkIwocQsVbeCWpcFQmpqzO4rmHhdFs
obEYsxaPc9N7IxBHBtAewvSotauh1q/jPu8izBRgSNcbkm6SIJxJbtRW14IyO5bPa6w7Q4QxkjHu
tErzJsq3NDFOrJcwGcNPQ/NqLN20bZR5h5tjwEVvFURDrN9g51zKRDg3IwSGVhzfEgVCqjG8YMC3
K9v0cdQ/rc1LO+95NiFzLzqLdiJvK+HWmo96CLO8piZkPbUyN4ipP3fVrqKcqbNzNGA/wv1IdUm0
HST/5cUox2uszZ7QiDtBMH1saTzN939L7tX/7Rf7zr7+7hBl+du3v/nbF+wzvHStf+xEbqddYvur
7Scei1TbD4Ln4Pk52P7mfxix7vPNT/3I3l64AQEituI7XlttvjYOv8rbeUfq8ncQebwQ2fwW9Ho7
4G2xaz/f7Ni98TPSROxxH9izfeO12Q5u9q1wAn6Nr9+Bfdu++Dbf3HzeEgRBs9te5T+2HbrP9jOb
4B/fPks/IhbYCfRfz4kd+P/a/Wd89Fc+h5eP2/5vPw387Zie2b3tPbzIZrf94mWbX+SPv/3sn+1t
u8amtg/hjc9I2/38uu6xfH7kJHE6KocTAkzrc1zbm7dN3fjK0bHrN75u52r7wqfT7LWfi922HZsd
+9ePtlOzfXrkpS4uDNuR3UgjdPigbecqvIuCW7XbjoJv4IN6ZKzhC/bMmWUfgmQ7xRwMV4HP5FOv
nAG79HWCNeZAPFeP7RXs8Mal5k90bOwP1fk4nyv7bHEfnGuwZLKLgtjJjqVPwu4ZP3H0BG/f35yX
0bZvkCaxPAtsSCa7wOanXC77OxCcG98KHCeH+3375qi/C2e7gN/fXLjvb98WvBvXl9Pjcjr9ec9p
5ar7t2fOVMDe+ux68zIfBc/mrdvhFo7Ne4PAN95053y9+trx+bpdMNg0HBy2eRzhd/DJncJtdLuZ
7vbb23s5X9wcfPA/99Dt+7bt4I1d2y4I96rH/m1Xh63ELr+e/h9h57mcOpuu6SNSlXL4iwIZDDYO
/FEtlrFyzjr6ueTuqdr9zdTuFW1MRuF57+hcn+vlxuwK5+vbmifzdl2vVoc12yR2gdUz5PPgaS43
WvOXe2Sb/70HLl82OH95MtflU+Vq3DPyEa7AA9ARbC+fIQ/NTvB/b8PFXMAz2vrL7rPl2fHGXJ9s
SMsHt7yg342bDWRd2NffN3O4ZALOwNiww/Y1yke4g34jzoM70g04xue4hUnLD0bFKsgdy7PeXxoa
knOxcvK2oTwrc0Rw2M6njjcg+MIAPFL3bYbqGJM03ZTtNdOVgwh70qvXwYgPNas7NODlPBPLmuXb
Kiq9Ahmxo9BH6Wo6Nkx13hbCsCIQeB1iAsozccfJM5beW6Jgh8FATpU5SoBkvwR840A4WUi8kEpL
hJ4YGF+APvQlfQOfUNdkAJism6lSqCBlauYO3dr6UevlkXKkEcMRR8OReVYaPF+m4ZXHzj0I6O+T
VenDuLCSj0FUc3EXE/eoNpe0ixDavSKJ1TiJW2jPZPJoRWZcvcBZFTpDRHXcfJ91gmpHRGaphYPW
P83pjzGg/a9H7OF2PP6pJdGuWU/chhKADf6szdDR4SSfk9eOCq1kSAl1GsTNlSl4/SsZ/psuWOA8
r+RRgDuqHTXpvRBfzRBo79RDbaIOpLYoPR/t5Zy9SQkJ1aFsD4xSYojkJHyt+2cS+HYLWpzUo2cK
48OYsbr4yqs/T0eueZz9bD/XuL+E4mNgtVbHArwb+rX6FPWJl+qVHYmoXXb6fBdm6kvhSirNk2ac
rXJnt6zcRdX3CvTYoYkszx1QvQng/n21IHMnQ9viykEW6pqgCFXzFBNQFTiuhWuamitT/FbGwlQJ
yiOZrgQj2cgbYJSAhvzQMdRrU9HtXSvbeX7Xzb0iHeqQgSlcBSggsr+LXS5rVfzBPvpFlbDAdptU
xOCDLoiMQpb+Is8bOZHWmsDUqwTITLZlioVKHw/VuBkm+NreWqvadDRAcSpW3fFkeZNUrErxY6Tz
sZDSbdDDaUdkGR7jWPXEjCxsdo5QqQ6+LiFRyY6Vbm5lKKsh67b6SBeA7hjxW9eL6loBbtdxnImM
m8Rq981rCSZZs4gt4heTpN6eRaTcyG7XXpKCsXe65NZB7XdQ4TuThHID8lY0T6NwSH076+MrAP4h
kFE79KAiir6ptKDE7aJaq4jmFWQPRcLwkvbfYx3dG7ngo9/0gP9oR2O9PM31gBdl0zb7hMFRjpoX
/OfrQLIO8qwdKathLVNK0FCrLkcDXs03rQYblrSrNeKuYG8NqgTHKXDBgn4tyNeswy9PKEBbmb09
D84pHpOUBWZVEBfOFrPgpGRIco8PtchXRTbBSdcOvbVugT8HBJPQ+2p5i9UPnnBSkidRh1u/rdYZ
KGosuwrfdkr7J+qVV0spj2q4N6yXVAST4RAmBf5L2GQgV+qescqemgy6UOPDhYMSurXGwC4H+Kjx
RKAS3MnlRSnefYrApLY84lEj/sc6TlybQXo1qVQkVKyZ6taRwn5faKM36mSEZrB6snFiifQaV5jW
J+UtSLy4wj0/0cQnsNAwJ/xc0ktfkqWDeN1H26iyap1kl71pHSvNEQ3cTeV7LSJ9emip5C4PmGzq
5DVW5QNL8WMpG+x7oatNIwkqnyr0ijz4blI1nmhNZ4GSx/CLdMvY124WLsd4yhDkYzKRya2h/duX
nRF3tLnrwBVbZOwCR0e91NFDyy9JTaJNZyi3QkRfHNgynkFdPVbzVud4p0TvBZgfiGqNJSV2G7Ze
Qpu7THE65dHqexpsUH/LE92yFofGp8nS3kC3ChO8asMnun7N/9vGymoaPzT6B0pzX6UNwPNXJeD7
nHvy2Rfw/2G2blqeipkx1v+wypTp2zolKXISuEdN3oUWDX8GXhpeP0erabIxVVKISt7CHK5qS8GA
kawrwLk6J6mX526axxLwUJuw8AgOBh8lLNxLCuRbcuxu8mQ9GJjN4GNYl01ozoEAKaI/5CT9C0iK
4ui1jhayXidI/DOy7i3xNWB3djeOtt4is07X0ly7MsuOZsyRryPlQ6Fez3+T51D5uBF3VUzhRPAd
S4rdd5fG3CHWIDJzVYeXOsiuCxjrh0K3sp7+AmuyyY6/SAQgwDztalNajfQ9k3lBu4ji9Xf/Ic6e
MBormZHL/IvrU/VwNNUlj+JJyhey2Z7Sd5ICsl3NFNTtMjxD6Nn+dC8zCad3LB+RM20Eqh7860/z
aB6BZzjm1XcBo29LRoAyrH7QPtrs96Ybr603lhvAXVHpotN7KWmLk4/o+zHjHGDmMUvZ4xmSxg6f
Pz/p+qK4/rX5g8qxe0Tn5UFYrrrGm2kTOHPlK0e9qhmGUXQ+XrrO18pX/dxxmHMjT3gRN5mnP15/
QK/W1HE8fmjaXO9uwKp0ZTT56iauCkfmt79nKb2q1+IguwLn24IKPba6DitZPB5r4FZtbOx+lt5D
3KuK5khknemjjPx/3klmTx835kEOUfGokCHPUlD3zCDZNLRWm+mE6B5kmXwmToCLDyBf3FXd4Pn+
MU1apFFg3EV3iHvKR7EisFslxYuoXwTePMD2TZxVLpEaSljj6cyOEqLFQT206nRs9NkWMQ2W8vwI
1cFVZCKvFKybYXxUOXymI7wpNYWlFV9SeIGyNv+KTbKLORcKMFYp+kqfwzF/7biDeIjGYxGrYCIm
JadooIzuK2DfnxZWhPRxgEPQx8kp0BoYjHGA3cZart5rf4T1Hb+kQdolEZxcD3IVxJQv0amwYFS+
6soT/h18bJqqXVWy6oV0I6bdRmJ5GM+fyCXxgIRemlKvGuoecevE/FIQVKQXE22QlLlSjXXXYJTD
6KAxheiIwCIVgaVEUwcneM2ADY9QjfxVJ4StGApNVotmJtpagE+Obr2Vn8ERCbfceBWqp2qcyyze
pRG9W9Z315DLPLVvA+tRce68RB02GoUGkT+vyiJgqO3VtyowQC+cTJ0xkA8+vgz0Pmn6rMMMYNfa
ZyrmJD0AyqaeR2IHr6GZUj92uy69iRMkiuaJvBQrxSxhMBYqBadvYkUgcDpz8d9AJ+jSzijNdV7g
d/ZpZZLPrfwTBtT21DrCl+YKU1X6+peICajH7Qt9YKvF5zjqEEzVWthmDfw74WwCooiwXMvjE03a
aPmorYrzEIiMmCM6LBzcwbcBADfPvE5FEB1zeIo94qRGN99regAgRzvDbeiFzbVXYepPQqE6mp/u
RGX4zD7ynJB6JcMZzaulSeTYxBdjCfwElaG44TNwIi1ATAVUE1ubRJ5xrlsId7N9XY5fpSR6qWix
ZS9p7YMdFDPwxEs8QU7OroWSmRAA4oZS8ggyAdg3LzZZCVHacXQA5qW6ENUR73usf0cYIUf/J+he
0mxyEoRzoBi3uOI4AKkhR2DodBWN2gSWHO6HAod9B9wypp9LapFiumG/1K7Pdlvp7xWp/oVIqXw5
ecvWkJBTSjUXDG24zfG0RcklYBqRajvFrSQ219H/nlR6GgsFWYwb6F7m0nntNCmYbf/Dcb0PKH6n
xT2GD3Vjphh6QePEyUzhJBs4ObVPbbxUYrrRBnIEq0+GMln5NJCPVItjZMKvEicsR7I3OE7Dr19G
U3b9stgsm9S7Fv6ULI7HbSX326ZtIlvNTvrkNJX0GsnJQ4r30zQHnPaoR3d7DrIJdrVSv+V4gdjP
qQEaRDtLa3yU9XoYH0K4a8anOAsoDPXPLgjsOX6ZKpIce/YL8LR5sNxGvctM5kIu7StEVRyqjMGA
kCd5pyUvABfrlB7NkSo46xkhgqJPguSKCDKdQe8xRvOhEi9m8ysuQxKacu5JclsdsjUKH8tadh3e
PigiQ+SsOZv28snKZoOwarZVtbANcv/NNyQ9SnhK4h36GAxhSBYnbS339IVU6m6MalzpdpVB+arq
OfaLneKHLlDXWu2gJLU8LFGvRQeBHDR2SNhXHwX2BUnqalBus3gXZT5hzHkNDRogwdMhQmQaKRyI
Qv2WDoNrCuQ7hMXJLMZTjrBF8N8rwfqYNe0YxhOd2qJthazVeUgotV4myGsr+45ohutkEfePyUuc
dxzMOOpP4rAjl+w8JUjVU2nltCGHYP/G556CC2uchxjIHm3KmkQASISSZtUIpSpgfCdsEbWDdTVn
+V6BFZppsE9Eefe/y7a1f/Sx/D8a43+EZrelIRRNac0vJdECn0WyUTC8dG7ZuYR7aJnn0zH1pZrI
oF301VW1ZIbmGsMY3uwVZ8t03g5/y4yko5eYk+4jR7ZAPAOkByhsak8QuIy+TzlfyZijZDc4u8bE
MOQ2GFDFbdx6Qec2Fngsx9RTHr/8769P/vXs/A8zwu8LVKHUkInLtCTr/5Duj7le1ks33kkeWB8i
SQkIwPiOBMbKpPNGxh5YcpXC6qgGlOKvj1qR3gysa/j/+WxWJGSqzEkSa5w+MjDrhp8FwVj9fOrK
7yGomdePSmu5vuFpA+PDc65SJ40cUTgtaSymwijT0vOQEyKqXJr2NsvWyswtu5gVdJG+23QopXeJ
CAAiXJoyIqSCOrkaxLstvCyGptQtleMk6ra23FRGwfDpSBUKs3CiaYJy8U2nNps5zN8aAbC6YBNW
nhXhhQ1XWLx0NWkJOGftqkr37ashsqYb0r1kkv/SkQ2H1zMUgYDzNe4iFm0cOyMgTswiSlKREfIE
Sq91xYuTi0/yZ5HcanFrxvJWUOitbIia0CrHwGaS0AbPmd5uicHKXzEzUzSUx1uxS90USierUxLs
clcYo3OHfrvvn+Qxte2tgBITBuaS7yl+Ty0HkrLUgksM7dMP4naGqzSK0zALL1ae7ObuRzM6wPfG
08p5PcQ337h3NYgDXew4V7eDQim9kPwZBgPuYzom6b1rifmGZW3KW2yQRjuFhF/nrHkyuymuWXOv
gl0HqTYiqRqrp5Q/WzEiNZd8V07xobgescPnmzjetRxogn5tzi8aNsxS/mqnW94zsqBIlugH1NgN
gm8Nczwuagc21ioydyE2ljYRLcs9HAi5KZ2F0FYJhSJ4rpoSJ4j6a2iEGzU/8nMCj29sVRxnpfJo
aONmBowrUVXRshX2d7Eh8I/4IglTeExyoBEObpeEi3wE5wnmVPPLUsPNFK6LlhWFUnpWRLztyBQB
nUtqQr3nZ6gg1NLVkcjK1osgzNtEGRDCp04V9BjgpqfZoXAEKJHIzOJBSfko8rtoXdqET12nlyX4
KZJjiGCu1HJ76m+hceuozunIrqn7ozFQaghMFC4aCwMZSsU5RTS3augFcFs1i42mCt/7rvWmzdT+
lxYSSkr/0/z2u+driohTjBwmTfo99P0P+4RVxVEc5LX4EiskCrGcZT4lC4g8Dbv3CGoeJbSwe5QG
SHs4lbPFs2fpJRb9FUzhzOmEWZ4iIkDqn+kCSaUCfiMpYA1hm6QXbNpPdsn4TfO0D6JQYstjKw5f
u2d5Drr7dItLB+8/HzpLD9KYVRdwk7bDjMi2e/LQXoSDf+NgBCBOLt2H8SaXNgIlsEeEumCZn7Tb
MW5PzDVn0vJ9OhqnlfpDZAxe5+quPaqr9bmgY9a2tbZWB/OzqU7GvkYTAgL6pngK/gW6V2pUzARG
rHIUCKeBUkkKjT5FbVW8kybvijfto+gc/Y/FuednfuP5Rjt/S9rFzfz2CTHahrg4JpdlDxEZxEXU
MPSoj1Kk2Vvhj/Bkmmxwy8c7QBniRNBCxFjT+1X2NhB5xgkPwXXgWMwREvEjhHOwG/X0MMTMEDZh
J6iPBLCee38myNci+GpAVkv8qo3rddGLXIyTHzjoF+t9cmTfK1+RIVrM/u/6e/s6PtJzfZb/EL/i
/xj74hLd5a/0Q7gJ9+pw6BjNanc6a5c2W0sXWEGT48aFADjp3vDevhYUYjKdxqNTvAXYBlsXRWh9
onBUBFnESkdgdm8vtNqZlZ3YLGn2HC37u7BTdgC74K4oX5Axq7Edyl7FcLYav6DQTFKzHGZx7FBB
u5L6TUa1l7IZEjtgC6QzHqENHNpfFh3lZaLh/tqQvNPb1jv1ayqglzcR4Ves3ADcZSXcET0M3ar5
Er85TMqiN52tS9LZiLWZdPA7p4idoW2AX79mFsECBJUuoWTbB8w0wGumlz+qT5Z5ymmIXnBF4SOe
kFo7M6cPYinQHiGwb+0FWXsDhdmwricFt3rhJDD+GLvhwIWe+ZG9he/C0diZ+4gneTY/63f9szzJ
pBKafM+bYWznLwVxPwgPPujmNH9P1/AZ3mqv2GN1VpgQkW2Je8B1tHUSJCL+rH311lHe8zc4Fw9C
vVDOFHwwBBOQa8gG36GZtHEQJZLb927T2GT4htWqjP+LYfafUZr/PmYYqmJqhirR//qfjjkpagtd
9zPxBb1xcI1gDl6ZAtTd9O7vhmtL+vRfmV10lX6JfxKCIHb9JlhjWJipWVuxcMe8zabPNjS9Ka71
AzFeX/tT9Kl8Ea7IW/C/Tzf6PxzZ/3q6qkivhIY9TBb/Mb0N8xwnXRYT6ij+KAp2Gc4pzXXqTKcX
OS0kZESJhZM2PDtO1hQj9cHgxLno5r14JIlxyOUdwZucShGdsvQkOlSvqZmrdIQVSY+XZDVGmGH6
xfk2OAFhAhOrUjxB8rdYEslZdY5EVlidZts4gocpjjJ1Vh2HDLVxGuUmFfFORRQZmO2GMkihNGxV
QPQ3pWAtR0v8/BGxZeXDboJmIrAXKQoiMhbMoraZsJkkwzP171b3XwKRf5sV/zkV6oqCJ5p6qiV+
+T8/Z41lpKx2mngYyf2UK3WD8LhBRswg4xra36XDmC2zRxEYFls5KghR8hlhvlikhGRXaqDQgyH9
F8sf0c//vw9UVzgLSqYEcPLPXvu4SqUsU4bhEC4RwmHgjL01kSqOtLHSOVNlix7Lyl7KiBzSA2e1
TBDvXfAJem5tAlFZoZj57vKXengWo+P3vltOuksQnTeLTxSSuDPe5QJkIE7wBdcc+E6Lf3KUzGuR
Id99D8utxFG6h1RjydpMlq2JxVoJGrYFUlUJm1HCN7w8pHCJcXbS5nSLMs7PgInDDI37qNrZeF3+
+O1ZpOFx1sAUak63g6AcqhyXs4bwkg5gs78ZsbhOi+i9T3FPJXAMxAd5WYH2ChE2lfWuTuD5dAvM
jzJ/k+XErZHiUyZ3rBavUCZ8WAb8WqOGVw0VZfmJI6VNILE4Z8bm39qo3dYozsFUO57nOY/j8i/4
NvoDxzvz584lXHDnf8WT7eP9eC5W3uR6R65w9I5cdPT44fKN491hr/mCa/CHjqbTcqG+a/6YxJ3M
NkDw8cg1//0LcRn7zorvPZkOqu19uQd+dk7VQ/jNHRUnLuHu2+1yr5Did37xRI93a2HJuR2/fx/7
7vH07ny7XJ3/z7zZ6Tf/KzIv5YiY4k4aQ7DhTsi0dY5w7eRd+ztEFqp9nB0e9swEsDzCknnLQy0R
uscjL5SjL7G3isftJR4Znp6T7oqfnI/CankyS+DuI7TPvHUPHuzh8URgyEPbo1gI3cXyZvLr3Kwe
3mPLV8gwvLfl/7PHWGWf72fv/sbK41cCslz9LKzOy4NwqLKXr0P7/rhzCc+W72QXyHb57/57y8dy
9Wr1OEt8XFzCd3d5edrcRnYf/KRZ3al/XR35WrX/ff+Wd8fnuBq3Z/j8bPOmON6DHyZ7acUTjbg7
ikv4N7Qfbw3P6KEgVEncxua7aHU+N7ZXIubgJeg2r7RZcSVve+aS5aXxApevYTt5AxB2vHm/l28X
FQi6lUUfsShYtm+w9bwbMO2//8L5L2IKb+HvuRlKEK62CD7g4amn/VWDLAz9wuBzGRw+/y4sP5cs
SpjQWcQIxXOh7bkICcduERW4XAXm/o3LY2e1CD3+dasrN1xujfjh9/4IgUZMghZgedxfdQI6C0Qn
qAHGRSvDiQzRC1qR5TF5BJ4733An3AHf/OsLxBCrNfeBoGK9shFo8OJWJBYUf4R4mSYYBh8hKvoY
jHDC3/VEsu2IgACTX36WIfKxpPbm8ck1Fe0iiGQMhZdskUz38aaaRU75/tZ/S5ufUBEPcltsu/gl
K4KrPk0YzXDmTKQUhsW6lCFQ2sUN+jVOeO2N2IOKHpDjiSPiLiIOrAjVM74UITmice7TZ2oEl3lg
q2A6Fqu7bLyU3U9TIMAm0mU19mQga3/Mtqb1SsXzEKJSq6NDHi0LVPmWjeJ5NkS7l9Z+a3m9ulCV
vj1pHzGLLeiVNMTEnwYSWWs/s9ah/m3cWbAtM9uLTEetYXrG8HdYcoZQ4a+I7sQWzNymCp99RCWH
mr9XPT9oAzibmuw91Q2na61SwRTolRMr6iYw2q9IA54o23bvAyyNJcYU0p+MkWkFj5lNSOUHTH2d
vg4ynegRiBgLD9iqBOzaZEDZFAgATMJmJs0OZFL4gb8URcJxSb6CZIBpK2ugZkwykESqv1WjZ14x
+hhxv4qzEdOKTAZZQ3GKLm4i4AQoEiziknxOqrOJw7hGqBTNAMS0MGXk09EvTWyfdg26el9HaKbN
n0BtOQVEMTdVT0XHDGhEyCo5JnTZpi9ByIP5MOmyExXRLy+sZfXZsEqiFNtTCEyr4nLNwsizzEcX
fXZ4v/Ip3PnR/Bqkw8UHSx0yYY3Y0Ss5HRm1Xar3uTlIc++0+HBNyq/zJSqRj5zY8a8maTCFY9/1
JTBfceMH6jqZaKCXgm09KDYBaO5cEObVnlp5dJv8bz69b1nkMqMiUbd0tzeydzS0njSkRHcFt56g
xkaABYR+1C/ghs5QwEZmjkqMY1IHu4lzqQG0FMZ0akv4AUDfqmLAbZZsehJeC4CqovXi8AHe4iVj
9Rogv4nH4UxU07csMBLjkk9wfurAs2wQEBxyMXkNn8pQzAef+IW04p1kC8x1MCj/nZxaNNJ4n6dn
Crquk/A0MBF8B4rlFtJiXSnd7D7Jrzof9QSo3M8thjLhkcOfT3hIawNSWQxrr8bzGcFSk40jZWsf
E3DmHxKiK42esZ2sSEX0tw04gl51ywqulyGTwtMYVX+HjsyBM6Y9PAxR9i5AyE8wLLG67FGA3MVj
Ii1JTPHqyum2M6DDSO7fy1b3qYnXiMi1AHOkzgo+VcOjKg0fOCpX7aAfQ0PcdtGSV3tKp8mTqvlY
GTe1q8gx9F9iBP0iBeC6dRZb08YMCgt47Hed1aK9ZDVovBYRZuP5EzadyCV2CkYXQWk9P8rxUhew
JB8KRjGcqKsY8npCDKARbDFO6qYNBW/GWakYBIvBq7PpLElwJuf9ly77o4c7PelcuRe/+m5605LX
kYqIOB5AGqVj2eH0w4ct0s6kzlQjtWiRChLaab4ec2sTabxHZZwdIkXc+8T6NmFGAPSEGoiIi6JD
TEKtk8auH2HSH3QPU6zXzYYrYZpiBS0mx1grjrXb1ZYXN0ASobEmpY1IrpQxvHodk9T1QaLFxmLv
jfv1HCMSSHEYcGBAUj/vdNoyo3H6VHGPFybRE+DdhlydlUQg8vSkVc+sGq6GD63XRtW1VvR7Vr8J
hqORjGgIFhE3MZl95DyDVijLIa4wTnMPcYmAR79B/RPcuZ6UZE2czHbEfB/7L8VEEhioWqTZw7hE
vA7INFgmJiY9KXhbTBHCsztjbtMVYMAJS2a4GzBF9xtJiOzhLi26BhnQRAbyjY5FbS7OJVVC9IC+
elwq6eKKKEIo9vQu6cW6l45NcQ803S4KtB+W4ZZG5Sq8kTr1HIQmJP57RL9O4F+U/LVhlx9E4GSp
9tqk2Q7jR2Dpe12wWNdHuJrrg581fyCWUfqywpHu04BjgtNPSTNdIB+0LNuV2DQrazjq8k0IOCCT
qBBb+TGShZWqfqbz5yw5qTKuIjXbVc0paJl6k8btGdaaXVncQk6xUEpKV65qkSbyvt22Y+xoRrQG
IGWffJlg8gy4BXmaXZ1knbq84XCfq/aMP5N0oA/OWGezsXY6IEC6C4jrHloZSyr4Q9yfDZLAA1/Z
aFHghNJ7Z0JHLoZDdistDM+dTtrvIm1LjIPShZ4f0ugysR2CtEoTWo3iTxEba19gg8H6SXzaySxV
DxcmaoTqPCIy7q3sLGaI7WGsiTk4iTS6iVZAQYB6CkMADu6mIDdcLT6CD4MeJNKQUlxyOlrANmrs
gNg3yCUhbrYhqtLBgCTXjB1J0CnZfSX0shlUuPuQag2QfLngta1IoTv+tQB7ZHjsCDrQNXQM4E4V
tEahqmvZ+hsnNSfJkTLye4XqgB/qfu36ykHTuy9lX5ZUSzCDSGm1zSLFNaMI8F99K9HH9VxeivNG
DNE8Z++p4vYYlpBWh+o2DnngAshAtxwzRAYQSa+5BeebAXEJ/j4LeWko3iuYLzN810d81bgiALG3
hhXaEWjsnMlrPGA66oEq1R0hqy5i/K3H33WAR7q7aaPvdCKkDInC1iyjPpsObWJBVLEmt5ySjSzo
CIvHemkiYCgkgRyLAXQu9oRQWtNwjJ8SVmR+LsGIc8UBdZTWescKs0R8B7hnQD/UnEpEkH4FtaEW
smIDWa5RyPgEH0Q9si70Kv10wGZnK+Rx6RO7PnOIjHelKwyvVD7V9FYuxko0MT6CjyYM1nn5Y/oR
GZmK0+q9XbIEFy2ZBFe3MrZ1eYWrwraoeIP/mDOCqZmnVBJHLbr3povJjpKxu6YpfZPQ78wzwr4h
pSEbMhcVV5m+qEq2r6pkGzf9LkMfpNTReQoOkuEGiOOqKxvqj4Hjo9cQsqSWq1nqa1cBYDakjlgV
sZaKBIQHdBwXiMFEUPdQdTu59AhcPVQAuGlS71g3K37l9RAciNY6SsEp2ZNJZJUJhjCCF9kEfovf
EmViy4fdrXJ5o/iI5jj+RiF96dC4GHpEOX2toF8CGO0QXiWEVw+UyMl6fzsqw22Ra+kkYRAjex0a
/CfZkjoxZeRIGqMjBYBU+rcpkTCGH3V5znDNNGjvJYG84MozcPn2uGoDsM6aWUbXYZRBlocJVVEt
XQzMwBl1Xzpod1+Ch4tv8+ImYAZrI2mF1iXCDyc09yB5G/17inatlf1d7Pu3Oa7tEbO2aRyz1CBV
8vC7XuegVpqrOVDcccZYYmBrbNQfTUTgRFj3GiJ1Yj9PUKQRUtnAw1bMT1KNwm7uj3NdsQdTJAY0
NaFGsTBfK1HGK2eRT5ZByDg8J+/kFlsJwCIAImMdaf2vBWH9eLBRwHrmEO46nUZ6yeBzMNYBpEol
9XY3Fds0Izu6kp0hk85WZaDFrbkNqlo9+UZxg980cec2e2nIXc9k3t9W/AST7X3lXxv7DMuWz27O
JFWpeEg4rWd1vmpShHGa6NHsvJqVGuHkdMxl9ZQ1yUZEmzg126K5k7eYwRYrrxEC1uUZaaDPabJN
kjthkcBQMJPMRTFUdh7k7hwMNlcYpMIhXoUYWIXw3QNZBm7XGx9ixMBL8u0cCyxKck9WfxJt4QF1
zaUo81Xr7ypKH/+jLtsLGazKfG4t6dzBThTzXxPuXxsAdFrKsqnEnvWdpbHdc8Cc0nCb8uTKRLbL
HBFSR55gL9l9I+8bthohRYjLeyAKx3FkKoMI67GcySpLUjJnG3Gyi8xCLQeJPPaHgbQgoxzZWv1d
VqKmoEpoHDjgVGujvec1zQBVuYksHcIetAD9TS860EvIW0rbRIFFvlfDMb0hFXtAdKTXZALUbIVN
QnwGafcsFQPLZFIWj8vk6DMkJOmiPQkducqdsRQOynJ6VChHmERoaezgOJLq+JAbg62hmaVbeW2o
36OJRoS33J/2WlraOs2QeV140fI+sZ6LResl0AUno09gDBUnwCykcs4latLGrIb8BV5jjnadf0A6
QH1Rm9/rMbqBkF3riqqgTkMnzYFfTYdjz2FHJFlEzWreLencNNp90caOKCR4hSB1f0rwpHnblX+q
4hBIh8mrtBOIbzq+00Bqde8Ew2fdUW1RNUrEDCiEr2TiUpNexK9jO3i0pLAJy+vIYhoXa7LsrLDc
F7MX0mKQ3SuTAH4ET2sfm6iQ0F4V5hdhomZkIbNjVlKDV5i3LsYOTFSxLCuOiExGJeF7gmIiw2ZU
FBzOnV1TkIheIsxVZvKCxCKYjejdskhtYWVQ182JY440+X8F1stdTYD7kpVeiRRtzCuhG3bYHddN
4nt+otP6IbptT2lGiOsppIE2eqaNeWqnZ1cNYLfqvo+5B0izsP4IJ0SeGV7yme2fmuJJx88cVWTR
A59qMUtfjso6UxsnlKwNOZPk24Acj6eWw1H2723+oqL+oD/IbgJkT+18UfhAGvSkVnEYC9cn5U8r
nEbUqAo9sYbZYmsXdz35In2a7YyKuKuYnI08OyHivjAaYHOFJZvvEv6DJGiXpF6tO4Drr7tFM9Gj
OzVgQMLcaX3RWGlmtOdwiUvcPJTJ8v6tsExY0j2sros5fVBaYne7L79AGcvGliDgoovWiv9WSHSj
fi8N0yYDke07dW1ZXP9dJV8nO8Kh9yAVQZF5lvVRlvNxOXQF1jseyAUlaIrgQqlxDJYsWowKZJ74
zww+y4IjMABVJsjICBWOdDXK15EyDKiFdAD6RUUd5LLTRftB5rN5RWO3bAiDuUkZYUoWPFoD0ae3
bssYY05ebVwiRI2ttOyAwFsc1gSE+MsqwB+QoYwRArfcW8IqclYTqFBGbPHBehy3dfieD/+HsDPb
cRTbuu4TIdEauDVgcN+GHRE3KDrTY/ru6f/h+vRLWXlSlTdHOpVVaZtm773WmnPMpZLhVBMVJ2Z5
G82nBqp+UWvNrSV1EZ/wm/JK/+jf9AU+lC/zjM599vLMKDX0d12OX3iJmWLBcaYPAVErFGTIzjFT
Owb5rbSSENbpvrzQRx2RdIaatHO8qZJWT+cBFBu7YLT6jJlgvRfE3QTkpGDDNHu30+SloRa8DKgZ
M/Y9qXXyAHALssKefRR15ZFhg9gwjisQTTiSgPmEqjNnCNiEXg1zvAHUHuSeJl8NxoF1CvlDjPYp
UO94hpGyxIapoDnO7VpjUleIX1MqIoUewSLAfUqabs29mpjR1CbiU7YgfcD7CN2rHxOwPh2dIyU6
B+a0U2uUCzOJHxPLm0aQj/2E4eaRu0Nl4rQd7+1gehXOkV5uTlGjOSMAcKkZnXFI12b32IuR6g21
CfalsLW4Wk2R4GhGy2M3z0doalgyaB49NtG0p7eQcBLKJ6zd61SpPNHkdI0H3uTEPlOEdSdVl2rY
JTN5m6rSJpExHZYYbtI2Bu3AcEF7BZE90sNrs+9kBAiIAm2sDLuKCkS4jPkf17ZTlnHCSQ+e41pp
V9HIKggPD+UJAl5drjBvM7cNtU3aSXOofy0Vm6E0p7H7Mk2MPfhRqim/EglSlMklNZWjGaIqNnI8
TkQjG8cJMDY3l3bmTR86K0D3LhqXydz6o+fLy5lORZB/M1XbDiIisjilC2KQ8zAwHZbP/ew1r/f5
sNU5ZTA8r5diT4vvkc+OaoXUMkbADRJPCcRjm6cLehe+XtqDaAd3f+A76cJN7zidIvofMYpgaxkI
qenTBy7zZtP5hdPxyQotUwPbRMV+N4MpVKo0CgVhOYTDvjPuBUnMKp2Mqnqf5OJVaSiICY3pQNc8
SUgVJ2LkhgLaDmUgkXIYrS5m92qanqcVmTBGXlKkwEnKSAFDrTvCcI7pmfVnjY2WvBEo0eyZZnj5
75mn9CdZBzhMaOaweCX5dyo0WHDfp1mlbNt7cJqWnYfMavO4VFfRU/W/zIOlZ8Dg/8wJCUQySfw2
VPR2/54TdlJMQ6Dq8alyGDgX5gXFDlJSuHy4Z3QX9Pa7ECx5ZVMSJQ+kFzXkM/z3DzafuNzfv4Nu
SApmEYlK9J8//0XHEqRxlynFDHTirvyQlojnS1L+3tODcYelM7369+KiUG5R99xZJuoZhRg68zmA
mWtGkQcCAOOAjDDSipG5T3saGj7QBJnzHn1YS/zQPSj5hF0UNyxNirrUfDsZrMa3FYQeyJMttFvB
pUKi+EGl0NLcQYnyANA/14/VZ3EmT01ak06E94PGZv9G1oVK6V4ivEdlZ6GbZQKeQ/13BnLImE61
FjRClW8JNi7BBGiX4KILqDNzkYQlYy71DuegkWQdYBxPpBBJeZZv/feFlZ7Sv/+5sKaki+IM9RAh
k/++uWrqG73RzcRNU9M9Dt8BO3mPapH4/FoqYLHZ5+KnpIGHEADHR8IZC401qeVfbrD0J86rqZOD
qMua9EyO+/f3SAI1HAyBYXTJB5ccM7p/8oDF2GXUHOKgJOaITGPCromsiOq/TJ21P8ycZVEkGpDo
PB4v5Tdcs2pmI71zaHupT+xIqAGsaRe9qCyRhVr1vZCfbFYZM0uy1/+hv9LooThU2ye0vvoBxqMi
divGCUUseLXiaf/6Abpjj9N4mMXlWWaX0tuXidl1bNbGXJiifdfLLyH5BY/4RYW91xSzd0JwyLvN
24taC/uGo7eIYggVJq4qHITPBj14GGGqT/jEcFOJbiGOh9yXKBRGnUijYtGVoUMopKcKmfPfz4r+
B+Qw8gppJsrmTJnN9N/u0VTHmR7m+nSYzLl6zO6wQfeQYDfZqdw1y/Fqvsp3ACA08A7a1/AVfVTL
/KC/Ist4jn/BefcEQjJ8EK/9xyQzbpqXu8mGZ+/NyYhyals/kvcHwIB00Mzfz/YZEiTMO8vkEvLK
ocSEuX9nLCCNc9BCdDUfgd290wOYXgZ8wVt5zRqfrf/7Z/+B6iyjnTNmmgja2fxHRvHL0lPEGMxG
EF5bdHA9ZtDrDD3XRbs31vTz358k/WGV+9dH/fYymgzIuqzno1BhbaN3MwDSOy8wF1nxSVg2L+FP
7fX6PLj99+fKf3r6FVVSQSkhtzD/URH+8hMhVpaPEsjLtnfAlqAMBE9MXHS4IKnN9m3/gGFiQT7X
Ind9S1hG9kf+lxfw/+I3f1uIZLDyrAAyK/z/KRl/+Q7SbBwIweU7TPvZnYYCVQo4oQu4Pqc91e85
ZAQDow529Euybl+IdU7e+5/8nKwfp/hLv4GAQmNZvlMfij8y6+VxuIwf3DD6cl6sYv2ZB1CtjXlz
Q6BfPLux88Yzd5gIiGu5wMa+UUryua+x198SW3BBuXl0uHbQUhFyo98bbXMpLrLlbE+3VbWTDZBa
VyFLY40sWtgFLwSKrKJDutPdzhG2TDFMFxHRAgSIYx6lY7qu59It9xhkXLT34VS/SUeS3j6FYj47
let8xXBsXb30t4enHdRT8QPG/dj9KG/KWT0qe+WQ/nRbYx2fwhO6pDjx8mvsZWcSid9wlN3CrbCR
d+qxv6e4t07+Ud9jIML1ZZvf+TOi/lU+drhNQXFuQhd7TPrSEwu1qi/ApbYESqVbBpGopOWbun4Z
3PbMoMolvWc9rtHJ4oA7/eW5E//0bv160+V/r/qjQqyk0DXyofwoDu+ZU64iUl26paHcYnp5D9DW
0B2jXd7eo+gQdne5Ow5MinkFxZaxPdTdcfC0TfkpugC7UeFi/oqPuNoTV3TRgwIeBLzpyXeUwQpa
weSefhtX7QIwCbjbA0M2M8i1eAts1X3WBepRdaUzHRjB5HJg8HV5bCrYxw76wZ8U8irlJdDb9RDY
2AKikooJgwR9hYVmG+9cXmVc40Iy13R+CsReCU24Z9OyJeWwvw7Bm/p0HYNhfAwLX5SZ/7bghul6
crwYv2YhMJQncXTaSqPFaXXOxPxNPMpuP867LzFbP0ZH39AnvyEdrKtbp54boHNutZc8wvTk1TP2
cq68YT2HmDOPBafdszQGWGtE0hgBSnXb0ePSahdYYJjZrvUqfIla5rjaO3ZbbIxEqUeOyAdu4NFF
O9Oflytd9ZhZpXh42ec+Gnrc2U89riiVGTqzLtvYTIroS4/tpKDU4C959mRXeueBBvOdCChZv+ny
Rd7NWwpae9wpgtszcCRHGraMl90KNk0Lj9lniDZSBH691qU1xsR2LX2zr7HzM8NZzk5Kt80EK339
7yfxb8/hbwYJX8yVKMhYeDF/cXAUIS9083wXn/y18Bc3xuwPZ3eZUzQRIURCo7/77bOU1BAZT5NS
F9w5QaMbYEBMH/+92IQHZIiPK2hCaAlX+SM5AXKU5vX2sTUtNBfzxkIDZxmX/KY5Mztfq0vdUbbl
Vwdic6sxy5V20XJTWc1L6uCVsoeVcZ6QZ5+eY0krdhLCteb5i3+ahHmEUdT776to/OEwKWtYFJXn
KU7mqP7v1/kBky81irZfPwoOvd1Hri1TQ15XT8OZwU/ryOrWfOxY2Lk0WEoF8eU0HToGmopyygza
guhq4eerXBeFgpJtyS2ZgJU4oHX/VTEiJ87QGjS0mGh8tRI843aXIebrNRCsCP2l8IOMhw5S/6Dp
MDCalaZ/5X65iejYUmBY01hshERhMjkdI3IrVfOlKaVVXRJIWNG94XsF42c1HmfNquAwHoRfknwU
kqvQ1d9wzhZYz/woXtSPYzDQVa6Iwo2Itfv0i9atFZEoKshWur6RA1Q1UBl1qgvKhgeUSWOW0C0+
VGFwrHHcjOS09vxKUgXRGWd/0Xdqf7wbpomGUjVMXTOedd2vO2ovtbIUVe0WyoQTE/u9iQ/xQZgz
byIcYh7u621tZZ6/StGmMc2wYWRs/L25it7SnXnMOKFZAwPjeW1HB6bgXnQ2dkh3nkE9WKTpbdqg
J4aNMje//VNiiw2JOrSA/3L+0v90KuJM/v9/h/k8lv7yO8QMM3EOw3PbDAs5oh2xRZNsxhv1sR4Y
7WHzA52h2ZB9cRvQFInz7WQu0tLxsRoTOY20YTfbK7vkYfkxSLt56Sar6JiUNACtBzjTYZkvgmPj
Nat6oTuGXXjdCquJI7xXKXJTK97RE9jhS2P9RHkgPDuC8+LU8kJeA5bhCGcn0ARcjnOAY+HgmaEn
SszBYMVZ8cxKAwtUSB8iTbH/+437k1ZWNkyiQP45Nxr/vJG/XJsoU+qQlCui2pBM4Eq7QNdQ9u2q
Zeh/5DSOF2HPI2rupPdmZW6Di+SyUhDLfdG2uaevmEngD6gXT728bGs7ppqdStIFizLmxPnjTd5B
2Eg+81fxnY3mv7+99Nzefz/zmaJqEgVFGx4l8r/vrC7KDzIYTFKKFIxJd4ExZLalxWpOy6wgPtwt
kLqqH9rfDh7KH9Z7lComieyaxrl+9nzkfrlsjdS1eRAQtiE93gJGjAi0+ruIwUnA1LocjbM0rEn6
bTpqelFiLuDSEFauY/pRx7ZEB6tVz8U+1laCSTqcnNk6vt1w+0AAEawD8z1M7ZH+vUQhFK2H6Glz
9dJhxeT1L0vun0TcimZomPFMQ6SO/+0l77XBjOsyKHZjfu0lNxdeJM0jWc3KyBtuSePjeNu4Yrml
ep5hb5QDmzS7nja5FsPx/VsEvfqsAX+7pYTcYziSVYNDvP7bLU0MoCFtJSuXVwzuS+wcyIT38MkC
R1V3P7O3xG3RfzxVls2c4sL1va+D61heuDLGr8DWluha7Grx7XnV3CqsO4pzmh5/26n+1EAzDFT9
QM4Vorrk3y5bk+cl08/YRM220SInEX5mOpa7BPP5+WneniXbNjbx+f7lyPunfsu/Pvh5/X558qLA
bKRoVI1dWRFru9R1T/eXkbLQaxJqlmGM0d2bAngMAOydqHL+8sb9YS3FMEEfTSM7iPCg3w7cSLVy
2Aelvx5IPuaVS1K8UGy/RmQslPBD0cDf7Kow3iTMzhtGFnL4Aa9moQ1/K/j+9k2eNekvFwLxkW7E
AQ2dB20dsmUmQ2Ddka0SXESavj+Gp5R2/KcEZuaits5j0jzGEKTS/2WDkf/3RKbQ/pJFw5zNSG36
/R3qKoIx2siU1yy0KNv2CJ0KqkPfwOoSn3uTwiJu7Z4J0yAwzmzeMqArz6hWISLGnCKCqU8CUiEW
viqUgLCA53+5bf+7UCosUhj4yHnC9iH+tl4JftjGJWDMjQak3/eVpZw+UThHBAIcU2YEjz6hnjLK
rAy/4kx7/+/PxxTyP6+1oiiiKRqqyfsy++cS/nK3DF+bilDWMW0vA48FxiGUedt8UvQes590n70D
TaYzFc3m3UK0JIp21OV0NRNL5mAwWG1g0TNszrBwnG5TXuvr9Eri1L29qqthA4AUoj3CbfWg76Sd
uG9WzQp37aZYiwf/YlAfv8mHglIBOXe9hXNdzqUJGMAciimPKqN6O4YDtmk2/FPk65MXottCwonc
gsvxXGwEcFoPpNbz8QVTqdfuAuau0Rx5RXRSFiYqd4DYx+GGxmEAxofSwVjE52yLHdYeFiRjPIX1
tZUuSPRAek6l41RnyZPWRP7slB2BOzFKrB/hVLvaujyiucn3j+3kZVaxxnf042/878FDK8pm3Hg5
5uP58Bm9K7dk1R7bXblTFvm3fNe/GA+JjPIcf0VceWQHo5U5p8z6ahfqeVgFmwch3W5+NUz6I+iM
UaPYT+c2mr5v1D9IkwRXIZWosgGvOWpoo0gw6VR+DfcJjM2XcERZWbYoyG3gGVh/oYlxpBaQofdb
5GI40MmYy0HS9A4Xci7NsSzaGhAb7ChL5tZglHQciBSXDv22RU3nznnpvaPPOh3Y+TZEq4fgat56
6HgAw3AIE63mLQeNxJAO1SrKvb15jnatUzrf5RoBW+1JB4hbxVxa1ivp8PiEfbTGZMr5OA8s4zYR
axPO5XW4oh+BkRSDXW4VnTOeoPfc2xV/6TbdimsWbvUWH3PLf6qB6Il4I4NOx1yOXrUN3/lPQc7w
N2W2vOk3wmpEwTwvFwwblyk9Gmmw+lu8bT+FN3RITK753/SHTSm2dQyHTKQ4Ef1lA//fk4iiyqoo
K4qhMv3+PTBS0B9YhpQs3WUoEkjS8ENPKt2JR1UPtz7Fc/sXv9xzZ/v3Bs0HaqRX6LqKu+93u5xJ
SNnUaXwg3moc93kAje+IkhVX938vGrL4h1VLVXSVg50hMzj6fdUK5TErWtWUDqhaOmMZ+M5AUq1+
ZiY6K6/NuDYQpTFrEA7CwNOsfiMYrLUFsGlEcVad3vA8msgy851WrbRhnQorMmfyZX6ZJcvI34E7
EeNVwvlNfWXQJzNJxg1BgskSgRTiO9zpy3B65Z/zQhn1Irsq54FnhBEVvgTZpva5jj9KfZ795AdF
/Q7f3rUFkmKwJqMDiYsH0hg2XfYxDu9YqGnyE2PzcGZAsCuL4VK3UYG4V+Mtbxw4+12/aDBVK0vE
zxwJWe/2rCI35iVqsw1vqeyU7R7zbkxITENZ3oc4XPItQ8eSZpL6JQT7kH7cJ6pfgPnDC43uEu0r
OtKuOmfPcTsqQFpNMUbxba999ZthKze7STuG47F5Nx90TVwEHe0yYbntow/MvJIlMe0lvClw0QTS
Q2AGjlA9xYy+MJH7eKJAGevONsxFt6Q602SXVjMWOUTp6FvdSV3F0r7ERbsrJ6KdMYVjlh8vDBkc
ia8zL/kxeFJUrtvTPUsji8OLhMZ2XbbuMHtNMNNO+c5vLgLharCxDwJooGpvBJvumAB0lNyyYZRP
+tCGjoRKAIfb3v77SZSeW9UfHvtfn8XnBvfLBjY2vQz1T4tPwZ3eNiKBeQXGzIuAalLj4bF4qv7m
8RK1sSIe5GRVU/H2gC7HVzO8Qt/svkbD8l1GU5l21guvSTfZ5KgBnv4zfbkUKYW0EaB/ImxtT4X6
rVRoanGdTHsh2syytUKX7MLdR69XnQT5qiHiwJkxN95ByvvrQAGdDXRrET19ADbNsuI1DE+Y/NQV
NGeyTRL3y2gdQ7MMFdvOIYi/fQ0NIJ7rp0deBSb12uhfw+NNp9TDOkFzjiB0K1gDdyQcOWGiLZHo
VW9jKP9X1RUfDo5tPNl1vEcGNu+Ps8xJiZVAWgVAKXnXW/eBN7beoEmshK2QYrCxAEc+TP4Wp0f8
IO81o3nGj6YteQDovwQInhMcdrwCC/HxNb3yjg6Gi/2iCg8SOyJRRPzdCi8YjghlH+h2umRiVGKd
EB5z98I/paRSzK3ucfYj9KLTXPNTkE/iz4RByG63I7qvGX/irROJiCJ9nV0JSBddCGq7SgdDuNBD
ZC9zHKokAVm967/QFhiQoD0RZGqCh9m4wGkxDtHaeOGFkhSHxnjtNMlLgAQuPD1akAW0AbCGom5c
tHdCDseJDEa8Ky9yvVCvZNDr/hzLPnG2rJ6u3t2quLCEr3JXRE6HC2PbKDaa90q2qqW6ZdsRZc/X
6QUvTE/VaOOC+yOJw5VXAnLgAl5/o15pJ+P37leVTz6nw4g6mBwpfsFGg8tiWEAUq2wjP4vMaJK5
T7sa6hWYp7lKDEvtcN34isZdQoYYvxeQLK80bcOztjDyNQ01FHqM5pZF3toP9I7PA76xhNbvv3cc
BGSXHPb+lLaII+wOm72Hk0ldB3uMx/JWxCTPVIOR6FLt7ehOU2A658YS4/JkeK0zDTvVxYBwRVMH
ugE7FLRbc6P5QAoJaENtnhFTsQUKU2x4pNsKnZ5VCSxKFgstYHPdWGr6J7CAdlzKdx4tGvO6Ry3Q
cBj/EmfHPD/BnkiSlSzif9/mwTJbd/qyXeP9gAW7SpeT3Xzre/89Sc6z1BmY0hmL8saSUjL0eUUd
yCbzQDjq9UcAm6NOVUmZ1Ta7ql0qxK2lUHkD1DpnItHQCgn+T40JSnRH8/bId+DV5E0bWjxGNc8V
v5Gifue/FxqNn6ZnoLsTzV0trXI9gVC2za66duLq5q/tpyiefNPWSAFSF/U99j/Sp0UO0xeLemOn
bl/vUIVl/RVg/oO585H/w9/uhMhGO7Mn1ehLFL1aV+FCOS260hYpYl3sanHP849JmqID2S4cumg+
2BFScCJZVEdRviBphIQiSEwAVvwOg8ob4I8w76UGPxJzCZrz6UoteD3t2ofzNecsTtbkhgPIg+9Q
Wi08C7XmNmXvCS1cgFHBarqRx1CV3kPeRgwGUxif34r802gnoqEKc2lMDkrBihYnEi1d88ps9ZhA
ZsxOQ4d1jkPkkNE30YDu5W58kRa9E6TecwXLNjzO/jHl5Mvea5f0zjbyQGwyQ2PgoAt19GLN8kUL
1wU7MOfeD4QdOazEYyB4oKVZRvABhRsoeazTw3jNlMiBsqVUlxRtTrPR4peCF5h1pg6I8sQY41QB
QuE5SctI94/P8iZYBZiHSOCQ1pjcs9XgochXMSuFP+oA/2zDcLJ/4auNw0qSPwzWbeo+gV84sYuD
5o65vNGPhtmz0faA8ZGUyN1lMo6PeMe/Nni8u8h+tWqga7dtpi8fTqXoX6X8dQjXuBAw0JbJrmMc
91iCBOETMtILe9YEiw9ASCqTtNAgGJlcQyJmhclmaY/BGaYsirnP7Eiwn0rzDMqPYJwGZqfjiwrb
bc6Ri4sZyr7nA+5pGKg3lydNCZgIEv5BsBKcOXNT2oUtvNV5yMXzOk7544siHcyEB7YWlrgaLY6o
C78JFpP+FRVro/8wjWWsnwxmFwlnqCg8mvEHAYUKXXHBiROWZOQys9laQPnPzMNQRi+QB0tgyA/e
Qs7dWfM5qT8N+rW0CReV3JBqOtqhAiik02x9T/M+fbzNKOpaBdRuZ9itfCxkwuxW1EwFf0+lEHYb
b/iazyQ1Mrtur6O4TetXmpnNakjeY/0zptiQNil0XRPKaz8HBqGHc6wsZFklxX3iVW7MPe/xg00h
OD3ucFguNfwlu1iSwhPzWEzx5uE7agVm8idiJeHxG+FykBE0MhYMH2+mtIkRSfXSm7+dCYjrq0/K
YnJIispLZuxpNUky9Ibbmokk4z5Z2PQV/fSvFxNDz4ZtX1yp/s0AYAxqivg1K0SS18e3mUSAq1ZA
K8JJtlWigbiwQxIHi0G8Dl+0LpWzlvQIF9mYdiafUIn3ejXho1Wbe60viIgg028qIEbGloiIxG7N
Q6+tq2GNoYxRDOxsdnKWDOalpVcqXglhf7YZSrwgxPqhSJoHVzX/lpBrGAu/p9usWUVGZAg9xoVR
3EQGNghcn/Av8nexDqN1fxEGGLdgx6c9h6IAAIpkC+kFVEu2lN84iDIZeomKQ6huBjbCenKu/dWU
bRzJM6cej+oM/rbTabTZ6buH+Gz2sBgIxjuWTz4xXsgla8fgb303YcVIXpCaaAtYQ4IVrdHSLlJu
4Ba/T/rWFHN8gp2yySIw/cWhZjRmCWxMnRMMq9S8ZM/0IMxcc4yly+KNY0A/WWHFn3pluRCvxRJn
7yTuoBQZbO+AgSykLJ36TVFTwmIZ5MYRJMTWhGGswwbjgoAv44NAp0pYzF58lNputHh4AvAn5WRg
hgH2R1L1WmQsmp3ULanksEIg+rbXB816CCqtI+ZLODSIwKSYjgUmC1dYqPBVjsGOJ1+fFsMzn8dG
wXjAkxNwtKZj8UpTsV8E8bIG2LoSaq8cHLzKZuWY+2eorDWdMzgDAMcQnM/r/kBvi5w5RC4TFCJP
dcEBX4roGocrECD0mgy30KxyzWrZ1F5Qf2brsdkVzFV0Du92Nu31mQdws4rt/Iu1+eEwpGcLYSNY
hJuYiuuM2yywpbMBQMzOmOIX7sBY/fG8Kgi1Hy4ENULZOEBScY+zpUpWzeBomxwwzyE7jaIXCqs0
5XY26aJNVkQK5gGFOUpwMkj056Ytly7cXY4oSbEGzXLk5Ee0LOFQpyi58MQOBI7eqQ67dAG/Ocnd
x2hrh0yjCFkXP234plSrx2wldGfgN5xhi2YvHaIba1Iw2QC+4sRpLeWCeDlWSD5DG3Dl0WqYaUKF
KS2OkoniqQbxOSf5YftEtxyzbqEb1xgEQe/QlRDdtrhyyAF+GB4qBOCcb2ov5sYtNOmHvhgMyRV6
KpnDHBoFDctLevBBKhu3FtygeMJNSVCdgQVtCY8r9lfhcAPzrtVvQea2TKa4Zs9JmegiOYZAVDDH
Mb9V44KXUnhsIfoyrGfblq/cn12vv4XQ3ujJl3YHPY5gAHzJBw0qXkY+gPVwBMEmfphihux1dSkK
lrFTedXFj2FvSC6P4eNmLkNjIwzA4yzgJmB66ZORo02wcDGnN2PhW2J5Mbx+Wc+OSbjnbOg7/dz0
JtBXI7nP4FE4E7xVyqa9P39Lsyc55rlAr8lFnu2oUfp17z2vHpUxZy3fS7szbvruGcDj4HujPze9
cdqsG7p6givQW8JDSX6uNM8QYpg/Q3upIgwN3qRf8fEU8UGqKbfdrtnPklf8Z55ZsaaGC/47MEs3
tpCsuyKUCHy7JvsV/H2enXT5DNm2fqD9EmuopafxgfAI681O6bwHQDnKvU31opO0yulhcFRcDaeh
XCS2mm5R/fkPbiTPiPoR7Dk2cVpKsDKNC6K0iqUsO4/PitpuS6mQWu1X6r2YjGJb21ijIO2fp28A
Z5YMjI1DIt598P3X8QTOTE1tv3qu0snHQGblVwLIcFU70YeKVd0mjxHTDOl+hJRaxY9CZvEtWIQv
Oi8HcssZQVKVI4CP1t9qUrgszS6heR4pbOJVaOHEgySz4MQ3+C4pzaNTHqNjpTmIzUviFJbahvpB
w6BH7jgQUYd6gRjBOQqUlxKDuNWeqD+ITYp2pLrxB4/yO7xw9DzThlGcltl/daAjh4gv2fdn/a69
RIv8pSEyXlyUjkYpgvwRU+poq9uZSgvDGa/ReqJq49SzKi/ZsrF4RvFLblRL2WO+IQOdVHCnRORj
7IZm6xOwRC8UuwBy8HSuPN55dfVij8RG/BDvZusGPr6zHdmM5aIyCdvcx4R9caBonHCTMEfujfMM
0VlrCU+5vkWA15xVnrD4GKv/wQC14dlXXdq0I1GCh1hYxUFmGZEXC0tS21gQZsJ61qzxC5W3LLpQ
8yjZRlIdrLMFRndlHukrws4Tyn+ROHZShDzVZxfAUO+GJCTjb4dUiEGQ5Y4mZMieMY8kQjjfO5JR
i9vxwdsBOz47tflSk77l+FXVVpVqYyUub88uKK+NRNXCYLiFUzWscjOxEJ4NwonkTJpKrvpYoT4K
zesQuzUGAArmT9afQ3ZDMF/29fw+IzC2fRv1C96blPJFDnFQLiZk0gRp+Rb15VnVXAP2ikAEIrZ8
YyFEhxExdpwO+NAWAgm3hJcxa9ZBXSI+YJKaFy8+6lBc+IH5xvdiA5jB4wPNht2YTahzMnr6OiZx
mYpO3VMKso7HdJzPGec2cJZL4dBDKR5WZuclQEHopQgWxl801OkxEfFuARS50CmH01pvjGYZkgHl
yHOxvpEQyZ8mNvOmbuFnS/Vhd/CmvsZjwfBe2igLIjpifQkJKnPawgWe8ewNhpSsk2e0J8ET37N2
jkQuAOjIBKN12NESoBPwFbE7qizQuIJ+OC2uCWijWUCw8EXHLkMh6ebvxtq04xe2RV2GC8b5FR8O
583lazZ6DfjnYoHMC/y8AlTN9lNbi2xzVrv9M4bOv3ePTWlcMOnLj1WkBswTL0O8U3dIl2nsIJ2R
YqeI11HB8hp8N/1R839Y1yaie41Fj0ABSdq2S0gutJt+W4mrmTHvtqlTHINiRY+f3CtU9gUCC3Vp
I2DHWgCXDpWY+NnnXsDh7xHv+b15bKc/0Wtkx9qBG1LCPPbrA3SCwMbcpk+v6MCMx6pVt74jMcNq
3gKWaY3YnnBfauhKX5AhcKkANQb3FIYRqIlluWbzaPKFumUOqzc2OxKVQBJDGaAn8ulPxzyhl5IS
oRyfy4KMdfXp732Frm3aKla29tC2hww3uUV8h8hB1JdWXHb2/AyvHPdifJYNYu5QBNa0Lh5r6bXP
nnaC8gp6lJ5E9wrOe1zpr5rhKQNtl6eLBGmYv4OTMb0GTLWnbWjuO9Xpi+uMae6eNaOtT1K5JT8h
uxOErhkvWXnFEhWKu+CBew8Q+VpNPWzExUF8nHO8j3QjA1eWtjOip1m4UEhFMTKoeX9iCkr23IQm
AwwcCLLG9fM1vRjso+Vs3RuvmJcJF5bKY2W6cDf42fA5QXSQIc4YFQWPdk1gcC3w8k0spS7Gd/OS
wrxb8gqWCbB9e/qKG5tSo8etWVyoJEVneJV51hRog4sHDgXW0d7BCMAa4w4ULjej3iTSit4PAons
IwcqEi47yCsiPk43nc41ouw7sM7XTvr2HTxdwZnOHPjC0doWUJ0X4WK2ZAA2kh6ScXLkjLLIBHJW
qDIY180/qyVszu4CnRTLffxNO2JVsluBuX7sVfrihnCTdI+zarhJEzc3NibKxiWtW2LDCbEgxNsK
PJ0miISk7qkSAhKUURp895OnD+tq9s3ZOr80yM7V58k5HHdY83JyVBYp6jmkYtJLsTXtdmbTwJRf
ivNntsXt8pQTzawOyO+04m6aNA15SIc180cegsI8QTQo6dPRkn1Uld2GhPZ9y2iSKs7thIg4tKBo
LGNgYYTFZpi5iGr0V4z1VvQUY310WIttmKW4x0iPolbNHvfkw3inLc1ZEfdKfdeATpoDWHGqqfq1
U74VfL0GdsRb3Z543GCaowRqgegkm7H7IGeR6qCO8sVATX3vpUu/GoSjObzS85hU3lk76q8RzW+Z
8SC/QzuVkTVmHnYa0Tzr4y6lf5vviKFOZxsgDvLjEEYn3iF2LYplUd0XAecu+DvuEJ17TtwTKy0z
tvhnSk8C4VZ39UoJK0NlLq3ZkfYyY1kaKLGVeOVRPiH0jAioJHLG0bN9tFM2cX/QF+uWhdN4OO1a
YO4PmxFXa203qK8Qd2nc7IJG6avsmnuZdZmmV6ffEwXI6YK56bw8YvFPEjd5KVgH1xlwrzVNApym
HSAFxzTeZpxGkmhXNAcTSfbLg+qKSACvV9ZgsUBSzzMO+do+FN4azRWRQ0PiJEXi+P84Oq/lxLEt
DD8RVSiLW0VEzoa+UYGDAsoJSU8/n6bqXPSZ8bRtEHuv9UdR3AiuUDrFuC6jVbP41nEDBGu9X4oS
nqEVHxPoaSSPPoKBWILnUfmIW/F5kEicxdsLcsuI7RO+n9yCBJKENgJbEw4fYsL+ZjRf81SiAaW3
Ptngy52DqPJtjHHTXZg5aBwY3ktxwMRkZqxUTOUZLJox+/48IYeWOT7x2HgFS563kIHNQBk2O7+h
LW45X0vkk3iCz/VXjI8v4Quoaw0Vy6qkkCb21/3QANJSR0RltYwQ2Kp4dlEor/JVsMDjB7LL5cHR
xTOCFaskWclLaFOmcY6sdJI65Klq/LTI7ZLuqLHDxEsmkecb9UUy00P+P6+69juWv9ygGacCNHm8
69ISKFmVBrNKgCGJWrqGY22rIbrO+Vo44d2t8q9k/uizVd1pTqz8G6RdVX7p2Qzh8kHl1hphTwme
JvjQ0mzMV3rtztXlPDkRdxa9X2jkOIgAAxiFQJl1/1fg/sqou1T1kgAXkjsQPL8A9v3hnqP64i+O
1xLpZrGroHceZn8C998g1dacNNRZQXspfuDxJPP/SmixRPtXuh9m9YgwozgxI2k9b6k4SI8ykgL9
fZPqr0C8Z45AKMQNlgAttLw4Ax7MAdGgCc5vFzmFoXxJa14XysEIPEg4qtxMtLnhrgHR6OfgH4BW
MduHC3cOgMFxqZF308C9uP2P0xx6j2siq/b16JYg5KshRZlwK8ZzifVA+1WjJUrJsDW0deKw5u65
ZcRo+c6pOd1pwzcd09Xc6eAJwntH8MPCkYZvJj3C0Iw3YQiOgAubFA6EDpOIgqrPXNyrBN2saWpi
qyyuwUrDRZyZMA8ck35HWJy5WFjv+BV4SYwR3SLvJI9Wiu5MraYp8nFkI3ZFLofqBqSnBqs828TD
Zs6lNOnsrPljrEBU0fTXuw61xVSY59XhcqFdkmgfR86HoF2kO1dBXSVUhnXAUEaw5Y0O0zuuHdCH
1wwL4EF8kFKHn2/q9LgV6Mzs8EFn8nyZ/bBB3epomVIctgahJvK57rZyZ7eCI0fW6C56UseN0R0O
xXL80hi8tVUhmKBGn0epLntC0eWtlriL2d13DikRXXhOOROJekjRGLf6bzd64S2/a9umc1F88RvN
7G49rv0DnDeZMLI1a3fjUpZRpFBICbWEz3T9YUmuDbcgb9ui1AsgwXnzKtkATFcCq0NlS1vEViJo
hVW3edb6vrx/OMYoGbNJJXeIs8US5j+KpeIjd6XSIt9xdBHgR0iffIncluosQydjh6HLyWrrLXqU
/dXMccvSTWYXqOx+jde6DlbULw8PsUVwjvE3alz6h3VqSVid4cLQ45JjzQ+nFS5Ru/NbeQIZw8DT
wOh+hfy2p8UpjWi945aLDnn1r5H2IOpv6Ws8fWvQCmpEgMEx+I2iDXpjG5IBEI9HUF8JhZWQl2bU
PQ8Kqt1ZefYdOd/2R4UA7vsMoYaK0FFagh8bHpKc12d6tfRLjvIX/eAaY0T23qbIuHgoJH9T51dM
VVMYv76np5mTuEsN3ka8Gv6mkr0MMOAUqSD+Xu6y/PG/8pfgPkSy/k89wwA9PR923lgFdotluCtq
c2yhatpfPN04VnjPplxFutDqdSfti/FE8NwbGj6AgNEfQcdh6ciH6pWCeAnNrmZ6GYyIg6q4ZvU6
5YMxFzbBliJNDGAA7gv1Au5MDhVtg5rVLNby/FZr3luzZfA71MvltqqxkToDuO6QPRp9pzG6awOt
j2cStN9Ia558aWTW75dKA6/t08ACu71UPYBqWbbq1hPGB8dvVWBKXU/eboUKTDdmr+kucnLqWKIJ
JyhY3pBzJMSQSaRmvz6iMzJ0MWNdY3X/OUXCPrw00ZXgWhCu93Nu7ouDSl8iK/Rv3iDDjkw3/87J
oCJZXPpXUFBHFr926WlxG72SOG0I9Mf8K3GBo/X2ZxFb0b2hfYUJICEW0Qo8MjKpU4ZHETOTbDTf
/1d+C/PMmqNfeG+QSQw/c7YVWhovw2L1biHkjz1xei7KipLDqz8Sm8L4Sep6RHftUaKabMaF3kHt
SdhMbfEyx54SLOP50U+ebQO3zVdwWqGheKP4TpQtanHN+cSo5qn4I/CRr8E5gA9M503AkX9i6IPA
TjgkvvNNBqiiuGjSoKUls/6WNHhGAlxsSViFAMoVLd25tpzLImpdu2lPpK236m+r/HJNhtXP4ohM
4/IhIko9p5saS6h2xQxdLlyC3/ha0iwFjnLM8M3MNherLiUHzlKTj60szPf7MVOZD1kQXFxe4mid
6fYT4WyNbqcjHjgpBH1NS1t2L+K/Zqu9D38ZE6Q5qDeturIeE0JM4KZDS3d6+JQ0jj7K+kj8jpSe
fQUzmlke8rnTlpxLEr+M2fouXFtmmem39tmmZ5JC33vJbE7v1GeBXFUgpSAQptaj9dyNdEP6qB6U
nRQtu9NwSZYx8t/4RGOIAIZTXkr1W8d260uZpwGyE0TYwKCsoCZV2M38kOrewOqFrdCg10P+lovH
fNz5/op+MVK9DrPiNiN0lZa0Z0tomR1dSPPOhGW7CYvbXNxUyYrCViR0wTpRjoFi97ZPP5FBahRq
PVgspULmMHgq1Ye3GWomkj39QwM3LFhC9lMIXuo/s5LLwhCCrco0MAWKmfhSGobIwm2wmEdjYs9g
nckaCtnmwB20+pWr35PWay4SgroSBJK2bXSlQ4UE6DtX3RYF6iT/cDU0UmlNFYtht9q3whM2o6Wh
QH0iw2uE8Vde3T/dubRqjMTvAP6L5NesXBbKes45a/jOsNjGleNzbNLkEG0AMiGZAS2/pcGOforV
rD9iPab6m5DQ/JCI5PqzHofFuWys+c+bp10E1cHrwoIW83EM9yAV84cGHjntAcTpNNybZH2RVUJu
W+bE/UYbrBJtLCyeGq0p00y+tPYW65eUozAkVKmFFHu2VGPWdIZwyokoTPJNJ2GzcGZ2pbIPtvwM
oL8SNU980omsCcCNOqSawW8dr5mrleDR4X+qGbYb8vvGet12KdYamLpp8NAvv1F/Bz3VnoFIq8FT
XtevMCZybcspdjXKZiXLG6Wndv78xioyUOUgZ8coOwLmSvhFRGANKgYdWbTm49mnlyt1WGFV4PlL
0Kx8QKLcJjfgI1v+g/1wOiON2R/W/e6IFusx/yFelje749s9SXTBNTI4MQJNGnaSZ/DxSCViFsOU
tGPF3Fb6bvFsZ98b1gOgQ1e9z45AVxxtYu8UCUVxeO2WNa6CpXYaNKJU1jGp+4kpB5Y22xBTFTbX
vjyQaKoAuc437UEmu97oJ5t0WG5CDRPzpnp7Ndkk2zJ9CPESR71OagoCnD8ltevxgByrlPcLf4ms
oj8L+l70NxFLkviEXiqrr3gVpBeJopTsJhXPHJFZYIrcaPxskVt/pSh75X0SLqk+Q0668GKi9Naf
wo6hOciN6lcs2ynDfkBiVcgi8y+ZctBIVP034wPEDQPhg1rOZYAlvKnFXK6/l6yRzIfh7Fo9+oWD
SGG46b5NdCI/3Ee7RPlSFPB4QuvvSFigqYL6xE76iiqs48mWQq2SnHKmIPoBhMqLBLfT3FJZadBr
iLBw+4TrmXYT8qsqbYkSXPWEXyEKDEjuo4MmSH57LlxyEbXdIDuNDj8RH2A/gDkgcN2A2giApFx3
qMB4oxVxCAimXLIxlYd/7YEiAKsQ1hbUJaKJ9gAdmsWp6S5h7kCzQJ6Wyj9pXiAusci4UZllY3sK
gvieOiWAi80Pe50FW1Tbg1t3wKH2Z59Rhof1nxpqQ+XlkJfvhTOcGX8jwFkj3iK37MQzeot2+EYc
3p5JVa4vIlkoSLzSSbhXbsjX0fi5p9GML1vXe4Jo0/cF8GzS3FqUmy4UimogWA5035hx5iWqO85f
+ns3802BHENGOlwx7Q5t49v/lbTjIAG2WbNiJ/xldKIkFmfMfIPEBXA7dMFGteSgfB5pYSwynGnb
bNy/x6kW5Sp9AEgBxhBR9ValOMmfajG9bDpsXUgqNqG4yqHhOc3c4CL72xoeDw6dYhSEIZKn4xY+
FzuZHfaQtm40OItVM/LhLFeLX133wnzdfkf1qscjWXxJ+kU8ZPWfRFAH+x4//ly21EMfOlGP9Ui1
30SqpOuF9C/7Stqd8EXjVcmqy3RWBS5bRh9/DOWzIyqkoSZEtfhhBnd26us1BcJoPiK3lM4dA90v
y7ayVNkp3zg91n75T56C7+gN5kJWtU2LAAbs/UVCI5dSaIWs2NWrhnHlVKVIKrb53EzZrmQReels
H6EpAJ7R9pps/XWnHR/wGm6c5MpyWf2JrOgrtbp0Nh1S/UlguKoPMc+S25/QhaclvxXdUEy1/dcC
lcMOlRT9VWeTQCtglD8CpaB082WIa9qOvFm1ax3p74PZIVjxu8mzE9iKfwBkZ9Ug9gSy75zPmR8g
9+lStQAiW/Elptt+WIWJzbbkZqtkcFG8gYbPoRiJt/PGfPP53MjyyQSnxHpFoxdWO+k2W1MiPP26
BsXnFIBzwZ5SbBc+6ShE8e7SYN0S24izTrGUJ4GgNf42MEvf/BzU84fV4eFXy0E+te+rku+093lg
aASArTice7YTVm3KptTgrCL1aJmd4ehN1CJw/lJnRtHvy2PxKKtDSfIabnjFpJHhsyUIN5GvMVW6
OTEdf9KaN/TpIwAGNAuQ2cQONGH5xDzSOR04Pdo8eVd/2CoIIXeqGHp3N7HSgquJ5lze6r39xsd4
Rz+nMZpS54skAUZog4sdEiKQ/wVMiWdv/GKlLcgLmACdZEsPey+YGSghgEPh1N+lviTNKcbDR7kY
Yvv2ohaGttNRCprT9kA68k7jpw6xaQDJz85gHQCv/IopIVQPspmqdj3G+yw9TpnaukeYOh7Zjrbd
jiTJyenivPG8F/NfRTvNqouuHwb1izUZw0dCgjktg8IyVR90W1TJteohezHAo4CLzFAxFS5+D9Qo
XCzb/489YXDmwz9kOlJw6rRl1rlwc7POVQDXkRYmK6BZebaBhwQJrgV3nJQ072XIFSH+tgTvNkuZ
IB4kQyYawvFz9uGcAWEE5abP0ZJiZTf+DX8Ax+8bXBz6LmX/mRJYM6YoxCzfCSgea9deekwcVW5B
3SJsoMtG2kM5BF+k2s82tLgZs+EQoIWwclv4SSXoB2v8AWFf861nxtgc4DbW7W1Ksaw2YbWtf319
o0nLcU3g/Mi2XhJPxLqe2PJ4BDqrEaK0BvAPOrowWC/Ckxhs58SnHbkMEmmzGBgyVtWb4C3yJYgD
zMA60zfEaLMSeEzcjGhR/YluXzOKc33UaOlIKFjSvot6qUqX2fxAEvTAgGiljL1tS9XIX0aD0nzP
P0IjmAbIsbejdJvkj3Bh+pkElyklaQ7/1m2mB5GKjNIqEVxmf8MfmlhROMbotVYE0yIP1DYSM4Fq
8WpP6HDtoNIkMpP3KaFNz8XVBo+gx0siwbLPOdGWdMza5cweil3AIjOkq/da5LOS99zs6XAcRpSZ
7KZ8HD8fr/lK0ZlO6DpuxVfLSyDauo7ux6UIK6iu85iOVbQnZle6TfuLrSeq99XLZ32k7wT/R3f0
re4LMFIkva4pbUF15QyhLC3zGEPshEetm5qlEJN9pWwTzV6DbONcYZujBLaHnqNgncDi4T5TVkq9
5mL0hXWdw8LRNAGcx7ndkj0T/X1U5CEKxvwo8MgRN3KqvGZYsPxb/1NfP59luqWGgjLnZpf+Nvql
gZwFW0y3F2L0nFbb1USgLgnaC8jbl9kDR/IH2atl+Pg3MoqmcIXBo1AqsMro+mGvKOIvMsX0Yvto
7yN7wMehDVdk6VHzS+Sxt/b1pmdFjxCJrkgBID6vFH+LeMkfFFzTWIAA0bn/Z1vJnQ0km2AGHpf+
OSdbcdUBQVR/I9OB31npAvo7MvlvM9/uptFz8vEYxKtyAweL/cfHqkIFoY7xgkBYkRPYU9Hbjew1
QeWVd4mQq2EriMiDW261FvlEAjLg+MW/twyBRIVCjFfMJMQl+peNlnYVB0fd8HIkawqVVau+xPk6
ea/KxTYR0QdOLgtEiWwonL76FVhRWKzHnORLA0mziGtj89USeFDAVlHgCyq50c9EM/U+K5dXKq9C
P+uA7naOi1ug/BsbXdH4BtclsD71aFS31RZuujS6agTVlZYK7x6fK6hZUQ2vqeq7Wus7KrfL5Ckj
GDTntR5pdydqKVuDgwYi3SRzDpIwJ/1YJAKAGsj8ms8/1wFhfAXjGVN0xtlc44QiJrV90wiXUPH2
yUkV/mkIsjU1YseRsC3qgzSnydAmtxpuStrWD+AC4fjFoJM3qwgjE6lIvvYqym91Ml6g32GIJyZr
QHEm8LLGLDs4OWfhpWDqInIkIWi0Oxfzi4qOGzfh6q3dFDDhOmCCXTg+Fn4BaO2zySTPpwIpY3Dd
dSN91odxfFX9tyJcdQHPyJ7AUGpfKFJE5ArRNqy4iwRwNqo3YgdFxHuHQLbZcEUr9NjsgyPofbtt
DgTY3zDg8cKTy0DQNw7BBumG1z67DXIAIhB6q50U3rxr2GGsYFXhoXNqN10lDsB0sFx8I8xQhjMp
J42JvlubmsiyE66CU7+n8reDHZm2X4PxBH/eB4CVZOrJEYCoQDetorxzNWPh2SU8Ko4mTz5Ckl1c
kc08eMrHeqVKy9xeQqZ+bs2eLZMfZs2HdD0UvDdG1rpNg1TdqBAdevldAlxYUITlSfMLWBuhre6w
zjvmodUMJNevPD3cqd4cqRd6ZwT3Y0Gx5B4wjAGrRyFEKdIhxAg4I2sJMItvN1eO44CAAZvnKr5n
uae8kuBWSytS7Xprvvr0e4TqgiNcWupXZ2bzgycjmH7nfAskQv6YYomLNZvD58tPIUpt7ifBUd1c
Wwe7kLoDA5Pm8AeTRM808kPNlUGDwTF5MJlPf1skE1uudeqVnPjebaSEj/cGSdpIow03txHf02CV
ujTPOQvYSiyna8FT3YTRCdavt9C8C906lC3dxLRrJMzTLPic+GTepOgIJ/8frZOHl+YkxMqCvBqB
4nTfrY1xABoypYo2X6vjcryX2CSa+F+K3tHg74ZO87k5W4P9w5m/V/PKWZxrJnKJDItxJ8i/koof
gS8o5juBTPXhOdw6IvjUz55IF0mRmNZ/pvALG6T9SKI+qvqIsSC0erYjaTNUO7XaRYxByf/ziID2
nm/ezBxWu4x3eQd/Tv3XQM/Phj92ql00iI0Mslv4aEP1+TuYG5RP+V/nxKPTNVSr/yu45Ftu5ILn
smfPCXBA+NRXtJ/rNsB0mH8sv97wYNa4Iv69T5X+krp2yT+T+aiaVbQRIoRkHB0BSmrhALtcKNCq
SGFHEhL41VE3NIHdPfAsNBQL8tVB9rtVdFeKTiHkjf9MuS6hm5J+HaZORHMh1/XcQ0/2l3i5bspY
uLJdyZG5uIc/H2ErDwiiaafCTbwRf8BneCJbIh5nVpBSTIIoC/Cf7XKfEEhNnadE5w6JjNeMEjXQ
xPaaHgME7AsH7Wwbfs3QTrYfQrnZGKxiH+E4vIJ7NdBTaONIs0EJO4yHVvqV0nWsONK/tPv6HHRW
9MiVWjyC3EWscUv5jJssm7sicFF1hk3ggpYbq2cHS2OkHNZiOPWE0Gm22q/YGrMELp3HPn4BekfR
j/CS4cXCJQFgbexWpD2RAhWBFr1kFRhnQ+NwUn7HmWAXvKipbHfZrZ/PLZDfkSctp3miPqlvJx12
ulRzjyyD4gggO5XMjv2/RfInuHzWNfS2iUo2vrr8oGJQ/A3QbwrxGJADWIZv0okvbWNJ7W/Zr9BP
tPlmRFemspSnk8CAcgVP8l0sUSrZFNVj1jnBsNIjMEfOttZR96N6TyC+VUe803AHv8CdEE55g0if
YZKzu9TZRMAGTM1GCwMet38Lf63K1li5lL5/tp/S8Co4AQLTEtQEoisGzud9ACEBUUTTEAig8cQK
/1MwuxEBJdhSbqGPvIrh+QOxlOcvoqGHGGuDjmTBDas9PGKw/vRW3T8b3yedD1OG5FZv6jwyG+Ok
qY/LhUQvAeIUTUNmcVwQrzKv0YoK5PcFzMor9qPMV9eK8lOKlaMw/PvtVUyWNFwJQPsyBw6L2vvL
r146VOR783423OZCi+dDpBCE4R8twPA3XaPAM2jpQiQnApbG2sFL1JBQHACdUoHdL9A8DPsScxvA
etxJ67pCQgPVPj9+wHqxrqhw4Rzaho6UT9VaPhJcCN1W7BBfIzmmWmmtga5i70wOGT60Y42NBa2H
eOtDRsuCj3Rmz2mOKBDp7ch0wpKVbHyyR6trvPgn9kudUtXcpoqbjuzVO11X1aqcwthn0IOfO4Xn
vH87NECtxOpgaanZgaAHmaWvSOp7k7JrTVuCso/yW/333mUe+tNqn8VPHe9fZnVn5eMAUSCIQcM2
QDQiTOq/mLlihXj0PSz+ZhidQl0n2Q8YLyYaH/X8KC2T9uC3kGbMaoRip2wMCDI1urdMfk5Cb3hP
H7BoxbCkb2gNiVhY4VLd5/c6eaawgomDITWZ2WX2SJ6C2Zup9T4U5V8z3yejXW9GwZ11V3SuIhyp
V6nrjjRr1mszQOskin8hzzBSDyYbYfSieFPBZ4WgQzE6oIzIS+RpAtsD9yYwPXaajEru17y1Wyp9
DHHPmKacipfcuwGcvGylv3mJmOpX748yWUgi8zt1sdx4bXJiJv10XvVSZ6eBg+42m6LX4NTDbfYE
+Eph4vv5FnS+IuglpREewa/5xoALeRQwWpFbEK75ARa83lT8MkVgQGRmnX9/YO06IPJGWA1zB1Ip
5Bzv3Wg7UBzVOdUacKHqN+riR/Wd7G+2jZ8qt0n7incZAfYsrBtd4LruHXUOcimeUTXQJbOej6f4
X/1Dm5kIamY822oZpm5Pe6hNAkP9i2bJSCoTfNIr/HMNqIIOmFFjN2c+wwL/WHRWVq1T8gT6FTnd
xudcFBv8ZQsC7YpdC26pWfJsJZDQHSNrF45q5dW11/fPSjqGZeAohYA5lOJdlNBb+bvIA6eGJx4Q
rHytPlM7EYxJypkrKPdKjc6VjkSZsauWR0fFE6TnF61MUTA1rjbUR2kk5mUDeawj8xVn3wKoJBtr
CERWp6++cqP+ldTuIn4EaM9/qXGaO+RLjEthGRzDc3hWOy/d/qOy50OaI9vXq/+asWeLsQsMEuoP
5STQ8ywZ761mw0oPFiKyn+wFIETpufrgGeQDaPiXpsDkjSvZJgCoPTSYBq7+5zH8Ron7PtZYpgrq
bv2f96QQ+U6zE9y6YEbXevErzN3yvoBDhJqmt2LEjEN+envVp240Qz0IhT2xzqfA1H5nlgAnDaVu
qh2o2svvv4qJWyv9/QdFxuBQHIMYslmJ+x6n1cSpMTDGZwlSI703dUGtwdvlY+af1XNU35XmOezj
bJnTtI5+E3pI6lHtIPYUa3R3E8vRpX8Rj0omyegsdyHGUnPemuoeKZ9sv5liYsCX8MofavBhxGGe
lrrhsB8cRGfV9NxDIEGtMuXUKhnkmZnMrzp1bZhWvPdAgEu45zbp4RdwkzBNnSipmTXXxS6YXnc+
adMbOl2BzP98WDIeRfpfIQA0o0HeK8bDiloK4vd+fGQzAM3dbYD9AZ7DOsegiz8J2CZs/hAXaaO4
Foj9llGIRzsiBswExrsws2CbxcuO04xDsmP93M/wImQ53yrRl5Gw6QpMJmvtOrvq4ZVQa5ohvgBb
smwHQpjkt/eH5h+CHoXLLAD1srmIlS0Rn4uctz1O7g0ybrwp8SsKVsUr9pFeIpx2EumqJMQpvLTT
qBmasmoVfkGqAi4jfE+Ar3HKOhp4YSilqPZStDAVTPHqUmHc4KAGOK2XmbASZ2TS4cJSH4gLOtnt
qKEc7ooGAHHX6gNMuTrtDQtbxugc8UZbUXlUWwJix6MM++rnl3dO2zaqGXTDW52kc6TCSN4AArOE
Fr4LTFXa7olBzX9FFpvrAs07j+Wi/IrHV6ttQNlxBEskrTOsSR4pxf2ST9SX9L7QbJHIRBQRaD5Z
/XNlxyGMLCb3dNFQDbOy1Y1vDbrNX5yX3qzft6Ul7eJ4EulE4Q3ZQ0TX2wHbAimy5mnAggQMIFO8
iA6fVBOqANp4LR/ky5DuwYvIO1lgeTMCT9uRWRZtktviiRcaM8PSQdLD5gta8ymPqUcoK+FWgfGb
3j8cq3tCWczqb1eiPJvduBV0cTcVtmumhv49vHLDaruWRP6BVZ/KqOnNJrBmROb1L1TvTy5o7Rrv
ahHi5a/Zxei39nltMfdp5FOsmXSrNWoAM3xywjaIUo4kLNL4OJou0H2yuxauaBnxTsILRo0891Pg
oX87F8BZrv91Y3vGvs2VySHd92S8rGtS2HB4Iwtv3Mj7SvH7RZsxt993CtowTeHh2vXIHSzYeJO1
JCQ43xrOkqlySxS7ptoMezJpEf8sEjdL/gqwITPnEqbxECQR+t4+hMKxRPt+hK2r1z8RhIBTrYoU
0749fFYBnAI+UAqwASDnHpOlv+nX3wpdQ05CXz37G3+5/d1+c01QLWOb1K5wOTRk2xbEo0VrDX3c
XtOsB10vJsE9jwCa10KrU6OVMb9oKKL0702IBx1dkOD1ydf3WnQczX6rcO82rOyTwoVnFeXOPNsr
5m6OYMOYYTEMIA3sj0h6v83glXLn475jJjc3s8iDAsqQa2c/8KBx7C3iZXgDfKZRYdtu4udi2CpT
+8Bit3nQw8qz7/WZCwzJ+aeQ4WGHOEfuhOR8dPZo4NWOGBbCD3ldAqhZQ/7m3dEmcQplU67cA9Pe
SKsC/9K2PUlvPwiHppy1HHkszHVRuagmwekvEZ6OPbJhybenAEJ89a8Y0R6wzxH9Gx0s3av78onv
P4m9q3qcDxpiJkhAXoJgo1eegMWGZiAGym/zOaVmNh7Dcrrw3jAGuJaBdrBS8xpRTc47HJh8JB7A
LjLy4yXpb/pm3EHW+4Dtx6IyNjM0HBOsacKM0V05AKDZ2tSmvUNYM98veuOXPhRwqFNIBDd8+Q0c
T/ewt8he82o/bgTs68DOXZvGKfk8tu1SQfk2t0nJRzzkG4/elWDRW5OLdenb6aNhvD6NWC73MN7B
D4EY2/EEWcSh8jyQAxHbwj8fEaS3sN3gmn0hYlK+cpMHGQS3WAbY2ElaUYld7kxpi7hK37y9MnOo
3AOHYswUL/LMUAE5a6N6ES/3qJ0asNLhBMJzzA9/BMBG+kTTEiqXTWGYH0I6iPAlFZJLiZELIZvi
JjbMII6f0ebdjHqTfGdknlvfMHeZZoZ2pdv4m7gME/DyMwBQw2PaWsG2etaX5Oif9HraFFAXhUv9
O/1B+mHW55bwUwQotk5BjdHOVwnix7No2czsmgsB88zeq42cmDMX35Cpal504bPFhIkfnNlOI7QP
9bzoJByiuGJSr20pdTIwcdTcnEbbrN7qT78DtsLlp7ggmDyq8a7XEOOAq2/E2OncfteozieyBi89
RPWSIjUDVqFQQOusEEG3Ts2RBROms10aPe46M+oN1k1f3XT8PhxRw6QtK/BYElBhvqWTVhJ5bTXL
WXOIhWfXXPm8UBHQ2ml7Sfs1r6O6TI7Vxw5tJVwhNFrIDPnEiYIbASi2GwGbiUn/CRkI9oDDoLH9
ZqVPms38d3HlF/YvTGnhvvjTWyN+7tTB2SUn5VodESeVDz5pcG0oBoTVHOqTZM5phbQ5wLPOKje8
Naz+gP49uSisTjuuffkD1IpQiZjXAUrEYnqM6JCZwtUR1HP1sBhyfIxsGOLFqO/aCeEZhUUkjig7
IA9qolAOya5KIwHXwCRsNuIX8QDTY48OY+a2rVVlSxyGrbX4Y92P0KxwpqLH5sMT3yt53ygFDjOP
+6ie/aKHf/+WRAeQi0YakLR9bzTdRL4jgFXDCCAteHAJQipQsjSSeJIb/RWhF28G4xVQMo8zPUIS
OYLYkxW7RliCKIOtFxn7oVqYTe204u2DL3YKbfDmP/kmbyEvnBpR2rl0Wivy5sI5lQ8c7wgjqW4y
+bEZYkzy10xMa90OTa8AJmLld/178MzYOM+XLB+Ibi9Mn6xurdOCQyybGx0szOvVxAkXNwTdhI3N
4q2qb9HO8hjnixMsxMBZS9Z4wcm0jHdkUSJ2SksLmW0yv/BfShzOY+MMg8Mmwy/K+ClzroXhtrix
7GmWTyWbfGdaM3thWV7Q3KBHM4aDDzf3gblxw3NE4BeCkxnBr/YcwvoUeENgZzi0lkiIlPguRBfe
MHaKBSJuQjAFg7j2iVsGQwMnd3bihqBllBVGsit1l42XTZEMCifBrnnXnj4ySoRHNJwxPPGfIIoI
F+aBVYVllGSZZZdzsOndanqwv0FklwMMao6d2OI67Acr+MewAYkK3VGu+BeB/qba69wjn1msT6rX
wK5fxAdl26hxHqlJZhwNtsSiAuwDQuNi2rc8fODHQKnyPdyBkTx/iDIgfmmwSPDFcErGm/fZl696
QIVjLh6RA7NgJEsqSHHPGWfdzrY4VxNzbjRu6uWR8e3OS2wUmwQUxYb5QlVcb7QPdhgwbo7dzpzK
N8mHs4R/lb35JM64a78RSpCtT18HNlltBXzHc8cExNrOWpLdNirfjJTjcXsHmzI4eBjIjgsqO2Xc
8RuIosVRWs2wL7gVqsCGwWkkUg+2urPENeivK2wFjDtPogKweit0oE7lC6XD2G6/r/1kSrVQ52xS
RoCbjtDSUYkI0jZvnjsQguPn7aBRpgJK3yPnt6tT+iKqPTRzJ+aIQqFsLTjpKXbjBVk1/6CG0k16
x4onP4KDKpGQZEhrziDpCDlGTS3HiodxgGLi9ZvAYZgWLIO6IwY28dqjlVqg+WgfS4/ZV3OpKkGT
5PlrIA+pMP314tE0vA7qGgofmpKbd7qidPaTcjk4aD9H3UIsUBo/4qms17OVNLNJhw55CdbKaSai
fTU1egZY3UDyCF5XbFR2ZKwYxPi13rjqj7GjWyfZwpDmYK6Qfti3yWByCEiyZs7CwrnaoRLAQW6q
uwhvtqMe52j0bsWKlBomOIImzshA5L14gd74StGSo8CFdQntuHm9vUUKNbmce4WNmsSqqdv8ifHi
/8fReS0pCm5R+ImoIorcSsYc2/aGsu2WoAJK5unnY6rOxTlnZroV/rD32itcoSjT3s6ZSM1msHMJ
FXxZJUoCJlHP9NwF74n9cjIY4tBOsz8lC9KdziQDKqHL8JSZrt8hl4Vg7ONrAiGbK/kKSdNN4Dpi
PBO78u80ZZTMH/DUWopvvGOo6RHa5FfCduL5BPRuyqYwoTfEa0oj47Fsv1mvUFTKfeEyuaXbWaVL
KmSg3HXIRWdJ9hA8ryBaqjQjPIzBq0gIJyXebLiqBKiOWs1Z9jf54lj1hJK+gS7kXluiH0XwRCxS
2a6Ml5CmBRH1253ShxdW/QBeK4vx7kQDzb96UGjDLkepMK4o1YcgCYaKRyUNcxOoEAAZO7nDRds2
qVdMWR24IpNZDvlQFXz63MmCjkfBZEnYQY9DJnAXrbdgDZ0n/EE1SsXZTkIHv8geHs7D8LP6X9Ar
Bvemx+3tQHGq19TS+BCAOzgdI4eOjwL7KyfzyoeiyUVlGDYqDmQXQKXabCEFxQUR17F3pntuH+DB
7g60SkioCgZgyh97qK9AXVwkzB8YFetWrWE5OStYdxOYkLPYgxDUblBSjczo1t1MT2A9K2L7LGim
EJJGfAw7EKxL8ZCAGGm3i+FUBfyBdfh5mS8zvy3E82c34RcwqjNyq99wFuHe0luiExE0PBa7EYC7
i08epey13ORTfjyQcOswLcJDxI1nX3ivjNfluc4WnNvv3oHR4zS4mPIB4A5HHg9ZoOCixiFPGM86
dO5ok3soSvt3s+QGbUO37oxVMrmp5w42nDO9UUFxernCRWdaXk2ZCWCzMQcEMUTW2R6RMQUNMJgE
rDW9jzGo1Kp4ViBChTQB75DdB6kc3yLpqtcOkfV/El54lNRMml10YtbnKwMEAETBRAOSpvinrIrm
JORfL+LHlox1xXZk6IewGgqIULWJzx/EsO9Pt+4Z/kBixGFM7+zXC5Y8mNmyRfrjcoGNyAOnKsVF
suDedd/vc//bWurHfg7kbVr6NsdjYWougEOmDohNN4w3O/qB6d9rCpNrRDIFRIKwdMoz5SMgcQE5
WyKAq1m+CbvMg3bT3GPg835GYGhHEW++UbERYjiZlaI1EHIxk0GgDboFF53QXKBM9sTpjLnFxPpA
gHeo9ok++twnBbZYtKaWSiiN4jdBy9SjtdgGjPOFv8qOfl/kZ+HyZipcUXwWqrTQY5XS/8NrBop1
0o+JiVM8Lw/qASYGgpeZMV48urtgxKRanBzcGCH+ILrbOzUsKFTrs69+E1N/4HrI8G0MW5xtcprU
bMG58EB0gt8jijqND9GBi5wbsNLXSB3PEnOKhg/TaygNGrHRT6u+YW+O0oCDCiSk+UKh4ueNTbe2
L61FZ74XEszhWPHAFQCPKU50fgVlM85/LG01ACtOGJmRhh0dpScGcz5lftwtqHp584ObmGDIsQOI
+mCyJdlAmbFkY6PEBcgF8YE0MmnnvAO+Z8oz+pDu/bGAexWsEpjyivP2zRCNmZnqROPA8W1VJGOu
GlP8fQOFgXQ1Pp3bZAGVgu7TIHAife75jMN2shjXw/UV2SFsCd1nLkbdxKmSCN4Qf6PBbObTjTjZ
IAHLHWogKNsMEdGAJJG7SGJbRy1Fiy2c2JCPY8lM2BYohXDVvcYDye7IjOif6Nr0K2SY6c1Ysv4r
mCP1WXPDdbPqQ4d49z2ITr+RwFKxBWkgOUIW4inMegTV1MdLKBNfnLgIdFhKo8glkO79y7E5KViN
BBqgrY4sYDTSdToaglvDjSn4PNaxlKdPuxjaGVIOmKH4ywCP0HcVdiMzOcyC2xbKjTOJ4LRhizWT
SWO38dlslR1sfHRkgmEKf2y5bMwbpbLvl8OwTKMlQ8Uc1B8vLmy1IGRAmIAtTr0QjXOEPPFCCmWY
nBTpxV04vVGB0NtJc/ACbTfETqYuy8xsYTrgZbCQ+nWJlXY9ezJm5iaBRhNlpRvllEGEqsl8a6i8
0dSnGzBbbtCCMRi1UGyiD4AY1IAco8TkwGciipKhPnWoyMD56yvavyfWIHRPOYhHiM7RooWepPbH
G1zOwW5yBowkgZcn9UHXL1kcqd1JfZnt4as/U0F10Gxa/B7rG50DF0qOuRkiKlE6wYyNsZ+8g1bL
N9wG0WHyF+acHlRf77NwhTpemCONFQEoUEIo/Qdj9gAf9Ed0fMKlVX9p+Zne3rOvonEqng43A9/b
ze5ReeZmfg2OwYdIfGCujFr9hDhig9qP812+jVUF53Ll0tYM94L1cE5P2kW6tM+r/DtCuFBcmwNE
nTdmmcnigR80cHbmTRFIGNeGhKHlwy0Ga2gsZSmDf+lwWSWTC5/bqCQzjQH309zEP/rqEZA58QEe
hDw2EkUtJGsUCOgS/2cCcmzWewQIraf5cCCoPL+L48eF083H0gLkQBeKjIYbLQwYOqDrRXuHRPl7
bGypKWio1+HvLv5qvP7CgJy2Pxhf841Kr8TrFZgWmIThm+ay8vpziR2Ki773+I49Ffgj/KX9hLbB
Ks120W36UxzlSTDZ9VSkyYHyjx/GCgvfVpfNeyeyZWyAuK1Basm9pHr/6oJwrY/oKvXrXzavAjhF
IGnrySEif8TV7ffis9LAeRbgkYXZnt+HdC7Kdu+vcku4x1Oo7rtR3zR4Nf1YuYvojAFLQtpZoF1Y
S/GcJapJATs+M+YwgKvQhFo1RYaCmcmGxcUmBduI7yX1Lt4h4Q5AA0UvjsdvG7O6H86wl0akpzms
KibLFnD2Z/437KTkS8b5M6UH2qGhXL6X+Y4geDN3xQ08uf57JEKJYDg0kbMv8TyCs4zC5s+LRN19
NPDos96jt6hqxz7TwB2gXhVBxg1gR/+KZ57R+NRZuBTQkAR3uRsViw69EEnBZtuilvOHwhUgkC/Q
bBoU93cwP65EozcFYVEaV/Y19LyenwJHnLoWhU+84iLoJlyC67xHVzUvsx3hZpSB5YJtIO1UdUOh
TZmlweC0w/V7g1JLoQTfMiwQhd/0Sz3ol8kNOddwZ/bKP4phx/KlnPTOeU15HdOeE5EJLZhiFrBL
vWTz2qE7SfQdIF6xhVuyf7qqJy/QH2FK8B2+HD3xqAnjuRIg0+J2xk4ROgIQHQtm9zA3Y3E18Wik
p5tXoL6xDcovzfwPXids+rF8AvpvTXjbst9v9AucbpCG8uG8QdRryMNmDVA5gu/4oMyGgMupxTyX
M+GrKuCa1FjPXNJ19YN/PPU7OlPuP/G2EIAdTywRRhoOWkLYxz7S2PJGljKsu8nHhvzRJV+QAwfV
Ae7tmWHYsIslWlD1Jq3CkTHOMGhy4DdKLobaL0cyQW/MB1TAACIJuFRyeB2aFQEwRdAuEn+6ea5x
E12+oaf9RYY9/X4+t5PNiFWM5+mD65PdOUwPsLC/6+/pHrOB9w1wSxbcpkevSV0JAsL6qVlOrnKJ
P3DFwHdRtFMasbaX2A9gcp99K6xIG25HvBa4sSmBIr+duuOzjm7oBJzqZRGSxLJiH9dlAKrJ4nhR
132xvRmNiJsEX7DxAJ0sKo/CB232JvEzGBxHrh8SEDi1eCN0Fu57ISs2rBc6f5XpfVjawn14oIhw
s6Phq7sE+eNB+65HCAJGKMM9JtL3ZPPKv0GnqeZjYrohTs7rBazzQj2Usf3gseKCTOLwb/LNKYBz
0r5iEsskYzecAFNWk5dDzDgm988VaV0j5XQ8k96wJLacoqRIt5LVlbvshW/dbPL7kubaatimIEkw
yCTAWyBEAKxFJS/HrKPpKpIXIKJ57XMPM8hP2esgmYI78cQfemWizn+ySxYUu26wqbKjAwOB+DQi
18wBp6A/+q4eES3N5XEjViWrcuoioRhPV8ztYNSSNSS7j2LdDWuxCvDwzl7we8flFK4irm4OdELU
vijUOSA4f6Ak0+xx2klcOdD0pm6LBJ5L6uMJx6j54r/CPeIMYFSRgMdVptziimr8ZgxmsIvEPkfC
UWqK2ur8eiguxyD+MfJKY2KS3tE3cWelfoTG7prQZ31rwYQEFCtfLEAgK6wdpXTZpNtBOGc/Eu4C
5arugg45wk8ZWXwshgwkKqUHI25nguI/jmGIbtNqBagXH/BPPi3DK7bQV4I2xqEIs5KfJ1lIs72w
SbcGffNY4JK6ka8QpRvCYjJdN7gbf8bH8r3Ciy4hO7cz2e0k4nIgko2H67Pa4+tDD+iJjwvzG8iw
WrqUXBcIb8bEmzHeMtS9x0YPJI1WoXxRclK8gaybSeULvc2ye1KTwyVOmN9Jr7+puqNcmRhrYeBk
YlA+4W83+V93h5LS4WaQokU1VjLXD39hfHwcu1zA0zcqbLootkl2aJFUq/n20QbPHLuAVbfFc3uy
11zIgk6sOaHE92lQ2Rhfic8SJKHNpIJuqRDqbOzYgMSqOwg7P7GrrjoMtObV00GtxfcZsftzuoff
1Ee7+OOAe1KI7liw2kXXV6Fsuv06ArNm3gDE8oE8mFgik0dK92hBgCUpswa0b/oV8Tt1YkwoxTnc
cJAAmraotKZUJ5+zES4GDY9uVPds+ChAuqIeGJ803qvd1pBueqvd9OuCRqbDlDEWmYE+Pj6cPCLO
Fs9ZVzAYmU8+wY2he6vtarzIOodnVQAOwMC9yWtC3J5aEOvftRFk1YKd/4bijQkG+AbYDR2+tPsr
xgm7tlM30ABgC4jfairMhOwUKX9s1mZYfrDsZ9oBAsDHhc0ynmka1jpUCR6oOhcpzjpIQFPIXx44
8FAxrnblwxN06lbZ3WMPxIHqD+o28dnV6p3Oq2GEVsrE1bo1lgbCZ4cABE/EHnLrWP8z0UZg88ZU
Da+xKy1TVZwq/pJ0pwfvpI9pJPSv44XaO0q2IpUdcP/8BEaJkYrPceMcPeGYgEJXZ1IzPIiaPnO7
gmtrmkPrHor3iLXQPxbRlNUFbwgPm5ZS34JPQiQBKg6zXwsZLIgZ7xmk6DXx6EaUbP6kWMHHD2wN
HjiP+lwneNJzb1xo7cE7k01vpRMHYSWe0TjOsaJ79U9oHnask0ENe7afId9Z1XuySpMzN5iw4v5q
7AXk+HDBM5eZsuC0cTEe1rvyErgM4iLpHBmNaunn/Men/9gBrbyiK/cyh+CIpnyQfqCcxcILav7z
2tklvIje4NvJ7udJuB9bGlc63APfcy1zpQAEFjOvDm0Whlgh5casiPyU6+cZ6Ndc/gHzqvcq3jvY
Ake+PH84e13HRlLCgwGILsSGdRooLT4b6+mPYUBVYICiUdsRa7LmJ0/E26vbhIb3+ny3Bxmnp/T3
qc6DhzPFw8hADMHrZ3qZsE2vhrgkL60JvsabzalW3XK/n/4I7TdfnOvpAckv0V1my+r4ZOk/UXMz
BmPC+LkzztFmrX4zoBnjyDBasad+pREJih+Iq43jI2mpTK0mvovDXysiw6IBIW0Tz8HmJ5H5EaS7
YTJvFjhVoH8ocO6leHNpk8UzmYNJYqvt6q0v+Tzs+AER6pOjZYG2DY9BhFIzVf1JEHyzKOD+VV8y
L37404erCAJcHiQs1gbzf++NJROKe92KnhdwvHTwWziTBXnXmGo1V11cGi5QCSlEs2CV4qwdOnLo
V1usUbSVPCz0zwadHqLUgUFObfF2DJdDXbn3+IOhVMPMTzMfaziZlgbs4yvXx9qw5hLv+LWb7CTl
LKpmW/lIQNfxsA0fV/B5tdo3KUg6C6m11YjoI78rTxA+Sgaf04c5fW0DI4LEtBcL/9XMi+lcm2JV
w2pmxMZlCNegtDJKSv6fcWz9ygvaYxE2zrDUK1quyK7PdPt5cTCyVd0779LX/u6VZs7TIzbEaPBh
1+Hj/9JPlfzd96sXri4n7a79VUfOASi52Gts0IRkX0I4r9WNlid2lf2q8r1Kv+R4F4XHZ/4XhIw8
W0IedMY3IRRLqw5xTvOrp21sJL9jOm0+YTfyisGvcKgkVPGzeYpEt4qzp836zVxvggf0Fm88zS+9
hzOB9rRjlEu+qwYVg1VNrg9PvHY4s21kQCh7FP3MOA7IxAPzhdhAZMlCYM54RGRfmoZXYXiGJ2vX
HfNyW+ANhccDCm78SF/l7MbBXC5q3aPUfl5DpLQhyTtodtweoXNkMllA8Y82cLLFMDU2Ro5GF2Ll
BZDtIvTNi+DZBla0l+xvqAbMzlivsiVApqerLJZKa+UHXlUNkZx+k7E8s/yp11xpHIjeQT/X4ukv
oqm4oJrg8UGe36POxlIld157JadBhiBh6TCt/qpwNTqvAiC9vhs8pz+egkIGiyydA2T6AoIkJtyR
R9bD7KMTigIpsNw8fliXJeTqbl+rDgsU58BCnCfpV28wbzZ7JntgWui/SngDII7Ej2ljehCi6+fu
I3w9802D+KKB25ngUbyCjiLeyBvF7gHiKoai8OgY12HmbOHM+jxT0RSYl/OHPbxgbMj/+BXEh8KH
Ar5bNy/vrviNxjU6NlRQIjjK+ItQ9zKXGaq7EoXrgNlSt0qPCsQ1ZoEmKxRM7zWy58/6VolbfIIZ
sk291y9M5HmP2BUEUpyHx8q60BlPzRPWkMx4lFF6Zic/BcPLRQkCk20aGIdX+oMgh7DnIcLVcXbl
r022LaAZrNHEqYpFO6fGnhNrKCfrJ/6xJB37z5iVjVYO5IFpAuvq2P4YmpUuT0K9LeeUxOXm+rCg
UzNa8Js7jyU+Co71IEskt14fO/vDPJPEqfUnI4DjP9IVwxMmNNF+oeyZ0VJOghzcTtskKmDssHsW
uwmKhLm8ejKg37QzA430x9WsSY+jAiIeRCA4PKR41GyQo+AgvAUvZb6/RqRnFzj9uu1cajwDOxXP
+CM8lrkuwYjj+5osG0v/bj2kzcv6EIXwvGeMm+YMGzMwUGo1j8xiWToysD0xRslEO0ZAkzgGtCR/
mqxjhTiQVe+RiAyXmaU4MmHwFoO6FSMTKOD+guar7hQzFHQI6jrFmp0Xm64e2FzN2JZf1JjrprKE
b2hREf6yGoZXHFkVKLmjCzOM5/FzaJ/4i6cneYzs8oxFzRlSwOuBuWLlEhWqOZ3O1G60r0CFkGBT
ps2S8wsKi2B3L2sKo8Gaehm+xehHSQcgNFi2umXrybHDzHjwyeutnt5I9qI1xaPUeZJFlDucHJD8
Ij6nB+v6S2fOw8Ql6ua621qQV1MKuZN+fRnfH8FVd8fWF2/CJYkXdGitZrOU3zHe/Qt4d6RlOJhb
ay8ScqALWy8nn/p0XCKS6jmExrLeM8GaQPCDZHorFGfyIxn4N4AIlrf0BFz7OFASx5WjCmsuhQg1
ysQtILl/8GEjHgTIFBJk40kMSsjrm7fx+gnorVCA2Qh62TDFDdvNlJSVoPbKH+I9Pk4FaxHBx6Sc
p/hWYYcbgXV0h/iBThDbh/kULJCIGMgr6pjBoh1x4XkADJV+7AFK8GLmLb8YkqsStEyz8Er+fsSL
SEKOcFaXb/tjCYumWcQTqCPUYcxoAuFbB+F+ciCwYTJz2GRnsmHo/HVs4wXy2vgTfUGYO6cUJG4W
8cORF3kEDxltL+XKphbdHCk6YBKHCUNTX9vEizobs2bOBDrGJv8SUzWQUui4nJ8cDTeQSukkhpus
xfyCDRAGE/ZG/quRX4u/Zxtt1fzrLW5f4VdbXSdIX15/6CBUt1ikj0VJbzJdypyh1Ncbg/hm6hJW
5OX13HdhUHVfoobwxJyPY+CPg7a1YoNpGz5A5DyPuEy81WUyCeRUmkHZABdQp54grGQL+xIyHyqO
wq0AQUKx1JW61Bh6DW49j6YmjoYzecUp3zeO0GxjIlnK3i+ke4L608CHfmIbyu2D113k5Ti3G7vp
cJzY0qbXFtS2kChhNcwzV35DgtRx5Yqj4ImbVodh7xuB/Sm61+ODCPDU6L8wwo0ZXGObQUgeSrtL
Wf2NeY8P+xkhdiZmY/V5YFexyWvMRvqF0hDp6eXimF6ngmux7vmu1WODygy3gyp3GjxqjPelhrOi
wrIdAoKTdcHFMbeMKODircpYtMR7kQ4/Cg8ZDElKHWmFNpbbN2IuOU/JwKBoj3Ff3sDogdeTs17/
CGBnllxqLpywpl7Dy0jqDSeDoa4KHNPwheRB37TWMu6jshfCWr7mm6pw64Gbi9bjB77xdumVo86h
AjiFheolnyw/CBrrFbtYa/w+DzoqNIgS+TXFiQGiF1a1rXLtv56wXqgkotjVoRAy4kFShJTkvRf8
6q9VjzJfeSB70RA8oTgSD689f7RKnQ0w5D/HiHJm0nLTwQtmWoLsrw9yuGXoNA0vI6gAD5fCqjcJ
+nm+hyPhKwZ+y0fXliwYMigvGUgLwgk/xM7EtLpNmwbMSSJH7gCNQaTaJf8o+WGPQWU6UHCLtUvu
K3kwP5QZYo6Zc7KXS27gn2m1yvKdEf0mew6pcp7/yIyVuReKzofc9mo2BSaQ+fA77U4PzUu3pH+o
+5d4y+BG6rAxrf5xiJ836XmLXxQxh3L4TS+kB1FXMJ/68j5/FBZhYTWKk0tcHugTcLJWtp/hO6oR
OTc/nbSkmZTcsg4mhPrut3XukXYjrEcqIMLGL/FJxsMV0hcLYICY9Fd6CtDcmMJhWNyqbDjuAbYH
iXotNta0l1YswoI2fiqZlDNPfiEX8qULdCQNa9RylpXMtuXJL6yUDl497ccMbmr5zRixqhbTfAss
8Kitbj7KIUanOMANGV+PcUYL2zG0B4R2FiNeuMv/567dpashvWDT+5R9tUTu6ebs5hYRlg8hsmIW
Y5OonqdkLM+2im4bC5Fp9DyemPHfZDWGevFo21+2TjlQS438GKxDtA3XKnSahvkKoa2TE5sv9jlN
OUgRZ75hXUCSm1f1XI1RKFzTTeEjroztCc6HhgmTV5tPMVElE+1XQ4LoknhjzNBtm7T/3TkpzRTE
whqwaS5nxGnQdc46+HUbI/LCPNA2abrK3/tfLM25kWuZT3noRTsdrRC6cyt6MoRqN4eMUY+VJ9YV
So24y1WgfUf02pR3siPlMK3tCOMnxW6Xj+X0G+FWVKPsJhfkXGZuQxDEExYwhs7g4RZtkwaIT8Lq
SoWWumn88OEScgCEAQdxX4yZEJ/Qe+FdHKDUv5KLonoNBvkEY72yeYe/XWmXlM/krbSYyMJIrNov
bolHueMegF1UIa4do2Myegap9qRfnSE7oldoDcnPWyO55y3+VrC6QFiN7CgqSAteKJ9wggcQ531Q
D5qyNsYdPM71c4G+objW62wpQhbNr5OVJ8W3PPMbiJTYWcLBuWfnLN5NlYMC6FnCoQiidE8ITyxc
6sHDJEVLrp3+i2PJD0rp6rftL8/k+BZBP+Zhuo+Qh6brguOpPUG/ov7EpkmBfwyzhoE284aMxt8n
SoU+E4RIsUPOCEYnhLHiZawuWCZUBakHN6dwsA1kcJyAK3swCyXeIYzzBW8B/xAJKYy+EdOTohzb
VQbijSsJOSK8jviYf1WQOWP4G/bjh38HommBCjJx/TA+sFF2kobb0cIx+sgc+Y/wvpusjtEVpfFF
mgNBgFF/UdN9tiAAq58zgnDE949uzMLuGHOoGjbyt+e2fMDypC+dWf18bKtxLmAIlh5Teu0P/rtb
VoDYjsU2PSYP+altGmE2p3WJEFMfdQUxw6y45XOFuS2rWQ5NRfyDu8Y9RDPg1u8JPZFDSEs0XDAH
kV0hXqRPp93SrmDz/yA27YBX8yPjaDXrH82S0JdsaizNLcoUzJ7S2RY1V46xNuWjCc8wwtFuzAVo
RTPU5oSfablTduuPIs2m0lVQLGW6DGUsxM/U1aq6pApW0aTgDG51HCpC4z+XUwz9qXTIosCx6BkY
J2rhdubRc/K+91j/1wBcS3mVNMeYX3CoLEtFH7nMdDtd/taB7qgQbTFFJzgNEgzVa2rGFpa7OUfn
VqMqGqwDiaDwXJJljKepavadhcL05fDUUJ8+Vs50q2ObCrOtdEmEClXYQxT3NFQJfEe+jNF8ETTH
OolWmkzLV8waXz0ZkJfeVHbDZ/m4CtnsJDhEqPDoPWGd3h6EGOM77k0v0wscLarggiWFImxWQ9Cm
Amao88AXxI3/5uly+FZmnEnqUnU/fvMrFrsQI9K/crLRyBV6Yv8SFClDEqtSF0QkYg+Sn/JqV55q
guAOWM8rxVbBHYkxyos2HRd3ItcAENEUu8NaSq3mG8UCWVzLVxM60OUm6TmiKEpIYWb5tAH+BvWm
3RoeDTJ4lzsnU0JlLFDYk/e8Ky74uZVX0nUwdEIt7mqb6dsRWrcnMQKvc+rMmXRrYaOfspFs4bK6
iVHQCBH+8NQWxXf6HQZqwF5RmeZR5eqOQCKiBFecuSqjxclxCJciOffYUp3lLZVbmC4f5JmzTtrq
WP4UjOTT8C7X2KFdHu1NJ5CEFoXknlUW3btjyM3u9CQJddDUbKrOOl0nGnicmZRkNHBP4qBBmYYf
zIaoQWS3iO51tDiQ27/AaelYvWm1rydBMj0o1ZqomYd4eAvnhIoNjJq64p2iXuJas6Gyvo3vDoVp
Tj217LUl0wzqS+6VZxmUP5Rt5INAhFlZJCPA4kbHJp5ZF/thcAjMGSxjRPO5OhxCOXL69beNA4+x
yehE6Chm4aqYLrSYj/v8eciYwjzO+AqkSOpDZ/9Z8u3asSvdqByRBduDbrv/7D7LLvbpaenX1bFU
s36hjU+w1f4rHqtThk6WkvnZcE14W04XrP4mK4X8IhQQTO2wXLSiVZ7Pu+qcQnFkzgYFEF0iIRfM
1Xdy72PIhCzY1KbWc6lC8aXFD6Bxjr1OY3WIUzRw3TNaXdrlTpkXEf2z9csxSRgD3sJXpfaGD5J7
M4bniEbj/PH1W7+j+QfiXnAbg+VwY6cxUKMNE58DpHHRucsc+ZKT6xa7FKNpCQIsAS3Mx7BfsbuI
VcWRXSL/QHfSQ8GE/aWsehgl0jlqNmJQ+dpZyun+FSZiNZ5cRMUQ1IIPBj+uRQl9kFLuP4ETlIim
PFmSuohPuQJ7RsZOg8mpU0zdOa5TBDyVwSufF1BfSN+VvQ4SaEJfNbpvCDdcmp7DpjVIwc7KZfvw
NeDUwVFpkxgn4q18jkMiwkgyJoUh2VVhUFCZTCxjETUOoI7q0TibHZtVv3L58GCptNtfENh6WBAc
owk+vYvCVCp6j6G1uT0d7Q4jXhpIfLwKP47+ttQg0VfinayB952Li47eAPc+IXwffkmA7YmbwUcA
H9Ps9jjV8O0WnN9/9B0sc0JBRJOomVlOhrN7cRzMxBC+l4zKg8ME/q0/57Xg7j0sQJsErhrwn5Lq
e6scuPKkX5iZ2bnJ1zmPp/m4GMNplfvAa9pXSPh2uFhfu8g7VOwKjzw7uD+06cQBiPfPIuR/SAuD
2rX33qenRHKj1dBAYQE407HIWcmMVU/JlQCPD/E37zkQjtuNFzu9tBjo8MlG8wo5IBxEqaGDmgRJ
cY6gL4DQiT9E58AJ2giajcD9TIrKFP5Zu3gD9LfMdeCFMQ4Ak58yUrfEnpn/+pUGemT32UoRoLED
GMO6JKxS1uYVFgYEIbxlT8yDHqhWdvkmmJ6qJAGCcD6qXbE4CzXtDIEa8mmACHUI64WDAxD1fEs7
b2VHVUKUh22cORJNOEUftN5QU8FoCg5nkxs+2dcUR+b7rH+cx3ccKIcUcJGCCIowcTlzSV3129TP
ahNUmvG4hUl9WgU51mi6jf9kxbDP0/cDQagMuGy0w9nlc4uwNv7gNkCIyF5magPOeoHP4SbMeV3S
3kaejC8S8qGvPnS9aKGZeMIeI1gHmfoLOmtlzT1FAENBdYOT5tjFA069f3Cy9DgI2IvhBUc8Uuh0
9M+giaBVjYShtFPFQdiuQZbr0BzP48iru13fA5BQCI15Mbjsw9vBTDBlNkYP67/fblhhVWJ9/j4M
qjzyN9/o82eoJRcozEGB+y1XrKqPhVoaZBPqH7jukHO62u45HF3+KFf8VgQOMqA16aO7CoYvW7Jl
6EYurPx46upv/33qE8xTjBsxjDh/salmuKSzNrFBCJC0YMMTGbCe/Rj3MuqpsWbAzMEoA6qv3rRU
LPJmxlrZkxxpIP/9Ko4P5glTBcwREEB3yDUExMEaZnxhmBe4kfjNyVZCL2mZHoBCzBSfbpXQ1px5
gY1Nm0Q5xZG+wqxCt/ofzKBB6VOHHF/ck8byT0VDsuDUr0/qWNpQ3EUJyqY9zoLUPWk0LwCia1BD
eIF++p2ue8Ad8knaluQheio7+8Xsa/ASWmvYiuQLzjhxX8ydMxwVnOSadU5dLoS5wVgWaPK9VNZg
TWyi1lSRSjpdbJNPuxOxLJY2D3GMmubmwRFmKs3u4X8VCVnuQGrwoHsWWCnb3dsTi302xYPflfZk
VbYkyI2ShqGCB25+Pt4LSLZTFnw5ao0BtWV8IafJUl+e+LIo1rCO4WSR3P/k/x7qb8fexuwFMyqX
4vctmNovjj6Uze+Xb/22cNYt7immhYwAKzeLLc718pTPwswq7xWgJhIv2h+EqGN9nRRfoYHPEa/T
UufYobTzrZE5NU4QuJmY0R1slqGi8X3iz1sS0LkptrDpdAvMgryslKygBVtDWksg6wx2ISrAkBCJ
SlEvjKleVI6K3SueVCP4prl1OOaBALVvbKvqIEGSl5Ckzc0CRSubxxth5ozOPKXNHIfjX3MkgmfA
NVlIui/usH3iugeIeziq4ondmrevvLBxsKrU+RywizJ+oEvBZ6m9x/aNV9JBEq51z/snYsN+nuPh
TJ3EuSIRg2Mae4nx1dTlp2DxKHDYEQrEWwBi4DSIp3ZIpAYpBW9/IHSMWj02sROETgqit9M3cT9m
QIrxGjSV50s7yttlZlh/ifWGlY2qHut1R/qOcg9Qh4qJqm3yOEPF6RHiLSm+49ZGe5mCbyVj8hfI
a/3Dhq9tqTU/R/ZmOxYRVeMxoojgkI/KPFs2rPLrDvquZ3jycluOWMnwvtBc3ws32ScU3A8ulVni
iAehvQJMGtFSl4PMtvhXTX9A7KHYxPeAiWsogSbo0gkeno35VXBqC0c4vPG3ppPRglyYs+s/4P8u
116bBXxZK9w9cR7aS1Ca2QP4/VUWg05+CNYQ8ZHZrGI3DglM57g+kzZK5uhLQV1OTqH/7hmw7Qnk
5NLVGM0ifryN0G7PZHbM4AazwVLtgYrUpyWdv23BElcApoF6xPco3zFv4iHYPtKJeiviNIO8BNct
Wh+DKs8DFKEs3groUUpLhbH3HWKiNk/OxgZvTHrM++X/HZasADdwi8lxdH3OfpaNL/8lzGVO7PAL
udtNd+A1jvJk57EWHnb5FfFRnJRRgzFb4joDm6E3BydRt/ggmyhTQqBEh3JWDPptgrMfZGH5Ox6j
wX0xWoLrlum+V5cSxHAmoc9jqfkCdpWMbV4W1NZ35sedP2xC8HkU/r7I+AsvWnD1OXsVAGfZwjDi
A9FzP4KxzpLAqQ4hUwtoTrfhMTfIzsZA1Hri7ld6kBdf/ZwZzrPDPML8XCaYOyDk28TuXeJikSCL
k3OKT/pH2YEjkYOu/vZBj8caGWEEbt3erz/ic6PS4Wym14nfHs+L//lRTfKXq58dzGm8cXNvUPyC
ui4O/JYQJyhhn1X3WRLDIytOS0P+Da+YtuJKOJBG0pSKfwQG7fN66YdBy96MZo8fTsAJln7nbq30
m4rJ6g+bgKhUduf06fLNgaKYckPdfM36nVLaIawxZPQMa2Z9gGX92I1daCM++AwjxTgqtC1/tb55
FeaPaL+hNmBFzHjnH2Hn1eQolqbhvzIx10ss3mzs7oVACHnv8kahNMIJgfDw6/dh9ma6uqN6Oqam
Jqs6pURwznde69RrhkZmG5ns+H5ayevGcuDDhWTBsRvVEscyDZXOAZ4A5p0KCQeuWgJK489uR5/o
b2jl6e0YPiyCMr6YibkjntM3ymSMChZ69DmndQRkxAWi8zqjAzDpZUVEslMUO58S5nl+OcTm3k4C
9rHUBZlRPMV0lfnrqsUL6nGqD52oN82lBbOnjoG+PqKjGZrWPVsULlxMpgQ0sYzPuApkpIXDHHuh
i6wawlgRGHiQKVRMbKW3I34QlIcthmtLvmJ0eMqPF6rUjumRbbEbUW5ZhzQVj3q4siCAMmW7d9rK
lu+9uutmCQ/UPViQ3w0wo9UchGwGypF+fxLGPKRhIF7JwIRPT+usafO+OlrsKKVx4FLfCOgBaHHk
dDFFOoMqCvFog/QSbWcMIyfYTD0jSnWextInZ6eZSOS4emusidPcazbPO95O6IcxK3qvOCZdAi7Q
+k0iuc0Vc4tybfZNm4jDOwp1fK9c9g2JePmCsBNUdJzScZne1k9urZ6VecOmykzUYpBTyW9KJnJ9
b4WZ3MNQEKlFPTEIMrVe2YksRlJ+CZe7LSuGQuYu2vvexG+lcyZjeskYfYT3lP1NJ0KQ2Fl2/Pcy
QyNn6N6b+F7+4Ch4PKzZhd0E8+KCNRpOb5R6lrwyV0z1ZGxycIn3zGV1tQ3U8c3c+3mIEvL4Ljfw
NR2n5HaTDwFn6+dLdAWD8I2ZFJyEkB5YeMxqcDyyIebk5q1bx5UgsC5WyFyVRGi3XLgfsuuosuSb
oXB4UhWNFtF9YpjSKBA8UxrXoxookf9cDEc23a4+3VIy3Af3pfajnJJpfxsH99fKRAAVj2AP6knP
Cj2iY7l2mRcgXkIM/nMEDFSzBjD6IMAIO3wQXmQDvkOujWHPgnHDbJeOGca69oiuaSp/5MaJ7Sfx
HZWS29xGOlFTiR1vSLfgJKSz1dA+gfJG5cAk4+4aGiZVnLWTQHaaE4i0sX4TR8EVn2aYIicZRnby
5wNXwV0KSoZvFDGX4ZQXli0J+AVtLMas0sPbaJyQz8+1dSx6gD5g45RG9pXnyFsy12AjZZNIoZkP
J1RstG8xXg7A/s1lYXT2NTwyjzQDi6fYdvJdedub3Q88P3L5mUoj1e72nFFgzzbKIGILXyBZtXlM
zb2yZ5C3egzuI/F2UaptXnlRPf5GvLSOUdcMKH1THXta6ag5MVcAyuy59U/9c7PJaVYoOKciYmRd
624mEWRpXAmmfs1u9vx5TNsThHvE53bFQRV+wXRx+PJxzBf4+CfVZ/n8ZKLhTMtnls5z8QTCIj05
w9/VixzsMIUpaAtglkD3fKdh1CF0SqQgADga8XJQOfLKWASEmCekTq7EHc5RDsaMJ/XN67b0b3CX
yzaLoinAAuPGcpFbsa0RncgyrRVTAp/VapcFdw1VMstScCwYt6EarGrYTAWCHGiPqm2oHaL1N1m/
Up6uSrfDulYI4bA5Nxbp+cVZjxGLo/xtJ2roV1wIIrTGk+TB8hXeEVw9jC9hLc7mLOHG8Wmt9XzB
m7s9JzLSZ04m/Ihbz9SdLNhxikviCycn69p5dnYkURGBVOZ4RIQbWFF/xK1Y7sRoqgHuB1SvH5iW
htv6EbvQUjdSBPEO9GSwntHxIMiqWZUYgaDJo3LSYOU+pOaVAU9ASd2SrE97Qb6mBJqryiT5pA3M
ltp53UzSsfYN91Uo5NoVq4ilhJkSXpU4VHArbmoIWYsB3+UYjx0TP8+dkG/OsgydnCnn5lhlOlDv
Qr2AvigI+6YpyeKNDSGyHFaqno8BNm0hJUyNS2jM7kmX0yi/PKmSYuRQHGrdUBxla/zMCUXK/A2A
zFWz1b6rOSdYcY7i13n05ZJj0ec7J5xq2dF747C7aJiIp13Htsy5jDEJzQHPfA7ZX6P+RmpJ7Y3T
2fIWuFzGA05FtbKOTbgw+hCuLFTK9GWurQW67YT8as6jlDFGY4ssB3Dsema9OAwx+djdWYNdJio1
XjArlgsGGJp2+TVtuIJgCANVwMrMCTkBV2oWufVQlJUsexLoWZaWjG7T3EBVfBzAR5HRZIuTPnZf
W+XoQw2lj+TrKbsvPuWGm2TJB6WyzQOOrBli84MBo6W5tCDDeKSosdkML8o6gC7plj6rpfnQ2MeY
23EKBJvOuObIzL+bfCiVfC15Gk1qjUlausH6krbqc1vUUK8zSz2web3Gb9XO7x3EtoYscH+jEgK6
Fu4wsh1aOIiU4afy3uv2DW620TMvXQ9qCaQXj4goQkz/DAvmwwxnHS296re5fBOxbTkdLMEBjVyI
a4a4hb0BAaL5M89jyYhmlb8Iqy15KkhAIjL98PqQo+rxKJAvYoN5G98V9qwQ7gJVJH0WrupFywqv
a73spW8SJ4wpCFQ2STUgisAt1T1DJxKThNPYmFmWRvnan4Yu7qBw3pUrg0U56ibsPdZzJ11LNF1h
RpoTH/0oDCLv+SPG22e2KCJoNgc7+xcGMp8jCllSBJojDQywQZxvRKd/6jFiOJ4rCk6VDyREWTOF
U270iV5vtHophfGwTyHC1+h2RXzJ/SnsQgUHTIYhYMqbZ+8aYEXCJ5t5ajka4ppxpS0iejEdYDGQ
1LPoYmHkDfCYKZQs2uXSuFPi9K1ApnwVgSN/ITdsirH61QobE6KWQBIOkDxO74uULS3iGAK7fB9M
LJCRv6oDLNRejtAUuf7HAI+WTriPHVICjKWlnevWAzYzDdegFASsKPZ8FsJNGKK3AbNxtPcoD5bK
D6VO6eEdrHtoPFrmUQyfuF4G3o9hnN60BidpoOiBdINug8yzYdskl8MM6yamvSUIWxVcVUQAwODG
lrvBl6HEkAPU8FPYNRk0k3ql83TzjY5duwN+S5R7xdinbSAvw3Ct1g+tGqTwrkDH84aLTxQEvtir
/8nQWMxYDuTwWpFE0l10VhWPyKxnSJkB0NPMNEaB5IJXVOjxaZtmUUjW7E2WIxzALmPZgzK8MT3u
e2un6zPWWGMWzUoyWV+ecbjtqKmQ0DHNECXPuN63O2fJ8AyFCAB/NHHkOeYn9ekYWU4voPA5OohK
m5GtmzmQ8ZD4t9XAoHxKU3qiId8jIvFNt5mT0xdFs+hD2FCg8FJWedISweJDgGMLZuVgvMcNFycX
Sz0bDEBCNOnJBqAbPZtXFp9s62hHdEgc4bqT8oTdc9kpVWpcKdbzbeCAZmR5//zHf/7vf3+1/+X/
pJv02fnp6x+virbR8FUW//NPw/rnP7L///L0+3/+aZqmpKiGpCqWKSumIlkif/5134Uvn78t/ce7
jXWzt4xyC0L6XGAEImINq055oXuzDFDJYmcvJwqFZx54AyKjfMmiQFExSGVAVNmQukzTvI5/qCD9
nVl4gjQaDIkUkq2qHoTs2pMsqxHSN6RTEqtFLtKgsEcWCddEtp9ZTiKCa0nojDa3hY6NkuyeG/Le
hOPSnHrxET4p7U6QfOpVJIpRe7bITjcPe39l/RgEhJAEUh87bdfyfePygnyErRVgor7+/mJJxt9c
LPmXi1W8k/gW9cW24QCFl4jUkavF6nIkj4TIbbT3I4O+3I65c9QvsXC/NPv3b0E2//ItGKaiypIs
aeLwef7b59VX5isQVZ8+iQflIDnxaaGrmDsRNOXzRWDj1ABYgpfucaZd5T03XEdx11d8kTSnh9RC
iEBHjbIZFDhUQ0Zf0vfv36Gp//4dSr/eUXph5rrYRQNf2eTsBE6P7hdhMJw5vCklxhfka/mlM/aQ
Wj2WC3NqucVyCpbFjpufC+Sk/kxkUg/rbYsyL9NmtwVRru+IOnM6BJDYswTDotN9QJQ3YYTJBfUQ
yVHiEL/0yl16A6Btckg6lrZpiRSalJGxfgb3r9JZsDSlY0SCL1vcvHQtHBVP5EW3kbrLHAYkQM/4
04yWoBuowFFWoQDRV74TkWgoufVQULRCkIs7XCrWv796hvaXD6RqGpphGbpu/voBW09NS81nLG5I
oGTwmiprlDbEpd2bnXoUH+g78svtB6VdcGwxDI1AKgaQiajFfAS/Az4WtHPGt3ZBh/qqpZnR5Tgk
fVUP2XBy6lw+u7NojF5LVJmIiRbRNLPWcCAVNN3/q7PRzD8QMjKZFZRzlIBNI/+TpGgOp2yW6sf7
0Q6C8j2DRc/WjspGwq0ENI5DedQOCtPbh7RnrLLyMUddSK/0wakJJozzzBpUBBYJm16Kb/HEG+UQ
+AJv/gCMz+tR3Dowg8C7XTEQMNWSfb653jZgregYwAjABfxj+Vl7fN6kJmzwEKFikjBDfFhnNA8q
9nc0UkNCPad3KuJjwsgtG5bz9d39K1W/RSiPg32kLboTCF/4gKiKBBf1PWfAdXgvF+lOsKi0jxYg
wfC0UFMxMkyQx5B66epxi2dKN0x0F/hODj5tjul3IBNop+HBZ76/hhY2fRdCE3oYsQTFAgTC9gvQ
oGQWOegGtuULHR8TNF5Ih3R4E3rhTQwF+MSo4OFFT1ju6GwHege0IAyLP+1SW8EZyKAfLqFERDzm
pydw95FMHNIYa2msDyAP5hmuGdTJkJ3GIto0ox/abNnSVULr0bkjTc8I5eeYPAKuwLvLnRO7ORIn
i6q0kQZXpY9eB5gP85F46ZZpAAsslx/ZHL7xFlT/faypmbYt0hA6NNc7bKZUXMHUPOJrToQiUd13
pHKkS7MsYh1MbojhjRkaf0Kb3jaeVfosBaKUchejCQmPFrbZBI+Kv4As/yos7OAVoB2RvKLTPRcK
j+FBIdjGzr035wSDSAoyL41jP5H5cSB+EZELIxxnZCuU8FolZ0PceeT/zolCIcCPMsEctQn9R8DG
zSjjRvWYPSW8ZAbg6xCkQq82Ofk0PxuwTSgasnEiz0usL62t83W6eQT6C4bYoPrm8PswXoUz5dwR
szdX0HNvucCZsQwuQmLn3zrwajnu7kWPtRq6xakdTcJfQ2y9RylEIU1MiBji7Cm5A9Gl96GyJWIQ
KftbJe87H3nOwnm2jiRiROBQmMx5pGJuEIe88Nuea4ufSSOhsfBwNbbCOAC+5siC54LP8bnvSZbo
kGZQuDDGqS37E3xlVjdsp0+aOvhUew6AwiiGRiKCA57rQlYPZmARTduh/uylIfrNJ7cA0uJKL9Ht
YH20CdzhSP+qxany0BM7vpLeKEy0sQKRhYqQSBsAoWwkrmXa1w5YXayPCFWHT0IGH5sj8ys3EhMa
UXMluN8IG2IJRk2mmc7nMKLVluTFEB754zWmOnlrkqlF0BowI3q2ACs4yAqVljZNB4G0JIUm3FCb
k3GKW6qfKD+eus1xMCCkZp7RNjp/bcsfDgnanskZigtIieUmndP7Dk1xDAVnIF2uzH1MdMRYwqxZ
lD+VF2NBftJ7KS+F73JJTcm6v/IvAnzSj8JxjX5DIA6dLCl+OkLksC4MAOaAlqDi53uToot+ogSZ
1oSJwgEchKcZA9FxLh2IMbCebbNvvqWfcssmxrr8yR8CpA0YPmLvT2WTYkUZvT/FT/Nck+A3RydJ
+zu6OVvCgkROAJ3cELngDhA0wmiQigpQfkMzpIam6hsTmHJ/wYyx/ZK1UbE1OFEL5mBzxYaoGd2l
/nTVQK+i5YPE+yKUV4JdMx9osZUPZckTREqyCBp3ML9wCRunEInSoT1xr2Gp77Hab+qT6YEr4kdL
pRECZijN11EgQ4iQB6AWZLlnEbQhJVSWLYKbmRs+A/TgWtJV4QWkjIy0YduAc5cfgOKUvohP5425
e2DsEW/kX0Dm0jcbERc++BFkkmJGqO/lyTNahIaTPPpvdkSyLWPavEbJF/NfNBMOzLTBhJLuGXay
Jf6wgw6BhBurmLLZD4EQrWPwh5ZNKwe/lxcRZb0clPgMUDsPDntxn0Eh8LGMuSy4ozHXodrWJlxL
iIvsQ55jkuJ1ufrtCvL9Zo78i3Tkh4ZhdwzOV+8Rv/rqVFAw++P544KjzUG2uJDdbhHRRDF6HrPj
78cI5S/HRE3TZcuSVYXf/HFMLFJJSkWribaMhFuVqE1/AmPNGeMCEPrSxsLIebnh9naNj/JG2hZX
0jPETbNRPvS1vm8nPBPiIp9hnHw0C30tXwIOpv5w34Pf/f69/nmoVmVVJv7cwmhhKZL2x7cqVros
v1+Gv4LiTcLlkpDDMplwkvr9y0jSn+bSP77OL5fE8G9JVlS8Dk95hNy1ZVkP+0nSkgqxVM1pojgh
dWmV8DenBtlU/uKVNU0yNVXTRVHTfvkJ67Y3zSiLm33IOPFE5jliDsuYQh5IpvTYqwoKlGnIHb02
yLDg1sDCuwezB1MYHAJcvnIwDtzyZu0MlCRcwSM7QLxkixKd+gXIcaJP8oVO16eDSJ/BgOkHwQab
8kPZxGfzg/kF/gopTwL9gcmfdnE203T03kFpbUWmAkaPcl2dmHIkCnY/4tP7hL3wOwI9+kFcspHv
TDBIv2B6LiJCX86F5HIQQDFw70QvTHqw1wZXLdnT1IYOGg1IW+g/C8U8p1oINXbpB5IlM/1XTBBh
kSxcWLfAEeox431FjNMjf4REkWjzHGk9UiUYlEP9yO5kPU+oZyCWGdmVE+FOmytz3rIyF3YsUCR2
E5oHdECCYezWWCkZV7nMD3VPmiuPrzF0EEfdEPbE5sjilhlDZAZ0D2qM6qJ8kLgzpEusCxwGBJGi
9CepWCZVpHFIX8rutwtnTn9Myjgvw3cxDMj3MfsRQakmL0YGKZs8+4P1L28raP+eqB8ikHgtSwNn
JQZ8/MYcRcUy4RgDzDNKP5NPefc8vj/NowVmg3MGlcoZHxd1MyhtUDutq83A8KCh+oIqZ3HFLlr/
GFdwi2Bb7fufEgoea+o+ueZb+rdRwchnIlgAnlhwWFswnWODkC/yV34XeSvI/B6s9NkDs/7jeX6e
g93tbGIVG4ln9g/xjHOQzwGQlItFtUkzUFX1l7qkqK863z5xJCp30CL/m0xWdmnWBVbclsGHDD82
dv9vVgf5rx5bUxMNkzVCMTVtWD7+7cBrvcku6ftWOgjeCUZ65GLetadk6UwWk3G8mR1tz/mblWI4
of4RE9Fk0eTwJVmaIRnKL89rbHXa2xCteJU+KW6fWOW0DTu0GEup+1A0EiJSwpe2v39RbcAOfn1R
y1AkXZFFg3+G6/BvP2ejR29LzwR/VSByuVFwuTO7IyIfQ93XLFQ3fJCcNrKodnOxviZ6u8vbDkSm
RqtpDTufSJCwhj5DIGmTpSLsaH9AvRdXZJ4s+0wGqvPnOni2KaR7Q6vWZew9Ib7aiMNEY6evj4It
LTE5TxVKQmqM5uUqVeY1hxProIspsUQfjI8SaXEoDLupKG78N09PdW6wnqry9G+uyJ+BBI3tS1RU
RTR0WRN/+RieepIKlkb1ssHpJx+9hvUNpKBbdkNm3psDD7k812xuLKVtSLTWbZ0ujKU2lna0QTj4
osbCSSVFoh6XNsGFJxqdxkSqON8k1I9h+2fVTPCotZ81/C+YwMq6vrbDg/Mdf/7+R/nzbjz8JIph
WKImiiRi/vGzpfrTTPUmSw7Fo1qR0MEihvT3q27+5mFR/vywaIooijq4kGUYuqb+8YUCo5eS8F2i
YiYFX/lOAxJnYewHT8tV9UkHWBbRxsondb8wzYUZLqt2KjB+vD4kbSKGq1y+yvq3kgxhuaW/FbMr
LTiFcBeaQ8ISIbUEg5l/c+dLw5v65c7/w5v+ZWOuglsoVaXpE2s4FrPXvksnsUqtr6Hb5A00RGdR
NyRC0qqt/cL2VfcyEcLj339E2p8vnWXpqqEqkinqkm788hkp2atX5HcgbAm0PAxYBlRstY3q1Y3W
0y1hlMLq1X4pzbf6/iDWjaTQstsRO0Mia+fOminTC4Z0cgwvMjjxEkdbSOCB7yAB1YiJSJ1yO1iM
T0y18yY8MBTeLKLuFJIMlaWCD/ON/OVvHiFd+otVhWtraLJsqZqqqL88Q0ERCblqhM/VoDlZYGsR
xzBjGrs/okUUs9Ym+HkeUSOC0oRY8nE0uSAT6jHeGWBrj+4UXFoaLsNdekru6rZdU1uTNqBAYN/g
Jcp3huf+gnbbySfDc8WZffZcmxsTXXp3ir5ptbeRqs2rVXVsoK+eqyCcFNXijVWcaq90R11HPHvh
1Pvg5ItahVrq/BtTByLNED4TJYA80entuCQQCZM+ANOz0c4EQ1O9F6DcUQ4CvZWml2E4a7H7oVW3
q542C6wLi9Df5vGCdsIW5zuYTuGK8jZ/Y/qYML7UBuF+LgoxvqHyfcOXgDp/RIcdU4zoBTk563Oc
ZxheQLPwBp+Hc9ZVoJcEg6pTTWk7nqdrdU5/qI0THcOauRNcjAHQ4t2cZD5/5BUzzlWzbNFNlDVH
FlAWtBPr5ERu0pSm+EGYan2pJxCZ53filXtjjt9y/QQQ5XOAi3UMl8luornqhqAMejMcZHh3hg3/
oH41zDsOpTXbeEyHxJRzLXrbzm5dBHITc1ZP16irxsAaY2rGR2TaclMT5HuhzmmHKNiBVDdGoVes
wrkGBz8qz5GrONWKwOax4Q0hfdFa8sJ5PNe8fkGN8rJa5utgTULSLLsmuAS84ue1hydgLRYgxVcv
T13XtjC2bKqnAN/GDNojstQ2dBbaNaGJzCj8o4+gjvn/GGkdacaoJU5BAywfpeuITiDuQvyW63Rm
zOm68l6uYBcOHPRhOPcvyerxvznE4lSHDWhfQ/RETSgjQGLPBOK84bpJIdQGdMFCWEBCkoN0dnLb
UPM6N1bv5W2i8yKggU5rf20+tXk4Dse36XNPRi/v+8DEt+7nyZJiTvSsNvjaDeEKDCrQxwB0LfKT
uX6upJN+uX31M35cMh5jOseULTGS8p5NNJ2lW4NWVWACSgf3pO4p4Jef5ScdKHOVOgIiwMa4EY7F
ERTf92LUwlAwy9BlL8Xw1C7QlU0S++USErBqD/U0OlAdSpQmQp9Z776mqt0789Na5FQ+eo9p6FiF
Y519z6RCaEg9FB104tN0gkrGE6g1aCfE7rX+qLiW5CadSc4mtoo06568+FwYk+bTv4ashKC+g6bV
3TDRFl/WTk1tKq+an+qK4taVN+K++Xo+lJ24IYNhDDPkSltli3DzAcTDjG1uMo9aIwzLvI3n6eXF
Px08xd3cNxdp9SLxbSR1Dul8JYsQ0HzrKPeIQE4mY4Ms2fm78ATqWhO3lrYt4DFiZWFopzgm6rcc
kixvTOjIo0i6KMY+lljMPJyXvsARyfmTHWtK9gqTkk4ADqiShpW9HOv6JNTXz+dJik4kMZHwKCG6
i0A+Ah4zoyZoJpEGTrX3IVnd11AjT2ff4q1P9X4hNxu1O5EJQfsEWxtQ9ylRcK6OmLhJjKPkmjSG
y5u5mcM8mQRXOo1RWG9qRjDwAGrIpGCWIbHFR/0ev8kWQdOWjBrC5ijMGEl/d+L884FTUyRV0mTN
Ym4yxF/GgKZqGiWsdXZUafaidDS2qrGAWEOn7kSVl29U+/mHQXYbIx4HOQ1fnnmbpirPXD9446Xm
kIdIiWzrJ0EDmhI3/vvdVtIU6y92fUmXeZvGwHLov7xHK26NWx69k0PH7fbevNhy1G0mniPtx1fn
ucJ+RJ/70FbZ5w0lQdCxAXha9J2/Dlp8lKpJgx0GCVhoZiOpPktD9OJQ+s1oOIhyem4BDpsoLqpk
7qenoTM2wGM2Df1rIx3b104uV4LAFL2Na7rcl13mxDXNnnZ9JDNBSxemuEua78zapaz+GblBFS7t
6TSXNjURgtqlfO4CQuNR1qLQbzmhNs9pYM3ahJDUWaodWnkn5/ewn9WMTo0619SfwL8/VTBW5adL
vl/hMek+ah6HgpYasd6p/kGrZq9+HqIARGyG+rOYwOzBehCGT3nGUz1KlNFQ/OLG2jl+8vt5zxSh
YS6YxS/qYofIUj7UdFTdW1o9p3y/vJiy7WHTRmxH0UaNzxGygrBaD6MBXJFyUbcxmmaFVL5ylz7S
e4+nC3fWfZBBIsAqzWkuLM1tEto+caR2DLI/o8H3henOmih4SNCRLZ4H8QFPBbHz8ifqViDsfCW1
e7gRsSc8h2h/5imSfgRzHVfc+wjd0qsQ7IAKTLZ/5caBt3ULf8kgZY47fVvDKr29gE1bnWj+URS3
KOrkdpcwJETN4ALSrEdxrsoVGTUKbkzLaZtJTRNYOO0phM53oL0RmmMueJx+g/6GGQrCnWAuW4BR
LeUDhYUZFI0NVhvzKqE12SOb5UcbWpILrwE9t1CKbJGnC/i9hXAVlzIsCefccA17VsFtsNyT4hza
uUxhy07EddbuUb9r+Qzdb2hifMBaSh3k5C0NZn1UnPyqEWulbSkaL8ZMNFwwCIHGXGHhfvPxWPTb
bIhjUTi9ryHguBK1fNblQQvwRL1JJApJw6at6tAJh6jeK+X1Ze1I6cBlyheb6Oynq0pY0IibY2iP
zJOez4N2opR2zwsh6CGqpwBkHYW9rbhZSyDsI5+icOdL/EQAhrxCDrnYr4F43g9uk9ZClDjpRcLk
AQhittYgO0hfN/WSGZxA8WdR9IyXVhmeMn9ntK4k/xTtR/eaG7eZRAIooYkwP8BY9I8b0Uf93vrF
55MTpbpFrQm2Xi+el3AlhIt8EYDQLLQ1aHHO/RF6ZMHgi0rt/kePOcoZ22qRf6QZX+Q8fAijGf2v
LORkMz1vjgnQPKvV9Q3sJTnSb5kMS+BCEOacojuLlUX4odvyndHQ88bz+anpyxj7HjZZdcO3qNgD
EL4SplRttN4RPgvZZSsv0cKk0w4dMkLmF8fs2ga/CzEE3KUDdBD7e1OR6m1yKJZJEHg5MWuUQ8Eg
hS7PT9U6JR8RNN9PBT3BnFRveTsle2XtMRnzWMNShbpHTRtMnhGsg+cSurtuFwxW0E5pes9VKoWB
ukrGLYigJBlV2N6Zm1wAQiRws3wt0WCgMGFlsziemC2sp7ZWCavUlz6mu7Eq/Egm7lQMAPwtvfFU
Za7mR35NPlrls86IRF1oHt5w3xbMGUdF/o7RUjcGXKdN6sIWEY/30mdDnaHE1yPx670N6tU7uw/q
XrsACard5HYSm8PtBXvQ72r5WJVrnh+lB1gnRBi5LlkWqwC7hVY8ngPHpSRe+zqRxlvmnw2hmLcx
AIMiLIRiJ07DjjABROLK6wStD8FpOu8Gdnioke/B8YxTz7NPVB8AJX+4bjhbCXyUTDFAXU/kjiwi
1ZRauueYiEEK97IzsH6JrUu0QQ/z9lOCbkvrc2ztwkP20UxvLijkud9Z1M5RZTFoEYjyt5xbOM/y
vY4sSYAJwBGiEXi4kNFTQ8i+4Q5I2A4ninTUrUd7I/XvK4q2N/C75kL7yCIhznTV7kAOa3FWGVOF
ZsZiNuRP514rsJf5d9F3yB2urGWwCq/lqadiwX1uJJW2aWt1wyFuo28gqaTTyXlypG3DrNqNSTuF
JkSNR4Z2YVBaTha2iqhZmgXyNmUTDVnUsEzwF9q90jjNIhFmjfrV+8vo1M+ULSCnVHwK0SzOWbvY
Z8FWCGN24ykTYhEeBWbKbMlb9oNjhTyNgZe3hJmInKfSfr48Arkz3g0CZVaVZkbv17uZE3/KPF7m
c+12EXidmkjprXpMPuqzvBHylWEHNTvshnTPOLm/UFLp8jmo3PI2T19HRUGguOX3lr9Wv+nwe78/
IhJgsXclY9wStJF12bbXnbZ8mNh6ZJsBN/Fn8I3CB7TwUE8pzAO6eVFR02CFE6ShKN4NuJfFMaD1
Xr4t5W+YcXHQiFgFBDdjm4q1sF5mmN4bLGOkAZ46zvVRnJC6w6QtXgQ4MIO7uNXubf9jxpv+di2a
MVx+om94lCHpe8oc0wV4i5SSLuIvXhJpucEMDSKrRmWOlfeEhlWqp7WXFwCt1QjYZHLnGgrKzAMu
CblchpJbipBvkkvOdRp+I39hoXpS00tdjjrkNS/fun3DW0bbnF8OJxDlmzWsI56i3GgDjEyaDC0q
GjozQr62fctAfDXpim2mwc1RSBqb0I4NsU8kd4BSvHQy+MySOdg1AYPM1fNFIg0xMYP6JuYxE2fK
RwabLyIOxJnTfAyx0wh7az4JYQI5HSNszJYBqdzvalIpYxphgZJ0kt7aof7I+oF1BC6Huzap80TA
HXp8pVHGPQPMhVxchhvmnJb4OgK9ndQCsyI8ahG/Z0QHxWsyLzS3X8PnPmQW+hwWGLnDKCeWb/Ja
pIAb9nNbbxNALlRowzKrvOhvMuMPAsMtXhWQFLe1eiIJTq5RIU9zrJNwQggu3YFpRodYuIRYtJyO
rOErDPJoHS9Ibwl25/4VEFoSxh1D4A8UrHIIcVueMyJvs5FMzRi8wbhcEAXG4uO9CZ7hfL8hkRiK
Z+p/KRAJxvBeOG3U2B6VQdoRrcWphBSauYAsQvBM9RK2HC4FiqekJdlKz2YaQ/C042EwpXAWFU5B
hrSrf+Rf8HFkjbXYbfUpccv++4w7Lv9Cx9fe1vUQbcrv4kVDrqKEBXstL1sM6ti8yQMGLW5prmO6
jRlzRiGPnh2fqzNUQ0GSla0dJQKv5sGOFUGZyQeWFfIN3yBkSIEu3CUq/IkH8g9CzbxDIvVHeZaC
iVHjIhgVmosnCxIK71hBlxYeTFbc71xwSCSK1vlV2nG84zmmXMogpbkiBm3aSVNjTmAzZ/iIglUS
2HExxV7IYgxWjZKEBYcFwifCX/aM10ptcFsj+95VKbYQkt3LexWskuLw1hbC0xOZQ/252c4Dedn4
G4FAYA2XJjmEY26FWDx34orbkJzA/qRermXhlr5r1P/KmqMJ/TlG0ttMa5N7h5YK4Zp+SvtsIZOe
0N/cZNc9UPlfVWmVZlPphmxxkoafHCF0XuT1YaqLesjhXVjkyvB8J3hHHU1eij2KZiZQdevHO8my
yW2NqfgmBBKOuiZWyNVkqLuhRiHYlkx1/Ovy0i+WXbE0CldBEBTVn1BK8e0zC6BmiQwxIPAzgtpY
QTkmlclZeJ7f3Z63jQyZtGnCWCttegNHkQCEDxkijKKYkCr8vhL+I9tod7i/E/LdvvWvMrDH1YFT
C6qIiJIDMslfy6bYWzq50AfNf7z1SUAxs3Ao/IViLXJjQwSmAUvGFAQPRDITTRfKpM9PreZq0tQi
7H7PfQJ3rs9JVcx1G7s8Tz7hviBs43amy+PiMzoVqQtxhqwDhcSbpNTbvuNTN1D18pgI+HgXDQW9
RN2OFovFdbFarFbj1Wq2mtkrb2Z7tsd/ts7Wm0c2saGj+fALgxHuCqRAI8aRaWej0xzN59qI1WqE
e9WpRvPvubf1to+H+QkPNjoSNjrDQ9lQ9ueKwFlvZ0JipT3hv+X4/BqN7Zk92/NS+2bkWc43cmzh
ucuspWCs2wigAJFUszT9RU9gHZFPM2EYvqggMdNLpB6e3V1FhPcDjJyI5+x2Ubkb+pA19SWMn9Bp
YYLRoWL5Wr0qPjoUX1JxT15rPh4SVUqsodA2BVOAY5BW3p0FjazCTSrhGCOfxE9Q2nVXK51Ykiex
gRdOpX3V9TRlS1BxtNy0S1cfxWjpB1vzpBRO8L4m/vZW3xvkXVHio6vEkFFstXKWtFud/TROKMQg
7EgjL0qkCvxWNeNw0G2A9fH2XkOZOUovISXBVlmF5e7JffDiKw0Nb9LjKUqOEJqj/yPtTHcbR5Y2
fUUCuC9/SVHUvtiStz+EXbZJcae4ibr6eejzzRyb1lgYDAqNbnRVOclkZmRkxLvI6DpIfSOTuk9q
YiBFQqkQN0YSztf1w7F9EY77LAVqBMVCKLj36kutp3LrmOwisvKeAvdTzqmVAcCI+csdjSGJP19H
OzH6d6QeI4tg4NBiHoXbKnqQ5AP+08cLn5UKnmo8JcYO3CuruDy9ofkap8+tCv3Qp0aHAnv7r1Ee
w+hffXJ1bculSQ1hue+lkPR1WsfrMp6JGeadOy6UAuw7Cg5SuGsgLVyeVPS3VAje5Drv6E+MMHFK
wy2VLLhgRopu+2NYP2fHZ6UnVHjPgXqfR1ujm4btLjshAUbtwv/Q/Q+glGazaMRPv7uL+GJ/V16u
lV0UUTI13VANkR7Kzw5RI59OF7WU0KykWOxja2YV/xDxPqHdaSnljcHka60dhQqUJqu6IBtDdHl+
qYva8GneQt6S7aeVYCv2alPsSvuOlbbHGSizLdzLHOeZW1lorc055iCQTCDJLf5+cfFaUUzRREEX
FROc+xBnEpdlconKIL6HbG248b9csAJcYGjOg8FED0h9b290tq60/eTvIw7m2jOFRPVMP74H2wSr
NzkcWbRrOvI3G3/ibxCN2uP4Zd1UAPQLwy45LOok8cOLuF+sxi+Kvclciw65bUzvp7uH//eJVA2w
5zTjWUC6POiU6UZT5JWXUYbjKKS9aBtjzgKK1evl/cn9ezD5ylczVE1WTEmTTVVR+t//3hZvajFT
NehNjcB9zfeUd7kiBgRBtjwV8diUkIQUccXQlcMqxRrcw83ONGhhI7gBKmFUX9yW3CpAYUQxJn5e
gEWnOI5DdHE+w9LQVpe6WooF6tIndI1Db5FqHc6FD2cNpggGty2Ih7/f6QoSibn79k6D0udR0z15
lEvZhuoLzshnnKtaaMi2/0z9DeRYMPl7QOkKoMFQTXa89NWDNgcDyp3EFyvjjm24Wq0Ce7K37v65
S8d+Da0px9+N4a59M5AMrA+2PV3HwTcrJE3N9FHe7RcPi01p7bGC+LgD9DJdupzRx/FuJ25vjKle
6yKboi5qIKzAbqi/6sl+F3th20b72tG4gd7RhsSEdd3glzRLnAzJI6ukd9Xsu1W5gjAuoPY9L/3+
spZc0Eux8Sd/hz4PXg9PA1pDWzBzYLF0GHTlk/gFTk9nKAaXn+0n2HUyLQqJ8t0RlG3NiY1gC0oh
5w2tQ/+1QUGQ1SnOLu8tVibL01i+R9UJOEckoMfeB4B6qs8yx7ONu2SDj5wl/0OHEIoZPc995yJg
+aDf41INTQbKKPBeqrh39V2CqQSctLGGWuc9JRUqLmLu+B/GtnSL1cip5spMt4HnONSyrGSv0PrK
XDQbnGJMJgViY1VOuO+70qwE6cX9O5wK78o2nQT3vQWnBk0cz1GUTel0gvufJwcAwFS2KItFLiYC
Lnh898zV5ugEGMRjm2R/eUz6UH3vGftQU8rejtZHV6ts2cVpIH/gQXBh6//wcaauRjZXnssUvj6a
KnY0lw7Amm3DEg99E/WMgQv1EMzWbPhOJD6OuZqD6n5DWt6CRfykfuqxFd81D6DBJVChtjbFhNiJ
DweI+cDLP/UdXEJcBp8qsh0Aswv2Nu4lNiXPKVaCkwySxEFfUdbQYyd49KaadQCUaqPgSGF1RoGo
+oxfZVdfkW3hLyzMcMWy0TahfcctqAbs9SS7oj33kXqQLINnDR4pICAFW4LpX0A1XNZbAcvW4CGa
RfvmARl4V0PJBhPOegP7lZQxolE1cqnINA/gBhbcY91igi2G9Vk4qLl/mDN5e8hmEDRsabWrN+17
x4wkOLJbI8eb1k84ZTigf2d0Cf9RskF9BgKc/j49bFUw1JPnln71Pf6tE+xSIxjP3TRezeP1qRcE
xM6gmJL52s9UynkzhM1RsIt355WwHLnduHLpVjH9JCK2Nn72uLy29LBl657L3jzekchJC20KVXyK
2xx/XX2vav71qjMtVPjREzhNGrSU4ADaqNNPcxc/Zdd7beGdUJijxjKFTz9uZ+3yEbUgTHXhR9rI
auBSPcd7CDFhFJ6d84RadNV/GvxRPkF201anW8WPRyzLDqGuoPSKVcfOW+ExJdjqfrQ8Poqb0P40
puhMsq+oDqIB8VRbmGxNzHHp5LPiTpl389H9acmGcrwDh3O3014eAifbmp/ek4phPAx2Bo1uBP4r
WDYacoKkGoRh4qPWJ2ffDjPFDI1LXBGHn8YbOvP72d1HbLmE4fv+mA7tv+OwciXsm3D6ZE0zDVUm
9v8cLpJUOVKOZrKm40BLSENMAXrdLkcRCDJYabcHbunULVFYkQzkmy3UEMMRSfkkzKYUyai0xp/t
E+l/RukAgRH6Rho1SoQ1HFmaoOhQRb1MI+rbUDmFBtunMVrPSOb//SLXzi/eQISjyC9ALIMDpVPP
Ydv059dqNd5o9mZ2N9u6zrrq7Z5vJ4q/U2RNlk1RkFXDEEBPD9K2Og9aU9EE5S48WlOo/+2r+KR8
tB/VW/6GpgPymghXIR5G2gPLRrAQWhvdeGNR6IE5P0FRumyIkqwoqqSzYgbAnaQI0QlrMm81WrCL
HC6IzQzEAj2W3WXcvVK0AnETWPJj2WJbg0QHSILmkbK3CTCp9+EcY9cXfSR4FaDzBLfG4nqDCiXt
OrKn06LCCxxyB43fLXXCDx01oQ2SLVzwCbuHYzBXYS+vcN+jld4uUauvdLgRDpVfhBmpg1O12Wgg
/jfiCghotyzx4IjnGTgE+RD0/SBr1NqjbXCgGjQ2c+r+drLoHdH4DwgLEAP0/WifHScGxVokWQ/6
9kJF9RlRrK4fItS29KqR3gLzv715C7qSgumklJKoKVxOVEUfkhRrLxNETxEWSUfdWsW7SVthVkwT
A4xtxkX3qK/Kwi1vpCni77WlkzVrKvw+VZDFL3rntwgQ+cnIL8U03Z8mtaPMN6is2WClx8Z463C+
OWAgrNeRe7oRecTfoUDXJR1PIGCbCtxC6WcoOB2jIJPrrNdoJTlAY7VMqdet2uNCJIWo5Wxca6x0
WNU3tu7vO9DPgQdb12t1NTaEBJ7ZHEoWurzxPlnLT8YOFOnMGxer5AAre9eBKDlSZ/Gho3Sz+t3c
oqa7Tm5M/xeIb7CrDEXVdUNkGjRpGICl5JIZplQJyxKaiaSimITKannC/8KUKI1xZUioagGYGb2E
5qH/r2M215qXQtyV5HxNnkwVHVmjC6dOe0h8RJGC11zBRZBOZevpiwy5eOohMu2GBm3MEzXxg4cL
zinulspcBq5QhSjLAL0Nae1jpa77L0ZNASCaymDo4f1OT1E0q3A4Lwwfx0gDWZDikcoNYja0l0KV
BNS7uEYCiAle9klGxCcBjYvK0kWl6tQu8UCWRQpVuvGoIIgT8LxpYyBdqT6nONbVDcwo2WWdLwMR
aJJHWTIHta6GuCImMIS7WwQI+ffiM3WVI0+RDaoA+vA+UJZi3jSqHG4k4Tkxnk41jB5gbxWSFKH+
aqK9r8OAM86EUqihZ4M8FfuRM4X1LsHWTQXEWvsTLaMoVkInRRkCuwkjRH8kInGiGFT+i6PFxdig
r4vHSqms/l7EV+4WPTZUNkEbc4zCVfm5e6STEsbeJUn3pSMAukLbcYq7q4vqNSldfAhd7e7vEaXf
hZPvI8pDFrAml7py9OJsrVH/zYtZzNVA70CDax8dCgS5niyk2gDRQN5VBjPReEZ6qSdkehjBR0AO
UPDs6DOhEyNqNJ3FCCXOCOFXMD5Sd74Bnv3KJH7uqx+P+xV+voW1MPNGpiee4j2PCT6KY0o3LRIr
KCOQTCrgefhR3x0ddQ0DYnnexW/N2/FD2n5ZTUtb2BYXxJat9E1eA7HL9iftPtm0jzBXuJDpIN9v
xMMrmdjPBx580VCr46OYlPE+f0LkcR+8159ncDCdQ8ozwfEPIgdXiKznRqIu4GjT8EN+v/GN+zzi
r0kbxGS/FY2mKkeo83gvkoGtCPtb86AIVpPMx0M9n2ykCM7yQU9XIq3zU5i4LcKkMdaLUozAB5eB
xJul2tZPhFUEtTd7Q9nidG5pjt7KXa+cXP2M/RcfPchdhVjv0qgmKzJeBOBOy3hZfqIyp2PIgzqI
FUC3jnt3YmmKhW/yT1toPTr47ylTfh+fPx7CGBzbR83QDDMZebt6LtFCtxKnuW/A0uzQJSpKazNC
oty9JBMFBtTDJDl49J/uqoztQ0cbRMBFmrJ1U6zpFeuLJktTunDjBEvV+8pZaxP6/MhKVIsObYAq
WtBxQPV0hBg31Pm79mY6cCUymqQfMlFRRX5DGSxDJceoVkh6dL31Zswid4kipz679e2k38kk08ax
J5skAZo+LH2aadllDdrM+2AmzbHTsOFUbNCia4EGp+Nwkk97Z1jov7PgVZ6brsC9Fplqd3SjECVe
XfKaKJKBUIAVhT5b+BYnDDHUm6LjQSixUArGBnx0h4+A9cxK3giUhmLXwMLg71VzpfILG8IwZEHj
7FE0c5CDnINWyEctzD8apXl4EL2Vhi1eXsxlAzbzc3ZCOMiOcUvH9fhWAfNrboe7XDeplLI0RVFR
Bpcw7RKl0DUQuFPBsTYl1WbhQxfCXj5AjEiv0UvxtizJyEse4T9B3sNuZxVr4Y0YrV5ba98fZDD3
XSFWjVrFkFASNNBhAaAqBxuQFsUbconR2cZNfkRNJ1pdBHtUPWjFWKRZBoRXcE+4WSmTniAHRPlE
q9ItDbdfKckkXyW9sR4YTRFmMF01YuhpIoPCpoQA5zUci3BjswmyyAEIW8SvBWRk+m4Ob//3h/59
4ZVMVYMuapDQi5o5zOq1rhPEQBWjtVIC3Mkj/19anidn1bvXPe9RqT/CtpiY8PWl3mKuTdw4gnjp
mcXkqGKYNnpXstiNa48E8Ey/F6fMQEOn2Ed236RGUXgYqRd6vQyl7OFC/wq3EmGunKmAg/4sakSz
aaPK6BLlxoh2euQh9RPfh5EwTo5IDvXpVojI2N9v/bvJwltTGkcRRiGzlYebKlBiOVfjs7/XVt4O
VMZGXoDZ35Hrr4pVM1XG8Et2outNMG5bnufZDP/4Vb46bvz7coG1+J2CTp+0rufZ9O8nk/oT7Mfa
J7AZClwaMj+B5Gmw5C7HMJdlL6MQ/ETdWbQmvmUBrQJjaC+XU4o9nBiWdmOhS78OCTY6DB4WgGQS
Uofc5wBqid5KubiXXhZP+Wy1Ssdvl+nMzJ3ZyP5QnaVl+/YcjPHZwhiYupU/Hj/8/ea/eTcKwkqs
QNOgliBwy/wZ6FQ/VqNIUdo9otjT8g4ygO1e7Hqfz0/ujS6T9CuoMhZlAu4U9H0UfVivCD25i+PG
aPccgmTDVC3IoiX7skdVxxWpSUOwoW5xD7IM7msywyBpZrx1GGp0d7mN9MGNbfg14I/PriAmRYOI
V6fJqA2pjFkbtkYn++0+H58nlGitgPvtaHVXH/y5NisoRysW5NF5ZJ+ck5vbF3Qkd/Hsky1Hu/4z
u89digSIhsc3nuzKZwEQL5mGwhVcMWkD/vwsumameSLxWRC5sKtZf/f+V48DVNs+b83C7xIDBYZv
Y30Vtb6ddbovScq54Wznqj+nJ+dtiRFjfV7ZN7Ki3+fbYKRBFtEVlzrxDeYbfuwEWIHjtuN5sUXC
vt9gt+bwVzLRj6bR0mWl6VQzB6O1TTcS21Dtl3bnnGcYyu1g7E/ptblAJA+UZuE//b2dficwgzEH
qbKQdHJppkXfR35YLSbkyfZsf7HAkVruybEc07Xn052yvhVbpf50/rmUia0Gu1gnrpL+yj8XTBzk
5egc6ef9eLxaTTb7jM/4kcA9frScOTCRzgIGUls76UbO8psewYVZYJ320mz06r9W8rfVo+ZaPIok
pd4vxkfnaXL36Fsfk3CszFZPd5w32yN+pNY9mZOP5cRxHLjPqe3c6zPDDme7W9el32v562m+ala6
ABe3D0HfnuacNqNRE4op3xxODAytLeyaPcnqrZr172A2GGmQLsXmJfFOWkIjO1wip7HLrJfARmAU
haPVDAkAy1mX+9diYiN4e4v4/fvWzeB99tDvW51V3i/9b6958cRK9sSsX2aoUrq69bR62VgfaGP8
a+xnYTK//yQmLW6mxb9Ss35cuR9UUlQatYPpbTK9MJrOP+9BkY0VyoExd+AKy4ZbN4HfuQIjyeTd
BiuaRunwQwamrMrlhWXFqlrFYwfvBGvuWys20za0nHT8T7Qf3vGtTSnbevaT5tiVNW+thxsH5FfN
58fGGjzI4DsXuXAukxPf+QTf7SmzVpvVfpatUDufzEbOXdXva3dtWAdlaaOtO303nMWNZxCvLmsZ
xRFBUUWZvszgIeJLoUS1EYt7UFST1n7SrZeXTbNhMvzdLJig5e5cFvF4f5y+cVzQv0O02trkzxuT
5gmcgrk6rTxM6uD3+axPbE6dD2Vs0S50XqUxpB/kZ625+WGfL/ZaBTS2+3xfXN7fx33fApTZIXte
w777B6vxmTq7Mwf9Elh0udrHwLl/BUgI/W1Mh+6TGUDCSLXf0eD8vEdsE3VuPGVqAGx/h9qv+8jP
D6PoGloLmsilSdK+kCbf9sARspeixqm4x0DmCQ+kk/WEaKV1eV8s2IuEQFdMLJfmgJXZhYsw+2xG
M9l9Nixrfl8dYELPcWawuAvM7OlidKOC+/usUxWDm6yiaDRnDPLdn1s0S5FgzFOpP+sA/M9j2LCQ
A+yceYomx/tbG+ZKSPgx3rDiUHhBIpiFdiYOr8AtW5PZ3tvO2DWP7vM8G9+DAASVePMz/M5Ufrwn
faif79l2njA6Ruf+lJXs5t53fBfYkgWiFSNQ40bK/CtjZjAaA8jwqCbn3LBRqCRGF6sBCURng8Ob
bxFlIS3+fz/FB8MMvp2UdVXQVqNmTxF1CYtkOrIgF9mYBm/RwXl2X4M57olTWtyu94bS0ISGr3tj
0185YBBX1GViLXg0GiGDzNwTzkLcKURAjIis90Uy98YzVMSdx+n9HVFvZ1rjeWct7/3x8w0FIi5k
fLTB3mJM0YTwKJnCLzhcVbSlPJJJP6H1jIN3aS64JOyoLUIwx37BfTpOzQlkJ4DdMNaXTTmOunEH
Prtdd870tGpW/gTA3p06yUnuRTqviAKuovkWEYI5tW8K54j62QqAC0eGMo+3Q/tSsHkltgoU2rkM
t4c74aPpbKO5hun0ti2t6v6EFtcK5+gJ2NAtSkROtOgNEJqZOjXffIcmtcjdBR0NMnmMCgGWOsY+
fzwTG4VDujmCTLAR0RqDGzFgWlewpuXFEQPP58jBdh4GC+LG6Oknz+YZ4jxw/qXvQuay4n/FCxGz
b/mLTvckTUZzuiz2yC4+zhZSdgAQ1Dsgkc7RhlygLS+uOMe5e90jFPStcYd3LHc5in1L8BoMcFmB
TuD6UNwLUzgC6SF0EM5dRrMS1EqvYQhcBcTDGBj5v2J8BOHwehzLgBseSxAUjkdSA3Egd1A7Gyer
yoKAaiEq/qyhpz8Fn9jeE9bvlCfRSZ10LozjNbY4lMv8PVXiXT5FcJNQxP/7iLnCeCsEjicKgsOn
VeoATENTbT5a9Zgcb8sPn36cp5n7z9jAZ3KPTgOuuZsgqD3O8aU396lboYNsvYLvAfXc78mOQ8C4
wz7nY4RJ+GiWbLppwpx5T330Q3PAbXesJWEtP5dvCP77SEU6BdJ1wgIBu0ngIgmywN/mLnCpqtdE
EiT48c9qF4y2kqZYi3Ehx1cQrYBJ/+zanb7t3gTAHvnu/NH/BAknIxhKHHeTW8n2lZxA+bE9Brez
vJT1MI2+0q/SWaz6pOANevp0bzx/nBbICay37WS5DNdrJLGtw3H8OX5vnqFQ3Mx3f7VfiFSmqiqC
IrBTpSGYTJTRzUhlr91DwfG4wN51TExqA4VBNLoeI3RUTvPx3yfv1aOtL9OKIpptpP2D8OiXmqHU
JdGBUGA3e6x2x3egcSSKsTW25X+PdiUOqhRIKJhTn1C4Eg9yHy8xzSYuuZ6uzAVOcjM/hCVtp5v2
QBjJgIADFAPQD8QbyRec10H1O/ZoXFaWBF8I/n5o3ZqB3+LGCNV9f6bBDBgn9axVtXkmH1tB1kLJ
Ip2NJ64ydi1YL7b14ToOLJvx65iUdHojtfg6yr9FZ12ghiaRVCDARO6vD4vxdZmkykkUwmWk0XXE
TDRElkPcagmSD3J0MPTGzXAEMWBnFeaqo7dagzBFfHssy/RydwG29XDk9PYj9tKJ2iEJLbtme9AC
4HvCTs4/Wi2zxWTua6KjwrBWckx/UAgILwdDOySnnQ9B8cTOFJAeVWBHSvjSqq15qFNEAkpj3m6O
9SJ8Care4GiTXma0TiUYH/VullDOV2W3wtpsFEf2qCGM+3AoqnLqS6uufmiqMXZd8rOIvr6HGPtI
hqJKe0vKd4pZv5TmzIe3cRTqwyi9oxa6kM12o4jl7HzJX/5ee/3S+j3RCouPQp0ifh2T31LMPBTF
UVbGAZ4KaLGg+duhu4kASqk5Z2/691iD1OZ/Pup/xxpc4Ds/FZLLJYiW1WjV0CGvtBWNeU8g7aBK
5o3Gl+bG1X2Yuv3PkDqyC/zqa7I/U7dAbU4n3y+MdcpOSfSnLkN29lnSz+jRddJSK91z+YJGaBTd
qAReH9mkZiAI/INq2s+Rj+KlKvJRY6zRscmwOkN2B8AfMv+Vq4vzEeoYeJK1M2Sd/57kYaH3P6+M
whBy1gYX56/6zbcvGqttJRiBCWcZZn0Ld05DxvgEkMfQUU8CYaLLH6q+omrIwj+EEWpISTZtknvx
+O6hknvCIINT+4ggcmqM6ZLYLT5Jfz/k1dmRmRhF55bLLXuYUotlV2RhaayZmlD/lLi3FRdb92Zq
NpWCdXvCGfMlAeEmt/u/h762CImytKBMwQRQNrjfB0kthGXDIjwhYgL9nkVYYfBAKCjlg5auYjbv
3yN+FZiHe+z7kINFaJyToE2OaAp0ymKUPNfeNk83WoFrg1shCaAY96LxKsNluaDP4JgjG4x0/upj
qFKtzyryDtu2vVe1faY/SGckVx7L0ysKlig1BzVMkYxaprhVhZmPlmi3icpxIdx3+suo2txc1kN0
wdfq6q8lAAAJztqXvua31QXhIQ9DswyXqohpslLOjjm4KUTFk3WuQTr0TNxusc5M5ka4llM0XDNc
2nO3zs1Jd6Hb461iuFhlhZLYadGAujl1h0tssC0xCfBRCScU1LiUH9XS1iHiJGybsxYgyZDPKhQJ
zvI0lL15gGSbeb7xpYbH/n/erm+JAvLTRdbHz01LUDLaIlOCJVeBlK0gblGTaDbJTh/ZPjrmqlMi
cILcrn739xq5OfJgWWbhSUjqKguXfoG4wYqXBrCUnT698qWDjBnNS8iVmNyM0GAJb9zD/i+DcxkS
aVmRaw0CcxSFnh6LabisdNy+V+du6e9G9aeOgTGSHCsFO8MPERFu6WZy1xeof20Nus//e+TBa+tn
uVHbkxcuTdSZxXM1l2Tg5sIKojJg1rp+UL2XynjIkFi4MeF9/vLXyINNeYGWJQqklutTgfvxEuc/
9p6gRA5Q0CWIvC5a1GDRMj/H0PuxBfx0RM7GNErUglqnVV8L8/nvR7oamUAiS7ohKJSZBxVPMTLo
3zV4I/nwsdv0ruWaJcsnm3iojrbNyByLuuf+PeYQBfA/K/6/gw4+gCK2ydmrxHDppQ949EnppyRh
1/5aVgBKs9egXOv5CaaU4m1GzQpVllKwjPxm1fXqu8PPEjkMAEUOz2k6pnHDUxw3UTjPVUxCk/cy
+8hoyAvNeDSCE++hm+cXLpT//plO+loqV2do6UZrzErU2ctEtBtsS/+enyE46T/z8+3BBmlw1LZB
Vct+vMyzeq7kgDVxh6P6zj7ZHVGbMc/hRIAkkUX++HL+IO0zsfHxPUQLu2ePzM9UzzCCsXRMX+Ty
kF26Wwt50AP6nydk19LkQ7J52EeL6iD1EiE9Lv36NagxvI9Orp/TE0BsPCKA5tkjDLLl6HRovYOK
1fAJCksfZQWURf+erX7P/NpTfZ+tZxqhMzVoR0mnrrmUnYL5Yrb2vaXnfTb0uvFKzV7/HmhYLf7P
S38baRCoi9bsklGcRsuR2cfKLIInc56oej4jWp4RraxxTQDocYpvBOqvWDh8R43cSqNoRCddH4ws
ZlJZH9UM5Fyu3RtZNK/QrUCDOZgj9oOpb9GuztGrFyKwUD/2kL/GLYqRVcPsTl+P0pkLq4GV2aOM
w+Vxp1I1yi8vHr7YLYJ5YYXSCkryqRfOTBR6MgM+TokcHqT4kqPVlDustho77nZ6+twUeMIp8zZH
sxHRnsgJosusTbeivu1XHqmOk0XgPFoM6+vXET9LSW/t3KufnFxKpGiPeNgwaLHQNKUboTnFhzjX
cw3wuxZAO9IrK0uy8Y3PLl1bYIYOvbIXKacizu9/yz5O5yiSPUMNlwyltPAc9R3RIGAxh/qOeTTL
l69NiZyDgCLM/+fo/dN9G11thVRPLt5xqVdzQ3pRjh9mBM0mcxA0KLKeUQ+bo1yBW4pHN+L09Wn+
74sPTuiQe1rgNVm61A1XOu54W9aPJKwlyAQ33rKP+MMFDjj4/8zxYIGf4qjU0jOZSN1g6pZAPMfF
pEBE5miX9YuezU1skLms6Xkx7Y+oLNmNFGp72EamzPuNp7ka3b49zeBQLBozUBUuUusyO42L6k3v
xec4iE8cElQoFufy/hyhZy4Wq+qEgAk6iaqC5UU+15RbkIVbMzM4K1XJK/NR3IZLMXjNvBS/9moh
pbvmfKM4fe0wVERDIgOF24IS/891lumtqp9zvPxqYR56E5G6cJ2MFiOs7BE07LRJfalvnHNDUsJX
QP0+5mBtF5nYBYLa55+4mRxBiKlcTNhhonSIcUQVovlRS/Zh+P73972WhdHpoO7QazL/tjwrLoJ/
8upgKUk7P3/V1PYOmRVPxGSJmkurKzciyLV9hOwzq5uXhfIxWNydlCblEfj7EuMBMl0hWl++ti8x
9O8XE/ufNNxGVC77M6K3GxgiwY7iKZfikeitQeCdEHVrk0fp+H7kSJRRETnOImmsFX2eW/nzk7I+
t6bz9xNcfdX/PsAQB34qFC8KfC9aHkEIypwXqxbXYnhjN9/1qwT7x7t+3S++BcakNcxQOCMEGoUQ
kO69Y+g05kcN8yEu20XX3vWBIUI5iQyz6vXuJHALyWNxJEtqVFoi1dRs3kWeUHs5nhQ3K0cTHYUv
v5DHCmJj3RlHu2M0huKrpj3R7UwrNOfCKAqfTReiSNeh7KPMR9k2ICcTcZUyM2FVI9x+ySAS07vQ
dqWIdGUE/F15LWqIoZ06blBQ1HBHPAX5JMbYRs7fKzo8ARXF+iAK0wgdG1C8c1mFGIpUxOkszbvy
FiFo2Ob92nsqstA6JSq1R6b+3O/5if8lVm20rIEyon7h+fdHTbU1MbeCuDxUhW8rTbRuTPXfxRSW
WGBjQohfvQYS2vRxENedsqViB2XJp52hVasa4rBctnaC34BYUOHBwfSEL8wF80sKoRfcTy+PSvCc
4w7UaZUVRc8Zkl2Nj9VYBB+6d6ZoGszF2YNQd+NjaJ8Rrx8pgSP7004VIhdX07/X67Wox5VLg6oO
QFEcymM35UWt9OyEoWMxoypEVmeKDrpYsbRHDefmbeta5Pk+3CCYpzUxVggLChnVPG/mcQ2RWt8V
JxSNaVPJh79f7mp8/T5cv1u/bZGRIJTm6dKFy0twZ7LmMbw9GzsteRV6SV0pHXOrP9eN+/ewQ7rP
19L6Puzg+tIE1TkHbRwtVfOga4nbqbtUbMZxXC3IISTvuC2RlcqjR58CdR0IO1UnOy3uDTx1jJnq
Fy8UxjSYJLKKIlZfJ1df0EibRBK+PQiSIafZSXPSE0dqxtkFncW/X+Dr9jIMLQAf8JpQJQCMw57/
qDIkra1SYKuT8WYGTQWuALije5jI7+WNmH19Sfx3rMHhUJ+PhjCSiZjIYSKmExRO1xvPpm7aW3bf
kp64Fp812hsUQKlMI777c0XgaVHXqmdEy0hEkMYVVYKOQ7VFaD7/nsOvNvqvOfw20mCpR3DLoqQH
Gi1WPZiKrrW1d+5ewnFj0TO9cwXr/u8Rr1YV+joGyM7eZGFIrWwStW0av437TPkYcwUcIef+0BG1
uQSdj1DtFRIZjM5k15MQ2/AP/YVNh+8qxcWtrde/3u/X/+/D9IHn29bL6xS4Ykd1q8gfzNNOjdF6
QzkNY2QsKhPr9Cgn7rGcZbNExMCs6+DWujdzOq1PoH49BQRwit6SzD19GAC8uu4of+jIkyGyKTxo
wtzrZrr2psCdgSth5dKhChYn5LCFBNKHF9kk2F3o6vWiTR7ionKOJUpQOeVhAPtpSD9ceUpP27bn
5t6nObqudwnCCKm5zbHUCrNFaqwj6eEU3VfeYxGhIIFao3HCHOgtDxVLkATLE98k491vHwQ4wLjl
XLhLIS+HXl6sfpbl3QUVBVF8VKn9cVKMjIckvK+LTeG5CsoZAhpYNxZOn87/NUuDeFV3ozq6pApd
E1SMOwSVpyYogmxSj6aY1ubq5Jy6jYlqxewYbU71prl10boaA7j7AM3rXTuGtIVLooR9ZSNYVoFg
H5UdQaBv5SFpe0TVI7+Ro13fmhRckQSA/Qwt5efa7NJRetSLY7TUUlwSnGPqxNWzuo8QWBxpD4RW
ArZKStMJOEzBg4qkiRTqTitsayx/qRdarbEr0G+78R2uBqdvzzXYM2bXAhBqZKOn6ejmplTmx24l
+HMxmaLjiCagEE+aXhUyAQ13jhZh8lbL0xsPIV9bDP99iOG3GJVKUUqeEi2FDP1FqiGnz/hE4odo
WZ4CsBe6bHKUdLdrzrjfRatMBGQT3FQ86NOvX2sS3j/oRKK1Lg6+kRzold9KMQqcxpsurI8pJMi6
t/e7q/x127mnZhu2H5p0nCXqVqFFr9rNa5ZMet6LHHTTo4AfgtBi2Fbe+Ezm1c+EDoOCQoJIzXjw
aGmWBZXqN+FSl2t3VJqTgMJjUO2DxHcxjc5beluo5Z3nsY8+MXbEJh4ewAb0I7lwDu0X5EDmCZP+
ct9WC/MsTJJ4Tv1KQNHQbOGBFk4WUtWQuD/QEkEY6ay9dNjPVzS29RFekKGHH2TvBPKQ4LDV0MX2
RrDJ2g/dBEkV4VqBwngmYY3ZoJfq2bH/EpSwPQDfo2TpJXhY9TYRdduXUG32WpkcndL/TPmQSoye
bD736XsZs8uFlJgUJkyd5vzm+a/m6aMwDn1aa8gf1FZTOnf9U0apiL4sNc70oF+AC23kjuM1QWe/
LxZFSGjIOubxmvEV7INgXlJn1jtY2fllfUaFqs91xPPhFGRun/3+var7T/JrNRH/e1ALlVJzsLMi
tdOCSCyOyxxdpMiBc5ZweTkeHep3l+Pb34N9rc3fo6FxAGhfI1UadKFRfspPZkVKE0qfsYhBVK/N
jSwSBdPAbPF73VGXRiKYhxqfkXgQ08/Im3EN6/+wiYCtqD/ceKRra7bHO5OQ4I6kKYNsRGxPia77
CdYfykQRZmn9hEfSSbwr640mr8vnHK/d4kEs1udgVv8vzs5rN3I1ScJPRIDe3NKUt/Kqm4LULdHb
YtE9/X7UADtSdUGFXaBxZg5aRyR/mxkZGYHlD3aNwF71DWbA1ZN3FGmjkcCiLUYeD59vUUFDCXhE
wdIV70L+03hHJBxlGPXp7HzGX0jq1ueE41VD+DGHkUzsIqNUGvTKylcq2H3FcdGhcB3inqyiq36z
bHx1nGRRp7ODMjWtOz9fEHclv46lRN+cozl5M2ZRprUFd+u71e8zcutBF+lnfFbMUkPpYKXhOEp2
K2PYkvmZBxBzEq0bR9a1YAyi5/9+1cWwo3QOrSw7WRtRXx61DVYXCiKs9e73T7qWS44aG/SJWJIC
v+Bi7NJqEKzaD7dC8TKyPuIlZWPReBLST0YwEj5+f9xVOgNdKRZUaB2/uq807NtiQu1TCNEkCFca
clpINxL2Rsa6VekwheCCBpnp8ty0XFjt/vdHX/3Sb0++mDxVOEbZYMjhmEUAimuhR92YRAKuk8qZ
0t9Ika4+Ds1K7EzGroVLKZxEPseqcWatyLFvnz/b4qkIXuXIpUYZ1bF983nXR/a/D7zsFx4Ms21F
ITjSRrriqKjyvUgkWhkT3eIGe+po/MzjB801i+nvA3t1V4yNaToddKIuXgCivmw2YmScwhUXYpDt
y+jdyKZkBmN94fcnXR3Tb08aY+Jvi8cqpf54GorjZi3B7TTuzu1MCmiNRaX2kRD394ddvREoz/3v
d10cv0UsD7SoisVGTD6buHDaMxagLe5RHTRo3/DyM6Leo8JBLs3OSBY1yIAXwaeJefkxp4eiSiYa
ZlNxe2MPXbsXEcWB9kfbjWlaFws5qERBDaWAe1H3ZGs1cugsdR1Yu9Q4lLdFh8Zz5vJiRG0IWo6K
uBRahT8H/RhJUAHLoNqc089a6LyqWhsoNtH8HVofOhr7BYanaxMX0bLAsuTGNrpK0vr++IsDqk7l
Tjv1VbjKRwpS28ExsGbaaY3cFTo4iyg+rq3zyDYxZ3L4mWtIe1prU6oQ0Tyc08Gt0MImYJDRwsrX
Q7cXkpvVrqsT8m2ELmLLpOilpIFvskLX1yEKw2rF1YgZOEPr7l3T4B1LWYkDhugOm6R9NKJNjSnQ
8DjWlqUEx6tevlUA/OqJ+nfaTJDSUcOGoPfntJVGVGl9xUGrgkUJ8t86UbG/JpbpFoGGIe4p3Sm+
7A2a5RTK0c7UwTOw6TzX6OKbxjZu38aglUL1bMCZtasWNOyO2mpFgg9ri8ILXtz5punQ4d0nOlJZ
wkcXg0pgdZVq2O+aip3WsDzBW/MkcVuFTnzI9SHJWIkaYaLJbiFmkyqG623ldOyjWtQRwRBmY9Qq
p5VXwwcsTpNEPS5aPZu0qKqoyo2z6/rU/XeULi7ZKrJ8E7QvXpkVwhJVO9EEmHzq9ERyb6aJK9y6
hb7Qi3/mxQTKouNfpLRycYblVoYeaIJskZk9NXBlMv8NhFOSsUzwPxLeomQJ8wbE8Q3yLeIBpt24
TpLj543z7eq5/e1NLjZ2lSWaWJapsDG0HutlFbG8F6uTJ0geJdGLEaE4jszG8d5qQlcrELvMDobw
ZJJb06FbPN54mxHE+21cLvb5WSvSIuj8YGVKixOW8iVy6uZe0w4NeqKQusQnARMObG6KBWUa/+bd
chV3hgXKH8mi0HbZNBsgKZb3vWRtDFqylFfig4GiZTOLujtT/UtQkmf6jRDvKp0MIhnCahbt9vQ4
/tykWlK1ybHWgtXge3p/SIRFkN4REgnNgpp5hmjrjjzjnLSu0f0/Vv73R1+sfPyoqmMphIRDLW5f
j4q2jkO67vOp4C9gD/4+u9eW2veHXSC4gXHUE607HzcSJhXwk/x8xcKCAdBAHPv9UV8b6HIhfX/W
xbIWrFyrmmhM5KrEG/TcFbR5UdAoA5P1uENiUMB0wDx7I9Uojk4LX54proifDD4czVuD0aR2xKTx
rUv2NRbf3HxOf6wdUdDwz4gdhb2oIShioT/eD88c901NHoypSWXvZL+3Uz1YBrmBXwsVf2sNadME
uLUCZRGc9yN1ZSwSSDCKyqDdnxI87mphAY9Yq9AwDWrblwesxZ8y6DrKPsYw2VC3chg+9OYX81uN
Qb4ULM6g40tx6iX4KsWSFzWzxsIoCIPO+lC2jUua5NZFvTUp19AEvZCQ8Y00eZphDCNa9waFPSvY
RY6FJdCNGbiyk1EFEmVlVKK0LgsRrS6FmnGmKE/NsVM+NRoJ6F9wqRkJcftys6Z62RPyVbkxIY4j
1cHuJVb4uYmGWgIIrUaGdKzbqfChC5sheB9HOqYqlweKbfoRJkKbU+T1SNUAD1ceoKi6LAV3DAqG
aXF2NQwz6tQxi2dfOyA3J8q3TrhrgdT397wIE8JAa1uJrsWNogTo8pq7XtPWygnzCbrZjpuyxz0s
teZJh1BthNI9RjJclr/PjTEOxj+7gz6d0TCYP5fBo0rOJXTHIlyNcJSAsbpGndtfgEKRCinAO2eW
YILYEEVjclzG5bwJBQTs+kU6nCiNNl9wiFaruGBSmTs/jYhviuEQfSQgXtSWC5XWsuI1QGfwXKZO
hZvdiCYRkpnYcNIn56Ynfxn4CDr5imvw9QGXf2t8RPpGKFY++8ZvdMrfU5/QpTMTm24HjEl6LXTI
1E4iXWxsl5QQr93rXTwpjGE+wnZHOhVO7ydFxbT0jeJQIXpR/ffUfh5F7ECiTSyWXpGcpjUE0ZAu
ltDY/z66Vy93k7IsMukm3u+X7Umhrvr5WYD3kir6CmfISH0EEJRVXJ+Eh+54dLPkbQSQQiVeKVAk
K3OXQTaT4a5yTqRs1RsvdC1jom3estB+RVpGk3/uDaurzSHsknylCOnuyBEnjHFZDHoHzDpmDgIC
kb0huKLc2WJ+QF4IYpZXWYVTilAPlMfBWuA9aPrxDSzlKu3j+6td3AmCGSo+h5K5EWncs9Q/YrKQ
pVnS7pCwT5s9y0LSl0kyt5JNHN/FN4H7ERX6Zyd8G5qLe6KNhUaqRS7AUuxdQFlR+JSJxVnANJ6A
6ATJtPOrG/vvKh0TBReLphGZCPCyaVks02OZDlo60nhGkJdFkvaLyrcVcZolC4inWfWRpjcW5rX7
9/tTL46eulPMU67JwaqjBzW6q/APyPEoPyS3UI9x0C4H1VIUHbm2UUrnsqVGHPxKjOVWWPJ5fBeY
ztmai9oNSPL6KI79yHAgWNrKxfeEkqEnEl07GzcLw7naHKqkdBq8LQUaAQvD6crHonl1f99M13KF
rybo/zz0q3nlG/oQxtJJHfqaTBTif/wGenRsnKj4ZBPrt9LeW8+6iM7OuMie07qpNqq8z5D+6jCv
Kda6P5X9R+j+v3/YVerA9y+72IpG35l6J1uoaqUjehQVrwMCEeetlB+i8HUk9lcIelrhXAiw6NM7
RMUi2ywXY0Qc4+AXmMAdyS0V3quL1gD9J4wwdMx2f55deRzInZXox00+rM86LsrNrBcnsR983MR6
bj1q/PtvU6u3SawkuRWuUJlDcW88GJlbK1lIcXjjBLi6QxA8o3I6CmBd6l6VaaUUsSoVm7x9jOPP
qKKfK98TdP8+p1cOfi75UfEIRA5huYsdMjbldtaY2ALKZf6hOmMyf9pwrI2ezoS0SnoLBrnyYaOa
G0w+rCz4sotFdLaa1AhL4DJoOr2/r6N9RctSe2PrX5kplVKEJQJq6Bpc6p8zlaeNpQ4w3Mbz83h6
alGGO09r6UBx9/cBlK7cD9yZxqgugdYKAss/nwQNRKKgWSSbDimwYovy8fG8VqpJV62GN9OYjHHK
jUeOv/Li9PzxyIuPayO5Hga5w//DfNS1175I7/UUUeRonyBKHkKCwrRO8h1w0PloVXXj8dfWjD7S
63C4NlChG//+2y6oON0oEcB+ecnc+V1mP6P2v/uYPgvzs0Pr8v7pxvOujTDKHZSKsQEiW7jYda0f
C2YlxeUmq9ELKQ3HinBeqEubryXTV815gi/HEdLJ7w/+WoqX48wtBZmAiRXBeH9+KDY8Sp6rx2IT
mKjTD9Al+nJpxSAbfdDPUexCCX4jnU6fpT+sTQVTj/wwxreRiAwBJsV5e3Y7I50KiPGd/sTGPD0e
d60SeUE7rLNCd7O+mkRHDcbq4JkRQhBS5pzSxzbZH0tsorsPM++dMMIz42R3Z+JV+sXGQiyvkpjg
nIMKR17ErTQcZr9/O5fwlUU2XpnjZiVlumxha+Woy8REzjdIdbkW3hLYI95DOD34G+s+fBp95mpX
nrYH4Y+yGg1Vk3v9CBKWISwUoJSptrs2DB4McXdct9lS8T0xh2HgjDAjHF28RQj0D6dPfNB77HMa
B7SxAdEDY5pymrZv2PtGgIfFqH1LV6MuzsvQURAWVfBVtXPdPg1OiEdv6iBRPljTQR6tFy3Zhudc
lbPc8vocjNEtZA/LxkGjS9gzu6mgzKQlbbEbcyX5cJWSe8HD77iibI6+/96cK3enF4SH3y0kMpDJ
eL8r3iNMO9a+PnpB0UnlPOuI1bzqf8UtTojz8uNY2PwEdNoYOhG61Yt0Gk+LmSY+nl8p/bE4m89O
6CnpzzNMsRXFn/e+OJXV5kn1FVsSSeRsfH3xSVocRUyUxWh2NqnL48PZx1OjeMxxwsZ6loUxlgpE
i9+IYU1Ew4o9FClGpOhhB7f2+dV9pyOIBNpFoVu72OfGUa5Obd6Fq+wY2zL+ogSDfbmGPADYVFSP
I1vpdoH96lNNCUMsSZWQdB0Pv2+nSyhKJxFdzWBLhAFnsBKWaSpAQvlz7pYqbdWBgS3yrSPmi6Z+
sdUhDcpIuAMOmGz5n08VQz9QzaaJV5IZOFlguZAJUnqDOkWb6f1rQecNfLsje085QbceQieNFPxe
lgHLq0pFD0wujT9GMEevLTobkf7EgZd23bGJV2xxTu/VOf6+ARnxqF9AHW6iZ3cQyu1TFHvHwLBN
2GBshSBGCT1+GHCwTlNWPmpFCoyMvvDkbg/vnATk3E6HogSTeWyriYA86xmLJEleqSTIMiAGRpMj
mOR3rYucIe5QAB7+0R0h/gheFGBUJoWuAfUnxyGC0fYS2IJmsT62e7NYBaYBhRybCLOnkoVycPUp
9yU9VDhcK2uhHR6Ja8dfxr9Beh17VsTwXe0hFMVTlc0bwmcZOyvAwOpwMUYT4f6Yjv1EKa+V40hB
/2UlvY3tySgGUATsktQNuvVIWjxWkPHwEj6Fb0qxEoNuAtkSX/fMO1rFXD35RLm4SZDXt3gga0ng
UE2DmqKDUCT8TSIbE1koV2Opna5P0TP5pYnyRGMXKP7YNhhajyOCPkINRyyCY8wKFMC+cz1ppMMp
pYkBNySLZ+iaHeofpn9g41XR+8hU1w1E/Gnmbfcjhzs6flYYGwfQamJGs+nmRuupieZE6Uw54mad
vyVQygBKT0Ux1RMwJQsRYhljrAKzoPEsH0sIoVLedSgl8U0xlqllDFv/hJU8jgYhFMMbR/uIFv+z
1kF2DOoZaMj+0/OVGdk5GRv2dWmhyuuYE4UGAzTP2N/MS43uh4AskX/jSrl2o2AL8t/nXuzsCmyu
1yoh33RxOqt98U6QkQHMtCeuzTYfFqJxduUoAoI8HGNghlqwmyFFTGEdnfch15wZ6q4UO223rofO
K/PuMZcx50uUSUu0Y8Sjb1nDV9DvrvxlXdGX6caJONFOhAcBGtAnrK3Dfiv4nZfk9apqo0VZ7PUA
J2n/KT+WExPxoXM4G4qnptNeVHmndzgaKqF4yCrlPgqzWRoZKE+h0YnzhJ8AtXbW8+/zc6kHOgKV
jBMqvzTlgb9dqsBxAgVVKPdfhXIjgsI18ulZa8yThc+YXOBOjs1U3u6ViBYLq171PZyZdA/RSB6A
uxqO63yAX2k6rFP/tAGfObJ5zagA2byRQVxJQX+87cUt4dfKyU+xYVgVFs03UxByCyYbZamcUgjN
kr8PzpW4/vvTLkHjKq6yqqrh8ASgY8WSGtTZmMEsQv3l9wddCXKJnLgTRtY1kiMXn9XDZwXeRPSj
klcxjm/SC4QXCl1+sQULvkl4uTaKEkgrLlBctXTD/rx/oqDERibPc0ZxQYZMJ0N8/MQUGRg8im5U
Wf5NWSA/qTCGZJ6FYMhlYwj3Kd1pMDDXlYvy4w6vQK/zglk5EW7M1r/iFliiIIIjwWwB4Scd+/lZ
4qmuzlKlCQ+FZRvbuoKF7dXIgP2RP1O4k5MG4+P7o2Kf98OMGFJZZ0/Vor6z9umKMken2aCxrzhm
kMvs1NBGpm2a4XUmzPWNePd/n3C0Q1G2kZhbkNmfr1oRjiRR3WSbLDvgSt/BkBB7+oTMudTt86iY
5jf2+ZUAm8SU6u640Wl/vhgbOtmEKh+aAsKEh7FDIWDcezjlN/LTS9mpr9MEGjyql0BtqKhffNfZ
Dywrgn+yGqOAkdiMGIZc4pEDEdMvq7lGoHGE6xp8ohJBRySX49j+ix8GrrbVNM1Oj8yMIMPrzz9r
U5iF1gPqFsvakj21xu2RkmfWVfD4ghsXxjWYXGOAaGYUWTpkfz+npDmJkPP7jDyXlrRGAIw03E7q
FoWO/6OB9j5eL7HoOyguwVM1nF4wvfgkTzm3Qfassp/JprX7fZlcfykdRhquC6Ou6riTv8WnAYFr
mJ2A9yQ9mRRHCoa17MmwNbqVj2BomL4hw+Nk1V2QtxPORvsUeH3zOdSA5vtSvzG9144pdhetlzRw
w68f7/pvb6MflaNSl2oBbXqtBW9hDzn56EpYN9EryMyE6q3y1NWTClTFRM0N1Z9LYQlFOwm5qWfF
RqkWgfoRl9KkxQlSXNTNgo6CSBNt3Fgds+qdIhxhXb2BV4/hhv+pnOedMP99Pq4NAP1YKhg5IvEA
vRcDgGe2FptHYUk5nD5uX8DVgRAKH7geRcAAx6hb2PW/RFcONcS9RPprR8bMl0T/tzGXzaBLqM+p
CCm/pHjOSvb2TndVd+U84ji739/Ce9R/hnx8IJUANMlhc0EH+fmNrVFJrRHJ6S6u7JNmJ1SUA6oy
7rl0CG3Lzi1GYo5DnuyfIMi7Bvlt/zpQLACpQE3widQRZYO6p2hs1yZFZiddaftUpoBmF+hWQBen
J1RxGmJqt3iMDtbu/BxR1yEzNWwc7XwRMo+jPPw+d/+eTaOMmCVRjoUOqMJe/vlhNKKbfiUM7dZ/
Gh7CBWopd9ocxqf6lM3pFXO6mXZ0dcxaRxdYKVu0iRPdieeFKUCVt2mYqUJ6S+1gqhr/1+ufcxP/
ZyBREFiAvfHw/jbHYTqcY0Mrh6V6ej9XT61CmPxuNk4B5V8aaCK5gVdeOqkY4vhAZGpAfLmEUKv9
+UCrsErSfr9bZtod5dVK6u2qiJ2TMfo220n1LB+3PVObeVUMDOHTVKsqzkm9gXn9y2bkPbiMZIVb
CcztMv1urSg8HfUiWumWFx835jTQZ72ROgTXcKbnaYM4YvVc0hYVVywQgezOS0HhCIrU841A5d9I
mJfhqOVahto+Cur9HJQsjI2TIefaw4t7WOOINnmY3N3ZhoMovrMpJ7NZNp0tbyl1XtltmkEZYdxw
X//8+VBTb5sq1dRwBegFu4eV4Kr1qBaFvwKHyg36KB18/L4f6Rii86NIJdtgBDwuZ34w4z4rxap/
aMUpqQvYoV+vdDRuFQdTU7rSFOux/9T+GDb/Xzg7JRFQMitPEyAw3JzzwRsCDwCxAweV7bB0in4y
SG7bs8/tBNdffqc6yY+edp8gb2I4egfNkQRzEftr2j+Sxm7OUyUnPZhz8St/zv1oc3b+VF7Kt/RO
favvZVySn9vOQYMEKKJv53HsEjZU2nbQ4ZIic5w+5ty9MY6T0zL2ctU+n7cYwpT9NMaNVXKGoxvH
u0z2IMfK/SIrPSWcALsBapaPpeYakkMfXlG4Da6CsDEFmkUXVoNw3qyQYw4tLAlnaEkhoICYAn/y
jgoTeIMro/jYL9D0lNs1jtc1vhuwwjpHj+mmort2o7drf1jw83I8FZpdh0ofToZ28NKri+OiXiV8
tRPJdjFv5skEpZv1VtnS0eikBKXBhDN2E3rdsp4VXoUycDIOgBOjDy5PMtOmb4kbL5kYs3SG48Yi
2pbwEgon+uMvx2P5byPb+V31t33q32DmaC+4/qamU606zDGx69odgEe9d/gPs20WYCGJKNs8tKuZ
Os8dhNk57zPMFQGMbMSGUXHfnr0D3nOzDDkphwzZpQawPnkdXlecoI4U2tKLPFW6Sf5p8Bnvgjda
EKdOMElyd7CZ5sMBl+XVQ+k1Zy4wR7oL1/la4DEn7xC48XTbvWyH5eHsbf1Dgoln5w4v8r5xTxhT
dK7/tPa9epk7hH4uDq52ukBQoHHVPV1Ni2Fy8vppNxlGb+OSt5I9aXZ0/alw569w352d19GkQXo4
WsqTXfAn9HDMtqVFY3fPyVZwxl+cbI9usSxdbZrZur0qPGWj7urngTsosGX6LMdfsdyKi24ievBI
kdkGb/04uY0d7oudv9wm9+kHGswvE1owO1Bht1839p98hRWfPzfd+DFfNxgtzrp3NJ49iZmIcD1M
3MPJM9cvg83qw5Kic+O3xq3m+V33UL029yHq4fyazrMW/Con4j/Lp5hcHuJRT3Z63kur7OHMDez2
m2oL9XgreAYqzO2cJrBVOPcfwr/ISMkT/UX/kyL33MO7p9lrVrzLtGaprnAXVNMAs3DRLqfaUkNp
untmjbGmzXjZkow8qk8U5Myndi2z+BfG5PwW7eKZiL51tDtv0kXpqN5p6u/zae1mq9aTPSCQR8C0
u+a+W6leeji65l/tLnDxq9n7H4QH/NF3rHQUo4M3HAw/zNVx1k5ApdxkXYxe0SsoR+FD8AZDSzzb
jcdHhA/wuZX9Ef1rRHv4SHQFtxhLb44W9S+H3tpkUzw9Ww6ShI44kV11+ZbOu2qMOND9kyfNRnwI
d1xh8UMcuBnaOwysaEvzt+jOf8Xr3HeqabXGXOqhSfh5WGkLYVci7epWNq42oJ/YyuOljbM2rmqC
LaxQgn6OvOOynGtIrTdrxKYfqg06DVPAIc40N7y35tEUEQjTQ+35gBZK8RgEc//ljBjUXH2x9gLp
pTzrZ+cZ6qbBY7au19GSItqiWGePKRb2jvUUKi6/dWfO/D/HpbgsHtWZ8SZ8qivxNDV539fuIMdO
vaFmM7BlkED/U99F6KoFXj1mYE74ClVFdmFJea0rrtoHdZbseyy1OK4X9UF9TwO7nmrO8FQ7zWPu
9o0tPXXrDgBrZjxRdaoO8ioNXWoZbJZZhMrVHdK9ZUgDn027H2tLRm1cxnGXJuTVaYnhwh63+Xov
rzK28xuvQUfl2ndMayosNKfYdNNqUd2dmmmEFnaCPUiGz7txmlT6xJLWFGhPKgZn8yS7P6eTCu2g
YFp1rinblrLwtRUwN9Caiv34cVJbXjVMY4n1kHWU6hAJdpR6a+QrH1akvyirewNL5A9T3QbI/yE9
jbz34Op3PX3UTvzpP5/aP3H80mhOSB/36ymcyPkszezmI5k1d9kimKUuLUdO6Q1ErJPjh0o7vB1u
2gVteMpD+N61Npisf9+/ww/m6USxXYsP1ukEuXNRtLMQ66Z+gQijLtooaPrQ/FAWQ37dd1q0x00A
XmhNCMw8CNw4xawp7roPJUB0HYMCjEmzBdOwY9C9dNV4gL0LuV8JjQdFi09rWruilnMj0VPHTO6f
MGGMl8WxtRlHg4uwRKXjPhuyAXdB3BtzO1k9dYq9fAGbRn6gm29D76Gzp+rug0OJXf6RzaYrf7cR
FvFu0z6YL6+Pj/ezo3OjdHIlWtLH4ih2PuRf5IQ/XysIGwr6YdetasURk3nb2b7iqNgPZJNeukFA
+ZeVSKgESsb343BA3/9FsleapXHOs1h4cNfGy+Cu8atJHLyLUt/GF475dJo5vWLL7dp1z8un5Xqd
b1BaT+a5PTn4lb2dR4GNY5gDL+XDtleZjdj6vfx8v/BW0OlfqydP8jbV26J/WHDVLE0JixPUwfez
/8eokc4BbsBaQYXjMvHB+zwttaZb6Qae5G5cLHt/oVaYza/O6Y3U4itkv1w5DBnegQT2NMVfTJEg
VJIPEyN4jDfRq3Bv4Ymm4Mpi49FA6vggLEfDFUBk70R56C8u6d17qdxrGxqKjxw+c+QUOsNGcAjg
DqLltF5ri+QtLuxsHxx0mlY0h65n2j60BUfVcKDabTzhNJ6s5TuEuY/0dN4iLF5bdVTlaZlTyMPV
rxT9W3pmBadGMipN3papF5/f6MyGZpW1XI3G3IpvLDttHKB/BlCzqA+OdBwIJT/XOA05QQShWKRw
4EIV9sVZT5lqb26MeiY+5eE6LRz1k6KR2LkKQkgx1Sqqs050j9CQ9JCq9/jYo9prhjupnMrdTGy9
XpoMBB94EeiOClsqR5B94b8Yr8rH6bkmkOBGfNYb5yzet8e5GW9r/TmlTqbdyzPzvOmbXUIkfUsy
6B94nQ1mwAAc/dvRsPyHlydlQpdWp2FpYtQRoGzSLzqcaNRPI/+/wq1jxquCrQOBmuyC8U2+zeCQ
ohebFW23Cnvv/URSfXSrxEVwWScNaG7M4JXP4mEcTkgq0rt6eW7UZdeVVFkNFObfkEGiygnjMBBv
8xq/0K+LpYIDLXDGF1GFpsCfnyV2XR+jV9pt28GRsRxQ/XXXrDPpPo6LqZpttI4bdHq03Ez9O6hO
ReYs4UORb4/IaxYpTGouOtmJsA9N21dRuFPkx653T+W6GpsDUOuYicd1nS0bX6LS9WHgQ51rT4ny
olAe0oU1bVc0FfrlorFWNZB5AHqSzS1AnJeh35giujt3vrFow3lgvDeIBKTilOqmpZIcTmlqUvAi
mUvJPaWONMbraC11rt5P0LGLMtISv7B1fdd3U0tclN1zqsB7qJ2yj93foaGvBt/LgeSag13ELh9x
8p8DmeZdnZWZ2eEmk5ERadtwoy+O+2herdSpikFygn+V4clbRCLmxKrzHpvtheKdV4R+mJZ8BreQ
kRGB+e2NLtDoXmmsqK2GZGWKmZ0OKQ634rY0CFOGR4F3w0WjLNDPCHh89Kae9iLNcLf0Tb6+++It
TNgY1EpH0XDW889xkek8MkIt6x44kVeSe576nmrn83rziCqQ8/skqFc+GSwKKyEOWY6/L9bEt03a
q3mQZsdAeHhysccq7e2D4OFtSco3WmSNnmCkWfrq5HopCZy3wTRwhuPo5O/yUK9AFB1/8+Tu++Vn
NNVeb+E0/zLDCToQLR2b+XG2oFXu51Co5vmspwpLBEh0Lnq9pzsffwJ3R3/MHa5iv4/Fv1zii6dd
XALhWe2SLMcsUbPf58bSt59Nu5nScHdj0DHr/HehEROIKJBQBKZ392KhDXFZje6v3YM+HTUSpu3i
7JkLVP3uk7k+bZ3CPXvZ6G10OOd8cznFFGcKbzN06/nwAJnBM+zWMafWBF0/LMEPyKu8SH9OTwJT
h9inB4w40afVPJ6Fi0PlIqTyIk4L17g3p4hUShN1qiEtb5+9v58UP13frSYNiXw2ifeCrSKmr0zK
KUgBaV+6C7Bq/Ihc7RnL02k9i0DpaL7Y4NxEtcPx99AZXGL/XfsSPKv228LcvkUeRsQOudZmWAjT
4S1+8f/AckE6S9irkz+Gc3JBTuBIxG7Ba7gYBU1QT3gM9s00WJ5W3Se+GsbitBP4145MiQZ9/pdi
VLsdHptN29jIrZ3+9nNKha7h3pI1u3RqH68uPAbhxo0ecoC2FysPvrHoqzFx6NP6BWYgeHVpH9z1
cvlZOIGtLz+pArxMAufdeH8AMDs/YpC7w8UzdhePG3HySuOL0/69v++JLH9fpl8Fn8vzAbxaQfkI
8WqAzJ+bohjytlHPtbgVn/yludanIyA09VfacghsDRnHyqUWK86ST5L6M8noH/pGN7SaBfvcUxAd
tk8giFsCF32OX5QzzGvZFk03iidx49b1PTVRMK/g3XrMH+VRtcNWa+6MWbFWdqcdGVf4pw/s9LUH
fDNBMxGBcbLGbaBFghjELryjHaQ8J5kiRbkv1tWmvam4e+ls+jVBKOBTTIe/KMHh/DkK2SlM8jDU
hG3Ht+bLUppq5rTvPVGbKMLiVK86czr8JfNUMgcUDDHyI0c6RUX4i7ZS2CGiSKFtLnrBK0jEFU9+
NlbmoZFcqXY14ErdARaG8F4uxYWgOJnsioarYDFW8bNnN9GnA+1ZppdVU1BRg6AQCEOeaOVUBzea
ECfXb8NT+FJiR6TYJegj/mSYIUkunBJZso1Dj+JFNtWAJnHpQo4ZplDl9pIbCja4EVrM9aJ+MyVb
lGiSnmrBxFwRJ5zcM/iAboPOtm7zSQadPfm70zzxjpuYGQFZCuw7GInx5M/icVk5y9rhn27taHZ6
L9ox6Io+EdArab2SqWUn3jrfxrH/Z4Uiy2mhE4OcyKXed02jhhCIprDNP0t0uJ4AlZHGN/CBK+ym
R97dJiiyDO+mg/ql7ex/VoVK/KdDsRjdSH+uirNUm4Y0po+jaN9XUrjFanew56mD/+p5qj0rz3fB
9u6uJjfcUMxbJIdyO/MnoUtbmX3vb2/ZMmlXsnqKluSzJBc6T79YqGUbZEWkdEdOEnWR2+/xbIuN
0gNW4maBNyuob75/ANKz/dk7llnz6TC1H2KPH/hYrd7aefrnscDb3o63iWfkHD6URBJH2Z3t/lb8
cyXnGomgo1A4Vap/THujo1k3kaocH4TZy3qSch349tx+fqWa4IIs3DC0+YotLpYJ59coVKkxX+j8
/ZwsqT1KbR8K0WP5ZH7GC/AnwuU/CFKbdiQ48MPoKbE1VAOW1t/cK1bnDci6yjXmT4RZn8w7nPpQ
NdjhgTiv7klkdyKOjFPgRqebo13zmE9BPv1pOm/W/ax2lDWqK8cJJuLFk4Rndyg52dqYcrjVnj7z
3egDU7pd8aj9tVbxRNrhMN/CVp5wUHrHA8VS9pY5ARo9P4jv2u7WnSN9VbL/HZDR2QNBHJXb5+eA
RHJQFW2mBY+SZNcv/ga6ZYeBGRW6dPQtfq5dFNPPnvRydjR0bueqc5qGVD0c/w4eYzOR7qXXchNX
jjg49YMS/qcWkaSOuMgyJ5jjI6M7it1/DBQmApvyxbxJJsA6agW0t0m9cIa7+XPo+Yt0lc2sqTo3
Dicb+rUEJix56PN7/nzwYjeZSZ90dM2Vz/Z/CDuzJcWRrFs/kczQhKRbzULMwRBwg0UQAWhCQjN6
+vMp/5vTWW1d1mll2VWZATgu973XXoM7bMWjAlHbvLgZ+bdK0Lk4peyGA5f0/YeNa0X4/Ee5WW6x
7Eqs9gdzjIvdW/JsuopcEuz9J5VWt3v43mt293CU7H5KsEtc6qhmZuryZafe2536FYdYapXLSSDj
8R8Wjn4Fo4hcQhFvxDk70Voy1T0MbftlY0ARdr5sFSNygRni7mnJBCX6zY+wSQ/SC2h2/I/62x5O
73/pfP9b3WpQskLAIucVw6y/SvhHnPd9pmjtPEtmnWbXgM9pGIumVK9icomht2+FwcslCxhZjP/t
Mf4vxy+vPvrVKAq9wt+9sICMvJxoSTdnCiX0LzOpMLIT8B6SrTf/V8xsWMPVnMJL0JnBqNb/LlCm
46f7z20MgscBzCeHWc5p/J/bWJV7UJ17Xe3Bi2zQoamdHYyP7jZ2l3PZnVpPtw+r/Rgor5jbceIk
MF4zsOEMRTPyirA3YxcQhjDO1GQ3Zlbh1FD9zfhrwsMomTd1Db7r1vaGyRv5kezNP+mSkJg2U7fe
lPuM/NPeJRryf3806Z+HuYgJG7CezMzaMP5Qh/6/dqmTpPxZ5Ya8s92VYrk7HhWaJLhKgWc2wf5j
w2abLv/loPzz3P+9oJJIbgb8CaTtfwdIDXL/LlQ9rvbZoZwjzjD7ebUUmSbaPaMr9I7mEXs6C2w4
Whue6glebII//Cmyl6m/SYNN05oTm0Lf/dcebfJf14RBuqTTSf7TFe6uTqu00CJMt11jle4GCCi1
00I7gbR+qANSOmZTzzAX7sWrA2jnrpQxkrsTx/xyEJ0EsO0fu3TXfeHDeLlNKRjkWbZl4q25xicU
dNK1O2fCpsGGj3zxfGLlFgT0gLzVz/QLystcX1W8qPOijTC853YimRpzLLc2C+fywWzpOViNZOtu
tC4P95/+EP1MkJ1kZsfJOC+t/XDTZu2LduXhW84+DlvO1O/6t99Pdsxz/2UP/Wla//FtjmwfcLjR
+ewvAElP1PbyqPVyL68w5NSu+fK1rIPME5ea8zz044BvJs3gY5CaGi9zG4GlOYzBkdYEHgy44uzu
JoHiRqt/OzmU/1NB/OPNKfDNJKgxY9f9n89urHaXQo5eT3LNQYsP7ZzoXZ+a2G7t/qqKZu82t/tS
+JCBtL9y3Wpu9ed0w7T8ben7ZjasosNko6ih1pDlYvLnPppZe1K20e3tseCWHDz2Kh2kJX3jE607
w4q/uywls/oyPuEOeKn7YJQ9ucU/xVow85kaMldDF0Xyb+fJYbLJnNeZ8HIpcapfBsaX9WX9WN03
xPiO9GdTX+s/0/X0BEcuyHLL0MzqVz5CP/e0sNzhb4TR/eMHUw46mBlN/nKhEob6WHSz1sVQeA6/
SrkNJvkxdn98MCXnd5sHebhTB2vhWcdcH7GSmTKKryymMhwznwfd0i1pS2kSlDv9i9RhFytQJubq
io7b4cfacQDcauvW4cEPEpqg2zznyVKkg3yOJ9/Ffti7p/2wzoPt7nbu7sW8muH+7LV8fFx20lpa
5yxNNkv8YWT02hpj/sok6b33GWNTArwdyVPtxo/3xo8W6E7uTDwoD9nhslFm2TK19bWxzHl0Vp+1
LbgxAxNsFxxM0yw9+OXs5RCOd/j3+n/af5gOsv39PZgPV3ASj+nwVpvTamXwtsqA0uJ9u0eW8Jn5
xSoFhSDFB/6otETvvVAWaSB8JNt61zEhL/07R3rkiWa+nBzqNcKWAGCTIx7GxTFZZOAM+KPx5Qzz
PmjXWli443/P0VcpQXtE1BJM1utsEW1l97FOd8q4NBNL1qC7kepjxrfmEw2W8QUdbops6jv7TX4z
776YrCNPORlLcOdQPvez8tZdpdWwmc6f4XR+538UJdUVu6qtzru6WBAuZHxQMH3pkeJa/EofGJlZ
CdNk8i7PCQpdhDC/amIpr7mQB5iyisdsXxwnJ1HyM9G9dLOM4uk+q6hQIZsw2RTdqfCn/dF3NRWs
yrXvYg/LS2AZ3ddmi9FLb+W8HOVu4VL5ou1kF6/ZxQxgBpsMiLp1cdgnA+Nb/p40Ns0mu4ENnDh3
ODC5zxsbjglUjhEMwpKt6hZND23VuihmGrtD5xIGV6JhA3KZYhjjMkdRta1BT0tqCAGCA6oJczKF
eWN2HMeVDYgweVkl8am6PxUXOQEq2Sw+qVzZDvFdCriNZDV746jOpSIUBzdKg4LhcmWTD6H2oaSj
Ax/Jind5NpBCc0B01eiWOJ4qS22M5nbvPtjX6wXpbDN9cw5eMgxFvDyzqUaTLzL9OF6QJ4lsOhNN
kWqMf3i6aUqzT+llc/wpvNJY5NX2EhMH4lwmeE47+Cc95tJk00THVHBbAxNmU5u/N1VpvuFWJjMR
x5673V7zsJqV/Oy3CY+qvduEpk3ODJdvtTtm1ss2s4pNBHWknhfzrpqXpc+7eUp0BKZ0a+fcZSHJ
4ULhoDfkN5fYBg/bZ2fyh5+xWe7y7XTW21il+YbfuoVNCpGTg7lEbM2MB/HBq1ROPdJprA6+jf4j
BciYyAfGiIPLK7Leslm/7QYA4aqChNMvyls9uKxfcFGSzdMtXNXVzJF3H00o+p/+6HtgpiRhWO23
hkWr19ElGlv80THReByH5bC5Kj9iBqXbKr/7EPbPh/zdeOK8nU9nulfOhZX8Kd1gmm6bTT57frDv
2amMpwLNMfZSUPrqlh842D2jdsboRz0ow8m6W7/FkWT6bswSHhUw4bexjfZ1eF+k4d1Tl89Q+ph+
SB/aooIqpO+i1pkEg1e5UTBd4Tp2X+OKtCRKfBUvSzqFcjbMLm58lC+oLkOhO8ADa5Bnnl5/BJg8
N7wLWDy1eT1CTLjz/dXWHfIoHoStjZtNvE0C1WvcNOzW8TGy4pHUBVnM0pY0I9b40vqqOFTzbq6i
SCg306MELvLwi8Pb1T/0GoKQQoRK7/EUMpPh73M2lKWHobzeWYIDqcdnfrOCKBSMzVFySn0BaIWG
U3MiL9sb2djhX37i4zPM5sICewpbWMgzDU1aPhbjMWerEaIGVbfQc76H42uBShUKGu/bfgXsBNa2
9pXeU1pfgZafmJDQIexyjG96kxgrJKszqHecevV3zZIsYWaEg2fsR9YCZvihuOXdx9/p98ONXchy
aohR4krYGsv7+X4e7ak/ZL9wpwwxfVTMTr7IPU6QebTQqUhiN/4QIcjdWSzhnERmMtdQks0fDKrO
RLvcGuLNi2V7EG/p6zoVXLWANmeqiYldP2sA/Qo8uvMUa7xTnm5mXaer6WdLRK2V+3LQhJHbjvyU
mbARsvBxNDsKV0q93H5gZHWx4Cpx03zqq/QmffBbg91T0hTftA0ipEV1bWeevr7Y1AGizzun11Ts
eNnDl5gXZn0j2apOYTJRFG+i+YMqmXgdc1lbzw0+XvbbNgAH3p+iBUkA7o7HiBbUefqpXOHXP2+Q
kSvDFL4ufh0i/GVm2kFzhMH2smVPW6jhuGi/WAV6mpeRaJ3A+LpAXGv2XKwWCDsN9Y7b0dOlOZSp
zM4//lBmINhYe5YgSG8IprH/fsKt+hyWbKfORG7JBl0oAdefrWrWJFDWUuxomMWahc9Y8B28hEDd
ktjVo9gIL7s2rEOmNrPIUf3xWFXnqR1/GMueEc68edkvtjGfjwcgNhkHJrXdrWXE0Rf34tLZy5v6
9r4a5+ZK3smeL7g6vU/dyXufGho11ge5Mp5i/VzUTJV2x9M4hASgZNIMfqpTPWMlNlOIPQGE2i+R
T0H+8fSHF1NYzWV6ZJCGfprL9XKCNsqt98JxCaWbaFXnfJb1ZvqkSEtmxrFZGN8TUtxd8mPBCG4T
hh9cMxtQi5D6H50eFBBifPrMFaZbwkelQwFd7aM86V+yXe+yLVeUCx6CyTobB40fLS+MqZSSupyn
HMmG2y3jT2VvhOL83dva3Uu29B3p7kFU7YZYwk3D9GVoTO1jYCoCtR53pEuo8BGWEMaEuRyII0m/
PfUnEa0h2vXvx14e+y05kFe8Hj/DI/p9pmw6J909T/EUgjExg5pL1TTMs23kN+c3NWl95KIHw6Je
UQtHBJk9Fy+HAsM4wu8j4QZZLsJemwLkEohkA5Iu/Rir2W8NuTopq2aFST7mSJk1/bpwWugWvVdC
lQD0/FP88K9IFWx3pMCfDKo9Nr/dz8s5A6C7nzndsg/S9ftAbcic1XCasWyw7ov3qQxfCzS8bOXa
UbFqg3GmLa58y9y4V/gMUsQ35pTUCdvhVhB7xITocTff8/5AF9UNrl5ChbPrL+WTw3x8CJPAOANk
PzNnytc10x9/drIUFEgPVo9DNq8n3rR02okH1i0u2eb+n9KsWz/DR71+wJxbJIvLqTze99Jaf7ps
5r5wpm0gF070nul3HxIylOB0lc26/WT/+IQwubuH8c/jR7jCpE62uI1C4tTFsdyG70Iug5+d5aO0
178MCJit9dZtcY5sNXg7r6URtut2RahuqBwus/Sk6nihmfov7OKLWT0JiQymohcNFkF6d5G6x+nE
WT74KIKBvOWr+klxU+yKn2wrcNh/NU+PIidaaqnVOAwY6JOw7EtwXeN2JyKopABSc6rs5qDc+FLf
Xy0Dz+lsOnvsBiZQEwfQ7O4ryK3Zx9VB5jnn7zvRrA2JLWdfnGNhlUbbKu6pKh3jU1PIL7XFYiXX
xGQEAmfXY/3q9giy1WRiVuLs8N6U165fsduf77XEmCPUM1+Z7MprorhZ4/ankoFEb5eSNflFd2RM
TJjXrJpfnqC/nhMMIlaVAefOy5staKVI3cQVxkNBdtks2kSzF0zV6oW590grz/flMdpPSDp724wC
hC99p8+rK4zTBp9cPAvvbvUK+g0XiOYUcOAMW/hiksH3f9kl+/sZlYjSEZCGLaIzpTR1jSW9yUK3
OQ53BLo8OC2foUppIW6f39LTglXsY+MK0xPleOy/rsMyPhYx4iGo0RCCuQU3yaZaDCExuR5sawsq
NTDmuKXfge5+FF7s5Pb9pHlcqBwpVyY3nKvystUsUSOQG3m6w5mJf9+CkEsaR8WO9gYzhnTFQCjn
NF3gtcsbLcKS8LVtGWrLbP/yhhB01NlSEmiWRooJRNe5cR5LiSoAnPYm/uT7CT02nr0DMK2DhLrn
hqS9miufXKFfr9aauq816oxlfSBjYmAY9GYoitXhKPgRzs8vY9PeRNWUereqPXFqN1ceKhSXPH6k
FGgv93V3AEK7659PNWxEDzMGuAYUEs5gG6AuU6+YwzpMfjm8p+tocQdlwuRiUXMPAi+xrHO6fPEK
wY1dj/wTbokxyzg8sRD8jJZlIPhNmH9nIR0wp0ZQzGs7nXeFJXn9Z+/GcArc5JDmCDG59c3LAtcB
wB+ake6rOVSH16HdGWiNe6stxm7KMOxKdJt4ya3x/h17osLqU/tdwyy1q0/tLKJJe1CUW8yP1QNo
5x3hCoVYbL3XkLTm9fK5ZbwZe9xqXGYV/usfuIRx3EUmIFJ/kCAnnZuPdhOH2UeD/NhMN+Kh+Bqg
F0cglJef8Q6Ef8o60ka8+PLMHMrMsVy+K/+yqvbpyvguf9qfdq2clA/+0J2S6M0dapIVML4Sx/OY
x2GXvT3+nnYCr5JLN3YNA6UJdHL8HWSiE8wBSgDVMKPUj/RKe5ZBOM64F1XqjseBv0kB9oCBDTCv
2cMM6wO08jD84tN7mWyQLIQ1fiu3J/d1Y75u5bjOJn07/yxBERkjrRgt5D5GBdOJpUxpi96S35Fe
xymvmiImBWivoKhxpf1yVzIoBlPh05eihSNelAQDg8zG5OTSGzt6+HQF0qGHcT5eTpaAgguif2fe
O5uMqMGAAA0xE4MYQlVM8Wf4HNC+cOdtIj/2NgUjan71Zv6RrxLXmNsJxhq8mXkbvAq32ncz7SfR
NsZKc8WrfmY2wq/n7sKdDdW3ru2pH63Qzfd3O8M/aLR2MNNTdabIng2y2Yum8LJp38rP4dpqvsoo
FsIE7+dBNguJUI588UkMxl5a611DQwPj9ywifywQP/POZmaskC0+cYoEEDPIwxIKPnem6DxpLcaI
G9uI7VKbTzRzTE5k5LB+zh9XQvk03EW+2yA5trAtsQdixAuVGOaWinLSqtlP8NtrWwYhw4pVgdlx
J7C1CokN6nNMaR2MoBWBRAsbPUHUBTWsrNFonoAEkCBpW+V2GttG6zTfnQ9mNSpkgEnfHtLrrFlw
wsDyuz/JtAsHzVWlQDK2cW4rHJG1nd39pxzU9VrQ3JGKBpajL5Lag65XPA81tDbZxgP0UnlyPMsT
N4uWBtM5wg/Luf7yKTHfvTud+kmJR/I5MRaTl21kYay4ZRbCeRUzH27pk1Vo3EZmXWx0duXFGavS
m1h4wtOmmCTj8936deEUyiKW/CILZG49FrYbG+EHzscEKWHIXdsFNo2R/bhYL8V+xhYGbXwggRhx
q364HX82WbSSX7OTSb5EzZYfNVQOZZhqbJjj5LGeyGu5Wkeq9Sw+ZM19dvNK8CTZTEP+Usb1nAVV
vtfgYUZLej+Me9LXjNOGYVuz0BkjsZPgsAju5RUkstUADeBSPraeLmV48stplkOrNFWM8lqW/c81
RyF15QSARcuf51B+Jy4fmY8AelNt77/NpzAWf8MiKYOmC0usro1VQ1vbF9dnvqzVUEg9nU6yPSeC
1/fOm4kX1f4rVORtnp3war/UuwH6/NMvy1CahAYVhDyW4E1lvqQPVuBBRmcWVm2ocbtltFVwDstq
K0ZH8e1XL7stPi6SlUKoifd6tNd5i1Nb7THV3/BpFXEeNy6RqJyfEq1t4vLHKv2bHovrSR2Ce+pi
6/xO9zUnj/Y51fxc3TZ0QHevvS/i5CjGx4YKQNlW72WuBVNj9kw+lNrT4/N7WEvDWhB3ubGaVLNO
2QrQKF+bHOhX2rwbDwUJqdxVPL9UsxfeSdDjDFvK3YwjKvFjadbqVv8+Iw/WX7uL7nVIpm5PA4N6
b4hnKUf5IuUQKqz64iQASkIU8PNY6VRx33x9DzeKPZC2MnJ1zcEVlXtedeIlxN4HJBi7BoH46HZx
WGz0o3ZIGMQkjKHdiNMHewWO3tKJB0ud+HAqUqajsDGkxopU5wWHD7CFIFAce1Snm6z1t1sBu1Bf
Gl45CeKlOvhkBj9VdhTu6w4S3i4yXx+XwW4Ml7E/+ovs4gmZLeeelFH/ugkXcAVWthDoEO/ei1aW
MFPmaG8LX9kHMwJuCogvna2+nWKwSDtg5MGdk05dWeeAwP1vJk29zJhBAH3WLmGuw9SFziM+x7d/
SQEMHA1RqOrkFJSqqyazUuOMoai0Mj14Vb4qzZ55OOihCCYumq/G4aO3hvNoUS6zoj5GtxN8r9wY
B7OXXf1EkMA4/BnuRc57cB/RIpo6AxYnlDhTV23m05ofESTC6iXPH5V7l+y2cp+VW0wC/bEt40AQ
Z51o851nkNogHaW2iqtF6lDfiAyEsQzA7qh3iotDpfZ846Ll5/xAkIQHtB3LoCq30Lt8j8Y7TBtY
9rdDn5+nFpFaCWFFyKNv09XgdAFVXObwSmTGtt0cai6H7mWK4MUSJsB9jpxYQmbKUIwiVyH2GQ2X
5EJbEDSTOK07/ZRBYevcwbeXD1o13M6GcatUQWEWt2wtLtJzi/MatwvaTq7YcmFMgpr6/GHFN6RY
7e3dhxQed4ZpEP5iFtjP9aBhcvbJ2Sl8jWhKvHxfX7vhDArGkA/Fd/Qj/tZgyQz43Yl5pLjYEPkO
+Sax0sQpftW9TH2IpfPbRRDOtF0hwTa16OA5nbTCGjbDLaI6x8XtdgFcVFyeNrRbt+gnXSpXAJ7H
Fy1g7Buw2YlcfJ2K7cAEdhKZ2W4aNuH9Vhvc7vCoytieMJSVzQSDgNSWltyK6kkNhDkjF0dmwq9/
CBvJFub9qT1RFkg3zU8WIGFLBn9/aGmW2FjxDmHSftRrzZVb86VdMwRPY88tm10ozspD7j72+a2k
Pls3+/QU/yyypTaPZ5Gb/mbhfRvvdA/pJQPoCVUNkIdsDrRDU+t2gdLf2tH2DHkaOhiudmSogA1R
4xH59rT49bw+diDPBY95aj8Mk6LgoztzwSoHmHfA0e2JQqcAFvQR/a1hbXNSvI5p8D7E67dXeJtq
HZtWvZgc608+k6Jbjzll6SUUaf8s3W2+5Ssyy7By6LOc6qsHARZm9yR4VrZOfCO7aEZYPHhRDXTI
HuZhpuyl6/nCpduP6ekLFL7AALfsC13O9XUx8zXePOHrYIBfMYniVaFXkul8zRE4AY/qEYWXhU1X
O1iPEFtJf6Z53Zzoj+AR5CNa39rPIErN4lpc26uOjxie20+HSi+De0YH+giMnXZ6mJrHHATnQJ1n
2m73LOiwoqPt72N3/P4/eTOz3J5MaxsjrOyGswG11P3t3EtXam1BoIq2cUEE6C+AYHGEaSyhHosy
vbCaNwnTiFM4f6xao4DYxXdfIDBwpX7R6aqCmWigS1aHfeIHLXckHKdULWPx5eZvBhsWdnxxPVMy
x2B+lnOBzvgY8RXIUxvmWE7d7zipbTRkmNJhuumFc1ET+oGTqJ0815PH8V2BVhTntv+sJl/945BG
a/lxveuuIvlxHCb6RovDNPEueSDKrtr7Qm/p35PlfTlcp6iEX4TkzB4vpmLEGp7i325Tfwq7ybk5
vM7gOWir0yuNuhzK3yC6LwrDmrrXmqCs44Ac3LKi63fQcufEYcDpn/p05kq8KVofNk+j+N3EbiJH
wGGRiMDxl9V91Aq0GP4xAJljMQA8wNgwtvgLRLhEP8lHOo+gntGCTkcLRiKJmZvoiitS90Y2aZms
9RMaI0w91XxEzDxsCSzdMJU/ZfxDQARojtNrLH8BGV52LNpvbDtlCkY0hxaoGdGDNb0w1jOlNdx9
UhE56x7s22W9jU7lb4yFVajNlcUdVk9/EIIXGMGP+kGOq1l4ybH4o6JOmUNdHDTszRebSvKK/bQ2
hadFnk8iWg34kbRheS4VLiAuD2eFnFt374Nd56M6rYCWzmbhNMa08ZoZ7nNxK8iq/ol2U+A9gD9I
x9qPUaBl5PziAFQ5d6wGPqW8rL8vq+xDE90JX2Nruh2d2mjkM2rz+FcjBev39Y3zcQw+uS4/9TPJ
s+vcwdkJIJ31GRXTXwkT8sahUeGjKJlXJVycbjZZ0FzVlKpeHTt161+yQJiEaeygY1RbJ1L8msqK
s8IdYlLl3HdsdaKlfF/OT5jQ7xAuE+ZpGTgOfyj3hTik9p9cbNZYr6whWfcI9FXuQFvBEeBz2Ge0
Y6pFUjrrl83j79yekoxgPsL7Tp4ZwdMbQQd1LQIRT8wW08nf/kTjTJeCWR8LO9oMdHaq+W1KFtBo
OXA/VEdaPZLHd1gXTzlIz6+xkXLfX9KLEpmQRnM4YSNxIUYXK4EI1xgHgLS7OA+oV58cwumCHI2e
PuZOUJaZfKqn2KpCxn9Bz0QUdz7+XdrYuW98vskrtQ1EH5v+l2/QyN3X22TSzKyUhggoOR97yihz
Wjh71Pl8yaKZMI6CFcAoH9yisB/qSJxNsBZFXpountf39vXxDriPwv7KdJJ2MxlnYivly4AURyXw
U/0y/gK60nyMSGknMTbtIZlJJoLUmqO4sdoPFIftUfz+Q9MjjplLoaKOe4ZxDUbu55JHNHxKHwl7
H37CkWNL3ypMr2tufBeTF/ZVS2+NNGhhLCseNm68r9ZXP+nUERnBY5zFwfChnx87ZJDxugPIHHt4
i/Eq+wrPVCa9/Y6MnBX50Nqc9U6OQNflJ+dtum4ZEVx+AL0u6+ysLY39sHmskhBTfx5w74VgmV8R
KjbijlPqrStPQ3OUT+JHdLzspwcwEvoexs1QyBQa1bD3ky8efB5QTg8Uhdg885Yq0KeE88HkloV/
/gKPml+8EnL+22G+GLxm4AYPoDcsqIG4ZRciBRwF+nIozBJRE4A5sDW/+YcxlyzDxYcU+xEKxtXr
0NzU1OLVsJJV9tUveGe3r/atZjYKkRNmWoz+senDyQWnhykSbSCwA6RIpzaM19yBUy6Ts7SdcMRQ
1ycueOsIsjpZmIXYA4TRkisDDRJsRXUcbZYIIgXqDonHkxLammBDidr68/6Laab4BIVxyUJ93Rfj
OkhmMzAZHKcG9PUcmFw50hDwslFvN4ID1PCaLLrOVi4O33vBT1TMC+agOcxAR6Gl1TDeHa73Q4lh
JIsPXZo+Px2/4oJ8WMSXLBK4DgcU6GNqdYCZqMsHyjYTLrFIWcpoeLCB+/WXJVVuU7kQO98ZNXYg
M5arZrK+quGmQ263+Dit6GbTWQOZlYQ6BQG4/crsiE0LDJ+FwtSZTrhQwmfsTfo5mRH5lC/v0D5B
9gQvVexegcfuDK2DMj8nid3BY1/sSG1kec3LN0p0tVhQKrA7B5JySyumEGzcB9jtTursGj0H25Nj
5xFMZyDokr58NmjIvRcEfnH2bDz20eSrTbgGTebpoz3Cr/DJ8zdcuY2SmyFZmAhdKKqZk+e+Fjsl
Lz9AcAcIihkAF+4A0T23YjBdBNvk8fVmOaZGlRxtjEtPJIxAfoXqgAeaBQjP2tRXrDKBH1r/xTgX
shUzgkBYiZ+UrnLiTktrqrnvh5u8PCMO9cJpwIC5veiKAZ4uDCLMstm8p5uXHLQ4ONRrXVl0r4+u
Xj7y+VObR8DFuXGKhm0uOgqeFZop4UNb23fFHUBMaZ+i3eXpJ5JzeQG2uRHJArFFaVkCf4VJbmfk
RHByE2dC4Xhu4fIy48sx5bf5YuRmoaiznt9fwH3XICe6mwr+s/XJRB9F+Hyfsmr1vdfmbsuVrAQ9
arbopLHtYkclyLCYcdym+pwcYl5yEDAzGFeZWjtRvQw7OExcliwbKa9UkPFvdowyj/s+45OQXMKh
LFqtYouao1JfK+ZTtRUW8hw3dpX7DSc4kA+UgicigLUaXy/N+vH2ROXYCj5FAhepYFd0DFSqp/sq
eph6buvbxwbBsXTkK5B9GZrShv/QgVJ3dHpeUszA0VgmPu00trg5EW2orU+B333jrXmHQGMRkZRH
bgaN5mLLylGR9lH10aHZqCxuEDkOm8p6QwfPLUzH35V1WV4e7rRwKJsezYoKMV2IkMO1OT3Do7H1
jAUjNNksfhu8atjWtIXdaKbFJ0uBxo4KvhGl17xIDvFfzdIQtpPyWCPPLtyimKds4rj4ehZfb1DB
7LulHRiiHzlZTqE7sYS/YKEsHK+AuwH/kbdX/nJL9gzUIVrggIM76Co+F78TLhxI4UQ4o9TBDGP4
KrfagZv9jcvIL7DNqt683Mkca55ledA2jOHSQwaJO/bLGWsFxs26uvLXa9ff3gbzTh5Pc8o5M7v4
6RDoxuJVLBTbWLahvl4/v+RZ/9UvL9vGxAId9ZE20nPsCYgcFsF4esRIj7SgRMFGqNROW6HntNXT
3XB7xuuyc19HAeM2Cy4OFHCu/iX6sEW5UJbVTNoA66wRDPu0r0vFy50mfBJ0YYaInAIsQH0IQ8Fo
zNH5Hezup/UOyz2xIj4opfU6Cj8N9gdPeJJMoNDKwPQz77YlQ6eAauVop3R8C7w0Ja718BrTh83j
liZ2Sx/5ywPbVXfJNyivEIo/0Xd07NdT/JmPVc159gfTzpDolZ+UdLSrE5ZADqDSLaiT5LWyvX/j
9U6VY5dIajasw5wp6YITKqMiRaY2vjFLsrG+DJp5M/5Hqx4N5abm77p2CLRYX0zEROwqL1/NLsji
qHlg5Fdevrhv4Bnoo4RrVSyEk7GujpOl7jSMV15U0ROvYkXSM3um3Ut2FlxWmCg6aB/2D2gXBmSH
2msC6Phfkc20yizt1tUXMcRgcylaqtczvj9tuu+Hc6rseW+pa05ywRXgLZ1xzZlCOeyv0XHgY778
DqkiPC5G851zX2rm5zm2V1AE4f8BqJNX7mk/XOrUIdi1nOPzHVeWyb84h4n/ZLkjn9RJmdCmKPNR
tf8nU1XLuvf7YVy6HVgD2lVUXsj06IOcdfmFw9S/sHbFUVX3NzEWK0Bcy9XRq1L+S3XX3atnZry0
bseB6EHvsEc5rGpBWXb+N8dc/qc4VJyokymKIZQx0Kr/4gfLQ6I+pVoTdvH8M1suIMxDwJqVP64L
sw84n6MQBa73DCsXfOAKgPCBegnBXucnKwvj79nbxN7mR/gXGvo/fBg13pcoi3iZTkZdw1+0fqMS
ys6Q1HEFqGz2in36ACz4N/HCf/30EsE65Pmg/ZX/UoX3z0KWi1fezYv3EhtOU2SaXD5dZvsFWCjF
kYzxpb+8C1+P6gpyePn+38uPc+1/+aaxEZAMRdUkZBR/fdP5RVNesKCFnWx+Tr3FWXXPVLrbRevm
DOkRtcGjWLmK84L+u6rn58XTdn97LljZ9C4A5+Z98bvd7r53wRAGzOesYOdtNcs8nZaWMue76nzr
mARrrAZ99A2DxeOmYIzreMu95UTWNrPWnufonKr79uyzxVLrh5os95XFIf827A/qDMu6xS/Tn5gf
vmH7h/5fPOv+63b//xfhLy+aZ5FLatYL3a6lfOep4h2KEJj+H2nnteOo2m3tK0Iih1MDDjiVy654
giqSMxjD1f8PvaV/r3KX2gdb+lrfWqu7C5vw8s45x3hG4NzyD/y5oNcPlqYoBuGXKrnRxpVlTykt
Ney6frLsPaqH50nYPN/v4zn6swWSpT3Lp/1l2Hc5MpGFu7OXnzQmlNnN9eTXyw4q2SCwRsJ3f+VG
i4yz2ooNrpmGWgFRh/bUSg/IbxVzuvkaGk2N0zMWs+aAt4fugb6CJN14xOTfvBQ89MbkDoBEYl4t
amVdnDMpTy+nR6Ywcxwy6wztNQ1Al+ako21rd5hLduoOS+MO7ZF2unHz/7LKcc9LWBPAkluAbn8u
qo0aBbWvlOI2WDfICXEn2bk3vS3NGyahXxaT/x7o+iHLEzUMgnQqi9xkWWEHk1e90+2Tp39/IfmX
q/rjOFf3cVKV5iUvcvW0drLZK/0r+/S+Wi0Wd24+c8uZ6z14h+/1jcv4C2JT+nHUq0Ws8rtu8Csf
jYefOP6ZfmY47s1IXJVDv4jqV0FiNouITRGee+tB1FcmDeaz3myaqcgQW8DuO2vsb9nS/vZ3soLr
pCXhmJ5Q5Ncr26XQxzJibWWLE+T4CM3qsykWFUbgDHkhaCykI25O16Gf+x1NxBMesWOV3Lj2f95g
14+8LlvQdVngMXFfPfJN5/f6KMjhXa7cl/rSOq/PNRPiOzB+BWJU2l/+V392mXSn/rpUF8KjSqfy
4qWXe0Y+zIEIx1TzlZ4+C/5SDOfaW/Iuxgf26/++e/6OQ+OVB1LGmh4FkYfy6oRJbd6kiiH2rE3d
9yTCQnA/C/fRVtnJ+8ZhT8j+MsWQ262ll//jsa/u3EBPwyHrL9Kp8563r2yvMARTby5mG9B3y+Wh
vLHDmV7f1xcFTI88kbdgUqjqz0ffSlvBzMYh3SiXJ4uOF7MmE60myNckurHM3DrU9fWPlbCr2yTZ
NFKzraq3UNkTgxaWiWtVwY2vJU0/7K/vBWMGrDLsVWhSP7+XIWVhHjV186BhR1NkPDNsqzUXwOBb
cqoBNliOtPr3tftzA/91TH3Cl00QaRx7P4/Zkq1uVJEZPkwJaAiHdHKP7OYNC0PxbR2zN/KPEbEg
+3UwPQAmQMtp9u4FsaDxYR7ODEKQCXq6siBdbPw8P9ONpBGIVCdbju8IayNancgNcnmZf0cnegn+
rDoxLi0yu3fkZyV1RsZ/KCJ04xGNARkNDVE2vt11K22LKnNWAhWhZKvc+qtp15TACFwRsIhPsklN
K8xFzzgiA+rXNE7J+N5an+K9+ap99u/VU3dzbz0th3+dLssgi8qY3jvG1SWyUi2EcJ7Vdy3ls0CM
Ra8oc8lg4ESDS0GXqUY+AArykanY80NnHv59vXTzt2LCYivIsdl6Kn9+/z++zjAf1T6Nzs1DvsFj
Ti6V8GE+Xk6op5raPu8ZHYqzPR+sQSKFoH7BWGGmeoiH3A79qGhbM+s97MiFOi/5T1u0xQ+Re+fv
7wvPX6Drwvy1yufmY2hHh8lNhYjOVZbVlhApF12YEzvZAb1OhoabY78uUPVGM9gqrn+XHvNj9UV0
sy1598KMIRV2DWudeIhFFDxlSEk5ScfLXfZEyM9DCQoTq8sMmY3jG7NHLCRUR/oiX4le71JALGQP
P866s7fjHE03TquBSp0x+jpY4s3kVdzuCTza0Kv5oLlrbi/P6K42hoMIYl04pY16YqZTAdZzGuc4
8fPV6/tlBTcoOhi+fY+3CUcTWu+57E0KQEZOVKB4gBc4kBeILNxkDbqfttYIrFbBz0bC77ydM6DC
LlMQ8W4Pu+ERWzBm8sFNdhiYyeDCIXck/lJAI07U9X5C057n4eYz25v3zZJbxrXm4kNJwQCKGJFs
eJpaz9KK/toDEFzZro8K9n0H6gQA1cR9pb2AAPMVPYTDrDndgBh60Jytjn6QD199ocqhsV8BdmHu
NIeDY+dP6syrFw8bmCre5UmcT/2F0INVmc5eki3qGgfpA/7FO0xVHw30nOxBx9gnAR6GkIcm9cWD
chnj1l2r/A2n/krmMY2izJGmwTt0/RXej13ooplYIaSYXd4jL3C/NrTlPJSoX8FRsh8ipvqaZ3kX
uv/bHBWZd14YbyWUVMSodjYvJ9+IS0d61r5qePSHTbxujmekg2/xEunIK8b4o7nMd/ErB3aL09nN
eLusimfmdvkM+jqK7gf62jQKyseHGPwEGyWkJnwV38H4AnfkWMzfJrHoR4A5cLJx76aRtwcTdmZR
m2JEsZ8w1hz4LBwSkR9W++nQkxdv6S/Hte4Uz/l3smIj4ngBApjGATKLzNPFgwO7NWbyPutmHqfr
GxIQjSJYr5hiJjRowIVVt4edFy/cYY/UzP3QHZ36pFl9H6uNl9rLakPb+WT6s/Eh9oK9sdrp84/8
ETHLnqVy/oKLat4y7FtMfTBDnelLkKjnLXY9JK5riXvKd0u8W+VKpvM0oTaYNiFxJT+O6q91aFZ/
PHrFivNbzIpnfR9gNsq/zdlLYL8ki0Xt5t868ihH87rV+JrMP5lmunE8ez60h/OWlhx9wm1yZF8x
C47NcrjnEXAMns74pV4Riia7a/q3ZCjZ8HP4XG9gZ/cEwEWcGbqdeObXwirAsaoelA9m5uXqFWcw
zyZNAKd7R13J2QBMy6WhVfsMJ8kpGKyG7qO/bR7LU3i3/szmYAyXSTkhYRb5wjdnjAT52dMPNrGm
6R5SNSaqUBNS25j1MGJ38QmJBBv12O2nvp/N7Hq2Tu0cw2Q4SxfaKqX18vjv5fl/LNHXL4j/Ls9X
e5NED3UzTZPmQTrSefpO79BX4q6JHXMFjRsBBnPkxbTUZFvl/dlwWKDtrbIpPAXocfpe2Ogk6Wb1
9ppB5rxeNba2CWk0MjAJ8Dcr88uchXT2OTy1rEzsCAR+ZfCymWPNpJP1dMH2Ar7BJgAUj+fsvGY6
jPLhbBv32JxsztxccqFfn8SHxrbcBhsPmO36neL1dLEze1zedyua1kusavTm7lV+El1pnl0gGYgI
UDCj1jFd4dPinkKt9sBot1s/POFpzRkHvev0uum78IQUGwrAWT47xvb4kvJUkRFwNzhnW135K2NH
08/lJbTgQVzUu9o17IvHVOtAfgVPJN933yzTLfJ+p1kKPEqmDSnKfg7WFN6udhduh8X3Rj4CLp5X
G8Iilr7b2Ui2ceB/8kaBJBRMD8n3Q8YPQqTMoj7ZYm4VbtJ0Sf++5ITDkIjBr2vMoiF1FzGsk/yh
G9CMBEvjXj/BdK1gmzHJfjU/kH5o7P7FG8XJn0beXweWgTsQkiBCYbnad/f+xYyyWJ7UxuhxQSRS
fovsHW1jBbseCHe0zl55oc1wP7ooJlmyplX27CIymZERuysfPv99/yu/nov/fKSrcvLsi2XUaX79
gFF0IirxRlyjVzoVhw4DYOLhjcZv1u0q7zJ7Mhb6vvU6p91V3UzdqJvmlC59kakJt9DdrapB/XXn
9J/PNv3+f3ZOsh+nnSbDpohX1hKNh0P44R4HFt3g80aYvQP3mHYyhALgS+HNdAb7Er+xrM2GOSog
u3CqDfvc6Q0x6+fsypcPA8WUtSHb5fTv8/gLX0eaIIKGYqls8v6id4xNHg9JCHmh+x4YNuiv+Qbt
3TJ+iU/kjVpHxn9P4Ub6SE8RRjrVnZICGCfyzqu2iCMXARb8ZDF6vI7mxHA7+ZrBwEJ1jAV0bDoy
/RqaDH8KY90RsQ68CQ2QTnDSPMnz99DwvPDV3Akb3tcrYXWr6lCmO/OvO1elfSOpYCNpif+8FEYn
KE0RiuNJXXSkreD7Xsos4p2LgQgx6ZuEXRgT5oJNkJ2x+eGV5c/KVwVBIvaBcGk9IhleDTe6DvKf
hOm/PhdQVmsKUyIE5qoaMoasysWIjNNwY8w79JHzeAOHEKWF6WVLwP1LZTdCDn+X1vnSP4ZOtUNj
QcFTPSLie6ie8hVr1UrdRd/JY7XobH2Xr/gLOKEQ4hCScy+/MYdi5x2z0q2YCB+ApN1ZRDrExzML
P2YEJ2CGZbIR36ofWI5BnU8ANSJiV2fWaG96cvDRLvP7xkFRLDjCga1ku68ekgMMVOgSwn104O8b
9/nOZNBSAlMfmRZ+iU/oSen7+kfWaSgCS3JDt0iR3PPC30tL8gGAZ7UMjMEJIzF47Z9roP/hXn5J
H0UnfmwxFrUHdhH6Hm/xiXGepSKI6tnpKCS2dc74JNj+HHEZ5rqZjkRQHkA/fQ+M3NqtiQWaLBBy
Y5cCyBtmOmwDke8xBlAWpAnZHzDxc2YUk4DRZg6IFQcDfHNU3GTPNd+kaAqwkrGnfy7wukuE9vI+
AFYLiT5jHOVdaA4dw0NC8sWNHvOvLUD6DJTmhiQzUvl5uypJV0WamojrnrwFciLB9gI0sOLnCCUt
lyDqboyMtF9aAQYDo/9/xKu+gxyFfkcca7+uqoaJHkkWqVsRaIjTko/ihpfvFn8QXMyzhl0mho9R
sw3WF0pEBglSjNeBsBNhoeOoC4d3TSXQUnrSCQhF1ZHq/TP8XGIxGmbllDbNfV3B/UtSp6oXveY1
3IlxLy4k6VFMVNvnMMKZSAYoikL8TrcdcVm9VDoCR7hCoXJvWbz4fUAg5BPI+by+HGp8i/XIzkJr
bnUs/l46fpyZqwq8thItkqIayDYMEvAsS9GhqXXj1frbUOG/bdHr2U5ZxrlWFBdGt4zOgB8aCHqk
I2jvS9VOVrq+MldRc2uidKunPb1d//OGEpRzJgjk75CFOLWaEWRv0/thjWF39u/3yy/t1R9f7+r2
op1f9aZF83ygFhVs7K0eoI4bveXpSlwtpj8OcnWlOjUojKRRkNPKnp+4CpbDitgHbp9/f5nri/Un
j4kMvCkiC44Za/fP09aEjUpIUpuz4R/IiXE/qCZYQ27tbaYf85/v8+cwsgYGkGmTRov1arvVnk29
bdQC63xlop9HL2xIH/IgQxTVHmPsK3nW3iUj0QM5CijttRMurtkQr5PWbhPCJhZ1l4z2ujpKEDO7
cFgm2DFL4puLoH8cwtdoZPtIb0s/x4sRU61s4bvA5NezmrZvvm7Ob524q+3an6/0h0EJf80ETXp1
w6m6H4WXqM02yHNsnAJbGe7j67p2HAQNs0+6J/zfARbQeopYV454bG1jZsxoYtg9/7Td799P8B9B
wkDomX5lDNtJHHTm4yyfS7N3JFD0abothA7aF7j999imZyvScewzBJEdoIcFCmD7gr8UmRItQXHO
1gTFPTMjD5IUzNalvBEdUKYoMCamWgiDlLYR8j37E/d7fut2ulp7p5NigeQEe2yQIcEO7OftJCeW
L6V5l5+QmB2KN9MzJn7RF25V/4h/CBGGrd1Y1CTpakf010GvnshR1s551QrjnTTJ6/JF8BjB6vUU
akBEmrxH6cSJCyysGTL7dC5Q8xpOvRm+yXGqT1m5Vr9zjYHILDaW1CHiNypDmkV5iL8avX35SUVP
7FT1KtAopCXFnuQJXWX6iSaxWLCzuBg4OfAkvyvriAt6LzwT/813n/52/TJOOfTLy31Xbttv3cIa
42WncWRaNLl/fFR5yAxouIxuKuJJRPbvai94GpbtI78fqPYouDLS8e/zm7qJPgLkfwDx9olz/soX
hMZoi5SdgbzpCZo+mM8W3DXHfyqO2A0b6vmDeuMFK1019v8631eLkxzKslZKhnSHnN+qnkHjdwkJ
XLr9mh0gGcgnsV6RekwaeVneKV/5jRyM39YsS5GZ3oI+hKB5DdA0iySL/UAeDtGuRRI6WfVqDNDP
pOpcPGv57wf9usv/59sqBMpLYIgtg0zZn7d0Ivjg0wej2YpDs5O7GCk4Zl2E7jGSxaFlA5khG4xj
mBcNOiIsZ4WGWls8hPm+xTfS1Bazt8ZNqnbZKz2PQMjTiI7KgL5fphtLPApZigatgt9PN+/s6eet
Ses/6/ApyS/CMCzFLLYzNgqkty/81rH8dS4/nFU4UmAXCnEnGwtyKABPKRBAVdCPgqC5QvpheEAa
pOGekKyqe9EkDzmfABIHJW1Cso8JvObSDI5yPmnmczoKr10kLIOehJyAlPqEOEkUqCo5TDGGKoNd
KhkBYy5urIDhSrexko9ioFMXmHYKEErJZMIYYrqBqHDFd0W+deP99qAriiVK1pQ2wQzh56Xwu1RJ
u5GXFeZQsKi00+2p0IRSxX7435cdgubfryx40/97sGlj+58NhRyK6agP3OXCPvYXZeh25hG5dwBC
u19gV0JoTnDHErkk3QkZsO2EnyAubdLj5neckuAJoW8R70VrrdUu1IizdV8aS/4IYMfoiOUdGz8v
PyTg7YilZM590VzeKuywb1HyNPLC0Nf0AWjX1x/IjGXujnxYGxiTxH6JRpw0j/ihhzqiw6AKcvZz
VrwUMfGCATMpXMuWnk2HQWR1Hsh42gjRErtpRPsWyVbwUI6vWfFSaB8K5TzBYVOQH3XEVwvAgPnw
W9q+I+GbAgKKLyQ5Mvrq8S7ClRntcm27CmldoSv9Sn1HNza5dVC0rS/OhXvwGESi4U+JsHcCGrOz
mF0+MV8OLWgJoweiNV5s8/hdDJYRitT+UcFqcCGr5N6EwjFAmphVW3pivYKl5ZLbVrqoig28iJFE
LZyPrkUWEmVLfz80q5EEMZSkGbe2ytveUmcJwr4Ss9RWE77CeK0PRA8+yjFpGK+s/dpHuYHK962c
6nBZ9yv9qRE/y9HTm7XQLZHHBo4QowunK5Y9o6WVd6P4ZeKN+LyQgSWvUf3O802BtNxFXWvmt248
cXpHXu2V/nvjXY+jIyOOrI5O0Cauu2WWAiszmC6GqPzFoHyAX6g2lLXxgjmWJqBCpYn+QpRsU8+T
wuN/qEQDk8YzTr/mOTPMuSkx0qrxYA0lhjiwGp3pttGxMFI+fubE5xQdtCeBJ2J2h05fOUZlPfdx
hjAiSzAhNBIrzQW5tmq+NBfZC9mRpWjvzegNxWfSRk5Q4V0hVOd86O5M4V0ONTuh7FEWkoAVT4TO
JMfOUA0exknrW9c/dfGzGJ+GsXY7TKlBlL/kOtWY3tt6BJxPyjwBh0suFF+Ddn7MqFiLDhlpI311
RefqIZCiGBuSBCbJ0GbGkz8lhoBm6MJHRfISElbPkfytjxVePojo3fhSN3gUcBOdDf+k1c3G6KN3
JcPSq3J3hfkpxdiW4/m5sY78svNlbygT/2CQBaFfS2BKuRnFWmfNalzhWK6wMtkBoRN3VTrHxDn/
/Pfhfl20NJnYc6SSGprJn4vWaEWVGYhyurlgOykWReLqwO0yD0vovw+kXVUof16LOvI9hBOGiZLx
akffdbGsy/FA40vNl/jp6hHkcbkgvTkYGHE2rwH8JIR3M816YEjuGK1Gi2YnyXdNPYD18VTxu88H
hz+p030VaAQJcM8qmB3yV6BZEIt5WmcSjqGMQoCpkHzfXKx1IN/FUPFSbzAUhyTuSFyo+XdbVZPv
CPBf2W8T5ojjgFvlkEqpQ9LLKsTvmV5eR84ID64/GvaZWPS+9G6cFPmXR5d4LlGUKHWmTfDP099R
7mtDa0aAsrx4M2IIF1cJ9urJnLhsXtNNh90zPdUUJhLhonOVNpkGpIRylQ0mwQ6lQEFzTMV7XP9i
Mg+aFV7sEdtW7sj9PMBijY6ep5h+QfMwbkfb6N6Cu9y7gB/sT8rkYUekr68xQHUgaZQlId7R3b+/
5XQP/VyfkOTSrZdV9ngaEcc/v2Q51G0o5RaJIOai/cSJRz6lIxM0SIrCzfr01sGudl99mKUErBjB
IRiIIdxJAHRwWjHcXhGChMJheIcg1EBXfRXUufzcGfedNIUS3goq+6XI4FtPugG2BBNye1q1/7Md
UFtVj6WmAZmLY/YZ4swM1I4D5HP2+O/T+2dD+df5/c+RrsqZJvMTv67TdFO00bz3e8ePgUQmzDD1
L0PBPoWtqAjmdXsQlK8gYR+QfyvWV6nUJLhlTnmhxPC59SL+uef9QCmjUXVnhX4fKbmjpvXzRVFY
Etia568FFnmpeJUDJp9kUxg1W1AGXUV/VyfHEPNbXTM/1g5plW7bUPPGrrNbcTi10Hokn3RKrCRd
v7AasGPKdug0MhsNW6+gxFS8UQk3K3rMb+SVhoNrVodWetXN82NSk8kIc/TLqtqN7AM3ZX2Q6rvC
h5zS85HMcF4musMqM9PCyP73Ob55Na9KGC1tRyM8czXLzeBZMwJrS3eySxxvrMfXykSWyZ+3zdWK
MFhncQhqpdskZx2iCdvoC448WXoTRPCbWKQMzIX6BUBsuLuMmx5zVZSB/jXtPi+8VBHYiaCFNt3S
+kp4j5vCOJOhCvXaQ5Ixt4r3pvJ64+Rcdbj+5zNbJM8g1CHNWr86OaGiDYkQUlFCZy3PXgyyNsxQ
woiv535REwaat1QZ0ddwPpRtySK1Da07oZy3xXuHsS6/9a75peDjJFoGWkJWG9oKVycxzCUxF3t9
eodOo1pOkd3PHwam6v/+5sbfr8+fB7oqMDQxiKVuVNSNH8E7G3O3x/1sSsVdZ32T3DtiF/MtqHX3
elovTDoGUdfOJDTstdotRxxnFyZMlSfVyULWmHqJz2l8qi3ZE9DWNvopDs/3AqXVeDZWjYgVEv6g
6JTWyI9lNFJgGYH5oZvtqh0w0URk60zOyfHYx5vwEtAD9KwYRNPnpfyUaOKEnyI3SyptjWYtDykN
jt3wHMmzGPOjXDC6xIUq++ydUDunsI/TvWQ8pmFi98qqw1QmSm9nKgQeNtfMHyMmXLqjYAnRzNwd
R5AZQbyUkltPn/z3nujnab7apVRd0GZdxPVk+j7Y9YqobAevIiY9xocId/bGdqYf2dM7mKKOvAOx
d9240n86UT9XWaLhJ42socg4AK6F4I1Ud1aVqdEhBBpRntbsAoeSaKEZvXiQk6nm1tKUKoQLD0Mi
9MUWQ3CA91O/H80H87I/q/dZgLAl3MaZfUHGkawwWZYnOkThJ6v1kCyD0Q6SpSWx44AcAcVlAh0A
zMBeVhZ2CUMNq6O5tFS2B4Ttzs2RJJCXqrgr4lUyvMb+fsgXlbGu8gWdobjZDskxgiZTwcdaI+nV
jXVR7hLQ8t+j7xnVIa9OQ3o8jzu/vRetHV79hIx0/VmptzooQ/SIl+PQbiKoocZC8bdMNHpwj/4u
K3fBuA+KLx/OOkIrnb+1VrpFg9OWToXgZdKqPS9q9bGWwWnSsqK1im2XW3wG2ap+tlCHMAHmegKF
GWYtyR69U40r/mCjrduA6tlW41VHwjwzdbaCLWJzaYX3MKLslBwdMhwNuMxmCjN8NVuZEwqXA8VD
N9dqGLcUkTx5TecMZEx29sjcVnD7e9/jXzCCA3B+yVGSaVhud6Q4cZk4oZ3iRRLVL97XmdEuhHaB
tV+ptiY6GGnrox/zH3zZy633snWLXYwUzrOiB5o0/bDyv4Rif26XNWhPY+5LKw6oJsfWWFU1M6VZ
Xu1905nujIbhj522tiFR+tsdRiXTBeZV9Ug+3TGGdrXgEW9ll6pYndRt030jMvLBeLkswuccsLZy
sKL7LFvIvCaUTT2smzcVqI3hoA+t2GGjaEsPtXBvCHwwMbRVeh7+NsJ3/CzhyPZxr9WCF4lL6bJW
yztqMgU2HsQOJvU1jBEX0oZcT5gR4A7Fd4heS5vH8uQ1lj7lnSWu6ZynodcYnohhUNxk+l5OTlp0
V5RuevHG4iGTl4q5SE8JUkKyxMRVU+0MZjmy10KqUo453w2rc1CssnIFq6Agr/KFpDAJzYu11KxN
Xs4FaU6mMwjuZ+lsR0yodWdo3mR5G0lLjZhwRAzI3Qgaz91QvBNRhJ9B0XTZusCRi3jQ56fOVGXZ
pI5APg6uMKz61cox8XdHuyLd1nhQJQBuDuvvOQUx2a/wZAbqSlcXNGqwivaya2DULDzx8tEwCaQJ
Ec4hSnB2UhUJw0LlvmwW51P+OdAbpsNLodnfSeryUi4F+sFUVNiizbmirCK0RZDbIVbq8QKTtvYE
0UOU1gGCjfOywTyiLnp1B9bZKpZnf7qLz9FejD8AuknCWiw3Rv6sMwDm0w7tq9Q8RfJzax2s9GQI
dpN9IIZUq3tLXwgMr8P3Ub5TgrUMfN1cpuLOmsfq29isz+q+6pcS9jChXau9G9ZuqtNRnvPxJFT+
kHOSU97t2vMd5M4u8soG2tu8qOb8KPjwamWHZ6+/NyMupU3XZqAvIq116KODN5Rzq/9OED0ai1hw
5kLECwMKgKNrUytMpgU14z9o9Dr5QxLAW91pmLcysqJjaDkpOIyPrKe98xpKB7Va5tYEZYMwB3Js
zBbVBGFYh/KhR9vlez70L/GuoGk67lR5A7DoHK96cyUWL0b5KOb7Qd50rL2SU0YrHwkkgObYU6mn
sM/luyF7GdFyZZ9QngIT0/F8wj3li/C+p1TFmL0Qa2BMDkC3prOHxpVYMiIX5GQczZMH1hpRgnTo
NNPr3ibgN63cy+iUwEpQCGH57xZ+6JIp0iMU9suXajimspfmixaRJvmbQBMDaBwQcwKAAmwYxMgE
4Y9js/yoVcoxHku9OETF6aK/5OKbqVGQCgupOnITNchoKzdR5pxIE6oAxjdENYg2kx0RAKk5H5jw
fKb1XAdI1jhS4p0NBywoowRLeDKMZ6N/ozY0WGuJJtQXKdBckhzwNLf7LDll+rZTmP5vLxYUDBf/
x7nemcGa3lAebf34IUBLCTAtEVhMdHMW1Vu/PkSKq5AG/mFUfBeIYoce+XC7lrL3wjr0wkuVb7th
smo/yXBFjGoT1htVcEJlWwW7yl8hQa+yudiymcKBMs9zEGpOowJ6cDVpm7VuziI2uJUwV3oHxSrZ
C5jYJzKNC8YBj79CAeO7nHsYc+bHOV0W0fR0m9pCOS8DdZ9Ax/Ff5PzZzA6ppw6PnbjpjL0Au6ii
G0VzIQTagz5DOEbal6EDy+wt9jjE4iWvA32sc/lYyJu2ub80uwsPKY0m+UFu9qbxhjE6EC8zeF6C
4UBj5SKDF4hEJySmlRcWMAIU08TeSfMyJprRU/otC6ClHKXyrQfJoS4t7dhCujagmNyzxWoPRrRk
SCNrbmMten/PvTRV+JFthEugb1M0IG8W7hSwTLBofM9S56G/q4mnTt7q1BMST+GRahdxvCqhTDWw
wAIoK2xa6JoByCNBhxEkK3jwqvpzKTxogLZWWvhsZJ7EwGDoPMFYZ9a70swVmHoT/23Z8mYmVRJ6
Oci/J3iEylsHoofx87o3oWfNw3R97qE2Ys90L/5yyG80T+Spgr7ekU22PJ00Tnb7134hhsbtcBbU
/ERvfWM97+PP0xOMtMgGYD2NQgOUrvUi3Yk4JSfVMlf9xv7/Wo74p6n1349wVfm0tT5Knc9HoIp1
XtG2zcS70n0ZZo3r28PyRnH4Rwnxr298VdeMSl60uLXICJ+VJ9RpL1PoCVASkgVwiwJjwkGP1ZmZ
vDk/P9b2GjDeXKR/yBsR+3i7heh1qzL+rYX131NwVQJJal8U8iVL6HDTDWi9tlsTA9LXr2cwV+rz
KHtYNIxmcbN59kuVJ2LxlnSVODFF0syrjmLZjwl+Nmpyc6suYKZj3znbrCazW67EX4tyQnkJrdRo
UqId+NnLKfO4VNXITDa5ClN3eobpp0hSNZPlQ91Rt0F2kvKVIL9GGrh1bViVkXrKn4wYZkLkpi3b
iuRLRlqeZv0yoCyfGowVsNCqGEl6Z1Uebl2XX8YCmPkmO58uol6wrvV1F6VOCHoax0OFYH1TvPmK
J4XrkiVXzAybTapa7Br9IAMQvLApIQWVEOtG9xoVX49ECyU/v/SWo7q5CZTfHd/r0TkrD1LTutmD
oOz74t4cPOa3EHWaxVgf+27POEAyZhWhOt3jeaDUjY8XAi56xIUBoodkXWrMBk8tNUKLUmoxfEgQ
CdcAJgg0EZ1CmSlvoCbhDl4oP0h1yJyalCumFv7sTYd9yDJe0dS8QKmIFKenCx/vqD/HI7OwZMbC
DqLPV5Y6rNNDizx7nwdzVESF7yTmfBqCOQ02iWav6+AmeV+yk5lH4O/jGyvDn6HLz0eVc6+LmMuI
MZ/kjT9vmbRsMjpdsb+NJ7NSMuZ0yi5LaTgGLR2ujAna+ZWmNo2y5KwtRz65WV3mOQu4op46mFoV
b7mCEZbWtfML+P5/17OSdaV/+tO0kVVUobolqhLqt58fsLw0SRJqkb9J403WZNgmNSqKcCl23ckv
JWyWwnza9Kfd+5iDYcv7XZmhbCfLRy4CULLSTIROXBqPkvmQFsQzi+zzdHChFbe7SinZ98gvM4i3
FyhghQDcXEwoU/El1I6gHRWY6LLmbzUx3eepsIDCVBVEVkhUVqr/0UDpLJVkIxhMUrXG7pkshu0F
Qg1tijaF5SOth4BoG4VZT0IfPO63dfbRoHf20fCYhi2MO3zbFyMG2Mn8WoRzpoGxaZlUx8wP4+cW
5HGMXB/aWEX92Ea5mxIDLDI07+kanXvHuoSzwgzuEhSBWnCnJq3diM1SrtmrluxDe9GYFUxPQoCp
Qe0U0JxqcGJBQigHWTon1B31J+mcxDfBB6/fo5jyzK1ZGOtVzCu1xWx8zhdNsABpKo4XqEVM55TA
kctT4W9bYGNt/9jKDwCU1cbF7ODoQKtqVIJ+QNw1kb91NiuDvX8hoAD6qqDRfxsbz7J6B1xH1C6H
Bh1AV6Zewl5NKWH/mD1twPhOhCcEHNgEkpyd5Scjd3xKcEmrVzU7LamiZwiMz5w0Vq1IlrfQ4DM1
z4ucfSpLoZJNWJOvEjgU53w4qyCIOGnkdPTYRGEslTr+ACYXtZjNo7zaDW1/TzDlTGq7eyEaTyW7
i7OIfY9ScJhnirbUz+RwACxqImcclI1igdKL+qOSkCvaY4o0H/xqH+Rs4cGhqRBvbjwT6t9qJEn8
zzOhXUmltVSthkKxcKxJG8bzoITh0ENoMajv3ODdql3hIyOyhjvgDm8fE3gslNaTyjZdtY5whse7
qbAH1gg7mLtH2AbqkxWCyJv5rR0tFGVJ7KlLRFhSPqT1U0LNGzt0OpSKeZdHeDTTsAwAFDRet4+d
MtjU+KsM+Hi7op5LzdKqFy36wfOqxDKHDxB4HOwlwISFbRAxfde91jJctZbRigrz8bF9MtTJMyWr
s3M0uygP+eW1O7sX/jbh8SD8oGc03vjGTFQUSExgtG/ohF5Nr+tIci8P2t2gfo3FRkjcwXeKO3Fe
E692L4VbpZxAVP+Ps/PcbVzdtuwTEWAOf0WKVLZkW05/CEdmUszh6XvQt9Go0naXgQvj1NnlskWJ
4QtrzTmmhC76jQ/5MpKGy06VXz4QzstU4qsehJt0tg4hu2tbz1Tp1S4Sc6UdO09ZGudBPgHi6k6x
uW0gQtVL01wrbJJYJg/nKmfIXhgPvkCam/fvK/3j6KyyOFCxkZisHa4m9Hw0jPLSddORTAtKK4/5
u3QnbiwST0IXwwwA6zmYpn7Wb4xTe29uK/eXN2D8d/HK0f94B1dLOclqxqqQjOnon4XEbZ7QbdQP
VGSj2+TV3Fs7pmQFl9VSeq+ehI/kbUR1E22jNxPY6cLkBtnHZ+2+oDOKdwkRyUm7y9LFk7CNbvRt
uDVX4qMGRy0gHQB0JVwiGPvJV7pGwgYPle9RkEqZaenzRHNAjAYOCD41ZGjucPati5yHj37Zh08/
pZt9p5AIJ/IxCSGYaDks2JZKVIHRAFBiR0IGj0SG9rUImO7uO0KTtsED2CMfryav8E7IgIQtjYUQ
Ya4g6pBDsIEh0KFe9Lc6Moy3ji2w5VK/GM/1MIdXUQppwXq9ZdK2JQaBRHMETZwWhNhABUEQSx47
jhk7BnUIpNy8p7deCqpp/mY6VESgYd6DIPgW83jCVl5OB4mQYHj8LkF6OzY23VdAAZEkIFIbUPvR
K9z3INU+saFat601x6OZz0nsgV+Fpq0ss8Ab8SfybVweMRuMaF3Co7xtXq1NfcxJmAWJVhLQs2VE
3so4FF8TF0DnBTcFOj1NXxQf8krcDgjpKUxFS9B57JfvKjd4kI7Dsl2jtJFA0LKDvytv+psCC2QE
HoKZcSGdpANh6TD9Zm8CCH/yH6UXc2c63do/5cSY6+tgbd5JL5SDPNQtxU16slDfkAxGqD37Mx8T
cbkQzdm8hzWPZy49TZ/Ru+iIOT8tyssAAteL9tnYoM/u/Nv6cWTzxPT1Ge4pSRva7t+PwQ9LeAS+
aPPQ+LIQ0c2rzYM6RhdMQuSKboEukuR5+6i7F/RZvxzmvzow6RvPpFJPMViWXXVIqzpJk6yV8vse
ZKb1xECIzYV4KwcMx2/r7h/mEE2dAVS0LCSVzPS/11VWV07yRVamXdWUXKZle7FO5hA/y9p95T/7
qrDE3QCx76swB31xqc1nQ3tO1Z7xt1j++3P/NMxpsJnmHbKlWZo591X+6EErqhGGhZgQZjMjkAnS
8VLhnFtnOrxmfkcbQb68o0QuF76+K5TbRghIhq7Qg72wzmbRBpv03+9I/+9u8e8Zdv73P96RXpmm
rKvMsAP0dYoOiScOm1Ak2cwPN/llM00OITxAs6ktqzdNsZHR6fSP0PsT/Metl3RLnvb0piBAurFV
GmkMJPFLikRr9seEwUrsnIRGtjNuzccaF+978EgTZfTA57bSKYjcsEQadOjEAx7t0kt39Rvckw8m
okyyy3I5ngQHaRelryxb//vTaz9+ejqSJlIPyeSG//vTK0E7mbk6hidFeGkY4SaCEUDKJ8t83NWx
Z34kwoICqEEqBrzbbO+bAK49ZnIKiphMBpmmkq3jaS9ohNjcTd1SCF0FZCTDDggwjLn07mI3/eYr
ZvCXS5cimq4tE2tTVJ7WU9VZVZojBGt0iAOZwcW6ir2+ewiZx5NfhLf/c7Nf74L+nOWunu+oGgXL
TNJ+36CtAvQdEEsk52u573dSMu58liU6a9Q8GWChYvRhb0c7Jhihd8vyZTOmuP7jGqZxvoyK8kZt
gw17B6kmPVxnJQ/5ziI7RBgeEt08iqbolrq+M412bTR0ApNCJfrhwWjZtEfZ4yTdhgG+2v5JBqiv
tpejWBjnRh32FjW9xG8dbW6MpM0xBywhVjAXUeHgEGn12k5Yy1StLevosqfKrZT4NpJGr8SeFBO5
UrGIKzThrPhn2SsjkNbqLjc3jYVnu1xFAchRaN61D5vQj/FaBa7uF9zQZL6zNewN6P7Bk9ge1MsA
5QO9frrN4Ln1F8WRcWrJ7VOVv/dFSyH+EJqnnA0JMgFbnGt3PKVdeC9ZlEAacIZ9ctIzzbMupiOS
t9ZdsOL3u7Y+jQCvLwzoZvEk0/eCd+XIorJRO1onRWX3HbAhlt5dthExfoP3JeFA5KNnXx31XXis
ibQUdgj5nWCQ1rr5EYuAJ2SIIpoTdMY+gBRcmjGLi9qOyngptZ8VKHOZACxyFFRkoqls2ZKGt5qt
VZZuNf+GGT+fOcgFhrVRpyrBCoyNfemfDWsXWL0nyIA4eYettqk6dZsrTxMT8lgWRNIsg3nrHwuu
XD8lxkdsDVsfbXyFJSQYVc8odh2Ozea2dXN2M1PTeGLI+lT4KqbObrgenRk5UOWcIphBFH6aIX2j
fxJtlXpn6jVOrLegIVj2QluMS2c0KCXpn9fy+1g9jhG9WbFcZerZzIqtaNCKBuKPvxS09Ast/UVP
jz6/HPQLLA+dICVVdjuN2Gc+3+UhQQGVBTeWGbty+RAkWM/GO1F+0nXCCVME4hfyMcFbC4ayVEV6
24SzKvWdO5WxKxi6PUnBSldp1HxH1YbOqBj7MgOpilujrTaXXOcTF+uCEwIrcUHRv4+xOGWXUxzT
n+apEmkp9pRDUsNazRdKqF/9+EU0QqJnYscwtiE3V3ZIblKdUsTlKejI8Yofh2llUpsfqQtne0OO
lllK5+SyngKSrKuTQVu2MKqV1JrcmjZbhz7CV4IA89+D6bXF+LuA8efYclXA0KTQmoi1m44KAi5I
j/ClR55LQtzmWCucHKRWH/Q5CM8t5hVdpi6KPSniIKDfckJvw4eIqNlQdfOvUiL8bjGcahdxk3mX
YHcMl1TpsnLZv0FQp01NcyHuf6lgSz9vOA1Fx1CO+ZiV0N8TwjgOAlYhOTjF6Eo1RLt6TmTbnTpx
3exEObGb9zdK4EmYPC39FlzQsKrdsbXLal+qAds6HaIryhIwEi9JtmnJZC628rSq/H1XwQtz2Vco
0Vl5ukTGNlCfWbX34AKCswQ5BtSq/y0dCr/Q6Za7rgSXedRfJeHGpDMYucwvRn1nyawTXJ2mULJP
Kyy4mh1ZD7X11RtLvXDpXfey25CgvDDrZbmjHdRv6vDB8KYcMaWXeu2bXmzGlW+8aJdbpdv7Aqk7
lIjRBr232oOSbuY6Hwz9ywM+X7I/HmDMzrSYZJNcvG7aQQJbNKxaHeXyycc/zotyp0pWLWcm3Qwd
xYbyWGjLI1kYcMcdy1qlZFUUEFP38WPvcCOTk0dHnQdZZA8STA9Wy+KPwS0aP1vjBWoznOGO7hDt
YfniTSyyp9+6Bd9Lv+vZcAZlwg9gGaqKV3dsl8uyHoRNfKJnr90oBWai8APtwUj+C5cJZIjhsHMi
Q48iLV3vuVQ5eMK9fgD7ANePPSGBZP3X5Qh8PXkJNIe+sq46tF0JZNb6Ty1yL7hKCXioOSNeaLrG
AU1gREsM51dvw3oiHwdTLUoDkmVv4y+0zvSVqtvsw2/BFfQ7WoGlW+1h6cM7jhM613NswgwVBNOe
OPnLRDYCgB7KwwRmvuQvyLuQp5j0Mkkein9bTf/Q5GEdTRVVNPHUaJp8tXQXu9qohMZAgM/zLAIR
IHhiPfNRZksaCZH2bJKj0QrLw1q8ZStMBxvRvrkxCCwCNkBhehE6EwyexMaGxbJ/ODGXEZ0anWKY
PO+KN2zyL8g8i8GeNuw7F5M92ZItuwvBK2ASPxLmuT56j0eqiXZHBuI7Uew2UUoz0edMYu+4+Op5
P/3Cft2Zi8Md23MbKciW9uTi4lBcublQE7mw04DetdCOpm2Q5ZbaXyHWOtZtLlMvv1+u/j0+/ixZ
lDVKu/jrFaxIf48tRpJWWVFbxcHMDxSXTB7pINw02ZrCKqFTvb8WRpOC3S/j8jXl8HtcRiL1/457
tearR/+it1kbn9DuXI4A+0/tZ7YJaJbckUvYPMQrat3b9ATROHn7DVWpf98Q/3nI/jj81UOWZKEu
dpKZ76CYgeShCUz7eBHeI8yja33fY5W/rIPb8F73zBMKcGJXCzyHs2NyjmeOVpLTHqZ78C/O5AgL
F56rDRzbye9QncducCo8xmrir+EKuClfhCfdGY+pQ8mYljsoBSInX4pTdWc9YtAkpHi2abK74HVK
in8xrxjxnTn5miY77noVYrKxiNezK3REVTS/xXpx+/6oLrjXaOpyl1QLLGKLz89hy6oRwg125SWM
G5t8Uv7OXHe+J0kBg7HitCd1WT2jFQcmZrlwcqd1sqKak5OBjIKW2N/6NlpRM9ig9hlfg1X/2qz9
L2o7/fdf0o9gfr4BrhaLG4u+JhEXWIw4RxP7ZhaynKna1m18hk65eLtHCoKvKnY4GwDLfP7H/2N0
5uswx4aTSemajumQ0PsNikLOwLPGGOXBsrKNpXWLQ+r7NZF+fZ8o+AQJLxo7pTe/LKYt3KvEc3D+
YPs4Fh5qQszAGFh8RXyhhrUHWzhR5OSn5rdjLIfFfbm43+0kT/GOFD6W//MiRCPQS2K0tJHWclJN
Ti34G1g9yJIdIncXAB8WwT1FM/4but7tPDbosL4oltGDWjw+YiTiP0n+5Yvy0iI+iBBKSEFZHLEa
c0FAmvB6rzTaGKMCHvy7Q3qAV8yvu/OvkvF+ywgDbxxMpG0eGO2hKhKzAeb+a+S3Bk+zKbs72ce0
JM2asmu8YOZagNyyk5vcI3hwn9tkHTIKfhlHAG9z7Iy2Boc3xztt28WMFeellyArnOQmPIFqcOU3
Uqts3zY+2FZyYMhgzPLgSQD+uHMaC2X6RXIzbufDzEOThi/Y87xnmkE2B/fOz8+DB7Fi/iTtmq6L
Q1nu+2efd4+1u3t9FRdfH7N7uaN2jssG77KyiG2o6nsqliCgAsc6fr/xJeAv55WgeVKkze9XZM/O
ODifrfk0EMPG/EyXxokX/Njz/AyQArUFi76SOX7AED0PzOC1FufN4fC8+Xho3A9WUMCsIKW9IXx0
WUSfEl4mJat3bo1T6MPiTCVwsfNuj/nidf4LvXKOT6WTY1V7KjMwkOYfplvEl+y8zj/yOL/T54q3
YD7eIedw5p9BELTG5sZpSG7m77AT5HXmVyLc1bl48laeuUi2Bplznq2o+dkkjH0gtjkYDifDDe7y
vXCcPzNwql+mTnUe3/8zEIIl12R5Hv6vrdVqn3dK42d4Bzkr9JLoQ06duu9inxDGARPm4OgSDTzz
E9UkyYPVwHxFUlRJN7YzuG79C34eVDfOpC3Bzi6UcFmJ/qq1Zim5Haj062bv4aTT3zyluHer7vPR
pBits0bIeyfH6Shld1lPHxMHNYF4BSpiBKAlEqbJSA79G2p/C+nPLzPfPMNcf3K8JpYEqwlcuHQ1
800AOIUESut95/ZEFle74osU4eDWhzVoWQQU86QLCOS4jv5S+K20/0NjFTysYhqmDrcSZ8/VvJv3
XYEjr9rL4wt+iR638SU7GWRKT55CiwFgB0Jq9aNqdv5NmnwqCOMfS7CarI+V1KuV8y+nY64qXZ0O
STQN4PSqpWLAuTodVk0jTQ+b4n4GVQGsZvIRblR7roISb+7mXD+eNv0X8+23dew/hwUQoeuqjrn/
2ttUVRd9Gro62/na9lKvyw7oaQvlQDS3nXDqIoSEhCQnFUl5+Da0AAdgShLOsI9LStn9vdnO+Viq
q0XLIq6wJ5HDQBKXPowLnT3M/MuRec/KNFCJ7aCcHT704C/Z3Jo0oLtmL8hzRBigrvylIa6QcklE
1Vu5lIQu811fckXjmM3tESJvu+F2qo/mFNMTw54fifkWAQW5q4jkyRgPzrmMO/WjNT80FcWooroi
akUtQn9KmkmPNdRopFWXDEtfWxuYfpvI+qWcJv1QPpQgIwPaR1tgSNctez2V1bZtFO5rwmu/caTs
kWaiG97T6kBG9G9DyA+1bAkLJ/h1ME2MI1e38ugbEwbvLEB9+I70l0RvZIQIVr6EVYLpt2Ok9dGA
MYg8TW764XMihvva2iH/ZLcdxFsZ0gBOB8FyysEz6W6Q+MdFPdDMgiBOsrFMfzACiwduFIMvVLuU
osxSi5eC4pjR/2JJLHEjzk5wA4q6dbWZqC9pWgQj7YaZURjhHqD7uHgkKIcZ9ZeH7sdTZyBQ4nlD
BXLdcmj70aiyoLNO4yYlZ5Rc0uUIe2BwX9GIy8hrF062Zcb+/OW4P4w+MsSL2Tr6bX65aj8kYxDm
7WDIO3yOYbQczJMZPaBBUoSlyR4lhjDx7yP+VIeBrYAETJYAvinfJf8/SvpB22pKN6nZLlSFvdib
+HmqTT0IG6l4HtFM5qmIGv0ziEEI1V6dvmpEFJSRJ+OKvyCrQAPObnKw7gcNjNJsEsIeloY6cegb
IS3pGS8nvA0PE112oaGbrT0puCEMADBwXIJ+JNmJpWEMyPZCkTsl7/Ty3Eqm+8u0cs2Jmjc2sqJq
NJGAk7Opujq1dR4VQlakyk6Q5zUxRvpawtX+GFFDoUa37LSdWR0z+cZKb9rs2Bg3KUu4BMiXTbIa
3n+IC74jTWh6lPUAKxdEojx4OoGAjrHh8WXhoCx1eZmR2cN+MX5uCbgqN1oy1+urwa7zfbzRhIcC
XoexifW7FqecbmwE9t+SHSYPhA31p39f3p+2kbKClcpk2OEEyFezB6W8aBi7QN5dkmgtZhsrePHb
fTzgZrS4sXdN9o7irv/lPjbmbdrV7PHXYa92kUIf9Lmfqd1OTpc9DRq1fVXCw8jJo5KHqq586PoA
8f1XQwTmaNmq4sXWOZqYCs71iCwbWJiyvTAFaMPXlJAcVZ2kxhaCTRORfN24nZ97RvRAqJiQnTqN
NTtqrGLJn0w42tQ5Qf0VUErR6swxomppdqh2OvKkZCoQs0Fe7peltetzuuGI17k/CZmuznG8YUpx
FLrEAS4V6RPnsUjurki+Vc9ROnWw/fzFbFloIXIqVxdDRW98MsfdWG1pomcywnKa9Gq6Coe9DFpA
Gk6/6wO/PXD/PcFQNEUdvjs88r+XKaNWiep00dXdMCqbBrUNlgF6HK1my/huNO1L1JqHZrScntL1
iGe7bndTs+2xU4R40Yu8WHeUCDOTsR0ljD9YD/FsP25p7Y/OBQtQKAgezBFS9hROBPslBCD+3FGR
062sPKUFRZwkdouOObN7+Pdtq6g/3D/ognWZiYtAoOvIjBhNUUwFrsSmhKOaoPNaWvXUH8LiVutP
Q7wVuG+KbasRwAh0ojl31gbwQxDtx8lYVOYpDG8CsuTlkeIBe3M0BCMqjAI03tyAP6r6mkx2pcGi
hWQrbt+V7D1PfllDfa8Vry8S1fmZtAWAn/ybvy9S3oYI03oa1yhG0RZvktebYPGe7SSsu5uR7de/
z9r/53iWilrUQjgqzyuQP8Zyv7gIZXqp8vt4DQHWnqFv0d6wH2dpcbhJfjmcNY+YVx+PeiiRPnOv
3BCNq8PpRVxerAadmEi0SH0eIuws7etg1FCYH1C4KJQA5pSsjEW7+pKMOCsgjYzTtIxy020ugzsv
96AIXPzRzlj1hdMn9nkmSLwPLDXRhlRr/lnQtEUveWpDCNcwzOackN2QzE3tM5B3amgr4hfDR9Oc
rJgoW/QsrTYeBpGYTWVhmr5nhTJTF4IBjXpI9qpMzUGF4s985VsIOxpepW12nQLSmxBh3raxlgnt
6MCO8LDT5h22Vvxxt7hg9xm7gURIEF9Ns+Me4klc1Jm51wf+v4FC5unynJoMez2sFgkCyrLj06XW
0hAJ3ZmUx24cl4ImL+kHegopd3Ve/jKpK/PK7urK8NiwZaBMjXrAvLoyotw3fa+MPSHSmenAjsFF
pH92a9adArKBr/ITgxRAMApm624FZHOjrhUvnDBFS5xAzvu0bLE5vtYf+aZ/S7A8Rd5F+OUGYk/3
0/vULEsiGGu+ba9mp9QfG3UsMmXHc5zemLPwH3NkfipfBusUBI9j+cqf7bCilW6O961XpTgrDjhm
FNER/FNd3oqKG6XLBoNTwrR+ls+VsRcpreuef3E1FEnDs16+MvEJz/i50DcK6ivpFAo5fnTR448m
vSfaXaJaLtgmAJ8E+w9J6tJSKx9hL4XVnVRvRwxx8mtZvOZvauxMbExp98+qQKcCnkygEUneBAiu
DdVLiOidY4U2/kehPEaNA2el3WHpgH1ROqK26hBsZQe9R8LnJDprJofE5BBi57jpTaRzi0FzPso3
lPBA1hsvaO/0izPxiecWOYGCK2y9LZWH+JCnXn9Dp5fIUcpkmwIpwa4p51J/9kg2+F3zFa6E8b7W
XuWSDiCWuFX+Qt7gJLtFsENNUBfrUdjq6tpU14gBizcTlGh6Eo4ERETNVjF2Gsgf7QbHDzm0dJO6
vZruCwu5EYoGIlrYG1Mm0Tf+YfS3IE5hFZjMseiFWQxWjz3lRMxl425SHb5j5LfahaI/wXQxMYD/
Hvy0H6YMVs2K8l0wURRzXtL/MfgV6qXR5CbTd0Jas5g4xZ3Pmv1V0nZlRo22wzeTH1oFbuqE8uuQ
ht4U7LqFH5pvozyg7hmOo8h0ByCrJuJRj+ErKdTV/OMMSkjUHhUCfkF6/QkmXqVP2LJ+GTRGDfi1
yPEM9dCOn0N3IxZYzHykeBCW5P5JwcQlJ3tmH9J2qz5f+jKKLZ+aCjlUjVHcFyFx7r1vS7S1LRQu
/z4v0vy5/zMW/HFe5vrCH+clagTDkDMVHUT/Yhp3IsCqetq08YNV1wsSRIYQ+aAC1a6I8LbfgV+k
cfSmsen79xuR5Z+edpqo5ndhB63wlT63T/x0GIJC2mWEwujngBJOKeaOwVifIxxk3Uev3Zn3/PoI
6BARk0I6NteEUc4LUsNWYmrjyc3ECEyclReZWykEtq4gFqc/2mHIVNEiRsl7oFGkBXyq8ktZQ4sL
70ZgdsdYx0mlpMcCW/Poi7g6tU3ZYzjo74Na+VCi6aYmzLM2l3nSnlpktWA3OgywHbqksMzPcYR0
fOZUEGUr4XpVzPshKt1pyo9VqmxbrBkpJZHAKDZTnKwF0FTSWzuwm07CjRFby7hNqLlq+kQlBbUi
RURGXTE5WYO8sxS6u8qqDE/ObEkZ0nWGDKAv6HyidOiax8mI3ZbMgrjdSIQI6EnvGfjTqKKLLxfq
GEF0CimlIGDip0l3Q3Q1aveShv7CJKYKLYQWjljsVEwVwgJK3IDNaSrdmY7jq+Sdj+ZWHVS3ml5k
6ixV3mOgRaIxUwIwgvnTTS+q+zhO0Umva5gsYO0SIjCAlX//yX+LFBAl/1jlxpeZKivDX1u4l031
JMAkGIV163eOrH42Bom9EbZp7rbUf6lLJs8U9k8MbaJmIyUmm9oc13rih4tO544U5sDA8P6COxVL
BfgvfKv6XHDrCirEATy2mzReFw3BsCS2pC9TPK6nWHFVFhSXLHpuuYBiUrqAwl1pwEpJOcuKd8rz
bOdpuGxNGK1UMG5J8AKGEdOTzJnUS6SG022Fy/mRIkG86NMTNT8/e+rkrUDptBj85aBkjukXS7mk
Ft/cRDhgcl3bJ2LynMHb1+gNdy9FZx3YXCAh82QuXdi9WKV/ULjHI1GmBjPuY6613HlW9hklLCLy
8K6R2xuYdHv5Mc98d6AmgeD3stYwzxsK7SZmln8/ot8oxeuxgkwsOOMKOCn1WtAQ94PkS9mg7hSN
B5EBIVXfYnwBRZy6cc9WBhIh58cgEpcYFd/Mbiqaxn4jOkMnuEEbvzYIiAvssKaxB9zoxebxEiWk
wuR3EejLHl98YngRMc9hN8+0IAIUboZHk32i1ryn3BaFeTaiT7MpwCA2v0wSP+0rNNaq+izthI18
veBQVKnvNC0wd9m0l0JxpQr1cS5tGJXoKTqe6oLeSWMd5OYh6djZM35oYkbobkzJv5xW4vhyEfi2
xk10boXnUZ9WdfISy8X7FIanVEXGFeUnSweqAUUtoo6mKMrdMKmLTKJDAYkgqIq7f1+27+Sp/1w2
lvuITVRDUox5avxjiNcKpcXUgxs+nw5Cx9JftG56s1vhNVHj+B142HPdaVt1JDcoiPdKpq2UiaUK
Uv2sh6NUMDKkzAtClz2ZTfWRjIJTkZI+Vo7JoNrsS9hxLVwYI+02gWzc/m/eP/skWTNBp5nq1RTV
NhEr8rHMdkV/1h8m4a0KlwP1AbF5mQu8UwCtWLqTwwNc5NQnqF1/Zohiu+4zqBQpa3HTmmOVY83J
tJsUIxvJzsPmIs2oiXjw/v12tZ9W1wrBVux6SY4lgezv0z2UVRSMYd3vB53G0AiWp/EXMhKwqZVf
CZFRjlZcQwu8Lcr+IOfqSjDe6/6taJjrBLTv0GHaxlpFOK2zHv5Fg6DeBKCk7Wt8QFMAPwkye1ih
KUsfLpcdOqxL6ujRA6anKPqKZXx2igodhpxscjNQbgEXuNyKXY+V+9WqylVThccgPOgIS/lluaGM
F/a0clxkmXajy4TG/xax8ZPUQ9N0zBhcQ0vn4fr7rORFO6RyXxAtD4iC9jWiTOrFxQK53N40liyR
9XtCm+NdvSYkmX8UZmeLiOKHQGhxm7S/LHzmvcP1Q8EtZUJno2tC0+jv9yMWViBKfSPvmAE6a81j
21Uzcw6I3L/vhx91YCQwzkHCJpX9/xRjqna8mGZSiTuVYkuPGLOU9tC7wvZkXr4Qb8wrHJYwvrov
OjRpMXa2y2punejNQ6khiwleQ1X2WnRB1MOUIndGsNdzMVRHSKaU9ogGmsbEEHxR84pq5mSLNZNw
DvOzOc1izPEtVaZlI9V3M+DL9L8yk99QRAg3YGYpquL0COoXS9tTFsrUDP8dC5ga9UtQ6MshOE3F
UrnwM8MpN14G0c3bVZ6dssGTw80F9IE+nTu8/+zEtWJT08iZlzmJaC05qbFwhMPYqCoZ5tOiNs9D
+9BiiUUlTxFYNM56exKLcwv3znhQalh1PXImNirTWQo3ISvpGl9Un+w73ilZ7jHQSj87Jf0njZ5W
cHCsFy3gA8s2m/sYtkPq5cWrKK8u+ODV8LK8DJId43sZQlwd8knqvG8KWr+pTFYqe2t4GcLQZsT2
O/Bk30sRaoV1uEyo46n1XmIGEMu9TmXAAP1gVyo+1Za4cv65tpTvYUZCHitq+4KSpCifKWb+chPN
W/Lr25USLW4mGn2Aiq7GcCMeBhDIYFuZYqiLGvpnXm7m1ZwKOIoPLY5MKSyNp+bFuJx/Ofg8wP7n
4LipDA1PFXEeV9XEqBPzklkkv1dPjXMvH9eJHT+WzrLffoybdjHnQv37iEgkfzqkNscDWxbNjusO
SxiLWp9qWrqbdTOTA+UE9Qy7XHeWpnAt8V2TWsAQ6IJ6cQiOIwdDICCRUDkWu++AEDwAXOUKm6sn
ExYXeoI73cGYgMcue9MT8Siu7hHz8B4cOqendd/a2E9JsCcWyp3/hFHrRDSPxFX1OWdjxfaseRg5
muGyBzhdXPM1/9bKMI3yRVAU0UEyrQL9QXKSLY868eQTTWryomt+sV/qXvQKA3N6HzedK59kr7dn
cjD+jWJr2qfYeyhXp5Y2+sJJEFk41u5bVUAlwS63Pu8A+yg5V7S1kSDMcpCUUELDMW8tlBfIElxy
mx5Z4nq0OZc0oS4eNCXPWgvPIXFkSAX5W7uynnvyo+Ha8uv41W94KSi3PEDkQhEBsgTJv5Rvp6PE
bpdANIP2EmIh9GW0lMmCQ/pjEKGCCufg78Rn8Tl+NPkuPVtyrOd/zTzhlgB6zz9mn+iYXL5uQsx3
AfqpWVSFCPxb4YR600TQM8vtZt0R0qfNHPnXvGGNmC0jz5l9L21nfVa0mP98m5VKWCic7IAfzJml
VaFdQl4kOE21ld3/XAQgoeRwDYtP+Z4MaYbCBXGDixmlr9ovT0BY7PmGKW8l7ilcnqQsw2umXVig
GgwRNqE7ArIwi8CaFRm99/r68tYR6aKjMeRfzyRxLMEm8irj63zc6jhf9PowvyHFmYVmKA/5nJyB
s7CcE4P4tGgSkVQSEzMD+qfD5+f78/lcODFmKPBs6F1GZxYOafasTKnvhyXgfnv+M0agVO8A56CH
EbxZrLLrEI2xDfoWt5AxuilpMOVsnsSH6VA6HoTnZfoQP+CceJdvWnc4EQbglpSA0NbeaEucwMhh
vctSIrCud2unWVJ68ZL1+DQidOKwtn7XLAE2uwP/3S1Hd3QNEKvIpWiN80WEK4lHs9Rqsp9fz6/h
4kzS1EKyRZdYG14NByo/ym+SNKgRf14Rl3juXijD2eOdtB/IHgBiaGsPwgaTNdFmPYdlEf2t+rFO
zbJ1RBezMn8f6Z1dDsJpoL85nwN9AXCAj4+ck/82Z92OTw5bhVAHtg5fF5u9A1/n6v/+dZY/xfPj
vZzvYdEuEAqOdsldXiwL/qSF9Gyscy89hfNj5WLQ+X4S8NguO1fdw/g5dXNU5d3FmeVO8xMy63vm
tDieFBu2KJVi1F3z4/PvUVD6od2L4QIuBcV6DBvX2g4jM3vg7Gl7gN9bgWlpbf8+jCkHWUu4ObH2
2OWv/z7kj1u8Pw95tSzyIwiAiSXn91Tj3QkXwCveih2CRhtiHWKE0UUYxENl7pQ9mHnUV6zWUL7C
3fWSw+BuNcRk7ePdq3jz+hs+83tNdj0PQRemhEebH9HLvPL+YyOTiY0UYSaRjuWSNK/X1HkJBtu0
PuVulUGlFJ3qudphSzWzlYAnZuuHLgX0mLIto3uyTd2eys0FPMFeKzmhh/KssgJeSVB8FIdUCirt
0RFpXubqgqNo6NQ6dnEEHd7r+FeVY1sf/326eeP/nefIDCaEVoLjIUP6/vsjJa2eNWnc9vtJhO0k
ARgf5yrzygqMU2Ch6O7Coz4oy0aX8MRdHga6VlDWEp+pgPp8OhCiY7V0ui5OqljspCe70XiIhZtE
PPcjZUYqzmL5NVLCrvXOlSI8S+FdnsqeeCEPoosAgdNYzhHxyuO+zbuNWjCpINXgTltWZFiNY3gM
0ZSp6Hu0CsCQOYW3sELvg77FKyC1ON3yk45w01hOIgVd1NmALi/SrPmxDfDzmfJpWI5OUQV3F0AB
lruS7EzZs3WT6SJ6tHBZXr4y8NttlbttUt5mEbPMUHs5FOSW9V6IkkQfnoySnk1eO/K4HaBsWOIT
BqWpvynbdlMIdHUnyabGa9cJvAMJ4TX6gxiCSU5daww2weXewDrVu5fadHoqO5bi5pRWYwPpYEfl
vhnPXSmeqkGztfhrypT9YHRoHJpTToZHGe0mQkfDlZ/RnI7J1hKPkwGxv6cj/doStjD6NYSPwJkm
+jtmv7tI0SrWn6aLjwTpbEhPHVXypNj5CorUkY4WhYAieBMo6xcxjAd25I0ODC3EGyAHx5YWbNPd
y1TBVKKSBulJ1DBeEV0pLTs6lRGrfEOg2KJhMDw00jvfN2ZBQkLJojUOpRLjRGMRLz7W/oljU2ay
paR8iieITj6LR8VfGGDxxP7/kHamy41qabq+IiIYBIi/IEASGix5TP9R2E4n84wYdPX94N1R2yZ9
rNPdVVGZUTtze8FiDd/wDie7Ya6warjQme7gPG3UCl6RyteBvnFp38BbOSAC3UKCp3hqCYp3Qvk0
9PRFF0GYWAMUovS5ILVDuhYROa1eabjQRg8neV80HB3pZqbui+CPVjpKBQjoAWIZ7hP+4MkB6Fjx
qWsGjCwcvZqjv4eooBox0G0ocWcLCJGpC6pmZ0V12h50Unb3806Uvolxx3RwDkKNbBDB5a8bUT+d
e1kSe2kjj9x5MjIleIkQODOc4gwXZqM3uxbZEcW40TOXomiWevWlt5trGJ8Pk8vJITcyhiha63Tn
+M/XBylGuecmuVy2Ner4VdlyOHUlPmUpCCoYLFZDbifIEES7hnoo9rzUBgxoLwny4ad+FaBKhB3i
xuCEq+KVHAhoO9fLKuQbde3FanvaD3ng9oifxBhQ0OSmCHCBPcJIWQ6VAlIRrTor6rMtxlZL3YnB
kPvHwr8Z5MeCgg8KSUhzhhGZZXCcSTguoJoYtyVwgXo0G4Bj41s1HMFe2sra3lCR10DoIZTe8xAt
Z9agPkIFh9sXBPspfHZa4zH/tB9vT/roJ1ChmoF+T1YiOUMhsc0NS5UHF/t4DErIN8yij9+zM8rX
tMpQvxZNo0jttCC9I2YVIcoqMafcr5jWpjHb1ag5cxIK4uY0k9fKObqf+fLy5Mf7ZkbrePa/QPJR
ZiPZB1WjkLNNGhlxq/To+NU50mWdLRE1y6sjWB/zfljmy5+X7UcT/etqkVm1lCo1bKdmylTUpG0j
pGlykS4WVKBWudGKt2CIUAZEkZijtaSJk3QA+RCdl2TDCXQfAEf1O5LFBx2GYAHyoSb/ELFn6BsQ
54Gx0qXKkkCtlx3cKlilQZ3twzZ/pA8a5pswQoC28jisF0ZcLQMVJXZOvjDElwyVOj0BCpJfHHFo
Xewi2lWCQGs/N6G4RfV7H0qWmuwu2JWr2sKH2RN4mFdf5gjboaEE+mTIEZM25qieVrtazyga94sT
qqGpUCzmJcSBXLcMI36oeMZQQQqlv5dQjhjQPkHW1qj8K9W8b2IwaLII+DPNKJEh5/91O7axH8wj
QY83CbbXDa3SUQS7DtcZMRHQgra7pxv680cF/MEPnX5VWpQk3GPqi8b810HPYXkS9XMoHiJyW1f8
45dAEOpffvIbo/KISHu+6aIHiS7mCYZK/Bx2TH1p46AidqtzhQ/TL5/WFvbs5EzSvvp9EkZfmH5B
Dg10uaCPLrmFDO/xvqntLnWHMrS0rWKMOiAnzZnpTyjJI+cZ3VJvqa35g1TbfWuh0yvsFdUu41WP
HFHU4sbwx6BOzHnc+gst2gaJo+pLxJslKpeCLW5LF/lMX/FkyQvxaRP+FADjZjoXloc0bbcsQV6p
7Q0XErYQatPhKd2P6DsSO0nbk3t6/Wmh78TsKMvOrN1G7W4Y60DbvvI63FggArx3golpEnSZWWaT
of1psPPq0d32EGNNhWUx0Fi+le1nA/1dMnbkXpXFaalh5DuanHiqSNakkp54yDihZBY44u+uXjeV
c66W6swDMdwAE3rUCbtDg3ozd6JFB3uVcXT9zvyDXybrbgE7P6odhXfXAjtHzKPTj9rlJtAcQfGE
eFWjWDJXl0h619Q4GydKzabd1v6GmXqEA0iS/6rnaAa8qZGLrCLXnZEhbroy5ptTY2LrEG2b3JX0
TYmMpMBe22iIGMWwVNAOltFb86mDV3QEF4bkXSK0hmmaICm1PUFaVrf09VFh07z4LVOIC9Fku9Vj
FzbKYIaBF99wpyU7PbgNBXfY0A9vXdHkcj9lqx4LKIKqYYOIgoZ7fLr1oXe+zZDwJ4aIUMBAUMmU
sV64Ynw4KdICGpI+Gx9Oq15RX0mZpksXL5ZdmPXd2VYzV2htrDV/3nJT9PVfI01KXEPcp/WFsve2
s8DRt5CqokVjzt8u29/X6sGTzT0danpkI01UDHVeXLyie+xPLxlQD+NBKR4CVEXynYKFeGed/j+s
UMfU7dOh8te4k75EVwet2Mhy72G4mObuuV8zn5A5EGCSrtliTo/NfwbTJU4weSbOVGUSxShRqojl
aMBJUO6BrbALD1rYBhTJlSUyDdz+GmlcQ5+SQp+E0E9CrLDkbGyYpOZF0Wz0kQPBtws1xGw1sjRl
Z/j7Ci3w+YAF0M0MFeu8r81zefvzOpq2OaZPM5uc3J0ETLKBSw+m70ndP+UYO9bWysyWN5W9yUx7
t1uujcXhyiR8u0/+ne3Z5NNW81aFUMBs9xRF8dxbsVUff36zCTrjv19MlSRw4HRHtUkBOmhUNefP
OLORjSPCyiB021qJpPuCC5CG1M/D/f1GwM1BY4u6SotGnsZQmFSlRinUvYcsx6mDpoF2MXzC4k8W
P/w80rgSv26LryNN1k+qa4VxbmcXDzkfENDZ5YiFRaldCQr/3nxfR5mcL72SKBVQz8ErUayg0aSt
FcXFl6WGrXw5/p/eaLoGhTJMxDrteg+/3dOwbmZuS/VPScz/2zCTicuzOXgW4DOAbe1K2/J5OLVy
7crJPO1es/C+zNy0UadH81BLB2m4G9yH7fPWib09YaHZL1fyyjU3tujsVCt1RHNprDrz95WdJY8F
mB+Wx5SWo6SpViO0NGz1fU0hvPxztstde9fcpKOP+T1B4XbWO/5Nt5K2c5FyLnPgXQvz/958X+Zg
emUoJ+StivbMVKPqF8kDEgAHsXgZgmOG4FHmk+ZEf37+uteGnBwp2qxTNGzaeo/aY1ItE+WBXqFQ
YTM7z39dNWy+sj3U8c78dIgHlxPOP4Imb7V73Cj9dlE8EuRlvY1O1f/mveYKuZKqzKmqfh3ppJ6i
QSjnoiedtkNuZwFgB4yUz3hqzv1hMXQPUac7P4+p6pMy3z+LWKOCC9EKypA46X6f9K6tlNZovWah
OLWdPp6tFA5ts8pgmqOdSoNjbGNcNr4XLv0l+JFFv3ii3mYiYWc+jG2gjiozPUbLXxLDmug7reg+
uaVLkcw5u3SkzHA5dp+URX3ULNXJfoVLTB74e2OPjP4Y9irdGnERyt7qAhrWql6erLEjRomb6i3O
R0t1j/3FSnlCL9JqxicILLoo5up95SZebFWvI1sbjrYt8Ds6RsTFaLraY/9Ht5GqWFTL3Lq7G/sh
/W1O24M3oTGyQV8d3QSson71jrweKC0PVk1iPP43tY4BL/QEegvrF6irS+wmVzN6c6U9O4wld52G
2J/IBCS7HFnXdLGYjIfUfJVMJzRfn5kk80mEZY8XKi06+oUOyGX6QIH1PFhPmovphfn6OvaCQnN/
9xqa29Lcj3x3cfW4+yW4Ly/3u5veem/MsXsVoyPzQfOmJxQ5pwWtdss339Hdxrp89Fl+vNk0dCME
dw4X4uXlcfzHI1m8pzPzNtLfS276jo7OGd74KDchrfVDS5cD/Vh6FmMPqFyEeF6SxlimeXPTfkwD
rFubAjSkexIM/smxWYKxNt9Pi7tjvdiNghK3jfUiO8i93Z0XGF+YNT/m7fHxDYYMP+pRt951y3o/
rcau2t2Fv/DI1YwUwcjoV2hNJbSiSPAwjR7VLt5G3ZWWfzUxT2PXiGfrmSPguZb7mJgrzAE+VBIE
s8bZePzkbyOFfnP/5t4gkfHRxPvn0aHEfDTq2tt6lFPgq6AMAKF/7NjRvDV5rJuUZ0KGcjc20rRV
7KJYZ49fnxf1TfcdEvbc/EXzf1WhmkFzLDtkdI/QZ6L1M050b4+kefxIHMGVHWNNiPNbXysPtMSZ
at+6l6z1C80IM1l2q+FWsZOluJE3s818qVFOt4rD6bE4XLaa12/rfb2/bLN1tta87NBsZ17lRjba
rGayvl/Tx7TtW+s2c1WkOyoHxvtibN5eHOmJgpGKcOfYuO0s6lQ2Dd6H+RokIf3pYINB2mIAvAwF
MbE1PhQyLN2qQxMjRovFw1JoOTZfxyYSicwC2Ry7htD/8DuBGG8s1MXPB8+U3/XXuTMGP5/OVezR
h84Ph87rEHTRo5e2Ay+BXPsZmx/BOT110RHYYay6P4/7TRjMhfXpvJvEBpdGGYQznNltwwpqVxEi
4w5147Fl6xTL0/KECsJpf95EsLQx4nR9J1mHC+NKdWyK55u+/sf0fHp9oDhiIaXEDt7T9uk5N1/n
D8mbEy1M85iY5uBs+vXmV7dYIyEQmLciDC1/f9AX15zEPoKEv4KIf6fjI/v89ByV1sSXWuI5ZhxW
sGnHVuRz4bxy7rvsSDcLHeH4jjKGq2xdkgQJJYPMLDebDYVYcX9e2Lal2Ovbzvxzpk7QnLez3eWm
wIjc/vnDTTWr/pqxSZgf9aXeRLN+IH/pLG8rWkAXEqTLFzG0aRPAC9KEKITcl7E7C5ah7ZtHl6Sm
sqxb8XVsvGqc0Ua3F81OHMUZjI3o3WJjd/AOPz+pdOVK/fjzT3OaFMDMhJk/bE/v8wPX2yqwLnAS
EPoSnv0bLPUWs134eGXQMX376UNO9lNZ0rgCy4VmLTAF+ZmspJZ3LSJ/RncP2hiHlaRur0Qs0rVB
J5up7nORoGK4jIG2elqdEy/r4DCdjhIYEv/+gqXK+fL6P39TGXkDRYLkTw6vT9401mZ+UeCz58Vc
1YCkz+uRw6XCZ8gfTzTv6CXiev7zoPL4JpPp/TLoJEtSwOOpdTGTt+nD5YmStL5Xb6tN1y8yByMs
O9pp3FWtdTcGIY/BLkEfDaWOuZUscZhxrwlJT8WOxs3w+XHmk2Rej2fZLEh4HGl/OiQ354fZ+oJl
AsOPN7j4VG/Su2an2N2Vc+ubatTXgSdBat5jHi8M6L2dbXBl/UrxgJ0Qbg0LleLo7bVz8rtr4suL
TsJTOTbCeRt30lbb1n9Qrget0q7P0PgjLqufv7H0TWLxZazJwgKLLPstFs7UKk7r2HuNAdtQJgYF
FI+adcBeZk6/Q77eX1yjJH439udraQrNbWotb2ECDV7U4sJTYjZ2wVmgXChhapGVX4rHrpHoFkeO
lC9mgScXWPwVt0H5MFfRpScGTWfbrtKcn+fkm2X/5bHGHPTTUZb6gprrJ2or0RxkP82qdTl/ELVV
kx1/Huibuf8y0GR/nYd+wHi1oE7kjJWigBKnvpa5UX4e5kODZbKPP48zrd6g0RABOR56r5zveo1e
ZepJCnFl4VblowFOoQ1g1EfBIomeOqmxtNrFrUnOz4e6wfO4uHKuTJmv01tNmewno1KkPruwvlEF
JQZpSWoQJSAiZ4VTWL9W/ZxSmf4ab/JBDT3NcGhpOk9qGltXHuZFZ9WtYpfn57mBdqqIjCem6rML
gPWmRMGuSq2shNqK5BIKKDEaEqUROZ3yJ6cPF78V9BbAt4uXx7ClwpDjfKphN1xeFn0/XJmsca//
/e1UGRqWKHHyT9aIiDe8GBaUdWDKzwU3RM6suYZm/X7B/2eMaT0jaBKUEuOY8209O/gvI6JvFy+x
lCKtCl4ka/42pk+Z+/Oy/NjeP7yaOlkGea6x+TOOHiQG3MvidRSAI/MmhoGCvNDI2SqAZPRyzN/X
jp6rY8tf93g3dIavdhHwN0fYG+AOUeWBXbdpbtoFlp00iLPMjUrrYp/28yekqKz0Silr2lX871X5
76xPVmXE6KkuhZ2n9L1rtP1iZOPMzhjS4fyZxvb5fHIFf6/IL8gfWWH7jKmpMLzHVUKrEwc5jDz6
87qZY/CH6n84tFbBjupfUw0qFEk+6Ah52wp/gEwbkBjPnbyK68uiw8vDLxCIEqN1qZE3nc+AC3pH
73dGLC/ay68EotnPn3q8RH760pMwtkg7qS8bysczpCTmBwIlSlbXz5Vrw0zuzS49x6kUESDgJmnh
pUmaLZl3RxxSUHYb0ZwVsMCf3+zK9lQn16c/r/w20cSLd0JLUPhjJGvItz8PcW13jn/+6TqaNTSk
m1nSI1LtMnn9cGSUfnBnw5Ug89q7jFXBTwOls+bSlzVHTXlx/ykfD6L987t8Xz7+QAvigkRLYRLD
FVley2qoytvqqQIZGFjqPqVtDyybnj4MV0otN8EL/sJesbwQzVPeNPM7aR2vRAemt2QDkLgW3o2r
76/V+emZJudQpiSpIAzSePw1i/Oaqhvw5GCRLREEXl6IZsMri+b7C/nTiJPTJwxaTe1i+eJhT201
eo2z0x/d6W+FVrJ6/bIGKHYBatcH5aKukO1TUU6UVC/O08Op9xG1Vq5s0O9CXAkNIxXRHbo7wGS+
fvuLlGtxHhHijjqewGScfgPQ+/60lKyUDPLKBHy7Uf8d7SPF+rTSFBRZRHFuXLxGWMf5sQi2Fw0L
tCuL7buEgZeao0unGBoKcZOXmp81adDa8RR0mgUunV7oSaawS603lCdHrzPJRmjeitz48edlfm3k
aaoSFI3it/pF3j69bl+Vxd3d8eg+2vBUnFuUdK99vHFj/r2A//Oe88kJcRZmQyqqjOY9nXeiHVP8
AwZNTPVLQRIRoy07dhL398/v+LFV/xp1jhukCiVRBxP9dckIrZypJ7/qvOak2XqE6WF4rPyMLm5r
q1DJRKgelYNCeHg8xY8BdjDDATtcY1YDLSsQyYrMOBiwfaI6HO3Qouuqh75Ga39OObaWoAgSgoUH
BFvcefWuaLVptA+zVljMc+h0iOXIl/c8jVBcRscsLhY5AFwZFGmko/4DdPOsvJTNIejwQ0IZEEXU
CsPw8sot/u3Uf5qEySXeIcdV+H4rbev1eGpQRubEOP8fB5kczHyCTIwusujp2KGPCGBXVOyR/ISs
68z9+bN+JAM/fdbJppG1dvCVkFphZpjR5oywb/zQuXj6wZioIfZQf0DGt7YUL8ZEJnAMXrm1U/Qs
X6Q/iP6UDpKP11b4OI1/P5QhazpAPkVXJ9NctnnYYKCHLIKd7srRWpkeR2OKuZn+GkuW11KG71MU
Q9bRwzbQ9Jz2pTJdrPQCEKqXpx5RVtsifSO7Rieb6eGcHaVkCZ88zLat9Fzj1fjzN8BW9bv3/TT8
5H2T4TJTfdHvPFr7o0LxDsbsDprSgjgNlsyFX3WTeuXx/R0zPvoj+Nqz/Er+6VgN72grVfzdbDXY
qApDocLHhIZVtZCc8XciPuhTKX8bHBEKyaOO7wlXhvQds21aWIqnvI5yy6GNTPMif+cn07go4fFQ
+Fj7Nm4NJrVkuklUTOljoEb8KjP6yN8Zn7iny3PB2GtpgGhCTgGPWhrrO9D/amY1TrclqzzQuAIP
tgMBqb4OPkyf0hrZOQLPgnLzInffjuDWIJPNeP/LIrkZm1cjsavcndyxFSLa7cZ4G/kj+u0oPd0s
sM6zR8d5yXkamATUqN1wxx9Z4QOAOQeUq5usxgkdeygSucbYlhprHaNq8tg0C905C92AWoQ9IFMq
8D9s5wglUZWgvdA64gEoydwd3zZZjD/ojsf9758Fu3ekNtGyOdrucWxUvb8dQ2sk96BXTHXMgVZD
BCOa96PZ1NhiudiFWa6UdQgUXgW1hhflhpxjlMu9wOWAe6OZbyStsIMotcHnGdtD9H38zeNbSQ0O
+gfCzmgxkz8PDt0u2jOyo/CTemtXrV9+ZaZwGOk7Cr2bwHz5R5a3t6Fgmn9yhz8uzHskr62PX0YF
4AppyzNrJFk1ZOcXyHewo505XTsJmtcoNdyN5Brbd6Cdu+mHhi+A0IW8MNaodUFQyl7GXxHsXLe8
Hc+/uluhgfrPHI4NwRH4KDlA5lavd0f7ka6XGbr8Bv0e7pMEGWmU9kXJV1yM4pUNHJZgnTQ63aQT
WaHgcnNDhWIEt1sgEV3SpMoX1q+xRHYPcJCnmj0GJkStx7GANSoOBzZdykcaPddOpm8vgE87dZIA
RI2it9JAjAHr/WNfpMvXO5f2pWTR/vJ5+MP/7jT8NObkvm+VS5rqp67z+squEWEYr1IDsHdL1zye
jeTzlrCK/vUZhmTwHFwaR4mKK4fUd1VKyaCrhFyaponqR0j5KYiDLk9E0taEjI6HFwXtUvdGPVQ0
yH8+Dce3+evs/zTO5Cy8IGSbzhC78MRoOYYYFEXl3QwBseRK/vMhmPHTSLOvEU3RBbqcGUHn+bvL
Exr2PeooT/gEqst6Gx/9l/Yt3mHv4OVrf1msok2CYguizEh4B6s+8YrYlG7a8pcUuA1xSLsECV3B
4q8e/G2/7pcYpN9oC/e0Gg9RdXcZu70wU5T3sdMIR5RmTfVc76UHA5+E2Z7jFt6edFAP+mHm5A5w
XSdZzpfyojmEN8EOlTjbVtwWofPL+3xZ30gP0kPzkt/B38h/R8vMulY1+X6tI+pKmoBonTiJ+LCl
BfN9VsTxS5DvEooAOiNTLMNjdrkSh4xhxt/f4t+xJl+9MNpKaqJI5JppVyEIB/2QrP2rF70yPvNP
40y+eY+BQTvT9dPmvE428222mR/incEFWe6Rk6lnZgy3xoKTVSwzDzeHdKNx/66FQ7KLQEi/II33
4V1j3Jx2Iajhd2X18/L/bp/JIinZCPVDHHSaS9RZNEOCJfmYCWr0NYr8Fefr3AkX0rWxvpn1L2NN
UmHUpdU4l9LBQ6lIJd7G1Uw7pgD+KD+RqM10O66ei/btZKxnQWZSyAnkrdJvz8RH5UlGzS+7svuv
PdFkzZ2jspqdo1jZGuVinmD2ClPMbF6Gu+gei5afp/qj8DxZDF9ef7IYjPo8L8pTC1txrW2FW+qC
822wMTaDq+zHuLPEjPJBX8p4s+zze2FXeM26X0c7veQAXgvr+re2nHnJfXAFrvhdp+TLg42lm09n
bVtWCYqeuULnfLCfV3vIHDcXYBE76/awvHbgflee+DLa5E4z/MjIeimRkJRWbPGFs9li7FVmYBo2
Dy2RAKB9SKA0gXhTxGcQvCqMh0KI/sTN3I6lzPn5u0jjvP/1XT51PyeHQVKqtTyftb0n3V5uozsq
NDb9C/1ktTqyj0vwNx4iRVcdFL+f9k/jTtaDinQQgmxqh+HYbl7BnlEe6vnjHI0vUaNfwbaA96tv
5fQ4l8cy+QiInfeWWB/wn6Icq1tZXFzz8fwuN/ncsvtAt31aDGfF1+U+pszZg9IS1zCxFsIene/S
Sl/mz6dD9DtNlvHF9sH7/JEJ4ZPbdJ3vZut5uih3zW9c5iEogIvCQdXSPQQcHqLNiGKrKDtBqndH
WNnjKl01D2jfUfrOXAAZRxVEDJQpGOro55j9O5CrQ7brd/kN5CZgBvhB2doeqzKhOYau5PYJoWe7
RpOJ9opzcdv1iBPycWJ8Tg6jG0C31m8FL3DLfQb1vbCrh5dsRNsD2XRQ4Vu168YOluWt9totu2vA
ww8q7w9ralo0uWRSGCdjU1c7XDb9JvQ6G2T6TrtHUtMpgDAdq4WxD6yOlCBgcW3VgwabA8a9PtCm
A122C2/wNQEoc61c/v0GVJAEnVG+wqNzst614axWdKb8rRGY6j7cXTbnbXz/cQm162BXbpKdsC62
3DfClVIDZgXf7bVPY082f+lLg3jKZrInlt2mkQHvUXmZV3SCxBtchxGKFxF2YkO03A7tGQUPkIUG
ioDGyAQWsCDGu5oyMr7Gu+ZMgac445yuaXCc9vWxkqVFRe1mpEcinY5E8JhH4eOFNTvM1YYSsITv
QHiPLEynwQkwbltBcEq0ZRL9+awcIqy11EJ2Lo2KDmNP4w6B2ki96UDEBGg2FoJXDBuqSRcZJmWk
vw1q7hrlGpypUxmhfUp2Q9UC2Y3hW81yPP+wZFU52A24Cply0KML3uC0+UN/vpxVwkqoKxzi8YG5
dNgrAiuUacsIuTnLgMz1uVthIyjzIbLHoAdSGT8m6cqnjpw+tNldlVZ77Nf1HGYznD+lEsyzCK+P
f/+MI/SsP0oxBZ3KQIZvo9c4k4UKeiipzB8rax8pn8641xJyHujAPx+qHwv8rw3w6UNPqkp9IqUX
qT21HuaMKPyKUNCapQBY1XD0ZbMSLent9Czcng7aOvptjJ4EEA1kooKA+sMo9iEtY1u0g9V4Q8av
+avwG3LwGbfmQ7fqt6fXnKywdMoVyhmOIbvqL6HchskqUDeGsYcdheKvUGHB2e0utJ9fa21z5lw6
L2fyTsCxubZD+mIDrOhlRELZPYQgDDMv3cjOaHCjrgW3cgOvejg/Ja226JonVVzmwmFAxV1Z/DxZ
H8nMD5OlTlIuQe9xEz6R7Iw9gginrX9a1hdy1fOqsH4e7bugFJrjf/a/Ovk0iRGeh3wQAcp5e6c7
vob2ag5iM7o9umpt6tamMG1rGeJEuL/9czr+XsrH3w/XfNP/H6eQTnUXmLQIpfVr0DHTwvTUx2Cz
R7TixeB073BMhPWd4QMVyxbtCBPG0ULKY+uMwfHgt/De2D5V4qKD7qFkj3/hNQLC96gk5d/Hmh5Q
Yh+GacDkSHvuCs6WRQl2YvX0tN3WpuMcUzf3l6fFynmaPXuOs5eWd3vp7u4OUZntUQHnfbLeDWu4
oS7sENA/vq3AQuZm/LKlSAG09oDMBseQdUeadgYtqzbmXeZIHgzMfb+ED+YBBfGQmlz75l3szezU
Hp3GPjRmrOYRJgRDSaMc0lhZ2wa3aNK6d7HtGI6DyeL6Dq3I195MHs3Mu7iPHUI8AJiGG3Qyc4e4
LvMa8/FRcancBNCUUZk57n7BCDejB4DMkkXX4nb+SA1JXNiWax/j9cZFl+3OHVeFfXu7RCQCQ16Q
pQClF2q0sP50tLAin4uV8jyXsUkTAhCgv6iXbWSfbFS8EuwQlh0+e66q7DifI+v3MjCJMN2Ts6Hq
Yq9DJ3rGRGtu3t7OHm+FlX875/MCweGXYL45HNTVNXuf70CF7IN/P/Vk1w2nMDrnM3ZdT4nTJwn0
D8FeXoESWoYIJc0t4e5aCvRNteHLkJOt5xetgWa4/A9Et+ncApzbHAx7TlR3BXchj7nL34fKf15P
nzRDBV8+h5DT2GCIpxPPcRAD/EJOoIE53znq5WYODKppK1PgJtQU2L/d6V6EnFqHwTKrJbsDQKxk
b9FApfVBMR5+Poe+jzRneDlrBpx2WoNfTwA/qs7YLp26u86SHNkunBGr3i3setW4Y9n9ynBjdvnX
fMAxRdHUEEm6x1zwU2AbiHmBozkgxzTf+QjNaXlFJLaIt+nqJOaLUTIBoFKsXKtrfNfzkMV/B54q
sOfzJIzTVJoBs+UUge0BHli2qrvnlW+vTHVrP+a4j+0Se11Yw3Iwl4v/eY//ywNMAr66DAOjSNLe
I8MA6KMlqSkkt5f219X+zvd76tO7Tk71TJU0TLyj02ZAZfkCEFzygr1QWfWbAMHlRYPavMWz7vc1
+Kb8DbzgyztOzu3sPKRK2AWSp4T0KIP5L1lX3FTH6UNtzdkYilHkwLtjFZVLag1z+a3xL+iOzE0B
u1ZfvEHjZdn06YZK8LKPBsRq7mVP1bAIwWsggXj983Kkkfnzepzy/tXkcg6kGrh+Tvgp0ZSv5zsQ
LFJ2qKoW/R5Cl3SB3U6Ji3UfGgv4igERYhyhR0bLonhBOPhcUCqptycDxV0N1SKrOD/34eAFqgy3
/H4+3qHqYCfGMh6Z6NDmMdBAKfKj6GK0S5pPUMuMLLLE/gAGEvBjogom9c/ZiSgRexoeoBPpHHBJ
C1hPii7Kszf1+aUukUNnITUF+oA4McSkrbNy0+AzOTNUB+F8a2yqtgD+MjydxzA+l+k1wUYXW/xw
OHlmCHlHVtdQdCyFVfNSMA+Xbu6JQ+kUJuCkfFNgMiKiIEMpIDWIjvH00pEU4NAjjtuiVUKM2wYI
r4WP6GKANCTNkkurm1X4SciI+EfWCGMG2KSKza2fPAho0rfZjibnhYMOdoTBj1MzmPl0/AQcICES
Yz0hDDOb43meVm4xf4eyasn9dtSflXQzQrEijx9AhBuk5UauoiYJ5waiXsk5KiLjBKRUv9wQC4y9
L/QoTzNayHcVcKhieEfsAvHIM66tBqV17BgxkyqpBM6ogTHA+LeqOWSikLLAzbnCviN6amfItrV3
Mx8Hi/N+OAfmyPBUFDzxmucqJU/pkdqjqe37i7CvF2dFw6FdcUOSpvqCGXxzlJEGEtmDQHI9zUC4
vhSXKjLTgwJLLfytx+9qtMtnuS0O+BgNqNJHbqSUlu5zWAzKeihnqyB+bYTtiAkLNQSqcLqVNnEs
4MR38DOR2+PBEO4TFlNeI4ve3uIjUMS7uBuNPWxZ28qjvMtLE980AMMEpM3Uh1hczdMBVWznVN3P
KtxyVEeh9iwYlv8AfZZELUfwOmo028CUoVLsvENDcSc1eNioxBMEHqqIItHpAW8a1fcacG0SCgqG
/iwQPQzzlzo/nMridpZiSVobZqJd1oO8jhFA0fMXWLNhom0KdGRGSS2tPNlx1ixzDaTBR4cfcnB4
qhG3onW3C6LT+L2scUGE4+yzhnxMGUeB4nGiyku+Cvj/QObc6FSskTdDXhz/q+Y+SdY52lbh3D0n
r0J7oxdEu/XTPL/pq8e4vGefGeVWxt+VBaXAoTk1PYCD/Ehg/quZl6taB8hY/Bkl8YcqcCUypgoW
lyAv5Ut7mDe1E4iFdaozrxbffa2xs+pdaX170JVFvprx5KTKdiYinJEjMikdFB2APZC98fj5eHgZ
BlaLtkhorHw/W4wrppYf44I+WQuT5/x8CTOHbZnN2cckUOfwAg7wefx7Xb7tAg3N+5kzVP1SPiMI
y/HPEWuF5OIIqesBUe6IJCQW1NfVaZ/75xEVWDRoyHC6SrRMlacQ4EzBZysKxQ7O4SZuMfZM5w/Y
KhXBsK/03qrZ3yGbLRGzWzmKn7sYy1f9uepSRz21Nxk/q9V+5bGIRxn+nnVkCegApCSPXRTZVfLW
NNh8xgiBRWuQCFeO9WsX4IdRzqcoI43PRVaJgrGZrQG6GlZ2KzX4w5h1uTj9lqjtIPhOtUFdqL+T
7kpm930l89/b15hEVGetvxTsiNMm2sS76pdi3HUcLhsNd+CV5gk3hmKe8JVd/nyVfZ/KfRp2ElkJ
Sa9I2qnp7uI/0UamGFg4JAf3hRduGttwN9ir4uF6tTkq/hzRIR3wNaIrlJ4uYSnIXorOdYb0cFDR
oqRarvJ5ERuhvIGliYgMN54xgWpHKFLNdSqNkWF33EBgxNuIYm+HabSmLNrhdoSrgiD0KtRuWhm1
SazpMqX0EoS02lbBw61z43SX2nBpcKQ4L+uk3Kh6tO36ch9QuRoq/G2zXTLD4wndLqmGUSWKC2SL
bkqxseQYrtS8OkbSUZUx4CnhQHKABuFdJ8V7n30VadZJPCYIG55UIAuB60uil2ZYyNf5/iRW5tzf
icJBNQZPIkSfB1jkBr/8EqHtOLaSkp4sngKj2VgO7FY0njtA5EG2P8l3hv9+nj/z7vMwNTFWtTQN
aZ9Ms4cGOZggs4xLj+vIoQj/JOnbpRYXAeLHehBbonaHXJ7FZOGTma4v9XmlzwPn52X0bW70n1WE
evbXr9n1ctZnev4BijlL7jlcx4JLQFJX7s8Dfdv0+TTQZJcYF078AfWhu4d2A0p0hShpTsH450H+
i7TzXHIV2dbtExGBB/3FChDyZf8QZfESAgmQnv4M1om4XV1dd1XcuNt09N6rq5CSzJnTju/PFPt/
ww38Xf4FSPk//efFEW0YUxijXCE7blzc4kpOkeCrzcrocjzOL/0dQxG4IM1DXtPOUc7iNuu3CgP4
qCIiMaKHs7aADX5aqMc+PMh1NCFOzmfuQVqp2073ZjXwLUjIed10zlU3nITfP+nWiZJ3opZiEHuX
59Y9sZVTfQj1oiqsPiEqL0CVlaR4rjNE1Ad5IRWaWxfGoyrsixmKhBWQ2S7XLZqBuQFn6dvfV+fn
NIvxz+p8C0lMtb3NWiEH+cuor3CwWm6JotTsQstRS8joIb9RFgV+i59zaMJZH+rqE8rEOIjvmfGc
du+GvCpugkVUx5EAi63XXMdcta0Ki6qYDwKQq+H6i3n/eY/+87G/hTdZrZh6IWdiPBU0mkiGDPtb
/8X/JZIB2Cbrikn/wzerVqXFMIzg6qPSdLplt+mL1flMxtYH7pUeyf0atU32+UTX3FC/pAxqZts0
9w/pGdj7ytB3+mxPLa1CGKdwfq0XTxmK/27rfz7dt1M6ltLQaD0rkGxm8wkbUNK3l27KydrHTaTQ
hCo/JED6fi2m/xwv/fPkb8e2yjJCphODU8Pocmp6UsjVL4f2pwZyWLOkaExdorn3e44Avim8CAUU
qNAGTe1JdP+MNgDQRg+lKu4Z4NXcMy1GjX37PH+IkEncIzAz2MUAig17+vvUgXz0jGBIq01pMN7B
34/OzxX7fz7j93RCJ+G/dcYgRsf7UbHL2umVq+X1TVg0n6fjRj4Eyfbvj/yJi/J1Wcxv2352u8wq
abgo+9q6f4xvDNI8A1UIAt8nZ6g+Ll3b/rVO/FOX4r8eOu2HL57URetMIrKBWjxtCVRbHptHyrAm
7m+Y7ad6OWoSiCTscqb0o8sdWdJdQlfKR7FToBWUfrIAuJrG2Wv1yexoCpDgtCfD+Qmf8GVcZpql
PrRH+7hqfONJ0Wygs39ftR9Pypf39M0rEoWToAy6KE4QpR4NTaJucIr5Vmwnk/r3Z0mTUfjPsfzn
Yd+NhpnJt/R84FhOXPvJOIEujMy33v8tg/nTtP/X1/LdwR0SsSmNi6ju7+P4vIKsYQXrmW35Jlnc
0gnnB38zh3Lw9+/348FUZU1XUAgk6fJ9gsDQ04NRIZ2zF30njpnlAmFsZZ4VGK7v/kF1LEPbJve8
MZe/TZ//uP1VGTwVc44z1fwuhTQa4k0GyZPFs50AX1GJuvgY5svjdvBvD20krmjbWaXrJpTB883l
2m7jKmZg/+9r8KN3ryqyJqI3g1KQ8c309sVwlLXUmFp1SmgvFDajxGkiCZN7YgbfXP52Ff1oar4+
8du5v5rXmdH0PJHR5Hnz1EQdoPbysaFW/+uz5B928NdnfTsuSs9Ez6k7oP6iNKtGpNl4NO3Tkb5U
c0Oq6GS281EF/CqpQVfrrkop/5f1nXyO72foyyf43go15mYrNUfSpJdb6ZmHj5acSrG7VoN/mG2a
FrjdcIJAfkOrhmD1gnpu+vDLR/jpjvv6Eb694uqcDDjipRxNQmK5gGht8dDn1nkskGTZqWfqUcXM
6hrYiOBuCQvsGyotx4s1kqP7+2eRfzIpgJPYazMk6o3virUX/TLMZHJ/0XCdG+oH6pfnfLAUA+5z
C/UXPFH+3re7BtT0SXnLjWc1v9q01yNNIjsIIY4K8pKjLzW/aYXKUy73vy/q/3yy7wehNZWkk4k5
J75ad74b4ePXo8xgMemjM9qKtTsmtW8kuZ2lNFmq52l6Yy5DU7+KyPg1cmhoTw3xjSB7SVP64o2v
gLtcwblNIJrmqDayrv9/6/kd8J825+FsZJKwAKJurLJ1z6R/vjnGqUr3nxgk8+Piujg9yVG6SpbC
4rdZkh+viC/v0/hWezrKqsKobytFZF1I4xXqnSqQlE3fOvKeZbpk6E/u+l920U8O89eHfjvVWnvM
UBETpKgdHiq6UE9TR6dO0q37Jaj7MaJgqyLGZSJCjKwZm+aLuzCcs57ZIGAm4F+4IFaTEggOwEj7
N4kty3Lp+aaBw/78rOKpcOm+//JVf9yV0BIlDWAi/uM3v/0y3NT83B/GSMFfAeCqhWa7qY7bX7bR
ZHP/s/m/POabiaivAnn4+qDsqUwEk0qN9+h5Aciqh9ad0FRLK5xv7v/+0Gnt/vbM6at/WVsUNdXi
fGF2k9LZLSNWrZmtiw8EkSk5flX/IAH39yf+sph/ruQvTzTM4ykRUmwxFQqd+a0sUg8gi39ZzF++
1x9f58tTNL7TtchIOVBmrj6nJOhV+JDa12HYXYR4Sob+v38raow6kk4M3KMP9u91LGZKXhxvqRhz
f0PzyqLfvLM/qNXvb+rrE74d8urUKnl5BZRzdpKN8HZDxMCFzgy2fUle1DXCjnyyRxagWKeRgU4O
3LJkRWtLMe/hEzDYfP8HzgSeiUiTmj7mKvgVQfKTVfjyKf/Mz39Zd7kvb+BWlFt06NwqXRbY24ru
JLF8vdL/U9wo9tyPsEFmd/VsY5IPVspljoE+55Gutb+c2x8tx5dP86df5sunEa7nYwP8Xt07E3Iv
fj6s+wNMM99w14uFuxz2qN6EpbfbwXLd/DbogBfzw+H6+vhvqRApFYTLRVH/5L30On1o8mQin3tT
yUw5iOF4Ht7FikSPQVN/4c76jDVDlCXV7XNHgaZFnSiXw9EAlW+S5SaFqVSMHNUSqX3m63L41Yf4
irJOu8tvd/LQxQw66ELln88NTESYq7Mno17pBnVDWZ5rHeK47X5AIJxGt8NhLmT0RCsv6vEwp6Yo
U8Eb0PEUyLBXorKpT5RLhmp9MMhEoFSSqmlYnKhEatACSUO2Kfi6SrExHUpF8vvC7CZSjHwbVdPj
Ep27+qU3R0e8CBbCdXf881TA9LgV0VEeqRvJKOc1Gxl8Bn1zcrtux3twxknxekxTKxFaSwX6e0U2
vlMNqzroC5l60E2j/y1r4mqswhti05eGRhRaB8eyX484l7PitT/HGXUECO+nU2ZJzCJxMUvnBqGQ
e43281tL2XfRo9I4LXkrP0BkmhgyWD6TRJNJJh+/tG1fz2c2Jz12ZAva4+aP6ikCItkN3SAKhAap
ZISQ0cJ76GpIeJ1LIRdS683cmmYkUzpMD0dX/xAA3osg3hn3twaJRHWuex3aHtKxsKeaWlGgVf9x
IZQF7YYeHCaxZJmZLdDaFI2MzUj0IUgvnV9pL8PNLm+KlY2ZhwTD3XCSaSZGm0A8BnpLHEOpC4fb
Hk8UJ2dxk23yWwN2d3Ab3WAYnIqWFuRVdNZKR6VVQqFweGYhtOTlUhODUwymRG5nBgqFMo24Qule
+25RFizn8DmIZyjoB3cmKyvY9iDtD8XB0jr/RstWzspqvKjDjPGUctOK5NHyrQY7jJxOkcrWqTbc
iwCZY2pX5DOn2tFNhGtIzbuhpMsqf+o0ViUVlDLRKnWgPcVWR7LqICFAQzX36OeniwXNNGCn3BBy
KlcTZIefHZnoLAbhsTo8VldURsCpcnLoIH699CZKyrDqqXpDJ7Vv/TslYl7vVEFPx3gqIreImgt8
6la+G6/zs9q5B6rOx3HenlJv7DkBV0rg8tEpFfYkDPWj+nmavTBOdBW84kDXlrzp8pehfh5Zv+aE
ZHS2ubCqB41RnJwa+5i5nWQ4UxKHBe/Ie4AZG267SSYecdCGoqQsFc8SccHkok4V3ko0nWkQa0rY
9ow6jwc0lBMbLVvUfz6R9Q0SmDN6jlwXefy0TQTrQOWDevpVg4EiNPBeP26XW3xNaoeezcUtj3uq
hqO8ScfdeXBm/LZxzCkht8hO0jzAVpaOWiRTY71IQOiRB8oS1zgjHtfWrtbQsCzT/XUUApRw3b52
DPVomdXUVfTSX6nTsOriACCRqkgHlxPinfSKN2Lp6fP0tdsjXQNDhQhz4jbXxpl+IxdBWbyYdeWg
5WxlXU5hkgQHf5p2sa4hb81762lzmj7V7ZOFrg/PwhQ7IqsC7X1+ORJLUj5vXlQSzfIFoFe3aXr1
TyGwl4oQd39agYQmg+lPz1PGaPxEmtrOZv305mpJWfVXNz25bESRZFHPGymnmi/es1G/QjXqhYY6
Malocteol3u1Ift1L0ZnVAHI9Uba7bSSm5WcVau+bZank+abuYps8mWbyIXb5NqqYBw9l26+hD4s
NdUp0AQNxby6LZnjXIPWjxFWOQmq7KH5jDS5daFWUFxQU01HT2O35rfjXKPn45SAU5UxmvIFYylZ
olSHvcZOFz5a4+YkjWFf89lauB58BTPBEdGG1msJq3Mq5WKSBXqqbf/YWN6Yon0KKXJfmjeZxkNt
buvxYimysLqaIMuEypau7bzTTo/T/aMlh0WR6fOkGT+rfn5Tz3QInou7rFq2muHRbHAz5MVRoUjV
XZfjEVHxrl82p4NTYLVwJvM+tYlH/u59/eTtfb1oJ8/6yz3fJ0Mmlj3e18CMaDlP6NGkMXme/ZJE
/ukxCtAcFa0WheHrb85ybdxqvBhDjpVVVlgdYl+WerH0kt4uDsbfv9KPvWVfH/bNoxxxKKv6Mmj7
226AMsx7ICCIGw8kxDb1P1TLWkifT+ZuMaXnbIhT9vsvsYH+k//y9SN8cznrQa8OA7AxAhJldcaH
ik/3SFUsjuh1IuHJRA99YPIWSkWwNty3hbJ5eEoU++lBK+a+SZdxMmd++eFJ2LiE40zTCsjNM5TL
pVwwV1uu6A3V7Xc1od8Umc8uunLo5pAYtN8SQD+GVqJGEyAsLF35M7zwZYOk46G65MlJioRZyC2v
FFsG02iMwoQ3SGjPsO9kbik/dOUDo5kJjunfX+efwf/v7rsqSSadQwzl8d9/b1GjuXW3i8BohjAv
FgkY8nR5iSHUx8WOGtDxudzUITphZSwG4mOLKOPLaW+uuANRh1mq3svJ6/18VcR1hJd2CQcwz0Us
RvqSbq2/f9Qfuze/ftTvcegxr8vZwGKJ/cU+BMJxf8hR/XISwyX0lfIAgr9IMeQQ4wT+/dk/hQ9f
Hy3/e5Vm9RH0SnG5RoyLTAi90pXqOcrAxfWXdnDpx2y3KmkKg5GGiqzCN+fc1LI2MZuSF4L7skYB
ZbjaGD5xo8KJnM1v9FvRO7zk39vypX4pErTcrGZ9TqyaOf9VuQX2ds7BK3T3+bLaX8X4+DLb3R6F
VbZIX/T4/JhA3nnp0ahNl/LmSK/5okX9L+6hW8+sJBz8IU43A29XsJL1bClUcbEStsXqINiXOyW6
lNwrjrBsabY4LhB2QdpFuU+TgO6BE1hmHKmX8yF6SC4ctPgohCdQ6I/ZfXXP8IwK/zCaUk+0Pcoh
PqzcEg22970eaRvhDpkmvP9n5cxvPr6rixl9xKCtEyuLjnvTI98dKU/HSAmUNixmn39/yT/WQb8u
/TdzDRYF4eq6YUxpd1jQY4RUdhod3tFoW53is+wK23N0mKcLaXNZmAUpcJxVio9RuSrupPXfP8zP
mfAv++BbMaqQheagjghHDO29fKW3aIZR41YlmyX3/u1A4pDmP1W9K35L+Kg/7nYoIeS0ZMmkKvnv
3X7Qk/Hcq4USc6Rb2VFNR0ZTtQ5EIPKNV/euBFZDZeTIxnMCNnh+BO6UA01Ab7ZwBRFrFZlXLzl4
J8EaCMyqeYtYFEp7PaLXNG+6vFRU2Yo0nOXLHkrD4AoGAKPz0WIavrJmj61sHWlvNK1M8YT3vy/t
j+G3+uX7fbs/jEwT0iShtBNFz3GMM+F4+6D2ra21WDCFGmrMrjf2bphvNn9/8s8FlX9SaX/yzF/s
PfWUPLk1coHoot0snvv1Gia8uDq7+bp8L3+ff/7xTX553rdvWnbi9dAdz1LUCb09dRXWY+oeBIcE
F+2e6WyrSYAoMiKQWMWplQh5UdnA5Szlys6b3S9f/6eLW5PwUxj7nsmkpP69sS5qknej0IlRSisS
r5iAN79t0GCyyL2cMvdMlH/ejun878+dvuX3O06TkUYg/qPz/3upsu2T6tLLR25ZCMe9TSiLDIuY
vZDqEZuHvz/rpxX/+qxvNwU1Q3PUuhlFJYbLmiXBKQeWsAt2898fpPz4JGQmEJTUTFX+nl0fL8wn
Mepw3ecZfhjY78cbOwrKg/O81ybKP/c36gdiYa2buUXZPAOgtdwBpt8ME0qb3Y1owi8X5Y9mS9OY
EFTINqq6+s2GKlpfq8OZGjQdrzrpDxNmCm1F+VyQNgJsjeKTldAE/++L8eM829fHfttZKJh0SVk1
TL6eAvns5ZGqMrvlSNCb4OqP0DAbtHx/I7/+5Hh/feo3x7urQP7WjE8vinN4VqbvKtIA0Dq4RyOO
0fjLK//xjX9Z2+nPv1gP+h153Wfy/fQoEz3RrAY+leX8dSjtJ7f0y/f6g0r78iD1JIr0kNH4gk/K
wBA5gV9e1w+GQNFFg5IFxXVNNL/ZpXwomquRZ2KEp+POyC7179npdayj7FPW37E/Be/ulxtVpQfu
v4ZA0dGzlHUT/UNs0L8XMEOxRcibYty3DlognrYT/TrSVse5tMti6emIHr2+FTx5I4b6RpgjZeqL
IB1pO/+8XO3T5wmlsTOSldx28IRUpuxwzGprtmCK1EKFj9pI65Gw0Z+Pc6Ox1CVs0y4UN9ewdbRA
3op+753umf4Q6JbI45mVrZmxpfPytsv4HwsGwEAOSZ74rKylwdIGhgGHz5tXzg1L9qvSSz8hNtlo
sYTnVyQiJ7IUytTr2c6Mk7vDo7r8VAEA3u5AiyBLbgQm8CzRJq81Bgw8hf3bBKbNHGmJ1KV3i5gs
9bqXliQQBKYX/Tk5e6TedjodLxtEMBcZjARLfS6C5O78dnszJIeEweLonlV6te0sZsQrs1Aynwbp
RUQ0VO+9WChv2UK8OidUZWjqZ6aOHDcS6e/IeLaFpd+Z8Qvt91byrPvp/DVxUrQ6ckv9NIE6dfNK
c5t9PcehJQW8uwzcVnazYviCkTXreLLVUHTPKxAqW/639Da7WOm9HKcP5Wt9tjZmDVmppM9+PWus
8kFaK0EXnj6R+r1LmQEkVlyiL2aP3nmxv0XP1SOoY9BZR585SjRFfH/mVq+Zc/GlxXHZLvKX8vM8
s3hIj1Dm6cUMZ0w9ChaVX78kf+Rqa81RVmg2WZ3vMfmCCAQemiMSdub8Uxc3v7+t2CEUOv0RvRPZ
Vt4k5A6Otn6wj4imNAECJqH+1Dwcoj7c4rdvJwgXNWPviPhHZ90swU0Axqj2cK9DRuifNNQd+odn
mmiZ93DIa4JAM9389erD/mVfMYTiS2DETnytDsyV9th7iDpG7KbM70LNuVot4S768m5yZzjSU3Jw
TAZEdUf00xfGbTaqX+eTXJDVRlveDWwrORxsc6kvrz5kJEuK9nHmC+8mULbkbny7MVixY1fT/KiH
BrPUN/haIMm2kBv9MqxDY94GORQaS9upsbqVEYy8OsJhISyEiHVkOENbsdNhJ9ze69eMUzIiJpM5
AxiSpR4089Sl8MfqpCgi22rQvGpbtmAwKekwxhfMdqqfhCJTs3/CGb7NbC77igVQAKQRK1K6GE2m
RP4o7lxt4iFPD1FEfxYeZPtR3Q6b5I4fifkuK3Erk9Y42Fpw9qoA/W4Mgk/Zk73E512o8WQe1PCw
hgyxfIXJtmlIPFgTBm1CFDF6VEcnvsr4lNhhyzSp4ZwBdgUzjAfuskt9RfAOi2pvrBQJwBydUwgG
oQrpKfsTcDJopU4XT/JCg5u+gLHHTrwemSVw9PWEaCPRxXHxn6X51a1fZB9H47oBP4tHRd/Gwgzp
0+hehNWFYQo+nLQSl+MTJ3B6W+yKl2RDl2v5wkuDe9NAP2Sj2J660f0rr/wcHW0JLN452iME7km7
gsl5hH0+9v1EUt0g0Y24FGMgtJiB6+B5/gXMROY/M14cz47Qxl/z7ehdQJMd4ktk2qI/21HAibL4
yLdrENKoVnTOOlST/cnPHh6yD3YTaMDJvM4INA3r+cYWRxGYemix6pAv9+WB1c43CdKmTDTw/54Q
oeruEaJy8jDf3Ch36HYZ9qtzQPv5ZbhLpnFAu8pc6ZFULEtD2AwAixrTYE/nnhZptra2vVmNdw7q
pTabdhgLQPX+s4Vdf7TgYZ1aS0bair9u9I3yqH4eX6RH/ki8utAD+sf0fjZXt5dXhryOXdSZT/1T
gyhNwXZpJrjhW7oU5nVUvxpPs6NXekfHfBSds091hM7ie8UlGR+bS35gwF7v09fZ3lwWHFOK0Jsi
GNezORcNZtoMASU69HGcHGOnPKIM8jk6W0BcIA8RsFiwCVwUu9hPcii8ZVxNEusoYD+UJepKIA5G
j3Zu3qFsv9b28U3yT4s3JtGiy7N4p9v08L3DY3ZYivnFzzda4ybryuvXw73CCp9fUY/il1Chw2Iy
EABqEFZERIXUHVDmqjnz+nQLnti5FDnC0avW7foUDnd0nNwd0CVjPAUuS7bQ/Qg9HrKG1XpYyvbG
DFV3IAq7bLSo8EpscFjNl+vbfIbaExie14r0E6XR8/w2hzF2kBj0GBSyHkGJqFE82mlcPVyZbdoi
Qhsad+VCfBvBtAjuMQvFEiVSq0ILqVqfd0Bu+rPdKMgn+f37kYlA2swYgD15tHSSNKRKPSrO9eCM
otc8MVhhvpwURqZxnX3SivxUo7sHqlyKJb4079fR0at5dQ5AulmouUtp1CaW6YutVezT+ZH+WGua
SWrjcxco4loXY/02rxmFK6nmMBxi3Va3p3GVBfX9tSX0rR65LPWl8WQutYCBnucuRGaGnvNTFxXx
wX4aPFxMcg45C3iPiBqCZqX1DsDCvXsHYnq/qWyNAIA0jov8G6oTrjCv7NJpP4ynLLxgl1LVu9CI
+pwF3ace1m4bkCzqPon0IZOgKZpu07kxl+bG63QsKJI+52zRRXmv7WTgk7PKYxO4JolCjCIP1/16
2Tuyf90MobCbbucrrerEdh1//tgGOnPuJkjHbZtZlWTVtVU8ih8wCHiVpWoVvSf3e5mJwMk6U+fo
vA21OqVwU8m+rYVoCKfOc/c0r1/F1j7NK/8accHzn3x1ARMAdsOwEtHW9lpwec3usN2M+kHLDZVg
tm7i7HmIhAVOGAp06W2VomzzeXs8UCDCEYirgIGM6LStUQk5z7luwDDdluZi5vYPpL/UJ31dq6gb
89lIETvj09k7gfFfJL4x50i2Owgt9YdhcO3irixUf2yss+Rc0Vx6FOaM/jkpKkUktRwT5bs/P+ch
NmPr4fRmkpdes9WtuGQoTIh6J1vf0Exb4wKEUEcxnb1XIl1w2RqljY4g11D+crBBuOyP82Gj0m20
va1bz9gxmTfbZcF5ysAmccsdQKcyYL7KM7y+B+RI6sgFtI3txIj6Nx/ahzvgfjUBxeHtRBaFYIlS
1My9rktfshR0ARd8eDeNb9sxNHdo3MMzVbxWc8Wb2+8H/2hzINEYtVQ8lONdH115m7v+gVJTNBa0
EXKJZG9S4+QRXY0leY5xc/OJj5J5i0i8dwykMJAWt8XBy1bGVl4P68ST12MStSgjs+XvVFuB5BII
j6gV0lOFkLF1zG1E/+b0/fPNBDcFFDHiAAmuOv04PRStLS21Nhq5wXljEGEzq33r6VAWLGV+9I1t
+dzP07sU/ugIzZIRNb9YjiBNh6fqIWEGeEuxqdkZ0Rm1QK65wd3/cQ5vNbE0M0zcetA1KidQvCtn
p3gqHINq+e4APJaiMh4gFmVbobrA3UtLzIzsF4KFJ79wmOPanE7WeX6YM176cHxsoyoiX21m1uyu
B7KKi+deeOR9uTXe0HG08+c+SuPUz+7bT51I4mI/YNx2Zxzqp7pYFk1YgxkHNDuyPcyP0s2fT+Fl
+0pirtlVT3j3DwdPvXtv7wqE49K5/DKxYfP48iS84O01Fg2u87K0GkYjrcM79eSgCtrH2e68gCCy
OW2ox74nHGOuUld3xs0Hri/7eNortyizUYOcT7fuM+wjXk63pDI/WY/rB+0szdNtcUaaUZ4O8Phm
OPVrRzBQOY1jbmfwjvcmcRIeBsE6rJFdZxXvWFGfyXRvDHrcnvPCsO5Tr/amMMgE2zOJD5uB7ugL
wD5T2X1CaJgLM8g3ZdisDs7My97GoFob8zIsGE6PTB1ReSt/PiI/EXcn63Vm0VmcLdKHmkaUx9kQ
kmDvn9QtvdNyfKRsATnsDb9qXoeSYy7NBFjYIbw+dA/16+xJWOgQFfOXycwRwN0la045PRrgfU28
VPwUwhr843keyu5h3axvC/bdWrN4kaPl6e4UHtBB/WAu8sncsVqTf782g5lbLsZP/TGbZ3OT1QQN
wn5gu/f7iz/OD0QJbhne5kfcPohEkbxXd+oq9dO7BIkZ9is6nEfrEACT4iakogXrDiVOIhQSEo6+
7IhAcQCYvw3QTFw4g1WEkxKdjORUxX0hMkMpPI6B/mned5vjlhAF5VdizfvZe4Pb2OEo3F5fqSqg
spjGqoNRsGSr9HBwHd7DYepfOsC1XXUxHSTEQupyCj1pW454ZUFGBj2DxMRFbxHw3YtPVMIDY5MH
+aJj7VflQnPpGHvN0bxNo3pp+i0q6UrETYRHOqlTiY/lfl1jnGg1mQyQMidGAm8jvSYBXR4hNuYG
0VeEX1PtjnGNh3cKUUAJimGa2digTvCAy38vIfeFj4m6nOCe6ehfJ9bdB9hSgowSe6JtStpnrJld
x1I082jqDKR5YVol//jwBCjnNR+nN+yyAyXsKbL0PUP3sq3SDLHFLaBFUltfMKmyXYeDal0xZCYQ
ngwRvoKPd150rkDGALIYDqgemAvjrnM4jFbnjZRQ+/nJFl3TPzv3G8Fn9XUInjo7LvFn3sTLnLly
kHjIl5EXQLrLG5kO6HfjnB2f301hPaYPzs+RKWWneNADzR3hMR+W/XZ0UVFeXJ9y/+LVi1MOCKe1
Syh25JO8LmjDxqoize8W1VZ2qrD2ABOHit+9FXgnQUuszhcdrBvBxL5xr+x2C1ByxG8V19k9BsXc
U6UAbDnVVAOT9hlnRwfJqn7UV4xZ25UfPjUuc3Y4BK3bIqu5YF75QXVaxNdUnqYTxGz1CD2Qpex1
TgryWLIrt41FEeGc8q1fTq0djMIjD7quclslYN6LVK6ArOX41MC9iY2wpRefywzVnVNAW4Wv7oZ1
j2OUrEE6NdUkbAoUaYXTGs2WzcN1DW4aCmBrL0CkskHxBWQ2JmS6AEzLWn3TNgnkOsot70bL9p8t
b/PuLkFmlF8DZYQwd/JxbyQJnrl31+kdlGyOR4qi6imAtBAQvSX7cSvcaT46oxbz63zn7ik1uGHl
90NmJ4xpXi05AMBpGeDgEUCkSsY8enBZIG3vsMnYkISPvYMvthqx0uYGxysc37J9uYVoHqfPeBpd
PJ0XYJokkqxkXzHnvuyj/jX9EBAGDS533ECPJkZQDxuPQwOuDsrr4oSybO92no41PRE85PcD+/fk
4/3MgPIeg3Ldw9+WI7wpZ9l8ih6DZ/CWhPfPhh8/zG8bI1ZifZEjbNIFn6eH5YMSG+Cvubb92Ywb
vN4SWcTEBIDWYnrnsN/6ev94ilqSGK/Zqn2gnQNsorrXFzCbngz3tlTiFEIPo8hLLVIehi1sx2WF
N/e/sWJqverrnFVBBDi3FAdoFdFN7wlz6UkkG/I8EFxLc2Xez0Fc1ZbkS+EpuOzr/S1MA8O/27Se
YrnpnlyRp4W7gcidtJb1dCK3cIHLTYuMf4DZ2N9nbKOefZN4Ke+3vjPPjrGEanAGOb/G/Hn93kA6
i5loJGtZQYB/8JFHXA2Feexo8EyOhbxXfIyefYhmz63LDv3gvsTKjvsRvsYdpmRC0E2+qLbVXNWi
YRGkMgMFYFRqDutOA6CFw4V7j7Bp6oSM4R3ub+6wqlzIA6VH0Sxgew9vt0nYVo8kuOJGbNhwztQ9
DAXp+fImrrrH42LciOsjUeFSg/Ax/bJVygkdnDd93bKX7kzHXEynT/a0zSkgGbKWLY3m3C66TYm1
Tx0Cl+Ho0RWo8yBZH6txO6xlmk4kq3tjCD8qP5oH8HegE0krVLD41XUVJR7okc7T/P6eiZ4gfNLc
dKEwyPW/NwlqC/Ljw3p6jQzTeRdv5hfbCSXFVgYTB50fxwZMesL5SdxqU7nNVvYkOJwXT3Mnfb9D
510fq5eBRMj9eJ+xAOYjslIh2eQlOnyhhGRSf5+wnGw62BXz1M9jk51meqx+/pyHt6Bb9guGWb08
JhjIdoeVFFWrSwzLH6J7YAb4pvzR1gzKO8M1XLHgL7eNnrry+2mwP9LYDG4gtk+UNVf1BqeDODbf
FKsylvExwSNgQqCwyO/N1Znd5cFsQ/ej+ahjkRX7FituulZc7SNDqiYPJj85o1uF0eJ1T+ajiqG7
lB86p4imNa5lJern7RyBLZ80CK440BwlSMiQSdtzaECaYqzn4rxN3gQ+i1/67KVOsW4bBNDlt34i
usfJ43GtIUnU4+NKnNFil2MyZXy+lfzIUVkL/oVDBua0uTvztmD2Y8JGlo4XO5eiOmYRsLkvlTPi
nexFu7w/EFmNDszhP3lxpodWijcZHOmVPRx2yE4kT92dvjaW47zZkZ2jo/BVJPO5TbkVS1eJ2hXy
2OsG9816pJlE9hOfqIbm3TlZGmLzdJrCPJacn1vA/Bbh/eWuyaw+6mzUWqYh4YTERBK0uNt8LyiH
0/65kPhQ1+Ye0O48DZN999Qg2LB5y+9Up7JertHBDg+WuOOCmL3kQbovF8I9ZWyAues0xs75GEgy
1ibdo3b10LKwgfykLM90IMZ7JEY84ii8lSSFrUqZLQx1rsDGziBvg/OXHfof7wDjWFyWq+luE4Lu
YeT3v5MtJy/izsIbgtkrmc85w9+dVlelb2zgUr2uZvFEDqj5+4vHSEt8jJW55NSMBR6fi9Vs2T6Q
8yVXSKoGbfQjrsIImGY7w7KLb1zkB68cMIPdI7tgK+GCkGld6dwGr+PcfL+ux02+QLzAbufXdYUN
Ac5a4nzp1nRwyBhvw/T9fzg7r6bGtfVPf5e5HlUph4u5UbScjTEGblTQDbZysoL16edRn3/V7M2h
mqo5nN4B2LYsrfWuN/wCOqMYJkzH6KTYC9HP0Kucj8nUfYm519Vq2rY8dEy0cShYLAoOIfl4o4an
dfRyIRipu471FwibFhkEtsIeIT9m/xvT3nOLA9XN19en+SixNnzoxYTdT7K8OVbQuapLuLIMm53H
fd/LIeaGjuyrgEb0o7Dp1rJbojBwNl6qksguLn8Xm+tG5yKAeUoI4Qbqrvfektf2eNsozr52S8uu
PtHf4+FceBjjn6pQXUUE0jqsnlD/1YL7DjB0xMHIob8BfPuuJ0F8AskeraNFTZDENRx5wnaVH4dz
fbYehd8a6ZxGDewY2Ll4o7Omu8d8QnBPKDCSNtE1YKkg7rSMfmHjTYKentvlcNBPjX+5kbHToSee
Vydjn7/HZ2NtbotNfmxTbBiMg2krB5UiYNJd67V7noJ4Pfh3lyiOMYZ16Hz5mIZgZrwsSN+LoEcQ
NkQWaCcfhJXxSLMEPUQsya2QtqQQGOv7g7SXGM1sVcwyBGowZJF9hDc+e3SMqar/nCeT09gMUSJP
8CsGDuRy1SZZWijngXv/jQ89PhX0aNfS0TzRyARNd74c02Px2rymz9PT6HV+Cw3EARXSveA72aDT
kizAkc9HWvEmLXvUr23k0PkMuKMu3hovBQ5CSCfhApT/q2HPxdRCHRKUchJYW1MIRXoGA08u35Um
MGM3ptwP8OigFZ3C5+QUxc7HpQe5zAnM8Sw6yS8M79bgJHgUBHMjopmrAHdaCB6OrX61BTq7yH37
P9s9XUdH5XBh00fk/h3FFNKYDRHX2l6W1XF6z0+3xbkOGQa5rBRXwEA+exLd8kXgqOeJUzXMu+/u
D2uJhYDJ7n62VIpYcMgHObhu/rplrroTNuBrbW12LH9r14UX+8owzxbTd3OLvBPVj+zPq7Q7R9sj
C2fb+SSSi1mbXeFEfrfmTLvr7Owdc8sTZ09td+eKlozO2V2/S+SfDxZGVgBgU8cYbPNB33bn+Hg/
X3WHDuNl1vsKhd/W490u/SpAgVw+TrSf9VeFlTEsRD6M5F9kjxkbkj5JYOzVLRW9+mAW6LUKVOnI
4WwQsZ+Oz5SPmC1ZC1THKLBpiskb3m7Br1B4/vHQqXc3B77arvlUriTfHOVOu4jf9QcrZBHOOLHb
1RF/WQEGM4tiQ5+Pe+8YORu+8aqc5ZOTGVvLZjnTYgFxD0h2F/YsSReIbIYmSDFbGedZV3W4nRp6
0ucTjwIAOcWrQ1ZhLZHlXlkf2eG6BJG8F6m4JNd6r/ajOzhXBCHBOjcn8x3Ru335W+MQ/i1wwLTi
dqJfcqXmVh6V4dQ1h+ESGOmiLwHS3H2zfDFxENregOnhb5P5AFua1r9F20JCdkTwejG8gNobXE0K
5IQixHDFctd1AVg5Ndqo5e6aLYUSYNQitoKxXNXCUrlsFGQzaeumS1n1ImtnlduIQ631UVVtaJXk
cz0mI1jg0JNrn6NF9yIynd413SWsdVCuvMoFYDeA/6e02MmpXxunyAh62nx02+YTLnqBdEB/nWNY
Z1S6ielhMAtYpoH5KEBsoNdikVBDXaNia45yuabmVt7bw31TBkRmYTu3BEkBu1/J3RsfAjL/7eWQ
v9IeT5ehnrjaudtWv68vfXjfkJivjFXq0T2VR6odMYTrvZzjgPTQ+ZfH4Rd/DT7iDV2qA+18BoFi
qL3mHWHcdJkqBLeV4VzC22f2VNGeunzQW39NnjOaJzeiOsAzTtLax/EPiWXIzZzGns6e055uQcqR
gN8yyQXdt5fYv72a79UheUVrtqYHsNcerbX5kHykWHPRYTxcnrvH/pAsUaF1hFW7sPasueq1O17p
nlDskVqQnkzOmIbp5N9pzLSh+ksa3Erzb3cb1Fv7rGLJ1H7UwXgeEYdfGd6LaMdHohuV2W0BasDG
3YfIkO/m1mQTXBCwshadfYzsmyeplEYPrzEDQcYiCyoQ6nrElA5o74H58ZCr2VkaFYoeXgLOhS03
x1M22dNHDHM/8WfkIkqzwdxpmA+GYVWRQ6SxnYdWwBAOEEP5mYX0S1wOqs/cvwXi+2XHIMK9/aIw
kmEpOM0n5ygDEVb2HqDBkghEqbiv6N2tUL0PgNdTw0LWstvwpWBo9qjabzFpg+CSbHPazYcIu21T
bBgU4v6EoQyPYEnyeqoWKZBxOkiesr/aXTiXBDTwHWHJoW7a46ndXRQX6KA9PWRcNbWqfXNO45+Y
LlCM5Pbvjhlq4lphtal3nHrN6xiI69Jll7+IHNcPItEA4XZ3ulCTyeHlxNLiAFIXzabguHjh5HMs
mzat/aS8ZCdWgvxAiOtfIri89BqIMAHhskRsZt8tTLInALa0VtUtGZyO3vppOK8ij2nmHDvSHUOX
YBjW6blDpOJPNCH+tRw3m/j9RlNaXuK9QtudFUZjqIQegx6kjDAsfWRS3prdSO2LRYG0upt+e9Ze
Ou110Jey+YhiLoOqsOx9S9sLVCCXJTosCTaq3f5TGJxUXdx71q5jMv0fFlKHHa/TmnaZ+HfqLcGx
NDfRXUl5HqdDb3kqLTZU4sA/UEfIzoVZfUps+NX12+xVSYF8wD/xxCZo4b7oG7F1KiYb2jGHXDUs
etUeL2GjMt85tJavts5t2LQIGRZwx9zkY6g8ZhygQhJ2Omo2w7IZGAf5CNIhnCbI2w642rAco0Ul
2GXnN/Eqjxxy4rmXmW1in7QOyuBLfe5fhkO2Tm3xwSDav+b29Es9TJItiT7HDJP//P4ApbBJvFt5
ynovZs5fASHp8CYDfQoBhsbVDckyGx3HFG7N+bYZg/Q33VIXrohdkR1w2JDAJZtko4Q1PdsqFAPt
EShLP1+u22Oc8XHZye81G5hPK76DOH+Ear6a00BOywP4JWdY8cCLD23f4uy4yT+1Hdi86dk4Wov8
zKdCHRFbO/ztcBAzmAa7nKuMwr3+QGaGND/H7V4Lp9/DkoYhyyKkl0vNiomTn204aa4Ha98uiufp
yPxZ8lTzcTjfz1AYxHUOJvkzPtK81l5qWLWWPQQSLqhMZXdSx/5CJbtOHgfTvxzFxT1ko6E9Pe1K
gDzCCz1dTmY270IIrxv8EGBV9PO0fgN3Z99saigT6m7OmZmqshHaxeUsYJ6GyOF8TSr0NV9dFQEp
66mFbyxvgT9Ek80jjt/VbRZAASTEpO/03H+AlX2Dx1N0FcCyaCgQRL5CIsvSUHtRhlXadeR1HHrX
+hl9QgdbE+iK95LWKgJJYpM7IsY+wF87WWbg/4YKtTYdpgvj8+pnNJ30R7jiCwCV69JUUefKDEn+
gjsbVHnKY90aVyvAITbNLxdM2cawn3v3+VmzN7SxbSyKaGDT0WbGb++kGdAJ8ohZukwbHYiG/cqT
mL92m51l716feS2gnnyf//Na2vwr71HwenXed+Hj7nXnhx9B8LFv3WAf7At7z7SUCgqZQeesPu57
O7i6H3wTd1Lnl+5WC/RGOTjXL9vT8oQY+/LlZXslDbe34po2JgK5CJ86W4pk2aZJxgpp7OULCgex
+8lfr/bhcPg8PHXe85P7m5TeOVKRHI5H94eHPEM5v9xM5NAMTVUkyQDG/YWxkmhNXAD1jdfViK44
/WC4xjUdRg06a40+IqSCMadAHvik18diIieWX/spOcUg0P5+LdYM8Pyva7EkhEFmNXHU5f4NKEz0
uLiWV20mQz0/13bog1ca7cd3/Bo/N5r/CsiBIZbovALNFR3AF08tk8n1Sj+BxPhVe8DVrq5Ss7tK
nrWvevYDjFXQstTn9S/z5pzPTCMCwwnIWwHzUqfYmf9AH+Ocfe69N+94p1g8XEyybytcnByPcnTd
rl8uzj0cHhObEmHxA3xe/QYdihTQrGkOZ0iHuPTvD11P2C4ndd3tbjhxSk+XJLyc8b6QktPwKacN
e2grTSuN9vgYlPp6ilaF9tqVb5lyssb1/bYxIVdbOxPbifp8b5e9sjPum6ReS9Nzj/SgtRiAQg6f
Y/c6FLD79gXfFw4JNauxi5hBS+EtDRLD+/vD/KOF8OVh/utzfWHeqJc+TeoCL29MN/kUSzXwd7vH
0aZNMPjZ3X7TnB8YJ8o3a/mfb6l/ecu6HKqLMSuOAepBq7FZXDtSEPAPz6+i54PhvvofH2xWqpXX
c5lhQlnZmGsysnrrfi+dyln8f+wuJE1EDYF8RZewyvjycEup1dXLIGMMMst6pQv17b4dAgErYDIA
+smQT+SfSIXf+UvPQiozXhxkrirOS+7X20NcXNr/87+k/21dCmj0WTeuW1BvhjsypXnsER0kIwHc
cr6q6I7beru07h6pNlBuki1YFE30A1NA+g4hbKmiJYqqZujm1wuppTTVUk3HC1HcQg8X9GUGppdo
DS2ia1apCAAg+cmj6Ds0tKWZgPUVkMn6V7G7Qhwu+UUwxxUmhFegf+Ur6O4e5XFka9DW1MHvIhyN
FMXfF/x3GxmGmSFqpgl7FA2Zf99107yWfZ0TvQBpPBm2sHuVXP+hOAc0sMPnCOeAXRQ+mL9jJ4AX
s3Zke4n1zXp7cZwjNpwethuHQ/nDNvwG5A4fEglTiEd4BCpfoouOeHevW4R3cdzF2TnDu5ByX2N0
Hek/4Om/W3Ya7Euc60XCma59AdS35bVsEGhK1lK8FpqNZaHWd9d+qQnVVJv7l2hc3hjoXHJs1lGj
Re/Wv1Hyxt1W014uzblrVfea9D8yHb+JsBqRlVTFwgfOML8cK61lwBoWriMsKucqwaKX50WB2jnO
bFny3MlPURcggiNlTwYEbJlU+O9L49s7I8FIlSSOWeW/9kELfV6OEthnzXBWojephaVzUir41X4D
jAvVB64jVqoAecERh7h6iVGrrQwiUg04tUOA+PsF/TnVvwRnrkaD6qIYWHUaX079aWqiqy43s9B0
vNX8zLRzCrzJvb035+p8oXRMVrcTaX12CaeX+Xz94QLmUPxfF4A3rCRKuHj+11rpkqYch7uaoAeo
LgkL4bAEUUZLpcMLbsbRgbUOa0Y4AJs8xct9Iax/iE7faRLqiqVKpmaQRkKg+PeGnazhOgpXC0hF
jxhznri9pnud3vv3nsmixWj8ntkdc2QVfOqVBodQL7POCGH1+8huzUoKyOv2deM29FrzvYGiwCDT
FTTAN48vEmODND2kdbeub/0P+1r5ZlH/8+KlL4u6qI0Jz0cJ1t1mAxYkBmYVdgFnXHm62EHs2N6L
FWzJN0+Lg/GIB9SZi7MXPwQ9+afL+BJfBESSldyaIGhZ+5SGDqSdKTedFjR9J7TvUSoEdzp0udi5
4/i7mEZXGQXEC7YxU4jSlZhKZt27oKeneOgfah2j0PKgTbgOmHn49zUnzdfydc2poiTyuGUOxq98
ORWh+7YwU3EzayPRUQtn4/oCiJDsQkL+aYV/k4zo/3y3r2wmBI0lLeUBIYExlyYbLHJ2PJ+HoHZt
CLkv27flZ+Ycnv7+Kb8J+MhVS5YpzUKX2le2qdjWqVg307hKzKBExkYfg1nXBNLRj3oM5rcfUdFU
CgeiiWXMi+MfeQY6n8q9Ra8eDH+8rbA9uyHGIjjK6rLC9wDU32O0HJkAK+t8AZSO6cQqPwCkQfhi
CpHeQEcbnMT6/qQtZKBzYIPETWzYAyCys7pPzjnT83lfLRkLrfN9uZ9dVLsWc/T88RK7zQMnibWn
3bE0D+bG9K2nP6iKNRCz0KhtEXzDPtumAHfDLjQXuexhehU9xLvitZqW1bLc0WM//f3+/9l4/7XK
/nFT5pv2j5tiVWMsTFCLV0W+K5i/yhtDCySNOr5Wl4Lum9hY6FcaSz+mfd9kWzz6//c4vqy4sriq
lYYG5uZVWV195F3wa0+xn5R+2Ejm/EL/9RHJ6EhqOU/ZT//+iHE+9gI+jqDw8NODEQLbwhWfZtM/
mYbfHWTnXExDR61F5CEoxDu++VTT4BtADmMxQM8pWwsLZTcse18PZnDX+wc950Db3sSt0cerChTU
tEyeop1wUPkkPdOeEX08tFKY9Q5usWQqc6CtRgcZaPICYeMCN/XcvTL6QMaFwfD8i7MJPOAaBm8/
POVvSLDYHaMwTbYjabrxNe5ZclPLyH2uLxQTGQjkCBIHAPCakablVav7r3TNuDN7GI79zND5+9t/
G3bRKOTo5Ow2NPFL9JfkShD6JJZXFonUTRxn9Zh1r4szJ1eu62cca0oVvAPpPcLPUP6fUjOYBXam
+LNW4+dbupXak1ibYYeEkDg0e/GqrjhwnGTog79f7LdxV8Odmk6OaNFl+FIEGeKQVVJ6VTbDDAVN
MVmYAYHtL+QNVNrbOyZrPwXfb2oAXZNVrMhxSEVw+Mtbdn15S+Q7RhoWzJ+9BJoHqMYGCky9Ebb5
Gr72OlnoK3GVqHa07V/zY7T9aZt8F4k1hcyTR4SMjPalGi2iZFTuInI1CrhnoCVb2bV++Jx/rF6/
7kRNpbY0dSzYDO1LsMH6SlTHViQLcJ+jgJA3ul0Lh+VdspsC0HfpVIX9uLseL/b+w7MBCTZo0rki
0wBqjmMTiOAg7CXWZf32tFj8f5xFmmqS76L6bErylztQZgXutRaVJV3lJeY4YCvccf/31fXdRtRg
15JDqoZqal+edI4IC2qNA1LKuMJlmD+hviH1lGBASk15qyU/2PIp3wU/WMN8LnywJHKJfwc/rROT
clBvmG0n62fwane4Idbx7pRPGwq+3e7hURXsj6D11/pzh/SU8zJ9KsvIps4Dv+G4h79//u9Wma5z
QaSwFHrqfH/+cdyM11t5S7M/Es99aDnyM8Nk5+9v8d0xr9Of0llmFPNfN1OkJ1Nzk1tphdAb7HM5
2vx4V//kXl8XsoFVuKXOmbguflnIY3uZ6vtlHFaW8ssCQ2AUztgowPGZi8vyyRyAsYh7QSyvQaqJ
dt7n6G09NFbp3Otsgeiv32PGEUUPhfx2g4NTGyajdWFxn3UEGZZQX82W9CNZvaqmwayKpiuQ3kbh
lWe9SHTgfp1zscB1Sc06E2jPd7eXshU8UQJAbOJPdO4w4+RQL2mv/BDPvysQCY7oolMkGoSrL4uq
I5jfoyKeMBthtIdAzag81bWT9A2uwkulBaeEWKJGzkCbPc5K/6abaDoebjUzWQnNkITBXx/9cFny
d4vr/12WIX4pE7WsN5W+RcKlJ4Mb10PQh9XLTBmZ8XfGBuikMP9td91aB2A7K6ze0S2F2aoTTa0f
rM2/DXYmzbRZfVWdZTj+vdTjrlOTrhOE9WULKTF9KHLn2i2TfQRjkXRrly/rZbud7Xf7tYj93iOO
Y92m2E3n2cSwWo3LbNuFNR7xW9lkdsFYtH1U3rDn2dXHSuE0mC/973tH+i5cmHSjWKWqJslf6zTl
WsdprCc4FdH/m2Vczd8z8vGxAJAIBACh6AtcDlH8Yc9++7aofqNjTP+P7s+/71UjR/KgzOIG033u
vKHoVEk/b9tv+wgmzTZUmzVDka0vEV5EmqPXK1NaYXx4TcRlc4XpA2KiNxhJIarT9u0iknREAX83
TLRM1vRQ4fN2Tb1UfZsFuNTil5QY9jwtuqID+ve7/936tfAnNqnxZd342uYoBUEtM+MmribFEzG2
GjZDx0h2U6Te39+IyRM39B8BbM5scC2klSHTw6cJNj+Qf8TheERcndCBRom1mSVEp6QOU7D1SKJ6
pjkL8KHUlDVB3MS+VBm/qsvbPHGxjPnEtvaT0AVKE6E9Hdlz1/8mffbFm1Jq4cUk/8XvVc+3E55N
xm2ZYvtX9A3oeyaZVfZyT+92dr87KrqF4FMw/qHtDxf5SuRC4nNX5fFbzThaLiNvMEEfJPBMaQab
dySmsge1KF5ayi5lvD2osz7iZO4SsGvoFtnWqPs9thdNikpCdPXj67BGS9obxNcCbwoFMrd8KLTr
UtI2o3iIW3RrE6pNEQzujWl5JjDhjhdxrztxA+JGlrYXTUFtcinkB6OFb1nBB25f62r0o+FQCKcb
xA9kLZ1Ix0Pxpvkc8Is2vnwOKmCOETtyXM9nu76xS4/zh5aLz44BeVw/iQneSGbm9PfMbyN9Ow6Y
YSowQat83BjgBPNeP9H4M4p+L9yg4smFF11rujoAMAzroEm1a+VRKCVYmqNfWN5gTA/5YhqS+VMi
CY7lTFCpzGNBLKuIJ4wbXfhA38m9XCs0ckEMn3RtdOWp8Lpb8SAzxB4l/2oykLbqo6GAiFzEwFOS
u+m191MnIdqLO5SmjvakfPKAawhr021ZogzHO46l6lvtBGZpkdxrT0lw6rxWoZwW3oVulFbOghGH
e3tt7ahl/C5/RrHJGzDcMsHToN3zbl3BVmG+4asTbTY0RqcCT/Ycnf9ECSUKlxgZ1oJUaZLC1GoQ
hjxEzUcXIZV2l5aNiBLDdXSNGNJRaTmlhmhpNvhtF+F9CDFpQswzLULjfUDioM4BXqDViS5vLkYn
Gq7PSTTg2wh++/ZkgPlPI45WDSQ+/zzfNknGiyEK61EPsstroSe7RgsuDPCKrjulUEonXUXl9XBT
RC/D7bcpJ85CXrkMKqVbiUrkzRqUfae9ZQXKB1fItep9HRdGoMgHC2jeDQYTYmMqhcedxtx9QLAW
DQMV6cw384IcRsbs3LKk0p7MaRs1+lEeDwLklqF5Vaqe49jJ01OUH3T5JIDx1nL4KUYS3FT9UdQW
IhO4nnQvKtDNG+HYdIgHgZFoQSJkqrZhC7c3hFXZaERJ/5YmjFq2vU6DTNdcU8brcQ5ODFXnT2pU
lyU+dOxLlA/oo+hSFyRq7ET/s19b+JiymbkDdVzLzTYQ8KiBqDep/tuSwfqIL0PxJl4AOF6eCuNV
RG+5TEAiss9i2XCkod6ojKLmz3F7ymN0qUY7IVprTEmup+bCiAg1hvajvH7eM/YKGJeetnl+PZaV
7CbzBr4BsOE/VFPRawRxfe8PWgb3pCf6XLIwIc2X0D9hD49ITXS1n0nZflRLcPaWJ2STNz/VPpl8
FRempoXMceVFsm453V8rMGLxjfBjOfXtTbuMq8J4u1UFLnad21jEMyJhejtOlU+161S9SX2P1aWE
trGcPutcXqJCGB6Td61onFyCWDaerg0ApSn32pvlxvmDVVTBBELkjkW1KG3jGJO8EWdUFZ6c3PuT
DPBX1kAJHTJN8JKOzQpSpdUGX+w/W/N3lvyOysU4Te7Ywdu6v6LaZJe54EwdoB7B76TJuyhvKTT5
IcPhpT0VmE3hHzrdS5Ay6DeUuX+/BjrPToLOpjXtYrx8isWBXMu93kXXEPaRFqpGthgFXOSau2t2
uduY+6F+zCv9bDUfWepFFbASNmxdwkO7wEIqUIROLwu6P2oPf7I1MVv1xFHaGkXQ3kbeSHPlvsPI
99fNgPAjGbZ1ebC6KzK3ldveaLxa+eqeGG58t9xrVxyzOFkNWLcZoD4LIE1308Ueei22byrM1Ljt
XHHeFIj6KEgLM8rT8O+IETGuirunXDXuDvHTFyfRETR5V0bXY929XlqNlnmNu2K3Yu93yiEqJASK
ThfihImCbJ5+XFIdvVVhPuua1HCbqD4MJYyGvHKQDS7xMJDWZtM5KgwRrXyQcLHP62jfFYN3qeBp
9bKH655dpE99AWo1Iom+nExTWQ4V+ccdAKERIWAs4TMSD+FIrLq8KeLnhfOzyrTTfG7OW7YTnoWM
PqaxrpqThN1IVUM4AB9siBmQE9A6OqZ7RN7mWh1iaQhn/7oLBPEUkKf+cb9DDhgPSfyUGhlPBJXN
4WDwCTVWKUWHe7fojBkw0TKu2RzR1mrsvEUJc4Co2mFApprOVXlQZE6FHsUWyC2TvC0IwkqZBOaI
2sxlwCRvFd3FEyu2ldIlW8aYOnh9g19HsMsNZHPqFLGjD6noXYu1ON+Z+d0xwrMHfNMvCrRZdGBK
wVinwAb5cSlm+NOktpWWXtES61Vo2kYemNcRcWT5obmfcuO1HemzKuDqrrl7QdAj3yZ3aF5AgRJ+
P56Ab2Yg5Hs0h4ogi4vfYtw8zt9O5M97p+ANLSKFDEA9aYIGKTkLORVRCHCf8SxzCksJ71l4APUy
zmvfvIIMu6duMUD1I3VMs3rbwwSLb6GQlY4Am+cq7dKqAz+arIQEvP+lOFgEuKxOAkkHcKWPKzVf
KHm70AYcEivZu9yAKN1yt5AtD1/dpNZCnYM2tWAMRB/SaL7PoY4DtL8KP2Smc1via7pIFWMwGpeY
1H+V7LopaZekxZiu42Ty2nhppAeZcH1DTh+d58E8KOoPjRLy/m/ek7fUdEkB0aX+aSr+I0VN5foa
G9WtfByc9skUPEm26wcK4njLXHSNBzPmVzFQ9Fnkp18PnoGEKQJVBA0kH85w92A6MOviJ8CqvG6Z
005bFB8zFrWxM+/i0uZdQoLGn60LSzA0tYdQjEkyGxqQ99ABwdMC6O4CoCdqhcBanyS/XBJMLE6X
59j7EDZToGxTKAnSOV5ibw4IFFQv7ULJm87taRa6eTVgEcepXcO17oGWw1tCNuOKKFEaoGCwuJ2r
hXCiRI+OLem34aq/mEHdvBFloLD/BGIru9IT/pO4sTtXy7kzLhjCGgbm4N6euvAeZqWXVjbjAZQm
HM39ycgHw6//fhCmItNKwR2SWvZrtR/L8lCnwjAeUI+FVFJt7+Kik8KreXVq0SnJY4eHrF3kBFzE
yTHM1m4hKQoBD732MoRMcAWa7+gf2oroAxWccYKnagjxE9DsFCGWDEJJt7IWjUrK6JbbHPqRnoWZ
8bscHjCgbxrgql7WB+YN0fFQqxb62y1sZ/tNGrROpyN4T464YscpESEcD2ZclhwV5Y03ud4SpJrc
x0WzgI+GJ5BxdyHu5h+V4CI+opl+2KbuLXLVygcDf5U8QuGgUfrZDUsNHaG3/JnRX4mcCXyy1k2h
yVhbIObQH0t2qj9t0WLIduJlWVskshQU4TjNHtNdH2ijfTNBEIsx6SaPMgUy2r5LLLeVvIUwgedJ
mC3lK2RyF7Jz5U+oqKKlXlM3eMnijQB0fpDD9pc0l1lhByqE7qzOAgDVevXu78PiHvkpjL+JyXxY
IpwRLyIUj150YJDXsDL20UptF9Mr/J3tVWFXxJBLnllZnPhx7yikZsB0D+0R0+jp7qkIayF6dzuK
ymLQNxdlkcf+sHubSJqeFWcpebro5lpAcxSetvCh528zzwxxo1Chf28bKCaQy45BLu7Rzw5H1MMW
sXkqocgu011T+mO+k8ZtuSiPua+ua3MxQCQiI0yrZY9IFlL0tqa7zacMth2STmT3AQXEdFJLzKQ5
iw9aaODe8fz3ophm6DwG+RLm6EwD1gT6xKxf/FIV3xKpmu6jOcP22HdIsSHVg2SVPEs3/GKpA9Nj
ZIg+2YQQzuCBgPM5alAsQ9rKrZDLSZxkQyrjdKjNEXM8qiteBQhgCV9znj2hmQZ/DjdwxMIUxkz3
P/jOmc+p8osjs1fKiFnGEyEwv3wTEHFCnY2vIUAODoqKio6CAHdv4Gv8n/clcBHp0BwJxMPoq4Ea
lJ74itEKV4OsxsCcC1ovr6/8yh5J/PhVlMvQpNOXij+LJugOchPwq+eXnV9APswfqfZuv/CFWDGy
ImiN7iwMAjgR1jLAF7cN/qNSVqNMN/rW0Tgib+jdg55sAZpYeTaYH1w9uiirNziQs9oATEh9QRMf
0GjGaw5/JnGzYFFijITo+eOMfg2ItPMKFBrnm6sHZlCE858Rqwz+hRCtLqMAAnuoL02+gYjFM5J+
hFboEg4YbUZ4vxEGBD4AAF1wY/THcJznIQBwQIGj5ZZyUvCJ5kFfxk26cDUFx8ls1vWEuheXpQcl
4Fvxz4CQ/AVljZsrOmTRPNXRR8/Rnt+wn8WQeIH5badfPT9FmJCV0axB+XIneVwS8mqP8wqYx40q
D+HqmnsLYhpz5y1/hSHWnyPXQibJgmtpodrATyG0YBawNggw0hIFAeZPMT+b6WzG9vKBGI0z2e/v
mj8DhOe1ikPqx+PjO/+j5frHhAyDrrPmad6M3NPtX5r3C9BvyX92hYgC3B+9EmgrS1i2AH8RDec/
0xbzE1Vc9WledPNdYljHQlQdlHo4vP4zO80ezQBNIXfWG1OQ+htZktRP/LxkJcwKMeInIi5sEYmf
Sj4SYr7kEv65fUAKHwgw8HHRIWFrzJujtWXkEmeNP4k9YHJMyt6w/bPQn1EaR5N8RkLnSO9o9tPT
0+rwe/HkYn6rSDxE5I7S7XWv8koD4gjoavzPmsoRF5PWOaposzhTvvQl5F98JAn/7LN3pGy4nGwv
O9GSp7IVPWUNaZgPjSK6c9HgFevcCQkIJPJ88YL9O0LshdSMTY7Kg9RkJA2imZXMBpo/0DhDNFzt
eXi6eyIiJvMr8Z6b14kfiF4MI7d+mNYZqjDyWx+a5MhInBigLFSvQqeHKjFIPVqfR8VFxw6RPMWd
L6HfwfjhNlDJeMwi48WFr5Ieha+4//kNvEFhkLyjJupKfhTwkYLqsQnrN8Cy4WURPyApyr5uEMbz
5kdIFxxOgKf4mGtw8YAqw8sDdR2qhiGpu8GugJ7BjoBNAOll1quYKUIz9alh+ZuHDI43nRabC2MR
zs/tnS5AgNDlUuPUT4IJPhmcAmgQfM1KqvdgNe8UtJL4mpmAMTM9KHacRYvff7acyPO77mfZCZWV
As+MV8/cbjPfEuSM/Iz1lsMMn1VTONXQ1mpfCz/zUbDjd+bnDD38MH8n86vj/FvVUXvXzjD5Peks
nesA8YugDjJfWkn4oTt1QMkIfH1Jvw41mXTJ3OKdTlww8c8phZxjvMMvn39aHPmH/JCxlOiXQC0v
2Nb3U+bOL37/mC+US+Xf7wjk/+e7tKn+XOx8OTgF+1gGnFsqlSDZ8Qfp9NKhJ1AGNZ7ssLWldy7G
T44SikDI/AQTu5HfnKleS2WVLjFRRAJllx6yI/oz5QkXx8Plurxc+V2+CCplzRaqP/gTkMQAXyn5
EOmh3kyrEZstB2aOA/8b9VTuFncuSpGtSL2MP39u7Kp6mWUPcJz2yoDj/Or35/HdfEG3xotcwhSB
yXQNIgckAseYBVxgzIJdh1crhhSAfJE9bOef1m7nIzsBN1dGxMEKkBbhN1tw1Devh/fVoUnQo9fQ
uSV6IfJMZXWVJwUODl1Md9iNrwP80BGWWOGlz6S/nspv/V/Ozmu3baVt20dEgL3sSiKpZsmy5LpD
OI7D3juP/r/G69/I8husAB+UassiORzOPOUuslfvhHvRg+5prgJHjqLqCX7oBmMft3Brz+3W6nF4
gFZ7EJ/F32xUHuIG6+ZBcVU+XLkjdhG2YUjm1bd+p3v/vIZ3lQ+39vFP1Yt/du8TziCSL4BWOmTS
yZURrTD8/mVEakJBPQfxlhfoc4iI5DvzQ/aGJygzNEugvTu+zReKd4sfgPbrwX0Xlz176od9hWD8
VB9BXkA89t31B1o193h5Q4aT+S1oivK2wj8DRtEugyYXoUYDo/2AkN1e2hV34Tk9x+dxi6Pkubqr
7orPgj+TffOZoi5JyTwHbgLbhY9D1gC5AXlD4wkiBhxU8LsFg/D1tU2yRRzkKcKFL4JiryBykmwl
3/RMjx7TF4Kx35mexjtIO7bhaxevtSfxsdOT7kVbYjq3ZLwkX/f+GStuj+Ahdu/Lk8ydcvz45wKb
XtwadSNol5zJRnNBHKobbtNGR1CHMxLnBMEfij/xN/wSWIJrjVfIW9RNQw9aDA6CQS57GNAHtDBG
iL0z08VYD6fxbKwT13yGBuHZD/3qcviZ0aWS+VyqHCfxSeL0ZGQ0xEybuY2OH3yo/B9BgWMNy5+P
Wv8zCaqH6T1+hW74U5wtE8VrHmTURiaOH99mT36pnsQN1/zORaeGZ2G+t9iW0UsAr2P4JzGdITXD
Wkb1h9FgqKDFI5RjE5OIlVBEBKavrVgAYVfBr8Llr7mDq8zNa3x92xMO157zWbiDXyMW2uEXVLgE
yhDic6/ifbkHdwtZoU7IIsFxznkP9u9cs1hMRUQ5imSYvbiByjkSY4lXv/rpEIvF1/AcvVX+r+1+
yxhdRbqhcXsIqjfQyvbzNuK3vG3e7OfOH/ySg5PCjOfak3kQWh6X+WgzQwSsjSdy43w9szVvI8fh
xJ/q15KbnDCZpndIKUwhWCj8T3lXN+NOTD/NdZ76e7ZQ5HO5F7Jn8cxM7uKW9+rXSjDvJrSg9Bch
HuT45a28CWFpcYraJ8L1YnkwmB7iR//5DY2U5YUncmPdtSwy2ckm2BRDQjvvsJ1Ruv+5ve73Ao31
an9FoZStYKQK5JWQ7U2YK4hvwGijQgZblHHckJKuTU/semxX6/B5uv/JuGFm1POB0eqR0i0/WbCh
/SUF+WMCgtk2NgUaaK0vlspvNQ9TUcck73AHqxy8qjzzPTN8VXPt6/ArhKkK29P6CyZHFT3P/8l5
NAFIobQD+OcbIqPvnHyoFQ6pzV7W7CQwcTp+bGvZXNvv0y6A6w+VER0ZtIeQ7LHwagCv4HW1t7Bu
3Sb7KLV/OSftGx5KdCdtQNZAz23DxBnpWzu4KOIxbxNjvhjDwYBomB7KX0lHipKyA5VrfV4tyEKX
P2bouOO2RH2HzCHfqy9SvYbgSp2MqrsO354wBdGmalP/UH8IWdGP5a/8De1P5RFofZoBmtGWle94
k3HS036sSXajo7ScKH7ni9CuNKKNqG5Qi+jXKUU5An9qw6x5s9tRsqJKgtyZvs5QXVOoRa+pP1iK
m6HQjgLmz4ViVb1CcEAO1z1GM+iQPk0kXZKLIakenIJxg30fLJlBF78AIseVT4NCeh7gJz9YLbwV
9FE3lHEp8cYIQPILYSTSg2QDOVtHFIq6zb38oRL0/6BsYYRY16205/yzOFCOki7ICFC3uTZPUMwX
V6fulF069YCDGQ8M8f/npK9GexWOK5L29JWCFdScPoDlu27SjQC0ss+xVjXrFk3R9x5eMUqm0qr/
oY0r7abTTdEwtlkp5MHPxmNdrWbURmxM9HwMAGthY8lw8KEb6WIjxnyDwPxX+Ov/3jxVEC0A8Ygm
OCZYPB2/PXDtqGBw3JrFbV5jUrq/oZi2b3fd+vLfD/Z38D4zWuWJNhxbMxUbiNe3Ga3NRbAYi4q4
R7PNTx1VzK0NopwwvkenXStQLlIqX70pBj2JVf1Sua26Sn7p1E+6t+BUJ2sj3OJF9vDf56Xo//P0
//u8xIL02/WbyRSleaQXNwM5ShRX/NE900d3w53YaIWTwH8fUP2Gzvr/AwGNgcFQoB19A8BB9QoM
gAHzBUfJko5L65IKze1qjrbOj/SukdAeDQlFSe7VdQITMlxXSN+OK0jpJeIMt4oGmysBym//gn35
hr74OjNd1UB06bINRPwbqGkG0wBONS+O9HFoR3bFnnbdmF2M8S/Moz+OAdgp3QFrCJvJEDflt0Gv
p2UICla44/CRtGKVKF61HwVy6NEq/PxcTsWP6eK8Tb+qd+2pu9g/LLrnr+2P5NP5ad3++37AU/3D
DICcrDrgfRzBbvn3yeQ9aJ94MNDn9RzzKYkO07GkKYhacktAga5SdFEQxpCiDdi0oXhTJ1AcS7QZ
xglwOFtDdgz1m5QdwTSoPmSkhAVG9UwUW3to7TuremQEp8bVmyO9MLDPyF+VDxDehZgC9KacLstT
YPhJ/iNo6ZJT+yRnTE6V5dqo5tCjKdYhyXSz0agnaEiNFX4PqsvcjuWH0e4pQ1MZVpWtwdTY2D9p
1aY0uPpbr5+62GuhuacojbR3MaEmuv7m2UKmM7st5DTjLuFwMR659xZpjUq9WDG2zvJBORNWcUZi
ItrjeFG5gFL715haBKXqFME4vzIOFoIlaIcXnqK4qXlfoCPR5ZehuKT6Ta9OiXzFWFmiw2yTX2V4
M+jXmcVPKrdysQmHHxAeGlTeceSYXAO34G3XrofaNc31/BY5XDMVN+PF0Na1dmmDU59tQ3LfYb4O
tMbBHMg7D81s+x0UTR7tJ5qaDkzh5KC+quEWj6c4dRN7PwQ7icJ6v6oaP2mu5uDWkxA3r0+J5af2
Zrmx/QRCEq54CLuzpLhG5RvmHuhHLzE5Z7e0d+wcFuaASv6ojmfTdpvsViPG9oYclmo8o0MrnQoS
ODz5Qmb08whGYLkDe6H9coZHomznmpG/mzT7WeXt0F32er/Tpg/EnLpqX5trB3IFdh+6/FKy/WTn
ET3kHofOYq32x0yjl7/NtzqCRulDj+w7ldbR0/R1PG/kq2Ft2mTVyStCFf3DxFErcseFOrNr62sL
4ZH0lpzC+yW8aKjuoNKeVetHYvMeBQRLiOIBUdAoDcWe8YhXZHEiQ3ys589QUehc+Nb0DjLdUXbj
NQg23YhpzUaWH6Qk2MylgoAN7ZzC6+K7KEPpvYci6IN9mNB/QsaIVCl20eGjl5m9Dxn9ilNTE+Py
VWPfkbqs7Wf9Obe9FEL7BuRXeLZ6t6FAADw/EeoF8777cggoWn2lRZ+QyEOqP8wMKohE98+cjZ7e
tNJzqHn2YqmEMqKfFHAYNZ3DCZj1kwXzgJaYfUgA3eZveZyvKpwF3odLhPbSlU5l9yZvCZawoDXo
nEQPEsJE9i6j4mkAT/T1/pm8OaewRcI/f1YzWI9TN2yDk9Qj94SHQHWMHZBMxFp02iQ025G3kDHv
xfM0068mlaZrJyMQ6+xiuF3ZK+G8NPuocNB9kFAe64adKWNW052T1K3oAfQ8TmbijeEJkSRS/zJ5
DId19aTNZ+siNd7EeerrDvlDqh8l3Q2yjOpVXa7NPrawgTyNf+Vm/m+wrLJ5a5Ymw/mX/4eTpbSZ
NXSOVtwa1A2F+jOCPJRb2w/9LERRx9V/r87/23ZVYYLileYAY7bM77F5XlSLNaptcWOZ3aHTRL/w
WVTQ//soyv9mHeIwEIGRMiAF+A6LVKYcZzaTq6pdUe0E+2+45mpPSw3N/f8+lvq3Y33b++SgN6Kh
KucLziWwsDo301C4WY13Koo63UFDclkEsq7x3p4bzZtvBbVz7Fs2xYRhA9CWv1y8+qcI8PeL/wbl
BmiVz+2EAEHj7I3qokyg2PADFsKdHcYQVVgBSyAwrmhJxs1dUrSHGvwQyLuieYz0qw5veJJ26ijT
7f9L2Oj8IRMSt8bRVPZmSwdG/O/duarLfppntbuTh/yIB5iX9zIORwC/I1iwpp745WKcg/7BHmK0
oDKsp6tDNkebKjKfp5gnswA7rJU8+vsou2iAR4zHPEEeCA0cQFu9eagcNN20y6g8RtKTVL1J1aND
mD9i5Zk/5cjhOB1xuf5WBocyU7eT9mEtLxrd+NC+tIO26rDggaYsGda2KtEzJC0oTAxSHgtQIL2V
u8Gy7TXfiaN3yJf+lJS09KgNW/FmsWniB+ewOU4hThtUj/nhie46ionFdKpDHi9sC2Qd2VG6vaGK
4wtmNpUtbehMjvDpZioKy9tc3PSftfShqsfepqg0y16onZEHmp5jy19i+v0n1glnN+D1kx9G1c0c
gKVOtwJS/9jWu3jY8/2wO4RxtSpYe20MizK3dk7Dco1zYg60dQwBBrOVn/qCPjaL3mAaz5bESu5K
M9IIGteNaCGKIM+jiaYeqlA4l+/smiZ/HhHdJch0yk9FesxCXKJw6VnuQT2vWh1Vq4JOLplSpZw6
kztDm1YvKSQlNoqR6j4D85kGNuY22z7iMMvRkl1rBKgpXRrpeYYxUIOPCXp7ndv7DNFx2x+lS8ZO
DjK2jh+T6l5x0FWgPxHSLv7l2K8WSyfjVwLCTd77jtB6eCmidxVjkrJ7kI1Ln7wkYu8HJRSjqg5B
Z8w/bezuo195dQKw4cVt7MbyYwIsHU3YfInXKkxGgGxGMXKSLNBYQfTXDNAfftsO++LDOGDIhxZN
lnjl+JkXVITpb8WvAzlipx0XQl3asx5YwnVGF3oo9cM0IMscHuLcD34sFX04GJUqcmQGbQQbeHHs
IAA935aowaytXU/Jh9UQ68TLmsUijFa2zDR9hyFDmtH/NIt4ZWozXi7LuS/0dQGMNuzeLetHVJY4
jJ+6/gWkYIoaPzJxY/zi0PTQLkUqEXuhtNpzZ4XT9pNqXcRtlg0Yi0W5h+rBaVGLCrhdTbfNbIhj
OWW6yR+1XdQgZfK4KIkHmvKoNfLBYDestX2tb0zn3C7t0SyiS60ZVF8aN7uNMfW/6jaPdCLlt8BB
TpbRSY2dFo2bIQ320dRd6wAB715lMrx0eJstSLOi99a96RKePDTOS80tLAUmiu4VXXI/TfNxASKo
RdK9OuS72bzWM8F4hTvABLM5jHZZ8RI0p5H4xOj8BqOUXE+3RX5TBAZVwRib51a5qw2KciQrbQP+
RkXUjZ5vYui+Mn5GCvNEMi7FBqPTVRvn+5nJ3ku+2r6MA1I9aCAeS2DMlrWfpuOy4Lodvphk+/IY
uV0T0rSl46QHrrpSxh9G9qT3+16nGBjkrkRs2UbF/VKU2x7UqTLQvk2+ZnaSYiEGQE1rfk6cQWG8
WtF2Hj+mbHoiL3dL6c4M3jraHrL9ubCeVPVx0S75QOcVglCzUpTzsIiE55o7BL+HKsChokEplAc/
t++c9KNiGQSOHGLqgaSYkPsbnxLp2Zl2pdoBJH0wih+KI23q8NRYXpcX67Y85knqtSW17EjbtA0A
17rfDSj+wXEeW6T4spcp51Eoj1K6W3ja5V5bI8yyBiW9jobPtnvJCYsKiq4jYvt8+mwdy0ryG1T1
k/uy/FEppM8NjGFNW4/O4Okw6EwT04z+FANhCc7DfMnklzZ8Cph9dfGmMWlMi27M5EUxzf/sLZCP
RXVyrOuka8C5dqF4CJvILeS3qDq0GZ1gtt5HfXgZm2JdLyQ5FJSkYZfbl6j9eJ1XeXcNzIusvYfO
h9YoiNk9jtOvAruqeAQHbypu0L2PbbxR0nulvrPaYrXI44pnwMlf2+mzN6m5t6fF2A2QarmCqH8x
GjqLQqk/eZMHYnKUPtXmxTTRSa8Rs8NKDGHJuL8qPcijF91al5G8GjKa+jWkQbAxy/j6a6wpokeg
ozK3r3dTiSrxsI1leVvrVDI3ZVS4bAZTSlJaPFX0WxYNO9r8ZR4HFtxzHKLLlRpeOt0Sspbooxzk
tTVsmLJYgOt0MewPrbgm5I7TDHxR28iaG/e4jzrFOkid7Ry9T/p1YbMFCD7JKOfhtsFKXYFdrfrd
BFx0lrBjrPatczaZaPu2gvoZXOr8YUI2TTEvhUbVWhMAQV+yRr+KNr3F5Knvw5bOXfTL7jQf3NZd
pD7V8lksnLYae1MaXM0O5YA2PHQOBdLujTYqFpM1DpGiYcSypmEpnlwxocnliHpds47LWxS+TMkt
AlYblatQZ3PIrjNDrwzTJpH8TP0lyxW0DbBxrcEe/UvN8dM9LKHjKhFMTWBPKLBZ87Eeys3cy+sI
ZW7JH5fkNMeDD6hvJ7e+aWwb+WyX+OeY8QGJhVXSxawY1uqo55AQcayqpcOCJzL67y2tTKRfa/2Z
1VhycGdyYBcs1SZUTBeRLzDom6rTVgxZVoMWXvcj6ugCNCwHK5Oc2CzHVasSqNQPWohrTNF41Ugn
OhtfihGwl6UR5U1QHJCIb0McQ95tg8ilaP0ko7Fve5bZrDOejWJklYwcxOxI25oXa7lMYF8nTT8k
OIlxVwltlhQBBWhEVvgxLj8s7SRbV3V8yqqfJT0j5PolemALUAVII1aUbYfil0xJABkEtqd0LY/K
riAlhKYQI2e7gKu12MMGezNPz5kJs2OTAy0A/pScR5DCPWjDOfqwbRBY6kM45utWHjeK7c21tg4i
ezU64FIFMje8OemtsOODXLwaGAYYc+AWgYDco3ORwMghkKIcQUWnj1hSYlpLWkfjKnxrY+A0ySMn
P7VAonhzGzyyfvYKvhl6tyLvCrA57n7y2Bd9sEW/bWUSwVnprwih2KRZU1jbsDZ1BVACG5cmvO3s
ehUoxzamcADcIiBZXIaPWMeomgAnJ3BQOBMbErR5iTEeMYGv17g8zs+NDen+VTLpR6vXoQL3TLJA
XpkNqGInWxuNPzNC/NyktTO+GcpjIL/Y7yHiMJX+KC9UeezqkJAajlzyIkK77sbNbBRYjM28ajWc
dhCYzum31BNW2I/j/CQ2gakISPobdyYiHs1jhV/ULHcUHfYLy5lR0Ay1oPzsrNmbnE8JEansEEED
sDGAKrZDqrNNbmcb+68B2j8jOxfRZsbwK3wJl50WP2nUmJaVTkew+KjLfDOmClwDegbNcbHxljDR
xs2vSnOaKZUPYAnFGNcygFKMu8e89Gyq8m1yqqn8Kz0ixjYdMv3UDB4PYAL+e7KApkV+LiGD2btW
+lPq3rsioHh17vQRF+7dVHzGyVNh0kcM350I8iiwSf2pVcC9VfTWskOJjWBEH8HaNdWjjssRCp7m
dKxYqBU6ukRGljtSvHBQso+4bOX63/mj86f6samitocQkIKb7/f8sehDU42V7q41jLUlQh7KUHmD
WOqACp70piOzPKgo3oNuGV+i6bk4VqLAflcMe/0prTpQuq+2Ag68OKTJzbbadYIJArKjKeoPUwhm
X+DXpUuPs/YUEBaPp1Tb9ypUm51KuqNR69I0hb0D0Ev1HvWyS/rD3Xyes6cF7kpgwkW46V3vVpS1
JB7/XKWuwwQn2IkUfc09Sgm9tXJa6ePeHDM/SvEmkuEKaJvFsg662qxHC2mnGupUftatbj0kgRti
4iZn/TZ0HruarEiT93mZ7bXC9rIQcHSob+TYZirKJ6f4LOd6NVo/FhxKrQFYs5+ZpwAfwyqndDND
0hujc6G8aNW8MdjOSyte//et+uKK/ruzSO762636lllPRWwboUj1O3AiNOO5enb2gLjpH8TGFYzr
fx/S/GN14bdDfgNwaksWWuxazA7pOQ5vGgOMVcNw7In69XL2WkSZM0x+rAczgDaT4sVWcRv7j1i6
NhiIFVtHexyMI72sFLkk43Ns5V2Z0rVTziKYVRy09qP3pv1Mpseupc6Vo1SvRttxehmqjyF6KZPZ
C8OTYgxrm9QCtg6mQuBZ7tT03KECM2XxxrKMOzO5qRMKd7bqpQUYtYhy4GKsEdXVx2KVsaRIFSS5
7GXhcQuoe0Wsgn8ZLdHa/d8b5JgqbSlosV/A79/6EIR7szLIUMhS6Rg1xPnIUBsoRNcXg8S8mg5D
RjXggiZfr9zNxbUbVg0i4O7ceLPiZ4vHk4LTKgFM3h+hA6TRVQpW2nyQMXaqtrPjAluatjMh+njM
zS22GDQjCa6L8tPRvSG4T3PssGdX+VXeKI0qxXP6CvlHHT3M4ld9Tnf0E0JQD31mF0muNTyG0zV7
qlUAEPZGx7QR0tABSd7ub+KeX532b2MDaxYbcepiKqJb3wovljKMdZnB3EmjlogY0VjCTcSD1gGt
CkVYQ0QUsKpLmz8KjqAT3+nInst0SrrkM5TUfSJ9/vftUsXk/XZKMiouNKos2UaX7dvknrVmkOQq
HO/0CIl/kp18eVTC2iMu04zEi/OTXL8oBUtTpvkGrnG6/Msx6aOavgTdcDGexYM+Ublo5RBEyXDK
037FXmnanpIVm/8+XeWPhTXDQkGFCSbUZ/5durKNxgoyQv3b4hX3PwQyXEHPu/lba/WPx4Ev7cAa
15DJ+tJq+G0Wl+bcFHVXpXcGW5nhzvpVmc2VNnwqyZ2J9Sr0s9T6myTdHyqzhmogB4dqJaSI75XZ
yUyCohqpGqqQmoPxMbHugoRQE09BqkSaQfRQ/qVt+KdDIp2CXKFuQcT5wiH8dp3wmMMxHBvsvrBP
El4/gbYiX1aP85aQ7C8376uw+G2yGb8f7VvDepACNdSk0D7WafIa6GwSGLLysGdKs7KUz4oFs9fu
7AFQeE7rByEKQwk3ZTXv2jnbSBryOcmnqr1N9QWGrSaZL46GzUqLemddP8QwwtI0e5BJi+YRrE77
aNnNJp3ktelEK3bMdQTbNsClSgFuoEwoNlnROS0wPIEQZ5Q0DaP52OQIagyXWsBCkuFUNJ8RVbhS
YoFfHgc6H2N3RxO3mN5axdg4Sb3OcJxR71V4xDX7eIDpU3sn95QjApI2CjjJXgnyt2iKz3kGJmjc
JP17MPmmdRxYmIaRANEu/NwpXJ1EMvmYtDtpmrdFrPtm/9J1j7kDKIxlouKc5Fy5s9LPr4S02UdJ
tVbIHAwb6SdAHg6S6pKlXasJ3XW4JomKOrDBpp0kW0ShKN/KEEk5Wqv2T41DC2TCszSFZBl/DvDi
xxxWXHZX49HhfCYO40gzCF1EQYkLyMcaOLe1XgLJUIjDuBgocmMMML3QjzblCEuf32OjXA9wPuLJ
eoirfVwuXsXGmE17adbWnRRAO9X8gGuSFvMvc0z904R2NFuVQQPw8CrfFghdUws77GvjaE0oZIAj
+xk7zlYLIj+bwztl3iVDvDb0w6BROJBz32SNSmG2QFLboJYEMW+fBmic4AChnKVg2FbxdRwRE2AJ
VCQsDzt9pdAMxexFMf4Wh/6BK4KEESeOnBFaM7ql/Xt5G7RMG8tRzY5wk3aCsqAApxZo3xbUdgTh
wllNcEM6D/SRm+3UfbMzPOsLim2c8cvm/zJm76qLd+y22ZUn8CfzKrmP7pNbbKLHWsCXucKbks7B
BenjOxnZuP4X/AfctXemX2NESlvOr6DASSA8Q1TYcQiBCDLvGy/yxb9xadqRiu6MXbnV0JBvt5EP
g4Y/7XW10f3F88ItAHNeK8GI+OJErAOU4Ik2N9Im+4y9EFQ9qG+Q/GQXAOXlJ8MDbw9sWKClueA9
iGaAw9gFvmlb/H184yBcuQCR7ZIPA0fY5rXyRn/BWzw+dD+RvmEgsM1+p4kZr8Z3MRL5qcIguToK
+kCB5bmgf6j+YVw/wVGGNAOEajWd8dUERinGmpQPQopgycDue8p2gnWhMbYCsq+6EnyGe21TAZGn
zgZmG9TTAV7UUcW8WHanYw0hA5aWJ8gTgu4h7yWyP0+/aPijuR2H1O4dKIbSxrkXPEFB9xCEHnDv
YK2xNsZlxNwhyQ254wdoOIH1557j03roT8tR8AEo913Mdx1iBDbaDFYBmr9dG5yCgNwLrgAGfLdl
g6U8A6vwXSY3lrq9j6fuFyfAFMa+vd9hbWscm1fBnhBcHbD74A6tDbdFcJCgOdCCFK+zOEdBA+pd
oVEnfhOfjS6UA35Q0ItyiAi5a3ntil8K/I+He/8zXLEqbgpmwXwH55CTFCdCYZ9XhqviOdlUZzDs
G0GeEfMaFj8vrM4A1ScCtv416wWWPMa8ML6IHxMfKQgCIMdWtzcx2CzkfAUrAj4D1xTIXjwo+Z63
AZzvQOxzDrhj//Nn5Q3QINKDuZaxcp3vxPCB8ffgxfvWM1pKvBM8g/gH18R+S9EVGbHcNQTlg9su
RtM4zHf1F+El2OQA14Gu/6QH5Nob8X8sF+DSSFBf7Ptgw1YqvjgdQndC8vIWSQcF0OmwNTe4VREW
H+/x8lh9UHzCfSleKxcSKXe6GKyyqwqPTEiBOwH0Vs/TOls9v7oAUgVQHItbrK7rY3ifnIwZkW/c
3aQLFMHkFCP0qCLojcrP0di3R2Wv8VL2+RGa7Y5y8F66s3kzppVHAb+td6pn8Q4LYHnPq/1Y/Oi5
9Yj1fIQmMLXWcZKptr1Hx/Kq+PVR2JhJ2HcCpoXwg+OmsGjDN0bbO76Aew8XgZvvz+A4vXz3StC0
B25FWQ/4/OD3184Xrz5aib9QKASvLIDomd/45ReQWyD0TYof7x377wqcqide4SumhdvCXaOWd7VB
6+ug6ZFyexhv6qbfCVxwv1vACTtA7dAc+/oL3DmN130CuBxXsr0KTP8o8OUgD7lq9ev6uRqCj333
Drf9YXG1XyrflnwB0G9hFAgsdvyIQ/RGILMb9xlpG5D3Lo4noJUp1pZe8DxwKTQxP/VDA6oebD0g
xkMP5L64mw+qQgs/xhgKtVc/fOne/hmB3Cu95i0HJd2f+Zcfe85rgT9oDiAbSI3bPQpodvaWuJMf
foHO4aTiAKgwliArWJ6BEUM3G9eNh5W4WGrPrGO01zW81GDpPRKj+BKURr/6nLfJPgHdnbglh+WQ
13/+LgXdEgA11mxrGS14KMJr7jkelvCIdbxJubfbeP087TEBTXclYCss/EKscuirWmvDVfAkQ10D
wDWOjjcGm9HFThBgOcAQP/MdGIwTxC2UjaBTsdytbTdwqT+xrFRQFmUcd9Cz5NQK3OPmA+FuRoR1
wDWRoOUgLHHkk7gcpMzYXagvr7gW3i6Gj8olBcXElbepJ368wOAoBc3ORLuU/KsSnbp5G18r3o63
DN8oN4/caGwyfUFRgPbuBzDuara1xB+3hY95yReM3tpBr+X8xddI5mVOSKDrnZ04o7+ExX/IaUyA
ewoAQSTsNFl8/7cYfDTQDybhwM7NeiyaSzf6Zv0WTyw96WMpbVLjjZD3/3RMLC+IMVDO+y7MmMqz
OhW1XZ+izAN3l2juhKsPVjWId3YePU7Z+gtI8w+Jpkl+4dgyIn34lnxLNJEM7ApqfvnREaILEI6w
aVD+rkKl/KGWx3F0giiU+gTB/N+jibzxkCmJyGims/YynvJPyNU0UcwVyCgIQIU/rzbW7i/jKTKX
b5mNKevUDm2hAqx8idv9dg9DfTYbmkvFDROmHrdyNHvxyS2eoodk9ev/dCxbwIuRHOOA/75CRNad
oazrAsacuYaitcLMAagAtNT0L9G0Igqf/3NZKDyi4mHQfP9OHcgTbU6nvMTOemamHOXF79nrLDfW
N3qNhPUNM7py1/V4cKyr8G/Fvj9NGcVBwhQdZ9Qavgpzvw1qUBaTEneFegxr3J/8DlfY7FEK/5IC
/yPh9/0qVUsYrpDyC5OAfw9oFOVjNCObf8wpyeizdWoluku6vRnneGtJP8gjfpRxu+qzUwHATNQc
7TPiESGwM6q5rgVa1JGhXJYBtXO1WuUR0Ir4UiEAE6PDJ1gGRQh7v3gO8/Fu0J6CBlEOkCIDaBb0
KFYjMb1euRFt6pJExELCq3xQJWNtEslIxS5U6JFMbybV3SIF8zfW6yD/JQeAC7LWVSy/pJEgVNIy
G5s+qX3Ez2Yz0F8AmNJo+XO20DYtlJ9KOVMpjXb1iCa19SKax+MExifAvpUasqp5Y4fZayOUsxAW
vJ++pEDAbEXxxski1zpUtK1qudn1wS8LpZ4GBBMdEZt1e8Qwy0nhSmAIWSD4hLJWObdrlTxKk5dL
J3tmXO8L0zpr+GrK3fwaRjDxg7p/HqS3JJx2ssYuFNIWMC8hiXqEbIamCQZA/hhBXGkiOk5AfIWg
uhNsUGR5VloGwibcahHZ6HeZma9j5VMebi1W7ov6OOPUGnrzZK6y7qMMs02JKfNkdpeKs2xKSFZK
eAppiyflvuLc9dLGr5Rmm3wXQJjrZ7JXQLxu7KgrO0/gHQRH1QZ6pDtoO+s7VHAeK7v+HACehWnn
5yUbpGiSXxT7Y24+a6VfS9ljGF9y3Jt7BzQwuGy4Fd19GXpV5GvH1llnPxsotqZQrq2wQCcDeW8A
a6yz+5l/yE8lMe7iLsfpaL1kP2EzH0nswlVxj/7LsbrlJ0pT2Wv5YFD3/FjIGNt388lEbwvGxXmB
4r4H50RfjykMbmLx0i3KPihHNoPICG/4dtHfiFN8qJ9lQKulBZKBiX3ux00Nqkveyw6Rdn8TeErp
MwXr2tEvFCQdBaK742l1TPVyWiEYE+IjJsBYQaqvU5MydfvRtQBIL5P+w+w7fMeJXQJo3Q2sIzP1
0wnRPaqOcTyC20jETbRAGFXt/VwUG6fNNwjbghPX3TRwQDQJuTrTr+bUb+byOBajH6u7lA6fNsL4
Kp39qJCPatFej665PcDwxsc9VpjXgGKSPqR4pwP1orjrxOvECI8KQnAFCb8VyrfIngyQPd1Zs8CA
aM3BDBeItdBWQ4xaDG1rmqWr6kSxAc7lwMKbU0AbO7HoidWpF1r3ldAvmjvrFb2mfW2F/pKi8WUn
XjfCyQR5Fo3Rq7yo66lzI0PbJ2Wzl+IfNkp6maiZGntDR7u4imHxTGQjbp7/yhBg0wd9Gya4NPNk
6gtE40bZxjG+3XryKKXRJsVyAJejTsXa3n4Z5Q53aOJZegnBgB4DIJk8ax9bbABT9ZOFcFPBDBgm
ZRuq5nUJwDhHsafryckJrmmAIx6mn8YECJbWT8Jtm5S3mUZTwTsTFIVrCEbBgCIFgIk528n6tjYw
XzRhz5rX/8fZmfUmzm1b+xdZct/cAsb0gYSQhBsrqUrc971//XmcI32nijcqpG9f7LZ2GYy91ppz
jvEME8afR8taZ5lrCcDN6LiPvKIuTx/YDaizhq7MI4CEPc++4CULwTLIR5KXrYHGxDUSFg34jTMv
F5eucBLxcii9C8RIX6IhQFunVg7P1wyB0wKnwUFJ1gISgVAVZrRPHbE351od7sJ+UfjgeIR2kfMg
hOjA8+xXCEQmH+qF4ErbqMcE7+ewJdqXVONoqhLBDvGx6CjJ4jO9mNUwzckRKAYdSYw+iqNcPJlh
ujIafw0iatdX1Wsb53Ym+78qghZHZAdtB9JC+mw64clgTlVdwyw6R4znOyTyNZTAFOu3mPW/jWST
Cd4yrOWzgr4jYiOoA1gXzKoZ/nWWRfzlAd2YNb6GObwIll6/a+wuQUaGhiGTj8LgvY54E3omy55L
1nkzvKpqw7Aa2oDYIveO1k2FgJ1JdVpd9eYy5J+eGi3j3kAa4c+KkZ6hJO+UlCTsVADPWSx6OCmZ
ikETI1gpw0QqFd5EdhPPpSxPaxSEjy1CwkjKHkq/W5l5uOpUErgrQtLNcOJ5rkwL03kKx2jwl2Hb
HWIxWCZheZJxhJkpB+nA2CElUkyolVTCLS2mlq6bJC48Ano5QmVwYyS+haVyfE8Q3LDD1Bq7ryS9
iwXZgAkjifptjMd50YmUJ080/RweOHxxzwE7hYzGV8CdpjLgzEMyzH8x0mmM0+iCCsb8jPw2F9Da
8PYYQTyX9eAAG84pvXLesjOHNE2twLMtH0sZMag+Voa2oyETI5ZIX5ugn0e+ujf53hlaDw85iF/H
2yDmI8vbRvlQvC+QV4tSbB3PrBeZjijTNPCTLENkdGO97GDz6GySDXMfTG5DdilJ5VadWoyRjtL4
MXaGZ84kEbKbnGy9sT03mX7sm2CHWioxtCcEHXN0O5uUaV6BlGtAHliAD4WuMVjOkNOcQFjmazjj
u1NlXgOFH1sMd9MHNuPXeAQpGTSbCh4ZPnC6uvEQrfKItkXbYX+pz+awJNnkqYOFphrXSQNX6v25
UJVTJi5Vv0T2MY2IimWFTWPIXvseHa070ETVtp7aMEIg6T19zbNdlTSOAXoWWHXQFpcgERZiXq6y
kjI+IyfFCwEpEXD9EDLIFbAJILBsaTL55rYI9K2ZvDb1k0dSpRb+hpN7rEyynYsMBBPyI7ylJsMY
hZ9GD/EXi8R2hvlMc33OJ8teO0QG+BtTxzzRTbOqam0Exa7SYF9hmfS0O8XVDxNQCipZV2RihaDh
3lQggOlqSelK8ufTyeL0nkaPWr9zg51nsuFFr3fKgR/O6ORS4rVVFGpILvj36TWWBbVwIQujNWe/
z7KNofNcmsO8CTKUuxz4lH3v+5BLcb0EsSOF/rwxf989R/9ULEwzJMlCcQ4Z/tuh9sdxXZDZmQxU
Nju/yQnpfp+ONxWCl2dwmnkFBEY7TXOsdoTKwUTFJ47Fu1Mb/XDrCTuQMM6KBulv2s2AacK017pv
DXulS+fZJAgPP8rwQa6hBuUTw3K8VyH9UPiZoqyYKgWSNmXA/H33M0Gqg6LJ0vPrYLdHSLmzzzf6
Eundqu+Hn5kYB9NA8q1S4X0LI/64u5YYU6Z4aXaQ6rnQS/M0QDVIhymP1lL7FXQbZtpAMxMgI7n0
Oro13Nw7D/Yton1yM/71GeS/v2zie0MhhV16iKSNQLegNslsdqullSEY877aznc0hb7qoSkR9iBH
Uvq9C8Mwxk1UP1MvzCCI/vvxV376ARQ8j9rUPWFuclO8NU0bZkQwRTsvrN/c8V1kziFWw4PY0ZMt
P92Q/i7kN29ANYWksoguVTihqelBhajYZNEWJGoF0o5fYiFe6HV4ntiPPUBRc4yIckabB3hTYPBr
GfH0BVySswM1ujPaVv77AzNpNhWF1oimUKTePElKmIeeGJb5XpMvCnQ7VaHfVTKnFAkZR3vfi8Vi
6dbiVbSee/RfAogT9MRCSQXGCbQiYi7LTQZ7qVPqHirgL0PfFmKyELUeX0FqvCUSgdCCYizz9k3K
dzkGcCt5FFrE3+YXN+Lfv8wPJlAEIOSpMtBi6Iu76e+nRW06LS7GYDyiihpotfkLS6CmYlbLUmBr
EdNPWxRsOT80FLuT9PEh8xd6vESYwUFfGlDt2wKIoyNONxePJ0nq7e9/f8jvFeHv2p8ENmZuBukc
ssh2/feHTGJTGkSxzwmWhsJAEdOYi2rkXGZLKUEtMkC7XZMPxA2/ql390KrVg64WKwRPc82s58Nw
6MvlpA8c63FZMAZB5YrwBRkZZxVNfyjkXW1aLwKRW6GsrkQZ6BwuDrtRPhOXwnqNs3tOuIE9WJzu
+gJfIOcFkWgasbW9+kVomRCZw9pzO2f6MZXq0svbYsjm4Rjc62JNX/bvm4ENTdQmOAJLDOX23zdD
T8a0yF1ZPEqAh984TqprD1HXEt8cxxgBJtCG0uaeIe2/izZXxY5kYBiWIUXebGBd13OHmkDftyJ2
KIh8OlC1zHbL09j0c+7Hv3/yH7QdXI9/mJpmGCr75t/fstCUMQi8Jjtf3FN6JIObiKTsPKE6/n2h
H2bRXIgsX94Ag4Xzm5Lxx5ItqonZFbKf7zlg6+iLrfCxr1aRdArrdfboBsRZFIA2i27YJ/QZMt7H
jhNfnWkbo6Y/XuL2iFS7MZhUtky+cLRHw2OiPA/bjvSHgd5LGf8ikeCSQlX494fHDPbTw/DHp795
fT2rD3sxzWEHARE2TGAdFD0AJFDiU58OXbWvoN6WirZQWKXw9kTjpg7SXQiRC7tRXW/Gp6yrQK7T
aplQv6q+GzVe951f6UvJ2HvMUVPNtDH1+PIH7baQozrMS9STJE63TLLDZG49WU/6iSHHgtQsxhvi
IwBWuCrv8V7YERwBW4HcRH/NPBk+mPs9XJjoggD2Hth/jibsmsGGBreVGVK263Y9kda6A1UfSuFD
9jiNP8VLeRZewZqt3M0ETKwX24ux2ObrcTdh0rArw1utSME2nQmM5zr+MTlIS4bxa8zQGMStueT0
gPXaeTojODKdvbxk+3GFR5fhdbKylh/92Urm3rY6qBeD2Tz/yseQ7QHk6Dew7iAxT0UOf4QbPU2d
4ULupz8ysepoFyy6i7SUFtOYVZ5f9818QWTmrDj0u+SQHYZxbpF9hLDiMXiMzxOxjexMmCCw5UCv
vCr8F207Q2rXXJpL9m78GsH7oQzp8Lo910I3zykgM3o36ngGIrBotS8ags6YTEWYfmyN4DVsgnMY
APqL4g+Bp1FFYSNb/hI48slpGWgaEfqkXFzg7VpZBvZ3mnsBzRtd6S56Fr40hWUH3oQWhj4aVEu1
E51GoASIzpLMDK4hrZdqB/c1uhLystD/lquqCD5avzkJ2YvS548KbaWYY50sBaipI1SEwV6O4T2p
DWspVlaF/cRUX7qQkpVyoG6lzZj7B1e21Vqf9ao4G6k+5IQ3jV5P29Cr7L2VUdNzjRI78YOXJFX3
UhjP+/zSIv4C6OzZegjStxX35WStwUE2+QUFGLOZtVSLB0wUitXt+oYyipXSBPKg5QXSHbLPPGmT
JytZc2IzmrtFD36lhzMdYOpAHylLH0iIzFSaG8iLsoFOIc2df7/I8nQou13UzWnAZJIpTkjSzQHJ
TUzFSnRL2ZUq73Dv2YDZgUXTEdTMuaE0TLbxjqHuobamoWz2L73OGa7bgZfOln6CtSACd1YMPA44
V7R9U6h3lmR1WuJvPqM6BSTDMmH9F78PeX+slB21X9u1granepx5UTyFPSDLSeYgybFh1LTDMM+E
GgNcmlaufO3p5ZJewdGH6tN3lecyTvaqd9FqJPxRuTH5aTpaaUjdQ5UpvDHMupx5id6eDMD4Pe5N
Q3uzLHjKAL0bObbb8ndDWgW7ti49lnW9HK0BpLtpN2a8Yil35IaynYekLa9eQ7uJLtC/fynjv/MO
xlYKCTk6hCKNIdnfG1OUWVZoxK6+l/iRkEl4v2tU+aEGMZLSW0DWSoMwjC8l8IowaDBxOG51LOLJ
Qo+hK5z8fwZCH3RkkoMyjgSlZ4POcngw80M/7sCQ1MYVq1HGatT9svR9UF96eEeBwS5f78ZkJzAw
znAEEhtUc4bHJ2bQYfHGLcpuxJ5PlrFt00PcA0vsd0ryuywuvKGSvjDi14BDa2WtovSA/WmIk7mk
PgxsX8je+fMpyOT8XGQQ3EmU5RTUB7iNqNCyXxmdqzCVllFypzb+3mFvnysGqiLnT8C7/4ko9FW3
pkCKo0cgIrSQlc10aBZXOJ3LfMG90KI5CnwEf+7b0cUsOsUP0Nj/MmMEuLDfbaFemP2drfWnA4jK
MZ9zJwlqlHM3B5DO94xGHnNtn8X0koBFw3diZhFVa0tZJnCfOerdVc4zav3hJfvzsjcbeo5vLdJH
YcrQ2ctF8aBZ9VwluUJFulHLy6bBxiMjQcmQkHmM5nvLKc3nwUN3xJkcL1UjJ7aO/Mcvu3MNRCyT
DNy/kDiV3gm0a2W4c5XYgj6OHYNYGhEXwKBhbsx6uwzTdSShVRQXZv5FzsFLg3/cE5EUZdVzyOR+
gjHTC66CcKGkX63qJJ26SQoSdtrxEhd2UQwLYazWPtEvZfJcEfZQFSitEmRDoj9/ZXI+laFdeakw
topBgO7K8UtvKVXPEk0ltQZfZcorcg6qOqFDCkRxNBd1tXHpTaQazePu5JuwpBk7NTJ033pjKuAy
DHElB6c+DxddAMFVDVY5EA++p6yzkhP/ohcbT/df6lxb+wmxF+S5TjbpkmEH59nI5XAH3W80FnqS
r7viM0hpMQcmPjTeAFfcSm5AgzZS1gHDhDqzaGw7UqEfJbJdplsuAmtSgfdWWJgNKFf0hrHvz8Qh
28qkDQzWRaZiceFACdTaZQPoyK2JK6JXTldyutJQEG5dXfuAF6CW5pa3m+KF+nzT5wBi4pNVnqZf
XK0QPGF+yytxrlnPsTQ6dY8gnfgQqZbXnVUuBV4LwiKIm5iN5WpsNjlQmKkhbhkkEKh7WYF1y+8N
h83JWVWmxlPKCS59iBLRIYIi1gd0l+wjeUZWxKxV3lOtWObWqR9+D8kERA6VYom6l48lXH30Jfqn
EKsrDfOtcDT6zPY4WiSo4ouGojBay/24Jtoh52eqJwQWnrwpDsUalTePKs4jiKirEai6GdsxiQKV
7y1U+ROAlzMlhEwJJX2Gv09GPESoVK9qCKqea618ci1whyyCOsj5Vle3lBLzJOFmiTN6QRzFH4wS
fLlmXGPfxD/M5Exx12bkvWU91kKRJm0SM9Hz50O9yVOWbkN+66rXZMCOWAycjqLgna8X0nbQpupT
vEro80rlrSB9Iw9NW3b5t/SdIfgE5Qf5NLIKmkgosPXD5dUR64nSdorQiNjfskpeB8CHpKZ2iJKJ
Aa/JQQpcZ5N3+1oTFlO2R4RsUc7JPYkmCpF8iojm8nN/D2JNlp9ByGnRqiTaqCESokDApnILBaGG
egMPFVVWgzWsj3BiqONMLLRlzvPfV8F3c1EJgMwmvd0XzwAucGWALpaQAEnNtqUHPd1t3xb1fP/v
bfPn5RSehUjfzzKU703gj8ODWxZVb7D67zvIgd6xRC9Ajq71RR8W0ze5TiLGjjtBfN864v/sLDRq
qFypkzF1/L1Xp+zjoRR1zBOMldIy9HZwGFsc5Kqn8GFAMBan4HZn8jb7CJVtOZV60HY7BFt3vv0P
Zdp0alBVFBJUmebNZlJFwei5rlvv24r8nDUhRWI65UefJruwOFEYGMyWuwZF450r/3CwVCeXwuQd
0HAsTMeZP+67RE5MgfFD24M0WfvrUipmZNqzdnJmyX7HU5EoHhMZsbF2Ks07Wztf7YftDOMKQh9F
ov19+wsEnuwr1TBqe9/0ttgEorw6BOSNNjs5/eWVl1zehWX30YbdOovN5SgQayYQyVdJq1jRf/U0
YSxjF7PmjumbmZwniAOYkpTuoFYIqAPOJuL3iPaahWLPQ2rBL1gH70QJBubFZ35sApGoxnfGzbYH
ccIjrKKymN4ZHKmUKRhyl7G1GJUzBbYV1oA/mag1Hof/jVajtIs3lU8cvEWFWfvbaAgQnmtMfqRd
qH+K6ikK9b0Z/iYTahaPJis2znuoiuOnji0UC/o4HlrCq6LxGZ8g2/FcxRrGqc9yP0rt6gII0afM
uI6pi6GxvrN0AoNUE8TkGaz14RPqDPp+KoB6cmOiQJnMH/g8457JU3Q1ipPafIXaY5MzLmu0Rdb5
BCY1G7Ffj0wESRnTA9tKXs2Aaj1kmNOOWFbFr7QkRIOXPnIFVupPH6VB+uYLz20ur5IepYG1i7DS
Ydxi9ZokLZnEeAodLwmBHqHdfb1IQm3djf68pfvW50gEhn4f6B8+TDMrzBYyp4s0fR0EmLxb3He1
S6IVGLnMBOLkjssqHl8UaBt0W5cwSrFaFau4ag7+dEptkQL78jxiEOwLJNUNPblCOKSpQOuUqXtc
Ikkm0SrnpG0yO8WbMXMfW5IzO/TUOd5wnHx5+NgxWqFPGWtgQnjBBvZaq4TnnjRgQxivEuQk4hgx
836dJtABOPAZJfNOYFUayhH56FJeIWQw42hlEebq1bETQwqrElgPv1N66WEYLQTDs9uM6EaqNIlc
a7BtrNDRRpc2E0KmyZ7LbCHJg+N3mDlpXAvVkY3A7eFwAFdQ5SfT/y1LDwbeeFVal/pVDbVlx6mp
88ajW8GfcxFIFlgEOeVXkbrg4fGMtehCeLNOlovGwbrySunaAyDNoNl5yXHUPwniy1FKGC+WB/vj
PSkhfQHtKYODRaGb1tvCeq4ooCwN8ibSHunaMAJE3dtdopZGSnGgqz5T83dJvcYVSE+VeFD8O3K1
0CK8JIk0N6EN9f2lVz+nlrjvb7vogjTJVBGQ5utIa3eSgE8HcWd2AH6BNV24RkeDtvgI7D6sFxPG
QkRgxcAyA3sqNcWm83KyhpimjsUbg6SHEIaEYMIKQos8Zcjl5nSOfcNFJCAtUhlZ1YX/WMJbVWK6
U/mhHdydHoTzUTNnTpU+B/KXgLamL5M1IgyjWfudxr7v+IWIuPLXAI90jN+sghExZb6pPFcGLtnr
mF4wLMrVq4YBX2cwzhR07qZ0RSDubUJUTkUlLYaK2IxBffQ1j4eho2LHkdbwW3MU8oO3Tlhi0F+V
VnVS4aL363Z8jZqvgdFjqB0A5ZQRyGZ7bHeDENgTfERIHyOBTavTOPTITuK/uxgsC4/1IWakpFZ2
R0ZfAyjA7TrUUDA75NeIlx1q1KwtIQVpL3L4QGTZPM4I8Rhh1df1SkjkbdziOqmskzLIKLYUuw3C
nQYUCbTOuuWkUY+u7SOC6NXvSuEgZZdMIPBH7WilVA7ntMXY7bhPUaIthVGdJ9W7mhDCQS0b5sCR
jXQZ6N6HkkiQnZwBwQWEEqvvVp6OfNUNwNDM+ga7hgivOx2WmvuhcVSWo2NqIT9hhl/55ZydY6b1
j/hHQ+gcfUwKBXnLWlPOB73eauM1VOiQAEWMdHCB3r5malxr9TNxd7NugO8fosYTCv7f8aOAi75O
XgwBVlHH+uXHZx118mT4T4OlLP4KwaKMdPrdTJq39Fi0zF0m/qy0UODIPWEDQGY8GRJOEz9JhmZT
MJyF4Tq4D6L5EUXgqAIh/aJ9vg6UaYDLsCZ41VFdlR0E8tLaJtNf7ArHiZ8yZSGrpXpWetw8auf0
TX/Wm9aWJoBL7C09gJdB4a+pAC0RMNUYboQkXNDMXXs1Sm0P3X8ibmNRmEtDvhIlYSsTaEAY53KQ
z5SzuOPpMwZ8/jC0XZ28xvA04uIqQeN0M7EE4Bx/aRFYdxf3OXF2wXRS1gi/SZWFqTA21ElLQjiC
yW+WxRNzcRqTkPql2zj/jSmAUrMrba5Rb1oELoNNwVcuTXgyusXk2JfVMho8yuRgh66GlQAcDzcg
kmaEiXH4PdYmzEcvYVSGJKA89zpxcNamrB1x2yHCkTG2I1AzebpGV5iLvu/0r8JaC7ehueq137Ko
PahJtZUiZjOegJJARghinIZecNwu3mqsJEnJ4qLLNo3mBgR87zIu/PLGT6ExZ8WZ93poSAntIbgL
B0UBqNBE88ZjIzYBg5LkyH069nV3lfpybg1nPzpUNXcZVfSIvWyAl1RBU6bb3rSbHkIQwjXH/e7M
IG3XuGkWXS4a6OJoN9Q6SYlRX4FyaG0NYVVDH5VJ7iITR13VzFF0Z6B31ts+Sy6MuYa/dU611rlO
dQydwF1ydgE6gcOCDugVUrDLzviLsh8chMo5Xma9WhQrEiszgWeeQLNf/qbhuP2AHfYVkaraLY0v
5aK+hGcYInwgvZ1Vu6yeo1PxaLtT7paLQwk58jfqTgoayKWMeI6TqrC1dXUtdatK/FWE1IHYaut1
yact+8gGlzYb1cyJG+3k0VFQkWG6nbmiMzlqpEfzxyKQQ5r3KsLpkXDDILyVi3qf1tYu6607rdSf
upSIkREJy/RuiCq/OfAq2pCpqKP2IM168WnCCYekDIeEut650k+tGvq1IlMZHfi3Mh29/zhaR56e
t0Lvh7tOcur6PPRvMmcyyMYxmJuLdG+wL/807AEIKXOepnDR0G/8fUEr9+U+aTTpJLEQ+s9m8BKo
EPhm3TUHuuoi1iB+cAlUs0E/mwHaWtETEkHcx7PUWotwckVOPo5rYqKk670AtJp2y6zYpc228FdF
eETV6ZHiAhtGp5lsg2YWs7lp7pBzMunMsM0U8Dana7Fgh6C5MXS5Sx29iLHyYV3REpVXZm93RHXg
dMIYVi2LbF5+qA/KlfUV6NCXFS8hwlRvoTmHpmhKqKIoRRYVYVUdr9d6PEstspi5iKC2syuA4u6i
Me2EM422aD5HQkn4Ss8MMkqy5AFpD7jd5olhC8CzQkIX9xH/7Now0MvEobdcExSFYYzanUmYtiwJ
38FzQ53LbAGiq7eJMcZAEaL/P5BWuZOw2BzKhGHDLH7BVsvKxfIAjbDgzkIQ4YBgo4fL8lnwK+Nc
f4aRz1+NsE4ZaZpO1mzUYvzP/oXRMplJKJ+ICbMg3C5M3gvFYVLMuoQH8TogIB1mprTgjW6wFm79
R1laAI9lxy1RzY3whpF2LccOMfdMe54ifQ1bVem4bHRllWRrtVm6ZAzVc04NLEY1iac869NHXgS5
XeQEFs3pIbZ4rMf19B+9RSA5wRcHZk+mjzg3DJu/Umpm5e+Orhh/TrLpMQ0eX2FBV6WGr4oqR5gX
hU0M5536dHpmb0t0TQVwSY2OYOY2X1L2iSTujDzZydklTa9Cp65jCUiSdm2Lz5HGlE4MD+1LMT1B
5PaKjykW9c5n+GHJ0EBgQ3sAXklvYipi/3iRrdHl5OSF4U7xHsuGmV3j0EwUFWqNCVZUXdsSChmx
H5RBkoX+01un5rs1bKzIs13z/O+P871C3dySvz7OjTQtVK0MbmchHt2L+Jx1tl4v1Yvr0MfTYJHl
+L7eB/cIJ0jmPKHaCMh9uG3RQHPUXIMVj8+DcND9PRLsX18IGaL5yINLUgg5xD1wv51cML/hWPDQ
W8grr+1CteXuHHziXyd2LjmCSOsUTvWcqwP6JbxmCKblppiJ4DeEZBKHu/O8f+6VkzFeSzJwSSZA
H5nP1Q+xu5T3mATwdf/7lPx5S271Q5HJaYXI8/CUMypVHYvHUnqF3EMe89I/Eks7vlaEYTKOIWrZ
5omtCgfQLMd9/ng4a5pFrq7NT+K732rynYRF+iJlNoY5IoNp+lgXwiSEjziFkob8SXKMatUXZzj9
ui11r3G1CPr3xNrqF1JxR/GQ5g9VyLtSrcR5om8l+dKTfwmqM3sfcN25VOEzY0sfIR5+d3gJs7Vi
wpsBY+iYR85UsQJtE1gzmTYuAJ5BmpnuQ2+H+UH034vkKipfvrd382TptSdBtAtvZfWPaXXwoxMU
RH09xvv2w0s+kJ1G7T7EufuSN8v+lKQP8M1gS6tPHBwjtiWOsuh3UJw6ibcS4LLAsDpqjkLkidPU
RDtPHiE2ZObBRfoQWy9Za2vMaF2cKIh2Nwks6ZFbhCH2zX8x0GCtTKBg6qN8jutHtaXpCvQVwfc6
PQTrTj40S019Fd7VNe0ZS7SHB3rlmui0iFbDDX+Yv75bVMdswZRXeBTxFG60cRMpM59FRt2h6K37
DcVdaDELXRjdKRsfmTmxnFF1v04agsJ+JRY0h1JLqPCwt+CQZ2sydSnrx6O0lN+jbYORXTg3wyIC
libiS3rSN9D2dbwqLMDZg7+e4HCLApsi7WJzIyyeZH0zkD8wawj+LJBtLFDq81hfq3rbZhAjlxwP
B+2aoaUN1uYB52PuZKRZzmNo7ACDiE3D7JnXb2rMDGvltUvOqxQ6QCPZo2bJVhx2l47IJhwwPgAK
xIHO4GQvdeRMb9OvYBkT20a7nFmMsKvxbBPjxpOdkpX2xiEs5f60kd0bbP3bAkQxB+5nQoF2rXXQ
vgzyTyk710l9TIjC9nc0vbC46HdmwD+1cbXJ0iZjSCSo5fbMY3VaOaKUJpwHP3iIn5qzn43fwLnX
uPxpTdYVHbwCyQySadwsggCw0nHwjIyziUPNl4Fy6fG1rYny/vdy+/NX+r8rmTcD3V5iIBOpXbZr
CWMiaFKf+8Ymp7iGJVAvI0gA6p1N74cRMvKt//fdzKlb/Md+Y8hl5RW9njHopVqBlnzJyhP0x39/
sR+kfaqmWyaUGovDMO3fvy+jiG1mEKEuH6EcronKDJChFJyFdgDs+pZQn3P35vtLlMZQSDnhxBR7
Pr0ZnjfcVBz6lbUkH+RHkTPl+t+f7QdCGCOXyYOJBFiToRr9/dlEgUrR02jfhmtpQd4dKnjytqjt
SRu8c6np97vdTg0kayrqa4s5wM3dlgezH3KtC6d0D06zLUMTcqxJH9Br8PqfXb4BN3/noj+UBsjW
KD7QByAq+97P/viFG78Is6CksYIpktME3WjR3InBBw/wyOwqvCeX+06R+c+XxAOiT/JaBJI3D7Fo
aImvxOTXopkAFEqjK3ikRoclzCyIfgNUL1hwBp31hm/viARr9LMKD4K3oZpzWsCBid2TRI14qz80
Cr5xkxGq42H8v5qH7tRbD+qpf8D2I3krCsPJNGjcO4j9+FP98S2mw+Ift6203KBJNCVAVfRI2x0Q
uwmSHChIvHEF9CHXUbjzIGo//VKmyl0D9MWqdjugKHlFgqTGrlEGwyFO0A5TjMcbP2GE1mwmtRMa
zLUaIWHCn8fMuOP58TrajcE7DZqMWQrGQfk9HbR14X95EHrIQsSTR9i7+cYMgXnjZ1nhS1W7N7Uw
HnBXLASMkm7dz036Ll7HTtJxxAvo60eQ/4hhJXBejiY2+ydgo6H/NCZFvqY79eOE8lFbdABGt+I8
HOGXEgaoEXjw6sQAEhQvynQztvfGdz+MkXRN0mUNeYbGM32zlsiDrFehF+BD3FFlzdaejS92PiyZ
j5Jyd+eN/fFirFtoxUUZtNfNxWi+pIJsxlP4QbvA+P4BVgq2RtaCcyiWwZ3VWPphOWYzY0aFdZqM
c33aiv546ow2GikquBxauwdwc29MPHQwJ580azgLzauzu50S4f5/viWL33RhdtPbNaLuXRiKGZcd
TuKGoBkHNQ8wj2bxzC2171zsp+84ERmnNVclveLmlkoosoQmjfo9rnxilNVkeMxCbxfnwtEyYdzG
HEGDaxz3R1X9QOq7NMh2ywt5W85V/eHOh/nhNdfR+ajgt9nd2Zr+vuFZ66dto/EwTdgJ1DVOPXsx
Se6z7vyyP62KzBwlZOMUdhru7r8vJPlD4UNQlffCcATO6UUvUvJIo3zAX4gMfEBuSQKBLu0rpuWG
8VwqAENp9Zu/Q9PgjdsnNCGj7D0hkD2y7GkMpg+nTtmoeME065pRGMLidOO3GKWL519KDqZBKa8V
1CNWR1JbgjIkI5LUbZeuCVMjuvz7Xn6/eDcLP19RkxUeJB0Z/80Pa/Sa6oXlCJCNfoJlfg6hdFI1
VJ9BN/cAN6K+UxiLovmc6+Wk6oDJq07pCb9cZmnUmvDFBafyD2HIR9UNEIwHi5w/7pLbWfOhKO88
9+rto4iiWwfZB/vLonemWDf7sTBmvaQC7TpzZH/H/jm3iDiR7cT5vJYoeSunX4WLa7tqt/oCDj/M
mm5xTmyUK/MX5ULxSc4wJzUoMf4MmfEynROxY4/O21f79u+b+594lEl8zp4qsRSZOqaam5VBzDCA
hmLSnRm32MIrp+8ZyXSzbB2vYpBa/77a7ah8upjJWUFXJwKHfGsR62VOoWLpdmeZlHNr++utOd/r
tnyfdf58Wr6vYcmTkl+j22HcHBPGCIREHlr9efH6HU3/kKweHkFwMwcEULF1vPXuYD+R//IFo51D
AFPoWTe7NPdW+Ntd938/hwYwwpLBqXyL8v9YcgONpbgKtf683b/2iwdtF8yWMxvlyu49tZ9Wi+2/
b+0Pl2OVxfdlWYggFP1mHVCKNNLymltLx++MdpLNpLVzoEb/vsx/GrR8LZiqqFh0vtekEf17vcla
QypKU+Vryady8fr6UMzO68fPF8duv+zNfHHnifmPvuX7eqg7kFZMMYPf698ft7GMwmDIYm4jncpd
Mnu4rmefcbbRF3b39HQxduLj7+505zvebs7/e01T0jhnclxSbt4Jg8iR1NeD7tzNVWz0Nv1bJ11k
e3dxlOxjD4gINTWimuCpIOMWvMS9rWxa0W6eYaCi//cBbkqHoC0zf0xoWMkORejM27BeIMmrZ7/I
CjglTz4j5dm9Xr/8w6o18VVEmaJXNJgv/f3TimakR0UsyefF3nS8VU/s+ny5nj1qtkMOrX0oZ+/l
fJM6ZNT/+4Z/s3j/833/uPL0yf74kRXksUJc8X1ROjtIfVfZYTzTHNeW2EvUOSexF8+pXo295viP
PNiz4lkHfqauScwCfCVvvSfh+E6MyMw61nu09DsmBTaqSBtA9o657SJaQvx6zCFV/fuj/wclOj0r
sJJ0dmDad2xRf3/0Bnxi1ZZCdzZP7gm9ya7jtHy4YAxp7Wcg7/uYLCHMHf06oOAwrgCt7GTuSF89
q2y9UgkKV+YlZC1pMxDm3OyStTb/ursa/fRI//kxlb8/ph9EqWe1WsYyP3xNOMfzZ7e0Tv7j++9/
35Bvb9ZfvyWlmSSzUxP/yElavPktS132kqJnSntZWLPr/iI62/0ebf+ajL1Hff3Ze7NoPpvbm9WT
9XYaZtHD19e9xVD+z9edPgTuRbrtfBj1djUskSEMRVPL5/3rflw8LJdONP9V2sc3mx7WaZWt/oez
M1tOHtm29RMpQkKg5jbVS4jeBnND2Mb0rQDRPP35koq9ywiOdU7Vv2LFilpRlWQqczZjjjlmmcmQ
5rWw66oO/w6xJ52M3yqYX3W3Pa/ILLSekiQ0Obpb4Tc10ZuKjuG2AiCsDybydcN2yct5tVGTRgVa
fyGXV2AePn5Xda5URys7r2Ae3WbW7M2anWAlgnqjEcthzptgYnntElfzbJNJXORGKSdUahaNgY+L
ZsrtUrtMKyvM06ZuALN+bxvwsELFQRSf5Bx5wC1DM5lEPfOsTlnuVJXmt3DWiERLlXyMJN1s0hX+
shbmxVzqpykfl5Y174xSylvmukx2GrhWkPrcMcrXYuVPRdRB7rB1cRbvda9REZ73vZk5wQcz0Rsf
+Kr2u15iDV59jt8/reitlOtmPTOWcx2nn2r+XkSR7f0EdeE13sKZF7pln+LZHcscEutj64jNAvwU
zM91f95D65np5BnJmiCToF/4e8cPbkFf7OteJsJu2aXTXn0Aq6pqzO1D/5oU9vEDqCcD1ZSzkveY
CCJwkrn7RUuVgyiXH69QyMM3eWUW7CkLIHsF6Pt30YIFO+wOmTpbqJXeNRikpj8knIpmbhRkIR+2
0dD5oOHUT0rij3uvS/GyWajgMjZXo4OjGLKucu1asecLvfc+SKmEiKsDqdXbiuGNhryIB34RrUoU
BGe/7mHTxqCLIvRWjU/nrZuUfe4nIJcphvT4ow1mkmFYBJaPJ79i//vVzdj2IJR5e6e3pNOPSIRT
/9uKP3XYs5COioBl84VVVOILduVSnVZz2I1XpiZylaPohryb6QV1dnUVSZn1lD/78ZA5YVM3TNmE
IocUF7alVbPdiQboXjI4eAMfSVSfFTu5WCVqFPQ/PkKK+UG7XYsU/++NPiHIcqNoARLqkabBoC7Y
MqXGbMjrie8LfQXtysF1heX+ijrzoDUN+lpQ9xgQ5jgVEYbjd+Pt79U1eWkLG0cbkBiCyAGLphe+
5wZO+Hk9N/PerLcXGg4yS3IqZleX+EUcErNXst6zm2Ipro8BbovCexEoVmtH25yp3B+anNGRRVrW
yRN6ZD07+DwG17AsPHpOL+Xefi1YMBXLw/lAlzcLLgHo8+iLYl6AGLlPXk4k+ffuXpiIx8UKJmKl
5upUMddco8QUKea317uISEjp1LpXb8RhOElGXlkZ547lFD7iwx4Lvr9iLW6V2kgum9Is629cmBFO
FOSOh5eJuzMRttulNvgp3yscbCFYv1i1hXlUeKCJS3jViToo/npYQjJLvVXi8F+4tX9uKGIyqow0
CjtUp/bJoqviihEcKsLv4WE7fEb82udn6Ljj2X/6kqBZFi0FtGEWsVjFUq9zkIS8l1bboPuw2BYR
5FUJTdDK1NtMvIM/DS4JLBW3/7ZC3/acHAjr/r5Qr28vtCcyXSDaavF5Lq6asb8ZtRxzm9MUXXW+
1g5hc/BJYbbE4t67Q55u0a+1pNP9FdVo9rJm7mhV6yV4mnTeGR4E6tsRgWvf+6DdLHS6eJa/N/jK
+lE3o3UChQyd2lHB+q3Uy9LSL3xYwsfUPzhoYXcApaLgW3j12HGwuCunew0nZZ7sReBSw5VRsKKU
o1WrVsHyQaxVbpq2vJJspl8HB3NPtMb9jaX+wVV0E/fvrb5ynQ8LFs73WLHOx9UBS7Smj36ddpYg
JPQcJIuSu6u/sOkAT4AHKDtIBdaCyVuczMNhg7AFABRhArCeGSqiqflD2+/1iJf4oi1iBSVoXBoZ
wsObIZFhWUr9Im7hfH/9ioIttOkWONJ5I21hmpIAzb3eLUJwaUlMajoBJn/xboiPD6cRThY/qMBH
Z+F2yVFIUtwyN/CPxETxduPoqtrdzZOWPd7u/Vk7Z2ezKmdLj9Jj3QpGaV5fX5Fi9jcRmu8oCTA8
MB0yX9xfpQgw0hZLK4FAKqF3ChQYLxKqYyJnwtTRN6aSRjSGhpBZwkWAxF692j6hPV99Q7zTe7ej
c7KmiLJA734W6VHmS/V4GKRAqaiIoTKvoXM/JYpLpJRzZcK8WahCXwtSNj3akbwtvWOERryAM9yX
8S19wWD4tQ4ajiFjvNHCF5uEIT1RJ3dPMZLXCCUcfTUwMkbFf51i+vxAjZYpdKQZ4u7T+Ctzaz17
fHIuvsUk9J1rBOZARfcnnIvWhiGxYtXZiA4sl9Ye8TTnGG5ChZgano6Dzlp8ie3P3RrEQ28cY0Mc
on0dYs+8bnUzD1Hw1uhj0cy6N5TnYXO1NBQZY5p5+AnOKMxC+Q/QXTLetirusrtujhLVXa8dSeEb
Z+92jC56vHnX422vAjeutff3zS0j2Jnv5SrMCxX6+3Q8Re0JObxcXN6v9a07983SF/rKp5FQmhWT
YhViJYVLUlGUCgWcG2p+al9ddGfn9sIc0ULm0Xx6ymlqQkrpNj0xQXgtdHTGdip6d1XYzANtwd/d
N41pc3WrIeKJaCtUfZM+tzlKCItlT6ul59qVoR8wgQ/D4zpZKp/b0XA9q4q5Mdnsf5R9y94xp5bG
1Ohktba7Fv3jq5q3XCe3c/9s+qcK+jf+iKGG+55ZaVTN7+22aW4OguZPxu1tRbb7WdJQedmPK5Uf
JmfBYL0YoWYjjqJK1tnJCg8bavPRdhaO9q6VS8rm2Y74m0zBvIFuLhnMCv2/s1k3bDmblBmKbf38
ZoySKyNqFu/VUW8187VdvDLSqd61rb6eISR5EpqVbHb17DjU90nNaJmQGRkevNVo8GqCqjKTcInY
TzOHnlqplpS67roNT0/btu0ausXU3Yo5yTVXl0dg/UqPoGst/GHTjxi9UPdGwnHCMqDlXuUvrgZ5
jroalBmyz0KqcKkt8tryinXdue4w/aKRDrZ6Dz8ZBPW69V134nA27K7JUhQXS1YWCclIp7g8gYBN
oyO9fqhZPNqxzMjWprLCYeoCu5oi5BJpYadjen2hxSCk5KDd8UmULSt39bws6ZFdhZpEFexxWYL5
6546FdbcCoapJr46oLLo4Xs74TldGyc9fv/bX76M+YBkUSfio4KmFRz0zrjmcCBxIG66jXtTT+oT
yTj6c8pXPSXjdq30/b/aZA1ERyPZJigpfFrUka8b21pcKGHsogMW1wAafZOEmb+39iTNTs7HX/8u
VPiI1Y2VHy65nfMRaTSSNl1W3w8ug9jrR+8DAigTAf5e0355cX6tWYjXK8upbk2VG/CF02RKnoo8
Aa3ZYcWhS07krYPorRhGMgIl7bTUiEjo4jWmDsnDEpmhbtz4EGTgtfCQopVLTgPkgfyA+Kwf3I+G
E8scgwFV/Uk79jxR/6HQbrmksK26+Gh48QbFebpQqT9nQ2SpxUQZr9J2yfd7+TQp8Bn01KN9qN55
KL8i2CkwSYZetqwfuD5DTHqaKjqdaSBAI7sORlRCI29dbII7Lk3C5Pk9vRBDU21QWCxRkUx3Xi0w
cnPC53sk6zc78/TC2BNE6cH+ZOrHTFw5jcIpXfnl26QaJqsmNNsUxyZsz/p5t1IxCac4Yd/EshLz
/a6jvhQ7cRuhhJL7e68/Pe0VMXqCSITDyJ8frcFxQyekYrJiMn8fDCrxWgxgz5ydm0/SEPV+jNa3
6bX6VrfP/OPcaVjCe3NC6p3ESsF4V/LdX4byFJH/9+cU3m1taqHiu8Akk4oOU8Np9sR3EMTeW9zt
TsoWexVd/16s8HapOqxru5zFliJ1m0fsRLM5FQLTRG3106s5jjP1S1eVkcfTiVN+1KiVq0z7K0Qm
+d5en2t7Vj36g3Souz5Ct0E08zsE86Yjy7qe49BHl3DIdtRu/208nmva0mD9Wr6AeE81fXvI9ZGs
JWt+0x6J7KOWLL2IlKnqBgBkh1xgLVZhXAkJATeie07aI6/EJbzAfUEd2b0Nm5F6bLGkXZvmm9XB
+idnqzpNfkCAmXKceO6X1X1fgiq/1ire8etOW9unC+5H4nJ2N01JTiP5nm1H+iFPAHt2Gm/ddtsO
/z7tl0nx76UL93kFO+9mMaGgx0iuGC/va+RM0+AHofqk02p5GNywq0Q4wHHJyq8uN2YE/46MQa1m
Fb4z+KBy2Eqc5W7EDAdvcEl+6HaVnrf+ca5/Ol23XSkVj311vX+tW4QBriOjOrKz+2FLE0bpRGnA
WMJyv7WtTsk1emkvfq9WOF9Us+mtrMrU1E2b5yDq2OSjnzHZ3JyQ7e8jfQVko2H1v0dqF+zF5Viz
NweDxa5BMkibvYV/w5OyMycPSq3Tk4qnjCx4G3B/KpZeqd5j5V8usHo77G8LnRDmzOQ79YZG3/Sz
9s1cM2YdTAlpPhiNMIrXaPVlX7Sg7byz+8aAyCYFfeJlGiqjnJFQe78a3rzKwI6rdRqk3F1C1794
kyGt2Zr7VsL/8s+lYO2L0q0kA8Geg3nAjy9ev3yeravVk4zkU/07nUVJ7g6He3FofDEFjbsYiFsn
qOfex3T8cWZa04LiEuXUdhmf+eXj//VDivdRZZLj6EQJsOcmqSyjAqd2OqCNRDxUebouWy914/Ii
PJp4hKtp0pI8KMLPIjSeGcftZb+scCtJgcVAjSnhai70h6rb728EMgtCVgH+vp4vjvxx1cL1tG72
ZadnclX6xiEOYG1mThT1gnmqOMF3vX51Cehu1HQ9b0o+pbhnkZxEGeXliawu5wX93n0BLjpfdyPr
SFc+4anqfI3cqvA+MjEp/bJlp1x9DF3ms8oS6X32q4sB8FizSbggC9ZeXXOIY7tdtyRgqD4Hho87
KwTe8wODbLeXf1YE4wRSxaiGaGAKnUiaYLv1rXjGTvz0+04j9oQ4xn2PNBIXOmHyFrPKAZ60iKmE
G/H3x39xzR9/WiHFsmYLU1Hm0AQl9+5A0WDtDO2mziBNKM7hqP7R39d1j4G4rh3pwDFzv+x7vP7u
UPKA2WEnGEUNWqV6ui1mTNroXdzTp8GhoCYjnGOndJLxi3zSABxAgZZsEkJsEUvP9oZ+PO+W8oYZ
8TRcDOyloydbh847ApdLgDJYRGCDD6gCix47zJwrycFenjcgPtxg4G4bJcrHy6felNMedWu9N6tz
E76a0awpOgyWJ9tyYqc76rTnqihDul8dcRVhZymmKHWR7IJT3+b/U3MzuxZIpqSVK6kefwL7lFyo
J5o3r/jXUoyKfdzg3NaO0+sJZ+c2mxs/qvKuduItrEUleMSLuqVciPaPquw5qdwz7F9+LlOVTFaO
854pKOk11w4DbGGyckXpSSu7pC/C38fVCu/kmNXU/bSKV0XhemgEul99r1VcJD5aCHEiRRsgr8a0
QD1GEuVz09kyX/Lq7qgybl3cqFh2F8nMK7tNL1gwj7+qUFBQ58vb3pYVuHTgf/UwJVGr/kEwjEcs
O4E7hlZwTlU4unAggPQZ5lAwYoft9HZiDPi1N33Pv6lSDymRU0sA9qp/jJoNZcmXfnMm7bKc/tWT
eVi4cPSX8/VY21z40IxxYBwrPTcA2qMPWixBncXV15yRJEK6U+BgE7+JPBLix2UX+wXGSEj8a/+F
s1Y2ymY5Zf42gfE7RVZ/2PNJBEA3Gp+yXvG3XX5RKqInTwXIIJaza5pZsBPnfJbrlaMuOwArjjSK
sktixM5KIuGXV+j3QoXPurpsl+tb/k8kTOYe5QLExqMIJiOc/5CnP26r8C23kCBu+3sVtyZSkAI/
orjwLSkOb47j0ndctiI88uegiu5GyBWaHNoHQ61gkDLU7K8SG1HCRPKxYQtHK98fJrdmMjCCdABF
pt1duhStRTJA+OzqvC8ncowoWEbabEaU0cl+ggj2JJYTWe5274Lb/jkzOYlEcJcgd01zthH2696H
DvjbDcfJyXlPd5CFlXBNBQdNF38pDkhteu1x6DifH5aow72M+/2b098O6qrvNfLAEQ2dMKQRz6lt
tEMqnyVG80XeQwsM9hI9DfoZmED5eBi3q33eWze+NjpMpD5c4x4ZfDAKK90ApkAYltzju0stWI0a
iBhdmJCJacEpfPD9zjrUqmcWXJKIQEgTJHadztzpkOJVA9f/8oNdCCXew0g6E4oG0GxCd1z6el/c
goffUXi9F+ZYnNEKJshl+N0EDX9ExZu+6GzCGyyJfn3vBp4loMh1u2Vn/iLerGnwXFDdJehAoe/x
zE/KbV7LZRnUpc6cNu8jmwM2LMGpSZnheGWmHlYrXPd1zTpr9obVaDEMBrsojTrRUYhgAxaYefU3
CIB/m6rnihkta0gu0uggyxG1whfOj5XLcnHcXcClpg1gilE4j6aOWXKRXiTRchmgRgBOlQJEIYRh
GsP8ilLvtbcZ1Ogbi5gOHoAw8tE++Gplm3qRRbOcyRAS7ixDP4uDGI6GsbYX2fwCwVPzmUR4nTs6
3fA1qrTrm4PD/5k58ySrOmhrp1f4hv6safVWyWmKwhVkn30d4YalR/86YyxdJN03otJEZjW59mHs
WxQExdqCN/5GDTSL83SrMMk4QbdvVcIFeIGYPe6k8OSP+UadLpdcCK7DwG/itTrB3vWkoSq76fIm
Fx+7zhW3JYG/Ag7xeNOXel5Vrsx/vBOCMO4QKqJWS3gUd6G6JqX5sny0f61XuHrQyBhfJ1/WkkrY
sNmcgc31oCR2vgW3InbPYdhdY9hL7uKriIQJt7DmqAACyBZj3PPlf95YIhNI8jng3+VbJ6g1Wi0g
fhI2pC1hdpQ+7ue3Bjqg0V7IyA6YK8V+7o2mbFekShDbU5deRnFu6AzJBHq+OR87ca1/aJDaa2+U
YjZgFHfC4N+P/UUKxS+Qzc82vHpQpkKSnm02R3OzXNzAZ7BkewITOsqWsvLpNeJu+5ysnH1Sdq+e
v/PjooVgyLCU1XHDiCJJ1Gl+9W7hogn9CyGVuxmN1z4B7zkJ20ysL1v62Xg/Ll240ofzar9cVeR+
BwPJq5PuUu1iveO4DcqOrJr4LyeM6pRMhU0TFO/xEWmrba5PN+ubvNS+jD+oeoYXwRF7MHVCpnA7
ZZt8xnzZJNR9kylh/FdxSXS8l9vjKVM53yGKcedGxreNAqJbz8vfoUOhv1EhrGmXbfaFcXpcuXCd
cmW+03R9hCS2OiRMY3SwjRwgEyfMtVhV585langVI1JsKCXIjE7V99GRZujjjf5PRtgdmaV53JcM
QX6RLT/+qMI3r10Pp11tNb3QOjlrnRqndJP091Elpw+yjJV017d/NGFyLYsuTdnoZRabNpb6flUz
lJUGGEUJbbgMUyP2Dcdf/xBuwj+OWnSqeJIIN5k3w/jts358p9zRnUxsNyy3qHJrf/2cwtbVs1Jh
wMdGg1GfDJmuYvuRRtG38/0dyNpWfAGwhnxd5m5fxKWPx1Cw5Mqouj4h937BsG3FV7Pp94JvD9/u
UDQMy7jedz/01y4LweA8W142hr5CbbDuDoYaJI7rRHVO77bwsxZCfPCexRAR3xYZCsW9XkQFdyWM
Zp2JwPVVB47FhdqiZjl20PAujYVwukxWFpOVA0H7b3PwotD6eDIF932BQpczGlPrvVM7GKa0w8HN
SntZ8yb8DkYQbLjV925OYydiLZVMX2qPs7f3dub//UteJFKPv6QQgW13xm60VrkbdJOqkyYkm33Q
I18kCqsfmPRzk34eXkYYXktimBes6oeli2C8fZ1dr5mJgZLlmqrT08LezBWdkS/qZgDeAYnyy20z
GqrEGL/Ijh8XLsTuI8R5jssrez76qPUJ3986HRJk8VFvdOOye1n2CoqFogVC+BUlZ7V3LP+XH5F6
2k4dDhNIsCijZ95FhP54BUVXvjRO++lM4VBPzkBy1W2KjHOalnpB57veh8CB02Hx+Jhexc6ZrNLS
WuNzvMjp0rRIcUxFd7oYZEP71deH6wow1IY6UBMJ3TSg4qlsuvju8/y9WObSJff4pUv/tWrhRR22
o/lVMVgVTuY3Th2XTlN21b2x24ZDNbfsDb++vr9WLLycxXWujI7rtWzJcoe84N427QTX8ShseSgy
eDMRu5NkPFt4JTstOd87yPQLIj1lvFiryk7PvIw0ld1oABlBn/4zGDDtElP12kD8u827X/21nH7c
XBfrKdu8Bviym+8OfVjHMCOiLKTxfV2nkkiaH4ZGo+yblu20EDQdjfykK/+csKwSrpkCLZQbeyVQ
k5jkYeGMV4P/7+MlOwQMpdFftmgXBQ03u3y22F54QJKIJ5sSQLNoCsddf1Img8tcst5zGGyZMOE0
wgRA/KdCib6z1qfKYan3BtCDR4EsiwofEjHYlOEG9Z3AMc1ILDfO7v/Baz4NGbAoHEA9IeuxmGvL
d34MTJWbaTGNGAIK9sKiqTUFAG72pnEHO0z5rHGFKvcJA4UsoLSCUZVlg0dj9bh4IUBYzyr57Giv
iMNdP5WWESrET6fXAfSmLhuAPcewEPlr0p64Y9N9fy+73c9m4/EXFIKGGqN0l8pxzi+QHTbRNugE
34Gs2rDkuMxIvYgLKQ6RXqI3Qm0DwO7xsGtLyBDbK6thFVUnlZQm6PPWmZhQS3pfzO/JGZl3I0js
wZIQII/ZZyOuzKnQXqOZDEgID1HYgwhaWgl4ChLhFhiyfFWhK4aBvwVzNjWvm+mptrzRiuO7XzRB
SjhUAsfnj9ZKiDbL2tSIkTorzVSeEmCWNuX0NrivDFh+ot4ulQ1c36qG7eYNZPUtzEV4i2BcLNyv
tdGLSamU554HmnyYyjp1mal5ugfyJ0CMobtCp8Gi6KT1DeUIZXunmg1p9m3eelEPjntAN8Xb0dn7
kh7z98PXZX77cPkLSxaypIuloVpC422P/lougyQDdRSnc0kAWAJx4f3J8JQ/WDsC5rEZKXWE5w7/
ITkt/JJCJm5nN/Vazfgl7iDdi6bodWZuh9vHeYfEwO2SnT93JNHfS+MTRtZk3jNjjR+fwY1i4wKZ
FcnnJBZnFOY0iRSn1erXYwRUpu4xmHndkkWfoUa5qBxgDbUbstndnT/4MXO+HN1FKJq5fGAi+qnj
uFzg8alfYtTv1e3Ct6WHFjwHqWkTX1J4TOfZeYuQgHxMIAxDXAhBfYdGdgAO+ScP6d6WNRkt6P8E
ZiNLaN0hUAFPw8OcaNA8hJZXc2eB5TA+ET9/ErRpdcFi2uMyD//6ZDhuTZNg+pPS0+1ayXLTvL98
yrvRTweCVv2T31ImP/IcCstvQFMYM+HgmhvFwfHGXFduCi2P9z5KDC5OPYi+ZWUK3DIMywL9Z8Ld
43qmDDB+ffMMiImZUOwsQXgk1QHVIhSdSH3Xb7JcIYI4H76F4eFrvE/ey0zKi/dtG+CIMO7Q0KoU
S1QHrsfieNWxai5JHh1boLQd6iKSlQKyF8dhe18W/r88YRbUpC2HNVxEHngBxwPdKZzwVgyoxmyd
qUf7W5/6sXMOJ2WVoOfCBCdsgBoiEgmwhT7Q4wkzVM26qLcT68lk4x8SDD603yBiwFmVvKtnjJbF
ZI864RJ3FdS0sNxFV6ZL0g7ZfFaNB1+VT0nhonuz7+VeY/0R0wJFoFISJTyTqQrLFgLR2jlb1bQR
6F1KquoDUybbQCY1DIt1AqrzmGgJ33TnEi9oT04MRnovddDSKhZtyu+9F47a0G7a0ZI/AhJZSgET
OU5A/4BohcWB8WR8VrLxl5/395oFzzC3jyfmf2zAaOlSHfJ5qZYSmOCRJDxS2kv5yic+fN9CNJrV
qMYjXsh6RKKyhUE+m2azRyxAOFiXzdZeDDTDcECJxJfdr+eAlA8tu/WpdFThvxcL9LPqzD5uNLk+
gXD61du4ZM9Uh6Uag/wT/JDycN6Ugyc7p8t/4GWH75OpOymtu7wIyGwmy/Owqqp80IWzX5/z83qh
//NbfKDbpixT9wJEXz4+wzfZ88DSyfjvqOSFb2beG0EqysHI3iKn9vjCzgd7YSyXB8gnLmBZs0lc
KnuypfDLinL+9Q7Il6wpX+3jzZYz5ki3EPWholoMviqnJe7yWJNw6cC9AZIAzkkeCE7Ri3WvO3dL
ay7P8d7jkoVt5iaErdWGJQm+FlE64Jb5QQViUx86NKXHtuH9vckXV9vUNBQLaGYj0kTV6fFgd7Pq
AR1Jgtw0mbVSMOEZpBcJw8pc59qSgplxnevNlEZB1XzpdiU7j0aza+fvX/LCK/JLmO5B5kPGR5f2
4y+prLLqcTZFUiiRfcSLVoqSHY1BIH4AoQf5wtbuW3vuJuNShywTnOKXpqeM0I9GGmRGCvZ7b4/A
aKiq32t7RoCOk+k3myL6ViM9pdj0BugneU4Ys1OZFX+uctmMSUAvD7acnG9y5579igaO5n6tndRM
Np5BUZAyL51NQnOf1+hSfnHHh5KSwzPKW1iw8IKVeX7cHKeahvW0gs0aAmzFa66QxgDn7PwYJFdV
9xsABeZzw/ucJR6k50MymfqbN/riS2z5M1+18GsKtnVUu5qrzRbfeWsOaFjNAMjl2fNTag10I4mJ
4YxoFDsPbh2VGbr/WmG4EPFINPZ+6EzG/+UR0tOF/B6jK1AKKIbke0vdL2sy6ZrRqZ36KfER5R8P
fEeAO7wREpZdwJo88sIFJO6kXY5CJzWxYgBhzc506i45BGKyYbPiTfd0kyU8wrgjSEFMJ5hHTLhf
NBoKfsaLAQEGDI+vXx06uhNZfY0bEIrfVrhcpYXxP5T+xlf39OE3FqKN63Vx1c7nm4agwFq4/tCP
fMYWtIgc8TxhSA97mdF/YYDlKB6EiGh9hUZbsAgjM99mlZvk57s4PSnJ0wGj9qiDxFS9V6g1uCU2
SNrXwnd4WLGAhIwO00plZ7FH+sy+mpJTEHT6fYAXTxY7wtKS3P0uPS+IVrWtITmCUM2j0bvktepF
mV9kkf3e8WMsuPlRi4Y60VBFd2JHk3Bc7bRL9vkMbZjs899lCyebLw3s0A1JMdeVsCnjwqToIlDm
Muhs+szgcYjf6LVVRXwW+y8GpCAuWH6lXn5gWnxB4wmboYg97h4Kfn7i8Uuv3qTfae90IqmsWXdC
xJmTdmns8urzynn3BqJSPO7iaWeH7c2eGStV6rpg4il50MzG9W2glhY67VLHcv8XFj/v7wUL55wd
qHtUt2xQBqpzb0v7nOHWURhBqc4uVUe7J6pPy9GMigqrFPAqVlms/X63ZXaXih/TReammyhNR3FT
aktRwto7ETgWYg/8n/IPqZHsvrh3CFgfli5+RgABWH/a3GA6xapwNs6VoV+0vXzy7KpN8eE1Prmh
4pjiDhirGJR4g8oT9ArWC7frf3dQ8E1TJg6ea/Ze5UbIxJgfB6TfCbxPGeZ1QyC2v1/CK2f4sGDB
/WysET1OK4tqX5oOAbt4Cu0IoMFzaG6H8EuaupEdl/U4ZnC5C++ku4KzWaaT/9IQkDgafDd6a+k2
fHwKs/Nsre3OM1kgI8iveP7Cnw47RJstChlOLLvC+Rpn2npLI5AX6QWH/mvtwi29rWwYCBtqCzt3
76FRPxycPKn/QxzETHM36q2DjvrBzFhvlVi9VtAnFq244SK+4AyRXDSxi6W/6lU8eOf9IChMaKre
/dGvuGhTNZaqmh8kWCWT+IjaWacjSLe8PgfihJiHMmzk+fbJh8PwN5IsyH9G4SMst9cZQBS3T5a/
Ny72gQk8EGUboTMel8JOz0b4cbWCs2EopZmPGL7LaicPpvCpg76eF9FBHog+3FwvE7RAxbN2l95W
yyl7anIzj8aC5YHWKSdB/cEiPt64baaNjPmpyvmmkm7kQ3I0Gz986sDoyVIsLlZSZNtamVt/tsJy
YRNkRvKkGarxuHBVOWbGYXa6B7xfWBwjOoY/8rsS3K2Cyfh9XEoneHY0j0sW9qqNVtaRC6X2kCSa
bcTMtxQRdFixO6ORXDAyRLSVevi3bXkBCwHc0wUDi47WSKtYozxNVWtfZcJ87535RiTuPnxB0aHT
yQ8QIvqkuS0pTeheZMqPixbCNOO4zPTVnmfDHZaE8h+l0flB0ZgmXiTAsR9l+qT/UBALN+lhn4Ws
dZtb1uV24dmsBYCmLRD/pli4w2rac/8mw9gLZlyacmsL9PczD36MelBf1luQKiD0Iay/Qr1gx7xn
56clM583AvxjunSZiDQ5bEPpm8fZQryPJ7HHmGYRV1yUR/BAV27oZIM3ck/JpLuQnekixjhMxhcG
ME8FpDnFHx+SkZOU7fsFqMlJg6fDJoChCHb/eI9vl2PVVuc5DFTJNoe7Q3wKDGUiUwIkEeLfy7L1
0iUL7rEyvWTzg6JKB48sKEETRREaQ2RLvlRGkYSC/3KHf22yYBJRFZ5NtwcTk5ggVAnmNW0jvSex
NvCut3t/Jv6wZNEXdlijdwOqWgVMgNLX48mqlnk53jagPXBTOFfs/jQFYAIshm1Umu/JQyte39+r
Fba4ydcKOqg79V7qvndMRiRdKEnV6xS4OVMzar+XphpyD0+rMh6A9JfjRY3zcY/asjI/Ho48Girc
7tmDgtOLgnkwqgfYXsot+HxBdc0tOVppXJ+W5crqKNyAyBczTQSdb8o+k1C1GtTEYBPxUZEfRTrk
QqClRn2KAN7n2qXX+VTGOXqazGOBohq/Fi++mNo8N/c5J52kErfFOl3CG4pgvaqDPFoTl+v3GM+M
zgQKQ+QBqh8jIy2VnSnAGWGjQSuLFn/wurrw32QohNLkwqlBnP/7mF6ERI+/tGDSDtntdttoW/nQ
MNw62qG9fQoHuU20HCnezzRowcylR7rx9gbeuuFPu+24s/QMI+J8RM+vNFJ9eWF+HV7h7aMUNlNu
uX7qTUXF6aVLmuqX6U/TaqRq2uzIgsrP3m10Gm1n98ZwRDFGBGfkbAIT6bi/T+fuuP66RIX3uZoe
tMycV0/oRF7clcuIWKdfI1+QGcHfS710Z1xUOecL1Pdpys3K3N9sdXXvhMOFDr8iGQV+SwxgRMpG
WaUkBryLrj3v7d8FC9YgU82lfV5aDEOIT5NqJpjcvVn7Wu8QrOP5sLIXet2aXMZmwlQTFaVOIKt6
xnS/TByvIfNjjnEea6qntS0G+FrOLMkCOde+czGDFTNYkPWcIbmXmd7o6l5ll7VjMKG3FjDgyXTL
QNVnTuH9xf27m0KstRqRJJ52dLK8+zRtChrIhAfRlXhWlm9LvpV8vn8dXSHKmo2I1ufT2qlnBV+5
6DWhDEu1J92lslmHJuV4x0AXjXjTLlu6dJ8Fa3q+GBUSxzuIyjOVAiaURAJB0PP/giO89Biw5VW6
n8ibLBlu/kpNNEaazZe1MzCRbLdz0UCit9oPaAsGqHMwWw3JjFh/ldzN/8su/123YD9zcrRlPr0A
Ew78qzcEH4cdCh23IgAA3bKqrS6v+tP3BJyuIvBv0YBReOa6dbhAPsFF0U5IXshYl/RLAyeWNnDt
RKePKjdYtKRyyked0pssrU7sMfFYe3xrlVyul2du0hwl5d8t6kCPZz5abLfKYYXNQVCsycAegWrD
lokDXpW0PGzsnEEyEu3Je1xmeO9x3NMxQEMjmpPtsUbha5+rm5t1m3PqtHTK0gT+sufPfOpPl4Uj
I9uoZyY+AqukMPtew9n63cm0OZ6lI5J2nGg7KXNP94LfXz+pcBGmZ00Bwcv5Sbk/yNFGH9Iu0uSj
UIrrfe3GG/fMM/ClTwjo9/caZkwRozudiUmX1k+PQzOhdnSs1g+EHiIOWRivJCE6Q6NQayNOQM4L
DzhpX87BpURB8bWJ/XWghU/J4N+DPq9dJZdRP9ECu12Jwb0NFm5jDVjKCgAlZRVq1+1IDjQtEZSA
POu77qkrhIEO9fo/rf7UALj4skryX8JeA/i/whcnQHuaqmSeFtruSKB9uKuNBc2hhIb41KJCD7pJ
cq7DQsL9lMRnLzAB7Mm/6xbu2mquGPudSjvIfU4eM/lyZ8+AlLJhnS+oA8Q3v9YpXKDdbHZdb8/S
gklZxyo04X0wRwa2J7mGHa0hgv4dAWMqF6yniQLBjb7zMrP90rvznlUVBRqGOBW1Inb2br7f3I5X
SMNuat5niETiu8XEPEMETsOFvuuN/zYkL40ofe4IY2DTSMsLWzd22W56vrDmIO1JmgZoy4YH0IUV
Xba/55YjSRvg+lC7oB8cqaGC0bKmq2pF6liSizOVlbQCBAt4G9Rh45TxOF9mh9DzMFHYaih6hdVQ
mNztazo7cwco+WAaO4FVp3Qm9Qjb2oZwuazj/f6BfhsiWAlAOKxVQ5yPNLjwlGe2ssmyXU1rK931
ZzYXetfcCcYWZ98Vy1nc/NvJsZiyzrDovcts5/3IsXV3rorRKLlogvnNW3xLehnvBpV0fRSqKf9h
EGem3W+YhJyJ0cq1L/4pQzDWv8w8ZeaeO+fhdknnq6ucfPriVyNmoorzSai6MHLvcnOzvbexxHzr
nHJvvXBtNIsrTL4X1XA3ddQ+enH7nt65aI6ydY2qy+TU8yms7f1D1asq/mHm1mbO6iCWrctnhens
S4+GWZZQTGGjp/hm1HOmZH2vOhmSugJ93koW5MNFe+/rVXDQsqT/SXzkfsaowqvoYTA2WS+c8Xw0
q2WXFSOXrg5hVY5ujr92+o25fyqXxJL/ruL3rAFVMfkDJBox1McLaysj82Dk1W2zsnbnhpjXesbF
OcyuQqfsz3BS08sqQcUKjp568Q9KdJv7mGRGZzi3a7C6BiZ9ooswyyODKuEtHDEBPdhMw1rFPyCX
ca1PK55yEllVlDzqJ4MmD4kGWSnkJUUxzcKrvq0ZxrrIje3/Ie3MllNXsnX9RESoB92mWvrWNL4h
sI3VAZJoJODp95eus8/2xA4TZ5+oqKoZay47pdTIkZlj/M1wvf9ooBi4sz6yYh7jo349rQ64c6Pa
IGqsVivul5rtmFHq1tE0r4Z389rLk713PKFQg0dsXnZvNp4N8KgL+yLyPOk3sxTJpEmi6d49wRmt
PPqZmg1Uc4dD5BqndCTdtGijFcNrgouhPTkl72rFtdUAD3RRBc6nIs0/lOMhaLH0y0Yi7Bt2vKeW
2JlhkS9zVRXWXneSpi20kwmCa4cPorVqnO7SrDOrPtV0UOMVplzcHNpiEg+aFZ2agyJOltdIRvur
hvv74XIWNt5puGvfb0O15UU4AMfT9Jg79c63WqfAvtN6unTBvzrGPXUv55R3zp27sXfyNHWOOEdb
LJLKKNrmzkvUj4vNz7Y+TsfZzaAL3syD2y0Rcfxx2qX+rnV4acTbxLo4SYJ4SJkMohIBbvvix7qj
YclpnwvnrFjQ3LZHfWFYyyraNlyrPglLiYOCG1Ta0ESKge49zuG+dy5VKq4nDNvVhlPAz8ynh3vs
NGK0ydXpXt89CZwfXW0ZNzQfEUBTcHb+AYndr+9arba4X0KX6V+CmWwKvksaOd1Xdr1nB4sfO8LD
eI86j2bWKio7ZjwdPU/F80WbXmsP2KXzDED7VcB/XMvgF1jI9M7hjDxsB4396VRERz0ZxlZ4MEGn
KYGd+uqttze7tdq/aqo4ji7wZyq3gtC9WeudW9TBnB2/+rwcRGCdDr6uCbXZLugMJ4k43V/W8UdL
W+TJy/5wG+CkIDS9V5WpyBr9QzTjA54zXUTq/7P6kJw3RJKlLA7IDOURALY7qbl6gLQmDXqASMCM
PnH1oOL5eQrXzpNT2I8zAqMhyE5XWgp40Y2Tl5FvF7zCbBjN/ARpk9ORhIK323TiJOsctZTPZxCY
H/s2vX8b0zaUVhkNvv3DaOdKu9xOJ+kx6fp7b5bKxlMlK6wSYJ8+FS7+Udx6HO+hxHE7tRr6OoEA
2z373fsSUzGMnuTN5u01SZw+nkR96soLZICy9mrf9nqFF2OecP2U/i6U4p7M9o/e59fzSA9GDhBI
lT262h8P6yJTCt6f6/T8i/rYl52SdtMDk4yOyICCPg0aEOd/7xq/Tzwqo5SZ6YPhMPXvZ84Pay2K
Wpht5h4tMNCr220hlXWcKdW8p5UluQX9ux75zHxfWDbAJ384pOqWVUbRCW0pzB18NTysDn7SybhB
Gl45vobS2+rkZ21zXGMXdBMRVg2513Dz8PM41kJv3RsNzmjiSbkpBQKjNISI/Ge+Y1xrH59TVmkh
vGCxDCKFC9BD3sD/696sd5RxUPPkPLPnf4EFEJSvTe5AVy5osc8hzemnwyEq3B/LxAOFtKfWc0Yo
IvbtQe+8dvsf3aUqhl12qPAVPLI/XLvLcIll2UlIHF03RTtjlr8MPz67w8lo7+BZDzHTv4hlsw0S
zf+wKafaYu9NehG/W2IBrnhEbPvnkB7SRAmowy6H8w9dupIhsHN2m2g9x9ABSy9++Wjy6Adn3m1v
37aZI2/HJuJ3rGXM4LHT4DSMmUbtpe1bYDiozKNDeHeLdha+cSegkwMDHySzJVoUxvOg4s3GpiTl
d5QO9hoREup0oy+rYUVd610N5xS7MClzwO6NVDG/RGK+BMu2NQLFuS/NpQ5k98pF/U1xVErKy/YW
lglGMDPTPzHF4dJmYhym18Vz55UQubD8sDJ8dRXR7fKdxbwh+iG5rjemm1hISXGVf2p1TmKCZSsm
TOfwVXrwKc7NUzzLWcaO4kWe4tQB9fUTpYG9GC8nbzf+1HDwXvbuUulxdIDYNL+6ek+hyQxvE2EE
wW23IWYLm//FeO7dCiT3ada942uZurHb5zAIudT7MJzY6Q2w+4wAp4nJzkW8N3eu/EtDfsk4Z4Bu
/7MVlPK9sI5wlfbVGbXEiGONN5aTukaFHrqFvxjAL+cKyIwvkIw5oa6nBid3ABYJNNJeDHu9yWSx
7Uv6I342wUW8BsFrJj5y4CH98eurVLkZv0JooLLZ73NuQzltWLknD7MUqo5Wp/u29ob+XAJe0sDq
d1WE5mun1WnQMwRMHfq8e4O5SXH0y/kg3begjf40f2c4TDYFCX72dYa4UTDgkZnpkPh2lqVjiSVl
KCfqbLlPwgMbDon+nQMyuuHgutOZbBNK432aHsKdlwDX1lzFhjGeKReohHq47cfucnZ3Dswd53uL
uhaWjr5E6wDdaRL8qLIN28sIGEQlAAJeGS3x1i6JYsSOAQ9vMph544Fj+S/e52gaONsa/KR427aE
cEXvDRDNSnXv/Cl3gpnimwGRCK2z5KS5dYOJL6ANdMe+26Ufz1TGDl2ZD77qh+KtfK+9QpfVEr32
pM/PdyZVWIh2gy9jYA1Dg859JXSRI8D0tau7k0IIZFxBz31FdEnAb0cTzoB9cJsv7foVTCeFUtrv
hVDcXQB5tTHCYiV202klNrj78fr9chyDtH6dMX+rzK1dTcDE17uJ1wMJVIugdu9OKlbTztwpoIy3
cJr5lPVmOtwNHm+x+Wyx/hNU+nZiU4fN9mCEwUwwQqTYCV7u2C1kjup8vg9IonFnkgeoTRCD6CZK
RMCAiR7FYtEZo9PpD+6koXSqTgzxtoD1ymRVXfRiIy8gU0xGF/eIIrsY5Ch64mBAImi4vRuRRLHf
WaZEZho0SeYfSLLJm/8gDJdj1NhYNQPTTQggzl/83CexEZiexS9rb2JhYstwFu33pnN3rp7tNp1V
LXACS+F37ChaRA4JTxe73svcceYsALciI6y6ztorEcHM5l4taCKuCpR1+WD9u1iEg0npNCfvUkru
xPc9+ZjxkGmmJyS+HXOyE58Gr/AZVnyi98rbUNwsgcG405K02aQmZ7smQ2/m81rKQNzECrEp8fny
4X+uvYaP/WrnfYWvz3ZFerZEx2YFDqZkHu/l7kxGMxu91c2aFyrFovIIx/eXIynb2RwCtobPnDY9
IcHgvc4AW+CSpFWK6SoVW4/Krttv4Go0WDWIkBGIJCJgoYh2r9haq5hE/YI40RutB+SLw8GNCWwN
Vp+6GNrt1y6CNm0v8Rfly33QCxabCTXPOc2ZwWvN1OONZIuPhljWouWUHXQJ/DXz2HDLLgIhc3jz
dPRoQIXLRJCSyy42Q+hnZcL7PDB/ayEGW7Jq+8Yfxp0xwvx0C0VgQNPuKO6yu9p8dnirAU/cWw35
Vv7dOcL0OhKeg11nTRDv2VUvBKBYfSL4gNYSW8qM/OYOIJgCduBhADwIPumYx9nGJCEY9nt+8oX7
52A86a1mG+F9bDKS6CwLbu7xhTd2PYAJHQBG/Z6MZqfLUULozrS9oYxQiOAmPjCvcZiusUSZKeEu
CDbdWSyWm8SVkLOwE7ub3ueWQatQbofbTsNZ8U2no4a78GcWkxeJxWvsLqCixG7v4PB5QM9lTgc0
+4Gv0vMn2ykovl4tPpZtto8CbRNeNhZj3ZmNEI27gpwwRB9ZlAp668nVg+lFfErda4ocNFcXFUth
CS2CoVdObxXWzqbl3YefLZL4dMcHzziTsNIW4RyCKjxFiVkNWW5Ito4/TDGmLiW6q/eIgQbSDK3B
sqvdkeLxs5vZbPvq10vnfQEQKzjMz6JH6fHoA8K9vJV8+i5wjmNgDD6AujmUzztwQs9iZoqZ5Fsl
BHREsHktN3dsPn2b5Nbl9Lo4esOiPbQdQC6LT8Y8erSzpS83RhV4sID2lUKyhJDDGosDtiTRj0hN
E66/HAmV9jv7wWa6ffHGBWcu1r7LGSrcTlkcu2DaTXzHcEt3O5rONzpJcXL0KkGaWB6I3o3Capmu
gfHmZ+pSH5vB543wln8l1XhfoXuyp9wmGGb5k054dEAcj6QMiFxlICBWbdTIF5EgT7qEydRD9MzT
ViP6vWzNmyboiA5553MwbhE5trsJx05v1Bmz3Jvucidj2uF8K7MVv5jNTWKAFF9mtl7v872D3g9z
F3jrNedZtm36x4RuxSnzHWXG0ZX9ahL0pohQxZzDijePtARejPXGbF+czt3ppOjaF6R5ZzF7e/e2
nfEcu7BKxMMGmeUairrrHvstngcMAfl8MF7GLJdZ4BOlnpR/fst5SIJ2FQvOjJ+eE4QFCelzIx+Y
hyRprpzUWbIe8S7v9NClckO5J2fizQQmUZOhPtymYB44sjnzDwQ7X1/Z6eyVK2vq+y9OfXvHmci9
nXnLc9BoH12iIBCRr00+KH84xdPSelOe0r/fNh5P8Y9VQ9OILpcauMDydTnlPGN5sATb87fw9W01
K8lhzuvOXRlIU5bO61V0J8415EThQj4QnBQyZ1DTI/oEWOQEunfr7voEVpiw9ZF5aoHsrUtC2q4U
se2xjP++mVm/gR2kUFUTm2fAc19//+0CftD0dVpd6LmBUVnCxvbbKQhFKUP3iohqtYJsuKTlRZt3
d+Zzt/E5OAyZeeIZzkg7VcTozA26Gdy9DTgIijnTMZVlmT9bJ4dVADUO9Mj84+/n/nGj/Jr1b8/9
cLW+HDRbb7TAjWj9JTjeN8gr+kD6G7HnsxCf1XiejvfQ3wc/lJxLnT4O89RH7mVGpaJJepSlCu4K
TxH08kb8GFVc100btpRUJXyIqurERdqEMTaTNiVu/+ZJvwLOzNPU1QdfIMNsOHUQyQMl/aw39gtW
m6bht8Ef6iSN7HbdH84MLtHrElApZaiBc85mF8gT/FmcuxPcfYE4kP07nU/WG+XO1ylHk6fyEL92
x78/zUOpPFWbsV7YPI006JZtYcB42ZirY2OAC/pVem4K23uXnUtgQh3TkfQ1WoZq03tGj5Qv/uOr
6NQWTIjyJuw5/v7batEqJQEdRG982R48CehffzWiAMihUg6zHmtTtXY3EXQ/QJmAeTk0vAM7ECfe
d69nfrWUDxKD88yIVvsNeYD7+f8d9WFuT4Wi366HhkJYu8OiEDNa2W1sIQIkjDgNaWLvor5iuxIE
9iT1/KI7QJR9G/thCUdaWdS3+l5DkL9yuWl4+kCn5oC5pfu+AT47OFA+sPjM/t9T/VMji7rL94Ef
vmJ+2d8OjYrcgSEumMekP2F/Gssznugh/sat+AuW/UkprGsn7t+j/1TckaPDxYHYq6GtqzyMvj9D
8MrWawn2WH4pjWIeM5MGRBnmavBWvNUKVC6gAMxxn7W4tN/S/ffBHwpxRqM0sjzle0usHRBtl5IN
ELuFBwlDeq58nMJ5HDyB02i/xva3V34EDUVlYeQ2bC+Xm7bvv0H3AsUhOUHA+hxc8cZuSpno74n+
Krv/WKzSgh3fFdqmj0yP0jqZ570Z32YGFQEN25X/kHBwyt1zQbLcxYU7mSnRrrk7dTiNdz/mTx5B
Zum/HuHhW9fNvHW5nHkEaZbLrtGG+5l1ffymkP+AbOgxNBcQeQqchhqfYPz5bO7lEH89wsMXRyS4
ha1pDIKlEbJ3Qa9G06o9lP7lTe8sFrW74qIjDQGn4ZNQ/+qx/DX2w3dvRjHY4gS+SxdHzevU7gJh
ZBObCIq/aEQks57lU3JWFuOGi6RRMLfDvz+A+tvhzP6fGHjUGLw3Wpe7kaH4vBfRJAIhb3KlOO+4
0Ueu8iSF/7ZRabSBpLHlVxZ/SKZGnawxGGJxoaVIVU7z3g7ugepM7FJlx/CHEjtFrdUKWD1FGMFy
Q1wnlCCuZx/9l2X+z5M8pNb91UrOzSKVzI8WJcVhg9I37CIwGLBIaa+U/p7LARfRj6cyFb8Utemv
UHW3+A/sP5kLvm2RDe2q8T1Ocq3TXyHJcGj0vjo6Dirw46fsAPWXAJfWeSoJFaKlajwE2U7NLxmE
rq9l7s5E1RV8ZM4B0/DpIfAXuPz3oUz599/eLdlfW4cqOrOW+hRo23l/i2IAVAgQSuQwANLPvuNv
k6lrgFosFcaa/agjlON8WafrSDYxTx43if7b17GTS3MPKA3o0v+FEa1Ni1ajF0dDAqGer1z+7R1P
p7q43S9sT7mHRhk6qlId0+qxReBFCLQtHHPCeyYZbMiAfMgUKEKpaCOgl8Om+HDcNTPAQsVZsgNB
2S27cY9DJ4VwrkcGCYO+eQimNl8uJpN4KpE9JG2kVhrtT5jY6K4MKSbBQXmWv380rbll/PNYD8Hc
OkhfnBOPtXQrbhkc+tksOfb28HHqID/yTJn6B7ria0BI8SBCwKGgifFvhF0RPwEawezPpdwizULW
7yuxNjOpDlAylkQeIVVhFTwhp57UqgUPiirc33nzt3Mhq+l/nuPhxW27ro5G/RXpy2F/qLzI+47U
48CWpfOiUFghe6E2+fewXwibH2GAIgDKYMiR45n27+tXtVlWzR1+lC4JlKPC9QNvicn7fUCtyhhS
yJUUTQexFW7ydCHclNv90yUAU+IhGgl8pMIQbVJQNoJx9bBtm4Vyu0aRil9U6e7rvYiz3j5aQgoC
DwIONd9qO1xbiu65Ga7vobqetfg88UwBghNX4la9VeXMVG9CzUvBXyVaNzdHRdYvi01mdBu36b4x
iDJLGOXcLNtGo5ft2sW5e7XD6tw55rP1vqvri+a5v1bG+npzv02PZXBL5pW+MVNfO71fzv6uWDbU
3mXv5TvvXPv3xDsofnr0yoYolS5wEw2TMSQ2Sl/Nu6V2FarpX87YYlyV8ekS6vs2/8760r7fvLxn
HlyQN9Sj9mW/ykf1qW3ZQVKMjVa7ivu60taUwa3hHu7Bse6v67lVbS1jCGJll3vNrJOfPStvK2ZY
aYGZMEtRdxe3z1r3VnXWez/L/EbUuUedqA4ioDtKH6hOqzUDLGZdlKBoriJtcVP8LJKPm8cjHjVT
t+sqjN3Duas2ItfK+1bywu/SKI8b7ZRdbedqZWAogar1GeyYjhrqouVUl3bjtrTrcaPqW7thlI9B
0vATWTa+t3r33Lntx6U62ReddWvFPzSa/dZuXOuhYSFYO/k7nn/CGwgk7LloeaPgA7b78fCFumay
U06tbn3U/cbN8BI9cXcpMaJ1LrHlN1tnT8tTwPuHV20/Mex7cC7nhoIWdXZq2xrRlluHiXHqn69P
1Em+0NTf1xpBDgyCVE+QIxf2mOjry/2+q9kGurmhuEUNLfBQhNe64cKkdNdBU2+6VVMTEXEeR1en
qNGju2tB2Yz7helgaJ/sPgvt0F5nYFOIQHU9rvdb28BDUmGhJoXIAb5oak+7LvL7qKlmQpkqunes
esdi3twFu8aguoU3fXvce5HVg6MFoisLksOw1uzJIevU0ehc5ECRq0BPz04rLYOsNdmXF/ee633F
yJw6DvIb6Bqbtlgr81ulIlp869ut/eRD/pIRcNeRziEm3Bg+57+JKT2X9jXSkmbvRH+KgvLt7ie7
2GldbuKsvxxOzmk3WQNMa7XV64uajPe4h+A2EjTqZylShszDZ0O4pwWUwjDxq/hKod/2Z+V0tCpN
i5WemiiALu9exdpWlDBLgQA21qKq/aayiK79KBvJ9EP/vQ7ipgsCQzQnLYr1WUusz7Vrp9GwsLRU
RPa2rpqddQzY/3DrJekXyLPZGFUXcAa3Ru8z04yBeW4Nd1fwwsnh9az6h6b5bI4fD63YAHBXg8YL
kVcm3ofF0jivLzFaetkAeomTnvr16eo0rMjfZbOsYNGOWuq2FQWlQiAdxjsr9xt159wQf3/q5o9P
DSZTA7QsfX0Q53isvJ2RQrRq08hmqu7Ulm+/m8NcEZVv7V2Xju1hLWywD2Ez6/VPc3fZNt/7jWk+
N4epPSR97zfdytiub2IfiWFrezU23D7at2KD7sPk0KRB4GJ9kIS62tHMj2NjdHU6V+eI/r9SgTFs
Zw3HqPySwn9Mo+rWEslSmUWFOAzse9sGKVR6SoiW/dAyw8vRu0YO6eNcP5mFn1sgMDD4oBgYyP8D
EftvwGdnUsP9cqtnoFA7Ospvkj5eOuvOuZfOGlPN2fmJh8G8e1zW0r/NuXBeawWxo4bXbtZpgI44
U9RJfduzes3+zd/c6OWRKXzNV8SOUnGT/6YetK0BTahxNEtmd07S1XyadzGU54RBw/btWVHgRwFE
wtsMnWI3YlzSMfLhvcrk3tyB2E853p57GciMnY/kLHiSZlg6125Np3VkDFtDO1BcBUzYdQSZ7KOU
faO/40x9PNt/PQllIPBY2Hepj3HWvF6OsVq1sFeC1tf0ldwScSpOdbupD43Dyz0ap4ebX5WiWbw8
GfpHDkHmFpdFneA28BGyHu4xVbE/RUljR+XtPZtbwRvKcsEhLN2W6zX76vjuwJijdVTun0TV1+Xv
n+TFwBSuv85VCF4r8rr+LXlp911ltVKjxgu3rRuAhSLxnrUXGjgs9YXD3JNj7I8SI2VjROxaeD2p
AN4ANv47nnk+FGfWeTRrHQYXtXNqOcp1nNorWwvrlakHuh4kR3etugZYlYubwRdMR/t0llbh31Mu
94cfL85IeCxi0oZSzb8PUpjYNaVpBNnRwWjdal/cNdfvZ5fvHxWIr/f9NszD/Cbl3lLKg3XlvoI+
Jh1WKL/AkYLWaC97pY2JlFniArHJpH0n2Lv9grpLvzt/xuX6JbqZeU7ySAm2KJR/XXS+fek8Mu9N
VJ7q2Vyh+Zr3s34GIIGbQx2ao7/n9ose92Nyv431cFzXWtWxPCuMVXpHhFXOwH2lc5ftENGiV0wU
0FFPhpQT+WNIDPAQNwK++p8bxLfXMy6lUho3hjxJRBjwoyYN55ou5QGS9N9jfSWCh7FabEe0grhs
Ih/zEMTrDOR2dAW16aJ/QCNIeg0IDvIIQVLm6FB6eHr9++o2PI5J1wl4ooLiqvnVDvv2fqkdG1qd
sVCNw3t+FPObKQqw8prrX7zoUwsKTZzRqVnqzdAWzdBc1keRbQ5tuApNv1W5ay4ounNSg/VrTC96
kRh9jol3Thabcu82h/r71S0nh0LElne6C5sX+xzOoS6sTc7GK63l7D7us4JD32bfuXcbkyJ1jPbp
PORIUzQcYOwFuLUJ2lpid3fP58F1sXvX32Kn3HDCvqh+vBtfD+39y75z25Sd7CW4bONhheXyJI5F
MYxrEPNUFtTX+yB60btIZbRicQVpBGNgUzkxcLjcyTJh+scK9PakdK9jWCw0weokOJ9H+23pnF4j
SDW+qgbWUA3So0iHb+tAp6lrOxffxNKorQ1Pq4ZXZU7qN5xaB+BYAAa5jhdg+/UxXBftzE12nL6V
EGoUcQxTzOLEbefr43Jpb5q81yWiYWwDUCgzX7twjQMsrEOXdhI7OG52E3VejgbXADc7el7F0RCc
VpSm+Nj73FEhsTT8Q8uJzp7B7mZ6RSdZ3HdO3LPiYX10ruVyf52cbq750RzRxcuGaYT2ZOlfPfPF
vHu5m4EIYM/mmPFaL/SGiLnROerdO0+sxeDMrWFb3917LdTtZxzoMxgF1sshGVmnbprxk8cdxk5e
iQEnVwmMncI1R/TwevBa3f3QCKO10MQl9RP3bLr7YWPXVl9KSguK7Uaq05pYhbcHfzXUVwUkiiJI
nlLsf7QJyJmc6k1bRysHuyzzIWdqsX65HSOwyd1+97YDqyEw/33FY3EpAZvLvUTdIBLao3h+7L2i
43UibhJPBaLVLvwZGgrBe+BdZhqG6l7S7vXydg+FB9wMmiHpF0efyxahK+Hd3A6VwgEYlEUP1BOY
DNlXl652hdgMNtLnB0D0wNNvkEI7U0RkyFtjRA8o9gAJeIe9cPOp/QyO1MxB6lAyP+3F05L5j2O4
lJiBoMEBmAsikvj/blXV+r7Ok+pU05+qsUlsAQ22wJZobazZGsGtnXrjvxPcz1vy14hf0lPUWmhP
/TticjjW5aF1rFHoIH/M48qJuspLCcnbwn+obms+EdQ+fQC6fDL0Dxk0+fFRP7F1HWEuwuAht+7W
VXo4Js3r7BWKYj/123Q9oYh8UlrEQfbv9/xKmo9JFR0oynrIkUiX63/fc18VN8OS8PtMuJjUuuhz
zyZ0HYmNU7vz1NGQc+3PXUp6Ovz3gK2HauIpK439tZL8A3BwI/o+LnpjcIWEngsdLazTZwJ8aNmw
RXQAitu/bFR0hpFkVbvH4UzAaZYQWOGBeqPdntO78mYk4NQHb4e1qmxkvCDT1u84jhdY4hR5vWAw
AATy4bAY6neUNEFq+R4wM693BAvnrWofyETkDDyFq5RIRpEThxpan+7Hxel27+9L9eK83nuv9Lrf
QtcZHA7uYID3QxZyi5BV189xHHw8ZYb8FvTfZ0r+/bf9Ls+b9fVktWSfCGXxz3zgz2T7HYUw9JO8
dCLpz9NoGn78HRKPvQsZfljoSrkNqLkIqT8M24wMu7ys5S2rHMBOAP3b8v8eQv01CBiGwgWsPaAF
/45hrndmo87219kO5sluGg8PqGRcvFFncXlLMUgyn1xstF9fCoIJDIyWBQnjIeqOWXXP7LVkmXRJ
o5IwQCkoEjpwoTWuTF6vMV51qDkBLvCn4+f2ez/gK3JWKU9BO5Z9fvXrhv/tY0Yw0Ox4R0anfu7K
8vXbUKKWGJ7A7QGvdpB7myJrl4cQn500dOhVPZmFL0rL42JnlaMxK+tFNAT/nXb9alb3IuMh6BsY
zmvlWoF1YyvpX9snsaNR1d6Caabr7804lqMhMEPnYHQCcB2sQKo6p2E5Jd7yxRil8fDFG5wSqQp5
5slR5Muk2lZYi+mTgFTlReTxsWUPRh7c8Sn/Spjf5m5nletrieY7B1sJCAZGfPRUei3POj6/hSXl
HtqlBjKUDPUQllmuFkkrK2taW7Bd3HObtAMXqxhovu49uX39EpH/jPWwzCpdj4/6TYsRGjb9qKMG
cWg/q17J7/kwcYyBrLWCZjugg4f3iezbPkoSbgQS1H9AUVPvIiog3gtxDs4vBUSJv9f1L5UMWE4a
njUUElB2ffxSdL0PO6rP8q7XBDANPGwWmJMRMt5krKOYAuzUR9LK9NnIPzqurK9/Rn44IdztRD3W
e0J7aG2lTw4YZJBXjvfyEirKk9f8NU6kFr2l4vIO3fhhHZWKXdwrAzKXCbVltzLhJAHuFHF4c/d+
2nlW+Pr6fY/fEfcjdLvIyApWE/+uWyXHL4T+FHvmXrzS/oQ65NN6A6xL2+/mbkyng07Zk2X3o9/2
NaXfRn2InltUrWUyu876r1H33H5r40XlYNyBEttNTIH/2uDa2CT/jiGqIb9E7fe3fTj/2GnRNCHL
UQny07buFx97r4CedfVvHe21mQS34OZI5kn+QrFe9VSYFpNse+OSAVjJgHnQApZrOfvterR2jdRr
DNaoWa6anjE1hoVnD2I0e4rRlYJlP4bqcXeKyBewko1N3kmBuBvAlJOP1YzOEKuldM3A8o+daKS5
Rlfr2u04SJ2Ya8hg1KLxuliLs7N71dxTW/X2MysXqscxmXvVjgKd7VaAiy/ubdkSWq/066mnRmIN
q7JFQTHzd7lzCtV25Z57WBNuKndPDeY45mITXpzmsJzvB6b4BMO9ur+m8C/lL1Y6rfHRNSY5vHSn
9YILOHQA3/Ks1zUEPfe4fXYh+Vq3PwJQJhD8wSzgDA+loqsd3bX1mSOp9BqheOMY3CAD3MAcB3xW
s6Dh+SQKfilO2V8p6/+M+LieS/KLvZPHRIwQoEQRfCA2apdoR13p78F+u24xGPsLVU80Xk1ZFv22
wahps0pym9PBsitljvD9hDXBAkMx4GsHDPhU58Fm3WX3Cz/SgHPh30/w2zH8nyeQa+LbE5iHs1If
ZPpaAsoqRdR9O0FHR56aqxeiy5goPhlQpowfX5TuEX02Eor95Vz7bcBIKbRT6yoX97IVDN8yOINt
sSp7+HHiyyMBQM9wqj+AC1/55NuQD/kkuqiZatzZHECqnASH9/0LGNneWrxwd+T8sF88udz8QFr9
Z0RDV7hPoSBnySD79pIUdY29dl5XiGesO6qYvAMgVWECPDtY/fpqnJe5J+IBhODLQ8qq1o3z4WrI
V2N9AFhHJXOEZiWXKOnk9dl9Fi+/XU/RjiRepS2kpZsPpwerXu8vWG5WM4OmM1zQpl86Ngwt9vez
WPvFYmFpokS/p9G+rWEw/B09v+62qFfK7rGqU258GP6OuoOVyOFN5AhjJ8OHpmsDoWSCdfzL9n4R
2KPb29P+xC8nQfv7uA/zfFlrSVRe2Xj3QocBkEs6acunxvT3+/3Aw8rAkV1ybt+sD1qs/wZOs6ha
+zOSdrPKrTfdGPKZ3On3XtKp+5cSVC6cJa+lQSG6+SiL+NIO8wLzL6MstHOeIWR/aVFI+Am7P0gv
1EibD8nwgB6G3WiZ9cwOz24SQv3q2t6i965zrY29tff32/8SXIBT6cOgfyA/7qP/ph1HNIF0JWcD
tsaHtgGzanSHIwxrkhu12qk8y48+znPNraDi/n8O/pAlNGDu5yy/S9+HnIYdkhxbYxZ4iCEA7uk+
NXz+mQflu+L4YXJExun0IZKbp7txr29fNhNL30aEihoZRDZPrDYO5a5n+9oviV4Cf5lZ/DbVFt/0
38hqpPWaDibjST9wMdu5UDzhqsAMZHN3x/O/Z/OXA/m/wz283n6fGE3sPeVs+pC50Ti5i/UIuOs7
ovYaUZv5U3J9CLHpychyz/x3g/l35IcldL2tb9oulhNLoQdZ6D5XXRdC1+ELXv0Jse/Zov2ZHBgR
lxIuHywR++vU/i3bG8k+lUcKjeTQr6ZUQuPpLOBTgmcOtYVCG+Tz2S7660s2EY/ARckA//DwNVtA
hSw9lS8pBb4RtHLgoVRSIBnpduEA1n+q0vTLsZzXRBIVXTqUeti8/42gCCBAmWryk/b7pr8frIMh
daEISXMM2j3vvOlgjYMm9hj649/f9Nc89G3oxzLstS50tbTUfNYIK1dzLoOTU4XnsPBuvuUbYdxJ
g79H/KVaCJ7EQqlYxTvQ/HGhVM7NulIPHDypxC2zAYUbGOfQvLqU/fJX4hhg14uJ1rhkd2PauKMW
jVwwwp+HoO7Wb5/HPmdxAy475Ym/n+2X0wUuAZhGceHVDTZjGRzf4i256eu8caFEPG8Mi5naa++E
4dewNbRnkf1bmFkoFVEX5ihDc/zfkcrWtd5dK8IMuWjp0EviIC3KJEXLFOlNvDGevJvMC4+rl0oR
TTYoIYz4kDfOR1M9XvJKmy0xQYYfXy2MFT1ayQmO3OYofnky3s/jPsfQb+M9ZItc2SeWluNJgzdp
H/06SQQgmB1sP2AN/z3YrzmY3b1JGka7jmzx73Se69vhpJwZbC6pH8OUcwTUQWQdnRc6ViJ0n6WJ
X2YTZAFoaVmHAYD+MGDW+O+3c5fNIb2L00aKGOGv1r2O373VgGs00HsphsDd4u+X/W0z5+QrRaDI
jT8hdaqyS05GwpeUL6s46wC8NtxkCVvFxduZPomcXzrDFOq+jfeQnrTCvFmXm3TfXPpDOAaToyKk
QaBkc0TDAxfij/9VYvpn0IcFskuuhZbb6m5mBa3Ovae7OjDNxEnANKhe7hsQuZ+s/t/S8D9DPnxT
bKnVZuPCe2aCDQ4980Qmo9ilBoF7LDbZ3KJ2fbhLTybY+CUZAEVTkF2EWEDmeXjX5uWsX6w9dqq1
w90YoNDM+i/SzrQ5cSRK179IEYAkJL5qF/tmwP6iAJetFaEFkODX3yfdE/eWsaOIiTs1Pd3T1eVU
Zp48+3nfzDj0wS2gqL1ot8BVvITGfEBjdJdaCaW/aTUddjNi2ND0wAS3UpqdzEBjDFZMk/1b3n57
XN8+7+Fcsqxs5FspHtdOM96gbmaajbmesflKHPvi/X+u9qA3OvnldGmL/7ismH6APe9AHQjMW+gS
GYE9bp9p/V9SIcg3/gU8bTS1MFXyXXmU5yIC/RldXDATgDXyQYsAZXdMiY4x42f+m/j+Bz38bbUH
B+OqtNACdXm90APOipVAQaIBILAYmhHRpT31KJBTjv0MV58JzvgzyyNe6/f1MTmYOY1CFGnxR8S6
Rk3KTFHBQgOxDp4YyWAuEAiVD1Cft5TMvNiBv/eJyvqlWPM1rsSAiQipf5AiXore+XIPgcljRVgB
sAUdE7Tlj9gck2UVrDjGakHXwVwD7udeGE8O/ccsJq2s9NmLKpFwPDTlQYWdkyLLlaruiujWnTi3
6ax+YYobnw4+gqnOhPE4hIiIyZObGHMIt/9rof6+/sMTGrRZr8iKFGY0UujU48VoovApqbmLAanV
6Nkr+ml9vy/48Irk8haGcsKGR8zivb214555OHoOXSFL1Z6z2zktuvzSnZVHEZpT//eOfwzlPZz4
4xBTcpNO+uDOB2x2Ts9ex+DtJDrgOvDlYDkEDwcd3LTQMJfHEeDRPVNbv5hJ8n56j+lXyu6CdfD7
s75px2wwOHPmYrJ9xkjTku5DwcIEvDRlrX/v95eEPh13sqA6YwJVh3b++2pykkdNU7Hajv6NCc6A
Qy8DZoNREnsI9CRw7k8N1o9LVqjq0joL2wicCj/IP/rnIAMwAMVl7eSd9g68pu+QZRSteJpGShda
C8Ct9j1LUoxVKZ7Y5+bZvkWi4ps6obVTBl2uB6Mxw1ydh5fVv7e3vHNEXavMjomxW7wg/HYb2hGT
zr8nD/mnrmY5SnkdZrhI/5Ew+37MWR1obVIL69AzJw5U99DpuqgQe2hSv9wMxk+tgxCThw3SX0j/
KuaZVtbBg3G+n6o86hUEZxeTkXkBzEa0IkgreL/TxKOL4zkWgRCWxzWRIzGkxrX2HqtRUZekZKGx
piyGs8DHPKyX/TmV22TFX1sageShgJMkFALRB2rozjTbPRHoH7E3hD08H0Fjy3dQZ/9+0nl+rMpr
hnANvN2bAmIZaRSXsnq1meJiPnutP50vlhOorfBYkg/6AR3eucZhcBbhQmpsmAewb6JxxV9+vM9j
U7XfQYxn/JFRsGf3+7OZVSxMsEfbAkzFVDq/7zMsepmWldhjQXiumL4YRIS6cu2nHyfz5PpLptHM
l/YrKMNE6ebiExP5zMf6KWV8hUomkJiC1NUjdKUGU3LQkVvkGtyqiZMKJFk4c/pGXxgphuYXo67/
v79h8hs49hR3qfp91VD+jnZzJVK0HLdTUAdNBMGAb/hn4+JgmEh1POU9/2mFmTAVs0Bd2hVoFek/
iFTaIwaNSk0MtnYAqhnVwHQ6X6iJdw8YKkFISFsiDi5l3gigD3BdvKc9OOK9fn9bfITwfQCM538e
kaUHTXQ+KXEoC7NAaUgwExB6A2AXm+chXArD4ZCxQ+zR4umB/9SV35d+sEh6kF7UoubAxcwlQD0G
DElMLxNbQM3MlIK3+vPMD/gRWogj/2u3D2bp3iZN/9yXiN1u5gTgHR8MCH8OIDJpfYYsGa58noD9
RXN8W/PhRTEUXmW5WNOCFmrCe0JvuCZdVYJz96ni+HU1XWOiRzwf5TFhN9CPcZg33OdoN0s9oZuZ
IMXFYObfI9OweBb5//JS6VX+f+s9nGh0O2v3U4YQg1wMRpQ9YQIfAaJVjaxv5A1DksxP0w2/SI7W
6fJGNZnsDVXN70pKhbKk0YtIRj1cbMAVYEpxGFDeknvtco3PQv6f3htd9R18ZcgHmE360UNIrHTp
hR3W26jwGxH2TSD0dfxiFIBl5vNI53bHsWkWgITQW/x5SvD4yyF/W//BfQ3bCwnh++A/A0ieGTg5
T/dpeEYbksPPzE9BUfrUofppd79vWzhcf2nEa9KR71ndF4hER9pSdyXQZaCjm8vbHBA6jtpmDJqq
xeeIltkn2lhs6UEv/b1l/eGK8aerewg7ocg+gNkKpmDozWBdhCALBHP75L/awU5MxpMHfmJ9fg6w
fL/uxyyw3ImabnpmbfLsHXMGF7igkWH8nfjkU7We7PTJKesP8Tb9J2lXEjsVXZBvin2gNW2JH0cU
1hUrmiGD9oza23+eLPyLqiDDTgM29B2MpfbFh/11vf2iBm0pRP9OmCZzBMhBDEgzYJU0ICw2z0qq
P3sQOFWykTLICnQykdn5vpxSnaqLXtJ22WDsLouenQMY3NkcK/MDsMhpURtzBp+NPS3rq8oYAwf6
EjsNRY2jlQLzZ/579z9nZR4+58GRrfoAH4SRTA3Qov/d6TBizv7pY7EGmwwAwX8v9zNr9LWczsAM
06O04D0Ye127n4OoJyzPhMNmmgQd6dLuYct0G1lP/bifBV7WI/hi0liUOElsfD/t5JqXaj/HXx0J
9C4WZBIpcVxfnbrbLTMsQ2FgJV9gkTzjb/oZh7E0Uzr0CogG2Mf5a7mQi1tcUjs/MsjRuH5jyWb+
THp/9kyKDf61yoNyajrVJWwHt9OabHpuka+Bsyg3tSev82dF6Psyj41BmZyFiVa2J+Kdi60PgVwm
kuwDb9lh0mN1dp/pPfEKHvXeX9t6hCfvl8f6lisDcXgnIyjN3PnY1mMXfHAQkRW8wdp/b819AYqN
PB9YiQ3kn/1EVoUs/usbHjRSOYgpT4vywc2dYNRnb2vw56BO8nVwZRoAMpHbaYE/cTGuqvkspv3F
R/v7Yh89mPJ0ysqg7uIvWTOA7+hTso3l+H8qjivA1Z8B9yi/KUJyYbSREu+gEh9ESW2OUnwmaULQ
Dn0LyGAt/nfw538SBxTgJmJegAge4Pz6QPNy6divwI9S/xwBzDIAxvbZFfz2STRTd3Hi8OE6X8/7
L908iLT0FLRf/SeScQNVGYg4MS4a+JV3NvYpCOUC9bk59MhQPhOAX9/WF6fzF0A+Hd3flUdV9ZQo
v6onjG/m534PPPV5MLuMnwn7L8HHf9zR/7POw8FXQdy59zu0QlD0e2ummCCBUxXj1tB57QuaQQbR
AR39t3z/TIXxpv/a3tf2/zrcRo3aXnb+0o3kTUj4CpYSU3Cxfo6e+BJfvsLjW1J6eI6MEJKnGTy8
pTitrnqjYvWkUbzp26pPQNulL/O66tjAOLxFPqNiLuNWwMr2hynDcU5tl5AgXOzTNJujtxfJqnav
zM8BwGqBRFzT9zSPlse1vCn20b4GBN9PXUoiQ7WwW0+bRiCzAlpzt5N96WuZ8QIq43wwBhXXTZ1k
cjwkbuGerI4lD+PeFzZ3f8pEf+21T6jwfjV6f2/+0QjFt4zQQBz0yMEEfQFy0W4uMkWGRzfIM07H
rzrxv077waWJBtCvZ5rQ1nbgnpaQEtDrehp3ZuPasZmBW/aXT/233zzVvzf54NeU/Uq5JqUiLARd
eC7j9qtNsAi9HO5YzTkOIyfAW3Y/ttpQc8WIfe6eFxl9rk+kWuztX3t/cGh6cny/SgmSNmpseVwO
L7QB09zr94zUqhbFcPXv9X7JPYLIyXgL/ffQ3JM5+a4kwPs4dlMFQEfLmoQUisiI8W7b/+jNn3e/
/OqwkVuFr1PuEsMrDx7UOZHlIuiiEt/OkXH3+uRmBGOIVbjZyzNi3p+tD6iIvxd70IBaXoU3OnRP
mOHuFwcwHCFmYfQMyX/WAvJbru/bWg9a8HjCC49BeSFvfTMFUqBIL+KuUZFhRrFn7MlOkNCl3vfk
Bn+TmP+SmlT6SOk+6KZrTuQu1zG5App7aAwD8YsmG96nyNEDLWs+jax+se3MXZHTI7dIF+mjzASn
i5Tcbtyhxkx1BtoyiKelBUpFAonFk939YkKpb9HxxlXqWPeH3Z0JRKL4iFUfOdZBoF9ixOjthyn0
k/rKEz3/m8AwuEkGXsbt5dfDJSr3IJVuAxo3NRpGT1NBYgDKkNOjn+SZT/qbb//XWj9wDTpZXcEx
yinuItmalXfjOk+H0aw/V5eF/VrhGkp/JGtaqQBtlv512vcY2dhmkxCmANl/csw/HVa9o1HjUeiV
BbvrEcv6Kt261SDGYRWuMVf6EiR4yFcvdOWrI9nFaKx4gAzRYjoKZ6BzmT3j5vWnNRLgPvmUnzf+
/VMeNFIWyg0FMHHjb+sZw8BzWGDNPQ3ti2cZmV/CAlwWZnWBIuDpABL4Xfm1TTc7FseoQT90EGRo
ACpvDqZKZTCQ/SxT+ktCgtV4OIgyST0gHr+vphTXqHcNGBjpmBrwXRtlH466xvs2n57+nOZHqzOC
AXJ+e1Yn/kXQvq/7YL/PadhhoI6glalkU3BIHSAo9+OJ+zFHSaCcSE8AmAuTw5Ob/Jng46JwxwUI
gkBEeLhJVckvPOybUInOgf4KMRF6tllTZEyfyc0vb1eIBXMRTDsRLmuPb1c+hZ2gLNr1mbmZxAnm
oPF7Ntx8bnf+7439kgQRVR3mnL76W4hgv99kcblco/CMyhUpNXLQTomeFzjEIbk10EoLj2FJOzGm
0BV4K80XGL3//gSxme9uAl9ACqYPT5cmI7/fv6B7yhIYFNnsbVFugG4ARENz9fcn3sEvnhjL6APw
DCmHggPzsNEIhXyRE3TUKPZOw3QI/D4pHdg/el8cHNFQ88snOvgXQ6qDIQXAEGzeEHt1hFT95dfn
FynuV3kik9IRAO4aOUvR0dG1DAZN5IlijC+WTUbaREOOnsQyPycGlO+LP2y4qZMiybL+lZuV+AW0
jcUEUWCJVvoC5o7UCpah9czK/RKqsax4IpwxQyB9oRP/2nPTSlqWilkyCs57Bls5YpktCjrcf8vN
L8485U+SSTRLMub4I4OV33vasdLyrwaCHVP0oOv6S43aAgXBECzlZxM8Xx0Jj5LKQJboPFVoW3hM
w5ZR0bs0OpYlNXrDK4hRXdC6iy3jaPUMHqR/b+9Xjc7rx1cgIYoOeFACqpppMVx9YuKjsa/wP3W9
YtSHhqlrXuFfD+xnsKO/HigtryJFBlDhf0x1f11dGMRhJztdbjRaQSbnTHxaJtF09ralEwZkgn9v
8Bd/nTGWv5Z7UOa61D9L3RaOyZTqJthiX7OOgNpOX15My7OekSf/7JPkQaBNmd/pC1XwCPFxwytI
TrdasF8fevYMEBfGDkSjJH2ZLInM1NvsKU30L2GCWJaqMRMP9K89NgsEeXMttBrPvbBURpyBhbHf
G8t8AUv/yYH+4vnQK94RtLw0nVDj+/70QoU0gsQWefE7ovq3o0cj0xKAHJc2Fxx25g6o2P55FuT+
LjeoVTD7eJAMW3xfN5PTM0BPEGFvNpRGaHoVvbYfhJgiL2dP//cTHeIiKfFBPEzzBbNY39cLblmo
B1dovkc0i5FtdUg3cJWimYeOx+FqsXim1TBI/MzHty9AnqA7JjP3Ax+G2KGrN4FWzKTRKTR6nymU
WkulNEPisciQR5lsqJHV06yBalexfYFqaBd/aHSEqGNcUWZed/3JZaPCWFaS99Z99Wyo49YfOJWv
bDovVwZOP/qgkneso2pdYUsK/QYv1bm4+ewIZrjuyO7RbbfhsBwGw94QZsXF/YxSqHUbVlkGwk6t
Wep2eraOc9i/a/OoGKVqdWE1Kg15qyZmNQoXx5fTUF/JmxDCxcmtsvJlZydPgVHSKFSOo89gfD0b
5bDZ9Eqzswn7DJLct/n6NO12DH5g2ht1sCWymV7NU9+Wj8OBtJLLeaf2kpsFFqcGb9bdva3idehL
b/d9/KptWmgdAACCHW3ZfqqQbsZW0rduDZiO7vEy7Z2GbWKfErP7ru6SL0ip88VMoYv67CyK2KjG
+YcASqqMZte6x1l/qkyA41Mm8qtykBIjeAExb3C4zuRdDkpTD/xEI5t3ff1FudnHfexFPhTnkiON
unPJC0RuABAoM3Cuo3qSrYhSpkcvf782hppYQMJ5kgxhuin77Wt9dSK4zyeBA91V2Jidd/VotRuo
Ku+WCjlWbeiM2iyTwGgmt9Aq4bAozdvZvN9NKfGLFCa6dJqdxrLUGmXzEcV/wvTZqxdq8odkwtrD
26NhlHGb769Bubb9c9FFrcli6OckKFGWuG1jnGGRriRoFjQ83pNY/WdTNIAlFLx58OSoO4y1fl9W
K9JuKYnGMsGsLACQALqksnOxVRiYyB2KDhLIfB08HWnfzJuu4RrTG/gvllfaCyuffEYvifnn3yrw
t8Dk21c9OJNymnfr65Go92ZS9x+MauiWhMujGC3t98T2M1GoqEdPde8vtyD3oFAiQ46Kx5v9fhzx
jf7wNNHpnXEgIHub0YImHC0g7yt6sEMLmKYnW/0luPy24sMFNPewPV/FxKTGZGYKQepHYTT+iXGK
fy/0m53+ttDDmUaXzvEYZdz0zuri9BD++ORItpqYMPj0IJb993q/GUx6GjhMukWIaB/NiV5Wg1si
PPUbjKqpffY+BjiRfcgKYAp9IsZPF3u4N1philu/4BSPRm8DWKvvAicQgFCgQ43wbDXtv06Qh9f6
bXMPt1YF5L2iQBIoV8TOXuF3huFecSVmsRsz3cPh3mwk0O+DyZXO4JwzUMkdqwPetupkTns42r09
Ck6/GVf/7utDkMludjiKl0pl3N9PnyF0nk6wUMDcy3wQnnKY5c1rbfcrRxsY7X0qVb6eelLmSPdp
57hqmWG4m6e9HLp64l937dm9v993ylDjHGoHPNJLaV6OVs04Q+Yk67g2LlO03ct5nvXtc+Bmg/cS
BR9Z9R7d2931+G9RgpnRAzn16vJjdM3qfV7htO1iBTufxyVG87JvOn4X8vPTCKC18uQmhRF3TAn6
2bvRyQySSOdxezL6mhWtZej6PpPK6lWG9q583vimgVkQsfKYNSMY9j/5xuM0V0x+u+teNql3nQ/A
8Bu4mGgtsmsddW0OIlt6z9bpdVkvwQkcNR/X3EgBWDWal3JYg2L3Sk3jVhtpZV4xeQnwE0dLdpR9
Z6IdWj+Zn69G9ucypfhRp5Bp6AyCjxuwOm6bGKys+gXc1uMw2Gjbko4YSqMf6rYLYedHsSonrZd3
jPuoibwK6GVhtNdNat1SK7uM9MY+9nZySmNjMQrH9cAEkLVjN9MbgLvX2T01lb5Z38E5tspynOV8
Dv/YC80w9gLVqgq/aQ09Wh1kaK1p2279sHQudze9u0rktdBFyyO1Z6uq32nNAVyH903TzMqKn2l0
NsDYKyBYW6VX29IsBX435h5vjQUK1+kOJkbwdky9wUqawVeuf150S9GtZnPc9+9ecTJO+3R5Elge
/Y/Top7UL7put7lxe4tyM0+A4qa5Qu+b2XvK/R7iUYpSxuKqY0EBXTI81DI+BESwSbUI4tc7WqbG
NU+hy9U8sF560D8f7cEhhgfzSuFRsZM/rX96U0dIS+8jtTuT6598zqNoI/seG0ckNLel3eBiMqcT
Y4omlwk44m44Uj4rEIZk7D7YPMvmrTNJIVlUEkPgQdZ9M0/NsnCqYK1AaNmxYtBDQvN+GSXvqWp0
XuAP/8hnvdKoukYUWsfW5tjVbWINYG/kax1px4vT3utpJoOsvYykFwkR/kSe8QD5LV5Fh+JabJab
y2fwJnkQx+LAmA3uyclOgG/sgHaSYkWDIZUbcvsgLk4iF2R7yGkFQ+ltGK0DVyc7ze7c4/Q0rcYb
+Bw5Z7vaXYBL7qM52lnlKK5OP2wC5FDr9PkJOJO45iBY28GkM4T71MzHFaAq03zedz9zNzNV40iX
zWAu+YEd+aeN9q5Jw+NUAc05BDxTHuFijUqoGIGu6PLze4vMz9bJq+aERDVXGqLY4tk/VaaMVyvm
o4AzA2wXFOGBAdw9uAkhjNRwHqqUhE6bwXv05wazaNQzBrPKP/PAFBM4GO9uxbUT941zZKvoKUMb
AQ01rubXcTyVVjh1Hqqxsi66qUe8+3oaT6+4Pfep+3bd3T5xsxHgcXd8H0fzG4kHaZ5M+na4uZhX
pxqfpiDvXV1ByUllcwMnoxm7/XW1BRRtdXmTugJdoXk7vV3wGkbnkWaGsMQrUJO1HhD8q1A1lI90
JBn5n2wtMw9W72EqGEIwYPX8ciKPdPrSYrunWzfduo4Hs8TXZp1Pdae4ANN6NXDWV6czZHVQKurP
3K/Gpa1Mih3e7g6BIEyUZoobxQas8/bFrqh303GGGxtPi7XQtTvVUT0RRAR/5KV8BJyAFOGYMiu5
bkufp3YbW4OAV5b7ZyxJOi0BEcBRnVERdM9OPM3Ej2lXJaNzPYiIE0sdEcVEBRVfdPQ7TAvucd/A
LF4OT+IrKBFC9kxnY8G1ZrPDBSJ33lYXftKY0GtSWXC0TWrYYcXexGX2OdUeSG/JLLUB+gmQAee0
qfza7I4Ec728jreR30ClvgMPVpwGCD/+YKbukCVYZK0zvMSVpc56NzsfB4uOKfqzIic2e7Ml8cxO
4cFRXKbWrE70VWAdJ3jlw3oXOF+ksE7ymlt3727k83yFmmKaVj4kKwmi70BED31XsKinJlEY3HKM
6K/v0FFLW8Ene6ZQLdMwKk/78zONLm9J4yTAlPO/XQPE+yC1IeCQ0Ria2QzsW+vJXEdlY5HSmxUB
2Bm52K9BvSinKDvQFBv00DTx62FvmUi83EycatUYJ5tXNFSd4rVeFmvUrjIEzt+uXXl7XLQjbmd+
dEuUVGxIR7NeKp/1/jrOgcG4GRCGyKsKjxsH4g/YRdxPb5hOZThBjHpREypqEMee3AyZ1jca+b+5
vri/V05v2s7Lm1mzby+c9itDcS/eyUtAWZKBcu/Z2qgMUWa128WLz8eJz/ysKRo9Eg0jY+SfqUlN
JX3pvWbb+1SzdQLaCIAodinzDydXt3Kvfr8Os0M8iWYpEE/vgvU6Q9KId3WjT4QLEfZH7kROvh1M
GbC7tGZGddxPXtt1sqtDs1jdpt3ASJdFz8IQJ0ez93kfH73UUyNbB3bXLvzsD/DhfW1U14zW6DeT
A6xwIPbSDDMg3ls0DrDTLnHRAPrfw0lQ22c+Nm4ZoDvBKB4KTRFgIWQPeN1pwPttiJDrZbXO1nhR
kam+43Wc9qivO3VXWrscHIVw2EnQDfftcdgdV4GRrXFVLnhIPlLqqIf2MFgqyJonb3On3aZu4HdH
KiRgV0GBW9FOAexwa+Szk3vmnz7EMP3xpfxQDxgXzbls7tZpqI2qPwpoVOk03F8zM/GTdeu3Pup4
nDsZvABuProzmX9j7va2AzRrWnmhn3yeI7OqjP5YrmAY5yuA3V6oo55NSiIxTkOp5mmWLoKdFVaM
WjPVSTiOYZK+TARLu7LqrZS1Cmlz4PPpjV1/5FAIH0hYdAeOBvMKhC/vXeiaZUu9us3JVQd+yNvM
xvXdxh3VF2cn3AJYsJNW2dUIFvk4GjeiUmR2L5iYyL/QQhopRh1Y/WmPaD7d8FPf1JmQXsWuJ8Hr
5aN8q5flfqNMO/ijsiMSoOnm7uA50PGc+7cNv51bl03Mw9HdYAiKdAnBOsCKgmyNtjALLGWD+xkV
TrRrLZVSSuQcIjNaxUMB3pMCRXZQeT4DfHGNLuLISQ7913BxGl7XDS6iOlaQsQ4tdq0vmt/wv9F3
OYA/iTOPpvMBRKzWZdoeTYFGgI4jt6ftUu/Cu+k6+NXHKQ7K1Q8yRKe1dBy6o92OC1oQizncO1QE
cFi9rrdGO48+ADo2MK3BsHaT19MQp3vZx5Cs64n+oY6wUcb8PXvNGJ1/v2ONtWkamrJ3meIc3o3J
yc2t3kbb9YexV7Z2MW/HQsUrvBNRD1TIF3WNctPsb5vOnrhjlXq627VUbK3uXv3LgtjC61tnQ0Of
V7NyeT57C1wc4z7OLxQP+NkjeeTenGXpLkFiteexLULrvsn2UuHTKZ/BEMtXMN2/rPZwKmijdOFG
U/wCeLrvRs0jaGgzUgpHPoSLy0enbyazwA8KOGfQvJ0J9xeOriTFcF+BnVwGQyhhllzc4mif18RF
70Ug2pDshmMshxz8lxdiioaIlqJOveTgcPc+jvircFKjesfn2aCwSsqFbuxlF3Zzmnb28ljZXOft
ul1Vr0poDrA/gYt7sY7+VOPms/DzuYZMg1ZqBO4mtG7mzU5HwI6b71dzYNOHZ+fzu3+ZlK6gUM+x
CocaFzMMcVDF0GZufKQv2QxCajv25pUNq4W5zJyAKfkwMevFKTWqFPOVTsIhFnHdebm83P1y2pIm
SIA/JpC62UpsdibEV+t2zNN1FK5GG3I76aIEPzyh37M0BgDd03ziR7ErBa46uu1ly1Xdq9Gn5jON
seZVx6nmp6VO3upoZq/XP9Xs1BpywZlph3JYsLk7bUHNvmtBNuXdxxMdu8+ldlmXPImAYerh8PFl
V+tu8SRWCQnJA6igIaOMhTPAUFx5cH2j2r8fscp93Ur3odfZX9x4UQ7fVI4Rs7LB1V5xoUcjHoUe
+jKU7HhTWERCnuSkG/2NEPMGQt+093kboi5QBf3hTucLDvWL1bdvJiqAGUaNkSBU1Wv/4zgLZ/zg
o2ZiiZE93tpQ0w0NKeZhJHMs4QaGD3rqjh6uKEgIwqfJeMdAzSuAGh6wTTGkbkAHboPpCYZxsNht
dXacdpDuloJLaUJyAqA9qmzcCL/XO2/h8y4sDfNvk1bE1+2ZMOzwmTNEYxLaeAzGNTFGhLWT7qjr
3P1ZZB7ua1xrDvu0hCeFHZS82gEGmgFz54x6uHPF71c8kivTdYKKpMdvEWYwgST+Y2QZZ6YaoXHs
xuyjlADKMhtWFbgwqde4OZM8iRV9JbsCKnzx14eUpuoIkPIjng44BQtkHUUg/J4YL7xaDbaiE1vz
ei/X2UHAaqawsxMgkW+QIIyUvRQB/S+HJvQbJ48viu/1dsOeiD/YxaSg8Rhgvtjl8kDAC1A+X8tq
kdNrWFhbEjUa7YaoF6184RMBbIBG3HyvoEA/z7CobDDh80P70GPfwt1JHDLbxnlWLi6uxgHJiOF9
FDnylnA9YcozBGUyJi80EKqcv7e4ba3dohz5c2QDJlfiSPDDUOw4gZyhtgM4jZ8jEi93/8CRiodv
Rut4SQqei+XCITpnH27N/71aou+Ji2vcknQy5bf/+6tDS9QZhQ/rmghXHMJaDqbLZ4kum4hjKjGx
5BvMM/LDj3EbLBNaixAMxhyJVQlyUYj8ZQupCJ2AKIXMuXFZNtOejZ3u7A8D/nBq1wt1y9+HMsSP
QnL47peY5QKGtyTjINbE+TW1aYB3fFyQ9KDYe2KPOKM0SaToEyTKvG9rPKK7wyl+yRPnYqW0EZ9J
jbJdzkk41AElYiEbHedu9nexCOaWGb7pIbDeb7N30uNmsEAgUblnvyZAP77oLKtb4eSMAhC1SX3X
WLTm4pMIxQ9bBDrv4grHIrL6wxpFAZfjWmH55oUjXd8mR+82KRFKfnF1tX11ZNA5xRvBko+S2R3L
W5vnWbW6TI4fYIviWGFsj2b6Eli1PfDEaxH8IhLLqVOJvvTQRizZzdXEv5k09Knj/9nkqBHaPjdS
UG4kap9mW9ECUMPqMGAD0gYnD1vd2DoRjYhkVCKV1rquO3sULlF+6MP6JcQ0wlKSH6HlREh1hLOU
IMV4Ck5jK+bhvOLxIwEg1VnNOL/zHFvkinujbZ4lqBnEE/GhQmAu1ml988nnuSqzYmeeTTk5LYTC
v9piheuEygcjC7JdmLGj+YEZuQPauF5I2xi9de61HDu0EyCLxTPNur/qtsAZu40iA88VipkuoHVh
ZGQvNbGsYrx3zZe+hesusOyMwj06mduj2Rd6RfEqRaq84E8WIK4OoPym1OyIM7qBuQdzC5Ela1cA
rN4ZzhEMNvxr6MMsOub8C+B4EpkKpG4YOxcjnwz8iyeiwsZE3xrqpu8V/ETcP6BRUoveU3YRDNhI
PNYWvN9NwZOeiNWwb+/pH5iYLHF/JeU28dQjpzOvCIxScZ8RSoxk1iHlqVFTBSvJhWGR7w84DfGo
ksnAkphKoCz3tZNq3+WTuappjgQEUB2JvwCzNWsUU8P3RB8XY2DFTodrpRd52C76XB77bngV24Az
oOLU27LJpWBs1qeRXVH+hxps0TVbU8iE8Dx5VghfnyVOSHbEMkRF82qrIXLiBXQ5Zhxs3o7Ev1F4
Oz1HcTgYUH7BTZuEVmAHJnkd4sSClht9WXoNQfLpIJDSEx43lgxZuzsVYA0dDrXvVfxJNmAoq8GE
pLDAhDQDXCp6E0gsvXDWNKeGTmSnuFscCLBS4t6CaeYmLzcjoFIhhLkyKrMHnQynwH/ytRDBeGKq
85wb014HljoPhCljie6X5IUIUsd4KUSJrh6HZm8kxEPMr3bY6MUK5/W43YDxz+fBbmLsKwRwG680
fmKFKPViFm7GF8Zs2yEiyHmdJtJSgm/Duh/0xrhuJXj/jGo74IgDJmP3IZqeWi+kKJNsiJRZ0lrj
a6uP/CN0khfNJD7jTfK+BOUKtsJO3TN/UOLO6DtHtBHPg4RgnPmFGbXEm0ILjyTyDkJ1Ji5nJ35u
SspAweRpZHwaMz5QRFyHIEaEDtMuLnVCI+K6BnMIVzhMqvoQaprJixCiiHdbWzB8GuqiRqWW49oK
1iko0gO2EdmhI4Q0sJNJTiO2jv4UFi1mk6VVjnHcjD18Cry+Lj9QskTXzstpHPPV/D+mOOAunBEF
h12ib4XpEcr7PlQMeUpIafb4CSfrBbZPhPLi7y8Iefs/oi7+fjbe5alEwB5Y7QhQimUwrpjjTEjz
MViJ+N7tFpZoicYI9TXdcsLOC0DN/n1Rcr2NU1sZX60w8SE33G1/tN+2iwo40pSt3xyd7y1cYI8Q
nYk6v4XoGEIKp2BWAAhoe4Bmn1wRgNRqRkfraFVLCKmHgcl/2fUVMJ+B2kkm6fa2PI1Cp1WMYKR4
feduS28c1OeV/wy8pYsvlE7XPzvye2aeyISQUjUqO9/sOaTGlNb9CvzsV5gNQ/80llzSJ8bngImD
yNZIekS+bAzBm0cv3UblCNoZI0BTzxXE+GpfdsEq3xcbZPs0RvvbCCIpo3tgnusRtWO7v8K2LPlX
Or8tDxunMzujE86TzoFGSNQwaRCN4qPilNbFmfKl5OSYkuJOSQsDQ9/ZQd+I7r8Lb8ZOP8jhSct3
uCYg3ZFD76VrvuMpu9Kmv6YuAsAWwvEuu4lB3cBWrVWBfEkb0k9GsOSm8cPN10HNfnkeN5KMp4Pk
X1aJh+Lbx5lz2x0rqyOD6C9PL45GbVu1z8ObI7nNrHpDDBk+EWr9aNmldXf1P1fztW8VdMmQlEFB
2dmodloBZaa6KQllGG1EU3H0omGMNyd0sM7ezmiI2tLcm/Wq2ulYexMegWQS2/vhQreINEUzspG5
nz2nz2/lYBLfeRiaTRrfPv05m8cVWsQRDuPdjV1U5lBymTDhecG2RR6g65CS9IIpzQdGzmmka7oS
rD9nS30/0ipeztqXDAQOfXTz51/Edu+wHzkwvoIeezbWEm+tHd520ErO88zv3SHP5c8Tkw9JBhwN
wUzERNOfT2Flu9wHNgHr39r1Wh52HHl43QQn49WnG+SyIHmKbzLMV9JUn4vHlr4240q3YGX6M+DS
/lxAKo+R8vu8IQXVH8FORe6/N+ySLCXF9UeyqmE2bF/O7v/h7Mx2HFeW7vwqxn9twZwHw/YFZ1Lz
rKoboVQDJQ4SKVKipKf3l70Nu1u70IXfODjAOd3VxSkzMmLFirVgEfQ/ANlWZazyFvfTs1MP6vge
yMRPEVzQEhPfJ5JE7rFn2V2dGztbTgw2XJgFbaTE8lROJDDufNyL1ckxPCZSX+K9dhu2G1UN2c6X
6eb89PnoWBW5tggdlTMQx+F6Hx3YQeM6xoZ3fPz0q2jLB/88JCUCI/XFMXK3BEkKpqYjsJfVV0Fm
whsnl422jjG2HNKUifryT+mFQ+9Qpq2WaGWQdo4E3h5kQGheuUXeyTFzJx+cBs2AMVuGgUbKXGXR
3ONbWE+6+IE5MfcNsFg67wrgIvNGubDBzCeq5Tbx0T8nysDoW0H9sZdcPTGoSRJhIXma1zWK8Wi+
M6e2D+wZsOpnOs2XVeMaLHHixqIMWvf6mY5HD1edduQbZWwOU3oYvuy/fIL1IIYVDnrIe16HRNng
4mmU9lcYqiIfw4jLEZcTHpF8mQuaxWRimGSEDT93mRz5A8il/RvL7hTco0tkL6Z7vkM2dElxbJhA
7im+LCRstuDIe/vh/hb2BnhyOeURd7B7YCctFPbZLWS8Lr7TNI3Wp/f7hDDDxF87vA7b2ZscEgYH
yxRYV3m9TSLLaYB1KtecVhy/tvdQGaRKLkG2yhXuVXf3CVJ0y3t4/iIzZmbUDOkUkBWUzgeuYxM6
Ne6diazk7Ivj+OWLLM5dpaNNcqBUN+MHNmPJffwIL8jvZ2IOnNYAdEvSEE7BwW3S0m0C3PYeQRuz
kJVB68ITJzs5f918QQTdD3Gewb7s5iuDKgTIIquOIeqH6RAtmbDg2xZ+ztGIsD5FT4/PuR8dJr2E
sSG3HRUcd1Bm8dMgXh45029L+tdokpQinaTEes1ei2VhcJZb1KpAaMHd/WhHudeGHeaDE9HL0lDr
W25HelyEpcd6fJ1PtnG+BNLrOhKHozMBu0moa3waGDzbvOe/47hajfb93Evnd0a3KDwsEip2XSR5
nIWE9zNnehFe2KQYFgyVKNOdItqPiABF1M4Int5XL7GCPFgBBroRAYf+MzCDvksTI17vZ9hWhw8C
ecPRymCCp/RTt5jxITn7lfHVz2BhW/RJkstYX935Up1bDYDdy6urYKSzMDb61xkwPDETjSP44kih
dncPq4u/B/0Y7IcHXFyiFuvcPnOaNKjXxRJG0v2K9drB401KXFaUOKfwFhF0idIij2Rv9y8iqG4d
YrB/TFTs0Djk67Xk5C+DLXd7Y1rxS0BXRDdGyUYX7vjumC+Zs675LW9HNLrvYcrih/VjvxgpAxgv
vaFwOsIvgmLLerVI18H2Et2rhpmfQxGyRod5MZVQddQ9O0ppnNXI7BjMJxp+r98L6KB0ERtsib05
6YjMObEPqugSyMlL4eZrY3QOaKN9dDGJq4cBel/ikxPIo1omq9/O9x1VTGL5UMgGXJYzmo3NWbOQ
KeIxGBmL0unoyrH02h8p7yn5o0FrtPFz6qBTYJEtGtDmdyy1kT05BEZf6h9yktr6o6H6WnIKJoqj
sEBUV0OYookOXjMxon2/8MmORsWMrNi3UuEO80o8n59X9QIvwLBjIoWUnBQ7423qXvJihqlrPKhm
psbuPCVAN6SlVqRTBqmJtrkcnGJ123P+nzvPrNwav7Y6fr8TeJnCufava0Onzan+MnZVvHNoI6Un
jk0SsdXNt5PqTTpTiNoJAA15CD1OKuh8KkfXNUeCSi7JwgTG+HgszRUHg1clnC8BqyebHnPHWJ/G
pVcffDPZj5pNtmpJPU68ZJJHqhOFs0rdu9qmOiCtQAx17JHmrakyh/t+DXz4RnPtVcLzVwJ1AEwe
XOISJ+R7cFhomzyuvU/KAcsz3Wy1H93EaD2xBLd5zy0SbV0ZrvlizOT4Me8NsqHUt9aHzemjnFRv
vXNAnHtvOBfLYV075dAkr7GcHoc4INiyJWi/ZUlO/ndnHdNCGRoLjRRyj3zK1acwDavdgWR5O77b
TjpQQxKlAXxEnStvCUAiXb+tiFLu7AGGQP6luzq1++gB7NsSrRQSx8LBVZ0LiLK6WCqRFp1rfq4Z
VKsClTKNZEN3JT7LeVkGb0fy4tYX0g+lp0HkROv5QH5ieuXeoz5+F66md75HifcaGbhngoSJQXzV
pxiiqibT4+NoQW96JjbE1uY4ahGtWGjj3qsx5js3HlpO6xuKFvupzmu8uRplioGTziHAlHGzfVcp
70AgDiEuVCo5Wf2exg+y5NOLFlx5gSnjL1BV8TtQCcNgeSKey37FnAM5R4rtg8nisqiJOcdftpvz
yrUE/SgqQZ5Wx+i4xjXBKfx2yKdedANlw0Hfvd905wgVJblk/E4qPWqJl4a8hoBTjA6Lu+ZLVshb
OJ3GOrUxuD9r65cdpm6NVN1JWUpbv9WCBwaZmDoXQbr3bDr4gyJLHiBotKsZ9Go9DeXf+ew0Tfvn
Cdwfwt2ZlUB/X6fDqEZoIR6SAxDrUgYTo/tZwxE6DVtsO1ScXvNQH3WVI4+YZxvso1OgFw7ZIDaF
nj0UqTPvQfHqWNpI7xbR+wg34exv54AcPlc2WSTLAsYu26gZYIvZu5OAlBsT5LBz7dEp949jHegr
Bbk8DRX8Nhu3N6pxFU2TGyQiXHe8bjMDBfy6LZTlEUi+bXDiEWm1GV7iy0QADAoRZZAPy2Ubaax4
UmRP2bHEGMg4eae5vcJ0D1bWV6/0bKgUWFbN0o/tWHl/7N3s7l84L+ls5M5pP2npEAA8H4OMCned
LnOWBrP4WXBZmoL7rB4B6/Ykj7VXKoSOmRk0b/wW/kTH9w8eFpg4m8n06WeHCggT4TqCSQzQ3tvp
4GmUSKFg94CI+FrcRvCLB++zxyDT3C0eqlEVgM9y9L+ENHbATwti9MEvf+GON/8C8bEEXyCtKMkl
L3EKAD4pqVR7K+kSV6ajTXjx5Wc2P6gA4qdE7nkSHxWEHrgwrMHhMHn4MCPJ8qTUPU8y7woibAfd
sHoR0B81+cBMJl14mR3oaPRhI8E9OI63nj7jniFM0W94Ufv0Sg2A5WughAKgLQJaY1VschYTx+kL
2hv4MOaGvG6uenTlrwNa1nfw1+v6QltHXxsrvU9rmPk5IsfsPpLoSJP1Fg9HI2pS754jEhTS9zKU
d5SjIBzH+S26Oub0zAB+jmRNYQG7a2xgMe/J+RM0LNJraOysoJykk5YhyCqqvf1ITx6r6+j6uo/U
hFBxooszLi/uY3qpnFQO5BHHSAeot9NHKayNrWf7x0hm6yO5PrD63aA4iCD83rt6nDT88EMK2Y5b
maPMGNii0QzMKcgA1ryMG5Ldq4/Le0woAMsBHfeKlfZ+S6roGkEt74005oQy4dckjygNQgnsIx1W
67Z0Kha2NOB0AjgLydPEUrNEEH7Nx617HHUgropzRaAEOLtY5hBwBufwEGxHxNCguRLwjUhbW8FD
wCk5tYXBAMjQiB6w6Nx8QX08L27xAfI24DQ58u0FJjidhnk+ViiHJzeKfnj4W28LADmRPJxxE8XT
c2+EoU4bcgbeyQKUEXytKUtRvnjtK2UMlAOFegWefSBtysXtTQvONQl88qGF9aqvi/ttxrbhkpUR
fAE9GJxa6Y4dW1SKakCrLIBeM7FjqGH0mfqkQ64oEP1mzjUP4zQAIISHdSY1qdeHtTYE0CJ6W7Sl
BdEF8/q635tUoVpDyXTOQ7a1QEzi9lNd8jumR/LVXrQ6jLsd5PpdJzkNaZrLKUFBxyh77oHJ+LVo
VIBFnBQne5OCZpIhLkB/sHMh3R/py65Yx/b8HuogAPfInBS0H/pdlL22GMnnsX13y8ENHxMKSAom
zqZixqMTKmmvLHmmrxNPKjgTO5WiioYaZLioxRL+c99/wyAsLsnIi7UOEIEjcaDtiuhEMnKak3b5
9ySjEtWmEjUX72lyw9HJ+7h6sICg06XBac5joXMQNgDtR0K0gFykAH7+zSk4K0+TFz2pVubQ8KxY
mtgjG7dTmJtYIUtrctjHjHiFrcVjaUQpHS6ShhuKO72kQa2JPXf3mo+Uc4g0CdIoZgjUFQGLc3aj
+qcjlChjUdvcyQM5FcBFLgv161jybwtGZs0kG7FnrkkaGkxJRMeII3ayjV54W0H7mUUjWt3MX7gk
TFeO7OLzSAHtsoUuXo86SM2danZb6aa3hT7BsCEQM701mTYvJ1/lGwP28w0YfHRuXF12IY9oLAYy
EBipUU+U1+52fScFED04MR5II3uIb9ub2FEsJZbdfZBO7ht7KCQjioTsZZ/U4x4KEmr4QNv+5U4J
bIGqVo6eqGAd2VKKdFde7UHMEz1h8IO6/0gNp+0uDLIKVmPVOQZdKSFCQssgoNgJ9sPeRKXUpndB
doB1VBsW4al/2GXDDJIGLI7SV2Ehp281FwSy29wmHQ2Jq69krnIn55QBqimV9UNoLsjNycrnZaAi
hweCAiePPZZ6VBrx3RfsQHrDQxlcdXhf5+N0Q4J7ohSmfhsccbCj33lKKFU0NmV8G+ugBS+ndTbs
xdel6rcjMCLq+tMOiwZMkalZgPRdc3GJpOjo6247ZKWllAd2JoROIpo8R1Ynf6QBG4uq09g1Y05r
Xi15M0uCNJHOa2jYImvUwGTIAtWB/EW8NMbdO4n5hSJT/rwOJRBOAcLDQRke5udPMi4wVreLBW5F
i+L8aVOau+1G98C5Y2D22TGhriIBJtPdUktypVOc0VfxeFWwuBoPuNSMbx2QYRcpUR0Us970NJCn
nAD2kH9A7mp7Jb2PHu2AFl62FlZAmXsfrnF8irsA979iPoEPMrlhUFLQtqKewuHBJProXktDqAjr
KOX8AzCkfIfKw6kIbgTFnSuKQqdi8gecgyJ1yMcn16/po/B1qbYqmkkNwyMNjMibx4nq1mvswr0P
HTZfMXjMzYEeC3w5TylmBe+r82Gfa74aae4jUOePcW9Aj4AaNqMs4Z/C1zr9Ihsi8DbU+g8/X0je
BSJk38ZyCbAMSDLnyfZRA9PgEpVIohJhWOdVmG6uy5qzvn+YiCrmQu+FnUF23nmt6IDMtOhrtcmF
ktpwxQhTjPhAdHiD0riQXvOd+tJRkYXn3LuS1YxNwhAAemAm6qkvpeEDcMaYS7Hpb+NWcowJVLrl
Acw8J+G5JYfQ9q+unKgESXNisGR7E7lz9lPKGApLw3knAnQOCrlUTWZK2vVO/hLbSQ90OCknohVh
JvWgG4Ae5gGqTc5xVgfGmnfM4OU9Obw9xltXhOahCWLDiRiWJ0+787lLni+lCZUSsPWY2nWfwC2h
MT0+L+2XhqL7Ns4G6Vu5usleNij7MPwX6Cuse0cBLCWF/6ZtrDNYTkb9pG1Ilymz83hZhaP9Sg9p
n40YB6Ovl3iMC4mevj68B5cBzVSwVcW7DXXLu3F0gfvQoviqP6zoDH25BXKCNH2lifABbHRx96wM
odbXwYKazD/0t2PyxbJIPLHqxCnbrTpadCHVwFAamWBB+byGABdZQRMvFeY/gqIN6snR5wCcaaBj
fCGh7iJF4KLDBjzhzmN0OxpOsbhT2q6w47x79ParqzFO3YmJVQHY9o1qM4vaMMudl9PmxvlP73Js
zfZpBLvcdwHSWzQkQXhmeWzIpG54mhIfQVLoQwJSKJy0wF7XYbdoyWoEZYaDlradQH61IHUtuln6
xPzQFxDI51qf3pDw2qbzEWXDylPCdAT5zpOHDeqNH0Y4vczFKW9NVxIdHJ6KfVcNqhiGSr8Hn3Q/
vRw5BoqZFVhrNwXTJJsGUOV09c7QdQwfMJoEqPOMca66j0Q0VM6fvZcmYhefnBKV/o7R5WkNfNMx
fujYKiEq87N+QSA6QiJvHeJxr3bIuU5jsRAZYFrIy3bUvu1np8EloIeqhTDGSSCqxFpDtPPPkQZk
QenP0AZlstA0GdP06qdhQe6s7srPMqSF/iZ+JntV1g+Or6juZ5/H4Q2+2evDcHVA/HvQBXdPd6tX
cb71SXj2COosj/5jdWi8U7ylhyoAeG3AM8dU8YeFvHd7r/pUpLHnGTpWe9BmGRiC/VtEQOvBMVJD
EakqTDDsibRu2XENuT0hqsXPNJ1wLDexFcjDLOJ3+tXdofQ7r9KXywGf0+K1mQM1x6Amom+398W0
ruw/fJmfK11pQCsO+kW/HaUcnbOOjsIFGvzM4MV9KAADICLX8NEEpRXJpMFVv+sNDzTUqr5GTgIb
QwpkiGQmvMtAgvlKgUhDjVny0WlhImV9/uou7mHSxKKdQ1ozYPayL/p6lfM40w84Tc6Q+t46LMzG
UAzCLCbiOKdHv2J+4fGBGvRKIdp9cby8U9VO7FBl8B8cL7wtezEdDwJrsh3ROA+WDV0ypnUPgT0B
tHXaLyo3OtESyss7Y8bMj7OkLvDvsQK2GjcDlVDBiUhnbk0Oa0/0GD78APyTJaoEfBo6Mj5+WFOM
WbOhGdM4vPT1+AJgxQmpefqHsXzAe9pBmqYOlpwavsrIXJyDK7MGvzTOKvxdOxBMOVDpxcl0kRkC
bYGRj7ylEmp8xFrKpvc+46FzwFbA74ohAqauKLUgj7vLdMzRDqqq7MqA4mNYgNfqHCS9IfUYX1hf
mUlvimwTrbiO6SrBpxZUgL0z73jifLxsfRjP4MM0FR+sU9aAy8J6OXjFcCSHL+Iojc3F4+O4YYIA
h83z4M5xpI30SUZ0XJPvaKmjLxpIkK8l8RmDo93WVUaFe3dcOkLCMwx59MO48EfryscFnRx1KuA5
xcPoQdAnFLxyAV+pCt948XNlR1JznJ6T08RMsOXlTgXVpKppNM9U6rTZFXIXm9uTX1KSIZWQbCxY
3Ni3KkEFgYWNfaBFyap2ziE0FJMU6rDTY6qrmNAkT8jGQqosvvNxWo5p+tEKKudA3qNm0g4PY/52
1wYFAC0JWTEsx9elRWV7ioGSqhW/OBOu6PaQ7KjZtGwYRRzFpMWs20RAhSLr8qx3+CpwawgWVK+X
+B5rLG578PFGMg7qnTmMIDBhgfevdxrD7WB4KdQie6VZTjFl0VXDLrJ8mRQkpy3WizkPSMmRA2Tk
JuSgdE+5O39rBjLpEOuaBOTiHxcrzlB7YoykM9ydXkwUT8STNDs1Vhfg8XSgiB1EdmrVMalm3S+B
Xoc9WmEWKu80J5ja3870ya8zy2uS++zKOqYwg8W0OReuRhoXQeYY67HhWyOTrG+U7uzKOfWP72X/
8cKiMFjWp6C2FvyxfAvBu98g/Dw6V2Qh7edJnEVbvxe0QQlf0qZRadON4h8+YHvsEzZuPj4bk2bH
DVozi/ywcSmMCOym7trIK1lOpXtkQ/Iym/bI6ChPBaUIosT4+Kq7pgVKgGIuTzWwB72P43BZL86A
6ULrVbwOdmP+YJ7NOQJ1DS9sXjoS5Jaz/af5cdptS8FfknYnL5vpJB86GSg1JAwLGDKxDbuA+tSv
BjDw70mvb380a5W3oc8zUsQeO+88Pc3Plg+oOyOL2XURl+h5Jz4C4xjypN4xIM7RfFF8qX/hYegc
Nz9MmirfSAj9Mfn5NEar9wr5IasoNJmEmyOzOi3na2L90s8kraEW5VSk5WHRDqFE/1FQ5DvxJG7A
QOsH1Sb5X8JY53Zr9Y7Cm2NlYXPz2qC/6zVLZ5aG4Q2FS9lPTrHLR5lu/Wj1k/rGNyo/aAzpKt6u
2K/oitBXeH+bHY5p8z//Q/6vapVdrSplzhai3kyjw7Q+vUjOD+Pf6nfvGN8300b+C78IU0xp/3YV
6ZzrPUVCAYOGxNWzlpT+hdNnnFbzgxgRMMD6ciOEKW5fpJN27rwPaBy6buT9x3/5b//rf7zf/nv6
eZr8M8/7X46XcnI6HFse4NuP/fuNPD2uVlsX7aKhbXL2VsP95BWZcGcyCF9Osf+GTu3fryZ/93Jx
I8FQ22BS29Kfhorbe1fd9TuCGNRYzKMJZ7TFbBvxTV0EyTvnB12jb6fsNSGax+i/hqTdk+RAdc1l
6SrzdHhEmvRXg12ZvA/omrsjfznHounvz6d8N+qOriPKGzrz4Kr59DbVh4U9bsXALMImrTdcyFhh
TCAvocr6hu3Y6u+X+/51CncXZHcQCDeeXufeTJVKyXmdF3fjvcI//cQw55eJ6o/6g+LOn8fBUUuS
LAnNSgnzjT8XrKVcjkZe6UwexA9m6xmugyqoz9YSbMCCXvKPOpLfLhWhuoPhEm4mz8/2uGjH1sxw
+uoPPeRtP98RkkcvCc0Uzpa/v0flGz0aFRtw5JkU9JmMX8vot92oyD2t2yq/BHcQrsdMA/HTq/8J
ZX4UIujYQY6KvrKED2gO/n5pWXyi5/eKxzriMGhUICn/9AkvVV1lzZ0Vutmw9bTYQq/ZxTIl3338
cCURtp+vZEjINMuyjBbGr8X020OWUq3lxpnF0rlDKsRF7UAUAc4JX5JfQup/v9x3n89AIx87QrTM
dOvpudTT6ZJq118SVJJ76D9oBWQg+z+pw+tC9uBfTyV04bEcN2SUgv9cl9ump5htw/trg9XwdYj3
zHDYP+A7Tt3MHKPf70WPFmR54+EYN1wgFVfSD/ssdkxCC643o7hrIiuyusJF+uNjGt2dqVXRy+7/
pHP27QdAwx5THtSPFO3pleTbsjs2FTHfC3451YbIRYiPfXTnhfujjr0unvxfb4ZzDGUuDcdj9ely
2NcdO1tCdazYbG7BhjnqBGeiq4cHU7Cg93KLYpLRXQzI1zntzpkd3AHlyxrWDmwDbCpHCJDgkOHO
MUmWECu09uBimftDEDOEvNu/7tNQham6SSizxVH527o89ppS2WrIv7WMGqRMKqjAgaRATAMwEs0M
CbzVUCVb5I8s/o8YEoDEyBQ0zHoAqH7J9KA5sqHJPYCZ33sze6S89OAsw+oPhCKHHW4BbzJoHvtX
YCDBTRMAIWxvmg50Hwbb0d8Xv/xdtERm8f8+k3jm355JVU6Gbp1JIqxw//KgBbR+OcAwYYItUpwf
DtVvD53fL/a0BdBB087XEx8ag1zE0I7eIn5/H4DyuK70o/St/G3GwKJCYkqYUWCU8OezHSp0PRVM
h8kYjrHsmX3Zu4TWyriDdzPOAQ/pPkRcgVH3+/Tq5X6a7BhyrWc6Yy3dqGM+DVbAjgkpgzEoacj4
4WUGgWOwH6troYD6avWYo9BqhrZNUWUwhNIuzuMsYNIpFGR0Faq6Db+eZvf0ENFapdkFyGG6KgRd
8JwrTDpl0nn66vYmqLP2Sz0nMUeBGMqvBEeoJIl3qDAkmtr0EATEO8xf4DH3U2hOIE936BIj7T2l
V5BFD0GsXKMDnbrtlDZ0/pJ95vP0BQrN7u/LRv1my4rEyFZwwUOrVH/aCvvyrO5TsyRCCJelHU4X
pbtYECxE3ILgAGJqhlCzX/BsQzFp2gcz+PstfLdy8TNR8b1HP1TG0uzPr6vst1n1yBG51PeOxTlx
DHpMnzN+f4zyReFDEv5Jflv5JgD8ccknZZssVaRWTlm/qrMSrrUikYlniMGRM2FLN/9JWV7+9jX/
9oxPkbEuqyY1Sp5RCclB6+EhTEGAoDFdov7pp935TW7xx9OJU+G3UFAYHVYcMk/n9V83491s75EV
LpDg3gaILvlJ9EUl/PFD4vv9SvrtEcXx/NtV7X0jbc8KV10NsxjU+EZDCmHfCehZaEAhmITmK/wc
A7DFi3oDdJ8+YDr+sJjUb9JhDZFGUm9yOJwlxZf//S5uVlsW5uO2KJGeyBY0FuCaMel6XbdRrnkK
wBGV8YlJmW3kZ0mCxsY6ouVkaSE1fTUEcavcj58sRb+LYNyWYZsondoaSqt/3lZdpGnWqIVK8YWS
CP8Jxkgei5GigUPNE/3ky/xdQfvHBZ9WuHW6Pm6t2TuO21vwsELl2FfSQK59iY4E1Pcu2l4jqQAV
QsxnG7VSeG/DreJdHzCcdBqoDPWoca2HltD0GzxoXadR7+Bftz8sVvnbrYh+O28FlTZJfdr9R+WQ
tQcLTVSTDB+CSO4OxKjOIcg9yfnh4P8u60b92rSplkwNU7Knz9AZWqPtt8LLF1tVUQnSoQlITHJ3
8u4PUJ7EVQJ2A+MDP6zL75LuP678VKZpR8u83Q6Ir4lxLzHNKIbsSlg7xzUIA+NBdKtASH8SZ5S/
jQUkBbJk2joB9mkdtMXlUNeKcVowKVyHTaj4jFC6C8h/MOhDpih+kij7duWhfC0JZU80xn99g992
4AHJ4jYveccegZW3LKzXzCiO36U4RBTandbrMpgzCzT96dLfhiA8PznHDAxPLelp8x+q47m43y4S
YpvDjQS9WXrLo8bhKMOQxXmf4FYozHAcaWAEy7mYBzsK96yfPraIr0/pJS5d/+82nlbZw+rlmX4j
vSRvdKyJgLHvIOr/uWPTlNAWR4oW03VLokJ+VjWvLcShtfte6psQpm8QQLWpevsyTm+Q0ZrDm5qt
+R/7elXRglDQrdTO3t/v4Okx/7kBYZOCTSNOPM9v+3TKt63ESdPv2YkBKXF7UaODTtPcGCrM4V/3
P+yh56zzXxd8eq/l41GZWlGVgwtjarCcUc3c9j7vUBvPD5grSuFkp+RRhQzwXKd7OpzmoMEF6fKi
PjZm+UC9bC5vZ39/Cb9qmt8+9r9u6il+WT3tLlfN7TKu4stbb/NLfQTRsOKjhbXbhNLFq5CRYFS2
JKI61U6GfZgm8uwSPL6YPIKlBP5+DY6M5LL9Xy47AGOpEbSVx5KGjUkNcR9IP9310zH5f+6a4kfo
J6uYQv55HqnVJd/XVicCISJlzPUaLi65aXKlg+58Ci93aofMOSaEpXNITLS9n22uv11AmonmuG5o
Fqv4z5u4NOlDMw6GMrQYxrw7Ev3nD7LqInWgiP79M/0q6f71mX671lOeezlWD31rX++Lk9+Dl3x3
uiS/M9fRfJkM89sO6nW1M+6Gbc9dtHunGBs9hxlH5LoQ6XG1CYRUlwbWK0xDJF68BTSh2XU3Y/js
E2HEXsZfNjXvLk3S4WfrFH2QIzJmGoSfsPQduehvd/xaMeOxPDv3AXkIDcK9P+/W8yj3kpZBHr9m
9BcD1+PnJWr6H4cda0AK/v4iVOXP4PTPl//tRYi//y08W5l+vKfNTedFDPt3P+jtFgXiHZ9Ivrrw
WdcDxkCAnSJp9gEuQRfHY2hQ/wkZEsfOvz4HZwRJmoq2vfa8awpMGS7tQ+ofkSyoL13Q216Q3dEH
9ZtVl6/7+jyVu+zFQrVOspugu5PFbJnpKe2w2y6lpvjhtXx/P5pCEgKqiY3Xn2/lcta7raF1Uv+6
PYcPydfr1VaP1ewnL4rn0/Gf149LsqVrmLsTN/+8UM0qvIBIa4uVt7FtZyi87SG4PsgGUkcI3wOm
nuGWDejHOPPUW/0QtJ9ToH/dwNPOv9mZlV9N+da3aSm11sOR1PAkwfxqW6dpR3Zz9DpmriCb77Wr
Vx1m+9uXrVZ+RiOpuYV6Q6Q94GuFBk/Ri6RmWvQY6LRxu0vpeOa7vy9X5dsPY6DwjlGAyNue86Zr
vW+l00Nb9FfD4WYcUMiUy54fh+vQH+kgRQe6jLDGvR/Kmae86Z/X9Nt1n75TlRm1Ud6VGwtiWRlJ
JQ8v1g/onCJ+x782AYtfwXsRewfj6TyzLse9driLZ0OQIwgQdAwWFGtxONN9XOgBU5h//trnOEn/
sP++jbyovGPJi2vsv2RkFbnU1KqpUQo6O+UMtXfC0/ic9CZ//3rPgOA/bxHXFQk8lv9qT1F3Kz0e
qaEc9X/q7GZ18zaXxHt9fV3kPgJ49DTXn4/RZC1Ek0Zgwn16a8wMJX074ryZzzPHHxnOANrHEZ8j
ETFpHf/9Hr//Cr/d41NAzC9g/rldqgs7Wl2Dlem8Is08XpTup5BOMLx3fDA0OpAJbsE/tVN+1X3/
WgK/XfwpDh66Y1qq3aMdF7ZT2Y7chvfp1hr1UqHn2hvLKGIxS/AIj9A5Lk6rjA1GlqB8+BCWL0gk
1E6+/vv7eO7w/OubPa18+VjR5Km7y7ibItMdp9F9qbG7A/vhISpBCS17TPjkH70H45LZJ5WiIrl/
v4cnJP+fW7AVCd1uMGu6I38GSflu3BS9JjGAJIXOagur0s8VT3rX36AM/P1aqogg//oENuEYVw4L
fPEp9B9OxdZ4KD25n19BE7OvgtH7xkhdvUR49mgM8vzzUqBT8NacYcCi06kqb48L7BQxnLX3UnvW
u/NWNjeGZMxHk2wP+fBU1vEJ3p91WtvMH0pAky0KoD2mGm7X0DK6oS2fgmteebI9+/vzfLfnhPEQ
zU4TzF+3n7Iq3K6U+6OXXsemstIus4pZpIO7ffAWp9vupa6WVm92Zs5CKRQ36/AnHMrF8AzOCSFb
WYJRuRr8DiWF9KZPVCbN9X6vWxqE/0OgPxJV6VtM5hq+fUHGNVSqs5Oe1+rpzTKnJ3W5vb/fu88z
WgqIFj6S7SnaPpi4qq4vl+igjbf5cNtOrq1XZf7fn/ubNSNad5h60eAGynxaMzelU8xH0Smo0yBj
Bb6K+oM2uIXVD2vzuxOcF2sqKgZE2Ek899HxOZGL7FYgPZ2sNuXbFZt4SsxFOOut1g1sxBfmu5YJ
3uLb/7Qlm9gY4LT4KRBMFb7kU7g4V/ebYRXXDgN3BLrIQU9hPnwXFBkq+eanSPDrUZ62xh+XewoF
l9vpZqllfl9c5Q8b1WIGkav3uvSNYb137/BKzgELKR9BaWzft3WQQR1MjrZjIxFlO1spPDUDg6YY
LROhlowlb47w3QrdyRq7ppNzYFClGik9HwVJ1UP8dHbGoeCOnNWGbb+fWDAzEWWKMdUEzdt3SG5R
oNxXrG005TrD3VceU5bOYntFOUgDoaJfA+2tdoyXal3KweGWXCM4vsU1aI1Eyfy23zGBaPcr2U+z
vrUwfevoVF8d4ITtKokyVee9qIgtMW3EpFFmJKQ+IQfkqXY01CsZ+LLCbpO1A3taK0y/BefVkXze
v3xJrr3RfHmEckVx9O16NUArknEIlH3K0DgsL5rvM2l4xWYNG+B3+Oy9aWZ6xLVzkZB5PxKZOUn1
qwf3cMOUGSONW9WVUUXWVqlFiohvAjIR0DBfr4KZWSDu7OwV6IpBrSyrHmrJ4Y1RRdQ6Na+S+y3z
IkyjNv8fuMMfi+IpXppNrh6peJUhcmEIUte/hk+BMu9oKghyOWz7n+DTZxTr17pXdRvfHU3RaZg/
LcRbY+aPy60oBxIEUqYczQvDR6rhZQScHrNmWeYYMtMywcM4D/clOqtMV+7vkAZq46f9/815Yf5+
L08J9L6wDPuQHnQ8a/rCrxtdcso+Bx65D78dBNGFVfITGeJXpvS8FbHKEoEN2JKa6c8jca8eD/pR
O9wWjC1B2UGPDIlKJ53SKnk4G2N0Ya6u8K7r1xu6PmJicI1EtMNw45ypZyiDkFmHNUOzSzE7ZblF
iL+g9yPaKHKl57uEv2TgcMW3oqj/8y6N275NZbvKBur/5uxclxTVlnZ9RUYAosBfzgfPlsc/hlaV
gMhRFPDq90N/O2L3rNkxe8cXq9da3dXVpcIgR47MfJ+33T0ZYn/OhlllvMp1EqXWQJyG3TZ6cOC7
l0YzfP9lJ//TDsAMDHuf2Nu2Cz+Co1I9mlOYP6Xp09LQWybU+ihKWeO/bDS9+9q/P6Yqkpqo9P+p
ofyqQ/52hs7z+p1Uj3HfPoIdThUhVWgcCqgbhrSPo/cs36bo8B0B5lNlMypoM+zNXdAZCKI2NURi
I99cVDrqdFveERUoZlxYpwflXzBWkTF8BYWplsF2MAluTJ/HzPYaS6ibJn3Eu4Gu/HEyr3CorrVM
wWB8EXR3uW6CZbTZjr5E5Dh5GmwxF6DZdCxnKGa28Wwv8yaMoD6gPePH3RHjnIzg4W9ZUX3Xu0z5
DA9L0RMGkIFDPK5QDdCAIBYAzk6ZRHagadOAFdA88KXnal4NzAsExyOJa49nnpaz47xZ3c2GXmdQ
r+fqecQ4my7AzPTh8zFGLZnwzJhEtE6KCZwROTPdzf7iTcutzZbhM/HOzlauSh08PvLWnhEoGOFq
f5ruGZR528cj2HjJOCYQJybiXqGfMkZ2bb56z/d9BRcVYmlnKKGpDexpDP4C3gZk40bfb5/cj2vH
kzNmPlt0uCDvbgZ0hmqQEQrMQ7wefkWPiJ9JL0hDfRNveyU1V0MCBWpTRtTDc4a4BqUuE7bD0s3a
GTvjUI+Br1VGm9lCDgAhTLlW9WdjnPC2AYpAle8EEyNR9LSfKGDWM7cbnXFqBW7I0xgEwetz2863
co+wOFkIBLk/ZNZ0i5h24ucO0Ag1mfulDPWlMvDS3TK0R4v29VFeVCu9fF1l7psAgLu/rzQ120UP
OBytueGF+QWjarmWgsgnDKzXDBa5wwW6JTeYPq+5HpimsVbBC9z0c7aqdB/V41eEpgzV5ou2cKh/
jTwFaESr9LwFChX2jeEr1fr1bqOe/EU6QGQe6sLLrLqFKnxwZWCZPlZat+BENRLNfdvXGdOtSYOX
e/4yuVXnd3Q3Y9SznR5qhVFPZF8bXofwEPzXZFzpGvc5dtFrDrmFPWywZjxjDJp08AlrE3bp2770
9E+JL8L9dEAMwrV8g+iEyQv1EDv0CcvrXEKbt5JZepqxBNsJKYUKmhqiu8RP4u1DMoacCybTjGjk
4zJCgyZlbEDZN1Y9QXEpX+GwlyCsJ11nDTQ9n5Uz5pm8u9dYzRbjgjoysX8oRhZrm0omqU5+lnng
zy9MBJgdgWeTGtnHa1IAfXzpNzi4qRmuwlltS9Me2aT6zV1X5uNpeJWXpylsemC81CQflKH08fLG
2Eykl1co9WcupJRaIowx1aiA/lcwVfhrNw/GM9ET56epNucf8a6YgRgjR2Sy4G3f6TUREAgBYAaI
BoM7cFYmbWESsMjcFo4+hKqqNQbMDHO6ea+zPZEo7axCmvBsoXeIKrOQLXK9MRkg+R/rmDsEIn0Z
XxuoGqkzQt7MmEto9WAVtpmx+RjpZQ9ZEXnsKxubEq6w1PUXmzVxU717ZyuiPqiNASTANigmNeIn
fvFWOyNB8seVQ6Y2NstsRt32LpqiiKlVZZ82ySigjFsfJIVTm1GRjaAk47lBLJm6Q+5/5neC0RTO
szM7wCLw5CWXY8cN+i/zz18lkpybFZJSsgSI0bDPVnyrCiIG+4OCqX0zMYfggOHt3J33YcC095cC
gVziOzgYq0sYt9sSo48+StWe/H1prKf/cK/ZMXMUM7x0CPoYQY+Bw+FW0ctqaY58NPP2uyut5/zm
NriyDTapBwJi9pgge7jPal9GEZt7xazxXhh69Wrr4fqB/FNyK9B9SD/5L3NJvXECajT47Q9MHsb+
aXnyG6uyh1+Y2egFmu75ff+ev2yeCZ0hl/eOt8cVZa2U1waQXIXOlB3I7ifNhwBamW4GFvKtLZYq
P0ZmxB5YSK3nc5rl5n0mS0i5owBZT24jiXoEkQOYfNoid6FxMZhQraZnbOTbp08qGpoiiiq0UI2Z
BsODumoC7Dpi5IyYtaEBMOMTqWJqgq1i6hw4Do36dblVPu+ePG18VkPM4/YZXujFKh4lBrA1LYIi
jgcoYhAPZbPWufsolAeH8Sy5FExyLXqpWWFGk/skPSs4nuEH4NXz1G8DKBH5pnRY5x+AF9aw6iMs
CMxqMfZ5TAV6DsglwBwyCMAUQAuJayWu6wEP53vRAutZJtfRnEcNhBGCJ3Cd4NrNBqGWwaPg48ww
VzfqdMyXS5+zANdvEPTkW04eolEDP2zBC7/mYfCAe4CQaGzXk0LCjcV+9RusHqoGQTC3oqli9jNO
SNuBfedbUgU2HpyzHhC6ANhAp3puuKb1J5E2vKIWZe+ie/IG8430M2QoSc8lVzpW+/aThywUehsJ
Ug/2LGA/Zk5Migxpeo+Dhxak7OlTnrB2jrSAM3kqspW8SaUr4/2lQa6mScFfALf+VCbvr64ysk/G
4RiYurwO0STu3SeEa2s//OFidGhOBlKFwRciJRIdEBMAsWfSNAUp8MkpEcOltcZKZECLrUyPab/6
UAbufrxGtG2BGSssdX2bSU9DpKSweG9VFObkAEG1ybDJIZmlYnKzYlqZ3KK5wHUBlqTOwC/pvrYM
F9UZ4pjqjnd0FeBp+wCGHM5RPckhPGTIUp/Bw+1FTRrkEPAWVngOZ4WHzv4IO+gOQbgfBqRVVxrH
25SPkzMSNX+Wen5MgqHdeyZwtfvDYezKVmzd0dGczOS72I0PObz4MXSr0Qd0a3UVzuWR06tGkiuJ
3mDdl9FQS4VGg4MJzT3A0tz3NYfkfqVvU27QAKW+eGDhoPT/n0WRdPNRaCVnomwkmcNPhVFIMvsv
NCScR+ldb6JNc4l5PmGopUaBuwDDBYjLeg0zox01wjRbiJ2TG3P3VUP4RKcGg30enUfHnmKonFtY
wl/pyUFWPX/sM+hQI0fsuUxmgeyo2HDMzFUoqTm6+O/8ORu9XBlYH6qv2XARTVXyqsQqpiNIUzu0
Lpw9lQW3Hn24eMgRezLoSbD8zCtbeuu4ofXfR3MTABl5i0AjVO+UPvgWn1jQMAUHdJJs+OZxcud6
xUfRjV1tH7skkMs3hKFzvM3iCQlXRfYEzRDiN+q697yuXHYYwceSYCtsa9RUE7YQ7tb/LHhiiXqM
ry0K4A/Vws7HShEGF8YWElvfhRH88fHx9orJ6DOZbQagfGpUOTGgweSjMwHlua3oQWd6UKYAltSa
zYsZAmFSUBMEGnrCHTXuSb0xV/epPz/xl5ipX/GG5UF7K/1WPV32BHwVsWBZD/BVAPf82SAjnAlm
aafzNyTNp4kZee4y+SfYKbRM2WvdGpqkvBZHQHFAWa0fvxy9HOKQN5z0CJzxIdtJSEBbujMEAMRe
Gbyh6/s66oGcxXU0FRaZew/GpDremB8Y9QFKZsz1va/7y9k/CdBQzMrirNzY7TKdJB6FHq7dh8D0
op9Zd2SpqgvMANA2QrycwlOCmpFdvdL84VNXyH6/ThWnifecJDth0JF9AIDpV+6+58M5XkQ5Hmeo
jfdPKDIN9FnGX2+kt1e2fWHWdOyUpAnxzY2v6ZVwMfpU5jm92Wv2ydf5R9pH8jAepQO6YIgT9nB+
98Z4bnHgxVjtSuCki/Geiwuq4SSqEwxkhLvZM9AQK6a7qDazfQYaH4XykiBK/K65SWmPMOAnvg4t
7LHIbliLDn6dMmHhgZdaZZFsdJ17SoMn7wK98N1IS2MargafCfzXhkMLAX/Zzk9MiboczOQZERJN
GciGp5935KwcKPaCQ97TZ/Nm9P3Utx1I1f4chnHQMj9TAlsJxnMrkK2qfuU9Z5gvfIyYV+NM9q3t
Hmwaz+Vr3UpGZpdOyc5hVJcQNjmYeGS9AfRcC9wQ6NY3UMKmdzo5YpqyARQjLzoS89AVbrMhSQ6I
S7Ru5oCxjApgEtSGak2t7C3Pk7Eh5zZbVAvVrT+V9A42lPpHJzOjQB3bmKRsRtQZLmluvFwNW5WT
OabMlsCsMktKvRR/1EkJWfdhtBSJY7skgU7M0QsXU6PDnS2xnpFbSNarcl6arT0MpdarxHh2fnp8
ojpmJDYxRr35C+MRw0uGapIzLkNqfALVal/242mmwF1LvcTl4DkP6TxUDtY4ZY600KI+d/KKwnzX
AXYZtapn6+RYnz4qPivLEzgJdiC74Q5YVYN1Gv+sscRap4B4Ww8vuZGxDyU4W7HdGTywObMYi9eF
D8/0RgPNo8aW4sGBSiPVMfDAG9IqRy95eDzwB0TXMOI+zhD9Svwfy/JlF5/aRFtEm/GMmdZ63/j4
xE3DGR5DT0wWMBXzP5g45iaPZoUrLkMnnryoIu4JI+212Y/X6F93Ko9sshHAU3E0Y0qYzxDcJGPI
vEhiJmnvxFctqO0P9tWH+PDGHRr1YWWqhP1l5A1snpzIEb0+JxoA9lA8Gbbh6uY0O80jPAcl1M3T
arhACjshej6YWp+T1/NbfkSBr1TlVajCwAhwhPbuL6ObwRQL1K/hqnIRTntvUCKWeCxkuyoMMXWl
r/JmdgttE22lT3h7qsglg01L5MzOYzBnRKfWr3hecX3iYObJ6+zaYpkwD2GB7omKCgmNJ15hfAAG
0pYWFAZ2pN0TW1w6gLfzeJ1OTuviTKhaqRP1oyGvvRmrk61tYi8aWKD5kGNzMhf96ny+r95wdSLK
CwXD3ionnMwuOLft6iAu9YU2TSYJ6335VBxKsiBh3qAWhPmDlHOV7SCisSE+9QrClsduvo69m6JT
tXoeUmD0H+Kq67E0gx6gBmjUgoAMyYaP1hrUlN8OdPQJo0eznvD03L9hwcSM4DLLcLjtusxQvzJg
zjD9Tq7ExDM66yr49Xujd9xqnIbMS9FbRb+J1j1zKVjfWbHo8xWOqKa8gAM11DAK1h8D5s+tAcQT
1PQAFRBvA8m8mfzvQABG67yA4rPnwkCrzWp3p0oA+mV2Y5Y9o0yCw1J1GfM3gZb7p4nSC5frC4/7
iBU2ZV5WHugnBpeIDejQNyPOFrXOt8ZTsEzuKJ5LuR1/s1ft4u/cgbJGrg1YQ5uFvWGzjomSotqM
QNW7tEeIvi78JQHjtVMy73RzvtXF6dCSQ/Nqm8GsvtBF4xf3Z3xQb1aBDgqnDUV/Aevv6wsWcOnv
04Sc60ugjAUVYdB/Bx+2Uu3TR42M5sZnkQ7vzO1ymzcqHYhVAk4TYDY52HHZiPStQ7iL5wVoTBTS
uV1fsIvLMS6xaR4UXK23yUuPWybrHN6awlQ616s2VRoGtUkcFShAQ19W7R78dQpCQga0dAry6R4j
aYN/QIitUXgz5UmjbKUpfQuh3hFd+YvxLYgqh99HQB4KK8JjojViakVIt/P+izFo/Jd9m/e/JVzh
+hGy+3COMPLCvjPAxPduiK/MHN1Q92o2/mGcRp4Ey8sDR4DCJjTzTWSvBE0iL9/Y/1L734SFzaBt
Ps2B49FDGgqIe+0crwt+fZeJSbjG/qqA7bImor9JuDfvXVdulLdJpHx2zuOb0NsKOrHz+5E4hNKq
MB+hp4D8MwQs9Rorqxy+N0lo8Nj8ph5Pc9w813xMXqUP/bh3MBoHpgInib6TNaSySQ8LnUXuEvnZ
D/jgvH2+XpdWG/Bh+jfFk8UOgd9AMsty78HCY5Y5PJbfd5N/O5K9FBPP3I3W+TcXJvmm2gEMjiVb
cTspJd7wwUj8DqPr50qVdTQfQ80WL9E8PsaqhVngoaWpNrDeq/HiFdxtYTreYvWawNiL/QdtFmOA
XwEXdvMAiL2k/IR56Rs8QNHf/dj/ZoYOJOMu8ZkiG15+bUp99MYoLzHYY7mPOeL19f+wZ3BX+GZR
sjSrXbuTR8b4wOrgrcre4Cxlxv3St/t1ZnTYinTM5bxuf5qr8+fktqKBFB9OJ320KYlcR6i3sZtC
CfNVF7xWqzfr1zEFcboDptg9jG4nQCDaxHhqkExdwvl9+uB+4tKzQLl+WjHit+DbmH+fSkG26c9Q
5oN1uU44AGQg13rNOWaH4PibHZKm2/dgoUJ04uT33CF294aYPnJO2/FNHREC9hk9qm9hB42EY8SD
qcbKURIrWb9ALQYyjmMciuf8bXSUd5ElBcWymOZzWbLknYAFU6I/WKQMhK/vfuSHCKd26Tydg7QF
ILpiQvC9kTR7DAV/CdwCeAZHFnMtBBxQRDZMUDTUN3AbSMzbEYoKuntoduVaw31mnoFh+ZZqHVQY
ZRBOMLyNFENAJkyONMCjpbSr8GhfwKstjhipUy09zTKnVPVkQGdbf34B9sdkFhjwWvNGCPOXrwjF
GpQsQ7oIQXXMlpEv7Hrq3YAugToF3cQZyhHc12Z8GUGiv5yC59dzASRwCPRnQtI1z2biGRE/hxW4
v7Xzgj2CuR/1lh7bkE3zy5UDpKnBounx0zQGbZlaBJLY7DLnuEMiU7sl4FSTOwZJtk99mN9DoJjq
4jqatDaP/lKkAA0axq2B4AMpRHRNkAJ8z/OGhQte7N08ApmKed7YexI1SQXtYh0viYs8kI3DEd5k
dW578AwTi2tARYjy71bkqm697d09NB64aM5+YYbHVv88AU5f9RZYxRbnDRuvDdbb+hz/QhzWOsAG
P5/yMtm8PH7kjFoyRbyEQ41llSuumK6A7flcRQdxUi5fi/dEOFcLQGcY0OHZhBZvYPRpMF1cQBZP
uwQn+8vmEsuxJNTpRGAX+U2qOuJS4IM2dEVBJ98kqo1vzngx7q0ziPxsTWSRbIfp93gh9R4BFKjG
RjhtA1JhvDov8QR2PHVCjA3CTeXixuFLHkNzxYXn9XQYMbR135ZmRikcpr6AsLbm9aFpWaTTp0XG
udrqFgJmpHiDbfhcBgdzqPmKxau2FJ6+ngdlM54/bSDnsXdiJIq8RVw+92OcPrgfVUCM7oGc0gc5
kMvGN7K0DRaHQ0oYE5wH9oPvh6Z3nGf34Yc2JTebwan27lfylgFYmWzXrkrwgqwc77Z9L0eZia2P
iwPjRDiAcKwvOZ4gl/tOOvDnmxF/j1aql3DGAG0EbwgKBbwRP52+L4khNQyNSR6JQuFKB/UDUGXA
B4FIhFWRRGOYvhaFttvnw0kdbcWeJX/fbHR6/DHckIW8doTo9ZDSHzZ/z2MJgYCcBkqVAseuDSr8
eKjagIXSv2VzlYCka9fYyC2rSxEkuKcpl/gI7bTZvAP2zKeDjzEP5hSrNgo4MSH8bsfLwYyVxJt5
UZ4VpiKVbokd0b/jUInFcrt+LUY2BX5lz5ESgP557GN+CldyZCuf6exp3amoYOawpjgWG835/ZGu
BAqT+GKVs8e5/pD9gV6tW6/ZyrTPbKF3igs0+zXBdpGSUIa7meSzUoM4UH3szazE1+zYyjfkXhzJ
7uv+oMG+F2JuCNfQCZmWMGtmGhEfctXJnrjOp0P5nU+5uAOaPGRVATh2kgJZbzlI3Yz35cZhjQlk
bK49DjD9beKE0/8BUCjPNQLXdsd5LFnGy7EMNDc9soN1yB2Rm2v2U8YKcsTuRGdmwZXJDjYeh6Hb
nEPO3pg2vr7kbW+9qbjgaY3hPpm9JolbUzMGhkhRkEpoHJzQEhEq8CJgfeDZOOIaqhRDOWnxqIpB
f0er4BW8+RsMwT3Z760Jn5t63nwP6eyM6e2xjg3B48FbMnO2kbe48g0YfMALnHcWxeZL6osDWLbv
h3Y3S63n9uV1Ry7dgqUd5A55V4869+OP5Ot9RsikgoKGwTirguJyO5nqRJhzOOjonVB+o2jg11Qz
mFehpUqvXPJC9tfM7XN1ENIzCsQUgNLJaBrtarpYq9NHzuUJBhapGBnJZjQbWS+wq+DiOCHIc8yY
7DG0HXBfH2SqfRVBH+FYvLzNxviD6zCmv5+f1OVk5kJSq8B9Qe3RnUT1O14yJKhMRE4bYhmpovOc
c8DTw68CHm6olx/F7PlBkW/gF7Ca2RNiuQfbS6kt5o4EEJQzKjU92i57dS9Rj8LujiCLe7zC3JYx
oI12BczI89Sb7vQksNu27VCdsuGkmgvPY0Ef9dzh83Wm7grMHx+LAyB3V8aeepFQBveqo9jq0gQ4
4Y0MANgZ7xp3BFsyx3sV3nVO+gEsFkpWuVZ/OQKA8FzUs3RRHu4rzSnONZ4k9xkULQzsthQh4cfy
rjPNKKjxwUSfcZQ5lp85jR5OWvj27Z+HvCHG9AcQ870S1kT3gmGLeJKyrN6ctgRMlKDcHlV7vKfH
ADeaI86CmtOsBarIuIStTW6bhw8SyH4GZCcOdlugcMQeakeOun5tnhCE1vAFaU80ENL8fH4amN1H
RtEDyTDUptSI8CDHUxWHFMzrVCNTTRIwam6n/WurpDypYHzqbUPRDEjfL1xwds69AZ1uCm0fMW7d
0JtMSq8+8eNaYPlgUefWjpmrMqhxYvyI5GlCIW5+5wZ1eGm86XLZ8OldNiCMWQHcuWNziMfDbSbC
Pdf89zTycUw3Nb/tczaHyvyAemLjUfAGaYYrsKlCWhv5idcbJc0SgErVWdrfZ8UKlSOLCoyG9ZzA
3jQLfk/a476njfer/Mnu7r63rKPcCz/CD07BleU/LhkkO3aQM6cmelTUtp2RL+wl/sOF6MeXQrQv
QF97ZxEJNP1wqa7B4va8epqy8xxGfOiJPtcBMwsuTTQTcJhdDns/myKIJ91Xz15mmXNAqwmCWFMF
GrYLlCTv+mSGb4TVeOEX3z+e1ziQZcGTox+NDLwJ2AJNQPyr+ypd8MyxvB6f9+39XDNt8oKlCjHu
PotWN9zwqI6vIrd/ajGL6Yvl4jKZUHNo+yrMnfLFGx8PyhXRVlg/P08uHwdIAU3B7WvKeXcBt2l7
hxQuTE7gLOHPbTtSNJ79JbUEQDrQ4+andZgcc4jRBAFYobdzRK0mMl5XWHekWKGjUWyhjRdxcjdO
9JMIEJ/CvlbMuzAls8u2lKAFvBH5EVjl5VQIOOzx70sqi6FDueSBUeDdvmFWV3mva7Xl2zqGHSTd
ahVcoc3+qtLuA8o5v82q/mnH5YovTGJJD0OnwA5yf7+WqN43TBYTkyy+ZcyZwS69u4s92V6dq5gO
sp9+ZKURZdYTNBvvlKhKhZmfILDmuTXxQut16oysvYAWb0UK75FVc5HPUFrpTaQfKbMcT3LcHoBL
auuIFr4GxClK9f2dKT9eq25CxBHMSHAEsqJWH25gL/p3TjU4AG3iOTZbtT46YJIBXX3a9Y2eHd2J
iFPcSqacyyAAA7pB3iEvPgp9KttCeFyoEckPKVXotT6Xj7CfL/AkWGIqJ+nvbfPxWAwc4N/YH71I
vx/9u6XWBNtRdsFuY+XRvxf65GPAaWP+bL6/Mwp5pnYA//bikHN8fReb8iJDItP6t9e32rTJeHUy
CCb0w/mP6EQrhvms/up74eL0KWGDxOhjrvN6wkS7xgc4vJNsFn5EK54nHrte7U9hFURIDVS3XOPO
tHsushWr7DUDGU+k77wbEg2DqY8NNhXLG/zrKDhh8EAdnkZVZZYukxosU9ikc9jez0nPhs4cZC4c
2Di/kBPPJSShu4LHOgTcXfjU9mkuA67lvd+PwoUJWuexK4yzrBPse5DpAxw8ulH/vpQvkgu6gIaB
ZCjfPTC85syOXGqnUlOYEz7l2OJmYookT/hTfyhSDpFVHBHpwTngxJCATw6Z73jrbyCTTlMzdeyy
A8aF17e44BbCC+8u3OT7VHAJ13dyfa5EyeVx03WB7Q5OefIkIphRQvrkn8qXG/YU7y0tYk40fWcw
WUiTDodft6Qm5gMc32osQACbGRw2vCgX4rWUgIwC9NioDI6RC1G/1uFGus/P+80jKkif1Tb+OtEm
Jiei4g51kAuEOR3Y0xi98Fc7dEabdvMcGC9iFjUOzkfSnEi3ys4UBakuknkMTtYQuCqPsvHooZks
hxPyFSaJ8Bb7HNPehSlvDq+sTHGbfyFVZVz0thpHZpRxE3Os4TImjKPzTrmbEwdvX6gjsc9ZYuU0
i96vM35YLPiVg8ffyZ0cDhYjT1/nM9BLHwqrQ7a2XOMrssyc04q+BxPZUOKGi54eyODRElUaZZ3N
ufnoJrPbGPlFbvrwB3tSZdSL1zgdd3rXA32vFAGe7hKTHGaYTmjmN/3c1HhZfN68vSA6e3VKV2e3
LRhowGzB0NzOYYJYpqW+TS/LJnhe4jV7L8vzReMPnDxkwt59R/M0AIg4BIJarNjo1uV6fT3NeLgf
PbTR7QI3Ol5ZuiwMna7jlVVxTUz3taoNpHTuNVyPFu+FtCp31xxmrrsunMK4hnSdaW6faDTeZH3Z
oPGu8bpDZkLh/IjwDnQtH+1ylVy/nc3Y3f3O8/lSc+ER3HRBbF856d8Y2Ar4idDXhUj35UklGFyS
fM67vDNhYV6bgF7PRhnoX68bk32NK/ezFRq4wIoONl+Ovt/Z6iHo18y5aq0T2uvna3HFDKabuMuy
1pcsCS6oxqSyR4v05mhmSfEAXTqjGlrjP4JHbpYgiBsqjDYRcXoL3aVKvBm+LFYY1JeSk4H3CMTF
V6qZNF5HA49RY2jbkzhZ3pML74y2fm1+fUG7KIyNcl5fl3Bo784S2RkQWqNHYdLvk1wuD4OGEYtH
MHEU6y96ZizNL+UvXKo/jG+q4rinig2Ffrb+x4RrnStRnLyBvAw/aVfhc9JDyUN78Bel3/APM6r/
eJ0fM6rDOnwPw66FUyE7x2l2eMecGKPQbNfd9MN2VpZzGF5n+NIikBcYOem4IMkcQsPyb9y/fiD1
n9OyQ+Zkx5D/5OFYVsQfn/h5F6r3SMxaRrWndT1rGeYfOf+tipB6DdmP1xjBF4N7h2JBEYb93/82
qlrGoVLDVkRjZk6Pl7kX6gQLCNlA26CM0wrnkWG+7r9fVfy3vBi42VhA2IYgY8QE7T9fVerGqloO
x2/KXuCUrAaYC8UTwL3Lx19Aan+4hr+/0vjH0K8ai81Y1Oo2GNX+oCFxljh15ef//jz/FiH2H2fI
2PtYEYfKT6bfSFJe8ulR9aUg9rpkNmpX/z+CwH8/Af98mR8Slk6pTs9E1tpAka4nba1RkikSaFKN
OaDm1NjN4y8iR6n/if9aHXwm0CRorfho/7xP9eDZjB/xS5w2TLeKa3JNp2UWktosJoo3qgcKWXpv
oQw2Fnz/8y+z9H++rv/v5X9KCfKXUgxkjQJOR4/LuI8c7e6H5V8Gtgkif/qYDGoLImsBbtsPSVRy
enfJ+CZwoNtvi4ENq43I2fdp6SvxWCTW6uStqIgwY6qvPI/CkV4KFknc7oM8C/5t3+UGCArLmC66
2vopqK8mXiw4eJDhFRDZ9V/VKzpRt3ieGvwwVOLzx3f//bSzUpoE9MAq7MLuqv3d7ngMbQ8ta+xT
odI/FUufZCQFs9mmddxrP/SHpvWjC3V32elu6/gGZ0xsRc/pJydMSthIH+xNecDw4G1s7jB91gPz
a8nYItzp70YfeMhGIYooSCZDHBqbXxvl1xdDEk6IPR2P/PDjZmAIwgiPIeXg0cUDnYds8vXAn+Pr
4TINnfTO68yCqsbfIt+fw9Jvd+THUn9Ij7EKhlEGEmIep43zIe562hTic8vf4KaYzM3l36LSv6f2
ebx+e80fofCVd2rS1tI7EIpZ0ZC8xMEo4xDknMZ+M/pLXBL/vc3889V+PFqvd/dI78JTnA7nLKtJ
BNYVtoJR9SYIWFa6/x2hfmJHUcj88+V+7Gq3VEjbKFZoOMRuks/alFMqLaNxxVwdqqURoiny9eEM
uaLazhqKd1lOyXuEVGjIEHa3bUbT/35L0h+fbjA7oG01SdVGP566uGmeavV89iM75l5llpg2CI8b
bF3MMKhHTORPdT6eg0K0DLbX/3518Y+h7bdX/7HCXs1bfkQvVZg+EFr1RkkW9ZXekZ1ESvT+8mL9
zfxXHP3txX4sLVW452J7U9iFhivlvajNvHvr4+5wo9V+wsmFBLh4fcoShZxyWw+XTT59UlZ6Uwfs
ovl/v5mfcLP/uxRgMPYALOVfyJ+oy7KnkHHdA6QNSDsYt0el9NBtREqagQVJpjO5hnje/Vs4/2Oc
VWVwrSMkOGyW/9xOpOE9agcqcTYRHPzmtqm+z7wp41G0Xh7UiRXQj8vVSv0iPgLToPcTfU6n7NjH
+QV7N2dF+ZrRpjPFnCPDFLDeD8kHpjnUlShcZYkHNRPNPxw6EvfIyZ7elhj1N7XZH9ftb5/ix6ME
OrUchdHpHbTK5kRPmUoh7fKu+F9FCFVRCHMq5N7xj93vnmbp8H2j1jOkGfHyenOhoV8w4M0Ykfm3
rVb8473RYCsqyLMEuC//vDfRKHt1UXsXe1xQjFgjGoCkx+n28bQ1WraRNB000/GoMsPuwts1NFrt
/5uF+dtb+LE87oM4qgfvhzjV3NFcmTeGusEYmO5Mn28wyZJdHp9YrHJYe5rMulDKjM3/fgt/3AIQ
pvUZN8ron5iP1yiUyrS5YRtnJC79ALPDMf5v6+cPJwxisaZCoZWh68rqj2hwT8LmLpU8gGYgMgWv
m9PG2ndG+4l8aHqhj6p7FLQXOym0dtQVD8iF3e1/f1D5jxHpt/fQqxh/y/uH6fjVlsUQ0OgUrvw8
+khn6QwpCFKFxE39YVBOcRnFe2BxWoCB2N4WwrUc67ev9yQOGmia0ZrpHy+eyCg33lgMU7C/Mbnj
tEx+ULnEByZnHifAY21+m1Z/IzT+hEL+TxD77f3/yOtrIerEUou7AAKJ+HJIDW/aTjkhM9q0gvUS
HU5LGj5EMv3zhdyu/vvy/cQI/uvlfzwtTTN6xGFHflKYU3Mq00s8efTQDG21ugm6U+vsWQB813gw
mFQIgiWiiZaI+t9v48+7+m9X4UeIOFWAmiOxZqghC6p62VSZ+cooFlOZlpGWNXT5XtJHNLYrZsWS
2/nOSH+G0qmbVK+lmjARKvwti5L+dLbTBBFY3xBYvaL+uDNxLNxS0goJ6euxOtCKAsCaBN5Cg4Wb
6VbvuSYxoN0fF/4SQOQ/xTCQ1ajuBcg56Gz/uajjezNuyTPaoJP8klHIO7VquZ2+GFGBUtPRw68b
xP+YXbzzeSUs5H6COLEgULkc2Vph2rWKLWfKbpzQWZE3p0cylSXFkAogr6PIKDPRVIfXqlu+X6n9
lDh7lUxhVBKDdwpiOHkyBDvekEJU6E0Y4cmqzaAVjLc0NEa3HMhD+5ezy+hPEUsbjUdIfwEVK8KP
j1xHafMAFIM2vl7BZFjmQueqJHWiOvarKvcfQmyOss/ReK/E7VLt/Hbgp+/7x/A0sKuWAuv7dBUE
mjnD276S02naKLOn/J6e2tvhri1ft8x4YxU7uL/pgCanSXWvTU0eOEh8jRGV3bDo+GixK6Wxn2Q4
tIu7uGHcaTRevUXlOjit664CVz70n6fIa28yxi0hc2iSf684SD7S2SsD8zlkrkjFwQn3LAUZKM48
5dOOTq3710f3DxsdOukhF4yjHtiZnzE+bis5ltsO6c7kbkooUe0BfoT0vLBMyfzQfB3++yHV/i0I
/8cL/sxzpZEYZ5F4CqcDN7+qS3H/3CYr+uMM3W8gwImNXfphUM6iReMLs6E3RLmlzesPvHQDMUiX
KX87/BTn9GA5J0w0t/GZzGeDDFfxqp1I1qVaC0AEg2x+n58WRVAWH/lkMG390//h7Lx2HMeSLfpF
BOjNKynvpVTaFyGrMovee379Xax56EqlkAIuBuiZ7unuI5LHxInYsfaDdNS2GTHmRsQ8V+G/tS11
HOFIDSpbZSvMiBA5PWYYw4ikztm0i2QasJv7Z2NlrfD+fqnRJTz0UMlVO9tiurUVNsKdWPxWQGUZ
BrkuU4Tk9C3P1emBXOjkubzglKIpMHEA6x8JQO7tDzcHsnDREMdM17eIahgqvxMHUT1DHV9vt+YK
jaqcTH4FJf0+IjZsUJ6Hyfm8XM43OCiP9+lp9P46fX8XJwONKjYFc3wTSbkiCwO+9XEn/JC/TxVM
PlTNVEY/CkM2ry4ldVuFgVt02EINu9BDSJXXduZLv1JK7jECxyHY1lQXTCOcdcan2B0td++NnB92
VLeVkP9Yv/zWhaFCWl+ia5y6lJfKM9167jrzzkVCuvE6v/zaq3gt0NN4KFyRXwsFLKAOLO8FFdUE
yhHR8KYNbay1eqr7ACXhc2a+9N5bRIkuNfBas5I7O+GtC92XX3MVlqtlYRlp0v7NVU08J9kHOH3T
z/vm7o073+nvjLy6z+nEyKZpSpx0+KV8PWhSvwviVnL7bfZST4U93cOL/FNeoqzbo9M90L4Lntag
+/LnreRW1PNl3HH+/BO15bEZN3JPhEz34QQf5vV4KahWpDVBGeABejdWvXG86GQ1dX10DoGAdPWg
meBDm2jybh2274l1zDjqAlrlMkfEb9sQ7j3frRmlyuzOIxqW5PDVN0wTSLVuKBM21ifDZd9CodFd
wkkdPnvGFl6p29IaBQ3mQrVHVU56tUKIkZKsSbN782mMU66/8b+/5epkddOmKHs9HDZDhoJAei7p
elBbKlUIcgXEBHZBrxD0mejQ08YVroMSex6Oy58/+Y04ffSKgVwkgbqC0Xv1xYPQLfJLLK4hNjTC
irfgBQ9qub3ce95b6ZgvI12/e08Ro0sCbW5Efm4tCNQsotnIPa/s+Rw72XdlSvnvYbK+R8y4FcaS
ZCYJNBKa+PTjtPhnWqvlRfDTjmuXObdmYbfQfgk7AaUX6k+sCNFjHqItgmCIUu7sXrwq3bqOUW7A
fgSzE+xBrq9jVaX4aluELKp9Ls17dyv9dk/yn55mFPzRzsFhkB0VXfqxfwM1dJldDpcPrOZlruXB
SP7EIoDkbwA3+SFZqGd5afDjk0W1QmOwE3aJYuekgxUSEYfuVHCIbGXcG3/hAyauKamNDmQCrc7u
XsYeEu0/rRUHdxK+cKuhxRTSG4IEugK24hLBymQoeDEdirCxXEvUtFKRQG9QoJCBR6+AlgDm2Kd8
CJ5pLGE/Kic4IjsimBcIoisqmx5yaNz2HOtDwFrU3FXbkgqfv69jxBH+pJsLE+U8wgLMkxTQQmmj
nbA2F8u5V5q5QZJjhf/z4q9WWNhZRRT3OZ6O3ELTGFNc75CcuUfiqlvOqHlRrkYKc0o4iGkgvLeJ
j//6qwXOfJOxnSEgkKiyfZ11NcAgIfcEYQO5odnQ0DFDxzIt1vNsysDcVkZuVjorttbBWP68qm/l
4BibuJ2zfgSNXz16kBVRZKqpci4mBCJbsl2n+ScF+s2Y6jx+3OM53thXqaKARhqzSfh7XT2qn8mZ
GVbjNk6aoV5RTGTnjPp7Gasbm9VYrMEnzdBuwMTjWE4brZVHrD5Lp93BNlj1Acb30jHfmC8rJzj6
+/KZmfbz67z5JQmXODcoDX/LKxZuJCT4C7FWl6oDtd2aumfUTXc+2r1RrjbIaDANRQ24OHDkj3PU
IQWJwuFe7eNWcZSsrAHrHuSn+G1elkkfJk1iytseMjcq6Q9xIOfZQNxB9VHa6uznl6fcCDpHWh3H
C6ZIqvwXaPfP7ttJghj4nd6vyUs5+oVkmx87pujSfnWxY1pLjZ4OY+PNAhUohQhIAq9HXteu9J5I
D5r7Y25ipFpW5kZPzK0oX2jKUkNg2yfDKFZDrqwoM6+fkq5YNCUVUqEppnEQfpj1BZ2YBhXJnOZW
9lQb8Z1D/NahRlXWIoIh2z3i/76u8UiKL74QjThdLKYme21xXlqBQwHOcOaO7aBd6J+LLdqPuwjV
m0OjVFBFefSb4id8HbpOOE9FHW7o+mW27XfnPWt8eciorL9KzhRzYc/+Uy+QWdxN5d7IwBgYFSoy
ogFMU4yrmEG1hMgMxJYucXNvSerMcukscBcFQrZocPw2mg7cYTpPv7Oj3lr+qg6smbnLvfrv7eaf
iVQFUl4GLdkodhmhBDK/Ggnz0CTCe5/1RlgKvZIkKgU7fH+u70m+16qXesCVJvM3GHhU7lRWZ2AD
yxLdt/fAPI77VUDjCsrgi+NKEBPoi6iMWTnJ3vtlG8wybfQ5dzdkdsp1/Pzzkrq1hNkMwGsasHO5
IlxNO1e9WNIQoyGhxrHrltm5PEaz8MPPbMSl/6+x2HO5QrO/a1dfW4i6MhDdGp0imXJ6FKjhjDLX
0d/z55H+ZkauDkwLGw4JzwaYZop8NVIr9EMQp520Hu0ECtoeLW0penAYfHHpdtuxptgU6qOmf9ZC
tmqDYZUJzaNMeyWNBGKCriqqUWnjvhoozTIFdj5mkzy5flbiz+CJ7g6v2tV5OGtaIhUwqyGd7cgC
S1VDIP1WwwkDxEvQj3V8iRvJSI+YF1H3GFf5L3/ASZ1Uh2XIS0vwpu7Fn/J3iIHFZiTegRzq3w9U
cjq8brwN5HHCXx2oUSqrSi/X3hYZxr7ZdJu2tIGTr9KV+Y613AbOk/FbP5pHbQ/x5smlvwNd1Z7u
9zw5Set6G/CU6Bf3+TbaA2HZeOCwzuEmOWFmjXP4Mf5NsL9mW41OhQ7uJJ8huiIc2Xf479IG3W/G
Rj4EsFvL2Ph0vWVb4xDfSczcyEfwmKauqRgRkpy5xrAblVJeNIntE3XQfn8+Nc+fBwxYpom9W2ET
9CFsyE/c2UVuJugUEYijRawikdz8unGaEi+3V6R+LQcPI3XcCoBrQWKo2nmhb0XgJlHwEjYXKG3v
ekmPw/vP8/xGcEZRWmN4RVVJR/1d3f/sY3Iul2LUUp9RKM5c3sDKcSE6z+wDUam/RIOw2zmTxc+D
3tgyVFGVZIuyE2cxKMuvT92Gul5bHZhhErmZ+idUj2xhMISrHKU38K++fbrLAv6+YTMmsHlZxykE
o8KrN532hRjVusfJ3757OT25yHikLS/UU+4smHsjXcVOXdFZbZJrUOWVpzA9WT4N61uMQCr/zpT9
K1j7ukmpcHcpAZCtILo2rkZK88AYsjJu12YXTsGIiMq+I6dYdXM5dwI68rW9PMxxIXQy691gBlE0
qjpvLmbvfk0nevvHIGnmt0h/yO/H9UsGmo8fmyKbhPovFI8RTCKZFYjmMhgey+DiDHRX/zwdvsea
PAXKP+J1DRcAfYzZ/p2CsVdcNKGW1oU6TbN5oyarTKdhkf0trGcdddlQm/08pHzrG/075vX2Hteh
KLSqu+2P0RlYGEU+d1usucE+XFac58m5W8Z0zEknf1OBldoXT+2mXkbe0gi4Lt5Ldt0oJOEjS56e
VSHromJefUlPST2xqAyReLvadA2Qx3oKgo/7rQGuQXj0aHNJP2QQUeL6crpnFkTJiHd8NZMkNj9q
tCxJRbpWhZWlm1pVwCEObH7UKmxfhH1woI62e3mJ7TV0GlObkHL3AatmM7mztWyyXPpvG2cXTbEs
h15jqwt9XZ1yspElFxNtwymxQPcFlv1NsiNhMtjn7hfn3gPidlv/aCBLfP42HHueRfYznao4nDvB
09jvM/VOoMJ27x1K/MxwHrG6RxDd23/o0v5DCzeW6yk6Y/lX9/iwrkfmuj5d0PSDxchi9D+oQfP8
PGFu5H8BTf/zgq6y1V4bmGl6UcCwO/107KuMcFv8RIeIjCafURRDOnYvuL01K7BW5douj1sWlZyv
K6PqK824GDVtgsIw12nfKsNnmZ8gXB57I9yF8S8V9kLof8iqOLWCl4YAwnDPVQFBQ+gWF7BTQUCW
WqNKJQp338mNpMZoLafKXN8k5q51lTHlnbDTqTL4PuDvl06ckKsvNXxeaIB05bkWb9xoKyHSHqal
NmusvRQ8yuHyEq7L5hcGbIX36tEJ4NZvUvpWszlJyVED2tOCj9HsyFz5vmufA/UxbVsafFCWBz79
PdAs/VcLgWuSm49Zz84V0B+HiFE26eBAbqh8kijKA5ik4HaAacbTqOvtrn5KGkSH7WfD1SBpH7sA
OIng/amtZRm9c+OGXdvbbvnYZasa1l+3FsKtBpsb6xtQBBKUNWEWlTMrnqQUWwWnAPgVTugXwJ/Z
0dpXLzllMGXwpBecrE6A6syt5OQCyzYFOwR3E68a+sSN41C9AlkjiSrD6a4kUOIbq5tZ5j4GVBOn
JF1JtxUlawq+V9upsEkMaBfuIuyR9g67qP9UEcf7WJZkrrVoPHWSD8NUzJaXe/4Dtw5rhYBIH7+w
qZJZ+ToJXa1LZMUrh3UYPWu80YCSsmo9Wai6Yvq18viRs+1uevzGlZJLnSpC7VctBCTXMYLvJi5x
kTfaZYzmaW9vpROvlkvusqhDp1NKADbW0DZezU8/L/VbIZFCSKT9taJQsSP5+sCZUYdtL6faWcMS
XnS2ewGV3qjItMdYkBbLxb2A6ObDYhVsWqhxKOeLV0PWAlcducqH84tmjyayv2Dq0b+NAndu8cDl
5nU1dqv8GY0iP+487ni0XG39o6c4GiC2fgSKV9JEXU31SzbwuOt1P3Zrceza25lkc4dfnrTd/NA5
qOTqzc51Hpw/6+PPw984iL+MfvXkWteXujD0dLD2i4hVm+SrRj93MmikOyPd0NmixjMwDJDIv5sk
A75+V7EYxVB4HVMR3W73mJOhtZotfd6viaFKxdPRg/JxZzbdKGONoxqUOHVL4Z58tXwkIxtqaUgH
5vEw49sKNpQH5zL2tE5p/XXufM6/HpHfPuc/412dGQOWG1TzmEoTTnFzvjX/vKmP52Fhz23ATO0k
s53HxwWNQA/YuIwWgO+i7UzuvOsbUo2vT331rkkVBCGeau061I2pAoHJLH9rFyKqXDkaNT3sSVSv
PdOcoqCZl4R5oiR+AgQtTX/fanAJegWjDDrB9F61WxMhPvD+LAjOmrUX4cnlCYivEqotGOnKyyd1
/CQLyUKuTUQweNXIPRw/nCDBr0h2VQYbTThY0UPBBaMUhNkQAky00MAb1kJoGgB0qf9YxNVE8ft9
G0cr/kWOZ5nPqk77Wjf4s1gP53qqHC8hdLq82RSx7BSqcSerjCXkrdUIUJ0LCiExIeHXSZr7eiEO
QRds8guuNlk7syqPMkr7cPHhcrf4llbup6g162Qm9e17IAkbsmIg0AA/J/0yyYuFVhcLVaST+hJs
G+E9NZ/7Vli3ST8LOjriiV+zLbOPol5a2qH1ocKnR9offkaKONfLsxAtZASlaT9zxdr24cJUwooa
nClhBg7gV+gm6KvBOpkwAxHVJ4lzKcSJyt9cVo+SNayiLJi5qnlMA29VRXuyB+SCXszhZCWhbdSd
k0PqrIyNlOqHoQmXGmV81U23mXEBGqaPmKW43V68TVhsaQu14mXVUF+XTce1gNCm4nPiXg6uRmjZ
lYsGgEMIqjgv99YAyOiYVcfUXXXmWRWE1zB7o4JZuO6+A0cqWdZ7hPyj7sq5H9IGWfj0HcNXI8tj
DOpEcMFAGOC7U9wsmj8yBFLdwiiWopGaLGUfjFsQrNwYOmozK3ya1anHCo07U2l2VBvdiWT421AE
MgppHsUUNABamp0qjy4GhM4+5KL8U6M5Od3L/mC37YvaPFyEx8KMYVeb3nr8J4Skm8aMwbb8HKPZ
Mek3LrK9J76oLtUuOHexOHN/SxK6Mv9d0KSZPYsbmnV9eBD5Q3lh0GMKxr46xyPDj7tV1g9rD9wm
sTdePDTQK9si/Z36p9LFxeeyaxEPD8OKP5vmgDeyBkRUnLJgiKU1y6mGftokAhktNVq4QmCPf+Hi
vtH2F/lcUQA/83m9tHwCyz+8ymW3ifoMt/gCVZlbbQ26Sy/WZfLz4XFDmsg2Y+GCjjDBIkd1tc3E
l0pqAjMYMPAzHrqXBKC2Sc/pY3xqDuE03kJ5U5eXWf2SSHOaS4c/Pkb0dJ7jPQ/a4WkFpFPYUPPL
F/qbdb7z48bBr3dibP0Q+6By4VZ39eN6P0kStySCWY9ZcXEbT+k4o7nmpE/meE+jdH2gh/NhRcfK
5OHj+P86eVAm4uJHdlblRX3dSnyzUAijo2EdmHNWcIe2nEKczRkF6uspLf4U+TOWKr6k7VphWND5
IUCv/vklcH299RbM0ayDcrOJRerXXyELhl6KSjGcn4RFNXtpwUGMMPvpHiZROAFGCc/NHpYCAPph
MtCLv9hXhwApROVkr7i9SAvwd7SmXGz+Ol3DaLi4fWmco/kOqHu32eerPVS1s7D7bCEAzuYEaTvg
o58YdG2mrykM13C5oQcfvFxhv67IPj5a/grexGrKdIiXXPCnAjsi6mNj9b5q5g8RXUMfY5vq2H20
fUhWD/5k8fj4ni93K3MNjPwo0/mJBAmwKUQ5WoGNdiwdG+c70cPf3Or1HMKSXtV1kpKKqV59w6zU
s6xNoxHzChpiWcwGoEDaRCA21exw0dEtDUL7JGzodp+nU/3J2yRnbnzW3j/Vc90xaH0PDt6mhSTE
hWetv+KweDT6CafiuuZ1EUc/pC/CydvHS30BNLrnJve7ewLlQme+4mBatMAMj9dQA4hQYGS06xFQ
5j4oGDPcEyjcikWRduoqz6pR4LwKlsxa1oM6HYBINnOdCxOImUs5FZOjWu/uNof87aK9frkGvujY
s1g0aF4vUNXP9GbIhmFtKE+9mC+UwFsY3G5iJqmlx49eo006YhALlLbVLQeX220Vb/pKoc3dPAcx
ngWuuvKS14s+KehOvphwGy3u3Q+any/bEipyAgaxPhrkyIcscnL5GaoXhc6Uvy67j61hzZum3xcG
5m7p4DQc8tHFxCitf1XDy6ojCmo0sDUazhkab+JizPtcXsol7tWpMRN860DHIrsQxL9jDmsCMW5p
3FnE+o0lbOAgjdeOJXFNGf//fxJ04oDqNo2rft1B67AgRlGUIEuYhHdm+82rJmkOU8YUnouXdrVX
hG5NtthUgrO7ExBDwCgy99IUksC9vflGeYd/v4nuin15bDe+GskTS/zPY7Hb+MgtShDsKEyED/4Y
FUuBp8zUD0mCv0ABtRiQRxcL2X2xAHRg2kIwg2+xvrCg22e21IPdHmG60NN8xXGx5rO2RQmCofmE
xrnsrX1eTTOYDvS6RXg7YKQHrw/xRUEd2bI7/PTi6mV4lyce8RvRj5VBU72Tv7rh1Pb1ga9WlpAO
aZdGJdeCF/FPxQOeu8mMayaIsk+glhNuAqZlD39GyEFFuTbZHsG9zn4+DW4tb3RHFN9HJ0MqLV8n
ktFaetqrmr8x4EcBvdR6J2MTY36npxQ83P9jNBxF/zbSI4G+uglV4tAJTVd3m3BYNvq0yFZmvshL
TAcwu5j/PNbNSIQqMIZPzCnW21VC2a9ophEabtETvFm9j2LTTicv8Z/19s23EZX9Nt42SBqi3dQJ
bGdxnPw8/I0XSzF6vNeK2pgruSqoCIkv5Dli2A3nfAxUPJGB2Pr7SJ4bLSe+kNx53Ft3aQZEZTAq
N6j5j9f6f7YEXTOjwZI6d6OZ8zLfoW6aADI1w6eSgDGi5EHhI6y1NxE3hUp64w6RoPAY6wpqGT9H
c4v+4UDr4UkdXNd1XPCA2Fb8/FJutJ2qX37k+Nb++ZHm0FUX3/W8jd7TK7NjxvnhoYxhxOI/Xq8G
OCk+TYnSffH1+LWvThaOMBlhAja9ODBeTT1VD6vQa7j0h/hM0JrijNYPXP7L9xnwuAU91QN8OExV
fyvz51f193R+OLlvJyaKPX19919XYEHz6QPXdFqP77yVvxHX9x+HpSgkBAov12INxc3zIcnybt9Z
9CVGS+4foLse5fTAude+lyfvd6YuuujIe5GyaUfHO9iShZQ/DPXBwhzzNSKohqW8GI6Kh1VFrUGa
4wpJb+1f4pMB7zlFXgNGda7+LlybixZoTnLTjvWGPahgl5A5m0UVbYVyDYSTpV8e2oU+rTmDJyPm
I0d0Dm4sopFoQq4fF5mpNIUFM1Om+vMFi3gKok6UcgWfoCG0+CPsv2qCS4cLyNU/COIs+MzXobLU
/WP4yw9w/cT3wIWUQjXrxG7w2Z/uvNgbqawxlJBM6uGUcq8vI54hipFQht3eTSa+dJbLU6jPIJTX
4W/BfNVBsOX01adgd/RDoFIw8B9Kbe7XB+q9P/+Uv5rs60+MRgwdGJ5syrfIJi6Ui9lLlko5h4Qi
YP/Jm+r8UtbSwrV/eb9/nbo1BXrbtQ/9AVafbr9ac/J7w5Y2LsgvzyPWJHokCC4XxuRO1fKWCFUd
s2GGwRGvI/+/2iuTLBKCKJfUPQri6KCmZG9s3A6GqVVNWScxZXAFY4VJVRErOQO4uzEvedFHen1L
Y4fi4L+LUjrypn4JuFLUbU2eVqDmIUwCCMTz7iz1s2YVf8qfMOh9OjxNu6TxRZ/n2oRKFrhlv195
KG5TR0SQ9aYekl8IvKpDCi0J1hy03RfQg3SJePOo35K50rxVF01DrNRgwsMiC1Gpms/ug5ja3VbC
4mUfvSc7zvlqX/0C/JYAqSY9cATKa23IVKTry1v/DrjeWjNvmY3pM2mu9tT/USxbzyZckA3kJeye
5FtGYX32bn0Cg4vhH1cPGGcF+wJ2DW4L+TSFy5fbFtvnNvrssOuYUKN0X7GZpSMRUZuL3Da/s+Xf
OmJImI31HuQ3xGFfN9Mg8GWj0GIRktXUFFdVvAWu2aqSLebbFPDCzzNYurWDspAM1VIVZE/XJ1pX
qlIdVL278aNnd1XVO46z+vLU9H/CflWRg6vnTe5OUMRX5tSMjk338vMvQH94YxM30VuxjCiv0yH7
9YnLbhjUsPGH89qPpzF2gPJlipkTw6ew1bfyXGRtYenRjv5el97p0chP1lh0YSuFG8Dk8nksF0/i
m2bL8/Vbw0Gwb5YzrCvOJGEwVD1HQD/xPthfCnu7X0aT5ae7PQGht/ezN3wGMB6xMb3pHRJPK6I1
brz2L4ChSOuaRWdn60PST37Ta/h5Sp3ZbP9m/H7Jp2v0y+9Ptb3wPj+sCdwk4E4jnCuiNxzS8wRf
75f+z3Y/Sx7Gf9PBmB42OAoc5uB0PxGQ4WtxBlFz+tuZi3jQXZ2Nk9zyqwb+0h5s8mk/I4NEcSB8
PJ3jxSx8o7J7Ohm0OX7wD3b8ttn+8kQOV7dRkeOPvRr4xy/L2DlclIk+MURcQsM5LmyGPZIgojV2
ANhW7HevGH13E6RjGTH1VFtNn5XeWZIwWc7P3gPD/NobtMpPCKqMyiadAhn58zP5hWr/N/zg1XPR
28/zg/xR2aNtDFBTUn3pPrHLCaqS2XzT+dAYgycUS460Sy8LMvEbL3zxyfwq88bJXyiq4YdVz2AN
TyADKkdQpY06a1HT8ae4L5hc7H5DRwbvBYUxKWbd6lk0533tYGBm2sV7ZnuLRwCI8DMbEF6V8wgX
mrI0RWsKDEdzx/lW4pGyE9jKpgXWXcKi7TadAqJzMdpfzawzFW15F69xLoTJaleB/aQokxSjtvWY
Kj8lFnVGsHbikYRePf1Qd2wbl8XPC+D2gv9v+l/t0noRX4So7ehP6Tk0UQCbR/fyTjDXgJvX7qz3
W4kO1UIMxG38r0LnarRC97PKa2P/kQ7tBwsX4wNWrjhwQh9kg53Jq5b+gHSKe5H7Lq+kGc8/Og42
y4TQJF5Xs2jJMmrflc1oQUvtt5gOEHDdrQ5WejwLzH021ebdVAZpKtobgWZIMsxQSFDmzd+TJ3WG
OfgHmHAHvyNxgle38ygcH91Zeee9fheajX6pKOrICFJ1068JSrI3aolJIox5wXD3xoTWc2c/Wy4b
ezPfvdJ3l4MrtR8W6zsn79+a6ZewwFTQWkNYQLSK5Ey8itob45IIejIEOzyUE3SFEDr7WUQ3t7BO
MZiJVjoW0GT2w2iiVaCTSUl38ZtYvamFai+b4bKQgmzaPAuXaFeYYH8ieLN1NDelEH8yQjdTeqC5
uO9ANqtjBCjDOSTHWgziMh28RZ/MEtOflblGHhmLpBpZhx5NFBd3abfdGtqrVVf7Pnlx5WQvdrjm
KCkJalxRvHgni+9dETuu4s2HZhrDGi3LX4r1J9cA/ehAi9UL9hceHA16n3ElX5r8gx4mLMZrnRYT
CUsbN/eWPy8SyRxPget3Oh6HKqg2ja6eq+RIGehtjZgMgY6hOnUOS6h54Obh9NkT+S0MeKA31I8U
YJem+jIo1A+w/1V4nxfROqSGRMFiXZEH8Lp8eRm06Zh0kjqaTyXIiwTeqgQg3wIDYbKFJMsw3gnF
0fUxmBTJTsEz9vLGaWProJfRc9kVy9ZXJ5YXH4xe+lRKfZ83ODwo3sOpaa15qforFWi/WmmvHYWl
Utn4/Kmc06dMv4wfak6evdZgMfSFkq500SXkOLNhG/proJKw6HKn91W8NN/Gr9YXU+ynbU+Mz3hh
xvCcsGRfw+lS22UkbAw2zrGjLX0s8ngnib/QiqytOP9VNfEhTHScQwBcX/CvVDmCNDZz9VGQF1n6
FLr0AwRvMh5xcqU+9qFyLCqFv2XVx8UvEQelvAlegh6CN9lOU3q2eoKf9MHUmUrWOddfKd0k8Tz6
0waPUq0jlwUUJUmO3udLVbH4KKwAIc7h3Q4UPqxFJXdL2oVZPNPAsqZFYGIx50N7HHQ6lyRoXNLc
dvtgl5nRXBDzaT5oi4sr4Muh8TcZS8/wPnrKRrkuzYdLvPAwkkLYc9CNbNYHw6uilKeMDgAqGU5k
oaU7jrIcGa7p0KGCpYpi1elp0Nq9JRIWlgc5UQD9Gu2yrWqnSqimDAAtL9OySTHT0pVjJ+BEWmTY
IHi7QpgXScl1vJuWLu3k+Lf1ry1xkYdRppbNvDCZVPimFveyLN9uPWTR1BFyQ7SG8v9ag+i2maAh
HKNWJ55Jzl/8TxEscLENxY87S+1bPDaOZOjYnotUVJBwXsVjspj1XLK8feo/GyS4ix0yIAVljSg9
x8OhSj8pf10Iq2nXjKXHn0dXbj7nP6NfRYP6xUgkLbl42EJx+Sg/IdI5YokIDfvpGsywB7k0r7KZ
YUCZv1jTrpMmnvRstm81+FTT3UsQj4wMDEVgYrcG2x4YUqXjHZ1nTp+kEABcx/SKQyltfnuNOqmC
Zqulf3pBt0uUmWm8SppnVXxM1Ttwqu8SBV4skCLaXg0ZSNJ1x1SUu42nV5lHZf0pxhlAPDTZPo9X
KUBdypu821rYAmo1MEkYW1DD88/v9saJyA/AJx2uA4Wqb5k6rdYAkkm82569PEZwVfoAoQLFFtSS
3o2VEb7lkJ8vgIYDOMM6FAVf19cSR8G4cZiU9EIDQq38mklvVU/wiGfQONu74VGU8ztwzhs/F5mm
AdCGrmh+7t8my3/ySrGgV0UdWR2367GhjZMbEy3kFfbUfnz8X0/bnRf0TZ6J8OrfEa+mviK4UtkL
ZncuC/ulmYgOtYLKm769nc/2SZ0cwuWzi6ky0Qx53MzusPtaOYvJnV8xTvGvRx2/ghsRKU4Kmsr1
nQxqgSDWCb+CpxanY8SyPKn2cwG5x1ktJn9q+0O7M+b3VYfijP+w8sliAAj9uubJqnZl0bh0vkjN
I633MCQwokqkY5hod6oPN4bSSJ6qVATom2AX/jpUUpU0a0sZpfD0d55/xN7iAryf9jBFffj5Rd5Y
cOQldSIwWlhU4gL561A5QC3ecIu0WNhKhPi0hXC4p+q59+Da4xyVKRjq1r+yABc7rzy2jfHmDbJk
63dL6Ddmlk5MiCjeEAlu1Cu9iaDpQyB2/JQOk0cM/NzLJkftS8vkeKmX2HTuNTR9r/KY6t+Si47w
C1WrdvWiQ9nwLCWThV1nkA62ekypt5I3843fiRc6Im5JkGXS8M4u9zerdDV7yYVRiaaGpVKVvxpW
kQUvtKJcJOwmnLG5wy7RI59O8w314gQRswNe/Agf+OeP/b3ygvRLA7JFRlASFfo8vn7sStJEPus4
7oSFu72sdCdenOfJr09teng1bZjPtJcsAE4jqzjeCfm/XeJG3RkttyJVO02nO+/r4FFbGEUzpOmu
judBfcSs0pQ+G2/bZmQx7hyR30kRV4Nd7VJ+nYqpUufpJi7daefWNm69RrL1Zmb0qytpXWvIjhk+
7UpbNa6nBqJZGKf8FF/Fq/kCgvnnV6+Mr/b6k5NeREXFLcsii/T16RtVKOu8SrszivbJLCevMth7
bXNWSIMG+7MEewx5JWTxh1WH+ZlqP4wE4J9/xHfl+PhW/vsR14quLIz6Kq9gOfewtTf6ETHv4nN0
uBgopg9TzrX3+0n+208+4l9YZSZT7OuTV3mhFDQNcmBMh5nqYJ85+R84w5rca5X7Xgv6+4D/jXU1
wXuhEU2P8iIL64081oh5RdhfzqAqPy4crONxv73zTm9Oa/m/Ia820LKR41L2eDwwFLvmkO2tbMKJ
j1EG3lvYK+izzJngyOa93f2c45v7Pqf+G/oqUaFkSVu7odWet8bCm2GnNa9O7XPg3EOA34oymDf/
DXR99KVuQJ9UMp624ud5WS0+/4daI4Mx7lVQHz/0050z8G/d+9vT/U3BUNhjp7x6uoBsLA3ZXnd+
IdGHJ90cx1XYC+2iXNzrK7x1ClIFEC2Fc11hol6NlVdydCl7sT1f5uonLLJpaveraIYI7wjpYRH+
Du/sB99l1uNMHRPKhJjIsq4LD4aWEQSP+wEYO2e5DGl0s2ZLu6HLb4P9tIOj3+IYOHejmO/Z7KuB
rzYiTw9p/4vZA1KSwQV0z5H4oWHYUhn26DiNd5TTry/JnQe+vQH+98B/q9b/RKp5ZqmNeMnE8xOT
yNm+KZNz7pxTHJsIG5enw7M9FWdT3OFHsH1rU5Oar+8V/W/OKTRwlkl0hUbv+gDUQynQ5IE5pdmi
o0zilTrxz/jk2sf2eGdfGNf99fT9d6irfSEW6J2wRLc7C3vcFfGviJ7xWpy0wEaU13tsy/GjXQ9m
jgV/EpcqwtGrPVZPxVx0K+avYVN0mhgkHMlALu51AX3vETVVE/mzSriocOW4rkMgMCmL7HJpR81X
7eQ7/NhwTJkeondgh8pTsbrH4flLA7l6si8jXq1ML02NsPcYsV3J7USx5u7CeOl3UFDTcB5+Suoc
eaiM2HVGRqXHPk96Vz8qZJQTrEniCe5Oj8UWL6Y5/2vVLwB0j6Xchz++YlePRTgR1En0Zi1XSutA
hlEB8NniTqYAxgQkW7GSzKfuHsBrDD6+PZMsGmToaKgSr9tYBiERY6Pha+EDvMvIl08+R+4YTiKU
5HDDeL3bUHxjMiKa+m/Eq3DokiV+ofa8xeLFf2omtEgFKnxIjKAPxvYy01/V/6PszJoTx5Yt/IuI
0ICmV80Ssw0Y+0VhsJFA8wSIX38/1X3pcld0xYlzoqO7Bgu29t6ZuXLlWmv4bY1TfN6WFwFdnMn6
628OD3/KyX77EFOW5R83wHAtsuFSy/ftXrKwRmU0LnHYROYRA0thFwfv4gK1w7+pU/57MmzcswqE
FJHLnW37Ywc1vVg81fZ+R6UElhRGmU/boG9TYqxpfIibgdN/dRQLbV8fqtT/fgsAdFOn0v8G2vg5
TBkJfdplldau5HYxLc6I6D9vi1F6p/XSyXeHxONNXqj37+Jv94/8h7zktyf/uOdhAalXPdNBwmYS
5vbQTJzF4ga5NfLQ+n6OY0S4L50a59dYeWPi8KZ5DDPNmMGwzmjW/2Up/hTx+EAGfhqjVQO3x++v
v85qnTqO91DZ6FQgxJ+4BVK/6hyjKIIALASY9/YvTwMPNsZWDO7WdYFfOpKlf3kr4yv/eQD/8VF+
liIT+S6kefW8b+NzFUwdWWCqqvFBDHFEdpbVd7nCkea/n/mHmk9hqMcYaVlAd9Kv+PiP3V89hex6
uT1FpIfsBSnNWAIw1mSeOueBkZq3tMLQ3uB+99/P/UOJ+/tzx6vhH89NYbgqTTWMoYFqbxHDScY5
3Y2cv8mJ/TsG8SAoder4loFhf9wx2gWGhRaR0SBZ3ZsabVbhVVq9S39JJP4Qw39/zo9rxHhWaim1
MnME4sXr62WeFO5QOrkhOUWr2gUXvKp+x7nqyHn+l6EY+U9fkuJVGgHKkcf3YzWffX1B8fBCUjo5
xX7NCPEBRp9u6p+PuYpdHdwzuoWKI5zUbe0xNP1e2FuaQDRyUwdZVVsMmyVDDMptBauKdgeO0M1S
d7OP2P3bC/nDq0dxE0EFcCQCDQJNP179PZWbdnwjjT1Zxf5WA5bLt1T2/73F/r0mPAZmgoyoAeMP
2o8X8ng2UtwoPKbGSQaRn9atMC9e/i0V+DcoxmPgrwmMYo6mCj++zSSboKBfqMlWCo/Zq3rCRf4v
tdz4E36/FsAnRso3+mgSUNSPJ9xgFz/0pO1Wd5reU2mRJ4LDHGDe/u3+GXfJfz1o/Kr/OJO61j3T
x1NOtvqimnfzJmiCKJC9aBWvlbD539EmxAxkBa6MwrCh8nPP3gkE4n1ay0SCiZ+b2IAxw+qKtvsy
2XPjreeO5GJUYl+9vyMO/y7+SbVH0ZrRo4c74cfeQN5Yju8aoiJ0z1GH7r8fNWJWIha5L/XlJSOF
w1OOgar/3pF/2PnjY4En0Xon+mo/7qKquGntVa6FxcN+4OeCQLjVz6dj6v23J/17VzKOjAK0DmPA
EP/FYJxecvhBV9SWEM53kq/bloFxO7KFtXSKTvd5jVsh0xv238L7v88cjwUqRZ5SRVjuZ/koq0Uz
DPFjGPUp0aswsQzouotZXVdQBnJtFT1f/ntJ/302eCA1kyij1Ah4+aPCSDtxiJqkgoJROMqNMfcZ
gqR/pd1Lf9gvaM8gdcSI9whS/kjW6uvd6EQdDZi9vZiYrruNTe8ltcBvmLFm5Hj2l2jyB2hDHxs9
0tjTGKVPf3yvSml6/B5uSO3QPklG7sPYnjbXJ8eydla6yrzzbP/fS/kHGI5n6vAuRtIrWemP3amh
tFoJbSNQcrfmvdTG1ZSihXQfnIsk+2qcWajqP28dbpHMCWk6oimFbqVS5rcwUONGd/77E/1p2QHe
Sc7wBPs1Xf/7haSkCXeS1IyiaQsSkyDBcSl4e2cNUB7d+H+Dgn8x9H6/ACF+QPtVODRcDMKYvP7j
AsyN+pZcOp7XW/vFDGf0/fC5CNA7nYvhHBkG5z2MrdHi7rzZ2H9Z/j+0TxEQnjJkLo0YwL+E9/K7
UEONvfWraPBTxNKunlb5Nazee2hEbjI958lbE71L09qUpqIpKh9D6WrP42X6NlxmD8x4cfiVvOxm
ozZwl5wom1caqu4YAoeP8qW+rrTJuUpPzA8PcJZvTnL1aukvseqXBtTvS4gor4HsPt/iF6L8+xJG
aRPfp0PZr9TUVJGLeJNl63oQaJTI1vSDYc2z/gKNopxB6dXQPEfuAS6+WT+sQvGk2+J5c6dINaAR
UVjSlflMO9mL8DyjYy+YuEonrWl40uBWAzmx6kbL5peHqI5dkO7+9/b7Q1bFKA3sdG5qhMiJFr9/
F2kY7jW8im4lvjYTa1AtNOmFEzy9qX2HBTKE6uQLLy+xtPkN9TqTRedRefodjqklfcd8y4PU+IQV
A/LrNBhKv60cyFppN2uL4JEyQxVDUsPb+OYwKMtFyWhA/bew/ocUH+QF2YJfFwpinD/CepkwUt7f
W05R584OT3dxeZGs1YPeJGP2c2egPYyT9vLzr+3Qn7UeiAxFLjkpPH+kl6Y/jhOnLC3LmM5Z0WxQ
LLk3H5H8bTDVki/6qfffL+tfGPv4MAQaSCdpJI290N9flqw25bRPEFSZ9J6QXqzywZgzfPubAPul
OhdRY+nSoWd4zlRvm6ZVTV2GbtgWEOMF/4Yb9PSy7qbvav8we8GwJPyLNQU/1Vz/y0f910knfiBo
RlcctTjsfH79/j+umZiqXE3hF60TdE0grqovmXpu5TCj8u0g2Nwt5UW+WnH4Ui8azCr0UCvsKnca
Y/kszknkRD50iiYNUGhJ18/HZ6XPMsXMvvX2U5tXuHpaqhqq0Uy7/OWjw+plGf95vvnsIgq1I5OF
ZFSTx4D8j8+eDJCyoksibHAwkEoHJkICI2ubi2Gh71onu4BWYbUK/zn2hcEUQmA57PECjGWaQ/kg
3Spm+ThEhid2UEJpdYrD5QmFs7lC35TOKDtxLiB8N4ln9FbRO9ITbyczFoMBRmOvuHG1jMuvW2k2
CpT3wUQ7L5q+KVV4FZjRnKZ7VUBdSbXSdFljJWXdceHulgwlWHCx8M6eSjBa1c7uZSxq7OFLhxc0
OYihqjjtNpXx9bN0TBPMyzu22VfQGeWlVZzbC2w+0VHNLmO6wjBliEXK8PF+29/qtZI7ceIYCfcv
WksH1VgpgzNIc0WzZeFh4fFeOLua6jaypYs9kSrcQdbYKJX/Yy9zfDmcNaoRJIxhG/1Ia/WHQPIZ
1fk8iRbKxRn4ttcnQj5ZOJ3u+rz6224YL8Cfm0HmgI9iqhrqRmPa9I/NMOTDML0YbTp/dF7Cq0Cb
LG53nbromaaNE6tVviu0ju6LhHf63+f9Z6Y5flXE6phOVDhCivbj0cq1vdUqM5djV74GLpNC4VzN
tMorEhUfzL99UzLmcfF+flkmbhkH0iVJk356qxjTvDNqsS23koeekMsWrc+P1mFyCq82T7DIsE+P
r+uhWj2OqXNfZl+PYGSmM0Jkqu8JejFYmy3jl4bM/wGJmvaR8/Qh9HnsZRZPcYe95laBvkFj141C
1AMWjR05ZFuBvHq65QscagywBke2JeegBBgyOmoo2pewRXHrGhSwgR/29WYZh8e8gAw/gQhz33Sn
uzN8CpZiygEYVyiFQ+Goua2H48hztVUxrMxaq3mDfr6JAOmFdQQjWHH0yiye9uOtxdXsDSxbwW7t
9XpIGEn5qqhdOH2evmlgzIOJhQ93cBS/C4aQTvV+Ysc2ag3BHmq0FKqhbMcw+rfdfHBar1xkr6J/
/zCOZRiFfGAR4Klf4DTlPEzNudrfwio/xIsneKhqldYJriidL/f0DLaVg+22OTHHH6g42UxGyhWd
TdVCAHITL/mq+zw3E4TUX5h9jzzNF5xmPg35/m6/uYJ71LuUdf9+hogyeGDccNohsFvVTJ/fMbWf
qXereJMFS/iK5peFUTnIVtijjnr//ZzpV9w5q9cHWZdZTk1m45rj7djhNFVYlwWrOO8RimdqIbLj
+Tf6gr4+F14bEIg341NaIzXopHQAYMe31oQOwe7KJyW/s/nRgcLQxpa5B9Ei3bg48tsNaSsZVSln
ovjKcyaVHizzuPTob2D53poa1gf7PGSeJsgl706SxaV0MTu8yR8zXceYwIqQLc/8SxrET6cydhWa
jr1XZiYq5x2a9PHijhxEj58Lc/IGfGPvktvTxMoSOxvcHsPQ++vzJIhhmzNa7Sidx7wFEx23Qy8s
IF1WsGkZ/642Q+MKjctfZtKDadICkc6c1CIop27WW5SBNBBemSxTVqLu1ZqdX4NGppMBm9+6fArn
/GETAz+TL2Gv7qcM+DShuAWdbkvvUjBRNAaDFhF27CamloxUQdi37qigdlJRChGCQrJRYaxTv0ic
Z2+lTAMFFbPDLlk8O0sPsy2JgDzKVeMQwYTrmG5VN7P8ZFopUdtxWaLiu6s30TNoOuZprH4UMHCS
3suiBZMrMSxXLeifgV7uJ5e5evXrNDRSV+w8viFfY0rF1M75zrJoyuqu4tmC2yOzo1gps0+ktAwO
PzwIfAOg5xL85v8n9KrvqxNbN6cMEPNxO1q7hYXV6gbLbit+5wtb+lJ572cQIulR4A0AK9K9hxGi
0ZWF/fl8Ms8WF1dj1sJJnIg/+4WoRzg+o2ekpYC/X9qDuY82rfPF/Lspn9uAIi5/7RDsppqYQW22
bw6/ZZX42KQ0mYs54zVsgsnq4t9sYITXiscqFtuk3lYMfXTEdloUg6njVIdnZGOfdf/1arUYoAgv
j1Xp1G9y6Va7DkkEXL5qOn/0bzAm0TEoyLHxhL7sg2dfvctr8dFt0vfuc8J0mivZfUB5eVm/ZbPK
QX7CfS5ui4ldzxpbspRZia5DP9O+Kjvf38+C93xVl8rE1JeV3TuCR9XD/Avvdl1cTc1F0W47fPD3
zN4p1vly6omrwTOC0Z64wmhAfNUXBR2YJlCQRISjvEAYSVg2hwdT4NNzsZ3ier291BZn5hk745Td
JUjPEWfyZj2hpzMkYCKbc+9dsKTOreaYB2yRGNW9eNlz9YDVOWgBv/Qvw47pRm0aXGANQG4XXTKj
NraqVWbXCw6eUyJH0dk1PQjR1M+Rx9t7KUnabzYR43gxP9K94OnLxlbD7L1aFXYTMNBpCw4KTzif
3y3Bqr4i4N3S0hxxGUxeWYrJSmSYNocZke2npEMtwx+5V3olf0czj63HLIg95TaVHMz+FuUuJjB5
cSCGDNK9F2/DOtp2b+KboFoVgj1Wq1nR/hGZHa7GwnjtAC7r0WuPq8XTR8Ow6b2mwbdVehdbBvk9
NBnyT46eAdk3tyarLFoV3KVnhfip2eycuLZE6LwMKllG7MRLPjMn73mIl0XAYZ28joYMupfr1rX3
pl6FO1uH+qGZ48mozPijF+O1KFZl5FyIQDh2GWbLxlRmt9i5Y39G65LImFjyKuUapsNDZi3A4rOV
dwpQ/s94LINGrWBindTFSDHaGQwShmcZKutcOWBIUZyY98iavDON5MqrCfNHg1edbgcq3HTPMBvF
rrBUwdNwOIy47ZI595221uEuEPfeC0uAOccF5jzcWWMp1uvEHbfKcFY3BjjgvgoMNF9O0SbfP07P
Ve3om2w+ePlR/sojvC6SQPIQO27YotCN+1A5PQ/X7fPALOiUDADHwe2UXjNO0U6P1L6LeYUHwRdT
0mO9m34LuJs123Sp0WHsrZxhUCaGbCJFts3LWc+nODzwpONOPPQh68ekgnJCPfPl4mO1jePI5/2c
za9B63AtXvbNQd/ghyIfph4D0sqqw5nEwd/IxH7Ka8MUL84zr2C8MXI3d415zTKddQ78+bodztPw
8qkvHqIpKWTTloKUwkl6SeZCqHsyPSD8h00Bp5M2VFa9aQSqs++PPf7bDNIjfr18uI8VvmjvtS8t
e9/4UqD9vz7W0+V0KX5FVuoK3DQ6pt3xkvmx5cW9m7JZBJeXqfdcNdhbDqHha/MkMFbGCaMRvq28
igluKwW9llOyFl0hlBgWsAxfd7gqlvywUF0oNtdVi4Jq7g5H9dgSnDvr+aHPJuv0tcDI8B503sVO
dp07sAEHMjvEcOf1LHZb3RQZ8N9MAnXJfIHqYAwYqr7uX52vB99rwFEzNwUPrbB1NZe8C2sv2q13
ddNZv8PkiIRMxevVg2BQL26+OEte8x1SRVllP44MchhFUEysUa8PcHleLlFTYRJIPRu91+/jz2ZO
MhQzHky9BVRS+/Fb/KZI1riMMn5G7jglVtCNBYp+3ZdLckX+ZIpVVo7qEL6Bu8umJcXKtpQ2K3E1
8aUwXarnZ+Kkqkm1zaRZyMBHhhxuth6dewRvyt3K3g2uC4pw+7ruPx+u6pWfsX8L2s94qS/uG2YS
XJRMTtn67iWdlTu3uTwefEZGh3HQmR1yO/V8Gm5e5GQzU/1gevSxUrYiMzVY1xhBggyOKQbGV+lM
vZgda2DapoYQZn0GHwC9jhKjlIJ1u1m3qdVt1bPMBVOzF2GIR97TJRVI1vnLIyjDkqWN5vKS+ftp
0L/nV1tg6FS0r++oTfoMziSn3J+qpvR0ygullSv23qOxE3nfZ694VsfkIXPgOr+YM5/N2E1/hrqM
XFBmNy1yJv6j2pAlPC7zu+C1ghcPYEkz9UPatCHz99YDtu8iCdAoPVM9P508dkHOJKpUCCI3c9q4
5CGEAKdAms1KNgRUt2SrwZmotjn5/Y0gQHqOzAR99fFGyOzBUb0O8Xl1QRRPGLS9LMsl7y7MfeST
t6qHEEc4XXauYHVsgvJbtyu/8/Od8SIFxUyXGaOtZnHILyzjcPIirbWXiWaKb7c3VnSMVfbFoZi5
IV9G3ivPNSCBkffCDSPTbx1ncmGlv8twAaUgO6rEmg3udVtC35TZKd2sG4t4idusHHtyvdV66465
UW7XHE3JNIwViWmBMn69kcStgZaMYc5UZTbN7P7q5417VxiFdeOn3zNMdQmG+ghequHUS/3wvsGy
yGDsTvZ7ZtkNt6yduy8HpZPNxUNiKYCK+0h54yZipsLMQzR3oWN8r9dXV3kbFumsfEFpGzasxHDu
1b4FTGkdWDCv2tb79PN5QtCXQNPCHUDHYLC1r2TUuzI8gZtMW09pbO2IQDy/qM2MZMsv3QkttWyp
fcqfIjE2cQo5zI1gUsajHC+ya0r/0nYMMdGaMtHfuiP9aOYHZSm8ViwyzdL5ZJOvsYFapCsIQteF
juAXPqrLyGp9xoz2g849JpCIM4p27qn2Wpebs6dwbWwjcy+qWzzdWHVzwNR0TgHGv2iNPSUBYMka
d+JrWNo8KVg5QRj2DKvcqi0yqqByDXOs9e4Oxaz38OOFtswp59gf3vRuRtuYuGPqNtyZzO6CFBFG
AtDE19/L3SVMLA6e4JTsmxw/dzFEs9nGYp758E25IbDPOU+zcRMRw50bnyClcYsUiP1Aczvlr4ck
S1JAhQq9a7rvW/SezXrToDX8+WQzIhhKn6m2pmnYyZaMnTInLDWlD526i2CMPEFEUmCRsGeN/aAw
OWe5lT7sbkrqlPsGRJg6DJBTMKbWZCwQLEH4UAW/y90jks1PNikCT5xo3LxOUWJxyz/qhZCihrye
ituy4NYv91Jm6x/oZGqqn+iMYzgGk3RQwygoEHYbUODwE0TC7m8quXU+kzb3UGwcJDiGjc7YumJN
fGbo3XZWzwhxzJWTUqPGctAXxH8/szq3zx1xpS5VZt95FVYylxZ4K85yO6Ov1856/lltGm80OySi
uwUmouOF0CD6PEZ3siYQmZ6QJ4TPFdPTT8VCH5ITk4izyxs36mN1h7G7rSPgvBGT1kubf2p8tDXq
jq5mjzH4+j34hRMdmFslYEibmrgm+OI3peYeT1HdvTqIOloE/CV39+WMCICVOMKvEgY56BUh3Yk0
kyEH9CQt9XB7WlN3CHI3tpUA9zP8VyW0rolPEd4A4CDSouV43l8MNtBL+ZnN7+e2hq2WWA8/dQpS
4ttWDVH2wW6x2EXWfUNo5Fyn3EHfpO7hkdTYMhbxVnLljOn076epft73DZxsts9cs25vpSdw0a8J
bhdzCgjLfNXcOKjWY0bqzMYsyLueU6dzDXvXUKhBzrOu1rjGOdy81D33lupJnJd4U1qkFiwlI+rL
ATuxUbDLzq0KYfTOTz3FbxeKn/rtJ0bqOm8UHKmlKcDs1uedyCmbqheBLKHAT84xsVWnsi9LjafA
czzc96Lb2dKyfJvYxeJKtXBZto4BR66wkuCybILcQa8DVFUkO6pRyuke3EmZp22lpTY3yNd46Yfr
C5P4hIybKx64bvvCu0/eDDNzEexybrxoMeAt+A3fsrGFsN0D+Yrc7lBkqQNIGsitdslHQeqWbOOX
Cec+sY3dzVzJLrlBFbTmy919osRxboB3DHPy+nRxdou9J2UNEvcfNUuS2EmPZ23qKK7ojlnbGMAK
V3AAxrAUtvdjbJ+YDS6EalgELd0f0R4qS3wV1wTJmWRagz0SlkQrmYnosmAQMt+/4om3uOPJdbMN
tIUU84xqD6psJjDht2bXjhAi6DNunoxrKu1h3w1W6T9vvgJUlkC7Th3Gprl96dmQz1JWj6UZkI2H
/6udHxt+5rH24p06r3z0PqDwkXZ+6hu2vBm9o0hgjUrG454kkehMGfq9eK5QVzDc69cEBPBIUgvN
zEAfqLXj4MKCAEtpPpibcwF/YwmePsCbpeMl2vkjLcvRV7cQpRMSSlebtV4cjiUbuFpid8QHtrKG
+e+EjLAKJYh16Hxq7rCYltR+IslRbJ6+j7BVwRHTcH2Z86okfLkzG2TqIZgi13CEMdRsoBhr5iz6
trWu7jjAd0Vnl9Ug78nY47FfLnEPtupTcuTGN+WCXHG6udkaoV/zkVyxURNzsqBcgsZvWMhR+EKy
iLSPE1q7pB4sSuI+cnPi4PO3LuwJZWviyjPFBQzi64FMggB2/EQUkT61QwH5rp5hoWi2Vr0g30AC
3yoDDyUMLKxmVNheN5u+6+8gbC3o5tSpGCmdifP+Uzw83O4d8cD101UX3PMuzQEPlQwTazUuKNRb
A4SoeNgd5yQga6ppHaStmR9LT2SrRvZJWp2o9cJRoPpGkZxSaFNPPi0ZyuDVrkQ2ksAWnuFnsn3O
Nb/fXVcTgnL8OoC09OYRXQ7BYSxxcsp1RqJp4jrYqGm9BzqXfnaaT833xtC6K7sQ1rjqVK+a6+Ez
aJcE8GKrNUF71j+epzEbVFzwK86bO1leOFekm03s3c9c7yPimr3rYf0Zty4ZiAVYY0ruJ9g15FbA
Si8LKCHBSSi/P+O96igBxoZcmxxNyCIPFFvKGQCLSTJ3W8XONGA2PDQI/sl63K4KoggE43tIUadx
FzwDMXaqy47/fGgBhKvicKV+QRPGBs7mf8Zr/tnvu5u1EO2nTU4YKi5XXRI0B2VFBn53gGxIdDlq
2HugNo1w5hX1istsQjWoLydbiNBOYTMofN91MJTZWW9It5ANsqMLJA0sbhqn9tsZ2iQByqiWMT+r
bmOdEVnweue13sakxqXT4GiJaIPL88YE+fbGjwRg5CmRFRHybFrowcOGr+4+fd3uQvpSXuo9PfJ2
/kZP3M2C+HP8cIqrUImNkLns9e4LgPqiCVSvCMbSrVyIR9CSz2MLYyR+csNmYeJ8PXkfABJhSoy7
s8GIKG7mGi/k0Vvps8alwStYZsR0fIog8q92Q9bpq7aI+MrEisCHs1dl9giSd2bftRPoZTefWvXH
bW1I1FmG3zt3TlNMeiY5ueNiDWGRZDkM/7Krxo58Z+te9l5+THhKyVMetjh/BPVLi/aBme+ir4Ez
78fz/kSTXXrlX7nq7zj94sTOBWEbbjO+gM8ofG5ZQAiq13NynnyiWIjoGc0XSyC+vWanhGqe5GEz
3TEp7YGhF27qGK/gZBh1dIktHoBxChBFR91drZSWweWYeKCZRDsBWa2WbwJ78YFzsuo92kCZD1xg
ggNlcTbq2qa+6NMfWIJcvUgOz4U8DsYCcmM1i2rR+4IHBpuR6Zr5MiIXXlz8yJMoVBW2wNhJyZ3J
y1iocPaIk1euhd55znPzi59A0DgSsxeAZy93RwYJp26mNhkjpQtQ6bD+yXtFw2Pw7qEQAt94owMD
i3zie6WfQkgCqo4AAvnBiMhiKvqKdDc1mrjmO3sTDDH5BufLklcCVju+mGarIybzic26+dFsSXpG
F7f+u1+Quk3egDT7jwdIA7k5898B2XVvozVaenn4eEOxdqsdqvnjZPjEqygHJ1Vswcv3RdDrdrEu
GZRfCoUjHzr7Qu00u3qg5QvoWnbtXviTAKi5nb8In9xhm3U+H2+43E83BUVwsgapGJd2V3i6JXlV
QKxmv1yYWbnOn7R/6lCbSXS8rsFzZWxRkDvQBpBP3G2A9w3SGMvcp5EB+IZDM7AVcRxYCRx2oQVK
0JFBYcrUBcAhdJI0t5tTlUcmyNgNVCLDN487wNRnnVewoArphhoyErXBP4dzyHWL9MVOZHO5xWqs
TJSX5vj0IXODxI63/ZOiXlnmOz0QVlKgf9H0yr9Ff+rEfr4fuFygFzFwVB3T73KXbmTbfQA4q+wo
+myo6qCl5PBfFsry/NHKf8w6ajG/CTDY0dYp0Ee7jEJAFbtk00Qh1icr4qZ5cx7WC6F3ZrgKnrwI
UsyBXm1tPQHDHidjao+qiJyNyz5o1gYfP3UkCxx0TBqeR3xF+IgjZEJOsiO5Z/E54laR0B+7cXyW
8vy2/aX1PA3B3Ym46CiO+rAi5bMrfNehHrL7Dhrzpj7MGyjQyytzlhkKsp1zWT4OJft5Q1FA44N6
0qPTQP8H74Vt9iV81suJYZbLZnsEAZk+bGH3ICu4OOk3lQ+Nuw1tqOTiNMSBmHf8uCHcYKqwLti4
5/gFzIfP1MyH/SO4GBawRoxaOlBDYp+uy2lpTs73r/v8pNsx55GvvE7uI8Iiz9XUbspFOQT9rg6f
c3Gu7hGEv6q8KmLvVtqz4Y6yPTlxz3ryrNzd/Npuzg9Lt2uPxkVL3NYOWC4S9cBCDZeM5ZMN/gQm
IxXmOv3ozzRfi6ALtIMCTH5j2KTZy2OaswUeJW2hc6lvioD6gQRg/O1uTLUWPYndpnJzNjISZG48
izMbbY90g2785CVejNfGZJaea+pD4Nk0RNV8RN3HlBYDqxO0Bjp8t7fEPW6QAJLJa6bhMd4IdD81
a0yUwarm+ZLixpKXx5oKxXAvgDBIaWwi7ppiDhfYEn2Q3s1k1W4k2gbek1yZeOmDEracSj522O9o
N2h+9Up9biJr5FE5+XF4WdwoZ/D+HB4mYx5jlkkq4GszoK7Wve9Bejk35Ut0pgv3q7Rhu7Jtb8Ru
KCn46i6jD8SdOffiiotSfHu86evi7crNyMJNTpdlvm+40Z9r4aMPGWfm9qMpYt9CdR6j7+ZWB3nV
hlTgpKHDbnK8vpJUBRC1WaU1i7wxcvLF8qNb376aNS5ZVuzfqbqi3bh29SZ2xmSxQ+wNlOKVR1Im
b3NyXzqPn+PO3o5gNnX+XAkG72Z3ZDWo7du3dexcmG0xu5lmfR+FfWIdQAmAC2jIhBrXAchHwHnn
tPqxc9K44MolnrtOuYi+fiVaGzIsPsN4cNFzc9gBmAy9LdSPwWqAmYHpp+F1TXgNp2PSEtw9nAmw
AQCLo4tqRbvnKfmS9pfYvN/sZpWzOVou2tSbBkHk0RQIgRpoVpkD1NIxUJFnkwhLAMc2TRJw4oc7
PvxG56a20cheTxw+wdfINRg/aLrrfNpRjkbQZ6fbD0hfsZ+x/tF8RTHEXRjZ03eCeH+mKUD+wbIv
IzIMWEVzVB+Dj9pyq9M1QJIvJGh7KK+NOTeTBDYw4YmSXTKHJ034CPG6gY9UgTpY2ogomNliRNtX
45jBrPXlNY0BMjD4biDQKIwiLAek85LJ5kEj4TQ4ZOOWvxHRb4E2078PmJDzy2CNpLUo6kGSnu5E
2uOGA3LPkeAX5YXOo4/KoQmqd41dd9nFDqV5IGG+xJvL1vqGc8cHu9Iiq81ktbjsK6IeMbv3aizY
ICOQNYExIdT3kVLfLXXyW2zSvI4yYPwN6kU/94cRbHF0bzxr4hs5DXrrYRaZWeeA/yZrgQ6MNY5W
pHwNhV69PVOP1eIrCXqHJD7QsZFX7en31AASPrJVWrboeLPf95w4/SMLEjAlN3faHVC/V36n/m3V
77haXp4oW/Bp213LHxDtftGt1YcFnyipbeSZKBZ2yBxJsBA6E6Ur7t+s9YbUrj/uTHL4xWv31bzG
OFYAZ5BhL6oVCgecI2FfuDclkI+Z/ZhQeasBZAXZbV5lchSyaIsDYmVnxcEs4LIwRQ3KAzy4YzN7
iiPSO2ksisFd0pkqs2lkqFBGuLFHkNVE4ttYgrtDkQTjlW9u9F6IVkb1UZn8M49DJXERB4c+IWtm
fQsUnBVJIEnfLkgP1IvUE97R9CTnX6Xz+gL/wYqDYRV7yHzyZ8ubAyv0TiJwtflg6dR+lLaSm+N5
fuOA6P1CWBuO/n7ZCMT2KOhqL92NNgoM1u0E7E1AAUVXR2y35AhweB9e84YLNeOazTE7Nr1rQH6G
gQekM2LVaKJFdjTX7XJHdiwf2V7qunob3nNUI2NS/+l6ssxWd5yojN3To4MomOiQSWuWaGrqAe3T
QA+q2TRQ1yBIVPi8jXFtDEbK0pmoQVuzr0Ni3lKreX0ogXaM01En3UU0zYRykxpOl2/H6f1QSl7R
wOoAgjgz2UrNKL8f/axHlot8oDxeI1BwMq5ikYkUyAl6JVOYc1fE3lgaYXh/RhsUi9DgZh0/MOfW
1M+yOInaSuu2Uvo9RPOmInLkNKSHhWwL+Rr92XvNktjPbdKsOtm+CW5E6ZrDl3Ce/LLhq5/TzygP
lc4XOnea0z9l0Gk85Iqyl2+eiLZChQeuIq4vslciPPU0G+2ry3Ytw8dcd5JX34468iIUV49PMGjY
HcXNeygQ6mz+PaqWuTZrJJRiSSfp111pAljDJ312+/9YOrPlVLUtDD+RVSCNeEsPIvZdbiiTGDpF
WkGf/nysfers2mftrMQoTOYc4+9GE3bh9EZRNlaJFHJWZKrH+U76QbhBPxwn2Jhq8u1M1Ipl4zJR
DsVWk3kC3T5fRwYTfhJHokyi2ijXUufMOb0UJMvkC/7VT4qThlw+kvuc4pcJLnabWuifMtzosk+/
hQanhEOiOy6t9q/QRUfjqlnSD0mL5V44ig+DjyV2vqS5n9a6v4ymWsfgCYklC57IZB7FKiKd2hgi
XWGUDxcDIczDbOslxformKfblOgm/jJBjXrjnSqMZeHqJI5IaSwHd9VqmAKfbMZOS1tAcfE7HxS9
U+cd2xNGDYP/tfDc9hNtYpFaj1dwl8z5w+iAXJihux7EkDy7uTFDYhbrRTnyMZD8HR3vN8tQTdxp
7+Zfc2b2bYDICKCpU1ulqGX+DVzGKCW3H9ExZeZGaeVMWW12H0qlnLu0jnOnoni1qsT9fN8gBZp8
zQMgkei2KEqzJKhXMavSpidIv6TvIh8JmclzLGCAexO9OciEXveXirRvlGsdQXkGEcf8u64snqBM
8ZRvYgCRUrVQBR9fQ8SFd2mCfNdPP877aZCP9+6Zo6gXO/hShHfxYAwn3koru3Srz6nd9Mt77bSp
zSiDgavah8xiHnavdSZZcmeqpX1vdz2HSGs8qTKlxaA6YhzMZn6HMO1G+yWWpkzJTpcIZsK33Ndj
jdST32LFdwcV15RN++fFg1tu1cSfsrszMgmdMa7u2OAve2YkgtK1+vgy/Kb7qixgFUz+QTOSTY3u
qxRMlWbufqQq7tVQUEOttFs4p8fPq/Sem5JeUwYg/fAlIEumTQ0Mi9TTO1lQI0vCbhCXxqvYaE8j
yy+xotfdTrgNGZyZXzBtjWBVIlBys51uB5oYMtpmYVaZGiZdCpypMeeEi9mF3nfS/uw4IyURCZmR
nHvJxizCC6okt2cIQMh8tTQ+xfxrrvkvrtpjXcjfL2Z2E3Gj9Vu5MIfd873UUl/V1mJ3etLTM7Ip
nq4amEya2sLvpWVKDrS0jumBX8z31MBrHv4n30r5tqrp+fvCzAWrbyjJ4jBWNvnDrWBnMTo25oze
45meuzqcDLDHbOnZ4yBN13n308uIjgUCv19GMbvdE6T4CFMCCexgqI3ZlPfDHvhGU1Ch1J9+8Vx9
yP9sTCEmgAnzfqAiw1P2JTkN/C3ovLiKIgLrKsgoTpwB5r34EhOnjNeqCK2AvrD/5j86RmAlG1W1
k9mtu3s5Jk3BVug8Xg4pbfdL1m5UcNNm/56fCcocnnAiL59PK8wNibTszs3uWylB17euZ6v8s4lx
cSmEO+vt3G463o3dyadXs+Bg/XA0PoOhOmWNIbUhMzSbbMHJpESG1pqK7NyVZS1aXXdpsrDDaQJE
+LTvisMDrojWHfUlC59TMDKQkUSKMSX6gjOzcOfbauJOEKlUTgdfUp3UzJxslcqBDyhLP8n3kurj
LH2QTUeUgFQ5YoXkzZqV1ngeQhH2Rs1wkMysP3Da9ofmSzQeIEsc4Xe274leNkYzP0ZZqGZhlP4M
pTUdHGLIh249jW8Z+jH2kacxf5qzmH04zMtDN6aA2lNUYKKd3/h79N2RxMR4twH+IyWvwL7kJru5
vGK8SNq7736DAEuIXRUxxZ14BZ80V6lZfOSV0rPSMqd9ui3X4+3IcvjQLChvfhIwly/K/Wb6vLaP
81Ol5vr8sKM8aBU1i0pGgRAhsf+zZVYrH1KZXyQZKo3F/XZmdyLJacrgkmRPpAxnrFRusbd1iR8P
TyCdsboDjwQqr5mKM+5Z/BeZ7Go+6nqUAAxZy03R5RMwAQ654wLpKMC+gp74S6HQ2s1Ps+9sxWKP
9SlpViOvbqQZ6knMyHay+pxmp7vNRMH4IKROM47CseLYnyu+9DYrShq0MiXr0a7wseKpWfM6DKDw
FRdccj21oG7d6VracjvSwxxERdLn2/w2obG8QwIwI2ut/qreZAu4IuxuY5M2uVJAXUBQa2Pgd6CD
QnJFvQO/9/RfshNNnOfgK0//wVJ82k3McDw/ffP9p+jCQqYKZTxdPrMqoAmwoyXhGu/MakXmeS8/
T1MAkRMtASAcMjaVds8sbIuxrhQGpwF0KdyW/Xz29Ds0FS/rI7kz7nAJJds9r1npN88g4Rt4apro
T0Asx1r/ZOyRG4qmd280/YYngSXAOi1fQLVcl/+YKg0THIR1wDbLGfygB1MsehurXVELY9hAbUdP
ux9VzT+yLpx5pEy5pPFkYaBBDpgBYn0WE0vwsje0j+ZFl+ZGptAEs5bDB+INU26PAfxg0AcRqQIP
AYU/DBWPcsfiWfNCHz//mpyAhHexi67rRbtJua+4yF5RFPLTLF3eMv31tzC1+1t/E6n64Rgp/yH0
METgodjHC2RDV0BZFF7x9XGlvkKjXaxud31C+k1ihcOGzn1PtzEKr1/+KBpkUpn94rnXVX1+bWzG
JWzm1vNHMzNbdOvFy8gv+T4NbsNCXoMX+aAaukjO9PsnDjCiozlluNYJKTpTMVLklKz1DaGzQzjx
eg9MMiEo/OkNyN48ANVVumpWQlCnBhOD1/h4GK1RIan7e0GMiVSkp9eidj9O6g3WEKZ4lj8+XT2E
2dsm0aJkaVamWBoTgq0Hq0UHW4QRS5nvIc356/1YTWbhVLLE97Ibwkj15Oeyym2+feql4mJA6rlm
D5PXwm9dL7ayGhSSO4hWNAa79Ot7ZgiXaJ/eJNGabyPCO3h0Llz8l+w9vhDEYNmGy2ODG05v5hst
yOSy06+e8rUN4m3sSq7yTUH2q5DobX9O9PeusK6hFSvmvtGV+k+WyIRW9cY+s21sFV+2dm68ynNK
uxsD5Omtax0wUQzaCG05WDPaHH7icasXYFIGHbhLS/gV/fJQcFVSGrl4U+ziDVun7OFGoDLVU7f9
7RGdxQ7L2VG+0RW6dF8lP0DxDxkJ1BKBcc63UJRjs+gP358TnxZVgxH53aby083jMHOrw4PEMd4O
0h/sbdbMVxHZmNN1ZX58YRcfZI/u6VqeKJ9tvtVnjAG/RvTjdW/faTH5nJNt6kMSsngbPmXl1LBR
P0R7HrPwJz7MLM1szPlGXo0C/QhGz5htZyM9wA9Rwns0phk/9Vk0S/XWo7LloEHKFhsRXWJkt65C
4wZk9Y/Ai288sC5nFI9L+Z3BPEY+JxnJAUTKk4oP5oCpwhK34501U4ceUS11LRi24hch+O1fvE+N
6Tr+UtGN0QnPrFoZ4ZiljJCq9clbDycj17zTvOI7d+bb4hv3wHgx86/cn1hksgvrOOjt8jpDcHz5
WETgMfZnUTCVLrZeK/qq6aHYRZeWqAEGpqyBvjnUoIp5HVBDgl9/M2CeicFTcADxMwu3P8f098Op
XQieFE7CaD1AWo3ElrxTf3o7InpZZ8tT9xIczDJlq5/SsYE6yWDdME5u6t2PecDsSrtzKN7A64CV
YKunXu41JhYK5khCc5M8Gz5pnhwqoMoDC13iQApRS5jfTAwNJ6CdzDKkUAXHpJacnxIT0MeaLZTF
DH0Zn3DZXUaR4/ixBV65w5h4roLGlAHrB+4/QSGpIV+BNmwpmFqiXh2qJQKykhgbQ4GseViZ/WCJ
DO7M+unMCY6kQNlw2ET7+4KHlNWAqaX9HkeVnwpotHficzm9+JCMAF1ze7CCDiKbKWvanYd0CS93
blAEr6bnxmwu/Gk3MzjTOFfd0qqZYgo3ikouGIzZ38x/WVwWu/NmDnNAPVaeMR/voVHDqPItw2YW
MuqJIVeUkzttp60mBy4bXOO1Pz8l432uaEUJ/gH5kwxccTB371Vr4Xdt+AOka9jt87PqTm02wODh
UVFdgMf08GnHon7JDabrjavBUhA1WBTbEJ4d4pwY9ShZqmyFAi+t2QAwzAlPVjUYKENfQu0cneno
/NkBWv6MQvuuZ9t8/fBqpHwhxPKtXeLkEq349xFEtub9cIQ+g45kKEEvHNiPnRZOtwfK4N3szdxI
AJVRhpwAltPlEyWOig3LrE0Vr5F2VToJJESi5/bbPVzWHxFFWGUKdrNm3CaUAPU9dCwyFbN3R+4M
u9Ve3N2dhwkpoQ9+EzT2e516inP9S5yI1+KaTnycElvF3MGMIVNsuUE9n/Rp5p7oBK1ROzgH8Vkw
n5Brin4UHRNIv6VwuiES9h7r4Y/NBKFPxsMVb9rvk2ACD21LWC/JY9ibMf9Tzz3b5sxQnGxLRwZA
y0wm44/heNbDnjm9DVpli1Zl4yLgML4yVfM+sbqAYnsnkWiBZpJhC413QP+7EE4dNB1UN+AFVHbh
TBctOpYkzK5TPGGrZFsfp6bsCt9cDtLjfxOG5P3R8WD/FDm/FF3eCaKuCMjHjLvkCe1YtEORjPqF
M0qDIIGmmNug1aDaMspNzUOp9wUo7LJPbhnDo/AQimjUXbY2xoxR3f1ScMk9GySPXTA5sF6xYTTn
x1m4iFuMnABgQXaiE0ACA4KdsdvMDjMnCZv1h6w8WS8WwCCjBnKN9rsyNDdnTub9KP5xAhj1ov7W
9vkSba8tB1N32hgHzgY0FgjKjZjSi8ZOr31NdzAaAT2L23bBeTGaWHbZRuD20+7jyMIKjvtEALZb
YgjXX7f2sIZSPlG6IWNhFlZtTDy0l7IpBNUqtjfKiF8r+qZ21EXxhcIMrLsIJPLohMVjF4WYAhIr
4bv2FMqbca2ll8zKNnNT+kVixGui3yE/yBknkwsI7fDqOPmqW9yXj9VwmLrpT+c1rM/w+YslKajx
riR6uRyWU2w9tUNPuyt4qCQ/Z/KKYE/P+IJMwZWxBigIIDRKscLgvTnZoV9c2Upzj9zV2CTdGw08
WKx5BOh0qLgx5n0NjsZxrK0EE/UdAq3YHHpd7HEIjOIoW6CcPU3W9w3upA2ELciOIy9e3BjReVAg
fZbKjcLuitNG8p/ecz93xDFVZjhEp2wz6Q0kUpZoNFN9spGYDBPMnNkS8FW/+4SS2clB4Bp0iQVE
6Er+ZPM2s0Xp9Iv2QJ1msx2tsFXAQD8oF4Al+Cz4NAPJqL/U3HjvcZWxBbU+E7QjHEXMTOjQKMCv
GJLDT2zhqdwXrjx+I3OghcXE63YJzgb+ocpBDyXQd9DAsDAmPtYv+2EOt5z450X2dbeoJ1FKfJwu
UJnqzfSp7OuAdty8wHnb2Sa2qefDdBtBC4EC6q+v0pmbH2xNl2g7M8vltUGrlTs/15pNY1gKC4S8
kK8asr7uKNmL1Mw27dSudjDXa9zO6Qob1eM0ce/L6bdkjfXwy+DKmZpVnnkQbrTUIas0SNdFYQ1/
MsckRXV6TnBJZbDfHS6fIpjAx89ZAls0y7iOKFOpXhzpkn9LaPDYGajfCITTti28/e1+4z6p4HQB
6Scjm2xCJPaufHqa4C0WZx+zk1FrOhOo/fpLYGHNsUUg6ciNYpN9FUvpNg36IAtn3D2as4PEIhv1
CmgR3MSKz68QqM2UmLl3xYlGEJQCoacYjz0Db53SF8wWJzqqjwBmwBmM8ir67bG1xo2cPs2eBaP8
oDnhS8dY4E1+J17MuXCjyrFLtD/hxNmhCD3IIX8vN1jZ5G3+zcKVUSidOM+KF75pJoWLyPt9RtuB
9HCUbvNf9YzJN7uquzhgXemtMzXba32c+/VWUTlszJ7aXZ8Sc4Mql/dSYh+bQFwuBTflSMJ9ieNu
90JHDw3MVGVQFHxYg/FkBtrcZkZ5exNOKm7Om8ojwFRkYMSejmBFhI3AGoAFnpGg+2gNoTXEY9WY
kc5A4OPEF0qvwrOCWR3B5luX0bdgrACOjaC5JcIoiXnEZbeuw7zgozTr18u8zwxi0D7Gm5TXQMDg
sUoWLzCmfTY3y23yPiTw5VuFLfsow2t+mCFvTVP0OGbTutHciRRLplKPF1ydEiQcEwZyQVSaH0NI
rDkpkwSasBdRF2pGJQfa/PvNcbNXm414rfkYqVkQO017wOA9TljNjfQodihBO0pocFhoawihBjbC
Gs9mgswwiD1svkgaRztuEy2DnZiT8qsgDEn1tDF79HGke3BSMY+Gp/QzTuxh7Xe89cQsEKOkhsD9
fINhHEBHZCYZlwRcmcm2CMU/7efBFbVUvrpXz0C0QfxLXVTRcPzy89lWk4yOmpQGFFX+VrCLkC93
UpB03yIGVixy0SrPD3VjP9676G3L0pH5CiS4moXgKrlLenvyMZKt4mDRRLpY/ibdVoMujHbUKgOV
uJwdumiVvk/TO3Yekxko9FYD6zWNjDlqszK8l+uyMvjr+cfNpybBQ6o0eu0JxKeMy/jDS0/TbV5v
CrqHhxkhMqtBUn3O9lnuTqs9flbcqNEqGnYTpA8YoJl5LxmDuqC1neKqorvlDziWZNy3voLX4W7z
Sz7HR0ltIf7Fo34wQK8Qr9PkAJe//8DzznGIFcFbBJNjmouuoWF4bD6L+iRt74v3aycx7KVYNxP7
3RBev9Pea0mm/SICYfI1mRnP2pUEZ/4yHy0cAoC2kTyc+WOhPTcFrbhsMbSGv63OjWyJuFGQHRWL
riHXzrpj8yzXwrBjpNgTaER03ne7nljcLglhceOxLuYTawa9nS4/H4sVVTNBcA4LpE8TmAz4OmYQ
6iVL97maKOA5gfJcD3yId/icr6LYajFjnWPKyE5nUI3S6FMmKdljKzg5xE89zawSdfRXnJj9T0Ip
unyQSqE/yVn/yjltPJbQAdQKeAUgQ8h411DMHxQkdLm1G7kcF9b16QH+xt4PjxtIjhSCXzqtFXvI
hrzMbL5GB/jDofvEHAXZGYy/ciNLhvCTB5Nb7FFebiW/CsB10NB1trQtXKDHw3t1P9UnSghXvhvN
mferBdEvcOnzBsSXmGtVnzgkAOmMVqOTjZctaeQu6Bcbhmzn3vwrvxN9Yz08zuSYEy4iphJseHPn
IZR/iqPoANIss92ttNQV0W0Y8Dgz398TtsnH+KEYBtKTY1Gt6+sHITJVxpD7IlX+lefrYwHBNOvo
HLcWN2I8F7TT20PKD4i/K1EH7uqv+Kda5ZPRKczgLyb9lMU4q1G84HspnI+sc0z3kDgFTgFqD5d7
jeKH0l+l0tHcgpKWcoW39DA7jwdwA2OT6cqypFFgxLrzc4mNdln4eKEpNKGNI3ugFYISRSIPT0cA
c2INzpNzvHXwPtl8orfN6Og3tk2QYLjwVn/ueFPGsMqMXbZowELAtSwQE9TGEzCL8eXeCy0cLpHh
J+495LnuAnhY676kQaIAV3cvq/PQivMyozcL1MjJdPRa8RVHgTkepWP8QmPFT5NZk7WdBdkcfWBD
TZ+bl5r1MrWpOzZTgRNv+l34kvX8VdjYJsuXP2MNAljR+n/C/qcFNaG3UJBrvJ2Ci2wLnKDMYyMR
uMUsyhjP28Omf9H74HOdQ7X+cTV2xJ7gJW1OxeFhNwioxqxYxhkyJiGxMBsKQbPKzTny/MFW/VG8
l+CVEzOTXoXSYxXvpAt+M9UihnWPPmfZxTpWiwoxG5VbvCMB777Rvvtds+ZoYN+vggHrBceK0b+M
O4J1BiWYkl+EihGdIv0NZvP0ZpQ1f8gAWG3HD1koS9yFcqxXAOOQXwQZFz8x1usMJo3xi4xzyPxi
ift24iV+6dRGBdBHQTXc4lXT6t2J4zr7Gm60ihMCC7Zj9QodcJl61U8Dnspt1NWttm3cO16RGndE
vn3hli3N0fd59znNzgQgcPsohQJ5qS0nLhXO+r68F1uWqBoxxDWjd8+t+janJRxbb3rr/PeumRyh
KR8qCT8+OE72F3tcguP0PPc1t/MyNzpNzctnA5CGoYU2zyiBUxHYfivrfnH/omjg5jOry+etz/+0
88ThYfyiEbCk43NfXLMQVnQpovw9DBYnh99uOu8ePrzIVfcUVqzuzKJwp70VL7NeT2RdQZCwKvzZ
UUVFeC2P9d+LPofWA8jQl3lXHfjBJvbAaVfUMis6d2p3GplhxCreiSn/0DzbhYsWA3CIjqvEmk+t
hp1SuUBPCN8ZExfGuQuJhTOYgjb74nmKKGBzUz7dv4Zlfo5OomJmeFsr2gVSbbZvCraYUnXHK35F
NLh4FRovWRS1kRJE4pQP8/nSuyA+B8L6+RNhE0AsWJvZcU4MAb7os4IQ51z/QUP4IrAVm/LMoM6n
iPUmS77pUhvgFih06bfdipecORjXmM5mUgjsJEAK2YYKWLBFaHNzOsebUTilMxtQAnffrOUKmuww
lv7vZjHvjf++8lyp33iWv5rV56v2aQ7WybYKOFlADYArVDbUhp6l200nYB8zf9xOq9zgtaangvo3
3Y/wQul030gu/Ls79yu2tOY5TrJXAYyK0wANs1NIc547wBM+KEql5yaF9YHSs+cTxX9TFMmIW0l6
oe/EQDUJ1JD3vkQGNaYj9DgdeBIyo/ru3ecOL6h933KbuZpG+RUbM18AXAUEQnnzr/SmBqv2zVpd
PMfGBF3M5e7EZCRky2xZH9jEZ3hEoQt3nwN74175awJacYC2+7Xx5n8Prz+j37ee5mB1Zg/Mr1+m
vNV4l2w+B1YvdMRCugHkUBEW0B5ANNG5YqpfGN+ivbovrY8/WIqwGqxxF7+DucBYn5rvSbBIKMTr
TWpnjrqdipZCGb4SXJBS9POFfiiMtjem2zwzaGWGixi5TwFp7fNEwEL5o1lEZjy/xd/nAkt+77ps
H/FKYVc2ZoAXmt59v0/QEQ8qA/qM8LX9HMALLMHFucZhtHxxjj739+vH59h743Fn8+BYeuwmax6z
CbTvCTOn89zP/IpbwbY0YziiO/CAnFOc5hxwm/bQnZDR7rtFZPyhK9k+GfLYGDxE7CHRx3wvepYU
pxBpb7ldrej9DjTgKLWM14G3JR1ihvQdeY8Ra2cFYdt7M9nsFu8TDUjJWc3iAtQ4TE8trB1DGZ1i
U7w3HVggKTGJ/0ISMKFZ0R/EpK8qILO50zMgQdtFumZTbBj0/3MkB+H8N96x3NhOod1jlPC32U05
DPVa2Kd4ngHIf4xZatQhFlTB/gAmIdfcsFkbMOJgfAyAdUTjkJqS15wkDw7tOPPp2paMHB6jc1bE
BOn8QDAHNoL3MrLrYE02SNRWoywqd150j3T+hPSBPbgi+6Sqi5vOLtllKxyRozt2cqmX6iJZPPdJ
OHNiI8PBVi04gaT168JC4HcjqNpiCOO6fL9RNeGb/1wl6+7/99nuvnTIuezRNiZI7wDewGbIKr8f
Zl78zXHGAcnyoATiX+AILL1Dfpp4ICPsxdkttz8clnsNjfBHHytzn+JkwdcJHEhDjHl5yBMaKmvA
jN0sBI+PwLg6MwIyZdCtXUPTL8XNZBmtXmCXtnSQ7S5gu9N+FEfa0OjS3kw5UGucaRyUC4gpR/Tf
Z0BI4I/OqwRGFNDXgpKeAc+t9NIHp6nnYPWK2Ct6HG18xOlCPg3hfVtfiw+DZo3y7w7bsxnjUiKy
csVNf36w7/jUqRQK2o8MIjLH01Ccn3yY0hmcN6SLyKal0bz/YpEMBnu0ks/WiYUqnUgYjTUPwjSA
jGkGpylVycwBGjJTU17cjc8Ob4ZZMgK9MDQ8haKnsVsh0d7k9ngCk/eFBIhv51cxefdtnHkOF9OF
Cv43GU9Je76hlw/J1iEQBieu3ZzS0VnIbwE0ZE0UeB6bBVKYhUgzLZzj/Zsq2Zb3xXf1Amfv15B2
7M50QJPlEyD2bSoHSkr9hSoOyPnfKUw4pKluscfXDsdDcAWJQIRMzBzQjPoNRPRAFre9uzFZDp6l
nj9+TxkxXTQrjS5SW6UeEghjuDUrTpT9Y597/NIXB6mV/Y24Jh09b7MCpdhS+zofgL+YWrA+Z/Qk
yxw4mu06W2JrnYIh7Tg8OVZJ9LTVb6qtxcSUt42vUYPkoIzk1vAMPEtfuy/f4BS3rNwCRWQzY3bT
eLgGs5LHJpslRJdKGwqun3eoEmykkRVdKYimVbrpAcwWcgOydw7STwdtRaer4jzPIAKAqS042seq
NwB0lKp3+G59+GGs7GeFQ6WniMZRIHoV6T3ufI1wCqgb2+R09LNG4dyjTMycwgEQSXdsuBdkUj+C
M+LzxTlxkgPwF5WTjLht/QTZNOn8M2ti/qL8nY3baoZciypHQ8OAbtF6bdIzqQcfgG0sWXgi5R82
45yia+afwGZCWBVK3+mp19+OYpI6a0kW5x5IOTIVF+N0rs9MkszGCH7q5XKUkJk14gmXOrGmiFEc
NuBiWXCb+4aCgZn0IsDIh1hn4x6vcslUENqlZp5a93rtz4/PmTOkbjzXtcZ8KEGfWjjzO1CUs0zh
/YSonjsjTYBFzDgk2xgE6s4QYkwvKPdeTlxdQEUYuC6QypMajFd6eMrbKI8trBem+rWomaBXcuy0
d19IzBzM84U+YQFsIPYmGEkSxmw7Z3U13cE12m+yytHfrtUdgLut6uxwxKQGHDyXh41TGmoREE8/
3J334mFTDBahcH6b+UU7AzGMINw4vaC8sqkoI0mgglSNuH5utK0O14s9Ad7nY6lUgRVHLuVmSwn6
Lzgl/JC6svvwvBKXeBUBSESrdWI7CWbmxBTZ3urjg8OhPtWo7uiYZ0t2Q3rWx4p9hNb0fiwZ38uD
iyyCcl5woy3MBmWodmaGD+c560lhxgG7DxEgozGZj0HLYb6WECLufE+NYPQBxBL3u2N7WM13wka1
hlV8Yk1SB6GE2PFGFuNqxkmAFW90rfDcqeGbjDzyxFmWYJ+0EJlqFFSu0HEnjYpYMtuGBCfIB7Zg
PhgCRjM7cPoL38CC3TeWenJCS5fi9PPWwZfaEahEwQNczx18Qu40trBWg9HwS6SCV3CksXcOQJBF
KEEATqlD3xPjYUInLN5Tk9sd/YwPL+7Et/1680AYQCb9j5WQ22n0WFTH9X7hDgF+DX/FMTnS2nCT
fyovvdS+Qke4imm3RrZNJSycmBuCiBLrxaGK0pjmFCcV6YHYddufczcmhIjso/elithxp9CebdOV
ejKaHdNfQQfT3+JjRSt5zp7W2bGDnROjA3YICEBNZxc6cNPsyTLFp2tcE789fA75+XHpAkhCtKb2
8De1hUC2aWCuoGjq6rPBsQK1OD1NCRcDfOXWK+iVsBxAVMHKHjWuICBJa11H8m9+qaksWoLk9OrM
HtYBCOS2BHW9ethjPz5xcps2ic2rox+EviM5RPJ0EH2760aJAP34UcOu35k+reOGS27OnA95Ek82
jd/pChkXIuY5Q4DNiv2ffj+3+wVkIpIoTrAXOzdjLBevg4wonVK/CWrgeso0em+O5w2QWsWXekzf
ApmLcHN0BLj7vyEglm/XTU1KtfQnWjQecBWF5AABUY10SUpCW8C51XF0mRNHCDR2OT7empvvK8sq
kHfZsTvzuJjUr8Kp+KJB/OuC4jiqYcDX9zNv4rFG7LkPuDlSGa2LDArKeWKhmwVVIikWdhn9Io38
uCe19u8TjF/eFj/ZP2vZeNwo7PmQEDtWV282+9J4nlh7Jk8X2T3kShrFkpKeejzzSx5mjKdA1A/z
dZRncM/tsjWKEH5nzq0dhSAyw+FVZCPKcrIcLOsQ02FX7hhIoVHdoWk1P9bI70Fs25zkYBKFRTMU
jsSABrpxxzU4cpsSS+zJZjbWF3WYbQFLp8yB4O/4mRHDuTLuZ6HtC7dh15XPIjfCUxcR+BqtLvUQ
bDNGRWbZOxFWy5w0KBYElN7olOERu5ZBepy7ECk4mvMVPb2cwSyQFbSA22upoCab3EsDeS815DML
1B47Lj3KmltnCi+Od3pOC1MqZkh/9qvQdnPvRj4GO+l2Ti10AHr1P8aVBUXuUGxKh94jt0JXmZY2
2SKmKGGYVZiadtmDa1C+0sDP1iXG4g7cMwA/Cj6A/5zDGpVE6VBpLCTcQv/fvrB1aU60bNCHQiDb
8xWmTIccsJOyhgXT9M8SWJYfA9pZk1dniYd6C3yaQ4Zn+tiSHDRGCo7VZnukh7UpbP3czNz2Ospq
Wp+UVFISIPIO1CPU40hAIJqrfbYVfVKmzNepdWeH+jS3mh9I33WJ8eO9/hhjjA0bjpssgYnit544
xfL9PUVN8DneQ349kmpuGEteT7A3YNpVzOfYeAFiQAgCVhFH0i8yuPbImthEFI15e7CdX/Ip/fnQ
bFbm+5eboCdfwtME6CPhNDsUh/578rS5QP2pBqVLdIWAi57NepX5IBBs5s2eA5WNugBurmF4UKa1
6AbXopPzPHbGBHAY5d0uRcSCKu+9Viw0ZSW6O2k7N+Ig+1MDZrJjh/dhmzjAi2uy5XBc8L73nKvn
jqU1bv7qD7ILDxYFrJ9KjGHiwO0f48IzNt+84J8ABVy60IUA6tPv/4E0sKuSkbKLNVZC2U7RjkQI
uao+UuTcUsp3uHCvQ6K/jFwWol5xLlHDmh/oTcmH6Zot/49/zvgRNCiNWXkMMKdfogUHVRqnspNl
BQ/mjyglYSD6SXTGzZxtwSZyxSEGhYBKcpZxwq407gAcKQ3lSMBA27WGBe4S0H6DPuwxqrN+/ipy
ZjpO2KOG9/mIs43AQDqDXD9mBl8m607/pXbd/O0o/RZE4mdLcC+eHp+j6kLZnVm+/zbDsTTcbDr9
SCelL/6gH+Fg2b498CoBAAreGTx2RN1n/ty5w+WQTH/t2LPFP5KZ9W53KEG4Mj/TefLmm2TbQVk2
AYJh/cJjeEj0P9c9HjXM27nu3g+IWPlfhfcshq5EIsBO6/8B5Fp/FW1MTBHDQzxFFYMUlQOU5xv3
M9qRt4vekEm39zAMx3Kz13nb7l9Kc5n4m99fyt5V5aajYoPXotI0Dgij2TEednTi3BoViib/7+/C
3rT8P2K4rA1ZLByMNPRGtsC8YTT7zrvew1LnwuyAo34F/dCThgn6/vSoGh11dT9KNEqpoYSqedID
P9GJ+nrrfNApFUCtX4or0rAL8n56bQ5RKr31z23AFvfkLH8Yt7E4hM0LBv/l97b1DsIg3fOWQs29
oxXIQa3AMOH9wXcoLmW9sWkNHbR3EI48KeVi/HmyN91RKmDQ3wsojVQ9tCZ+GHJjjLBb363hAMZk
9vvYOFCfZvo1pAXz+FwVS+IgBFOTfH6WOVgYhcT/CDuPJtXRbF3/lY4eH+IIIXvjnjuQlxDeMyEw
iTDCCYQQv/4+K2vSp6KiatAdFXvnziSlz6z1uvXwruR0dbE4ONvSSy2nO8oRjALsgnwNKAlBwFwd
rzzvRNKLqADO9LCSlri2+OEly74MvmGfFmGxQnygpfp0AlOSrteogUOezu8neHo8zbWsuqRroe7p
JvvBnZfAdZPwn2LRVHzbmbcHuGxcAKJDxBMeMGCWBEbHdDza2Wvy+SHIj9c2+frdW7yY8AIl2s/h
jVM7OYs6gHg5prmTLvxTpHhorSKaasya7AjCaNpt7iUfLJ1twoUCBz3yuTRm4fDn5MX92aLbctck
QMh+epF4uOPL2qPJohvCOb2j7TZNJ6OKHBwyjGQ1R6zcK8XzBYQHjIf9lqwZ4s6N6K5dRiQjknP6
P2fEjH04JCam0VLb7jZ1/G7Nl1jtSTTi07Bf83A3NTqrjjfIvMSfzdKuP9nvyVY9xbrDLYqeopu4
A8LDyA05uY0USID4KOcOc9d7eZzLZ2ePUMaZ8AJcH9EE29fvRpM9Qi0CAuDwUdnkRNFR37s70mdL
AdXj1a8PnoLa0cZ9cK3klrIImu46udJcddnFWfBo8xywAYRRwprsp4vCGU2iqdaZz29OrxcHN2e6
G9TRqJtuWQbJhSu4JGEJhyLO3sqfi0GZSSFHZ7nZECKAgR/jrweYjPa2zWDR8BV0GGz6cOacabvB
zu7r/cHuFRynLYAz4IsAxAmLLAkz6M5MDyQ41jn1TGepB0zteacfj+kJCaJevq8WnlJivQDbdJQe
h47hN1CGcHg2WClyPoA9sFww1QIV9smB9LIRW0PkQCwoWfkZV2Hu7i7OvBeMT70vSSRmRF3CD9Qx
oZIKBRxaunPTMZIibiEJGubjN/kw5uiU3j3dO4RnZAoakV8ytphao4oqGCwQfSiOsA0V5xoY+yGq
yCdw2rvIRRP3AqFFEp2kBBPUgrt+Oi0JrbsTdoZMwG14gG0ZEp7jSDbipUfVQVS/Sqt5hVLh7ggQ
0PLuQJ6nAMF0djQMl1hGuFGfsB6o3ZCgbhHiUYUmUUQPSn4p/wvhR0giZiXvFQfkBcis60Ytx+Ps
HTFVtuXs+EvUJ3Rh7cKZwGzTF9UMyoQI5DMY8XXlPoAGj4FltxuOVz+7az4Ka3hwCqMRuC0LyRuM
2KiiJM2RE1A7JiKd6UsL1RrQfOHrWzWhZaFhOWcNSIljeAHE/ESEnJw8Mjza90D9Ccbo7Z0+sq+B
uJDfzBfu+ynb301n3MKB7q9StGtofeR4uoJhzfp9gmw7hlcgEkAVi9NzwtSetBuBgSBLYXEj9+t/
FnJMjLrMQyUYhn+v++xDzr2ri/biwYNc5I7SY5tgGSCt6UNljheDb+2yu7uMvyEi2ujKHTxZt9yU
NpyvlafdD2/uOA5nqGA83032yD9dc8Q4m33SffnUFnGaSv3zRJS54BICGA549IWDkMZy3GiX7Vkz
DnfXI+ITJsib+dXIGPGV3uzsDg8eRdKLqOoF89oGpTvgFJGLdFSyBuRyKlytfafdavqjQ1JvamfE
fboSaN/2RklXri17uS64k1GdABQeiLemO0AwqULl3GLqrGP85kfc0f4XwwVrCizDIInE7J7dLQ8b
uv1NyTTzJ1GkdaUz49xksHX4aDhhl1+aheWuu+t1wp2+33GwT3nd4bLdpmwpndGIsWKMkwfjCtrR
BPkMO5HlSLsGpH8COP6lfKPozmDWdkkqcJs6JRp0OjY2bEajkqFRccxLZAN4XI8wMVYtgjKSlmuX
cA7cGfDOpXObUSsP7p1XZzUzZmS0ACtawbrp0nSn7nrEDXzozsI3a/qnf2crft2E/gy0vc3SIB+b
B4+L0Jkd3Zo1SMHrzWbbPtlknD7OdmY5CRW84k3guqvZYMfIemcQuYlctnLMbunqTNE2dL9DuXWp
bJ3Fej0BmGv1OXSY3tTh6Yf73TOqiIpxvXlP1O7jwHTmRDeseXC7HYxyTPEkdyE7azfN42l7ALoB
5olajNNSbrCaPCUl4UyFVuiQOo7ZikXEukiO80n3wdlfeqw21XP3HjFcwI1MOMCi5kyJcSIjilRk
eaS/7xLRMt5vSozB4B1og5ec1PKLcVisE46KeLerHM+fLfxE9JAXpx2xgCdUAjrsW7Lz2gop/N+A
EJStmPibXAn3lFQgpJ4Ahj4BuENTGrNDgpohfKHzbHGFI5y6/55oiIDSCSUns2FYCJe2LDGTX3dw
ZQLCO4aEwZbyBOScowBFv7F97xtLI8Mp6kBjikiAINrBveWaveP6CLYh2cc5wdZaQMhxBxIXAJJm
uRG+aZsPVMGH6IOkoYyuc9M7Up0Tbu5B+BDpeui3tnrv21OHTfY7BniNhOkzJDUn8GlIjTPAsZio
ae5nQWuRATWD4J6Qo5YzkYwajCmlO2dX0ueBYtKJkiDINAniOx97ktNpSpuC5BIquRqiVqQm9J/p
CdU6u6J2pmbPqGmqd7BbQOeB3n/M4OvaLf8KvMt4gbaCryg8Im7NEwppnng2VGCf+OW3J0CkAijW
qTjyAfHYZKTDcMFHHBA00yROYsiOIXco+AWCh5vkMRTIWlu+MctDmgtS5oZ6n9zoVBYcOCXRjlQT
CRhYB0ue9+keMsZBCeNocPIwfSSow5zLRVQLOjrbOxBpB/k/WhlCqTliQKmAJxrs2BPxzxoVymPD
nU0c6duno2fDR4AHbG34TMassyQYq1ENmqO3RxZk+xV/5xpan9E1d4nrVIYmdgKccnxLfIuZ+0S6
AHHURUruI2+FwF83wiN/GwJx9VoDZF0t+KUTn2lG0c2bEQU8mhuuelzPJGU0MWWhdydlkE4FFh54
S+tQZoyYa2AS3z3/SgQVyvid+Stf+IBgfsLGJzmBh0M54hn8EMHVvhKHSZOuQ2BuUJLCKr5/IL1P
5+nt1SbnDLj8S+AEGpNBtYEQv2vyK1APNYOMg0lQx6vpKlzselzxwWjQfqjkNI6hl9vydVjncJvF
Beh1iqSqwyRD74u0BMLKaY1M4XVcvHW7D3GrYKePcT787kWiw3fF0I80JJIYqQoQX+/TXhOTkscs
kmbv22ehlO3DhwwGpybMqxG9mffBcbNym4s766xTQYYp7VU3N9Nmwzk3yQR8vZGBUxFPkRRWKQHx
Gc2svriGEgMq0dAFkaBoTDrsLRe2OHqxBmyGbMMO0CI//DtxApJqazvT8+ZBULtKFhVyGuRNMqqY
gTrBg6qPWFpBnBALV7b3WhxCa5gdg2uozB6EXTB7ge03Uoiz6GS9648wFneKQdZ6CifujiBjLz04
AFAybUT5i8CHk2jCTUEpr6B0/KxPiEJuo7d44Q5LywRLQ8HFv8tGz82nIiM6fBB8cIvg8JFhvc5t
4xiUxEMwWqnAmrrXs/31HlhYKjr2jxFIu3JfskpQ1yiQbVmfk3xJZQoyFsmnzDvaDClX+yC3cfQc
cUtxe5w74AMcxXDXHQSr6Fs41TnYSLxErUxPzQpXg9xZ7SqItMCixocSZ/IKwgGZUMGannJuH7en
thAGz/g9fAIZQ6VNVu1Pp3ZIwoMgVKN35xLYQAMNgsWL4IEqSEduX1A3A5tGaN9BvWCLoGGOwAZf
f1LPcn6lN6WJ9Nq8TscgbirIdjj9pqKFMMC1aBb5T1ckEKM315xODLkIglZturWgnsMqOmu2By9Q
IsWOVOJkSoR8kB5cUQybRltNvcDZtS4LCRNKydNMC+C++EwkG1KADhwjZTat5SO4IDO+ecbm1bFj
tuWQUxpZiRad5+U4AxTgNM1Cw0a57173duc1hWgGhMfPDSX72DaWaEZEXM+7pohTR9qLEhrfYnwf
5v7Ra7+8vF9zQwI7w7sxoyohOcw7Ilb4LD90/jf30Xt3H2P0GEqa8NCTaoPowY7vHXTadMuI296i
9MlDg6R+dvpqyF8iuYIb/qlm185LowF9Rrp3xPI3lqD7R6hYQYN0Vaj/lMtkqItIZaktFWL2jY69
oC5x7qDWdqLTRp+6jaWyBa4FiCvt8FN5+MBQcCoaMl5ZITEqQuQBZ3w5ww9R9FPqAhu/0CtB+O/l
NA5YC1nEIDvckbiHqPLWjU7xC0i0OjmxCi4+4QIxOuB0gRkPgbrcgnXEwY/dSd1e90Jwy10hUG01
OiIlQECyLmObA/gb5m1r1xrWJMsICH1aZiPwV/pNGrVWMrEXuIAx9pgh6LYZ79dvvwXypnoIJqlR
gXKjG9dhVLaLiRa9Bhp+n8MUhRGeCBQyHqapJk5ELpJMBkRs7iGDAVkIpncyqZXIJQLOwr7A+7tM
VVLRqLrIN+j9goCbeyJUI1UHBckRwHlXeK/gBpB97t0HJzNo7F8hlJj/nRptWEM0U3Kpv6Dk9Zhc
woTBFP0TriIm9LifaRm/lzY1HxanFsl6xJWTL+58ADGB4T1SKtrcL9yEhHtQqUH4DxjcQjYwJSFN
bbPHydxGbsXqDrkEH207VZZat4qKCRXxCwksl36H9WQuVMRHAl7ck/eXNj97uVimSCyaNjk+2kjW
j7BkT7kzNI43Be1p1id82edYTdmAILp3Sg1iohFWuBOkdLE2giZCfeC+CGFY8ClAgAFUB1bAvwOn
UkfIlA06uVu6co54YTDp/MGPIdsdv9wE1SKQ+mOhoSzibqCbZvgcShUMs6JVmZEJQH3arcJHaMUi
g7P36Q83s/czq1Jm9ACpAdeBoj7iO1icMlqlKqsdwI0RDzQr5A8yuwHYu+Vb7Zo33GT932IUuG35
fW6pPYA5ZOtGZ6+NLpoea8Wuu/+UPKXV8LB8hQLLn0f3kHv1NTSTS3yafkMjZuYVfEkLwRTYJJ0E
EhbQMaBYXn2xPpGcg6eZCpV2AKgYcDjih8IFnan4hTM/e7u3B1xBlSRGodLhFSGYucArsdIA0279
Z3pYE0nB6ZKvywD7H8laRGIvvwMhXPAAcZabnQqjHZjepEa0yyU1BeT5oYqiVxq2MMl9u0Z84YaY
oe3aVvFnSWlArPI7LMEWxZ9DV01rcty+CClGNvem9bR4OEX3mshFNSLbiEch5LQxavxglbIddVsG
JAu5Z7DGPnZrfkle7/bVQVOy4bMjYQFreBkINIvpGrcLvNM1eewu/WZiL63ReYx51GNJNDv3ZRWJ
IAXXCRIfGrusRyBocutDFlxYE9Q2QI2IV4I84o9W85aI9jm47I7K2UFzN9CwKZcnPsPd+YTvDytb
vH432LZqdqHV/zj4pNCpnBh/0Wcu6Qd3FSwzz/s5Os+fI275EAwJ0PAGeNFAUFZkCAl1To5dc/cH
+1UkKlriDOrOiD7Liqan0dGYdpRzXZNmLYY4gPK+0k7I6Rs/4gaPAK8Koob0s3+TS7Wlod9xMXrT
dwCAh1jjcA8M7vckR4ftHzgozgETomJYTvw4Un3RkiEepv8JqT73D8JMIHRr7ki5eoouKOmZe4XK
6zBQ2wyLZYhL71AgoCYZHAEpX3wfQlVQI0iNzdzJ5DFaGxRwYKHX2Te03W9Uowt1ZkZQ7tBj0C3d
kwfIuER2km4anpFzHTo6erJbPDnxQHUkR/SfCAWgHzy45uAMFBCuxibXAc+Nir4aCNIhioLuXYS+
1AdUEGSsgVVZG0QKb39y6fGu2e/Clgis0ezf2kUgzr0FuUQx2FGbYoZtVVJ05/QQtw2qFtxsaWt4
94V/l9j8iFxCjmoLJPsL9PyHx6kJEs+CBcLINihf49u0oAa8TvjMoVzEohrHMuYrzv4d3PwMFoCC
pL/Fk4+qnaEgHPsi7bz5+zu2WVxwrAsS6jE1XrEZXAGqzA/cvtI++CcqfrKIQ9MB6OSDwBrUHNTo
JnDB4jTNOEmPEKjaUrxck8uYiW5cSp8eT4l+6tkm4JMnBiUafRBjPLx89hmIahqXQnsVwZjIjz7Q
tWExmyhUzC8GOTk3nh6i0rl8VHhpSzhH+qRLll6oblBW4b8MrktyO/hdV+3HDiuSMtYsp8H58pT2
QSSUfOH6O7B6yMLvbRWa7epbVISX4H31uw+cZY0EEXJhzleYMphWhgnohkwF0y/rB6GMjby0vbJC
k7FDGEFMzyATmLxII8aKfeGoq4KnCjzw9ArOPxlAprbJcOLoBcIEy7zEfpViaRTtHdex+Y0rTyBA
fUDMPAmBhlcxDuAmhP3bHWYTyXSIifTCJ292D96RTEwRMpLU1b3DROUX75xyQWx0H+1QzLGeECQT
HztZ2GT/1CjVag7Nh8eyV6kjr9iYLUKPMcTSkE1ttwa1HBtcj1CnMUNNUMg/UxwAUPqHnswGbPyA
dnHmXvoW4zDyPcgkxxtbgXEegba1SpRB+APOcYOfXQZvxvHEfGxidFlZsdVfkYNBbBrRxjahEuHF
rxAbYnXkgrN9YiviFrTf+IPNKoaynGK0mV9iuo+08oq9uTRUPnHZ0TffjT0kPY3UhOZGtq+MA7LI
uyXMhJP4SBx9Nrm5hO+7n821Z8W/PgpiIUnwIZSEwBbCWsY2sTHYb2bqAnWMn41fexHrYd4dfD7+
4xgaY8ITNu/2dSOXrmwJjujDkr0MmNrsEuO34rvxfyUK5Tb/BSWrbm98r+bwvkH74K7hnKTzowUm
yR7eROqfb98G2hDwUNWQoZgEjBxEF5d1Ti/nB6He4I+haiifGMXcocqz0wEWNy4BGWPBMCbwSuAB
WiiAWHypFPMrZ3sEd1S2+ZqRr+Q0rzDkoGQbnCAqIchBeKkS1vQJQ3Yk0lgQm3pwaMHWyBm0Qla3
lXQEcvGpG/ANoNehxNK3LQfbSk1hApSJ2LDPib5Gl+yVM4569ixFaQ8bBJArM05IVQXqA3mHCDtw
HftdyKEZOaE8CpTNgxPTN2g5OEiwTkNBMDI7uvXqiJQnzCkEvHwpBNQZAmaVZ2ZMysTu3eN3+u5L
MClAAv0Xhz2zm4pA62YQbmsFYOPNbyBlYRF8t5QOJGZ4v4QsnO5vli+Db7hipncQNbpFoPUPx5nE
WeZk1i/pUno3AK5VT0ZLHD00kJsGRw55Sh5hm36TVE0FdgmRKJUXXbhFTK/KG8UsG76WBwzXYof+
Mjz1V4bKLb3yn0Djf7BcNDMc7scNgjRH8hhkHQ0Q/RWMYIvIvSGDVEv4f36yEWgwia1FycQADeqH
t0UVddkxbwj0asWUqnpN9jfr4IWmB49Id81gSf+1eKEqk+EFTPwK3gTtiuhHX8D8Kt18Xg+Bjlk9
B4rWOvxw8ebuhBqW1qybwQoiACN1YCKCWcihHae6wG9dJYaOpd3nYBZxc4MXwk+MnijKzjaz+TA6
wIRvze4nQvgZ1nCRTBEdPeaIGkTyBwFoKoTGU1+zMJExMFc4ZG3eqbQWigNGx7sGJGVbI3OXbhmo
URtWjMjK5zqsyn6htbxnRmeMronKdG0OXihaj+5q0QcbJDfCTo8UCbJZ6k9E4F0VqvKe2h6OWJTX
lD07XuH6zuyBfcXieYVVeh3aSeYOdFBwmn7vO4WvAS/nl4qRWLjTyxq8kbV05dICLWz1aXpOnStm
XFBZeE+aTikFpdu/jQh+5+arIeJEbnV191MlEa0ndU1itVsubBH+GP4SMc3guGeEKInwwHDOrf9e
U1K3P+GDf1a6FqsQRhkdLAuzToA7UWuumUJG4S7uESyNaLpwbN29fVfb3nmh5kBeaOZNwM8Hb9Qu
9Lw1URXM8Yu5WRjcPmsC/8BFreDBMJfBypKgREo5w7D6Ijs0BqqMwcGywT8DE0DRjnHK/dFGGPig
NST7pkrpjYzgkRKAg0940F2BphIDh37q7A0gFVPmBQ0oM4dU7/4XVRXXXbib1HGTbqMArEDl0CVD
PHuhe5zmvj39wvWMf4skouXteWMLk42C5OAQRss2yMQBAcPDP2VPrEl3wiaDZNVd9QBA1M4K2GFh
T560lALx10gMcBZoKOXpyJBWAZ2CfyD4ojd9JgJ3qHBHuk8wGPPMAGQ+ywcm6B/61WZAg3l+Iidu
T42kmlbu3iJ5SRzDdXz2GuNGcD9TH/HomB1Bj0Xz9plSzHO0ie8OIBjnCdhQOa56z34ePUZwpYT9
5gR7jbM+CvaOFGG36ENt0v4snu2q/Xs8wUKHTfzCzlp+z2yEI7x9PADN8tXN/mNz6CAwePELcNwZ
be4IdPbU1CxUO5STqjVQbVCHC7ebTA7BNOFmRHmSDNO5zL/I9S/E0AjSIJXp1enTOPFuUX0FTaRO
xJFw1hMSlDDuEm8Zx1VyAtzUQrx16KPzsNt/LrhNeuaktXxs1bE+aIqTAitYxUkp2ALMCZU4MwYh
X9mgVIOsSZHiIIeHz1+gUWEny13FS6NCQBsbigxA7O3VxhrWmwN6ScQ/RKC0FuBZ7gkx+5ttRUDM
iaHsrCfc/Smm4PS6TpkNyIjiF2TeKsNRVDh7e6QNzpxrbjI7pniyDuvzGHlROX70bbbEB1t6uatH
GNmJqJBYmUQmQjKmaptTs4QDaqwTVs8EFxEKymIPaAIwJgfK6gca5LV9MZ4atojPq6D3AyHilkMp
OTfDXxicmpyNWxG8zDQwMA1rwpCIAfJRv7VXIQvBQ2NtL387sNonEDs7RZ2ZMM6DC8BZaBz9Yd69
To/gJnvabwRwFOIMdYiV8MFd4+ysyHJq9jq0IG+J2xx5VceivpMMCXbktEDWAv1p9hhUylgpgxeQ
Mtf23cXVSGc0kLl+jOYEy8GPDlBUMO0p89ZwwBrSt4pxJ2xrTmA6DMa2bk0iOWyHwVd6T2N06zXm
DZfOCKVPCwAT6BaPOJHsCFge+CapEbAwINbjFTd7gk1LqaHjSgPJZc1NMKVAiqL8ZLEvIY7pyUUS
r4Q70o292XVGnov45CoSJRjGjOSrSjLG2uD38bG8wdnQSdBvvgI5N9/o87jbIcu0gW472VCYHHCN
oEJzVnvXZF0FCGG5o7in4IzsbQH0STrFsy2WUeFmmij7CC+Bry0pKsl+YboUGUtwNJQ3n+mNc/q7
+Ao3yt5y1YnK6Z55qsr0Qg4A8k5kqsYOVDfBDScaBx29Bh3arfdmCzGjBTmH5RvUMb8TbE6R7Nhf
TwszI3D40SYKbAw2TwEmUhC5Uigd5PDydpQB2L5FY8jigWzgJtOS6Q1DnIyxspI5aCKiB8JZqBsB
UgWgs0jeyhACQD/XHPQXoriIEdgJ8CSgxqPzIxFFVUqY3Q8pC310enCKUKLHYHdiC5/AT5puH+Sc
eC0bjf04c/oF5zt91u4P8gqRtEe7Q0AWP1FYqMsaaUdKa8dtabRHQF7AO8GeRhzr4v6GP41ChvGM
h3hKLrLwXNP0oXqmTk6FgzO7kXzCnawsvHbNpNjbeILwDQNlE+L/wIs7muQoP2E05UWKuOU2s+OJ
tLfMkoB/5AKqvf4hwOOPO4PjXsdgjIuXcH4HM2rNht0xMaV3AIGWZYkXP9ACfY+0w5EMekan53TL
shpzwgaDX04SlmsuhfuPTQBcZyuRICrSUIGHqrmArzvRt0DudDgQUj0BNfPe7KLwssv9PUABtcGJ
32xvuQNgfF714OIUbFn3En2DymXNA2QiN8J0is6Z1kjQcs5KmBwpAMEl2KW6UzNFm7vtVVD4E0HE
QqEuI0Szw7wX7ilEiSty+/fiQPxQrzhfQlCOPWi/RL72EHoHm7l1VIxIUOiiObfDnypEz0uPmMVG
DyxOCMX9iSVJCFIj93Iso+d+FTeJ+FvSYzDp3cHRiubY7SGe7xu71Y4FMkZREk72jOykqwipH60X
35I+xGkEkEsatO3kC6lHx6sGFTdjGctqw3GPMoMrNNDn5Zq4R8YdtCDUdwS0eEJlLvBdUiG+uVxK
ICsV5vTXoStUDq4RmnO+YwUltbMjJLassrPH0fRm6A0qkdZcNjYwuM/VzC8NLXUfliMxYnxkmhvx
Saj6bNTawqDfPPIYuZWefKcXPrlL19rrAfO/pe6g5QzOuwexdMkfLZtx5rTi8kKiyQwTprhgDou4
iLY88Gs4fXvoRnjjpyF3393Rh2oMYD9F8zLJQC/eHC8MLHdnjeFhxFia+dGR5PpXRoHAaY/4xKnX
4w+KSLAAGmCHmR4aY1dQO+KiA2LTqeSwDwf7uweSzBNm4XLW7bEeckC0+kpXCZm3ND8PIa7I/OFO
vPxeSaKLg0OHERd9e42RoXvuTXj5OJ5YsGQeUOvDjIaPqT23SDsMpnx58gaMKqb4YXCQInGhHEUu
Pnr6G6z/AF42tMCv+p4KlYMjZmoPQio2GFWLC1/EE2Z2QsUNz/QcIfDLsMfcMY8Ci+vgnC5OKLHK
dEEw/fzlYxHrZzyQvpRx8OXgUrsEcy3f+kkKmAxysBLmZwj6xVgQLGe/OHwD1wr2RbQs6lJeexOY
lgx5lEDicnsFzS3Hh4HNUTAmBgd6uSBLlGrXqM80FQwBeqcVvkmPmJrhlZy4ypnTevm3PT03fiew
PiRp69NadGGiKf3A2q2GJffqlLtjM+mTbEjrfRmbexO1L35hrlWFzg6LMNywpcMHky7eFU//kx1N
rcOWPsSg2u5GY5CTtBa4YgIFXavRY6yq8yMQzoMSZIFRxae2B7qR3bzalLSHkGhy3nq7Dz33TnFt
nmd3OsJkwOhAMoU4nRtyy+FoN/vA58w9YiZE4Uxp/PPhg9ms7JioRIby3JQkK8CTuMp+OoFH4d6n
xE6O9BsPfwfjNz+PhRWsIxMNDUcRE23IueaSqEdIBuhFIpfcMdD91RBlLFfn7oqsS5SMgobKQEXC
FtJqyMw3/hkqUvBbRBl5zOEHlqBxu3/4dKCg9LqES7jULitSel80t0KCy8MCSHlzzXAmy2o4826e
IK4ZnVYJjgr651oUK1zet4B/bTAcOIeHZ6+DGOT84Y5h3jeRRAiXCHZde9hi/AMReGxIUNgdy15A
zYPEWlUeV4bKLDu33tfUgr+tsUopoCfWHBWG34h2AIh8aGf3BnYveB185ycjiJA/zB6+GFNYZD86
oksMlenvsGrdUwbPdrMndz6vkKqa5GTEA9wgl27WPcVgHWJL4OfYCWi+mRRdBZSFdoQ+6e0NGMvN
88BwDUHhGUkJR8qIpAdKIC5UngP0HwpeShDLL7a3thKeYecaKXegkHUk4YwsZItEOuFXO4ztkYy1
wU6zeK1v/dbkKv8eTk1GLp1OHMZcPwx0Lih8D/7a3jdY06I3eXkVo8xSjfLoxHwz23tGwu8xr9zj
Bhjmw64EsyE3A1GV4az3VOQIaxmTBJTl8Lx+x3tGvEoOZsQPjXFTugbOatheDENSNjJQNWSOEYMZ
hS2Wck71GDVHY6n4S8FYBkSc4LyVj3yeFkwzZejGdXNixpgi8/wIojlwv6x8uG2OPAO1MR9xLV1J
HpauHIVocrp5OLnFCADtyFoicMDowUhu77yhJyNrxOQmwSHbVpd6iYHFYMxjuWaa/Hq15DHZ6IS+
vafpZBtuhGLbIEKb6ZtTba+RVjn9bPkE2exOs4W/Fuo0LbYPRhE+GPJzmVY6sRHO6keHVCB3ABp+
1UXLQjIbU54o9o0v01Z13IKEB/QPIcVnk74HHTPfiaIixtU3asWtZoDQN83W5uiZPNt6NRC6ZOlq
s9fyPuRUP2/RFam4MIFJLyjdYUWhsFYjzJm0azmrRaWWpgJFheqjGqD8nFpLY3KFSwYvIP+t4CmZ
/QNETEkUlXvAp30MXpb/gHpVPFzIpIPYSELnRR6XNExQxxgNj9gdyZgN6q3eUcfA9btVH3jajJSp
hK4StRZ8EvhMo6dQJKLqned7dQtvJSf0/npMb7rTSM2F2WfThM25wWBhqWsPQ9RmRIc+U5KrboRf
74nUqPoPjKATi2tqppNPVDEQMjYQu4Fut0zHVNwr/f2xDzvJy8ek6SueOWDmAtfpFdDxTYEF9MEP
a8TviTV7ABUI5gIeKL3MPaLltNLH1hoVtED0MUKJYAillD6HL2dW0wVu9a6kQFfEe1VYD5ohX4oB
BMk9/ub71MSxllwAZkdIKTAhgyL/EkrIk889I2qtySN4BqepvmyFeiI2VZUsHtx9uHevCVEQ2qxG
rId26VeatdqsZrwx9OwYqIR8ywJ5TgeM7DD2rFheJbLg5LyxIzJkUmbtjsj0w31xCp/MYxaSXOt8
d0/URMHTNw4y/lnfiiat6FBtVxQxIIK4+Khyo4kOAhCUvc+PgBhYFygC9iKegbrkOmwOJDrm45cH
jmk5mBu9c3fVuZAmF8iotBa6xVdwaZ83x42GCVt8VHmkBpShv23+iYLvLBAnGDmXg0xN5DinWQZi
otQnRH79IHMsvERSH+K2OhLAUc30xaWN5bb9IhycUmMJL/CAdjxNIVnAdQj8i9EsBOUMYzEHE1wx
mEwDHUUB3of+XmMkGvG7gQowl89flIHjuyejju6xQsVEq5a2YjM+cjeIam/Kuc27WvlFwOBH7kG0
hoMHiQR07UWH9BtUAS1BUwmXJTSdu6AJhs5ZJmZMxZkR8wNVgJQwol4I5BflJJ4ficnqTfFVisNN
bWNaP1GYQICBgHFC0aCXLtrPm9PJGcyE1liYwaM0NnJYcX6SpsK8VSm2LkCl8HA86hbqOvSclcei
Ro5GySMzGt7pYXwgOG5k9pTBCWmFhCbdNi2OA7KDhICQ0Jc3+pb5KcKRK5Rr/+1vi+gVictacqDA
yHEmC2ANRDWy8DER+YgsLK4x/bBuKCL40BKzLtfUjRCp46ia3cmLvGxVBhZrwRNUwNk++TSaO/5h
7gI5l4g7ZBA0wwFQ3bGG+A13whMCpDPE2N/f6Hq59F34AgEosCDjVWZzYs7lT5vJiXqNJTURNRHn
51CAVxoyAn2KCQbUECKSNuFOAFBjh0UJ+zs/hglM0gU8om/DIaPlic0YCb3I0LDLNQkqoLnHQtbB
/pyiOQOYPkQ6Hf0RWNkIX3CGKJfsXYlk5x0+xxD6lqQsyWBazC3ObW1BqMpmvGwe5KigJifoCEyk
cvBvxNcOa7YYPPr5kJC21VYnbq6LBYnfOeueqRJPvMszMjH465ouF+8EakE7RtVdRwa1tDE8/RB1
xOsG63hBc2INAUVSA4szennhTBFFnjI7sAUa3osh3MQhEHc2ojAMbmnWz7tVXMphW3JN7nl9lGio
1wW6UhKIFZbwO3hxn/GJceAirsYmwqhLuJGY4e4kjFCmT9A24gnNf+6d6/IGvtdCC44h6O7u/v2v
//5//3f7+T/Zz61/y+vsdv3Xtbz0b8fr6/k//1Zb//7X/Y8/jnf/82/LbCp607CaqqFZlmLx3/z9
dj08XjO+uvlfrecpb2ZK65Q+mp3v5+X3Lke2b0FUXahzPB1vSaMMG4dzlOfYZVaxaQ6ud1rCzPZb
By0ycnqJjG7R0toEIj2tQf4J//4jNv/iI6qKYeuqbauapuj6//6IzVfjWlUP/ZQyQvJ5tLzy9JOv
iDx/vxJTBzP9AsYqj2D1SDKmSGjg+Ldy+g+fQR7Dnx6TqpiGpjQtU1Us7U+P6XZ738/n+nZKlefQ
KJrh6rry6/edUQOA4cyKyr+vqEG6fKuQwRz34PVhQX3fO03ZnQuWp7X/+w9k/uXnsa2WaWm6rRry
zP7jtekXu7g/8luevsmzv3asT1hdlih6T//49BX7H36U9r9/lGWdnrezeQbqGqiT8kfbPzfKxlhS
OT9/8od/WdqzJ/8rf25L6FsWLffpT/3z4MT50TcMKnmR0Y8Mf1kOtamy18e3WTFXp28GkTANYTG+
c8QynxXEhMEFsHQb+R4wPsQ4c5rMCv7643zkTwnd59s1lu/BZ6KMSUSdEjkw4vKuR83pd/2At31N
VhtjY81QOZvjYl5t6mE2M8cg/dnis0bFMhS1yQ9ElbHRZqvNZSRCcjZ8vXkPylG9aaHpgndl1y8Q
1Sob/urv35xq/cPz/PNyVj6NxrvxwXwJwOHX5WaldYriEOgPTM3T+7t2s4c5LW97+2m49pNhX1+N
pFjbtYqve8uS++qbNqpTvLoMjsykONR+eW8AbWlqHx90H+Xm33/gv3z/lmEqtmm3dFv70/t/fp7G
63g8ndJLnnzVq/9Gb4Vw8VB52bNzbgFinf5hx6vNv3hEzabWtE3d0lSrJR/pP1Z33fw2rFvDZmaw
8WofGB+LlfqrAsHV16R5IP3/yz1uwHHyVEy217UxuZqn3uP6Tp8McDE/oflKLi1GUJfMtmwsc3bo
3z+UpvJXH1Hj6NRbpmab5p8PBPVYWHclu6V5NtQ+HRNlfaEtr2b7zYRKo1Nb/Pws+Psf+lcrR7VV
y7BUtWUpqnym/3gs5be0XrdWCZKI8KvCl433zkhu54l1XT6Lf3gJ9l+9hFbTsFVF0RRDN/703i31
mZsf9WN1Pkzo/bT8VtW9N/tqsbbYrYfJlTvsdgUpZHs/Kyt4Em8WaNSqjVXDLbLMvR8oeivIsGu6
0oOWJK9m4/ILc1kfmTtGC8SIps9p22SGcz4+Q75q906zQdFvE/6bQeJ+J1r+lGmOCg4CA7G6ieiQ
+/TAJ8gVoh2uVtR4cki0Om9Ti+wMXeMX2tw+tRGtrc6UX6d6qhUf52xmzMCytyo8BBYUm/ruDjt7
VEY11vFmTci60XRbH7jDE97tJlo0UideaX3scAT7N8q++7X2yurAEDxUx++V2/j/nJ1pT9xYtK5/
kSXPw9eyXa4RKEIR4ItFCHieZ//68zh9pEMqiNK9Urc6rYS4yt7ee613vYOkU92Vq4c6xDYs2QgF
TAVEklWmQTndyhOITfGRzR+VdWUZfLX3K4qhKZppKropXiyDqhYUPQkjwi+R0RH5rhG/BnBARAvK
mu9X3Jdn7+drLYvk05ILtL4OtVpEXmIB2RYfQXQaoWIbJx/CXfgo5R8yycLib1V7iYfd9xf/auNR
dEkzDUMU+bYXG2UgasFg6WV+0+SWnaAQqoePWoZA0RxLA/6TzsA5+P+4pqqIimhIhiEb0sU1VbGf
grYukgNQUE3og3zk9uaNXdVHARJJ4nz/FZWvahuVG6wqkiZJonWx09VanXdCrhYPdDQATlQyTBB5
P8oHY13ZAeHvGWr4Q3CqNwuEjYABlBk7OLfFxH5h0VCHOvV7bH//ufRl+/q73jFNDb9rSVYU2dTM
izXmV2KdWNylY5LQNoevo/Ees6UOJDSCtI0nMeJVlM+JHt1K0UnLXsXxXRU9oafyr8+B+NKAVrQi
GfAGrwwjRVNbd+lrmZ2IxCPVq6kwsMxOFXKHYrFqPLNRSGK8q33yHdKTXIGuvJLIhVk28uhKdPl1
A5mtJ72XhdCARjFxRChgQpUXKjsSEidoySWpFABS/aMjLKqcCZKZUpetMbIQEg+MATsDwGl+GPPX
72/Yv1uzaUmSbOgKN8vSxOX3P70nSa0lfmZa+lEJX/2Z2c+wpNrJIjyV+p267PurLavw4ulwDuu8
FIosSZIm/301qzFkTZy5mmRgDlPJOzF7syIME7+/jPTvTsN30XQOAJVDmGPg7+uoSdf3U8/bEMvV
sxRCoSNPMdJNdGteq4Y2W6ttcf5ONc1RlG46tUJWBhFAJMaueeFeZF125ZWRli93+eU/f6iLLamh
V9DjYYgOQHyyfLLqE79IJTqt8CSSDaEeR5+GRNadwb9y7Wv34+K+d6kyFuMwkJs4woRNHjWDdLyX
GlA3+vX9rf937/v7zl/U93pUxnIvltz5jjkAI7L2JIe7bvCKXHAzfytXV477L3Z6rqjriiTTYvHP
xU6UKNXYmNaQHhKRUDwvZZPBRK18tXKiftegAvDqcQcbiXLqbr7/stK/pcZybctglRn0ePJy3z+9
PWoa1p2mF9mhHmtXUd/j7jQ2zIp8yI3d42Q060o5Sw3+QqcrV/5TM12uJl23FEvSeRv/2YDVWah1
qQ6Mu5y+Il9nxoM8HWvFJh50kkEiKtoDzMtFaJDRNqyfiuJGLW6C3DWqU9/ZrbkpTFivku8I/V0G
yauHmwesFudbv99EzLpkhnIYH6JS0cgHZySG4cJv2OLg2wdYzIH2PopHpedSpjeKnirfNFZiq0wI
Z8ea34i4JBBbzNeRsNNc9UHC+Ai3+VDj6SADYdolcEEvHw++tMepr30MN5HvxdiYnCrtVWnX3ZIB
gcLWqYne207Vhmn8QPAA08bErZDoKhsFVQrjUY3x667AUPAdc8ogtReDRSun68KVDPeIaJOqriG8
lPAQ72Zprc/30q3h6brXY5sgrnGprV/IlAghqQuHK09q2WsuH5SpmqIuy2xI9OB/r5FOUQNNSFqY
R8NZlY9R/+LLeBsXOx+wAhJyxvueXlkeX/RqpgUoolom56CpWxdVvlSNZR7leXIIsduaCq8XjtVA
vOQ7y0AYTiVVwtKX6G22Lbt0xylJg6YSD6Xs++p9jGr0K1jLzLfJ1HicZRlC3F7aLCiB0S6d8XlB
B76/U3/eln/u1KcPffE2CbEo5kJZ/9kgB/IFg1fep3h6FwEjI2Qp8mh3goV16Lsa3vChlt1aYfrR
nXXrLOrbcDwGcBNoS9FPF/cjsh1jIRGE50JMrn3YZcv868NKkmnqkipzlhmWoV9sO1ozRK1hEWfc
4Go9IZsZ6pVqoZkePAWL3LinIMIOP9gLmINFG7KvTah6ulel91HdeN2A4aSoO5aIj6LQunV89/3d
/Pe4+fsDGhdnYOyLnZEKPu167RbpjqVXUuTEKgN4KBmUY8oh8PWdmh8z4+X7a/9TVFxc+uKkS0w9
MuQuig8qD657nbsdNUU07BLrLIVXCt8vr0XRS0VBj2+oF4XvVEWzWc4511q2oFPYHKORPh/+GKaw
yZXD5p/Tbfliny528VoV5phZyRRkty00r+K9g24t73t0CwS88GiF/ff38Q9EcbnILAm0TDctRbLE
i9M0KdImSXU1ObRItvUUc9FSdjXrHDQ39YSbdH1upY9keF0qzOI1TTtPyvDmM/KbVKmdprEOavoy
lDs9hcSXnnTW6Cwe63zXNDvLQAMrnE10Gtm9FXEUMBMI5ncrJZNHQQbVjassQQsQvKoNfNkutOOq
2OdMlMbkeYqgBOmP33/fL9espRiipBu6rBh/QN9P52lQ9sVsdXl68HHiwXpDsWE3c5fB1AwGSaxl
Yo7geTdX2gZNvOgbTNFSQYo0WdGAKVT5csOc6mRWhDpUTxmzR8KAJC+H/ga6jX9DZs9I75C6J6Qb
E6jiACYp8ipVbQtb2Ad/N920tfvfHxCbtQ73hlAbeNfwsEhCfx/ilZ/bFbsXA5t7/kQP4VB1QYRD
WKOiW92D9iQY4eGceTPwE15zHKMtgedbf8dovTN5IPbjdL+kScBG2tN/nDlGjXx7H5eOAO1UJ9TX
nrEkVJaQz4Anhxm/6aY0OasCRsNDgJsl4AMMeeDPydUlXvz97ZQ72l7AXANhsnBP4HIOOadzVMOd
8Imo93G2DbV9h3sh3gnEmLFAiGTrnBHipnxGG8Nl4h/w/DBCxX4boAvyPs394ER4AkLs13dy67RM
70wEMq2+08cdf0+N92OwEqO7yUC5RcI2/xVBgvuHWSV7+zyX6ISYYkCcxv2WfLrgWVBuCVHWCwhF
6MD6IyL+8pwOj36/9fP72Xd6mPbTIVU3UbmuKzeHS4Spc7JvEkyIV61BHJBN+LPfPcQ0n9OhStwS
Kk60tgrQ+CPR3nyOCEKFftSoibC6oTqAcffOwKBtvBiimH5rIEvWbs1ho2kLdK2rjjUdeBJ8+WLY
hpUbVKvuWRndASs2QgnrPeLvTiYO25lRUCIveyb/WN3SdhS4RWp2UG9XFZwCRnvaKmR8G9+NxKL8
qjF4hmdNAEa4ltEEkSYOarMANBwyK5KM+CFylSpiV02b8mhmWI9tcurBZraQOTLAJkYejx1xsdnm
z1SYd2e2mNkDDguzU4F/k/aF8zCxdPwN87ZO0XKvQmPV4ryHXcKrVLNOV7O2bsQ7FbdUaQnGAmvS
l8+ZjTe8kBHEbNwnc5u0cQtDNX8vdOta2Wo1kJQ7k6kSuANWqpE7kRaNtLG5T5JD8GBpa7A2pt/Q
60NpmzAdZLiNAAuFBY6/w9aAevvIpBA1GSmLlJ7dYjWiaISNORLDi9whXWqK+PV+htcLbRKeW+K0
72lAGvlBxeoP+Zvk5u8N4vuCJCO7fTdYuninozLdqb4zYUteeWqxw5AzgiUIV3r0JGkN8aJaDPXF
fGv1DPo303xfpSc+IKMtK/w9I/hFhBSRtr7HN6cy12PnMkbVI+AWNwH9a3djeWoJJbDQIMStZ0Ru
rJBEcGvo7kD9jB2w6gqIITJHwxKrWZmmrWBPjhZGdSUoUfq+rp3xuRVQJduT6uEejAuKDEeIcejg
tGRHYikCvVq02SdzaS8oN1Oxa41D2m9kVM3wRYRdAvlN2EjdsWcezXrYQfwaK2S8NipBIWT64xjS
2kTTGd7Sc7LQJJy+GK5r3qDt+dAGcX+ME3OEbvlmLg6Tz+23sSTReZ/eAUyj33XGnrC2UEDBLCF9
BlrOCVZWDfN4ocyuIuIjMDj5rb9kr+yky437BYGhukWWKTHbhG6bnEZhw7DVCnaIpuTuxpp26egW
sq3Ia26wOjktfvKobgZHgysfogJmSVBvbfkoUXGlU75s6f45CC6K0N4vGt/Pk/wB8dP2tlzHztsS
80Tq6ZUK8qJw+d8LMZ9ghikyxry4ED2locxtMRyrPMA9h9UrwW7IoKMpa1+tvcwarrWrF63In0uC
9igcsRId8x/w7NPxmmmpX/ihUd3wful4aEUrgSeVOBrG4Uh2MsLsrnzJL28nE1BdpjWXOdUvuh+5
m7R8NFoyMB7Uj18Q9jzNC+8XA/TuyqVk9e+K/L9vp8uWQimoSqa1/P6nb9frfjLPIpeSPTyyHqZX
8ZGSZc3wjVwbWNraB9Ce5Iqrx8VuHj4CPK+FGXelhvnyJn/6GBcFqRZGZivJfIzakXc9rNZx/wYX
BhrblQtddCD/fV9j+a6yCghx2YGEXRUKTRvmQLCLCoH8EBSZ+IfCy0RVcOViX95cU2TxSNxgZjh/
39wmLLVmbKviATONN+lpL9p4OUJ7Vbz5I7+XV7+vXO/Lu/jpehcPc9aKMIu7qXjQ4B3m6xDzGxM+
IMLua9/s2pUunldj5VYfayV2yCjatgFsFITsEC+udYy0hv8uUEpbVTVYozQs5sWV9KpORqnVkoOh
qpyt8nbBmJVswCICzlBBYmBsUBBOp7hfEjhxoIMTEKcIvNL1UJ2Gjql5izvFSOy6lu1E0bDnlsO7
IKdcZe/WcW6g8VHCGx/0uSTkkhmTAG+boWLSFndi8674vALNqZ2wum1Hp0mSn6pSnwRBRI9eERlR
r2SGVUUMiGW0tyl7QmtOW21ub8ZOPE6oIHprD6g3AREM2slXtWOW4xcNHj5weIjS5N7wzZ/U4HHq
JvjFzwkz0KE4aknvKCb5xcsPYowfd+cxDAnzNFcAC3r6MqFSaNP2rsrOWqCsjb6wcxlvyMiwdeld
kk8FpbEFSCuL0tawcjeNeGKsv/7IX+8z1pX45MZceEkwuWABEoVNqkCJ7eNtWryOveFanEaZBK/Z
x8M3YRDB6ZrQ5wQNf3Wg2zVIw0CZEU/MaCVlPfsY95MYzL6Yp07btusK6l3NXD8ooeBhVaVl0J7N
/pCGBL/FzWpW2h/pVNlqQ3h6CYNcTG9LhEF9RKRolKzlsfAG8dTtWhn3PBEpF9QTg2d95f354n1d
2hlZp5tRLO1yHtS2qtH1cZA/9PDZBPYgcDj3faFsmSiusc65svsq1y540RoncdE0QsduFOKP2yGI
hvkcrTTSMdcSrEiyNyFPEoQs3LSLlKv1XpkLOcV5CS0c3oigWcIN1ZtF9W5trtwM5asX79PNuDhq
1cavrKLlZujHESEW1OmNj81ChO56XmICrt38r150SRRpYGUG7IxW/t4sraHT6lTIiweEWV7xOrxy
RXhqRMEsusjwyq2/7JqXgwA61P9d7gKKymMxyNuq5sRZHwd3cgkCwuIahT70QMH5/l6qX93LTxe7
HK1YU+aXaSg3R7HTtyLmbYL+Jgy7qD00Xegpcr7tLAQ6Eo1gdJ9n9lQtM1AL5O7HnEEA4LBKQjdp
ZkxpYPfnEoXdYR7fOlS3jNrFTnHiuHW7JHa0IdimIiTrwlgNeUlqjezDlAURSETC6p7rRU1UALWL
T+KEGMgkVnP6f4RvL2+ueoFl9Z0mV1PGzV1sEnPnHW8im8yr9RWoR/niGPr8EP8cHp+ql0gUdcVv
pOmU4NiZrmeMg/J9PO1l8Si0m9zEddIOrD0YkFoQlGQH8Pz03QTa6P80sV+gVaPjeilaV7d+RTCp
EV3htxRsovg0qFdwMOlPdfoJmfrf22LAa5MXBPQPAP3p4xr6MMi1COCWSySZ2tOj+Qoj4ictLlgC
qXbYeZpr43eNb8hT+ZQDf8RLsQ6tmoCIFh1HbecYwz1078kLnAvaay2zaYfkcynYoCUMByqTVXAj
EPYCR3nyCsThxm7s1yr7N/nojUuGs46cFZsPPH0hg2NioBLvpsdOPL/57a2GUrs804TnyjZDGQ95
EpOzkOC5DcdmLHnoTQs2fLK/A9skeNx3MlSJsVssDpLLByp/GqC6PG6CHyF4EjqC1/tm/gmAn0sr
kIwMUQYsUaxoQMg0F6mNQY45lnHyXkIRoC3tTxo7FgReHb+9FpNkGEHWqlLXdI6dYNOjtxhCA0+k
jIq9mIQEJP2z02P9Tfi57PrUIkw4TBuo1jNQyUIKiRc0oDQhFa5Hw41Vp8N+AIeM+wwPw3a51fxT
xw5N3JRd2W1At7/YTRn5Q+CQLEsy/pT8nx69WOhSVevaxATTWg27nmyo+GiKO7+0R+T1ATrOt55g
CdXRYK3PGxVeM0F++j4B+VokdBtDOSjsv7M94AUs7FWdVJI1tYp8BvYfBgxy3FnfWbj8gWBwlp5h
zyk/ZWI0VuZjS6qEIzxCbpFXlUQ8UwGfh8dwPBBODFsG1qnjS8AQmwzxPd6NLC3y4ut92dhx/Nz1
+JL52DGgKo7vQ//XKEDPZabBAS03a8W/bUbGZs2hMm8SYyGfD0uKa1V5NNGxepdbv8sn7daHL3Bv
vrdQfqd79qmRpwnL23A7jIr6TZK403hSIJkN2cZXdhpwheQJP9J6U0KRF9xG3o0HOXfGH3PtgQ0N
PY28WzI5y3dGuJ7iPZjelGLrtYvhAMluBLPAqo/NolmP8IW8MWIqEstTUUqK4eiWA7oF8S6Auy0q
OfgiFgbRWfB3QfE7QHmEuohA6aSyFZL2lBsLfvQ7FmjQ/NNgo+RrQ7Yluv2QzrA/j+O+C48QhgQ4
yhgtNAjCxsfwh8ITGh4mad/6+1Y8B/LvqN6W2Va2jgKekph1riK+/DacCTbq9HPlezKk9/XcO2Rm
o7BiFJEsOfO1eFtXdtVLK6m9T9qd1r1WDaIPsSHvI95J0eKz1WN4iEFRuevGrfQrbfdasxeZ3sX7
1FpjDhTHt02/LRhLFmszX8/KUd32WOH8UIKjIm4J2BbhyPe9jXjDOMUExr1m5kaZXJ/k7lOLudvg
Zsom1ZkXYnaQRZ6f2fW4HRVUoIn/q0ZRMO1bAnYCqJaU0UWD6OY0ysdKhs9uJY+9eajPITwQTqMx
JKETlVFzMgPWymvMgp6xHsdYgT+ZDrcJGbYdao3Sib0ygZaGm3GAG6zBLm3PKEwFh4EMH8OpAYr9
p4bnHKMhVN7ZqqzxhShr2X+d85tYWxeEvptbnJaxi5S3Ahl3iauBy3qC1/wYipeWovkXiFpUbio0
we02famMHdPSovoxlmdB+aknD+h26mgj7ol83jbxQ9Gtv68Vvi5MJEODjqPqzEAvzs6mluZ4mH2J
KfHTHB+Gx6F5k8Sf0bQTYCmpmHuhDACv7tprZIuvwAB2pv+79FKifdqkLHkSW62hC0c59oRgwknc
hape7ZFZsX9kmMMgcT4UTz8hp7+gK8Ge7FoZuPRz/5yRnz7DUkp9+gyjwgjWT+T+OGms7QG6YYty
IkOC1rBP92dpgG+d3ehQiJOImIs8tiVNdNL5HOTb7x+FfO2zXPSexShPQ6xyPwYiv/8IfNA8z06w
ensLAA+AGleEu5sEu+Bw5g1YBKA12V8jyF5dERddQiB2iSGAelEZy7v5Kd8+vEV4SSnE6l7D1y6Z
rv+VKEuBolIga5J5ASG0WpsK0gRkgbPwk7F6YCKAhQV2RldORIZTXz1oCCiWTsUD8nTRXzRTFymQ
kOQT/FkoCsjdZEcLEPgFyNqR25IZy7jj1GPRCGoSrOrWTpH+42VAAEQARwZZ+BqPM5nOk5gk1Ow/
qUta2U2fgXwHXAwNvCxyc8v/KfjC0NHVm1BzabBm7ElJ/aAmXrh3GQjiR09NLq7+m0roH2CyKnMh
wNZT8xhBicA1DLdnweaIqn8xhvGfyx/8ReUT3jUU1NJbQqfKoOlnM26xX6OcE3FoCWwGLMV7CjEg
tDsfeQxRVDDgoXpDcG8z9n1sI0FwYayT9pvBLDoE5xL4HAdyw22epcnmkBic4TcwgTos4q7wkZkY
H7U5+sqq3PM3hIhF43KPvApjA7Jp1WViIWJfjBfBrfwU/QDZX4gAJqe1O1ieiYNt6CjEIaZr8A4+
mlWvq9ar3ojNarDiD2yL7d5a9di2vgfMGfxlTkBs4qScdWGfkuMFDI5gvnM03O7wyj5jdt3HDkXb
928ghdG/q8QEcxAVXYFuZ2hLB/BpO+gVqenVWjI5w+m/2QGL/FHxjzViyeX/6oyM1mRkaG1uC8SC
JdY2ES9pWAiuMt9YoB1GfFbF7DZMNK+fsX8FxjWmnkho3NQVwHDtRQ2YJQy7UoOQ6VjIWSHYat3J
AgYJwXdC4B8DYlbTHJrmfsQipCQbFBWn2nwkcuZl6VHOzRuRSt0imLUVH0XtWDB3YrheZ2fBeInm
MyIbTXoUOEHbjaSOq4KqRx0Yz1riRilKOylmuHbpTTFBY9TQYxUvRYinhIHJ5uK+UHgp4oQ6QmUq
pY48QWQO4q2ksC/2L71e2IMRbauRzbpBj5RFt1EProPRn2x+qIvxU2K9SoN/ajRjPRHMna9T5XaM
0cG36W2GC3Bkdkw3wVyUeTX7hg33tyXKjgA1mamsHjH+nMofkop9cNE72iKFmWV8jcxqA50kKPBQ
ZWpYmOTENMS71/CXupMgMbQES6v1cAM5+pyV5kqozwtrMEzRCMamC3NGNPjBDHczxPaM1AWh+jBx
058TAmH54UARGd+TGtUJJ3QvlZ8cssVIh5+wGIrlTb9XuGRoyGc1cJWGhLwZF6gpItMLXlmgoYiG
NGrE000JrzlKTssDNiO6GR+hpIAB1/AucUdTa1j1KH1FkdlzTWwSD12erh7wX2x8fy3piwNeDhU5
G+qpusnAUZKXCGxPHf1DE6U/Sxp2OfrIVIhe8ntV5HcxE0XBILwGF8a0IeoAPXF9lfr51Vsmm5Ys
WTSmkvWHLvjpLTNbHSKWKFU3zfwiRmTQ5LaUHvtxhBa/a9D/pp5VIP4NpyvHvfbvQEdTYMoa0I6B
3TT1AvWBDp1FxVzrJ9HDakM6zGR7wa1YKQRq2sNRTr3waTg2HgbAGEvzbAxXfM73FUlldJkANs8a
OQ7bVHINV37o1tkBX9zMwYX38HyO3kioPxIBzjoreNV9p+zdlC4bZFwlH1Mh6sS6E5kw3zR7+drg
SPoX3dMUC5YwIBq3FMHd33uXlaZq3LdjdtO0EjV+IEOrYs8aGmktx8lPkYMiR0kiaZoj9R8NUZf0
Noai3S46u7JAIKy+LIIXITstP6dFGDsXOIsid9C0dxoNmK/99DPBjqz7aBhsS8cAsHkqLZt5xCrN
cFsVNmYqO6NyjCfZHnXBK7t+79eWY5iZK4vhbSZYdmYkdpPRlFjiqw4OO1NKhxHvhlR4ZWh4pche
gO2hatwlUeFOHLbSLD5JOVEq88vy2iikuk4YWVO+F7xQeV7ejBX3VPww8dYzMVLTMBYEblaDcV+n
2x18urYHLuCvq33mhOE6JzdhVj7qCOLxDOOy6CAU0JnWu1p8rNLJpptUVQjQdlc9LvD9grc3QkEr
8WoBGltje1sV+i5lDyZzRiAvAgGqHrSbLMy3bQyM3FtbsSfmo8DoLC32TBvsuDhoUngFl/oK6eHR
M02z4BIufOqLSloM0znoerM5Ts29QoiU3JATw+MqODby4K7QfjRJdz8Y+9DaCEpF7VA8xUNzK5VI
bZV8qwqDa/T1ue/kbS50B0qydY4IKPKLkypgc+A/xcVrgzfBpBgYF3qxjyi6wxxII8s2KO61UtjM
llcF6UnQzHuwhKwT3yXMWgzTSae1zilv0vdVRd06E769jW6udez9k+3gG+sZJV510uWQGTbGj/pP
vciddDjEffma9s1NHoR3oiIRwyE5Qk4SGaFtg2pr4njISn8NdqTmRH41GGaBPFmi9jQ2MXLS5GTi
m42fmpi8ZIITCaemZiZPAoAknJUsvZt79DUhBHOh8uYqvDcbwekAQGqoMyUSVG3Uj70iPlUTlU7t
e5jhqsKLbOaHnoiGtJROTSlv5RBaVh6TElG1mAMWzxHWWvT9rA1HDPAbjaNTED0X9b0JeadO0r1s
vgwJVRGVX8knrjrc03Amr2JUedHdXLa3fjFvrLB0yqB/acp8N1D6GRU2V2VGZ/pSyFhfPYimdWt6
uZTYsOOZDG1GBIsBAraRYVFTwWVQSRAYp0MUU1XqtN7GFez1qw0V6SziPcOCW21d9E9dDmM+Mic6
pOyGDQHlDhzCGP0Fs6byCo3wgtlHs8AqtyjLJGbUkmRd9EfdnDZqFSrqscqm+wgoS6k8az5GQAUy
t2CZXInXqOv6F7sqvQnNiQjFbzmV/t5V4zrUh6yKjaNVdzcCw8CBZtjvjst37Nl+lHc1IBikpuKO
dnUk/1p6ScZkCVWQgE61EABJohhBy0nyMTftQL4WvljuqSiPrOF9SPCkf6zIbg2IHSHXeSSRGQ84
JBBtdlzYvAPVSccLl6L9SBrcdRp4PCYFzFOnPtZAqVH6AseHURIgm+D6EWZrgqOiV64mN4uZzg6I
WChp6vS+jwr7Yx4eONXh0BmEsuJ3CCFXsaorZ+1X5xFjb+jvaKygwF+yPn1D7TVNz5J7zpJbn03H
1m1pD/YLj3w3LhHFFUywayX8v020pkpMdVSI9xrKp4sFWWtqWJZ1rxw7AX688DPjBeA9X3VjvTeT
xi1yrF5b3knRUbVd3alIO6BY1dq1r3/tgywL61OR0yThIJiappK5dSiwM5lFsHHypTiC+pTqYPwR
Wdg/UaIqws983NbCVmfWmPuhe6Wr+eId/euWXLw3gSr1gToK8b0OtI4PYLMtbnTszkc3cJOzrri0
KgqGDHF7b0JqIqpR86DxfP8p/jzuv5EWHgxiT1PmyciGeHE/yjTT1Yk34r63cO0UypNG6MEkevrj
4NFGNyuCUWmF+8qBk1neSaQKYs5Sr3YKvn0zuRs49eCzV/3Mh4MqM6EC8nzqpjVNB0fOatI34Q2G
cEgdaq8cjpguEB2ikfMRedW12cqf6eB3X+YCI1GKYAQ6YqydAMxp7xlP0H+tIwFgNnAr4lI0Y6WU
GJhIbzVO5l38UY/khYBrB4JoC4XqJipjbk5EVAdODv9lLp6URGStvs3Ge+9TRhAAlxxSU3qxRmYV
dCpaETz6GYFpBB1NyrgT83w1JGzs15AoSV4Khu++3yVaUua5ZpRZefQzTPokKJXl5JqFsUlKvE6G
j6F9K2T88Cd4c5lXTzNs9buM7QnBrli9ByV8vqh3BknZlsLRSm574ST45ANV0kRZ9cToTDR/woyg
VMHYw0xOCpNGVXuadbzf0EQKs7ZpfOoEpaIgzQ7q1B+0cn4clU1QJg9VRXCR9W4ElhNq7WrsiEeD
tJeV/WYSwre2/8ga863+VYiBPVrZekZOrgzR3szr/SDGawnOZN8G7sQaTAF8LMtymaJtmOI+W9Pk
yaAdeR8cSiNaC0RpSSeNd0bwzBTDKaIoBOF9LG9qgrIGaAWRYwa/ZOvcZ6w+w7LLUbTHIfCKfh0Y
p0l8ruN+Uw4TQhf/OKo3MyxEv3vP6vtA9Xx0PIFym4jVYUqTrT7Iqz7/ZfaqN89k2sbwkLPglIXF
rRSbThs/9spNQ7toDo9IQ1apknixmb9q+EzNQcG/H5S2NC5Xu7Zl5/x3TajQ66ErSKJxsSbyOTHK
NjDkI1X0Wsb2KZEpgaQfpiZ6EUxGsScA6t4weV/jZpOS7R3y8L7fRS4lVUsNwC4CZqzqyMf5z9+7
6lwlhmrMCxl4yjZaOjJj5vWGSvJLJNxBWqvhB7vrSi5kx5x4FTWnoR7O9HfVeknmg64A5AbWSU29
ax9seeX/uT1w9kTuDt2XeHF7yrkqRGGcjVM0rxootnjpkpwhLDagNVBdfdsy55ltFluU7yyY4Tjt
6PZ2/inwlA+/xBcY51YI5JrjuIwn1/RYwPv8Zd1FjHsa6r6N/CvGxnqrY5cuYr0j2rySwTq/024H
pBSn+NgT1zPh5HrQk21h7DE7s/ytuAuf03BvhQ5bBRutKW38kawLWJs7o2c65k7sNOYxMbbxvNWa
w5SvZahVOiDATqHrG53uNANWqtBp7ZDfqe5gMZkOhOjZCwi1g4+cItN8mHFSwj8XeWZsJ5iWgyBa
mDJx3KfHoHX4bQI4OJXjzLlrM7cQ78TfxYu5fYemPHR29FsDqvGs/iwi8cJauV78hPp7QVubJa5p
xxaS/A1xOES4/ApfBEevD0seTn6CMsygDK0FU0Li3PH3kRcbnwEl/tZY7XUvaFbpnQk4QzQxfpSH
xb+I4RsF8ggu+YB9ubzHZhqjn/bGKnBUteInNnOpuJsehD92mq4At+CpP+NpSRqcBQka8utk948h
ETH0dXu5sYNfQrJPPRMyxQ18du4+TldT5aqYKuZX5jb6v1wEXoRPy+2i22cI0Zd12umnuTjlTxMF
J9hqvVXJ71tbzVaUd+RorlRg4fRO+sO1h/rfIuTDhTPZRwwuNbTMNpBk4bW/6l/+7w4bqA/d9MKf
5kyNNMcOAsDhKb0XrW3yPL/Pw7Eb7hp/HVWuHhyIOGz2JVKv24zeaVjtJGmfYh4Ys2HDyNJupWEl
xjamQ9+/aV+wW/7+5hdUGkv2AyGzeqaFD7XiYuskrKWn3icfnAVv/JCYPT/30iIJiRibvGKcQ/W7
8zGOQ7ewNnAko2KoQOV308PoitWm/4BCJ02bSAWV96InAIYoOSqcz4R8E1dz11wb0P/ZK7/ZLP7M
RT4Vh6pZ+mLhp8YxhcRQZ4JbpyL/NjCwdU+kzw4C3Wt8Qs9rgTfjPp3wrZ4fxUhzu/6lItvGospX
6gf8klZ+q90nYeeEkbWTgaBrY13E3lTfSOS0Fm+9+NCBNccBuHy8GeVg1871WtEa+gZYC8QUcGSQ
yalPyGemYDtLL0b4psiPWoMMdHxsuHUB+hYB6sdo4skeHMtOozHdysG+p94plBjOnLUWa8nOITwO
LdkpEi8hvoDWuaVLM3oI5eGNFA6YzDhz+gw+s7L6h1o+VHrEpjW6bXVfCYLdXSUHXYKNEsCAjo+R
SgunWf9D2HktN45kW/SLEAFvXglDT5GSKPeCkIX3Hl9/F2rizq1W1y1NzPREd6skikxknjxn77UR
/f7zxMAw5EuNWqcHqbURKlQIA4EaccnSI9jeCFsQNLzAu/n7Kl12+98/4G8/9ZeU6LcPuCsjQUnl
LD1w72sAqza2kn9xK9OLHy7F/7pm/fpJOgwVUVExlP5LRZgMUpeZvXkqa0bxGGnOqrzu5fdJE11f
f+DHtgZ5kXSvuJBHFZanWP6htv/TL2vCtKAswJEmfu88qpURl0qJvbsl+yI6ltVuwDnTHPPw6+/v
6i9i2Pe39fef9O3DTPs0M+NeXGaTOkThaA9HkKwE37PsZ/rv++5ugQ7/8EP/0Hf4R83xrdgv+l6r
+9DXj9zTU/mrE7dx1tiGIj4McbqpFfC9yWKd7GlHahq8ZUZobdceAiW08/mIC9b6EdLwx2rjtzro
W7WRRHoFYaY1j5Mg7RhsupNA/kL2oeRIVgHqNPQZJqD40/PsvzZSxzFMRTudTBme+/gwj07PjGeE
/w11OkQDtQB1NFeaFQf8ASoVOhflfBo+jbl1AlCU8tUf2DR1nbIcmHTa2InIkxSCt9YI1pxvcvoi
Qzi4O27Zn8GIMGKl+u/ZOEKqeMzUq0Upnukw1Cua5kGDDoWuVU190Zz//nn99NZ8Oxk7paiMMNN0
tDF0isO9bt5kYsiuc/v3n6Mstebvi/F7LfptMWrKkIuhMJhHpbzvsg9Db93GPMl5y30PboVyjcdV
Kn/4MxhuAzNXkzGHZUg73WJPXViICVa5mnlxVObONF2qggtjMaxF7t/JexUCXmzvDO3eGLhloYcw
aQNZ/N9Oin8YHvxB2fiPslqX/7lJKkrrS12l6keswAulKE2WeF9WkeTOhJH4zDV1iivY9Q1hv3lJ
RFlGbFh4K4SEzWS3QvJqhqWt+ms/fJ4nEykSeV4YnKDFd491AuuR6U7i34xIQ5ufTDP/z3X8v7eC
78Q6q+qLoql4Qo0U9kDyhNLVIIExf1dZ9XofuX3AQzDtB1CH2AxVSpOA61r6MBpkK66D/uQLtNrA
UPAkZOtWW+txYTci9Mj8I0EYkAtPoYgwWCSBqNs15b1sHAv5vbbydYBDq+AUnqJ58/cF9mvr/tcC
01BHLIQsXfreMslMpctqA6utKB5L64hpPsM7EDDHNZkwStql769o9JGUMmovBIKSyJVSj39/Feb3
A/TXMtcME38QLVRmDP9cG1papsaQ9cUxC2R0Aji71CpbCTMBJ9hrjRGyerbpBMR41ErBB/uhW8XE
pcW3AzZbrBOy8VBBFh5E9aLCcDCjjRyfxERH8aPJo1eMEDLJrxXhUQZeFxIQLDWOzg6EQEw2H/ri
feyi2zYj4o6GgZ+/KQZgccWZYv9F8u+G4CAyuokYynbVRiwv+cK1g8c5HKwIseOZOtmzdIYVY3qw
mEG3KrrUYTr4crUXDBQN+XnU902GeS1XbT9+tbLHAONnGz2Vue6M5sHMidIJyLjEohsn1rFPxm0T
jadoxjtaPVb57MRavv77G/8H/S4P5X/feO07i2usGPaUSprcznezRwE2ZwQuBGuRWKfXHiFfcWtV
a/+sQdcoLXKDgk29xE9zg8FmcblBntlLLvLVcw4kUjyG2c7EtV06SOr6IxG2RGtSAwMQXWs5Ote9
hm9ZPZLRPmK5UhdxrCIw2Xn1f2hI/rEfqSPFgX4hy6bxbYOuZ1kqyi7Il5mBDm7ORKqrNIhEm2S9
zMoVWud/fyv/oGnirfy/H2l+13UEhd9MbbfUDZ3bbmW7QUxF4tK2IlE3+KEc+nOTAvHIImtCRqJ9
60EbwZyh1EA2Rm8/bfBMXyrUhcFLkRSuht5XK9Ydp+Xi5KFsqCp/Hwwapf6nhkVIEz7zAWZ4VyI5
Vn5467U/Psy/vbRv/ZOgyOTOAM91DI3tSBUjqjHa5dtpYKjGpbZeIPKTRJTgYe72cX6UCK83t0P+
XAgQyYEkG9wSSqly1MhA/JE/mxrXes3Yi2a4j8xxpWITx/QqzIBBrhSfevBSckUO2U477uaGsa/G
cCtEnwBR97lkYIBCmbLH/dvpR0dojN3UUT8WJN9k0mrqkYUX7Q+9+e/Mhv90kX57F753xM1uQAM9
6JfwYNF2zAAZoH3ZZ6ewt9XgUpKqvE92jGdc8S6VdoVyO+sO28iqI2gcfg8ZNBrxPgc7z9yQ/KTF
MoKqJL2EOI2Ycoy7GbUerdAXedpmeH/RKP99Rf8/t+D/W2PfitLIMts+T6FBtsxvLby9dfbSKl9W
eDtI9xYvKu7dEW2zLxCPyu5QiY9atjZmXNconS8JBzxGDJ2PXgN+LhEwbCCv1A5a/BQEewnJOgo2
NuxwLyUfOTzy9lVQEBXd4eSoja2poGVL10H7NLR45H5YpsafuxumSrfQpN0nf/vtJq2TC02v9COA
GaHa9TS4WgatljXbR+hbeNYIe8LcIneSVzqaTgh5O9NkI29NHlccy14/5Y81hha+gkYqpIXWPxUo
1RTj6GuIoPCG+dpo93RfBZk4NsZkRWY8WpW61U3g1Qqp7j2QPvqFTXHJEDQv4760JIKtYY6Nv74R
T1qAUyD9AlaYizlOvRdJGrFuc52Pw4sgPyNXyFtpHeMEzKcbI63uG/NjLJR1Azaj0x/S5qVO55WO
172Ld1rQ2H1c70xGGj4jbr/Sf9gH/6ME+FdJAdf3f9/Yb/eGFlKJoFaScgwDdxED5DfM6fagR7Ti
GBATzvy4Z2rNEFon16ZH3xaHhtcTGunrpNwQmtFNzwxai5BQoYgE8gEpTP6kKkvKwJsKUDcSHhoL
NVrov4dcM+ZZWhnSbVSf5oRECS13/OqzNJa4Aa9AWWe8BA1GdWlby7pbSgzpB2MlD9zrGtORKr5t
OTlDQ2Y4ziNLepmT86hyeyD9N429LL5Ejx3WJdU/9RYXfD0F3HBlcxP714jYQ8Wix1dupdgLFng/
ZycCv9WQcQ4EtzMAFu00DqEdAskoS6Yy5tOQPuTgEhZyoGicU+UaRQ8pjE6pad0pULbhNDq1/iI1
r7XwGIkYD02M8pisaswrNSaZTj2pg2bHhCgwXTQmuOnt7Ch+udXrnmBLycuicSXCHuIK0Jd0gkng
bITbhWKqKIeuXFckEpgX+qw+LZLuYWTGYL3EdKMM5OI1FqoUGXKWPkrvUhefhobEP3Sr/fwk508B
4jwTo4kyZkhcB2esSXZF4DXK4NFDEjW5q6Lxc4QQ55/vVeVWG0guszpPCr+04VowXMoheKXT2fI9
E3F7FanrIBBPBsaHBumsAOmUBaC0h3mqd5Focb0CfCgKCEuZ+3TKSABu54psOnH6oMvvc8AGG98z
U3JmdKZ9RCHeffX+SMcrOCbFSW6BK8evUr8ywHiIBfnAM7FRfuLByDrnOlndiGtzp6UNbHmgHceO
U8SVdDfBhGrQSXJSoktSjLpuoNqF5rYPekqw6Xqc7HyyMe3r1kLkyCCa5uuw9Xxjo8PO910Wl5Rv
RPKdueGjmhJNHtMni/GdCaMsL3da+tT1x/hO0hrFDYric6b/bubpxkQblePXCCDKYuGYuneL7rXM
7CWRRGgTKnOuk4pXohK0TdKIuITxTXCblgio6mWUlirRuN1hqHKnT/PtEE5UowDvWdZSBJqC7nRQ
WRtUA6epzTdIU+/LmRbLA5oAgpiz5cKODFiT3LqAnSnyWWuAOkyCGaaLognzCrv9UQoESI4p7LhL
EGx6anSprF8TdYAVV6zmUHAa5MgS0SQ836qi29mMv6l8WO5rEaexFLFWllyL5qwvDd1zVL1I7VdL
204gDEXq4IJPCKFp1jfpASmK6yvKjUgWSSTOOF5QNWekGsxS+iEUjMQC4pSK/jRoFfLDySkmSChj
u5tDojg1lBUFiG8Bvso05OumLnZ9RJiscdN0pzLwUVSGe3P8SmIGxtQrSiLY+sji8UUn7KhcZoZn
NZIeNVtbQuF1Mi2QApZMiDyiHi4zIeiWvsvH5qgxUU6n0zSd/Qb9RsBFoQBlglx6tExMUsFjP8u3
ZqbQsmvdbBqgSREUBXHIJ8UkJucxCdCsxX4PqWtQ8YAJ2xyoz9RgruROXBY7eSKUCstMPGuonEcm
QSzkmF00OJkm3kthG0I6XdaQ2LzKVEBiGW4HK74RokWF/qxEI+VW5dbuKB3r7F2vELl0L0lJcrQa
rJPUosFHXFOHEad9t5L3WtwbSD0CSXwy2bHiDotP+pJJ9xV8FROVZYBMBTUajVace8aqVPpTrgq2
2mNoQueeZ2TYQHmXxI2RPur+yzSfIqM69tygJ7AtWvcSw1guxr1WSHTSIy+IGDcZd6b1ZvQYZU5z
HByydjpgFukTqEKEaIrRnUAFV8mHxF836XWaTrR97MboXYtmcQJEqPafKllx+mhjFeZ7oLSrAFn5
mBFAUkq2NCPGbS8WVXOJpq0Evz6xapJWPTSEZHBAS2RMhMBk5Ksi/ohw+OPY87cT89v1N5qlqNAi
WTtyPCgNToCMZCvRdGrLa6qtqGDQIHld5bM1ejBIyVKp/NSC/AUl/8ux/b2dnEl5I0tVEFzmEofb
wRhJ6TvCpVvp83M4nTttRb4Fd+RwEa1C9zEC4nBQz68lJqXRzVw+yhyOpEVna5lCNZ6PKVeTV2IF
Z8YfDOMI0l0jNRKpcp4DAm3G/oea+9dI41+/AoJf/oN8i7/+s41AmoQShD0Fa4RyDiYGyigXo6Wv
XlC1yTO0qhqagPrDXeyXr+NvP/bbhUdKajMXp0Y9Go3lmPJN0SnY/uaV1pK+OzMGo8yRZ7JSUQ3I
QIh4XR3kEQKAhPrJUFrbHAh4bjm6FEqTVx83Av8gsVwLLVgpgRxa0h0Tc22IrgxOR8mOmfIeWl4S
PcGhSsvAVaFchmFgp/6bEd+H3RMRjumHNL0HY7nJtHcUdGyst9kZYLO3OI14zgqLwM/+HFEKlsDB
JF928a9lFMTpuaw+I/lhFp58+SVht5MIvjevc4ro/KSTa9DGSGVkMts4wRK/QGFIQddzXFBWlPc0
6wGcM56UvSBLUAd++i2INO3RT1K0l9roGt2NGUpOCgJeNiEHuVU32L3wIiCdzM+l1Nt9t/37dQaR
8Z9vpv+tTJXl3/82MWkGwcjo3EgX+YJmq+tIasZSfmRqSREaULMZNlmqRBvtkEwhz4g2k35PoNyq
2NXEXt3A0tJW9T0ZRtVaeA5umN+V8RmeI/5Vp9W2qtt7UIxWjK5VRmYOIm8ycNQ1k1qGoL5zc9Y2
qJ6y18Ryol2yLo7W4I2CPW9oU2FRUxwkU9jzjv0WWR1xiRIhEjtenrRpw31DxNaD0a2km/iZjFAS
wI8BdjZIL0xg7fI8L97SHjepa67T92pczduZMMPIxSup7wXtHYtoQY2QPAM9S/BK9puu2s7KJr4D
00V1Nq/l6Sz4Lp4cBXxDsonCW5C9sXqTrWHhYfApEUALG7Xg+Bsvg7KPXOUNhRDvVmEdOpCw8XzA
BdsW1uL/Ns8atT3mZSO71ueGLnN8q+lfJioEinZnErciHSew3Opz/AS4Ln+DP+eIBAuRg51vR22d
JfuQs1l5EhLOSQrNzfRF4eOE6hqNU/s4bpTH5ljhTVkLPABL9Win3oj1XHfMZCshl06HcXnzdfUM
V+UGOQSkgBjfEelk1qbLnaDnJPEAIFmTgLIm3+jV4Cl3dKbldOUHdodjMwhW2JGDdJ+Zbq5soNdp
4lVJ7i3rWVy6Dv6hz5AiXMMPRM2BtFVUW9ftT4NML5KgyFZWXGk4l3dMNdL+Q7+vDnr3OKYbrtS+
/DAk1/bhNJG+g3BBsrP7jLYnjUD+rrBuleaURlswca1vx0h7Y/L9lFParqLJ8Er5tbeeUX8+Yjxu
N/1eIt1Hf4mCT6Nw+D29tvf8LX0goHZSs0/A7EYr+onoM+S98JhM22omfMaGb5XbFl13zx8vlFsG
3+YNLl50rQKWvtMZW2lwhBegczO2BGl8pyQOnWBcMIOkpOOglwOsaDeKecFLY7Wuatl413QCiFjU
BHexNYCWXAsv2gVank0y2H5ccixjTOq2cJqz1VqkF/OuI7vjNiNvAT8w0SyO4PsUWsG3Pa8+WZv3
+rl9bPc8E1iU4XeQjsVft/1bK9nJVVrFZDmeIoaDe1iY+W0EpjJxx32/Fy1M9NJezgnQKzYhIhUB
UR/ObmSSzEsOxbApm7uG3M0b4RTitcddjz/DrlZU25fokt50vEshzU1PoNyD+fdpuSEUlSOJHUrh
LPY3yCU90ZEsuPQ4F5vkEvanmNqRUTYXCq4P4yVSvHj0Jo0s4E30UqYX7Y2xmFQ6zeCWvYdFvdCc
jl+VYNFj7AGgSRbsrbrSTszDzDPnf99xT+JiUyNLIoGibV2r2ALMdTXhWcFSJe2R8kzrVL+yffA8
kF5KLdPe6dGuII5PxkVu4RVU9yHexGAP1tmAyS9QZ9r4rUvLK4DgacfIcLPgQyYdjVhe4WMmj+ZN
00gcREmjroIdyg4zdv1ztzZKvvITeA0x45Z9XwN3ENhMobMlSGnqu5SwwCKwAUZOKYlknFiDFwNJ
nIutPtJVKnWS2jiYLcQ3CkSi7Gkiusn/KGJHv5dATHWAqGlbLGHB+ujpqmsJjyMyzLLGbl8fu37V
bOPq1OPKyDvuEQ99isJvrSofg3o7ifjm8yvOE6llgL0O4O+j+9xp8aV6qvHiDynx8atIdqYnicPb
33VoXBQq1vUA4HrlV2RCzav6a/Fbs+YRD67UuwjOJ0q6p8BaJ4TkEgps3jXnYjhNIbADj1x5Q76v
1I8S8kJMysuls7A4rAAgMNBaa/i5B6/kwdOxUG4bmcyyyTlMBwLZ6SPdkA322FE8HADiHSQCHt/+
E+qDR3rD+RR/Bh473plpHS7K8bNwsmfUzgBU8A8S85lBkxBWBpS81UCLYc9IjfnSQbvJt9Erc1Hz
Ep3Cexls95N/Db44vqp4Y8ZH3TUQ16huios8XmvIW7fKOXqT5W2VOmRKmsoVcS0GKqTq2LreWw0L
/h0KD1hJKGMdqqznbGt8EejGT976VCz5Bx+KHLwQu2Kuk9mb0msZPU2cDqW696dgFfmeKtERXYXd
M+Lx+BOAIAigBNAXciMjHZdkP9m6G1hW3IMCx9yDAk9JNiSpC9BEaWyQP7iMpFWPiAfDurFWinwI
QVXGL0lwHAdg31J81iB/rPrnjPuktLIUCJSbYrrB8DHJvN2gSHogB1VyKYEPycCdVCfGSD+tsSMS
oEhLFvBk7tXTiVzjypkbwo64T68nxdUecuEsH8YABwzz8dUILOtS1PTkd/XJRH7O15BtEBJkO9yM
pQfWg/pBZoupBU+7zwqnjjGjeUL5OkQgDtfY5+QdZ2lJP2HLOOVYP4XgJKRrQC/F0QEH7IctCcrp
LXUmxMtrP66wR3qZsG+WTPqFhr5PLE+SCM/j6NpvcjhWn8tLSo+gvXPwXVvCl2FnvPHZm7cGHJ3q
jtp4blbNXVA61G6MLx2RErruNuER3tqueq5YvXfac0szWrHYaa/xGosszei0xlZ5QAttRS75j8J+
WaNr5TnHwcZJMq5ZvYZOhN5KFhzjk4tw4ohv1Mo2UbLAtB6wSD9YjuD50U1/NPkd4cdgAGU5J8Uu
C2+Qt5HO+hhUrkFHoVyHn4b5UL7kJzfe97q0En1bUdhE7FlxDafZ8POsMx1Zv125SCcg/OEqLpx2
cNvrYn9I9+KjQMJujw0xPhJ8Wz2q1j4+tkfrS38qV7lb4pJBo9dttdJTkOsRB2qh8n7kd+Dvsn3z
gbdTYcAy7cYzza1g3TIGVraW6OnkuOPgRvm4QZpblC7w/V74sKAjUbLjohWpU9TToGz4tBIMM82L
NmwE58sw4GA8BMwgY48FLj6KXqbaKfx8u5lOUHyWzGMEzs0HtM3+2BFQbewag8RrTobuJNJHZMkU
DzQPCEJsOHiRcgVXTjUFPMla5dwf7NI4K8odHFNlsIVzeJn8+wqGDXoMdk4hu8Nr9slNhGVDFCYp
riW7j4ZAcr9MJATHFO3hLdw/pnQpc2453jxREpS7kCPB6+61F1zMtd27BcZrsibvzODWys7mUK4w
rABmG551J+Pc5wRC/hnj1pvOg0eTqR0cXiYfTn6pLzSsl/Ry2VHBqaEy2QBmIEWbZPl7mpnBzrBL
Tqxn43mkhnVJiX7P1xzsTbWxnmsB4gkZL+uRiL/hGNzgGysUV30j2dHzbbqoYrkBtKehUnRAglyT
xDYlV2H1Hsg6uei3EDAacf2lPl2VeAOclzsbLmuozLxPN7507f3bcFOiTJ1pS7T2fDph/uCc6pyB
uxyqDMzFrjI6HNxK73IBSjcpKwp1mx2K7py/BcySra3qJfeDhzhwtNedsQkOkmX7xio5k1xJ5bkC
sStx8/oAb7drD3iwAOzuiq/2Bc8fF0Fy02ym4dKGb1uxW+zaNR8CECb16LsED4svgbDrZIe0+Hib
qHaGfHrP2kw8ztmSNtQeQyEJyLVN+u0JHSZGUnJqdtpaQkC+Ui/zneXg2t3X47Fp1jx0V070Wjub
K8S4sBqQfM2Gm18JTMCU7bTXjGLTLXBv2v4t7R+z3AV3QeEQGcunujWqjTa4kdP2zwQ0b6MzmN9a
eMdTGdDLY+wFm6eDzznRSV+NMQp2W1NOqnEpGeAB7i1cktW9mbPurFVXXNusZ1rH5ltSopZwc82W
Php8flxMCSnYFF62FV4br8U3Z1BXv3JZG69IBtthFSd7WFOvorlK3kwX9S1dRo6SGlmpQq2Ap4d+
9uKsJR8mXdObrnjAxFXJdW/dVof0heahjEmKWZwTvPHccDAl1fusfpiG3RobeoykaBx5yOJg08ib
2uA7rXj6a+EhKzZi8Jx+cnyIrNZK2QAkbKZtY9DuWZdYsLZIWYyVVh/T9qhfhHvzhLZY8vpup7/K
yUfK4xqyiM9BvCcHHjZ0ZNO7HmUnLW6WQx5+T/DVxmvfcvBqBg9dA1rpvuD1Xyd9Dd8gMp8T1OMB
ucB5RKSxne2AsJA4dsmSLeOL6iV+H0ZnAEyc2WT/GrZ1t8e8K0tHNSGP2E0DZaXe+oB83oLnmPgz
F5Bv1O4F9spx16mb5Sj46FGSxyfCR4hEumrqLkVUBGqB3N360/edGRKeBulqxWZdxc/jmXXyOhEz
Kku2deAfk6z90CX3xU1z5tiL+JXpbjc3s63zzLk0O/iv5rCiefJ3HFc6/JpSs9Nj6mqNB8lHKjwF
F+UpPKX+4+SBKa/vkvYrsDz1uET6EsBe/NCC+rMFycRwrhL4RRDX0ur7rcWgS2E2mCGWzopWiCZH
qwmXhKW5cn+LCTOMb/q0vqmtFyE4BVSpuk/yiHIoa3jxDIwG64ntHBcypcG7iJke13+E0AuAelqe
dGYp70P1FPTWCvyAUhRITQ+oN+xxPsQKwKnJNthTgluDqWr+InMPDfr8EBh0O8UaN8vlh5aKuUyx
/9X6IkNQExUc4WQ6/fPX1dqgw2ImoIpCZGwhgdPi+l1e+j8d45w2tl76EBciRVTrGbRhdXKSk5NM
X71QbuLObmKkf+gzhqzz0p4rTGlQd2K7TZ9E6UOvd61o2boCzj7vPB0UfRgptsAgtWGvy3NKJxBn
RQtaKjFoXr+nMgorIGS6vlJ534qewvwtwrMisaCz+lznL2YDbkuHeRHQUk0iVwbRUhgd/zuJrcTU
A3bpEH/OOfx+R+kD29fQmqUEtPINhYmNfLEFMDpV1JtWv8hd7lbQ2aRI26Wz7wpp4QSMfEqVhR/S
7B7BYmsgdZjPNezPKu08/JpmDoAuPmXTl4ESnpU8Z7LjNw3F8GmcaiLVk5vI0LGBFjdx+b7onbFl
e7VKuDNj6LkaDylMldInPQeHhk5NLT1VwrEDz5HvUxE2PUNEGWPKrF5KzZObp2VQpBojQSl0Z7k5
DuOpXohh9GTjEJAZPb0NRHn5IZmhmvEek+yeKxHbbi4xH5sNHiHEG7xFQjrvNPWir+hgtLj3E6fT
mxdj5t6ZThdhXCdj7+jmdDPTtm56GmEqrZDhwWrKG7nr7yuTfYczRksf0rR2KgmboJjRdyS3kC23
PEJtOolMD0aeiZ558aLPYFjTZSc+X+Nj4E49bYKh2HRm+poqNMqKmC8g+nkSqcVk4o9yN4d0PhSx
FxIo1J/z6ic/zq9Iqb8t/m+DbgMIwii2kQEHjGu6xG0xOUzBJQmRqt3xWssxdHOi3rmGd3UIzktZ
8WzGnejm7XrW7ioVtGCJ3kUi03nCx9C8a+H9pN61Wsks2q5BI46yW/Ldh2gjGe/pfDAbjmT9U7Su
VXSa55BWCciyHmkFoBfB2uD6bimIi/h1xCSixfuC9gKGUFrN3A3rQ9R9RUDZaya1XPkj9LXFELoh
QSZNGXv4/39ojv/Z5vfbDvFNiVVEppyI/qgee40ymA+7IlTyJYwFmuAI2xTG+OCCRoO0bZo6OkkN
sEH5hUYYYSWyCpGvCQ8RWxiqsTwjZg8F0N+3sV/S0799kN/mL0WpxkYdNCQ1NtlW05ODaC4Qw9Ft
mNXWyM2nAQk4PSolxMOXNceOmjFoQXKIMwkY4npJEFwibdPWqdtL1ryohnJGWr2O3yaN2Iwk30iz
Zff8sU5VOzr4xu3IxUk0rumoOtn4uOBgGu1TmdHfkdMw0/gpZ0xvEU/uuFg+bQNdyFBjwMKqGe+i
CadEETxFOePJ0vSKZKQdd5xIwMmp8ntum1M9viQdGEbynP0WL0u8A+Pzw1v35wMAgZ2uiKjtvgsI
Q5nHsxXA/OQqILEYzN3A4CM2PODVDHenlUHY27hgIjrIGnRTOu48fOiIGqaKAk5LnmUJv9x8zooZ
ONF1+TO9SI9mCV2RnUW8N1XXiBZ6xhR7TC8lg8oZY0rBtYE6A/2XwXswzsVDNyS3ApujjCh+FOPt
hIE3pdEfUgpz6e8vogRzIiQtSsNrVnzMmLkwLPRoog3SpiTpGGMmU8Azx3G+sfrxfkm8yQExCVzZ
ehNC/jIOQ/rZEpj69zfyXx4LcXEdkir0v2/kt9lEApi4UTTGueQ0DTj4ZpAkVY0UV212OElE5vFK
w1ucplwZjr2K1Jl6dcEB/f2F/Efz+e+n4f9eybcpmpbPTZIblnXKDC4T86aMHlryV86ssHw8pbK3
GTT0HY+o84qIk1emZWe+gEsy4pA5vroeGhxehOHm4Qz/BPFjj5RFZ+QE1bBBpmQqO3YwVjmmZMfK
LqH2VRmNLfUhkyAUjJWbGCbik5Ok33birpcfllWgDftsOlCdwDJXzkL3SFv+MKbNpqb5XGAhNl+N
AMmDhbS8z65mqNxzOqzbIafD273mzDrC5K2b8MfDlhUBEvCNNdHywmd6oonxVMeME3T5bTC4cV1S
GFlM4rXyqJGhktHMnqxfWpDSLWm+Z5XbGqD9l5E2s1gDgKv4xsh6r85LF3ilqocpM/YJT4Ke34jv
MtJ1ChNPaAhZMPK1zi18XQn4m9CH4GI41i0tyhySGlO1SIowTmh7rDSPwijaQVHha5htmkRKQbR3
cSi4XwmN5fI0dWXFEQw8aEjslrpnJvfQQC1clB4DPlXc9lIJLuooS407Y7PuqSmt4tXHVlHniq0P
M1KZMyM4mceIyA8E+KRPiB1t7/Ixqu/M+Q2UGH9iiJSdMi4xYbSkbRLkCjzZBcM0mOzh5ix291Iw
rJd2c1J+1QluL1q2vjl4lWQQd4T3MXKZ/z2F+VVh2cZo7nRCVpPnprl21PAEc2fBQtYiqFFcD+al
jm7l8C5X3lT4Z8kUeQkJq2wNDg2WQLNn4VNi6hOLaD6fBFzWoTIzpeQc1WN7DClGokdTKChF9fxZ
FGln8C6ZUvsuydKbMFE7kgwR5ic80mq+JBlBHFb6Df9URGGaG686tZ7CMClTzBucKnez5RnBRGo5
rbtRZXwz6acBcIshuCCo7CayNc2d+qMYuLGeeHX6TEaXxb7IT8gwTCmsqCS7tHK+6+LPKQ9esG1x
9ILzR+lvuQu5H6aDnQ2vEJBAnZA1KxTZ29A3e6WYXAbtEe4MLZw3SOPX27FukWSRspMMoFC4WE0y
8p8UK6GvVaYtxwoxL/khT62dnsj3QDwSblHpJL735rDOESuVo+6FUk5m4uBKUrCZ+Vyy4jagRTY7
QveVqzwBACOEJ4v1UE60aGsGJuBXqgfAZdFM/UsnvTGeMeitso/FeRGcKmgCwFlUSpLMX1ORgR9N
DPphR4uKtztx60qDr6x+FDXA/lV/3+0DPkieJVth6Faqm16yhQa7Q4Nqhi2iV+4DJop1f2el4SU3
EihI0/BYUJCCyi3J/jGLV42ImLKK4cUZ7VZChMptJFPNTUbHrVJrWslEATIZrWLGNtdG61xBIdSS
U6fgG4xpSt4RTK45Ram2h+SR18Y6ASIYSr0jKLxkjbs9MiOdqK5JBs3NrE1O3s2W8EodYCY5P5pK
xKBma0iEJib8IxV4hICnNy+m/DXRG2qgpvCuh5eZaqDNZkfnoZ37r5gpbYJsR01t8ur4SqO8+hkv
m+grrvdzrp9i9ZSRGHWcuL3i8A8kp2PmLwnJWaRpAeNqS6Ze1z0Y0ESzTLP1IN1S2u3H+CFQ4nOj
UEUsWl1qSg3QQ1SVrJ22xKoqAI2AzdHUUBiOzU00AOkjO7rhUxxGOuE0WVqwceRQ0RMF9AO4YJ2r
Rw5eUckiukviqawyt55f8GH7RArJE+3fUDhZeoE3kF5uPlkwCLrt8qpV9tXyVsOdDmhvJZluNJg0
36YNzlRJJBeIYWsy05KCTNATRaSWJdf0eZVkAh6Y+dd2J4ETpM7Ytz2Wq7U+EdheX/+HsvNablzL
tuwXIQLevNJbkRSNUnpBUJkSvPf4+h5Q376p5GGI0VERVaeOAwhsbLPWnGNqMphBlolgXRfu1jJ5
CRYnHDwtOv80C4hIsFkEk6Vt0t1AVXQY2VpQ7jwLFHUKXpiJ1KC6YxCB99AdMGhAvi2qQGhlcEKS
iCrBshRJuzkoS2XapCLyBzKW1mLx0XdHh5xafy+32xz0NWWxRuYwgK4b15vgofL8/7Os/c8N4FDF
7sH1bwH2puoLupZF/sbuKI/M2VL0zsG0Tj/vHv6bOPr1O5H3G+ATLGKN/i0I9B5rrVwpwSaHdd6z
1udzG1ScoGL6UwB8Tg1rLXYrVV9WYFhi7RSz/IXeNhY+EyjJEIfo60ObhmYkPfmHiOOy0v/qgbpb
3sXNzz/f7nA3t28F3pIik/cnIhi62XS5ci92NiQRIH1XOf5MmkMVF3McPSUF658vJd1YUr5eAEd0
A5swc75++2Raz48dIyuJom9ecuPs4DxKzXPibWndU0033YtGa1I1zlE4IyQ5lw6VRJzjLmhnD+Ey
93/333u5OZQ1VFU8XQqgFLDZiKd+MdeMQ+1usSk/+NU30rb//Oqbo1Wkm3EiDP4y8iNZ0ZziLGsd
3JNLVA89mzmkzdKjxYPpsGIj/4gocus6/J/rU5BjOOIF+lK9favHhVatCYaISdpsweXJB1XHpi5/
lg47D2aTGhlPejDYX2nx3mVD5yG5VTmvxOYHPfQyIIKidGcOqguc1Rp/Mcw/dDqSKIcHC+aJnUrW
nVNrFXoXnU3Az4/v5nR1e/e3KRt20WYdmiV/oxlg3ynJdMFV6B7FXt4fmf/7jG6nhkzp9L5L7Wg4
9qKEmpv0gCr3ginHDedqkE5//lH3B9/fy92cLzrBs1Kb+Yi61qEh/6OZB/anbL3n1e7nC8nDpPrf
z/vvlW6KsX3d6q1eF96mz05G65NYurO0ZzCAhlFQKqLR+uTS8Sb2WurXERuw/IUXzS49kPZutlGt
ReRdYzi2BR31sFUopLD7LifyI+DE3TcgQbFRiKmH6zKMg2+jVJVSLaZoGm+GTR/2NEMuluyy8PvF
3UrQjQdrwf25CNQctpehNPNlC/x2PatVu9hly7Yp6BwZ1tmnvjBE0Etmh3RqFJf6C5YY2YDWWLD4
P7EIjxgRtvIRpuI1cmnKV58/v6y7j0DRdAh4Glm34s1U7AhGHnSVFm7yYhXTAEpXAWd+mxDUfE51
5eeLaXenJUPEPmdZhqYbN9OS1oVibpZxtClASw28O/Wg1QiWawZDM4Pz0lYdAjV57HdUgiJcF9HM
IVakN55Bb1WIOjSnm7icX0LRWmcp3Td11yDjiEGvaj75rMK4gLBIBIjWnjVKR539R6L/lCEx5PNi
MmkAd9fNWBIPidZcDUp0YYonwiLhFCAUlzYQwzsNu0AF2ibNTaqyGk0szQ9WXXlq8kfTwK189v/O
Nn8finnjYBQdNSiqiIhyU1rJ7ZltSvyFWWhyumX+Ku8OD3mL0t0Z7ts1b1576ne+aTuuP6AzDA7L
HUmIJlV7+K3Deams4KN64sKUJq3YzezuQ66VT8Vl29mGD0qV0vDS/zNdAObm0M8ANG7nQV8l87gf
Zlsc3lCarZQW+5OR7PBTsjdXOK86sAXsVUTDIFnUaIKgMbjUN2CHI0epH8yT95/Nt/u5mShzTy2b
WvD9IbqbPgsA+WiiisOhMde3avYmu0+yClP5YNJjIPAsig61/+gm7n4pJhFWssmeRf36kr5NFV4f
WYYYeGRUKCdyyyXxKSvfYY8xH164ASkjPbG7xu4xTM8/f6TS8O7/8z4sUddMUxU182sW+3Zpy2L3
2KvMUnZz7htvlTVbJsVK+kzygxieZSqMTQcy4JEd/eGFb2YHSlOi7fVxvIkMOL+JPItMusMdLCaa
yUpjYFQT4GqesdPW4qON4r2JEJoGOQGAkTkq3Oygy7BOHK/svY1vndN6FQTJ3IA7lW8j7BGG+YhX
fW81/n654Xa+PWTBF0IVIiKDrFr5VOjQr1n0p35+lSxkd96lgs2SwCANiMvthFsIVmX7OmM5xB3Z
t8eOynlR//ao4Jpps3I5/+cWXhfpMsTTUzS2+4By0HMH4y2PQgLAmJW7MZSCoPrkdKoK4lxM5ZUm
ZWQqvTmWsPPQlZdECsbOc9GaJNLynrxqRsF9YpQrUzrH1VzA0FL44qaQdFzQxawxJyhfe6ga2UzJ
pqa7qL3hG9OzC7j4qF3IOU2BWSRuaVZK3az0nn+FJPcsnHqN+ktwlzbhxm3+S8Q6J9b9MnDeFNcE
SUCvrZhXIfkwwtFBgGwVF0cnXdVBYQw/WxBn6a9woGdR6Z2iDGygHJvh2qmPSXPRzScLP2GGAzbp
XRJ+qf+eKt18E2nxWvQhU4ho2HjwtTc4B147ORuLCYhtFQzQRWxhwMnpDE/qzBoiVhtkXAXhVLp7
lVvS1roc+1c9a2QdvRIeXvvsxTliHmcZDJREZKXeCt8dVtYAvkY4K43iAO1kJfTqBLTwItDBTct/
VBZOh95VjZZepwhHQwrFWaacWT8UhagFHAcGBvCyw+H8lju/BG0SwxC06pdQi6cey7zq/mop5dE/
0LAm5qiym2jv6SMy3ij/vFb2Wst/tdYyrI+++sd2Xm1hT3Jmmb+67nteb9ElNsilu/piNgLQ+RTI
yagrqUw7uBAyNmuQMQv8V808kRZme5KDecOrln3Gxx/K7Wx7Ph111/uXMKvHEfLARjt6vj8P0D8N
TrtKVFc+54OBv5zQPW1K5ZBFM0Xc+OIhRVpDYX/khN4YaB9tyLehGtjUB8+hAcMcMnB7stCiUt9n
uNiOEWUXg4APh42A55jrnghKE1FZZxYXyMad8GYEzVzrn4mbw49AtHNW7AP3FA7rjHpVMS4FpJaL
8yqjSUyiJfkAr5H8FGAREYq3SsIMNeNQompb8DyCP22JejSGxg9sIeXk4S8nTyJHmMkQmcd/hKFh
nqO7iSMwI/LEWQsWWXLbodwobVz+OFmWyMo60z+QjKnb+ZM9CHLEat0TD+EbJqdTYtCUnny+al/r
b2W8EjK0N5CE/Z4KpPo69GEK8yyaW72EQdBvwYroYUzhHBP+VXZXKnJfDEJDQWgAHFlWPQc4ImtE
gZsKBnDSvM3Pqkl2meRPBVuEBUdHn/a2Lq7yvFjnQgnHxjgI7JaMFJRYW0wGQlJE6kqEhLdBw1uY
/qJqs3HnXwKuowsfmU8lKvosUQY0ToI1qUDY3L1Z1pGrlXk7GV75AEeO+SkVXtuweadC5lPgNmQE
CDiSk31YkTgoXWo7nDhSD/+Q1gdeYYkGol3FT3bpT4bSaDzEOiC+LpDfe2NHGOWQ+6lSo9J/7iIK
TqSlMGYnpEIV/R+9+9PWmJjY+9KvmhSrNKP7P1G1aVuA5Vh2w6zh0DaQ95yffZ7H4Pdcu/BMyB3Q
epqS6RzcKOZH114H7kddiCcvC1/CpAODwTJizfOKIiB1LkModyYHWi2a6IYw1lDcmRpiLwSDvt5s
XJSxuWb9DkXajPaqFAZtZYXkNwq6vZIlSx9RNtElXsrLV9FlhM2UjSJ53gYVeM8k21PDICmf0btO
BAExZOYvm3wG9HpCUEnF5JqThmE12AswsIaItZmsxRALICqOdN1SgTSqOX9Z9ZZQIyobT+4SMRIA
Qr42C8oxWkiUsJhyYtqL3YKykucvwfOgP1DfQsRx1izD8Y6lMRdXMbEyyVZVwUCuWxTN+iuSIfEl
farciUydmuUvbspZbq3AyI+7l5IDoH5upHkj4cypKR4A+/15cbwljn3tuxVZ0sAWi3QZb09jxNvm
tlZo3kaAKWiWyobm21jOqPtfh74T00LtNgid0UxHn73yZlfRJQrOhJmObV75z3dzd/shayKnUcO0
2HX9ux9IYFaUhqH7myCelj5vJVux6RpGiGvtY+FRu/HuUZQj3/9e7/aMnnhJXiS6t7HjSzdkIJba
ASKDnJBSpCLWm1ck8rW9NE2ca28K69Y5dNgL66/gtxVQPb6Un5/A3R0RUdoKVCRgc1/HhG87IjVJ
S1WrOQawX+D6nETNcqj+EE3/84XunTeUvxf6Yrx8uxDpsFGV5nZIdOGkzk4VBXhhnYaTtl+INR/o
g3LIvTfLLyIPxVR1xRSHo9i3y7ma3ikFJosNswf7KBMwhEOLGXTytLEfnaXu7N3lodqtcmrQRUO8
ObsYagHmIja9TUQnq39TMM6JIal/NFxWrAAEPccM7Sh78Eil4d97c2bguqZKJgCIdszk//5IzbHK
KFQYTgLOQnlF0zTDucW2DoVsxo5zpdsjJOAPTkl3Hu0/V73Zs+edYRidV/mbFHGkvSxR2vvTDMRs
P394ZL4zamgl8HlyLjI0w7g5pctyqpaVEsUbyb0KeA7Ft6Y9+2x7cklmE/hmtI/mp7vP9NsVb6YE
pfEbuaTWsWEf2onbrJqVhL/Xc8QYJSngNSYpKCbFnE3Uzx/IvYoEv1WTLdZ6SSXi5d+3mVOh8b12
qB4rf7SdMoQb1bBLSBrF1YoK9CN7VJy883SRMZqGNMRzUYi7uWIRJg7oOcXbUNMZIaeMkKo33qjx
CZDtx/zx4cFPvHtB2l3M/5rJf24GrI49CWGNG+3iVmAJZMMWmKA0ww2Hbb06sEXlxT7P9OpdpB7G
l00y+xmGwFiQV2pCb5sgua59gP75ijC4+YxIU/h7VzcD2ixx2Sua7W3kcEqEjS4S1kXL/qtvVCM5
Ns7shAJtM0hrsgcf060U5ms9VA2dxgxxH4Z+Ww3t1abwm1IKicoclKEct7JwO0TWh0W3QT0AnN2u
lnrnP3dtu3XxUTciWamPHsK9dYDpi2qQopImYA0tvW/zZeIkfuRb1AjrYmJjtMVC2Y17iGb64sEY
uPOBSd+vdDMz60VTlVlAO0aROYvO9YFhS4UxXvaw5/2FaF2Zpvtw+pDseu8nclbXh6Ashs7tzsPX
vDTv0E7uAuwq1g4dgo8xny2vhsL85x8p36sAfL/WMId+e5wViNygT9Joo5XK2HFeglJf6MGlC5dt
9wlqmEGPgnjbJei9nHHT7HUJdy1ZOJzwtpxGidEE8YK5GpZPtork88/3d/dR0B9iwR/+S7+ZVlH0
YcxPw2QTJnBF+gNiC8PbWh0n70cll3uf/NCK+n+XuplPc9PKcq8GlBcgVBm+K7YYMZIaBRBHlB9I
lmjtRzyyr1bm7Rf9/aLDGPz++OtSqyvDQi9ub9lpAJ2ChgAQA7mRKb/Fxhtyj9CVRnb02qCj0fj0
5FKYugYeJ9rvEj7c3txK0osquuh7n39++ne3gZrEgq1IEnsT6+b2hC5NhVTUAZOkCv7FCsn7M9lO
nntwS3wfBGwL5q70T623MwBEhy0tgjaZi7Yxx9qVF+Uo9h50JO7Wg7/f0+1aILeiXipCuHF0iNfe
NcNzUxYOpgJ2amExKxxMTvCQBS1eNOW8QPZWL7gpGxcf7QO/JHNSd/C5pg8WjbsDiIa1biGCZoK6
GUBpl6MI8eWA7sXU969udShB0SZTBKQOfpxHy/Cd3Q1r8N/L3bwb22xzL+uSdNM30qQw91IDtxtT
rUvXYkuD6uehcPdDlFVF1NjCsRLffIg1YKS6kKyvHxeDhNJCzsu72Hjiu/j5Svd/198r3TxGUS17
sZAoJyFiM5wnGXc2qESXju8W9dnP1/oq2/7n+/v2s24eIkK0Qu7sKti05byDe4clwAfuee7bD52F
vfTjJa4xvVyV/kdD5kg1qG2Kt4Kjtl0/2lcNC8p/bkbl6aqWIuq6eTMXt0Uu5HoATIl+oxfSOAih
cwzhsU9PFCoibTkeDBx7/yMht4cU2wfPYniwP11+GN/f5qI4bQKhb4pgQ4kDC3J4FKNVqJ5dnehz
UqKBz2ZWNY4fzPB3XzdwWVm0RBXZ681VhSahQmUTjweujxlwSBxN4wz9+7TXVlrgPThu3f1I/17u
a2/77UeqBXLEWuMYiSs5UA+cCdg4GS2n9+FM8JChe/9y5tBBBbxHhMq/z5TaWdCnvuNvamPOgYsm
ESsYcwJd/CR+e3gKuT9hq3+vdzOeS80pY7OTIxwFxLSkn0pp0bybDkPJkbcVGlnEj8P/y8pi4cHo
txAIU4736FXl8WqAsEaPxjXc0zsjS9dZR1Q2j+QwD3/920Mv9TgrG6fxngH0nU5sktmzLnuUbvjc
SAYa4WFB7KvG80Hiy5+HHuxdoysJkbU7ofq4//UVE74hSZmqUwmkk9zF6ZbSNPwamcxw7Rg94brI
XyVxAnoFnfbIeFLoC4zEa7lJq7m+mkWUIWNoQw4UgDZH/h+ls4JaIpUpCfOXRrEPlVwqrmsceSB6
pPe+2GXaOi4OlslCF1w1EhpAEkCeey/C34rwahkrQjZUY69ZByX+hYCZwA2SN7x2C9dCiw7VGZ6h
UT2BsSAMCttMt/Xy8Ul4jhfVTFnQxm+X2bjvJ3I7hoCCAavx9+3Crl+b4s3E7Njzcya2wQ53rQDd
gtEavZ1QmVcflCphxWzZfZE52o7JYZJmvrYEogbzA0YHCsYqnBGDA9isr2cAAGN4zVsaY9G5OEt0
Tl8UWrk5iZyYetfqid7hJHzttvnRW1nKonnNNvKS8jMahEkKPvCgO5+dcEGpU3w0W1hAlEfelRcV
cSk5G6k5cglL/ciPykuI8k9b5uQS4ul/CndetvF3WAugNq6Ct+JtSOWwnuhpUFbVJv0S8l+30l+T
cTCd2fNmzr1CQ0lW2VynsV7PxA+IL8nBB7TlANKbxPakffGm/UuJgZ26Z/PKwzUwA2MwWkSregfz
EXDJEevsLFhHaxLmN9K6UhkV0Qp6V0b+Tf9M89j7iFRaxXNYYwEYlPjZP8pLdffBmDopG9TdlLip
duMRA3C2DugkvKNEfsH3V0F+cWeesAw/67H2RpckJbUxn6X9DtBAK0xpcJykcFRs6oNxIWbZGXuU
PkbWwUK+BJcIXtRvolPB5sKUIrPmuHIXx+al9Sew3tyD+Ux3Bdb12J82I5R68nM4N/bSvsQ9//xn
0s9anvcYjNEfawls3t8W+4W0RLSwNp9jfYwphUDwEyHIDJij+SzP/bk4d3bGKdx+YptWfLSiI+Br
M3/loBrHcjtTRx+/CWB+Edc4GCrCST6qIxwLeAvie3hQsYMmS4TKPUSZLWl6o3hGoqA7a7Brr4rR
L3eLadSED4ERbaGMxm0wdacK4JY3V5mRcBmvzkeMUO8Vyp4Jxtz91ZuF+hhB9ljaUjOliAuI7JrN
IHi4o2TXvZjipuzHAUcTaamZ69qZAfxwqqlBYC1RetQfkQtR8g8xW450aY+5PaBNaM2teDC6X4s/
erVy3HlVzy13a7sTlQ00Wu5ikl/Yykan8CCe/C2unVOzlBeQQxcaxN9ReQ55smcozCPlgB97fjUX
IoALok0n1WaVzr0Z9icyuiedNvV+c/g5u1t1kSMPPQghduZudq3PZ5wsH86YDF0figZEo3gGSywO
J7pwbstLMivzp5JuHF2J7Cnp15YwTf6oWDXQ2uPVoX9abMNnS1p67Pwnxqr+5CWRDTBq32iRMQ+C
bMhOxd5RplEzy+fFTlNm9tpTsD9hzZfqqbPTmmW4amKSFsb9GdjFZzMYhFusv+KaJK+ZOao/nb08
OKtJUnJ+a9FLcEyO4SEfdyfGpmnNwpUIfKQlH2aV2WSzD+OmJCp+pG5Q5Qso8s9OukrP4trEy7Tt
9xLI45lUL2ivwBAjCnlijz+rRbWwHlRD1OGkf7tf+b6q3NRoFD0Ret1Jwk1vzG11lhYLmuVC/JbR
+ZSj36Qei3zgCJedwjx0dDjNArQNk3vw1GTXIgI2IJwTVP9RRftlTphF2swNot9MONdjWE4gaGrS
lDjpWFW61/NXxPWDVEiwu3HY4hwpuokIeUiHkqkbwEFaZ54r9Ux2H2xa7m5Tv//UYXf+bQHVzDQX
4tKhuti4k9p9smls0oEuiWWPA1YPDB4WYu4eqh6NRE6rCnohAm5UmulD6jyZNNOfd4v3zgPf7+hm
r2qEYWlKohPCzMIKRo6zhkcAsbk0TGnBg226fH8DwamPnGM2Urc749Lp6zShCrjpgPi1VUNMYA0r
iqVNaJxdBhslCoKZgCY+wvHUCG8RcoWGaWEoFkBKovcv0J0KbBXPTTjpgEuVlT2W9Hbst9pzphiL
0DfGPz8i+f4zMnVpSB/SZfPmpGrrmWMgFwo29M5yYCLNYKexQBSVso2N0h+JCsSNlS2SD0f5tFXp
Kysfubm30KJZuUjYYI/2PZ6Y9RAiIsP7wx4FY71K+EClfD4UJIi1WBaJ++C4d/eUzZil82UpRFAo
NyOOyOZAloyMims3DTSVyf+pSj7ZoLf2JLEsCCniFI5UYa1cY4LeCUjlTAjmunEIRQ1QxKVhc/Pz
87zXRZCoO3L6RLKviLcH7EKU01S3hXjTu8+cTfJUYs+qrMod+VgUPunlIwVNKTuw2gDF+Pnq93by
Or03WUH3JP0H7U/yhRYmOcGcRB01rIuVcqDwWjOFN/5VFjd5/ChN4N7JCF4mciOafpZxK4N3/EQS
6T36QyMKZKbmPHnyuhNn6De64vjzr7t3LWO4FL0hNun6TVW1MmrXymBubeisDofgdog16jKOKuOW
dOKfL3bvuzAIgpUNvmiUrjdHPjVxpdCrxHhDAzdSyWo1DvhrmK4e1kjUe2/NQEhF29AiNlK8Gcbo
aTJKRTS8cuFqNNZETC88yjCaWfGbISN5b/ZDCqM2c41fRBi2CjyZtBlrwjqXiWZ9suOZoHiTAISV
sOfc5rD9japdpB5RS5DMBVnqkvYjvldRI5kaNqFgTlsRMIlkjBTnqkOHr+QdqezArnp5LTkee1su
1L7mQP7UqMOxvI2CBzWUu8X6Abaqca5WTLSA/y4YKYujVfldspF6+SMH1aaWnCNoXjhNuVfiwzBb
oxMUUFdITZFTSS9O1MgK5fzzq777zX6/kZsDsNUFPTEXjrdJra2qx4sEFZCFUhl9CY/TDLG9lJec
aDYbNAhD4OfL33v9psiBc3j75HjfjDS9NOBSa8joaJsX3VnvD86XuGKfuhBP01WmP1ipHvbGbj4k
1y3dTlXaL+WspBYjoZrTpWhpBPJzA+K6220TPrioMjzEm53QPw25Yfn8tj2w9Fgq8ySihsIBPyyF
SSIhnEkXMTm0ghJjUdSwvB3TMp8myCgw96qNelCCeClIrDBAgYtEntL7GVOrjDTs2NysYTmTNIVI
wBa0mjZivIfJjDm1HJWeyJYiyE9m/XCOv/PGaIbz5YhEGAANvhm4mhTVokr+7SaWnZGgU1PWtlFO
tbv/XTTwosdBfKnLdf1iL2IZ1XZ3CNNrZj9V40Q8tO6DafFePYXbsWjGoAigqHs7gIQS/V0BrSUO
vHmcl0s1cWB5uiQYAJiXzhI265y0xaSz970krP2B8hakTCAfGlqq9refePPBPPzzuL4nQv5+X7d9
ET+vNeDiWKQaf5WE3sKWDlKev4duNbQRWKNJEQ7j4FLlPlhKqBzFIqClITxqlN6Zyv+5j5vP26R8
2mQg4Td2uOKTBoaJ9AmojZ3OH/ziYTf/nzH+90180SK+jXF8+JpTm6Q5xnh8FB47O4BCAwLGpo+f
nHcfAB4qHGlBVMGOhxjQbpPo4IjdqDLT5c93c/dmWC2RNKAJVuSbr9zTbGqWskqvSFrxhasRG7v6
XLO/+/k6NLmHAX/zu/ElQi1C5k3j+xZdJESdKispVdlArlfZ8GPFlcYh0fXESY4E3c7QvNpTX4HP
4Zsr2S62loupqupHVFQ7DRyU0k1i0kFTLLcqS1bUWSgFP1DotFq5lj2wm+k0RPfhCx9qlu0cfN2D
THdwlA6KXLt4k3uFXGt1ZoLP6emA+kjk6Iy+h7QC7YQoYhOioe+LGOXoyXQCW0NIaoHzEtXWLswP
cqPP3VhcoQm24mYRGrNSxyyaMyIdE3M9KXikPJjR0YNFIrMrl50Uvmc3aBvKISMPmaYNp0LFpkvA
K4qDzFDxyLWjOD/w9xiaMMWqoNjKDqPnyh8KXtLFE9/86pBrCjAJOpWImd0m2wrZtiRIhqTSJLjI
A9Wr4nhrHHJVmaJaNIbpml6R2eQj0cENh6a3p4Qqm599rS6FPEXlVGDGRzBIcE4QwalVqEv0/BYb
qaAlLtV2Wwk8Q5+E5VBYCyHhq8mr4F+TGImdCBBAe65zKLtOuw7RrysiKTsdOGITCWQQCOuh12uo
S4UCB5ZeMdtmMIqhJo1K5Sz3waITw4mh9FOtit9qdiBZ2u7ineECEpXShUT9DTl+65JuohdPOupO
W6y2YReR/BBfgBDEGlAXgVAsQZkMqkGL0VEU8iSXYVTFS8lc5N1aLc4N0sFWO0clp+AaAhDfmNMt
mk4hgsBFXeyMU+Ec4XEYuOrolatsaIs8Z6Bq83QaWGfTjiCKnZ5UBNlIyjkzcFNKpMy6KoE68VYC
lrWJhOnFbVswWoU3MRKnDgA1mSTJpeu7U8rzvbMV3HDh92Ot+BPxr8T20ob1pHCnvWhw3OQEalzb
4FMD55QQFJ+QQ9zE12gboJmvrP5JEwTEgxQYaZcl9VWnBOyE5ZhJq5HCZSO9JYT1WIzh8JWzRY+E
e+Ce+Lm9lpk/TIzbSffhDTp88SBRw7HRng74GDfeunk2ttPuWfGtjYNNfdjgcDaA+qJSToHQRJZW
WK4cOzmHICNzEXu1fLb6a1l+TVxpY53D4mCurEgkpZVKs43LJTkLlUzqDqwKgugC7zJ8vCzKzLGk
1I+dFH6Kve3aj4ahSkYce7lSFWYD7oWLQ7wi5awBgGEcw53WT4ZuAJqWSS/LZMxsuXonxsuCL2sQ
4mbgs/Ri1aiD2DSacEC2ebQmOvJIjtdyan+iKUk1bWSSK1GW504m8YqIvAQwFErjJKSajV0wpHMT
WlCzqhm6vBAPPSX2rz/lBHzI+hFHCTRwaOQwD0t3rMEB76EPUA91MI1g5JrbqDstZ6er7x1DT1Ch
brdzLW/w2Z9RYJOV9MG+G+llRmLTAJQpKsrTCQNbVWeyEL6iV6alY4joufsaDXB0lVIHrPjWYZ5p
YUE0QvbkG4esCyfBgJWJcfmTXBKc+WIqajfD9z388srKN0KOhZ8nmsNFrFat6a9iysEdXQK/fO7k
DVMCCiRBODYYEHMpAUi7igPhpAPFDd1Pl7MCmRoljn0WKGYYKT6U5GPwDhl4NIRiHikdJ84AMvgg
BknwkpegmI6FBVVXJSvZpK5JwJj2SpeVZOoszKeVkE6kpJ0FxHHCPnvTO5N/fUak/FZFBD/cuw/0
2Wn0ZwGTIBvCWJcXvbHvojfVF+FSol5WAr6cbpWbzH5CtHcbhr5KjABIDDunOaS+WS5wjyYlJh1F
gka11HIvpJYCV0XtRR77MHp1W2eKnPLMKfy0BDBFag159C1n0fAaSr/ZVGjxLHTzQo/Iel7Vtr+I
o0OawxKpycbRP3qqp5bSbArxElrljA7hjq4V4BpZhUAHc1tnX+ovZMTmw2jV0wPpwmrqLyLVn8Ye
YRyYFZIlRtlxEygEYZsTG6qESraDpbB59C7D5svvzzH7tZ4yFU6Q4bG3tBHqFoxUb9P0xR4RnT0f
2ApnQAmWtB6fdEaHWW01Wjgw7gfui0u8e3+kaWbQlgEs7hGw5FZnr5wnVMBJcSUmzFfBjINNFoPV
ENroiO6etl8iwFVw/ZkAv7KFD9jV1qRM8gWobUs6N+xqh+8ukNQVvTXsMcbaJjIp1oqpDKZXN5HC
A1SMlD9K9KcHJ8a578XMVvDuMGaoM9eKt0JskaHiTCzX3ZqdsbDDeteyzA1AiS5vEGlA2w3cd6ea
+9hf8vIKaAydtpIu6pawq0nqUQ+zr2lwTlKdajUlzVfxd1IcinIZyksXwnwwUl8ZvJoIzXywdKir
4Xsne3uSdacE2mXk6RMRTboWYheJ/Ikddm+Sm09yRSWbBBFmau+6yjiKQrKIehzuGZVYSlgBM5W8
7bVXMXvtaepIyIgrBD+FhjEiONv5K4rDVVmEU9UPNnGmzTLPmDhRu4nzdmEFBa5AE6JWNgpJgO+f
pOQ1tplcSnOsygxCFZ50QbMgwOpwKQMAfe17xlch2vPI2AmsH1WIlL37EzP3xQacIAEmtoLZUPMn
WtDNgn1IIV+KvLVt9RhMY1TpDYbjlL09eebUxzCzUwZDzG6mrAouOa3BPFXY0/TSiEiPDTyFhqT2
wSGEqG1q2ujWFGerlZADffAZ5jR1GtT1aI5ofesFIS1cyfNfevvwXiQ1cqRKpg8fTklKZHKlFtTP
8jpbKX2zLGSQdL42LiR7bLkEBoMhU026ZIk97tKjS+MBATv4BqybUQ12o9m3MoAaja9mXCHPpzRa
pKOEWLKqlzgysjwSKt5phzwn4pnkt7OhhDO989aKEY0ITBSyky3PjXrftdYmcYNp2oKpgxjnYWKy
PoLW3SedMpP4uyU9JuvFYe5cmEyFSSbPIM9NMh6xD5nHa1GTZdrcTPhGjL1LfhBN3HhAISfarCCp
iyCr556+RomkMCfRtKl+aWH4y0joKpmAeUL3UvsCsff0ZfRkWcP4Nwqq/VK46DpjlLccJHN9qmWH
hlN/6oqLUqpmYpIvDaOfxT5SIayluv1S5yu1ePIKd+HSs0E1wuYjWVFWOIXBu9Vq1NmVqTXI3iAv
v8fhjlyJJBW3hTIvzXJKKK0lHZFtNepTERdTMtPZpcujVnkFAyS5O1k8tnAdnCgl6QU1nQt9G0UA
HflAN8YitJYoYZ9L1qZmeuO4pqDvwHz2sKCJu9q0py2w4aF5L8DtC/CLNLO4o/0Nlc7Uf7kkNBja
E9qQhqeuQitRCzCQhXsOWo0YAWHawl1u6U+yuUzwD0XWmKaUUJ1o/NuxNDEKb5ULKs01iEBXNms4
dRBns7GnuSMpm+H78mkoFOXZDOaSSR278ielvlH5n6j70zR/zPpXScZBSX9MPgnSzi7nCoiizLL5
e0lbE99r6ZdWLYzqzSblL4nLPUjohpEtcOjIJRW63Iy1qCHa6VisQK8eUF16L+1eOibv+Yd19T/b
5whE6Ek8ykfxKJz9S39oD+oxZtmCONmBrh+11/yqfDLFnfqz/lIe6mv/2ey7HePb+JQuxiV/ti71
oT1Xe76c+lo+O7+bY/LanJpTVEyCP+2VtBUmHyi+Iz78+gpUCM/p1Xltjva796v/UN/Nl4QnwG7u
XB21j2rfnLqTdPZ+QeN/xdpnvldH6Vx+eK/M2ef0I/7IP4RXtyUYoHxuTt5rea1O2qU42i/+2//h
7L12G8myrtsnCiC8uaUXRdFJlLsJyIb3Pp7+jK0POL+SRYhAoxNV2VXKCr/NWnOOmX7xZo7hpHjn
L+Wzcu9/de8UQIrv/iF7xfHNMpLu91P5XL3rMArh+Bbvxgsd1+od95/ouX46nw7cvRflpTsoH/4n
n+ZJP6mn5iB/h3N9xcn2X1TG1XcoqqQCfnTffUYpZ8IaQPoYvodvIIfSR//hPrdvLVixifLNjeJC
cQ4+9V/2E1OQ9RA85R/DsX7Jn71H6Kf8J8Di8mc/1JJO7CQD6PNuvlsvoN0+ab11r/JJ/nKe2p30
rnI++afNYwwo0HNDIEw6n9InhdZ+zzPeRd/Fd8kj4tRCxuCSBa84O+cDSUgP+OyNHYwh/o/+3X1z
MOxV8afFH2Cxx+j8Eb2RfUY40rfCQKFOKHHym/hhVS7V1bT+gmIOZrx7524xQydPxTerYusj3LvL
5o2f5Ff1RtxA+OJ+x9Us/gxfApZFj4P4lx17jEPxnr/SzXcmwcd4crkp5hNMXfekfdQz6dZfiv/h
Unoun+HTjyUC5S5guSdN2XBtJQwkKSyBwjJAv5/YteK/GtSWNc5r1zzqJkkySbgXW/xidG4smGIF
g7RMrIoLBzQhHAjOSc+sCIzH4+NNK0wbRKkA447cG8dAwcLiXIOvin8I2xoy9AgKfcSeGYNS8mSz
GUnxbMuHLnlxMeNZfjlpIS+zjgYpkBNrhT9CrKohQzFkQzXujFXM5JaCiYQGlCuHPB7h6mL+JRQ2
ovfOjcw6CrfsRViwJ1mzEnvXsnn1WmvmxOuxfhWaIj8vZq4IDSQUT2JFWQ5Mt9UdK0eqpTibC4is
Ngu+dMnaHAoAi71gHYe0WUe2v/adxPYsJXuANoHYfHfFYTT1iUk+XriOhZ4i+daMB5l2qB/mMz1G
BO+zPConqnpI6QhiHGZ9LMrM/thBZEVqk+4NWuf0N2I0vjBNTeCSPRxtZ6/a6zj+NAGMZWCMNdua
u3kzY4nb5XDXYMGrBSAWwMUMdVX7mpLziVBk5ElapDEmRyw82viVAUtk/WgX8jFqyg+gaOoaNiMm
mIdYhLWEcwFRY3nJ/lB29XvPZFXqHYSdHBtO2cswl4oFtxwZsjdkP+N+Gq8b+1Oxk3WGgTQJCsJb
vzs2ZRo7aYBeWkpRdJgHaHJi6hMp83gVk+7qzsrhFGuCf0gSDntHO6mWooNXOPQeThqqY59JzM6S
u7IwH2X/SQ1vlP6e6g+Zz2gsepZfsgCYYvTUvhKKxmLjRQ4Hrm4XAoNtLEqD7Gc80DwxZtuJiW28
8pYxt9pDZCUDnPy7NHahBPdPXeysBGfbmZfrZYlMdJhn+Cqbb9T4oqL092EuFDj/OcxZaV0ZNEn2
G5pw8vDKLq5u9v6445LJJvj7QCjNr1T6zvQMxuDLXajBPM3RLswoIvkW2zDBnTxI7oLpv1BpkmEr
YRNzA/1CFCHwlS0rXuug+kgfqvwxobKReLg831Lrxjyl2iKt3jp9pYZTrILSQh1XI8Wn+LU2viSW
rH0EZnNO2aYmIFmdkjhasfQIfRo1zpOiklpior9i4EFWOOE2h9ZdZrCIwtcsS+qs8gjLrkjsiDYJ
W4HAi+edegIunigrQ4J+GR4MP5zbRn9jQMxMvI3dPmJantqg1RsFnVk2M9R6PlIWAL8uumvuYK0p
nvQodfJQpShDSBKUPGCXA7o3YewdNHuJj1+Ob1L2FbmCGZpI454BWqrnET8vdac8tOeDHz0ruNZF
VSjnzaTEOJVYh0uavh9bFoxUJwTnzOViGD1QTRQ58bbO0fMRlRfTgiVxRx2vC/VXu+weGLAYtKPc
fcaY13rhB1SFG0vy74pAe1YztlDNwQt6IsUx3qIoqHuWXxQta5ZDPbnAhTdD9ql57J3tK9Xxax+D
eIt/FccNCSJV1BnhxjYBIPz0KjEQOLMrr+i1j+FM9GFLdsXWLQiF/ygqHgUeNiOCJlrSbbCJdLSB
wfGxM2gF8auCEo+FR/NmJ9sUn/zf53LtYzlrzLgdwp5CzpKNAzMwDObd+OD1h66Z94yq1AfNaxoU
88rF/xTqf91j1cja1I7BUDOZ6BVw9Rb5WyH2itveeZA6wlypQowN81Yzlf2XXP+OaHA7tF2or4OB
DEtlUbGi7tucM/70XSzRzZtEO2NhZdqt+OHKQC6K2Nz5RoOdy4XQpO7wxmN9m4pSZyGTUqRCwKQ4
ISo0dUD0n8eWleCEIhOTQwAUQbz/SbAXZWnXrpA7oocTCtbykYJhjxAqdkizab67aO3W3mLUeYBF
N7GYqDWjeiwW7Lsp6eTTamwWfz+2SzoDw1J1YVvAvHDejzddpbP4Nmic/BD70+bbr7b/p72WSvt/
Gbt/Hezsdc2sekh8E4ekLi8ZL2W2Ctk8CGj/XwNJ/vTb/tOlQbWvguIRxEL13w/Qy0YpsW0l2ujF
oxGwayNBz0FvUFBbkjMCeuoW1EV2zOV63dwx6modW07LmsbIe8SV91FzI6C0Tc2AEWzFPx6DdwRt
Y8sIxiaMBizVHOkzqOIl92wkdjnaEzfl2KwwV9BUjhH0BeMAm9NhGb7oskU2PoMyT9zv3nzlyo2K
KClq7YSTQMkx07sSpnOepy9+AQGljQkhoY6r3FhpcR8a45WW2UXzoglKjW6ZgZrFOhujzCrPW63Q
URTBgHBsjSzfJd4KMdZD++acWMfpqYAdErs7kYvl32/eRUmEqcjAHnUoUvz930cU4EZUupAFA2ZZ
0GX4dPFYcGjsFW2E06u+y8dXxnjsHQOuCwch3d9ncGkAQQQvWxTxDEysZ/N72IJ8y2SWEhEwZ97H
sd+o4Sslr7i9Igi4qLowVc3BCYDKxvzR0/0aq1otTfj8JGQvDiEyI8FTJxmVuhB9APQiX5uiKJOX
SZEWzuPfl3npE/997LPLLL0kNJO0RIyAL1kVXWFmB4xYQ7Pu8ivHunqhZy9V2zZeOSYAjLT+viXQ
EkcapDwDcI/AiDwG7q6gwVFR5sHN8/d1XoSq/r7Qs+Gl9xtV7hol3iRyeydg1Om4bgHvGElxE2j6
rS0ji3+TwpgIuCWrC78VjA6IydRfPRsteOvMDT59v8zpy1KNLXdeZqMlQvurUIFF90ssCPBHBXb0
3+d++RlZGo58RA2Ucv79FjxV8pWytsKNY56MlkxQdmXK3ka/zHiFAPPKqH+RpWHiflGRPSEo1M/e
iS6qhsDyHGwwmbF1D6G7g6Hll0+eSsYr/mkXjswyKsmeA52O2+r/VDKGIV0ZhH4+8vNx2tRtaI6K
ghHl3MSc6mppmSVF5Gg8Dd6Nw/Z9wM3cr+LZs1u/RcEKGlBFDqOypt1aaV8eEYJjQxl9LrGEi7Xt
3w/i0jLGNIglQp0E2eLnxv36UGkKVME4SpGQR+VsmVhi25LYRDJCK8FB6a+MDJePh4ISEgOUyR/Z
56/j1VUx1K2JrDMmuaw8DNmSZw9wgh01/Ov0GoHhRwjxn/stFJv/d7zzQbfuOjWDGJihv7N2MRuY
yn+LwnmZ56CSnJmO1rCOdlG7E9pYAgJuchTXKuAdr+IZKOQkT0YAY3qIWoD2a+1JGFKwOzKS+enx
72dhi7fw/GRtXQP4KcS68jkNTYrJzMmqMtzQWh1NqiF2ehexH2LH8FWymM+6ZBKY3kLtAEjWazyX
AobYW9gyGE+FGsFEmAFQqUiNG6c59dUxae7ot2ptv8hronto3bqJBP566UnAotJxjrmbKoHCnMxA
abXJqtVCYBXKl1soREs4bPT0TafjmNJpybiu9x5jNGDFFA3WnQYIdqQDRnOUPRgRlIPZz5TqK2rv
Rf9NTg99yfICsLhLkcbGT6UkBdsPjFDxmj8lODVugX7Y8BaJa4P+2SUJQZ20sY3xIPpko4OpxqVj
khqW0FefRG8xddgq9Qjno2nC3gkcBLS0u3LI57War/5+KD8q1z8ein02VMVukdfyAB/FqZZZciuM
2Wj8K4vCa/sdE2C35QaX2YH32DQ2iVdhnLhx2PdGmKrQUFCg8b+t5orA8tJ3xHsCgNEAHY3I8t8B
tJCLvjQLkoVYxwK/QMrAJEcBgtmUSS6wrny2l8br34c7k1lpGasneUiijYTzxj8E7WvWCc2sUp1Y
0v99xy9+Bb8u7Wwpq4FkprfMEAn5u2pfvIzIhFWn1FemIP3aNWn/3kJZ8uU46eOE9dgBMlwbzWWb
SFYaP4RfEEtSzJIW3bkdPbHV31UAJ0wXcYt1b0KbLA6gTxY2WL8gW/YNIRR9AT3tS9VK6KyEUVrq
wudDYXwZrEGAIljm5ZW24TERXGMMaGkICHReXNlfWaN+n9GHrLEANEE+1yLaUl1HQcRYNiaEQRr2
ytt4DeJ57UafVbCstitkL/ejjWKdEM90PUfpJ3B//n6eF2HbNvwEZntKpxiL/73RVZCYiExg+AbF
I7Ln3symBiWMLeWieHwiazqSexrQNa0wEfeyDPj8+1Ff5mTgCnN93p6Cm0r36fTqhGKryi098LyI
byUyHiWyytOd4lMVRV+iIYT7++wvUj9tpG9ACBzV1s9hGGNSjHZcVuHG0qiPowBa6pQrERqiGUoM
qn9f9bBmerhyWPEB/2fY+XVY8fb+mijV2EyMrqEYZ2OXym6JY2xhw9H7hHuCnRTP3DU408XX4dcR
xZDz64ht2qSWK0gceeNMCIeAHQuA7SSmvb+vTRVf8H+uzUbkjypeRoJ/9kKYfmz2kg/X2gAGJ0Fh
Cz3WYDnOujpYAfsIW2YQGf8MLvR6lfb1WrVRwBzyqJyLarnvUueoX0vfXTT9l5G/RX57zfEkvv6/
zvHs/veQMVs3Fbs1c1Y7S5mGH1RP9TZ8wgFFjE+J98c45a/DtbXqpZHdwanMbcGvLZ+7LpQ+qNPB
9JKdFS3Et1nPHWXemZumfkZK0Girvx/GRYWxjE5fVEUUk6XSv49dqVU/VfJ8eDAmz3e73Q3O1Y/N
y3o6PRyuTCIX9p+swmQNHwQLYAgD/x6pVBnX0xCeTQS4VZ3W8S7sP0wKUldXtYaYj86e3j+HOtuW
xWVi6o5BrgYEG4ol6LA+hZ5b53XCfmGBrWsH+qWydyPUoxFJaZ4zzBoCthQSmSR9zk95ERxZb2tn
CzpWJPFWGmkuu0z7at29+L36TWeZ3zTFQ1c8hO49Gji0f3WBdiq5pxOmwPd2TYSBiBMz2tvda9VD
ctWmVe/PlJhgSGnPTw4ua4eHv5/qhZeI69csGFnUg8wfwf6vbzlz3ExWfS/a+fnOjrgUShukAiMN
JOuVd6hEDfn3ES+MHipAN1PVgbQb/yGsxboay5EVYIb0j6yl52Njz1L/kF1DuV18iX4d5+zJepYb
SIk0hLsazQ7pTpH54Ed3Y0Iitnllb3Rp1/jPNZ19GgRZ2eQ3cqyE5Bj9M6UeH1vgHyssl+ltKuFE
oEPR0wkuGncZRJsw8ZcSKJjSoSzbXfGbgrm68Fb/puedLfo61dcLqPPBprOygxz2My2gxFFsUsOc
F9G9G9z4FhhhwebX8Ra+CaW06MOZWU3YFEpXjX52/8iyXIm2ig9Pftc3+rHxFlICBKH7jOTnOH8K
nyRtqjknFQd1sjCz2z551XSRze3h3VBnDeIl+UvrVhbYT/nRVD50qgqupK8s84isUBCqKSqn41OH
lClWESKuPDJ6e4fIp3hd+uB1KQU2TAC5h8ej1G+H1rgNZWsm1Q+KUa28aDxqdTrxfGOSt6tactal
jmmYNdhoZ1NZT1d2HO+p/VuiR+vmS6Vct1J+GzvyRiL4NGCGiGzynUn4aI9WihbWRhiarAI8G6WG
/BUgNK0R7FBLNM8jjVtKlwrcZ9MgnYmvn3arQL+KNq9oUyvDuBq871Zej1q+Vni4tqbArHqMA3Nd
hqtafhEOxJTRhLH0OJQri4gxmq8kEgp9adQhTnTvnde+PQ22ttP78dHBJV8FFqRcdw4ThDttYNli
z0nvymlv8xbEMI1xHR5iLBSF10b+C0uMf2CMZ4t6SXEH3zD8TOwhym7p2jK8g69RQw7hHdQc/aQE
VtpSr6wHL33BoqWp6qpuQVwx/p0GCk8yCfOj9oNxAfURFVCsbXQ0keL+PSRdKs4JVKdFuJImYG1n
F2j30OpUNoybWqGf8crG/YY9M+tcn1CwGuQFem82MXGYzHXj9e+Di7HhfAYCVUe4E6Y/TTPOxg5f
R3RnjFDq+RqU6kDCDQJckixQeXxf9SdfuqW/D3a2dHMkX3NaBZehAbwAp1mwxuKHpvg6wFPsCf5z
WTBUuCBZJSDj7OHRZdDSuvTiHQCTljkRqnNJh11ft+MH1tDWsuZ5sdWzlUqRkQo2Pu0rE80l2z0N
DluzFIvaoWKe7du6yihyRWNpVI3OLpLaqZ9kt5lBbotFMVNXMjQYVCMauB++OseqMPVUbR6OMepA
hAPl2M5k77ORkfe01FNkZPgKIOWMaHhiOpjr+zB5crvmprbHOVvvqePai0EnhRZAd10oC68iXyzf
qvRzCRVtT66JjEWz91Yerxp373nDzoVMWzG+SFaEJuCaF+ni4waB5WBU06ADn80Dml9WEnz+QKRj
8F5TeWig+yj7q+XtizOO+utIZ1+QanuVV5TEpUdA6Hz/DeoAlO0e7kKz8kpp8pByR9Eyz8n8Wvog
YRK8A1pXzL1QmqfE1+GuNRv4aHCz1cB6cgtp1hfmJMyRvsgCXphRwHH2+sD8guTY4Y/TNciAGic4
eJosABvdLjzKbbXjswxm/TZCQpH7704OKHpfc1n/VIL/84L/umIxB/9aOcFRbW2ZdL2NXahQHMhv
tG+LJr+xGJxdqUZxV4crB9toW1TLMOpO3P20HECCo5/CATOXhFGi/aZXh1qoRvrvzRjCK7R1/qMR
z0hp9Dqse9DS1aKZBWDDi6w9xcNaw/PQB6cYm4HfSjuPIL1iKUfhwbPrm8bQZqWczJHihxkCenTB
FOgIq7sybF0iPaiaZeoqgQyarJyPzkasVqWievGGFeQmTNMbjVzI+k7OHvnINQqjULGwJs8dmmjx
KilkoMTfIcYSKtQyWZF/j6IXh3ANAoCMgQIz5k9t4dfj6EbVcDVXwhf+oZWzCulsNWPQqZAof8bf
oXKXV0gTr5YsLn1hvw979hbYta/7ftcWG6ecq9URMWk5PKXlnWVDN5qq3VyyXvVmZ3r3joPngzoV
WTQg1UWp9kQUkO6vTH2Wfrvt0iDgufiqneexOxrBHdKAqiMR4TlwXwr5PXAebJR03SS6Vt+6tCD/
fQlnw2TUueRXe0a4czXM5R91+8X3OFHDKxtl89JE9/s4Z1UktzCj3Kmg5NQW0bEGWi33hEK3AaxF
glZuLGVlYUrYVW4loCbqVFdaVjlodGdU3HKfdSARxuosLZ1JiC5NDQ56QB8CJDRNZ3MTuhNFL+eC
Z9zUs6zyDo7fQmyeKTX+nmimm9sm+WCRYqy6fJGh88CmW2OuSaYVeQz5beN8d2h56GqYJRKer8YG
MNNIJGvghMkeCxCJrPG6HAxW6W10bCWoGDqa3rYKhIAUVMNAfEeIpnHlzl3ceeuy5ojuC1ThH2rZ
r3c78huowp5M3B6DKxeIAYdAhgInrf/myUs0fQTfGcar0AC5Huq2hNDEHlfBq+Qfro71l54j7D8S
fQj/Yk98NrObnp7ZeQaYTtAjaYtHS48waZdlMliaayuzS/tzUeEAbo+J1fhpbf669BFRW8IDoO2U
H7xBrD59845UwKnbTlsEVfEShLuwzv49nFxqv1Hl+H/HPVsoFUpfZxHLl43QBGIMkfr7pFpoPl6O
Ceb87stAd+9vdXdNDWwMbzTzdqwW7Zs+YsSbEILw9/lcHG1ZBht0yUU/TD/7SJN0bOpRzX5idlKk
ZV3GHHfrVM8MtljOfO5AZZ9KsxMNkwQTbNpmS3YkNkoB1bpydy6/kBo9e5tGKZyRs7MxrAE4aYHV
t0Oyay9JVzCNhWSwuZla8p11co19CJjiXTs0FELHpSay8pZdemXQ/2mpnM/B+q/zOBtS1DFMTUmr
aW4kGLzYjzgB0dPJuiNfXW2l25FIH1reAbMONUqX8KO0rSZ+rU9D9W3UkMdPpIQ8gJlkLy3Cd79i
T9mUJMOiQ9HVO9lBnxrI2QJPzorKIoIL1iJqXM25ySbCQGM8xfxHoRpMi+FLp3EWJM08qpZkYS9E
SRRgnHUK4umAsnXAhoWjBfeA/Oil2JJJSUNsynEUEMGNdge9eyYH/qJMrBdixiPdfjTDJ23ch9h3
y5h+QX4oCaMd5P18ZaDNathjW+G2YoVKqraBcCAAniEBfEqzt79fQMO4NNPRclQtUWuUrR+j/68v
0fCg+xZNjHLPxWJMZDb7hz6Z2vaUPGO2w4Dv+HVEsZRslWQKPqSFfQ7ITCMvBhLVDmF6hukBSMOR
1sg22BXRLqQjNmAkmppb9U49NNFN/VDvywdnn1DXxMj7KtcT/6SZc/XoGFNNY4NMltyto+1FxGuI
M3majNPhkQbmNt9D/yPZpbwnL2m4s+D/LKMvbHTv+j5eKJPo1ntXPsF9KR2hR5PqKbh3t96sZlU8
PLbE/z6SIMKsDR/HuHfeU/YC5lLZ6KfmhAs5iuaEASXRbRw/aOo8evWO2Ea+HXviZgKJWEV7+jfK
qjr6Adg7iD8z8yTNTHlOSl+f0m1dAJ32H8a9e7QP4MdeiCJSbrV6RtxxL62Y1vRtd3i2GqwE02w7
9OJazHDp7nt9FzSzdJfYmCqPOHRc/LE7c+/f2+KN2SZ3qbn2741tTKP6hbwxNhV5NJW22pFXUnrE
j3kKs1Xtv+gvtQ45bCI5U0O7cbmFLx0k5EN7tO91yur6UoKofazfEae7n+Mx2ScPVYNVa9puS3Wh
WRvnwR3fpTtHzL7Lpl8jgfef5B0WQt+gNrrM39IjunkDQiEJmfRrIn8t6bswWNCn6vbJybgtTu1e
NlEYLkgZ17ferhtupF38ooWL5jRW05yI6nAbPpnuouJFwuAWzLz9CFp2rRyLmk0Zes1p462DQ2wf
nO0g8HfuDiSfNtmT0qDuZPSzd0gs5Z33QOy2dpAO4SpfxweAfdZNv9f1ZXAf4ZjZVO/9lFicZGkt
1Q/rzqEaxNKsn4RP+dN4G95jN/BQHU89shhmpTTDvpWsTXxwxtbOF3m36HEAaQpG/FsMDjIeB30r
v4DjeWgHvs1pWTwN4UQjBPIYZ2sMZsjtMCdUe4u1IpeLWcaEQ7etTtIxOxncgWYWdav6qQ9oWUzd
F+M4HuUdAxjZ3ggom/Y2fHSGHTcAU6e7SduFtVU/86dSxgJ8n2+LfX5o+3UjPD9uPaFw3E1Znz+i
RUg2xX64z0TmT7K3YRDq035b0vO/iZRJsgOX/sGbABEomMXvRjgd9v0whfyl3ZkP5VODu4Jg4wfE
evP2oTqkuzCa0mNJn0JcDPbcCnauOh0geTrAI+FeWTdxuYjhuxAUVM/YD8bZrOSMoH7UE7ylTgaP
0XPm6KCJTlNPOfsfFhRkbE+TOYJs5vd5IK26luiWlUtyYk8I1tJ/btFQt5A0iLea1g7eCpw0KATw
yJG7uqhtrAjztlmMGhTZiWHi0AOLMImTSfwsYVKbdu+KMbW3jC+kauVkvi/CYVXK02KBc8pHHFuu
9HoaYlDEW/Lu3vL+Z/fBTt5Za5LSG3+h3Dv3433xboHADJ8Zk3TzlSZ+phC5iUQFDuECC2GNBVFe
FPXWYXMbTrk78jwYZyMcONoLzxDeDDyd/kEdujs2bzdxzkTCnBJ7K/6cfChBIR2QKufDwilXmCIx
ZdYnOsbVfXrk6YGn7FGeo4iVjlU2Y/+BXnaUJkwgfw/9PyP7f2ZZB8wztTi2euftmEGtM1kajATw
8aswThPpExqAStulmE1bt5sVBLzLlTzBR5PxDcANKpinTN6KK6fyAxH561zELPVrFoorPW7UrgK1
iQZL8O978AC+J81c/Fc06acKAfWpz7ARP5r9oZayjc72oCieSiLEw1CdmhLsXsoEFrfSprBqhcwY
4b4b00WT00INCL+jlZ4HH6ahTTIK9X0AaKMBT1wgO0Y5S7ribe3isc6/W9+Y1kEP0tdc53qL+Qr9
S+Csq3Ib2v19wQuZ+VgUu3zV6Wj9iP5she2I5I1KDmcCnZApNzl7VejhKoL+ZcCIreWfNbgPt1Pn
Y45WkPlKqnuMyf2E+EK8VVp41EPKZr7F9UcTheq5gVmSFYc2xFOxzhEB1QCKpvDAiGWdjXwHNe+7
yUBSR8E8zdAXU2+U3xrJmUnJd+CpM0Fu8ONu4UQOu1OYrxRXSn3p4fzzXzx13iE2ZcXjaeUyoDFW
qNJCN09edaey+pSrQ9QwTURzNYrnVtHjOIzxgtSYfDS+XR2h2EEjb8+sUf9GeKjYww0a3XhJxrL1
KEiCicWoACAFbaucUpHrv0SCIVKn2d+v0aWlDIEwjilYW/ztbPmqJY5dlwlKndqfC3uKt0YQQ8/0
qpT3h/Vz/rrSL0VDLAtB4Tkz3A4jucPIpe4JBgy29hpCGzInhljjqfqKsUnbkH41wrmiA/LJWuqn
aQySZaVKx6987k21t2jXTTQ+6pcy2jqfDHmsGJ/tifHmERi3pre9KObOY7aXb72ZdgP5ptduJepC
M/Vg3RcLAJs37lvbTAcYxfqNadyh/TSfMJ1gkgyuWYMubQ1/Xa5yXm/0wsFSGm4s0VcUXywesZGt
mW/SaABfffofHiMRRoomG4ahn+8NzaHuRAp9sBnSbaHc8SSp2AuIDA66v490SduhmlSVbLHwFbFe
/w47AyKqTG4B+BIdaqtLkXoxdNggWfhT8JyA+0cGWNBPAqPxPx2anRYDsKNSb/v30HXpaM6IuUh4
A1S8x3i7sB664nNxv/nqxIcTNfCFrtW2LnY1kQ3//0c++0xiJ6ElYhNggyhf+YLkow1f0aFNn0Oy
8JoUzVKp8iarE3bhJgvxhtgBmcEWI/Tf9+BSk9pUibVUTTrUsnZ2C5qujYZAohEk+u+5VU8E24c1
Dr1DSfDIWdL/T1WO38c8u/ikKWzbFNhYyzvie8+JkUH2NFCDjtmvXNldqdeu8Gwjq5i8yvpIhaet
OzKZtkCDFpK509NjEm2pjtlZM4liWJ7eA2di1Fs/OsbNIk6Be1R7R1856UqX93H51bvYZcclUOug
/7b8FbE3C9/zgRtcMxxe8knwUfy/x3JWCLILWEdlxC1qWqru3dKTX9nT+oS2ujcZuzr9rodjMkKM
oZaZl1e+/svfJMoFoIlkDwHv+PfDKLUO1GDQxRsfcVDqvWFBoRioaUtrvMuLHBjfAUxnO6pX1kM/
tZbzQZ1+ErBOHcyvIZ89rGq0ywzlL5KbVqIeBJNQyokXqmYN+QSVw4aCBoUMtdkv06XBHJ0Rioqj
udYnQ2TNdB9+ifSokoOTJfGW+W+il/3Ub9O102PqZtWhES1ZBt3EaD/bup25NfwWL7/BPN066axg
paUYsKKcCrlJv4C6zzw9zALb24FhXVZE2aattXDG7so9Vy/Vii0SrVC5UfljbPj3nseu2XqIA7BM
IB4o2g+u5U6HvtYiDPfHRRbopE9pC7QBFdmxqbFUlGxqjWDjRfyW8M2AnRmrL+TiMQA1F58Y3ePm
VKAoF//K7v2bv8eOS1PS7zM+e0skviu5TbFWQQGpRDwBvMh0SdocnnY/ufId/8wD568G3F8qYrjG
kDCdLU99rdIgL/FJ6OgKmAsS6kQszFrsaYb82dsH00EbnbyI+lF6Z2COI7IytvKpWS2Fk8ocZll+
LQj+4i0wKdUhAJbBAJ4NZWrSA140NCLhyjmCaLJ+mECgHwm1aPv49+0W3/zZDdDIIoUYolmgNs5t
AiUqh9CwCuYM6vChwFVdzRO8MFbSpDdo6yqO7tjn9qxEyc260THyssggv8KkDOVSE5izzFDq1+ud
bDG7/OeSdFtM/STdqOeFL5wPujHCddqKeFFUEBMENby3wINyQPouUAm1XIXOtquJso5aGATXzCCX
dmAoA1TKvtTdCcQ8G2nZYlVj4uvaxtOfe/fOr6Q5GB/Cs6u7inm4MTqAezvNCpcesCCdYJFS7hZa
l0zz8eXvB3yp0abxdsNyRLTA7H72irftoFZ2F5Sbyh8WAuPDhqkZtOnAE8gefwxqa565FLqnAgri
laNfkKL8c/SzAUjVFD+NVPIVMfby5H2qZlWPS2NeSbtuU2Iwv774u9QM+OegZ2NI49Wu3bajdsjY
4DyX5YzmczDO2fhWxiLrZrLxzK5Tixa1Nys/qJD2ED9m7MD6D8qh7Uf+jKEhT6Zs1Wymd2lCaMjA
wv8Hx5BEsyhftMz3xGE7hCfNEn81NlutIa+FBvccNRRb14Tby4UmhMWTpDxR9x0R5CHb1AXLAwJK
y3e3W2rmLLyNj8lHZ09IQ6BFpVM9cOcMME1FDggwhBU0nFiZo5pmwxFRv3Nmmrrqj2oxGxX8moDJ
GaCmtI/okHnNpC+gRk31HOTjQofMTDo4fVSQPjkYzVv1DsSH60Ex3+gZ6K1l/QWoAjmHAh7OmKCh
6sxZHM5iqmL2QktFgSIkKkW68ds5S53oSfOviPEuDg84hgwbGrlJi+LfKUotWjwIbFWF5gGoBt0A
VgUMRXp+YJfn0Zj++5W8JFLWNLDnGsYo8ZWebXrcMu2dJvCy41DjGN2M9kpSN0P+FRe7NjnlbGL1
LXZn62aICKoG5aMfSZEurWnRbov0EHtfEMDS9MpUfalHo9EbQQGJa0uotc/ug5pCKxnZN3hAQAKm
myX2D6FId7ovlrJlmIIEfcOfI0zGgJUCak/gUOhxcOPa8opc4NJT+X0250/FltgdsaEQZwOxgNWi
8NI+NtKb2uzjK9u1CxMeEwSKFzjxSH/OvXM2TBa1jfJYmFBE5igxIfmch19pp6u5WZfvM4tgmX6o
mPTPr8xVamTmir/hZVOqA2F6BGfp/lZRTyiMQNKCgsx+spJHcnZT+ab3vt3mWwu+nPba6Hhp9tVt
B5y67JBffC7RJmgvd+I49ze2so691wTPPHVhInxGqvO7XrvD3UpwA4QcJXPnwgJk/g/P2WSeZOrH
tPeftUbvalLVdma6aahEOKQukJ88Ra9CZD3LLiO7shZXbPEan8/Ovw94thh3XCuJ62QMjmaxQC6D
tVb8Atw2x85adbO0IRdgrtVLz1g4OhX6KSSo7jtNprHwaMy1D+u5byfZo7Ojh4iMFRE46V2tSjoD
DO3bmr+myxzVcDsd3tpd/Y5V61UDfzPVqfYS0+hPh0/9YWQQrCfqi/lCGlb9HnwFX9ldc5e9pjuv
nxxx1LLSxdAyroJX3F/4M0Cd1dPmlUkBWYGQCJNkRM5NPcnfh+ZOfhn2OCwmzSY+klz/oUK2bBAK
zen7daRVvakxhfniI4dvEk/HhN47SLJ7E7BvNsGISNW6aEDLTepVf8i/XWeCcKHEz04ngR37OJXs
qUVWA1sHGDlc87jwgjkmOosZ660SkVBgxQZ/ltLWNhZWMq/8WeTPVZ2iFfretRNj4DtaxiTz5xVi
ji0JTqMxHeQpNVDEdt47yCWFf9ZNaEFQThwJvJAm/AY7ZWzNuXlInW7Bab2AEhtfDPZLX9aL9uDJ
4ufScD4cKCI31lSPJvEdTRuAzR0qwl1gvUTqivr43wP5pVHj95t0tsiS9SBNjbIPNvI3ZAv8WHSO
Waf/f6Sd13LjWJZFvwgR8OaVoKdIWVIpvSCUmRS89/j6WVfdM5PJ4ogRPRH9VFVqkOA1x+yzdjhy
YT7+B49SZSTwqLQdgrq/z+baqKpATVWUicVpQOoJJs8Z3klYwdHejJevJcoaeTrzTjKedsplVc4C
qyrLtMTvhEqt68EhYUkfHwVRpqAzggYSUW2GthUKyvff8+uL/GN3/vFo5e8vGkler+ghsgVGo2CV
LpT8XYCsId822dYu9lw/qbeR9XOf7+tqldyqnl27dpDMUBt0SBe4B/9+floFQzaWZiBG92wwJGr2
SZnQih9VWo8OYdHNutE11amGE7L15YrMeK5Iof/oUEShHOV1LXMfADYPtYFOOFwVoOGtmq2jxNhQ
lc5QcSnrYQLnGptzk+KwhmynczY9g6seU87OsqbaAzmG3Roq94Ij2NlsrGFD1WVhE53d2Rnz9mW+
9sF9R+Vd2q0Cft58+t06BcP4TKcjXjBC7dVnY4rJ2inr5s2AZgfwN9Y9va3e0ildqQ789dUv3rZe
8F4cXU/v0goiJTDaicHoLHvHfodS4VHvXwvFmgmCLAw1sk8B6QrkudG/6rd22NUf3lAUAkGT8bGv
X+mPXyHo5TJMMyrRTJkgUkJdwfAtuxmWhDIc1VvMjmuFEY2ZKFPGcwe/9cvhX0AgZhg31vgSz3b7
5X75ksyj5ctmZc6hOa4WbuM+r6kJzbCFuBF/Xj22GFLCcMhUcD6+2GJV1EpK6GdfcZ7o+rC5WUBE
O+I3voWxuBZg/Cu6MAl3HeNicQPe7GDVpqmQ5MMSZvvq+fb7M+PaJD75JeQdQjjCqsvAlQqCZWZT
od415RwB6k6JZRed7QLxiCeBeLXmXZ5tikl70hLpThqbQ6l2yyFS8B5KwMNmuxBfQLMq1paSrKqK
ESsrf5lsuiIlitlcnn//ga+u+j8+70UASCmCExYqzV1RQ67Z0/CYfGHC/f1Tvk7py6MUJTe1TvoP
pv0lr/xjRUepHpt+mBR3OKLMnfw+0FdVbbn+Axc03B7aOY1/46e4/kz6HSQ1tpjEELvsj2fWXj+V
celkAsKQZC4FplXfPUoVGGJnI/p5AIk9v7h1a1xL8lEWU9kV03+WfXE95jAAzARU1L3yA+shRtLQ
c+TYE25pncL3vGnlIgpg/3i19Oc0qkkE8ZfjHxGq5L4Dgn8QFnET5lypgm3B8DvKCFdWdp8tZKN8
KwqXu7mb4h8ELt//uNf2MGMS0HZoLxE3X2wraeLSsCauyZgYuXNRn0EZIV4mYbkJBLi2XG1OC+FM
Zsgkrn//pmUT6WGs4h4PxQt1C8sV10rkpN9/o2vNI+ycyMA5DAkALqtmY+WphaF4EcuVxjRZZkDL
HeghTQKSv5iiKOEVEc/YDUy6QNtYDAihVUQeRn9rGYsj8PL3ZdgQSz5OLAMp6d9fWY8repKDj3iy
gQYMCjvcaupRgKbao1zuQ/PcG8ebKe/VStmfj71YxgFVu4ZlnALLOXVEeeZ0DCg/qNXowoZXmBEh
tE+Aih/18tYWunZQ//ls8e//2Lmy7EuFUSWUvaNi4+HKN+lwDOWtGN9n0kYA8Q2m1agACA4/ng9r
bgzP2NxsbV2tXf75SS6CgkGS5CmW40TUYygbwk//ZAHIw1G4t2B1hQOwLjTL04ehVUuMcACb3jSe
ulqkQT9MCYJ5ClSMF4e0nNl97kDFuwteGJf2D+LCYJu7cFNJ+yjGBekjjsNmtfGreZwjBZmhs1rh
zPoKM1y/BShUrx05mPKI+REZKfVlQ7mSkt4pbbwv4ZHIduGmQbj3mJSga95JbwXZT4y4PYmMWYxR
imUUc9W511QcIbEcD6jiCNhMCHneKM4qAV5rkqylqH/7G6nK1TuA+SGmsMEpMbZ7sXlMtW4HfO6t
A78fvx3YQIJ4Ku6cjKKhI6wKbl9217L6Px8qXt8fy7dQ40JRg389VOqIhoUd+aOhH0MVAQOBgHmk
ysIIQIxQkEO7GMis02zdSY81ZO3vz7IvPcg/zg8G9PDzhKLyD7mzhoW9X/WpfTC0J2N4lodNrqRL
LghL36IfrmjW0uvpsnQBIbnFyEJTmFVn0QRevUpRr/koFZ1iA2IS0ZSFfNvy/JUAVdTOZxmfJlw+
+ToB6v6mhFkql1sL2BRVOuEYM5i1a/6YigPqf4aHsP1j9mxTK+VeTVkeGKaGgFwyBCzhRnc2tnwY
JLqKe2+Ht1ewUiTqoC3u2/mhmQ6qvzflt9B+bJJfVdffCIWu3WNoFGQRtUFsuLy4I8pPkICmL+tJ
AUxCEEQsinKaZlduhjfKXVefpmtiaRKiOPpF5Nv7Q6EVkV7cq9bcO1FMIbnA4yZLVqh7v18C108x
AzNNbjQE0JdV5TwIhyzt4ZYy9IACAwRST0oBYBYw4JB8klkYpHqksE29pRBId0KdnP/k+/7xGS5u
7qQNc8spuKpjVjxIQNxlOsueEydI/lapm+X33/lr8vQfy96U+boikbIuZReMI8ujFaP7o8DpetPR
SiLGLvp51T6UtB4YVVhqGirE+nVs0HZTTtDsDx9b3dw7IbwvC+SXE2MTx0LZKl0AW9uelUwoyB6s
bhnhIArXl+a+N59jmFqqzJRafhfUT6H1s0iQc5p7aXxPwrca2T1t5LJZa2TLPa3i2MMMHsUapguz
gmerUrFxOss10Pf50ZNSPbXpYwjyqp+8X3Hk5uJZ0K+/f0HXckxHwMkEJ1I3LusqraOE3CiEqb7/
SFUh8XY0WQKqbCGYJbexbtzpX2HoP3+P/33exXoH4tdacTnlL6yvLc7zD+ZWmxs7RmKWqTuthPnH
IVmHb2gPZ4j6biwH5WuNXzyfpIwpT4xl2QeXHpWWF3iZV/T2oSdKNpWFQqQs5ucx3iIJQOm+S1Eq
yp6C4XvB3TqBvfdS/Np7QTzCzCuXmRJijJNDnDvERLhUDb+r+J54zMs/nGmPtiaUzlybLnquFuP0
PPisMlFiRPXWk24SnTNPeVBQGRXrwkN+nTxCQXEhk7jiHvCrep0wadqO+xFtjMfflQbJkT3sZAxJ
Ehmw/mclo37P4U2ayDdkQBQotHvUoGFlrpU6WlvO0gv8WZ1Lu5jeiFLU+Bk96Z3n1vKJi9sdow+j
D/EsWyaJt/a04S5pmWDDZS+xk/s2NX+2jek6ceXa0rhRk70WHQwZr0Xtibw5hiPg+Wgk6BQvBP8g
74u5pP2qah0XNsVt0UlrXP4EDS5UDC8Xo6LpwjeqVdG+V7bBk561Dls4SaA52zlhHZqDx7S0EBYX
rxnacITEoM70bdtGXIgfo9nOEulXLTNYTlNk7SzbcB8WD1JJJZmSeCgKuIQ/KcF4jj1BuWDqbmrX
kmncuCGsK7G4jjBCpn/PMJP+Vaz842Y3DakrktHEdtRf+L65dMyB+nC6pl1h4stlWY99aL9EA0Yd
NSzuwAHnPi50+7Ov3rlrw2kmKwA9sj0hgF8oTIVgHqXeQwZA/JRB3x+9jWmdayVfezYF8/SRYDIi
3chacPpP3JMj5XM/XfYyvWJU4fxlYemYqJzpXXNbidHVMKdKLVvINenJEiaLIKfGVQjY1KyTrHlP
IT+CoNd08qdUU9PRHwukYQJgCqhiNv5MnAg9+ORq2HFFgUEVIliiLm0wgbkZLF0rmPBK6faAWCBI
u8zo6rz1o9hU8hd4DHMtm3XP9QonB6y0XCT/d9a22KprZ84xuJOW5bp1hfdD73o3zqcrKQdXPuoX
QXWxyGX/jtkscF1VojLfCciAIhSTUuktpsu1YFSXHSoCEIbhQlzaqxelrUpan8R3crTJM6zEZqGz
0IetHC0o66GP5r1/f8hr1xp8fz3z4tot5aFwnCjiVTZYwsnVk99ioqweE1wk/VxYtld3zXPpCNB4
nkEqM/AvnrXZSfLaO600ToN66kocEtJ8W8KeHzEE7EcU0xDfUX13hY2F3io1ahf2Q5A0O1qW5OZm
q29UerI5HgXU/agWR0sHUw0bIknwYjIQwMMC3f+J4dncJyOAVgKcuFEH3BwEQOXR0QWxsfMBw0s8
yrMYwkCagTOP/gOqPtVXB+HAVC/2PbYtJeD53Bhccex2DH4oXQf8Gx0BHzPxOSXND9kHVDCe6XIq
mbyQ2RTOJEZ5OJwiG+nnWQR8IfYU3kCGRbk9jckoFfuB2VTKwDiPDQyDdDowdhRyWu+stZpRxvIR
9ztYd62MDoKpoEGhLacvMWQGi6CeRHaY6+aXP5+NOjzHgUZ8EpnxKIFnSc1fckuPOw03XTS9VDkC
/nwESg09QF6FIYIv6QeXE6DvGdPxro1HCP706xzaUiQouOGiQSkB0BSiIPxr+nH9T49wMlqWZxN3
RccCllH+5pNVyq8+/+lhI1iZ0T2WJm7KrFAjnx109epULAXTKfDNrRQgsyhzwJwrlcYW/R0ymDTx
FjqIf81S12r4Oep8D5E9JRhrcuhgDTJgT6FACao65sg6wie/xwHGYKCCKTLDXnl4elB2M+VVTq5o
ocKN5SWJ/nbECBLuEOo7aJpcpMJ0kqaOVsIy0XY6AMHsQ5hDCjuTJE1XGCg7db7oMHSpfHcckjmj
+9VkLluKA8KmQRhE1k2zHGha4PLh8M4CDeEGirUMdyNmrwAzmP25TuFzFyvVea+8OzYFAeNcbdK1
Wb0JLvuUmoLIaQA6JhiThZ/HgSydKGARB+oKdjwLMekfdSuhoVdv1G5a9s1rkXZI2N/bUD+l7TQ3
FH4EMJKQEnB9r/lJwuZXoGASodfCjZL5PU8wRPmgAsFT4PpXiBolRl3SiBOKshHwCF19UH0iCzlc
iceJK3Zg+KFfG8nPSsWrxVLmemPNR9rI/BZdzc0cf1C1w35MnYUWRjttvqaXQcoNdLTuzgxY21my
GIwU668fmazgkEU7NnhFRJEEzPEAQOcfpBDgFO01RA0/0Pyqwj0965nGnaT37dLHgmmQO7cJTlI9
LF2BOh34OBJcaBHoM9mZ+s6Nkph1pf7A3YtulkvYBuFwkWD3TOI3Rk0hX2xvB22wOH84qCaGYWH9
V9VeMReZrKIVojlFFjpJ1ky8MktlGCXcwZgc6u0YrfdVR1aKgWIQv+vdu5fVDJm8Wc4xr1Jw/x/i
b6uWOb8UvTiMf9/GYc95F5Y5ucLwWn9mnHqIoVwS5w2WvzTiR4eRTmHPUAn/qANWisIYwO8Nav+U
z3Q4inscLeYthwR1UpCmdcQ1HLiDlC8yvyDPbSBSWNRHDGTxnMVAqIyc3PAntfKJgVXs01TGbnjD
318WX1ftZYisaKSIwApBFl2mTEWVdWaljtYhs6hZhyOWdSWjAsFrOjarRvLA1GJsqO5UZBLEZ0Bt
Mc8DmMX0shgWlE+NtM9sGqHLQuvmoIFwK0LI29Sg59RFggkBVugULgeFhKbigMb1nBU/wAuFzodn
EK7SDjOUM71zw/BngUmdcD1i3CjEhE/f+PGhZltWXr3EdrZqpK1RYYrMjubwz6oHL7Y3xLo9vTst
m15aXT4FiTpjJe2a0wiOYt8+TwuKC8G40vpHmDnERajJ/BcHWxMrDNekp3xdkDcrmeFmzfJWCQSg
kpA7QRb2/etWRAX1H6+b5ItFTG2X1vbfIYeXOU1nSwYZ0YpTkzDRdV6jJTOJM7KTE85oway98RNf
k+qzOCiImcwO2YZzUasP1MAqKt+Q9nhpM2YluwOytn74Kev+PLBFBYKxqOYu0Rxatzsbu9wPzUED
ruTLiFcXvSXGW4rOm6GgkD4uF4lb/6gbFkm0jhjRSukzGAa6Df3hxtu6FnojkESzqeuETpdvK4mV
tCo8oYyzBGkKhumM4muA+iSonxHQEkEhCaJo9P1zrzQcDNT5DlVODW+vfwCubD21qERTiqZC4AE/
Zh6SW4peyvfPuRJ/irqTmE4nDNW+XIv+yCwCW48qfyqJVNotpREp2XJnfP+IayMPKLxE8kJXw2D2
6O8FN1gjeNowi+7S/oiojuxTt04iMxBOUggpYOJa6QfPDYTRunTr8VcqXn8+3rxY747XYLxtwynT
m6OGz5HtMSTtuWUwzZsJB88GChzjynI979jyDqTK0UOHihXLIITRwOqHML+xCa+5C/ChWMP8uiaJ
yEVpHdVF1ys5kdfux3xP5/vlZfP0dD7PVm/uwd0+fz4+trPd97/D1SUFa5cWNFUm/VLRPvp+1yGp
yO76ARUp5hwn7niKYN8/5VrTgMqXyKugwqM1v4j8rQHkrBUzlRNPe9EaFO11b3yhoZXgQx5Ox579
mnvdnWd1bku01ETJWoUJ2COyMTVh7PbM/6oGRG3y6FRnqzh+/xHZQeqVM5AGrU5b3rZEo+XvJTmV
vjypg2EebPs5ZrTQGD1tZmskualM26fV4CViIujNS2uaTVbwK0B8ZgbOPM8P5WCuGmJ9TZNcn9BE
yENLxXJFEIxT91Pu+3eFYqwjrVwCMe8Ch/sfvLU+zWrSBIdLbNB7N9B+q8jgjNJ8lafkyYGiH0a9
W5TZg5VWv8Wr0yQy8ApvagmLYBg7YM9hOHtMzJnpQfP2Wvk2Frsg7RcCPR/LEqZQ5WbEq4hLUYEr
UhGqqSAnRigfHoOqmVxuSqgCrRa/ju0xdQ5BMO+Y2lZ8GiMhKmaG9HZ1BXoCwkcvSAGVSSbDtPk0
gYIkrJnMe8NJfhvlS29pq7aiFSdxixVptifsX1SMu6fdfZZaK8OP7wyqn5GFhrRb2oLeGjt3fO4U
cyLGAmSGzP0pY5CH+Dhn6lE2BfN+jHFjaISD3TTLHNO1SBNG/O/oB2QBJRmT+Ery1qkz3JcNRqZo
siHE1QyBIL8Tf+xAtVanM60Xho0HYs0QCJKOcxLUWK8skcblc0MUcfKPrjGWwPjwaQXf74fLqhqJ
vDHr8EVBWrH3SnogC8hIb5glTsrpjhMS/4YxwskVHYd+THTYB4a/iVG8aclrGfTHOsH7GI8qnigU
3cOvXMXgTZNeqkrf60yz1ozZlyh5e6jHtBW2afAwhQzI3fWwx/yV43/06j737oLEtbx7c9vIBz94
HLx7kHy88Znav2NmDtApcFNCx0QjLEI0JNaoiqA+ah97x3oJsiNTK3r6Qb7MuwuJQ9sE8FL9/lOL
7ScfGWbgjbMxFzfLymIFiUmqJJdA/xUuEHrOLcoEwD2x3YzeSLeT4QDJUfxRZJ4lhNgE7MgSmWcf
83QpfMMROoQMUg/atEyckfeSsf/1WVgywANGorZf4/KnsHiovPcYEuq0C4c7TXumj9zrqJwMeopI
tHY6f5D26axuPrRqO2jPWvg0Tc/SWK9C30Ir3vzIwmQTjsUDOaLKL5cGW7hYkz4tjKhgOjlc+slI
LDZs+vJXWi5xY5hJbfo7MD7pgLXKvi6peIqjqH8U/aM6QGxqgtWj41JgriyS5NFmNaj4i/6Wh+yY
tT3T3Ug/62Qjpxs5CtdZ5Pyw0ugUU9jkc0QUHz22N/wKH9A99hvC1TxVV6Qpcv0E2oUuiD2saHaR
ncwqyKRUwuc0s8TRWGLMTa0hxmWtZ/yQshhzY6wg4N2a6WKmaZMAIewM5xXEjdz/gFanOzRwGC3X
6J0V47mm/IbzZ2ffKzm1AtSetd3tu5AfYSWcyNSweRRJpTjCSrPD7c5emo48Uyl19l0xTxLwydMI
TsHiZUXLLhIespxZoU11rl5ZVJ8b1KtUQcya4TOIAB17oxrsORu3S6n9bYOUEYjxLPVrjyDX4QRq
cR9mFmc+trSO1QiTInrYienGkTID9VACgvUHAK0FDheyPbOcX06CZ7oCyyWjqGMsEG0vzRaH66RY
x8LkVd7gIdBowtymUx7aIaUnT0ZmcLI6G2HYIJ2q4gcuhWOy8CR6gG8ydNlm30hfHixldRw9zhx7
23WHTnLLaYTE8aZHu05xwwJ7Kh8Lz6DalMpJWU3tRwIXXlXvFgX5+NIcABV3OrV1WOl0zyK/WRuC
AWzHu5zJED+qt0NG6Yr0OatfrSYAUzEcEDKIH4RjZeKA9njDo16sB0tbhmq+wJxR7jaK32DljEUY
d+bYeLOEMrNai/rUQcGGQwkPFa7YJcfZqOOnTQjfPA3GU1aOh0mMvTK40sTt3DTpL5S4nxsMGSYt
h+tHqk0L/TXpKPFInxhYCCMGw+5+Db7qFmq+DY1dlb7p1mM0dV+pbe48e722kEmG6sln/G8/yKJx
jA0fM0zIpyH78CkjJ52zqMdsF9kbWd4rY4nFFi0CvN+5D/sUn5UhxGPhI1I/EZLWQGfidtl0mAEN
ZDmk67CY+j2+2oZ5FgoXq0Ly54FhIRbso6WXfuKNsqmkbYIDSWH7u86KXbvc1brqltxUQ2otDYip
Q3vXaFBR+pRRUMVLZ4GKXruc5rqMZ2pGiSnO1qOt7hK631CXaksVI+hZXC+U2l61Zb/rmcVuYulF
jL/mVsvg8MEvnEXXaYztKLDH6Wtw4Ttd9KbQwsllfAKsc9SjjU+wtWT2NNQ8dOJd8Cu1lx48ffF6
bbXe9M6L2AW2oq+UIp1Vj1GkLatGnfcwZdVgXibGqjTOpnnGUHBpyr9KzKwNWngIWn0skfteRQR0
GqoH9ATlk9/TTjrK6dGWyNpQ4hcjZpYtdBrWpVRCagHGoUfB3PA/E1DecfsaDg8aE8dD9xRML6b/
zl0/5rXbmW+G+TB5nxnrSybyGs6dVCEncuVkP2K5Hr/IQzCT1YcAp2yk7C2kkEyMSPEPabtQgou5
NarobIUBaAq2WPtQ2zV3WvAo96TWgYpOv1yOZr6PEeF1ZNxlY50UPGqnGlRO2sxxpYExhg+QypQX
3tfSa95SKob1QhEx6bktDEZ8nSMQgTo52d6h9/stilhXDDFbHMnOVKwsDl5TeQm8e7CwG1l6BbEW
4GqBTEVu+PWbdZ+sWjzhqC4SB/jN3EGcbzT4yyovSU2ZsyKF918r5gmmsbsbm4fRlmY6ELIoLReS
/hxCHPMg63Q6yELO74CYtlEV+paosXoAOLj6EnHRR2Nepe5myvSM1aOpHCXtkA0KzK1xlw3lxsfF
FftIfTpOwEE4/XuIVBaylIYhH7/PZvj66gjOGTfzy6M/64YOpSJ9Cnqzwt4DT5+F6f8Gp+uH71ay
lKd1Mi3LjMoSuKY0YT4Bmy8Cg778pDreoe2IGD5zDCiaUM7ghegK5HB/pybKsgPRpI/ZMyM4/Ld9
BJ6LayZmQJJKq441kN3dJ+PJH19kn0lOb1eBhRwElXjcEli0tQwJRfzqzKzoGKHSY3SWGXc5Eush
fGn0fZJMrqVxJhrFrFQixuKeynReDbssGl4zm8p45tr87dQ8V/0w54ynGsE38UasLLlR4+5lsqSZ
HLecv3Qw/GTrpfaTl7azbuZnzl0ZqK4SNYusST/T2jyMfFCVWnckIFKJApWTLU3zUGFPxVO+GdGc
JgQJJYYwISmnyjmsBdK+adV33XPmadG8YGk9i9X3MDllHAqq1u6oprIRGrV77RHWzkq6pLF0dnSW
uRPTZwc01E9MVCpz5kmDpU3JLOtOGkYihtE85JmztBVcjSSoM+yKPPplN2y9N4txT/p7m25K3D6N
X0puEFXqN00Wu7omQW06VHzu1Fp35UO9qfJDqh1sbx1RniaYoGJlnPXxNSnvAnVtNU8hUUoFHD2A
IKCQz9qmN+tQAQeg0WSDjpyzaaKzX8a02c619yvNCpfO8DIK2uVQ2tuosLdMhy2GvFgS2apT+ear
4PfG4iNqYNqrON2a3kPfGGsz4AdHk1BO1SK20MJt2mqjTZshm1wjpgWJNkHiipCQoQYyd5wZbyQH
U7oHfNoWE97VxpYCgEqnB3BWblkruVboWlDDVLN5NoxL5J0rW5bcqSflcqST/ozodjaMQLK0hdIX
h6BG8qP60dHUHhKvvqtA3/gYdAob8Y6WsB8U+KCjQWpOnZYfFNtZOCn9Plt/1IxuW5BWEPcsWlVy
cUVdDhYK9JOsQi2rNXpUJKe16rY6CCzDh2Snz0vfOcq/63ms/vbCaaNL1dHmABoYVWi6bpd0HxUd
jIa3Iltr6mHhTOM07Zz7zEJqEcj1wlQmapPxPA3l+Ywyw0yfIKPZwYIwQHhwLRQ8P0nVZ613bioS
QlDfvRgLrRRySHpe1nrkxXudvlB7fdGB4Mk6bZEKhBPFDb0HaSPFrzbOYepYbqZW2uYFbLlsIqcc
lnU07HJF24a2tK/b6CBP2k7Wfnt6OpfgjkHaJkt9Hob3oP1ZmYzc6sRHLbjOJBCopHB6ZfLJ5Gyx
2ztZEf2aWQs9Ji0f24YPyFxKuyOaD3zuF+/FMQ+x/IpVhht6yzBxFqX1WxveuMIieGZ9Tcavn0PE
V8DM4GKsmNHVPzU5va+S/hOEyyGRU9goUbAKWn/Rtm7GuR7gib1nJtGO6EMFAd3M3x29jxK36cn6
IfF/1furNOrgPPxKdc5d6ykzD032M8lfmdmMpLOHHlDzzhPNLVw8uAOdMiBDhIhB6UefyuXkkbcS
GHdB4x6aPFh5lhnOFGbaFLr9VmHsQot8yPHctg/kmWVIx0GJ8ACugJdrL7z45aRWS1+yF6kn0SBa
wvaem1Psypx5fBWILfPMiHF5T+Yh4X1OQyBGux8Mqgu1lJDtGbR1zG1vukHyO7U1tD5cgtE5q0gI
pl2aHON8LynvHRGab5rQ2zyayMMGk8kNHtyUWGjcnbxuWNnVvGl/CvE5Mn5BvnFQh/c/c3SSAs6Z
opR8njCujq2EbgOSW/RggZpshPinnM6TJC1UAmN52mmSzY7PZhEjcvkIY65S5k5qLLwSmSpDao50
9g009SlSj60G7sqv2DZUcpI3sJyP5t557hxYXzMMjX0EecjcXgvTBSamC7SnO0QL6yGG92Yt1GAZ
GD8HwyGmcdzhh/9UbZo72pTaj3rMaDJ9qvh2syj1cWOop5j9SrV45qmPdvUroEYAt8GjltMpxcLt
gs2U7DRSqpL7t45J8/ylJfmzvHoevHXm+3TWNLxGvMOU6fNIP1TDvhmgI53qAb5Xr7826WvFkCRd
Ot1Q4WHmKwwemAG0F+BU8bTg5oYsZ9XvDjL4oq6Pot7jDCbe63wHNdD4UjEvKZxbCeNN8k+dtNkj
uDBajCfpVySys7AhnRjQ/BTrYQievTp2PetzxI7K4zrKQJBNPNP3WoZD38bsFEtUhcieGgRleXaW
yRQ8q2BsK9qGHxqbFvDcLKbIH+pYudQcjQ1cR0KdHG+dvv6s81PkkfKntmsXKkFeOiuglEotr4cx
KN4PFbLBOFT+ubEeyvSxwTUE/zg2/Y9Je5acs0bhqnnxpJxs/TROpILJk1T2M2J/DtkPw/vwvOda
x4t4o8aUk055/ir+a+8w9r91+tqVd6NwfkVfBptXTNnIlo0T8cVgeTiUKaWanP1urRT9nNQr7kia
u3r6xGUi+oTfFxOviG5Rd4k6Io4NzHJcdDbIJCw/HDGHwG570j59UNb9anTYYLems65xUv561EUd
XbNam3oaj2q7iZqAtpEsKOf0nSPzvoCV18d7nt2yuslSXNm8H8KKkPjMmVf00UYQZLAw7+C5/P9e
wUUtOy+kASYgAtZcf2NgTKue7WqtVOeJmPX7J11TlKJGR7kBs94y/zF0gpW23Jc2U5m4PFPDZiTy
ixTTAE3akt8LRQCqUop/WnHuNEwA+AfhfzJspTMcqoNSoSaJHv3v6nGimz4zCf70YmGkMJvv35fL
TTejCqG/rFaLxeHorh9/Byvtxre/xnH867kXL9qvTPpo8hDf2foSmoadbmPzNdRRvc/zBOTffHhW
9AWb7LGnvYnKE2ce9QD52MxQpMDDmyfaVuWADj03/8nlTphOJgBOL/zBZDNczy5aff+LXdsef76q
i0I7baxgGIbxv+F2LA+EzRRHbw7ZXdv3DBPagmlHI/lyHyLEk3VKwuAJ623gH1O4QGP3yGLgYYQL
GvWw77/ZtUkVfg1Hdegv2Bpi1r9XQVRNsipZ/BpmefK9u76zOT2zJdQEIJGia9QXJHdvbUcGF5y+
f/g1WetfDxd9vT/6dgDuvD7EPfOOYqYWfPxLQK0V8xebpjSUCr41zcl6xOHyAVNMumwdmFHQNqiv
GXfgX98eerjWKkXnz4SUCsgIJ7q/P9OoGqTs/OJ38WeOtFkIhWZOOpM+kBSiNUneGbf7/jV8KS4u
e9k6hwEdJw1R8SUqUqmmcmpSJ3pC1G8Ve/lRMzHzmFkEWNqdA1FkwsByk697Y2s/2a/RItdmIHO7
OZcs1XWuM5oye7vHYO7F0NcniSBvaaAwfUNWFaOslO4D1Lm+Kz1pdDFc/Vccf5C0+2+BJMCxi3bY
1Ym94UxFudXfDf2iukWiUq/0aDG1/58veSmZ9tS6qQOZMVljdvqxny8Dd7OJlqunxJr9WmyP6/Xv
UJ79vtWzv0bPxycR+wDELjxfvlC7VINuDwxN4yTlf3jZiSEMD92WHZ5GnARKzFfwXGUkS6YqIgAx
zNwxKSYb+1J6uUnIuDz46bvzCzMnbRuWzHX7Jef8Y723If5lkWw7O3UiYff8TUVCXwyBm1OtUvvt
ML4P+Up0kTzq3J4xLXqTLhYSYIK7G6vu4qj5+iy6qYE9YF6DjvbF3pO9Tg3JMr6Gs4ClCClctXpC
4I8SuwVy+f0av5x6+nrc15C0jD4Huyv1721lT7KVlrZBq3iOhWQ428THp3h1bmYz97BdSxuirVm9
u/nYi7b5vx/rGNBeoXjx4v9+LLjgotHkFumZlO800pTe0WdFi8aLryiK2a3v6nUz9xDodVl2KMZ4
p6jHltK5grC6RNEJ2m/h148pgskYVHyUzLPQuZ9a+VEsmMkEpUDzJTonWnnjpd368BdRmaklgRzH
yE/rhABc2o/jCoUOIKgCibx9Q2Fw2fK+fFXORczph2mseUo+0Mzf3yuzl9h3Z6sHmhz5bLF112tp
/vuRmbkb6+JCxyOein6Ahj7jzWyNy7MvKFsj7lOdTvAzFWLUYpSkvffpR/LSHppykWIEgL6fEi4A
qacymOcqLpVoLqikwRZ35XAZnXEjv/GpxGr840QWn4qxephOum6a8CMuVmtZ5ppcqvQyxZuPaBjT
F2sHRDNOsm6q6cmpwafjDy9hP9yoRy9UcXEOFxQ+6E4bbmZC7I0POYdKZFrPFjVbxwmem0C9dX1f
eX2GrCN5wQ0WVZJ5cX0bdjwkSRdYh4S+YrVGOzmXFbxv2n0ViUKWNEAXplyNJ9J9Ft7QYlweruI1
oe9BeaPpqsxw+sWS8ZzGbpQwLg9ppaxLurtaHqw7dkgc7LuCKTQmpNAdR1unmfYq0zhZ1K+iOqTK
Nj02ANH0wLixZy514v/+TBY6PDAcgCovdvxQN0pg2BUDGRSrobmUwScEKgF/bFJadPUeoU5303Hu
/3gV//vYi2i6S4Y4MBi9OITZZzYFm85HHUrXXhh8FMq4yTwGDWQTf83MLWprboUksTr+E3XnakH6
rPrHkUzy+3X8X5ydZ2/bWLSufxEB9vKVVcWyZFuuX4jYcdib2Pnrz0PPBU5GE8Q4F0oyHtsS+95r
v+stfxhAuD7/u1NXdasUC41eX1C3z6DXiZoD4mLRhkYJUGNpxt23xsF/3OAXBVKRNAN7m38Pt4OF
pES2EnRjwoGGWjHvgHebmD4rxNtvBqw/nnJmdoYOETqe8sXY+m02DYtoGuc0z281HRZWH1xgUy9R
gE078W8lCJeQHXCG7PsMYH0XyhKxJDGp6z+hCw3md/KW64Xt140nrf4fGCZAKL9ORZOG1JKWGlvX
MNs1kT3CQjVX31dhyzMAxdwgC24IxMaxCFKll2qzb4r8ls9uAy6SaMUe4Oubp+HrhF8NZNjV6lSV
LDR5IK7Gh34YM5K0m+oGG3j4IG8mK4pc7HbEhCh6vY1HY5uEMsmHCpBhJPbguMyR0FDi9lYBiZnS
3h+30hyToAsWOtSc5Y+mIVGifJm74qTRJq705dxIC2bf7ble9H1Fn2NOvxOhXa3B/jm9KtXDSv7C
lOJqSBZ0qy1ov+W3DQVt/gZEIZAziPap+O6+Wketf5+z1c9NXhW/qD0xTPj3TawrpTAp/ZpBLe3M
8RFiVY2eB6FC39zBkrRSSD7fggLXTpMc3+pZh0kBBEMKFeVqso86NVPRjyU3ArcIMPhUH/IIFFKD
hB2+ygpRW3cIr+vlre8OlKboakGy+SYj2yLvcCgkjOqbBdp/a0QZmxUDhh+jOzHsV+P7ZExiV1Tr
+gw3RTjxXG/jzqAjvlr7ZgTS/h+tI9aTwBlnJsNrVcVk+2rwHhVNCIl1CNHM6U4/yS7R5rAbLtAB
1ul1+inFuNwfhupDE3L6qqs+S7DxnUXj9d2+/HdqlaHcsQw3TB0rReVqROcnUhiLKoxLMUjTHxVz
O7gfEI3YvRlwRvLpvkWcEeusRRHQYH75vYPCF9B3dS+uQJGkrf69JnfIv+9FrKWrhpZjfZtptOqT
dq+Ygb5sk6bqaYSNFB8xyYB39E6OaS/dGKDjj0iRASzOKqWLLmBbL3qSEJ6qRL6vaVUUsenJKHWH
cHDNbHFGVQWGo8xiYbj+1dF6pJK4UxsnTLRdSOJZWZ+KDf40di2cVxsLnA2lUYaO9amwYoVktxL4
F7oRZZV74rDcEt1G7rGt9dEe/0NGOnKv+1a1qzy8bRuybSbLE8HqG6L6FvQrVoV9nwjncMuQLeTu
Uu4V5dVYHltCHLUQy4M1TntIXRCArHtNDUjVNbEwrReVZVBV3cMg4WyV/8r9ssZ6al3o0kYJHbWE
FAgBBcUQNC4bOizMHb6p/6TfwR/CXVt+QiPolM8fXSIecCMxl5OVbPI6A3mQ3mcJ+cOlQZnBs0ZL
byM1qb1m7OFeFomam9afqUAru6CbRToKKdcGJl8UbcRcoFIyatXuh2xfZoOHaGRdJJCnDXW/oIu0
VbrJG9YEqYbcjniCXvZokZegxyTTpKuGJ856J82E/dw5OVXkMOSuSKYlkakCgmgkjpeZ1gsOAHTv
dXEiUHbyII84EsBFHCk+jpMwT9eFCtxysRWclLZxi7K0OKEOM+yW2/bvNcc1M399hnEIZtaBPstz
rF4NZLi+jYapCvGxk28MmFjhA1wmsxZpL6zPbi+ig0HHWS5BpPwwpp0GeP/3XfhvFfLvPbh+cvVa
qyp1iY8tsW44M/cntpsYH1V2HvTvEte/29j689+qkFGFlNQrAgmN0m5lJiJ4m3pIHEq4q+vcr4if
hT1WgiLpUumZ46cR/qrme6tsb2oiKRP1kW7D/8fxYyjEukC2ZFb3/96lKTTaVpsITQBQw3lPTJ/0
4kfRB3VGJ+2bKeKaA/7P5f5tY1c1ZqnPeSJclP6s2DCHHeS87i/J9o83qX1/n9v+e+h+QDXbPN3O
tu0RsvXNxf5DGcjV/t8duJ6kcBoyKy3pAWcvd8jLV8oxzm9yJ6/VP7PGnD6ZF9EO4Ze2EZxnKND5
m9Q+rrl53wkRrlUC/5wNXSZhhoLLAun496mfDRIp8hXAra3JxXjHrpFTRU8XjTi6ks5UZWxTtGLs
Y1Vqbjv++vuV/wPCxMkwuOoGDXbkuFdVUq9q9dLl3I0TrouxIp4pxI3V3hcLE4vtp9jvmWREdvEB
gXlGwy8nJw+OWQJF/O/78scH47dduZq6kPwNUreQ1PxPOoNUZA7QEpC5lTzlQvD3jf35xBM5rq7K
crorV5VDTLMsUzu2lvU/0vliS+FhnFLHUo7ks/VN4aw0WMZAGlrKmDpj/81z8IdSSVVwF5JEQ2To
uy7flMukC3JT1bdhvpvqYtPRCp+18TggyhXzxwkekmm8fnPQ61B6XR3QSMLlUDfoFlzHUfRSKWhZ
pPXIv98Xu3KKgPQrTGRz+xax++ZAau74zVUFCPnTRjWqY0wPOeTrumjUwllkOIvO5l11C8jxZB4g
Ud1dXsad8TDv5l32NO/Cg3EUd/WNBfF72i7bbDMciw3D3UZ+grLIzRnu2lvDNzbKJnubnsNtdqj3
xmOytQ7KrntKTtGp/lFtszMuHudqW2yVHbTNkxVE5BI22/Re2yk7aacerYN4XO7yfb3RbpPD9Bzt
zO1Evte23qAS9yFs3EiBdQiP1XbcDo/R0TqFt+F9+6zfKydrU220rXnbPE+n8HO8W47WRvD12/gg
bLG4uAT9N5DJlxTpP5cMKyWC4CXWiV8P8G/TRSnXXXFJm+IWp3hJwRd+o+KvS58a7zfVgbbao9em
1CaZDNIPHvuhsyDkMb1Z2Ki4qT8TGC1Br3UwgaecIeeLNDAFUjwexbpnCs40bkYBPtVW1w8RPN/+
dBnO0Xc5Wl+uln87jvXW/O04JrXKumUR8tvLS6L5pWyHd+MP1K75Q/sJeSt8xdYY5oVJQifEeqol
qM4/jYGhGR6QnT5Uj+SkIzzACHj1wrfDyYXDTGKNbHiErqmayx/aEr6Fmve0YE6BA8gaPGIT1Bze
p9D66OJrBETb05t6k5110grxBFBsKLesdUXO5EkqXfWZ5RodQmWE6eparpSQ2bf2dFQvPugdGDAs
X6+8CyGZHZdH4bV4/vtDqv75kmMTbuCJjUH31wT226kqoqJtOhmel9KWATCyEyH1qMP+Lq6O0NJz
4YeSsIhZHgtWVgKx8WtHoK7j7UXjMZF9OF0B1XiBouNyU2s/iY1VZMzy2sPQTpvRRNc942wnFkFa
3ynRUzqeFgsFA3ClkNFNIFleOqgwcltMZBt5prSN0PiKr71yNyKduDRHeVK2RVsFdKNXsOKTaVNB
WL80h2p668XMvbOmAXrgZ6bsrPp1PYjBCKKejPfPfDIcEW6W/EH1OhGQUaA2b5XHLHpDwrWGNI9J
7g3EIkDeUdGXaGcV7f04/yIaDM8Oump75BEwy1w5njCzpkoCTlRiyxtVAb+vE4p5yv3TsBIEU6eD
SG0kBWbfZOFAjBrTzB3z07zycLQ00IrZmYllRbaOhYxZP6YGhXK+IzNbtBq6YKqfgiqvhbgsszAw
Sd0cJk8g2bPsNX8tzoeSLKOJk8x9zE2ZuXq1m+MIWkroSRccuwXIvmhn9UfS/Bw69hV+duSVcwmN
OPdMPhp3OyMePYVJpxof9XQntJY3CXeoq0ucHEACXbJi/Fi2XAuak85CrGPlVvyK28Pq0neBUERc
3mmaTlEEy2fg1oZbh89BjEw96u5B8VJWCaVZBBq02AhJl1T0N5kyOLHxNoiDqw3Du2rIvnQRDyoc
sVBDilETjNATITu4CVYC6cy4Uunu/ITsFMYWYv32MKe6K2WNH0GzILwPIAt3K5wMyuXQcBA4E5+t
BrJulm408gVDCar+6m2/uJhXEhCJncNwCaKZJqJa7M0E36bLm36RkCkMZCZVpyq9+H2h+WE1OdbM
8ztDXlIRJYyvJtT5KftRT8LWik7ZeJTF1Okx1MH9tchkpwCZ6mCRA1ogsbnrh9I2cuYAPdkAhPpz
quHDwEdoc6AZIyqB9qZlhRwvmVe2cXApH6Z8M8zhzRThjkKDWUciJQxeJqOCv7+M4Q3zoYsVN+S/
hjEGcyOH4CO3qKZNWCl3KpT7PjLu5ETehkjM4/4zjEzuWwBF7uoGljNU8vxNnOSH9bm4XJINC0Q+
UGxUMmMP4/wpb0iMdxR2KU/79wJtmZCHEI3DB5kcUAVEvJim7XpnJSvVtvxc9z6vlHOqsMRcM4yb
wOKhXgW8/WfVBzN5yEoyuKiLiaaCwwTRek2Fi3Y1Y4B0oa0SR6ybq5uQ96Kp+FQBBEvAkzZ7M4a3
C/r5niF63eFJejNUMpLHeM/vXSDuN2oYCOOdXAEG0jKFDpkOcdBjuMLQW4V+Tmxy10h+uo434xgI
8ecKZFecPVoTkLsVFj+3U7EVxItTTsVenyGr1wEkikzE/ZCHZRhSe1WbTdIpmYvbsTdvlfX2SRRS
ZmBy0e3nDPaQxmfiPhfuA1at6XInLXmgxNsemUR0UnM/RXlmJymRShKjfUfkt4iYEPlRv6CrKl6A
euwaw4OcVN8sqtEbGL4QVeQMf0bQcaFeBGU+b9ScjOsa+ZwsPKg9XfY89geJPmEv3HTzoacxFmFE
qA3biIslhq+9fhCVYh/ngbaIb5LEWxl9OvWVOAR30E4x9HywvF3NGFOjj8L524kx5Uy+dJtAJ23u
dnPvUtruzdZpKvwDuLFVDbdANdmmzdvfpyRKxD/VcL9NSVcrxFEsZjxx6Xf20Rprx/HO6aFIDlH7
mOufyqC8rLONhSvTlEiHLCuCkTEMYv9F+USJKQB/6MAybTpATP6hY0QZ17eFlJGjmZGMa3qXiWIL
Zc063nXWbZe9NZW0iSuu5uVuXpncPEmotbuFYvAzSykAgFWYz+xB+pg1vAy5Petw8NC9mYZ+IxQ1
catFRH4VluraS0MowkAQHno/09hH+ivqF8muRBZ+2UEkmiF1R9iKJVZbmTbszeilmH90JDW0/T3p
LHhmd6vYdERggkrUEcafEiPtcpdeoEDVG4HIZWHkRwowm/VUkrbj6cNzjkMYGgWU3sY6WNiEs/WK
L5eZX6sFD97Wujz0FOK0+5qdNP7Sqo06eMT8mEQ2shCft2bhgRdiVkGzfX67kHQAoDPQTT7hENG1
jly46VGb/aLzGdsa3cfkaMEGZX6Qp22Ny2deb4kBbCE6lbBjxzu0CvB9G79Ypaeh9VANPIaII1Ju
VjTqLahbNBDIEWl3EabGJow+zZHTN4Hfr0KCj81pQ5OADBjyurX2nR5BnMEhRUGHeEMv9oxtOs8p
+eKjwWggnQCm5IxPxcFFa3/EJBiJcbXHeyfoOzp/tDxk7udKlaHZF3tstUw6Xjy+g/oixj+riAQC
jdEUTSzovTbjCSKrbpvnD1FPyyy/E/Vlo1CtjDUxRxyJhbBWQsNilr4szDeaxsM/iq0fY2tZwqol
Ydq8tCl96stPNblXZyuGMvpTBFcUpBqsbk4C4viIEh+9tTShAVSLCX74hNHWJWawE650GCLhk99R
wd4ZCfwQnXuHM9lgaQEjWC0nEpeJIh+w+oQkIvyEcgyuNjd3UpTSEQ7CSF8LAdR8Y3dItZeTFeYo
Ux4v4hZ2ydcILoDZ4RazCHZ7OaxTQGFEHzOs6bFEPowfjcfEkROD3unYlQ0bCWn/pe+3Iex+iXk2
D08FQerrlqdACZPdGv2pINuW4ojizYGCoBjJtglpv0RHvEg96B+4Yl18qX9VkieDyT+sGG3nw9Q8
lpW0q8Lap32SUD8U+iOu/E2IRgz8l/jdpbgtxdpGo1UaJ7X9UbX76dB2D/VwsEonJtW7R3jqChOR
3y1QrIGVxKLbQxJ/FhdoSZHhLAldRiH3SqO8TcVfszb8yE3prJYdvF2TO1bwRZAKpc6Demrf5aI5
LVq8GSR1LzbjjyEpPHUFLnPVlfgYnQBS7WTQ/vn7aCitmMj1UmY19tR1iTWZeR2xVnZCYyZDVtzS
oaMCM6hbx8+iI5cxfGX6VYY3qHdThW2a9Pj3TavfbfpqFSWYs45xWmOhhTkN3Y5hMibcLjyqzVPd
bVPI39FHjOMh4LRIwlZxAFKxY3NH96tC55meydmGsdJm77SYh/A5U54Slleq9ZiGD0Z/owvv1QUm
6U07+hrr5/40JmcrAgktnUu8LjOJfmb2bL9J4vrzOdXon5EhKxmEh18tD1FJiBjhxDfGdAsoJyd3
pHKvepawOUPeIPNj1e5ATvgOj/wT6qRCYFYt4Al4JVdndFaqrm1CTdgn5erWujourqpE4r+ix+9J
VP9xxvwC/NaYCaxAJY3YoyvcSVL6+qKqE0gIrPSl8ON+U2CrhRgGLkbi1axC0s3UvJQlrAzN8Lq6
8i1CkepTrXmFsRf1VbRkW8+qBU5EsNxrFT2L8cN8lMQb87HGRRiqRBhExS1LZCYXS3gfWTKX6n27
HNXuPhvew+lVjnZtpeLP7IXhD2Ete1aYHcMEa94qSbtttJ9p/YRkXaaYMsddkT4m+n2ob2SDFbj1
yKya1oltRu4N2d0lKtTQoxcj4vRl4bhEZthzLB1iEkalfZMie6LDsGlUN7ZuaWNP2t7ofghrrtS2
Ju8SC8DsmEdun/5kCow8rCkRqA6/0uV4qT4TcokQQKZ+jwbG3NSCV4C5KIVrlXtJOnSiR6i9IXBe
XIz+FNWtjHMWI7JM/E6I3ZZVRprvLZiPVXieNTKfqHq5kzEYay7voviYClupv4v03aWgiBlr24pP
bfG5XCqmSKTm3/FYrx3v/99NgEU2vTqLm+Gqy27lUt4RIWShQ/IyaZuHj9N4SuMbMd601Y2UbMfi
LVMpYnbTgoLwthM2urz9+1gi/aFXqEqyRj6jhgeOIelXt35ZmItatMJwoAZwC0RXqvRqZSxxJVZ+
WAEuQJIxIU5I0rJMwlxi8Ra9vF0ikyHcYvWGvFfZtSXjf//RaAIumgdqgT66GyKuay5vO1eupU3U
fxZ4eFmDzQI0WRdw+KN2SMGHsfbEpTiSMuDSxbYr1tVmJvha8Wro8RYXCEtYnrrsvmO+FSBzJQTB
qtG5YpFXxfN7muJdK083xjDcS/3tjFNoHQcj8ne924JC2ILmisAChG6w0HozaJ5V6NzhOPpRhdls
8qThOTVIds9ZnsdNjMdI1Xf+RbgwzN1XTOzZeGOJ48ZKlZ0xu2F4GHTRLcyDPI1ODjoj/mL2KfUD
WjpbNVk03k+4IpgET7Sq6qQRthcsVi6o3oZ1MQSaJeUbDd3WRcF/WMMEtM58g7QXscJNzYQ9B8ZU
64SSHST5qObDRu9Z//nLgl1X/jTOj712ccb2Q85PiYCr30jWRi3TMvvIBwORcu40wiGJW5dmtFuL
g99YvmIpNxXC+AtPjvWeFdRJLBtmriMaWCef3vLsZSoTCtlbS8FjSiCet5w2cn0e6zcj1R2lxRmB
sxGWjP89HGHeJmidb/S4ZvEwaTNllaU9xRVonfHTFF5pBTOkYCrEsk5C6BlViF814/TNPbz2BP49
FdM6hD2jY7huwcC4IhzUTRbOMTD6LSP8Gt4oMy6NaeUlcJXyHYjSZXmzEHDiVDXRlq1b8bti4L/z
hwoXHodRmAikrn9NbL+BdTXWI8pFoOvfYgIIbCQIj3ooeoU3g+DDHibYeKh+4TkkfZYsllBgzq+V
8SaFN9Qnfz8b/20p0MwgPwPWMj5nqnk1h6apOJhdCHUZdEyUdyneNPUjeVDZ2iT2WJP/fXNfJmBX
J/9f27taFIaNVYVlVpbnJ9FZtsc2+HxGfbFLv/FWWmfE682Q30uirW4p4OBXg2VaiYU4JgJlsvET
zBHXsxecg745lv82KYC0ZIyp4G4QQqKvhddvl1Fd+hxqIBGYq2l7taJqKO9rksLRNKntIxCKDj7Q
48Nf4C/Kkub78OB1uL06zn/twlX/K0nGeUwMMbsRqIvZeh7dWqybic0GZFsDHyg0De2tRaRWXO6U
QduvSqcQigYR2f/302HAfycTUxNFzsvV1DAKDNgCBkg3Ytj5IX4V8YKfUgbEhKLEBMHK+rsMUuC6
AAhV5Yi3ZwUq1KJi/GZP/nD1DZmYaLBwMqn/mcR+vzD5ZYTSMpRn9YDw0E7d7iHxIhsOim1uhACz
ESf6Zpt/eI6AOijuv7qyxpfL72+bHC6tOKB8hYIi7oC8AbjT9hetSNiPVROQU/j3QyRW5r9XnnYc
rU94ahzmNae5ygxzJuAqpOru7VkM70ecWcKPlE4ECSRLFh3qNl+NRwINFnOtrq4YxJUuxjE0HrIp
xFQx2hntkSfFK5vWGb046vddyILf2C9haJsdClIh24artFkrqNewP9YOTIbA8lIgYTcqJZ5kH4+t
fXx7k53DcOyD0q99MH07dj9N9x7SyeGcuoiVH2U7tX+YtmdL9vt7H7R3kl3tQBcdykWvvwWJ5uvE
ZkQ4t875HLugP9t7ViXu+dgcFjv3EZzYZ99/P/qYv+E1xnVN7HPsvLOF+3vBu4/dMwro47QvnMIx
bk2XntaORbVtuqfPep85nIdNZ0u3FBk2bUAHGSmb+TCcj2fLOQVZIHjds+BgluoFgGo2h8Cbgsn+
nPbLXhPtfuLQ8PA4SjYtxZ3qlS7CnefuyMx4KLzx7R3jg8yrfdUzNsAb9nKm9+YtNCfpUNWv5et6
lIXHm71kPQIfXMAu/XfBbniJDgK57f3nYAveYhNvuWnepK8DxUTCHvafyW6xG6cNMFVwIo+oe07L
+kLuyg5W7OnXWZs2tLKcYR+7hdNtCmd99/keC7/pvf1sgnOyI+7gMZscLAb31SeZobtkB2hrT3sk
kv5Xl9e5v6+w+R74TuWAm9hFENmfYDJFYG7XDy7W81I4wX3m3H9iEc2mY5cLlrCxyPv8PNkxn8T8
7xYkCKz7Ktlbokq5TPwCB5C6EAPc3H0/F947gm0Xaz+u/VHbvK/fznk3ilu/5V+Vs8XWtxzGNvEw
TuYOqfn5mT1hk1i907k4+6X7HtnB1r7fsjV/v3H3vlvZb4L9fpQ9w39v7GjPBOvS4rOXm/don9C8
JuedDB6NnqaEOQutCGxYigYSE8GjOj28CpN2mKikcl8EuogVK+VSkX/kYYe5JhIBRtdmh+kDrZoH
jI529eqBbOCqWjHMjaZTyStbypPNzgVioTgeqWWPLE5EkTRk+GmANdLaaCUzyaApZ4C5Y5FMgw71
d5oPrGYBZGAbpFgFF1roCtJNVp9QkGE1MZHwSHasiisa0Rj2xdiqa06GTtuz/lDWB580RBmwWFAN
V8QYypy4bokIBgbALHeuFkpOHgXmZDnYKVc3KpVb6y14Yy/y8y6hQB4++hr8MQF7EgVPFcvNKLqE
y2DOEaihQpYB1gA0PxvA7lE6Ay6y4izqoJdr21CohuM1W+PmIje2dtl2lm8Ut5LxMQj1Ac4/BjI3
c/RhddE+Igc2vPTAucYLA0MhYUTQuJfOwJaExg2IvjZlu6jVsIeR3LxL7UwsPVXwi5sQgLIuOs+S
tPehDMzqpQGHlGodF5zOLxP5DkuJLGcz6V4K3Xr8RXiW08cQXi3ZK03lrGpkRzThsdPm3ZhO2DhT
848C/t7SPiUFZczyh6rENFicLD9ZQoIJNTzLxPuhvq3IW7fq/BDHlhxcQuSkIW6nC+3KJS7ABbpg
bNdoHTdJbsV+I/qJyj1kELhZkrrLPRHWL1JT0HfWAuQXvnmv0GLOoawV1O2zQg1qVj7+z+6Q4AYk
ux1JC9oC3q/gqsDEnyvptm4Z4WQM0uWp8S9G5Mq43qyJWxHlNla5qw/3aHpSbLopTrkFmq9m/Ii0
4wAroDPSIC2Sh5km6t8nqmv55bpsxZNVWyslEf/+6/zqqJyw9bq02U02PoKVdFh9YeczR7/mDOK+
oSKWMjcSHOTpnQolxB1iDjL4CUP/mgsxlFtsHDMJmhOhavT3/753fypH4ZSymBUBkNi7qzpRT418
DvESuFHlO/j0iojPJ93F6FeFn3yhrsglbqvfJml/Ldav6jZ4RFQooqxQqFzroNLkkghzKnYHEpgO
6TK/1IS0y7TmRbM6mFroTKwws0p19AnxXi2AUDAO0/cI69A1GRAyQzvW0X08QXjq4hvLWFwBNUKU
4zfDanzaWtpno4mbXgiIVbG1tX3OmG2+VxFuXaF0OxO60+S923BrhgODvzH6swZoBCgiCKOX5OWp
r2OfR6/QA2vckG3o9Kzl5OJFmM9LM2zRvJ0VuCM1flc4d11G09Vq5PQz3iEfxA/j+1vYvYpNMxJs
Of4uDvYP67h/ncOrenNW9Sbsa3m+SwQgMK9obaPw6eMWla/yqGg4hri4MhDZgEP03++bPxASwf5U
uG8oMSxC39be12/lHkkUCYi0UdyUxNut4b8YeiaYZsR4yai1YU8qjuNZ6YoY/JRLdezFrVTemSPM
aN2lp7/K72f5s2ICydvJnUqAtFHxi4G73JB+5dbIA0DlXB6+DU02vvLpr24+Q4P4Tog7j6f49fPf
d76sy1gt5fymfKnd2u18OcCIfgd48pBu512+XXztZXJnT/KxB3VmD9fUbb4N3wZ+s7zRg8kvt+pO
3Ckf6+9HP9Jt8QtD7l2MC1IgbOoX+a3zsanZ1i+VZ22mY+eLgRrg7uhf+D4fkth6YAYSnzO8qEHr
FVBE7uItnj9Bz8YYRt12J/jLCVe/+zQIPePV9EwH6yxv8teXGcg7Pci3elBusaT7Je8mX/nAvNxP
T+tHq7z0gBg+f/GVl94b/MtL62Hv4sc3ADUuUWgu/QW/eQrv6Grf9B678yL5oqe4rYNkinqM2mxH
NbRpggV8cdiQjOxSVgL1OQmvgSpzrXpSN/MuDxC5v0rZjPIk86T3JqgCQMljAyM9gDNHDdQE9Nip
a9bqJvMyL/YFR/D0EzQNF3+tr49UbeOACyilqrwV2ACUnMfEa4KE34df4K4v3NspONcCCgqKE7rV
AcBe8Ixby1s/6EPzsBEMnm+wsH+N3y+YGDjiK+MEr85m0rbxgtzR5t8ob/Oxs0/YGHqhe1/wUWvx
ND3DgX/AT9AN8WpYf1g46kli7N7htO7WnubRS/PTX6q7BDhC+Y0LD/0GShV7Xe6xZOIUoKhnv9cj
pdq9kW4UV3dKCq/SrR4jj529X4vv8Kzcs8u8U13PgYcNxbH3pbuLx0Laa9zerz35QfNmWk02fziW
+cSUcaIVt75LPomn9bAsxzzBOaXg10/ZgVYrL/VEfSo42/P7EQdK7111yBShClxfGgX6dIY28TPa
qE+EYriKa/i043xl0wbKhthIn4gMvgq3054amFe4pcbeLHwV7Ypg2JA6tw3X1ytfu+vRwPKnWIkC
dXvZEAKxNbwLiw5c8QN4r1jErJ+y7KV97me7kj3AlInFwMZgydQeaLXt6q/NW+/JDlXwIRWc6gBX
ZV1SlbyF4n8PbkbxfoiP/+zHumdDZ9Pp3HbvWaBv6eo5jat52n36nAQGp5BR/cUI5BcrmLzkZ31b
30aOeMYY2Kvc9VX48ib1LneXN7z8XZBxB7XpPcEKXu7hWJd7TuF2gfpc+KlX+N2juJk38/v8XgZl
gEvgJuVvy6vfUNRgnLTtN/Fnzo/iz9AxXNPZi/e6Z7hpYGxHjKw26QG7xH15MPE72GJEsF/zw7fx
bt7PmzrIfIIMgoLt0tPzlrfhrqZW8kQX0yL+NifZnTgC6aA4yUn82l/yB13Vb7bhS7u1goa/yk4I
ZH/wSkxXPfBEFy6yU4uEJ3HY47E/sjAO1sNJ+e/677yBDBDZxlbbam4cVBvdm04qgL+XPNdu5e1N
x6UPeTZ+ahSPtuYm7wxJHJOyVe81stCWE4gtjkRbkuxIPgqdklfmX/j0zI+91DOfmwdO89f/4xN6
rO8uu/X0R5zuyq+D9bRyInABBlLGAJz+/Xbc5AdrmwY4I/X7ni3qXhwI55QzP2/k53i3nq71VJVe
5ywH6UDpzcH0R/r7nriJ2Vx9l3tcP65hwc7w+8d5M+77vbVt36FbWdvQkxEfOwP2SB4eu4HwSgng
t8/UgwGy9O+QzxUSu556KGEhpmIpLsn6FfbaXPSkaZNluoPpkffw9jzhhQQNZsxFxz31lhSIc5Z9
t9V1Nv7bVq9m65L1UJOlfXmGtectjERoBkQfTN79+U1d8CdURtdpSRoiylREo/+uC2ZZapQJ0cQN
TWe3swYXaz1fxVRm7hLPTCgGtNZXaAKIM8NY/BJjBwYprLdoWmI5KOQdeqXRTRblZJSjT4PDMxQy
IOi5RQUY7Q9T0L+pZf5YDlCdc0FMQwRLutpn0xDMRc4K8aQ8WD2dcL+5hVEYnxKaZWdc1A7q/eXm
si234X18SH5cwPeceV/IzvDZbjAS02LCdAig2A5nGqEEMcIqs94Nk/LP1VSnfL3w5ZEB+oyu6S7a
zrkzH6lHH/oP9SFjffvRnHgyZdVptuJH+9HyzB4rzdNpw7EUv8HVbyLU72Q+l5kLg4Q2BNa+NXfN
o3n/zfVT1oL/6lbBj39l96M7p0Gw/vy32ghRJllLWiee5Ddalfh5oy6CN8mNKn2AAYwQg55okf5Y
zYB07Pbs9Of4a6KiiF0rd6ye9qzTndRHDE+j7OcCtPVJBlNb0lV1CNIy4cP9wMy20e36dDni4wsI
VNvSmRn8Ah3Ln35qWOXClaCXTHCSnX+onwqNz/W86k5zq1Is4mce2tYHafRDc8dOYUrGtoUeDZBd
/RCf6ICD6bF2esDA2vLhAjGdcE06G9ZkizqLObivfDwEeoRqqU0XTf2h/jJxTiw8udwLH5ez8Q5h
humWViaUjhJ3WAnnehu7c9jCzngCComfNTpWHwpN05foZw0yderPMs0z6J52fHuBPfSU8yJB0Hws
C9d8MKAyqfcmJGvgxxxcwp4b6FMrtfyCUwxgAGuGNwvyCoaXnQsfE4aXCWIHpgk48ktZIxrDh/ge
h+Z3M3QYLYfDgtE2dPYKM0ZEN4xkrqTZERci9Kw3WXK7X/UT6xTTATc4mvTBYHV+sqpUYbN8Lo/a
p/YDl9n/4ezMlhvXjm37RYhA37yCINhTpHrpBaFSSej7Hl9/B+QTxyWWohj3PNjetvcukCCwVq7M
OcfEVFXSbfqMN81yOE79siStmYqIZ4Cz0eCEEZBGYl+yV/1XBUOTpXnOXoIKEZCpgngKGQsAT65P
+h8mEO5AaMPkBd7H1E/7Pf3mgEfWFEQ73Ckidl9w/S/M8P79AP9AJpjzJP77/F7Mc7IhFtJqLDOc
UuPyINkftUO0FnmdV66j/TB5MC0LFQSh50AZvnJs/nhRxj6etLJv0n0Xm2umHwOnz1hKVnJ1HCXe
16KK1mPKgN9jyxdqdw5vwhc0A9liyXfnA1JhiGvBVzaSZN4oseooJQda8VNhTqzRtqpG8SHIx6Vo
IP6deqfrTyIJ1a0ZbgD97MFMHlD0km4gvzeW5zSN+UhG3ZwUgZxMkcOFLnykEBH8YQ2iqFKZSkJs
RAuGtRQ/8xzvFE7ySu5WQdihnQwwUtZrBtm2uhGE4VT2nRvSgsjD9545rIdYB8nUiJ0RjRPMNgsu
H3gdRf0A3JF6j7nsprC5c1IxITKWvzGArytOOlD4Ew4QX/+e9XtljhogED1N67VJcMUTGqylFMHC
zz8w8cCatQpllabdbRqIW6Nfd2K9TlsamN5dS//Vq7X16OPK5XwIWfJsReTjJTHAZhMX3iLtMESI
ii2SV2FBIZqKZKcp4dKraa9nBwylmXTA78IgZo4gU6yR6hQ/a7Iin8cw/A356MyG0Ca3zWc/cd5Q
SIFOz8mcQQLg12R8qwEUNgSYYaBQAfajyHWCIFzM05zRpJ8PEbpbrumwVSQbTCZi8zNpeOu2SR2v
0v8PjzwgBH0Gk5gKhcW8J//xJIqaWRe+pGX3zL7sX/RANt1yHvFcg8r9oMD4fui/GLYV9WiEtc+F
BpfIQFvgYGfdevtppdsPoVs+ZSs4pNe+3Q+DJQvtD61QgpWYZl7ULpo55kiih+mU7P1bOsU7EnbS
FbzYpbTy75fdI1GjVK/GJjhU176x+tPFLfwkDJo0QBuXqjW593ERqbNNodGcxCp/V11b2Ybof+hg
26fSXCgyqQtyHSHwadsnXalcI0SJRwPa0+90/7YWmQZRJESkbfiScNei1xu0etlODDaKY5h6q7gr
nUYhPiH7yEQ4ySZCDbrTDV1rVoWF+fXXm77KUIwCqlJF1JUDkugPq2PkggoK7tO2hsOu6u/atpSN
VRNKKGk/8/ZaBum1+3HRcurbPurDEe6LRzMz3I4sYigvk/rVyFYoRsVy9e9l9ofuKbFAf/wAF+Ny
MkDNtM30npXufSx71w+tnVI/d11Fg+5YSPR06QQQyGRi2h6NtwiyUaG89vJH5g/2m+7vdPjSoQFL
NXj/92f7shR9L5WY8yKCAyQBvkhXL14HRQkLI/cqeY8LctqA1pNYncziM9waDCmKFc16VHhd7ZqQ
JgIK3PgBhT2735XPMdenf30OWGcSQjxSss2LH8VIfBDIQZvfG7b3KTETfO+dce/tHq9c5+/aXiP+
SAHZZDJcRvDzfZ2py3gwqnaqCQADMW2TprNNSX/BW44qlwEARCZbdRmLiiJ1wZUN94dXcb46ECQL
dAed6otVzjClqFCakY4xQt5eFZ+NsIW66+1UxFgGuOSWwmbMj1MOAYkxAG/kSFs9DD8VZjWe/Noy
GKo13+lHR1L2lbTXWsnuTNnWZIaGcJIqPEIjGRLhh28g/sbNqt118fNUKkvZ4txcWIe4YorUhytB
Y4qeRasy/EUTFiFgSoJSoTwSxbJUypMQGus2DHYm+75vuld+h/n3vPy9ZXFm1hqMvcno+v47TNKU
ZUZfdQcevbKnu8xoI6BTHpZbIQ+cAcnVTUCAfEP6gyY5SDgXhjoQ9kCpcu2ZkH/4LGAcTaSgNFQl
5aLcKnWtyPtOyTDHTu6wnxyLqeR7cgxfCJ69thX8fYxljIKCeIb2qrMS9PsXb2M5aYewhSZe/Yqa
wg67m3zYyNODlK5Tmk8S+7lBpsecDH3lnovzF7m46fPuitpVo9YDQfT92p3RVGDVu36vea918ThL
XOZKa4pE+v2vWaStfPxpBbm8SOKJLiNIta+SQ94ToUPcgtY6YVq52DrImgrQg1QoggfhFbpLUT3Q
aSlrEwsPtsnSLuDAG5QnxAhabe5UarGaY8zl5pVU9ylLSHio3CL7T7COr/srkYSaMiAdVzIcUhIE
U+HEgGcDL2ZkkuXqoUXD2tZvh+7BUrc9jiEMf8H0kbWpMxgfRr6VMQayaKq46Ht+yvzU9a8UmDdz
flDku+K4i6aHyjzNydwUSPjON5FpHLUesSoZK4mwnAuqEeuJpJ3Fim2hIVa+0/BS8cdzsFcPoWUt
dP6mMn1Qu6PAuVINQ+aTZED5n03KgbhBNMe5kWCGRawOFDINoWfkC9fqK9SX6mqc6A+HBRRfs4jZ
JBOYWdTFCq55rd4pvTw/veY2WNzfDguMi7ZwZe36aaeAiqiI1uyZt3iCvz88VWRYgpYM4glx7FCd
D8mJ9hZRLM2uP3XbaSEjFm3IQ1hWtw9Du7n27P706M7MIzirRO0ZF0f6bjKUSlWqufuTOTcIHJcv
5C7Rz7tynR/2B77lf69zsUKXUtC1qW92e+b24taM1v0n+aUGqQ/Rqn/J1gP6Pn81vY7s2NcQh1+S
wcv30+LgB4RUZXu4/JJqHGexp8dARues5U2NqLLBhKNqGt5CV5+14goiCXoWcYVzNLu6OP2wC1N6
IyIEZ6uiUr54lphmNoGO4ecWatSKUKtjtaN1c8Rw/Ovf99lUf7gUVdF/v+vFjVbUntek72ocp05c
pBvfbDd5tKnF/MXUCSxxvPAj4QBpeamjDQWRf0woNGudMIsRI4lpvPjLB2tfkQKRTXtuV1sKdhZC
AH6O82lbiqgaUK6aE6oGMhKqlIwtEgAMHJRTuhRFwmlTEefYaEuj5VaS6kr0UPrMnHn/lKY9nn7M
RbKEEKvWHNYmTqZsTNgqfetVtMbRToN+0Y3HVnvGEIWpnE75EDtx/k4F8CAp1ZxHfCP1JTF/cNI4
b5neUlTPRU2BnD5a4SkPGAhX8TJV8l8F1bnHKXJG1BeD4kRyuxLy1z6Y3DCW1gVNo7z2lr7Y3UlJ
vJsEJCMK2IKEoX90LEt6HVEauI2ob/VxOmY8ISpWsFiVzlEjEXZUOZp1HjkL+/h46Ysp9KhygxD6
xs7ShMSOOdCp9w55KD0LBFahqu/U5GVSCCqJtedCsbZNot9LWvUS9OciyJdifRcEn7LJoYCXkXp9
YJLdCa9jpC5iSVhFGCqGnqYTXHG7lO+1gajgxgLtj9bY9Gge1Mp5mvMY+Sz9W+9RyIyK5yol1Nt2
KG+6TDlN6dyNk8pN2Jiu2RDcpWhOViV3YinusdkCQZB3Iw2kflSgRoT06Po+ZCRONoNPHCFRY+QG
TBwriPrW2CI8y5qn3mtEc18CdHahRd03ewEzTJ5TB4cEbgc06Hpw/zI/caTTTtWVzViajjCd8sbb
y9LW4qHM8U9IymNjVh42uH4f4MM1eYpDkRGplp9lBuvdPmmAZemkIPgNsXnvGpoOoePUBavMYxBZ
tGvDAnoQaovcpAuYP3uitlVzMt8qKnBdaDfDePQNHZsIG7X+TPgzILfITbqUAFePHBcqx1zbCcpt
L4E4R2bUVb2Tk/U5UkG2A2Et8bhsuPMNIvMMZLOHVFoBvDXbg+f7IgVHtZOwvk53dMRW+Ugwm1S/
9eG6nZS1GtD9pC2mILvPNOM19n+HEt7qjkEuioOJA98YvI/0PlN9QuHMLi6EWMjk+9p4QrnetOhw
DJkrPw0ZzfFEdieelqr81cvMRXK5fK9yYm/S9GTq+HaFbiGpN9K9QGFSianT4bm1jhg5V31Ck1ro
nAJPgVY3L2lb06sM7jQfNP6E3qvdqz45SujsY7NZDJnACQYdT8psFUsAZXWc0rA0t3FFP0oCm1z3
gKckmPIME4P6DIlpNUW1o3f0uc1sqWAMMf3uQZkDzNCBDiCWA3MfhFgfLXytoAXqkCiIaFF6nKdv
FEM5BrpPjzi5U5r3AuQQgpRXGGbvJTzyqAz9hcGRl+SSovzIjeyeCmydTpFrKIdCbvBgFvaAPHCw
nHhgfvhWi0S6iJGLu4sMoHprTs9FyNjaMwgp5awmjsvK5EfINuUoLjzCoEQZUSUYLVPfq+ZtUz7U
EhohyRnoDVGZRZ+pae6J9FhbI9NXC7CE2eEthKY2JgdhJp0ZGGtwmwfjrYcEq7YKWNid00jRSswg
HMwFzhzYqGJVkhMRuxJGSoM0wqJ35T5dtwiDU7xKWmtukaUeCiyOLfQZ2qkDNiEETB30jXIh+AXQ
WVpgZLEDOWCxZsowEoAUNIQWNQz4NVRU1iorqrsoj1eRSPtVV27K1Nw3qcQrlj7E6Ug7OWgPgV5v
+XP4LgfylRhiezW95de6BVLtHwxN2vleQIggGWioCvK3qQawqRU7BMiLkvieNJRxDCHs04rkpLba
WprSbevf9kHs1qS3SXiPwqxeUpm62CF2Is6oIiFe1cqWcxOjacd7w4KJWWZMDeJd3xMjBTHTQh4S
+R+Smmy0qNxaOcIDQmiEKDg3yv3QGcdSJmzHt1bTEK2qaj8BpcmFCSe7ZwdquYzBWAwG21eQJoe2
iF656iejK2zn1ikaqlVAHFrWTjibjx2pHKgP2W26YxYzt2eDNVk3AYUsjeluwoZSh0dZImGQlCg9
B3hERNSouUl0L42tqwf5SUrFQ2zKrtgRZEO3O2p3cvGZUgNl7H8sdP1diSk1xszZja/aPC0fm42V
WmfVYIyr7LXiPeBJ5vkGiEz39WwQRhrQrc/TaikIuHBhfnSfpTACL0BqkQZnAuZD4mczTVvWWXc2
fe0hU7I1h4STZrUbDSll6AEw8G7GO3qkiyxrTqK6LMN3TfFu9Vh0m0Fxe3kpFnetNDgigQQq51m5
vRuz59Dn+55herSbyvYXCp1Fz6430qKgvLeVrbat90wcFi06ia21JfB+AaXEJil7+UAlvUULaBv8
XXRCYPsbYPeeeUmXhf0mPcrz+N0pzuQD2hWWgbXpUrG56CiFbb8XVqzvdnDbM73mIGM/gDrmL6Yl
4QlcGMnhav7Dy9+6yyrPn3iM1vOHK47SQllYW4WP0d7NY/52024g3PSwiYYVt9lOnQfRVnc4Fxnt
swrdFAuSAZk0M8a3EWA6qU3C7Mrg3yP8WMyFVtoNzAk7OrQ2Uxr3+TF0s8Wnxt/4SGaTDWxkFzvB
ksG0/Yk/0eYrrcU1Rai8zl04g3zDDoEBnYhxo+4VPi1P+ka1mTX7zjwpZ+BoE+XKn9DzV/PIev42
KCgZ/RMh8PXNqlui+bYPwpbmi8ubYc9XKhbqGnWjPTrc02n5sEWWwLdh/G2P/ImfjGBu2OEn5CGI
jnhXT4U9PXr8CxTlsTp6LbHqmuvjYetkhnFk3cYTbASE8FidUjYEuXF1jrs5YmHN6tbgbvG336PZ
JNuE9IhdQnRZo6AXAlZQhCd9Ire10tGZfkQRW42/njxrr0UNEZDhyuvQ7gEs0mUAkd1nTOjev8vj
HyBl2rfq+OKw1SmTn8Uax53ORRzl3ODmRClDvcBdBWR+pTMgXynGzYtiPA4CyNISZ0jpBj2V0y8R
LyyzBSWyzUa6zFfakVHunXdHr5Ln5MqX/fLYXJx76EIaBjg0nRCjSwxhQ1s47tq2O/TyPffUVisG
KbG4mLtd0sTkEyM5ZVFMQCs9gATRtCwdIn8vj6uq+2i1AljngBQPPT4GEWgEo4Bb/zbYhNI95Ueg
klb0WBou6Q6zkv228fDweTdGFLtWTM/afzQgaRTULSKZp37lr0VGOTGQHDpqhv+mK1tSFaq6gI+q
r0iBkwWS3Nq9JryXxU6wgJjIHDaIqyzobws3vS4Q47XvR/y4PODY08WZ/bnyJ9HWh61ASkiZIVT1
iRit5nr8ycx4/U073QbeQ4sEKkdSaCZui+B5eBR9Vq7g0Jfh2qT9gCZTTU9DCO9L+BVYylIgQ7Yg
qFAScRWa1lMneYQnK5Rs2FyfcdewDK4nv0eHW7G1mvCQHw1SasHmLpXitleLpS8hnz8a/m1R7FUv
BDRjQowlSrSQ9rrImVsGbFEBnmj3sojh0HcS1Fu5tW3TB8Wij0ibTkEHI6TU4VRYkvGUjsMKt81u
mFNHwnd93Dd812R4YHuY4o3aPItZuqg4fZT+4I4AZTP5uYYBZC4Az9bSExZ0mpthh/9yGeHM6PO1
kD2lk+BUVewmyFGvPIfy3z0GTVFAMXL4xnV26X0ieCxVrUpiNPQebLxVbX9AjjlPC06Ji+TaxX54
5TSowYxdARkrknLxynWKxwky4GIaM96vOdTiKTxF9u9/f6kvG/vlu/XndS5WEmPMe2mSWzzFSIWk
4p6yZS/WyTFoDae0yBRGnlFpT2ICgX5+gs1i1YzyHdoGJaf2lWSeh5U5kpbIIDWgWU1PluNxjvKr
legnAx1677JzROxCDzjKxJ7g9bIzcRjw6pOZfeRKzf+KdRROTKdv00lbiTV6JQ3xR5R8aMPjvb/x
x2MBhTimNkxF71S2gUPqyQ3OCSwVBHbjPRcYIxU8H5XwFGa9A9zRkci56+6LOd7m2WO9mPumVVpv
WhP2SrAUOS7VJt5cbO0WI2sfp7+WNa5ljdCE/g8dKg3eOK1VSbPIR7tortZpniuCkGf3uS0uUXsu
nl6KLUaiK6vlFx/y2w8KKReEI4ETcJ4lurnf+3C6Vwx5XI7SAbJUEhkO9nZbCYZVdqM3zU0eRru2
GBZtXS5FzvoDL2PcmnZb1ss6kh1lapyA7FUT5KXaLg12z7AiY+CZtDW3RNefI4JR8hog2bAuu8Ep
d40qrMeZ/9WeUlUB7BJvzZqj5njtq/3d/7r4ahfvRJhJk5RMMTnfqIqfFTS2J1gz98MSFtyV2/j3
DkvvHQWbpBNlhdTCuLjWqNRyn5X5eDIrdyIxZSDG5ENvD6ax0lS3ndU9S1L9qlnyiRj/32/l/Cx8
+w3BdCMwk3lecCwYl1la6qRGpaxo0R7wLNZhyz9mAJrZEQwn1/HbVVdGkD+QBb+A8Tr+VuoKNFHf
HxplGLXSmLLxFAT0nsK9Kd+wqsNjDJMnoaPUJfLA32sDJMt2y7ljRLI8HqRqNdPFxplvY+x9NPic
DIjg7e6U8b4Pb736uUmedP7+5I6QT1WSbGNad75LkLkMgiTfB/Xc61i2cbH89x38232tkX9FIpFO
/pmkyhfLmprgfyqmejpw9GSOi3jDiKGLsx9ByryW+EcV8tcPpssW7UqTpZrkBmPeOv6QJ1SCUEAv
Rl7nYQW0jm15Gpc+BSCqCqTlwK9Oxn0QQQXgZXMrmT09dTAL4rhMftMpGSBlREsv23ofTBaTz3E1
lesQ3T1zijS+aybFKYkVIlF43HDWtMX0IyC8TF/mb/HgkAYum7uc1NiPQH1MUZ4mN0AGx7MxuqK4
ksdFha2yWxnPHjCk5JNAa3nbsqlEwiFGFpIn/aLRgoW39aGn79ruHJLonWMZiXZjtEzCTb7XmN1L
1tPUkkIMqv6X1e9VyZVlN5h6cnidLHipDLdG6edzfuQQhHD2dvrEzaasVE4bLUi9Hfo3XhX9pCrL
qKHU+PRb/Mt48CGY//aeKWj6gVhSaprnUEIXjohMtd5U5dY0V2DBSuyt0d6Eox9S4VWHEaXeWSo+
CVVuajepXUBTZfWEsatAA84PwalFAPYqsmJNS73djTtpWIXDJzQyJDrhgn+6xI63kPfUre0qlEmH
h4qT/m7aReEk8k7YG+h1PXld9xF6tjW2wPiaxUX+e+oG7WMGevKqz+CPi0dVEzJrFOS8POoHlIeW
ZJcjdGXb/DSe+WWjl+xGuQVfSauQjDWmveV7QCBtudA0DnU4gXt6p9BasbPBWPj179foh+kRWZ66
KPMaaYb0166Ve0LcSSFzd7aFzn69R9z93DuV/XnlOj/cBCaPsjTLMXFXf2Wi/PECqYYQ6Imia4dJ
o0snJm7X1dAQP33xnt4Gz3e9B4U83kbi2qDqN/18k0+pg++F4FyKh+EKjf1rqPt9Cdb//EBfR6I/
PlBTlX0IC187NOgrVeW5LJYe8bqI4PD4eDIQv4F2BBNzLT5GxqETXrDgzwNFbTrGKMWnahGOz6Ye
rtJDDo9jkKWlSSo6NANoEPKyYY4LLaAO9BcgWs005wtnbuLjuij7dVgBYpIEmknXqtiv/f+vL6aC
9matt4BTXDxuE/GsgiDm1pH8d9kOGejCVDLUbcu5He2WpdOqHJqF7n1yFrbkk9ZEq0nHK6Lozwwy
yfUu3zpqMbU+aH7otqoETpS2BhwSpuTalTr4S5j8/ePOeTO0RdmYDNbxi51JNuPQj5Mk3kej4piG
K4uyo0kfk9IsYnENIp2GYQF69kMJGDj7Ir512Y7Dj7q7n+K7QHtRs9cq+5Cl/UQoKMkyxFEOjqdw
TowrQFiwArtXrUAzSz/EvyZbmYutf336i2l+71t9DWMn2sO4k2iVDogcH6iO2xuq/kXG2iXO8Z+g
2FhyrqZ+GH+LCbh5cyFItQsG5Wvp+eMhljQalqUST2c5eBK1HUArIuayZSht5d6JhaPlDgK0Z0i4
m8pyg7vol18+Vw2KX+Sx5nH8bSxvib1ohn09rNAZ5s2qfR9PvgHExIkGJMhQYcHpaPq5+VWM+4AO
/71YHQZGHPFrzj7XJE6duf17dcxfhOC3VD6g4ZIow2WXgOtxVCFgEjE+E6yB4VbpWykxTn3psArd
jqktRbtBuvNNfiTsJ2Fzpc76YXkzv/ZsFEVE01iXssKoj8qR3SS7P4S2dwpXib0tFtpJv1KN/F25
oluyMAzIOsspa9zFS2dlndxEJHbd02LC3KNiaMJHaHMO5+R47ez4ZUD4/tRxNdI/RYgSlCOX2QFd
kQQISDGeTuLk9F67CTWZFkFWb8ZGOHoS4xpw2QbdgY79WaQ8Qz+mVVAng9E1Z/lnzRBzqQuaW+mD
U3gEasf+s9xg6jJoDUqBo2I+rrrVYBg3Uy6sS6LZIo0+9Bi5DXolv/yF31BGl8tvjaytRednoiDV
w0dBfk0x3uVA5Gggd6jWakwRVtYsARKDbETOwZxR3ZtBcNNCq0hUau0BXnWE9xlPazoAJuCw2Zsb
y8t31GSrZCoQfCgfukgYu6Zobl/SOc0+J+kM0vUQSTTLm4FVPN2VHpH0/trqOjvrXvwCTkBVLSuE
CuowbURL2pTZKwOS21ylLxoSv5GdYlmwk2oTyeLqyq53ccgHySOr6KopGmcyD2P972Xj1AYZHn0W
N8QxejZDs2cynwHAeF5eS+uc+dfW04ujxV+XVL5fspQZ6/dRFN72wzJ+C4/qZ36kQAcwlj/Afivg
R2g31GpeTao8Jvu9nu0ta8khctruYxiU60peKY9Ikin67+4szGqIYxIdyulWyh78BuzLKgfK4ZGe
fIV5f1Ek/M9nZxNAijgfyi5ul1hL0thUeQpM4CxjL2rPIznX/md0LX3j0iHynyvNglg0uSK0m4v3
1Ws64E5Z5B8T+hYKQn9gJk3L2RaKQnAy0/scFqnPf4sYqMZMdEYWOl04C1BcmZH6xEQ04BCSjTpx
XGueCxa9umBYebIybVMN6FnBmSqKrQnDVrVcD39IR1w6t14MrixyP/7izHrQr81CTuviF6cRh96w
lNO9SC8SWAIyiKC6M5vtACagZaxUXaECX66qX3cPkSbgOKTaILgufietkOUh69N4PyvIAJnDSmcm
AnacwhvglI/Vowm3V4W0P1+XnDGNkyTndvNit5Xpu7eMS7N9J5yLblui4W+JIiZwbRpfyUwSmDPJ
nnHllbrM6/v6uuSNmuwfPJkI576/UixzPVkMcbUfWElIfcqOVSrugqLd6uUjoTGt9akwcLSgJQnS
2ZreOiRqFLGQg8bgdVzrV9WyF8fR/3yiufdD/DfB8JfrytiVRaGVZrEPA3870RNXIjqlbbHwIa5B
u9jm/puGs8Vi6EaGYcPu6xUBo0rPqUlXkTwMReCzw/t/r3dfUvI/Nqb/+VzsgfBRVVbjiwdDl2DK
NtlU7ANB2mhVudH6R52uolBQiZavmownzIp3sGCJmDJXfUSfSaUH2UUL/6EqrJ3YwmgulXUKrTtg
axkDFkvTcjsTtKu8KcX808IkOSmrCD/eIEm7jAAMXU62SbabZkC2v83azzDXDh6pnkKBEg+fWTbj
8mmvjFgtM2GZfymYx9jaRt6nzhm8hfc9Nq27q+DppB5akExEBFztxjJ5G8ZxAtnMBIAKRveSwlH8
EoYhR4IiGPdEzi192bjyUv+0FOq0gOjz8R/SpYXN6EIpDNLsq0OEulGMVjL7YfUhX1OnX5Yu//nN
/rjSRSPMtIRyhD4R7Xuvd1T5UIwf5BChdUT1KATnSTzAYPWLEkjOleC8eZH962n548oXi3AQanra
lFW2/0rC2SJCCAlh6h///VBeChf/+oIXJwxLTbQw0RQIs802hILMcXjt+7orcfSfA7iCLEFVBvYC
OYhZHCZilFX+UqzfRo2Zo0cwCYOVf3+oH1/gP776xUpWF6PUlYafgXzLnTAWmY2sPP0xbjQqZXPH
YfTf15MuTgp/3YSL7rQ1gLQFPZrsS2IVEmRWxt7LbnLSKbH4McqJSTJIf0X9lRXhxyX7j+f40kub
CprU5p3A8S56MBG9Fyq+a1x1VWytBMx6mgi8PD1kfXHlBfrKx/nH03W5alNBF6o/SeleKte1BSOU
DDvwD95D050U416KJAfYb20yKTQWaUxbpjsm3pWH78ojbl0siLk1Kl0vRtkcDUlDYTZUEGR4LQ3z
ymJxWQGkVkTu6KjEew9S3gwKPfHNwnp13aZx5bm9bFyHyKG4pXm0z+c2ArkO1l1krKHrqPXnHKHc
yLtp+Mgty0lBBWMVNSJrEUeGG2kvCrJwAZjRv5/sn6qfPx+wi+VLw4+ky+mQ0DRMnXLVj1tsgTXe
CHxJ2Diukrgv3Tz/eZMU3AK8iCSwXjqtm0CQrb7yxvsd4nDbObhk2N2Wzn7/clxuoZVdnYr8dIig
Q/K/F7woP6aWkSQ6vfImMB6gnZMoYH7QaZWKu0xlgCw8mNaVt/Zr+PjXu/PHJS8eW6tBEhu3VjGD
EHtEtrkBBkx9LyXzaTLpP3f4MhvP6f1D1TfHJJXu+qjYGwGqGJZMud3AGlwHfbOqtHqrBMVm7PIb
qfJQmL3mUrWe49WKrcRhIvRSEq8FFD5vYhk8hYisVO01aODnN/WVRVf5cRGkYCKLjMxJ/VIqL6ZJ
boWeyexigZ3Xbpfu6yaETAfQTlh8nCZxcTpJq9VLQY49EpTPlptsPzYv/35if64n4Q5BNaVEsi4n
hcSChAMn0/H+sV88H25u7M1qpTpLmzHX3TWYgXTRofrP46rSetZwnEjK12TojxZR6CGmFbKWncY7
+BGiGyz+2gGhnuW/YBtvPi1pqw+nCpV3+5pfa7P+vP5zVuAwx1clgft77dwHeMtSuqT7kpE+I8nu
UKvom0MWj5U1LarDNQX/j2vhfy+ozW/TH9+37ZLUHDQr3BvWQwaIrNjq1oMvn2r9SvXyRQP96yUx
JZwXcMeIGb54L0mI0JKA3Kb7R8d10ad+nObH5s5Z/67cfz8x8nyE+9elLt7Hpo29RpYYujm7wytk
zQ3sGvvjJG+e7JfFerR/q6n9+9qI9Mc7CfQNxBQPDufh73cyZc6dT4oU7kHSttm05Fb2orwa8tXV
SvDrz/r7C/7vtS4X1VEjdDFWuZepvUvt5/D4fPPLBQP5IbyZexKU7f3yuL1br+udsXlc51eqox/3
kLl9KuMMFIkC+/5NOVM2PnHFmHOLo8jkLiQ/t1qoHsMrZ05JwDt75Qf96a0keHMe/vJWoDb5fsXc
14xwasxgr8RgHFnpcr0jfA0Q/lAtcL3nHm0CCoae462hejgkDmFxzvqHSmccJ3XLqO9hn0RjuuwS
yBYhCVzaB2ji6iro+oebo4GWBkjAwNVCp/X9ow6a3+ZlwFSODrZfjzZovdl81VqbgA3dEE75tVz1
H4qMb1e8+DkM2cv1VBRTEqmXvfQq1h8FHKnqEHsy7e1rP8UP2+u3q138FEmrllrQxNP97vn5NbRB
t3ruarl/WSzWZ/KtrjxqP63HXI7WDzZwjHiXjOEJH4vQJ3my75nzQptm2uQzRq5kjP/NK49d0iCu
tk5dli4Nga7RHCMT/v+Xpd8+xMWr7YW+OXkJce1VeGt4G0k7pCPel6t9CvQbPB2XLzYYZ1ZJLEVo
Gi8OOiRMM/bp+mifzo6TxG2sTwPa3ozY0/qtjDkuCR9l+RzPSAf9YX6yujByaJamJPowVSG1EIcE
aVCwFDgnKjHdBP8tNLB0oAw0aXLo3mtG7I2KID3vjeVgno34kyQ5IzuU0kHjHzASbYMleI50HduR
WIetbpyThs7JeaYrEDOHw4t87eYgTIYTI83rI6wBUYLxlVDu/FPNkNlC8aorcwuQIsbDg8liDhAu
snGphoig+COaaEG/F92Uf1/36objxyLSYN/5DwKt8bA90xEjelgbVgNpjmxLsXdOXSANovhWF49p
tSiIINPqwM2JGJolDc2WpVYcHrA5co/qvCNxDpzMNC0M5vn8M/PdEZkne/05bRmbmuMiIlthkrNl
pnyoDP/YmW0s5igPxTn/yUlVkglnBNmA5yQcDla7ksr8pgFwzscwajopRr3KVFAqabLGiRk1W1pI
tKvNiTk8aEMFZm22LTuQKaHhJBwCoP7IxLLFELLr/OyNv2V9Z6Vg50JcF5PbFuqiaqod4QVdkNt6
KeHmOsXeZDPfWAiMIePMAGR7bmXG+PwQY7lK5ZcOr4rQvzOhX6f8/4peu2P5KfeQ9USSjYoD7fRM
k+1JJUAUWEmd+EuvO/t+e8wiSDSsrCYD97EvFgp2G5YRmhpxSehnnS8atOGesYv7Q1u/9r3itP2O
1KqB5jP57P1t5tnCHY+s3z5E2jJX75PxKS5OGcBgoUIUigd0vu/mdMh8Ut9ZdedbxvtMMBrAJzIW
PkcIvXTjd7pgsTgT3VjXC0K29fizC2ajhunkBdyOZktopCZaS1/hz87dIL1VeJpEbIfzD55Blixz
fvCMPgwC6/Y85fEmB+aTqEg4EaPn8gdOWB+PWytuAnUd1HdRfW6aZQpHIBLALQqPg0iDWn5Qi7PI
/CetX+N+G4ivHqfxLCt2sHjpz2ED0maVnAlw/6zwauLWqPW7/0faefZEjq1r+xdZcg5fXa5IFVA0
RTd8segBnHP2r3+vxdbRCzUlSmcftbRnprs3y/ZKT7iDlJdrSTnFqYIKOvy0BDA7fVgSzaKbdg4d
zs6uUasHr53tMBrrQF+LfRNSM6piEwUe0sTAAplynE2kEWG8l0ff0datMd6UoBwM/kLKyh1Q+eE/
/XKdpbvSCmkA0/1lk4mdbjgndgrSHa5ftPdSdGO299wPctm5KBa0Odwm5AJh6EQQY0xAXfwMjA21
5kQ+0eTv8M1wKWPTmMe6PVaMIzYK21FioJkm90g5l1fEPKEb1iWubNYJTM0gWZ6mhQuJxa9lzGux
JpWX1VOSr6XsqLI/2ZmhKi+hRYtpUI9iz8MPpucb5B8xB1QIjbEdJ8SKTiniceFO3OpaC5kMgWWI
c+zS3im8GJ5HNrb7uEdlsZHu1Wpal3q55cARcGQWiiKbd+b0zNrCli5QkQGAd6dOZNmsc97KH6xd
EH2oMW6+ur4ZzBLzLWjMuNVmRykLT0UZrCtpXowh/qSF80v4CMiBsJjLIWfn1ovjgFvq1N0cmM+y
Rg4G3L85ERu5nQVeqEPtuXxUrfsaTWicAddNOGHm8hKlL22cbpJxHbA9Y0laVV3kYScPS5ATAtdI
FdUe5V2OBg/jNskXKyNhLZbQBZ8TNoaVQKMoD2MYLjSnAkP8UtI/Foxumt+nGESw3KJ5WB2YGSlS
92mW7vkUwQijUXj4Hqr5pTcn9PFf+AJ8K/HhcSeTi2WCLwt0OdcMsYczMbKj9mdU5g0qF63+4idL
UfgciqVEo7tKt5ILlXzo1ikADpMOJh0ztTJWlAPZvL0R8P+Hk4CEmSo13my6eNct24ohmAvKMHAq
J8/B9abB9Aj3LYEDsTCm+3yziprXLufKCDKUAkOVCvjSKN/bMruZlWHJwpN9aBLlknKJD4McDiTd
JwMH2HWZGhie7oxAW5UcB439hjHvhj9gW1vtkw1ihW7wAvMTCj8JA7K99fRF5aQPcLm142Kh4WHQ
fETDYoLe3zTYh0ZPRe4jnf0+jDs15iYLnhyU/MAf4oARFPFSjQksYYYpNqDQ3BvbNfsQwmITPsKa
t4f3yV8p8UfMRh2nblvZs9tU8qHN1QM7zxwwH8NWw4HZW62MsFwKyz3TK4rmXhm6lWydBttcpBbe
tsOxN8sFkXars4IScyOYcoP5Uk3vWCwqnIalWMB83CBF92lYI0AI72tAF1i/pVrhjrMB/MMTorxG
vCMu7eP3CP9ONbyVmI6EflhQrigLeuFDA5fIYW28dFB/W+WuyMsFrZtcQ3JG11emjIwU5y4/TqpP
LO7Bepc+r2SIeaz8Bt2DoTqKJ0y4h/PB2sT5clRoBwb5Q6kcdZIG4nVb/agQEKfdUCUw11g7Isxq
soNub6X5VSNi4VOnfQzvYCKUfpepWCUanowR/6kJ8QFOxXJnqCbMlXBB/2nWhS4aX7lG6qlYI1zD
kdfgvlEZ2rbRTrWKG11U4ta4TZN38V3s9GRzfHQ0yEln4sQGSffiqNmq8Y9lLb9kdKrCaD9jhCnM
nLl64u4oTijDwDNgflD7rSwfVBzBrBLX5idCs+QFK7moeqoafNfhSDrjihxRmEmKiGPshJFKk8Jj
mqisooqvIDLRcn6IxxFrT5yQdfpQOtEauAH+Y04JeVkgFJuXIkUHFi4PL2gk+NM2azTYV3F7qoKT
jSuKUuBiUR/zstkH5qbF0EDoXC2QHWfxmiN46Ppd+B2mSEYHgjuSWS4NFEBm614CeNesRUlyCNDe
MvkpnBjByefnikDQqFH4bYuTWFaRXt9Zuutk2+FQ2cgDF7RVe3VlmfgodyfuObaaxa4a0RwL1Q3p
I52qf2b5APuIfe2Zb8SyBkoBjwOKcVz0r2GzUtLlPO3kFiV3drMjgAAJdCYIX0yp1S1sRN5xGedt
KJEp7N04e+1R7M8QdYRSqwz/AKJbdxaSLCqLh0g50Yx7m/UtZcnn4sihGybmQc4OKn3ByY9Wgcxi
mpAu0A62jj4sf685ps92QWSzmeO7WoowD4VIyb0GaapXd85sUd/jCONe79JX3inF8bUwvCk9tZ0P
blhzh+x5IIpllVPRZqmJixteGaTHnvuY7ZqOAKCyY0k/70UGzjhx19gHIy4wVdnCMXSrmvgSTTL6
xxmnVweulBdW7GJhCKRc/SvnmuA65jDXJbCQ42v8pv2OSvOUd/o25jTXo2WIFTE3LW6cnL8rcWZy
dNZOfKeq+sponxRr8Eo8eDsNZutTCehVmCjYGvjQZnQFIEM7cayKfdn1cL127PaubVexdJ+Y79OY
L0WoQOJtQv7Lp2AzkY85uPAkhLRoPO6YKrR2tRnSUvLLIh9XivRgQ6v2+UupvprHE7BkxOySNDgV
tWh6viuRuuFa5R4Xx4cFHmvg40wQgLoT95gQpQo+BkPdGBz9FXqJRIlPmFG7j0APsajoPAOlNjTN
MWblwGCmOMrEAh4MVIBiQMnmu9SLCOyd+nerDr/pyquzuvYxDpzG7N5SWXcg40i2SOiRk2hvwugX
1uBendzz4KV+QA6AqBVocIXeavBRoo0AJCM10kdz3gdDCGH4sT61wH5IeZQItexeujVqyWUqoByt
aFRqFFCIHan9rjTMSbqbABoSXejwNgl2ISIl0DHa1TDc68EeWkmSfhhgXW0Qn6wq8n2p2IuYmA09
a1CLwmPE2WxP8JiC0WsJ/ArEjqzhjkOJBdinIX52RFnkUH1mesJooBvuCxSNoZS6LC9Ol9h8Z/1X
6LdyvD2LaNP2i+XMD4gOaMugABbn2lry+z3hGbp8nPIiM+SiFNIwGIC6fYxFiih8kKYT/NX1jJwB
ELo4XFvyOkGkuHhiQUZt9iCyEE2XvAmpCGRniH8GojEeVRzihuOsOD2kDprbXK/FtQtswJyCW8rm
U7gWAXFuG1s8pRcUx4XB9ghpv8AOSoV+7VgImIqIoztohJdBFmxR66Fw1cl/OqPxJhkty4bIYCcB
g4LDnS1tGPzctqX97txh4kEy2o3ZrUjBudaT8iMsU8+qmxWBZDquxZni508sR/J0JxufPoUBGRE0
a5K8Zs+l/VqFi552gK6tsVkjXg755NwxE9G840bFjts8lmBEGyj2ZJ7IEDq9XacAOJvyQ7FYAQBG
ErKiAc5pgo83XGj9b23VKyZH3IExmuskdflLaxOB5UcUHTlaTuJ8L4NisbnNLHB91W6G9Zo7C18/
SJW66zl4Qf6QyVhrKggitVUNzhrW2Gznhxp1/PD954LeOZ3ks8z+tc5xVlFROzjORlEk+2w+sO65
SSmXci8RsWaKZ8g7+Ej5cFTTJcf7z2Of+xicjf2vCh3zysUaFdVdhwceWeND9pIdOLPrJddqe+fA
tXpwTuFD8lbtzVV2X68B9q2Lu/kdYdYbEOYVivJX+68XKz+UxW1dR+gKaOT3umEInk+VMivcY1FL
roh4mdNziuc7LmzCN4SaLFI7YkMlwp4DNP81ZMOFwiXKpjQeZN20ZUs/6/v7STd1idmm+wnWymR7
BMps8YTyCrcwUZUws7kyExdqibRagPzZGjGKbZxVLo3ZLi1lkukNNss/q7/b7cN6bS327gJfns3H
lSLeOYT9P/NuE+bbKkae+Hh+/8K9FlX6qDIa2uZ/8q1FO9J8+vu43b7r9w9YCOytY+Nx9Lv3ezy7
FkfHOw43HzeQDO7H52ttygtFW8qZNqpB0HL4AmdfGzpq2OShoBYpO8puoylqmYM8unkjTpCfP/Sn
LOG/yooOUE9YXIDBzsuKc9eXU4dsJKOh4xftMmUzN7tReyraX1N908E0RW9hnn6FYPuMYJnhy+xT
D7jV6JyW0j4qVSizD7X/3Ba3TUKVHwD/H5LEIF0VM5z7YB0Ey84S5IN1acSe2hyibq3mx4rCkLmT
7F8KW42DXtYoSGZX2AkX22bWl/c7O078MgVTanfxviO5rp6oEnB5Ea2QYZPZ2DqW6NdABGK1nH9S
Jo+4CGQflLSz/apLyLxZ9ZTuZ5y4GhoNwkjTJJG8MnWXzoWv44g//9KgU9K6qZ2gi/aRVdwUQ7Mx
2uNg5puA+C2wcCfIsk2R/er4rUFafsqsFzdlo9xWXb21q/xGnhIkVPjLXepJQigk7CK3k19qVJo6
so5ELu61VnWdPl/lhnzsenSzFIO8Ee+RMkAPA+0Wbn70FjddjhApvx/FYNmzcaUi0m2Mwy3vvRwC
JHvyPz+//qVDCd1HhG6hrphAjb6/vWzUDcCuPN/DweyQ/I8wpbqNuTFJrmHgTuufhztn9n+eETYt
JloOUJrtT2Lbl69ttk1QxbU5PR48HE22xfphXS73dJo3v44EF4vjlfEudSo5BUzEyxC7tc6h6aUu
+1Pj6JyAmntzOPylnWJvk8X6frk/7TYfH5gw/DzipS4ldCJZR/yOtaufHYJpNSey0uvRnvCHW/c/
ETmINaqIPw908Yr/OtLZCVeCsbWsNsv3A1Q1cORH6bV9gulDMvWX6qBuPnXwba91Yc/5PJ8zSG8S
4UbsbmWsOb+vmDGN5xAM0fRIvcY9HPBBWT0Gy+26dfdra708vQI60bZvP7/sRZTL11HPdqlRNG1O
Z5jmdu09We5hdbflNpsf3CXqHBtukivjGRdOn6/jiT//sk6LVI6BmrNuau/PATaWC6rmHVKeun2X
t+5CyID8Su42x81NuL6COlfFyXZ+8iFoSP9XtqGS6mfvmiVlMQ2KuLU9Yd0YuA/YId6v3eXtYnGM
cQK5MuDFJaujMUiopqJ2cRYlUEp20K9JwHYi5U1OQvCLJchwTLsrvc2L14jzZaSzM12B92cFpcNI
jos6XZK5IeE+F/PULRoKiKKWtPp5Ji/CLb+OebZeOzuq206zsz3MXCJvarI0OgftoPy171Nc8Cjk
4XKLBjR/8E+5s5WFfw08e7Hr6MBqJCARVPxz2k/TFEEt9328n22qMso6HnYY5MX6qRgpq1A+pOZE
DEp9D5V009/SDvz5K3yumX+tqS9PcNb3TMaimRyfvqdoFNKSWln+yyxRKWh2opLn0BOKjJcMwi7F
LFEPI0ET7Qmu+SYw1mTcFpnThK6crQvZ1deCZDI0MuSdkAexcRYMqQmSDvXIgfgE1hmSprmb0FtN
58PYflQGNfb6IKsJ1WjqNOph6J4ytFLb4K23luU1Fd1L8Z9j4muGAQkn8bmuLVomAC6R1t6LYlt6
pNPUhOQfosCplteCiIs76MtgZ+FR7jtpPulTtC/KdTUcwEzwqvVwyPQrO+jKQOfXdeY482xaRbRn
ltitYvcwkhCQta5xUi4CVmmTKwaHvIEx3dlmNQFZjFEDVArjZ7N9StD/o3DvR0+ZsWhHOjD+e1/e
U7Oh7stXpbNBQvnzsr28eb88w9nmneI5GsPMj/ZT7+n1PSwqCky+sfbf2xRJauotRjPjFwM0IfUo
OrXppsHSBqEg3fv5Uc5p0/+59748ytmpnChdJxVdKpADkyjUjdTY2BY1a2oea5euG7zWaTglt0Ao
QpwVq/pkaGtRYx6omDrtm9//yfR8FYdE8c27pmRL0RQSaHb/WTQSf37gy4ethVMB9Af4S5/f9ssV
pgxRIFcRO4CDj7oLMXsz4Y9iCV3jJQW4nN2K5eCV+OfyTc2BC0AUUV70ZL7fnCHqi0RHnLeWDOVI
bm4D/9YRyicK1nFoFMjj4DX+B1W1un21qJo6GUdeSVcCs0qK1p0zPCoVhfqqWtgstai7Zu5wcRNB
n7F0EyDgv2LQXO8bO1UgKJnyWvTQzJcamyvJu1oJuZDCcKVSbgA3QF7snAURmRxofZwRXNOUoPyC
0h2LJVBff57oSzH1t2HOQk6bgLNxYvzaQ3/XibJT/R7Jptf6J6xDEKNgsQ6tsZp60UnOC6TtGnxm
7vPSWsxA3p3BcmWK6TS3fn6wC0fwt+cS8/BlAVYUuHzI5SC1mh3bQ4Nsj0YrLdNycZU2cmFOgT0q
4JcMVvy/wm6oKWmmGhVUPYwiomWDCXW5Q+6W8uaV8tbFSf0y0tlb2fOIguLApCJR7qtrAvxEQR1r
ulJSuJCYfXuhsws7MLRhkiYzpFp0ZJGOpPXU7WNKVBX2f9r6aohw6az9NuL5Jdaqo2SwYPcYtENN
oFbcoSqmvLA0lBu/MmhGUwhtFRrFR2HaAnSeq13JdhNJb2h//Lx4LjFEeBxcIGRdRKbnFOYcIfN2
NK1IoO6omtLnZTWPvicwISwier2iSULV+Mq4Fz+8BhQauQJiYu3syhknDfxjhBYOqzagIyo7v/Xo
t31QU8hq7bo0H8EqN/tUt/bIaG2D+Z3XL9BFNQ+KhGLl8P7zA11c2V+e5+zeUctUlqu6T+kACK9j
wgvsfUWdciivaTVc/ubUyhABAx4Hf/P7js2iUjESO0r2RUqdfgfSC/l8GhRgMqbqRN8ngKMkUav4
+RUvbimk1JlvB+K6cXaABV2n2h3m2vskQz453CF3TxvrKlVCPP1ZDMzhYHLik0kIcb/vb1fnvWTX
WQox1brpCrKdddDf//wml4dwyBwVPN3QOPo+RCQXVZbk1Hi5cMn+gTGE/ZVT9eL6pBvzP0OcnT9F
LAW5HscppglAgAYBsFvld+RQUq5Qnlo7xZX75dIxznn3PwjRc2WSwGzkKbKdbA/dUI9/ZzmGq5Xo
JZiUrq/emZdeT1FRLMCgiImSz06hsAIa1pRgnwXQik/Isb5R5FcRRgFSWaS9vMAd6udZu8SAQLgA
wrLC0iA/OxtUJTnTi6mk1lge1P4UZ5iIVo9NjdEUnUXAjCjYpmDa2w47Wn9XSTtgs7sZ5ryFCchA
JzylYS5L2fa/eTCcxAGygnxH0uH7eqqjSuvCupwe29XT4bD662LGul6i1brYLbzN/3Gws8htMLDX
TkMGu7kpXCgEny66e3e5WQwudYerlSTx8873o/Ll5c5ONqlqYaTEos5BOWc4UejYrpXb9f52t0G8
D6vR45u0+vkdP4H7/xrTgCLu6Agr4ln2/YPOEZg0CrTA1QCtJJMKDgd1ZcJP2Y+9zwvOQD4+Rvhy
frcFGiP6QLJmU6fBqqmKHdntkg6HADMVAgBVYAulHQTcPaQJKvAgEyJl5NY9TjJ4vKcOuyZf/vwS
lyJ7IRQn4w2DeQtn2veXSNReylXJSj5DbIEzBkVCuAOc1MpuUzqNRHf0kH8e9VN09fzTaZCVKGsS
zv7L2GOIrMa0RnyqMCANvbllzXtGudMidLNaV57xt1ZQ6gR62rTYnZjlukCXkyI+ydh9hk+3/SZc
7spmGUv4TPeLtADSMQ1eoOGMiI55gR8JbX0L6yA1K7c27q3TJJgPkTF6ffKoGwjHU17o+se4ebQz
0Pf014OORlN4zPKnjJ41twf4RA4Ma3g36dhSRhOVlaizjtMobfK2Xec9SMdEWSGnmkNY/2cCFdzu
jf4lxg9wMKRX0YhDKG4rNf1NP1d3RaegQ4mzPeomgHSqZlo4HXLDmFlC8vcxqONKxU23p2lJpCIg
S528S4P8yga9dDR+nYCz/UI46MSdX+T7APdI5wWHHFIkbjEFb5Chu6ER/vOMX4o8NKzcdVslFKKU
8n2ZSS3esjhAxGI8tgPgQSFiSdf7apovnvxfS+vLSGcnTypn5hj7bbzHyGfWPorsA0g1SEwB9IQ+
36Svib8VZSOJ/RQDfLkW1KuXLm5K9qggIauHgs3ZxW0XeZcMBoympwkO3MFc3G1X6/d/9uvb5dJY
nBYQKa/sp4u7+OuQZxc5MGw9GlHC2QPfIdhS+g+WOphTQh+6wX34hNXHlUDr0lX+dUjx518ysn4I
kqa3iKmr4rbPXojsgD/RwAMVk19LYC7mE1xZCne4aEKft4P9pMnNIrSoPzgnk6KhOKHoS5Szst0j
VmInJ0AoaYQ/GBouksfypYQk7BxnFBp+Xsk4ql1YYV8f5uxjh+hSlZLNhq/lJ5EjxxQn9EwH//Mw
UgYVJ9Y4FZwy5QYcrlnGOznyl1H518RWtHyhPy3CkVh2M+xtowmnn3GdGHsWYjwDjw2QjNNkF4OF
7qibz2i5AMwpluhxxNgT6cNDn4tDY13WZKThI+jStMzdNEtW/vimjCmc+2Ov1kvtnyTZpvZGATDf
YHI3rQVSXp/vGu2R+B/9ySU8EXFK2lNwL7cKArIHp2/cSgX1Vy2H6p3WIR1lMkaJ6ET94G0E3lZU
X2YDLzlTXiS95ob34nflon+tJQvC/QfiNqZp/Skwnhzb5xofC7t+YCxRBJatcpeTS2fJhBLnqUof
7HFtNFubykHTvdAzULMHgnaB4Z1qdauYxGo5X8TcUXj2iuowNcsRoBL5otnuUOZv4YkUaNyUuddM
8FAOlVkttNJ366xC/wnbLn9bRzY2t7g3jCQiHKkCmaR8lCD4e7n3ApSfkH1x0wLck9OsrDnaKLhy
xdq8ojnua9qOjEwOfwN6FxpfPYgdNY7BGgPuz4CcG4TmwRLnv5uqBmpKhIe2KkL+78b0Rp2i76PV
xLIFMllKnOc1nXd1F/jFogbSIwF7ggEEABly1Kgg/YiWZD4fG2n4i6HZh8iTsKIZGJgboRCSHqiu
ZGp/o6bxsuHcVkd9+za2HuCc0tRX5Au6BVHoXe4/dP9PZvreiCzBlW1w8ZQDnaEjG6OwKc+iH2uY
NbW3Va7wPwCAJZvlgK7qroaPA2kE3RzYK2jlAFWiZKj/dh5/Hv8z/Tk/52lCIPmE/hRnwtn4odKM
+lRTqVJCdDmp/YU6M8kFbjLldloC8F+n8SvzdKMF9gIlMT3AFze0Xdh3ZMGHYICSaPQuVSW3lDFJ
A0oFmBcuTTjiy1IttbLbBzqQvGoWXYoIfa8Qt48sk5d6L20VcM1TuxaCAIEEBUU+5DlvHLT5bTGG
1ObKg6ZJq5Tish9aiLq8l8zVAMbSBvc29Kc0AcDfsdsVVm5OBCj1exEB/PyhLhVRjc85QlQHV3v5
7Krv8lKrFfgDj9Lm4N2Zi8dH0Xe8j/b3z/vd4m0ELnllbVy67KlQYn+IsKwGD/T71VCkUpsOPXCL
2N+VNYwbQPMYoL5b8e3P73bpDvo60Nkd5CCnGVUO8ieUpSntwInmGuLmgxxA8+vnsS6JyRgWusY6
YAMqGuchjAEwKLJAworBgF1lCcWaaQEgWihqMqg4DQjiKYEuwc5cGfwC+urb4Or3T+qr9VibeZru
M9zD0EXyF+qdcYKiMfWrtvXgm/084KUp/PqyZ7vLD4akZfMhLOOctOYAvYKPvQhTcpQrc/h5d59v
ZPjClMhQvgLzdJaB0M2ELqcQsKXBQwyOMvW1G0A6xkjEzc6o/A2GVo19cmY4AZCzWv25lef7p5Gr
7ueXvtSmQnqZch2cNE6VT676l5jGtySgJnkC0lH6ldebhE4VaKseNqFU/57TO665UV83zkQzUvNy
Z5+mrTuO/X/z8VXBvZdpfQA5+T7ZMdlmpE1ytA8yuE/STZYDV36frfup/P3zG19KAzAcNIERCsK2
dhaqanUNtj9C7cyflpq4Zyr6mtBugHej5vIBVvbn8cTPO59r0S0xyfwgCJ9/4CTNzCGYo3yP8mFI
aRiO0CdM/No4F6swaFmjpAYWSbfts/1iykme5hpEKiKvBqT34AkO32sYeCGi8SC6tU1ebCIF3eVD
ryDcsCg0FzI6fhFOt/n5pS8h+pDN//8Pc7aZMjMucwRlsn00aLj5aTcdHtEjRMnRqm4L/7afFaw1
VHyjgHJpgIYDUNd1b+3QZkO3lOr5H9bDqkRPKa2DAyvHVTEXisYEiuuHKh1r3V9k0Ie6yFpFquHV
ZXWn1zZ+YTIo6u431mkEf4EnTzm9sPi2J2o1OY1bcoXwAevJ1ZwSUkzOlbvn0vn89cXPFrKSWSUS
ITovjgwUcShcd4d4yaaTD/C50a+srs9ZPVtezDiKYrYmY7d8Lj0QD4SJwURZoanLVTw+K9lziESs
BioudJ7JjaAVGxhSaOZC8CFT2oGVkbMSXkXeZL0UTfCgwvKjegDzj/J4p7yoDfgnq9yqxVOk0qDG
Upmj+EZoksNicrLwAGlSzXaCUvRJnn4vzchzkpc2N28Ss18ltQ7BY6fDjdBA8CXgLV+GztMf6w9H
3nFpaOXtkD4oSNVbQkC8/EPpp4S3Z4eN56D5ZjxWPdTFVr4pOjy5zDtYKUmI46K5meSn0ZS3xlSg
HtBAdgQOatl7Wd9gOYEWXrgLeEdZzledgYC5dE2h6JKajkkJTIBiaXJonyfqlxNTyzKFJMHiqm+W
xLUR2mIFoc8qbxaw3rGrw0qoAUO/6m7ncD2dqooviPEJxZVXLhQYLM4OHTwTKUdzRcyMoJ3Reoi6
Q3wLAMIjzemqV4UKLqxLE3FhELbErpr2GTJ9eWo7saYozuUCSY70DUdkT1upJ4jZixm1o1PiDRuk
u7KVcromb3tJDAS1ADoTQKgpTZ9L1qSNGtl9rxSPpaevo9d0W+/jtxGO1Fv1MD/Wd8omvotOQqnT
bRx33EGHWRgntecLbQusqAwkTheIRv98Ql3Kr8n3EF3kiTiezxEug9PoTlQZ1m1c/ck7NFDtLcXz
ReLoS0f6Y6UQUspRRntz/hMEoUfCG/sJPlTYBASlm0k3vnb38yNdwkgICwTTsgi1aNyd1dEhM8KW
iVAJ9EdS68RwkTAwgEI00P0hRqgv+C33JLSTDo8UDBQZQD9KrmbnG6DMxrgz+/cCPY8MdCzQliR4
oSxhJwcbDpEy77pKuXLYASX+9+1mcpnyYIitCAPs7/f2XISlkvtauq/ne2e6MWXzoAU3Ynadg468
iBVJyxBO3OQ8T3m7V6IH/LJder+ybd0UMl5G0G8H83mWcCzDOLyPX1QL5y9KgSNmMdOwBRYiJ2gb
tNmWF96X2XyHOvCinjs8aBy3L8iWJSo/VBkHfxs3t+b07pDC2KBe5n5RxwEZB/gIAx1suIjNjXOP
ieOcL2sujTx14/Ie/imus2btjQXmDnDelPEN2o6u3cvGRwwveLI6OO+RNyYk0pDOshGl/3A7dA72
Ul7xPpgoWijpIleMZVqjDE4iWHV0nJ9s7mBtRIo2xI8O2DegkSq/s8tw2c320goYK008pSl3mE6S
QMKxU1a6vJeNjnR98qzwH6A1j3JA/9iUruwBOpNXpu8sGJLzPtXniYz2KYNu8GK5OHu6aNTwT2zk
YCE47kvl/nVc/tlvrVW/ytw7/i5UteVR2iae+RtGmPs2CIu6Ve2hz+niZIhlTo6lBn3theQ2i7tq
na4emUN+/a2f23tjb63+8u98Rcyfwbp5I6pdoYdq4wOWFOt/egBw2aK/QcrrfXTfx83Mn4/u7D6O
7v3t7fP2YXT/ATJru4vb+wekhR4eWv5V2M/F7nIfLdbR+mHbu2gqNavfprteYM73/AreacGKck+h
+/HxxFMTILmx+yrs+6Csuq/CJe+X6u5uXTwmnp+f+2X4IW9173cRu/e/G0wFf7P/McrLXXkFNxbs
te5RlHNVfhBuISsK9IuJ3ou0xZHOxVdrEa+RNHDV9VOxnNaJ++cFQ6FF74kPDAnUc7y3t5un4434
zA3fp1ooLuVT6vju09PT8e0jXbxo3kvreTdvzW9aJ0tykqV8IwbK+eWjRy5sAK8cRRf3tag60ikB
1n4uExRF8G2KQeeSQ3ACaji8wsKlm11VqzBdmE+G7OWrECOfhwA1EO0QTx4WZLAp5nzdHxG6ufI8
F5JB+pmkoBgu0Ds5j9oV35ykdnCkA1jQZVwTJUy3GioIzX3bIBRByoJFpiPDBol+63HnmWrkylq8
koqngXjEv1di2Wv0Gk/ea5Ctz7HPQzBHWDjZQGg4A8+O7a6fAtnyq3Rf2msHtp+0UcxNb23gr03q
Jpu2JrL7G6wlhl+QAvDdgSFe+sDMCzQmaD0VXm650R9qMmb2oOsP6bT0hS81iM9fGHTC2a+QcsCQ
p9ip5pX48bP9/O+HR1afWxDiuax+P8BzjHdS9GWYaOekUKQcAUN2EL37It6EhbMU57NCPCjRRwiX
egyLv4PuOD0LsYmhiDC4OSjyR+/Tu5PKK9DqS4gKdJVM1VIsy3AQOfr+dMHk+22eqGiaBw+GfjKM
l1Z5rYrTHFEGaBfwFC0kCGLpaqnv0noDcizjKoWPimOf5S/GAChRNwaSKVit0bI1Dwhiw3Cl0o4P
haShdHjlLrUuHMWIcikUkfB/+BcxwFeMMDf7Geq+feCmQAODMmoSCCT5z3vpUiRIxEM+iqozUk5n
3xRPrtaQDIo6VHQYCAUOxNFBravQCK/1wC5VkAgOLAMDenxiqHh8n0BFolbl5FokFFPBYSFcAmUQ
Qpk+n0i8hbBCCS0fojaApJ9f80Kx9tvIZzNop3VpNYGS76di6dDa5VzKX38e4kJqT8GIyAd0qM7b
nQU/QWjOoR9W+Z6m7NztovKETsNVKPaFhSGsfDS2qA2u6pMv+iVy1wo9lol6oj28XhjBtvQOk4us
+WqL+lKkLnA9sCY0VgejfZ8suZY7sp452bdpDmlbwykK1Ya/g3rwMaHS45u2X/WkM7m0wwKrzk6q
ejP0rtxB2PsD4GzR9n8NA3ji8Mf3u8U8nZR0Jyu//FlfaIi5k66PkJl/noRL7AAL+zxQi0wCOfD5
U5dDqVa1GuN7MHNXHVrF8uoWvX/EK0hwKWLiDY/nrtN6RZuvwd0JPZXrRb0LRwbPAT9B/kTNfxKO
vsxTGalFprcs9SJ/EoJSxXu5AbM6KR4KMSwM+5oA6qXT8duIZ7WGUdb8IPPR8rNhD6hqsUY62NMR
dhHB9efeiky6Xwg1SN0J1vnPH/6T2HJ2dXwb/mz525NdJqWklXcohCxrD3cEL1ilxDazJy81T/Oy
pfTbXMhLg1DI5/ehi3gwMz28yz2ZyNC4AVa7HJYKfzdd4XK+FL+qRe8mi2ih87+jGxAJ7lGdcnX3
t7PQsRmTVzr2xdzknowlMZfnslglBFqJl/A79S2uiMt8qe+LVbtwri22a5N8HjAXfhEkqpzu8/F2
zF46cJ5BdKQ3W1Kz0tV7B/gIKdjPX/rqRIsj4svSwl/d0YoalcEWqRB12mbOn1aixJI+CLhKPZ0g
EGjJfV9dKeNdOr4p6dh4M4BGR+Lw7K6oxiTzcTZlilNKGX3mSilxLrJt5WsK2LCENJsgFVNhw0Y7
oFGm/yLuA/pNXEIgqgtY2/c3JxuqQr8C5CRtbg53qRe4brnZ/35eLj6lWa/FvRdOdJtRKKHqiGPi
XHI2HE7AdhTSc6C1gnACtVqHFqWubf/3EwqrAClWolkYNrpYZl8mVK6nUin8vNoPiu0qU3Inl/06
1uQFXV1Nj2kZn+YPeXiimvhfrGAAKbouogyqH+eRPTRAyy6zALHIDmnSYyrlrvJAaEdk4/vPTbuQ
rnE/Lp3QtqrRMKXlAYf/kxP55W2byZKVrMQZQOGz6vnH6CteSMKfxKaX909+1nkStQIlm5fgoRM9
dc3kOCE68/NXv3CRCmo9LqvU4cFGnu2ibKajBOGTiEA+TsKwGYk9lYRXiBxdg3tdavHYKjErzUDq
8c45Djqh9RCODjhosEwMEDxgLraou3bxH6QZIjzgqACORPqpL5axTZFweK6vSRhcCIK4kMC6KZ9N
Hu3slX1Nmjqtofury7jDAztFvgzL3isf9jMwOLsJGMahbEVvnH16FuVJWjb0kRbRvUGMrSvHpVZ7
cYm4HfyTpl501Seky0ROJ1U//Lq5YW/lg4QejHKE8w2AzPSy/NdUTQ/I1OnwCuu4dAV8ycxe4dAZ
aJk0OhV02o7hPK/L2V5oBbcqJCD6ZhTr1ghwlfLBAmQAxGqo4lWoVOuAYlld+sswf09KKhPJR2HO
a2LiwzDep/HoZTFPmBQrqdXoYmPgWD1FqXajhNFNEeVIsK1U9kfa/c18rD2RCDL/H2fnuRw5knTZ
J4IZtPgLJFKRSa2Kf2CsahJaazz9nmB/O0Nm5TJ3d8ymZ6y7rSIRCER4uF8/16jXSf9bq/4k1moR
SThMijFz/ISBrEY9h8tIoiOFFIRtb6n+koHbNDltMo7lTduADkEBBxuc92IsVooCKpYeRg2smh4A
7sHA9+c1f+rooGFcU9jGiVDJLH7faTQTssKko3+flT1fX6StHI1bMkw8e4MiTJZW8hQCctmcGVe8
8uMlgZUdvmaaozuY8n4ft+z4+4M9xuxwm0VeqcuGfDo+xRsCccJ9WQVtVBygYE7//Dyy+IOPByY9
L5gHuKoRFh4NPAeU/oYMbSJdD3BbstvIukXvHxP0/TzSqYobRyM1U26I7CfH33iF6betDLCG6eS2
3HXr7naSP7gG7Hf/fjs+X5x5tJMbKddgAwdwTily6d+fLYlNLZ8Xjqf2I1D307AXbKnRhcgYcvq+
q3/k8EIGjgR3LrTPPe2ps/Hr4EcT249NV01Cb/wkb1avv3eb5BkMCSmojzOP+VkSPX6FIBU4piyI
m0zu98eUMrPUpZSRSHV7tUvmEIfcleQZ/k27uvQ9VeAOdKB97rkZPrF4uK1yx8KJj0r0cTXNzsvG
qHVWLc45iGfb4B0koxASxudaik/x5hmKhBbadNHSdxQCIOyFEKfQEOlQ+ypQm02UjgKcgQXbseyt
VYS5DZoddkD4goUxAVZM15jj0vEIwdcSiInw4+cVffrx6Vm10JWDfDj6aKfWipKypYEF4l8lPSjG
wURWElye7Uz9PPKPXjFP/9+RRJLiS0iQdihGi5h6P8ZVgQ6khdLuIbLvtPElHq/LdFXF6zq+clVp
N8N/kgUb2NXY4CXIoV423+pggnvpdxjA8dPOHZunPjTHBuxBTQMFEaHa959Xl3WYTEJpRR83KiZC
fCMgm00+jK5zMkHCDwy4NarLdIXqLMhvxZ3y55chxvhriv77Gz4zd1+mSHKMyJIXAjW5fCo0UJXx
Xshg0NYF2aqc388ma04NCC8fLDyBi0lC8/tDL05tLIqJdRTq4Sh8RLBM1lsIpOPbuDgso/fz850C
NThfxzvaUBa9Ne1aKecH4ZrxkG/ubsyV6/+68vi6t9Hmtj8z4OcDHM/o1wGPLqxFqcg2lGJ6kJV9
EHEwjNzNDdAxkGqVbuco5ME6ulEGUDGS/pgo+l2HAs62sA/WcPdFy2akt83CmgipwIXFBXQ8AZ1c
Wi5/4ZOfTB92f8AVRTAKoWQJ6rJJscphQ0ZGb2CZIg6+HAEaJmkPkMtRbM/pvaL+Y7CIE8dGH9Ft
cjCCAldDQwu5ClIW0qrvrqzCXLV9/PDzWzj1yX+dk6Mbj0JbmdEOoIlE2yLQSbCSWgFV9v1sguT0
SLqoQdPTy+Xq+/Iy5VYZYj0tL0WOZtwQniHVbuL92db7cwMd7S2F0+UV7qnppb3cIgwFY00yVWi5
6Nr+efJOZc9Zwv99pqN9Yq7aXgtGck+a/CEpuiCai2btOZO8FgQRk7lAC8SuWY0fpYH8hy3BjM8E
gdLRkbC9CZhgxRIUIPwzv+30NNhAUNDlqxymR/M9aEFj6IXgoAjSzPrwsHPfB2/znm7eRYTibQM/
oH6UnPnMdJEU+Psz++/AR/tIGtEU1KsM7Gwx/3ilGwDCDXW9YLvZadv14u7e1V/pxrnKvfkGf55L
eX2FltX1iAe928XiV/Ve/Ptcw9SpUJhMrciiIt6wON++T4icdjmUI/mzTYKWcnjT9LcjLvG1mqyV
9ETivbRwk338+UWcEox8G/do2+kWLsAd8Dqx7QjzFfpn9GzLuV62ryTgZyxKSO1KceFawQMiHEot
SvkEUrYdD9zQYa8JxfUIekULDxldOhT21WZPbFA1jwKSqKo+wYwrjqC0OATsPUTYAo7w84OcPBUp
hZj4InOZ51rxfQLNCOW+WSJb5JNCyN6T2cNStb+1rhbE8vs+fex0CYzJCpoZPdY/j66dqFvQWyKT
ryUK1YzjLsOqq61hoXfzUsiTSqipFTCLLPgojPoiDC67ovZwlCgre1/B2NYgDVO7aZbXNn+UlE2Y
xDs9Ql3i7AJ7gBC3x7tXfIqo5yEoz8FjSKI0zN8EEzNdYIRaK0B39m1U/iL8gZ05ddbK4gL682Od
fiohQUGxDPnuaE77eu7NRIOmwG9Hy0/IRXZf4oo7Hs765J5iXjGF/xnsuB9Sn7NRRThH1JVSzZtW
ot1LeXdk8CPwylPBMOW0yW+Dqn0RVM4U4cjPj3si7KV+K8vcmqgsA4842hwqtey6tpCySxzhtX4j
9YKZX5iPQOvb7hEPVCsQNOUGib9yg/3Ev9fFnG7B8Fwq7O94R/QAfsJZ2CIJw78vZ3ks6rzr65Ks
6iZRBWWe8gp7dTa9Zpmgnf786CdcihmPcXhotJHsQt/HK51STuh+wz4a/5GQdD1eBWtxXHBN/RSG
DLXXY6LAp1WgeY77t6ookMSZbt7B5t8MsU124VHgzIXvCZ1dpFE42j776NvQs7JsC4fTACvEwYMu
W2q6dSYUk7REmcGZxzlx9onHEVcXeptRUh2d55YTastS8jikwiNUl0SNcj75IVLNhHxNGX2okexa
lo1iAGQ2eVSLTrhYXjcQhs3nzJD8GgWcTIwU9GcuMn9/Vd9/mzgbv8TOgzwbTbVgobiYiTuqGxte
aL0ZokNg3jXymSjg3GBH60hX0iGIzImJALU87IEsgPwnkUvT3dli4Keg6vvhKp7M1nSZXkY2waPv
Jx90s5cC89NJVilfQ9o3zOWRN6w0FAUPibwJ7V1XftRB4tJeaSy3/Oln9qwT+wg/AkLNZ2ujUBt/
n94onCejCJb8MnJcWGSowVnC8nsweipFebxzaK3X0BJG+pnt48S98fvIR2epXZmsr4ASZSR/jHG1
K810XQf3+A7uRd4xUOYDbSy5HHuEPl49+nO/GijYL295+zIsW4uu2JQ0a66Nf9Rk+RAce7tId2O+
rH7+3E/uLsItnv+qDqZr3+eIVIlpSrBGRbiLJQM+mnPvs7fb4augP5+Nek+czkyN4XA2y6RN2OW/
D2hME433MieJfkgGV/8I4GDO8Cg3EcLOF6CaqrOTAxyT3fNiShFL/rUqsQ6n80XYoB1zKXtZlmxz
AeBaaC0+Nws4uMFX9Pdo3AfGgDnWK+fZbFOBVRK/7s5GJuK1/zU+sRuZduSI+vGz65OEAZYwtxNF
X5MWAoP+J2cYrkUOeeqf4nYf4RhQ0pGO5IB2WRcB/ZOW/gmG7kyx7u+wW/yM//yU47xO0etJPSfI
K6p+gwkNGqmo3gThG4rrnxfYiQ5YMQp0XjKs9BYcI5mHqNA7yalyuB8rTXWBpynIesFLZNCq/Epd
z/mZz+/UTqcplK0wi0ds/tkG/HVb1SRJykryQwqiyuqjGT+wfaGrGUpHb57p/znBGtDkr4MdbauV
3NlTSefEpel06wrHkTnLV7BId0ZnAGhfx2n2abtEy856aewVpgdlXPviBXPXFjomvMPowqKWpurv
Non73PndhC8CYh+Y8cHGq9o1G2wYUGNLnL04C515Q+IIPF6WnL7cdcWXoX5W0L/MV1fXTlGpfBZt
94bNGayxvdyTDtDprLRXFlkB8gkaJ3WWBb6433P5yOiQ5djIzx2JJzftrz9GfMNffowTLFkYGZyJ
GvLXl+E6JqvpLncW1ll/MPFMX6bEb8YzK+bsqEfnlapGVjQNgKRF0ENADjqSxBIuLtjywH+jasyl
BjM1Mkw4ppyZ/1PbkiYqEFxGqV4fA7yxAq9Lpw7z63GCL9LrKytG1Z1ic8Z22KbTLmjpIhn2drOs
x6XdGK28/vknnPxivvyCo0lPcyVFhkhsAHzFqtUd8YFELMtjT2F8AKX/83CnNp+vD3w820qiR6VB
dEBcrRHN0sTWahPZa2QY5/zeT79aWv6JRQxLwLu/L6jcrMY5LMjhlsqtkhobhHxiExIvNmhcPMZq
mHSpTR92RIHs/4IbfuJGzxbx5RccPW4hJXm0aOy1JWyLong1ECj4ixdjEsEWoEyPNJDlxpmL6Ccl
8q+vmujrsw1XRfP5/bkTHDCqKA5AXJUD3n5eSns2PYN1YF4Vk7lG4Ia+PcE+sKFkyY3Y77Gln7Es
CCp6Cd/AquNitHeUx1J7F6wmynAJl605DrcF1hZEeL5hTH4kz64bTgONJSAyIBUF2nuqchlIH2my
dWtuvywj4YwIvDEODoWOQ4bt7Acc9/oO1b0wEbuMut9VjGk3giS8UCJMYRTFB+vsZ5h2RDiK6ag5
MV+QZuwUqvlMEHR6jWg6NWEYipgTHkWKodkPi5H/C8EQ93WSoj2KWLxHiFSd8XEKa7dzULgSrpIL
xPbgTKx6KjLAw/A/P0D88y+7njzg4jAXSGcG6WCU4vp/NvI6+dHp/IfsBOmJY41KFGh5aEhqKiqO
2vI+5I81JZ2OJz13JvKr+bl/rT1QRoZFQo8C1dGhSCI5bivNLC6NEpemPvKNuYYISw2aPHEPF8Lp
JbZZvru8xzWqWC2c1U+Wc63XsZ92LZiTZF3gxTY31qq1fGNaEJney2XpFQTuvBdJUiJsyE13pE8r
58qJ+Z2KJ8mMCWXfHbo53U74/oGuFyZMqd5fIOqsSxzoimU1O75szCs5TdfRuO6Ek6TWUrpXLhI6
y9MAsX+uChha3tHmV9S+1Uuu8qp3NBDQpq4NV4tJFPNPV0t+EbQ0Yti+ktBl0Y672Zm9qntWgxCE
1eKqdrtxwtexUXxZ6JOj8gZKIhQB8mCLJzi6o9G/1ECoMN61WFcZGeDKCdcSxoXcqWEAolBTn+Mb
wv8q4hxSIWyCRtAx0qDjLY2DdcZElmnrc1wh4BNVHv4czoztUio++A2r6EtXwz5m6CTMYnBTTGAc
0CPfwuVs3luZur89uoQA6EOdbYO9HvoJPEPSXSr368qhuS784EYwh/RMGAe9d1ZMdwbgxwjguNxq
GC+SnSJc8SJt9mt1eE7Maouo1rfM9Jza+uRx+WVxHd0g2qZoq3bQoBw3K3O+xhpM1/dIn9lmIDEU
+FN2B77Zsx/QJzjh/7yqrWNNUqRK3WwmyfKAhvCz9QQhlGg8oSz08IC1lit5IUrA903s3fx5v+lc
kTW2NrjFuY37uL2/uLh4cdwXss2p+3S7vfe8qyt/e3vbu/+cU4id3tH+M0kol75vKBEJNCUbQWVS
GkTR7FivFiV4q7ttPieqhqlUOXQCbanutMtZXYXYMH+aqqNDV6uKXjVtfE0JJ0t3fqtfFY6HDEyI
4y44BzGDuqtX+7rcFv3tz9HFyRsHzKz/2X0gAhw9+6TVeYJ67NIA7EGaYdwMimdG7vgStitkTKNz
Jnw6PSLBhWiLg6QsH+13mhxmZuVQYFHsaRXypQl0cLAi9027dgV6+zNbeeaEPxm0oVmhY5HqCQCe
74859YGS1wqVV645SudzoKOQFx3iol/zzHVR/Fl/vc//jvU5AV/OJ1vr+9weoMfjBlj13GQ6r0g9
ktBa7niUF7F//PklWicvJV9GPFrAUmObZimRQkGLxXbpd7kH5wXPJUI4cX23uF6Fo0LFGyPi4ikc
qxsbDoFRSn6ol5s0349k+aPsoTe9eHgNld5zzA8ZB+QBw09ME9mzwumQRcVOG6ZVpaJ6+hPG+e8a
FXatJAcl3gZaA0ees4UbmWXugM15TRkc6mZT096UNo8CZj8BB8QR0EZ7XpGoN/ldQzBvZPtV9J6w
1cIBQl2Xj9qVgRqCu5NJkjQ6qGO9S0JaOhV1I35BUmk+QVNjfDb4t3Hl25biE5QIePTZM/oEK4mg
9Mv8Hn2hXdwkutINbBDVU6v2/myYW7uteeaRPQNbVTt4SdqeQ1I7WMHvXAlWiIrdRbtsnHSTKxL2
wQ1Vy+5WrIcpeGyTat0PooThFc5edGMbS39lN9IV4BYlF904DoiWjD4dmrtD6td6S+xJfxi6XHKC
GWXtgcpydquRr5vBK7XrurxV+JroaMG1VqJipLaP/KvMXlRxqpfxXs9bb8SwNOPdC3TkVMpXmu7s
siDxQqvD6IssnxISamuFDbf1og10r54L32ooBuGiGCraKk6GWxGGG+rKtjnOZWEJFmxi61Brj6QS
vAaAnVBmBUO958Xi9pdbr7X+OsOIzUGm29rGjsHdBR9h9gFc4Ux0eIJTIF4W9jgQE8BeGSK2+/L5
0cgtTakMRSzApFIYnlnzsiKPK4L4sIFSDth5Gf2MnqyEpWmG23DcjeMmooBI7sPgUtumr2hXmuaw
gMKB54QCQFxpq1tBy6GUgducaIoIBP51U3R/UguyX7O18deEf7UEmlda70pmeWW2+JytWplshunM
NnPqo9fJQKDOFJCa4wQZj9+pgZIkl+VdeKtfN/vl18/byonmZaTMQuULAYdO5eO811CEBaDBLrm2
Z2lvq7gHmibObBWcsDeakDAmq9ZdbKz0UabVvNj86aP5slS1i7bBc64AUKT86pfC1cttWF3b+AL3
hzBWL9JkH6kXifoaYaH3828+OSlCkAyGxRCdjt9fvm0GSqQ79L4JJ9Z+z/WA1NlZkcCp0wS1tf6J
NtHUYwWmaQd2oaXstxR0WFZBm7xBNxEOgX05XRXRx//HQ30Z7ujGlVuOFMo2QAhWaJD6eX+IY9+K
n34e5WS2Gd0DHiuOYE8YR3NXSnkZpRXdLlx6MD8BHJatRdcLyIsFaSzXgw62QaM9gsgLs+EGx3m6
9c78CBFvHB+elNMo58MWoFHv6KA2IjOIG5noAIwvVxxuxXH21I/E5OWWoDWhD5UO+CDi79e+rZxJ
tpwMTr4Mf6zQmsdAH3q4K7CQXdW4MJ8yg2MS8bMX/KEmb5bnbtOngj8d0ZxNep/66TEArIjQDIYT
naYWKL00Deh1MkQRF2vuhK4BPI+pDxrtR0nShftHxWZEsvPMpIst8a9J//IjjhbYGI+z2oGhEtzZ
9Y52bZew/NLfe4TbzfrMYCc/ni+DHV3fA9ssbC0Qg72s1zGEW+yDaOb2tgLh9f9TEGY7ILnt0B4J
9Or7fpDPVsQ+QbICUaLRHpD69cLaHeN0ZPMUMIz4HJbj9ONhEKKiNhTs7u8j6m3TTmGTk8Kvn4A9
JOASQw0P2fR9BE7DNf3n6Tz96v473NFHK2PkXSoV64fTqpuw+B2hkT7K3F/Og+D/7pTiPECnTEGG
OqV63ByZOVEfmZLJyarsW+YvNB4M49BPa8u4iMz1ogPROOsUdOoG+3XQowcMy6HqnSbBtnA51DSW
qjr+lAcbKQz5QPyBsBie0it9hqYwfvw8txykJz4Mg37QT7IUDmZit/oSSxD0qRkAvc88UBFa67p5
7Iz3GBkvdXqabcn4XkcWVAD1Fv41kEBnj7Y0nn+N7XjliGhKT7YKBiNq8QE4WXgIJOEqkWGvjZUn
zFUpCtB5rWABMqnvwoU5LTbRkq2EsTxbvOAm0ZVZkIe1gp01mGuzw+DbFz72sT0J8QD6DnrVtwVN
ByQaCFWEqQkVEmMZVmWer2RSgOzdZDtCbDVtq6DdLNu1Onb0A0ml5rWZ38kto1cy24toRA+bWGsF
S/kcDJ2hwmss3tKu9hb0JJ3+SvFvXWMsjzDJMPeT/Jgut5X+kWLXkifdDWfv2pDadT5CKiRWVdor
DftG2KZkR0H+8B2gh2qdnbC1HdPQmycVFaWyQYIbSTZQlnIjqn09BsGi0kfoeehSXN9BF75n45Mg
UkfYxioRmB2lfxk6fadliqc2KO74X4vqj6bCLWg+PZ6dLnmUMXkWVszKXDGXaDUxZ6oGujnD+kJY
vlhJsTWw9U2y4EoyUI9J/yzxP60WU0egpFM9mnnmS3O2QV978/MKO/X1fl1fRxtvHKepLZkwBmlt
8UblFUcSh0RWK7+P2bmb/qlrKWRsgfnmiAeg/n0tt05mlYPJTsElxuGi1pT1aqRURG+r0k3rNpEv
TfUQJTDiSr9tcaLXqzfJzi4MzlzUJ0LmWqe2Z50zQRNf8PHp8/WHHe3RiJSjVO1x5q2hJKTCIDAc
NmfdM0+KWwT6Am68o2rOcd5Br1MAUxZRVEPSGhclTy2G1ahU2HEtu8J6bfTXpjU3c25vxeEgormW
/aVSrhsSpELUTjVCeWpax3fq/Mw2fjLwABNE975O5Vc5blN0ZjtWehWvkYqrnKoXblWRP7RotIGO
9tqYL4amevXZ7POpLf3rsGKBftngtNjJ6W6qKLdAC8+EQ0Mj11zRD/2SemOSc0f0zxrGnCzyiEXI
82KmxRXj+6imEkplPFDb78K3Ejq8cSeb92241Z8I8YL4TjEhqsjuz9/a6SlmhunqAUdIFuj7qJE2
1IMdhdm1Yj0O9YMVXjXgxCgzAYD2l/Clli6Ms/m1E+EAYHoB1yespgn16FEzqalpwRgLyEUy+YzY
q8I37LDK8N0qgczSEbmo0CBlT/CK2aa5rqAun3CYsaStfVebZ7aBEyfat99ztOMkoSPJEOMy0cRF
QEQ7rGWcuTeeHIImCwFPQRVoiyn5sqZiO7OnJmEI7mDcjhgCf5yf3+WJLUMBlvufIY5uCelYNFEQ
mPml6NaG9c+ymXtDBHQ/j3Nif1ZYp4YAa2g0ux7NlgoOSgnUmpZPTZiZUUsRBA/8688LC8TqO9oF
vw11FDdOpYQUd6CTgXohLC3KqwMfoN/+mdSDWvnVJUma//eHo0+J84At5+/OqCgw9CFOORCQM0Gs
FjQU6YZs6FmdwufRcvxsNma6gneBSFs7+vLqQNFoe8YNUHtpa/icCvGwtaxU6pkqID2TLJ5xp9W/
ELzRS1voB4dtx8E7oc+Kq5aiUSPVKKxvZ+tWOSdnOPWKaadlH0LvKMhx31droZRNF6rwsgigKfVR
6jbgmmSv9NCfme9TW4FDKzZ9jIITe7zrJdM0xkPCrifKDNYzxykRbEk9TcVB6Gy/06lPhCSISmch
FQ3yId+fq5IiOYH7TE5YYZYzHy0sHMhqwOGdEvO0V6ti06Lyq2I3p7ZJRoH7iQ2OXtn9vMxOHbxk
g7hVk5TTuDsczXDYLjVAMlQ//IoWowal8iOE2W0aub2zXOW98UJzmgb4WiqBigfdus2CTeVIF+FQ
XndULv9oKu8+BYRxrpYsxj5embSU0kZr48zH0vw+S5Hg3824OpKo3YugCEY3HnvA0RvPmCyyeYN/
1lrhc7kfDSqIInR9Eo7RlXj0qYexPVKnN5fbpfGH8C59GlZ4LEjX6bTq34jNp2q35LeRQm/J3ni2
UB2Q2y4vdQh4D4vsARIAxFZ7uXKV5Rnhy6Yb+WJojd38/OZOKVPJSzgQYjCRozZ99ENlpx5CKU/y
K70XbFFQoua4l/KPsnkk5LeEwgEOfZ0t7pDuB+W14cbQOOcSnafKGzYbFKGRxXvCMvb7S3IkvW/1
cZxvLQuAM9WDDZIx+GVT6089NiOP8X3g+F1pe7P9bL7OrduF1D1W4XBHhbuCSGpv5MbV4dF2q/nJ
wVIr9VPTm9trc5Tdpdw7dyGN6dZlGu4UpIztu62v5mHbBSsthFky/yID79eXvbTvqK6UF2ZzKOQd
kXpWXuE9Ok5rrMq5vJnLDRq9XTqtu0dd8dULPdoEF+p2jNcLNw+ku/Jv9WL+PaLMOHOVUE5clJkl
h2QHTZiiy/b7LBVZNzRGM+dXpO8om7dWs+6UdI9ijnwdYSQ3r6rMNx35j5K2t5+XyonOP+3b6GI7
+nLoL5UZ1ZJeGLe9z8YWJ7QZyr+lK1qELtWdBc5uN6/Th7e4IrBe1bbbx2vjJteul+66PqdpPDkV
xNAghAF+8ZejHcewnCIAGxvdj3APwdG8ppPXi/rmvfKYHErMBc6Jwk6wRzWuVP97SDBj35/fqBHi
kSxN79XJX/R/7L2iesg2DM866NLavEaJEWNDMfvyi30xKGuzOfMGTuApNL5SchiKRSMCkdf3X4AD
5NJT5NRuOb5o0F/ZxY3yYr4HNzx5xHXvo0BraXvjg70NVz+//X8/wS9bGsG0adv0dTM4hPe/NOxW
UUoDmTX5Jgs3E2qTJNzMpuvUz4Deht99dgEZQXhc58GNQXCr6mtJWamvWe223X3gm49q6mx6X9/r
86tSHfCg0C7Nd1ihTGMY7ZRtUHhzvCkPs3Yx1hdVvCpl39rmW0X7HVab/s6MDoP1u8xjN5Tfmuq2
bO74qwFGVIlu7Ffd8sKPjkr6Q1KuZcstGgSDqMo2OgfSKnlIl13dZohRthnpz/au+lO8jOW+Tu5h
nFjBhxVfQSLMV1WKpmkrTftk2vbOL8t41mu6aS81a9s5v8kx9qTNL8dxJZsX9hKv1WW7DBdBvkEn
6QSP9ZseHnCb0cCylxeatNecbRDdD1itgpjMr8N6XVqeSgsyfk5m/seUr4Pl1cScQyVRsnN0r4e1
1Dwg/wqQvco9ipv7WT20dzJlqbF9anJUj15+JY0KvdTjSoXy2FQ0QekeZi9uAXxOhtSS85CZvtWU
gn003JkhJKdlcktQGx8tud/3BLWf8xz2wNySXRyTdlOfAuUjVJ4sM1/TDKH1IxjDVRJAdiVfbFxp
+S7YzemGUwrDMDTSQfhu5If0XUmuHWu/oCR6d9rnEuTndvptKheLvdae62k7jg+pVcOH+VPzJ2Wb
Md5rVuRK6aNSXcd3Dpol+cMxAM4W8M0Xz4reitEhK+XLH5NODJE4GxXQdNtpfkg02Rj5qv1In+qm
3mbOW2C4rKr9sgbaUnsVLXnpkPuj1voa7ZzYkG9GYy2jZApdLr/xWvcV1e2Ld2KCwvD7J9xesp7h
QnDWeGGMFx2K2t5qQVxnIGsRSyRu8bt9lH3pGgCO5kDVd/vH8pE2dnoiL+UXcntj79HyTiV+pEwU
rZPW6xHNG56teuaD0XoT/cI80Ua/LT/yyMNOAy1RX/kYgQwVxOu1I63pKcS+K8Zh8Lra67a7vFe1
Gz9LKjfm3aT7lrbihU+kZhEDN74TIqlY6we1u+NwpFCVyr+64tdIETlHb6X3pS+E2NQYLCzYAxa2
JZVgKcdbwh+zt7AZrlaL45ZEJ9ZFeqhBvcXhXssVTyHVZ/lYAubyBTqqeVpn+WaGQ11gIVFrrqR3
66R7qycLlwGM0Kpo3dNNpHFBS/d1FW8kc7kywxXqZTceLxx5Mw742/GvtMsNx1MRHvp1bF8rt7Yu
eWXp4gEV6HfI45BXSt1b1KyxQVapBJl75LBjmLh68WZclfldVd2XiW/eOMQDwY3ae5J0M0k3DXBJ
qPV2cJitbSTd0J4LUJQPYjSKnZE+29Z2Srdjg+MxLBPl1pI38xolV3eXgSlrVpU7FIErF8hzEK1E
Xb1tdN2tjIsFr21jjbXOGPkWlzbcUXsJ42CwtdFdrK6i6ZGN2ZUjYGkjFs4SVnHVuLZL3mqys5L7
SbmtwHSPEu8gfItzKlx+Qam95BM1urv6Eg3FqMWu9UpLq2sql43+0rfXLSq1BF5GyZt8anYHVOjS
c/1UBNfjawi0bdpbEHqNnZ1dRZeU/eN1ep3eJ8se45YU6dX6H2uXxtc9LaduNz1X47NOi6kOBrbd
ADy0XP1hwfJlsHeq+bJwWrkRDvWb5ibA62CjBIcLdS+Zv3GrLzMiwOkh32fxJg3XvXJQMYYawqtA
+0XVrvUHttdgF+p3+n35Z1mnV4bu86FkGgsPrcatPfnmZgRG2IJ2dSnZe8GH9KcKN9a9SWCsb9QE
7y8/GfY4A1no6+ShWqmNa84eYIOCeX8hW+THF9NFqf5T5bQuPGbWSg4Q24Ssm38w0IqaP7L9mA2P
UnCZsAVFq55g+pJ8tdKoYII2dvJqJKqL4lJ2AlcCo6kpqwqDpiC41guscuzfIXGNVd049VNe/eJL
M/F1avOSNPgf9TrTXkf9Rnk2x9topcsvDp/VVVWu6uoSL/YcsRHcvpbGPosKjZu+IrR0wxkUI3TW
i4Zda8xe0+C6jd1u2Za9h4eHuyh7AOpa5XfpwarvsxQrwXuJ/u5t84HYEQuF8tcYjYhhroBrzwHa
opu23ki/nGTTFi9xz5ab1WS3rsLmVy/fPDv1b/qGmtvZwYrJixP6yjaV5Ov6k67h83QRLQc+wD5a
dVcw0fOH0grcnCckP7rsQwgGTbbid5uFN/nJdrgdVQzKdrbuUd0H+WToKykGBvSYJRspukhwykF1
tJ6S0K2l3znpy8Vwl8esxvYMOr050SzI+aJt4niTNISHxtuoPToDHxlO1d20mn+rxm6UvMDcdKU3
Og/GTcKOs7iL5Mqk/Ue/zy/HSys8JNqtHwa/Jfsi7O6pLWjbXvETL9q08yocV2l1E+Xr0Low7E2f
bBvnTgm2WVe6jfZMQmFIIPbCbs4OybuEs3NYr5rZdrPwul8urZFn2wrnLBBWNFkkF7oBIq/2i9HV
rhHTOuFjaeZg5HetCTH5KWteR/uWIGfR3XHBzOmmUi+M4i1L10Pw5+fA61i6+G/cBdiDQNeyYbwc
hZ1m1pRtkYTNFc4c7A6p7zgPePpYBpqVW6N6V1m0RWiK8mPpAJtIziTijkPt//kBXKBRW4CeO/YT
msMyNmBs/fsDrGjGfcovbYyErQlGZbpyyslrmnGVxZY3y28T0cKZKThKnP31C47KB1YbJzG5DjLn
8+zFGJeSpUMYhSCDGhAeRrK5cxaLg+Du54GPUgd/jXuUOsgItxtlHJsrK81WZk7FIAfvbO0QR2HH
4enBr+xcpeS4gYoxBSOK4F5wdmjVPLrjNX0eo+/TltvaeXY0L87uB9wSDT/f25KbHqpnufCi7iY9
9Lpr3ox07m9Al0lr7rQpLPbOpx8+/F0OFxSlA7h1bqv4UXfmNnBiUfIrkRyCSECIRX/095vIEGfJ
oiTNdMitea9H7VqXLh2cMqLLoTxo87DiEV2d6CsjEhsGcvBpv/755Zz+DUL9xUWIK8nnP/9yHyW8
CfSOyt6DvjE3lrusdejz7+0quZpBjJ77Co5TOv++mC/DHV1/e6kx82pJxkMeBZeNOfizhIVeXrkp
adUiyNaQtDnxYcx3KYFCdNHZbIFjdNViVzPYzroL0Pt22lUt3Jm099x0A0RXASJDxwEi7/h6vWur
B3VpV5nqO8mdAdWmH1oa7UFc3BfsvwqdUBltof1ln1/Jqbqaye1Fwe0oP6gcWtrBlhKvVdvVZIbu
jKGdGb0Qlid66enOP0Z5pRT3EaGdQhH2t2MEnh7/sQ1vGFTQupQAGxLT821MsT3m//W6Xyn5tWgj
KKOLsHnJ6QPVzJeg1N3BoIxj3qvBuz3g3WP/sVpSRRgDLiqZtWjfozFNO4riD+OLZHfrZsQ1qLih
j8G00OuxItJriRbkDIaiIeM5mzxoRekZZeoNGE4HJToHYgH1sGikDtX1qP+xKwOjj+sh3mahvcrH
fBWoq8Zay0QxQhcq5X8I1LgkNdOfaXmVDLzxOLimm8UJ9k6uEttS1LefuyXHVCheDcY5le5nfen7
HZk2WmDMFPcMEqHH9JasGJMoVqryoVkpa+cFi0rvhir+P4YXndkTj3uqP5cjiEgYdqDsOBaOvsBC
boyi+1+kndlS3EC2rp9IEZqHW0k1UkAVUNhwo8DGaJ6l0vD0+0v6nGgoCOrsOO2+cNttJKVSmSv/
9Q+RKSR6xrZPpCVipv4501mkkElCS0mH2EPYRUByT3hv2HZLnBSNlE+TProZ9u4U+cEYc8xdyDK+
+zrhU2+91F1AGL+uoQyJBhUcCNbS0Tl/XimStEkxEYrkw3DQt82DsyzoiRVb9a/SP11YEMTS+GX0
P1zqbOk85XNlWQ3ibYLvOj3yYOFGxZFjV0B52B/wSaJQszkSdNgajNU/tg0NBueFuzhvQv6fN/Pf
Jz5bKNrZmMMya+dDJ1CZlW0QrLwuOHGqWzPdwlaF/zDAuA0XjrbrpAA+7pU8Q//fReEu2MhPIOdY
8+bXbXebpjfNn6Ja8Kly6opSr8t8m1ABtl7jMGTLYnJNlfaYN90iRpX7TVsSzehP0l1HpIX9Lz0R
3Lq09YX2HBsLUyFw8qX71WcvIveo8+NNNC+CbkFxmO7zbhHchuGebIikW6qla9/qnAPrhlRS4uS2
UFmGq4Yc6us48Rwhx5c34byRmq2ubnSK8nhXQYJNHi02nXJb6qs5wUJ7KfWHCa6x86Q5d3LykLF9
3bIvKffdb+c+Ut3i71uVLvX2xthLF/apc3N03oUwlHTwvgEvNZiEn2dfOtiJk05dupOK2777I1Gv
DpbtOjB50PYrpwjw4xYVW53um6vUIr6PMBqM/e51bMWc/D5srvkjqow23Omol+WVHm8yaWNqa7VZ
KcoFMc95I+X9fm0MOAES4UYq9tlX3cYsZDJR7TdOftt28drkmKKOHp+zM/xbNdOdpeJH1XDEVB6y
MV6iiJ3QgZkcJg9DY8L3ua7UXz/P6LP22fs9YVBA7UkmJxyEs3tSlC4jzS2AMEkyLhoVTorQommP
qsaFTVb/9lLEKEHrxT0aVdXn15UgKIliEQ8NyGaaHq5B8gpIKGp86yHRFyXo3OvwL29dgoS1bnFS
SZLDuH7TSGChf2asGJNjox2caN1GKzYD+lFe1brJS1T6EruR4XUFc3PVnfYnvYT8saimbVF4/bRD
fVNi/R668i9AkrK7sF5/syrgqEojloa5g4/M+dYQhnrUTAZ6w3x8BrtnZdbgPrFbhcm0qLA504Vz
0c9v7tzrVCR3Qb3AuAYlp8ibOzs7ZOkAdU3LUtoXC5jFcD/C9kjljJESchDBw8EAbzBeE+uAqIC7
wJK81+CDGc91NwPHtReKtvfcg09r9PsdIUKCryncbc/uaJCTCF6yNB9C/XdYPUbtxjbAaTeEsGFE
QlsMC8lk3p3AF6uFOGHo6RILp4iGz7zoH2J13/Yu2tte8+d/sXxnB1dTcsir+59H7suuJW5TtFl4
YyTGnWd9wi/vpkisG1AS4c3QXRKLBI3zhGLbOTI+P1/P/DLzP1/wPKVYTpM4yMaAXOhpLSfbAajX
HQ6a2zhuhy1zuABgrufbNFtrv7sOgjjV4fWEHsdBk76qxvsIGEZ97POFmm6H1e1AbBFKHy946Bac
0ZfKtWQQmFT/BWjL64MVH8oUQphvpNdzvcL5R65cKNBkTVIcpuoufajHqy5Y0FEILEDN5AXfA2fw
6SNrC/uG1KxG9lgIU9kNb9GM/Dwc56aPYuJy3lXwW6JnzxQW7+dDbZ+Pma1iI1HfhPpSnPfQh4I/
glgKkrqv9V4T+Vq0mGZeCqiqb8FjD1wtcOOGGpHu1zKwF0m1xsdoSha6smyoKwu3eaLcDPzc9EIi
rjJyzBa7oFs16Vru1pUM2LuY7LWpkTi2GeU1PDEDOqZMRPpCdZa1tTWB3OzFqFz4LM57S/95XrTW
dNBl9ir5rEqyIGOm9aDUNzn+L9QG1CylpwU++z5nA6Q2tYo21e0Dd36uRpeWpknP2LhYu5xXUGLY
Ic/pEGLQnbyTZT8Me0xWUxtqXYmHr+w9Ywfl/e19DpbL15/f73knSzyviWOpbpAORZn8rtb/cKGp
bx25D8r6RoPFiuRE+z3YgDjzEeX82N+M8xOoMxhdabzWfeVKIUVqQ/l0YcP5+pnjuYOrGabvWKHT
Av88zeQ4q60CN6EbqTkg7CKVNGc7cQehmNZIKPr382O/T9vPq5/KxsZ6TKoj3iLnRXsYI61XT8Tt
FQrxH7+CIiNsarqLrd9QgjSdBqJ9WgcIwGzMt7TO9mZdXUuauspRGWn2c4EzCtQuP3L627493aBS
0inEJFV3xzT1LN1Y6kAVULu9DpKFJj+DjsztPwvfVDOU16TzOuGvxpvr46gPt9apujCDzv3+eLFM
IZN4HQKBOZS8H1s+vNgot/JgyEdnT2cgB29W/WFR3gzWjU7LuN6dGnBWP70ruoXduL954j7ZRP3G
WGs3xCRP1YMj7swvIADcqu3v/EH2I5uEQkxUr+gpa3SckhXgn4qsrrvEH/y6CHPzEBBY88G6iD34
PB0qSH5yEMjadYQxm0o4VpGsu9nrQ5B47cIO8+7ifzYXcOy1+QaYeeB7Zzthg/rezkNZ3SPvU1dF
u1Zid6R1hWIBhHfaKVcSOmV6m6RZuyrlYHwMbuN+AdAGf+mfsU/ZqCuflD8KmdPOXpUACKuqXJY+
QY61p9ney9vP8/drEaOqsJqEyzdugCZeBp8HqItPKImzMdtRwSCfQ3sIvwkvxq7x6pDei6dFl6zw
tS9LEj6o9LxZlb6zTquLsC3N05Ds5jEF7bcw/mrpOm/D2eJcIy+CmijXZCV8D/CcphtD27E+/vzc
38wLfAQwzMNY2gT3OpsXtYbNfzm2GMYG17TAPcEZplbSjniD/Hylc4WW+H6wfcU/XcPDl7yvs8Mj
QXqVYqd6+UB0srdsD+lBaHV+aSggMFu9uuSu/BWx4Ho2rCgdRRj/0c8ezZGzNgOzeA+Ln2e6p/27
XSEFodU9CqvfHkb0pseY4ecH/W5IWSAI2rAscdo5m0lmqliZNEXY7/WrOrydlRfSTKbgAYbazxf6
bs6y2kJLhJpLPXG+5pZhpY/dAP85fUtpHZMxhVRb7xeWtEdmNfGlDJeKffGSPn/aGK7iHifDKAXB
PR/UOcvKPqks/D7iBfgLTwZtFWrchSc7YxsyV8ReLRRIhCyK2ITPX+Mg1fjeN2mxy1XZPUF/Go2j
IjQXFaJrxXI7y/ZNJbt1oPxBOhbUJP7W1pNbS2Rww0ToTM9ILlmciU3z/Ok/3tbZFIYXCeG8wmIS
RcygKq6iHcz+9X/77BwgLI3vQyRGIPs6e/Zeb0ZjwE1nFwUbh7P5RHO1fWY1ysdtpa/tp/ZpfgMI
DdOjWiguMvNe3k6k85aXIgC/9kfObkWMx4ctL6s0p+1TrXzAGAXLZtVjHXctbyDR6tL6K+CKT0PL
pVgUVNg3HMZZjT5fqsUWKrTHKt5lAfjmpicenRR1+LYYV/LsY/eGBsiYjxcdLL8USuLC0OppTLBK
fPmIUqeQWmNg4cf6fHzN2pVqemlEeX0/PzvdJcPI9wyOL89p6ggIcLVn5T2DbWbZkoKoSQnndP6Q
G+rpupuXf9q4JRvuwRozt7Ett22PtiXTV6/c3ilXk1Ltg06iRha8SY4pVuCbJ8fPazyLOGcb1a5j
q5SyP3XiLLMoWIfT6+CIjX4hxThgPk69tNSC4sJn+uVzEENn2TpbmCh0nbPPQS3MMhlbjAJo4ozA
22FID/8SHPxlKRAXoREjvghDJAd9nhiV1Gcxc6a6NTC/eMjonLauTCfUWPUX+y7i0zp/OUAYHN/f
zytfimai1DqqJ77v/D4o/gJg4g2HriHjmOI4VKOhV014Zm3vnWQfXcpo+gp8A3rLAkk2NIzxvrC5
iQPInaFJijtILHK56Bw4HAug1rKIXfoX6lGTXf20NuGAlvJVhpp/9vV6PVcrs9nU5oaZk5zWoJBt
cXkxeDdRPRucj3enn81czelPSSaXqFE5hgbDiznHPqpKHJX0K+ckX1c5TEmhfrMTHGfN27QffCkR
8eTasm1lL4QShGJplU41DIF9A/gXWo869ojwlalzQG7YlQ1tREkyYKjNPNdzGGXPCpsbwnhOtYSO
03SztXxlVO06RlAI3R+jajUVWJnOcXmhVrwqmijgmW2M67BpezZ6azuKlmVABu4wUN3MOOL3uwvr
tpiIP43P2QqmarmhdDmKBDMAi8KGAhcaelD2XRHcaLjqV1CPJhcbrJ+vKz6y88uivdABgUV+y3kF
d+qLzp6EYXfUXsNgZizzYFNcsoX55lMXaBsdUTALjNPONqWUMUyasiyEih+dHyk0Fy0hvvnQmSpk
7LD5UyC+29Z/2GxSYGOtK5JCZN1JRIMh3sxXCr5cQfp7uKiV/27YOBDxSNTfCCjO1q7BztI2MZjN
juxr2O0b/8peuYIksMoPao7S6TaBJYFTc7jKqsEbhpBo0ZvBUS6soV9xcT56zkrQXnH+5j5EOfnh
sZPA0iUzYo/FtuZqWIxLyd3wGt1VvdFdx2v9emMvDzYRBP3655nzFZo5u/QZFEXlGNsBcoVruX6s
Mb5rDPt6Nh1Pq6xV1RO3Otkbs4fGWv+LofzG3a6xFk4Uu0bAppM9KtalwfhmAf44GOeEjLGymqYY
rGQXYLADS7+NmsWQbu3qrZB6T4Mcn+NFJuGzpGgQuXYd0TOJQULBSlOPNAFlGCOVSv+2OQhx7Aka
lTAULPUL0qpvF0PDBuxQgFGBV86mT2k5ScR2hfSQ0tRcyFoIdw5WuHPEEKqg+hbGvzghkK8QxwSh
6sYqV58NA/ydU105WIsCMUvCHB+tfyKdRTaeIlzdWCGG+uC0iCmcjXByw83WUOZFlb8VhLKRvCLo
IP3ggBtjkhgdcmxbSlBjqmAt0jaxVi+N5G8lSRv00rNdecLNDTpSGmlbmfVRBHt0yltam4sLx/5z
wQU5hmIm/3dMzmayNYRGnwZq+aC5lvtnM/r0AxfZcnR39lqjTVxcOFF+t2BQE4DI2BpWO+dhghIK
sKCNLDTB+YJRn5JHKdta7QX8+tuvhFeMYA8jOADbswIkP4VmiMda+RC+CT5gtJO9PzMOcMVVeD2v
YD/G7rHwLumtvl0XPl72bLt1qjLVMTXJdrO6S2xIUc4Ss1x3GGXs/MjILCtygUr3NAqm+p/BhoKL
jcBkvKpxus4LiVbmUj69BcwUcL+fVw71u9UTWgo2K3iuoAIS28WHRUtNukCyQgxGw2BhF5Frt6+T
bItqyTC79amSvEkhLQyz91H2ZHtfYlmkLEgHdrUZzD9PyIi71/t9MSc+oc5xBd9JOljRP3OIXJXk
+Z/v9ysiJQp8ws0sTHcRT5tnK11iSFoydR2EO1oIyntM7gikgpZVJ/dAn18yWCVjlWBcN3mOQpK8
oJrWpB0ov0527NNLSpo/irSrOJHY0OM0o3fF4bd/HmGkpgYNVBjAdruQ1AdthLd8M07G9ZwqV1n0
avGDiMz28Af7+bnO0yvEJ/fxuawzrCEtMsXurcy8ycI76qDK/id3z1LmbJtqowRkAZsYC2grwNFS
T3213lYZklNuJyajD3eyi3f03UjriE0BPxDQisT6zzMDbXSdEkFEnoY7T3uMZ4UVbgJEWlnVqhKp
ccC2403XxL8iEp5MwuXq9LE0jdUJh2wNIjtNvJRehjLQm+mfqlRf9/Cexq0wrLJgYD91/Z3cSocG
EJaMeJLHpL5DwlSu8C7KWArzi8WC+NbOaizwfHSAhAywR58DLe04pEHTkOFIYg5SMnTB0fh2wkVX
amjjmWjeyarXaxeOoA4J5MJLvnR18fcfPrYQYyo5G2h1nuoDZS0bBg6ntKs5+dG+Zw/AA7OaASsv
rK9f8SUcU4QEiVdJrAZ8nM8XTjJliOZIr0VFRipK10OihdYPHMM+JASXiAtOFz7V73YR3QQBwKkF
J3nrPAWFfA6JBFQzEvHyuYoXHH0xvFl09sKeer7aZjP2qags/BbcKQt0vNKxf+WEdmHYRb1+/tLx
cIKrYBBVqp6/9DmICx61wLtFcGqYnGQwBg42rWq1be39kJlrI6FzC2l8wpBhKui/nR5/von3Q9WX
m0B9LGKGIECcMwFlOyG1sKinh+srx/19nWx+L2+XDytY0WCnyhWEN28D6+zf6K72u8Vx+1Yc39ZA
57v1Ib2vVgf/worz7fctFlEWf5Oz//lxY0inQTLysAC/uNbDcFfM007uu31XywsV/ruEXqxBtzbY
vioNu2aIlqRN5F24LAvBwZ484QyIIQpnPewODej2vNOAoPhTViA+w40WBxe7kW+Lud90CbwIHWI0
4bqB3uy6unqviqqRH49vTB9ptz+P+DcPqNC1MHTV0gFX2eA+T3ozdxo1t2GfOTJrkfav0wTlamFj
w6LBS6VRbFYKXt71UlZOsAqw4jg9FeabOSZeCkAjGauofzSaZQIlv2urpTCHrKLc7/DloCbjaJbk
L9hQuzV6ryD4U50eaaiBdvFKFZREiIGalZFdMpPC1vLLhP4Po1XlpEg+zvum/mEdaYqozyQNunuC
u37tKSWESw8Ol6P4eGbaK5MeeO+NORY0uGTC1PTBHfJHmb4zXdoXGOeOsP7xqx5+pC98SDiTvFmh
bzhuTyAYIfcz/1cYi6hRffkNGihasr5Y1JwZyXECvEKt1vq4VgX4gc3LdhZ97elxuEkQfJFBlLuI
xCRbsC0NyROfXOixDZxeNRVptauc3OKJkrkLXA78zSscp+6+vLP/xZabyb40+woBP4rXH/rDvOuu
lMpn1YhUT07BEtbDP4mqTVuk9bIKlnq4kW6zVbM6LQn4RiBD8h1Dgu/VUr7WHyVOOYgrKFgkZEGL
QkJe55oEwEouXmeFTL8OWZWn/Kqu8k27YS1YzYsBiuyyeEv3xou0ypfjMb4tFsW238FFM6+Km45n
4b0/oRirFco2N4jRkgL5eZMmcmpSJAuviKPt2xjk2yU/aTbd/nXa1MtoVd6GD8FTflTW4cLGbNvG
rJIJ5ZMgc5rWqrmwHOG7m6HAgllh+bnjmjV6u2U2exoCvsll77dtBE4Q63wFLxy0tO0CBQyEV8Xx
KdDqctmfFtbz9Nc5tipOka5wGELYJrlOtkipPhOfYUhu5SdUHwyC0NFBk9hgMPE6DV4I1cXa0bzs
fjkl2oWNLa2rahunVzECJ1gWMFj5RyXsjezGeC5grTEKq3ZYV4E/zj7/UrlTtuXOfqhOS9Q6eYkx
oVv/LR6nvcU//hM8TH+nv9VNcD8zX9pFfDT32kr16525k2/7J3MXX8cPKOLX8u+iWZ6Its7c+gGm
VHV3uoEPwTz9bd87L9w/NmM8T00wTL1KSp87c+r7OParo3B5dO2r/l57snPX2CtHlZf/S3qSf9l/
2r0tu4GM771XAUr9Ul6bAVsC1NTuHPrxm/HK8TTEARzvyBB/JmhX7b45JFfVs7OX/yRX2UF6lVBz
Flh3u+kfZc/ZOkfJ/Trkri57I/dUr7TO1wNPYnzxerodr40ndjmZaYeZ7W/OfMbgSk+hvubGSNBo
Pej71g1FK7tQ34p/J0luMPsNSg5kjdZ2wHCwc/U/acGR0h3xkOFuPfrO/BfoVrklc+SVYoyFWHoa
dRfGcqO71gAV0jVeSW6xVK/4a9yGj9OdfKdup618F9w5idtvg0OzNJ/H3mOFyH8Nh/BP9zf4N93N
lIDU9QllMUJZ8RMDy+07OAhuprvzdXClXNu/dB4Aypt61QEEmhQZPrcacXY3Md71Q8lDhlIdxxVQ
9i4sXJyzEs7aKJT8svUsYtK5v8iF0yj4wQ/aw5i4gG/hr+wfasnyflqbdz/vEF/Z+QKapR76v+vo
2WHCpsPXIpvId4kDNiWWIsd24fTJqEWSjiRVrIR9Pu6enswp8X+++td2BYiDLBv0UOlXcPb6vD2d
+tHOQg0VLvStQewsfMGFR0GURORcUakMwYUrfj1mf7yicV7Rj5Y2ya2mv8eJEbQIxijShu2/F0OY
vyn9Pl/p7KSd1UGZSw3PlvNsfLdtsdeTe5FHPSU9zsNCdsXJpWaSe0Z/tPkL4QiMsfn/zxhDF/o8
xkPel9IQS6koQUMD+fA7RH2i7pT2sozt1qUKXzzY5yqPB6c3LhpRZElaZxcs46CO+HOCgOfrSvKD
yVqONHT02HeyLYV2Jrmjc1dIlxo4X1mU2FLQX8WC1wFDZjp9flI7zEstr2RhZ/l8fbvZADj+dTGr
99Zr8xK2J2bml4f877XOWSGDNsdG2xoTQGcqYlj71W3oRss7y1vtSH/VFtu30F/7rz+/S/VrGf/p
EY2zSVUnUZbUGo/oX18/S+BSm80/UStXrrddvw3u4cIFv/1APzzm2bs8Od0Yj5ZNIxPdq7GOWUIB
jcvfOSS+9hgPqvvzA57bPIIB8IBwHEzwcZrm5/hUZmZ6pwz69MCoXt8+36ZrDtHKw+1DwgtVn1Z/
d/luQQaLH613i33+e3WjeC/t/ii7b7F/YO0ecKb1lKcLR5evfA9xXyj7QF1sUyWk9fPc6p0uwu8w
JV4yhQB75OQKtYaTK/xgA35wmYgAGGU84MQrMrKaS/ZX7/ao5xNOYalGdmYYOhzvzzcAwNPn2Blp
O1WRN51RcX34VtWN09U+Tk5/qSxjp1nWxn1pLPORG3vso7eqfBphKGaxjXon9cbIWYzJ5E+xtpSc
2Q0o84PmiMFcExWkspYHHGTu07Z4CqY4oenTkfpa+TI5PNMpXZLYAYF9ncbmKm21jQ07wQytp7pK
rzszXTc4ZAaT4TvSL2foH5wsOpSY5ZzQPpnyfRg99VQweopmv7gxx12UaW5aYfZjE3WL1wIk4r5S
V465VEcO4xlifse8Vpx824KWzKNvOekx6nEuX8TF3diQT1vJu4pDSW9fq9ZKG/+GJX3mCiuLMEsW
ssDhqCSS4I4SNQG+y6+ifpv29Xaq5qsoVOGoWpfMPwQu/OU9qUJehKcQUIP++T31VaQNCv2lnQXw
Bq8EvXE1PzMtLiMa3y0GMFccE2oFbKTzjNByzBy5lo1op2FZGajF/YCzQaoRoK7j70kGs1DVl9c5
5kBJnV/ZSMRFSuDPX+xXiihfxse7OAPKyePTtDJB9Kk2fzS1XaZZ6s/RldId4wQDgkbx6IXKvVfL
+4ok47mGFx5uCnmtpv9b68b31ePjvYjd/8OhMHG6gP4+9AcMFMn7HXB2JSiB0pi8oCK8t/Pf4SVG
+LcrgwBV4Ejxs7+QEaUojMK8y5JdPC1OSxMIIMucRdrofp0KN7yqfuwRsjfFlsTQWUfcNF6AMd4b
SV/m3IdbOCujoB4FrWlD0lIx3mjmf3ZzhzmNa+D+EshrUv3c54TBDkPzekQ+mGT1Mjn964kjIh6X
FIR08gaUFL3B+XK8TZS7Lpb82nkb2lfDWJkUZQOnHCrVIK68TiGF53HMffwYFPMm+JUmlVuNvl1B
P7ttOMkE0TEPTy6NjFH1g/jQUpJL1V6dJeqdf3VNw7q6Dwwogn2wm3DRQupYdMdI4cB5EgnN0EL8
On5RTwCDngzFOzxk2WKUkPoE900VEoF7od/9DZOFWQxSB+8XUNQ652jZZTuXpqTlO0tb9M5N1m/j
6DcpLGr5WmEIAUXKBA9y/sgybFy085lwOTnaoD+8YnTGMWLrsd9J2kMeUees5snXTNLFnxRUMEa1
L4t8SehEmd226iKdL3yE/2nRfZkCiBnZGKCV4ND1eeYjeG0KtXboAFeccsbb3gpDV/jNEcSHDdSL
aVQ+mLpVXCsn5UU0BEr8E7G2JV7Ohr5KAR4OAAsY9M71tbAkZpfrY2xIi83Q7axmXRjsccE9QMpU
LMAoivwAcIi+eq1JiTuCXjABGk+FKpy7OCRW6aLTrrKtMq9q0mIR7zfvJyCjXyemN3IySp6Mp2SD
eDrsd8GMTQcUWY/lQVcXoXHdZc+6ckyL4FccWF6EelXJ5I1gWEDSkyCYyvo/eNUifa/ruiUmmmp7
JAdS4hQzFag55ZUEYqO0jj810OmUrehrVoW0GOTMB/5s7KNoMmrWXmp6/PbwBJmvxfcLGSBFwG4W
1yeEcepBDIyKgKMcXm3UvNlCHFXqqGKzNbAmeK4Ur5gQb7THE7U8erVu7JdSVPuhcgV0kaW/LSLh
jLukJrRI29Kw1EGV2vItkqNNYqReDzChRL+mZK+Gt7ZyZeuE1suD13AmS4xdptFLSCSMjPDGuzcC
38nlBztY1+AXcr7IsEaeWOMS4DCXRBuoZd0JFxWMJQpMTe18vLfDnZrSlEJOHHpmtQmNtYrcWF60
dOj7N/EcBe3ocfidmSv1taYLSyBVrMaCjyg1R9q3BIISN4g1Dd4xpgjmMN9DghrTnWpG7QACasIV
4UTB1xBKh+r0jhEyyezqiFzO1YU+OXoecCoyPcxUVeOa8wBBQ7F+dMDdsB1eFg6fzDOtADwQiTPD
lqfs0UjnblL+loiYRutUVL/sE6Qgl2WgoHsfjWvedJbeFDJC/xcJe5lx9vDklk+uDXS0lW/zhxDc
4g+Ax1X6O0B87IrvIha9zrlFrEkpW68iy1gKu0ug91NDwxqBGohYoeaiLVH3LEgyB6fJ9EmbAKs6
ygoGYqeHsTeugultwlWGxoWMnWxJJKO+FRB+k+l+rr/EwsqoJUU2oZLByroQvaMJZlFBKolyCHS0
QiB7Be2kn7fmd5rhT4vCWS2SKrluxZOV72p8U2Ot+6uXw2rA5/dV7R4N88XqQhTuO5pNFCzosg9G
D8qZLOgtvr9rHYR3xM8pUm5P7V+lvgqNjVItRQWXrBqtc9unJFu35SGx9vWwqqelfj9Onj1ofhb8
GgAvU+fZgURXSyNO/4E/XyqLvyF1inX7v+ve2dbXNuEpdNIE4eg7dEBCzHS6JcgPv6Sbydj18j9a
dO2wuqgE+yp9EnWPqLuw4cfH2zmre+QgUc2sJ6gymvE4Qrb7ey6OFphsvyqAtGZkX3jrhNIi0xJ/
6u6c+ZfZ7MbsaIe/FYHW9bKPxVGuLfXiLsNr1fpd24Kwn1jZGh9YAkZTKcK5ADfQW5nu5nxQgvup
dtyM/VIuUMBU65N2iNh+jZkwn/mGe3LH8q8EWNcabzXYjRmOSz3Y07Zt1GsF45efZ9h3x0OynHW8
ZGUY9+ftBWlMNHpJUbYLoKVgBkM3f3CDzON7a7CJCS+cDr+rrRlo08Iml03pvQ76UN6ZdTqq8cDl
GB5yB0W2pwxoh3bmdLpQU33lBMADJa0TZQwHKd7z5/10jhzyOk8W572sBRdbGN1jM1++zHcDCDmM
+l0xoeyea3Y7TnRSPHAZtieMAbSWg9R1Hz2aztEMn+dLpMxvmqA8Fg043hfsD6bt58cqpK6icYJw
14F4qhdvHFD43oVT/zw9Q+oL68VFrcQ3Q0kDCjqN6LGpHFE/X7OypCGF2ULHV/Ra0wU2HKKLdJFy
983s+HSds9VuQvsxmBlUc0qBkvQrRvI9xpVaB1r5zxP/22shMiGKjAdDGPH5mUwLZZya5O88a1hR
2HeT9CWQxLy+AN99N3pkSplC5uo46vnohUoZNdpIYYe2nFeF7VrxryYw8ufn+WYeQkcWjVk65PD2
zpZRs1DqQjlVBLliFFc9ZgHOtzUFz8EBhGUmstv/fMFvGEHiMpxaNc5NIuT48wimgXkKgpzsmW55
7YusGzQQ/t/Fr93CWx8wCL1UIQuqxtleaJhwHmj86+wXphjnD2sHIrShUETv+fH6+s/Dw+je3XWu
uwM4K7y3t8S74BDwHRj56XpixD9cbyxaRZud0wR/7LfsXS+vHx7uTu4+9kAkSa1fXGIxfQfkk9Nk
CREucmiUQp8vSIa7XgZyB/CgvrE+MmlENisJxggOxLkNQXExHPNxfwIlEEEoP7/Qb9g72Ch/uP7Z
C42mQDcLUKKdLF+DrE98dqJBPkpX2B7Y2k1u7SgmCRYU6g4oF5Lu0wFRsHIHP7soqf/ms3knR+E4
i0aLZfzzaCRJebKAr9Id+nC/047UlCjnU9piPz/2+8HwbF59utDZ6jaEE9EpMxGTEIjofyrPxEW1
EY6PnD1KAhZ1iw6YHmJ2XDfHAUfJSJ2xzZn8gajBqKA1lCKMo1Ne+xrnjBhyUaSpOA5iep5dDBb7
2v4Q3hDAlySK2wD0Z3cbKlEJvaOqdq1kw13v8B0n/BbbtPJlTDiokdQ7FC9zW/n8iYjPDl+KpMHd
sfdZAnQax2nWXVgKvtmUsEgmo4kAUhyicH7//K7CBFQ7DwgaK/6e9Dut2ZTEMAjaxFZv1syUy8fl
rwYWaBU/XPIcvpeH8BQocwDbUloEq/Qu2Y8ivG8drMobGuinXbhuNuG620RP7U2EX9QmEI4w5R2O
ouabvQ22xX56bB6Kh2SPB0Z+k+2bh2x/2rUv1abYxDfTW/mS7cpFsSlvglWz4SB22p12FN93Gu3/
nfjV3ijQAHbhlbIzH7VdfxPzu/Aqvqp5Czc0wrSdgkXUZtxYa2OtH6frBALxqtvna2wANzmeu5Tz
q3mTXs0bTBc3/ew2rxZCxKvT5rQJr9qb7kF+Ef9r3Cj8/P6mLPz2Lt3C6rgJ95x/6g1nPGNbw4r2
2o3z1m5oru6mnbPNX9tNtI7WZuwm64TfKIt2oy97/rDe9w/SFrPEVbkcr/V1dGXgVGkstK21PT1K
cL3Dp2FX3E3vPwiF7OO0y1/T1850MfzYONviDgetjbSaH0+Pw45egiX+aF/cKQtppS6LG21r4JZ7
yG74YQ8UYM52yrk/PAZKt7ppbpCWwiXAAvxG/Boepk2ylncqv7K1vczWBga6vWtemWtzrV+ZV6ni
EuaxUtd8b/zmWr8Sv7Lt6aiuSzia63yZHIILktive6oq2wbhXDa7HFzis29NnhW1tiYkFNNcL1iR
h3FLReG21p9xXp+IgbpUHn8ViTKrP17xbI+zZruvhwJzN7Kjlv2EDTNmDMkj/ntwJk26t6KmLITF
7OrCKigW98+rIAJ9CmYTMwgcaM59EXoCt4OyEeFup9OVYr+JNPrRvo6LbB23xlIpnwVRqm8e7QjL
StzaJUATXd+3iumS9oM0OYjM+zaBAD8fmxlPJOp6TZo8EmRLMIafb/fbuxWuPRibII4+3xyKAMHU
lBsEwxWLDsns/wvT+muFyIh8uMbZdowqpCvqTMt2TnhHNG+HYQv7cAO98cJJ5f2McDb2YudFoA6v
D7nX2Vunu1tYeaeQSWnqe/AIjoDtXQK72oR/n076tgANEfE2/WDBoDFXkfHcp9MCsG3Osbii6Qxu
UYfaNrYOKU2CPKwWPw/4191YRNUxNVH0YDhwPuCSHLQ4eI3lrowOQfNMXQmoUpyGC0XeN2OuKhpV
nmC6YQJ/VoJok9FXMW0REZuJm3hKFMMOwAVL0J8f5+uXDdLPIUpYngjZ8NmIZ3Xdc2wLs3syD4JD
t5dBRmFSPSajd4mfYYhC5fPb5Zymi9AbiBLIEc7qyGScxzCsSFwoBD/Nn5fFgxSR07TI5BvHXtXx
tYKd5ItRL/CxDpIr6yZXrtLMk/dhhQf2HUbRZLHhM7aGEgXJqSi3p/6xrDexvcKON8Nn3Me2wf7T
N6uJWg0HB6dwOxZqByv2u7nz/4ewM21OVF+/9ieyCmR+ywzOGo3xjWXSCYKCzAqf/n+R89RT3fau
Tp2ze3d3sgMy/Ib7Xuta7c2FvK60fpXhUnMLGbDWDy/kf4gluF8Yv1FiIpPFsfjnEuBedUJ5bcrj
PE5/qVrtZvfS7NqtEO1psF7jt1w8PUpwG8dg4MIZ2MKP6CVuSOH+fWf/o5slk0+tgXbhIdLVZ7/7
GG101ib9aC4D8ZFD5tHi5ZbClsAxpDtoGIpCoToJ0ErziXmuecWkBi3T2f3hRP4eo7jlGkgjWr4K
s8jTDnOkNy2bdXo6F1DAOLMfs1gv54iGjzHXIVMCAwqxrm6pOsYC0RYjfreK4vjlh/MYFl9/Pn9/
nsdTS62XlIhUnhgRWmO1xONcXQzN7SvAm65xeIvP9Dp+KlP8/R5zTHqnA+vAkBjS/nwapMsDuphQ
Hec3CvX9Qrg74pmi6i9iwf796b4Nyk+fjjkTZq5IEBA+9acjqfW9YES83eZNDU1Lgy+k5pZ2XOQR
lI9xv6iixxFjJ6eR9WGOPr7GN9apl6DsCke5K454yTZ6EVlVAfF2nNAL0ZdVfiBh8lYP6aZ0Osut
1tIQNEiSNMQVNIr7Ec0AArSfbI20qoY1xb8+z9PdErWcBJnb4zZHtHaITldEu2PzgfjRoOTu5u0g
Z0UQqwKwZyGLdPlqakCeKe1ToN9dRbP+hREATLq8Gzvt4nh3yMFrQu1D/hyBKMTEkNoJJNCXM0jQ
X8IMvv6KqIXFY3k+pJuxj6xQhnR3saU3AnofbzyrI+pLMrpnM/uMz7Cy2g9po8/FjbQnEUGbUggf
1daZRbNK9eSkLLJpPY3nVHOn+qr5gvMOkF57OR7OktXklrTQD/l1oKDzqQ76F6d8/bjWFh4L1uQv
5bKYyw7xDOZo374ITueMQ6SMg6Z3B1s/W8Z+5BPgYOEkMWG0evq88WkvTIWw/P62kWFWX7TQVA2V
vHXWHSD72M+MX6gfxWW2fyzFjb5Nv9Rt/FWF2hRxhFe7FzOdwE11a/fxcX6RVxS6Rot2KiEy3mdL
qTWLeRkAFA+OXufobAfIS53E2MkG5QOxKAZUSFMEjEuCvDWJ7WZSvXaRyQLqxFVByFsHnKA7GLOE
8LEfr5hAX4W58kIMQfplkLzzlZ6AEyEClvaXNTsY2Kk1nN31Y9oG7D4ccczwjc3BAxfpURMOs6Bn
Zc8Q74C0vy4FB8SEL03GTjFX3Mf08XL09omFIdCOzTXSJjvBywmrwj68QNi2EKtBx50wBb5ewts2
DrNFWc+0xC00N3MHWObLUbfzt2Z1LMBgORnyyZ6NiOBItmgP/3SO4hrufZaxw1Fj6/ECTuqXwk4o
8mNfOBVr6tqa20/xjdtooV3RNsx8WQeXObz7zTWo7bHXD2SiGwSW64sePux2ynXaHcNqnfqay+dS
Q9nSuKyF+R45sQmDh++eXEw+ROImi2TDIsE/hjnbvEGhthvvUh8U7USZtov7diHMokm+pJEq7ET3
xqcfW2w8TKJJOtW9vkV+b/NnW7DSXT0V7cwuvN5/B2g6vUzStbyTT+WywoHaWuUbFZFdcxqHtYuX
G+ed6Pbf/8GAhXbHbEJv/IxjWITpqp1kbo5WF03ooA7n0eDFfShOqzjIM9vHBFV7P7YRrBeIbhSa
eLbe+3T5my/jg2eOa1Lsbo62SKYE+nT1HMy7BI1ateDdI659vbw+llqQ7c/BLrJrEq/EQOJ6Vg7t
yOnDLWFBHb16ysI1vJjDqYpkDsiWaN+375Ibm7FZWSLPtGQTmeakPoky5tXOyAsgyckxTNFumLBM
4zVHgBCM5tcNna+ZHugv2ppW/oJd62e0Kl8rq9/3wXmRbtOD9FpP9KXynvrJ5shte9Rm+xqtqtl5
0SKvt692iTPv7hOzkMpm/V4Mavj6bBLZcdteMxNYTEEqqmLHK0UgBoG6iiV/NgdqKslHuYwnl7Xi
pzPp1UB2PDm76hIj32fxid9PqznVanu/O90nwSfww/v326doSn5xGIkWnALNl/zar9/JGqE3KtZm
fLMiZFXV8H80VPIvZTZe3JeUSpJ3/qqRbYOh8VtgDxZjICa+J2ezrc3HO00SYg+KreEIi+R0bNjQ
xodsMjZAZ5jHTT4ppvQtY9k67pUeqCCfxR3XlnHiJ/ZcJJrf82TsiHxuBOojSBsmWcO/SCCbdPvb
2Vb3j1M2P8/L3eXl/oIDUXi/D8s+cDrgpmADmsksn3M4Zrz+S96La2GDLD37orHbf113kccuIhzv
y7lam1R/6eXkTA4x55nHmHStUrP1BqGwOf4QaEYBA0DoRLu8wVFh3eH96daoM8k3wk51xjXbWh2Y
vP0ZBsoR/JkpfR5hZT8sZlNmBVTgXW1GOkg1k7jXtbhrLcXRMKOq9n1J8zam62qqtYd1KsrN8chS
cEsYCKndO4uDeYQzAamTsb2zJiPlI7ZElGyJqRDykIOZMlHY6hACEa5ffmU3xluLDQ9/idygeC2W
8HPhGWhCwDmLO7TyG2apYvM49V/JSSUxq5/3c+S7Bi3jI0BaZPUWYSnULJsXIbeB/I1Ruz8om5n6
r3FqEWAqXbxBK8Nrk5rXmp9tDtdJxipgquQN8Upky5Ez4jdTSobYBECcjgLFOr6mQesx7kNKyUZM
tWY2F/HSZJbg3hl+vvR4uA9EOjBP96bydT7RB294x3gdqbaeRju8ZWP3xvsZRFsqN9wtKqC8K1KY
vB5JDlkmi9ypprEnvl5mhN74pLT53SRFdOFzPyiPJH401d7rV/2N10Ka8A4gyzv0rZnsmy1RmGt2
7NzV8kS2jZRbj7W4rqaEiNnyolxXQbbJF6mTOr1fT4RADXDrIi55iT/1F5XidxHifw8KGxTAZ7GV
77wP1eftUEEjWQNVfjEgP/HeJuaFV+TiZLBgW8wetOPN9mZLN1sApP/JUw9T5q1+l5fUdUcaE9F5
TigG4ZmYN0TNzpi1YkeoydUZnpVOtrh0PD08y8kk+kVj1KAGzaD11Ym0+02rK22cKkPD9GY2G/0V
WN/1kEOEMrsX8UvdRAF6gQ5HwJvy1c6416gdvm9G8UJJJ2aEBnW6vAR3F2cMFzEsX9G8IHHiI/IU
1O/qyCwnyN8wlRCERWBOTe7NPppKK34wzfiQf8WxKYb9DsAN50HnV0et4uCI5rUxVHKy0GBaI9Wk
mHWjwfuu57CxSJqyLvq3CyGCSGlGdrRIX7NZ/6UuVHspTVocPSrM0O9DnzF+BI8ONL59eelTG4S0
zOJQsnlwzzhbAXSiT8CLIpmPA55n6mgtKi9WHZA8hQBHcF25Ldags6cKSC9MNXe6zmbDqBFn8nWj
xjDptze47Y2l0D/KzXvrRVyIi308WvrgujSF3ILYJx+ue+mte2/ekRVppNW/Cutke0a5mdu6m810
t51dPQj9X+Vnt6k28ns/yw73hbRjP4YsxQSFjQAtOpo6DoWPjneWm8IJoTnY5DOGFB/niEQC1lvz
TjMQ7Rg2C/Vg8BCUbv+h7PMWQ0U1MTbqTNuD5p9U1HQfrjDpJklQL+M1Crp2f/tSptGq9fWph+nH
Y+crBikD5a+jg11jzFUlFOVmYwRJ8LIw2MYu+sdrxBgxDAklZphFMoN6z0o4CaQP+OIxtrrGLA2A
2qhLWE3rOLVlE9Vqx3xycQZTCGVK0rk6L48sNBpHeOKVSYmWsGtatfejmR2I7Ly947XJa7tMnKvm
COt/742+w0Cf9hK05QbwG1gRpA5PZflOKh4kBNyaOUs3V9YtOSTMbDFAHl46To6BGDsU6h9Tf8ve
r668Vd7Pi3grvOk2OXePFREsobFC4OJ7uc8QNMPSZN+nqlsF/Zb10xxRziTZjn7J69yuP2oSsu54
eojock9JSDD8tDF10RImR+cX24VNYgnmyJO+BDin1QSFgclC+RVzkBb8+5P/DUmg3iJBIqedhYBX
/q6z/ta706/C/ZIV93xepDZL+fNtOpABMEWNbFVzculEYkRNrB/QamM+6j2ZRUKODfSHxsjfEObh
PACIoazA5Yhv9899sJxl5UUnPWCu31MSeshjYDuUqFko96HRffT3o9+NgrhosRrqhFnoOTjdfpWn
nyIP4V1bU8dIIDaXx7GTNar/des/ziodCC0OtObIhnXbx+28qh8/1PuUv/ahf575d/f3tyt4M3oh
i9WmmZNq4AzWSSdbknDE5gPbaGTrB+kDoV1xOn4hwFrUk3FQh/ImnqGjzzuzJ5TYqifR6mhDG/GK
u3V+f0Sm/CubiAfRu7zUvNlOuuiwhOFMpEI0u+4b/9bb2lKd/+T1+M/HATE32n9gVsDOn8p92vFa
C0WRPvAkVKzfFXMPHWz28SGbbGpNh3Sjn8pQ35XKP949mRgGbjzqbhEkmfbUO1DuN/2W3W+PF0iS
+9llfhDtl+BFflt75nL+dmqW4Rmvx0+HFRGdPBcQhgPLVGgVmG6i+GxYv2Rn3oleil5oga2ibc2o
NSze6W+p4WV+28H3XOizc0BXIzwH+mocVrv8JfLboN5UXjWrZukqd5VJvsgW4muyYBmxlgNtLgS5
3y2PPgrOpR5Eh+uCvCf/tpLs++wWyp9FaLDrUfxsE4XHgJyRydEfrZRw5N2Dnh5T7pUz4RV+2YLF
LOjtoWMTXmlLjTzN00K6ScQ/zbPF0BorF6J/3RSzflL6pLa5+ewcjv1rKPvJ5OEhTXdUdxiHClf3
a6/1VL8M6W+Fj7CcDDrKzXH5mBjr0lc5cWUdezIMmLkayMGnbtecGpJmb9iattPzkk1bZzKbvJzf
NDf2Rwt9dZzJK0SCcpgsc64jDcCwDAzXmFzY2cY++YlUISaXSbuI2RHXQc7mtZ1SCDh6yfLITz4G
8fQ8P6+T9dCBO+6HzhetsbB32p3myQFCPf8Wpk7JrckXjadMlEm6kvzq0HiVJ06M9zhM+R9gAV8g
+sqLfdkRdtmyWnO9WTJ6bGcmNyv12kk1Uyb9dBxm013hoBELtGkxUQIlwPTole5ocpyNZ+dpMhWD
YlJM0knnyYcmrEJjqiyl5WjYYo5n8kzayDORFDu+4KOd9Ghuzy/BaEaTZUqX0SYocTIK4+V5nsyN
HaVo/j2ayYs4aLnw1V5ZKavzXF6oi9tUDNPg5ipLdY3ekBOSZ+pMP1x2Chd3ONN8SkFncJWs0l3K
30Ie50/HWTQfbYxFPL/MhdBAhXa6nNITf3HSFvlUDm+76GRs4lM+xcyug0bZnF/YJAdj7pi2iHcj
39hIi3NAwEcgexPyw6bDNysfyPYoDn3Ep3RH+Pvs/hWfovk56D/QxHZh/3GcYSWdGxshTL5fDHXW
hcO64h4iUE2CbMrpz6SFsDpPAfqH4uLmJ9PSVTb46qedJ1LzuofDDxF4p9QZEsDp8XPkCvMbi5Lx
vAv12XU63IPhHJuwX7CMSifybDShcLUSF5y4L26qMN/HX+LmHJwDib/rFApIj6t12V2pHqW75kv8
YDZjWu0464errkYbdZVNhzOnfrSj7sXvWcNpC3p1Ol/BMU8dnl/12fHQhcUXOYmNmXEJHntmIn3G
n+KrqWyOB86Qdey++OK7230XDvV7cgjNeMfEPVWJeqDKGJm97BxLt7uG8ZycQXLoCMybt5jD4U/v
yBTN7GaXB4X0cpkXpw4n+Zccwq+PvDGL+uHb2AASDeoIbL7t/jX1zswQ1axQl6PUjFfnTcwqjDq4
mb2OKHDGto4KexQkhC2LTNzBLfLPzC8pGn9SkI1tUdk3zadV5ySJRSLrgOQK2iyMDbNfVW7BDI8R
NfHzSwBqIF+zUwy6q52SZKR4d8y+m/LzviEJ8U1wRaQEi/JU9i/oM/O5br6RPdVYOCHYmlyCfhAW
u+pGZEKbspLO7zbYmmvJWaAFHVob0TTZQY2eONIrNYUz1n8kMviY4AdiA/5gK6hqfhMQEKgjbmMP
ayXs8sWvZqqF+YmtQ6jNjMNlioOdQyQ+iGlXZ7WVzVH7REt9MZjF5QVCPL5RX2iTNMxcyWd/GoeY
+VZUPbYkN85us2yjTKJJGXQU4wYdBJIFSXFcLbUWcAkun0lwPKTm7PoyAN7Icvo1/FrNuZ/zeCiv
niqKmpSlQM+1U4gFDjMz9U2+yhpmqNdR0Y9NSlWVgyN9L1uH9KSHYyt/ccdU5PivD3cvHwituMCq
ueCULXmz1J0ujqBQiexf8PB/MAYE9dgehzeoDCY1Ew5djOZjSpkXp5m9C58vvSny3Rl5sgbrHE96
TVwoXrJ/8Yx567O9vL7nGqFnQzoPBfrb1S2q4NXw1JI1rNdMKwaKj7vLxpBN7v6B8/AkEbnIJiO1
3t56amrmbYruNqSeQonBbex2x05OkCxCFIMjpTDSyhWk4Hz14aQQKkxFs8fu2J1rIfoIm6wHdp92
fToSu+VQCqqwJpiGB+MgWRcoI6ipmV5rCeUA0FPtMT09RjuwEY68r3dXbXJ74SfAkFi+gWILLkvO
VWOQhM1gaV8o4a3jxy2425175RERw/Ir3wEJsJBQNKnVnu5BvERlQYk6YGBeUSiY8+zM05d0mayb
6RWpRrljSPZYcs6i6W0PLDEkEDb836N09MeBNO+9o0+nanojY1dfjFbJOp9Lqqm7t2U3HTGJX16k
MJ/D1PDZ0TKln31AfM49kBzsNptBmXFbDFP0ICfhe1b8fkVvKcxn8eLorJqJMR0GvJtf+NLSCJIt
noDjvJpUk5svz5VAWOc8KKEw71ZNKKxGzFLCOp0Mc1Y+G6MJGXn5FtP9W+djbWqZnwD0O0z+syxM
XXnSzx787uEVi4t9cW8LgU4GfAVvOLN8RYllOCkmtQMFsZtbLPjHTdCywMpw8/l1Hf+iEhP9us4d
QIf781rdK2GyjpdAKu7TfD7iXkscrvay2f1VW163k8YHpLk8b1fJVns7z9gCnz+lxFTX5628rvgy
n/A8ayYKlVp6D6MXGXrHks/7qr1Jb9Xr6Fczuc60oHitJse5vr774g/boL8lmoPmFGkmv7L8har+
5/YjfYwjLB204XpGelPSPcl4v4zJteA6tQ/rgTejLzKr7T8QE8eJ4GfEPzwwt9f1Nh2/Xyk19qOR
/fXv3Zn0rSp/WhxjrTTohyNZJTHnaWN60Yxb2UhJO5cP6qp3G6vzRphTA838lW6uVjKtybjEAmre
Vw1Ftq26vcjueDby2zfZw5byFr9W0CioH6p+5lXv0vda5yHa/QKnkbToaCeMzMJ8fJDcrB6E1WXX
ON+ar4QlmrJvpymdkuJQQGZptgJmpndjTRSvHfsPVz8cP6XNZRet0zliMZpO6tBKs0ubxROtDG3S
2w+3/tA2X/J7ZNMAAwZx9bCP8GabCoX4q0elNpsB6TejOYG/q8Kp/MoXPH2rgg/hucGTdQ41mlIS
6auv1Wvh31ctzY0z/AppcQ1orXnRu2Dd5meWlpd1TOY7JfTIedg3MGOHxzKaq971hXgq1/jodtg1
bEbpsNnFaMroHl3tYQF5JU/Fig+XTwWeiJ/56st1cvHSmTbXA5VMsuw1dxL7ujjbkVe50kpaG7QF
YkCn0YwZm5pH5PTwTx6hOlVWraNuLoH8IbjFdDR7OGf/emKEuZnR2OzcePmwhF/RZ+m3zJUdP2Ra
TRt7/JJOiThk8BXtEo7wPj9Vtj41WI2LayKF3XR29LXZdUItbB5NW1/ejA7FlInOFFj547mziwVD
q0ORDrXLQBVhJF4a1mhGnxavgptO5T0hwR6R2rZkbuvGRSM60Fn8+7J8JYtto8yoeF5NEDXLC4Vs
FkAnxkr3bH/Im7sNr3PbuDRnHDCnn6xfbbzSbhqMDsJ+vIfUP+a/mVCjtbbVy2Onu80STo4AJ2d+
e2s27GdM1Tmb0o5Sw8R46yaanfAI8xhzr52eDqHmUuKgJchq0jNsmU1QZP/EU/pW4PzrnRpkKL9t
2I9leqw66FDTmNbRkaLzOax5gwiPjzARN05NsU1iy46Dq5FO/36j//PgY4GAAw3pBwPNk25HPjbX
s16y272YEyFsbWLVTLDM+kfysCkN/jCu/a2UZlz7/XBP+/n7mV03Bg9i8OK1JrZOMcSlVWNWpJF9
GXkNzSiGLSn+0m6nWNZ+kJj857A6xMuQ0wsll839n5da18uHll35tM16UR7Nw7trmp7jUEF+szLH
2mTWj/F6w917vrvw1girZXevYcP485CGMlKqxmhj3LYzoPBnY9vdnAe5JA8ZfcLYqVmiDOZxhfVM
VEFVElePntgltrZlrNva8cvIMvNBfzc2DTYHMVXAH56BvytGaJIHQwXpISSXfFcjf3sAY13sx/pI
Hs1vmDC9mAD3llp51k3G95exGsRnREmXVzBqoIYc+eb/+/D60xWCRScMKWcqyAnSXrgvf14hqev1
O3Ig6KRBtEbnoOsWnXfc0+IoFAQ/QiXdmnXlD7/SBpiDaL2BoTiHohae1ZmBmTkisRrHM1bgSTXy
VdGtvNp4qy+rRwM5iW84rpv4Qxz+0P46j7c6HMBAOk4y8rExySceMKqqOND8aHsbO3Eve0P9guIv
Rq9esSkEj9ulTi35yFyRP1ooE2/FiCwX1sUbATveLZ0BPSIQG5FJkUM3YBg7h0bky/cdkbB9u7q8
y0r40Jz+sSd3m8jh+/iHKzk8Sr89av/vQg7RiNDtZVTmf15IVc9ydXyPM3hC2+I+GzJ38QCfQ6y0
/75llKR+ONRTebQZ50mddCr3jNneL+7maKdWi/iTwkdE2uxQTnmj1Xqp3YYB/72dJqS5U3xE++G3
kAgm0Tzys/coHDuYNsddcCWAvDHvSI/dcxD79KBaPNwTxR16FomDxvlA6idTARuKT7jwscdsMH5R
7aYw4wCT8YMfJ2z0XxRwAsOjE+g/fHYW187pcr4DR9+CbeBIDs+JL5KM9Irxlx3eAMsLDYBWdlE7
DETXo1Uq1Lq1Fxz1jzdB9rI9/YvxiZbD6OFlqnVs5rD7VVwEI1thCyiytvXO3hhn6Qzjx3EEeM6h
kbRBZEypjqVQeHk1WlD1XoWynn2E9sIf/31HvgE7/7j3z2lh5yYTHmXaVtNoJ27undXu03V3Qtve
WgiNsti+nPoP9aB9dPP0U34bUQ94Lw7a6/EODI2VJD1l4aPZZ6fz6fur933D/lp/Pb4Wb/o7TS8w
WLpJb05/l07HfX/SX2l5/ftDPBt3nh/g7wrpbwPRfVQ95OqmiYONLIlRVX7iJ6IGQMMQO+/NmGH+
LdQZgruvK4wUkX4wj7dEPI16uOCbin4iisj/PTb9/1dKHb7+2xkpDTQVjK7CtLsBV7jkwbHI3ZtR
u2qdbdIRizWBxt2D/kT98ARjflMo+dcrhVa3NhK9K7bskhSoSEhdlSbW7NJe5kpHBoMhx4scfU7Z
y7+O+GSyOV5O+zZ+mGndB3p6UOQ3MbuTrYV2rReDo9qH/a1w7lEdNOiFKwqjcn3z69v2h5vw5Nb6
6yY8bT1G+aXtC1wsUy3KcPN/SYys15kiruiGCiMrxoJ8HP8Ay5T/86CDanuYJZkrn+YAI+0yKVWj
MVHNV18bPSAxyuY5A+WWUEs7H1HljB/kopXzS9Gif7nArBEZWS4VWzWw5nHb7zU1cstxbR+Tzm3P
6arQ5AXC7yEfgswBUyrHYZk+TB2HcBS3WwMQT9EQy67Wdi5VH61Rzh9CxfSsedH9uBKV6j0b8rAN
RfCbMYBW4Qd/IdTf/xpGf/vYT8uh0tD7+trd5Kms7VX6WK2yewCp6AoUVp3AtEVCfNMtsKKcK2Ur
Fd18MDR09Fs1AQSkDuYRfQ1zCkQeIslzkQnMkML7WPda2qFNxsDclCgl8CjHh1vzMr5S/UKvczb4
0MLZITacL4hES2lUtTrngfyMUpPSHpSBcFggWYoOendk2sf/MnIksNYxyEC9jMgVvwMu3FzzI8lK
dJmO50l/5TwKvxJc4xr0jLmloyEV0gBb+1nsY3hSnNInuRnk4diSwdxFdnqxhz8eWepYF4pHqgUC
b5AG9cgvqH3Zx3qSKn6k0utzUiVQS29EvEHtGg/7IQbn86q/vo50iNyIPqtmHRtnr0PJBfV1dPuJ
VTLMa38Ns7/dsKfV3O1+v5SVUMrUZ+mFaK0fZd0ak9JdDG7Z0RYRNMSpfxO1bc35Hy+QR9E3JLTG
DQqX98ehpB5YIsqRxLDpw6hcaffpqNy1XJq4Hvn3YxZcyx2QPKHC9bTHgsr2HhjgOYcPGmW2IkN8
oUetZWNL6/dF1/8wk3y/av/6iE+riMdDjuIs16/TfR68M0AFiNwHb9YC3yY7L+JPLNCj3/+I5i1k
/ud/N+8xsIOZtflnXZvTzkWZ8nYSHWHavOjmsBd9y83tFhGPfSWBAmuZXdJVvnq/VofKnE2Q87MX
R9GEKbQzs0Ev98P0Mpz47x9sAG8TsS7g0zGgFjzL+bN7lUR1RdRCUX7E/erczGGdHuO1eN1dys2/
R9Hn/rFGwOP/4Ezox3VRfgbinfWIcCVViadKiRDHLspPqPpWq32OrzsJV+a5243jFbFONpJh5BkX
N+8NVCQVtMw9uI5HR8cWA954lLtGC/I9BhTdeBf0NyVaB5BDZrsaNT+sIJ8f7++z1ggwxO08VvVv
u+Bv050cG3pVqVU8vbPEartXNX2Ho5PKZ5PIaPgmitT+8EY9r1mfj/hUULpFpQTLLyc3EIHnbcLV
SYjzFGfCT5qK8eD6+fP244LHNA5iCE0FZhi+/ttnq0aREY+VG32zzYh8lGYbKXb5LkM3rW3KE21k
thagT7ebjCjSItic6Fa0k8ydzq7h178fj+cM0P9NssR9iDJQO1E1nl6yqqvuD/wlY+TWehwarw1F
U0rT+VRCbztJBOom+spAl5JfV9fW7aIwhsTqRLNk3p+0LxGW3Kd0DyrYxF2YprMRSQ6g70mYjIoQ
UqCkWBFdl4eXx8uBo/LDc/JcNvh+vDWgoTLIJtYCz7vac1yeW0XKpCXUZ3qami/SGqDYfZxshPd/
X6vngPr/HQtLAlIMhCEc788bF92Va3UXOBYCht7FfBk+/JFVxy7yTqw1kwTpo01/003MafOmeduR
3VjUDrq1EeSJHbnpu/bDUyv917oQxib+BeJ2cCQ97X/ud6l7XKpx9iIh0k2WyZv4Ui/wcVKBWgy6
7/sBzS7S1siB7WUbXj64KM+D9dFvvcwijNMsaiv+wYT1120Bpg5RlmxMmK74lp6h6sfqph9TllBT
QALwJUhAgCwjtuS8z7LxW41kiepo/zn60f7w934QAhuPMS4ziOC8Y3/eI5JB7lWayoSrjdwktdBZ
tUPbVttL/vVdf8lo3vVBopoakLqfoiTHw5v7+5s95IeQQi4Y+HWQTD0vHhk8z90jhrNTGfM8utqj
liVjVq1V2CF39xrlQWVngWGMXLHZtKJmXqxrsio6CpeXT5nNu5blZl+/SzR9zhFAocOljSzYS/pP
cT8/nenTGCRHecXy/gpFBXcEaulbCF9NzH8o6j2PqQNS/ztJb0iAI9bm6ShpmgjXPOcpKG5zbn6h
L0fyLAW81EfdD3Pq84QxHIoGBT5b6AdE9z2NY0kuaxdZgTwAOlmrw6TyOsB/BJqQXARcCuTsvweD
Z8M6AyeqOJEHjDcPMMczLSO9JePjLa6SaTKITquV3G8B1xFu9MAUMbpvecZ/pj3+/baDWSTDYozr
0BgaM38+3fdcNMo4Ic6v6DDiuADoeblKnX2JNSAOVBd+ZgSv80dX8d+vFQemNsaDTQS49g1++G3O
uqnIgTpNxgcE6W68BT16T2Ac1hOQJzw5cgzgekY4z7WZHZsvKZ4IEO//fcX/fpiGU0ALNRBQGeue
clhI2S6v1wjIQo2uFKYmHp5ft2jyuK/+fZz/GLsYQbCDke9O8Dm0mj8vcin3FzgOYADJRiEFQCeX
IwsNntqBW4NRvJ83ytjMz6sfIY7P/AweqgFkpZKFrCP7oqbw56EzRbsk7Z2nGASU2m8v+RdmPyPp
rKRZwXQ/559gLEBpqiiH5Wtu8WRD3nrwpBsacIGs/+Ga//1WcT6cCS4zdGC4pP88n/jRJVVUxLxV
egA2UDq+ySmV0VnJ9urahbefPMLP7nWNBSqvMZAgVSSuAjjFnwesS1WsLw1OQwLQcH0WKFGi9J1s
SK1wu7vbK4ndPPDYej/c8+GD/DFyD8c12PGzCJJkBJd/HndEJ6Ab5QxTtb6NdZldEe23e2t3BRL6
bdvN+hyzQhzehcsPU+U3Rer50NpQJsXcC7fl2eioj0SFQ6MsxEW2uyHPZycFMz/GatSh+3O7HXa0
Ht+lXdFI9iIzoDpMxJPtGFtjhZjdLBasDDPnLck8yZsKrhla4Gx0x/bpZm+t6Xj/5lyWMYhok3B6
a+qcrA0tWRxjiEp+2LWN/+tK/v5xngbivMrLS9oKQDST072i4oGvq73hXSnLoQiijr+UHkGh1i10
DUo/2eSVl99rt5JLTHZHIG2zy0PZSCmuJfUtHyXuv2+19FzhYZaQhyweBm2maFV6eqa77koYD62Q
bWmr3t2pl+XijAcpPZXBQmLxiCzEQtmAuqH/QsWukPNGOtYCgadbe5LDFvuHlwzz+9PT93xKw7D/
2+hqCCMmf2lE5kxLyfF6P/R3ctp77DzyOi0kp4+qk0LVR2gLvx0XFuUU/15+aSSrMJKYlSiYpZbt
kyqhFF0uUWRnWULyOd6s8UEWDreIBI4+3ybq5/0+phtJd5dZI4GhmG3hLYJmOPcUB+PU7seD1ul0
eTyCykrOmFIyhhkJeAXuryRyk/HjVajWCsRN49i+1TVFIqkhHlQIiu4261AWjkkrOLb/R9iZNSmr
LGv4FxGBIiK3zOBs29123xA9MigKKCD++vOk7nXO3t86sVcYzoxVmVlZWfm+GTuVFlXN+zgGn0kG
JyHRvumpO0b02fy9mrF9ubKco2gsfPThyT5npaN0IBviXywDcKk1CjNPrvMUJlDKYZ1Kw66736ZW
veII1/SpdlQSNTNyhhvmn3FwAtsYQ8i5h+K5qSipO879U0cSG/Gja9/PGirvwLBWlcAnsLOQJcee
OVDIvtrp459h9muahTMCKtbmuRdztpOvMBfTBuXiPOqBOzZnGMch0j6zbqDfBvaZLAAPRq7xuJn2
+252UfRV28Y3t4ZVwSRLcxApY6JSVAQh0UZRQMGUX8Vp20HWTW7XpSLZH76A7sabKgUeG6qb3MjP
KXzYLeH5omZomo2OljIk+H/4GJvVsux+KRxO1UMp3TSKt2VphMoNMu0PuX0thrNn/yJW8zJKAsi3
rEE/9NTrOo5/in3FWu6gmvW9b3BS+LSVeqE31GMxcFN5P2qmbRxZez7OdfUWaH0WJcN5UcVuOUlt
tS896jfbOQUZxwZL26ATxEpT/RF37ufWTqCXutROezNqvzrnX0lxJvGhQ/27q5eST8Mi16jXZuVw
AFQXZxffNk6iZOS0SelPzu8K/VneWJnJXKR8VkA4ZKpnV4VcUT1n/kGtXCDjFgwnTtm9Z+bzkFI2
ea7O04G2qAZ7qIvOrqZUy/Nt7JbAP86nEQhCfQBqsrAmyjGaAF1SqfU7ZqF3TN8bycgdZz12qCjd
5FhG6YW07sGAaohxF1DUOtT3/RPqgWPv7W/r4roobzb1G2y9NqhgXC9H8fzSgmU0B7OTdvNz0NdU
+Zi4Slo4Y0/t4JdpLpCYDuzhGXjAUK8srX0/nD7O6cCCjNnNIGA4lzdvcK3nk0nndfozmLtb/p2C
80z3L0wChpOPqni+nsZUBh1RVWZ+6heT/XNGzgN+dNuDaakbv6M2dqrH0R5/tDi+H5HgtiZOVz4P
2sI7HBhO8n5dUsAvO15caoO3o3JzM6hCVF8/u4vPiU2on2KK0VQ/9eTgD9MP1vGoyU2OIdDqZmja
sAMWahWNk9smHU/sTvcp01aBZr/tny4w6p77U6CNWi8bpn5pYhpYjtKoZm/kYQvRkJYutRsA0FYK
XieLijRMhZhlm7MK1OC0HhOGgwLerHxqkqeZfzK1ZS3aTSenqUZRsMZwu4I0FtaurvifF5XRrM96
Dx45rxkndqIDDAWsfzYyXz/O97RMqVazG9VI88nN2pM+eKwiHW7iovFV1pKux8viUBh+Q6IaqzrH
eiN6O4oGB1LrjqrTlIPpqSVlG6twGtjMXkeDl2wAaIxb2F9653YAyFwAJc/cMUUIE5Idc2UUHIR5
BbQP+q2BALpUmavccaPnWU2YlgUDsREGW/Ut0NBBv8BMatcTASe7BfsD3x9GvgAV/8Gc0uK8urEe
JyfvViPVk9Y5sy5uFIvhoVnEaez1yi9aXWWGlXX7ZVEdp00Oj4u+gV6lSxoKNegtxNrhaX8LleHe
qweT1Y06Ra067xpbPTyrhf46Gj3j5FtqUcNjnFcea80VmKp2ZHgXrf8o1OaF2nIN9A/Hr9H1N+3P
QZ3+nCedr4xHaPf6DAcKYJ0GaKKpDJy0mZB5eY4OCcXUj7O03fYgy5j4nxQnpyuMznjdk5WlDj4n
SeXkxtDVcsMqC9UR2bkdP0Zq8pvGutNmqzwf/RT0ObiEeYxLcQA6CbpkZmRtYHAw6lbuCbXE/U9L
5lSbXvxTM3qD6yg3UsEBmuchLbpR6yiDs6sDCnggajUiM7o4OWjSddC555ScHjpVz16aYy9VD1wC
jrgSCPqzyQknF0pnNdQIV0LE1TGTsa0BQtGgIWXkquLOG4zTKWFU9daGT128hdyCSVp0YeRIUIlj
XYdp+36Ffqk3tzCe0dmUiVL3cziO/QsSDD18M4CveMgQY5ibsiUBqCUbUOmiM8gjpSJFKRGSApIn
m8G3MlGdGFCsPTxkLypDt266VTs18+RXL29R1bfrXr2FZtUHdQK4uxoGTY2ynfbDoFWUt1uX2/pN
szuW+QDJkQySn1nU0p7Nn34wgBB+PugkFi76D4n4k4mi6TcSnmhxuVyz2HssuTjGsd+Oj5e5uTUG
EAMbhas7pxJU/GT/k46Vt+O5ccV1ptAQdYRiFpBie0SCxchLx2Y0hnPjluYfWX4Lbm3yNpBApw71
cz9YUSd3NU5j6wTd5Zko6ZlpNWPAqS5+h1qwR3evh+znH1zEv0VoyUKZwGBFFd57ZcA/pmGnMrt2
l2FNEcpwDBwjWRSLiW8uUy97ZsmONQfTNcg0VYLPCUUMrOEKXhA3C1XvFErpNHVarvvX7vP4o4X/
/cruk9x/nyzI3AgYGNNElaqvwz8DABRGPQzHClcGXuF9sq5I20vWQ//k9kE5u3j1rAwhE5i2r6lz
tSeWZZOTtg8n7nHO9NXDpfVr97wz1icSUk+zIUBGUlH++zXCzvI3d5ZYDBFSqGXhBf5bTLZssuOp
bavrc+nMC4rcQzLrU0nRtN7fR+57756semaYFjn9Qnixm+JlUhut8MHLnMrFbryuM6g6jkMH0Cw5
4/ge/FZYtydlpmzJxnfGbh+BMdhNxy4YzNx+2VUvF2cHqcPadF5wP3WSyqErslQ/twPnuQ+fnxzn
BXy6LyXN/OXZCmFcmOvWfL7MPe99sCtIN/M0h2I6iu193pxsuhzayldlQQDxOYaJmRwKeEWW5nQL
pnUejm3vuFoutyb5HgA1vdDas/KUuCfbq99gMHO2n8e3paSro0+Wt1/MW6+AeOLmzalrRsY8o/vN
aSEpgY6CYggk5sgny/h67xbv9KK1yynFfQzb3cVpom/K+kxf5rFPqvzXvJ3t+G2+G9pxpO/qrRd6
qRdu99OQZMsg9CpOCZfFnLxKxjXyYiAP4WBLPVh6u92ucqfzib+jHLrrTMmB8TrEmYWHXWFNsVS5
rcy+WRf77SxWHqa7G2K1O1mdPT250/XRDuzaUp2nQA+/FYdc7ihmGe0pdQ/u75FwMrXmngBQ+YB2
YkhRTjWHPvcWFWlIRrVo+uUPaS+Fv12S+v/SkbU/tt/xDubvA2sLTmyzoQCA73nz4mPgfY7I/98K
bwdJZ97yPF92i0/uZoj0DO30Deyz/wlT/Xwzg8Z1Qc3QzdXaemfuGrZ2kMfO/D3239+laSlGZZXg
R7ZcxT7w5u/CH3KAjmVQs644UrgSmHFM4ujzl95HloKDvz59NtOjXT8HwRRRNIEtzJ2XaeKsaY7W
UZbvrBkiMy5P2vlzefC2qr0DE4O79avarDmH79TbXM7ntOvaDM/Tl5biJ9wup5mnNv6NtZ3kFnPP
GRCIzoUCwmK6AT7nBEZYuGAuX3RM9XL1qOaRWrux/z6JlmP7MzxQbsrj1kaXzfnoq3kIWMbYya0u
j85yM1qFzOGWips624OzsX5AkCSN/aWe1hRZHAGKYRC0zA+1BGFhv5Jj4YBk9GdlEDs/oHeNxZXz
AvxNLFgANH/FsEVZKyd97qzf3goS230d+ADeZ18conRf84U1enLd9d5x3dp1gZ9b593RipevoNrP
Dj4x61pJyHpssso/mIMKpuX17fJCFgGRC1IOfdVJN2QGE5/vwTZQSeFo6f7hA0fCXlzsKAgm9jp4
tt37P6xlR+4ein/reHN54U4/WH36SlZubX2062jv/a71cM0c1wbOFgSzo+VrN+swJb949nZcfLSb
6CmgY152yWL+UjrrX/t5gQaMrcXHZRO5JLy6MXQIDEn2ufFHl8i9voBrh3XNbg8Ry0xLgjWmNQOJ
XlofVh9+nLb2yXlSX3+jifBmLgAbUpyQJ76e4jwfCut5cQ4pwEIWS8I9j7+oWkleLcwtswW7klFk
k17MFX8HwVNuRfjnVhB1aJilgfGIhg5HowpgoGLdV6cv5m3kRqcfM8Mf2KAagQNx1ZpUUEhCpr9P
s2wLV8cb6/09pR2ojckOg6Pfe90OsEitk3fNhAzI0FsO84IFT0DhxExVLFf1Jk8uGAln/aJGOuvg
ztPzwh3uut3w62aDixnYcEAA5KAG1NGK4KVYGCSPmtaihoLChKzjLeKOCDb9U00yeNH/PsgYwjQM
VZsJOvvOmfdvMZOk0Ien+nq4Pr8M17v5PNxiAZfenIS4m/UyhwhnN1rrTzB0QCHC8mlnn91hNMf8
bBPL/7lgzn+/oMgzbGRzlqx8w/5hduB4UkztAMTYF0NycLYTjtosMCUf2KdlSFnifrXaKAv/y5+l
m9XK9wbTzZc10yN3Vmh27b4u3EPAuvmV7AHmN4TJydxe05NPx7kZ0rmxXQUAzdJ/iLxBY/33JiFy
LK4LBLrm5E/c7vWWJtfq2KfP3PVtXrKmu496m/F3d5JhAP6RFgYf/ea9v98yftjtxPq+k8DzeQbW
7JNL8Rluw8kbBXPhqRbAmZcoXu3Whf9lfuztn9Qhr9+iuCiEUKmzUcMVhK+dEzdIP7U6Ui06baMP
qLwsxo/M46YxObYSuSrBNktfSzXZE2Cjj7HXh0MINCCQsH676ffYnV693XA+PZy877Hp/neXRPy1
//CaKMRlAGCBIVPVKTL5R1TZSLT6emmSw0yHXqcZUcoVBzP/Bx65vwkkJxGBxC8ba7il4lT+m0Ae
6nZSDw0W/xqDbKIFpznB5aWGsUQW/sHH+jMuj3fFcu+QM7JOwZLjH0HWYaMZXXwuSM6JVEBPRPHi
1j2a0/jsjmIKIvzD6f5cLZSEFcqFk6syZOXJ+DMv+6pUaRfX/X5WTj5V2GyUxDOJrMWUK/7vHQVV
7d+6SqoEGJD+sdQkNUH/sxWZ4AyzrNp328HT0AfuAuSUe4wS0LzV78ivfoe+/HIIgbcJX5w/9ie+
MJmdiN/irkdUfeZZ8tn8GkNgRbZWxFi7X4wiaOBCefRRC9PE49EB1x35hxCELrtonjwE7Qje8f4J
ojY4XvwhBG+1N3mu/7UbY21EUI4dCheHO4CTMrwGTL7wAsj5vYGFycIBgxqwEBm/voow/9D8ztPu
vzVew/8aW8HE4509g7zia7BpX6kUF38bUsK44S/NV96JCO0aduvYocaXP884yPoEESgbQJJEGpv+
r/eBIFYOr7EXH9l9z3xkCOaNCbYDo/KMBB9gbcMgZ1isfYBa73Am+E3QBQ2ODp4b+PphcLGHDoNw
IPDEnv2w7OxfeHtPDQR7r2FIA5hf3H7zTxwLkLP+beZAstK/p8b8sQwz0mJyUdLLYEUJimdA2b4K
0ltK8yrAouVTTkep0dAnQ39Rz2rQ94K/r8lekUexkG/pt7m8brs5NQF98PB+NU+iC2hP3R05aem0
q9LL4C4RgjVo6qjgNN/PIXcJ93Pgr9MsOixv03hFzbx5QuL3dToJW1z8lvdJWLDtdZo7+dM+ggJs
MDU+Sw5RuMoQn1uFCModAdYZ/us5ggWpmiut3/0ykQzrGc6naV/CM3O0xj9cQuKDKigDHY/QOX53
z5PoAlXfJTx8C0mhPC8koTNE84kwTJi/yXfAGmxxCXV+AVc2ywKAsy/y7fGbbC/b6p7sY3jyjxwl
fxPuATkWcACOIVs/vmfBmDPLd8OT8z7OqXtyPY9r0BzY9HhO4DGQp9AJyD9cwYscXc7HUe+f5YyP
a5Btx1GyIdH4ccihe//ncU2y/ySSV9kOtgmuYgLDDGedPX6R73JlrFjILOY3JiRSLmsWh+IjBFEa
ZFTxswHg3oAhTlD2VHOHk87Dpb95JyubnuE9SDZDl3WBaBA0fgqYRM4AEDssoCxM6PLGL7npCUIW
U+d6k2x444KTzWW2X8gTft8ZSD6kaxIxjfloV6ys0NEgB0rW5phcJZt0JdsVCxAjNWivtTAQ5FsF
JoJkA6Z+Yy6VJYmxfHp8SzayvZxNfpd/5FuGVCvLvOUAvIhMyxFKfqOY+xAzWCLqJeQH0BwsTR5q
tKNy+l0nRC/ENoqOXPhtiNXq4SoZ+eN3+cwaivsweif35AJvQPmp3x0INFaPxgDlkuXYpZaRO27t
GxTvT2kEvdNhjt+yogo3xgGilTzK34/XQHs6BQRfp9kS3hWIi+YjaJS+6QngqM0UcuKQ+u7u/vXi
lTRgDQGGdCU8F2G6YlYDZwaSa9IpI4IsJFzOS3CuIgnHsApMrn/gGOjuPmr8AkmtkWLzVYOCL0c7
84l1hRmG6NS0mg8CuI6jsy8CndBFonNg++lTijBxAjEBsMjAQzZyDFcsb+NB0RXWQfkpik/O2gLu
sKWyqFBtYQyRrRNfzK/YWHkYbga7/XU6QFbQ9Rg1F/kX3WDJ+N6nhF9wNE/uOcjnGNQ5KF1KQZpQ
SwDtuzeHWE19O3Zrr4S2EnAMvaYi6UePYm1QC7bBjRtpfDEeSVDQ9+WMHGv6U7bLFsfZCNf9vpsY
Rir3rfuNdGz6r+6XDQm0z5D5KF/Gq3Qp98MKyzpdVvP0iXqnS5qO9uMr/CZUVQfFeZ2O76e/YALl
QuR1Ep7mGS0HE2J5FILSpxM3cXLHCBBnZP6PKF49nG1+PnO3qX97GyNVjJJhQzOO3MdlcReBBiZW
WKNuIFJFfPfot2h3EjwEGF4KhOOxXRY8LFz3IRZFLJHYLvUZ5Z1C6LJM1qKy0uk8+eUGOd3B63/O
dIt0uHR+6bWrEf2jOciYXYo9RXsB7IL0eRwTjO6WWPkIKRm5R6y3KDPC5SivQoawv1MiAP33NUe6
IwsILPtYB5Saqm4Q10PWIRwke+5u5IqUwpOzLmgyClkOEYI+gj9khSm467JoKc4CWiumTcyZ3L6c
vaJmtIwYjzHjuhVzjefhlFyFFsh1XXBpskW6SrBd2foSjCBELF0AppER1BT9YgfZBDCajHw8xJrI
pWI+xE7IsNnitMAyghCepyCGV+bqrrPJspk+HmdqY5+DIZ7T49SDQBpi5KarFqZS6fZuLd1/Drop
jDtu7efRcX5AYzlk8PAHxNYUjMA6+1WMnQUUEhojVTsbR8RvE8T5P41Qt5ar+uvQIl/5wa6QoDRM
Xo4z1jDlvoXOVUcdRnSrNHUJoo5+gS0ygjMK5ZUxGfbQu3iLqosU0B+M+KK0hqsssiiDTogVIcZ/
0038w6tom/wrzdl4N9+EZGiMq3SejZzzm/EOx9sqXovtp13vY6LYew1Dk0XiF4iCZADzwH7gfmW+
6Y65CiEsklc56tmD534WLysCH17mt0G8Eislfao+S6+KYIssADMU6UdYGCWl/2SUEQ9gEsl4KloA
evtuC6QzUXH6gXxhT3pk/zqmb8SuSO9UARRq9JfYf9EzsR9DXw91x4DK54ybVwWiodgcmh1gfrYU
ERC1Nb8PkCyU844wydAXsZYbFrFqZ+IkiZ2VRoZ19XGXYgrldgg1/29bikl+2BYZaun7ZzmIECKJ
PrZP4o099DZfQjCyd/HCxiA4VsUcFwwFzyKsFWokrpYIUDs9+Sy3UxTK1UNWtt14LeMvy9Cb+q36
YOzkHieMbSesjfiEsu5Nl5lLGeyYUkq7SOvILaIAYeWm91Fx6NfYIjFlBrVW9LvdEJ8KEhoxEXLZ
Im2iAqKlMprIWCJaKfbhOs38zD/N86V851f0Vf7jigOEwu3w6E8zc51DbzSIzl63GjkjgIISf6Pu
/Wa0PXyOHBHCh/DKneOFeBqVSqN9CI8ALSt+J4zhNINYa2n+013GAZSKdIQlQ9mALCDDPjOgqR6L
mAxWcVh6CnJeugOfLOyZsjYoyIJkw7Qx9o7u0SWNKITRwml9cHXvF9bMhalSWCmg4YCwYpHhvVTO
ntlLhXIMOGzjiZqgSs8j57YxmG2IGokCyaiY+eqbfJKHcR8pa5xtGW0qDIDYUrl8GVf/esdwTzPd
kS5mQfhu5sS7LWFjPsnwe4WL5j56Q91z728KHVAF5hzKq1yi5kNQQu0YTZhDVhp3NfI0t3+6uWTs
MVeCtMcZEKcBub+Vi5Jn/A2HF+uTYi7gBdMC9Vn6uF3JgCGfsqDeiqVEjNwcEm1xUKTv5R5kJBhB
/yBur2iuwQMWrU27EnMnvoYMAhUmL38SI5DipNzu9y7iLw77wxt5bCeycsLyM3aJRohdESeGTwgC
SffLXOzZUi71MSBfsDFirS5TExNYPYt9FT28BPE3XGSBODATOJYNF21EOEvmiRURKfsMjVayEgHQ
aJia5aoWH2Aw1cjtJ6HiNWtwibS7q5P4e85QB2MEc4x84RLRTMxxrpxGfKcKtod9qMGSJo0OeYo7
xHUcBvU8ezr8JE/qO651cHKOLARcGCDUqbI6ztWpyoxTvqlBybdynkDzC7eKSOIFpOoh2MOAPHox
KFINXxrT1tKtHOLBroilyiFTds4jBcoXGWnwWjmIVOs5uienXWsuPGJcClw5URoxPjEqdWwB/+d0
vzzOlVXyxK8ja+KmLj40VyiyPvZOzsnrlhwEx/dEateJuXHNDFjei/tTfu2W7ToN4BSm9pEo0Mk7
8Dx5LN2TyK5npAh6Veqw1jrTfGn1fShT71skM3ZoCpnky+/SI/KewQkhKiWfGXmiDuW6Rf2XuJr/
9xDtFSf1saUon+i2ujTnf6lkfd9CWCcGrOg1GBwcAxgoxCrI9uK0jpzhEyPeM+lG/Cbf/3oKV0Xl
6PdtS/e2EQe3Wxls8XiiN/z7v78dsV7YrhLqDH4UlXo8RFhkAJxsqYGweVgEOcDj35FzeE0gcGYP
pEcshgy6D6vx2EK2FdGWY+zvrxlC2L/JduApXvcMseSdEhsxXRJ44m9KcYsGi1kU9pH93HD3PrwA
D+X4l+cqo4c8j59twGjFzH8uZIJjXFrREeEih4Mbz38qH+EO4VWcbxSJhygdO1Fe4/5BfnqM6u10
z2IOrYS7KCGEv3zN83v7JAEAGTKYFwbyj+i0mA1YvqzC3eN/yGj5eH/YcnkVjRdLz3aQjsueR4yF
HFfml2KU2pX4MuLniB1gGkOzSMNIo8lV7aPrVPRXNFh3C7/8ZAyOuD8oWqRZxg7shezDvRC2vRLL
SCfwOY/tQ0iIDCuEseVAYqOHLvMAOj2HwRHuRq/wB1EWJoxL2t3FxaG/27BqLvMi4sKcGnMB4nzk
Taw26lZioMRHEOfo0dP3TzRfzFzrQnBMxLN0C4gAi6dE5o3MFZNljaoPWIgQAcKfko10H7bVldQH
G3tDAlAn8O1kYsiXNBh5LP6kL81biTkTX0vzqbwb6rTCjdHzoXFoY9Tvbv5kJgOyRM3kaDBEMoro
UVbYDXwJd608Qcp0NwYYrglqf3D3E6ufHjExYq1gmxzYReuJmytOsjzyOVGyL6i9llp0WEDbzCHl
wI8TNJwqDXSG3XPYzE6ohkL2rXqwZUDtPc7l6RhmWTZ5XM/Igz4i4Hm24PYdRNBYo/2i+9K34jqI
3mIPGM9uC91FFQ33VUb5biXaLo2Kk+GJsjxcChlZH2PHw8+VNhLblC6EJi7FBEK9i9Xkznc3IW0X
gyFCJEbp0ZzSkPIZZ4acSfY8hSmkYBUDCuzlFd0zIC2EIm2dc7PF6j0YG6UHxP7JFRvuXS9HCOHD
RSbEhlj+3yvaKQ7E41Wund4U/UYbEWuGoM3IqcmruHcqF1HNaE+66NcMO/iumoslA4E4MyevXY9o
WmiCwLp/nLHFj3YrXZbBhg0G5mHbxIERgzPeSts1O7z9+5XKdRTzS4CNY/DBYolbe0GNMv+6EeO8
R8DErNP4D4+fqoR4FA/zJUeUhyiBjrcxdu5S5yfs/jB5j558hBTkhiSaK5L6sNEyX5D+ySGEE5kn
LYbhJoX3Mw1YRmLp+z0Jh1tVt/9qPmmriSSCP5rtoXPSbg+zRed3Fuye3JH8dfe0HNjUmaGKMyOv
YqEydytOufi28i7TJ/HD86W4nVkFKy9GIVSexWhD83Qi7RLjfpc/ac5H58XwyadL3S/ACOIGEe60
f8SeiwuBP0+5HKxV4t8WD0f4IZFish89JCPRCHczjfopRabu7SjiKFd+CeSTHp08yPTELou3+Rhf
5G85vxiAPax1aB2Tt4dpRB12DQ3ceMODncHihxxLH0oja1G8FJe4osihETU4SUY0gh+xYrqm811i
8cOnx6B93ZgIR/8GV//S3Nti3WMOKg9GRyB/WFeIqljJlT3FYRGO2YErnyVUJt4CxeU2DyM2xkUV
l1XkNA2wmyRmFPaB0iBkKrT+GToX8DsYEiN6+LjigkvEXyRFdFBkQ/HrdzmIcNIVHHAIUbpYSDmo
kGrfzQ5qokcLMSDSS9JOIoTXzWPIL5gKKD6r2ou69ihKarhMSsRvkAbSOONfXsRDh0cMCg8Po8fk
PawrNgBbW80Oi3jJKvCBOpKHBR/E6xHfXMMzE/dPXD8xo7VPbj8zbLlxuVKR7QIqgU199shWFbZB
LCiT8MdURSYrogaQnUNPKIZygKkSn63iBqUpcpKXYBhhiGhY18gp6yiHrKASFFMuaxz4mcxnxQn8
65V80GUfQ40vfIK4olzXwzkdf4rjJy6qbJwsxbZITEsCmRLhIJYXQD74dniGBUIsTbWqvGo1mtFl
FyZO+LLsdQ4kFrJ/PTPHlqFiTIRVZ+YqcdbS0ZlUiO8q/8i7xMuqwNjqYc5vspfiKSvNHi8ny3GA
ZYN+i5pHFzheh0FC+SkgE51dX5w9xGTb4nOyOcab0XWmZF85ZJhMieGoO6yP/tjcHg9fbfWRNdMJ
TnrrZBV5IRHs+0MV2u2gqF+7pYE7fPuCtr6lohx1BU5vFFaghU/Owc2pkmvJCCEOcu4mu5I7FBde
Ccmm9sxQgXczbD6J0jaQsYfpT+I9mqoJSNxjiXt+pphKePjprWSJ490HcWHRnnxkjamyXhj7fS61
baFRUS2hqxGSx6MvbGew59+FZvg5/IRrcX5hJ8w8cWhOTwZu45yoMfJSkjD/evEzD7hxQQYtZKvv
ZNSeWKk6L59y5gPiwu+923N6n6b0yCBkFb/S7zkI3eo738TLBvJN/WCJGj08e3Zzxp9rNdgvfzMP
yfH3R8tjdeyZFP9pF/SfHfd0oLtzn9ohuiMfJdx9eG4skZLik3jDBvYLOvxz4mpvrKuTKHUOJq7h
nD7vboS4EEY4satP03lIjYEUGCtlK9/00CDDhiR8P59TFiF/v8ugERoiQT8xRPePRw7h+SOkRz8E
BpUyOafJn4R7WBnhtBBI3uNz8QamA2ZFPIPmU+GzARtHSKewGH7nj0Taf+DXlC9KeH492I/NlVB5
k9MQmF9ClLBidxl2p5z2TQ4mJzj41WtnnWmC+025aWXNB2/mNyL+o8lF8CBhj8wynZuFkSPQnbJ1
m9FdCap7uwwTa9lJcOqT+KQzJhf8viOn9BCoxzEMwujKm6iWzu2mvvJ98Dk/DcaZP7mygMtBDAPj
jeuDFJR/xi6smpxHtqFbJLuNO5AJJHlSOdS15GNwN9yz/qYgtjmdiSROZvs9FQcQOTjGCTQiB/T9
lDxsOPcwKfc0jsqyH4KghGNKN2AsDvMu0JV7i9KUQYr4P37m0D/G6r41IBLamNa8WN0r6bxU7gE6
bz130wyPuAnKn/f7jHWphOUPE9/H/FmB0sNK1wbRPcJb92DU0F1Cy7BTyAMrFoOltsrX7To7kjhu
tT8yGdZebi/MbCFUxfgyWMi89r54c7eMcmGPVoE8lD7JCRMad6cKCYCzcakQIhbpkYaTWfdDTuWV
xltIGpvInoI8645KopEXu6ZjrHKIVGUmzfNuhWEyDKnvwtTbejIdyrnK7HzijhepP3EnBMoRBlZN
IB1nHZ8SyVsJscjKhwJZd7KRAKREtlk/5HlfSQvPezJdH+HNjEifbJgtVIm017OGCTdh1d4uWR4/
TuG5VNey1iXWeOyKCkv/JcuMx18DxICYEfMDknalk+8ydFeEZopZV1Y9si83Latgdz3gU2xYKUyV
HKw4Yptks3gDbyv1tcauhthp2/+eFkEhwr+nRVATkyLCFKUEXf4nPnGgqHW/vxa3VZ244/Kr7j0q
6hpGAAnc5F19H24wxYVgTBBFaBZOsV0AtqFYNeucgK8OjnqeKQjw56h3risFTFHlQGjWAV0mp3FN
SqK27aBzJzFxENKhw5ySVtb1rSV3qrfO4ChaqgBaE9MWmJl7iSPo0xWCZtSjIsRtQQEaOwXUInPt
fUA+W+bcFtAUG/YIWq+Ayj2pM3xOPTJjGGw6cBFWGdRCU6CGh1fjbP0U8E0nEfAAFI5KUC5ceU07
b2DPZpSAuiB3JWm0Wx9JBWypnV3dYKKx4MsHbwbz89i61eFhWx+tbgHV80G1riEQypFbw41H8gfc
TZdZnlOojSJ0FM00EDv4px2mwQOy2231jRKpjtHCbwmtTJVQzwSnlUx9sgrtnlpmpaW41BJQrQVD
DYnFJ4vksavdDK1uSIoziBvv/H2RclmDynrryVAnE1GZSr0t5nkD0F4W0J994kAXdlk0LRWAYFWa
V/3rpJqD3lKislxcKOX2UtJCmavdZCCOJwHVi7rt7SODE2QzSNYHynCBsVqwHvvfZWz4N1zkePgf
IvZHTlF7OO+1Thv3qxQm6wmMFgPIViYvBTS6+uTgHZIXhZo+JP5nAFtSs1sNz5EOnXtmjnxQeL32
axigOAB7qOd/qKIN58v/I/+wbpgjwX+Dj/6DSeCQTA6XS5Eh/wNH1a0qD/qNsiSXQr05phFedrWB
lIUaDLGTsMrDM3WTQkPx9h8s5OuanX3cavf2NTEoAkQD2tfWzW6zyWf7fqHm4cDqid7+GpTTAS+m
PelolW4lun9WrSbzlFlH0tvB0bYXwA0DN4Oc1SetK31WQQSG1cSGYX+yzpgHwGte2ZKdDEOIA1Uq
VWNbIu506dEdHDzy8NItiCvSD8Bujv16lWw6Mgpg7R98n93s43T04Qtv7DR1LymrPFriX0M9dSFo
m1C0THNN8dms41Na+xPJNSqR9M/BFCpKfoYl3a5J6sOlZrkktzoH4KGmuqOnnglYCpTdvZpOzfIt
PP3uwJyOellKK6LtcWBRVC8jMgSt+QgKL+u4hJ3rwEq1EMjZZ4ieCpvi81SGtgevB83dw0v+MSRD
iPUCIKgrkCpQ4Jv+xVZf46kekWlqRlfyDDqn3MBFiGsZINoXXNQBoZfb0S9mI/j3by8oQ7xMfw1f
aBHJkp3peTQxfBjWdWAflBq1ybtlZn95ufbuMTjG9vZK8bWNntvxcaZtjHf4AFN8QCcm0As4Y30k
5xz24Pk1g++YdlDcBgYOAMUQMJJVAbIzKRa3+il28s8asq53QD9tbY+s4dPlPIuJ9DdWDw/UEupu
ZiDaB7XkuLP3VmYAPfAkoGppuN8dVZuZSmNrN3u/eiUnmAzny9kb7CmYNmU+9MxNTiGcpDZW8nE0
qbZHCUfbmLH0jOuHAP3gLjEq1ic7X18ohVfaTQiyjEp11IM62hWdq1hFbN++/0HZ/z8uG1hz4M+G
bUCIf/7Q9uLW9nFiDkmfvSM0CtL7r07tHGfz1PQNstcn851Cgoe9Z4NuwocCcPrJgk5mmzseufsk
AL6nZKEXtscoDASYfGgy5WB8zCzqWi5BWGQuqeNTyfknq31Myr46nkLKguNy83Zksy/3FmR647kD
QYvkxKfUIQO7ER/c3ZmannDRahTwiHt7AP4AfEYFmIL03b3/Y9DyuR3OO5fyG85yQA4+LtXKh8h5
8eFaxK+1DYWaqeWgLlczGOXcc+q8HaxZerML0yf1fLAekSUduc8RpQ880pRBdkNf/kp1tG/Ipj19
7EC2PzfXrw3+MLmrexYBnZo8OWe8I795UbVWk/jJdmy9kVJ9Mv23j5MTPR3xbEjVHjpPTwEwgZfh
fG2zOZIBi/GqI0XafppOuVkT14kCRlY6m0pGuxTQm0XP5M3uneA7+O/9rf0N0fQ/nJ3nbuRotmVf
pVD/2ZfeDG43MDThJYWkCLk/hCy993z6WVT3zGQqE6nBAFVACpKCFM1nztl7bVxDC5pG1UT+tz4t
Oz+IU43Rl0O5M8dj1FO+fjDGcNVBKz8RnmlwyalmmFRYyDMQQ5fSKLESdWMTYkCtr8Tn+ZlgERNa
cDo2wa6K14Trqf4qJF2EWMnR1oLNGN/9+Zx/JwbUUNTiITItgB/GF+BHGwVDZqj5dObBExTn6mK5
y/5Kxn0JLBzW9m65wEDz8ca43xz7V8Uw18uC9CSaqqEDlPlZhtqGc+FrNcdmiWoDvkdP9mSsrlbV
enuju/cQCZkVKVcQZ7CcxTdS4k/S8M+CZWA5IvpXlLCaDCzuy+GVMZczRRvPe9Ex18HmafDch/4x
dva3H6WDlynBuXRxdSpxL832Tb1/z94Lx57XNk+juIoeISFe70LvWvlmlWD+7sLoBnEAUGDgZ39l
YPWVaEhCPWNJfBocUn924RFDk9VjjEmPGI4KOyWtigWyb2OvYqF0iZFm4t2k//YWH7iV9cF6EOyo
dpL9FV0E+4YsRMZ0i1HSbQT7mG9eRyi6ePado0TUkHB9rD31Cg/v/efa8WAXWy77uXRE0d6V17cf
4VN78bHYhx3AjcAqqZielDfGFv872tZvluGMl+BnCAAzEEJ/uS9JY6jVqOnhudvt8WrhMYJpCyBb
sF9053TCB7SmZv16n9qvrBjX9uHxUl5d7vRN/KRu2A++M5Q43zwsvxvKNUM24bSY3BPN+DKUF5Hc
CqacTWcAItUHIzZuBYVn9XTTb9atfWy9+9fIOdi7bnvuL2Lb+eZlURdV7ten1cDnpyo6VA3Idj8/
rUXSRFAO/PDsMj+wagwM4AurfpvmzogNYFlfBN6WIuT63rzN7UciYuNLYk2dy+6IiaVcz5SabfVw
9imJOs+TfRsBBt3llI5sJkht+83Ioixv7y8nrOsMhJrCSy5+QYBY9bDcx3E+yxeDY15oqaMEHvnN
y4rNxC02b3FWUUH3H5MLPM2wIqgtH8nG7Vywd1AUTPeSDHSb855s63GwvznBf2Pbvp4hyB0gOOwF
id/4ckmtAUO2MBvj+YGMbNxqV3jw3VPorJTV08NdVNt34ZbVEZPik8x6AUlCdnn1clWssb6tLlCh
2Q8Da0z0VU93eCKv98pp2dU6+wvm734TXWy3kS2rBFkrpGJnUKjlExatw2N38Dz6F/Lx/ahd3D9S
rXYOrf1+M24ovK8Pcoer1NuZq0u7ney1uLq81FeONxAEhbVj9B7N1eJOokq22uxCAhrbi8SlDri6
vg63d7gJmRW7F2dDyMlqs/Gd629ehl8mOrhBugl1DgqbiJFAWt7gHya6og0gMyQNMsnInl8hXqgf
hejJgye0LBLtRlnBXZhfxhdSZjvod3QP3ueb6k19mV4s0wteQdWMT/oLymL2a82t+UJJkvErfp+/
476Yv0CdYU7y1sgi3DJeXuPzxfrhZCe5mdV+VsejSuL0c0ROrSRcCFN+qlLSavJHa0BjTBrUuJYv
lMYTiOW21iHx3RVY2rFyM8tZCCdSvx7NdziwwX3Jrny+jAeGZIFOXPdSZuy1xzuSknFo6fOrFU6o
/muYI41rwddPcCgReWRHL7hvLdHVmXAaW413fkaObgrDDMJEuZWD+2xkWUj30dyXMiKlYK3SAc29
Dn9EBpILnm9Bapd86WNAaehn9OSxbcYE5gpBVU7ebyz9oIPgwI8F28FyKdM0WCrYqyELhSFLf3l2
Z5KlqALPNj+mkdLETopphiQ1Y0cI8ICC0mJTYg+geh8SfRW3XsAYjE3wtifSa3Zb4urJ7gFqCNaA
nT7pz1QbiKwmrz6kPL0RMHEv6eFonK8D2jNoKcV9DgMgiK7jyVqVhC11KYcKOBD5aDD5LyZ4zNo2
zS5KfS2ULjDDeHzzo9fIupP7jaRcle0RKIqWERRwiAVA8hQCvR7Js3XVxecy80xxpfsrVbjWjTOE
EFsuS9sEpONfDc11lh7GZwW9PLsc66rIH1Xl3SrZgZWvhX8FAfU8l2+zdakIh8hkGwEMZUd2WBJ6
nb/rzdt+vDIjL06uk2LF3qrM13nhqrE3Gix1L8rgAkaJkrqS7gYUPIa1iW24dTSGD9mV4u3cnwfa
DLHbio4aeGYLUsUhQltvPAojHczdemn9Va/Kkxq6g0YNfsUH9TDHnqiXgHKkNUgIJwnoJNpWBIra
o+TJ9JzZ8vWrVFvLwQ6ecjBsomFjMLAWh0q97ajctzEhNjkNDgGk1whaWgUxS73wbVY118QcE3mk
z5A8E3LWiVfq23F4aGeMkMVDM51SyKTzTTZet8LehFek3ZriQ5PcDa1rQdigOYAkNYCrQWh8uKPa
lOy1eNVT7u/cBiGPupXKnW8yOhDduqvEB8m8NsLH0thB8mzZh6LMwlVgksN711vXQM75GwwT3xNw
EBd6A4/UrK3hqQfVTTjf1fMhqcGzbZN4H/CtabmeXexa0YpiU1TtY2sjmNeidkyVq9k4sZTu6Mzh
fI3uhujQ047D5Du5Gc1ntBndcei9NrmYOleRnqX+zpRWheaOrYMsW4+9SKLfvWm7y27cpeK6nq5k
82IeD2lSe9D0e+BEymZQLhNpJeZ0kmJ5AhqnrAbFuloYPCnxa9QHmfOsF50WqnStXbIfUN/Hewn0
yJ1ymbu47NPblIBILMo5CbcXzaO4FWkf0CcHchR8xs7X/PSZPVD/ITwT5vgwI+AjoIJulmVDpF8e
ztlpBS871hQA2JsXV3MC4ilJNpNqeskwXaQVRG8eTpAASIIUtvcssOthpEiZ8cdc1+in6fQw3x6p
XRgUaIjNYIsM+5r3+016muhlEAZ5RRiDrnraRzbtm2G4WrDpcQKLgoAmYLxUQCBdRU7gGMVaB4sC
yGGgmepTnhGI+1DbfTxIu7yvt+KsriGijPj0xXoX515UUHdSzp3SOUNwSKBwhMGqxX1LCntz1xQ9
QFFIN9cByYgUEKV5U1l3RfBcShdleE1OhdMCKG8yg1cCm17ZuI1BsrFItXQjpSR7GpiSZltkZCfA
lHSpaDORAlezMDLeEWWQznKli26gORM0tcBJXmG0rzHKPRvPyh1kLdc4k1V/oHa6lTfzRbxXnudn
X7bV3p58OF7eSCmxB+DsKB+lCiMucLZ10dj5hufn0n9NjvoD15AL71PoA15DF4NmxW1c0kzcioXK
DJ9vZPY9qEEONLBRgzf7nAaR7lVklFUMBPOZgcu/6SemkSvBcJt5ZVBdparclG4m5VsKSFWLZXuw
qcdAQF1KwyILreloXaK6osAqC7YJwExkN060uC0r9sDz5oAn3ctkojKGbppjc2yp/Z2C14jK9Xsg
2fV7emFetmd1r78AJ6RZox3VdWHOu3gsHW1S7QTIl7mdX0ou8zU5N9OVcqEfajQe4a1w0SK+eaSa
CRgme0RJeme9t+eK6KsHAV7DM9cwefNfq1NS2t2VXq1rASwZdZ0sRHjIGzrSnUVRDeTFHwi4b25r
cpjJAWcNK8G1sxUeU8JZGodp2mf2BWeBQiN2RdGZqYdNSzkFxgQFbE5VI5OQmmTn8tYx2pFfIom2
9iK8+B+MZbVpV3xs4fCyMjwO52q0B5CFdABGu6Fo0R8tOpB59NyrH43VUCPFx8dWbHbyWTuRcGDP
6FxyrOjSiB6C3HfQYCut3yg0fFVgYptBvZCFhy6uvYm3N1RusuS+kK9F4ZY0HEuU3FKaXV+pXZk6
tNI8qeZ12APCJy0+XgfE9iWqy4aMFmPANeiB5K99ijB67oXEfaXSOqRDRCElvhUILKsGKq+a+gLw
iLJdONvNFQVVgHMNxmvjMeBKV65ebHLNbaWV1G94o6MVwQFzuWJ1YTZuq+wH0tIKliUbZTzFWGnQ
1GANBeShXikCiRy7Tt22xc3Mf8NWxKJcO3XgtPz8cIrQoJlItdZVu9crT2/2ZnKtGYdmdsOeOWfd
NwTMm6tvigy/cTvq0GOh+LMLEYER/rxWHSRtlCKR3SQxmk/9wdjM9vbmfb60PWPtUVs9XwPhuBO/
KabrXwmNrDp1EUcv1YXFRGwstaIfVp1BTRDUUE/z+S76INQYq5llD3dPJxohrmSPLerr0xA40vIs
dZDglswToAls5EB0uCeKzutDtj0EQFose8FGLO7vauvb6urMInOxdKcgkMhRENiSX38sm4HAFQ2M
8AgYtG92n9LvLMMLppXWmPzZHPtSJzKGtio09qDgZkqX3CNvyV4moMRhynNIE6P1s+ILrwM8U9kv
THrOCagI/v7XdeSs399Bar4s26YH0o8FzFmaS0ofNQzRoTcGZoRfOYUudAmk9aZrgtY+3h/ALQwk
dyLZdx7pPrEt6rC4j87963viHHtnfXNDrXngCkw2q1WPss25tokLBb7g7HjfSYMzv0MA/KY689Ol
+LKxlcVOVjJNnwiKPAryR5TcD8gUTLTwWGgZSc2uc4fobAQXFcRiczdX5zh//vNjrf+mV0PZTKe0
TJaWbH5GNv3wfIWCok05UV481qKTAeB20wN+7bVid+QKbBTbJ1uG0hCB9QMMFbYs5fZJ9haUy2l6
Z6QrQzJeG0dO7CsADOGKGIdgS9vmYRS8xxam4NVBnXAn004wXw/3+XIfUsHbnYG2UjXffAebkH/3
F312nSgGmgqFg5/fGKPX+zzNu/BsbSovsaENPV29bNfS5b11MTqPz8+3zuabEsAnuP1LBUCXgQEb
MlUASFRLDeOHq1jmU6pXtTVTgYSKcKLIlmyeoPZYtw+9Cz/odFNv7JtiTbj0K9WK5IzfYaQ0mR1m
x6M+tqEjzEDJywh94IPkUnbhBF5898j9pvZjiMBzYfWCe9LkL2PY3A15ZQ1BdFDGezDJObbH+VLK
duZ88+fH6jelt58O9KXKJaV6ViUNBxLHKwN2oGnZAA84EptL9Bp98C3Higv85QZAsDJ1C+IW/31i
on+4AcZcaonfyskhItm93/nJnax7CTLkmbiU7rtB+XcHMzQN+DGwZYrdP99tiZQNK4pTyPH5rqTl
NhkvdUUMGdSYP1/G396vHw705TLmURVSXBgIF588kzWHgO+s33TaCPLvmyylzyv0yxX84VhfajG9
pLV5U2dwl4R7uOECtD36lJ0Pqe62JkYzCgFbo8aiA1Hl33Q8fk2G+6wE6TQPFCh7ivG1hCYlAVW+
NK4OLqtMQjSllfUK5mmHLzylCL245pMNmhMMs+kxPia476DGtIfx0FyWR7LVjtmNRG/zk0EwwSBY
3GaLa3tx41V3zV16ggh2Ux+HS+VQ3Cy/v+hWWjzi/q67rI/VbvgkDxgov7U1ShFmidajvjCAifmY
XtsPGp4wlfiv/9Bf9QfjQ0aV/iZ8GGzJln+zblY+zFeVEFHxIb3Tr/QrImJO6Q2r/H12ldxmV+3F
El+sLyroDbK1VbmeyLO1mHBw4TgRupy36LsZd3lGfryvX6/sl4dV8MdALYy5OIRwQYhCjDfmQJjC
/JJL595PKSQk3kDiQ517UMUY7WW5uQ2tY5KkbjA2bqXhLoiEb0p/8OW+Oa8vz1tctIlhZGW+0PHn
woajDQQNh7541l6kEwNEYLoyFCQSF5zFXQ8EpncIIOcf/kf1vEIwwqOB+fQVkcB41TBFAT1+Cu6m
a/OMmIayq3mWP+oItBcBmB1i6OXHpxtUA6jWtNwBPefTlwC6+Ry+JsJtnTvmeX5tkU8QcPshvfJr
1GX7bjm+yKl8jGDfQJMh6X85dZyneO7Yb7x08qpixH+nvV/eQz61ziJcptnWEbPIC+6KXZr6Wj7H
bOZqO35m3yaTN17YRG3YbLtrWMevOcjgBfeECVVkvgSJNi2V2qHx5MZT6lX+ET6TEyXexh8QQ1Bo
k+UzAnFFzYK8hR+07JkkMkDS9vAoPnJs8VE+DQPVYiVbtmeQweRb6Y7953k6+SY7JzNz2MD6L+jQ
0CJNL33iXbMBQgAn2PGw7WBKI+h8YV4KEid+B3XK3oi8yurlc5j7r9fxfwTvxfHfT2Pzr//m69ei
nOooCNsvX/7rf3ZNWz+n0XP+l93V78/dX8XHX7ftcxs1bfTa/PfyYf/nl//185d81n+O5T63zz99
4eVt1BIh/g6p9b3p0vbzLDir5Sf/X7/51/vnp5ym8v2ff78WXd4unxZERf73f761ffvn35+P+H/9
+Pn/+eblc8bvXb4PfznP6ftbwV7ul997f25aPkI3/wEUmZ4VCwkSVZewqeH9399R/qHRyVsUAEuT
U2OFkRd1G/7zb0Gy/qHBmLQASRGpQfgTQ0BTdJ/fk+V/0Obh96i0KwtDXfn7f5/hT/fl/96nv/Iu
OxZQhZt//v1VdmTSSBTZ/ZC9Kiuwmb5ugsh/stQ2GqJTHPQHkiMlZwIx5AQlLebWqm6ykOCxXhMu
kkJTbKmAdpoNgbBhv6kRTmuWrqIpt2GovQe+pmzbvkb6UxQ+LagAzYaoXfx5Av1atOeErWVBILLG
tdi8fQZu/bAuaKtUqheIPDRbrdvOEmFAatgw4owsP4OoagiD8/IgUg6BT1VOiCCSmGK7miWDVN/J
rJ1QVG7SYkByVJM0HCr8Q9KLdZgjoYz0mEpzjoomZ1oUjebeR/s2tdZZCYgE7YaUfUdVXbdrAai5
m8UKOnlalk6o+OG6r+p13zbZrhZQzvRpjwIj92M20oK11ptgr9WqdTM2FBX+fFU++yo/zAnLVTFF
sJ/0rMje4eL8vICRU6HjrLP8RK5wXYybqWvvB4vY0Z6tZG3Wku3XneBwvvyrAlHEHLK12uJNTrpy
q7W+K6TyTpT64i4aKaW2SBNbgp++mSS+9iqXcxNVg70i7VI6/F87uBGY9Lpry+KUztYuEmvZBUhE
wJ1F0RHDfhwVa6VDZOXL6q4K/XblKxP+ogB1VJAcg/Fa7wXYeZXY2lofXIRdVz4OSuI0bSVtsyRA
nj/SdeqM6EEp+w9Dt67DaqAcIT6TrN17mjy9VT61kb7XEWvGmrY1VZxnYRYSApmvgiS960crdoV4
WstWxqY1zx66tLC8MNeo3EusDmenrnj6gRSHWBJD4btt5JfCxOdFooemq580Odq6P9/MpDJSbtZU
nIIxwonOaODM+ojrqoJuHsteGsapN5gEwkUlqr9Ssccm+ai70EAo2QbfrDeU35wOQ5iumZpuAD77
LGj88MYpnWqNUtpVpznLnhWu1LoyK7bnEdQ6YSJSUi4jdWsm3CcJMV7YAECPc3MVRDMmk7khHCET
PKFJU08VC6S/QiMgEVYjVr9T4IxdQVqPTryAGV6Ggq/taiu4yeO3JJPVy6ojh0Ub1pFfNDe9ki/Y
gjBBV1qt5noQvW/eo+XS/vQekZi8hLKJimSx+/gcLn/4Wzs/S+UsC+tTQ36yHeBzBIwcBGTMdquc
d4abnlWruvQKA8l1oF/khWBPWjp4RV+qCNCAjzXdx5/PSv7dHUAlthRZ9CWW5UtdYVYH1oTCVJ9E
QVco4dM/acgh7eW93PZoP1SoFdVwbtJpLaR08a34KjXqO5FikoYiNpcfyAWOEAZE4AoiCxnwODVO
mAWqZ9Eaig1iIwY4/X8+baKYfr6aFrMUY4ROZptE4KL2lZPXlIEaiBoyHkUNwE3rvmSLSk8HssXk
KeTCUR3b0Asba161ZCfI+XPvh6ObTpG/bzUEg9F48M3krlHATA80VEJW5pJCejrB03Qwow/EBSSO
ZkXoVIUCDMqazs2IZyulJVZ0yn0WNdG6DcX1ELKWHFJxk5oBQlEzMC7myKCIGuJZ9FX9mbQEONoL
YHzFc9s6ScEEYI596BBi4vVz9NRN0gtPoLAR+vcw0rDhVz6+nRHNixrF90vwlOnj9ouR4zRhw+UH
3zKODxndVQJendz0yTTN8+epLtV9o4DHLHVlK065I6WDuC19yzz4VgpEriixdbZxxdpypMMyF5Lp
KS0BGwFy0jLL3/SSns44AsVHxuTw1mb7SCW+3i/jjW+kkUsGcWT5k2uYKTueREtWTYnFwx/vSPgZ
XbPAxRvHL70WCHYlq4c57F583RQcc8hxq0qho5msm4sWJSB9aC1rJmeYwuabZ+RLxYyhjggv9GUG
qwR5Cf39eajroqorTaM1TgModlsUxCWBZqahVTDU/flx/LJt+jyUQpolskvTIoPmy6gqq75cBlbE
oegmyH7wNJTEdMeFeWb9dhwr9TVDCfbNxPxlv/95UFVcVDks8hTYlD//fVJvTGER18ZJNaK3brCu
db/zhOxtilDSR9b8+Oe/8dfha4k0pSCEHkkVqTP/fLhpsPqisEb+xppWDkFKHXldJc6BLNe/naZk
PuznsZKDkTSDFE0h0Uf8cjChV7tS1XvjFPu8q0wgaMoqovPIIVgzHoS2ZRICP6nxRowlzAfWZaI+
66PxzYrwd3+zJZNVxdlY5MF9ucRJWkVdJo3mKWLwRDo9HKwUFVQZRrdJI35zMAKxfvNXIwo0lsWL
yoX++lfrua62eWSdxHQwXUPu2v2QtpgAi+mhFwoSUcQ62kY9fSS5qwc3FCJzVajTqWfs3lJD28fl
SCiMCOIrLNULE4ljITK/JefQCA8905Obi1a27VLkIuXUbGcT/FgqHU09LBx9FMh9MJNtnXXKKulH
XLghJcZIRi8+SPnspNpQuWFU3xAGFLNCjZACiBizcvhNCl1EBSV7KmTwp/unoDBXiiCiOK/ZUlqE
GbvxSJvPStAWlvp8VU0kiA763sgU2VOliaBehYyRsLVYMA4n1aog4Fd4MaoSYYpIZofe6tdUhIZV
a43wfGpWaoUvbIrJgswqbHwxkh4CYX6aZwyAkYlWY4yOpqVn7qnRo+hRDIo7K8S4Yc6SvxRn9LRQ
6Q4X+7RlyZM2xdqf6nchooGXtEO/VnG0d3TfOiltnIGaTUS3ekxgiRMQqHtobvPEOkRB86EllugR
p0anRcqnzaT0QGQiVWGDIyDgMCJ31EIV/TgxSNMAq2kkHCuEWu6r8VUzFjvWybS8xOpYKKbmKuUM
Hkks2s2cdnel6QaZf9cIAZYkK951g19c6019lwWduvFNo18LqnBmY1JdRUp9E+oShYeuC1eNlfKv
BA0Bq/sCITebsJrGJpBXncp6KNCyLl5TOaAuOdG5Dc05Jf0JPLkUf1e3+3U/iBCKV5mincgGi1Hr
5xEkjLNpGOoqPndyYq0kf3jRVUyIuYRAvSBHpZ2Bgxf+9cxKySlYAa3IucIKVdNXIOne0QQsqVG5
ky2inMKhYt3uC29BuRE6NBl/Hu2+QqgZXU2DVgdKQkIJ2fx8qYQFXS1rQ9bG50a24NgT/ongIb70
DYp3QkSrlMtIPBdScWWqY89IjPNgspWtEclKc6DZkepMAYk3QqxZdqASdZBM1vH/4yyJbjRloNAy
w9SXiSepRLJEdJRIGiJ4UWe9IpJ4NkdHq0kpSyq9R6bTG+HOj6SmEaueTqtgYMmgYbIN0/WQkJ2S
dx1irbpCEPHNDPybxSV33KRTxKmRwPf1jgdpMefxrMfnVmI9VUoYPasORX3Vb5Nexp6Qdy/TQIp5
K/r7OrFu5oaQKgQwKN2JJSqzAB/bgLpBFN08FDQnz+m8qyE6tM40I7cWlxB3CdRCM8TfTK+fxqOf
56Alh5M7z+6ESU9bVs4/rNeH1CpCxsf6rEisGkYxYMNmEchkJoY7KVO7D5q5s/tRg+kh762gqDeZ
OVheKajrvhtIHBM6l3Xxq6XVBPOGYWx3HVlcTa8/qnK6y2M8K8k0ug0BmPbchIEtSFNv45NaG1Iu
XbY+kVVyM/pIZaIPSUnYx2AWin1Edrr0LD/k06g6qSJr6P3orMmHOE0Vu2wJRdXQ6LQTeBKlOMc9
MTxKF62/efjUz37fL5do0YxDJie31Pjy+M1aZmbM4/U5jJ78eTI3g6ZvysHyGTGLu4ZKwaWmFFep
ehCLcLoxex3tx8iqUTYcOcSvMCoplKQWGWLer9OgvigUKdgKgbHrgppqe1Lda3Fb2uooFfss2jCN
WOt4YNiQ9eldlVdpN87XqCT6pgh3ReezdZbLj4DEKicYleBQVEAQShnk6ygYp8+vggkIkBARq9qk
m1RDRNlphDxZhd7YkhwW3ti1EnZbX6Vs7OWR0PBR7InaThcowYivvhkxcOvtTKA48gYUbSQJyua8
Gck6G2ZpH+Bdmvr+0jz1kxK4QZOQEGLSEU01n9JRdswlAYvtKL/Q1cURXeJzl9p4ncgKqIuh21dt
0G3rWMCroVTGLlPx7YUteU/aftATRHNFRbfaZPmejszScg55vjAmxenKyX/IiiByjEg01ny1kFzH
TmpuckmHZiZXz2Mw0vkqLZRAg3wf1FN/6KzSZEk1IsKS6/owm9G8UkIEVxLiPXtU8GAZMRsYoTJJ
Wc5NYVVjYrBLI0c+W/cvUjgiZovadZ1oAQK2uVq3ncEOI9HfqMqkq7LXbsdaRb8ZtdEmTYF51oGw
FzrlozHl+ySUpStx7G67CMFP72sle34hQQIClVxElNYlveUpfYnlc24UT/Rp1gkdOsG+XY86EUxC
N7p+BVCwasXHrMZqo3X+hT8SU23M7T4v+7dAw/gXysplMfkqRWqN/in2R2ro+rWRVvW+0Hp6ZWN4
k+nQZv3c2oyyPPPZm0g23yyW9UrcgukSFJd0JVvX5YaSkCnvkHOXniyPwaoWY8EOiXnqZiLhKr3d
iHKBq1rOTrEpvvlSqx9KfwS3IuMVlNPA8uJu2OvW1NKUQKRhqImXiGlwE/gMbQjjtABFZCi+stBA
AoTEiIggdAoyfyq7noPZFa0XC2W5qUIEi1ZVZV4Qdm/Mpy/DrPVuFuTPCEXNeN1JcrrRWbegMUof
8zAjZThfRFSkgUWxikI5p/6D6rKTkdFpVr4bZeUssyBd12F2HaX+uxZZ8YU40x8QmwQPVq8oK9OK
OnRSKAX9Ok4J/OQbWTkZK39iToprpBK6H7ebQh42Gm8TPYcSGJgov48JDrwiUpf6W2q5s9hU6y4z
U6fJyQngBbKokKElmjuVdANZQOI7m4odMyOvklQBlDXTdzRjxMtp4x/QE9ptlOA3H+t2E/cN8RpG
9lBr5rib9PcsFFNv5J0hcZe5jmUq1sGaPA5g/GgPZwk3bJSHCnWn9FIPkMOXwiJemlCJl6mgbCcK
YWU67EMDC2FoZFfKgNO8n4R9rxTxdoRCEJQN+I+5ljalqlxQF2lXYjJLp0K4UfMEwUmig0aOK+my
Cub0Lid03i0bciXFPLs1JcSEk0AEYjoY20ioY/bUTeX4hdpvxlQznUiwzMtRBnHWv1fUI050AF5y
WZ12jWp4eY9xFVGIU04xKjOi5d1eKyhH5qnXR9kxCw24LWX7HIRQnoug1tw51tCczWwnjFBdZ6Vk
rtSKbo70XhRjvGYmoX4gC6ZjagVomcFqCV/UGrfGQIXvLXkNK1m7GAltG2YerjSuIZLIJcJDlnpe
zYyx92tz9DJDupPFMdj6hSGvrd4A81XkxwJP8NXsA/ROYnlvitmV1IEHzpVHjSB1v2atFyfzxjTS
23zUxY1EUuguMzQ3TPps7ysK6ib08k5f6teDInyMXao4M1GXrERoWXUIMYcSZaZlWI4u2FIWh+eg
bKl9wqUIu7i66yfzwRqQ5g9EXppiV2/CJnsd4izE5Spewuwfmj48F71nWBU2dEY1OzKBuU9C7zF6
qe7BmtXGTiOCfQRxzt3SsI5GsYkHTdtMEiWeia6gMBIelyghRsnBhyYkD+jgxOBullt88hq45orR
4zgvU1C/qSiWPGQ6tIbMR40sGPq4kk2aJWE8yPte6Pjd2PKYjkti/HTd6dpecNSmqzZyhVRv5KaP
KeKbrFfCPQ2CYKuK9SX15Vd5rENvqGHlz4ZV0iSt47WSK8CcxJE+hzo+zWaTXQzVcDTlcUSpFxmE
n3deq20HJdRuc+mmS6gcy4HaHuRouu8tkZ1KOQTbpBVUN8/VQ9yO5nroSD5Ni1C8iA39wSrEi1Ts
yHeuULhGMWmkph+vWpHpjzfvXmuap7HoGSHK+ipsw50RKeZmFFgihXE3b3LsUWj8Z8vNqAwHSciS
ulx0tomyjkxspEqNAbypRsupLEqTejDoq9pnOxgPGOb8el4X/pBuA+0+KP2nWpAg/o1ytala8zWc
KihmVf9GAXdaWTP2tLJuI6DFRbTlGUW7WDcw7gZpFcia3dPV4l6jrdDrDB+6lGbuwBjFwIajo7OA
YsvFxxQG+joSYKfpCvbqQcPoqJGZVdRwcHpChaxOWQeL6MQU+vO1yj10A5OXPBUmwibEEcmpZLAP
ktXao79G0mg+H2j2oLmNURf3emQdFCvGgt4Ip7wUdKfvh9itOScKjf09g3OA/YMEsqzrLK9uqZqY
I21LyrOyNUkHY2n3dsa4qsxWYwRQeTMDmFzLpBWJ4UsSK/+LuTNZjhvJ1vSr9AsgDYNj8E0vYg4G
J3EmNzCKpDA4RseMp+8PyrSqElUldd67KbPMXKQoIgKAu5/zn39A7J7cWqn0uNEt1lVJvSl6jKVk
nWCBPhjn/VijIQ7DWzlg2TMqljQC+HIiINrllGha/7asFIx1ulvyeqZ6VVYs1Z5ef/aKw0QjFdAj
rFwLq405vKvLC9HGryIYoq01VqAJJRdIEJK4t3OqrnNT7k06c4oQJv26QUjTV9+q1r6ZLXUvu8Ri
jmjeZgn5JZPdT/uprR+zydwGhrqzeuOiG/EZoidhEJ55xkY6xkHeuU1E0m2X8liNiOI64m5PWfQc
4wGqnTLfdJEFjpG4/RkjN9ooyz6yrHAUCcq9zJsX5rPP9Rhgg0UOqmkMdARW/LUMX2kB3OMUZ5tQ
SMyOLKOGgNvdG0M3XBeJGrd0P4zOjXBNdjnqABPeqlvCo0hdnDsT/vcSWe7H2BqaPSz1sAkvvm9T
fWMPqzIXzrHKM94v5RKPmtvo5IkKaWZ2AD2kDesAFi/bLeTPPsGb3+gpNEkpKgxK5siqNz2GPQVz
lnAma1hTB0MpRGjT+fG2dDufFnZdlgj9W5tZmSixr/C9geOb++t4vXPMerkQS9N256dJft70woCS
kGG30TSYjcwZnF9/zGGISgOsmdMlFIuwpEwggkvrrPTVLQXI8OeKNctoPMT4Z7An46sTkgebokuq
1Xs9dc3G85JuY2l2gNC28Y1xgwvyxetTZ8TnVhclxyAzjVUfoAbIggKxez4yVavxGF4OO1Pj+TGN
eXnSTvsoZgkhPay+5mqgf8qsZid5dRN4Hh2Vy6oZSmg2jTFhZI0WSmbFt7ltnPOpe6wDv9maIx+K
JMTVGGEIR/T0WextKoo2TBwE/iP1DLKvlPcAaAq9A0Zo0FqbJMzS3VDZ19bspLuMuvC6aIfNVFED
yGXCE5SdcRLJ8Czq2j/V3vSi61lujVKDlZeq2CHdJSsnT/ptRH3udl17MSjf3o0TG3jbMq1wETZs
qpyuMPP0eC5M6EVLGzKSMBpmibON8txjmvfmRjGmEkH6mEf+02h2mMCyCI6V2bExjMgroorH1XTk
0vqEjs8JxVumeaH8lJd6wqI2lvHWRVDEZjThjlJdFYA8m1mU9olveh9zcDBZHs5S7qCas2o9FrTC
tWy2EWxyFS84G7ujgcOLPZFdOreEAo7Y9bViVXot/m9Jw+WM5ts0e/Euh/czuvVtqlN/Wyr54OXx
65Dpm7pM9kVSasQ+HOE+9Pe2coxVlstmQ8m19tv43TD45K7k0GCI/Dqi6i/D9EvieuXK4+HPirSl
IW0h4viooup4nysdPYSpug3UndfF9o6DLN67Zcs30MSU9CY2BEFS77q6IEtZc1ONPOM8HxnSJD6s
MeAJwr7VVyuJ37waT0szumWOTPMaYbFl0So50qBCcpH2MXq2FNyaMaMOrUKoQklWBgz6O42+KkFs
tzdS6DoJtMx1lUPJyV7mAg/GeRgYZOm7OcKsN55P+QzpxvMTe5M04W1dNHeDhPtET2esYyudVvUy
d/F9zEtYvOdFXJ2PpcL6o2z8DXnuhz/XsK+qTehpkhiN5GsX1+WRptTZNnm192f3gvYk3djtpZzm
r4lSt4bonkav8/ZxZH5RA1hTy0xmVTRmfWzb6InkHzxuoGiNssGBLivYvbIxRaVHwN2ko1UyhfFV
5exQ0WA4lJ+n9YBozcCQJHIQYkXBvfLlvIX+4VBGu6egGWPEP8Mth9e7ZhayDixhrYBh7uyUW2TS
ChGwSzpqE36N9IjLj1DFJks7zG7qmylk2J44BmyoADqtrI07EfqHvJPfyoniUcdBgurHozSO/b0H
xLzN40ieByVthem37qmO6uNQdWC9kGDWdbtgkwDShkEV9B0MmnDaUbWssRz5mg8AhYY5kUNXpMUa
+4MKlnM2TeV5nkwvHfeE0TMHYm7dJilIvx/Z9VnlP1JwzHuju4uG+MVzw35NN4s3vKmek4JGoC9F
R51y6UwNb988XauoEis9oR8xwAjWgPDtCa2LCm2LfGaDMITQP690glg2cZBu2KPYDp598sr+q521
L3BgxrOxgTsGrHfi+9vnzAQPTOY5c0OMeq1putLt7GwclUSQzxlPS8sY1qKnFBGWehu6jDRzCzWg
W8nwpEzz3ErTb4kjXBBcTGsCD5seg17cZHtRRYn3Iw1nFXJwgaR/dbvqJHKNykj3rOq1KxJxF1fz
h3kwqqa7nuYCKCCTT0InzbYKBs2umixencZ1GjXu2WDLx8nHeViGZGBn3zw7L/GFpk+eTXjFuaXQ
NBg21YzO7jzHP598+ryqATWtmzI7Vi46wlGad6J2ioMZ9Lc6a97LYMQLUOTvndyIxm2fPHfu1rkZ
MVAM8wWP3vQ+NjmtbJG16gFc0jZekiTduDqKNkMaHEP20jXSGoQUxrPVQl/MFWfyGH3VefCU9IQY
hc6b4ZkXgiLtFHQwWLJJUdGgjclacB/izs9kMnbcFCpgu9Ton3wPiooH1JR61W7sbXD0yfZO5nzh
CfJPy+OoXPJMYo52L5jT6xrXyKKheI36+XLGjDLLSvJXGr0oEmm5dWbRyruC4sjqzwtFP97SHl5m
9VBupjqv1navOqRN0YYbS6dHUZR3CZpeSu6i8x6MqFtmnz1aUesxSuV1E8MRGuuZAfCC4QYa356m
MPEmjkV+GCq9MbyOOHtbt7spHJ/HeM72EdOhTWHwHsRBiLaK+n6TxOWhz1uYl6l61t5o0Smvl06E
UTRldeFQQ6dgLCuBZ1dq2fM6zfAPCwyNPNJqvwIHLQde0a/6uUciRb00Vu5uNDnXZzPly9ioZBmG
r3J3mrZj6bFMGsDDxJXjjQf5dR+nkCLCkka7t/Qp9y+8pRyKpPFkjUZ3Zo+uQhCd3oIcib2rz5s8
6y+Fm52JMr3TqelsZz+8S9UQbwq/s1bRkswNRXyfOE13nPJgaxoNEhsLsZ0b+3ejiVlhEszQdGbL
OWdiE29q55LZmNrVZrOxuvCyZBiWXsw2baRpU2HlMHg5yhxMXVRB9YvXoemhFCyz5woQZ+qDcR2Z
ajlLkp1fNtdhw6euNLFLTr/ppfzI6kW55+rdFEBhSDsAW13hAudj0ZeN/pnHxrtOa/kq8jHb9yAC
bLe0/3igxZ24aGbM3D2ZA4Go7jqs95NpH/vRg3PJIp/j7JRVwZfKNPHgpHmOpf3F6JAx181DqJHi
5kF9TCzYRrlOLkOXIE9pRVyUTdhApSoCINZHsJP8wjem665Gf+oLclOEhKRi3BQT9lFteKqCp9iZ
nVUOhQ3aFt42abdxW3enUpdbMo1bJ8QzrlE+HfvQn4RSqKWziM1gDr5YCExp/FJxVB6GrI57FYT9
WTbWxnpsrLfZyVJ4E3ayqa3pTNW9zxmQFZuoe3ECfJIqbIFKQE48t0JMEP1BnQ89wxnOXfi9Y9tf
G0w4kbki2zEcol+6nvH2chDkXpBSo6T60on6b7nXA4jVWUsOHcJ+wWm1BeVKqV3jj5x3dZ3FBcnZ
DkaJnjaNHcAPz6a3LwoRxVs1GYp2zgEXSXWxm5fBsmkkLXwqJHzGAMoz+1ofaAYY3zbxLkigvWUL
ecRvirWcpLf9/p2bpTJuG8k0ukt67vUXvWhhm/jKTVBZT6NrYJDlhOuxdoZt1wbduhdTear90D9W
FrJc18wPdq6J011K9iGLTl0xhKBxa4T0M+heZnfJiwvnaSa4abnxnDX9mTLziykeNGo+c91qN7/J
vCGgTQl2tCK4e8k2OB9aE9m/yZy5ltYxnXDcqhs3gJMngk03cJl4ohMrK6Zf46DFVdQ4l02F/vw7
dtLPbN+MFy8B55M78ARwZC/oj1VRKnoxVZxJzBUqhLqq6OwviZIblYm3YEw//KTPeAWWGz/TVDUK
gwZS5leORW3BcMk5YpjoMryO5Hw2hrE4esb4Ab9hvu6pJOHT1MeoyjEljd3xYGk8HwTTWLfoEB8P
vOAi+M1gy/nMnWKUhc0kI0PhuXAlhfw02dIAoKpKpvxeSiBaF+/JzGixq+q5LA4vvkYZ6AlUqJI7
2kBdnK3ukLZhjadDTxYF8L+KP1KnPSoTrwKmtA7q/uu+xi/HnwKiVbCNHzS62MIc8aDeiqnhqMmS
m57k2skIj2OHFwQkuVsl0OtWPl4EfS6wsUA0khObOIZIue1qxlvA8b1VhD1Y3sh10iB0d9iIV3Ma
XIoZs+9kIgFUOYA/zmOa1nTUDWkQPoRizitSp+OBih6fLwZgG6sZ513oo40xhW1d+g3RgHHQb9rG
v2mlfG9bTCWa5jKtaMqjQG+b9mqqGYjkXQ20RQtmAV/Ndv2BxuHdz7pqY4EG9AQUmRnwVJxvZUif
as6wq6qmwRGp0A/MeoyNFvhdaOmtPOjiW0MqsDc3ONChPEwJ/n7lxHbCln1oZPqajAUicSWuqpxp
qW/2EI8bFn8minGdh0+lsk+i6+6yQtprR/LIEifGFziJzn3YMKpxKKyS2Qf/pq2E1LZTIaJ2Qwqc
lPrkLik5ZJvFICShaZnCb7pfhlxO8lHKAbOHHJZC7nnPRgsWMNdOS4XFnMsvx23HZ9y5bq22vg5O
nF6nKC/Q/bucO3Hps7gqFkkbf6hJNGtIm5fATLRjrMzQXwLHTTDb1EIRj/dosDS8OUzORTeeJtEp
r/E/KOrszqmWsDX91Jsj8K3R+3vbB/fjDFWBx+bBazAvd7OXVcyHW1yJlm7Y73F6u7GACDaFpy98
mya2KXHFcGID7B/nDCcyml2K3MuP0vEoR9RRY2gMW86POy3B673Bbda6EKdJdc8DOVZq3iZh9yGn
EolooDQFGwFzyCCB02ysEq0iIjMiRBYdKHw9c9GWO6GGBmV69QEGna1tAcmzL2ZkbX361ldjfYHu
cC+r9E2P4XmowLezcVNJNEm6bU6D8ry9P+JF6RTkjZRpzwCy2IbjoLazsqh5Dd6x3A02+QjDpKJ2
W7kZBUNaV89JEJ1sZ7oeZofccamfXSe5FY59HdTOlWnRzIMg7BVjq7XdTbRiUFbmDBV2WI4vQ+NO
K8iOz9k0k6tVfE38Gl8W0rACEu+yMXw3p1vooPYaAwA31JS98J27NlRrz9M8CYjTOKL0x9h4GD0D
qAGzlY3T9Wdu5TfrZmI6NlnOhfAp6Yyy5AwcknVQZrhJzM3bVJcMBhJSAFWrtjGalhzi4Rn1OKHa
0xX8CsG37fEVxCh1rqZq3c69C4DFUTbV6YdweF41DhJj5wWHYplRCEDsqAAbhtgOrmXZ4WoU8c3g
sUzLnmXqwjtM6U8KURGFk6M9nItXOA28W5V8yhowIb82U5xjhLnJ/GuO0Z09gHsYPRsbcPdT249v
scJg4Dfj9Z/5ixIOCuxbQtBhbAef+IuxkzKa89zivkzM17gNyBzX4aUxfJtz/VpEfIGg5Alkc38o
CupJV9wWIqYjWJ6LZOAwx3r368+0MHQ+zfsXhzRIi4RTC/ezWral5ZRO5JX3dolbrAxqvCHjmMPY
ro+Vt9IChNGbjn/7osKxXIlXFiNVP/ik/arKyUlFYJT3cxohsPL8Nzm5b60P9bBXh4Kwhb7zvv36
mj+LHtDtI6GBFQNjGze8T1S81Eyi1LL66t4WlT7reihf/kwKt5dVFwByT6K6t5ienYUxO1aLhHFd
aDhe2n/2y/gi0lGwU5X1ypQNuwZPzftsViF1rPkb3zrrZ84gZB03gCDNW2LanykYZdSkU9lN9b1p
6WBXBC7D6nCDomSmJufROAUrOo/eaihsO5vZzhS0GGBZksD3SfpY9ujfvrg/c8qlJzlifYjlLpKa
TzfPFYugZVDdfeCli3/mdRNK4hFGuZcFdyCWwVOYERCRejBVzS7CTXAqr6KBgs33Pvq6/IYCyDm3
Jr0d604upcfZLEAOnYaCL3Z6vcEjwwu6Yt2jRr8cLFFvygL1HGyufVtBCPcqOW2wC3uz+2ADAZiW
Ks/cgyGnYB9k9ZPogW0zqXB1YitY9aCYjJUufVOTDV2w32hjGXtOWONGiUFqlx4ufVdhJQ0xL6vz
9AiREPDWra6HPDTW3gTnITACHGSt+RmgIvnilFCwwtFcqaEcHmjO+xJTn87Rp3BS2ymvTrWcosvc
S/DnjCEOWz5vdPwc1hbJzh0BJzJDYdmCW68tn9beIY1hhhNSiiE/JEzTNkFxpdPwnG0k4RNKf0fh
wcSi9zfaDm7jeT4BOhvrwqhd5FMQJ8C3tklSV9ue42PrdIqk9YkxUUAoDNh6U5CvIFW6dp8BhPpt
PIzHoWMsZ1ZOuFHCuGGesWNoYgH823ezLhkDeRp3chEXB/ZALEPNujuohk7ckOVOGgZWC02BuVLb
PLeW3GJc8WipmRhiCKX4CkP/CXPc7zk46jomVjdem1MZsSdX2Eb5OIlE7rONVZhvx8O6GjFsMd2P
fC5nZheaYaKlvziy2Pa1xMGqUrBEHiuvgJFkVqcUyy7Dwo4sYNhz1rfVdSXjBlYpPZURJgFzKV5/
z7e8tZH6zZ8Eqb+lVNx/lIui7ydJ4g8CxYvkDTee8lv7o1LxRw3k/70rc/75/CM/SB3/O7SNy3r/
z9LG1YfOu/cfRI3LX/hT02h44g9P+LhNOn8KFxfK2Z+ixuWPApz0Fkdj9maHPfUfqkbH/sOBno1L
Ac0/RMhFr/6XqJE/soWPuYMIMK1giGn/HU2j9yPp3kVjxqHge6geHIRmKBx/JAXWXW541djqHZLA
Y+yqfYWhNAPQtYCuYw+wfG/Yoze9mi6jQB3oWvbxiE0JL7yMLWbhal9SxdTTQz+rtQW9o2BmHSu5
ztvmEMLqCQwM46OM0eS7aF8kgnH2QPoUHACxIOvoxsLa20VxSrNorgsWRlruRgz2WmgYRohzeNpi
whM/RoK2waNQKinNUzA9JM3wxPfp6BDqlTryoD1K88AbmMgzfXFzfF/sIr1zTPcplP3NHMf7IYFD
KPHOIYRNoQ/KFSbC9Kigrv/yEvylHv1XtehCFfxnafHzjf3Uk2JB0Xt5iG0gli9nFajn4F0L9JF9
7f6miPnxxPz5Sp/qqqquVDxWPEJp46Ty3Fu/EyL+/FWwNcaGx4KttbgAfbpA7RtFwwwCUm10kVA6
5sHtrOAJhGvGCcq8ixg9yGpYBTXZ8PGJAfNO2WDm6VXLyEC3BJNSzOssPmsMcob6x86h3rceRl6c
GPlr0xK6zN9P23K9/K62ns7lwrtrkb07X4wJwnqJkT04ZjiRWF2RrcIsuMOyTjs4RIEIgWtQGdBr
JSenCde/fpSfapLlDnMDqFtZIwvQYC836F+YsyZq5bAaML3TaOdjZnPjWxpxDnSPXdkflEX6Ub4S
mKLpDBo+NyWzkY3y8X79Of7tc/iXj/GJwp2bHpkHEc8hhZDqSbmaIAxZjKZd1/7NO/Vjrf7zN/5E
bS8r0cs4GtkWnHmDngXwlLPc/N03+l45/bhKljuLJYtEcOJixPPjnZWxrhgEcGcbm5kIEVNmuMrg
IhqM5Yz4Uctzz4JNLc602d3MxmUJc6mZH22c4WbBvcZ0oAy3Yfg17JvflH1LGf6rj/ZJSAj9aOyb
FCq56UOHHf2NipuVYrZW1NE2gtrXexzGfXTzP3nI/7wjnzZkiVY6rHoecu1lG7fEppqAk6bCnZIW
89eX+nnj+PHmf9qiCjdJqqjjUhNEgobuMspf/ndX+LRzxJ02FRbGQNnM/f27pvvN1vTvV4TERZcb
hpvzp4XpoSSoqHP0rrOu2umt83k7qL5l+Pbr7/Fvl4ODakq6DqrSz0L6xEegkzdcp86QavX7qnsw
59tfX0N88lH6a9EFgesj0Qgs57NEo3EjuMEgZIDFmEqlw66CXxQnRMnO5qZVSAYC8jgwXuxyQhm9
UwOsOUe4B/vOw8jcLqqwZXFJDBoIBdGM/ztjvO9b2gEv0XDBE340SAaGp+QwZ+55Pt6nyjyIrMBp
mDFPHF8ZzPtzEiiyyt2b1XvUDjsT181Ozpet/2bW7wAca+VXZ0ZlnlnxZQ/fOGDK7zIkFBiGzFvD
eW/EvYXyWx9bl7gdAeI8y2MPZFz4rG6mG4aBG3CCgnwOdwP6Z0z+jiHARmyiMgXL1/NDbZDc16cH
SHYHnHiqytyWTXZpFx8IvKzya6L9b67oH5ha3gbheNP6+9a+BN/60mX+t5ShZswQl5nWNkzN25hZ
RJDGp5Yb18T+aS71RixuDdjCiRw2VYVKY7jWgB7G8KIV5Dbh7F14T2U1r6qcgXN0adfMaV15nbcY
6zT2uarfO0qI+eB/aes3WuKQs3H5CkPh7kIL50TjpitfC+8tml868Yge5KwuX12oqwzuVh6miYKM
EzXgJczMsBzSLaDtdhq9HWo07FGDUzfa+yG+x0VhV6vyzJN7O186zBqjxPQinYad3TJx53Uxkvc6
4dwNSLO0jS88HtAUUB5OinxyN1Hpnk+x/R50404E4e0wRuRN4tmwiiwF7d++KHHOWhkRDkH9cFvh
A9DRP4z1LbKalZxOud1sKjRNHbMRm2yMPIhWggiUwDuA3KGI5nggYSnFRNUv3TUaDmhHejPCX3Lb
rwaevRMuCcJYJ/X7yA8l5FERWrAJvrbS2EJv3DITg5Ihjn50Klllrh8f0/TVIazKGswd97yIqEPb
C2H+WRFk3jo10OpF9LaKIS7WOHlFRwi9re3lXd5DQB821CESpLmh7Gu7r3a81XTw0r4sCak1r03o
ijMDsLSJb0qic9GEMEHNN4bTP6URegkH3g4d76xyJNJw0CLih/HDCTvJfmxfyLjf1Jm9c8vsUvvi
VZnpSyLmq8IrL8t5uGmG4DynlDXFmxVGZxhQwX2L0RK8dYKcEcB0x4BL59/3oC4lWFdUfm2nj0HQ
NFZwxMf0oH2mCC1kXN3cOiaSt44Jt9Sb+LrD5KdJ31Fkr5yW89Ai7oeP77c4omJ5PRCP3ld7y6OS
lsnlaBhrCDkrGxPXeYLQYOCNMJ9XGUFOdgtSXaL5qC7GqHip+G2dbcPduiptg0+ABpBArai9wj+f
+zBsA2bLntfvEqa3U/qQufQOdX7oDKIMl3lk9RJO1XXYOdvYE3hcA11EgJttehEEt4NdbkPThXLq
73vg8Mm1tw0cuaWYxInHizDlzKHnEuWRTM5RReM2YdRHx7t2zfDBEfrgpR6S9mE3y4l4m20+JVtR
j+dy8q8yI6REw4O0yivmnryWeXOUDJCNCa/a0lvrbGZil6xV0N56zbjv7ReMP7ZpcetmmLECtwyX
DWTuJE+OQCIvgTa+JK2GRBKe2xgEpdGwH41zAxpWnSKZm19SW20cngLU+lULxtO7WPWHt1h37Cwu
ZFXVTuTDUYTZTjfi4IQdgV9LHlS/E+AXPYNIhWlGYF5TaG4cLMUHDwsnw15PeXqIjM0cDWAiEG+E
2IOun2IdPUo2KEMRsmd/g6CFkPg6lsTGQdA2PGQv0bkL7uzb/aVTv7h2dKO78dj3FxUWpM4ydyaM
ZrKLnWZcZQKa2BX8JbVHp8k4Y7w00vRBh8UaMfJJe/2V5ecXMybI3eLrgbjINrJjgnNs1P89nSKH
IE2tzz/edxAQYPrHirBh/8/TrqRkmGHLw2v3EjYDu1qXQNmmne3ygpbQTjcjqmGjU9jAQx0PoKP3
5sVIraQDRtHxg06933y0nwrCT5/sU/ntq6DIKMgIKsjRqujwymQ8aKffPZUBrXeyIVGwzTa/Lgt+
Kj0+XfVTJe7A4tVTU+mdMaq1FA9tl+5R2/2u2F1qvR+q3eUylsA/ybUxEvwcRhD7Da6J9pLC4CP0
6Txs4am2u/a6M/W2ZDpSjnJrYVO9FAApM4bJxr537k59HTxFPApythBjrfuJxLoOrw1wewRJS4+O
5H+VYiQsOnEPBYmmEUILbUUZ+ZvafHeJ5mkn7zh4D+1Nm9y1Fh4ti2l0YzF03mL1S0vY47cd6rXL
VNAs1dYST1W4dQTVSdRskdbj28YDcIh796ZL6LDXwp93gfORqOg6NprrZc15+JK7Uf5kNGrjztF1
Bgc+k/lF2CMfjoYHVMbbQA5fmsp+KSJsUq0bL1qUknpcmJq3jWHisdsdiil8mAbvKWujGwieZ6at
94ZNqAzdWOWn376b6nSLxJl8NebtDcLahIPESVnQsbP+9fth/ebJfQan2QJDjQ/V8loSLjnsYn0r
sIYFxgnm4BzotJ4fujOIGHv23lC+/fryP+FHWGv9CUahKWaCsry+/9IaN3Uwulpw9bLcNwkZ2GSv
J7l73hbdn6/o30If/z1k+D/AHv8TjPlfiD5+xwX/M/x4hmfcxev08aMb24Il/oVA+n9gTGbhocyy
FkTfmDSyfyGQ8g9zcSlaIquAGE3wnX8gkL71h8XOGfgBHhkmbhzsw38hkL75R2Bjyowex/luJSH+
DgLp+J92uOXXLyCn4wCELpFFn3b8YqxbnfX4Xzsu/YUhKIcTfCelTiFeIZfrYJVzvo2IhRnBKyS3
RdjG62waHp2MXAxbXOgCeQmz5zvEPi9hpfdYMO1qx7qq1RwcEtQQgQ42bs9qtgsfe2RxEwInolRF
CdqZ02meLvOMGm6OvymZXYdUQTinZxCqh5CQIs+/s6PxJjXas9DFPspOL3ONvtmdbjmyKXur7gw7
nm+hnKghOKZXkdHuuqbFcM2Z0TgOqBtc3T6V9RskxlbeRc54w9j7DJlZtdJJeS66cj9LcRBQ6138
hFPjApYNdJHuhiOTIB/h9uuky26M1L4dw/YiB1OGKtsQXzDO6tgjjtomjsnww/KyfT4idg3IPrAy
370wQ1TnuC7F6yKaqosgKauLDFAWbn8s2Yhx6GoVMEdkT4+5LxEDePnWD8YnvxLtDu31ahC0JXzV
i7ahlyqqJdlEqK9x9GFnFkKG6Fuvh0fl4jjplsXNEGBW5XY4v1GKGeTgrOc8zvdukT9gj+CepELl
GwfjcR4EdJRgwtXDGe/dMZzObWlO556+qWZpHSBX7r1aW1t35hb66PO204yLUBsQ9TgF6Kl0UZyG
0CoObpvfz5mq9jKdn0rHfbc92JkVVAEvQ+I+ZFMM3UwxfTPmA7TWlROirurFO143UJ7G/MXWXb3J
ulsDR2hcPqj9W/7jhgru56lpwSFjmV66NnaiiXsY3f5uVlRnM874OAeSHTE+Zu2Eo0gdn8s+1esa
mc6mK7qbJEneKsjRbQxrp7roI+9R9Iy+cFh601WJ6G6qVhAqHAwwVggBApQeefQ+lAqaWP9oK9tc
RzExkmMJQ94XHLQu/Fln3Pa2pWDtQEbOdWFvZg35ph+zUwKAsJmS6KYdW2eTi97nWLcgjPshxH/U
KnbpHgKaA0XwlV7SQYfpzekZ/Pamee1YobnxxUJrESthk4TYK8hlUW9depJBWu30D1PJu5eXEHQn
OJIFfTQsOqbXtqExAghQdCuK4SF23W1omc3qvE0XSULt3Y7gWWgL+CqpABzyy/w4N6aihUn9A0LN
nReZN23kkVQtxqNbx3ohpT8IN3xEU8eozaRkntMKd16U37O8S21e7TqVEyKS+kvj8TNV8daZ/ZXP
hrC4JG6MGAgkxzVvn4bQrDPryXDyF5TdSyYQ/DZYavDTSUyJX0OLv68kJm0pziazGdirVmH3byTd
TRQbATQ4d7f8i+Wcsevm8NpJApJ8uzbd2WwtAqbFtnJornKMAofySy9mGEJ6Gk4iDQ6BOTr73uya
velGJ2jn7da18peujb756Ep8+ixXZAwLojc5870Yx+JBPgS3BnzsdQ2FhNn8QDFU80RmU1wXNUam
buOw9LyaIjk4LrLtdVzMIzavSyqJBzcq7ONXOITOLlkMXtBph/K1t8k+dRzNMEdUdwMEPjQrI1x7
37xutUYvF5v3tYG8bXTZ2SbRnbOOb6o6Ioq2Mj6KQRziaLq3QutULYoFMkPVhJtFmoavEku+bd5w
v4pR3ybCf40SwiB6yENTWNQoS3PkD2YNAuOQHFGhPjfTuoaJSGk5nlkqg80TIgxRqZWtOCHO8rw6
iDDcDPa9mDBpQ6kKv9spPsbiVWlQ6qldIs+WtWZmL7JkwdoFQ8i4eDLyqcfxy7nvEjhFNYqI73XQ
36pO/jdjz/+/Gua/sDxZODO/qk4QNTT/59hkr8X7v/q+Ln/trwIFSsUfkjPRZbSxsFScfxYolCB/
4LcKe8MOsNphiPqPAsUw/8DuknmUiT8ZKxg1zD8qlOXPAlOaeKXBssEdFr7N36lRLOtTjUI7Cly7
/C6qIZju5qcyV/lwLyMl56vubOxPBUvNgR8uGMbfGpwA5sMgntDe9dX/Y+5Md+RWsmv9Kn4BNhjB
+W/OmZU1q6pU+kNo5DzPfPr7Mcptq1JtFfpeXMAwbKP7CDqZzGBE7L3X+tYXPbzFKp8UP3oM9dr9
0NwFkBgyQACAk5vb3j8YELeS5pyjNh+eePFrwrrRkQ3Uubn2CQEOmWFI7WkyH/L0lm1kHu4Ggo2a
pzB/SqJ7t7uNm8cUy3z6kBRnSANFdBOa10O3TZ17MAckEqdYXOrHwHumx5Jne9M/TPnT8gfyA+Mr
Y7qe40NZ7huxGds7ryWs7cVLTvbw6F23qIb7zykH+eBEq7Y7u3TXXJSWTRVvApud0r9x5H1Z0i49
oTKunuvunGYn+PZDiz77ynQPJKrRmSlCUITHPtnL8jTUjxmxKOOuoDxJ9+byTI6Oew1WNqgeDfNO
B8SWvSmt/j+8lP/jq/u/8I1bUjP/5zduRxf/9xdt+dP/fNEcF1kBCmmgyMhSSLz4ZyUgHOcfOrd9
5nCUA2+v4H8BluU/uOnrqKsl5DqiXyhA/wlYBr4ME9nSl5mFqd7df+c1U2KD35oQaBp0A/EXHGVa
yMjyLt4yN5airLTWfC7Nabyb7WBXgzPtQdB8KZov3DQMLmAa+qC4/1akWLnM2rxy0na80wIYIiUu
Yc205F4aIt6WtYFY1gMSA9qxEt5LGWcCREX3UQF+UQIvnxrGHXxly2EjEtbFpy4DIcJA+M5z40w5
QwNvgDHRv6LLdpFkAuKJMZtmJZ0zNw6mbZ8Om6ZDWIUE2xpiD5zk2k675mEiFiYq2g9GcMvu+Xtn
h49HXWewvdoWuyUTrPcVetyNXaajoXseBmxDVZ/UuA9ROzJmTU9cF+uj1jo/vLY92p7+U/NROel2
dRvnM5ed0NsOU0OoDhfjsSsJxzUwDWZW+gsZPdYDGWs79OuHagGKpKXoVp6nB7umafk9Gtc4Ghm0
G40bcFith3GSdE5MK9/8tsLv3lbI71oLsZSI7xeOwPiA64feFf9jXcxqW6OPZJ/l/nPvVvc93+cG
4yvOk9i46ZGsb+BW6Fi/J5e7bHMe2/lqcHP6xAsoQZe5d2Z6bBX7Yp7iD/SMF0Rga3n8ks4IOh0b
qY063H5vkPjZYu51hf/cVnq0tztvOMtsA5tXG8wrRLr1YyxKbSsSk2DDiGsa7BeCFP2DNUyf4oyL
bplTB2rB/E16db2fs1hsbQ2rlWbl7ga+9yHmX7JXaCSDO30RoPXNo1Du57iH7IKdqy0bXEOLA2UK
/PsiwLsTC/7U338F66IT5XBESws0mrSWl5fWwvuV1uklqu1gDl8a2KL3uBUx2Bhz8NUcJ2/lI80p
FsdpKar1aAt/V1ljfaiHfl4bFtOgXsQP1YJ1BfyOIV/CmTLj8KAeWzxZNxXoqEdAh/Yq8m+UpcWq
yf/K7PmxKLChhJVbH+kNzunyDYNjlBW4ZEarOXgdfl6IJjfuOP1wJtDrGRTBgcvqY6pxgQwH/TwH
lPNG64aEyjMEMhzv4EaB/cOPw1d3vKr1rPhRD0+l338eGhsLYZyKa8uNyvH+709xkXa9X8uOsHiM
tGMZNVs0Zd4/xaDVqBS6IXhRP1iXZISBIVPas57t1NoBn41AhvbE7wUdEs/YPSvPaVC00Qc/6B+3
Hn5Qx0OhTMWNIJ4m0fuPEsMhCFpH856V78f1M7TxGjLG2Kqu6uUVj62ctWb6vOxxl9NwtA5xHn5K
nDg9QGUB8uAF5olt4aMXftm03r3wYPiMZb/FDsrHuwyhQQU6MCjotGfNT+UnYwiT3RBVIEM6StV8
OmsLw9WugIVgc6DNscBFJhFhFanne8dyntEUkE2Xkon9959vOUP/+GTSII7HRuHOjnTxzJyeXk9f
xt4zbuRSlP6tROTtJON0mCubplT/qj4Mkm/jmFN4MocmBqB3MN3Vcia3MajrUwIrcu5huoG3ydZR
kOcU9gKmB56NwCnnawVwaoKOqLzcnk4K79LoiOa7vB73bfMYtX7xOrhQXLpEAhGxpHG0oGjm+sQN
FMxqoPXj3Sgx204GZtu5NgHwALIK/L4/lE59T1jSsu2MT4K+LqmSuBSyabwXVrXF+x1puvFFp6PS
kme2AoafAovg5cUDj3llwkxfCGr8OBpO+VSQciq6x6ArkqvYAgLz92cu/zjiCIxA046EUug4Cy63
/7Cp45mRbfRiwgjlZu65hAN66bExTmozwZzuG1BTKyMQ1+rx48lZ11OeXg1aDie+CnYCUzecguUr
WG2BxNq9eVv1prvDxZac/v6ZLzVlbJbSRE9nLosXD8Il3b8dYwBSRusTJ2tD1ZIlzn1Npkh8BWOE
WEPsUWRnrcd5NtNKiXEwMGUXXIeS5o5NuDj1gX73wYf6cwfnrOLTGLSDJSD7CzmWWwr6wXYVvShg
LyRTTpnYIIt0cRAiyqfO6SGIqHMTgG966GFJ1D1ZAyiuGcVOzQfHp6SIu3idiO7g+sINS4Jr9i52
w6qocUs0RfTStJb4VBcEiuIX/6rYBV6F+zajp+tGY4SCns/oTgBLOiA4i0XZniZg3XMbXhdNFu3R
9sQbe2SKGaYEbYtY3PU9BAJ1AfD0GoeM79X3dTC+lSGU7P86OOSCvcodAL2uzXCNH9sFNm1fTA6D
0cSjHDXpyzCPxMiU4sXJuEtNcGV3dZgU2yyy3POYo9kXdOqvmgVBN2sc+61IH9RlqoALBih2elio
QfhEOQMiZkx///2XKcHF0zYd+KoLiB6riOdcPG0/iC1upmMPQSWAvSA18Snz2+8J47KT+gHQWFZr
y4bHqJy3ra5ZR0lIwarOnGinx8a098G7FF74nRZiSVBIbsMO6s9llz0odFw8y3XQ+IBQ87A9g43J
H98AHX//Kv/imdOBY65gGOQTcIRd7MPk8Eh3BMD8orvTd0vrs+vUP8KDyY6QHYhwtYJoj3sCBY3u
kF4SO87BdDNEPrZ9U9tcZJURvvEWHjInH/iJEPyErOW/vxFwM7eQc0OVtUj/unjmVlcSMpLl8Qv9
3R/Ci7I9AB9A82OEgbt2HmVIX3LYpon2hd3aBuDG9UMdrra3pLMK+4OAN3kx6Ga52lIyiQfcrTts
CBf3OLAZpTuKLH/pLAFmMQptChpyPtQpE7BC2NvxcbaZJfHIW9ea0bY7hjjRPpJ0IjUpvoPPewkL
4ucmAWvbFmm6N6CZoQcKnV3bIB9pMuNUznToctGRwmCK8QSMEJxG9H12KCYcvXhokrr8QDH4r74b
/SQigxzEzH+EVuRpWPRtMmUvqsRU+1rRRefCLee3qiUZM4KAi/isvM0fLMo/3y8b8T6XKpjXcLq9
5dP9Ni2NfGHMmpZkL6o4zEhJ2XHSq8NcpxkOJO2YL3fkysK5X+jm1mmn1ybyqKOWsxmPv9hV9Iv+
/rGM93cWlp1NQpBJcqMpCVzl5v7+YwX8Uklpau2TX3Wo81DWXkWy21a+3p1Kmwvwsv2P+Ma34xiL
TQcWoPNnEuoqc7wLKXC2ve9QbC9XQnPUyQtDUYPuCimmUWjd1teiX1U+Yh1nwwYNFVyzBb3tuwnJ
vIafNrdRP8ttbkEIFYGxT/Gmn+PFrv33r2q+/wXUGwbAV1KJmSxyRxGef/sFyq7EuAnx8llLC//K
mOeZfWFVzSNfqUZkNmAKRnuW3IIoa/e5UWsHZx7JIK03bZlw/nURcEgUTHinwlcAcLeEJXgP4ElX
NiqsrS2y712t3THyHA69Tp09tVq3D+bZ2CdFpMAKp4GntZsr+RBXiYu8UU+OTgxYLDesn043W1t4
Qvq5Jg0psfT+gII+2TfYKby4Hs6ThfJyqVlBX/oMMpwPHtHFzWR5RAQ+sDpZpvwv/+f9ahC55YZV
ZerP5gLlaigk1V1fnaHu5C13QfhnMDZ0XBu48cLKfsqXCmyMK5T6w7SKxt764Gi6KIuWT2XxwoJb
pw28nFAXV5NMz0H8FiN19PI6mInmcIKHjxbWhE+dLZJrvXMNvGKZvgbBBSQulrcGl+mNGZT6BxdO
pcT97/Lj7cMsc3HJrYsKSV/uUb+tojjLUYNZhv88A6p+HfypOjjg25EgWrHjEd/Q4LO2RHmgzAZE
G2J7zgquyF7Svs6ptw563zi6ffBdD1t970bO7u/L3Fiexu8fkAdFxUbLGs63K2iOvP+A/IZTb6bJ
8Kz2Filyfz/GZDm2KCurHgthatZP1dyKLddqDmQ7KBExZvYuop+/Ch0DCZlXkU6vjdAimcZX/KT7
AfrYchlt8hX8TmMPeOIZuiNGod51dm6Loa3G0bh7u7Fad9VYW4+FFh3+/u0uXANcobijsn2TisWG
ZemXl8I8o9RJneUlthjSDSmDVNsvX7ysovMN6mOdiGKvB063K6aRHokAJtkFuIf7nM56niTHTOvO
iW+CxU4NCLlLJ6VbMieK1pIoyrBt//0jm+9v1stHZrmgvcCDy4rhDXv/g3jMBUWYlf3znOYGJnV5
W9I1Qg5JFoIbCeswFJi3e5+ZvGkN+RVYygfUdfEagSYMHZ/89SyxkP/RQQU8STmbOt0IV50ERzcd
HiyRgCMyYRuriqfTHQHsEgqyNsfNubZ2Glk8mMc3ekJGfVfLLdmt/WNQYOxvXAC3WMCvSgPBgrBl
cRRJZ6NCtF6LcYmLqIEomFjpyWONQLDrzQe/qHp7369Xix4DF2QTDezylr9/PJMRNWOW5jQ9ZDsf
wWVtzLpw7gcXv2TlLMCOX1jl7HXg6UC3DBZrDenf1vDJ1snUb1PGQysia/STOqsyT+CkrIzxu9q1
gO1ijSyqaZ/b4IkavRO4ipFGz91X1bn0+7sxmOtbjLdHde+TWbntzClBxZt8j0mvi4NQnHWZ3amD
2Dcs+6oqI4g7kN//vlT+2FxYKo5Or5CQOlrh9DjePws0DXZe9STLQZxI1m3o+PCB65bKsLtnQD5R
31TdTlX0qsWa1vq870v5auZES4c1WrzlJVXfI9ZzFLDtqH+wHV+06pf1jB+Mj+ciGfR05zIJQWfj
02KTtiY5Wf3erf1xEyQjUsEq+Bx7kXGX5AiX8xIaA0Br556qghCfEEJMW/jOJpApuGtX/8XgwT4D
5GUlkzuKyPl+0KL8KvayEZlP+Xmopnb7wQP+81206dK7VGOWJVx52WEz6XyIzliaR/DJjqmXHkpP
hBvG7P5+AO0NOooOpNoPckLY1nnjfdYGcNeaWcjrQc4ffCAKQX7Si+UPvoYQERN7OROQi3thXOj4
ZGbXfR6IhLnpnOFe9R6CGz+ZXjHKlyfVm9HiJt9pR/VZFCi/wDdg2/gvHK83904znYGIVE92CPAT
ehCuHtQad7igfwR1T87uCFzfH7dSdt2Zlb11k/kk6jI/WdFYrvtWc3cqeseYp5+VY2YsNW/cByLC
IMJBlXBeWGY/wuYHm+MEOYWTF087VY2oVpXa+SEA2rdx6mPW9s+u0WDKXy6QmtXpcGO+azi1I+hO
Q4V6nCYreYqLXdCuKrErZ9Hv1cpV5S2bmr2ljbeeYs71idIShLh8NpIY4PfyGcay+do7iXkyrUjs
yMOrsBtt2MEe23Ty1tqQoXTpO0nPqiSdJ2rgyvqF2/wwsgxUfMlswMMCEzpwS6gLT65eDceUWoRe
PPfAAZ58jm5gGeWMXQO8GZP+o7S7n7iyfhnL9Zf0xWnN8bdHtF9/zpNWXk9BCgTLRa9lBkSu0eIl
cWzMAW9ZWUeYQtvRwh6eNTlOR6+I7t5KqmXNRYYZ70xrtPFAMi1oLfQedZJeVazKH+qusYxewmo8
JAOl2VT4+l4WebcpWuQZ8HXTo9rPbKQXkDfx1TawYVawtr11vhhvloOuIfhrAy1/3EQ69p28A0to
Db1NpEc0H8ok47CMDHSrkU9A8FjexRW4EpR7V0n0WaF7K5yBV/Ps4LWhKnE7dEmQ2XSUTd5wTY0K
qKdHiAEDy984UTNvmK4zK/Y7wsS0FCBkve7ivH6IIEB7DJw4YAh8yBf6b+Ys2vj8vNgesD8lO/5M
svWI3R7BXYPhR6NrAjLADwg013hU4ZxjVJOZPAGrXL5f6eUPIf3hrW+l4UZ6Cx5PtYWXL6qOTki+
3ioaZL4eUROvUoQ1ZBIvDKNlllgkFkaMCWxaUsKhXQZeakNYpmgSbRXnhr+ELiWkDe3pSG7K2I9v
48S4BSqTHSefUE1VCpXLFwpF+RokWGQK03twddIfuxItootsL676dTWAC0pk9m0UI36bEsty1rS/
QC+FoH7ZJFOfuB2xaHGiHIJteIgT2KXhXN3SXBXrzAJpOuWt3EbC/xSUkvmJ9J8Cy0TzGHXBLg4k
KbPL4qpJtDoWjXEww1F8MghuMSHbjDOUhjzTzwRkZhu5NJXYMVv8ZxNcy2ZcLibVpmq7X57+5Mnp
Ozqbgnmfj/NSr4dtAtgB/Xb2oJqCJJs9DUsXLdSZZQVWDCUO61E6EwM9WNdDVMubCOJgPaSPZpH0
62F6UheWdkxPydwOx6lGYqC19MlqT2+vtXx6FsiFtkMnKS4D4VCI5vHeRyaaUCAC8GWsZQUkyjLy
RquWZ+O1U1Txdl7giDITL4nWOeeG5EAv80DpL51w7BbjTvMwkc9eah7hX+SA9rzv6jnpxPcFoLKP
kcSG09kBKEhZHGyTqG2aVvCbM6tYGTIPD2Y1pRvXT19NnztxM1eAKpY+JQPqnzOm4XP6rC9Du7DU
vsy+/NRqoXYq7C5aR3k/IoETPcEwabE1vW+Drt331eS+yAYzkEeaA25oxnvnpCA2y2KzI73p7a+X
nFlrKzaGQwPYrJnmrfq3hkHBaTtndOPw5dGs4l9RA5peV2TBbeFJsyz4ef0EpnGUAwuLa/YFa0yR
alCErtwGOeBo1I9loY3HUsPdoh6sWsx2VH4p6h55a9dqqzbCEdTamruv+g58uuaea0SyCMgIc4ik
QyPWDXDJHRvLXhVJutUjzdhDrsi5eBXYw3QOXi1oDk03rII7Dkfj2AsbZenYXNVwWM50SbDDpee4
WBiWbjZsZUl9t/yj0QHH3sy3GBVp2iTGr6bI5FGd125Oe7Hv58eK9tJgTe6ZUTeHjo0iMUwJEDe0
5gFIiKiRsg6CtAmvTNYuFCoA0OxWtqOVr2VS4FjIG7ZuCIi7PIUe+6ZI8DSQzBgxm2Ic9xIpImNN
OiZGYPKQ3Zrb9cIjFHZvHNVgKilnoJpMELLBXHtLjrCacPpoXTwMauqsnZA4sG917Ft8SvVfJVUs
CBTQys1IQsjWzY2HdBjMYznoB/g9+CUofrZQrpNV1TnhY1O6T3aAE2VM7RpAg/XdqBKIqHgoRZUc
zCa+qrNxOluB+VkRa6Txgcrgj6YB90GUIGhA6B8ZlGcXTQOrqZ0BvXLI1FKztmw6j6KQ38YUCVFF
ftepctMzWtGN70UuBAdmcm8drc6+b+sKuF1Pnt7f73mMAv+8VjHDsBm18M8Qil0UXT0DL0KdM+tZ
zjmJqL6HpLvNrzzZZhumSLeqOLYbrIyp3uKyLuCByU+9LBhh0a28ywbvcx+J4T5epAz6AhR3jPmq
0tKrzDaq40yasu7k1mPlYG6dqmPMfOrsNF6z0vDpHuaelTMUeCC1nkNRLY7KM559XeBpm4ID/kHj
rvC88Y50GPRPhXYzVQCZp9RrD1St9yPHwp2js/5s45ZTpNyWvoOynKEBkQGDc+4r7fCftyuOvj7O
bqYh7rYmKDQ2FeuscTZtRjKx6cRlrwSpuEdztoDHz5E8kp1RON431dk3y7jd9gXEGtGlj2R/1vck
HZCc283f1SR6hoNM3xmvWxJiOO0WrWotDPDgKR9jk7aNsPc5Z1PMLffcwz7/Fls6fqFly2lQcNaV
a9zM2mOtpw9VEwevzAr7desHyUNFevTOs7R6q94zoSeEGlAy7OW9emGMJn8QUe9vm4lKrmibcqse
Jvxvbc84C5l9K1eE4UxX9ijgEIfrKMkTDm8a5mpaEjc6XuOKBAZ/KKdD0c/tKuDKefJk+WUZeR3j
/HZqy24/iybf24n7OrRtexON6aexRVJnRt/sMr2uoagDTU2+5J1XoF5/zF372yCZlhhtRudzWsbz
6iVORdmspD2mu3CONk5MyIbewkqP4yI9q1MrIBfEgwx9Vvu5NnFM0TC9SoLp+6x3GpPhFNn61jTa
8nUirEdpAaZ2emFmYEObj2nj+OXzZIWANnJxkrAYwY1wcWQmwqHT99+MmHKKW6vsHsYyfVT3IPWI
1dIHtm3Tu2mNvWvO9rqyZwZnqfW1sHv46WxoZ9/eOUklP/n3FDU/ppoeP8AAsSkqDRX7cqtSR2Za
e+4+MTE6No7xpSrL9Cx0JB0L4I6prXuNTwE6ss7EmY+3s2ME12PMdt9wenF43jY+KY+RtJ7GujqM
0fDF7mz9OsomuaoyfSIPwtaOcGqsNWM2fUW67k6vm+laLCehiByg3wbZ5JpkGN17abuj2ppOc3xM
5lDf1uPCZQ5me5vL5sZzkKKoa52o6sewc6+ynLQgtzWZalUOWtba+ZbzCYd+3MfY0Y49Df294ydb
9WU9JOttVTe3U4YssyvS/hRo8essZv44WQmblDrpnMvhZdljxs4jAK7Nr7uosK+ndnniNJpXER7U
T5OdXkEb3sH7Fp9M1ztAIUupNPQOikrx9luSt3ToKoNWZ3daIoQIdqvKO+6Yal0nC4yZQ5mVdWQp
RsD7Wdk9eMiWoPAdfx13xEQPDqwEcZUO1iHpkidZ58aTn+1bl7zQBRaL+a19LPJkM3uuuNNpdjx4
eX7fEapmIRq8Jb2OPapxnmo830MT2I8uSGo6fh7ZBvORZANt1txbs4rGNSfnjG6Uznrspj9Khy5b
0nfTrdVARzP7Yp93S+Oty8qjk47ZoY20lyDAXx6IwnlK6WEUdOez7JQIzYcCpI/HJjHjzRAW4tpj
od+OZpIdQde9zgNfFtL5cOVONUhs6LQh9P61SzNpryqhMq5TbkkV2O0+nNeFFRW7pGq8XTMxgVXV
gKmXEyb1n7XtR9txRiRH1+SgVZW79WVfYB2a512UzeQHGFTZsFOJ3VlSpaIvAb2njVLkGNpnKwd3
6uTmN0lz9BSMNBLCOMGs6rXGs1YXa2jvn4p0zh76wiMlVveQR3kpEyAm7GrIo6QJ5UBMgkZZsI46
56tmW91uKu9TrQT/z56zU+VDYWzazlxw5tlxdB+9mSSbOUp/lhrKdooTCGsMQI61Q9U8OkS44Ldp
8oTkRTensxWA0cyCX2nH5AFqJNak2cXP03k3dkiAkbrECDAslRnVR7XoqWHNw5BWJI/bEa0GPbwj
1j2mryO/hoV3q6cjy1jHfLMEW1FFb3icG1VP2ZXf75htN9umCuNNL707NHP2FTk6N1VuIfFK0mvg
ochk8kHeOmIgQWER5i1JY1VqHQ2RxydTn76geGCG1FbXOZz/nTaZP3LRP05Sy7iJU4vbUbPOuYrc
y4wmhbq2qrMxNtKlH2bxgRifr3O7JSUUUPXbvdXq413Q93cqUjINA/0Y37SgpVon/MYk+Fa3Z+pl
JlNrVV7GUlv4scQ4h4Sa741xTs8OqMLGsOZNxuhoKwhR6Gs0ear5qJojzTieAqtJjoQPkcFY1Lga
LMrgJg2r/ZjRBI5rdNe6Y964EqOri+ltnRi4xdWaSKi5VtCALWDjWDkC0nlvc3dtRyL7ZEcIatRW
HJqhC6GUP1oEJUzEzKnRQDg/5rrcMU8Lbk1uDTD7905aeOuUYnWXwvDbq40EdrfZAZAX7DF7Ov6b
zv4Wche56Zuls1BW56A+qPoyMyqM6TI9WbKTqwm/k1JQTAG3oRwV5hp51LF0kLcS5Yw0t+qDve+T
wxKX3nkYnTVa+uwm8MSvBvZvYlbNVva8HlZQWZuuSnGGGC/kzBZkzrs+N0W1HocEzUOji6/elNzR
L2g3rXDnfqUer0ZIlT/N+nmq7NsGGh8J796d3xvc2uxrAb4QVG0fHkgwrMmZBPNp1lBOpvmMdlau
UqTIV2VpGtjxgrvB6V6bsIXEbY/1LbkA64BxXYTmgiIf3AkbwFUnERf+/br6fjK9dFQtkkcN0s8t
Ca5ZXgxhzawbMzA33nNjEIMwYe93RNZu7M6Xez8ieSUPe/3otbmx9cJs/r/owDMCxufAxsBw3Lq4
wGdBjeoQbvWL0evpiVgzYg6LEApCCLUgmrCXtbI81j4wkbQC0+FLLRqeZiNLnsmN5YfrSXdCH826
a9z50QHMFS2hkaGbhIROBN81vcHzV8d33jSFB7LDqm1K8ClxcMCXy7afT3Y0jyszorgmCLajsnes
K2Y0NxOdJnpC9VXbL2lMAvPgqu0HSAfLXxkk9WF0QqCtrTZ+8JtciKdVm5txI55UpmhMJy5VJKMv
3DQmiPBZ3ZGHgcjrINMbRHXIMoO5p7to5ZZ9H1MTsW+WxMs4LW7JiLhcq+RMQo5/DjtYjbUlropK
f9JLhjIDaOsdySnEuJpMChunPhtwId92XnKJVgTdMTkDSKGFMAYYGZLn4AYbKcvvesB18u9L749c
Y6o3FEo6wkfsqkgrL8QypIcvdZIdvwxtz/y00eJtaog1UZhHoVN6EzP6rHbSImNM7QHgqADvwW9O
d9yZebkA7+/tuePqx0Hz3+/rkmUUNCPEThOc6GS5i+/1o2ms9eewc/E0WMxcPEoaitD3A5OOLqgY
zTJ9aejaPCSmd6QlsvrPX8dacl3daNpa8lvfRu2DESL6pBU57crWc1daFbYrdWkmRja5D4M0YZJB
91GJiheei7OcVVb1OZmD5tZbMEVwl0YYCIjIafCpb9v39K1nAiZUA9yKkm+NbTb7VIaSXSZsdnlX
McL3GryLNFnqQYOxNEbfVBUziA6v4OAJGk0nVRnQU3GM0QEvdxy5+Oudpd1nYSg/GPVfKH3U8sbw
wYwYZR0N3MsCOUuCKDSQxT+THJx0Ph30yiQK0Rv2rc/1pMpRQrclqWZL/7B1oyXJvjWOPuLbXV6I
lkiUpCSPOMfSgNX6oQm1x6EZjc04BuU5bL+Us14f63oONmbMZs0VDMAPE3s0oSsWTn2V8/MokdUH
K/q9JHT5ZsioYYjQOGI8RU3wfk24ZT/HDjS5Z9tIaLmSEB/qxaYAZrxR0zGEhXS9F/FARSzJlmTz
8O22YmaRBNni7uoCe+hy+1c/sLpMqB/3rWlTTJz/EUX93z/3vxjc82GZai/Ca1IQrUW/8puywGmD
ph2zOH1RjxxohzyC2mnOSZtaj9y8DtSXd7E2OgAX2peySnzi9qIfZk0bmHvmqu6YCqtX1a+SXwF/
3XFIh9sihui5XI9HQJeQNSSVPMpi0mJwZwBHQoAcfhdyah9TuUy8MIF/sJUSM/5HNwbWtQ5LyiIG
FbLAxVcr47DTwzxOXtQTrAMLsQBG5WH0xmNYyq0fxdiGy8O4nPTgbpdMnpyv+XWSVgkOpjF3DCxo
h1RvxT/iKSssjX2bSQBONGiSyeX8kDFppTXN69iprnt9XhIoQeBbpBcwTQ6q+VuAvIFOIhk0gUv5
qErhvALzZHG3PZhQOtEC4dbr5mO/9OqF4aSbyCBUKZTBjRpMWSPKknn0rlV7Qq0Q5LDtkTZehJZ3
LesG8XbEOJ7HuWpD4mBRTjqrQoNIpjK/cpzhQ7HusuZkdL79OGit3FXNlJ3UnqAt8hqttK/UatUs
7Pxzaz+qZRuVpP+1xnRUwxgd3PyhgIHtL6ehuqzXOQB6beISy86h02a2aiDE/Fft5H8aOncd9yWI
TtSdiV1JeCnOW+3UJeOrUXKIkd8sNkOdOzsb1TEy4E/qKpu4ekloYi6YmzxpbibOcWi+tlZAvJEe
/gyjdIBNmfzsJ4I+lC2LSOuAgWMVV3IVSWiwnuOjJrTd8VCN/mvXTvO1t8zj7KD7ZQyTfl4WQXwl
xFNvVCWmRyRlzWS0HLO2d6P+Iyks9lYVbeo/EoHinvX4nOATP1jMzOFqJf62zTNCGMHNkK/rn9Qt
2mvNTe0P+qkCbr0Ovc+jsCcmadpX3yW9Oq2TGyjW4LXJc0WfSAJ9MWk4F4OryEtMGIblj7EhRkTd
BbIxujFse0npWYASvm9v4+UyTeLmz15yXatB7d0y5rTc5KxmozqjtW0Ml0aJUtzFAGBq3qlth+4c
x1kA4Uf/YDsx/9wGXUiCbO2L6NCE6/N+OyFC20l702veBN0J0P+jKhWSWpNMIi0CP0iKiWoC9czq
WHkmNLJiWsqCdq2EVs40fLIynUkQvdGlLsQi8+yGucbwkau5Gh6qhzvq7kvtG+Ze/ShTAGCDnh7T
SxQlo+bdIv37NttMMOwAsLy60uQIrVa5K2qCMMp9Mc3WA89sZUI510xcQuUiVPr7/nrhFFvOBQ9x
m0B+53HNti/vCj1xcKadw6BtCca4SgaK30ZD8jfZevnmNRpH2rsetLdNEATUWklcHVW3iCjLYNNO
RXYV91W/MQAcn1QTW33Ef8u0+v/Cuflf6FhdfAR/caz+/PGz/tr+/PEfjy3/r/mP4td/KD9u/rOJ
vv7uZV3+njcvq7CNf3CU2FgSbcfgBsPCfoPaCMOFaoMfBFsQGlt85f9lGff+gbqV6zwkHBOXIHfe
/3KyWv9A+YoR3ZUmCmwDe9e/Y2S9vJFC1JbcosWC1kEZ7V7ePpIuLJqpdevrhlvregh6zI/a0BzM
HDQTGUNPdUDyRhlbV03PljfW/t6bTECMBWRCs/lSRrHxRO7pwRYhZ1gFva9G22F3ZwklFMurMd9r
WnUTMM4lDi4gTMuwGxrjPlyaRJ5mJ3wpRmHdzwfREjgu5d6lmvsckJXyra3JfpK1fu+Ng7fv/YLw
yar+RszAgFuy8vb1HBFrUlO8+fyDg0B4sM79pLkZzeAlnb+Ciimv9ELMH6gWL5VPpD1geRNIKkFq
oIFS4t3fLj9xWdUQWCpCilLQn4VfQiUBarqKDZQjuEyKmxhN3M708WqGc1dviLdHnQGFTHqBQaBm
TOspTXKOpXba95UNtTBGvfvb6rx7k+X87ja9LAqXj0mdjHgIMZ9rIOx7v6lqs5PFrlPRG6jkUZhW
c4fs9HnwIo9guOTFcaxgT/tvGcCnv5Z/NFVOcyJ/CyCMHm9CbkF3IuhdoBuQZexutldpLJYG3FCu
NYNs1LhiaBINLjPZ2tauXkQ2+FdwlImZFj5D0zrKrqpxYo5e/x/2zmO3bnRN17fSOHM2mMPgTBhX
XlrK8oSQLZk5Z159P9TejVN2Ncro+QGEqrJL0iL/+IU36FWQ6XFz/8/v+CunmaIdhvIiG2KDosGs
suRfX9FS03/PRFo1WTBpaD5+XehIrNSOJZTozSYf//yRvyN8v4YVbiX1YI1l8Dd/GMuqQAUsWndF
k7Cmrz2/fjXz+7V5/wqw2O/QkeQ5dNVGP+pCrz0siT4ith0F//woX3irv+CxoOlCHNlo8HQNFcbh
t9eXhEFFE78EFVhm2G2FmnYcq1Q/apOOy1DrS1WTPxNrtH4p4L8EgDt60dJucmhAOIY65c807b1H
o8XMIR20F3hg0aEv8GGHC3zVu87rJ1nYi9UCMHh5TYTSQ2tv+o4MJQn4d10sfsABsWyIOisuWldT
QW9p1GXINpW5+0pD1rx/Wqmye2XdZifVHH8IuMpd8CV3ANAJd11OdCYN5UHNcKQTZxV/dEFxJUFo
T2bN3beM65PYiiFGoy9lVoJGGFUZ9J14ivV6PWgoGjbzrP5hj//ONRA1A3VHmbGF1sXx/HtFRVjn
hkjaSG5fbSgrT+i46dFDj26ukIragyKNi/tF0Ul6gFLYuz6ko1VfR8RfHOSez6OaYgC9VpvjhaVS
WOHEErUwtGUKv7ji4QE+Nc1x1fRTEbaPTV3OL7T2n7e8OxEMp4Q7d/lXJSka45clo/EsqPr/l6v7
j8+S+sjyiM3X//0/P6qh7Nvl/jNKql+k50z2yj/c9e1n+SP+j+2U/fvtzk/+t1KFov4nXWLFULgf
yeNlcsV/a9ZxJv0nSwh6ElRzk+uCOup/S1UgdadzVkGmpFCKY89WQ/1vqQrZ+E8dz6VNQ4ZLjkLr
/04R5tdklmogHG3E9Aga0H3AhZRQ4q95ujp3xao3w3L+CopVeNK2DDDrgh9LYX8Jv1Vznj5Eq/yE
pkN4+Vd/QkLLdtaQs8KTZvUyw/zWfZU0/zKk/8MF9VvUz8MBouZe2hQ0kO/DZ+rXh8M41ZqQlxbP
IrRR/6vZl+ODgZ5LA+AJxoIxGcZDu2bJRY209y/QS2pECDPNOHH6yRLzIkejzcoHdiNMryXVT5Wx
yIOTxQv1NFT1grSudsLKVWaAwhmGPDvrZgVnJ++xtpnb51BVjmopKd/Qos2bOYalr43Y4MJq0ab8
tRUXbdctzTNqZsM50vEjh5N2iL8+e8B385/HZFsxf4HYfo2JKW2sAY12GpyB34qE61zXUdY381lS
aW5EAqppFLr7+5bqAF5CW2E5z9SnKU2NA+8g0UA7dxMlOr2jz75aw4hGWeJaytDv5EVbXM5nT9r6
qGMefsR6hYQD8w9SeztO0hZP4sErRfP6v34PHNSAh7P09S8S8a9zSwXEWtNGks8Jcmh2oorAf8iR
sYx7H6SBKhYgksURq07cU1trg9lcS3cuhXU/hEV4nHsauOmMNc+qoRTHsVsTmpqPeTZE9J+QqS6r
FwwLe31Gn6fDuUkb4O5VovSHKOqLlP3/7thtQuDEohtjiuaWmv5+EaxhD+l9zOgSj5Z6EhNrL5jC
x5i3H02sLK8mktzTHGpohY1T6OfVtTFG5QW509rraqlC34gGrry5TpudZV70RXo2UgmV1Q3xcE+R
Uf9Ym4n2uhLRNcG+VfrCfs3GQ5Fn6wkgwve5qVXCRJgTCNRNb0jgnhDp+5jDpn6jmEtOPCzag1HV
n51S7tMoBTyAejR2V4cxiRs3XfE1qNLklhZUOMtq0g9lVeMEKAiTrYxmvJPMFCg2qUD1p/X8a7to
Gz7CHSi6iK+aCtSS36ppAiqPK7baOIJbENdDRM91s3gK+0U5dmIugpdFmXsqnlRx9wXfmcU1PlYW
0OFoJqkdm11VFPExodrZSjJAQcAaqKZstogqum1hpSc0XlCuCZvKN2mD3GujXO4T1ONtopHuGllr
dzWj5u0PC/xX0NbXi3G6QlmyYCSyZX9rRM2SQK8Y8M+5ezaBmkQ2Yh6emClIYTX0eCdKS4jfw7xC
IhuFH2Vpix9VTxdP+jfaRY5ykvpClp9WIuQO3buzuCSV11CLn5J3nASxq1l06Tj0su5LEkZHczMt
fwhn5e2Q/ev6pnxLKw8ZbmhiaNPo2wT+JZkppMgU4tJKbl/Qb1mp9ua8USEzDgnA8fa4iOVR66jk
Ak9xROF97LRuL0TIJuRLwRMi7DUMxhrMkQnOPu+6vSrT2ewsHFFG5eEPw/73x2W4ER3hVhVJb35X
YTXqQuumuE2Qz4EHNeoW7fqxqxGLx3H66xUESR0DKQZSoI9L/PJ1owlqEu4GCRv31aIoOdRjdcGE
112MyLzTdaI1vXOHftUvRSynf+Kt/lrd0khbVR6af0omaYrydQ/+ZYghSNY1/ano1iWGiAW7Ul8n
9C99kaQ2oIeY7RpR6p4MADG5SVXfVCHraa7V9t0eal/9lmZhc6xC1XK+0KMhWFhiTCNHZWWUnxjy
o6nEgUVLWNHfa1zgPNRr1sOoDj/hgb5V4oS/RK6Fm6jT8opH4dM/z8rv4s5kl4QyWzrCjvgfLEH6
ApheBDEVHBr8gbQyIk/ApctTxyjft1XkD+SLOwRs8DlPEEwvrPlbs+FYmtKczkMJVvQPT/T7PSoT
YBFcobgncgLRdft1WYdQeOiTxs3d16lCLbZ01DpaHr9w1fP0uaoSbJNsvlZgOChmgADIMGi261Gd
dsgS6W6U156Q9n9qA36t0F82nEbmSPkH78gts/g9Z6XUGeoyRlU3IKj4OiB0WwILHHQ3s2IViZK0
u4m93ATZEt+JVEU9fCwrr5r6z+1xv547LsdrlWCpELZ3XxC8dTJ1r2iTt7pS9A8TU9yvQ+jrhtBS
TFOKrs2CmEDMBmf27whAf43lTAuyVhFPui6+SDyOpyPUE/d5hKYm1vN/6t7/mq+zE+AzsQO2eJna
Ft4xv86KudH01FWx7qrYSZE2adzyR7I5Abqg//sPbbqYvW/ORGa0uiiJ29oj3QjxG0T85ZI8gaNv
Q2dBJ0Z0lPSw+T6PMDf2ZuMKOshWEEMewhqqCinOEU27MP0mhEjjiuTpkoOhI11TzHfy6IDZ4j+v
uK9i2a/zyrsB4pSJd2iK/Q6MKHBIrqpFs+5M7HlHG+UBJBczKbDopMgq8kOeBtJKR//XofOCH7uK
4mnoIc7uE7VMmS1/8HKlYcOtmBHMGeyUbrDhtLWXRU5ZuyDArZdm2uuIHXT2KrtwQkbJGSOsPu3G
DGIpiDpo2qB+ruaPSTgs2clE+QaXxxsfC3FmdjBqxD27z7YRWf4wu/rf9hxnwKbJIAIYRGnubyNQ
4HyLnbR5R3T2aCGLt1nHLIdQuMcir+APqQpNat0N4q4dgqnwJGMHo2E2d03vI44EZcb6XuOK3h/6
6L09jetlmN/y5wLd4yWOdwDz9gRSd0D4Ctdsd8Wp/okRV5Jxz9gtMsiCU6TOCMa5QKUGPyAtdcuu
wHsFJYrJsvPYwT8DsccAvKeWBFi9QFHEYHaX9YdxwbI7SOgVYKldLd9kiEcCUUj+h4CSwtrvocO2
CyTgM7RPSRv/ZtMkm1lPf0+37uT23oAtIw2qp5eXsD0t1kskHWrBjxJAu0CpgrF3we4J5hmLjd6y
YxhAEcvDUSDKmM/x6GXfw8rrk5NGR8laUT3QjxMsETCr+V0nveaNp5g+Nkmb7SEpX++CLAPeK6DV
Hf6M6pfoHk4h/H/NuFWoH+y4RmlPzviZTrdJs+X3CcUHzMCZnc7X1Ht14frEJNqh+y7O17S64rAZ
1ZEPca9CIGBwCgx6ftQheBHQTA4a0JK8OS4l5hGSJ1DqTsdV3ulHZ1QddXWwMMFmaB5x3bYFRNU3
4Nu+W29y6Q3s/Oi7xn7gATZhY2R0ti+99PgQ4wfkYQWTMxOrP6c3nyhL9vRlVrtrbSC/80cv0Vpj
VE5z7XYasaPf6c4m9FH7/JYmcfraXp6WZwWV8Bv29AZFK+SgWZ4FeER3fjQqWxpt67WCq4L5Hwrq
vBYdU3M/mbhIehMmMlWwbC5vvJDpDLPL0/Je8AjHDxOJ1A568jYSIZbXPH5ki58KpuwZh5Sdu5D7
KKMKmyOODW0YdKNVu4Xlqe88jXhTmlfWaPuYbvAd29QdU7BLiNCbc+wV4EtZ+CbwIsrqOKOfGULh
dTx1z2jfLP09ZyaFqfUOsGFoPhT29mdh2yxpFmRQhHpbf9qmCpG4yp6x8QH1ob2qrd0yXbkNqagf
kCV3BjxNWr8ODzQJeQu0ygD14hnBgDCTeDxpBovG4UMBpNc4bjQOD8XPVule60HZOJXqd3TQBmeI
GSgUgwBkaPccYBEyGyij905bPJLlCffhh/AdeyJghh9QcBM09N5VzY74DIhw8LxMZ0a1A/NOtDAQ
ecvuNtrwoznhRmW3EqvMnpEA3+aC3rFjgJUg0YTuArcwcWCq6bZGJXv15HyPxxd/RA1BkJxleQRn
6ygCejbTPgVuV7v4EOkziGDs5V30thXBMbQAaGaRHQWoWKbOjRJws6Yyd9OmGKuVjpG1tpS9mrU9
31AYh+mnfWtwXYx5f6dnjgS7Jsjjx41DOflUq/l8fMWiiOVmRznx0qksnOlnClzS6eHYy9esc4r3
+E2abPllwtqpQk7aTZ/E72nqGVFgCEH3TXuVsPFdnKZ28slZB08L/YWWrvzcje/I2nswnWZG4mvN
z6dxDARQBpQLOpxCQMO5DLYw2IJklzDGmDC2E/iLdRtBpff6+FIYDmHJjDgl3+615j1OR+gDh7Nj
vsev2yR+JOy75lIvx07wWnzC0DHTfGDksMja4UAoG+seSWZMXYa1xp4eeQSyXdyebQ6h1mXeVoD6
iUvHpv/AO4opXAp3lUGTYlIMNMCe56MOcB2KcAzEh75CcyvgSpStZqdYeymKu3LkCx8tSm6DNyqO
EZ5ZN8QXlc69CnVg28FR8QKOxOFJ2J55ibiCx6xSsNdMXx0RlsHkSoEYhLIjnmLcNGjdn3vtG/pR
Mp6PDVtu+GmiQE8gC51fcnqRfeUZK0mpcVBGP9PcBXpHx+Gz5EE+HNPhoWqfkNzA2Q6zbdEe145s
zpPGu4nrRhCOLK4Ep7CpORB8ukmv2pKy06rD0rvqsMdy6ZPf3rn5TwuVY7CmppPJNsrkqLJ2Cih1
qsyetnh6ZWMOpz2rr+V73dphhNILOv8sPtca4cNx5FSA+bh5YdtxDAd54aLj+boe5CsOasCdhsRW
X+eD/jCWF1n8qYxuXQTdawK8Z7Dj93qBEeQP6j2cDzEnH/G13mDesHiwwZpI65lafPpzaa8NK3ZE
WNVrKlvT7G5woDzL2L3ENikjupmdZWsZHjqYfDkzQQwcCvnrOy27Sm3svCyV9hkNbLv6TP3ye0yb
ibA0dcGBRAfhff1ZX5rH+L0YbePQ03yxNzYhsR9oTs7ys/BZF3a9szhzkQbaIw7RgSJ6F/DYeo5f
+H/EAwYWejiN8ckuwHCsx2eOt8dpZKS2IAzZDrQOl8EWHwzxAAERnXuACGbvzLNHqhY2r4rqS+Ux
lJC+c3NpP8pnVBBhzAI3FEfYKQ52nPCLYEuZr5NMleAoswi+p5kNpikSCW6nEDCCm91hMbs8CG/U
5Q7tfc7M29JD9UIzLRFcqFBGAzfQRr7S+IxbG5luE+vy1ckSTyNSgVvxSnOhElyFCJGyX+b17Z2x
3hL5Au/IUm5VuEU3I0Akw4Hqp80H08Kvjstp39aXLvVQ3+Db5G6f5/ss8wVqNdiP0bXo3KTxSFVm
wQunQ4sylvSkdBfWV0tZNX2UYI2Ep1A5iOax7vdQurTiXNcD/nRPAnaLWHplypG/q0zFGVcXxsH0
07ROfe+kPxCUSpSjmX5wws49I2qL+CnLtviTqi/HVuY0ZwU/ldHFeyyO3AyvEEoMaPfj2iZzRzgZ
ZCnp2Fb7KaYddI/thVz5G6w99aCNVPPDjE5J4S4+S1QkgGlcTYQyiRZoUEhHPf5R4QJZHhIw/4tr
FHv0w2HhArfEWAI3AKMOhvE45+4gcfL4CoBr/AxwOjO4IPx28dhb0ro3qjsp241wsuSZNe5RX7eI
4VVg26iFsWsFWLqVzVe4UM0J4LsOsQepphEBI3nMUUjtr8Hpwwb8TT9t/RYbzpy5NV70sIVWh3UO
9bnO8aD3YyIz2cHPjm58EXu9uI8RkMEkQbxOOR14uHTeyN0yeektexgER1FAjjuL7IFR44cnkRXi
Fvh14rGGGF7qgKRpc69RCJ6PkNeM2VEAieWPKAOYEvvciXCN+I4MS9KTpHriVt5EYM1mTcmu8dzi
cAbeWHAHVkvusGaAjuI6ksCZ9E3ARNGRJ0eUNZ/dvvOBAiDAYyz3yGps1jBYW7UOHCDovFi8OCs9
MI3Tyy97x5T9SgOXSXV3i5fMzIuRsm+DnjzG8imPwdNVdpb8XdMCizsWgxL0tWM+EQ2hiBvAHlZy
LbfW71k70eiKyQ4PBwWO/Gk6h+kxq5kPxtIRC242Xs43uHOns1TchNHn8/LBZqnGkh1mz2sIYByB
lvZlrSg8E0G64udywVavUnwwY+DOB0iBkkNJg3RVxIVsdU3jFI5v6TTCFkSZNJAZWaIKLCLk9FmT
n8zqpr4ajbN+i97q94IopPmWp2gqbM4p5QuCE6t2LkbOUU5RiUtJsI0JAzxOVAcMronjIKwb0Ko2
51lMvANEt3TRRZ3LXd0EA1jgcbvuOiQxMjeOfQ30dOqmtadK1L3KJxzJUiwN4WhO24MPiiNVz5QU
yBim0RsZTOgXaPlqgldIdnsD8V3INhSkSLDTF6zWBNGOShfLnc29zyfSDX/Ojw22AbZ4p5kOaOzi
kZ+IZJxYbOtpECjvOqZ+pyhPuRjw1MUHAiqIjRcOR3FEeMcJoDj8B8cz3VCcAbVz9drG/iTY8gDA
wHINA6DlcRGCBrrd4HMrzIMPkQlfTw0EMBRodBqq7SlxGwobmHWuQY4kerz9avjyI6myRowjeLXl
pBZ8EJrmjkqcxBNwgCNd/IpK7No6QuWVWLwV0EV43SQKZHjthbdRicwdJyoLXv06jBUK1OQM/LJp
OSaP4Q+u+V7aUd+NuJWU7jmSXhb5ToHODmudnVarBDT+YvmRed6+jCudefAUKCsOw4si7bWn6FWO
WbOsCXf81iAQ1NglJq7qjsqeWXsTbPBqV3CUT16hXbUspZbsK7MzyNuX9lnfVyOjb7UgB3FZNVav
/0w4lU0tyGdnpuS0Yu1pF+L3KL0W+U1TL2p27YyDVJ2WkuOYtQ+o2ytY+VEFqANbSW+WAnX1pwfR
OMT1fYNuiexZuiOUnDU0yAOcEtYRCxlAGPchsMi8ftfUFyEqd0asulGsvcQlxpAREVRNnfKOxp0R
fjRsBeTc2xe9ecg1FsdLId7r5TnOich4lAUgc8y2XmRYDONLGF8X83FA5eGsYAs9CG9Dfh21N37C
HCeotdepf5GjJ2U+L9L3nCpaK0T20j2o3YtqsDTnzzLvcUvFLFmZ7D5FN17e+Lb4eFFsiYvv2//m
uVM8nQqunEl66lWnkvZEvxQ1xXUn0thAi1vf1e2TaeAICIUpIEILabPg++rH/RPqyuR7JKz3iuEW
xbVAJaSMH9IYU87wjTFXlIskHvvqJhRQnx7G+bjkhyq6FVzOpswlVTyYy24KHTnFsfVS9bpTG3ex
tEspCgsuZfA885XwnrkbsqsGeFV+nFokCwJoHy0JTLUzcWTi3I6Vh3LypsYrTYpRCFM4EAhUMWiW
qyR91vrTTIg7529D8hJBAeku+NR3xZ5MP0VeJz+T+BcAoNWg0s75uOc/4Hn+cxkNL5W/lfg18HJA
WsCDash1/a7rqSv9HE/SwiuudzNhQHlR+rcxfmqt8zwdc/lUh2ek0gfpIGr+1jgmvSw8sggFW5L0
o2FrG45EMqXu0miv1548XyWsmcKXWLybxnfRdFT9SE6yqiekfaLZpSE6TSxbrkxMSsArc5MAvc2U
gxIFo+b1yqlbd1gymJo/Ju6IB4G4m8R9J+E2+hQXoZOqp8K4bFo9V5I5ZE5WBQKXo4ZeOj1k9V3Z
b38DHFNVHnOFkAdtKeO1wjZZQHHEjREywVJpxKvYIy/mJ/kB/lckBzk4KqoMfB4CDt1+UQ60Zuys
9GhuILBw1nV/e07NowyAYWqrwL4piQNO4bwzRmcAfRfh57rb3pHEOXkXosJOxBXDWeebiQdw4VSM
gHoYcs+MHvRpL8pHrYYYuuNxaQhOkW/IuEN6gr7PI68ovBwFGK7prYHu0pLjmbVTmr8zlAQxmBib
HiFgp/vUa5SQ+sebKgWzRaS/FSQKzKrRCFndTfpscCbtIiu+krjMCnJ2CIenk02w16wBwd7cHDTL
p47SYq2cEM130FGwwvXxIFZkXw8d66T/ZFjy1Gd8Uxm/4e0jkeJpgmja8fhS6he519d7Lj+lOw80
D/diuY2yChtEg2xPLY1g6Fq+lItbE4AlngT0/BIRdyA9ZXipafcceoTAsk+RJm48pO6ibIsVrBX6
1G7d+OIHCatQ4Oqz0+sBpM1kfuuH49CiwhmQQytj0JJV4NU1OIZ1sCJvcTLYz8gaVMdJPnRSkMFg
lDS8PndYt+trkI6XSHsR0ztF3osGQnrbFI2QCBqX+pmq+RpAvk3EGKJd0I/BOcb1p7vFIcLq7obX
Bwue2tUmkcijH5GnkkTqLS5HZRnfFUhUQudR7DS6xO2+qy9nsaOgbByyISBrW4dLKWFnRZHPJRBT
Teb/oAnHZQ2ofZU/SsWhasDPR/O7svrNpW/PcffYShcMp3l6c0O7P6NrsGwpS34rqvfIpPVwlueg
ij6l/Nzrhz4/s2f49SgA9SEH0nM47Kv6pAiuyOCYO35/ZXq1cIxDLsoD6p18PzscIZU4P1maV8OF
mj6Bk/lh9iPLnnNlt0gP3NkRonjzLVqCabrF2aOkHyZOrGhwuvS7KjxvAzf+YGV00xuKqc58XKGy
xuhRlSruiyNh2kEWj0J7mftLTU8rOvGxFCeVF60nxHhJCXIU46COe9F6wuGMuRHMe13abTuCCqL1
Y5Uuc36SFbwwbiqVMyXnIrvpw1kAVWbdrdpRWa7lerXkABHQqToX5qE3j7EYjC3s/2MBVQsmpQHL
480QA4ZVo+61mE9R82iEdzqEVjQt9fjOUijR9YGS3pLhrRgftf7CB7Fw0OFOzTddZFUeUxHlmkOD
zn1xRvOVv9TkvS7RM6dy5Y7rDm0BSX6iszLKe54qbSnf77Tw2KvXWDgyd7Lyolv3YXJJcIDPzvVw
YbHUkkeaNFpHwuZ+vZ/UyyL66kS1M/b75d7IziaU4iWAZ1Vnj4z3ABY1PjFUK9tk2tFfG9drrWz1
dzhYnXDo5qMgnDRMYCuqs+z7/JzJfp06OozSIiEb3zXDrtWPFN7GxAjq5kVWLtZ9lP4IIeRmFzEC
OvGcgxKW7mU0cbXHTNzLuZepaFGh8aQ6c/o4KC+MTlPNRG57wH1hcR7m5/ab2AdF5OHVZg4Bo4BY
ygAhcnqs8xtLQFB3yCRtKxJa5eC2xY2xq1aICD6l5Nyk8nMf1o+kNiXU+Qx4ymFd98l4YPSLltbP
hYyik30EIIvoXaFumD0Ek3RcuHoKiHlHsXA6zTPxQxl35fdeJkQ6f03bUdTu5+yWatA5WQpIhJ6L
+Y3vGuiDUM+jLKOh4+ZF+Ekul3K5GuhT9ge+WnGPFbmhkz/rji5eujHg9yoFTRA/XI+W4Y+q37Y+
H8M0DuON0UG2v0mDVrnSzipEVuLjKpJalW95hVIMAg3s3tpTiHDDj6I8iTOFRHUPgIYQnJ4N8cZd
kj6Dk7ZHdFpLLXG7+SD3biRGjgh+y5KeluSZba1KR/SWQ/FYb5pqHv5savdmEmc0DdTdCzrSCAs3
4f2291Mq12dpfCabWrNzVJ2M4jbWu22XD+4MXKtEotntCO4LgnoXq0IaiQ328A6d9Qy6JO2vkUDb
GyWPuM5Mt9utHuzusw73YnbX1jtSt4qCB1XG4QI0O+I+qY7ylVKcEToN2keC0wpb6Z4SdihhgsoN
7OhP1D2kes89NtJzxDzD8I2JiGwr91dkUN/obNCxo5Mw3evP451MLg+Wmvqdyop2cPhYLhBxEwou
41agDp+17/Jnwa6k53Htfqo/w+fyoyNVUb0c8NteIUtF/W4mLXKog9M75cdHGbVcrKep2lB8tRHJ
pWGTD+QnXkb1AYnOxI2BlBUUwB2+gTePRUrjjpoFPXGz7HGDjTVFUORgUEOyt09hjXNh1C4vZr63
HyTT0eIwxBpHf7/fjFYwAOWMJ5FouGTt4YYnrNocBWqLZJxUypCldyPsgTolWPK9LO1apFlxhSx8
edpl31B4ZdKKaN88laSxiU/1BKwU1uUmVX9uWHVXtlyTO0m8FJd8ODAsDaWC0klqJxMPBAmj4mq9
t0VkUAsoFs6VTWw9k0QlfjTbCIipqTcvdPNszkHeROoPVLu7575C/spN6Re2XtqNtqJX7vZvi5NN
P4sMbjadk9rvBdcAL90GHYXgiELAd33i7DEOlXGny18VAj1QtF1ScvK/Mo10R5iq0gpqjbdDggM8
OM08oL82I7Vk24gu2TEmxxBd/ZNOI22UUbbxn6UwTkEjD91lcjTJ4xGNnhpi5qM3gHuExSTTgjId
KuwSbFU6XuTTrdshvpI4it9OwRZyqIdY8eiNxIM3lajlOQwmP0fhfexcAiX2K39jvQ7vIoWxFQ9O
pBzcnBIaDEbFZxQl2WNsQk79jGqGzQrGKZvfqFBaYGY7NyR5zunqgmcB8k+FC7UbXFSpR9IjErwM
ezN+LxXr7coi5LF1/cig0CnidVEv7qML6tc8zQiNz1HbmCydfJ6srDgUvc8apWaj8HLd1qpR0T2n
DarteSLYYIwEY0m8LPBFZRVBGHZe7dAQYdFX91Cnc6QWcPfR31iw7HORXCpxdLqGvSPFXmY5dFOZ
GGU+0fXrNW/tvbJzp5m41GMPFsmO/8ugAzejzShJdmT4nAMR1dwcxvlFiL1FRvrS0/KntEaCxA7Z
oCX+VVuHMKe38I2JjlVI/0jFb5Vr+JrFQMWBSfQoQ7GLMmRP4A2KDoBAS7TTAdTA1r+m02doVyN0
BzxziZ7oFjYkbx5f2byTuX74nG8D+24J0FxvtiSdxq8jvbA8+UXlR/OO5G1h7xVwaVulyWV8OQX5
al9oQU2Tt+7pAVX1fVxvByORXzWjboKrqUvMFRp3Zu0necDssz0jzQXJSIMkL+1wF9JKoZ1IT0ai
lrxb+8Bo3Cr0mmKbcpV2C8rhFdxLpwR5USIntf2TIs3yUVP4n1/liTzEB+HEm8MHhqooGnfZdCKd
oCeb6VwiTi1cGducBAPXoa8tVLUOA8R5pXOCp363BkBYjXCfo2xJCSXCfoo+y2UhNMuuROLQLNfQ
rRbUOIjGQQ8QwVLEQQ9S9kviduRead7wrg0hLFF9EJs+3R5NP8TlXh9v3DH8kUnjQpocRhffpoRK
MZEnFVCczBiOaq/TqWlVqmyIlgZcMgbNPR2REP0sf7Lsxgf5SZxvZrlt5uoGBkISnMTOdMlWoRyO
IVqLVNd99hpdRX6LsZy6eFdk9Godg/OpY0AdWXsJ00Cvtm/b4A0UFPCsosL3lVUCHYmivarSb3O6
+hYhT1vuaWXR9+fwIlhRjFuqn2cdHZfhGgo7mMfhTOZp0fdrbIMG1lqjkQbhl8jtUCSnTjwyQnpK
yMQ1R1nzVE4IWmDkTNWtBVBD75qKaei0lIO/rYQ9VCizM78CQHTHtu4pUSEKUXmT6pqDR/cTiRAa
QionmBjoyale9+uyk0tfIVMs/dogeoIEBuqh8igG65DeObVS7l1CAfPUZTBS0ex3WIwcj5RrWVHC
6A4f/wqYhnEHLcdGWpwrh44mH1w6q+USkS0TKqcFpfraFrJXPY9cgt4EffUE1akACE3FPCjCcXri
aNazI1uOmURnHg3T7UJc0USjLkh8/jSjaz7eEKnKLZ9vIwxQP+vUR2BN6o/wj5IJ4RFQOV5DsJME
yAWCS63pYBFvpK+LDJg3WC1/+7nSxaNdkF1qUolh16JL3gIpVVB2oQIV19Ff+VF+pcE0RGgeuCkF
+E3xgc16a5WdFDqMDEEJUHmQjrPph4bHg7LIcy2YJUwHnGSiZu/yH/yRMF3H+cop0NHCrgHd38kh
OWQn8jT8XEVtGUiWvOMvWaFFfplyD4Y1C05PXZFW8+LqiSevd4O5tyQirgkD5yCNznl1F4Y+/ROx
u4p0TcXvGC3R22xtcy+kj6jp4O3+avV3g/KQZ4/yWrNaaZbmr1NywdJVbvYsgEWXvTg/N+nFQoKv
np//1WaH25zqwTz6MeFXeuoKP9EJBpBScyr8tenERW7OHSQUrHKRQM94zJMrq0yM6O2MgC+qyS3H
5n0WPYaX10XNUDY8vT3wTvPWu2UgaJCjECJMSHehksUBHETltVJ/pNskW58pZl1N9KH0dwr1ZcMb
5/s0ebQA0GT1U6x9S41bN92a+KNKkJQszrJw34r3VvjGawzDlUOCWi/F9FQMyuKTMRaHvcI/5226
VSHgIyOmheKDzLwe+V2RRktXfViVp3R9ZkEgNEBDFRXcuD7kkkckzAoLU5rtQNkoilArxtTajulE
qzjo+nNQUykgol0OYn1Il0NifLPA/5Htars6D/rGX7v3pd+n+eDPzcWawGdJMkUagGk0rUbcFLQy
AA+10s+iMcTQDTup9vrv/Xda4AYF+dil7ShZ3PduMgI7cKfGJZnjTeTGlcOD2uGo5q63cLcXOOwn
B4InjfXhKk37oT/CcpIyb2sxyYhIY4MRSPiRosXUO7lm6/kpEq51fakJv9sdUx92hxkaKj7m5Umg
RAeKDBSBtJubY4MGpcjIbTquTbsXSYimI9/8X9SdWW/k2LWl/4rR7zQ4D8C9BjoU86QIKTSkXghl
Sjqch8OZv74/hsrXmXK78hrofrhGWVWZmhiMQ3Kfvdf6VkSfkkGGz+hyx+2CCT0Ba0qz5AaRujy5
sMnxQGaEv3eHJT+Z65XD5JrnbeeSjSOyDEFNkug474cbxHigVCyWNlUZ/2GsuR8nclVShSN0sha6
skDNRHHU8TiNdpApwv6eFx3pK5O+3f3ILMq9GXHlSSAfa5lsWaS5sk1L5iPR9HspL+1m443fkmSb
AHPhtVP/6GcGmW62n66CH3TGWiai8QrWepFvTIcKccvKzNhZXtc34zXu0J1yJ7oNw9CqPZTtegIM
OncF7triVg0WfrWh51AiLo4e6u7BpJmmZrehXLvDqS/Y/oBo33Hf4n7HOs1oPGd056f7D3eeEadM
s+FeUMP0LjfO8DLNH8c1DGzbWbXBhXWQlgf25671yGCE9VFHm5qnpRk+cJkhKODEUUmW9MDFnLsf
aix+NKegemaCxcGl7BAo8KAuh+zrtuxwgZQq8baoYQ/Mx5e2mu4adbvkeV5qbAfmXJjc57iks/hg
UYbIrYmInj0ejzZx09Mh629CuejfeUjU/bEGTw0NHfjOwHgB0cY60Pdt9NINN6Z6p9DzVOnfnRz7
GGTzThlvEibYCgnw5ncFY4X1ANMjoSr1h7uAJj2ACsIr6HwmwW06LJmmK/kpVE+xppEgkJ5lfWeD
nnPWrb4lSIeduYsYS/i8pqlnAGAhDajVczl3qI/wW6Z7iSi2pHd9KNQVwzk40TRQRPo9IhglLOFU
3hfoWtRB7puOOqmyT2r+MSCzKEym8+cmemE8jW6Bxy4SCp7kmbcs7WNovDuAze1VUO7hPdLj0LSD
IZY9wwRtjaeKtpGzLqtnx42fyvQlV4N5462HaFlmzw2tQXXfKGfJnsc+IzKok++KeVSjpZsd+mAT
+oxmUUOQUroxvRUwbUwv5qMvX5gs6uxtM79jF0w68nDJh3VNx6zemwjXGT8PySXW1VlMJSyY8vTx
DN8VvolaO6DqyNTXnBIdLlu3hJiuIe+Jd2gUjHxqBvcSV5Px3KZHRtxxxY0Fo/UytdaNuQaCJ9xz
QfZkcyvYyFSCat+lSQ2EzVsrLsB9bRbxm5X+Va8xXzSzcnDmhXMPteumISJsUr7g8+3gqij6c9S8
pGkyF8Cbwgd87i7jbAoInYGa2Z005dGs741Jp2F8twygHAudYxBb1d42LaS3U9DOO/dFSXhoPnC0
miOXZUrZw02MQb8WINVAcBfZJyXfF2wZS6r40ENc2dJwiy89HVIerSN3EqVq2MmiMEiyhV7Razfz
8uwbIEXoWDUpf2mvQmZFk22AbALa9GRWsRkfAm9OsibMuuamfsgBsCs2owVdHtKCGYT7PL4SoDnv
xn6eotUhuQ3UO6P3iOrGoAeDrtqMESeLSxs+wyFcVs6hIOfAZeBKcvHoU74yZIwDtETM4wNHuyPe
4caAYwP1B8hrN2sfCk4u+RL49PKZzvwkJlBrOuGxih3dTlZxQtuInk4/RCQC8J642UxFt+BqDyYc
8ZSOLXi2mcu/o4Dukf6cc6Mvc+3GIPUrVCU7zunyhy7szG1dQqWb1sjRpb5x627tU7waOuj8oFrG
4aXNs9nYuLM13IGoqZgGE0TAC269noHjWqdO6MdnBY2FHrIHyeh7pYvACnbAXReN586b3rvBDkSG
N7POrgIK5yKXAaTD7WVU2HvlDepE7wZmKpIw7cYm9SEpBzbi7syv5bJnlREBMBu15565vsc2pWLe
WvVM4V96WjV+HzAcymb3HjtQLpbp7zyfFxCPK+H6Nwnze1zMs4IuIDkHPuKc3p9SzAgPyMZZwOAz
bt9i9RLgl7rLrWKWU3Pb3pPXMJFGGNPhnETmyExQMIeA7HCj0eRqhtc2vhuqt9oD8CZDupOIGiSX
cAN7hg6Ewr/7EknWKhz2enxr68cS+TIyheFiMVZ6SbmUpQd7XzLyT4mQfGrNp6F8svOtnp1axEeK
MR0H8CjTu4zOMXbfCuPIZKawppa7Ul4G7dIrqwgNqBqdQbLMHM6akb9yiUAPWhjdpeTKqG4745JT
GbbhKyFkmc6SHwTyTwLL/BqP3DjTsouFCMi2XgLOYoUgsUDRFrzqnIpSO9f6vo5e3cQG2vuqjU/Z
+CS6V79cFtyB+mVFqaynTG3Vc9FeUuq/6WwZ/GxHn86s5bHX7feZCQbjjQOGrhsYNmJKnEjVfvRf
RgspQvUaoUgbnpToMUkWhkX/SqMAwXli8zRg81S5zMbpfHf0W9y9p71NVPi8F1vuVIsBSVYQvKKQ
nwJF9WY/6JeheQU5zKYI2S48trcie1X6c2W8hDXTGeOSxhvvB+O4FOYqf+Q7rEBlLkZljCghrt7L
9CkdL4WGvnJ4U8Z9kD40VQDn4SmSqIT1o+Mum5BZ93pwj7J7ckQEunbgioFDt+6n8i18xfhmAvjC
vGAh1DSVJ4+JrBtchtiYG3LLucW2H/hnldtWwBQiXCCb7suLZb6V2TurUDfOTf8KHGp6JYx7IRTN
ypabbnd2qcDdEbbztGpfahqTufHD5+c7+bGpt4V+Do0AjwtDo1sEoLV1Epw913zp2zMnkFCFOUuz
Hs6iXPvjm15u3QpKrL/K+pce/6Th3KtxO4upLJ8y45zYx9p+8oJbTeVqhvweP+G7U5ItNNei3g/j
UlLp4nOZtd30xZF64ZN9vGWXUCBTKJKLbz0hGIVskjss//FcchUjv3WnCOr+TaHJzj4o4jKx3tJ6
mnZC8/URrUQhYm3AZu+ZWjCZZ2fTnc3oNpdbBtppfS7L89Bv2/qJqZZdnFVcO8OlRmHAmm75Fi1L
qBiXQ7/Xm7csfBP+9IC45PYL3s+ZTWe/Rj5Uvwh+iW/SDaICd6J3XkFWv8XB0Q1WSQtC9RKgBlfZ
EmYJ2up9qV4i57GtXnT3JVUuCoqJhp0nby8n2etoY7K9Ra9YvHKGs+LVULIbzk1mHTXJvat+Mrl9
1XRl82xKCeG9Ud+8jvNHW8ok0qUz0KrGz6F8ksjEHZ6fHSJsSauXob22nK6DYp/EbwEKlgFZr28F
5M0/Gax/H3DT8FJJNNclTytuzxqKn04ks2Dh9JfQMvCFn6/nJXifDnxaVxa34xFkxoCUnQViy/10
1fEJh753ml4QwHSoVqZvnr68oVhot9PP6OpjlN1xsnnb9eS2RiQUUpim31Patxy+QDNG95T81Nng
wL4ReBLfUNfE/RsRGdMZ8PiW1HtpyvVQXFT7B4vR9mjMvwt3VtU3bUwNu5AozNgjo07M1r6ELrqK
pu7Vss/2DbAZboTpJBjInV0vN7LbiOFt1Hd8gT9t8ZYgGsN6iamDGTs/RBFr5u1OvypxUh+M7kyq
jyjWzrAq2jkxEa7xCF6RFtduQO40QXdu+KVk5Lo8vQTN8ElC6x675jHJ77T2gL+WZ6Polm60ZFlK
gt+olynax6VLdJKLE21nh7dxcFvWKPK7ba9sGlQq4a7ot4O5k8Mp1BgU3LfirtQuTbhBJTecEuND
0/a63OnVzolOirOPOA1M+fs9/2jMi9ADPSmOteeHN8NE4Tt7PvaVSSiSat8g0XFknLoeeJGNqOqG
3rLJqGt4gjWE+sDMfnRy502lEg1uh7HIhh8fcx0rHfULlRc9xG1TTL8UkQynvIxuFQ65WfIpVDAK
o83qpLPyLf1otee0WxnozZCMDhseoHy6ZAM9OXZ3YtzzTxQ/6t2j4yyyYZtVLykgYo5vrOduNrl8
UpNvWHDGi+GY5Egj6L9NDfGk2DCSR2+C7AONCF/GSbWUN35N1q1hEDMjVvONpEoUW6fd8CmRejPf
OpjDnrgV3p3p4e8Hy0buIuMNzYyYSOtbNCu5eJb5LUuOF9kEy8Gn+b/nGhPgCrt90hw8/4MnSMGd
0/t4dKR64/t7j9Wab5PwUZT3Rfab8OwJhfGLBdmZIEW6pWpYNU0V5BWf/8kf67mlikHeSe66CZIy
DClPbjLidsTx7snIzE59DSmP+TxN0q5pdrJIHotukGdNDVZG3JIckeTpQYmUx3AoBDNTJWQLVnxc
bZ1/rk/SvprcHOzsDDLhsxlAO3XrC3PHkaSTVamlnIsRhycFXacgsEQtHrYY08e7BGbGLNMkiCct
IkAq7NNTz6YxDcBYqIqkoZKhyElk9rusdn3ytP7sQISLa3JEgCMc29HxmP16HtNkcOK6To1zi9d3
N1ijuhtL7a0HX4AZpGYD65DyiigYBWgUOBkBmaY8q25zqviRB4s4X/wlqrpLJoqn6PxvLR271vIs
TFNZu8Czhq83DyxkrTk/UnP73xCN/mkpkINtkIVigESzVOgXX2y7GmAiQa6yxV3UV7/7HYVXV+Yr
sx3IObCbnngCxLNX+pCVmnRA9TQ/Vgnqw2yKJxFS8M7DqKR0qpst5joijCTiNWVQ8qU6RM7dv7cc
PLAQKo5uwwRwMOGopuXy09qtK4M8V/DSkOWhDgajqqLgViSCXSdeOjU9iBpv7t4Hcb+KOuEf/MQ4
90P5Udu++cNFhUYPbkOMhv9JMPp/zedbvefH1/S9+o9feHx/+w9S43/kBfHjIqj/dsXcYeOrv37V
L99U/e36acLm56/16y9/WFyRPOfmXYLiqZqkvv6CP77yv/vJ/ybYhyXzr8E+s9f4Xf6FbIzXDFDC
+/WwNm//+b9cvuvvUB/H/itUHv2K6/uZ6DP9vWt7/8D9/BfRR/0r8DEdWiy8WAvUjmpyC/uD6KP+
FU61hzHYI90H3o8FLu7vr/70efVy4jjdnI0//vwz1c3+9f5jEioMzgcaMtc6ZDftKzTHrItUBXFj
3Fnx3h8P0nlQrV2YfYz9fevQWsbQUS9hjzOX3ZZIk4dzRziadV9VD/Eu6k4krbEXoenFoD6sMuoR
KOokA+Gs3dbDd7r4IfvVjkaEqt/XxX3SPKTFwTTfVUyDkfriEePo6c3shnkdadIuDRPibKriVvYP
iJ5FdbboLdCdJEyLXi4mAwV07ULB8ogla3AUBucJgwQiA0MeWRm6KLX8dP//W2v/X67Z/7krm6Xw
r1f28hNZdQ+ALXiX2V9Y4H/531n9Kn/U4Y+/7Plj9cuC54d9LngH4hRgFjBWBuvKVG2eaJ8QK4u1
66jkjwJTgBxhTOybvzOsDOevjmui0rX5Fg0QHt/1x4pXTO+v8K4s0rVMnds5cMt/Z8V/QSIBuDNd
PNLogElDnVCoX0grsvQN4GcVCFz9m1UUw3NbMOVWaAkPlY34icIsiZFh1k1j7YSj+LtcShwjolOe
Rn9hMy/OW70/eSj/gqDAHSbQNMYwLgnU1B5NXcZUQqW5qYGARL2z9Y0xevrpvfi/XLb6r+QD11IN
oJ48z6ZrlpP19UXUIjYcvWSsOGTKC2wkaHGMKLoSZVRoJ4+C0Dc5ekczR49ltlTDILOYIdjFXh3N
XZeyr2q1iZsUCRVfhzCi23aqljKdUXDYoFOujbG5pIxYotzyFkPCOKxVI2vR+7EGhUjd/PkrMv/p
FXEjNA1DN1Xy19V/Qou5npMGwtXaZWJm2dZ3mYxZt6Km9XclIGG6x90S7mR97zYMCSmJVkaRe8ue
QEX8R6m3ygckMlKtEQ2MhJtd/+7KrVBSBy1pGqyDFuFJKnqGo37zvR7Z2xgB3SejwaLXxaU46Gq9
syInPll2tY3q70MayUcvwWTTaJyKzlP2hYrbKKwFHteIpntWSn9J3lC98VgHyyo0eQkEYDGpnQq6
rNcbIgytH785XTxQfirOWACW6eiQa4ghchxU71wvPxcKEhBT1krZowwspo7dnRGn2RPdY5/2ZhO5
6Wlgt0Dq0YiN3mM3q3kZgtjOXg+ON82kX0Qjmhe7q9EN4mzpTIY+vX8kkEY7Mi64Yv/dZujWV/Ig
ecUzPQub2xYQhJqx1gb86S0gaF1jc1XY7V6RGPEKIh5WVWcai1qzW4afdNkUNW1ujYw2Yn0FjlUh
0rYmrF7ChMyfPz8v2tdlZKqqDZ8UIAh0HN1Tv0DgaiXpRzXI7TWZnJh7iuYuDnocTorclNkH2AaG
ZP57UVViH4rCnMftILCQ+zlJZoW3ItODl+ZL9rfQKaf//+b4pvflH0U1XDqOD+6EqfE/Yo+/Zk5Y
pS5laI42xFYKPKcq7luLaWJmGfURsm6HiC9LFyQTCfw8rnvoNMend5010dm3xW+2Sl/vhRwNID+K
TgdGIASZCQ388yoq2squ1c7y1mNImrBterjvatR1idOjKrXo3MUObAuqdYx5QbYNytsyTcZj7FSP
BC07G+Ijp/gEFB66ihJA9dmV2+z6RNV2W2g8hGSHbkqUE3aCXoWW0Wh4qBqHUdtvTuy0q/v1xGqe
ykPCu74kTf/yUtwKah0mEB/uFwFlyOPo3JFpYz3gpiYaE5+NrLtVhzCAzRSWGRvVoFcTMcTulx6/
rzNfEt0kl5Q5Y1Cho/TJIzgAQIp+Q3D6wjeaFgHHSoHPxQvLjNjzX09738adYfimDxARLsJIyT4f
Cgqs2mjSi3jvjYQpTSN2bVzA6Gg1mAWskp0WM1dowcH++an7p4eJSbXJqWPjZRBFz0L49XAqT1ie
EDbAuMRDDewgHx6U5r2qYKooUd/i8gPNEKnjThRRiNh1jLcDqQoaOyDOT4JGTad1rQ0u8qKgFNhm
a/2hSc0//mj4JMJxJ8ZDEFKoFYrQF3mGl00JY8KYCGna91bw/Tev6ldM1nSSKaHJW9B1jYeb93VB
ZODJPtd2PyGK67ijw6wkMWl5ZFPOxqr4Vo80oJ2eoXt6l4lA7nmoMOdvjYvatP2tJzUicbsCaVDt
kOwVoe4uJrJT4VSXa+6S7iXKzZ8ftqaqlE5fVjL1kUWlROuC+v4rZHMQg5HBCVTWn08Q1ycHrMc/
NOp98giIq1+qZt/dOJBxp9xabU+0H4w79quWPxRzEF3a3g+Dk83i21iRBTZW1/aaHYYz2QctsXJ0
MwfdIX7NBrRS2vkPQ0+8VTQG29FN0JLX9KML74xPbni2iWRroFDfNA5WbdNP9gwDw23nVsfa6H6Y
0/PzCoE2DSbbtToa2OIe/bo20YWALDIaAreqANCEPfoFXgSqDMZY9kYbLG2Te6C8hz76rkbDnWL3
0b3mKktzJIlEz9wl+3tr16vVBwhbb5MmxgJm/qRXdFATxchvTJ1YUBuNijGkLMouZFIkaDOana8v
9AalITcDzIM+uxpveGeCg3gevm49Hg1DtXfX2khpoidStyNy1TN2H7bBpFdBf+x13ZH0Bnq8FvsQ
skNntcC7QAuGJFHNiudN6keAHGugGB0cDRnegWb6UQlQFtfbexMMj2zcwTwY7uG6dBwr8JbSx6LC
QHGyqlf2ptNQUik5wle9F/bsGrybM2Sky6cYu6FKllmHq2p6g/uEC0aonrPxc399pZ0lWoDl2Ege
zR4rZx5LjDLTo4WI+mjdNdprodY0yq/LwxJIM4hA3/p+fJaxATDNEcPBcpK3a3hKVobhCtoS6rQc
azLnbKTsWZkC5Vxg4UwVHXJKgr+TVZNUD9eCy65wqPnDypnI1H6n8bxFhJqlREQLKxjgeTvdDbMx
EzpeY56GPtsqQFiyEjIjySIYxHVb21CT+LPA5/mXVwANROCGOwGeGaNG4O8VX6Bzi8OTNyGcC7Kz
ZrqVJcxssRVUvGtQPZoPfyySZTVE6TpA01UE9zURnw5hfmc7xoUbGcXRqnCZy/ix99ru5LX046/r
14JWfbDJueLd5zikhfSHemV+rQb+UeUVEdkOFXi4g5W03PSqWA1BFYhxm7XmbelW6PwLVA0uE/hQ
aK+kg2QnPZ26wxM5W7WZOymysL8lYqX11poTXB55j4cbv7d8ifMFhLY7NZlqUYy3Whw89aUbHc2B
Hq6wKxBDCZLPrBWvKXGteCLwQuleSTZvNjSPY0owtS0S7tKtf6e4Gol3NTcF+nVru8OiRyhutb7y
QDthokmwTtLiFYiESfb1m0ljgurjoIkqq1srW9tGE9yrdQGKx9GWJuGvCwLlqmXbg1XRS6OamUXi
31jTWy8yYyOyii3EEDo8NtBtD6iOzKTWn3WU87J77730sVF6a5vkBvxVm1q7RY+dF3ytWprdQqa9
vyL/Fe6GYq+v921yKaJZ7JkQYJCeWkOjPzUig7+WZcr2ekldS/x+0miN4iMQab6VQ6reDz7gN7I9
L1lVH91G0W8NixOrj/mTMkU4+fiRw6bTVtUUaioxQXpqz/URDcHwWlrdvVmmctNrjOcS3+aJIdNa
OSqp6cyyMHwM9H5sQJawLTLTLNrk4yRkq5NN4/XjRpij3Kcj8t7pUkTUkoUuI/xriXnlmF8fhKoj
86PBpIvBSYAuu66az5fEvlrDYJg7G0HCrFHY9l7XEntGvqOGVg8BUDWAY/BVWiItDeSZXTUYh3oa
I25qorea3ncRx9FWxAp2Tfjyuzj3+dDb1i4b0n6W8K7GBCZg8EUANmETA7V7uBL4rweYOmKc6UNj
HoXPYnEBE4ga3uJ1MyZ7ntg4r9pKNx5aU3tqLTgJTZM1L/AZvXYxjo2KOrls750I2SSrAWn62KVo
6115dtux3gWKYt9YErak76AbMrJoHmpWeuLhQp4i+2sZgewbrfyIprvSfbRUflLd8ljHEFDlHszk
5OH6wG4s5mCtUaVEs/HuFiHtiOkVXzcuVVVyG2z9KTk0HlCJ98Zd4B390pJ7+JEPXggjuPdlBY8M
nhS5A2ilm0RZDw02ADNvY8LNEBW6OWbuBO9OaGPZKAhK6sSGWGQa943irLS6DHaw5BTXsJaVrKLN
9WIu/H5ckHJeLbXOvVjCwjXfekR6BtZn15mcXnspeCLp5jSd8m0M+RPpvTKG/KhWLrnNdYiGukLT
55ffnER9vz5B/ZHsn0Jh+EeoEb7LEg3T9X27npFeydsl+CkTTC61j89e2lfHauMK3cfsnW47vw6+
d7Gz9EmSaiSW0cH3v3UOTB6T4MIkaO70LvDfTaVdNFzSpeufvTDStk1TRWtSDqmpO2HtXkSHwWm8
vrM9kNe5H+b4ui1vew0k9ZrqGBa+sUtH011hdgIQMcpZSW4zNmKVHXahbcj35l4qJRVkg0IIv7EE
Sk3W4yZqPeNkZwoGkSnBIzKreOfq7X1XOFj+RM8oK6ge7MLzd4k/+rvG8VdF5g2bTh3cz9JC2kxx
RwahJLjpjNrw/REehjLPKb4pCoypUI3eM+tH4TTaxawc7VLV7U7vmEAWUdItDPbYiAQi7zNd7Hph
VaFUtjXPyhulR7FZqXjKjEAPt32BTuh66aVayLLJjQ8TZb/a9hnMrzC/v0YsXZ8F9Ja+Xy9/Gi7+
TonZgFRJfrh+cBVwhp9bZQCXySxMywLGy61+KmpT3VUoJQlJMeA21LjPOjF4iLrhpRSkSQE5ybu9
edBPV5y5lB0wGzfbJRlirLbJzCUK5tCMHJRsCmgThFInZSRSeHrYKwzgM8cUjG7iABF7uVb0CjOB
GQ8nv8DZMVZGCvqqTw6EQON66JESszyEnq9UdgCbXC1AW5TZrvPzPUF54Twu+3BJy2/SfHVIYtkh
8otqpi9Joh0i4h8xAtGxUaxbynJ3kaVYKDrBCc79tj9nXWSGs+Iom57AmFjAwhiUbJ83DbQ4AiQX
+Ag/rheEajIlNvVEmXdp4EAr5AaQjI48pqmwDorz0hmBdT+MLYbD1HzNKkioLisABgwmqNHSTuWI
zjT18Pq0WQIwNI5axqPNU647bGDdIEW0mAQoaBCoauFgbnVw44trCHp0pcjbWXLyxuxOabvymz+O
1mL4aEQcbLWuYTSMuz/h6/ZyApdfl8m1+CQNFBm6iMFb2VjSu7aq9hCGOk4Yb2aindyuQBGbgqgG
CAwUbhpRlU7Q05yvgMGpNSj2rLhXjRolLd+kF0N6SqKRNg2WJ4cH6yGa6sNSldmZ2riDFmBhi/Cs
eyRjK2tIn52KGCxTG54T2Wib3hqfIwIP90xRoRw2GdtP09M27hiRrVzjNQkLdketFZxQ78ULvQNd
aFQ5bAurCQ5ZFDwqdE6WpUdMfVi7EgULuqq4TFLGzA+fS0bG3R13Ibxpwv1Wqx7OTAaldBfrhNRp
RJ2JMKslOg9v2/ocS6lBrRoS9zNhLdNK91CCD1Bpsuxc8yxUQxyijEhpU5nkK0YUbN0R0bHS+uIb
mj6qtayDUiaIw27H0bsNOsM96nhG06CNzhQkwDZQZ48NFlZMS7L8CLk33F0/kDhCs4/heWyK08hG
eC+LW5FqZNXJqlhnHdpky9TXlpb86AmoP0oVyuV1UZgS7Awx2DueziByXB9mEPmTm6BBUW1KhCem
7IqjXuoZwMbp4ghSZI2FP4rD9UNvjJP4o2H+7jvWDTj29EeGZmlBNpmC+HxQ7zJ32MZxjLd8YGTG
A2OHAAgpbFrcuzb+XM4s1FhVRyqJd6Vd9aGs2FfoWAZ1HWdTPsxgBztImKswfJDDUsn8CGZMmx7K
mvlt1w5UMkSMsFT1taTnw3VaBVs/nm5stRc+l2n9TbEyhIsKvINr7/D6gYdIf0gtK3kcdM3cdJb1
3jY2wdNDSVWbw0AqvUa7MXuMIbUu5FaxfJdqhvuwrzQq1lBe72zMHUQWPhU/pp8hopcbhLNQAxmi
pPCtEmmUZ0PCQ4hrC91rZL9KtYV4Nhi3MqyteVdUkBLVNF1RqjnQA6iOnLi4My2lO9hOPb8+cnEs
IOmeiNZmEHH3boJd4ObcFZP8gfsesL7AUBFBQNeL1Un25Lfb2EmbfWbg9TBM8BZJLZ97ETlHI0mO
vehezIndXjQ6jLhsME5VVhEHm1LNx1hHNTaaIso+yqDtT+Sq77W4npEnijlIskk2M660Lg4Hast+
EfnptuomlAzJEfcMgvdWCz0uE06wI8Jvce1ei64ObgphTD7AwLxpA7VfUNaxWwoJ5y4ccIyNEeX7
0q7kuvE9pvUIn6f/l5MVr5DBPbcu0wpCMJWmea4kXhRSQXFi0DetFTmiyH7riYek+g/GXeDIk8VU
YMBLJSeMIcEFZqY51ITUMJ+/9JDYinMRRqIR8COKRWR64pBMH4SH57bMTW9eXlefiKal3HyIDCXt
MFLRayqor7Qy1DskmjbUCtBZdqN360anb9epFirYJm1hmWTFDRzQuyQfEUf7dbyw62l/WFbT5YYH
T+lA2ygmxhTHjJ1NqIFC+JaqXDN2Z8LYGAjwritdLMxUwayS+7hmwAmtjNI1Hwh6BftKEz2yEZFW
QT0NV+gTRzpU5rYyrc9ooTi8TSKMwVk0oZinh6aQ2dZRMBS4odEsQoX3GY/gdGkz5wdCPDQp4J+r
YRq/FSN89e66YcimScZVbeLDcrKZRj3nwRg/DgXitgJ6rMYlvDY9NV77rrRmgJTHeeIV1Y0nM2Y6
TrDOAyVaDrG9dXLfXZkepBsZO/sUI1vjs7vghOTPSo4x4hq1qTJ/Ydia4XcUFHQUv79pzBv/3I4D
kA5l37R02zHozv3aZMxZRnouRQzCUWk2et8tOF6PXcGkVxD50SXX4d5KnqNO+meZ5Ws5bUrsztld
Bzll6dVzHqRgZEaozz1KX9HQkRmmONIurw+K0eYHfYRppGNa98dazI3Yae6yqpvnk7onTD2cMKPY
9akrUZn9tq1rTS3mX1vQpjFFCeioeejdMaf8pZveQBoiWKZJNkoryNNUmppeM/bYpohx83HTuHMS
Z3edK1YSDXvqIypW4x5rjN3zX4lizj83OX0JpU3621rDJuANMtrKNAQIWFBHBAkKxqlRKRr3PbbN
8Dh2HRCjeJ0KxThkLkxIU5G3rdLIvR7p1SoYOkTeVqvvy3yKIw4BrZU8rtlSGLvY8Q3S7l1sAbig
+gZTQ1rncuUFdnzzj6LUt/FcN6ZpgxdmQK+2kFnrpgaXLUaNUQHECH5XtAjt4TP75f/D9P1Cfkue
fhWV/I8d0HvMtv71gH7VvKY/T+Cnr/4jJdIkRmrKNEfU4Wk0Iplwf07gNT5jM3ogQ/JrSqRmEBRl
cZmTTwYpi0S6/xrA8ykdTRJaEUb2tjbN7b8oTP5McXLVXP10lTD/muYMmjopX+jRfw0s0CoRp7Ve
JbeJwKQBvR7zPDsvQIkqQ3aIx4ziSy+ZU8dAHmhn467DUUoIeUy2Nt1bbDrNsjHvXPONvVnmtOuI
XnVIQA57pjl/6wwLM1m67kZShKmLJN+hRv3pVJ8+j/Zn2Yxlf7mdXV8FOkOHTgxh9sh0fr3W2fJ4
mZLbya3v1ZdMQK90jgX+H/UjCBRGJBD689cAI7UYJGA8CQx8Y+ekcUSYnQk8aQKs15Dwio8O4pZ6
iPR7m/IOpSb2hxbwvkVjLda2bnTojENOTE9GVPQ96YjzHraV6gEDb19TRnXYXQINAGV37KoQwIW+
tqUBEia+sW7rHt8ywzsXrIcdvDsa+ExopT662/wlovisrGcodBY4vdR6sZpNrPnLvC7XcSIeqERu
fN1fOraxIzt009jlQsj8mxftha/iFdELVDwO2DJzS5bnpb0FyA8iZNJBMDTvkfiWML76FNedhvZU
WXe6su4BMGcZfG7llqzOpd3JlUtW0fSlFJzzAaynZzpY2uJvfc3DykjmsdQPPI03cabvgkwUuPbT
fW2/Nw5lvJKs/UJ9qdIUo5aJEp98zLRd2tI5usqwxiYs8cjQmbuJTf+u9J+boGYa1N8nhX+pouYp
KC72YG8CnV2z9NdY+ER4cnx6b2TDzOrJZGYXECd9jJ41HBliLY9Znn5vGwt8hfbUUxCQLWE8OaQx
p+C32zw3ZinVYSDlQ6Pymy0VFJmH5Sqv3lPhggpITCIXCBjWKw+HPcasIYMU1BePPZrloGEgrFvH
ItXvlVbdGj8QSW5bLJ0+hI7y/7B3ZsttI1uXfpXzAnAgMeOyOZMiJUoireEGocHCjMQ8Pf3/QXZV
2XKV3dUdHfF3R1+cilMlyyRBIHPn3mt9K9XxqZR7otSvtQCj2MhBADeTuI9eZeBASY35QlseqnZi
tLsgewLIwUK/DmsM0GaYPkstL6BKRtBIQIxrGalnxXDZe6BTezThMa4fDWa9MZUIbvqIQR+u1x1C
rrlSMpocI3KhewAabeA/Ozplhx8n97KLzoFSwRseq8e+qYkegu85cBxflEVWzwaftn0W1ySTt9Gr
0iVHO7UU5PHzqkyqVTnSmSgim2c2t7aeWWJ8aPj50IZvpM1eUU7fMgrFgYMGZYDLVzA19TJz32vp
I8VZROeqgJ4qjtVId04xuDK1gnLZx7Spk2ACIMcH8jVmxlzBneMYy7AFlNnygMESiaH0RC3eeD9c
5lOLq1yYARQMXIWZQz2fr1xk1B1PFy0NqIHpXOsmL3+48OHFgD3RANSOWCEF1tAB96BFz056CS7P
1n+wuRlFeymZL6F7u9Y9iNQYMz77oXLVVjALaqgGw1G3I3qA+Pk7hnqqDsrOf25b7SIxi5uU7lrp
63snNbeOvNJdfe1E1ZpyYDOM9byBn+MGaGKcO82Tc8lZr4c+VmTPeUzuLmr7q9j5HJf9OsLdnVqI
RrDtU7R39QAJkuSsHBoNyNIhO9u42vJI8tN82XAv6C18Vh5HDtZVDYmeYwl2/hYVCc7vblotWiAb
8iYwGAe/eBH0HIrvKHuoywDHO63eEPtZh00eNAdZCuCQa1+FYw9c338zmlcPl07hXmP/FhNJBUts
e1a1gvcDFK14jsirkTvfeKQvu9Bzf4ZQYpaCiKkirGjtsEKWBQ89xXrPwwPOp3ROdnTbe5L1jQiY
U/45CDCTcoRGMK96mO/WgkIMNYL52jQ0x26s9tEeLjrzlNIIiILLeLiOvdsO00bJYcgHfxETly1a
GNA4nzYhpjGyIVrji8LSS1YUI2KAt8ObLlvoQfGqwj6oKQt6bEQUtJzp489WaeykM9x6kTiEFXyl
9oKe2o2OmUNchY236XXrUjesSxGp+7InOIJwAyR2CGuSjaKWC4XhTChzUgQCHCkCCzBnCA2AkW7y
4DIV2QRuunAVbzMthm7nXQ14wTp9uC09662odnRnLlUNn2ORYajRgoaGQ4R6c4548y5GfMm6G1lA
cr3mtYvHjS55YofIwJ8Q1uvAqPZww6OS5ZNYhMDQMOgJEBAq+ilqXDF3tQQPr1jFMdhgxzgg6MKf
nUEtUO+mD6brMQEoxazPUm43fdfo5iVJVesiZAOJuseOA/5QKHQYHDgTyR2JeBc+ZgMmbpCeKvoY
cEXqgr0WrCXPOCqgi96/1hyA32XwQCgTjtfxJAL9oCXmllhp9sNFboLVdHAMg5SLSh68IW3WhW0D
P/W3UthbVRQ3vgamWd3oPTUHuDBUEgs31w6jqyyRLGw0ST2C+7uPra3VFTd1/Rj24sWxCUjBMdxE
/gNzteUAFzyOcXWUZBaEw13v8sZNgkfChWE5JysYjoKpUZWAD0Uim4O683H1x764rXygUXx96A2X
vuFdxU2/TBiquNKk1VGuzWiKyeiL6Kv4419V1/87dfMP1fU/qb//G+q6xSS7+OfqevMF/Ng3Yfe7
9vXwspDZU/LHf6u+L73f/65v6lf9k0PaJo2J95RW5Cd/1N42VbSBDcGY5HqGyxnxL/WrqVGwIwSi
9NbUKfzsz9pbMfVPaF/Rsdi0MtHHCutfFd8/i0tQ+bi2QZaZbbvo5D7UrbXvWoqHfHTnKPuRuR/m
MTalsgiA5hTXVYaao4nJNHAQDSgB4UCOEeqL2FcPts+BcFAGiEkMA3tkFXjdMiodtRPAjvdDXiSL
sEpD+Gcpp/Ro57kjyI6mg3KtEFAQVQl4b2k0S83MWYNhIPnkAZDP2i2TUdtoJQR7BVkqB+MIAZSj
Uuqbks4fv5JYCZFkaki0oaVOCUX4sTEB1QvbTLB4mu2Vm0ns+xM6x4GrGWIKWXi0GGeFw2adZLSU
zWo3KP1DjHcjb4aTorX0hYKA6CF3azgoVGRADoLhYtDSU9iJ9CPtmvAgxlXzMqXOLjoPpUaGSs51
20uH9e2i1beh2jYEQZEcQKoy8g1kBJqvw1boWngs6k2VBzBveoPEqHLcaEUJVG5glwccxSdj8tPm
V8R3gtP3M/hx6bUcq2BZks7SRT1YNMPcmU7XYykG7Vvp5kxYnXuQWf1lHApAR3n26JcVAh825iC7
zApANl7REvkhELxp4qFT/ImrBtvI8ll60ULSRmzSZk6W5TJ0U2oTzisOfWk+PMx1Fdq1zLUnnAHm
Wi1wG7Xojeelrz67rkHWktXdKy0RB80i9eTK9U4R4tpm2Vc6FPIhgSJTHmRQUEXFbCAm1LMRTc7Q
EhiE2pupkdudDAYqNBL6HBGBFcwN9tEYSpvf75safyC8QWY8fZ5/jqJ6k3rjOjPFvVYwTShD9SXU
72RYQiPjqFfBogyl8vUjBTaCgiCZhwnqhLKHn2Jn7FYRBlUdMkUMFXIEZtBTpjMsSKJy2Y3KsqrU
hxgummqNW7VuYbQo6xbuYCyBvniMl4e6ujFpvOHzQH98mSnFYkg542HEhhgvkjtnspeGpYVyNuHM
qcHhAfnj5/yumg/UUE3MvpXAD3SsnddTaCk+NBgLfJC9MVHXZaBzGLxQclyCUgACMt67Pd+RT/eI
pik9mzilEHVg95jdwfTt68xF7h3RK01KaUJHhLpEBkpX1JdF08Fhv2lNhHZ5nLwkAohV4lHGKuvY
Jdws9TcVmJlmrFaNXV+g0OWqKGvbztZRFC1ca+lWD7FJHgEqmHjC1ej9lmqeod1KtNMRhzMMI4kA
0EhoRbdF5l9UDYAn2bG/4zZBly5BRCrg5sJRPNd8rXZZnU0yIXzCb+N0ZN7loZNqKiRb5Mbm4wQT
Jn9PbQA3GqUGDXOcUB47zj6bSoGN6WstiLPoNcs7ttHoyVOnoU1NjYIABY5xf81nrBYF9QB1QLqM
SQdeos7S5ky9idLc6y6pIyGONk5b2EjUChx0zDqXO/Y4GyfdjZK3a9Md36qi+9ox+P/77OnXweiY
MH+5z3JDTNaS7U8Wqvdf/M5DhSkAY8BXR8mfm6oicFFZeAYQ/tK9sh3BfvbNU6J+ek++npxSgsXe
tiz6YH+6qLCG0tCipYXjAJ2o7f6rbXXaNf/qaU0uKnpBNM0o+HCxaD91fpvSClWzc26ShBF3/8j0
ZG7tNDLQxmu7a68T49kq3Q2LuBirewHrXPZgwItm7S8RvfFcXPTVpSU0OgPqzPbvVWNf08cKiJdo
1XDfuNlVb5cHJ+5XQ0n3Ou/RN2T/C7Xg/3s+J3T2v7oD2S7qsAr+s81ew6fsP1cvX/jn6UvJf5bl
8EOZN/1F38o87RNfuMMkQxNf78k/yzxBs9S2uR0Ji3VApNA4/MPkZH6igMOUzM+wb1jvxeEfJif7
E0Jffm1KcqRAdP9Vj1V86E5iI7YdTXfZO6aAVMeZXBLf2UjjxBvgUcAu0qbzGRQAEMPRgw4WwsYh
N2lu1eBZV4DqJfffXby/6YzqP7qvnZ9e+oOY3GxUhT5nVC1qnZAbr1x7PegH4iacAdyyV+z9OuOo
G1P76au+zBjSPTq6snEDYMD4rFDwIX3LtjjL6DYCLlEAyhnFxhHjtKUufEKqKDJnTZuvEvCHgyIu
KlWHcxYDst74ExOSjJ8xCFdYwS56IIl2oh1q8kmC8PjrD/vBX/ztw053AosP0eQflfONXXkJ1SH4
W4KYFA/3hNosbRS/RXBvg2xiM+zAZHtghSNj5VTGoQydnQIfZmh2kpEgkkSjbECjF7+xdvz9LWDq
KnN1fKK09H+8BVqkUYme5eTxgPGR+gAdMAAk99rzngZSGpGPL0ahzKz4wQGL8psL83c3IFYX22KY
gKfP+TDtS9GK6UZYVLTGCBkMbqIB5Rsdk3S41nQx0w0qHGIsLWKtkkL53auzH3y3HH/9Wgychir+
dSI/Jvvs97d/GsZyzJuyQjNakgDYrso8XKMqONkgclOyLwMg66EVUJEBbcEa1AzOPvNx8TGyQyPw
m2nBB5Pt+/tx8QDzJWgkNVuT8fH794PWicEo4tiFaiqCxBjFmLVXeYCnyqzJ4Ky17klPIZMa6tpo
SZILzIKdwtPhZhMDZ4fuYhzCYzdaX8ICVLTdE0Tqxoj3mtfEIMrLzOkAR5m66U15BfALkHIFG8JP
h7Md8G/B0JukI2+zSHuKS3+rjv1WSGPmE2xQcKhoVHNdNLCdikH70iWwH3xleEsIT5iQcPGIAtOS
1QjCh6A/2cHWHOzPdl4/BCMdWiTB5E7bzSX2g27Rx9R8df+gVIZPP46DRwJNKHKd52Qo4bWNQETa
tulpW7e7UNFIJurH3xlspvXtr/346wU3p+zw6dHk0n+4/RI/zz0tGvBf+k+ez4GjflbKA3r3wKbn
fTaDUxE6nHpf/JNmv4jqbDjX4a1CA+nXz4Gh/d0bmUoQnQO/xQb+4zeP+FQ6rSC+TJKREeeGyclR
fWFd26mRO05Nu2yOpntdNj7Zfbn3ojbpfcpsNrXutHJ47UvxhKXtNrRDlAThPoB9aIUvfedeZUk1
zDIMfXlpbkjs3pe6dfT1q06o+w7zUGOlNzpGs6TNL+3SgYdSn3y4YLnbgXlvjXYeEjPolOJB0btH
WXc3hqPtfv35px3ypy/CwkoimENShH1chdAADoyqdUjYhT3rLHdTVsOl4XP0wGLK+oEudli39Mc8
qN5VecUZfil8joFltfr1W/mAs/h6T9iT4deZoCCq9uGeQBqgN1mPJzd0Cf3OxnnnN8+tpV+ldXIp
7BpPWN0cYrVi7tQc1RbBagrzJR22o8+ht5SsUyPpoInaz2fRSFxcMXCIDG6qAAA3OvBfv1/zbzZS
F58nNBMdQwcMjh9vnSCxLZqg3Dq1BQhIxcWIHvYy0YylmpuE4VhzVGC3Rmo/t6pzG7swQRR56+C5
IVx4wNwGPbxC1EwY1eihL2ayEgAvj8GCSpAhc9Xgdh8yBAYUqeFonZlyTs6D4eBWdEDp47SZfkHp
tJYa4h+WCicg0rfIj4XUno2qXY1lfmmlzmOisWZVSvWocvLC3EhKY/iQDO4TdpBbCZZMVYHqZoV/
7KtkXYVEyhWsMti/7GWQDosyQfgUyxrlpx2clHTvy+yriOAfOQfcbD/diWhPSMdGFSMcKoDpcn9X
EtFqbzmdk39dgI0jsAw/FcjwvqEd7bOEJhmj51LnyDngF8k+o2hgn5ykeKEh5OxQuADrsdOsG6vb
t0V5bPT4TCL9rYzCVzUxAExScXD2J41CL3Zyyn6swsfAzV/UGiCeLci60Qai57t1OCEoAe5ZbbYR
ZXk5mtYD1dFrX/efa8C7KLjuAq0+tWvbSNZBSkKNfmHqRLZLXiI2UT7167rz7nORn9CA4z3yq4MF
8rSnnkOrRV037XK2nVwgF7vCaZHAPjMOHkPxYOwuUpEfYyM+13Z5pzvJax6qV+lN1Ko3htQ/ZwJ/
pxXMhMk8RxrmFSqQeeMrN8h3FhOsG+X9jai6NyU/WrDMvUz/YgQhI+jCP/uu+VAPBCa1YmO7/VUV
uZcxEsxim8b6EXPC3o+UxfS/PDOeWj5tmMLaAYTdZNZvHnnzb75zgctNR+8AN+CnbcDwcfklDk1C
o2G6OtK4cAP/KEOCG0vOWZbe3g7urdMbr6ZSnQpruIuUwkbmLHd5QAw5yF+rGNGMBSndlaraUdzv
A780tjZBsHRJ9RolfFYSHTzGxUOny23skWpaeGelz0+1HD6rrUDkcGM2ljcTqnyIUvcZ9ds+tJM5
wribuAPUZZiAuysAn8ZAMPGQMvdOcvXSC5Irre03eW3D1mbuS9puec2NRztKmaPLvesMRtS/Xnf0
aR38Ye/k/MGN61i6rSMIcD+sO17jCbWQRb2gj3zfhiq3XbWl0O1mhQGWvqFZlRjRY+tFwSKYaqzi
1cDz6QKJ18u1BrGvFt7B0PwrTJOuwui+z9Y8D/dOAgVQ86YgnPbCDiB5D/ZL23RvBoJv4hRQhLj2
8def5ucN6P3TmJyobBoI9keHs67oPUc9ApwHulmpg4BWDmQ1hCw60MbCFZEwZrRzPOie5Kh5oY4d
uKML3S1+/UZ+Ws15HzB9kNGp3IiAW35cflSA8dLD8bQoYYGmzKDdngIN1GvevpQlWQQE4nhA3379
qkwHfv4yp7mCZnGwNDgM/viyWRR2NTyMaZCdH1Wzvez4dK3zaEBy6ByXyby3LRRrZSnjqisf2MoB
oCOIEOprqtxnmbP+zRv6qTTnOqAjoiq3Jg/8Rxmg6UWFAEoBcTfaT2mH9HA1IMeBWRKWsdOccId/
k0i4kpSwamHXMGGmvVXZJ1X+mx32IytAM2kKuTrnd/g3NvqmD8VZpJad0yKgXxQ+PHFBek7A/C1d
45gD113surxfhhnsGSI6ejihhmLdlgXJXbl/6xLrlGanRsl/s2hNXamPzx8rliVsbljAfh+/sthD
v2ANLvkpVQF2B+3JzLVLAh7667RCxKA7xKUG3Sp3iTPpHedtgM9ndikpvDajWsvDAKozOYaNQcPq
re2Be6owcVQ0ibXIyABqW/rjInhNUv4m1Tr3BbkerSBkRJHOZc0EglQRnyzDnujgoMdoGpvP1qB+
8UdtzjilmBsMKtLDqOTohDPg6+Vm6uVm2rAweucLUvizZ4+AUuXAeBvpuTslIKcIRUphHoSBx0Nv
zTdTY7ij+8w0XFKu8TKaju/yE1J7CXeomJa6SQHcxwQTkShbHDyXv7kbf77WDno2i+WBp5Px2oen
Uk91qpJakHkbGmix0m2jAvu3gUaDt91qOmpTAHC6fghBvCeE95WCYMfYuO5oEDMc2P7m/UwHwR/W
XguyE/gvrA7wW35C1zFmz2xIACPUvmzOZVppVCH9lM9OKEe/VFlcQwXc4D6LNol9cqqBWRlz4eix
qu9FgdDt9TfvaLoCP78jDlICPo9rqR+vUJAMvSXgYfT2OfDO9PtJEzRCQvZIQzwEJXwo/6IkKJIg
i32W3fzm5X9+RhEcWsyZVLpZQpgfXfwiyRJufmdcqJwUnbLd9rC4ETM5s9jLSShTO0if1n3cq0er
H84edi8TBZo19je4Ja/DiseX2PreDyYb0u5Kw/KSJIQrQcsf1PAhM9MNm/i6C5kbGQNZJ9COQzKW
IdEELXRcIpIrkgciDDoZKQNN5e49kMpxSJhXgWGwLa/qxD4XabNlcnGNL3Ot1Ok1XqG3pEGgaCrh
pqivqNjQNb2qXnVl1bw0bj8/69dx5t8XqjiHFI+Znj0OUXQxdvc4yG90vLCtQKfhDAs44p9NbWnZ
pCUq6iGOmnlRnPrOPhWd/VrX+VPeJJxpZ6NaXJUeXHLcqK2MV5LMHKbSEFIdYn1aydixa7zrLo5v
C9Z8bLf4ZkN60VrFUE1R75RGzoqu2AUQhEYvtGdFQWiTBIef10bA6I+8Zk187vygg0EIHDfKJ3B9
rs51hZLXkjzoxGcsyra5GlsYrlVzIwnZNPsnxjG7UuTz9GgMeOJ987eb3U+by3SzwFHkZkUCRMeF
m/m7Gt8qY8opQQiWqTOYLlUiiejmMEclj0IjmrjMIZP4cLKn+nZZZ+GbwwrUOf0W60Mxb0yi2NXa
IrPXRlnJoYWTTLBALTbv3Oa2ly1HZGUxyAoMA5cqJ7fo5LVOOPWTrhzF3gWKubHtEuj3RhfVqRm8
RT+KOycGzRs12m0c4+fK6iN0BPSfDrO7RkP74oZgYPkXAzoJbZhL6fZUWw7sX1kHxLQn7q4wJh+R
g4UTmm3iubdVyzele6Rvhkm4EEN/T7N1geHvQhecpBJ6vY1I9qamH1IQ5CKLFwVRGDpx5Z0xINt2
8QyFm1HR1gBfYt8iMpiRqSPSywKTnFu7rw62b2i7/eVQts9I11maCWKQJ6jq82ao22Vu9io+mPgx
1JC0Eh6YlssiifdxRso2YlcwYDWSgXhdKsMJlzeJrSROhGbqL9i0CNV0SHOOEIc5xQH9zJfG3U6F
SNDRltIJT/GChZBEA98qLodI39q5cX+jxfYCffDGt5D/K5TbGLaPeK2WY2uQMdtfhBYQhdA92k0M
WFxwPAqhrOAvhZuu829WYDwCjETqZ9OUrIbPrHvLRrr4jwmDbfnIjXq+RI+xgTTw0EagKdUsZNA5
HAabvPBeVfYY/fem7oMxZStD8UiocCyxYCpLrc43eF7nYeQ96D1xQZZrf4mc8uBl7qm027lNHkXk
NPdBaNy/r5b/asb4Pze/+b9JqDPhav5ZqMP4FwO/zP7zP2o6CT+Ma6Zf/GOAaLnAFhkS2uBAHQuc
3B/zGoUD4ieTrxt1DQWyjfzmz4GNsIDSCR0sGqcH9euPvs1rph8JTZ9kPjqDRRp8/2p++OPpwGD8
SEE8EV8YSQjLMqZ+5ncLl9cUvWJboX4yimc3yDfReClLkIZNRMBIpqI9o+2Ks7VfRC2dJ8S1G5xp
riSBqj91arVJFW1b0kGzYRVDZ8n0XYQfzpcrvfiieS2hojjI80snRqvs+jCHhLKWwXAp8G+CEm3c
aCOE9dnHKI1iAbFOVf6mJ/uOrfmrkvj5M35oghsKiB6bJsBJLVamddOXTTrTqSUHyjNaVzT8zACK
uUGODXDHsiWMJuk48yYeLc1un21pfcPFNrHyhSPaUKe+0dT8qXf720JdRhzIoftnr0nbXrRSu8kN
h8M9y3vaYA5La/ECyIr0wHoob7FK32kqnqjWSfBXF+a+iEZ/2TQ4mgMXU2NhvsmxfGkBhH13cx6/
ftzvjQPix9P1t6vgYIXiTmQJeZ8offdN5wS8BIafENtN7EfPQNgoyThj4W38Z1s+j6hjSkBESK1/
/cL6j3vjTy/8sf3ZYYT0KqSRZJrDrNt6uxiYB3oINQppZWzacVdtWug5/QpGku9eyvBQq5dEmZrR
TUrYHrEtxD1CnS1eQNYoW5Fd4HFe5fojdIpYmTGsgJqCeUwD1RHkv9nbfyzUv717F6gkmi5Eax/f
fTRoVc6TrJ2iplhVUTxJwElJcjeW1X09ov4fWEX/ca39b6h3nObQ/7yKrp5K+eWbCKP6fhGdfu3b
Gmp94sBs6SoSRI5MLrO1P9dQkJ8uHRYOLS6tBo7SPNvfht6W9kmnHJtGIPhXvgo0vq2hlph+xCHH
dAUrKXOaf7OGWrz8dycVVHBishZCsbUmE5PrfCz+WiNmZSWztirQEgUwXqoRk13s13eKNIFMaxwu
iRlY6nZ9jTfVob89cKxGnI7YrYKOM5nbOlLi8ZnPwEHHCyeTK5riM7VMSLHIj7lKu60J+qdoiqfV
cLP6xtRaZbhp93lPFF8TzVtHXUG2vvSYyRXNl8HIr4cqfguY0Ni9CoPLpd+pT3EfdnHUcWzw6LDK
l+7JLSmn0sGmOuvbbaEmj72WcHg37hpCATUNCJ8gvMnBCWCb4MycaFz1doB9HnuP52ePAOIexWDF
i+lvC4cXvSoP390Wf7N+ae8Tq7+W8ffLPCkbbEYTfHeMln/cqrIyxAzhENc+8gaJ5IGp7nTTLFJt
554l4oXr5UQRD/VcZ8A5t0dS5CAvGh5rnGm4p+laRC4XN7S56K4k6a/Q7jKXK8tMA6UZYYOwUuyC
EKHSPNRDUK98d+DC5P4ZYfseFghfAqpsrmTMfGbiUugo4UrnqkT4RuoeXz+dhJmXYrZ/f5e5ggZu
vLM8+9QWwVtETmYT2mfhrIcOI44ImsUo63ut9jlA0pwvxzjHrkvGt5mdY/PYqKx9mA3YkXsk2a5O
iO0Ae4XwnJUw/W6BnTiepYFgR2vDcZV5yiUSnYGuuXYQ5mMp4dpEXjXzHefJVVI0cIE703DBcT6B
udI3KTkCJERrdF0NYxP0WDVypgaK65wAMDyKMWQCxf8xMjVD4seYNZ1hpe2tjiDS9K5pGpgpAFJm
JXSOWWxC1Mlo4etGQsaGys3djTuvkDe1yXt34/qhM53HRvoHqcmrpstAx9mnoFK+6Jlzglcz03p5
AqnIlZxazKNEMaDGvKMu5fo4IJcNHYU9f7hSYLmMgTLvufArhIGnyXehoLV4f6oQ4j0WxIBESv+C
v/gorOhNLbyTzF0kUqRfNy6nU+x0c8dhpDUY/pvV8t26Fi+WEYHjEOqlsyvmBnfZdF9npTxqCXF9
AjEzM5QFittnc7CxuIYuoReO2IyGfLMq0Cmx6r+hRNw0jX4up0/TxKwE7jAHx3RX6YhSbd9eW7kR
zmPvJq04yTgFvGn2ZIaTuPYFn1uR4T2sOsZiXFoSad4KEe8bU2HUHd60anCveLeVleJ4SdW36QMo
IYRVI+rUGTYX8CRY1Y0oX4I+wYlW+W9FPrJf1s1tQiK4PSTlnOaUBBsUXSShBnrE7I9xKubvx6tY
Ucx503aHwpe37/d+q3Fp9AJtdi9Xg55fOIF4ev90vRk//vp5f+82/vi4M0enMrWmrvXPnFlDwdgS
NpzlKvgudteTIuRnT66TTkFU+rmX2t4OrSOWlNVAog/kHKKp+46xWeYcpUTKGyLVRPg0D9xSIRUU
0ID0xmYmIW2og7wxb6BTVjMs0tuhJiwInSYDY5VCV7/JQyKNYsHwTHypOcmzEDvH6U/FdrRNMl2b
YYaegIcPpuu9pG6wBEPA85GPA5lX6RW2Sybg60bTsVT2e4rAfZOnT4HCWE/RLXAcys6K06csNjts
OF/Akp7HRDtpQbEwQxUUeS39We206Jb7jIlYS5+Tj2Sr2ecCNPI4MkIN+Hwj70uJ6GVndridXkbr
vJnSVK/AzFDX24AkhdW/vjdhgmr69Fbb/KZEencdfNgBTZOhzdTQ1qZTxFQCfldbctm0cAyxqfi5
dnb5XNNlQoOLOVySXuOcO8xijRSPiYESG5rdqqhwY8ZyOKh5f5r+tDvyJaHOYlKWBFtXJYyq1B7D
LlNgwmrncRoLCfWLYsdPlu0shWI8+RmXvA0NjZQ9rpYo1aU92NdVXDzp0jhrLj+OWdhDvGg9JM0Z
Uu00l0/CJCo5VoJb8INPNqJ+0uvSpxqjqVraD4nFPeROWIqeZWkmISD6BC9K31tUgK9ntscFpNDw
5hFckYxLCiJMI2dcO+PHBNnUHkVnHjWHT/r+kzGU12ZWHUdd20v06ss68gXLHFYqpJnz1OUz+/FA
0n3LOs1dmElx7FnXfLA0hcnpxMDbqQT8saazjtowbK183MCpXo8VVERr+gRqBEXFi8iI86t4FRTn
ymc2mIwT4C7O0cZzI2Sm9mx33PJRpI2rQiXfAwZUvBkDjcW/aciRiR8Yif+m123/2FueNm6TvYOb
g5keEoh3Z8h3d4faKKGv0Guc6zYbdBbuC9M5pp1zHEeukdVIrJzc3ypBN/VkE2iLfvX+0Enu6Umx
kXukSGrijG/7Scbq/v2HIuQprCO+LEuea8dfomjYq7F8mv4kMAHuiiFFwsJL6Ci20CGsfRJDZnGT
PNFRPIeDdg4796iX9lFOIDc1qI6ReI9Y52LBk/H5MsOtHMS51dBwB9ygdsUD3Gc2PkddWY2E6/Qd
r1S357gAzlGnSDWUzNml2md+b5jnUFgXcdhvMr2dqTV5rxpdQemqchEM0bbrbJJ76Mx0PA214B+t
xz+yCoFeqazeFwGF8ftgNZuAZc1iwQPbeBa1OP96uUXm+bGIZShlMheb6ms6DB/a7dDcKz4JeqvI
aolo8tDY6+KSsc2xtbOnypZPucZ9Vg8GrVgAecLgfgy1CyZDWHV0FipQT0/Tyjz9eYEKblar2Sot
kmKtJ2yPGMifPToKo0LFQted+G9+AdzkHi8qR++7Soob1yP3YXosrTTkdp++A8WLH2TR30zf1bTg
Y6XlgTRvcs88RrHYW221wY27mq6uDPktHKjn2DXPzbR6Mlw71h7BgRGSmWE9FPUhtEoseSQWVdOe
0sSbaeaqsWAEHQuGnG4N/toprBEI2NlhNRMmT3km/UUWMwbLE9bsoeq+ZJXCFCSZXIodOBlWGk/h
283C9hGzCdN3vz3UJY4aJEZyEarxA2kzc44QF9P3V2XWcVqwbQmt0SDArnHUM73CbY/aYSYTfqXW
2j0qAly0nZxf0xz9nV4RcvvffO2TN8xk+kOfajp1fb9ycwH9zhUKOeSGPI61fFRJS63G/Gik8sjB
5VwGpOa0iqSaS/d5qywtVGzGuANov/ea/DgE+VH3nAPmDVOlzulLzLVFUZ+9cAul+C3X0BfaobkV
TX1LzZLOs9Qf1lIdln6wk2r9FBUkIVvJkX2eCsy9iWAkU8tIy61mCWUUABYTCmL0lpV4dvuIKpoB
dk+TKYZaYjjQW0UwRw3jzmyjPMaIkhd10IF/h0TDUDmTc92f4kjlaYj8cI39eaM6Xj//Wpdp+ee4
p3lA8odiJ9c1VBxujSsdFfzM2EroW8uMZJT3nQRGSrpIsi7eqNChGiNHOjk0j8wJ96FrLN8rVmxG
GEo6mmCtCw0IneVCmvR7g7oiDZDyvqaomDvNaQwpV3ujXBuxf1Zq/6VR7qBkbqZWvlEyeRws9qyh
weINtjidx5yNgMkmjEwy0hm9xtoNbmeSrOovu34qF+1sb6nKOUDVZ0LX0y2W+iI8+bG1f6+ovZbT
hE5eU5H3Lwpulxb+zXJQdThYfBQn0EukcD4g7oiMAR1+uUHRzFaWU/YF/G31dPgpJH83rmZ19E62
oDKVTvCmp9SZ7+eKPJUbs7X3MZ0T9L78Q0/krVJpM3Ukuj7UNtNtM91JxdTE7zXuOe49BzOZ1VMj
Ow3RuTUDUM+M3/qRox5m33YeVafWt0Eo+wehRJtYyfdpyOFsiC6kEz/6zAJEmr7V/XQKScSuhGEr
pvfc+9V9apnbBgZ8PYQvzMhgVXAkckMKqXAAWV1Fj2HLC03HkPeT9hg7vPeBI59lr4c3d1AcVMOl
s0gtavthGVbDQ+yNuPKDq6hM36xJVIOkaKdl0Q3nMFK0pqM8aIRDXE8cMd3C1KzA2Hx/SxiLiPl8
tqIpoTlLO6zNfBLNwK9IKc63zXC6sx6TNH0sLftkKMZmqu49vt93VHCoHIhELDjbWVw1xUj2U3wt
cU3LqIkk8TRvRR29yenyqMAZ6vQOwPHp/X4IR39l5kTTNw3SMH88Nk762P0XeWeyHDeSrelXudbr
RhlGB7DoTcxBBskgI6iBGxglkZhnx/j0/TmkWzeprsy0uqtr1rVIq0yJjMDg7uf85x9UXR+7NDXq
0VhD/qk2cY9zIuJxG8BKKd2UOTgLOcb8xw5fCp54XIZi3eXO04CJtWy45kE9bIleKpuML6qlWd43
1XqPSXkZp/Rbo/6a6t0mizm7cODFlCfyxF6y1rty9l5RT19HZ9eZxRNekYcSXxNPYRNOwGNFK/pE
ENJ6jFu4TzDAV7NqomX1CbzTBKQOOcTFt7413q2gxeGMHySTmFeZ3QU9pQePMbhGtnEuJoieKi02
hrFGAPWt1eI4UBDLbaWfcKy+lkF6Qnh5WraI2SUQsM2Kl1Fd4ChK6EOCgp9DbbQ6GLJke4R++F6E
fsa1xyfHoMlemsk0Ti+SoBueq0/McPbi5dwBLeHPrdI5lNP3qmWm15dnrcS/YnA/lyEhSO0X9XGZ
PZ8H19qOHlF6tM3XsIAfgIPdKtdYKA3PGNs1gg0dA0nnbG59dzwkAR0rBkz0DVyfF3YsMV07J87w
ICr1L4oTmLGGWRjv3qRdSRq7MRosOascB7wg8TjANYDt7KWm7a+9+pCL6Xm5fPwJ1+7IWaSjUk1S
JlMdc9ac12zkNF7X6uk2c/SuEKFUB2np4gffLiL8CZ7SnLWIZXi1IcIRfkm1tafipYrLc9fUZ2e6
sdv8TCDANkNn6vrFucWnYFU7G/XGqteSxLkzVC24fyxG0L2DmzlrYiz4JH4HbzG+f2fDzZ4ViCMN
jPqiQv/ckwW3MTTfXYEDnSMzeyVwmBjLAhTO7LV3B9eoTH1V0+LwD/v2x7iS6tu1CnnxYhLVE7a7
UprbH6Md08cHzbDxMu9ezDz2UqP7tizGIxFDA0nFN+MVt/Ya/XvpWndDq5vbeGP5JFf2xKLiJl3c
ysFZi0qhBjxSqPYE+PJylAJGanWXwGFf9o7YSF9gfXJmVPaBxEBa8ZgxHu8kY4uDemPw9EOjO1fe
agCuSV/Mb86Ay6zaKZaHbKL4WhHdsfvrSvG36I6f5bzvUCU6oJ7m/zPrLqyqwQQYcWPv4xgQ6Sle
qz0WiOkWp4q15Ve75eiegAT0ISVlXDGpRLF3htmDf8mi7Ep3XwfdJ0zZ8rXvSIxPhjVzKnA6Eoto
X8Ev5pRDvt5PEVDj31yA/nHotVwBbGwqXWTvrolC72PRM0P2KHx82EBm55NImEK3bbHTTP3ZltS5
Gb2YhjHMmDbXenycDXoMZ6YXDAdPWUBj7hApoEFVo6XQtzWaXFWJBrl/DvTXpMODkygY6lfyHrfW
THgrf5qJBD2UGnDRLbOMNVy1A2+z1I2zYcM0g4Nojd4+6O5nfbpLfFpQYxiw0xEUhEsjU1AvKnym
duSjUwNLQGVNqY24k/TcODz87IRVP81gHCCy5R9JXG+Qq3Am4ZmdSuMT7pkoz3Oy/Soq9phK3Eko
Xj2Do6cnS3eS9UX3IoITqV3Ntjw6o/sSSaOEeASkSnKFjI5AUKCA1Odz0h37TH8PK+NS2DjfhM3O
srr3DPOpTuxnAV48ac2XqadhQKeSrPEHSICR+Po4bSVc3gbe/Dly8VcZNUwPgQemgNG79UmhLgtm
YzgEChvdD1YmVyX42KXl8LxRBRT6pD1yAdhHKWTKuy+DlioPizvPLaGHZkCosMm3ZZ08F86diVsj
JpjqJrlSbp1cnPt03TtYxphW/mPpWKSj5vHHIMajZkw6PE97ytJoxD/YVRTO0DmoNpMMu9fJyHeq
h1RvgzZaz/jvP8ewPbCzCcvga+09tNQ466pSrYFRbcxIA1IW0l8zXLzDQ/1aeka3HYT2Q6TXmgcJ
O+01lum+dQskAtiw4FJVlljK1CWBThirYHDlkT9sDjUwVEGjqzqGPr2vnM9l7nzOHN49KkOsUwvn
7FvNJdLFpu654W2SnVKovAtuoaluBcpRR5nNs6kr/TkMy1NKH0+1qxpry2fXoXdeWtOxv/YjQ4NJ
cK+LDhFPmb2BjZa4apVnm6atXDpE1cbGDhHfvb0fcxy+ee0ywea7hNOrdZHYztH+T6HznzLtLbVs
f0MMhc58wEXPCOn29zmMbg0h8HlirhVYuxSZ2YR/uo1rkMKOwYN+NKN7NKlpl7lMbw93Xi/uQ1N/
8DrzZ408DDmO1jjktNT8Zpydlr20/ByTV7eaO0IWTOegpoLYK4l1PKbvNn/JGvDHx1WrUaeG2qBz
OZ7wv7TXniXJE7Bf1AH61/sY+q1/ccEkTTnQBKCq4a73cR8rrT5Pw0jwyar8S5MffURQiqqWHQ5T
Vx33C/jfRHik8bXbyT5UcL2SLn5X1bU6WlVTNYfGsPJxlL70JNdQpwcwusC6uVGTEdwgQzw2WX2m
KzjXYfhcA5ereQgO7zupbUxci0NjryXumnRgVYkuQyBVaDpbpyaIN6TexC3uaiWUfD12F8PMx2AS
8smp0CQ52Ul1k2Spcscjb5P49VMm8nPkBNuUCIBxxsiuob+YvOAKS84KhxVmIyCt0JVWJvKCRDoP
YiIInlYKswuaxrLi/yTfQlujC8WHbpmqZWQQ9In5svyh5jHJqAo6Oc7WSc9O6m6oy+LQiNakqe+J
QunZanuO8JFDnz3mPgrLfilx7BifqybFyCnEMAkbqWTtWE9jqHqEpkLqk1J+UCCacXIT59NeHedL
QR5iVbtGmQZFKQETLo8eLri4htLHFr7Y5H6D2y5nZE7XTqZRux2mAodcLX5vAevILWm3o5t5YJE9
1e3s7uFoAdVQUzNE8le1xTSsDHkF3Kq6uON4l9iUdR3c5rWWhyRmRDdEyGEOyMBMtCYR36ZxqxaL
qo1V2+BHu2iq7kwqjDDq7/CbUye56r8dshEK2qQR946fjUwecqyo7zZLfp0aEyUMHlYGooRH0c2C
o7yL93GTHclGPmSqBER8yw+rR126xToWKJ0gpeMb7bwn4jGQ2E0s4x44GwfVJJqMcZZRmrD5snoi
vxJrcgKBoF2jUZ785BHg6QBGT+I09sKrpcJQNaA+z4R2jushiL4HaqgjYEiGARqQSLsuXfrSgPpP
lVPd2p11UC+AR1zzFJfPgWJGoCZ+56W/T9q1WgttIA7q7Y16PiYwh+ccmxXV7S+/x8jtkxDNV6Qu
h9BXHTPPxJp5n1g2yKXfyO0zu/HGqPqrM548w71arMufHTJ/1aWV4y35Auoxq3HSMsTqET0VYXZW
v0t1pxH7zVQQY1yLB8uqjRWioH7dBFAhK6jkYnCOldBu2pD9SdWKEiSny6KHsijusjl6YT51zjSF
s3D/VNmJGCLdLdUoRHVIeF5p7zLfus8yRka6NZKR7n5PpEvvpEw38GfrMAzEp7je6yHrcFK3fOmS
NB1dluX9UO2o+mgt4Q7G6lZ1KdxYYY7aVo2J9RzwdCR6RmEdaqeoBH+xjfqzABcJ1aKZmvZLoWOy
p4rjnA1q6ZqWDkLbgUfhAQ0C2TfstcursWzHYmwITFEbMybCuLql0T5XuI0CFxJqeBt7kiA2NnmX
fOtdyE4IL0Lo4zTVBc85UHDHo55i8EYq20nN71KaUnWPBrIIQTNeVGUtS1q3kj00rqMHY87uyGFB
+xi/p2xYuCd/K6r8UuILsWr1p0aprBkcxIdlNq56KpsXgiNRTSOWxsnIza92Rzml2rLKaG7nDCP7
hvOUHVzzylcX1uVyK7vAi7aO7PfL1c4NDUyo1qk1XCgE3uwAbx11rfrcXvziCWszFrgCVAoje5jN
rCR7Pbwr8FVZTy6mgstq0AiOQB/ZKshieZQwocBaEv22n4Kz6uVKRg2j7UHCTd7/+vxaIOUP57Vi
nsHqYM7nMSP4HXLuGvVfLcpZvaCNV1uvcKendsz3Cl+YB4vd1zae9egQC0wQm8dwID8TjyRPo9xR
X3mBDNS2px5TkycPRCKtRlLq6+YuKtN3P8/+5tB1/tWZC2fPQ1gLXg4p5eOZmzPM0JE3G6gKWOdR
hiEM+2tscAWOoTEorL+7nbYu7JnA7nfh56fxqlgcjWsfhAJIiRpbeACNRtJihuy7q2taUU43zqAF
o1Hn67KZq/8Setox1qb7Sud6bb1TIYcESroHUecntSst55dE1KKZ9Fex6c2HDHNtWRjkOJUvWppv
Grd+wBjIgfbqXNUWsDTnrvo2ee2iNrWOS/e1LLPEgk08eI++r73lPh/610/d/sjrX5ovxC8w7mzi
tWgjf5sVIoAc5q5lqUvTfnbInqqgpnQljYoaCQVB9sXPv3qOoCFKqMkAxIWauAmzwFq83yyzH8XR
qEK501U1OZmXSWiXPkT+2TCMyQeU/wkcv6UfIHKJuptJg2AutvRMaryg5kQUoHOW/lBzg7hjbtuO
ZFgkQX+ojYnhRWo+M4E0CTbDw8KOyChQsz6vpfj96zvym3EFdwRJEj4JyC8QjTMtU6/cH+Zj89A1
sYv92DoIpuxoOfsYR/kVXcCpU8RoRhhrjqVrgMvXjltxqdzx8Seeq6AxYyow+7JP6oig9+rWHuRl
jGy3vkfWpzoHJ0wjKw93yRkKSR2fGG7ecxgtPAGydLBMtC8N3lNzjC9vpyrAKKNIQTIf1ChA1JDc
HCHxMz36m5fB+MgNXC7d1blivg+eIfrysvzh0mO9cYxy8vW1NyTfDK2+MgMF2Ck3GY7fq4KiqHcZ
vTj+ue3GfdZHT/DFWWlREK9nEe3CPP2bp4Ep9e9VNdsS7inU1Ug/lPvdx8eRkApTkfRrrOMef9e0
xK2Ookch6gj11n1Ll6yQVUVAyjlKlzJvwalHET744VNfyS9lDBNJwazlJK7WVJ9jMhD7wT4pRESB
nbMpHkrvNHtsHoUFGFRr2Z6UoGD7s1rO4nejjzYhanHSEY/6uFBeAvXA1Y9P3vTYiW8LmrxUHwux
qdfMG5DYTVBpV1U7SXoOXwGOavNR/8HrHGa+gaQFa9mwlvINP4d1VnJCx3ZwlZIDw/DaO19z7/MB
KGtMwT3zgtStnTNho7r0RVkyvDK5ALJgj1aXpOqtZYeK4+4omRPaYJcL5LqUMcjf2Wqs1twuH7nM
U1QV1pa70LAxoqOExIXwZe4Tpjkg571CpTVRr1CpvS7UoUyT57n0v6phQzjTLajCq3GSR0okDDWp
mgx/+JrAZkmpwJjWGbchEjkfmwKcyr50jXYknG5d+OOBkD2OV29rxcFWtWVCPagFvCS3hkDQ9CWZ
snMU6cTK1WuhYLQJbwPgHEU5PTACPRhSuKsCg9YFUzWh/JFtAJSsJhqMExXE665VD4ML1bsVlu8O
KfcRPQDh1g+dhp8zzK/lpYnU4CGzok9T1N4qOB+lxqVo07tQz98Lc3jC82mjljFiReYxerYvsvq+
AqNW456lwpms9M2O7Z9g9ZAVKLNwaBIy50bZa3wGlc4VFFxPXsfCXFx4qG3VeVIHwV1UDVCVw3pH
6CdCdNXA5rP50ukA+bPqjQzFFqsnjM2dYx/9osG59AORmhjUszzARvubcbStzLo+NvOMJHWEmqYl
bBsB1m8YHUhpZtuA4mu1DyaJ87Op5+NVla6aE9UGqNmLg924Ntw4DElMFeymwXCOitOUpeeI92Qk
Zyrl39Ukq5Ovdeg/OgDPo0Lv1ZZZG4z/smrVqMGRGlooOFmtFTWYUk1ypQcP80qNQ9WMCRI9esik
WY8kiZNO8oj2BRtafpHcZkn1pt6cgTlVN18UcCus6F0NTtU38FrzCqNTbafLui1YqKxt9evef/bd
IvrWNWGyjoTJo1a8xShhOhRgeDxFoNZtkedbGcvXNMFjOmU8FLRkJPmjsankfOCdKBCMLpzFHiBn
+T/h9KAZ4dcpbl5sMIB1NSpkoHhRbzEOTaohK/bG1N4srbPqVYI4ZTzkasuLXi09MAVJCrPBD+qn
wWHjWJ68qao2UV18RtSrGqeZzac3EGDKdzUnUP2+WuKeVZ1b9s4pg2KlqNOKKziUyYvanMKoRARt
bJdNSj21rgAIxZzBqu/qursSHXvI5uyxdydzq7oljRdweSNQVR54qS8GZuD0DVd9qH7e1aW1XLbE
Ka7gWWEfWfrZi1uRPmYml7RVO5aaC2ped9MX+GYCWnncP97n9D71q2PbePcJS1UV08tmnDPRtMha
yVUJBXJG55IewwxY/sK4jkkLkwnVI5t58upp0Ur1yj5DrWWUaKhRohtlFxZeQUWJ/RELT1286fkI
w4BDuZTAxel6+fsIIR9si11Mte2uF77AeuaPbnG5eNB8tsafw+gadIWFQQoPZJBure5doqmBBNsa
90kdOwvt2JiweC4Zef7iRHLhy3hBNZJJor0ZvQPEW68Ib2ceyHuhXuVeD54a/6LKVvXlZsn4rGBT
jcbkFlD4k8d4Ri0RC0qiGAmsK4zv1cC1KfKAZEhXTafGDi8LYThtc3PdgK6usp5LytR1IbtcDyRT
KfZzbwId1GGGywNfepDuM4FKQDvOV9vTCRbD8xTbM878mHFbaT8plAHtZZTr3/+rCHI9lLSB9v0n
BoJH5cq/U18/89Urr8jTTrY1YFnslq4LRthpDFkAk3OFar3QrNM5uZO2RiSzmhgyT1HzltTLHu2m
38ZDsGUQf23QJlM4rB3orVg73+LIXiiwZXmjDIbpM52HGsyqCZZUp94yuZTYZBt6cqxqGhg1BlZN
smJHBJ1F5FZRbxU5eenphCUfPeAn90Y10epAUGMi9ff1ipqAin7mvB2SaxMgiVWEUKK9rmgMcRVR
R7pqedXLrMaLHg+vKAIsbAHTBhAuJqyVqF4UKrH07KHEToGjtlDY/BTv5+Q+bcfNHEfVyjRoaNXK
aQu8Xrq7qZ+fqZa2SS4fjIZRqYQuzC9VfZv6xUnDh0qMwtmr1dmlJtdiLCSseCyl1F6hblygXuGl
01wgiM4ybyyTn1pY3KNZfRH1hSQNUKRXfDwxyfdvfzhO7ZDiQD9bzNahd328x1GgG4pJPyT9t3Hk
F0tbBe3267EQ14pfWE4swIr5khAAZbwbSnnuXePC2PSDjgME30z6OE/JgS1WYRGEF7F2vMd8YYSr
ES3hqD9GHOkrfqU62VuKI3UvU1ZfntpXQ/MOSy/wb0lA/r80xbYgJv25SoSRN3OP4j+e3t4AGd4Y
8svp+OP//C8k9P9UiRhK8KF6chvDFeenl/XP8BmUdkoLYnmEBNFifHDAFv+wLUsJ7RAVGADpAl7c
f6pE/mF5eEchLBEwaywdbdy/kT7jqrbhD2iHTii8Uvxjq+QK9fV+I9hZ5BqgXw6yx3YOH5lXX5I5
fiSIJsjpdFw9+1qnGUFK6Y3s3b0/ROtkU4QTbWdUpeiHmUkKH42JSyeKiZc5V8COkEXyFJZ/4jPr
8aJH4mocJYjV4l1LxkvImZOA2yVZuR16dFJGPeSb2kadkMTZbZ2CwJLVe5huY6P/7DeQAmQGgy5K
3uLK2sxDuEv6gcHodGt2xvcG37zRKp+d/FZr7qPUwDkm2ni4LNe9e9Hn4jlx0bYkNRO+Fnm+b20i
VKuCLl57oO6Og69m3O5Ygkweuqe4vgQztvKzMx6gmv83VtKfyqQ+eMf/6d/6HyimYtz+V+vkGbe2
7nX64xJZfuKXkApLd05WvEfQSpmYTwhWz68l4nj4irIOeM9NfgSrmH8KqZAE/UP3sI/nDxFg4XRL
F/9rjWgWiU+uhfTKoiYVOn/r31kkH0mowgYONJVVvSccyAWe/5uSCh5/bMV1am3dwm03aSDicwVW
uo9Ct9oHetZc6s5E3+ORa/iH+3T+uQ7/KI/8iEr9+mTMdNH46aYvluyoPwARpZC9bUNg2mr2hD0e
mt36We+Q9/wNvPCxrfn5OeAKFtsJ9pTW70YB8DbaqfJji+ko9uJoSzRVgdpZt3eI/b76eanR2dTR
9a8vD873h+1neeIIhlUjBW9DaeY+ohrA2wlu8Mm81ZrISfaJ6bgWMt+YuhPvsCB5HgoXIC6s8fsL
x7LCZ022OM14hV0/GVUbwLkyKgNiUTK0YNWu3bprb6ynrZ/2sKE8oCtycCimnFDz5c41cp0AoNae
bPztcP0xV3jejHeVQw5sr1wzosGprlZPpUN9am9U9bMF4+q+xMkM4VumughvIWx63SuzWBd6SY2L
Idym6KmLUqJozUn7hliDSqCttS8tYm2O/SYKX1tfGpdMco33ednnwcFua1okW4p7SHw/oFkBg2Tp
MD/XQ/fUhcSGZzCr3HgXuNNGY4cd+glmkxlElvJylTdM+ygnmFY8x4Fl3cTukG87yEZ7d5ClQDNc
28Rj2ZrMDrH6575K49Y/tDV2mM9FgzU6Nvd1jdRfqwr/E9V2EOAI0jXdhlMJO/ihzz43jA+xyugM
lMZpVI/Jq83kJVuXfTIiBiHzjiQsWs7Yg5azRfPIPchmRYAq6hczs50LfbE4J4Pl4dJXp7eF6Hle
zEWcdzcfLeDmxJZEsTOfNGzExnrpR2eLMMjVEJXGFjdGB7cjU5xkRT3UQIZhQhoW1b7qvJa9P4kA
3mt95u3NpX5KJsaXY4O7T0c0zyFJe2svZhnBQpz9H5iMoM/SsuK9qnJxA/CSHwpUOpjFg39YjsSi
tZuie8aA6cHqvPjYdwSer+zasg611nabmvoLp36mMWS5cdgk0wBTddK9HUEJ021tYSPVwkdZ2+GE
CT+6j72m6fVVEul+DOBCbWY/JK5qNnEQjRIYFiu91KaHJE+nPblZJthm2FcrSSLl29xbqCAo0gku
jY0E0LHvaVdH8m83baQ1ikqWy6Faa7MX32lebTxIrcGfJ+iH28nqsRCsxHzvG9H0WMcECkUMeol/
QFU5btNRZq9WYjndNjTC9iIbq9nGaWPwJsnqObHC9gmFjf5oQMUk9sHwGB82bbDhvdE+Z6HbbYAh
SB/VR4N0KokhXF8l3Q+6T+1Rr/323FnNeA9dgfFgLTv6ntr9ZA0VzhAc+QRDR0aPiCjzbilM/L2l
l85uEDO8ae7fuPeM2t6kbc1wNQjFO+kVhr3RbFEerXSyn0WoobkeSnIwGxO03CCQrBdeezvMifas
my0UuzgaDjX8zq0FH3QTlZU4jAgJT4znkztI8u5xrqti52pZtIXYGjywzaMi4K98b10TZ8PBbA55
GkQ/wrqOb5GowiULpE+w9awiIqwYjUDGO0xmAw5IdQ9/T/bByZxM6x7xEz3mHM3H0Tajx7kX0W3F
Xk8OUaW/hF1FWrmWjvdtbSoiv4fIIIV2cFM1unGjj7F9SSeG/iEyjBecesmOr2s8+0x7dFaTHtUP
HtKpPUnrPWJPm0it2qlvTQHZFvjdkXt3DuaTL93udjKrYs+sszsSA6F94tHAdYriCRaQIG5+lWXC
38PK8lAGOuXnSiuMQ9cMBoBJxDSxStr8kELQYqhaWWxtqd+hvqhN+U3UwqW7GQdYPLXWEOYntOhz
y+DmNsdgEo5xO+3q0gi3gnuyxZcVxpPeuetBi+a7YRIsDLy3LrKCW7Qaa0+eAnJhtznkhX3Gy3h1
ZdfBUJutm8CprB++bM2bKLIJL6qa/G5sJPETdZ2eUXE6nxJ2/DPvGhlhOBcdpwl3iGnC1CEVbFlp
FwY3lpsWN347EEU7hfjuBjBrT2Yp+90AE+RIHB721Z4WvJNUV61iSxrrpk7wViqM8ApAe2mNsTyE
lkGwHiaEGz8M7XNiZnI7Jz0aG73C/alxMoStCGpd9m0i8maUdrKaMGiBonQlNi8BZ9WCk4Eb70OW
x+So+5CALDvpTmWBebYNCrmPk9T8OjVhtoWsi3WYHVUN/MzAxNNmHvdFTahxp5M2b1tdfai9STxk
XYxIbdZEsI9ao/tMVHV+xIc43tWiPmc6jX3p5xjN5dO3tNObI96GxdboUWujhDPRfUoSp8LIHg5x
WFoPDXKVByh6YhdJK9m40hYPDvL1S2wG9j5N52otR8gdeTTiLmQE+vfBIxRGDmStF6kJJac0oZBl
WnXfpuXw4NNFPdvG0ByJXC33uk96ce0YxaYodH8/Zb2yQU3srxajy1Mfp/Ma5n4JeE9ShjMBszVO
T3yJ7cgjVj79joiVQe4qZ3b22izlo+V3KT6MY64O2aYfQZhsuEFR0kGMycneWA+Vnx5LMqe4yQlW
jIJ3EpnwLKHB8649aaCND2kgxdfa1TTQisa/xxJX/5QXY9UjQu3UKzBbCS2EoaKws67Ek1r6L5mh
GJEWPvLroLcz5l4UBDvRzHjK5hOczEMCTRpPCb+039vMswZI1AwLtn4NdrfRMsfOUW5MpkQWonuY
IFIERKRe5nDkYJaTVYvPa/s2xLPVbaZY8z7r0Fe79SDC+oxoorzB18Q852UCk9wBMcXnqdfrV00G
obfvCX4mS7M0egJqSS2hrtFTb9dGc/NDZq3zpucedBkj8+2b2Q2da5s23Q0lhv2QNtilrttQsZHz
2O1RHNiMGiYzrG9CdkF5zIcosDCMFQJkwnEwPBKEbRacF13E9t5o7ic3rPVpHcmieQTicG4aTZjQ
B1EvXico0PMaS1ksuGwcks0NdT0JZCTJx+sgs8rqMBBXM5I345KP0td9liAibqcnE23OfUYlhzFK
k3bztsbhsEFF3YZXJ1EhhADeqbduCr0gVsmM6G6TgHlmPpfOtiPcKNrESUJjmI+BG7K6/BGuaVvb
xoYf0QW2MG0druey0guOF87ZXaJ7+V3jyYDhmTR9ZpZUojzifiT4FMtA+2tFCZOzLQ5FAG1EYIoq
EdpWO8C5Yq/pbo1hFCUjTvhuCd9rzLOC7M3AyqGuJ6FzKxosaNep6TYkYzR+tpvsurqlvqy073bX
ltO2N13zMGm5FmI9lQxnqjsY7UbMaBvua8J4UpOzu8XbCT0fG/3Owvvl3hwc7caHV/lcZ6b40s8I
e/tCtvNp1CaHGQyv6S0Goe4DdMb2tpwSKNRJY7TbuhdiD9bnk4TUw4sGI+1uirJ1xhXjQX9P7DFB
lAaTQHerQ5Nmc6RxH3dt4fmk+PnOdtIMmv/Ek+Mb5/p8CqxqmDZW640TeXQt743jDI5xkFpR1tso
4XZrVt2SJGg1wy6EceCup9jiGUn897S1lFr/NaNf8J/Y7Zh9TCwdZaVT8vLbwsOg1S3jnn3BdPsb
XWr6rYiK4t6IR5MsbIlcbkhb1lohODJXCZXDp4RqCH1smYWXzLVACHX0SKSF+4+FW+dHgBRIM2Fc
ryOubWODLrNf+sDgEeJ2c2YaZaSZc/HZDkjqTEz5OfVl8W1OjeTQGngwVCri3Czd7LNtxPbTXGSz
hLrHjLk7atNYtCsd+mC/rbswvnMbv3vIqtSjTswGKXkVhdneYB9nfLIjy4S4jL0soGEj5FfLT3BE
c4Ph85w5yYOW6/W9NjRQjpxEotXPSMHqWIHGQYwuo1aWTP/EIYOnPjITEp2cxvgetOVMxqxW1k9R
B7L9v91ppt8oOnfr5lOyY57jHavBwW6vwBj4r7vBj1N38rKByJQ3CiZA5DTzv4+9INLVQGdYQJsd
TiNlmhPc0TMa66m1+93yUf8WoPmnAMsHGOaheisofN/e5N1r9XuU9v9AKAak4y8Qy/Ur4uLiP36m
C7V/BGTUz/3CY1z/H66JtQHUXc/8Fb/3C4/xjH/Ypo4MFewSu2Owmn/iMQY/ReQPKALGmBjcKAzh
FxzDH5mC1BWoHf8NNGbRQfwXZImNoW5Cp8Zy14ab4dm/i0Nh1EbVFDX6btCnW99xUewyxonbDkOC
KcJlubjG6ONhZWbnxpAv3pTc5NFQ0OIVyCJqbSKiTdGpKy+8GPP8wDx6WLftcAKhtLbCiJoHLexw
hK8ylLLmcfLgsjZecm/1abQy/fFmNhlq2UScTrhPcoKxaoUH+9zEv6rqSv6z/2meonCLVAwsXzgR
8bgQZiw/7lGa6u5Kthkuw2bHiLiVz85gy2Of4s+XBFFzcOSZ3uw4t2ee09V0801HJaW5077gYwhp
O/7hJfgXMNPHlbfcUR/ozVZJjABpv0+1NT+u2ILw6XHoTqvM2nAErCl/f666P6XCi48w06/P8T1d
oOU2QZutjys8dPu8DkJN3/UdnLTCm3PMBubXJO/UA1oPQ3DnxTR/0iWmbki+2ByItRPfDSgRws5F
9F5sBsXoLA3nTXrNDMezOEb1dKL79++raoDi7NmPmsCMxMaVFP34i0hxNIzwTy6rR3TuO2tIa8pw
NBMtXrY9/AZr7r8EVvMUZMS9RfjH4n5Lmmqb/TDtEqpR2731OADsdBl0axlHezrNeJP2mNBOpkbs
LNxknczqMLCg18G3hzu3g9RGqN0sboSrX6VJrLOkysZyFPav+X1Mna2HmZiI2YCHLr8RprsihaTM
oLz89cPlSXJbPy4YR+gWjtcmkzCHTPuPt910NDFoeO3tDIplmGPzXlFRrcJ9jTvnyxAN3Powjx+D
OCZiMJ0fM5otbQbb7DEvo7p/CjznVQX0GWb+1QqQXvQoZoGO0mf8fUz6EvFq6sOByuYyDWcfsoZX
Q3stSTdAzMEEGzrbBoO7neUZFySAn2enZbxA2gys5a8hRjlWXRL0lTlyZ80mMy6LuEXH2QUjJ2Bq
XIus4UNFcu4CaABl4V3CotyOs/+V78lBme67OPsSh4SIjZgpVMUtjjjHXIz3rq0XW1+3CEvKdiIj
WIx2edTLO2to+21p8PXz2gjW1ezgnYHOTUe9kzlIeHPEE2wZtKH2gM603Hdd+oAZNRne2bZByilS
hs11vG1HfOMylT05+kGLnyDq3LSV69Gdb+QwlVjC44SELScblOtuw9zdGDmIpHkhwPtOT4MtUpW9
9CUmR48VzNaK+YPTpvd9UX3qEveRO3c746kxVOlNH6rwgXFrB/BQB4qQEMOM3hWMFg9Y2L4QfQDO
8qxjIK7XX63+NiQNWiQnkVl7PfBXRX6MaDyGKnroEgxIRXLf5XvQn1mL7vP+B2AXDIw7cx6ODilM
vjxldPV98S3UToGLf5h9V43aRqe4HDqxc0d9Rwt545WPRvIYMtIP9L3Q3tARrL0kBh11kBW9I37Y
oxihb3XXVtp9k5o4+CK9WJq8LftqP8HhoF1dEyCwRwZHSaOSM55FhsMwyqYovOvoHZyEdAWEyy7U
iIFUnsrJdx0LM8sxaRFgQ5mJwZa1JejxpqtQ84QVRKM3vcj3Xk1mat5vG5GvZ63kjQi2QwZxjMAZ
Trxjo+W7RNTb2DQPhT3tQUGCKNgZhb8Ws0d8ancb2wTQyddWY5L0f9k7r61Gmi1bP1Hukd7cSpny
gASIorjJQRnSe59P31/w1+kNKhpO7+u+ogqj8BHLzDVnbeF4V64kSa6COnM8pN8UU946BYLlPRBu
sGZoMFKr1+AKDrAI3nWQfPQQoxkmrL9mfdfhSqnIZHTpdRSL2IM3jQkSzjgiAzwEgCsACqebQoVQ
lVlNTTcU2HCkGqJkFXEx9gb7rVohzkC1FLtJW81oiIAQhx5oG1M6Y3HFdS0sQgDeidzB8Crxu1TZ
LLQMexgEPA5M5HNKKLUC4hb4VJYpi6JyPP8hKL9ZABWmH9N1Mf2Qpr0AhM1bUTQcVPsC5gCZ7tbz
foYuQFNgWm65vIA5g+o02k1CCYzCP/t2YxAF6mCWgodK4ndNeoX0X0YHQ4dnW1trolE+bNDWEU9p
yXf5hYQmBryqWT0Ktp1p+GbY/V4Z/SuNsJTqmwt1eiRKvJwtFt2ud4Nf/p6Vb+VsunnEwx1B3x50
bqA+p2HrhcNZb5BrsXYqsmStspDlc0P2smydhRxdFVO/CkiroFPuzqCYwoKDIC2d8thDT5br27g9
zXHqNmqysDo+gBi0qbNq0UaraliwwIr6CnFWeJKdoTgXdfEwGL8Q9Fbh+URD4dHhIITQJHX9Yhr3
3XQK842Eq9l07VIZ7ufJq+Zfvr/XqofaWYXjiBFBJsY+tabp1Wp8lLWjApVX2Gx9eB7xl7aVUy6j
0lgW3SOYt30zhF4Ue+Jy0Ox871AHQZxvQZzQmX+GDoO3v5XFsLEr5FXZPHqiQVjw6pS0+Kc5WEwW
bP4+6Td1UJGFuR8tY8ODTaGauW4rcz30zcokCG1xeYdwDQTzU5h88/1fcsprmmzD6ach/Sz9c5H+
MIefYTi5EAsuZ5C01lisIyiTA27YGM72stmV8kGp2JRchWFTuCpFSj0VDHG9U/xsrfpPae9sqmo9
OzybanVEDUbRcjceIUl+KUYrAh1JRAoG/6a7g0YhlCIq30zPSqAtpsxSinTIUpEs8k81eZqoV6mQ
Bhs17RUR8R4yyGt+6yna9j/U4FHNflgKHN4ou5cmpy+Dv7/u1jGshT3J6J5NXfkckjH0bIJ3PCp+
9xRFgUt4YwiNRVkUy6adkZEX0AxqP83W65EVMtUHP15n0jeJ6M4iSFGTbVPXmpolwMUiAEYK1Rv2
CpU3+8raO5W9wPpdJXb+EEzbqvytMrdpj8KZeTeT/umcwyDvQyIY0EWF7TcDAcPKqlZKfZQqKK1g
VI585ht7Ii+5Yxyog2q7htC08JfgcXwwe64cFtQCVMtkfgSzGKcSOx6mjoFyW9lziGLVlFoEJCZ8
cvLKoeD5GkxRVH8ocJVDxSXos1C6U4/mb8yBVpuXsYI2JGZhe6qpwXAOjJloVjLshrm+kyuKGwnA
GofWRrxpF8Iz5STfouQ+MvBu5Ss7UJfEeZZxPi60Mluo5Yw6nIdY19UAKcM4am69crETG7TAeAJK
s0NvAoxUCbvgTaJ9xz11q/yUpvtpPEGTs5qG25FT2kNbEdePpWVvBmwRNZKes3pyW6n9bhTpr25+
yqvbTL7PeFuM2Fqk+c3sX03473n2a+z2bQbVu/27pFrPSnQPBrzKs1vLI7zMvRevJ7NcTbAjNBIx
UOTDk+eQ4VNqtdTio6JlnrA31OS+SPRNq5lbOT0pVbQWmK6xuA0HPrIaVgQcQqwJkwQMddge2OJV
IOuPFAN6DtrfstQdVP9eDiVMBahHzNSds3QfWAE0Qeq6GO8tEHPJjGcD0SV7HgZFN7aghJg1lgOt
6kZym3qdiXrjEsqrwgIs/KNt50WWUV8VJSCowZPBEo/Eltf1V2RFuQg3DhUgSX0ELMXzfSfBF6JY
+ErGMbPUY6n5C8IDG+qKVoCYxjHegYfaNUl7cKiyAwa7GqqXnLOn1tQIWvfK8KzoBx0QsqJQK5M9
FJhjWogUxzez4rIDyJ6MDxIVk2FLDPe2ZE1IzmEg74hiqyW0eCx9DV+zBjlSxGkz2+sGTvGMbpoT
FPUmfJflzga8XRKONPTyqg/PFhbSgIphYmGeA5Yy6+vSBkfcYCJoDSXGGjGzyVr2nLtZehREJ4Tz
F91wF2pXyXQy/EMePRrWkzTeTDPbpNI8TbqX7GRLdrNBmHwegzsLmBoYVWq/uiWZFuoFf0lEQomX
HotOum9h5dJtsiDryPBdyqDJ7B5zDi8GVGdFHsVERXAzlOfUgGOnAp3qu6H5oLUdXKKJyBt4KizE
4d2cSiszu5us6pk/d83iu2Pejcg35ZpDYtBfFN3KqQlrRfN2jvTHxnrKnfC7ZGeuGhdXnUV/M0OY
6LMFH2iCdRdNj51udG4HWMltm0pgMx/NYVwrTWFQO5/dkNtZwQK50cz+pyLX3zOLmHZFHEgX9q2p
Z3uljx/ikIwwcgBCCLz9MUS9D5WJdWMO4fch6w8jRT9GZF5V+VaesBqh3Z4Hr50fy/pazhBrDx5n
0wD6O7mydpNIV3FzzjOE6SyKsdrlrCkLipIUiRxsY29ivXpREyQp2jC7iUkBYwy4tflYt0/WPKy6
qdrZjbINIcKy4hll14xGkge9kn7PZsr0a7qO3ABUK2nQExS+n7rh4GS3U3sQxJ7GAMMSNgRlA3ur
kE9mJqE5orVc3QF0mVS0laRThrPWIZJjp94Y6zuoT2ETIZSnZMZqBhiP6+7phElV5CWDtQA8ZdZw
xyJ9QSZO2OVvD0+HH02mhklWnAvHGkQrwbU+1Ek2BKuJHKWdkCsodCQSAu9zd/KrpgRk5Q0kJZ+K
uIgVmprD/ARYbAF6dMGlqjbxF+EC4Zb+5bYaMgTGpgkAxryIB2q5HFVljU6sTwJQmn9N0i+ooBYq
IWnLsBfGyBuG2fT58JT3YB8Ro8BZftOqcKbfjG8sSWBGwMFX8s7hebkaPND7+2QNnGyreMUKxvRl
cWzXgfslYeXfYRjRtCaooZEZAw3zvmmN/LME7FiYlf3CHvyDPwNaTeObKKF+owEUYdQYfDCNqr2w
4vaKEm/Bh7pGhh2EpPDnU/HRSsMPya6C6l4H9/S+O7aSTG0QZvpqLIiFaetuQKS43/nxFyggsWMu
1/lNO85F7aIDrxfFbKm+UtIMfMJzPn3/fCAfzevbBi43klMii5EyEEm7HSoKXu7H9As2yS/myrnY
NUSRpC5uGYOlPYwRkGWubCzCtTrffj6Wjw7F27FcnHSMAercW/bIJOVuMs+e4iQYUDa4gCmTKSM2
OCAyCpPnz9t9jc19tkoX5z6Y5RmCEyYRYbKXaFOtbVdZtx43s1svAdd8sfm+WjPx8zfHUBk5IcQm
9FXTRNTKd3vNCFzE275o5uN1M2FoJ9oN9lBELN80U5LvQoU60lcIyquIeM3NLXa62+Tbz6fvUm31
9VpRwNepMgFy0hwX6xZPjj0oJdOnU6tV5D+j9rbJKBWmUENpyjWVpl6c7qaGFKeyC8xnJ4NjapwO
CoyC5IwWSCQ6kJBWxq2P4Jp0iNWT3H+xif8Oz3LJAjxWLQd0FyID7ycjQ5cZnCN97Hh0Q9hnNOkg
KU9GOUHq+4US7ofr+6YtcQ2/mXjKN3GBNNpKq/syO6HkuYCq9vNJ//CsvGlD/PxNG7nfdvAKi/GY
5QLYiutkVz76OVCladpjRcr1q9P5Klfx1ykh9c0FzjwCGH3fpJwBm9Ym2Aryg3E3RvC5LxRX2xBk
Wcp3/a44FHA0b2IvcIlOfYvXnw9YeQ+n/OfxUihfh2ZGIGMvcZxxFHBc6o5dtk6PmddvfqJCcdQ3
zT8w5v8xkv9xQ+KdBLNrg0u92CpyP8eZFrQ8VUtl1d8Azlxb625bn79q6cPgtcJ0olMMChe1yPcz
CrXJRNKDloLn3jVWyY46LW9YYg0DW3GtTXX2t9FyWrWzZz3AQT9eyxvf+3xeP7wl/t2H19l4s5F6
9Iy0eKQPBQ44OIxvAYrjxEtFsufh86Y+PBdvmrp4q0ghFKUf91xI809zePTBvSPh5X7eyIcv7ptG
Ll6rTkf0E+JuxgPmSjJOmfH8eQMfX3dvWri47kASUTtl0gJR6OXshsvqKrvC+d0mB5hz9pZHResD
Glb7dNnszJOD/tyiXn3eiUutvH/u3DeduHiycF5aCW9MbFL/1Gz0dbvVNqHbL6iX9tq9tpbW/Roi
8C9mV/lqDS8ugQbO6aAEKcUpJOZEPCjyfNfyjHWzHV/sx8KFtvK3/Z+8ZG8GK/bwmz1Kfj+wlYDB
qvNVYFSeofjrlho8NUm/0o4W2+OvS+5NUxeHn1rnMG2L13kl2LMvkoXv6gvqOJb+vr5qvvBtLiVr
/1rGi6cC8rWwDMZGXyXaSRtmKt3a69yEue3a7ytBlUwgRpcWHSpsfh88KMg7zQF4t+7X5/vpo1vA
1LjcVVWxFazi9zOMIjzckA62QmttCR4OxQy4DHXE+PR5Ox+aWpBeA4rhCTHQHX7fUBhq2kiqAxtv
F90Ge9Am7k8dVMoiWCbu/4ff8dF6vm3vYoJh00hA6YwMzDVRbllVa9NFoZ48Ae1J7n9i2r1t7uJG
H+Z0CodiwlYOo52W3GdFRlHv/eeTKM725R5904h+4VRACVRapcSYZl1ahkaJ3MIXj4KYlc9auNgO
Cey5kJzRQqLd9/5LW4erVLMW5vC9iMqNYlSLz0f00a3ydkQXlzaFoCBBR9ozJQU5SsjymrU5HD9v
5EP3920rFxd33Y6Gkki8P8YNucVlc1J+tBvlFKyhMd/KbupFd2iBrMN19e3zlr8anljQN/fXMOpU
BFD+vTL7aWOp0wI47yZR/C9m8UN74u0ALy5neAeos/GZRvsKea/BY4zLfk98aAdYfxny7vI8KEvV
DR6bQ3WkunNtbP+ToVLYBE5WRXngYufMZZjWoRiqZW9j7dw021K/e23i/wBOFFeyJT+ryayjH89t
9Bbb9Ponf8BNiiH/C0IbSiZsYhpCgOv/FZtB9/IvQ1UIwVBu+Vqr+d/YJv1fghFKdqhPgwkHCoj/
hjZJCogolGDQ8wJiQawEqa//RTmm8f7aMmSK1ZBsVVBkpEwEAcaLu7HUjAz9orY/5mXxaEXSJlHb
n6D33TRZNU69KkzzGlLYoR+3oEqJE6+s1Nm3FnQKRnm221VcJ9810MB2fW6DwqQ+XVpFg3EV9uc6
X4Gs2aTjKgqAHkKbN9dLkEfQsYMK1w1/gZ6uCy/PLlS0uzwjvoDiBUFXPTuNVr52zJIU4eBlkKbP
FZ9VrWvQTUmy0gI4OvjaNOMLfxMp5S9+YXai7os79+J6EvNjMjEq/qmqs4bWxS0RQIKIGIeVHNW6
+J6lW2tGgplsV/R9hIEU4QPG6ftwfZOHpTR8mQfywSI2ktjVXiY4bULzNneHNzvs+M+d/7ZKT3l9
Tf79Frx2i5ChJap8haibfnFrhraoNzLnBG4yJBpI7EvjNh0OAZJXMsxMoiey86JhnIzDNg0gtXRY
PPBdhv4sKy+sjNJH13L6UEvEbtsVPD87sy6+8YOeteVLWtteSQ5at27jGk92kjaqml5rtbXOzPrJ
aBSxRfhTuThr4Y88z0/+gDw2JNPL0S7Xkd3+ahKwThb1fY1gFZla65q90JC3zISmOlq/hNZ3UbFT
B+SKwpM+HmixQIe8nOZ9Zl0XZb2SLAoIEB1KRTz+J1BaRL9+TNG0rHT50JGCKXrSIYhvFOa5U86Q
Dy2A1ov9YkX+UiXbwrwUhNLbqH/IA8rvDP8hsmJyait+YqKYY7BGUWujrwX/bFD/skJyuNVK1zD9
RqpqpnOXwoQFq26vtMBNDqw536xD+U6XQECwH6FvZCt5dabuqsreVEbxKAWrwihx39gNnKC4QlSh
QyQX1Av/rbMKScD2R9O3VwllUpXc/1Kn/FGINhndQxsxDMRcFP8gDsTc67vaH27oFdpg58Z56qbW
pSYhXo7Oy+ebi2DrO0Pjn82lqBRpomSvGiAy37+M8dTXSpWGyRGCfiio9ENrjYEnVyBXqOeLvSTS
lE0jFz+aIfK0uP6llvLvRBUaTfF1O4FMhlS5aVVt6VMLBJe60MOGxXlQo9sIvtIIsrVeObNgcoHG
UEIl1HAYnTN7OSSNMENqmMrAEYqSzRztpuDZBgPAbmPqHeusq9XKNruHCE0lMU9VctKhSOPnfKIk
H8RGcFAgms5ifUOSyukDixGPIwqmiFfOh6wGrifBr89ydialYnCoEq3h1/U22ok/ZnlNltbHy6E6
zlgz8Q25bUJpOeRVygs9yURF52AoO+h+of7oF3jSLsz4VJZCJ83AWDs5A0jCWZyD7CQ+drRf4Gxb
gDzwVONMketiSM9m/Uz5k2sRX52MZ3HDCQrNDh1vVFYaMtyZQCKlKFhVUBDHaCzZFjD3VRGhj+W8
sP2i/KxmFecRQ8I/MAVdjO60CfCfep9DDUqnmxHtMY6jVTwwFCafv5Ll6cUeBfqcvrb56Z8bWxxq
+BcTlRjhHJ+ctkKS6KCO51IvEaou12EF8rArn8WZ47PkQNnlKunPKvnRI/SeBfOhsJlFjkzHlg3N
8gH+xXVXdh5vhFh/bpc/X8TJA6R4xVmsAQXBToXyT4ACgfQjTyh4QamWX44FRpxH4IbLl//asF0p
+lkK2El6cs3S8ufiNbHRlWNeNDKbLKWq9LCmarsQ1jyjBCcQ9HsdUlpIR0iDPgyTf6IcBCm9QGyd
Uc17N87IRatx9SDr5xmKfiZJkvCek1U3InXw+Tm7cDPBLYM8B7msYBdQ4m3YF17XVFcOXAdJd2Mr
Ak0W7obxuTOlLaOxDWNdUaMFeTeKH6SZKYeSIfBDv1cwx3xhov71yF325MIfo1xlpOIu724qFdLI
hJ1GW3Z4imrZfeUNlMo9ZSrLMg69THthGXWNSDw62vCJ7wYRTuadh3X6i5jtq4f79pl77ZhwTNHN
UkRZ/PubyNFQIOnapruJ2Y4sg4ECGKxAohIq8lh4tkGE6JAaiAM+lwhRJrC4J70ndiRnuMgsr+eR
FnNILSYFNl9FQS4Ck39W0VSIFRJ/dagpeN/FBK3AeIyy7kY8YrWtct2pO59rT6Y7RXQ2S2OdcTD9
+Q9Jyv8cE728p5kdZOaAxtvIRJnKq+DYGw9GTQNUF3O7venleiOGJp5tzjUNt45x6utqI2uQCxvU
AVVfxLqEXXixMsC2qf5CmdtWndeQ1Ju2+5LjRbVpexNMrIR8iMCZTvHVJM9ATYEwSiDgjC98RXEg
PmvzYptmolxQb/T2ZjJgeMJc1LToenCsjeM/FX34xeZ7726/LiwjFIUhkCNBjHLhNCl+YqlpSGsY
p4gUltztpEOi4UZVj7xCNrP6xYUg3tW/x/fvFi+2UmknkhVIRntDQPYayQaPsjMq3Ni6OTe0fk7V
yc1b5Ae0+FHcvAhmNU29+bwXHy6sDds1GnVwtLw6DG8WtqZce9JNrb2pqGSNuH8M3kGN10U8Mvq5
qPK9VX+ViTbEQf5r6I4C3wUt/80KY6NpOfvkGW/QZBNa4PcOwCHfumeYpXkupd0waVvM7yzifGcw
4O6FegM/5dwLG4AnuauVRY8kFv/kjYZTFzZVEDkoF2AGi8GYZr6kvm/vdNY6SLCvysOkvKi+vWyp
SA4jFIMky1NNQCcoT2bZsxwCvfOLddE4e4YuHhKaAwcMkBfdshXiXcvPJ195H/L7Y3pp0FSw83QZ
Unvm6c3sQyYF3ZYD7BzV3Y2wTXP9iPnCczbE5hoeNK/QHQ9CP1dYSAHP5+TXYNrP+og31bdfhELV
19Df24XB/yG9I0N3Al6ffOVFEKgI6qG0DSk+CnNd7Z2T6bfrFHHN2T9LdrSe8lPF7AmHrsZAivVg
OWk3c/pQWPrSMMQ0SaO5ticq7CJDvNSa9KSis05GmVGJCzw/w5PgibHx06JqzoadbNSSJYxPqcRK
YFEIm5CNwII3jbWhMMzBLgoEGed47w+HCBPKuse5KDWuIoxkqwFgaLZI7cZ94HEvisMbGHWy+OPl
dDBv0xyrXIKHHDt/MbSw67b1Xjxy9LrL8IEZJx5JDxmfeAYdnA8AuIe8A3Ft9fHktWa/nS35YEym
MKqMgPP6j0PVxEAYK7PcywnnWKnW8Bsg1pPayZJrkvsDwyxiQ8GivOgDfylcXudFkau1xWFHFWaR
p1uFJwXjy2640PE+uFCNTICMedCYbzEEjiJFtYeoxHtRj/BPYK1C1Cqegcn3F8ASPR1PrYcBga3b
k4tkSHSAHVPFTPp8nnOc/MFYQ9VOdSnoc2GvCqdLnWwg54CZqExeidXvcbZax1pLNqtvHkPgfbpC
zDg/5RkKwjacEDJC9Gf4H12sBA3lByxU4VTJQ/GNeg+cw6Fad7BuZ87GCuPdWDSbYoDPFIUXIG96
uUFVRvhTkuPvoVKAZin76WvPQ+yIxWKGZ9V//UQxB+0ou7bWbCLnyA4FeS7ojF0LI1A43T5Olc1P
8ByEkduDMUXVwytYbZ+9gLvBNEG6uItSqPdt8v5YlvWZGTEMiNttCJlVtx6f2Dv8xKifu/lYsDVY
hMLZCA7gxklPZpSLWyhS57vWik9qwW0tjM00e05BRxt5fB3W9RW/AiGj5ztsIAQcAidChfShqQ95
jVGC/x71z/zO55fJRU7sj2kCKSCRAsUkfXDxXraSj74xNBg3JeBkrbA3wjnuLIgBntPoWZj9ZcFT
zd5hkDNHwOZiLzKcYGx14Y6IXeYz0wQwirG8aoqTDPnCjETX5z39yBRWBYyM1AO4H4Je76893xqt
ZGp4+WScihSob9qgrZLBeorb4zSHBlwz+9coD8KLEn6R8I8U31h/3pGPHr+3/biIhuU6IhnIvrQ3
FNc8COftdcX0JzERHKlsRhJU/iqY8z4Q/Y+h8aZR7eLOb6AqiiITU0pvHyzjUEb2GmGEDDQ0FyQF
z0B8cncOCQawYuwSjMrYP4zpVyqYr7P89q4X9qQq27ZGWaWsQwL3fhVieE1DO53am7oOwY1GXia9
QBwghTfiYmP8/QAS0Y93SosowIMRbSXzKZDIthpw/uOQCd/ahiA0xYHnbrdzl4iMuOGEAYNbToDn
8/XSPzIJ33b5YsF633SKCh6Gm1Z9GeldbUTXEKB48Xjk1I6oTxrwOot9X1NTPuOx25bsCsMgB5st
LtW2vRK3vfmSseWiqNkMQN9Fn8V3sSx8/wlKN/CNIZWc9ob577RhCVumC5/EsgsLN+/TXTsfHQHL
nY4NVdJz8dwb1BHADCLHh0l/EkZFMeC5F8oXVqoiHuBPFs262D2KHECF18oYxZg00O4cqMfzCA/u
g77dCs+VHsY9QrqjLZxjmQKWz9fgIuv9Z/9SyClUCjQDrfL328YOa+CrMtsm1YG7E+thp3BbsxeE
SyRubHYGPYHbdDFEFJrlk9jGUzO7+igt4R/6okMXBwrFQ9nAWCGZ6RCy1S+rPisrMBFbGnx0aJ6B
eSPWg34Tz3lEABselkOAF9kmyU7saJxDvhB1I+y5/Nq1vrhQ6Irw0RzNIO9ikga48PF131fUPgqr
WwwdE3aKdvZ5hqplxIEQdit1M65efnUsVP1iV7y2q8lkjYntA5iRL9p1Yrkewtksb+OS10nqEJ4J
D5Vd75UiOw1xcmqy6jF0urMIt8iNzEpMv+a4oXaG0GqhOL6rRfFjniq/hI2jlf7JVl7fCWsiJNEm
Feip+NWEKq3whIkqvrSB8hrygt4wWcDR6mJp2DmOYYeFphKirVgAPzcXbI8/dpJw4/gfgVmLSpMQ
ZG/c/uY56rDv+CJaEy8RTKwbEULMoyBc63V9DkxnGafJyZ+xwKrVOAGxEGuJfzA01loc4LbBOlZe
mhLGGFZfhCuqToEr4dyp1vUYzzfCbAiadkOYSWzOWCZwwO0bt1SYwpgREjUQIRCVv8zb7gp88G5K
nnVydhB0RLwJqn/8E2oX5glWSis7y7SdKSFdCUYGDlxkayhqmbe+VR6NgJeNHtLhmfxGax2VabwT
7lRIWAwJXXQ6ba8hsC2+J6wZA5+llLU7eNK32Hni10TMOxSzSaZlzydFceHyI2FFNJ12KyyoPHc2
M69XNFB/SDxx4E9STCq4cKVEErbWSKFiIQRza2k5JfWNZo/3qd+CIx+3E5ZAUORby7+tWgucRZyd
MC6ZpHiu1jko6LCGr1P3T3yLKcRwVQ+JQewa0SC+1RQE2RSyEDP7Krd5yDFyVNLh4v+8CyI+hykX
EwW2qvKqlfXrgcJNYe4LAwQHaJNW1YNwCIRsVGipo+sLWVEGBumxcOPYGYUcXDPpcgF7lF6KMCEo
VUiufapX85Vp+vuO0iwRBwqH8CS1hYjhlp0hnAFhOUN7AZKfDZuX1CopZ8RID2rlCDODjxUhYb40
VDcgtHZtZtApSZpPCkW/FttNkn2KYYsHeWghCCWiGsLKwh2Xp5Dey8Rp+XebySI4a9vV86TpjZvD
97WxGRWrRQUwfDJGcEjG1w/8/Aa8jJtx/BF8tgzuZgFkJ0Tz/kouBrYuEj7abUs6o87SnQxLCpUo
qzkf7gPcSvgURObKalejPIEYUm8lahPFaQNJtO/4K7H5hTvNhvdRQjfsl8/7+MEVJfpoA001NVXH
533fRwiQ5CxsNHbs9IxhpwM6M6riMWyGbZz5y4LTAHwVTdVR+/260dJrQ/Qct4A1YkFfT4JgnINa
a4kjx3pJzSHUmyshmu6bFEzKIFxRz8Sol/RRDFjjWBf6MVNNT4paL8IJ4cNYEHYAJkymkPkhfCYc
ms+H+4qlf/NOsyQAa3iLcKNJqWDrvh9uVUhojvVZcas54c6eCehY1S91LF2RmYOebVlnAV59Qm0x
iiyW0l6JV7OMxStVzO2A8JS2ExkAtNzcbjCuK4egn/rEFSOOZGLor5eGNMnddWjUe13vt1+/Z5fm
BsPgGeNNJWINTyqopPfDaJMYGShZa2+duXDLNlhazHGMSs0Q59/FqREJCpF0MY3ubCIQhXf++Uxe
2huiC+iiOQ7ugk4q3LnoQoxMSF2ZfXk7juQlTeJFUCRJab0Rjyqnmzvf5KJl0fHnhCfX6Jz8Ztzi
DW9fHejwK+Sf9vd7KyRUHRBU2B4s8sVmHhzot+J+Hm9xHtF3u047H1e8qB9GU3FFyIZA/wnKBzTv
fGkij3hO4gpx6HpPh+Op8ZhsL3WSk9WWK8lXKQyupwMmFHuWO0TcQ2MSHJSIV0lxPDurHpDg+1lU
1NzaoXkrOflXVhThJtbyzZYVCQq8R1wCFtoEN3Lhlcm5X2E1l/UNrBR7xUl/aBCbi2txknhQcFlb
I/wetdo16m9omZEWqo3hPlETivvqbj90I+9KQTF4Z8ZLqZjGhcU9qjk9XJ6UKlYNtfQrJkwkg7hQ
IfmLxd3tcEXyZYBhDaupjaDo4muZhzu++8cusA3INsR/yTDRIZGc4H8xTyG/6tTRI980Z3jRCmu4
yaT5KJV37AZuiaqrRbrJjgsx9V1urHJiTHg0eQYnKFlaSsitjZq0v19/y9zwhUeL3x3AH3QBVcV0
909juUiM+NWGK5VSuHJSAAaeRajJEIkardzzx38sHNE3/krYGXwTd5eQ44xqObdPKi4hGK6ZVLU4
iy/C9RS9Q0N2SO31pNnbMKmOsT8RpEhGPEXyNDpQhMH2WkLAZtFQXW8hx2UOr+ZMND87ZlYuhTmj
d9XTpB6qwFyLgLJZSutuDAmH9OeiM3ZDyhjaHGlvO94RKh2TEsFUdAuRBU+Hx7CVTqRSyXI8qVfw
zWkLU8RPiEuK8GTPEZydFyGem9KciLSQN8Is6mKe66lSb6RSvi9iLA0nabYtwTG5Ysr5IU/ThjE6
0fjkBE3hyVH+Q6LqJ5CTx7FDONIMnI1NgIbpwsf5DuvtOqUwQcyL7e9VNX/wy+Ynq2piCHUpwaB2
FTqTAC6ie5+vElSs+elAXEZkBluCccKhczLu/g4hsezeCAn/ddWPkVyg2Akqbwu0F6cufUVCOGqG
o8dMA3Hh88pIuRsIMtOMMCBMvjhgG2obWk1+XESQtYRp8QsyjR9l1G9x4hujulK6FtAA1lJkYONK
rd3fif+NrVItSF79Vtp6bWbXtaFuuvYcRda6JQ1aatW+rFpYhpxN3zTfBgs1BIzcojoLr1WkO3uK
YIlKCo+OJaBXvBSYIrFCDsp8Su1xKSJRTUxsj7iTocf7CroVyhIQ2EK3b+sEoddhttMGQkAwgLIX
ez99QCsVoFi2KGPSqo6zUXXi3rqJbpPlSr55mpD+CLAO5FmlEHP6Jqrr+6A/cJINK1zZ1XTvoLLC
d/PkurYFfmdchNQnJ1K3bEyikmgqpgGCIRFhBlgRy3ne17iKiR1d5xJksXP80g5rA4xPapur0RDM
sdp9DTZg1L5VGtHcDDo2ZZM18/cGsrF0rpYBwfqMeq4pqB8SWDZVJP0GSP+U4qkPMk/WJ7eztEVq
qK6SUohO/eqcNDsfbvgJ/jOSbPd1FS0bVBJG39zWWKFtZ4C82KC9BGuJBhFPDjvpSRohQCuBkROT
EmkEEXAkKFT29b7z78R3IuAPcWatAnwHEeNN4G6KE6xJ9iT/HMmXslQcNf6Mo9Xit7T5a3BJ3A5W
M974cCVWBBsJCc8O0IhHAw5qQsScOl6DkSQbAaorm11Tm9fWAA9vuZihsaBu1BVUINGEoA1VNM1w
tEvKznsvgQoIYss9FCzCThWBihj8LTw0pl/+0i1uiNBDM9elW6qxr1UJ5dQZlSFcQ4ihnQrRDmzz
hjM4/hJmNKiM0A52ZFuioToiDLWAtW1Rdd/V9kEl1hhLInds34i7X+yirEOU2i5RP30W0ST2mjD2
dYPQdjLgDDCZ0O237e41jcs4YMB09fgZNuuliE8zeQRp4L8UECFsw0SE5LDzOsjxGM2rfUcHosSB
ohEvyXwR4AJVhcgxIxBrSy45+FXP5KhQWtWxv2C/Yi9i+4kIaK+T9QECQuyRruG35lmyRQZnzf/q
JH0i48MhmzOqMTuyQ5PzT+ieWJxSyi8N9JNigJZ0TZaCSJewrQkRU9i5ECAx8T6JYAhcZ4feOooj
yiJkfbAT8WjL4haxcFhnxKE7gsYMXHpiTUaFuLqIreeYgUBkYhMXr3GDAb4Op0SPFa7Ef54VwF4o
86S6RuiQm4G/qyJhOBB7mjsCicBShEssdqdSJ1d9tJP8hoFz0eAvFgU5MGJiwqg2uHUVI/CiYHoa
rN+RdsbEghjUXvrD+Opfi+3jvBTKLZzO2zjutzpBWrTI3LB5qQZ5M2rqKzZF3Ilq5trExRSVBlIv
hQ4CaIrAqpCmiHkIDERmYoxc4oSG1XoYzlhL0H638H8U6SmcG1QcIS6nBQH74cBUTen5mr4i5ogf
axEKJqLNIgq8BnegcLEjeEwyH2CWUq3UhCCkdRDr2tb6unTI8gGHE+lFXXsSgUE5ge1GAyzSJ/5S
3Jr5DIqlOIhworC+rMIVH8iVaoZMVYSxYAbXcJgvfX7ZjKu1ysYxGWUg2iVsK4GkZ3NZvgPnhegl
nL7wR5zppSwT7pgPchJgAjkeR0tstyEgaQMVq62An5z9ZTMf26peS/60E6AiPntnIbicN9w0A4qx
OO+2c4Ta0bP7+kHStdVQ+3s6K3fGutAVsHXNSrwYIsAhUp+VEdwKhBOHCNrYmItfeBwiFMpFJBJf
ERAU4FdwS77iJMjyogRGsJRRaekLQ/gv0s5zOW4sW9ZPhAh485feSSJLTbWkPwiqewRTBW8KwNOf
L4uaaBLiLd7oOWdmKFJUbWCbtZfJzKW7qASvZLbWnbxRNlyYP1ogAvkTL0sXUyaOFm6W/UkoRERz
uaDwFnmCIAzPl+pQvGvvNJrBTkoSEnJcbkJMabgeiUiPpP68R5iOf8hkeTnJHA8lSNQitaUV0ukE
6qmQ+uVYIPIzVRcOVatw+qqlZwcsxpWvSJcECzJuJ2wZftjyyHwZvfGT0m7ZtjmdEOobuZP6WxSs
lEPSK3J0hUmTnyQ8H84PvthdNt0Txiho66lcERHr4EjyAEm2K9n/2MekU6PlHZLwpxwjOXQMOITo
/VKcpMG4S/s2SqhcptsISEiOTa6RoDXBZx4uA/JSQR5e2v69UC5b94Ae0cMMY3RpzvdTgqyYj0Rz
gIh3cj4wPALKlL0edc07TX6z4B+UCK0oGNBpr4hyYXfdar32AZXxIgQ7YN9l9CCTv11bFQKBBxyn
DXov2XmX9cwWxgAQZ9gDu91/1FuXwGjUOoCuAjdp710ox6RBlXoa8wPOjPq48v1KrSo/bibMfBeT
AGMDJoAjOZ3KlGkbb/dIRszeKQBaTITl7c5+lRf4zlHOy1M0XlQ0AO2XO5dYUskkncMkBbMHXo/b
Nz/sJw6VJntBGZrU0AmAfto/fecDlO0Hg6LshWwwl87IvsPKYLwqIglB6iywoXMFbDm4N+LvuK3x
Arpo0kMNFpEiyAFMREM+34eLsL+HJa091OHDels2LzMs0BqfaLtfKUmXQfIw5R/cIcKjGpUbTMlj
KAYXRkamV0lFi3owm20hVAZlFrrNbf98F+mKXzCJaP194v6B1H1DLLNPL/Z0VPQcGiLyWI/akRx0
3u18l17rShruRlL8HBduZBnzuclutJUZROYXLKHiYu1mpeJR1r7UYtR+f7gNsuius72LLPg8cn/5
1r0KbL2us+JJ56Le402ieyJk02BxMaGVpvFC6XBT+Ne5TDmfFHzz52QKaRSFLzykMpVyVHnyDmc/
JEvQorjCYcCg8A9kn7no2hm19KT6w9hyuarMzVXCGthMlFwEbJZshmyCmeQ3NZ4pRw3N7o9DsBzw
u7yDcLoHfIfv/NThzPf76zbnuUAXzNw10bz9mLntD04LWQDZXB1dorlTJXf7AQ8+zYEScpRn7kHz
Tkl6ILr8CYeI7Rghz6mpUS1OW4mMlN2RASmo/1AVjKmJy2jwwTw6gzpp8slZpjOZOd622rKwgArt
O4VA/IockMNvgm94XiG2lk6fwj+dHL0677kzHlWZ9bkc673zMU/BNoL80DwN04PX9ucJ1BI3w8yk
y51DE1w+ldY3+pL395PbXlOS57FI0etoYJZxFOSPaJ3CZVODkgM6tpu/c9i5AvBoujm8GqNKyeVo
eSw5KpyzhTCjzR2Euimm5HfWiGqojZIWxmvkptQ94jtCUlpeejegr57M/kY3plzeefQvVQMUDFV4
ooiDUQITKAc6rdntRbg86tc5uIogmXGZKqupgXfc7f3m1sNqagqU/1r8ZyDimBU/WPnDMeVcuYO/
YQoD7gTMtRYYq8rmYt/S0PeCs8aO5Gc8oTABgqe2HV1lOcX8M/xK/tdn8I4M+SnS6WcsfdCWl27Q
XI7dg96E3xDmV4AB/oiliDzq+ROvlxcbB9d2S59VaAD0nQCp1YAP2dPCL3Hj+46S5NgGJ+G17vPW
m2kzuf+EYiiQJQ5QwIfHPaA2GYayprZSllB+wfH7xge5I0D9dWwCLlMtJUuxraE+NjQmaH0AqplN
3zswBszY1l5o3QLmFgEmC6u+9wrEbXylRuFnnCLldprWbMai+d7HxlkmbL9Rf8V+8PhsRQX2aOZr
XflE2epG7XSdUAMs2+E6G4OrYN/cNiHGmGhCOAd5JPZQ/W15Q04j3KddMtM85Qmzm4G6lGMt80eT
DNxJzoDq6KpsTN21bFNhZaQH7LOhR/mEw8shVcFG/6Qnqlo8QxDccSm/gCsy+59hEdCA4Pu2Ny7G
EfeY7gaOtnNptrc6GDx6hq3J++Z7mmwRS9yV32hnhOrdtucSJAoPRv9jFQanBpJGxXCt0RRCp0jz
Vs6GwapdfTnCieCPVoZ6JR9JKkEPFtADcjj3MdZy554x0FF650woGxreyc74yUUuD0WR3xilPzRt
C3KERTd+LpvHYcJBX+hoQ8D2M6OzpHffzdsfB55Ic9HQf8BeMPgMrAMTALXlrPIZQ5PejH2nKATh
uwq7cxgguHeTRkFhBgYsxtciluC7cqmviqD+obnLHP+r0zt/F9P4hyAEftn86MEZ82uaFeKR2AMo
TlTEpIZ7hiFjok/kdidkP1wTBYh1fqS7r98at+Xgf3SGeqvSh7A6gH9uO1dxJB02uYNoVAMsHjnz
cOR/lM/A/9MXzKbpjddB4D32e82uuUtv9CHx962zpYYDzQcx85PAyt4rlK/7iwe+H9D6CXyhRaJF
//86dV05PcGTn1af6boGDACb1RQPRdV8r2ZIxFz6PN/MzeXj0Fl9erPLigfX21HJdB+7fLkDXuYZ
Y39ZAgfkRypgBuxE1akG73NELwysQjkjdOY+jo53QcsMBKWia88h44uI8ymKOuf0qDsveG0bzcuA
WI8gMcYVK6bsY4/DHhf5uWIapdjMtL2E3GQPxEPTxZiNJwqDptDc8O2eS4HpM9wtAd6dOdx7lGd1
4Yo1or/gXMgzXWALt7yYQFwLhIT+51B9aLzlZg+xx7P4TJStSJUnXnhqpMlpR7kQaWPEevvzIbh3
Gmp1fGrslZcqoW8D42wcy6+2adwnYNHwxpg5XRHFjvriREnCvePaSnErciWAUnEmSKSdwIEk1SAu
AfQcsgc0qbLwMJdigONF1wdu5WcD3Vb+ZR6UZ4FyiVhqH9uHzdDW2ucPipiikl1oUk/kNqVwiJXR
XzpWohmJvPlz5SCo58Yfg5ojuKUyh2O9P7Nr7/AbNpveSK8jq/zwTmXCXcE3n+tuwh6QMaeP/bqm
lZQ7e2fREnfjkKwZPLCq9V2Zt/dePD4SsblbUn38l3zF4PRf8uba3P4nQMQUP1e0qMokrKBmq3BC
/k7nUuQurrkWsd6+X31VMmQOlzP5iiMEFrMl6YPl68vmKizbD1z6EbGV0tK/KpgB+FXIGjv6bw1N
9yVaaqUyFYmUbG/h/GjvcI/w5K3gVvLwIGLVemSiKZveBMP2m6JkXiRenjIzvLTSHxaYQaE++aTB
G67l4MtznUi02KThOOTCbaVsKb2V0hQmWUcHV7AOrDMFYFyuOQ0v6M+EJnl2bnWI5RLduolxSiQh
NByYQG4jQR8Xcwep+rMXX6G+G5fbU56QNVdIj7kQ0+aQMu+eqgHPjtiHzKwMc10/87/wmslJ7fGn
D/Q4+ErahLwe4u0q5lKPcC7ydP8zrRvhezSD+EyRP98IbU3jli9yWwm3ySr057S5QAC1+dG5rvp6
PSw70tTPVV2RRVRBl1ltyovYocESJVYTqh2fm0kWEF7Nj3d2nfO6TPO86SiKUa6xaF/jreph7ZJt
vV3jOhutE9i+godmflPbv3AJqDtaCc1EgqNVE6cSQU9fg/07xtX9HXKjYi5qcHqaANX917YVImvf
j/RW26QzIsUxqRLcjOhekALl3sUkYrPUkwQUL4xt+NGqqwAs5fA3wQNVC3fhvG8PuYdfnjWHe4KM
vZS0rqVqVEzdbQPlrCEiJK/HRQpr5ZzbtvCWz8y1pl7mT7AH5ppOVIilKLsSf+eSlzkdCc51vfK3
xxfAW5360OSsO7y4Tck9UGfT1y8/ZcA8l+08fxqr4UNoAtQz0cma+/iijvd/mAbh23A5DGmHVitk
wCzxPmWN89dE8r7oHmd3+jMdn5rYp7VbhEohgPa6xYkdLl1AscDUpgUCB3WNHdnf4m8PaWXaioCC
NK8nrhE6A5wGoDp2FnWobkG8MVJKDMTqvCUHjbbhVNhnO3SMdyEd/WYD5MqTJ1IiEoZ4/5EL4AfI
BX+JPvqJQS4GTMG5vRtPMv9dYRttxhc1RWgyooyYVJAD6MvAHl/PlRstcVF4dvsJ8sqlYY/WmZVu
WXi4mntaInMpJFSssuaKa2W7WDdjRk5vkm9KxvtvfsgdK/uCSUwudMJd+t1dkTkdyvHJjO+3Pqap
SdrTQIRV4NT9Mv6nA9R4mjd1fJa52YNvtGSlg/YkNIBFw3z9q2+r+Exg662JZhuVOUZs85Iefa7x
oGivCVDGxkFJzrvE6OhmR+aIp9C+61B4sTLlj0wuah1zbGtGrZ58+fk4gf2N3iP+eKsTT4kZkCy8
G7YcmAI61b2eRNoH5ZFTWP4n7gQUMU1CCNTnsftwE07GXUp5hWN6gpghdQiIU5a3KXHgvNb5aQbm
ckITeqDuF0FUIP5tJ/hsI6CL1tzCvO7+Ao2LSjhGusLCKoQY3N3ffWZ+NnJEdcleuh0StUHX5xfD
KB1gUD/h7kE2cOR+Qda7vwvC8rwuULVkQgofI8kXM17O08K4zcGsK5sk/36yOOaGfVLjUGKz+DXb
a54We/eOgbJ1Bl/tO51RB7oUJpKa9loOrSvIsUbGOCu1wmbqW/90V38w47vUQc55+c5dgNLhIZnM
wjpg30XpnMoH+pRNVU4NCw3l3awD09boQ3tqddUZ97gkx63JCjH4bEwc+gOoNSpLt1rbEnTBthxM
+PXBgL8dXYluXtbXGcLUnousiJ//PTTxO6wf600b5vm2BZfLFWbo9ZZySM5E+T6eP3GBzFl6w2t3
87d2Ga6slHaiMVErIHLi7XiI5EjqJNbFt71tnBnte0on/4+nAd8R8n/uMyvlBQ2myqCjOCFEdE57
FpFojO5YFRxwp6ODA4hj07+vRuesm+pTn2xfMt3FOLwRTmFFSu74iliry+15Sbx/nmY1N2k7zp05
R/OnXbs/oc7IJrBOI7rWTUZ3y0PFwWPP5SrUEf6wE9+FONK9+YXdfPxJfj/42sX/PMlaZKaIW8s3
Ro9VMl20su8Ya+HSRzaTpAnM6eoDhpEfkjVifNc0ZaWkv+sgZ93ElGiaB/6ZR8Oq0UxP+SMpuM42
T3M7PZ13X/x6d96lH5wdDUfRgNBn6kcl6s0pvil+E+velttzXRr5FF+0/Ft70pAV5VCalZ1yQU8U
iMl5tQHxMbqi7ONgfKrqaytKz49PiPPmsX4xIavrJLeyzjQT/3lpUjMUlLNbqNdGT5xdp3wCsHzG
Xg7IIhN3DhDWDX++dsunbfFEtNBZj5zonWuejsiZcg0GNFojaHGYuhCTEFuoAe8ed3XG/TNebZtr
Qa5sXPj31vYA8//NQsG2As7u0Hh6LaW3VNuiG3JSEC3y45l6TjYPdVH+x/D35+YWwmNN8PPFQTW7
t6dz2aqFZY/YavrKUipgOrAGIDdTnlRjBvGYqw9EfCybKyWI8ks9h5eFh/46av/3x1djzSP+zRFa
rYY/xa5BcX/+hOnYxmi4gqfIeQtVutrxija0p5pYdotqBa5Jb6PiYbbay357XeB3sCA0VXiPXKJR
f5vYF+6ZYE4vjAme5hI1rYV7xpY/bGnvTtNm0wjNpgtzg75v4z8BfDzjcY5PyW+raiPziTwiSi1Q
dMF/r5IO/tSWlZf423u7IBWaLqfQorxqIenWBVuaUewut3Xy0ES7u31I78eZuAWOvkgV2Zx8ytPh
S02TpqwfLtnZdjpcRcn2nB64H9SAsPP9TxF9XqsPfEZrJadR0T2kbnad03fx+IusKDq0UAJoR6du
ir3oIrrodr6exYKmbqnj7pZN6To3yuHSXuYP1Rpsv70lacyBCJpWZdnnnABUGhpHje8c+EMg8c9i
/v4Yq8VMgzgEAZovmy21w8xNzrW5FPoLbi1YDpGb3dNYzx7/EIte2iVs/l7Z/e7OzNybrVXZ5w3f
dzGpQ9Idxyfq9WXx/ICWaREJEIv5XqS/f7HbjNQiaLSrZbPHCpLxFAKZjPv/Nohu8xeDpKSx9vSv
XjYpnHscYaXWrPg96/rauP56FSdSC3rTBXS5Cuq2IxjpXZwsG3v/pDqOIOb/4j1ejLDaVHSUaPMs
M2Zl/skacb/gBB4fQgdsvWGsF0OsNkzsjFGDfPiyEd7mGdttayCyb++8jOCQx0aS1/5iUdrULy2f
9sUqQ7SgrgRVJBVIQVgIlHdf7M2N9uLFtHovhguHbu4oCMwbZIbOVTEi4tv634/P3kre4Pc9sNrO
o4mMy0wHu41DWVJBAc0rr8RJ582YTiaSrF1HbvL4uG+umotgFgx0iDzByuWiZrvL7SKaoU0M507b
fBDbYmmr06TO/tRuPz7cm2bF+me8cLXVhx0tWAornDdjR+PJjv5Jfx36nNCHsoYmwcuKLqk8k9Cp
Sj2pgETFbIA/k2RIQfn2jUhhA2k75SGOP9/byxAEoMdFsPLXKhOlF5sWjQE4isBpQc5RH3wqw9P0
yVNoxU+Oj/fmVn4x3GrVyz1V97BluL4+CQBZ9CjEnzIeF/S7Y725j1+MtbJlBK9oJ5oltsxsblX1
VBCes9zHX+m9YVYXcVEaRukUvJIuC1B3qja/68S9N8gKMd23MfqvDYMkNFRL2v+0++HU7y7/xZtA
6YLjQUBj+qu9urNH+sGFTFhs1mecPlUQ++Ads/k6Hvx17l8MYr+2LvOImJDvMki3G35gmrs8fyCr
VFAP+t/eZm3G/LkYapcp21MbVgZTFXaih+OjvLmhw4D+ocSNHkLVr1+n3E45ZowLE9AsG5pTJCmn
w4YGenl8rDc3wYuxVpsAwUf1MWAsUpgCD3gHWsfxMd5env++T7gWximrcimKjDE6JMXwvgTu0sSp
Wdbxkd60xOjaMHE+ioQHksCLa6ZNzHbxtu3hViNxYo3GlXAQ1WQo1jo+1pur9GKs1Q1aJEDxmhSR
dAwOdehDAUU53Mq58GG1vnuFvvduq723jOQoDYtZrBznTsZd8Ao4CUrx867HX+7NJXvxcto2LyZy
H3px6aQNdm4wroR4822YeenFlCz/xgV9MZKe5MVIyVRsl23FkulIjciV4Pl2QD6Pv89b25z8LUkE
x3Fog75arGDfJSBRRkYhU2D34MQBaEZO8461e8sJfTnMao3qsZvaiD5nm53t3UlzLKq37wRpcibW
jtvLIVYr46ArNJh0miamAN940B+oqRegGEH7whSB4n/j9r4ccLVA8RBOyXY/LBugAm5pbORLQMvf
HF+g92ZOu//FNvD3bt72Aws0QiGx9o9C6h0f4a0t/fI9VpYuDYLAz7f7ZeO5P52t+2na/03DUH9f
vrNAb53TF+P85p31QWsaHXbBhu0XFvO1IGIg8lTWKdP3VMfeHM3CzQptz6OwswpKcvqyRqnlzRtg
f+gIzBYYbmguuNfvctnePEMvhlrdslHS7IzWt+eNotcReRNKCGChjq/SWoH4ELo7DnS5gIMaUDJ4
vREQdrO3BUHQxrftM3+uLps0gYZlncE2ktpmBScCX14GEKsn0KK6uwjlVwGX3jveH0W0Pal25ie8
jam3b5B8Eabq+GO+tV0dl+wzZcQQx2Z1KEp1lt9F87KhteQGjyM08nfajRzIieuD/nKI1X6l+1w8
W83EPorvW16Nq99ADArz+AtZJbeTKZCAxfGXe2uhX468imeQqZlopLlwFr06O4GNNTTez391xfwz
irX2CjJ6GXp+yCgVXSYbo7nlLgOR+u69eXypyHa83lBzV4SzFZvYL1CR7ByBUv+X+bLWXodnkvWf
AyxLmz7RjvEDqiI7BCCPD/KWu/FyulZXS2U4RUvabtkYAEPoCndgAzh3dfrNd38CQzg+2lvGEuov
6BAUGQLUIF5PWuJbc02F6uDcaM5oaBufBt47G+3NSPHlMCuT4sZ7evpobfBxXZrDEapymWXF3T47
A9m9fK7Oj7/Xm1v7xXutrEueG0PohrwXrb6H+v/rvnxzv70YYrVQfL4db2OGaJIPwsh783s9H94c
waflmIVgiE2U8Hpx4Ok1WT67ODOgakLqvBUSfP9inl4MoXl8cR13ix+3wwDiVuhqXPZwojOP904K
/s0t/WKQlRE1wmCfFZiAAxaEc6/050Qrz+pR3PkEuui/eSkI/OS46WjlrDZ1HQdpM0+JqQQei086
6N38wNuv9M8Qqw3dhDPaKh5DsKH58NE45T9saWLEf+WYuWATaAZFpBOtHY0iyGnUGOSH1yFrzOu8
G+O8tdNeDrF6nW5Xu11vZuYGBbKOdtMT3vPxNVlx9J9j95dDrDZzHPo9LE+GoBkU/izgJyJdZYtA
lbTwblHo0DF9d6VWGgf/HRjdCaJfSR2sPM7K6cJscVpzU+36+8X6KbZHMlSX+xwUxE8BvQ70LICx
bJcE0DM0ZSXPtkl6HdvJN0DoTLlIrUJq/aIObOl6Gjp/kauxJCwaX7Uo64m7cXzW3goCXPOfZ1/5
BlOS9XHXN+ZmicZrkHkqd3OADgmpar6TfkAAoO34oG9uBhAJEVrbQRQcpA5e2IR4juLJaydzQ9Pf
D33nfCCqPj7CW7eO+2KE1WsN1Vy0+Y4R8io6LwF2mOG137RX7/oEb10DLwdaeTjbtthuQ2tvbox6
+QQBona9zbsOzjvztYaZ7QaakTY5b0PgpJCzN9+7CFYV5V97GA1SNeeLXESNXptpp933yBQtLAny
MZJKmSfrBlsg8UdjT1unZ6DwQdpwvq/29ZX0A+x0vptjl98ORelns5YVgFrj587yL1GXQqNQbBfR
0EAv+iBfRItgfoSZZC129e679Gq2APSOb4AV8uXXC7m0gAoRoeI/qythALrsdH7PnMFWiBrzRnhM
Rkb+1AR5M4JS5YlVHTkw5ShXACjlJ5pfPwaNtr0mFwNgdskdys3+5Uwfetd57zlXmI//PmeI4XU9
6mf+yjCWVmvbFVJUG9Ml6d4/EAIwVQYPPNS3BV0m7duQ6rwYw7IMLc0phmgHv4HQDKLg8Vl7Y6PZ
YF7QN3FMHmWNFaeiblZuM88bUYLIeguLf3yEN87LqxFW+6yvkyYzxmXeqKjCpqKW8G/OpE1fQD90
iGQBjK1cs/2YWbG73894NSDByZ2wO3dobB1/k8MlvwqrXg2zMvsLna9DN2UYVbvar1sEdORtzOXj
slAowpyD/RTpEKuv74bcOt3530VxlOaVKGWiQmbFtRMgLnWg6bABt7iuojCKlUzpBg369MYep5/K
QRvZcH38Ld5aD0CJAVJtKLZ5zmo9gmHb772Rl9CJJHMrJrDupuOjvJFbQOtIUS7wcIdK+mvr0tLa
euCanDe6Vwj4dRZ11qCSicB8fDDbfGsbUzACjU7rH3BUq+G8zq+dvN7Nm9YxPvitJzGhbB/SMMW7
3Lvtd0HwWBSiK5COv6iy87ZHi8P+mSLHduL5NBaX4VDFX+yt3ACob2y9S7vM7xQw8Ym7Djo59/YO
FM3SfOjRaaMesU0fgsH7yNK7u6ERY6qnIOqCxN5FDykcbNIr2MmiFb3JPjNzins8jojbPbj9GrHF
oojoaBk8qlyTf3HzBdohmbI+/TgNaDxujepkoCOBOGN8EiS1CZaruAAA7OV7iHupb2lgpZTyYKEm
Axaq7a9h/ZyL4yP6SV5aN330YbcDrVh4G2+ArMPHSSmNL707f14GRKRz7+Pi+ldzbCpw5+PEkhdn
RPw8HTDtV1kmSUVuTevabP4Isp6mAiWsK3C5rg2drrlxexc1BvO0QdZsioZzwPr3Sw49EqmSjk7w
mQXLgT47wm7X6fRTWP9DeRd2jziRHTLLoq/mU3mVo9EfdP/xSqA0XdSfA6i7aiLrzsvqH1E0HuTH
nIKqAD1z4bGKmYtxz43qFraZtNjiKruRrEgAahkWyOi0Fz3HrUytE9OAjG39BE9x4NvO7a3aZgRk
hiJUWDBXB47e/vEZ2i1lFtQaUs/4Ih08TCYX4K1j8dHI93nT/m5IA6a8pdFD8r3awQwfm8tsgkyM
Qo+2jJim0A094w8Q5hcQXjN+Ydt96Qw0hrdPdT49IlR0BYPpHEju+QyZVVb50OIBPbqpTD9KqY61
kfQEFV18HXhvvTt4pxkQOMhbx4/XW2dZ8Fty4Fhycmuvz/Lo+tvIysjiAmb9xCGO+ujA2GBaRVg+
Pph9uKfXVvblcCsrm5tutndrhhOJnUOrqsghYwFTojLvxQbTljEKTgnlk6x79NitZH+ABkBJXEZY
L451bvJ7Mj4TXOoCdg8rxQPPGejvyLn5Jd/ZTuRbtiD92m/S2Aj8QRBrpwwu+KmiFr5MXLxR2Hzj
rFlF+WTviq9NfBDe2bswxFr7c7htk7NpDs6W/IcEBiR+IDp10/pIlZShc6aSL/7cyViBp7bBsFd3
Y9HeO1NKAO6HJ3McfiYCG5PuyiZ1d7rtdl8Xo/xqpldxZ94vwNx8NsGBFG9NaDajoqWjy9TAnMNt
SXlT9Go+JQ3KPiHE03mBgh+cC0LQhOCO/YOcjorBif3YLJ9dEM3U1aRvQCgCJ+Zsb6NFYn0uCkRc
+uDQlEUxjfTqtnH2UeJdRgzLtqkvxQWVvFFM1xjsniiO6OyMk3c+CpkE7Yv8rg0b0oXPSlj+7Gsx
/bStOBUzW/J07KSD7ACmp8E6Y3dxg6TDgiVHpUOSCvdSDjGJU8hYkAeHZ3Xw2FS2yt38pGnyCy2o
Ta8mJTZRrlZiM0HWUr9yUM5AIyJ9ENcXdUwRznrRWHfbe6VXJGBV74NTnG3r1EAkHfvu1vOdw0U9
ZcPGLe3hVO8sCnwGHlYMdpkk3Bj8SFrI3ksOQhqWO/xZ2RcL9Js+Vmio2TRv0OAbo+FaXnTMZSJW
bFUWyBvxg2A3/MELsaF+GFmIchjCzwVS2/Dx87K+5duM5loQQ76rpwZWS/CT0ZK8BlPJuqPYoKnj
RywCXOXnFKgsl0hLXg4oFAGLNH6Ql3L8mB6UFV+dUsTyqYb5jkn4i6jhytvOuhgFSH+2Nvu9cbuL
O2rZYGDNUbIjHCaODXdm2nC14iwJ7bcb5F7rRMo1ApUvo6bLipoQvGNayJwq9GidOykCiBfZRXAD
uXt0F4qafxgAn4sTGoa9hHKwDswBc0jFntg7F9wQUpOo7SnXYkjrCnop6M7qt+2VHNAc2Smt5sIR
1WKIlktwLiVU7l+mUdKQttmzny9EHueQkVseg3ueXXtLjH+cJmIKZp2NziLtF/tkB5dCC4ReC48l
0Cdfdrv6y6ETFkFSQq8izz9H3sLmykNqRIPzO9I3CFCaGPP8xoT0XdfL53w/fWr3EG2TcHzH+fu9
MgDjVDkLD+/MotfMatnq1m6W3di3m6JsL0MI3jDh96wAfGUJQCeAj2B+S8hUBNvje2YlaEjkw57x
w9BCYg8f3Tngz19kAcal9Trar+KjMPt2HSOWAtVs6T6Y6bNS8KEyQ0WEzTE+poBImSG1s+H8Dsvu
s1W/0/Zh3RD2tydaTccu3tZROQ7Wps/hPnMDNB0aHtUkH4GnQPRJYrwpt7fi28F7hDl8fFIOEdb6
IIFzUptD4sHfUC5uUScQektrY0BoT3c8BmYyCje6gBCqCyNiau/CLeLzMZ+f0E2XD9GE989PqP1b
49JKK0E0f2YqSNvsdOyXCFI1V2VZHw4OG/n4g6+ocFrNgOhBYs8OCVFu7NdugV8aQVeOYbuRj3po
iRfSQwuDeFt6w1Xm3cP85OzQ0+5wFqN7qU9UWw6augPo1FOHG1MfJoOamHF/cW+JW/C8/MmEs80V
AUOWGbEAtKIYQ0HJaJI7w+/O2RqScsLmywY6A5QWCEwR0DRiarbPXLZXOlmT+S78Ww7P6yXTmyPn
ipyTw92w8lAGb2m3zZh2G4SAbkRcw0msjJ+/oj4en0KbIp2ey1AKKe/Gu79nPg9z/88TrIK4fZxF
dZDzBApnxAHlGEtSRlMa4ghLIprJk6SCVBxcSM7HV38FgX9efQI8cscwNciJr+bABv2TJHHebUQ8
wHVRkCtgvsy+BJNcRDd2iDwtNwpFZBElYLNrnrTC3GDVkj5gVt95Kp3X9cq8fKrVvExbmlIlHvPi
Uzlh2lW3k5ZCfi2niCOlMpGk3LgCxAm2icP9XfIRH4G/PP4wv2MtWSSU4iPXpv0Z7a1XNYMu7QfP
TZJ2s8BqkOTG4W4iHQafWiLY514Un0giLXceJRS5oK8oXaHEkYRHmSLXAF2xeNJWen8FNRXrqXr5
dPbr41s1u31B/b/dcOnhcV2aSNEJ8OQhVE7bhQDd0OPz8YaxfT0fK4PR7qams4asBZv2jFkPJm8j
1CknZrTQY3J+SpIbSyUtb9FYA0Qpjz/Eb9lvrQmNZpGvBcnj+yuD39fbOugy1iREz00eJWOLQQ73
RV0PUL14PwP25ov7ATlWpPBo/UQn29cVMfiXTl03rcrxbqDIMLgaEBpBkUACS2OATBZdmIhD5a5T
QdBxOf7ev2V9eG9kIYAYm6GntMzrR7CGqjR8a2g3Fdohv8yqRc/J46O8dfwCi4uM7GYQ0Ezp9ShZ
Wvmj4dftZosHBre02H3KXKLY92oYB09hvXlfDrRKwnd155RV2rabHh9RiQJ5Ldhfrr+F8Ii0vEIL
3jMmyzKmqBT90NR6qKUff2PnnVdeZ57sssunvVFxC2L48jD9zoaCPX/tI8RI1eO6MW3Jt09b6Jdo
P6CqyqUsHZxo3yanE5q6RBK0SFakIAdTa8Od3pLckOybP5en3kKmyDfOkFpovPgs2n0p/exJQaac
Zj689FFZQXq9OI1QtLk8/oYy5Eemel35LAmGnH3EmuJ2VwjYZJF1OKnYU7F3jg+mbXhssLVRqsNs
14ys684IriQNWCLyd3yIt+zei62zzmZUbZMMScf7IMqDGhKJg6Qk9OylT3JnkWM4PtzbHvc/Z2Ld
wbigq9fgW7wSV+KSkP7pPzsoCWkbTAlyReknxYIsu6Rujo/99t6kuOMGAZneNYuyiaIkqNsOg4ti
FzKYqG8AczyLiVWPD2S/ZV4EuMLG0EUQINbrg1/F9RxvHUZSCpXTJyVwiR+yOdV4Q5EXbyjvRNEU
fhphG3ae4youAQlx1TqVs5B2GoGYgcayPdvaaNKYOP60b1uPF0HQykx1sxnMbYsx5OgVJQFQd+hg
ITkwIe3UdXGfokDjVucF3h0PKheLPAZZlOOP8tZ1FIIn4FJCah48w+t56+oqHnK6P3O47sK8Qx62
vlQpoG6sGwjKBJgUAx6Oj2nL71gdMgwDjmvk24I6rwYdo6kwsu3YbAYcZ2WdQuSyyKbJdyYdVNFU
Q2GF/DWlYaQTUCLxLTEr6UkN9DVD/AZYAi7TYn4fWvud7fQ7By+ghmdRKQZ0S8eGYJXO30Xm6MAl
Gjf42ehSuTeO+zWY1Tp5Ku+l8LgU3/zwu/I5LInsJHvqnVD5WU/k9TxBQkEOClKjharQ2rTnWR+1
tuUOhwppVubfQgnrgpCUc7nvKMsxKHOAFLragYYkZ+16Ep+dUCbJTvu6u0hC78/SOLQWlkpHhkCq
fM+ZPPhzWUDd4JlK9jwi+ORwZPzllUZL+4G1WToEf2gO8twAQbBJfIiSS81ovtqsW0ITx4Vy5fIo
iiJ3CGIk0res5vhP3Yk+2kU567oM+0PHGrWQwOHLjBLpOGplhNQ+ydRwpKkd+dMoPvS6lyaPetgQ
eNEVm4scB7qvF2kmj0gBcJ+HZSj9L3nVxdhfVcga6HMUxunM49zIsZUonfCXQ41vOT2pg7m9G/6W
HqtruJ8lsG3ygtJuCKE5urxJCIMam9/57QeCPZI6Q/84ZtFGWCXTyG+Qv7sk1yhmls6qggsVm0nI
7I37ODO+w8tWNqx/QgPlrKzx8NIHCYAa5rPuM69StNbZvh4/hWHe0zUlL1BX/Tv0kRMhE0f6kzKR
TULL63a3g/EgCxU71mdWWkvHF6UkWBsMAiFGigh2P5iEs1Nw7jSIBlJ8iP3+vtyVf07dt6Visbq7
ubbO+OEhX+fcI2mJPSRxpWy2DhwESgkaw2fflnc71l8VQqYfv5REk4IFvJgZvSqG58oC56Rol5Xh
0lLBs0522QHNKnUhBTlKPFmB+3FMvI9K5bAqPEU2bYLxNJv+7KGzm0Z2kYx5cukQYFCZqVHnsq0T
reM4crLoNuPHxQergK2IVDRpcCZGkFFCb8mtjsjR1mYMvs9EvDYDd0Hrr4emvenIPooj29T114i1
ll7wVKD0ACIHeL6+PdhaQFRoiNgS0Q4G/8Q1gKqCW/u5dQnH8KEwvEhWo/eLlkx/H/bbP/lJatBc
eyxuo+LwC51Zxe/cD9SMf7OQ6lVtRrjqRPhkOV+b5chrq9nn6sSPRbnQRtWbhbbJ26PNVO/iU1Gr
ymj6T5sX39gIasTm7Xgxt/6TFr3JPvhob8dryaw6zv6PpfdROozva4DFXmBfzk3++RcqF8rBH6xo
S3I6LYLphIZUyVltNWdFes3qq9+IihGQRx8suuDKvHCBJvi2LfprVDtE/dXtKqlTJ80e9P1SNV/U
/lJqs1LhlKshqXBJ4R7K0njC+r5BpVxXsq92YaRee3oYkUxGsI8mpMomiIvIWqP3uleMugcgwsNW
6bXkOLm7vcIuz2VG9ARjAYiVFhZJkp15fn/WpV+dpD6p0nrT7wdpkTgJ+0J9BkwkWOiZjmKf2X1Z
Rju6GPb7MwMteM67BpwoZ7WT8oASnYPKpPYXcmKQflXnKV1cTp99r5P2T+yKwtbWLL+mqPOpUKmX
lxqTDVOYaiPQWsPMTxCkbs/L2D3ZR9GhaVfDuVMWKUHv3qq55WL0IbfloV+GWivsd526l/Ir+x1S
nyPAMvIJ5NUPja0IzMOSxksQXCi0XKlreeeilc10qA0VcnOoKiM4ux+Qw5wzDFhKGx647U1Ee3by
3cnHmgWo0OYzaUqf1+W3hsXyi/aKDN+tleRPXmKjhu+6V2kwfMAX+KW+JY13IdONmBJgTQey1EQK
yaThmdmQJt+igEPS/qN6GrdF4EthOuVucvbhw75wbvBFLqMd/yypGokq/iWtTzoK/NlX5XSmMElc
TzTJxjo416VlVmF9nlt4aOqeZbW1hZI7MjYIdBbmjrZZkCeTZqlOpn2PttNz/pu/jQ0jO7OG+oKd
rEyUcpQzURI7B+q8vpPoDn+pcFe2gWPEv5bC/VTbG6zj4iUHRZ2peBx32Vcn2/7FnhD7HRPfhNlN
SXdd2Ue7uXRSpIioukSjvVFE3+y6KyQJLtTQE7OhuU3bQ+fUnJLpWVbReeO4Y+X95lihW26hZWMj
54JRWLeUjvEVKi9Ld5shrB7dYI/8X/ujBJzM01aZg/pQ+rdBXz7L6O/daYtscnul3spIWtZolgw5
QtQASWhWepuS+ldKbecSVbYcGbZX8H+knVlT3FjWtX+RIjQPt4ZkNBhnAXZxo7CritQ8D5n69d+z
hLvbJBUQX7wX3ZRtMiUdnbOHtdde26vPxAmRSjW7YUHyUupuLCCbXCdEE+01Cd6BPGhaxiWXZdIn
etgHszwx0uIu86Y/NKpDPouS2lXp5D+VQ9b5l9zL18lhiu7klN5fGoLLtyYVQMAJQYwjlyY2+7VJ
JWVowsmLmu1YNdSqoASPX1ejLpWrhsBgMP11g4fS3WYEirT9iEYlicymkEtbsW7/oc2R0efEa9cA
guuhiRR4VvETVCllQYgQfHRhFboKVeMfsyq8mKNkm3ISRMGQpjNT/1RJ0yU8SAdkSJpCKqpKmp8W
FVEI2lxUshq0/ZzpoovvzTlnThfeMhw2cZVpFJcsapt5zBpBCRD1Q25/7Rv0H7g5Ps3fSbqBODXo
2zuJSez74CyZiyu5XUlDqj6lIYLYOc3FkNmuOlTuIkantbALo2DHWFrGSziDfbJk/lWBVtxuTD/N
5RW2HanNZDOUzlZOW/M3iYhBDUaHIT27Rx5B7bMaDyDeRsv20Fzwxewv6bNGedz4NLCYsqjkINys
Ru3woYiNNzIqZlVgy9trwHfyOsbpgnHpN+MMHzQ/kxBsiEIS6w5O8eNYT5fS3ad8rIKoVzISh4gQ
W4L/VChq5hgRpiIwhkhz6KRpTHvSBpUjRU1uhsijV15Yw8nsjaduXn4pqDpTET8xm5d4rzf6x3KG
c0N5N0LD93OZR3ClUT4kSLYPxinTo1a59iX7EvgP5e7RQvJMXBshbVHcqWKnYbdOZkyyRBaiApSn
++hJA9T4x1/GaKXdTXfiH6x0Qc0iSZCkP3TTPb+s85jZzMDb73YLuuyMKTTt8ts45aupQw93K5vb
Du2jzKgqMR2lJUVisCRVme4h/x0YTp1+ha7DO1O6VaX+RVwxxtrTOIh14LtKZBXxKOswEFWjssj9
aAAh4/xEUsh2oNl7+jqSljpsfqbqL8nQZjdiW0AUxBwdpurn6Lq3nDSGbXvAHZlhM2PxTnQTTtOu
29FAgew6MnHMapbNb/L4zDYLhPzar91QnM/8kwR6i7ZuKXB/D21XrHE+tFZTMUUv4BUpBTmKRKSr
0IIxxEAwFI3ZikGSIh6OyWduKkMn2JmrDHrdcf7tT/buUdU3Mqlh4mXrfPb+meIP3siIyE655t9Q
MESs1sgDxaGrv2TZGNoogsCBsCU7eLfuxEgMSrOUmKxwFb5cHkB6FE1iE1hqampCllVfJr1hjoKk
tlXCfd/oeW+hM7qJPZJHtRPTxq460m/1zrRHgaxwlnprzg+Zdb6P61VjV2EKoRtPRiQvnHB/SK6k
n44ZT73Vt4UN3lZxm5HB2Ihn/14y9Y51mbTmJ7f+ayEYObDoS9c8YmYyUJd2z4DAVVjYnj1NWCJ0
eSF3wNc9Zz3EXKqjwx+U3tn3HNeUwpS7DmhRjSi3D1fhDo4KEaxlxM61MouSooVTNZ+U0MGMjbOL
CZf6/jK9wUDkNWHt2qYHOgQe8XqVqCBS7HbLYqtho8yQWML8rg6Z8x6JoNvbmBTb+KhQtNIcXyX3
XNWG7+pKZ0zF6NdXZWpgmebLrtjuObowADyoEtpbmK9+/ySTrFkJMA/ycpD/kIBODik4kA0gby0g
lCWOeWUZ1NA9T2crLZufHAgVBWm4663uiT/1nD9+eJmtFouOXjV+hJBV9Jv4fv7kUaIlPfj1l2KJ
ArVGyDryK7ZVfB+NcbxqD+GqYhuBEGmw0n9gNY8485e/YYp1ZTpnSgdXUcwfohkm8UPp4hNr+i7d
6bReDogV4zHHzw4SxxlDARido8GKYmWTbaL2Tp4oOAg57Ys23um2Zz9RLVaFZn4oljMbYtA1OWdt
APNSDDLow+L2jLCKrw+I54dRc0aYCnEiqNI/LbO/iLP22k3r78yl+sb3iEmDKfCLXFRyGeW2ngpd
YZ8gq8q30nazoVq3SPiF+BD6S8PAB8ymQgFF+L8oGrgtJqz+XAdMlM1jOlWwrbCbcDrz4qu6w9cO
WlgN9kyi/mHZUcHLq81E/fP34Eb55G8HvbRa36ysgEmNTAgQ6WYlv4z+Gcssm8Oiyjyykmrv57W+
f4LeNr4eXf8oXyXstXeHmuuDKRW8XRaLJiL5qJQhioQ4vAeBZS4Qg/RdMIUKudT9ujCdGpNow3fB
jCoUwFTIJL9/i/9SA3u1RMe6lJVbHkbrQPznDuV3VkCEHo43scOL4zhTG/q+cc5M90EldQnyv38L
9tuy/etbOKqBoWaZIA+tEFStALAt2MDiVmRMYrV1RubPGmvAZpJPY9/B0vu15SU3B8eIpal650xp
C8EQBlLB0Pt3+W/YZ2CS1FGkRGuXNsrXe8lq5jkctJfgFXMRtQHwOrVIenM6Z2Gbni8N7bxwjw7T
praDi8bNPkCJX6hAbzZ1aKuVwo2I249uxI2Cblf1cbON97R2GM/4N/l7PDf72IiB7Ng+LBbLwH2q
0h5X8xfRuTS3IcZkdn+C3xNBYeIv0GU/56MRRoGg+QDMjA6wsIOmufQR9BAAoVMtvoeQML5YdRHe
CUS33ZJfijopoqGwBqn764gNqE/x/dorjXcBoZl5yBfKH4no4J0o1gdYEySmoD7r4UB3ZIcHV40r
mKtxd0k0xTfoi5aguYmq/kTsX55prL4szu5Uti1aaXb+vnxc98HwoAiJp2A12MLO4J7NSNMIudWs
JL7aIsz1nVr/qfaYjqHW/Ce/noiBuLvUbKM9wylcJnjLsTBZ/SJlAYr4KU5/aMSYrIYiKbhm2owY
0SFaoBA3G4OBfo2ABVA0Oaz3t9/R8ADxOjgkjPClGGFTHw+P/KIX15VttwbbL9RExGBjlNY9EOqv
wISFlX2IntfagfWs5ms9DQsmtjWGDh/Cu4P+rnPEAC5WSAuvp2DD8nsD8+46a9goszD7H1mQ3SpJ
4F9UZTEMeBHZciWC+ZSEH+zq49qH0k9UpSIwff4fodyjx2usvdmlRWpvNSs+z+0vDXLQpAUXmlso
oK8k6ZYfSbkt7tcdEP57sZj8aaJQlO08UAwXEcBSbivxPrIA8PCO3QnCx0xPDkAQPMvkjl+bgCzw
25oG6nqrk0KXgvgj5I+sEL2GK7jbjBsj5JDQqJck82kGXZ50iI08M85Gdp+X5Bat3hUfRGwT8O+z
RpTg7AMmGsExyJnAp+9S65eGcvQjeQf9CLgQjb9pS5oXwOTlOB0QWiVglEs+QVQPhzvBT/Zn/IYo
FEq9YREnwCxr8JoiLz/tYmE0mbf/QxG9b1/wpzCor2UO+LfEZiIj28rQeEeSaE1hZZMfbLx26+mj
3LAIY0qv5St0unT0lUHBPZIlMsfuZAjGE6I3g2wz2DcXTFE+8SxDgM8yEHBboFwtQ6PJBvKDKo5O
K+Fqe5Vb44+KkNrDj9LYPTnSfdMsAlh0rBlBQjZl37knLaVzuFrr67Eb3XiV0n67ZRJBEV2XMJnj
5AulqUPNLfLLdtCgdb5cSbRxsbOv7S4hL1QP6MrZblrvYhbiRj9I6SW3rY/w2wvhXK2LBF+a0acJ
WmoaEDFVuVIvMJRnpojMptNCiImqQRYmaYD+zHHjV/hHjSRQLwHJFHkxCQ42VLESh5bF1zme6Mhd
BcY5zbw2fZJUA671eW7GV7zYCKyyLcOvmMisIWvF0GsOnUaUZQW7kHTJTc56u/lGEimSsqZNc3eH
mBIGMS+BGv/Afo0s51bRGzo9P8Tw5q9G5DZUtYmY/TCQGL4YRjpfKB58miJfkXQ4BiCohMVx9kTr
h8snQ+9OFl+zr2REPedwKuGOX10AdWpdJbZ7C532cmHQ+55ZvxoIi76BHJLe/zqwiqXQGxqzb5Wb
/sUuI5y+WbGXwmb6Mrws1lBfkDrxtyxr9PLx+wNjERz2ALcncdenpDMGGFy9IJuXnGupl1NNbtaM
wsXaXUWTt/En0gNCBS6tJg7KZQ1MR/Z1k1P3p+CP7yieG4RJDnP3kLddupF/seL0ryrqrI0fwmUE
0TSa1j7z2+ofEy2Ssf0xZi8joRf/2mgHJdhE/kYmMiXs8vYBp8uT/bJaPHEv3fmq/ZT7B4phLzuH
2tWQk+hFj9aheuQgu7QiUGTk7b3vUOAZ/Js1o90MyQGa2xE8eW3N9rzkvT/gUZjTc9IEyWeSI7Po
KFu03yQyqCzfIWVv5rvao29nmE4n376eSGLraOWEe83LQEs/ZjCt8dBMz9HwGBP9GOCqdNrIRvDE
0qHU5pfiPlFFBthOoitTsrZ9chh4uSk2bN1EU+1/0nRfalopACtHIe3Gy314uJIz52Vpu/GyavrA
aA1dB12TrNBMWlGZ09zhl5VskU5kkdlpXICF5DTh8vyC8U3J195Nbr3EO2+7R89Zrrj+OBOeJ9L7
5q50fQU9grNUuXk5rJqxxheJL96pg4T/Vlyq6YYFUz+AcDRbT2EOv88dos6vRB3HG+zvGkHhNFCI
HqQZISJbYMQEQE3J8A8HUP1e4C06jsCkaHVtnZiJUyPkF0ysVz0NafEdLDSltSsxv8txy/j+knGQ
Uk5aTA+anq3E1R/8myW+ge47OXfKXYVFJADImBEVOwmjlS+KXKeaIeBChkCPisPsWxU0tH337q0F
yJcm7geEtOO0442/t19vviUMqoytbW9zI9nSCXg2B8WtRORk8Xa5cRnsKHg0vrlyWAHVrWcSkA+O
gC7yWyT95iaOcCCjS2fq1Tt7q2TLz+JLRnWvgiUEl0BwxNZTRfCHrxYplE3+/vWPsff1+nQEoWws
xj+Rz+tF2FvzQLtLbW8VCatBKTGqa9n4GNxnPuThKkPACZAWuraZdgk5h2Ge5n13l+TJ068kTXQs
Jerv3+BxY+3xDR7zPfqpLtrWKO3t2Ncne/opJEqgaWlL0d5p1uPLIdaWxyVZ492Co7Gs+0JpGULt
uGy5QM5d7f9sG54HZOZAO86ynKfhFWeEqbY5EGrd0LzE9+Nj3n8EJUO/vWLaGswAC+chDgKwFJlH
yRIonRXPiVtui5qqb7V43Fvy2aWW7zXMGdj/nBr/A3bX26yfa/qmFRIgMmKEUSOvX+sBPa2xJPLZ
tpF9v48OzE/Zf877i8Aj/U8QM/5rHr45YI459MDWZZ4QlbCdvZl35elBsuqheXawbuPQOAuyZ08j
OYfhx/vr8lamhwWBw8OohYgpHoF5DI24ZXuofLvYorW/WYkehCJZgatznlVGJ87i9Wiq0vsX/pcX
8uq6R5BIsbeDQ7SzChRK4X5g8uD3iL+iWfeMtbo9pB9c8C0nf31SoESTfRC57tEVewaNLXXDkx6Y
zmrSp2QGIsQ81EBvZKFsXNvoLggtmWb7GXWyD065vv5oB/LA/7v80Q4sgyDemblZbOORgVWcHxlj
rG/C8PL3l5b27fevtbr83/CugAyxTnZLsbUOd6ogQV2aKb5xSiFIOPT9OQ0T4CQsYgOeLuLNMcex
kyNap2FRtiBopEr6U70gqZNsMX7+2K9BpNhV/NFpaeCPavsn/62Jm0QNcz/cqVVI/4rrER0LDb5A
GGoNgjkX9LzoC/nzZKjH807JJX/yCFz5EOhkA2x4R3eHiAxEw/wK9fgTM0gtKl6he5rt25OoZ64Z
ZVOFFKIR4WHRkeMD5sIQtpeGUL60cAPAymZ3G++Zv+hTXgGwhrmA5QT2+zWvPGin+xfa4/6kB2xi
AExyopJkcJjuJRXARaJ2r4BtxfwJ2ovUY2QP7mmlMfCT5mT9Fr6S/TsX9XXFgEPF8aob+KlxLa4E
v0QAJTxUlyNfANwSEmxzssxdfach8TywxkgXjNsWBaqyajXRtTHmIHrGEalxsmp/WHF4Ai73EpgL
6pid9MTMPdgpD2AH5/asykF+now7hnYanw/gLlHdnjZ8bt80z4G7fPeDnuGidyzndWQkJ/6YXnTZ
dEK17bwjw7aZOTNmhXoDX0ImxiYq9u0bst0DbeKMfxvCteKV4a+wEIJHmjn7tka7ccoAn69esfbn
qSwFb989RCcl2KeIFRnFtS4SgoIwVPajC10MYDlpl4m7JbyIKUiblOdlpSjI8VhfLbe4aRiFi1NW
xGK14z0llMWtAY7m24GyNeDIo2qb6t2TU1S735DPmM75uRicTrkMJ04hF5tA8Lb2Qpl95YcaUvmh
1Ik1d4ws+9TDfLlO0zA/raYS3BXy395pT0D2NZVSCNAYBefiSSw9E/ZggavdWsHuHDwj3oZtUUzL
MA++WO1SFH0wNBJhVzJuXPTJD4KZfk+lm8m3QDLgCicKa13DuLZo1dxRtq0/u2DSlP3CITzZKX9W
akW+qnK6pqbuSVbnqhZkZkMinCaGvbNBPE1QhV93PcEYIp5s04ecNwg5eKP07iXaro34UqQXddGp
jT6ZIQO71TkBBmUrcR8G88HYE9xqUvdaiWd1ZLnSsv+0FF/sMTrtyL4ahphWwXRJVMnDTrjwvUPl
nJXO8vTJdOqbYLeOqlX1nKxKoWc/uWfm3lCbpeYrCjnQCypXYn3tXdjUAmrnGXzRza1TxbdDNdzr
7cVJd9FNfwSMSnnfdP5LMgSRlPBA6sxEDM6RO3Rbb3/InaleidKWX1/Uhx/2HFzMsfN5hkVXM1Sn
IRdKleaTJPxnUjI7t0UIhrQGK6NK+gzb0Ca5HBhx6do5HYuj9Yfebc3LySZEAcLOu7CqmIprfaGU
hnjp0MBTRD3xVMmL/IQsGmyPDYsi/gWE18sMwh4A9Cfsb3qZGrz8zu0K2dyQ0hNc+a+tk1zBOFfp
fv/ohPMH0eCxkA9TYdAkhaHE8Cq6VKM17vnNu3jDvPiNXc9fef4cWfxkoc/P721/HcWxZIxTtwd8
w5RnDHLc/dwP2Z/w3572gfOHWfPkWZJ/VRPxuIdbmw//aHIh9y9arYrf6glBKury/Vf7VhTstf8/
Zv8EhyYKS8Mptg18DIU2INCMTeRcBNYdXkcRqtyKHTcCtyinHuYn4dKg59hBAeiy+shmiHSimp52
rd9V1zNE33wfSaUCaykD9/6tr8WX17GDBXNfUwg81FPDlTD/24pnJZpNMMHyrSiCIS343DoLJsAQ
a5yhYTIlyzO+vTOKP/Mp+9l4h2Yjw7syF938J/pSJzzECoMQr8t+UdguYCvJYQUuxED5JZXvMKra
2yjprF5OdHeOpefCkHgZ2ClfSHmesOAnMEUI/B8+D/UQn3ZfYMcx883j4OIKNZB5qbTAIn+sjEeQ
fMNR7Su3qt0JLlDDa1d+jzldVocnqbuXyO4v++CWibJAhuAkNI13rnsyj8kVrqDvp3sZsJD0nfvq
S3gBmKtm7B/MeHxIQmKMtr/rat3JvhpPAjrhdTzEnBPjQsnyoWnvggkCNcbbRp0Aw3tuMFr2/fe2
Wovj9xZGEWWi0IqQ8zlK7PLFa/Mk2RdybCs6hn0XfjnDzBV7TAMasOxS+qGV9cQNnkRwakjhI7e9
5kqXMtnyHgARsqtm+SQz7VqrzoLTLPdaEe+l1cc+WKrHEM8JDwNaWbm98Ez+/58KcJ4mcepOkUXf
2uu8Zl/MVTvZXrXl0PAKdV88B23lQj8zCkhjZ2mvYAk7TBEaVlcQkkRvkNuqKWvbNvSJxkjoEGjO
mH8LPz34qnQWGkgMZsrw9FMCiDFnBrBix+YmPZTnjOh1T9Q3plg2KEHM3n8wy38bo9MC6JEM8ao8
iisijPx2zuAAOmhwu1j/F8EgHDYPKKaWMEfxtDRve0VPomfc00ZgCp5WGKaMYVKfZbA6HYBB2wRN
psqeyULLnNsObCTc/5JSFoe1ZFXfWTmxxNdiOacIbpkMzMsfgYOsB5kkoZ/rX+/2XzhrOjBcqjV6
PAbBKKGSKLU2kYfCRxZOxLywGO7/E6L+55DzKZ15/SAw+9+fgPy+8lEFu4Kh12/U+eKI8/C6/Apf
jxNM6BWl1kdjYoQq1CxVD+0WfujjxpJ9yuouOa1pmlCpbYe2S9suTH/bcbdjeI3dgYrlAK7PYptL
M40fwg0i6j0J28RKFxCGdg2Zmv4etE6qH5LrSGuygpJAny2OBaKLWgoEvKK8bR/VetCGyDsZISRr
4P9RPR3NqRc86ZVRc/JPLKchEvI93W4TAZuJKh4U6TfXimHR78NPbvRVU8OJVoPYp8+A8pjEWaAS
T011Ch8XlaR8uJfZwQopSGK9eVgToxxcaGS5UdI64WU+05b3Xzib9jxZGxBBhiWLdFJxvAUgRTNi
TFGiBgmGWQs1pO/tLoYZ/P6WPvbV4B7EM463TuhEBMA9wiCoCFS7soqq7aGh2uH90NtFfZpOgocs
DAjOEFGoRYNkM1s+k/uKR5ETlb0kMlZE0Cpyg9ruqEJQyCEInNp/eOaPIq83KSs36sL3MW2iC+cY
Yiomw3aHXVyhQNk8gT2UcXsjwYH318N62wmnBaF+B95tY8OOR5ZOU0l5Iiyp3WXFLfWC66wkFDik
8RqB5O0Pmr6/FogvT8ljeXgSnCqxFoCu67Vxn8g27UzR8Hj9FTxYuWSOKlNQz5s5vBYalljfS/u5
nZcvAP86++xxFY2o7K52oaGSkjShyFSiubIdWVY1DeAm2LuippP27LknMZnyRjJj0HDWQ8uFRVfF
qaoSv3MNgSY7vzofgsO1fU/7T+TXkOn7pz7GLPBay2T4K14KzYHZ/63K6K/yT01nifGYeg8BVcVl
Qvrx0dlvctY8xUwb3a2X+/DvnHMlfoiPeBY3kFlX7P4hKe4oAp+WNpqMOa0BoNGRElLFDxGkrCiI
frA+StVgiVN7SVxynyG/MGImx001ZwnVkBnghSPsk+Yp+IftBvGgu5nCc2dSSUTiI/MXa+dfrM6T
DNma0Zgi1UA//fNSrw0m728Qxfe/eWy2hqe4H0EAho2BiR2dl3rMvLDDMWyFz+uqLXBrVX/EdTly
NL8uQw3fFHvjDYlkmOqFVvQk3DJjqWUDPJtTd9FP3TpJ4P0nOiI5Eq1zrhzoKjS4e4CfR7iTkXbL
YPhTt1Xp5VcOp+B1ANIWBez9q70F9NfLBRBSBCni5V670MjAHM39QgN/xBb50VWrJJ8iVRJKdogN
+REWgkJnZZJkg+/fwJsXeHT9o8ct5/2SU65BNgF4C7emjJYk+/2LHKOmvxb1v095rDDiR0bp5eEe
6QhcvLSLqHGjVbhWwBW/DiLrU/MRivH+pf/9df7vykfPZ2TNEkY7ni+nLAcKxDLvyks5WyEn719r
JTK8Og2vF/N4BvA0D9RHS4tebDGPqzN12xITiI2Tp/5Z0qyE0JGHdZjYOxu7W4ENFGAHBmIrEhSS
S0qE/bvK0UB0mHwt7IaEAQYkPAUKZLX3Eu2qiwzjpljjl44ivj+A0Tk0+78pwSz23QwngbP7abck
MF6DEzUWig5u2fWZfYgv0szfAFqeLPWPgUKF9ph0pGhmoS9J3ZaqlWFjBaAJW3p/tf71zbiINsFb
sQMahl/v/HAgOGkt3oyiYfDHg5HcVg6l5oFg/6N5eMepxcsOpP2NCj1DEVH5en01NPJavyi8bpvF
AwqUq85btKx9hIpG9aS/AsgCgmwdg+XFODU4WfBIUkgC8mLx7K5jxkvIdjLvbgzUQylGBBvYhllk
ngfUwhXlksiJhRJS6PTsSnxl9S+Nu4/QBUsMnzd7zvOogzlkTTTYvX6wbDF27hL7PNgeOgj5eOVV
N1T/T5WKz0v2Tb28zTh+YfMLC3r/Jf67/dLc6cgxeZPWUXJjNW7EqsRs+T2NxLSn4sNWEMB5QK5T
kb3msBB5qw63t5o7QXIf3IN2ytsl+N89HNnQyvH3YT4aLAGZfQAinOJSd0ziZe8qQZQmJWCgXyHW
80OyltVgXI/JR6ZmPd7H9wHjm1IJsq0mFPnXr2KuS6twzL7fCp7iDK+lhO5zue+v96RgWAIF+kQs
xG1AyJJHWYmB2nxGvQoNipjuh/mf76/QKk/7zp0dt37vorieqq5FX4kuCydh8qrxhLFXU2Qok0Fz
gh0TmwEek7OQMfDCFITBjSQpJd6il1rJzq8johPDx5WaErWUVGGb4avqJIrUypy2OIa18yVT+YTp
WpkFUCw92A/mfLmyOqBCJvVVnFxn1XQp2Ud0Mk6nrLpbhq/u6VBdgVbs+6uIpja1PwgNxp7uwDRb
Qqa+HC60aNg/Qdr0QuBWohR+DUg2NVeCuzvtg2Txb6FyCTbQ7fTj5leKnNAVaSw4ATWwq1it4On9
NT8GoVaLg0jFCmT4SAcfsd4cp6KHInH6bQf5B3TgNCCxQjNoZSOzbDGZ6YFmGw92A1AUYpGiayn7
tLziFNevLnNhQsKk1FzCe3Cy9kHN7PxnVaOb4n4ePMg9Q/VokzFSQP2DLybWPdjJZjVrFBt2bbzh
XVIb3xgaOtdH55yL9ajCviMM58Su5q+6C+wLiE20yIxuugkPNu1Z5PHCVPhOhcG8Ay7Ax9XDmoxf
yMpvbDYR1L9zsaks/46CATlmgyCse84fp5K2JGJ8GXkB1C8fh/LOI1dh/4xjOBfrWMJf1IRPSUKu
XLP6hDDdGv0AFNA03BflHW6pdj+Mv954IarNoDP/JVAevaV8iS2viiFQ7sLxnwpuDL13Yn8ZcGPI
4NrhTk1d7Y5DcthdkVdIBkSPisrEjUoiEMfe3zhIzR3bM+Jd31H86Uea0XZE6jQbz7eT0B+3AKpW
M32yWgYeHtw/1CFp+/k3sfJ5B0vb/SkQHUKXPM6cl/eOaYu8A3VGrotd0uYwIrKbEI6kEdwHxm1K
6UUGIATNI5OF5pOoW4oNchgMtFajZzD5xX1anXL52WR0K40jfFPWP+dOd5Mua49/OpwhXI7W2B75
5P6Rj9Nbstkti7MJEmrxvT/8g7FofbpRDt0ejLGAcMdNi2fLb2d+s4ERxV/ILKA39Cf/OZSBcxL2
ZbZRWgN1pUKiQ7wv+eDlQHGF7G9I58sIVyqGO1+k3u6Rvj7ukH0sqMU1LiGBbwmaabSah89sSBli
lsVJEoQQaQ5coo14Uw7MRp0kRLRknPlFPu9Fjr6sgsNj94cAZt7+mWP3uKC/J4Inlch9/zAvIHLk
o0J9AJfVcq5IbJbuC5aRGOZaXA++DyOpH1Ki2Hvtt3m+V2ccX8Nf6tPmfj4NZvid1Ve6CCl/Sm6u
d27NAkAYqwvFC9ukrFm973otPHVfHaha3SkGZN14iSZlKuWdYZN9k/BWu0PCzmzvm3L4h9jDbJwt
6IryF9u1zry0W+uKSZb+acABVjYpUqTklivYZqXV/O3WVYG9726E6KhFV/FQUf1FIKq3ltBDavDQ
w48E4ndJKUvNfmrn5fSr8S7tBuwb4lVC9mBFqM1cjxzdJVZzwdkOhuBaBN10b31KhddyI8oFdLh2
6SWXk5goKhgrAC2pCCJi5E1O+CuWAHsJyeZGDdhmhuI10FiO73IbR609nZr96pLq94hG2ieNDR8L
0schtk6Ssdl/sqaZmUc7OvjQmPqJ1aGd2rsTUE6J6h8uHnQ1pd7gtOahkQZfK+xtVdS0Eia3KTZJ
q0AeTzXQHOPsRLuev9K/SF649N2T2O50Lyhx13Z5+nKGmH63ikSwKI5FnwYwB5EjvyU5mtHo71kj
wY5kAZJSYZ3qur4InYeJ3nkD+F24MDp6Sfcgd7F08Ub1bzPvV01zRajaB+x2wa4cQb6Bg6FKMhfh
W/kXjW3Bki9lcNpGIDtOD038M1GS+ov5d8r9Kpb+2oHSrJH7UoWCrjs32eyjZ92XMMZCFG7l/cJZ
4DCkaXsiUCNH1DyvP/nWHb1Y56Oazaz9bRNxWvBOsK2p1lo5QSmsvSCPLlgDnVPKs6Q4fBcX81G7
ndvlzB7ia7aZVwdnYb1RJxcXV62Gfa3K7WSJufd5AFCBBf4R33OlubwKnXAQAaPtyByQM32jZ5oN
O+h8nmtvPaQMZUhEVFdFV1L48miq0IL5iVEmVuBuVLRH5z/xLiCPO4cXLOlugMNZfZnbL1RtNESU
18xqam2dZb7XMmBNzHq8VOOwpujoRKvqq5BR54m3x3PzGV6+e0BKm+ofFXMSJ3poOVVD85FiEGro
bxwRyrqRonuwf9hOR44odqKyrF0GEumZ54CjF1FLG3/YJIQVUV/c0czoyx7IOnOHPJWO8NpuyEck
cSG+0pLQfL3cdQ1cX5J+ggvTri6NrjlPpmGjP7NRZdra3c3qeOYHeVxpWsdFdqVjFn0W0W/OfD7y
4I4jfZ2Eb+Lih1l9ZXftk5kEJ/6OgQXRHSdOOfGvchG111NxNVddUTrg/SeOd7dXfCFejzwSUarG
U4J+819S1uGVGfvuaz9AUqDmLDxdu1wxLhjlS4rex/t7EVTamruR/IcCXe7Oa78ghEmVTrp9GvJc
jfkm9v6mU+WkqopTkfQL2OJoovALLxthferDnUy3yhPyaL3f/51QRcBu8KVsbC6MGBCrDEaIYMUF
fscys1vcjU0xTNtT8kU62DryfAnGTDoqVVN+89FRB47/NI2tjA3fqTtXsCnocR+mt/Tg3NqU0xV1
/kKbCCP4NmowL9d8acvMriJ2NnfNX/pd8FV0CkSYP0kyKCUInZfvKtdBPJnhP1ns0jW3D0pgCkDT
YvmiEkmNVomWTD9593wd/hoeP//N0aeDHF50N0fXLWucqy89dujTtmhgKVlsLr1LEflClbFBdzVh
3AdUU1Vpzdg+13fq+ftG4vAKZmSB3bu6HC/V5zV1xCdo4bOqWnxkaTi6fKWGCGOdiE1FaFLkQyFD
cZSyWD6/H8gXAPqbkbq7e659o84+cQ6sybtFmZvV0r7lu9TrxZfTr03X2IJ3m9T+QUmByjAtgqTm
TCZAcuGs8FrtAqFTawcUk1ZQRhBILKvhuWeavkU8c84nuQePQQlEBUkxb+a6+osLSi1BzbNsA66r
JI0fRDOKLQRhKn7SeUQX6jrc38RTD13xiyjjjH3gV+nMPoly67v6xdc3TApXZNMmm/FOKXPOuHDn
thcSpkc7HrWSGdIqCDfnm2tyl9JZAEuDYq5RSSN0gHJEJ+lBqtsUKLs9HFWm8zFenUIlWxCmxxx3
P6EXnsrTjVR00H8yGwo7eC2WRi4C8QL5RqMk+aMRghOLlYmK4kkc66AgUPH5X1ulT+R6Pqy0lH2R
Rf12TKYv3LI42Mor5I8HtNpNYr85TZ/YI/Id/Mbk7G4HABG3GYpPmjYikX/+HnGb7zOLoE6hktpg
46tTSVQlon+BlMgljAse3wnpJPfr0N/svf7vqn0CXtk0u/yriBlqBSlhz9F+RODl98RfNEa0Rftw
8H7UJboy5Nx8oe6CzEa2KSAu7FwqvmQ53McvF6dogeuLwsOkk6e88a/y3Wc4LtX+rAiz0x7CjIR6
JiN/aiig4Rpskwqbz8Zjh8cEjlHpnJhzeVOhibPzMeTpZoZqx7mk0ibtBaMpc46LA0so3hwO1A8F
XPKT/SFhAn64oAXWqh34frbzFr8KAY0ClANol7dsGipegyZMillsL2nMbTNX1zHJVeBktx3a+wt0
RO31F2Pb9Y91ToXm/asftweSaDE7yKSwtQr/Qyd/ffUx8Rsz93tzO0BNQ78ljkGGNJKA1rLdto76
02hnf0EEXNGGuGW0r8LZkqx6tYwXBqUatx5P2hMaOsNx4wNQELvmZXAGj1vu23IunP18qR6a0Wuv
86A8NRdljdLDya4ECiqLXNUvOIEAt+8/of0GHzx6Qvv1E1otlOqkm8ytYjixSalp2HZxq6FAq5AL
hlOsshivl4GGcMwAf1SAZnqeGjTJEqXmg6lRhI6Zfv8GVzLO6wDr9Ss4AjDHbtoj4MgNrqxW47lB
KjbPmpu2u99lt060ainh8jAOfgNG9dI4D+jzf7yPIzzanDx7yP09Ax6J3gRGY8Jk44l31hlHy0uG
peuTfVFyVcYUxSMiXx/Mt32LSbAilk3EZRN5MnL29StDB+swDy6j7NLCfuZ6aDRccJTJRjaEuB88
tt7/m+X/7WJHoGW/L6Y59g/mtsy68yiPVo6GKDVc2KJooT2htEjQvBqhP5wY8BZC1g5Fdp8gGoaM
+2aAdJe1u240meA4wV+pUP2CJtg9xl72ye6KCx0k1z/n9WuLqhOu+OiQrCD520X4zy1QY3y94kWO
vmQ/2ixCh/jjjhiV02Hu+xsI1QoZKFdNDF5Sj4nU/n4FDGpoDjuMxRovErum5IAIbnCra4zrgPBS
V/F7KgiBvwmgbGDXZUYxJlgZwhL1MX3wQlXRevMs6Nj7tsV0NRoqXj9LPc/tEO5ChnkypEMdMMRU
gg/GXQcP5UK8294jOzMe7Lz/Irksmj1dahW6F2ybfnBz/8e7OlrhNLOSgxfG5jboukc1kSuHUEO7
olRr556ksScZtouUvgbQ5LIGDaBznWhsD62QpVP5e99Q/Xr/zv41yYG/9N/1OrI/A5r3uyny9O4j
9AbFDbrTGAfVYAtpz5XqseT8SZe1G6OvXhZ/FzOLVEH5NDcK5JFOEbpJCPn4RIfrPDQnvHj/Tr1/
e7GwrQKqmQwePa61m6V9yKkZWlvJLlfJTKSKbMA03r9/mX9pr+I8/nYd3cdvrC52VM/oLK6DbIui
z9mnbZrpBg4xERE3DoL0QccxuVG2FCVqLBeopZRV/bWa84KX8aknvn9rxz0pL+7aAxF1mBXhWMFR
NfeQ7Ara4Etru2fc0zopjkIXUh+7kq37QqeQABY3B6AAnvP+5f/1ZP129aNQpXB2DGytaPfryPMD
v/4uW0Dw1hbd3y8n+v3r/fvW/N8Fj6cOUklubTvncbtw/4fKCELt1U+mqT5DRqc/9noan10HadgD
fKNus5C2ECzzbhS/Wrhx3kQ6Txs1CWQRrFYIY6P5ER3puMf/+M2ER1YnitNgspfU2s6Mh7KIdCT4
KuSS2FW7JEUHiRC7rX4QDoPxiL/5sd663sCx7YON7lFQBrRADOn11u32dnmIrdnaQlBFV4RhxjQq
QzPWtKzUKBA/ak5EUXr/Pb0tLuPBfrusd1REqJgHvAvtjm05Zpuk+LoUybXVn5veXwFT1FIKPPT2
QML57pMoL8143hvGTdSmxJjFqQlrforDDUnW2ZTHgNzUn5mzpywIDeSldcjRwMUKMQDZZpqnJZcT
UchMu/bnIbGfYBM++Ln30XHTfb9ZTksUapoBoYMfbfi+L+oaLMpayRM6/9pv9WieCg8RyU0gV0Ms
XE/T5v01fWvsEKuFbha4VLU9+3gaz96ym9Lsp2Dr+zAV6XxQgRDT8/5VFEm9fsDX9KUjrwRan0d2
Fwfb4dAydnDFNRmcZs/d4/sXesuAOSJKHXkZJ3fCOCx34XYa6StmaAaeVqsnRg8RTmoul9MO4kNx
88GF35JSuDJ2yXNdm45ZhDhenwnb3FNhNIZwa0XtX21tfs7p6CwIatrsoQxz6HrAK4KuVF0RDuUX
HtUIcsHhckW12nRCs9BieqhkaejshsS5VosHnzrgdC+B8Nw1n4HpSoCDcNcMp22enhRpNMo1zLap
XnKnXBD79YQR6goOiaowCv4oiDN3bHrMkKygN0IX15VVRcYBgzKEvfkMbxw2c3gNZH0iLh8oMpGi
uoO4hrqSUtPJTpaQUUpT92NNfddKJdgHKTxUk89CrAVdiJsv6QK2k57bsMq/pCQ1BulZNR1+SKvC
j4Z79WO5NZUnv7/HuRTUtQ2vRa/u4J8p627bUV0FYUEenTWnae9fz2UZIgIzXPvDncKF/0famS23
kSRZ9FfG6j17cl/GpvsBiYX7JpVI6SWNkqjc9z2/fk5A1dNEAoYc9liXtapECY6I8IjwuH79utAz
4o8UJiw9L6boCo0cFrxOS/E234uYKeYdiK4YLj2U11rjPQrlV2lqHwjCxip+FJVaogMHW582BAJV
EoVAJaeFCCyZgoBTPYtoqg3KrqNkvHepKCN69h583brjCzj+d2KUoGp/8MtvQE9EqCJOyX39ykwv
/XavqSI+UpJ+tSpNYI3oMQMyY+iif41DEcpeHBggRaf6wHL8u0Ink9Pe9CkIynm33WfHZzvT1mWF
5BDQu6nMuRQlRS3jECvSE9lHufk59Z+yIlkbqQA9es7SCHlv2o9cjQAydvgm++N1D5RCZCLkdJkk
W1HvhMiBQOwcmMYCCRXQqoAUug6ByT4stF0++BSvoiK0b59kE/qKejQRk066/UX5LOHjok+4odWX
9mB3IqeapPQ+yfsELZbBRyo4aH7t2xyp3efM9xAz0YH5su/Mm1A25peusB9jeaJNrSNdMl9TDHdb
vmrGF63v7uyUutrO3omsM5lyCy6CcmWV+khNCBlZK5w+tSEvUnBWXMCw+3uxwCKnbqMzH1LE1JvJ
a6D6T8Uk/xoa5Z4ObDuryR+FFqZI+XEFZxblKXwVE7xhLF4U5SUrYyiksE7OL9yJEE1Ml6NSOm7Q
k2IfKLyLHhVd0lK4xFzBIzUi4mkkcrxcvZ1OzQPl9qa5mkJNlEHAMxRTsfAFjgGPwy8wC19rNbT1
ZFAIk9U9O07UzWdlAZX2ezdNiL7ogtqlguRPQI4Lxo+vrUPj4sJ5N/oEMmyrj7LyRODm9upXHo7I
dZdAf/DBCUuRwqf+73eoLBSdu6zfBQ3841Re+iriXD/cQXwV4grTsHgxgKwdfhXbzhNJTuzfsdAY
dPsaLoGxADcTHsJz+Iv0JpBfkTNcDozmPfUEj+HgO8zuni6eGrh2pvIkZKg4qgSjW5AixTsCQEmk
dAQPSrRAFklKgDDm6C/hSFFAxqQJ3a6GrFFjCBiffVLDk0b6h4EA0PS8bwmUBBlAKZEWKumn+1fK
k7eZRm9bgyyAmjrXllbuUNoVWVEh2YO8lFD3WXzozlUMjoY8C0GHHAFVVBGJ2TNkcrQdZGUU0kQS
vCf7KQY+kXeI9y1jMlo2wxRnHKXkiJ6/4kU32d+4XdaUcQrur1ij8z6674cyd4z3Gc3ZBlGdVK2o
OlSfxHHHKogHhYlGmw3Fk3ptNibRem4rvyw491y+XfZgDCjWtMZGwILwSERrEMG/F+mzAXX+qf+W
RX25zz8pPfCtxJwP9lYUdvJxYnXEU2BsxxshVieSI55EvwrsC8ZibhavQ7iFK4qgXL8RUiw5OwYl
/AaBonEyd/UQbQuwyN5I16CTnIN87F+EJJFkJKcidpWoPDKmb0JfaYDXKl7x3ASiUEgQosRX2OO3
5Lb5EC7gLu3eBFjPh7VMwhRdij9O8k5U2PyW2OX15I8Idzj7zpllSV3AkMKfa6JvXRRuWvi7Is1I
djMcHqbxwaEwZtXLwy89tANk6JWbNi5251dQF1t3voL7jg5wDSnMmD+DeWtHQ5qTUyCqJMe/+mdq
UqSiReYrrtV7UbpHIn/PJKd3LEMcATSydrof66sm3WVhSNvNkuYWv8i3i4CK/ckNMYSXXqusRN2Y
aCIF24wCeXAGC+TY+ya0SjnIIioupGoVVKvxJ/tMFJGPiLrpiwA98nDnxzoXWs/DEbnBuETVhzys
eEOKkItmHEllhPsujcLBYocQtE9+CpLuQOqo7vb0ANFknrbT7jihYtX34q/qw/hnMGpuWbhtIT1x
IojuMyBgZFNhINCZRGS1OCINiTIs4004DZtC+JAgN9JB2hWa4yJz6jnxtwikn08VRKVG3de5T2Ml
aEScVYT14ij7q6GmWACycvk9mUAhT7AvBBQMSbHnybSKJCGRjWhml+ioJDV0tpHKV7LZQipAaBkJ
r5dvurH+YnrFT2wIPpgo/zPCbCeKrUXOSdDDY1nbiSaLU0+xzFSJurm/mKY2XBt0XaBeoV7rk3bg
LCaK+jRJKksN2UcEreAmDll3ATeLxqSicF90YrZ1kYM0fGcB1tJPXdg2XfwQMLZNU9m3Zn53Z9Zx
I1nyhDf7k72KfeXeG5EMLl5NqFr7cGvPGqDcX1BfxOODfhtbUd7NuEQpKPMPdyIYnTshssjq7aXC
1JvRL17R49umCjwaoieHdq57RgXF6PF4zxqLy0Bg23xCw7ujNGgLHhXPWTB9Kpp4HdjDj/M7d1+W
Ndu5pqrTqgqcm9qS+VjlIM+9Li2dpyIg7apzcMDQ6f/kC9Rx+o3sbqjkW3GUidDVCGGyvVBcJQiy
cM/G7BWUWhTTw7uB/oVvWMq+BGb/HKMqLmTm/FZ0OOJOEUCu1PyZV3SzvalFsml6zcp9TgNEhqBQ
D8Y9Y45csEFHVdik/EVxKw6NR4b8rdNJdJMsBRwQ8jZsdJEBg4cT+iqV7GASxNKCt4QxXIOHc0kd
A88HIQ3IAgaKsSM8IEW91PbyRNLIZB6BZqnTEQ+E2R1mdnqcaRPzGMYjdRLprRF81qro0gzzDd9T
JOzoTc0e4X6bTAQ1qOAR7PfF1IF6Indw+FVmIEk0tmFOdtZ5Eirx4q5gkwoRFl5flBaXSgXjhONq
rxHPOgvUku7UkfddnkzefFQaTElGZSgMZ80PhS+i9C6E65QxubJhOGumOGKEOFmLDL8AC0gziEtS
+L+prC1PF8/srpDF7wiKjAOPW9fFL7BQkK/lLUrxQnDbUIUZW8PntDeeSk265BYklNpzT/bcSQEr
7qvPOIvwD0Iy9l8KWF/0D11DxSaMBlqrlqEghKqiBQi/Iy4cAD0hEBOo5payJXEjdyRQxLVkGwjS
B3cKmhB0RRevloT6VE5U4s8h4Brxt46J/DgIO5l/gSuJ5EqgwD2EqOhlf2ZmxXMO/ZN4eBH3G38h
5E+IA3lQvI2fG8FKNEoPKNxmyg2lehWl4pzoCjVi/I7IefLx4uD32/Yz8o6JoH6I3kO5ZAsdzwRK
Vg5xU3BJNL14DCTlguzcvqrT45lrd8NnVOblCKAETuHVADtVBMy95u1bMsvwc4kn6XYmeIxMiSOC
G5r9IGdKhl1cnzx1aHXNoc9rQNBGu1e4RnzHli0m2uuQ+N54k36pDaobQgDp0i+eYt3o+nTdSzaA
bXErBO2F8BPXQIdQoMxCqLzFa1koiPtPnVZdi/xorPeiFxeSGQ9//asNaCcIGvh+b08ic6n6aUdD
M1tU3DI1TiJpa1kLbxPToiL31SoobUaxfOwgxLBiuELtp8/Ugg4rQShlrwuuhDhBflMp/slUjLzH
Vio/VwOnAHETnTd4g1VhqblNR4MeLy+vS1N78xznTyNXEiJO8zkzxuvYiREnzr/mvfms5NFXwTGp
jG9aoVIM8Vyr/cKVox1nWG3VdEwiJ3F4HNUThn3TVHmhRJ862RH4iJUqNw4lyVWj/RKcq2DKvjGJ
VsSBTAAg/C7r9Z3YKY1ZXLNvsrQcRPIvjLg0tWZT5Egr0vVC5PqghIpnOtPUVMYT61XWuMDoOZE7
5vDd+BShJOxQeWEP3oWggEi2vFS7q58YJHktGeyWxgCiVPjwAeiNaiSralp+EuUwoQotMRzhTsVE
x/DMdhD3JCs1WCnazXE+CGqWgDv0qbuTA5P68UKQDguF3SYO+j4oX0ShiBzQ4Rjh/3WVtDHSBIAi
YsvmknplKZ3vFiFoiuDTRAU6KyORGfiWYnsBLzRANQ4NddRvhJajYA0z+aLPBW1BLrUYzi5lxtHK
REyqpYPeqijYZkIqZH8N/+eP4b/8t/zh94Vb/+O/+e8fObliZrOZ/ec/Pucp//y3+Dv/+2cO/8Y/
dm/53Wv6Vs//0MHf4XP/srt+bV4P/mOTNWEzPrZv1fj0VrdJs/98vqH4k//XH/7H2/5T0LJ5+/sf
P3j3NOLToLdlf/z1o8uff/9DFTmJ/3z/+X/9UAzg7398bqv4bTz6C2+vdfP3P3T9b/SGkwm+VDB3
OsQRoPVv4ieq8TcT+ACBHyEARw8UHiJZXjUBf0n9myJSkTQ6knXUbUSRQp234keaweehCGRp1NAq
KtjzH//8YgdL86+l+o+sTR/yMGvqv/8xQ84tJHMsRFZpXyeLGmMyf4duTCeA0TQ7s3WVzIgsVG0d
Y+gpytfCxJ0GvRnWZTVExsrzaeD32qVx2d+nXRbejcagmQtPL2WW6xFfR7y8HFkxFagKsjWLPLqu
NU06UnbumGkqminsYnNaN32QFqUbxLQAvco6VXPWRlsPX/m3EtxRTbIqdPsg1MItL9Mih4iYjtMN
J0dQXmlqanT3xtiHw2UVhoP5KUvtzB9XSNwMugs/Ysge6thWg5U26kW5ap28MZDsUqfqKs+0tLvK
la5W3wY19rona/IIZvvW1z5Nap/XqJOb8viEmmafbDQahfff/TCC5DKVUXfntTT5or7IVInZaice
kYFOddMN+75V7odatiSHtn9FZUByNbrSH6Ej2rmdr2otsqy1lUfyN1mOVPtnSF+5jFRB5Fir2PAz
c9XUyUhIoif6c9+gzHkVR1ry4nf18GdpjAMccm099lSGgHnzfuQ0C+wVOm5e/JQ4pqI9SH2bf+26
PJUvqrap43WcI0Xsmp6VDTurkxrrqZPboNiojhVaj42k56j1hJZC81E5cd5UTwuji9TTw5J0wmAg
rkfhnnFnE3Oh4OojaL2mQxExrIxKyvCFtTf1TePZcbSWZd+QHmXfHyl+oII1WitDOUjoT/ZdOMJZ
LDKEeRyr8zeNNIbQ7QyzVNfxmA+dGyON8pOFpTI0HrNwcA2Oy69FGmjmSkrj3N6VtoOkv6qwnn2U
8OkBrb6DjRrmzVtuZijK0ROcVE1U6vLXKuu80FVQgGp3TmeF6QY8mdY1o4GPoF7QSDdU+IXjJrTT
VoNeZvj0w6EUT0/XjSdVRBSRU0aMvgzfaDBuB3S+0UL/s+dIJUCOlDalKyvQ0TYoxVsygWwXB1vS
qFK/yxOfpxuq6qlHLWenJun3pmuy174gJ7Ixap9spTJCsUsgcBvh87uT6q8D4f0BIDbUv55Mvzec
YSpQhNAFVY5oD0oSRUE6Zh0alNBP06xRL20NtlgqRQuQ6WE28LclNH5kg4Z3Jo+a2YWpSJM2RRkK
7Pmo98Gq0MMqWke+Pkrbysiy4sLiSfnpo6PjREATiNkhI8GZcni69cTxWuSXhO6O5PaE0jKPv9qx
t/+GGUcl6qH/ha4b4g3+7o2dNI0c6Ukiu6HN2hZPXfFFNpoFZPF4/hjLOyMCtnpnpEucUpFMjERZ
cgX0e2E4fbSyZf9Tbvmv5wd0CAuJtRLivxpJTdnRdF5gh7Y89Hza3B9lN+3bcnzO82GqbhtDUvNd
mdXT9ZBo9vewoNqXJpsJMrnnzZ9wSof8hhCApe00t+Ch+dDuSzUaUYCUkyJfNZX1BhnrJpFJJ37c
EM2kFMWWYYQjxnpoqFYGJbeinia3ZQOiNN6XCoiw1xkfHpADkkhpPPQe9ti8TQvtbPRQr2mjm2pF
69pUpVFrNSDHLw3Dginh0ocb2qEGH61fm/gAEs/MFymfA2WLPRkhM+YutIeLOFUXgJZTNvALSxCL
NdpwzW7pMbOLabQjugKnJUknkwMvAsdD3uz88lgnxkLpOxo5NPqCjzRbHk7yPvClSnYzO3101HKt
U4DlB/qDp2vXVqwtDOvY7dhhxFTgZPAiECg69IZoTIeiS3zZDfRKRSWpyQiI1GyM443eyeGCtROT
qIPPWKKpGJpI8wdErgadFmWcTV1zGWjfNHVJvOCkgXeHn3Y4HKmOWnUcwC1Q6bJoGJZOL6AK0vr8
Gp04lkyOJQOKt8pRMWfn+H6c6hHEXtqcyK6p3Nr9YzLpoIjb83ZOLA4iCFTu4nK6Jc+nSzPAItoS
PVE7rq/bAlHgLL2UKd36oBlDtWDkmKI+GO3zuZLF6NRaogV0bSnkybmnGZrKpS9TM6qOHzbFIUuv
Hgd9N4J/Qv3D9emmJO7UrpVdB+WSNkBFpLFWVbJ0b5xyA5XFMQ1VPCTmWlaq3Ea2nnayOxEOTvmX
GhD6/JyJN8LsyIH9ogMZMiCEimaO1oNRaZXHNiUqppubGsv3eixTHhwXyi+vtiPL1Zw+fs2DgYSO
4RUULZ7/BkfOQTk0mRqNbwGbCfDhcCrVyZS8Ia0NegSjrOZdg7G4dblgZEal5lbECjGEIZsabRqV
PWz67gaepjTPJm5EV1KMi2IMLnrUY6A20S8SQZqouMMlkbwNqMxUlec6H2hx4jxETfP9w6NFx9GU
kcFgR1BCdjjajASYmWRN60ayRORet9YlRAWk3E1Kw86bOtrdPAod4HQuYd6jSKIdmpJUoFdiRAPY
DGXoWPhnvI7CFxrcnjd05EPMrWzqMGNRvCLenY1piiKaFw6a7trTxf3l9qkOKazZlAtWji6UQyvO
7EKRWUEgNqz08UV8MfxKXrVqtYR/nXLGd0OZCww4Y2IBrOiNq7GvVZ+qRe2zl/55fr72ok4Hm242
lPnKwIRIQ05kFwmWy+dy9bQGPUtWCI7++nI9bS/MVbGwzWfU5d/+/35gs33Og602/AmTYb296TYr
e3f7GasslRW4v64vXlC72C444NKKidPt3Z6r29LiTY3N4FKyd6toG9YXS2SOxYGJFX1nZEBHxBnQ
GHZzabNq1ytzt/18+8a4mM3H9QUZzG27fn08v4JH5zILSNGzSaqKRIthzDze7tUE0Xpumi6tnyMp
pg27tWDilCcqJsG8kLs4DmjkKCzifOLA6mWDLCrFaZNy13vWwhrNqsx+OwZRNFiWSSSNsNvh/DWh
F8utEhhuv3nRr3b26uvNxl4t7N1T88XDhCtT0Qk855y1utRKPemQ3o0a6X6aql9dX385vyQnTjuQ
OC5k/uGwmxOcOyWokknmtOs1KuRQj6E3qBsVb1n487yhUwvDyQp9x0GCBRT5cML8pFcHWXg1rUzu
BbGySM0nOS82583MEnlHN9Y8UK/6znaCoWxdyg23Q9nDB/LWY023z5SaYtO7rvPmk1WZSLK/pvUu
HOIVNeQXQfap79Lr81/m1JjR6hYhgiNCuNmYE7CpVKYakYv5hk7Y2vVS/cIpB3lnwBZf4N0uVuuu
axxlMtzkRVvn+dLpt/Txs3BNpXI1roWTdzf5qlzd5ivooruft0+7cXu3ubv7+nWz+aq5C1v41L2I
To2haRRxWeyww0GBP6ElV3NKfC9X38PVc7qNVuvzC3PK64GS0cTBDAnf2bxJfhPZKQIzrp81j9YI
+No44Y/R7B7VKv1x3tap4xxRPJ7AZEwcBOMOhxOoreJUk6e7mfIwwDlHXATR9Yum63ZjMywsmfCo
+RVJFtBWLFI0JnjCoTGQ9T6LAlbMjobpMh1a+66WvXSr9d7wNWvbX1mpF0gsVB8PR3UOQlFeCOvC
MOcFbyHg7BDIY+PKVGW3Y80TvF9XsbYwvuMdxdHBAxxtOAPe25zFHzhNk7LPEBWf+ujGs6CSGKYU
k/JK+pfz63bKFOwhzHHGM6CZG0rMcEyHGhAZLdrpEswYp90pRnFx3syRe0CppCiBgg+yhmAysz0m
GfkATV2MyBlQb56yhzA3No7TG6s66cR9TJnJeZNHI+ORpyCuxwgQRT96v5pmEyiNLLWs1U8FFxzl
xiWFtnRFiivwwBf3Zgy6Y4iXErLCh77oxHSvHeKQrrR2TkMUW7ocjIaSdT1/DST/z07qH9NkvIod
H8UG/8/zYzyeVjHGfxmfbYTWGicJqZWO6m9Jd5s8orN8Pj2PkXbtZNrXuF2qLzlOK+2Hiyw/siei
fcVsISHNa3aTxlhEZHoVZ/b0KdKcaaO0YbKRLJIMCcI4VMHXk0jyx4SuzpL46tGoAQ7BVQBYQJst
bQ7+Jo0dZGZnNGhzDesJRkc0jNWq9v3d0McPPbni87N85EmgEgSJwL/AOUhGzpbYLwNP7quyQQIJ
zqVrp+lkuYPstJKbWbm+BI4dmTPQ2bTp6YXgJvWKc5BUoh9G4ohgJeuny0Ide1du0nwV2JK/4LxH
E4klZIGpCgRmBa8QN+O7ixWFk6zTRR5rTJ6r9vMw/rQSBD6yT6W9cNsd37EarWxVhVXDd5BnO7SU
VMhkh61GvOKHAzisn7iIcy9J6x/NnHBOolWWyCb1Mb/wPCBrs5PYi1lCrWduZOHOUuRkbSXS0kZY
MjXbB1FoVb1kgmT3EDplsLguROLAfjvveUc3uBgQ+kn4uUomeX7fePYwxByWnVsM1+WQrDWEqRtt
69Ty9ryho/URhgAe2L06oqTzLSVLyRSSxepcM50cQHOqnX3NXtAsODlnImEDh48QYY70mb42DCNk
KhdE53OWSzcqCzTl3bfzYzmKDvZjIdwh3OdOm0MbzGYhm2rTuWnQX0169GBo2b0UTd/tsv8yTZ9t
WgWdt3hymSADgN2IFPd89nzbcmo/ghykKQ0efl97+o6+fwmky48bUiEJACpbpNzmLaHVoe/Houca
LZyEkC4Zo63ElbMuWwe5EWmwv563d3RAmADAPE95/IEzQnI43LZeo/C/2GrQZSlvgz64rOQCTUVn
61mgmvGP89ZmRTC8aoQ57jNiBayyiQ/NDYqvtrUMwDJVdAJopluGuTLsxPXyb7o5rP3uOYorinR+
tlmwVryf5+2f8E/6noN1KjqCwPz/oXlDskqb2sbabaXwE3p2VNgDeCt2vOAuJxyUUh/SpZzkoNHK
7OxQG6OOiRZq125r+l37GewMtO5pzSwp9G1W1EffJ3BZAWgHCxoZJzyVZSRPRT6eaGUOYVm9avl+
HtTucG9t0526zS/Pz+EJj7GICmgaD/RtwTs5nEMbSScYBRVja9AOjuMcZq2l9Suj/mEZz3qlLFxh
Jw6uA3uzNevbUIEwV9duZsJmpOd5t839cFp44p6YNgBMEB3ici7k+bRJCM7RnLRhVJZDd7hkHSRS
THWy0rqOlpn/xphAu8mlc1tyPc9QlyixKtJYbe12fvXFj5wfEZyOBRsnfF0EUAaNQ5FdJmFxuE5x
1dRNPtKez1G8T7LS3el9hpbJh5OWJslR0eaA/Ci3mDo7QGBT9FmlKHRoj62rTta/KmWuLAT6J1yO
JwWgG4WPAGJzcvhUVC1VHT6dBrWwQDloBAQxjVUXtVuS3beNLW/O+/iJuTswODumvEwedDuRKrcc
vFut6y+0Josh6KK/+28YUoXPsaOgi80WyQpKj0DcY/ba9tapspuqUK8QrH0+b+bEBAoNFw1JXcUQ
y3XoC1GiSLwYYN+Q+3WrXqU2JyseM7jtZosWfqpZC9XVRxNooYRBDKBYRAOc+rMDsM68chidsYX+
m0dQjJXhotGdlDIbe6mN1GlT4LBcJ9yc86d0m1pG6I9gIIk2bK0wL12jkx+sGDbz+Uk8fhkxKFul
Is2RidRgIR3OYtwMQWsZDKrSpVu56d7KfviBtgPNgKb6vnUghlvGVk2YVUf5qEcK2ya5TdI5Iss5
22ZST2loIXtkJuyeJzY8bxQSNClYMHN0DAozQvOZ2AqfnGdZTKPretUkHKiHbyOtKzPnuVQe1HaJ
vXHkkMIOeCJvLjzf3JMJ371LVFhgRtCajZvqiAH5jf/ddPrkspyykVaNqox2KyJ559dP7KWDd/zM
5swnLXCm0Y+wyXG1jhGepQnAgoscQX6YgPUgXq6aEP4XvvpuWPRtSFrqfFvX25lXw6V9ZbrwwkI3
WLitTvg8sSHwGBxSfpn7fO10aZ80vFfzQq+3ztSP1yW6Qds2DrQFjzgxa8LjELtgxQCsZk4vp4kX
ZMKU5lsvSGFf2MWS0tmp0ZCU5blAgwDHnB8W8FPbNuFRj1Tn9IveVT9ss9n4xaLTnbZDBgKilwpE
JX7+bnVkNQkrcKoG2YNqWmU0+dMzo1hxSy4sz4ldRPu3fxmaeRpJLxrztMwZVMSrtqL9klF2Lnq9
/aronIWj9sRWskgSCSkA7vkjcl5b0f+iMLXG9X9Z1/J9v75b8uoT8yY6/ghsDwrHUfsGJSo1w0z0
2jX1YFjJXBhdlH4LJ2eh3/QpOwIoB8rj2jjiiZQ+pIrJnmrXT9t7vbHvx0y+mNR64Rw4foQgbEhL
dagb4smtzKEK1ZL6HvILLv0SPkLJbb4DZscrNLG95KVwBzQ+l5Rwjj2CjD9vfOBDMvKEMoeul1dK
qQQT4aWUWA+JNV5Wib3uWv2HKle788fc8SziBJzeMMjwcnN/i73zcqnj90y5q1zPT9f5VKwkzlT0
fTbnzRy7HWYEOg+ETWuPeeLQd+Iq8/KmcvPpQjK/ZdOnxGhdBEeJzT78BOBCgkoPhPXbN8QZ9W5I
4dj3RGNa5RrQxdem0WeXfWsN2/MjOjFxLI8MBwUqCuDczEod+41tDnrldsXXhF8y70Veem4v2RA/
fzcSDlrVcSS1cvUiWjXjW98HlMUspfuXrMzOn0w1xrzqmS/L0ClAaaYKAflhhxrxwkF3wgk4dzSd
Bz2l+zw4D4dj+RWVcWrCXKU1As1y9CUthtvJL2+scvzTK9KHjy+RkGTURY8/7trZuykN1Cwdy7wi
kWx8HZSyoGKQakIlDhcu8lMzqMC84nkmVLPm9MUmtZvRgOaMmnd6Ufo17SH0XzQ0XLIjJugwJiFq
3Z94YHLQn2bnQpFVcRhXfuVqCLtWXrqpWmPhHXji6DHFLtUdhdzFEZY+QlVU+8IrXaWKCEzdyUL5
sIpWsrFwEZ00RFsOwyLJBCg3A9G1XB6csZBKN0wDKpUiN5WSTR2+Jqp88XE3oN70fy3NZs0ZQqmk
rxGK+pNBZVTRKxCcsmFVVXa9AGufcgTxUBf7EkjOnoU/gdxFkZ+wQAqAlZKWd34jP5F1WlikU2aw
Io45DiCqhw43EgwMvWqHirMnyx6cIniO6vICxG4Blzq1XzXOUDEeBmOJn787fmDhtakRcWgnzm3r
34tq0pHc3ES/0ebp42tE5gGisUFKBWzx0FTb2yjUFxEv25JKkilaS9lzxS173sqpAcEq5QVNIyEy
gbN5i5HtSqa0rlxzCpo1LXw2jSVfNml6LefRg9UM0ccXCgSdUVGSAL3ZmA1riPWM5mYgAwXdyHem
FnU7hJrjFeVM1u782E74BEpPlFQBIYJZOuLn7xaLrC1VO6lduUOWXXdy9VM2g8t8ZHP9/+zMhgR8
WStp5wB2NNmnrKou0AYQahLywlYSW2V21omsIrwZatVAJmdbqUTpSW3VvnKrWspvQVZUWn80frLx
gwEBklBNHvzKCdw8kqwlPzlxNtmA2zpFGAZ0p7lycNtGEDUMo6LjwnDd03GlCZzdaNx7yN1/eDah
HnMCEhyxzeYeaadd4Bcqtdn9ZOWrISiNTVzbxrrqDeujpnifU5RAmhYAX5xPhw7ic7LXUlwCixmy
dxvLnrcDn8s4EClCPj+qo322z3qIDCkXiRCFPTQV2EHYx2PRuMrKXl8Fq59fzn/+Hnk/cA6gVJIe
XOs8MgUocGjAKdC/8WQJ2Br1xN7zr/yelnVl9DmfzC9J0FK8pnhoHqWPJdJrpHGvgyh3VnIWwYYa
9YWtd+Sq4tugum6hR0T3wPmLlJvSziif4UU6JdumMV6kInukwOAuHaN1Ho9rKzKXWEpH2AE2IRfb
Gpi60MycHWWwYYjaJvGmjxK685jpvd4a1NrZj33t3cQS1ck5BVcdQp4Li3t00GAZvgtPIfJN5HDV
w7kPtCmZbD1s4MuRte374XuuDp/80FqfX+SjYAceo0y4AxvFAMaap+1q+lqi5oD+l9SQlUZDWI0e
Ezoh2QvjOdrsiHtxNIsCJNGqev7Ykg2aDQdWymskuzP1R6VqXH3S1mXfLQxon8eZee2BJe1w5nxN
6pSBRJMbypeXE1jP/bD95q9g1o7NFd1Ebi60j76RZ2MTc/zuUhhq04/KPmqhntqrwfnak9GdiIQ+
vFJcqhwsUFAJGecckLz1IJXlFThWGdPNvCpfAOWW3OGE24mbG46X8AljfpXyLLWVyIPhGBQ5ypfj
1uijXZDkd+fHsmRmdkp2SZ+COjGWylAuK7vYNSVy1vmwYOak070bzewAy70pKK2K0fi190oS8r6c
zGsaxa91zpAFBz+xkaD7wQ4WvZEFxH7oBGZWFEmrMiQzr1c5maMkMhdc+8QJeGBi5mcFKUSnkdlD
Ds087qzBGejPgqyMnaCkMym0nwSO4uitvGbhTXlycJBjTEMBpjuSspbCjB7jasLgVD/eDJVML998
kr+f94pjfi0biUIQIm6ULqAmi/V8t5EorVHsNkXmoVDW7VPpImy5gu+/zaqVvnqmJ+bKWicL2+qU
jwiVO5OKVhqEz5UHY6WvLIlWzq4a9C8xmfZVFRnXTRt9UUPl0/kBnnL797ZmPiI5ea0kohpKNpR4
0+SttDY9Ap9SQWju/2dq5iv6ECGAYFBCKMXdyqy+TJSTjebmvJETEQjFwGRfYd7j9HtRj3frFeX1
FCQcI+799wf1MlpNDx/8fIc0PbEUJZGYOaK9OZLvhXpGkVoFT1E1nrmgV2N4G9vdU917Hx0MxkTc
htwnvxwRwDJtyPyG4jTXMNE3e4zyZNvTcxQRcy/6MGVK0EgcjBAjkiOb5wrUMEpircHpWifZFWp8
FcLJKf1mgRZw5G+Y4X/UAdGMHoh9tp+SwuI8MWj5MgbBzhr6i05F/gi1wvPLdLSFhBnSHnukG4h9
5mvEYGNrBVAhR72z1modViuv9LSN4XuwmvpisXexCLsOrnh4TKLonRwtRR9H9b8xtf3yUBUG/RK/
B1LghhCndPtGUdAIQr6oSNzAs3fSsFT7dzyf2AV+EtLUkCHnDOiiK5O0Q9DJNQP6+xZo3I7KWsnU
9fn5PDrnoXOybuiHwFPBKWegDaxuPaK3eefWHaqg94gCrzV1UxS4SJG+eXa1YO94/Q7tqYfHrj0N
VgS92nSLKAV7cFAnKRF42ta8Bs+P7OjAYGSwg1XAdvh1iLQcWjK1zInaSTbdL1/sXXGh7aKFR8Jx
PlhYIGDnSakI8E4s4bsjKfVz1Yqr0nK32TrZxhvT/R7dydfV2/mBHNfoYAdMmogZdorKvx/aKSta
jqoOR5PamOtIzbbAXjvfsza1VFD+kT9HVv6nN5FM5dbyTGdpz50c6PsvMAuhIguCT1URaRoBb0D6
sWm/SqewLgc5dlbpCNTnIbz/Oc7KPIAmmem/ikpegK5O7IeDSZjFV7GuDUg/Mwld9GpX+qpLLhvL
WThdjt5gYqbhAVFIToLoKNnJy8wo1FYYyXO6fdZuUFl06KUZeFusvGEbIX7mB8GCp86HBhPOofCV
U1oUHABPHK5vp3EiJ22guJB413pLT2D7Jf9oQRmVG3QTo5iCbpX0G5lDf2pDMm10jGrt3/W/gi/R
0weddP/5KvglNQZIVupiat9tBtoFwPzsZMV9uaUX8dpaZetqY1wp7pfzho4mCxv7yhAwRZgsc9Aj
j6mJLh2/XkOEX7GpF0I0hdQp3/T9iW+Y5M+4w8hpoNVNkH04klSzS3mMUo/QN1bqJzQY1IRucr7p
rNBvjGIXsExP1knod7FbS5qZbLqs6PVVoUpevbL9NkSOk60RuO1kB/HKJKd53fjBGOzUYcjomdhb
TXGXEGTfKVpvjXQXatVwxRpNw6ojvfUoOZEWwKtDE3M1Ukn5xWzKkeIDX0IyutC6e1+N1K9JXkSP
HgScC68ZIch73ajSjMvTa/M2y73a29RjXSS7UkfnAfWfRjZ3RhmjdZghTkMadyyte9uXIDaPRgi7
VTVL7UWRB7XbxhHw44qGqoiyaRLalZ5XlP7a1Ckjdbtu0IRCqkp/j3WfelLyqzACkzdvpMn9G02j
iopeHWohI8Ez1G21miojkOlLkBnBT1oYWTTPC/NJD/pVFtfl8MtqPQfRxUhH7l+xonrcRHY9Zfc0
MdWlz0ERIy2oInmV+/AONdl5iv6Hu3frjZu3o70/kQpRoijxVtKcPOOzHce5IRwnlihRR1IkpU+/
1zwt8D5N8bbYtxtFLwK0yYwtkf/DWusH/e9aF2aMVLoba6RQ7GlsM4Igc93Ajufq0QNBGksw/PKm
MmZ85stIfFtsI4nE7TZTCaugmOKKIuq1meNSO5qsBw8v1QPDvBBJ+PWasaNbfGYuyC3t7YnOgoEl
41vtj7XbzAt6ywG5bFuP2q2eF01OLNBpUqprlMc9UgzH9MCQyJldvF/i9qsmjaEl71Yy/5pUNTY7
zQPaAuJkm+oGM+cZuVYVjpycj8jxYVQuTW6ZSK6IazgR4OBRQXMQ9QbEQE+YHG/J3HJfIidIjXlD
jLE57ccN4sW4DsUugz+VPMZtlyX7et1sXSTOB6qQKugAUc9GiXloiwCzfLXNyh5MEI+/J1p1ptQM
wKxLxUDtOyYzDxHyyJtm2yHhJTU3THjQl8MKwVM7moxxd/LBoASAR9kQlg7hU7QEdZN9DuksXzVB
NDJen56AYQY849s2Wj3e2yHY6IMaO/+7mfHLyqHzy4Bs7wxEuiHbwixP4F7il7mZOcZ9s3XpYdQz
UieNmpKktNFMXjrKEfOfp5Wla8nAhf61AveYgX0dh/156ztf53hSQ1+Mhvu2FA5P410/r8hKj2cz
zKWWAhnBV80nerKqUfzJbV0oSvRr8H61+Br60ULL9oWm1JNdMCAgV25kOHkSPNN5rbC5M0H2ZYG7
Wsp24pKXXlLDy7qqrigNA/1azmQfrWjaAz0jg9im1T4RJtiKRkitirk1An21810T7fQwxxgam42Z
lxUfAqol3lTbu5m68D5NlwTU1zXpM1AWW9Pf2xZ7/7eKRIF/y8ggG5AqYfywCCikSDQruMiqX1Nj
kCFiKu9grCE9Zn1ryKrXTInsmSsMz/MsrWVwJK4Hap707XrGJJu785Q1ur4lPh1uEbwlHyqYFj66
JBxnVOCmmu9GfDtye92L0F0b6cYjeSN1/fcppTM70EindIeKQa256JGoDJk3W9Xtwvt0uoEqxj9Z
pxCZTtBpBcUqufUXEiiPbtxTyOow6ZafyPtJPocEsdU/lB8bXTIHQFlJfcXrGxFhEF5opdV4CHjy
UQuH2OMKLz/WDXJO5n3UB3CFy6W1XVnBMxB9WoSc8XJCqDRgzMay9qHC354dXKf9hJcfpUBU4OeB
zF4/SXchLeAnu6ShMO04XXPd5DMPavlD48b1dTnEmFk3Odr+qX8IzDpgK+36oa+LyK6olpjulrmE
iG/kj7qhSG5TXYNIU8mCxe9JnQ3mW9IKFR36qZJxada2TnInAKPjcgLmlJOmS27d0JkU76ZKFVRs
apguwwyO9IX5jm63aeYZO8+xX9YSCUUzL3zghXpKhlmv+1qMsbyvxbZFtwHerilvU710x2DBjXfA
3c7je2F6134PUN9BuubWDK4z7uMIhWbahUVrFmx1kdYPckVjSTs92L5m9aE1Kl5+gdYqgmNfbcED
zEA8e57ScepwC2Ehgm8SQWwf4YeMpzzR0+JAFhrwUT4wblzsnsFkMwAZG0qkkOMAuEsccXeQkrpT
14/DUbrQkLsx8GP1JZJ4M/sRn8YfMrZwfXJdNLDzIlswTXJmPX7yeOt0uB6nYJjGfZh2tXyKN7oi
eHYV8c8VZgB5DrYkVscpCYw4VX5h/d6xqEO43OZwrolh6LoSAQMd2TdVT30ZbW380E3IlHtJRlh3
8D+nCAP1K/75h6lbM75fJxuFv5ndtAAzqMK/A00RC2odl7PcaFoMIfO6PaAQHXgCnkqU9ccYS6Lx
1iORZ8zTTNrk98hF+tV6M/0IOk76xxZ4t5YBPr9U5BtiY30H/rWANbsI1gVx5FU/xPaF12NDxyI2
o8J1IJs1ne7qEbktTY6o2358SjIkAG5ZJnEzh9bctN28yXM9NLr70gRe4wZEtKSJP+cGL8MT1XWN
QViY2RQh2sQOSOzdNAWXRTtgz5u+ffGeWAfQEaQfpQtAsTiwIdLTN9+tstr1E1nSks+yVbkcGxQ7
sDNLFua4pLP6ZNqqCsog0UP8HIrePY39gpXOgGVhdWwCF28kd2PYJfvZTuFySLxMORILtW5uuyCz
kuSpqFokS8yjMk8pMchP9awRoH53sm1UGaEpqXETSbsefR1s7V4gcsYUQtZi2CcTb83PZQ178iyi
CUivCEGB5HazGyAt7En2oObZ6Yu3mXp3USM+M8sn6MLVZ9erYy27H1nSV+8BrcRwGUdSie9kC+y4
Z3WDk1P4FC6opXNRodtFht9lCzLTvk4X++p6xEMWGzVjlqeLr1942AbZjm4LkEx4gPty8q14QNJU
+9z69GUK9Gh2+Ooque/6FVRiBp31DDUH/oMkWThEf6sJtekhJHO4IoZ5AyONBpNcTpYo6JLnjoL6
1HC7bDsBBbM6RNQGIDtKAa81ndZ2B4FicuF2jlwJyvVE+zyxXferW6oViBFBWFsYY9oC4drz+5xu
69uaOcZ2fBRoBiuY/9gND2WS7ocQ110+hOD+fExjOiOFHe6QukDJ3QUQwCUTHDCoZmq9l3M3sgfa
8yU9IC42rI6DdY3ElY4CuLrvWOVIia/fsoJWK0ZkwQhrXqFCx64pmnjyS7RX2OW2FKUMKOFUNPnq
DdRPQNDNIAPxJfaAjSYO8HIeZGMBvmx/aUcmcbKtiPfdOVRRc1nHwDgEoVwDGHxpp3OjN0znQmQU
q5vNX4nRAE8PrIjbxXUHvnEVH1ft4FIXtQ7DXUNJ6/aaiWW8aQd3LUjQ3gEehQ1BCDqSpGGucfnW
R9NPqUSkfEjeU5Rwt0T1KeIkNhW9e34N84yY2b41WCrAEshMmOHBtdlwlqZN1A5rvMTkvcE47gYT
gn1bdeggxLSpoqdh9KuZuhF30jbU6eM2haY+tpHUGTyTtbclhp0YLXVhs70vC4I5b+qsteEusyzB
Gz7FgFvnQ5OoeN/i7Eyj+WGu4WAqKU2Bf8iYtazALt926JQzuJNtH0/RmQytRWA7w6oygSz/+zhD
jpSvk4pg3kViynbkMx70m6QJRr0DCFGyI2dST0U2zFQfAknAPqeos1zBqwhgKgmXnN3NfIVCIJbc
Dcg5Nc7nfdI338ysPRL6oWrhVwNo9HvSSMKFX2eCsYGjavrSPhZvvantT3y9dsBfbYezWN3yK4hX
pfK17fRD3CL3qkg8qRdsnF217cLe2V/z5u1WjIvz36TzwJq7UNOu6FfNn6cma1o8kCH7FSQr/dGM
2zYg6i4bHqdWICmLIhvzCaU0EID1uKX1rQ/CrSmmhsAutWF7M5RdEkv/KNrNg/u0VJk50MmT8Mc0
WsuLYAu4Kio+AmaZQECvUXWb1uwpWxBDGAy1EXfwvzf+Fh85dGU91m7Cwx7wlwY6MPHFuJW/3SQJ
7qxWgVWcZVPN8Y01f7ObCRfUp5pcfDKE1W4jye8JCCHgoBAkCuZC1bbXoH7oPneI5dDwyVn0aUVA
o+3nOl6Tsk0LS3FgLDEwuTX8tQ+Nro8bLJR6ZyY6jTsQzPV3EErC6tRivOF3AZ7ttlCMuu9EQoa0
Y/NCYeKcliC90uVXtJe82TYcPE3ytLKxeWmSdTaPPom6cJcg1XbNvWtWNAU1ZD/5VQQf5pHlPWQJ
U1wju93VCy7mxByktvqLrEHlkDOv8WwDdn+nKLG/ZRNnuBqrytblmARTrtCJnMPWUBDhm4Q+jQtI
h6GgfkdW101g+qXU3YTODPcRvVZmc8y7rqgHhG3ASYiQCL0hjIqrOnoXuDQLJeLHdRIK9DgDncsb
jFjmPtg2hXLDu1vbSYLaceQAkbbXLVSOhgE1R2tWec3xB3sFyBGQQsdkagBzUtoh8WWV55FvpAjn
Hp1Y2KiuzGqfnkJXeaB47Hj2K6U7yUy/C9Dg54boNeeQ5T0QJ5Hayk1V+nDMwASkzQFdmkGmbjTl
TbQCgrBu7c3oXY35Fifgo4bmqCOvQGCp+E5lcMLPASM3PBNJ3m+JxfN4L4PLNj3XY2cD0FSjcEZG
+tVYTGcVf/RAD05lXLV1n6d+6++gyBp77IfG6juaNjzFsWoPwtQ7vDfvdRV3ByZC/p1TpAXeR8BX
rCgbMGrJ6SQjmidGgcCRpmihbhGfiqxHh8cUAB7lepeHNmzhcBvH7Y45OVPE46BrP1sEoJuy7jf8
M9t1ZPCpeb8AZ69UjICKyOjdik3qWxtsO0Zc0bJ4KQNrgW+qHufgm0ryhf4yPsyNeeWjuaR6OA14
e92my1iQby3X5KzQoGEpWjlwP7EYWE29SpDrp2DN7exyGsxBDtcpjlQ0mDpnXUZfgqyN+CPa1liX
pEsoKgzABzBD8PRXq3oLfpFMJIMxTCzumLkRd07FWBu9sGxCjKYykHZPKgTtDlaaH6zfxA7avuno
Yz4fGoQz/1wTDa7X0Ac4Lwa3b8eQ5r5q52eCoQdGttxcViab243Z6iaJMaXhPbo9y5C2vBpoA8Ea
ng9d2gKTN870BNgQkrnd7O9gDl4/uB8QTa3hifqAdQ/lIQ+HNxf2/t4nyHXegpiiZke2dR9q5Okh
NeIWharfO0xb8KJbfiJrjLNBbs1Z4HROQN1Ls4uYAmAyRZiVUxO6gweBtJhDpZ5iF9UHlBnsaPB8
3Wqdob6KuvRUmw5R1jb1N4qQYA9xjXkywAYdQDACoocAzQkDnoEEq0YnXNPlvPYKqS51pY+wcSBS
bsSPW7WbAA4nQdR4kIRNPtae54qo9JKgdjlveA8v9ZikWMJs2T6U6bLHts3ulYdRxU99/DCGXuxI
puD3CYbusRMtTlPVinPdr2hrGd+GXKRT/LFOIJCTzCPKOpLS7cYEtDZD2qxoqhZZDVuKqGCchIce
7rmfViz8GHZuLr1tHDBjXh4TCaAe4CCOZeUMGebPNcymssrEtOd0qV6iToa3LcrwvOlDt0OuDyZi
mVe/hcXfE9Kq/g73f5A3aaZeZEddsUxMo7iKkr1NZJir1Mdl5NA/araOherQoGW1RajDtAJBcp0g
bV08l6qCO3KyIeYfMgHTKQiwziGV3GtLxD1HpsaZtmQAAV4BR+Xi6dRmOG5qJILtsgXiErM25pJs
Bv2IEhhRwSt2WKvB32BGM5/qPpUn6pDAgQEfxyuKzHXiZ7aHYAwSAQwN/A4FK2QQZDRTTjCuBIsN
q5GmYvLQRVhIk75RQKzMc4lipHmnjfC/5ilaTl3V2DNU3sO+QWfz0AemKSVT6pgwvu7SEVPcyktg
IQ0a1a6RQVGjbdtNq+i/reOMYe62AbLXTNnBMtLRHIlcdreBfw1EhM1ODbr291DMybFBUWhzEzTz
JaXjdjZNk911UxY/VlzbHUZ28tD2br4mvHPAqGs0NS5KzlNP0SoPFt3d5Lq2XFamfsRB1Xz2zG03
bIFQTKDMO1WZHo4oDNwl5muDP1pz9mgK8EGm6eznAIOatd1Kr+TyvHIeggc66Jc5RVQDbJlBgVIc
5ZfnINmlC+6KyJNLFFefCAY2N4rNRD1FwRbuOXKsv1Lc1Jd4UsjeqJdsP2mgPqyn227BLHU/iq0C
wMTYw7JydU/sMt+2m1U36NK30sZD+hyHa4LzaHHbfsmG9TNO1vDBiVE9xi5cPlZ4fu5WRKzv6nCJ
71cMoVDkL+wo60wfgS8R51679aFN/LJXRtaP0ew5DJiK3CM4BpM0oHtLiZS+u7pW883SpM0+JhJg
sGZgPwIWqDmfkOJ2K6a0wum4avBvM2G++3quf7iQeKhqRr9rZdc9j35ZLnHAt0MUjfbOyygoFWm+
mqjRb6FDrwJ/ynh0TTfdDBHasdZ33cMC3f9lDgeFElai605i3HOjXI8pstSGYxVv7M4ulr9EbcWy
fAlT8HwpdQeMLoJHhhMTq9GAIltwncU2AkYsQcLMZBrfx7OzFwEJXJn6xbwNuh52dLZr2bfddisX
2/7YgrDfEz/Snerm+oRNxZRbkbTFCDkRhqDMfyiOH+hokvhQofW/6Taz3SRtwkuy1OnOZnWaXxO2
z9xuPVKVOnlYNHdlMNomRwxFf0DJQQo9onHLO6azD7Gsw4ktw/hdDgE/Q3GX3bSRIwd4UFI0/fKD
zrQi+TiyoIxXjOE2VqODARXhQGkP5CQnIP+Q2qDhzirUymI8CoINjAwC8YgCheU9uLCgPAhWPYaO
Tm+JH2e/Q9b08H1CC/lBlSC7ZmkQl6gMgdFznl+0bkm3i2hNLiuORXytic6/+lkPnyMAKYdUIBvj
0+OU4LdqrXn7c7p62vMqIjbCHEg4ZGFgOOxiuSz3oNxXwzcAHnyaD0tqj10zpLD1DXjiAswItsI3
dipwrUZiXxHZB/eiHuwl9BVASY4iDqWNRb7hB7cj44yfh5SrEqcNKfRbfh1DmLxxEI2cMR3x4WH0
snqe+7lHPijIEfVhJv0MisKc2EvW+aAQDB8LbBldoa9s4/6OW9NhSLCodxYJeqOCKkYmoB9ZfYPV
GjlYDKEehOX+vZZLSqEdw7pi4enIC4hhqwdYSNXPSQ0twqCT7TVcAZ9bsVjB+sVeSxi2JcWAWuLT
NXYGtgjJubmLQnKzIDfqGHc4lfLNxANoT8Nk192Mf3qH4LAFORipfK9gJQMaiy2nKfCfLplC9LKt
bmRJJhDdcP5ekyWSuCBZl6AeXxeU5l7+ylql0W3KwCPbMRjoaZLNl43o+m2sFnPbzeFy1lwlpQ/G
CfJusp6v7folnQ23eEUjEe3oRPxPsyTz84KhxSFuRIcCC8ZXusfkloflghEIPfGgwwiS+Vnjt67H
OkJIakaqwkjW6oPqHCYWS8SWFtXatuE4G3rV/MWdj2m+OAHH+womyTkFmGVGagBmxA+NbzjZz05G
uH5tkKBg6SdwWXZZralG8jKmnk9J7Ae+n3i4IpzYa9HfdEQl0X6qnXdFJ3j2ht6/qm7wx/4eDhmK
9KiA3kdWbStES3HTYRIZo86vXBugSluHKU+HLt5ym5L6rV/gAFvjTvykYZXdNspniGoK5+aTwday
X0G7iHOpenQBI6ag2Q31fcyelzEySFM3ephwlS3kQHwECuFgUvVER0K7J7wPyRloo+oR2SYeIDbd
q+smM46/ATaSscIiIaTkTcSe5zAW+lXgCBpPuFNXegxTkSxHDH8G9HJJs6K/MnH9BFj5ojDJBG/y
invzMc5/2YnXHvYfeZAVVS/VQhhAexjJx2fgEEi9/++75v9QXiBfCJchQrrI1QON/J9/XwXPmuug
c8KW2et2/zgU6d3hAQmY0z9jk/6FP3r453L5D87SH3/8fwy7RK7BRf//2KXbj2WWRi767+Slv/4/
vz+ufCUW/wOiCKgUEFmFM+kv9dM/yUsJ+weE8FcPSQo8COQMEMP8i7wUkPAf16zN8C+0M4wEV13s
v9BLQRT+AzogJF9FV90nblPyf8Neov8um4JxGAI+qH7gO0IKGUSkVw3B39QOg4Ml2qNGLoibvknj
HuC6eoLqHI4PrffVJlOki5MJTSA2QlZOp7ifHhkouQfsYaCdDZovzg5swYExRj/TzHjEtEDRAG6d
EZtGh00LqLK6PBqz+0p8kHU6Vp2/ZUberFhV1yn24Fn3NOItyUcfhQWs/x9NjbUvqycsIGuFsYZA
ychUQaTNysXQdj/WUNRqdtSQfO/iCeuEJcIkWMQTJpP/y1bwl7Lw/xNS/POHBBstfpF4h1KAIP79
h6SCIfFNjQEWur+ZMNQzSgKm2oM67u6x1ilqBn8HJlFLsgDyU53xOt8RxP3lm4NUe2nOMRSYaxIN
d0kmbsN+PmlsvTGSAbnNsxI66AN+1FjVtf5ZgLOWY0JwI2UDDgiGu+CtHRYhgTRqPzslXxCK9L/O
h6uG7O/fkOI3D/cNkiMwY8TDhYfx74+BQJ87xVSNmKdmb5LrOzA5i1CyEsDAPA5beBzQJRrxM+7N
AWRT3MOff3tv/nVy/B0C9McRBUtTDJUKeB4IZCWIwPwzMKzHv+zrCp5ORPQ/1FwdtciOycg+fkfI
n3IRYE4RZmyAnUaZ/h+Oz78yX//4/ldPO+oCfH3Y4v74/j3Q4oBdZmPZCLavsaoJ5W24/YgUwyQE
eQHrK8QoiBucsEPLdhVslPAq5DMGRVrtt65+6a6JS+gbozTaJx3m/eMIG8AT3MOIAUGiMRmeQ5A8
YM7HNm4Y6v/hpvgraOk/vgCSDSA2x9v8H1aRamWNDnWFNFv9ORNECraru6soxhcIutyKtpqOSQTe
2Lwd1jXNF/2ZjXsB0QEm79lZxz7HkD4XwpcgdObbAN8SdtTZt9DtXeBuFr09DCle7AY7dYAOD90W
PUuffJv4/3Jo/SHSw4MAvxnsddBGwxoN09IfR1IvErQXaoHhoGe3yDh4BWbgEsjkzVTkY42j65L3
Y0mrL83o8X88hP/xHgDAA80cR94UgHTxn1YOxN8MBIjDpeSqTXJ47N/rNkRaE0zuqFz3HINQtb+k
tTuYnk+owANb/PePAIvYn+8iPgPMkrC043VA1uUfIsWtDjzFiYbT5DpdbWz/hUN6h7vik7f7IY3e
dRe/BwtWldaxBz6tDbouCXZswDH4QtXBBXKROjDVcOh2IEtP9W4JLsGEBPlkjou5g9d4jOfdjIYI
7+LnFgtZatP8rIiweTtj5hdI/K0GlnG6HRNTA0fDpSv6GU80OHg5Bp5noqe98z8AIevD7BbEefzN
IfukvBmLNcOIPboOttXyVI2FvtZvjPitsHzvk3bIYQ/HHJy+m/Q2qPzt2sVvKPVeiMVwWDfnboje
DUoqHcdHbCt+4uSstztjs9tgJO+a6QuUOvcDN0/QqXwi8uMNpNFPDCpeqqS5WcVzpuM3D1ReVVVL
Ad3ZMVZVU3rxMdn0S4/I5qAhHvg+6yEUQq86F7xz3zA6uqARw9qjjd8RZnyBz/hpiuKP1LXgdi+7
ecC4PCL7TUQHPYG1qqIaV1LPSrOQgq/JZzXyU0/XIXdD8DG121HO6sUR/CbpbJ5s0p/iFDBRh/9F
l0BXMP6qVVpCcArlWvvSdVhhh/y1DjUAuNUO7dGtDZNPP7CH6381xHJeJceqit+VwC4c72tPqryr
4jeuqSq6Cj+4avppt6cG0MSctRCWY372jvPJx8F3bLpQQ4PHO2CKnUOi8JVtMsvRfuxc3N7NWfra
LMmbbsNThPlim874nNekdmW7X715YcI8zS3ejW4yuLQrcAlkfByAB0X8/pBXydgeJSHvS7pbRnoz
Ij3rNI3ZoWL2QdXIKaJd9WUTXCg+bnLRhe8DJe8JVF3QD1wR3jG9w5y3gUQgR4jKAEs3xoxD+Fsj
shhLEQjwIvuUghLPtOxziZzbf35HrGGwzgjO2RgdEibPXd3X+RJkJ5q1L6NP3pwDV5Td4YF/E6w5
6THcs5Zg9oSwZTw8GwbUyWejMTrv4Eye0PaodarzQOBdjyDFCHT9hZP9C4T1dxhDDL6rlDn6+B6/
aos7Iqq/4HzMB4kVb4cWANEbzzLC32U3jAf7qb8fpu7crubSuuatqo4JBl27KcxOSHOysBAPdS42
RBPHFquyaqzzwQ+Xqg7yrMHywAHerckRxA1XOAJphEkR+WPCD78id6PebrLgXkHpFevxJCb8s9C3
YJvBgJ+OhX/BaGBOqyRHByaRMNYacC1lTsfoA5IVjfmHwqByEfmaQWVVY5ii0glz2lEcohAJU5Uf
8r6+4Ws253Koz4irVpC881dXIRZqTY94ix+xhf701FwGDE7yyIUHt0QfLDO3Qx0gW0UsJfZQ0CjB
FS0pv4nrdtulXQPoJcLPkKBVNLUvGTE/6tBjNzjRDzFjrW2a8M7G77BivmKT85t7doi7q52PQsmN
vrSJ30GtnMtOeAVxQnQ3ILVKpZ+4I+bc6vR1dlnZ076skvkimubRfEQEIL4+SV+9ph/D0h42Gz5K
Qd8nhRetThGXQc+1x3O/BfLcz5/Gs6cJCh/UKBhMR6iH6OdYV1FO0fIpiYzR1GHWLhbzhM/5DN4W
gG6lvG2kv2MaeoKQPdRw4vgMMJYs6pAE3dQ4sxuGiahA1ZpR7N1x+obzE7bNu741F4Z5XRDQ3dql
JZuD22nJisGLL4JRn4GooBSR0nsRNT9igk55QvIyG4PTEtHbOIPiSqka7m0JtaNIdj3B58yCovMf
FvZnp7YLtLRFYpIbjy4D1Tv95POAOCk1Tbkk3U+V4esL0WAqIjHMGUdcCderp+voO4RsotRq+mW6
p8RAT0JO+Bvvs3RxuXRgAm5B8obkuduBvLBuuUCjcA8H5quX+CE1JnpLmD+vpD5Yz58w7MYj0FGT
65lueeLWHbUkLiuFPIJpEN+hhOrQ/mM3q/GR4mR5pk2z7+MaQMXZwNDHh3JuoJMiTWvLdLMXvxks
PlTzDSKbZzqqh0G4Mmv5g4j6e9KOZZQcknR5/u939x9evGvpgiwhBuk7MtMw3/8zZINPbuGdIqZ0
tXqZ+SKLtKa4fKN9T6NDZBkiZdhDE+JN5/6+odsd/FunljYvCsdpncYf//0D/UGV+esDwcWErh89
5jXs4Y+6doVSZ+wENoeLiN67Zc3rNj6mHKXdXawTBGYIAmkATkdIod6zMYNjDEaILIX9QvRxITb8
PkE3vQ+xK8K1QRCBr6BHmnAw/vdPCovan2UPOlA0IPDvEKQCIl7331sQxKi3tF4oLx11u3mavili
d1Hc3ED8sgIiuEfnhS2dk8du7Z6xrb5NWwxXu+i+0+MbWRClpDJUaM0dnfmWGwkv1UjzoWrum6He
pbHFuQthYmZ3tApv62G+idwG6nxWOoiJuQt3U9YVszFfrMF00c9Pq6s+KuZfo/iF1thB26W+pMNy
3aDjDzp53xrcavwQ2Ph34nEY1e9L75Ic4699Hfu7JcaSZ+S5zW5M8HOda/y8H6sgu0dATok74yzm
Lq/Ra0PWVvAl2w2sOs+R/7LQyFRRT/OWsfdglD/GqOt2Bt52HMIFlKLPtl4+lQUknvelzOTJGni3
r0Xburd4B7irTkEjRa6hDcAs+uyQQKDm6cjN+DGio4EC755OQw5l7ysQvntMwgu3fHKhHiMWXBDy
dRndKyZK92xUuE+yvDMvxkjsq/pfsu0fl6l/otjxLZTeLgAwiios4+0VZ/JRBB8ao12BYCvEmpRA
r5fKsVN3Qikb9tFV7HdhCZIn4/WL9wK+7zi+LArMX1zC0LfkWDW9VDMuf3AYJC76/0PdeSxHji1b
9ovQBi2mUKFIBhlUSU5gmRTQWuPr30JWdV8yki9p/awnPa2yqkMggIPj2/dePl0lI9bvWuHcyO/P
2JzYNczwUlnNVDPVVUdvFqxNls90gbSdmb7KYVWR6OntxZprW077X6ZS7etu2Qxld12ovSuiNApC
fznVyYU1dVftqD2ly3Ij5xwX2KWkmuHmmG8NOxiHnVaP8T8n/f/XYtll/NKUbfnenQ8p/zTX/P+j
SearuPDfK2qb/ufrW1b2FeGyfwajr9PP1//mH0UNb8b/AhaigpYAM0S0cKXi/SOprf8KaRPw3jp/
b9Xb+K/+1dQk5DZi2IwOJ5+vc7bnv/pXUpOYZg6JU+Zoif6BBmb83yhq5zoG4sEKGNRlokNk6jhO
ft7H6kwaQ9oPHZ8bO9jwFfOU0u328XXhJc/f8XDPN/h1NQZRmQqiBfxl6sXPq8WJGKNUm60rbzBB
7PW96XRuuO034Nic3mV/O6QX5QWmkEP1fcboc6Z05QexOvkihe0cQLh0JisPqVhrfRe0LkdSr7uW
tukm3bV3zUa7/vAMfKUOmcrnz8O/SxEvM9YAIUzyzxcqdLgfiQS2HORSpyDTYoSlXeX6Y9zEdGXi
TSmlvtDLmywO9nT+NzneqTJVt7SAXSXaLc1RG+sdRzbHqKa3KKpuDfL0NrYUxTas5EetBw6Zn7ss
k3dtMGzr9TDE1PXbeFAuci32MuVNHUb48q0tl4csx3SlMt89t+v5XUE2qqvHEX8ttMekITZleGZ6
aOm5aFispgRBtTy17UME17df7pLhobNwbEoXmYqfeOhsHb+vjhU/b2s2rTsVg2e44EYoGDovHeV+
O0a6Y2GmyleTkIKkxHSCurMH8L3BMWTiuRraiV7ZpvCeRD/yEDGPM3qb/oTv6WL3cZhJvhU59JP3
4RN+YY3PPSVtN8Z4W7GmJHeN0HsMmacHtBql8XvehxRabXAvxjV2gdJOQ8Zqhi8W55duuVvqzdph
rhKUkmCjTiQLGX3ZmLcdhV/zWOF7GrvIZ3CPk5TPQ3IzJ/eChBmBDdcikqGPXhxyBglrLK4Njr5D
ValbWQi3Vng7aqzRx35T63ZDnFAKuydZEXZDeZkTdOqDm35izvxVnz9lVUyxzFCseafHlJpDcwG6
CInhgpiW3eTvsfqqdVdl9szMNax/ZBf6bdi0bii9pkvJd3BPIetL4+R0VF2CxLxn0XBwftpW8BaU
qo/R2C4xNRlVxj0YPXN8nUrDroYnQdrQm9PyvRZ/w+E4P0z+8cSfvdoqVs2U2qB1B1/xc2/Zyp07
OdnP2hd25IV89Sr0zW/UJ/lzZvDfNxq6DbNJVJn98CzCGUeZbE0au5fR26PXnqRD9dhv0s2Quba0
n93QSbzIK31KF7u3NZsghW3ttNe/v+5f/hmyYsCdWqEWuDM/v+0xyQoSHvwZ4c9uJ20XX/NLr9i1
V/DsXcsZ/fm6vqC1eUh3ktdsQid18Wp4f/8rvvwFZJRINFWwZWur5ZMqDg18hr4jsrkmIwhcDXUF
Np8Q2MnEY9vKzkTrFMePTyHrSKgtoD/dmVALw/qsxMi/OSP/Bg9+EHl/PxEf/56zI3JmtJORW/w9
SRNskgR/qirbuLZ+Gcuh0HRPTKmXmvuobpj4pe4t+U5iMkQ+F6e41RIyPMGmmMj+LcrhiRnD95pQ
/Huo4awRvqGPZDiWio8yPrSlPzdqS1mJ2zC+SaCefxNKMWp1EVOO26nVponZYS1qsuA9ye67oPDM
CemGV7CtCI3FL/RMHbXstsjr+7i7oOykR0xFgs2VzQvrhaf2b/hyG8TYxtWK5kHS35foZZnrXRLd
N1Hm4kTd0Ww5mnL1WIrVqQxNj/xNzwaKg4KdVtk3i4q8NbsLMQpj1B097dm9tJ1kPGcRQTPNQrMU
mek8S1vSeO6QyptSmbedhk8bbzh+QYAW3SYJsodk0V8ZQPM0p4Te5MMw7JGI0LWW8hS06hHhgSIl
46L0i26R/BoeZj0b+7l9U5EhEim2tWyNOqS2WQh8eZhcahiOhN4lFy3OBvCZAtprqiLuUB0IMu72
GhupdBjSn0Gss0+qyAGZV4czUsoa11qwHBBTkA8aJ+R5+ZEHlBLdUdev6CEdLS1zmZrAZnro04ew
fp2TA7JjomxxZG7WnXLMHijsnT5UEO2wYCeqL8yzrcoXevOWzgMdoH2IO6KKrmThNcdVobwaIine
9udIRkMvUBXuInHXayO+zMYbuIgguS6pEvUSIl6UYz9v7BC9oc1HcguLbXXaIexVn33IywVs71PL
p44tH2EtVd8WlmeUveWIQeubleCVFKslzhChNPmghG6eClt9qTay9k7u8QqXkS+BoYm6l1JpTmFf
pE7ddl40zcch4FuQJ5s8NCVI8wrvgHXMInPEqyI0h06rXB7oxkNuucnC8dYoiy093+eoUnZJSycl
PUVleDcxHD1b78N1ZV6LpfRzDA8GWMZZDf1QwXfPdC+iCk9i311hz38h74W7UdkM/C+KmpD/wE1Z
HgxusErRLc2NN87tbhmkfZlJ7t+3rnV//LxTAEldocbk2Kn+z0kLQ5wy1tuKO1cWrrMAb7Hxw/qW
WfnFfvR5lbNORRCUaTLK7NJAeR2ad4483sdUWVpIx+xYST8jTb1KtDVAMPp5Guxliu5AyKHOyXje
CaDnwY2eVX4TW9s5yC7r8sff78Ofm9H6F3LiJ19PyP4c5hLWkmZAqoaoWYV2GF8s09PfFwDE8dWt
XmefwD7QAJefnYHJ8g2NmKM+R5NvjhfxGPsLVlhODbSzdzMYJq3Aqpb9aotrQzh2XeVwPEVO+5kJ
L2EUeI16u84tKoRTQ7EuFXQYsJfLDGNPZ3xT0ss0hA7hUE6fhlNXdOzS+5EAEQxBxsm9maOyM9uH
gWCBzMtmFu1mMLrtUhXXsjU7SixuDfMmTZ57UWAvxkOLNj1FR+zP6Duqa2jMiYtkZ1huq+iYSgsI
qSm60CAVjppqyznzQuI7zXiei8JvI8IqlPPS/SzUBzPCG4SVVpJwcAuV2+TYapmgky5v9VS78/Iw
F6GjtQ/j+DCvw+/4fOow3jTQW3VJcKZI3VlCRZcrzYeXA6do5rUtrtiUqdkxqLNHz5llr7lSFfpY
k8+bTgmBGPM9GNrdjC7/ze+5fkPP3xwKRQUdinJKO3fKrHaPPmJSodt6g8t4BS/i62/3fr1Tt9qT
svtmuT/LGiYS/Ge5383QD/4LbVHCpS3qngoK1tRPbRvsVFu3253uqwcG/35zvjubH7+e71iPEQUw
jMS1YDs7WDHnCXcbTDwX1amTXHbmbodp8l660rSD8q541be12+9xBH/cUtq5LArA5o+JekNHedZH
KW/Iju6XXf/CAI5W667rBtvglROu1+Po/xVecmYi6OsY+27TP+aH/kLjZGe5sl051U3gldvB/24e
+3m/+fctWRVbOPrcHPhIPBEffgJh4p8rhPVcdWPu17Nu74+cc+Vt+013+avNiEoZFybcVqZCnt37
uihyouwRVTlzwuiT2jjov3mcvtqMsDBA2mXbZ2bX2bWIVSpiTkCAZqiQS1LTiW+KrejTT7iMNn9f
66urwS3CJFEgpxzR1yf7w20rcizdVS8DCUhfteBxpEXw9wXW+ub8sfm4wPoHfFigncpS6hdiLMl8
26qnFC4b/Wt7HB7+vs5X30r8WTyZMoldWKmf18nmkoRZwYWALUW4p3E2EMz9jga4ylJnl7POidGB
wv6GlxlnPw0QADEbjZZzsbtuLJK9PHJGca1N6Ud7/bvi8c995dNq59z3thBKKVZZLdnFW87Ij8pJ
6P3YGTzJE7ek77+rHNc///OvxYJYNriTEkNjzgvHqcBWsiaqeYvCbeEPcKpUv9n037xDX5w5mKwC
oookjq7jNj/7tfJaAGtTMEuj9viU+c3O6J3uun+Q3NgL76fD4NRU/3a+q04DI11PKP/u35+X3wre
50vlUMGJgheZRoX+xwMDF0KE2MDv6AsvulNvoIL46Ua4n308EI7wFG3mb3fRr163j4uan5/SLtCS
ElG7dzuF/FR1E3Wvf7+s35SvPy+LPRByO0MFz7enfqhh08hD76ocLPIYw0azeMNQHNQ2gPlgPZIN
OuTL85y/yMOloV8Sb7Z784dhZD+DQeXor6W+KPb+nP6aFrJDebNRzdlOAhGKvkTX/bthJF/dkw9v
7jngqM9Bi5BYJOjW3ExN5Eycd/5+U778XsKuI2qFd1OGWfb5tmeR1PZxy+YwOoObnvpNfvnSu/WO
kPm2cL6bpk2F/MdrBML4w3rrJX/Y9BoxsRYsLjxbxMHWEEPOQyYUfgHsMqK/SFhJ8JpI2wmaRGRZ
BrdRuBrJRjTp16DPL7og2jfZxAnxvVA7DEFyAgeFGg/jpar1nhQ3flPW7tDeF/l7Mt3oTXMrRyos
hXmX9HcSpTJNSzcsXhnh7TYNausE5S5dk0QMR8TQXimLH2YYCHSNGNBbEyduRnBVDizGosWboAwu
LOmkN4odWaMzT8NbhK+5zt5xzHU/6jr1sLBtIr21R1AvM832GjULyIgQhZf5uDhm9T5yKqRUjYPx
ZtZEV+2JUJP4KCxs0hg8Je2ktQwwleGmFPpmkAsPxo89LdjmjXe56S7ETr/MGbKSFNJlNuLC1wRf
W5aN1XcYgpjoTaf9B1NeN1ESHZrFvJxN87pVus0sxr/Z3QTorxKAjKT/NkyfWZwgCX5FY2vneeWO
SrMrT6aS186I1bzLrX1WF/fxmLkVebZc5r+jos+q7AEu1qUVThvS23y/chBDBbeJkQ9Cs02aZl/S
nWuwfdC89RruON1lfFP42RUzQ4gob7PhahKx1lD2m8Uxs25EGEpRYqGBip4gG/ggUIQBvYRN6sVx
5tQ6THHZK3PdtkKC3t1VqIkbMf6hdbNfp6GrVSDaIvNxqoQLq09vF2A1ejQfixdDsZUfEzOetKKy
rUW2Bdly6nn0VUtwhy7mStCQiuU0TK0rclok8y3OkmfEd3I5vBVZf9nE0XbMpGvS/ddDp/vUvztJ
ID1ntG5f6tsFaM80i9zDQaSbqm0Uqbvt619Y4jZdom8ZkY5TqMcVnG0Mau4w44nLflUqcR39lsSx
3XJKLIL7oZHwvKF3YwpWLMnpatHN+ubQND9DhUi8/jBa+anvIBouybHNpU1BoKUkoKEPt9Ec7HqR
DGsoyJ4Qmfu2tfwBIjkzty7idAYJONtFcaRo2vNYGo4ILgCXPVN6383xbgkNvzN0Or3QaBM6LYGJ
psJDhZadJzzghGSmpvM4o52koOLVBY6a4etFDJjyYdePIPmsYddlkl23P4rkreyo+0iZ5YZfrEia
+baAT6MNaBrlxGB4y9bJzjei4EryfZ+cxvrEhuUOK8xKyXZa397mSrohE2SvpyRqcLuiX04r5RIR
xFZoYmA889tideZVsAxQdxmLHs0v1YLhc7mXs58RTAwNwE2nPwAq8boEGb/ywZE4HUtZ6uPQ/BjF
U6QClJlFyRYb4TpKyycZK7SeivYoCL+U7q3mLVDi+mqcf6pShHWngEmh0nTtdl1Ny756LlXi2ZJA
PiJ/VolDVXW8Lfp8B9zCG5PnASMu0VhnRbMtJEURceZM3DF36r2yngOeHbxLmxzwZhYD49AWf+qv
C0OjcK7fq4UcZ/NukNETJcHOKRvJtfBKxcZFF+OJHOILfTwVoEnYZk1yVljZPKWSIB6YO1ECvUI/
S4UlQJLNLNRtLQKkgNLSKcKR8UDHPOzIkf2qSvGUT7Fr5kzyhI9lVK1fWNHdJMbHXEnIKJr6BjyA
jQPfrzGNiZW4M+acxhTYD52on+X3i+z3WXRJWhxM9SbW9Z2IcGfBl1q6Yr+UL6D5tmNnEpBeduWQ
eIh9245+k1S4eXWxdD+ZElJWj10TXY8VGNf2VEy4xqPBRXKx0sAu5F9ralm3fsjSCB+ObXs+jdqa
AdXod112CHNde7XmlrLuOgoBiSn3Q63dpuWv2TqpOCbC0g2MX5yOeVribS9oLqAeu1COkhE7iRj5
htUQQi7dYWDIPd2TYil+WGUOyi31wQKQDLtcsssl5S/vNmMj7QsyAwlw5aRkEJHJeEYogMxV4dvw
quvVFuPPvhl4/8LgulcJDOnXS34XBfq+jO8NAZ02/wXswxYYJY0FFxPr5GX9ddryjFX7QT5mdf/U
huVlUb2EsewuuJ6tSXZGHf+12Hsi6I4cwgVShxBnVySr9kNVXOD/dsS2JmUPI6A3HLkt942C80G/
BjgCxKc+tpPMtFayRirlYU9PdZGdcKTT2yQWNuH60MvJSQEWTLZ1D+LMc+KgdNBUtlKcvAB/GKHW
zQ+ttlP71wmPmFDXMYeobL0VvlLJ97kgXWVLeNeqgkOHxgmb4aGCyRcatDz70KuxYqy6Sc6uIo7Q
IwEiita7uvqqSvJ4S/8mZMqu1l9yjZSBvK+SS6u/V7X3vBmOQtu5RfAgqydtvsjan2WVg/wneVjB
WggiT9WBJCoaCo5um7oMKwv9JtDvkJ9wuTHVR9JsdQJ9Exe7Tgsvx/4Rg5kXireaKrzPavtMOX23
zu7AWOQt6bwVB4Ht39jnhgQMQrtZeE31THCTqrWXtRdg9XY7W09a/xIGAWdPgJtTTOazxLsynhiz
usmmwK0yWmxVdJG25a3W0dUreHfjBBF82s/zSCa5BwRE9rKxHkZt3Krp6C5p7OhiQl78JlfTjVUj
tyfjZgkSjjUlp4ydDIY7m7OLZh5BhzCPmd1AIeGcCRurvMb07tZW4suYq6Xk2OSPel94Ufwq6Kqd
RG853c64F/wm0o96E9+MEBWTKPZmWb2YdFqpYYZJ1HKama5RhDlQ54Mc36so5/rUg7Hp7Ii7UPBL
6/XiG13KE9/u8APjy8TLN50CsA0dJqZRnDdh994JDzKEF0tSrogkAsq61pJXkb8wY5uSimANkx+W
nsAcXKOaPbaTYDGl44WK/Qig2UmqZKfDEG3E2SEuieBb05ZS8VfevPSAMWYYIwkbtS5fydFi68Xe
tEI/ifIj8W67VINjYfSykxohUrhgvTGuE3eMfqmhiRscAIkUNFX7JITp7IA7uSqK8loLr2Qa6Vb7
QzfGzbiSJHizZaXdKSqRijCsDWdIzUMoTn4FS6MquQPYdou2x8O1bJb6We0Uj6B2CqqwFbt9LX1X
R3xRm1PMARhaXRSSxYyiz6fupVor9xZTUPu7qKTJCLP0kr6fX/ppZKunv1cVX9UtH5Y7n5ASJXoW
Ej3sQXq14FMIlIA/+fsSf5bjn65IO2tdSj3YyLJtqVv25l7Zdofet/by9lt09J86w+d1VtXjQ71S
iKre4EEZ0PZGT/MlVlqulv1a+hMycL/VNb4SuD7eurN6rBM1TjXjREBDRjJvn1XzFqC+bQapM0sP
kfwjxz9W0MWPsFP8/ZZ+WQsyKgutUNWpj3/rnB+uNUGQ6qFTt+70svjddb0x3dYNjtp+bT+z4323
3p/uGiaBfVjvzAAQgJsi1YMwGV6tBgDIaBtrU+xH+9uV/tSmPq90Jqro+KzEjDOrm11UO207bDub
08Mmsde2+nca9FePJiYtpjMzPELGcPX5kQnmPOWozm0cUG8ULEOjL2wgvXyjT35RSa/OVwKvOjYG
7XxSVhIKertozC1ZaNg35dvci9sij/9JvP63/e6vHgpsv6qEYkKW0hLPbl2TGMYglDyQ9HRjO91S
YTj9E3lKR/HkQ/Gt54rJadyfM50GhCmmHZQCruxc9RDUcpZbETMIffyrtgk5kADQrDkuj4kj6G8K
eQ5xLLewF/atCXPqF5HCt8EAXcZHMwbGO6oTI4rlW5EedlHrfGOwd+CJtI1BtFXiP2BMHNl8Vsr7
sroS+2fRvDX5WskMto6rQwO4cBCWU8O5VCoVLOa3kNcgfWH7Do417U/1psMNJKa5F2T7rB0wNP0G
s7hLwN4f3aXZox5bfOizTc5unk/STTaJD6C4LsM0vxZDCfeAbDeytm27qqZbLJ6mgVrPwoTD+K47
Cv1NLhoGroDgZBE90ilWROF6PUsa/En6aF1niuwzBmBv6O0mkJ9bQHTSglw3T895SPqgCZ1Rewb9
7tSRdmiEzonMwIYxilsrtYUawmzK2SVLrrqcw0UfE43jBF1oqa0QT7XUyotm8oFafNT5HwiVejBV
WNQQpo0fkQBAuQyZbHQXkKYwTe5Bk20mSiNqHlzURHkoH2UinqLQvxoQg80ALxldil0/LPuMPyEB
BawIkx0Xb+38UvILA0Iie5Iewsh4M7Jps7RM7+o5ZpYCqX6LrAZFMyEMemVOUwIEiij1DDU9TFp/
yKpDbtxx5fK8FqrcCY3OvvlsNgFy32uWAN4oTD81UgdytN0oOl/xoN93y3gxGsGdqQpe3lws/Xu+
XKty6iZoDjGnjKBX3EFVHvRIOATTEzNBbCM3LpMQxJCUHxrxLdS0TTJaG73uvTKAFjQHAuUqdvOu
CXZSjKkfUu4UMZOs+zFLEskXSAdMfJV3YUsDsk7rH1opvBhTvZe751kKPVMEESBKu07Ym3QPzVml
xF92Zq35Ouf4UZ9Qng5zm220gG6jjtmjgEOcRJs6OImgH8RgWwF0oLPQ9JzLkkdzXI3YrSsomMMz
Joxqbtc1RwAoPGW3ivXUK78vpIa5GQXyXlo4Iun3qw0jLptN3RMw0Q0eXOVKqE00SR1vN+yUPt3D
RqDuzHZiN23G1qC7IF+J1nJd99KDMtxLhnSTx0ypAEMFtIL26oxmodhLfDSZSaswjICJMbsJLmme
D6GdmepjX5/K8ihFzTFp+QZZg2NMKpinnuzwapN+Temhdkx1hGPlTKC6pZUxsxwDK/LE+apPl9sm
KxxhUO/k8LHTcUqjFsZdtun1wanUaBM3gHOFefFysTyE6mNkHNMIpzgc9SjH2pOCO50aQGgBQYH4
ehBiFyM2bGiSOHV3R3Tvbp4UT+ozP0HzEXN5P8q535g3scHbML1VzQ9NvBXrEkRI5+g8wjqgKVWk
PW3Uh0ilyJGe6laE7KF60pD4idHxSOSOoZ8EvfdpdW2D4iLE2wEUyItzDFgFvsLhxZoeUjLhSfTc
VR7F/txUF2Exkp4BUEoIatAnms8lKZB3hVpbUhsq9f5QRc+LeaNKr5N+zPl1SyoFuNMX5GrtLPyp
AEdj1/AYZWm3cJ4gWnpB8audCc2ktS8xpzjheFpmuF5AcCjcTu3XIKm7jsEq/TBRlP2q2CTBWjXJ
TVU8Kgy01tvek6X3QR12SnU74xzK6LonOIossXYy04BU8TiWJ9QkO0+ZMaY8K/PrMHAR1mPcPocd
pvn0PcaYhHi6zF7WnpaqxjBwzYBcO1UOhQQFWMkuhRnFI+QvJr856uhqjLjgrwlCCYg2XhVR29X9
ShzBuYAfKimMK509soBMWtUK3E9t38Ts6myYFXFGLZwdYUKfq60rpo7f8I3ksXmZm3epW0vtaFvK
PLfKfTBk1/OsHVp1/Z+l97IWucmAkbJsfJHrWD2mSv66LFwIcoDaEdzEplUXfjATUGVI8pJ2+yYn
ZxGQZazYPUKs1SUyfJjwDQncaboYc+FanpV90twOg3KF8H4Mm8gXlVsrRNDEo2A9RYZqm2OzHbXm
14jTQBcf4wCjxEDA6QX+wJ4YlTdnOfTJFaiIBdhAlrVEXy5GoqKaisDxs+9qLMD3VgGXSthXRsou
wg+utjYRHjeM+ku2s70w9a+hop7GsCRc2YJhWgQcZdSlRXZMZTMili3eyom8UbR6AwUdsJvhQM4h
T/HTNO8TYwcOyk4xj6mK6OjGc7JOZKvTCwu80Ryrfts1fH5oVIPshUFqzvB3+8ugQOQRe0SckTJb
Ne+U6kbIL/WBFL8ub1K92awfMVmSdsJaiV4k5oNaHkYsQokFMXhbICKlzfCSGqOXAd1NhjvOveRL
LaabDra2/AhHwzV4EDX2NECmjpGwHZaS1xIKLJDDqmM4GJcZ5lw534gG3+P5l0zrJywoqxSNcpJw
kciWb4JmjabL1DC3IYpz2D8lpUL4vrdD8lwmAb8wHRypOig90qvVcsserBDb6XCwpld1MbdjmW7W
27PmAJMcq2CVuWqQ+QDrDks7b/mYOmUueyGCQR/4EQS2In4S4n1fP5a0Hyb1YOTXdbOfQP2I5XYe
J79EBIxGYpwh6ET1FGlXYnvXi4qjSsTno0eDP8TKQrfDiGNIW6b2rF7kZfk1Qk6X8pcmD5ii8FD+
ljUeA3xsRJVsGUt132GHK+5C4amU3lrcNnxkuXl2j0hWIdQhT/QWfu4aNlL8PrTs5uXGsE6Eqcn0
vIl4XRaFL3Z+zYHHDpEdYWJ6KorU0nBkK8N7U+IpWEIvyXVnjAJbUK7C5XmVk41Fdmf1wVxO9bQ3
lYsyrdHd58suQL+Gfh9bxG47i9RnsMoVbirhQVFB3lqmI5rtJoVYadYXK30bF7ldlm9xP+5M42Zm
gSzSd8KMZp3pu6p6Rw0kT8xfwOzYqkxdBDu3LatNhTzVMktE6jBQW1tpei6ze4OiO81DIFwtQnjz
qIRsxfkCdp8OQHYrxQ/CaNjDRHRcyVEbq4BOV7yVm2orpNY2mDmGGMXOUB4BHgLmoE8SPHeIFHJI
1rNXHeB05ORv+JLEw5VaPTGhwBVJcY/ZG22Pa4Os/8Soih7gvzZdVgWHIPF5AG4Q/tDiAZd97uWA
TWMRvB3MrYFHaU5kTmIvKZn2wLqUmftU9qOnGD0k/3S7zKpjgLCd+0sBx5WVtByGmx3QMnxh6yvd
+iWhQN04hPOJR0dFIibq7jfpz5YN2+J3jTDpV/OjxUYZSzEEULyTSnVJ5pPjSu13PK3y8JZgpYxT
LNhD6GYzeWMTR0n5EIE0WywCURas41T2FSulFVsc5uSpTOHxqS9xIF4IYMxEaySmdsrRntasE+ES
d+pzKoPcq8z3b4rnr6oW5hFp2I+wdJvnTXOjSXRt0fXutyGhOOYOJ+gbWBv78puxi9LaCT+vjz6u
dNYpNyqz6OWSTnnr5Vek4/bhQ7UTvdbJjpErvvLPd+w8aLSh/10h/UVpy1QiU1xBJjIppbPSti9E
3MsFdsO1tM33wxaA9q7bfGckWmvK8yv8uMxZkzgIskAcyLcAjuG1SG4MGmJ8yRTO4wG2vW9+uS/U
KtnQMIsZMlUuDsfP9fpUT0pH+mZtgY9e8gTM/bJ4zH4qDnuBz6HpWyvJV4YxmeHuKm13eCkEsz6v
GEqD2MjK6nVwR49X+Ca6XtwWo8VwZJCFE3vowQyAfBu2lqPbklO6GMZO0V505a31RO7lB+3Wq8wr
7sXDd/de+uLmExHTdWu9Ieof86cGiWEADKXs+Y0lX2TMyVviW960HzzRTbzYBZrpG255/E7P+CKN
QKjYNEQRAhgGe/VMaoOtm/NF565E460u7ZJlt1L3Z0AQ6R3kUDtWMkrgYz5f5AQWFez1jGJSFP/v
j8OXl29hmlsdZuCCzvQOrS8jOZny3mU6CyLw5GYcNjMVtZs07gSK/O/LffHwKQzr+D/Lnb3MWp8o
YayxSWvg9BrrUQ+/SZZ9IRN9WmB9pT+Iej1eSFJULJDMD91CUFr9CdjB/ftVfLPIb0nnwyJxboXQ
LYveLRgbIFWFM/Sxp2bfTcj8ysr48WLUM9U3nqYQlDs/TmlemQGnpuzJTA2no0kckbeYMG1o5r1g
PP798r7Y9pBDIZwh6zFE8Nz7pcqjKmhyQGspLn01Kq9mbaGMlC9qY3YsWd90Fb2JJnr9+7Jf3dWP
y569EGkpNYR7udqiOsYWH75DMnwDhvp6CZM5cPiMGLJ09vhBl58F0Ok9/Fn8FYyEWSROP9ly+p9c
yX+WOXsI27HA8EH63RWhy0axC4Wfns/i/H2Vr15dIrP/+2LOvcaJVKilur5LeNcOw/LKpKsWcU2K
MFWbb39f6ys3Gc/EfxY7exQZbtBypuPOrX7A1kGRHy/rkyQzTm/Zpg5HS4IwmxqRw9He6XC5q9O3
lZyFdu8v+Ts75Je/I4bulXBHpOxcM006FGf8O50rbvKr+EB5bO8MxxMuR5dp8V7hfJcd+/KV4LCj
gXEiQHZuI9fkpqlUSL2uYKApdrcxN6CiCorWAxpz52bdzeX7v9/zLz9Nxn8WPf+BDSuLBSvm08Q9
/BluGQR3H3rxfewom8lrbLw1h2ifXf4PBH2ieiAEFU3CYW6uN//j7lYuc2wYXGs+lZ5ZrkEuRgj1
2wQJZtUxK2Recay/QZ79DpKdnYKAEYLqUvg8aMbv7+WHZeVMa3QNHxoRgidN1bbIVF5all7I+WS4
4vtXqoqTTtdLPNljbnjRAGlPEbyKVGkJtbfi5BToOZDuzPvmh1h3nvM/jfa4zEEBHgiLf74jfaHm
RlDOHNAuey/e1huBjjnhzbUpMFK8fPNinyPDVgs7oJD/rHfWKWIettAwarxzA1rnq1cu154HSaeh
Kx8HBXhyVlzxj7EhLV6VMkEFC13Qg8yuAcCqwiZCcq2mq8wqyY8sDn5H1ED9Jq4sT65md07HXUmb
ABato/QzTXjOmwYOszY79lK8y2djI0bCXjMThuJEsFrU+DBk3ZMq5NvKYtKM0TxMlbQRAGX9F3dn
ths3tmXbf7nvTLBvgLr1EMHoO0kRkmy/EJYsb/Z9//U1KOc9Rwob0sn7WEDCSKfTCga5uZu15hyz
s3q3CQwyzqY6BO0mKyoXkRbMg15fffwcpq/922MAEWBgg8I4blztI1PiLbp+4jLmCD/wOyYBIWXy
kWPxx5/zpyYQ4/7fHzTtYt4MxZqUgqYK+KBpsgPUQd30zlqAxHxwtsnJ12fKJ7uWP7gseeJA4kD9
ARjln/efGNqlqWUKnzj5RsQ48+fRNlnVwHFmytxfJ8v0MH79+Fv+aSv29iOvv6RVZJEP6csdwKoF
uzh9+vjn/3H6evsBV2+Np4HVHyLlddv/81v8A6Sza9/gBwSm5vprMWd/OwvvPzu0vR49fx8m/76X
V29P2Mi+HQ8UIsK9dO5dBbNxRLe1vxUrR1CXWVSHqdPLQjWHHpAu5H2y9BbdrTdfhy+f2VE+u8tX
+2sCexKdLA1MIrU9V6X4nCXF/cc3+k9rk01j2ZSnUx1i4/djJ+2aEX4cHiDcjOtqVXNK9defN2Bf
F9Xf7uu/P8eaSgJv3wq8KJJtcWBBq+lOB7hgYRwR+rnjnlbJ1ji2c9IqXOUxOBRu55pLJEzb4EQm
4KLcEy+ECWpX3/8HJqg/zgtvLuxqb5JniqR60/ly4AagCxufvB/+z/SouoQu7nm8bn6I74dPNnl/
eLL0LjT4nCb3HAXB+9tRjmxVLYkWLMAEGgXsfMIf//jBAqml9qCQlAHI8uoTvEZp8e4zdsI+XVjd
80jFNkerU0wcCLR5gfGsky758Yf+4Wa++9CraYEMYtEFDmIWX8bZV50NIyHjYq8Fn9V1pqu/Gk46
bNhfdEwMIFdvhiOVLXFuvKb2Id/AqKNk7Up38U7bpou2nyNr3nz8zab55qMPvNr8W5accJihtW96
Ry+/L1Hqqf7p48/4k/To3be6ehm1xOk7KUNAI0vJvu28ha95oEY20fCSUNCzi2hejt9kCFUDYD6F
HvInF/DJbb3m7hpJJOyeBgCWMXWrzjUXXcsNEvi5tLJ3w/ozx+MfJp+33/f6rNhUUk29V7SvS+Uv
9cd/4hP6A4YHkC/CFRYUiiWUk96/bRShu6QlC4iyO6hGdOVme4pk6FonY2EO55xmr1H67kAK1sc3
9E+v+dsPvho1OaXuQZrSlwiCRj6/4Zj6ySf8qRLEd5uIO0j9oBldjRmd2GYzbXnlggeMDgt/ToCm
iwDqpBBTri2Q633Owpju1/XL8OYzrzVrHoYDeGJ8ZrEY5sldsY22ocv0sgC3j38zucH45Gbrz85R
f9pavf2u10K2TtOauhUOJdUvJu7M4Bb24cw+qcvELQ/CbWb/P0/vX7fWmHb2b9Ysi0p5CwC3he3z
EOogXhC9vn7CP8J+nfKX9FyXLy/14Xt+zfWaftIzg4TMDr+Grv/3T3a/19/f/WaR1kE93DYv5XD3
QgxG/d//9Uu2NP2f/+kf/s3Yugz5y//9P89Zk9bTTxNBlr7FbyFAeHMbp5//9987fk/4e8egefnt
f/8b16WYzl8c0SzbBkoNqUrnffkb1zX9EWnj1PZsznH4+RjH/0Lg2385BmVnCFOQRKbqwt+0Lklx
/sKki4vWpAors845/wjXdUXAx7KBdRWNmC5TUeW8bl+9TJ3g9ISEK8dPkrwAtp+LWL2rGqcnS7mj
32xUqOLviADdg2Pac8wtZnU8LKqSHk/b4EkSobpNKK3Nh876GViDm6U4UTJfe2DamSTzj5kfPke2
7M+IT5pbAnBVoyBMUCVvHlvG18QfNj5mkkCqtkI13RIRfuVBHRHjLtCI5latTWcZK+asc0ons65P
5OAdAxmCba9v5bg/5b6HeSZcm3l7MAA5BT5H3ejYdAYxRsYadavbJM0yqkyIBMNO98/N6CMTCcWL
pqCPyfLsQaTI2LP+ySmxX0hRuBBGvC/EVlLu1f5iUkGZWXGKPKfAt6XvSRGcBZWzGOvYnltZ9NUu
tVNH1EdAuqDsPKBbxuBlOT/b9AZACuWzGNayI+2Ad2GeqYN1a6N68usxcdUo+ZpHyUrYFnm2uvxV
haqA5yE95E520JHFlIBAQN3omSsbnHLIagalkqJFhmFIyna5jNRRpomOQMGwwmiu1dBfBtrJBQx7
yf8hIUyeO7mqzBpSgmY6ohzP40xuAr3nh7TPlNcXTiq2ZMO5atpbaI72ZH1tFULnsQivrKBfWBLG
SLu5qzRolMioayTtkb22RgTxabKPVXrBfn/0yUggur6HVy2jymnwCZr+j6AQO4ojv5bvfzSbXLKE
f66nkbezyH//r4MIQjT9aEZ6+J423+vm/aTE3/g1KVHM/Utlf4yEi5mEV5897a85iRr2X1N9VFOZ
sPB8Ovydf01J2l8gVSBBqXCpNHAfrOz/b1IilWNajMEeKRrNPyTC/2RS0qYDyJvFFoAgPAIdfKvJ
rDjV1d+vQg5BUHJZWuW5aDN6bJWTzOQsSPaKSZBv2DY4rLNyOMaJelTMEhtUCfpbF2OGo8GbtM8w
VZDZ3pBJpc0zhXAuM17GoYzTqkmS1ZgHIXxmQnsaLUZWTCcZZX1Abib1GafphmMXjv7CTIrnMm68
eTFqmHI87eHNI7n59X3esqL+8DVpkqJjpSwLbew3VGIfwPPrHKU6wwDPielN6J79LCccdRmX40wP
UQeNnmzsVKdddiLMNkYfcoVKCh6q7b0lj+NQdqE3l7yV1xoSga0Z21dAC/CH6AEizp05EiJ74Vh3
faXpM1l0/o4u/2NYWwtB2NROrp1xqYkp5Eq7//gLXpcoeY60g8GEgfhgdeFhvn+OfVGBku0p/8oK
ZTQisdDraCHkFiHtSl0LF2qZdK5G5vZB7c6oJElG83JrgWhgURkemlDDOygmkZ21oa1DGS2RMkm3
Sq9ff3KpV8e4X5c6qYqBnVFUvQYGtKUWZk2VN+eEWz8vyMGaB7lsoiPr4jUOZIzE8XoYjeTYqSUU
xDZLluoIcHuiiZUR9G+JpE68DAqRIbefXNzV5pOLm3gs9FvpCqMeUK/21BH6HFUY2Xj2BBhfDT8n
wkSdCdq4NRTf21h1WLlOZRIqzkCbA7Ex3UDed7aJ0lF7GnT0iUrqHIzAQw/n9ctPru/3m6fZmiaz
jdAmWp15dX0yTaIerZxy1kU12bHsx9Zi959oer0LcuM27sDv11Fp7iWh565BSNnSJLx2jih5r8Vh
ckj9ySyohftCIjbm48tTr7QXr7fPMHXNgBAKf+IardzIZpvig1TPVlQgL9ZJw7ZSK3L9xlk6OmqS
jnySTZylq1Kr04tuNRscj4Ct5gFwdQTGuahnBYmEiHeHeKE/2wLFqlP5cIQ9bfi1pP3am/5hWphe
iveT3y98nMZeEVrvdbPU8kNCsdVWO9ehLe/CHEdVFCc7chPDu9H4hua5B1keoR1OY2Px8a2yrk7D
060iKUuDamqCzgJa8/6NTUONHDJdU89Or5ECLHf4c4tkVXoEklphKLk0M0r037HxxY86VNJOrM9K
JQvdsPO0g+PUxSa38klGj9o32GmU3FeNIVfsAarBjTUHDCx63sAzHuIScpqdmPe9gcrbaTUE+KEx
ZYz1h4SA7zu7fg6q7otQqnrtiSLetmnxYFv+cyckCz+ljYGsN+p5Ri7CfRZpz3FcL4KwHo6RkQ0b
J5e+6Y6cXFp2tXKcSbeMUpQvOW2ROHmOKuvZHxrzpq719dDGGM0Hb6skvgM3T1aJrlXLtVmrN2EZ
aeTEhkuRKb5Lxlm1hBFPD08lz1IWo0WTC1dBpiUwOLPuZix9Yg41ZbyJq+iQBKL47H37bYg4isq5
gcYKXi0qXtNTfHNKa0sGY2431lnEsbMI05F01JrMkU6V8TJ3DzLpSnabk78QK9vOF7D1cZHbYRLO
QxI/0qZPNiTLlECmLnXc+me5dwgl1pLPLvS3hZz9gGxptABZ5aCLXl2oYkkdFIXaOstNUC+acB1Z
crTIrVX4hfaV7LapPmcDgNQ4Jd+igUfwybt/LQng/iiIoXCJMGpZDl/7tG9ulSm3MuVt2TsDOffI
fkxBMBJ3NFMcwiwxtiysujHBfID5z/Spr9NWnvvxS3Vd2P91DdQ8VYMoM019Zbq8uYaUqVOVmkxi
hcPMGIVOitkhXZNo7bleREAootttETZk8xV2sxiJ6qBjl6iukMEPDOTUuopdoZmjW220Bno7skA/
vkaDjd37WYf7BOUDS5KJyoml5v2Q8lhks6HyjHMRQpwaGmvfphKy2m7cdXVNljJ8AwBmMMgiTz+1
pbAWmonkJVaoGOMZXRYJx5TAMJN9WGD2FKOS3pJtgS7f0iWod8h/TekUFbq+bLGvT9rreFPV1vcQ
VMXRAkeOig/NPhr4bjbKYfotKfOz7mRQgSV1a0+/RM+SXCgLvc1VZNMFTi1fuZUI9M2dL7mnQzlo
0FgPsj0fCxXcYEQqahpnJ1ELEsZisIM2fOpdSYAh1vlxPBXtQ+x/RjG5rk9Nzxu+MVtoHF4g1K7r
0LKjS/JYec45MJvvRRrWi6Erq6We+fA4BPBYA0KBF8CIJ4WRYe+3Pm+pHyHalCjRETHGYck+Ytj9
ZGl5hSy9W1uIzZMZbZpDKB98t2khfzMSJSszrUoyowuRvlO8e5LflRNdsst9t+ukdOURB0CSFrjj
yEGD4cvRziBKdRdL1ksdI4WPJcKWPYlEu1zqMky7vn/gjP8gi3S88c18By3ma6hGnHU9zVxBsqvn
ikDM24V4piUC7SySPc1iCSyvWhOtlhNoOxJuMrTHJHXaY5z67MYNZVwLozhzRhXrmDPrup9iNQgi
dVxDAuEywmtLMA6navhD9UnpIULdP+hEvruFIcXLwTS1Gztv72LQiLesUBvIfBPewg7vzOgE1CDe
B7Fh7gPiPnI8HMsqs9V54wNasHOY+V3eZhR+zhEek6OslqdRL/StyL2zbwtlFUZ1u+us7CyRO9SR
fgIi2m+M8Zgzp5apZKMnjtHVBslBGVEYf/y6atcNUMYYRzDOZ2SEqRy4prLS2yepyWHoFLLpnKs4
e45SiDWgemjlGLSYPBK2QxyNs0rN9JuYjsRskKQHLWcH07K9WBDnux9SveQZSZAhoso7OlUBtyCk
ijmoKKYKIXZa3UzZr+Fj5KgBpzCySaRQUS5B3LA9nx5A1tlsToSGm0i3vWWIY90dh6rdkluxIj+1
Onsx0ESBeLISgblNG81a6SW7KR1l0VZI4Yq43HTPeosXm0jwQNgO5qfsSR+TrfBANKaKdWsGQ7SR
9DzcNPV2MLRvmSyMlSylG1+rj5ZX5nd5p87sRllw1gH3oc7UHq9eZ1LzsIiS1fw4PvR1tMltGNll
0m+h8zy1fjJcuizcmtGPLFatPSuZf7QE/vfUXPsF9uxSjOmacKrS9SMyWbFIoesOLPmO1TefB770
0OsJ6quQ7YDpZMLFV+bjvsMWkTnqXqGEeVuGebsNRu3p9XdBw4axrAvc3TnFoKzVpyQixzkG2fDF
sDPpEJONMRnDsTGOPoLz3EE/grStOzp+sRFmXMIPImh8mIwjJcCG9VgP5yTtydUhd8gvqmA+WlSD
FOlEY9eZE9m6lko8BUXFpF0UkJsmh4Gc2m7RNDOlMev5OEXME16NNUFZydXTYNjk9aKnQ93f5FRz
7F2ktcTo5qSatSCHlLAHZSKA0Xv2uDFbWV16QXQTGvjF8yzLXJ2y1NIo41nfjt1u2ovFg3YkYTtY
9xapVX1QEQLTn+RKYcSWMl5F40yhDDORHmSrggTq9WiOLcz3xDlx2nELQoG2mh4GWx9JfVaC4nFs
IoFVaOSDn93bnhfMM699MAii3Y9FO0K9nx6HV/xoQzu50a2oXvkBhrYgDZ3T6y9KwU+OMetTVgwO
flJIu4QUy5yFqw0HpZ+rqMZexqE++ktVEPKOfKaYq9Tdjkpx8kt1wmkIvHQN3IO+3cnTLxEPRvWU
O8J7xMl2AqKNfja25+9jv+53AajgVI5LkAVRvBfOSHqnpTxIQaDcJ4C4l1GMfn/wzFXaGObWCch/
aUV0MrSO8dYRTZ+XUMjJJcUt+pwHtr7regsSdkAmo5T0xj4I9Wgb6PZTyCC5FRZMm85+inrCu6d/
Ybd3X4212MD2kmeFYkvrJk6+JpATN0plW5gO/VPlROqOdPoM1Fcm5Ss9aqq513XWLXU+eVYOWr8u
Kq1eokw1gGQ4mAlCTCE6CNGtmZql6yk5+COiExD1h/JKi/PqlJc4kkWpKWw30W57o38iQVjbZJJx
Fr0aHGtdkGAjMHcW3aSdIiabz/JzLEUDGeA+L47iWwn3eVGZVrOPhsIkyembb4fWVg0LaxF2+Bll
L3lhi6eTsGzotxinuPYQM1hhmNUi1QJmNwg5ixwb7tKT032ga8WhFVm7EV6YzbNMTsnSzvO9NGrB
rWxHxSyavIC9qQarPJHDQ6kbd06b28Q39dbdWFVfU1Frq6JsOgjWL5T8CTlq/Xw3dLY3R4QVLfvC
qj9Rgb3idd+v6FTiaIJZHMCpJl0fvUVWlFy7iZ10mJdF2OIIrPdJ7pXLkGhYQqT1rUeS1czqpecR
zq3rEMmeRrz31KNJhwAerxfxokvYHXN6j90izL92ln+nVNL31ongj6uPoScpyzpDwFSZ4CCyNl1n
EfvBUg5wJnY6qWeh2IST1THJ26VKaNZtVvQ+W20nnHcKusbeLvTFrlXU+hMH+u+ne1ZCYoRl8lut
qft/VWQK0cqrlMnFxRh8IuR1rqr1FkLCFW0LArBT3teKnB0Ebx61J1KHFx20Kcyq/NZwbNoAQflz
nA+VYd91avUFiTvtdLk89fX4GSbyT89rKkTo6CBAJ1LpeL9u9z4KzZBktgvp78pRlnVr69SUHk1o
yXPs7v0XWwzroCuMXZe9GpKaXVFh1DUG3IBVMCx5G7xd7lXSgWzub2WS2mvf6Ot1no5YY5+GMZpC
uOuN7Uf5Ks5woJVlk2zTTutnMHCUow1S7HYUJf5tScAJE/k9uB64SGmLLYdYS6nW5btQk/Ba9zsp
bb314KT2J9LiV/nL+5FLHg0PjbAYaLyUG97fCVMZ49D0O/J88dl1bfbUJFJ/w+HcDES/F2QI773s
Me+j+r4qxnAxhF3BgPLqdekHD1HiJecq/1EVZrzOwTSuR00UN1aOtdYajV1hOafMiK21LcBPewOx
mLiT42U12m4J1/K+LcaflBwyop3tZKl7deEaZp5t2iLZ+xa5nES7EgSXBhCqfU3dDhk71WkV0Yr6
oejrcGUrypHaJ17zlhS+xK1KM3wcszHbmnG2ZYtCi32s1fu+g7Pm545JkIk0LB3Vsy9Z7v3Mq6qd
d9B+biNnNZqD+eIx8aL1KnXh5hUEpp7kkxSV2wpDtuPKTvTiNyq1BVNrqW/XnxR/QL5yy68eCUV8
4LmQYC2qUFd1vLjJVDUJmhx/LuglJ0QUobLeqFIvH8pa3bBnH2dBkfWLITPVZdQaZGIq3T5Mg24P
NqxiHborwoFzlg2NPjZrcIFWae6MuPhq+Lq5zAqLs2Trb6ogxEUqtF2fpMZNF9XVOrB4XRNehINe
BCcPREDgg6AP6nzX2c6d1zXhrXDUR3TFL4qNl80o218f7TlmsJKH5ql09KVMiVyrh/IuIhqWnFp2
uGTdAyOsDE6pRD+6kuQZLvNXgykUDp8dDbuirXH+2bGNnVXONkFS7F4PAEze0c7qko0ht+VtlQ4L
Qkn6rcMmi3yCTNm9Hi+GsvC30XQyGvTW7dQ63MuqX+NEHe+ADVZwAtk4qmFI9pohdQdj3Cqp3d90
6pPe3og4Gr4MRt3PK7uul76siUOWZJc2ENWKI9uw60tj0SaK2BVNfWA3nKA+LB7tjAsPRjlfODWJ
YGGgKZdSHRZJ/dNUx3QHdEL+rKDj/F7RmdrY9H8c1pzfS72+USpNLZfZRVaIlnC0m7xyso0l9yRA
RuHcZA/xkIx6eZC8+ypW5FWckysDuGBmmCkE+KQoL3odEBWgfAubVqP1MGxlYlaPURpoO1Fl6xib
7n3v9TODMf6omFl6wHQJ40pA38omNF3LLVtoQwFQMJbSddwCBaA4MrphmEhuN4yHNhXlnd3p56Sh
1UOU/K6MrRYlk25xGoCmrg8YdaN0Db2s3mLttRZYVne0Y5KL7OPaF8pRCmztDJ/MXDLz5nXvHbtc
GGtLIa+y10+SpJhffN8Gw0MwYII74gFDO99w/Oob0XDjSd3GEJ2yAP3VXAKJpmw77rKhM25UBv59
BlNMYhvulPLXNsncrHC+p61mPNhSpq3ornd1JHOM6PNtGPckbUSMKEW0T+EEccL8yjY/LElDz4en
1KnXdgMqL1L7nTENMTUpKnco2mChVn60iSv6JlYsaAWJIbpkEdy2qGW2EQBNs0ZDEGT7XwzIlnVp
pDemBQ+vEmuQe9JFD5RqCRLDAlxWO/vEAmABOkUsA9pG+7yBJYb8N10l/bnNoYmhE3bcQspOvZI2
uzFClY0rGZ5X1uyFGfWHzhtI27MDNI91Jx0ihV1kFesm2bYVgm0LQ6ZNavg8H+vHoC292960INyl
yrBOKNdtWsUYOe5G3Z2e8maG0iLyzO6Hrt7aFPOHoemeHf+lQL+G9XRAJdCAAZVIBJ/ZpApuc2c6
VUxtviYIIW6V30f6VxtWSuOArTxcNAZHXQoyxi5NDbEoc1UsI4emWpRmDrmrEh75MOxuM7MDP+OR
yGEQAKgM+7RXmQeAFp2yNniobMzuTRKSlqykF3JxsxvyqL/mjZEf5KmtR5XZZ3MbGqe6rUbyXKhn
DWytkzD7rnXR0ZeIm1LI8yqFrHwivHut5L+f62mGKFCIIBARJnddQBA8g6EP+/Iy5v6wU3QRnMMB
xqHWGmKl68U3DEzSEsN5v1PM584ylccqVXDwUi7/ynGh2TkdYvJert0i7+JZPKrao+LRREE0uDDb
Vt20hCm5WkGKV1R4zGBTRaVubGNJsa+b6eBbOZGRAdrX3m0w183qMoR6uo+RZuw54udoj/v6no5t
ufPiXN62vY3HvIWOYIuun7qi9yOa9hPoBvTfuiM4OwesxJh49YGEiKaP2l1CEXAeJCJcjQFNvcLo
h9VY92RBVK2yNIO9zu60ChLDLQJeK6FaLRUO79zUEFmsqr2w7abF0ETPnJiijUzFfZ/Kpb4siAxn
YyFpZF/pgCzoV2+6zhwgCRd3JbPDLY3Nhd2UyjHqS/W2ALEKwlADKj2tOJI8nD8uCr3Wka8fKRsp
jBDTQcC+Pgv4FWwpxETVBcHqSuZd3HnNIFZREJzTzvHvaQt+Nzpz2Xs5CMBIspfJ6CgXS+VfzGxc
5uV0Uqk42LelurOa0lhq6sEOocG1VBIohPA4Pr7mP9RKDcOmz+TQ3yTW7tphJoTuk8Bh1Rcbfixb
3uwlE3lwwTwclC/ZADA4kitjNTg1IEEz6zbEKNezAPf8oGZEx4RdcqTy/onY9jUH4upWsrrJ7NG5
LJPYhveb01yQSdNRcrxUlMM5Ta/iSu4Wwg7TVSf54SaphhX6mnJf+SM1qtLYOUW7Y4++S+2xXalS
eZI7vdwnZJgLcyCflFAqQ0EqxFSu7SkQCroP5Mkr9U7LqnxX1Bp5BQ4+f8ts/B3FURBUghC4sHcc
CkILr7fko1Pu6EZVUHyzQ4c85yzJ+opIZ7KtCuifbb0wAWDvRSR/E3522zuCJJPEgjQqG0R5jJm3
JhmVc+qW89QwtyOYQJnpY82vwxqo9UDBkiqiB6t/Qcln9IldHh04zEmU7/uy1+ctxFjwy4ooXLlJ
v0g6PAbkQlOCtvqCd29YOQNy4UZTj/xXfwUl9NSxnbhR7ZqpTaZ17bPpn3vULQ9FQriSrzYKIIPm
RY48IpxGUB591YXbNDfMWRpI5sLPc/vWyUZ711r+sgvZpdsRRsQkMvtHbo7RNI9xb8N57r1P+kfq
1Pd4OxDoGVv4upAF4Himh3xVMc9oCjbkv/eXPhLpolYjuFtKcxzSnzVHuYeAimFnEWnTSftS+PGa
gsKhMBO0AkPhLcsKmkzf6mdyn7VFUIc9mBz77GjRnWx2a95DtgC281lR4HofP1007xMacWjRHGGv
jsQNpzXZH4b+YlTwSkW6HHgUN1po3GuDXYIvqXO0DAFhhRF07KAlU3Ywg0scBptK6MkClQVYNcPT
vxgt0A72u2FBQkr1bFtjc7C0itaZ3d53tlJf/I4an1eZZ1rEzYwZQgHxSkx1lijqidX+E6/Rq9bh
6oHQxyMA08Ahr/5W+DYFs5glFfKlLItlZTCKM91+TFVYB7AlmOkHfS2P2UAG2rztLUF3YqopJ/Kt
6GlLxwaTcJZxtooJUTALQ51ZJaiQqqZTRWbVghAHimS+Nld9Ldt3I78TDoBd4xJFsT3rPKP65Nyl
XffeeFzsQCeQpG5g1Lo+CdMEGwJltMeL0ujWyi6kl0JX6P5Ji1ALyfjD8I4qBr50UaKuKAJtLhvl
JpJbkGxdzagcusJVu3XTqyOJyNY4a6RGWjVF+dSL/oZBTfFUNVv0imk1AVZ00EL+04jiPqrr1q2r
5FscOECe4sg1el1hr2WQl+k3X4vhk87FNZ4CM5rh0LaejvxYJc1rA32SBcRsx5p8iWVFzB0jPSpJ
tNZi4A0t1v1ef/G8pCdKULeWvNOI1w1k3kPyzfe1x1oO9ravnGHG+1agrlXlMy3Lb+Wk6fqIzuX9
YYThJbkq0Gj0/3PLjpWLbZ8rlWDVtmq/yjRdnVr9YWv9vJVLed6k7beWnp4d5y57/rKIgHzpP3IH
dWZa/gjrSsMzHbJlRooaS2PySSfvt7XeUAlYJ2AXkTCIxN+CKtMqcOI6ieSLEvQvSskhNUu/SzYB
eEmVor5F64bmBdytTFMbWkRvMXgtn0BQzcx+tL7xNOTZPuB4tBA6moywh96Sp672NRpM5TN11XWu
w2RBJJCHbaZlsN+0r20PlhFqUZpr6mUYy9LVI13Z2fJ4FENQcCizCGPSbAR9sOHCwSs3ozwmu16V
AG7IxTBPbSvbVmmE4t5vvFlR6vpeyi2QO7rfP6Ms4Yg3lyOLQygyxU2gQF6shYEF+KmSQdppKgaI
zCfuT/gVSo0i1g9CkMbl1BbodieNsUFZMVRhIj28lM6WV7UH6hhLCV7OF7mRl772PfQsVrkmPRJd
jtq5BXGPevYZQCNTEGV9RTJWtFloRSq7SNAhrccqWkiFM08KMsZKQihE9CUz9fu+waOqCNZtybRr
3lv5gS8GgFgtb3qUTOgAvMi1CUZDN5yPOVmJYzMcaHNJxslGfgv/ZkrmI39M9cznnp0TBC5OjCMC
ijzwnvrUF2QsApgyMV6Pfli4GhQftuGEORRB6poNoEYqTQq0wxrAxFySzlkAwgdvWLHpnQ4avHWb
9yiUAVyT/NiQJy7VmU5XiegHODnLuGZtKGRyx4XzbFqRd0wkAjgbp1W3pgUfjtlK2vWZ/j3VxZ2T
8XBK+r37NPhWKcIlVaDbW5UdLWwj2PlU8C6v63xg+Oolr7X1KNN46ujRHcGGK4veVotVauUXkgPF
nUhLPLoWGZeBndwpnJqM2AbT5znIlHVE4xa2Hrekx3lb9MiQojFaFnXs00FmD9trCpqBVLD5kYiy
/2RLO8ln3+8ZMN2YGisvkwgr8RTe/bY3qyaGIkFbjO4pkL14lawdXsVRkbIVhdfPo7am4FTGGhM6
7fZCKVZs6IuVqSWJa7e6eiP6ai16bZ0NSfhz+hdfSK4qhvImGj04FiZoShGFUNN9m7pLb0k7HVDn
ouhRWdam5PrqXajmq6ooOYrmrCVx1zerqmWOZ3oLj4akqZvcV1zscdGeTeRjHtXqgebwD1ZCRpOF
RqsgVq83mmTthF+TTrVuiB+1boSabVJL/PSVQnrsS/ve8SlODNwP6N38sNefSAAl4ebGwo+Tbhs1
U3V2ME4KKK95mgHQa9VBHGmoJzNEKXihoLu7iS2cUyI/al6mHJH/V5U2TM/fXoStid/G70l3gGEW
9cVDpj5Viarej+wfYdwWu6BovkWtZTIha/2mIbBy5sURHgNfVu9FFYiZEsbeKh/IR7LS6lhmd7pk
p2dqBfnCGx1zE4Rl96wgCF4qWbkjlm84AtRcNZxZbjuU+st2dLRl7pS3ZebJW8M0ECx0ffjpVHk9
eBw6EESYyQ6oIVSfV3s3QoeAhDdBe1+miTNvzKY/gJXZJLhWXb2HGuVUhltVsCsxyi76iAUnQnCy
hszlWlWnbLFU/Px4RNu/bVAYzxZbDqRUKDxZu98P6N7U8V80bXHvSc0wj0wvWmmJREKA6VduGWQ/
uzT0Zm0QF8uOPwRR13i7rmu3XkDlzci+WqQ87MdKpOsKDUxCa+hcRNkKuPPd69ayTiuVsW1te+ZY
Yq71R7PNadwmwcrvx++mHXs7OqI3mdoUiILD/q5onUNYOdsmE9XRCwb9LnQ6slZVjYoB26fZiJ7p
9n/YO4+uyLE1Xf+VWj2+qitvBndwFd4QeJcTLSATebfl9ev7EZXVCZE0sc6p6akBuSgItsw2n3kN
GGN7plfqVZra3bx1BglNFs26DNVcu4w3WTM57oxhDT4iVM86ApZZ3BTJssHdUW8wBglabdjTQAZR
0KqY5RQKcou+rtAR6YvH0hDlgRmyygVYRcBLckDPEq2b+k4V0rKPCkTiKNinsWNxYIwS3d4gmwFL
l2d1qtf7UW12EgKe3/GW+UEfT1rXkVS7tcc0kwoJxUUZFxW/re1FmQb9XPLiUyIBbwi4DwE1NHrN
mpSVEFDAuOvo5WJPYiccbfmtp8frwEEGtxzXWZSsokCGE9klYukFjT3DdFJh94fh6msVFT8fe9nx
rvOZjNquQ15hK/di68uWT7bug0PM0O4E8r02Eb0LdYQVU6VBCbA8EVEey2VRTbQmJSqaNuQ6Osn+
x9np5YFhtVTlb9HwXvSiHC70AuJ6IrQHs5CDjVZ2MlKt0HBA5OzkjBhIzkyqzpy/Uy040OL6RxQ+
+kh2Inh1GWZeRYu/I+EfVOrwsvOU6H20G0k6D2z7FSjrCnVEOZhOXOCCZVhm80jWsX1rJBisqS3P
fUhEVaVQtAKp2ytWefG2Jv9DfDlFxZuQ+f/3PdXvIxXvqRHNB9rL9Ps/aS+QW0g9nEmjaeKoTO2t
X7QXSk+OIaNd95MQ8zftRf5zysmAXUBfkFUQVZOWTZU3dfD//kvih9BlbMexJ9O4KdVW/hXiy289
UfZ9/gzwS8XE/p1/P05lMjUNMHPmXdQPejLPW82NFHXJB1Z5Ym8xvFrmLMReXCsjmohxt+qDOyv1
dn1/PTmlKUKCCi7NrAx8CAs5T1l9mXZWBD5eUvEsjLLlmEu4/OQrVDU7W513cL56xdvkibcMbfWg
CO0qvlXUKXlGBVQHnxH6yxKqhoTUHNA8T9KXQ3CLn9ospfU0NhD5K2zg9eJeYGZt++0+yVNcirIr
migXKVCPprbPtA4MdRHNdBq0Nk5I9iAtw5dyGK9Adr80EkbtXoq051xSrJ3R6A89KsP/WTJvHNiT
S4YA9H9fMjiRvTyFIvtjUyVP2ffq4+rho38zWVX7zzeGKKtAxjl3ojP9zWTV5D9J7FBJJKEHVWrw
qb/Xj6r9OcUyOjHxlLOaE7L47+WjGn+y4hDElGGzmti2qv/K6jmqJU+Lj6ENlf/oTRJ8H60eD1RL
3Y7heDizzWVsUrARMDtjcK53ebDJ9SsbPeHOWFRwHulyIQEED2T57tld/HVuvid1vcVCv47Tvy+C
W9ZNBZyHcdRD9/S8c1ovGw9VG5zF6JLbuYeumXlVGfpFDPqti5xVjF63HIHKiu7ysVzGdrzPvf5g
2/VZNxLmhN9iu1/YsXkAGL/ppPay6+NDnuI0QPCqOYTk9RJ/2KWchWe2E61kbULqhHNddtYUzBey
LM+r9AcUljGA6L+rRL2pAnmRJzje5PLCj+2VHVdrbHgP8OlXjoetR0YuVoiDVUVwv5O9JnXnktGd
aDxp03H81QM6DnAVQ2pMwQOSfZMMCCMihKNj3Vj6vbOm/EgjyAY4cdDMF5SrQn8jazvZ2Vc2p21C
dJVdQ1x0q+Kp01SwohJAxurGdoJNjHpwHa2j5LoSN7ZEBfwChCmKTt4sQ6T+6/esHsVN04tm0k4b
9gSmnkjaH/fqruoqGtmBehDaHB+EISf94j5WmMH5sqsQX5RLiLMj007sRQlWb6Z6i0LCuOwCv8ne
hx8LaOBQ9beOhp54/ZiKq0ZfAxJI/IXB9tc0d017C44USf7I+u7Uy0Jf81ELteh4lZXbpN7BDHTi
y7HE5CZNU7c3VzlJFcQkRGYUmgY7oo/b6A4l7xGd/hZV9RnumUV8mev3Rr5FG7n03KIGKz9XgkVt
rGXzXpGfi2qnajt10krHz6yeOdVO0c6db5S6E30VjbAJZwVqNfaqxizMmVPooOmL4FiNh3A5h/Ki
oumNo1S7sVAMRGY82+bDVkdox1zZGiQ6VzHAFNIKRAB6Vajrst4wBy1affjTZUtT3qEUHFeLsL8P
+n2RrYIE/PBV384je05FFzVJWcwHbZYaKwOPdzp/jfHidVul2nMpnliP+a71DozRUwkAFvGga4TS
LjgLGnq658rGyjKWubX2IWas0nqWDju+ZoiHzkPTxe3uRXtKX1JQ3N4cyWJebz3SqHYTdLGVndPc
KMpu0DZjtzAVcCG4ryGEvyjVdRM/9Nq9pl9AwuMqwpivq8paIdteXQVYGVYzs34wLJbbHGNRu1vE
CgzIea8PszZ99sqFoaw188I250ZzOWTbKFrl1pmqr+t4FV2RNPTRKjNmhb/qpVWMmL69isxnGZSS
cT6icN3f5f0JnN1EMP64bvH8Ac5kwA9jy7aPSbn5UIyxleWoWzblAkvBlQ7S1ay0sz4tD2XbbKS8
UlwpcQBDShfyuEKdbhXUtLgD1b7tqDHldMxcPRxcXeZhmf1erpIHr6bJJRnWpUevDxWzV9RCL6IG
/kD/WmYtsu7GsqIBF1f1BpeTK8vuLi1V2qnWuBJm+83QvJdQG7+ZurQcKEZR67pRquFce1IH/khV
7axIvo7D9KUr28u4AraSL8YWvziz7Z7UVrnuS0pXab3LMYIrkxs7655ElnwLvGKN8VjKRM2vMo08
QFhXmT4vW5XPqudZXq2VBvBNGZ8Jb/yGg8XF0Ix3Vef9VRP4T6x/KnCZ2rJfBC5PydPHWH/6/Z+x
vqb/CVkdDai3cGTavH+G+vyAQgactMnBGuo72/bPUMX+E2FhpCopdcDeUd+imJ+Rivkn7XQK2BYx
uQy5xzT/lUCFaOjdSrKcCUClkGhAb6eqQhX/48khkDXrmgk3B4h2rYUtVWX/TMtTGoTViWPqSD/m
97GOTikLkLTIQfHtjRLPXVm5poq+qLx8mTrdRi3PyrFdWMZ8LNQzP6rnmhJfaFK2ePdePgmK1E/v
eFI4sWW8wzmfP96xLg1Aw3tr2FPXd2O1mMu2tqlGxND0ZOH4EiqNg1vlzsbRox1UINdEKLjvjUWf
x8CWVkl0DRMG32+xaMP8TMQUYQQ8ouI86pKdZBdX2A/NNKM/gQM4Cil/Pr5JSoyZok9dq48Xno2K
4tHLGfaqke7pdYPfy1d54ay810z+cUW0u/G0kvavNrFn9vC0D2E8nXzWibhyiop+RU0/L8SY4M04
YRB4TC3fd8wtCEx2JpvjsC9lGFpLK84WKmL9NZdUV3dMoHXpnbr56W9+HJNezYRSht2tADCfToR3
Y2pl5VEwInqpUn9ir7mmH4OuQyIfT2iFZoEFOJ9670zo4sTtTqH6V0MfTZjSTrPKjzyxV9p73b8O
ogSOJjAUBs8xmD4xPadF8NVo0/R9d6NNJVtRq5tib+C4kXYhRSIKfhqu4gRHhoKviG7CnjHmYSct
egTKTElbS0Y2G2yDenR0iLCTSjwJGP248Dt/F0vQsJRiNXanpLSPRCOmiWDQmqQUYUBm5UQ+SnJs
We8bxavEPugRVlEr+pPw1hWIOs69RHPbp/Stld654uu3YKgPSuCgpTiu+3FixqGJA7uFxsxMeMtc
RiAPQgY6ONc6kqRFLTa6jgeNNVaz1sDkMlXvTHEfN/n1kLQvASXwU/vT9CKPH/372zlKl4woxpBl
qMVe69SnXq+WVnjboWTbx4CyYZ5XZbo2nMKtQVMHig7dLV1rkLJo5uABk5yYdtNov13NpLHAMtMN
89jNjuZXN4iGq5GdYZsSZbQZlGmoVQ2mas6Qn5n+v6Ye/PN9vhvy6AG0tdpUSd+IfThACVbqTSOs
g2QyZGdeB3Rwc4XOWegXp/bkj0jevwcmM3/rNCD/+XHS513mpXnfMZHMetM22lNdTeUZhaK9d1WR
YjlWu44DCs/JqqKeSis8WIfRE5ygjWPHy9ZDmsXLF4S0cmDC+0lfTyzLjxHnzyukDaJyGiCF9aYd
+G5ZKq0yNKmRswkoxaJJ6wuB11KhmtfA7cLeeRFDsvTJrAwK9WqYwdIkyyLTExR3Ux8iAS+rIkNo
rVR2YcHfjlG8KlXlKZRoFXAQXgnn39k0IZtPOzWQSHS9jvaStintWtCF2PuadUj8leyfWRGuPepw
UCW6sBlBZYspTHBiEztimb89LQYG+wtNEX0w82i3trVORsaVgQdD2tWjB+K5vehKaZslNyjXgfyt
FILZbEMH7szCzh1BG0mxd4YY72NFvm9Dw8ZMvj81zz45RTQNGUxSZFigMFo+zrPeq7IEac56X4Ez
Al+KdyDSWaVpzPraQdBlXKi6OvdK6zoNxZkxaLeS9FChN9FyudARbhqcxU17mavtJqza+deT7PPH
BraLeI9zVTteBoEXZVJfy/XeQKhKj+FDORqtWHMVjMY8cyCao8hr6MiWeg5CHNZSwaQNPFBrm5se
bL6DQC5YohNv8wgT9PNtIkTDVKLaxlz6+NQGEZVJyT68z4roKrBujYrMj40ozNI1x/Cy9JxDpI9b
km0jVtaOj+ms9Gpn5WpiOMSor3jRfWJ74MQt+lzYWNXhlWiri9ZUbrNCfdQsbwcM4bGoHiCoup5I
Fw9OF8xHTZuNmrG3x+IE4+cIS/fznhxmAC9UMX8TF6lT08/w/a1whzaB0s3yOF6kLTVtydqhaUPA
F+z86AfalSsLt+YqQo67uZeD9BYzyjFMlkTTt72i3NrWtwBSrAGgS9FPnEifHAEEe/KkKQ0+mnL/
xwefjWpvDjCH90A45rUeuBVIg0o9YE/g1uIZ6ZR/OOBRNpDEbZyiglLtLfVFVQuYo+e+HwArv83C
71l6ylHkSBHjr7fw/gaP9v1OQvigwxwWzziouh7W3cBoEreFiuutDGntWa5svpxYZZ9tApNMLisM
9TH5t6il9bwKW+tqn6P8H9VnbQ1JPpv10IxGmyAS/RTJUXjWxeofjnx0vpojwuRmJ/E+CWDl5EWW
MEjGekTF26/CWS3170YA4yUOXSdGnh7kUTDBTPp1z0eFThFRkG0ljyXc1bMGsJseMZvaBRgVmEFb
0obC812D/6l6kiuL8cTW9nvKQBz+a/y3ZtP749MeQXtO46eg9kv1PKfO5axkTu1yHZvngpv/Z3ds
HU3lwFPaHPXnam+G5Zp9Ex0Pb1HrCCIXYquG9TKh7Kan8dxESdAGe2y15amnfmKmHe/ncmULSY25
6xghZh+55K42Zh1q32Orr6QSuAwcq3LwKIWf8j349IGDSJ3oczImX0ehuRE6kqyOerXHdx7KvEfQ
GsM61WdYtLm2wq3rz6Z2atRPN6x3ox5N8BwWFWxEq9q3QM+GwJwZFbJlEhQXFlSuEWvQej/xoj+J
HbVJdOLvOz2a2oln636JXs6e6NIV9TbnuXrhHZPMDOw5FguuzJYSAG9XpRNjTw/xt1X1a+jj/TmC
wSocwe0a0JCmjbI3H8cgQNbpXKoev77P6ZD9aqyj+YwtIQnwyFYZVt9H4zyWVp16xa789Sin7uho
Q9YCdXC6koepQRnH3G+UzlXyOWU8b7DY+3qsI7H/n7v/u8enfTzeLKdtIjNkiRaltaReAtcU/FA0
D7wzDVs6oe+N3t4bg7WZppCpeltvTGc4asZVu0KDcaGAes17VFgqmsdTKozqFR5mrgrkOgQiPymO
grGbD5W5/PraPw3V3s26SZzyfZoOQg19F9Ce+5pGxrS+pjAnkugg9O5UIYgCmIaTapH1lAqsS9tn
OUVqVVJc57HD7E8uT+7x05BfzZCjOkWVZkkslUYFD1VaDL1HeapcTZYbPZqSfs8z7eYqxka6gwQZ
CrhwgRe20s3i2Dix2yunJutRxOj1dZmaIU+HFjwcx50y4I9Lm0WDUgw/TSmfoZi7Y5rN1LDHnqSb
JbiJA+UEuLVTi1PbkvrWAPvt2WhIIE3MHrq7R9th3qXIVaaEe0UyOUhKWMGoNnHcU4QjfQ+iCDvN
Rd7PtcGZx+QjiT7OffpTUHtdqcOVqHRcuDRDeVt7L/agLSLat0G3zozvUW7uO6+DgfwkwaTJsjsi
B9dyyjlAHF8N56m4A0V+QXtwF8PL0rToQqHIKd9ng/XSqtmro5JV+2h0KM62tMf7uhu2kZkupVTe
Qja68LXwCk2fg1Q8tSUiFz0uleksmnw9PWM5qtJLpI09+F1pZqTgiidu11DsK7MmRg/XCX5n8ybH
RXQM90rdnBVJcJ1Ucy/tZqMEeEMT/a1hdjuADzNEazRJYEJuL7vGv8wk/ZBj9FoYtH7rCCtgrJyH
2L2xtAwav7nLs2QnFAJ/3ULmRFsOVBtTTb3HU8LRhSt5/p0FP0efBE+btric5iMiYpvKKq5DNXtI
jXHmtdJLqLQbmtOlKlaNmISYnP6+r9THMcQLtpRvy+Rb2AO69ZnSwkAGVWzBZu4h7LiKl251RcdB
vlpIub+l9ntdBgicRNYhRzYzUW+EGV5lZOEtOGsqwtdqVeO3KrA7tw8CBEhqxFdSgGka78hADSiB
PWPkySGI9fUYDI/wvte5hcV6q826wYtcPe7vzbDeBG2ImGR9oeOxlDn5JXzTOXCFdSr870GVQ+OA
4oKWdKhx/KE89yj8EozKea4lrlbdDeW5h59tap3rJn69+l7OpHWP3n+8YDro/p02/qC1Gil4LZ/n
y8TbK96eaFzF3K+yWxd8zeQqXWD7m7GghxfEjuZNqM9SDF71wZ/FxaNWLKxGXxXQ/uBvXkD13ZSW
NgvkeZdn6zQb90Fkb/tRnFPflhIkFYccfWknTRbyd3kzqPoySVaSFCz9OarNM6xPYTOS4lE+6Psb
a4gBhZrzoYAjwYhWuKoqmL7UxWpHe5pyo7RWnjyhvgT5U1thGe7PZNpWgIPcGmveNH9MlZfMv27Q
dyz8XQX9ETkkPPkCl/Z0ZM5Sr7roeu0Qp/U6xblXZP3CLxCKkW2+N7fT1vL19v7p/vVWY3dAI6JD
+XF3RzDOa0VX1vusQU0SXHPdEzU199ONfj3Sp3Har5GOFTb7chwKyM81GRe2WS1xWkwvuicJ0OwN
W7orgB9PKcnXw34aqJloIyMMN0Etj26wEQPvq+foBVKJHzoxkmVgbl8tM9znY6zicuMUuPPIBuKv
454sQAPWqU7Sb0eHQtckFrILabNvrEMG+7AAwSVV0gyFF2yAO7fDtL1wSjgQ4TwI/BOv9K1Cd3wE
QPiYzFgmdejjKgbPcawseGEIH+UbgdOvjEaWACzgwITzNH+Vd+VMz7JNaeibTg/PGqFvvn7qn75s
uoBT24kLsY4CHmTgE7q4cb2H6zA3REaDGCwE6J9RhQtD5lfJ0L+MU/2aT+raPPZfw06Bw7vkK4kN
WW8RidvjB2c4j429wnPgRL51aoyj4EP2PUjXfVTvm/Bars6tdJsyq/7Z4zuaQJokmWiy+vXeY3OB
ofDWhum8ZFF1IFcUiCmkOvrzvzMo4HcsmqZK6tGNKa0RRhIF3z3ezGgnNpwfjjst0K5Z5DIlOXAB
OiHq16N+ulhQCf2fYY/utTAcaBHQCfaSms2AI4BwWdmDMzMQlEMFdzbNnjyAWTgyY+hBfj385xP1
1+hH4VLM/j70yCzsLcpxunOVYjaCkZ8/INyAHpx2ha7RiQl0hGH6mQ28u+Oj3FGtCT9sdOnoRI8L
fVKNBltk6kCBAKIgc60ERIwE8ti1Tx7tJqq4bIsw+IkkOSSkfhsWgiDAxVIwghmQ42vt6DNbPsBc
/IfPZ3p+71ZUMMRSYwV5vW+lZw+t4JjJOACCydJdBJ6VSYjY1frfeCe06GlBqHTe3trD78YcpSBp
DJXi0bR5COAtqnw+RhhfUDrLJZCFEb7jVDC/HvXTg+LdqEfzUERpHMQirPexnc5qjRpuB4gmumfJ
4Xrjyl13Yh5Mf/B4m0aM6X9u82jqdSqIHQVo/z7u0wWsXlf0z0TursaS+2e3djThqixFzyUI6n0n
vvfEYzqKDjCS6V24Zr6uKZJ9Pd6nW+S7OzuaNFVTUcumBbF3UIb108cITF5rntgjP0+9fo3yxil9
N0047ys7QNZyL/LWHTJz5mfdTE/AkD0kPiI1bm4N7hgqKCeui6ukT1xUSNOKSPVU+euNSHn8KoGd
ypi9gtJy3tCX7y7Ft0WVqAPdlt4el3manJnk41p7HQzoQzry3FPjpV1cWEqw6gGTdXqyslFjdDxt
0ajNRdppT33SXMiV2MDDoSOSF/ukkfZRnb4Ky0P8UXvCDUSB1EiK7ZRIE460vmnSetb1mBDeo+ZL
0LiZIvUxIbS3kOo0u1WVlfNamXQ+q4XWFxQcrhHy26RyeiFd1BgypFpx1mG2Usgpat/2oQ+CwsWm
4JBY+Rm0C5ze79uezhGYWiM7R5FjDhNl9fV8sdXflgI8GBtRVci/Fk65R0shG5xmSHu53BvgyYre
3qDrcWiVfRv0a1E7B1gtm6JZx4Z9fnOGmcEWRtJaLcyV55NgKuac1LYkmYH5UXrNIsnD17Sjwt01
5kqoiM4rHSqVjtoc5CFEyey5L4Kt3iVnaevPa2CAlepdCWFs/N489G2LItJaEd4iROsAi4h41/jx
GRkuoH0ZkbNhZVbNPA3D10Ay1modP9lBcqYI+0HNjAdhrUlckTuxNuCbDnlg3WSafRVbOMXGhEDa
aIazYkj3hV6vfD5Ud8UPyPevYR++NonASkAWV3WSHBDm0Ny+Lx+qnnZI5gVXUgogV+2aPa4MkS6f
T3gQXwTnsGIOkXH99Wt5qxz/Pq0tjEHoBKMpflSJcwz6XYgX1/uiV+5rrd9m8r2GGEeZVxtRthcO
Wb4bCNi8dmRfBOjldVK/Vjtz3ZX2sqyLi4RKaBle1r7PlorMLfL2SVDR8oqebdun0GBhcGQusma4
qRttb9liaeXFRjGzxxTBRLGY5PRosc6Gwh1jZYbtxtZJkDD3qOMjkglqAAQ23mDObTdamzLOZrJD
dNmX2wBXCHRYysKc1Rbey5m6rAvjtulrUjxp32nVJsddoiI5htK91AagrV6P54kx3Oe1fhsG4kIo
yrZQbRTAsPetyY5V3IqEsmsdIM5fP2z9zUrwt6dNgqLQfoT6dwz1dKRaNocwbPapMawkHX4zMlcp
aIt1RolSU8C2pERAndta/bKPdWRvA6jVxtzn/BBB+lQXAWWO7qCWtLUcy63N2u1iN1f0ne4Faxu1
RhWh5Srz535orYMhu42Dx5AEwSy26c4M8nnfyysdQheyzosOEDII9YewG136C5u8CF3Md9cG6AxV
utAy7QEGVhugHUuRvynNjV4HD1HYIJ7OIdP3yV7GEhYX9qC3Dk3WrOVKP6jM2Dj9IdXYASgzzsdZ
7RWzAASy1dEyrVeA5zZOdqUW47yWrmrJmpcwCSAVeAQ9WfQtVDHUVsV8LEFU+0/h6C+DLtsD9ris
yubcA7ZSJT/K7L7DqSmwlbfsq2uRgEeuWUq07WjbeyTL55y/+4LZUSIXE4ztuZ7cWZYJ5AEgf3Bt
muRqITIUdT2PKHV6VeUy021XGCqOH6OH+FCBZ2uyyahSDYylN9oydPy5oiffp0LR4OH57aHXqdQL
9J1A+ov9aPd7b4g2aqIsyb23gSfmHQbIahIuJVPf9KMyy6txW0ELmOx1xWulmWepqezKLJnBkaMV
3bsj7QwwSk+9vwoxUkbjfROidKNg3WhmdezWYbcQYbpEiWzeStg8YH14nQPrzoIMmrlY1f4wQ4wY
KsV5llxSL7EmhMasKSRXKuJZHHJE2MGuMsJlmuuXg2WcZWN1M9Y6HWRtZ5o7RelXiPdSdE7upgCi
77RFoPqbtNXmToCjuhmspYyt2BLPzqAvOqdZxCK7dvSupVZDDiPVmKDbzmPR8egj7dZM7+yw32cG
KCoxrgNrXBjJN9/GrTVBnl+R7/I6ea2r5FlGMDdR5tIQrrpGzOX41ReUVYna9CGCmA13ExmLRCmo
wJjZxgdOn4hDlRuVG3qokIG7mKXK8F0aqgccU0LA7MlrK9k3me/dZA220rI4IC8EVkNlO7kXwPRT
IJS9dI6OwLNnmAckk5/VsHyoW/tGVJTaYoS4RbEWzQFi/zwenb1nJnTfqO6E1pVmZYsBckecNW4S
xpBA9LkzXrdN5ZZdsTbz6KKyrCcSd6AaiXNhVuoDp+VZjqCvWl23bXyhx/JSYdZS0VrG8TTfNVTb
/WUt7J6oPLmzibB0U3K9Ud6jV4llG5rCpc8iEc8j3p6Bt4dOjiiyBpf6uW0R1m5/2JJ5wPUEqfZ4
YYX3PgWCTh4XHRlIHMbzrGFjzJ/QS8jcoQqe6UCtojSIEWJ79USwjhBb77pkIcbJLMrxnz3oF37Q
38cm5j1BK/1IUntrNtlCU3mRso4EasalhaG2itBAwTHkoXGwHg2y/WB60N8kHa2UoUPNljFQW9G+
4UJ+mD4YK6BpaglFma56MHtygdh/DqTwORvO1Ch79SisREb43Ap53xfVJrL1iy6CDGEaboqEAbg6
7iKR9O9D/cDbfRBp+0CL9KLR4NZpxk0S+Eu1V/eZru4SHDt4koeU6FWkuKwJFA0b5FsGu9whNriN
NRSsBQJOqLNjb1fFr22pX8qNcQOC8j422DCU6kHLJzlpdIAt62Y0JgJUbD4a+n6MgucyDp8NyVn0
rX2IlYw/nwWvHC6XTpetG3qZmIvcGAnLecp7CPRuOj95RiDvlSzltTHTyB3FnajGe3752Wsw+MtU
+9lpJiM8V/j5uim5vMof5lTbaD0wT4qRc4s2ka1Gz28XH0r5Q9iEr5JfIoygqeeW3Ow0qXgYbVgY
Ir+ONDmdabF9o2fRpdzm226yjWFxQrHq0vtCfegbi9DKx14DEpjlSvHKQUBy7MRiLM01ClE4f0lu
3lprJWcqheG86TNAkcZ1lEVbZ3IjuRTBNcXBfc76c4pneBAotDoLFfD014fskc7MX6m3hRUDusXa
ZFEyBaLvAnVTDQzDBFu8H5UYYPOPls1BQZO3UGDKa/JjYiu3A4V4jaCzLZozBbukFtpHLLyd35Vn
qRats4KtX5NvRU0cEr5+fYWfZaEQwylCgmJTCL0+XmBhyqNQAh/4AgSTyqu2aYV/gt8vsthbjJQu
HelU0exTbAryHPhwWaqJGdFR9F1SDJL60hF7K6MoTaRJXDe3K/4dMs72zDXQN5Uwl43Tk9Wf3yP/
qdT0a+yj+1WtaggqIcHVwpvyTbw3TOa6MJ6kWL+NI7E19AewOitfTpaRLq4l7fHrB/6mz3ccdgEa
nExDkCCi1PTxiUeFOmLyVdDaFpuqbWZVYl+n6aFSETxsvk39ETj4Z2CWdllAghU5L7FMERNxBvTh
5cc88l5Q9r4w7WhwS7948kLtSYhZGdnnQTPcp5r1khvyY+YQORk0Ycr8NVUFut3GS2fqB0lVtrEq
307Zm6GYr3KVT725lwJGVmkBMJclYufBX+s49wQeHRmZMApHN+sQGvDR8uExoWsguoZNAtFRt+3U
WYrgZqw1S7NC7TGljkV/1GC+gvYXC18DN1DTakLzknacpSbPEHFuzWSSJ8/KWxHJG6bhY2ae0uH+
BNg/odrZ6ye/MsqMR8tPNGai105QUdfctBzHbYQaqYaqlpov7CpdNhk4GQCxQseAxpPWEIjWphxd
OY1yG8gnss63rPLjm0e6HBVzvGJQQ8Qo6OObT0L6WGRYBWi/ZIuh6GY6/5MkfDXHNUq8F3nmUPvU
lrmCCeKgXaaNcYmm0WqqSvZkG1OG53vGplcx0g63JeBuXQqxSrxrOaaQSrqhQJ/BZCoX410TGAeA
N5orkhKjHj7GZV1GUb5zbnQphsRQQ3lDGeyvAt5/aEwnaEzUDd9tBL+5B18/hVn9x/pH8iN7+j9/
/P/q5QfiXXn2B1zsP3Cqreqn7I/vT38gKRY8vedmv/3Zn9xs/U96GwZewnQVTOS1JtTT39xs/U/D
wrITe0kgjX/xVP/mZlt/gs9B22BS06M/BG36FzdbR9vAnjyCbPo3cED+FcLTG7/n1/w2DVqwCG+x
tU1SCZxIR2W4sU/7MM2DLXp+HMByeo3MdzNQjPLQF52+9I2azlNHRvVq+vbtB+hJUzZ7+16o4U3V
heZaAb0lVoXR+khren/9sCw1fi+T5Z9/y0TCZRnX2eiOjvySW2GHEUBXX1h2GcP8y9IrbYiLeVgj
eWjkBmCMMQnvRi9CIC3J4odWxmdL0ozimyjH56DshufSly46YXrfM3VYe6VR+W4eF/AvK1YZZlZq
ouJOlOWviaGz+3WptFAxc/ohYxQx5Hb/0iJRaZV1Bnpej9wkr4PHQiSy20xiXnFmPvVkOpeGmuFz
XzTJWhgG6rJJqFxZVl/sY71Gl2T6MtZzpFaqy7ffr/D6PdOH7uztu7df0hLfXKNxocL6hlT59oO0
UpoFSmfS/K8/KytRMOumYd4+khjDyeDmY90VFj7zEMM3+F4Tv5/a+ccNTdVKLZPMcGurdn4gnL7T
89i/8z27Ww5GXLDHxdFFZmWY6KRV/N27jGvdfomMASuaNtXPcTgZtnFc4joo0bO3yujm7RfLWL7O
hrS964KoWCaONm41kajnUl43Mz93jJfhVWms+LuhJfnMSe3kIpSkdKtBDV0mcuHc9qlx9/YbiRde
9pIi3aVRGCxtr/O2VRcU5zjvjbM+7rIXG9aMY0ffzUzAjFDU4UKzYwcTKzoi2Gg0t3mqPb5dVt0b
h8Ls2nugFcZC89pi54eGdei7wZgJSIXPovz7BgYPm8Pav5QHb9gwl/6bvTdbbhvLom2/CBnomxM3
7gPYU6QoilT7grBkG91G3+PrzwDtTEtylnXqvTKqHKZJAiCavfdaa64xw1Xfx4z2sfVy2ZvXars2
76UHPaJrucCi5ar21fY6F7k0GxMRv0ROjGsPP3KEh+BGgVcfY6y8Nk7iFSvELC2Edenb5ROtom3T
Wmsf8dQpF0xg0pUIm+i6wxNxXvFY3Mlamq9q0wYdoI47v4pGQKb1CMeLP369vPzt8pHE+UZRtbm6
fOrXP1/+FuHWAIRp2pKm9jciV4r1z38ztOmdy5+Xb1ajAkYcM4LFh23823bjvg3wj6XH79eH3273
8q9258RLKSuwK7rs5scHPvyOYSBP2qTO7t9+7q9dX/5m5ZW/a7z1r38OAv0pUEhW23pmbrWYtkqY
etf4inrXEE2c68tLJUgOnhHVWyUXhuZe3iglWZvX4C6hr777sKmp6RWJrJ8f/vGV0YtvfdbA218b
vXwth1q4GKTYR/T/91Yub+hqDXRQ8dcfvnB5mYMYaAcI4x92nQY0WpEv0GeXN35tsqZ6t7PqmDbD
v/fy600g4E+jgZlb14/68s3Md/NjRnhLz2BoYGB4M1PQX05XLLbUYMZUY+oS+DBwmOoQ205auyKw
yCaodEHM1QYI8+BZOpzuFs0aRj7GDs0ZcrDLX7O65rVXLjwd2U/GE5ORgo6pUga4QceWb+4qdYRy
/evTXghwRtggsH/s4rKJJPJMt5e5FonfHWqtHg59J4s7mlpCFGmSvQvNVNyR9sNmC1/L7eVdgdvd
vGcqWI/ThyX09QuOoFteXqrxmK9sv6YJb3oXi4l8k5hinF1eDprdXfk+QrLLlj2G6+tskJ8ur3iU
rBspzDeXV6ZcYfZm34mRhjnYfFPhxUmwGOSI1DjbKSP4nMsru+u+FnHS7i+v2h7PSdlv/avLS72B
sMYEYq4vLyFSZosw7eylGXXB9RhL2a6EnqamsXO2Rs0+gxEnAsuC28s/OZ7+7Fipur+8J/sNUCFd
+NvLS2zWokUEjnh5+WzUFuoqiyoUkNPW+th0trnHzCRPLyXoYtdNY91evgqpMT+1Eh2e6UiZGzUH
HAXIe5c3zUR+xUWs3F+2o8gsyUUoqZsfx2C1+SLE0HJ5edmOYP542Io5dEjn7DRlOpmPwRyoen3x
yd166V16e7eyqOEoZEJVFSQO/cHv71YfwRZdchSjFSun2tcWmKxFjL+t3Sb7WhIvl1e2r02Oi+7l
RTa9n2naw1Dn+v7Hp61MQiZHcfDyZkDz3cr5Z1uVnyQwFsoXY0zasyMX8ZmcmJZaHlj6v7dDF9NJ
VaoXT0/ajUjBZejk389Zkn8fuzb9OvbKRlcl61EubJSVoLnJzI3d3kopi0R12T77Pouj6aNk2Ao3
cdr4lBYiXMuF2qM568tb04bLe/mIkaLaUcbqC3OoYBXXCVIUvnlV4de26NAEbovYj7aFg90ungLO
q2INV3qdBY9QWZWFpJfFVUKB4ZAOrYzQoO1eMaN1SsN+zdqgnonMHA99izeSLFRpYURG+SD06rqb
tlUl5SvrHgC9ulatkAVEG8X3vCOh8/BjG1HczgdbbZ61zlfnqgLFpDalm9DnV8sGOW6rqvO7PPVI
xXbh4+VVMNTdTWjkV2ps5nd2Nxq35jgCleWV4ozZ3bEZbNm93ED/i4g+i4g0ujb+M9gB+5FvH9AO
yOX+RjsAAFP+gsFApEzR0oKazVP3d7BjqX8ZCOwIc3RHn/AO/9AdJPsvJhUZGbKK4GWibf+KdZy/
dKRG/EdLhK2S1HP+m2jnQ26BdBm8OLZFOAYDFqLch8VvhH9NnOqFfBrxyxVOdrABq870LtnZUBiI
f+JFisKoklixkSr3jPa+jsjsqsUpavPELSjyvDl//zKvXpJ1vwaqn4ekaazLJ7KF+dFBPiF1Hcui
l0+1KlOU8PHDwzholVcUoOpRdpOeVABJy6Ou25B7McUMGxniuIbEFa+leNGVNAYDt4LYvQ/STF3Q
U7Xo9bybR2pJH5npnL0xt+eB1D8UKEw9kyYQYP7+vC9U4fp1BOxJfu265EZQMyg9f5dGS8d4lDAC
XHqoWrDshfkK7r90KIQojvQl93eOg2Vuke6qkukopYPLrsVL3+ssiT9Jd6rau5XHdIosHUMymByA
V01aaN+P5Q1DZIAVgnzqYrlze4wHZ3JTPGq+BNZ+1JmhJ0aSXKMl7tRFlq2cQFqEnb/EYepUVgby
cVrqPVKxXlOiVh4TcEHCQs5O6RyFJC6n0avZfNYV8e/HjcO2oXBt8O36UBqv1T7vzTGDcQP8qRHS
ueu9WZe0CDv9YIGFxrBV+vZcKVYB/YncPPI1zY2ZSQyEWq5hgLEMcU3C5WsyOBMzw8r1uWl022j0
b9tUug+L6vHP9+M0L76/HTnXb475wxPiAzlVjZJjNgZ7M3rce06kYLOYfdZHa7xvB/t5Vcmmgh0B
UHdhPr5Ns/t+pClN7I2n0Wg11+xsCIkGtSe13ONFwYShReMyHZObClCCC/vhJTJFNMuxU6RLcubk
OrAtLT1lAwr8vm+B2xq0NikgQCkVBy9N+9KqduXKRYt7aOXSb47BJ8QIp55LmCcF43A/1ZFTm6SC
kfNL+6RGwUhp0M6dsxaUVDs682vjaweQ0IKwvVrgvUxTg5N9iamby4PA1CyhX3qIZ8nEWlL9r5pV
hivkG+c/X5cPEsgfp4vm8UlzSfaHUfb9Q8Av6bGRCeQTE/NNkdzUPgqRPk6fdYc6UWNvVATEtSw9
WV1Pg0tufdbeNWXZ390ZNIyQKAKuhhyNtuwPWfgybUUfRGN/CkR+kgXO4XZ56nydESHhKjTJjYkp
5Z9/9W9347RP60LxhKZPseP9j9YAavim1vUnMmzn0YxfJkmMb9mfnNypePHbT3uzmw83vU0iAt4+
u7ETCilRjjylXVWTx4tXpjeDWn9mRP4v53Lis4AKobsdWsiHHQaUCtXaYIcOtWdT7WdNhIOYVHwJ
rXpfdPHXrlCPn5zKfzmXNPvTYAbvkfnvIpV7U9ZqCtGWTiL3J8vBQymT09VQgqBXs5i1sD8igyBq
q+k1Ec7ZdxDjdK2JMq+ikCWBBtbtxzClitcpsMGxW0oCaSsRPc0wKmncMOrvsrzZ6AV0/VLLrIUE
INOV9D3AsJNkpbtB0C3hOCkyACICHb/MRad/4R4K5n6V3ohs4vMx+xrFNqeGX9mIawMTLhvlZGzO
4OPlNXB5i6atfp9X5aOZmUtFK04y0yfKl9StKobzPCvVZSOjSIHKfTmD/1sTfromZML9w5qwab+I
5l3+e2pm+En7spy/6KkwJzAXa76pfPKT9mWZf7GiJ5eDySgi3omm83fy2yD5rSJUZKhjtp/S0u8W
hDTyOyQwcQOhMvPfcUmn5+zXg28THDKikUi3VRamMMamlcebZyIVOrgPpFanVFjbuGC+pUp/LbXJ
Vaane5yU92pgHWxz5eT0LMm2/lDWZua+OV03P3b3NrUy/dTfjgLVEP+RCVfVj8YmpF61QQyNcaoT
sINJQmIKOpAdPAxDpS/yCp+QoYu+IHWL6BZv/ZlJ1JzC5izpsEMKsuf07uNBfg3zbJ6iEJzJiXOm
+WntNUNFWarlEcObr0edSdhHgggXROecBiHoSB/Hp1yZaQHihT//rveD3OXkEoMTCOAeRsT30esI
dVlkh7Lsneys6ChGTqvWEK9WszbPEN0KKMqUHZmzP5Pa6tOC8N1l1cDhQoUjWcWkgeL2/WWNmqBV
ZH8szmVhXKME38XdF0tl1sIj0OsNxi2dxEC0DOP8dowQ0PUI5SUFIGKsRsfM0NCYavOkQsCQkeTN
yvy+yXHLjltzQnBwPiUF6zrRYCgt7LPcFrdepu/7rLgdFXXnISO00herVPFggkUle+qW+stBgSKf
qdo8cmT63NUHD+FNCDCXNg2HUTYUT3mD3Ky13aGxw08y/x+k0FyOCZ6hozuWwWYTn32o9ERVnjhB
kMRnkiEM62E0w8Rix5KDlkzCcC26EnmwyYfisUc+VMnJqz7oe/Ri26oBGVk0q84eP1OBv595p4Oy
cJgj+OEW5UJ9RNDUkWqiuWo0MLH5TErTksXVKFy5hjJTDVeWk978+ab8zZ5n2qMKP8qmKqc4lGjf
3xtlLPvdoBraudGbhebswRI8mE30PUNJMiefgaBJjvHmknLMHSvW7X79ECeluhjVFr8bbBWlZ6Fm
I0Jx5h0Lh6R2zLDS1px07tT5J1fN0n+7lcG7TS1aFvZQJF0/rBR6ZsxiMEsdUBDxA7HrbFRvGoOE
ShqZLYpVbNt6PVnbUqNCf10CUITbm7SNO5TQVSmsSDPbadd+E65jpytx/eWfs4E/Ku/UFbBX/cZZ
4LQwdUjT29f34WM0KUMNetE3wsZlE+f3JRy2Yab0Pi25wSYs1VMK9m6JzygEV40wVYpxfu/sRzw+
b/G4eaE6w67q+4LG0qWG8h056QO5uGRWGkk3x+t401XJgIApDelxte+S7psfxYBGUoH9dY/IVho0
tw6w8xOluBFlCFNWaN/GOg62Ru7tuUp3VsUKRm6B3HX00rlFWOImbIW5O4yyzGrDn4WT8DApVwhn
k5Wh9Z+sHPXfxm7NpmMQLhlBqqIgy31/O7UAToXnD+oZD+QXJrhXrQi3EjqBwBBrUrj3asgoEmaU
8i2IcAm8YAi1USadfUnZVbKykycvexF8lzEnGnJ/gkeTREW1mTyE3TrQklWbpceEO663MmdJn++y
0tXX1I6PfjOcwOLAehif1IilW1elS7mRMFtT4BjfyeAk3djtsvz1z08R1IyP9yXaDIXFK+2g4Jms
j90MiZ91aozQ7A53WO2q6u60StvSWv91HOlx1RsqEaJ57LRkizL7oTQF/Lsib2YUnNdDhkQW2SwS
qyieETkQEE9o6TQh5SkHX9W4QVPZeTgJj3MFo5qFJ7JrWjm2sYCIRTM00pTobBVJ7hpyXSH+LU74
xy0j0ZlIsTQqtak8F0HjLOsCZb8WS24SIKdtsdZGrZTRU8uEOBIdKt6rpwmIVyXvBGOZoZTWkIDm
TMLMwpLaVeQpg8zN6LbjU8XcS69zHVJ4LwPLsmA11R27yDK0fpi7qbMhGZVllxQoynd+L6sLNTYs
krUyvt1c9iptiVtbkNNFI4AIC28mp6D466Fp6AnAcJEG+8BEvmNY5NsbBzqJmjlocBTt2sYvZ1n5
UNWwKcAAQGr3qpfc+UncUUKqH2sU1q6UgvYIRiojjTA9TFb018TX9dWgVNhmHfwBmq9B6SHK+G30
gteuWtMFmSfGDqxgMLMcxpEqqL+KSUtqVYo9t3qdjt8pV1bXdeUOlrRQUsyYqQXTcZEonJkGJZFF
DsUhIYTUL8/WGaauSi15Gz2voQxAVZ8pCKfmQ3hH3v1x8PsrC2TXzLa0bl7b2szryYEEVjtukh7f
6DEj0sB0HBS3Nd4K7WwoWE+Hct1v/QohWBf2m6SWFpB2js6o9W6UYBbNKkMXFqWZuKeHV82IY+zK
mQ10QNClMXaEWj21yHhu1dhSV2qzroxJbaoNh6QrHj55TqZJ9d1KBD4YdH0QDFBlIdt+iNp1ejOx
d2jLu3gQz15QzixL5PjpgNTSnGhmB2B3xkqV3T42ilmUIAVy2heRL3FpSBbNiAw7sV/QLiQLLXpN
0yHdKDZWpH8+zN9M4PTpMFmdTywIZsaPtb2ozowUt9fyzu913U1U5xgW+dFu4c32kUbPuWQfhmw8
Rd6grrDF3reJiFD/ysOix9Sw88vQRZz5oHrGLee4mCPQSheYxK/QoAH5iZNgJkWkcTqZiUfzy7su
pUkv0PGgpkUHlawTJ4gC2tKFitu68dhYpPXQpaASe6BN7JtI9XaRKd2Dqpe33Eb3YZ1rs0p33LxH
NVzKeGJA8Lk3I9o2vKZbX87Q/2K/z2K/Kdn6n2O/hy9I3aqLIGrZ1E365V0YOH33pwwK/wfgzkSA
9GpOKiiFB+WfyoBN0UBDzwRTj5q6/SYSVDTeQncHZ4+ebVIlrB+rnw4viv6XxhRkE2PgW4kwVftv
SgPvgxUAg5qhsnOeAA5wIkS+n8d1K6nzPK2ru7KSFjWtnXP8bDM6u7TKeHL6ZVg21Y98wmv/f/xv
2b/Efe/Xvj92aSHgugS7BMnT+2+CT723KYVRPL7zM30de9gPMGkx287UNL2R7fLxzZX5l91Nv+DX
UPT77qYz8GZ3ue7kOQFxdaf0xppa+q5oAfIU0gJy/CeL7B/tt7/tjMCZvD2MGeMj8jIOxJAzjdR3
IrSWJgxeTAtBAkap2wf6MXayGwyDvwYWWu4U5brAPMcM9JlkWhuAdHO5qu7Mxrgey3Q31qdW0zdJ
7t+ptn8F//5c53xHL8OXrBxfG/LpJVJsvGNPEnLsKrWXvSx208+sGvHskCeaWvDiWlmMtB5ISbP3
Q20/KsU+BP+FFGmDvt6Y1aV2zESFs49un2FOM6GQXmcdckbytTW8cN5ivqsk5RoaBf0ygXjWIVBW
tAiIeCZjCe+YVGqJ4fAVJXLUyge/ppNF7YyNzvDWyVOTIa1NdaWv22uVhY87NTbYw4n675exbvce
dP3UUu4b01s01N19hDmJwrTf7GM7e0zt8Ktcil1ht7Jb0KrTG5Nor7vCNh1je/8KDd2pjs1lovj0
e8ucCCNatGDWyqR+THQfb1YWNiNmJg5Q86gVN21nUDD27+36exq1+6m/oUpwfIueUj3h3HuvgSp2
aufgP8w2/3xLvg9uLrckYNSp6Mez7/wW3KS4r8edNlZ3vWOsU6+/N8Lw5c+7+IBZv+zDYq1KBoJc
0++p1ho+TWZ1Zn3XmNIW9BXdndlNmMNU1tLnCBSMP1aPHl0+OqoHL/a2qeq/mHn6/MlxfEy/MsCg
1LemFI9OQejjSiAKRjr6G56IakwWhRe9DB09TNq8r9VjJJUU9rvscUptV15+ovS2iaVwhke9O7Ve
tLn5Y0L7j4PPB0n7dF4gVVMCBWOqU1L7GFiW0Wj1WdsF9yZW87MgqyZpgXI0o/S5GwMCSUifMLom
SB5aBQ3YqrHv10MQdy6JEWjjInrugnAZtPYitGi7KRsC93zMTmlLU6vPEzKCrA17C9cTSScWQteM
4BJlpSp9V5IJ+kSPHLjuskmfK86da3r6BiPMB9PMgb+ACM5aurY1fCZcI1jWvYW8Yrj3Y57xQbx4
wnzJDlRbvkKCoD+r01es9q6oFtwPWrrrOlZ1kh18lSXaeAaqZwJ+aq7l66AVc83OH2uTyqcdZNAR
4gLslXzfhPyEOiR4i2vke+1nweIUDL4fFSndMRVSC0TiLuvT8/BmCK4sQIC4ZwX3cYQA3/Jp+jO1
lJZHZR1nIxHBmGLfWFGi1GDaqT4F1p4yNemZLPdspiL/u4jOnam+dpq+jXV/hXHifdJyeWI9mTvp
yFq+yoRbUrvCDmylTYLZEJ5m64uHFo+aqeA1tRB7abkGOR5E2irVpUWWfMta71Yt4xdDQ2QyFbx1
dbynJrAoGD8vz8L/FlOfLqaYc/+0mIq//bT6er+M4ls/s+n45GF+QRmcjCoC3ak16Wc6nXcAOSt0
fyjKtIbinZ/pdMX5S0MIQPsMoTrSPYvN/VxD8ZbKkp/cm+4oqoIw4r9ZQinm+yUGwg8GlcmOYOIJ
wS7/mM2zEj21PfLBZy+Y0SI0ZSQyt73BLAohnuIsWc/3+iYoFhACWrJv3I/ZJjBRCe0wynWw6oFW
EmxFc+13Z4PIWr1TdcyYvvcyLcpQvozwUEVXsnjR87vMwIzmmq5icrlBfZPKL1ryGMYLpaHn/GgW
z6G/zQUkxJmakRSax1S3qiUBupLNZBTcYjaKmbOLukUbzQ3u+cIF+prAwO5g57ijv8ZZMsJ/mYdr
cOWV94Vm9PI5/4a7b4DODVQSzSfp9I0Gw9l8E4zHYrgHT+9gRZMBZF/2uhvEc6dfJTy8+bJQF3m3
aYyVpi6rYmHRI95t5HGuRYuknIfDqlUWBr3w1cIXWJRu+N/4vVPIcbhd48KmsLaDtVCtxXC2c9qF
12W7wHIhS1akJdJolesLL513dKMpc0Obx8wfd6hcY2WlD/Oc1uCRTPe8FEvS8TUWxeFVqs3EY6GD
9p8Pj3E9g64FcgKpd0ZeRpkVTALhCic2W2aanJE9rIjq577igm1/c6v/y+qUkPjd4DjdPFPCfjJ3
gStPOpw7+O3g2Cv56DStIZ/pXK9KVykOSp2vUqfaeFK4CcJwhTRgYzYBXq/6sgLaFsNDqVP/kGgO
mBxtEWv4PSH7COk/CMxsNjQwYFTq0zJ2HFUzwziY9sIZA+OMXDTczM6Fqu8W6bMTVi59pjOneUgc
D4bdl1A3Zm2auSVSW7Ys7WI0Z4107KNmZqJ01ZEidErpWhoryOY54YiL8kFJbit7G/iHbHxNq+dS
P1LxcDs6wQzgHWjD8QaHEjF4xyZ5jmRygMe6Pw/OGri/aUZuqO+C5lnqX6XgQckeUPq4vnNPj6ek
PrfhA2CKym2UdqlDZdGco0CMYOdn0wBp/xCzHK1XWXsOu3Ohh64OdyGVX0mbzUFKEhzj8ArjY954
r5Zzky+y/Gh2s5ruYYGSIO7lmRIeArJNks7Pa85l8j0zXv16LUBXWd4+c062sqUs2zar1lsO9dID
u5fNin5phze5dWysXQ3OM70VqCKdYyxuxvgQYY7Vnf34akSGYwG5X/EQIsK3xdIrz315T3tyLi80
66arHjIeYOfcZl98HkYJMWbx4OjXSGBFd7TYR75r053Z3GD/MI6PkXRbihfbw73qEOqbNHmxmif+
MS4eeg80x6Ivjn130p0TYgXyZjiHlOEitza6dTRIr+lzUd5VDpRCl+ST88WgmxUvYNi1mF00ESYq
1sJqMam678dpJEtcR39IvHNl7I8tw1J96ESwUXMGpNZb9Kk5EesWWtCujVrfqnK1kb2Z3w8Mb+ac
IvU6l0q6vS0665tZXGU4Zfx4iP6riXUfvpZZlX2v/7/pa69ZPpShH9QXX9Zfr/7jp959qfr/Lxsh
nJ16o969WFz8LY/Nt3K4/UYY9WMHPz/5//rmT4PYT6dNkgX/edo8fUmyD3kHPv9P3kH5i4U7OXrL
uLRY/VOARqyo/oUnC5ZP9LRe3vxnyqR6h+6QPs8J8A+gEtnNP3OmRN5Btgj/HJQUJC1IWfw3k6bx
mwCQjcCwYhlO4mGauj8UKy1NRK0sj8qZbDrQ8Uqb552xVx3qsaPZPim0lIzavdClQx5h3uwl4qhn
2X3c0MQy1vvRWDO2vhbteGpig8V5ob1WUr2y8+dY7t1CZCzKq5VJoaQx47sq52tx+Y0ztkOnia+C
vxRmgbXkomv9zdDplevp/KHJLChlELXC8tZBXnAEySzEk13u4jVz8VqWGzcbkK1geM43tmGp7RQy
4l1zHZoSPpbJfJSlQ6Dq+4HHCOgAOe1aM67VJLgp8GjIYkzvVUlb2aWyaFr5hL7f5UTN/cicS4C1
Cr9YKMrMs5wKUC7Oz/4QkhuND33+mDM90ey0H2NtW1sqTT3xsRwSNI3SYmzUUzw0NHo94huz8CXK
5Z0oZ4YXMyqjzx8SBI0F9RODdyRiLgrq5DbL26xXltNZ0fxi42X9hqRRw3g4biHfrg3Q5HKQ3edC
fVWEeMmp1yfzMlBOiW6eUyNZA6CAg0qcY9MWi2/5Te09JY1y1bXsJzGl7+kQQyFypEebPgqFkjGU
WneQ071UyK+yiI8i1vdNq29rRm411vFg3xZadAwsBafB4l6y1X2te2vT2alFeiuv80RcyZm87WxW
/pSXi9TZezck267bXl0GQ3Kfd+oyVby1g12PVXGpyvBJ8dM5fUVx1iwDvbjlHiCRjht2DTSZM81E
JTlwpXOcLodUAoIPIyAytQISGE3nCpYEpsBdXpkNgbK3wmSeG/5cLoKrNPEOw6i+9gZXxJyhK9DH
6DgkzADlOkicg1zQTTw4X0xz+K6l9nkE8Ju26rbrdbAAEeFH/lpoaO6bkYQQCIC0/iZ78QylRjoz
2hDvcEpEukTYbFNujRc5gnf8CR7VxJOBymbb6f95XnJhCvu7pBIRaV1Dp7WxyfrwyHWo8/KRais3
b9lsRx/JYCwHKSQ/BeR2cJxuBTIqve37bqfLFasvgqka3pNOU42XQQW2Qtlyhyg6N0X4MGTeVVRo
2NObEWD1uJra6B7z2Ppue8HTlGOrQ+surPqVViBdjMbhVdB155flbVlysY36xJoGKIz+Xa7lJfUI
QbmuNXSkrel9kGl0urfXZnSdRPHRS00asvUng7xVoiAaKBRpHWXMPgHFLX98zet401AFCYZy5Rig
VQZj4aH1b4IXX9a2QTM5ZHmLLu9effSQDC7fTNvPXZJOV7RhdG6BOAu0SojxgzfPSE2NSXgEgX47
lSebzrBcbjyXmHpbavq1yKM12laMBVZ6keJcHSzpdVjhZHHsbE6Hnsg3Vu3mTH7e+BhnsHASY2P4
9DdWmKfGrJIa4Gt60V8leey7bd49U5++CjXtUCn9c68ykVpoIUKp2CElcQspfxIiWyUq5YJQe0hC
bavo3pkmAYPGTwQyqu+QPqTonQV3ae8oc00LnjoYIC4LZsEzKA/298gPX3Rw6WMuQHGZDdYDZCZT
6ykJephKkbUiwOmhV/NQKKiDXW/wDtJE8mhb+4DTyzEcoqculB8atVsrmMzIVrCy+/45pH905FRF
srT2CxQlqiipwZKbszp118fS1XCVZNbGCOXnBj9Keyy+lQ270a0GAxtgShwN+ZTt4EZOXrEK8m8A
r6yHjsyoHh19IimP0bhWpO+dCoQpYzkZ6SyXMu01MRCgROFTmpS4LCdXncNBSc2dDLUM+dwKr6yr
tpF37ei2FPTI86AGCpbkLJZWiwh5qMDIUcW6DhNlF1WA6MJ6Zmb8ij7NQOt4h7bdFDrZzigoxUzT
OSEJ1fbWUxci72elr+08iTpwy+m1PRbm9jmrk3Mgfc0rtp+o4midK5NHK1K8cwxmyzeq6ziv5wFZ
WGxINqR3cSmQ542tXE1fTVtgS3jRVNfT01J4/V0zoabs4XmIqJWP0ZMcW9dq6a3lyNjKYXsI1bsc
KMPo8FCzOFqY8fiAjnePCuw6baO1NQ4G/fZ2NNePo5LcO2p52xUMkIO+dUobuom+txtlGVgxy1uk
DW2qnrReWleWzEmhfA1MXvaVpZQ7e8xJQ9Q82BGcbIYIKZz8pMZTIVkZlazUjexsKzc1kPFrmWW8
Pqhbj9yqlZjXjznjSQVSWwnH5yHQdmMjHXpYZSXtr5GQDnLbFDN0oN33rCYBlHy3eul7ZqEcgCkQ
2c1KLqyNmLQNA/dHsmlSiOcM5ZlfrSqsmbE/vG0VBEXimgolWoNyVVVcS+Qvlqvh83H5xWp6n5Fc
q8TBFJzIRtsVyN6aSsccRczHwT44JLmjMFy8WaT9S8D3QY9EGmJa99B97oAxm8Q/pCXexntj1uVR
nQrlXMnRVi6tO7+w1im6U5zKUYVV2K3ZO87NdtezrJmy0WZVzwwyoTYXoKeE+ucDuqAc3mXnOCBF
IQ2NKojWFfvDAclJZnKGA+XcttXBzo1t3SBJlxJSFeZXydH2aYD0bpCXPBm3OBkUtL4NSyMSN0nN
IkRmlAqIE/vykPLYdIp9l2UtYbo3U9JbH4vgIP6s0IKO8l3UPJ1Fcj1ImQBBYP9LCuf9WfSKrlfN
wOzPvi0ORS4e1BbXQIGipHuqPerufZXtjACLa+Bnq5bj0pTbZhi/VQXjgJoePL4XI74djNKtfdJ9
abNBSLtJY/okPWWlefHKUEnkjtHczFXYYiiCAMaPWnBs/GEZFunZr7b0/iyK+oEx1R5TEOsoFTX4
hqNBJF4ucvpm4m2KmCiV0S5884S6UkQ9JzdF9yV9buqwKTyuanwQHSfcMtYhhxwFrFmiEeMAqiQ1
A8f1GELKNpuloFAe+oIGVDCzUQf9hm9I0TYvgm0dkBOp+1WcNwsvs3aKdBdMWIAGjZ/kHx25WU5t
chPYLIg3I8J/Cgd7SwS3ZZrMA2AFBkXkNiUxZGmwZZyzHRisK8Q8Unhae+K6UeAbTTjPLKQn2Y2P
n3aUjzdF8S1gCeE79ZU63rTpN7MzMD/wJvsXVCwSBo7Cl3eVj6g8LzeFGh6TLgJJV2xI81itcyrb
/kqWOdpOLhYT/Fzz1BsaMmeRyrBady+xWVmMxtUXI/yi997OxK5uhAIvMaeqhAd23MwQHGwIfB4K
88aoXhS7/hqFoOK6rr0uBOLtaFGQRzAFvg2VP1O0KeHcQvbxsiu1GJjFxRHW08ELx7nUJE8F3TX0
5+4Na5i3prodU50cmb8VfbtQJAzK5PrAKj7DdTvdCsc+W4F0KuthpQ0WPm3aQbOm684D7Zhw92Iy
16n/qI8GAbV8Dm3z1Ab+A4qPbefYt4Uw3DGoNtzASyvpQaXp+7Dwzz3iggDafW6dFdIxFHGB7Q+v
miXWaTVT6zTHYLP0Xbltl4Gnr6v8Nlb1K6Cb82qaaxCejpkGbdC7a6L2BrFMSBFNDOmydJoXZ3xp
rO6udriLS05jaHn3DmAZZGVn20BVVqO8HU7CrGeWLb8O5cEqMB5oNqLOOTHKVmVVBXBuBiw9NP4v
c+e1HLeSdOsnwgS8uWX7bnbTiNyUdIOQhfceT38+FCiixZFmYs7VHyFVoDKzCiAJU5W5ciWoo/4S
wVfmu/aTYsVrmNTuVUXaWmFy75fJfajnWwc4RBUa7K2eR1VbFUZ49h2qP/Tg8h24p6RbXkfraQEZ
S5APcsrMix66MV+1sn0hn+7RCdoNBOCHjr2SpOOsygzpwW20o5mUB0v/PMbtJtfife13l7JN1rbD
KjXUwO9ETApmOE+2dSYDljPOBagyyOisvjtVzrAzxnHHd2A/wMFYAaTxyKhi3wMnULerVfufLGi3
3EQb84kvmZSaxzIg+6TbmebEc0j6kj0C7LBvUy3/UkUVdU79i+vic6Smqa6dbGp6xFlyG0TNXvtR
2NHKVEDngqm0D5GW32THqHce/TFlxRTvp/9KFHGn7u2EoAjFMalfFYMj68nslo6UzqF+mPSgNs26
iHp8OAYclyWJrPkd1VzSjB89+ty1/sbDdzb9KErbXcIhOPlBvXe14eKV0sP0AmjieO171rOeOeuq
US4mtI3AO/Ff87N4mvNU+9o5UAj+undGXp0VOaGklP59mrPNf8qNt1Md/YmUqVU9KhvZSL4UQ30a
LBzAaRWTO6/jBpKLDBa6ZtOYzdEK4y2ph3cxi3ee9bNh5l8Gy76dnINKdufLd5EMm5yarjM9wf+a
hyoLi+5rN/a7zI1uywrYIeV28I9LX0y1Pvlsz3uvY9J4b3XUmKAihp1+ddXgsXVWZRn9SGwdngX5
W1T1F4qgPMJhcbYgw68h9lCHcaPl+nF0SqLZBgWIgtXI2w7U7M92KFlkfVCcdgPx1d5m/eWn+lHR
ePllPhDSYRca7PbglJr2hDbOd0eP9uIO9pJ1k/eXhD8FiOKHVYJje+Liw0VtVpC7sEOL7gzXPw7j
sOsM4uPgPqsB4kSJ32ycrIm2rwPZP6ZWu2Uvf0dtX1hy78bR+aePpVtJx2lMWlZv6udUjW5DpTm5
sX6GqgAXquR8mDLmqOhwgGkGL295SNR+p+rK1iwVogH+pmrs58J2PhgGz17abFuYA8r4IyHC45BI
W8mTnghkP2Uu1ObR2fekD6oX7HTJeTG05hTyQvOHndVq+67vL3HhPTZ9stP0fu8G5FSydC0bn/pC
zSrlNqRM8EbVmpXWAbAOdknQnVzTnSr+hvc2jKq9nZlrJQpXic97u/ejj8BWznnu7WwYacN2vAS8
HaVQ+dbE9nOqGPtRU77ppXSrm+zOYz8gX7AkjGGVpLrVdzh7joNSkkX4NfbIGVDJadUdvq2teyDJ
5ugUrFuGcT10GXfncA4oPrHz3O4m96UHQLMXkJRPnP7Rs6uT2/O354Moh9zK+CYSIAOBymVFbDaY
KBygnA6TffFSu+4p0qT19DeL3X7Xcd8N3xOwrW3QnkyXFRWxR3OEfJBbMsiTtQ7uIQq8c5mwR1UB
fFUfnGjY5mNzAiC0NzT4PaadHxyjuRQ8O9At49Vqz6nrEEtZufV4SgwZd7576qDkpRjQqkpcKmZG
/1Th3jShPIVKM48j3kD5pXOpPxWGD24OM5B+jhT7p0+pTjBHX7o+/Qhs8Vg7P0m73RMS6puprJUd
v8SxthtybSNBEBH21hcZBGOkf1CzlA8Xe7eOQE2raZ+9KrnDNbtx4JHxwuI7LOoPVHjRb7Q6/1h6
+LT4AMR5fEpjbzWMyZ2WktLb5BrA2NjnZzZPLSzaECx/d1J/q7fKoelZb/KtsIJ/GjV6qdUhw5Y8
VnNfVkxsQ1EG5s5P+KqrPX96Yu92HrCPMaUnebjzLQn6JevGiggjKflEv/CTgthffO3FiOyvlhKu
CaFvrXpaStq4Q6xTl/HjhFn13QM/9F9iPr9HfH6tXUEQQ2b4B8yVqraGZyld/6TVHvVFwmPG1kse
2ruyjvb/eXH/rkIZ5yKupJHlQ1FVU4bKZMJxX4Xe82qo6grs+5PHa8vucWOk9UPblVvyZba6CwZA
DY+sBU9dV5w82WfzXu0UHGQelMSDfgCJcZdb3eN/viyR3f3bnmO6LA0gNdg3FvDvN0GNAnUiOW89
pMsfer4zQR9S3+Kl029qqIP6mnvkc1Rs1V1ZfqyKz2grCtB5TX2oKawA+1/3IFHgqGZx7lXjGias
m3Zw2Yjnq3jHXbhK/W/ikv+nGAPsFPz7/wsw/BaU2P3ILl+SH9X7qf4vRiGALxKS/Hsc4hx8774M
rwH86rcI/jz0LSRh/UtTgRpaUBtAaDAxIbxBIVHxWdW4Q8l3FyjJ1yi+av9LVWX2pmz2HEqRTBDe
1yg+qimFZuLHJCQBc+n/xAj37pYECEBKnCVD92NBwQhO5d2TouiBg7vZ9D55nH8VRt43fo7DyDpC
i82Dr+EsIWJvdtq6sWAQ6/WjDSG17T1OC2QcJwQW84uryFtTMg4VhalKu/0MSvibkndbpw22RZrg
eGsmr/QXo27rje7It1e/+f/uXJh/CJssH7A2sslv5t0PAUmIWflKyw8BSzlsmNk/bSjtKVi89jwc
TkV8ahT7TnJQFp0F/VN77BKS79XuRVLVcxyZ/5ROefzfH52/Bt5+ey7+avV/8MEA0MTv2QHfNvkf
TDjrAbL+/TEhdyXPf5Q1PIqHKoZK8fpJ+eNcv54b2eE+5+Yk6DYzHy7PDSoCQwDseYeCOL0iF1Fk
0C8ieQpgOwG9Kfny9blBRSVYQMng4LjNIdT/XwJ5iqBzuHqXv/812O/wvA45dU3Q6OGhSU4+XIKW
8iMhG1pPiTHhi1SGC5S5arceCj73zwU5VelmItEwNrZPbIoN0Q15Jrq1YnWTRXvrWwRZt3xwzMei
uDfdy+jsqPTDBsIaX+zmNrS+B222SgflJqi/FfoDKT+u98SSzoe731pBXqwYXwL/g01Ga3Ox8mOh
wgN0n9m3enjfVid4/vBYuqcRUE2/s+2UaiFwtpdUobyUEpG8AS6s+mIBkYT+SY6+WunedR87B5jm
XSb9gKr9ptEv5TjcVA5Yg3abUywjvNfbg0k0wj0Z2cZMn9hCRWBwCpYjewAcfvdFbYubEsYQxa1W
YfOYDB987WmUoe97UcbPbcSa9OxWFLM7mAOMyruSebotoMCQyuLOrQlGYYz/cYy1CliH2hsEBKm2
EWx14853bpWOcpSnKt/3/lHrzkN7P8BpC57bP47tJ4m6gYAw5HZL4Uk4ElyNVfC+HD9SsmRP1aTp
X7Yd9Re/f2iipxyghRSe4HlKDWojfiiqD25MCtdeMng1bqgfEUB/XJCwsK7D3cA+WNpbOXCnc65s
1XxX+Hf/+zvkz5/f/4OvhqlS4H94E3xJv3z/cv34T/avT7uh/ssE2E9FctmaGOeuEwamt/nrZ9Em
QUCXpzzS1wefT/Tr460r/wIpp/E5/JV6LjAQQBRePyCgG3jpLv3fcrRFAsDydE+vHBgzyTcwp9eM
A/ju9wXkaHdBCDub9Ww67g8j4cN1kM3eOhV5p8GAiDv7JqeC0kaKLOtUdpl1EuqGF2e9vbKULbYp
Q3eCtgNwr1AM0zxzXwwUU8x9O7fVjWQRQprPI1TwwxGHWc5B0PjnYEOtOhay6q+XKygH+dc5FmvZ
19RjCXd8mrd1edM0QXAY4KAf4smdoMnRbZKXr0fvZK5EvL8uM0q/TcbCLm2DYju2MkgkzZMJOvxq
1LaSyGOa+i175W0/2SxqcaQToJVWvpTLJysveS3g9euKm/nYz4qzb7jubhY6IMXn6YW9343xUXfJ
TdOImcd9bt8YSdh+gomfPLMMgv+klLWnWg0OfZo2n8ZQNrbQuDQ70Q1TAA+szp5LX8JDUrKUVrr7
Xh6TU2JyB2lNtmvGIjnVg5+cpE4zCOg0Ma2QZgAlLKpEjfqr4EonDKpprJGr9Q17HGmtOmUUbsVc
4hy2mGrpL6cSR8JGaEX3akayG/hWjOnqP9stw96dQyiEbP4RxJmE0CNmTSmO6qfozVpxOP9oV4LZ
AHj4ijxjalpEzboxa+sLFFk5VXeS8lYdDfleV4GdkVlhfSEN7ouaq+mHIUmLY2Um/WZoCOgUnk/0
qo++ms0U/iMMfy+NUyNl2SHQdGqrTbJF0cTpV1hVrdk2AU53b1tedogJvxKjVfGuTgOEYprXyYz4
Rh1sdx1PFL3DROXLj3Pw8lA6i16IR/K+APhZGROvb8Ji9WQHzkdhH06D4LzCdZGaFSw/DBeK3C0F
KTlu1Ld5tRZMR0N9sQPe3vqOXJeVlqvx2Sa2dlaoXLQL+Lopk2iRy7GXXHULADdEi/J0s9gJ446k
dvw501RhVKx4x5QnoVjshDJrhmjTdpQt99flzygIhnTV4moc2sG68+0K/3pTefsAdy1VjSdt4JX3
qRN2ZxvM0+NQN8ZBbUAWCGPRGLIG5xEb4JPoumNvkGhSfxMDMsezH1Ww7jdWQMxOWDiWLZ1DDdql
6YSiqUaHWrlRoOwkKrI9BoNe3WuWC+nMLws9JZUcBES4ZfNEAQ/lNvHV+hhrbn2sgol/aemLo6X5
LzZCLazneZb+uymWrjj6q52ixR+VuHU2fzLLy/r1qkcp+CqVlr7NJEm/FY2k5MZtr3sw7Yh+L9Uv
jT8QPPndxMMDQkVtFetqlCaXH86RN5NlqncyOWJtqQ+NvF4U4pRLdxmrFx87tdRP4iyLeD616PP8
2htosF4vdjGMpKaCoQymtVSq4on2Nt+phIaeA3147RZ6o5xLkyp0cLfGd1NyyJ2uSdZtQ4q16Al5
Qbhn3mX99VMNQu+3mCif6olUjDA9+2gWAMRjfv9UE4rUi9rIh+c0I54g6dFdmRjqJ4urWbVJmj24
RdLu5KQajo2lwdPty/L00PRPdlS0gAZ67Zuv1RQZ1fWfOuVrZO9bAvwNH+TaqGLz6AYJS/wImpho
8OCDEYdCKMzedaW24bMhhEK9jBYyKWQeZs4d8NnUnGpXhSmxrpiaNoKzA15inHG5ZPh4o2xl3BZN
/xWSHODYQrOYzzaLcNBHMtpaeSdMxgT6jloBbCdl5QffqJNjXZTVXTR61V05HU1ytVSToxCJRvfV
WS7sF5E4+n0eMcWbfJknNeKp+lVdfwincwoLYSvOPsmHJE6OQdj2KxWnAbugIj2JRkp/Hb2ThUEN
W2gUS7QDXnI2XJpDqEbN1rMwoh4Rqnx8nenP/dlWzC1mEfbQZTgHnZXO9fRvlyRM5lNOMifJ843b
TyUcvCw4db7kz02TDoR9RT/MvV+Hiz510i9120XbRVQHqn96N43QvpM100lC6sX/FwQEnp5pFfvb
KhefE2ki0PbAmg4A9l2GUlIqsOSPmkelLbMZ3CfAfNTYM2NKGVaZnJ1rSpOc27Z9btwh30tKGkc7
IYvqrttlpfNtJJr9agzSxafGkdY/Szl1r8QEvuXbWz0kLamtXJITYk3xV7Gu5NtSVd1LElXuJZ+O
ciWI975PLZMqyzEUQqG22FvDsDycRe/9NMJuHuIYhCrqaSuu6H10LDLnLuyIOrigYwjdpd5IMYFv
UaQMt1ciYWKPY7sLWuICxQhMU8iWsULmVZFFiguvyEUxTyr6Sfo9s/0BNuzpPFkzAj3sTfN1Vtag
OdVLkvzkOqazs2UY5x298u86Sc/XdRGPH3vXvS/6zv2hdMU2L/ThS0oFxxVgzPKhrAJ3N5agJsw4
eB0UBWDiVde+r4kFRbEWHTS1NG8jfYczLrv1GsWE+h1JB61esRaHNiHWdQITCUwJaIRNJ/nmrdQP
eXvT2pS5TVK/XLdg22BvzwfiP2E0vB6qU18IpTh/PVpkbuYRnpZTQvkoKYRSncTRPJfo/9vhO1Mx
t9UUl0ob5N3VEKEQpyoG0GS91xa7WI7zS56Z+SVsJuaX1OYLDeH/hSXoCMW7X6gTIJHAtU35whth
LvT8bBUVr/pg13rWQ+1JJSH1OpJBRZreRfUMc+1ILfwUBJy7XWBL8sGNwEeIrhfE/oXQ+XpIBgsY
Mr15MJHzISySs21FZrfuGt1e9S7+njLN+2wXDEW69wOvKDzQbd4hZUvnE9gC/zWU+Inmvkc9wA3s
peaakF3nk03wq98pUcltU5GN0/afwz4uHwPYR27lSlVWZdwOn7u6+pwUffnYEri/jRT+yLLlDZ9T
t7mynyIwiz1Urz96vD0l5RPxwAD5ZWliWJ9ilQrwg9W8NqkLoxcsIPQ7qbM2QaaOc/ed4dJVrTpf
V5CJr8SwRRHl+IVJ0+EEPXGvlZLnyWYWXp1G6OUemommrUk+ebuUZaJF5pBA5vT6sztOtSXtsrz3
JLVklR9lwCA9PHN+UM0yoQ0oo0qJP/3UmGMDKCOO620ZJf1K2EmyUzs3lPIhe16+m01qJ+IPPlDy
Sszskpl0X8uFd4apZOcpIdVdUwlwZjPlGTf58NmptI9en8mPLhw3t4EWAanQtVkuyfYIsyHyxd7C
3leQC/uG53Tlqccih2qb6h0utS4BdDvayxh13GEB9UoKqwUOa7b5lrsq3Klmob/krHZuFDmo3wYJ
K/LxXwelRq3tc0mt9/B2Q0Sih2zjcaMRhLQ/jbJerTLYIh+iYjS3slwOfO4848SOG47FUEoeC4fo
J2Fe+5Nb9AdDqo0PGbX0PniZB96CGppCFCe4QKJS9TbWZKF1TnpXkH0W+6a0Nuvc3qVyVp4T1S3O
LSUxttagl3DFSUG7FkIjpBqV1hXKHgzQ19GG7RRsB7QfYvMXTpu/ZaM47xbZ/Am7ZVMobIueugOL
rdBOm0r9bQM6D9f09CBsxX50GfC2WeUdyPmlN7tWlui/zSc2qWIb+m4+YQE0vVlBYpBuIpCgt6Lx
FBOYhXUoh+5VopsZ7+AxCnlbkxQuw47AM7SMSHMb/dL/2wxiRtPFkcJvnqUWW90E0qPueZCg4Gl4
Jz3k3VA+LCLF5F00dcmb6U6+Eb52u2nA0hXjJf2Xdp7u97GKQvUdjQKFnXOTZfY+sOL23MF61etS
+BhACvSoJGQ9+76jrERXKAoJgiTdHKO9kIkmjO1t0kf6ZRb9mmgZ9NeJKOQMHifUfli+JR8zH8Cw
7mY4ypzQJku038gKCE+nggKh6bxnzeng+4DHfjb1/ejKVKIShTCtjPDaFP5G61KFkrduiuHdrMLU
HbR+Ky4gCIJyzzegWy0bhTEBs5FUsrIRW4QohTIZxhx2Ble7h6vNxp8PxXykivtXU83bErFNEfMl
y2FVAQPUcl50BrkmFzcbzz2sGR9Ew7r8nyarqnNUx8aHxDbDLcyH+UYok9TULgbJH4v9GJb/wJJZ
ncODTYadl7+Axn+WNbm+V1WwsIH+ok5SU7eii2uTTSeMABsm+9qCx9xPm/yl7DQqqDQtlBzdmL3Y
ZvoMhV197xuZ/TzGH8WYsetfp2gkBbQqBUbIqVN38EjpP2un3uNq7L9AGO6RIxDrj1UGTlcFpHsi
McQ+KX7fEHvJpEeponAiVEPGl5Lhzq/hrh8O74drBDm3aUNajITHIvKoSaQoxcQmVtnZvnSLhicV
3pZZ+GbThDa8yKAM74VdVVI/LyS5gmwdx9OeU+7eS2+RvjL1ElkbL12uf9QAoc66qTdbJvWsEz14
rfJbDwaw2FRJa/Wzi4KP+EJuk6+wGLKhrEchZOOkWEzUNk5vbdYCBSSGV3JhIZSyDLWlpYHEcHCE
w1hV8/GpyNPSvFXZ6cpGUT/ZfZv/07DONA0Pbqbym+w74fc44zuU9205EbaoW34J/qnRpewcUyRy
M4721Zi8/hoX1JcKpzFNm1X7vGhkXk5d4I/3JdljG0f302083X2d2SZnXv8vdmToH4QIH+it7EP7
0k13LEWPY2JN2at97ZKCOtkHtuGuO3dUN5rcDfcSFTq66b6SbdU7NkVOfuZ01zlqm26MwQr2Qgv9
NUm9kS6dhbbpvhtFqj6/TSGkBlt1yow3MLpPMyrUfYa2sKIsR5p9aHtbOnSNobFhaoE5paq57qKQ
DGKSv0hBmoRCrfShDmON8cGCNWMv5EIklKJJFNc+Fq2yfSdfbAO1M9e1mpKg/XbG+TyiP81uTLO3
+iDvPQg+n+TKXkU4bYjqceSVEcG4348kQuazzGfzMB9Rjyp7ajqKd1hqdSK9sjoR26hOFlXPc+qs
0J8PhXTKecuJCWAg5d3KgA3uIHqiWab48xBhJEtSRVEs2NCopljsPbj4yO6gKczG2WUO9b41N67u
WrYWd+JoUQg7MWJRtEn2OmKZKq1SB1pGFIvxu3MsxstU4uTLeaGfJvMo1KvToGzU6emNGyt87q47
bQvtXq0910EgNIp45PUmfGbMOHWyqcOYRTONScL+poRSc2TFXXfa0ZGi7BJTj/TimolyGOrhvsnb
7LLIxVHfOt/TKm8PEXt0AsKUxzyJRmvJI13rri6D1CAUSvjkVfPeZjb/XT005aOeKYruf8t6M4TM
oR6P4Vsz9NF4NLrqmDvElKm9RwaC0Aq7ua8G6usQYb2o300j7P48Ra+PkCctw4Wp6EZtQY43ZUoB
zsFXVBKE2sVWJD1UieE+2Gp0yXJK/4me3yvVfdVQ8HkySKfGyIvvHoWh4i8hUXBeHKD0pjtOn+6z
cDrKQhV0ftBre6EQMqFdFJlE2t2NEFqu/mrddx1esEWYu7q2F13RiHm0KLiXFZWXXlnsoFGrx5va
GaxzOTWapycH1xwfTD2zzkIOY3sz3oh+LsOVLudRsRPGV+rKaedxQpbXPw077T4rskLqSu58TJTO
2LQyqPHE9tR7uQR1UMMLi3tf3Sa5ZV9ZGEH1XyzEHBT4M0GyscosdTw8+egfQye1j7rR2cdWNV6P
xsbt05ulL9TC8J3MTbtholBgtGjUtyNYSNGI/nwo9KNr6Cu79pPV1Wn9ANbMq/7bZVzJhI2Y4uqU
V5d5dbrlasSRuGK3aIttHOcvs+jdGRe7qxnlciPVQDejpgH9hzuwONd5kPc3jmS2lGmytkLmDmZ+
TpqmOOMLoKawlQ6rzhqU84QVO+dGpqANVwXc/SchbyZlh0NguAk61zuynjz6YP+HG2E8H3qJbWxI
S7du3s0luqJJsoyFOxGKzSITM4gTU0lyVchScjDGhqxQO27Mo2iacWg3fUKhGcXXTP7mSauvxOFi
E+mRoeyFUJuMrvqZbedMl/sdf8dp0nl+yHbb7VC6JVmEpVkeq1QvH4qpcZPh1lAi61aIUqMqgdqO
t1AWWreiJ+STVfXvIjFwVMLqQZhOVsvAt+lnUQh9RJuVuEaox3yJXLVdsTwizWL0lItsdSPofL9U
LnkILakRX0Y9ltWbdNLaUe9vPYpirXohFEPENHaZPHq+oR/E0HkWMhO7g+JUT2LsPI0wltl43yh8
A6Bkfjtdo7vmuWHJJkRiiJi+aSjB1hipvCqUsbltM83YAzOmyqc0rbXqdoBUR7Xa/ChPzdzXWv3X
oVCJvhgluqIBK5GsRqUbII7nb2eJvz9ssECCIgi71tYgk+A+qYbSQzirrs2uj8UcoumE9TxG5hmY
b6dFL2RXpxR9snyHtQYsZNX4cn8vGtMn/caibrPoeVKRAZ0ymwc1AcJuFy6FPtKQqrOJasjwHMiA
uynfnNw6DAGUQrfX+vi2jVmuyZnTbWLA0/cwpXvAgiR3a0Yd1dAmmWj0lpKqShH+FL1sMpN4eZ5j
3I1i0GKq6p9Tq9DvFks4bB41I1FPi2UheSqlL9J8L8yEQuZ5WItrEfMLxeiTnPC3aymDVoJeoBzn
6yBpg+xKMYxrgPSvv3UTWyOno05JlbU989hkUqavdE83jubUjKaLShwCW6XIZx23E/L/bYBQzf1U
83Ny35MXIRuEzax5P9WsE9KluTqVOP98KeKqhNHVScVFlKSyUEokeqEoTrpW+qD4BCl0eePysrnz
5Iwvfu3AdYk8hhwDLl1H21ejnH9K0599kY8vXlGS+uCl6XqcrNpptGGWr6MVVYKqD/OuUkbWdI/K
4KbQ5UhBcUMsrDuV4hBu/8lDQp/8dbLY2xr9MAkXjRPr6i4Z5MvVkDqQFJif/zp6nih2/B98oOOt
mFycZlYsfXMISt4F00TLad/OeHWlxeBXG7dRIEfPNeIOTV6chpZbjIx+NvME6XZCllYeijcT0V2a
xSQvCsYu/Xc2RQhNN6TZuLKnCUVD6iVpeHMrzrColnlIqIUIzPMrMO8t6RIGOfk3fqoWu8SpfGmd
u6O77jUtXM96TVHCO9OBK52MJJx7Pg78dYfr86yyAFT9Em3uRRCHmbUOSnHYjyT+nObB5F/gIwhI
dyWRD/BlAosoyZBKcCoSo1mbkjTFDCahHUoYtHYx5WYI43nI3MpGk5CjISzrrgpOctR91xLV3pCo
FJxEM88w2/z7qHmGWS5maCENamFcuj799eD5IuYLElccsb1Yj5AqUBmk5g23dUajvx8pvnMOIJK2
AwpIbdwq+tSGbnMUStG4IfU3+7IM17Yh8eIrkyw997DV+wN8U2KE1dUBv9O4MOWNHFXEdSiLB8VL
rlNyTS9vRWPjVb81p6Yo7abmQ8jhrJmspTKGWroLuvpqjFArdUvS8jx8svQrLP880duU8+SyE89X
kSmZtnFCr5U+BBnlmiLL5Z7GX36xpkZ0/Q4qWiIQAPPGV5GQq6qWbJuOytuLrVAIuyo3t+z89VMY
6T8oQO3ujGn97QeOdRZHplkovD37bLsoYDFg7a4WeXdUQ/+Ar5J1OnmVFmnGYsk+jRkqHlwhLCZN
b5MzJQWd9KHqw/BcKuFemTAVI1j9h9TzCSnI2nPbh8qDWgRAaVPt2Q1a5UGnJ089L6Q36ZZxb5Zv
4+zEgGsj3iRSTuII4DbjKBrDbl6P+sTRr2S5L8NyJ4TChvLWyqYiSLVSLY28brnXShKwOuPE/oE9
GT0hKsf69WiR8c57ocBYuJdavzoLi3dmTVqo66QpIJOYxl+dYsyzjyVUrpVyU9b6ox5ObEkF1QcD
RRpwNiXjUS9159JrtsR3SpM+azJsRZNrd7GNy2QkkgFJn7BNFegBE+uUBG11X9ShdGzzRt64bpp/
oirPhnpnyTcLDgNoLv6DBTwp8JDH5t/nWCyC2mQRXnVa8bULc3KrHEnlNxcQwcEr9Sy6HnvUm1Zv
1ecmzrX32lrGZbYYl1N3MRbapStmJulNezZlVT0tY6lR7iTqVtzoy91uVHrFpz+Zn5h3D5AR+O1N
UGTp7t0TVAV+fdSS6BLafXgBcWmqSXbxkvCrFiX1Xh6p0bWbulQEqfe+6cTyzhi8r8qkbYmLXcwx
hgt3MikaAo/vZGKYMWQ4Nymf2N+YqVRvyfbuiUnW/lZzR+WG4t+lcWwGEz6TnGx6oQ7jcN1D//8B
fyRVTyh0vBcRMNBDT45q2fdVGHpPVAzcCnEZ+v5JG4EJie7fBvWSZ2xwhAW8CiBcJkt9JVw2hUqt
38obptBJDh1NC4ZLMUjQ70yTT5oeSOdk0N1zEZmQ5mdKX+8VufskZKJZTOLJuB/abdQa0WkesNgZ
uQMKtEjG9SJbxsrJ4B7k3rqdh42aFB8quJc0JfRvg9ykcjosNbeiO8tiApm1DtcRn9JrhdAuxn8a
C5bkIZNSirf9bagYtZxMTOeSsLfrtQYi5n+/nOWsfxoaGRYudN48m0W7XKJUm9XalLNqB3e3Dpt6
aO7k6S2qG72+bhrqNwugmtCKrjK9OZeu0C7G/9PYOA3MYyLFP1LNiqofqUnabdKXNqVs4hLk2AjJ
9SKrZEkF3sjnA7JRmHmObUuOaw3ahmF+kJMU6nb2CrajevwEj400BuHZ9SwSO2uNZVQCUn2byq18
phBQB8PZEMtn0YcD4pjqeF2EyOqscZaLbuLE+BiM2bxxQuomCLloqIraHbTMPP9ppJioDCB+9AuS
lQM7Dla+VptryzWMk2y35Kcb0yFI6utmkZGF6R8KpdmNbUCpp8VuMZmn8ftePaQFXge1H88yhAyj
BdR4HVWlD6Vk/wgol1zwsaOAmJCNEXRjFLXON6Wk+HdCJpqsNcydHZPOcmUtafxKfHJzgLGb3j7S
20evKf3jMkzMYlfUrsjUJN9UKZSqLY4UwM5W8pQP1gdiYcFF9ArDb9d+AZRZdDMz0w88dN6q0prk
Se+1+iFpW/LeGwvUZEUA/Peh+dDCzDPZto13PVTxwkYMFcq3Mw+l5F/sLk2f8IM163fDZT5285m1
aXjZN1dndprC2kZS8rm1o+EkGj1oXo9EN1Ot/vROJrpKr34zRngr/jrUc/MJ1vU28zI9jEbFf8Gq
WdrvSDVWCbAmTqw3skUZTec9Uq2IuXvgvPAf529pCspt4znKz7zs9c/TgU1i7OdQ039mgW88wYU4
rI3BSA+V6mmPPjWzZjdnXZZ3Xu/3/4y1SXGArtwVRZ6vUkv3zqIpVROCmcpvX/tmUBJuoQjqKlIC
f7ZZrBfZYkd9qGyjmFW8ah1eXuxL7W1R2+lFF580cWjpAayrSvuqaaaP4qyYPqVBSanjQIcOZLrX
xJ0Qta1xCz/FN8LZydN85xUvJdUyHkVHTXpoK+BUOopu0jnNNiuteJMpJUUD2szbxxN+vsitisSE
oV2FAtJA7nN6n5fdRlX1GsItuzxfJfn8ITdTFJO5whjyl2PFRBYrGTu2Y2rveZaKwMrCtpTaBylT
7dtOigPytPIcP4lmveSJdNAoUfRNg54Cni8VIi45MyNIVmwfvhrrccYfpC6Y2CEzHoG1gU5QR88+
tUb14EObfu/4lX8vjlSy01YWFd22buD79/bUCIURr3M9GO+cFs6RG/iIqNlklSkhecab9RDZ1KsK
XoxxyI5zVzOpeEqA6UHMZDUVpFwjX3ixh/p/rH1Xk9y40uwvYgRBz9f2vnuMZiS9MDSrFQl60IDm
13+J4khszersOXHjviCIQgHsMU0CVVmZuuY3oH+Q2mI6Q5XI9F9juZ8OWFYy3EJoLt70wpaLugfr
yORG0+oOf5A4MRChwvHGubpQH1cnt3muoaaBs6hBrVqpTmgNorL//ldhSpv9HvoJDgimGw4YT9GY
Hr5bv6Om/V7PWm6B1SkdW8Cs6rZxQNaTxwdbtz6VSQzsE9kQ+gMxnChAgQjIbrxuItC1uTF0BHPG
u72XRLaAtKKVDktbq/kta3vnyiE0ngcQePUlAJOaBkoZGqSm0Ex+MwMEMDxVNagmUWMGoGVLEaWD
gABsY8QFpBF1gPWygYvd7FiVGYjnTHOLsB7u4eC/G1WBxrJnqBCE/kP+EoIfdBkUHogXexTRZ7qo
XoA5gYKy29cv/ZB8980KxKuAwXQKENPLrERF4KCtqUsDZAOCTltPmBdrrMqVZVQa+DzU/2BXRe9z
yN2uy/phtn1YJ6xAfUF+4MEB1bSTCSSws/4Mun1/2bqBAFDQ6853TdH1U5dcIsOGKK+aQS40d+wK
UJU3DXtfwSfo4bwETezU2ncTpR4PKMfE4kGNlxbINLOab0VWuRczGfWN5QMk0ZlFDlqzILtq9Zij
6f2dVYvvZKeG7FFZDMe00vepoXnWwgtyfgLl2t8R8oWLRgNbpKXi5tKo9EtRRPrFKziI6pRu4e92
6gYWfkRPA+MnTaCmUVPpKgT7oaj1QMkOxog0QVDObaNgXIho0FCuWXibyBM1QJw5uqrJXIbhWg1P
Vrq8G6oUEBR0ne6GjB1oyRYFdOiWGnbHj7VAuqq16x5HnY49Sk+mFzm0R1knIzKNDbNXtS/4Zuo7
KRTgrFDeaG7XF/ZODKO2ECJhj2lqvBeX/8eyh48Fivj+GuAH0E3I5nrgFfgo6AE+N5y+8sy+2cPQ
1wYkHzzrVPWV/eQH0MgzWJRvw1KznqCQbB87BxlrGiWbhMQjDlUJ+PnNAZPjXu5ZX9V7wrARaK0x
TXOfNP1fhGibsW14kUGrTQ8ilOOODgiDh049RyXCi0wL842Iu7eQqcAf2SAqXYLgScUEvX4QR7qi
JgnHnyOzkXwQFcsOyMBuGDjebpQrh2Q3DpoiudHJCxS/FxqjDLvmRFcD0LJpTPVq8ClsPVDJLbXE
8fGM0jqoblTmxcmqGBz6Vv+cQ6htgSdg862wBbgYUxfhhfhmh1z+cIP+1cxN/3OgI+rfiKR9RCQj
2Yx9CSYyXsX/ha3kYwWL+ls6kBd0kHhQBbAuqlrv2UrCehAN6DblQ+602L0soj64AljD1oEXt2fL
Tt19FvrVroJi6hUhAsgk2pkqidbShe/X5XdsNpfSQjZlYXb5Acy3ADQBmbkwqt55ChkDyGDQ38CL
3S51L5brDsQp71BDggvi61OLVQLemVwLi8MERSSo4YRHTAE9XIeoFRVa538ruLVOk7T4Eramvk7j
Jjj4hlbfpA/YX6T1PSg9e7nquaLqq9ROyhNjfxLRZjJlarNlui//5ZXGPnBMohLIYiiEYSAlAK0G
QyHx77/HDNzoZW554aumyW4BYjZZc/6JQmdGddf5OUKBM3QSVCV8ophaNby79Ymxrl0oRKN0s7g1
Gb7sBs+KZWU06Sqwknibgdv4qWmcnEapZws/ekJs8t4jqeXkQYPk1kH/eZU5Bqig1Bp0hwIy0Fm7
KR2UAYFn0juWAWANG49qgegyEhAJNc1sn4HXpoJcZe8upRbq+0GC/076owcWKKNNl0UgY5Ang74L
ervoS+0SC79+SKEHe0Rhq7lyhQ76PAWF6srABxekqEDJD7QeD0swCYR2eqDRtLYfB42zdR5XIF6U
kfcETdJsCRUdFFVmzH0qRZjt/bZG1Yga7VwePGoQ3FJjZPELZNTKIuoOndV4Tx7H/QyUbC2zxk2v
Q1xuzEoThxbxmwNkkWpou1OfuX+4pKEKlVAHuhq4XUH8RvWny06t4tMqdEmrJl6ACsp68HGi07Kd
LsDxWhuFdROqGRK9QxWBuYylb96oyaA2hgIMVMemRXEqeeqDwhgyuEXKCwhpDdg/m0H8wBJW4IiR
95+QL2QoBS3ar13VPpd95P/tuRDkaipwnZWQ7WEteGqdsEYem1UPdR3WJ73qIWaEHtj9kYl2jYpM
4S8vE3TAJxMTP5h+TbSMBuSt49AADAjaXL0W2Qk77Pg8WAx0dmMnP7M2OTu14XxPHO0xbvrsdXYV
yjVPOx9n2UB+Dk2Ot2bqfq/UiQJqsxcTnJZIq9Rnp8OhwLAzZ1ulzTfqzfa6yBu5KrVF54x8ctXH
sgOZsppKflba/+hzv9r2HaC2C2kP4POWbbKRSD8unRxBXKfsOOpi/XiFHLd8awSII3nVfMVJwABS
z0GAI8s46NEB6oiAbntD6vwz9KOL5xRlpTuvaN2N1TT+a1GyLTnMa8vEwQeDhuu/rw0MMl73Kc83
I/QWNk3sopTWytJr6yXjCSfJFvFKjb1BRAOaAelb5uNcOMadf/Qyx78mSRcsWj3glzwYhnVlA7+f
jaWB+jc0dEU2auQgwIb5Jx+ohrT7sequXgaSZd0FmC+NhugiOvuhq0PniUx1wx7A8MgvGqrcn3QQ
UoN13AJzgOoKJ49QD+HibIReUXbjoQOdCLRkQYKOzeFSDKmB8tLQL1YgAwA226zYyeVynIazDIQB
U5eGWWpC51VNpBGyTcPTGl2OCK7GNcR3CySk8Nm+2r6OTVzDoDunA5dRYTO8SlrWfSlZsa0rjX/X
gg46YUXfPsWpHWxB9TfusO1oH1uIWS/I5ffVwPHdnOtQH09hkgSrsLXll9ovt6jgBOmHGZXbVNa7
EQu9Aec9LBH6CwBpjYeLYxslkKw9f4sBUEWNV//Cy0rbjpndb/3RODmNz8612TSnwdQvImuwLZbV
yM5JwHeoaioeYk/PH5oxC6+Q51u6rHo3xWZe33BYpXEc8/A8gxRpnNkIjUWC2cfSz50jXVGj4SCy
7MMoXg0ALd0NUNf23b+MiKPkyG3cc9Jm+SrOTTAoIn51NlVTRikSS9Q/j0bsQtAQnjQ0O9HEIIE4
Qptw730OOdp5fqzB2jvYNgiWZfkW21BDQyLDu0apZ++7gedgl9atJ66hzDV0cud7Kp3JN8RZ486X
OwyqKSiLyqPiALhif6ZmCsPjgAXVBRPy4WqUbDTKVQw/olGZO+Fh6LJpLkedAkqHuwBnExoJ+nIa
sXl1sPTO2NrYJB1E5IpDAPjLuKTLVNNKiCipIWr0RBOQjSJXq3z3n4fv3CdPUEWKdd0ir4lja/Mo
9bR51DNQTbp22hyoC9WE+MYdfUk9aipQyoD7ECHIthr4Ev99GnAx3LkaNd6rKchEUEGFzSeg783J
S3L+LNMG2Pks+WIird0HxRpPWoRB0rz+FLvl0WSa8xViWt0qiLriODJuPhmNeCI7AwhpmRZtd2pC
GT82kI6wlb9eajnYaTXnHIBf9Vb0KrVf9s7XruMmBKGz/NrHXnzN8IQFTNt9LPNi70kRoEonLPf6
YBxjMwxOgTK5hR6c5i5dkQ31hI6f1ZMXzSZ/amYv4QwAyevVjux+UZlH6AyuffB0LuO64m+BJnei
apXGkQO6WVAZb1HVPby4UXDgWbXtQH3omFmb/RW/BsIPjm3uxD3eOtE6kdi+appjb0IfRO9GsYF8
ZPrN0PtkE3PwL2EXl70kotobdZF9c7zoSWvE2U06qH/k+CBgbH3suyI9+b38IqvIfmxUEw44sg3g
gtxUpbYCEtSpFoYWaUdttIKpCSMfRupHWg3ZLiTEEQD6OfzRkZM7ys6rbWqJv+LIAfG+gaoWjxBG
ecIMfLchqRQRPklA3hl75oVUye01ebeF+9N7lJmx1Vjoggs+AhGUebUn/D4+hL9MsGWBhNjvlQCt
3v1jhOoBmIuigCoYiCf0SnNdJIV17D9/Wysvg5Ah9g7vUmKPRp6TEY99c4HXt78P6mbjSDf9S9c4
mNv7YbzJitmHLNfMNSTjwi94Km4IU0oegWujcD4oTihObB5LiVQZoBHhnpla/ajbjfaAch0zt/V0
ibdCu8tEBw0vNfinCYOaAL5dvCL0c4+wROb0zSmv3eY0jiYSez5IQ6lLA9SgErA9zX50laoZTElh
OblrYjf+cxUamLud55gNki8YZnZxZIz7u3m92Y+mNUa77uRQnitbv4HLpztO2DJkTKK1WYTg0FOI
Nc8FXlgf8UypUHcMxYI43vmgInmFYs3nqIjkjWkZB8V7twlAdvaaWYmOqGTtLF3l5QkbsSvPZ3sa
RTL2GESJ9ViNofGg+ePNqk39BZIHYKT5PT8DBqDvjCXNpi1iZ8rb3OVx8hxkHRvK0lCKp7MEJHt7
0BkNwVNmtGIbtWPcIqODfM84lkG98aPi3cVT6SDTdOQuFuMxHFQ9sWt+LTkAGJGqRY5GK/c3iJ85
pxEo71XfRS3ehRkYGCKvfYs5XuY0CiAeKuC68muB8pNp7rTcNEoz2sK7amCj3Vpt3x0YN8I9QDxL
6lHTgcXlQFdx5nTT1Z9skRollxFnl2xR4xm0YgYIYMlY4FsPBnUuMDRdJ4V7EG3l7GLpjmBWS/WT
x6CqaoRQJlS92W6o7gdbFToobQSMA0XxP52lBY2OeRpdkc0ZwOGLSk1j/T84F4kWL13DtFfk/OHm
Q4OabNRkgisdsLeshZorQjhiaRsjSNxaXX/smP8J6Ybk6yAcuUps6R4yqBjcynREIbGb7s3UemM1
9k/Ylr53S6J6qBSXhPHTZomuA/Bd8UjY1jhN+5ONeCEmQooU7DQaju4bB3CPdVJAKYC+J0MlBpzS
8HvSI36YUJxNpvW3uuyeXXDpHMmNGpoKSqn3qWSD8p9+6rELoUkFSEK2SSTHZYFD6ToGZmdbqira
0eo5HrKWd/EAS3tpa2jEwOxpiDJzE6zYTsXN13kSdRGd+zAJ8wxfsMNdXMtjecT3Uljf+xJAhSks
RsGuD7EwhBkBgfKbfvVhYHaeJmsKxkeBtSlmBpbedZPFcmnaqLUurcTeFV1tP+eMFRsfslLAtNj2
s8lBOIB0c7mkbsnBa+6G3hfyZaghh7RegNgnZk4OSkco493DtFgH3kzHwq+Duv8/btWay9Br2BSo
pejrFMal4K2MLhALs/Z3pl9BXVMTEDhkTQya6Z+B3nm+nWC/iaKE4zxoU5CY+ryMp4Xn0XnqX1kE
YEeZZy0C88jVL0xwVl3CsfBPEB3Gk9o2L20WhOaCLlHe1i+7IoSsqfKbpiSJ5580kBGQjfyoCQEm
uzhI6C2TrG7XHwZkNdzdg3wDjgkf7kMDYdN8DY0mviAu7C7q0u5P0z+r8SPQE/6iiSi+QlkinP5p
K93rt1ZgumvywsvkT5NCxGwhI9P9XfXYyfI6lM9ssKyza/WvQNnIZ6AD5bNrLlqziqdO1dVvbWam
Cjgon7F5L1Yg2Le31DUQFNvRWtMoYJ20FvVoQayVxlb8TPfKEvkmoT3GIsPfBmMp7APDx9ZNPJon
NgV7laIi8bl1LTwooq7el02bfOraKIQixZhuMzNKPkmrcja2jZrVNGLxJ5DKaTvZ1RYg0OjqXiuP
wKwMoEtHV4My+qXNof+ppgrLkA+IKm6o54Ez+lO/IT+6EYKym76sChAc8cPoduHNaqGq0OjsIfIK
9hC7mnPyiwSaPzCRHcruEaSswnRBNnLDw0DfepYHPVrll9hFd87H4FAMhbcakUFcl2qHpKutzwDw
Vllm/plMbYP6T8ADXmiMGprk8cJdUxeJkPoxAr0TTzzvPLSdf+ag+kM8FpJE41LmDGd6J+TLksdA
FaouPkl03/UgIFtnhvEpiNnl30OziGf/nm1EZBYcwgaIFC2ovloo9/s9Mlslje2kcVe9gH9sWFvI
b+L1336uLN7viryvNgXohL+WOPu7ptt+DjSn29lMVJtYT8avDvzbX/6z/Xd/odaRYTF8bfD+/uBP
6/+6L63vW+a7v1rfLd0EOuF6vy+yClIeAOshTRcWn8scbJ9d6vf7BKXrn3u73Ma9l0IJg/fXygfL
IdkDBub6OEvAKqJmGWP5DRJg4iZLp3iKmv7QK7OJdNzOGvCPS13N1iDv0pU+jolF+4oQP02OogEp
m7Cv8LzALcFQVa1Q6qsDb8+8AzZe2pkaURbOMamR2/5l0vQKSS/qd0PyNepilNqq0bsBA3+I9Qi5
3WULvv5pKeAH2NLOcSYIdR2bVXssd6M0s1dbR6SmClp+QTAuf8VhFyegsf8E+KNzk6x8JLMh4/ow
IFyBjMuQv2aoAltzLxwB/cEaCP92izCLkjONVkmySqzvSSXZ8Q4TMWEkFq5WZBdGGEKgwVXHJUyE
CanLlbXgqMq8uIQf/NOEUuEJRWX9yGvZaAu8EMHc1+nNmqN4F+k4E8exIrCMRcq4ewMc1sVGPQjP
RtXsyRS3HvyQkgF/XcbALaO6QwuV9a7SceAeInT9xr2RN61fSqdZz7b5HrQ8+YVBH525FPvZRBPU
ffjYscv08ab7gFBm+izk7LrtsMyb6hIjCJWWfnUKkYo+5eqqRUlgAwFb9FNnAAgbJTl8F8Fx9pmn
kG1y/rVMGyWAE+vlNOFuvdkPUpfpwZPNyoyK0VsaNcgQddTcLRyQt4A830ogCTeG5ZGa3Brer6TM
MHLXVz6TO80kd1BBlcc+1zeg3LF2H+zkMeIIsvr35xEkHD4+j2wXXxWIJ9ie7dj/UJ/mdtQYft8H
n2oIm6Pq3SviN3usXGzrkQagzAAfNH1dgjliNacG/JL5h0HrX2YTXZXG39CVawAB+ZlEAEYP8Dha
0fYRynrPzcZj3W6tIslXlIcF8tm7cd9fOaNSLOUOeBKAAoT4pG3aEDH5pzPARCuLnFO/unfO873V
IhWPACLSFwrZQA0XRnLAO/PdRrCEykLmt00hI0VsIB9s1KUBmkt+tNSfbPNcukdXQO3dBkxr1aIG
HtQLgJyrOGVBgctYRSupD1BJvnSQIFlTdxxSa1z1fj1NufNOrQ7IenL3kfxcI5qG7GekFvr9DrT2
NPHDHaYlyAhWg/d5WGZJU2SgfzWC9s2MNQvE8Hl9amSEqL0qKJhx0sXoQM3JRz0l2cClEL0XHbS9
mGY4A1CuK6stwm3sAJ+JLzX3tmrBrBTGwab1wdMZbud1psUqJaFbo7wOdYap8HEoM9voiZpCFyeg
sqsL9cjD0Kx3D2E50ZNEYOWDR9bWT//l+2JYignuDsXleq6DtJHlAnRg2eCK+8AUFzmBXmPP27ww
iarXTibeEUejV3AdhtsoBQdyYCBe8Taw3tmGHNCr2rCXKMuq1tzSoyektZKLK/sz9XqzwCdvUoiz
A/m0I5unPMCWNHkwK+RPYKHHAxeojV0AUNjx/as6LPs09i6BcH/UiHm+NlZj7rIa8F/qorCjXmlW
K/Y4wYNSJOlAjZWwK0s8+0V4S7JCOcm7DAabVkiAO9y5LhDDNEgreGMm9tA77fY1iHYmeLkMUHEj
4sxdTuhz6mdMukuKbreGAqy3oQmEAXIptaqqjnl6zEytezW5QDY3at29GcfuA/jz3j0yBm5JE9Jw
Zq0fWnW6tYbR3Bul+AGt8bhel1m9KkNs+bVAVTXaQ2QsbV+xMKvjca+aMq/MfRk3H2cYWbd5/62N
jS+2Ws60q/S18qQn2b6qtOBKDdkbRKQQf9b0FdmGUmjTaAD1HyMuQugaYQLZPZTLH/K8+awrr1ZK
Y+nFWQa+SgEdEjt2lrnhikczScSjntgQAZM61CF8KR4FH6AwXLDLkGrZDeRqLoLTcbsNcgY6lUzk
N3xLEYR1ohN5zPYmgY5LaIp2S25p20NGLbKddQM2jFVcG9gtF2V6ypsoR+7Wdz5XeJFK34u/D4ix
Qves4c9IL47bBtpJO8lj/6EXJqoplEvix8swcOpvtJqR1f7ZMYb0hMdkvs7VaiVWS3Dy/G7WPh6n
RcSfU1tDwD8T36Gq91VqeXrtx5G9cPyLZDzTnoraDJ9HZi2LNmMvIWSc6349Ini6GviA/0DVdKrJ
OxUg5XgeUq/PvYs2QsGUuomRxMgvt5BAo1Ewc5mLMERBQsmRXacFaIRr0TNqx70DvYcMFNbpPVJA
81up5BKQuqQykYVwQm2BoCv4RW1g9xhPVF+zi9MACaWp+2sZv7ZcSFcplyCtvEULUZPtvGyVQ40Z
pKNbA6mRhzAASxjKu/VvPMk3LrS0/h6j+CGXYvhcd7GAyF0TXhvfHPdNkPjqcflxEiTfgr+dKH1o
rAFMbJXDnG085D/q0oSWl0rVhBJHNs0/z1kZaI5ACq3GQ4W3qHtZuvifWyRAgOIfMt34kJS+4g9k
Xes8T4+BNV6wDbauonbMyd4jybdpjLBZzgM0inMSqofTQLtbhAaaxt4N2N+e5sVR0W+fUCi5IYd5
oU4g2qRBpHsx+5ILK6A/7uS9u/4wELDm0cPpFl+9nx8Tz7P+YnvfPqytR3h8xRzUmWHZIF9Aw1HV
9its1BWV4M/59OOPwvu7Mqt0/8GuQ67BQmnlbC41nh5Ynb3MJlpBpBDWCl3Pv/tF0YB0wIovLeFs
5xnTD+nJFSTMxHn+GZGCNY5FDLYY9TeZ7WYV6iBeCtO7xWkNBHTTpSjq8eNfYcz0o1dm7DgvkgHd
eQbH3Gr+TSFvEG9ECulBsKkaZy/wv+ltEu6yKrLAfq1sUcdwWX0GRU13JksX1cZ58rArUJqCmfQz
2VBba+DI4GXDaiz1YmVAq3w1zaeJNP4fbzQvEXyim5Fh+gz0QVRDNwRE+vO8YF+23SrxIzz2/DI5
C45N5iJnL5GvkFnKZILrhW8Hibhr6TTnBGV7DcR8w+ScyajvQJ0RVGsGrPbibojGqXHxPV9Uia2v
bRx/32fOw9INjyDG6vfTnZnV4FhHwybLTLzF6qmXBv4SdWN/O76VbumhTy+CsffWDOVk11a9B3JZ
FEeAcKpRHEpRfokTrbnFfvHe6PZ4y72yQR3mT3svzQRUkC52buSmBlJfM68Zkg7K0oVgHxtUE5RA
JPkchfvzAN2psKsv801ogrpTG46406+bh74Pol51J1qNBqIKUulRgTMW9rLIiRbjY8r94RGcC/3a
DEJA/m393RZG/d7v7e5CHrkzjAeIOmQL6lLTh3aG7VErdjTLM4LuoQTbvFqRGtSvh1uw/4er2WZJ
45W1vDiRSavA/5kVyTP16AOVHHE4D/RTm3lS7OWQ6FTEBWptadvGDjwsIAZQXZrVCdAhQXMuO5At
Cdzw2hvddl5j/hnnn9uVw56nENYkN/oZM629/xkDW8+Wps/EjmZpALs94KE937hkRrjVkii6+xn7
WL/7GY3IMk5C7gHhEG57rIq/bPfJMVBiHagsLCgc7ApgZsDIqe94kLShbpX0I19lxTN0t6IjoN/I
407e5NhivZ1h1jYKDdj4XKPAb6hkeYuiVj41+J4hBgyeHOr6zqhfU43vMtBtPgVuJJ/wNkSxgmmX
B+pCQMuGMqxjLVBk65dLPXPXrEzKmxZiOR2gEFCDGoioq7m0nFcmOxqkO9ByrXz/QHWHEibKjoQO
8oRulIZbypNMxNr8l7EbJMQlWSjfnaZsTNLaYlFM5GpMQgaSXTrPirZUs+Lmnb9v9GY317eQfS5j
md08kLR9sKe/qmTITSDgt8e+8s4NCBJgPmka3SJpUTUNarAO4XSIpeeeFx8IhlzE+riznFIuqStz
jz3iH5JOxWRBYMNcBEA5HxACxVnYd//hz/NHcqWGWyVYo9X6f/IPBCDc8Kdz9bR+BMQlfR7PieKT
F8ePbWwFBwipMnvpWCVI4UA+C1H3+2vUcwcHajrlnNjtsBC8HVf3Tv+8ziMUk9C0+7F5selGke7i
pjG1OHG+4TUImkHXAaG1DjEnOwGPgVFHxtTov67IRqPk96Fr+oVYxCYDt5ia8Sc/Gvj3e0BZ5nEQ
SbOl29b2YIkFTfsfPgb5lTUIgdPS2M8/xp/u+Ccb3aLRa35s4sP/8EPMLlWZ4tsw/cixOe5Sv9j/
xzvQNGrCsNgYeiP2o5LqYaqplcRPqA66qK4+NFAR3pGJBj+40UA9KDGeeS4PPLEFcfDzNPpruXkV
uqJbzC7z8kHsN4u8Mur1NErL//tkWsvSwW6hZ9f5k3z4tPMt6MoCcxzgabW34Sza2o0XXCgHAcJk
cTRY+f0uB2FIUNVC3Wgz26DtuU3CXPvTpEJk2lKzY3eROmV/zlVj2Vp3LhoEvpkFpJfqgQgWyJ9u
tLqVadW7zhg/gZ89vsV6Ed8g7VNmnXhA1FE8JH6u3zgobVSHzOXQpQ/iWP1yIWvTLf3C9G/kZ5aj
2NgS7yYLwMZ1G1njghDp1CTqERcaIq9XfxoWVB1ImHY3NuMNahiQanO4t/HqrH9VSubMLdgbxJUD
VMCM3nUcYu1YR4W9auq8fGvSBTl0OgLTue81ABib1RUsBiBY0Gz9bXDKbcFE9rnE+xIqSnaz77Mg
ewKR4w+ayZPsLTUC+8lDfmlP9841q6N7OxAf/XjvvOf2CvSf872hG/V+byS2q2vtYbfNmppfXRek
SmGF3GwpzG+aYGBLqBp5TVHFcrBYDibuOi+enc5IFmECZlzWGZMvOKahUzvwd1/NtSsA5oJHqq8O
JCSzRp64O+qm4LdeFWEN1uyxQbpJjc7doY74nfM8F6AJeWl6CK87SVGg9iYPv/Y6aPKhA4jotZNe
apZ6C7KbiP0u6lyvLp7nyQepZX8J5Y/HObD5SMIece7PPkEwAEEJ2IXfeGsZR/YutbTiSyZB1AGz
Bdz0NrGcHrh8UIZCb0Is49GyLz5YxldWgSOWx1v7UuddbqJ6Ma7OBQpfpi6NpMobVXZAg2u6hsJi
5UgjqK5DmtpnB1qQ/KbRwILIVMBMtgWCp/QAhXC9HWJL36a1qhzZwsGpnkVjjHsnxLGvL1l4hCwx
Q8ilbXjzyBpuQ1K79BfUpQaqAMFChomx83VhrbLYNVaNHxn7WkbDkv4wBZJk+1Z1qQ5+7tLfibpN
mN079wGy4PNcGp2daSkardSN/oe5dZiuINxuPRiFqHad7cVbhJTqz7IPVhmgc98AKk1WdtTrpzEq
ED5CimZBA5pdvrq94z/1dmrtS0hKrI20cL/yAWwfmFh0Jl8HaRceXT/PHuPeXBc8vEBHZPiq20Dr
60NtQiPKSB7cvAa0Q9G4F3mSo5KCvw8YqXwfaMIwn2Z4IaJQJtjWgCE0SzNCIlM3gdQMAJZQV9QY
TYWamKaol/NAqot/+E3OSf+DC+ZPK5Hbn9acfP0j9/voRF5BXaBsmOxzA+UCbQtQ3DN0XhuAQVC9
YaHa3gXTZIfQdMB2eQP+goWetP6VF0O2tjvUOVbc9iFnjSbBF/06auZDN5buYbbXgWBHqcsTmWg6
XaW5jv8uJo0FRzShqTo82FwhoKsYRcXecHI/WdrtWUB7B1HQOH8EGy0Q6gaIw6eusjmoLFo58eiv
Z1uHXaDbifZkJzJ/tMuMX0HJBYFrtYZqQo2DFDqW7bJLhb1v7SpcoqSwP+LTQyN5jI0vjQNlTjcE
Xr8ujPbm1A0HoQ1jX3jJMtSDNvExZqx8yQNtRXZ9tKDzGJX5tlTzKxzAUeTWvWQ81w6pNCFupOwu
+OdQXw7sHdKs1rUSOipSYxRgmRVgAekIjboiG4ora3P/GDI3XCMMY361AcQ2hir76//Ng6k1zN/W
aPqHRgzNBC1P7Aq0CykKm6IJcG6F4xdUa9sbXcHPdS/98V/yBI4SPb1LE3g6zvSmq0NLxoSgsU5p
hHvd7cwyocNhJ09tbW4y0CIsjT7vXxwttDZRWkQbm+n9S1GX/SpAzmdHo9JCFrxKGTanajQIxOcC
KiRXGixGYxUMYfdUjF3w7GSQs1crAomEY3tc3mjKiNfpKdd6VDAAdfno4dyztFUxViIsRJp7dqBK
K2qEJeQyKO0ESFNUX/kWN0CmO04eNMkFf8NSw5NmN4R+D7RRifKF34v/oeStSJLyYTMP0IEHgfKi
Xs3DFW0Y6LjUjWG2HkMca3Q/EccmbAUk39FQt/RLlEPKwb5ZJiu3swtdzX40jWxd6/CdNhiH2feD
W0Vr0rA3mDe8SN4Xnv3eb6s+huWKjee27g56XyCcmW9EnznRIblaGqihT5CSu0YM70IkoIqNo/M2
Xkda8TdSmDEevXCZ/UZo2BtWNZyMNIDUbacHaxQdVDgKaiw7DUg2jG1nbwSkCk7UWJH3iIOPSmyF
9pIrIlmcnb2D5tv61kxysAC0mgW8G+hhEXHKAmT24dMRuyxZc4ZE0OKjwxCixG5HVprQI7pey8x5
qsyan2M9/paDvejZElb67AMm1Oth+UimosVXzLS87CDBRfocCg9oOFD1m50X3ZhqUP7fIHRcNcuu
76MbNWGX85vGvYdi5KiPTFnuoapARgfXqr58cAMjiIZcbDuJx/7HGmHzo76Tp4N0wfccKM0bvvHP
gsiRl4bNwRj4aRSRvxoH14RacIB8+896DVaw98qNqXwjR+pJeUwFGbMf1XCEahT0W8epUONDXYd0
hblX+jaj/D/GrmxJUl3XfhERzIZXch5r7umFqJ7MaGYMfP1dFtVFdu19zrkvDkuW5azuTLBlaa1C
AjiuiwAPQh5uzGNVAeIDjHSj+DlWiwsypFHSVdiTbqwEwfwPA7OvxcPHP0D5pylkAnDBNw//thKZ
LIvQtJZoAzjwpsbCfOjbMQTIrHXxE918YKqxgJl3MFBkE5Rd8xxXrkpGSUGN4oDgAhmEBRKY7kgq
DB+0zV7yhNI88Ft0kYPbOCfL18uEDMuh7NgK9zSDBv6DEzKoas3bAw1J7kDF1O+GBi98R6EdmgoV
kZqKZ94JiFU79reezFDVjEJHENcs9nFYpXcCmW3BlNj1fhmgCcieFOvILtl6cUcDy/pWicTjxC7K
LQ2QHTNwUFYfogdkho16LoXsmAOALlOLk92y0LI40mBjDbhdqHyiNRcb6rn21O+A8N0hWQt/M3Ln
k+MEjMkdyuMbHFV4Zx5lUbA8mHGXlAxiBPNI4mA4o38CfrF5HLxJHJAfErSAyEB2E7VktJgbiNqu
ohHlfuNYhSccaZ1drRv3JOXAmgQ2sRqIBTYaAXWpQXKGtUdx5eFmIAGG5WkxSUQUnkiX0mQZh+Zh
RImAVA4XuyzkCFuS/HFK0kn7mAC4g6bMbmZDtVQm8ZB5m/i+dC1NdmI3awguRhy1TD6s42YEvm+a
IPG+HxF0GizBgRX3h6wG1xmFj+SzUR7GZDpEWtsnT8g37wLeRnzbpxlS+8mcqsmRyggwY2TSWYNr
ldcBRbqep/HTZKH0gGVIJsbVgdYEJfPEWbNQ+7Wm7qw1tP7adKD/dutJ4DKyx5HtpouDQbsFZPZf
TmrliYzIEfUWHQiXrxYSQ/c3qsWtbXEOjMr3z0aTc7e69yaXH/wIdTOB1oBCTsQ6MIGc040qJn45
HJYvuGfMtxkvjUAM3BzXNIMaabpZMFZZtguVoYHz5Ia3qCZidWeheCC1zglgvuYeChwfQ4TR94sq
DUFqti6FaM+V99XzrI2upR5KiR32IEdkpOZGlgckTpP0EBkBD/M4+WJNOmp86Q6rEBHu3aLzRPOt
SqP6hPgsCsZHnG10b2zuycLNUFdWIqy92Hetg+DZhFukRefI1gR+Z2mvl8/U22W6qtOI78mOuzIF
Ub19rlBxc8onrdsnrrcnqVAqZxisErgFaYe7QGxdaYQai0aoO7qJXeJmE/Zk5BUWODuAM76hicvA
In50QTI1N8viW9HuFdL+zVqsFNH/gK8ybPfDxtgwHcA7MM/yPZ8BdudD/gwug5C6b1bmU4dqlw3w
H+/7fgx/ApVwH1cckBr9BCRmpKTF4MM8cBMbkmDorriDKuIgrcQa8BDhbzfRD7lXmz9LYT6gSlt+
t+r+u2Gb5RW1Br8K2YqrjhIdIDIBxqQxe74rQuTseerIBIYBBMzDcgr8qqoOup4XjzTQDbsIaXoP
s4AAyNHEJVKwTHI9wIrFZVZsU9TvBE5XWvu0M8OH2q5eM8crTybqpJIV7lM59hwP85jpNudEGx8N
PANQ6xyjpBVTjF6Xu6LIu1XpTixZ4e5EW/Vha25bpwofgM6rPVR58eqyrDrJuhZbXZb1OlZz/+kf
eN2P89qIhr35dc2nypzYPU1Z3NPqtIb61EJ6Me5SXQPgRSJMHOxdQkfBeLtWCLRNu0eaH4teis5u
1k3chrvIKAAlwUexrS3g6JOYZkO3lx6wUMbKiF+QTIIC49A1gU4JY94BuE2ftC+arqQh6x/0EfhW
aowa79oCmumZ+mH11NpFfuyGEpsvOexQomgfW9U4VYGK1ClDWbJT4z+zy/Hsp5GinkJrBSRvjKey
r/U9jSG+howd5A15QGuCg7mbTv0riAv9zexvtvyz2jLvZkmgRsUCoKtqeVKzrsr+1y/D/Aeym4nM
MsN1DAvQJ0gvU6maN0fGqUbxoJwq+cTcFxZnLFmHpnpPgEY1KFMvPlOD0A7QFD52XaSCnXF3VJxG
/94mYUB6CPCz/2WexcunsQA0aat1yez1X+3mpeykwhkSvldkRM6lC4Tr9Txuaih7QsgC6eCpO3xC
GDzcSwNhH0qT1Dq9PrfOeEeZk5Ql6f9RzYhmJDaevCPgKDIjFeAR7sgFqf72Q6aeX82unbqwUW1C
+E0Awb22KX7DYC7yjkCN+06SOzXjQxKL6FCNGgjF6wSlLIOTNjs/bhGNohnFUBzqRqL4LdVtwMIY
DpLUtPzJtQF4sCtw79YlKGUcGvDJgVgm42tgd2jAIo3Ca6I140F3E7yiPa7fRVat31UWstZExPms
WwYKc8hXpZX1W9LF8Tjgaz2qnRveEdmY3zaLrmizV95jh7GoFttFhwKW9NwA76sJOhMPVJRpddvF
EMUR+el/hDss4x9PdR/Qdi6+tLZj2/94qqe4AcVOoSqfSkL4xebyFI2NfcbZwT5TDyXntyINgHX9
tetQJTxLyjZOJgACLnMLDdWbiGLdqD64S1CrDKQEw803unSR1aXc6LwHFCovbGy+s/ASVeJL22jO
c6eZ/qMTy0AHJuIzttDOM+iht27cFA+k8m3E32KjGs4kglCUrWqwW+5JBPRnu0V2sdw0Wu0+62Kw
D7xCKJE89Y4Vb9tQH7R8w8wYl9cVUKZj1VCPGoQU7COISp1jPSqAaeouI9QjHRku88gNHoyZCBYX
y7wPblCRXG2A1R3P/hdfJnmgeUbLUBOVD83FV/fxmQBe64C91CyNnr52o87cktjKNL9aVXlHEqfs
ALtNAPAaDadM5QO0eKSDGBm4DjTqlxUSW10E5hVTi9Fbr00O6MVh1JBa5PE+G9fpZ1Og8ocMqCm5
MC/YjCMDyZDF3m60L6Qf2xqTdGptKYp1LPDOWuZRj+ZRD/C//+vZ/I9wHp7JCGyYNjAyHMees4Jv
ns1J2qFU3rWap9GZWOAmSLhryzK8CJlNJ9GDxTzUkSf5rqceNfpg4oTsOWK36BY7v4y6na7hZnsZ
JceLyCJ9M+VZffqgpxUnRLbUlTseO2rtxTH1QrObcGFrzoPL/OXDlsDPClJ3/C+fbgCMyM1fvMyl
JdSnc8uuPi3rLx+ij6dyrTnd26ejqcunQPr3dJoGY02qodKwt8GOL4v81wO4ENgrw73oBjx5FQ6v
LH3qi/77BESoVz3LETYDQBTAE+347NmApGFT069dVg8bxng7bMGsbq/B/oMEL7so4h/+hHp1DSlb
kt6LvjnG59myUq/Irow2Fefs4Oq2kX0mnRY3MgDcZrNh0q/iH2OM6hkG5uQAhCS19gAotHqjj6WL
Q41T7Rtefx9UlU5TTPm1Uw2JIyrdD9gVPSwq0reDn1+R98mOTePsSQVkY+AqUNfPfHE2wn5F0geX
TYPzE282NLa4Xay4/BwBPxJFc8zeirqWW97Y48WvuvES4sd0iUsN+Cl9lW2rAnCOOxoZePtLH5xp
F2qyGgE8lCM6nZrjndeCFpZMsjaewOxcimGddeNGk2BuR3Z6+cfaxp0tqL8uSPeuUSNgCrb5X6+a
DxUrnoEfInDKma3j/IDXzYcKOgCTgrcPYEJPZWJ3Z2Sz73VELg8+zgU4XhXy7AJbuwtIZolAt7BR
xRvZoKpcjKiH/xl5nm08NXOebrl7PE2bA0mLfpk7L0Be2xBn/4+rktvFnHrvn7OUoJ7hDrjwIs/7
zYrQf850Y9zmTjUdgYvqXS2kF69Raxd+azIUkSjYqgSmtj4A87/yxi2OEG+mulZgE2Kl4TcjrwHZ
mbs/EYOKnVxXmQtsvbD4pn2Y3PubmZV3AtQt9YST2LPlAm6Y9UgxeLPsid13sQo1//qWxtQDg2ej
iaQE7AuKGKhxzOhSoGDgSpLrTD04R9xitohU+UOlaecPFoUWFgqDF5hy/zJKKyAFLS1Qov8P7zS3
sMF5gjd/ClLqFxtVqemKowbx6FscJ3kt4o9Mb/ljmnO2SWprCiIfrJx4kJyySSqAXIGQnxIJY64Y
+FTP8k0X13pxvK7bZAVQgeJI5gO4hY0H6s5NPDQrPwVjCIld8N+/+ZbJ/rHLcnxkQZo+M3GKNlBC
+vcJQWZe0aS5Xz7ZRuEdQ6ewwVk3Gus0agUis6l5R01nFNNZ+O42wuvsbjYzSi3cFfnUBlbSF+lm
YIlc9w7imTQlDLu3yWAGEIFkTbdfHNKoWgiRsX8sxFPkfLxPp0m0GCrj2oDE2v2edHV/prgyxZ/x
uC1OKV5MpKLmJtBuCFvQ6BKrBlw7kJRIfh+9mWFNCcqmLBNwf4q+yQLKDc5rqov4uXssVEM9z3XA
5kQjuT7qOz3ybkYnIm8CFZZ7bIkRiibOWpo+Ei/U4jOdCrCPAGsf1S4FmE3RjIOv6t3sdhvqkZbM
I9jwc5Q3+3sy6ch4YDiIkFzq/Je0CyABaf1Oxk6G27ChuLaqmRkhVN2nGmyTOMd9GfRATUZWUAvm
VynA8sRCf9pR2Y+V4U5JDk1zITH3khVSv/znofWLBwuJQyjtRa0QLl6OuQTgDFmRD002+uwjadJb
H9OUAsPP8p9LBnIGrkU1SiAHQHLUFvKtqQGgfHous6jeAHQOueNqgHR5Wadnt2pH1IkrG5Jp2HBC
exWGDRjhAYq/GSu8MIbOxamFhst33x+ckUhTErXUB682LUU2N01tA2gKBS5AlawP9BeXY/g17jPr
jjua+QmPSvpnAZGOc+V1wwFWjYqqSUdagN7YzhpJ+oAAbiPA5GreNz714qsTZoC6L8v2WUd5JZKa
ZHofJZq21VnSnBEndQ6R4aUHCWrJS4Y70W1Zt/zB6otqnU2ifbHLzsS9UFp/Sw323AKJ5hdvUYGZ
IbM9GPwQJLJd/NtHqAyBh3MMbq8TVXzkCUdCao2Q0Vzf0efgd8IPLDlQDYjDKu+hyzck0IS4ByIc
khuSG+guwdwfyMSxgNk2sGLXF+O4pqL3yPZiXMI045oq5EuzvRWFWbOt6cf5rg9l8xyW4rVFHtaP
UHhfcMVvPztFFe6MwUv3fxvI8isIkq1TTVTNukJWwuYsvljJ9xsVEP6K6zCCntvuELx1ku895whU
jLoAnOP4ncYTE9sNzwLGET0P8Fzwm6qYL7vo4mwGVqOnyp/BW1y1P7NALf82izTLowi5y/YB7MbH
3ky1aRsjwwb55UAjCMBaLM5AYivOLujOKiQRH1MaSJUNjQpd5xsg8rjYbKAQAzk6+bAWE+JFNG9q
e0+/UNdrgYAQ6vaW2agOjDRXfxH4pw3ywhO/N77b5L/7oUxQ6Caml6S3EEuw8vySOaUHDJhE2xq5
jaAi/sGDqbFA/lA31dZSuEJmjZCn05/5pKCGeAfUIdLXeCCta6NyVsaArM51X8qNkfPigJsrALaZ
DFTGSzMpGmISkSc3BXGTuevKGqY3w3+dczN+0yUnblf/biwmg4plv3F5OBVBpdnpSc8awEpYWpSd
tLAH6YtSUkO6JmprtqJuRd12jO6AfwuotM4HJVnV/aYK8FHzY3MrgHAMSi0ggJxbsdKKps2xlVK6
2Shq0G2GkiMA3wa4zlEjND7P97xYO+Q4RYwusN5uR/yiRHaOAG2aQm9OCLM5o/af/WbykDfAFRS0
X1tHzTBjQJ8xhHEJBNrLMuB60nCWiF2TxP3RA54WvtWFlyPDwkjXiIRbF0/dtqBiiuHVp2S9A8qA
HkfI1WuGeicKqz9lvFtnsvNG3AXiVDB3o5JZSAfA6WeWEzLAmRwXuEDLC0LXEAGSPiIAtETyrkPU
6456upPqweQgvZlEH68mF/EG8Zt7COuRHZh8NMAmOuM9kHWN42xC1riU2IJCeDgv/kivAZSvG8fr
om5zvMKq8kfsmv3N6maNQw/K13aVO/DAaNMqoBT1JIvKqx0X95S1TqnxXZQ/GUntXuacd2m4G6FH
wBtVOfIFMwHzFlX3ZEqT3u1JlVnM3YQjG4DAYb3ZK/9z9bmVFU+jxt98p+++yRaJxwV22rZbfTe1
xFyNBigkIl8bkFyGm29qJO+PE7KgLrNU1uXVrXEZqgzoalsrhLvTSlmhgOnPpP/kqCpy/0KzEP6f
HWE7664tJHpsupDvjWFwcB3X1DOPq1KFrXAuROFKBLBKVVa+fdFG+ycedvh0ivY10bWdpyzJiDz8
7c8aq01n4cxIqOdZmWJ/myEJlA4L1ACIPkcNWTWrCC+d9IqKaNWANGCr9RPzAqMI8wtwgrcLfjrZ
kc9K2eUjahZwsQV/SGHctq6lFRtPuaEll3lkolyRg/mEsny0D3bK1RTyF1nYVz8p+xNLu03VCTBD
F2N/8jLTKwOnL3wwOuK68WQlYRliV4LurKVJJKuZwwBO6XngZtKbF8M76CiPOTkK8gtfTSS9h5m3
k3YvweDxLuumRDVLg6D5XWpgr4gKT7ablZHTnYfcnk5hmb5kptMdR1VWnLc66pNHgIRIDyCyqvgY
mD5vJcuZh408fs/aXK28DCRGveeN0Z8XleeA8dHq2Cv5sEckJyBEbLYrX/OqLS1jCsUZUoJrt9Px
BmlRxXKmXuc2Eh8OiIZer6cBDTimxPGahueuXeDBZicIg5Ky6eQlbV0deO1ws/ii3gfdaLfNNlSu
Y/CDIncxkeAIs0EytrFwF3LyhJ/fM2bgg4Hi9kcs0032t4VbhO1+GqvorIOhN7DMnP0s+VOYhA1Y
VSyx4iKx8CQqccnJcxvMpB57rBNHBkVhue+muBkVSOXdtj6S5wHj3lZs3TjbZGza70PFmnXYGvzi
x1l89cvCWxFry18GDrDjL6Zr3L1VHwHIzsTTIp2+IMUeqCV19LNAJsm2tLTB+lxG6c/Sj9nWc5DL
ubaY1axH4B2syDgMbQCbvM8jQ5JyhVwC+J0/o/3SVR7zjI1bmWymhI1gG8une+rl/Cfooss7EqhB
2i4Yt1jdgCQBVrOp36d7GSV4FajpUzdM96PrN/fO4+KKzI24k6gDnIA4/G7pxSzdCUS2cPDIwKGh
xyJEIgOYs9QCVdfXyL9GICkANEJ/6GPw9VhI4dswhYBCDUIrb73J97IyWEY+DPeTca926rsPehI/
zl28Lv5IF/qIRptpYaw0wS54vuAqDXsyECebhr6KZAUu4xY1lIExTGznO8INZhk3IdEVxWw4TSvz
gVnWfRPhsa9ckETN4mZ2CybRNzedpbmAbAAtme5z66UHh16tyPRMJbV/SR5SqlxFu2dFuvmCkO1s
SZKax/rmaWj6fh+pSB8+H5i+VC9UMb+kzkr8uFCsRwOko1FqNBURTHGbt27bqlstDj7YCQ7GFntg
cr3MXRz0XnmvTeKzmza4hAmFuW+cIn90pJ4/os59hbSA7J5USQ9yx6QDgXvkBGXibjLT9u5qJFE+
qcKUXT4hquUq7I/aiqMn7Hc3LjDz70i1WNAE0r37WCyEbN98vFuQj39bhSz+6yplh/Q0s5Alct30
4gq+la82KjL3JPVI7wc3pxpAltg8UBvMOHid6W2LqdNXAF4y1jfHkvk40rSZvmpDx1jPyXxO0geF
FyfAM5/qxNvxqN1FJpKPAA0G1HakKocbLXf4V+T3b1MAzL6ABBmvX2Fr6kcWfQWQpbUaRDic+tEV
n4skCXBxHX2VPCkPWsaTeboxTbgXqqV/B8py94F53Qu5zWWWbp2sC3c0630VZtrZBWmbWkBmvQXQ
wumvVUhPq+DwvDF9/4CihK9T3qWPYR+nYHn3wRaEI+yaxHlgipA2pQ/6gXSAmLi3ZeSfW++HCaSN
e9IOXWqelK8IpZOI6737meWBZ10QVaV+cGXrbjQfFSIpOLByjRnPou3io+sBxxBPV/GaGAMeJCH/
Og56jwTacNp1oWV/QeZsQAZ6K6sNyKfEESDT3bPj5w9OEuavoAafVnlXlheNGwO+48C8o4FR66tg
8nQbyEVgrrX7FNi2iDJUUyNe//4YYHHAvkPp1cdQMe5zLqXcgqPjmGRyumP4b3tyfNmuBVIId7Mo
9Qg4dg7IE9Sox6YQ+9KniCXOI2lqQAcCGa1qDyQ2qIvcI8QjVySWaWw/4MQ4S6QaAaIa6DpDhZAT
OFKC3EA11NO6n6MPGGwSsL99U+PCML1qA8ikR2kfFj2ZUdP0Oqi/XZnsyPbDfA0EeoBS7P31MrDY
aTn27CPueFeLZxToD6iSMDp/x1zz97LQYqLh93gcG2A30KeL3FGf/xwtq6JrvFssY3A6XJrwOG9x
R9EcwE9fBSCi76IVcKffZNv+IcKiRQ5wUWrYrWkZM7a91tXYbilOZ6cfopVh1PaalNTYSeMZWx9n
7rRIAHecotYd29ZPGg83YN0Yv4XMxkFS6dlfeu5BT/aNhXD9MCKyoyaBAnj8xtxxwGVFMxw80c7O
SL9Mel9E4Ox2ypyx2sWqYt+2ykPjuMa5V5X/pBrCptrgxNiuYwUSQDoZVdV14HjOJxMIfkkXl6OB
Eg3ATs6iMma5xC55jNMASIoG0LmVV7VGlA7GebFrYlFtUE+GNdSnoMav9eoKZm+krUPl8GnC1weV
fxFu6L9YUf8LaY+4gnB6/6Fz3SeQWLlfyohNW6tk5U6bYJUXHYAobANVDmAgAKfAxU+H9ErP7ybP
h303iGJljAbuDZAKeYlbll7pSf5xNAIO9YfRHikjK9ynqKToP56rxj+DWDE7+7JrNwZg49d94uUg
RhFAJ1e9WHxtQx7ddfHwpq56XAkupmTFs5FvsomxVee3ugyyMc4uFrBJZIBn/YONbdXebZvs4rf5
FO8GA8EIz0ZMUNndGLN4+toC/X2bYb9wMhhiMwVnA0ojEFcAEYuxdkQ7loiEtc3ppttryc9+wDcT
AaX+HDE0elUYW93tOHa6iMPTwDC2IZj8lOyFeSvWqWt/SvJq3NGUIQaJOT+UrAOYV27/QH42SNkm
YL8SpKvBxuYkswxPC7MI0sb39tiLyftWNQO+YbtId/mKRBrAVZbA5jJYNNTzEfENjDQyd8sA3Mq9
b+Dt4OLhukNuDiBFhmxtCMaiQMRJgF9TkwRRum5jL0oDwDwYU5NBgxpnlM8gr7ZG/NIrZKYwKdmu
dlvzV52W58H3i59ZaT9UveZ9B1PAF1vowyv4IX/ZYO/65hoomGh7MF7hXh7xbT42q1BLw6302+TZ
Q64tBUVJmlDp1KAq8+V9jOKni/Q+piz/f/NqkLm5jQBCdReDKHuKUBfSICSFZPv8By4lx28RDlqr
Knf5ZRJWSPq099/0SAaP/qPeG+vZnvw4tvbRD+kN7vcBSNN3mh3fUcmiM4L3IXLiO6qFZEr6e4z7
/I7YhMlSScu81EjvqA7SHEEqpsayQVpnwNp2qwlZ5KtRM9LPdSpFAHiz+jse16c0i1Mg8kWbToDV
OpgApNYXufEj94F7ZE/VF7z1ypWmOfIJV/QIjWXNvSXjR8tovS9pPfgrDbCb95Zdi70lxvHQZl53
lbhaWydtMn0qQvHLxXvnNwCSwqj/7bT5b5zUu0996LO1WWf5lT/g647N1+BY9zoSMVd5YbqfG3d8
VQ/r382Il0+EWwKQ1DxMTmd9ZdKpVkyLq8epr/ttYvv5uUbBIPYf1q0fx07YZ1/Idz9GP8BPhWiM
wZBsM8XttI86FEdPLWNfuZRZMKheonR8KL2vy+jS++92H0b/oz+yQ2EsgMR6FxCDtgfG6cLPUI8E
HnUeGrfiMlor/va6dt5GSVxGtWoE1hO4pwDvmWTeAXH7+ljVyHSn0y/Kizdum+Jrj2v/XWa3wH5R
DQL+L6gR1k4kjWnMHlzQaQ2phgeyElyzu7B2Os2SygHPKy0+NDFShW7mgPNtw2sNt9xqFg0UOstW
tJyrptFA32cvHRLMb9zF7EzL0Zza5T1K9JHrpD5c67vOwUAKZWANhn2nf+X4nt15RmXfkcJzs/5Q
S+d7DaJQNht1At8/XOaP6zxqtBSgsMVv8CKmh6Gtw3Tz5oNNCbgk3ufPpstUqaEa1J3aA/6i9ESN
rQLnLoXTuYbwOcnL8MRdBNrDocAjsrD2NLDYibbxjg2QvJW72fSDxeKJeot3cvJB10u7Rnik7e/d
qFpTAAZf6jhIaj48x5I5W79PqiO3PXGHuxWwuUxD+xpp1ZoiMHnrIMWbTfK5SGMAPCViRbmMuB4r
UlTG/8mNrATHzSFQrudhSm2k0bZz0jP1wCOsKC3f5Sg2jgJXHMBgM76ICvlD1ONW+daLVU8Wg/GF
esvoqHQf7BYvIi6Psvd+MlBtr/LcNLEd1/DupegMOCcQ0LE5sMQ7qZlzQGeO8uDyBIWxHBeuzCj8
uxEcoUGRo+zIUSLp7NJ2r3H8QpoK1W2zWq9qJIBOWbSiAYlb+coxmgvN8cFPCBYJ7c0PzRrcmCk/
JMS9eEYmwPCsPbgOD1GpyLIARAX8Ja40d9OjAuGcJ6120nMjQhmHPT6XQpVj+obxS3soB3k7px4y
tgEuYXMUcgLPEfJAyrqfAha77EDihJfwefLwzB5Vgkf99yiKF5B6C/o7ygu28v4Z73PjhPsq0Mp2
Lb4zSqT8X2qEPt2oaFIDK0O39dOSPaysqra/Vf3tizUp8p4iw0AOU3IlVsQp49V9hWgOSdhwzxLx
InqiniVH6NbL35bvEo29W+LGx1snZsGvTV3e61MXP7PWqU9RCAxLP8qnb0rfFnH87Iv4U+RF2W5A
JccV3BpvzdjhUhrRWDCxS67pinXjbcR1XAAx+ma/WnTLZDAGA+3QSfJ5lAaAZOHjRFUiLps1qR8s
1ngmvHlF5aXcjv5fKxVp0hwAafiUI+3tKkyjWcVD4mxmsR3CK/XsWDr7kDc/PuhJLPE+jhD3OnOH
l0Bo8Ie9wjq9T+wWe/hYawMS8QAa76mXxSCnBtIUaSLFHj1a+Do0IyJDi+moZcMeRXKIjSqTmwHs
UHmabXTfsoFnXLbZS2LK5m6QcgA+lFFeC0f4x0jpJtI50NVeiEQQLUNk3gbh6t27zq1zD4iioHIz
kV8Z8+HEXKd5pKb1faAVyh41ge86yy4+eZkoEDQHhdbfk0hlgrlzntTge3BqhIuUhXWBy+iVKJEl
gP8c5C/PXZZowFnNBbIAFyXKWK0NWM2x8VEZ1vF7o03pgwkmrT0ZGyx+G/wgGkavHXjpb0lP0+fV
PrhbFo8pw5osbz4HLYDrmgcfp8VtVjoDal257nkoIHectWa5iuUmEc+FoRfHEhSaiKdCNA0nfUx9
D3+oYM2qauovneZ3FyOR4hlw6856ZNPt1DEEsBdNTbtuuk+75mdvo6pgZE3/DAohc50OWb4jsdN7
5APaABMn0QJe7rWNzAeSqNHFa6iF8RNSnPpnC/taADX+cSbAfzA7SxT3w785M0BlZQyahuPdhIQc
1AggSwHfDL2LkFlWqSxgkjMbN5iOFxo7364QEX4foF6h+dp2rPDQv5k8oTIEz06wEMeM+6fZI413
BpJtJGvzbchqjhBP+dkex8a4lk7srTJN5Eji84AthsJQYB96Bbq26tqx/Ribsdw3Ejk4SBSGrlX4
iHhR2yBFqoB+AYlLw+pBrISCQhaZVVCiUv5CxmWU1/HO1k2EdBNwfMzLzCugVGWSQIS3t/UAutEp
T83+WKM24NBx57CsNa+NrVC+iTsjDBLFk2jUzp1ZqnJ4oBl1geHr49kxoreGRnQ1zPKfHa64T30t
8IImFQ2S7SIilSMKeI1jbjUhHTlYXHVseuQFK47AqMh3iQRDp80ZYo2qSbjM7sPOO5e665wWlYa7
yJ1E4WtAFsuEsPEekffuHxdVkfb6PgGxRdBHeX7jl3n8W5lkMRicXcsDkApgc6U5/jbVyjxXunrs
osB2PHHohbS9IMOW99gBTpjckz/6AB7nILodkE9JIg3kwBYAc/z4MKUpXJHOaxniOLin3i0Oct5o
Jz9xTqDojVdAGO93dNVbyhpPWpQiz7GwEEjGdx1eyHjc4HFLo0okW7ouRq3KPGG2IHH07dmCzMjH
4vLdhyPH59QM9U/SQuy0b+zoE+tTwKCB8Om+EYO2RbibnwtQFRxjvRd7B1CtVxQ/iY1sPPaEu3jE
EnTN/uqAkUTTffktzdMicL1mADd2Yt9LdfUSlSBeMfiIS026j+kKXMGDr3RTV5HVojqkvDA25ud5
1PDEtCIPKBLG7Y1WYHaplcClCnHqssbB2uLitbm7aQDhji98FoKBb8L17Th8cb1KArE86pEhhFAK
Pkt3JpF6pKtd/1KgYA6ga6D6QXoP7OYuGQ5qcl/EERh5xeMy7cYkB8/TqUB+SIN7WgSKkF+mN3px
r6etEQBKO/qu185zgqrw5y7180NSt922b6v+q8GjFTBY1lUV+w99FYlnkMWcmYfLZxtV/89xbrsI
gRnFngbzERDiYwvgo2QogAExRtG9lcMhSWrC+3Syt9rJXflVWu4jhN4RhEcSbpWwkwe8h0fcEHj3
SWJ9MicDdG5tYuzqLtE2JMYmculSUQmQ2oN9ADxTga3MCmRxnCyGqDVt1wEiAhhFM8IKFlBczsx2
Tz2etPd9XfXIe0q9C9dcfiZdgcLke9TbIhLZIOpPIg2MGp5PACX/liuLAdxAhxrEX5pK9KRkTl6C
LztwKG3UnEb3iMd/ba8oE5SseAYWg0pDLExMJah0SEnD86QRuSD+ZnZDHhcD6lFTkdN/X0WMFuIW
HDgbl4GSmzQHv27VJHyIT/JdzHoGdHJT9Hg0YSDR4uRUJUVVBLN17P7ppog67+qh/My8xNuDUBGJ
wgoJ3uRut+7AMH2IlYibnNd2arq7svD5Z/FJc5viM+8joKAZyS+aAXJt9n+MXceS3LqW/JfZM4Ik
6LCYDcu79q1uaYOQru6jA73n10/isNUs1btmNggeA7CkriJhTmZeDZAVWruu1QAUHXV3HiCwoGMg
wNi5mhSvSwzUkbfSBlPuJu4+gsOxPNWqoSg1N765B0XwBcKyY8mcnWqsCgXdi3/u4ibWEZwJ3i5k
AB2tPDwMc5+PQ3iyGXY9p2IwNrOzzHFuBjRcJz8SrnvM19RvzvAGkKbqEAPYARd7+vAtg1P42juP
jkrN8ESjzLarPsjyaeqGYU9C5Vz1pzDZFJk7kpN6C7rp/E9oHR0KiCk2wsIYu5+dosonmTdvhNTE
KIa7WWyRfMIGhy34nD8EGOsR9CcRuObXJAVHff+uW5/V1okyKHfQXA/7sI47a9LR6NzTnBMQI3dk
UUO56q7UHTwv+ikpwvmZSI8+2nKmJ18DIkima0Byq0fi4qcgbVLTFQXswp62thuF85b1EqC+i7n0
jQEuxEZhspuyDIyRN/dYhk/wJDugvBk1Ub+e4nMPuu9Nt8RpPZyCYnNyGWD54Dc+C2R6p9bZ33w6
UUPg7uqfQbeoXMi5FTghnF8mohi2Ncqpzo06eJgCKCx5zn4+X0C9EBh0uGjXKAJONsWEOTeYjVmP
tzkk6HNE6cxiSaF+hRVrK7u2rRW9vEKQR/mplww7MqmhN51wWesnPMGWvHr75a7tnrqsdEHh2d87
PJjAIuKk90vjaTFKNEJd7BYfXY1OPaB6a2SbJdB3Mrs3pjjbDFEiQLYAk6IUKCCkvONKNeSmh0TV
Csqps9cb/6Rb9nnKxvUyhtbj/Q7A2qMFmZ07GnaKTqzo5b0VFNUFwlNrKVpxn0IZ+56uRNuMGxwU
aqtR76d0k2r6M/7F03HJK2qoeVYlP4fszZLNNLjHssYuoBM24eALsO1flsZobVDVGlLDKT1mZzuK
gATH2wcokhCp/ZEc5naAQ+mi+7DB5f/Rj3p4U/tH0UNXxDCAvPf1nG2KEBg1EFAV5w6PcftgOV1+
JtuBXPcKejjGCvW9+XkJtIaGzotNYV6bzdFi+qoIJsDzUBOVrW2nAJC149hDFPWIUx0UY53aCew9
e7qkhkdMP8Q1jgNVYqMJJNLlkkJXqE/7NQTrktJdLfEl3eo1ROJIxzKksg6UMmdfdSfvhPcGKO7U
J6Luc9agPgM5x0l/GEMHbxpKXG6hoZyU78me/1UBpjQG6uV2qYuJiqaXPRavg+OcqNH02DtK842C
wE1XgALhRwnyOJVSm8GvyzkmdZFvA2b+h8J2N06g8FaZk2dt+gx/IBYnUK5RjVqYzE2LKaMXFT20
cH7zl6jJvkqbOyjfgDJaP3C8llY355sxHU9e2lZAL9lNrVMNskUoABhY24UTh+oz4KcD9kSPFKBm
ySMzRb1aiYJE9LsJWzIHmGmsyhUFaLx56JvEpTPlLGaF77PEpgkYDH/7VFejUA+KU7cUBQPryZBn
K0CxdSf78T0yQTYQZZCOi9pofDfLt1rL5VsMaYczl5UEDgJubE99ZLn42Z4nUMGuag/zZbuqw69B
UkB5jYE5VaRu9ezmOJNVfqsFmSvoLaMdpaUpVITcYnxOgr68k9iU8oMeNSNylPk6gQjd0Q1b/T0x
ZzdoqKJjZ4thTVkg/qr8yIO66CC6cmVwuz6PY/86iQzImi4GcY1qyE+NDJtrk3y6wIxcrceXtL/N
dUrgL6umxvoZt6KG7kD3+itflw3xHuLFj3875M1Hygfd2GDTsINc5K/Pqltxtk4lpr/TMyTjnCNI
CeITNVUn8Kxt+/hEVwCXs70jofiqMqAF+ZFGZivKJkcZPJw33cj3V12WPKhI1R+dBzAH7e0imm9y
M95ixiMKW7Vu3EN0kh+hSsaPdAWZyo+rCk9FaAQoe768iVMft+TXvXVsI/mxAUW+mwAlmwwzdSDX
f92Qcm7M+VZ/n34VdweQ6uqAyW9Q3w/yJBwD+yR/C7FEzJahZIMW9DrlibyLPO4c/0s7UyM1JQPx
DnWfVXsDo8WtqAONx3MQFvTOXmoudrBdIJrbGhTmTm2DH7oQU3BpvB4rtc/InEgRM+cgXDDBl0V9
yEeNTgGZiWQHCozYjxtwJAZ4q/pAXkIzzNDyQwno8anhHQOY1RL/FXZL+dSEAnVMyQhsZlV320gt
zZc5DaoJotUYe8O8Zl8Cmd4HK8Bs9Tkgmxqbv5HlCTxpS7bNg7wGqB2aDHEYvAPgLR6x34V6FZni
hV5qxopMCrgoYgGTpuNt7UTjcx7eAN9EOVUnSiN/PZxFU0aPZMTJaJ3NUtwPlQZk1pTF2k4WE6Rd
1F0oRddZszYFj+dho67IUdE9ZiCZ0+8FWHRB5gX0Av4I3aZPHG8DnXj7GWQloOll/FnLNeuZXJ/5
uUqwa+06H5vYIFwY3Wca7DPfjUR1Rxblmwx/bNnPt8jdwaRbjEkBRleX9/exPdbYaW0FECUNlPmG
hKHKqp+MEzVg/DRP2IjtV42WQr79M3CVWFcsDtYUuvIunXTgwk+s40AvRSPkQKoCmk8GQFeXpurY
pYPclm9JqKf3rQ16sc8AmTjldc6ieCaD8pcsuhLhEG7xPYGgFBN/TNWkben4cCFOmSlVlmNIYlxx
xXAsuGbtl1PIOW/plyuKB3d0963ZAIBQajijc1B8hGKYIelOV5cDG8p1mHDNx/SsO+nRKO0z9dKL
aVhh4z/Bjis4nTGdUnR2dsHFCRsAUPigSyN8cBMIrVHQkhr8Sx5dAbsk5vCvDkWN/7YmS9ItdliH
fFeCTOuS6MVdmlU1eP9T0LNjTwn4zLHZ9IxBVsx0mr2Wt9dXURO1sy/4vLrJG3/v2xstlhRZ972c
dJBEpExgBq5j55G3YHnTe/6bXTlq40hmKNqj/KhjKyDuiI2kcLHFWuEUkSytHHDKFYfpZjZdG7uD
EyR8wNiLqpEoQLVnLtsDsZRkEBg6tk4A6VBFaUI9IBV0lAyrBaFESyIN804ajjJ6vZ2HI86TfBrA
Vejif6esY+2AoqL3Cqhu1w+zmEPdp+KrVJb6ZlSc0rpqKDCU+ha4FQeM9/aH67M/JSz+ZQwKNBNm
Hh+0onwou+MCp5VZMIEXKk+/hL1d7Qj8eoONJZMCSzfyqV6jHtS7G/8VHJfyXFe/dCiy2tMg3C2/
mJVi71HA3jmXLpdRTMi9rtN6wKb/FWBOSlPV9gQHgsBRcwWqI9u7RcvNyLklRldqoCwrg8OMqJtz
XIXPk4CacqB5ted/BuEb+u8YfNs08JThpmk6jssNzpwbDL4LULdjaVC9CgIclB+8r3r8zlwU/3w+
0ug5tZh0deO7MeO80g5qkNB0JmhqgIVRdPjChPks61aNkFNPeP9IcF4C9kK4J9/Y4M6/wvn+RadM
jI+UT02tOrmq0zLQZyfglLBk4Kn0CcaF6gP7kEvvByGqZnRWqirZUAJSHsgJ1SII7Q5YXI27FLyW
2GITOO2lgsQeWjfYFYgvmCWCjJQsCmRG7sUHugTcL9m62KN5NLRsxUXi/QQs5k+jyMe3PEihsFtZ
wKzjEH6bBG1wrsFceoyixtrFE7NRQTKAPBuKeKCUGyHclPfej9bpd1jQukAPQuCP90BrWCaWQ3bZ
rmlNTYttGSd8bdUZ/sNvVuCz3ZiGTx0htbD95y8Q/10AnL4/oHEBP7huuOCNM29Y3mJUGZe1LboL
GLUhpMLAKY2C8XI8BrlcMaLg1EqsQkrF5GnjJNk+tGkB+IQitCEnNRpksfStbkxindglqhRzg21c
m00rN3Nx0E34srgFDLTNpgnrN+z4MwVMI3QaZS8B/Cc095SyBCiPeixDhUUAzu7Czr6BYr/zOWTk
n3vsJu6AGS8PkeNgI3IcC4CabVC5p+/tpBV7OwR/XK3edK1qhhr6VXRFPrDQJuA9yIFd+c3/V7lX
KVKY265HqUk8jpje1al+LhzL+1KzP52iGN8hU1kdMxdo2gYoT1SfIKsKe/3shSn/Ymd/WiqrxEnK
MbDZR5YJmr+VrsaiLIxFnZcs6kRjQcI+Ov/zN8Ow7N9I1PDVsHXHgZ6Fa4Ee0/CMG2Ybs/GCNuRW
e7GgOgMWWtQdUxPGhrbpndi+8lEgHYeVnrL4LqQ9Qcozhvw6D4x1gM1VwAeJOr5rvSg49KBy9KEP
mj7jt96KrHt2MKl59lqIdUYmyCzIxwpbP7td/C23U1GsJqd60yqmnSm3MdJhJ/HnX1NulZXlc3ae
M6Hsy1fYOGHzOC2LrXMdN1+9BFhLzGHSd8+tvHkcvTUB9jWxcxVabrXOR6s+1LIpgOU1+GF0teSL
6bId5DjGbzh5uvZD0Gj2cxQo3eTHejJ9E3L8qtn1c2Nbd73eNE+Yr4kHz8jfoiAo350atAcWfhFb
aTTlOwusiyg0SJBDIsoC7VPwM09LcTE7B8ossKYgEBcqc/2MUWHrp0XlsZ/WZ7/0t1FozM9+WqWL
C1lZEM93SBNQrgdB5wEDGvz8u86A8vzjx6MP+/kR6KafH2/yamCEcArYSddGqXRpFtgHyz3tXut6
oOVLu3gOUFavdlyK50x3PnxLdLmiPK2r2b/8Frh+81MAsA5c1a4L/liP6d4tyVPbG10dAI8E6l1d
QJOnA8xxQtHCuWBJhZ+rnuxMq5kO5HNC1KozXr5C7WU4a8BOHQDlGaFlPjovmgbRR/yy/gxi236x
Rk88Ns6wdg3pvHDVsECsZDymT5SASc0fmCqWl9ka+m7VtU1+oFQOrv1NGhrBlkzDTMaNafVfo8aT
fmFE7LHNWvZY1XW6G0JtWJGPmiYsoZ1Que1m8WnYtFuNoevubNtmjxSIISxlttw+tszl0aquyh3Y
r4s7CqZ1lj7mWLypu5BnApvDRaBIbhmBdTI4Lp8ose1wbU9BBoZwMFjkIBt7SMXUn3EyFq8zHIJ/
R6nZDkBN+cbjKNpXXYRVQKGb71KgJkklgOQbVD02b08DpI2eQJWCOnwVoCFdHPKBEwbIhExI9/Av
T0V2+1QE1xFogk2LWZblYoapvipX1Htlh6KruBPaObSD2i+VxqGmNA/tojrbIcqdyFr8KFaCarLK
uPHZLjRAPS+YVigIT/wwDabdQrSDfdIPtp0wjyTwmNY4R5fATLyTah99lwAbcyAATRWxI8iFJk79
0FTgJKlzUIyIJMYRAV1aOJPecisYfQprRiaTHV1ia+wA5fDgiM/WQcgC84E014r3wqzECpUJ2TZv
uzvFwvszsKubCxUa4qL+OU3NTWiAZ1Kh33ICG19YZg+YyW8cDlpHkln0aOZQrskzG+SHUmoWFPe/
eYTasKl1bOClOW9W2Jz9KAacawAnxzjHKH4FA6TNsJoV4FNNXPNHmWvunlLmPNXNNTVz0wHvsZq8
3vYN8OBuwILETmw8AHNWnQltFRUAYeKYCT/1BYJFVya4+6a+2HZgHX4WRQXEaN+cbUzv7mYLvHZg
RJhK/JKBNjHB8bGVEsvnPoZ8lE+X1GTKSVceePH9MAYo+TbQjf+yonB+p/21TRNkdij6dVAPZzBm
uzdvfaeeTByxCf2cATOGcqCBK7aC9yIGbfTqqROGfIlAKf+CKvAUurWqkIe16UsSFw5kjEp7Q6au
5Q7oRfIUm5GOja0LrjUH0bBoHUudg/IEB2tEmEBNHjnJOSzjE83jF9oGvcgPfRYkw6MuY7Gzo1Zr
sK+IE7xQ+wkGKfuIp9/3AEDVcBUVqXNlUpRP7HsjePWY92P1iM2hOaOhgl7KqDXjMUIhKNhCUQ/c
R5XhexpjBzyNwmePZca55/JtIGgWgKYGatG6jyi2B41zi2jJteBfXjgAWP7XG4fjNw1xEIMbOsdf
4/fHTOUw28NaoTonXWJNbAU5akymg6SrceSc6GVc+oE9/FGOenyHbcb62ZTpJumC5gHsTPWzVoQM
S7G225R5ialLZEwb1FN4T3EGPrUBu6xHzUXxWFJo3TnBZGoqoKSGQokyxoKJm3tKzvRa3DWRtceR
2ZCtqm6EGFMWCHBY6O5TIZm9bUHbqn+fokzHAWfXQHGwaPdQVsFsFsw8NWGEwqLZshaU3EGF45Ma
fkkYIeVf8kGqcuX/PZ/GydrkJ0i9rRMVd+mJZ+8swVF4TuDJxaZwlkYMNNGmWItoKM5BjAbMRcW5
mHDuBUKJ/pDnckcuCi5ppsRD06c8MzJc4Ka95JT3tn5HDROxAT5N/aWAou2hl3GxszOGZWoAsWKf
S70+oz4Ol0Mj4x3ohL/PZuoKaM6UwXaUKFMFVW0HDMDEdWB3Ulyp+ief7KvLq9T58iph7qYGWIaa
u1IkrNtmm5Ttl6SAIFgUtV+7MUQJWdwYUAgFzqn0KQLWHaiXLvacrvrQVcW62u/x4NrMJnWfBwE7
uHHCa/af37DO7QvWMUyUGJoOWJjwDdfNmxesxd3OsCV3QaWThWr+C3Ld0JXFKhgM6zX+vMoh/zX7
lqu/zcstC3+bSHSPmXjBukECDR4lex515habmOM3r3zNwVr+1VDuyDXMrRay8tIlmfSTHLt0teFh
tVFYzRer08FvhiM+VMFERwOLhHXMOQ4CK++HF9km6NX0cgTODI/PVSA8HENoQXUJ0jTFGrVlD8Iq
YtSZBRFEC3FrUDlBnjm3zIc2F9cB6iFasIRQj9FKPnoIiaGCDoEpwO+fhhKeGL/JOMZQlvtvuwT8
d5kEG38NhppXz8U+gW043i0ZfGPrXc+cfLyMUnprc0C5pF8BM3SiZkxkcdJVIxsw1EC0DpejAYKa
DFIdlIIileLk5BWit/acrbpQZDFrIUBvLbQQEjX4NUcJ9O1zt8zv48HIUQmCK6BsIUwTCrm+CWCH
v92GBVbQFEjUjIGu8sRN9gGW4v7SQ6rxwlFEx5gNz8volMFt1C9kbNpejaFu7WDxfNeihvfzw9Aw
1KfqMyh05uEakC3jFGfDAHqpNNqi8BdvKicd7qTySbOWOLod8VssPKd8hTwfYDjpyH4OKAQHnN76
DwoBn/W+Ax7Zhk6XUQLxP+BEZldXMaC+UISCsEbNQLaTf4v7ftyHoLXQd39hloU17m2aGaaOWGkj
pKbCtDB2Azd1zC8dHUTSCu3jNL2BBzdWwi0gU6g+8QN39O7njBoImF2LGh8/HQRyqcNnr8lrp12j
F/0dztcV3IGxP9yomxQnLXZ93NGAXkZj6WfT5thFA4epcSZ7CZPPkFCA3WpYlbU+Q5H9SnR9ts61
gENGvY7gnXt54DArBm34WqcdX5kom724ZhJfSpZVa7A9Dz9aiGkqQsBWJegqIU0t6ETFgXeio4W6
Fe6WD9B3HsASCNFodd4wN3mP/6GJuaio4KAn+wxcJS5hlqXD3E/vc4wTWxJ1PQZwL8T0FgThmxZO
Lc7UwJMTEO+OalqiyZlT3MzemwHODQbmPskqix6LBLU8Y4YX8zCCe3fAWdxm7GPviVLM6Y3h9e1H
tgX9NJy8Cc/S1nXeoy5DHayFoIc590X9jaEOp1plnXvEfL9dxyWOByMFOIlk2gDshBqqwekeyBXy
fgILSuqiHocbj3j0TSEANmYOVSOO4v1fvehqbCHr3cnk5cbf1qM4AObyejUky0eUJzXeF7ppQdiW
Cg+cQyuzd/LNg6g79L3oDnqC+uowGMNNXTvlwTLK75D9xoemz6AayTV58Czxg5c82EmZTr5t5e6l
5iN4c1QDlhz7VGjO6sZPGeRLIhxgdtytwMjZtR8DhBFeP51hzH0p+So6d3ZA6Ef9KJnGYi5OwpiZ
Z8cuA9WHUWc/WAAcKk9b/bUJO2iNWoF23w8Qdhm6OD2NOdaw4KIqd7FTFg9DMEDdGJj+L6WH+l7I
Ehs/pGPuA9Gj0LAtocQpe+1PnrH3pI/4+5gN1coB4cadOZQbnMOJuxxK1od2ZG9pgqkbNeSnq5Gn
Wx3HBGeyulpgLVTV3ATPECpl8WjQ5h5zGLoCB1fYb3Me+T5HydruYxQ72RblzlHTZR1voFXnuiCO
VaZre/xuGrsDWZZyaSV4gpYMpwITU5C0h4U6Z8kg3+9jEP1OYRY/7dTysXeRnFITMnBDW+NwguG4
PHXl7GO5Xd+7gA9iRtu4vgU65XytoSrr3DNzIwSTR5B8GGfeSDyc5rDI+BxOB4AjpWt91930YtQd
qiuTFOAGKNJdCltiNzuttDX2ap1zr76QudCY3+PcE9NRYLWooUBsxpYfBl60m5FdBPJanDO+y0S1
YAVg1dFA1XR6xecBScY3VuM8qyDKD1pbzhwftAqFuOJbNOBo7arfzBMyoqOhOs7Z4JRDyRWg5Sun
i8KnJolXvaq8b1Xjlgao2c3hAkRe+tJY2NTX9B4ACNZkLxUErI660Tg+dWhkGz6VDXauVZA6/N5d
QzGeHwUVtMt6uQHvOt+33jC+a4m1le2gv4hWr+/wFmh88hsqzVNpvUqrKxvVEon+EpflKmWyP1sA
APihro0QXijlBpAZvg9lMo8YqxELR3yMSH66MaVpqfk+gpEN+kCATsVRuA6ztngzNDu4JNgt8C03
KFB7Lqqd23bOhkwUTEGCNJ7cI5lewgEDq81HGiNPgzW5QR0QXlI1BoS+P8aIcix/Kw2MpDLXzstm
Qps39NKfXYsfm3NsZYi0xLMVWMZ5X2IA9dbBtuXbbE6hsykdqAEn2Hm8L9ghFXZ3l1Wurq1RbH/n
JZN5DPQW+8Oa40igdvFddmpr2Jm1O2lrmffx2s26YIN5Rbjqwrbetp0b3FNjul64L2oNeNs0zMXa
S1Ex4Zr7zus/MnidJhboSJ3vkGiB4hqZ1Nfoa2PNkwQvWZXdRSlYSNTIsdb2hw4PebIWP5lT85/E
QnmEMfLcryBWCglvGxtVgRsmB1FrLx0qT+/Ab5HfzQEOZq5VB6xXVoC1WapmJEZmEGavRFvkxytf
ilHOJRE9Uw6FqONnNllmDRl6Ba/kGzbKYv65EiSTfp4fXnLMGE2+EWDaug8ikCr49Lt21lkPadIo
sl+DOgfTYQP+Cwk8OMoiI4CIVqUc2B4Uqu1lBNwHZ+uoiKaNDha33cpRqqQJ8UsCqzznLBsfVpBM
O2zA4PBc1TElFg8ufQJ1xqVQKff6k+eK6rC46GqueXL4cSiHR8Hr8QUM6/wpbhOfrK61x5feji9C
Jv09ucBEEoB5pgqOFBRmLzaYqoGNVHWf4grnlE32E6q8OTRqku5r3Y2Ya9t6cMrzln/p7HwFOaXu
awwMIfjA82pLaQo/hWdy8JI4rbxAcjWZ0zReQ+io6Qqs7oTznGTO2cnwBS501z0mMm6fgtJ47UZA
IEEp2zxBAty8uLp7xgl685SpRoNo9Qb1X9Fm8Zlm/WQGNrSGVYb0gAzOajDUoVirN3X7dXD15sUz
vpLRlVI8QyvRJ8vG3+S5dgoIUYfOaxQa4slFEdmc6dXdE55I+GUL5wWrwDIBOyMYXz6OZrw86zCJ
B5UOrSETHQe1AR5hWJZo0/2YAvcocua9YlXx2qp5LzU5KOrz9QCw2bl3k+Es9o2aCAOI02DSi9q9
na3xye+EBURVmH2JcwNcVlalxKJs7clumgT1C3H6RyKcBxbr6ZcAZ9hzRjHK4Llsyv93hrqLsHV+
MlFksxmrkPkSeg27KK4BLegaEV7CoUfF1xDkmxQv8TUOkMZNFw7xgxWmMQgGvfihPQx1o92Tl5o8
49BDNDHp/hhI5Y9xtyuj0gE8CtacFwt7pzlS91v8evLNGDtfZSvDIw075zlxfgTp7ducUUSS+Wmv
TTs3inCoTh+xB8nJR9guPj7ibGvHHKju+2U41C2wTTXoOBSkO2pOs8vVhzLlEKwDqOXutLz75hp4
VRFLjrL0sryyklCr74hdBxQcc4yYd3Kr/qt+n7EmzHM/QmVOa7v4zjX9j5h3WAMoy8QB0x7MR2xF
5mDnX1IPR0XVuAE+1XsaY7177uo8XccCAimdOieF8Cd+R1x7AToCZ5lVOP1I6rQ6NyoYB/JjwDna
WxvwiGOgQu9XqIWSOweS3CcwN85oHQLKEGTGq2NMnIvovIBtSibZWs91kOCE+vBAuVMnh5Pm9A+U
tvg/u0uhOVsrLfqtN/QJKNQn7Ws/mR9Xi+/mqpjC4Ns0Tr/yUCmAIs9TMxXWpR9G84s0UZroasNT
LrFmzoc3t5LmF/XqfyhC/blVOSCqAkBKg/6WAxG+iwyNemNB0v0pNwcUJkvrbepTkEKEgVJwLNmb
NnmgdBIFP5AJ6+zEQ/uUVt29aZmOb+kRqHixu4GaAfzLxWvQNSgtCMEkMxPuViyDMLmbf1FbVH5Z
6c3FUR+s1/kBhGLhk2MV2mvc7siLanH7oaq1e7JQylgByiENn0ypA8Nb4GkNgVWM0ASpAdq0MJ+7
ZnaBE46o0I+uXXl7qDWlK6vUTFUqCIbktE7AughSLr6u9Wk4l1DNmc2KDfwuNPmfUQLaAzzzoJ9u
jeCV58F46j9Jt8HnH+zAtA3cqvItgRF/wg0KsK3V4qMrWfb12ggCb30T8PS+Wo1eI7cUWKIMLMQ4
gcFmAlFyU4DuhpO7HzxpywP5QdwBfR8+TRt7/CoameO77WYoW8VV7UFnxKfLoIUdchysgC4hTVbG
xMc1OSlMTUxhuuxSGxtzWaetmZ4nF7NvH2qvtPdkBf2YXLJKPbvJZoPLT8EU+JEKUFTak7H+511P
0+U3G/4OFEhx8qLbNrc5lEFvCnFcj4dWX4zRRa/ywaf6KNBwopJfbzOU54G9gZom9/ZOqfd3VDI1
Tj07NTr7tiT8XSeUEjnbBofjfoQ14FrIpgPqD8o71GCvBCdf4R+LZ3Z/pgrizaY0Hv7h1sUqttO1
OZrhfdC4wQskxdr1NOT5jrMsfMFZlX4MnBHFAyo6WRxckStXhcgREUxJq60jpeteLfFMi/HPVelV
1PC7snEuZFEvSENeOj5JRZJp+OD2DF4nbFqCZjETx8rogtc6BoQbC+Ro3ygzy+Jy61m9CfJDJBsx
AGugRbJXZA46qgwipe5ByUVtlveoeX6Yc2vUj4Bu0McDJOhXrcRbDGeoT3SbyUhfbU30d5TaGfjN
4rUP7JG6qRM6ft1qKcp2JrEn8ha8UoP1+LtJUdSRma8U1Sr3OrkCA9O/9C3z0e+SLt9XVKMKzNEz
ACKQQI7c6hEbYvWjctlpaJ8SrCoeyV/o5uziTb3OCrDZ11QdGqnq0D4Az4OnZueqLnRSTRjl6QHa
Gf+hhMWPtVq3guBLuqXAPMhn/yU5rHV3M0w6BAEaiTpvD2U2SR9/i5VFLhNzVa2u8nsvsa3npAZT
YS1tAKA+81Eu8Y2ssoqNR1AL+pXah3M6PcYSTu25OaoRHZiR5RhCEoh23ygpawy+7bD2WbV5mN5D
HVd9cUCEWUeix39fO953INW+b2QEdWhV0wMtB/z0VIB6RA7+uEuPSFjjvchTB3twob4jUmRsb2Cy
xcHcARbkJrsyfkUordT2lParz1BHT6gx4OC3aIBosnv2ZsRjfiwTbAARjycWBPneZLUNRZRJf6fX
P80M+porKkVxT1aWutOGGjIpoDJoCkCTBNQUgw241sMjmXTlTPiHfUwLfg1Hd6hCiPfQcJQc4Yt+
7wk8N2z8kp2ww68SIjKHtnHkCm8O78WNy+mSsuE7WaxLkwec6UyAOLviEGlj9AIRax0TLFXAo0wr
SYt7MCOAUqZFnWAyRReoH0Sg/k2jFy0wi/WYpv2uA3naCxj54mOcJI5PXVmSZsAvDeuRO/kJwLlz
VxbgsgdpaUHmKExszmhZlu7++els0Kl3DmbMPDv8/N//wfmH67jAIDkMkrgm6m1vDqVYERcGdi/w
kg604shMLF28QvvJhbbV+o6BFlA7Di3qDhXJl29XFqgeJ1aeUiyI/8Dj4bul8eCbZeH7hbMt+wsY
ubHTAO3657HTpnWGOqvHouyCLfT92rt4ABtw2jgxXt4lasPLKQD8yupOdSzifTfoFlafWbsdNQ0i
FJAU27AqbFaQ3UZlAaabKwgPdm+eh0dY5pnFD1sGl5A7I+A57ZPeFKB1LPtgA6XQ6E/m9G8WU1Mu
iOSCn9mtwSCp0GUATD6OTZdto7KYLkBvGPtwALfWWPcTcJiDAVKPWLsDzqbZmMBU41fOgoNj2+Yp
HoHIhByh+QX03NHeZY2GuRXMQR9xSt0O4MVQZgZiNWhMS/CJKpNz9sUqSvOerJjo/hrrxam65LkK
4y25AwbViUnaKKlVffrcOFopSIt+QCjTFoHfmBnUWUMgjyqgdzdUztaCb8TPnak8URFa/WmCfLZ4
wCbjsxDpYzukw5scwLrctxOwcW7kncGZFW1QkZm843DgzjBa5yc2uEDEbPdvAquCTRfw5tzFtgsJ
HmmsmSr/7Kt+Z6YgGB0TPX1gLMNZgzGeO+ZgH2CQWvqg8dTxWZH0OzIp+TMvZqUS4RQRuFrjAaJ2
OM8z7Ya9kgkqXndrKEL2JYriW/bq6VWHk8Yogd5Oxl5DS4MWQBE+k9VimrpYzhSsCxtbmh6UhVHF
Cf0EICv+SCy87bAA9u6gfwzlk5o56wEaC9914/+dERdetxrTgv/VGLE+Wf9SKYGqiN8mTih/9zhK
aXVdx/wJZ3HmTQW8h8MoLYfM3nPWxN0+Uphct63Q1BYqSOdLZS8RO1bIzCQ/UHDxk2lx6C77Szcp
HNgOeefrJTbfIjcgSBYzFAYuQ133onxbfYS/HoV5XEZbSijAFL2LtGr+F6DqzTp4FapcJlPc12As
ekyi7nsik/Jr2/fpxqzAf0xmCO4nUY7vPUNlHTZwIWersqBsn0CzJtTuAzySlt5xaUKeWPWuXLDr
CQ5ALji4DB9rL74bA1Ar96qBskt20EYPYDjFnLwEhKyA7Ud5zOLPmQVy54ar03DkUqNV/8fYlXW3
rfPaX6S1NFCi9CrPdpypaZP0RatNW03UPFH69XcTSiPXX88594WLBEDQaWWLBIG9p/rW7QCrZWTA
bCbZvI4HOO3FTgB865BNKP1JFNbzokAGysG1EZhf5JVap8xw604fkT4T8jwqWgfMlFiHZBIAVv4I
fup5nRZbOjOsbkMD2AGKEfFbbHKEgcbhyU3T5pChuhgJ7G72tUneSN/ayIc0ULHQ2XiuFF1kqJqm
zsyViY38jmRpaAq8i/u9wcL4E4kqZYFH9t1Cwyb6zmi7vZzSyU9tF4ytzgS+NKv7iSXG+1ZV83mo
rEcS/njLBtdBEo4YtR0Sm0DwBMDXh7QzgwdEYat1k2vFNlZDkrWa+SsZNetII5L/djtLrF7Rn8rb
xQ2QP99dzwsr/4vrxc+frkmOatrEALW7S5e6DrUaAwivj5vE6KaNDxTKmkWzeol7obIruhkq7B4Q
CSttu/U1npkb7sbiZgCXQRSX/DgojMxZpHo2Kf8iC1Dwe/KQmvJhtUwiGet6/V1N47Eu22MGcnWQ
xHr7Zhr0rzVIB5GpVH8tu35aIYxh3YsqzvaNZqOSBsRWd7j8bNYALBcvwEd5MsYS1Dg5OLc7aYnd
gLcHEtF05/PUFM4W7AL6JnMj/nnUzG7bsDGYtQ1CjDh5jeVWC2AMaB57U5dM39LcQAPQFnaAco33
19EUYXZGiYo4t7j9xxFUdUk4tcxdNSj3XFtRlc0y0lZ1CkOywa/8jtlGetSVm8XX3FPTBl62eyuz
kS72eyFy1+Ig+e4E4NnZyqpX3duYDv2mRTnznZ40gQPSL+O5mHINwEq9dUdNOprdnYoNkwHZdoCw
Pky4PrMa03N8MpsEExvwO+brC2Hb4ZJTi5p0Tzbw7mEvCJjzNHPXRR7Ko+B5/tnqtSNtwrMRAQaA
rUpQV+r55wyFzxYql04Z6rbXXtNM69HKvBOyQZz7BuBvfjPI+Hsopxcd29FPWqfrB9BkJNup77Kv
Xg+8bGVAMyf81fNMbbR7H8ivMdBy5QsY1t15ZoQKzm2MuzSaSQY0s+ySbss068FtACvsZ40GioCy
xCVsFqH8BI1VAjeY99mpbkSTbyyAr69Z0YMt68OEekiCV5AAxi1+WOGpaaJ8NzaF53vVJFx/tin0
7/UkzEMv5bt7UYnh1DrBmUTzpxBILl+B748DQvW3XRDyFFCWrA7NvVNYQL+aHE1b4UpeP+Gmzzgx
jsJx32ikjnQUJSAp6Z0y2aTmgJtaJSfRbH09nmeTlFyIXDx2FfjbSDShnmgD9DnpYwfeAFcLTYUw
5GqUAHVYZFSORc3fZLoGIkCA3p3qEHfNQPpHZRfZ0YzF6cQBerDI/t0faRfjK380TJPpJcWr6aYs
E9y0TTgdglTU1W+ilCfHLPM2NCK5NYz6rCSZrsyo1xlJekxhG9jSj6Oti+KwU4nqw5NM02jukcxR
CuqZXhAX/pX6b1OuZBwcGIVf2m61ikfDWJGaPJKviesJ6nTzCBzCZXuixsvH9hQyx1C0WRDSWFPC
ZbhYAxEjBWRdkq7JDlwP1rF0uf3VsLw3K4qGT40V4JsAgpdtbFTZS51GwExlKEJHWdEmFAIwkvHo
PDoAbkYRXSoOuh5Y98wF1HJSDP2b1O5pz02mLeC9Lkw5L9lsmoro2tRMwdmZBIAPNJGaiWreGL/q
RgRWQYAGUq90IvDPyEJbXSlGF7sup+JPZFsgTswAdIe5pvcsHS84z6IxHm6dqEPqDHMuVyDTZYWs
QzXRIqMerSBG72mRL58Lq5j6FJxJx1Fxx/yrvyFrohBnx4412wr1J3i1uGfFkHMkOlKdg8t0VA31
UAIxKxfRYlb/nkmmi5xs/3RLylKAyJB6H8qZLXWZ+uFyES1T1axpDHDZqAPzFsg/2Q1eeuDW0gCS
V3QlqqoYRwJakz41PK7AQwF+M5KDifSulK08j5GDRC4PeG5hoiDZqHs9bhWsW+2Vv/U0dgOub1g9
JaAOgZrmkIJ6JCtpiut06YHZyQbZ1qb+mebV4MHyUcSXxAcclr8Dj07i6NrGCNDSdoZu80JDWwng
HR/n/Q9thRYtp8Q11/Nmm3kL1XzcCpKH1G21ndWXLnJSomaLIgrrOS8AIQ+sy+ocT6b1PKHeBoBV
z7Hb4P+i1PHLoKzcuAx3f5tEWoCm/G1SoCaZaiUEaJt15w4D8hFYeKamARbq0QmKjURMb0ByDRSB
UeFylDQ2oPITI47OqVd14Y4Do+NQavZeNA42WnHSHalHTZNq+BouY+ohgaY91qyFJkymXeElfEfz
ZtlFl8yvXGambI/Xfufx3M5elqlN45rCv56x6NPIxdk9yr01pTnVlnmvlWZ2vMh/GtwIoPklCjSX
dCjqDaCWO8lCHhe5bI4aUg2PQARrg9XEzf5UlGYAlAXwUoO/KSnXThgOp4qEpJfKSJSI4KxIZUS5
jRB71N9aCInlURGFvmmUOGRpCHQAnWOFb4qHEmhUSpuByWPgWd+7UQFSJXv0o9RyEr8MneAQxEF2
nGz7svmbrAF5DrDTjXc7Gi7TSHEl87D7AWpaI1ZXCpp2tcZiMq9RmDeBZmtbF6DLR+RF1UcLoAHC
p/HcbSJeHQtsIIRPBospDRcZ19pUX5Faj/TkvTs7IatrJxdWuKbeDYVmI6rFw3swrReHNkIAr6O9
k5KRIkXpqMKlGnY1bdyUwtVKMAshfuzQnq1VisyywY3cgmyZHERSJq4/TNMxjFh8EwoNGGsAgroD
Bv0dTvbGq12bIyA8teyhbWW/qzMhjzpyqs+FFkwbA1zYTwl3Ot/Nc/stLJEcZXL+yvQBt8bhL1z3
uXuQaAAAtuMqCa613ybRJ4d5SJrM6b8l+VhdyhJWv9Z2Lg8JpXxSWqXnNs9uXTCwQMDfnGmpckRb
0XyebKACzD4pXdPrcYcN5rgj2VJD+ZkCe+Fa5Y+SqKjy478HY+ersCUYqwAPHMtAFZLHLGAeONfB
2MTJBjv22vqR90xhA2rprcQu+LbhGsLn4KZd92poy7I113aViy2XuM1kwIDWEX+DivSVnZR7rTe+
kwdWFUgW9jKDHScHCIxIdNZn30OOAmUj88CqthkG+ycDxvQtovf3vKmjo6lGiLqxW5K3RYZSZHes
/D4LUJ5OGrIpTefedGPE4UlBsqBv5c6Z8P0tOAL4uI19d90VX0C54yVIQKyn9eAY6evoIcWsqOvp
WIOU7wFJxuDD1K3wLYyTI3IhTPDWZMM2ZIFxAC5t9RiGvJgtijG8x29L8QVlRTnYyESCw5jZIhmZ
oaoZ50ViVlwaYmDUynQ8a0igT6R0TqQkObikQXgucr0/exvGavCJk5ws+sQDxA7fOpPWnJHkJr21
I21wx49Nt6VM1KYokXbKE0/b4d4585f01OW304u/Nr1wziSpVV4r9chTnk3ddjGlXjWl4Z68zUvO
1jqSlX47Yaz4rBvBk4s0+FvBAwuXnXfVIN2zoySLWPQTYEULsDVeyJQ92Y3NPIk8UAMAdnaLG27w
K6hJJGNW+tKOuTiQkkSYWONS6kyDMmzdYxoXJxrRimENjkky76xAM33S1Nb1avSZaDX1fZlXI1NS
/P6IURQMIEDI0hQgfCFioJNIHyvF7JzmANDo+gIbcIy8sCsfMmMekAT8uSAAlGDNpSE1ZQsaIsOY
EKn5Bz8xyhru6hiHcEWWxoGBHIv+FnUk3S0iK/2tyoU4mC3/1OmWqzKkoKXGqMt8kzIAX5MdXsC/
1aiJw+9dZEe7xVfUNohQuq5AMkDpntKZwAQFJzVyD8AFTTy0khLqEX/GVY1KsDdKkDc1yNrd0nCm
pS2Ueu6SlBpH5JeWF44MvQf9HWt2izEtQL77DqDfwFwU4K62vtIuDkcqZGwisUdt7khytRUkBclq
/F5/mJJ42RHOeWKZ51viZzQlBjacsmiBgiBA7CjKd1QxwhebRm7fANsdTODqCswr627r4tYC+OpQ
gIts09NV2dhUP7g76ade4TBUep4fC4e/0GiGakXt32sBREMcQ1hVg5gFqJ9PuOxTfVM1cRE9G2J0
z4YTDE9BAw5WuxHjPq/SfYkT5x2rgGqqJ9m9Cd5zsD0Cm2MdpEgBtrPBeGwS13jETadlDu4DSUZd
mjuQ+E0rGlbKQDDj1exFfEMi08ibGzOLnjnqLbJVyTqGtFAUU5AWcOHGxpomdwXQl2hngahzBkD1
FJAp/0AznaFRWx0/nRoqLZAP8QfYKcGxLB6WeaSgZvbAdPFgxKG9z734m+UCsSmNvfGRD9m4NkoQ
fNMwVrLaHldDliKzP5PjY4dkyQNYAy2flCTLKjb5SJuUB3DVauAOk5GP/LfqSM0Qd+89u5GFwGH5
93ixST6slymdEQM3nsZX6sVm8eDabnmcZGJuRs7yg1sEQLUe9XY1F9ZGFdgsLsZNDTiBTgwtOI9U
4e0ypipb1pTNw+IDJGb1Q2NV6Vb3WneDUsX91DnT57KyECzo3Qk8siz/Gk/ZYwUgW2CAGDXyvhWl
q5LjY/3ShFM+hLmHQlcPwPgkbx3EPAXCRneWybU7XnXIZgA6zdcR/w8A3PaGsy4c7aEyw28swmXW
v+9BgLuk8nEuNyEmLpwcB5dOwM6xOMAAoL/AATCcCjRFjugeZd0gnsu5dixVI00W5KhOUOMOKPvA
2d1m3qgdScTGSsv96/E8Z9bN/dFOw9NiRj3Ru5g762mpzmBy8X81ZfZGi9Ls6zFpaM7/rk7eh6r7
hkzqdqtZU7JFonzoa25nAAiEg5Nj7mZ5GZ6pS03nFRrwBNiXuDYRSmQggD0ZIIkOz9RtnQIzkTTq
7aYsuaUpAv9I9cM8u8R9yOj02xm7q68OLjILTm2Wjdnb7xFBfeEk/9Xu4uyu58iMA+9NsbfCenyR
XX1EVa7+CYyMBbJR8SUgOZnVH2aj1hxNQCF/wnbo0swy0xXTdcQo6FcU16E7A2gEN0z92CYKxzFS
jYb6CJJrldHsTYCprujJL9IoO1ouwJ7mAnMajwxHtfmLsozJnL4Zhlm+z6EhKUgWA17Cp+/S4pt8
0ZAUVdZuonH4aZpjv7VxqvwU113xkE5gTLQclLNHQ6uv7RgglFklo0+p0hrZgLSfGNpEaWluyBH2
Tav2ZJtV+Mmy0ng/ynZY0TAwzRDXZGD7bB281JWFHKNuzwcT6Y9KSTLex7eZbWlnEgE+2d4jyzmZ
fVgDW8mEn4zMyFclz+VzzKS5CTtwMISlgQxO0SOGhvTvW+Y09SMenk0xhQcr18HUkBViayYyP3p1
XD+ApXTC/yoeif+fhQidaD82mgI0qG7TZsxeEtD8bsyyB3p24jY3wOSuN2Cy6J/jAlXsZsZ/uAI1
CMo0Nppok0txaYrf7Nm0LCyHTDvw049W9wzoTGPrOPWAIs98ZKvrcSQLsExE5VHD5mxV5cx8MMfQ
2YUmn8CB5KbIO8qytUjy9BURsnPpcPazByt9ZXbVV3NkbFXaRXyfaBZKaxq72xsAprjXQ9y5N+CT
+SZcd1vXbbZ3AHO8DmsAd0WmjTRJAByXB0dkKMFXkMIKppt6lurRUCdQbxJS4/Thd2vUvC2ZkEji
1sufbJC6swrl1AzUrodO/b4T9ZkM9N+yGV/hY0xqMiQbUD+nhzZ03XPMO5x6N72tg1d1CNQj0Aok
g1XWJ4s7B1N9p8OEV3tAj0y4M/PkC263UM00xBdmTJkF8R9m8RRlfjvGmxAvzv2og7cstjj/zFlh
7x0TZ/NJL9zP8aCrfxIAt4EUyv3casLYYW8YrKvRcD/rrYYC/rJoNjRXT1N9azcoFqK5eVgDwbfH
C5+0WYFtSFNl9pbm2g62th4wHnekBfi7sx6Hhs/D2gMHsqNXLUhY+nIDcCtthaJ6xP9ZrG7T1FWA
aei/u+WUKX4IdSOANJx1g8zqPZmT4TznejqNEwXKniBrDjF4YIskCqVTfDSoQcq3CPxF/qhwOElh
NcCjvhiTEJDOje/Y4PshFj0rH7a9aRt3NOqDottVQ+etUinBYKy07YdWKq1hlN6KjCN1g17EPSpU
U/NivqUsZlK+D+/CcsNPTTpczv9zffIWs9jeloCddwtUezVR9xz1OW6TQVWFIPrUPlfiDG7B5ktW
TeMdivu+kbRlA8ptE4etaWjpWgIO0MQ5zHPi6VH2XXA/5Y3zBIScFXlOPb6KWhT9pIfMBlSYKjei
qiJqigYJrB03k9WiwDkQSaY01voWvJFkKc3i3XIpWyIFDam3uAgrOwS+NbZEY81eCVw8Mx25TbIg
39HQdbvHolN8uvZg3ysrAir3Qv3SKkIKK1mNkWvf59yZfZGVmyAwECsUgw+rD19SgZ7TimRFw/+1
osm5G93JcUBpAZBglweNHq+/yfos6tdWjZLExZge0vl5JWFDj+6idz2OoqQO7xZyO1uiKEQALhep
ggOwbT8BfPQRkKjWuYj06RNv8a8VRZmzJmU7cfu+z6d11JVNBcqBDlWLHt7DpEVqZ3PAcStcDZG6
lbTSCskNwn0gV3bKyzXqo7IdGVeAs7rJnOF1dqWWbcqUnW0n/+dlZ6Wy6BBNvFia524DinNNm/8I
WkEt3xdt7Ntl2h1p6t8+Q19Or2TPld+PP98dyvi2CM3D3/AL/102oFzQxwYTzBgKCvEC7PCfsBP/
3V/Z4HtQIoVzcwW+6BACMU2uXIkMIK11Tg1PsG3ibXyPOFn0iCDAp4y5zsuk5zrixVO5k4ULprcq
T3G09axtyvETquNw+khNILCXM1mcoLYqwS1lU0VHawTzVcmm6LGOPPeWafG2ViMSIQqEM2EaMJ/m
i7jX9o4o47UX7vPEAfGz3Vc7NiT8rezbn0XktC9j1hSI27rjJ83D58hFXt1ZrS13EfCaT4MBhgA5
AZy4xQXurevgxdGJNntsbJyZu6zmXxKkofuBESbfJ+nd1IFwQ/+/1iuCYvoUA6Vk08ZVvY7tTm5G
dR8WNBN+9qgr3OQN1M5i6zm8PFFDcuohB/+33aKmHnJg361nX40Vy00JOivTxs7DKCJx75iRvQ/1
ydgj6aS873LLXHVV0XwVunHA2877WVTTTVUz+erwGjiKMjTv8BemB30aovWoR+EO4Bhz5viSKt7b
wNxKuxaIjyoZfVFMafx1GAHCs8jrIQhu/vQRqCBk5LXlesgBayFAPoPKS/Rc4U27smM/UOrOhjXJ
yCTyjGmnC/5DDAEyyUlB05oSMRG7URi+mKosSNf1FcwW7x6SfcgxTVrksRwB/rB4V5+ETHJuALn6
4/PQjJzWXjx8TEtR4oU8YacckWSHhdTH8MahtI8fDmZ/qe4Clgk7jFXoDqANcNhz2YKTWk/s4J73
qmyVg6ZQjUiOpza4N+0BgIGhcwaFKNd8nFhiJJuY5oHsqHHwu7ay9LzZtk0OG5Fn1RYHBr5abFAP
Mx3kpCWgYoR/UpgSSOxe4G3nEfk3ee4biWzvaHH6GJWInu1kCk+zmduMe6Z7tZ8O9sT8ngfiNmeP
BtD08SgAEWNpNJkfOqCMnBYR9VykY/tlYmF/pSbkdqeDdIeXqFXtPVBMfXghp0g3cLZ1GCOx/EOB
KsFh12YBO08G0vemnCW3QmfDOSpSbZW0qfVdZz88Vgdfa8CebHgdZCdwUJn3bpqY/jgY5nfkkt0k
TW9/Qf1vtgMij7Hvirx40q3+NVIeCq2OkI+JGs1AJsMBdC3DlrW9eEnEsCvH6hcOJY8WSPfu46pj
90nvyNXUmNM2VEOSSWmMOzEhENJLm92TMYpG+3OVpDsaWTYyyozBApO56IMj0LTfm9Gz7NynMWnY
h5qGZj2Gu3hk91fTkIn2D16mGGQtALnHKhfd2VmusxyRrT+mkkbSJOpmMnxIkN8FVCp1U2oVP91J
yE0YjP3R03l/5KoZCgA5+tQVCK7gtljpE+qSFY1JT71l+myzqBfrC83s82KlZWWaeb3Q4o56jjX9
9NrACfiDiJmzWWqy53LsoRXMtwtznDW5KuomG5PoJub67g+bC2FklOCp+Gf9shD1aB3rY51Fa0wg
AGcAE1pVqi6YKoSpmlioumKqH+YemBFVRfG/WozaJGaLsaw/M7yC9ih9QaXA2PRfDe49mm6v6k7b
4OSFXrjGnWUP7JnmS8N0F3XdOGqjYNFekbxMxdexSapHqy/cm8YBOin5mRxgQ9rcekiDqj4DY7Ce
5UZhAwIly8XDaEyvmoiBpaXp9ZEa/tH7m4znrMPzo2zStHz7j0ig8Sc0FnNNHaCwJsO1pO6a+GRX
gIlJI2MvGDvvAbuB9sarUT3LVUO9UMbvvQzJS8JChjrJ/9HMLN7EWIMhVbkQutUMvpuZyZkcFaJu
jm2F+wbldpFfeTPA27ErGuPXbFbW7eCTyTLNcBJ9neegcr5SLEPqGerJzKJJ31x8lhYYgqiExU7Y
lWa5s8DWsgaBBM5+RWhvUDXrAQy9lY8iWcUVQHSoMUJA7mVauQFG+LtI2HUOgiJlkmZ2Bm6rD1UR
h+0pRj0FihYQ2S1RoCrafMCTorrUREUX7XJDe5r68l1E8ipgu8g24iMQTxtwyll2dW41XUMKG9BB
1YgaqaFcAFUQfQV6ifon3vIAZzKSetY2qPWRPo2tNp42E1Br/NmhLNJ6lyRBdxOM5dvYop6pF1nx
vLcUGkiK191dEphvwzAVz6zNURITN+OalJVlgn+gz6MDDWvrP8A7Gf+foDTXEYx2mM0BUqvrV0Hp
okJlx4j02QcXRcjTl751taNj/kaSrTVsK3AMQx3xhyzMPNSHDQz0OqQhBFp4Kc5p55pAjAWkAaEv
Itg5AF4pmO6knom7vylKS9T7pK5LHJoQ+Q09RIupoSHQQBH9tZXmSm2GOMGD6/plkVeWRH1SU0aH
QYGCdKopcZWCEgKp72g4eEb9Hzh39p/gp+q7zC0An4NjhnvM1r2r77JdDk48sIk9OKH3kOKZQHl9
lJ2cusMll+IWEgqOg5rOwL8bOAPFqk6teGO4zPgy8O6bVoTazwC7EdcI2Zs39ZYfsTL6pDWBuzV7
3TkCukKeeQauXOB1sf1FHtucf0apaMyy8F9C+WlLuhplqnHUDO7j3Npf203MDJFfbdmryCok0teQ
AxCESX5yozI5F6WGaihTJF/yLv4J1oLgp1Z+jhIg+LZZBcCyPB0/oSJk2roJDhf//iuJA8H1k2lY
KKBTj6YHPOb/ARAUUQywKiTBPDjVlz5J0ltsD6pjHHEEyEqEfNN6DHxel+53cGKtkBCo/RRh8KWp
yu7ZlYj5cWBs1xOyDvxUBu4Ni3XEuYO8GnepLb6SjJoLm7lb6a+dPX0KUHiB+7XI+wZWIBwnNOML
yjSifeE4zQ4XSe5z12dIDUdhCPBQUDvVa8FNzlp+53ITMDiZ9auRebFL07EwUfzMxyOwm8ejVYAs
YYpLs987akxCanBwdbfY9OKWwsrfpwA6ucqQzQfDLgtq/FoqR7xpSnPlDaHY4PGzfLfrmlNet7eV
5Wh3BphDkP6twHNdkfcbZNgG2abODFyRBc6ZIw4LblyBLCVvKPZIimz82WQYq8GvQhSSkB+yMapg
n7fahOVbC9XZYJw560Hfb8oEpWsGiADO1JBitilAcO2zKmi2i3qxoV5dhfjkgIO8ktPQk212rAfn
QD5JRI2oI2Q26k6ob8pKav7f5pIMm5oJ+AtRMX+Auh8MIKqnP1BPz9bZ0NoolqjDkzW1cotL/OIp
CoMCTCBJ9xM0jjzOuh8J0gx9G+ACp8KQuSZWk470RVwn6tIHoTugE0DXsQF2mdWvowa5K0FVtmdF
l74BW0+x8sqpPYeppWc7D/8Se8Hk52BoW/Oojb11ExnHeTSlxY84jl4rL05RyWMOuPZMxrumdPRN
0Mv4IdYrvvYsTX+MZJMijmWXT7Fn9ythAPeNOZ3nR7WHeksbAImjFrS7Ljetm9oyxr3Ete6pQPXr
gXHpHUpRZKfESdQhQ/wMzb7z+RQUx6XB/X55HKJM6sjd+K3B458U+2VMPRSw4AKeujTpSr3ImNan
2EwpbzkLEiCTqzUW8wtHF6YX3YtZc5fmXkxbHF588rm7qC7sl7UvVrnoJvT30tSLBS8MLrrka1kl
raf4/Z9qEV4sfTHz4s/66wdaPKPAzf0PVHrL/BM0Fy8uk3Fm4d0PbG4dVS9XL34vlOFU1yx+aBLU
7jaKXqXj8hHV6kifVHQq3tDJUyOmt9Fp32yHWb/ODivYryJL3kBHkDyXAeITAWvSu6HSvb2T6cFe
AsvlTncBIOJ0Qfg8YKrh4gnlTmXtA91902yzezVQWgxYz8g7VDU3X3pv2zlF9yqGIjp4fdVtyCoV
8nM7mAK7QpPdego0KZOOvA1ZhAuPQp+QvRyX6xz8GU9ZEbS3AFh/aAYve7ISmT1Vrr5ppRY+0AiA
QQLRcKs7dMrC0xrAASH8taYJ2lR0t0PRPJAzmsBtlUgJbsSuFdhKqoQu3S7q2wwlEOaE7z+JKAHL
iMp8PRSufpFeRQrwI1RqAvD8xjHs71HqnD6McZI+pEJfSwBy3DaGK8NVlab3iUCuJylF16UPWWjG
CieCH3CWhYnmJYFvovRllyg12Ti8R2FQABIiq5nGECGdCTdPgWusZ7VaznRBBOd6Vrea/bjYmO6D
COw3ZEMLAjwrOII04mX+NNHUlmfAAqFkqJP3htQ0Dr621N2j1Bp3QgCxDk6dWYd7ww5uSzUi0dL8
TTbP/ZiGoo7g5LgCcLSxrm8LR+N+Ikzvc1z0K6KpMaVrHXTwG84MOPGIzKcCNa9nMisjMPEpZpwo
062DdFDvomfyuORJURbVnBDFON7CpjZ8I+2MmsWDOEWdavlcxOYPbI2th7zLkDvJig54H4B8UHIL
aYp/k2dt+Fd5AIDqtdHX1mrBRtItKp1P77iu54EPlkNUqvSlymEOssAf09rbT5FbIIdZjQkaScuQ
kMSM9G6W8SgC0nxUx2sUqf0o8DZ6yQfrJne14qemTbcFIn0vWYJi8tRukTHYuBFOQkDFyONKfwol
AJSkVuFUbZpfu3jgnz3RAU8v6L23AVDZsoma0K+a6GADiuwbytMtf8rG9EkgYrupg8I8t3oDknOQ
Y+09z43vEmTsrl1szw8Zr1+yHNmetZc7p0QxB1OPZC5QxtbVoFt4s/5WOJlZImynpsxdsqTxhZ+x
EitndIDOshjWFbJWkfCzSujkB1ImG/VxAc6D1KWmzSVScAsHNWN6nUeAM2LP4Gdvt/E02UfZuaDf
qoRzpGFagKAIh8nf4wRsFrnfK6PZ8mNORBoSLmoatnaLWGXz2hi5tzfUcS6Y7DcwvOR3dGD7EYsg
e44RV7zzvOyNZOZgRYcmbuSaTnxW6o5rbDa0+TjoYj4Y+LL3+aPDckQ+ZQkckRQXCWfmDCW4dR0z
LlZ1iApVahhAuPFmrcL3capqHfKygJD05ZXlMvNKvSjIBQ0Xt1MBwNZ/3+jjlHS90bdcpFzZuuUZ
OE4BK+PPvCjwlERIEUj6hygOK2wLK6dHhFBU34GTt67kEPyUVv7UZtx7nqp0XCeTrR14a+7wAgtR
cIuGudXXAtyCBy7MdxHJ7Qb1EI0JKOgrhejK8IjI2uOVHNii0V0dpGvpNeyGfLSxvgGN2B5ZQjqy
LZDlH+RB+QL8tG47IFFsR8OUy2fPaLx7BnTAx5zrt5FXVy99hNSKCTjDGxpWUd36LrYIt2YX9p/x
07kiOag+suPYpWAlHu3qpZKopk3L0jmR1k5WpeXx57aLOmB+Rbs+wQOcr2NXPiRxkuykOaaej0Jk
/ZRk/S0wNcv7DMBjcwO4zxpA3d2wr5xCeH5mDN4BtPXfyWSWRZx9desyPs7DFJAye5QhtAA0gq/F
obC7M6+KdG+4+lPcO8hli7TH2GH1uU1LgRQhwV+1GOHtkqMyHRcC40Oa2N8sM3JfQ5RcrDnqPI7D
hJ8jgI1sqmniryCrtLcukNuRozOslkgD0dVQeCEUOAM5xtRf8N3McQcVliBtj+uyHc24coBzZOZn
SYxYPU7ch9icbgkLHP/GYOOIfwOKz72+dJDCrxcbMiEZNY2yW4ZSSLk3WfGl2aSRkT8OyVQ9aoNX
HEAvgVM6OBzESnbgXqr1zNzNYzvrV27eATJKWSMzuN8X2T2Yd2uxRvJyccO4hcSbNspPRljb+3nY
t6y4qQm5jIxoTD0vEDj9uRUgmXkVtz4JZ8vI6KZ9VUaT71mgXgsiMbxIm+8oCyqdDNOvoj56qKqk
P06JXvu9B2gDbC7wP5ho/NaMDANhrdQEBEgaf3el2EUC9QK4HK53gBTM9p7MxZeinm7IYOrDDCWj
+uVMgIYln1CZkvhFCGgbQN78MprmJe9F8BKIHihviW091hy0v8js6M9W69YH3Q3FAcFXdmbZZG1a
VNJ/6jkAt+2hql5j2XwBnVL/y/KegAs47ooocQ9VB4r0bspf6hBZQVNZjzvUPDUvKe53bVfvvvU4
8AGL0MhOelQbyBVDULrOum+ymMAGiKzaVaaH/QrvX+zTVGpbm5SRuXaZTG69GjT3SDo/xr3w8hOC
D20NlHfSxU31f5R9WXPjuNLsL2IESYDbK7Vvtry3/cLobk9zX8AV4K//EiWflsdnzvS9LwygUIBk
WSKBqqzMGGzxXJ49H3hvJ0HBeJi1RoBUT1oi2Wfczolg38cyqBagkR5uoCOELV8JSDLCBPZ3z1Dn
KrKNxwJlXrtxrqu1YwTmm5cdIfxmf8984GQiUPcBS1njp5hmh0xfoGoXr1q76MIEBf3DmUaKMbbk
mxu12SFPQJEVjlUFArPZwkEdj9/F1Ef7ybG6jSVRD47otgdmnj41unczgWK1ARX4xWDlPWroh8J9
oHHQz8B1cMtzN5dxWCJ97MoU2fUMUmRmNb83hV+cSIoM6EjIhcV+vrsMIh2+AhQnWJGImcX8cld1
7bQg4TEnNeoTCIHwpIOAmcfb/N5FUTDNJBNANP/+SqD4yy+aZub/eiVaDVI9zf96pYsD5K6ufxNo
t98dFO8UzDXXdqO6A9cXA3jOSyuC7DUkynWfLpf+1WlGGdQn91otBtWlnyw065MXxLkXiVm7YO1q
nUcXwNMVqQXiaINSjDx+7oUX7/9uL1JmPEns2P7J3kHze8+apFpZbfwTX1EjTFzBF4aW+4AM2be6
xzkv6FJ5BIc8B6EWFEWiLn0Fo4r6J3uiRnnfARZ38R9wfLGQWQYG0Ux4vCixJwdDIFC4Azg0QdEB
RYK1xa0qvPStaRiOw1Th4UbNOOPDEYGXAhVwdbMmG4gwi4/hYnaxiNOm/NCln+ddBsidLi2L2pVQ
HcpD9Ipku/ggG/qfV4Tg63eWQ5/98l7Is3VEhhdDSc2m6qL7C54KT6YuRnFWS+grstGFSKGv3U+2
It3Ek9HtQNsEhmHUH9VZi7Na0H3z234945CI2iHBb3DnqyEsBzvvS7bybZFtS7PtvwWthxM1Khz6
voOWQpV9R1qh/1bbAKdEFo/WNEmM87dCKveMgGFzbyn3thnAiOyBZHldZ8V8oIufQcljwk+CeolA
vjsfSkDcJUh5gL1uYCAr+EnQ9yf2MZGMlQjAGjMa+fIyiYw+60ZjQevhKQ7JIkQNQXFZ+cWbNVvN
rdNB9cMz63KDAl8Wr8axqReFWZVrGr5ecIQLcFbrmlUrOh6v4nq0llnfjCiE7px4BcGJdgFFm3YJ
jahxnwPquhHQjvUB5uGroM2nPTNEwlc0jIo91IAZX61j0cSP5EATfOmBp7yc+1UE0a+N6XXjnenx
Xxb2aW9FEbcLUxn9iSrFh6qtlxPgQ0s38dtbJb034QzGM2CO6d6HlMSCuj1qaFfAZKBgJPGN54Gh
+DeqOepxtbMzF+AGhLqhmtPgiaeQqYUTLVjFzhv1aEHHrCAuoQdtgCAuC1LXaEDBNMgKBNBYlEx6
0RplRXdSjsFTxW/olf/+LqcAuzZa9Mu7pG7rxtmnd2kyVNsAG3pZkCNcLJr45e/vMk3maJGn5RjS
8Tyr+p9TXsxrOrHTGZ/s1PqDTYqvU6/zcc/li8BxjJUR1AqV34D/DxbI8BeDRPWSivmh0Bj066gB
KQvQt5aZsQRN99i8Tp7Ld6KLvKXIW/GaDc0vYIbwNE6VOmcN0hVF0Lw2YONcYmPIdtTd4tb4MRX0
oTif6qk4DvxyhkKeQSIz7SCx3mzxAVj762UGUHsPvj3HXZERP0m7DKmZ9GbdPl5dLQs4qqiXL8wc
IULUdd0CsiMtjnyg6/GrsLYM8HQomRzyDj+DI+7+yQH80lDljAvU7AgVVBsIrrW3KLustrFM8J1I
NJc8CUU0ohTbqUBleqIlTeRcYKSWTr+FZB2UHclIs7W2RJOhsg834yy8ONIScvJmFAAnKfAzCG41
uX1XVI14mYYJUOFRvaUQpV5lJodYirI/2bMZkDRgXIqdq+0zzrA49Kq3QtvJf3BTsQdeyA9zXenf
A0Se2gbbdQlYpchUaVYAhdsdoAp/c6EBlvf9kRU9dg4hSpsigfuyqqwNYPfu0s8sf4m9UH/uE9af
USvanTS5VRSkdgCQBwb8vkOEqrTMbcE6EHulVtEuvc5EWS303PqyLvGE0s2x6cEq4Wari41rpbde
4GNdfvJMInVEIH/e0nCtheBo9Kv36BfDgrt1tYwr5OlCGv/UpEk03aqRGlL2D270DkB5Si04VL+2
1J09pQPjjhlSt6pd5yH231zP6e+/+GM37TyYo/fhj4B9ukBFhOjSzewO8a4I1Hwb59zYFyy5rVkw
Q/sGJrr4HEhkH0Uy4dVGLrPtAvkEztQlDVyn4e4YhfjaBuurrdSLysp6GkZo+lxX6mVt3tooPodC
XHxzXahNXf+YNuPqaqJW7LFi1xfs/bo02R0Xcc3ZavsFdecUcMjQTnA7VtJRl1VohF6QQToiDHo+
bMlGa9E7BEHyzsvt+Hhd3jdL4ybB6ev3x0KehQuKkRSMrbTCdWkjalCgDWEElNOjsNVs42CflZDh
UqjC+O7O1m6cUokjzlQuhi6e31PIMIfMQL7Q8gyx9ICSOic+qjamzgBF1cinY2f3Yp3YOVDY/iQW
tUjnV+hy3ItOTXGIOm2USaVgbHCRc4RO5jeUcSqklCznbsxqe+1OnnEwmzE5BLLpNwawO2fZ5umy
wlHLarjclGPc3HB7yqyQmp0sNxD6qg+fbBB/bG4g8bMym4ofyA3k4ahj0XaEvZu1OWUHnEznReAn
8hmUkiosm854tQrnLZK99XOG/njtKZBdIxCB+JPgKZQGfvVIfIF5Ykz2kVs6P6OxegtwcHvrwYmF
UoHEvmlRoGnqSmjPqBpAT1IodFEdMxlzCrdb5o2Rz2LvCRRcO/oy1KbzB3IAz/oafuIox+Pcws/I
ttl/JUJcKEbNHMq6d74wnnqCKtv9eOj0ZdCXIo2zMDYVhEpJ/x118Yer3z/ZrnMDnreHqATGv35v
gQZ6kn4bnX73Rt0z8vJdIKh3GdO9su3AVcx7vGxj8Acb0MSl8ke2biVUuoLKHI6A8v2coU/a6oLd
bT1Y7JZnCpoZVmmuXBVJ/xgr4a06/eY/YWKuaJiLMbVic5FbjbHKIndYSIipnJLJc+5mXr9X5mTd
1ZWXh9jtNEeFGMuqZ1PyNNp4/PQdHrHJ25Ab5l9NOTRhJsA7YfI2XXeZHR0gRuj/IVjofqXuRNIK
+SoICzoWOM9d/0vWCiQOUEPoxuauQ60l5OIA7jYfutF6S7K5/Jn55usM6e1HB3/HZqrGbGuVyfT4
bw44K2Q3ymTiWE2AfSNnDhVA/QwlQRd6XDLeo/Yq9/v11SaQSt6BavdcuighqMoaFfJpxp4qHOXC
EoSgqEK07Uv3OgryHbC4WmBGtob+bBio9Tay+zQ1s3vft6Md6Lcb1PqiSwMRn92lCQTK6mozpvoH
64WAQCfcor6NASddIEWAQHhQOc5hkqkLGi60InOGcfjdvw63XX+fVAnKLpK+P/x7QBe61l9/UQ4g
G67reGBbghbt19Ri0vMss2YxnnMTUVpbM1Q0A8AAEYRlw2CA7ipS1Ok26Rl+SGJwveV1OCpmCIr0
aWcdEbpYOtnkr4HqmZZSy1kkk1vcK+sVMavxYdCiFT0+yYXT5uOWupYlnYPdBaBi0aNuHU8PYOUE
S2MSnGhWXjf+OuvMZySaspBMdVWW97bzjTr0OgoSYZ9WTfBohTQfKBuSAl+Uuu9Fr7WjxRGQHejO
6FamR4Iyv8+cPNpQ7+JHU6hPft7UvNXJ2OIua6h1U4DHrEHk5tWGpk0riu4F2cRh35WmQt4LAjSx
oX46VlvcMZGIWzUjOMGnwXrN5MQWrdMZBxQxF085q7a0Di1rAry+icYnr9pPdm7M62xO6qPKeHUE
AfTGbotx14EcyDqRjS4VDnh4Eugqae18mUcjNLmqGdTX9ewqD4bdZbjJKm87ew0e9oV8BWg//aHq
fggRXjPORjs4B6gBWppsAUHE8kc8A/dvp12yZpXDdgHP2MM/TOws5hwc1SP637DpLZh+BmkQOmJO
bwjUL1InuAXSIdhOHpDoV6A/DYDmEyR+BX6tXwb+vggNusEQfV2kZQ7Ee/38jeGgJlHf9zLMKO3A
ZhoBLb051vZR2ydt9/9mv/oDlPTJ3564+dLMSPIYXmGsSM34H9Z3S57gbZfIqzsO1MdjXm1wT1Bg
F8JdcU0sFJDi/hiB/IPaEcNE3o/gxRwYQunxkSd+89LJRK1lwexdlTTJfRkzyDhIp/z52yPwUONE
HhECOfeVNX94gHTpiKjiv6xRs2wZy+KYRYG3o1skgP4fOnalrJ4Bbfd2k2WMEIJEt9BucprAM0HO
X2x0U/097aJx5+MkvvrQTHKcJF+CsxlU2H41N8sMiPxVLCPPR0hUlLeC3xMdhUI67zyksjxH2i3R
bkUvnRM4imJQg2SBAs6pVzcQUeyNBwGl2S0KhKHUGc2Nsff/fuG+dwJEqttc7bwCBAisUjEK9VGE
u3ehMAflhH3Sovw4JL5KAi9GuujdJW5MMlKfWn59mtTonmS2hShFftNCXP4mw14PtD9BzJee3eZL
MtIFgC+MpP7GGdv8Js5AGUR25K7BIKQnFGzcjkOKV/+dhqczuaWYg8QocBZteGmTuXQMaFR4k7f6
9zO8asBy2I6o/E4sqOeFiYKs18xMF6nrVDjgDURfGKO7wFPLCIHDBsOr355QOT3KcPYNHwTvNYRq
qU9Do1LtiVq4Fw4HP5CQtdXeNAAK449R6qJ45r51I+AQc1CopvqHry8VG3X5WzSZCxRPREsyQmQ4
vRmbAJcsnLBNxP3fKaCahK3XAqgqkPIhekb6ptbMK5Rs1v2GumYn5MHGTzZMogTQF3aKIHLSglkJ
lefXC4LzYllFTr6Ijd/DfdGjOl3MOG2SJ/UvrZnrNary0RjjdhOAdW2vAF6xasTYvUOOf+nRVL2N
/UbaNktqIphXL2thzQu773F0+jTe1sw+CgC0oe42mqtP40DA/Wd+XaT3XqKq7adhmvipjyxkOIHS
+AAmfF3io98C6tHty5uhbjYHwz4OOLKuv5e+vMsR/KUbb3Jfv8ygbkN/CBKa8cqu2nihOpGuGXPt
EKTT1i1dmDlEiHDzsJeNfTGRPffseCdKnHWuA612cfuuXs01amx9cMC7qIGB0asCQGjVCIybXhml
NeIPYuLefwGiXd8MGOOO7brctL6C82Xh5nYHJNEZ7A8o88Jt55Y5dbedHH/CQdJtbwQk1Zc577Ln
MgC4owDE9K/YOxhA/P9S4/CCo0b8zbbiYjkNuAPGLMkXRY7UEFd9AW0OUDJC7K+bu+DZlH5/M0gP
P0ptdiaeoZ5G1Wvq0qT0rw/qyG4n9AFCeeLQp4V3bvWR4XePxpIRNLd6rPatZI1NFeDwyFTc0iXo
7FdsC8Zdymp3H/WlPCDcDFJq8BggZzOAKt4F7Vxu9dl7Xf+FwpDmhyV5sPCqRt2kEEhCCRVTq8GL
jBd8n49j4Gfv0Cn/Cb1N93Fg6lG5SSXvUOE07RxLgfUx9YdFpGVTI3yQx0DrpX7pgqxs3v77BtT+
ekjgrufjbOAzF3gbbn8VRoosia849hWPEpXAYE+2jsk0gdqeTXI9BDOq42QqXs2ereLKtJ7cQRVH
BgKYhTHCzdNQpAKYs5MKTAZyCwjtNfPOk6Utfphxi72sRNGYJ9ly5KP9VPIjqEe7V2Ac9kijNE+B
TKd9Ubn+ks+W/4fvp2V/Pa/iBARMtOdwUMlYATO/CItMhuPGdTTEj17TrtiQPg4+S8HSUfUPscm2
CJJ6LwPYfPb2wIEYMqT3EoOLdNlD7WBPo6mf7tJWiQfZoTrGRHUoebVzP29VBOqnxwF0UOcOCivH
2KmGpZmayQ/mzVAa5/zVq2OxRl1Jt5MxoLNGKp7JoTYRImFBOp1B214uobjlrhuZ4wBT1vfMd6v7
rkjirVeb9eJqQ2AhW7jm2GzJhQbUmC0CbhVnu0jaTeJ11mJE6wD+9J/kUBeVAu1CDU2aJO2OgS9S
ew3Ag1yDvDcJcUOa+hB8Oy9ghwWoqvLdV1C3rbDtRQrMBOu6ZxfDzmmV/+ya4InQ9mrk88oPeigT
lk6xF4lE3bbcQzKVvai5zvB1QDCFup7VVutANcWGuFJF3IGVzgXZSRlP7jOArg4e0C8KUOyDjT82
kvkPVA/EzSphPAkjTReZutHPKcgrHMO6c2qBCMwBTVHYNFCz7WbDX461am9blIltjMQL9sOczocY
YYKNV6bl2cqNQ2wDBxS3IjtOajmYzngc3G46UgsFNx8tsqHUE6FzboPTOSh7lCiDBvvff3T8i+AN
x1nPx09OVzaZuHF6NP6J3qiTRa/quoRcl2eUh6pwIMPJhm1DelPUVRlI5pJoSMBFnLFT2fXbUkJr
Kge8/DaO60Ucp+O5Ln25qms+nuMc/zNqke3TaOcmy6wd/UVvl8FDUfcrrrFX4HFXx1kBv0Y6ux2I
TDZd2mZrGh061SyEBy47GlXmcIC0e3mP2icACBR3NlFp7bvUtm5IShqSp/m2qbX+qpaiTtpKHV3h
/4hEFRajWT5FQ+veFVZ8RALFeM7NJjnmhuNB9gjdwumGjQ2yrhV1W6SLgBNP5x11k3T6S1QGByE0
fPWKkGTw95cinKlBPPeuAXq039WRJpFrhhU9EYB/zRe+M/sHl75hU7eYIGf1NKnUu+1b9zt5QaQM
p2s9ybH6cPaE0e86b+L5CQiWh4qDpjKOwB2aq0zscY5K14Vl198s/PyZakGTY9oAOSGayXzfa77V
M0BZZjR1a9MfUXPl4GwCeZrJOVhjigBDN9cN2FDA6BpZQZksr+N1Zf20sybD3jgY20MfOxuuN35X
hTEv979bpQfBEv1FINGxSDrfUSmI7TXR4lSGfenSJHL7bVKSo16Ckueq8kGr2oxq19RxjYoPLEfO
c1yhJlqVYENJIXVWc+6sBzDfrNuqBp2/P74HhiNC1eXxkwm00wqYufY0xMmwRwZNbiCgUN21UaIW
GU/913wobvyysX6hjhUArKT6mZfRHHqlEYH1H2E0jnPOUTJZHCrcptczgBP3jicAj8H393shnF2e
ce8lcas9/sv8lEC57DQ0Hlq6K83KC3FcDlZkc+NO4Kg1Wdgw+yt3ZtY3V0KmbrYypmlYp3v5q4mQ
S4fIh/MOKrPFzCbILwvHBvEPl7csKdM93pyxzpFjfyTfKslEKDwbpE0Tb4+mvnySDO9wM2ozM9uM
xtAeLy4zUA1TFedQCfYZyhHiwV5LiLsu6ZdCvw+7h4hdK/wzSAHEXU/fN0iazB9HNdQqr6K5GE/X
s5rBgnaNqlAI5ulTm1A32eQwCIby+CURULXQX0ae42xlB0YNVYAGpHdd4y9tfF2rjR+Ldn15HcdJ
zZ035hB4iVH93oPrbxmLYr4vkdvjhnikJ3XBXxu/vHZA7yIeaeMENxqpPNYd3bLUP5g08N4C4x4U
PCBM7hKoUchZ/OIcB+wZnA6BVz075TB8d1oAtaM8K16L6HmwjwzKSItA5M3W1fKEsmyjtSXgMw3Z
/FxD43lZO5Z9O80K4cmK5XsoZaUn5AL8VTpG/cNQd1EIuZ30e4fQuP52NWOR35G0bAJ99WtPmfm+
LgMTkhkzng46ammD+mzlR3GyTHWX6RzgdQAipckSzxNkDEd9Yr96kyNNKVB1mWZCriZkAfdVnYDx
VbdiMUKnXZNjUhii1IyYV3rLS1RiMA9uXtoHskPktFrgD4TY+IRb+jhM8W6KPfP1V+BP86s0p3Rn
i3JaGUljveaFuJtZnT50fmqeQDsKThPtXLRxsnBULU8IjBUPuDGcA+3PBjwc/KLJQy+PHQDekQJJ
7KRZzDMqYjv5bDiV+550UPWwRBw/THFub8ZR1TsXZ62qNvuDkfECehmxd4ozINyoRbZJ21JtoxbZ
Ut+BsFFc3/0/+P77msYkPr8irWdkxnNZJnLZaJpVN1XTbTr3Hz1NosoTYW/zavBC8qALOJ+SpaW5
TK42xI3PLFf8iFqKeWlB9BU8qsi+SC4fIxwTtwAax1s7Z/Nj2Qev3STKn390KABYBVFA6FZ29o6I
7S4RyEk5Vg6MkeXl0Dwro5MZi2qpsqz/bqgMAbIye/da5DJn7LLuqnoCO8qEogtZ1uljAD3VsGMJ
v+0j0wmttndw8EC2Mi2r+qlKYobbJc931DUL6S4LUEBtkKxonsoiynDzLuI1jULKDernTmAvadSN
oKQyIogLvVvQh0B7MUI2FY/CBntq/OakQkJe1j/AnQy97NJ97xNg4c0odx9qYHU3EuSNO/INcnBs
e8DqfvFtAEl/ENp31L5BILw/FJW6X8+gCJ8zB6TVjuX7buCYX5Rdh95KzSAZ7IfLsw3Z7E2T5R6E
0ofkUQBuEIK7Pf9LZT9FNrU/QcWPD7zi9Z3MAdEHWGTamkKKu0z02cIbvP6n375dpqDkJfSd3Hhw
yh7VpdLp9gyPjhvuz/ky7dvszR+7LfkaqrpV+NH+kCmUb6DF2T5Y0nK2qAvd5pYFWQPwy5ogI/4O
IY7H0bKqx6hBTU+AY+KK7HaP+kmr+j4NKsGTsBp3Q+AdQeabHCBUy1fg18vOBm8/Wsha8dUUG+m5
yjlfKd2Ko9faZoBj9Ha2IuoqfHeHsEXhJ1KHDn+0yw7iVqn6lk6IrpLbnJjDH7a3zNLHqit7J6IB
AYhsbe4wF8W+EI7TRf2ftrdmhL/IEFCja9nk7Sjr56KEvUGMAznCNLfyVeZnw6VLCUDsu1DUS8MX
T5pkWQBFr4m4n/o0E7LwyH/q7OLFMygiaEVYRrWMWGwefH2BCvl8oK7TtOD/piYZaTi3i3TpVi4q
D7Wjy1BIFVLzOvHLOtfJAZ6RyFiDAdAd1WNNsdb5Ek5lSCulSK9QV2qbzBUD8FA9CvJzC6XDrvCb
Wn/YXozkY9nmY0Jx2hRMTAt/0rrSkfqVmfn8JhlQX4iS9KBdLeSdmU8Xu0rlh30G/82d9ic8pNVb
n+3a3+6NtwTqzVsw51kno5XWiVqIEpmnZFgFUpWfzNbozQp6lcG4S8r2hlxj1Esec+adY6e9QxWR
9MK66/3bMlYWorEOX1KXLsDdgfrPUAduZ9WjdMd5WddDsbGyCV2Qi2BDFqEYUzBUoEEh/K7PHKDZ
4UsTUP/zVCa1e7pOz4UPYLX2V0VigOvA/ZhuAXiy8rHb3g3tyE5ycBiEuDzN6dYdzE5aamlLSO+m
LWA/eMK+kNsoA0OFRg4FupDZql1gN5OvaDJdPjllvntZjGy01tWPVvWF/UJ2y/Q6PPj40RxrqPzY
WkvpemEZIorXLgjy0TWl2DWRvbzaqUW+Fw+9yJep5PL1NcgH5Un+yqmw8xgrG/xX14k99Tsjg5UW
piGVJlDCTasznn7DPQrX2K6GQHqIisDhvtOX2QRW0fTmfEtdGkDhFwotkQjRk0pscLcNAw/9bMfj
xTZHCQ8LDpAl+RtO1t053WXMF4CIZB67YZ0J3YC5677nNttHDsSzQt+EKmAVDO+x6SOVjljHc2w7
gE7Z6XibiqBGAVhab/C2t7ELHWuIGYAHi9fGm6mq1awlROsm+hXYkf9YtuW8rsA0Cq1suE7MhyCX
cKO3ea7xMIarn4JFB4gcig+WjaFuzNb/RhtgNzfnGyixfbuOycD5Rltgw27mq+c/zNOe2KkGZ8AY
N7HH5QkqvOqUYZe+HqJmCsl2HXD0KHWRc1ErQDoilChI6FCTcYiRJBBtCyJVq/TXCCF7e1GJ6WTj
IbQy62h+7nrrO4EMEM6COAkHOQJPkSkR2CVGzL2txukJDPBAqCtjAJhdXxKLdftUSoWg/pcmjRsg
SNmDdhLjl0kCJVNfpn/yoWbaR3+I4jlfnyaoM+eu7XI3cC0PgeYvOIZRuU7rAdN27MGazWw/2VfW
kIagVwE/NvXrWf6nL0poMTd6XFn4zpn6wopUbr3ODlubxVs6gPmG8m7G1ttZUwEYJVeggioFkqFG
OgUQHDZAkbfocfy9ymk7eZaEeW4Y0HWFnnYZZekGrFDTkhS0Yz7XZ19yqGu7JwZ081dic+pDKUOt
Vcma0APnxslPekgWX0Z0/zIn5Ug8p92uy7j5B7yB9/dwr2N7Jjh0HMRhXQ8RUY/odj49me1CCGuA
tvxxLlswC2tiYju8PMP8GD+9KihxAsM+GaqJM8p4/FF9PKXo0ZWmzh54qn3LbymoEvlJdMzxQLvE
5GM7z9eq6UCBokMuXcDysFSJBeDUOD//96QShaaaCLLeEoltZKfQlMS5YdcAnnnhvUXSHg9LbXM0
9TkNxOxvfsR9e7X1jd2uEFWtW4gdcqS2PZSbeRDDuOeBHd9UQoKpAp/Pa1nlETbWYMplQS/uJzE/
k30oCwcZ0U4z1YF5JhiaxTRE7isqcjS3y4STju6a5gzpcyd9CRITXBtDxpY0Xb+cWVrF/Ygjx+Xl
yL8t6o+XKyPX+cM2OPjyj4U+tcchAWcinM9MhL2/FAbagO5BSqtGCTIKJgGTdPeoXXb31MLD/KN1
tfXY9oF2uNr+k+/V7Tr//8uGgjZANSC0E4+NOGTxDK0w7DAgK6b7nm4NWfGoqj5af7GTB9ku06jv
o8SxCal5HadlJhdFK6FebMzNCFI0/3mRgl6U+sUQ/3CCrMetCfmnGHrghb1v/n7J8RDbT50P4LIe
6LvZQZz6tw+NMBB97GT/dDV/mUUDZKMWKsl4GV77/3Pe1cUHV1CY9VKtKXmd+3m3ysDJvahljNy2
K6C+7YE4p2rLP5Du27b7d9J9B7Fo20bACTcH37Zck8Y/3Ry4nG2/5q13riyGFLpcVqNTvmdVFCOO
GgvQ/RfOlgVmvpWRU9/brmWH4HHBuRAHylKU72oewXLOT7QJjfsMkdp2MM8lxm7SKEmA3bTVGzh8
AOwuso+BwoBiFw0kDQYSO5rOgGfMHUByZW7uQHLZgX+z7ExAXGrv7MjZO/Ou8rdJCzKWq020vXFK
1bxCxeFghOQH6dc1twt2oh5dPOgZhrYSFko8I+9M8wveJqs5GfwluTD9EmwwvMtLkI38Rm+8i7X6
w1xY69yw/Ic4Toxz0CYoS5PsZcwtbzsZICGhbmYk86LyZLSn7n9PAqNAH1aF//PKOw+dZOXlzrnA
k+dYe+M3KFqV5w6cpEiJI+UmEA9bCo66JRSGet9yoW9O4lWBpBC8OzJdUcIOe+qfwHkH5zoqIYhu
1OBH0Ik8mq3ZFENuMr5sA6FOtWOgOKhqsieGIF9YuihzmyDBCVI7/stvgzu3z7PX2TJAuV5a/AxN
a74ZRVnuBz/+mI5c88f02Wvvs7w8JRVQMWbQ3kFsJr6TqVc8ZbkVkjntR3UC5qcNL8kGljobMYN8
h0ZbL+aQeLHbPY32UX/H9Brjf9bA+TOMLs9pxwVpFRvM5WiNOJDpClfEv1BWWgqvvplEgy8NF/HS
AaJ1A6af0XhAfTo4hyHEk3vlI8RFy0eJIpdQKtYfOzbgPALCC5SqFtWaXArAEw4lblVQz4YzSPL6
BxsBZd0hfxHXyMjbrbmL6AU67k/rIZP5JXfqjQNkJDrUq4nCO9pGVS3oX+E5cbGAXKtxnOZpfsRf
sqN/MLh8YuyPRb6hTKyezs2R3yS13FPNLhXztplG9wC2uqQuDSRRWkGO8oU+BnJgwheXT4VsFzoy
v+IfU6cWxEDu3I07w8klWHFwsXlS7cWM05Q7fJjIPulunqT4vN0e3FkceAqUmM8b+iCsqhwBvEIl
L30kbWskdxzcudQjDx7h4OrL/oZ6NL1MA3WZXo7DuGsRwg0Df1zNfrAvh3p8CIauv80FFPdEwtS3
xgC6ExV4xdZpGvUNGqiHqvGHhxqlwLeJiKAhyfP5Wwml1P/pFoskD2l6q1dDiLdQUYQdX8Licl2D
huHgDEL4iyxqQLhkTnETFrr5td/xNGlCmnBpIpzzlA+KXRa52Ghm3owQ4aXmp0nUdyuQe7rg5VWO
e5pd6JqBgstfez1wT46+UMtuILTl9rW/l1a+udqhUAJZ5l7F/aLsomxFfsAJAv9C81CZi4OHBoFg
demlsJML9Tko15YDcDTAwyIMv0zzpIaonJSbKCrfr2JUIkVaDiT+YO3X4VYamAazCkVn53uy0aWT
G1YW492lE0XZ4X+tM8Tv/Ry1L54943dumNYh95v2uYuSJQCf4lXD+rd5IMu1o7vI7d/y3kgfQMZU
3UwVKPMm5TWv1+k+InMPUBPcxEP1V5l7CtWVUDdv4ik/IsSfHw1uA8527VOLfPQMaNXOa/Ije265
bgjhAbWcbCA6ciOKHqjVN61xabW/W02SJ7s5csHYHOcV6Pk6scEOhb3gi7MhAWwXkbIFKo3Nk2xm
/2aY5wJM2sAIOIIf2dDlqJ3zy8tMKKOwlyR/lBJMovrdf/k7rl0atZWbbiXorIq5sfcoD7T3QQrS
6AW2vth4FDnQWvMYpciHYvxidCKOIfK1dJnWpf8x4fcyPstA3y37dyI6JVbVFkjJ0M5kt76SnxJ9
6pfu/5H2ZVty4sC2X8RazMNrkjOZNdtl9wvL7m4jEDNIDF9/t4JyUc52n9P33hctRSgUUHYVIGnH
3oJlD7YHwXYNVcGjANUhNR3oHZcemcLsqpM3yeuN/ybWVrXcDGQSe1S3f5zvt519dBrZPwzdVIXc
GSyoWfH4xeriAz1GexEXB78V8Z6etkFpog7LFS9QS8uuBYRql6fwOj31hvgFBeYHFn8rfWN8ojoD
D98FWp1/6hSC6KdB1QkwOKD9n36GAfn+Zaz9HeC6oE+y/c+5NxWPBpDATzh6mSDUDDY0MqnBZkMb
+n0eK3xd/0Q+TBpdHCmhlA1YqMGOQ1mnQFtk7HOlD+wZleD8kpLfMwFPyK1+m+ArHrInQChf2sJG
mXtgjzhbj5N6m5hJHWrK1KdUYfz9+5pCyEdxdpdjymoX5muMQ4eIPJR0SafS3/iWq4EqFswz4D/f
zOAlOmK/ZoqoafkMbtHVxtL7F1szprfICeUz+9Sd/6bg1b9kCOIqBBTgW9ba0JsuRf8k+7R/mlBN
uwkypzqTKXSverBB80IWNVBwbA43syy3+4Mz1D3qmwEvcsBjecqxWPXA8j7ilKMpU+7cGdawT7Vx
OGt9209noB53IHStHzO39J9VoTAgLdand8uUrrlYkEPCT/zRWsf+7+ZVotGB9NGCUOhm+sWDmDaz
5GufGcU1Zx7QgsrdoZ5xh5rN4tgp05mDJ8gri0esnOSTy/srReGj1T/qTq8B+IIokKamQGeyFuiX
JbWt1/LV1uK31KCQyJ9NbRqjyS36u0E1YrSwIwUs8z5PGt3Al7l6k0u/u6ug+9gYWJ8rJWXzEPSA
FGG75koRS3Cc5CKagmBfzqjo2y5zm9kDwMFIob/NdBM1YyNUgwzNDHMxG7iAyk3XLwfv7dLLFd4v
SCHF0KKGpLG0Az77DkmSuDgULdLHhg3PDqiXQDTjB8fAiJ3tZHT262BJPawhQ3mGxLH1WoMxnybV
5ZQ+ltKEfsIXF+uCo9F7R88HNRL+Ryc/klh4Lw3+YgKg++YZTCDKmVDXbcwLQMbV25w1/DbHYpcx
C0Ibe28hRVJO6ll5gdK0dfo68n5XywXXEOotaam7jLfS6yOcnjhBfhfEtnZY6X9TRQdFRME3Phq4
8b3PbxRrFUVQg5K7p8TPIMLgWRZ2vuo6BHldciDTBKL4oUrcCoA01AORjxojm8prEKRHIKtAsk6+
xDdPpln4l9HDL+EmqPK3VJSlMVB1O4FDzAkqay8YiBRlwrJH2TQpGH2IHspH5Y5hgJ5PNUHh2hHQ
mUsE+ZXO3J2d4x9bTaKG/Gn6ZzMnzv3qlql2sYdgvKyuWoc4OYo3rBOlp4FJlDg7ylh9WK+r142z
hWpxtQPtV5OElrpfZwZOec1F94u/um6z+viQOVGWuo/rjyUrD/QIPSgrsv4V28X5V1OADsFkFkBh
ynSxJ6WzYf5s1JUd9cDUh77y133vb4DEGa8O1hkvNVKQn889P2B7M97TdFYPELSovWcUb3tYiLn2
hvzgRnFDO7GHUy3jjWaNw72GI9x78N+0IfObYh8PPnzvA70JuiRDNtqBBnw1Sr16sD45ZcnOayz5
UxdYFChdXm78kPUFR2Zwt7qTORVXYSvpZtzGcl11L3ikJFHQ9HfmaIqraYEvEXReEMXoPjbk8/z0
zedbW1EOdvS70Oo3M/0JKFbhN/s17RoGdhyju73qAAzKoWXz15tL3JgTzaWsBWBIW6heu6gAwr2P
c+efGQqeRxtsgqiiyjaC6eMDNUSRN4Mzqsur6W716y1ok0BuMuMPA7FEiMcBtbudX9hA1+DEpoQq
j+FeGLD9KE+eeLIfjFxskmmqsSditu7Ffm/GpGgk6hSN0wg+rBMN0OwlerFlg6L7fvhOylHaHFhP
2Kcgg4FS9rlrnXZnokp7R75urO2nHKcJVsWeqSnFjEMNU9N3FG/jmfzUgL5HiVPVeu9ioc77TdWP
ECn2Y35MRz/b2Hqb43mGwuHG6PD1C9gqVIfRFCqumVuAJget3pOvc1E3gnUaJidqMuQxYWM3NYWQ
iIlV/qZDxYuNo9FobcxfTRoIYsmjpnO/CJF0+9W1zjLiACXAKmz1Ue9f09GMNZjmsh5iq55ArU6n
l/jiUaccYA6VB+GBDhGrBmBCpQZ6L6h5lGHpdO1jV9rtI2iH33xk0gD5+nYP2tJjm3rXWZ/js6Ga
Krag2kZdaqyRQ0kktZr4vHTXoSW09BIXi77Jf0vwIWqaRXtQ6WkOnuLmUejdvnBsEATgnYrfWse6
AFyPjTfq1mkKvsIm1R7xHV6DCxBHHp1vJ4AfUVeFJxNI5VyA084Z1NwcmWM0wxpkbw7YfiD+A2p6
5kMhWvjH1nRBk0A+4kogFoVfQ8hPLg+ylgcjdZ8CjWERNM0GEIyNAcEDmNSrlEm935n/YZo1FkYB
/rvhVcTVsywt49hjsXbn+4O2bQ29/oTKCjxHIOv5p2m1eGtU+EWUWXGY62n8rvmoJZocabwMjofj
SgHFlEAUNRRkO/84aaW+ZAIBRv0J0s4d5P0qB/9QeLlAgs++1P341oAezNylnTdtyEejHgoM6i3Z
pQrswSy4aafc2euagf8nN/NsYKQbv96OQsmNgfKWLBqgFGNXpwj8Nfni1HSvPQKB3Vg68Kymvu3r
RL+wIpGR1v0oS1RlbshFjd5XGRRj2N7Q8MBO41q/kH+J48oGbyumMKAWA3DxnsnnQMw5PVMkxzZK
jNETD127Fee0Z1j7gkxoOGMxDt42p+z7Y5ckwxmI4NiCduCkAtTYP7zkELPwjIgC1jRr/CBtYYQU
CRwDDycfKEJhlx348oJ2aeRg3vUzmDNu/GTm2IYqoVd/XePJ7zhZf/FtEd74yUyDHrCg1HparA5n
IpW0Id4W4hO/vDJt7kcQgQM9f9KqSUZgQ7hHvclwiLNaRr5qqGe14B7aA+gqPto0Dnm7+06AxMHR
0zoOKZwCKWECyFkcroloBCKXgPa8Twxy0D1uKGbp0kyK9A0PRKte3i9vgLjHmtW38J2v3gezYO1x
dgeQ3SmT3geOrUWdNRXhEDvdLk6EfE7qgh+0qWkAzGfyOWf1/DTh97NwsV9InhyfiKkN/AmZcRpn
F1Qg/kUWoMoIqxtAHPGRtFiom1oSkom9/zEC+cQXGUM1FeeY7NCU/nB1ygKbaaohk5ohwXm6r0JG
UDcM22WkAucdjYwc38PTUOEPeU2xTlxzr6PrBdYM46geBUtudScUM6lLrxm4bnwZe8s4EFOjP6ag
l8ZX1srCeEPK2JN4umJ1ZCM461Xs6qJZZFKPUpL5Hkt+SsnxZ3d+20J1BVSXqrR7wa4PakdmnwH8
HAfRaMf1s+fVL6U6/ln9lTHVkKvsXgAeAhvfyMDJ4QIE6c5V2Nf2oe2whEGqHty16NkDF/iVBvhi
s9rUW5w0vs4hc56sBjT8Ovi03pPRgDuOOIUnZ61GqLc4V5ucFM6t0Tj6mrnc0+q/vR262yWNowBv
emDZoF7IjMZAHzpyJCtBwhNkUoPahTDWG/20uqj3QbuC7C6zmmiRrljtdc4qZ6ESdmJwQ03/ouHB
/jmYgl2hl85XT8bWvtEK40BmCqHZorKt104rkrPTg/2J/JOZf57xHfrU6Vlyh38ff0P+sqxAYgeV
1KvvGeYTq5IX08ncr54PUGqn3hWDYdz5YI68q+fEuEt7/a/aKeUxwXPQQ41baZyBxkARCCIWn3Dt
Hmwt5YTVv6ubUJ/9mSELjZjNb2E20Eu72dWwZ6bmYusQZ1jU7VGb2WbGeC4G7Mdt6LqocJig0iv+
nHEscyf0HizrOCfzLlJz0iiFUk80cbMG7+O7Tc4yq/D1SV1qaHiJJBsriibM0klBbv9rjjWRlWBn
zdJRsFjmoFObAUDj2BXbodigCoHIjaF8M8TW1XXNr0OJT7a4060r54E1gc6J6VEKxUSKaObKvlKP
Qqgnp+ItFZnUlPVjan4m9otednc1m/IrsWXUncnuUe+9ozFqGry9juUE+vTV103CDXvG2GH1/ZoI
UkfD1SjdA6oMwOrKcXSForFokAGPXImzm5C6QounakNdGvdFy6M5QLmCMxXBdiocHRt5w8fm/8qH
A4m3uTQNMKUpxrv/PeN/SFZD17MA1B83Qdl0AI3ctpTX3uvFvmIpyvR57D72sRCbNAOFStNxcIw6
w2sBSOrejXUTvKgG9r/MEsJ/xcDOaZfIFx7H5T4R2KoDWBBmlaTge2nGDY3qoHx8DIJsN4J374Wa
tLdPOHXIHiheN1rA+02spWnQwWfCkq3jQX9Kihhsv2U/AVIEMqpoVmhB6q0mAAQCot5puiOf6ZkA
RqqmFOAtb9JrNzn5HTUuNIZxhv5U+z3O5sjVZvkGq1b3svgkb08oL7bOgVXj684vUfzuGWlEej4f
BHxG7aB4Bs/kB0LtTdiHIljpQ1qkC4wwBSV7Ijz2veMTC1nSlfd+PjbXEsQFIZ6X6Xewi+7KTuZf
RFniPe1yKMH42H5lfLqjAC/FgohmxqieSgO9udaKmamSkNLuhvwbvkWrOzax6m5SPc+qptPbUTAQ
14626QXgYpy4NNX/xgWf/iC9ZIoZM8in4DDb/JksLYWrJ+bOD4HD5NdhYs1y+2Eo7sfmmFXZU6UO
oqnJEhTHjJ3jHuhweh2gnjTav32/5cfFSsafs/S8BlLS+9ZrXCyDmXI5DTegQY6j+86dJrw0s+Bc
Ol73Ih3LU1or7m5qZPeCMscYx0Js2tBoDvWgRzxqwonlcx+i7uXOr83sPi6r/sV2mzG0Rs8/Uqzu
5PLQoM5ri0NJ7Lk07JQ0HlBjc8fMyFZaU7c2a738hI3/PY2ucbPT40VMzqUJajBzuZxd4krneK/2
snoxeaOqdEsWKhqB69oUIA1cTIHN1gh87kvE6r+NlWASltw+FDZ+HX4X9h+uZfc4kQTDox5WszMC
qNqku1VD67f6W6se181wozKYKgMNaDX9M4LGEzUdI0TaU7195TjOAJu76wWXrpOQRyodnPh3xW5s
B1tu5JzHl6ULesL4QjY3oMurpcE58PHlvKXJb+H+/LeNkp/DYlLGZVhNpp7hMytskqbaUkIvNuqL
Dr7EwByqDaqledRj2VWBexYPa1M4WUROgCs5tvNVEDlpOHfmv42Ke6rKGo//36b4kG3pUmya4GEA
Dpl835jiM5UXN8wMQEvTFBfWl9pT3XWfuQzw6ViMv/X/Jp7yVO95cmtuTw1Y0aFrMm7VicMnlHc7
OEsatnOQWKtlKKuY5mUMNG5v1q/zgJy4ybLOU2P5QWuTec26XlGNrrHq+qv1Pkb35gEoIs2yTDas
brYW18Qm6xovBh1CU0RCNYZTZtm+n6CiNupzEVHPF7mDcs33IK8cJ5BXzVeXBrwOdGWbNVwHjSSo
ScZq6/dDd60sKfYcmAJU0hXdlXzUGzu3u1Kvm5I20losBNUEVzXU85p8GpdpejNHFkQST4tvzUK9
NgFNf1GCtOJmYL0G3YZXBDi2V7exDtAMuub7bbSAb2ItL1AuPuv22eicRj9S16JuIAL7DLaS+s1L
Q67UAP5mTmufvXwEVI26zgwA+G4ESVU4Vv4Y0lS/1RxoRqosS0LdN/gGLCYOqO5Y+SB9XhyLdoJM
zFSDeYecYFoBXbIG1kGQnz6QC4/jtzgyqaFR1oIKyzdZtPopZ+AL5AQSdZlPoyq2wClbFM+4NLmw
Pvx5fRUbyxl0P+9x63y3DvKj4RhyQ1ddB95jV/+ak+OBvTOVZrG2MTmwtQOxE0EzBb8ApVfv5EJe
FKudgQ/2pI5NxjzeAjayw4+DWpBUTBH1FnOcof27jmjGAGXdpsPjSOmKcBIbUQ2Zv/NRyGBPnxbd
kvfYm6lk0nwSMOGJKw7grQ1EduJ1km800Lti7eVe/bJlgNywj80H3xAkJ2b5S4SdzVDKhJAzns34
63Qs57kqKv0BahM7YsyhxjcrvmnT0owW3yCh6IlPFLDGgJ1QY3p3YuDCaHytUJxB7RUHiyY0klGO
h6KU4k/+DLBv/H0dr2togr8R+k2xZm8HVlb3JYS1D+7YiotvAnue8jY++VKzIiPr7cNkQOhCQlVi
VwXV8GhKE9iAsvBeWOqDUN0f5JfK5kDQF5n4Pkl+10+D+aPX8P/tjUDWa8NnV1Pq6XpSnI1BH/9s
tPG77nvD1zTBZnoJLjHQOHtByHAPT6ye+t16W0D9KQpGr1luC6pBYCu387fbgigNShtKE3Xj4Mc8
Fbx1n2xD8RcN5gVaoO5Tn1ruU6NUUI0aLBJ5gce2kyXmY5G90BhFZdgf2XEQBe8ogAbsZtyCqT97
oIgE1elHza66kC5CPuYMn8wOhcgUj29Z/zx7wDJQDooQYCXYuCP0u8nsRa2I1ezLehWn9JNtXKUQ
hVW3Oxmt+RiYzzgMn1DiOU2nHkIN7NWcYqzDM/2RKWYxnUHrQcY4aMc7H7RqWlcc3iNsIfMQ1f7B
fvBzibpAe26xfY4aYupVkAEHrKPRQjJxPt8tA2ucABXC/0InaQBPflPWp3sotARK2LIx6AK49GtZ
H37rHF/HAuGhdbLjpIPUx/TzYSNZnn+DpOfDPAEw6jYQsZgznwEnOG/NoEj/jj39i2xy/StOG/1N
EwjrxWtRESZmu30owA6JokQQAXA24axpjKuT6Ye8ydiRAJDAqW6yOk9fvTQropy5yZb8bYsyJYO7
9t3UMvmUp/kzIX1QDuPtDFQVHlNsJhVu4YJbppi+BiDN6LFd+F1Ad26rAVCNv/epuh8zJw1bNVCY
cwS42Py5BAsz1kr62chBsAggiYuj1L689zTrPtNK98Ufm/5FFmGuDPJIm12wnRvfV53nvARp9ySG
eTM0rHxx9SS/y6v6mSyhXOZkbnG22z7iWVC8DDwFIsNl5qm1+vJlzvP+oINbaEsTPN5O+2xq0yif
neout60BmGKn2Ln4+Le2gcah6gJm3DBXTquYv1V++aPjNivEpgBpKljDpLbR+1Y/moRNck4N6Eee
aoU7slEcdMya2t/oCqlEDcU75awfe50By9REtVFUT8WMTZUJR4BO4YVgekDl0cixLadEH6ghM+FK
9AHoCaxFWxPdUk4/RCXA9qACZzVAozfz/tVcUtE0ygf+mR+B/rcwFINv74WmU3lnI9DcD83qw5m5
C47t/ymE5v6HuP8Q4oMt74AF7OU/xK6X7Wa8tjeL/eud3qRphovRj9bZM8BECnmKPqIeNdw1oems
GuqRr57sYJ93xafVdTN1HbiZSnF43WOzdc3sJKDY84y/ZJoxJUCA0g7F2ctUQ73/H19bB1sLYl6n
xuv/kc4pchcSKdmwMzx9CFvBgj+kxFdPNcZ/C5dB162tvvrg+9nKUYz39mgUJzxe62Oup+5DOYm7
Yugu3JF7qCiC8jStgXxuNEWJyY7BrLngD2b4fRfKg7ElyoqHfd1AjcfK3QgcsCUU5ZynPGHye+NM
3yY88P4ISgbhMBHzJ3y1jPu17mut6/J5kl7Hr+uQt1Z74UR/qfsSWq6FAx5j26UsjGIY5CXHzdt8
ENCiXMyGykDI+85wcTAxMHcHsnC2BcmRjiIk1HbL8snFguEV3NnNRcf3aUhuivJt/we+cN2l/t/w
Ej+MLVRScEUWAIKYeCvxP35wur7+pI0gbuJ2Eexwall9MjzPOAhUli1zu8p94w6guZAsySKIsdob
mmsE2FWKbQ/7HWouyMdSPBjdP8q5DP60DeceYvfpK3dYvp9BXHHGbpePp6tdgw/P9v80UCSXlPxP
IUc7rHvp3NWdDhVyEOajbLsP8eIc8VoFg3+g472DjdPgAeeDxR3z2W51xQH8ytWWvLijKBqMdcHV
y3c8rT5NAA4Y5PiIyEsLdZsqb9HgrYzKxDKkOEqn9ImioHJf1ql+5tYPLDs43IfYJ3Y8TWy3YNky
zlcZ2DY++Oah2+H7CNJkykmN0Mph3PaNA9EDCMVtp6bAM8qXAz74vVzsbyPBaf/C3MA4LoEoj9i2
qMmJKM6GRsHVrHX7KB3HVVvr/VBtHbZlYMf5YmcSv7xmLyBQ1U5fChMa1nkqeESmW2wDt2JfdIt5
0VTVAmjLGpprrQtmt1TyczeAlAXv8wqcGDEHTSWoQmzcdtJP1rcSWiOh6wTifo1tavEWC6Jl47Vj
BgqcdaAYUMSVbbt8AB+YohcygYY/jwAg86s+1ZfRH76lHB/DXDVe2b81MtE+mjRKcRTyO5MGKMTV
uHNKwXsyChA9gXg35hfpYqHsl5+LuuWXHJu+ODlX3dbS+YUi8nKE2g1gwqMXCDADaH6QPbLYy7bB
4CdXalwOft6tYen13vYl8Gfd1CeHuuHxicnOB6KqKhzAJkFT0Ju9jFqvbWJQcKHrL1wH70OLXVe+
udM93CtNWpwU/8EGIY7A0eqMQzLDbFGljfqVi2CoD7MKVHp8cAZ2711oWJMmhA6xReIefC82T4YZ
PBPaGEuQ/qnxUPnUxsLYCXrXA4l/FWA8uVJIEgzTRU2w6MNhDabRScMXatka5xUHPvAGG70cVKWZ
UcW7FRtOPYozK9DeAVBXjZtGAk/agu4A5/lVVKvii7Uhn0kFGL8bRn3fW3TsCahmogZ4S5PXYJx2
RAM+rw83/tukhbr6h2mpXuzzYeAPZQ/dIgkd3xodbYCsrw2qJ/zPLx02wvMeo4YGzzVeC3CZes3e
R/HpZkFUyvZHxm0wVTotOMBWDOUNpPIGefk+N9Hjak8WgTY/ZMHhPuB3WHIYd/asNWdsDIwRNbXF
xyjPrDdzqgAK4zXb3fjJpAkUe2OumVrosDUbGnYASx+lBo1TdTGcQbxdgszf+dYQt57CxHSrc6f+
1jIBmtfMA2SezFL9EU4yBasv2Ut3bIwfZtPLPfn00Tz6XTocmUQdqaTaT6Bmmohs6oFYrIn+1WeC
RzDyPv0ucp3YWoHYja7T47GB+oW1RIFD2GvXS8+7HaC4NRjkh7suSyzsXPwyX0MJOY59VJYG5UdL
lnUujoxaqEIXPeTM/SE3QkDZuovHje4ygSJib8Xx3+RaG1C7dpfVpJ6jJnS1xnYoFwCmXSVZB1bz
Zu4MtAZI0hMUy6kEdNk1mHxkrgMJVlIbUAKLXVk22jYTMyrDUVeKonou9yZrJD5C2siRXv5nW2A1
AkZr/1GUkFiP/UDssRCUr6ZXR51iVqIIAOuH49sfkFFCy/AdMExQ4QU1/K+AYUkA4hvcMaGICYbc
cdbuQDHvR7FMgijAflhEpgchSjBAv4/E2P87gYFlv4bQDGoAaC4PVWBb4HAZXdCyQLeszwJ8d0+G
sUNNjvOKH+Vq2Wb6VxeM33tIk70wFKccbKscThNW0I+5nQOnqyJs7W8BEOJ3bD3EodtjoyYduvgM
Ig25rUpWfJpqTzuagWGHZGagwo66zDEhoaLnn0yejtepTv6iwXYa8ofOxwmWmhkkffosLBd02X3x
iVwVFDRyC8xNGnRruBu/ONivvKaqlNGuR3yFDHlx6FURpF8E2okZHKpAanQoQN/ozjLEaxBqmQqZ
WGNdu5c4pt4uGMVBijeboIdg3etw+Oz/8cZMHvgAf1H1GA4Tx+OEg0BsBfysKNM6lDpoXuztyUeN
O9r3gI7EF7JSVjT3la99KEO7SURhECqOPyQa8PXnLGJsYP4rAS4v501q8vIBwkwgOdDd+H6QWRst
JnaRYuAsm7eY1pTYzlUxTlBAOqnW0nnYtFK+TvkwfRnAtQScaf5StbpzN/MRKCjl7yq922lTN0N6
Cub0M4x5tXPHxPgHdrNlVAsdn1m8qe5SO8a6vsiscz46J/LbjKcQ6+PBawfN+Ui4JQexdQXKG1VW
mzmeuS+k7BeyTl0Jl3FItkSmYvZsM36qPc9+CkbePJdGcaA6WokSQRB+dsFSdEs5WGr2+3GYq1cr
4FmYBTY7Gyg+w1duVWxX2jrX6IZD2YrPcWxjQ4oo6xaafeoaNTgEJ+DrWQ65Pag6jw/UjGUF2SOI
d9h8emAOGnLbTgNhqR67CR9CUU15QAFPip2tn3EmzqDvbXuZRG7Hgd5AGwx3Xj2LSwcxWC2d+jM4
h8WFXPgvwW+/jz+BzA/wACcbOxLzQe/Lz2TdxK0+GqBUXJNpWPZgNKJROxkhs0jDS3edEwi+3MI/
YtbL0OW1LP9MuZf7oltc0zDvpcyChsXAOtelvjdAyJPqDb9C9r5/6rOJXSfHfpB6jvIn1cTJ0Oyq
tO12ZLouyHUKVj84dvI2yQTe7cpcc5nUZlDlcAMZbAa1E0+No7bjqVdjnzcyoGVrDZp5IH+iWRkk
YSlktKpmmcfAGPdL933SmjH2O7aZhhhffyrthykUswYOlJcuwbkLlFFhHT74li6Fo0AXN7POFDhI
x4k/FOJn3p+wnEc1lsWt0MDiczGnrrag1olRS531kbmOUvD/41yzmDzUuoE0CVCd3UhnIZmij0Rp
AyjplXORZSD5hrzrUP+B0rXdqvqwDlA0U5PJ968Dtaqk6GYQ0aY4qmtRgTYAiLmjMtLiaqLYBWSp
brdrNa6fHVHKJwtbhyhiTdPvia9lG6CdsT3R4f3stOx94pgb3re0SvplYoVi8Qer81907ZBVnbja
FUowhsxLhi3ZcmKHqS+m86wnOM5GKa4Aolx1zY79lbqJjhpD5csDTW6ZSpGNBWohUwlqJgpcnO/J
jRnKBLLz2pCutV51jSuBZkXlPn4c0NTgUmqP5+AOwd8CKroRNVYQA+2fcVnveIYTwxbcTThYgoZb
5NAQdU0GvsN9D1EWcBQFx8Wk+Sg4mrVwzecOOlZ9elXXOxdw3A2NLM41SAJDG31IEqQpJmFP6lBh
M+hIgR+uS+Hk1JtM7ocRrG4Mp4OmwoRRT6Q4AFx94EJDNZHJT+Ra/asp1fzV/F0I+f5DHN2FumLl
iH9csaiTCgfG6mqg6EpD4bBshzpS/eoWX1tUUyxCG5bSLiLTAFtKKCAstCNzHaBJgf1l9bilrplQ
bOxCqOKilpP1YHLI7BNRJlNDDMneO43y6rsJIRMlLluz9qxlvgCsfCFfXmN57YhtbsvgiIpvqLIb
81OLA4OrruPFmFua+RXqvSwEQ/d09ZtZe+pE+kT+uXCaHR/a9jQViQYBpAO5/WaQR68HxWYBrMBX
EN9GKVYMLzzx5AW/idiXp6ytGDbYUUvufewRPc6ZBWQTrobNVVTmuN6ASuw2fUXR0xLvj3F/6KBv
u69UWpAN7XD6lX3mc5yjXr7Lt3OFP2fNqUG5zdsCtEuptvUnr3yO7RYIcXsxRqOsnu2eDdtWa+w9
BTB8IoJLLTl2IK16JhcYEUH+JDT/SKYBXquLZ7lfyaKmVBJrPsp1Iko5z5Z/qhywvNNoNQ7NQ13h
CzIPvpY+ZDxmImFhHQSAoIBX7xfbS1GIVpgtGOXMEqcSfY2vFmw9PRLHSg/NCz567J7IVhIl/ABi
+5WmRSV39Wk+0zj5OYfIoQIS78m3MLyoi5hA/YSrjy6Ex+M2x2apU6OigcdzHIEuKI7I7I0Z+i8t
tTS0jLsB32mtPoMz4uecm4lkmlY/HXQneZH9hNNE1UDz18FmDWAsoNPodi5EIt58iZ1Bt2QZtxRo
W2j9K03UWWCjHIvGoTk3bQJNBNuuGOyzjzfL0syo7j8XWIuU4ItFl0YoJqhAVb44P4x/6KbQBLRA
LvkzlV+jpg8MPq9Mt/2tywBLbYt7ux1zYDq9/DqrhnqrqeOaIBkGdoniaulaw4a6DOyyvh4X52VA
i4+ygVDbmm5NQj0A/aDxJPi9nuXFcpnUfzaToLzcRN5ck+LXtNTLoGowli2WTr7bz5sumDygRgb7
iHPfT2Q5duVdB0e3cfJYjD9iF986Xi7FWzAN++A8pxlLcMunK74CQdPQPwFKAmY9dXib685VNLn/
uWSOvdeZECeKqBMI+9Fa9j3CLid771XmxwhaD+Nz4JpltnebQ9dwfuqMB9qzzz3T3XotQAJkQnt2
a4Av8VOTZM7VVTIp5IfmposafB8iE2q9oedQEfs1TCp/YGPj/9/CbJWNplO2Xy86jEm/XBR8zG8X
Xe+NkquLUlir4VDB8rFO4l0Ocjujmh6zyWAgDqzxR+o03qvnBKc+5QV2y7EJOObB+CHCzcHd1BSJ
vyWgcmuWYKJwsbm3IpBHE7vkVT+De1vp+lETQ11GL635gWZNI6TtBj37sgYU+Kf6XxKNZo7a8B50
y47pz6dC1xUfMrRnXdUIHjLpdc/kkWNRhpoGVm5Snl3jSWyWQoxqiZe9EbEkn498Fr2SlLO2HX6C
b7L6Rr8rLpAkYVpD5/NfArRCm0Bx2b4FuFhwV+CBCZoBwAEcCTxZDohzelDi/1n589ntWu3VT2Zt
x53KOOtl1T7MBcTnKQJyT+EkePxU6elDbmXZpbbAfkR3TD+KllUHiQ/kB3IBgTttMyB89iyGjGWC
8/+dx1FJG3uFHTEBSRtwiv+0yUmN5QwxVCeEsVl91NN6NYW6v5sHKTYHX5MQ8wahgF4VQKCYP4Kx
a48kc7ponbqzfRcUWnYq3OELuYD3VQf1XmzdeYbzAyuF9kjiqItOalKXnILNHPJ7+MRJ9vTUhmQY
nvnrk/2DXbWsRFX2Hb0glkd8V3j/fEEMJiRKnSE414YVQu2F3a2wLnfiDEWongUSB+0nLkzFgSMr
QVWC8rUV1KNx5Nbg7R8KvCn1uy6GlljmDuneaFkN2RJP8GsZjPtkkN158WU9Ku87qGAPHFwLiw94
7HyvYSkMyJj18D9LluAM9B/scIHlG7pueYFn6npwq6Vjsx4EVmOf3EsJYGLpaXLDK2DCCtMtdr3a
9y+sRNP2Lhjk8eIIzNDTpnpr/R/SvmxJblxZ8otoRoL7K5nMvRbtLb3QTut0c99X8OvHEUgVUtnV
d+baPAgGRARAZlaKxOLhDollbPevTLvKKvltywIMMrXnUBp9hmn7qnl1Q2nJB4IJECRAYQX+FTow
LXa2w1luEaoeDwNIKMLDWH6vDSfLS58S5O7jTb1V3x9qljnX39MBW9815JoevUNXf1qzutwzLdUu
2mbFgI+0/bzvhMAcGVutBfygSALyKjs1qbCM9WXoKvbKOFTBQfa8dH56sEbHPNia7313rQi7P3bA
0wHLMKtFLrOAjhF+LK0/gtTF+EgW08FUEEIM2J4TAZUHXtsircyAsGmLEHuzpukvmycZqMrLFlID
q+6GGg6AIzJ2VZ+9gGc9e8HxoXFIAZnFgxg2GV32ZfakD1NIttX3sRlVFqADAormmQrkVFvhBumk
CPCYlgXY7r95kHiJLVN3umzkoGjdH/ipaPpP0oY/HQfPNArsocUhEsHc3eMwHmgRyqIAEibtoN6u
tcMREhbJ8+y3t6LHwi6eBhy8wpIlWJLiBBpVsS4NxMberm3TU1oAK4+J8Zd87JYz2DC8Hc7C+Q9r
dc/6oDdfwGu2nLMFfIClwB0L++xjhjzg+P/Qi6/Xs5BsjB1U/YyzUKiT6w1YERcQWpG3Tfr4Q8OW
QLdj7SNDwoZeL+wUjy7fuYmehU6LLIR9noEwxMEEiE7HUqPFwZhZ9yYIM0Yk54qkidFbcKE2i+1A
S7ThWG5TFWplZZ/S3LY/r1O2gBdiGPfU5EayHUEC64bNMtifmc6XK3KBgcgSTdAp1h9WTZexWob+
JZ+CAee6HylgYfkfc6vHTzQYXapqR2it6u4TKfZSwf1ky3cTDnwde1cg/zYcwGDwAqTC+OIxnDiB
Y+VMJp0tHPcNlsALRI+lzU4ZpDZE0eQdv+Co4UymesITbh2z6hj7ekgSxVUBiJXOS+OlTQyOTMCt
jsDa73yAiquzd1xLDyR9L2B13+LZ3K6OEB9yawjHbLUBL5CPTeiZ653XFl7qC0Z65F058OLr3q6k
zqL6egtb8Na1WKAZdVkckGUL4rHZdyM7ZjjFGQWhFRXY7m2emoY3QB5j94y8SWtlhwzExfgk6XZw
6wy0VKDe/hpX9tkVeS06kvnClHXLsx6vyLHL+jWkTBg+GEdn5fW3aawqoODnbS/XJplYsNCriAqr
1IBjGyC1F5mjeHzS0sU0+bPbCXIsHKSdADN8Uok53GE4s6YMHB0CmSfMZaVXpee0S1FA1Nbyk6dO
nNBuKX480wQihgFp4S+meHhQre0yHKUn8961y9qSXnJMyECOPSC9VCzZY6MHEYyDvGNqqiJtaguE
bbiE2HU+pQ14/OJtHlkTagzkZQPJc4liafQ9eIuc04yklutMKl7C3hr9UoPgA9XKrebIrrQtUDE+
CXqpNnBv29Fi2hjW2ADbrZBB/mTaGbaamQ6uC7SosOzxz2HwtiuQwpgCxja4xLP+v+lUfXGzGW9Z
Z8h0LPCopFxY2DQT53H6UIDjbarjq6fhF5Cb9frFQBoXdhX09QvOlW61TdhGgFbPY8G8vUqMU3ly
ZbJuoMMQKXXKPZsTdEBWDX9L4bjLrbNjsKHdwlVPJLvjp2Ax0KNnUCfMIeu6Zekc5TUkB8ttAAW0
NAp3txU/wIXpHMlUWCYe5MimLq9pbO1UGNViZAkYOS4ofi9UDFX/qV2a/pgL00QPL3KoX+FbiPyt
qd8exS3Id+mnGcoZtcvOkElj50rUpklzKiiFojqoKvnHtDBx7ji+498gUgAiPDHKXVWOdTesGqap
6pckc7T945XuulM09FTOMwY6xr9LNpJuoxBVuE4u/wLov3NQJqpRQRqP1FV6+fIYm3LQgNgpGOxb
DVTEGmjrnoe1xuFP8WMAQdAXtizTK76zz2TFgaoPjfUqAb2W03yD+EYZZV5XHsmruwyCpkhQx24u
oOW+/5FBAThIMV3A+hbLYlogy8Uw1GJeVzeHqpNYQpNXxTF7w8oDSSlBDoBWlOY9HkEV7c3GL5KR
vfu9CQlgsXMbv7AcGZGhCB5dpwygWG8XT20OlLQTZ413SvAcwMmSU0Y31WZIi6WbYGgLF+4Xe+Lt
IFIPovFg9oIkBysdIpY3eKyR+8YBAkZF6SIjFYr6Q9l0McRi1EPEoXC9QLhqTp4oULaRcnw/jjSS
H/NcpLjZOPnmdpEAccG1c++6GgAYqJGtz7NvWmuNwBvCjvO4W8QK8YsaxB7/7GbxTqsBPETkXVWN
rcaYxz7F//KyGzLxXkLmlJhwAkQX5QZfTnU96kA4i/moKqSRFc5HPSn6g5lOQ2CmvI0URd8D/55y
KE6+90KWAdCqAnuL2QTCwkGzP2vGXF/XglfBKJpVnvqvbeYeWihvzmE5/wUEfftJtzmQ0lbyNeuh
mUSRA7cynHNryZnGgdhhF4GseMM7o3c+m3kxHG0rT3ZlvvGXwklP2crBjQDI3vKU6cUauFnW7nkN
3tNFFEBv5RwHFaj2BV5n5KZoKpxhzpE2bnxJLC2/uDq2UUGuZ3yJXfM/0AsAZ4S9HLTVzn+wfGh3
ANq3z36DjYDOG791HmStkQTrIHsDNVXc2Uzuh0thJ6GdWPZj8F3c2wDgk70f6r1rcCfGfz91ufdi
1NDQIf55SxfpG+Tr4vtIAlpn4IS/DfNlWp4qb6w+ZGepZ9gmoADY0h/xxNpoBcPLZW5G+8UyeBGa
Zo+MSK1ow3ECwWopuFWRqsKOfKigXi/oVkVBNSo2L+dDoNrUjRk2YIy/erzX7cHW5slrAb6pl6Ra
6ks3OlPInM76Bp6jJIrdWj9qEPb61vPqq7kUBrY1tOYzVG1x+0P6MkGy6VAIAkuvdMGMKWpUDGBW
2q0mmyVHpqTCJLpLxXSp+kn3pB3Y6gLD9zbUHaOmXjoZ9kSQJ5Mu/NXLLqRMQJIFvyzUsIWSwYhz
WBFDFpI/4Lde1CCzX7kq5rdx/Nz74s8QTGFi1YE3ezH5L3iI+UAzbO2Fu/zZECZlL8ya7eK6tXYT
VtnIHkj8p4YlI6QKNwdM95Z58jFbBoQchIp0aEpNHxkOWEEiC3Lkei29dOBKXqcsbt4ceV6tD9qa
ioEMc23Lk2OkXigXDEC4nLqBg6Qud8vtqwYC7x0IIewXthqWLCyWfkCmMWQL3uw+FJ+frDYNKUrZ
17H2DwUvwFgmuitHPqV2yLPBjAavdo6s0f4YY5Olezfu84tXNXb1ZXVYH4JKEfdC7bYs65C7cV0U
R4gDdEh21afz6lluGRgZSA2XMm6iNXEAG7PjJAD9FkiLVy09xb0NwLENSrG4WNNvyzhrRzMx550n
mgyPmqipGVKO3Dz9lregL/KatHqiprbiUQ241yezG5AXkoLuH7JhmfE5NZDzDxq4me2aHLBOKNjo
4Ty7KZSqsGnfr4a/HUdxHiC2xDED6XMvoipuzDFlFPllKLly2vWnqpVgPuRZVhZx0X/CXpgX0dDk
TsFWA0RXm0exs2Bi19U8uaRQ33DCx6pHAX7pJhdZ7QDsOrk4+38/klnaN59nbmN+1JK1Bu9DCuhS
nWDzc9NnLcRUvCl2o8vMEKma5qXVP/IBakbBBvUaB+qpPxZMqbF32W3Y9NC7PTTwxivzTZyKFOV2
iLEefdUryDhXybZ804r5pw6A118Yx6k6QFzd3ZhBLjSDhLMhEAOitQA8qVqcFUh/A0WJLlJhMpza
HHGPIAoWTcqWgbqbFSAXLTuRzQJ66oMHgfOhNV427D+VmBHidDzFe7wZTO1MhWyT6649WUCgB9Jn
MYeFc4FfG0WN2EG7qHhlo+7K0SRWffKKFHQF+zoG62WpG/tB6DMzqKtFZmqy06bZ89d37Es8xy9u
UnSHgkCpqeAE5VtsX8AOZ1+oeeeh9lbvxwoUNBSWxfUnbiXIVHqLJ/u7PX91n7AxcncB21g+DkaZ
OO6pTlM9APO3c03Mhv4DQ8rT1+0WvBQw2vZ2gFKhfxIyW1CDLZzkbGj1nrKg23aeDrwznx3DuyVG
g+iuulDRbK3TBBRHbjJSk2pkS1fI1uNvgT6UF001KrzZTkN37ep01681mIMDv+f5Ll/z7EJFtwy3
2oMtXp30ArleHJ13TYvyIZz8JdOBPrdjkKuLce4CZU+/z/9okBErxAe450PDocKMHulx9KinArmX
/otRrOU+9dZFOtSjf2nzv7N8hYa2eDdQbFVtxpMYo9Km85j3mAEJtgXstvdPwxD3K3Z00QYR3s4a
8EK7s1EMec3Fa8Itm5NobPiA3ZClQ0fyz5pXHl2z/EaBnCVgtemn/yh47Uqw3W2qV5CDvCbG1OBc
TeB5VQjhcz3svUskLzWVTXbB/5f9OFbZCdzED/gkMkjgUd/G3nn1HxFPhCVisfsnyHV+IuXVu1BR
OuOt9mjLNBvUDcgYV3H178H/3peG1+cznuBIoBOth1ib+2WUxM0knxr0P1w+GeRTgv7fV+KBYtCz
hQL6/aLN/lk9DiiAQu+fLbL+8EhxE2iA9iXOScEAi71vSsKWVcdiyEWsrRPZ/KLKkeFAidv0rXoz
4Di1w35Cj50fvAqK30pQNdf1LjSw6XFwNuiwkiMtnaMJDeJnMqWb4z/VcX/GrsNchDQIBOrD1oT+
rSnQi0iA7qKk8OLDInCJYJwXp64GRLWEF9xnkI4Z5y+eNlmvlal9TAQg0rCgRcALD3mJXpdHTW4m
yfSi2RAGoY3IOV1+dhDrAhoMG48+JFlssO+MdzYKo41IYR8HbJ4pE9Xe7BRFJirE2CpedaoZNsiy
/mw6s72n8+yHQ206tm64u1199/Bw0k4+dczdOWO6x9oOBPK/H8urOHL4yHEO6IKJkWUna3C/4p/x
OS8aK8JUIts7opkgdRsUsUsbkndIreHZ4OALdifj8wyp6M8c0iwikiyr47wmYNp9ps7VxLOQQwr9
lHqj/joY0JDqUryBJn2JKIE1Bzz46uUJZJyxZh3CcQDfYqx/onTWYcpxitZ10MgWmbDYHMv3dtWf
c6fVI4kplZrJDnjhgyq1OQgNkdyO+7OfFCI1tRbpIACq39ntqdRNcZ4fQxg37bRoLBek5XhjvCNj
qrvgL6XqlFsxSB8Q2UGMV9Y2HBlqkfLcDURGsMOvp6X3pC6DEmdQuhEPtsbx+13rgZKeHLVYGFGN
Cp0WRqpNyg4AYdx3Ia87lc7OA6HDzs372jtZ8QSoG4TWgP+2+mstwP1txir7Cae07R6TgSLooC0K
LXvhd2wHWyszHrHSpYPgDEwDwrU03Df21KvReBHItpNmw9VKcNzAC4B6sc5JLi5N9UDRhqmeajMf
2zaB9JGZAlYILV/0H4DdOeeEJo6qnyM6y27UATK6fwGEke2TGBLge3rgzPSUyfIPRmVbZ5+An3cO
S4/bsG/dap/75nxJxwR0wOvUf6LCL7IvpT1XT9QauOcdhj42Q2oyETZjN8owN/cDmUwHSRJDhyxE
bcxwEGV6zgsEGPbk3AwHe5nAFgZTytoT2eiiOraJ2cz3CXYcseObWuuVx75j7e3ZQb6phV25sfAs
bFXDU6c1lGmTMYfMgw5aL2G7c3TThGRhI+XXuo0nCHek/Y5sfZngtCz3Ahew9T/yNn/1kTf1cVz7
+UNlzZ+Q+9L8gfeJcxg18D0V1VZjpmDiv1Y8d8/aOupfmnTB1AW9m87nZy8H2QY1scLDQiHdUgix
wZulSEnKvPZrUXL7KV6Ru0WjJRbHWX+S1EdqilsAUj7HBhXf9onlIMtQFHW7IPloRqo9NN8c6dCw
eYBzE2jVXgcHZ3kiJHcskwUy2sxbyMHGK5aiOYxqnG0wAltf0ye3KpkcmpxVUs97yFC5wTS6uQul
X1x50qpPfFsMPB9Ei4ayh6E+bU32jS5EDhqKQeucs+mlsaaoi7P8yWzxtzZEESPl9LyW2gcyLVPb
QzfcA8RxxLtkp+KoZk3Nn3Nv8FMGptWXCXvIL6Dxnp8ZMBQUoOza6G+HJR2AlxGxaqAcYumhF6fG
XgWT9+3m0nh9XpEJfDRj1l9Av3grsIcvEEZvbaqpGGPF5p8HYQFlUrFkw+HU/XgPceR9sNEASefh
T4cUwJ0a4L04y7bnU9ND0Vokf2iDbUfFLCCZtPWr2nKjGASIdpSaxbTDUrT/QH2gk/UPG8WNmG3t
tHwePlAwjaX6ktbng+1/Hi8HJjLECSbSvHaG7rA7GS0S1HJss70ka7wn4SwibJPCYuTILW0vw4Ti
mFLgmj3kor31Ul2p9ruThjS85Lj2fntWp4lNvUA4rNaxTf77CSNmTN0EPjLosbUGOyqvPHGkNhLC
7zuzdkbaEXlEP+CP2BHHev20I5uTuH+b4F+FnHWV+09L5nYQKJtj8PgIgoFckAlQLWt1aA/iIQXS
73s7OamovBxMAQ/dlJuGos5ki5HAFMTxCGjR2zVUsCMurpomkRBQ+18vjzQlbcFRmIq666WGeriN
9y4+equPzGkGoPnvt6GC3W01oE34+50/NNWdGn7xuhXNdFDjUaz6NshBtoa+xX91F+LPYOHPQD02
MGBg6TYE1gz6xVGsH81sBX0ptTU2WqDuFFYq7toGRclYrZ/0sOLmEDILh35IUI9vHWTbEWPHuQaq
VNmNDO7qtOmequrimNZ1qxAaFV3k6LILtzqsS/nqRnGFH69bb89dvs2fTcPjIYgGXfwm0eQFEtMY
66BuKJpFyYYrNFoykFVp82cr8/NP2IgnHxVisH4eIWYF6iZw7C5c0DZMjfmBis2Jv+kAHV+UKceE
JrGT/EXjmvlhcbruNWd/K7+LeRDmreWrMvWj1p+20R/BfaTfRmbgnt1j2YWENTEOBYMLbN5Vi+fj
8BJ3QA7L85wA1APzkWwQP+gg7Ug7jT4USTlSZDrs+WXQmvPwqpbtqc6sixlb2AADw1oXqDYZMzab
Fz9dIUE/lbu2aYfLnYlCqDDECFSTwRS08cQ63PaLDN83g6T5avebjwleg3kH8BTQYFntFeDKZjEC
B9psEZbv3tUqnKY9e+DF2INSI0FWFTOqT6Uhe+sb+C81CF3sQFcHUnkOkZ9rirfq1RuZF1WT4DTQ
tJtNeeulyueAApNkA5eDawISA9jUHFBQDmxDu7P8ubkCuU4jSG+PtPjAtFYnmmgOO3v4LHoyV5En
Zq80uwUBQicwso4ZIFGxiowR6XJyTkz+eMzSE2Yazy1keV+NEaeOfVvJljVt8Ssf8AjudIaEPBFB
hQl999DwMc9WtsJnyBPtLCOkbp7r+a+uthZntuR/kYlirRk/e5tpoWyJK1AtGYvImSv261cM3SUv
UO+5agUf7zRiIkuvPXrPuauRhIaGZ4F6b9pvtoxDcGEufBvHqrYN4crBgSBXhrxzapuZgepqa1e/
FhMMapJnFtkSWs/MwAeGcE96zzOUW5FGNbp7HOECrWi1M2j893XOjO+2uXShkxnDR2cxhv3Gm+Hq
25N5bttWP+j9oJ+AwOWhs+oHwuVIcE5X2eFWmTqyYYHVgeLk8GI0211Ehh3wcBUR1OEtIhmcIhw3
MFkrKIfDlgS4LoH8IDiIr8cZUD/FsqeYG/JDAEXuInMzBjGsxZ/VOFjFrIdb5jWII1hoQJrq4i3b
rbDXAvSlqs1dNl0A1KYw8y32rpeJ0/ablvgKtG40CcL1MYOk9mhDXFOv1jOZqICQAfACotAsF4gs
imshKHhqjfl8Z5NVcHlWh6UF4PcDFm3/oRVw1UDsrEr4ycXv2H4i2++OpEyy8eMq2MJEMFg9oHE5
4W826EhOs5c0gogABFrdfjxRT7kYN4DenH0ohtzlewKcg1VkNgIB6kIPRGaLTj70PuvKX5FvvGlI
EnX1+eojx/GyGBBUv7MlzXIlbzzGMx4SKKi2QaIS2UXWsqMm5B7xx1WBXfqFN31zbVe3nXY+ZkdB
nkGHVxMUOiUWk5A4WiBEZiT6U1zbYrLU6nuwqjmQojayZ+aaLt51Xvmz7Q/4v9H/iTToERqY3D40
bMwwEOi2W0w3OeSQOjBvG+0hB5YKSECwcpM3aUBkHXCkBB+hM/Uxoya+wZubYpCXbYChK7F25PAh
gHG8ARmwZAHcWNBguYBYnKi6eCu2uLAxtQYpAxe2bJOrAGizwsJ9hADcMO2Tuc6hoI0ixk8e1NPW
0EAUG9Vp6mIHZyOVfpp0JyB3HJc4+urFC11WVU/+EtugByGAYd25y7WMoxvQUGAOncGuAagQDl7g
wetWwz0Y8ZeDuktKjzUuB/AXduYhBULF8cr4YoBAZc+SKg/S1AfKmoy9wCk8tuMNQAXyFAk2g6gP
NZVDdX6wybEW0+K71GZ9u31CypVQkembT37K9rZbVOcs4/7VNsauRxIBqhB/FxS7QmqgZSy680Ck
hc3BZDhbpOsjg5aimUHbXXRKTEy3JijAU4uKChvRgetOTUSb+XL3Xm7c02a/rP7DpxlxfMC3c/5H
kJitGeXKcdomqltvngWe+KhQHL74rlQTS1ELBOvYsiUHJvn4pgl4bLcdqhRJbYkQEb2bzLGgOrex
8MGhgisXzAj2DeBGWg8gg/zTKrC40JgB0Ns9AI78hZ79XAuwDd/7yVND1hd7STh2pCe06+LIyOTG
H/KBLJ/aDwA9ep539vANK+jloJ7S6jn/YPMLI1zcGYdhJU6QB7aAm6Ez2t3SJ30dkJGK/21bF6xy
qvv/bQxDcM1REN1CsbRH7P9haRJr00WpoDxoqpD3/8E2VQMP2yI3pCgLCayoblT7X9nw/r6NJ7VZ
hDpMVVbY9x3tE21/qs1SHoOusvXsMVIOMFv92lB9d/OU9lYfPdbaQXaqn/jeq+fy5Betd3FF0Tma
e1e8Z8syYAORhQfeoH8L/p/Hm71sP/fuACLoXxdbIUyyVqz7EwRmHzshhNSIgmouA88n1VqfQVzc
Ym6obEgph/rRQ6BeAv05x8mJ7FTQeAZpKlEbMifdCSqGZzUU1Upw0e/7qZyQYA6q9oHtMnEkW9uC
MuiOGcjD+2fpizwqyUNBskrkQEWFzfT7eDFI9tZJDXQ3sOwDiDyyL1NguZxsK/FaBA/7ADqT31TB
MiEQ1pb+dtMOozaJgs3Nt3qtQB8h1MVkv7vqu/3IT53treZ2qMTFwBE1naGwhAR2vst8oPiJdJzo
xiV1eO8LZnIyULEQ4zggizNkJqhOZuoGyjYtWlbnJ5mIdJzsMlrFyZGRPphme2X9x5hOmT97DY6c
1T3RmKrLKl66r5o4AcYSDWe/VE06s75VqU0F8AUQJCFPDPbaC7WTVdeies1+PsTVDQPjjDJW4Bo9
3FhJDNN6dcEQ8jKNmfc8QP1UNDrLB7Ee1bwq3i8zlg7kMHxHd4O8xOGfW0J4iYxVDC0gY9zsAf9P
HKsF63sDXp+knXd0c3nrJulefiS/Bwo/oNtVN6Q+EtXuPrH8iBReVCsDfBSDUlAF2OJt6u1W2EDW
5uIyQ2MBUvDZgKxlq8A7EVnY0qOvwzpeyUqRlpaWF56BdTUkIwRrACSHutzWI+EZ8sjLpbJiDtVk
TOH8tMf/HpqkOUk8HZoSwu/SqKZ4NPXrqtUB/V3uR48dqd15/xmHZrtqTdmFG1IcdxnyvC6rONst
PHvGjvpbm2pUmFMP7R0fRMjCqQrqtom+DzbVrJ21jiAQinTJtzhoceOEyx0B7XX0eY7KXHcqwHw7
gE7d0vsGwoh6fqUJIBKJRuAQWiHSg3U5peXnnWVBEA7a2pizgdeTjF4WF5ciZyCQmWzss2cF6HVx
cCEDcwokI7YNwcTCzVvgBFntKOYQKPRAEHuEgvLrXfrKIrLDFEnc7yHKTj10oodDDvBwyIvd1o3V
962ez01jOv8FNvMrq43l62wUdjRbDruAxFx/Smeu77gPgmvkktZyrdXgDLlBwhTHHllfndT6a7Um
/Wpga0Uv6/6aJoztLGTNfS3T8m8GAMnfbQduejC74Xv8MWjL/K2a6n5XTOP8Mq61gYk/uEX7rUoh
dNTsknWG6t474mAgpF6eOpxfh3NqCGE+LIaR3fNLQIy6dMxZpPvR8Sb01VbaEtJFaMB3ryQuou5D
XvhtAGrSKHQf1JSiZPIWRGAtLqLccgShY6bGUvdBt6r6UgjZVIjyPnwuulAmvjLleLza23eiRlbj
yeC3D0xN5aVBQe9vnDYHC8W3T6UuJv8MHX22twvd/W3UWOpW774tNZD6sGCGhoxRL8hO3xg5EmBL
kIkGBK0wFYpBQ5JpEN+GrEqfrM/go74xbVC/B3IQMLXgRM8BQg60KU/bDElToL+RdChIDLqZdfOe
2jZlBv0e8w83RSa+92SIcWQXsiH/EymMNObvMUDTxRcXgkaQMPFleojMB1mQc1TyjyvDwltliGzC
PMQtO1TOhCSMhzyTsq9AgFe42Dmi/iZ0onWdg8PC7PwVpAFtiSkOOLTl/dx9MKpSQUFdBRgL3VuS
58iIoiq5p6r4qEO/Zh8bSOCzBbUyEzN6qj3YtNweAUoUMSCWnQ6jPQJ0hpaKoyaAYrehqPn/Y7Mg
ybnrsfOEZeZ6wySDmlY7p/xPskjIsSacKqIHicpw1yMpgZwpBkgKJElfAYj/hm/GGXt6vRvDzKFQ
sbT4Xk0h/tRnfXfw1/SDN8dCVkWoR8kque+sy4xEXrwnYy3ywWEcZHNkAfb9krag6kiSqrICt2m/
t8g3P5GNvFTEMWt2DpJNdw+OfBvXY4U9qUAFU00zRY7S7QoG6I1zz+na9MNaZVtEfKhaAjm3oGz8
nzp2s/ZkWwd3ukyCUpVqDzYQPaOH7Oe1kEJeuYUjCZ9j/71fgDTigIJH1HZtMz5swzyl0VZC6ujR
/9ieh6nebwNLvsTbEEeuMXVHa2m772AQhoQIB0lEo7eXGolhYT2b3XcohCzIYzL15x4i0x9Bk/oR
B4ves+t168L32tIAIY1dQPdQl1Z1yW1/p2Oj/EStGtxBQNoIB6+QoL7YzG0C6RLGRRjJQzYcdsSY
Fzn6epyS6SCb5NHqrr5orPjVmzreja6BKtZFfhzG3KwWuuadC8Knh9FLDVs8dDU5MvkzuqYMpbvb
GjwetyGpInkRMebd8LKrumcKkncmP6K4qPqE4vvIMb0+ySFSM8P5+oAJijaPwA9LElEi+y0Fn6hf
+Bkg3WmzJw8V5ICwHVY6lZuCV0+QkSr3UDlZ0EIPay9jyNPn8R9db7p7tQdMNdrxBcgcj6l4wLPr
bcdYbQXf7R03GcdPSrkoXPV+cKgLvDdsDL2yoNWTdaf70JVU4o/g9v+rM00tIvujhqSKI/dDX9Wk
GolVUk0MuokHwINdKVmqWLLhULsFKUUydaAFx/2pfmTz9fxTvzTJ1Sts6xMUDjpAC/r2sFD6ZWUb
F7OqQYXcF2UvsCoR/pv65zk2PhhAiz/paRchQ15romECw5KfpFixEJ+Cs3XSnQplHioqIYqj4rQZ
aKoAWOUZkmJ9aPB0M/r/FOCf9EHSdZbPgtzbPt01IST1CRoVOMzSsldiCp4tEBYGijRYcgpDkBjW
R35h2Ya+0Mmr/fqoKI6pZlXNjxkZbsjLQz7qhAyDX0s20KTFu8zLl93DWs629NeSbdpZ2cEGYl7i
FPMA0b3Lun7PZqBpkgpHhAbtNpti45lVy3ru809k10lQAanrTg66U6CrqwSaFksscqZYoe1KqPGE
lCmVNv36RDWZUpX2gvBVuCnZ6i7PSiZf/d6bErCoN3lTt6zC27JV6+d2r5nQF+229RkEBeOrIwqm
Ne1ubvkUGRaSHoKEQXoPRFdASuTjKxUUHGfgAhyMeTgpR+HOFmDppSUOCdGXApPMA8WDDuYZBxsi
tCsiitWywIaeg6WPbNrKB6yAzT/9zOjOHhikj2kHrDRASRwAtRH6pG21Bdj/AMWlMzavGeRZBLGl
Z2t1DBKWXA9m0GJBUgARZTyD8nJa2SHLwcNKtjUxksjUASI3Adx6ytzRffKgQxC5gluBgxd1g+6H
DVaiHn++Ic/ba5uWaOqj04QLeEKetLwIOFjAswCJ+LeasC3QCnvF3zrHIhE0xyNpbiZLVWJhirYq
/NXpXZA4w0juDUkuAUu8aqds70Z7GR6noJTtz7xk2g4o0OXAwNn7hZqYvS0HY3bAtyi8SFtd75rk
NfnWf2l/qsELkcFMN1G5cRVuQ+3JG0vxVWIuLO6RYh7urKL0Zur47udcRgirQvpilUsuNa2nFcPi
4Y0KgufX99YPZKtjqENB/fz1ffXlX/3lysEFD9C2+KepGt3n2TTdZ4s48iCtEI6iSTby+l7ePwFv
EZBddaCmD6Yxseuu7cmR2MNsgq6mMo62nf33IZjGXBIcShQLGGLFpXmDrR8fXN+HmWcdnkMQfrMq
QCSxXZU+42y31INYVHUf2dlt8zXNyvTZNn1rAQAZ6Mh2K05k85H3cOuAebEVWh23d2R0/W00dmro
CtOzELObOqTvmBZI8ltZkhbsFrP/7eHLl8sp8nrw0tet1lUq2BjSBnTYmoygsFaQBqctu0IlyL1A
IwdSbTook1NA8BJRUG02Rn1fswz/WYXXGNvlWcXpYMwJy7H1gQmAg3oor582ZxNTzjPZ1cBTMWx7
I69mpEeZSC6GGCJJYpM4tjwiEee3khOA2m9xd7a7quz9aywaJt8aZGNQ56G7XaQpFpxQcb4OLBxr
tzj2rQZ+3tyrXkdRUA30XN/jJC/P1EJmd/1qAXF9ZF0Gkfu3MHIsa/dd43jRTdlavZKp9TNQTIvY
zWg/x9xJTvIprlJo1x7Yy6FxzUi9CeiBTgU93ynEGFNLKGgs8mVBjlq+UJYE2VdbfXPfjOIKFK4u
QE26Ct7qL1vrvRSahgkW80DCHy9+E8h2CjmMp6I12RY0GjSh2sa55HqPSKSlgsJEuD3WpaCpM8cd
Nckhu5jTUlzsetzfD0bXyUwcV/O03w53o3F3Rt6C/3fW/qCZzN20qqWZDk1/LNNELsvd/IdiqZ24
MX5Y88+7EDvHJlQHHCjyk8pRx07u2jpB4WHvt6Enfi7eDakolhUaGPnYHCCqB964NzvVyKabyYuO
43Id4FDv6ucjCzNBLJuIYprBM1NYfQXqazRNnNbeOXoXy3OyUTFDaumld5fmqBw0CvVVjloDXlj2
exifokHJ+McSFxCQBS18shuX3gISDQW06S3wspr1ZdD/4ZxAz3cZREGxWD0CnUxt8ug4CwjAdlPs
ya0CVdNtXHRRbapRobn9FG1WMsgBlUMFy86Jz/8LLRw7Wtx4O1OB737B1qpog/B7rkCJA8HpxWWo
mhnbxB/nV8DNhVBL74Zg7pHMeeeWnSY5tOhPo6pONJxq3l2ePLL74+Uf4ie6MepKhRvvwXbenmOh
YelK5UsAcc6+0Mu8a9usXA+Q77tIm/cQTt2pD9XITTXlsAqIpOE0GuNiUgOOCapKq+oEnDsyFS32
WYHa8sZPwroBGpgTMO7fYWzST8C4ZbP7c90t+F0DF0ddFGDuXQDdQoM3tjuBXLS8gHji/1D2Zdtx
40q2v3LWeW6u5jz06r4POc9KSbYl1wuXynaR4DyTwNffjaAspLNd5577gkIMALOcKWKIiL1feIUF
Ezkqw0mX7M/E9EwN0T1TjwwhYGUOTc2Xd/rf+dJ0Q2z6K1DgaIu/nfNu7MfHASlEcUIVaaf1QOhL
fXbCzfY4bahrT1lyanPrBNakbueyYmSy1pUt9VbwlUAyJFhT5RhujC3CedLdQywhWY1GlAGwK0gA
TGUJ7VFN5wT4PYNHZMFyozb29mgZC6S5hsB2GXG/hiQ+a+VVKByY5btXUGx8ykzLO928t+itRMNQ
pmYt1YuLeiDY885zL/58M1S50dBWzy2kKcB3fiy9DOdnvz9RfZDZA5FHXFRg4dDwMl3WMdfOhVfc
NuOY2AdXNDuld/o4FAuSG2d8xCmh2v9uaNNpxqphwkV6zy9zkjMQTSw1cfbhwRnyGBaWpz9qKNHZ
q6HzYzs5Kav720lPDeofcBFpAtMmc03zgIo78zAZKBRE7SC6symPemDkOFbrrTmOGjuvztem77QW
4NPgRGbq3Yzxp14Pjso0+6OCdhHVbRzUYKA2LNRZRCAgj3BgOtbOsAZ8TInsRTR15xcXEj+M5Kr0
1CMjEL3Wd3qag4xYSGbj3XANbGaLye8bZJl6i9QK2DXu/OipACM9ypn4g87K+GlWibLbcq0F74D0
oEZjk8ABAoiKCAq++zHXuPLYsMAmDbc2TatrYIwLNSg1eLgfkxQHeqtJ0yVw2qq12fIcwDA/JzF7
rNYo83H2NI4MRuwtPLNMrsMw6HiXpMU4gLZbJj0ihfI0SDICDXdZu0IvHknibVZZG7JaxCpQ2227
HOOkxb31zyGONgz+2fKnjYVCxf3sOI/pfFaseOPUmzaMwFKRO97VQA3/texQTgMKrXZNutlQj/lO
c7APVrrSNhOAKiR7pZqCzgO+hoNCzklcSE8qExCtoJ6zmn0kH+MB8coYgbMnfxn6OGV4KXTTNspB
nrJQpQ6mtCBYNm3J8cbscP2XMbomIpT7fGg7OfFdVQVZ1Wz0mHlKshg5jpg35RdyBvJRs/70LvEp
6VM7hj5tyelu4O2MVbfwtahFptIH4BmuaEDqjXcyQZcpA5CvrXNh4hbiV4Q0ElFU/YzCo3BPUilG
3JUDwg55iEDwX5My1Qqxa+ccdjPrHcDARtj32uUl6Fz/YMuKVWTQjyCbFvWsKxwQhSyQzzb72XUS
HGgUNb/Rk+pjXvInlZqXdLNITwRcIlCUjrgdK4/gXdQfqAmQTf7Qb6hvhN271gIH1tEPpotyJKM5
xP0WeNu4xviYQchR7tgLrCaGuboztKhUw3so4Vs1O43QcOlXAXj0iAh3fW46f8WtMn4WWoV8t7If
DyS2OmB/82H8Htt6/EwqoFEiDU4zbz2yXHwnIwh/oufWRMIMzUGj4qZ0jh8e5NaU8bVDtWgFEJAB
GHB7J8O7iJo6NN97SseGJgZmB1J0SNd+uNw5l3VYbCpWAoH2Yz41qehsSdTNgGjtIbeTxqqplJ8a
i1D5zccT0/TynuufsajfA2geawUtGLJJZANGCECLkRI82FhrwgpJjuCVnyUyOEhjw6r/MVDNU8o1
igyku5msVfMijlhbyztXGnTjND8o9x5YA0o5UPNaBx1lFIe4+tlTOgMQI6vG6MHLI12UoXH7IJ+V
ZLkz/3/p1Kw0LB2i8N+a2gCTwKjFSCKuAMLBkA8ds/CLnbvdvhx0fZ077aWr6uoE3pQTYeN4/jhd
PySAOc4SwejEEd7TWY48OZONZbmf62CBG3R0B5PtA5DMkeqmfLZqrbcUFJF1emQ4GSPJDGt2pAN8
qtLKPUlqRabF2LAHB6noNVLWfq7saqH/MJLqbvjfTquHYo+/U63bh1HQbm3BURUkG2NAfZCQDYlJ
NP2Y4sxYk6TjimHWk0huNIDEf0MX2VkNRBU5/fuDLMg0UM2jnm462J4IIAOB4GlC7g4oQ4IsC4Hr
Yxvxiktdp1vgR0KcwjtSw92+3AZt/lmpkM9oxqt5BuoqU1qgIElEPV8p3Y372HCj29BzkLa+qi0f
d9M6IN5ThsScGbaEMEgUdskNTskd1InyUUOoNwThrrC8ckcepLobSjqCPanvoFLUkN/6fExN1rtP
0PQuKnYt+43gWzxrwMaSutQUwJ7yODuRUFZ+NaB61nVPc7e3mmY1FagOUyOodz8NA01liXOOcrv3
MCbwFPxuKnpc7YjnUpLutUGVnnk/IOgqoq8VinXY1rJFCvhDNGbM45U56NGqxIXOOciMCci+fskB
GSgH5t70tTGRikfeahwZle6VFdh7kfJmHpJD0XMweGEnsSw9uz6MDdPclwx0umUaiBOL8e7gTtd/
FhaCkwgUhz+A+oeTSPYjY367cOIg+1QJv9y0AHBGhr3ebaOJCWAnahlKeAAOtY4csDpEem4C9qgD
1zgwcN/c0gYUGNLlwegQNd56lqV36CTI07XLZJWnbXhBnnx4oR7TEhRbIYFtQ7q2rBywb1bYhxUl
IAWV42zpAXSVN/2lkRPMKppBQzxmM8s0LR+xY6QZZqWah/E1mPXA3yw/Bz2IcYClr6om2Lp6y06g
SmtBYY5iNQOII6eJvdwfQ+kEmaK0EFGnyQYC7ogjrTqC9iYvcGaM+cJrIpRRyJ0F7QX6st2m2MQ8
kAqXWWKb6p6zVNuLGOg2WdGC/lZuJchDzUGj5ByJ9CCp8QugAcunGJbkFxSIoN0lwCU9Mw4mUExI
T6lzlBhHjfL91U154MScAgwJBRx9MABbC6zOG6Ru9Kh2Zo5AZe/kb3TNqgFW5UzjLgNuyLaonJ3L
hXGgpp1EMM2yblXILuxa3wAAK2NAUvjwUv5kvvGcu2Qnk/KkXmCNlX9USqvGugKMpMjbRqa7oyGW
sN2FWwPVV8V+fF7w7qRkFdgCoBHSP8kyR41aXqXrzEB6xxwmGnLwXA9NuAKIIG40vDy8qKZCKOGc
8FfS8KJA/S+fkAdvdrW2JWXrguRo0SegrAR6XLgIo/zSh8XBlaCO1CCQ696Id7ouwxL7r11oBE86
IDuqWe+mIdH+eOYQZs1eq7x5wN9On0UoLGqmEixD8sYPfDL2oZEfiEQTO7NioSzUIzM5kkgNk4OV
SFYktWCwcrwbpw+4yR4c/Q/lcTdVw3XcEKpP47RvjoUrOMrQVVVVrmEuMo5sjrn6ai66aqfa3Zpe
/Z3ydWfdbG8bJDk3ogdjEtVydYBNAEUQ4skVAaMMWt/gqq+MATNU4ophROHnipR2gl/6BvEpsIhL
6tREyzxj48mi0tmLRgGnzlvc+M/z9TXfpCa202MF3AcgUucoE0P0KSvr4RLL2BSJhqmDOht7xDXp
yKr8LL17Yq0pwBL6cyj1eA5Qk96I5imVkeZQD+wbN0ImYplvwQTqnoY0K4JNk3g+GFn5VqRJX69Q
ieOe5q5bpWJRc2atjcm1qssoAdZ0kF+HMZ+Qn4F31cLoQEtNY2jKhnUoQefD081X1yfC8NfqS775
Td2YnIB9dYVA9lKNdW1JX/o8yd2P4mbM/AMrHUBQGxEPVo1ES7GzArArLm9+OL7rbWaRLK6bTifq
hRJmhcQsyrGYlRmISD505NLkOH7NM0YMUDI1+4M8DODp9qgjx5PUiLpDnVUX6pOWYznTi70uEXRi
vHW6ROsO8++EfgeAw0ZpZAJLiyS0w83PhMshJKf4OOsYRNsheBtRyKh30RK5MGzLedguEQOGrCGc
sAfmEdjHSTZZY8gI/tNoBG20HIyxvxShs4osK3m0mjZ5HKM4eWwS/C9VxnVkTR8BDVLfAgxdP5ON
XHV/fA0nPTzMHv2gc6zZOt/RHNQgqR0B36CdNvOzGpwh1g2SJeaHafgmLmEcLMzKBEMUah1wc+o1
SJeLwEUodV7XwiBF6pGuqnHxwS1+vHMjoy5HdZk9bcdU//Nv5yBDOopwwXT94iR5j38HDZl71sTK
lZZO4BK8k3mWfvdZL06TW/fXVlRnU2KZCilNTYOtHdgh29CYbW4T66cU/6KgrjT6bZrhz7kP8IPd
er5ogoesNZDKFoEsQONClvPaJySM+zvsc4H9HkrUb2qQ5qOfRJhkm3AETzAoIZqFVVfWLqAsEUBD
Z1sLcDZLjWTAdncPufXisQlw1q6Lu88htj/lpd+sFR3uVE+oQZqGB1I5JnNPGS42SSJe3cKc7I3V
dzhLSF5dalzH8fBGcJFBYBrYdPCs2vTIq7t2MmWKjXqHPTZE0iExKrrmg/ecxyMWfKknVW+D8zFy
jU/kOquksUS+wtLSBiyLbZD6C+E74UO6JIdhmuKrprHsnLBm3VlmefD66qxX+N1aQXbbhEnUbAaA
wi7uDIb0MwIA9DJgea2VlQwkgv7mxbLMcEcT+5PX3cze2efG0fXzvVp+GFC/nC0XFI4Zis95yjxw
MnfeI1CSNgNqfy8k6bkQDyF4bYFK0yVLFkaIwvbad/J3G8d77I0h2uKgJ+MiGE6GrgMpbJWO/abA
1X+CP20wJ/FMTw40BHwJODe4nrMOkwHrp23VzoGayY+B/SqEA/xZ9EjXVP5fyPKa1qZyQ50SsNul
nxpGvbuxdyK5qGnU2L+dytczH2f4PAU4blADapFKbFQzjsMSpAn9nqUl6qfJEBSOHeyoLMfFzWa5
IK1N3bJFMrbZF1+iEfnKRctQzCSLt+dqbepS0+CKMQkR36IqblLhiFieccCvVz2qUBY1io8CvrUi
FC5j9WL1V6+fgASlA4e4FXr1NcirH0CEMa4Cb8rrmId/kdrQHXcV9aO7d0or+zqsA1/P98hmQe4E
SGVWZVNImhbbegEw/dkZRPoU1Nx4srry2IW19ZKmDQPFKmBmHa+sPwcgRRRuZpx45usnVFTqc490
XmqOSHz8pmxm2NTrIDAMUDS1xdWsXpAWDb4dmasYCjSm5bTrSeB1RjpqcL75YYnR2VYA49rHfADL
hR3h1IkGBSQArlfyVIyzC3iJYEg/HH/jolTUSwwWn5sYEPgk0kwjastFBRATACx0suklloJDqAsk
z113bP5qGkkvSZW8vaTnIE81hnQFYpWS8/k6j40API2UknJtmQ1wX4WN3UoboLzBxF8MMN65W13S
AHgFQGAmF0P6uYi/rHFSNNeazFkEWEZuPBd1pw/rvDzQhh2wMBMuVUW+zbvpdq8fg2hwK0Z9Wswb
/ZvtPXXJfaiKhR5MjxoQKsBNCexfzQvAT2yOWwIBJhVD1fimSkS7IpEMbZZ+63HxteYtj9eDVbab
Pi2MF2DcHUzegDhwHBBeE571mMdJuP9/ewBkplzauiG2dmobR2pEG5tz71/resGeEfSvb4YaofbN
1nwdcLjsvWrq1wIrHOO/mMMwfeFDaK/BJW0dI9/4MZfIBqHDDmMtq5BNABXiLOWeVIOyL3yHnOMq
Z0JVwUm0oDqH6s4DyNm3OmtkyNeJ2mLbx/p0HXJtunLAoWzbyHEXnRTJALqN4gp0ChIirS5DZGAg
qlrEQbID2vgnRAWfzQ808cEpXaR6aKhx/9BRLx5tBP5MzQGM+0/ocer1RbcsQeV0BrkTgKG9OgCO
ZMauA4kijBdWg8R1JuLyNAGC+FQ4XYmIQLxKpYr0SEMqstVNF8csb6GDlHIVdAFM5JpUqQbQJtdo
wNYwIBEwBtBhLyG955589d+I0lBnYbzyWtufnctGANSQvJ26TJAl8OsUjRRJ5+smIGt7OeXg2gGI
6GT3RlvTVGqAngNV4x2kyA2B3Ul3e/O949/CJ6t7wrurRXUnqJXYQKdaWC9/5zw25tLvs/q1TRCZ
CFrjJchsd1yVjMWbPApHIAtV/HhHQ9GkAtWrBSiLUTPkBItZJk9RoxJ8g9iPALeuzg+mm30Pch4+
IwG/2+ncNratH+efh7D8kkRJ/g119d/ZFP69A0oMgDacOdsiHLaD06MGxzaS+NQOJopsZC+K/BSp
RR8yKfUGfK6pZ/XrO8PEuhjwsGjIb6IZSR5SnC+QObwd2rbfDbF/8Ecdd3M1mJLnkP4sU2B/jt5T
NF+r9c5aUhfBAuAtUHfODpi7MgLU6TKnYB42dMjvGA09xBblY8Dc7Y3O2PV5iO1P1A/PwEMELgdI
6UEqD+zJVgwgOU/tNRndqbYeAsvZkjGK4V+kNrhr8Zs/kK4IDG9ftr6FqxNYXWy5zCpe35ypwwQn
ceEi4+SEF64B4hs//hwPG2IeIKEvN8Q78NOiSwz3nwJZXAGshYKBc9ErOhQsIbsPbeUZFmDCEYWJ
AoCpUJkTFThluDpO9sPQputSWOHCQA0QiOBA4lsthPc8CMTBHJTNLByJz00ilwjhPY8RZ5NWarqP
njKQX9BnABX/10NofmbH+6YoB2R4Rvw18VNcyDblhSH0eml9JC4ApqSwj9IAkFCEzGvQXc7mEYfK
YwZDCmaHbRVE6cID0uzRyn5Qmauqep2RgxTa0E+3G3AhMtIwwh8iEZcDg5zN8pYVtk7n+2SNXvCz
xve/Cw9p0lZ7N0EnNThCfOzsJQeKOYEc8JvoEgCmSpwMBWlRJN3a0a18r1QK5SLITFnSVfIBvDe/
DCNdEzj6Ug8sG8Bw9TjFElGheRQSltLqq7exR4avh3vueOlG7a2YiP7N4MIF6xR+D8sP57oARCUI
Rxo1vjJT9hhmqPJi5n4IAK7Mu778w7R+xL0X/8kF2KZNVnvHHgkv115H7nBptfGfYxh9jYG58Gzj
rn4fPNbN0CMzC7xjeZckVxMXxhneNM+k0oTxl1O2IFuRqg5lWZsRwQIkFELUAKas/MmD9faNf6vp
4cYJkRXmg0fpONa8XXtT9DIOXnNqU0N/El5bnFievpZOwPNlb1XOMkRSytaIYuMpBv7CE2ISZBtt
BtgoWWlPI6kBJPqL5QbTsvTrnSern0AkbRypp0SdR6gatA1nfWdQonIeWVYeYjA4USY47kE4IqWf
EtMDMcZPqSmqqUTqifyziKolYWlSSofK60gie+FaANdWGSXKLWqsxdBmuiQb4CB5AIK3EMHDIBsT
QAqAPtYOroRNIP2E+99jaGpHUil9HekhONj6cUW6gLv6VoAodHpM9cA8oF7MWzMj0w8+8Niukxna
i064+bfQjbeNXrZn4DRby5lmATzH3Sp0wQJLZAnEpfA7agWyKhdeGGLZpcgeU6hAEcEAkdzZ+KZx
uS5hl0zNW/WtCX7dD7pShQqkdDNykJL9xH0fpwCCqAeMXJlHOOh7p3GSaxR0G5HowzOuxodnATgm
icwc7iepc31knDupKxazVerY1G1tEMk+kCo3keiO/dC0JjHrGgev4abadTEuqNtQf6JmCJpuA864
cdXFpZ4vC6O+VKhwPA9lbTz1tgWEabthNyPqwMyXBhCtdjQBDlLxo5yTO8JYtr7+NfJHc+XFlnZk
4ZhenSl3FyPKJP7UwhjhOrv9ouUJNgyiYjtA0hufk7K7kgNoAMUi1mv7WthBf2wzEa0L3Y//bFFo
K2egqfnEgtXU9gL/Tn9qGWPX+d0SBW9/K7Hgrc46duV9jHcUxhlW96cPtIZNW4FNExCuJW6i5KaI
ZGpcHk7+CaAqF5E71pZ0dd9RCmezbkO7eMnGT8TxHVmxOMSuxQCuEvBXz/OyZV947WkCo/yL7d94
MceHV8/4qxmjOkx5ddVnUiPrlh8qO05mL1Gk7155APYiT883kyEGUCAzlKvXU/wcmpZ5qXp+0L0o
i1e1RLbH0XM+ddKxddBzvtX77I101NwfdMlFROWNC51dQaaN/Z0WnWJJeIH4DO4wsgcSKmLKqEDU
ihAr8OmkgzLoVYsqM9x1bFMvM7xFmNSLBGWPvETqjDGsVW7wXfqvQB0vStynr3cpxDQgRZUmHpWg
eI1kL88DAFJOEdClgWi8uJvrxl0T8RKXbO6Bxqm5EYgpViiGw3Y0q8aFE/XsCjAxH+Hrvl5y107e
QHf00oq8eg5zsGwVhmsgnQH6lJfbZPCdLz5SLXYmMHk2GZix30S/9MWg/wHkPWfT6V61Aw2R9YJb
khXZwQjI1houiQ9D0aSfRr97ovnsKAd47JDn56Kx3as2atjvyAeZeosa58hhVxTPHop8AMiTQODa
qSr+mnetuwbiKNsFdipevVo/miKsnuvOnh5QF434dmy9u/FmZDsSf3XTM+fRbvIV9gAbXEo6n/op
ri64MOhnDnsWIn4ajUW0p5+oDTfQihpIwh3Klc0s7dktmi9xIZy3ygO5cmBn1sPYjvmZB3iVksGJ
s13XdMmLX4tgmwPTfMsBNPsSTfaaHJKKpaiBrMQJwCrt1S4RQOY8dd6Q5fvGUGD9bFpJe2hdhNNJ
76IUEck5b1GuuevKqbx9Z9faszN1X0IE2uMCq/kEJrqnzhbTsvKRls4+CO55mh71ERwIpOqKuL9U
eCEliQkejaJBMHzA97tMQX+cInCPCXIQGN9MgFuyf2cCmj7suvbC7GzTSgxq1mFfnfv8iKz08txL
FelJpCapUQ7aeVO5VDrqKT8usuY06eDubVZ+GI4HtckE1bpXrmi/Sc2Hi0fcqi6xrard6YcP7vGm
Q2nHf0Wpi2vbj404bckZcfrQnpz24GRWIvVmH7WDj7KQLQdvilfKkcbZbgjarTn+Y2qANPAK1AtH
fluvY1lRY8uKmkT2HGnwNDBOkYF0ZFWGURbYkE4ZkMTxPiJinkz1TFKcylq7ROIfFQiZVuotE9Ad
HlKt8a9Nm6K6Vd4pmRNueEbNeE3LOFj/ziN2m22FQthXS3NRwcy0ZhWGtrkFB8x+bFMBkuEh1Fap
H3vrGDiaOfbE1Sr3/Pja1KnxNJQF2/O2Rt4IeSMVskYuT18eot7WnyItmS5yrogXiGNVRbvx5WWt
us6d73QT09oYE26uww+rF3dANFKO3Ckubo98N1L59pgsiwkXoq6NED2TZKXUs/Hj6RAxUmoQNyCj
o81zvuqx215OqCASiJb8HIYRqKBDjElSmoJSGeW0ZBym5n1EIy1kJoObi9f34wP27cYK34d9IYQk
5NxYq9jR0hWOxz9hkwgSCdGXhgFDmNxmTKVUOvtOmq1IeTMCztwJs9nZGFlyeS+Izut915r9Fidw
bNwScfVzO/irG988P3JkkvGwRrX19B1oT2+Ob2ivDQqfl3k3Rp8ibPNAL+6KBydjOET0lYN677Q9
6KBy2AmzQhlE3vjrIS2HjVPnCJ6mBuhDJIcIgKz8faWFa6UiPTWT7U3d4kbuBoFFND8rFSEv09hY
R1kYMt4mlJQjyz7KdHbBJ88+91oKtihnfJ20pN17duOu+qkZX3WgPQMGOhFnHbxDn/0JoVbplnsO
WIgSHzQRWj69ln6AEkTNbnB/h0q3feiW4bIE6sI5KZEkqzO87PrWACoVcn/9rEj3od6grINcqNGS
CJf/dWotW7e1hy2NA76mfLm7+ioezUtpB1/qGO97v8eqacpa5kzg3UqiISudlUjWUjqH0lmXzndj
yRqn6QqYLYjkVh7gH+Y2RtbLz/7olh/9HOwdrm4iFybojSM1lrz6VaLS3Y4j7cfg+Rn/y05OSYMj
D4/TY1xE1tmYBtwf6lG8DQwAoGBXBCU1voTAzZAc2RmzQmkp5SKtQGqSIXgPKt/fjOxGD3efqDTH
YvlzSkrpyHH45siuL5eBA8gzeoxyQTUxW0c2yn5GJyyXHtDzEFUAc0dWxcNDIpuxRzQ/iIBhTAZq
UPEzPBQpUMTjyu93dyMYT14TLPv7uwERQuN+gYOxmoN62thsQsbHE0ltgsDmgnnpwsWVwEX5FqaB
DCFk4HRMoubLBndkgOjFfnYWSRdmucTplUoy33hjA9d5oKP/YMuK9KAAgSRih0SeRYbeDJ77IW5O
pEL1dbIKWAR8msb11paNYBJAecoz4iJ4mVJXNUavb41MKw9KRT1PvoNnXaLfzkKGQFrTYsdwh/MU
hAP+9rUGEWF5sMP5ZdjnOfYyoNMEGU8QDCsD5ZxXOvvpuLxfu7EHdgCQuD7bRlQ85CLYx0MPttm7
qfSqHvZDaQaLbsKfR56a7jZvwx1ygOJnkCzGz3bn4hoHfD3b2naR7t/m7CHT/NmDR19RCedmwJ4K
QwD5VeAMA/lNCNwm3UXqfKmHJ5KLDN9fH0TDmkQTDKnahswcm+AVrnbrJYl+EWOgJweq0V45fbNt
rdmplERKZgxME99eWpZbLKZITsk7PdmOHqpyeBlrc7piG4E1qxyzV9ZlWCuGzLIvOPPZFyfI/0JC
WbsjSenzYWJ7/DV81Y3WvpiyCcELe45qL/9Sev2XFEEvpAEtJuLGLH3rc4OdwWvYaWJpmow/Ajgj
wP9cKI594ozgCii0TYORjygzxnmXl9ZrMbVfpjiu5TxDM7lfhWY+05UC8hFeansMNySpRjE7kq4K
CnemiLxzqbvgfryL7NQekKp0inMReBoX83GvSbRF0SC1hCzqCIhLOm8ZgghG0nC0D6aNdEgH92KK
WQ3FqcYJ1MTb3ARkhdbk/namheCoj4/A0roCxPrwyeWpcU5y/qqXLOyWWEEyt/hEbBLI7gDiS1md
aVwgrN9PM/iSS6oJsr2XtuOOGbHYIvbUfDb7BvyhKeIGWvLDSG33eXZwBywjLq74dCvZGkHzjXje
PUoPIVJ4YnunhiwffqRqkRy2EnnjYDWoyzoG5UZiXy3ZFAb/YQOAZz96lnUlfdiX/qpiQlspHS+x
ZAYWvllcHmjhQs9D/eqjjhmDRs+Gxu6Mm4l8BzibE3YQYIY2hbfuBAsOo+n4B+o1vxGVC/kBgvJ9
hBpWJu2iiS19r3y9sXlB3Lbe4DiuI9n210coP3qiEql39ylo7J3fBAK4hTU05dKVAItdiyhWXvju
xpYieNPGuSEr6ZQLvjPg3TQSEVA5Mg68TJqBhrSdaPf4YkFGMvlix7WK7/XGQX5J0A3rNtBBZGdj
F2NZWfynl5i73otAXWsHyLfzDecbqJPB2zR51ucan3QVZIF2oZkAHcr32ZCAqiIohrWJ5LdLEGf5
jt78bhgkSP4Wn+nNT01p82rjlGGzmhkUPZnKDJpypKQ58Zgup9haWBorr+RttUWqJjASwK1pwBl2
NABcuR3o7/A/HRd8PK8IXoOaG8CTqPL+MPvMu6RaZDyBur2vrfiZmgrHwLWT2OY6QTrTM/ag7UNV
vJVF5mI3in3PqguBKj/L3AEo+wS4pgN4Q2EHduKCp2744DOmPXIPn8LvBOr+6/Ax6c3w0S/BvVtY
iMqQSIZA5GKVtU6wplF24yUPqJHUkZKHuGt8CgMvO+I4fLJKp31op/69KX0nWwd5uon60jh5tc9X
Q5D4b9P42I51/i0A0Ds+cdFfAjsEDYOJz57HyA00vKzeTJ6P17wb4IAaeo27VOlrgBdDLJly0qgp
kJgRCN7sazFa7wZw2+ZzJpw5cmODr+OLXpvYR5jeEfUeMtEr67yjiw817AsXqNQk2+AeWfHeaJdl
i0zkYUBZpxf+UVkp7jyEzCMkmj7qNaBZ3QPH7BxlyXcQKzef6yFsNprgPq7LK2DpjXW2cr1o/KPI
ho2WhO536erYbj27sqEUyBFLnAMiW8NlTIBJ4AL49aWa9HQbpLzYZMK0XkSAGxQhyuRMVnybeRG4
X9SgVHfKqxBVjEJkCbgH3LmgWvRmNxxxD3TKgaiJjP0PXSfh+mb51n/uT0AwOMY5OPEsv3FOI/7G
liwR+bc6/exx33wzBbbsJSum05gY0yUDJtayBkz9Rk9jwBXLmFAgIc2docSHIDmU0SLqgV4UBOCT
MS2VwaeIkpKpdz9FVUd8Y4j6G/5VYhSlA0ZHNaQLJAhu1Gb+Cmvwu5UMic4e46GLd4afcIT9ewdB
HSCSnHpegXKqRtYB6bBvejdQT5A3dUuOVSV3UjCODwxAYXWB+GUYNI+IkTSPMhN11tmSX17psDVO
9p3hIpylfMhc+rl2cYoIWU3h9AzMJr6pxhCBzTRNzlrt12Bs0tiXxE1+NLLmRDM/DbbWfq9Qg7ZA
LhZ/BiEP35hTURzTFHFl5PZ/NrWxPXME/tRHy+JiVqlPRqrK9fcBtm2Xf/7jP//Pf3+b/iv6UV7L
jEdl8Y+iz6/4erv2f/5p6P4//1HN+v33//knUhnBy2MHno//WqAAt6X929sTKyLp/h9x1jRF0ZXW
JUfm65agdghWx7CyjW6gxlGpCHlHiTP6DgNPC97lGy/t2AzIQx53YD9DEADg1bBNZPeF6clxgXPA
EFlcYjlNT7hjxtdMXZA4pMgLgw+J1IDqIl32qf7IuG0vS8Qr38BRvsQ/v/udgz9okVda9UlDDGqj
t052MHPePVh2ineCCfg3ov7RHNzu46wX7WZGPZJxsox2GUUvlTwz8GEnEy4il8U7Isfj4VoEq3n9
S6I02VSaroMzokJCIsmNlLmbO+MKydLaKcXLDUWXj4Xvm48sBhV6w70HkqycTQ9D1y+9CAGD5QBI
tyPKxj8pf2tMnR14FlHyTS55G+eb3A3LFU1ADTiGkpU5Te2m/XiODkLzhRl70X6emhX2E0DOshNN
rRs2u4wBA0JVED9TfGGoy0uGneyZpKTSDbD9IHThhWO5/Ne/NE//Xz80ZJf6yBdwA9szTMv99YfW
ZE7E0ygQF90zoyPxKLnNVMUz+dLMrlSiuo8xXK/MZjDPHIGkW/SzHA9GGa9+9dFFFbYb1GTi7UYQ
hjqW133Hu2gRcjO/EqIhGdJu+gboMGuPcEFxBeqXseb4UW20aJEn3PuzkAuZ2dnVOQZ1/TkwLHwW
JF4ivdHZzBjfTtyzi1vvywklWdvIAjJd1Pr2qgN6+MYCrhGqvepEW1K0CaigSEmn0FJjZ2AU5fmD
myHMMkvAExbbJsrqE4hD/y9nX7bcuK5s+UWMAAkQJF9FzYNtWR7K9cKoaXMewfnreyHlU3L57Fu3
u18YRAKgZFkigcw11HetBbAgbeb07q3kRe3DZLS9bt9+j2CTmZd+Fin0ivi9N7S//v1fhZ/+5/8V
DH5wM+AAfHhQHnV0/4ebQt8bY5kLd7wDLDPwx9k9Op5lXKxaucfZFZVf9aH5hk0oX4C6W911PK0e
pWU8UzyIjGQ1l3zeIUtofYmMvRg68w2UvmE7xVawolES209ZZ84q7FS7FVml7gvgTla60OpTM/Fm
dR/pQ5fyjx0VmHmnbkYFuTETP9FP3ADOd6sirMLtlFT8dYihS+gBbFMoWT2zDlqNetTUjAa8YjAp
6OYvZqhaUINTwKcY7jtLgzeeT0ve0nORgY28fKlM9xiYbHjrOiPwlTPw+9htoh0c5/DxYzf7YJo1
uGP1PH8to3hX6Zt/WdhHMRWrxIjQP7jq0ZNRuijd1txT0/QmcT/mPRKjwKP7jZuHG5BZAlg6VcbO
SBxkzGPry1QFyXd9Aj3e9HuMk0FH9AlFfncVbL6NQdfGLLL6QLvF24H2jchEOEs495Q+dXDcatZ/
//YIR3z+9nApgVCAjQK38FShR86Hb89kpU4aRnZyZwBx59fSFSfbmvCT8uC93HLz56gJSRSiTopT
s0hYfuARW32KU5MO0dC3S6crjet1/21ca6a7kYFRUupXvk2lV5hGmAQ5qfn6KU7vwSncfp9U4cbu
EnfP9YHlqI2B+SOd/WiMOKWu6ylFqU1n0Jhw97fY5zF0uVs3nYFsuA3B7t1mQ3TBz8lav7/e/3ip
D2/idq1Pl/78yjSQ3t316jT89r5zCMzm+rVv8Q/jbq9yu8wtNhrxs+xbtQ7wr9t7aQpDODqlQwLv
pD22d2x/i9HZpxiq6yMUFfQl6PChTZe4tp06hkJTizTUv13j32L0MgADYpX+qTuCSN2iNppibXrA
N5hl8AuYO5QjvfmlzRroUYhqOMlxdvaAY8LTzzHiC8oA0EkEYuCHtk7JWhH8MivzG3RT5xfpDv+Z
pBcpdTX267ZyTljDZ9AiNbPCdwo1g/+ChJ1RGNFdOtgnk+7nk+4tu/S9N++rmHpRKY4uNGHuoo/z
aUSM+QwFufXgpvF6BKzi6Fg888se0tlNjKf4aKXeMTY766nrOCBHVf2G9WG8STk428PkVG9WIbdy
NM0nmj65wDbYethtuoe/maajihXBZBn7uivQzjSYt4SpOP7W3xi7K+aOelzTWtdO0S17UWZfmOrv
HGXJnyi0nk0jHV4FhHlWQyFaaEoX7jHnPFrlysq+eGN7G1onsKxoI/fZrStx5ykHgjwtdD91K3MC
DqGlGclCOZnMByi+XtE46qED6GPgpGPGp/gMr3GfTc28sgZg8Y0pbK9Vrlvl7FbgGqSNFWmORYku
kl3rZzSu50DidUHyPpdmfCqO6bl4wsCAw4g2ZBWY5gaIk3Tao7zWLkw7XKk2TvYUKysP1DfqqJzZ
2OG5IeHNMnsVgDeaUVzbtbmnM1s36ezW0Wn+cU/8Yzql0YJowzQIVGowiG8zuzqrFpOnALD25n7t
5O0PW6+6anN4P8x9DFclajPk+JpFp80vb/1jmQHZkAMfU2gGBR2UpkY0xLeg9gjI2sIKmFylGr5y
GwgGobELkXi//sX0x8cuFjcSN46rV2KuP5Drh2Ym7z30SQGPYvpJq1FhfVceijZ7P9SBB2XpW5u6
J0uDVSlIbZi7WCssBOPFtef/5xrXq0nVrBOD8fTk5lWGtDGEaA3P8x6QKx32Jtanq8kEmANIjQ0B
qGlEjd/Kg+VCjodGMAhoLqqmyJdABthHSK7uBq/vdtSig6fjtybIhN2+DhvgXMEUrERYgh/CxtXE
u7pekNaJjLvpcG3TaVTbRbWmUzrkqHOzuuRriMd25Y5idDU6i4NKQ8b11W2I+yLNKttjobApTxSw
Mmfqub0OzUGaugHAbzASvxnMckcwywkSArvagYc4oTQpNqyVHbALndsMuzsa7mqBc3CgPg4PVa98
GWSVD9loT1qLru9/zibHK2G9viGKYjxDfoyapkY6cyXyVat7Z92kXivJyg0xGKc8yKFNbv1l7m0w
zXVta1+GmbtoQPM9pPp7JpCRh3s0qvhg/Ogoq+YCpTHwEH1qZ2BXgs+lu+iQWHm/GkIbRUI9kmJD
EYfpmtp00dvo65Rg6Jd/X5qZzPm0NHOYRIHJQyKVY4n/X7v9tK+lcHCLP3rNsJg9AcnyHskOI7Hi
+xFN2itf7eD/h1AAAYzrFtnTI/Q1yGqXZlocltF6BLWGuoYGryoPU8rKPVBB6dqKguwLgFVbmcTF
D86AcpQwgj8nY4MRpdLZteKLjNh5jmp1HmAcd4mtaEurd9wD2b4yZ7yiXuN3AHSCyirSHTWRz/ww
yQyTbckNQ6Mv2nWivV9uZih0psxZNovrKR7qW7sdTv827harWXFSgNTIr5HRQkhTo84TKfi2LuYv
1Lo9CgmXHulOE/V5oDPLuxtUnYbRzBmd13jAz8AbGgu3uyPgqzt33Ld7o7lLs4QfWcXHZY216fc5
vQ5QBud+JOvmLnLU3wfIoK52s+ctIZcDlOH2798qT+/cP6aQHFh9gjZCK34huP1pZ19kU9ROrhnB
XIyn87AY4n6fd6n50gpn4Sase3LScr4EiQXpYc5ehgm0aKsuvgM4yF7aZvT2zCywI9FzvBxkRddJ
G9C+MXaq8wBi/1OyvV7Rxj2G2fMI8Dvmwpn7hQUBu//9cixwlnwE7Zj2/HSIy3FeekA0rG6xzLPk
PfKkFKFEAZ1lDL7nt6HUQUPV4FMmoR9QLrEFXF7w86kAUi4EeJZ9xdSOOyH8XGvx1vaNuE8G/C2s
gn8Moljvibuwn2EHDlTsa4In13Y2gbCg3uzPS4CFcb1EZ450CVNfIhbs/RI0hymHXS8RFl31ensX
qdv8MzPYKtp6sRJpIBCQfw+WKxvtVAk0D0z6HIj16F7PylAOFJAU0bFbhxWlm79/R9z/+o5IT7qS
Sw5pT4tBhuLPjIKsIyHnalZ7yKI0AC8DANJZgBNip10fSBdf/dlsveS91y4Y/zBYNeK7x7AtTypR
rGDKlq3DwLMvnhEAbCfSV9xM7QsS1vYFe5yTA/veOwqB8Po+njpTD0XNpI1fqfV7fCGEvLtesG4G
gPUnIGdK2ZlACgbxlpQBrQxW993Iv5IyYIOt1T3FeVMoilNrsLPqzutjn0MubO3AJuJSz4G3gGfc
/G1yrK2sRPBPPmEFzwCADnoNA89T52IZqbtKZe8cZeewvYKy7SYHJlHfDrG9klPyxvPpsQC17x+V
fY3KJP814ia8sLlKXrJYAozqIdEGklWIUpxjPAB0+qWtDAfP+yBZs5g5m7IfnS9ZW+6MYkyfwkQa
/8u/nPNPtwXXNB3cT4SNvaMnmKUTgh/SAOk4CHMuAMF2e/fSaHnZzqyhJx+1UGgqXAMMWsRuh6DT
2VYR/7yF6MxglbOEyk+9HMrpZQDD4Bf0tMCAb2ZYElZq2SYy+Dk15tcgbKM3C6UYfyykuMwx6D6q
U+l9Y7j2pu/G7BC1VXKYIg6NOivyoNz99+85MCP/9Vcj4+HgC8gd4YCs9emLntq853NeNgdRTvLo
KNfZdrxodm1YhnejazcrwzTbJ8MDMge75eQ7A32srqsuXJhVsnS92fhR5HOxsCBb+mJxgy1Zp+r7
QlbNdppcF9B4pz5lAROrBqCTy4g7JlRLrfSbmN3D9UpRBzQZdDJ+zWUeYc9suy9TaFdLmG9GD8wa
nI3VJz30cEPraEdxDlWCzn4MUlB0AvgLfHUd897ObSRRLeOhd4PoHy/Lv0Mry34F4Sfw6RIxEHLN
PX6JPYCWsE8oQRP0b+Qfw6r/EiN+EA2mcVWcg6CgiUfYoLh+3URyjXRL81jVG3turHMg0uZR4la+
SxkYy9QXjZN7l41pipy3V71EZtotcjn13/Bp3td9meMj9Z4DM4bfHBJuq1i5/U/U/b8FNb4nVWDF
vivD4Q6otcSP8virratBla4Qlao39qWVfqVWR5WjP0JF2stVCWDdJowav6wZvot/niU8ZZDnLWs/
BHvoj94V4AY1W1nNoB570VvPugXozYcW9TXQk3wuynkl9MiaudeR1Kd0S/fRPOqr0Pq/m/f71X/P
o6tA8dbbeR0fV008TQfHNMZDVUCKdu4q6xoLoeUGovN/DjTu1qQzivUZoDXCDrYDoO71gmJlBr1b
KOJYq+u4qf7pMgfwAGcsHh2jlJs4ipRPzX72iscU+X4/cmfwUPWQVsfwE1iAplI9UCjxguoQC/WD
Wl2YxPuEmWyDXLM68BDAVuiLnOhg9c48LehUFUm96WonXjhVYZ6MbGYnRt3U7kyYVbqTioFq/D3n
diFIIUHs18nijYDSzG40YQbHk6E+ycENYKoG2rDdRIssw5qz7NNw2rVdxdbVVJt+6kGpOXDaakca
Z2noZqeuqK4aaiSMdhsRaWXWXI9QGEHj6YD7zr9eI3HKuymLnjs7jr9zrpZOMoovEOKwkSIS9rZq
zPQZbl1nGhCBq7QYzdq6L6B6dJyNNl6C6h59r812ybAq+JLHlvSRuC93WHyAixJ2wdphrMQqEk1T
hPEld7Ol2+T9A4VwV3wfQZ0U+3MEXWMSdrnss7S5a5i8AA8/aEBlv4uStnkARl/5YuTud/BkFlGK
EryrQAIH96YCDWp8H1tNEeTr2nwbZ83oTw7W5CJrt0YZGr8qIU5pENRvrddGUDS0p3vF0mwH8k29
tbwKnDU9CSAf+bUduy0Yme2jnOH4Fzhp+lQaOZSdpP2ll1mwSe0xWjdRKVHGmL9Os+EAZSSrs2uI
VwqHzWCgmgAQJige9142+Blk2s5WYsgzsLnOvirtnw1qAImvxmY/SlT1Ajdxd9GQJW8pMMsW8nC5
mHem2cBHCjDRN5hN/Syhfv1gVL16cMc+XNAwAKHgBooizE7MPMbkYk77178/wUzxuVDnWhY2icL2
HNvyTO9z+j6wAzAGLROuLV7P82wBQSxgQqNsBZqRA6QOBLncaHR/yDRIF41Q1gtrh3wZmun4wJF6
2dhcqEMw9zjkvNpoSYyHVmQA8MGHCR686hm+sskeGK7CB2FBPTv93B8AB2WLVDdrpzSOUJdPFl4R
ts8t68Y7rLtfaapbtMVD6YYnmmkI2zgHrbeiiR2L3Esx/Gz5FC9VFDnLauTlgQ7dHFaHPh5i8Jx1
kNpWHicf24bdHpkE2TqDfEJv+mQIQ+4vLeiSm6gfjQ8mMdRrwWiLt7CeupnHfBgL+ZM72Gq+gcfi
LZImzhh0NqxoHaVJsLAlZxOWlXDyvGqQAKLDDzXutzdtkRvY71bIgW0BP0AvaHEL0YRPY2mYDZ7z
EnKWzFgEjek+TCY/qdIsjy7WDgZoW+AqTMXobiS1pdcCP5OM0/scJ+iMbW2kQJJ3eJ+LsKzMkxd4
a7rYdQ42h37owMEUPo7eA3UAbxEvWFzwXRs8itb17ljaeffzYPF9K4fHK2+MYoWYm6WdI3v+IdgN
wx6ELgOZA0wj5lneGNe5txDF60ALbCSO9b/Uq2lH8nFX62IdhwUs6vOWRB1U6irXh+XrAKHpkLdT
cgARDfq8EH/Ds0jk2KdGNaqSRfxI6K7S0MILBZK4qFQuwaNKxzOETTDj779L8XkH5VrSRCWWeY50
GNjYnxaWSWzblddDySh2WHactJIOIzmd3wdq5iXyf1rVEXq5GII7TbeGnwmUvYsJyEbTYXcNxCqo
dTu4sjvncQThCD2KDkkxe36TRMk6znkA9QNDVtuCpPR7YJjT2jP3Av4uzaJpR2vrpQLY5zjo1wSN
u3lT3fyqhGD/GUKmwhpreAPTEcJuiPjj3z83/eF8WpJ7juMy6SBD4dpYjn7+5JQKxtoL2xrWEFj/
2riXQlBKsuGk4DX3jN0JsAK6SUrSvAEggENQ89QGPVZfEDlYpIE7wH4W2SmkMaNTmbS+0/D84BZN
BOE2hBKWQkOI2jI3Hlk6uueoCjy4EPXFqrE74wWkwHaZQtRlR03DYekC2g/JHTUzII4rz22eagWr
UyBbtjJyjZdGMHYcStwZqenCvQSkuq2ImsxPFAyGJUAb92UFAxNH9U9JY/dP+JH5cdQZZxoQ9pUC
zLruD9SZtCbq0lk7rql3NlM4mJjwflOFsRh1dqIajWANK/RsLXTiAYrqhd8luJlTL/YO+7jKmscw
LcRFFM7K0qNwOwNtUydEwMvnhyizlB+kiSF+AKfyMxlgpw6kgVpNVA5rXpOskY9U2uJQzlj1Acrt
dceXss2it6zLXkLJrXPaF9FDVA5YTE08fIM7araaWJjvXD3MQPIVpkDJq+pj81A1lunTdGQOIsio
NzEWZF327ORqDeah3hga4bYfAvxc4ShwFFrfZjbyYNvFQwYsD1AhOSxn3YWp0jd3qvJ9Sk0U3+JF
It0E+lwezDKyYfripuLMQJ5+BF/fejDa8SuFQR7q1yLO6g00Z6cvfS7PPA5jLFoxKurGr4Oe7OSi
hwIYrtVF0ybwQniTQa1gIxXUBA0t+xFpZRCrXQqBLxM1gFfJlmLomw01DTUVp2TsnlMmwRYYO+Pb
MPD2GGjRkc5kK1sC3zJPMMtoeZc/1RDPv5OJ+YiSA379gWsse1kV5xR6lU/MK2n/M+88+CI+tarq
N9MA7HHsTndX3T14hQjU04cXSFLBzlEfDBA0H+CHuQXDwT1eh+UxL5djG02rDKXTTcljOw6x+K9f
HOx310UAygaI7vINqs2/Si9Jz4A4A9+rxLgQo3LeBEONJxSucWx51l7cWD2A0+e8xYFZraAO1O3y
Me4BjHimy8SwQtoYXI5raoYcn75nus/tUMIL0RFApk5yQpZPZgskDzwTmeDaWw9e8ePaDNsqAvvT
tGAs1oatuTM7+KVWWTThEY26KO96bxsHwQy7ydJ8clXETlbpvVFLwPvjElXPRoKRFMHP7ghsqnVP
k22R2YusqOf9dXhuNyC3QQeuLazVTQvLlCiWAT92ohCT4XgsWPmEdBgDNCSFByZN8CQE3VpHvIST
3S+QNcCrhEV8X1mztYBG6PSVOpwy5PcTJHvumeIfOyw9wzBAC/k049bR6EulvTd9VQlcXbwm6nag
ZGyi1HHXUNgv78qS/ddZ8rt3lFmPD7uUUAgXLPaxhEeOP1AvdYAKjayt+hSmTXhAzl6ssZas8A9O
IfAGwtJPx/g16jJ8hLoAHCHe5/AybE4crgxYxDUCzGSFOTZkuQIlbnPSNv3RTyrYwz7PWLSu264D
N3BgfNzIM74/3YLgy60bHSyoyL/eRogqlGcWB59HNDZ0eyCx9U8zgiEAfirgtLZw2nWnkBRxzOli
SGbep2FtnjrZAKPd2exNhQp3ng7IgQm7ogsP5gejL4B8CoppJYHq3kYDmrCphijHG1S1k51rAhVP
k7H5OgOxFF4GKHkNVmusM8W7dQom9SU08S+vHZv/lNmJPqZMAaCOtYL9DFMZsHUG6BnM0DI/qLyE
KPO0hZxjhv0dsqC9PiiQjUChth8o5HV1uZylpTaU6eTIsx0mh2cLezB/wEU+WcHUDSKT8wBP4ZJv
R/hCX+qxsS/MRLrDQW5yS80ogFwR64et7al7Te5RILP/B5R7bUPKBvbRhNcFrzRdBHzIoA81K7yf
IZlfrAS7BarjGcGjCbrzE9XpCn6xuum9ETeXYGg0R4lZ9fdKDbwGd8CB/XfcldVLkVuASnY8OqUa
5dWUx9IOxUtf2OOd7FF0o7BjQdEOyNJ8DdD5iHcdAeXLcYuT1TTd5QU8VlKRJEtqCh2jMzq0YnoY
Ug+av1msUem6N3LzYN/AVfQaa4Bc3dkDNpRmYJtY/WIvHUfWU4tawVNnQKOWO5DFZm3SvyUSDmR6
gIIoxxIehWCVyqR86D3LH8cET2Oj7i5DPkAMq0QJqOmCcWtaTrwPy2w4wm6ZgTXWludaGQAWgqHw
gkI+ZJRLSKbMLbTXE1WA5mWmC1fkyT9hZrwYgM+8iSzJ/Dwrx1M9jQEg+1g0xGk1YD1oGNtYLx+Y
AkRkMFJ7Sb12hmdlyON0Qb2pUXuPYY/Elp7a60Pk8Ic+RIVjnNsBTG9kcWFGbZ6gCXvI+iZ9nDRR
X8BJc1OrGXdS3bx2uNAboQkUo4M1TxtU/qc7ao0Z+IAuSL+AZzioa6vWRDI/rJ8yU2wiZkxfgmq2
tk5RghOepdMXYba/SvvVjOzg4hbSW+XATB6RiAr22DhAsaIx7TOKsY0vylJ9TYruCCS2+McE+7hr
8ujHIGsAe6Edvjdj+cM2WvvifC+xxL3QuRcOme96Ub5zdFcfj8MubsvQp95qYJ3POmPc0PpXGxD6
VYV96G0RTAte0XTgSLmoKYcF5HjDKobsUl28n8WIDUJEEQQbqyXgRDi7jfuzNxaNWIioVxunVmLb
Zsb9DWVPZ4SoJ4A9S2e+axx7G+YgMMUNBHTA6s4ZAEH5H+0+gE2a4nhtD8TnGeagdR6dvAG77hRu
TieZzqVaQoIXa1npnIDq/WEGSfM62vMTb1l5KfF5H1Is3CD5g6cJYPVPbMDtHoxM1GFzmIaAnA0j
bdvhvhNPoYevQRl9FRDzy57H2vo2O0HbXgBZAb/C66AUrjOwPAQgFi6n8Hu1E1StO0iebYEJh+C8
7r6mam8xgvHTHBpDl3Bj0JFCLQlSJxKUvrCcvno1qtAcTDJwZOxoK8EHWzZBLg55u8w166DSd7RO
kxA+NanjFqvGIFwUZr9TUFUBMmcwnj1VbpV+NtsKsIM+5uF+GL0P8WACWOEWd6NiSx/Zbbxnx5rb
AuMKUPy4PoTB+KbcethRiMh+v+MjCrA7Cllx1gLBj5ySZToJkg9tCCi8lZ5N2/rWJ1P9Bvpctmqy
sNmllHVS6yEDkBRr4nzvGmxejnoUNsnaJXsAmgEIOLsxK6S7zfShy5JvyITB4aLB5oI05rKx5Qsz
j/oDqcxRLzXxTwEQQw++9dLgSc/lEZSlqTkETQtNLTn7tDBNlOIrJ41QDdPr1Bn1lgMtTKkJTaP4
Se6qxJLKd+M6W5RFDtO/EMk4CLvnq7iGa7k5B/Zh1gdq0qEqanjPTt68ygA3aBa3HhpIU7IQj9wk
LwVWhrxiDfZcoH6/2vHgnQzPWDheXy9ljiUjYRPqyT6JOEkewzrkj1KiGK4xCn2skn0eJPGSRtl6
UpXUD8C95+P5ulRKmauJMnNxqpAmX1VxYj2ZudsumNF7P7oo8yWeZv9wLu9ZJca3tgOBdVR2ckbZ
fdyozugg2VB+g2qBjUQ50IekduFNR8mm+HsNdja8IQBEc8a4Avr+PwNUdYyTIfk+C/XHACt9HGeJ
u4rnFYciKYunKO3v6VvJOBB9/xI3+7hb4nsDAzQL/yg9nr71JmTXlpGLJ00ZuDNU+1C/io+DMRyQ
fQYQTBd8qBKkQzwrIW1EeJTfTZKhS23l3bWdh5xKl3fFaYRYD74lc/AdAJwFMzv5s+21DR0cqC6d
AWf1qZMd6DJhsZ3CXEJb1m4kyG+QptfuEsXHJ7uVDetCMetwe9jTsz/FBmiXm+ULxXnI//PYB4DT
8vEoz1Z0pcLJatyABbThdeEI6kBY3oE7vLpVjj7F6EYkf4+jJg3+HMMSc2uFoCqV0Vju5tr4hoUo
fOyGYbQXuY5N3P3X2CfdlKQu2Sbgl77AN6eHp+n3FgtVAmTa0wh48zh7lxAq6xDABfIM+UtxD7Te
7NtutbN7mz/kwPEsi6luH8LUxVNUpmBmcDwkAeExsCWd0nsjG8JV2dXqKeMdFCqDqf3alta5ifUS
2rTf1ySFCg+d6JPv3YS/LIoG53mcs5cxEGyRjFkHLjBAW1ELPKgCxv6K8KIm9dLa8NYkhJdKvPfB
/09zac15e6Hb3OjPt0Gvi4/QvbsuPBWShuDQq25NsAlAK8ArFWB2neZg+wlJcYVcjMjs+PHYjEvC
XXjAvhwm0W6VMuyn2UTKrO6q82xP9pOSdbIoXG88drozgSiW37cz21LTcSEZM4wV3Lj0YK8PxU4E
VeFT0xxy75S1uIPrzjYp3McsGBc0k15KiyUMEH54VwGQzpOnd/KhjZ08nbmZ/Fb1Its7fVUgQc0a
Y5XWkOkJSH1f8nQ6gea2Vj2z98At2T5s2sZlqFdeucNhRCMLyNnAu/0F6jb4qo3TF6Tk5C5L5fL6
6eFhfyYTqr4OcTOE7p/cRwFeAUKCyaUotcGD68Srq78Vjcy8kwA3vqrCcQPgafoAGDLEpO2oeEGV
rlwUgMj+gE39egAIJcRWI146ddj+LCGujN+Olb4mNWzP4dvrPYxOD0FBFC0Og8njA13T7aGwoQzP
ORZBOviFRNYJtqrWzqyRyUGlfb6kZlovpEYwmyCsRlY5nHNvDny7hYKjU/R3xKmyrKraxg5yX8Sn
ooMJ8SGu7PRkRFX97KVy1/RhcVa5ZT0PzNm5sZmflU41Dqa49oEUUq/jNhz8dsTuP5N2fphDYZ2l
5HBt0/uGxnN/GkMfPHIVVnvHGVBNdtvqmwGvaF3+Ywp+VrmTnXnZmtefFLQlsA7VTfriU3OaGJr6
8Xtr0k+qzRLou0ZtvS6hG04MSOIo1rE8BxyacTfGIp5N526couOVJ6lvgjpkplV0bPW6jIbqEE1E
yrC6b8wYGjdm70vZDJFvqTLZYE/2RxvynP3C6FE9M5JNoSbk34rp/eR35OOJAauwBEvmjVEKCOSk
IzDhljagYHBi1W+E3g2FkAeG0I5eQwYmRujm7W+E/Bmogm4IP5jIWgJh3xyBOhPOElRSuWrDqfLn
wQQBzMrmJVIy9nCdTIxNlcDeI+yH6yvSRXWokVB+un1AOkQTbx9QFNfXUKT/TbDo2g5BPfrYboHN
FAC7p7ODW2rCcu0ZWTz5EIBz+VS52ZrCsH+ID8vMTbr7FiI7eLfp4wxg3OOEe+sWYCBXk2HTRzpk
eJz6nSXs9S3m1uNDDIGxI80qoqS8h+bNqsfPANLqEMX0RxQSNrlWJvRAVL/3jFCnybzFdSHTldkZ
SpH4ws+V2uZjrs6pPnTO+B7zYqc5g54CadmkQXJqLCLgBRWWOtwADH9GghYljuatTR4oDdWMuX0N
52PWvMGegMI0Gsk8l1IADOJ2sWn+VI67iLsKYgKsUQcjNPJvMDHykCqbxkvgQkqvxS78VMGZde+V
cb4VMfSfaof1S1Gx/kVpCFVv2PLOYuk/Bmjdd5P0kDzoA2dDzZ5krELDYDtrcC9iQnWPOugwBwJS
/Cl7cktvPntN6kehl2KjCWrsYghrb3/dQZoDBOhs271uGW0rDZfXTAj2M2sCzpqp420lyPGwExDN
mQ4ym99jBLcljG5UNO8xaiLnzTewhY+2DWwsgU9E0f/mbxKwZJlZM7uaogQGfFdUJM43U5R2QIp2
HKBheYvxIi0hMmgtM1RF13HSgiSvD+Dtv5/16akIY2jtCSB3FtRp1SYgnJAdujZpbObF6O4rFAIK
fSlbJKOfDZleyQawDCuKbDwmk7kk6ZhJ8QEyMar6log63JGfnSL7vDwq2MqJgcyjYJpOct3btbn1
nDjZigqLFnNmzcXtYSc8QkGFV/V4zrBduvAYW7AAyboVddZOkDxM8N2iTpoEAHLs24rHOxoBd3d+
QD4Aq5ffl8zd4MUaI1AX9QsY+kXx7zmWNQwZHCtmC8d1GIQ628bxa6TID44KuxZK3VF2cMnvg6J0
oCBN4mXVA8UQFHAPAZKE7WB/gD+wXmWwConzdhULUJphdOxHqR38qnL71RYMSFJ7lEujSsK7NmTt
Ht6dyHC5Rv/o5nAdSlvkM+RQ+Z2qgl9icl6ttihf4TL7PqkQW1joLCZui6UCR+khGVGLoAPr8Lsr
2T01qE9gV7nKMxfQGCQNPgw1R4gGlI15d7tElIXeKnIGCeUAjA1CGyBpMwd6H2DmS9k7PiFAx2z8
0PrdR3DQyRI/sQzCqr7Dz0elvfVkT9O8kt6UnEYQD/ezUTYbyA0NZ7uMO9/Mm+JrblrHkoXmPwwo
Bc4L+zuLar7woKOOb0OWrec6KY9O33cHSCLyddIBSDk2buR7whq+KbvaBo6cn62wfXV6t/NhIMC2
yD1DgrpMkv3sMTIpsi+NjrXp2fUM65Eat/FhZYgLzM6TfWwiO0G9M/cuymIweuIozKg0uBeaCmaX
AEyYWQQatG4S5atG/WaANMU9hYIMIDOV5BFqGZr9+y+9te69Ms301aE5byxkqb5lSNuumxSg0LyZ
vnj5bP00rXBfIZv9VgLYsnABoVlwLEW2jdPz1xySGGke8P/D2Hktx40s6/qJEAFvbts7No0okdIN
QhqtgfceT78/ZGvUHJ21d5wbBCqrCiSlblRV5m+esI1IXmscY8ol3CBEgnR4P6zRXDbe3ND2N+T6
LJaDrLWpNVVsVYAgvwl3LNPqgTdt7h6EYmal70U5OG/YgWsnvkygOBfmGYaF5Spr3eaRt6WJo1D1
ZlvlO2oob6J1WtgQEpx6eul8N3uCMv1TtE290clgbPvzvi/CZpVmBkrK/TXTQ/tF3q4Ue1t+l1o/
SDNzgvCEMYO5GozQ+lQUtvWJ8fmwo6ZdPSQild30abZJmiZe6SkYXPkj1RK2Ai7lxV7+CUoSoquq
y/HSsgb1SzRfJUwV07/IJGTFdg4L6DDhVHnhRP1U6T21xMro8yfTrDDM5Bh0SFWLVYq9THlexiyc
iLXfxFhxa03+hN2nvcKcYNjfIekIv7rnLvwFaMehsDzeCjO1XfOJAGfRLxu+OVagMgVK8YI1vXnK
TMpYkmFGxsbPgx+pwre3SFT9RCqzfpGJgU690cmRrGxqt355IaPfvmiYCrwApDEOBgIoK75CVKHM
akB5jH3VwbZm69kKd5ZAJc2SZJrfP9zycSVNRHeGBznNznZnbsoZQXVncVYGZVVc5Y7DcrKODLz0
7rHqt6Oy9GIYROJnmXHvkMHS6yy90iGXu1b+vff+ZNUOj0ZPEiUqhndX7/gG+TF0tMAERiWCPI1f
DZekxMit1rqVkpn1DZCezaa56qqQ6sSiZujUrnnrlXeXNO+9Mvj/Y24fX8CX3auoIS/3LgWx5sqJ
K0wVMHfApHdSXpVxnesqRzxf/5JWaeUJfK/mGW8nqI8lDn+4ILnIyosogauG5M5c7yIqmlglZNu0
U9K10WSom38gvowdJT63oPKvjJY/HsfCqaHtiLfCGCdfBM7UZHOLjAqYRWl6XcGnt2wxu08KzgAx
X0084aHgp+100LW6eujb8mup526zjifQlq5WvkhRee5JDYLVaU6SuwtISO28ga2u9PK1OUYNpRQx
i0OboNvkCJqsFTfTbgZy/r8d4yK0kw+NYzxjmu6TuvH8MzbFyKNnHgc2gJf3eNXrVb+TIKq0xS7x
tWT+MurFY5dX/haikI85Fu/H0tcuOkeBT24NO992vGBVmCYlhUCx4LT40YNwRPQSsyRnAU/Jd/bO
ICmb6rR8Py+WU+UH0+2j1R8JYskhS6xw3XeqWzFGVf/klu9jx9YCUkjycgO2GxHH0PmV8PbZjj8i
lf+r6bBFsnZ23DnkBALcC0pohnWpfp6Ssntua7VEtqn9IuGShPbGIV8eo9drf1ZbI/vUuEH/5BXp
zpY6Xxxa0aqYHHuptbLe8Vbc1zZS+1rHKVGloGo5x/ess9XPNRrM8j6OMm9EryAzNsWiRN1mvD/H
0Z8eNMoeizUgnr1FFT2UarEutREdFLXMgkdPd5Rr6U+fXeA8x3uodYfg0XecfsMXddjIMOmVDmOY
2Xhrw2cTyA5Ik2WwDBma8vZjZCzIjYBMKRcODagZ2qm1k9htWrO0i6XnQ/D3LykPRRBn3WnYxSbY
75aL1tS8aE89y+09KM3/FvtjiGnZOl9KxFTvHe7vR99jfzyPHfp44FR/iXrHX1XuYG5v6aRbxilV
MVnCfAmqOlyeW+zWL+PDyDBvXbegsHtkDvX67S9i0JK5umes7j+HVPe0w15WXTX9qLGLGYI9hAP7
hVckrJyy7v4CrUZmiX2lHQbf1Gp2vzQ+AnttkRsPUaNlYCfZF9ZVGbxBDTso2mwB+8N+KtMx3lwA
UXOW+g8mr6CVNOvJ8A5xRi5ammPVJtuq9zjMLIPzPptI9MQ2yjqhcwpQFtgG2A+e5eKqDndOlqyk
Y0CVuSQdTPB2exuUpqT95dYZp+rsLZcPz3A7DX2mItiw+KLX89sY0llMCiEKzTvxjpSOTm9eGiRb
LxIKk8AE+muv75PagQ2QPGg2w+cIKMpFVsUgJokx1E22Vswl/3Bvd1KvknaZFhTE8MC4cnjZSII4
rLtpL/F7vljG4kydreXRfzxfamJuHZMDp1y/JzOrcXqo6l2ILiMJjsTSjrPi/T3W1fR0izVOutFC
Jb122eImtlywfrgisrcslaWCkpVcLWtM1knmtduhs1C+lSAvN+NB2uCp1yEp6LO0bhNvA3Xow73m
4iLD2CACFGJkfbBuc9IjDw0k91UduNY2s50o3Ea9PWL6aqrbP4EFAibIWcFP2D2tRRnsw5AcXc9D
YWl/A3Oe9pVe+vual/YXzfOQ4cZuRo2Nah3q1XBV/TG4GlM/rr2kin5QFz8YrpK/FVkRk7Pxnmxt
sTPLE+/VRCrnCblAKiyD9yqhqT+0hZe8SsRJsisAgelRugCDd6t+yNSzdFrILuAOr5QH6W0su97N
VGG30qs1ZYEUnj6spbfiBXVBdCJc3R5sHIFMlL7zPI+jsh1tXP5guXQtW5insi/Hs1DkhRM/uoui
gLT7isfVy+LCcrhPlATYCvx0dS9tV+VUaxVGaWy8hNydYbQwqkntHye3s75gTIHiMh9ygCw04747
5IE6vij8x3zmP4sdLOE6iqdHKOnvJAutL4nXeCeEWkuKPHSGYZbuy6q1ttKMuq7cBJGaHN0wfA2S
OOa4qCa7JA0XYTAQKi06ZVeE2cC30AoWSp8fTl/qtqsfgqzqzmbUfPMX+V7nrsi7NDklooY01ed7
/IPAb5WFCfq/Ecym33Oz3iqPhjqee5DgVG8WovztVgjtUTW2B2BkR2m1MJWL420Mu9TzLY1tzN24
C3BEevbdJN63Zc8BvglIZt7boCOMq4+VnLJUzqV8LpfMSOMTkif7e1ld4rhg+Yuykr+ZSTg8tmCa
TRGBjIIuOAWmjbvLIvkoF1f3jW3RlCZeIv/EwpQUfN/U6kGGSEdbhae4n6nSL8PiuLAxK2v/g54w
wksmmvTLBaPieaHMZ79U7SfF34+U7a7S61eWd3S0pF/dZ7Qp4DKlcepjuQjfDxMk3KHotnGgx+co
1j7Lnkx2XR82nfc276WLk8UNJEj2bve41VnuFrxHtVILj/SN7o7VplZSfV0uGoHJIiMIAI+eTnfe
b0DrIgjAZ5ue++gsPkR1FHLOn81hbS1NiUmv64Z/QxEsjvc4iTv4P7G3lgEstpQ31PGaZYPGOTUv
rzn6+qehVluO4G3yYid6sB4xS/+hTuEmL0b/P5jlffa03Hoc+slYy8FNNoY60LJNbPbW5r5FlA58
ScmJTJV30QCckKDyrIPZDuZ1nltvgyZi/zml4Lwa7bD/SxvCLcDdOgDjYOypsjc/OkVHTaPLxlel
wzA4ryEWmrGF6tkQYr2gse2KAzBgi/CMVfKv6UTuLZXgKlO1t1McykDwjFQIQJkPR90v1fzkqgbe
Jhpbry6vjfwkZpTJQAVdHd+lIR6VQ4P4YpWRymlVQ28BmY8OkpU9CvxpjgQlvlwAkpbgWMGw3Kj3
W4TunbNcJAjP4uBXkXKQ0O1pcnubeLsNSIjp0fxgq25TI7D++7lWVljrbgzrjb5kYU036tcBK9lW
UrESk7soi82LPo7rVnK3t5Rtnf6lx3qzGaxu2DpjM311u2DbhWH+F+tDsC5TN30C/Zec/8uI0UmD
tZ6M6dNCusTrarbXetXm1xHBhae6ThUWNbTjpCkXdewaTkzGi77oE9/jM37guoZf6j1O0n1cwZDo
DjKsKpKrjiHWKXMy/zomD5Y6JNd8cWqViFzcFHNYtIy0nc1n0duUlAz2lG7w5svz0du02fjtduiJ
B38LK6Zkh2VyJwUQJfgvbbtH8PC2Iek4wm2S1v88sRzclhYEYspsc1tlMq/IgPT+DFVkMXoED1aa
yv4SqNGRr65xYn9UGxs5p/NOO6pLTFNmrPnuWQGdwby5jJvHncRnGbLMkKdERlYZtzzC7yffj/3/
ftLtRxgKLFKdH12UGQozrPo6yJy1noXp1Ris+pqqEM1k1YfjdFKrniWrsu292nf63uvT6K13kmM3
uWe10atnw7f1a5Rk77fkZI8BQmzEH1o56+BEVe9gLOrpilblDd9+TMpVa0A6RMRwktKoLlP+eMM9
jA7+cdHMtlLc9VLeF7c2Sks4WXW/+2+YCMvSf40XxASEp+LJ16+uKGbbd1t1OUKbYe7tc894lXNz
16F0RHkEMTZdN4B1ay2aFVQW5Be5x6QpkAuJtWnXHm6/6zLYapH7k5j8Ave5TtN1VF0XfMaMgv+p
reYSR/ho2MkZEWT8t2x2AcDzh70EpfecTXgI/UJmFDrH7BrogfARKtKeB4iAC6cP0Jg2a/oVVPHz
sLQkNCk/A9dXXqTBSx5s0lyUN/pDGibmJqwxplKaHBKm1l/cOSZ9j0T0hwXCqUfrIZ7G2/pwXzgC
xKl39sBbTBaIe0fbvMRFdhxYd14KM7WfR9d8QkIseqeFgps/kUppvejdLrDi7XNUEuuo9d6yY4Ev
63uFTeclahHvlzlYl0JjiAL1IL2U9Fk5ebJfvt7qaK0zmMmD07zj2a3sUaHTXi2j/wqULfuLr8m3
AaDI6wzF9eD34bzOjO57vuzAND8tVmPL6Vs2ZB1VmMTRzBdAYM5rN5HoXzZmlg9rO4ncrzIn4j1z
Gpy5ue3a9CoM90brubddWzDy7Y5KvTzy+g3Y/nVwrXxl+VCDMOgG9gVjQAqzXbAKWZQnV6y6vvRL
y0/75JOepKvAUZDDnppqH+H79CydKco/q6Kokbpaxiakw9cDwo8HeZDhKMNOfgy4zmntpqBC5HWo
s91eBaOj3ZoSg7yGhqdLNen+FjUqLCAi/vdBZJlP97hTuNRYG+tBQvKWbnrD2YiHTjhX37M4N/Zi
yYO5T5Jw5nXDw6ibbzLCl32nGK2PHBQ37Kqcddin330OB/sPDuwyuk849gax8+aEv617bmOCsPge
Otji3syi8WZc6TpiQsdfBkZyaMOD7nmAJnm5vaZHM32uQe6wnaeS7XoUpb3KPWeACUALLz5Tt1sA
A+VWGccQTggOVHJBf/yXDdVtzKRniHVFrF1un55rV50fhyr09l6WZYeiSetX7Oi+iw13aMzv9dTa
r0AjKXhbMG5/DxCZGoTu3v00zV8GL8N0dZEAS3/rgE1iUSeaXzAK4ynrL5CrgjCLf1I/IBOdj+9a
riDb5oMXNTU+P4VTJhtFS/XvHsyAstTinxOyMis8MbRnkgPJ0S7Ubm/nKP5muvK37nX+E1pV1Hic
4EvQgp8HcpxeLAx712qsB99STq3YGV6bRKUW0w7WeKIQeJVYNoWspL8vTjdcoq7C0fR3SIa1ntJs
MIoYwYMywUCmBzLF3jaxkWu8PPkrjb73GOP81KrlWzb68ScFabN9gG3OUaP88aREc0U2E5x1ZfcP
zeSXn2DcH73lpZH30Cx0FAQW6+vonbR7vXYHXz9Ls+q/x3E/fcnROHjwuYWDxihIBt7WULD/llGO
77/ZRq89IRfHBsKZ3/6bE6zEEH54G1T0TaVlqRH/UHJLUaI/fzCLzRDJP3cRUtVBVh4qH8D8Gp0z
CzG49l/tnLTCJuqBHneDieNi72Eft4BKQrwTz5a1oOEF1PW7KfBQGSy9VRYY7HOiz8Jvjz3lNWa7
dhECfDKg9+4X5N6lUy7hPyOkZSrRcLQN9deIMG27QzKiPNoH8w83qYazY1vNixL25lWNrH2npu2L
hIAC1LuqtNvNPbZMKjt70zdvupeab73ZfSWFkz5B7LdfsybfdH5lvKVKrp69ySvWSmsabybMua0e
jjAkQ83BLgldZnFTDfw23Gkq4tMWXifaKoCuwXWJLpkJEMhjQfGWi9zF8AzsKQ32dTxbvMs15Qvy
P/O+mNipSrNYXskV2hxHadoVeAdHBS9/G4xfUMiJ6hXWQ/QydcpJ8/vgrVbD/MLrC/s+3Nm0qv/L
NxJlXy38x27y1A1OKP5eCI+9EqGqJc0FoiTNEcG11ayrxQTqr0pf7hsuuevZi5DssOad7PNM+UPv
PUiNq9TGKeak2NftuiLXzhXi/HMwfLd9f9zyVkGsNUaBxEujv2WzZhoDCi1R4D6XKTCt2Wvjbd6z
Ua9TxBzJOiCY96WzMu2qdG5Czcwz3mxK8vsBk6IbHGYoEwOk2+BfpJdJdl+6u8hf7OP493jC2tW4
xqgfSet+SPNbxAwLiy3TLbYU1mJthDVCBdEvFO1oB3io38AdA4ZVxlTdyAG2p+Rr3Q7CY1d9Lw2v
3SNOrTwoYq4lt+TL23Vf9+m2SwzlQWJ6YXjzqqTud0Bj4O1Xc5l4H6OgIWln3XAuQj/YuU7QQ1fr
qnPtlWQ65VZlMwsMmwtC1NX5v8WGjopDak4vf4wt5SkS9LNLWdUu0PzaX9tLQaGcVLLrWZxcMEWf
UcM+lUuq37UqfZv1jnWJ9SR/KvNhVeXDdJVWKiGl0Le2VQYbiSGPuWSRegpOHXnbogmq8yiJ2ntb
gkkw8zfJ7W1QVBtr3i4tMHjmBBqUnxXIwl/PkGCV7KpsGh/LzsGwo2iyDxVUXU8Q2a7yk5y+5YBO
Im3YkczyVrLYD/ka4y3vIuu2XCR8b3ZBl28CtKrW947bWh4ivPQPuNkz82jbVer4J6A8WoDo98sN
dH5DmQv+PKlLPhDLRLC+Zk7drA/jbcoB2ylWeBxOSPUl0fbjhlU2p30CDrJO3WgrzfvFQYNEcXAy
VlEccLCLyq2TWsYvc5jUuPSEnHXVcTnhjk+e1v7UJsc9tpLzXeKt0qbQ82IO2EsTjP70lDSm82D/
M3Me7P5oAvPy9ljDJ18DuyBhOEfFNgnYxjh++IYLpoa+uW/v/QHSouKnJ0EuZmzA1oAemmtjj8l1
Gju8UgSymCRHNr7zVgnjZO/GfXvujFldt5MzvocNG11IecN5UPT+3V41llK8qpa1L/VoePJG+K8L
tTZRyKzmA7hh4ePOnvY0FHnxYjl+w1KdzrwPdd/9onjtDwTJ2j2qB/V+WGggF9Puhm8Ij4I5rpp6
n1f69O2rBLNRHXCXhF+LLGr7ACNagSlXVl+RRmrY/ALwCce2/mxjOnwDPbhNtx/UyLg1q7w4O10d
f4J/c6shZJx60NwyT1IxiNFCf3au9/LC2Jj9iS1GDG56saqBeYBoZeHWWxnfGOb4jwliRAWo11L7
NJPwldOe+7tUKk05D0ohVZrVkuIJa+coGLH7j9T5yG0AF6mgmq34RToWfJgAxSREml97tIJwc58k
EDN5UD+EWLgL0DVxORNVIQ6YX/wgCF6gfNzW7nCedjF4wUdZtuvK6PYo23vr25q+iMrE/8sI2QlU
SM1e2DRcbnDjvP7ult701E16+jIl2bOEbSpI+7Ye2t1QoHmxsNc3IuAxJXn+BNXF6JrhUSrXEpkX
YROlUREqXqrZGYt3jlfGQxKMX1D+1r66fhRt8yrTjyr4zfeuf5g7qJ61EnaH0qyDnTQLq79USR69
6pNlXdA5h8W8zO5AA8N5UesrpmrZy/LUMvya122W/Bx4Re9wiysPbeCwv4Ttt2cfnr92Dkbh5YA8
lTTNsSif9dbdDKUDdxuY0YtbsIOtjTZ/ba32PAiZJPNt4zFoFTxJPXc8FjGHREtn6U31Kd2Kexf6
HNMZ46R6Jb1apcYvJYezmyXYMgFrm8vIyf3x5vZlLXhahLP02dAuXZtOZ5FVFjVlECawr4r4bwn9
EmKuSnJxVvY1tfXwOI1Bew5C5TUIoqL6DI+7Wvv7siunb4Cvq/3Qmd3eSIzum78PWEW/Ucuq9rOK
3J1ESWgF/X9mpaHA73jNrmgj5xk273oI/Tp4QtK1PFgRXlKg0ftLh8zMBWUntvBjEuyaRoUvuHT0
djNc5A7AAZwDad9uK7s+pY4eH219wL1BHnGfg6qFkdlm9WMIY+dZ7YyfgqhxEj9fuW6AKJlb52fe
s8FWMDiWuzPcofgOeFrbxpZRnBoApKfeSsjyNkm5EsZFF3MKiar6x9jqI0Sl1H+czNE8+i2KtbBm
jE8ytuyufjc0F1+13IueZNiVZ3ZQb7JhHVfzeLHQrbgYy8We1cLfNa6/eNoYQHNaK2yuqTcOOy1k
e9Nb/dijYQExTfX8A/Z3qX5hz24juaCABHAa7EfK5nzrMMqpOVvLxa+NU0R+ch/5ZL/Wrl/H50KZ
Nfcgt5YfYvxl1Ul9aHoUWpUoPpOjRtxGbi0v7Vi85ro9Ugr9kL03NKc7T5q+uqXxkyWjH2olGX25
/d0t+X65UJNHXENuUziLWTAjQeaZ2AON/XtmWNXD/cJRtxlX0p48yrZpT8XG6j8OSbW4vs2o2glH
35i95Ydp92fBwcJ2hTpC56QwMBdfW3ThAIIbVfmmmUlx/GBVm3pZjpcZAyUoNrc3iM4yWlXd/Ggs
mWrplcswdPmhRj5mJR16aB1rgN6nSVWxlloubmAsfrWlt00R8LjeO+TOD4tT0nBalc4wVPqr3LWq
Yp8tBQ2GZZLEZbw08cpVKT0iQiVN6XCrkK9lCM2vBvH2CMf/i5uoKO01dfgoF4nnWAsCzy18sHL/
7lDV4mAlZby6D5Y7I8bjF6PifB4y89YpcWfKD/A9d7j9Goc/8rhyhEg79T2lInGQllzuZ44umN51
O3X3Y0kG4dX0IgxrxgxieOJHz27jJJtgtqKrkpTBBfuqcktKDPd0PT65jR/91DqOTIBFi1eKqD0C
qE187OpJf+68UV/JEERAV26tzd/laSRi63U7+8W+CBxtg/qS8lmb4xxnyS7+WYXWGmo0FZoWGJUN
hf+7mQGCr2y809GcmLZuUU+InqtYz4weS2NpZI+pipMY8MVjgKncKs41F+Y+5612Eqhg9LHZuTUw
lOWsJoOh8X1szrU2rqrU6k9IY2nrwIInNvblWtgqAA8531hd+Gr7QbQPQMWceD1EJz2gujiNGeWg
rjtbttVfjeUid67WZ+d05pCfJ8O16vpfcemsO9yeapXahTTvvTI/0NANaNB02t1770/5/QNrjpsd
+/JPtt0qm8Zpu2OySLzUNSoW2ANkLONnv2vstYQt3hXsIbz6AUaw9QrcZG8tEjDeOFp7gOCgupbZ
bhq9Kq0avjQVWhem0yUkSxhmFYgluFP4qCxeZ8ribSZ39xzJ/x2TwbmOVr1T2iga/86TDN1zOMca
lTRoJFbDB7oYT1R02HPbMXtG9gDp7o9kso5GeJJ22sM9nqeI7C3VSdnBB5ayo3hXneYk7iosbmvn
UITuQ5+kgMzho5b9qp4G+5IjaLqy0nLc3UbqFpas/ogEBmqZ0xOC7c9o/7ZnoXbJJc/zZKtbIS7d
vzlf1JCzi+mjHbNMuhG9Cqaay1SJ3adqjatu4oR3AOezX9Ok9z5u+amtWh5KJGfOwqkr/RBp2jgp
H6RZ/24K8SjxMGmTXml+6F04w6riRx/mymA1s4sHYSndByda2W1ndeKvm9LyEeNuTenDrVcM5aO1
+dAI91OvdCjYxZToSDxwfE/wjL5f5ibUPzb5LUAI/B6TFaSMpsL7a5YOFXuETd5UDoRAlRrFc6iP
/smEwbxBB2T6FgfDg9ohNN3Edb2Xo+ofJ1c5/IYLkkl65WI3WbptWw/Vtd8dvRyV720ZKJOxJEUi
BrQt4pb/WHg2s+8fOETAHXEH9C+J/+HvKSN6o32eRheLurufp4xTZt0/9BZSZmL5eZ9bTf0OSrJz
JBv0Kmh12wC3znLHF6NJWhJxNMnYhg+hU71KSy5IM1IamXFckllt0YYPyzPuI+QZ6IL8eoaMWJ5x
/yn3Z9x/yvIMyCnOeSrN/6i5Frx6qfvZBgTx0E5ATaIKgv3U45MinRFY2bOmI2chvRJTQGoW1DZe
JORxysW7MpqP/TK/Rv2OjBmwXOmtwqJ5qpp0L50yHW7IHtvNlbC0U4wArTz8G5kI6k5a0H9RY82k
SN2q10KZSo5d3gTIqJwf+TJSifUy7S2e568eKcOTiRRI9aMJIBkuduKG8+YWJukt15++VQZV/HlK
XuMKzdN2jlETm4fpW0PcUXziaVOeVWRB+EijGaAZfo5H4VQ/pzG8T0PTPECNZBbW5MH+1ZZ+1x48
LPUoLph58BKaDt5mQwjR2K+y8TSVwbPpF3xx+qjnFYd5BX+D+nlwUk7KtW2s06aOftiexXu/t98U
Jy336dAVhyy2wi+cZB9kQAu4f81JWLliKTk9mHpwdFoYKi7/TQ9dOMxnxLGcbep69Rc3nt+GqXV+
doZ9xDO2+eoo3bTxl6Ganc3nqfM/DBWt0H8PZcnEk5DcR8GH8uIWbblV/VJ7HyBBJFob/3QdI4B1
3OWvCNINe9efcfBCvvIZhA5KSMuQMnFXaeiM3/PZStn+DOGVjWBIrui9MXNceVAoydZYZ35TmtA7
N60yvmSqWz6ElfJosfK/SEjBjmFTOna0+2dCvgWCpz5KL8hFpGUK4OdFr+ac4EZ8Z6m+GgfpNg07
5/zx/TZV8bQQZJWrrKUzaNFUaahRY8FYRIduxuBF17T4sal73glJ2quXtkFBe4lh/tCbt27Vy3Yk
D/JLZzWRwruQj3Bo9Oa+R1T015goU1V2exjQfJgoP0bpkeZQvOIQIkx3cVUVujAZpiNO0siWDxrn
8iWflLRmiWGuPWwVf0Ed5ir7VRd4uV9hd+6XTvQYe0X7hOITHs6a1x2lOcFmekIkR9+j6gr4WprL
OOlIMO5V4NJc7/FAjdClzWCexK4LIVHlA3TJHXxal6m3cX0DurHJXcD1feelu2py/ZOmzv6pQxVq
MfmijW76w5DWDbuT37HIqH4NlNEy7kN3ReVQ2UrX/VL4hmqtvSbJly9QCicnYmdfJo7qrvrF0tkO
9D65hDDJfD7ke172o3EghUEigoV+PekxoF7FcB7kLtJsHxWm+dM9nuKrMlNRbp2HNrLDVZZm495O
cmPexEtQ06bbFGl96BgUN1xZnj/spUeeOHSchOyCOjbJMzyeYZ8VY/cw5OH4cIukuTHc2kA8cqd7
wNV1fEhltPTJpQfCSJ/Mu0fduSvPlu9tWzdF8FSxKLL2k/rSKlWAMNDOKGAkAZxDPtgPlAiW8tJW
1P5Tief6RcaqKAydi9H5jluNmq05gUzgRpt2Hw8byeRI/qYIcTg37ERdSdKnnJEfXKEI8ji1XXuW
Ie2S57G61t1neah+kHOVpyxj2zL9NRYS+5m/xXsY26RZGbqdnOSX0a1Bu1LJOcaNr75IaLBgnLHq
mLAL+dMGNFJeTGvcJHaJefMSChwAJS6Q1tV9FmXYvxrzZ97OFHD01H+um/Ddayf1K8kNf2MNNipm
U1e8Z/HnYvFc7BuNd2oDOalamiQ5EFtMq9d8LOeLFhntWmb7RkGdBK7cNU+7R4y4/QlrZpElJVfL
BzNw3BNHaGWlLdwWaJS/mvrizHBvSu99sDW3+mcnymyAwLMBGmg29lnaqpSmsVjs4Y59V8xmy0qI
A248IW4+5+9lECAaMqRU35LeOo6opKyLGaDEzFnl1I9W/RAl8IyD3nJe7bRoVonuxT+RDFg5ZmH+
HcfakzMo1ddc87R11QUKhCpH3Tse2viO1cDHd4LuxMqHl1Rqtn/eJeD1Tn0dKMf/exzbpWI3IDO1
t2utfkYFGXbfj1FAnTh0L42wLMcH9vsGO/6gsQzEq1AqBvN1uhW9btemdS+dN6cf8EzWb/aTlviX
cplxP9De8FBLR8qKs8PyfPnf8svwM7zFXagH1t9pGJ9iKtzfLbSJ173VVS9tEdk7NbSaM2TZ/JJX
SrbTyG19mn3XWqkmGaZlugP2eUvFKd+pNqSPn3acv9j4URSzZx3t3J8g9NFMEbhcpRQCruzuamS1
F3zxUiW7X7Sh+xS0DuD7JV6mpr/LPNNdOwEoDwso321Tfm/Kdl+aVRJGDyI7cG9+6KUI/SC7f+nt
C/XvX1zYxlGodzuZ529z1/ROTgqN5SC36dIesHO01nLrZ7H7a1SAbs4pKTksxcb8PGBGkq8kNlih
fwK0Ye+KYfiEKRniDcvFHBM2+XKrmu6v4L1bYoNifNXLVsfI459prR3B0jeDdHyu2ZWcYFNg9O7N
7XlMWvuxUlIo4KOV/RU5HBLUCgc7R/8BDFd7dE0FCUgX0pkNOdEGzEpwGDi6BYnt7uqx1B8lJhdr
Dq6uzZncqkq+N5iY6lfbfpZR7e+hKBFDHDbnb/fZ0tlaDuXFyn4pupoE6T+wr6TFQyVP2ssNbibN
ZURWF49tgfgNkkuwLZaLnDZvB08/zSmk9fFOYvcheUllbHVvIw0N3wsmz1YGVohgUyKePCTBfGCS
blqYJ12FaejmRbYdEr9GVj6Jt3g4oBO9XMCOeI/9PJ/yMlfO6ApByIk9jiWmFpjQLHn9/ifDwWkQ
DHfol3iUYYU4neXyof3hVrqcQi9O4yL7NALb8YZhU5i4qi4+Er0CNMVywVNifVDBSk2aYwktez9q
uvZqYj0mIxwHRhBi8e85iJRtXhY6mc+8uzqapqw1/AYX1VSAaQ6+jnDcygvk9vrNThaHJxhaxqCd
4ox/CWn+v6MiaATvSKX+GhUtUrIyirpcdQFzLM+SsD9Y2gm3kRBBfR59H1V1Tyk0tmMSDfGLAsAK
qwMt/OHmAHBsquvsUaP5hIJIu+2T1vpef1aDJPphGAnywLrhnsx5U0ec9qHfQotz4g6+3lJYkkuk
tBCzU8Xb3mPk2NSLjJYYEr1zt5KBcZ/6W79InP1Y+J//V23zvFeBevuoRN11zeUOIdfg4aaQHlVo
xsiYeHES7IagPhvIpiPulBoDMCHy0+HOWVLVYMrJT5uSpZZAKGnsqATHbsVsiFUUEc6tZKyTJXl9
m+DoGpTaWNeBUVe5fkFEcK/0nXrQan0CUrukyxGIIkfegTpDK6lGo7G2/oey81qOG9nW9Kvs2NeD
GHgzMWcuyrJoilZkt24QakoN7z2efj4ssFVsnT0dMTcQcmUmWBRRQOZav7GvYJexvhmn33gRxacZ
dcl9oCJQ6FUJXmFtnp7Rgx3PY+ORozD6Yzggfy+aIaILcoldtEpay/8YJ0Nk8GWcxGSwxCY2CWT/
FlLRZczl+pdrxYM9bsus1SkmTp9tn+ZEi3dtDkVbKGXCGFvJY5WuqnfRHxKRPrPys81oBdmhm9ju
QvvCFNLFiGPjK1a7F/tuiV2MvFVx6pb2avZ9GR7oeVFvpEvzwrRbJNV+sEypDuFSOZdDIpVyOUWE
jm/vtGi6gfh84aVRHX8dUzc+Yy7T5UymyNnPeetl2QR8/BgnG9+LkVcHu0DuX7mVEcVyrhf8gdzi
Elp7nRV1u9z4MCic6wzi03rfr/18sRqy8PjVOEbb3GCrzR306XS0jccy8rAiRDPoRjqMMCv0WznV
Qju7DsZoZrExObXH/0qYNZu618PbIWpR1/l55rIOVqDSnX6JxzLjMu4yN/a4b6thSSX+vMplnBKQ
c0SOBel/JCw+xCryGSmQpa2mTRfheel4B71RnoqfYz5pXaAXxXA2guO2lzdkyDdi9ytDp8Mg6obc
98rNEYJOIsDLTsMvYwDwupegix3F/kO9Hep6uW0UaAZt0OdXUqhErdA6hgbeJNIciinF+Ln9w5qz
/iXAM/uFPeGlyqlU2ps3zJhDLzVPuVbkKy+qqxn7ro+VN7sqtjFI86+wpuPDOFnDLgWPiRGFfoRs
am2iZTMa4jyOqwO7UR5a6lli/bLfVEBC7MJlNxrJbnRedqMZu9EEwV5sb5fNbtlpHeBZRsu86eel
Pd7gWBJYJ33UzHs58AvYm7LvuVGWmKNV5v3cBta955t708NI/TI2RWbjpjXHm0tIzoyUFJjTd/VW
mkBkSoyzrH4HCw+IJIgvfYsO3IRhCvs6ObRxYN3mpdazI9ajjcjBU6XurwyAyWQE0H3vMy3bxfY4
naQZm97b2GXBQ+TEzatSXIeLOx325h3IO/ybv9puRK4xQ5t5Sijm9kYPpt3rWKmZrcP7lsNUx38O
UWpcS0vi5eRtk9xlF7dMQg3QOZNx2DeW1eInpsNeCbUCWbNlukygZjweIh3ZRZnhtj1FyyS02Pqn
fVid6hx9sM0Yw8qUw9o24JNbCgxyIJV5upOe9TSZw4IVNlbBVhV+TzCWZJOyxCIGHcwy13lroS0B
CGDJt4raa6Bb1a6JEU+7xC5uB6IPK0OqZchsZ9xj7vgUkj27jl1YqCLpDS7xCziV9Dko5vA2w8QQ
KUcUVX/GUweZrf8QR2UrvA3b5FyOAapqDmTdztX3IgZ7EYhtpLIqbdPztY1X8t5TQMAHx8tIme2z
CN9BHnDJBanspYWT6YGb1NutmfO9YSYYW9HogW1AxSI1/5CY6PT0IvJT+2B7zUm/tetK38XlZF5j
I/BeBF75LbTK9ST+6+Rn13KCF1j1TSK6lX+1nK+lP6yGDWldtw9LS9CM+d9aP/sy6Jlbn/+n0wpU
MPLxTwV1fHxIF2WvIkaNdorN3wTLELk2Hpv5lagtxjqSi0BruhpCuemngPVZAqxnf4VljIyWAaT7
ZfQ4LEKN//0CMrIZwSc4Rf5nncysXE0oiK5ZpldqX+LCoU3TjZyZRkDvOga3iVTZSrjJE/OqGBTo
KgzXmUymJMVtFbu9jwt+miiDLofL1SUGwQ4x0uy3yW/r6wg10J0U09pIB2RYIaHd4dH4rKvlncTD
MVPACCUhtwg1N9NwbhsfIXx2//25tkfq+Es8Cfp6Z8xVe41QsvLbdwkaIZ+YIvcRZfgY4iILW9bS
WFlY7EMWUMtboX+RcD5BCUmgP6+/r3zQ9ReT0/W/5fKLrP81GsL9W8fgF5JBPcpMe61q8k02REO7
mQezvjViLLIPhld9UaZaPbph1NymJbsTG+V81vkHVFCsZ8My0Do3PGcDesY6Kbzjnqcagnru2OVW
etsIgkNX7kno2169RZAKAXCMwv3kVrN8c+v7jbWtDRXV4J8dl2aaB3OzwVllvnIC7TpQgsLelvkU
3PzTqYtoPmjmIS424Pzn67nbS8he4nIml5CzClncAxqdSAPNaHJ/8F+a6ACCTrmVSqNUICOjt09o
iX81zYEtlnT0uJwDny6N/RoskvjBLNtzCHkwqnYo9G7yeJdn+DTNSGGYmxDh5vt4Hv/gVw9OzZim
99VysPgq3WtqjZ6CFbh7aTqtBVa7wMdknwDmo1DhUAOeYgNXYNN//2UyZQUb9A56jwkA/o30ymWq
0dvKJ5AQKZsTehbqreHp4Y1R2IuNhfbQj4Xmb1zf3HWKH55baab5nG7LpEyPRearDyYiiA9ISFlg
Gdn59cs8mZzmrn9GTucjJHPLsv2WOkN5LcPk4JL/2MMj0XaXGPXU9VOAklk4U97r2NRo9XpGfoyX
qk2NbkJafpUohis/o4atF18TFV1fiXZltIyd9V55zPO+3jQFAi/NOOhfy76+a50ALEOBcD9ustmP
PgKFAArVf807vdzFsavcR3bv4XXX1ddhrTq3jl6Du8B54FmuZOLlvUn7tGoiELMgqcOlZJJgU3Mw
FTd9YXuTLtYw1ve2mLd5N1vfBoWVgpfF432ziO5Gcf9HO7JRrG0dRVTTBsVnROVjWnSIH0UoXC0F
QVxXkHZbRkjz5whpyaQhMdRdk0cPDaYo66OhVPxXs52zR75+w2OUhOujQW/xRqgj1TrIRnks7Vcz
q/LHCHjoL6NQrrJwP8J9IYtTVmPLszzMgictyRu0WmhJyFge6xRPnrrerz/Fsx4FrGbAbGBYTAWn
KbCH3WB34x36wuOdl6Hhmkc2CU8UJ/e4DI0hBnvOYxcYxbo/uWxAPm1I4szCNUk2I+tplixmLZS1
N16CZfUE9/2hdsnbqRDo9iIjaiY9GWTetZUXPpt1lyCSEM5HHFTHfW5o1tWwaHXH4zdtHI23yJ2N
a7vXCgBQ+MmFNu8QN2lLCoia8xiZAHwW27k2sUAJDMqLYYOvMMgTPSb6ouTjkgLUssB/VPmVV93T
FIUif/6O6MLHyNhLP0aiLAR81STrKJgTHCrcVv3ezDuddMPdyntYKQ7a62A3+R1easU5ECbEyn/Q
XkM/ynFBwSEP0b07wRSo5te4cKp7l72EvyndivcE663jClFQusACb7Xk7Vat2jhWjsh9gsLw7PRW
2Evg8XGnInnxFJmpdsrsYT7AKMveSNbc2qXFnlNS4qgakBcsircMQvEthA71iRuhuO0L5w3jd2oR
mLFYW+QRmqP02pY6P32XUzmQsK1AUCXOtm8Shidq9UaaBiZkrdzGJoCLTTLM+RbXnnnvKQlsD69z
toPaL8Ia1HpzEjkPsB3Ds2aY0VbWfkk7f3ToVDvOA2vnrVmbEaawi55sUaG+n/vaM5WacoMMtfO9
HUj6F2n7hwKDbttHGRXIIDRPhTYXx4i13g5W5rzT8mG4MdWx3MnjxUyqRz0wnGeJt+xvSPpQcP4Z
B2N5h7JY/e6aaf5WFr2Sn1qHIpWjtvkdYGmE05ayAZm4/G6swYFJ2aCfNhbCMWeAIv6NwvJWcFy/
wr2WzsCFdR7AgbkgvaLBK69RlMhQuNoPC7dKbSjJGrlXYoSax1djmdpXjdHAC0Z6Dg0Zaj3PtV8i
7zWM2tlxbfuuNCiNKi3kX4wYj1ZXdG/YWfTHGg2k5d5pXh0DSGsx5w/gDoZNP6XFDm67CVTd1t60
6r2ZVbTqvMa6yoJxoopH00BTiYSx+1gsIlK131cbbYwAgy+zmwhhIgsqzAdpN4KEAkWlu1qzrKqV
f7RX0i+P74/2p/G6oXZXejYY27EtJwQhY7AYQNJ3vY72nNMVwSFxavswYbj5asQaZQjexCfpJceQ
oNyeW3fS68TmldEn5VM2ODZC21cyCNKV86BV1b20DDuawFSHVP2W62d9TY41RXs3hxfRWU6HbYOX
PavvAFT75345mDnyljo6VUdp9rU7g8wuvkpLprhN9OaYaoCLGuOBMPXHGJnFXVR4xhXuX1RBlzpc
ZRTQJ5Kw2kq9TmJShxs8G8gCGvGXuKKE2mFJga62jDJWevME4O0yVkJ56oO5rSY2//yfb0HOf6ny
ccKYFTwDHsPx2rQjPKGoHIwg8nP/bJXNq5QgqFD6Z1cpX6Vc4YaeJ31SrbCWkQ4jBX30H+YtV5GR
fgFx1aI+dojU7CjLR1k0+gqK9Y4dxreyzAz9MDh6+TjupJdVafowG2+DjuuO2BAvhxJZ6ztfG46X
hJ+NHp+E1nwfXhAeVub90a89FGySIr1K9eLNX5hpaWgOV307xqAg4a1ZIRDyJtRqMp80IcjuzSbq
X3Iz6h8sLCWq6HcWP/4Pd/iRAN34nim4LYWzVT6jUW0cInDsN2yAUHoLrMW5Im1efbt89+Jp3rkB
TgzIghfAV3FvjXXNPjoiOgN+/G9t6U+X/i7V+QpX0EX+or/OdV9shJBXhV3zhIcKT59yupNQrRTI
K8b6sxD45BAslVfSkOjCLjy/9fD/OakMKTaOC4aU4ta9V8x8nCx29nHTuSdX9A70zm13HwzdHhD3
wYk9dndFWwFcmZQvFhxqyf/arm2eUNWZds3EmgUzhmh+rUPQgSmJoZ1onYg83Sq81087arS4LduG
dYRJ/2wvel5R5MG3Wc7gTXGoePiHZTvtf+mQIQN1FvybnJ208gxnuXREJCSdTHsfIs+2FwKF+At7
5gHBkQaEz2LiW2pXDeXCaw3DtGlzgXmNuX/ygjK6FlzYLL0XKBlpAMD949961yssPTJPLjU4sbo3
sX1lte/wklIVsPxO1Wf6rdG/j7zcEZEn88nKgsW8IadLorTVCqQA2WQ0gDa1TRNAD8/6Sd+tN5O0
R8/QdwUAbvV46V9vpiHpz6vgRTZ6cE80hDyCvlVu4llTD11iBk8q3qNwcY3m98Fwn2JRjeb/Lyks
9U/f6X9XkSb+LQ1z+N11FDym2Ocdx8EZrkZLf5/H7rkVJFVjN5iL0Fy/h1asWzedPjxHpbKlVL7q
CKx40JH/rw1/S56tss9ylTg641y7brjWWJpg2cJqp0Zg3AB8GTQvwziqb92O56fxRrFOxzMj74CU
eMYbJrjqITIa4yC9tYvNlhlawEasDoy2WaKp0HkRynEmdgNGwbpRm8Ibu8U5Vv76EuvrON4YNjB5
aRqq8zFEmnKQqxyBEg9X2qwm6rEO7a+zNxYfqFd+E438V7KtkmzcVSlCVmhUt8FR6OByuPRcYnI2
CEVcTrUOgwTEjqExRdq1PjinOISL5bjGD11Rb5PKDr7nCRAYGJwgzZI/+lTRv9pVjsZAnye/1wFU
+LkFNaY1QI1gjMWvgY+U30hi+2UodW9rdylUTZ3lRpqyo5pDHotZOZ41z8rOFMAov9aB+S3t3WOa
4bmSop4WdbX6rfdYl+tZYz8BXBoPFR/4pph4xts1JWGxPGuVLjkp+nglemQSkkO2KDxeTNHWsYuZ
kIwbTCM79WlyJZpmEqqU6TUc3B7qTNc/T1BluwTbaW+xdoTwlOz90AclsDRhlMf3adhf+5QREN4C
NU0pGaPcNLP7Z/T86pOvLUXl5UolWRD2icbi8gHkVfsJdL1AXoPK0atNDAbvYLr57xfYq5x9Gpdw
X7WIb8yvZEyMZYfnoVJZ50r4KFu6pEcuD74at8OyI5SYjnCl7s7ho4S4UZEYzHj1SeeEoPotBNtX
JFXzl8jJZ9JO8Ob7iPeVq+NmO7FmET5UjjPLFoxEdTI8NXuJwL8ex9nIdoo6KAe9sottoQReAe8r
Qj3U7w4oRwXXa8xP6+e8H4x7Z1MaZoHwT2ZhoWFTDlzWcLah/ZnjRAu60ZgfBsv6IWGqZR5PaUc/
GXkRvvRVdfzFhtiKNJg2wQyHd6lbywE5nP48hgm2uNZHSOJZGeiHrjbQ1TWyHojaYlHjkDO6FRmw
1V3LVWscZkizbUUlLLAinuJ2nm86xB2on8OsL4v6rpud4IGnYPhQLweziLytaQEukA6JSW8Etl5d
0B3LeLmEHag8IAxw/L9cIynUP8bC004yUToNfQD2gyaw1sPEKVwc/KQusx4yq7i7NBO7cQCWOKdL
SM4utR9pDpb+Z+0/QRnOr9YdnhYm8zEPRnezIsy1cYoecnNnYzTW7NGIQQByGd07zfHDstNgAwPu
Oreehyawn6Pwt7bxhyeJpPkwgq5ohivpC8opv1ZKl0R4AMJy3UOBfZ4PF8hHHk3c/pe2QD0+gUPa
Jn+l6BQcL0P0EbtlrG/SkxjioQNpAUV/RswWvZqgCLDkC9Vb6ct9Z9xN5dwcpTdyUa2PwgnHP4Dj
L4qlVucp0tap9aTVm6xZsNBjYG7Rkcgp3iyeLDY5jVPmJj9CdDGaPakcAPmxcrf+H2KcuU9ntE3r
QrOpPwPUScE8PpRBWZ9jWOsSusRVfhM4aIz1UAX5NJZMyKex/mKOexk7leOfQLyBHyMxZRRnuNjj
UZmUguUhKV3Nz96bYKweajPunsBR3ks4quOPUYJ70Ofy8yhDv5dwSJXCR3B8F1aNgazP6F3rPh6k
LG8N8BNlsyXjXX4NGvM2SzDua/thZ+hK/B4W7syXIwpfsqRz93gRFtt6Ql0SNdv2yUa18RR2XrNY
TTRPchh5ubLq6NUjnBFUrmMXYiTK1w/xgmbvbNtc6212zEY8Nuf5SopuUj+TGlwHcHVEv+sSnk0/
wB+5f5NBl3gROelew7xqd+nosdr+q6hZNT6EuLJwdz6oii0KSBggDngsrGdaNJ1xiH1KLeRyL3Hp
1NmH3Pjc5qG5ODBITA6xC2e0c/Q/2dt297kDUrG0YXWRZ3ob1X6+IT2TbPHgKN+qEV1QW4kw27Cb
4g2GnLtxUjO7ld5gNg+eNsWPXYomp7VLCz/ZS4pmHsLvVlj5J+F/CKdkhn15sBzP2q53pBso9h28
jXWCDElHnJcVZIsxO8ZMKrd9507OIqVw74ZAQ78pnt27aTkj8eB+7o3NV/JNwRaTevM3lEh24nfj
s1bdBfXo3o5apd+7Ppl7oZuPChuoWku+DC5uGH7TWocAiDYY+NY5gaMzt4HS+Ec/4AXJa6G9HbBS
lnervDOjaP6CEl1+Jy1j8V/WRniF8n41FndmPoH0ycHF8Ap4lriaDAnp99oKj33eGY/tcrBdL8cg
W7VPwcwbdNtk5m0D3PdubXrKiTKg/yBjrYKXh28NB5leAO18nMswuLG08Y+P4dHiZ03acqt1LdsD
clLTXquRjfan5eqp4qtb+QQy2676t8nQPUhdlCgzEmRbpy2D/aU6KTXJS/MyxHUSEp/SA9SGSoDU
O12t0XbTXOlLkq03qrcwHR5ZI5CRrqdrTLTLP2et/daWIxpIlekjy5+YiICVC1YBP87IrjLKrxBK
8twon6D4Vtuyc0BJecWtNg81ToOkeW0WVdZxnpxfK9rTUES7JOAhKN+pywHuygvbxOpaQvJNdQL+
Nw3/u0Qo8CBiGNSY+umzV2wkWDvKbvB8xLCMEdZVPvveVZ/Wd4Ze27fIuVb9Zj1duw1MKXvuB1RB
luEwyKnSxShmB6UT3htzWG8UpdSPBgKO9wM6feZmnhDOig0F97gluA5czgyqv9eKnj9+GiynjYXQ
45y0d5exjqtYV43rfBFIk0CY4ixwtwM1520ukCcEvuIb6ZbDCmsShNNlzidY1GX4GpRryvCsQb6b
X+wbDsLfbdnHR2R9UfAdv6vLLj9G4xKRJnIN5xH7EOlYxyV/jXOrOboy1PH78FMeuOVmudMonN8p
kfHdBNJ4lM5YZITldIr09LZt1c1l7C/znRDLK6vMcQv7eeEpDk+avbDAnV65x8FEnlEXfloXVuOm
tPzy6tLRsLo4luAWNhLrHA9LoORO7vUCNgl2XtOTT4XWujZqhabWPdW4NxdHO8y123//63/+n//9
Pv6v4EfxUKS88PN/5V32UCBe3/zXv23r3/8q1/Dp+3/929I9l+2MY+k6alquaeoq/e/fnlDIYbT2
PwBFj0UU5Ok12O5sb0UJFDqXL/mSG5UMumTODRi6pKv15xGnl0ZPxxedt/cJ1zB3j836/E0OlCvd
PSkK7RTn9fTiWTXyOgulVdPS7Ujx/az54MPrYUQa14zVb6ifPo1jp1/pyWzDZxugNVyjn2deI2h3
Uzrk9bAvt4xzjk/4Bmt6/2DnqqJj9ZcHt6hDHihpU0bCHXfN0AWjj11ABQNcy6MerMTSjFLkllSc
IpzCirekImIcKzgkE/rowMrSI3CHZI1FU3RnK9z/MqKoZvs84nx8mQSCNLuSC6UpzvP//Ndw9b//
NQxV9ZBmJ1tjuZah8ff4+18jTQzSLuAurtMEnM9kBfVD6tY1BUOt2eG2W+4lJgf8I7S7sonXEDpy
sLY64Ne62cQ7Kq7ou6TVcA+fpl8PGHLkYEUL3rsAqxF3ScMBlHKnHadoaKJ921Tf0e3d+SXaYbDf
3cY9K+0YbEOV7DKiWNAbL20KDVSw5qC5r5cz6dAr8gMSc3MHIELX4q0nwXV2abU6igHH1DJ8qMhs
GNctZo5ixlx8bDiVlnd9qhkfG07kAmNQR/W1DJVJk9mw6Qw741pegXAqmtPlkmuMS6a1Zz9ISy7Z
FWN8kCZ6fvE9ikXrnlWuK5cEK22sP0Yu6emKj8Ybm16dL9DVP/+pDdX45W+teY7DV440sWGBHFd/
+eYpimtgNpaHV1Gpatdj6pK3b3CH0FM0gHEwcHdtOIHn8QvSddKeutSGG/OsT7F17swSw7wG/9wt
klb1fm17kdLcegi7OVH315i64a8wxujlGnnpnEPQ31e1lg1k0hPvZfKSr9jkze/GnL1gouR9mRAp
OxhK15/mKrAfedbzDHM79T1oW7gBYfO7H1IpnMlI3mCl4yP80GDcOQ/zO3Jz7TBF77Zve9us7vKz
7o84jXO/Q7GxaiiFkPxMfloSNPbGswblYU7yFFF6pD1ML31GGjW4NiDD3ctBrUk3hHnSIE46u3Bo
oW9JTHpHPeoOXWcE27rv28X2kHlhQTYCq7u7NZaPC/Oy1/VTMIz9LhmSiLd/asdbX2/JQ3Hrw09H
DUcOOjmFxmZbK63ZGcY72xpvLoLXFtJ5+Cvz9F4vMrqUmRsWEfvLRawCDQwgCPF64bSqqhM5sAw3
wVgjOYjTAY93jTJSrJXnLMWXaEj0EtuTqjyXS6yFjc5rzrV/hG0UX62jpcds4zff6YCFyNxlhkyT
Jozce2UAyCeh9SJyqhXOSetbA6KKwYUlJlfxdOO1sKOj1cfxTT8DWBh/HnS7QNIARXmwxJTRf+mQ
Zhi0sGgqYMXSlBmXcaatGKcM3dpf4pdmh9KZ4+Fm9p+mD/YEaywDACkTnE6fd2GIZO2F5qXWzs5V
wuwmQI6WQrkQxBba2NLhLx2X0Eoqs+4yly2k+lUpsvFbF1XWpmnK8V4zU/Ourtx+Kx1zNp8Rp8+/
ONZcneI2TdCTK7NvCGdKPwbx3UYrjSsV0ZEzScj27IwOB8DvexNU/tZami6ACBMRekraKsCJgxWA
LN/JHLXK7w28sk+m6+raRoZbETtyUE7L5SSw9vlVbZ9Mu31YB8k18CLID7A53Y2M7uFvX7ExJvtP
Rjd+LvsrR8d4r+z024YcM0r+rvmYGAgIadHaiMna3xldepKubhlk93z5KPRluJ/RlJjJ/ovSImxk
aUqHuSg646WRktpmnMR0sh+42A/5ej25aKkFLNMWyM7y02XsEINUC9rH2pgtkMjGfFcGCE/ZQEAm
spahoqPm0EG1w292xsI2roz73leNezmrMnPe2Lo7HSNk6WygIHR7anFoJse8XWOOEre3KQt46Vxj
Q0OBAtItsCH5AdLVWKMOiRj3B2l++ikpyZExqa/H5QdLPJsHeKP94svmAdhZ4mUxkQ/sw+9rDHjn
3T+/InTX++UVocMV9PBrcyyPU9NalgufFmc873WHJJZxxPhjQXyltpYexsbsyt/8UzxWwzUyXP6D
qSBG2g5V9m6q6rHC2ui32uRVUhXz5xGkesbfygwTs7zWPJ4HFNCrfkSD3W3gAi+svDlsu630iui0
9M4dTGErV41Pgz0HRV++Wg/urLSHJhoi3kQuFPBkKpdnrIt+TDXqj/FyGA0AUTFe3VcSC6P6NRpq
/WZ07T8S6JzXSBrrj+tBVY44sMdnaclwOZPraElLByMQ3LEfWOWWN9oiz254YVdv5hit6ErRlnci
qu/NpBJcT5d2kMKg+Y89qDR6s/55wDJerjwvl5dJ0pQziUmzY+259/0Ay5qfPwGlDN6zn37Y/+ta
lj48UkJQj5frrZ9umfD5w19+jyLMm6vW0G4uH2udchkinyvN4pOeAfGLPdu/Y5tkbEbNyX538aLb
wrYZbkAkOq+TB5KchT3qMtN40BZqiqgsfdJeWlWXeMIVANrY4l0OyPoZ28lyK/b8EFmk43KJ0UOd
4vBLj9U3+G92gbPt4Pc/2L3xjqqFf5r0Etc3SDA1Rlm6unWUxQVuNlPyUVm7QfavL1r3N3Ii5dUU
q+MBxSqEu/ofSac4a9gdknxnV7Z/zLTB6DdzluDkG46KdxsNVXHotYWZsTTj5SBn60i7LP3bVqNe
2Nm1eSNvlsapEJcPteP6nhG+sdXpwMgjXf/hT+r40bO8aGRMZBnNtu4sJPtYdx2N1sFv1YjTN9t1
jt1UmN9sz3G32B4Gd1jpBg9VTFa4xIX0mw/LdED95rm1RiwRsMrbS5xvadAN9TcLE6x9WOXWKTXM
5CVRMvwS52A/15SH2AYvxPQEqzw16BowGr5xXoMu36ybHs0bieGsbp5bw2frNEWqt+FR2MDOJCjd
VeyBMfGA5W/M9Z8x6pJjWSv+jWs08XVSFeQmerWm0pfXByCmySMP/HIH7qP5UnSZgT2Enny1s+oV
zBJmH2O6w+ZvvBlD/FE7RdHOdq5TLx8LlnKeqp/XWMaWdBMN/Snm6X/TdtVHR72cmTkm8pAbuftk
nARlHpWk9yDCdaTqwuAcx7fiUBugJK76VnjWF64bmFnlIE1gjFCU6iI6zjyvz+JcG/KmPvlx0CvP
a2Je88wWSE/zIGDJMVHqXRLnzY3BlJclLsglicdN8fDPj3rN9Zat3aeNOGkwzVYdQH2axWbAsn/Z
+qlDkbJJ7/XD2FEo9oH7nbS2CagIgSiyKVp/Q8hq1/Rx+sO24h+J2XZfYjOElV1lCPIVqXbngpbf
Ke40/Dan+Zk34vd5ZjmCnmC7myjnvOHLEe1RV82upGk67KNCihvkPek1QnOX4/z3XGqD9mSCqJdw
2JjVrTnYJjJ2/FXLMZtPzfQ10Dr7i+aO/UMXGYh1q+Ubxqv+yRhcZRsvGd9QKXFbStXkSnrLPnrT
lecOwbhncUHUlPt2HMInibRViWrxyJ2NgFxeUEZZO9Wxyq7CAIy3p6cJYNK/DmM5vlV8sY9ugqpB
ULrx2mmg3cZ352dbumUariMI1xqBs6+swtqYmjefc68xt40bFl+GKcu22Wy5r+QUdLST0xkTEnAh
JZY7X5V2eFcBEv5RZOpzh5nqdx4cN6HqR3+CXjvo6hijh+AAhmNdFm9iAHmjmr22alpv8OsY3lwk
6KCkdnDyC+UJQauThLFUCAEvK6+q1dz2fT8UR8ueUTnwM+20xPK5JxGqIwC1sZIiYbdzVErNf0e/
nPxrOsePEMu8qxgF5yvVJVXkVoaKrkWHNLiGHHj234a6YxZvbM0E576Mh53wy3gnhC4vl9YhE13p
Yftx6b8NRc3Iegk69z2aa/U2zLpprwJw+6Lkxp+FV9k/rOEVx4v8e9GRsYtTNX2GMtVvyjn6MoYG
2S9H904sBZOXwkKVMZoN4GZmmr70eNGcQYzfq6Y+oT7JFrlRgvKhBE631UHeHZuxgxShDLdL6upG
Wo4WTtamLPtbO2uNI7XN39NUUV8Bp36zcOb+YWP15dah+Z7XBRvtuouezbhyD52aOddhgRuYZQNN
ypdJ2F59c5ZJQAs35Th8TBqC3t6lLXrCAlJIkMVEBj6/W1uw6k5eOOO1ugAf/j5CTzC2ipTqYTIU
jcVpf7eC7342V2xe2JYwVcD5qgh7gz8vdaU/F5FWPpoUo7Rjp/QZfKDK4buh2vc+0rE3vZPdSig1
+poSRNpMezAi3jbqFJssBwcZnDvcoWmWIpI5pI2zGZQ6uNY7GNQQvh9lgzu4xbVqBRRPlpCiQBAP
efhcNr9mgI5b41ISvkzSJs/c10Fn7CSmtukuGQ0k3JvuTjV9615fDnJW6a3Nd68xtuSptKtRgyEh
T4KoDdhEjw4O0GUdPrt6WD0aEeqYy7NCDqmdajvPI8MqEwK3Kh99xGsuI+QaWVFY+z6DzeZpLy7a
ddfVaGN5I822ze77sblvuEW7rRfuu8pKXqTPtJMvHdoyZ2k5NdL5OIGdWl+rHrq49PdqUGm7fGhR
xkVniBcFmfbT2m7z3605cR8mU4nB9ZjzTdxbv699l7nSm2IU8HSZLzEAWtM9+j4bFRLPNLEmHgo+
cgzP+KlNourYYuJ2Pc/G4sJDbTrHqvRtrqxXuUFRUt+qPydlhlo9+SnoezTB7is9y852qaDO7ZtP
csjcuNjNSs7y3Orqs9alyWvosiXDguC5GavwFex1NyWvWaioz4PWbtkgJq95MLWPM+Z3MkEFJ3Bv
856AwIfAMCJaeN2XSArOiBxJsyTXfFOXyXdpjcuIwSoyVEiq4Ca2qJvhpXxoXVCmI6rxj2Qd4y3e
ic67FZ/k2TXmqK4btdU/5bOuHGWo3dnhOrQoSvfdm6+6Fga96TvPzSJVCGs/hBrvdsd20TXMgR4B
wte6VXReei/NDO2kz4OXuehL3aXs1W/qng17Rt3kd8Pwky2PYDzforJ+Zs/8IHFFG4d97ebQscHq
/o5xK3qp8V4tCiQ5UZvaVlNYfxsL5Qpjbv3PCltA3CCsb01SKZt8rJyn0aun/0vZeS23rWxp+IlQ
hRxuQTBLFClZsuQblCNiI+ennw8tH8t7z9SpmpsudAIpikR3r/WHnTWl+tlZgWL9hP9fEuWHJLTy
gzxumW44BGRrxEEexiAYjcHUzL97c3LRQUFKAFa5ngVzgW8j7FrjeSpEdlCm4e+qt1Yb1dWfS6v7
3ftRlXMrfGWeyorFcYxddj2CjIkdwxDEf+ItGep9VI/zD/DpP+cwdz6FXmzvkrIkcdA0YFt6MpwC
sYRv6fhTjtRzZCWXknxBgTLR3mvZ/TdmVZ8I2mEp3ifdplqrsi0Cj/t+9d/bKtLiS8SRlV2Gjf86
CFwVvdhov6yXrmXXm7GYsJZvp5gEap7cyytZCGA7W2fu9EAdVxkIHUULtShfxxqTRLxCh21XaeWr
A9bET2tSwEI0yYthGL4cFqGLdsrbwd0Mc/bGyaVTnsa60nYW2vIcX6zpS5eQbVDABF30Si1R/KFD
Cn2r4CDRqlN+d0ABqH0p9i07PmbIDs8iprOY4hYTgH+EQHpkc+ZeZC2Ea3QIoyHdyKoslLZ7Yev4
MvOY95tY/LJXSWQekOZFcgtlMboxoPI+OX60t0l2LR0QFKpiKltFdfRPKFWVfq7ahB2DWSvDn5YV
Cj8ZTPeTqgzT1kh2pijtqzd4JlJIsfKKH8+j1o/OL2/6UWOt9sO23dxv+KyelcnB4cwlBlwa1nTU
sbGDbtifLFGI+ySKXfakYnmFG3f3jrYfK9BlZfYZh6p6oyX2yYgrRCTKqvi+DOWhm0HlsILdV+YI
ysXMxutc5eGXQdNUP8RO97nEATmY2Y9cxQTDQe/0zy16PldZNEONJ0ReN5uPNnm1YKiwCODMH+2T
1WvbArhqUP+ZL3vN5IzDzPiAyXXq+bAnvJVH7rPb1zeaUqFI5Hn5N6GOxhkt0OUxTKCFKyYRN8Ne
HmWTOqH8benRsJNV2VEnut/j5XfV1mFN2toHyyRo0hrxgFwwzyHRAzmsUvWqcj47eyFwyxTI2rf4
U2wVw7dkSqxAMVznHE91dR1N1GRHKFzf1NG+n0JbPTV5W+/MNMR6RWqLvl/Cb0sPzYxU1r9MWT50
SuXVe7eULH23azHyKDtESnHukYHcFkDx7pW4djZzjhbDklVrquhPHfQpsCEHzH8NxMMXHjmKvrTT
z2grY0+ae4+FN6tPLfYOrH3pZ9Qyo3tniCdfVp1MI1/b5u22mIvsM77iJOGh8+KOxWDdML5gmDk8
yE7HIkc+Kexu0vhWwPDyVYxQn4tWneABK+U1Y3O2nyc9uwsLLT8hxqEe8qHC+SK1ra2mzt2jWGIV
d0YxfUaJMvXVua2+K2ZxSCeHgHSekyKqxlVqUTzos1Z9tUU++VOcmM9Jq5TBWA7OdbE8mAPjqN4t
Cyq8Y+TGR/5z/X1asomHCm/f0th2NpPhHeu+bpFHj9u7SKgkS9arj8IJnXqHZmPtt96AuxwGbx3Z
nbQIBs5b6n5gv/ter3q1BMK4DpKNdV4WQbM2cmLo7tom/xSpFZ9NqDqPauzZjwPiZokYOciQ7n9c
HGM4Z1b2S9Zk0bWNBUsL4KMcnxZJdwmN/H28opTO44ixKjS7KdlD2kaLwq2mU5vWc6DWankqVHN4
tdpDtnLCWksvj97UFdtBMsfK5CsSlMXNSUW56SZr3oX4MfmcHco3bWK/19swAydYl68JzlVr84IQ
Pn6x6JS9V9XuVzSEw3VYFIOnUvODGFf1ZveC7GabDseoa8u3wdoCylZfC6NBvhoWUiCbm7ATvjk4
Gnl7db6V2fia9Sru4ZM73rkIZG+XeNAOgqP4axjihUMS/pmfF4adGTFgu16s19FxRaA7SPAisGC/
zog2uFH5Wg9qeXYhsiFQRnMbwlzqTRgrSQa9aCqUfBtisvEysdi/VOiL3eylxoWcJkLr6Z3O2cqX
VXcJ00MRl9H7hKRNUH5n6T/IXjnOJju0J2bVgdFeXpM4ns7ppPP9WousLvwi6ssraS/nZveYRsbo
q38MqBpQSU4Fe/CjLSSGuZvdQQR5RhZro8E9QsgTFKK8ixwIu/1XifLjSdZke2w2QaHj19aZZh4Y
sT0WQRiVI7w3G6l7uMzads7z0TdtfSqwngqHO60g6rBDRfmgWcuEOxVtixbOyvulnBOmEKVkj7yb
vBoBnaaCE0ziTv01EtCTZyUevxiWIAhdF/ElGrXwWmgmzsFrh5PwJXM0BVJHGw83okq/DCS5vrii
6jd6qGT3jVsptybRv73faJXQVcUTLp157C6XoYDY4KR4HYhlIjcE4k735WVadS8rQPj4V1ukCOuk
uxFqMcxFr2ayAzyg48BydDOQ0yJjcHdeA7dRSqBqGLtprYgfpH7qnybVcqIHq61aODkQc1Sip3KU
bFqsViO9DtEptKyS7Xir+Xq7wIdw8+qpUa38bOgINruOlgJsssoXTbFQf5SDHYLJsPi7jRP3WYXU
rI5UpRiusldUToRGYp1tY6Mrn0Sc5o+m+fg+FLz8t2QeP6NNWL2/sjCa/mIm2FCsLyzv0JTV7zfz
fkMtEe9vRlZlUabNX2+oyaP2ACEDI+/1JeWd/vmmeqe/i7rofom97IoUfX5NVZPNA+EssN/QmP60
961GIlqE1e6jwyWZfklKkn/rMNme52oKX95d8SQ8Emtdx6pBcbGNWaugc8Q9Ue/HErYSwImGbSfx
oOQge2GahQ9Yz0JX785lMTYn8rhYVuFFurXQFjOPom6mbZzGRIDBsgZhGSc7qYUmi4nsWVBjh/FX
W+5p+AfgF7orYxtIISYajTk1u85o2he7059qJ0p+mIkGzjcpiK7g5iHY7pw8N02ugKXZV68jRv6g
qlS/ay0RaUvv+gdPJ8hBOjfZJbauvJSpcW3SEWF6y/1sEZV8HrD+2dmiaXZ6YlxrpJIhwVb4Z+PH
81ok1hUV2vBnYzQ7BS/Yr6MNf05nS3HT8jrcz7mYj3JSGmK6nevL8pozSboVD121g701/zVJGEm4
H9dJBZpaD2OiQh1fJ/15JWdGNSDoZjN/QwJK2+pKhhafzm+9hj6Dm0Umvo8R8p7/dcTMCCTJ/u97
wA/PvyPh+34P+OfBYkf5fVi/TbkirrLQYXlfa4jCQQlNeSu0DHFPc+jjB4alS89+X44TsfA2TgPj
OSVz209uYJZd/qLkIvELRdN+pvlJFKbxy9Lcz51Vhp+tRUXvxQSprAHSO2hKPRzlbOfPbG+draq5
/me250Knmwl78PjDd7m3HV/yZosqAbu9GPlVi6zlIjtkGLuaVL6zuJpIKJ3Sp9Y2dkjBdpICpz+2
CYqamb6LrTY7qFqXvbnuszyyNBMbmLJYaSKzk73Zfzf/Y7Q8x8jR6ajZ/tjWb33UWeaR52lx162F
Wa5CpZ7DnrQtV5q3x4Ep4vHB/i7LH7W0NfZkP6x9vZ5QF6387qg8wQdz0J8RlfyrplNDqS8CQ8ZJ
dx0pa3HTT98L5cnjKAJuRKuePVSHFs4Qn6Mo0zFzm8v3aj/m2ZZkwXSQvehIkS8fQR6h2fyk98V+
0D37c2Jo8wkxNnLeeUrccrK1zbi+X0ngl9x9Wahd0h06zUDGT1vF3yvDJkO31j+Y/npVtGj0sHu1
oj4lfJhbBLi8FKJ7idK+ZT7JJnueS78pRXUGbGA9qWLAcOCfE2A/BqN0qrfiBsm8NgvqEtl3M1aX
uyiMB5jcyJXK73UnnkYjt74Cnl2CDntctITa4cIXgBUjFm84fK3wbQh5hC2gDRretJMhSx2dhRsu
TH46V6yYH72uqidbG/LXXiP9w0mqn/Z9Z1SvdT9+AtbW3CahKjfXCa+TWVWvYI5JgimKtZWjdI5H
/gDr7tKaGTxBtCTO42wEstMuLOWoOi5op/WOWa6QACDRc5a9zs3jZqdaW4cTJTxV5Ejfi5rNU+F/
1LXS/t3TwBz34XmKLYd/5/Qxr2hjl4jQdNELBEdRVraPKIQ3jwMnoJsnHkN0fx5lSw6b6FA4ZbqR
VdmxxBHCAEWiH2SbLIpyBxkfY5oM/rlw+3kzirqMNgsqp0cMUSofVHlyk8XoItYyFvVD6kZVRJSo
HR90nc2XrKJGXe6A/pUb1WytwEgstEr0xJz8tPK6e1nUZdHfL2sSEqzWD9kUVkt3/9c4J0yTc1kD
tF7HyiE5sZxjCjk6LTX3xElxQSU6C92TLNw/V//ukcNje843qIwinLUOlG3y6n30nPTGPkLd14jK
5AwlLjnLq/+r+v9q89IBaQrHSoOP+8EQh2oKsUAR83gvC0IS4325QswrMJU8Z93tR6f3Z5hsm1Wc
OHLALHK8nAm7BvlpeamOdXonEAaUY+XU0Yr+4OvJqRvbyWg0gMKmehcZSxgAVcE4O4H2ZbeJ2vtO
MiDip+ga13IA8cHofYBZk5r+LWhVhN09BxvxmKhKdjPbxwgV8QwpP1UcQ9VWfd1E1Txl3a8wAdwn
c2ts3d6JXxGrJlfdeChjE0j9jIltyw/ztYm09K7U12BlXCWvQwk2UAWgcZTVsJ/ucgWNiR5I6G3M
tCdLdOKlNUH+TUBEC/IydgPQSlYtLHBtP+yVV9Q4taNsc0Z3fIArxmCjOiqkOc6yJtshnImLgQ+o
tL1Mkjo+LxNi2bLaN64bVKprHdioGqQg1U8ekORricdB6aiBNufupR9KpDQxPgoRmGgfGxxLCA9B
rQkSxF/1VSH3L1KUsA31fMua4XM/KBYs0jF6XNQQKkAHLN6NHoskjx6x94yRABc/ZP+4Dqr7LN8N
LqxqOUJ2xOnF025V6jwTsayurj5GL+X0JDkrOla7l1Ytc6K7JDRntSsPM7Y4W1n11kAEOAjrneCy
3sKxVbgFEH+2SY0Uitmb2quSTe+7J/QegFXOw9epNeqNlSzlLZwihTR7Nx0T3Ugesj+T8LJ+n1SC
zZCTDMI6BTuvdQGQK4ZA3VD3YnGTNSMHg9NBUiMfyppiudBrVTMHWbhOkG1Fk/w1YQZb3OF+mN33
pnjuovS7WOUHmywcNjbIyPvI7K0boawfVY0tIdLX2IgqqG8Mrane+tj4KcfrndZsIoP01oLT5q12
MT+XHbGKiWc1tdO9llTVaqIWw48Jzfu4cL2dJu3F1qKYIkSKe/KMq7PYR7ustlY5DohkFF2AFxmG
2/8ck4DQRRtqhNVtCxclX+4ncKg8/qaKTa72bV66F3UyxWs/2mvciJ1yraFo7g6jehSJIi6RE3PI
09LwWfRQJ93FbX92Khtk0/z1z9lOY8bvs2Pb/Hv20EWNz6ljDmQQBpuh8pLgXnGBVadvFMwig6Ef
IJbLcEzdxfYWIM/3Dh3CzVyHzgPyOdC0BXRvNkyk1I2YdVpvq0/eZF1mzPVAdRGOXZq7PPa0t2ad
uHQLiUDH+T0x7ufh6qUcWyfXK88lPtKbRrLZ4znmnSC1MxKCPr7v/SSbYm3r17b3/SGf8HtVduI3
7B0jMx23drEFjuxcbbsBVpHi/flR690AWLl7zSbR3tB0a2+0zEb/uR2T6gEobvrA2UL4RtTMr4Tm
UDSxRw56a7UPMR0k8v4kh4UlWcPSNBEixk1kEyGIKSFqluCzjY15vJNpEOOfVdmLP9J4N2VFtNWN
nhVAmC+zWmXP5HvZWYIWP2RFGn+qCuO7tBAX0/Ji1PrvAbpiQ95LjK1iRe2tJpd1nbsnu0GR/aNl
iJ/e5TxkPzXZ1Wp9uDfGWfHdxGG4TWAoGeLikK+fhKUOv9uqpCoOshr+GSfb9EQlelVfEOJ2H5M+
P40VyW9ZwyRHOTRTwhLYIbe+sUb3bQmFuJO9utNWyGTphHPtYYYzw855UGftKKtyIy2rsUPvR1X2
FvbuHfNiGPrVinVw/LzM2WlANq9Yftkkr2KvUc4i6g5EartVnqXmUZ3Gh4pF5pDY4fTJ08ovfRwj
qZi7b0XnLZ/kAHWMExRkYIFwzHsfkGvhW+2OvwfIO8SjnvmrC+Hd/x41KXV84NT5+zYOr2Ogzvr9
z20+Bsg30ormi26I6omTlb1rWsVqiNUu4RlvBk5mugVew2b7dZaN2aTvqsKqj/9ql52y7X2arIeu
vl8KFFL3vdC0myYAl0O0Vnxjap23yoPaJXScZb0BIzC2lq8jIfn/DhDSVc/9F1XHdDxPc2DoGBYk
EdXW3X+iQcFtFbatVdaRtW45xJgzLBtPE8Wp5fQxv1/m/BvImaytBE6HYwWrRtP7aGdi7rDVptr7
1MbhmhtZQAiotklwj7a4K8q7dqoKn4yU90ngjkjE0Dr1DpYYG+GD7XI/yZHJkpwdDWNTfR3Ydm6B
0ga0TdmJuJ5FZso1D7JK7kTZEpRStnJwMmHt4kbum4Om7wZag/3JsmeOLh1Rdlk1LNJecJ529dCQ
YlxHaLzZroxzbLCpJUX2gkdUeZE17NHjTaKb6anvZziJhMpPZuRNx4nAVhAjp3voR1BKXlrWAR8R
WhodmkSiYd0ul9R779Ujz4b111dHOXipjI3mYrpWold27Lulex4QXQ/spBIknKl6KtbYvK8cEq/o
nsFnRLt47BGmXnv1vA93pRhrzj1UFUMJ91OUTUGqqQmMPDQzifql985asFdO7xdb9U6z1weyhkza
73Y57KONwyEwv4zjhOuUP/tSLe9lYSdl9X710aZp+nVKHOfw0UTACQ+ztZBtSEXC6eEZRADjHx2y
V5nDBGWLpDkRxrCO720h4qNeBLx1sbKnBI73fZFHIaBvmMQ7IwUaLxv/6vmojxDlPceOYLMx76N4
v4MhVvFns79qk/67dyld5IwiXEf0RaiPMzpKtVk+ykrGw24/x+a8kVV1HZDb9XcN84+zbJJ5t9LK
btZqgyKbCpQqAkiSJN3Xtq6L42s5VEHFF4xo54MNXeIuisfxkXAUoHgBn0RWZZGZOuiixkmOqIeO
j7bNgU4IHJXXCbJAVgvZJdZy9J9og/wzPiZJ9dOaFhzE1yYdW+hLjWuirMn7TAg/bB0nLbeyDXEZ
QsSV5e1Eudw7CBzdi6TqH+PGau4Qj3iWtcpVgXlhjw0/FmEu2SYLxKKOAzIAF1nrIOeevaz5JsfL
JuxMwO03zouRjSSNVLf9Mpg/lLE3XiclWvD8A3ArYFfzbdfhOdeu+pw7kxFMmh4HvSu+WE2pnPCS
LfZOmU2bQvQVAnRxv9EW7ZqM7BQUYyFa1jXq26Al95orvKcEzyvcfZavYMDbfQMDjhcZly1KJsNh
mtoY4YYC+8epOxFDwPlmSg9qEdn3kRWm+4lNNR5Lg3NpPOO5bNBicDuOGB5vwtPa/NjiXbX1RhiD
YyP2tW22d0pxj2uJWI9b3oDpgcY7Gu2Dlqe7zKiyQ1pbKTDyHDWOaPareYGGUsT2TQ1xvTZUZToV
cUJG0tVeamfqviLRzPOlMtVLpdQWoJqIfZBbRXvTabRtN+XmA6jcTTXr0aMsEElQjwsgB27+nzaQ
ltm2qawGCOZ/2kYPZ/lYycMjTu7x+9yoNQgx5PlVDlOBst2R3X74mKTWysizJ+zRQf7PpAzy5UbT
nHQv22ZUx+7C2DsPJhgN32jn+kRKFPMbWS9X5IWsy8JWgMpGs3pXoyiX+++ljlncSUMC4pQpg6Zu
ZV0fzOokr6CcM3RZ+1s5S7b+nqpWkx8K8j9yJZKLVJSGaMuvhWz7qH60/WtcKtcy2f1++dH/cQt+
rM7vBe/9UogBYToINbinnqa2+10kERYc2VqkjhXnvqzLbtkorz7aPjqypEG86KP737f4mP17JHrn
+xpm3yasE3+MLPemIB/6lOTDEZWIH8AHlwd1wB/GHCI9aAH5AE8X4dOSi8pXiOL8tMyfVTQBehix
meUpHt94DpqHymsrmGCxeRtGgRtm0mU/CveQGlr6sxbTgNZVKJ6Urmr3pZabR0PJdQiaaPW5AH2/
prMTLCr2aZYHRD1C0CCw0IY8G0uVP+MudLRwl3iL8yHZuVED6m/EQo0J5IujNHrWen6ZfZt+68gD
PuuD2DqmMEh35t1btmTbqTeV57Fd6kOiWH43OePZxofljAh/fm7MrS66+ejlxZpyJeJBoLIIDLvx
DpZeHJMlNY59hNADGLL6XNnG6wp6kA/2dI07uhwEg/CZ1XPeC7tDOU3Rkre0IWHHB/qYJtUhRnns
QtgUExQzx5FpmfdFNaZ7VyzBrHTtthZrYrzqEDcCXLY3okglAQZimu9NdpwVBHkcaLGIGrg5Xujp
o9Jo/cGc2eGEKYF+MNj2N8T2D2lJMj6e4vGuz4Bisq5shIIlmDY7P5covZmeYpJDSDfmmD3nCFZ8
5Yi1TSO39QlL55eyisZLiKzkBu085WvpKucw6YsXG23hQ4GO335xOMIPANm8hry6m/TfKzAJ/uQ2
ww2qpnvM53TapaGmvIA4uID/r+8gZReBCAtzg2NJcwYAn7+q85anoLZZBF8YdOO8wIoh+NZ6uW/r
qTjnLslspy4fOCtixdxF+abVDTPQSCU9DJrpBRMapJ5dBWNrG/s+Mb2Lrauv4P7QoOiQVKwxKzmm
pMs2caT/cOwpOyEwBgXNfHJ5jDlZWZyGFDy1Uqkrpi6qjqVhuGiBJjUhpko92Io4mWOtbVq78r0k
7wJPL+qgRDL54thJfrLZ0EH78JWu9j3VBjc2ueHnvkb0sxOe85QeE/aVyIQR5288NieWINybAP1U
XWM/p/Oz0dfFU3G0xuQ2dDYG28ja4C0APicm7rSzs4at/KK420awC5v1BwyKlVNotGR3xAS0byX+
CcSTUi8l/Kk2d3063XQ7hUl9U3DF8mcxJzzus/4OAksUpsfwZ5/O2q7FTfQki9pr8mDGPm8u3dRH
HKc71RUa77XwkO8qsoOlmLvGzHV7a2d1v6kG+01lgKNjBTTGT+yEul2tT+VJFrqXVO9XsqpUdnny
1kJWIxxueYz/Gf2v7pwIHTn/0Tc4U56a1SeQo91cvNfbovwWW9+c2uJ7EDsb/On0Uyly/bSYscUR
nf1tDs2wq0IfwPIX3KT8DL0CgmREF0+QibxlIy9BPT/belzt4moyTmNqGydnhqYJaWQC/3YMs8Tz
y3ggQjJiAJYKZZ9YpNh9z+UOZVNt0rRn1W/AENcuQtQ4cMwOsjkestAbnvEAjXi8Gylp6knc7FHl
+636qj5nx6axC20z5eLFEQ6WZus7gJVme2p1nLvnuiqmkxeN00lZC08N8jpGd7EcilO4FnKtkVeo
4MSQeAhh+nakaME4on6mpmN/IgiECdx6NVjD96opP+HAYfu1mvEJ1OsSS1TO2s+sCBjHNXzNx3C3
JNkF6XLl1Kzmj7IIE2RFlNwk7J+h7tfORyvhD5P/P82sXyzQvNuOMMtpnJfixAaoV/Lh1OqFeTQt
AB62JjijOWTzBqMvtqbao4aCrOip9MQXo2ytbaGmM8mMssNFpS5eIs1rTvxK4dnxwZqTcrZTjDz7
GbqQ5+zlHxajTLYpKgH+I9GXU1J3y8nqUIwifI52mFudiFfUJ/by7t5JEzYkhXrKVh850VT9+8f0
+0Z8TPIqL+rh/SpD7/nYGZz7QmQ8gOPrYhOVLhhStVl2rW3djFKgmRd5iOgrcXuShavW7anPoGZh
2QG2EpKGX5WlDzG9PYkk/ILb062pwQNWUd1tUl0LQKGd3ab31dA9a9Z0ihLxmNag0AxwIMchak51
QVhec6y3xlbC+3Qalk2XFrcyFROuJto3VOMRO2/HsyBdixp8hCymXbiwPRCXtYEkZGr3WGdtFNg2
O6Kmyttdgqz0Bp4umdfaREwL3CTgxZdZD8UOiZc0QByg2UYWnhRKMkac/GAJKxU/ODPfFaH7NVMI
gFt29zSX1RRMVeQyxQs3ja7Hvr10+S7mZA+Ba3yKHbKr0zyAQl8DYGtyNbNsDNMdxKXA1eGD6qy8
/dTx51UforP0rYZ1wg65HNBWHKsCflRwAd3GOoBFVnet17E5sNxmG3sxi4S4AfrEI1MdYUdHk3WA
gPTgRYHSVBHsFn4TWlhMe/SGDF560lGN4+9J44V456T5EU98jIN1/sqevQxRJhFe8yxCnjX3lH2U
5NcptbqDa3d3dqjY5yyujilr1ikJk30v0o6PcnCQOcBCNcdKzMeOS2ybpVy20ETwOlOiS5aIapM1
jbrl2WpvsZ8G5uXkL/hCqls7hVyUKjWuRhOKBkmcb0dPx7AeycVt5kYvwoQ9N5L4iZxuurDYPfAb
as5FjPW0M9yty6oP6f5NRQkvSEjpbArXADvCrjtwVYdspaZ9GVyo8l3XxCeA2xursWdskVs0aoYk
2zp91wdeVF+aODkWsQFCwDMfMIiFLFR6JiybXN+4LVDyPm/3/D7RJ27Lm15WMBSadss/aznYrrD2
uT1sp1FvYcGYjU8SiS+1sM9WnPB/VdL0cTH4yunGcSF4uOMwcVl3/3ftqumRz1N51IyBo8Ggkqtk
N54tM9D9noWezMZmrJA2tFDLOudq8iudewFWf1VOGlCoJi6LqaCJs5qKfBBQXTxPMxY/b3yIstnx
LWVBKQL0+13eX9sFay+14u/v5uyHVdXFVnMV416xcP0lAvPLM1O0s/LmmcPUeWl1tLstSMujqz6k
KWIJlbfsdcW7N/O43GRa550sDch7paEjk6XuLkPV/NJ591OkRehIx8mTU0whx5/cOrjK4ATEkCwo
P901NV00/Tif6bbnnbQEtfN4DWR7YXgPpRojDkJkl7pulIfFwi8LaK9e1vNJyftlD7n6S1lquu+y
Lb6O43OZ53g5jLhNs+HTtuyjxk3TWHd2HlsHBO1RedWa79PMdgUxjvDManRJc6s+zNMDsnmWb0HV
3jeWk57tXCU9Ht873tAGBZnhZqjch3jCdcJounTfjSCSDGLwfhpmzn29qDz1l96GYW1q2HyxoxoH
4QaRJ/RN1xuVrwGA202V56OR5jzCONJAyZfB4AlnXbgtSPxOvakH/JeiGiNLQltI3ILZg3iF3Ghv
rW8qvcRDcSXhgs5gFLZIkqD4mnl8T4RNalLJkohUn2Nv++WEVhp/PsTipXbjjbLAz0cosvB1l7Cc
Zg7BUnkvc6azRCMAt4+Waoc95hcdulcQLqRrEw1UaFkl+UM5gTUED72J1Knj9Qpg/oVVbcYYOALS
n9lmJHSzmUdnOo1Cu+pR3+wEy/OD8ApYFRaMIRaB+BpF5TOmlnfI3V16wssXlGNnzMVI9FXjLnQH
72Zawz6fWX9qURtbW1WREq0T8TArs+F7U7/+PWxFi9qed41aPgH8b7euUfdBqfRfs0J0O9utcHwS
IC6MCG+/LEYizjAnUIGcnPhHcNgPF3UEq1SieVclIzRxuIaZ+7yUpvLJS5UrOOmzjqr8PaGPYaer
KQcgux0vWtzt3KzSzvFa67tkvNjCGC+qElknGxcW+M6MSGLQzjwhNjmMz0UoEJQ8/ZLEi34RsNeC
Frmhjazy0D5Nc9piOtJO4NaX+jUywVd3Vd2+VtU4+r3R968TTH7fs43hlZjuAHAyml4j1mwfHiNs
SE4kfoIQzKtWzD1wB5KbHsaZAFoH47XtbcjafKFfTUzpkAxpnFfgUq2PgKD7yvaD0w/M5mDqNATQ
TWIzFWj/V847fKOaTvuctgugV8OMP682Ar4RiuGlimM0/9ETeG4SBWAn5qdNXz/bMIs3ndpZn+K+
MJDaiKpPieCpPNvkzRwvLA5T26IAhBbKIxQ4ToCmGYHAuIcZnKBYB0Lb0oCVLY2jP3j2WO8iHTYo
bEQMeZJmvvfSxNyneTfflU4zHkzsoc9E2etj57TaqQeWj7In1sIu4AH4VW54UOYcfzw7zQ/zWBun
DjDlVgh7U6eWc4RH6AT4LPCWYB+jU9Lm2y5ROcYm/S2f1X0ZteIKQrs5dEjCrfwPC+2l4lOTYeqY
LtXnErpzAEhI3ZQmvmOFebYT8w5nMY1TkPZ9aI0XULu/Clsh8MLmX9XrY8b+ARCwCKYaNsXEQbyP
+YEv8fi7GDLlVPBefGN2vYDM6Z3lxdO+ceYXFAvHwArt9bk3mbtkROilykV95nTipwX0Cs3RpkOB
wNhmQgfQdw192szY/m6c9SiRWsZ4NEfxaHpvrqNCx1Lmn/HAydzk+xorh16J0ocmLzhMeM5rCD3R
ryyrf3YjmF+w4gEPNfUujQjpKo0O7FwxOIy33WVIRncXeYXuO/aMbSrx20G/g1qPBtEqxpC62f9w
dl5dbuNcuv5FXIs53CpnqaLLvuGyu23mnPnrzwOo2urub2bOnHPRbGIDUFXJEgHs/YYPDfz4qvKy
veWRWzd6HqhRFoabDOlQJDmj54ly+0JLw/fSaSAeLIxhBm/THcpI0XahEj2xcK0GMx6X2oRKkK7W
v5Be1uy6ABvS/iIhO7Cat6Dc1ChaWIFpHbJZ69dz3uV4sNfHUHeSbeFrH0RvsMYbpLPaF0tRTqmT
bqwS/KTCJvBetRnEqTEt3kgAcKREEpKEoEsKNN/UfRptdfOrXmTGhufja9Xn+VLP4uHc8YGn7GgE
K4TKt05XJ8fMAKg6lAMsSXt4G9PK3ga+32Jd039Tm4KUgpmtZzvk2Tf6/TkiNWD7DYp7sF7XVOm/
ZlYLH8jo3gJ/ikB4LNIZnl9Xo9KgRKxMSlmui1Zz1qnDwl91aDCE+MJA2FlD6AhfG3dTpZhHFmrv
YW+DsJNnXuayo66LwkscevOtYCdtx/0fio4EmeYmKFP6SOnYzkum/xgdkmbUwtlxjt3XJydM3T89
OGkxJgYgWSFO5MHBb7QEotOIp/cwe09oOtqHVp9+1lNubJNBvCGRW18nB7W/ZROR9ETX9xp4kb4Z
8rk5NHgVAppD7nYQuYKsagZSRaQosnrZJvZYX1Vd5QMeeZw7yokjR17iCg6gutuzEe63k+yWPTWk
J3xbm5jxMnB/gb/1yVfRM/VgRtm0tZ1fSeXX+75TqJvU7lKFhnIwcLbHnQdqmlaq9g6DnGUJO31Z
Iu2qhbG9NaZ1QhHrGc2bS4qG6DJqO2BcOdq0I+XHN6ireOT0cJbyZD20UMOVJOdhCVqI/M1WyW3n
jyCm9o9FKQtBMa/suSCH7+O0ESHzrJKEWiSNwTm/HI5l2K66vrtRXisXmFrCQdUAmNpG99TNmQE8
pDQhkrXrMNiHATo5Ropr7JSYFTIUwh8yS7L1BCYIGbXwuUhZr9A0U/AGnjy7RYLIMtDjq/2V74ev
XYb6rO4c2r7X3rr0VQWVg/JCUF+6YvhpUvPd9nMV7yo1pHymsb7NQJvwN1tD1TSWxQjMQVGmi+8h
8VPWzVvk11Tm/F/+kOevqt9/53zXIUDebKbAF4rWfBfLMrnYWLnsMckNlp5tr5H0+co5HO3rrJvX
neNz2G3cb7iFprtZwdvGiHtKR4Y/L7LKCRZY7/C5qt8T0w44PzU/6wH7KSeeX60y2ST5R1WE5ne/
as92XWFnge5tNn0JsqxYoDmOteVUPOOY1W2cyHk2xvRLkeMCHzVfk1F787v2Z56yT+2C72o0/XKj
OmdH4XVUDoKAulykHl0N5SMr2jdVt1Xtbv5eReiy+Rj86mmPA2q1KFpSKUquVRutMtp1bOXw8KM/
W1zWKFwV7XnoUafM1DQGLFih5ekNay1qmpWiH6gjZAlOzZnl/2oENstyIBIg+6ze+o7MG5/cyMEM
OQWDiuovHGR2Hz2QDW92HM7W/je1HYxVaU3uosvmbylvDHbznEe6W1EZ3mbMyvDmj6YFYu5SePYq
4uD84TTj3rIHf2FCnNuif/ymuFl0FTTSbewrLFGttyMd7W1ZeL8riNoUqhHsc98vnoM6+QO9x3Hh
anjd64Zy/OHwgGD74BSHgFLfAml+7JS9Pl26Iw/4HbvuZJ8k5mVw2XkVpNSWBZaVpBRywLGqwVcC
k4jKKPNVhA4aj38OVBH4m81MymWl6iYSboU5XuSd0ZJudWCkqUMBr8Sveyg8dfSEf/k+aEpnZ9u2
siziUrkYBX+qg9+MhS0NH+HUuFTRZJ0pS+ULNkjKuzcBmLPSZBb7JeXdmFXo6oGd7nSrCW9KXMQQ
TUMbmWIv1a7AohvyKh5p7SCe67U9tfwkrMrbF5AEaHmn3akNfGo8ydwibVGARPq0wcoSoO19eFZ7
nsLmnKYnN7ah8EBlXRbO7J/h7K9aO0TzthrinypEMXbrIbk/DelRnM4iE0JhhftBOFGQIn+h4DkR
WwsJ1qmDrD5OCWwmyWguPLc6djhbLSSyR41JVD8Gy17ZZEO5tGLs31ISuaIw3GM9FNTZKlLDYZON
vne1teLzMvjoHYBaeYR1Q8P0cQY51s6zdHT/HForGN/HE7QVFNPR5e50SoVkCnlAwkeH7zB9NMjx
U1pzr1MNL7GekIUQYTnKdtlC4I92H+VyzLrOjeU+61Z/lmGEpC6OR+UvgSOHFWT9JLVmugF91zRJ
juw+OXc6tYqXFihZ2SmVa2RIjCBdhIOQbIrXMBJ9D2U/ZKm2nJu86NnPClOyK4rjrCEq/yYgBqLD
Y0DmoLE4c+xas+UCpGKm7rgNRy1AyEFMobCKzxgiE3JKXs7lyo4TCkl2/MGuanop26k+qKRd7tKu
mn+uUTX/5oRTs6nQGd5rVjDhEduf+ezN38NJHUgLqeY515r26rSDs5AdkEg+3LI5dyOAjsnDVSJt
EuqTAJy3ihd/6Xsv3M6xSpFoBDHp52H+bkT1hzT/iyNQfLPZfy10tlowiLtT6n/hwQcfB1WBpW13
MDJjvU8oB7SbNDWdi+wNiq4+W2lzTnS/SyAT+clW81ScrYQ+g4nk/wUUz2uv2isFeOZzJZBTBRLW
siV5BaI11Yn+LBkIv0d+Yqzslekm0ypujSvq0qhxCVeLu43FbLW4w2VIdE26lu8+g6L/X9YX8WhH
e+EnKB3IQevax7tDOX5mzZYU+ovsgH9YkGOELXW8G5YXcwQd/G7QXQ2uc7rrZGtOvgyb2jh+ygb/
1USvGo8d29k09c5xXO/m41CwMfRZW3qiKS/Q1JLDVGQ/H6EgQqYX3vgSJQ5TQamFsTj7rp26zABr
/jVzbNRw4eadtaeS7t9UMv+32SVTh790uZHjZAfKfi5nYdIw32MDEkgZZuNTkkX6eZj7dpWRQV3p
YR1fNU2Lr/JujAyk8N2pWvyrY7Ln/JRY6UbGhznpzfuQhjN4lQMnki/S1n1nLvx+RnRTDSLSa7z8
46LYarsq4Y8sum78KRXo83G21qXbN8gvCrn6SR8XFQycs+ytQn9pO0r/WsyN+uR28SUSoxLy/Yeg
rwHGgNjlFOdN6wJ+/qYakLeX5mZtTuo0shT2fMLrDKMIHOtNKzrLJu/PSe/U7km2JpZHe3jX0l57
qoCNyGDT1sU5btASkP5qHIiGvdGEwaobY/U9nPKeJB8VNtO1/9A97Emypq/4BwW/gtBU9pqEUwZ+
BjVwvcQsawiNj6IAryvHqu5MNqmL3I0caxnZ59RemKLIqRwtP6f2vXWfGo9F9uq0lk0J2XE297Fk
TSDC1xQhRdG4cjrtFWuC5Oq547UQLa+MtNc5W6M4H90bWa6+8YhKL7KLS7NEQK/ey8l6B6RqGlp1
LXujPEwOcBqVRdjBxAtIEV4do7kM1ZB+ZJkWAv9tXb4QQXsCzlivp3nsv5R80lwkPf7851Db1T+H
9qpb/WvoMHUXNFirZBeFJfC5Lqhu4Ohs4ELFn6rwbLHmKVhzBp72QwcRrPuFmFzwteyRv8rZ06zk
IDnZx0T6BsfVvllm+rfJ8EynvRxWcw618Ep5zJavqcMAX8jZVk3Grq8SZemPgNQaVE13WuR7NzdU
uuXgU1+uZn1rk+n+OerGxZuL6GuNuoPg1jRXFbO9Bd7x1FGEa4naDyRH5kFfyuaUKdGzhQ2obPEc
sV76ZBgxwJrhcQcKJdzYSef3JL1COWuQSjSqnRmoKaxVHYVnGYRmAqsLy4yFgVvGfeBUm1i3DS1r
OCTHRdDl0akevOxVGVJ13catspbNvNHgKwegYPR4zF4Ro3FfXOgPoiEHmCVZOup9pylvmoOl4sQD
62b+aAM23k1t6ge5QNtQnJu2/cJKUgHEa/Wbyuk+12blAmDfeIv7+J3VSoG5S0v0YVqrXCJ8LfcV
huGrILEW/Of/rOb5qz5qPlt7wye735usYKl6mJo53OJNZz5bE2YdqdI1fxg8ZLS8uZWNtGyNx5vp
rAKeuski11fhQGmSQjPp2ux+o6AKiDkPpZD/GKNiXbYpWw9HJ2dQd31D6r0RLDfMIdWdWpXZavLy
8nj/UaYtdBHxszFIEkmPotkMfsCaC84ylKOKuyZdAsZPfJF1W0pM2zMsbCYIAtMzaj2YkYZCNLz9
FmmCFp81+clL2uCGmizOSUXY/Bg7FyGVMH0vrM7dUmC3tnbrle95lp/JaTY/GgcYQG4q7rVJ6+rU
ckBeVabXHfMeKoAkymCh1e8aLX3uu4wMuVP+Gqx8V+h19UslX/bPGzFGRkZuBge6uBIgg+fgULvK
EBDfI3k4oTsyraoSCbxWpaaQABFbyI/B1Mf2Kh7Cbi+b/xwG/exz2Nh86JH3ZWitIVyrY4JBlTKj
CjYO5EoUTsBCNUGi+OWd0wbOytRUJGeQdFhRPaj3CMd7mJvm+tO/7vj1PmNGPpRH1wvTW6AEm5lz
13MjlIlEqzHU4hlqiQ69XMdbtQNgE7LPUTBrNp1XNj0W8uQgbArBvgjr6ZSF4G4MPq/n1vWVnTTZ
0XR8riMEIDcsdWBUOsi2Z1JCG+m3E6ko6iaKaiTnXA2xykHgcVq08Mu2zcRzB+UHmE952UaALMD0
Addo1Z0yjBx1QpcSO6rM2QnhqHhBWdoupwkNSXcC/sadvHCuGTd2idqI+Tv26B0bOI0qR7KtjJW4
It9fwBh7+2xEJyysdZRJBlQhoiB6zuZyOrb2zqxassX1QLEavHO/4OuJK7au+zgS5NYBeA0sD0Ly
0jfIaAIviS+1OU+Hx1h5p87zuJrEai+bQJm8XecUWA0Urv+UG81GGzgAdqIVUfG+YLlIIZCWvEBY
KfeGTSLsEQNblSNryEXOkh0uKZuFmmcVmiTMRfohvTp9vnaHghxXb1z5ddXnGZmtfYueL9mrQs2W
Tddx5qoHBYXTSntOTWR+EOTZtbI3hCG+znQFP0OOsdlSvF6ih/01Ab6dKg5SWJ1zAlN7VcbZgbeQ
O0+ppsALTiJACKIpO0Ysapnox2sr7dp4qYS+h2sfbPsAm3CKmKaPXIk5nuRoT7yW/ZRywL2/ZJRH
xhLWRLKBIqoUrXMZzJ5vjZX89y32PoAXyKXItSNSpuhUFLj3bRPFCVdNgWhGw55w5YwoNawcRGqo
K2Itlul+db+MWbtkle2Pj/hABaBflaWwpfSMgreGwW0xUdB4zPPN2tmWmf7tEZJ395eJ17a5Ces6
uLX6z8f5TEYwM78fz7omCG5Z9iuVqqFzjp2FZQeYPIPeUNq1rqH1Y4WDspLOGKgn7sk5+jtM/Wby
9joOp0lbbRpzQshbNJPIx4In0qpLqenBl8ndYIVhfDFgzZwQ9K63U4uoh5TuYsF+vT8I7rbSgTW2
6MO7b1mh26e7r51lTfs+HdE6FlbnIA747pOtWmlmEL3MpK5XcTBk20hwe6PajG44eawjSea1hVYL
rKTPXqOK45vPJ1SOTVNUb3rP6P7GcARu1W+0AJKGZDg2guYo7+RFPtvr7GsWTM5aIdd9GDVDP7ep
q8CzQkgzy8JvkrfUgtVhn9b/kQw9mYHIt59j8mZbJOKObRP7q4Cn+4uJUOR+DICqJYICPQriWmss
c2CCLzJCHj9f2px+9yjgHqIiMN5J6A3BNP6IjRFxVP6+c5Mj5lNTrKcsJ+gi7AudYPrbgL6dlbMZ
UC1S66l9btCdWOaWSd40CPpkn1066MjX2TU5PIJC+CMhoQz3I/yGqmK5JufUHyFThCtlxKjXRyyI
3YlWv4Rs6nfebFPanTT7beqs53Iek5PbcgaP9aG56k7XC2UxdWsK93d5+a86ZCyzUFmkQm5v3NxD
X9NQ20WoTuKYTFPG5J28KNOsntLAVAGa5zztKWa9xwKP7th/2dMmqrZUyii6SU/bse/aQ+SA5pIj
ZMzB7GFpCVi54vhfA9OYvvl9eqmbcHhVgiw6wlobVxAO52/oEd/jrgCIJI3yGXcZ34rxtohnIh6j
nrrPnBYpCy+IF4DAnEuJuO67mX6BNGN8CYfIQiEAQVYnVeCH6j1e06jzbS3RVEfvSS2DfH4n52Gv
sOeGjibNH/UqeMEq0UvRDqrJnLcdDMU9aBoPYIwytgFVXdc+QYqbyeqVCNZa+vcCD/Hnusmcv8Xb
TL3HI5X5Qw8u3c5tDE08b4k3lPrVVbBuF7trfWjBOgbDt8yoEIfRi+Fmdmq/m+xa2WFoj+mYY/HT
DVRiEjturiC87EPmWhdUjgcc8kZkSw2ED2SMwhsbaKMpUbpQEywYzFL50+CT1b46Rms96wObtK5r
7+xSgBnqcVKVeCmPp2nm15t67kzeK86hlP5QnsvT7CSbTuZuNKv2zljFv2h8F09N6cUr6UuOpAM7
J0qyeUJJCQFFCk3FELyphfPkJlX0Q9VH4VYwWlctLaJPphgMr2kX6K2x5hCEKY+Dh9hSTc1ygSaM
stdUN36Wl9o7WaoBfKoukufO88ujrfU/ZJcMWU4rSh1QTqR1dqgjnIPTacgTZsxuMibduCHV/NC0
yoV7guSKlyDEG40T2QxUVoazSymiVHG2vcfmAq5AGEWHQoX3HCSa9fS4m7PSXYVjaT0FbGFX2ArM
h3jKLpFmZYimeAhu6068gpyd32I9+bx4UAJKJbAvMi4kaZe6V/sIdrEjjeJEe5p6RAvC1Kg2vukZ
XzwBjBdPnMeINBg/RxhFbX5JiuI+QqfIsiga9dhnOWhryRi3/3blJD1sNC9LgDJ36gnTn8ZRyVr5
OLfPxhTsg67/Ws+WcUFZ07zEeUkHTs8/kY7pdlXUYvPg9j/Rh+nPDfaMrW0oxTpVlH7pcopCrUBH
xlKYNLYahiRahvZhXMMYcwzjhj+3edPFZfIxT4xLluU2wgkHvSKAM51ew8hgnLxEbeVvctdEDEbM
kDFfGU2Y6/khNX1gkMhRcLz0SfVuXaFJSPaJ31ZxlEU2qf5JxqREoZQtLJuxXZOanpYypuOzYma2
Wf1I+va7G+Gqp0S8HykWBwHaYQh8Zf5KNhUq1iSjTJ7tVohA7awUh0bH7LxGGG4JwQEnywa7nGvk
44cuDT4pWFAUqHp3d++uRyTekeLL4GfDpda9tdwjKHHfPD1ij6xtIcY1vYCVyrQtLhef7cfeQs7r
yxo3H1Vzb/LZpXnKxZpm52yKJ1nhDSZcypLvk3yaTVZ4lb1ybBiW5q71W3RngSmAT6EAW3r1KTTh
AstLJpoJCLwlQpjD6tEx2llzH6L147zuO9QBBn3okMaa1p3v1U9holBCuD8ywyqidtywlzYwdToA
T89f58KwN3AonZUhzuOUFarzVDdfO3GQb8Qlq+aF1TQlCn6MDzW8BkAlbWO9U2DvgPsPESa4zXP6
eSdjsYiNIhYPVrEZgSD+UTVgghtvDA9W5YUv2IhWJwDoX7NqDF8cq70MlorD9TDwzMSReDqrFBr6
QQn4qPkgQGEVbypxtNcc10ZqJcQn4J9NKQoLxd9ZTyN1Ta+Fb9EryYLqRP/UCaVhTlOILSGys5LN
GK74C5IBVDpSBNYEVf7TWd0EdeG16dzh6MuXygLztqJQhfWvWIjlkowfDd3U/X+y9XQW5Nm+R9rs
XislTN4AON3FESy7xGRwwh7NE/7aHYW/taVoVDuFVgL+F/dJrdb9P02aglw79rX4AysEX+TeMgBK
tJdNKfyKv8lnU/aG0z+aCUY498GJroCMCuL3rDarVemimYgW//RhF80ijer5XVUsB34SuBNljLKN
qc3BPlM4XXqlUT8XIwkazUN51cQR+UfBEZMlBv/NEk6oYiKbZxXP3sTOwBMdHuRVBU8c+SvO6D1f
8GH4kL9h0c/qxZkhkUNReEMP/N99EyPDesQPMXIoZloN1ZcSUqJZ5lD15WZ+CANA7nOv7qUGlxzT
47j9X8ZcUciRQ8Lebrf9AM4xXM2RhhpzVl3JcbhXS1Sh5F0SkcTOY7B5/+rAYf3cIU5yfMQLkGZH
c4p3GZoZMpcqM6iW0RxQ3KWsINK2cQKyDJXvYScTtbHudjtwPMZSTpiUTrtmk3GY86Q8oOg9LLU0
QR7dDsK9pbTWS+7r2p5zC/pyFJxfisK2XlA6LdWsQhqICOv2jxjgXoAuwY/IxrgLA5lwQCBUjXLv
TIE7PafxUK2cnDpKKz//rc57LPaydllFZyqbyHbRkltZGW8T9R6XoVF+Xf8Zk8PkrN+vIccOIKvu
L4SMzhoczg10LcjdKP9j4Bi+GK22pvA5BEc+m/M6MzHOECN617jec2K11q5hpY1neYmKejwH4iKb
5L63sQX8fAQDujABkSOCeCibDESKUNbrxfPQByUXDtPNFIJ7MkzEzZzp1oruvyJG5W4RZyBNDM2J
HRKGRst7/kUtS2PnQMtcyPSMzMLIy2j5UHXi7uBP3hdtmMJjaZLQyyPvbkchq4C6k658iuMXuXzI
SwRNKrWaz5Bcen5PvB9XRbPRm0Or1wDTMmW8jXU13fSmgB4IpmIjY/agTTdoB9BvkpbjnBh3L9s6
IGsMJOAuev1jnPCOiEI27JWq4TMSFQfOVdFa5qBEXOvyz3jipNEahvX87Z/jZTxjl38DIxcvklA9
tWlovoxBr52VCdy8zHrbiolCn+ekJwTg9DeVjeU9aV5Tw0bsZtzILPhckfdSsLhrc+CUbYXi2apv
DoC1wsu9ZbUiL2ijKa6IvZBbpc/3R3Wjtm+oHqtPSGbis/q4IxOOsHm1HnGlJCM5Dct51NSPKM2/
arEe/7L7r2qXCogHMLk8jY3vgw6CIx0t+7XpCmVVYKtyURSweuPsxQJpYFBPDSqw6T1AEhem6y/+
mITzWmEn52aegar1mvUeerG/wcYCUrxs4qKy8jq32ctec3DQWs5c/VyVhfUusO9lVnvPvRvqrz3G
iXISSNXsmgXWNzkH/tN8UMu+W1rwNi5eiFajk/kXjrLVqh9wy210H8C8DKotCu5xUl9lS17Q8iON
Jma4xnis4l45POLmmOkUpMFJ1GDlLWDjm0g4zVeR5V3lXYD7TDRx6HvErdZwdniDxgsZAx7qXTVx
kS9SuTW1jCC6kZ6eKraBAnuipOlOahJLqeFMPSaTqx5HV6u26Pl/1LWLUNc0mPUpVlIoFb3S1acu
8O7dyUBRciVjZgxhdxOA5lhNU18iH7IadNU8dIpPIjLu1eR4v03F7dB7yVHeyYs1AGle3tvBOPMN
FoPuUdwJNKc2D/5s8+vO3rEStX25hgCDw0wpevrPyH3JKX/10RQ/TdhVhksGy5ZcVf4v0xWK9bso
aTFoaOrw6qUI0sYzlVvZrBUtJKlIBySa8hCb4HLM2Qp2lEUWc4aQfT4POADf5xZJA2hIn7ePabIj
VdGltMNsiZ3qCBBdHW/yYoRknwcUolrxnHjErS7YU/xwToEiEB9BgELkY6ocLKc6cfIuZ03iUSTv
fk91qOAgoZagEymnuq027Qu+cWzrPIOUuOJQNYjj/b2paMXVx7lHtqxWM5/5zRGU8tSAImtpPhfi
gmtCV7JLl6NcoHM4IIT6UvbJUSD4XqAIuCfZUtGgP6p6B4RRzJazEmv6lcGQJPVg7gcps1c7cPNa
ZIykfBIpyfQF/SjZJyOYVUAD+v8Zn/aDD8M2GncOgJ21PQzWRhd+bLbvTpBayr83H71ysOxVxWBX
DH70PuZqwstNcXXwSJVhbay51d/+NffRfPzcMAApXenONhbZ6ipVOQO22qKR6WhncvJN20K1LAZz
yoDm+6fGa9yzK+QUzNiyDliLJQtDJqtLr4qXyO9MuwH13SfT+WEYeb7TXCpSUjFSm76hcaR8dEnw
93AUfu8wG/x4jJZqlEH4/V+jZXjsv8O88O+jzdA11mgY8okWOs+xW3yBo/NclZ5QJ4qqtwB+gAzb
XaKfkX2tFm1Xll/AhjvbyfcarIe64ouShfby/hrZN6fG4dlE1CpGSoNPe2vCtLBaM75g14FjxKBZ
b+bMrhWx++Knlb5Ilc9c09/6IKw/qigh310OyU0hA7urSQjvnd+ztd+z7XLMf7rjS54W5i8xO0aM
7CMOSDPOpZPcMmhru6F3PmcHGjRHvy1fNGvAL8cPwTA6/vjV0TBhMnX1ZwNrj0ctevkjplGzVnt/
8iT7pqAb+tGOGB0NKkCfwaKI0ZDoumhmrmxRQfcOrQkmy4mNeRuaRntVOWatmjZJX5PpiwfMbBFr
bfwnKgILQK/KdydSgpXIel7yXjePmBh266QMiw/TbY9u4wM3xKwKjarxFUmbclvhhQ17GTuRGDQB
UMgk3tvArKnZleExTrAjEUinVIucG5hg/TYeIvzn0EDyWsJ6+Ro6c3G8x5Dl7Zdzw5dF9t5nmuia
FAPiIYmcV42wi+wAPUvl7CqR+S3wtF/yBj+1+w2YlF+aqhrfxM3/eoyYPotZ/3id/5z+e4w6Zeve
CINny3d61NXCDy0eODOjUfnacMpCwjt+li07gSUUO3Z+MPU4fyWDzLYButjK9cf+DOA8WRkJFk3C
k7Fw++7FdyBpiidCTNnu5XcfxeZ7n8TiyT6NebL1ex7yG+BTxqg4WlmVbHOfFBJoCvPNnpuLPJTN
pR8uS5wlrgnllXOBTNkyQIvwh4r6CLmZ5h3JssUs2IdpMYK3KEi+xuIO9OznnYzJXjkO2YP/offx
KiR1IC+FU7ufII2jyaF97T2HhKke1TszGrSvjfFUxWr7EYaKufcnfrIcVU3dF7zaI/ISen8JUmiI
Mk7hpkHFstZPOo7Zry38rMHzIpSiau3ZGzDdtouuuVl6rSA7mKtYG6jl16DUUAXB36kpemWNTO+8
9rqy3skaM/WO/VCTaO1xFbhWfZXdS9Eh0Lr7MFmxFsPYZhsvs419To3gyX3Y7CEOnbjZUlVCQ8Aw
i22B1vN/f/c/j3NTTT2avr90GqPYksv4379So2LfHiJShGxgc23wFVk2qK1tirbBWiuFobhoJvws
JMQiCLN+K/9+PWxvSq9Uz+mQdjfEFX+4mtuejIo6p6E22gmu7g9Z4JFFnEC196FmQBkUNZ9SMFsN
ECYbWe5BvLFbhICttlAVgGqaar6RZTaJVpV3oK+LCzQfGz+M7u+90q1ejtMacz31qAsLKy1Ps8ga
K1YynmXbUcgBqPDENqlTkBDFv2qHnXNwlpfCn4MzqZKlGngo0vyODyS4d5pRU9mImtMsNqOV3JcW
8a5XNPsoQ/KitX3fYn2uBiunwM7RcYCaYtJWv5ga7xlpDPT2Kr28aV3YQi+pnR8K5Jde8e0/++lF
z/Vn+b7CHiY35sXT/W2OLO3Kca57LnogRZAF/qh0fV7kdidoYOClvc2jBt/EuvAh0n7Jwrss2quw
/vWFr9bJsrILMLPlX0X8xxhMhfGoLryTLNVj5NesfDWxt5bfv+mdY7zPda2vwTjip1ryKBqixqCw
risfwNCOOFtm3zUX6dAS5g4yj9nSKqzm6g6RM722r1Y1oIoS+myETVsNtg2So0spGSjFA2UsrfJx
2U/hBpp/d1KnubDOSV9BIpXlHVQRoLxxItgZc1azpfeMm7wMft1dZ/OPbISjf4+ji/qe66MLj74w
76NUses0CiBlj1jTxu6uoNhdVL+k5p2qD3zcjcQKd2HYlDApEcgzxEV2y45IwMlVOFbLEqnMrfT1
ajpd2+kG8PdJIE1lrPR6lsdIo0wjoargj2+Z41knOSTCsu06OEiHiAk4CgE9l0Ai1Ona6/14P801
kA1ziOf3KtrXbeI1G3xjp/3c5GtchnokG2cOKq12yiBFnGrEmU9TCpdU67xXHLOGLWzGsVnImBxi
S3hFVvvRbuycl0kmaXTF0Q+uMSH7IZSsPSsxDpY9XHuRlql0rHBiLUEmZjk6XriU74R4x3yEZu+i
gTIk3ysR9yrExx6h3+P/HY9AL9qkg5d4YvCu+30zXxJfUO34JX63xO8wjkq8wAdoQA0KKI52kxmb
OKI+O2LXrtlYfP7VogrQrKNCZOfZslxtGz0CpcvwhRLNLEvbI8CS4/0vV/0JwkXo76VmN+Zotzts
IdP7s8zBdBqcgJBU2O5uJOr5eJZmrdPvPgEDor/VwDjJ/Az/VEjp93UorIGKsx22EC3l7RjPyco1
epB8oscp++Is7x4XGQN4rHqk0cQgFc7z5vNL3oTeVxm8vyaKKqhbu3gYyOC/Xk42PfEj1M5chiRM
j49hU1fV+wj6Q7TVhCdsrKmHwdZHfS8MKtZ5oVPpvuVoX5GP/f3/gYVAtKfP///ud9F/QxyH30ff
kap270j1PgMlGWW5t7oD0UkKOLs+0BqyHOzx5EBk972z15rrO5w9EB0BEJyJssc5ljs4bzaFlLKG
8RXquktcMO0VkBp9+G7r6bdId4ZNp7f9sR2T/ghbs/KRistK6EElrjHDrKGDi36wvHtcFJ/Cqu1M
u0fovxomYwCAenBhU3xHIkkkkV74PNoByC5l83HJ86llbYjWj5CELqHc4F/SpoAKU8dIQYFf6gLT
3iNpAcrB518hNj1raVYQ6uzJt5yV3lK/a71fd0PfcK7DtZsp6irrRkyKkK5TjdG+9mraPs9GoR7U
fE4WslPGvMSEvOK64VY2q0n9wMPKpT49e91wx6jqgb+2fGg2lqHmmA6hWyDTcF0ImCxDJfycGzgD
Bm55CoehIjGmgFE2cLPzg8lfWLZjbeWCHKAIvavm5MtjoX6sx//sfMSrod74FL4OPeTMO0PEQLTt
rOOV8ckfIaV2lr3Snpw09997O9F8zJW9aBi9zEHZftexyIA+Cedcbr/YfZM2C6bnUUG8MojiP+MJ
o9q6H8ZjMHJ0OPVDnFws3ASX7BT/D2vnteS2zqXtK2IVczhVjh3c2ScstwNzzrz6eQD1ttr+9vwz
U/WfsAhggZK6JRJY6w17r8D+U218iKXR+NYJ+K2rOwa+hxAggsZvd2rczneYb82kT0P1q5jkD/1R
08hAy/zq4DvzeQwVWMYiC/I7NRu66fvoo5Qku+QhiMVSOpsxtTHK4SbxhlVU4q9KhfKDljJQVrEs
/Ebk2mDUFUwgGre4MZzmEiY/ZTDEAVLB83+EKeWo3VQCcOmjS+mM9/KRE4+JMDTzf8iWPCSkXNdd
KRSRhVml7KtxWV04qp4dPhwvzXVpYh/jQ1G/pJLlh4jD/CWLM/0QyuxQhsDSenZJYF8/ZxwZyqkw
Uf0TfxKznryVrzjuSj7DYcDdApHAfJCf/OWBnXvQi1zyrxsZIZ/ahRmFO1A4xuUxL/sGjUVhjcDj
dUWgt26JNqKmU32utWTe9siV3IDPoJ4lDMT9GFhWMvXeNq3cn/LB0PXTrqbMfpStyzqgjcdPfXIZ
APuzXg4mm4r7GmIhBIiFYdYunkKDvZ9snmg8a/sXt8A8WgAC/i0CD7v+BeLKp4imETqiVotSl1jW
RLHingpN3RtRwpJGfsx8jndNigb39WOWGTglrwPSee2DGxNuLcfHDkYsfRKedfvZjeENK+37MOT1
kz6RYYdpTjmka+pbardg/LB+IIs2LeBnjT+mxuUbZrewmzBwJf3m2jv+pON9yz/sEiIcM9Xc+y4v
Pei6KDq4cBMMO1gUSfSa6Qg64mXXHmp+kAe7CpqNg4Mo0nxZ/9iH/XjM8ORaVPHcP9Zob3+ZAyxQ
i8hvl37anhqtnW4bK/Eg56vTyjb5tgWxmd7XcNwOnQY4JY/VCqZlu5N1ImToPyJaEdH87yKSLqvQ
Meg+XcOby3at4hS3BHORbF0tTpe5DccFsKxf3yrxWzc5MOKSCVqsH8bm7jLawaZemVWyyfSCNF5r
Gi8KSqHLOLCjk+6l5otJ8Smbiu5pApp+Szbtu4wqgtLbWkbHJD4CH2064pDIkq4I8BGQp3av8LXH
5gmOi/AWQDtj00eCmy7ExtVC8VZdUCL8IppX/LJUIU81y0PgKjGX14G6A+JskTRb+Y6XrbwBhnCa
GnvHGjwA3aBIIDvnAetGzHAgKQtBEMxwsFxEcjA3nwyt6/doZKBy7wTly5CDvCmmdNqFeVe+qDG4
OC0y1Bs5GlrQN+fhGd6ie9ub9mvnRvjUYH6wUCt8Qm0l9L5Zvn4wrQwv1Wx4m7w0/dVo8ysmc9br
3EYdK0+z/RKygdkApA3Pbq7ZezdX1V3UDwMUEiNdqbAMYnwuN9ItS5pk6WnOXVX0oX3AGjEPmo/2
IGp6MlD22dhNXObJPt8e0JPQ9W4joRJtCiZFby0W0o7rn+Zo9k9TpQcr6LTKEqEIu2e3myknOZzp
qIkjPbqcVPcrSnDO7fVQW3WysgcsXGSf27GzAr8QnjCG147XOFTM52Met4jNMT9N7XBR+O7c6Es/
RpUkUPv43NnluiIrc4vokXUrz4ahTrbsYl0hMvfR55V6f6hj68cUWUsdCeknshm4iMyRiV6VN752
ExKpZm+pe1MIs3uoCCL89fAB3hGVYlk/loVlI9a3/BSCO9mytEhd4RXjbWRRuR5BjGdK/EuWpLFw
/EZ1zDlr4iDP1FZ99TOv3YXk/9otO/Rwpzbee+S0HxGtWk0bpLrYe3rNsEvYQrJgHCBZ2MVENXvQ
thGYzPOlibY8eduiqFcyJi+d5s6uW5x1Mqyzc9/hCYxA3Rja2Vs+ZRaCB/N4rJPBfi5HVDSTJnuD
RDvt5gExH1PHUIPy07iArtPsZoOpUxNA2kSGtL60yVTyNfJ148H0tbfJtPTnMZ+fnEbHcr2Pj/wA
g7ck8fVVAjjkbI2pc5z9XKd6g8qW6hmmhwepXSlgycauWo0hlsxFaxy6vDYAYUHrPXGbSNZBZ1D2
ljGmXtsnmDPDllvhDE1ARQ5JNyOI3sUj68aP7MU1X0HKOUHfD7D0yVcfJwvlMCdeo7DV7+2U39F2
dtQIpESCbY1ZOOdLJ3QITMWJ2SRQhBYl1j5naeIx8BM1jfoF2EF0k3RkzmV3qUIc03qn38imnBRq
Tb20+tFdys1T7lSK6y1G/icbsm3dfk61h5Rb/ENa84cpTORQBED3q10ZDxPukJ/6G/Gc/jN+Zie8
Snvv0j+hVhTnWz3xIffLXW4q9sD57wPq32LrK48wNyC8YLaxgZ+G3K7dP3VQVg4+mmMr+VJa6+8H
Zx6eUKisPvWL+JCaiMBON+e8ZtNu+Oa95bjhQ2lOe3lnb00P6lznABqlhv+CfnTPnpNdhl2myf0H
yAqteFBEmpXCzcJBpo0AVCumg5pO2lDQGgDLXjB/clge7DS3AMpnevXul46/r9A+WDlZNmw9IXAw
h/iUT7UFLjRx4E+Vbnqf4C/ZGh3UP9GVahVFMtY+Ml5Fq1mvy0NKouD09zNGthFm00gA1aht+kq8
UfVGWQ5Rrd+gH4rkohaTlrYMACZKN+yg02LrPNbWQ2q14xff5VdFY4Y4f0hU/XvumME56opmOdU4
DMrm9ZBQ/D/LJv62aHqAbdyi7DRAFHD5S1hszTcVlaQ9NZkXZ4xSfihVvLUFbC5XwvxO9Rw2MgID
XCj6e2d3Krr4QD4kSPR6qNMWxEbtfLt2yTMMcsYz2hvj2TZSVAxN8xKBEshDaNr4uZXZvtWa6W2E
FbcCWuyem65nm6mhph/lavbsm+orJnL2DypWFDbCk640L5qhNF+qsW4pLQa/iiBOj7KrwNLtth3z
zSwCZJdt+eomTpRslYedgWTd0KyDsUxwlbCCpcTDlrOK61w82Xs8qppThMiBuzDyHwpi4VqtOfds
PZx9FTndZh4bfBnT8iiR68DJuoUtigNIuHGHDcKbJG8giQbGU63qiObRMqjYX1rIO303QqR6Rn9C
cEsCfhp2s4tRjY9hqOtfpgiYr5vrAlcMWg01zH2NgBbAYprR2EUrLXWjg/wBiEnWZKFWYbroDQ8h
wL3Zs4sjG6rTxSGYrBfvNAxPyPJkt53M8A3aBqlIoWvHX0/+hXTHn5aGp4zb65/VKkcgyu58J7sQ
+wkOQYLc4dTEFalbUDs5ziMgp61qPUxO+aY085unGO19WGv6rcOTYCH70U5EH9wP20Mb2/lr05+d
oazeHPex1/G4DtNkek0N3roCSeQM3dd/Qh7r0m8llbmnxoBGQ+ysxkKtb/IRfOyzvK0EiFNI9IMS
FQ7bNOQvQEHIHomMiDXN28xTHC7/GshLFJb6Wq13ckD3/GDnW7550NFXG4PqSdZvrHQZTjTkvpgR
9C6rJyQp5xtNA+4iMt+2ea8FLj5V/PSK7WDgUtJolXbXVFUq1HSznzVWD1lg/lKV4cnmm/c6oreC
7KSe3nloNe1awzT2eATEN0OK7QsmHcrtmKNJZaGMcaaw2pzKoXpie4goq2KG/mpuamvdY4v3RR40
sgp2EtvnLO8QyXT9cOdGlp6cQXJoWzNz76FrqLfyGxmn9j1fP5VcK99BMSZbQN68L7M2r4Mh29QW
d/7JUbAcHllbakluH3LUoTa6GeZPkJZ+DH5m/xChg9lkyyJM7Oodg59k35MKuym0+NmqyuDSwvW1
uJH9oxi06vDZp164l/0JMGJtYSc/asN8qb3JIRXDweAZCotSnA6AFqdA5e/MA1QOumnfzQCc1Gql
45m6KtCq2VzgSBcanpPUz7ipV6vIYwkk/5FOO31uXkdlQc/Ajm/Zj8FJzxM+7h/fIFS6jRXgXVSD
/hzI9fKm94L6eO1vcrc+imt4U11sqhlTu76zjPMoDlldKiibxhQsUjgkn/ouMY2T7YJJeZMD8pDI
GfIUWYh8mcdOue7q/uOC0RZzclBBoWHN705nmTtfKByFfYPCpPg5RqGDOZSnwlpp3PBJDaet7Cd9
T9EKD6+NbKLUdYjzpH7EgyA9y+m1EzxfBAS8Mjirgx46b1PoPXhAlEq8l4+JXxZHtugB0kWuCtC3
74AisFKPQK8y3pI+KBfy9FP7MuHTmOeq+sIwymKHpKZ76yjtnfxeJmHn3gJ5u9MwYTyN8ZAh3oeY
XZaV5bkZc3ZCdb10K8t6xFmzuS+dGYVwKBpTFagHm5Ta0nDV8sVHEXjdYvGwlZO6X3oHuGA+Sgxz
rHvWXZVAhvR7SrzdZN39Hgv8wr60uAI7Ei28GUqoo22tJAfk0w0SD9oBFLiFzu0YfImz7CaVPLTK
mfeGD1TZ6+bmzq1QdjBnPO1eFTRPGxQFb/zZGu9iO+u5hYdviplMd7Lr0p9024Yt4TmkoHbp56PG
K+725IMQADlfajThkB+03t9h7KW8WnOSruM8Lk4egqhnFOrLlUmx+ZtlIpAbZkAJWnhznsE7ZTfi
7ngcalvDUnCNyFyU1Uw9+uG6yo7Vlb+/LINax/DWLOb8Q5uHD+2E+t9a71FfMsy23H3aqkbkZkfz
OLdsjA7lqMMEtXLrZMSIUWtqfCNvUdTo4pNaTC/yFiW7ClWDBEWu9XIn0+y4Og9dc6pjfUeCzXhr
56gjcdUEN27h1UdmY7AD4fEZ88M3uRH4HVqBnkVFPfoIbXw/2IxGEj6jNX8N9frKOc1G8lOuiDCo
Di7LIsdUbmDhO7vrSkkulyZbg54yJbDrfzNWSuWxCvzkVnJYJGuldox67UxeAUoXXkuZazeK0rq7
2teBzDlBhVQzhkzrsHHAzZWD0h+QPvo6DfxXw7DrHyZfjx9c4IOZ3QMyCPsH8WxdpnPkbmXTS1Sc
Bafgm2zJOU3RPE/xFJ/lJC/zW8TmsnhFOVPFPmZW1+Slg3M7w3Eha4F7pyi5yoMckGek7cKTnWUw
uiZvWvhWrP/o14FYZ5lxhehfb7j3pQmH1fUAUc0qlnRpyrLIHPJ0ndSg1HEVeoQhFHz/4wQzj1D2
sNO4nLhl5bxYabYtO7zZudtY94nbAg/Ea309+G34XsPj7VocFCzq/hZLioNuIa7ameNPOS4n2uhj
LctGT28R6t07rA2/OMHQPWhCOlX+/meehSW2MAvFboqXbhaQrw6xAjlapMib2m3GDWCMoqdCNddt
Dh4JEh7Ms3Bb93jkGkPrvenhpVtFhnWrJulHN9Gz4mPU5msDMmhPjbhzsFfoHmlIBQTZiEyUNGFJ
9LEuRyQf/Z9G4NdIU+JVdH/hmVtdAZDOhpCDTepXN0VwIWGHc+Po3MoAAALSRWvz0W3aXwgkT98s
zScDM740mCntZqqH52IArb6d6Ot4HCUkzx8nsEkwJsPiLFFqsoluc3GWKLW5RlxMjrI31TddnGQr
08K+adDV7ujgKfuQxcpdxWsqj1HdXZpa4oxfZVjhvaszGJi5RGNWJF/5V71R4dUeo6jHalHv4l1Y
q4g3+u24s01tvB/gA8kdhTykXmKt9MoqN7Xg1yIcPZHl/YioTZuNh4jI7alEqZF9SOhUj+g95/eG
iTZJY0TNmfVW/Gi7SA0LsRAcVsxN06XttpnBkoS2tXFZ9UBU6btTnNXI1/V2g9aQSCgXunYDhi18
SEz2AL6PPNfFiHdqlFVQYwojRyMxGiiMSg/f1HCDh7kJ1nNlJ3eT3eT7xCfn/UylPtmFKWIxhopb
wQWSWiD2R82CtiNpS7KNfOo/7bk3V92MSjNccBcAJFzcoFTQOs1QdpJNCYG0sDvCZ+BB9mReiaCl
iI9FvKVhC3GNlyFu+6/xRpYniyjEDrQWFq69Y+grJW9mEhbe1G8uGOoiGSLSoqLGq0XKaU7z6YRb
oNzf5qqX7koqW8tIbHeN1snhZTgnuQOWe14nn3ElqdI7GW9hFsiCxbR3NtK2RwrKbwgsCQyxWj3G
FV62XgGCFonGBg/GKanXuarNS7thLXd5C3pmz9AwWKXIDCM6TjDmEADgjrcK2MLfYwpU37uIkNz0
qSOgbbxvxY8uTTkow2SEklmrGqb0tjZquPtiYTnWGFJ4mWmso8gjN/N7fSnP+BXlR98z4bKz7rws
OS/TpmavJ7NNha+JkB/jr9lOAbThuRk3JorolLPp+3QoBlTAcq+5hFwHphGFqwXff+Nkpua7n1Hr
ljWRwgraCwyiizTE+8WArPk7OYRROJx0On40XKJltUQOe6J4Kgc8DZOtn4WbVjgdY3lziwKIuR0s
qA/yH9Zir3sTF9EdfBcHdUun3KAkaF3+dQrIzmUWTuV+SMbgbgoxERmm6UeoKsisizV8hKK/sdLz
DLHmlygGK/UOJnGCacEmP+QLsopVish/5QEuLFI53FBTvAxfkwMyuspmdekiM3bZHkyhUh97Hpvy
ZT/tGHBlYUUQIX4j34prLrBOibGVRxTYzStlY9oIy6GrKrbYzvgd3BObXcw9NQuOclDZzyjOBOsx
beL9gAjhOha6OxKSlaZucAZzuxqqEgUG2VSUeiUjUsD+rpsJ7djIvJGHoep/5aQvdtcuFWzUTTCF
8R5q5avszzMNDoFdC0Pf4OxWWXiWZ4h7zWszQzjq2icHTN2KlmVZTps0D7KjHvWv1+90kyFbhxDc
ayR+CBE65ZBUJScbwgy/XqV3jyhbJtTTC4pAPtq7I7v5nzbi4sXo/4wsKHnq4CZPg5Fba70wmpOq
ARVtTG/GZh1NAM2YELRw7fiCGfOQjTrPcf0sAWUSRubjnpblqHlAlB0XaVfam/wBAfwQrG/R3WZD
9G6akViqh+kepYx+JZstSJ1VHpTuTjYdX/nhuFN0K1v5w+xZeBHKtMjcIwzV2gjzZIaO+ZnQTZqL
wkBf7s4whqReVkI7KdP66CCVlSgj5ssu1DeqgI5JtoJkNMizy6GycNFWokfZfw1TdL9eG3lVQ/Aq
mhs87deXQsZfzTSod4PpZcs+a4IHbijxkpLB9BXpvPPUhA2k1yFcOMCmfs7G+Cvlp/GCcXoB0VWJ
KPC0zhZx0/ZgJJ6JfxpOaXqpZBt7qH+mXe6lezsjdZpY9bden8bh2wwwHoUo2JECXcEy8uNwbRbR
RKJYtnN/wlWEHca/xck+vVujoBCc5X3KFjcrKOc6N8DSXcgb0/UGJkdlM/ACfY0ZxEfIdaCxUA/R
zNugmoq1D1V2hRJtfuE8y7M4ulUip7y9dnMb+hyqzMT/E9pZafUptE2jOzCgN5iiTvdJr6ibwbXy
kzIP0yFUW5/nNpYIXVvoK0q8/VPfD91iZkX23nKLv5CLfEtbGHZeonA7fnfxl3uph8pcdrWLWwBJ
QTwdKnsZgi94VxDmSAeSkDXgw40f9f5eL3TzC5ti9tQiAj7Td1Tyh4fEK7u9588IQOud8dqZ1EZE
wBTDOMWjo7xBB08/Ozb3MuDkysnlpnlWBNDoeujat66ZstO1R559CoXVtcJ3bFxe+8hSrRxqgndR
3ZSbzgOsYtn5/NDj7XjnodEJnHl+GFRneigbq2fnqY0H2bRLJdzrrG1ABYZttTT6Z00f6i9y0BR7
kTEl2y2brNq4wc3W+yXUb9HpVOAfycHaYU3WZsERQC/mlSS8bpDwQtg5ilv0gfGvhptK0lu0Zi3i
IELieeh2c5L8kP2Xg5yFYU6xnOfEZFWl5ocCzNTCLtgCurrX3Xb8IlcwbPoXxKxBIQXWrzRZWoqa
/0KFHPEYf372PFMnEVSbN8D08HWP1X59SX/NpCNzf5UIJytvqFyE2UHbxp43vVKQRzQeZ85j3EXT
qxuvMxE1OViuX6JEt0mm5M8oJaqUz9f6HTX3SHnLa/3zinUUrvwMnqMyrdwM6dx5jM0vXRHHW/SS
oRyI5gxY6EsPUx1H2Pkc9T0tZ8JYTbPLBZ41sMUVPMzxwNX1fSCGw2Dob7S+Pcj5lxlFg4kPHLtN
ipIlM6bV0OOBc+FRjwWol7LHNCcZR3L4MfkeIf1eYOkul8BA99GnQYlbDqdiOPTDj2EyPrAoxWx3
wugm1qv7HitXDaG7FlrlQEnyr1oAeN+jbbfW/q9H+7UWgM3Iscx1ay/XCzKsipXhMKKo829li0Qz
7ubeVnc1bmDDQoYAe8FFQW7Yfw/LAT0uCmw+REVEjiJUeZk8kRD+Zwa+qyixszNHqzY5zgE63ZdT
2S5Fpzzr3nCdVA7y3FTC9NJrKznx1yg5/FeMbAZKD7ktTd6yzKsvH23o859GjCo49cGP9MO/fWSR
pVDTPr9Mkh/kmq+QE4YsRwfamVCCLAPhzqS6oBKCYt9FengEEPVxwJ6DUWQfgnBz7a3dSsO3VoRe
AuSQUIzJHAw/jdLaNgIItezm/Fk1CxuUduvcT0nEwUdtnMXipRHxvY1d63AJ98cg3yNTjaa9iI/F
QW0MUldtpK/kDDkQBEq+dMTL9JXS7/xSEcY54BaE44HeHJ28xSLG7X2koV2jBeMjejM7CXBqUbz1
3yOWjIdkQQ1oWPlJU962iVGBCYmz7zWl/zwu9a8DkKv1HGcudARKpx7Q4n1h6ItK9eJ7LE0NQEbY
S20+1vfK8A35guTFT/py3wsLEylxo+Iz7wRjtqgoc2zywfHB1NSZs9On9DCXPbVQzbXWU5TgPjdi
a1bW2NsVts0X1pELv7bjmzi4yD7wQDcWwkREJBJYuCaYRELLJncQ+zqrs2otcwdyhMZ15J+wf+bA
ASQFkuQG5atecEPbcSGxu5JOXU3wRYcIIXLfFPCM8XeMHJZMbFvP/2MeEiRYhxvNg09K79EOnFd9
qrPv3lSg9141j1lP/QIMlbctmiJYWAWIPepe0QGMHnZw7eS+TLnFc4ccQY4+xsK1reH+f47orOyp
qeMWi8uuub1o+Izwl/oeVIirhYCYpfSP6ENUVzn9FaeKvhyj9m2oNmzuQe9vcq0MTqEyFicW1c66
T2rl0TDgkWB/7v+0cPLWjJ/G6KLSqVXqYyrmTOEcnNDiKU7+YDpApX3/EbbEx5zu9Ncc+TregOdk
7EbPGjf4MxhVbY1+BwafogjQjR5FAHRzDXKdtOch/xmOCXsz0fIRGJkWch6b+fw0FZjH/I6V/ZcQ
0x9uUAHde26/07TO/pHo1luBEBCam1q4aSq1OnbGEOINAEqDWq35JkKrfJ4Xfpr9ojLnNTgvO327
Rdl1WvO0xm5CQ0mHu2L9ENfWt1xzw/cSd/nFMGrlPVa7wzFAnXEl03GRdkdpwPoaN8ZbFPcmuCVt
2qk+wjKReCjielaSxsBJAYmm+DH3yB8qcbMPVMeEkkr5jScWUvCN5lQrO6xYitqT+dx2YKFBfqNM
WAToKqZThrgiuMNklehkzedIQf+XgbazkpNwbFvObmkdQ818aAw/+jJA97sljY97Cyr+b0OIYU/l
T91eNu3yzdfJkwVVjiZ6itQkd5TwLRxIarqW0Zyj2DUe8cnZyn406rgPJh6baHEx8SIuKKgFoun2
ri56/ygPtpv6iEKbH81qimH4dDrmWr9DalAb0codx8XAO19Ppd89NNw6Du2Ik5xs6rPes5DDKyZI
lBswK/2DVpQZFnSY6chB7IJIyln2Ug7KSUmvB1iKKcXeNzt2MGY18lWaMchzeueLUg3JHnpFuA2r
pHm2a7YgVd489a4+HBrhXif0C0txcG0/OnDDSHlUuPa9HMhVBYy4h56F5utNvAyFSCGiL+H20s5c
7UdSdM7Bl3KGYh7izUuzjdVbeRUUz/SbIS42g9IVmx6a7AE3qR9tlGTfcRx4Dv0ifzL7Stu2NneO
OJ79h9oo/i2gGrNul/dkJjUn2aQmtrDQ/H5Gvg9+0gMLafY+TP7UeI8GsO9dEOlPQ4MNa5DxhYh5
bm3LNteR/hjjE/LqcEWMobmfIZsDVtP1F3RSfiBWMNyUouIj78dh362N2OsueqLWNKCeMHT38fiE
pn6E1Y9egKxO3ZfetvfyQ8FEYSecIofc5ziLsDrLT6pAIbiwkwo1NO5kK68sb+9GNuL4YhAwR/sF
gYZxOZahur32YRb49yzL0JuFnCDDrNHGD4j1y387q88p6UAIbgSclALydcalLV6jnrojdwv/BDgy
fBgKb95YHowZdUhZMOJ5xY/J4avHfgBESKxuQnIpLGAFJGRklExecN9o64GE5IvVs+8I1QGnpM47
hS6iVr1QkppTlaKYkSY4WnKDMAgz0nD8FCb7ZViXIflA9XZ6rQDIyrBASz6uNv6+miOuJpsirARv
vpiBF599kz18KiuQPDBebApGm9FBRAs8HlsBJRQ2vG5wq2Ff8OTr6VL2W0nfHCcEhZZJyCq/bSdt
pU9lsZejIx+mQq3yiz2N5r3tj8BiuJgeU3eF9BWsZbOcqYcrbu0fZTPof+FZW4Ff4Q35gbVCBM1e
1DFqzHOQxa+oqSHtYNbPE8JqN4hyt0gFVtFrPSJem/fFtEVOInrV3eRNU8z+zsld6kVlspfdrVZN
+2zEyUVOqoIRLmHpj0c5+ue11bhgyS5es8msz9dGZv+tc9r+LmmL4d+urYt30M+Cp/j72l3+qg7k
2AzjNDtGiEILB1VtP86MkvuIYyhSxCy8ycYcz0YZiAiGv0qNBGE/EY3AKiNy9uimzT7qunuYt9GN
qbWdtpJT4AQtlCE0T4NZWTuEXJ8jVD+R+VRSyofIJfVqbeEt1Jb5TilKdv9+q61kjOVZ7lk/dRix
Z0dDc9/wzELuQUyXh+T3mTnb6YrMS56Z4yYX0kuhy9qld8J7xxy0ezNVHtg9o4sUNsgklLgkSUgn
tbW/ouRkGaWibo8OqmMuU+5ZB7eqf+SDFX8TJ+U/JyapAtkjT+aw+yFPtH9ORPD/KeZ/egl5QdCl
Z/6mLBEVtLCUoZx2LADG1yIfd2neRo9dJipQWlQuZL8M8w2EBmwWT688XHahn8aP4NT+I8wTV5Nh
at99Cqt6hU1TiKz09Wq/X3SaUKsf/7ya66ntWr6oRZlrVSrYF4cRRmTJBL9BFrJk0zJb5STLXCm3
l8uolFu4jkohh0mx/7/OlW9DvpC8MnVx5XR93eubvL6uHB1+v40pavstvEJnmVgumAnPO1vxYN6q
im3eyrO4wQvFT8wRoxYx0HeRs6g8XV3kcztuZaAuO5u6WqV23Zyvk/+3FxWvFhSpeXu9cJsnGNnK
1/x94Uvf/+Wicn4KsO7ybj9dVANJrDrh53cbGigOBIZy+RNcYv/++L//LvKirq2OW/nGr5/5/3Xh
T6+f+3a2NrqVFMDvw+SlK2MV20Lk9xQXD12yneFWNiHDAfjIapwrByHHV7b+fRlRHxFKfDKi0MNP
07H7/I/pbpV/nt7YxVJe7Pd0HEjmRRk36jnoSGLaAuScGN+yeYq+UyVlG4siNZqRLnRCDBy3pd8n
DwFl538JTezmI3S04ePI0EmrfibDsDSdKH0yCtNcpzPUD7xY3SPAP+CnuNU9ziL3VtfTwI5k0XKz
/1mgB0VPlm1blkcLTZQ1ZnEwyt5f6oOJuZiog1h1j0YRaoAmTq8PMkz2O4GFzY6iUzLtsWvpUGU9
yrPrwcADgZqj+xFyHfgrWDZ91yiXmQMWkCrwcE78GsZD4L2jMNwgjPJPMwbOXYBfdfD765V5XVBR
QEMkBTEU5ZOwgxwOLB6tBx8lMaByOHCbQswNAcn0C0l5yMi/0EiMH6EAt4+18iy33bJRKs9yQ16g
UvvnSDJ9Cvt7jkQD8P37zzlyoWmaRvOoNi/y0nYeuBtPcdC9n57/LxP/9T3hD6YvwxEnT1XtiqV8
OmFYoCyR9TcP8hmGmCcLsv4FGFp28tyJb6dgK4Sl+TlK085wavsXti8fUepcv6ftnIOCUyMELEdt
76m+9RAP/isFpfC9U4FszcbgonQKmX2aEe+T4rdx8XNU3eLrKCbCx9T2DeIHD27ovspxkCyfJ8ZB
hR6OuGKf/5ITB1Cwm8h4bmarPzSJj5k52krgZjSIVRaPzNF/lt9gJfJ+tGWQPFMiqNa6OyRndktY
dP7LnGp8ltYUv+f0Yk4b5sl5rIrs6LTGvNGLXWMq+oZFR4WbkGsd+6w3hXwCcu41v7GQqtpbqiLl
AgUlWHj1oiwLX3yfXkv0BF6xmTeXvdpl98YcJ9s5wQfZyIT4Klje8AGTT289m8IXchyT28YZNYrg
Q/y9NPcSyaVEabyM4nG6Y9nv7Tt0ZTcZ9k5Pdum9ygjN0m8LA6Rm2X1T8sm4SwTTbS4xZMMKgOIt
LdlfhAXGBDOP1VJtWaYr+ExuzFTzl3JYHmzVoHqfKfe1DInjl9HG2BtQRHw2msLeV32g7ih1TDeW
Z6Zr14mbx2bCFicEtfcN4aFzUYv9WcI+3jTVX2UxPTt9Er9Nk1YvU5D9XwKD/2abuZiVdH29kb9t
ecjtckRolp+6U7xbUd6eShTY9ioLiEVAUqJ9mCZU/71bpSeV9448aYFKPRzNhdS1jeNuG2nufHQk
0xc1vHLjdLGCD+Zs3lBW1lBqjYJjXAOOnLr2qQ6ASCaOPu5iFM0eDFf7iUBGcRckybQs9H4JtZXy
3p9nhTmhABQkHZ6x4uzPUZaL9LGJ/Bj9M65QG25PLn6pYtbfsSGzYjn/z2v+/Yr/XVxQnjInUKt3
ANYpRBdT/cLTHJG9ZhhRN6ZpW1l3Oxb43KfYgS79au7XEWvq9dAktPFK2zZsAm9l8FAFaHapJBbr
KtG+INSVbQ2EVtclNRaEEb+R3PPWRWL0+zALyyd9ts4wbJpvlpsgMI9s1dmGj3iH31O3kANpxs12
Gu3uPscX9VTaWJ/LKylOuQcF3qBHXlq7tjL7TZM6xlfTXLUVID40Y6rtaPPMgcT3RAYWCYW0+iEh
8XmoOdsis+a1ZIzYTRCK/V16kvh5MakBMVWEVPWQjZpZjV3OgrKGHx3TN8q+ACzrp9HEaajbuBo4
O31cq7XbAPkBt44jwX6effvBsihiw0ZGcabxqwe8yTDGqX7mdmJ/1wLlXFUNd/jK5CfWG//F2Hlt
t60s6/qJMAZyuGWmSGXJlnyD4emAnDOefn8oapme3j7r7BsMdHc1qAAC3VV/AKUwAXGNU4+lRKDi
KRWfRqMEBeLb3ho/yPrOmgMw+ySwtp1tVO+lGe7zLHa+zboCZcIp5ydnRrWYfZS2j7W6esHL+4c1
x/6DE2bIHMewOnTd+qcJavLOXu2++IGeboeqKe90NUiPuqsEx8EeO3amdrS1cj16tUoDG1n+JN+U
2ceuc6CivVypSfP5Q/w9woADVbUmWetGb5OoGsO7IpzQwTRH+6vF1tflkfmJKnl3sOYRO8Sgcd5C
ylHmwctuBXo7jKXx4tm3ohYsDWBsMjIjqLaM/BaW3QpAd/wY+dccHTImDDGeiMmINkppdVtKLfo7
afWNsDOGugrXFRaeD///iDkq8hPI+jpsEY5a4Q+LWUiOYXSAVebA3wRBjJ3Lpd8muBC7ZIDXpOVm
C5QxGy8RaTWc1CosP1eY2e9IsXWs2EbtSTGU9COisB/bvHRfsR/v9klL1lSrTf/ZDfJvlw/p5vc2
nIcXjWLuoQGkuEcY3VlbC3sQkN9DZjjhU+CkzWNrDC/Ubss3VUNKjOQEb9OlqcHXWw154t1lbmi9
1CR4pb/QK+c4KFoLg8Qq31AtoITEGu0so95bgZ7fW6cBBqlUXOJD1yveOkvk6trxKHOgk+30Qale
2CaW94qLpjC21tlroY0mpMkC2exH3qLbAg9L/E85m/WBszC3f+uLkwY79hKpuGuhDt/rcpMVE4+K
X6UxKXxJ0x6L8Nx1LxrUpHOlzyTx8uylG0sIK0sXYOaWustyeg25NuXMVXCy7uC1bf4YSNViQFsd
k22MbuGF5FU5nhCxHk9NEowny4VteOmM6mxdabp7lIFriMy4xMmII1Ou49dwkKMukg7BsPnt2nLq
pYm3QnFx2kSVZp14qFgnObsern1JGL+SuKWOaNV5vfpbyLWvafz/xLRWcJk3jeP3Fv7mW40lV4Wv
4ZcizdT70nyMlRF8TWmYxxwpzAtMa+4yDOiTDH8wIF7XUq6cSd8SYYO6Oks9V/rl8OEd8J/R68Cf
ZWPv4YO1aflGeiQnZFyU7nG5xJKnddXNta+DPwTpXfmq/xLEl8FG23mjklyU9aUHvlDCA7lpj3O/
CAiTud01LirW0KT6dE9Jq1pd2tEUFneaUxd3468R6YONHmi4FOrFncyJTewnL50hLN9t3KGxjrvM
vd904ZvrDPFWbZG6GLtuwI0tgTwMhumz5VsPglqH73uPgNJHaJsMOHOEJLQdOKJ/Ca01xV6z14U3
uxiaxPrQ3FuhZa2dGLf4q9DzRd+ZlBe5AgauwX8MyAXSIp7XTT8liO+DVhSczwA0bD0P4G7hBoJM
lM4rXNHSm3FtBxVAyr8AHKXveoXrVQUuNDjTeGKPuDHLtNvnI8BTzbXzJ3g++VMC7Rb/NsXmXZYV
T27S50/1/E9jB96DNKrBs26qDEsLx9KR19cprgOdD93tUHZKsqaS/2xnxnCWy0WAO++gw+2kJRe4
fmoK3H1b9ZDOrwr+Iu1/bXrFgvHzzHh9lfaX0QYVyizzu5vQqz3YtsJYr3vrG94b6bENDHvl5am2
E23fDnuXi+avFTTmHlmlcnUV/ZWzS1x3a6lDcgm9dptgW1eUp+RlNwJSXSeThpH2YmwmTa9um6O8
JM1h/hi9NqMluMlV6+joy9LPr7FACccf4J7+SY02eYsyR1tPc2Y+elq74FZJB/i1297oPl7AIVaD
aFLZJr5oXfmKy+Gwmqex+GeqMdjUYBKvypqyQRrh5yNQ9h5YgNP0L+lcdlu9y5ASaYIe0DrFB2j6
1KiWUQ0e3EOn1Hx1GbxMICne+c10ma5VwUCBEiZnFobZg67ApanyCiVne4TGV+BsWef+AVzOvJYm
8DjtVre0d2l1WH0/ty6ZDCKDRNNeCqNHz1jV7y/RCfDZ3O+nm2gZ1Luw2tbNaG4jKgIioWDhkrAu
nba+kSaWEI+G6gWPGAVlr7Ez8x5Dd6Hq4/m2K6icjMNcfM5xlN57c9hve94fZ2Oof+YhECo5GIXb
HseMbWOPysC1P/0VIX0yinAptpqq72/rueK59GuGDPzRvE4DREdyHkb/5o84Cbl+kGODvFllo/bu
QwXYX3+W64dfLyqXujQb0CV5g0z38iP/94+wlt+2g8mGpGmHnx1okEap7Zdsyu11Z0zaoW8Ui8SK
Wu907G+2KuzVlyBS9GPOs2AtTbj67q2i22/Swp3Rfkp6dSUz22W6GoCiD9zqUQIU3wexZNrTOZot
9ANL/hqVMtW3QNa3GPZhtDhl4UO3HBIAV5vZDLWNNGVAQvS535kuWL3rhFCDek2pFXLbcpHLYUQG
rW7zFhOUOD9In1yp+M8H6k647S8uBmPSnhGZitaXcqnnYsZGVWncXtqlx1uIdbV3uNZPG1U7gwhH
0GypppJZyB6REbjE5wp6c1WsP0txVgKCBv080vTIlFq6cgfFaM3euD4LsBXd5EXSm+zHTVu5F/Fu
GdXbHu1EOb3EyOmvQIHG1jL5MrCAaYMEfw1nDsxNP5pxuQN1gHJDG9wYRoBpblMG06kz56jcySnQ
3ekUKhokesTHSKghSLqD6rkvXBd616TwTEBxxbKxmC8QMqniVQGtNkKoBAh736KPee0bEW68jl7P
/i9x/V/mLtcbAhAYYpEcJDpqq2zbgrLQ3v84K5pEfx9VM1vNlf6/Rselb15G/3ucjJKw+Ij74zOu
n/tnXIQGW4EQ/5KrFB2Q0Wo32BpE1NnJV+K9nmxgdaNduTSbvIH90zmY24ddVq+XYCfXw0dRFbkG
y+WgKH8Ey6jefmHB1T2UmnnU8fX+FNfDeAdz41vpTs2nCO+7k2pPaBItgxEueEdVc1PInoymduJQ
ktecrYzmnoVtX2YjBrAEd+O8YALC8oYlZf0pjxUQnuoY8NheRuP2yUST90FaQ5ND8bbG59Bz2lfw
OtJb5K396KOa002uB48WKRvFqKOdkkfdmQJtdsLYDIckCpVPalSwpzFa4ws6OyfHGMyfRtdvc7Rp
/4FEj7UTeadn0+qibRM8LWJ5WJgH+TnX0CBZWrqCiAr4AvjH0o4nvaWiO8XbS3NRUJGzYVScmyYy
9pfsUqAM06adBgTjBg3mHtrReOp1d2Y0I9M5o+sYrd3QePacxAahplXhjvQBy1BZa/nK/DNTNe+G
tU67Yp+ZnMSBxFKLYlcPc72VZtAqPVahw88Zpw0oTdZJy/zyWbxL5unehqD91fZYOkRVab/GmTFu
Gs+w7sOyNeF7ataNUnTB2QrB6re6WUDLqtx1Wzjj5yr1fwzI535vgmLteos1g+YMe79s7ZdhYEnt
uhO8m6k4Sh7FS/UHBGzHR5RLy+c51w9hhzzB7LoDNAdgs5KLkUk5zsRJDey2XodVinN72cDwbnXn
tpsC9/baLNxq5Sd2e54rxZzBNRJXxUGwTSxjWNdhPmyTQnVXGJbVZz9QvxtRgHPfOGN677MfPtty
Otl6iXFyWm1Th5+jHp1bAD582nJW1EE/L39g3jVe0ECnptNWU144YQOt3OPGRTzBWfuu/cVuq/Em
bGb/saBycjc0JmirSnmUrrD3nMMMdWJlBor/KANO2nkbPWjYby99cigru1olPjC4kbpOvBgmbrIq
ru8DpLfXmcpdXk8kMoPyR4NH7aqze/tVS7Darqo2uTPQijzGjcUGLiQ/uwnduXpzS+fVct38Z18D
fj8qMZRNVAZn9CvUkXwqWmKlhV2eZsXhY+PHWFKRTUB6CmAxaLFrqJMGCl/TWDlkSR/iRfqfUK5q
KG76EpnztEoKf9hFBX5M/VhnKhS7aI0SybONRRsGJmq91Sttum2psSB11ll7QLMGb93EWvs+qV5I
r4/wqMyfCsLDfqS039OFkpLkZbVvKq3b4E9WsY/Hldap3RoSLJb3kr7JNPtJdfhtrxEBMiu/RVim
+9Tyz3rNB52lG74g+994QlQF4HuwS0T3Ed8G0sKfc80xkCCqlE0bpnhCjZn10vUR36tF4xGZVOOW
2+OcLfqP0tUYirZBQn0dal6whRI5PhlFPT2FikLawbFupQt0ZXdyjfY7N2KRoWmFupPtes1eYiUE
FXat5bUujSCeqoOho/EvTTko4FZRaMRYXiZ5fR3fO9gyXCPyGs6qWcXh5efQO/dzvAAkgJX2oIHt
9M7SlOqugZ247q0o+ifwlaOKNsQnaBD2vugtfc+rL/icukBalwCZOfiAg1t1XHl84/+raiq6RdZ6
tv1qI3Fy+E18lbSqcdbLvd/ayg7cJs7EefSb02iJlw1CgUV3IzLVDQJdBwiQ6loYRQ1+Ok8xfIss
oADUA+NDyQkZFaRdAOjjTL7Xl2aJO+nW53nCIw1ZleuoaAfIKCo2pGt/BUszyZpiTzIUS163uHXV
Wf++nOSgbeUkCLLgOU9scm+riA2HbW2KbnY/GaZNbR2zh9vZjeozKJ1420dN/N6AhxgU2PVjjHu6
o1H7bHXf2INCsQ9lnSdPdo/ZnYSwK8WjfXZecp21jWHo7iai9vDZ8BxjMwXWdJDm1ELm6SBi3krT
M9stz131udD16tkzG/5LmvJpxvvxNsb3fSVN3+ybg1yyNvjzfujYRoY7nG0IC2AB1e7RTrP2lA0u
zo0dqvKKDhZWV75YyIxs40GJyGRW+bNpeP+UCDK8pfg1oG3dvcW42lNqUtuHYTl0Vo0Eo1uerv1m
XuesnWMdagWxcujHyL1Pit21R87GNEYusYLjeR1IKYnc6HP5lnf6tOGP3a71QHPmfJXWGvYndQCc
H492rDxCM9oXSHkP0w5cqrUSJWCEUqZT4BSv0pq0uHn8d1e92Mgow3yJkta/J+oxafb1r0nK4kQ4
laN6l8UfjtbI6j3lk+4fRWT2qjnrerO/qTIkgmSgKUqc/VIbOF3qhH8Gl5mt32Xz1zgk4W6op4sg
gLzMAMjV2YYlaYJUzS5xh594qtkn3fWsU72cNTWI1dVvpzIUDYN98qkOHgqzuZWuQAEyag2sZsJE
xd436rIj6gAIx8Q0A5tXjfqJrL79LB1z2wVoUmJLN4wZCw+828ZwY9ZlsTKxWT0lbN5RhfjXGdbW
H30AbP7X6HVG4KdINqoT6Ny/xA3lQ1+bEaVHAv57qHzgNe6PH0c+MDCsN4QNxpvCb5RbOVQe8kWa
0k7YrwIruQ5cmuHIijEpAFj+mvFHHK9TPC7122s3RuPOusbpjCdEVccK8IKyolA7VSc5i4O5xPNw
aV9Or+OYIbRrI7aMyxwZcFMSxCs5lcOkR+4hKrRDO8/efdmb9R1MhlUIRzPbprge7qZowJt5scOT
EDkLR8Q+kWA1DteBJukuc/vlStd+uUjp1Pn6j4Gsr8FGLReRAbl61adkLVC0dmb1vXKwSoyzpjwk
dVhuxUhxTpRi3cSRehJhOs/KNqGS2i+GCYP+L5MkyneAv/Dt/X9OCqzafCxt9wd1FGwKXA/1Eqo5
IxbkX2LYFRvPdqpbXR2Nc42uDd+8UHs3Rm+nzl38Pax5cPQRPgAa4uCHRHUQFIfP8VQaCUhSzWnQ
CcnmYzdg2TIsj8i6ycz7HB331ajPi4xRf9sFdvpJ1UsfGLin7622nz5Znn2SgDbIwnWaRd19FU72
WdWLjEV2Uv2DXNEq50O/UGZXthMUl6M2jMEzj8sfMtNaqIRWNatPbV/g3Dq2FvrVSf/FRLZHIkh2
1WhdMgjTG52gInyJR+vigJFr0XjQdKxfqgVEN+u4bekuHCx7UMOXLjEP0i9hk4GPlbVA9VRXA3XX
4T7j204gV/sjTCSNteVq/w7T0+yNxSmm0Oxe7pMJYTm1GvsNTmLQLySpfO2UpLLkoq8DBoB2xPzI
WV+T1F6MiXRWQYY3VVRv+apM+8KqjX2VhvbnqDO2pPvnr4qPelMHYeusKkr5aIVZsQqbSf1KFQhB
ggKF3E430TAGEbeRGVOHuzvfyTeKkxXqNjeRY/komNj6K6QK79IUGa9r86IMZbDr8izPv2hhj03c
3PTDc4O716qL3ezBTqf8YU7QswbT/Zqk9XRz7TdwSTxILP9W9OPGf8Vd+jrd+IgZsmqCQmZEW3+0
wN2rUHEK3j3nazPGdE+aXuTwpl0OyZg1j9zcazOts3uI1M4jC3brWE5QpKy0g6WVkjneWV5ebYI2
7eL1XAAZxPmh3F/aSqV/VQb8MBGPcB5ZcDmPGRa8YxWGD3JB2ObVHbJJexnTeBJti6Dy94XW7tWi
nH8uJ2NqXU76/5z87yHpUXtjO49D9Jv7ehaOxZF93Ve5IWZxQ/jVJ3cPhqK4d/MZv8VJ8NA63EJe
8X/oB5oC5MNz6kvxQmoPke4vr2LtQWoSl+23lDZSiBVHX58f7J4S96pedBpmZRx2QV9o637IppXq
YGiUWmH6GsYlymzA2MUQuUYu5mKIbOvqdgz9G/tG9isVVpWb3nbUW7/T2lsMSdiaRl34rT4if9eu
Pl4eBSyEQwyAp1h5UZadgP4slcmoRYdk6QySPjvJAUvnjzNp/jb82/RruK2F885sgMSFk3KLQjUv
MewgldvZI+0S5KWykxHXxtJg4ywisEEGZ0FiLuEyXviGdkvlXBqXHsNdBQiiPPgoVCGp49wJASEE
iHqyre7blZNQo9684W/V7SRiDsbyxu2yO71EIwm9fHQrljIGKmj/aS7ktyyaP5qCtrs2BSH3W/Cv
ufliOKXmZo7aaZSS6YQ6lFYwGstintKNFvkFFgF8B3d44emrpKL004JJs4/mlJdnCsEJkPg58HZI
WPxzaerLCPpOqX1E9w3NAT/fO27l7KIgsl6d2acCBAYj07vXvnad19gL7R1oIuMI9zt9jPjvreIF
z5HDb/RAEXwN2gYdnFbLbjXoiygyjeMmQNf4Szs2a3rsb+XU4lrva/ljNWT60TVGZzeX1ngcWigh
VZd/sUkcfLfb4jDYvv1eK4hTOJCd0BpVy1PTkQpDONN7/RUK0OkS2pnm30MNv7xcNbQ+QpsltBvU
j6uW9vjbVVNSVexBQDoU83h2EPM5sAJ4QlTVyzfR0icDchjVcjyj2jqeM9vYas0IU2bp0oMEeuWf
p1OyuF5G2biRyX+71mWiy671gB3OGnU7bOf71eQG6WI0aLym+JuwZeySc7+4Fl9HxeBYRsvOSM5s
Ij6CR7+MN72D2t3yRVNAPgIcS83s5C/fRunMzWFcOSWbwGtfIl9OGZaDjPwx77cY8PL9Cj/7sDu6
pW7sywU2lUCg2btZzeKxM9Wny8EErGe381laeEEop8ZIvlxAWVMPBLDTtWkvoyjnF0+ITMrFpCfN
M4RMq0xZI96hZiAQ09f631eruNoF0nW9mlyg7CaI6fE6FvxXwcZ617qPbjLU+7qo2oe0Rrsiitzx
02TAzfXCyvgWV+22lSKgHdob26qC75qPEWtd6tYnNSxSxNlV9SHPnWxvJWp/Kg2vPFEmqPetY8P8
GAsMDNlq3MuhSicH59k+3177gtIJ7wtPcfd2jHjyHwPcTTrPV7bRvy4iE6SpeelzaNv+UVrS307h
oQBSc5Ml9mMILaVZd1Vw0CPAPWOFGMjcpia7IK86wEaOXjxdiY+zY5drGe18p3rU55YNex2/RMoU
vfiT8pZFdgEwlPh44ofH6KzeyWBnueNJL/m5k85sMEILAWh2/fNlEPQyHB9fhW/K1M7Ug71uU3GW
ptOjIIxC36O06jB6Txbh9oiK1c5P0/lxIu+wQRwXbXFSxisbkYQvrJVf0OCZfziatwamBKcoC6OV
lg7+z7Sr78sy07/OlVmtCgRxPuGYpoM/96cn1p7j1lNr4w4LDhs5c1T2aneebwbW2YfB853bYPnk
2IDj1Cch+0OFIqfRl84dkunmvjLMDkM7Ur5mD2jSbC3zNivMeIfte//Yh3G6cZtOe22TBL19t6u+
OMX8GjRz98Mvc2R4A37WdvyeeEoUrBTVvJu00v6KPioLGz0JP8fgHtZlrOlP8slFBuJV0TJ905Eb
MzYlK3MkPHhBqk13qlsvfLB6isfKkPgUzI3g3YwKm8wMHPW8bHvg+/PBwin5PVMKFR2YAq2VJSxH
GkxVreqpr/PuHnowi8ylH4yWs8n0WD06y6zR4q7W7M/tQmoztBC8UtoZa+GtTQWCV5M26KcitPM3
G5fhhebmeH1x0vrSWAsJTqJ6iIjQkfLizcLA91cUNTNjLWy2a5Rcy80uDDqwhQX4eaLQo1T3YTem
3JPAQfJKtdZFbPG/WZbbcuiXVZM9ka27DkhwsMy4DkyyFJPO8i+XiWEHn+DzP8huwrYSZzU4eGMA
JUw+FciJSL/f2c6xsf0B1XAsQxB1bDHsDfoX02O/6hnZE4zi/mXIQsiuqqqdZNDRAY8GrqXtBAqA
Ult/ROsSiYplam1m7b1p57cyGBSKckAhR1uzvHMuea/c9Lu9XzvzVtJgY8pDPfW16SjNWtF/VH1i
3UnLSIuV0oQZCznVeZwh7EqCbai68FyGJpJrhU11v3Isll95G1avWvzqU30LVkM43bco1n3R8I5e
t02tPWkQB3aNWQ5nDSnAG5R51T2/YPtgtHO8qVkefDb64LuTZfmbQ3oLhxwySWi4r0nmzE2/cnW1
3fQxjCg7mKKVUngdKnhRtqO8VJwdBIBOJGydXY0XxdOM+w4VtFJBlLe88XTT/OnoMZKGbvsPF7VW
XlcqW2e2VbjRpbvLStLasmOhKIHNxFhkh6qJzbPsTmRA4hwUdy5xhWxepjk/hLoFp2/Zxci+px4x
/s5D99j2GJKIypgjImQ1L4XdXzu7OnZXlyCJv0YONTeIp+TtTQ4h8L5Ds/Dfthd6gXgD4qlkdxcr
DANJuZs4Ht4j7FMPbs/WrqsM5ALrOHqe5+ncR155J121ZnxEhOYijBFV6rkxp49RI/SCQ6/b5skJ
Iwv3pkT7lHVFf6gtg9R+aaif8qlStxFuNXsZ7ULy6Y5h9jcymkXlT9Qh2jsZLPG8CWIjeDYSZHUj
5cflCkWTscconi8tjZc4WhJ8mko9zqmxaEcOpL9RvCxdSxr72pQ0tqPxaTIqaezfmpLk/svcLOb7
J0nu34JDlaX1cqlkGZUPyrHx3of8KE4W2qdcoTwh1bkMF4Et+N3kICU9Lc6+Jo3j3atqFb06NauO
RWPf9Uq2fmEc7AAVmZ/72DkBiB0ouozlkzou3k2j8dmPSly2AjffWNR+PjuukyDMb/rHto5usDWF
aqgaR8e2midY4e1Tmofxzp8TDe4qfXKwzeBdjVTvJC3VshFYZlKa8yXMi+5Bcf3py0urp+OXUBkQ
OjSMej9l6Wm2C/zTcQxB3aq1Xmy8gFaVNXo/eBuhdjalQ76yysB5ieDYbZN8Ts+oWyfnRc3Qneb7
KXW6bVYCURnEEk/aZYhE0GVTWsZ+uk/SsFzbdv6IE3l3JyKHQ4ER8tTyLJamFXvtMfeUdC0iezm2
no++rW/LmDc8SovlY+It1GMT0033l8Pl1etyXoAWmoAzgtnQtq7loGh17ZRT8likiuU0Z2V4Cbpe
w1HxETAx0Ea8s9iOcWl81nkwrv1CnU/SjNJig6SQ9TKUKJCrffluRYn52VWN8uAF3mGa3Geqkjfx
whMRayM5i+ZpH8ZdfXvtz1SAJ55R17+5IpWm6u/8WoGztsyXA4wK89zHxY2bYcUWxksKZ9GvpKJj
bpzQNnYiKmd2SHU2k/ctc124WmjPYQUCLVFKQ9dYmarOFOyWWBmUrhBFucC1jXvPqKaHC7YjmVrv
LEkEM/Ps/Tw3zeryLw5t7aMtw50BhA9Vpu+iGg/NLN1Snakumt+pA4F3Vdvxc83r/6bRHZphlkZn
DVs1mVFFlndfFzWEu8asD/1b7eUKDJ/Bf6TAop1487wNhes/ghrzH3vkNXdwX6219Eks4CDUOAs7
30ufHNDbew28NkSwgAtNoWo8+l/CAPHdi+Q6mjLJOuwq/im1NrAg4KyY3GEfL2eo03ycSd91FCxP
jBhl4pz8lo1XM9ftloy/81BjY/Dg4BJBXbvXWdDTR02dgUqNboOqOEoXIiCtwosLj+5OV+8uEUus
UcK0c625OV77SrMeMQvnaYyxH86qkKHj+jYzrAqTB7VGLmFpUzzTb3o2sr/1SUwlMVUQv7g6ipfS
V1dFM64ukUHhmpvrdS0D1+0KKSS1Y2tsKqly743sGNuhyr75GPIlnWq9l3mG89RfIpQBO5Ehsi8R
jcodELLofOy6+N2LdOVTZePZ5sU5Mtywmm4mPQAOr3fFc2VAc/UKDCM85EWyyflRVTr7tOG40krT
vVgSiFK8UbP0VGoXHo7cV9LpqbG2sixrhhCG/LzcUzJwmX255a4zZVwir7Mb3e0RHvLrT3qQbSpk
lT6nmhsdGx/D4c6LF3kokS1lG1NC1wsRtWkBrG6m2MzP4KvJGKMRuWryCjlT6fxtXOKxmyKlUgV7
09aHo4RcohsLSHxihaApnfYkB3OEz7Ka7dgsV9KRqYgq28ZiYi2dtgRcwi7nQTG1J3NIutPvYzI5
YhtSFnpw/D0+KjpUzkCJtKehZuO7qBxtBLKdAMtBIR1pLwc8t4C6pV9A3E2v7jMgLac/+iVCM9EM
WmbK4HV6O2KNoVje98DrtJORYCIlZ39rSp9SOpRy5bRMPG8Th9wgMk9JBxyGJv+BN29/GnmbnFog
eZcz6WuWgevo3/o03cFqoxh3f8Sq6Jzo5LDGyiZDrLaHZAZVzdoyv+/MwTjorBrPltu7Z9QJC39X
tiCWMly+1lZrhShf2sN0xHHTIhOQT9GPzFVjxPf0N6FT8q5bY2WXfbPmBQvGl+kJQDcsRnMebup6
dm/horkbbC1yvkdmvik9K36aW+yH/LlSd3PDinxdFsGT0hgzP0KK+SEGJ/dVCdd0iZWDFgz2Abyy
tZImDszuJuwB96NwyTN4rO9BYhivlTU8szmv7/Vl0bOMSUvGYFj+1vo1JpHLPLNybvt+TAFgGsPt
lbNw5TcgCvMjmNURXg0Rcrjq1UlziWhrePgkFf1dorvBMXWaOx4/+mutqhjnBPVdvSSdornMH36N
lYkTn7EHgHZBktbScSTuVKeguteiviqduZMrt3qdlPuRvCUsGZrXAUvyuioubFaTo2HP4KVLTpso
YEd9FP2mQd+UkdV+7eZx2oa2U994WHc8KYP6Q8a9bBF4DnL7MYC5ecKTMNqWA2QfXCzMtYMK4Wl0
XTTF4+ZeDlhHNvfSz/bkdFHmkoFffRJxnVApcLKQOMEgBcHWHOPTt0pDl8er7JYblKbj2MckUoGx
BZn2UKK7MYQYG7ZqoO+dePRQhiYKte9l29Rxi+kxxGj1C5k0hEnyVj/JpW3kuQ/d2M0baymQFr1x
AgRinirTw1li6fLQ77pxdR8hG7rk0C310TpQezyPFEr5v2LJIKtrk232ChRrsY0DBQhmFC2WZK31
PmfGS5Za08+6+sSGjvJdNVsH1qnWP0OYUdNtp/bTOARLKsx1HwyT18RQ9Nm5aML6pnSA/lCE1e7k
2mUfRevJDvPxcXTC9h6ZTf8QYDCzHXgifiFjvqaqqn3mHvEPpeKw1dOt8YtCf1zUyS3SbG9di9FV
sxzkTA5Or6y61FVuxABLukazU1EcpTI21Wq6k98+RIjcYxV3K7+8/O1KvxqOUTR8ky78hFRUJ6xU
W5dJpGylUw6mNY0rO8peDaCA93UTbFwnTW+jRUtZurBKAIg2+QcUKk1n01vDA8RPNgRsPR2gwdGw
VzRQf6Rsa9wVd9E4WJgUq2RpsnZ496hV4S/5hi5IdNOYPprTmdK/N0b4XRsH5UFVa1Qr6o7V/RKO
Uma6caYgOqHIbn6y7WmNdvbwTv7G3M/oN+1kehE2N3qtdi9mpRhnSFTVWqYjY8szDfuv26JTomfd
x3h2uaz8UEruzmin2zq3GNZgi9byGlc0vLkWBSc5wCydsY98ElOlMc6VQxIluCj8CvjbpNm5TJIo
P1Zw9HDzj0lyIceZKTf3rOh1L/6s4Oh4auK+emIR9yMtsuZr1zk4mneaeo9jh3vrcdOvG3ZGX+Ok
f0rVpnqBI57clFXUb2WCNX9TfIDLQMCCfdRr2QHwfPM579KdzLPCaNyo6Eycwhau+YyG40FcKdGw
tikRxBalr3/ZVVYrB12WhyluqvOlZIwfJ76Oy8tXXQ6x4588gLA30gpU1zk3KGKFecxax8ud7TQE
+EAtzVpW11lqf+08VTtKH48w797V9fTWTNutdE3LMontLJvs2cDRS0EASn5IOUj6wO6mJydRlBv5
aS+/QRAUhwTRQAOhgDQ0X4UyUwR+cP+rVc9FeB9V9quQbaSFt8ClNWRzKJEz6A/84qocjVe9Uaj8
FvqEnkhhvkm6qqsrEOwUmM6Sy/JjT9t4JrKfMmpRwz20WJhfMl0ltg53dgkceSHJyIHcY5s5yXPW
zcHJLsJ+1YIKIvWmsIvqCxT6StJKMiBNgBDVc+J0t6Yx8RKf1frZHuuQWiisEBmUsGRfIpSNiB1X
sIOi3cwe/lgS7hTxdOc14/l6PfnIIqZ8p6A3O0Rh9mAkZLmH3JwRy068Fy2x8mMc404nzUWO+4yO
NZn5ZdQcK/eh0cuDtOTgmXvHwjNPGtRK75Clnu+lZdlOi2FWzepqmWzpU7Tx2w6Q5NKUD57GvWW+
9W6OTPesJuq+L/DNWHDvgCjrWN07UMv/h7LzWo4bWdb1EyEC3ty2N2waUUNpdIPQjDTw3uPp94cE
R82ls06cfWIiEKiqrCI56gaqMn+zN8e43mL9a7LdKmwEcRrlwleb6gXEpAIBtAzHm65BvqGFJaZU
DczUvsowBvGK67Dg63iBP/uq4z47Wpu/1XC+00J5KyYLfuRofZVWn83FxbB6fSvNrgsXx1Syb2vs
smA01g/I6vWPfTiXj7mCLSbiXs2+tWMgjnGOpWBojAjsc/HKsDtYWFkhtxZNz1YbTTedIh/1I3Y6
EADIbQBe4SFAE/rfe1NSRV2t/B9NM9Leg3+bK8Ey2uexhaGbWe852mY39HTTW+Nb6c2ta/NhUnfS
LT33sW4JkD4+98lBw7R9I6O/rXGPA+CWoTfc64ff4ga1AY2vDMcsVJyevbIdz1D4pubYahRJpOy/
5l/unR/AJ3poN0cq/PPyAO1CjsTIFgijo+wcH++Q/WD54W2YsxajuvdWPqq1tCrVSxDWGPcl0q03
CF3uznGs+euQzw/WUm5Nc+21q5roS+56w96ttfihULJp17jmz36xXnN1c9hjbw7HaGmKsVEc15+a
3LEepMuA6nYLQuNRxjw3xA5I3HaaovvSKGBdO3zQZsdT3wqo/DcKzumm0wf1rawyMmeKZm5ltGsM
a/lchQc7qLW3SjUwNG0c5SSjZTjzFp7d+WFclpq15CnwMu9ZBrPk5KW9+8evH9fDKuSRfslcL0AX
cSi/dD89fVDe0snvn8gofTcX0f7ZwpQxVttuJ01lMjVY0yWI91Yrvjjd8NOxFOdMOVvZl2Nq75xi
oPQ4mzmC0J1ms92byn4TIm/LoRM/QpwVycYGgb3Tu7NBXg+ofwaRaMAE42pFHXShIB45myy3jtdi
utKSSfM8jQJZqX8Rc9bVvBVMa72H7W6TxFh+ngyNSLmzQVRK/FftRR27sx6OkltwJ9we7SINth+y
B3Irl4nswZWd90ZahorexVFuE6X6awJduK4iXR+yExS3gPGsusU2D59di4fuizq65kuXYYac6ap+
KNMG3Ljd5OT5vcQ5r+3MSS9dO2s3ie67soFRsA1qUM5bp5wQMyuc2xqat8BhypY6ssTKBcmr4uBZ
eYEpJz/Nzty/UC/5PnotiZoQX3SUe26xl3Zs/0Jei2qQ6SetS9xnCQlcI9hH/Ip4+VrOc7BcFkLL
aahNfFGXVWSgc2d/saDc37ukXwvZmO59KlNf2imuDnAGQv6can7BoXPYaAFav2GeXiQii6vqwPcx
uABwmF8SFQMXcuv5/09EmMFOiDIO3Jar8dlVnV3qaABb1utkRtHZUrTXD2iX9ZZvwrHIjeC6ol0E
xpLaPRJSJnwypTjw2E8/2wZoNAvpp59tRIq78H+2hYVCepN3f7A3Bd7jk7tHrEy71rVVHIIizj7z
zH6fZCMO25r+T6+GvVZmKqbjnK72QWXOD0OpvU/SFSu7WjBJVqY+clrlISNBfefo/87j1xb6v/D9
8dfM6k2CPD/fQOWBp1q988PSeut6KNGmoQQ/daSS+Z9MnhwAxUNV1u4311OUzeQF5Wve87YAhIM6
Xeojse8OwQkbVOdJVoIPhPdI0KqXGIDypQy17+Uw1S/Cbk6XLgRV1i6x8paopUtaEipdeoc1VcNH
WbqmLP8rH3GfhCFykERVLsmu3lL0fc7nm7oTG7i1c06ib3HaOud77mso+UvbPD0EXn0pbF8fAADa
EZDPVZsDb7XkhJnxUUv7+Tvv3Qjn9X5+iDJTf3YGaK4yECVRCNHfTz65TURuqVYNpC+Ykfo4nUMs
/ZoNqJvlEJlP9WRHX1pOChoaVJu2KWLMz43+uZ77s7BO+4V6WuDMQxr7VXrsqnpNKeU9Cg91StAJ
gU5dX2SwGhACqDLTOcjEqHOiE37rgEUXQixPX/dqZiiuyVzkOPK948XYqsXu302kROc1bf2L8p+2
1of+9T3YGPrat+LpBGbJE+Pvdpo/5wpEJqcNw5tcokj5WlWFdbx3sY0Kb1OiIXiSFyBn0AMAU6EW
Hjrld7u4wlAOVtdml2QxlJP+3il+2j6Ps2F21f1caN4OhZX4k1yyloddksTxxVmyO9KXGierCdoX
aUyBll7Dwfr7Pmcyhz8c6B3hPwkqCZtBTLqUUvuiQTR8jfSUCgH0GgTRSjZwplUCeOx4TJlq+AoP
1cDMNunI/C2j6VRBJjFs1CQoe7Zid8teLgNyWbiorIyo0zq99SM1HqrFEGis+mDTWp35h+pEwx6U
gPOgunB59CLoDlnYAraM/Ec04/RdGtfTQR87+EddnTzZM1CypSWXIk2MTddR4ZCmY8TeBYZjuZGm
zNJs/VlpEucmXb0Vdke3csHbL4sobVRju3ae/G7+NGt2/eqqFembUt93gT4dxXUyd61nP1OGl3RO
KiqN80lcJ/02GS9aS8FKmlUKV69epGv/n5PcFK7etJSJ7pNyqs68qnRtW6Gzj0su+Adxn0YBLToP
epoDgq/xpvaa5hXStj2jhPN77ND00XlGJXEb4JTw2oWWxMaxSRrIs3kSIt6q7FRQe1X+DETR3cfo
Lx5gU/Q8fPFKSVwMQ47O4p2SGniJp7V9/p1vJG3qj9lBgea5scOWSuPvQfzWl6IhH+pn1r/L3n+W
WmPWabijqmT7WgEm4HBOP614dyP7o59D+7kckCf1jeQg3ZZbxNfMD8etwODTKfZ3dgPZ4dcktdYx
E80xqNPm+PdJEuWmqGbJpMistG2q9uM1dADQayOCr9iekMovk9d64edleWacDEqtLz2MY/ZUhCC7
sNEobP7lqYOxbTATfir0iOe3XuQHA4bVW997fwxK0Pzg3Uzurpu+eCMGv0nd6NcyMjCpBf+0i/Er
+r78YKpy3ckpeaE7WQKHySuzvaWp49vUJxgPVAC19TFHIs/G4iVr1P4io3OPApAZBf5NRis1uDSe
7r7IoH0sp7FF5rtOPrEXP0uIWTXJYxijteUsy89Zo11ynyObTJEfHnaqvq3M/GS6qfGt9JFTX0wp
Xav7mVBY/qNwc1RcfMe4dAr+UzGE292v0GFqnR8+oQ5Zk/8a6uTqh1V/hcZD976q0g+LTp79YdUc
7V9dT8pPGFkUB73NlSNZSTysQa3qYVS+gaUyrtiqGxgNDtWfWdKR1Q3D9BFNnOyVD/GTxN+nhwNh
qNH/1+m1Pb5PN0wrlemyrO85cK0SKOFNscvb8V1jRIRDPKNzMfJMX6XV6L5pgGQhJKoMWBvdcJWB
1p4hKY1Fiwf1xDewl/Z7II58qCa8fpgsc36t8NuP1HEl3QWg4dbfxcyg/s1U/DfxOFNNj8wWdb3f
b5OxGDZY0Zo7Gc80JbjK3azr73f3vg+zZdhz0RR4f1+Bm91Vbj49Jn7gYcOs7aV1v1hA5B9h45b7
1DYmnlDEghXmOyS3TgV70prCM5+n6fHDtNhH2MMdyDQDlZL3sD+iUeOhNHGQpgwIah1D+o8D63s5
bzibeCkMow/nVel0I9M/3JeVJdxl7f/FgARHPOVGL1Oume5XNyVlh1SG+kVacsnVgvLqMiiXZgp6
bNJUc/fbQG6q1U36EhY+Ian8ikwU9di2gGmzkcl9gdXK5MaoLS5Vr/vlXv8a7IIy1719j4F5irR0
GNfrZKWumgNMbaRjFita2U0gn7SY+CwbiyznX6k2QhIesgGRzlxxMvg6dYPttZb668zeL5KLOfQH
yLYNZTp8YcQcZrWA8aFmhWoWXpyqz/QHGV7NZNbxuoweOyjWuIelegjUP485eEaYZhhkNq8AtTx7
63f0ylCFREkZ4/bQdZUPHGQJl0CdXOW5GOuNNQ6tfZDsuqk0qH0idXCQjDvo6KnbOE2kAnteEu/3
oLS3CQpzp8Cxt/6eVkqCTI2BWVnscRqeW/2Pe1OkraWZeZAY9YXTch8Vaet7c/V3jUJQ6zl5FCQ1
i9z9BLU1fXM/2fbQvGmZ032K2+pYmnHzRh4+xjrb+7qOqfbyi5gqfwaDM/oJ55SaCIkrZjaBATph
HNklLaPlSMZF0Yf+KKNl4vLscya2DstobmACFIZ+9yCjsEnekE/sERhjcJGgl18sNgrvPNfK8C7K
JTXYqGuQ24z8ZL82F2Gud42uZcQpzfeRMtJAgfKXvnf+LuR1H5HCr6z2XxeSkZks53b1zFJimPe4
Wpv6d091XybbBgpTu+XOmNCVlCacJPM5ayz3FKNEszGWpgyoqdrB7f9bGvdQrFDfgK86F+kaZwvz
RBuPGYsM3wlor3+1B9e/6laJgKIRD8AjSIJBTB8xQl76UP08q1b5A/WXrQB5VCVXrhzuEH9ZADzp
jHin03O4Q6LH+JLb41+lpRlPrdqWfyyThqpttvbYlq9Wqe58dyy+V2CVtxrCbsvmAVgeFeKDzpn0
sxq74QbbHndR4CBksjtypri54P/bfIKpw6kSUcoIZvm+qIb+1E8YzjcIJHVhmX6peyW+xrEd7qRf
picwaHIn1hFvbhbF5XAMkKG2kFvD9hYxMyed33zPth/7Sr/EaqFxA9jPH7TkpEUJ9HZJ3/4a9UGV
vaLVm5zmZVSCA2ts2HqMtHghh3EMxelNqQf4/9ysPQyFzdLzMWYAKL3vUwUnkkwZn0nWpJRAfA14
NOQRzvWwvpI5/tqF6vjsVn7mb2rQ6bGhxzfpsypKF8Bfrj15ub3jGyobmH+rjGuxzETlk83t+d4f
88S4QZTECJgy5L3f8bvdBJZoxpI96JDryhIzObQBp/c0HyvUX9R50yyQlv8Ssdgovvj4WNwjNBMl
cD0NNYR9s+rW12gf/CKGCuEz8Qt/j7aRvrJL7+xQKw7+VqN2OguJVPqp3E/AYvLwMTaLH1Gvz985
uEKgKqvi2Qh65SGIFWdLHWv+7g/DeUzKEf1lDF4MI/UOteXUf7r6uJEAJcTOuozq8EqqRf2kBfFT
J2c2kDYgtKuqe9X86rtIFUBmb9jiK9lLGVMG80206NpFw2BQPiVOqH/TzcDbl/3onZEyP64+9qlB
/Zyy07BFciL9M+uA8IsyM9lCszS9f6w6+9pnZvO1aRGQyMjuvCCxkYBps2C56519jVXsYjrPs1eF
53JM0HgtZrQXKTm/5qNe7xQrsQ/hch41kRZ7rlRRba5uaTy0+86yTnCYu3Drjf58c5ARgaII9w+6
zX9tuq1+GHjN/JEAFkWQ2J+PAGCSbzlSUgkm3KRHU7bWaH5KNx/GkLrPt9+il88oFdZXBQLqdsjq
J9UK8T8f/c4D2sFDfW2bJmcxzLD60x2AEQfFXscJ7km6mtEKbssCmRorm0TR1aM36dlzsLh9Aln7
7HZ8ZVOtydeuRO/7kzugEOePORVJvp0J0AlUdZYXfUwKECcaZS/N+4A0IxTg0MjytMNQNuFTzOZm
g20R1GOdQoGRAWWSplvhkq0k+vSAF4XxJTN/zGQb3rxc29t2YDWIAUUacu/QJ8cpAXKCvc5Rmpba
v/flS5+/hESNutfJ9e2Gxfm2HRQf7hX6Am5ima/Sh6xorTTuJ+mpB5cHacEp0SrCZ63vwwe4YPXF
Bm6GZEQ5fbPs+NLGQ3hsTKp8b82AgoSu4vsKiGE6ImQboQGrq9vZiPs/wzp5TrPA/GeMo60eev7f
/tihz9WE5udKKce9b8M0MRwz2uZNi0enWT7Gqo3LGKWJZBP4RnP1nLB/DVrTOg2VWmz9EmT0dgA+
OoC2f0kzu3+F+mnsPMuB8RfCRhlCdEKWpXy8xDeDDxfyTh6I7MDd40YzbIUYIAMr02CynX3gjHyb
eIffMm/coqTOa6vJIF1CfPevH9q16lNWsJOj9MnFKj28shI+IHrpP3mzxeO0s8pLaM3fAiuZnp2+
5IHrDtohJO10k4g1rObEEqe5i9UscYMd6cfYVPEs1oP+6vSoVC+fR/kYysczNtnHJHrikMD/96MJ
5qy7Zk3+JBH3fjfW1E0Msnf9ZMvAYFrJddJPXqRdyKsHt0pf7CezRZ12BIFHOVbvhjN5/ov0ySVZ
Rv9byECt8AFEOlvFmHK9WjyuHBYN+agHcHqbvgv/gqCjHcpILxdFnOAPZOc9/I1I0MaINX/up4Ud
lNtv4dKiGpl+cqElyZjE6+PfJlrYr004KJ+dKX3K0fV/kiGnQeog11FnlnDVpN5uD7kH4J+1VA0a
q72I8snoZGfhyc2ccqeMZCLfBUXmqQ5RTsoxbFDwYtnFah/sKqjGNxT/jfWCYAr+doqbPeJDMZ1l
wG9U43aPc0NAs0alXtbY+9ygLY5tbl2lgKqWKmkgx+fBs1RknTE+1lkLKkN1HB65JrBruseo1W9z
3xcbac5oM5+iDpsBaaYjYE1lzHNAGpn2aNlga/yqLTayv2ebizxNSh5wsiE+r837Bv9D+8P5YL2F
G4RrsG5dsYxKHuRiptHUbNyxohDUtgieSVuGZt5IVDp719xXsWMePS2FLIfr31XstsIIxhJon3gj
zcGBB4houXPuL+48zhh7J+ZjnJeBsSlwVAGoxPtGOoOYkZrT/CPQiuK2mmaPpHY4A5W+g4mb8xIu
UsLTUkuQu1hqCdJeb6W3Fn1gcPvjcZmjU6rbvTOV4zAEYcHzLsfk861GOeTo+KW3T5cmLszpzp+y
6jzxJX7DID5f6lTzTZp9gxcdaKlPpYsohNfgCbpMmuy6egqi8JsEQbNHC335ASGicOcCpPPBAw6E
7UiV3/QG5dht1NQWTIDuiyDrlMEqd33kd6ce1hmqL/578z5a1Hp3AhwabPOk4mUwebV9ko1dpD+g
qaI/rdu6YdCCLV/A+ih7uPeNnNOfrLrrNjKhX7aDMsDU2EoMvk7L7g8cQLAt56SGRVYVyNSw+z75
JHI3juwYXZ5KT9N0ze2aB1nfUI3FvRynwG5nZVNyFDNzUx9c8iPgEQyxM6f+gf9CEewdNQ2Y2ken
hb+MQejyI+S3yP+podA+rz/EKMiWOxaW5vJryi98n7X+ohiD8rD8m+9luf4dEhX0tkUBNjTXv1ym
UxqLTp7VvKRmd44hIvHCXmTwRBFPJO/wY9gkUN4eCnj2/+rjLYEc7pVdpLjD1gDLcoqcziCbWiqI
gkVpAAXNUMpzs+Ai703558o7x1xHBSd5b8roPdjmFfrF9d1vnVc5aHQ0B98ysdcwrORQDrP/FzhG
9nPAiCCSwx+qbbN5RJk2OuuVG5+Lbqge9dDFqyA2vc9B6wCVxr3urPspWGgb5riZuPFNoKO+rSY8
4dLkJmhRGZXmvGAvAofRe7AVqC8QJ7H9bqwnBNvrF46J3+TU05KpALQRZGd7KKs/B/tCHY93Gwqg
w066Srw3N4Yd22ddSd291jl9cYTfhQluRtmbQ/vEHB/u4FTjWyMfLPkUpMMOydr4/WOAs41L4Smf
P3yMFVDAHMqYptXBPlQLuOeg77NwZ1VOckomsPC8xnVktdi/IB02Dzw0Kx00DWpJCOJ1D7Wp30A7
tIcIhP56mlGjFCgguXQopn7ln9Z2nHfRI1hxErqgLNc+mQg36RpN37NFwEKkLCaj+zJ1gEqlBaS6
ecmC6ks+xtV1lcNwapBoS9NXtPSMOJwKYAehGcDdrbvLlFLdCGLgd/AAyCP0eNzOmPfugAppVFen
NixAhfs1tiSZrqj7HgW7T0njq58cCLua2+MdsrSGkieYYugo+RXARbZtWHcbntTKOaAI8inKTedx
WS/Hin7nDAOOHju8EwC4JY76zOEAzpjWf5YLFNhDH6ves7Qc09I3SuyqF2kGk2rtzbby99LM66q7
zMbMd9gLh8960zSHeGjMi44p3BP732A7hmS6gYYlYJzpkwuARX1fROqw1TQtfmpiG7cVtpnDuY+6
L9J3Dw4UpXvMat7mls07fUiegFWPl3US+QHtIcH2TlBF/Tial8JSgpU1JvAgaa4go8b+ONr8Z7Nb
miWaydvccMqHxNeS+Y16prZH4Y53veKTW0F3Z1Ez8p1DuWgu3S/dItCUgLE5ACjreXcxqqg1JX65
NQfVvlmPH3qkW2bJmuoEX0cbKG5AZgYPlCX+LQpt74ZFlY6DSUVdXEakM1UUguoEKQxIYVejnFuV
rxPhbRQOOyBECrCb3rvd15FRU2XryhsZHTJiPywlt5XfVpvQIUMsTZk7lc3JVozmaE4ejDqnQRaS
OoJtttm5sWx/Vy9GS/4AfmdAYeGimy1ntmmM1mf9+gBP227LP1T3KN98uaiJN/C1KMfD+h6LvKDj
8Ur1NgrzL+8y+hyDrFtpatkWTG5+6haQklwgVZL8mV/SvGs/JZVTILavw89eAhIqdg9V17uUROfw
XE2W8slq22TJBWV/B4r+PIPve7OKPD4WCGenuecelahtbjHn4P2U2iY4DMtelFP673bTXdbntB7j
iZyFzY8GJxbYu6wRturiU280T13Kl2tIVGoPtoLtvYMqVpXEWBWrWAenXgc+1HKhkNWpe8koSBy7
wVdf4OK1eLd62bfBiG5ygmrRsChM8iKWDi4MzOCf6tA2eyUJ+NucbLq5ujecAnOuH2bgOXNXH6Y2
M9gTgxZfCibrnTRl4Le+0rcVtK/4B7oPVErt8y+/rCDzKCrTvi97X3so+bG+mZ7ug7KMpg7qxWn+
KQOMjbPF8bhb3I3n3muP2TSgg/sf/X0wsp+UkMLPFrnB7LMTB9HN7NP+PJOhZktIiUX65FJwHrzJ
XRp7BpaDw5/S+hB3D1EGqqmJWqGN8tsy97WswHN2tt4X5O34wfeB35ra1BrbzlHK3X1ADYZoayaZ
uaMq4YMEiNBRx0cIzQsd1QLdMy8yIBcVlgJC+HKVDmsJlDueMMW1Qi7bnewtPO1+a6kcoAvsxwEK
LCo6d40Oufu/C3XIMLJ/79If93n3KaS+o20Zgkm1q3JrFnzWgwbN0IXOF5D8fTGdc6wkaL7OUPUi
y8yvWux/l5b0h7qqHnTk/XbSJ5c5S9stMJEJICvrSF8Gb1CWxpIv2DguIIXpYFm+e4FFUF/9klKw
PnMY4FhnPorPlQeYB0uRZDhYMkLaPnqYdRXA6rWzsDup4kezJAWw4otz9Z9x7NjNLiz7VNcHGNB+
uyKTNd+ZT5mOCYuMUsotHnVPWWfGC4c/6m9aZBm7vizcHX5d/aNtW/0japfDoxmbPx3Xyk/SZS79
6+ASlpb70taCNfI+sWeDc1LH8qusoPn8t5FJPqW/nZ3Nye6+htK9YZ3Cjn45Q20npUQgxMCyOLfQ
C8kb/6RNGhiQQm1Ivxru1jBeZCPZF+aWA3DyKkcGnw+ltPxecTemFpj8Lx71ttoGaA5DdhlGb72l
jo/GlvSut02s63vVq1E0vkdRZmyubD2nk9EbxfYOQ+9yvT/k2CpsjQyQw31AzzFXCsvq1obda6/B
t5Oy4tA60GwmOKtqqK/Safd+rTK8ByXS1n4pBkoh8Ve/dLX1iMJrCaTtXqrt2fc6UHVwA8v8x3v/
1FNNAaoz7u99EqKjUQO4R/nz3u+5JIhwLtH4Xi34WHTmdWTT8uRP28MnOavd8VZqjnk1Z8XY++k4
o1KavplkEX8soQvY50Po4CfWFYjmeygaZG9lYdgSGoCsPvDNKPs3DPfiSiseBGsmiDT4NMfRqezb
f3aZClsEQZ5Jv6V6a9S969fEO0ht6ZKJc4qdSlj35X4agaNuJmWszqOqPt4tUAAajzdREJM+L7Gr
c2dNfJqpE6+z5FYuVRXV59EfHutFU+zen2CPcYUHuFNqPVU3ftGHjzOnrl1rlN3HTncZcRUzPEV9
+mONRmhncVFehLn8Fj43ER4QoscwShEUlQnLpfXSrxrb4NO9P/az/lAuWYGxC4rb3Jagm5RiOzWk
13fS5yXxYvoJVGHbWFWEKgCBa2dW88LZFBOipiqTAj1Pk6OMy2UIQLpDvEFPHV7u7T7wPtusvFM+
+FBvgm0SBcmNfHNyK/twpPL7qx27mIxBkCg2rVcmNxkYrRCGgtz2Xb7IacHQWifWS9CUJ3m705dv
EdIFZz+FE7Qu6cqt0ix/53/8WHQf6qyoLz2F6Oukztm1m8LsKk25kz62KOhB/bcYvDPInxstuGcW
iEaDOLm9r6C7mou8u5lT7LIRLJ8H7ar2TfdYpHAchyxN/mqAl7qNH/2wcs9Gw0ctX6iTNGcSufnR
1gv9c+SkPyTCzv1rqWfJV6TIUaJhDyQ5j3HRq0IWB58uztT6fzbVpQkK433UM9z3YMOu+zNKoTrf
4cjV470G6vziIoZ1LPNyAJ6XUmWLjOCbOjg3yyIlHbXK1kZv7O820Ub8w/Pyc4Vh+X7qUu9BnyqA
Aut6jVGX214FqOqmy2kqRkNXpHaljwNVhY7DctIclxilor3q8i6BTQ1KQPpyiZE5pI+wSl/FVi3K
k9vUa0JlR01S34AIVA76cvqJ/Iqz0XI3oX+4T/zIfQ80kBs9qfr0N5v89xCJU4tGv0V9BgzQ6s2N
9Mkl5rSatX1+lVY069BPm9Tety20uhFM1UMXRew3ivaMHQymLr+6JEIGMSbJKIt/ytjzHDLPMnfz
SJ5ha3Yof5ra+FIurJux6RbDBDCVUMe/QT/St5ETVM9Vi5fmoCJ84HcNtiVR5GyDNHL/JIWKyF7g
/wSttwuS6SGflRqnboipYVGPt66vUDAUFmuMVldU5s3ypfu3TwLlogz6m8y9M17XuesyGUIoy8rq
XPJpg122FRyGIDaGpHrHf0ofJwaH3Tv8OdAcd0jHvSl36seoD8iOexjad/d15GdECTKp0aDPe0+K
ZiN4/jMnFpvTBn9wp4bbhCTgVVr3vwOU7XyB0/x3ZD5Eul68NVUfPZt58yWL3eJLQr78HACY2YGw
Lb7YzaiAxM0hSC/Nzmrijc655FGaTnhjcxRTXnOUDZqsSOFZkXUUrSZtsrCMqO1PPMOVJ7/M/pHu
HjbjYfwVhSzRhyhtiD9E2S1Z4Mjzpq+8AG9gkt/X6ozgH9F/WtfSR/VQGj5mRZWRfS4wZt2ZWRgf
W6/KUCDzw0uUFS6Ackb7rnJePEwYZTBYulK3fXMdcjhl9bMFZnEsknw4djDBPzfmHGz6Rbl8GkM0
Z2LtK2T1cj/PVfhQaEEEZKzlf5Q9Tt+hLayhSAWgGJrk5svUm8BAu8Zno7Zsxty4TzfVUveCrQmY
OkQ8d0rxaXVzlIKLfwJ0FnFW7V+KJAz34+C9382/7u6j9zskioaXEVT7/n8RV0ygIHgNH/3MLPUv
7hhvqQpNYBnBfqtIQGxj9Iz+7LXs04qT96rj7Iz9P/nQfKsVzNj00HfBVQTuc4neO77Z0EixBojQ
LWSdQlGrjZktNr0t5hybugfG+9TZr2uRueeEbJldi2po0jx0Xtf8gbzQgZ09xp2D2R17s9YPLvC4
PxfQUlt5wecIbeqbXfsUu5Z+NZ15q09VBZy2GM4Gtikv85Q/6EVlvRlupD6gyL4IDBvk3adiOKFr
Cjp4aWLzCetFKYyjBE/VQJXWxrFFRoNy/JT3Yfcsg6Z+6PiHf2v6ArsqN/yMrLT6YPaTW7AT6M9j
7/Aiyj31wTbMuaNEDtp3rmulancF5KXpR5CM9T5Q1VNR5/qhNWDzpR6WWhDAtE2UONlnW7PGT1We
bWRQpHGgwXy3AjKs0qV54A7rOeAEbgaHvmyqrxlHN7fup2/gcNlK+Lp1JTfSPDXjxHHL9YODAdFk
vxJwxpQkM8nU17uWiNBzSqun5P5LX4TE2CFHCPHyUTBEAq0+G7ZJnxrY51gg5ZaLzPNTnz0MhVWL
Uzo2prtiaKzPhq0p18FKS0wpLOtzXjfzM3KBJ2kpEV2YTxdRN79Kj5rFn1WcQAGNM6RriKU4dlhc
ZC2tJx1Z4xt4kKb8pDaMoDthZUdFMc5tdT9RLr6bNCV4emYcuMDOFVk6H6C71Q/AqFyE0xZ1ILxz
l3rxMj66NSrhS6cExQocmYO6tKVT7+L3mHXOPTJPbRI9c3LEWy+5pr3et1S8uZ0DPo+AArWz3pfx
yVRymjIiFy+3TO+kmbpzUinOh1U3X+F4YDAut1CSYfZpPT7acVaffx/+ELneDpGj8Hqcps3a9gdj
vqLVMClbufUr7C8w8Trn1i/bS2PIi3BXpDVgt0ZHUW8peVFlLcPVSFPaclkj5bbuIa6ZzRxvhGgj
fWieus0B6YJ/CREBLO4Vg9Yp8Xxyp+SbIMV+Ew7RG3WSwRVbdh/9NXCHn90Hw8ydTmmcf1utJGVh
ifMUHVOXrOVzgJoV+CC2/WqH/if5MyXZu03Kd6fpbsaomU9qG1hPMNVykk/l4xqhO0lwwPJ92t5D
XK0yn+5LoXawBWaxs+aMI/2oRxeTHMPGm5T+szM46XNczGcZlK5uLPauZzcvVTz3n73ARibGg1gl
g9OQjfsC/YJDN6rDY69DPDPtRT7MS8K9lLrxTy0egb6STFjurPQhGCNoP9tgzJ0ncVnpPWAxQzl5
CIWhDyb2K4FXorOoe/ppDZGBjZd1w+XdBmJyQu3cY2YsqmNxQkK9CBJ3K03DTsZdXAT1Oqr26bNv
D9pLESn6i1ku3BvnX31nP0TkYZFiNPsQmaNF31ma/dxOGPFBDB0g+6OzjRR0mO9FCnoNnaC/AMSf
vrohUp2GZvnkIgn7bcUlDA+k6etdWLrUEAEyYpvvGyrr2aBUN9MyrFdsvRJI1lSPhGbRdwhjohKz
DgYLm8J2h7eyK+ubBEg8GEAAtAstAwkD89GbhxuSzNardGkTiRNPCzdNwdLhgrPguz09QyU00dRD
RcdfkBhyMVXNOXdJ9PPeJXfoHe0as/Nv0pI1Sn7S1nIW9sWymgzgvuecrUb5IV0S9mu6MZGYX38w
osiFVtYrjBnhJxv9QjihAkhecch3NLNaJtXDpH/5gEy+A5yTBeqMoA0K+n6dHde5d6xzklGALflg
AJEi65vkD5E2a9ei9FAkSZe0sOZdk6VLxsUL1Cv+h7TzWJIcV9L1E9GMWmxD64zUlbWhZZag1ppP
Px8R1c3qnK5j597Z0AjAgdBBwv0XIzh40WZQtouNUX5wyVCOt2KZa5dPn5qNBon0Nlp06VOjWdE+
7jX1vmpg4eQTGF7UFvOCb1dlBf9olvB2RKlRBItRUWosp2AxFzVC90FWsEAG3AbAgoIaqg1B8HVK
ocC8CPWzXPXKsBrMOuXu2CvYwTMiIXY/LG5zkspdooKriLTLbU7CndXST0pEgPd5kD2KDFLUNhB0
4ijc3HjVc1vkokSMOEvNoVyy6wp+BYq2mCiG58wVNGoAbyJ1ZMZkZ3ObYtBNfkjIEbmyYZ9cxU4P
iEVtIiFY1Dnyw0Tp3WlClkg3cFe7zUOLbQ9w7yBSOyKZE1e1Bj8yb3ZzuqcI+199vhGy7VTM6dvV
+M1O0qd29fd4o5i05zU+t288xwQRMdN3tE1ucIOU1/aL2+AzKw4+2fCLJNnWZVD9u0pXygPWdOig
JsDfLgNGK2tbIT8tgkWfOKsykqtBv52ni7PbuhXiLWwVy01UkFQEscKDiYdGneyldZq7pJP1zl9V
ea5hVGd4OQm/ODvyaWVHcTYfCtfxfw1/iinNkhGvVaJDO4ksTivMIVqASZpaxSdxbZovUE1tPcqy
l+1/c0YWo9OARhJn/wtkPQG3/x7AGe6vGfNSEqAIMUNcF9EdyHalCnCwyxQXV/IowHe5iZ/HAo0o
8mgXq0GLf4xl9QEruqXS+grGcOl+ytA+iciiIj8Yjcm9aIHEeU36vLzNw1AEnXBkZI5iEAOoDmUd
NBvFqo3hWyu7RVRAjEoFAvbOhIsSTVVHHTrSUdzNxBMKCgSv1JLd4dQUT7ccUV327RHNpyA9wXcC
aYQcW3hsXA2qQeKOf3XYVf/hQivc/BakuHJ4vLVvkY7LFXeJFVpIjksulpaa6qei7vWTHmPMF1DE
yaaWIim8LPDTf52KGBX8PbrRdbAWzXnyUOVBu5g7nbBYAjbwjqLrNjpHSzJQP8lR+PpvrYEkpYP9
2sm35BbxOLe9nc19elXCZ7JijKLDFK+3PwaKyXp7pMCHg9G0UofQyH6QqgG1/gZhKcPY+yT5B2Qh
InwZDLO7Hf4edRUuY9SoGAhFIEjQI4z0E38QWrVBLLSC1ZL5j7b5oWahci/gubnSpBsZ5uZKjImD
k3+TpwDRQBv2V4CI95T22fTJ9tariSO+mF91jRfLSm8SfOGmtwOULaLH81shAu3plYmzUbUXKvoG
h7n/NmNuK523Kr0keuhMWxl2ztAW+zod71tp4r5p1SUeyuRLnOAMGCiec7Isrz7ZdVausxEvyxwh
shZtnKWG7/g5tw3joR3MRwScrTdKrR6YmNHed/D9XzGoWlTjaL0lWdNvEyol4A4IM8HVOSlmN02i
KAc40pjUT2FBpnzNDNQn0bslkamidCTioXKGKC1G3Rn7nNVggAFv3eB4o9b8dtr0jr/MJcRyROcN
Wge+Ofw99NbLDVC/jjpZ2mk6RoIdPISNNhXNJbn+acuqe6f4pfVAjuhsO015X1monZ49O3Bh0iTm
aUxANwD3giE/9OFjFaT2QnPkbI0x4pgeZLyFNzd0QusOVL967VVWFwPEytfQikKUinCzJeGqvWp1
YW8akKqkrml6ndYtTAV3oC40KKlxcV8PoTbx7knp+o2N9VSIEBj2cjZG7t4iynm/Bof0AoJei6oo
Sx5O99Zto4V3jhV7u5DSzUHxbeMIfi/aumDFJ5ZJuUJ803pGoKNGcdmU4IalxgpitMG9SEv2tFDI
fiHhgiOYOBWHsFIL9khusJr7xJzAcrRFUdjN0sUo+tpFinpp+Sea0bLirJNdf9XhIcne/i8YbasU
6qVDpFp0zZBZaQiD32LRBtb3BfiDndCf8zIckx1/OM2CdUMwKdvpDS47A1LzuNa3prwS40HhAon0
rZ+fNO5EMx7DZJ0MJQ6sMxxEgD8cFPWWYLybtWiKwy1maPxsgga+12altyRyAJP4prp0J/hGXACW
DtlDC4FScUhf49SVr3OHAXRlKFqJjAZyqELxFIGHcem78nCbp0+aqAAdzY3qtw2cGpqiL9Hj4hhZ
0qPoElPhG35N9BBZosQDNe7b0kuHDP1mHJpqI5qNCs66aFFgEE27Up61xA2uouU8ILisv0Ru0VwT
pXksjUZ6CaveOYj1EEtBrcxHVD/q7seqlb9NJ1nm3U76/9XzH2K8rqq/BOTQRttDgz8sXkwAgGsN
uvwpNrr0ZEcB+DDAWM+V7X/rHGT8NbjLKIEXH01KWXzUXA9boxY6oTeqO7dqUADOpGqpo838nvPN
9ouo+RGU7tfSTpuL1oC6Hmw24aGtJu8ujG/MnTTjTjLZRcmBBWgEI8B32TOfXfDzKFy16FHYk/lO
GafvQ6CveqBkrybVxZ0BRnZboPbwphtXsWApydZaH9Nuj1p3/xz6kNumB8plzUP9pGzwQCz6e9MB
ku0gEfUUef2+NjVz5/tmtRjinq1s1YD2aSR9LT5O8Z0Qny6b7k0aNvr59llP3xUj6BqE8np1N/eV
fuSt9YEqvCyWK/9e3hhHCj1usL/5D821xrCD5WWPylZUDuf+W5lxGu0GEq1i1Gv0O2BX2ary5Pw8
xH6/DuNMf7Iy7PxkNfS+J2QY+UPSf45VfPVyp3nTVF1eptw83VOrAPnMT+TQmHq0jDRFvdMNN1n4
rW4/eaB71qEzJqekSIITYjfS2pYt9SmzC6rARWH98FbIGCXPqJ1cnClp6E7ZxLFGtyogubi265gc
omsnym0ERXXalohsJjGUKWieSJ6ohUtZ6NtJ1mcuzQ2OGe3rXoa1RNltrrXlY04pa44TI3OMaGIA
+1cxb67wiZGUgtwCwMNb19feUoAvBAwj4Se0GuzU5zdqwK5Lsxy/cJTnDiJGoDmKSAajaUZX0dUH
VXUeSMrhmGdhpsL1Zsflx8MPIo+2kq4UlzST0/a7FErqVy1R2zWWij5srEG7ikMOb/OsJum2RELu
1iX6Y2s4FNzhnYJJTVt0mTpGynhPIF02TRcDhRPVW7Ekf2WYh8BD83rXshe53a3JiNdnBK6S6zDp
+neDW21acq3LJuiT6zzwz1gxKGuAA13MWZYiTGlT6IpSNJ4QWZw4I+b3bFLP6SQ9R1ROarep37Z7
reqLa2STdI9RHnyQLeWx7UrnUDqVmi6swoHUUPWWu5Zr+a9TEXDrFQG32JpkKAXSsF2JThFUuG5p
LLECz/Yxsi+1HwHfUwrDPeX2I7wq54w7mnPuPbxyV9okrjooXPRTK8ctouyLbjdqxRcR6FCcBoIx
LdCX9tEr6wDjvSkuHrpgbWi8SSJmhEjJ9SvtD5KRypsSSut0k9K9pW2ANmiYfOuRw0ITPE2uFnoQ
+JF64jbmFiHAc6al/B6RgwleaMDgfasNvgSW3kyK2s4Z697uxXbQZKCbCz3a4Qr6dnbtBF/c1hhW
hdM3ezFqqNqe71bx2MSNfG308EuWBcEXXLqUbW7ZULcNjBh/CTIqwbGzKu+uLNToZJe9vdLZCb+3
YO2EIJME1Y1dsQ/Pk/+PtfDGK5sAuG5oXXjR+CqF3mvTgYVVJgaybESfxmqpti7/aR7eHN1G4V4c
B0Aru/i6d1d7gU3+rs8upppkF9Evzv456CWODyxoCpkGkM2x9/U0a57aVYmy6/v4zUpRoumUHDl3
0BHOhInwtRBbq+kM0VSYeZXvrD4NiOCgy5otVkjRYp4xrzK9vlOU/Jh7+EK0Cknm+GEs63yPglq2
yks32+PciEhmFI13fpWq27HKw2M+tPUxkvNm2+MLjuYhIrgyr+RZDrHYtoe2e8/D9IwNySQn+1Jg
ruEtSiO6y1PZe8eYTl2YIOCfWh1+C9hk9sTlolVd5e52qGT1Dl+5YSWpjb76NBCBAIdSQT4lkBzN
hFw2RdvhWuvA7936vNbVTjYqrCicqneWPGJTEEllsBOPJDoHLfkGHidfAp4GgiYFUXNxeV51ql9u
XbFrI8hRxfkqDLwROxaaCMIPiEWjA8ftcTwAD5vANIrqfgMKrvJfP7W6jN3cfMHDSuKbFoFlEl1i
wnwhDPX41faiYivS9r6m/gwUzIZFiwQg98XidD58FtcK0+pX5c6qH8pJBsjAejKLA/M9MWWyHpLR
3eu2bWwH1FX35thYFwCwFXtAu/zS1dI97lAuVtmuvvcAQ6VV136T0M6eNkDFk+pggNhiQnWSnVY9
YC8FwyR263uS7KgxIJr45iUpsoC69jPEBQDx7Ye47NVzJ+wn2kBZfGpWhZ9uHVlNyCggqB6Snt/V
01+6+F8OJ1PKStGfxR/8/Lc+x4qBORa1p2fRmvtFbBTgI2kHeC+dFRf5JNQB8KVJ/HFpFdCoRNNS
xuBUWd4P0RpggT3CXn+oQ3k4t27aPmpGEm4t6OEoyzPYmmn/EHq3MRsu1HIE8rmVYs28wxhsNevj
upUBY3IwnSU1fjmGFzI5+pWRfCj6sn4Y25fB8OtLNHqIDetusCNti0+xrwKam/rmAZMbnkVZlL/6
6umsSLVg5+P4vZiDuVjYbtSfBHSpyQwTFx/v6w3x9AnOJIBN1ejxyfnuDf80CPwUCYg195PpQlTd
JTOSYGOO0WLIUgsl3qccYMKjQV3vyeuwMXXGUD6K0F6PHMgKkjLRfdQ1VrHGWnwopty+WObYHkRL
HADAKDvX5FXNH/EgbZxq8FAQMLh67H8DJIJDhUWrAOa6oRb9COWshTbBFAWWUbF6K9yTobQw4ujG
Q6En8tJGDHKLLgTeQRaKwolS9lcY3fWDnOvBobY8flWRTNMZ9LvcRQ0jqAFczcA48Usdxe/YqKti
Q3Wjw77k79/17fZVDImZhoJkdWRAFZyKxvLY/OyNujuJCjGyteU6tPXsVmAuoyw6Qq+FlDXVm8sM
8SvFPWaxGd1TAlo1uKGBCrJid5WkPpClv7GxM0o2Hh76TDXOAjJLYsnftkJnjFtZTYHMFU+WJILs
m5xUtx4fRYcUy9GysStkbqdxNwi4v5nCVdSdoLxPhejpsmRNh6K2UzQu13HUG2d9yLhmiS5xiPFw
nvpFw8PH+QYdKB1+Tbk3HOfD2OYQx0KtP2ZlkxVQB2mbXYlod54dRJzommeIM6eXqSTll67SgmNj
+QU4UMTHGxBTWMKk/hc/Tb4CDut4n3/Rp3SrfOj1pHvz7YmB53rRQ18Ow6ZVfMTl6yY41k67qwtd
X2ByjtjQdIghzVyk1nI3ZZArtwHRJ0Yzwx4uDc5DAZ7MK9FVOwaZMSrx20x30h3UICy2jKq8z1wd
p+OOuvWtdCLaUZn/1Q7LLj2ItlWAoFomU7xoVxNLqdBbnEYqr9gMMiUU3Wjdt8rOEfNEjzGM24ND
BeFrX026JMhlX/tsVPCxw1BZ0sfg+s9J/aT8OE1KyOl9HadJzr9M6lHnxiohrFEmJQNeqpJ6IVO3
LHL8T2Q1JW0fsolEhME7Q1xiTzgdGicGsG160W7u84AnIlhUdivRJxYwoGjtWwNWdzHtJ0Wfkk4W
oxZFhAoLBYi0HMSZOHiJhmWjWXDFUORfA0rvycAZ/mqSU5yUh7vJ6YW5YkCEzKvkRhIvah1g59z3
aZW86hAWyWt4/n8tPC9ieZ0NjfY094h15udalFK0D7Tx+qk/6tj8j3kY7ovpE9XNCZQC1+X2edtu
/3tTYzPTdWVzEbGN+mPQuvgeUGJ7yCHALm5+ma6JZl2gtxbcSfw2TbUvr5rUL2/+lx2cwk2nV9Zq
NtCEynVAKDG/sJmWH9jL7LUsNvY3iIQAT9wQGMUqQ4rohqwou5JUgaPsRiVAYypxlEWo1CpWsvVw
mQ9jpw2XzFoXThZcRKgYE90jWKFtWEAWmeMDrA9VAOcsFzgJ+Jhp/jwsVuj9jVhu7hZnmVL+vtyn
B5uXBJV/5TcRHm6VpdB2rL0UaA+fqlOiFgUY9CEWAVN1ay5PNZEurT3fSZZzOWsevVWr5rYojQVT
tNa40lo8kBi1yiWi3+5VMt0PM+6Uw63WNsmPUgL/JrpESU8cpq66woDpVqFDQOPWnAHd0IYlS7km
XurdjZLlP+sdu1Mq/dYxULLgOSoxdtZgyOzFqBWOxdoLS30jmjizU/vpFWMlgpWRQrZkldlSjHYQ
yIBg8XX1pqXaspPAXRiUk2kVfqw85sZXMXRbDEcVZ+SaI1qFXj2IZxUroNlJUL72fLsg8RT+d13r
ZNAaUxMP2+B0O8WeiVOUC0/iDC3K4IQYSE0eG8BkZnwovmYeoBP/OmhT0xibIgWAS6fsSCZSr3b+
q92VXvm/T0XobZZY4F/b8yOJGAVoyhLZ55YkxF9PwRIPLNqWNchYQZaLWnK9U1RRs3b03j/NzWDq
y8chggyo9tdW6eztpxCKjnG1uMWIJcQcq9dC3FiwBpmWFlPE4KelRd88IOLIFH1Emq1t5v6cZG11
e5Z50o4bW0nQEAVJcwgxQjyIs39r/l/6Pq38n5fy//Q04sp3o8X8BP/zMlHScT35t5g/PhtHzWGd
DsNVzLo93G0ZaAD/eOjfx/5tuc9P9ff438bE1Nsj/NYrHv32iLiIwewVHf/rOf33j/v7o4tlxNQq
avAzmNeeR+a+z8/q95X+D4+fxIAePn9Av7V/e9jfTsXT+vd2qY78X1luwZY0SA/5dBBnnWEkn5v/
FiLiJjzZQZz9ce4cMsd9erQ/LvVfzP201PxM50f74/Kf5v4Xj/b/vtQf35dGku4R6Eb0fHrr//hs
54H/87OVcFOJYCr845P+L170H99T3P3IgP2378m8zPye/Nvc/8/3449L/fHR/vX9mJ/l/M7/cek/
hswDn97ueSkTTbIg8hB1abC9sxcDNxCXgd3z0ugqvEfBlSvADun0J3RM20C3j7LEWYtA0TePdm0I
12EanQduK4BkZUQzQNxOyyDW/GtB0fRQ6lkitYebxJjjWFGVq0Lr5bPkpf0pyjwJ+QlreLMpcNdp
oD47GAwDn5O1u3Y6OIFpn8LYQvmeljgE0NjZ9CfDNvXCSVWpkszbDG8AzBbpjXKLFoFiCjkIqpJZ
fpgXMKXOu0PK+dO6jjaioBbjA+r2jvdSVYq5SLuxORad5r9QAi6oJ6fmKewL/8W0h2+oNeMpNLXS
EDEHaId3ogUOHuVACEWilWsjGSg0g8SqXvwod06wyNAn2ORlMRlNIYZ1+O1Ud71SXfbAh371tvOp
iCX9USEmFyIYE4ArBBxuoNOMysTKNl1p637x7EZ7STBzpi6UP7Zy5L32tW0ffD/EB77UEDJy2V5r
fVJvxGiV9+0yiCTlIEbVPnjuKahdTdcEf0FRU5nKoRkSr4sEdPs7xLZviC8pD74coqLuB5MXQtq9
W2m/pDQRbJMSDyxX67s7CwXbO0wYDkGb6kdHztVgrUlICyA1c5kjcoRhLpXyLnpMAkzknFvnWNcY
ok7r5O2kI0yqe4elh3MmMfniAoPAVUrunlyEgaQseLLIPGBydyLZYG10TM/vTEcHu1ejozeSkLH8
zHzG6ExFrLFLMAikaZqko5GJAlQ0NQvfdrfAztUV0vLGs2lgk4lBi/trFF3J7ehFKaQggrUeHd0E
FO5aBKcDXBkklIxfo8NYbMK2DzYiOB2hDygotGxEsK7r2hoVA/U2Cgy1WStO6yEJK7OyrMTrGAmQ
rQjOssJZ6YOsbMVL0Ehq4ackeTuxcqw61Yptc7UTc3UNbHbWGtrOlHDtMgqfjD9PF9+mNj3l5BNe
HRPXFptt5phG0qMjGVgkTt2+np9DvadmO47hq9ZVwc6IingtRn0Zq3kJ9fm9GEVC7ztsG/eiZ3l3
dmr3Ird9uLJsxcUAXCqfGsiaO1vrEN6ZmplWK5c0sa9SP5RPWlNWT+2QLL0wix7CUnrRgZodoamN
Wz2LsmVb6z1OdB225G3aHSLHTLEcS76hBRg91MDEt8kEno/VHNZeMHThBow/OiuOoby2EdpIo5qU
J9FsNB3bBi6J+uSh4w7ZUwaXNLcAeOeVlD0ZcoRiKCIIhziCmcXvxd0UWW8C/dMuQ1zqaBGp+r0G
xnffmogriT4fivG9JXvtpvDQ6BZ94pAl6FHVkUNCaJor4tSCrDzF8RghW5YSA2rp3FVtK58CJ/Qn
h7OHUeuQtlBgXUTWQW0Cvs6u2ZNcdjKOFmr/R3EQQwE/3VuzlpP3ocKWzAeYFIyYJxph4T8C0Wb3
Z1XNS9xnlD4wvfyaNdkbMksI9QwGDjxVVq9rTx82VBYKWDOH+aBGVYV/9dRZu9WvEZc89SJq0I/r
tay8eO33xm+jM67ub33pJFuzRDltDFwdBKi68pHhUWz1hOHjeA2NfhU0ZryLh6rcWlnt3bP1N5aq
lOvXLJYvKbzTlQ8ue9vG5qHUK2i24CSWWlSNu8bODrFeW/dmaVj3UgScWR3J+4o+JdORwuQvZ1H5
Q3ivKNY2RGfwnPAG913s7tGQlJDD41DqXrGVLC9ZoKIgnS3DbDd92FQLUFd1jd42HJXbaZZRZc7b
NlrXKIOcmontIs5EjE2OeF3LabRsffJJCqCHtNPvkjSQr6KHFMNkaOJboOEIEAOlI/eIEKIuLfp0
S4koz6WYV0wV8V7/lmILeZlt780aX7EAzMtK9IlDmjrpVbOe8VWP7mzKWNdUW6aYhD/Zkf4UIodw
KeK6fO4mGKgBIe0sVV75jJYeTG84QEgGsTl3My+7d5Qyu2fbsR1CyTzbSBqABUBOkR/dwyQA+ZBb
o7qyclla+VM1cMz7dB95YDB0P2gmud8FUMJy7Za2ubQ9rzvadXiIi96+b2ynhy3hq2u3CuK3Voq+
1IXU3ftDyVuJcClV0DJZKJJExSjVBhQph3e9c5utAVjmgRqwr8ur1hvNH7ZkXrHvQX4jmSqGpYaM
var3+9gmBaHXYfoo+sB2nVu1QA0x5xoYR1m604JiPMmDpG8pi4SOD5YjMbRrU2bZCm3E4MWqumqB
U10Fcqc6t1anLUpb7SiEDNZJHOQKj8C5Kc70zEp2ZKUf06JBBl30tcZU+DO1fhVrhrUZcCVbQqge
ToON17fnqDhCWkr8BU+mpRNJ6RJBW2sXFabyjPdYuOo0BDU8XTLu3VhaYhI1HlpzeodK3ODWhRQn
C6kJnwd/ylJT3lXLvv9pDPW7Zjbqa+Y54O3qONgh25JuTADDZn+HFWp/53P/tdfrusdQ3VdWWR5p
SxP1+rOWlO5hqBCsH9UTQr6Iodj5YyDr61aqwC0M5le91eKTMZKpdD1sh6wsT889JMV113bjq1Rj
56BsuZKo0iJNNedqrSKjN6/iHFascy0M5ZpJvQmOlpbnlsSEurMAUaxv576htPK1p1TKSswSA0o4
yrteQd1y7kMhL19Be3zLZXbKOcCsZzeOf8RBo/wwnHIxZk1F+bNzFlBR0ocmQOS0d2S83lUycVkr
QeGLHJxU0/Qtxbwzd0L92lINudqx9WOwlfStbhRvreptt9fLlupBXvN35mYQetv0obYM/alsbLBV
oN+s1q4vNbcViG6DpjO6AL55VGcrMZq6uJn7Y6Fupa6Oz2rRG4sW6GalI7FptgdFqatrjIDQ05jB
2jQDowebZNk7vyu8tQ0iZNXLtXnXoyO5lccww6XYMXFpg2RU99VO6apsaxVZcu9DLUTMLfW+JZ55
KNK2eY3iklxeond7OU2GB7vj71FEyMFwb3id8yz7NaYvkIp2gZJ7T0gDf8QOsnpW0g4XLOfDdVw1
4VExKvO+ti3uNhGx+0iq7oejd9ZDiycMd5OIkJeyWbyn+cbCIW2h4GT4pHXD2XM65YtipMpqGDXj
zLc+OyKdlG7sNAA47yOZ52VYXeVZv0wqK/pIofRMygrV1Q5R47D68pjHdUYyP2w2eatUD6av5YhN
1dbb4JvXsfIhCiTmWTGT8OdoVB8wv9TX0bK9VUfp5xqq+M9blSRvUWxDQCNAp9Gn+CI1EWR2TQF+
ppUXVMvzn602ydPLSKgNBipVefKoyKX5w4iMtWVpynvmdMUSx6jkXjbDcCcbVrHPMzVeN3kTLWuX
L6raGPpuYiBdg7LRlrWSVlhJ9YAjAKdxy4dCbVy+8VkGq8Bzajywy3LftKwG1hCSQGkU/OjvIyTG
nmA/WsgfBAjCFXW2VtCCuFOzwUXNP7NPXgrPMeGTO6QQ4/nDLUCZdt4V7Wrg6gq7pRB367siMoaN
EyAf77lmuS3c0jtbap7sMHh3jk4WhXvT9+1DkQc/TRPZGLmXThPWFTUFFeH3vNiLlugXh26KmMMa
33yPIq3dzl1zmO+1zdqJei6ylWU8JWq6LMake0inFt6T75qvDufOaDCy8tVyqQED24umPchHynkf
o6onF7zd8iseKN6yyapkK5qx1OTXWAXfauqk2KcI0SUGqeiDGZQaF1BCXIAxRpAoDbx2VQxdvYgq
zT51Qds9t/pj34TVTwh4Sy5IgEmCNyWzhQoX8hFU8K5jWH+knQI2ytG+N6hnW0mN1nVo3CXVcM06
3zl43cWAmL+UQ/Mhsz3MBakL2ssWc/kJ9gZeOZl6b6dcKoZl4o35Bq/TZm9owAuy3i5eVMtB90ID
mSuaTp+2675iz+yrVr+wuKu4VyFZ3NsQ6xatYgz7uS8bo4+mt6zDOLjdveiPdP/eMMsMdgYX6WXX
W7sYhcGzGMR79ztyvQnQ2hTh+a5qX2KEQQ49SodLHI4rdvDhc9fGuLS7w7NrZenK9quvAhqJwpmC
WJOEjYRoiwMANTpz39vmvoYpPSGiX2AtsW2094rTnAu58Y+aBFpbcvnv5a6mXxhq212sPJUe3MG8
4zedvGUNyr/Y3QB3mZpO46xd7koz/SSZScDdVNgP+zHwHrCySE++8yNLwvDYhnp66o3yqoR5dU49
xcLjVIGrrsjPcunEd01WPuUmkiGdnV/HLv/SWoNyzoxMOUN+NdahJJXLxvPDezfSHvJCVo7d1BKH
cIh5fXZ7EHArGzszrLgnHFceNwdDUTGkNTJ4C7HF54klsWXwi6+j7lpiW/+h5Haw8DD+uEvd5ksT
aOZmSJue70Csvw5xhZ/i4BxdI0jXReEedD3qdxE7h2NmGNa2qjGQ6yNyARb1ozyxrZXXJjundu7D
LHN+AvFpZQPKodfBuYBc+a23NXbWwIBeTZiAy5Ya09bkcUCGoImruHrzoafmq1Qi0YXU/iLNM6Ry
PfxCVKUZ3y1Xvqv4g3ywHRdpKYMr7AJ1XyCeQ+Et22yEu5uRVJyUJtaSbVZANAac6DS5PHqZS1k0
KJwvo4YjrrpJs6D9KbXdOmX/6S2k7F2P7+BpG0dx6PrAPOJTzR9RWNz3HRLmY935SxV2ybco0VaR
O6hvnpmfTXTm2XshdA/n392OsW2+AoOBgN2W72ZusVNXsMwtmkF7GIryA+Kou+NeTtn5WbWI3Tb4
jsNFt2iD3NsEasD72RTtY9+XX+OgBEQK0vLRHVUJ/Smsf/mv2cOJcXd4TWUXjFjzNbgYJMSq8KrJ
BfoAqj+8agkQRUernLemKL/X4H4+krC9D0YLHlORqBc5wL7GKQLp0pp1ghRb/D2LauNNC4KSzbbr
HCJ8BK6W7z/ZaBLj0Ke8lL6p3AHvexGtoisqbj7iepGr2VRRLO9mLFEgI4YaVGm4GRLumuUBd6rE
l59yvbcXcuDUxwbzjlWdugYuNZm7SSsoHBlGdisUv/rNVKbdZ1OJ0/neY518j+qla2jWJfNMZxGR
y9o4qcVNC3/V1d3caUxN12/MFWXRfGEi6Yf9GCp6EKdwn26Q7m2Br8lF9xXkqPkO5uJ2MvX8PZRZ
o/HPGDnqzXeLYPRo+iWeDemlV3t/we8tAztiWtek0L91jVu8yXLorz216vfCygqSvlmiZLbQW19f
8RLI8GigozC6bt29jzXBXdlDEEK8z//w2RVmQ+E8m45ZQHvXk20R2M5r4sC4r8rggwSavsRXqz2X
MDfKciUUh4UMsTgTKsSS1pmnNHv51D2HcvO0RCMNifs2WDj+5OeheqRo2qFa95NpuZ1YAV/NON4P
kZxc1aRIr1Fg4LYbFe8igh3uRH33bdCK0BPTjad58DMwDrq6haqQvByLrZ86w6NblFjXT7JlPa6C
ajJkH9xoQhIle96N2evgkOByrIC8m+Xlr5GahCvXy/W9GNXl5kWqarafQRy+xN296HXVorhENhrD
bpOB+0Byo947Nag1WLTpqk00yCmThiY0DP0bqE5uBPlIB4kLl+RK8ZYnmj2IQ6np26ENlYtopWpQ
bbCQ3sU+dmCOYfJVxHzvq+rtJMmv30dDBX6mKcre8F3nKY/aO8TO63fQa/0Sckt3tgfPOo1DEqw8
u47erMzbCGCzqsCxUgAK4eKnWfy6kKf9Z8Ro8BXtgsw4QD58VqVAPcKd1FaZVvkfsfQKIaD7qumB
tIaAau6Rd0zXZdAYixL6JJu11Fi22Fg/Zsgg3g/IwupSbTw2Vs0tvVa9a5kBIFAti3UipZCceZWL
QYPok8dyzr2AjV6XIPlWUbUpKv+goJBwGR2neslN/wgkpb9nq16/JPpd6qXFs0WS85Ff2P8wdl5N
cipbFv5FRODNa0HZdtVOOtILIYv3nl8/H4lO07dHd2JeiHRQFGQmmXvvtRagCkpNNfEfZn96LnOe
QmCmvacGY4XovJyVu1aRimNvV8YN2sw5+E8koECjPImD4kBV0cTQZLE27BPXBqrpBdWYHswZcUzR
phps4hpleL6W04ZJ6a7LRcIe+XY0LJFgeMNjGTIBkbPdBTwiMFriQFRdfPET58sqydGZD1IRF8CR
Qx65ZESfo8RHKgPC1s+iLFfRtP6QErV5Yb5vJxXgfAo736mT9E8kVBu1Wr+RnCF+IBzTwHaZxPsQ
JMVBW0gL5iEO75a2RGjEbqkOycEQaI9tzSLAIVbKAixqdNsVFZKsYipgKSeNHtF5/ZNIWVh215Tz
lvpbLYzJd5YYIn0gs3S0dibchD+zHKOd7CfmM7zd2XEq2cCVpo7i7QwphjVHxfelLYhznX3hotAh
AYHROp0Yc00j4roz5wfohwfmVViNBgMaK32pqP+zQpyhRvJD3MefQqslqCiKtdcI7rCjyDaZqr6y
31GPVYE3HbygN6NefZGIob1KbVi6RanEP9NfRqnpPwzQE6jJs+1o50i9RETmHWxLkz/5yfwkBdA1
af7wms9MF02r9/C6dM3ez+zXqJKtEoRkiKS5JGvJXZ7H4b2Wls0D76Y7S3XwtZd9cqJoOQRsFc6R
HX0VRVlYladQR12AfsnADMofyBVEd4kS6TdqXnTYKq+D2Y13kYDaAkkb79C8IU/0yAUiXzNjsB1D
hLMgcsOWXoOodZWWDeKByWO+TERL9gtgJFIhgdZLp3q2lKg/qgEKQRng/Wu8BNXZE/CiQZpySAuY
vIEJqq+l2lvekOvKUSihTVAWe7KFLrfQOhO149JYXhrXS+OmIUReTcbowSn85toE6mm0GohOFsbT
bPTRgk3Tx6iGzpQeu2hWVdZFVBL1TDhug+dA1LaDk1/mpoRlaznV6fHiwFDrNn6vvWa9lB7atElR
7OCtQ7yYHeagLveFke5QyWS+cjrjBqwlCplLVsxhshQc4OIerqIoC/rGS0KbTmot3DMF0CBZiZtH
udc9Pnbq/caktxQFQardl5YzXJMgcWUTZCmmmvxlZK32GGtI34qoYy31P0mtLd/pS9yxTgf0ykYL
jyI7mlFyEadKI8xzOejaXQiCCGvxnNzKmg678JbPtHb2iMeB/mCp3ioiLSsBjECjLVtodTRxPN0Y
GNBeDYVJGE5kbBdahgAqDs/SKsOfc/BbsQrpVwp4UMslJOLalphYLajvtCkKblKLSCyjCcvnrEhw
ks5m8LMZfrdNCe/dv+fo2Zzt0fSu7+S60M5R8tj7Tv3Itq500YVpjutML/KKQ0Rcu1Q7ujWyLJlH
T2umzJN1MzqICFRxwGkHvVIj/ykTsaWi3UDU1WFeXodo5xdsLVWtMRhg+E5dSSIWNPfb4iXQiT8V
qegttdVKA14JPZYxrYKla4fOfiiNwmH1FPTfU93CmNCon+IW/NTcRQVLaLN+7WofkzsNRgshPTgC
g8cxGQosQ+jiTUak8dk7iAa6r04ww+XSRbdepkVWGxQ4Dg7tjJZhtmZEMb6J+KQVOk6mpdXWtNV1
exdHZXoUFfDko9qXootZahbiIdKTWK+KB83rtG+0Hljq8lxFuSiKGutpffQia9BCVOqLJLjjt9aN
D6oh0axbsRaKHD28+I7iuCKrWk2xbyAyOIlFkDaiIa1PYEBFrd39zvRAeVUqZ75OnfGcpVJ/zp0I
5Hc6wDoGqqDA2o5msP+WyloZx0ut3YhycdiaiWwWJxAgNXnlbhVQQqZHLZrTnSDCDTq/v8PBuVsF
UUWZ4MTlWxnh/4bqWJRtFXaIsc0kYt7dyjDayuchjr8V8Hoqzk5u7Qe9xboiQtFFhLoIWI8A6l3Q
i7wXRaJSlIvUALQC+h5gIO/on9/OEE0ytQi13da6WlqLa2l9fqgX+JrgXRz9tLpo0EVvlI6iPBH6
XHCvEf8Nmo24TwJlMe7+hF9gPo5otB47PRg/6918XM2ShJy7QZQYd3lX6/eW1hHVXiroGFnB7UwU
2Sc5nOOTMwMM1HvnwAJJvom6wj7l0yDfSH3wv1Jsoe3T39oFRnDbim/1BNXU+MjiG86e4lYq4EMS
CxJr8Uv4xuSfxYLEjEr9FPhK44raQbJgn3PGB8S3bLjM+FawnAQUv2TFpwMIYccek6z4sIx53LtN
g8yClobRAkEh/F9Cdhkut/hW/IQRydIhdZhbRK3mVOk1krOjXgb6g4EzbGVAnfS7sG2U2z8EqGQl
YhxuRaWaQgE+wbF2xFLQPHVOC7gqdULY1MjC4NQ+Fckjjr36UZQkbbt8z2G3F3VSlkFU65hQzaWo
Aqf6lwYffrHv1WUTYmfBWYD+c3OWDkqUdyBScZBYiQ+TeKtrn4sohAUt6l8qWQNgbvSfW7/SPlvD
QjCYavE+6GhV122HRXHQqu/rJx3TugzFQdT5j2txrmkPWaVOXyu2qZ6fOdXN3CF/HVbxVS6Mm+oP
j2u68BcYs5PfK34nHStrMg8xTuCvNjqQAxrT5lhqh2y6XdUN4x51mA5is7jOjFsHhKpXxLHzWuiw
HnXcAArhL4JYCaUofCF6vOaWOpFTjVZ7fWspSJa23L91qmLoSMRAIiQUmLTJHN0xQ0iz0k0EKLvC
uu9qSK0WpnFxGFit/mkBghOJSvh/ukZfW4iTtmuIEywJ+p63a0yJrl1HFe+hAlwAwFBykWJFeamj
Zt770pgfMIAosEVM1ZnQkMYVtWY5Jvd977+GCW1l9BFfFGsvqkTzti4f5N5KH9bWCtw0GlzNF9l3
g3DhJUJvcddaY3qyhH2hMoDGKp3cHIwFgKcth2phsx5Ce7xhQeWKXLVQWK+ppVI0w4433gCi/9Ni
KU+qqNtFOVK4U1TabhVWsNHLSO31FgEDk11/g1ZuvjOCXD5Ng/PSTal8J4os0AqjZ4SxA9VebDDf
TEBXqn4xGJSPqMNMQBVLWc7uxACYp0K6ZYX1KPq/KILxDe5SFb/PNmj+chJukXUMiVYOkpd7Xx7b
vZpjmnX/rxNCf26etl/ZfvntJCsp+lNTMQH1WV5edJCgl8bsy4vIarKK5HQeNS7uBB2x5pEFYjPl
e5Oe5xmop+3LECYRDLVuAbwy2w+MwJ3VaP1JHUfVwhgZzfeS82vNafqU3dpDf5Yxwh0CNeP2ly+6
+HqLj78RKdmuymoe9lvFOAzdfc+EIVroKQRKkenEhw7f1nUcx+BAZ1PcWcarUU9ZeBUVk2ZcUWmN
bpTJie6LDL97P0VXu4mlsyNDiBhpLI/HpazBm684meP2MPC4ldoU9gVuBXxvWdEeAhk+WS/WfPku
WyAkURHfWCwioHLQ8p0RsFf3UrnSbhsZ2l/Qan6PGN/wpWBqutUBH3tmkOI/LiHwwYdgYcFNqntx
kBCgXFNtqx6tAIyhOtmjCxK7vp9yA4tK6AORiUqIIi22cx7grfq+DdDMAYwEiXUvzV441tWz2lTI
PPty+SqpWuwGul5/Lgx2gix027skjUI3bBFmiAl7I/SjoyPrE5LvNvSeGI5wJvlfJwSDvEFXyk9S
iZpC1fzwDX++aq0uH22IMg6EtNk7e9a7u8SxnhMTAHEzluUxx0Tk5U3ihkExgZnkkGTKeJAjRM9F
GcJT41Pmjy9pEcv4pJBZrQDiRlJMrKHc1s0Da/syiK18j/xDt49sKfEqSWO36Ufxeghr5zBavX87
+WifGw76XDIs6hdxSAkghq8zK+4CcH+e3GUjTDyG86nCFLJTkjq7U4Pc/xQr2RGi1QBkI1Ow74Se
aBXoWFZ60I47rUD8MVDG4twXU7HW6gB2UGGKR5YPXKNOFHtnDWO1y9RUdS0lyy8BZPUX+Kb+pLYy
UREXCzhbVFsqoXTEMNFcHETL7cStbGsiUlDr54QkWtO+U/uvkzaamNoirlJU5n8m8UJxK3ZEdO28
RE+LvGgqUqJMmlqAvq9Ajtuj6kTlxanG/my25YvmO+phu/0oCUe3nuClaguCEEfpRlcXiS/CFy7D
EuivLaHg5mz8LBSzJHgjNHaOEUguk0W7zBjtpWpsjHxbPm5MKCnyPDsPhDpg5kVBsJbxYQt4gLjo
MKtx84+yXBpPHF7jlhiUS6lM9w0efcJLq32thx2ka118smLWdXFB7IdrzDmYATMoQf4iLZCvb0Q8
OvGIxWFt5Lcqr2RNi2LRfmvKvtA8jRKqYUmfZ6dmiVOeFCPLTuIBFkytLbBKXsDQ4fRF1HR57HBE
5Kha5Vp1nbS7IerwESzl2+MXL1OUra9oq95qtjKR2g7ivWzZD+26SOadt6Hpn3RoGdCwwJ3PC96a
SaJXiHxHVNG03nRK5Ofk4tmpYKVJe2JYuePtsN27KAu6zv5zosiLJ7O1FqkPp3zIvvvj23lKX3Pz
yBGyc03Gl1jX7HkvekBrqens9uD6PWg1sEK1xpjuxevC2J1fthe9ZUXZ9ka3rCSVBKRtL1zUfDzP
sR0vL4FMRYFaEFcjlzIu1raA/oNDjY+O/pxJzeyKAmai9k9SzwhtRpnlZeoxC47FxWDuvtS47+mc
S1IcUJ6t3uezCEroroWOVLyf7XG9G+Zrcn26eW3ue8ffW+qPyWax3wd8tZdDvDwPbfmdv2X/VibO
EBXitC0ryrCI/bmUPOAclqXhd584t+tIFWNSHLplIhApS4B2RF4M5L+1+VsZVBK8lq3m4y+IGnHZ
9RemjNjAuopdIu2wAi1/e3unYhCLF/uhbMuK1IfT/lb2Xy+1Xf7DaaFjVZhsgn4XLXNkJKM5+Se5
5PulB4k5811NyaY6hduCqinLSIpTRX69iLjS2+kT4Raoub0VipTaV/Ox6dKTuHgFY6g3a3sJust1
PIthKqau7aPwoWwbyVu7v5UVyoLcEF1RNNwuI8q27HYZ0aW3rEitI34r/PBT22X+9ku9osIYGLym
Wgsb8/I1XWe/j0lx7rvC9Uv8sVQ0eNdKJLdGYVT18zqRD2KOffdbotXHq7Lyys+9/2ObNIwlKGzL
JsvEImYXUSayIvX/bSfOFacleurNsdqc1ml1u/V1Whf397+S4n1EYiYXyYBQJwJ4vm0PQnxqRN/u
FJR/tB7wuxwEdGYxhaU41NobMUmIfEbY4hJA+TbFVSiNdO3rNrWKa/11ul0+1NtAE00+tNvGmKiI
A0fCvz3J60f+wzj+cK6fSVix5Mt682b+Yyrl4rws3mcX8hAY7QYcF+qcHnQMLaRRsf93sfZueRCK
BYa4ke0g7toKYlTFtb2Jc+MgHsY284vshzJVPEWi18TirAlDeS/GbC6SNuHRJx3r11Ea9a8Tge2z
K1ZbqAhJwP2WUS+a+073MoSwqkaN/W4Nut69eI9Nr0h/lpqpWICu71QsQEVy7czbm26Q5ZX8zjyJ
TgNZX+pJcz5BHvr2RMQ/Xl+lKHyXf3uNxPNp9Tyet8609rG3Na+4vPjZrbeKlCgTtX/LirK/XSpV
Gx3aFE9f9vbi5kTTNin+CYiGZc9Qeet0q1Xs8CAWcIjiZQuX9NMO+pRf3bK6EzORSKEa8T5bhFm2
NzPld6Cp1SXpsEISmVddfBg1T36EpeGur2zYd0J8MIo0w5nQV6d3nzRWxXzdtq+k+DSORZzM7lAU
gFzxI+yIPvixPRiREofGIPpfy9tDoz50Mej97RstEch8IFLxXjSURkPx0O1lHwScmksvX+WUqMJT
A9QJRi5ijRFKiCLzqWocoORjdRRzzlynLGUKEOT7nkcmeq8Y2Y7R8TGaTZN9fhd8kWCtQ4KzzHZd
0xieaKI0cPtDg8gHeD3oNb/fjoonnqQ4sBaCO8M6i7sUb2adqiYEcmHNs59FWRVHzg4Ty9U0pp8h
qJoz5314MekgZfjEf4ohnhbhXon7lhtxXHlUL2KY1E53SjpMRPM83rBQyrDKqahvFt/5YiR7zI2w
yS+ve7s/ibjnPSQX39BDeiW4Q9o3SEbMbosMxTmWMdehCZbuoLL9MjqOtjeaqbqw0NP3dIB/xM2/
29WtC+t3petQE8vtrX8PjV0toRJYFt7WbNtTVKwEz0jbnsTwWh/ZsrcUfVtc5MMctI5vUfjhlFLC
bRuW0COyF58Qe0LyRixM/fxQ6LBDo46F7xBxKSZ50F+7bLC7wzSWj3qvYwciShTY/skYskccZzsF
Lpss8G/NOHGzuX00s2sROdZe/GoCpeficdxBl34ISvbd9CA6yzK4oJXaGUaJcJ96koqG7Umqn/Ww
1tZN6rqLXVcWYiCKcb4tDj6UaWK3INqsyQ/1IvvfFxjrOaIb4L49yEnhH5toOIAis9bt0n9dfZha
De923hzXiVbjMab/1G1oHLe+mpu6S8zQcBJFeNT5nog5ZU2KUpEXKXEwA4lGAQoWrB+Hg67OkG+g
56M3xn6bONZlsOi9b0tutTDrc1KPBfq0WD/e7BCim4yxGew6pL1BzaTvBuA2i4pBua5nnFmOT8wp
mBcN18nC8SR6JAEwE1AD1YVowj8qSnoQw0+8cTxtO7WP7JPoeu3crw3Eb6cY3by8qOd1qSju7MPv
/q0s7JzFNRvdtj1fZrccTflAFNfDOp3VQ3+Au/IqbltczWyC4pi1f8wp4orW2MiYkMKvapgr896S
Zrz56XGGJ1nUv/vCi/teP5Tr6BFftXU4iX9oKE10mZ/NWvfaWipOm+Uj6zXV62Yl371bEMsqCpil
rudrt37XBd8lxc3rSV54Qat15q6BBe5UZBYfCWIODmlMLxTfeLH/bVRsahLe7KCMDuAu23PcP1dz
ZB7TRj9oucXaVPQmq0lDgDct1Ontd79eNEiqSoVtftlZixEhfhiZyhnHD8F4W/cTHetjF22G7ikr
fA952tNchwvy7l+r1bsnuD7R5eMvUuIpygR675qxRT/3bdrSu2Lyiipi2ntbKRCNdOn17DMzPbYg
GNaWJZGRm9FpJKAA/UhmYbEHXZNioTfqoYm7YbnGu+TslxgJKj9CyC866TBaeqK16MFhUPFoRb6F
RH5Bva1LHPF77yadbdTXLPe8bAzU9SGJR9OEUeuVuQq9tdjVGxgSpio596DlZleP1fGg4sAWw1XL
2mdDjwmEWb/9AyYEtCm+vltyTYSv7ZMO9i9szpPpOjiCMfWqDQ/DRBFs+Yd/HlX3rZ1rGHLFGlR0
S/GYuatLCPf+oijgdMft+TsKjqR4+d5tZetatl3+F+SI6moDyZXqpwGf9z7FznbOswfRJURvkJxp
ZlgP7jADEjqh30I0EDOS+GVztKJ9aMH0+G7UiOR6KIxdqlbWKVt6DBY5Z1+hfnMuoS9eFrBSLR81
BTDQOGF2R3ZeX/f+hpWBpgxlVmXLJCdeh0ipNayMENa/zaTrTYm6tdMoiTzvRVIUioN4ayKl4ct2
/V92m1mPZVd4eMC/oJKkrps6O9JzwtWkciAoVPdR3xr+tdlZXSsdG6vsVHeAilI8mXVlJ+YjvSJw
/SSSq6FSvPw1OdpNcDH0762fDudtr4fiAQsx3ax2HzaBU+tDyjqnsGgq8zP4z2wfpNMuNTPC7jAp
hfJvPXwZcXiepqOxvEeofQgiEP1ETFvrK7aIw90lN52+mB/EGnCxo6bLIV8OMyR4+yhIP4kicdCr
mx41gLNonodXx+GW02UVPC4j0mxrxCayV3n+1oe3Y/2gAgH14vzQl/pD32pEtki4VS2L2IhGGV3F
BObCYiFIq5NOPDi0m+FOr+k8Jo6+PZutbifVCtqZRBM+aLaZPHSzpp3hWb0GixJXFOfz0ZeinwSz
mV4u9ZLnVLABBwQmYcy3GlztQfECd6rhtnr9J1uWOLPgItLcKDA8cPnpJe7s8KRpmnQ0/SgDXouj
opht7bEr65LvZYQDdcmitPM5Uo36oM7RDpFQ/zpPL7OGVl5O3N81Swl3kp3MQo0H91svTVyQwDzn
EAFZfE6m3w1x09eyL82r0dJXpLTugG5HMDXbkfOpAcLqEXUrM8NJu1UPtAp8utQEDlUKgGK20y06
1Tc5m4dGhlxFhQUgkmSdOAXj3o5nhxv1ImcM93OnnaSgjr+W+udZC+Ujsr+mlwzSk5IEcMRJ4Ga0
xsvzUvtshl96kEPNsh5GQQmpgMWpiawtjv/fzZAdob8E693XvzVk5SQ3VljaEmnpEfA5e1CaBW6V
xpU3TwclUeeLbMefom4E1JQhiQSfu7yr42I4mLoe3/YKytWLpk8umYzVwrzPg2BXTkyOnWlD5m/E
7VFBGtFL41JDuDjIz/msvHA/2mUkrODi+LgeGX+F34PAzMSRUDgJXJDhILBW83sCjCgOQ0pgcjWr
vWsuVxCXsURru/055yAVkGxPX53i21gCzJmcwXqNmuqTobbgR9s4e2iHkQjJcLbvzWHKXT0ymv32
gV+3UZDgJ94M+sHtIFe1ujK/h8vNHQIeAsq/N+rySrWFsCKwwtQT3+1O9x03M7XJNTtnvE9DxXd9
6CI9e8nKmnwFnVAS4qOepQwteFQPcXdF6rRH5Ed1mwRYFtCFjmjiUjmoORySM7IN1TF30l1qdwp6
mUl3ysoeCvpoTLygS0zPmmtgpnK0Q8E3uN8OHdiri5NnBKnxdisdnxn70wVzdjf5hoIMD1xuvVQ/
IgQBjq8eNWTKXNi7I1d1jHDX2uaj0+XxDd4Vf0dYLpHUUg8ewWoSbNuPfqvEoDvGGDrE+3Yg2nY9
TLqJWmxxjVPVQGkr+tT2KcLZbWnsKjs7J1aCCEBgoYuKQglh9VJ4b5dB+zjrdfvYxPW+7yGlEzkt
H5XbbNDOWVknt8lySC1o8evpOhfAeXRnJBY3+EVsSP44z8mpLqzxMibK/pcBpygBZfY5VnvtBkL8
6gTZ/m4cq8IFEhwiwGzwDcJzc5hsOpQNOYan++W4k6rZuDfq/mhaWXOuh4KgMj58NyK1HUo/Aimk
JXuzQzt1GMedDVnl1SfX+rLu1ZZRwMdrvxSIBRHJkN47RlG7tQ27rjEnzkmp5MaDghBoo5EFl1Dr
3aC0pR9J4VxslEcnKDtaufV/QHCfEIJQg5kpplY/xnF81IoClK7R2f/ESfSsFGhoSnPQo1rX4NSz
4BoYkLCAYLmUd20VQiW+kOBLeWmc0ODDVQWTn9sWeYCzboKAMCpRqzSl4JJ2gZvn89e6VfxdmgIu
CAeoSyv9WTfq8gU8LKB0BxBqyWvMOjPYW76v7cqu+9r7BWpGafJVquO9bI4VFBwRZoGki/jbzm0Z
d9/0qIhgzPBRlvHpS6aJzz3KzfNYQSxMFy3OSaY2yBQ5T2HWPkzd1J46QH7ugMTBLSi3p6rHCS1J
zi7Gz39vKrK0yzqiYkH1LrQAzNNYTWTXQAi2TSTLTUyKIw3HZw0it/3VKpmrsOEDnUa4WOzbx3ZZ
BzRQCeNaWCASBEGc7AoInEO8C6x4iHnqLZKQiax5ZRDunBjKT6WzAA0tnZE40G6nQtrrEnrv7OYq
eKrUbjo6WVvvzIJYFhUt3CS3DJziPD4lz16Jqc+glkf5zvDaLGlRhRofMbWOumXeNboPU2EDoAdO
7WinqsboGjrBZ012Z2lx+SmU2h8KcLYbn7z+yvKXe0WDr+LvVj6TWd1KcM820kCUOFipQA38fZLv
cAvsckk39kILetb+1YjuQSp26giDQt24faKzC0xKrxt6DKZZwZSdFJbbScC+JQABfVqpO11WjKsS
mJ8dRzcuUlMZV9TGf/dy3BwsU0fXMHG1KtJPdYY1IY5+DjAyI4+RfTaroT4Z0zXTbeWgo0Di4v5i
mBLxvANxpF1KdVbdVr6mZdm6TIf2bdop36N+gg2iiwle85t0X9RF/GrOPvsN3P/YMRQcYopW3iom
+tWpYp8JY8VmoU3BxQKNdSsrUoWEPEzHSg9caQbWkmEWUpWnaaGz6br6fiwq5Skfg/pCaO7vBIKI
wnBH4FfHzpTulexbVZvyK8S60znMisozFWk4JgrGR6PtzTtrOeR691h31U3hh+q5qUNQHYk6EdMn
fy/LwALGo2j7LsfZDmnnTq4THOUEyd0YDTQQhhQTullHboXmvZtqELVqRe64jGUQuYb5LTTM74Uf
pIfEyZW9o9jDQYvb02yWhWv0eggWbxgJ9mgrz85G55zV5bGpWZXVgPjYiZ0kaN1vWaz6bqxO19Qc
WxSxkw69cMXZyzEMKcCs21uLkXiqJPO17avq0QwlzEKj6qXAbPbSgLrX3KqfE8Rb+bJNxE7qRLpp
ddLs6Qf1ZWjN5BTk2l7FMioFhrp3UvW5GPv5RkUUapcao/yYBvhZ/UK9zWsEHoxZGuhhiN6l5RBe
LPUndMTSfWukPvtGGe6NRB75CvSfgc2C6Y3sC6HlaCC8HWK7nGuWnhRODpxJXAdQ+fySR5/8Yep3
WhPLh8wPtFtjQpW1mYbMtZM7OWyc69w/ljoxuQ0wB4JrsdogOuH1FW9oHrXuwJIizacWQnsNjTS0
hQ9Ar/DZGahO9aH9bLN2LSQMolEDvYyqvaY9gu1dP9jnRfbSI55AohOn50KT76Xaqr20ksqdgVIO
byc4RbI71gy7GQE0Tym1G0MOjT1hPS74fmQ/ays6Fni9uqYYgSYovwdn0A9p10kXxKEmT4lsqESb
ZZqN1WyXOV8JkHAbPcdTgt69l/XoB8sVM+JY1Ge0QkA3odHF6uiUoCTmpkbxrDTx5GVYZi2n+h4r
OjRCgFR2TtnfSeiF1ZoPVtisPqe6jBM6T2/rsrHvkLyzUbZK2kPYwI2DbhfhlPJQEve0rwLC3KYg
u7PHGoB1rQ/lZRq0V6MOe+5EH4H6m+X9TIzxOZwsQuiNrHlWFLN+Tlj3ypkaP4iinvUa9NzIH4vK
vkyGJ9+A5CfsYWpwYskNGnvERMWZRjbNd5JSP+ljVz8T+6TtnSlgReUA0giUPDkUpYSmCTIU1dj5
Z2Y0fphI+SUeX7rphlG+b2KfoH67gp6K1+eJxqJMUzxz1ByCQUGhQZT8qLVSfbaNEq9vm/LIjaaF
gKOKQ68N6u+jmcOvPTrZvVn1lrwb5QApjCJ+elcmklaazhctLC4iJ05jkKPRZE63yGrhuuiH/gjQ
QX4y5XZ8sjyRFgcjaODRHTDdbWWVYv7TBX586xDD9VRF8gj96PC6NRj6NvDSGgKurczsDj+RSid4
vCcG3pZl/6I6yS+IGIInAqGCpw5V7EMCHtvbyrS6ArzWELiXq2lEJFhtHwffbu7FGXOhzfestY4i
Jw5tM2BVnlSd/moHT6Zte6qVR9e+ho5DNbXkrIJxeSr8VLvrzOlB5MShMeC2rUAdnERWzuPpfpy5
yaW9qlbBc9sBWkCB2TqKMtAE3QMQhiOr+KUFzaYKJSUwuMXaolKy+troKJit16AFAdidpw9ofYuy
NJcqL88kf191v0ups54AhFpPTtePezuLGsTe0ZshIn9EX0cKH0WTKIOZN+eD7cqtSow58be3Tc4y
1yTS7UltBpw56J/tROP1MAwLiXjun8oAzHXRac+Dit4yi4DetZbsaGXRcxkf5cHUnhPWM8/yXAcu
UhjdWTQY2ESd41lCvHtpL5rAnpL4DhveYNTPmalGT1Lp5Bdlgv4gTeroKV4O5RJaWutZgaWKrDjY
ITvUirDKCxaxMkFWBioNAPe9rBcuAYX6S4l4i5tpKivGOtdeWMwNe0NBAVTU8oCc0wKtdwtn1l6C
xCzuirH8IdoicTQ++VW41iXDT5nHMs1hhaS3mdzmbfw7gbEBgHQdXmrfah5wcanPYxxm+xAga4rw
iRtPZffcGEPyIFls+JecODjFoprpl8Na5ge6BoCVvYevokdmL4dWLQ5gv+PrehbiSHsm6GkvKmVk
ea8VOu/bJTsnN3fEkypnUYaq13QJF3Z/cYIo83sA/iEIrrWFjXsgR6ZyL7KjHpWPow/abbnLHOnM
h0yKTmrnxK4Jfd65U3T5uWwJiZc1Nma1nSjPmLyU59Ghb/Va+yiKzMhEaH02s6M4wR/N/rbXxu8s
ipRnUZTGzp1eMjBEzlYtkwAmqd+LbGTysOSq31dFfKrUWrlz9GZ40ocRpo9S/cLHcXgSh9mOUYYx
WmX5YP4pKx3bnQsluq4tpsLGr0CcvYYv4BhbENCFHRLViuKHv7T+TjCmFJP8HWC29okHYHuSnif3
emVA8RcqyhEYdvsotajMFa3qfJ2q8KzPc/kb5erLmEvR3eDEP/yFi9lhmX1rLQezsvxdBar4QdPw
m1RV0Tx3ZfxlKiUeW6DN9PIcKo7K9CQnCr0caPJ9shMmgrCGxWNUsuogS3q9041MOtm1m4/qfdUr
kMnVkXOynrsu2zvSV+IU9QfkFmsctADNR1MpPjW6c2ZsBgfLl6qdBbFDnytPlg1BRfujSZF0GmDp
ghzawvwR2o95D/mL7mgl1NCBc5I/5w2Bw4HsTYgmP/PXD7ViRteC+XFO1CcCPCcP8K3D1tEZ74y5
UvbJZMAUMseuHWrJ1z4ZzMNQx5gbihz3q2HtUVVWEHHE5tqOoX6jgRXV6ujX0KnyJSitH3aT3MyF
E+3VeQZBo1bp58A8yrbK2g6xrAIrsOvElfxJTi3pEMaRhc83Sx7aSPoJ4hE2mSqC6c8ixjL8wdhQ
PxX+eNW76lVXsumlaFIJLcXqezlm8jlZRCDYT6KyiYrkWbFaKMugRmMx2qm7OEniaw5kjJht2f/m
DBffNKF66NNsPSgIB1fSCK9YVM47sZxOtTpHHgN3YTTOL//D2Zkt121safpVHLpunMKcQEW5LvY8
kyIpydINQpZlzPOMp+8vkypT4nHL3X3iRBqZCWxxbwA5rPUPo42uocD8NZ2K5IbnTsIK0S22Rme0
uwMio/EfAnGPtV7F7l2BSIZMALss26o/rDma3rezeEgdJ/zDyJP3heNhL5Wj/wW1hMyDXUdno56C
kxia7NDYU3VDqr0kg4IMJ+vQ8NHInWIdAwD+6AvtnRiq5U8D4RkhnY+KICPtjDYB7u7zakyq7J1X
z/ZmiaP2gJKAsXLYGmDIWrfNCelBlmahjilJWuEpGAXDfT/03VMXuN3TLClibj48qFpmFmxJI305
q+pkGtW2Mqt+p6oj5mHHDIbAqu+K/il15YQGf/Tl0+pC26WmcO7V+UYsXCxqnQqtPv4px07zXTQm
01ZVffijZ/w12DvK3qhh6necGe0iaqrAZ+zm2SMhNNnE+R0cAQTqVdXtRih5YNo3qooVznIJieB/
+zSR23IGU33q73Mq8WFxC/Oq/vZgdJPNQPL9+Yw5b9iF+zNRCvlPlcwXt8wp3qlaN8zhJrLTbBXO
QXQ34Kx2B2ghXeVJVxB1oE0VyRAYG2MOgXw0rraZYdPja6iHd5gDo7mPguqdpmvFSdT2/at2VY1g
ojrDMl+GjiDBSrWFQ8dKBWD7Tl0/kvsBY+8n236o/ds81fq+mYg7tpbggVaNqsBbbjXovNgvTQQI
/VsJoH7dTYl4/gDVqzosiPHHLBt+w5X+pjfVwMbKLC0y6JF766L5afb05fhd2wxHaceOFsEBeUph
Nu7NaCMuEYAbBOvuy3OV3QlORfkYHeT0QxKoddbAOmp2X/Iaqy2HG/F8VVEF4j90IkmCwdzckXBR
ddVlznN+jmEkmbnp3mxZPH8U4OJ8NZqG2KvGHn0++OntsEvqbLmhdGueYKthcUpNNZmNeQgHZ7mf
ovkIxbJGZ2e030HZZx3U68817Pz2rPqCt13k2+9SJ9nVi1s+qDMbI98u2bQ81+K53rTx4j/XKpC4
uFWVj+pMnMBXzdLMj3FQOe96k42j3fvPfVnzhxmwOV18xzsjB1S9q3JjJ6LJeJuNXvlOg4vdp0l7
p/qQIEWjDO/sa5NV+c5OSTfYXvNQ4vU7OKvYBKdouR7YTi1tSQOQoM5CsYmH6jFZcLVro8V6ANPO
jiHRZehzbg5IVRRr9P55/nn0MjZ3B3MgrjIPRriyPIyOrKqsj34/MwVaunsPA8m4OFN7tSR/Op29
8DROaHeqqlGWJrIyLos1B5hHgrnghFDNGmVFbxMBHd2nyJjttflTkzTxl5D13xqdsvbeR1lwBZ8/
RYRQVHteoPdei6ZgqSXFtjKWfl3kktxSFOcKvjhqS2iDJI+10TtfeD6ObKqcd4NNTCGEHxtlqfYB
gD88P7xKl6kvYmLK8yq5eaZnh6sBh8jGM/WvqaZd/cBqvuR+8lutZMhmfLPaHLs+AqvWAWOsL5iX
PDihGaM6XKdgBIz0LrQC6+pXPNiyKZGFOvL0xNpDBElWAUwvVJWCRxhcK21q/T1u1svTVHb3g1+X
nxNyiTBicmNlIa60FpnWoaZndBfTbMRmsQSixaKeQQ1qMdH55oNw/bs82Lt52oCIoYgxlYKbtCkL
TcN0yyrW0ZA/ZjNkl7LCfjyz+11veNU2Z+xbh8M4HvQiFOvKTUyEQ8pm10yY1o5FEL0rhtQ4uCb0
fXceUswy6n2W9/HWtY5VNTZPCEsxx/SIViKx+lbVOj9432tTd3OFm72bY2ShYCNB2JbVVIv6tW1M
83GaiUB2IaPnmOkfgnSw9sWS9+9MxDy2reU6YCNH9zFFUpdgh9wxN2DUh7d5bGZP5hTG+1AM2dbN
2t2bX/7jv//ry/Sf4dcSbdY5LItfil5ig4qu/fWNZb/5pXpuPv7x6xuHVbwNE1VYmEsKQxem7P/y
+SEuQs42/hd5ZrgWSRQfejF/yHT3pKRM60X3+AXNKVgxuZSY5sr6FEbFRZ5jxuXH0FmY16raeBsy
8G/KfNGfj1RbaecBMAp6I/z2uJO4jqrzECtEExiu87Paziw1dir0b9maOflB6euogsUDi468fVBn
tJ67Ul/8P3745q36Jb6U1cycB4P2x+p/77+Wt8/51/a/5FV/nfXqpKcy5/8/PeUaf2nKtvyze33W
D5/Lv/7tr9t87j7/UEG+Ku7mt/3XZn74yvvf/c8dlGf+33b+8lV9ytNcff31zRdC7538tDAuizff
uuQd963vHhD58d/65A/x65t98/VrkX0u/nh9ydfPbffrG9h9/7J5Ykzf031H6JZhvvll/Kq6hPkv
Ribd8KAkCtN0HffNL2COuujXN571L0dYQheOR8jUtXW6WuiydDn+v1CdNjypK+rZlnDe/M9X//bw
Pt+zv3+Yff/Hh5mZzfV1XX4QwXDTcF89zKXbzb7uJCgRLR8zbL/Oc2VVZyhO7Mc00JRFXRfVSjWq
Qp9jy1urw6joq/PLNaptlFe/nK2OKhdP77YbL8UwVIdSn0K4WsWMGiFqGufnw5Z34ZwUM0aCYT1v
n6tapZ+FRiSUcZXu7w6fL8pcBAtHRwJo6zrZuRnCcp5Uu1WF4+Cb+1zPESxETIpsBqoo8xk9Xb08
GVINV4vxcOddGDfqmrqz5hIzbMM8mpF7eP05XTE6/GOT+9EFd8J4HZebmb93PUg95dhlTU1G/aRq
qjA70oQkSGRvVfUdGFIkmTW5+JYnKh+sqvHoUOc4dbzru56YYzWTXDSR59eHqx7ihtkvSfUpsBMU
JmKAFqHnngVT8AYOfPkJEZlPAhL3Q+cNzX7SAgSO0iE/a2PinTLwcnGen1VLCgzj9N3j/jfjIQ/z
vz1DwnaEweOjG0SXXw+IAkPnlv2kcXVTYEa5FXSnVBZtb1qkhCOzO1Us/E+qR1XVERGoeeMj2Lfi
LahOqjBhrJ6yNCSorerfHaq6X1YuKcy42+YhQVAn3TEsZ3eq6EcjuytRl0Ma0TuOpuOdvK5PnXUS
k54Nxd53CHAXIVo54Yzda94fvUl3PoFbXhmxof/WzGN6aDPdAdPnFu9cc9klY/957lJ7D5Ua5mru
BWjg5N7F8QbvAhTRu7xUVRvIBgetAvODqr10vpyrOSaR/iBG2zVp4DXkM6Tufj6Z6F+fdCfgpXup
G/2YA26U/c9d6qygRWR6qLr/OdWS/S8XqaPvzukwuTqyNYAj5dp3bTvk16z1Nrz19l1XpKg29S5e
18niEe4bPQJ/iF2vsomk4LyMX13QMG+7iu01KRmE3ibXPb8UOZih76pCsH6JZ/By6pRxsUjfR7Cv
XXtYHJK23aeCPRAv6xCcusQOyLtRmEQ71oEA/+ySI9nCpk/fRnPGlBf281vH7r0NmqHa84z2w4T2
/VRuM/Z+P5WbhmfZpsvgjBiL5Tie9+NUPky6CCbHyjDO5XV0x7DdO2lwbgZ764rUJqyZfArHan5M
sXQ4VGOYwesJZAxY24yj9bmWHiHOUBDeaOXhgrTrYQn6P57bEEMVcWOQLnhLkrl51K0CC2PiCuvA
NUBLLGM04GSbcgja0NgW5jCt0MR4qJusu1rhFL3H6f63NstvhQ24FAnpLtyj9h1e45woNDlrhOCp
8YD+/KV2xN/8MqxvmBdAfPBav5oXrBlxrcnLsqtc6we+Fl3ARTVWWnTYhcoyFQa2fY1WYS4q6+ow
HKwPaZo2+9CqUiCB8bgWeP+t7BkiQJ30v6cx2pvTrP8xIXH8NGntGQ0RlLMWy79Ph3qd+bN2yrVK
O4GOD4DZyMPJEuTd1WGLFzl5LnnW8+F3J+D+PMJRn1bNtLAI9rrmhmI8usjm2BmryUyc9RI75x7V
uJ3vif4O8QLXQZIlfFeERILRYE0JrbQrYEIoslap9u1QKbQaFaoOEObiVQW86/jzn9vXX/3ctm4C
CzIdy9Nth1/81YMYgPQ2yU/KKWG0QeeY0AL+Kipd+1adSuTaVy91dc6gGl+d/nymarQcdxdPBrI6
f32iOnr1MXNfWs//aMsf+/2/UjWgCPTOgkYkdxttlzbEyepka/eDjlN976SX0agYV408H05tk68d
1FjSjepJZo8eB17qt5MmJMuPAhztc5u6WhY2KLpv17z0sAOISQi7d5H6GKE+Rp6tJZpP3LKKpZ/E
wmxuYiNDLGg5qborG1WVVxILSQPo0dAt3TszgyfidGdW8djbWgglEySNnaNnLMUGwXTzgzpSbX21
vPdMttlDPN/1ME3qLvEvTTnaB11K9smaJicBddTGIIL/4bl4PbXyXHhMroZvuqZl6b4cwL7ba0zQ
1WHyoAA5kubYoJVo3rMhM0ght+lBkL4mVkkbps0k2QF6rfViQfQCBAfMUx/N6typqxukaHGJkFxK
Za0LnBSLWXlY2tgGtqxpiiHE5DY18YMpwz9zmbTta2KY6oigse+sETvj1fyxZ0CVFDcCiBRIvy5H
I8eDFzRJrm8QfB5Xvjd69rrBs+nUzK44uT3rERCBnDSUH3wsQzBqW/yz5lb+GfmeYGWaib5R1Zei
mbxvp7y0sXbwz018XHp0hpC2cSrytrXrYUzgTZestAr+JHnYzWh67ip0+iawNwzhVhidHNlT6G26
rwz7UzMFCVyG+oODku05hQCN+HWI2+JLfZrrbz0vbQnBlrVwfMKuHq7zs5GXKsXmY+mEdhq6NsMU
DDvk/XEwt81jhaEDiKeavPPPHxJLDg7fbUgtYXvsLEwLUCdrMHYbPz4klWPFvLzmIB0hlp3jLeZZ
/FVg2HLtSTOc8pCkcJ+PxCpFeNd2y7LOs8x9yBeBHqsbpavStUAddROpkTR+r0WQB7B4XVrwssN4
6TORbUyNIZv4BUR8ptaLD0Ngo+XebgzGYO9LtxpWq3+kk7gL8Nk8eO4wvVVFGH4el6q6rxbuTKHn
5eHnP8LrEZQfwfeFrjumaZgWc/qrCQvBlxGFb4ITVltl2qbxlmI9y/k1kkAfHU0h1IsY1pLSXpjp
cwtBZX0rJr2/DlVhbRp32pMtYace4cA5Ce/aiNxChTSdz74V6yuMgYZ9n6Pu4SzeVhvcbGVNARm8
pBuhFxQAkiSU0i3Td+nko+1thl9DNxj3U1X6l6zWP45Jn+HwKoaHxGurVTkj9ixa78Ew2FOgfC3Y
PV1QA7cPLXA2VKzPQ9hgEebPD3ahmXeOqXlHkRW/RUlt3ZmF8c6f2unUCnCMho05kj5llyzqYJ1N
Ffo+EVm7IXQ/Kd2fZ6kgqRcUMM6usxCjBrPESadoA+1DNODyY+Z+dJLq+r/ZLRrc/SAeyUg090s6
f1TNwCcNpNJqb6suYjkwr/TWnK75rBUf8F7J3VH70ANX21mGdRgqh3x3vUgZ6lVmaebHLBNiiylx
8g+vgMl2+IdXwGPzbBs2+2zLsi1Dl9vc78ZJ4WVt2QZzt5sTPd+NnpjP81+FW8BCXRIftJIJZxA+
crJmadJsXanPZE6iuJaIVruaOL8UZiS4dZP/pQKUeg4MYnaFFbzv0pmfNyPOvwRaePMsI7w1Ngy8
nz/Oan31/TvtubzRHutTU1i+yxT94xfqMgs8zhj1u4Yo5CoAZnJVRRSH4IFCEGI8aO5OtU1pH2JG
5m6xEygeEbHCmi7qsRKvp/zRGiIABlV80Fs/f2QAHgEoDunRq5N5TXbW38Rw5K4uRjBIuc3iCgiF
KkYUjmHBmAKwaax6KVyaDX8s8ezdYgJbN3XUB7GGEiyBY1VVRQGdZS1AN20XdWmULLjaj0DltdGJ
buOX1k7I/wObuF+A/J+5JeHb0e/LXSBBTeRN60cbSX08aUosAgYSz1aZX0qE9dONOlTF4NsJfuio
NL60uabjYIFTYFn287shXq2GQfmzLsNdjQHMBfAkXt2NwEzGdLQIJS6u7t+J7CGZ8/SSp37yXFQ+
zDQU5YmIh234dugAkoqKzJ78cvqcoT+5ICvtarYL2qltLVjUs4FU1KaIRPDeHG0PwUq0rNra5YUO
4nEbVcFZT9A60nPJPfWQrLdwxpuTjTb5gLXBZu5xoRJPSRLO+6iLlo3v1cYhbOGfV3KsLyshDpHR
/d6FmgX4Vbapwmk8UMd9f1E1DZP2DeY9IM1CwHFh0uLekJrmNdOqYQssMVnHKDZdFtx+pgUJM6Cg
AVmmESCXYc/XIicenYN2Ap5Xrlx7tDboN8WXsR76ByCC24K8O7CilJ1R3pnbBhG5FbjdcjfM5MFL
4GiLDBJA1+kGfZ+CRl428G3FNZu1jz+/kX/zWhG7IXEMNpyYmuPLG/3dOAGDwB79sm12oVfvE7mI
AB5KZqWVawxV7/Km2TPOPNVDUh3GNDmjttVIMy5Rn8TLYWQmzUk1Vl5Bpj5t5o2WRPWplBh2daSK
VvPFLvCWaxi5RDWeOyQl0ycWNtvVPnIrUkoNU+1sZ8F28bwJneR8YFGJnhL0posqJkPkl7EEk4RA
/TnDEDo23d8niDkdeunNgK2ETvAe2diLqroNXJYZbL3h5eeXYgmsDqqTzQ5UE+UqsKDs+aTXhWQp
1KYBsrUL8Nbjho9mXl6qzFjAMoHI/vmdEK92PPKVMoXJhO0xznkIN/54J2xAX2DYQ/wXJjIkfbgg
9OsExabqI33jaF74NrC8AQN4xzzEvttetTlC2skFnVEN2U1rsUlsw6jeugsbWNSPaWyiLENOrXE3
yTg4a1IbKNk4gLH01IvvOr9tVy1j7rsMXHB1IVSDBCW4bSla7e4GDyPNThYiN6qbXh/xZSivINrL
a76E87kwRY2MdbYxmNWfTIhUT5aIT+QTwlXUk+Hv5Iq5lMvkXq2LFz3CqEIhIFUrbBWWEm58jqSW
rA1U2GsL41LFzjd5WZ/80ykxpg+Nyd78WVNu6ojywU1gRJBXvZz81/UwfrETKQBzz05X3ueJfv35
vfq3tRX3ytEJRHO/HFtY1qsFJknMPjFxVNppqPqtXF8EO2O2x6e+XMKjViPnuchqEoZX7NEPagZh
qDC32hwCSIV130eOfZq8yDmZVg0Um5npNPkfWdn6vzcVIoNGqj26WawdVDhIFXkUyb1/bu9iFyVK
Qq/+g+XY/hnC0++RHh/bGbEMa0EcbKr8jYoRp4W1Y6XYvHe4LSxouk2macvBHdhCeZHWbnFxHE6+
yL4vihSd6dVLozon6OIjSb9lH8v146QiNbJQ1Zc2jKUFedO/znnpzrr0z6itAFNOKPUnE3Oa25Ud
2qZxt25zkGimbaTrvjOGEnejjZHyGIg4LTYlefOtFyX6scM0E4lvVIGbEnNOD7bzunZZ6Rn49ByF
XgQ3yLe/ZU5WrFmYCMQLPePBTSWPtfj086fAcP/mlWWDYfuCxINwzdeb0b6ZsxmWY7/LE9SoRQzX
qxO9iLY1eObc0VuQzmBRZjYqkLWWiDB+v2yTof6i1silFze7xIufWtcYTwa0D4a9BGOhdn4oE/AA
kgEU+310wj+ykaOoKmKz7HeiTj9GoptuXcVPmE5Gfy385eplS87YJW/nqJNn7da9Da0iJv+3wtty
uaR5+a1Q1dwa74dlyQ9RO0LUcPMW0dnmPtLieO9OBfLaY5Y9TAacz1TH3GzWLNDThp9us8X8vfP1
aWs0MGKX5DIhWdBVo38MWZVKCvp2acWBG0HagBEMxIB7cuV+ohuN8BQuBtrzjbdGsW04WTlhfYxy
9iYRBjDi+J8iqpuvXdfvt9MQN5Kb/gS9pjyjcQKKmfz25bl9Mfq9ASQEVZek2fSxXJzJ58OINdIe
DQoUaTflMM+a9uL34KwLS2/3bllj5KWb0pEIQ6cO1gXSS9V0NYrQvAzkSeuyx30laCLEvodjHvrB
iZxvuxsiQsGeJErzBxbcGTizhj+7GK4C7GTWO9tp2FWrRnTNOZV1hEytY9PF29IRLWK12ifoLhUW
RdQaFEU3lQaBMkRzYq2x+tlr3OXzCHYQhBjK1uukbR6rWO+uRCWbxwUF672TJSiDLyM6vt74qKcQ
+6awfsSoNF93UbscfWuYMTkNNii0IsMsi5h9yklV/RHHGmwArrOVfZ4aE9/WVAAVwul4COEOLhG4
9CZZLqR95wvLenFGUnmJAHeujDA3WSJQlEmg/cOy0vqbZaUvHNcnZWK7Lja3P86BSYssaRGN7c5D
KXRljNGMa5I9nfSy/nak2pZRQsjj0d/26ckN/UTi/y4M0/7mbgnle5Yuy6Egw372XNTnmAueRakL
7xaGnnay9No8L8CDDqgZnyoZsa/mKMOatnhyFhYJhsMOUrrTZo1Y1otWHUzPx66h9LodwCaenYDl
28/HEyFnje+2OKbDN7Yt1/RwHYN/Yr/69jBHgKkFljj2LuzyeZP1UbNlv+nvy3bMwa1avbWaPO0y
VWm4bsvl1lnCf88bAKx+ZoOsqtjW9HtYgPP2ubeoC8nSZvb20faP/QVL6Qasy1JHJwLBxU3VtB7z
YMOv3qvalJZkzZ0q3JoVLp+qTRWkZLczm+Qb2Ks+YoG8aZrcx/90GP5PNaV0X7PHfSvd+/TJv9dZ
EQ/z4r/PQ+CnIvodp6MQOOBYnFlxG28NhvWVsm3x9PGPbOy0B0zmnqIivrg88lc01ff+4kz3qoD1
M+O4s3wUAcrmL+1A1LD4G+FmuBqUx5/fKwIor2+W0D3D8VkJCLbu/uscX2dpS2PqxnKEUYeUpm+y
JQs94sLqEBEXDklOFBdkbYNthTzpCqOs4qLaXp/uJSbwmtqrigsCn+wBwijavT5JXak+Y7BrQe4K
/Nci06f2Ar4GHuXFUNlV1aaKfIxxxlOHbhS3l8hmoxVX+eXlFNVuvVyn6s9XyE9F9Of55EKOn1o+
YANTWduELdstL4Ce8IL4RIkHQoSqqnoYttPrnP2pKnVltbdWFqqqZb59hPB0b+FS+dz00omlH47b
0wg/7K8LXq4n522g6wFPQ/WqDvWZqjqbwMMcQSpNdZQoQa7gsw+nEp1ywLmNd1iqcfgwx97Hcqj8
O7iS4l1Y/Klahdk3VxCs40pVYyI/+2rpWYPLaxq7g1OYFhj6DrZ3ykdT3JsT7M2lATg4kJPTyP8M
AsWvEnNu2a3OqWDzACGNTiqa4GVDvwBCxCFQG03sfWX1VZxh6dApjkOMMCC3bYPC1y+q8OSRGPG2
2Dh9z9SQe4iaM/cWQONA7wb1tdDL5rqQkEGSIscbAAAykCXZo4quJAm5UofTbLiIEohPz22zJZoD
ZnfhKoMh/9bEXX0xIvMJFWzjaXDijSchpapWuXWCeJfe49Ek1cO1Ot+A8QwPqooaWbs3ulaHgk6v
2X8M6jG7syGXEzsZz7wpQICqxiYjvPTGiqm0uB90TTZ2kCrlObnRFveq47vz+vim5T7rEjgdUJj6
ceVKV1bSvNkBK7Zoq6r+wJ4froNzUFXD4qfMHdu+qiqwhI2h4/3qjyyeMxnVVkWtwtCoR8dnLXpC
P49Ad2yODxaAoOV9nDHgsZzsj3FtOGfQyqg7x70jViOEe6x49N+TaGkPQyGau34cvxVA/lJMbO5e
NQtEXqfavE0/nj1VH8yabKm6PhtHeApdd3pxJEuME8a6+FDYI26wyqRMdYbscTYNC4k1S0HCA6ob
CUseKy6xWSld1XnfmuQ5mEG/jRpGKQdfncVxx+cidKlCFcZVlffWjK1DzfNwjBckpI6W5zvnhCkp
2mQGfHKzWu6bvp1XLTTKB1XoU4tZQDMuR1UNRru+w4Zv19adjms71tTbvsYerXTAl66n0N3VjTkd
bTEAL02f4s4OvhZ999WBOfAegmZDILqJr0FiFOek8ead6ZTLY+nBkEqLtRVk7Z0qho5kqeFa0lGa
WIFq4+aRQJXFS4dqU72qwy5BubxcURYQYnwfN6rPpt/CV2pd9K7zLHLQShhNEidx4u3ZJJ/GIvpM
uI/k0RyVN1005c0nYtjq2CDbpVVBNZZpb9m21KV7LhHVtjbqZNnWy/NUbZaXquujFA7VP8xOzo+T
k4wleI4j+B8F8TmZIPkuqsOjrjWVhy2S287tl8peHmaAGyddFo1EnqhqiIv00FvHtA0v7VRv9Rlh
c+jo84o8OH6MHYkanHD9aySj/5MY/KuqGksXnTVh7QZTt85QMTYmycNdKUD9T13RbOvEIReqJ8tT
LKbHqF/8Q7w48SUlZMn4Stqk0qFJev+QHLSMv/vangNwDHAu+WNwat9/bQzswnwYoH4ibzngfmaP
jwEmWJdENF9te2Akhp0EjmGf2FLCBxLhSRVCHi0aqne6+QEw6Hi1ZSA8yvTfjYA4jBcu86kIBgNz
ZtPD4bhHPWFi8U944dTJiJSRZsUFh+bPiREnOEqRgVNpuJBE2z98S/vVykPdXMHqQxeITtqOK2/+
dzdXoGkUmPwNyIIY2t7K7PjmyKKeB7Efa+IHkhs8pxFZrIENj6oaobfKSw9fp7LR16yUwzMaOvO6
x4F2NNHsT0JLw2fG4FdiPXH0sVpblS0mMqogf3p27MojmkNT1eN/ggcLXOCszj+MEJdjrMxvVu+b
q6Ah+4k3NlazhHRvC6aj8Y7w5eeOBcL7qPVQrRjg16VxCD+r4p9ucl6ZqCYljkDZP7wJf/NIsDYz
eCAA7utgDn/8sUorC23NG7sd5MDoLi/C6rkwg4zUHimsXdF7wwn6crtqfBDVNJslSZmqCN2zPtn6
ypNmcohNBJvJGjxYNKl3Tye4j/YCIiXYx5ZRY18QNvcJgxp4Fe6K7ZTrSu9/85Lf1C6qTzEfsvDe
XaO88fPv+Bq0Ix8I3wFMKXM9Ok/+q0wf9BdASl7FzsT3YVFafeUwuNXjGrwZkjuoLl9UkYTguMki
VLuXNtx5jLXugCwPxzw7W5NvbD2PQOjcN+3VMUgS1iT2hjjY1/kNABJeErHbmDhn+fG1mlDG7eJl
F8RTdREFQgqjORnbrKyHG76NNVaU0r4qHFH/cPEbnkSPjJbrV0gEdT0Aedd8F4XZocRlIbQD3HoD
5//jffFdfmTbYVel8wO9egTStC+mGQvQaeSXQKXExOnBSGG9oz4wCuNu0WrWJv6EAoHUYnGmzjx0
Qf4hRSNJX1l5j3MIdOJNUS8oM7KiI/mVY3OSDc4p9tJNq3n227wS+ZMzfSmTSjxOwCrk5tWQ+9Zl
gGjdx8a7Ng2ns+ZFKEUa2jGI2m09ZwCbCw9r9mgw0MmbPia1s/XgJX+xjWI3lp79FZnPW20m7qdK
IMbVIYXFPmOV2f+UMvz3zTfAV18nX+wzgxHQ+vF3WqpCrxqHnM4Qmv4qm3OxE+3srDFfuMNraXys
gvptlKYEU2yzPELCik6apf/Bd+zZAqBTVXeTfbFbTzuO5SQ10aJbFGfRrWK3AIv6T1g3zqVo++EA
MtvDvArjySUb9a075drNc5Zm9/NXQ42F322peTV83bBIGjJSmg6B9R+/E+uXuDGXCqmCsLVRn/Jg
CRo5OBjHurQl1iElsq4TWbtL12JW0Us6oCr8bEIfyYmOIJKjdZ9r0z1r/fm+aWPzqoGfTKT8yuxf
Xgqvd7YsHvu1ORhn3b+MVtqfkyicLiiUwDtVh7NeTZdRFsvY7JMpxqbCJ5zaO9YVl6nwMjr5Jh+T
DDhjX6ON1V8d8lwH9IT7c5u1YtOb6Fu4jV2y8toVFeI6RinqrU/ObFUW1nA2WtaDQTfKrzqtWomV
0gKRbxDa0I5RbkU3LFi2QVqzDIwMfFhMsLTPRdNHXwx9Sv9hhLLkxPv6NpjkiIBseR7/eXUbehC9
lcYDv0v5uaZNmoPhbBotuKswgjwOX8wFvpRotBu8KO0GODE4ab13IRNmnaN+ug5AMY8L091ROPPv
S2naF1VMfx0hyN+sar0WWwdLldMSkhvV+uQyyiJp5qeisJKrns/9NRYNMkmFsef2IgxR1m//4aH7
m28L7BcmhGCGBsb+as6x80j06PE1O1jtBgLGEHh6bM5ARnnpLjzPuBn7iZ//OYfR27nYO7lVX5J6
hPLGk6AtmnVMmv4QNdEE5OI4amV+Q9Z32EFLL4+ggrbBUCKBl7v9HlYGabpx+iCSjJVljVsikI9m
vQyDv/ctFJKgDgI8HPSULAEFoJlubdXZjB+YBopKFv1g+ztRiic/Ji6pijKcq6tX1dd5mdGRtfCU
tsZuvrPmeZcPTfoQVoxZozfga9wiQQ14YlPK6KPrj93GLZb3hlloWGeVFUFrcziiRgKo2C1x96ng
Nxc1Ke80SKp/eNLsf5/vSd1Z8kcH8cJWz/zxha9QQmPZF2B/M5oHsvnRWV+c8RABuZ9LP0O30QDW
4iZEFyG2d8Ib7mLLgsrj7TBryj9gfFpvavyziUCIz5VVWnKBB0Bn0K/aAnobCUHQPRAcfacGqB3M
21DTZ1wQ7/U4wLq284/WbCRoY/T5yu31/gTGFV3M0jo42oRjUbcSluMTRSPiY2U5P41mIzfnFodh
ir78vz+KjHpCsNMx+FFeZyjMLh2qqsqbne2CP3Ha34om7z+nNnxyzZzTU6Z7F1wfkzsjyIy1O3ne
3vO95NFth/7StD72w8Whhi4H3rmODiJXKDDXvbQ+kfkFXTT4BvqqRmz6nbPg6J3mfriZdAyIi/n3
DkjHQU2ECY8cij77OZ6tk4D55IMqd4m4wzMrfVzNrDS7n8feICZdRo+g/Nv9/6bszLbb1pVu/UQc
gwT7W/WyLFnu7dxwJM5a7PueT38+QtlWkpW99n8ugkEUCrCtiCRQNWvOso7WRZ30sJwLMDfz/qof
9S9ez+lRZs66OX1WDjFaeINyDAtYiDjRKutAo8TOLRWxUoQ2bvOenHtamRRw2KPzUFme8zDBm0Xm
ji2zOHTjWB3zMCn+x8bDnPddvz31TNBnGqHc+bn3+8bDpaSfFJ1SbkRQAJIa0gfbr76ng5mgT1jw
tA4Q1jJ6pzoaWqjuqW86VNSa7WrbNBZkisIzfGZPaRndEo7aFiVFigmRyB1sEv0ujKkvz53yzWzM
eMX7DMJBdg+Uaj1m3KRdZnxLcxN1XV89E8YMV6OTtFveQa8VwLWbLrEjIglUjS/9Mti4yBhyTPRJ
RDpAtvySd3/6zRjiYSEzJ3as1bdoc7vQynWPgR9oty7pFjsyxBbeq/ggG8o8Ybe3dThxBImef/8u
y4/rt4/TBg6ig+1jB8qD6tdbG/BWW4Ln49ZuLA6UgGfWsAgs2hZ5FiXmHBKWyl+DU77nvQbVmhHx
CXd2syHL3G17/o8FknBhbPBIzktBQunFTyIAbFN3j8J8jHRhqTwaUPEiyLOu2fGtvKry3lIOFot8
gj1JgY5W14aAtzXf9LAZrLsyro+N3vnHytf4X+2Kj7CKDv/+h5vz2/GXPxwYn6tRYgfexrDV3zdm
3E05TMJ8j6zJ3GjZ2B6GvtT3ZZscqfMPNw361kuiCHBpjb11q1NfxCvPUYH7hTAVDk0C1VUBuwgs
mYNjbEu1SHeNr5+buFcX/ehSFdQnw5HQiLVDo5diBC/YDPDb3JVZVZwAqG4igAaEU0NzM7ZluFd5
njagJkrqiQSFJO74wQ8Ur8MkVtVAgQafzkdd2fdqmCoL/tgEHdCwWwdKnz2m5kLMBRqZA12pkdrU
fUDnN0GEKsoA2eScQ9dQ6VAjRtEeCrqOLFb+VM0Zc+Caxk1TEq/898/Y+UfEhNOhZcvb1TJ59Px2
hhLjVEedYiUb3+W8D4HTsQBZf4QlsFx7fVUsZZedyVynDdL6OOlIbIp7aVYpiyb8NU+QDWRuyRKo
Q7++2BwOVQW7R2Rgouw+E6q99BSz3ehJl1Hkiw1QrrrqOTWtSTN5x1YDVwn1xmivorxp9labTefY
FdmSfaf6YUBVm7ck/crOOLuJ3q3gUA0WJofRhdqoFFz1IInlVTtMd7FjQUHzaRe6J7KL32jVf4vO
6O9GXiGLLE/Tx4CT1KZJFReuAb85BmaQrDNz6l4yv/2WN3UMt2LkBGeOELy/wmoEMowGnKJH9svY
dS27GMI9VerZL5PTwZvbifrYBUN+m4/mi1OpOqCVLFomCpyP2WQRMJg1dR346CAr0QgrdPkxdiBA
3fK/VGwidH2J9jbBsGATq/2Ph4r2z5SjDdrG0mxTnSu19N8rXowiKxTdSkPkMI3giLTcpmug29Db
tEJRTLE3I+/1d6t8hlC/+upa6QRkovL2RWJMT0ronWtdr74a9QTrG4XQR5FOp2IAHuRFgbvW89p9
gCUxW2pQKr+TuHwaK5/i86TkfzqBcsSJp5PfaeYXMi8ogKvCf/KbhPin4hboMDcrQlXFYwBRq5GG
5Un2KNbNoXZukpXb50ScXZ73bQcllkLcfx0jf7ksWjU/weSr7vhWw2iDqJsWFv4TgR/9ee5xXIqP
Wk0+pFTCp06LvzmD5dxeev1cUhx7fCjzoDJ07kGFKW4hu71DzKhMIRXIRv3sUv8D25vz1WyD7s6n
kI3drVNUC72CgSMtFOtGJZ9/O86NSXB77QZQZej9qN4mLiESpGWRKWzFxqGO7L7We4pebLP7ooTK
oeF7/XereCv0S51vOmfkReNwvo4QsoCN2x5vG4/IlOG14dY2ht+nA8Iz5PQgat1vRl1B0ZF6CcQE
FuxjdkjNUpz55wqVDZLlNUIJbubvBSHmm35yhwPPdHsbuQOlOgSq12ZtiHvudYhc6rZ4TkxYtNJ2
zN8BxH4EajR+AHrf83XIAmQ2D41SNyF/KPgoeCz+8qzyoR616pZo9be0Dii+HNxwuCFCDPnpfBV/
Xg1+rf6P3Yhm/eN8T5EsQRCVczCa1+7v6eXMCqbONlRv3ZZejxaqmS2GULe3aVx7JwNAKmTGYTxu
LHZJfFkIBa0ScMykFR6kS2+h5FiWzlNdEva9NuXcRWqjvgFvvLjag8mFEw/RiIuv7AoRQl8rfWT/
6t0XERlkrW4gxWfedUAtXOrxfICtkCuNB4k/l40Rtj93r7ZE8cVN0T51AACQffRD/gdM8TXxRLSr
ijDedNHILqFozo4Q3gNMVNXJMmp1Ie0m8b6lnmojyR5/OBUjLzkfEV1rk1fj976D/VjLBFVRfKc+
Ah09A3kIl03fWujay8t03jsVtajXyXxGHwbqOMOavdUcWW4oEFumZCxWkLxU5k2MBDMUnj7BoD4H
Qz4aHB4g4bPqTebU2sLzx5dcuNltpybNA2LwynEwGopRhuZBmhqtd9ZjA2lxVGhi242Ge+v3+g55
c/HFo3B8GaulRq4trnc14YU9FHDaXRfF8MurPGgoRfsaZGm9g3buBYFfi5OhWsC9ZxRg/y3ez0kT
DkiGhsBdwzj9SKsnp82Nr01Tqiuvb/xdN4vrRnpOPI/tKTU8es/t1VCxWJHfc/SmPshGnSsmYBIe
ioVui/qgzY0csbNmPmzO/S4JbvowyHdyQKsmb9Gm1Arye7rLItAVuKstvTgFsMHflquO8Lu7aXRe
u3DTloSRU4iRFqqt9dWimHHsl0st6LN91JLfTCNGrJiIthz+yUdeJnHooTY6EA4fDL9cS6M5ROJ/
3JX/fP04mk6JChE33bYsNra/bmp5V4ai9lV3bZpQ4mtBxVFs6mpjYQ1QxmfCAf5D/FEyKoBVT6k9
yLJzT6pLIKGelPDLm73jHWQTK2O8hYmDDcOseaBI5UJ5qUsZq0IMhGtnmUBplFcDRPndZELzjegG
pzJQUnOTm9ktn7D/CMsbagyeKV5UoB4ry+yGs1b3/vbfN2CaOUdFft7lAqPk8QS2n1gde8bfARWK
SUikCmE7HxJqtagLLF5zvzjEsLRAYkjphReCnUutHArTcIS/F/7iesiK16yx/K1D8HkTdAF0G3Ee
ro05Q0hl22vo+7DGU2BuLj5tLtjBfTAnCKUpmq8yK3kN3UQhbtBdxqT5c45cp2/sH3M+7fa81tX1
027pPYo5Mk+p1+MuUVDwoHK/QVOygUGWep8HB63SB7cTwwqBxJjXH105YNrDuQNzckt4M3vgP605
xZMKMR896QWrCjmszERT93OhKeDtFqd+upcuXhY/qZoDaZgbl0QjaTofhttmbtq485fpHGmUAzWn
8wMkMQH7+tkRFr8JhEK+Dgw1eDQc9CfgGtL28mgONaN+Cx7zBVo8CryGMUXgm8qvvXSG+FrZgDeH
tqVudOj0Q+Wecjrv3mxjdwX9DDjO2Ra1wrtHC7YEJ16a3JJ05UDfoiMVp9WdnIWsTUxNnrGz7ZIT
RJcWKwn+bCHrvS0GqrU1C+DRZ1cONjP8L3EIqs0evhnhEf2nm3MQvJdu0kRV2B0Yu/p+AFxU2Rpc
fvIBPLDGSsthzzMhR+brOD+1L0M12P/LkDRWoAbzrTSC239C+fRLErFlO7ktxXNme+9PlpbddKRT
/tctY4DT//WmMXiT24JIl6ZpHFqI3//6+CAwMui9m0ZbqiYW8VSQl520b9B3mfeXRuu1rW9wfkGj
NYaQztOUVWxAF+C4bRItjR4+/Nw30t1lnADqS91X4nBdomJb2ueufSdN8OsDoSTYsdOK/C6qNQMK
VFHfmXNTE1K+S9PyLh1q4yY3/eZi+rSHGcrk6KpD5fyrbUSEvO1CbR9qgXeHtgPKLCrC04ZRQkg8
d68DoxJDBtgpoECFeyfi3Nz7Rfeodjph97npdF8c6j5DzVteGjAMlIthbM+wl05baYtVAuzRWek8
/30M9HEde4jGy26OyonCq+SFv7q8zURNOJXN07srRrioOc7c+sYQvnR5tBJVHbyLoRh3xYAyoJw+
lDycrO/qGDSPimiax0G1V50QwznQ6TmWMqzZpamk2/EQftqcA7NYy0FpyjrhLwuolvbSZicDT0Gg
xvD0MuHSpMF906f2Uf4Ac1TSre7W4PxmD88yysdpVXmdSjQ4RqTFFGG5lYuFQaQfx96kBgdPDpRr
q6iMs2MqXybwchQRq+YjJK39xqf6dNXXvvVoDUZ1l2gDpKKE6+E8Dr/+yVdO1UX1bXI0m+hKN5+j
U/ECTdaDOrXRdxIDz4Y7hi++iXoXRI6Ehm3IBalqyZfSg7+x03rjQ01XemwRrE1T5zzBDbaDZxt9
m7kb6tDxe9mYfLOEv6p7p/nL0yJYe6f4Jbdm5U9QsrfF3PCLTGs5QLHjt0iNIMEIIXKs4rDZZ1oy
LAIFhgsA5GW3iqcuYVvQxg9eF8YPHF5eMy/3DrJH0Vd3bqny9n1t2cfpOnad6V5tzfQR8NNeaQz9
FVwpeZxsspeyq8YkOiwtKsEOByfoQMqDgQC8d3Y6Rb2J9LqM/h74JTUkMR4Tq82XBOisnew2cQ0D
eUgRHfIGXrGss+I0+DYy82BqHgNyIJvCzgwU4uiKuOQ0nwLVlreUvBFB9sO5OMBwP3AmD8DO/9oP
KAHftgDRFtf7NlZyfV0hlAfvowltYWme2fSK57lnQUdxNjNVfwaWfRkT8MfKsQLE1WWsGfX/j3ly
TXVe5d/mzT9d/oTPnyd/MyBcxZ1qtV8n88Fps+IbXAkoq1a5eQxhJ4GsINVXhL+ML43dL0mbax9+
SNa0ixzn3IxKiMi31m081dJfzLg6S496yL/belk9DaVibMfSHKkWC8JH0UbQk85r5G53Y4MOfzOM
yVzrRfU8hT11U0ZHYreKkELjQXZvxi4HcCqr3oypeWHPVfqLN8/J0dpTTeXZGjrrjfy8ulSCYbiP
FNPdKG46HeQyVut4l2VKI9Cuy1A2zTLH6zJ5Naev1co9pEkKY+/o/MtabkVZgPyVHCV/me8h1qoV
TtZpxFbbSnT9mLjWYxBz/8s7GcgBiXGrAqSUmY8iCpFksjlNLHKihogsusFtGUb6c0U0YEEO90dX
jspubQ/ODBXs9plb+/tx0gn7maOaLKe0o1QuSLsdyhHNg2yMaan3RJxhZOTkYD6aPJ9uLFgL4QdT
jMcKEpBHFdyeWnr5A6zJ4WMVpu/or6ByVI+Q+qaxenarQJC1iIOVHIAKjeiHUF6mLkx3uTXEW/CD
7lvr8jqcZxpKyJGi59xPROp4wYhpqKrapToHQ39gzD7t7OJVHp49by8JJSNpszBhqV82cOvtoF7g
Sa5EYBOh2/gKQ+XfRZflD4rbROBhev+Q8mV5jOto4ap9/KzMTdRTZ4um5KPlRfTMElp24d1Jhzaj
BLoOIv8oB6EjDShycKob2VWUrFr1YhvncLLU4sz7i4yar1ofSsKuKtC1r1k2FJTg1YJ6+9IyEAIw
qy9RM6DMHlsfJmEiIEGdfh+Iqtp7BntKKvfyZ9gI36WHFQwPetpQwmR1z2i9Q1PVhuLL8Hnlm8rf
0vR5Ib0CsxdfPk2Xi7vYqK27KXWCZ9QyFsL22bjDiHdsMvJgcO8Wr1Qo6dt8koVdbfHatPasYui7
+9hYV5Opn2a6srVbOoT7u3IG5EEwm8UdMJRMlPsYnSLrpBY+yUdAeynw3aY6plr0oyminE2q1hyu
9kTnA5ceV1ttTbeWWnT7DpVk8LKf88M+VbZFrP7NY8UjV0VDfEFb92pbrRSz+WFDklfZZXZLZers
Igdc3vJHNQn2V5O8KuJvfVpod+Sm3YtnZnkvZVL6VMTZrx1xcVSWxJtjoglktLw8iiT3ziH75mWm
onAxgDlQFhVI8HUTUd8lh6VjImzocMquWAgEDhFbcZT6GHrxDuSHe1kG1AvbvqQxiN6dVLdrz5mE
8dMTcy/5pScimEeXjLlm3J5VLarvSXPW9914ciY2mbEiqOO3Yse9K/UuO8cZ6l9tD4lAJOLsLJva
dK2DZ7q36qQuK1SljNrWnvzIqh/MAcbguVfYrcYDON3B3SnOsucHEcfwquSdOA9mdm6tEjdJtrIr
bKqJVYhoVujjvSMV0a9KM4231O4OT4VQ/raUovqex4RzRVe/E/9EfyudlFu3Ts3bWCHokvpZ/C4Q
uJKulZv91Sqp+eR0kCvDj2/tnbBszq4yo7cyP/uebROHkn1D0yGcd+P+xq7FNgBqQjXf3C2Fvh0y
0vdhXkGMPF8Fw0hc59MZAtDavNFSoGcK7xrpAo5rY5QjkkVEpU7F3HiI2qxztYAGdA7SSZu8ysrW
gR4OrYNf7bJrGsHLEKvDvkMjmlDI7HJdSUp0SNtlgITbdaWx9Y1NGZhiAxzma5oP3l8jmplEQ8yP
iY+Op38aPYLEsIGeBM5NgaAloSjgnt1QTi+fkxq4QymMM1FBAhIoJznQy21a8EBrnkjf9UoVL1Ge
L3S/Gt/CJMpvVHLVKw574xu85tRSJbV5+wc3Mbulv7r1Q6ATIAPuPdtttBhu0tZ/NWG259Fr1C+T
DmCLpET/UUbeOqfqBABAieoFup7fBw8unCge/Fce2uGqLXQTWg4n2tqqOR0AmiaHIYOhzJzCxuGw
7rRnqG/P4Zw9UQu04vzG+oZcgbnonCR6HIQybuD86Q6Gmra3oiiJi1V69aTCS7AI4qD+HuToEYmy
/tvy61c1yMVrnyftqkvD4C6KDGVjZei5mgRjM9QmvzjmByTGDqleLd+NkTeAZszHL1HxXZq9wP3N
DE2Dv5iGqXlAKateK1Zf7yCwz96qRD1B01ARibbSe38Inwthpm9uHXFMFJ2/kV24YwrKBZXh1KVd
iWBPsJKzO1++fbRwVaML9OamMK+6XZQfuljPHuqQSClUpdS1RqjZ5Ua/nexafYTOLL1vELozSb6+
hkCo92HR6qvIzp41gJKEGknHpxlBPYPAvwHPhxbdhXkCaawh/pK9uupa5K+6pDvqxEOl7dpQqISg
QGBCokRyVNrt2STthBKJ7CqbUl3YY9nchG04vhXBd58H9YteD+NtmTSU9M/m1g/Slcinhvx4P77F
48d/9Zo8+8da4fiha4HykomAsGRV+ztBcuvet51gCwksL7Gk5QcUfgLuGcjw5tKnejBd+CW13lKU
pPQy+z4cqw1ALu3kzjolnd5qd33Tog7FGOJ7q8KeplvFnoqtxlH70Fhdc8h6Pd/yAh3PTdCCzeMu
ffE05E6DMnc/rD4EjenxdecEuYaB1v5ISewuunpHuVn6XEWDMsut55SJ++q+s+tiN7FfO1tTG63M
tE/eEk19oUrF+Dsq7kyO3LCmz4odGRDiTGjNXsnVf1yNn6P/1U/pjDeIyerHsGxfW2sqH7o0EscA
DablgLLHexbBUtakiXEqpyK+10fnr5g86fsoRnKjiToevDbyn0eEaKS/5RjWWq8dizvHyN8bcrmw
zoOaBLjiZxw5AUA5j23en6j2Wg/mGL+MU6jcGGFYreppst9ztfmIkrC6pw7Z5JWIFpsuAue9b/sM
QgAnOSYeDCLshe/L2Z83XrrmV532jYCFRpQfRqAY7yR28tA5DUnDfwdSFqtW122o8Gbb3Hh6aBx8
r4Raip4ctMz6x1VdkDYLazPZSdul6C8JpwbZ5Lq5rHydJycL9HsFsbgiAbhqFGN9uDY8c5r/3tUI
aB6muZEz8igx91OfrVM3/HD6Xj3yD7piEx5EiKjiwzh30X60lraonJ0c9SEmXofTSAp/HjUhsdpU
lZGtZVcYkbNzFAeNSStLnvnkIyrFYp3d0bzy/DOo5/+49Mq+pcQnPkjX0QS+789Jx9kzyYL0OQbu
4YvC3Hg+SmdSK4izhLZUeJzvZLes8+DYmvmL7IlZTSiBQX3Rta56kDY3qNHWhmp96cn6WVOvNxU5
WXR7cBZlG2wAxCTrsNLEwnRj9S5UrQfDC923tHetJQI96tlOM2cbKe3M09CKYz02BQxAefFsxyip
ZnE+fdc5M8q7BnjqT9PZjE1n6qd+TFdcvvJUrBdrUwuB81XcXkoYmLdAgCDsAov5IhDZ2fthrCzN
uQuC0dj4seZv5KhemajSm/60k6OdoaDZlGgQXs3ORd285VmABuyQDS8D5XOFUVMUUeruE5vSRa9y
AoRWo0SMLM9OVJ8jhT0XvGklxEappwDNZS/4GpV2uQRlWh7k6BQUOx/22EcCtdWDICQgzWGoaTdB
zElTTvL9LIPzRoHmZF4yhwwNYokOndwheYijgCSrggCIPG3KZppe26wcHmRnSDMkFhMHru35AOoX
4w//0AzSCoKVVzi3hwczDh77QJQKgAs72LuuD1d7Bo8LDDymcepBPt5mFHv8ZFN4DcHZI5ql9Db4
QE9ibuRABazwttbNpbRrXakeanBRfRlkT0Njntq2cU6V3mRPfpGGq8wb3a0cLNUp2icD0UI5Osap
ue+sWUu37aMD3CT2JlHyx6k1o4M0KbNKp7yStmvXc50mv0yTxj9NgfhE3YFL4atdPYmw194RpSsA
lufxhspo7d3XukMXWcVTMGQqrCVTs8yCUHtvfchBylEdTyXSwvdJrrzK6Zo7JMsitmrOUOR58sLv
l0UTJYd4EvqrGlvrvhDJE4lK/TzG07N8mdtjKHbooRNTnr3kJKe24oMc/eck6ZVSERDO7HiQvvxA
9LQzku/alVcS7yOvRODHOwvxGYn+MRHCAXz/f5z721IX/NA897o8yqbxukjrcuF2ANzMrFPRj5kv
ncGZQBVTBj2lhdhbvA2RwZTGy9BPE9AsjJZZ2TUraZTN1BtTfrwsCEC+32a581AUCiLtI0zmaxOi
ykUdQoQ3692qpzRwppPjorycJQNhr/SHSdprIx93lp9/XO2XqUHLPd/bPMf0JoVWqmiL/gSfhOzI
qTYqZZALQSdI5oMfVn2uTGbga6vFgP9m02U9XcB9O/riIYzRuqkavi+xq8Qn8hCTupi5EUdPP156
ckA2VVPuIU/QIazA92q3YTI5pZ3xHcBDtDPkGlcXiw93icy8Q0T180fIy7r1upVhUH169b7M5kwD
kFxvkLOUq8mfgLxlcqoz66G30HVrybKtZWJcpsjj2kVawIa7dU6f63bpHw3Dv7+mz0GMFms5qQkS
LVmifHdHADr9bUIzT5drWL1RrEEP1+vrIp8/xYrYzEQ8Vsd8H2mqsYkKtzmWifcWUmqwu/TyrEX4
ITQg9ppHQ5uvTx6zaj2PSJtsUghIhsWkpjDlqSJd6tnw87D0LucpkMg62zBCJk+uKm1yBekSBk55
CBIkmK8/WF7K0doY0erp4ShrYOEydLs9BPNv5Skeogse0RHA4DTmOP5djHw9pMC3bjhGt5KjIIEd
hGmd8iL9LW2WnVINJT0hvp2Bg5T1X4xy/MfiIWWVE0df6dj78QusO0DZAaA/hrl3C2tOc/KcpHhs
MrK7mjITfmUpaN2ueJomoOiXwcGmosdT/Q1Fc/ljY2b9TAK6koNyMa/P2yXQBNh759WcOPAhDY5f
5KCc5Cmw3ijVW0PKeSezWm5mE+yj1vB9rK1u/1tGq6vNi136XqPvn/4/rdH8x/fqJq8+7ddAvLSn
jn1ZW/Yuv4eA7aNN78IyjW7ZhFX3MgqDMMf9H0yT44Skc7r6XrrCS3MvTbInIzccX/80Ua4lV/6c
mHYUUf5hLbnMp9d1eelqmuVl+V/XAmIe3v5qkhPlWp9/UDfpX1BiYk85x5g+zdJT9j7/gj+s998+
jT+s9Yc/6r99QN2gwhtmBV+tLt+ajW3cKQ0U1t6s1W35hr+WG0ilM937OPtLjkmLmSvG0gp6FHXm
HWYXV4jqjeOT7E3kqR6rbIxgowvayw61JOy3TpsgQAS5XnpE944FwXTET9Rm6FYio3Qp5tsoR2SZ
3mWgaSitZtvKy0y6J432n5lwyk8b0kblQhqzecQZwFlOWkf5kKUeE826QfbGvbeDkIaKnR1i52KW
wvlhGxL29EWBWo90kQNULeiwmVMBcpk2zzXc/FC4xXiUpsAhWliiGiMa4dzLSaLhJEEx9beraaAu
fAMTtrWUNjmzrVNILmIEZq62yXjwfOCxjp/dyXSUMY1PsidTVZ89OabUEHLNnjJ1NPfKTGR3v3pe
Ulxd8tCAOU6hYkq68Uvo6OGqVCbnoFEJ8jhhTzr3Z3scxRB9TPERzGd0qlM1o5yYkisfQdaTbNQ4
iC9XfpM3a4qpi+XvA7NzUYXsvk3j608TZrvsgogFcR8gGf+ndWebW6NA33FLyV/k4uYn3UEhpZmT
sEiBrrvqzVQDneUZPVprSqT/cymtUZQisSe9wkaZLGgbmXCxSgdfrzyxBC+w4y9EKnxeKpQ223cI
qtSRseqANh1kUyeJexjBd7dQK/3HmKUK8RZoq7yuUft9mPHgBtAVsp3yJzcHYKz2gOxm62VMrnK5
TDzYsYOm3zWcFk5VQSFPD/1QqVeRvUqrqd22gV2ipFbb1ja20++UFPe7y/DQgLhRAvXY5QIszODn
M6mj764vw00Ze8epOhQQPYvFZf3SNdaGPtjckBSt5qIPNx66OZQZwLEtbdR7/7hSDDHWi1yN3+II
gdSq0oKdUHPCOn6aGsTC+uAOOiNg5FRtXk1BYQd3ZTU8tdlo7qXXkKKzhtAYdUVGPxf5+fBdWs0a
lYZmqVIOdvJr3oOm7reXxkgyB9VpWEJ/G5DOjqYcYytMbgQwJG0hba7IDTgD93INabmuVpsWlY6O
8dLbgPvjQH1WapWCxLnxcwXBp8Iev4lQ8bY/2eRlNcL9Eg/xUvbcz2myq+QOkLE6V5ZtzQbaJiZd
eJOPADFbsNhwffDydK+NdBMRrDq/2u0mNdc8Zdul1TgVKcOtJvmlUyQu1irbtTWo2uBRDvaICstB
PoFxYfv116Qel5f8hUCx4G7uXlIdsmsq089dKNR+7v4212NUQ5sElfogviG3Nz2SLBbLMm2jnaoH
06MQqXaweUcv5Ki09Ul9iFGGuZMmEEHGWm0sGAw95geB3t51fbm/+qc92Ms2UnNg1yzZG24Dnpwj
UtO9mwTwtYVFwOeUlnZ+sjw3WYHTJHzsD3SvA/OVHE18cPnWRL5sJYc7P0pXkTTOPr/P+3XBmHzU
MhDD1K7iUNE3mpG46DiNDWUZQxuvL33fRGJrKnahZqZwL88uwLN/uMjkj5k5/lqHE3WpwX9KZEyp
P4LecTYIL9e30ahXl8ZHQW8B6HCkSLAPiNWZ5UJYpfE6ZZmNKCLq6aCx9VePyuGFUfvj0QmRrXSc
CI1yh2hQJHyD9G1inlD3Tmf6tPCbP9Mz5QWp78mJd6Gv1NteGPGT6338HwDFf3Jp9aHfQDjxVbUg
7wWlZNYcfn7fIYoJKZZCv2Ck5FZONiSff7KTVUhXE+oON1nuHiPLKb5Cn42Kt9DiZw2SpRUgFIvv
TjlsxVihMZTU2YFg37htaqHfaamHWrhHarXrfOjvKj39Sjb6FETiSYUH776tNMo2s8bcyMi85Rmk
RdrOO2r20L/a58tpHZKwY2/BZC5P6XJOw223Ceej/XVOXij9q3MiIjYttK7wTlGSTrdmCGEbtOgd
HJhd/agS8Z87l0YvH5XQr+dsAuOlL5ajQDZQJSx+U/mUDMVuce87KOaChmxIkec7+YtGhLqhYgvM
pfyVZtXrVd0ZyV52TWB+clI4Js1joRc7aYb28sckjTP3bRvFIC8TYR4CfXgNGuSrxzAPHkoUIjcl
qkMraZNNmGgRtEl6vLvaYCu50d3BOcpZkQNVPDCA9XUhDzTyTviBgN+LxWUjnEBbVQUvmqutSdS/
p84lRegXqIB0frouU5hXiNvBPUHNqH8r+wTeIa6OSKCNqO3BCjY72UYKq9/VSS9CqkuhwFz/5KQG
fs7NMftLzyDlVZyzuXBX6fCl1ov20BtdH6zdMD7ILrIynG+M9plyLApE0jI7y8bLtOyc6umaYE5/
lKapMpsbf+jvCzMszaOV5eYmAOfm6LGzimttF5ooMKRBJTZU141fbOcZjtfkvciSeEeQ8oc5i55b
u+XpV8EpYatERlPtAV6Llm+d6u2tudu1inMCyryTHk1311RUizVoqNrLduj43X9r4FffmXGHAp+/
bbuNbdf6X1b/0vDsJ8Y5ZXdeVmVfrMxPYWgWt6oyZOtB+0sd9OooG4U97OUqcP1wZaIwDmN40hz6
BCQcXGA/P3Arl3g5GkmbqOoi6Ay85ThT48AjzkY1oWIK9P42y5R+WYKzXcvBwtDByauh1sK1Ou2l
TfGtuV4spHTMobTp1m7dFfsg40vrVPoSaW5+U1H5D2Rjvue+YnwZXPaQcDmhK5VmAAZCiFblhEht
XeShEkC9rQFay29UBJ7cY9IXYF8/u2Ptk8JP6ugyGslR2TUL5XjpfjqHpCbv/T7yYXtEWk0NXZQb
en9NgaX21HpGcBijbFqgaqA9ObWdn13V3stBv8Xk1+2iGBrrQZrSOPxe6ll8lD2ngRSNKYcsUcOV
zZOU5Jjlq5ugTfLb/8fYmS23jSzd+okQgXm45SiSIinZsmX7BtG2uzHPM57+fEjaplvtfeK/qajM
yoJsigIKmSvXcvomTzcypQl4VlPjdFuFyw3FpUjlwZDwyB7r2KahKMlB2FR/yflcB+y37hd/3cMW
ltKMkObGwOfgg+HNZQxbUkOxX0ZrWcodzRo4vs6PKZzUa/72ukMbRLQa+1mztvvM+0rJf6Vpnf3d
axDAgcCxoGRVUdz8FZtTjKMhwXAlFky++aFUSVLmTfuYLzV0gEwHEij9F4oHQLX8qX9Sy4Qm3tz1
H+zYt6+NSYE6HfL+2bcbipygslaCrzJsvT/rOWoNrd8bH8SU1TbT9ZvpQxu6GhujOkc9SIlKT+qd
EtlQjHSD9jyTDkREKsq/FX5ztNDbfP1TRBZaMKTPfU79gfx4OrzyASxUFxgySD7c0rMAMkOaMN4s
SAJ91D7KJg5JoXG7jh6GPzZYEfXO1o4VKNuX8nDN09ey6J+j3+d9n887GGWNV5NuMrrSEY6JF1MZ
aYGE/d2h7P37JsPIvPdNq/62aUSbRknra7kgvK0F0+3ZIIcSL+s3oYDAq6D+r62kTb+RPcOCGydJ
amzFJyyy4rtfB0q9gDZrQlAYSEF/NealbFT/GFb5ePUg5bVXVdABZSuGs1Liuy0opXFJx8fbJn9w
h+tgIIw+pvNDFNZ2tJ3GRjs0Xvi5pWk22hqaMu7rBMoECb7ts+Hc3Bod3ORyZVBq/DSXStuGFrJw
m8XTeJVwGYJO+zhmsOWnakbjPx+H/CdVNXLYBF5NTPlPGn3mrDTTyW4+CZY48clHIMFoD/yIu32e
YhvLvvtndd8nW+Ra+VfYBBQ61qNHE6Xix7DT7MdgmkjU3m2Z6YVdrCJ3qnZijkGGqqdMo/WY0QfB
sa4/gPF4rxoVtSOTdpSLvQypEiqbDEGT9SQr4pShAXSDrJFn7Os8GS511/eX227D+VxCgb5GSA4S
R1WPPtXdU4MsBADJWj3PLZ+/uGeK0NumrNxbFFn8D12SKpQBZ+WdGqQnierjMkfkRJ1Wde2Wm7BP
kQ62bePJDjPzqW88jQ56Xr0Xl7m4xF972X5o0u4sfhlKOILW3ji2e6rCdHZH3bxDjQK1jqZGRxkN
3GcPEpPnuy8Zs+Y5WwbxNQ19QBIiQ5Im/dpNfFis3KCyL4tS4EsVtZAya42K1Meon4xwtLZeXAwf
p9T8WBWG/b1M6ehDju/z/wwtB/ujgmbYd95NyeG2P0IDgz7Y+1WzwOk/LqHFctX6v1ct28FDWrJY
W6AennQ4BTZO3efbqiw4my6+YoraB1RsJooxP30wjTTnCRVDY4mQMBmiaqRzWikvle07T0YWBqex
SN6Ns+Hs4gTtzhSihXNmFdq5qap5WsnUmwZvbah5u6k7/6czg0/qLOFTDPqRXMC4l2jx/ba7W8gz
Yk87NROVNYDYy3XThQOh1/QdVR3tZJNS+oEddazHwoFjbQz6o+rS1EOXXP6OxlefsobmrcWUBU1X
51VnlOVBfJxx8nepduL1sHl2FgMyFQR3YJpcyZpEpYGnbfQuRTx8CZGFTFXeaciYP0qEV8CTjjTN
7v7TkWud9tqYDLefLpt8k7a7Iminh/tPR91mNWh1fFS98CUc9PksQ22Cl1lVgHurcaE4XBZ0PgR+
Fc6iFIVix82cxkC9bYkbxX7w5vA9+qfqubERkqT7Fo5uAzkymLXmcB4vMtidN16igjoBypmkw/7l
t6tgq0aJg8oguUhJ5+Wx2Z/otDVWkvmL/K4/+RnPbiOI08dRCe1HfbkP0b9o/Wb6ee9tnAhZSwn5
U9zdV1Nu0OeFuWm5nAz9MnNpLkRWzb5AnDmsLJJU8N/Y4ftwiIrHthq/3PIUS7JiXiICDgpH8f2K
gPkgfO8FXnuIwgwGRpqrnszcyFZemM1fqhYYsK7p6SVtG+Wh6pXWpf+azPgKhCZ6n4bjnh3vbzGa
EQ4Hmbm2nV6RXNmhwVU83l0ym4v4n74KjYc3fneourXiG8/wMoDdpguHumTJ/XIYdiVIoKsONOxh
KlBesb26Wtewr+xSK7Ge7GCwnjzY3HZm5lXrjgyAsnLp9Xr0K7SflhAZABLGENcOez0NaMYxIKPU
S95hRUcyWjg2jTii86I3Dl2qV8ZGo+HuohIsPgkLQUrSM1a56GSTcOvb2j5EfvPyNuMWVV9mlW95
DB/7O8AacLQ3s/4RjVl/PaA4/OwtwgNxYeZn+sUhOPObYK+qNT0/My/omWl9n7ifLkeO9vE+ZGnQ
PYL08/Qd8vKub6gnWeR8qu4iHRYcJDaO/TIEfsOvUab2NP9wZlmqg3TH5B/N8gRbzM5Js4/OYHCq
JP1/amp4OIAv5vaPqVd/puqLNNfCzIp0abCPqgFSVz4vrW+Sj24X2Hs3Mry9QQb5g6ulV6cO+q9e
yWtq1iTjU4XA68l3acpzaNb/GmxlPfCQCnHm1joVFByoNkEHD0phoO/YQkal/Zz3U3/yBnLdPBlx
9XbzY/Ee5qNlvgnDpFlLyH0BDoNyVrtjqkTxyfUhSgFVGJ/upvjsZUFmMmT+DBgCCDHp0choN4XY
b4KGuX72szo/kUoJ3vlp9Lc6Qdgv1ry87dNJoeX9/Cyeoe/VUxR7n2TpFhTzohdPTbq574mMPFwP
dUBSa7mqDLHWHKiZRxexVNuzL75W7O4XokfGeYBx+jVzmn1LJfNaL4PMrOVARz3LvC24ow+BwJx8
Avumk6ir7Wtkhs4VevP2QLMS7FT/2j5BJr1x8gnp2CX2tt01jKcQCZ/jj6s5KDBGMRgQI0CstYrg
at8UDc2T/kIgrUzzDz5pxc2030wKSi8j/JhRDluyG5jzJle/m7GqPWYUk84zOc55U7iFtrF4kG0F
kuM1ln/J5+lH09iC0nF993UO/fSc8Aq+57639HlAIZB0BYfEpvgqlgypA7XqSqaT34MO00N0uFzl
fA+RWayHGZqpM+ogGoKl1dx8MpXWep9O7mqqXePZXqw+TJ01/CnAwBazbhUL1dThnPdjs4YAq9pl
HCFi8OuopfLk8w61ZWE3mQKQ2e4vkdk6z2MQOdeK++st2OMl7OQmybdEFpPIeeYlJIU5u3rf+9HH
xIEOeaUmHegCNGpErGZaLBGmESmbnG8B/RR5RtkFgRO+ysHmtk1islD947ZFysbJfd58Lf1Q+brH
i24LbN6vdfhZl6luKqD0c+vhd58sS7ijcTv2ck/fSLQMfgAQ/mZD9Ug+pis4NiwXk8GhVQbkBPUL
GMePkdMlZ5d2kwdnAgK3WIaSJOAUmAXLMFHB4Pk1Uv0J6feETwPnPbAnvfqbGUMaB4tD7ADK/Fec
7Mhhh+NJx92vcnzrpBQLzfWMADAtSjQWmTslNMdHRMvHR10L+cb9MvMwV3JAr3a8Ah7Z3wK9ZVli
kB/JOuDCP/dYvmlt0wkFuVaFB3kll6Tru/Kr4ooCpHdtdfXFhu/maNP+e5VhamLITfXkACKRX7j4
ejODXL3jufCbs/H0l5Cs0BESuj/vBXu7UeA+SaJL3KjlZqY344MT5rDLwJjtW7XygZ7ac99Z81NZ
5pxbpsgHrpXBt0oLpT1kNqRyafMM8099qMah2HdOrL3Upf5dIuhEPFFGyz6FmddvkTIzTnYWNmQa
bMd8qH2vefgjE9CNFKhfeINqaor5ygE5/huPkKz8xhxkOw3p9tDj+fHvwDmGManyYphAqOPs49b6
qiwEPzK4C7nP3ZRZ33R0KyAT/cZ/j/X8at4jWv1VXBE5dmrhQhr063K6PgD5RJJD/Lk/XJqxQ0u5
KbWnlp7gTVP4yVZMWtC0pwxpSZowq7/uLpnV44QSOafjEM5yFCeLmc8b8Mq+zHz1SUKguOEWwNvd
WkxZUDMeCa5ibOTixpTtMzSDAfflyiGK4ydrka+nIXy8VG4O8m4ZuLElG+SBtY1ataW+kmUJNKby
mI+Qk4ZO8GUKEzgNRIPVcasH1ZvIVMFdPy0KrJVw12eZ39OZtED3xtAaH7sy/NRQVTpboGNf/DIM
NsY8ZA9VPPcv0TjZ+yJz8o2s5miCnfXU/0sWK26Pj5oS/aVB8nTVFTu+mssw8FLG7d8uYeL6uSCz
sZ7yh3jib1tMb4bzXmbhqNiPM89TuQjCmMD35VLdHO4RWgsfQRdY5y7+VOZTcHKhQjrZyyCzP/n+
FDKmHZ2F8bz5/28dO6hQcl3fivRY+0uV7G7K7CZSJstik79WjjJkv2b3hUytewSINcjhltX7tWJ1
gmrQhSM8HA0LoU/VLQ5hX4Bmg3x8PapzxpnNipWHbq6yE6Iw2Ulm87ICgcDOdMBwe5rdbDQVPoTK
6eDnyPNUv9BptiTksjpxHhGGg/C+zN9N2vSiUED8nDiasR2SpW91wCQZv+pSr6LRrg9O0EclG+RR
vXf5bO1bKLZO9TLEWT6VB7GtQYWxq9OHXTTo0cERU4K00PahjV7ib9O6yT8adjIdNK2i1peWPnX4
IXGAG6i8ighLSdVkqJ9Y/mlcOEvEdY8T0+qsdK3YfXkqM/fQlFb3EcBi/6BES4NRY/afdTDvLgeR
vwZQoNtWrZWFRcd4x+f+zUOK76+sLXhWhGP6RK1ppeZN+DQ7Po32qp7na1hs5k0QxI+3qmm7VEil
3BkXHP9HiPLEEn/AK9qKnqVi3RiOtjZseKmDxJ/eF2ozn+jXhfRd9T7F0ZhcgXRYpwmp6xWKtO1H
kgsR5dsgowaLmcBgtKvpAgEDn5pry52MXSpdWKpKE2WetQ/ZFPoX8cksy7TXwPRQHwkBFTvLo8da
hsr03Kvljx/TbMiPd79iLHyyvruXAIiZh0Ovw7ph1or3HPiACmOkp0gUBsPKbQbEIJam2jYKE5S5
lM80lF9hsTOdzVxG9qOGjghVBn/e8cAIN8LKXRZGvVJDGpisudU/TD7YDDHvq33vto9iyqqYaku3
TVfYSfwPPRQVXRO5/2Ap+rwJc5o6XTcbYJrJY6QfaPksIuPrGLn1Vcu75LV/GIe5eLU1U9mqHJN5
tH6bHfBDwjwBOJV+JHPe3akpWooBR30AVz5MAewWCAOX8KIgv+d4rXVjwEiDAa7HIEa0Rhgwwrq2
OHYOM1prsGRYKfe/IDSfxtgLacelWzywyugDeC24qRdfEAQjpO0/V2UmvsJX6IBwaH1M9MLnY9aH
9TTO485FPxkivgDpjDqcI3hfFGz3e2+i2xqac42mcasf2k7b+b7ZtyvxZfQutRCmefUtRpyapemH
nsA3/qF2IEdFhbqqVj0qLHtjoREom/kZylvYTv1MRSfVCc+Ah5JtgCr8WgnS6Gw3ClVz1dCiY5tE
JBjzut/lmZq+n/PCXqnUJ756SrT14dv7x3OMczt6MTgD0+QRwk+oXJrOqU22DzFFxHOsF+m6b8N8
g7w8UiRlUlr7icqOyUH5OKURCDJ7efa5fCOOdLajWOVOl8HN8ocpMpJ5WNHDM/CWZSrXuG2V6+iE
n6I8RvVxscQf5ol9jHlzRROkQGDDs+J3gBkSSFzRqtdGMDRzU/XJOnJfDGifnuq8vwSqpT2EFZIt
iVXz8izT34aweM093pvvrmnm5AlczFlaG06oTs3XJuTe4sbKsLfUqIu3oTs9N3BBHONlVUJ4tyLB
p4ZgEjpwzq3rHJB/u5ACnVSKY6FK68b8Ap0XxbR2x81SeTYDxX9GcxVIiK59EUv8WRWZkBQ7/hoF
N/8WZvVjv1arvN9LXF81/rWnt5mbufvetGD7icNM25mTX36Kp25XUGH/GiqITtiROV8Uz6vPdA8r
a3m9T3p3lfBt/NwsCgcGEqPHLs26E70nnwIF3c/MHI2/ilg9NFI6TWc40yFT/d5GKdUpvwo+arGp
bSZgPdeks7qHuS9NeIEiKMZH40NjmjDfCSUPao3xsQXpsbrVCryJTNhbu1/WFXMh6EkS8mCyH/iy
vS1nPztI3TnS0ovLW8kp1xIeLHbn6/u6przUORF0fu4YHG/lJi3Q39t0Ih/aqrOdjQ2L2d6obDQL
qwHonjZkG+Tg0X7nQEaWsS0AbOrGJzM2DoOSxd97gyRXG2TJS60E0z4AkHnI4jnYlBYvFyIRYpJg
5iSOsuNRbJnl1FN/OMWWAU2keAue51rRcD4VplvfgFNmqRYbRYvjTT4GUNpN7lXlRRg+1b4FFTEm
83FYBpnJ4BkoENlx2K9uLFaVRtKyQ2NSyKUGerduLFZtw408dxaqR4gLRmEp+OW7h8ku8S/XACrg
AhXsduVyhMm6TjmqotEqtgw3O7QbJN6T9puo41XwQuQrfaGJu6nlcRw56nyAP5x89PbRr3o+uwml
cdAuiNmhF7Ixp3C49nUzIPbKDF0W3vyNTtmKL6hUJEFydZqgZ4+G/T1Qor2w+JY3SX544yfTdK7M
3twH3vxU2OWXRstbXo4D44NT5l+KMYkQbBT5bw9FzjgY9/DR6leqY9ZGCSPjBTwBKAgo4fZDr6m7
oIuReKS+8EVmOY3kt9ndV959RgMLpKXAeNWV2rOXjJfArptXz6fW3zsIC4sJGQt8WkkMA2FmNa+A
KBY63ay/iGn4gKIS96PXZuWVBN532VMbNvew2rU3EgSDaYwsJrc7MRute58BuA/1Urm0ox4/xZOa
AZNoPoklQ97kPkhAw3wIlN475q7pHdNl8Kgp8mDp9zQpUMAnzbXz4nIBnmjai7kop7pGmqxlNQ9V
65IH6rNYtw2X1G36l9DLii1awQNqP5r11AHJ2WV0O09+eAVkdFbU2NvXIPuv5TLocxQ+QAJXrEa7
S6wVSc/yaqjxeGh69ZOIs4iryj3vkGrGF7tKi81kRnDBZlUFvE8dLqmmPTYU8N+Lq/cnmHddNzx6
bRoBJ3mkbyTRt65aNUcZUIaw97xLQ5OSx0e3Ll+HWu13oISam64DzALoOkzZh7zUPBiGkXqQgQdX
tw0QjuC+8dNX1rCflYl+kE3zslMWS7YPmf+f7ZRL6g25SF6TY+Tl2ximNRlcFSDXqgrnZpXxC4e+
gRVQbw20+l3A0i1A3A7ZzV4HPyn9BJ2F3KcP4wUvoT85t94s9AG90i5qD0PWoCAsbxhzE1X9o7x8
yHvGbFQudyK7X00tebUyS1aRlU9PlVPT9JfrJLxtGodXEOOFZ6vMH9rJiRDw8vvXeuZEdCslFjNN
w1aqGK82h5fQLK0POW3g10lX/ha3OpMIBC5hbGdznLZaHsYbdcnh57B9PdAs+hl1L+A14S89LVlA
KPazhIlfNLVkJosQmX8W6zcRrWW7LEKDsg6m9qEziuFIa/RwbIPgx0zrxt9Nrx/I0MfRO7eeHQ+J
DaBFaNt8CuupOqR+Pz2V/Qs1rB6ZrOVEZ0fAw+Zq5vE7uTzN7OalKXOY20k81oe4CihFFsaw6wDl
8GQy4yNtqgfwB8FpgHx31Q7+8FR0/ieXRstPICWnPU0p/OG1XoT8hd6uEFcJaU1M2o8VkA7qptEn
t/Cm0xiGLcBldnnwFGx6FyDtFIUvBiqkm0kf+9M8FtS8lpm6DHff3Uzr3CtXd5v9rpnrq1n/UDZ5
e02UsuRxX2XfmjFe6+Y0fiGZFW8LywVsoyYc7PiTTzvF5NgK4CBugv4laUHWdRkkkrfVBuHQzPZW
sigubYguSWplFx8QU0/GMa6rPU3uef2suG270g34Nd2BEqkMDrjCtYrgGNSC1T8xSNVvANdeGrUd
PhQFsJsxdtq9oxv10V9ot8r4++zaycfY8QIee/OCk6mMV2Puhn1m5N621eJo60Fgt+lnJ3iqi02D
HvfVbryEkpk9abtEafN1N2Xhk9PlONU+fq1GpSCNxwYZtNRUjmhwPC+/yHybxzzL6jo/emvwdEr4
DubSYj9k7V8BIKOTVpv7xl2+1lLCkuHXwizf/tL/WeWKOWCdZnZIaWtO1fqhd63vt6d92ZTf+DnJ
YdDAqNHY8W+zyo9tZTbwneZ0NTtKbZ2tZZBZ4obWGbk9dQP9jLVOhzmdV+K8B/Zu9lCHoCzF/1uI
B1v6HuzkdzXWLfi4udRvIb2GjEVtZ/ruvhKYVFDGmVtsm87diuQzfM9j+TAWsEmKZfSTW2xuCwYC
kJykiocGRNeBG378OKn79qYtD54axfkOdo4Y2m9xwjzFFKan8XGMHm+WLETm9ApJBtAt6Ls45ifd
30Vycuyq/h46NUmn2BnfOYM27H0/sg6T6RZXn5vXBpbv8IvhNAfZk8bVc1JW/L3BUJ36yd9VN/Xv
PG537xLD/Z6TSzmJyyK7enFt9yDWhG7LO9+GBqhBKHNbjU38rNtfweGqz3rd+1uN+uxGTJtT5Uox
jOQQLWyX0ZkDuvWcLPNxyJWT1pp7ZfS3mVFHr0M8O0erGfirL/tu7QWadaRmjI6ROYZw2imcVCHy
vPF6ajX118S9+lBKHL2iz49lW+8syO4PfoYmi6r55UGDfHBd9ONMVjBCCQcW5Ml7aOzo42Q69TZb
iprgZ1v0nl1nU7twnYCs8VH7Wl6iZJiXN6S7efcFzXUqk/C2pi1R/zP0zfbKo6ZZhks+JTx5inNx
PMXlDk4CLNlOsYle7hwWjzLLC4Mavtjgy4pH3q3nk5OjZUiY33qgBu+Lt72IOBw0S/lroIO+D5Jv
2tBqgPun5BpUbnSqQ4h328zOXwFbXuUtAJq9Tw5ftQ8R/Kq7MIj9A0QELdygiL9q6dS/TgF3d5jm
qrM/Kf1rbgWrrh/sDz1Ufdeunz5LlGE23kPswEInpsVL9calnecgZp8AHnK08nlyWroYJ+8WRbm1
3tltiLwchGUxWceD3ZrxJa+CaKvMhfWBQxmYz3LM/x6rF5551j9uPH2o0HP+VEfwnilllt52q6Nq
HEjfxBeOmT9213qUcp8OimV3lkLpEdkrcy5fkzyLX2hWDg9WFlu72uKBlM2witK7/LXsaP53qt66
aHBOnhNY5QHUsdDwF6nmQfFltlQTls6yPjpu7T2MY0J3VKrrm2oy+2va9cp+IXwmAZCUj3ZSqDsP
gMhz5vnG2rJ0/9VJ6m+gsKq/Q2DvN3aeUaW21RnR0QimhVal4Ixs19Nw6kdnOCm8QVEIng9iWWC3
IOkOyrha3WNu9m0tM5LxJEuNpkE9E0IQIOYtSK7il/AjNAMiQX5vhTAmMfDXFF7s8aq4UX4W4+4O
gSZcwhl2iSZz9f2bBQlGMFDfjB5qze5yNceqMpVqVBQe6iTuWwoMbWSseZqcEXS3PgZF3DxGAR07
E3nIj6lRVQ+20cPNvKx6UHpty3j29rIatbW7CrhPnGS1cVw0vFz9qfFQy43CInlIHL40ZQW9eKOH
aDDsWgtSHqBBobP1WrpJ8yTvH4OyPnsQXAXrzij1q+8BBami507TIpIdDAkq8zHslpdbVG6VzyQH
nVOUNzRvzwq0mEpjxAcJlr28BKF10Zrm7n4VgyLWduh1e2OjihNwKwrzPfIs5ZoKYHum1gr+aEkx
zUPqbmOE1LY+RAbvnXhsn6ag31K+h7dvsqiApYOrHyRY4VXvaKiw6JXQFz76JQ3U8GV8b50qPNz7
LeSkvPhNm89e/PfD8y9/NnT1yYvdBxORmJMMcxNSxvmDGZixzkuPm61ucVZrLFzG7Jvv09823p2x
W+pb0HbZSi6uFrC3VAjAIPfO67dUH3itstfxGGdrKS3IMMt7+b388GdbQqVacStmiK1m0F2nJNiL
KKDsiy7salj05qyu8er9NDrtShsAq2jUcs9+otHuJVMJSlZjkOsgi+v0ZPOiRxv4D0K94KMOvug/
/HkIKYw07FjoXEHBtrsT6N13io+G/XlXjPzhykKt1khneoV2KDjtXrvI+SDorTppeDxY5s2StV+W
rC2RAvuCNfUWKd2fvyLrKLO3ICy8rfTkopH2MDXReJX+WyMdqp1nhN5GFu0sy95BiiVrt4E/LuRS
oUuVVl3b7/uzb0fvZVH2JA6qYLln5ifLcL9wc33fJYYCsL/5MXC0I0nenMWdK76tko/W1FXst81O
wvTCgGpI1mEbHnZtmhw5OsHv/++EzFv7twSNLImdL6mc3uz9HPkBpr8ldGj38H/IClgtFGOkoir4
KtFaoC4VW7zORJoNuUyfnZCDI5siUy/KKFCp0wLNpfzttHYL2woVd7R8a31h7P9FICRUQnfTXLiI
7gxEigaYKk1CZy0hEgyazQcz6E8baes2kCd8MsxvuXAPiqWW3+5d2lLfCYrvN25ClPMkWlq2/7X/
jYdr3Pr/5IqUFTrNhQZD7d1d5LQO0AbDAazArEsi99xP9jEP0ux49w+Vhar2oHfDzlCTcXUPvl9A
W66y7CV/koGg+Hnh3OvclamS5cyczL+gtFGuqWbR5L2YeTsCxlxmmTepD7Wd/E2nG+Ib4ksRigAr
HCI/HERDgshQGFyCzlTfpUjVrXiJR+qiSrR39bIQqtVjvVgS4ZqTvklzHyKsZYMMlDRWZUctux9T
d12n/XhLgtiN/iEJDOdYlGEJ4iDT+61aGdXGVVVefcHqwJXo1QeKFKR4C33c9X4FMEu4aW5TPpv4
xmcjpDZvWWz+xHQj9DY2zUzroqNRrV0HJf1Y8EK23FgKY+FI/GnN7mwPGyegiSCk4ni7r6SNueXV
0jrKLeRPdJ5ePLXrFkDmRm46b+5B4pspMT34hfMiFqHlQ2cDL5g2Tqgnq994QGX3PD0ZIJYeJfpP
F4XpFib+qfdu98pGbogSmCxkonQFHGE4OqPDTE+ek1zuAPvFVSyuWw59MUNlSC5qBqGkH8Ut7fFJ
+zi1zfdbfU/L54dO062rlPdMniUbWAl5F8/BOVNG8a7zgkfKJnBqufZBPHe3bXbeLqZ3AHYkQmXI
2umvWVXcvaDuk+V3ryKDsxVTgPsyk+EGz0+Diuy/Vm9+86F3+qFWTI3zYFBeYA7jILAQ9YsZFunu
lvT/Zd5qBA7tsPtAHSFjbPmtTaYSv5PBCs0GdhGETdJFe1J8No06plcnF7FCAwFseo8PNFL4nNrG
mL8VGso5AgvxJo999WQYtGTJl+qX6aSdv+khg1o3ihZeZTCmILomASnhwtGt3ZuFPA2zXWhQ93qz
MMB+QgqDKsavKyl0L628EY08SVdJQstu2iMF9/koViZ5AMljuSzEFGAOxfAt1f3qLAOZlfo2EzNQ
u2+FAhzmjV/MzFSrs+lzVhoGkNt/2l9PRbyeEjI6wIaC9XIM+eb46CCN6fQ5Q55pq+lwPtF8nT5p
Tv5/jnB9NJoKa3gqAxedTBN8CnJZ/a5v2uHo6+qqzFt6veIxpcRewzFqLrwJMli1ZZzq1tqodDfc
XOKHLLZnH53ltaaUjzfzvs0urU9+Z9Dg8u9t2sK7AFF8AuDTUrf3Dfe4wgzK7UA1Yy2rstBo7pML
cPJwp2wtBpsqdRYfb8yui4mSRXS83YmEsjVY+F15bb0tZNJgJj5Z9T0T2t9y7SE6A4qxQoY31M+1
3WrnOmuNaTVXsIvBgbtGHQbfsqDDvTqtxNZ6LdxnIwruVU/yeCPrcglTVY117cZ0FC4bZRiLNJoW
uptP4VzUPEa4mCzcrnizy7XGAWZrVKN30NoxeGe7/otbDunnwkSTVB/HAgRVlH6e0OrWKLaQh4zi
R+6F1GgRCthlapnuqyJo1kU7KieUkOzXGQL0hTwTZlwFumLjY2fmz6MDMFWPYrQF0mo+uHkVrcQn
gx+q7ZMJNW0LpcDNr9n+N2+gSCgB2tRuXMu1aEAhjeRKLqkIadTivAT7/0+fzEj8k0sSQKvY1hLo
u9aPwDdI1zebJViuqpMsPCDnuZd0XX5P0E3ZX0M/xjRLk7aWRUnhiflz7Zbtu0ek2l9jBbRdwu9u
2ciaXO++9t/rDWpOLcHI95rp/kiMSnZUzER1omAjU791dj7KLYcRKGq1u6dR/7Tvvmqp7u/brDHh
7UWW29qgxU2mvhmNW5f6x6qsXbL7tKbWj9MywH9QP0ZliVNsMyGvAA6z2EmMLN8DxbwNtoJGYGjs
RnKmJLUZ9KCIbjOoxf/j+7/GhUFwginD3svlgtb9PjuWuwPRkp27hoPDSqYymAAJCy1Dt9D2svPd
LzPxzbXP+TsLHsT1dr+EtJENfT/lSwpy/Iz7XpkN8iM5Tq3S2FRPFu8clMJQrnSneVMZKa8KQAOh
MGEGcMUrVjKVgaoCHCuQBxfL6t3/x2C5jLcAyGT5ftX/6dMDI1ypEVi4e7DslR2FoWVHq//GIVRV
1lDezCeUF1e8ifZHXSBg3QIBSxHyKQ8ylRidp/zGqkDg1APiCrTgpioiQ0T2aOmtaKAttktT9tEZ
fONY6drvQ/FvU1bf+O7b5CoS8saXduiTWnEGO9HyM1SfTvLVn37m/dKKWxdbuAuGlbOwYFiK8RBk
MK5XrZtfQHksVAoLXqya9dvC774lpmush6YZXUhAl7DFJVeS2bKohSNMOuiM9QkpoKH3SEwndhst
TLTJqYr15sc0DcYZKuxyqTUaIT2kDQLVrQq9uKpM0PeHhaIB28kdXrfHcdrbRvoVlmlWjJqTsrUM
PyKbUKGpKKy3tz2y7pg5zM4LY578+5RotmnraW1oZv77D5dV2BFtiEH5H8lgTgvniAmwAjw/Kzf7
/j++X/HtSqrE2SoGD7yDsbo91Y0DHe2QdLdZXCp6uRL7NpX12Y7NcnWPRyr1e2vF6U5WxX8LEbse
EKNY36bL1elXaE+jGx+maYyOCK8Hm8D1q824pDz60aOJUJEcR63paHNTyJOVru4hNVwyIGLC1jgd
3JSj+OL/f5Rd13Lktrb9IlYRBOMr2TlIE+XxvLBsH5s5gvnr78KmRujh0bjOfUFhB4BU6Ca4w1pV
gm4SIGfuGzZaVzVYoYVq9SH7DcUw0XGj/6WIEnfrSkvJxcP6GAVs63ql1zwH+BEGumTHJQMsdmIO
+B9wrPbYtgPKaY0YZHHoe/d2CX6DuwclQ+rhlJsAGScfkEelz1wOBnKL92hq8PopieakytZc/Rpl
5XH9PncbC/kiZJwC9bUNOC6xfueTbn0a0NRDK+VuTrU02Dwclgovc6wamt2s19ON4wLAA2hs30NW
+AJcqAmHimVCzgdWC+fFckcyqgpcv+qzdJ9KM+kezOQ+6VF9zNPpO1lLgeqVGmiihM1UStAmmqGu
E1SMgOYBQtMCxtYAqIi4CHOqDKcmtPr45EYDITqhl6wMXNOId7nGUAmKjhBQdjAtutJsMYzoivyW
BC+Vlodp5ZYpynxpFS3QIlP4Qke7duqg2cGUjRMSbmadkW4pkvAyofV8o4/lArWqnniBJrIcuPE/
G8hFrZ2RG0FeYKj36mKjVacnNCF/p5ofocs0nD1+o/ogNLqM4OCSOr1avpHHQjVDb36/1NEGRJ+H
mO7DnrRgzoHuMbMUHFeAQ8Oxb/nS6fMI0EL9H+qSBkNKeBiycTnocZ18C4Hg4NcM0WUEHkoUD8Q7
UWbpNy2KzEvcCxuxgFT7OlS/eblkIsDLgxxjHI9COaAP4W9d5HxP0urjIK9oBaRQg00LSUai/3W1
MpNu3Vz5aFnorpdRuhR4DEcNzfykstqOhfv1suCJ1Ut/nZMx1/rhNIMpW6sdEJBFXs+uXIaIaUYD
2H6+g4FnOZB+tKsffg9L/mv6tmj1p6XWz/uqyzz40BU7z/qOVBXKaOXtPOz97pJ19dRHEVoUPxsO
iq80bfpStkZ0j5GjC9zCqH8Hbg4S6DazbuZU2l/QZH0ifRlq6Fd3J3cHwh7UAn0fQWuCrmEUVjt4
YZfIKvXvYep+aFwA4wLOQTzpDQi2SW+LHjTZ9TheLfE5d3i208pUv9Dggh/3khTTWPhbmUzKU5kz
gHy8rlE+6x5KJneHJ9Prxmq52jJS131wb7LIDWJ0MASRMTlga0ld9HvychfZwgJqOXQ01LPtXEa3
6UGuKpUk06yVFprFDJxW2zVkocHsesB0KPnXW5IPmFlQTaQjXKLWqauqbR6uSrey8VnNi+0NZyTe
QKvbG5fcNoyLiVctHtC00w27AFtg5RSrA3mV0ovsSqRZo2vGhWY0rOvIO2TTzuwFP9EyUgkAbuBV
+G0JKR1htaiyA68hmDB9T4sRcpIDzagSk2aV1bCLElfvmgo31ZqQ9lhtW1+1H22lRLXcWfixGdoI
ddeoD1VukWEji++YQzCjnKbyR0RLkYobRXINU60G0PfAkqstB1KyZGoqH6i3QNknhYFo8qE0h+8P
K9Ua1OnwV8d1/4eda3QpXlGawlHiMn3rIqS2hNN8wMe5uqOnuLoXLR6TvpJLfEgRN0y0g9I9+NAO
YOtZdyAXj0o0aErDEqJYFt8qIRhQcIFc9H+DIrs5up3I78jqoVFINgGSOLBl6XZIOuZ33uJpPxVn
EpjUzI6L4y35od27QC8i14CAXIOLU5p1lFUBbdNw/a7Sq/uUIFQ9WpMVqBun2Xr3dC8yfOHm/KZu
9uHmwxKllGnSWcGDchZN0+/K4jiPs3EzQPIjymls6gP6aMMdsp/ztWh7cEzTlAYURM/XSilJJotf
p3y6KqfNGhLXhcDEnldHUnIe1Y3/sPxBu9lkXR+xHiEZffhmALrxyGVPT7agRoMGUxYNWoABWg01
kXG2ADB6UJJjJ3Ubg9KRi9o/ztm+W9BVUDtuiWIJDHa7vA7oRY46pNshI9S/oGkJrO9hU1Srz1wM
KN1Q7gCqnHadzbLAoHPau6c19PNF+Daf0XAjz3l0jOv7nyA6lYhmOOuM4L1tnsYSFBctUjggpA8z
/C/YWE3TaOxwNBxqwJyWbb76IIaZgWb0hzfN1iUm4L2FL71Fnr56b3dMiqYGnTpaLsnHzYoGHX9y
SwBNT2jC6756do/GsJKhJDZpASQcDc4CetHai5+Wvl8CI0eHacyBpgpu32q5DXNkWQdEWjoEak00
V0Q2B6ofGOduRR/DS287pCrH4WXdhCxdafWXkk8SJRIb0zXIUBe/m0DbAWCY3CWRLH1z3pxTewLA
gRwGj2eojEPltgDJQueT8mHKRM+gDdE5w3RE5+WaqqpeV2d4EwMw4ACeYVLy6QnHPXYlNzK+rpfL
1EVN8Kaduii70qJ1PXlvth86YESD3eCAQkFk04ulNi6gwMUT5ecByQTj0lrghCdDU7g/vP99CVlR
AWXiqUNr1jlt97DTqp0y82o7Azty+UVe5R2+2IX8jieZZmpQOoeeAGRZ1yiTJTeavdpFDVDhK/17
25Duf3B5uNx727g5UFbHPvuHjA/O70/f22K7UqenGWnbMQ99b+xz/DP9+MX8+hf1cMmxRads6daO
X+ZAXEHncw8abdByAbkQcBL224A+FCiVTJ7zgLCJT1NaTubEALz/uh3JZKaZuoTa52HfzRXJZ6Pb
XIr1tXOwWiA8yPtUt/DLS5LLeoO05OHq6nLrz7+5lECmHhgDujCjxOea2ZxAUmxfbRlvWPRpONvW
CPAISGrgCUN7FMnk3L2t0IcElp/Xrd76gjD8YbWvGvJy+LDuHhll1fp4SUANSMiS/fqvHDGcfmhK
QyUPJ40cDPofIXmhI5Kyo84u3hv52K4LZ7VH1SUiPpBnyyrLBlG3/ODJ/Wi27kTyw/4DCmBssGAF
vHFQS5giO0VDY7PX2b/rWBMDeJN8+BT+T0v+1603fhvx/3WXm7UbUW2lg8MvSBJd39lpdECgG+3O
+gBwrMLC0wLg1BVg2kofFcBA0PZS9MbTlHwyYFOdltH7smQAvfKHOUdKWy6mwbZAJiwEYJ+Ubt0V
uegBTFWGu6O9tMgxQGBEVxDlPwhJlbsyAdmDPD3SIOT5bq0ExjGsRR2O8TfpemloUpx5dpb1J47N
1jXlCRpyEdNUjb62jO22yxAiiwSMCGkkD50CvAIYJjcbBnIjA80IWZlW/bzl2kb8Zhj7cjnysfgL
+CgI6MqBZbo4CGF/A+w/eHC0EoFdMtTlOCQHajJYtVyL83UN2cPmGjYgOeobHn9GvFU7T9owS2hh
oEfFlnPMgGpxBGBScesRsLpFWoOYZF74KLbD/zLpyIquulcX0q3m0fGyfTjahk8+3qyBdlVtRmuU
SAuXpf5TZLl7IH2mIwjVcxR5j6mDCkXu5f2ThXRZXy/1VQfo+pOLSrIn0kdiHG4a0Lo3ejLqlgtC
tgT0U2pB6wwWk1Ctxk6g4WS3OspNHcu66FEMROCfc0YqXbTJI5HomkC5Rc0XgHmr5Kp8Vbpps51V
lM/gIuyO8VA3V1A1N1et/zGb7AhoUSBD+mI3RXggK/kplwddh2OwCxphPjET/axCOxjGEK6i3kXW
MxnsShRAEi/nA4nKwBvzPOZGdFMq3UmXmwtKR6RF/axi7oUCYDSjgQJVnoxW0UwZNn6R6S4A+JSO
5LNZorZRu+KAEiMBGNdoMqB2cu5q9YH4mEdAZ91rmwHAaAQxvBECkAJld899Y+SIOJTjQes985I1
KNAxKrRf+TSlARwdqEt9G8gR1UivOrWuakEs07ZTHJCu1JAV85VZ7YXe6h8W2gf1B9WlTs4tHgFX
GkJZlmC7+atIOoMb7aEa53/YzK0WMGpwIYPye0/3tuzffdcrIuyNB6y8Lqjr+p0nEvdAsO5RUXe3
uoz+IonQ39GV8mwDzw8IlcB9L/D2iDdxPV6B4jM0IXxAt/u6mvwjhupRXbOmCy1omjQ5N2kHbJLM
Xj7nC3jtnLw+gsIu+xiin/Y5CQ3Ew9Gh9DvwankgIoHbAp/OV7cFNMBYst+zzJ0PgwmUKnLDm4Ff
VVP7mym6HnVWO2YNoNt+69ehRHOVzAhcknKM+Y9c8kNaGfXC0U4v9CYgpwfLf03xnnMOhR2dLRCt
3GjgbzODiaTzUTANDtcIZRfSwEajy4FL9TZ1ig6EA7WrBx2wTDo/avGq+WCnaYx+iAtI3YPYsOLO
J10TLTidkrve4OFHygUd6r7RsxrAA9hn9dH7fDlbY9ugzh3MhHev8VCJkhj4X5V4V+VgJwdU+dgr
wBXpVsCrzMrDG9oGSEXDBvQKXSIp+HbR/vqAkPX/2dRFAlnfdSz+Y/AKlG+Z4/i17PLq2oReDHJC
OaWhtfGpfpCzoa+uyJl1ATiPUZX+5kgGEusQEE05+hXWfhE7Hz30CcquERQcpWh/a/7QrMbyzrUE
xeuaiaO/awnBFlqnyepYSstsGQ7asdHYdaPVNLjoPG1QnX9cCG+PHGmfFFiTBwa6Un+lIlmIzEQO
K8PJkgsE/4jXpHbQPQa08RLtQLATV8lqJnnlPiH316W0yxtDCvkDUuMHbcq/+NsOcP5yC9g8rJ0u
NJjW4KG9RKDWGoWZWYFflbTZQn91UK6kA0ECPJXPKkuSSTYC2WvdDvV5r6s9y+DmfnX65Z6bSyhx
vSEAGE7AGex1MKWM55JemeXrMc1oGOllWsnZm1nIV+iW3oSVmWa53IdmQCXCy/Wc/wGILb7uT8vI
qLbarCJRuaQLqBW0qgfTqNchuCYLCXSjRjWBLEigmZMkiGrZJvOOtt7fNy7ZbA+v5Qu8MEYtWDfq
5PKln01fpEBGS3ls4UPNhh4YGtL06EtXGX93J5mqptsgF9pC3cY8FzZgceRiUs4pIEQTM0FxN21O
ys3Ncasw9m0D5IPWKmO+r5MUoPAmuDSeC2F3l9BLk/E/pEWbEGrLuYUuSdPOpx0oxDsjeiYb6rL6
CzMH7zxrIh4KlFEB9eYS1g2/JyiBuHc1oHJqNEavBC4aqiMBvYUBoGXAnjWMO5G1JETvsvr0MY9B
q4qvrTGywEGdpBfgI/sWQsi1zx1DXMHRIK5MzpS4NZNPwvIJjE48QRmtjsze9nsmTYffssgBwbX8
mlHfMA/fTAV9HxlWVPvK7vH6K3DriyOw0qMbkLSjG802YpLjmZt2/bLPkxD0CsqHZuGIHONOrfFQ
4GrOM1A/sOm6oseZB+vU6hFHuWs9n7pu1C/I9OkAaei0o/DMI0mkH96MSkez90TEaQHspszv+Wx0
tL+6A7X233XrbbEenA5cR4EpylDANEnRXArkUpgX5UZABNGfSEMDxYrT8opO2WVVqwAwNnFBCvM0
VC3qBVh7obcEJ0/QCgmabV+jNwz1LqJeLjbvGh0ygX5e4lD58CLz8OaiXmxaN+ZXVz+QhgYjy4FX
Bjw3J8GL2CYYHqdFey6bDN26vwi80wKK0OPbRSKvAj6IfvDcqr6GE8Db6Oc1mxHJ8iZuV536/ZD1
zZf06nf6plcqsIm2R6MHQRTA9PWrkYOuN1injR41Z5qOXX6LAWdzmpx2Qk+R9JycxtICYOyjVKMJ
f2jDWk4BlWEHfK7GdafYBgDtJAuwaCU4ipPmjMikZLhfwhPe9tNP4CvWgI2c96dJ1liTrufdPqva
/JmkTFjJPdfCJ5JAvV3f4wG9897s3NE97dxpZmp8voCeGbt6zh1sx696Nx/QLMHyCgzKeuB89LiO
1I6kIC56VLeO2tzdmBTxjfvJNJz8gwE2pBdm6X7e2v0XZkzh5yjWwakAp7zLwXGjTV9pST460Y1l
C8cLFYyo7wHe6ji1O7Ka4XJye/T7V0B2HHwmXOcGJAXnZqd4I01StDNAILVl292jB1l6VIEBWSYc
9mopGdQ6mhmWVp2KzPpEki03VW4bX5Y5IPUx3NNmSzNhl8wESVdDR0an1O5LAiQYq0FnVgxw1FKq
aBgZSO85igMO5AsoU/QL0RRQw0hPdQLIK9OB87R7dhMHcBFe3HwEi20c9nHQaeDNtvTmjyxaGKgl
PhZgD7OObux2hyIHwiE6C+YnGnIgKYEJLUPMuzcEO2pzP1/Hil2Au2692FV7jvSw+gSsGXwYelCx
J/aLm8fWc7+wF/LRUAZ41eYYhOkDs14m16uPnWmgdEruAP5TFPZ2WnjSLf15ipbsXMqECA3Aq8qA
J8ZuOp6jJ1KNlJ/ZuKCG/3UFGWJrudWO04Pz7U1vJAMwnW0EIC19aNHHWJXW3bXxEWsBQDHkptit
AADU3d8Z3ckOjfFGIABCIgHkTemeZvQuAZdRYgKQsnABcm666IxXyAC8XJx7xTh4pir9iHJAEJYn
FWq60f+QXWmo5SzM28YAhQsoWO1Ci4JuQiFU89fsWEB4RQ7IdRcDB0rPuKJrqo92NE2lTDMyCyd2
QeFIThVeJbOcaf6DkpzUGqsZQIy3lUsz+iJ4WR3Vvptr9W3qnZuCB3OXVfPBTMd5P2ceDiH5hC5o
fC8iH7QmQkeNnTnIvgrUEiGXj/dETJe+4petvJpI+7DgYUomWmqxud0DAyH2H/Z7WC8ACP96QZ7v
LVAFoGg8XB4GIR/Pk2MMBYrLYXmV3/P5oft3FxMsPev+/+7nhRZqUtZrAn5g5xngyHnvFmjDigF5
lufhZy6c/JAnBT/ZiHft3cSyAh0vwijMc5/qxHqFFI5lm86QlwzNTMDC6ob4lOdmAS907FGbHs1A
Lo0eIJpmGUcrW3q0JOB84nYfG7SH3ElizZCc8URC3Zg0vnnwyvx7Msdlhy7u+KqQOGlGOgPVPIDw
eTMPTf85rU28Nw7dfHWrbL4unWkFfXiKBCJXaE7qep+mrEvurjlYJ0AyR8kFrDQdervLatdK1qo5
Ef3F4J5PkhpMSY71S5EM+B8ERGY+oMIwkT1RwKEAyOEEplbB0UU/Ole7LKa7MXTRBR3P1wEnx2e9
LqLnvJmMoznqeAl409FMs5ISpNe3jbo03HjPcoAjUXvl2mlZdaMdFBM6dleZ2jHBdIYKQtnDSZ5T
JA6xhzM6gKn7c2ihJhw56buBwkTg2crpKuOyd+v7gzqTVMyJHMghx8HeKQzrrFTkQUbSGbVWg7Cy
Yqg8+7EtGbqmi29tHr3Y6R+Id6EzzI28Z76wcKeFePP2+tkBju2oB9mYd3sn73qOvnrPedJrdHlN
tXcjifySIUlPANHydoCl847dNCyXxsxxgVOhdUgWiKXR8eTD2Slnlrtnkuchl5QaZBhZFwaWGYKx
JY7ZNa0bdqWZjdYSfMuayV7pyJDkFf5KGY2kKJzp2NXmxTQnG/xTAlDoRy3y7A/RAm4E363ylzB2
oyvpwKhgo9AMHawIYO0cW2f7gUBVHBsBCiO0GdqmRtCh2cgXARfQsfAhQo8jPokzoBfurXtEshkc
3csy/wYut18mih5yROTzIGcT2K6DzUpgdma7vOIRWO4Aa4ES5PKmGVl1QJtyhsqNHzoytMCC6FCQ
Dx8arKStbpxFqLSZ8tM4hmHj8xAg0DNNmZyaNQf6+gRQQ1mzJcSCV3SaqiGTJVqIoKJOS/qQyGeA
BfQeCoTcYTT90Y1zfCdEaYAzIw+qPMKf+23ggK5CnvxNphn3quUCbAAcEoXxw1yDcSepuXWKGRcX
TceQoaYdwBRaLy4zfrwLzVYl2cmTlLGboOt1nW6Wk1NCOyl/2g6fcmyvLhfFB71CkD5ss/FCyTGa
0Z+FZvFbXlAZfqkjl8od4te84GaJEt91VJd/1xwJ1wsas3FR3Ouxk+agQiUCj2dAfybTbCpnT9OG
Ku/UH/TBi/6YZGmphO5dGck//FeQqaByPflvgGhOwwMl2zGKS3BuOq/eZFh9NgvL7CDC1LmOdiHA
9gHehYhHJ9QoT/y3N1HLoqT7pDHzuxG2aNax9BRBRxcVYQ73EF/AMOjolljlqIzDVTknBqBppwwh
nFDgMajcS+BbtKustSmcaNHqbwypeXDH5o+yDYNu7kF3jQ73wecSAH+dNh3IE2xgEuXAMzyTpCFZ
dZvdjA1g38aUlOlQZ4HjjeFuCrXmAJjGvEcOcwy1gJo6qZ2TZiX+fAdrAheeMqhWUGVVAGegZ6lP
g+PUwB8Gfeo09c0+1t3pQ8G8EHF8tASWoQG0MXv+jZCDRxFaaKSTcMIMoD4MLSy3tqp/6PDNjN7W
Hv0gBDbMY/Mvt2vrAyp6x8sk4dEGOdCMdBtRuWgG9kZHDNYZEkdN7aB0kchvQ7u8gAi5vwFtBnSS
knFEjFPyZ1J0X+bBnL7YQPc79EPqBEBsr4B3o/0+4ll7BTAjCgLSCtWPqWQIIVkN5DO/OZqg2QW0
SjoFTVPFH486Hi8faeroS/wRHQdndL4jQSytnlQlrfgPnvxF11ZHHOK596mzXVC/IY4mKm6g2Clt
nQPQ7LN9EyNqjUcNoDbX9+00jHaxKNBOTK/X9GaOQxII1V/fz+Wr+mrzrmjAb1cwTToB0MNfHQNM
oR+5kTenjX7FaVB+m9MDwTpslpCuT45lxwFH5/DSCHjVzBfgjtQ4RUbLDBiJskE0WmpJtqVytZNS
DUUCdJrVc7WTq0PrndmcTllr7UhHG83oTAEFqdyOZNro4R7IolutGcw66IsRvO/EgmoDmb20ZXF0
14rXmdKFZtHvXKbpSA3jfR7QX/ABkqdmBrTmQUvyaiIvZqZYEBY4dOJ4oe25y77brpcejcZtb6g9
CAwNjcFIfKMGp4nOJcoOSGodRwNiQ6OVPk07rTxoLJquLmhsMhQM3PDW4wK9H0cjGlLOJLvbpO9I
DMtk4H7amt41yVBWL09L68EJqSrUqFazE2SovSlslLgiY9J8oCF3veQwlYAHV7qyQnVuOaGMWDee
SW3Uvw2x198mAQARe4ncfQJ+D5TFjuKOKKi4k4FmpEMmY0INuYtPFTw2bkY3TROIHYbjqOVPYFC0
j5EEi03kwMMcKF6i+ISDX4st3teXWj4jsy19gWiPDxD+00migTaSe5AevHVDUIje3AktjG7AoGcL
Gmw95B6s+RPpUAimiTtNw8oG53lWXkQPxiOzQJyZBhLbElApOIT9uWYKSge1fDIv0dgdasK7taJP
KijF8CCDMtq4rPLqS8tol7Gc8RwFXuOyG7Twr9y0vxV9xl6A4F5fG91Mgrjm+sugT+5xcZp0n7n9
dxM41reyB+LfxL7yEU3jJNQAd0O+PvxKkgCQ1qcsrZeD040IM0t30kWTpgEqJhWnSK++2Kh6AfX8
DNLJjBV+CILAM4nEpgh0rsIvE/aqI5AIcFO96hRmxFxZn6rMGYBswFD8UkTttZdYooPEh7MJSlTJ
ZCbLezqv6pt63SLTRoa+e2MIPAIqVWvWLX8tk6UG17NjRGfTGMFCILQMaMV6tB+aVOxWuXGcBATX
3AZlsLS7GrraxuzZsFxEXdPwOUYTCFoJ4oxfUppasoGUZBpWsZUITA+ydCfxYTnTDPuEFtSd8gOR
Lbpy2vBTqJn6nvXIJa25+p+rA97TmZTOL1NN34tCND5VAGwd7WrZLS1gQDzLBPskMu8lTpvgQwlo
6kmMPrTPgKGE5MTl5cXVXL7sH1xndzR3HtBigi5l4G7J9HHX1KX5YiMMtZ/x+nZoAYz1IULY7yMo
LiI/91AUzVuRfqShGBfNb0LbPCqd1sT1joNmal/OsbNDfakHYg8rfLYSrUGLe7zv7Ex7JhUNwIjq
9oAIAN7aGLngd5DOs8k+VC4g+8jZ8srhZNqe409Do/sArxlutYz2iVy7scLuP7LaqV4WRF9lSLBb
RuDtxvpHmySnzC9eGX4tIntvcmu+dZU8MD1MoyhsUf/ch37ruuEFjITLjfEGOpzylpsnB3InsR21
3yenB+D2m/5hx3WvtAcEjyUclETT3pt9Vn8H+BP7dEwQ8lO3tfqTgq67aBr+NDla+5SPupeHCxtP
wCZDTpx+OHVruZ0Vxww4m4g3jvd2duZdr08GGkYywN2QUlnA8mMEFsUxRhx8x87gByBNdh8QjejO
wmaxD4x05qEGDkp7HC9lwbtb4lXdB7x8dx9EgScSasqrHelo4EWyPNWxsy6qGQ6a/jQCDD5C9fdR
+XWzDhLjaIz9BICpH5RBXedN7xTlT9eRBq1ETVMLYAw0XI+I6pfh3yUYjT+nGptPdpxNx4XHw9e5
M78Ag6f4q+iddx1S4DZbLlAt9TLIp8H+T5QgXQ/UyuiLbc7JMV4iAB83I3t2QtC+iYnrfpwDEsJK
ZCzbRXSqb+PukBTiT5KUnkQa4rBGzwVNEVyvdrUdAihJ4nqFszPu2rjQAk1vEaRXOF8e6O0vrmmh
Mf4n/C/yIN1izM+GUc1nsyqrAGeM9ECBZAouozsHJToWSJcWoM6SqoqT5mKk9gupVHAa3chlwFyO
VJiMVZM1qkL9WYzBGq6eHCAeyDjcz5CdJDZL+7ts5UZ69geyJ8FwKpFmm6VKJ9e3OYDClGpKnPAY
a0jNSg7lwlgsybO7W0F/piK0nsax34or6E8Izl9ypkefmS7dlSX8E2UjWknqW2c4QG0zFEnKP485
H8+JiXagNYHR5TkStBoONTPwQWwgwKwRwLKMs30+uRXKAPAZy4AItSuHfAavAmp8DDmEHFgqOMID
9liKqviHRCoDskR6HOwmvaECUH+OLQAXigYwqyTOzsKeaVYOoLCxENp0opo9e3Ioa+GhBqmdhRck
cQIwYlS/1qhBQF8yr65CoBwSrdJf9JJFX7Ryyp5i1nzC1268qsa2OmcVmOkQ4GqDZKjsPYjmx9tk
g3uR2BXjLAeFVo5aTMnVSHoaMlQhgP0M51mgpF94MfY+T8zxOg3Vy78njCmxPMtGtqbu4kCvKrF7
wFlRPIKzA0JQtyiWHYG0ELoKDRmQh484nX6LqqZEQwTC1EsRI8X8s/ig0wBPHGkl35GOhmwcs4Pn
jgBFlwfnMc3l6bkd9xZ6fNFUguMyGZCJ8549PRjsGED+nsgAIwUmKjV0Sbv3Yhtol296SwOxVcMl
OfQECuuNoRWSu6pHOQcZnDzujqXmjL7Xjs2zCTjove2gVCo0sgZA9onTPKd1zg7JUGqrDzm6jmj2
6Eae8eib9U9LmXdB07fLvpUPsbaO9BtLWvTtKJlm/YSaZDGAfnMhs60bcH9bY9TxX+PMywO9LrqV
yUChUCQ9mnqRY8ORwQoyGXc2DROZBHpNnNveO8X6vLMQLb1E8Thd+NuMRDKQbkw6FC8pmcxqidpB
6WjWZeAh0vW/N2rlv7miPsbzeiu0Qi1TK4CI/ONWNj4kvnePpDPc3j7r7TPPPPygctCHvvXBxGyH
eAmd9IAxvQvAbomEMbgNPsdlha/eibV+HevLZ9K1pgGgKi1Dv6PQP48LoJeFM9cHMupRmfvt4AJT
W9PzzxkT31mXzn+4OHD5AqBHz8Dm01GGczMLQ0dBZ/3nYvbaiUuSWjWModGj6wydbEpHs5gP9skw
w7+UPqqd+NmsXe8J0QOQi50k0QIgeJLwg2Z14YduHDSghOgMGWGDY9o69R7PWLaro87U0BJSjCe7
KoCAId1pIahE51tbJreSXEgnGecKfNTG1P1apkV+olCzikQnbzFpy8VX8GAAf0hGpElPbmmdAauZ
5KKSsM1W5Fo43gErduryEL2CKCeO9Lj8QEMHYN8Lz8WLNxvFqiK9KV9ITMTqTyEecgBRBGwBmGbK
l5yJ8kNup9NlLPEbRocPGgydqb3gGxXl8ug2v+az92c610UVmAOKQJW1mkFJ1jvu3gkbHFtB3gxc
J6IOVoNnhglSmojFKV0sf/uj/EqoSi3dbQyixNNImOEL6ceJxwezyVAA8XbqUKcL0MhkwDQWub3L
G9S9k09tONN6PJltthyWMPm9n+PiOjegywKrRpv6U2zM+4hI5cg0Eb1DJ1nkBjng43QDRCWq3lP5
hQ1o+CdHFh6UjhkBtzmJ72CD66OjNDRWiAQ3S7voqMxuDj5bkT/XBmAnFmBn2Dtu19N1ieujFbUe
eON6nKQ802p2NlKiQFW0jeWpWupTOeN9c+75ZO90pAtOzogiQBLLKtaf2AjoURDLloduXAaQEMt1
NJjn3rGGpwd1iuAmyr3HgLMqP+OvMD/jsxvvAM0JuADdus+sCv+ORoH7n+zvoVtNQTpYeHCAXcx/
gAOnKWGF5x2Al0MLTAPvmklJ4OHDgCBfGGUHXhY7Z/7umvXykjWhi1RaUZ+tStM/WUYNCIoFeHBz
nFeBIxLZz9rPPcqqAAbemfptQk/YrUsShrCHAex9L8ffe2hcAGbFKETpbDPyJ2BiHLy+GG6N66Im
VhpWH0cqydLbXXVxPY5QE1RKTyve04ErDnByDbAI/gdnuiS+DnbzFDeXza2oS9BM61Hr6hrt30wM
IB6Mbe1Lok8+B2LhNZ2q4gsHltveE6W+N1A/+2XxouQ2lQynHKO2Ad84+zbia5/tZ1P3k8QxTpoW
Zd/SRkNBMQiabOSPDqDYfdCDjXhEkZRXonLczOvflqIDaa2IASMIoo0jAu7tCe/IL6vI3K68igWs
6elS/AWWGT+SFDImyrJk7Nu7OskAxKOaL+BMAz7kYRJOf+2nbLiiaGNYZ0rXenoVIh8BpAXDAPuw
sizO7JxSLpr0n3wC+ruugUKLd1b42UrtD+A0m7+PBmt2pLekHuHOVQ/G3Fd9yHMNDDbGKWybY6uJ
/m7LLHzfaclZGADFI9Z40qXh9JE8SGXItD3efTSfjDRE3vDRxHNku8cM/mXTBk/oLMOHlRONQNBz
cuHbcTgc9LQDQmfTp+V+8dBtjWCVuHty4GugUE6HBBAvvR1eYx5itT224jjkzT8FR5kSDZmclUlS
H9AqNfjo2wL+szLTzFvK+F55W3Uu8VBFL5GfQTNW+Z7usgMpa2to7g9b5XL/XO5P+5EPzdbVUT/F
987a7j9lcYyyCnDsrA0KG1A8a8rQqpBO8RGIAxHQsWUTw7afYXXa9DuQCF6iY1ODRomWlEWG0t3Y
PbsN8LoAyHXDCxq7R1ps3HtCexRL354R7XrO29gExLY0v07DKEKEDDgRiXR/WENOiSzvCq02OpKI
BjUwYxQo334rnZ2pStauF7FnHRDXVL2s8qEZDVRYu3HZ+K0bKp/3tqZtNutIjIb6O+iG64NXZAyE
p5OZX9dpGvcFolm1h3fpWneCQZrWqZDPuget3fAQAXLpYI5Dfq2rZTiWevWkVP+1PZkE7bxO5Z4T
WLBRrSI3Wi8HgtV0YQw0BT/2LhLHCqJItMEcat01R+te7cdp3V+Z6+TlgbRIJkRh4A31pUaT4qma
Jqv2yULDg7x6kjaVm6S0H8gplwCH+SVYZWXfrn/YyukB/2VqAACp9VQDeifIC7JQiCcNtTJPBh74
zP8/xr5rOW5d2/aLWAUGMLw2O+dWsCW/sByWGcCcia8/A5Pepo7WvnXuC4qYmKDktpoEJkYIItGt
uBFGu2UkVjnUFYN5qyV3DjSjLs0/c2lQZ+9lBxYljS2zPanZJ9T3N0to/lFak+l77Ee/LQP0kwIO
slWEc/7YAIpaCRqdUustKwGakq6DMoRqxr9XFfzwqtWcBuhxtaJx6tNVPEJMIBrj2zJluc2HNPXD
xrRHFXYZXn4Ds63FWrhl5tPonEjD1Kf7zL/JMqfjQ+oDgoUXnARL2NOBICe35tmYGQ6eBspu0doO
6uZMsdm8mYFSsW+z5Edi8nIXiEq/WIMVbicncA527ebPZmj+hLZR/kOrB4Xpt4G7Nbl+7IMEglko
kH03EyjAIQGuz1gXCl0/FWUORXsPmPyM/ZR84i8pEIlPA4/XTaPxFwqVRrNmEbRcqSckQynRTC/U
c+Q4+qbbi0Ot1TbeybW20bTG23RqOhZO+SGsNL/F0v9IL3Eh8nTDog7KvVWUv/RJbIN9aQOPo97p
HMqaT5y/UYfy42z4aVi5faZ3/lhH6UbqcFejDFSUYRDYG+OKbob3KbxsHW+FE/Dyq+nmqAhp8LvD
wSPfx+BpHvqyCK5WYaKYwAb7S8PZr2Iah9/evRCD9bvr7e82lI7nubBrKW+JFtof5uruKNeO481z
8UcZrIAIQcVSoZ5jHD5vhiALNwvq2bKBesDmOgMN3ICFaNVsLC+bHjShHcE7T2r+Xe8TCfRc8Q1C
ZdEPOONADNUb4wc25AaeL5EJBQ8M1OFb0tTaC6QVTV+XrH6G5Id3Ckvrn2xQLhpj0rzlU2GdXaDm
n5kJ7+wIhc8/uSpmtO4q64bqkTZu9ayFEtUD6GBtaIKO1cM9EfWGB63wCxYEG17K7uyoZlBkqkIt
JOmKYoGd6/6kqFc0kLgeXBmscLTb1XxNWTj3PkzZWB6W+9DVcm8W8ekQ49wQv3EJ4VccjvZ4+sQB
SmVpjK0XXfZpL1q4p4/lmfpcJZtGHq6SrgE4WXUp9q85NAQ2KVZZHCWWD7PVnG7s4dLWGnvS3SMd
PrBXwhNdUWxR6dOtroS1n/P2KU65/23qp5iVvqtV6qmFkPeAYrqFshHQ76tBVNhBWV54MQovhtsI
FLLn/pJDMT1KseUH3ur/UlYj+bWu877gvDTYwlM+BnSQQfDdYkBqZpM4hokDcz61n6VGK7RvwEdm
59R0Q8A1bXGEQuifDEdLd8wuKvGdwS9nVQA3CuPEMsHqqrb3y27ESE0Ufqn/d5S2KfCuhgVEZLr4
+8c3HXatWwOHoHf65oZai+LpqBdQXMdgMpjWLhRpCuAfHhJGMOhXoGhuPVDYjf93KuXm+Hv3RdsW
h/kZgO/xThNVui50G6aHWnssYiPjF6wZNkndO7vClTvPcb07NcysIdzVBu9sGv+ETCDebqnVrygB
tmAobGh9u/MsDVrcaibljrCGgSezVxwK2BjOd5sCkUJG23Bx+AVpgsyNuw2RmYiyRIwmj/MKK0G2
XkJ0RWkOEaGoz/AYndlQLMEjrLdDaM+EDRzogmSDGnKC3Tf0kyhG7Br5d2CmkxC3xrasZFPbcK6O
htyv7Cq/eSLMb1CwyG/DAJuDNoQOvekknrUq1LBZQqM8z5MflIcKLQa0rDZOWhselrl0lSl+jnB3
S3i+EbyJ1xmX/Ex3XH6qpmXPMczvYA6K32GJTzJvVqbOgQ/9OxD1gdhpGVwNdZNpp0yU3iYUbQZa
Sa1BaR8xGqDu0lCMRilG3U4rJ98KO8+nGChYWj3fhvo1fJL+9JeJFSjbdVs12/92a6grdZsy06HX
LgAit0q7fTNcFvuBTKeXNvY61PrD+GFiAbi1a8+9wCo7h9e7hBYJSCz7QK9vhR44q9Ls83uk8+wO
PZb8bjf2ycTW/UxxjoftBm5IMOQiNztPyZKHJgPhGI6fmzkoWt5sagbAGIEjOhBlruI/yFO87d0r
CFMTxFSBKVa90tkA3+nMHitwb93Eg/xOPiqLZ8qH7if/FRppJOox+FfDewUM8wLIGemu4zifIBcl
UInsy7HxTY7D5t6o2ZVi1FhqFL9O79hiDlNCDiXkK6QBIEQKhZDVEpvvpu5RRSgUCrhmUi5Ai7Hv
4NQDlSCooVEjK0+U2+aYTLTVtpJy2xfYAbh2mUJOuLOuYDehKhUG3/UE0slaLKzrEpcB0I/CjH9S
iAYpn65aGf4w1aQlRGlFaW4dx4atgip9ZaoIVkd9OF9RDP85u0JAApgGqVlyqeuVxlej6H/hRZQf
ZJcVsOYz1wVLxDOkto6QD7DPIc65zqjU9vtG1+8UWuJ0pY0T1vGUJzM4eyY2NIFoZAizCiBEdZtl
jhOa/d5h5v91r6YSYJFC4XataflpxlNKDvKSPSVvtYUjrnAMUDbtEze7j9B7NgKotEwiz+8dJC7v
wnGKLeWVkuFAmfKKjs95kEXg60CbVC3uP0oYizoGnnjQxPikglENZbUJggBGjEpGY5lH8hiQ9X0S
AbhbX0IB8GRoNDcjHCtzHbGCw05U7w42HikHF8YToDPp1o0aqTQzahPHrhWOAtefBjTT/W6wcDpQ
3NEr61Zk4NJ2+PZO5vdBaNqusrCC1Qe3eQIasH1ilqiBPOfBjmLUhNrrJELxgL6ggBDajj4K+qSi
sIfYqxMdKESfG8WrIYgBw5X/yoW+4Jw7gNAGXL3wYIPhZJu6C5u9XcfmV0dnb3BZL+614egvcEVF
VaY3v+Z1ru1Apof1yXTvBphecBL2RnX7Mqt5Q6AhvQAyEO5kC5uUOTgLf1MqNVkU4MR7hPvbPK7J
oTvWeXMyuBmdMwFHyAh8wLci8Pg6CoU4FEUcv1VSgcZL54kZQ/xoe/FKWUACBbtEh6Uydc2qkJCq
64ZLL0a8k7Q0ODh6bgHYUordvM5Wi21Ahy4RFrIXWmu7lules7baCiPo4CpdtsW+CvNr7g1XqEdD
+tyuIGuxrCXrupJsSwtBAWPXrc68fLWsIFuhxeXTik8MNpCUCqjdKg9tfvh/KryQ4AspwSwpEzwT
tKFis7jMEv9vuRTr4U0XlJA7h/J6qVsnp0WJ1xwhMc4boABR6HGuvWk6Vw4jmhVsSrvdVMTulQao
qVoh9ig1JXPyMqNV06C9CRKGrSx1cSdqaH4Qeldsn2Rj+AyQSzRGvAFnAATGUsBCzSIHREf5I8bV
qMNOnMLdCK9Eis592EFunW6KDxSrsvLP6DyHsinI4Ki7QVkOdXpV3fPsODnUdXaDGp1kR4r1eXJw
DBkdP1Tp5ktDyXAOOM1ZU6JTxKi6MvfZwCZuLRytPkDtx/zqdd5tLHr90fe6eHaScg5XDmuOgzVC
SUNlpVP5cVI2OjevzoxH0JbzpFAr4hUMCLLU20FHyddRVn8Hca1b2Y3lQuxwKJ+SJHppJCvfYazF
NzbqzXup0vjUrWCfyx4hDhknrG5Hs70KR24HoDa/BVAg3gwO12FF3g5fcn36E3cgXgUSL1s3EbeO
nWr6DO4O85Ub8Y9dNdB/in3q/k35dKv/j9tTCk5rG/zIHU8G60YN02zr1rZYnQlsq/afBkLzV9lV
/XUJwyipOo6180KhDtXQm13tP1l4iFSUuzrnb4se/KwZv+TVtTIKyYEN2plJ8EYa8SXF6JIao+37
dkWXlDjozpzYqm9Vo/XdTmpt9MCnz6+W1P0Yb+/HqEJ0FUNbPUTR47aEXDN+4D0FS8q/qYJZOJMR
LioLKkbNFFuej61MsaUu/ZRqGtxN0ZkZDhX6NPTBbq33nQ26rdUcm94+9UlX7NzBDS9L41RZhEp5
hy2ijK1fYaYXO4oVto3NISXWhfhKx5d0VEnnmkkDUCmrRQR0Ak4+aWDUgORw2hS8WoQ6puE13JRY
qyZVHcFTVJ162hNAyBBMOeDLgOFAInO5F86m6ksbGmtdZO7ZUywFy+3dcxSXHUyAh6euKPa5bWc3
lFHzG11NY5refi3BMB2yeYRJbycbYJmXEKUBBfLT4QFw0+pO1FDG2OLIGXJCEHJQA8usOIzGNXwt
pvUSo19ApNOwrds+9JdbpWous41gHzT855BxHKFTMoBF9glmI/tPN5n/AVbXgck2TodGMfekYvO5
hqNd+0qA7l541d4Uvbsvrealj4AMpSaMPYlFNmFKe8KPWgpZuiRMxmG0oyJlKAzp4AJYhXgMcJ/b
w60Bu86EiQfFbCNVrjPVm6en7VEI62ehUkFBGS8iEHveeMmjiabk0YdOd2/rPUxXuxC4Q8QzJwAq
PBF+1vSomQGx1lsTJNWj4rqQQYg0Isw/Y4H5yOL6i1259qPksXOv5N1KuzYBlAF/+8CzvM7dIajs
XW3muU+5dZA7j7oOzXVQ9uaGujQA5uyI41I3PZgQWwb4Oi3WRdfpN9OGPHDbNS2sGNDVCq7fohKN
O3Ry3eipueY5THX0BsIeteJOZEFo4hjTdoFkUX2sobJ9ZA5PwO66h9iVFSyaRJoZqyoOmxOwTeNe
H+u9lpbNCfomQPgYasNCfWoor3XHsZyn/LfhJZaxR5mBipDCCqQLUNcPcGJ2CRW6PG/1P1dhnI4Y
6Hwtg8QMCKkYBS4Pl5RTw5gPu23nYDSAGMIj6x3U0Oi5jMXXUHrO0VNLLi4F2AHgycnRrC/cMbtx
RZe66g+VHvquKZoNSEkYoSDOJHHKpRqoOmlbeIAJUCP/E2ss9b9A/YjhlCyPfOoAaAlk/N806iZW
hEP0eEqxK0ThoITx/UrqUX/Oiro/09XSLDHI6uXbWGQgRAISmBvpb+APsDAJG34aVENXmt0pJ98S
mMDcjDlYg8LacBR4sK5iKeQ8VXBuqD9PbyMM0SUNtfhsoO/QlRviB4ZasstzJfdXDSCXUEznAYgj
xAr0FDWQrizWTccE31MjA+9+Qby4IpZbmB4CQKfQFzSgcPMbWG4na72SqZ+UsbHHCj96xuYuuACL
fCUuc6PDXxMnJ9DuCqY9dLcSwE5j++Tl0D8tR95upG3CCVfFrEwDLj2/0HvfM0Dh7r1evxuOgY1w
BAkFKKZP32jAgTMp3JbiXdu4kLkTSrInQnEdlFl1WcS8d55r4KJX0uxCbOYjDeqzKBgcl2aKOxfy
mIpKRUFsG+NVrus9DlzK4lS64cemtWLodC3BTzmZmiJ7xwW+HTgXsNHkMeXOdIyqVkKjBt0lBu8O
fCLUL0RxayNQRf5b3hITdWUeCvd7mTvdpS3y7sLGCdsp6tcJCux2DenjfMTps2rwZs4vkJ8Fpj6Z
QFEPgdCpIzTReMnJIC8FUuYSmA7fjXbxaOJ+63oTLB5irXnusVqA4WQyHCgGlDgskS0cDWdTuUlh
dHoRrQaDJDOGb7bXAYTvCc7iTSCw+h7h1lhnY30FAgvgv65PV63ppHumBygrTk9LuYPKFGDO1Udb
mpdPFRDqVgoANI5sP7mo5VSQQ8HpcjYUN3BthnVTRWw9TA7+g70x4Ru89we/Lmzw/DQrP6SZxp94
7obroIhTVBhq+4knofGQ/Qt1KCEBsHsjAL3Y1H2FF7wH1T8F100ynuE7pS4jhdB1sUbYWWZ7X0IZ
ryHNm8KH94C92Jb0Q6mJBHRx535Tui+5F4pjYmQJAATgPMFBvFGyIX9eSyJ3AVxw6xd6SVFcz6Np
H3vwbGLhgE1MFcBHCFVvMeHRRFdtanznZmMdADrwNqYHvVaj18QDlqZ4LxaZ4Rvh8A112xIwFDE+
dNsaHg7PTYg/ptdW98w9eIGDnzM727oNy4BGCAd9B5X34OBpwTGrJ+bblvfiOVmvQOw/XMthb3kF
iYTe0PQdzD3TpyAWJ/gJ6+scejhrZcpyi1QzRU1/g7EDmHB6rQOmgliimeVJaOAP9Il+yLQge5sk
IEZOZIsLi7P00YSOWEUG1swQNAFrJbfORcXMD00LL49zgA+dW059WgYpVw/1oFtlg1PB9yHc0DPV
c+VvlgY4PFZPWHo40rN1oifm8pj9PKyya2FfrV6s4VWq74zQTa6yyMSVrqjBThdUEtGHG6ZGzaEG
itXm+Q6HUeOlGLIB61ygs1r6Egr1hSNbyroGFc7Uu+BW5pk63pXBiRp3BHDoQJfwaIbePJvjscoI
lkGwkINTFWJ92o3JW8vKF6KVNlhuw+xOwHt1KoKd6Hr9RJRUaiheBabnu+CEbiiWq1waADfVPFh2
/ULxsTEHbz3gJpm6CWUsd1puUrn9umJe+8QLHSTPAQaE8IfVXiMgrM9xXkyrTHXBQvaOuQb50IYn
EscakNgBNGNUDV1ZQG5DKCzJNkssZnl6LsDCgFLm30QKZqOdnitremCN4+xocInTlcXwuNRqUJlR
l+t8MOf7NUQ4+FkkILwyCCTmpVdD7wYNsaPpCt/9366r6dtPcfw1D+0KKwG0NJQl3bsrjHy3zF2m
xLa5GXUwm4kxEk49djB5sQeSbbxQ6EMDyaQLZZRutp/jwFStcWJfr5dXLf6wcGAcTiWMmfH61bQ0
s1bMAvGnY8ZpgEO1hYOB4c+LWXOSzaBA1ktoyMZvfIzrAx/h8xToQ7dfmIJEMoTd758BKpDTKA3Q
DFz9mTEzDynoBcW/bkMDrpOlgAL0HlyYlNqOuagv09NxJGEet0KNERh9iHjYDp69psBeQe+aA3zQ
zVMkPfNEV9hr2fW2RGUValz1nmI29CTqLcef7JzT5zE+NBQ2fCJiAlLONih/OKuZa/mJnVnmJXzB
BfRJgjIOrmPlbVAP5Ee4BuHPhNiaxNvMYkuu0gYQUqyankLDKPdmP+FEDzB+uKFGDfCGsWNuazBr
D3TsELiZfp5HyQ2V+jTyv/M+nFTQ6LpXC5vKGQ/gzzB8e7LsmH/twb3ddm5eZJsWoJUSJ/QXXRlJ
k5t04prpAf5lgDpSSmCGvc8EoJ2UkzowWVtNForPeG3+13lV7Yn1UEPNkvgiqWO1l7TVDzMjhLp4
FB1m+gh1sUA/zJ7RAKv+K1nNpTsBe7uCLu5KqhK3nU75neFwrZJOcaUQNVlRuRvWcsenLsB52Z2u
hjL9kEvxpDBhbAWlJkcd7tBHNn/e6j+CPuSkxml4qf2kD3/52Kk7p6r/GruBQo/Dcc7lBT8i+Cpe
pqnQX6YK8PxQc+Seug48quBRI+MNdfWgDgA2GlHNBRrkhWtM3IehhXs4epQhqxxekcFN5zXq53X8
I01Lv8Ab6l325bAN0zQ94D9XvgR6+kIJEEDBHsyovJuVX3kPjdzlkIUOU6gJgdG0Uqy2lhOVMc+A
RBKBtnGtMTonTRGBCmMBTLj0owCS5E33iwY1rcK7nS4/9wualxRp7o+Mr4DjhE4zl8MdbMTSj5I0
/SmNdx2Psl8OHmirIqggOMm1EJBqL3qWugWkABYoG9qgJWmonz1PKwSerSloIQpI3RPPC0uqKNX4
jnrUhETsWvqWgmdTN2IDNO/BFfLp4EfvsTpvPQubiH+fG1FsSRvw4F3OjcbYC3cQ0AbZpteacxfI
5+mvlTmYBz00nzKo3A/tIHzQBw0UzGpYr6gc8jdHPQJGhOKhsyI9D+qI3ZVp5bNGZIdOdU2jcHZ6
6CXQScd5fFxwfo2y5kY9Q3/nseHuEiGmmxla0bo09fJ9bN2Lo4XaP7lb76WbO9+KOh59FEm1rQd3
atwPepcl5I33I6h6eITG8bh3UR5dVRMHf5CCjgT5iGE5MWUBcuDgZK9jPXXXvOvaO1Ck3b0ysEfI
QW3L9GbTaDgtUEenH5pO7EYWaOfS6FHNcr+WevIVhpPJW9LGPQ5e6mSLt0v8FkucA0tAaK48a7Mv
EQ41gUOP35Q2/CkDnMuntDSdurXugjxNo4k37vtQO/HUtda6jB/Yl+tnqCDqZwCAUYWwCa5NgTCN
q73KgbYFHqnzOOUHEIZOsVmC440HFy4pzp5IYYGaDkZ8hWiSZv2yTP3WWEZ4twuAnF3W5hf4Zpqv
ZYnaPnV5zj52aXRJZip56UaBKXZYOcp1OdbtU8nGAZwFyQ7M1JonbwCpN7C+0Ri0AZsnMYQBROPC
yr7aGepQcVRsoFDav/DA7E5hD9ArdaNO8x5DZvvUi2vev8QVpAokmGk46OpfRjNO/Q4Pnf2fU2eu
2/hj+3tyS1d6BSm9GGISG3CWphMcnUCPBHET5QRgvjQY37nTJveCdhXB0fVCTWlX1QWlgN6PINe4
phjDL3yZVLN0ea47h9zUDhSnDBr81AU15x0OugF8m3FfyljuQbkttNS2ssEH92mAukFWQsQT5mwj
cKRtmfhhzvNrGHfGWtMT+TWLIpxL8uAfx4aRH3ZrP7w4RLUuL7rbJOJvg1W9TOolSCpsTF0Vosxh
ST4VG4otA1C2PuAplZ/nOGMbkQ76Aboa+knyFqhjupz7TWScTGYDAi1TJc2BFBUKK2Ua+XnK59lD
BUp2UKVHmmPpYbpRFG+/aCA9AZDDtwaYnK0AMmNP3RCH+H3wHjZGtdeYVmxTo4u/CTvcJkNUfIHU
xXSE8C/2VSpecPkSTlp1jeW0q3mi36sA4MPKweEi0zr9rqW2fufQDThMORfY/f4nRlfYKXcwsLrT
TGZb2BsWDGQOUa7bOoTFcdLqRyW48h3rJhTOoAH3bEL2bqsDrniGcGN4KmENuzOFKB9Z6DA/1/N+
zUAD9OmDwfLwLuoMJ7wOHMcqo8N6ZXLxylM92M2ka0/ZjElyGMvCPttAEw6cHDIkoywab/HfBD5w
lK3dxGrXXWaG1y5l9akOgnCLE5TwS9VZ73Zj2L/sSmJF7ZrvY+39SU3juoZfW4rlmkrlgf5ei7JZ
u1XbbFolApcqMp7OImiMZI0JlxXVdFYffOxLGqdUw+DZDgDkGyUuU2hwzuMj3NazJHr1NO+fVOvz
p1HG+mnssDFyPdF8H5t2O3pO+RWSIMU+9EZlu2pZ77L+RuO9CR4l7gUdrLhvX8I6eDidbL5L+Af4
opa7JOctiDfypw2Ny2M6Zs2DxDRjYfycAhs1uLpmO4sPLornMXwlEi93j9SPSvZmGEm/hqTnQTR1
dJNO3wVrb9rLBgjkuTe1gGZOedbiTxOPD7yd6ksxyS8GE8FTO+b5uYAft68Zpn5tXPmTqiHUcJHh
z9RAJWspmMSp2a5LHKDigwfgXxkBB+T+S5et8oajKzzpi9NUPlOnLPv0MHDztS1063VKNWjM90b8
e/ja8rj5nXTsdwUniy84sI3wfJvcS9/x9Ni2Uu5qOOk9og6fli5i49vQA5CnJoEBspewo/iOz6Pw
qz60H2YQgbeXGzi+LTWY1VpuA8qSCxa6bMf6To3bx+Yph+N24QWdt6IYiEYxqqZVdWgG908epN9r
aKdBImGJUXISZLD7lc55ieflwKA1rkN5ocrqOw0MBfsh6xKwMOgHHHgP3HICwdVnrwFxgfNMCfWx
tlrjlPS1q7mxKgHoxc4jym5JJRSZTGp7wDSiW1YLnO4wJ/jSt9ZP0yrYb+nnbqF9iTod6uxQhUZF
qGkesk0BBp+yk8bD5kFxw84/hMA5K3HQAm1qOmZoJn3t9SlMHxNh3ALViEibzjoKfB4vLHtFaZA5
RGHPxmki5VFsblIcGkcpt/F9xtw5OeUR/qVDvysGMOk8S2BPLIZr1fUoGNtgoEGFQT8UefyESsqf
0DJYM3hSO5AS8aVZaRDj/Zuj9yiRM5QJdx3PILAciH/oLc07/KwqA9OU3uDUCHh/Ah1mx0fq9pCN
vDPDXFGPZlUw9NiBx/FxVplBxlVDAQFay7G7Aw3c2ZW6yA8jDpRWjs2bJ2okTmb8ogK2omNpO8eG
ep84qfGgBJyqZwdD4glog2KY+tnEU7810j8T0in5JylhOm9YkRKDUxJwHy5LJQ849+2agftqvkO/
Vz5lrYX9rsPSn9EQ+yAKgJvH2rcI6wi8mtK7EcG5CHpwpYFCeQvrcdWNcQzn43Vu+fOXkpweM/Wl
rdxsk+YQYIM5PTAU9MXVabhMIA865qZfjkEAKlf+i3VYa+I/W79Odqpf8eeuX1FB6LaBLbEHVbE5
N4/Zq+NWd7fR4XGIBwUomDhAKwvnXkblhNNXAxLJf2NclOmu9sKH4cp2N6Co/NVqIQrZOdEPE/w+
34qYdYGCtHkNywaikGYT/Shd7VRBSteP2tY7ahXDdoI18S0wNHzH5CHp03iDB44lfLihwP3IHqGC
hR33U1agdhqUj1p1KAL7rBqK2QJM3YqVPhwF2JP5WxrW9E9iQjxARPbwAuXseOvhy+UH1pQNV93J
oQ5cmN221Ybs0GjTgL2B9SJjBnB6aeioSvQD+Bvx21xNiTkUQ0IOeu2shIkKaLTSg+nfffxDngIO
oIydONbZVgVS2ZSgY+XtaJ0NqKNlXmAeS9VzsO0t15RD2YmLZaEjv3N8dVGeMcrqOBl9fmhT8MQc
DdvQqi42zBihFqW6VQeWD11Rw9IR66ui7X1TVMVVD0xofcsaBFzbnfaoKOVr3QvNV9hOfuy2EWRF
ltEI9O9N0k3fu77uV4Njmnc9Tqx7JsbwNkJ5YAmZKl5V/BmFrnHfpq590W0zeq2ybcVc4zUeRPxa
ZNtGdWCfKp/G/rVp8pOtCffOZWu8Sq2Ye0ZvG685Tz/0/o5pwhQvE1gQBdBTtal9KafSudkD6i9M
hF/7PuqOrt6j0KsGhyIpIPYSW1uwin8YnWuvAbPUHuB0/2ROOH3jlqaqUEN4obhdiZ+i9z7GpQfW
3zB6Ax5kODxTH1oe5toTwOZrI2LG6xQ6AfVA3sTORY39zaQx1TOwfn1lKIGd5eTu+tHR/dbFAigE
Du2N7eu6bd9kl0+nEmrAGBqnN6sVOmQPeANcPbo48BCif5NGPJ5ELqQfpmJ6MzRsWVw9DHdmo2GD
B9cN8KuAEDpRX+Lv41TChBpOFGr8Q781opcUbz8499TvZiyKy9Iw4D0+dEGIeG/DCA/R/x3HjirG
ywJehfTCQgGuB5tYmqjP/ecltsSWt5gcIWzs5KNvQQ/kvfaU54RRfx+g37jp4q4+wqJee4548UJL
rqgaCp/ZdnqFgHUNgHdor2jAiLQfcJRlTzY+1xMLwNgP1BoOfumbJDDvrQSmsEWp8jJ0/E+jg3J/
SWrsaEEHmbZpXWrw56OWkopTMYVsnkBTaxNLIK3p50cqPXZ7QybnE10uC6QPz90Pl5XwkJpO2Z9l
1JLPoQfjMAvOLKH7nsVDfykSHHRlkZWAmMTCfaW63tiEYLugZkGjdux2OG6NvtFgoif5xZoYFkd+
LhN4iTlwv1JHBNT0pHEpa1R9c4nd54CT2xWNBC2snqw4iTbULfrWAcZQA6PKYqM/WH2yD40+fS7c
PLpaObuCRpc+ezgVfA5E66xivC4PFOMyas8yFN9wGLDmTeQ+DR7gi3kPwwKt8syvdhbUWwf/ih11
QcUHYTWcgNewkjdoFsdwMXGrc8y8va0X3o15NnPwWOmrDXCMMDhWwaUBo/U11AxrHSdQ5zc107nE
TusAkBC781WaSwbhG+Gsh4rDT4GGKTEdkrcMGsd+ksn03EBo79SFhrUFs7554pAB9VPOk+/cNg+O
VVi/g6zf1kZV/JiUlWxejQwUaLOH6jIBTqgRJtMPPe/vi3rpgkbpkoLvB63/bYdFnojVyOCW3Tdu
bV8BBklA00S5DZTl/hFIBeKRZcWP0paPTseSqAi9dF9JCX0AxWYJ8CATemrdiMiieV6zmyaIsi5U
F72A7Rl++1ukyDCUkZtZ4M9yDn/nz3ezjGb3adRJbBD4cEjmLzBeTcehWJGZ9ZYgvPOA5P0lHMvN
Au2lqwoSM3MudbWoa/fAXvQ+/MFAn8FqcRUPMXu2Uca/D3p/cLvkNFhF+aVzZLMPwjTaDW5gvbme
41ejzb/bYdutse4IzxISso/QqesVJIjCrY0K3bpR1SmqSFHjZskhqqL+sJSuWiUqQIMUW7oqN0VJ
47CEKI1uOdT67zrD9g9H2YrXUcawnoOXi7MKHFAcOIhgfBV5YbVruGBY/6i+J+r6BitXawcfznbu
uiqdBgoty/ctPIxWFHNoSjzpBjZ2dvjxFq5g2QGPsx+USD+Q7tA2tnFA2fXrclOK56aVH7kMn+d7
UqyfEmhZDDcURbJvUYniBUBDvzoL64ieB/yZt924wzogPYz9VDxw/uOt9Cquf7H2qHe8+olKXQfa
Xc5vJvRKjxoUdMAlY/2rk9XfQnUzbOzOQyart+CmbUm7hFRLpOtW+xY18kX15IP0NqXg+ZsDeYPy
3CoCqno1mBCpnPs0BChf5U/S4/sqnZ5b/BuenDYKLsWI9bKjSfYORaXU13Inu3B3Gp8jKIxSfDIA
D4mazNpDAUx/xxKg0HMsQWv7VjcomtPzvVNvgvmpT30I03yLI3zTllfE/DYohKefet2dp80xu7C3
JWfBuazVmkDTep8040jVTS8c6Cqt+WRbFapJXutHWoHPjaTlpPwfzr60OVId2/avdJzPj3sFCAE3
bnfES8gkRzudnsr+QlT51GEGMQ+//i3k6mMXbTJfZDgiw5JAgNAW0tbaaxXaFpiTR0EoJ4530zjY
Sz6iNkd80cfPhxyAyJskP/K6IvSBF40fDdcBCaKVaFVJjoxn8Q2mktCD00HQgveEyd/f/7W9ZzHE
6O0n+XmsZDdZDHaEsVAcH3PXkxfiX00HOZOpNe8FBe2kZUKZbAHLHt0ErrZv1FhJrSivFGDncsXp
tNw8FbqMVUxM7PdSDlo5O9PSEmMUSmPw5p56HaGLSLzn8I4uM6Pwl9J3Qe3SjpsR4uc92YEs951c
blIsjtFVrUT4g5ktGwly3Pj+7/yRVBYMI/qNJBlAictgh5J0YAxFXjLy04r/Ai+uIYNkokeOZ4iD
RYFIpplk6SCX2Ue5CriMKKilMLVDI1ARQoKaaR3f9hUz9jxPCFBF/I0mrXzyakpOEQHLqBHquiOS
nl+wOx8xRmOZ+FGBzl5BQSa2AdSRT8QEl3fjg2fXp0Oxr3xwpGKjNBm3vkWO+HFdigW8r/ePHrbY
ZPBgEvBauSFvdpKLeZ74D9qO42RQgYikCUZiS2Qa4zHvXGofaSYrP2SFA3Ymtm0U6P4gPi5bt5Cs
3kAnDVAW4IGhqoNNnY8fkff3YX4IfAPt5HwJJr7BIjU2OYRW2oeGmvhP5BUQpCIhUAYiSyivCQ02
kTQqna2Hxrj/yCe8Ap4cEByJJB64Mof+poVM5VMHyIJMWvfBAMXOqYO/sB+zEwURn5gjgWNsTHKE
dTtGZzRLiQMaFbhSuynG+GJozuwRIUrve6U0VjRWiZ13hXbfpq10y3zdESlEfWn3vx/v61D4FceL
Qq9gLmYp5vvx4qTx+GisX6Q+jteHKFglTQapm9Ejn5o17xYADL7hWOKIvIQS0HiMpZQixmBRKwBT
gTxIXjREQVoUffywFoFUv6aBmbat0pRiAyjsf7nzxDz1U/rdK4B4ZpCWjoeK8vcp6wDIT4SNefCh
VuCVAagm2zAKcnhPCxsfK6rf01Xr8w1G6WJRyQzlH8e7TYAJtiqxtTp6B0rZCw4eBRHQmOpivKfF
6KyJTcTICXdCzlz9GIeI8R8SkHKKPHGwWSWdTbquWoq8zpAPGWB6x6rC5y0zHtFA6V0HlAUme9JT
TXJgVTt0RJEkPWi+Y9a7iC1FqR93DLRurb/tEwoAbV/xXwzzBcgQMe3ff/DNJ2L4azzg40yQyE3Q
xWKONxZqSU72javEDpCr8Mx3IcjY2xK07ON/4scFLPo9r0tJ5wStf/gonD32q0MMM+tWfh0lAMiY
mLvXHMEuASnXPJDh5QIB5L4labGKOPdPNQVWKzHT4ptfQLakq5SfdIwGyhMoIgOBvBlKQ3aoXypb
szVAIkP6l7wxoMINJmcwJ6rlQ1Dkj8SLgh9hBY0xNTXzY+Y2+T4OpcIWBS5mDhlJ+hcVQg+rUmUZ
olvC6uNMg8oEEovwmhUlybeSNso3Ey95TXl1W+le6UE45BGRslDPSdM/S4VUz6XJQtt3s/JY0Ep2
uk4iW6wHwCTnS1svMbGhGKYKeIR9sgtbREPSEgLgXlC1G+5BaoqP0WpBRPCjqTm+UohlE3niJy4f
qhTjCOJ9sA1XV3cglfaWRdAXYMMKMAFPQU6zhJP33+mP8kFjQISxqDuQFmgZXcaokittBzVMljoU
W1rfQoWf+qxz7zg4ktGhjReR/XFUBerHbwotTtIQu3cs6G/8MCdvBbjybplKzKNm3btu4T2BKCk/
KCbWumL1L8M3YGNzRtuQVm3tmLTDrmrJTx/xn/fU7eFyKc3OCSVSPTLJRLxulLx9cUDC6CiUSuBD
h59v38cGom9buDLSxgXrwZgUBWrbk32cmM8SCSGK53b9kmAGj2hlot0nTaIfwC9/Kged3g96qt2z
vDmqBP2RC6YoAqGuNURxfSjfGFG5AJecD/wYfqgc+nulcA0Q4nbUnhSIpDhEHNxoNaASIg1+j2zr
qQCM5gxsyQiq6fTIX5ltmj5U2EffeQr8eFGkJw85S+h9KFuiTOQkoQKWbzOM9yJPIn6/VJLCxxYf
jv84/b22nqn3A+Qu1Dp5kMO6uQ/CJeaN0b7xyxWoxfpNMi7o0dmivcgXSUASMOQmHSKEEX/TLPLR
q9eVSmNjnKwtyPPQvSwBd/5eoo8uwfd0aah3AInla5EnzuuFm1AfPYYiHZtZsNWA6hbViCy/G4nw
INtg8yEFGCyXXFD4cSDUFTfDjoAf3/UV0Js1lol/qino65r2TSd1ZaU9gCweBWhpCFx55fly8Tio
0XcJGKk/eVnu4P5svrEuT5agzCr22G+sQDUQHl2GBedAZYBR86h6AddbDA6WF42Y4brn2DkTyaD0
VyG8ek9NWVEAUxG/Fo6HgR3zWxvoMcCHvXYwtMqzxPEIM1VGvbXhRkI42R2Q/n+K/IJDbTRUUrKS
5RCL/bQDTKYcmg20Ln79p415oEdsNmAFvFSqjceJWohGD3GugKRl9GeVKTQxwrADc97fXjBEyfug
aftItz8qxGDuRU4dAuiTMu7tkypTFyaPq2OmV3SHVQ2zw4jVP1503S1/VCQxbKx0FExFM6ByYwST
i2JamgCnFtIjSC4NJ1YqwLSHCo7K0NilfXXbw0d+FD+an9CjEeW2rFcc/vp/58PKVExXW3/9kQcX
cg7e14ZaTaEceNy/iLC+OPaew4xpdwr2FG9NSQaL7hjWZ7Y1RxB5o2yTZtCeY+VFZNOk1Nexwtql
SI5nJ3rM7rAKK25zRO5/OlvH/W/NvC32kTK8aFwuH2O9WQGtnb90PIRkQtQoKyk2+UubVjuQI3ig
qabAuxce+CfG/LCUK0tXsXMtTkdoM1y1OD0PjfrT6cDR70C84D0McolZMRwHmaSDs4RETtSr3otR
mDsaa+S+TBR+kwY5IpLH/KZWM7tU3W4r6S39Vv4QuYneJ1sTDgBbJANXRwiAmas3A/o1mFTAKSY8
mlDUNA4h70HJi6a2MGcxDkk/OB++THFEoRNHG3pEPMh0kWcGB0+kcmRgCtoB2/Os53QMhggbvjNo
8VymtLhLtbK4E1kusvIxa9C5u0DED2BMNYIT9LbPdqbmI4pB/BsPLgZtuXz5lCcO/JR+/1fkaklU
GJbR69lOK4dFRhFQYQ5MefNrm7R98BaquWEF2HG/8UCPtHcTBASQMtFeShmE+nWhvGWu3i9MbPrd
saSqABQqfQfBV9JDxSzIfBUAC2vhHdByHlaAgBPFcaV9T0Ci2Aee9i0i8OeE2MgDQMN3alNOHhUS
nMCIx3+YBhjvXd/sj2mWs13EQEMpCtBbfABvv+tdXCDabIwfwhz1LqzQCuKAOFJedKob97iRYhPA
KFdh2UjfKrl+ryFxS2a5TdIfoAANAlk3LxATW9zoGHkdwPAROK9B4szpOTYVWcJj6MqMac3DduF7
uscuqqOO6fdZIPTNAEjvEJlX5wbit9xhuG1JEt8idkrGDBLbCB8FgErEt6Fby4sibn4V0IgPt/FY
MDlDFHiujgJeyCCgw86DqMoIKtkuwDmxiRX5sZck9iIDQ2+D9QYOKWzaPFOgbNSg1l/qlhdO2GaB
EySG/tL08AlCuu2pAEHytqhMYot8mnffeOV6pzJP4xsEH7BFwXvEpUlSuyYqldYIeOut1sjlB0k3
lQN1oxeRciutuyeAQ41F4oer5h7NT26lSpUfUpDuL7LQhCoYPpKbWjH6cXTsDnKjmztmAOI+pt75
JhEyAEEqxDW8J38/jmpSe4DE6XPZD9VN1wZ0HYxxKgTBPN9kdOFFUjTtXhmT2AZzKxM0E9BqRXC/
C4T1mA2IRbmEqypfi2TXGnc+04sVVNoaJxGRNALTD8ZVC0v3dtckcps5QYbwQwbOUaDPsNRw+S4l
wAMRuOdOLWKvQP+vZwcszeUNltJ0XedueYMxmC+B3owfNAY9WKYO7msZSgfdBDR5UfROzHl5jHu4
QBECiMDIxi2OiWnwfcuj0h7UPvjhMh3zm2B4kQz519zbK0P1OLZC7yFeKvNloEPQLh8/Xpj3e64B
f5d1aN+uQ0A9i9F7x3+ZaqDrtXGBTee0WshKLd1VSkc3rokIUhPAgmeFAYVuFOqPECy/CdA0YE2n
DzXY+ZcKNBb2heQl+1oZzGXoJ/qDGWfpohvJY//qQKP80yz8bKFIDMLoPgBYHZeeYs+VnhD712yz
GJ1IJKFcAy7DNlRXIhmpNbjfgzpfwW8SWwqJ26VkGsFLKBnfkzx0j2FjDkc9TP9UFRq+hFWVL3X4
2Nb4aiCJXSK9ScJnBR0ZavYDtcTZZsuNBVjC2kOtp/VDp/86virUyul4RFbidJnEtzk+OvdpWygg
TcGmGTv1cDie/KahpwbCMlJTsr1I5V6GMJkBJNEiKdU4ojOogQ9W42/EWV2rg8+cGhgW/l0H5uum
LVWgOO9Lnb5X3kGtoUjyleL7oIqjw7dwaPtXEqSaxVjW7MEgSE7xv/P7Md/4O3883jXc/rUD2t3q
qv7X8TUsOYY20haT9cLumgq6ZNQA57baSk8hviKWr1F/l47vBOp8J2z7D8e6yPsnjhnXmJuBJOm2
d43399b1zY2cwoY1sMc81waJEICmAANA5P4pDcHBqqjPily4+7AOEJA0JgPuAvsFzhwofyNZmAgH
mDmpVt2RzxlVi5O0mmX4ivCvTsKWB7t3ZX2dGr3kNJoP/qswkW6b3FOtFh/AV64rq6AL659gPn3k
dZc812EA0oUoig9JFgy7MKbhqoyU4NHs8mChYqP/Z6TGi5pL0lJLfWyRSLoG9mr8aFXD9gB3ISgN
ISZWr8Rsb3pFntuimIxpieiA8gNwF1CFrUz4t05D0SKeFADPH7TvlgSwEzDaRjcFkIgvhQRpqjpp
uyPX0nitqloHjH0p37RZqyxMN7wz4rS4TXTV24DRXl5n8KTeghnbt33OlG+RDCkp0pd/tTI2ePUk
e+tDnOgqSn2PLS6MEHAiL+QaXER96Rm+pcedNWBsggjVmIx0cODlNcQt2uZOU4rsDrx/RKvvgihu
7lSIsB5T18PSa0yN+SGBnI6aV5iksTUlRvGASL3ioaTVGuQx+fE9awC+WwKkayMKfQP6fABZ6bYo
pXqKhSTx/hKFDHEvD3+KAoi1Fqgg2bmVuwGLaPXky2m7LqVQH7ldIHLUloiGqIbvKXRtwRAiu1ss
LOiJYkUs8s0hgbpB58XAK9JoA5AFmHuq7uHd30QIJbuEDL+SvGrek+/eKt/ATt14sGaA3aZrW1vV
XHcbk17eh0plLiOlk+4rhpkIzWXE6SeKzVQQJnIThkaL4tU0oBwh+9lPyE9ni9LAytmnKiguZPlZ
aiT1NIa67EV+VvP+ta/Zs5lSbaWXbWL3sYnFT8hea2g3QK7MjbDmb8xVCxWTHaa/BYjfYUQqMfp7
s/LogkpEOXUhgdx7aoLBW6manQyuLwSVjP9WI91ynyC8vIqletFk7ovYs/rYwvqE0RYlESGVjYDV
2hLJj6MnO2QimYwHq0r4+eBPO2xKmYN3MiwtEe0mAtp4A1blcQcdTnGplOwOcY/v8W+i2MvaGprs
Y+hbOh5jjMe0cgLBYdZFFrwy6rDwfWYexE9eQRtYivRuibW1ewhJgWLxby3r5QaE2cdPee//VrQ9
wSsfbaaVYUJLEeaQepaoO+Z9e2jCpTTy96sg2oGyav5TkPaLn6GCknth+AhkUM13gn+RnxvBMgvC
9Obj0NaHlA9PQ7YRlYkTEhXeXD3W+ErkKSWFEzUBlTzi+xliH8cmgFG5mAdhpamrufkraFCU0Fga
Avuj/NNJYGLWrMwoKWIDaxXz69LdceInR2pSbYHQkuYHk/lBBevFk8Sw8dKDJmtNi1p91Hh0FAdU
COtcGBi4j26agLjGcCW7bP7y5FJZKmpkrLpCwTZfSCDwzIYtAUhtK5KaTw1LNsO/eN5HCx6E6mNH
0uggki5M5kHu7uD2QagspLVsOUj9l8FzywUYodiNrrZgYAzkGxcxYy9twdmqUkjiiGTUtNglwcyH
uJAnfW9caKF4UVa+N7VoVpoiWAreMXcTDKE28mUY1BrMUYRIpHHvmgyuvq6XEbecejFkK1zdYpEM
TP+YJ35kPY9vvTDqV35nuouPAnEGprbRFivQk8h3q1Rb1EXarxqseG6Ypm0ROCJvuzElssR/QwKl
oiSzRSJIuuomgOP0RiTbJJQ2HPtBIv/9iL8L0TLKCjqKoHL/O0/8Jw7GWBfZZgpi+Y888V9cQs5V
wo3YkAZIFwzkrI5AUhIX1MYLuOUAw9TThcnM4CDAl+8FiFhVNth+vBuDKjVblKCaaKnREJBaE5wn
f/zjv//1v//91v2P9zM7Zthaz9LyX/+L9FvG+wJsJNUk+a8HkNZniTjn72N+P+Nfzs/s5nvyszx7
0CF4K7Iy+6uaHjXezd814+q/7s7+Xn3/LbFMq6Dq7+qfRX/6WdZxJe4CzzEe+f9b+I+fopaHnv/8
5x9vWZ1CU+P00wuy9I9fRZs///mHRphoqPd2Guv/VTg+5j//+L9p9b14q4K37/9x0s/vZfXPP2Td
/C/TNKFIIBsIy2Yaqmt/jiXSV0VpVlQ+yhj5L1XTIG6lAwSoyNSgf/yjzGpRZmj/RTRZVqimK7qG
ECb2x7+f/7f3+PFe/5HWyTGDdHyJB/rjH9gnHt/2+HiI46FYU6tM15H/9v0UpB4Okv8PAwpINhit
nDrzFjSBDGMdLTyQVXxqjl+X+1y9MVM9Hvtz9VGXg6wql2on9k4NMNMuvQlyyMAYt92AwR+OrPPX
kcnMhcbn+/QcOvMhSiJ5WAGm3kohr0r0VEn4pDf30Dm1VC2DEd3wvLXPX2+8/6+aDe/l8+VaaMcE
ZRnWDve9mwjaVR1calqMrxj3n89fYq7p1N8vAUxy0/oG1rR1wRyz22l6YMP1vADL9QIrZfhnigsv
abzprx5G+f1KQ6kkHnAUgAvRAhrPjR236YWq5x5C/r1qEIlEbq62JVx41C4U89UjJajI0pUGCE5t
xoAKxNvz7TXXk8ee8akHMARXB+mA9jL40YMQSc9uW2Vzvu6ZFmLm73VDNBNIY3h7HM+8D4cfxHsf
Vn8bVT+bx8w9s7HZPt1znMoxUcZ6CaB4XgRWuSUxd+fvea7uiWUDrcwMo0fdPlbT0qmTnhv15rqq
J1aNwAueKQxVx+q+6k/YevC0w/mq51p6YsfD0JJCAR2Hw9QeXl3vEBPinK96rkGmNtt3Q+1jheVk
Q7pujFcw4cJk9Qs9fa72ibnmHRSFQNLTOWZPtsqg70Kp3sBLdGW7TGwUPIdtkAeoHmwgbg90/XVW
wyYGGpkGzVPWoGfTbeQ/NYrTVt6VTTKxSLBJxXkSZmgSfte2G6DD3fi65tAmBplWCZD8JpqjlgCc
AG22Hv15vpfMdEBtYpJejo+u6+OmAfnMwscg+na+3pkvhjYxR6+LjAqBObUjNfcEzmdACCEkUSfX
jVDj/OLzSMKNOKsNigYp4sSilW4HxqUxfKZnaxOTNPIgxqbj+A03N9giAp4PU9Wn860yV/fEJtMs
ZJUcJwghMUBPe99CWKDPr+va2sQiS90H8x/iLZ2+/KFFoHW9VarrBkBtYo1B3KpKOfbs2PsB3eMF
T54DWb1gNnM9ZWKSvZkZIQswlYnoQ4kZWc1Odf8WFRe+C3MdfGKVioEJqduhWeQ+tYaQL9XSs8+/
zZmvPZ1YpV+6kSx76IRED23wNL/2nnSnw8+VmdqTyaWbVhqyCzO+mVaiEzstucaBScRjGMY9iW4M
9U3t7Lw/nX+SmX5JJ9YqaQCWBzHegQdAIEPQXlAgvkKVL7ziueon1jrQrgugFFY7YfDI+IpId/DQ
XnfnE2vN5KYDT5vo9SfeHvWiwl7B3fm6Z7oOnVirzEvAaQDXAnE0B2RMTQ9Bqtyfr3uuSSbWaoQI
uAbfROekww1ITLE1TNP1+arnFgd0Yq5YCPAaG/2dY+RmY8m6fINO+uDDFZDJPZR0g3DRpNgtgPQ6
yCSiC9Yw90QTO1aHsE97FW9CAq0UefQQoZ9c6J5znX9iwxJU26NKxovoWkTE8L8aRHgnkM7jzXWf
E3ViySTwsT0lx3gbGncyWFarXHfr6sRuieFTJXOxUxt5B6hf6N2PFEFu8vfzr3qmzdWJ3XIG/1/T
YgRi/CaMvjXqVjcv3PhM51cnNqvVruS7DENCGKrAqYO+0C4yiMufv/G52idm27GU1BJwuI6ip3YB
jhqGi5yveq5NJlYbgylEVxpaO5ncYhsf4Pk8W7Hu0tJ77BJfrB7VieE2HXgXhxB37sKH1QfbLkut
pv8B4aawC2w//QFaqussSlV+n+Q0vgY22Ga8lPwCPZssfB1+ObhmV2Jz7T8xVqLl3ZBhH9fJtJUE
1NilT+JcvRNLpbI/dGaOXqNJ4Px47OTrvuLKxEDBoD+o4DPH4OKf9HCrehc+qzP3q0zMsy4qQF04
7rcBQgai2FbXkAtVz/RDZWKbBTb7ECMBWUeZhgtoL3EJ4UL6hcne3H1PrDOUx0iRcbKXgr1DWWR5
UN8VUUO+XWVDysQ8OS0DiTB0D55CcmFpuKu6ufLOxyf65AMoG8wlI4gpOBlk2aqaHbKyXp2/67lG
mZgm0AM56zVUncROAzxkeaHzzXx+lIkdurGngqlCaRwTu2ZytVOCH6Tfxd6F7/Vc9RNblLrYL7px
pIVsO6hTnjl9LLplnFT2+WaZ64gTm3SrsCKtUeWOWus2g4xc2YNCLhuuq16emCZ2pbF7qqF1Ktlb
tOFbGb56zfH8rc80jTwxzyaQobsbgQoh9b9T7894OICz0r92XipPTBTyoeBmGbu5FOz1cAUeSYTB
PZ2/9ZnOKI+P9Kmfp4hXj6sara6roQq+/LzYVEDqXxhcZr5C8sRAPRfM1WKcbRCw1ymRZUg/uw4M
htJekojFox296NeYe5Ix/9OT6IrGs9rFk7SMg7mnXaqqeuExZrqmPLHYfMAWgiR58FHVJ/BV8PC5
yq6bGskTo61AlcoYT3KH96Byw5QXUhzW4IfXzTLkidEiwqAdWiPDantQVyCFBVsQSIhd97ohR0zt
P7W55LdKaEbgQVOxHdisZPUQujeIjbvu7snEZntSIprDReMYPbYRdfB2UHPLAr483/dnXiuZmG3v
mhIwMj4kgpOXPFhL4b3hO9dVPTHZfkho6sloGL2/AZ8RsBXdpeXe3F1PLNZUBwLmlix3cg3LvaZv
gVFKmgKkayl5ve7ux0t/eq0GAlli/NVO0MivzUhf5aV3vSFfaPeZ4ZJMLNUECwDVzLiEf91fxJ6t
EAgZRxtfv85/Tybm2su9XzQJ6m/IjZHsWXHwLrlp5hp/Yq7c9FvJ85vc6etkKRkDtFyyNdO81XUN
PzFXLeZGEWaovlONvesFP42YrF2VPp+vfmaIJJNPLIh5e8BneO7QEDtVCkjg5R/X1KyZE0sNCoWD
IyeHpZZvDEw68HZcGANGi/nPhYxmTowUApC6P2QY1gVVePgneJMXIT+m+U11yaK+bhZs6066e6IA
qctKfDn6iDhlAu0uMDCczrfM1z1GMyfmOlDX5EXX1Q4xmnyh6yFI+gaoW8Q1AvHOX2KuiSbmGrIm
bgavrR0zxTcVUNm00+xCbe9B/+joDCw5568jzzXUxHBbRkvN1bPCoa/eSV1BbD6EWu0BkLp9DVk4
iyy4E5UXnmruYhMrNknTEk3q0XB+Vyx41LuLDDQyFx5l7rUov79zMy8bX2VAcJO7xqZWtOzW8apa
B3vZKhaFlTrgz9qcv9bcg0yMGhDUImmAJXFoNxzaEBQocmNoF97JXOUTk0bIUUZKz8f8zfV2RTAc
qqC+8AJmmsiY2HQSZ+DH53HhBMqhhfhdtQHU/HyTfP0FgPTk761f+iHgGJ5bgTxHBzzwqYcfRKm3
2Js7X/9MqxgTiyZgKSsHg3PHR6ipYVIAoC+NR3O3PrHnkkHyrnYLyGaDIhmaR2AENtS9h0/xdbc+
MWapNr2MtDl3qNJA1sC1a1O5UPXcrY+t9emznoK3WzUAKHc6P1nIaQUe1cce3EXatT1mYrJJkxeU
AZjo5NnPkVeWM2PRVdmF2597qcrvt6+HECYKmq5yBu0NLEOAL1zX4hP7hPK5gfAU1AvWsEQ6Ze6F
Tjg3XBoT2wx0LegzjopbC2xeR9Xu1tBzW5R2twRActmuw+ssVZ9YamzmRhWaPXdi6bWpdkOPaNkL
DzEzCOgTSw2AexqKwMCqPHyFgMiC+aeBP17V8FOUk6cbEijaJe5AgtpKc38rKfrqfNVztz2x0gG4
KewVDVCA4y9K+r2oTnFYXeiHc3WP+Z/MKOEcimeBVzl9BT7mEjofHPRBpLnwMme6uT6xUkRa9iVJ
cOvYSrdi8EnXCbtquabpE/uUGxUR3ymqLvM3kNeCmggIYsQqXbLQmQFGn1hoGPZwhWioP1ae8njn
+8UyYsFCh3LAda91YqqQRpIQho/eWIfQSyr1Zcj6rVKxC71mruknBgu+WFAtg9zTiROEaduVceG2
hafmi0nsFKnUtf7gFxXIGfs7fTHON2JbtUPbW3iO6RTLwZKX45zDvdCFZnroFMBEIBdFhxjvIc+e
EA60yLKX9tImu3B6fPUs029rTVoaUDRSuZRXzApXfGQasCAIv5SXZJ2UYCC/8BzCTfHVtSZm7Pay
3LoSYs7LpetoexmUqFZnxTegA3LKS/sXM2+dTew578rYjCM8UFoszXylasfznXWu3okha20ANj6C
ej1sSg3cWCracKFDzVU9MeQsquFulNrCgTCMCsJe+I3O37PwO33V4hMT5txMuFwRTFYd/8hXiROh
wYMjeHWtdnGpf85s/Wr/gW/ySZzxBlcJN8E62VbrYUtXZO2t6gvPMbMkYhNLBnhdLTvE0Ti9Xm57
v99qGXfCwVv5CoPagXppxBu/sF801xTxVEgtUREMXTnp3lunK2OjOpJTOZeWDsJR+lX9k89vnhsU
lO7y2FCo345eJQt0SYhhtNgqunWt+Fu0ci90qplRY4qFglw1bC3tENTqIeSu2lJqQmb04XzHmvk0
TJFQUlB7IAIa+xV4DMsa6t3mfuhePf/lfP1zNz/mf/4oG/FI2oD6VfcAcVVEFL+Gl/b15+qeGHKa
RSN1DurO2A5SEYsyBw3ftRY3BURxnzEETqHZzXtQna4yJ93VmCGqVmRL9qUZ4syAMYVGqSltCnwR
Mgch4os65JZ6Eac8N0hrk49yOsgA5kR4gNZizmgF1Q4egQ2GDKdcn3+7c7c/MWdNLaHQxtLCQWDp
ok7kHesubWvNVD1FR0Wsl7gGLiVHMm8l7IA09lW3PEVCueBHqZoArYKtax0ciskFjKXYsPpiSJiC
oJRwKPpUbiqAtxeGAy8klFtWYDKzlWW4Mmy+VFZyskTYLluhT22kC3OjGQOmk09xZMYmtFfRg/TK
XDAwzDEE9Xh3unTdKoxODFjyQyZ3Gh6rHTYmXxbxha4zN1+ZwqMQoqG4UYZYCsTsCk8PYsSrBVsE
R8/iVr3ubs+/8LlPJ518lNMEC6WmxRtPswWohDelA7IRp7TjEy7kXBql5/rr5AOtyQo21GNcpRly
y6vhwx0u+QfmLJlOLDkBKVqH2EJMU63GViwwi235Ltuoy36dX3gdc7c/seRagXKDGzJ4ZkwM0qC1
MVhwYbY4M0xP0VGql0fYjkLLcPqmpLbuQkHhKvieNoVHSQXihpMYzKPgPoPA3T0DaW0RXVn5ZEKt
qg20jRrCHSl8zPW90d0n9YUp6DhN+GKsmKKjZMQESJWMwU2FFEiib6iUrkEM/Nj43lLqI4TkXIqZ
mHmv6sR8u6yG6lyBxnfB65E7Urq8zqrU8YKfPuyFoUpgNsMMyN8EN/pqWEsWdhlvNCtambZmX7jK
2P2+aqiJ7RZ61nhdgau4h2qjrotduxqW6Ta24gudc2ZCOgVJgTmzaGUp4I4OZ7YXrzV3F/u3dX7X
lvcXnmEcAb56hon1QsTa95QIL3t445skWYT3klUsu78wk6gXkq1faKu5PjWxYG6apOQlLuMrf0Gx
QA72Cjua2MnTY2XRZxfGiblhewqlUhXFA/dhWznVqtiDoNRJLEhoYeLrWYV1eWI0M2hMkVWQblB9
KqPfGnp3q7X5PoE4XaRceu1z1U9se6hcyYWCB5w57FsFJQ8uHxrj6fwLn6t78kU26yh1WSCj7v41
HE4Gv6NXzqanwCoFqybau7DjgplbHSRKRKn3vs4vvdy5W58YNWcJKH0zNhq1udZvjW198Ff90Yci
i+Soy8iOneSCz2us8gurUCaWjej6Lmx6BWsyto6woImfz7f+zHxoirZqi0Ie6ec4aN8edHMF3uEF
VIg8emmaN1f/xJoLw631MkL/hw7zt3EyoZ/Ipl4NlurITrNM8U32nes2/LHz+/sg6/EugE41LhYN
D0X7VuSnvPrrfDvNvOop7sqV8lAzBhgYQlqXKisPRi1ZFejjzlc/83qn0CvJ8CjQMvCxSzXCAeS9
llxZ8cRyKZhbU4UNOSiKwFkD7UOtaS44J+ZmilPQlVpW8CEPaG5/M05J4R1aRw7e65LtvGuXfFPs
VUFKUH3ouEhdgT9lVV8amYXlfGFRYrvj0xdZ8Y3e9z1MqKlTKXa3qaDqSRfJ1j0adrKR4MkpMN/V
rBBr2MSWxwE7AuuPceFLOtehJgYNstqmCSu8ceZTy6ugHC+1IKAeLoxNc9VP5tdFIUkFxF5zB1zB
ic3c/jsIe0DvZ4IS4nyXnbvCxLKbMKRG7mHkMM2Dlj9n3XPRPJyvesYdNcVjDR4UOamOtgk36ipd
Net6NbqjLi3D5z7KU0BWGIOopat11A9aT5sfo61kQS1m0QJwuoxWni1f2HaaW4pMsVloohE4jCcZ
3rAUWZaO8aA5+rZCz7o0kZkZYf8fZ1e2G6uuRL8ICWzA8Ao9hU52sufhBe2zBzCzGQ1ffxfnKcc3
bkv9FKmlGChXlcs1rGUrFg6Auzz0gR95zt1jUZya8WXzr4Uw9FDpjHyHKngduNqgTuJLjeXHb8tx
fHAQuG7n7gv9N3wxZVI1G27vOvbKFi0xjmC7wEFaPMwPPOkvYFo93p13UTu1OjpNwAFdYGvWo71c
WsdwL9GYgNqhRTD9b8kar11u2SGvv0lOokoajk7NkWArFmyjf3goAHB3noE7Aty82BalwXR1KqOY
rtdNaNG0sadc+B94zuKu6M81cPlFyI+3TVj39spRXKyVkyPJCAdauuji9h/A02M40jRG5apdWsBk
50Vhe+MZLMZHgnMnS9JLeG4PzdmUJnp7Z121XQv0iGVTgCTmvJaXLf++2u/88q59ddU2LQC0zDwf
gvFccdBlb9vJAv3yPUJ31SatuvU5pQSJjwmVrCGfgOMuDEvv3uT/T0s3VCwUyM4CLOzQxjID7ijg
dNnJW356wH3ld0W4gCD6rw9Iu6W3HBcnlluG6C4A1U9U1ZshOfG2Oroh/e/iHud+WDYIg+ygPrUk
iIFXagiDdKqi2CmGaJtBAF73bHf8ULKTcJeYrAah6BZXLJUtzuC0dAVXzPiB8BfLeiTBp9vKolta
sdBtKpZyXF1YqPs7Rx0AZAHRhv6326trBK52XfkTDbm34MU3+ysAhg5o2Dndt/J+oX99VmA6hFoV
ioZFdk6np9ozndX7hr2h4mq3VVe5g8P2qGDPsJIYDB2H/OA9hefqyE/U9JR95956inKeggULl9Ee
TxmOeylMXtzf5SPA5Y7NuTUN5ek8ZKBYK2mYteYeHjIewGZ1KQ71mR0ZrqT8lN/nxnbwoNfbAJa+
WgKzsN+D5y4/5eX59vZq1DJQLLVz+qAZ/RVnU/a0rY9s3KI+ve/gA6rlf1/a5gFFFx+60mbKI94k
+TJFYNYuTC24updXzNVvS5cWAV7elTF1+tgFfepoMind4orBgnWTCrcK0Otp8V/gIzzUwv/Iqjtd
pNp95c0DD0K7Qf6Wyp9hnYLx0+GrwR1o3l3tvwL2vwuc3P3d2XUrv/H0nImvtxVG42nU9isgQIPS
sMJ5ugJfkj/w0OBnNJEvcLX+qyzVSObNR8Hx7H1sUN+vTv5Lc82/gNPkBJLLziAZ3evvEnvlzjZr
qVKcrEjZrkcwfUhpipJ2g3nD0agNWJ5VjZK0u1yS7eSdnEt62D7smRdcbNGis32/LX6tmBSDnbti
2cB/3eM5zglzs2f/cTyuB/BXHdO4PRqeolMgxXJnAaCQwoa7mU/p2Y+3C6Cn4zauY/nePjXH5g/O
A4MHevsy4jLFiGsHMC0A2kV7OMrAAJc6L6ddZKbl/83pvLUxih1n7ZQhsMH61SN7zqBXXEQAWQS1
979Zhg4dVCQqD9lBXE2jJJoeTlft3BrStWZ8/feb3GRD15a8lPF4nI/uae+JyQ6mjhXNPqk9W04n
CHi2YeikvU7obh3jzIS0oLEUfw9NX1nKNNJhXSzE5NYKgk6UgSjhhlNZ99aKqYNIGp0QHXSYeFe7
O3XOJ0Bk39Zc3dL776/euuJr6S4s684+WMVn7wdrf4+mztP99d7QJF85gwlwZa1hg8tm/bfA/tb1
/1DnEuSGSrBO3oph26DRHgDkizvQ8nNw06ixTXPgmuK/6yvWLEqUaIdl2E1sPeZx+yM/YVpoeGpj
BitwT837/ikvIzR1f2UvpohFtxOKXW9VaxcdCZEosRLagY4h/UInQ7pNJyvFpv0x2MHrRzSP0Pc5
vQS+YQ80O6w2Zm1V2KdOCZ3n4weL/bDFt6Z8KJrNcPhoRKLiUTG/yK2aIodXZdeAvpMb5s8Nx7Im
yQYgyf8qfssZulz3PUZO54DMf5zJOHiYY6T+4/7HMkamVoI98H/DCtSerBT3Om8YJ/Rfu797+Scd
u9ipxphXjxhRj7d6Ot625P3F33qOasnb2ritnPpzCWzTNRonNv0sespDAEDXQCh2rU22h85Zs8Hw
RI1Wqc0k42wNiz8Dib4FT53rvfDW1PCn23jFc3AvlNnsY+M79DlZ30A063Yfb4tJt7TqNmb0r3k2
9n0Jv2LwNa6Ao270SbrFFcchp5YT4ljIcHgn4r2AcTSc399+739LXm/tr+IfCndc1qXOpjP4N3Eu
uwl6m0/9pT43KNeH7/bOYPsAWq8fYUKi/il9d18pwPUU51Eyts65wIOr8JyD2ggTXCYkD93Br/aF
gaZJzhg33oc36K/6HVLEz2Hsftzi5bG4IMg4+XfqqnItlzxgiDKw7WsKTr5PszFc0hmB4kfQAz5x
f/n3C+YD+J4/LGfcZmMJhp4XwKRf2MO9n6BEAWVPbZf02IcpPG7FQ00Nh8ObSuuEanbb7mcr4Bhg
TwDjeJJoFOpCFIZdE6Tb223IWF8xZiZELQaa94ntzJc8fQbhcZn+ZW56qPvwILIXb/qeClN7le5r
FPt2ERt3WerMSR1OB0F+5LZ1dee7+g3xLYqBo8Lq5r0DWRGMslMfcjJmvd88J7C0Yt9Nnc5TJ7I+
yVp+CFtAjAUxyGVByQomrxHNUJ0h2aiTkGLPLmjt0YJBwGYy2F0MptopQmX6xFsnvu2q3v6SQE2A
lwE4f4CQPie+RO6+tk71mP8GydaTQ6cr4/aXdnQN3/Km9TmBmggvOxu8d5JjP9xpiuqCfx1l+3L7
M948ULG2YtlbSFMbTK5zAmbKF19sVw/5ZQfct9FQpCCcb063n/NmEIXnKHZNGoeCsbNakm0QVw7q
wNIlD2sYJmUqDTvy9pYDgeW/wU4515gZlCBVceYOPCFO1HLruelNNQPdFygW3si6rigdlsR3yFNj
D1EfDqCpXo/V4N4TCkJIilnbTtqG2yQWsIG7TzNYSxoBpk839Qz5CJ0iKYadds1YFaKbE6TJB/o0
oY1MPHoWE8Hh9i6/nYjAFyj2jQ7ZephpKEDQm8XMfgGEf8mvs/vFTZEgALPzVP6o6boTOR7Jshl2
XvddirGT3sKAwUz8hxlneBs3M8ZwDvlUeabUmWbv/y+TDs4YMJZPS5JnPGnHOmK+k7Q2PXQoY9wW
ne4RytnNt2Cx/QXqRXFAiW2Oqs77J/U+11ltMHWNfai59arIMY4TtksygxQgcsvsh/Cn7dDywVCn
1j1AsfHU9guxDXJJHJ99C7z2RH24drnNp9si0rhcNaOe8WFaZYrJcUzxHyX5Ui3vttKPuw6zAuzs
gfzj9nN0W7Gr2at0QcayGjAR85KMXXjyhHUCUdrHcAY9mXunJaoZ9gzA4NaUwh1Owvrj8fnr0o2G
cpXGGNT8+lZV3YAb9pKwAYqaVz47zBOAkm7L5s3EHKgOFAMPrYaSmgXgAbYwZtiV8eR+sufp4IOW
GW5kxEXD67p7bt54mGLXs/CqOZ3wKSWv3vWsfO5X/kxH9yPhJqBWjbTUjPtC5mleOXRWOI51sMDO
e7VnYkIK062uGLVVtt5gZf2S9I41P3pt4T72xWS6QGr0VM2625TXzCMQT+by5xU4EEG1/OPTNPIz
UyVI94j991emsKU9n4AegLDZAnNoyI5eP528IPvkVqaIX+M1mHJs9zkl3pDhEVx0p3Kxn6vqd79Y
x9v6qvsAxZbHMKVeaeFInT3BD34r5GnJa+fzIn3MGFXDz9uP0W20cnJ74KLOMpTikja1PoNYsj8w
bLzhaNDEaOosdLCMdeYPiMcFQPgC9qMRmLgKhvwDmDRllBNgat/3FYpxT6QA65Jc4cCDLr8UC8By
p7syx07AFFve5prU3F6WZF0dGvvgxz6HZDJhlGqU6P9y6zUYPe0Mq8+kBHixiAjbzpMwCUa3vGLH
oHImY++nc+KlQOB58Pp0/kCLvMI1dVrY37uk7ymqmnYydLq5W5La73lU2fKFNdJgBpr7aaCOBq42
nQevYDIZBAX/WnHkbXkCJEDk7HixXv7QVyRepz4J1vC+eEOtFcAKxoL56ZbwLD2CRPgxXLMj2mMM
n6QxOV9xTZ3TdEUFGirwO5HIZ8GlCcPDXTuhjnFva+gSq3OWpPLyePTCp45Kw+mssWW1XNBye63s
wcYmNy8Es8NV+aleGuCnP7ijQe46wSi+SFSIJ3KH4KrFiijz8oMr70K8Bm2QcoFwszloKdqNE1p7
7/xtvRD8tdh8uU/uiv/hQQ6uR8+WCRiSPi+DxDgikf/cXlsTuKhj3L0HCrRlWGWSb2M8+7/r6lcB
diJncg8M2DIreAyraTIokGaX1ZKBCLy14fvDnKY4TCyMysGORC9OG3tp5WComGk+Sa0cLGA+FpVc
ZDK1NVgu+4hLsCDNQMno/Ii242dhfWrL3PA0jVqptYSQL63j9c2SBEMt3nXjFDz4GDg2XE21Dkox
5zYlQDYb4aCygcTZJuO0+7KQEwUpWpZnLyHDIHk+xR5gG24rhO57dl//KrQRUyNKz8f3gFU8rkLn
XNnifHtpzXGhjkjbfAK205g5wENhh25jl0HkJ3CpG8xkP3X+L0nuBOqU9NR4DqoguMj1AuOgAT8J
4KwDpeqBkDapl/XRdQpTSkKnycqxLfB4Co53XFSaF8T3pfWns396Fph+TeBsGmGp2XGRZ05LNrir
0u8f/PBb77XXejWcqW9XwBww/P53l/1mcP0pq9ekp3t7HXoVgMvHeB3jmh05tYgy249IZh0XNz3S
EZOqnv3QF+XpLk1QJ6zDyvUyTkJ4nRkkoKBizGI7n+oT2tENkadGGdRh6nVKs7oOOpnM8h2tZjBU
t1Hhkxiso7FVXYKsvM/+1UJY4/ptvXTVmlB3RONH5YAWF2gGBkFprFEdrRYNFekaNGuS1d1p8dMr
2lDvM3R1mLqWFN296E9KislOnNV7mWl+nyWqvBMgnErdYsNblxgc6fiHQV5W8WMdvAtzvi3UBIam
22PlXMxXlvd91oFFPAVp+K+VTNHqpdEkPjH7WRaG0ERznLiKqbeeaMNyhakMqYhw8TuIagQjux3V
PigcAtQo/6Sm01iz3eqAtfSJXaZFJZOuqZsoHay/oTcbvkPjUP5vwrrNCQffuEyAYH5Oc3q2nTEG
qfzhtknvB9Ib3ldloODIy6X7NSlh1nKpMvs82DulMWnA4+MYDhDNVqjD1qu/0Gwk2IoO+Cmt58VL
xk8DwFC33I/SEFyuwZUIEzaSTmD7769OQomSORp7YCD1yq/VWB8o5c9NaBkEptvr/fdXyxOkDLx2
CGTSBHV1dDFEHiNN+/X2bugkpQS7W0j4TDJYYN5+EkV54PZz5i6R6/Aot+Z4bP+WVmf4EJ2clOg3
WMGT0q/VloxDfmwsflya4dAt1Z3LK1bOhG0Dc7yFnDL6nnbpw7QCz6tKDR5W9/aKeVtBK0Hk3W5J
D6BMItIoD9J347Qcb2+EZpfVIWviNcJyMf2J2kL+Ejr0zOy7OmScQB2snpAqbRiIAxNhtQ+BNaO9
338Z6zsFo9JWLF1orb4HuYMC+6UqKeAexDlc1vu2lex+5JX6j6mT8blqcPxI5wCC8BiUrddgSw05
G407Uuer3XkaG2rXEnmV7SfNq4PriYMt2ipClsjwCbq93X9/9QlLAHplKCUSjUUaHlALcU+8E3fm
btSx6iDL7G5kgZMI2hx4MSWZf0k9k9Hq5KMYrZQVMLs8F8rTj1GDW549OhErDwH7flvxNXZFFLPd
irG1wcyHfDtoIKy/Q/cpnU0wyTrBKzZLWDfTug6dpAEJx1KU79LChPareW11mDrkIQ1ph9e2On5e
HbBlpSUmCEzpPs29QR2mXopaNBPD8jP7x/cOdPmS5u8K93vgm7yCRjYqlUUdpm63rnjCCpqZgoOP
ILuvjqXOVKNtYPNnD+ehxdsT62WUOv4VF1HD4a6T/P77K2sC/UM1Wqg5JO7gHghfwRaQv6Rsva9o
os5UV7VF/aZB+FP6Qzy4zhyRULyEXByrzjJBjem+QTl2ga5aWW0tcFaJ5iqFRy6VwNS8B5xtg1/T
ba9it93WZCz1kIseaLXGBW7QKBpXJuhlTUT979DOqz3wKxuHyh7yMG8+5uMSeTmQRuvIpb/RUxgF
pthHZwaKAWPYP3ODDpsx9Ra+5NNGLzYy0zSXUUMMB7tGUuoktQQPvVxLBKRzR35OaTifBn8cDre9
m27xXYCvBLVl3tLPcpAJWDzbCC2WWewzYlBVjRapY9MAAeN2mga4+iPwifMJVe9goD8Ao1Lfd/dT
J6cJBmzrCdTXicf764iIJ6783lRb0slGMWQ3ZyX37MZJ5pQATLQLxofNakwkRrrV999fSd7zhOdK
imp301vPdls8rV1jkIpO7or19gHrgiGE9ksfE/F+fgq7Km6cO01X7R9LgSk2BxRKj82FByKnplkN
uq5LE6oNZBZJO7KITCb+ul622v8pcHSVQ/AocnpFsufogO4pcNqDX86GK4ZuIxQbpg1AIEmDu6qN
CfORZUfckw1O7u2NYGoTmTM5xGczTFfizQOOycA1vHRL+3CP8TK1cYw1gTdiQAHZJ3c8StGee8s0
i/y2UJjaNzb0NqsXH0HzWLM5Qidzf6UDRr9uv7hOLnsw90r3N/DSSFqlewfG+LfotlNFyRMphSFD
oHt5xXAxt4fpIhfLV7M/RJ3tfqRNye/cU8Vu2yr18dYIyLOF/0P74Lr1aRRy21T118lGMV42u0VW
wcSSViyn3p9in1vHtuqP94leOXfrKe+bsUTC1y/GQ2Eh+z7lB8B8GqSjE70SLRctQIGnPbYqLO87
CgrjYdlEYXh33eKKpVpp1o2izxGVoNMC4+VzCZi61UTE9PZNgqlNYH1WFlYwQjIzK6NSvEhMyyCR
LEuDVurWV45aMnrFmOaOnTQzPeSzdezL6qXhmBHrTeAEGt1RW8Aa5vlV56OwGQJys8cdVIr+sLL7
QnIWKGY7+aSRPLORZR3tpGTDJz6b4It1wtm/6JVHQHMFY0u9+xvUqu3seZ7Dr0HdnsKBGIbENMqj
DlMXTkDrjMGueNdvL25nN+9dXKwNev/2OLjD1GIderJs3tQuChEWGv/ZehD8D7F+21WNRtLqnGGs
pN6+tOH3vDFlHt4OPpnaZAZiT4FkG3bbrf/U9Ys7Po3OexJcpvnPbV+hE5niKxy7IZu7V5rr8XeK
sqqcTGA0OkVV3ERoF8Foz7ONtp3qFI7zsXPtOOWmAr9OmxRHYYvCwdk7wNTc7ZChrJgP2cPgVXFq
2YfbstE8Qm0sqxGDd1RANmgZjobl6HlbxPpfgNE0aJRG+Oo4N6J+StoNoa0g+btA+v/Ibvh8+911
S+8K9crYEDHb65h5djIEw7tlSOmxyHl2vr24ZmvVke6smsYAUx52Mgr7i6hZ1GTTMxrGDWLRLb//
/urdM5txYft495Lw34wXx4IF6Ne1TPAFuvV3mb1aX7IAteJK2glIos/CsY5hsBytuT7dJx3ldO9Y
ObDGIXYS8DI/8oxhzGmxxhiA/ybwDt0XKFbLg8Xr0gESqqrmXC4ukuXifS1MKNi65RXTDWjVu+hf
txMrn09tSc+pJMCTGY/3CUgx3aZqXTJYiN1y4Lw4VvB+8H931WA4BDQvr/aRlU7Ne5ADoXHDpnvw
+a7Ml0MetoYuB41TUCezw1zYvF9xp/O4fRyCMFor99r0w3FNTQV73RcotkuZLNc1hN8hqOAFcxf7
NrlQeRcbjsPUrquWOYCwc5EKDhnG8/L6SKX/UFFTukH39vvvr6yroNM6EQtvX/USnnP6LrPpRNzC
kHB4O+3D1O6rIZddUQPVKOHTFhX0Lx36qBqRWbLmM7Jj0VbeGQr5ih2HY0jGsoeaCivP42px8miQ
4vNtG3i76MXUNqwts5idVg74alCpHbJv4PSO0vKfIB/iAtmrnGSxlZk4inQyU+zZISFLw5GuSdFm
MXe/0yA9SIKq6vAw5R3woUyzvbq9Vyzb6vN8o7ZPkk2yQ11bUQHobW80Fag0y6s9WSnPkT90vb1/
afo5tuILleEcFxRtrrd3RXNqqg1SNSitOSkstMpMnD/yKadf+6VtDFg/utffXcory2iyzapXhovT
6mAgz9l+NFt64BszbbPu7ffnvlo/nCorzV3cnYATk0dCeCLqepRL7pONcmoOpC0dJh2SLNw51U33
7Li9YTpOJxjF0paFiTrIM5oUszw1zpZgND8u58bgsnXLK6elPwyD5eQBSfpqCY6ynK5y6WtkPNL7
6r5MbecqwYLgWh4aWXskgURVROPmHJm8CyMUFw/FrNYQPe9FgNkl7tiHoq9OmDQ6sFIcb++s5khT
27ecYPTLdPVpEo4D2q45ikjp+rsn7iHNNkNQpHuGcjMWwkrnIbVJ4rtFXAQYmNm+EJkfwCHx6b6v
UE7NlBBrCbscSlQvDx7wWYEod51JeloqU9JV9xH7768MLM+9patXKJK0xS97qT4s0o56Sb/6rPh2
+ys0uvp/LVrCtZd0cUlC0+yyePnvMug/1Jnz8b7lFSPe2JaDa3PDNiztEWP6p7H1rsQy4Qvp3l4x
ZCfArUPWIfZAFt9oMH/uApuCbnON73t9xZKLtu7c2sIeD231oRu/1mt+dfLRsLrGf6qEF0sIPFuw
PZBkWihJZncgByq3+5pV2f/1Zm3gZHUb7Gw+hp/HAfCGnTXcV2VmajNWVbhrC5RTknRh8KOxyyKa
m/DnXUJXm7EGnIobyARoYrn5l2Kgn9u8u3iTfd9lUm3GypnFqIsZnyRIEfs45AqgXPS7mzqsNZuq
9mG5kDpiYLQu+SPyt+HMvpS+MI2eafRd5bmogXRQ5oEFjbGCc8b5gU7Vhym4Zz7CD4marmTSGiqM
Sw57R5d4kmnd/Nmc1L/j1N1XV1xy6cl8y1g/XKcS1JIIQ5fwOZ0M/v4tse+LK94YtxccWjYWL5av
nnf2S0Nhf/9/tXVvX1dxwbM7O74o2+FKt2Vxvo88nKsHTJSm7Lil69ZfoE9heRkK1pmcmu5T9s1/
5fWrzfOGth2G6ypiSh7w7Nt2pVt3//3VuvAvqINxrNsHZ9k8uKYLmG5dxQmP/uZWkkD0Y+499jV9
bIyEgG/p+y59xf9WjfBo3YrhWjrvmwocHF1/GO/VR+WW0pd5uvW7nLfq1IXXoo54btDGXTve0hol
gAL7eeF0su2vvVgih/z0gzFy5GEwYXy9mRqGYNRU4ZzzgY0tqy7zIA6dQIxcxGP3sZYf0VgEWlU/
Kld6oPNldbovd6mPmjys0TTeFzkeGbTeexRVh2h1uGlGWCMwdS61dXsJINuguizpS7keWmAYeMvn
dPl137vvj32l+qCGHmYxYnnP6n8SpH68djEcJ9qtUMx1zRskxmqvuhQleShYE88uiSz3IoPv/VRH
lRUehQ0yq/RzSO/zpCpGJHM8pHI5toLPvzpLHNf14+TXdxRSd9VSzHnr7bZNBRbH+MbE48b+7poA
UDSeQp1Krb2xcRi43C6UdmekzRJhJEbX+GkV/XFdQXRT+li6TV/YlFC0JLP6ysufbntPGncXjGLU
brsWyAHtbx8+Mz9xyo+LiSlLIxg1h5ilFMFriqXFFjXhYTVBGOnWVY5c0U9VLhjWBZHnKQBFt8zu
4RaCNNRRzbzJusn1sDTqdTMFr1fSWJe7rFVNGIZrKEEEm1YXQteDt6TRKE0sbTqBKMZaAexPCoK3
djPM8BSA/8//3vfS+xNfuRgMOU4WINCri9/Xj+hze5LzPR1Ju6gVi7R5DdANmdeXiv7FiQV+aFO5
T3O+qllB18e0au5g5mcmX/zskpEsWsv39wlEOV5BXyOboC2GK88FCpY1JlcLyk/3La7Y4kT9rN1W
qEjHUU8fZNjH5dAbUr5vQtJA4Grej6frRGlVDdcd59KP23P2efk+x8uBALgM45l3fYNa3gU0rt+H
Pq8vXhmAPIhE7WbqtXwr27t/gBINBySb27Yv6stwDJL6OF/QmHomFyPmusaMVOzGdkmdrs729dfY
TRDYRBPQ3bKz+9H+FZ7JAZMnBl+g0VBPMdhtsrkr3Hq45hX7jQojcMuXl22+J9O1C0qxWjHY9jS3
2IOK/nbaiwh/NiZWP01Io47P21XOPJ53w7UD0Bc4WMQ/7XcZfritO5rjTh0XdcspdRofV4MytL50
3RTZixXVVp9M0nlcRhPCkG6fFRsukIv2G4b423ZR85udw2Ys1+vEo1iwbdvAd5iwNEKCM8dYtVe1
B8dzkCv9fpeM1DRjnk0r60rcS3oHhW5M5Zd5NJJrRvaWUdMglM5XqNOi8xQgTY348lr2EYgPwYIb
Ht1PbgQOZXASmdiCdFGmOhUaWBVh/oyPIV2cnqdzdvQPUxXL485yYGpX0my3OhiagVhRchdmHeTp
IajkhRFuyInrllbs2EoLlKmnpr7U/pWkHxpquNRq1EgdAp0r5BeB5NFfrS2PwyCqHBZZ4Tv0ONxW
It17K2cvkTMnPanriwNeXQrhb/Yc37e0crl1nLJZOG8hbXZY+BnF0dvranyDmlZsi3KRIeaVL95c
Pi+oswrxLQCJ1eKemPXn9jN0YlGsl1LH9bqgKC81wNMmWiIrahpV1yytphbJ6rFNumV5cec62oBS
wEzOfo9637iVq4lFe+GhRSpZXfL147J1QFiozjn7Xo8PfAyOq5cdbwtH9xzl9K1ax0czqutcAbX0
pxyASwuoeJ9aT7Kv4sVisV3+vP0knax2q3gVdHrNiJEcizpXq3I+jWlRHArOTP1nusUVk6VzQYAj
HhYXQWmMszMui3uAIXDsqrS6S70V8zZYxWXt+7iX5Wl1TYNnGodAFYNdZ0bHivnlZVkl5sKKcX3f
gjokArzJfOzl0J7vE71ivWPKAMYWesWlQ89KuTiPhJguKRoDpsqpi/mSwmoXv7hMon4OZCijissf
gsZWkUUs5b9uf4FOTVUbntkYpFtBrqE/wn5b8DE/0xJYAG75yfPBdN/Uh9tP0miSOuiZhu1GpRvm
cKLLp6VDJyMYE03TjJrPUEc9u97PJUM591KI4AM6TYq4GcrYF9KJ/am0D13tAIO9vtz3KYpt9wVy
cWmQ5pd+hQfxBZvBIudSg6A0yqsOfnbz7Da+lfHLKP0kGNFcuBRfQXN2bJ3VkN7R7YVi1UQWvdUB
HeBSenkaUa9JJGjlDO+vC1PI/tRXDql3S55K6ecXJB7KaJb1iyPzJWqpFQX98CUsRBgVvYsO+qA5
2CX5Nrrs5fbOaO486kwo6G+abK7s7MIFQOqXY94t1zG8+t2Tu2Vovu4jJzClgnRCVIyfemkf8mzN
Ljlp0w9AUwu+5uA6N3SU6bRAsX9w1wBeNXSxRbhkRWuxHXnqrFFdAZUdKPm3xaX7BMX6w7rGlEoh
88uYttsRhLPuQ4Z6vEERdm1646hVR0WR/qYT2pnAYZX3L6LyD1szferuvbapo6ITX4rRwtT4JW/d
D+tWPZNMXknpG4JK3dsrRt6CVIi1rM0vQ1+9Q4LViWSALgIp7iGfw/mnjotmjZU1ZQXxEIc/T9t6
3Grvut41qrgvr9i4Lzo+9kGRIz+8RSTvow1lTtmsEfqAtmznizMVmXWSUuydhRlF837BL45fP2VT
d5KFVUYeNU31aLT0X4yeV/6ka1mQ2Zi6vKBQG0SsKawoLO5MIv17pXu1eGlZkz0VNoed2Q9+l/2q
uP/pLuv61z++Whrgb7nVOsy5+o7HYuFNMq764svtxXVCV0x3y2S6IUM6XINMRO7avC/d/OxyE4mm
RubqcGgxouVkG8bh6mVpbInpi0WL97ffXOPZVF5dURcu5qdy5zrbWRGFQf1nWHBE+4EfW1ZqiMw0
AYE6Ihpmoz+WBA9BRel5pPWll+nJ4lZcetvF2dDF2XCDp9bd/tVhUXdr5rSsawTgdvNXVN37QF7m
vHvgCz2KdHxq0v4CELSvKV3OU9B+C3ERuy3KNykiYOS2YuQz516dLrNzpZb70KDit85Akmd55FVP
m/05KMCK3ObfqjI79cFjs45xDapIyz/dfr5OS/bfX2n4uHWztSB5fJ2HrMX0c4urTcpNvbAaFVcp
ereNNGCgbR1kh7I/rA2AnwmI0a77c/vldXqonN85o85a0c65clb+lV4f5SzbgIUrDtw3AZtr4hF1
7HRCVFqEdoVboOvNcc2dGKgSZyqaj2uWRWQVD2PF37mzKQ7WiUzxCqW7ZqWgAH2Yrc9g8TkGxWfe
mGjX376SOOrUabu4oxirYLjO4TNQGiKBq2a5fFnKv17xz+09eVuhHHXytHdt0oSSDVe/Psvyqe3v
cgeOOnaaujaaMXcTHRcvPayB/9R7TRH59VZGA3GtI2389NGqBkPaUfcdu869MozQGdDsjunZa7/K
jxtg9YBpbluGqE23D4rRT5aogrwhIzgXQoDT1X4UcP8d63iUSQAqrPed647K6usXM+tnQccrcz70
xTd7ui7oeb9vo5UbeuBQtvYdBASUw8m+EpOOvm0ATqgYtU96yf0GRr3WTnt0bNkdCqTDH6C5pjF1
3SOUyLxdy0xMrTdeK+8402dbXrfccH3R7axivrVkbbXnW641/0r/x9mVNMmpM9tfRAQgxi1UFTX0
YHfbfdveELbvZ4GYxCSGX/8OXrV1S6UXtehNdYSAVGZKSp08pxJY18+ze3bHMe7Du1ZfSC387ZlY
1r2K29ukohtVGEZkCBbN9jd3XvZ3Ta0M8SIdeM0YiAIuYb+f5vdGR9mliCkZ3dUtTWDZHHbPsiYa
Bj8iWi5J1dBSuApPFE7BMPRon7Fgd7bmDKEaV4pUw6lnKO9tXj4Ge3vM9lAI0GQ01dDb7x8yzJoC
k1a4eOV1sY+hu7xgd3DnBEqxaTU8a7BlxSIy/VOHn8R8X8zLQC4atG3mrBiXhk9s+J+d665qt8j7
70ETgN+/bTGapR9WeW1d0jk8ekX3Xg4iEUt9agsjztL+EwTK96GRPnlV1kdV0N5VB7JknYG6Hrnf
gvD5InIOKhivsSKwEH+5HUaKXCCju2jIN4R/MFwGgkYj73HJk2b6ZxpwiVhrJkT1iG3z/MGHXBAW
CaRQXFvxT+Cmiyl5KmiC5pNoEv/e/gqFm8qYrnBdCGttfIUwf/kgZna1p07VyFLMBoK5dWHg5T2/
+2bZVRxMRGeY61tDND/8bRjuETLktT9cHNs9uHX3vPA0i1avjXLgLjTWVz1k+7AP1meO2YD2CB8w
iAtPI4PkcREm7fj7PstLUezV2eTRJRwubZgL0NYOQzSXvsbzN0NciTgZxDWOnHdtAAO1oI4OO2fX
0XdW6fhHru+acUL+2zKzFayFbYzWpR2GN8snO4qW62lqd9SCHLL9nRnDzrN0sENVFEiLbrbmkzOa
vXUZffNzaGY74ZhPou9eAwK5hJxrErbCZDK8q2vydcwKRMLs/GLOc9j9NFPNMqM4gVpyf6gbMruE
Ppp1AdfkvrEbMB3kEQnLHQhWAAT13+duPjgOiUoWJjNZj8OkUzZXhKEMAescUQLdCC/G6cA5mKsV
JiEZX+/yYRkEVnC7czqOwa3BMqOCuN/snOv2cYp5l9n6XVwRFe3aGImo06Qfv9dgxDbScD9/D3wd
mF71DCnGu7p1fGPGM+oCPdM06qFbR1xy8AZjV1o6rJxy/qVYTxsnY4uzjhdGAAxw9qAyOrGfnhU1
J2tvHgHTvT0f16sqlgwVqwqSrjiQjxeAln6W/vfONB/4CHrvyojXKTwtKPPffpLKraQUkAlC2Vrh
SaWofztp/zsNNUczVRxK4T7aU+HPQPxcKqBlGLRdwjCmjiYvKnK6DBoTTU9cQyzjZQ3pcQio2Ns8
f09FG1Ud1SR2xQfIkDHmjnaVmTCN7Ryo+5ryz+76ftvqqqE3N/6wJNGRol6f2eMFQgcueC+tYr/q
2nQVMyrDxUhldT04ZHDLSIYYuLS9GRr3OYuMD8PZTjgNFI0uRugdUChOil63Z1VZRArgADeIuNPF
cakS+TEr0clZBYeOd5rMrVjpZHxYUFregnooTmPtu5k+ZdUXr/nKxh/2cqmrSzC/3J5Xle3tv+e1
FdBKqsoZRyfuG/xS2vXknSxU16bdfQ+QwrVZs6zNtskdSr5lufqtJv6X+8aWAnaFdPzibzYCfghC
Dq4/RaAB10yAYn5lfBjPqEnbCi/eiPwCLaAodNYHNFLsb7+7avgtkX4IKHeaGg6sMWoFvI9BOHos
5imCAvXp9vCKeZUBYa6Xtnm6dd2kPo/yHv25k+5qUPXmW4b78OZT17s861eEa4c1pS2T1BCQjB00
iVI1/Pb7h+FXspDJmuGRC8+PeQZBZuaeZqqTJ1UNvxnsw/Aun8tipri+MPvg2zwD48171kVdMeu0
jVVPkJbckIbGAIgViqE1CrsLLrv/pDWd8JJqZqWILZ2cpYuJLjw37BII8rySwdC17G/Od2XzLmPD
DOYYnWCsu/Stt+NuH7EFf2G1r6FjUS5VZIKq4baDqqwkxW7dQUODTajnpiQ9CNLFi82O06yTj1cM
L8PETOh2cNtphgvxhv3Ym4fZro88sO8LLxkrFgZASTguwqvNpkS0/NEMyf62YRQbQ7kBtZsAGDEa
AIOHMDJNZ1flPShRhmRBgcjRcRCoHiLFsMdbMyg6KETm/ctUfwrTMepMerCWIFqp7vikgHtYcj9q
OKNQPLESPKlTEQO198hcOxLmT+I7oOV+QRZ5NJYVLLxv+aDbiCr2WTJ2rAFcpRtrivThBBcBGUZo
9p747D21jQ6vpPItKcADyNH2zWRs9YVxLyjfD6TfW3w43HYARYATKcDNhqSD4Tr9hZpgkY9sNytp
TMA4ruH9UI0vrch5AJUMs0EVdhqtJspInkVToxlbZRopqqGB2PgrK4dLKGjs5uE3yHtFgZv+um0a
xeTKSLFlos6y5hje6EL0jARR3WTnrHRiQnV8sIp9l4wXQ4m6cCYLewp4UlRD9EGEXxgLo6EdYyrC
CHj3CLfruhvizWeuZFxZKsBoIPptgHPlQovXwgUGaXy2eLBDa36STfYlq3Y8eDCGZe/ycM+D4GkJ
76xRymiywg3GtWZe88hr8zIGIahi/ej2PCncQJYQWLGAs8Wk4M91yoM1jwfQPgFxuWpSpMKDZRjZ
yObeMMPQvrAC27JpicJWMx8qB5NCu+mntDBYSS7uOj5APhZUqPmDkTlxmOvYXFUvL4V3OTZtA2wY
QZ/79BRO/TkFm9xts6uGliLbdYXvtU1OLvnQ/u7RgxeLSctCqxpcCu1gQAfb0Bfk0vXssRutQ1/r
BLtUVQoZD1ZYZtpadGkewyNw9GlS7ZvE2w0ZGhjcONe2SSjcUsaFGUXgV4aY4fHOr7J8nxwWdSm9
z/iyeoA/mpXjLvl4abrhq5tVjx21NLsNhVfKeDCs/GvGxYA748p4brPuYPH+ye/f+ibQRJTKMtvv
H3bFZgmwex0OsEz7WKV51H5rvc+3nVL18ps/fRx6coPJ5z0Kwq7fRKu9REbhP4KA54iTRHz7GQrf
lHFg6bCuy9xk46XrAGTpGUjXzGxObg+uso0UsGBNt4EdFs2jz5ozLpDjcSbPZXvnci9jwYYMMHGw
6jWPonn2zS9CV/pTbPH+8J1/sLvN4DANhz8upXXMncsqip2Xsbhzvrlap1dMrgwG89lSD84CzzTQ
TGIzPw5qsBqs/VNo6FpsFGcSGRRmNmHDupWi8mSDctzr4gYiRi5/8/NjMLzV7qe7ZlmGhdl1UViW
g9zQNm9QWzHJr8DSBJfCO2UUWO1Yq8hT2jxmAATw/SQ0jqnaX8sYL4K9kHCJUT+60RJDQS9aL/zo
o8GSJ7pNwp8UfGWDYsrh2yPlLxAheLST9WDv872x7w+QVji4L04ElfZD91jGaI3c8+TOs9t/0F3C
zxiEFJvHEgdo7oAUkseDTmBPEc2ylIA7tG7mWxbCbXpdeRfN5uNCv932oWvRAJYgudtsrVcbpWk6
Jj77OoxPS/AjpYnLdXeP1159G17anKShwQ3fIENi+hfTe3CNfTFqvF/15lKOy8eyqDueDolhHErs
R7Iui136GdJZd8TA9u7S1gR9SGGIptQhycJTVx/ZekcD3jautCshQSZsr5y6ZMmBVunHhkUtCMQ0
68rVCMPwchmhswTkBAVMvguKf6jFkRf+bfh5po8iO9r2yfuqqTZeyxHbg6RyIB1Z6KKwMyTe1y6I
uO40fBUGuo27rQ4fVoF0rVO+knVIxIGfvLg4e6f+kD86URDhTu4Yfsp/3uX7MrFVtYKMkVbbB3gH
hz+06bEtH7pRp1Ggss8WEx++I+xAkUwn0SWd+cTqC6earZUipuRywUDREOZU5pBUVQ+vh4hO97Z6
mqi6tnRtxpcClqGskk9L1id1YK7zyWxEF3wf27X1690AHkCBRhejSesLqVLW1dGQri6Yam9PiHLq
pZj26Rxwa4TJxC8oOWdfyEE8k2ORGF+XMXEO5d7Y6TqDVVaUotuvC0pWSIMktvkYTJ9xUIjm7Jfm
O1SDSyEO3pbeLgW+g52MV/cdCttReagS+9Q+kH31hcb4j2ZFVXiZXF+wSl5kbp6PCctfrOA1K/a3
v0E1rhTdXUUzC5DzIaGL82sMKhb7fanBOKnGliIcZFJzbqXZmIRG7ATPxfJy+52vHsrgvXJ9ADBJ
u25Awp9YzyCbP7RJd6SnaUfiLjZ2OiSpYuGRKwU9SHSboEP8FZ44T0Pzz2iSXZfaJ2fSXRgr/Eeu
FnBRVmVb4BFr/rV2jiv7R3upqxpaCvDZITVte6dNTDsxxZcatEU6Yu8/ZpY3Xpv5pfCd3blzA6BC
kiqIu924t3b1btqnv5093eeP43t6WA5kb17SuLqYUR15D74bgY91P110/A5/DsbX3kGK63lgeYN+
vSF5f/eS7pR9yY/rMdyv5zram7vsCbH3/zieqzxZCnQrK4jHGqzlo/hq8SNEY6LbrqwYWC4vtB0E
x2tn7BLbsugOrAUbIUag5XjY3u+KleSywtBYhrmWBkr0ZzN24j7xn6aDtbeP4/G+95dCnNkCjB4C
rpD1Jx88Lbq9sGqJkAsLrp3ZpCrCIYFozt6IIPUZtzHdA+kS45j7yTzqjhGKQJFbzkow+PZuAEcS
9TdzTTj/lc2akrPyI7ZZ/7A1mG3QmFaQEE/qh2XfR/WhiY04j5dDe4LUQUx3OgS5yo2kaDcLc21A
LTkkYcFMtmvNCmBSt1nonZvkP5n4w5eU1TxUtr9tkufLGJ4hsHif/0hhXOXFUAoH1s8m98Qy6zBT
3W2VyiZSzI5m00OxHKHVNAXAeOGO4Sb+9lsrfEauLYBnbjXaauSJ576W+ZfJeXBQ6r09tspp5KrC
mqVYeXBpnUzx9Lv+1Meb07S7FgDXnbkrDtNR1y+nWkflysK0MLrmDk6FZhIkZLcel0/oy4hAmHAo
Yx2dkGIe5BrDnIJIohvgOk7jHLk/PweBbopV87D9/sErR9FbvuPh/Ql98WYgLd9Grklsig2yXFzI
nV5Qp8LeRRize+lI159Q0/gNOBB6zy3wmE2c+7tldeq7tvtElmQaJqcvR1q2SdA92OQy1d/mSfMt
12eAyNpIaVh5HvOKNvH798w5ef3n266qGlfaB5SBb2R9T9pkovOO8HlX1exwe+jrmy8io+P7Ji2C
ecYrt3yJ8ul5qiF6+LJCQef2+CrPkRImujkH2hQIsmL8MfKvvvEQGPedl+UyTt/nEwiagYBohftS
2OITZNR0BBvXzeLIrXnUbioK5hRIdot/8ukhFycjPxHv9T6jSBnTZdTPhGW2oCp7c9jPsHkaqpd7
hkZJ5e9Irf2CEBFiaANxZEKnfjeM93mh3H5nhGtQch8nI2L9Tssfo07U6k+J/r+bJyL335m2EQBU
goG79xFsdFbUxv4TfRh3VhwceaLbyl53RRJuc/0hiU2VPYpxM41bHdj45kAAcn6/bXVFkYiEUoK0
IU2dEoFPKB/SxD0GpzUJIhLjtLe7S72MELnhjk9z7c4BHmHx6ScOwyf0YB/FooNqX/d4yHT/bZ0S
MiN2uGAVD4zXlOTR0u7nfg8hY42Ftlx1bZKlHAY2nKzkC8O5+mT+9nGU9Pe4l1wObozjinaTqciU
obTNmXo3n2iDp4w837XM3jW+7nJP5T5S0BLmZ66Rmzwh6Zk0Z1CTr/UdV84+iFzloF2hBY4+A3hm
/9iLz2vwRNtjQ3R3woo3l3vuaNMHqdVuVSA32LuFd05Zc1inQrPqqYaXjiZ96zN7WWEYm73mw6Gr
34LpcNtrFE4pc6tXU+NCwKfrEj6Y03OACuneKgm7FEvZvdbuwjUToHCbYPu0j6nBqgC25bBQ4b46
/SnzNeOqTCP5DLpMp4FWWF0L8q20vxZQuy4GW7O0Kl5a7gEzyNRRXjBEEuvjaaZx6vy4bXbVyNte
7YM5lmVi7bStT9Th4MDt4znzNTt61dCSs5CmDtqMG11CV289pqHNvnVd5pI7bSLl+Hx2uh4X2Yik
5QANkVm3t96+/Er2knu+ctqC7IXmbTJaQIz20WyVUc+nnRhfBsaiKvSS26bf7HDtQZvdPphe2Hzw
oEKDAkLD9nXKItzLl5HjNbi/dfaQC7oHg4KcI5N4T3RIR2jRYQ9iPPb5d9pp9jaKYxWRu7+Cdai9
MsUUlA/5D3rskzWN16R5aB+2bhP3VCfmy21bqXxJSvaCTBkrqpknNcN9SUh3oaOT0VANLQUuzrSV
qAtYB82P4/AMQb3br6xIaHKf11y2phmCYj4BQHHPuPEzpbYZ950VCUAxNT6keHm54WvwABDuOrw8
D7LYrOpdYetOOAr3lBu6ptLoQc1H22S13yb72V73ZKqjPDg5uvY+1ROkCB5zJ8vKBe4zLvvSOc3Z
S+h/JtNXNn27bwqkXA+Bi2ARfdYmucvjcjy508O4dpFf3kG9j8CS5QAtQSmhUF9IvLAzo75wxjgv
6gq3IZDdvP0JqgmW9mpT13kpgWh9ggvbKJ9bwFF+3R5ZZX377/QDKGITLqvFEwY1IBs6Js0/AiSb
bn+onTvtI0Vt7oSVD3Vx7KOsB5deqPHd0C3jiuXWk6IWUNm+Y7nNE7cUUdr8CMwhXiwdMl5hdbl9
y5xLiHkJ2Cal9Ny5cwwU6v622VVDSwtuWQ22mMJtaP4JxRWLaJKxYjpllu+1MQk3QmzNQBkxOPE6
Pk3h77b4PuR3Lrhy41ZHmsZwQWiSVL21H9Z27413ie4SIjduGV07EreBUYLmk+E+OvnXSbdIKRxF
JvUOHTaycnNzv3scnMQvjumgce9tz35lAZebtrBaN9bgbjuQZ3JAVeuSn/yz/h7gT7n82vhShPo+
s3LTx/jDDvjLqN9AP6jXz5H5GibNgX2nB92BWVG2JLKIICZgAt8kntXvxzd7j3ufH/27eQDH/cXd
pZrNpvIpUtRO89iEKBlvT8HVLmCfRdzvhjc7MiP9JaPiHgv6XX9nNtcafDO38JT63fsMIbskxxXa
S/rJiK3Pa8yjuP23i9GG+8/tiFZtg2TWb1IHYW33sJ316j/77/4hR+NtHjs74xF7OBLbR92NtcKZ
5T6vsZmx39pWzDo4VuH/WBdny/vtr1ANLS3GHjj7xEyWNsnaBoffXTGOtWtEdj9by7vXoIH8830P
2l7gw7a3G52iFQa+gRbHvEisAsIvh/uG3nLuh6HrcQxcf3MvBzr1wIvX/xtXzQZUVbmS4VhWN9o9
b3G+c5k4ZAaJvGDcF/4nk/5r2vZ+sttoGdpodL04dIDQ85/79eftz1IsGY6UB2xraCEmgk1e1pC4
CcootDWoEdXI0gLt5wX3g23vG5o/xRpbo2bjpXImKc4BcAlE7uFo000Q9QH3oXlyWfMzFdzd37aJ
aj5krFblOT0QWnh1iF/jtrxFSSLiF2cn9hvVvvckdICCP1fwV9KwDNYa1tI20cqNkny8Hoqj8ct8
LA85Tju4RHqyP5m/nHcgxb5wpBTz6L3YFx1IVTE7MppLoK2wtFKEpL9kEU3nc1ummiBUmk8KdxuS
2342wnzjedrnx/LgfZqgHBt5EZBuF6eKPM1EqT5CCnfTSvOi5StSlvEM2H8E2vXotguoRt5+/xDt
NO/aJfWKPrGskO65k7ZP+EWnlqRY3GU0lzmgglZwcCp1NIjsdYSqbrGrCytuZnbo2OMUfPFCncqf
6mFShJdtOwliTLjst95ofVrNNi5A30ZRkzU4A+P3eV10SgOK+oZMKD6bbMwZ70AW5UAWq+eRMRrH
rAYCYAgg9pon/XxPWzLOR0RKAywt0d9b4LOattg14/zoN7qzo2LyZexWsM5dZvejfawDP2kX68Gr
dVe4ismQe8JS2xH25Av7aEBHr0a3M68PYnhygmIX1HWylvva1FEjq5617eY/+HC6CHQWlniWWGZQ
Tr5OxuuSztHKvcS332vxTVia84Fi2mV818wHCil5GMwEmdyIGqX5r1/kL2X6NPv/LO2dxxsZ4eXk
YRlw3tvHOaw+uwD4RNxZ/nc74P80M1zJxDK2y6G4GZkWbh/bdIqGcQZYShzyeY7s1IlHPwfr1rsF
IdfQuEekDh4s84inHq2sApofR5DHCwjedE0sVh3mTnFkkzFfuC71DIhqW8eGsYcJjhBBExWyQxPk
Jxs3mg0d0mTLtdfsJi3zrleHWRt4y3Gl7teqmMiJen2dpA25R050s5MU6RRlKIOEi3mkRf1qV+zJ
XXSCZworyXCuxin46AkAoUxnDMAWN9VNZezDIbREeglHL7A/97lh8/fWCXpfJ5qlMJmM8iLUt+sq
wFNtM/zVm04etys147KedMos20p7ZVLkDrKGC6eC3NRytPvKyJ+L2s2NIy/qwn/tjcUyf4wAcxPd
er9N9X+fZss3um3RTXY1ze3JK4IDZLIjs33xanff1HNMwyIurG5vp2DJY+S0jvfNnS1f9zZ85eXS
FO2J21408DByJug+bIQy3sHwqAYTdn0tsOXb3tpyV6sJ8urEXTSFhUUQPoUirzSjX/cE+z/3ve5S
LnluNaeJPtLgza33jk5d83r2t+V73moMiNXmtDvloXkgMzohuypiIF0ICrajZDrlxTeqlYndSobX
XGD7/cNaM9K+toM1BNUwygleXB7a4TmPRwCg2D5kO4h5WZ80iXrbt1x7lLSfKTx/Xcx2gc0AMjyT
HTs4n8hj+N3EHfB9nUM+seUb4FHMYZhbBQi2B+gAN5AuOE8B9v2Elbqb4OuuRWTIpJ3lSw7qTg8i
pXXwyzOgzLm3GXJ2fNtSqvE3p/swJ3wMcekZuB5YQ9DgsxRB+VgWqdC4rmr07fcPo2cNxEhS4QMi
ZkIZ6zjUopte3LzLa37fHvzP8eLDE3rPCjj1DQ+yhWH/y3bNAns9t/h52zqKPcufMtKH0Y1izhZu
9eWp9n96bQhdgXTXOsAV1MXO4Py5z63d7SepFhlphQzWPOUoVJenPAhJPOOS/h0ESeQpzCF1VKVh
vavMiWow/NczCpF7NTsDiKM8aOpT75n/a0VlH1yXnZbK1rFcKx4gYykJ61eWr7CbPfhf/HD4FG4H
cFFqjKVwKxlNyQurHCa7q0/DVNWRM9ZZnE9oqLk9FaqXl7fEQTu11pyy00CKUyDK55nWB6blclEN
Lx18oag6Bc6YFyfRor9RFEcLd0MdW463315lm+2xH1y2wcVB4JG2OJkdNyIkDJTiw+A+x5EBlI0x
9RMLa7z70B7akO27iSVrN+3ve3dpgeDpMnGvY8UpXek5s4LDxKgmz6msLi0IrDctH3pAxWk0u0PZ
ka/tQqPMKTV1LNXwUvhCFxRZOigLOHyTgGDjQfA1Hgadw6uGl3a3Y2h1vDerzR39uBnKpJjnw4xb
y3vsbstAvsWzVoP3LkWNLAUc30vDWEAhUWP6qx4JktTt9w8eWfX+WpuBa5+HNJuPnlGuUTZnugXs
qmkwuuQzOfCNaTcRcl56cVmWcWd07NSDTvy2aVTDS35DhrrMuW2T84BufKtBfTUPn2ZxD7mZj7eX
/MZlzmybVUjO7ZA9Oe2lBbS0tnQ8BaqXl9yGG8tcg3p3Pi9+8+YN1puZ0qM/Wl/vso1cArFM305b
4ZAzFcvO653H1mlidOVrNg9XzyeWL5dBPJ+hQ9icQITeeTvfW3eTF343PH4O0/6efIZHSKne6AzI
WBUFzF/nu6au9k6anVaqg/0rPF8uebS8nR0xl85ZLF6/y2k/xKWZ3yOxAd+RKx1hm/em1xB7k5c/
TqV3NKkLAhmmWUgUziPXOiZ/WkoXNbXzBPmySaTg3mt3yP2H286jso0Ut+7YhVU71uTMHeMw0XxP
LJ0YospxpJgF0T1zws0wgR1E1AcsdmZHSl48NMDefnmVbaSw7WwWWOHs2OcOfNAWb44T8LGhKTS2
uXosw8xKcetDQtbPW9M+j16WQ5GSIO1wVLLseUijoE0Ftjtg2+krrAIg79Z1KyimRC50tHSdFntE
onYK/6mrszNQivetAXI1g5VhhatqG19Uume7rCK7aTTGUr21HMOiTIXZlIhhFx0v3Imgjas5Rioc
ST58iWD1s5Zz5zyE89OartFUmm/UsyMf9FW3PUn19puHfVgcvQasq2EQTueuPhiGFXVU18+kGnn7
/cPIvW0Zc0CN6TxWa8yWJRJaVnqF+8uHrjA1md9XBfKal0bN2JwKN3+b8vt24GBdlwI4dw1QTpoz
Uk/ZPjvhsssd79cQhprovXrWwvBS9C5Ahm/QULw+JZ+LRjxlAGW0RZHgOHF2V6pBZ6geI0Vx6WZz
3kIUC9n/H4hidfkX7r73pRU5OlpIhX/Kx6x0oH5QQeDn3HRQFHfCsIyClH0BCtjaCWh/3eWi8mkr
GyhlPTHJ2aS41TbzITbQkKiZi6snbFzDStFrgbinsLzaOhtTs3PEc22Axr8tIyF+8PZwn0gDFku5
YW3qW9r4douP6HqSFHb1zWvLeXfbQqp5kIKY07Ckw5A7ABKs/+Iifp8X5pvTj0/k3miWT15VUdQm
BxvUOV+9nRDLIeh0ZFyKRCHz31AHOk54+flMIElHI2Nh1mlh/njP0QiWl4JZZNTpiqAj58aqj1aZ
f+9yJympd6d3ysHsur018ICc+97elU37DJCrJoBVhpECeOakGt0SNved/LMdNruVB5q0fz2Dgtn9
7+TMWY0LENo75y4fvZjVy6ceh5gdF1yzs72efDy53C6Clixiaa1z3Wc7N//am+9+D2Jp/7wOuthV
fYQUu3WaGmxqkKYL0aKBMs1oNPjg+CznWseIo3rEFnEfFjGIFOaVcJF7WM/2KWm+sJnuofJwuh24
12fYk0vrbgtCiFYMON2ZTRu3nTB3lbBXTVpQvfz21A8vn1sDuthWHO7GhkQM+9Gm9HfEy5PbL6+a
YmkHXfMQVBZBY5176DlM0FOtvNeOgtUbx3dQsWh2bqqPkMIXV0AhuMN7ciZueZjQq1mCsX0wMk0g
qD5CCl+SL3xtevgpVKTAP/yIenQ002K3Ot9o02kWGdU3SIE8LKR0oSIAR2XDsfEBn8rM12C5R4PG
h+aJFMx0al1WOZScUz9IpqHbpSL9YhQ6itjrq4snt1RVpuiGhaXkDJGk8+r/S6vlR+D/tl2dNqTC
PLKe2eSt3OynwD5PXvvOKx5RPrxb/V3dHzCPFMNz6ZUC8wwPKupHTtmDP+rIDFVvvv3+McIm183I
7GNifWLGRdUMuzxd7Xhgjn9fEMst3KxlQz6uyNSDU84oi9VfjRA3Pog7XRpVJCG5k7vBKbWB9t02
v9u5q+ndy8S85a5FDJfRf5uoWesQGHI452D2ZmIbLNh7Qa1ZZVT2l6K36MaKzWVFzp5FTjznkWuP
p3UqNRlONbwUtw3JfRQ8cbRDI8txNSExmReXBZn6dgJVDC83tfGwhu4nQ/WHW8ZjFWbfSgJhZFS1
7xt+2/J+cE4LhJi04zk5u52dlA7Z9UvwPSx1BRTV228Z9cPw5tpZNJhHcjaa+WzNduSZ/WHK7yt8
er4Uta1XZoPwXRT3Gu/F7KpzX0Mk2TXdl9vWUWS1/3S55a3XZhT1H7dsnt0J9GBE/GC8if1KlzgV
geVL66/dW32/eIZ9RnsVHaLRDLMgRjnauvMTpAXYX8q8a1p4v93yh2LKT1Wf7SHrcyxS8uW2lRTL
o9zgxi1nDN0Rx5Z8Cet9xUYXcubuElv18HOpcFZybNzY336WylxSMOcoRGeMYcaDukczkcPEjgDh
dufoUiyXbr5Y2YD5Hhl/ZCtt4txrdRT5CmeSW92cEhcKVYtI9hzaA7xQfLarso5dTP+h6SzdcqOw
kNzsZo+GHwQch9WmGr1dmrE2XtAqctv8iniW293yMaw4hK5wiGTs30GIL90M7bRMVIfb46tstP3+
IV+ANYc21YRz2MSsEgVE59IYHVS52+wTZdl9G2pZygx3MXQKls46z8VqxgLxEVVtX+9uf8J1/J3l
yf1u1B5ciORhywtFlSf4f1ykkKeFilzjgOppidpxAWb1mFt3tRzhgVKI9yzPywx9d2dm4bbcn/ej
+e/tb1H5kv33dPjhYnTghbXODkhKbG/8XFtMYyaVJ/0nkCFdLcLUOaOusg+MbL86/Zku1p2OJEWy
40PQ0e+xXxk4eyyNJbKo/+RP1T7rdbAthXHk9reaEMMjDAUVl7kV+thp1Yidl6KkpslG18tOnixd
5grDNfph3I72DgRNz+Xan9fMi4qCx8WURiJtNJOh+hRpmTYa7B67dbDOwbCAFSHzfhLTF3cVPzy5
I251C3BtuQKXn6w11ihnM3sy837QbO8UKUPuikOjjwN97AmrDxlPnflAy2qNrKXbgVzj811hIHfH
rXPO3KWFr9p+8VinBK3uwv15e2zV60vBOzmggjeBOD0vNIttKs5Oun4dUKUQVvP79iNUfiRFce+S
sMqQt89mIGK2FnHofzcXaJHgCOvV35vl1+3n/B9n19EkN84sfxEj6EBzpWk7PVaj1e6FIX1a0RMk
CNpf/5I6zUKDRjxe5jAHNFhAAlWFrCwJpMXquJZrmtsk+BSjrMOhS4+9VgaQ5o/3DS9A2nXIsI52
t1xWONi+UR/zNL+gRkrhx2+B8B9sPMMR6+GmKhv9BffwpZxRwI3niLx7rrvvq9sEM4UjUDQBpqCA
tuzHBLcbvKCZ8i2jkFhDzPT6xM02LGqkSBY/olMTVumvuubhLsuJBXGe1nhNa1lIwTvDuejtx6Ws
otzKFaeHZN3tbWt/uLQZW0EM4Fj3cSSnZQUXCRnOdnLf7s9ecjjZ289+GH4pS3tEBG1fBq/8VaTj
z75bFWeHbObbT34YGuV6qBQcKW6JqTv7ZhUTzf/pmOketRNsKQHbxFuQfDRW3BCV/5gZftiNxWMx
7byAxIq3rnH1uh+Rc2Ep95Kw7yrPDArdtn3FwspcGVGhPPd7KOka2Kart4YVI0Hu/M3ZGBfMQ/6o
iWf2tdVSFP6onmBlCyJgXIPqbZ7oSKWmS4J2nRNcS+tsMlUbeMnwYjmc5vOmtCast2Guh3asow5P
45amSsNIdqpYA+dOOcS959q++IS5sa4X1tFkxi5ZYMMRC908t/XRqEW3LyDyPqz9FNaT9zpD7yoH
Ce0+1GT2EZBcjFmf02GDmjOHluOGQ28eUkcl+bwN88kRK/Y+I4U2LI5XkktjOWGaYYXZFGU2uQ36
930fIACapYxWjQYbOVp/mtGMpzXaB2KpiLyyDxAA7eir63qcYIHL4bIMU2Qm5aUY/ucnqqNatoWE
uxqtR1GqVdv2ZXbW13Sxnh3V/SYbWXC4eydBJV4CJ6bW6Y+cWVedWNE+qwuoTfI+rX0PUeHsOxek
rqM0n6KcqQJnya78g8LVJ5lLZ9++rGOG9AI0l60FFdG24u1PsqgihWsaswRPc9q2qOzSNCSY9PSN
dP+myvtX9guCe91ODueukyJqHiYW4Ek3HJL6r3ItDlbi7LvjRRrXjFR+Nw3bJVylTUD97kCpfjXR
4vr+Gku2j0jk0thcrWOLb2hcfwrayXOCMaOK/K9shbcf/XAPtwg0DaPVrMs4Na9Fb4Rcm1/7SuVt
SRJUYn0aRbd3V+thG8es/il6M9bRgZRa6VM7mKGVqS4v2TIL2M3sXoM7kdmXfikPa7oGPSU3KAaE
TaLquyRbBRHE9aAtqbaQizeV7z4aVEVOZe58RRMZXeh1tfpuAiBMTXG2iiEove45XVVUQMkqiMyt
vFoHburZeqETPVpacfLBaGlStBH0/NhyPUV2R7IKIour5CvCjq4lF9q/omSL1k/EuVqaIkqQ7FSx
Hg1dKrSkdigWwBgDrR2Ok+aHKBU+7EKZSObSHHtMbLxTIISC1FmjrTRcc6aq0/nNffrkAhYlxwkK
qbjpgd1m9y0UJdZ6QDhe/LLX1T+MumWF1VqyY7N0dqCR+VuCeBcucU1DO8nng2sMKlU3mRkFwHda
j658q00u06hdiDUdEfWenIIpUg6y4YV7GnUW+pq7nFx8CAwy871ZnnLt7/tLJBtbQLnZE3M0TOyv
pfNDbvtvcDGitVEpFEkQLvK+uLUgSrexREs2+bGTsCHmLn3dN3fhoqYOoTMoa6AhLvxr2qKHT2Zl
3hFslP6f+78gmb7I9lpMoyU1+p9dipRBny/VUhusCyfRVC6YxPwi0cseC983LNxD/bgGWgfN2rZ+
JVOjSrrJxhfuauoWk6NDPR+lHcUp79Bfgs+HnKoybbLht1Prw03H0U9wLKochyD1K0T8PQm6uVij
ylPJB8lWYPvlD7/QTqTzslknF5S93MykPqHOKb6/uLLJC6hFvFkUE5m3QJ8FiGxRJ/F3brSKg1s2
cQG0aDmuD1WHlc0bN+zRFM5yVAQO2dACZpcS/Yz60QH/qkrbNLDtgf7rDkPRKJwjmWGEa9mwVpZ5
XQ3W8MCPNGEvRm4Gg9vvtIwAW80oqd9P4OisfnHqaJcd7NpMd91oRGR5NT7Kr5ISi0r79DBWXrx4
/WHRVDz3z01DRI7Xkk5VUngjuZBMD80lPxvgJEyjqnpBNrwAV/QF93ptNRB6LBDJtvwjW83I7FTl
57LhBbjOJEnWqSlXJIj6CP22IPuBRlve+LwHUOQPatcw6Y4O6cKLng1PTZ2dWx0d2V1T4U1sRvjz
uidi5fSq2ei5mo72RR9SK+qa3optp+DPg1bosd306HDumKOmAMFmk89+TcDvxDOvzHiF8mIwXAb4
c8xe31I487Nh77pdiC/guKy9YV6gBH7JEicmaXXKcpW4zOdHBBHLpMsSugwDBUuhS7M19A13Cgxt
2YkxAcD17Laeu+LUNyuI+0xGA7/UR8mQp2KLS2YvsrtmaMi4iOnnS4UawmAu7D4Yl1IRnckGF5LV
TtOsc4M0zcWvzdg3mwOkYPcZRmR1cVJ2VoLXlQtjlp19M30rb+NksKjx4KV+bge7cCY+W2dukdaZ
pSHx1AwXRvHoPjtns1MFTv7nO98RTolxpR5IyUitoDcVWjWvRRvXLfjhOmmRndOsMhrXEus+Uval
qNdMATjJ4fQHZ83memIC46Al1lFK30qU/y4Oj3bZTJQAtz3OesdvnQvputvSfe9nCC/Zu/p2GkRk
rA2mNXaNh4XXaRJwB9T69ruuqZr7yCwjHEW6YfVWM1bOZcmLh0aD4Kxh3+pC5YNKTjqRrqYvvTm1
iwvOTuXduqQ/dtVw0bQl1DuVoq3sCwSPYigSkL6azrn0Q/Lqk+8VCE5s2VW0SDzhOMono0oQX4Iu
SLXYq+2Xwc7Oo73E5lDuipKISFvTJjt1GzMhl4oPp8Wmh03+QMtU0rMS87jCkdTNuVbSCg6Xm0Ps
M0dfK5PFebHvqZG4glfhdUbJOg2J6qWkId4Jjj33wtQbdj07EZG2VhQMOUcP70IQMPqWlckLaqvQ
d0clzSUzzvb/DxHAppYCxjv2DtGd59FFDw4bym/a/H7/YJDsfpGxZo96hfZuxXJJ9eWAFFFQQfbX
rNuT5zv7zh5Rix3KVKWfmmjMgLYfF9JboVNBJWVRhQMyAwluhNGZXWNTxNhG6Z31zIHbm/x0LS2+
byDZ8AJ2lwaC+xDlcJBgKS5GwtBBa744/qS4M2X2F9DbDOawdn2+XKBMFeemFlCajUE69U9sbL7u
+gSRq5YPXZ22LTKmU1ujY62ByzKL9TJTrK/EoxA5ar5fr2Cjg8zd1uOBWXkGOv0uNRrHh8qMsP3L
wrImD92s+yY2y0M27Jj0Nq5gdzaUee2VC7219Gm2v1WqpvSfGcPxdTEAQwDd56jAozfOG/dAutoM
bI+oLlrZ6MJJaRql4RcgU99mDuWcg6d6KtyOQtHb32YtHJFjZWdOA/Gim740qPkNyvyReI9OdaCJ
ojXAZzDafmHb/x+OMRAuFoj+6PSWJ+h8lB1T8oMVKi1tmVm2H/0weN9nHh9tmKXUm8Di3x2Vipxs
4O3/Hwb2ypWg31TS3AqLI3dqhZqqrbfMHoJTs8ydaxsdRm5nhjeq00wgqOrtyJhuxhaORDRpr2ZW
Y3A0rCkwsFEG3lrtcL+3wQVEthDWW2rXb27ghOh11Nj/aLpi3jJzC6BcQTnKjY7Rm0WfTP9WttH/
/wDElMWAyjettvI97I+W+4Fmn9KsDsc9EjLb4AImyYALueph7HpZg4Khd+2gKvr/NMW/jS3gUuOz
trAZtkbm23vxLv0xiTI9yM/zEmjH4kJ/sMM+Ewn4ZD6KewruNjeWvzs2NAzOc6oYWrKqYuwxOHxa
Kx1D20D+Ek+DYlwJhMSooyQ9bRjXmlvXPCY05N5jqaKOSw0vwDPX06XO7cG6mnpif7GtzHgcWnMK
y6FB05oir9DpiOqBPRf/jJ3xQvXskpdDG5pOMocZW1WajDLbCUjmdZnpU4MNUHh1ZHUJ6k1V5Ray
oQUcgzSdNQ3YZLd1nA9Fm8ZsUdUXfSrjv+1bAcjFkjRjsi2N975c2rPxbY1KCMT7YX8oqsD8tkTq
ngGSbSAGJ3nvleAr1LjJ12cDDkj/MO2RSsBniIFJMaxVMY2wfjO6N2y30DXGHWyybWgB2YjuLROP
j/Tmmr/m4gvtXto970Lb0AKUrWQwXNRX86uRtegra6KQOD21o6okQWbv7f8f7kRtMUHjcrG2fVq8
8XIJBy95GxKVKyKDnhiRVHxsmG1sJ1FUf9+6smcR9vx8WUPnoF+dV1UPA8n+F8MS7kFinoFLeSuH
B+K9dSoVbdm4AmQt2s5LYmDTmNa3Gf7fo9sujiLW3JbwEz/NFTDrTqZFdW9NjtCCDsb0aHBouemh
kx3v3wKyuQu4TQm6mWYdaW5wdXTnYSGKHMW2qz+ZtxiBtF6/MlbO/OrnyZVRI+j77soNXGH5N8Z3
ug9iIII+UK7ftTYuGv9tXU7tHioIACUmHLvZ0pqB4IZH08LQ1GL0A4zK9bEZvty3ugRRYsaxosVS
VdpIbxOUF6fRC+gENY1EFZ/JhhcAuzpzZWaO2dyI9b9Fe13Z66rKfUj2i1gdUxRbvQ3fhi6+u4N/
dg1VHCWbtHABm3zxnZ7MQCfI2217SZ0fXHX2SlDkCAhFl1SdFbbR3LiDAp7sZpS/Ov+7shmozCgC
SJeh6BvfTOktJXpkDXbkVaqXAZlVBHxWOiVGumLmjfe9Sh9wgwfKacsOXrEEBs8arWagTO7GvjVn
LTAC+u6HOcqpzjTKYj9an3dt9z8qYVp9rNFipbm50GS185tXj6GSnScxvtgTauHQzxsa3E4QRkbX
OY7nkx0PJzgFxMoXSnLeFBQjs/TKyzeu6qIptbuAT7POjalqV1wYLyBbnoyTFxmPLPaCNS7iNNIU
HofMMtv/P9zbC2rbZuj+wTIlOS+0ClZPJborAZTYFcqZaLUufsevZs1f1nG6kc6K16w9FNYewevN
+gJm7bS2RsZwW4/681L+KPcQgLZxBbA6OaQitQyrOibfZ+0b1Z9nVXuh3+JRn9x6REBrU3HI+WqY
s3ZKXsjBOLVX720NN/HpNFL17pTYXqx08UZfa4w6Q4KMPibtgbdamAzHpVJxXCTbRuz0tJpj0jAD
R7xexTY7z3vIjzD8H2UsZLXrtICb5xVzQM2HcX25f7zIJrwZ6sM+z1y76qcJA1OzvRDPDdFSV+Ee
SY5fsXilmPRM87eQySPjSSvsuFlx5zkqET7ZzAWEovi9NAcT+4X50N6nYzhNZbTPKOJ1iuTHam5O
dev8atKbxd7vjyuziABLiPlD5r7u+dXl9sFhP+sJLwepqmu3bHQBnG5jpWnVYG/75BVBkkmKwG9U
Mb4MOAI6e+Ys7srgp9flG02fBu1S6e9TvuPJDNtbLE6pkjSziglraSyHyn3RzagwFKlUyTYRC1Mg
kplbpYNdmNLkZzqYPACWFAGGxOJiWQrP13k2ku00ca8cLZFs72SOKlkW2YFoCdCciKZTumB0fhji
NapjGpZH+8080EN62PNgtll++7QP+HeXzkuJ7cA88z/N8Jguj7qtyE9KtswfusJl0076FjIO5hg0
6TVj19GkwaIi3chWVkDpMmWrTgegdLGd81Bk10pVoP2bc/zJXWQJQM0630zodtyax+GrEVnXdo3s
v0mcvD1YoRXrPPDqoHeD+8eCzKcRVYZrVKPyPoGl/JNJAnR5iLOD90V/4vEcT2d0plSca7IVEUBc
ziWYizM+i4xLOM/uaWVW7IyQIdf3aC1hP4kFK+M6VvqyLsiT8W+tPwRVlwX59PW+oSR4E8tVMqLR
NNMRWqLVbtwzHe/TScTtJbw/vMQ8otqwa9haZVhYBq32wtI5VOhJlpqB7+47isQ6lYSjCw1EaOnN
WY4DO4+DIl8gM4uAYbTrgbBJjbPZoz9tLy78RzM53DeJBGOiyDAtxr4bFzzQaUUWNWYTGbPq/pZk
OcTKFH1Mh66wMGvLO3bF8zpsLewuDgfnWxXLy2YvwBi5YAIoY/ZZfcBz6KQSjvvNSP/kfDCFq7Zw
i8L2KHZKdvaOVpRe+IWeWVBGaaQqeZQtqoBVCPV1nC3YLFn6vS6PPfvWq1qjyc4bsRyFZpre5ilw
VH6daZCiU2ESjWFPA2iAhXWUH1QfIUGUWJDS2MWagwqzXP302uZPhv9XbQRuqlL/kGwhsSJlGIyt
Q7W/XLWueZ2tf9GWIHS04qqjB7wPcZb7GJCshFiYQpe06LINA7PhHin07xZzOHa7BPxwYoqFKTxB
l+piO3XS/kdWwDwIbFVBlWzqGzA+3O4G5XnbUx1XMDksFJszRR3zWCqqByXw+r29PoyuNXQ26wYZ
xHSwAsvtw2XeF32LAsPgZi3dSHBRJdVfXu188Sn9a99iCsj1LSh+mTZOnQnPQxpvwgVld5TN0f3h
t2fMTw4GsXNL1nOUmk7Y8MysI2J9TYzrVC3RWiRBM8eL6yquKsnCirUmVso8WH7Cm7XxUpKo7y+Z
amgJqMQqE1QMLmabcwrZlXNOAnMYg8k9JsjgKuVjZC9eoqowXWytziFDeqO/ptgOjaCI+A8nmr7Z
hylKw+0cTRULLlkRUVh41epprCv4/wknT5Y1vCc1ysssp4uoaUYQNYunbDzeX33Zqmz//wCIIk14
PW+AMLM5YOg9NHMOiphKXkmCN1FjeKrSCrQQoILRJ77ir2IzyUwkONJ+r2djniOVWRtf8PJ1Ttr3
hN6Mpr92Y+hm+5w3UWdYn8fMB1OL3pLyrcXLI14d9kjM4wgVaU+lQYmfox/fbSJvYITFPNsj4LON
LNzCRtK2S7cgPGqyo2vfxnKPMTxfJD61Mzr1NhPSi6gHrfU0QFPoIvvf/V346TbB2Nsyf9iFiUcn
n+DB+rrUbRaUcMaDwux/3B/8017mkFIVyU8uhGgGPGh6R5d+yatzoU/BaP7kxfsy/83TNiZ1ERTj
e5K8+0UZmMV7aytSyp8eTPjlzcn48F2k7JOJt/BaBicJPf3k6V8z88hBnlNupE+RgJ8QAMwd5pbo
erG9jmtN1CZ94BvGM2pR3yjrzoVvxUtexfctKVum7f8fPmegZlKUDK+H7oyyLOJ9c4itcllkYwuI
bt2hQ6yBKIyiyUYKaasd1Vjb4gsOdeH6WVrbWAK8B0X6ukZzoQCEbMbCvWzNBfrDGe5yHfQ0suwq
6hA83jf05+4uZi2AuG8sYs9sc3dZYB69ox3PJ+/LNAT1g31gxyRUvdVIPkJkTs0tyidRRImMDdqe
JZ5zsE0VLejTq8UD/eq/uyXTue2MkHa7pe1PMFyQ2YP2oKVqYS6b+Aa5D3uxN8180EBqvA31G4Pm
Sbeo6iZlIwughTZyy3Mf3m3T+FOYoEQ9qF1XsR23Qf7wtmAUAa5emtotiN7NTePoePZvzs7QxNSY
p9g4suG3b/pglSoh6IvV4yB1aYuOyydfI0Grx+6k8J9layqglOud5eV+B1ZLpQeGn8cc1WMOOojf
3/ey4QWwrtzmYAPPeKFsb41z6/tvlao28PPcJCwvwDVNs1lL8ZJ1W594xM79kdTB+lKeNzy551qR
MJF9gQBcKG0s/Zyv9GYn/hhyH+VDZspQIWuaU3TfSLL7TCREuWCSl8uMEMl641a4QrE1bKIE5CtS
Rf0QascqTg+GYsN+7vh6vsiR6tIeDdW3XzPSuDobedAHFX4tOUwHNwurr0vEwyxW5fsk9hNpU6ye
asd2cWjoNg0mMr13jR4Uy/B233YSbIvUqW7WjRH9d+iNukvU4g2tc3a9wMBO2xd9gJ6l1RBTh1Dc
LZ3sqEeru4LtCS0xsgDqxtLz0XEAarJgwl0bOr0i0pBZW4Bz687JPHlbQivhQVlVgb2yIPUVTyQy
Ywto5i6eLiHfip2jZw+rbv3F9fZ0fx1lExfAnNeuTicHYcs4/rVU5wrqAk2q2PGyaQsQNjONDOaM
879j7Fvm52No1/aqOKAlg4tEqcFyPNZYOUIKzxkONinMJ1bPKmqazG8QGVJZu1QZ6fkWpUK2Flmy
OizD9EwflghJsmgnSkXC1KA3LWcGguEEIoipZgUjibjqjpGZSLh/pzYzDD7jG/qkigaahoYf79o1
opQwsWYy2hvb3556SHbO6F41o8NR6FujKjCVePwiYQrVPhDhY7l/zPhJG/CinqRBYubYnWWYq3JN
kltelBB2194BPxBOhMGSIWx7wzmuBWtOy8J+eHmePO8zl4DfajX7hhAsxNw8YRk4uc6z4qKXmUnA
75LmpZMYoMR4FomZMz1WhRXNi3O23By94sZ955sjQBkDT0Zb4rifyLUuo6m/tKrjXrIGIpmKrSUU
wgmeOnNniWySPjoMLWpMvw/QwM+O7q+ABAoik8qaaTuyjbHVFi0KGrrYJyqmmWzobWU+XFfcHzIL
7RvwHsCT40jWt3FfBsLzRSJV57ld3uYjckrFubUP3Z6urwjlRO1gM2PaNPEB+xHVAMuanrXW3ucX
iJrBk68nK89hDbuvgtRrwjb79/4SSm4qkTql14nW1yNKXrrqWqNxWx7S4de+oQV8cievxpRjdwxo
tm5P35PJeuKq1IVsfwgIHbu0KY0FFhkyJzBZFbWdKrqVmURA5brMEEBvkElCi5KTNmdRrXnfZj/b
5xuIhCkLwt5WshT05m3y7e13wt2gr17u29z/PH4T2VKkhtV9t9uya/N3o8z6ICnQo4p4wdit15wh
R4tqpABdrRUnpcz/FnlUPisTyI5UyLtd0tdqCLuvdtiH2cGBbmNAWUTPZlQe+p3GEy5fb4X4CM1s
ACFZQtJUXytziR1nVphPsvQiwYq3a56hASbqEMk14VBrOvI9koo4HextI3840MYec3cIVqZanwuC
+V+IisomXQPBT17LnNm8wNheGZRfzcsa9YHLA+dc5sGEECzMTqA8nH2Fwy+zkgBsnVVLiSo5fIr5
a/X+9uujzffFp6JGsEM01IGZWN+Rn0YGpkD7sPr/3seG5MiwBVz73NFISxjOZ2KEbWnEbt3H94eW
WERkW43jUDm5g1PU4KgtgCRnivxDolcKkMmGF1JVuWHaM9WAMctwArc+lOUYdL4inpAcGSLlqkwp
NfEyAW8NrV6Tlp9qQl+YPUa6U/1w9Ow41Ns7NhgW920l8a1EEpaZ6mvba/BM3PYL42999aP3U7Rw
eyomlQqVZKVFClZNqjRBkSg+ySmCxPpfQhRzlw0sgBht7sdqKOHZjmYWbs9RY6sqh5OtsYDhlNut
7aNoGxiGS77M0NZvItf8ss/oAmSbImdjgjf9m6Zn4VzNB9+aXwwGHW5tjU2+7jueRdqVDrIuse0W
lQ3uKbOf0uSpshRvFTLTC+glNcQmzRmHTq89295TpnKUJeOK9CpmOAzMkHIrfrGNuCCecZhmXeXG
bgj9JJ8q8qv0CtoBEzO8I7y30F2zF338i/E0NiwjILMRVp3qpVQCK5FqRZraavXtdKuN4V/S8dDT
Kvj73/KseaRmo0iwyqwl3L9pTjdlTzT98yGpV3r5l65kCuqn7AM2YHy4IK26yrPBxiE39pfaPSQu
C3qC5yJ66HVV7bhs+tv/P/wGdEfHgWhw/Ul/QVPExNp3I4rMq5rUq48uT5h7+jr3R4sWQc0UZ47k
YDAF6Fa8K7uONwhX9Js2PzgJdAGf758KMnMITjReHvFaP+LoXyY8LFrlmSi7fMtmLcCVOkVRTiuO
M5R/RejB9MOfyAtbc8Wl9Tmf1PNFwpVeJCklBYKt6QX6cDE5aH91YQqdgUg/Z1XAY+1onvIyVFZC
SwJqkXiVksVCAzrcKfMy/9v36N7W4ocr7wQSx2HXcojkK2ul9TgtBa6A9jo3LNSV9HvZ5AXYmm5f
cZ9tro/+l2f+z/ferPKxwkPz/YnL8nq/HdMPuFqLXqsKI6l/E6vJYau1bq9uyLAK/JjEKsdT+jsC
fpERsOeWVeB73rZHx/zFOa+vxhEku7g9al9mBS5kjzG/f//D9zR4nuozkiKB+D4f0lNzGE/93320
xlW8nFRdqCUQESlZ7rT2BU4NLIrxlZmxTV/8SXEPS4At6v42ZEV7pwlpXBfCDR3J4rzbxREH8ARg
W7npzn2Oodc8trWDqcoNS6wh8q/ykmTWmCJbUBT0AR3CTsbSxUCBAlsSBPzBwRoLYpczjM37uHae
V4K2Ttpjt9dFF/lXVYOmVNqWux38/IE5X30b5qlUIlCy2Qv4LXHUNYUJypVTnOzxlBdj0EMox1Q1
QpQZf/v/h/0+VmBMZpD6v61NESETaYwtRITj+6eDZDOKJKsM+YHO34p00/YZfOQxVURFEodB7OKu
lb7rsg2krvHVad4a+5vGkR3TosZRXOuS0EgkWBno8GJ1PgglHj34cGnn0Thkbn5op7gz9AdrRPtX
d1JcabI1Fi5jnpusLHKtvjXuefVL6Bj+o5u/bPrt/irIlljA7UzSuYYqMo7OoYX4rF4Gg9OFybQv
IQdOyH+3UDMM6EVcYDVsWz8nuhZ20Py/P/XPFxpv48LQaPPqZKVf35KOhuMarctNTyFiGHdcceB/
vkXxhvnfXxinycucxKu34EJHcKEqjpS8hUOz7r8De4TUDA3ZtovEhT7upT1oj8UPcwjog35wDu2x
v2qK1InsGwQMQ0neGQhp6K103djouhPyxIoF+O1V/RnGIHv138/oEmepErxHgZ3vP/ksst8NHmxP
+iyeIvowx91T9U7C8Wt3yOJ954bnCxFx1vIZ7cUMPBYiQ9qB84ladsUHyWxl/vd7yNYDbOzhr5S+
dRzRiCBpFCj+HGa4H/87Mug4uekl4IklRh/3VhclEGVnaI1wHwqy4QUUa35BhznD8PNkXfE8ngek
OqNDqwIHkuFFuhX1kiZzE6yzXddHk2SHVOue/cJWnEGfH3GeSLlqlkobJmTub1Pz7HdfWu9vty0C
r1JU7UjcNk+Uq7LrxrGRgMD0j3hcDnvoB7jvxmXDGeIAusu58kSl3BHk57EGm/Hmlkl/sEc8n2b+
VCrCPcnWFBlYFfaL5XYrRredAIIfkY0ynl2bRxSswqM4mP8zzlEO/8FYry2yTHQ63B9cNm8BrdqE
ZnpNip1ZW+WhRvJ8RdvJfUMLaC3Huh78EUM37Myss5KXL9vtAlY5Gm9ouAlRJOhfsjxqzVOlEimS
RCqeqECVF6tJNRsnDKS6htj55Z7S2I9LGuhDaCBYGU69IiUj+QqRbtW1PZo0lfgl3dIjZ2zCpHg1
EsVel0FKpFctdtk0uYPRiwcQlA/rCQ0/3+szCctDEqoQJfsE4frlTQXRIne74NkPffi7NB8K1cup
bGjhAh40WmQE4mW3bH1uzThvv7gqjrxs6O3/H5zmvu6Kpk5x4Zr9KzSJrf6V5gowyYYW7tvZYNxO
2EYMqH8N6IlY5q9cpZkjOYRF3al2ar184FsA55zKMvbQRMzWA59/uQ9W2dQFsNKJ4HTxrBqZZoYq
WBKMPQtbZUs72ewFzI7TPKN9JGZvVGk4reFQ4LGFPi1snxflChes2RR8YAxuco5gZXrzVS2kJWYR
iVVzrWv9hN6sN8P8OZdh671VviIOkg0tuseoqK2SClMuS3JFBcS/dVo94ElKYRGJxUUyFc+NghAX
OdNyyA9o8+oNL2gsFZe5qkhYNv/thz/gSBuNoVg3P88sLguqfLQHW/U6LRt6+//HoftiIWgThrNx
McPS/8pGHphEkbCW3HgilwqhZ6atI1KcNhmhIKIdMr2P7oPos6FdCyXM/5131xlZ1k86PZP5rUie
uapn5mcBLcYV/TukK9EWp57YOdfd2DTAYjUCp5zDZs6O0HTA26IWFKm57ytEd6+uHQPPA1p3bnga
tgV7g4Dk+y4DiZ6eTgbCKUm6s9Vh6DE5FF4W3x/6sz2z2Ujcjms96Tn3uzObzCEsk6H4jt6EHcp+
VvZ2/yc+C2i3nxC2ZdKZ7si9FMvA34mrP3pOFdcojXHc9uz6w567e/uZbXd92P3ES6bZcgk9D2DZ
n4cjDetQ+2oH9KxH+ilR2Ev2MYLjxzRtdQif2Xni/NiY6yU/pufF6oN0V2HP9iHCnTLM9jxqicXO
3ORhYo0vZqN6dZIgTaTdj96gzxlx6bmysoCwKkD54v1F/tR12mYtgNhsaVcuGobulzg5Noc05gHL
wuJrd66hN6JMim/nvBic43dEB3CpVpJVnodlvqA97QHPT0VovDrPzWmMrdAM0qfi0p9YVN30HW+x
2y8KN06NyiLNa/GLDsQfe7+M1lnhzH6qA7ANLbiCdgfGN3Rr6Dk7s7P1UGxU/pN/nN40pQ6AZMlF
kv0EBYbctvATuf8498+6ymmTHK4iw55VHnr8zBj3d/R5LI/W0YjZUSX+JDWNAOfGqfEDaN93zh7G
iJ+7I3n1nvSIhftNI2AZrx6Ok0Co5cx6dHp7NFTadZ/3/sayCgiuktq0vQr6XX5jB0trX1FkeCpA
i886DTc+iTxrDUr60yWz4vSToUJwFFEKxFhvLOzclmPoD9cmsQ6ebgY5SQNf+5mzSeF+yZZdgHmm
o5g1bTg7gwV37f0kzHLrNa8tlGYVYar/RWvQNU2VsyTbBaIj2VaV2Vsalmg8LLEV0eMyBeXDFKGQ
8qQko0i+SeTpm5VhQz75/zi7kiY7cWb7i4hAgJDYwp2gBrvKdpftDWH3wCxmEPz6d27HW9SnLl1F
3C0LASllKpU6eQ6mqwcEju/TEenrcQ58FHV52O9/VrMb267p9kHjkGqGOWRl3eOCCkhBdtjZaTbx
oXxYtkQwUYlNO+YJKMZlXWy/sHA/LFNU4BAOiOu//Qbz4UrNIc5lOERmPjzdUldR/N7S+UtbW0PM
HR5W3d8bfeHFFGaTHU4WyKHlF8e7lFn2/fY2o1nnahaKG4pNens6xPWQHy3rqSTf0o4dtv2zn312
MhLefo1ml1cx/YQ3gTd7kMuWznBhOXL00jl0nJ9X+wtk+UwlKu3yVgLF1A3TmhdBG28JOZED2JfR
+YPlTY45NCjv/BklNli8cfOJY3nnULe2hiWU+x5VJUT5+vFhGkxkZrp1rUQGUBUIElTBENN6PuTY
GJhtwj9ohlbh/Wk7jUU6Ytar0T8vW/fMM+90e6Z1Q18X2rus0YO6+Mw9rF+XtD9ly99qIePbQ2vC
ikqO2rX5OK9dN8Ze4UW++Kftt6cOqsDE+eGIl8AZD41NDOnXv/iYD9IiFeZfQBWhHCoK54eg/FaE
3eJSfqRjNQZfC2FRxsMsH9vylZJO1i9b31rD92zx6+aPfahE+wIa7Rqihg2U44o0GllbkE97sVLn
yyLHMcM24qae64Xe1lh7gcSR+075XJZ5U4QlTZ3s1S4tdHW7udN5lWHp6mZHOTrQlInJ79MpFmP2
kHp9tLWmhPU6xEcGu77y3cTTIlisZvGneM+3I3WRV7hoy7Iyw4TovlzJLWpJfNKu+HJnQTBupuMa
mFq5dUMrQaOrG7KTFS3LwRocsnyIm+keRh5sISo/a86BqM8qOsXtVhy71D4VgWNIHHRfrYQH4oCm
nVgMX+3nYemV0ZIGh9uOpplKtccA6cZs2R6mckvXQzk0h9brzmtnalbWDa+ECGfsBK+760rJ8od9
rE+C5089qG1uf73GMGpLAV3G1SnTdo6hWg25sfVMXJMSy0fFLEynpxzux7FxswYIyXjp17erggbx
ysd5ab41Q244wuiMc33+zo3Wvc/IbuHr7XQ95s4Y0ww72VwbYqhu+KvR3g1PiFyv6J45TmsO2HQ1
PG0SCDuAuO+0vuKnPtK8bNw9TK5jHVCGinfkfrcnVpNEeIqflnNa5hBOntCXkEebs0BOi4Xu4J/y
jkHbwsTVrDORsr2DlsiRhcfmeABRfu9jWx+Wh8AydXLo1pDitw0U31hOiyWmQ/9kd+LQkAq8xEVU
c3nfHKj9BCQdR7/LqiUmbQlGkPksLJOklMY4KnsrmqbEyki+xHypw8Xa/+zcJXJsUwOSxnfVboKt
6ID2EeUSB00Z7UH6SP17SBnhu2rjQM4kHdMqmGNZ8Nir0N9Ct5eR1Je7FqfaNDAXrePRCqvGar3h
oVtrcsoC9mspJ9DP0yWN0i41aX7qrKQ4cT9UjUvdEmHIYt+pLbZIjLtJjUw3w4oDY0VyaIjPc5yV
zXmz7IeuAk+IHZxv20mz/FUm13rdvTEH3DmWY+9ESKESp7P3sPb9yx7UhiCqe4niwlnmrGQK8jlG
svMsvSEqCvFZCjccUhOxuM5MihsD8rOlBannGDniI5E8aoL+81Z7x9tm0kyx2lfgsr1Eh6KDWaC5
h+RwY4eqBBrzvtGVHVjsflPxzUKI29ukaOiPdhCm05HGMGonweC6LpgivDkGNf0ntjgPPrQVfc+E
tdINr2zBgye9jqXX6Dx7R9vyjq0lj353ZxbrXF/7bn90t6Bo/XFZYls09LiKa4/LUJeP9rIXh/uM
r3gv5GhdvwHaKpZsaMJ8n6N6C/6+PbbOOorz1vOyNimDdYQHilLOL6OLrdJqjvcNr+zAQcEBktng
vMQtT85evlT5HqakMxSGdV+vuO0agBUqYOkcFx0yt7l4ahd2mN3sj/u+XnVZ4jR5vyMl6fyaF03o
T1VVgiS8r0rHD+cNqZ0J8qb5E7W/wLPyMqBgi8VhyIot20kaOp4kgJ+3/0QT39RugsEVRUB7ucTe
tF28LA93d/w8DH8snkmWVldJUbsJ/JmUXFb7FEsUQJedPKapfG1S/n3aLSg+lrBeeSKeHdE8D0dc
TNz+M03cU7ldac/kwFwbR49mf1rJ8kqIKTBdg9sHB1S1y2AcJqdeR4mht+wgVuhwoNGDFFFOZFR5
LFxW0/6sm33FwyHQLIB8QQ4Mcag/ROs/zQSSNL4JFqqbfcXJ7a6yUzojD7bL/PO4NJ/2eYscuvVQ
0+kN6YxuHhRPx5XcLjZrux4B2wdXdg/ZYqJk1VlH8XIcW5saZEJIIcfm6KHvnq3uU5ZVBtS17ssV
L19oCjWqHisoAC9Pnu9P+eob4pNmaLXJYMpRtikYVlDrr0fS7tAdvKePENmp2mDQTXNuV+O8xKnD
ntt0Dg4M3Wan206lWTBqd8HcNmOdD8WKCiK01yq/POzjktBhfWto8Hb7HZrDmUrr6s7+LHg5LvFa
N98nt//l16/c9k5Fbj0Jx+TDmrVjX5+/257lnkNASq44HzjbZz+3431oz3SZj7d/Qje84rhe600z
le4CZ80uwy6PqT2fA+PhSVPAVFsOkNIx0XRYP1WBrqPhKch/zE0TNmMQ2oE8jt0nEZjEH3W/ojiw
CNhIsVcvcT7nx74sHhvvn6q+p1P3ulwVH7Z5CeWCzVviUtgPEoopdps/BiMzzINuMSk+nBZ7NVcW
FpNcW3STBA8Qbbx0QXCZvOHFVMz52EJEbTngMrNXmiIOtWuWZHI9lVnzNrvOy+219GGPIXOJ2neQ
+9jH1msg2j0IvyzrN3dwwf5DH8a8iCbLBS1rWz2QmV3Eap2twEKeL8nnqhcP216e+iku085g0I8j
F1E7FKatcXtPIJwHUj61gXyePRPnu27oa9B555KFJJlNRuQifc+HSynlt9puyOG2EXVzdH3+bvB5
cEFYOVz9HS1uNaNJZTmQ6HJ/3R7+48BI1MaExRktwkqGbJ+lkVWVR4m9KcpBF+7VdWdIaT7OO4ja
iLDtFXHn3UayBnqcfZRgzRoHpE7rEYw/x4K60Acqe8PxWmcwxe0X2oKTmmNRryWdv/YWevW9GZG/
TCdTdUn3CsX3p7bvA84sRBbev6Tp+BWo/0vWmLQcdOtJ8f1+r2nlrwPqY4j14Vxs+7lo8+4++6gQ
NtJWzHPSXMZ9Wz/J3DtOZfooqenOTmMbFbO2DmAFLC0Mb3XOKS3ah8AJYiFMCYhu+Gu8fOcOzs7+
39ey7GSTL9DZSsfPt11BY3YVt1aMAvp6Vi9jiHiFpKz+nIfJxH6s++zr83efPdfQnCgm7EVeFUT2
Zp/TaozQjHK879Ovv/Ru+LQjNZHFKOOlyy+tCL7bc2o6yOnMouTaVuvKChcBKKWODvlnLpAPTDtv
f97+cp1hFG/l4ExhW4l8Azd8UYee7UDuoV3thrxPN7ziqS1hebDQao1BZPLToaOddN785i4FMZwS
dC9QfHXvFmjudrOMAzSIH3KwuV22EiBZr69N6A4NIIKo+LSCT6VTVp1EIrOGQPtGuD7FrWofoRMd
fBsh6A3CdWGxO5lgv5o5V/Fpomq4hYtMGdMimEIctZE45Sy8a8pVhNpieWQs7EHGdWHh7Ck2EvZZ
hdtSxlzDhvNxmklUhBp4qRev8G2k+0Kc0Y0X4gomiJrcBR0VIO+197Cx0T5YOxkMP6XZR1Xs2pQ3
cLvOWmPeV+EeyAP4iB9EfeCloTdLNyWKiztgWBHCwgu6tO/Csg6KUPr+ffedRO1pAGPpBPWjUsbg
zd1CO5u7sJg96H/i+tpQkdbUU4gKYVtBT2JV24p534aLIFO0eL9Lsh+DCRUonx/l/Ng637YRr5Z/
3V5qullR3H+0JXZpLue4z/bR+7GVVoprYsmZvz/TeSLBw7YyZ/x2+22aKVLZKBtITJcQpNpiu6Y/
ycq7aGWrqRyuWdIqYMWCMFVTOq4dj2I4ONkbm9fIGetDVTinuf5WLGs0YX3f/hNdyFGJKfvFk0Gd
BXbsgkGGpcC+FsMlr8Zwp12EWlPopNnxqlgCWr/7PEjFtjQbTGc3zhL7tXCcz1tf8PQfcJHjdrOa
m65jYWnVqWtiHNNMlsoI2fVbtzIb3XDVklnjZZto0yRMrrMhsdaMr/bBFNlu2+u0YEuGtotli4NF
TNFNM7SKYOSVX+ez7Le4sm1MBeCT0M4jQZ6bLsD+LXH+t1BIVPiioBLExTgoxeVwWes1Kjk/FGtw
BGHCYc7/mGkPTnv/JIFgFFUybn+luf3mQb02ty5dB47ERR5vr0TNslehjXndZKObOTL2rDVs8zLJ
vSIqmy3cqzcrB0FiW0W5ZPelCyreUQpn4iVohOONF3lo51kWiV3WIaCam2GZa1DtRIU3Wqnv72U1
bTFv2PMqvUPfBmDT8xMHSD2WeRenah/H4He1ryEEa6Pa4YZdUTut1wX1Lk2cRU5qVkvEkPF3XX3C
tQ7YwIdXHz3EAXVDG3SdpRiOAtClKqCHbp9Dm33K2G9SfLHS1D2mtWeoUermVckqi1ZcITCwNICy
YVmKsK/AmNGgOTLIDiN4IfKFh8OdlW+iKsbXFCq3kLrdYgo1Ql+8MYoCREpD26seZcFCzk2Uvrof
U7acbrWWjXjjFvd5gy6hn66fn8m4RlZqv8zOFhb279Uolq7JPlXy2aIh7sRGy46til9W9DzhTmJ7
tElqSDo0B3dVtLuiowwsmTkxG0gogi0cfDecZxFZfhcV7MzdO5NCFSbmY4YqixZu7NjTGfpwL76g
X0lK/7krjKhK3h1xiyrdcycGqPHJcX4Q+quZ1yMwWGFH0MxzxQH2pvKAbvdU0WOLpEHHlsKJi80+
5G4Wjv2vDP1V6RCEji3DqY4rt0ZTqglcrNkRVNZa2VTFLK0amHJngx/n0j5MxP9x23aaRfAfNBmI
f+py9UgskMxk6w8ONROnp+EGstS8e7WryRDrr2f4D3YdFVsmy6IRSNMI2q3a515+C7b0aPnVi8y+
o1/NEAR1prq60rsY2HiWUzkjd4HDtg4FHc8b619vG+rfy8ePfkCJr1kKfaO+k3uckgLcx2CDQ5hD
Zbhx2PBULqTyf7hB7eduWI8UuOawL8cVl4mEkrLfsJd5V64C3rPVOabdIoWIdrmn/E90pY/Lsy3p
AE6DZqwcjvwPBM4vlLa5bzD/hy33KNeqiAt8peUTDm9Hz/EBFLgRqIyi4OiFwbkFzL839MNqZkCl
dOymBiVGhte04GZwn63WsKVolo8Ku2h9u+Jk9Mo4g0hKkQbhiB0UypJ1/lLP3LR9677+etR4t352
m2AbqRFJ1mg+TjG5VN/K3/VDHV47SMRZrpGJl0D3JmWlSgedMUBxlXHReFHP+1MtKkOe8yHh8XWq
lZXq2Awi7zhPxPQTC0LxNfg0/hrR3GFF5Dn10EsZpqFz4YZbQ13Oo9I7LhP4dze7cmL+lD3TE7k0
ESb+yT60p+JkEq3Qrl/nf6cmH5c5nUWNn/oyFOFVAig9OJ/pz/x5RMOgdQi+3vbz61R/4Ob/kdrd
xmrYPbyHi7+9MXG7twF8g7mhDPkh5dF1bpSSklWkdY5Q+P+/kV1m/Ib77P5sH/fjFKFCdjApj2p+
RMVosLwTXjN2Vewj+gQi7udL2r9s3CSGohv/uqO88xUoCjJrzzD+vvShNy1h5v6x8RcjvZjG41WE
RgvhjTIr+irm8x4CDEjcmNug3AGqYTVsfrpfuD5/9wur46Sdt+EVrHidlxcBgrSqP6amvVXj4yoi
g0M7YAxQy4npiLN06h0s33RRrPtyxcWZHbTu5mDovPva2JENUm0n/VZ5prLkNQz9xwsI+jT+1zJZ
l1OUCXI/GRt0ZgXbvB9nV3yv/dm0VX/4B3iDckZoa2dZfZ+4CfSBy0PLN3rC+bw62JNgwK2sJvaU
DycB71HiBqei69xS+knLBilAZeWiiiuFdQ+zGxTbVVLntK8m1LnqKq7z9nGS7NGyTPTIOhMpscLx
q57ntesnQe26YbuMJdqv5ilhlvzLXYR9B1MD/kDNDOYytVO+ZhTcg+jGzv0hXIPpHtmP6+BKlCgq
Z6pYY7uJnVV57I4Df7RhKUNW82GMwOjX5+8cWE5j3Y7zECR1kH8TUx/Zu30sSPU4LdnRr8bT7T3h
45wf77nO0Lv3VM61PDcKANnZCLQqOVT9s1+xMPVF1KOZNbMhogYCDdAZ3X6jZtWqOM2eztwtGHeT
XQy/qZ/TkHm96b5KN7ji3DQHpm3uZRWTvPi214D+Q+d3MXz5v8vmg9ChpgMNYYjcFitjp0NP8b6d
kAeH6F47Odn+ZqfyUnrjTy7mcGZeOMyQ3NmuXWBNtK51lM1fi6k+zpI/Wj6q+90SlQDhMWd6rbPm
0IPfcIAwSEol+su2aGf5xQfPjT/c1byDmVbCRYHaGIAYMPy8lMOp7XLnaI2TH2aiNHVIaGKrmmHQ
0k5HX3RBMs38b9SQHzvLvSyVKSDpfEKJGnXvysbrc5aMcxC7yxo2WQkM0X70/Ow3sZkhk9EsIjW9
kLOwgGGhbiKzQkQ0GNDxt86bweM0NlIRoF0J2cVlZbCR87qkXoaKUZZ4ExsMB0Xd+Mo0p7vjp3JO
aYKeu1Mr7TBj/cmS9eG2++oCxr/XJO8Cxty5XI40D5LWRm2ARohRg92F0JzyIY3YCu6uX0YQE3XP
vuid9p+Fd04T4WS5N+MhFf5qGS5mdD+qrAbX3x2RubWXFLJLKJqXQtnkbTSQ2fCrmnWgggbBl+pl
YkEIXndJQnRBA/oFrfX75knFDYJBA3dJGWeJuMZWBsjaYHm/pDAVwzVbrAodvLIrNXVn+cm+WnMI
hfu3Mqs/823ro9YzNWBq5kDFDrI5h1J7gDlonWaNOMtfgXOQhyDz7/MWFTaYpV2VL17GEtrBSs7a
/JllzSnNTYmIbo6vz9+t5sCRxOprO0jQmfO7wbVNVJQ8NWwYmnilogY7i6+UABGa4LgUSd+7gJLq
mUlxGfl0AB5/MrxHNwuKy+eFXCE13HnJUI+HjkLuDTeVARgVbru8bnilNJxyHLW2jARJ1nRxM0wn
u2mTpR3i28PrrKT4cSn8Xo6o6iSSuJ+ChnzJZufZn+jFcVPUGoEduP2ej6faVVGDREiXpOkaJE0D
wY9AovmqJybMoG5wJRlkWQUcKCRpk5nb1mEqJGo4KG32pqzpY292VRjg6mYQbd+9IOnT5dwtNHS7
9pKt9DCU920crkpZ7IG2dSjK1E+KDro8xNujVaTnWliGasqH9Vjiqorwbp6N1/ujIOlkH9VjdU0v
L2tnH1JrOtgupMQ358/7plrxaty5FZ079F7iV4V17Djq153P324PrpsK5XhXNXXrzgIhg7n7KQ22
aPb6g0O8U+uaOAw+9jhXFYfvJ4suwKP5CefVJYdQIV3aY1n/dfsHdGtV8edhKQbbtwqapHMbJPu0
p58Lgduy26Prvl1xZ7IslvBdC4DPNe0ffLlPn9M8ow9L1wQG8JVmBlQoYNAwCFteA5JVplHQV3+t
c5qIeTuQwTcRLuveoTg0FRwXmX4L5u5y2UJ3bPzDxpsOxC5QgKr5aKL91ZhLJbQrHduDsDvFUt12
QKZRM83ypyATOY98f56owfk0c65qNQ+tu9SB4H4i6beGpSHOYHflMa4KwRk3C7UfgbU6jc555p+t
EdocFTOMrpkGFXzTrRtvra7gSbmR56Dcokbun9agOQDbfry9YHWmUdyhFIv02bqxBDQhIlqq1Alp
s11uD66ZXhVOsUImHFIfhCct59fOjX2CphpPWbAk+XhnWyhxVQwotMkqp+8yN+lXXowHBgg+lIgk
S02wE81/qMyFA9vdsuVIMSjF3eMmgLYa5OCGebaaLgN1r7jOz7tUjC1p3aWz5SalizPwtLivC+Ey
Gnn/9fZcaCaaK4G7hHhJ6QfXf5izeg5zSWiSoVPXhKXTja+kYXwRNdv71UtSuth/TC4dElJQE92Y
bnRlmQJ5IOt+2FnS4YY+LCdBgSUhr7dNo3EzlbLQbYi/UbvkievIL5Dp+wVgBwRh0x+ds9xzfUZc
FQ1qE0iWzznxkyolCduWpLJN2BSNaVTYpwQTYd73K0ucvgkLZBNLWxn8Vzf0NWl9tyjLYkqtrUJS
1ANs4oBGLpjvqdDDHtepeDcy+ISyWvoIO1VTDqGoa2hMO19ls//my2hIeTXTqqI7nXmvXG91/IR6
+S/HsS6u2z3WgPnaqCzdXjkar1VBXXVez1BfwTEzq9FNWlxoB6ZdZjjia6yv4rl8iJQ5QdnzJGXj
cxpIK1pcth5uf7lucGVq5d6ROQfpSWKlGz2srBsfnMVYHf74VOOqkCzqeJa1FbCLdF/HPHHd8yy/
Y5Kd5c/7Pv86Ie/WzyZw740MwU9qEnx1B2aFS2oUPdPZ5vr83eBLOlV9acE26zhEuxCJU1SG455m
TaqEcsxKWRqUDLixWfRZaLkdfXTrJQ+bbiqPpb0thpWp+wclHAMtW5dbZrMkcIA9r2pMMvdH07rX
1MFcX4nHTuGAGqHceOJAm/iwOOt+SAvocjSEbOCdpNlhX0AL1hBRh6kE+XzVjcvh9tzrbKjk2KOD
3poaDY+4w6L5a5q3KLztFjuUuzWFbeXk57veo4J3nb3NxD7AnUsgRMI5Ky5oLkYxaauOHjXdtmrm
ScXsook7qIaZcWwMdXFY+mEJpy43HBV0gytO7niTzWkuvGQrhumRWnvghB7xAN67bSFN+FPJ5jaL
j4KDriGxS+dVTPxY0y3pUpPUgO7zFSdfiyKQ29KxxK7dPs5As3AYAS++/e26wa/P3zl5XXm0mNBo
kqB291T1dnuYmOsZvE9nGPd/B8dGg85Fr0FBZJp/uY11zPzsgWabIWHRDa84NxoxR2ijlUFiB/XZ
mcpwDMiX3O3u2/ZVWB/klPaqL1ae1NXehdlO00Pb2qYjk8Z9VVRfy/O9WgoUi1ieuWGX8p9LQb9M
Xf218V3D1afmHSqWr4KYc9sXAU86WCoEa9KFjUMX9aI90c6k3acLgiqAD5I1QFcuIkjKlnrPhLGn
RgzT0UM57FrSoaEUQR2N3Y9G/uEAJGxYXLqfU7x68KqtLCqLJ7szPSxQtMjzVweEIOl07xuub37v
G17TewupUR6hzt9DZV+aVuZhYI/P42ISa9T9heLc6V7lWS4y3AT14uuaFklBQa+arVAXtU53ubin
uDjnTSYrhvDU4BpOfG9n6/t9AyvuzZc1rfD5AeIqqdEAl+YHO7MM8F1NYFLp4gAzEIBQIDCxgZFw
ca3vzpqZTmmayKEqzTvpVvadDWYjb8mtZyBdZTKWpDiwrRsO9xlH2Z5n4ko36ODfzdCiICVpM2Xh
SuVyn/FVljjKS3Tt7T5L8mn8NfS+jduFNMVl/V2frzLFMbnVCwHT1Ou6oxCc4cI+pO1k6pfR2F8l
iqtF7bkTZJNRCyHPjKR/9nsQWi03pCzXEPDfO3pXJYvjHuV+eo2t1eLQMCvFqfanx6XY/7LS4JjO
phRMs0ZV1rgh3xlZRuzM61r9DP6W7WyYXJ19FJf1mLMtez7gxgtEGR4tX/qqTar2zoiggpOQpizg
ugtoAkjLHHprNRz5ut95h6BCkiyv2+uxRpFCLMHBZdPFaeSlq8h9NQQVkeRNozV4yBUTG83y5wrw
4lhks/h8e91r4rGruO1o5/XuLpOf2BBRDFpyWGz+ea1+URycb79BM7cqHimD/Aft5sFPZja9kn0L
R2t+Qf/zfcmoikgSi1j8ccZNmuVb6BZIo6kArXV+F7MQAZn//+6JeRfsBelRdvdkX0YFZ+mB8fHt
tmk0/vQfHNKyFe22Tf5rwLO/OQWAxqP9r9tj68x+ff5uM7e3HtrRKUotcpIPJWGPUGn7XLfi933D
Kx5LtzpznB03HrXtH7fRPonRPbL2LmobmF3ZasdMuPCgHoBF2h4ra3ssi/3or/Zf9329kkkvC2g0
hAO8CFTNTlk6vGQZ+C0yachDdfOqHJNdUK53rM38BAzfn9A49WMtTYwQuqEVf53djaHsDSSnn7lf
LeI/Wv0/t23CP95EVARQs9bVNDi4/Jn96eQU9JjzMp5c52HOq4cqsB8z6v99+1WatanCgdqgnknr
1gBx1qCmagvxo3bK7rJZQOTffoPGTCraGBI6FRUjCkWZ0zyCK6KN/AmZ+e3BdZ9/jaXvXCutA6va
JWImIIkPu9ec/Um8+lVzXyao4owLFHW9pkCaObDCOjXF+CfJ0fd0+9t1s3w12LtvtxoBXecAaWbg
ZTLpKPnbDUh7Kln5KeUpOlXqNzuHtuLtt+kspbjxgiaVGmW1IBlRgwUO6tnG5eVi1LTUzbLixmDU
p3UwL+zN49D4rJeHdCoMd4e6L1dceGgCF23TuMMiRRn5+3pA6x6qjiZyaM22++/Z8t00FODSBGe5
x5Mlh3Igz5rj0o3oPfNwGTc29zmBiuXatwHk0EvFcV5ZE/Q5VtdGJVMHksb2KpSrFyBJgeQTB1nq
OJ/WZXrLsiE35Awa86g4Lpk2VSm5x5IMJERzYZ2d3Pu+zvu5qcX320tT9/2KEzezGEW9BDivsOyN
brsdtv2deHtXRXDRAdoaC7QbE0EHnKLtA7FIQoltMM+H9Aw+9/n1p94tH8Ytd3XaVTxZIz1gJz6l
a5OI9NPq1klft5+gAwgi2DaqnCO0Ge4Ie9eXKs5ctvuQoeDQPPm0jEC+E5XytSCm+6yPzjDX0RVf
zi1nHIpJNk8OxfazNmHdHxvwsgxZcJ5KQy790bq6vkTxanRcOj2ItSHwWkjxd9q2/kMHnrEfky3K
h3wgJpj8h01U1xcp2/SCywQ5pbDVgEJB7B7KU3Dcn4Of8gi4w8lUqta9Rr1fHBzeT7kQEDk+dY/s
1J+7y1Wk3I2qQ2GUEPsoFOJf1JtGoGZWJuceRvP+oPmPoSvCcf3rthfqVrJKMNNKJlJgTpsn9K9D
yuKYn8TblBSfobdzNuXwWjMpvp6X9sBsd4NM60WerqJxVpSe3LMbTZATM7W0fbSzXs10Nd87nyzE
urf7CunQGuzXQX7qZqxhe4jS+ucm5AFCUrdNppsOxfcd4LPlGqzNU+uRh2JxQ7+Zj0BCGFxEN7zi
5evC07r1F0zI1E3RLMnrUFTbCSJZJkzihw2NV0spri7pnpWzhz+AMAL7sp/YqTg2EfDUWWz/KY9Z
BPz23atXcflJdg0icdc8Ue792HlZRM3kfLYlMV2KaQKXinbpR9CH0LJtngTnx67L477wnzeAp8e5
OUPZwHCFqJkX9c7ZBY9UCaGe5mlxnLBZL0vxBlTk7SX10V6ICVGvnHdpNfa2Q3OcsBk0Hayzo5YF
Jn5hTdBVaUGCbqo2O0P8GEYatvYC9HwXThW4ngxLVvf5inv301B3Wy7FE4g4IWMgz52pS1w3suLT
WCW8FnRvnjbyE1EqdOd7LuKvJle8OOPWVM4cy3IU5zW9gJPw9lRqopB601xsCxoT0lE82RSsKO1W
Jri9PIKdPwI891O+TWHAvV+336Vbkoof96vM2/rqWvkIwOYbmx5X/+X20DrDK167Z71I7Q0hwhGH
skrs1LBUNM6q0j5VLXMb2k/Nk2u1EPM8Oi6E0r0QlzSdb2ht1+026gXyCEf10BEATz0tB/SWHZdL
9uiHzmk61+fN4LIa26sXyCJwLKu+/khlg5EraA+yHcPZd4+37a8b/mq/d5tZ4KcL9wvsAjN9sPbX
qYFokwkEpJlb9fqYgq5n4wHiAbgdEl7zyKOm/g/d1kKv//Puu9HMUKXBDLNMJ34OvkOA9pAfrqJ6
2+fhmF+Gc3aClsp9NlJcOBhKSek4Q8q7OQtsJ0z+2No7QEAIDypZTEWrubM8/Mcwxhv9PE5f7vtm
xWUn0QMAuAXNUz//stM8tOj3vnu7PbZuXhWfzRjLlxJN0vCtKuzA6yAQ628PrVuOSjrdVe4G1A/B
Ju6wc0btY7AEn6zSVKbQZaHqxTFgzxV6SWDu8pGf97hI0JV79k7NwTqkhl/QhQX12lhOTZPm171E
1tEWTXHzYh2npBoOO3RzWRwYNoAPmRWwdFQKGDKVWeAMTvO0JvNRPoqThZbHcD6RyEcESo/SgOXT
TLen7LrB0lV720MRPrOeq9w+WptJEF6TMHiKE7teR6xBzlhI7J/AgliW54Xd6oX/x9l1NDmOM8tf
xAga0F1JylDd6unpHrsXxrilAUEL2l//krvvoMUnCBG86gCBQFWhUMjKHPqdV1nxibiZIMUCqVxk
DDmNTKbH5WxGy+IqcjXZ0gg5dM47G7ckeAKpDty4EKII+rJxBe+1qd66YMeH98JGZzDgqWxzc1Hx
AXGzGcF1gSOBoOwA/1r+FU9nJ/23824ea0h3qxpZpYYpOLFXeFYy07S6Dhc05yWn4ZQd3ZflNfti
HstDXgUqkXbJMolPxSZ0ZcreTZBbNQuE2dNI2xuIxGfiRPPSyR/xDTO6kkDsmgJ6Zn5+HORk0xbO
3GlZBt4wD+mUjUt8B34PqiIml629+EIMCb02H1F0vC4f8y9N3BzrU/WUxv7134KEKsjJPkHw3NwB
dYy7ZtWVolnZ6Xx011d74NqwUZHDoh5bt9Jt7GrD6oDVQLfp+aXo8sjnpgo7LJu/4LgLFJSJvqVu
gPj2h6msP/qpVx0f76/kEBPfiavaWDRuI6ea07fU/1KsZ2NUPBnIhhb8t2h7s+o7C+ka2IBaPTu7
aNQfikmRNcuWRfBcI6/dqZi7Cj06PyYwytFGBUyRGab4OlzzApngZpjFc/5mfm5DLdTfvWCJzMD5
qtZ6lyyQ+EqMc3eedQN5z1g+r/OzDb4HW5GqyYYW3JbUum/yFTaT9G+9R0MURokSOHIXbAarF5+I
+zEZ5sLARWiy2IcmG6sDxckSDgVA26VnklPZpN880IsdlmkEXXJKiSK9lWy6yFnh88mvjAw2xRsr
zBkYadZUMbRsyba/vMnSQb/h2GuGdIuUjRFAKBMcj1kXTZnz+7GryeYu+PEKchJ3TJFrDUt/AM4m
mhQvu7KZCyfwuhQJSaCBfE3XqzkHi/5n5DuHFnw4KwGM443DrkbaTSE4bk5kZOmhHL1fjxdFNnfB
i9eGui0HK+y1mN6d6XMzMpDQKDKTzdjvJBDi47GNXmZe4G597Vr+11Qul44nb+5UBjbCxeyrrtaS
PEV8OG48zq0BpArXjfXODPtwPTdn92Qd8qOqWCwxHfHlOEVTuaOt2GF/faVmHujt++Pllw0s5Mts
0OyC2Mixpo0txR5M71i7Iw/3jb5t+o1LFR5b2ml7PqGr/Ydk3h/0De7c2+2DboYea0hrkhx7azTX
oons6bmrv9Bf/fD78dQldvnP0XAzPtgwWetqZHPWKpoSMC2S7keRWYp1lw0vuGw3prnVOi5Cf4fy
Y3m2wF+j94qDV3JV+edCeTP3NTf//0zv7F8j+VAVl9p6prYCyC8bXfDYrJ0LZuowdyQ4oBQPwHDA
xzMUSffFYfGBeDTayhp9XLT6jh5mbfhAyo06xdhnOOITMQMCyV8MZGx+0x6BWwtW4pxRpz3akxVA
M1Rx25JssPhY3PZ2RbwtcFLj0/KXBabg1lPccWXpicj1wdOFtUaDHUB/XUQQcOrPfthH/smM9GA6
Gzs/QfBe1ylGkMjgbzzrk5f86rzIG/d5ly54b1Ll2pIuGFpPv9nzWzm8dali6G2IO0FfpPqwE+AL
DNtGYOgvgDsuqlgm21DBY0nvzzqdMeUZiNb8xTZOI/gIdwUbUQrMbzLW0RHhPXP1TxpJXjzoP6Bk
Eu0bXvDYvM7byjewJA2YhBu9DCzjNJg/9gxui2QeFXhnKheaptfO+ELmwFq/j6png/uRxhbVvyCG
lWcWCCavel+cfBNoQdv7Ng5OZBRM1fN0f1ttkc4DTUOsmVYE4lJDD9cQrOvB9hWmKJv/9vtNHK66
Omd6ux2uRg1KpKuZ+FCBDgxTAQe6S/TpeLZI5GGOHmiXMiRPPDKOTtie3Lfqa3MYD/xFD6qwDAtN
YaGSQqEtynwNVer8myh0EbnohzKy64iGUP18rcCoH6hA0XcZ5rdPsv67ZnyhFCRAW9HnI6jXIuO5
ex/jjVY2D8eD916zsI6WJ+9FRd0oCaa2yPCxDN3amB18rz8Yx+aVXuZgLkIezCFBZbI3wl5xX5Xc
mmxfyKWLZfGNYp0AfO3Bhb6895MHOrPiw0S052xGJ/l8RckLLRzZr8eueT8U2r7g9xu1uz2RcX4q
7TJkOQkcU9VYIfsYkfnD8BivLQcf0w/5sWHdgdXdtW7LQ7O0B3tGfXQtosruP016vSubtEVhsHH0
PKe28JfuiB7IihtFOFn2p8dr5d89NmyR/cNf+iXzuTM/5SWP7PJDR42A59OxX2joTC9jnoeNWhl4
24H/PaTQCPFfK3fAm0F7RuandaFQE62h/vtipl1YIwKVbX7sqyLy10s/qco8ElMQWSO8LnN7t17m
J23Q82CAbNGpQU6lSDil1rD97U2ko1puQPpsSZ9twHIz0Hbl/giFl+LA/RQ3LRvVcguA1DNVkp3I
PkiIE4ONriSSoOZpbUI8n9dZkR7KxhWO+TLVKawX4xbZIS9OU3t4bF+Sc0YEeZGWL6VN8upKzAr0
/Qiaxoc5mRXlHtmsBU+ffNvuWnTXXrssWlls7WGqRDQWoVy802oKXAwgfaZ30LtXcPYeNEuRx96/
ntsihKsBwmPISwzOUWav+vaSaXVsptpzAaqO2lMsjezkEsFcUw6e34ohcYPigHcihyLSQu1LGo+H
Dc7lRo/3V7IDIokE6bf+SgP/0vlHKK67ieLlTGI3IoDLp7lnsQY7SyYN3IF9jFbI0ID+3+Npy4bf
PufGcbOmq20v28zS0T8aoBdwBisyd0mRb/YjeKnfAXJYbs9+1IAC5dFV9ddIN1VwU42a/1822k5t
hj3VrYCAQX/b0v6cf923OsKJrXFkh263bep8LH75+bn1FPmUbN0Fh8W7lg8KVYzsVE8luTIvJpOi
HiUZWsRk5X3b16uPhKZJAqad3B/WHnQ1dlNEZDkWtY1yblETadND1ZETS1QkX5JYIMKxxtpwSAkd
NxS4shDK7+Ho0veKFV7glk9WP6hysM0+7hy8IhnIkgAyCmDsBoNJTuxQn4qf68fpOB9KSC9ALWOX
3YgKTbq/6BbYLAFdy8djWpaojPsvg98c9w0vOG3TWSmafpEjezokQOa8+Gkw41ChgPd4fEkuJMK1
HObXlBhNfR3t8UCdOkihIAXE4qFqu9DuloCOX1jpHR7/m+SWJCor5Yylqbc9JrTA8+hOyJ2Pphub
9NPj4WWhQqQHMTj3S1Y0FRL88dmBRAULSZz9yM76OQl1xVVM5nSCP6NXtDJIjo8Yuv5lpuzVyrKT
Zqo6MySni4jealFdGw0Dr3TZTA79WIV1+vnx8kgmLkK2DM8v5jpBnYrY3/r2L25c8z06yggXoh5f
VYzUrBJMehxO43D0u+OiwhxIbEZEa7mNS1mWoEZYpvRp4xp2/OoZ6rJhAn6IfQuzLdjNyeiu5chQ
FqyubUaKS58Y3zu28KNl76Hh2pZH8OJ8ceesXZEzQ1LNOxsetcsAKlOWYmNlJiMcvYCltAsj2NiB
OcFQz0efDorCoGz1hcM3z0H52KYA+Ldr9lKRMuSkjPo0O0OiRZGXyGYvnLwJAmZp6Hjc7dc5hOxW
4KuQ0bKRBU8FOwYkNhmwqJZ7XvWLVShmfB/jaotorVabmdeZCDO0YklY8Pzk2OTLRD56E4Toqx6o
NlD1PbZNyWkporbyhhuVa+O0XJt6PWiALuK9MnkaHCfsSQtyQyUITbLVIm5LL0bigjwLR03Gv49d
fbLK10njuNN9e/wpsvqLiNjqIXhFmg1B4WYBj7xTc8QlFav1eSvAMEB96NfH/yT7FMGhsz5tisnA
xnOz9E6Z/Vz1U4eN6nmgpbliZyTWJWK4xnxc2oHX1dUG4PZl8bXuA11U7X+ywQWXXubVydwMacVC
z252hPzY45WRnAEiywcEDqy10P3tRefZAaB80MKleX88tmzOoiM3SWaYG+wpa/SDMS+/yl7FzyDb
UMGToT1kcT9DjPBKfs6KLOqc+hXEW0HuJD93zV4EbdFqTtzMQKZV9mdtue6tMoiIrWlmUwGheFQZ
SBYk43u+DyJt/w+nh2XkDTDYOLUWqGGOJKxrK6x1pghyksAjIraSTvfY6KMng+G4j32+kIAV7s9h
aaBINxt/aeOgeGWU2OT/sHpwv9FrB7au111UWObFzbv3svZUNN4SdK0tIrdWr53qtsAfzLgJVEd2
6tA/+DxFKC+f833QM1vk+KhAb5BOC64bpPS+ekxHodxX1Xwk5i8itzJC/NabJxw4dt4GtmtEjADO
37hFYFsqCIVsGwT3ZWPZTqC8rq4u+Z0kX3DpDjTovT32LtngggObeWmYEDjEIW98bHPAs8vLQj/u
GluEcGXa2OQ2GEmuXgeu/HEc/UPqO+ChcTxVPVoyfRG+BUF77C/H5taj2x5IVlSHrB4+1bX35fE3
SGKnSPOBandlN1VVXzuyrCDLA1Uomcqdg29mdZPfWm5jtdwAUnrwwkU7acbx8aRlq7L9fjNuvlQg
JymN6rp6E0jHy9Cri5deUzG2ydZk+/1m+LLUlqSeMG3Wva41vTggEXk8cdnIwunq6W2na2aK54Wl
OLQeQPZepwibsqHN/05a6xd3o7SurzltPzTjeE2n132TFvyzgpo6aBi2p102/WxK9sl0d6Yyoopg
u4I8udseduftCPGsyEtVzXcSGxGBWW7DeMcJkO5ak5xGxz7Pm45zpzqlZMNvKfqNjdT2XLR82ID0
xdlgR5d808bD4/WWDb0djDdDU+ZnWkYQdO1+CT0PcgM8O0wti/YNLzilU6DHwCq24dMfrPmc1X9c
9vZ46G2IO5UvkcCjTvp8MHpU2+dqiqv1Ny/duHHGoBr8nWsjuGYKIty6nrHsjXYxl28ZJA/rz48n
L3EgEY0FCPTqA4+CtMbvw8bzD84u5WNcw/8pG93sqINSF+kdggp4bn3XawALRk/7e9+0Be9Elya4
Cm2kS5zap7zVLxPfwyWzTVs4O406d426xDsVw9GQeiUoFVTXAcliiwCsmVUldAAx6xR9KHCkqCP7
LgMi9opnoE43+qS8lt6Z5M90VJw5shkLXtnN0MAhAy4wva2HVc1Dd/mxawdFqNVg2qWuUVxfanO8
IGM/zFTV7vNPIL3jkSIfB2vTfIB29PRUzXbUt387rXtAR9nBBd8fdaIcXBOu50SmrR0q8g2g61O/
AoBujaBa00IygpkFOieDPkLZ8iMxFcUd2Vpuv9/4A1v5XI6TX179WqsDG18fdXOmMABJ+BTBWdzp
STP6FpIOXnQBcaY3kLt+bjQ/2rddwkFr68M8jUD3XjlnKVq6u/G596ADsG90wZ2pZQB2irZ0MLpp
XtgWLHkpenfalyTogke3WpZUzKNb65rn2iGvFlDSWvVY7HpJJCJQq/BAjGODmOO6spCPXzT7yKii
iHN/W4kI1GJT2merhfCs54RCp3cJczKdzVQl/3zfJokI0uIt0VvcO1FEKNBlOTvPdqc6tO4NDfEv
sZKs9YBvt1oDLXGarMEyjlnYAdMWPraYe4fuNvq2YDfORPzB0Mo+neMuy80nVy/Y81ga49kvyPSu
LY6q2HvvxQb/Q4TcFRkDb+q5s2Oz9aIFAgle8Xscc7BuzmGJ7ptc/53SVnFtkyyZWC4qgJCBCkBv
xzVrWACGNh0XdEYPj5dM9imCk9Wuqbl0bu2YgaokSXo07JLQyb4U9jfqMfzTUU3VJdkeIrgc5P5S
YoHSKc7G3lufU4DB9O/+iDY9gKabIusD6moGV0TWe16CTRKLSVO2ksozNBLbTX8yhyTU9P4AGnTF
wkm2RawpUcco7JKlNjR/yj9Tfc1aonDvLW8WD6pt4sLxCgW4aU3QnBqXZgZ9xCc6ntvyrfZPrnMk
45fH+373nW77l22TbnylTzhEZgDNjrPn8djF1ZFe+WU6LhEPs4PqsVG2B9vvN3/CvL4b6NIYsQ9Q
+QKi7PmvTNV7fBeOuX3BtjM3g1t5rzuEMONf+fh/ddd1yMevl39119OjSkD+btV8+yvB4ZdkTceq
14y4iMeYfky+b5/zap+cIxQupgCcYbs6ZLe/Es7UbtHLZJrxV020HlcwR9Roh0uOJPBPWyeuEoi5
Ofg9KxMcP88HPGas+J8N0mFF9amfwvLJPlWH5pSp7m+S6CIyy07FiHoitYq4BoTQnr+y9VNnQvSz
6kJrdCKnO025SlBM4pDipQWSpTVQs14eUwJBtMU/sayNFM6y7fOdxRJvLeAoT7rU6Mx4Qdv+GvUh
ReM+AWg1CZoLSKpUeAnZNwib0iSV30Jh3oRJD397l/6UROZr/4vGqDSGXai2aEmMEe8zacI8QOzT
AnfG6ZNunIdkfbXY7xld9uM0HTlvFEeyxALE2w0YUFfCk6yIPc6CAUK5Pv1Q9E7Qsu8zSMTAfriq
WhG2+Hhnk8TrDuE8Z25rZbGe9jEQ1NFI+LEYOFghf3O3VMT9u5VsOKjYamKMqQV1Uywd09KTy43A
mz5TFGlRWg0c0PDxrAsy61u//GpVpPOyUCfei1avnqyFI46Wz+h5O5QI1k4TuIchWiIQVHyvwkXV
lymLdeI9aXCTAZpA+C+9CY1vTUzCKprPzm+tCemnDcbhKEAcknRA7EpZNOgQJdsfaVMVVmZIKEDZ
1ieS72im3DZKCNold3zL7zC+qT233iHrn3VbcXmQnGu6EKRX3cwKB6ygsTtC5bxq8WKeeqMZzZCZ
UKR9//Qz3jNnIRYw6MPYbdpvx9vV+vVvMLBezPev1kk7bdHAj367SmoSmfMIuZkOrtxkaUsa6zmL
06UO1swPGUqRo/mtVmHl7oc3XbwTJU1GqqznZtxqr4t/rVJFkLlvSbp4Ieo86oCnqM5jvXK/FMlf
DW+uec3/rrgKySabuZCT0ZkZCRAdWQz2yCgh9MkdUoUt3UVzu5Yu6s/alZW5dklwcEEQfYHeQ+We
Ot8M62k8TtAKYOSP7jDI1VeKi/V969XFPpYCF+vOLNwsnvLuVBP3KcvYX5NlKVJL2Vptv9/kZbRL
IJDuTWnsJvVZb4uvbFwVB6RsaMGltSYlDTQ309hKkiE05gwit6BZiR4f87J1Ebx6zN08b7okjUEh
jErzdGj99dQldOfkBYdOcB+FHNZsxnPef6BAUNXJx8cTl5wPuth6Qu0sbdBA+/+pMEc2n0T6a/2t
fkZ/FYhA/aj++vivJDsgNqIkgw1Z7HlO47aejvVshLn1um/kLVW5MZts0q212cwGlFoRSDIOWqIC
iErObF1sN7GMYW37JjXjLNUg9wSa6D5751Boqs+sK0v3IzSIaH/wIH5ATnwoG3IqBvD+PxHIZk7n
xmWaihdIcr7qYjMKW3Raptwz4tX622RlsPLuYJk/dHsJPAamAq+M2PQ3QILBWNKjbruhDeKFx2ss
CZRiX4qdk6aZnTWLvao9L6YWrCn5lGnaabWWnX8heD+b6WQAKpLFbjOfen981tz2NJP2MPRckTjc
zyl1kYTYrUBRac68jLmP9/EksLQnMqdhkbx21qcMandFq/iY+6cixHH+a5OTWVjTAjHzuMr/Wp0p
NHMwmnF2GABdyFVcqDKXEuJCNUxjXqV9GU9tiadKaMAaC7K7xzsuO11EFmJ94HTVtT45Fxm47wpy
mHwappp5Aj/1uazfh2YKcfAfZ789Pv5LSRgVu1gsQsrEoUaKujkL0wkXv8I7+mi32je8ECeqnrU0
bzwtNvR1JXnYW3WNR5m5BOi4i/rFSrXvj/9JsjFiK0tnG53tNGYaZ7x6Qofa2Yfo+eOhZWu0OehN
sHOB8ljqFWuUVzQaJv1g81/EzKPHo8smvv3rzeid45h4RynT2Fv7UKcs9DsVn7wkgoh62oNfjq4+
sTTu3M85P7IKVcPcAwZM1SEsm7v137lPydw1lLRpnHp22NhDOJgqbTOJN4ucw6bVWivdlqWBwpb+
aowvGX8d0ywEVlHhbrLZC76MNoShbcYqjQ30UqSWEZD19749FRJ0n2j6miR1Gk/o9mQmi3AHVRij
ZNJiC0tG9blahySLNSRVkPcMGUSQH89aYudiDwttqzJNDE07AyRwzFL3ZIMMXZ9p9Hh42cy3nb4x
dJNSV0fHXB6TIQ+JAUYYd1/ZXRdbV2gCDFvRpDD0EU1+eRa1jaobSeJDYr9KukBhY6pcGueOHlBQ
XOkfl+4TUVUrZYuy/X6zKDq4m7PCzxFbyNAES+Et6LGn3b7Lg9itkjFemnOCdYH+wBmnVVhDm9Op
9jBO4TIktqd4FRxnbVca1wWUcSuQRO96aN+GFnyzqrq0BeAjj4useunr+dovKlE0SUYiUgqPaeOX
RVp2cVHzeFqhAbmYYbIMkdOCRhvqIegaeueGyjYlBiT2p0DFHdLZc6KdEwelSGNBk2hbBeWahA5t
VcQwEjMSW1W8LEtN6tI6bqw5aA3A1tLisMttxVaVEZKMaWYa2nkx2jKY6PRzpj6P9g0uHK02QAmQ
T4SBZnV/qnX9rBt7UCCwIPF9USuMktZ9lsYDKKlb4AeoV++cteC01gr6FzKUddzb9JiZZehnhiIG
36/16iKPMDpYQYDvbEV4VlA0dtSIv+N1GktGI9oblfOEFkYyfrVJSd33tgZ9r4pzUhL+RTnZEa1m
rZPjq4AXOVkaCQrHDHil4sOX+YFwJrptq4GaB8OXI7g3ThubWY5+4ORtnyUJ2b9OvdFPMuQLicdP
PjOcEDDyXOEDkrmLDSzDoPVlhaJVbM6xM52p9yPlYCNXMYjIhheyZAC33KkBS2bsa5CgsM9O87wA
U0x2oDfhCWKjSj2l5eKlWPkWmNNgdMo+SHSyL+8We1RoRnN0XiDyFJYWZtkHpLKK9Ey2Kpud3hyN
WlpkI6uyOk4T5zyZ7uvS6GChAgcJyEEeG43E5MWWFA8Pt37H6yau5+ayGhBobkBhCU6Gx8NLorII
PeiAxWVFjS+YxzbyE+3iQhXy8dCymQvmnk1ulZrbzIH9iEs+HppsOkG8VbEwsrUXjl9qkWGsXcy8
rstPlv+Rp0Y02SxywBT++ANkayOEg44ARre9KMSks9PQTp0pKLpCMbhkdUQ4Qc41jnJg28QDhAKK
7mDbUBG1fz+euWxwwVtZgeJIbXZlPMxQc4n6ai3cCO02VftUlxS5xOO/kSyQiCxIUmvovCVP4hKF
TerOR8ZnxfLISmwinmAGL1KaJFkSe2CPmsdLAjIkV89Oy9QEUI06JOkTlPLwuhTxtoz2fc+2nDfu
zDVvAZMMbWIz6Z5cR3sp1x+PR5ZtyLaCNyMbFtt614okxjGchJ5D86DRLD30VxXKQ/YP1n//YcC1
dvRzzH0p3wf/CzXmoNzDRIToLGIITO5lM6CUDQjC537rVTk3vvbp8crIbEhw46r2WYK2pCbm0JwK
pjr/avNyp30KDkyT2dPKHOmBaVyn5qOr6jW4u9YGjqv/rjXY0oci9aBTN3lWGXj6EHZQCA+8oT/u
WBT8gbCZfTWUWWNBq47NOQ3NDjYzTsVOIVTxtbH2at2yGsheu6sRVVDAKzrjNDm7qkWYvLCjJatL
bV4S9zKm7hjk7WAEtaXCs9w1FwwubGm3rpNvNaN3wbBFULrrL1BkKd4i7m+rKT4njuB4txp/cr8m
Pj+O4FJ1sD4LYs7jTZUNLwRl3uOuO/U6EAp58rRoXwoCSttFBYyQjS6ULlZi8qYqIA/o6jyc7PqY
ZfPB73WFK8mG307hmwC2OLXe1S6GHwCAgE7gEcIcUZ7SeN/abH97MzzyKI1ZDjxKH9jB8JNrzouo
VoqMy2YvOCxN28JJq9kD1517Mhl97fLhOPfW+fHs76Yihimy3jmFhTeYpsDs8+yUprp27ldUSdFW
6V81o1H8y33TN0WqO2iJpHT2S+9SFIN1xjnlh7x3VMmO7BsEr7UNvBavlQn7mVrj5Pww6jnHCQJg
mp7kQ7RvoQTv7dvJa/ysdL8Oi/2ntHikZUC7gqw70HrV+/dm8P+Dc0AH4lZTuTWlVeO8TQeIiFak
iawEOiXD8NRy79mb6r90dEc//hbJdoh8dtNsjRVBL/qlRYH5K1i23PTEk4Www+Pxt7Bw7zsEh4ZY
Q5vUfetdEns6FN4Qgqj9aNVduNZ/+7zGJWwP7N7Figm+PaSuNQA8611s2+pDTUtYOKsqWfffizC4
4Nll01IrqzrvQlLj6K2XUZu+VQAz20YeOSQPuvaHscyfhqVUuIls3QRfdwu6OnpVumet8kLbedMH
NJUsP43yDwj7Zs6Pj7dHtv3CEQ2Jsroc3Mo9Z7hzlBWoG3xVa4kkWomvhMaYTAv47K23dj3NZR5U
00eW7QExYTsEN9cGBwLftLbebJ34x8Ec8jhFGz7gRsPPfQsj+PhqmeacgunxrWnZmZVLtKqSaMmS
iw+BWb4OfE2o9dYz71jlPGpVZC53660gNNhs6SZmEMppkvel9TYuzs+SrXFneXE+8dO82gEw3m9z
430taPPn8RJJTFR8CEynnqWFjw8ZGhoY9sEsaLCwH8PShkn3rinrurIFExy7NgwfArj4LA9a09YJ
XWyP5y9zapHWrkNxsfU1M7mk2IU6n049lOLSdg2m6jPj9jkB5IKW39nw+vgPZQsm+HTCmrSA4SYX
LwFE0S+iqfgFQ8Ph+t1hRmDSTJGHyFZM8OrUJQskKeB6de3nAVK2PBipCr18V0kOgVZ8MMzyDJeo
bXTUZC377K8/bS8NCL10I3ua+DMtfvrOi8VzYNtZ0BvvRfkVLvzx8SJKDkZXcP15GH27mxEYu6l9
6bQPC8lPS83OrR55XGHZktAlCpeiryR3nXwib1MPWvCXon61akWJUDK0+KrIPc8jlI7krbWfavMI
eIG5h90T+yK+KuamaWQTXcgb5c/JGJfVb4Lum8erLrEokRovW5OSOmjEfgPih7pfUltB2irJ18T3
xGn2e2q7A3kr+QUEADb6DkM72jfnbQtuwqHjpqPvcJe8kcyJwMQQeOWqGPp+nwjWelunm7ETvWr1
Do7wlj0XKILEw2k+ry8cRHiQsa5OOy9b4rMiL8qSmQMM0eIntpzK6kkp+H0fcYVPMP/7CUaWG046
4BOqbzzq8AXsNKdB/rwcN8qj5LAqop7M4gWH9b1lZI0xw+JTFpnVAu2xIrTYnn7IzeqFgzozO73X
M4e8GQRwHXDaAuaqyI1lSyS+KBbJ0LGxWmFBfy3h1g2URWNQPk2/tNO2QioZEYkTiG+KvFtyy6hS
+80t6mChAXREPMMMNPbjsSPIxhdycKOxNJdohLxxqwD04jxTI1zM53JUhGTJDovti2ZW5l6jI/DY
85Gax1Y7Oir6PkncEd8WPQ01mKJHfABy6tJb68cuaxSRWDa04MIAzZYjgCmwy/Ww5Kdm2nf4ig+L
K6vAsAwV7zf0c2js7KmET2UxxxYcdkFjcem7HMHgw3AADewJqlN4JXDRnLRFHOfzPmsR/LXoHJ7x
bV3c+gohvwkXtNl6J86nx8PfL4kbpi04rDb1raHXuf3GwXlEDvOZX9rYDJpwCjyF40q2VnxFTLN2
bGwdDoXXlE8pHdnJQ3vt8fEHSKxd5L1LualT00ZMrrSj7wVZcWYq0gOJo4rvh12uoTCSbKaTf3XX
qAGhFZ4/vflt38y3v705tNaxn5J6gAGN2eeCh2UFBINKgUO25Ntq3YxN26astdxCqOwhypDmpIp8
Ld/nUuLrobmMoAfdXIrTMXDcNjSnL4+XRLbiQqYMvks69JMBn2qudnMh/Ri09qGw97BL4XQS25SB
+LR4NyDds5ajj5f+1v5ACkXuJDNEwVE5iOFA14+w69QvhnFYq9duUkR02bIIPpprbQ5ZBdh4XqOo
lR1KFmvNL4gsPF51WSj7n2fDfOYeX7ChTXfeNDcLyHhof+wlRF0T5NmqRlvp/wg34tUg6QoIOXlL
v2jv1nE4ke/Dd/B8PRsH/TyoGuwlGyE+IJqJ67GsRJqgGc+GeZjyz6AsfrxSErcS3w+NJrEgcYHk
yQcGcfzIuvd94wruOgAqZSZ4m3nLhm8rY5GR7My6xf5jvLI1OR2wGAw1PsRGVXVathKCp1YF7fp2
uykkLFr10+ApbFE2rnCqDp29jG0HD63SU5o/EdV8ZUYheGc6znZhjzaMIv088ouTWMEuAihEFbGB
OG01O02AKH9zcuABO90AmpzoUdfuAj0Ypkhc53GT1vU2eWt9XbIvdn/0VQwjknURCevWwsjRYgLL
q7rzmERWcTF3JosiVV3aNACugJjiraqSk70Y38aqU5xAsllvgfLmeEsm0EFMDax6Ks50iErjshiH
x64oG3r7/WZorQOyrKpxgSHJVy/JA7/5QsZfj8eWGLe5/X4zdro46WxXuLZTv8FZD8/pVJBUyRFh
Cv64FmAZGKFF/Mb0M1SxzCkNnSRaHDd8PHVZnmgKjpnmaO7NaoQ+zQyr7Yw4pifoFOpHtG7h8qX4
l226d94nTMFN4T+AxNbIiaZL8g/tr7UGydmBikN1gIrda/Ln8R/JdkI4Ub20XZJqRvgqzMg10SF7
3jWuyGJXODYtuhYn9brReESjCv0usUpRTxTt3BC3NGE5Pb309VH3r36u6PiTncqikGjL597pVsx5
PP5LsrB2oROsYXVYzvVT+e3xysi+QHBZFPCHckkRwzI3NpJA655BHPJ4aMlmijR2zHVsvXfhsoNV
vzA7eXK0n/tGFhzWWDzqGwTmSLwwIydTdRrd74U0zH9KHDeRYJjaigwMa06ukDYIIT/+RK/Jc/tr
DfuYHtMP6/fHXyArD/+z6zf/5DmFm/Q9ci79tB63a+r/cXYly5XiSvSLiEDMbIE72b52eajqrtoQ
NSKBxDx//Tv027jV1lUEGy+80BUpZSqlPHkOiLXSt40oLJmSzXcBPDazSAtBUy2G5MFN4PZN1fnO
C3R2T1UYXFswIt7+FtXQktNWtjBL28NqLOLErGPgaqKOYmvK9A/WEPahMLB/KvMt/cNQuMp3MRcR
S6Z7yDonMIbAJy8B429zRY9peXAHMsdt/hg2RbTyQ5fp1M8VZ4BM+tB2wuzZttSihLBWEE3zY2o/
jK2OuVjx1i8TPHA2AZtaIWha6aeUfQJc+whtSgJ9Op/qdClVv7Gt0bvtuvZm5rMM31CZzyj9ZMEc
Zc5PIE9aFDVubyOVmSSnFsJwjdkLyMuyXrlzQRU8aYtoZLpPUG0n6ShuCzox9M7iCXR+rJtkbX4U
ukRQFatllBXwGdmwZiF5qfE0GbtH+4xyyxANiXNE1Eicl9smUniajLYqLaeFMhzyqwCNpN/tsOw/
Gamj61BQLYDkx6ShpZmnCBHt+BewRKMLlpAmbobjnskTGXEVzHjRLgusL8M5Vn1bqQ7N8vHCEpnB
IQipm085cizLdI/g1G1SB300mqPmY6MQmc8utKlb0BLBTbDLLGK7/9MZd6TTVOg/XlAi0zeIJi9h
FVyrXEjjmeRAPR3FmMoossO6uAp6YYdzPX8Ypos7f+M6RKRitxNZYNREDc0aHKwkwClP2XkjDGiS
mcb/l2bSXZE/rgMTGWi1pv/oesPypAyPqJu6UEtdwf8E2rxmjMm+mxaRkVYNM7u2WhEW6Hwfdn8c
EGbpuDI+DppEVhE1zNZeRzjoS+lfguAwlPYZaiYHc+4TOpi7Ulsi0zcYJqREghHz36T4nAAYak/X
ZqLYnTK6Chp/4PJ1MusF/StXdG0ERwfKsppwoHAsGVI1N3WZlTWMk4WP6A6LsqqOwPCW+ZrjRDV5
qZwzp812ZdneLNv8jYxgSODowNo5+PZR745DaocsTNuJ/PLKEg//YQf8gLnuHV3yXRtoMIPaNvkV
eF0Qe00A6udRV9BRBIZgs9e7qeMILLsiR8Jv+qN7RxdA7QdkWle8kbJkV6SXORbyuS4Cj2JpcYvz
hguIMvaNa/176o2Zg2qs4dYL8xLDgfKq5tlCtRXl3Nj2M/QBhzBJDsS7FQ0cSqhBHA475y0drENb
Eg+8X8FdVQ4o0bVN7FrIbnYZRQZK1f1UtLMoAFsKqzyBUIB/DbNad2gThW1ktFTFid84GYpEeJg7
/7+8a7xAXj6xX9LzkJCDdXanSHe0KDbnf8BSIQNfKcPm3LjRBqs+Z6NzdDj7dNtWqo+R3JZbVlXl
s4mAPLhJ37ZRV6U0AtXuucoyzb1d9RuS86I1r25NC5/ALCiJ9wcyzXE9J1WrGV8R12QSBdcV6Bhu
SXBnu+K7kfboUxKVhhxFZX4pRUa0cQJIY5FfS1r0RyulIGZeJ+voLY2niZwKtACRcVGNaVdBYSLl
If/UZznQAn68Pm9bSRzDpD3eXmrVp0g+jR5eYS0zfob2Z+CNo6A5ZOTz7bFVSyD5M0nbgFkOLlyb
x02pfzGtfc+cRAY+gb4xtcJ5Rskn/O6WF2YDl51/2TVtGfkkjNTPp2DJ7/Mcd+neDf3IryrN4Ap7
y9AnywTQLAXP6kvjeefUT+/bJT85nS4OKUwuI6BmEIf0hOL+6S/VU1aRn1bO3m6bReGwMqNCjcI3
cnALr7/w1PRPR/uoB5Gat6s7m0Ac9d+nFgnogOIJAkLp/czqq5drdrjKJJKzctcaytnc3vEhIySm
v7QSKKqllI5ZP3OpUWyZ0wjyAXT1rPTNHb/vM7bklpM3mF3dIQLX2ZCk1tFthnjJP6+2JoKpjCK5
ZjZauWl7cPuVCUhMtiDsmkYdd5Rip8hAp7AIzSI0wvyeOIU7RrVVe2i8mxvj4DoTJO7DgRn7QowM
dvLaOSRThhDTepdNRNTTsqqoPkLKi0Gd7tcDBDruO9e7eIb5YpokAfDjOGjZdFU/sf3/XYpp9hOH
5DDunnYe9i9dQKsjjq2XVoSQlfeGNrm9lxRrLaOe1gIUbGXA8fjeQU/nT6Wru6vG3f7/bvpzhTA2
lnZ+D/6p/LDazZdxNr19uaCMe6qxPY3AzPP72l8C+lBXfkV/5e5ak31PCnItfDAE9z0icL4uHlo7
1gPJe83ZrVhXWegtc8HvUwLiel8XaDljzafApV/LvE+KzNjFMkeIDN+yWGEQ6lXY+G3iLX875h+L
xMTY125BZFIJQ3g8tMYaGBkn9pEW5MsdLTVQOUXclCFbnQO5HqNottr7/daqbj00ui2pGFqGarkD
NeuO4AzpileQb6Cyep2Yq1lW1eDBv/e7JyDAYUyYd08/Mz+aUdur22+3fVQ1thRt1jqd6tbGchri
KRAvsziNhsaTVENLUcZA7xdaslrc2tJXltWJJUI0K+4cfPvRdzHAHusSBxX2yVhfs+o7CUH3tc9B
ZZjWmhW5bUPK6KUNuuNgmFfGvMNtaysil0zwMKHZl5clIuKYP0BGWOhUxlWmljKCxRLMdivskGUw
olY4IE8kkeh6DXmEIq44UlJgNuk65T4swrNTiWYIURmR237xeK+xi2r+UlaAZlanDG2U9QpnWH4E
oG179P2m/NFlRvh62/SKn5CxWlO9BD2pSrx5BAS9ssNlzYtjJ3SPoYqVlRUj0AnF4Kfwozy9cvsb
ylT7pi35p6BWv3grUhq+9BAIrSceWTW1YjyKiuPtn1BNXTpOG1YOgWXgQCqsO9P/4rr7LvOyrsJY
DiZdzRyYhPCv4HdFpmguLpNOlFKxJ2UahDbzyoyXmHVvrLFFQJWVOX1UUn7Pav/ltmVUvyHte0/Y
jeVN2DMmp1HF7y32KRBVNOq6aBStW+ig/3cUa+0lsHw/RXseJJaW8jSMX0FMBd5IGxIKnxsoYbpr
lLvsdPt7FCst46FGNNCVdeDbL9Z6GIYz0fEAKOz0HzDU6pK0aEP7xXcOQfq7XnlMvKNoZ014UI0v
OYGxzjVn3WYm9tCQ69qvkWnFlu4sUZll+9l3Z4lBp5RYfUnvnT7MMHK5RHO67Is71haP3g3OF3Mc
PAv7dDAvZf069IdK1z6qmrfkuLywaicFtPIlnNBuVEO6QuiYQBXR8j+wKIe5C+VbTFjrhE72tfJ4
PDr0uG8jSudVB8oknptIVK18/D7Y4Xi0gzrYucslr23bznFBLmW/0PXo0cfK2ZcXyCKersmbbAnK
4t70y/Na4JrkGbaV3LaIAieGZtB/75PBzyyvmTDrfwR7INkygxX+AVkqNJR7HVe2YsfIcCg2VV0W
rAy3+5Q330QRsscwIHukA31CZEBUgQQPR0lV3GfcefXCaU3ybNZRbyliwD/v3+/8yO3LCe2SW8I3
3oODce27qO6O3Ph12/4qy0huOloLrpQCw1thBppU4zxanWZpVUNv/383867P8qaxXPuFGVlMS5YI
V2huBqpKr4yHykpqtD6heGMaw8hY1tgQ9VeLv/Sbgkh2F5RQlfKfFzSxijWMaacTsFDEBxkdZaYz
n1tIcLwM5W9/fWk7G2zjv/YtheS/dhcsZlWgrow6tllFFh69n0GfNWkO9Y+WwwscuaQfDsE01e5a
XsvR/7U0zoBe6fHt9tQ/fDzfBv/PNmIbCwg0Lp3rcLABMwFJ9qk+rLEdWxE76hBFH5l/+xlpSxne
Qvthgr6h2T3MxfOa/hUOz7c/QTW09Gq5lrQVgYkvSIu7AThey0r4/Pe+saWw7w2CQcrDhKpt+QTZ
xCE85boOg4/Cw2YRadM0vDTaDm8r1zR8nYIvfpFFpLiUpu4OvqUaMsB2G1/K1FI68hJJTnWdg+JE
0jSpLPcymnNc5dn96piH2xZSfIZc0beCNnR8B9afWtQLT9tV3wEHfrrj1oyvkGv6mTAzyoFpuTZ9
sURG9q3OmzDKuz348m18KVELwrwwzWER16D65FVNIorYy4gm2AUfL4HMjNIF/sobA0tcLdVhCMbT
BHUTMoUX0axJ1jZHt9vDPbd9h+TGZjm3FPx2UASGWlu0silPhhD0A7cXWRGB5Ao/XyoyDxSj58SI
F6jNVqWODlY1tOS9KBAyQVODX62a/HGhAxdVoZfsm7bkvYOViakZO0iBD733GU+DzmeT6xZXNXHJ
fwt0UhM834trGAZmzC1Rno2J7GHk39ZT8l6C452WJBNXNw8/+12TR2P5xxSZxq0Uk5dL/MigWFpO
C9wKLS2H0bHtAy52mrRTEXnkAv9YubbvukRc26V4cAxyR1P/sbOqmAGiVOt+RXVyyZV9312n1ENv
xdU5BXfiAMnAPJqf55jE9tZBUEfmjhcNrIW/hb536VApoF8wuvihtX4jwy97Sjrdm4Di7JKZUCDL
G6aNh+jpkTdR4pb7adQBH1RLvP3/3axRVOLEnXB0OfNTERy8VNP9qBpXctgps4hX+bBGCgKGouEH
LLYGNaMaWvLXzMc7mlNjyry71j7EX3dlf9sSSs7KJ5f3ft5jr1By2phYTS87wzya+Kjci5K7mkPB
Qn8TZKcPwyE7dycjru/d6//RumEidiA18BlyLb8PpqbgK0M6Yn2Zhq+NjkVfNX+5kN/4plU0Hebf
HebEwLoe6NF+9F77L1ncn/Lfy8vtiKzY73JN3y4BifecXFxL41v+s637qOs0tvnwaWozjuSmRe8B
UL5JXEN3ISnO2V19No/2gR2bfUFTLutTsxnTPoC+eNDz4H5prC6qltzWJFIq00j+atUNcErhBHV0
DsnmIiEtjxpf47SKkCzzmYw4mBwGubvrYrA6ppWd1Gb9FlIKjcgMsr5aRW3VV0guHISQq+qoh9gf
8Ej0D80COkld+49qcMmLpynrbUqyTd34reXPormulWZjKtJYmc3E7G3PsudRXHt2sKxXq3peUeds
dYwmisgm1/nRpc+y1MeR2KXjKczXE9ORzityTLmsP4UpBOjSVVxJ+3ednnz36kJXrIeOATsA1aUJ
cArzyBIJjghQ5SRY1gqEci6LvHyNLDyd1qddcUFmMinSsLHFimRqXh6z6WsruihvdhQMERf+U9TH
iVLNg48UfzmUoo/TH2CW1dhle+v64JLlSk47tuU815YjrmPwhEKn5zQRmR6MDphMHpnDnbvzHiQX
+bO1n0xQgiEfnNsoJ9HUTNFoHfdZX3JaRpu+ynpaXWtmHHpvvcvm5hoOXHOsqzaP5LZkLlDgQ6v+
lYMVz3nEhT32+DU1bc0iqJxLOnxpUbmeQ7B5/D6MeqxwXr/sMoxcJK8cd+z9JcTldqoTQfgdD++h
zZPcHl0RlGVCE7dDm5VjeDh0i9c0/2GDHagBOq92HoNaV4hQ/cb2/3dZYN04ELDK8QXUgnjB6j/4
ZLmzm+xk5SJmZaOptyqWQNZIEMKhNWlcRCF+XM3P+fR220SKiO9s/383/Z7WWefZ2DpiK3M8dmU0
TRpshWrK2//fDZ2avnDwhI+1FSyyG+fk5Xt0RhBx5KI57QMBTMt2XfbFp9kb+5iFjRvZANgdbttF
NXnJY8MC9MwpR9QPsv7B8kYOrt1Qkyso3PWD2rko5u36thkmWOPJd2JRo49Xcz1UrankrkZD/NIc
YfiqOPg0jdoq9hYdZ7ticLlobg/hbAhmldfCMZ9p/dWxm18mAAC3za44bOWaOcucqTEXRGGDWwdv
/E6w1c24Rv9Q6hxGsi8cy7QmJZ55Wzy4IFnIv5DpGySURi1aSZXpy2Auki5Z3zI8xKaf0+s/1GpH
65P5yr84x/aUJcVfty2l2KAysKtg5lACrwsXMH7MzZRH0DLVJSOqNZY8l5jzFAYdgk2wXCj5xOeX
ak9fBTxXRgAMEB0ilGJvhnN5Mbw6GQbde6xq1pLLttNYkWW7jxvGt9o+uOBuxbPjbWsrXNaWTtjS
gvLkTJCGuAIpID3MPj+N5JnuAUZtZpFcFhqXA517nLDMLc+Dy1+trIq8RtfVpjCNXOXnrUUKc8KT
Ao7D41L4EaHBsS2c5LZ1FHtRLvYPS9GOE0OwxBU9AsoIEkT7BpYOV6vxqRkyzLuu5lNJIPepU2BR
HNvWttDvDqeST9SbtrpD1vn9g5cXaFCk30NO5whyem1C6umw7xu2NXn3S5UzrJVR4drpBAxi4q4w
us8QWw91RFwq40vOmtZBW7dtU+I0KaDK1A3opl13IBWwLeWaPw5VEZQBbiUN/7O6D2X5yNIft82i
2pKSt4bdGrr9hHMkG1dIlpwLMETWROOuKptI7to7tcuNEftm2QTzPH6ghu6KrBpa8lTLHjrbao3y
6nV+XIfjiVW6sKvYk3K9X6Re6rYEqWSZE3oyodkeTeH4jZgZJLdaHn5yZ6p5y1Gcs3LVPwj92hQF
Ka+j4ZwWYzlkWTR21aFwf26qulV7ur3KCmvJ9f/e8IXPlq0q6VrUPFQ+R3ybWVjpnvFVNpP8WFiV
FQRLi3vt2kZT630x3ephDM3jWkG9Y3B1clCqD5G8uLEXqHAV3XZ//mmyxNkD2IGH/cNq8i460KZe
12KBhwne/Ekb7h6pMHXiYQof+ydFeTd4X/lTF9Yoz1g8/ZukxjHFoicNAt7t1VWNL/mwbaUlG9se
5R8U+5s2ZmAx4rYmSVNZXPJhD+AOuyZY2Wk9lOlh2ANJ2SwuOfDQmD2oIjFuuRxX58qp5vFSYQyZ
+iRrrJWOU11e/WH8LKAYDvIlL/IL3SVcNf7myu8WEzKXZHahTH21yW9WD5HfQUseTdi3l1LhRzLh
iWn2KJbjGeFq2y+lc/HwMOdCq7OrzqVHD7d/Q7GiMulJCqp74pV43s0WdAP7deCex9ae/ro9uiJF
Mze7vbMPuAqh1Fm2CGlpkbRf604cLJpUheZIUTxEyZpSBAW3tW3CEjWqJbahBDAAR2P+pr0f5eFf
RXupdRBQ1UJL9Z90HNLeZ3i14HMRz/RQLHM0GJp3BNXgksuGrHaJV2/v1DYIn2sI5tkRKFtuL4Fq
cMlll5Z1/ozWp6tP3dOY18cZ8KapovHt4VX7R/LcMe2MYnKR6eRWdxwHcZdTnXN9PLQtE534jm/M
aYDVtcSpYveljrRINa7ktHjua9cWsPWrIMGrFWLrUFDiacytGnzz5Xc7HoJDfLTHAPUY2CNrnQMr
NC8IH/uSLQOiGg5CymCAOaY8/xrY85lV6Qn9olHZ6cB7H+8VW4ZFGWtrDUG24G0OwJwzL62/7UbM
h2naB+qyZUDU0E6iNHyAuho0+p0WARBfxjydJLPK9rKTmsx3c4/hwmYsseB1bEON/PY2V1lGclER
ctimw9CrQxPPxkXQLMj33g92HVS2jItKO2tpISqKg9UMzyiBRlVlJIaxh1rMC2wZFiU2Wte8wRNO
OOK1PqY2eCCjcSW9JgoozCPjofpFBDlxKSr6VZpM64jO3xJXnmz8cdv8ipWVAVFF3aEFOsQ52wfr
FE8LkLZWX+ycvOSyDFrI5prjkJqK4stU5Y+ATUajGDTDf3yK2zIeynCdUowctvdMqMbGa+OH57ru
qtcmnWlkCtP409hhcttQqoXY/v8u/JTQbCvGErEtBP1mCyXjzBGJMdf73ECGRCFPE+WQ4eqwputw
borpD0AGPysvdTR3INX8ZRc2eFFCbR6nlZNH9KcvfgW6Zf4QhAsnkCWiZrAl1JRxTP6po/FGBF2d
nMRpkhEqGvSgI/lUfYJ04Pro1V07igS/4Rl01VH0vGahJkyo/EA6bad89PGGvNm/vWTBU6MjbFSM
KyOjpqUmqz3hPWQ07nJyp6UOVux9GRRlt7Mr0KyBI7z7XvAlCnA/X4vqbJhONFe7LiW2DIniM4XG
1VamnRv+0y+2l7TO0tymVB+wHcbv/MkpVzrNBZ5GuU8vRWn+witsikdAdHKUbf09c2eNZ6lWQHJc
Ixe0Agk6sDR8jAK/j5inSZIV+1EmOvELkjIWwjxr8Jm7eTzQaKJvt8ONataSu5p+H1RrhfvVbORD
ZNH++8rXw76xpSPXYZA96EwboIpKZI+srddLSfKv+waXnLTN3Q7ldxwoeSvOLs2OhhYWpbKJ5KNG
X4HkEYWAa2B0bmxCuh4Spns0GxDDZCyUWFxGF5xY18Ysk2665uh48+o6SvtPtw2jyDJlTFTLSG6B
Tx1lGEQvgLQhhxcNwSXVtRQpduN/sFAjipuhhxRzsZ9T1kfjANAG1zXOqEaX3DVcCKhkugaz96Zn
t3V/hmEet56uIqAyzvaz76IB5IU905mQvqZzd+eBBx2vXM9Gy+N0LJLb9lfsHpnlZBzGuQGdDb6g
DjogKTofqmd7eIm23SO56wIl1NSzcDmZqnshXirjjlefb8/7w8aobWzJXZHrrRRJGlK0Y32xk+yu
PFcQWjEjI9EpH6hsIzktdwoI2o14nu78ugJNSJfwsOO6/EA1uuS3Sw8aY7OF5YMhO1hZ9otMpubq
phhaBkIZnLbghsbVbQmInTQ9MHSpS37ctrxiz8tYqDxYgSTPtvjeNfcFtERY2MXgS9cEBNXcpew4
tdrRb7Z0phoyFjE41bn1eHO8PXnV6JLDdnlPGlDYIFja9qmb/ZOf/7w9ssoskq+6dOwdzvHuMQl6
oo1IvGK+b0i2c+LbB70PBcsajmaNky+ESExjN0la61IBRc4ho57y1R3bbEYyxqrHYD1NBeiOSvAo
PdlMRwmtMrvkrKE9iBQCs+JahGFdnjqnJbhRpeW4874s107n2S7CHqSOV4ZKkk8Tt/te6ZDpH7KL
I9TIlVPbQK40NwjD3QFlwu9VnCZQ07hs3Vvs7zIOE7ILw2XLNVSRtWnt8wqnbfCI2H8AyWk0sykO
97VD2bKGhNP1dg8uUOTH6wXV3/osgs+2DnKiOK3kciqfANLzRxy19UISmz93qOYx/4cbftnlYXLL
tDcxsRT/PH4HT3jDmchDt6/NxJaVJAw3tyAULbB9fPM4p2WEppDT7Vmrtr50iGRmyJ0qAExp5ehg
yRFvPDTa3h5bYXGZuWZ2MlE1Aa47xfq0uI8EqDxjSkZaHW6Pr4hpMjKva1crYHMNxMPU3AeNV8TO
4F7MrNDETIVtZGyezfji4zEXICV0zK1plqSeDjOqmrp0jCyE8QZaA7ikWf19+2sR7CTS77fNooD3
2DIQz/QgUw92S5RhXpf4/0TK/mFFV4xzzA9Gsoc3FXFHxuUZHpkg37Ul3+3P3BYxBIKi21+gso50
mtipuQYs2AINcY9TdySiTerq9+3BVasqZX3lOHusze0tbbofy3umg+OpJi0dIku9OFkKL8W7GYT7
8PrviBhYxX2Tltw0LfDYLVIMjvAIJhtS/XGqcefYUqYHyQgwWuZIDQZjjFnnoC9mHxLBlpF4hLbU
K7YseKVrGTEkxLEz5/vSSBmIl/vY6KWFxz1qQ7wnE2sCXJ5OYUexS2T8HSndZXYoZm7R+lPT+Elg
2snttVSERRl9Vy9pYLEaa4nMdzk0zfDmNl0f1WFQx8gvNauq+pVtm77LyFgDrrnU2F5QrAfXfaDl
r5CcDUOTCig2+3+ExtbRdwlBQlN3TeR9Z3ieJDouV9XYkoO6npkvkB8CIGO7c4sEJ+li7kvfZf4d
VOVmMoEcB8eddSoCOkVNvnYak6smLjmpORBfLB5eVOfgyTTPbtpEhu6u/VEW7NumnORlk3C91Rf1
xUCHHEJtcQyHFB0AXRv7Q3MOoHd6e3d+9BHbD0nlwB60xS6byvqyMlBptjwphyGmUP24PfzHCjUY
Xzr5GCOgCzHX4RJYY5TWX5biRH1xIYxCkT17KdP6E6rYsSPawzDzsxvwuy5lR4+wuA50ZX7VR25O
8845ipEv9hyGzWWdEKILf46XgDcRBIs0n6n6ge3/736AEcHtxTGaS1bbR5Y2yUDZXS1MTQj5KDpt
i7T9/93wbda1OTrWh0vXQDW6du7o4O1odN2GlrxvbgvitjZtL2ZdxQvv7uzJPgRcxyWnMoz175lD
rcNafXT6XEQJeSLGY76EZ0BRNIZRDS+5oDG4NZDwrL0YDpj5y/x+EXYy0T0tSptxpKPS5C0k9Mqs
vdiDAXRIfaKcngamEy/4MHPD+DK8LnXzZUQMGS7lQh6t8AGqSrHtP4fOfZY+mS6LqVdGXfHom3ee
cWcMu4iT8LuS04tlhMSDhVXJ+ZB4IT0I1DyyUqvYvplfbpHavkty+rWluFK7bgrOgPpI8hA9NMUh
hXiCl51CNIBm4sEauwjEw6ex2dNvt/2o5OR5F1ZWYTvppUFrBEOJYh72MJlsQ0vunfe2b40eBA5n
7l7qNXso2+koiA6SqNjFMuLOhl5yZlgYvl6rpE+dZA14MqTicDsGK6KHjLkzAce1u4m3F68e56gI
F/d5zGeiqRGpJi95uC3omOZZgwASjHetxxLG3BMkhk77Ji95+JKtFLeCbLxwIPm67Hdf7Tm+t0WV
nLsaAzMwWlh9pfNZOGgz4tVlSNt9R4IMvkt5V42kQ2DFU9CTH85J2mevodAhjz6s52L6sviYnTVp
mflY1dYZX7xhio0V1daJv4isPHcO/eIGf7MqS4xwjPtieKstV7MkihWXgXkFT3MHL8XtBaK2EJjD
7YeORw+ic7tWXMbkGQ0UsIYCG8r2lzLqPcdI7K7Z8869mW37qHdHqSAFHlcqOl6KoTmYfD7nvg7B
rPCz/+DxQHdRZUOLFZ+9RLDws52PmlN6C8wfBFRTOqW9dSBr0c3DxaoeDf6Ut0ZcWqBeY2VkO6+O
2Wny/I9uEZt1JGc23H51LID3L36bngw7PFnhcHR7OLVDn/ctr+zQzupkfo2EMKyfaf5W8527UnJn
16y8jLsYF9JjdPxdhPvgj76FPoh/75nVyV2zWaf24obtG+/nh25yz8a8i9oUw0unMR87YNts7Btm
mydDoGrkp3vyIwwtHcRW1psgTQ2GS2WH6RAHRm/UsWevWXPMfbtfNCfMhxEBPyMdvXNQNxzlzPYy
LelLx230VQaXdRd+a7O/5LNzGeTlmlf9BQ1yv1M/hMyTv77t2I4Ye3Pmd/EgT+2uYjY1LmIKaIA+
4pXlgqO6lufpvp+QYUMVUCuZ11Ps+NI6GMN0ngGE2jV7WSMJXTxGQ70AlgnX2CnNJMT2uT30trn/
E3KsUMYLNZVA55rn95cRfN4O+GQhdJMPv/tBRFZQRDR7hQLDzs+QYoJZzEuYUtZfFts1osbNqseR
jaYGVfVxmo1PkUKDcPsW/mum57QA85EtoFtiCfqSoj9gNJr7PJ3KCF2e0FPKEprNUd0QK8lqvI55
wctta6o8RArgxdw06ZCX/SUzLdB8GFDEyY9OqPPzD88H7GIpbvf20gfMhodQKhpQe6xJUAF9EXoH
K0SXqpklXubsdHZpscKmcqvMrPsL68Gz0vfHpZ3vwKl23GcpabFIOrujgYbVi4FSwgEyqk92ODdn
1mphfJtrf7SzpXCO9pAKj/GivzTo2o5Xt+/jqhl3vFIiVslYzakaJt8gIVZitE4oqp/AravxSMUi
y7x1GffJMI1w9qL6yTlkocowKlF3NSCpN89m5KY/by+ByvWlcM7yIuPjAtcPij/E+mL6n+qlT0q8
+dvZ38b0xkmw0/GlyD6UORvKLsVeCvKYtnPijboE+Z8Xpg+WWUb1zd4ygUrULC/ha3sRhzXaJKKQ
nB2q2Ii9mCfscxjzLzPgj+zoXiz87dENTU/tqTvfNuSHtVrsBhkBOFhNN6PwGJ4nUj+QOoiAFZ7j
rOjfKC++Miu/5D479yAqjRanXaPF9J5aXn8eGcAGQ617nvowrcM0pDSAsa4XU+6GZ+70r0XF8ojN
1skKZvS9+BrKFYVXyYxpfsNA0tus4ZkaufkEkBZ5Nscu1zSJKPa+TJpmpDMJ1sXG21Fmf61E/8ga
/nfd1NAsqv1XdDFEZl7tuoHAXFJOgGZAOghaDJepbI+rIY5BqmOsUriWL50DRjabab3kA16U3GQ0
ntLii+O3kQW+BQcibDgkIvQm7vMuWSTNpUvHFwrvKk3vYOT1ifTGvlgkk6uVYyUcZ0GY68BDHsyJ
j8cjKysjvzw5/b1l6hIc1bpLp4HP5q4BzUV/adk34nWRMJqYs7eB/A7rT/WwMwWXgYVNLvy+t9Pw
bNugxQLPmPfgQVlHc3tTuIaMKsxFNwyIDkhvQMddpXbi8kVzWn78vm6FMqIw9asAnAsFv1TUY8OC
huWUem4yzR1dwstg2r3xTaAPe/g6c8u/NzICqtOeWFUZi6yxAYf1fGo037qyn/lwV6dD6nZJny9A
neYWybguCdtW7INwLFO1LXbjmnUKpxoAk8VKpuAgg4B6XC3tV7McI5AlRI7XXfmqu5UofE3mbluy
LCxBnjdcGN4puEMjN2Bx00wHs88PpfFKJtDh6BSeFQmejFzkDXHqxexHpC3X0H4YbNBfBJonNtX+
kYJGyiurcdN5vFR9+OSFzkPY7im9YwvKuEW6rDw3/AnPISUkLOvPfMKrQvj19vGnmreUKdb1SLNs
xrwzRo5hGyTF+uv2yB8S/23zluJCRfoa5KUwt2s8z/MrqLKjgv9y2KeBjcfKefCqM69MjZMpvkMG
MLZl57d9N4wXsS4nCmq7vgo0Qyu2jQxfrK10bjmpzQux27PpzSdbfKrG37etpAieMoObL7qqWofK
/B9n17EcOa4Ev4gRMARJXEm2U8vMSDM723th7Dh6b0Dy61/2O2mwQjOiT4rQAUQXqgqmsjJPHKLO
s/Nql3HI5Rh6yxuja7COX25/x/QjrseOd3do8CaMVZR25CSu5QTg3UavDAG3vW8b08ncPI+yyPEw
PGu7EBeNA6u2avMmC11X/N3M60TlDRnleMpd7+ABrFclB1n3b3nrBQwLXY4bS2HIRTqqMR/R6MRq
PMQ4SQlG7gF56HWYiiOL7EOLjd/Ovyhn6zZoWg/tNrhY5TgCG0xO7WpBCok8qznbbT8qmcJBC2tm
92hHaMfomHuTGyzW+g+AQXeeWXQQWSfWVkVdl55W2aBVzxLUb3Nrq6nWYBkdQjYi2GYvHtOTWnns
c5mPPiQiGp/F81bHscE6OorMIUSuLSgTTysrO39ux8Efl60OUtP8tYM87eZxcYaVoFq/7GgJUvcl
3RN7i1jSNLwWyE3u0JlMhJzsSO2cON8JuTyMYP64K0/oCDI7KWWDt191kh3buVF24lnnQxf6vlyq
S6IVHtJd2dbqlDU9RGPbQ1yTneJbBR3Twmq78OJYLF6bTp3mKD7bovvE1i1dWkMasrWAdchUSTon
4Fi3o6BxmR9ZUJ35NNvjqe1e1k7ed5DQad5myViVRyk7OW75YBFQhToWOBtur+7VST444Nnaljyr
tuPpZKvTtYOg4s2TvdZ7NbZhH7N7AGbY9nWAGRO97PNWqNM0ydDpipMScsM5DWugw8uYWyVlV3J1
GvPfLXnpxt08/lZgzlW4FTgbC2CwkQ4zU71NE0gO0pOd1vNzUcw8XGXdnOycyV1bef/eXgqDq+qQ
MyeDoK8tmcJ7PAmTJfIrkKzcHtqQInSSN5usayMqqU6u5+yr1T3axAmaKt4Y3jTz6//fbcir8mQX
tbM6NWL5JHnzqWPTfccInefNrue8TFwYJcmAdLKXgJAttzQZRYvfdgbbbOvAdyolQ477+5DnoYq3
ZPtMXqNtuKsjCwdyrOoUQwy+bR+Xrg0pnuD7jTdL0/S1yCX2mIh5xprW0bCv6/xYT8luWq3dbZcx
rKmOZXOqpW3LFdNPSnHo4nWX1N/vG/kay++8hWdjU3Cwpp3EmvrrOgfJsuUtBpvouLVlXeq0UpE6
LQ4/DLk6l1UfLO1W64Np+OtSv5v5CmV5e2ni+ZSvdshn9xEXbr9K6cZt2zT89f/vhnfYxArK4evt
yJ8pK45FLEESuPUqY1pRLUq7uLHKvHTVqWgXgBO/iWGLEd00srbJ4uG/RAc8NpHCZsckSh/5Xe0D
2DuYFqQLr73ZFnCWiTl+IQAxB9KxVne+sTItSEvh4QUjwtZUr09y2KGN389s249VtLG/mkyjRWlv
FYuqJOa/OO7OrdpjXDkbqdHgLjoODTKd69R3sLpqmz1pnGeyghcA/KZ3hakON+t5yWLVJ/OpZS+T
iEJipcf7RtbOwxPJIy/KMLKrrBfbs2I/puK+5KLjyWSeD0NVyvKkgAX/1SWSQU8JTB9eeHvuhqz+
H1DZ0qKqgqb9k9OrFKwnQ7efueTXCxUJ8nqI7ztz6OgyCVEoOQukGtE/2DQOPNX4lYe45Rvbh8Ex
dXwZmA0cgraZDG3SY/fZSeYU0L6I2RuvSCY7aXHLuxjNo7iMnGyWSZIGtU3BFuO7zMrzF2sZi1L4
1chcXNlvL4zp92iRLCAHW1pLQU9Tqsba9yqB4uYEHoGtcDN9QIvkLKEd1EMqekontE7iUT5/Blf6
1mXCYC8deMbIXKzTWtJTj+6xrHmR4oGUbMeWjb3FNL626TY5qZUreXlCkgVOUTDHJnuIWRblKc74
3LyJAjQ7G85rMJWONZu7FW/VxbycAODfRUrurHKLYcGQ9HScmS2LVlGZtieGvpUsWNFFNewzx5nG
MEtIfhdEmXn6C+uAGlJUDJY48YrJcGCJOjQLmnm61C42imMfGolIvaiU9m3qznXuvE6VqHzg/ygg
GvLb7Wj40EwYXAu/lbDEy8sVgqJWfICMyw7xfSZqi6z+YxwjxteibaZTBhGUwnlVAd07QbqzhxBP
JqEDbupZBVtnaJONtJhzp2Em7dBHDxC/SoI8A11eppYNkpGP67yAVVyf/d6dt+Kkq1nfNfnr0qS7
vsSFq3J2Lh+Ddfo9trbP3SKc2p9zMgadsMLcPsZ2DGLK+9ZILzBFLF8zdBg6r108eX5S0BIo3ATa
eYBp3pMU8Qu1nbarOEBSXpqcE5Qqk3kKe+uugw2Gviaad8br8Pg2rjxzXusBrScQFKyjJrztvIZV
10tAakAeVOiYfO0gYKKiIWDdFr7gwzSIWV8/+W7WSd9MTQXpxlcBEOa8ZL5TfR3ZX1lkbczdEHg6
XYUl57xRfRc9eHP8MJX0ERXpb7Ievtw2zYfvHZi/HtcOnfAckSVndOfsK9sK+uJTAgWTGlXAXn5n
aktI0PQhLcCdwmqzpIbnQHDKT/l8st1vzcrABjHvgFHuy/Vw3y/SQtzCS0QrUyhkWxH3m2zZNRZK
Tqk4DRIUMcL1S7X4tz9lWHy9IjShUWNoey8/W42Yw4rWX/JlsnbSbcsXtFduHKwMltOLQ3lEx4hZ
HSxnM992a79ep30jmmBWrt+SHHo5cuOI/mF9gki9VITWR1D8iRKfamUY17/S7qtlr36Jln+wvvjJ
/FTm9xAVuviWHu+TIGnRox7VyGU4tmwc9i3N5g0cislo13B6F5dONLruQIrkPJd9OIOnureqoO9l
2KLILKvvPL6nqfv6O7QMQOrWKmiN3+HQg5RnVqDza+OMZfoR2jW4bvo5EbxPzj0XAUOVhfXFSzE0
YTM8Lux76dLjbUc2JBmhZYHZjmpUadvkTLw5Oc4td49JX0BFvYi2WmtNn9DiP1XSjkBNJF7jWg0g
qV2dNfOHtZv+UWKGAu5dP0R/ZKo6yS06p/lZZKKDnNesUHspSFDNwDvc9Qm9NDUOAkRrCxJypOgL
482RLumLbauN9HV1m/+8nxOp16aud42pwV3qdcILfdiVyRc5dlu6Q4ZF0KtSslzAcNw4zusq7cAl
8R7c4X6fbVXtTMNrp4MKFS+KpmD3J96b+l3VRskzJQuUmaZFbZyxTJ/QskZfpSvNr7+AgBw4r0b0
kv0Lvqj71lYvTaXRUqtCFPlZ9a6Perbf4alVzvcOr6WKVnT5kMxlfqbeE/oh/bRtw+QethnkIV16
qEcXvKppnp/Lsdnbdny26hStUltCIybD6ykiy9YSmPj83Dr7VSp//dVHW3zBprH/kxsae2gcjO3S
GNvz5zz+lzj33Yr0elTkDA0RK5Y0an4Kq90t5bC7nQiuXv1BpOpVKKumuCbWmLXVJ2HiPKXZ9wXo
DRwFq41rr8EuejFqBOIZ/Yz4wrhUocjcsBTjYx9tEdmbfoAWrgTU0pSOWX6u6RfHwQ6/+hH9xeyA
dFt95YZsppegpsiprGat8nPFPyngHdJp67pgss31/+82+GaeAFzlsM0Sd74XP9QYfcq/315a07S1
QCWZBPJzgNOk01eHv8Xxp9vjmq65evUJt5AcDRUY2IYGEOZ9aPZZCAYbFgx/8aA7ZIeND11D5yPn
1MKVriWKyKk3vuSNrA/c6R6daD43ssjCYk0o2DuTPeXWLk/7126Rr+06fL79acOhWFckWoYkiaSD
PMSjB4UKHtgW5uY8plv7r2lttPO9w2I2IYfmZ8/rA+IWO+FuaXYYfEpnQcgS5g2xhdNDNjt44HBD
y+uPNNu6KxqOc3oxqeB4a0JD9PhSdH/nySmavkjxuZy/dc9qs/5gsI7OdwVWMCmTBQ6WS/eCXizH
t2r59+2VNY2thVzWg/S4maPxpU+ZP3fZobW2Cr4my2sBB8GXIeOWM75Myye8LEwg06nv4fXFxqhz
G0wuFFeK8prm5PzqltSXcfP1tkUM9yW9mDRZYqzmjLo/AUKAev24kyBVdsoe2hQiQANctmRBfB+g
Cz9E2ybjvFWrm8NIJfFCZJHHCBfCYnXfbv8Y0/JqgZW2ve24Et5PvRfpPCjrviObXlYqZy+z4gL2
T/NjmT0z3C3mjc3d4DZ6SQmibdKdMmS5wRt8O3mKoFboRht4bdPg2vYYzyuYj6k1vnhxHqZJfSg4
sMlZtrttboPv6IUlq7WgjkeI+3PiDA086Dvj8T6i6Amryz1zT56aQ1S2N+7DhsXVy0xtI9I8nzx+
dAv2VpD+YbG3qBpNdtJid6Fr5NAxnl6S1kPTmQqmlD20Q3On++iX4CUr6g4KxD+jDKQkYE1aotIJ
ur6ay0NCkkzK/e0FMaTn/+/Z704UoPxFPZthQUTLg6jjR0lc6C9Cyd0OqgV/GrVx3TYcvP5PH/vu
S3HbWmqYh/4FMkgvWVLtCPCfUzoEAB4du7YIb/8g08JoAY1j6Zqih4Ef6yrFL7LoF1CuSL+I6i93
fUCvMXWg0k2cAuGH2kBI4nm3ltXLmsQbEWLwWZ3bACTS2Sj47P2sG5u/OeAtBS/K7Njjxvgf0vVi
Z9DLSgUvqROXLT/NMdvnPYDjHkR4GYjHQRgelAnKi30XdtT67VTrkc30vo1Urzl5ys0TXvUcnczF
Lq/k4zLNG1eGj7tc8ZuuzvDOt5a8jh0+d/xkNcr3om919aa4AmeU7Xdj8dfIkzeP/GpK7mf1dBwr
53MsxEY6Ni3Y9f/vvt1EzTTGzVKd1ymYyIMbvd72M9O4WgqIG8Z7e8W4I3W+dDIeQe9rbV3KTYNr
J+XKWYchK0h1pp14XKLsi1PRf++bt7Zhj7St3UrI+jKtVVBIuWuK1b9vaC22s6QXtqiSGg9dKDqw
eez8tBg23h0/NomnMx1MeWMVMYVJGHzkLcmi6pdT1M5G9vv4guDpRAd97sk2EnFzGbpkr6anfLDC
ud+LcWPD+Di7QjHwTy9kRcPI2KfNxeniE3O+UScLGEM305jvaLwlLfpxcvV0soOU8mlqclmdJ2/O
H9KofIQy8/ji2PHv2yts+oAWyL07uo3Lrz9jrvzE+ipo7Zf9l9uDf3z48HS+A5ovifLytros1aex
Pkxzjz7iBy/7R3qhs/zo1EZGMP0ILXLdcVWzHJvmktS2P6ES6o0JKqLe6fbP+P9B77/XXE/veK+q
usIRYCkvErfpuGteSP4tznIIEzV7KX8m3rFrylBSEUTRawrIyxjjfTuuA1ckYVYAPDyHqbdVZ/y4
H4l4uoKRA5KfEvzImA4qJgAOBivvfTmcZ1yCpTeGDSdh0ZHQjbbKaoY9zNNVjZJmKVI3hR/2uznE
QSWcj+SE4in6mJONgDIsoi5s5FlOJ5oInwDnxlnK3J8S+zErtt6IDGVzT2+WB7F61i1VX12q9ZPF
s/1if3Kr5zV6duIxiBM0Z5QnTz46ydlOSNDhIkG2aGhMP03LFXMRMzCjIMi4h3p25+1YFB+nzSOl
IZHqskdZAzVsxdfhtSYrdLD5Ps663W3XNw19/UXv9trJBT1xWqv6UhXiYON4mtRb4j2moa//fzd0
PavB7dK0PufFW2E94lx6e8omY2vJYJqzlPE0q89EDPtulCFoGF+JvbGtmGat7eP2hLpPA0D9OZr4
tyrydk2zqo3d1jRzbSNvvJzQbKX1ZYbUnEOsT1YF+jqULe8zjLaZ57HsSmeFZr2VgT9rgSRwXNi/
23nrUPh/otMP0qROghCXlsxoLIZX10sewLhEHXtXVv/GbnyMZbEbxedlHs906nDfsX08l7z0sup3
dJl+pUN7gkhMUJBji/ZKlr105AJO78zrLhXZAXWEtqnDIpr9OgJx5BYeOtmswi9JAWKn/Hlpso1T
iWERdBYFkORWwmU4N0R5gc7dTn1XGQA1rO6yjcOz4eSgEyTQVNEk7nh9iUUfMFH7QoLMlVzi6N/E
3fiGwU11goQK50Gru2Ycb7LDaZTfWJl+uu1Ghk1dZ0eYO6CJvIUOr2g+TuruoROgiW3ecrwpTMUb
LXO/9O47f3o6OQLK57a00bRy6ddo3hElqwPuV/S+TKFD2eyVdNy1MDoEfhzyqx79fPx520gmL9LS
RDmy1EoVvGhtyV9FSn4kvH7Cvfvt9vCGw62OY7uCaXChwMwhzeDX4rleZ79r9/N4X6pwtVTROZVA
qzwyUVx8U14bOMsbCNo20pxh8jp+balW6dYyqi8gmntsenGYPcsfxuR5LtP9bfsY3F/HqDXKTTyE
7fCqugn1f4c4frmKH7cHN6ytjk5rhxakfoNdXdzsKyBSPnqPGbnrLufp8DRRpU1T5PPw6kU19YXK
8aJCyo3INVnl+oPe7bjoPU6cyZ7h73XaB7E9xUFtiS3Bwo/ZIYing9S6eqqsbFhgdPUP6dJwmhao
344ADoUM8NN2OQ+DCq0y7Iv9EAk/XfcOW4PR+vv2upjOxTqIjYisRq8LH16Fk/nTlDwsyeDXfR/0
7ee++DI5bOf1c7huURd5sNsH+52Oamv73uNo1a8vqfh7pE+l7Pyu+gnxlWw+Lc19oe5oh4J8JSoe
mxahPmQHmZa+Xf9T4DJFxRZEyvCY4+n8BhbtCimYPbx25SUh+wRNsozKHYfeU6m63VQCzth/aToR
iLgL2AJBcic93F60/9Mbf2BEHd0mIpIVsbXyk5OugQPRPIs92uMT2EB8u3ptyhP3AO/ogh7kkF0v
/Kkvw6Q8uNUbWBn8JHkYO+ajHBUAVBbenpMhwHUoXJwTC48TOMc4zlmmX1T72VEbucOQ+3ToW1d2
SeW2OE/PKw/zDgLd499580DHz7enbgjx/8DdXMWzLJ2WS7ysvmhdn0y/b49sMoqWPLKkULa3qOVi
VZfS+ulan8R056SvP+ZdXoLWd9JOTblc1gyy65wEHJF036z5n0NblHajF401WIKmY5mDmUJNb6na
sIkhAeiANlWRdJZ2wU8ZX/cz2btUHdDYG/ZR7hd0Chprq6hr8hstC0wpxPAoKF8uw3IG9U5Aon+s
nAU13yjcmHKnjjdTnS2TRDB+UnP6VqQhJ9/rCFqt6XrknRvQ4uTNP4Z2i4TR9D0dgLaISeRTxvmp
GnjYpKEcf1kjUKZF8buezyBJnoh1Itm6caAxxIUOSUvqhDZd3rFTltEvLRTnWDpvbDumofXLfdpW
outLhfN7Gai+CYZ0i1vDNPTVG94FxtCjP2QR43Kpaum7pXOQYr3vLKBj0FxIJUTAeKtLFh+G/lNS
33fx0HkRyrJ3RquX6pIkz5Zk4ZCL/e1QNlybdOTZXDlL5noYGZxOKJE29ovdvfDx3/ROrLCnMyPE
TUQLe57pZS5x7IIEn3S3/N20klr8ltHIlVgqepGNd+Rx8irtLSZoQ2LWoWed7dRrj7LVBZzcQWqL
x5V/tqxh4+3TkHh0+Fk9Vkkf045eKvkEynJHTYFXBtBYDG6vqmH2OviM1ZCEyKqRXuL2GXcC381O
a7eFBja4jM6AkM8qqkAZTy8giCB5aNdf0TzvNyhUVXe1sxOIcf4ZosxJC2wxil7s6DlC5TD/24Z2
ym3bmGyvbbliaHkUTbB9tjgBrcqnRIzf67gPhb3cxSaA+V8d9l2KETWfwQfRY/4lPdSze7bbLIQi
++72TzAtr7b/UkFZZzcIKRa9EZCqVuPjYpd32of9OXforBDoI2DwtHhI82ecFVcKIu6vt6duCFkd
YeYtouRxOtBLF5ODu05H7OYbqcw0tHa9nsa1RxtSimxwxQkl7vOwVPfN+j/Q9ASvVqJl5GL33K9E
ARq0u8iGiKfj1paZL5OEvs6FcsfvRx6WmytpMIiOWaMgA7LW0qEXMnphAS4Lld+ZYHSo2ujyae0A
uLgkKztaCRjnJvspg4jibS8xxKiuzAhsVkaTdaGX1vNIWI7yx8IiEtiR/cpzu9pwGNNXtCjt2tIW
kS2wM/V/g069HCZfTIDX/779Iwx5Useu9TZuYKyt8eLqFNA/OFbigaVfIVvkr1vnAtMntFgVTgNQ
etyQC1CvwSAPsXxN3CgQ4PjeOOKZbKRvsVY8QftXkEsNPhRrmvbQKPthU1Ssl61lMLmpFrd9Fsc9
ciW94OGGoyfAuTJ6YUe5vQqGXKkj2DyXZmVWIwhASb5fIutbm5MAMpcb9jEN7/2ZLYGkzBsKXswL
tdfjIL/bzrxjRb+xjxtMo6vw1Mrq1JzDQzuF3mko1ziue+fQ1wV/t0U5cwFaVpvRS4EH/wiUqW26
1ahrssn1/++GVmypsNcRggVtfDKHNU18viUSYTKJFrTcwyOhm9k42jTlATxzXxqx1YRt8HWdBQFS
3IqhAkwu/fJiNWHu/TW3P2S2xa5lmrkWrLWHfCPBDHGxnQg35sWXxbf7fFwL0pWW8+wWlFyYcL6u
NUi+8+z7zLfeIE120QO0ikYCIYHriWn5baEHj8c2YAZ0n+VbiAyDbXQ0mp23rKFMZOeo/Ql+s1Pc
rxuVJ0OK1IFoyZSPzhzhuCdVHbL2J8meI/gjOrWCeNq49pm+cf3/O4fPZlknHoVPdvk/bbuPo+Na
/bbzgMmNH2GIKB10Fo9uDBAV8kDSDeCfpA8VeGlEPt+XC3Tc2bSONh9WxS4EisJL5QVy86nI4Du6
og48xPESiaHd6ds87ReFnYMFRN13MdZVdexxpWRSklxEztDaVO+a9PftmDJNXIvWNY6TIV5i7Er2
5ENk7eA55bPV/NsX7ut9X9CjNqqWOvdQopzLlwp0otYQLP0hJ1/vG16L2rISQ1RSl1y4cLBbN0dP
gFggLk9V7X2//YmPo9bVsWYMUh9qyD0UWWkTlta8k85WO4dpaG1fHWbVudYE8y8g+/QJa90gq+xf
981bi9fEAtLSdQtyGe0lJM2ECsAWjMg076s7vUsFvVehUXmtyKUYrWCOogBlgPC+WWvbare4LK/H
hF76hqK6lx9z0ALeHvrj/OLqkLKqqWsnV7A2BwWP52Y7WcV7UKvubg9vMop2X01HB9QsPTy96uIA
b5S7bLhLMpC4OogMPIZ8tKc++Qq4f9irLACS5K6s6OqAMOHW8cCrEhdh18+q8ktsN3/dZw8tNPuU
o4E+K2BuEHlOhO4IDtS3h77Gx38LP3i5+9P/UouNLVoAcfbqwLPEvYAPO69sD1HzWZFvpN7aVg1L
quO+kHRxmOmwYZelfeA0PZeSHm7/BNPQWnR6y5zbo4ufQAvvtHjuZ0DI79ouwG/5p3WuVN2smkYk
LCf7xsbPdO1/3jdpLTjXpl8YOJvEpWyg+wHiRTltETuY7HH9/7uU4sZQhSIZ7BHFxb4m/EG0w/72
rA1FSldXn6KDx+LExQUSirc+9Afg6IG7gnGBBC3IGEFKtFv5sameR5kGqNd5YmPzuy7mR37K/vxR
MSF50S2rc1TR8mNRL1G9PLkg1enrYtfJLanAj/Ka41EdsSDKzhVDDs90h3TeR0sFZox0gIaCcO5J
nddPaN66ogEz6aEXdIiY+gQocQCMdI7e8y355Y9W/zq+5rI06vuGLGv9NGYM0rslWEO26JCvQ+hr
cB1a89kFe2zjrmX2RJ31GBU/inH47rQvcyc2wKemuWueq6yhpLGXs0Om8twfO+t33Gy9rpjG1vaU
uO6G1rlq4Fjy69RPIU4n4e2gMDmN5preHLVrD5Tv02QlvzO7P5eUP8x3aVddra4d+9qiizvI7WVP
5VTvVDIEkXdPt951aG1fceIhhxAbbJJcN8Ouh0yd46/xPWcbDK+DCpxoSToW5dlTMQmxK1kxHGMl
szu22+vo2okvd/rWcqSVPkkHgPbE2Q2i3khzH4HrrkNrMYoHfgYxlZYeWrUcs7zyGXvroWXMExvl
66+CQXBN/X3bewx++R+sQEbnFXLo0GYaCls9cKeN/h2GqZs2fotpfC1o2ZqwPilhpsx2D2skdhYk
uW9P/aOcfDXT9ZPvNppynO1+TOGZdPpWTQ/tdELblu8kB2tLx880eS1oCWgyZUeuHkRmv8T9FWDK
jYOPaWgtau0MtBrZkGRP4EAKm2QILevXbbMY8oHQAnaIAXwee6xop5LQqpx90/5S87phdNO8tZh1
UUrz2r5AOmCgqFyTz/Fob1QZDRPX0QCJyDwVE4jYjVBEzLthPzRFEE1bnZCm4fWAXbJ4WtnIDv2U
HUhX+mu0vtmVtWEYw+5ka0HrcIukQzywwxwVUPKAHm/enRuv8cE4FN5eWdMnrv9/5/C0XdrVsSp2
cHrQ1k2Qba3lI7cvwGdsHDhNNrr+/90XBptMQ5px2CgZHif765CpfVR69/m8DguoR05Ke1TsQHMw
RAQpyavUv2qfDRsfMBlIi9fepTavEsSrQJ9zC97l8hdtznmzu21/g+/r0ICa90BW1Vydc8JtC/09
ULTfV0Xh3oN0RkbT1RJA6Fw5hSjZweu9vaDyOEZbKBJDstQBAg1jBCz3DoIrXbMgo8NDk61P48LP
yrX30ts6whpspEMFooK1Xl134P8guQqTebQ+NQVwYrdXwLDAOlDAdcc2qzl+RYZOlHEmQcZSwJKi
p3i+R/4da6DDBcAqK8sMSMiDN2anvFhP67SF/zDNXovfGrCPzuLw/zSZwoWN5ylJTsrN9nnMX28b
6EP87XX6WgSj6DKXZC3Fual4AEHHb247P0GK7F+ZiZDTFgVJugN6//u16pMOMlxb+we0voOlhsI3
wF6352Fyg+v/3yWSuS5TQFWX8mfW8wzUKdIN0rb8fXtww/lIZ7YBGMW2o6kRZ9J55waKFpY4rhaa
0Hj2KNs0ZMMXpoaNtsIPeXSuFtV2atkI1WXLJM4MUujJwkN3Ocfj8sRVHtZtE7QS1KTuHILfyF/7
/Fgk/X35RgcfFKUzRGuKC09RLn97tPumxJYskWl9tG08z2VMpwmbYWONnwvJLg3tN5b+6mkfXNN0
8IEAJwyPQZl0oFEeOjJ9YM54iO2t3ivT8No23mTEG2iW4uBkRacu+kGmbD+mYmMXN9hFxyAUQwQx
JaBnn/KoOKRC+eNQHm97rWloLfp5KaSHsMie1tV7LAdytNNkw1FMNrn+/120eakrpLti1tPEJKh/
l5fJtj8xMX25b+rXn/Ru/IqTCEAVHDz6hMZ7KiJ6Zav7cXtwQ1bUcQcOt2ux2lHxxMhwGIcirJXz
YMXprlruvITo3DnSkoXbzw07oHCXBGCcHg/O0m91EJkWVjtwk57aTlHiB1gzhGmidBeV1X0Hmv/j
5d8ZPq05eJbzpHyqSb5XkOt1huqvmkKVtIg3anWG2euAA7trCrKMmH2VLLs2yYK6ue9qqTPmKK9u
l6lX5ZOFVlqmaNjm9xBzISfrQAPSu65Y6tk+Z8py20Bl+RDtFMXOt2H4/xMdfZDFdMqcse68SM0W
Ur2MD5W3voKf/TS1jZ9Z9pPX5HvB1UGgFTEu+keRNwcVt7sMlRoIEQADjoeMtMuDpJ+el1KEnpuG
MYl/p8PGFmhaNS3iFbT92n5Y2IEA59JGbdANW4A609DX/7/zOcmjhJYrXmUEChW48Y4yaFnNNgxr
Gl07ovMmQ12vwMRrSsA5tOxLtqURY8iCOqkOHgNwCgTVwNM4crqr3aV8TKq4CBVPt9QbTbPXQt3m
JAHuTeZPEAEKHLs6pA7d3U6DpqG1HXmAJKoq5MoORdX8Hcfo2ljqqtwY3GCa/+AVwBk78Yqww1RY
J573ezeSO6hy37e16aAFKIegs3GIOdI3JHoGdeC5sjZeBQwXF504h18JjKwCJm/XJ2sNk+zLXP3V
krAptxze9AVtY/YcWl97EfMnD8C3otw3/J+xnIJ29Hu2YSDDHqcjFpwW7MMWagVPKSTDoQfcj1/q
9N8mzu6LKh224MWVaErl5E9zz2qU/qP1H8LyeOMIbJq9FrNSxh50E5viaUr4Z3eWeyItsJT1/2Ze
tPEJg/cT9mfSGce6plz19c8OLbMhHbvf1/rr7cgyOb8WtACH1FeppOLJ4dCCTr2QgPYviu9Bo2Av
IlrgQt2htZYKwydl/RAn9T6e3u6ZONHxCrWgvXCAfHtqs3wHUutDNUAvhLONpPCxzYlOjkOaJLV7
CJE88QRo9SKq3qJ43Jj6xzEFkY0/13OKorJwkpEf8DYbl8c4+8EWsKaI48w3KPM+dkrICfz5BVbY
4BAAIvDAZJMG0dx/ni0yPtAmsfeFFdUbjvmx84Bz/c/PLGm3xjxC5pyLyQe52SOrs2evsn7et8TX
tXm32Y6ZKOYoxYNbF5cB9XyLN0G01cJoWmAtbqshFlNrYXA+eo9Zv3xJCuuuhAOCyD/njbJ9VDgd
hsaTbeiKeGdvgdNMk9aidVRzDOgSRo4753+cXUmPpDqz/UVIzMOWHMnq7KF6qO7coB7uxQwGDBiM
f/07+ekt6rrLaYlVSbUwzrAjHA6fOAdNSfNn31ja0a2l4qlLVIA8H6XBUw5FA7zU7yGHl2L77B+v
pWbmKpaBCGk7VoPhudWckmE6scEEk9ANHSvmbkpn4oXEtZRGVVoC3w/svamophtc8VW79PN4KqWH
bcIysCs8MWKCRd3n93cWjXbw/84bOSoA5eC9OY3CSkGmfnCr8WuYj7vBW76DM+I49uUWvFEY27Hi
qUUD6fcVmpgnMo0vgzf2h9aet+WWdny33Ss/HePOWoY48E50BkVBJ49RKN8Piwk4rdmZKq6hc0UE
FQkML8e1S1fO271fR79c0mzdQYrDRuAlX8Yk958gwOI7aEwVTXwoPKQKp8e7XxOPY8VvZ8BrRtzk
PUQEepHODPDqcoiC+lMbmdjWdBtV8d+gjYWU3n0RSm9IqwHorCUcDSeWZnCVt2bugb0Qd+lNwPrP
k8uzEmrsj02jWV2VTSZZuEslkDCnTro71kcXSgqQTYWHx8PrZq74L+uSyRuCzj6ObkR+WYEXjHsb
gh3l/vH4GidWaWTidi360YfZe1Tc6pxnedCe+yo8iBWsLx5/9vot/MnwYZVWhtIpqmKSeye8vB6l
6+F6u4Vw5D703XqvPLirAl6HruedWlYxlL4d8FU3vV8/g0uIv5R+SA2OoFsO5dTtcf9nsyh8cBs3
YKlZO5f8Uy4zGgseL4dufMWTS9JHFqOwkfApCNZ98CWYZALvO+aNcK0yyuSA24LpPLGPDvXbX72Y
1n3Z18NFtox9jP1+ONMm6A2Zle53KN5c0zyUUYU1ljXdxbO3dyNucDjNjlXJZcIoLrCVMHRXvtTT
L8leQht0pN/W4bMJ/qExlQrVooU/ETefqitp7BRZXBpNBM1Az+X8lOQmkRONif4Ca5EV/R14R7m2
XrIT3nKUuYluQROTVJyWbfmL5QQYOgDrJqSdx+K530InCVdTgVoOJ2IUEmOL/NTW14Xh4ril//A+
9t1Ur9xYeGUQxp1nH4fcnS1gAGMJja+g8n5u8i6VPoYv00pthIhrlPs7aIMfaW0qHul2peK4HQQ2
5Fj53inh7fNQjQS1ROiGWXYdpYDN/USf0Pe2NVGK676mnMeTO9dTkFNUNej7Iuzed+EMvZNsouWZ
0Q7qoob6jO47ihtDNySxxmGprsX8k5JLg3Je5F/89gO6WFJoDhlcWrNfVTBXvpas6uP7iSDbM5Vf
8JJyIq1pV+lGv/+4V7sKzBDBNI3EO+VOcByLFf024uRVW6DZ2LQqoCvsQPMoapw9TR/vipwfuW2C
PGhChIrfklYgmhovrX+SpErtZPiwLux5kysEd2O9Mko3skEMrIZRrHJOZxC67dhENw6u+PHchy1K
hl19XXEbgMDotVzsTTBOO1AOYBRjSs9KxvWP4z6jjJ/Gg0lDXWdsxYObpCkmtH/66AR/GYM89ZuN
kV4FbTmQuojWhq9/5qE7R+QTFHgO21ZR8c92KYtgsSvvVIA+qhP8lri1YQ01XqMCtnK74wV4o9Y/
7rrs+4We5GIfmVGDQmNtla6lSPyiwSHundy+6fZtD0zV4ghTz7Zu8krWnEg5WWFP1j/tKI5gP04T
qKUUoWtQUtQNr9x87c5OloEwvBQsbp6FIJuxBu7tlnxx948XVnPhUslbVr9vi6iZcL76+Q5qv7lV
pcJa0nky/ARNiqPCtXwrWX0UIFHPyL0pIzKgaeC/C/zR2keRM4MSbEurKeKjyupiJ8UiaRO7wL0H
EOoDsLBwd4+tpNtEisvKBRejWSbAzPUxNGpRHjzP8Vymj0fXrbJyyIYNb2p0Unsn317j1MmRBzrA
Ae/nsho3fkLxXz8aQItgoc4ZR9Le40315AY14KKJOG36DSpia+nsoJ0jGL+emtSv7f18/2skqtYs
gArZKvGG2gQLhrdFfhwn9r4alsPjmeuGVly4EqsNPdnIO0XFso+D5jjOG62uMrrEebN0Q9Ghfg2t
L5awXTLWh6GyDb6r2TcqSqvp0UjZtzHuPvnyFOGO6464SaAd7LFhdMPfDfbq5Hb9bmW5QC2jDwb/
OQwKMF60pWN9LHu7MRj/TTZwOK2KwkI9wwf0SYRPfTH8nm1e4jmcZmKcl10X1Vnu2+86kWf2DP7i
BPw4qeuv2yKTCsnKfYRRp18HCNSh87ekRZl5i+9nwhrKNCjX4JQwZ9h2T1VRWEmFLMWyafjEc6v+
vhDLe7Jpt356vFT/gyy8cef2FP9uyrJxZw/LD4T7LpTF3ktACriux3h4D828IyBJh6KIoVFFUhYT
vNMU+zD8WvHndgTgzGOpE317PBeNP6nILTcYWmYNefKO19bN76Ofkfy+bWQlv3apBQriCUg2EqJn
S7b7yVg61dw/VMRWHQpa4OjDHXlhOwveWpdlykCeIdiwI9UfFhmeERM4zxsLpXLISGJFtLo3A/D4
PbM+i/VdXjZps7Ygk9l14g9A94aQrzl4VTqZ0ZasmNcOd9Bo3gN+Us9dKtwPo1em9mSSUtKkD64S
I6aCNhH4a6vr2vRHIo4+LofJP4waroW6vaQk4VADWnNC78O7YbaQ4N0AEtjHm0kXeVQ4Fw99BmQU
Hi6XhR14/+Tm3h4o19EvT6P7rbcPxVrvyfQjyE1av7oVUc75JmFrVOECfyUsSGv2Pm5+gho5jSdI
6pwf/yrdeihxwELNsJMOPlHG73NAdeUP7u7dwYDy0oyuorx6PDCA/BK3dFLd4u6dHV8jea68z4/n
rnENFemVSDK5ZCbLqcErZsCdtBSfhm5InRKMrJ7cV93PHjCtxx/T/RTl1Hd9AOcjsZBrZXU7RzKo
3hF0JWeuaevqPnD//6vTEwDTHLmiHzzhfrpzoCeXxp24Qo8QvZLNbPgVmh2liqRJMq5slWhemiGT
yUVWzy/9TNMJB+doeCHXuOD/NDBe/Q6vFwBDt5JcA54cPQHIDA6Mx2ugSTBU6plaeE63liu5doOX
FqWXBkWYxr0pNulm7v53BUC8m7SywvDQnw1eHBNMSRc4/vf/VxZhM/St8ZxBrsimT/5BnNtzl7lp
vyv3G1Ov/1GdvvpE4VdzX/Ujdmf8s4bATX7r4/1jo2v2pQri6lnc9njQJ1dn+Tyxl1KItKzSCsIl
j8d/s7saGZ0K45pdiDDUPj6wnsIT6mAnOPNh3skd5GJ35BAbvqPZPCqiqyIQ5bHAgQw2xnNbsRSF
1rgyJBpvUsref4PivEPP/Gn1ZfjUttVtZc2XmAUXcBvuuzB/mQZrt3LvFsdin5TLx8d200Q/Fdw1
yskvkxy/hwfyXTmA+dctobibOcEnv7px4exBIfP4UxrHUHFeQTNXtZUHwZNVg1zHW9dU9va2lkRb
JadJoKQLCfWWXMcxB00mP1vGxnbdvBWHDoug4nOEoUFda1ufRhOdmW7ct85l2XQENZB1H1DnvEym
JEy3S5Xz2M/bPIrGurxCyDgN/wk4Tb1/Hq/i2y0l6PS+76TXQWLwIQtRYmwkkPxQnMcT2SfgU03X
PXSrj5EhYLxpHXxGybpndwwQ//GZSBY/uEcyMZsApbqhlUPYnoFsJgkn11L4kJgK0rHbUr3FpBUH
bsuRFAvDkt4JCnr7JZLey2Oz6+Z8X+lXVl/WtkpKEmITQvjAaoY9IX+2jXz/4quR3SAOwXSDOQ/x
hyE4uWyjLTxlXCr8ahQRjlk8HR1Zz+VJtrHh5qkzh+KTAIy6XFYzuVr85FnvepMe+JuZDRZQ8cmo
LyGkSXECAjVmHaci+uh11temy8WeBvnncFq3XDHwIcVDxx7C4x3kLK7eHI+QQy6i07y03zYtqQrm
WipWCdL15OqPs0RLzdyCaMhUv3jzJI8SlY2GCbDPzDwn1zCBcObwKw8+rtiToUmrTrO0seKdlAP6
l3Nkfm7Zs3SU4jOb/cNjw7x1347cv0Q/A3tYF7uzRFbaYsdJkaKFMg3ReD/Ir1b+TSamO9dbP+L+
IcWprEFWbp/k+FCTvxvC4eSMjeHE1g2t+JXV1DHIqUKR5cIPPydyph9WEE7/eGyhN9PM+8wVz5KL
Y9WEw0Si6tK8GLNmXqBW/NL07DK3Vdq3/0bONW5Qq09MYN43E5/7RxW3A235/3904P6Viq9U0J0Y
/wXnalqBJi+s53SZT2TTQ/z9e4r31U6IVtbaFVkx0CL1gjLc4aHtt8GE91HUYkvk/iULirKWC07V
QUL4Q+5csBhz8g9BujN3ZNfXcrcUPwNa7CtpYgh+K2rdP6iclZPXzz0KYBIthd1OhM9usR558zOo
3JT6W3o87h9R/LLtpc+C0B6yuZ3Dl6IPE0iJl3NhyCvuB9lbRlOOThbFTW9NZMzcNq+/FYzkdxZZ
gDtKi0SGlXnb/eO/8NBFRwdfjDIrFrHzwAHtr1/8MTk0Q3eayivj7Yay691WivsjQ3LmFVIpmdV2
vvtxLizIanqOWzDDB3QrrgQBL3HAquU7XuZabA9F+nNLomsBLFJEo0PNOhO24O1g85duKGsEzyEV
NWQu1IT/VEC4kROryNAZArJufMXxnbaNWZPnuG/YxbTjAfiI+zg0XQrfOqruy6C4uS357K3NmmcT
K8hHUfofoqrML0tJnQMQsV8f+7vmN6inLQA3sddLGxoqRXSxx7BIwQFuOMk1v0A9bLuog2yuX+GB
lK9naOKlbdV8C3m8m7t6Q6UFRlLP29hd63rpyJQFred8Bx199FtYs2dI1HQ/4P7/V9kltmhC5zjx
Mp9yjsbbKk1Y/Yv45FrQ/vR4AXTfuIeUV98IW0aSwJ6DzC2qHwEV566M/oRkPsZsCwL5biTFoSOg
VAVKkEHm5cWTD+3G+2vp49m/Wbm4j636srMW9cz8MStkFn2+13aqYwxppXNymw/uvj7G25wtVo52
gepBxZYEGFjx1ep/5/XGNVacmBI516HEuGzsdkEMxc/yXMHFuumLwUSaEzVWHDnJZ2sgHF8QM1il
ajHn6IVyhy4dEnf+TgLR7sAC0gcptXrfTr1EQFjTmU3KuxoPV+HVcd1a8dgELCuJV3yiQRS/t1hr
Khjet+kbJ5+KsJZyIbbtDmHmtdYHe3IO49zd5PDvY9vp5q4c2xTiDM4UYu7h9K4rnyLXUJTXzVpx
7Chv2nzOpzADOux9KLs/sw2MgofGlMfz/l+l9y2zKF49SJr7fhmyTMRrWiw89St5QCFYQuY7tKbU
gS6oGD5b/j9O45ys+jxHIm34JrJT9y/hTmklc0M4z7OmTKI+daeKTx/GJEimDXRFcHtVu9Oxx9Ja
yRxm3ejuZss7BM58iVyTqI5u3VVn90cHXP9jlE2DZ6dgKeVpUnFTz6Zu9RWXZxZaPUCK12dddwro
WSZ4vTw+XnhNkqYqdwZ4ax0HKHZlOelk6ghrL0n5sYDedY1KEGo36dSZCO41J4eKtQZPVwMqaBll
gnuXNWd7jmYzFlcAx5nEnDXroGKtV5xDRTEvUTbP4SD3AwvrPq2JZ5ma0jVLoeKsucWGpANhcdYK
n6ckXr+11XKy2cbwpIKtQcjIbWeEjRoAI1xO8dhaXsrSxEulm77i5ujpHrs4dLFPJYjBmoZfw2Ht
D6JcDeer7gP3hXmVHSQ1qBaGYpqz1inXs7WOUGEUIdnxaFgMsUq3xsoJ7idTPXY4WbGN0BXdrhHB
MThszMFVEsuukHkddCLJVlk+yZp9KGNTSV63/5VztRWTH99Tgiz03WvT2ugs7veT2/8cpOmtUGMb
FftcjVQwp+2jbK2bM1/965BUh8eRQrOyKovlnK8xJ41MMgucqpXFzoD5HYCd2W0bXjk5wxz6EUOH
mSd286OqQAhmdR8h3rmhAoj4r4Kf6zoMEQy6KOs5uw629WUoLENCrLO54lNBFC3FXCD2cwlMUVJU
xS60HEO2p7P6/aOv/IlKOSaAs4ZZW8tPPs1/dDj36zY3wKN0c1d8KaLE8ycEtaxGebEplh0ua/vH
C3pfuDcyClXssrTymAw19guU8UrQm7DmndUP7EMcCXdH8to9gOn9++Nv6aykHJBe0oDQj9uw0tL+
29djuONJ8aNpgBHd9gHFdcVgA6GLO28W9eJUOvYZyk1p0Q+Hx8NrlkGFRzuslwHLZZgVs5cSu9l1
lamv9v5Q9MYyqNDooKTNPJTkfmD1c1QDFjQE/iV0UZQrUzR49sDqxv3MxKe8debuc1Nbg/MNyp3h
+vHxj9Msjkp32fPK4U5hIewF7rVL7hQ39NpazJDB6Ia/R9tXHuINuJ+AtGTKovDZsX+N47VnX7fN
/P7JV0OLWnLq2Jh5Pyd7rysOVtKDV2kLwTZikoqaBkGMYwelmDLfuST0S7e+z91fj2eu21CKX9u2
iEUXwSGsJdhjdS9ttzHcqdSWQxMM1ooWWJT13OYD6ULxqYZm7rZgqvJatsDay7XBxB3khVOVp+BU
NPiwzhMUH8ZlchFjK4YsQAVjOQ25M0TntoRE3T8JyOdotXMlc/1ql9hjMz83MemHPxbr+nzDGx3W
W4Xy5qIZelGI4rJO7rBvLQhYu7TeFslVYcaYWssyTdirrWSpBxnnapam+4dmN6n4XUnsPvcCp7jQ
qXtfJ8AxWklhkjHTnBMqQpeOjET2SvLMcUd+iObR3pMcXUTFepf3rSjosfrKlF5r3j5iFaLLp3IC
TNYrLnmNJszyPBbegVYfXefFa5djHV8pFN87soXc8r7kyp6bisWfe4Ef19HpE1iWgXdLWlOhRJNP
qnD82h88iurqCN1jQGXREkvj3019SYqNubAKyB/nkgysxIYNG/nSrFWw89dqCzHb3TT3/fA6uEa9
VUy0G7OV/bskQGFWpnYX3XZVToSWBXlM+yLPRLRO/mGY2gCttmx2TcgtzbNdrMKfUT23G8ImeLIP
yAfth73Mv3Cv/eRwmU7jlHbuMw3qU9S/B9PSppCuymkyzhYvCQI4YeB8cGJ2coxMa5ojVAVGJ6CL
9m27KC4sQJWnb9sdJe2B2Hw2hF7NiqiAaHtawOxpzwIMuUWb5qUb7xmLTQ8PutGVY5rEeeSVIysu
I0QkkpZ+CPvWEFU15REV+tz2LlSSlzHP3Nn5MNrZCrztastjj1RZBHsGEr/Hq6tbAuXArtgdFSsq
lKWxENeSt+5+ACnJcYmoiXRG9wn3vw4HHDTYGPK8uJSgy8H2PdqW9c5ttnBLwJ//R4/4yp+hcmd5
9YQSHqnmlND40EN84LFxdAusRNEFTM6djAtyKSLPSRcajmf0o2/ScHJjFfDcuMtKwTKOMgtvUsHb
Y1hvzOtVtPMQ5GHi1FZ5sfNkP82/qFHhRLOYKq2lrIiNnkdMeraSXRglae/4H+cwN9SbNUeLymlp
1bOXQ0y6vMCz0pJ97Qo/5f55Lg3PYLrp3///arOgrX0puAfDxAvf+YCZgzbu3HN34/D3jfRqeD+Y
xLBaTpQN0XxgQ3wCv9ihb7fuGNVZobqKxqKywrLWL0NObzWlL4+3us4wipPmSUUcNpI4Y1Z8QtJ+
hCLtGcxcx23DqxflvJnrqsDMreLXwPtrLL/Zdm/YNLq5K25aB8MqIs7Li+NXaTgeveF5HLbVQVRE
MzpqRsGse+3Y7k9R0B/Wsf1ihSYdFU2EUfHMgKfMdJmr6jI7zp4z/4Da2e6xyXVDK3lOXoYcmwV7
UQzFH69umhQiOYbjSTe2kukUrl1Vgooos4Xt7PuhdA51mXzbNnHFR2npL3EO+pisdOpDu4wZagIb
5634JwoA7lwCO5yhsZ9lrnDZh2JZTCxlmn2oopPd1pp67kFiraqsc+AP+3VEV0Np0hfWDa+46NDn
VtjGbXXhFj0uk58OyP9Kx1RB162p4qI1mnuskdrVRbQzYFlhGuame5xu5oqDWquD19QahgmccBcW
5a7Gbo/DbYYBzPK/UTfJoQzHqoZcAhFBzyE/UDCii8TEiv72/R1YyP8O33SrDHIpq0vl0T1tx9St
PjZiQsJ6hy19tfzPMTdsfd2nFJ+l1CaUw7kuE/3R4NmNsANZq3QJvxb2+yXGQxkJDBH57eWOVBCz
n+cA7LZddfGtdY9372wq7Y9bHDhSAVjJ1AhGC1FdZPS7L/NPbWx93jay4r+04SwArXQMZKf34krO
d3PFTUzmb+/SKFFO17XAY/cQrtWFgAO7gILvLlmT35GciSEiv53U/6WsadtlUEzSqS4uq9OodfZN
uaDWNKZ298MZb8toIrzR/RLFldkw5dCs8aKskt6HIiLnZZ0+u5MJYaIbXnHnmEZeAnpNrAIvj33l
7QcEpL42XaPvh8jfleO/BDcLn1mC9XAC6nxh5LzaIFwQh6D69XgP6YZX3XkN7VaUZZxx1v+crGjX
FHdm+fbod6bXYI2BVLCVzZ1BEKuOMztHTSRBYzmJOgdLPRicV/cb7v9/lWfy1udVkUxxRoEsCAu8
bbQfWzKk3RgavqAJDypVZV4JSOOO90VInuTS/IzlZEJN66yjOHHoRy36hBGuGxRJwP+UDmhKYp6J
3E43vOLGQe11UKajUeaij6Jxw3M53RV4TSpFOsMop/CCtgFX1iLOgA8je16Rdt9Ms+H+oBtccdxl
bBwO1kXkVQNg63PdgASWWWT/eOe/ObodqfyXXtf1TT8Nd63WL9xazgMtDSgX3chKRChbayR9IaHR
jMwtXT37h5/YS7pp2iouq7XXBGoGjo0nSNTIo/hIG9Pb8pt+ZEcqKGvByyM6QYT9gyRXUu7HKd+1
7WXpDZcqjVki5TifZMNL1q32j36K9sXEn3B3Nvinbub3/7+KAI3wCfGLXpyXfoJISwHkLiiOBw9S
aPxAWNEMz17LmYmnWfe5u7O9+lzhx8tU8qW6FdUETYRD1LtpHZSp4xjucDpT3f//6gMrTeKBWHN1
EwG6XQGhn2oTtdmbAQGLrASEbi6iRdChvskkhxovqqOVe3Ered62PZWAAAYBlkMEJYJ4eLWbIW4a
jiZcsG7mSjgI7MgdfUfUt3ua1h5cNDu2i+n9Qze44rNunHcxtHbrWxJnHllSqFJZxtYLzX5RIVdj
TtBUEvbVDc8eaUEvTfRJ+t+RFm6LCSreavJcElbtVN0iJ0xt2p5brzg8Xk+NXVSkFcl9agsozvwY
vCodSHNwrWnnVOvp8fCaja4CrYJO4mkpwHYBmvJgo7N+qv48Hlk38fv/X7mQRya6UFI2t7F9H8yn
ga6pCAwp/ZsXEztSOS0lHvbEXHCsZ76kdYekCY9x4cxS7nzunZNYvnixiT1BZyHFXzlhs+WO2Jgj
A2t++yuv+P6xhe5x96/MEr9CcdWYCBKwu+0bR+4tSCCtQXwe3fqdbdWHmm/KQPAZxW0T2rZDH071
zQXXmTuB9NjaSev58W/QrbLitkvijBYBp9qtLl6oB1om9+B6g8FAGtOrMK45ttcAnWf1baraFPzJ
O7mtegHaZCXt5l5ceTVx6xsh71vvVpZ7FMC3RQOVvDIfcatqQl7frOB3NYOHFqpAm6ytwreasZFj
PAb1zSc1+vF90IVzyCibhOh09lZc1iaWLC2W1LcVYZ0yax9we1ucUaWHiaTe1E3o7g/790UE/sCw
NIys2YEqeaV0YncpvKi+sQlNb0HwLky+TpGJy0pzcqjwrcFmcR01lZtFjXvowaXIg2Qfl927VliH
bYuq+CfzApvGftPc1jA4OqHL0cpAjtYybnPRQHFRewAmu66x1S2Hv/PXcQefWlNn7W+P568xkYra
ito17soF2z230WDTsUPZrvs+Kj9wtoW1IAITueKt+TiHffe/QBD/cgDMFmgbfzx5ze5RUVl8Lgsu
Ex9ph6yzCm1UhU+vk9iY1fh3m706BDmf7Xaok/DcgOMQ5cZz3I972YSGC5rmBFEZLZF9iamnVn3r
p5NIPnjoPnJ35fo+7rLH5tFEBBWbVXPOWVktSPk6ktbuumvsTRhdrKlyrnZFHqwkIc2NNc4B7Fc7
YmqE1FlFOVebqgAmpCr9LJmqo+vc1s6/1N7vaPkleb4tEqsALTpEqzfmfniG1tY+HJoTFWS/ClOn
vs6nFJ8dWDf2cdXXt6D86s5XND0gedo7xJA/aZZVhcxMvd/Gtqybm29ZX0QckNR2TRnB29giG9Q0
/93zHnGbeGk7xAM5HjyULfk/fvmLiZfZ+xA67+z6Q+VuQs/gW/ct8Mq/+qm1Qwdst7ccqn4BEo8w
aratsEpo2ZXJ6iUcSzCi8areeTV6tiNDgUITdVQIXFeyvKQha24U4DdKnZcg/yZYsy2mqRi4PhiX
ru+n8Ox41jWy5FPhOu/lkBhigm7yiuOuiZjGcqnrW9tfo+Z7CbL6yhDPdEMrnrtOnNZzkFS3pHga
509RBZCiqZ6ucSkV8lbnEHQZCKZNqndII2v6LGq0ShtWVBNzVISblTO7nMGqeOMrequORf+u92+T
d2mqb48jscY0KtZKQqQkwN3AzWQ859BzYd95UfCnAo96hrRV9wXFb3seuHxK8uqWu1+KCUXcrzL/
d9vkFTed52FxuyBobnWDHhg6HSO0CPj2cno8vCacqbiqootay+NLeIbu9HIF8aD/MS/ayTC6ZmlV
csl4jqo8ajm94dm9cL9L8kUsf1z/3xjPANvmf/9dr6JYELGCz23rZpVH6M5rkuRS5cIzjK7Z+Kpc
cBd0ecW8MDhDOC0Ggcb4ZC39F+pUxyI3Ma3pVkBxXBEknEM7DdufRukyBilp2/1j4+imr6THXjK5
Tg2t5hvN3wfrmJLpXbA8F/62YKkKBhcd2j3tDjOXy4szgmzHSa31++Opa6yiQqryeBjQBznQW77I
NI/Ivk02OqsKqapBqx8SD9NOxu9r9c11STrGJrJCjclVVFW0okstGaz6aZ5Osf3dDZKU2kfamfSf
NZFGhVXJIhjI5OX1kw/NN8//yRgo0wUxxDGNv6pEkX6YsMmXuGou3pw2wdmrv/dul7IWOpPfti2s
4rCuWGs6rhO9od37wOv56E/F+fHQOtsop2sL47dOWFU3W35gPWpCcSaNCEKdaRQ3pbldxn69tjfH
ugURMBXumIYQDey/OaZzSvcJxV372rYkX0d6oxIlOZnvPLwuS9AuzvXL3D5vM5KSHjclnUbIs9Fb
vI6HennXJFZKfGYImJqfoIKschqB83JGwI+x/z36Peq63biicCz6w8yn4+PfoMuTVbBVWUPYuUL9
9UY90Ea2MuOgppZl5lYATkOF2cO/veiF9yY+CY1bqzSSebFGpd/aCHXRCVxHw1zsBzBitqbxNeFO
ZZJc3bxzu7ponkCbsMer9m7gJjVB3dB3b3l1QhalnGNJZ3ob6jhNBndX9aZgp3E4lTWrcywb9KkN
fAKMZZOUB4k3pbyZDJtJZ3TFn5eJN0mLB7CnWI4X50sx8EMYcGgTbHx7ULmzOKhs4riIqn/a2vuE
JvbLyE3PbDrTKL6MxgQ+uklEb4JAqwHVnBidhAnZhKywI5UQq8sHDzU7Ud1c4qYQfmPk94rWvIVv
etq3QxWJ5TTxEIkeH6B4fOjEpz4vUB0xZPxvb8lQxWF5dm1J6IHRW7N2+zES55qZekbf3jOhynoV
FBVkZwjsXg1fcjKlq/0tDA6Uz/vHoUc39ft3X3lT1EkSIvdDRmvXe8b55zoITQh+3diKp4oFrBNN
grM9XnmX+iO6r2QHooltM79/9dXMwxXvzK1VV7cpTr7JEQd8L7svj8d+e7eHKuBK5MJhbVu3t5L+
G8k9837nfNO9NvxL/LdlKyBQSKjGNd7TeEiX4HfrbntHApT+v0Zpx3tplMr6qS2/jvaujFIhnwtv
OrSFv39sm/sd8O+nqlAltYJoiEhITNvbPF7W5rx4L8t07axLyN97jeFQ1+wcldJqGKtVtmKxvtSs
TEFRfqhcU4ldN7RytR04LaAs5LCnno6ngg/PeWWK75pd8xe4is2kSWJWP+X+d3f8Zotj55na9DRx
QBUDXux29Vz0ct9k/DMud63VpQmyqtg20UDpPqA4qzfLmtQWt5879xNdv1fli7McwtkEtH2bZcoO
VQarMgJn59RifDJ8j2f08/Tf8Xx6oOX0Dx4LUrCA7atQZmG9PBWEZKSsdrE05Qy6lVFO3rvcCrhx
E3rrxeckRjJad2ijNTW/6baUkkpXYec2wL1hbWo7TRZ/N0GH+LGz6YZW/FnYddBazWI/F+wjZf0u
2aTthLZnldKK+SUTvY31WOLv/TJfwzoytOW9nTOj0+a/MWjk09yjcd76IsdzQr9T1I8gvUK779wz
qepqNquKjmI2ErTBHe3nPr64NjQr0HMYSnrykm03x1AFSPmlG6AUIHACxO+L1QW97LcQibhTHFex
LWtQpYFtOecN9UX/ZJUiQBmsXv+Psytpjhtnlr8IESAJkuCV7EXdUsvyyPbYujDGHg/AFdy3X/+S
c9LgE5rxqKMOaLBQVQAKWZknmdCtgDO4vK4GnLK5w7LjA7KxD21onqfdX5T+vO+WJvuv7vpu7yVt
2zbB0uC41nRgF71Y7BbXn+Pu9f7wBq//H1xU6oE9hGHuY0twKZnOEJjecE7T0FqsCgYC3szBtdcP
irAtT7a7M8fo+r+gycnzkbjlWzk/FskzC85c7ipMeTolVZBi1xrW5F8kWeRmVmTZANyTrRqMYUfX
IVG8tNNROshfw1AfOLdPnecc58QN67Q8S5GcCtve4A01mF9HR1Xl0lqqxE8p9rmoQKkrpo2nCNPI
azZ655IBa5qkcIfVZ347Kcj/1HK+742GSNJxUY5llSMFquhNdsecn9AHTNnG0IZUqYv95gKScWVs
VY9QtP3EyvhkDf4DGlL+kao90oXtKiR5OkZKuLkLsVy4Zp+PUduNx7yuTmg33Ehkhmygy/6KAZ+Q
2wjXwf9Vpy9D8eg0f4vx133zG4ojno6NYn0tLNAglW8gqujVkxWgLUF+m+VXq3gBC707HbxqI/GY
vkTbbpsimHpXKvVWLq/xkh5Y/KkUv1m78xbqacUqUnRBhxb/9I0ltxFsMxkQAC3bd1bQIVK46wtw
RE44+9fjWKE4XixTVGYkdXb+gHZ0rkWWL3PplG91YR/IsBzHePq8scirhT+4VehAKUaTyeNFgNrI
bTy6p+QqnQcWDkfrOD+wLZkoQ47QMVMokzc53hDgqLMXFbEP4/++P39DjtDlfuduLCsvHqvHlJFT
TQvQEU6fSdrueqT3dMhU3s2166sMtJxSnSTpntLNHniDy+uYKZ7Tho0DKd9y0NAz74XzGws+sV3c
rFAz1/bbsQaZOyN2+tvPi6ECnFfF/kMzyEJ+i9m8dC/WUHR0YxUM66u3OU6Z31WBVboX0ikvtDlE
5VSybImamEbXPkUJOxWz7NxLmTSfORhZoh5cctF9BzINrmUeKLGnM/egRNvk8/ckjsdolHwLhWjw
Tr26Bn3MePZq6V4GJMsaOsNo7kdHznK6P3fD8Lr+cldUPWgxc/U2Fg+gjQE5N+02VtQ0tJYwiwkn
c5IW6q1Xv8CUH9Q5FOSO96dt2Hx1sBqUJZRwel6+8Qx+Ml1G8jmZXmUTZd1GrcewqDpWrZo6y/UT
sOny6q9qmiLhJxtzN9hFx6r5XgAOOV6ptyA/NawIJ+sh9r7ss8uaKd6dpFBz7cSclurNd39BCTX0
yi9e8yCrp1FskceZDLN+1rufWHjOYt+S1aMox+cxLh/Air/zyqzj1IjdZFbvtslbpoaLBxodp1cb
rSAmqzv/nfY0FhBktRr1JpwvXcxCJsOy2Fe8B+HlfwfvU19mjGHeePOLgPP/noFl4v6KmsytJZc2
oITJPKkea/dLG/9lbWF0TONq0ckyKdsKyf2R569d/7VmG2d5g511TBpHI14bWxh3SN5G/6Xo67AI
NpKVYc46JC0A90gHRej0sXfOKr66W30IpjmvWeadS/e8W1RdBtZF1tCjDUa0bDYWDb4mSTIf7y/j
WkD54Iykw9C8vioZLfPsd9ZD4dYdoqLMz5mCvmlSR0v5OEqksWXjpma4FOq4NDR3E6uMhXqjzU+v
fM3730v5t8cf8vw8TN/vf5Dh7KGj03DHLxgug2s8/UiDH0t5JdYZuscb51VDgtdJ2op54MxP4UNk
fumDqLO6QwaFHZs/oBH8fP8TTO6kRa0DAPVSDYt6g25ej3vJ8OJCjmPjAz5m1aKeDlTrlJsO8TSq
R2I1tSujwQWvCvof7M4WB9zasy7yc06+WOAcvFRjWp3KGbTerzhJe/Sa9oz+df8zP14pV38+GwbL
ib2OyLcBlbYFjfMFMMDWy1hvmPHj6HH1F7Sc+K671I56KzwFGAI5FOMIUaStbgaTJ2iJKm3VJHo6
q7e6PTFU8paLGpuwz79ke+vnOiivLpK4cEsLCg1U/C6BHnfivgoDqKA2agsnYHA2nfAMhK7WQpyB
XZYk8UKHD9iWvSLYOIJ+vAagvP5vBoMoXV4xz2eXCgTbFSfP49Kewaayc3jtWIF2O+W0HmEXl1Xo
jCvTr3DlKirQ1LYRLqYPWP//LgWXyZJWJbXxC2C1vDRMsQerkvkJQODleD8OTCuw/v/dT+SB27bp
UhSPqdeNSdTxErgGL23RTnX/B0zfoB0xYifwg9xHzoLeuwVgwJK/EvHPvrG1XIXHhMUpoGsInfn8
OFhpOFXOCajRjambbKOdMtBO7NEYxafLQmQdVU6ljkFJdpHAUE8H5/mCs4bD5nh2rNHaQI+kyg73
7fIv2OyDjVUH59lTy2ZXltlvXwUHtys/V8B/WHN+HfPgIfPti5MPR7zrP0MK6sHrvdOStE+5Y31F
K8OlGZ5mq9mVBz0dy+cjV6D7VXoPS14ClNkxK3TSJACO0tkSO/s4lXs6os8dnT7mXo5EZee/ej4/
Q4H6NgVDyPeeN3VQHwi1iOfGsfvQW0N1apsse/DJFpGvIUJ0TJ9MewrK+Mp7kC4DMiqb88hh8Xxy
vWZXF5Onaz8rR1isdxAnSyweqnx5yOcxsuv+igaefRV9XQPaQVc5FFxK72Ho+odC2tG88qGIXSx7
a9vDf9PUXLjeKDgUiZiar6ziD4NVfr4fLIYo//eo8i4DeqqYRNwt7iVp3CZaaFVGLRs3LlimwbV9
GrTcsehbXLDI/HshIgraYt/uowP5embzvF+Udxkz6zxmfuiI9rGo89N9qxicUgfwOYoGAzppvIeS
Bl9E719bt7uJmu8rJOhwvSaL4yJJs/rRsYr4Wvp9kITOEG+92Jpmr23N4DcdqnjpUcCRt6B8qNRz
zv68bxjDNULXd17EmNoFCLzeYu80otdnyD+n5Kn1jkLMUTv9vP8rBr/RgXvr/uumLFBvjYu7c5Cn
oWjrLWnnj6yD12wdejGB+zotiw5qpp06kjkJ7dp9EMGWBsZHc1+HX3/2fUB10HpBSiZPUPw5ZKQ7
JM7X/79V1pHXX3w38mw7SRXMEnLqTLQhhBN4xIYtnQSTVbSDCredgnAUFW+VQ069Kg+y5a9ukr3c
n7tpeC2DTXHTdEMs5A28eNexyT+BFz5sqLMjHaym0c4qltU1ixdg+KX8FMhPfvnItnQ1PrprrENr
Ocye4tSVbixuIhCR7Z7S6k/m/DHFL1JtvLcZbKMDLIahy+rMIfKWlS/ZdIiXR1tsnD8MzqgDK0C2
6SYzzv5PHaUsRKcO2DesX7uWVIdUBA2TrtcScVvy9jC10KixeVh7W69TBrvrcAprQlpsMiyp6/yR
QcEhlmFdfEqnw7RJ2mz6iXVB3gVUU1MxLhMyQdVaIW1P3HmWFgvj7ii32GZMa6vF7NDMhR+AR+HW
ERVJchMCNppf76+AaXW1mE3jrLeVgmr1qF7S5AuO6vvG1YJ1aWsb/IzYPDyXRvU0PE2Zs+GQJnto
gQpkTFtlDWTYZQqx9NYXZ1I5ZZhAsTe8P/mPqmqIVx1c0akk70ETDIvT4qWXg/2YJ6wCa0gTn1kh
/dAVklxVQtSh9tW4kYA+OoXjV3XMRZ9D0qFwRHLLvFMwPJLq6IEH3NqqRhpWWsdZeFnpxl0KNwKF
jhfcIGh131iG5dApaHJkTV45S/w0OyBX7l/TyrsJ/vv+4KZJa8cQVWa+B+gt1OtZ9X3w0CSF1pot
URTT4OsXvYtd5s8lmyGpB6DSc57FoaDdhgOZRl7//25kVBknqG1h5Ca+kemntdXZ8tHRaXURLVpn
STwmfKiok7YE38SfCXRL0u+xbKN6eU6GjZOrwf11dEXNHOLwuU5uS2C9JuRIs1/DwCLp0IiU1UnR
U76JUDA5vRbMMbq27SGD6HxgJeFEsgMkl6MaReViHh/u+9CHONPVatr2m7TgM5RtkdxK9WXMX110
K2Tf87L4w2XpE97QIdn5HIxfujoHWjCAHuW08csGN9DhF6no6jql2Bxk6/4A8HpQW7yQppFXB3nn
YISIxquWFJCRIC+iOkdfu5tstXCbBl/3uneDdx3tmw7a2me8m4GHeYkSspVZDclCh1tUCvh0Ps/y
hmLryfdv4B+/MG8PIxAWWodcsGroikkNcFyc9NENfWzTraYLk03W/7+zCVpbXAXtdHb26t9Ozw50
2qqxGmJaR1u4qe91btknt7STB7AjhEvzvXUPfcOOuf9n7ewoL6y20TZkvAL50u0VfJH9Yr9dCLt0
9ka+MC2qFsNFCzavzMWGXAYX9D+D8sLeIuswDa2FLinboU+pg53Yo19mINAX0kYWKzeOEobso7/3
+5NyO3/dASSvfeTQeggXrqonv0rGcyJm9vl+CjJ8hv7qX9KuEFaLvN3yuIXwkPfJT2I3dFrr6/0f
MLin/vg/JcCQWXwQN8bL6Qq9ehJ5vb9FEWsafTXfO+d3bQ+FI7Co33oX56xeHpt86wnAtAKrxd4N
nfduht4X3Bmz6Y15keiCsOfgG9l3DNVf/sGROdtWz7Fh9sIPqaf+cfIt1UHT1LXNOBnjFoL3GJup
5z55tq35cx8f5jjY6TRaxFIBNWnVYk2djl4XYFfxqvg4Cm9HYQ0JQeeocUGuY8d9iVJAhZe7ngX/
9N0e/fl1bC1s82UJuhrohRu1azRtAC17sgDQ3zhdGaJJxwI4zOtmGz3tN7Qw/B5nzpARqPPoELJH
6QDz1xEB5VxbKolRBC9SOURlRZ6FDQXV+7Fqmr62vY7uMLZ2M6xYgxFdTHmU9SXaavbQRaxz14KV
jmgKykdX3vryHz7RowyCw/2JG3Yq/f1fyKacy2lOcC36J2iCA2ScXNofM0iGjJKF3Kn2Ra0OAlBl
QEFBBAtlg3fu/QVizltdyCbja0HbdPMU9zPuu9U8uWED7sPIl0JGUyG2yBcM2VLXahupVTEUZMQt
YMunqRUX4f2+vwCmyWsbrW+NFV+syTnz2HtoR4r3DvuA9+qdjqlFbV/i1FCUAMG4fDqSrDoHeRBl
8dbZz2AX/Tk8WEE2FeTdbt4qudhMechJ+brLMvozuNXZzE8yT9xaySL+lwLGK916CzTNW4vXlLUV
LYcG80avduhXQXFM0IG7cUcwrKnOTuO7cmqrCmvKwOsXpkt2awoQO9SSb72Bm+a//vK7LXasZ0kF
gW2Yq0LXdqN63ILTmIZe//9u6AAOGcMPsXun/AeI3gHQSPkWMt6wv+rMNKKJxUQ7C5dotB9XP/Jh
DgdyXMYNNJPJ8Nr2WpMkZ1aMXaQq65tqxKEi+XfSbAF1TKbRYnW0QaMGwXt54/U3OjYPDdt5q9Sf
vRuQQDq2B6NzSh7VWD3Y8df7UWSwuP7oPQCxxrsWnpJaUPli8RBSv3+xuvoT+CA3Nm+DXfTnbI9I
iQeIIr0NeJA89OhajbwW/Uv3v8CwqPpL9mDRtBJFBofsvCbqUqqifAL1fZUkw8adwfQB2v6aJgvI
6nuKLOlO175XCaT6+NbZwLQCWqzOaTUyiFmv5/j2mkzpV/RcnRc6PA/JFsbZZCItZoFUwaNVZjnn
ZATDhwC/iDz19rKxAKYPcP6bEaysqlNI/wgsALEObd6ENC8PXY4DoF1t9dWZlkALXaDLM8pdWAmt
OYfOy46+2GryNA2thW0hUBSsvVncOCpdJJ+esnpLicQ0tLa9WgOHKvLAxc0ukgeV3mxF9x3l9Zds
2cukchdeP9Heno/gvplubsPd4/2YMsxbf8gOfOVOdoxaE1SGv3IF0cXEY+Rwf3CDN+rP2I6FdvWy
ncSt/Lf6Aentwj6W6RadvmnuWrCS2fa7pAic89Q6wMbaR2gjbXi6aWgtVO26Ea2VOg4Y+ss/8CT5
WXTdntYPnOH1x+vZKRuycGhczk3BD7loPi184fsysN4SAyhOSwPGYRMV4CGpOWZ866HTEP0624wM
ijaZR9z72pwdah4cF5ufqJgea+lt3IpNZtcCFICyRBSAsty4lKjYOBEZ450rqgVobkPA3u4Q+3Y+
HFwXGbLc2pc+njXXwbLd4rcNtbCg3th98Z22C9vO3tPX7UGCSCsG13FcZQOvVkXU+A+PNs9dnr8A
YbEr/rnON0OK3oFiIfyl8dtQxEHUFvWGxT+Ofq7rekE3vm9qBn+x8z9HOn4DsC1y+R4OntUuWoSO
oN6xc0hsYKezI5j/yHdWmgHf/u82l5XVTB2bYZsrvtXoHFyGLboWk6doG2icA7Jd9Yyd0VVyrOLm
0SLT6X6uNQ2tb5sgOKLKd8StQN/HNE7HRsa7bjFcJ5kJ/ASKKzXsoZCzppvHklD2G5Vr07S1sPRb
pyS+B/8rVH6zLP4idlENwkN0UpnB7gZcX2Dsov7pyesEvYi53bUpc65FJclBG0nj1jkHpYhABnVy
y334IK6zyox+xbq4ssSNFNNDoJzjoH7uchEd2MT9xoYeOPbLEaVM0YzHABx9+4bWorFiYlkyAXuU
eMCtXD/i/fd9I2vB6Myum/QOVjFwukNLQRWW9RuHfUOC4lo0jiqoaQvo/o05EozAGbrN05eeLlt3
XINvcy0kWT5ze3Hh29LG7Zax0EeZep9VtI3SBng5SC1YpUqrKLYBV0X1Yt/QWkRW6TL6iiCxTmKp
QwfS09Eg4w1go8HkOpSJAOmSWaJHHimf+wxqeqAF3+eCOpTJ71yPWT28uwFyjI9D5LlbB03TrLUi
kQQ2GwfC1SR9eiOVf0vLAB3BxYZRDH6iI5kSvBIOas2BrPk7idXB74t9m4JOCpOxHrhFz0W1UqRZ
2Mr5NZtg9vuOYrKKFpkdb72RdVjLJM9vSWJHfpp94864c+5adJbl4MeQKnfOVuJG1RigNWXYqA59
fJLlvhaY1Kpd0E5g6ELYIRPRtKBc2V7VHs0K7Dw6NYyTl+Pg+5Q8sd49Oqx66fv4eN/opqlr0SlK
RoZ66Qm49O2v2cKvwWx9cqu/Bl9teKPhF3SkkpPyRogFu73FixcQkkYWgJ7dUhwLt98I1Q/73GAg
Ha6EOs7Qiwon5poMEelGqFIGV2F/dgXaLObD2u1WTM61yy5usrFjmz5Lj+GaoCpdYE0mch0tHtnz
C23O0tuSNDSNv/7/XbUU+LS6n3kcPyW1E07xeQygSg/mxj1cFqvJ1ih8N36Ve6gwdFj4JR9CYo+n
Um4x/Bnyj04XQxxUjLJxIU/j9Hlply+zPfx131tNI2sx7BQqzS1rxjY1BuGSipM7iw0fMtlbi2Hu
TU1cOR1g1AkNh/FbkaoQebNxNsLANHVthy1pBk26Cf7SQTpbTM0PFVcv+6yixTCe24lwayzl1M5R
weWVF1t9CYZZ66Ak8KBWuIjC4GRpQifvoqnbqnmvR1u9aQoOqMtmOUkr82FAScR2Z3AQNL95On1N
4gSdCTk5C58fKaH7jK+zw9ithZZU5bGz7xd/pRnUnQbb+rbL+jpKabZEAlmbBbf1zjnN4Nf28vyw
b2gtRvG0M9YqZ84ZF9Mz5NevqfB2Dr0u+LvwX1twhsRHK4VP5HCpK5KcRRZvHITXHPjR0uphSgVa
tvhMnoqxulrJ9D1TcxxB54MebT780dkALu2zkBa1qurBm+MI7Ixp92Noul8x6LvvD204juisJGmB
Tp8hg/Gb9Qpiq6iy/CMd9xDnru6vBW2ghsYtWxtuUzy63tWiG5frf3u0PjC+DlMKoDzF1YCBqzxK
vwSn9EQi9iVRoXgZzuV5i8vCkBl0lNJc0AVNBAN54gnND1B2mo5LbW3RlRqMr0OULGfwXdateacJ
QjrdAIc60mGrbm/I9bqUlpO2FaiuJ3ZObXTjBM9NdQRfSZTskbrC2upaWkW1ABY6j+xM04WebTDl
H7zF2tMnu46uhW6WOgWruwmhy8WDFYhDjAvKfZ83HaR0JS1nHEuXeTW2kqZLrklNm0MtmvI6FUH9
g81M3WrABSOxjP11jCsARpaCnBPlbsF1TG6lBXTCeT/kGbx34urN6mgWWvGu5ujVctoenM7VUvAE
XuXw7NC5/tktyHXBy+V965mcVgtpDtpW37Ux94QNV88LQjmVD1mpDveHN5hGRzKtfDdtZ6Eix5si
ZNBdJr6/c2it/KQGqxrSPiNPLguuecyuUv7eN2ntmMxqHHusBlfdMaBgnwXFSCtBXLdvcO2MLP0u
TudSxU91+wvV+PMS7Kx+6ugldFZAeiKwyFOcdT/ZhGYRwsQeuTq4oY5Yii0I7U1pSZ7sbko/L56V
Rb5YtqqrJjfRNt/KQ5HckcQ5Qzo0ysf42PA9EmnrxLXgVF6V50OHoT3cQwv1k1vpxq5lCB2dqKQF
P50YWIC+ED8JjhKvqiFVAf/keePOhw9dVotZHsRrsyp+asbykgfXhBfPBDIZ913R8AE6XslH7RZM
+DhPDS07upVztV3r78XZqlqahtcClOYFKPBFHj91kFmB7kY4s/xE5p0eqVN30CBuWRI45EmWQReC
hPZHUW9xp5imrgWpmpqsITn6GcncRUL8boT6e1qy7/ftbvB2XVFL9f6UxB2OIWmQBX1YpHb3LZ12
cbfC4+31Z98dk91cuaNb8/hJ5jwL3cr7XAxpGTlF/bpv/lq0AqVXOxbY6Z/60n4sCvmLcLkFXzQc
c2wtXMuCBXMGboOnZFTfQPlyWSbrUvnzz3omp33T13bUPK9b3KwYUlmcnyFN9WmJtxquPm4sAiPH
f00PIfRBdSMKIA4afSAueQXYMLKd7jQ6N9TBPyeN95oMe/RJsNA6molbOU5tsoyfWNydCiu7ZNmp
9rZq4IYY0HFMxQTd3yEHfHqquleaOK/+3F7LOd6oP5qG1zbZHsdlIjsUXNp+eGXEjfDk/WOIeXR/
kU3DaxHsAXosIMQbP+VCnYL5H9rXz4291UBm8FKdj2NkVomaDkIsHVgPadL6kZT5s/T6T1m6ZSDT
b+hhTFvHURJH5l44BJRBVRsmzZAdJwadcS9wf9w3lCEZ6awclTMEtOeec14kATk4+BBE9uv+0KYv
0GKZ2FOK9iccXdPkK7NurIBK1bSEU79FcGH6AS2S+7pv+9nHncWuaBbNCkpkS+WziAIsEFlTu8Gf
/pEv+bavd7cvuT3MbT5wkERB6izD5aUeL7bdbZwjPvoKDK+/B9ngP0IxRvkXlvSf+s46jmPwpaPO
qR3nHTv9+hPaVix8262LmabXlDk3FqvICtJjbW/B2Q0G0rvcWzmWreMV+AJOo7kZD1WeHcZki9nF
ZKD1/+82tGpMaNNJO706cXwp8teqeXUoDqA8hyD5/99VVwOtX/buJ8QMUJyAJuQVJDvP8k+nnENX
9lGa77lerz+gRTPNpANuQTu45Ix4ACVBLSOj2VZfoGkB9B3ZX0CVgoLYJU2qLgQu9yGdqi+zW572
mUeL5CLu5qQDZT78J0jDfHAPqquyqMkQa2prO/to81xNpEVz3Ti8RTCk18D+uwni0MYiUPRFJH5+
lOrFLmgE7deNBTdZTNupq3IS3pKVybVUyTlIq7McvENLtkqVBpfVH5DoRPJOUtu/eP7y1MW/yupg
x8sfJNtCSHxUroSx9NejcaU3EQNWXMafSPAjXbqQ1Z8neVXFVlOcwUR637s11VWcU0UuM4kj2kEI
pFbRWLQbPmUaXotqYqFYxmlNLsVkR1aNpmhIfEPK7XjfZU3Dr/9/F9GumCevly25QEYIzaw87Kz2
2HdbOGbT8Fo8g1pagDEL9ucgnLft9LCM7DAHu7iOsbxaQJc9mAMX9N5dEt8/WqP/5JE8nNWWXLPJ
PbV45uhCnMpxSa8FnSIcug6kAGKvzttTIqYNRrGPDharh2rhLH1I50nXktckbQ4Vb9Efbv9zf21N
Q2vBC1ZL3iUBF1dCm58jWPRDz2n21NAxb/35iKTJZBUUK9vlbcQT+9AncRT7W35pmLv+hCSrOuYV
aTB8mWWhw/wf1exuHHpNY2tn6tjtB3TbDPD5JH2CvvolbZd9+VJ/MQr6RbIOoN1LorJv7tSJ0OP1
82jLz/eX1BBPemd7ZoGYPOsyeZVNck4k/5VXfcSqZePl22SZ9f/vskEzQAGt9zm5AI95SFJ6aLyt
u4Bp5lqoJkLmtZgSee1QSO2dsJF1V38ZnEIkP2i7THTjwmSIWb2/XVJG2ib3kXHq31OfhK56buYv
vvh1fwFMFtLC1QJgrQvwd8lI8LdTi7+SfOsuZhpaC1dvIMUyDDA++h6jvupOpdgliGj7+sMRFYMs
rdxf3aZVJ8A/f1QN0Ij3TWJYWf25iBRkTEibimsF7lA1ArvWJY8gjzjtG16L1lk14FMNWn6xCT1N
sXfAxxz3vQUij+kPRjQG/jqecnGV6K6eQfFPOnHxh61cYzLO+v93EZVKFCf9OiaXeFBnjzkRzaYH
SbZacQ0+oz8YeYGHHqqYyWtWu6qOgnpMzm7T2VsnZtP4WtQOhSpVp6rs6rf8uabyL4hRbKEETKbR
dteEgfRvtAG39ZMqAm3qaUqaMCb24b7frJc2/bF0XVgtUntWFMoNVHYdi3RtMz15ZILg/HJoZfA1
L6906jZSjulDtMD1swD9H7wGnVI6Rgr3umwJQlAKbcSXIaPpj0NWC17emeFeDQDqJcFLV2ThpCmF
+AwzbNX/Dd+gd7qLbGotiubWa6ZI8uCPmfOQjTI5qGVM9wWyowWyIFbKLYXMzOQYUYiOCugET5Da
ub/epi9Yzfcu0nyoRixF72HrHfvILeTVGd5Gd+d5RH814iiK5V2PQKjdOD9MFYoztUU3NhXT1Nfo
ezf1vLLSpOE2ubSyDiWUU/MZ/KnVFnOfaXgtiB2lQLWZYHiayLNP8mfbQaCp4Xjf8IYcoT8d1fkS
kLF3+QUV+2ewjbRhlbQ7LaMHsd3FscgwdWCtoQ2/HMbBCj1Zne9P3WQZLXJVj/c/wFnIZXG84xjE
ACzZYT32Gx5vsIz+crQA0laCsgC3TXuGdKn1SJYtvnfDzPVGdxCadKtEJLlUVfGAss+nYeh/04H+
ucsw+quR5ZdM0QXDxy59UZZ/6sG7UxF3X6zqze5pI7M282d5Lbr6wc/aUzqKS0mTHbwRSP3/83Lk
knF9Z+SXoCjPsZdfY7IlL2qyuxaqVZInYKIb+aXzgmsnqhASfWcoFOy7P+i97tCWbl1wqwWQCrAO
lNSnIZPnrho3QtU0e23LtZ3F7q0Z9Ey8cZ5AeRwxHy8Lub8RToadytaiNUiczPKgOnChafvY9HY4
++KxsJqwHvaQMKxLq0Xs0Kqacg4DrVfyrAHsidEN4xiiVX8namrLcys/DS6DXWOLrY9dv6VhYRpa
KyynXm2T2s2Cy+jNh8mGcl2+M5T0Tneb1bJSHWw+DOVR5lXYJfkzaMP3Vd11vnYB5MiUJ01wKVv/
4OAZdhwc3AoP6fL9fqYx+Mz/vBGBx7EveB2gJvsk/bNHx7ATp9rdV17RCdunMkfnLMOiBnF6anmP
WumQ7qyB6I9CbUarXPSwvRytn05sQUqd/p7brUqvyTRatC55Q8fRQrQO7h9gT3bzNuznJzxi3re8
ySm1aPVp7lpOhqUd+x5okuHSQr5g39BalLYWZOoSvxTXHvxpbdbgaXoLc2CYtd7jnteOqBKQ+V6L
AUrDl9ptx+a8gDx4S3jV9AN6rJY5wPMFzJIVII9xrXPm7pJwsH29yb3oZdY0bYvkJRfEqjrgknJo
ra1OdEN2p6sfvTtGZpWafXRIwF/mvv0MBS7yJjPqfi3HtP12f2HXs/oHlyqds13V9aiWSYhrHdTn
uJ1DNqo/Si+OKrApNzzbV4fS+95RvoEapBLJlbrxH7VHaFguxVaNzrTA2nG4g+qpbYGq42rX3YE2
wcnfPNeYhtYidkJxSC4MEWsrNv+YPTeDUKlT7HxhpVrEOokUDfcx89ijkUuXqFPiVAZbXdirn3y0
uFrUlq3F3JgTeS1lck0X93kY7ceOV09VvodDwrfRY/BfFx1q30+LYa4voAcqf0xzZ7+Bl2yrZfBj
83t6AzzpcKjsnGG6QH1zeQZ9s3XMWV5snA8+Di9P738XbrBAlgw7lR/IqAqSB69C3WKgG4cn0/Ba
9DLG0N03JdBXKuyT8ubIWsoHIubT/cg1Db/+/11y8FMIEnWFrK55OZxKe7y5AiBm3E3uD28y/fr/
d8N3HZti9KdU16mfIwd3S1nTw/2hTTPX4jV2W26rBEPHpD8QiOcVPjnNoKPdN7wes33qjDaxgota
xAHp88HxKYiBt2ZvMowWs7SYpODUUtdinJMoXvBaWyrv6765axGLOnQK6rekujYkoKEowM/r9cHB
3ux7Nsxeb4xfikZyf3Fxogffak3JZfCmjRxvWFa9L75NRy9F/U9da6e9FrL8Oc/pcW1m32UavTee
U2qjKA3T9ESc04qGU1b9Wmj/en94k2G0aM1bvF9YaB25+vwPS1ihjLeYcD7Owp4u+jGwBWw1AVVX
uVgHzx3D0u6A2qE+Lm3in/uzX88y/5vpPV3+Q7oFbgxKqitX3wbrRTpfW+8pia928VYlW+TnHwMV
0JT835Qg50o1GXo3/4+zK9mOGweSX4T3uIDblaxdJduS5UW68HW3bZAgQXAHya+fqJmLGi0U3/Bk
uQ4AmMjAkoiMvHgdPcj5DLHqby5ZHskiLjg0x7cMomZTZjR2Fj2DPqoy4ogGDzNzbtNziZP4o9V2
6coaZJpuDcUlH0YBcUF5cXAqiSte0L3q+rUpN7WuwRjh4rSe21Jell66MZetTNzBJisLnKF1nThF
i7qaecvrS107B+oEx9kT8X0/MviqTpiyu6la0iCXYFz3Byg075Zy+d7Q4vNE/df7XRiWCZ00pbhX
zBUUXfF01WNamzio5N9NOj9va17DcaMcPhX+JC9U9Kd5CA69pMncTNv85j+EqXZyoKGO1d+rvCMe
hz930Hy+P3KT7W/T/W7Hpcs8+Hm3yEsX1LEqy1hCe3UsjtCzv9+BYZEIdPzayDTLwWy5LOw5c75E
KJled8+tuNjqzLaQpAHb/+TXQ096IAIG6ruX1vG+cFu+3B/+hwlPt6Y1zE45dUarE+KSlnPM3OKp
cF7c/mvr5kh1XWI+i4tMy4NVPIm1muSmOdGA7BXS8vEiX1wWFLOc7Cphs3hqfS9RQbjNo3TKVAYA
T2GKVdWtxrialpeq3SIeDoPpZCnh2CmEZVN5uQmzcpt9TzlZ2Y0NhtFJUo7dRx5y+yV8p+93U0OG
OF9S6+IS/ipKx18pf2Tq5vb7O0y0VVh2i+jkpURiZ894wkf/czT7R8hurXzJDV4fbJ16cn2H145i
4D0egpCcxFFAJa223b9QDvPfow/mOc2VX8EtYRAhvnORnp0KB6Sg2N/HhGFL1vlSkOIe+kABEm7G
kzmyHwTuGUVrJVUr9hOqFHfV49ivRZtNptJO1hViD2kYtvICTT/UMIj27Sb55puratiWKXNy6mIW
nH5IcvDKitnd1fZaDTCTH2k4HryZLLMLPwq7PMEqCC36z736ay5Xgp6GTU0nT6W8JrOdYp2ISHEZ
KrZjdXZlZBvdw9fJU06YRfbCvPoyolBRlfZfIs633fP0dPss76dIDvBRq5ijOArUfBggeLNyVDHZ
RcNv4/KhFyMG7oXyhLPFTubOoXTXptXU/O33d8tDh2rxzWJRXFL9ft9Ft6fiYDfYW5SE4ZSehl9X
eJ6NvJbq0skvboic2k/NmsMYoKQXB1ka1ZUysqpLJoYdZ4gejmvZAaamNZSiOPWETQsF1mVIY29o
DzNbezww2VtDadssIairUXaxyuBTFfhJ2livsilWIiamkWso9auRMreeqwvMvsus4gAVzhVHNDSt
E6Zkw5RbdpjKUbz4fnOQaqOT6GypNOp9RUq/voS8QP22TH2vZSNjZ17V+f44RuvrCfZtxme39Wl1
idxnu35F3bu4YM80+Gfi/9zfRgzzqnOmQtfOwEufqsvQIA0jRZh2bA5LOqxssaYP0GBaZAVTPpIl
LqK4lLmIU/ZrrB6I99rRlbOz4Wir06bwsJhnfgefz+0XVLTqyUMWvGTz59zducFajp7Jh7Tz8wCC
UdX22GypW3wrkaQUd0z82DYDGmg9D4/QS3DzT5UhcbQ++7mVtMu839a8BtxhqrNhmDHBVBV7dxIP
pUV3hA/n+82bJlgDrh3J3m1KhPdRMO7gEnFUIMYVmX0Jl/yH70Lm/X4/Bj/VmVNkVtIZbRQh6moe
K8bjCBVOQrrx9qtzpnJnhl4/agJcJvcXm18q+1s5D7HTrxUCNA3/Zr5325VX263DFwyf1I+ljwTD
f3y27VatFwepqOMM04ymPfpcVM/O/EkOX+4b3XB20plSIprqya98jFp9dem1an70VYd6ANvWHj3D
3reoB3EMGL1yr5b9tXB3w5pqsQGwrgbYsqFlmgVYFUj1lt4q4nZr76GmmdTgynKbC+jwNJemqR8C
Xx0Ucb7QoHm5b3JT8xpcGaGByJq0vlSOv7f9PLELcR6c7Hi/edOManANaa3C0qvzC2sEMiwsQNV/
qZti5xC2u9+FwfQ6U2rAXb2vLB80g346uh771hZymz/qTKl5sPylpwOOTtWrKh5k48VNn2Ty27aR
ayBNFS8cbnX5JUCavX+a8B95jbqqWVPCMEyuzpWK8lGGJW5P53KxUOc4dZw4XegfItSa+Kiph9vv
79YZ4oLrlTa2uHg1/+Rnv/lknd1223Orr+fZZxUqOI4W7O/mNG5ImYRqq2k0wCqBaEjuAlaLE5xI
ne/teYxdb+0V2r45+Ad3fT3LvnEC5QmOHTzrvV0j60Mgf5JC7uo+iyGKi678K8nOok5XNkbTTGhA
Ru66JwLuiEsts0OLPKMsHXaNZ+/v+6opJKazpyo3yKe+kQIycl9a+quI6L6oh32zZA/RKB8rHsR+
ETxDgmhfl/MKtg3Lh86ryiAhtPTDIC6BCH9TiiNLe4SbyNiF4M39DzMsH3oSfjuqNFhu6+tIs51w
ozfHZ2vPGKa2NYBHQz3XiOCKCxNRkqvpV7DY23ZhnVyVhSOuzhmyXSlSBoco2yt32Xm8ONy3isGb
dGoVGMsFnSjFygFvUo51InjhrLw1Jo6p+ZvB3i0bLOR5hSfx9KyceVd3wblpuqPgy8roTXbXwE0W
t6fUqcWlYHEwPUP24L5VTO1qe/FcREHH/apBSustc9aCqhxK9q3xQ02tawhGEcMxagqMurLntzKT
+c4Ty1phLhOStI148aZhysAnuRBE5Hskm1q4sF8tte1opVOrQummSzvz5hItHIk84bAb5/GTNY3+
tvO4XkHEKoswtAvEX2SljpD73EE79imK2pWd/kOHtDydoNHn3lB3yyLfOvlPVJ9bSPW25ff7XnND
+3+2ArR9m5J3zq4YHV2Zcv8ELdXuS4QodjLbDcrftcXOry21p1O4pnlr+o7b7+/6alurLpbRkW9B
88RUHUt+4PmKXKbpOzTQCqtohC+ofJvFH0a/jOIxyF5YenT7OrlvqQ/v1rCUhlulQruvKoUeRnW1
ZXouQmvHrPHg1P4Pm3Y75dun+119CDZ0pUG57/3a66LMO4c96jsxb2fNayf2yDDfGo6jOZzTPhT5
W54GIBHlO6sifybbeeyp+jxOVuK3bF9L7/n+l5imXEO250BGaXYm+Sa7/OCKBTUVES3L1RbgWZ5O
48A77QCKCww1jHRn8zkhg7PjWb5lqUbzN1d457ClkvbCU0u+FeUPjsc2EDtWBv7hioeWtc1X8H7o
Sm5lb519Ud7Oc/Fu531quhU0GMyulzlo7E459ZJ7KM0ovwe0iGXPD/XkrVBcTKPXgGyn1LOgnpS/
2U31DJmDL4pNp7H+nWVrkRRTDxqcx0gUavCx5M3Ei0PrPEPff3QQgN4S7of9NTC7iy3c0Eb7E17f
+2HZ0/HnfY83YFfnawRk8Zpeed4Zjzvf8t5dkshyNiXeYNgaekUD/cB+rvK32p92VjQcxCaB/wBN
a0hFcpCgrYKvq55fmuXi9fNDka6cTQz+qFM1ppmRNB9871z7w6fBpp+DyvtMES/YZHOdrjHIyWVz
UXtnd+qcpyhX3dHu5u7b/dYNvqgzNTKVIosb5dHfcmrhNJuomsZ29LVbk8o3GefW77tVxmI8KzN3
8M49L7PEIoG1K10fRajVLLa8H1ueTtcYbTEIJDxilx85ymFVSecHNF6GOhEq2lL5EB6ka9yAybV0
PFIeUljU8LV0Mu9JyXqNY27Alc7a8DnK23hO4Z+tgjRJlYEp3ETByoZr2BV1tsZQBr1TeE31gOB2
ory/M/6co0gp6d19lLrxgEoa9df73mSabQ3C08BQy9WCNw02qpVmr2VTxBFfWZhNjWsgpimKOkzW
6J9xWkclV/HMq39sL1yxkuGM9R+KhiUbCCng/GYFXbJU+UvpemAiOLFdVZfWg5L7fRMZplrna4yy
FSXrOv8kMrfZLaRix9Br1kQ1b5v3BydenbLBrKHjCIfKt7C/styNu/QZYkaxG+2n9DkVm9hpFuz+
b1QPVUFq1OzBqiHTuPSsqzMEW6ICaPo2++8WDFsuOEWnpXfOB/5P7QbZzlqmbL/N+NrOS7ulxxbT
VQ9T5qp4zJdfLe02Tqy261bpPEM1IPPPAqVvl5iopU5KGWabAn4wjHZudopJ+CPkqcCnm71dxJzy
2kyTvR/hoBttr8EXR5KoSwm2d2TXurvG6oM+RqyAuisHQxPGNASPNxXfApElpI2RU8QgPAH5qwmM
lnKE/lW3puhlAIFO1IBErV9nTgNLlcFhbvIgziTdiTA/cUQzF8yIw9cKMhgWJZ21YZVQJG2b2j8H
omsThqSvheflo0vzcmXZM+zQOnmj7dw6Ui16QC/HQsl4aqMfOeN7Erq7+7AwfYQGZ7ej0YQ90zsH
ARgtraNOC947zmWaqj/3ezCseroEjuPUDDdJgGNuGhJD4K44LaTeJMKC04oG64aG9jR2Hj0LSN4n
I8RBPjFK1l5STGPXgA3h+7TJoVH6SrxfKoQ0X7QmdGZqWYM0Hjj8pu0EeeWZ2s3+dJrFGovD1LQG
ZWSVlXj9Kes3vHD8WHz3pc7l7/tzafIWDcU+bzzaKIx6yJ2LlfJjExxCmq5tYYbmdRbHMAZRaueL
jwTKxj131q1kRYtQftu6aymgBuPodI6utAiv3NA7RxAj21Xj4DtHYi+DOt+3kAGyOpnD85ueIZMB
N4LZ3gVj8EZTwmLmBzEbcaK434lhldP5HE3qUB46OA5FFX9joBOnpEiUDzFt3w+qTwhtyV00lmyF
fWGaltvv7/ZlWnSjJ5Qkryhwnfg5ulJ+QlblvUzN36bqXfMpso+c2WH+GQUj22Sux+w8QRkQmTGo
+3vfYKZZ13CchRNuCVVDXucOAd463c18LVRjaloDsuBzXvkzzu8Oa9+GrIXkOOoV7baNW4NymYJs
7ecVec06qMENkGFPGrqpiCEuNlRD84Tj1hBWOLIvLMShZdw1fI1qYbCKzuTwFt4uAYPBc4+C6C4P
rbNxxddZHBF0a2tW9ViDMveVOXjk4SMKIt83uMEXdc0bsQyuP/VwdbE43/JQFqfOxUXmRvVdcUXD
QUhnctR9VVrT3GVvIvox5XtkMhRud3vhlmsUfcMSpBM6HCgEt1kLpyla8Ogt54cVDvAdB/lI4uW+
mUwfcZv2d5BtiK+k7/fZWy34zo+gY/VAoEdJIbKTbVt0dHKHQ6cMKgzwoBCPYCEJz/bIzrQKt0US
dREcPkVjGDotecWyufecfuc5Y+xZW+qPAFp6EQWvAGvJH+CknGaxF5Y/sqmP86ZfGb0JXhpyR9DO
pR0WzQOzlFSxx3rqHIZ0CtZqRxtwoPM7QtuXNfUDiXTiz7MfT/xrsKZJbNi8dH6HmlAcUGGHeiBF
d7T6z5FocSrs9hBFE16PX79s8lFdEocVg9c5bQ0YFF9Fm0TztYa8YOS8qKrYdu/TqR4C6cVuaeFo
m9mRc/IXC0+fuWevlUozAFmXxakUw7uShUkILBan/s9lPCCRYR+mK9cLgxfpTA861kNoQcbwtfCs
3Syqh4yPp/vGNzWtbbjuyEKoPmTBmWR2vx9sb3gVUb+2/Ji8U9tzUUkhwP0OUxu6iJbl+S6y5x0N
N4noWZ4ui1NladMN/W118/p9VU0xk1vUTdCyhtumjyrXg9jOG1KMIa+bfy/74Osmi+usjXzmbp8W
ONh6C+vrOPTBdkyYYuNKgMBgc52yUXuD24SLx97q3jt5Id51+vBBoBbb/eF/THWxPF0XByKd7uKS
sMUTwHMm63gId4V6sYf/Y+6gIgrSRU4pEqY7FMi836dhF9PpHHkOaWapXPa2EJCW1YnwJ+v2V/Qi
spUuDBDWKR112KqwDobgHOVz/ZiGQu0sJvNTFUYsbnP6e9uXaPtxaodDylXevVXN2WNHq3mr1FuX
7y0Qn+73YAC0Lp0zpk3WZe1CXu3mleRLUm3T4MDEa2Buhl71Q9XVb2067oCNK0oWbluF/tfX3h1T
LKSrwwLARFEHL4Fl9bHluit4MBlEg/IU3dazDP6a1WNCpTzPwVrlBAPUdF4HDVH4d1pgkcLJD2Hm
HQQj8eiTFasYfFJndQyj0xZ46vRP9oDE4pF9kkX3rarbMlaZWNl8DdbRlXPSYVSdGibyGvV23Hhk
B+GAlZXCZJ3bZ72bVNkHWQNNjPoN9/jEc2XiV2GCB7KV5k0jv3X7rnlH1HjbpE39JgvyvSb0oQjT
NT6NyfK3Pt+1LQpriXCbrt9Sq4qVBPe8u3D+OI+/7oPUZBr33+1XwRDmOdjWb2So9rKzdjaRX7J8
WoltmJrXkOr4XWMTK2VvafHDG37Zzfcq+2fbyLWLrjV4ju9GaNqxT9ZM9lQc7GZNkdi0t1gaVn0B
PrdX5eIhmw/1eTiyfZEwup/2csef+PH+J3w8uVSXyiFtWfuLH5HXNE9j0h4hVZmgNluoVt46P7Y+
1cVyhjTvrawZQdsbkCCI+jNxWbe3XbFdkwM09XDbJ9+5ZzT0tUWIG5wFHfZjqfbMm58KX62smCYD
acAN2FDZY4riEUGoHoRXn5C+vCuRwGb59socfAxeGt2+7N0XoF4lJ2XeDG+VZSdOWu9Vv4ZdU9Ma
dkekQ/Mpm4JzZvnyEYVDaEws1q8cxU2m15A7Rz3zEJkUD4HsGUqXO+1+xK0yLqLI2UQNoTr5StYc
Mq8FZEnKqE9ytz2F1lqY3DR6Db2ohYkSq2OEsiDT9FovfpUEjlzwDu+tBfBMPWgILnghbQj5AsG1
9Y1kM2oh8cfA21J0L7Cwwf7bb/DeiKrIDJ6f4tXuQFFx6VNbOezb/ZXBMHidbmXZC1JkyxCXIcdx
Uc8EaV9zyZ+aSK1x9g3Q0mlXk2xa4SL2CyU5f8/Kaa+Incdla5/6OdxS4PlmJA2/uZtWIZrzThnP
5K5vpTihbPgagc+AL11Gp1siPC2ges3J98Y/c2HNJ7fImv39GTA1roF36cexYzL1TmpEYLmiZEzC
aq1gpqlxHbs+5VPAenJ2oq+j+1mtlZ8ytattt+240DSwXHJuy/Yye8vJWbZtJTrdCivx0ncoUnfm
6XEZ/4HAYRX+uW9pkydqQE1dSiwewhjMfmydb0NnxcJ+zuw1wV2DUXTGVUhZ1IwVaoEUYR03lpvg
7XLTFYfqbCs/6PpwylG5Z8iyZFisfdsNK/5nWAF0qhUbVeW3YkZRIOdJtk3s/mWRn/cNbjKIhkrU
Xal7Imt26WwRT2F47JpiZcf4+H5MdXbVAlp8M4cN6tE4V5Z+t6CQ3/WQ3a5ihMhXjG7q4/ZZ73Zs
5qoSlRIH/6Ryfz53szshTGeNO85dfhC57M/+sKwdcEy20pBKgjlFtiqmYfKKI+rFdUjjXuXfmBrX
4ZrZHaTLbnNc/2mEs4ecxu7+FH+c12TR/yjj+DJzvbCBkcSvkVzq6hAUdjzwapdG8pS1nwgv45J4
KxdE05doGIbGRYR0n667kKY/Z5TtO7ES/zLg4D9MqwJUKz507KLyJzcKLy57Cap22xlKp1elKA9b
N0xCaZaOMbHbhOLuWdSbSmNZCH7/21OnqhmlLTG/pcO62B5+Nn7zd9esRYoMRtd5VWXRTjm3QQ4r
+PJj8bpXGfCVpxRT07fZeIcx3nYcGqdYItrg714N37NlLehoWO11BZyw6HonGD3IznOkDGcPqfpJ
5avlbTvO6/I3LY9q5eBcfKaTSHCMOlQiX9kCTTbR0EpdXiDkKP0TEagmnE+RgrZDvbLcmxrXzsN9
S1K/m1HaopXkiaV94ip/o0k0bBL4CfSSgKBOyeNiqy+yWrY1rXOnUhWkmahbdvHSwLmEauhjXsxr
5V1uMPkvPZHqbKmpmurCt+EqrZMlpf0lld+a0orr6mseHu6vkwZv1OlSVLaTZ/1fNSzEtarHMHuo
2GM5rdxfDbOq1woborzsnRBkY5f4xYOfSbwWqqJewpWt0DR8DaZt5NvCdktytt0c4eg9cT4v1iNb
O/SZhn/7/d0qsPgeSF11zy4Oz475JJ7sulsBk2lutX01wmtPJnmGpofiibaIJPK+WeKeoEBQZi/1
SVl1uLLKmz5DB64grXKDEQCw2I43kHuif913H8Pm5GmotS1R5D7oOmc5pYd8eYIwcdKLtfiBaXY1
4KZLZi2oZMcu5dInVQCFMxaX8re7JuhrGL3OnWrD1GN5SMjZbV6KPE/c5lc7rD1nG4yus6ZQrxm6
tRMnOIxhkZxdb4lZV327b3dT4zeveueYneXUUYCqZOeU2V8GFn0K2Fqik8kot8l41zRqq7KJjJA/
p678BNpI7A410prXBD9MI791+655pF66c+PmwakOwxfuo9q3GxXysM0st07fNW6NCBaE8xSepiz8
y75deQKrHldQZDKMhljZlSBE45X2cnsHQJJnHNQOhEyX/baxayCVJIWWo1MGJyn5lSKN/ZD1o7vR
MBpOacjnkgxwRhdPy6Uzx0j6WNkCTWbRQDq6XSNJiAmNmr440NGHMmodof4sobv7ljEsAzoxqq1G
bLPgQJ/9zCtib8ljxuRDLYNPdbkpA96iOkMq51PjLBQGCrzvgiKVfF7LJzHYR6dHzSWuxYWoUMVo
tq+iJzdp7KNQaxnqBjzp3KipKdPWsxjiEraDBy9kVFbhprcLqpOiGos2bWBjkZGM/FRFE8TOks3x
2Aw0uT+zIXD5wQFHF7qJ/FZm0EPC5VLwhLRf2+4TlS/cPTr01NlrQTjTDGjAHeQ4ZmGI73Cs6JRG
+ZHf/s3XAGCaAR24sp5QghYzAAV3nNLIsZjFCrYMhwSdEsVdEqlGFIgM+SLxaDKkz3b0hbMXq1tZ
1EyD19BbNCkXkYK4B4r3HHNWX4N6rQ6Cwew6H0rSpgoDC5CaQ7W3FhlXvYM38LWjn8E2OieqoBDW
6nscjpf8yqwkKH/S9rOVXR3+dN85DabRyVBDj+z7IkMHtxXHHYd44WuxVVN0QmdBucjKZShU7J/6
II3b8ZPXFa+hCFGS6YvtPKQWnsKydl841so52TQXt9/fbYwOynfzsIAjpX3FrpB8ceLMStFDVfYr
vmpYpXVmFO4pLuOWSiGrM6EgGdmHbXst/CxBAteKs5q60IDcVKOz9CkKeYMnuM9mebLG8p8xiuJB
VCvxO5OhNDAPdsMgllkEJ5EjyZuCaIGyne0EkeN2TWfd9BXaXoy1mjgyXNJzVOMQkfoozUd9rz04
U1o+8CAnKxNi+hQd2rKQw6I6VFKxzlXwslTHSPx1HxqGpnXiFM1zr5kaWMmX6uDn8wWlHU8RMmLu
N29Ans6bsvxBSqjzoVBnd2D2YQn3//92kYHyv2h8h4IMkZeynEd6rMmS+Nbw6HdrFZU+Wo3QtM4/
6Z3I9ttJkWtZTr8L6EyhePVDKNXfbY/nKyl2m75A56FAetvN+kHRIyvFmUTzvtxSdfv2AbcPe2cb
m/ZO54wDPfpjDuUwkmRjuJsmsmL6jzzm1vwNDO+azwars4uqoMeCdpdJLEe+yL0dNCt2MTV/+/1d
84ONRJGClPQ49+luQk2c2d27a97+kTvexn77/V3jhZgHPL0LevTcaafY7wkJEfen86Pzz61lbUFL
u0bM8zST61CIAO+z1iEM1IOCHmiroiQU9g8Bgaz7fZm+QlvZqtSuOC7TKIgj51jm1q7Kt4i53D5D
W9FCMnTDHMArszI89XaDZJfwrYyiFSuZRq4tZL2Tj1VaFuTK2didHVGNpzGqNjUe6BSUkjctL0Os
CX2AeGbLbupqWb4SRf54fgOdfxKUQUoXspCr3Zf7LDs688+pzGKB+kEgaS721/tT+/HiE+iiQNSK
kKXZVtljan8OxPIqB57voNv5vRWiOXhNMK0cIz6eiUBXCBpbZ2IOG8lVRDWJp2i29jnz+uT+Z3wM
4kBnojiZQxzOrPQKbU21n3mHogV83oG5vGFf8YMgun3WeyD3t9xsZ06vHkg63CsTJ7ee74/dNAUa
kv1GTb2jMvZoQ6vnUJHqc1di5UfNVwUZndD/7Km1apImM2lAVmFb+k0uMAmjEvHsKZ6Ug/PN8es1
aoSpBw3PreW3vK9q9giRLIYL9x8rm3k8BmvK06b2NUDjzaa1eoY4syNdcsgZQ8q9JN4emjrziqca
5kNnp8yKLGUNgYVHxPqLuPTdOHOcC/O8E8PzU5at5WgbPuU/PJViqFLWoB+1uMfQrnZDIT87dCVI
bGpd25Q7oqCuPHP2OJX2j4rRQxjZOE9vKccGPOjslBZX/q5GqtzV8nkYL1FWIrnE/R1SZ+2sa/qA
2+/vEEehxjfeIriPhbI/28EvP5p+UhTN3QQ6vcQTarePeQYl7ccbv75pmgspw3M5d+c2jf6yVhPc
DKueLhAEtdzFakdJkbmrdtQaE8upti15ukKQi7cpOlgNJpjkX8KlPaSZe/SW+eW+gT66atwmWAOy
eyuV2bgAWo8AOtI3q/6Bge2UQg/wfgem+dWQbNeqSQXSAR4j0bOEVoUTQ2b/lNXl8X4Hhh30P9yV
dFIo5kzJNYeqV+1BnImFT5UKHxrKUNZGHbplLcvQMM06l6WKnAXCJT6OGagyDOrAyQ7WVEwM86Bz
WTzEcEJOPXKFlOsB6ZIPNp0SnstD1axVujXMRKAdsNNW0cZVFj0GFUqpOG6jUEWqGfeB3W9JNYc3
6dwWG2UIHDm79Eh8aNEts/J3vup/9oysrdqmj9A26CHAi0xue/RYyfR1oYiNWBDejKuM/7nvTqaJ
0LZpiasBeBqYiKjGEaxNVHV1nTDu1+R0TT6k7c106TLeM5dc3bybcMrOyaFh7hYF6dsEaHAW3EoH
MuI4Seb0azY6n4Vce60yWV4DMvdyni4Rdpom5xxmybzE5vW0c9JoDcoG2+tEFgTxx2meLHKV3iR2
4BCcgmnZExRePebNmvajYQJ0QosXyamLJqwXMys/MRYkjb0lzgvr/4fMko8d9ZmNYvJLfZm59dBG
3+97pWnQN4u92yV7FKRtoMdBrtQn3x0b6is9KIHblmhdIcgtVJMx4gcP2Cu/Dmn7lwxY3Kl6wwv/
zSoaZJua5U5rW+wxmKtn1x1+jaX9fN8sJofRwNpBjlLUHGBVYZdQ3p5BJtihdtfXqCN/7ndhcHtd
JajntMy7AaP3RgDqC0Na+Zj+3ta2hlaIHLSCpVgLfMif7XjdPLVLn3+yJ74WYTf5jQbaGrI2QTQj
fOAUWXSIxjR69Gm4KX8NU6uTW4gMupGhbuzVZteBdd/zsfj7vmkMA9eJLSjrNjSCI1pm9260W0TZ
f+aZ4++2ta6dmqW7SDV0gBNB9fdLm+blmdAK9+77zd8I7vqj1c0sGlr9kQWzqnL3KNo8scCbY/0h
DdLjmIlzsUxxlP+TW9bKDcBkqZvjvlsaWDqWDV/Q2TK5l3IYf9bBFt3L23fcunzXNEofKvCtBHv0
effAIeDsin5lBgyw0ks5deVcUq/j5Br65bEMnsd8/FF33en+BJhs4vx74OVUzWPf5Yiaud3TTaL7
gBThbSG5QGe09ATykWHOnKNnlb9m29mFndqFynppohQi2s4xtZyV5wyTlTT45njLaEVP2yvuebE/
vagcPPvpaZORdG5LCpPIIKPuEZzR/E/hMVCofXcRK81/mB8G79HpLf2SqXxmfnulWb8DuyURTX1g
5JPtfLOn4snKwnhUCIAgKEHX8kcNG4IuFFSNZV1Bp8M5zmXB/hpxPnno3QlJRVnxC1mqW8Qrb5+m
AXymRFSuksFD1s3zESGvRsQ4vLCVfcHgvlSDdNpNUQt7Bg9zSPxPwhbLwwLV5a/3591kIw3VAnq8
E5lC90hm9jXvvgdFuA9KyBuyNfN8+Hh5s4+2L3tONauQOOO1pzzm1Zjk4/PYPwj5DfyApEd42Sd/
V+mv+x9kMpeG9sjHS5PkDb1OpTwI1BrNu2blsc8QJKL6Dl1HpasGQq81JBlR5L5wVRLlScvobpnW
OEmGG6yuGFSwfghIiU4K0j7g3dWr23iuhp/1+M0qEreiK6uJoR+dJVNTRKHSRdEr7SlSh9/Cad6T
Ztx5KHlJ2yppqi0FfzH/OleGlx1HcriNukcTCWKkxdUxZWtZa4bdVafLhGpebHey6FWqt6AVp4Uu
+1C4SUYWHEI+zc63KO/2913LgBWdOxNyq27rwfWui5fFAa8SWfFdU1/yzabSsO5PDos8iC4di7zf
N0PbJLYbzLv7wzcgQ2fPlAHEfXEl964hKZ4GZN4gROt0K6cckztpIKeVlZdLG3io8zMnPZWJ6MNf
2bIg+f03Y9bjUnnJts/QAF7bQ1FN3UyvS5uXcdVNc1L9D2dX1hzHyix/ERG90ctrz6qWZEuyvL50
2Mc29AL0vv36m3Oe9HHEEHeeHKEIMzRUFVCVlbkVtqSF6Ts0Hw9cEucz2Bof3FntRXj0+fcmdI4D
/eazj6OwFWZNpqSd5ckmIQjgAbnU5EOaKO/YgAMF7X53TWDjib/YzDv3Th1P4zKIpQUs906O70Ca
5zMtk93q/bxpE3Q0DSTein4oYrhCVx6Ki+7SWE6vt42t3cc3oUIHtU/6EHiAkfoeG06sI6HFfEzL
op3W6PJZJA4i/zSLv/X8BfWplK3/3DZzzX39kY4qlnDfJFj2blSn8TJYalEGg9HhMrNaxTQACXKC
5ulxkCpt5/ojBdoBb5fj9dmbDmpP8+Em3gABGbGpxP3tO5/qoU3jeJ/zfyoQiqrlkyzrXR83lnBk
+iLNjzsg5RsvTLzT1g+fhnkGhKYEj+azR4vD9Q8ybbXmy+iu4HFN4AELMPk7pdT3uI7cdFnav9d/
wHSr1cmGQBkchMvMwocgmPf98lO4960T73rCIbNSpK36Xq1f+PwMzk2L+RqCuA6lyRuKcn8V0od6
Ardy1G3FgYKy2LInptEvUfHNG68P1OIVVUIfxjLYSegWtZsNu2kaWvPqKp+mYO4W/xQFPEwDqf5M
IUAM1zfCNPjFxt7Muy7U5owBSmod86d7gvb4l6EE0+X10Q2WqjMMKUqUOyUOQob8DWnUihe7PKnS
1rUEU9P4l696M/slF5Axjnz/NDnQD+zTYd7PPG2rWzjUcAHTiYXWmY1tX7mYfzLvE388FM6v6ytj
WnfNh5tFBvNcYGWg9ncs/PUDd6fj9aENzvuvy71ZlLBZ6gRU7niQDmrvTfmrU2xp6E03rrl2ADsN
8mpb68FiNrV3+ZxygZdo6QNg19+W6tQxXiNbPRYPSXQ/riT56HHiSbD25+6X6wtkWHsd24VCWrc2
EdYe2ZLjMIzHgdgoOg0GqYO7oPoCKDeBr5bDBmnLiOyjkn8jUXhmoU24yzT9y2+/2d+KQUlIOdiA
JBhPI/N2U2XrGTGYjnP5+5uhBQO5SlMjhV2G28c+hqtu0v/uL+H321Ze89fQaR1va5ErAQkcGEt2
aOLe3zaydgLnk0PyMaJYFCAO3Tq6o3V0uG1ozVXVNi9jBTzgaS0fnao40dk5Xx/ZtNzaMSsleMHR
TYAEJyD/bixSqO+Am8DWEGEyFM1TGRhORlxLAPIv+DeHDH3qezaervfHDnU01+DGXTUOyj/BSiDX
sUAl1gY2MA2tHaWgz5pa1mFo0X5hW7+f3PImIwl1+FYf1l6oHImg65HXvpA8lY4Nd2mateaVW17l
LCKIuluX7AUZz31gO0VNQ2teGfEqXjeF1HSL9sX93Drt3nXj03UbdE2jX/7+xuebqhi7YVjIQ5ME
xbaeJz9pJANbw0iWz2VXTG6/56sgzjkA8Un1K1y7xa2PxVqH4sOYJKPYi6kh6AyIG7HkHMxPfKs/
lcAY9d1NyflQl4GL46EocqiS/4lm3w93K0WCfu+Mfm7TmXvfE3F3/t9FqAcxTy34yf5uVVWuX2i0
et5eNg2XX2a3oLehdMJEc/jIWejUR5T/XRPVH4p1mT8LBjQkIx77fX0/TdupOX2+uGqY+yr62zmS
HyuydI+eAGPTTaPraC9arm1OSRf9BVwEKYRB0MM49KslHhrmrmO8PMdNhjlZAIWr/Mp7KqsNVy6B
CsQtVEohaNq1q7RbumOMIiR+AC3w/kHW87mXfNrftjhaCGjKOG94whV0PHq/yJJq7D6BqC8/Xh/+
31vzf/MSoc5CFHh1Qcbl0ikaxT9p8dIs8w68D6lbyx+cgkASAr+vaP0+quEbMpRpAhrMpAfNFWUI
eZGtS9C0S5e/vwkYUdNeMOYBYkTD6v3YyL10bQDn95OSoY4A85QagmQGkCqtiq9ro8CTtiKTx47N
PIL79Bcr+KF1bP1qpi/RvH72OIoCEy7Lac3R9iWWfVTZxjZEFB0RthajXxc4vhjo9s6lG6W0PHXR
l+umcLGo9yxBc3JUo8c8mQgGL+JPUfDRF0UKKCFQwtfHNyyMDgZrO8cFWiTH+NTZdpAMSrcw2l8f
++Jr78xdR3/VvZNXW5RXPI3R6lUsn4vFOfXdN6ZUGuU26RjTF2ievi61dElw+RU+iM9QAXnyXZle
/wKDkeoIMN9RyDm2NercXZLFNZAM/iEKn6UvdjkyP+4fSmxJC9NPXazrja+RYvJrlGBxU6HcSZee
pknn7sBvKYI8BRQtXfjjPOSW+Gvamstivvk1D1yrngxrxtNcugehRBrz6hiFT2Uu0DXVWk5zQ7os
1GXlNtehte8N5SP4EE91QHZd4qWRtxxK7xDD0KQDHbglGO9lZ2tivFwe37M6zdU31uXcYV75GJf9
o6zXAyf5P5AJANA32Km5eGWFrf/D+HnaKV/3LXWcouh56jth2kXkWPpPcRekfYWmZJcelevuFtRr
XWkDJf6bkXjv+7SIMAy94+YoGPF0Us9NtxzRnp+O5EPUhkeRcKSNmjSh93mS7IbmS0/9dC7H03V/
MJiNjjdz5mAOlzhYUdrp3fDL4Ah/XyTdcOj6aV3SwUO1z1PjbLFSQ2TVkWdFD41VIiL8XLhN3zwn
z3JGX6VILNkH0+dc/v7GC5YY9APRnGN8Dm47kIfsRM9OXrwcBPCXY7lYdBJMv6NdFwjUNkpoGeB3
4q3/UC8L1NovDGbxD4KKIrWqaJl+R4shFV8WqVwfv7Ou0yNFLbRZi8c2dx6XGco/TnK6zQy06FFv
/aqImPA7HW3AT1+qAlcTwj+sblXvw74KP0CE0aYPYPoq7cHfkLgZJlBcXCjYxcEHDTIuXeckjDO5
AG7Ki9frX2U4SHTgWj3Kte/ai3F7rqCnGU30x6iRloSI4SAPtVCxJjgw+kRscNvhcislyRkM2HtO
6JAqFGSvf4PhFAm14FDMeSDbEZIHaa5QNBtRnRBruim5AzZp323tgW/PJLYpAhqWTIez5X4BRvxS
NY/r94XB6PbXv8I07CW0v/FLfyE1AFoYNjqsEF6xHOaGaKLzMiWwzWrMCbB8wGiBDIsXPzi0Hneb
amxnj+lA0IFsk4NdJmvgvEDQ4keyRPs+afcTI1W68uIX74t7p+eH2JGQ3Cy7G5dLc/uZx0Ahja7z
0m2zv2dt+MWNFbcMblq1yx692Yuu9Lpli3zn5UIKlVLa3PlQsl+Uslisaa817/baJuB14jgvFM2+
aVx6xW6Um+UAMdwFqHYX8IYJgXwrnZekw1NiaMa9igrQQ5Vil1TxtkPabD/6jk2uxvQtmo+75Sak
t/XOi/L61t+VXgsKoREiC6/X/cJoXpp704F6bTzMzgsUGIe0Ie28W1gJBERTfsh7F1eq7W/SCHJy
/WZK3c3WkmX4MB35FjTQdHXmKX+QnH0vkpWmiMc3Jr102JsnHa+txjl5WBNoG/rDBn7cjdpa9k1T
v5wqb+zXCbBmVSjzh8gNnRPSDPWvrm42C9zJNLp2sisUXNx6mPMHAg0bJLnR/8Dm29DxoY5qowla
NVmDwdXSrqcyFN0Biaa767Zkmvnl72/WZSvCpBilwOBh4T4krQygvyNtVGwmS9UBbd3asr5s+vwh
lskvfxX7jvqPQVB88aPkkxeuz/lYvoDN5PPi1TZDMoSqQPP2MORVUnl+/jCtfuZdVFdJjh68Jflz
25Jp7q2IT+bF7+hXlrfABY3rpwJQ+ufrgxtClY5pk+it60Ecwz41Ff753ECGOzkuLKcrKhzF0PDP
QeNcZP1oRdxlh+7/pX+6/tOGddPLiE5XT/Pm5vRlZK/Dxo6u/DsIZbEz0+BayJr7ZhacqvBlYuUe
xcqjTGg6IWt+fe4GM9YLiG1M+FT4PHwZgZUVOc9Kfkv2K/LC/1T43CSWZM6TO9q3+2p0P7B5umFR
LkNrYaOoYz7PJQdfiTeeFIv3fi8OQ3STNiGGv+zFG98WUTMtjajaLKjdQ1LKh9mqG/jeel9mroWN
KZhK3AgCkSne36OxbL+MNijKezfky9DaTcDPS5d6EWaNZ8w+6OoKYpD1niCc1i6zvMRM09dCxLJK
N4cHi8wflZOSsH7M2WZxI9PYWniYB2+AmMokMw9UohDGOIeLDXH3nhNdlkZzIgi5NqBSG2XmbDJ1
pyJ14l9hYHkFvz841Qt8U7uC6aMIRSb9P3xd00ookOjaWODee71FHtX5GmoCDhGIAjRZjgOSrq1K
c7Ee18ndE0lO6FPPLdf795cfRFL/a/SR6zWeP2Br41J+kjWErRwrFY1pbM1fSyacOfKwtXT6lrvk
WOWuJX69e1Be1kfz1UWB3zwM4wpMugCbggR4RZo9Woe0Yi91XO7W6QSlwl0hO8s6mbb78o1vgkMT
inGp6Cwz2T7L/t5rnjt6kwdQvXinnFwuA+VtNnfdTvBx14Ci7P8f5y/LpDluu21xKBhmfYFG4zp0
J9lkucO9H3eoXqqbWV3nC0FI8+i9qk6JW+zW+rkbvt82c813oT5Y+7ELu1SkPiFiHsLJEswME9dL
dGUU93mQw3GDWv0e2fNEwjJN+iO3HVMGs9erdAsKi85Y5E0GmfBTgS7BZaKWoGMaWvNWtZRjyXGl
zWa6eL/rrurPUdnkX6+vucHGdRYGmeARnl+CjnTau2grP05tt2dj8XLb8JrP+rLoXBGL/M7ty0NO
lnMBuuTVvUnHxqM6B0PPiKtmKvO77qLptvAzUBIpiWxlGZPZaOcsQC7eBu28JhtqB5qzyakJms8B
esL5cJOOFr5A89Z6dqoucZImSxbQdwtn4jtvVZ8isdxSgUU80ItuDMLyRKhIZLSgd1MUnxb66frm
mixT89eQ1RTJ/LjJIHm6pXIuq11Fi9ESxwyWqdfbfM8DZxdQnVlHx4dW/uPiCuJutn5w0+iXx8Wb
2K4SIbYh8gX06sWffIi+A7n3e56lxWlNw2tOm2+qHzcvajLAVPZF3u7yaDgM6y01e+ypXm1rhrzM
0UggsxEV+w64bUGjG5dd89glmrgaKwRhkLEcIhadgnh8CrzB8ngzuFSknakla3qxdTjE+RShTu5A
u+kRHTe7orEYpWnlNZ9VAhQsJXhx7jYoirFu3ZdTs0em93Dd5k3z1/w1KHw2dDFFvIydIsUzat/V
yLwKpMni0vIb7z1wL7urXY9DCM4uY59gjS5ajNU/cl5RVf3aeK8uz7bKRj5m+hTNfcuk9ZxK4lMS
8XFCE30ad38hpPijjrrjTYulF8Ha3Gua7nLsVsmHuNrPvUqH9ksA0N318Q0BSK96iWoIB+ZcjsZw
OJKeg8W3sUzdNLTmwDTPo7CfPXAtkA95wA+NY4Mim0a+bMebyFNhbyESh0OFuk949+x7Iix2Yxr5
4hJvRoZGPRrmt7rNYvlpBq3AFE6W6+plBL2SCovUeRa6MY+LEjSEGQiZD3243BfoVQtKzxIUTMPr
Pqu4u+TtjLcm9yGMs25hDwTH3PfpNofet5uMhWqr428NbeIJj2YXjLoN+FX5mByuD23wJL0exnkj
RpSpRDaxFkh+XtxXUn2LF76Pnc3SYWnaXC0oeIWn6t7Pq8xV/Ukm6jBVtjezaWgtEAxc1DTZBCgu
upCxrwX3pfwa87yxUm0bfkGvfjWFl3huLtpsUs2n1Z36NF/Zz+uLbxpbO8ljRYqi6mKR5YKN+8XZ
/LsiApjg+ujvNuXA9PVamKx7JOZ4K7IFEUwqH+2IKIvNH+cphhwE2a1uCJhyuQs3ss+FjY3wEmbe
cTi9OobtqIKAY8EC+bSJo+BRKuRHVRw8dpN6Gj7ssp5vokUVbWStelZnRcsOYSv3fbVa/OFfKej3
pq85NCtcEsnLonHHfSgkttv92IHNGPI6u2itd4CtHjrkZmfhgh5v3dUJ3V/fL0Mo0etYio2O32xd
fjdfdAMBUgWnU8oWG7eEydh0L2Qkgago9iUEXUU4XIpjNvopw6lPNS8kiTPlTrzkd5SMx6b4qQKa
ejh5wmg6LOsrFbfUjGHReokqCkefLATCJm44+ekIRO8hmHObLJZhA/QaVbGVBV4DfX43xduxb8Rx
DL20qlzL/hpWSWdhmFvqVjOQKHduMB1mF6w8dZo7Yh+wn2It0mi0HEmGjdZpGFrB1j6HSDt2w9tx
gTaBvLZ4h+G00ItVfkWGpRhhQy1bUugy3JVr+XFZIf4uNxvcwLQLl89669wlhZI0nfI7Lr1DoSSg
JvUhZDZKOdPqaP7dIX+1tpcE9BrE6QgqXxH/ucl/9cpU482qqlbcYTo17qkQH6YFghVT/+n68Ka1
1/w3b9cg53j8ZSi1sOcyycc9I2IEuAQclE2TtJZjw7RAmjO3jDSMLzDTWtC7OOZZy23mYzgadKqF
AH2ufeKpNhPtkMrkRPwtC2bvNMzrYUj+3rROOsuCJ7aYRh2CkdN3e8LDQ+hu+4E9E9+m72FYIZ1q
AUXPZPNn0GZ2gQvy6fwVkerr9cmbhr5s/hvj3yZQPHm9bPE6rl/ZuG4Qfg7m294cui5JIJJocGSH
S3bdPEdb0KXjOthQMQa31UkViJSg8u1g/UHk7NrN+wpgTFoFNl1B0/Ca25ZSrUvUNW22uEu6Qre6
qy9SDDaEtGl47W28VJ1b5TOWJpRlii6rNCc/yC09HDi1dDWSJehGL1GImsUqUp4EWdwPlrS2ad6a
s45jM3p1gmXp4s/S+6n4SyItl1PD0DptQpC0rI4CWHkZzLsq2Rebj339fd3ODcFMp00I3B4Eqz0i
QaPwsh4D2R+mnGRyhWg1j9Tptl+5xKE33lS1RSXBFcWyVg3/KD7s1oV9YJDZqGLbJdtwqOuCJAGA
WHXZYwNa5xn36LTygrQe76tmvgvzn2ttScqZ1uuySW++JJ+9uSMBfmZz/8jmXEL2DmqJ/WApMhjC
jk6q0JK2keRioXXzLUw4WBptTMymkTW/XZXr8NlBsjIGWprtygTV6rTnw/J6fYtNVqo5rmI1j1t3
EllYTduh545KS//yHtxifrjtJ7SD18ldukAOrcxkFCI+yHvSABpNbRIMphXSXDjxUZnywR6KpMol
F7dQdwE1wwAmn+vTN5iOTpTQrGD03jrsbVKI3Rg05w3dksPipH5YfLn+E4ZP0HVHkjFx+t7HqdW3
eC8F/WkbbEK7pqE1Fx7d1RFb5aBuF9dhysre2flNeVuIcy9L9sar8DTl5RbBeOji73N3BEn1+NAr
ZbmxmeauOW1bJCiQXFIHIlbP0Gj1Uh9CKpbD3GD4//Z/vpk78tyeE4eeyLax/LAV4oM3Oxmt1G05
G50qYRJxvczoE83CufN3q4qHPRj6bVSQpslrXlsPXZDwCsetaL5Ew9+1eR2n39dt0TS05q1FES3R
SjD0PK9n3os9V9P9xBwLqMfkTZq3en1deKBuY9nQeT/zZunwwPXAsF0iJqwDZZZ4bzhWdMRTMSq/
m9mA81F+rGjqF3wf+Y9D949b/uN7tzAj4WKiMydImYsxnmD/nCwHCGcdXTIf/MG57SWhY6tK112j
MUBudN34hzlwX+u6ue3eo2OryrCYOWlxrFAVvOTO9oNOUdoMNk44gxHp2Cou6eBEE9AC28gPJU/2
OSNnEPRanMtgRDq+quW9dJa5RLxcSEqoSKv4Y8Bfem6jGjREHh1lVXhTua3sEnkQNLeoPY/zjTdO
R3PdqqeoZU/BRfm8P/iJuKvLeYdWiuNN7qtL4nRg3+wcjqMkYQJM7zRl23A/RbY2E9PGau4ryjhy
ZS1ZNq3dywCwYugmr11pi2vvb2ygo6zEOkREVngEcTRlFNN31/sYy+++uEU2IPICHWcF3KtEMh37
GoHydKTrblrRgjbc0jZ/GV47bKvJb6faESwrknofifCwbOsRElGW6/j7VhnoKjhkUzmrfVz68wkM
NlKCwNgGQHt/XwMdYFW5rr+VFENPVXxWzUtZzkfhP123SdO8L39/c9QmdcB7FMTxfgu6RyhOh/tq
UDYtEdPg2gV5XNpcJRuoOSmUvg/umAfHISeWG4jJHjVnlT2a+SqJNxyi2Y+yTUA6yURatPldX9se
/qYP0A5c0AMOQzLgqBqXcefX+fMYJ5bpm3ZV81bfQQMiGh9ZFrXVkB9WtgIvQJQMxLGEOOx8U8wJ
dIhVXQeNR9UE42n6U49q6QTSLzrZSmyGBdIBVgwaQDHQtOSu7+P2D3OYAFEJePduMk6dAwFKQ16s
aCiylrAthWrJT0XCw21jX8zqjeE3cp5ROmpVVi39B6BNHpSNot60JpcdfzPyuvhz04eNykBOmzlt
nOKqYLl1GIxGB1YJxVdP0hlZrnDer2OcRpd/KxsllGl4zV97h5Jl4iPuTDz+1lO2pp73lMc2rizT
8JrHqrLvSBNMXdbw9TAu5Luav63+atFVM42u+WpLNl6X09JmEqQljHuv2xaE+4QM8f42i9E8NgeY
Z4Rmi8gGmhcQwaDhjrWD5dpkMBodViVpJZ1O4MmDduGy34WkdqYDWyWzJUgNy6MXTKfQj6DYVXXZ
VquPrBKHQk7f16ixZFnev9QHemVUhtMSN0vfZazKovqhDh9l8FiATqL7AHBqetMO6FgB3MSKkW8E
MXNGX6inMrUySybBtDyXfXnjtMM0hAEAzB1QNyrtg/zeB3YuDorD9ZkbhteZJGhd+DFgQ7j6lTm4
Bb29j9oVYTZEj2l47XLTbBNEZgYojA518BLG/E+B7rm13ixx2LC5Oq6NJmElI2dFBhmsjnJ62spn
0Twv6r5bntebpJW9QFcSqipnhp7BhuJV16dBLo9+aXuTmJxL21z0+w1BDMrwrPWTLvWT0DuKkN3C
54abpU4RkVRJz4uq6TKZzLu1a5FNthWfTRPXIqab+DG4GbDwQrGjLMNdFdpulaahtXDp8ijc5hXP
QIG81rzy8xBEN8YyLVBO9eoz6uIBKwvyqV2jPq2c5Ot1R0rgj/+FMAQ6ds1XPUWnHxY7iX82/WNc
/G7JHV9/hDnayzIyvl7/GYND6RA2Ui4+BHvbLvNqnIbD/Fj5wW5J+E2Q+kCXDVrXPIf419xlIR7J
kPwG5+XLbRPXrjWVDNFwFyOOLcOpTo7FfE+Xm/ISkJ/+3xBZxMHIFrfsgHiffogJCsy8dh4YquO3
3W50OFtbOD2eDLgf+NHn3P9Ex5+ytDxzTPup3WzAchuVFcfQzMtAud93d+ty28mho8zkRptqW7Hi
3Aeb1oCmLPVUr7Zsh+GVE2pumnTd7JUjDJFwmSZISURBvR9UjUKeTd7cEAl0yoWq42FLOqyNAO4E
Sll37XhbQiXQAWZz3SZrcVl2Nf0sZbsL5Y/qxnXX9YLacvVmULVgS+Mmdce/vIeyiLBxLby7KE7g
aifqwptobH0IpTuh3Aeru9ua5RYzx9CaizoxGyiEKfO7hrnQKSl6dqxCEu47H6z616OAafaaq/qO
25bM4yzjVb8T07h3NluX2ruehNlffvLNRSmScmmauuVZLZfT1qO/g3YV8jTky21T1zzVjQCjCBcX
WazRyWJwpaA/c3996Mve/efswNS101Q0sVckvUfutsAD1U+d9h7YhsQOrHqc/L7+G+/6K35D89fK
a4Ow7EqWjUHRpixo9qtq0bkjRVqGN2EE8SPaAavE1OG9zZJzOQYvElDHnY9i5G22o6fneRJv4YAe
wTsHCkSoN0Id1HaPNCyOnpMHfdbKNjlGZ7ROVSB2AdnSWgz5kxeKv+tWtc/X98Bg/XpuPq/YIhrl
xmd0Ce38tv2aXNTTr4/97lXYCf6TnGcLmI9GrE5RfSr489o8QGA+REOAH35YQ8sH/Est/46l6jn6
Vm1LgDa+CDymEsTGa4U3SelvDz3dnN9dL8NjOMfNcW4n8RV93/w0OfX8eSR0fJqV87MOp2FXeKPb
pw6kcPctQEh3fsTZfciX8KkgtH1Z1ri3uKxpTbSQsJGIhN4Q0fOFzIvwn045pLGUaeuUZxcMbR35
5/riG2KPnvoH/WUCISOf3CXz/TiASvDk2i4IJpvRYoOiLG/W1sG+dkUXfGB97TnPXII4dn997ibb
1wKDR0ZoFK1ddF6LSZ160CAGKbrwcKsUXf3kw2Ytt2/TImnBYezJRBRYELK1qJMojURFu4MklIF0
cyaeLUy8/z2+Xg4YgQ1b/NYHFM2bkHWtU6aCbBRB2sWF5dn5/p5Ak+x/jxrQnkIXJ2yjM50p2weV
G2fxCC2E6xtiGl074afCGSQb4/jMorp87XIStzsxx7WNcub9fcCj8n9nH1cxZBdjFxQJMf8ri+oh
Z+wf0lWWG+37h5n/n6pAUUpvmZvoPFfNkcYZD/hz28k/beweRtIXN8U7P7ms3pvjPlGqL8pWJecu
arzUZW63K9Zit5AWUBdwSJ/JxI60B5fy9V0xmZV2/M9FVHvFhlgi5ALyLN/vQE2fqyOdR5oSH9jK
679j2n3N3+O5UlXnzPG5a4X/yCfc8vyW+r+uj/4vAOW/AdzXW7IdXgskTLr2vgpUBNU7TudtNyYz
uwsKIR94WDofvQWaE2npNnS3AClK04Cu9FPUOOJOuvhPues0X9eKbH1a8GbMSLzKE0h24he1rYW/
G+PZBgMyrYYWM4pumVgiYnoeapnmVfMxHmzQ3ncf7I6vFyCYswEo4ubxOXD65xFHWq/I/eblLFUu
MEfjtD4E4xgAgbHcIokMbQS9KAGzBG4eZWKg+zjajtmus2YgDU6tVyRgM31A1Uru8nkIP/grpD0r
n40fk7q6id4As9fiRrXRsZPNAKBaG5wbFM/QAn72y/B83TQNW60zM88tmb2lrHkm5KcIFHvQZ7dc
HE1ro4WK0OWuSpqJ3I1NUJx8vCZ3blwk56WKbIeoyZi06JCENMh7p6wyb/hc+1+G6KX0z+7wWfh/
VfBAJ8v9yxCE9O7vlagQCNG5zKrtLPz7oFPpJs5B//e2LdCuAhOw4qhqtUDFkY9BGJ/niFpSNO+3
RcF4NEfuxJjk1Ri19/yuuXM+l8dwP4Gt6ODtnfMiLRttMCG9VtH3QJ0rSMhnfGPtKejR3RkLW3O/
4VzTM+XIC6sqQK8wehicHQ7jKnhavHUfBWnjfrq+/u9Tljh+pB39skwmkTCenMUGhlvxR42/hjXY
legTk0X/mITjQYGyVdhSFaYF01zaC8OF4ohp78scfYjNq9dYnNlgqHrOPAkkxXMkb+9jXz3nbpvi
crkPu/aub21iEe9f7n29M1wgNYQ6O4Ewe1sfthHUdpBxicvgfqqGh6ZKIVNlubiaPkZz7rkvw5FS
Xmc56IdoCz07CQm0BWxbQXcTNwJ2Xjv2W9XOICqD6bK2TCOIL82jTQvENH3NqxU0NXlzMdyof6yw
FY1zjuZnMn+7brSG6Bppnh2XdQcdb3j2KD8oWGcARu1xO940uJ5Vn50+qsYtae+DWpYPLm1+ccLY
oY7lvL/+C4bV0RPqs5ySCHIMFY4dkjXCSUXZH2Spfkvfhis0eJmeVIcyVZCAqRudk2w4T9LF0V9b
TNOw+OHlq97cgpt4CJsOwEs0WB/m8kvn/lROYommprEvf38zNhsXyGZOqsqCHkS3TO3Lbk2n9iaE
huPrSXVGfTUnyVplS8DwIqdpHxaWmZsWXHPYYlrDtWdelVFAh9ohI8SxrLdpZM1Na9rD0nnSZVUx
lSnvoj8gELP1VZsWXHNUMQEsFIJhJ+Nul+a4GjZoRQIHX3rd0k1z1xzVjUY5towV2VK+bKN7dJvK
Eu0NE9ez6WQBgBDiTt19RMd8v7W9SL2xJmlSNbYtNf3E5RR4Y4xDQSJvLsBCOOXxQbpqJyN67KlN
M8MQBXQQwlhAq1lwp8z64q4vHh0h98761QXY7/ram6av+WmNKi/oD/Lung0B0itN/kc047rf4sim
aGb6gssvv1mgYFFuqYRXZpPc7rgQTyOZ6rTxSMrc2naTNtyB9B5wp2i7eEGL+7ll+UMLQKEqixQq
YXfhHBzw3r6+WKZf0dy3Bqu7Wme/zPLtDvRSqePOEJl6HciSkvomNhPouWqePMmVeEhVosGkeS2K
cyK/kPrMYssnmPZbc2UKAbixvLz0mupjMExpOP+pxc/ry2MaW/NjB1mhYgXJZTZB0Twkf+rx80K/
Xh/bECP0Xu8JIsAsCesik/wpcrNpvqWu7Ph6l3eNNFHZ+0uZOaNEQ0l0KIkNXWy4B+od3lQtoQNa
ozITEHBB3oJ4h95rU2d98rrHyMq2aFh1vcGb845u0D4qs24LUTVscCEvHwbPhoIyfYXmvtDDniJw
HONlt0KH6KEAfABMCMHfan6a1m+3be5l09+ECOhAhgWvqyKDaAIqwl3noB2ezk/XRzctkOa18zy5
HgnxBZ6UNC3JqW7+j7MraY6cVYK/SBEC7VepN8tje/x59otiVm1IaEVCv/5lv5OHMU2EDr74gOii
qoAiK7OpDsT1/rs9vs41lYDF20Kxkn4dLqPTQSQjP9a5SehGk3BcJVodd1jtdl5YGjpdMrrPjP2u
Jhb3zakTl9uz11lHCVqIVHdbuAqWTlP1X1TmSUA8iAKZriga46hN3j4TfbAMWNqyzU+Om+GRxWB2
zb6idnZ7AP6ujsvB7Y7WnqUPn2UbvSu34k52O2+hams3WmmhEDtbzT0I/z4uTTfGwTT+vG13nWGu
P+uVz6PAxkSTw2vkxh63vPmWdYGhXUhnGSVkXaDG6yKqIFLW2vfUoUnO8aYERR7wfR1uz17jNWp/
N2VLM/Ges7Qnc1y04ws6WC6ksA3D64yjhOzsjVcKTfg9ukW/2nb0LY/cff7uKNHKSRTxrm/LNG+A
3QAQwitxJXfPt+2im7gSsPYgYfcKpheSnkunvstyE65FZ3IlUFsQ5Q0Laxk4wsSfbtou42Ifi2pX
S73tqA3efr7yETg0HDsyCkLa5VhAbiii1HDu0BhGbfG2PD7LsG3KtAixFU4lSlWOi+7622bX2IZe
8+erYMq8Jew7idEH2VykI56c4Esr55fbo+vmroSqlEUI0fQIZwSR/aI8wNN1jee7fYMrwZqLKWOy
CbG/uqiAdEnXf7s9sCYLqF3cfhsWbMlxsumLBaIkNUi73ZZOZ2KV02kL/PZ4+zs66yixitLjlG8R
rNOME5Tk6mO/mS76up+gxGpu1zKHzHiFc0H/aYSAy2DJtIS8le95v27PXuc5asBSvOPMNjLNNhSH
GrK0gh/AkXp7cJ1plJC1Srzy82lAfaX91PLsYLumLKYZWW3jrrICygGuKFPogdyxejs7gwlspav1
qv3bzWKtdhfOZSoL7sVsxCWnmtGWaEWt/NS5wAM3PCrAntfU8YKutOPsEH9f/lRBZE2Hdy4vWHHg
oe1FEOs+30f1Y2NKf+cIPMmCWy3HYlTur8XygbCt94Xw/yU9X2UfiMv2NPKudypnOub5dPYmE02X
xj1V7JhoZzmWHFl5XfpkCvzEneZLtbg7Z67ELqh625oTbIZjk5+WyD0LaxdxEMytxK50OIgAOlzY
WBAlLXXunM6kaqw5FauIMd5aeM2VBQp08h7F0JNfPOZOnJfOwZ5Mr+q6byihS7oNxaM6GC/D5MVF
D11SCPl6P2VzYkbyW016U3Fj6PQbMzmXddoHMxB2PFnD8h00Io5h5+9bYBU/VlXuuAKYA2C5HTqx
VdMtrgJmas/VZCEVNoaOvNUHx26dZvL7upYP9db8dztzasyvgsZGO8+XGk/ql2X63vZPXTMda+9H
z7pkkvx0+xu62V9j7lXYitoTtAmaJmXUSqzOf1rrnU/Gakv3PNG6AWYVZl+mb13ZW+ehznfWp1VM
V5mTosoJ5t0yEbvolrN3gextR+3mJnKzqgglurQWQZLV9SMJmeGdVVNG+KeTm1nbPFloTFzYWbT5
xav9xCqzGNQ7Di3uSW7ySU3GVHUzcEgmdM1gencN0mEC9WpRuwfuBaaWv7ejlqowrmWVEqS3DUiN
5fo7q6cTYF1PbPzVFHt0uAObqigukfkhCFSGJo2AkhwyfiS2iW/7betQtacbwDnHycquRhvFB3sa
E1HcRe4u7hrMW9lhg0nWTuDA9DX91m4MOGdyvB2qumlf//8qVMcqABeFy+o07xzyIayCvkqEVUFU
eOgLo/Tv2wmBqsgtdIxP4H/xrq8FnkegEDp79Yvt8swzHMnfzmpUFctgfuHY/bKBkpzyGNK07gyR
3N+zAK+HobXi7TADGe3fhiJkIhAGrNDWRsGPI+ekFg8j/bWAJm0rnrtpT+coVlo5NaOOs029Dw/N
SX1ye3lwN3TpFeAPPtxecN1SKNtv7+Gq6CKJpiUpT2EoDs5gqq9rfEmFVzHH98L2muRCtz+us3se
RHfq1sCwq2jSgwqlmlsgzf22Q/4Jxq+OBMBgsd7PuFL0jSkD6X7B1b1eRYNEjd0qXY4NoDi3QsYN
e3a959uG101fieGq4LK1GCKto/QybiIOwXXi0jah1AQI101fCeaOro7fgosHXcFVLDP32GbRcwTW
811nHqq2fIut863t2hjscfvojEGC57PktnU0bqkq2C80dPzaCsAEg94iVlknEVoGj9cZXonceiqE
wM0ZKhH8w7wceWnHrDtxaih7vY0Do6p4hod3MJrNdLx3z86pPYmLc96O03k0DK8zjBKv4HHbKBCZ
SAggYiQ9jXtj+8z/bwz/IkOpCp6qHVkSv8bUhwM5uUl5DO/ae7BznYZzdGgM7+cap1RBVN4AlEs/
4COF94M6X2kOUmxTStCNrcTr0mUzRDl6erH7+lgUYDuJ1se539XjbVO117gsvMJrUPhKifupIPJA
7NHgk7qJK5GalY3veN41zTcbDt79O1YzvHh6YbMvnlSoVJdB/GNj6zUXf+iX4ATCnH0OqbYYd8NG
mnqwQJk1X6Jo6SD8FgpDgtGEqgqJykTv0nKFWaqQxdHykudoZBaJlIZNXBNMqmzGtE2WbaGmgMuP
vISo2ZeRqRdNN7QSp67tdR0oYHCQwrNG0ssNr+O1MIEVNP6igqLaoAY+yQU9X++Pz7x4CSiyjDA1
o2nmrgKiIsFXIEV8cgmK4CRz7wwZU4MfalZUBUIxITYqcbS85MI7klw818BAcNRM46YzQRR0xlF2
Vo66Zd42IbmQZn5chyeObkBAWg2hqsnvaqsx6jgyi0DCdS+6DxF9v0GZoLsKB5L7ZrzUAdiDDYlS
twrX/786fAAbVdWBBI1bM9OEzeKuGcRx1+7qK9UowSwic4aY9bKn3ukPfbMZrKOzvbK5TsSLhqWB
6wxVdxGQGOpd8Wlz1n3JRm05Xuu2nIC/Ipd5s87UKg5yWc+3baLzTCVgPe5NIR9hEzd4ISIZ1y9Y
z7A1TFwzuoqPiuqFk3Ir6cWa3Ye+ci9NVcd8giBQ2e48rapdxyECa3PAynoZSjyLoTsFbxIX5AmD
02gcXwVICfQAz/6MpZVDlyduGL6PNnEIljGdsxL6KPgLbfdhdUybos5mahw3OSmHCXsWlGK/41nr
nAf9x8z3k3Y13dI1MaayttS5ALdVONGLY7k8tsvAQ0tPvu/FCWzkf0ewJ2o5OxFOllbvBg9ZFvrf
56Dd1yQGfuu/R2chBYqGWOTiM2d6qmc0WYl2nxCTTVVwFI2qAiVqF0BhZscgPT1B6e/F4y88AFZz
R8RRV/0BPPKQgmwO0gbuP4ipOPVWm/g9/+JX0Z50hE8o6QjtMDSkHpoyRuqitO/YD3k9RzHY3l1D
VLzpQfiCckEPIMsJ8SMCYojtZXS2yyIWQyHvzVSKkZWE1HG/nXJeQL9rI4eKTIdGsGPr7tMxdlWc
18YyVkCcBofZtkvm1kmy3NQnobGJCvUq+gKPWmB6BDeanfDCv4jJpH2uG1o54bdTySp7XYc09Ow7
b63/QLfNUGrRDa2kmyYCJqdbQAixep+8YHrXTqFhZM1KqvIdwTTRaolAlOF0wTNgcC+8FM/WzP/b
FUfu9Qe9Oijkq+0FS74N6ci2pFt/jeQPc56FiaHozTRMXVVtfnL7NSBjXqD3oblz7BFtgT0k2q0q
6Uvx4/ZP0FlIidMaYl6474N0xi2ny1o27xffeoA6qqHWoltaJUg336pLQEqHdAqKuIGCWunvgnnC
OkqU4mFmqqoRxu9KnjLnfTkO76by922zaOatYrqIHKd6bECE5DtjUljNKUMV7fbQGouroC5nzGU3
soanIurfW80Hp60/2tz0JqkbXQlTh4Y5riOwij/6AGrP4sNa211CelOLsc4ySrAyMAugtAuHqYvi
DBz1WeKsuc8y19/0KpzmnMyDffV3q60AEoFSbN4n8zSfbg+vCScV0OX1bHPtFYav8v+4fVfhcbxH
q2a7meBLVxv/U8WhrqOcC0IYXoKmE9mX1I9+4+TJRv02BsdNOtlpHRjfZ3RroAQtkz7HjRa5uGjk
F7Sb/lqYZQDW6fxHCdjOHifI3+QDLv7hETCJczT552oxkb/qhleCFoomqH9EXptCdPVQRB5YwKz8
5G7dvnyjQryaedlmtwpasElm9yXNPvirb3Cf8O3VVeFd4KGjE6MwulN8pNux4f+R4omGTx27yHHX
YzZ1VZRXN9nM7lts4B043a7qL8IrXm67v8b0qnBHyabCIw3m32TvB/HeJn9q06OqzjRK4Bad6OzC
hdPIDgp7vSeeZq9714/Tya6jj/U6py3JDIczje+rmK9toHxYCr9Ft+92rCMrj70BbV37bKREcDbW
mbvmYQsAjXzv12sM1POXYTX1u+nmrsSt6Dhf5YAS8maH/cGq5iZxhmynfyqRGzYegKoU2Sf07WTL
8mPHsyfmzEcZNXEu+IM1mQSZNYnu/ww1rxK1Lyru2Bk2mbZ/HqoPrZgh/nlEe0q863GMuir4y3WW
cs43EPFCNTYeguhIQm5wIM3kVewXW9DfAtoKcJ42xQVwpucVenqOWyXFiH24MHxFs9moKC85rzgd
1vCksi+PFS62eLJ8seUf6JEY1lvjTCrYK4CEAWMzeE9lRh8qhz827a7XeVhfiedaumPVMWTRIGye
h9b7uXn8w+0I+78G1BubpAr3itzKbzzLXu54h/X9Jmu8bp8Yg1bmAzh6xyU/LCJY3Y8zbyIbfO8i
9Kyj9Ip5+zQSH2L3wMO77nrYZkq7c21Rvi1x74uiRDUElfZHf5obCO8gI/EmDvK2h6ae3zUyCXxq
hR8sP7eslMp+AHl3ufnzQcyNWH6t1Led9mhvI1853hsbR543Ns8okG4r4fVjMdUO+1PYqzDBSjUZ
WUW59I6QjOQVT1u0teCq8q2wx0fXNrHvahxEhbpMbdnULqk5OjH5O2sTD4Ktd7dXUTdzJde4Cw+X
rgbyTQr3sE3NAQi+1LaZoWanG145JfhknXHGxJDVQI/WVD7OeHonnWuITc3wqtRLv7UBWVZUDjr5
pwnYS8m/bOFocHCN1f8BBfaE+34e4JhA3GPlrx9XKzSczXQ5RbE66L39dSY+ttlgOTZDHjfOePaL
5TBtphq7bvaK5ceybUUmMPt+rY/d1r1rhsDgM5qhVSggSI8G0to5uNUZa89NZtG42UBGdtsjNbZR
UYCe7+XMr9whhZbmZez/80sRr8I5dsJgfI3TqEBAlNcdr4pAgy75mMes9R9sNzjPlenooTPP9Ye9
2lPRUzh1PSvFXTjmtX9CZ0iw3rlRznc9RFI8g/39gZ61WWkvsL8oprs1FA9WNhsCSjf36/9fzZ3O
FnMhSYbehABF78GieCmE1Lthad+2/D+kYoOs+jVs0F8V8fLMfHLsxuyQlyaNzrc95x9CMYgE14Jc
tw+rsZ78xTmGo30WeXP2iG34BbpPKJdy2WS8LjIkekq+huCwXb4t9EBnExpEZyDFdagArx4IN8uU
OKhWrKR99MrMiwk3iXTqPqC4ThCCvlJs2Ems7oPff1vJ1wodRbcDVze24jthEIm+aq+iCO1v0X8G
AHlZft0e+m23dFQsWtXmFvRp0XQvW7ChRd5z1ha7kpmjgtAgcOEHi9szVLab+hDQbotpwL/cnrfO
JEqej3woVMkO8+4zceZrk9DMvVuL5rhveCXHh1KCgekKCp4Zmro5ck3eQ3DLhE7VOLsKPquXuVtw
rGpTtHIdg4JehOQP2zjHpXQMuVizsCoAzaog9uSBNCAtKnoa8+yxEaHBOLqhlVBtcXq0m5Kw1G7m
PhloPseTGA63La8bXAnU1t3abo3sNrW8gN+HC3AEMfpMnOd9w1/96VUaBscjZLDBB5cyAv6uVWDr
ALfkLgoy6qiYsy1DfsRxEqg/p3s3jOxj2yxnYXxg1ji9ijsT0LqZ/d5jIOMGuUQ5nCCdfLTJlty2
jW54+rdtBjJDXQ5KjelmfaPlz7H8aFcf9g2thKvfLqT2yqFNW8d/79jiDkX75zAySZjonEYJ15Va
69w5tE0dT3xqnPJc2Y7B2TVGUWFnoOET+dR4I16ivqIqHVfshVmmXUmTB1S4WeGQxiEDFrSyh3gb
1jgo/SSAx3vBrhZd+g9ll7DK1Rp4MKau92Wb/5TrZ3v9uWtRVcQZ7QPaDuEwAWX8G/0rIL/4s/Xt
vj1PZegCF2tty80fwXtUgmtvjqP5+2I8DmgcRkWc8UJ4VegBIE2y5mFrxH27jfuiSIWclRlDt3sO
nm8fIDy/KpIwu/ZqycNto+tcRglSLxs7L7enKSXRw0aPvoXOBnqWfGcKU1FnLavmcLDgL17EEx9a
2k5XgyVhFyAP7qhEai/KMO+oD5by3PlWMS+4a5fRJIisiVUVeObaAWgmS8y9rD4DfxC3/Fc2mQAB
GpdRcWeB9LJF5BAPyBdopjWtbJJoMykW6wZXtlRvKYgP6BCidGliv2cHgA/2+aNKweWAYxsJt65Q
ZSPHpvJOddOB2WE2+KNu5te1eLWhtoMMa8+FWdZtPkkuzr3t7zvjqQxcHbjVopYXKHBu1RfX5ecu
Z++XzYSv1HmL8/fMQ7DZiRp12hTcm2uydD24NcpBnmgzmorZuk8owepHWx1VUzim+fbEhR2P9bsV
hPa3M4HO8sqeOmwTJXKB0gLzyueCBu/8ZReSjTqqsgWnDW+cIhrTrMhwCfPTKou+3Z61Jn+pWLMQ
qnelF8AkTD5OxRlMefGSf/elNFhFY3IVZzZltYfTho39eopi5vFkIcNRjKZWWd30lUClROD1FWII
qQjuMj/xwz/gEpy7z7eNo1lSVQzM3SZ3asAvj9rrmvTLmCzNzv1UBZN51hSBwbZHhul+hmCdLqz3
Pvl4e9o6o1x/zqsc4K8Vn0eK9uTFBSDfC+/mdflaLs7TClWH4+1v/P9V4N+iuKMCssbND3o/s3Dr
KAs83Ce+rDz721Db7XI3tLa98Xgpxtz/MoZzRsDwVo7Ct+JpWcr81AeOzZ0Yd6FSpuNUivZDuzaQ
OYiDzIGgZCJA+NQ9sAK9+kVcZmGzmc54GodUyXt4njvZMlZTmkXzYXJYLHuZhMuf22bReYySYVoa
iBl1jTF1mLh2Xh1k/un2yLpFVdILaXyaQ6qPp35efS3sz6TKnni2nYVrKufpvqCcBeYpBJsJI2M6
RvN0lGH4U67jGlcl6e78SI7n2z9EtwBXyOgr75Qdq526LLAA/FM/PVnR5zkw3CZ1Q18fe18Njcbw
fAqCdkq74Mc1qGj5MTOeUXWDK6lmykCB4BRwnABVfl6EP9aZJ1s5GMozuuGvq/Jq7k4mICpSIZOV
2Wd3/rrWL/VicB3d0Nf/vxoamKy+YrwBYQcAEqGsknXoLwGec28vqMbnVUhZv/rMlnmGLWQhEDft
DyBW3rd7qHAyNlcV61qEk7W0xwnq6gUf76koDWKPOsMo0eotGTpncPBISV0lHmGJ5Q53WWNifNIZ
Rg2ooEJDYLiN6Bj2utiGrO+RW0F33GV2Fe+VBVXX4qY9pmEFFSAGjdP1176RlTCaMxDfzE45AWBH
4xnnsK3YRQlEoXvxtyt6wl7ngrEq3cLp2LH1D+H9kc2uATypsbijBFEIfZyiiLCgvCo+1GvzcQLs
/7ZRNNnRUYIoFHxaKgszrws/6VHLjydJkzKAmM1Y7jthq3AvtKO16KTBklbhR7f+EZYfpdiXA1Sg
1xLMczlXuNHwjd2Dfj4uKfkwLLPBGTWR9A9/F7ykyjbkADDePGQLZN1I8GXuTJ0iunVVNj8/d0Yu
PVQfsqU7sHA+9LMpxeiGVoJ0aC3aZTZmHgS/fHfB+ZQbbnqakVVgF6QhLDIV9YTrb5H40fAEZrn3
u5xRBXZ1g01yMMxjLwrEsfHYO0tESQRtzboNP97+hG72SqTi1dbpoxH8jLafz49lk4/PUlo7PV1F
dqHO26CFDptpudIEJPx3vP6+2CZGWI030uv/X214A+EdarPoeOtsfug6cSyCJsnrfVgTR8VzSYt0
1pSBMKBxgmPnO8dSmqoaupkrl2CftZSuPrxx7GuQ4NdxJFuwcZiaTHTDKxseekQdt4gW+I1s33Vb
9FIO/nMeZPseOagSphLkHlVYw+NJUMU0IwltfUMw6WauhGlHKplx68q/u9Bz5xbnjVjnvHBPt71d
M7wK3pKitoYOnGnp6EQXkHWn80bPTtjuO/OqAK6i9wbildA1dsECG9nkVFvyeaxrw/CaWFWRW+A0
AGE0QzStSAddmH+ONtuwo+oMo+yotLM6KvxmSquui5n9o+FdXIAT77bZdRO/fvVVoIbrSOboetLA
vSmm23Qf5fO+87QK2hoH3q/ehBwgPOvEqyCpOuc05ftE1B0VkOP6XDZ2hIbLvAPx9zbPMW9BNHvb
LDqjK2EaLABL5xZ6x5uaPUBGBHil6CdtI0OzqOYoozJ1oXtxEBNZpzQSLzY910UQZ9F3WS47p6/E
ajE4UzAQKEgUJTuUoO9zAfhpRHbcZR0VlYPXyHEEmxCOp+wPxcnUYXkcip31ARWVU1PetBVFilzI
19L6Y63fFvF738SVLbVxax5MGZLMQOqz7WfgKuqPk+UZsoDGa1R2LmdtcbX2kWRGa3vxvPAkSxwg
6WZAzOiGv/7/VayKtSsjgmbp1HKgIhuyBzJ/2yA7t8821wzxavSodiZvHMo2nSrvzBg5bBY7l8U+
3KKj4hZ5B7YRH/U8VN2HpFmbk7uy4zB3+3YnFbe4kC1gUE2Z0sbq0szyDhsvvjRr/n2fcZR9dW65
WwFCCkKG3L0IPp4Ey95FvukRSJMP/iHnaos2Gn345WyPx17ymEzrEUInd91majt723n+oee69iEs
/ohtZPOWhFjhAa2hAEi3hoOHbnjlxloPYU5HnE6B7q4O6+omgTWdAEE57LH/P/xcpcMp4JHXulLk
x6xwARq3ZEKadl/C/4eji/ab3Qi8DYOt1QJUEgVJyL94lUnK4+0FBuvl38FVjnM99aDVSzu+/LDb
z7ks7oeGvZ/ywBAAb2/k/5B04VJJ8zoogKBZZQWASD7GPWEf95lfORSHQT6iEzqEMAvKNBUPH+vr
87zReXTWUXZb16kXz4LGZbo5Pi715K5bpsMyi6TxTXpmOv9UAphF7STLGdIyrmhAJzwAw1TFVb3v
WE8jZcPNtzwU0TV5bt4ay6A45rJFD8U+tniqti2X3An6jmFjgVB5F3NOrXcEZFSG2H3TddA8rkw+
ohVfNgfsTWIL/bQfN4j59WMY/dzhPDZVW5cj1nN7diYGNrevEXvoHBHPq6mc9abrYHAl7wAPWQBJ
g0Pm0AeHMv/gSPFb4s5T5rNhU9d9QTkzVJk/X0XtwTrYVUc3OFQeYAZ23LLPt82jsb57/e6rfZdx
knnseo4d558zHnZxxqcmgLNubCXt4BW6wfNNBsybPxxq7xOFTtm+WV+/+GrW5cKnoEaPK5rG86Qn
4Z2Dh/R9QyvJpm2hq+RkHUvBqTIe7ObizD097BtbyTQChH/Ak084129o0QA5Uc523aTgiUqGsYOl
kBOgG2klxz4Gm0QFbiW6j/pI7VtuuAxslsMJWZsnkcXuWG96ktf4iFrFdsTmewsHRj0aulgSUJQt
O91P7VquxdA1JYP7dRM7+s14jECutGsh1TK243bLiJIqSyPwRYL54txtJgCHJuD/KWGvFrP8Da4N
BeFzT5+sLYaO8Fmajkq68ZWgtCpvGabmOj5JnfIQFFHcWw8QG9lz+bOpWsNeJgiQh6EPlhQuv01W
/dTWaLCMip2Orhays9pvSeGBzhRx+l0WJI+LSf6+vaxvbtOYuxKfJKzwEATOhTTIzjz/icsNvrbT
LkqAtuEQ0KLGnX6F1GsYsiqut/YeOmWmQ55u8uo+iiu9PYTwyTmKjvXQHUY/e9+OJqCbJlDVajbx
iW1LL6/T0CrvePG+YqY2Fd3IyiYaemVX2QLHC8IX5yBxjBkcCO/eXlLd4Mr+GVr5alU2zA4W3CHu
2MiPkKzaVeK3qVrGdu0MrR6FZOiw+bTVz1NnqNDoZq0EKSSsrRn6RU3KrTGhvTgHrklqVeMmavEa
rewTKYLrgWJmRzvIH5qNH2Rvqi3pZq5sn/Xotb1EMTKterQlx+Czo/8VQ2mq0+qGVyK0tCY3WhkM
zsr6PpDrHdSF9jmKEp/VFhXlaIFidWQsqWRzpJlJu0E3aTUyp60YpmFF6BRDPM7DoxURw+FZs5pq
3Zo6ou05R1SyCmT789ackHIfQl98vG0VzW6hFq7RA1Rm5ZBVqRVsT7Skn6p2rBMW9jGJdgH/bKpW
rzc/m3Ow36NH0Hrv+c8ReR5MEma66V///+qcmGVylTN0wC54DToM9udSzvc1Sp7ZbCpGatZW7Tsm
Bc2yLcK5awq204i+yZCayE91Q1///2ryttttgaxqwAcsN6lbiQuGs+/8olavZ5DQbMyB25TscYVe
/dialM11FlcCtOhXKJUUUIGYyKfCObCsj3l+sEw8ZrrhlSi1c8accAyuYoauH49Q6Ykr9B5d+oEX
58mbo9Ntv9fFlRKygjpr5HdXPsVyeYS6yksQTCe0r+/L72oJO3DDtt6gFpCu6wSB1Yh4d+ivebk9
d43fqBXswXbparvQLtoKNyZVm1TFn9sja6yiNpTmgMYQ50pDXU9BMmfFUbbjYW1MeVI3/HXRXzn8
3G9BiGRQp3Pp/0f8n8MQfZ6259tz11nl+tFXg1egs946G1bpSHuyG/sUes6nfUMrgTpLFKhApQhq
6/II7z+GLjGcXnQWUXZTi9pzL3uk37GKEpfRZB3LUz+th9sTvxr2HwynTdWyNaubMeiv/W49CNIm
mQGRwx6kN8V17h9vf0JndiVgPRLQqu/wVo59+xPKJeTeorU0PBroBleiVDrSr+xrekeetA9d0ZVx
bjW24QXx7dGhQPe3xwxelEehN9RpBJxYfsrHWaJBeASJAzOAr3VfUE6+kQW57GCcyaVx1v6S5408
ZLZnunG8vbpEVZWggEDkYyvIpRXOE0g8cCOrv4vwnrPcYP/rIfpf/yGqtAT0p4bNg6B7WvJPXpO4
y4d2edfb7ytQ3Nx2n7cDgKiV69wHbbw952O6zAGUlsgR5eVU9NywxDoTXRfmVVJwu3WZam8kF0eG
38rx+7rxJJr5jzzLDrd/gG6JlQjmnHdNMGA/jNDMlxBOx6Rc6D7iaKL29Eab3MBOEg54c8oT5peH
HlqqtyeuM40SuL4o+1kMYMNso48EBdOxe6bjuTf27+hWVo1dbHzBtC0wvVN8stf8mBP/h+ubROo0
dldbevN1noJFIO9EEkSHE567kzWvDXuJZu5qM6/TeiCbKaGwVPAqweE1tm2SZLOJ9U03d+XOWgUQ
hGK0QndmmMVWI45OkxvcUTfz62q/cvgJnbwkkBOOZ637X7FlRxy8n7OdpPckvH721fBLUMsgBON1
yvj0BQw8901lG46smlzzTy/vVrfT0kB1UE7Nsbesj3XJ3weCVHEIXoUhM4n76iykBGwgpmjpy7BJ
nWA9oF/iqdiauNgKw8lPE1ahcj4eZU7DmYBvHHKw95aXP4VbljTj8Bgx+fF25Op+gRK52bTSpQIA
4yJtfvas6HljRdJm9s5foAQuukCzCUU+vBgASdrlIB7ayuegWGOG7WvXL1CbfAfbGt2xAzl1XSx/
rsiseAseC/T33B5eE19qm69dtn0H6Q1yWUn+W1rt95zlO4dWQrf2s6KJIKOShlDgLa+Fm8xEAqab
tRK6fldXgpSo702y/VzNaExs5fjjtkWuB443NnK1u3cCHK3Lx2xI56E8ADSZx9WA1hLIhg6Ofegj
5xJwmxp2Ft0Puf7/dZLo+qoTDKJjdtiFxy2ohkORmwRzdYMr4euFJZgfHYH91t3kPaiwEGmkeX/b
TLrBleBts0A2vYXzztqGcb24pzGqj7eH1uQFtc+XjJmH8qcFfutrUfhPBpahbj1ATuhwe3zd1JWo
bVeLTjzYoGrIehHntRjv2Nyz067R1U7f2ofgF22RNEHz9OxvYbKE1s6hlTNyntsRyNPsK3P5ljZr
/3Vbd3UL2ETVl6gn9OHKwkFERT9Xhz07A/982x6aFKw2+UZQMAztyGfp0N2x7jNhRxL9vj20ZiFV
SYki9AqgKyiG3j5Jmj+M0/iyb+TrF1/FJZ1ZV2ZZgNpq9dVbnAfPJR9uj6wzhxKUld9WVT5BtdCv
X7LqsSLP/mCYtCZufCUkmS+XEsR3LA34k1M+ZdDGdSQqZkWyb+rKZhras1xs4kJS3V4OkFL/KTv/
GJBu3w1Q7exFAyR2o8qpU75EYHTLoqSEGt1519zV3t5W+kHh4XkfBabpUM3DEOdulEjRToZMrllX
tbnXi9YJovAjlEZtyNkH1mEOi8SrTXrzuuGVzbQfmkV4FNUPCmX0y1ps4n623AYtrY3pMKOJJrXD
txJ9tHj8//Z/WrvtfgmnfXuF2uAr+o72c4+TgOeggxXV2zmiBp/UTVoJ1Kxe22LZIkAUlvJ9GND6
IrO2M7yDaISmidrYSze39iL0gqaWFUF3CyWV9ge6T5OMhEmxzLFH84Mg8yH8H2dXshw3rmy/iBEE
OIDYkjWJGizZsi17w+i23ZwnkACHr3+nOt5CFy0UI7itBYhK5ITEyZPDni48m+hzFyq/dz20l8I7
TCyccmuKulpd2LgTh0J0/BIGJTr1UkFNHaE+zxg0E81lu69oSXT4Eu0bdJzirT4e86PnIenr7kr5
e5cB69glimG71GMZKN0HJ6TBemcT+bAO2c7ltdBa9xjnI1rQyubN/UTuafrZ29VZCf+oma6DTSsv
sZFuzD0oj52XdIEF8+Btn2Cu0eBdqFrV6lr+OJWxUikmmg6OPKGxPIm9Zlk3nKchsOhzGMZq5lxN
/0bDh44e14yE7hUPIDd851USH6TcetcsGnEalNNTUJr5p24ip1p9yRuMbmrDkvmH22K6OoSPvqHF
3dXL0yDzelzHy6+eJU4FpfuyMlcLuwxJNkVmhrALFENoY4DtEfWQLX5D0761oFsEuVidJEHgcsUx
SdpDP2+VvE1La3lwlweK5iCoizP6XHv80Kqtqo3hDqUjmcqFgJU4w6ap+LzSwxIcyfCU88dJgNHo
r9sHaoiIOqTJcmQl0TxQxuswn4PZtUOvEGHVYuLd7Q8YxKMDm4rcQ3eYj3SHdYxfgIUj9YFVVjXt
C106umnI0DaXBnji8XL1C7yn36x62lkr1jt0iTO3IGOCtyxH/9UH6xiXv5LF32J9/PdJ9wNr0pFN
s5MgdqQE7IB2lf8UXPJDMNbVcVowFXTgVXZAb3MfVQP9id5DEvUJwgGtst/LJKqoUTmws33wc3X9
ra5b02lp9q3StG3BRom7wPzbaqs65CzZIm4x+D8dC1VYgePUFaS59neCRry+Vq/v12VnpeRfsu13
LlyIwu3yBtx8fdZ9LtaqjqB263GfGmtWvlSdSxenwwyXLqyxZXfZIuUziEWHQY2raj3ao7gW2Hgn
u37CadnPilfnyss2EiLTN7S4TF0MSu98iJ6vp15Uh3k9dunvNfl1Wzim5bXYvDSZTVQHGyTkG4gg
xmwKSfcs+C7KMpvooChbecsKVlfMc2nBJ5RGsviE+fX7HJTe2rvUTscxn6uMaaJeOrXc00xuXWdM
grma2TuVbAecLWNQSZ57d+VUeWHazae0FsduwlDk29I3uHCq2eySrVIoAjCQsJL6Uqakj7xa5Rh1
kO6bh0yoFpzT3OmQVGOc6LL08K5p2fgOuuSmbu8HtPicl01VlohD8YAkL2wwOPcYzOKffQLSbVdO
S8lazF+ayvuW0iMmUNfrtJHVGTymjpeqWp6rqZjxnpjPoWjai+u7l9v7Nl2cdKxUMTIJ27Lsi6f6
KE3LCOR6ZTh6Pg4YE/18JARrHll1E/s13+fodOyUBdpEgideJAQjeFcS8an06423UYOi6sMa6Ch9
BgwSwAEJFQfgVKuINys60vMmO9wWmcHgdPBUEyxgjkH/TVzScyV/d+QVbD1DskUOZjpszZ5H4VLq
5RTCkV5Y9FOEB+uNPMYkHM2KMU1UXssTV4LA8jin4kJGFM77ckOXTDvXLFigbD3lQzbcowWJ8a/D
Mg71vT9QgLVvS970Ac2CSW4VWV03EA0NENUbMa3hnPTl3/uW12y4qmbmCqugF3cmHVq2LHWYmnKr
W86weR09Na8slVOHcx3qHsRiZfFE5dZkV9PaWux1UBFaaIP4MvM1xEjjb40FiPkuqejwKUwcImvN
GR5f2+mPjYr55dozt9Gob9r41cbeBa+BWVWbC25frFZ8U2pOUKjp9+78agbvFp+s0UIBxa5iBRaA
MugjyrdQKqZ9X39/t7SiVWlNLgTup9O5cOs717J2ylsz0gkQu3R2UCpvWvtoJ8Vrq7ZaEk27pv+7
azbi5YfmFbkUtLcj0Xb9Sc3uFpTftLpmnXNvrUClYOPpEoBRq47UVO3z6nqvb0bKZnba3IkTYgNs
pE5iWT4NZb0RvD/eua1jpirGrQQs80g9Mvevspx+ewSdCLfN52Ofa3PNNGkuhoXnKOMt0j0ErQwT
1zp57j6XaOtwqZJXbY/rLr14jut9LhuVfenkujVv4uNQh7ef/1WYpMqdsW3wjNWNJOSDOias/2an
9wrUjPvEo9lo26IuALwzuXiL9ViKh2lt/1mGZqP7/yrk/15+bX498HdmSmeqLO7j3lOiIHkaA09G
mPWG5ifidgd/WLOIV9NbP6ldrHK2rU9CyCfMfq/rEX+HpH83EkNLyJp8vS2qj2tvtg6bwkw5t0pX
5B1uh4GK6kDJbzsHOXyYbnlj03FrFtzPY91JF7PHiagvwcxOTRvELf28sPx0+z+YLE0LsYDeYX5J
6pJLMpDhB8p8Ux+Kag5ebi9vMDYdP+XJwXeCf7VJ9gcRWOEwkyegbTaWN8hHR1Cxklm2f3VDflo9
gfEzVJ79xcHLAu22Xu4MAgr0a67vB/7QooCL+UDtUaHT9dPqrVvP0ib5aPZMrpPSqhSxfCn8sEun
Pwk4M0m7NbrYtPz193fmNsxL1/ARlZ1RplHZNp/HQkalP2xgeEyy0a05cJiVOM21CYiHKg1OWbmF
MDMtrQXdfirHUmD6dKwAXJ4Owrfy5Gx1yfLXPsXUIq9QC+vmFcS5qzWcUAD4RQv31LbuRu3lQ8FT
qus9CyRaI2qQAYCz3Gvu7PZVWhtCNy2txS8iOHHr2gf9S5ucWVpc5qU999kuwCZ2ruk76dsZbQUM
O18vc3spnV/lGKns2w6xY3VN31GOYjIfwc6tJP/KMD6Np8vn3t0q2H3okbG8pu+OL2evTEBoR12F
6bOPc/m4DBPeTR/lFgfDh4qJT2g6n3CfZG2Dqog1iuIuwcg8TEnm6vm2fEyra2pfrXLqUwK98es1
chIWMQwCvr30h74SG9c03k+6RooaIwZ6mRxsmsTWvHzqsiFMAEe4/QmTamrhypu7ObVFV8Y1QfNr
1R5IQ44V29VuhH+gxSpKpJur3gWBx5iB7bM4i825FAbF0aGCicTUN+lh6aS4TM69k3Vhyj8DgbrS
4XBbOAb563DBwGqsuc0luOEqgs4xN7RE/uYkaTT2W7O7DfJnmu3m5SiLvOjkXVfxMuUnkSZWdlzt
BHnRxfWkHHddtyjVBz7YReGOrQsvwfsfI4g0LYyU2CUmHQM2j4p6jYAJFwveMYsu9OolzNNv/haF
qeGo9YkPQCK6VtfiqHuRH+2+CDv/zCwvHBFm8q1Lxod5Lhp6tZMQhSzn7qpP4AkfIwz6wlhj/8IV
P1Yqe7y2bLft1hOz4dR1lFgZqKHtKnxrqrNQYkDGOPy9BBvXAYPW6jixthaWXQgc9DS7h46/drMV
ZstX29moN5gEpbtTT/i1sCkMr76vPD8k4tyrFynenO6Pu28cGvU1r7q4DLxCKZiplrH7hkpBGQrM
t9ooD5j0SfOrMs96u0NpLQ7WC8+6I7GdkJFzIT/VQX65bRSmI9Yca7WORdKkkFIx8Vfbrh+qWSFP
H3dlW1BXzbOWIOTgTp9KQBjVIWDTp4CqPZUCeAot4resA49qDnvm+YObxjV9oM6GVPhHl0ksfZXW
u+y2yMG5O9rIhFqwm+bUQg/nmeSvPP+e5l5UeneZsy+d0wcL1T3q4pOPL+XpY4AxV8FTMm8ApQzq
ow8WqoJikO16/RNixDPv81J/8mUfNgo578YnDEkF0zTU6xH4Sa2u6v+LuEO08HTDWZtW1vQShKRj
71IcrkjUcS6Dk7UZkQ1L66hDe8ZUbyFQpilE/zJ07MXO16+3rcm09NUXvdMbe3DT0bUtJFlozg+r
ggUIMOVWudDgMT3N9Y/jlOb5Cn8wWutZ+g0yUP9H7fzNpDVtuByDO9DhhtQb/t9pgq8HXXLTSdbe
68SC0235mJa//v5OPmBFEVaXE2j7ghtvQM5o03jOx3JfSPGux/Ju+aLo1qH4Nzb2aLsh6XSck/w4
rOkPUgRfbv8F0xFrHt/CA11vgz4rzsbhvIr6gbdbaAnT+WrWNHpLULtFAha/prkvXUTFeToLFjz7
zc6IriMNXSfr29KBu8+n/BOZnxG+vop2S0FNstGcPSiEWSObQoKrCwPaeX8px60ZkgbN0ZGGdrHk
sz9kErQd0x36LUNJydPSbF1hTMtrhpswxmRJIXrpTA/OOh7G4ErdQY+3lca0vGa5qMXIDC26Ml6r
5H5q7BcLM1QRy/eRIFOdJC0ZXM+demx/4F3kMOfU1OPBA0rq9vYN56pDDQPW9I6vsP0+eEur8VT1
wfn2yibBaBbrAdKAN+haxo4rvisMu8HU0Z9jbu9LEfTxHFmXBHnSQi589SMV0MhzvUiuWz2cpt1r
BsszXEtBhAx9T9WRMxYlA4CqlbsRXQ3+QKdMS+eee1c6nNhtnm16HyR56JC7unzbJ3vNWqfSChJV
IVj13TfBXvL+Md/V5ESpDjVU1aBWfnUEvQcSdLd+9IJg35HqCMMByI5a2lddpDJkYPmd619Lnm6U
wAyarsML12oMus7Pka4m8sHPlock6TZin+E0dWQh2vmafL6ShGZy4JfJR8tDtorlkFp+f5nTdItx
x/QXrsr6Lgha02pjIlgp4254C4L24BMR3VYY08qasYI8RmUENKGxoN+AUYl6f91IO0wr60G18v06
GeAGarKGzbRGLTiEb2/aYKM6TDCl7QyIOlxAs9LLRK2jBECy3aT9N+1cy1PTOeWLnTQynofsRH3r
i7T48+2dm5bW7NMLbMfyOcTt+9kvzH+O+sVTGwI3SEVHCa69kIEcOxm7yXKshu9i7p6qTb5mw871
6R/+DNBn1uNqX87Oa+8OZ+RKGymeaeNaJPVsp8K0NlxqRFA/cn9+Fqs4LWOycfEz7fxqvO+MR1lj
wB0LxzmK7JQDje7XW1gi086vv79bGgmMn3oUIu/b8bBAKCBmCju+ixCIUp02zWkLsLzU8OaE2K/e
0LyxdPxRJ+73XcqoowKrVdkOD+BVaiGqMAmYOhTtJj+wSexaIHVyS9RDAVK2JbVUBA73PEzEyg63
927wvPrUjy6vwWrfQvL2Yj+zTmGSlvd79W0kG2rjE6Y/oNkqbXPVFEtaxQNGCjyhT9H/u3Yw9Hyf
ueoDEYopUGsTNFWcVRY48bITV8lh5lsCMqjmv4DBd6rprSMLUC1DY+XQH+qSRXjaPhTpFieWaXn+
v5qP5j7Si7GX4EXxHsTk3KWVF1X2VvnbIHsd1ogGv1YGIL+JHd4/t0X5hDvrTrlr3oauftoUo4AL
HjEPd8TIajsAIKU+3lZMk2A0bwMGryawbCkx7nW5t2f7PKrucztPe7j3KNXRiwWeIgdZgA2L1uXa
H/2lGbuDK+xmfORFSrcIVU3yv/7+TnsEXuLr8vovEkvFws8GAKrbXb34+A9aZiAcxUFQo2Q8Of6D
R5o6mgqn3Xm8mtvpxla4fQ0q5UbMJ8JANovCvVRbk7sMfkeHAap5zfOMgqFmZPUTD+oz7ecsLJfi
2JVi3xnrXGqjm7ZVwSsZk9xm5ykRIMiu+G9b+FsE3wYl1UGBybRIey7xYIUH1rOLVx8Pc2o6f4vu
83rD/g9uh9L/DAXByGavrxBx1XARDFNqiuHI7BdnPshuDn06nW7bmkFL7evfe6elHpcgLK1GGZeE
HlifP01lvfMMNANYZNfRrocDSoDWUdM/UwaqKQCRb2/86ms+EpBmAc0MitJJwnt6GC7golkLvSgv
fd6GPSfPjmsdbn/GdMyaLWD07VCTAcdM6uBPLvkLml+ivlJbkHzT+lqi3PnWmooyqPHQ4B2apTzk
7XDI8p3zHXTYoG+lgnkSx9sM/AS+y3uMkj/elszHmvMfmrUVICY3Y+CTSfl0SDH7ImHjrhsV0RGD
vVyCUU7QHJHWIeBrZ5Va59u7/tj5/IdcDcPCnAUdHJhWXgfuN9sh9I/Tdf1TkTapCNE7EpCNP2H6
0vX3d5ZllYTUxQwF7fogEk157rzqe+v3D90sd13L/8Oyxsni2nOLTxS+uGByVo1WV3dfckV05OCQ
rw1HdwhUZ3YONuZxBsH8VAbFRhXHpD6a/ZYy7/q+Z0hPRJJHSVfPGCvtbpyyaXHNajO/dVuMP5Tg
d67vMgBrpFIbam86Vs1gyzkbHakmCaAR+4b2d8DvxRuGdJ7ZqjY0x7R7LWsuWoxurANAWFc2P/VJ
8KjE1tupYWkdJuWNrPNy7pdxSvggw2yu+j+O17uvu6xLhwdKR41zZSMtIcsSWeV6okMdjnP5nQZi
izvvY49JdLzUUvr2InpIJwM6nE/ly2S95jzYqOmaVtesFsBSe+TjDK1PygPoNY+DYoelaTaO1rT8
9fd3TkGk9jIErSNjuRQYPpC9jHkbUWvXoApKdKxUi5KOTTDxL66T3uKhSKX4ZqVsF/0tltds1soX
YFB8ituuWiO0ft5NZNioXxrMSgdLVXMz1tICuVRb5uLQZNAfyYV/Gefhdz74W+hkk/w16w1G0Pm7
JZcxn/04F1YoE/bYsq02NdO/0Cx3rAhL8gDL+42ICuuldK27vhkiGPTxtoV9nPYQHTfVkGmspxJu
M18piDWthzInX13ngLLSoUn+uf0Rw9/QkVOlEIsa5gTxl+QvonlZGv7Z6ZewBNri9hcM56ADp4To
26zKvQbJA1h/XHFmynlitNoILqblr3/snZnVPXGzEaCfGOS5d4wBogyK2dXfKrZ/3DII5vPrd9+t
39By6kA4iDphlw9RMk5+RLiiB+XI6a5w5D/Xd3pMQ2oefYCSDglR32/LzXQyV7/+/sOJm9tAYeJq
nJaH0XqpmixecEtDvXUjazcpmGbjtdsz1x8CZO1yuB+zjIawyPPQtXE18uPUVluz9wyhSAdJMJWk
vVWmKlb1+OYGSRMNHvmzT0yamTMMWWdlgbVBRnHorCKPRiuJZCDeFiDDbn/DpGOarRdIx4pZWXDl
aEllSFIb2oRKstOu5XVY3khnQEd72GA59OeOsLDCGHpqi8Pt5Q3S10F5ayAcx6PQ4ML/XXMeTZ21
EeJMK18V652KyoxX+ZiXbSzwvButbp8esmATiWEwAB17t3ZjPXcBMjsyssMUzBdlsSYUgXfH1+nb
Ptlo1t22PR0TigwjBXn8DDLFXu1L2P2rzN7JxldDMYKPArf6tTq2wnvEzL/nfZvW7LayQHLteTZK
9PYMKhoPnVZb17FrQfK/V22ic7UVXChXjf+OsZzDYiahj37cOvmMNuMwY288IGGwbiHKTeqjmW7q
dg5VDVJIkY8ilFw2x9zqtl7UTOqjGW2tOBMdX2Tcgv4GIzLOLibWKDyZSrJsACwNf0DHUVlLM/E+
J/ALyfKdWbII64ydbx+ywefoxG0yyDG4osMsV1d1B6dG2B8BidkblXUkVQIQiVdYkA60KfS97NRW
LV41mnUPeYjPAx2buNYFbt/I29FJm13aqQdjPd+8GHwk+OvimtmSvJjLFCOI4gmzYq1mfMoF28hO
P7KA69Ka3dbukCDPwnj3SQV+mA02+h3ATiLVGd0bJ6bmNKL+EPJuq0/9o/Lf9YOaNZdMtEXgVcN9
Jb0nkqTHuffOGLp2bObuM3T2Myuaw22dMolNuyunWeVLknYkZvVrMdCIlMPx9sqmP6GZcm4rt+rW
iqC2KO9q/sWT91P/E7DvMK2LQ0l2YEWvstJsmuTU5nOHP4DbAzoCe3m0tihXPkz0sLYehTEGRdpI
U0mc2eMxW8vIE3ig/B1k9qFsfqTDW5V/kcM/t+VlOAk9JoMbGCW0YsDHvD8NLhCW2FKnj/zG9W9o
MTmz0MPUsZbGjvdH2lYE1vkUnaD7tn31te+CGi0GNAByz41TEFQq3zlK2m/k8SaJaCZN3aYL3ECQ
OA+GiHvpMffZRv3YtPT193e7toiPWsUIb5Fl9hTVPFWh1eyZA3aVt26+dmG5VLpY/MqB7VdnL5lP
+6StmavNS/TOFNyNB/txmdIoq7Zio0lJNHNtEdWJX3cUs3O+9+sRGLQw2/PmdhWIZqMZZs82HWso
WPPCBaRCHuY1kO+3JWLYtx5wg5oHwEFaNqCnaPPBzKLLPB33LX31bO+VBN2nq+9DJEvXRinF8/vy
VBUbyaDBPerR1upt1OBq2E2QPCTpW9e+WexU4a2kUD/9rU4Mk3A040xBjNRQJyUxV18UulUacF9v
JCNX56GnhThTnSkVKELACNEbGTeyv0/E7zKNPTVHwHQeu+X19gEYrFSHLpNqqZEQrl4MbMtxsOsf
S7/nKn3dvmajLTJxNQjYaDN9yefLWg4hhkYOYuN0TTvX7BTNZzVI5yB4sQAYenbKwz6JaFZaeXPv
uoNtX6Rk6DxCahJSxr/cXtykLZqZdkLU1KozEtf260gjxb6wnamfjlSmXmtl3MXSgyUPwnWO7q7p
FThJHeaLTgJ74C6iWzPfN97ZHy+3pWFQcB3fSwvb9rsAWy7bJyc4J+6X0BNOCMjvRgy6GuEHFqRz
iaZdOxYwFxIvHtof59cZLl3eBd6GgZqW1zQc/LwIQa5CYpQcB3Ky+yAUxT0v643tk6suf7R/TccF
zflaDSuNrXsQktw1J3VZnjFZ7DhG3XkPCud6uprCe5i0NFUYwAMX8NXt7gOShdXWwArjP9AUHqWz
Clc1/IPy2/jgHtM4eMATcnlHIgzXvIxbxDAGTdKBv2kwW62itYpLu7lWLCLHUzKc2u7csemuz7fA
dKbvaPFq5ZOwM1IpzAcENQO4vfNvSeqGAzgg57fbRmFwEToUGKwVKxsZdNZes8fFDy7NkEf1uAcc
gtPW4cBVX9Z1jTOJrfrTIr7RSYR9+RBs9aIavLLONVrgjaHsByhTPZRPQ7VEmGK7kSuYlr7+/i5X
wMaLHNg2H4XTHMQ/HXJWZ1/Op89Otpyh90tnsWPmfCvcN6/4dvssTVvW7Hfym3ksatxm2+B+YMD6
rFvwFYPr0VlCa0v5XpI2KnaHz/2C18Z/KAYbuxs1apMOalZrg+GuQ5nCB9vti5ieq+7XQP6+LRLT
jU+HAFdeivKTHK4pXxk2/OwFjxP8gfWDIbEEu80dU3dF9uv21wx1BR0RjKRV8NZe7Uvj1Ic6fWty
/yUNmqOPgeqUZaFl/QG0fCO4G06bXp3GOwWVdWF56OmzAUb7xZw17LotTmzTylcteLeyUzqVDTwa
jYvi0+qH3rRRYjetez3/d+v2mNrijX5JgTPkQ+jm7nHo5dfboje4Sh0Y3GO4fDLNvR0nKQ2VdeAN
hjXaYFQ9rc2G2RqMQAcHl9NEErvu4WzWu3GMrOXvbjzRcaPsYRKOZrxeVVn55BTI7OtomE/DHo4Z
eGAdFpwoIiY/g+naY3KYJhWN5e/bIjftWDNbFgS2CFKO0NEsYSvsUzNXh9tLG05T5wd1+pFTQSAM
v/heus+1v4SsxFzlw8i28JwGp6PjadMkoxaitcLEEnZief/M5/acWGUR3v4LpvU18ySWChwbnEdx
093ZwRg2LArcLQs1qKJOCooyij2RvCTgJTp3yWtGX9n0mG5RqBsOVkfUTg7mQg31rGI8WN13C79r
qi0Am8FDkusn37mAYW4SUCkhqqbNEwDTYQ/GCO6mYPZNTt56zNrlYHXp+fYRmP6HljDP6KxulO3Y
cT/9vcr6s4t+gX0ra8YKErYyaXBti4s5AMSyXyIM/955JdRh8G3T+AhW9XxpLXaUzfyHT8Pn2/v+
V84fpPg6Bp6UjvR4S+DaH/K/nJM8ZwdxmZ7XF3nILuIxOZbfb3/JoKE6KrgXGCYSzJB9Ik58xLv5
iZSoV/gbKYPhaHVAMIYvtRKQGBJ7M7/v0W6KKQgbcdVguDoSuADrtzMq7Jytzx77saD8Uezz8ToK
uPabyZtA4BkXnRMlrvrl2s632/L+Fyr+wcnqyN8CUyRVlqcIro/BS3oZztYxuQxveN64lCcMWNi4
RJsErxkwKDab0rcCJPQuuxSudyyWPQhURCpbM1d7paoTDahTg/WvsvN+OrW/5YxNaaA+YrnwCgw4
aD0Sr/VwmNI3a0zuOjSuFA5mcxMP74VhACC2zP6+fRwmJdJuuYT0ReKOnYonl9/xTD7XQ3ZfFlvj
nK8XwI8OWwu9QVl0YNVzSdw58qEWv+uuCRP2l7emsQvqZr5R9Po3nvz3O0znEQ2muWo9B2bmqyp0
piIKChJ1Hvr0UPcN5lMGXnPHrsKuuOvyLyJJUQkuw9rP0N54yVF/uy3Nj50J0wHEWWXbyVASP86C
r2P2Q7Kzjzd39XJ79Y9VmumMo3Yy22ztRxV7ZAkrD/VmLp73LX39Q+/CnQ9sspsGqO6pleYY29Sh
F24uvu5b/Kp77xZnXpCUwWKj3NT9SivMbOr3dIz4nOlYYYBJXFSCob1kxUCfX14epfOv25v+N4n4
SKU0Ky864YDPRsh7+tjc+dHP4RHPQNF0ql/jp/KQHrZSpI8tkOnkoqp3FjJUyDS4eKwoBoavp7Xe
u7hm3pPg/ogqPIlpccnlYSEPaovvx6SNmmmvbRDwwMKrIZf3tvXTdXeW95gOFkZHzlSgfQ8l2yM5
+VFxGv8WF1CsHPyTfVn3vU3iEvC/WsllvuZiSlBzbmKGMdWZ/8X2NyzV4Ad0rPAYLK6YSwde1a9e
53H5Q7uJh/4VcV50u1pYof06x2IxOk0TDPAHydKG08RORORhPpAN8IFBMXWOxaEa0xoz7Pt73nQh
dX5YK/ggqi1XaVpdi89Fi7hToZfv3ute+/SuQ49pY21kjwbV1PHCfoNZq8JG+mJhll7BslexbiWm
pqXp/2oNRv/Be2GEQjxj0p27eniZWzaCh2lpzVbdPlvdLkEMKz0P0/NUlKdbQ+dMS2u2Cu/igQys
x90ak8Hd5ETFnoZA6KCOC14naTnNjIhHxyrqKhKV61YT78e5A9PRwOlMl7z0kcG1E8ZjVV/qIj32
dga4ph/S4FdRbQ2xMqiiDgp2qd/iKokCFeDloc/eVPuraoeNU/34Isl06BElPQZkiXG+yHZqDpiZ
+qdW5aFcxm+g7LUOxSJUJBKUm/Nq3wsj0wFJLqa2Z4uLDNtrHrvhybEvYGLzxl03GqZjkngfjH23
wG86gxMhAJzTnm7k7KaD0EKucDNBsqlVce8A7QJ6lfLOTbe4tD4u1bD/4H6TPF8kse0YxDMX7icH
v/7ZOeNhTuxo5umGdEx/QTNiTKssXX6NKh5AAeSULid/D1vX1dQ0I/ZZpUq19vKe1Z8Awu/Tz9ae
CedYWocbsd6qHYVaTexgdGFdZyfQCmzov8H16OCiwe0xvabwaZzSsyRfmu7r7fzMIGgdWtR0EpM0
MxwnIw+0/0wUHqX7PcxZV3lo6fB0ZYia17W/D+Y1tOB+Armnve269PX/vEuGOShtZopZHrHLn9z8
uSweLGdXKYPpKF+3SGfhldSPp+ofDFh0xx9q/dSVu2oCTMcW1bSqMM0UN1NZPNYzvXSut5FoGFyk
jvO12dxVYD8BIr8DqrSb71qLH33033PQZ5WgtljH5FSMdXRbc0waqZmo7Ou6TOcSTPgw04Gqk5/t
K+QxHW40TGNSymVE3cR7mJIqSpv1cHvTBnXXwUZDTQOwpiLXc5f8AmI6kBe7xzHZGmNjWl5LhktB
pUSR5N867SJfivnQbJFSGt66mY43yuqMTpblQOMf5TG9kEsdJQ/1w3KoD83ma73hUHWmRL+fk9pD
unqPEYShO1TH2m439MWQzOt4oymt/j+bHPmncrqbxzxUzkuNq9rtozVt/fr7O4+gKBiLpg53tAxp
jnUntypgpjPVommpQITkK6biDhOJmPtXitYgPvzct2n6v5t2MhCmTwkOta++ePZLucWnbBKGZpxL
34Bmd4V7lH0V4VUeoOqtEQwGN6NPXh4awLSXGUvbcQ4tTM/emR5QxDvukogONML4acsFTyrQQKV/
JOV3Dzj22ysbDtLVjXPuEtHlEi9Ao3vkwRoqWz0m3hYTmkEu+uxlUZV5u3LYvlMMEWN1aLdPQDaH
EpxiNJujevq9OPvURodMBU5g5yzAGdQ2HudpyPut67ypXqOjpsaV91k7SnnPMQImJCfMnwPx4qE4
8WguLus/TkTDLsp2PdkwHUIlhmIdyUT6e99VkT8sx2LwNwKt6bg1u02bVpGWIYjQ4Knhp2z+Wal9
2ak+hpn2llKVwD1w6sTPhS5fpA2Ijj3+dVtRDcarQ6bScfKybMlVnFl/l3N7SDebuwzJu6vlvlKl
mTNXSBEEkeche7Mt55mnIM4p3bPtb/UyGSSvw6X8lZfoc0UanKi/utQLveYfkKjuc/M6UyJnywQW
BlvFshbRxKtTR/ZQLiGn1LFRebsMXXW1qrKt7nuCp7Js2fA9hiPVcVHS7hqST8Eap1N+sovgYDvj
RtpneONjOijKtnKVJ2gsiqcIOd6hOhQHj4XtFLohBsGEImoerS1MhOHZienTmK20q+hgI2B1Q3J2
+rPfv/XV99W9q+zXcv7SrG/J+FpZn2nwibl7BllcD0Yz5WJpi9qnDsqv1+aKR1rsPBUt+iYU05u6
ClUoIZenQcn7ILA2bNhkA1oAboeqsMsMYWxtX4G9Dlsrdosft/2DaW3Nihl4ZvD0VyDRz9bQAxRo
sEmEy+FG+cDweMZ0DJVT8EnyxAcMsUBPLLWn59Zx7irfCf+PtC9rkhNnuv5FRLCI7RaopasX29Ve
54bw2DMsAsQixPLrv4M9jqdHbpXm473piK4LAanclDp50p2zJIC9VcT4ICiboxZzUW5/lMJCZCyV
246s6n0f4dNvpmimnEdWrbuFUC2++cMXuaFBFoMLWsCy80fX+lCTD7dfeksdXrnckGcuTxnHpaWN
dbvci7Ksi0DnEhuVF9NyOtTdY77s6SeGCcgDmHvbTEkd5gKlBeONZ6C1cnTe2FmnsQRP8SGb4F4I
qO0au3M9WEI4f0rz7yH72DWP2T6sky8jqeqhbjo0VaLC3oZZ1BDjo52ZmnigCGny1GU7Qz3Ws1EA
d/JD19wJp8Cd5Jec14d230W1L0OqaL2sPXoE4X7sJgFTfcTYu9v6o7BkW7JkQdKuhrqP9wW7H8XB
mP6g2T4nIUOqQla0oelCYZo0eOrb9pS53tuG6iDRCouS4VShZbNyXWCuuBPo42ru68i1Vk3fmEIs
8nhlErhBVTUlgOn8ziuqqOB3y95Su4ylmmxmFqHwkZ3wPwc+xO5oak64quAoA6nsYWoyMmA7l0t6
sg8lbiCj7GE59hHDCSmN1++71EZGVbEA+FzL2fa2+OpxFrX552b5fHtt1cZKsZaTZgynNlwvoDyM
8F8SaEvHqm2Vwu0sLNHOaC67zJ4XdaS4hKYfh0xXNVItL4Xc1mjdMk+xsZ7AwBpSJJPxZ0d0jAsK
DykjqZZ5HMB2v708KmmMfi+88Gks62gUveYspDhAyhAqq/Wcoe5xUWMW02nG7UybPVhOEbsuPdf5
wfHnOMj7w+1tVnyODKga0E0yBi2ElY8ni11mMzs2ywnTJzXrK9RIRlXNgz2lQQD/0DpRs5wr3dlC
te72PS8CldPY1ZiXeG+EdFRjWtR5Wo38VUtvevViac/pbaunXXe/+MlgnAzreFvUqnW331+sa0+O
SxuLgFWodqK0zQ/GuGesMLICGUKVDflcYiLpfOZr+pzxOqpxPyXMnVWk31BUVjnaM6aRYjTLnxnG
T5NCl3krbNWUbJUXrj33AjQ1JHvXNt8Hcl5180ZU4pZiqkvddXTyHtsY1LGdkpMY6l076cnwKL4K
0PKakEdfHcv24OtKo69LA1i4f2vIVPFadLj+RX+Rf2jFPV2dGOdnTYakqBxDT/69vFnytPUwEh7T
qiIYzCk/ugfrHapSRx4Xx1QT/V73KJ48arkGUjBo0Mx/8QgQ7cZfGRURdRI3vd42o9cTPS+UzNPJ
OHEEsVDPcY92Xka2cTcFb5wuzgIdO5dSUpKp9oZhLt0KSYkjudAzPdQnctf/TY71MTuumszsdQX1
5BHLqWuEle2Ywz1N+UcL4FxMfZl0yEeVKkkxltFJ+Fz4ABMXI84J7gdnHGNGLU1mpnp3yW7Hzl+p
zVsf/D3vhIWYYRV3t7f3R877+1nKCyW7HVDRdGuPCfQieu/WI4mXx+ZhOZDYu3gxO3nJcqQF4EWR
E69/gJoluf1chcBklFRL7KJLAdK5D8pPojh6W9+BblaZam3JrruiCdYBcMCLB3Z5On3hYx0V67fb
L66wBxkc5Qjf9icLalRWZlR1XiIw/qHh5Wn2PnEWaqxO9QlSvC15ybyVY1c888TsY2ieUMDa9wHb
I1/ExQBSb5oaDqNML62ZrOJjZTzkZjxoIXAKlyTzKZIJBXlrLPn9nC1Prds8BH2eLCa/w4i38+2P
UBiEjJGazaGa8yGcz2ZQfOPeNEfg3ttV5fdkUkUcm1NmA9V4b7Tzsdh4xBod3ki1rZIdB2WW94ML
zSxZG/GJXjw//2jk9P1tqaiWl2y5oDl4P1z46nJpD41bR/7goeRZaUKNYnkZLSXYYC/LGJoXSnlS
gLvYo/O58veQRiOOyYgpk7M6c1vcalOORqSQTmPUtLQ7zGWtq7coiraeDJZyDSDeRw9g3tZKQP9u
RE2SHfpz/Zk+4MiyXbHshcZ6Mnaq406YlgziKsNHYASt4VrSw+2NVliYjJEyvWpsKANbVospvYeR
1WbiW10ehWmDkNlTXd359bORJ6OlxhDf4FaBeXaya9qDpYJ8qtM/et8ErcefZvXZGAaNbil3xvm3
W8q7FKIaUNOzwQjJ+8c6L2Ahz+Z8ngW5M8gazSAfC4cyInyOGP/b9z+txdvb8lQ4dRldJUxMVwwz
DJw3TPJhcsK72TLfggY7acr6Toy6mUcqcUrmj4Hc/eRP4KEM7RGRyQo/m2N2ypEyBFV+h+LOB06d
gyEWjZoovKSMucIptpjq0h1wq2JGbkUT1uWa/VIsLWOuqswBLNDEtf9aHSfvIdD1UapyQRlx5Yiq
YOhwAOkS2r2m+a5y/MhDC1X/R8Gru1b8aQxP0/dOpOdl0rHnKcxJRmOJcRBen0P3CuFEbL1Q8Z7k
Vz7rKlRb4vFKjiUDspbJrM1umLv7ldZxzcZPmFJ3Wuclcm1gnhFeQNm+nG6rsmpjNuf9IrzT3Ota
jJvFqcPu7rvCjBp3D08yHLSM0MrhjEfUFoA0JV+olcfG3GrOSorIIqOziiZs0bFNzQt6u4+8DaPS
qEANrutzVTkXGaM1r125ji3KIt6HEgK/c3BZVz8CNj+xCMNpIpo0sW42gWoDJCP3S8udXNCrXXLv
VDVvQ2Mf9s7zpOjuGjOYBgMszNv3VffsL28muutm3ZPxWXxxiWGPyAmJM1yAyT+VKzsFw7TPWcgE
jFXZOCGzEdk5seHUSQyguEZzFNKW4VlZ53EyIl8AzwnBXZDN+shvnX233p6My8IslALTKhHCCWhB
/MpJjGVfYdOTcVm9mxJcYiEVpCt77Ez/YoMVxGyLEwblfrztChThRqaBcnA6mbLAsC4zOLhYbR3s
4WNrELhTQGLKKONBnDvWzo2Q4ne/BBbm0/jm2Vuqq/DLu2zVYZMU7tO1/+3S1nZxpq6G+ow2WFmc
R3eYH/ryc7Y4ScW8cxk2++KlK5kuprWFXkUCXIauxVc/NSfchSKDvr0bqq+QzDenVciGdWX3YnCz
pDOGt63fJ12RIlMv2wSKRqPJ2XdR5Ml4Lhe0nnNXOcN964ZpNBfTX4TXOnetMDoZ0kWajBmiRYyx
nffC/GKu19siUoQBGcuVBQ66+ZfNDbn+YWjp0a8Brxh0py9FmJfhW2ZnuIZjDSiL16GBqwqB+WTm
OL+bC/G4WrTWUNn+oGv5LdwDarzZ44sQ3I05afN6dT4N6GwKwz+Ba4kdw47WoIoqMJ8PzRClhheN
qCA4LY9ycHqNy+Pa+Xed055x/Ey8tTzb2dMIivSuoE9WkT54rDti6k3cZLi9yZ5nx4kpCw4d6y4G
isSFXSTu7OuCzatbjG/YtPjFN9gkDbmRG9Mnwbz5QOzUuGdTn2rqWa9uNFbf8vAXq48O5hdnflc+
9WBjm8v1SP1vJfX3mDFW3/b/xeou7opT5vXlk2188jMrqn0d2aNKKtv3vFi5IcQIJgsrjzOJfLCk
F60uoX4d/oG33p75Ym3ulKmYAbl5mlr+bcHo2KjhOT0LqwWOrr2YzChjNJGewTBsJhldd7X44LmS
43bCxhLu2hd5FBCWR5b4bKRzzPMw7kueYBbhca6+h4aOFlslQsmZh+FU2AIDADC7DJy50VD1aWwF
mc41vX5+wOdIPhywTBPp74D1ieUeHeCpRbC8tS2UAMP5aGQ8qcEKQNbykIsxttvPgWtr0hyVVkse
PlgaNF6tBbmuK3puwz6yaPWY5zpSD4XkZHxQ1aI7hwYVuc4teaBWBxYu3VihVz2j78koIDE2zRoI
vPnEhzruAyi2AWr+DnRHzfDnbeeuen3J5jH0LWi6pSNXwvqkqOd4KnZh0PH6ksGDgAsjtdaaXEEM
uuRRO7jgsg6Wqvi679Uls7fs0Fis0nSuJjoBimgkfskjN7UcDWb21dQA7y+ZvkgLy3GZY4K6qrYa
dNOtRs1Quw5Kp7XeEJEu5JvDpjKvYtYNPQDxqz+OuosqxdPlO+mKjJkJ4Jl7JVV2RKYQ0a44LLjq
Gav8SOrlAYQRmnOGQgfk6+m1rDBiMGy96zycc+CDmSaeKNaVkU6Y4MPzyirdK7Oz/m21tvPXQti7
iOSwPZLLyoamHsOqcq/l4oFYj2FcIRJrti9ayTCn0LPbgQ14d0wOau67ARD23ujp+bbqKnySDHUK
nW6ktZG7V6cxI1+Ix2nKI0QPTbVBsbwMdypN8NKXHoPgWfV+yvwo9DfPy2sNNYZiY2W80xq0S1AF
hXsVc5lF3lylCUOBMNolHBnw5KSuZbfoV74GaNUyTfvIfOPoT5nGrFXCkdySW1qGG3TUu7ojpnQ2
5G72Pg+ZbqqBKtLJsCcnA7kLxwyP63DgDxYAyMHdiuvlH7emiX29LSLlUyTfNFujnS74kH+eQg/0
ZD6PyXrgp1D7FNU2SzlInTdT4VZwQXQGkWjdd3bcD7rAo9oGyXxbv8BoElJ616wI47r51rj93Yjh
ALcFpHh1mWzIrZnNOmvbZF4nGPMVTavuvkW19PZBLzJCq0Ugm0EJeWUpPzapeDJbXXeVyudLu7qw
ql7ImHvX1g8OZeBEbUXjcECZAD0bFqg4x3rXbSyaCqW9BcW9kTGOR4n2zRjmQBWea1Te9klf2tsi
yLqabYrDBftcdybAMkTb/KtQnN/QMotfgYC28K6sm448CC4BKg4T0zGZq5aX0kWS54UZLAiG1F+S
NFvv6smO6rLTZKOva48ro2Z6g/sesKLe1ShQNemDqE51vCyqpTeteqGYXTDRFrRg7nVevLgfaSLm
93v205UxM3no5iXFHJ4r2IWTzVBpkCa3l35d3K4MlFkxwbHtQK1xDbpvE/DQRffeT/NdeujKKBm7
5mEz4fb16o3LmYXj0d8XYV2ZJMiyK4s4vkuu4E7MFxqx9Gth68Y5qGQi2aYDRnS+2gNBA7qbiL6+
Jxgdm9f8uE/kknXCMabhFmCvtf2OohUJpp9rRa56d+mg54eY5+dZI7lWYoqKOjhVyxr5Fbu7/e4q
HZes08SAhMkYU3LN6rsivebZolEVRUR1ZegLmxu/tVKsvMVtEldHeprfYXwxCOSyxNcYkkI6Mj+Q
NaSs9dAFdjXTAHPoqrvQNaMs1FGyqJaXDnO8ARVIl1rkuliPzvDX8D0b/74t9y05+r145sq0QKPn
1NM8LuTqB/SOW328muF5cGi0hkzjCRRbK1MD+Y7p1KuPfN7t3ahrw0OdLRqnq9zc7ZkvXKPT+bOR
wop/JWXYXPv5v26u8imS3c5mI5qZ/KNCVkIP/Dy/4wcz4af9KiRZr0itYbId5N5B+snP3wh+DXVd
9Sr1kW13xlzw3oVT81rQoHtJOc1xYWq29/XbPvCzSabbpfZshsT7tQfFQZyHY5cMCTn2kE93DjS7
rfgMGRDTFyZrfDBBXSnmJdb3w/d6ud62AtUOy2CYkuWYc+KviFaYJeEsLO6WZ8cfI8O7T6cvwifJ
kn6tW/9uCGlETP7u9nNVXyTZNZkK8KK5Dr7IS3LvHa7qUnNXEcWV4TCTMEI/54g1oAzi5ZkLzQlX
4TBkLAwBvbAZGj65dhMK42F9tm30/onuvvdmzSlUJRXJqKd1XeZ16skVY6CjCvPgrYHFbNRx0amW
l6yZUySxGccZvavOHn8sioSPmoKLamnJhpumXL3Cscl17L1TS9eztYKMZGX7Arwv2XEgBMvcyiBX
F+zIIoz94uy65WGfLkpm3LhL6mIyM95djFGZVZExskPONSg/hdrIABazoqXTlVAbxyjvEWcOw4ge
vAnNQ2m6qzjiylCWxihZMC4IkuXCY+49sqmNPF1xQRHEZMyK2XhZIICzx/uD2A6UiziEajIUhdLI
cBVqzJUwC+QOjT1EaCRxvfeW8XbXpsoEQgKESl5oY1Ot7j11/7TTKBh2lVtcGZ5Cq9kV9oDMAQdN
tp13ipOtpTlROWQZomKKvpmqCZb0v2qL84i5WactpFga6ag2VTLXqp/L0NnM1UufbNDzzftog3zX
kywVw/jSvFzg2FPvs0PsGGQi+4KgDEsR6wiaDYE0ATyLYsgiM42q4O9d2iLjUkg29Gx0CLmGw7ko
njC9UesZFaKWMSnGUlREMCw9m0m73pW+phT9gz/8lQRWRqT07kRZO2JhciquVlIgN+u+8YN3pMdZ
xwansFAZl+KsneekmFJ0zbkR54adjKjuzpUODqRSdhmcYpdzEY5j+7PoZx+Kf4p+W2kx1B5RVDuw
/f4iVSZG4S5GijQNFLKJPw+Hpvx2W21UK0sB1VhT5vC+d68ZgMqjIw5l/v32yirBSwZa2mwWaQgz
youEliBrRuV1EBq/qxS7ZKSjyTwG5kN4sOOPii4OD1ut9afY7eu+T5DCKmpaQGKlDa57jEMDNFCL
YxbACLsWl2EnfdX4Zkpr1OPQQMIf8z72a41hKUQvg046zw+rIEQxIUuf2PwZWVKvu39TLS1lvWGP
kd492w6E4QlupgljrZtRLb2lHy+U3Bbh4qCzAufwaTrYfv+2M5uDW6Ol5rbAXy/kujJvUO6HqzAm
BL0uzz8Xy9fWnY6t7Z0DFpzL5THMdWNpVR8iWevUBnUZclxT2WOKsSnAzef0vsyC5PZ3qJaXTDbt
qOE4LbagG9oEXOHR6M8HXOTvC1IyddDsuE6V9tgGEprHxQ7u/Gk5DsWkOSConD6RLLfPxjDr0O2H
7CB/68DphwfjL/dkHdB/vg984sosQnXPuq4IOve6jUedWR/3TqfRIoXDlBFLrkXMPJ+21ycsMntw
2YidkpeBRPm4moSkSCbDsYsb9pm34C41d6aqMpCoBnVQ05ZbIERp3ghJMmZVIqiulKDQShlJNHIH
deQKvpL5LELJJWkqEotZN+9LJfbtsS+cQ7gMfmXmOD7loZWDoWMu2zRughTogttWpXrA9vuLBxRp
Z4Vji3A1O3a08DIulu+3V36ddMF3ZdgQ5svUI98kzxNyIfEQs9iI+QWntFN1yI6GxuurvsD+9xcE
nHoDx8Dha7BuVQPmaKoGqnUlgy3yMlyZiXW9NQ78k9BVI1TrStF1GsZsdTNUtkohvgDQGILSnHy5
LXPF2jIAKDQYyts491zThsUrhoEWba9RFIWi/wYA8plR9AzisHh3ZGF6EjWJ517nBFRvLgXYfjJt
Dgf/n6Wtem0putYGSFxICAMi7djEPQvLY1nlj3ALgYYfSfUEyUS7vBoxuRG1GVs8cDiAzvhaBLpW
TJVYtt9fmKfdp03HFhSLAa9MVkw2MgsdXaSivCEjYoSxZDTYTpJIV0GNFEaZaTy33T1J3Xf7tFGy
zKlLXTJs1Y3WQqtUF2GOo0YZVe8u2WYz2pw3Pd7d7tJkGP6ga/5mXWpMIOA7d1Wy0nTww7wpoI+2
b78Pu7SOZn96187LX7dlo9AaGRZjBcPoTv6QP48BZo1bT221RF364fbim9G8csCUMTGpEWCeWmVk
z+VgJA5CaUi9eHXTmK8fQOx4vP0U1SdIJut67draPc2fiXigIY3L8Q8fnED7Fpfs1p/JvLgVy5+n
DKzX3BPszTqW32e/1aEOFKYlg2OEk63lWOf5s4dRcxZNH1jZ7AtJP64dXljtTJep813If0ILbJvl
J+DkNHqpyiN/RNsXa5ekd6bR6tsPaHlIQucKcv+ILmMUjAma5Y8ukHmD1cRteyzrr/v2QrLjsPDS
gNle+s+RDSwS46SRlEpTJUMmg+GblbumqOCmGNwQHtc2SPzCOzPTSrLCSvZ9gWTNxBe9EXacPZNq
bU5oWZ3Oeb3kcdWHupsehUuSSYJKxxqNvM3Ta+3eW0DIAi3TAQ9Sasr0qn2XMZjBvGQjZn4sWcT8
4FSAzj7K0/XUZmGy1GPsLs25DutHsYKXf8K5q+o1Zq76MMnMwWiVYWxi2DxXafno91N4VwZ8Avt6
82jmdvHx9g4prFEGSbF1AClj6rHneimK/tgvqemeScp9HZJP9YDNi72wm3GuQgDGTPZM24lfHZ47
z0A0iX2nR3N76ovVeUu5XdSWfQ3MJcnq76Pwj+A11Kiv6t2lo6+gwdiIHqsLTJ2OrRIorDCbLc27
q1aXzHvNKxEw7trALjtnXiNHz3WzPVVLS+ZtioxWi2sG19X2IhMdAoWOalO1smTRne1grifOos/g
3OxjBqDHs92ay6fb2vhqX5xPZGQU5cGY8zSwrn4Hykv3YK5tVORAGFRFZNvoop/LeOSpJta9bmFE
ZhkCZ2jPPIGnCVJE1vSxKLJkzd8xzFG5/TmKsiGRQVOubQyYAOP4P64m/let3SCaWUI1Qns9HyAy
fIr4bR34q2NfGQ4flH7P++KA4RgaIb1exiIyfqoWLjWJ7QTXkpPHgJKzj6J20L0HI/PVQO9lxfZh
koiMpzJTO3X4WIb/hDuji0sdquF1rSUyw5BrAVPS0M1NsI8Gf2qMXRdbRJ6xFnZmWRV9FV796VPv
vavb9439fFt3VLsqmTDx6TSAPSW8el2c1g8rRtC5mlxGtbRkwzk6Jn6+9eJ8aQVPAuPRzvZBeIiM
oTJqugbBCJGAlHFb2doJDiIycGqui8kAS0twFfRaZHU8GTrMlEI9AinUVmvmroXRhdfGySI79w9Z
sK96SmTQ1IIJUDRAK+kVQ9eXcUxc8zz4Ojo6xUb+Bpfqc1HPrLCvGIT+feJoQxMc9BW9F+zKQInM
F1TX5WR6GURu4TxTl5H/lXFdd5vq5aXgGgbOijnrWXr1hzOxn3BrMBJd0raF0N8PYkQmCiJ1MS9o
xwn+uRLecEa/rmv0flcRPgLJQum8Vmgs6yCcyYoZL6POdKMWQ8bzRud8FYApIgOmrLBmaer5OAIk
CX+wD1ViHCLzmR8ILi2zpN4XQmS4lF+CwSAsp/Da1Wcrq58whyuubd0gCFUYlCFTQZCueVuKn9th
HjZc5fYN68E+60Fxiu2QCYRmgKoFMzgC1Wg9EN7HLQ0+jQM6xU0d77FCZWWglG1aazktOJDN7E3p
f8EkXe1Fl1JG2zNfZLL2gqGxjGCnf6EYNhn9AsbpsKfKp2we8MVTUpK36LsV2OhD/fQT4fqzZwTk
RNrrY5WYJMumpdUPjgdtwtxXE+PWcGtnch2eW7W4lDUjRaSkQFfc1R/tk9+333vfwmWvqak+KyUk
WbU5rF5TWIWBfRg/Ogk70bhxMTkgiJzDcm50xBuqz5BicGuktTMLN9iSHd95xNlem+yoPkEGUHXM
nUfqQE37hD79yjp/uQydKilipgyh8l3KBm+GnIDSMP27YCfCgfwGn2IdvCp1wh+G8D9n8RMhqnt7
pYw2L/LCEJD6p6QF0/8VRHLAgqxnGk9WVEVWbCftydPxSqmkJFm1MbrO4tq5ASj8Kc0fUvrudnao
Wley48nwW8KZBSGh+lrV1THzdeMAVUtL1lu1ZWls6dCVEkAQWB4vg+5YuuVTr4RlmeynrVHSWjiB
7c5NjNFUd1l7ck1ytvsOfV86CjbVB0gW3Lq1vY61FVwxUavOI3epMB634kP67bbsFaYrw6oas0qD
edN8JC4C4wH/L+5NxlWtgo1GQErjijL4O+GjOu1V3qcyLHTNR4q3l9FVYjKXNOVwPK7bnnL08XTu
X85SJrtkI0OsAuYEbU49ZP/VuR/+U1KnenHJYhvSNEuer0jSUxo5JY2p87dFOs2LK5RGxlUB9pGv
jhhQRiSoNazWEERjrSOxU3kbme8Hg1otMZrhz+C+ZXG/EqANoqhL4pRPkSwXt+BpmOFK/xWQ0u7g
LlP+ZA7aiE0HOyws/0RXF/eRA9gs23ifAknGG2SexcIAHMnAFf6TO+gbk1SbLAXdMRgpo12AbBpG
fJmKavzQGVQ311qxuoywmgi3vAmXeteRBOjWXBKh7UxSLb0VZ15EKy6cwXAbA2blBlEHMmx30kHb
FGYlM/vYhjAHh6F+Dm8Gi80xS3jvMUym9RlL1wWNKnzNltNuas9/HMN+dijrQrlKNtuHvZCNmxeT
MBsb2c5y70x/WLqppyrBbM97sW6JM+RqttDEmswx+MYerYkemjV/vq3oiuMKkYw17Z2+BqVVei1T
c4hyh59F2T+vU4vBbLrquMoj/Aauygyz6lf60+/8Svd/NqLr0aLKp0g2my6FmfEFJcJ/H13+L21z
RMZYWRlfG5Ce/jh7VeAcrcK40JKEqz5Bhll1/tDVQf7PJ/xPUzd8J07CmlO2QlNlwFUK9J+dZTy9
FusYUUCmMc9J4zaVHyCVsJwinZloya892PrOflU89n+AFIKLqsWgmAF1Mj9bDmtaPOykGMYgNMmK
m/kH6Kc2rmACIAGNUf0NkHvetjWFKcsETp5L+WgL6A5Jn1pGI8N6B3oGTYFctbhkyBkfMpE5RvD/
UcdSLS2ddZ2lqDFrqUqvq/ATtLtjphmJ6cyTfWKR7NZj8zrMGQrueZEOx2ni9t1kZfQY5ETHZqBS
eSniriYusF1E9B8q7yzmw2S1GmSn4jAhY66I6Q4k61h6xcQ6mp+zORuzeBTDgFvMjgUpQCmuORyG
qVg1tQHFx8hXzeNc1C5rff9KuR/VwOytxffbO6EyX/mWubGmnAwYS4HUrb3bGEPEeXkzx/+th0Wh
TjLHD3pPAlBh4ODy32sOry2NeWBy28NakrL126m5WGN3zECAh5GgCcFUkNvyUS2//f4iFhf+OKPQ
WjaXus8OnivimQf3gbmHZXh7+23DXyyPbjY+thYdL0AHUv5Um3cNqELMPWDSbXnJQ4yOPbAwq8ZL
1vVJlQ4P3lyf9glG8hC5n/v27IO3mq3eAzP/GBf7rWV9vr34a/q+vbfkH4q5YXz2sDj366SE5Pu+
0ThN1dKSX7C8dS49gRFAGaZe493jPsyT22+t0BU5DQ89e7WpZdQYczuG70Kv9I8F76e4AE2jxhGo
HiGl42m+4PYTbWeXjcGT18MxDevEMXRXaKrlpViejaxfV8AmL4aYj+BBuittIxry9rBPQFIU9xc7
4+EKW+W4mhqP5VIbw7HxjDp/mEyzMTU2q9hiuf+hIUWfV9VSXarWLCK60ieX9Xsuj6CaZHvoC4vN
8qZChacfL50JlBqCJP4ESTF3X2/LaJOFXKna1pdMtqyy2gH5S4PR2PmDb1EQeDqf4D2jtdXNTnot
fm2PkEzXC1NflAsmTHaLgTmrn5d8vAMQAUxz5phMy6LhPFUpk2TE3A/sBaqPOZneFIPXOC6cNelB
oH9bUKrlJUOeazR35ga+wgGvSuukj4MFRGKh621R7IOclzsMNML99vZLW8X+NqIczJRl/zR0n26/
/2ayr2y0nJM7zjh0A13EhS80ZnV/NLvxc54WF7evQbX3YA/Oh9tPUuy33BBRZU072mCNwqjpj6Co
6z3rkFoP1vJhmIkmz1WYnNwUsZKpQxMcxnCLpftipIaIAbXU8XeqtmLTgBcmBxZENgeuwBBcmh2n
rH0QQfNsZ2Vshe7H2yJSPUKy6nAByVAnVnHBrODDzNNzn2F0Rp+VF8LX97efoZKRZNndSpqFUHyG
2fePY92cei/f0QUAi3Yki87nMRXVhKXdYkyCOb/HmNTT7bdWmJnMnZo64CG3VthBGj614985/7ME
LGrf2pIJU+Jz6tfFeBnn7BDU9O3C+wMl1mHX8nKe7pcTq+YRr07nIJnn/jSPzqGnvYYNSCEZuT+i
yCqzJd4oLqSfHhwSngAre8wzZ+fymzW/0PqJ9n1umURcVtO7VGYZBT174yw6o1K9/WYJL5ZvKnua
mhAW2wiwewbk4LBno9NNoFPoujwjucmF0fGCw7lV/rc6A4HsOJd7ZvRB22VqVL/v0b9LB3EJrOoe
+KGnOqR3zqibDKGSjGSnzWx6HF3I/ALeUJA5zzzqZ37sWa5LQVUPkKy1auwwL3LsLHPdmHMQvGVp
bNt7KAI38UhxN7OWkKWb7NM0PBB3PbnpHmq9bWnJYH3RsjHDGLsLA08yegIPOboydxmr3B5hOhPl
GM8pMNnZ/lKhA2tCFI2WYNREKIXQ5Q4JQlmdtwas1ZvoU1lgfk9qO/UB9Q1dw6QihsjMoVZguswz
Qn4xKXCvtYPuI1CCO3+UHnUf3HYOd36JZLmeHdiTGHo4hnw5OLN9z030wfD0cHsjVJ+xCfCFY/DH
NaVeaSLasiLC/VxEx8c2bKO2NjRbrXAOcrNEWi25qGoYWGhacTq4cdnqMN+qXZZtt6yslFC8fFp+
QoIYGc39JP66LRjVa0tmWxshm0DkxS8LkPfNNETzUmqCrGppyWTBITnkZorXRhpyJ1KSpJa3U1tk
k+V9Sm0bfp4U6VfLs0/g+Cwi9IIlt6WiSC7l0lRedh7F9ZO4zIXN4mZCdR8zmBZT0NgV9YOTzhrs
qEJGcqEKM+sHlwqUSgKjO7md88GriaYnRaHycnlqGvNucJxCXLKpPBmGe3Cc/mR7NG49W2NVCsWU
ux1w4+KwsIHR1s0StQLgAMwt6XU3RqoP2J76wman0nOnFbPQLlXo3QsfSHLLehJFmgifaoqeKvFv
v794hNEvpU8D7HMxD099lT50w6fbGqQSjWSzgbs6bKmwMuagHaahjoA9PAYZ03gb1fKS2dq0yMbC
xOamjXMUZXNYMGNi8nQQQ5VcJNMtV3NkoQXT7Tz3TRmGX81R7BSMZLphuI4cc6VRakjbMjL/H2lf
1hyprnT7i4gQiPEVqMFVdru72j2+KHraSMxiEvDr76LvED7apjgf99XhEKpUZkpKrVwL8hDHNIPO
Oe4pRXzf9m87DtHbHsBrnljOjFSM49llQheTo8Qz1MIPKi02kOpvG4jovQ6mMwcelTitDdz5rKBT
MZT2rmoY0ZsceFCOTWNaCCruXF37w+Cwd1O71f+8NvHFZq88vptY1TU2zlG2z8YDVx07ZkOyxYqy
NroWshmnhMwM1/+0dh7J6H21ZPl936Iun3w18Qwt4I5dwSU94p1AcRvbxP7eeurJd7bA5Wuz12I2
cZ22z1M6XAxQ01usP4qKbdx71obW4tWVjLtdYA4XbspvNvdJrLJkC/y4NrgWrWCmD9JmgjMWnTRj
k7P+oLp5q4V1LZq0gK29LEBFHP44phZ8hUR4VH+RwRy6WbLh8is/QG9yKAyDS9RQUagorKPp5k+p
P24M/XaiJHqXw2COppQM/l6g489P07Aam5u3s15H9FYH7geD7xUEpz51nfOnrno/7cEkehbRWx2g
xsZs5Sw52LTiKqmTMOfiz/1gevt8Q/ROB55BetJdXmjQCXbK2gA69tXHTuWP0+ydCKqa9z+zZvxl
vV/FbE/zcTQ7pINhdA/1hBPawI72vEUwvDa8Fq9lBe0QT8BCps1/5GNwkn36NLJs5+y1mKVy9Cpb
eag/KdZHyp3+dC7YUdCxv+/mSfSWBzgPhNhU0V9yExo6Qh1LMhzvm34tpLSobcyxdWqOm6HsskM1
cTAYOYf7Q6+YXe9uSK0gzYweq5r09u+R55+pl8detwVZW5m53t2QgOG08AKEFE2HY8r655nxXcc9
ovc0AHDhDZ6hUF3Pi4h56oEM886htX11dDjUevCUeultuHhKYmrvEbdFItB5X/3UZ12+lHEdlsVj
Y59qf4vScM3WWoAqasw1oM7dxfeNNm5Bm31s7OzrfT9ZG1wLT4YOmBRZprvwCkLAhffg2VtIrDUX
1EITRRwhIRM1XOpxPAZgQ+LucJbtHujhYnFtQ2XAhPDaxwvzRLkZ2kaHJx7L+WefWbTIzAWoQQlF
+HQcyYS1Z1NU+5xQ71QYioZUQ4WM5Y59BGe/+ebWc8vKYur9CVDfbjK7xilAguYgbqsyibLC+3nf
JCvLqfcosNxFY7jKcJuZSJS79AAmpMh0+L5c+C+aV8sYkzHHC23uTQ4oZKmIcXfamcR1ote8IQme
l1FBYab8Wvf9r2mTcXTN6Fp4DryEmuyAw0tTZeC9dRwztvnmwW5tdC0+02lAiWCwkbIguBYlua1A
um1tmWVtTbUQzfpmmpwGvmgGv3o7uQbuFyvPNsomS1b99zMj0UleoaVn95CMxBZEQezY+6gVCll9
r8Y/brZFUbJmHi1OS8so27rAN4y8PIHL9+iaG+6+MrLelABek2KYE8TS7Hpfbb8B93g67ssuej9C
FxT9DIwqbmAsKQ80N81HlA/zw/1AXZv5cp58daBjVcMVrzC6moJfSclOydTvO6jrkCe3CVxoCuDy
BTXmJgomVkdtYEd93u7LAnpLQll2BnF7zD3jySfXZh9NOPw+syzmemUW10kV+EWm7pIEePhwJpOH
FURM9w2uhWkgxqDzRopqRmn84aIsjlbZbj0LrQSS3n5geLKsphkHALwPVQdJuk+Mpe3Rptmj4jtP
GTrwiVI+zoOs+4sVfDFQp5XOvlu1o4WoKBhVHcXpguc8VhCjAcPL+/tWX0lfOuxJceY7XoY5s/kD
tgph/Jr3NFThdKHzuwrwA5lgfeguM32kUEFy5p3HIr35QFKvVSW1sZoTnjms0fwGzdhrX27hBlfC
X29AYGgYSnoPRxdHWEEYQHQZesyf7xt8bexlIV7FUMDy2QO0vruoIkDtyJDGAXJAW6LdKxdeHeBE
3byTToGZywK3rMxADXm6NVn90GTsKGq5sS+teY0Wq7OA2G+NZ8SLNIaT4H96l526cStY136EtqU2
iZ1OM/goLyAetsIM4spNY7+bpuYLBM0O6djH+5ZCO/6KmUgxSyQFOWXFI85i6pJaWw2paybSYpa5
A88Ca6n/+ihTcTsuTVA+Td7GNrLiRv9COLVpRrmLmkDuNHMIMTw0GzNnIymsDe7/p4+ykoMl1Rma
CxOQLnX9izUmG681K2bR4UxjpVD/6lRzSZvgiMLGQ5LaoZXurMToUCbo6GDmKqguSvVRSesrGMPC
RvqnXR6jtxs0VgZxVcuuLo50SglcnBeoeE4zOW2YZ2Wf0lsOLFQFwHNu15dMWf6hz9Lq5JtyelId
oUA0+fbGZmutxNi/2F6pyTzRkxZ1EyvPH9HGQqtra1aDm4WFPTfglHJq0hA7BF7enK4dA4fzk+V3
EHuI6zqT2RgOou6Tdx4k9ZqbYXcd9MBk0hU3p2BzHc92nUMbbMozBh1csxj6bAhZXmY4epvz1KAl
TfFuHK+WMBnISQPp+e4PO1dp9tKgsRJH6QxKATTMFXDQ+26Of+naXmVfYlqtG3Q4wWQMqjWZ4yZH
j+wsBPwVAn81eM3HsnbFiOs0GXOICgsRLnG5y/X0p1rVTHySbCkXJdjrTL+qb07SGftOGPr7rOda
bZBSgLlMnz/QwKxBCUO2eK5XYl5/oe0UXmhZhyqsGDMSSpk7UE2pHmlh71tVHUHX9zkdeVO1F8hS
TvmtxeNDc/Y9a5/0YuDqoGS8VfnMt4bpbChWv5fCTn6QodjC/LxlHxejL2n4ld8YYF02BtMwLw17
njgNE/sfF61q/3O/WQbXtuq8z5xxNsbxLIqpD0Iogw8/82Ah7ds3vrZZi67uvY7wARniCWSfw5ZG
81uZcJm3tjl7BNR2hmXD5FMQd4E6imZIIoN515o43k7jaJt0n9immxaOeRkCYzzWw5g/zQCOfdpl
Gn2P7lU3SIeS/lqP1658Z+4SacJ1UdueWyCzhSXN/qrEw1SdhuanCPatpr49E8aL1J5Ic+3q4TlA
sSoymVSH+/ZYWVJ9c7aSoQyKDvMe+WkkL5kZOuNx3oLhvN0MBbMs4fUqjCaIYAAtYDdXmtRRw51Y
+p/d9kGh77kbY8N9tEH37FaxKbMwT3/e/01vHZXgpvqGnbcg1U36rrvy+Wj3B7b1rmGuGUuLWzmm
Je8mq78ykLwE87HowNAl0qhhv0UrznMqQ6/BmSCDOrd0wqp9aATKCOgsoVncTF/3/TwtutE9Ureg
fSNYMjwVD+VDW249hq6ulxbhU1tmfsHM5prwF3AFQqWYPkwGjSkdozz5ZzY+CHRPz02oKAnVlO7o
bFhWTIt5yxSFEJL113RR27mO5NsmvcpKItcxy37WZVx6Gbka9s95fsd8HjJj48q1BLdeCsS0dcAy
HgJKcKBI60835T596vImny4lKFgDqPVS6RsfOHCF3gcLPM/87FlymreQ3is+/vcM+SqwVAJGFLet
zYtoROSDtbjpt2gEgpVftXj/q6ETLxvR0g4fUMlTbpmHxOWxLJ4sOuPa/UWSb9aWWvDbjLwwoJYe
zEBwDs3t7jpd2Kk+Fid2Dk5WWEdJvLWRrxlK28glhRxiO/XdNUutxAylwB3WNTjZgiisja/lBNft
OyHAh3ul07E3j/4Wvm0tFC09zF3ZsI54/bWLqyJOzvQsTosYEl5rD4tC1BaJ/d+j8FterMU8s6bK
ZRY+RC7JtT0Zh/wzEldURsHGBWrNRFp0t002BlVB54vwgibMCrw9kXkX63Hg6jDnIOlTdyYUG1gC
7fnPvRHfz7Jr9tfxzUAq9WRyMXATG89/5V+v/EsDtr7hKYidl/tfWTGNDnGeoI7hj7lPLkY7REPW
HfKM7Lg+IDn93cRehbEZzBCMm1vzgnq2FSpnMI6KZckGL+PaxLXI9ctpZKJyyNVvfsvklvJdpHCY
9vLBV9MulDWPTmL3V887G8WDwQ6y3biSvHW/XiyihWoyyjzhfdJep+mM1raqvCXTe5Bget0eaOTy
BS1mJzeHUqfqzEtXkW+J573v6/T7ZG7J3q0ZXYtUw+1JkgUThu+T33ZTfCZ0C6S+NrQWo7xBZ2HS
zOZlbF784GnaUvhe2X71K3I3sxFpH8tpN49ggebZU7al/LkyZf1+jKa4uvGAUroMifmOqSD0jS0y
4LWhFw965YRgwa5o4wa4/dUopnjJHDq82tpf1wbX9lfhsEJQEybxu6MxPbNmw71X9m2ihaQlLNdw
AJ1FNaKOxvZjYXvvBf80W9/62o1GS4ZGt1WmXTkJ62TtI5qyKwXE30UCdc3s/OL44DebO+CMQQYb
7kqORI9XN+cTpA2wLaEpNUjHENl/R9EQgUq0QLW9yStxDcQCZ3V3SBzpnnoFhZJ9E9filDblSNGo
bl6Kvo/qiT6pZgvMuWZ4LU7NBNQPqkSccgEay1KGzXSW6Se15w3XDRwdv1x5qfRmyNhfLN5+qypA
IspsB255GVq7Iud5HwwU7+WXsQLQT02R8LYw429nGUfHLZujYStQBZqXrMTlIba8U0sPe9YSler/
TAVFkomib+ApbverH2U07+raWeyhxSsOGA0bemZeWvWM3vcIEs8bc14zx5J5XqUvk02mkyaYs8Fv
fvk4lr9ztO7ss4cWlGpOuoY2yDLW2Bzx2vwMjqtdQenoFOzUSUdg2TLzUo7Q/7iWW4+ea+bQwtFl
tjUWDOYo3TPwpmJ6326d0teG1sLRN9KcDhJTLup3bYaedhAh0600sjK4Dk2uwOWTgeHdvID767uf
ZYd5sj4rsfVi+7a6XODo+GRO226ewaxzsU7mkcbylJ3aLh4iFVsxv5hpyLY4HlY/pW2oI20aVSe5
eZk/djE79Sceezf1zXpW8SLfOG+pWv09OP/7MuPoyOU0dY2BFfhNXUwiC4p54uA/FB+MdyI5s/N0
JHEW531sqrDYIuF4OyU7OqA5TbhfGyMOfUXvxqDdOPhq/J0UL5UDLYpdQaeTt1dETo1NXHJtsy9d
9tFto/vjvn1kcHwtmN3K9T3TadW1Gn/k1rkfP7TDdc4eLONxcp8r+eX+Z94+8Tg6hzslnejR9U4u
ghcnXs9J2Kv+2/2xV11Li+7cVDUDHpPAtaAU9dCfQG4DwrQBjEuLRuJW9/jqd7RQZyhxO7TF9uV8
zF+cozz5cX41P2BjAH97erI2dsmVoNcRzm5tgOx+OZm4SX7OKxnV6NyAcu7GIXFteG0TLkEKUIrM
Mi+klGeRfDHr+geR9kYGXzOSjnIuwL2HFyvkQ/tEj8WBH/Mv2C/paYqrIwSjTsGWns/a7/jXtmyK
kmYBuai8OUFr5FOQ84hytrEKS156I43ouGc3GfJ8yAN5BUogKmQfTtWnecgOPmhj/C2Y4kpYeNo2
nVNbGRmBsbLsbBWP41bVfW1cLapNIEEMNARj3xgh89skJ6+Qh/vRtmZ27dzME4uWnouiQj4Vn6y6
Nb42RvNukv64UQleSaY6/JkHI3GGOiWAncoHb1ZPaOONjawEQFxurO2aebRAzgXEYP1hCWQf73rJ
j8zf6ZQ6Btp263HolxQhzbOynbBNTkHnbOTqlWnrKOhmlgO60HAaUIBCRXzhIqisdItXccXuOgy6
o1IhcjH6ZH3wzSRq0o+lvKl2q498JaB0HLSV21bOcziOl7exw51wNKwKvMzOUczFNwB+xEYKersm
7+iQ6L6uh9JrzemS599H/6n2v5nlO8N5SepzWX26HwVrS7H8/dX52pJtldvAt15SVV5tqIgNabdz
lbXYncquVGmKnODM5k/XaS7OuEV1trbEWuzSRjnczvB6CwW6L2lXn0chn2vhfMB79L7Q0rHRfumZ
pecgAFw5hbY5x3PZbxyB3tZPCRydq92scKOcUnc52ZlfFzEByzu4cR8vxK52EUIYbZ8ecuDoIOmh
hkBZxZGEyOjGtUUeRbela7nyhujoIGmLAcScVPgZKloOqDxKnxW0hJIweepCN7Twaxr1kMTjxvlo
ZdV1Gncwo9Aiq+FQYAWMOHTY/H8M+RPV5l2hoEOnIbHh1m2Hox1VqYUX5O6LjwfreN/gyy70Ks5c
Q/TKb2Creby25HNi7YtfnSTS65OBgxCCXEwQfqR5f6rFznKBThBJWrA3NAEqEYHh2iHtMhqi9WgP
UQ9KBjpkmoIxg1SgErkS47GAgFD1ud0lQIWhtWO0qrOK2JwiQVdQh7IHN4h9d/puL/oO+1ZT23fl
3Bm5j4fFS5+dmf9nLH/cH3dla9Hh0qIWXZaQ2rwwdHhKn4RmSR+x1URtwa7GJqBp5eijQ6dxiVF5
O7rTRZbpQ2VbX/Kyf7barbaSlfcmRwdQ20C/pYHTDNfxqA5uJE/NVTxOx+V6zKKdxysdRd1UBnRv
LWSDfBHVGNtDlsg4nfgpZ9bx/nKsJBwdl9VkpDFsl04Xx3rfmT8q69EZH+ZuX/Xc0YFZsyk6WVNz
uCbsI2+tSFV7CJMQXDoqi+AhsfczOlwFOcvy0UueZLuxL67di3SGSGWkPRr7h2Vx6VFe0mN9dr47
J3qoTyzqL/T9fduvHEx0gBb3CqMnPh6IBOwf+MUh97dKBWvur0VviUqlIZQzXVynjIU9RUryoyHp
+f7MV4bXcVmjmeVOL1EyLylq8ZQL56nInSoMfLYzNesQLaBggzxYIBNBY4aGA3E345/7k1/BMTg6
RMuSfkGSHqltOGbv6uN4nj/0MQuLWMTGrkd0RwdqjeDENtH+gPKMXcQZaHSm0d04Wq3Zfvn76202
HzJnafK9+mU9xa1b+IdpmKrQC7L0cN9CK46pQ7K8OqjcFm1nVzs7k/E0zBun/bWsqWOmjaCRkCDG
3IcgTM79qYiyCKDn/yuMsAVhWElqOpq1BPq6q3wsMEAkIU+Pgn9OkhNnn++bZ214bfMtchROBlei
KqPAiSJ+B3JsAVX5BoG3T/u+oIVvPfnJONYoK03KOYi0j9q+q0Pbc0NDiq2C9coq61ir2ROMElmg
+tMJwN4kxMH3Dq3VrRT3PVT6kPZLTgYg67wvg5y2CjErJwgdTDV59iL+iGJS459F+91O4T72o0ih
AV/edtnfWlb+VYzNpZPMLBfzxW1+DuIwVxdPfHHFxiF/LQHpQCpUZRxTdijelo8oeocy4nGNavey
v/CNUFvJEjpJZNqBV8q38IlBfvDzIiz4Sbkf7ltnbWzt1tsrYoC1Hdm/KtNwaJ4yW0XS2Dh3rg2u
3XvbUdq1PcErh+RmtWEivqPF5f681xxei1t/Ln1XgP3magGhBYhhvwtd4+i0kPbM205QVGkTMHfJ
kYZu5W8MvWINHS+VMJmRyYA10Mzy3kfxtJDQ/W62dDVXLKKjpkhaBcTI7eEq+/ph8NkfO6GbJYDF
Hd6oyupoKdZ6tKgszL09DDFKAHEVGRE75qF8gOjldql/8Yy3vqMFazIVLQj4uuFaJUe3eJeoIkQj
dpz5177AGx9OncVwIk4Wivq5HX7f96W1rcxcVuxViujNxJCDiV+Xf+3i5SHDV+EQmrfuH/tonad9
+HpHB1i1wCXUaQDfQjGAlUe18yn079H31fQnzzVKyIWaaKKu4yH47gbJVY1bfDtrGU6HVjXDaOYN
WM+u6lI/QP8oHs/koXrwr0m8h2MXF4C/n371C/IAlN5OUmKPLE6Ufu/FRk17rXSlNyGZbuB5BUO9
UEXqYONRMjlYaeyA8DICX2cI5tR3hrGRplcCUAdc5SB1BFEwltcx/xEVOYpgq0KwNrK2BRtocgrS
aok+sIY3CR4Nsy2ZhLWhl435leXTeRReVcHywgFeX+BWutW3ujayFspEuT3YcZz5YjYPjq2OAzEO
9+N1JZHqcCuv4kFDApzZ7DwJ6zpuLR7ireL+4CtVbB1fpWqQelCD1VcnyMoOfdpWYwxNKFLb+zCB
IjFy+tR8LvJyLq4Sspj+xo9aM5e2Ede5VDOjWGNr8q/N9DOY3J1+qe3CgF801CiG9lq3zSPg10Bi
dBuTXjOWtgu7KRsM1cB7eNnGtKlD1j915SVxbsz95bsbUbxmGu0E7ftoe8hMDyc4Yn3JyGfljxu3
9rc9ydYxV23LAiIYfDQtjYdxah8KxQ8e4ef7vrQ2vBa3BOALb2wTFM67IK7ocCS0gfLO1qPXEqP/
3ixtHXvFXIt0Q2ugSFvx4+CK2M3HF9A6xsQFInDmu8xv6zgsCB4l0JbF/beV7DGY+FOPRqj7Bnp7
ZW0diOUWgue2b8yXCeyFdVnElr0lR7RmnOWTrxIbh9YjS0WG8njBP6cDltiv3zVBeumFe60gIxHe
/wlra6zFbZp75TAQWKdiXzzvQ8suvbtxYFyzjha4WcPZkBTw+yYf3reVOKG3eqfhtcB1PPTPukvl
luSec60aiG3KWpnxfZu8fam2Ay1gTVmCB7cezIs5fMnGmLl2JH6Z+e3+6CsW18FZtWe6eAoH7ES2
eE35Qpq49A73h16xuI7LGlg2BLxVw7VgvDy2fEoOo6w36kgrHqmzRoJ00W46i5LL5H/0vD+GW4YJ
ezLtDwyPsvfnv2J4HYPV0hSdUI4gF7v+zI2Iui+pd522OrpXTlO2jrcaqFmg4xfrugB+8hceLbdd
l4bzqXiQDzYOhNWX+z9kbSGWv7+K3rYsjBTMCLg59um7dKqeOmfLRmvuowWsA9GmgTAkZVJc+raN
uvoxtbYYR1ZaemwdcDXxnLp1mqmrfRoeiwN7ME/W0T3v7aqydfbIdMhLrzNrdUXb0Mif6s0GxDXf
0YIWWnONyWcMPD/PxwnvIPNxeSQVh+WiZz/7uHKFC9zq/gKv+ZKOtirqokrYiM+BJ+FdAIGah+Iw
Xt0XJvGy7B7JuQ+HjRrNijPp3JJgxxtqmA2BlwXRlCcfZik2QF1rQy+x/spP877LZ2pVCl2bXSnC
IDP57wpA0X3D65CKGtqSAclwHZ4hTg8auK0nhZVpu1p4uTbPLNsG+rBrHji7DvvQ4Hhr+k9zFDgr
W/OEHWvw5xMRwYOE5iYEejfS84qLutqGOBZQ6pvyTl3r/pTKkwAmTJggCNhqe3gzNXi23lXajKBg
mZMA+q9Fjzbjzvmo0JvzIN3SPW64/TLVf53Z8AnNYbw2dQrl8wAyv/nLX+RvJILQDs3IiidIMWzs
72u/ZLHgK7+0mA3wooXPQJDatv4rCfk3FwG/YPnkq6EnQkBUMuXBjWXzYWROGgdqOrrMi1zubxUE
1j6iOagwMnwZeg+3JIio/81oeThaJ7RHx/fXYc0+mqN2ZV+4hdtDKtQ/1/w5zc9uu3GneDO2MEvN
SbtJlCVuctACdw5e8N4UG+O+XaXCwNqZrfMHiHYUf5XpxY3G8zmLSvAc/f+6jrYPMAja4tv4zH+v
Zb5idb0CajqdcAjPjP+BV65ZRy9/epmCWgHjxm08LtZJj1DQ80I3nCN6mM422QisFcfUC6HoRasD
K8Xqoj0l9uQQGhU787aB2KB53OWbevvoPHa97IvEuFWCg3imOZbyvTduFU9W3FOvdbpTxS2wDbFb
Jg1xrmaLN/EwpcEezinXs/Uip9E43GIgX78NJhDUKj8bYgz9YuuYsuZCWuCOfSAsMTje/8CF1iyj
Be6gbPTxKdu7BXMWtZQf7WzrQrQ2tBa6QbK02y9G8cUcecoK57E43PeWNYfUwnVWIIquRwaDWMZ0
ann6TDxlP5LWqMLMZFva6Ct210VfrEQKaGv+P9njRVk83XPN9SA5/Z8bSh0oWGYai28ucTiJbHP0
rafAASHgzg8sq/JqxxJOQK2mF/6tT4PIHcF0VWxc6dasonmjyuiscF2EfHY5R6mTHGgNEVW5lWxW
3EbvlfQ9GnRp1/o3UDA/+CPFSxfdaRPNIz2rCFgLiMeNm12U2t0R162NFLk2a80js2nMwK00slsd
DMaXBBJc3iUhBQj/7nv820anetFuTGpFy4Sx/6PA/d+44trQWsEOr2euSmbFbkTmeAatYihBhUm6
VWx/O1apXrArmxrtDWXh3/43DqYI/Zlfreyb2DxfLsfIfx8vqV6rw0nVKARj7k0wk8Z1AK3pzJLi
YPclB2OyKCI3zbJ430JogUt6blkeuLpubZ227zLfMZ6nClryZTVOG1e3tQXRQrcuvam1jMq9jawz
TqlIitDzney9LZtkl7vSQIvhJB1Z7xe1e+P+CIoaOhRAUIP9sth4qV77Cdq2AoUTx2kUs281NIM9
YqJN0Q07f0s7eG3FtUCmRikSplBxd3kQme2HYsofg8aO0zYLwaFx27fUWkxD/M+Yuiywb7asj3PV
vZtqdirm5PP94VcCQy/p2XUd2J4NG+UDeuVL/pCm3cHys1Nm5l/uf2LFTnppr52FZdRqdG5BzY0m
RHt7ck4Csz2RZvAuTi2zzzWx8n05Sq/14QnJbmxhg1OJdCzkTNkHbiTfJ4vNG2674lZ6qc/ynDbN
Lde+QcPyLFXyLmn6d24jNxb87SRO9VKf5aMMmk6+fUOxTEHIVsgjY92H+2uxttxaVA9DkflQJ3Fu
E6Unm//mPn3xlQmqTbaxva1ZRwvqVPa9Zdawv6oH/09OUhOqV+WURLTN5UZxxloGeyPZ6rU+awBu
oCM9miqTVkQe+eiJF6OfQ0Y/SjrFFHRH3bfcTyJPumGRHXL6vTYOypoisOSfOsuKO3u8QnTt4CRe
tJQxRPLUO1vVjLc7cj2qlwr9FoI/iCt2cybrz0z976CzfGzn6pA6Ls5A/UM9tSnQpCXYTPxDUqC8
ZADxQlM001L6qXb9h8Dwnwpni8Xw7eooZqSlEZolRdfOZv2DondUxtXIqxPN1fRPG1DjmyEzG7sU
z42vI+/Ug+i5eGJmMW5Rd61cEqledPR4Xls2YvN7MtWPZlveiD1GtaeOtnCOTufGjlVERjB+noc8
KprxwEAAdd/nVwJKL0L2o2f1Q1fkP3GcONeFX4e+8tNw3+BL0nt1wpXzjCtGhz0xRPVNtlBkLEwn
5Oa49Qa4kj29JZJffcAmAAMXrSGTELvAO4DEvlkGeyhKEjIH7y9sCyO1ZqUlnl99Z6qJcAuDgSm3
dz1Igslh7Js0rEGn2/3YZSu9pmqU2GwMTrHVF671ZNfkwpONPWbNv/W6KmStDYOyGWMTzzcjYYH5
1rG7iOCBIaXqQ+EmHzOnoJGoH5J8i6B9Jdnp3ax9QYqu9jjyELG/svpIgosdbJxe/pat3khynpZJ
K+WkNWnVmIRNXoWqBBfMj6EB7O6P3XmXnqahgW5j+mCSl9R6oenPtCsPPsmjmZx4JqOsOfMkKg0T
xYAf3XjatYiefqiqp3qEphtmJZpfRKHWk+yNJe1AVc1tns4iA8Q1MIEEy5J4UN7Gpr3m3lr+G/PC
rvrZJ0koSfCzq1B7qYpuE6m1XFPeWCu9C7aph0SlAk2koQzMm5+8OAXOB8rFtbRNQzf/ZVB1VF1+
JSAqCitffgKn/PxQ+V1k9cXVFyW2qeA6mfJmVWKjA2PlN+vds2S2E8ie5C7izR7n5NhWyPLPABQk
04aPrn1By35WYJWCmyWkwT1D8p/mVKVWNNhs3HKJ1bjW0t8oHVaWLcNvMGfbECEvPCOGxl3kg0zd
98l4ziCqfkhdgdZgYBkio0v2ebr+pCJS6riZIB4Pgz5lLzjyye9eYmyJXr2N7vOo/qbi+BzoEWMy
sDwqiRvahhAtJ9bHGhTrAUENyQiuDrDqQRIO1i7EIj6qxRg0y6mDfpCGh1ad2KEH0ehj1bUyzkzf
39gT/z5IvBUNWrBRPGj2ZLbwEcgFhsGM93DTiEqo8ZIBykdFg167A/rnT0J99PMXO8hClb8k1p/K
/hwEMpT5kfJz7X4S9OzUGZrbzuMUgXbZ5O93ZTG927VI0sAscoIZdqb3tUrZcUw396Lg7WSgt7tO
2ItsH9oCHMngfTl97LgfsuyZwg5N/WQNN4/fyvrDaH9qUuDWqRUG6a/G/uqrywKwrcz2CJW/+z90
5cCvt8IGZpV7wzhhLtVcxrnHQpVEjplfh62j3coeqHfDysakuV0sX5j6IlRZWIImtxLHffPXjiVN
Kc0ATCAIkm4eP7bWldpWVKX9pXM2kQPL1vWGu+qtsQmVXTOjewzfSJtLRYtLklSRiYzt9SnKEtNx
qH7nkHibRoBZ0cUw7WLQ9qjeOTtXwvLmmeCNDTJDCc9ARB3KLXD1SnLWG2dlVirSdcDVhc1AFQvd
yQ8oWhgyGt9fm7UPaLmEp0XujZbX4QNe8i0lzA29jG351droWhLhJrUpzhkY3WxlCIW92HK2CL1M
GqwMr3fQ2qUvR0PV/kkRX9UdBILtfJ6IicXHE0EgGgVCaNHnyM+/lJXiucVrD72cbX/E/6DzRPom
+2NJSUrux14jOkL+iMkrMvOJ2YaUXJxqWpud+IqXAkByv7ExqSgPa5/bXvC/CPuSJjl5aNlfRIRA
AsQWiqrqeXLb/XlDtCehAcQggdCvv9lv+eJG3KUj7G5XIY7OycyTefF9HkRex3zo14i000o5+Nab
ONhbcUD1bxuhU2zQNHBkmY/xMs/JoKD5GY+k/LFuBGhTHZlZwWGXlVH9Wtsq43l/Uume9Q80AlqD
8eycVKAqteGV/QvDJnXcZy4Ni75UvrdMtWO3B4Q7V2EaAFHCy2Bm168/rI9D5jNxdsxWyZPZRk+K
D079ON4QmDX45Uq3HempMo379jfgN6t36W13vLJszfk/D0O2ePECBshFAyesNdkFvPv2rm/HfgUt
yJJsn5tEcnkgIGg+6J0/Eqgj7sisuj6esLelgAQvsSB/tAV/KU6aME8/0xzXC8oZi4pfpio6WJBl
bCl12QwpPapLvhA56/PX5T00cNkW6qjt4bfv5VxN/FrBjq97jJOtRFYXjozZTe/3DW5GxwA0voCp
o55qxdFkPNj5yCoEROSsSk9TknmsgI5pZeCNg9TU8F9MsKtv63zJGL+hxm3d/dD7Uv5UHfpYWstu
EP1wXvmmMU+TUSbrVc7AR97VNKv0R1osNjZcViu8mWcjO38hwU7+pBbIZmyTL0sBPcSE47SKGqDC
xJt07tPk576kcnX1hKSTQdY0d9nxryoVvNlqTeZpOvstQ6IKZiCL2E5OabE9jGBhBpe0FsFM5rsv
/FzAdzp0cCKr3KRfkxnHfL8qlRXiY7cp0fPJmcIkz1ualunrJBzcnlVO80+E6DEce5X1s6mnLzdl
2cw9/NrujEADvzYbT/u5TXtY8tXCJgpZbZuj5OLposvXHs7dyX9Dj5ijhu27ZM+GLTA0PLluOtRr
IbAZdadnqIRVHQF2x/eZQS581/Wh0L+XKlHbe6yiggKu6voZDsuJOubtxvPYLY1YyILIVhyTAiag
81cY5fNKYj6foy7H7ppghTdcTV5Ih9QurA/PrytE/uU/VXUjC18DsCX3E1CUAebZnZigkk1UyFE8
K4E37QVyi2r75vNyf3J9oW+3fCnW827VHP8mlSRDkymxZR9kTRN9Ise259+HMq/Mr67KhdprAVkU
EVdW9Z2BBd0ObU2zZXyuinoaidxbiX2DpVZzxdNzYo2kSHErSdh+FJqZKcDtkWOvF+91kfIHqk26
Xo9921+nHHj6n4HBof91H1K9nvQUS3buVtf3tx1Xmt1IlSTjfSdk4n/rqUzy6+wmtX8zW1XYi1mr
IXFtXiXb8Cr6Ih3/23nm/U3Re46QLWiFgVRtkwtfurSgrhmZdKuXZbGnfbN6rYkWE+yRRtIedPDj
OSDlA3UvRC2OvOY+iel7DiOoTdXpgDzJV5ApWfFu3ZKlR32ooWRvR/cF8NUAP+H1uY4+P87Qwwzm
neBTTS1RugsbPHW8hI8x4SImdTUjzOUPHUPCX4KeTfaCJYFt/q/jeFBnNoNXPjlvIoe7sqNfKGE6
m2E7ZZCeuht/cJil10bvojunMcm+fGQBV4ApssPc32pFe5vVBOa4Gat5Pqnkfhupn/9lbsu3DWNl
kiR16WJxcoXc41PnMvdRYDeMIUp0hm/XLVkjpgeA7PvTGgDpIBy9XFB9LxGxjna6rBPKuUJUWiwA
yY4sEfvDrpNk+YcHnBzYi8oAmsw1BHwrWsqtL6f1qCu4RhFeQ5Z7LOZ+ktWo+nPKj6mil64oO/K8
aDD3aU2r8ZAdRFvqyE+yxGPh1wUzyHQJXZI9UOFN4poi0+OC0Hk5E9WSA66uYxP6Kse/7JAjZndk
Isxp97Yuzjnof0ksYUhQAaYA9LKnKt9aYdXCu1vofMTa1drRibcsCYbCmZC6I73p5g0YFhv6hCJC
cHPhZmBEb92p0NNALniVu2qrqzBufD7vXsT+YbfENR3R5K1YsOefkJBDX8L7PP2mcJ2x10pufbHA
jHIqjhccQze/pNUixOMsED55hcBskk2u5Treebkq+bB1NsKxLVbEpF+xDsRe5MzimDXKd8eBEJy8
l7dzV6b0doxeDHd4rr16Cel25DPyL+Th/nFWOr2cdZUqerL7hIJX7yW0a83RK9iI1GbaO9vGETc5
va4m9cfywjoQnAjHXUn/3JceWR2pQqvwyyvrhGxcofGdNVREuq81K2Smf/Rx7iSwq6COlyJxs2p7
x08WkSgp4Vw9zdhAHmtcWSrHA9p3k/+O67ra9ig61f0aGdYf72lQGXsaBh20bYKze3LTxUQo1aaD
wGJTLfMhWW5nvwGFwc7oTudPwpFbH5ou0aJYTlmfjOhFUoNE2Hed5H4y7cSpLPxlE11c5hYllS8N
ocO43pZErlvfWGcXMf5JV7ofp3nrZvfdZAP+Rt1vuYHlpsHCTzJiVgR8gPHHDkv3kYsD/8bvK9qq
Gl1Hv6kT3WFl7ltN9Q4vADlLmpxWoKDmDy+L/XNy4H2vdvWmRrMGF7XBsRSGBJVhQtZLBUfle8Kj
wswFN7ScJfUYkdsIiEYj+YO63anXGPgWT1uSsCNcshEZNPQsCtyql4VO2TSfK6pSvZ0Kzo91gNcN
Ilc+ykhYPuI/xFz2ixvUVIX8apZvNxsduRpusIk74rkMsegw2foJ3wq+yrIaqoZUvSuhTBEwOEuv
auiLrjuJfpH0VEQHQ8pxwVVSZ6WYy9uJreX6vMiuzOptUN2I66mnWv5d10jz48RRiNR9FrE48sDL
0UIZGGcMLv394DO+q/YLotLs6kr4hYl2HPLj0o1+f4RVmQsPnGTLjjgHgMouuXfQG2aPbsz49oJc
pWqKJ+HXQdzYDvE5/teAxnVrYf1m51gLXiia1nY6Eju/0IrndkSsmRTZMy00p+bsTOZDRAJORK7R
sqALRoD4oe7DwE3GGixajBZwLQpIljfjMZPtmuBtXFsBnQfLW8UMK76nIDK6ri53X9ikyW0K6U1j
+ynBGeXI14PVbU/ITKaTzvy4LI1Js2yLV1wOMwZUm6O/yQ9cbeujXFi+zHXXayBKcQkQHrSOJTEv
T9OKrk7VnPSTtKd+R2NYnvrKDPQ94Thxz8uXOPg12eWIqsz3Y4xzOxBA27gussLGB8/Q8d1lgYEH
cGu6xLLGSRD9DvRjGLu5mccqGZ/wTNTxO8P7uk7nanS71beQGqaTaFg1Bjxfy8qlfK8wIxa/e6Pm
9Du6uEI8otVm8vdilj15WUM+lHcpLSiGpcot+36jSl4OCOlJI8iDE2qs6spLMXfpeHLbsTPWHK7v
xHxJxjTtCzhqpyw+6sCnDWbBGSiNJ6TI8uSoN8ZjiG0ODoU+FHDjQAhpithdlFqzYBhpPJKsOTmZ
I4J4feQbW7b4uupJpPGtIgvNL0i93fLvM01BMF3TUlTTjHdecN+j//ZUfitgezKYm2iKxF43iv4M
6LLfDmxR4xKpKnsjS+Xz4qwOs5P16pKQZl9dsWNvRSzNIs4YXxhrIaV3x6vZrSf/CoNq/g3t994D
byIdtiBPc7Esgt57I41uC3KUSp5yiaSaqhE0k1ZB5DDB1QRODiumZZgjhGRJ0jpLgykuaznp6VbY
YRye+qQwGWKcshnK0KasSlv+ilojkbARIjX6jAuvI8MVqaECTcS40WyN9TqUh64PScahhTes3t0l
MYj//JxkgsM6+o7M915Ju6QTqhPCmEdbZyZbs6GvdZ/k6lGnG8+/rbbz4sOamLmboSvX5CeTIweC
kVQzB+XJ9tFh+ot8R3RxsnLUz+brlSl8E+Ci2H+rctSxvpW2S9110XqGaT4vv5CIjmaDeMiWSfUA
4snQyzd6FD37h3kMvGubptMa86aIq4rYSB5XBoS09FWOxa65dEEeOFQIBh7PZUyFmVvteuuwbZPL
5bMygWNSqiwN2Wk4Epm/50jnZbCOXMCoo3fR/X5O1rCHhxEhIet840ZcObdTlsB9sOZclsmV7vuQ
YGfWluaVWCIatJl6aLpgksLW67Z4WH+r4xjxAu1zdYz0gUwC9gJ1qIKOoplWmqrnvRTAenKN5/9T
TP2OqjHAKsp9oqNbj611s6FQ260V9hQbN8gpg2Vp6MflGqouA08pcjSUCFdEvIs5HZtEOGW9mmE4
7kXCNwIPz64yGBlVMP47My6xf7ehJ+KvQ2dpPvd9Zf7DLpV22JNzzv5IckLpbbl0vMzPFRSj+gn6
Nj+/xzBVWETAm7uEV9/3jt0vc+RbUh+D2sq/Uxynj9X0cWG3BupqdSfiJHdZswWN1y/i+EuOXgxw
7DrMeJuI1O5GHUMH5rkbiVi6euxltoN7LTcfzoVzZBlbteaFfzN2yhFjupAsm4b7Dc3nBoGpG2m4
KUKPG/BmXvDgJtSbkmH3up56ZID8iF3GVdJK7WWwN4c4CnGbpJrObzKaySxtBc4k+Ul2P7PtwrOy
4C/zOLPQtSUmcpD0CkW0gqFigL/odF8Mg1fuSgAJmKxm+RFJfmGL4rG6QdttxgR6eNu7m6rcSe5O
vUP5OZcywzzmyy1L/21MSQpkXaohWfFGHT1mI3+hS1L5P7SjB6zHNlugqRppskGKmvZDLtvOQ4OD
aWNzGO7qlcD66MfheVaPUK8Dnxx/Mvxflr7Z+8oNoe5LKEIQJcTw8devG17u9+hK/b0jTE5vIZO+
fMp1qkWbVAakzElvCjCE2MDNf0uWLUNubNjVU2n25ZxEzEmpzGBMnhJfmJOUzG/vZHNzYLXD6Hci
0Issr2GCF+WJBP2Wm97dHmnBso9eAhnBttuA1R7GltYqjteasx3ujoFZ454tjEJ6FNq1ZDMSgvF1
rvJ0LOlC/vabPQ5Ww6PB12E8sryFpqrrtpoMkbNvO0UHSC9SGsTdNiGVE3/t5r3A0v/XMOVVIzde
ueIaF4+q9bYWONFZjY6OZaxNcY7QNaUHAJf8xtuIK/+0z+mqURhgiDU2qYoZsSdSpouazxkmIYq+
dZec/posnBce+2pDfHo9uxLKZJwgGTrRHtxzE2o7LqW9xVmxqnW+y6Hx6A4zVu/aY6j+N9EKwEwJ
P535n9up9pjtEpOX/40ZITG2nRu78mgj9HUa3wCtNiR893PcUVbXrFh73ZCN5HZrAH2sQZ2PECfu
XvUR03Cvc4bxqdnmfmISUocq2lI0sDHslXnL+4jTIRi8iJZMVleMThmSsrUexwUzXrrtWVH3OgeS
ocMIVGbgZXYbERk75DVU2C6ehpWtv/M06vWRAkDUNQ7afpslqiiuYSTTY6GALQ5LWbjswlaaZz85
6I4gnkoep9Bmpaz0vcznVd8YrEdPXbMVVNkaaI9TLYVQbhhOXMHgQjf7Nsnse4EvBAgILxJT8jpI
tEsG+JTRErHPZYYa1m4BLfxPY/d0vsv2PjVnXVr3F8swnT6jfha8HvItP8P4wGAIX4pC/hF0HH8C
WJPH/U5iumOIwZVavAOEA0JaJ4X0/i+GBWM+vZ1d8ThpN+KL22Uyt3uFoglHXcBkQpwKMWp/k1Wb
UxMi4tA3uOZY8/EXXBjR0NwCrgzDeskTCHBjIwHr0OlPpe0MAK3Dbd/FNwIowrNnpN4lcIRP9iNb
PzFVktQ952MBSAuBFTHHmz7KLa3+5drHwoFOmdnYSEnMqZDx+FGs67S+aeEjEe0ei9HfHHHPp5Nc
8gzeI5vcMiR2TNk+9ScOZ79lOfk1GLCmIx4PRt/Ush0/be0AFfImz4PPszfEFNL+u0kQrn7UBXPL
iDXWUvD4Msce09UJAHyM2SmtepsmLbzH4uGbbCW4HZs0NRHh37s/yuVhZXqbbywh4/YJvHLmtAXK
tnztw6JZFmefiBJlcnaRdXfKFqn6loyAUz9yF7dBnkbEv/mnRFZ4eieqk20PJxH0NpyKYVPTr22o
rLqUabCYyCdeZfau2PmG+u+wQsxbFHWkgJyZ97M62jSGGdnqBdNOQo605FOLrn6OeJYZ0le/4Bi1
hf5ej1GGpaY2HZj4ctmlPgDNsEVBGjJNFpsmpMp8stc40UOO6sVW9VRtkfV3dt+iPWoNaGU7Mybx
CDGFHeJ7QWEBjYw564/zvhdYZqm3hM2u3RkeWZs6JFw89+boQUOuWBCJ510oHvKaUqXkzY4+G9DY
Mc2IEdcWvu9HVVXigQTPjzt5LCXXdbQJXx7xpRbLtViGgf+Cp4haTWMxo020HsOUJ3/6qQyyNdOS
V2OdywnFpqHHl9KwQT8sdldXmyeAMogBaEguwapi+ZFXwq0TBqJZVx8QE341q0TQY61xP8OXrClw
GR17vXoAOXfB8oK+cOoqBUoydr00bbd0Mf2h5xG4zqnvnNym1uaJYAnwPGRJX9fewNASFgR0elYw
rd6LEzLfc+nwPfNxe9A01+4e+9sDH04rSY4sbcpjWtBLYmEnKWiLcQpupReyYEV3QbMmfAHTisFo
9aMnUGa+q3HpuuFb1at1n2tMhPDTv0GoBRn+Rud1dl0HpEd9hxpmHy8IEmawmV2pONs54aSlqVQH
ukZZ6ji0B9AJpU4lhKxL+hSCZOHnCGvU/UUpqt0dHgZjGDE9GcR9qY3kvzD27BiCZObz/Y0R5fob
GTnVqP85BqJ/OXEltukpL7zZm5yqeU8bIO7VMCP/KWTH0pRoFlPgogXcURakoeJmeaoE2oJ/VRFW
/4AivX8Jz6bBPRP06+uNinrMXvqwVDm8qFZveQPYpCv9afRbWX4D8aGWMxmLYqsHuS5hhYRyWY9m
SAJCXYyo8uyBz2iR/LmYtshPa6pnytoKglv6ohKyYwVUJBILfTUuKSPK+gi9QSbWsqCv/z7KktrH
kMtN3A8BffJ3NF+Y45sKOB/Wp71LqWzxK/P0dyX3ULoLkP1l/Dkc4Guw/7z1tt1yG1xohe/Z/tN7
kBemSVabdI8eXQU5a0XiE92S0tZoMjvwCUAsPoKbxQecFiuwQRo1HBBuSNfXPC3LaURhWvfLnhB2
FnnnluVj66pCzk25Bj+3ZFwP83tchn3OzkLlk6nuqC/6AeGsiGII9q3zXVUNF39Ez9BUFaif7Q5L
CvOXZRNMwL8vA5nkAcedgcl3K+havVqqM/XX9GKu/nScbtV/YwDvcGG01NNzHMOR/ywiP9glF6ge
wy2jtFqwbov0FWBcTm9renZr1y8fYs2TAmby+yG/SRzYAhNCaXzybetXvd2uAYsf6J2yqsibBNRJ
cu2PVGUK+wIeSydQJIxqQqcFU2JRH5u2x6fOMHzcaLT/ZXGTuFyzFJZxK8l/AW+j5E4M1nN4RU8z
6MAkLbuq+bpdX2SJs/4EUi+4BTf8kW8XyA2UfyqwJkLXlrANEardXBQXbEdU3QOOn0eSLzafj8+c
Is48nqxNbXJJ1Z48GL3ap9m77dvX9XeLCy4+lRneDYKLtuA4oaCEWXFcC+Uj+gephIUYUshKxdqq
ybA7rphCMvJkqT1lE9saMruj+2rh8gkCNzjujVNDbayyB0AT44GGD7ABewGRlHYv3BdVrAeDb0/c
Tx1yoRHYIwAq/yYKt8Fx2r/2vdLWj8JN/9QEw4E/QMyP4oyak9CHMqN6+EXwMXx6knjyyr8tuIuK
zz5Gs6SNCIvgbUmRqpFfDjbKiESDoa+mn5twChle6y4PaCRDXwJzzr0IaV8rOMGszZADzMD4DI9t
htUVYzJ0Rlk/RvM+TYicsc0BCGPGnQ16F5xAmlRgRVxcBsj4Ypd6CGD5MCrSpjB0Fic/2RSGWWbX
8xPY3tHeCbOXBMUFMzI7Kwv66TEZ86m8ROklfieqU+CNmQt0wSLd4SdoLLYpHnQ2acouKWhBCi0R
24ICyTWvLFY1Ck61NVgmqfwDoLUioJ0yHOgjy4jxvxMDCMLXEvOHBdEsnDXZhZQYmc0piyVurpes
S9loL2VvpSkaNjhqPhfjN0DI3uUya3GAi0k/YMejUi88snHAtEGwdlajhYGp4nLk0PdgMgT2M5fH
fgUQlq3pp8v2CkwsioFFezAnAh+1XkM3wFfZsT6gBXeJK8H0dRgKMBoA2hQgmzfCJ9d4PcwY2wFK
OXcbwXIh+VLmzk0nyAo8TDqkSKhsIs6dDk+SZLsSAF63iEoViaoOKDGKtTL7aYShzfhXDJFYU0su
EljXr8qFa5eLPqkDiOThOCsXOe7P+dhgzJ95oygGhXHB7z8RCwPST7oD7B4h98u2bEdPwIdiBhW5
u7lsJbai/45mpoLjCFOEpJxUNy3TiVJSyfli+SKAplV4b+oUNB07JxxuGrcVhjHkDwJxnqH0qzkg
s+mEiiC7b8CNq/EbSDfag0sYgum6e+vL4itedOvY34AAOfvmCujSyoaqMgnr2U+44j6MsoHe+iwv
hKv3brZe1EAWyvTOceD+d3IVJX3ocCHLx5Rs/XRJIX2GPRfsqLYLuJ0+tMQuGb9BX3iMNyAzdoSe
Q94y3GadCDlkAYLyH1lkG5LDK+yZhfQe4FSPw6eGaaEYqlbsENyFpNiWx3LuV540G8Q4HiQUbA6O
+wOFwH3fFSCkq5WA/E89B80qzwTo79fvx0u4AqJMlXOhRpO0oiPSAN/CL8ACUUAYkIYisKtRG9+f
YxmMvuFF5+K923a9IWdww4e1tZ1TPvqLY+WQttzr/KPCy4LAbjHy+36f7CejKQI9+gOvkVhAH8LD
duLz/cqd+X0UGGrbrVrz4aUIitF2gKTAtgDIxfDsbBH9VEuM6IlqcIFJuNLaw25ViQ4Q+ys9b1eZ
JBPsd9GKgc3HVgGczGvJgE9NrTBTNf3mtlMDRASVzSbbeONI9jzoQ8ex3hmEfrxW2X7wz6OifP2V
mUA+CaTFxX3PsScz6f/LYzEl/y/x6H8RUv3/dvEj3C3ULDn6V5ryOYNtJaZaBF7zL1UNjH0WqaHZ
yLZJoCCUKI5puQAkAOBRwAJ1oAt5weKsrX4Y6Cq0uplKTMEHVHR29J9lavgXbYcspziejZwpJIOh
W7EnsHhfpsPJhLGMuj0mCPtuHPrp+OghHUmnZxjZd0PxjWAbjOPe53QcflshMkwpKTY7yw/BpqhZ
Q2etTdZmbihHU5PCT/1bPqiEpvfzgMGjb31BMFWhehJV7nXWqRkkFOZLuaxtN6GX/hzgjZfMN5gL
pv4XOEkq+ZlgIsLIATYpkG+GT2y+0XlEXw3eAzuDH5RVR/VEQFIfZxwTy1nDtlyZvFbIB4S8HAQa
IoKANaTF3oBMBBjZDJZw/J8nD1ML8W9FhwE3pm0dgBXegYWT+j0Bvy19C9o5zr4hhUKS4WUnTPsA
5cwMWuON6JHyBKtf/ZH7qh3HnXfxTGZ27K+Hx4pef4IxM7W0EbGy4WsZFmuU1RmEsuLqWg1lMWLn
GY0huI8OIyxtVKx2Jx75UQE9avapAFGH11OKVT2YJNj5p0+SXsF2jOTDmF2WrMfYeO2OZSllrfkq
8602qSyS6oqoSC7Ty7BVKcuupTcmxOcEbA//SND65d2D63bjy+/TSEvRP5t+HNLhmhhKqcPABiT4
zOgYx1dTfhl6/YQnLgdAUm9jtWst6zyBomF7SJPYCez7M5EvD4FxBpEGselsbQPZpkveNuhSzS23
NvBTyuy+PGOSxHzaTlOgGfx5poLZFEogaSr8tc0n7xMA5c7VYwUs56wpGtHfgA7i/D7NkaR3nYMl
1VFngL+Ox3Tnhn0i5zTFLtb8JQupQ7pjn78B/GAwamkS5u1921J0hVCXsAKmrJEFvNBFoOVbdeDp
giKYct3f7l1CIWQkeVnNLZqnRNJ6mReIEmqRzvnwYywwPT/E1NMDWSxzWFBaKpaLgp8HOwzg3Aew
8WPNcN/sP5yjffprExVcEbA3a/ixA3GMWYJjWSQ0/5mKMIi/YFZteMpDhearXmdUr3vK1iJ5rWa6
xt9gBlL3Q2AJff1LOZvYRwo4j6CP1YEd5enA8LU1ahEhuQc/SsQ9PmxBfzMNUuKa+gqMQZOumANK
6BFMbn5WdHTsxmCjJ4+nricTqJWJYT8ZKtsxK1+gweIwtsPQzhZ4TnVKH8+Ln8rxJ3iC3L+EpTBr
269C+29DmJPwZ1djuvwB2PAFxRh8i6A0AgKixT+uPJ3/Or0e4ZbGchh+qaniIyg1RLBCNzeCQg43
cGZ32QDmXIX0s/RpwPc6kH3VHz0dD/ITcTGdfBazJR3WD/K02iBcYke3fyOAl+jVdOh/YzNo2Y/J
eUv6IctBrDnjb0JPZXgmQigvzhWgDfE953OZ/Um7wusGP6qYsvo4NgIfvwTxn26v9TEN+gE1IC/1
BdKtWF5zzCz6D52VQa/mQTONt6CxyvEFP8qPSbMGfBIOljZU4zs+9I4WdU/RFqEKyzHyC+0wFp0z
tgf9N+pkmK7M8cn/HoihPXSAEKOcOfR3VoC6HJOjtX7LoAErEpLl7AqIB+PNrUqMWsBhq4CosDzs
Xczut8D6MX8oqCYZemqYZfRnB0cjXpxiEXR5vy1TlvFzwNMjwLr88D+cnceSpMqytd/ljn/MCDSD
O0lRmUXp6q5WE6wlKtCap78fZ1TNaRL7c1q7d0A64SGWr7Xc9xJDo/7JEsw6HVXRJJ4gurIRj33E
RW/n57ZN1U2r3cl+K0s6mTQ7qfq+/5NNBgil7NXE/F5MfTu9Qu0oxl9NCWTR7VrbLwc6ApRgiE8W
jCvzkGqDr3/lXDKyI9n6WEz5zWDnNZwGGw6INh6LUsnkW0L5HTxvKnRDecvjvJyXbdVxi8eWevN0
mvzRhYntcm0S+VFhbOOemnmoAynRjdxobuuhkckfgKFA/zAYRRAyx1VId7cETbe+9zlOT5ADjLw6
RkxC9aeMrLCEKDB1ebYbrdGYzmR4330WM9ik7SsuWs6hHcCkDhL6llLsAEJhju3jIa9ltrdFTO+z
Gm0AByK7ctHFNCEMUhAeaIwlbXcUKm1WMfrl8wxUwBHoTSt+EWagJR9Tw+2GQ4f5Xfs19Asn+pXD
yrJ+jmrqZw9ZUZX+nT0qevvBQuigfp3cxjAgjg6FeJlYEPyjb3CaegZNZ59tfNtmK6TgpFt7hEY2
dwpVF/lbJChYv1lVaDqnMa/iyd+5gTlMLUVkI9bkvp2SyWUlD1z3j2yCZpK7mnOSfqvJxNG+Z0EB
j3cna05y7PohRc4KipdxXw690X4KEicYYVPl9qgdlCG2o9cqdZAdADexJB5qSGzxjz5ITUcek3Kw
0jcW1KA4d1njtl6Yu735UCgpbWvBdyjMGSl7Nhe8GWspjorEvQkqpFP41r7p7a4xdmWC//WhK8Cg
btjdm6LaVw3VuKeh7MvqqZlrYOew0VPY7ybHOzqY4afvPEPA6IfPlVAyWm1LEp6zrYoKZzxkRlI2
tz4ABMR1VxFQNyxQnPShcu0uqvd5m3XjFzMbp/wbSJ3NSTGY0jDf+RnT5quPNWX/sZyGgJOOk/YT
CLzrD5zkdmrrVNNTlFbpQxi2xH5Uqqz5PlTYoAK4hiWykl0P0ike2mKslIcpg1LytVSjoJF7sjQ/
+wAMwQtMwdz+WA3cGXkFfOg+U3Hy6fejsTbeDF3tjIdYR1R2k/pOGr11Co6hctf4xq/ANH0vmiJW
IbhxT9IWz2GY5NPHth3VkTvH6P7w8zjmGh+SH8/JAG2VE+iN74rHughvNYDkA6R1Rd7ZaAGj19pP
muF+hCKc3+m4iWq3mXBuS+pZSbzn/DI58aHn+i+indVNmrhxIc9VqFjcMvkmMW523+jRjvfjToTS
Kpud4SuFkRwoADhgGyAnSfkCaaM175RE07FapR6VRU9BTA3+aZpGQ3vRx6rIoSHQ1NPkvJPo7VFC
p7FvykFFje8C0O1G8DKnPeRS78tmb0QIjL2+Mjla7HScSvtv/diOXbszJJri702QNyGqaE1FNoUz
ua2duNowdZEXdD5UStGqtk93YDtBUQUS3eYtzKiyt3eNJih5Z0rT7uBYdKOXhrPHHod6SxyBlEzF
K/Uu9+9GU9E5bWoAbsiWbE6qEw7y+Q5KK2hQCBnS2CdJS9WL4z0dA3vN4N84PiRviIjQNE5gWBig
9DDZmX5V1VbTsaOgZ9tHW7UnShxcY6fszp/ZjQYoj93mHwaIcsovnJNa0zjmPeTGeBeVvav3Oyeb
rPFro09+390EbAWcmuOyGu0/gB9J9yVXs6p5skNY5/WuRhchzgHJhpmF6KUR3ro+F7/2FssI8v0k
8lHCdg1MacPMNinu5R/VupYoETolNtrm4CRQQ8Dscr/jWISqHtjh2Bh1BHNDJlVKXagwrEktcB0q
Ous347N/3VY2y+GLGYYjCsqSyTP9yZMqmb4lSB/bD6WVxnVwUGAevZTsyN2jleR0avsDAGRK9zBI
SIN/HDFiQz5B9ezeKrNRqofIGtOCsw5ykuANqiAsmNhs6IgO6jrVaXFH7ZG39qLA8qunNlcHqM2i
4fIRwyeNumz0T2rGei6hLhiN8a2nDZ0l9jgqWsOjyd21rHYaFaMcPiUCtWbXtVmZfdCxr6LIMEp0
DsMe7B9ofZfGVIxeaxaxyNjngQEDjC/ftJq6MyEldmCBgjLrhwh6nHxgGsCLoqIYFFLsnUTa8HVo
xTNOnl41VTx4YrSqEUq9VMZsn8Gvk8Zetdkhor2oHEhie1jqSR0eBhb4Gpgqz/R0JsY6c8OvMKPM
duMW0h8+dJS8DJ/2m0aunm0fW7ePrcGU2btUpyidOHY/6ee0SegCR91oaLLd0CgsMrtylFNyioE9
je/UMJMJOA/AEL1xqODoW9zDfq9cOp1YdsENAVmMcRjVIBl+Z0PKJDRztzMBR5QUZsLogtvbh7kl
n/VDCIu9pAKO6bsdLo79OL45im0rmBQ0kOO/mrWMbHGY9IzqDfqdQTifqOalzUf4GEb4wLV6sOxd
SVJ/CUc/xXyNNsGO/6KrcTuwXOsVXMfaxNbvzDcRoX3E3BIvF5yqy6T7A4xrqjewBEvXOGbR0E60
GqgrPzux8UyAD5yQ9dCl7F3hGrDD37mtv4Zhn+vtibqT3/wcq86N4hvDLtKuuenSQmuNj36QamxM
WsNbn6k06eZbNDixvEc7rMf7Ka5S41EX5NkjsoPMPFsQEKSXtKUtT31eA07sNCWlQrPrTd9yf8S2
z81y17mqyrLVjjJl7xe9VSm/axit0BIKFVnCiWpiqck7i/tMUJ370tHKAQm1Pf1S7QgXsBC3Oqc+
GCVbG+fzCRz9Nhgz+NhYM9RD9aEc+0L56XYzfWpnQdB21H0UUhTPqPYkeXfPPzKHE7qhCco3tbSx
/ZTCl4o6GP1ZyjUwnxkYn6IiMFPcVIyiyp1j7Pc9SHAb+e4uSmUTfaJIqOGJZWhWK15ECvzvSaPU
p73PNadz7tuIiKBnKWv0hMeqZveFzxRVycB9fSYzFLs2o53jbelkpfuzmGZToHMJ0WxM8MUqm9K/
4dg6hfe5DDQbMX9S0QJu5Eumov5StVnd3yecx41PsCW4Zoti1O3fvFSZJfshiYUa7R3egTUCmCBH
ANU00Ef6Iw1PKAg9uWps2uEMLFQGkSw7LMyPqWVH5ngLodJJ34AK8urgKJ2Sfu2aypa/mxJ0O7tt
1EDT5cFpmHcvJIN0T5yQjPKF4mWXVzuJ3iP4ENDXOTQPfjeZsG0to+50Yxdy2m0DGHqg7wC4lsJV
gEJ4JJXo4MpJBhK15cyE3cFZbtLw2CU+S8Je85VSgYUbFLUQe1Z25MN3addXDiJ2hWuWdRB1EQz2
KUKXWUhv8g1Fbc4kYT6cehP+QLC3Aksif8nNQvwyR3CiD0Xg0+IobQLf6HdtlzaRdYg5W6mnJmbx
/KZqld9yjQuUWIhDNuqO+yPJraKkm59lgjaXoawkAmABzHkrZaGXzm50OFZAk1WR/OwUWyny4pjG
kdnnLw0xiA3Y8U2ePqkcEuthj4eHkj1MnIOorw5Zoyg15CGtUsxjXtpxeZwaMmNOGhUTaWjLRtA9
cOEeYuQpCV1L2lOe+RLrX1LRfEWnpfX6IRpbGl3r7gTp5MD1uk/u6aU7qccqSJ0YAv+U50HL7YYd
7hP6GKN48MfAV78L8O9Wge8MjQGKoKN2iJh6s5wLSVWZtcbBbtMBWjPVLdvZa5mgxeF9YKpV5b/Q
9WpSMbjOZZiDHyp+4qZnpzQrVxzrEgQxpSP5yNbLLpRl1nGKbXd8mVpVj//oUpJsu5wTv/u7NNAp
IDiSMy1Ph5rIMW3oujKp9jS+UqhfwZfSMjonjHZ0K2MjaoJbvRmqmp7nucGdBDQ1GfyPjppn8kZ0
XA67A3UXK7uDYzeID6plFNnXMa1UlYulCVSDg3OKtQvkIBPgFkmAKKb6KaJpu7iLokFM+4KqPFUY
xQjixNzXAYUVzmBuX9W7FtzY+dXja+9QnaKCPv2aOAmVT3iLsXTdT/z/1bEMANGgVdQV0jWOyk3d
vfWQhrJ0J4JUrfP91MFqsI5cEHz1dmYIm7/tAZc55yQnUx+/ZFrvAI4DFwv/Z83VS3F20pG9QYE6
iNBYUYdC4/rU+U2OJ06nufWonfvRmvL4BulhEwQ7QwssLTvjw2NPENNsBHZPph/ZFChyp62b5CEJ
hwSOQ8RI8BSgIcBLOKLlSBE29Wo6AADphak+5nU22G96RoXeOhhubTcUncd80kiJiFs5tKvGd7Pk
FDUgWuEjwgvA2mOVN4o63WXFhHkwNBBfd++ojEp3OrmpBRn6MNW2pcpjqlmKVt+LxqJEyQ8ctc5z
U8Avmuc1htmn+5h9tKVwJvqYHpgdxx8/2UvbMi28/6Ek5NAZlJDCY6C5lS8ocjac6HYUfh3b3MMi
lX6xd7AfUdo9IoisST4boZJmwRGliMZkF30k+WJMxME81INqafEeWF2OVIYrWE/KTlGmNJ3pdXPt
e2bTQr2BcqqK8kGvKT19ynLc2HDHbCs1lnjzNvRy1AHjmFEo4ETNfqbFsXzhdpNbKCpxo4AkYQX6
mAIyx+4EOUHLenxNHdhxyR+7BJjiqojJfl5izSgmx8FuI6MN+hCQz/6HkSJ9880Ny67JDqWMM/MJ
QpkpDm47uqBLBaI1+clKDb1ujy79FHXoYz7md91z3RVV+6MYKsMBK6FKLD0BtSvnxj7REjQ/6MFo
o/hweg3d7ENW2z33t04HN55JNM7XierXS1OldZF6Fcku+n3Bf+aKORZNV/p70Icurg+VSvGDomxC
UTvac6hxEpKFq0yLFrSss97rVNIZT5t+rMf7IkRRWByKIajCzzy08vl/4sF96anK9cqxs80kGA7s
fFrzjZMk0OpOREOj8Z0soSrkTG9rYcpdMchdmJrhqD2M8K57BxQk9NnDak2DUwNP1sz+UOfNdPMG
IaEBR1k4hijBN6o8775VuRY2Z+SEdZ0d8i6SjrJLUsD3tyjln+EmFBupAqksBJT9ZZm4eHCdGSgk
K9SLZkBBbUsRx3tqkDWdDcXkGuNP6H+G/uSWcH1ekT2pcqKaAFv4N1dUptQuVPO+foafBNPzgOyl
D15GRAZwph2zTMMngANMVwCPQ7ibtd9r8oErVhEh2xxyZUKDqAASsmBPLLO3da9X5ls6GrXZH00K
aGF3cHAbcc4QHeohQJcRAzsfMd527WifDj4a5KF2Z6gMVJVUSPo8iO+SiFOsvLWlfjYSD+usQ1r1
HCZ2RKVTnrMehu1TAliev4wl92rAEKCFYOejg3E/JQ6w2mwZEbCBQeHpsJlnA2jd6ldTOWp8JxqE
J8GJbpNadhfkFeyVaAd90QmKI55kk149ycSXZo3kDjaXrx4SCTMMuoklZJQjuiHPu4ORYV8Ez2H0
Ge5kdvBJFExIskkJDyObDrc52wUQgm1f+7XW7NrJCiJJVQrve2c4xARad3921Axbl9odxAsldrnX
NqLp8APTcpdamCsyt3GPvZ1U1rfA6kB676iVQrX+ZNZUAuJ7SSu7cHylWOqrUfjn/1/Jb2vAaX+b
Pw2DCnwrEDe4sfUy2Y/GYG/4tM5OMMuS4DzyQsWvuhRmCFbjYUIxF9aRxEV+/Scc6x/R0I80kSqd
Kyx+eNSyE2eghFlMBbXyQGdUgA+dslAb6e6Vwy8cSqM8rwPf7BvP7kCFlDYCxrb6a0wF55dfOOlU
MAw7CWUU64kY51CoGLtCz6Go41u8YcvyL8eD+RGzRcjP769RFtT/+z/i/3GKwY1XrRuv7OFyGGVe
3GRO12186H85IM2jL4w6tDLTTBaewqMgY5rHoNCj8RBoIVd2w8rijw1RA7jDWiyF/CDdfMML8F/2
Izx3aY/cj3bDhWNoUU1Il2qjX9/g3nEbRAABl5Nj5ZctXZIBKVvNbbrWU6J0/IbGzj6wF8vbRjjW
3p5Mj4tx+JQP3DsuP3DtQ81/f/ehLHqUh3g/gtYIVlZKBJA5JzTu142+sBUrFelXWA81niFljyTO
sZ4La4q960bX/n73yWjNHAlk66EqUz2bafA4gFIcLo++sposjfg1WfdZH0Do0bT2GAQUjWE5GHIY
9ppb9vuOM+wVzlbzdF6sWwONs+Mc9NYboXQfycTwYypEtZEs/3LlYfSlHb9KRZVLbtR6Uw/Z1u9e
4ox+m1xq7igafLkcq5XEWNryVyIZcZcuwBRisNhI5vVBKNEvOeP11z1hsWZBPSxCq89aL7Hg1Wbc
RI6lgL+V2HJjX1qL02LJSrVQKh0GhJ6CcB7WDvoBrT8GUA1qqcuNhX0tUIuVy27yKcWTZJ6y2q0t
XrXR/zwl1vlykFaS+b9c+R0bzq6hN17GVzDH2pus8Hh56LXoLDJZT3I7HEO18gal7SDROiDg/adE
S+Hg7YuoafM/If5s5cvlx63FaZHalgvxVjg8DtWkhzrwwJX6roiijc+wEqhl+8dwmvmEaOi8TB+f
7d495fDIr3pzdREoI7UmaMJl4yGBiU4triKnIkb1YdaZsZELa2+/CA7qLxojG3njqUaxV7LsKZDh
xlK08pnVxeHMUko/iUur8dI6voWZGx103GbU3HykN3W1EaK191+sd5kVcqLpxgqFXmG/xn2isSbF
5cZP+OfoGHbNTmnvdrQYOBklgGy9GBkBuBwwNHebUWmvSTLGn7fud+OnFRQJSJaNZ2Zp48WJqh6s
3Cqv+baMvljnUNX4mAw5jQc1OjgbNgg+bDxtI63WYrNY41A/QoxWOuvWtP0cnU3sU2PKw/T18tz/
5+zh5RerWwO3Ei42W40JmccrUWrighNE95TukVDb9Y/Lj/nn4sBj5l/37gtEwGFRME/SwbHUG0cJ
ssOA2VEWbVlsroVpkcOTrudt37OOFl01QIuDQxFHwxWNNm3efpG9kJ8NBEkMLkrtmNvpc0St7HJg
1uK/yN6ygpaUNwbXhj5EfmU+BHb51k3ZC/jLhuX2WmgWuUv1GgyqVlje6Hh6EykIfQxF066b/UuH
+Bg4z+wU9uA6NkDb82fEBtel7dIZvkqoyeG/wNB+HX2UeZo0kK7pxHs59CtxcRZ5K2rbwYDMZkfp
uI8rZfiIcnNj7H+eRIXrLLMWKMVFCMB9rdWolvmIBdtdY5cH11e8PtSvy15nkb1pY2kjtwDW/jY5
BoO8B0T92vv+NzuMNr7vSuY6y8yN5IREwi29qtMgWqLR1Kpz6isbw699hEXeijysZdHIxsstiFnQ
5JpvtqsVH677xNrfy06TiThAHFl6Q5cOpwxN9RGC+MautRaZRerqFJfHajRKL+VmSWHWq00krWZ8
3aLjLNLWUqsyN+qC+ziGMrT9wjKoPFwOy8qbL93WXaCmKkR478EsOeGN8Gj3CrB4/XZ5+JU1bemo
TnUcBBGGt9ebuA51cXeTa+Mj1I8/fVdfN2/+wzF/t6F0XSuKBjauFyRF+zAmegcL3narjV1XzDPk
v4Ap4S591aeQSr+OO4zXVONeK54VjIiC6FthNy8Y7xyFeFG1H3mLStURJwf+4+XQraSDPX+xdz+L
XpWSXp+D5slg/KBIJ72vgsK6BgvhNy1SOXPUtqsttq5G566kgx0dYpQNOH+qW66c84nqX2FbpHOZ
pEHktJMGLDp+MRDw7VqtugPoRwlWV/gR2DRZ0GI1/X5dvBYJrkwT/PduZIsotLvcqU3MJQJ9f3nw
tXm8SHDbBrL2VTaIXn3Iph+tiLw0fWnCrQ1IzAP9K1qLFE+B6ptO5fBFbddAv1diURG1Jyg7XqQW
53CKaGOXwhdzDEpjo4XwOT9e/m0rE23pSN53WRuUnQDm0fJHSBQ3COKvC9vSVzyjIlTBb+VWDhWY
LbCtVWjs37Xmy+VXn28F/4iatdi3xwBX6haPUS9AwXssreRPnfen2pnEDpnYXZdTTQ7d8sbK243d
fC1Yi92c07zofQSRnjtr9xAMdvh8VtedcpZtDxoHlYONiMCjT1D6SrUFLQ4VjI2Psfbqi5zP+7ZC
84PfR5A+9lhYcdE9Xf4MayMvUj2IVRxRFS7kRagcTRNWg3y+buRFUsdDT32zdBsPIxnqxPFzUCkb
4VhJ6aW/uaMPA6VX7EZnDawWnkcVmnn6oes2PubKzmotMhrbsmRQKSV7Cejvq5NZ1U1c6epZteTG
irfyhKU1uevQXUgBvfFc7U9ASyktsh5TuNkbG9Da8PPC/m4DGoYeHk9GgAz3i0o/ls6Eezdlb1d9
2aXduICFI6DqcvAIg+HoUmvfY2ty3T1n6TQeaqkjdPyGvDALHgXyGWwPhqswIuGac7zexUWGegKv
FGgZC4xPejN91NvooFEUvxyYtbAv0jSSY9aFRtx5mHt5RgpvW1c+Zm60sYCtXEeWRuIdivOyGFU2
GtvYB+I2jR75PftpONTtzXW/YJG0KFvdqQ/gqI2l+eRbj12RPhnhNYA40V/sxNYURuqoEH0lQl3r
avvBqNKdlMgWevPH5R+wsp6Zi9TFpccsJlyCPW1Soxs4j/lNNBrDRl6tjL70E8fc2aSIK1pvqBpI
N/UjJaONoVfmzlJWWdMY0TBUAOpJJJCuHCxVgo/uMB4vx2VlyTSW2+0kaUWSMTXdyMTQJDxHpnIf
WWgsra37yFpwFvsrHqNpyFmk84y+0vdup+OLI7fuyGvhmf/+LnPFhL9rFGWdpxjFCYPmmzLMnqka
XLfqGIvM7SsMemSugF06wY8ggw8bUeO4HPq1uCy2WAjwppn6svNQdH7CSIRDexx8uTz2WlgW+Srp
yODM5nCeGqa3Q/Zx1KuPFhbb142+SFjNhz6pRx12Fql8sEI41X5wV5jFRmDWXn6Rq4pR+WU0zHPS
xP6ki2C8mmOFz4lzvOr99SUiXdkpqv6aGqtTfIa1DF/ALZ8n6CAbB5GVT6sv9lm61QTmqDPlbYQR
+zAp3L0M1ZfLb782+CJlo9LvnEIBbc0TvfmOQa/+uzaa9roZry+yFbPdRuYh31bNlWTnjmV9SCe7
2VjN1t59ka5UOosYl+7WK60+OqYFTi3ZDPxdjszKRqjPT323GJhdLlEq9R3GLMNZ+PFz599CpnjE
YrXYhUO7cdNe+xGLxHUNMR/h2W+hDd9Ce8faTz1d/gVrQy/yttPSBtEg+2yEGQ72/NgGvV0eeS02
i5yFpV3AWR86z6TCmc1ESRyBHO12Gk2IOIO2sZevPWaRu7ZoEPhBN/VcSlSpjTi5dz8Pqn5bpukf
jIA2ziMrcVrSfWTcytzCvoGLD2w2A/3ysTKyrZrPygKkLdKXgoAZZmPaeRFqQbM2bwdn+oCB1Mby
s/byc+zeTVN8v6bUgaTuafX4iSaRWIaUW4X/tbEX6YsEp8qsDKchZXLjveU798nAYeryHJoH+cfd
fEnzoWmV7nQImrwcXnJFl2wokdXnokUik8FXvPyQlRmkzb/sXXQMvAkc2kx0HvzVFJ8DTDAL7c1q
oJEq6YdKzzaW0bWPvMjiyo1EEilxPXux0wtLBD+pHKawPYwtuGztWyySWXGkcAu9g0ZiirshLJ9x
Xj1cDtLayy+yeWwxNOoztcMqNPXccbb+db8Ly9wAv9fefJHFMIuxJvIT+Apa/uS2UNax0Ph6+dVX
xl7SX5yoApryDZJrdMNTEhji1Ni4Kl03+iJ1VajkGeZtnVcJ86thYilfZ/WXy2OvTP//NHx9NzM7
vZPqqLM19pa4g6N7Y2WDVyPLslDfXX7EWnAW6auhu6Y7PMdZaTrfUib+zlH6KzoCUucU81x69/oo
qwfEZOyOkWadhJn2nGWdqwgcDD7/oHeDQ+xXU5R1HAlN40eFPcfecrprP+oiVaUepQ6HHW4QdAyB
35v9qKum3VhvVlLpPzWCd2+eaH0g0swiLCr8xVkjFJsfjdjc+KIry9l/0OF3w4dQj1XMeWovdL7D
7Yas3Z/AN1GWSwwDtxbNtXmzSFjfwpkhq4kQBPL4B2RV83UqsW2+PCtXQqQuzstq7CgwYEXnOfhN
PNR5iy+aXcfHSNGKm8uPWPkB6iJvjWnA2F4Ze88o4tvK0m8099vlkddefrHbYtJWoBIjNFna/5qw
6zPZYHZpEW6gL2tvvkhZJwd1MRJOPJA2TZyYmuSZdhLFVaObS/xYi6lx4sA54vaV3UZ1hDFR1b5d
jsy/39y05r+/m5qFb8YFMhwD9mwrzioV7Rd6xEwbX/TfcTeXHTRxpW1FQgs1b0iTu0m33mgIsbM7
5Xj55deGX2yuedbEIqgKi7StwXtv0WHtZSw2Xn4tNIv9NdJqxzVlo3t4Ksbntu6LDwMqnfN1777I
Vty9VRUpieWVAy6zSXEM2/RY+VttPueZ99/HNHMJIgsd7fyEC5jnh5SuBXbtffEzK/OTijnJxj67
Ev5lm0vsaWj9p2SGV9XBg9bEtF6tH201/Hk5QivxX0LJuJNadBVi8uSiefXN8lNTm1ctZpQu/p71
qLDVIot8mNsC11Tbfm6V8Vnq2VbX2rXIzH9/l1WJq6NNw4zb6zqa1dJggZYJOyeujpcjszb8ImlT
DJ3qvkpNLzL6lwlZTjc0r0O0xYddC7z+99tjSR7ohVPQZMkfHrFd4KyzdTtfe/NFxkZKUEv6qfFN
u+DW9vWjUfonGpcdLgdm7c0XKetoaEY7qxy9jL5yyNPvceO9Ll+X4HERhZGdNa1BG7vx3CnBUY50
HfDD6958iR6PsjNVKQPTw1CrOMhE82na6ZQbaMVK2JcAst/SuSawXMObktnIye2/C78/bt/XVuK+
RJBrPxJthOeUN6jZUWv1p1pxNja/tVdfpCrycMfuUgKjDEh9yw7f5vGGZlgba9jam8+PfZepLRJB
XN6DyTNLXPeQ3MT6eI4xpW5Ol6fk2vvPD373AKTVBqZHuoayKjv1ErsSi5ZZ7RadZG34Ra52lB0r
DB407DqVj5L21+znGMe4G3vg2vCLfKVDRYPM3jJoLTC8+q2KCRioGk1zrgvOIl+TVPPp520zL8O5
62m+syBxtfmWPmHt4y72WF+zi9IffYFaRP+KRcSXbm5ncNWrL/FjX+Ts4KVjeHHTf251ZVfQogDj
F38j8ivvvoSPVUOBs6EZbK5D/Eh145nFbePV14ZenIbDRKNJ4EhKjbJwbnTdHk7+FG1ckNcGX+Sr
7gZFamPK4vmqGtyYNKnaCTzZrnz1RbpmKEnjbGA+0tTHS+zhJqO363UfdP5B7xK1NlLa7OqR6dl0
ftn5JlbOoYrW1Rm3zmQryaQvcjVSh9l6jm0bfPqmxLZXGOptWyYbK+Va5Be5OqZh3w84lHOoGRN8
BeF3n0fb5qJ2OUBr4y+S1cWlTOjYd3s04PzcZPj80GViS5u4FptFqsZ0YNHpYGh6OfprIxvRYNOD
pbCuy6YlVuzjI90UIx+3GuP4GS/H6QzlOL8uMkus2PDpKRq1lYYylPAIjK4fFZw/r5vzS2VoOEaJ
gVje9Iq++YBT57fCNDc2p5VPulSEoiq2BjOvVS+s6KQ4Kcdk+nN5sszp/o/7xxImxiukw/uDNaY2
jGfFwmXUEa+idG7QGx4vP2Lt5ee/v0tYuj7ROsHP50NNccaeIdiZavHturEXqVqnvtUJnY3Jio1z
rqh3cWVeORUXaaq0atljz6J6NL171NvuC823Ns6oaxFZZOhUO2ZBQyPTC2rd+ELby4K2ZvLK915k
aBDXmHX5JXMlqZ8mYf0WkXtVvRHb07+/ZE9jl1FkNaeMoraOslLVG1qPf7/8KVdWlqUMkpbK2ETV
iemV9fCmcQrYhZGPRYwaBxsTce0Ji/3UdqqMDjY8AaurkwwNTJLi09UnATGn2Lt5ruNUNxuJGRDo
MfLBIx6f9trf4KCvvfv893eDx2Pn6EHMjSnt6zub9lhnYOOHMovtjWmz9oBFljbCx0dlwH8Xs4wb
4KWfGHre61iWXLf2ikWm0lkW83NJ17soKpUnAErnhVYO3cbaO8f4H8vYEhiucoH9sK7anokJY1/T
nAqPx9bxchzFrpuei5zt6N/WWD1pJcIW64gAXxWFPhBa8uPy+Ctrglik7ZRNdmlFo4bzPk2dSxpD
TMnh8tDz/P5HcJaQcDjEzdimUMHT+keS/Mzcz53+oulnvdo40axEfwkI+zH9ZIyBd+8rbV/HnyPa
zSCTmOgccfkXrARHXWRuHqh2Lnq2EC3OX/LZBr0JoeZdHnzt7ee/v0utsFebPFQ721Ppobwzs3jf
91g9TabzXJjulb9gkb+i0yf6CbQ2+pfubSinV/RBvy6//1pw5r+/e3+tpSWEj5Wfp9flQUzNbLZz
5VsvkrbknORnPgcmw5blM51B6985bXXSjcivvbn295uPaAbaGpdurynb6VRWGNVFerVRF3VWZv0i
YXUNKU3e6baHls++ZVPJDkVU0sVEOvkOK7kfeKfVx0wY4cavWVlB1UUGB2GYOjq2ld6E7y/NJUM/
/11h2k2jq2DceMa/I2Ys9bm9PcNOuMwA1I/fcBPUd+TG1g9YG3yO5LuJVPUijYeAkzFifuvjgFPU
DqVx8+maaWosxbk4AvlNWvOxjQzHP8wV9aNNP/srA7NIYhoBxlaqcmdTkwqrZnxZzk4jtxxr/r1E
GEttrqromEZJRu8MeaM1nzRzek3Fz8nccgj499yBA/N36GkVrUTTfNg09QHXFZdmftreTtvj5div
Da//Pfyg0pZEaAw/5ek5kNqexoA3It3qKLI2/CKPw5xGb1PJ3jjkoS33Sein+tG0h7HeSwNT08NV
v2LJ/MbGwjY7tTO9bAroDZXguKaw6BXXTSFz8Q0i5I+Kko6WN3WK8xS5si32PuaX1wksDXexIKWl
sCFmN6qX+QPOWdX9iM/r5cisZe5i6YkhUNiQAZk+MqNNh3qvqO1G0FeGXqqKU1o/ar7LoqDLrMHu
NVR/jBi7XofmGEtlMZ2gwqmO8OaJq966LU27fsIIUj1gurWlglqZnUt1cZTWQuLWZ3rCTR8Lf3iu
q8Gb6Mx3OfZrwy9WHtPp+6rWelaernjV8+aYSIW2bVuIyMrSsxQWx3Q0r+uG4TXff6z6/oHy+4ch
8OlzYG4c39Y+8fz3d+s+nfywecBx0ktzHFbLRsizrrtbp8+1H7BYezS3UP6Psy/pkhNnuv5FnCNA
TFsg50q7XLbL7mfD8dAGiUHMIH79e+lvU60uJedjmwuhDClCodCNexfktCjpVPylKFkQwRN+ui1Y
CAEe+/V4EXR/QYlAfVM2lPiDjdat1ABekoB5PZwgHj3Fjz/wfjZBVTxRBlJgSAcGAcRaxiPEuI4E
Kp6TPGZT8ZH1TVx3dNdNj6rXyIRBSMz3qXfl1QgOfz58kpPhgaHJ2fcBX4lDflnPxINA9VV6+dEL
aJxMRux7W7fs928bVO2WRpO3B8G2jFxTkHzH6Ijgf/W5Z/4tS4iWT5Yx/SZBW+xbd7V/OgnwGDfX
6Vr/AXFkNCHL/nvwMvvL41XXbCu1fzqBFhABdAE1IMbblSDT/SAh/LIvcqid0+gdQ6TzHSxEkgK6
+oUYPeRMp33Hmdo3LXLPGsBtQ67FyJaXFtWVz6aRbWVEmqintkfbhtmO9SzMq+svTy5kx5cUpOXZ
RllPN/q6Hm8iUk+mCXTStXmdRBtx8tRA1kruq9NSTwlIcuIDW4bavqIJOxNnKlubhVY3VFsdBZrZ
q+A9A3VfY/FyD1jSoIZ+9TzGQ0OhCQAe/Y3Lje4TioHqAazZXW+4V5OXQWjnTh2houIir+P7mpmo
WrABPx8uBGC+RqeazaFY6N5Bs5mFkEXYF4c8JWbPjbUslY9FTk0Sj+ZPbqQgw/q8z3OVIDe4RjsI
yFpfs3Scb9JL7W8kqcnh8ega83tKviXatiyAMXevIOC+AMkQjln2TEZz3+qqLeE93rYrKMHZVyhj
0SgZZsjOQL416o1yq+tccyqrreG4eUO9jVPYB+KRUSfmv5hZMYg2rO+AOXTXHhtKE0DVDnFuOHTm
nWdfi6FgEdTKRQTMBNkX4lwl9bLAVku7KUcALdmZEehXE/H98cR19llX/k0EApG40TYu8a8QE/ng
V92rQ6qz27hRAFLjx5/QbCIV0kepFBZEm13YZhiPkAdnYWrMYKG2s2rD/P9UD/9b+qMqsK+DDFYl
cse/5rP4mXv168ysY7eMH6BIAr7f5AbSjM8QNDkC+LTPN1zFrQfbHhJQG/lXk0EwuSQ//Zkf2iDY
QEbrrKY49pQPspwt07/2VvMBr+9nXKqeagDoHi+Kbt0Vz4aKo9Og+pE8i+5nN30UDtjznD+Zt4Uf
0oyv4v1ALR5MUI5wrjPeaeMaMmxHa6z8aCnnTwJU56ddf0OF/FUQ6BizFsA2UqLYYmeglATqNfWD
axWQfemLivtbwNEEOmYX+xc6XrKzgBg1wOmfWfWGD2qWWkX/ZZ1DQPEO6GWeev1TTby/eTE20LQH
/8ZjM2nCk9qNPaQudurqHlXrpiewWBCQGTa7qPpQHFU8AZxBbpMkeBAK0uKj7KsEDQKetxE9dFNX
/ACKxVDrXnDA9UU5HGWK64gc6vixXXxEuXfChgqiQ1+DgXd45l7dgp07aN72SBzheQea0BN0c442
M18ef0qzyCqgzma1m7tDA2zwBEqonkTQ6zu41RZbgMZMKqLONACIcnMDj/JWxyF4FDQnlwTlxv7R
TV55l2irxoGeEhZhdMA1CGTKlwSs8ycr/brPOMoBl6GXPDAaGAcSjXGNF/mS5hGDdPzj4XXGWf/W
m0MOslqD2diIEhCw+VOmxXeXJa+Ph9ZZZv3km6F7zv26xdpeUdY54A7ru93Jqv2NietGt/89ejX6
BkfZwr06PWGh7ae/c795FoVvbnxAZxnr3x/wnQSyBA5HuJSOG1YFnvqCVP5+bBvd4Irr4k1A9sA1
B1dIx8TJApltbwuopxtaOb5cSLLkZlliaBK8tgTdhIbY9/pPVSSd5XTDmMosuFK/KCPh5Smo8/nG
sb5CCN6JOCqMziVz54gMkryiq7+xugN5UAWNYTP9C4KIEDRbQGLbnFiwD1tHbcVzGbjzoHclgise
5l5TZgDSCD3Ljdis2Z5qX/aq79FCYda9TrlpHwrbJdEg0+qAfrp9j5bUVlx3EU4rMlwTPnaVJ53v
kOc07JMDpXbTD/s0MLMsxGYwus+Pt+x7/8j1/f/kkbVPbGfoq/tkntj83fuR5jswJevIiqclEopg
kJiq7uP8ObFfZBI/nvF7idY6ruJkeP8PxtpoqrvXlxBx4dbPhlJ02Zqg6R/TdE9xef2M4nA+xDdE
zml5pxzt8c1wyi2IQ/bzxr/Q2F1NF60saZegK6v7jApI4F/qYQl7slFl0ZhITRIN20B5Ja2rOygT
o2z5MCUiaugL33o60E1e8TE+JY3kuSnuCeoG1t9B/xvt2Y9XVze0cjCixweSsoEU9zw/e+yL659c
99Pjod8LoVhR9ZXJaocGtTOCDVlPl6GcLumWE63/W41x68jrF9+ciaABNKe0KWDvRkYA3tvyDk0W
AA2gprphF92SKgej4/ZNFcxzdXe96dCW3wf3qR+/dsbXx7bR/QPFWYd0QiqVjNXdQVhrYt53Iffj
zHwCmuTxF947B1YbKW7bBalXFgCEnyBKhV4oKxwS+aGUPO6TD9B9ju25iEtvK0jo/o/ivW5jQHQG
Uif3Pj+m9TPvbtk34DO8eeM2qdmmanIL3e6U15Ws7sIkz6VML6LPP1rFFpmUZquqyS20uRiUv+Bg
wr2J+YOZbiyCblzVcR2+QB6Reidor7X1lfg7x1W81hwMQeRCxN0Ep0ViyU/pUuwcel2BN75lo9o3
Muie3Wczi6ziL8PaWEKdLRSnZQ2qV7R2PXDWZjerEx9Z5+5IMrHXqeKsvkFZ2RB4E/Whb2W5N7Pe
eq7SzVpx1ERMKbpxGnFnUhz6fDp2fKtZQxNiqOKhJmtyiSfa6p65eUiKMyjBoEN8cIyNEKabuuKT
dVv7gjSIAPUClVnbOljBFqWeZmg1g6W1DXaZYajuchQ/iyb4KehWL57G09X8teysvBlLHNQFg5bm
oap/1enGDtQNrXpj282+QzhkI9MfPP/kG8fF2ug3e5dcF1tQzVRBem5CD4fgnfFiHq0DPxpR95dz
co/1qYjky+OYrvsDim9yYS9GkCJMTeyb/J9AXzTPN64Nms2osggVpscFobANSiGx2Z5wG48gQG4F
GwbSja+4qD3mfoUALu51skRec/ChI9xBrNlLNmyj25KKo5aoES0SMq73GuLJLBqfc8eCpPljw2uO
N1UtDA8skKprBiSnxoga/8mqnsj4mVh/TOPP4y/o7KM4a2+iq3VpmLgXZn1qg69o9D7V3c9+q7f7
XWJebFC1IUSijFBAT7G6t/EcLzGIZW8g3DwVh+q0VQT850XrnbxMbQtxrLmEgB2coP41HpNTfeTx
GHZ2CO1WfMiInefHxtKstdogkg65sfQMmaXNvvb+B/vvx8Nq578uzpuzzwUdP2nnpbwX0H5uw+pC
Dzz2Y8FDiLOXFxK3J356/C2NK6vtIhyC3UVXYrtazU9ruYKoEeJ/Xx6PrdlLKpmQVc0p1HaxDDZp
D2jnGJtfrJ1Ca9gwv27uii+Xbg1l7skucYflfwdBHdvc+VHLracu3fCKJ3cUYjLUw04FF09oDpAY
htohSGjDx9bRhWpLOXczv5DSHQEJacoTv/gn7yhO7S1bzvJoxfXJix9/R7cKikfX01hS4hTlvQc5
45AYXzM6TlHAs8it9mCa4NRqH4kLPW97zBzEJeF/G2dA6c0FfQHuN8/camfQ+JraTTI3Pffz1deE
0/8cAwMoAui1PjaRZqVVLJD0iJB1BidYcHszu5PsJaRpj48H19hfhf9IaSQ8T+AFYIVE80vUds+p
9Trn+xxYxSbIEY+LkiJW9CN/maGKbsjgLMY9RCLryq7L8SYU2ZabFME4l3eDP9UgS3PmqApe9llG
8d8pG6zKzlApqjKQlATyOV+mV6Mxz3gt2Nj8ul2j+nDGQbHn2tUdDxJ3t4dEa/Ln8eR1IyveWwyy
4cHAIbzdexFeAaMp34BR6EZWHNa2RDpVI1ZUkjsaGn2xYQvNLle7RhJ/KLoceuC4679w/oI6XVRt
vbJq5vyfhhE5WxA6x9iD+clsTku2UUzUzVlJlaFZmZVtiXEXVO6NeOaf/a3ChG7o1V/f7Gzf71El
cwQSEStm6e+0+SKrLYIWnTnWb74ZGwphw5DDMe/SMeZnU9Ted+gY7nlyhk+qem2ukTrF0KbV3S//
Zu5z0B9L8Rcrvj/e2LpzSdVsQ/razyPD8NZpRIYGleTIiJrv1lEci1O7ERV11lcck1cWrm542bgH
4y23v9goKA7dxkbXRFxVts1BFLTqCbfCmnWRlw6hMeDOXD97fOMSoZu84qHWwJvJdrL6DoaZA0r5
Yd4Whynb0xOCmr7aE2J5Vo4WaZQRFuKdRqM/tfmvx2v7/r70VLU2wYycLQmieZX+8JrPtNggHtWN
q7hpW4Il2/M8nP/UiWbDfrKSPfQvqzEUNy0dk3I2oKbtejzK+ogEYDdNNw7+f46x/94UPLUPhC22
UZgtRm8OZnqoLyUS7TGcP/HX4nWKnWg7DVtN8d6XVtO9CQlGuyD6djBRm70EwzczORHymi5tSPZo
eq2WUo5Tc6J+LiU4/4sJktbXEZqU+UlmQ7txLmmuJdCK+vdfwCMYA2AaKdhshjhJPxohusuPfuzN
B3J0ovyYHB5v03+SuveMpRyuiT0ZfbbupwHwbGjyhevT4YfpxOPgkD6JJ9bG+RiakRXWURVt3a41
kc8LFL8O0tZhUF0r7/wJuupH85ze3Sf+R1zEsTqxrc+8Hz08tQEDdNHM64IGeb8znrtFXEzAmyU4
sR4b7/3o56kNGD6ckSU5VolBhoD2Tz1a16j1x9oCYOimr/j61GULMdYaRFUlp5yVcUnGV7JLExa7
WJV3A51Dt3Rmh4NhQEyV5Ey7/tJsFsh0s19/f+OGA8tBXDLlML4sw0Z+L4gRNuAgf2x7TRxUFd2M
Bs/1aY/R/epmFKd0D3phNYri2ktZWGU9TOVd5PXz6HuR48uNs0w3ZcWpM59wGVhdBWZJwFDahX4z
UM9/bA6dsRU3HrvJc0iP15iZ/BHFFYlFyKpdCYSndiVAELSde4I7GxH1YkWLJO3XgIquPPeGE2z4
ksY4ajdCg4j6/4rAFrHNg2zzKfL7dF+W6KnNCBlEI20Id+Jo68abAJ2tU/58bHjdvBUftYIuzUnn
4jwuwSM/1b4TOt4eWQZsRrUPoZktdGSaCDBF89cIJtjeYPvcR+1BsJy84NPq+3PwcaEXYmydXOtm
fuc8UeXZoAPlum4y4YkDVXF6EKecx92RoM4izwOP5Gmf2RU3HVC36yZal/fSDGawFUA2KzDs58eD
604nFV5fp6J0Conrch9PB+9YxNnRupgn61ge01js3Dmqy8phmVlgwlItZN5PYuu2pduRytGaTXUq
eYacfCibMZwYJLkNx9qX1qrw+oXxzHIH7Eg87J1okN8ae4/2Dja7Cqtv3NL1ZMdw2g3VAcz9cSGd
j8OyMXFdSqXC6QsCXNrUoca4rqkbFceChPTSh+PBivOjOYXL1u5Z9+A7LqBC63nRoIk3wZfao3+y
Dsu5v5lBDLW1eHUCVASdL4/3qSbRdZUTtmsyMmWgvb8Pk7hbpkHiyZrCyivcMPCGH0vpxo8/9C4W
fl2bda+9OcspGhzSrsYdEsQ1bdiAdScuHJocKG+7uCD93XWp/5KO1u9sZFbYz2zDSTQplgqeaiRe
TCEgiMJVxU4zWU6+LH4N4Az3tvC6mpNTBVH1HlBChAmU3Sb/3CcdDvw5Quf1vkClYqmQpBR+sWZB
Tj/lER8MMOHW1c5sxVV8vesqt584doBZF0UsyyKNyn5f0d9TAVSNHCAJHmDR56QIWQZW8oOZfXq8
ozTrquKn7ErMQzAjtS3kc9n/nNCh1pdxsQUe0cRAFV+fGgzPRRyJ/zyBws0f7nm7hXHS7BcVWZ9W
HfIICzMX4kM3AFmMSv+Gm+mGVvy5zi1rEazE0NUHBrWM7IOdRo/trRtacWDh2xMBFz7Oy5HdRGLE
tjN/bQJzA0KiG34NhW/iQ+1DlNuTiN3oiPrUNtUTd7J7tildrht+TTbeDJ/aMzDLS1/eU+eW+jHA
X8Gy0zDKKZySsa8NiqE7awwbYLL6P+aykQzppq14Z1mMI+QwUF4evNI5OH35Z0ZdIvTm+evjVdUd
aipIysoG02lrzF5+Gr+3FztuIv/S/Jqj9Hl9utyCDGrcSQVL4XmpmiVgTffetHBL7KJKbJHT+u8f
liqtbp2MZY5XWHhqPf2uWutYT+7R9Mb/1RPFc/tzbpsbkVhzWtI1FL3ZRMRLEmE3RnH3GrDUgl8J
kj2RPZUHOd2suj88XhJNYKPrXnjzFTnXS2IkpnsqqTwtZDlQiMExCbC63MJrvY/zA+v+vz9hew5b
8glX1Hp0yQm0Dy9d5jigY5zEU27nX2ozGdEu05aRadp/Pf5buh2gOLg/egLSbXhBxbNGVLh+jObT
fR5IFefOSC1s28arnUirYyuL29L+cugWO4xu4op/j40rKDHhIUPb06uP7uUjCKv+t88qqoO3qTsP
MPTdLN0CtMSJg8QLNOi7RlchV4FFQSpUYp2bIKqWC6EbjqDZoireas4Bpsh7ePMCFFpaoL73KRHA
AW8c7RqLq+0BntcGU1Zj2tz/mqRXY4tQQBNNVbxVQbqmDEy/uAvEUNd4adM5dLcqurrBFbcdloZT
INuwCS0/pDmLzHQ5WM0WPZTO5KrLTmREnu4st5HX4ZQF373Uvw6ERuXM6c7torioB+VtzlPkPMM4
HJrSvzuBv1Fd0k1fcVHLNVvoWVrLTbjiNpp4uR/Hy2L6zx0zPz/e7LoFUPx0bq28xhm/3EqfxEZp
fIeG/I0F7sae121KxVPpHGQLr+3l5mfBqRTkWic7I4wKs7JSx26xF3GC9UHol+DfWbYeTTSzVtFV
c2/No+3Q5dYmzrfGhGJ3yYGie2xx3eDrOfnmpCqqvHRqYS43nExfSjYFIYp6e9rjcGFUWXdnPxBu
1+DaQ8ckuFjcC868EVvupJu66q2m3U5JgBCzGNb3QSaf2ebENftQRVIFaVlZjE/Lra/LVy7E55F5
X8t5q5aqm7nipCAE7HK+wOhNa7qhcKgbFkm2UWDWzV1x0xwGniqLYLuw6pTKISLu+Mv3y13oYk9F
UdF6wnU8wNxLW95aIl6lLPe5p6W459xXfjvk8CHTol+hHHCjcucVWQVMLa6VZj5YBe9Fcm/SHGwc
r7v8R4VJ+WhG98hMAZMqrlny7G4dz5pVVCFSiTdPhcVwwTRS49AWQ5iMTSQyGT+etiZ7VEFSKbe8
os0ddNI46bngXSQF6F5t9CgDMNjz6ZQPdejSjZND92fW398EmURYTsvWF7ixdcKBmmHi8hAUno//
i2701cvejJ5JSSG1gmJzK5/7BOR/qMBX+3b7P1eut2MDMjF1AV5UcnKBXgbZme7+U3N+M25eimBg
Pi48svOgluvFTpdea29L11aD+vVUIba+bmk9gpHnPkrruSjGiIg/45SF3Bk+Tg0/QDJNupfF+UaD
fWFHpd9tSeBYxEedaPE/5mWY0hd87vECaxIPFUhV4mUFNRGU+VNpxS5IF23pHKvGPFXWVs+E7hPr
xfTNemSzUY1JJ+Fuc+XGc9ssUZmLH4FRf7NGZ0vf7P2d6qpvrWQxJOsMQEMLQCmxRmHSAQH87bGV
3j9UXJXnjqWOl7XJLG91UZUhmVonIr1bbKzB+1P3VAJhCv3KwaywYT3v3NqX1ov9ZGPnvD9xj6xr
8sb2pqQB3lpxf2qXDzM9bXJT6NZUiToVVBxw10c2P5UUPNOgqErQQHEw2UbrhM4kStxpEsdJaeGU
d6s8uf3Hwf3pBH8/Xkvd0EqCgKqoxV0XJlmm2xj8b8Z1O/E3LvG6sZX8YBxoVrsF7sKez7ujZDM5
TKUvDwzUb4fH09dVpFREmBh5WTEX3xB/rD/p2TwD0DaF+cU8lB/9oxFvYa11/0XJGGSX2FlC8J3a
+k2WMCFZSPYoAsFVVVQYnckkOoHtU3Tnwr7w6iCrXYVSV4WFpYvrN1MFxN8c3G3+sZEQMSl/PLb9
+97kqizBojSFQBcAts7AHdwy85/onmfHfYMrrlq6EGDPRkycTl8LloR5tqW58v5KuiowrFwlflGg
wbsfx/PFwqtLU2e/QVS+4aw6syjOSmUz+bRDFTbtjJNXZGbMymKryUY3uOKuE6kcPPejltKwc1+d
5NYj7noJ++8boqsCwDpR0VIaMEqKCJa114J87avnnHxozH3t967KqcvzKl/cjuNlijzT+mtp/XH5
VtKteUF3VXwXqIZ7fxopTtXzjPCLR1AjSi/1DzvK4yraQwMGR1XxXTK3TG/2cKoC8XEYiXeRyfhS
gVlx155X8V3STOYGfaZIXldU+5emf943rnLzRtXQnkHRiFbwrj00GQ0hlLsRX97bj8j91FysGK2l
Al+i/TJC8Nv6Yec7TmqMqyZiIBiZmWO69osnv5VO9QGSbBuPJO8mrOvQSgJW5S2hePaiL+TTAChg
d/I+gDDUOVkxOSdbtdT3MoL1I4rJO1N4Mk0cdkPH+uQUcVFBXfKTAfUFwKHLVib+yRkg1L2lif5e
UFu/t/7+JrPxmQUS6wakHH0H4gkWchLldKPq/C6Udh1ciWilx/OGV7DYwl/sJQ8H8YsPoWuDzTKh
ceXkZ8uVYZ7Wa7LvjF2U+vxiDVtPNu869/p9Jegtle3b3OqH7/Q0PrkRO6Rfjde187X8XETtPoFR
k6jZSl0Mk80L+pIvZzQ6FPwyio3DTLc6SrHRBMNxMYJp90UC6Vzz7/b8v4BtOLdupymJiRjlLFqK
xRmWi2SvbHIjaKpIZ+uR+H0PJ2pyEoxJW6GLCuN7dhuXE1u+1KXtfP7/D00e3FxxRpSO674J7HX0
JhzA4Oflw44L9Tq04oIu0EJsbrz+e9sbMQW1VTlYG1eU921OVOR67yZOI2tJX9ygL682WuPirBjG
GxTuvDCH9MbGd1YrqKfy+hcUr64MBiBhgb8wQqjTdF4y/5PT9qdhAsAnkvMWsbvu7yj+bSYBlLCJ
l96IlR+zzjhazQTCqFaEU1ptXet0H1GcOGubABzNHQJEfhxsyBZBYte74R9u2ErnY+t330RA0UNZ
pTcRJAbxTNOzlX2tjZfHm/T9ocl/kiMrMdFC6Ka3hcunKaefBCpl6HLZceyvq6xEh7IbU560Bn2R
4lY7NxCM7pu2EhmGiiYs9xP60tq/uA0ZA2AW9/TJYM5qJgRuwcScqwBztrpPk/QA4rd+5u4WAEwT
dNRMCEeAiVobLF4tC9q63a6PQWa8p/NxnbwSGQLbMcuFVuAI4e4Udi67FNL1Q9JVG00zmr2uVl8s
UUmQO1f8ZtRDdYYTz6eyq70Xd6p+NKTd8yyx/g8lPBRz30NqjCXXcSpfaWF+TaxkV15HVLg7S2sc
KVMtL3azxG3Xxo7DD4+3pW5tlUDQSg9MXJmNtU0mqNbUyxBOTb2PVY/41r/DADNpyuz1QKlZlRxp
1qYfVsjH6fHc3wUmriZXfJVkBeRAgVKDLt2PJrdCya4NEEI5nso62wqL+UdQP9Gp3wgNuo2kuvDg
ziRHAvnSGemCk6Xl8dKafAkr212iVE7z1lGjSYuJCoifzMY0qYfuIqNMTmJ4yp0udiEpZwRN2Ao0
CtY8TN0zD1q4Oose21OzF1ScfCWTrpLA3b60Rh/ORIDUep8sOnrU/r0RwNZjDCsuFnTKyTGf+lBS
48mjxsYu1pwJKlR+8VKJbg6RXLMpOfVyunaEH2s/27il6AyjuLZTgCZiMVt5YYEfGjkomMjWcaOb
+frJNwcl2qbtue0yyPEQ51wt7ONij5EhtmABuuEV96Ze33Izr4wr91JcQpykR8WJnbm3j9CdqGB5
vxmmaZ5YdhvwtJ4nMrJn+4PM+MapqXE5T/FwgCWyflqG/EZT7PgcMuaLyw6AIJWhBOr/8b7XfUTx
a9vmtIVEp3FlhvVlmiheZoN4MfKzO/qHx5/QrIOKnJ+YZUMIozSuZt9fahsodMd9XoZxIxLqhlcS
99rKKVKZZL7wdoxM1oGV3DxQlu1L3lX0fJfICeRSnvMy+MOhLMTHuml3lRaICpenYO+BdiMS0YK8
Zl53c7z202OTa5xWxccDIBCQNKlzIByE6J+movH8D8PoznLnmiqu6w+LqFPHT6499cAJP86vlemw
2E+3aLx155uKf8/pzIx5mIOrV6LPDexJFWi3ZEOOzEzD2ufRkq8KCjy05p+PjabbSMqBPYi8L3gq
jCv+3IkawMSDey8xnI3VXsP9O1coFQ+/CNugRo9MsiiXizvHljWfXfwXDzWfat7SNNWtvOLP0PGd
qiZ16ctYAM7FTh4IrB+bRzOyCoq3em/ygmZ0XkqXhja1IvChxvuGVlw4cczRw5Gf3RzEVAg9m86h
T6atXlhNiFMh8TSA/nhSNca18Ksv4Av6ZIEWlYju6JrdviChQuODMchAnrck16CjdRPmCV73Qqvo
/Y2jIHh/76j0olLwzKFgL71J0cZFf6bVAo5mI6LYP8k0hRk+N8/fH6+Gzl6Kb6PbF9KF/pzfpMVx
5C89dCPHAwVgp8m3aFl0m0k5m4fWGRaD4qJveQZoTQA3OgWMbmVcutEVT56rRgAMgDthDt6KqlyO
k9y66WiChEo1mrmigLQdrrKFwW/B3LyUYxDzdkucRBMkVA594GjZMlZQKDQy9tU3UG7ugrAYi7BM
7DD1No4HzQqr4PmiTvwKjoATOekh5uGfy744NLQN3bHciHaaUilRkfND3xlZJ2Eo65P9q78UR//i
PtFfFJ2EOCc2jiHtV5Tc2s5579UEFYs+Tk5uJE68D/nPtePMPhgXZm58R7OhVAS9RUeQ4a2rLlA0
T5kXZnTDThrPVlHzE6oi/dj56W2YjdB2jAgyKxSlKAKEsgdeQnDxhWhk3Ijhmt2rAuhFy0pHmsi4
AVE8j21/YEjJclFvpGJrvH7niFO5SVkKZoiJYzWm4Lk2Q04vXSfCIP9M2bEwm40/odu9inenSVCW
fRAk16IT1wXeXYC2mFZgly/IBnhLt95K6u0BDGOAKh2I/Ew0WJOKMxFZXruHnROXd6qc0k5f29Dp
Qx1VTK6IuxYgzrars5hkdN6wkuYvqBj6JuGemZYDqpzVMh1Ka67OA+jG950RKpK+zw1PsKnIb8Zi
An7m9pGTZheHQSV5ZPk+r1Px9E4JPCqvRX5LZW2ERdF+Q8ZZxI9POZ191t315vI5tLKFxl3vvpR5
bnz1XWTKocHtctw5/uqCb8bPJu43BvGzW+9nl8mojsClP565xont9R+9GdmH9Lhjm3V2q7zgKmX2
uUZhpPN3Vjxt5Wiek4w5JePOS4XL5zFo2+xDMNf2RojQOK+tOC9YObOK09l9aUrz4Mn8mtjB35Mx
Qbiy+/rYPu8iceBd/2EwXYqcjwL/AMCqgx2LE7u3XtjE4wF4lnNQh8vvx1/SrYTixiMdksUuPDxH
Wr/7wgll9VfBt4gKNIOr6HpWmT6jJHdeSMNDAv6Dkd1JvpEB6AZXMm4n8CoT4zsvY3t38gyS3VGV
/dplFZWx1G7Hqa8X7HwRSDwBygoyGWWbRA6adPcFNxVknzpjPbR2Aka/ei4iIbuYExBo7pv/arM3
/mX2zbKkpU9f6HSYgixEru1nW/UWTdhRUfaGl8nOD7A30egVtg70uu0tBUnN6WspjlsGw5LkE8cl
oXrt6d+k9lAF/i2a+eQGbURsb8M+ur+guPBiymauaY/YD5nrj2xMPS8Em2X1us/8ytkra55Ke8H7
fcOm7uTWI+h7JTOu0vS3dFB0u1/xW6Sl3ONdyW7B5MSg0zg0gxNDT+T8+B9okngVeO/hph8krMtv
dmsMIcUN3BbNlVTDh5YHJ1ku8ePvaP6GisPnoiVWwx364hXHfnrywGLdHx8PrVljFYq/cBs0qBJl
BEZG1E2XQQxdBODhuCUyqLORcvxWXt4x0SG65TbBk052KqX9w8v6Ax7AotzaejDV/Q/Fl1Ffyatu
xv+owHXBoUS20/Tr997ECNecHDNvpuLmt+xM0VPg58ah77ZuBRpXViH4PuoVeWAgBJUoR9kNaDQE
j4siv5R+cxzd4IJO3r8er7RuIRRvLtrFr6k/ospM5c8eulWmMx2LovjiSXkuli3giW4hFK8uEuoV
zB6Kmxggi1X1M4F4Ad71H/8JnScoDl06EMXqCQ5i0XfX1su+VEsbtbTaqn1pshYVBJZMeNtM+Lrc
pjyyLD/4VXb0izrqkz0yF0haVDAYevRqZxQyv/Wczec5WIZ4CpKNRdbYRwWBOUPnzcl6ZcqDEfIx
rAtJFcSdOWzEbM0tVoWzc2YYdMlZeuNLG9bjCNGqNIbYcAhW35B5//PNPqyGPTTNq6kUp64IQwvf
2GDLBmmUjzXU5/fwca9DK34NVrte1hMuZrlpxW3gZwcBvj5oYfr7kiMVQYbWKQuXZCTvTtJ+K+3s
bJL8Kx+36ke6srmKHesFM81OIAngKJnPJAhFXYamZUPFMI1tqElmJoSt7CZE+hc9dj6Na6vAd+DR
zT7LLOel905lHvf88nhcTWQiilNn0kQfZZWnt3oBWDT0g+R1ls6BmeUJnRkbk3/XM4ApW3f0m0De
mtSaawsLPvFv0IO1AEsft2Qa3v0DGFtJsmd7anLXxwNeW4rsGOTuHCUGXixSW7JIGmN/CXJZxTus
hY+tk3jzR0hnGotszPwG7OCFZ+xSWjJqmu9UTF/SdOtN8t21xleUYzuXECaX4K34P86+pLlSnmn2
FxEBYt4CZzAe2z33RtEjCBBiRvDrb/Ks/Opah/hYOcILoVNSlUqlrMxXn5bJ2mTXbnYProTi1Swf
CLfN2ns1sNwdEXFpDnEnzZ0jQjfz7f9v7OP5yL2y1UQPWJkyeh329Mp049r/O25ut7bv28glbW5G
htNEExzu9pLqhlaO5oU7nl/7AhYZYxneN3uyibpxlbM4QJnONQWmTJosyvImrsSeWM67BwH2h+Kz
KAIxdxSC3Zf5kBRrGeMTZ5N/yXEWGM70bTQeTW89Zh8V+tUVdLZk3rB7p6meWlTHm2yvCKJxXRX2
Vdk086uxZveu+WWEqscExCaz1sS37sReU5JmGVTw1wAyonydM+8VIk7G8EeQn4e2jYr58pgdNH4w
l/csCz/aljkk2ZrvXZ10k1a81BtGUwjAKO4JcSI2BNGafb09bU0kVoFefpgXDCrvuFYyIf8adS5j
LjzyanTW59tf0M1dcVVp84AzF/7UekXCQT9h93vSWbrJK67qgiZuDmqsZS+qmGbhVWZOTNgeR6hu
eMVjwadkGGyr24Od8dUx/C4K6XRel/7XbcvoxlfcFmI5eWPJ1nvFj0jK7ZE9M6Jw3RP91hheRXS5
ozPn6KNk9/M4/OY2Kh+Tuwei0ExdBW5Nrlk3WY9FXb0riucjegHQEHoswqjQLWDsJs8ycu/VLskZ
eKJzXR7qkwAmXDlJR242doYehvuB1S+BYQBOFz7X7JDINIbfzPXmuJO0lUEx41onxvJnLuykm5uv
k9jjDtTER5XsNPNbMTgzgyt157E8WaR5Mp0H05DxOu6drO9dujxotinuOpstddB+u0kQgDGCdt2T
ldOfHTSh7ezb7X3/3sbcPqG4bTBK2RcF6MzlYEWVPUV1mRwbWfFY06JV1k0YuW6sr24ZnMZJXm4P
/d6O3yatOKtpuIagFoN2gh1WkVHVsVzKD+a8HEjEML5avpp5l2d0E7yzejt1qPkSEOiwhs3O8Jpl
VatWM2SyRUgLEKma9d1UhLiJyM9oRH922c4DiWZV1eKVzHnTlGIjPM38e8/miZ3VO5PXDa167cAm
0RPYPh/zk2kOp7LbY2rW2UXx2NAsM5s5oN7thm8SBEmB/OgsWVTulfx1U9/+/yYi+Hm9To4JvmYE
4C6/90szN09TJ1H9v70vdT9A8Ve8wzukaDuIJ0MSeGmquG5o4jvfdjkRdL9A8Vbi91DyaSCMatRN
5HvWNfePIJC2Pa+46xiEQz/44EJojPXKveWDkOvptll0s1bcldreYs9BCbMEc3/yKmrEMx0Otfja
amHKELUl1g4m8aFVAAheXOxpD70X4WERtR4VmFS460KrR2fTxCg/rfyPC62g8FR6H24bRveF7f9v
NmQoDWZXM2ig18IJY9n21v20zDzKJ1nf4fCil74gRxK07ecojguK7ElKE8QFZf3S0ahgX7u9k1yz
wGo5yjNImJucYugOVdMGDPfCXV5v20jjU2o9qimtCepbISTUKQTPsgfH/NKtz+sxzV5brUZZk4dn
qCwD+5DT/i66+hutzQO48c3girMGll2zoITBiwytmQ7t+18LyCa/3LaL5gxUa06SFnQaA3AbkZY1
UY97LFrRs2hgxrFArxaf3Nlr8ooiWg54xr+G/Zqnbjcfedv1oE+pVJ1W36Bk3Si5me2gIvfEixdQ
+CS3bfP+fiRq2WkyqTUEEnpk1XSZ5/vsSBfXNmnFX6WF90Wb5ehsF/TiixoF/PHSGe3BaSse2tGq
KKUI4UZNZie5M7uPZOyOvJVtk1dOV8ceV7ThCCSTso6cv8QE8HYPavO+k5JwW4g3gSyfpec1mwCc
tP8y141y99u8/FuOdGBsU1fPVV64Lp+96nEJ3QgNkUk9H7k8bUMrTkobR/p2CBqpAlQxaJ3rwXBr
7PUD6/ahcqYWUwAYBoNZCLoufNkmg2F8ur3F3z86iFpmoivzeeuDdbne5J7Rt+W7F3f4PDZZ7Fs7
Aez9EEPU6lLfgYqCgiMJOlZmvGT19xmBAMiGQ0kqUStMPYhsQxYEOLlZU51ku3rp4Ffty20DaSav
oucpGxgxZsh+OOZjG1QRCv7ruHNua7a7yhsvM3+mYw9H7frUm+8Mz4jq/K7YVeh47/ETm1IFyrcB
9GIX3iMR5tnvhZlPAZdpZaN64GTPXf5JuMFOyNFYSa3Azc3Q5W4IcVdnvWuHCcdHHIx/bq+AZver
VThiLWs1VngZDmlFI6MOwggC5b9vD66b+Pb//4k4w2JSgon35DzUqfWX+TuepRt5+zlvRgZr8NQu
KDs/Mlm92m4Vr/6SNo2THJu4EssKiiYIMeFOX5bXPr9K44Xm59tD6wyuxDK3wnXVLcFKiP3Dz8Th
JyYMerk9uM4sSiwrPQhx2iB4euyc8iJaHgFH+9JzY2fu7xJbYM+rSkN8xDW1CXFJkM94gSpenLiN
5T15Mb7wB+MS3JvXYOfGoPklai3Ogk4yOkQQlYum/mdWwXnhw4+c2DuPdppVUMtxHbXCZXbxQ7AY
Z8FBrkiOhTS1FgecSJ3h6QkyeuZ3b/rpoYm8Ha63l/ddyCDsr1bjymxobZJh2xt55EfdXX3G+1Ps
5dF8Ni6gDjzv2Udn/u3/b/0Lz73cYGDAadcatJDf0Xp8onKn21tn/O3/bwZfmNNO5ogzxQp+oE33
XOfWDkxdN7Lit4wTvJ0NKE7wfEorFLaiNnD3Ck7vPRptxlc8t1g6BjAxcrNuYejpmkp8oXgZBnlC
mEvcwPkj8To7N+zn7dXWHGBqY6U3zr1TuhXWoP7j/fU4igmgPtxjMdWZSrnvZ6MLxBRDqFjd37X7
rdnLMnV7VO2jtNGgzheJgYffzmXbovwSPGR3VrqeRFJd3OS2dTTzV9WIFhlAVKrElXOs7MgeSSK6
eqeJ/N3W7u1oV64QTs3qwdzCKGlieqnP8ro+lSySp+rEzt7p2A/Ylv2NF3gid7q6ABtcvvBfvCrR
iVXIPaSRzjqK/84gdQa2z8NeZaZ/pkb/yUAd/ODMt4++mbls684PLJRGobZ9LsoVsOVjer5E1csB
UQy4sXrs+TIn1rUs+RwVFRERCeT60AbT39u238ygdoBggdUmwWYI+eL4qOn0XZcU4xe7f6iCYweA
qpwjnBr4BoKNySG0NBI34ksbo3cmOjZ1ZW/aqPwx18PUGzvJaBn3bTrlRzrSNrsoe5KLsUBCiFPX
2h4aguLBHvcI8zQ7Uu0NBA8SmBAMBP2pXr6hElJE4hDCdJu2siGtLBgmf0FJd3YbpMa/liE/eUfI
T7bBlTNlIoswFgMJm1PMZ6cOH7w6grjsznJqgryrHCqWDR5b1KUgfGj1HwgB8W9Vxh1elaO8MpPb
W0ZneiUrnIN+Msxhu8NBiSbJA8ON7XbayUl0rqScI2HDuHRtRBqaXRfyNBpxuQfX08xb7f/rKfPl
SJHtrHaGJCE4u63/8bZJNLNW2/6wWcgEBsf6MZPoB7c81OQ6Lz/7ku0kmLoPKG7KvbCu2hYPa9N4
Yf7J60/mwRuE2uXHC9rU3ZyJRygrFp8Cex3uO3dpdhJvndG3H/QmuGc2LVi34EI4rOTaAh/pe3vY
Js1eV9v63MmdZipRDXXkj2qIJ//ThOp2a+3kS7qZK47qSI4GL9bDldBFluBheTlVjbEHWdQtqOKo
1LZLtLoYKFeW3Z+2by9haX60nHknDuiGV3yU1fVU2KD8fJyH4CNuPlUUjLN5tu3R2HFUnXkUR2VG
PtmAlcBRjf4B3VNI642dIpFm8moTHxp/e3AGtOb9UI9LAm4iGc2UGQ+z0Xan2w6r2TtqJ19Yi24F
xaV4rCA+7dPErbvIJ5+KPetsfvlORqA28YWt1xDhIacZ8iAC+Hs5rdD/RWv8fQNpukQEu9gzzTqo
MjkQu1vqqUfEz1e2Xs0CMvSxuRI+x7ctpRt/W6Q3DlxMS9OYFXaSZzlR4BSnodpDsunWefvkm6EH
p6e8q1CuY0ZJPgzMa56XwpwiEiIHPzZ7xYlLK/QCEFog9XYrllBieHdN5Ygd2+gye7Wvr2gdY57G
Svzx0e7lVsXZdJ6WIIzbrRHpSuTvpXogoYGnMbLzSd1yKI7t55XwsrIUjyADkYnboUsOytvfjllL
8elgHcJWdFjrIPQTdD8+ITX8e2hota9P1n5BHY7Dd1o7ChkqYEe/SaPfg1dozKIq54AWOOTTWIhH
YQcRK+pELjs20WxSta+v7lHDnPztCmFehxzPKA0Nn5xlvty2i254JUXuu7kTpMsxcZGhHv4omXXZ
69/Qjb39/41/QdrG5yzH2dsWV9pGjv9zV3ZCZ2/FdUkJ0lCPYdo53n3nSO7sbt2MFXftjAX7O8My
gt/9se7z1HSG+xLQ92PGVg7dYuZDZvaYNdpCYmdJaTYm456kmM4kimf24K9tSryzPYY5jx1c1Kr1
WCaiQp88M6wMgTD/2Gd5bDafGbjobhtEM2cV9ETnzKpBwyAee+OF5Z/9vcKZ5nhV0U5Bng1Vm+Gl
d2xB6DCdFzy0BdnF3JOZ0c1bSYfdgkxOuAFAxnBJ6iK/OOORPljcz1S9nK6nozETmKTOeDyQIqoG
dnbKvcRMN3PFJ7nj0GqtEQfrFWV6qA50VzwY7q2nxn/+K7S/8XiT5LnTerD71OcLyAmmSObjp3ze
a/3WzV7xz2Kdu3yZJozfAnwQNO53o9upc+iGVnyT26XlAWuOPKbIv6MN89Mi91IYTTKmwpysbsoh
I73tFpr9oL6b5FBXWqTzmDdDYtt7lIS6X6CcnqtvliCZRkpvkKlKaLNUp4WTvf5jzdKqmKc8yNew
Kvn03GVTBY59n/ot/yENNE2+ZF61dJ9uh4T3y9LIj/730Fg62aBNnpGLs9AzWcqnYliraBLBl7bO
k95ZnnMOXhNP/rn9vfetZqkQBd93bAnSNnLJRvvE2vZsyT0KLN3Q2//feEONF/jZ7xdyMbyfzJ+S
kdrn25PWLUbwvyNLo7HbeRHk0pbdR97QyPLp9jAz71yuNPFT7VyssKyGXQfWZany1zzkEXVFOqxF
ipRp5yzUfUJZZz90TMdoC3LpRol1Fp+4619q5semu2el9+1PVIiYREO7Cw4+68JN9MAUPo+kXe08
+uhWQFlb9DR0wjRx+feh1MUbfjb8Jipofbq9wLqpK4GOQbYLiFcML7LqKoL8sx3sSSvoDK8EuoJX
ywraT/E4jq2RgJjopcmqF+HTj82uHIFu+kouMuKFv/TFLB6NkFzGppnidpyyg7ZR4tzYGF5ggp0c
KriBE7nrkIyes9dK9f66WipGTDgjGAkrDN5D7nWpXovmJdvTtNGFNsVr7YYyy/cncikK4cYDcMw8
RCt78XUcqj947Ps64njYlSDV/RIlRwlXQy6yR2ALGbgQFkNGYSN+DUV3KFe2VICU5Y6E9UySizUA
fNV6kSvXSODvbQ/QTV/ZptXSu14pHPteVGEMFvBrhmb81jp277FU0nXRQjS4K1z7PuTklDnibHTs
1NR7Ner3j3xLhUo1+SiQ29n2fSGKJ+hdQfcYAulD8dejPGqFtVOW1XxGRUuhpkkkmztymYDcOXW8
fgHlK4kCM//nu9W95P0hn7NU3BSwYJ4MIYp3kWG5RrlP/zZtdeiGa6l4IBvi7gw1LXJZ7RE8HTIm
hCeLu1eC0WwkFRK01mwwbBMbabHHO5fkF5Gx1NvtzdUNv/3/zSHvh2KaWYeNVBhl5LRm7IW/vNHZ
cTLdAivHDKjEgIGByOrF8WaIyLRR2wTPXueclqo5FXzZqXi+H6+tQDlubFLZcs0GcvHHZboLO1nc
VwhRtz35/QPHUinZ+ymXLKdIVmpnxq23icfAQrnW/VvWyOyOfUM5cBabhVbpI9i53H0IhzIFrufE
/DYV9h6zvG4plGMHpIrzJAU+UdH2xVw/jFV3Z89ZQulwasSS3P4hmpVQgUKlqFDyl2bxWJsWXuq9
0rzYkGfdMdO7RAVeYKlAoUYwweeKQuvPzb+E3E3akF0gntVEAbXWl5HxJ06G+WRYnheZTbZ37dTs
ARVG5Ex5LeXAi0c7fLaqD4F8MqAIuNdiqvFBFUdUGy6hgxTFo0mGV16758byHkze7WTDujVRXBww
+4G1FYYP2iEaHBabe4ha3cS3L74JHpmDHkrwcyEJHtq7QXaXoFviapeDVzdxxa3F1C3V6CKyerPj
REisxxP4nffeenWjKyd0k3stDoWyeGwnEnMqzxMkA455geLOkC8N+2mpise+ys4jgmpmfj02suLF
YEgpwKsHi1cj5FDG9uRmR5q04VsqUoj6pY0e7Rzp3TJ/4nMDB+qtv//3afugqVEMMo4m8fOxr9Ki
85/Nrkr8WVxuD/3eHtyGViyCXswwKIIAnIDEcE/gtmoToyHtOeODe779ife8H59Qg1rrBGuBdBS6
1QX77IcUHAUkBVYlnSd/x0c1v0INbGDHnmlmmdbVNYPXzEU/sr94jw0SyJ3Q+d5u337Ddiy8cdXc
Yi0nfWGm4WxFdQvgQbnXNawbejPbm6HbiqPwXJc8rS0n9kuwcZnVATj9NuvNXG+G9mso0YxGzlPC
oHFnDtcF2IB2oKfbC6ub+fb/t8MHa2WBA6pKAyvsLkNp3ZWBkDuD65ZUiV6WUTbrwDOeeub0ZCPz
LwJ6tsI9WTvdplTC11L4ftkE1nRtx5/dlEW8/t4XZ9c8gN3cLK94bGlkXm0RaV3pLH0RySnwvqNV
Lfx8zPKK185V6MtlXq1rxoo28Xxeneop2Nk124VUfT3G3NVIxq1CQgbbnq5+nydjnfBRRE7hpHkt
YtadoBLw4fav0KyBinqsurmfur7lqUHmuLBPwepGIvhsTDvja7aQinycgsyxPafh6eqCMJe1I4EG
AMglR6Mtz7d/gu4TivPaZSjWaaFlCuBKXFIz4lBnDvbSQd3o2//fOBgra6iyeqbDIkvez+aXilyC
dcc4Guf1FOftJy8jvQ8BO2msp9Z2gaIIjwXL/68Rhi7ECiRhKe+LS1esWcwJfsNti+vmrTguuvDt
tfIFuVZt8FCJ6YX37Z6yn25s1WvZANwE69q06e0fJmP3a0X37ii6sRWXXYOxFpnvTldASyJ7olHN
u51NqBlaBYB6YhVOYNXkWrThU9HO8WjLnaH/Y3d9JxioAFCQ8M2E0xXLN/TfDG9FNbuLje5bz19B
FQa+kjxyqldr+VAF/IRqh8Q9eGH32fokwtfe6qI2c851nYRLeLXp15pX0TIXUce/T+Jn5bwc2hSq
3ERm2/NESqtM8yaICIQ+6Lru3F/fu/ghGqoo0oC6+RIuWLegAaEr/5jxX4T9KrISAlwHqsnbJxQ3
t8CGCrUnp0wdswbz7a9VgKxl+nTbNFskem8Bt03zJobwurEN6s1VSnzzR5HNiVuEz5kzXvLl++0v
6LafclIXZdZXhptV6VRVXlxA8rps6V4s0RxGKqTUYG3W+SaSR8NerzQIQXuSTM4adfTr6tInLzv4
IxTXL/p6DZfcn66V6cVeIBJ26NF1W17F8+fO90JJYR8+DFHHhiRwj7y4YmgVVMozryklCipXHnZ3
dGy+NVN41zrl39srqzl/VGBpE7AJfOdmmRr1Bigonu21ievR3ak7abamoyTVVh+OtlOwKgUNwbVx
6f3smiebBh+81k6O/YLt0292v+fVHh98XG96jgayef05mNCYm+296KDZ+6qUBM+IU2XF1EJnbjn3
bXZxiz+3Z/5ue9q2ttsn30x9HqnXrGi5v65wWhF+8+c/1OtIFPZ55Ha/DEjDDZTGKHBGrO4/Zv0Y
F1afcLan+aBbfcWvqduzaa7DMq1zcc6KPw6yNMs95m+OcoyXBTS+gn60rgy3qah16BK54bizsTQx
21GcmTB/HgVt23Q1n6ywjvrxmmX3/frbka+3V0dnG8WnnUIa3Hf9MiX9Vv5wmmcUsdv7CrF250qr
2VkqDNUpysCqUIK7rlOeNIF9Dts92krd0FusfbOzxrqD1IbBrWs903/WOIkkzMnBPEfFnvK5HYzZ
m61rUDQ5LI++kbWZj46u+LNrzWtp0aJPhZRV5DS9SGo27hFk6wyzrfYbw2wiws0oliq1qjY/uUuZ
P4FZn+7cqzThTtWQALUWrst8sK6zKT5nC8TL++CjB+HIcTdZ0f0AxWXRgR4AntG4aSZY1NQ86Um1
kwdpdrwKNgXbLB0MP+jSUL4Y1ZlBwXkg59vepPFXVTwCOqB2SfvWTWvjxxjcV1t2XP5b829ds/cM
EWIJ30mDbMVhi9mtG+Z1bsqaAXiJMhrsKrbRLEWX09J+KPPv8+6zjWYVVLSpBSwetd28SpvBq78Q
JpdXy6N7VGS60RXvDensTcOKX1Iun8N2jEe5R2KiWWIVbCo4FXloYYmJ+Tw6Lxa5LMWn2yus2fuq
eERtIxpkfdmltveZO/cBmrym+XMOrfrb4+uMonguEeiwyzxMvTBF4tr0aZrHY6UcVT3CFp6oh61k
CbxKDK4tqEUdIUjCEa+y7XUhBdG1n8OnjA+TvF/dOhLe5bZFdBZXDtjV7S3fKmCRcnh1lwfP/JtX
VwkWy9vD6wyuHLHmkHduMRpdmk1Faudo2iE7h7duZMVTxdxlzSBpl04McAJC2j8B2aNH0QQaFXEa
ZrXhWBPWUpqg82zuavbcQ2oh5/eedfCIUtGncMd+lYHVpi4UrKK17s8s8P8csrrKshfm1Cr8JcSi
9ks0BOJubg9pupumijx1SdVnaPXsUpckDH3+WzPTbiqpucVZins2BkTjrJZ1qVM/gTM7suc/WRee
ak6jzPhkNHsv2br13fbUmwPcYI7L/e07ngV49ZWjWcQx/4bioTKPPE7BZ1WZiNV1XYsx1qc2GcCE
v4CoZgyqY/TT5n+ae29+gOBGWOV20aU+9X6Lhdbx3NZ7z7Aaz1KRqODDKRwKkbV09UczqQNgnAQR
x7Kb/96c38zcG7IZqHzEm86/WtYvDm7J7mlsvh7a+Cr+FD0VlvTxypDma/E6+3ieRv/0HthIEypV
2j0B1ECZ1aJPexF8nWr3ItfleTbGD/Z0pIUdu0aFVAqZmRUryz6tm/ax94PHke1cpHST3/7/xu4d
sFcQdXEREur8YnXeIwQyH5hJo9a1Ptw2viYvUJGUdQBAaMHaPiXz8EqbeztjLwNgp7dH1/isSrcX
QG6LWECRpdNYx9BZ9QeAfvtoBWW88/n2J3Q2UtLiuit5K8F4mLKexI55DQOoVpuPx4RWsLrKWTsI
WWWjObopqfkdIBZ3hrunXaWzvXLONjmCY9CNfbo4NKZLEPWDnUprDzWus4xy2HaDCGyxHShdVkPr
9KVqSmTH94zuJE/vTd+D0sOWjr/ZnWVV953b57iv9Z4dDZXzaSXrnBhTeySobV9Q0mEBJcHCgxBZ
Sh3zJNo+AeXk6f++bbahtx37ZvJDBqEhtiDUd8L7iCpPsvJuidoQ5Wuy16qpM5DivkY1zp7jlU5a
TeXzVqNCH/SXddzrUn7PubafsH32zU/IDHuxLDGZ6WQ/GGYZFeW3fv0aUjwD90d6rPEJ5cwF37Vb
rBJXci7s8wpCu6q3dwrjutkrfiuaqvG6obbxfp2d0doQlP5XUef+qS+yuOCTebm90O8djJuVFP8l
tZt3dHGBF6ubcxGAOtPc+QW6kRX3zcLB6nHudqkVLNFSyris9ja+zjiK6y7lghakVpgpRZeTLe5M
+S0IPxNy6o6UoGAWFV9aNONChY3Ns/Zo55lptCx7tUWNXVREKeVg1skrl6RsapICrcNevcc6qbGL
CigVIvT8afUIEjSJLHZNbKePrfqft+SXfaT4e4Fzs43itww0maMH+ex0gcpGP766k4xleW3EsY0T
KI5L2FD4c4Xx+9y9Z1ZwVy13hza7qvkwoHehNxkBBMdqv3XU/iWyPSUn3aoq/jrz3jEnwyGpWHjU
OXOCx/3k9qw1cVKFkaLOvg50Qg7Cmx6vKOKR+LKIDH9PpVk3dcVR8fA70DbAQTV2XQAkb8jOcln3
Kivvt2pjuyjOKqfcLAa7d1MHCpFgk4/W6ow70XnM7Mhz1mtWNLFVPsluPnXBv9sm031UBV7RVbol
98M+ndBMOFZ/2uCfCL/UpReHkECyUGhjLLZzP5K7aF/NMqlALJNII3dJ5qRz6+OCyqPJdF+GvH+5
/ZM0q6TCsFBb7sAI6FZpOdoREDynhR2i4MJZrzi0rBZe2yscTs5h5KCLnqNAeGzWii87gdt6NJvs
tJjtZ0DbP9B22Bn6fUgvpr1Z6u0B7wtcIk3E6BnonJZnZ96LuPEfx+y3aJ7nYHmhzTNlOzcBnf0V
B18hb23npoMbpPOvD/gVknw7UUm3cZQjOOxa0lShXaUdkSSSXpZFM+J4Akbbva4MTchWMVnjUIYW
WOH7NAw/1/YVbQfRkH2bLXZ0LRQnd8qwm8cGN5mwKU5TziNRAkSFx+pV9mj2+Zl5X8Q0JWZ7iPYO
wmBKdu25pZdXQY5DyA2icR4TK98jl9CstIrNki2XtQhw1yiBdOA5/5s75Nchd1BhWajOul6PQyit
5zIOsr8T+spvj6zZRJ7iw+PsjNU64zZT8+Vh9JeLHFAAouGX28PrbKL4sRiB6A0H1E9mAprv3nPN
tA7Ev2ODK46Ml94+zySCxAIOhrJ3ni2rSI4NrXita7LQqahpo7SXn9iSLZHDoaN5bHDFcQe0dRik
xAWGjvzOM4Fen4Zij6dIZ3HlVKYNXiQKG0ZZl+YExbQvoCc+dpSo5HzllHvuQBHKgm747a1Qbizk
IRoxXLoUv2zKxpo4hO1Tgq3dc3Fnzc+r5x9bThWShf6cprY4Zr7UXWw7n3O5xxT8LuYAWa2KoxpM
9G0Gohnu2Zfm0/RSJCJGz4MLhg0rJlFx8o1o71foshMVWLXYfbtYA761pNa5AS0le1jjJiIRXl53
DhXN9lGBVWzhnVVBXjJtGT1lpbwW3h4uSTf09v835+5UeTkR2yuFz9yLaa3nke+csZr7i0rR51kW
VIB7BLHFnh4nN/zJ/eJSDc3rMBd3nIMl8bbjaoKliqxycxKOAGjaUGYcPvWCgBVneOQzOR0bXnFd
Y8rhvYNrpzNUafplTIYh/NhX5Z/bw+uspJy1KOgxZNl+l1bVFDniMrQfB37vVx/9bu9N8b+Svvpm
DG9Q0VU+EKD9GGCHupF3sc7AN16WlzUG7iYuk/BujyhAsxAqyqocGndhKPKlkk6JUeYJY9Zj11aX
25bSpD0qymokMnMNNOumYYVCAUA2MdB6P5hVndrgiDT3Zinl4C09SFrbvrTTZg2RtwVX2X2x82WH
wlZnoO3/b3yNmSDSGmvHTk2A5xCjIk+SaxkcYoDF5BVXrty2FPOEndqNYQJ6+jN0NpLbtt+GeG8H
KSevEEVjBmWPVIc1sVMFl3bZkzjSGUU5dycPwkyjN9tp79K4y4rE6g08me6JzelmrrjvhNSvbxuU
3izEty5cIUxmno8ZRXFd1jh1Pls+0hHz61oH0J09xFMZhipmqumXPkObJlbS9E5sNGO/CGOj2Gvx
2o7vd1ZTpe0TPB9HV/hOanjgii/uen4t+jkOujxZ1zur/7Ec4wHCL9nC3pst3/esm3O62mnVG0lV
8KcCF942I9fbS6CJCSptn2fMdW+iOyoFBC+eBdpYg/pFShIHLP967BOK0/a8J/UqPTvFg1HjrZHJ
H0j9bThGHQwLKV47eiC7sh14LYT+og6lAAESPCMjO5773os1IpqteG7rERfchsxN+/Ljyj9P5adM
fmsnCF1SIwrm37eNpPEyFVTlex0IcydibxWaKAvrU99Np2NDKw7cMMd0A1AcpCGglY3jx9CY2LGN
btaKA5elSxcvR1STjt+jY0cOMQvpzu1QE9dU8BS6tkHTsniACpRZ5I0Ptflzqj/etokmaVB5+pam
czuGIJH64kOb31kAPQrrY9A+y3CPMV7jWSqGamwKZ5AoBKSDa5jfywI9EswYZxA+iTDKc/MQczZe
LJQTF1MvHKCB3XQtJkCp+si3PoE68badNAtMFN/NKDrP/RprAC6pzy6xL8yxju0dFU3VZHngtWCg
TsX8DCHpSxm4O1mCbtKKxwoPjJ4SjEtpPueJVZl/3HX+ftseuj2pnLWINRXny9qnQcOQgKDgv9ix
04qDNlFcNYTwb1c7crjnTYXXhLUMxottkGzvDfk/eNM7B5dK4SdCvEnP6AW9n+PwOX9Zkzrxg3P7
w4vZaZ6jNgkvqFYVJ/I1Q3L7yKz4tt00/qbCrbqp8p1ugt2k87ouXwJ6Zw8PtY9+oGOvJCrWSuR1
b/s5d1LbJx/IOoioLYedp2vNflKxVtBnNms5Z24qWIYASoDEOSQBGIYq1sqgE+2oiWn7q0iCcjwF
1N8xuSb+qEgrCWB3U5QzvKAan0aQmnXN8P84u67l2HEk+ysT/c5ZGhAEN3bmgaZYVZQ3170wrlHT
gZ6g+/o9pe7dlXDF4kY9zES0dAUQQCaQQJ485zjZWpgOiXN+VVe84fXx4E1sQlOGpymzxKtjq/m1
mSZOnrZ70DBsBCdr7UuObC96DthyQ459ujh4S9lpHWrKNH1jn1ibIcmZC0XwMo4q88iKG+j44inS
HdIDyLs2VmDt8yVvXoCs1/HYo+6xQYdZMtziAcI3o2nDLFcCExlnBS0hy6xZRY5N8cL7Q51pTjo+
JnSnxY/6eJlfyXArVKQvAP0oxjEhFOWyeMQCfdp561lxKxls1XFtIflUkyMzTTeOuK9FW5o2a01L
QTMnNKPxgOQTvNXJTOEY9ffLPlo6bekAvRzUn5NjXHeOYLmb5VsXrRVzkcFVgIrynDEEU0s2/rCV
W13nkENiGwu51vppqt74qgX9CwXIS3IcUJ+sASkuwHGYWFs0fivGKGuZIs4ZtIE1w1G3P/da5oxs
OfTtgzI9Z7k4CHVj+l/hjx8cYDLAKrWz3CrGdjiybHFJtbgZz3eirsA1fsws4Zwqr2rI5qiT5oj6
ULGn8+u+Nn2SL9e4wIihiZY9UyzA+RPta0lI9WyAh2nDHdZ6kGLpIo3NqhCw2SK1XdCmOrUB/t5l
q1r6482OyfgrdWm4ObJI3XcNv85N5uqzdpXkqT9pW9HFWhcn23hrYj1thsZAEsqKa9euWl/J0juT
Uydj46fzy/BxHAH67/dd2BTvG2OF3GzRXdm6b5HCyZtDPKIybUtQeK0LycPnjhm5PmMUBmiqBAWd
ZsOCsgEKIE0dFJzenR/Jx1sUk/FYSlRUWtkyjMQefVXU39rNgv61dZBcvRwM0FMx3CX1RAtorru2
2mhOkhOv0Pnn85//sbUymfUvnvpaWzJF3QtDAWUqSMmsCInycne++Y8fWJiMw1qqQo/0dAAUdLIC
XhouL66g4uPyJHkw9Psm/apZW8f02kpIrk21HjujqffHuMV2Ug2fY5L/OD+MtaYlnxZzPU22TnqI
iwrwXwofCi3eRU3LkCwd8s69pRr9MVETD+rLoTUMF+H42G+QrCHFjXsygUSc7GehNSiT5eZWuciK
e8mgrG5Klr9wiJN2VRaDk8wJAEJftAq0Fr8umxrJg0VFdSqayTxyEjsKaqL7/iK5J5vJYCyNdYqR
RAa8VlW9pDT8aBMyteJRMhqrFbPeWwOeJEqjuVHT/K4eaDC0F4kN48ulWBqXoyGptLQLLX3xoGW+
WBDeExt2vvbt+vttmQ+LZkYWDpeitVyb9q5C+1sjKTfuAStuJLNemQqEgMRUqscGD5S16B2qbrGX
rjUteWirDRF4ZKfuGFuMOrE5Aw9eGxub5MpG/BvsqgPjIV2m/phXv9Lqe9b9UCa32FrRj0MuJiOs
WNMaHIIlp30r3fPkqjSEWw7PM5DPyeRWymWAOCZDrYxlGiNUXOAiWYnuO7ivGNh/wMp9EdO9zeSs
l7XkqPw2T6VY843WPRLjU7ZVTrqyunLGi1e5MeIOph/5aB0qorj6uKUg/bHJExklFpnQjy71VD3G
S+1pQ/fYtRBxmIaNhPVKUpzIjF2KbSZ9a0XLUZjCB9/9HSHMVWLukQnxAgUNxhx7My1vgef4opri
4fze+bHJEhlFVuaz2dVZooJgDhxhu7H/OpIHtd7a/T9eEGJJu1DdzN1Y1EI7TlXsQvnI6xFgnf/y
tQWR9iDD1kFyPHM1jMpPw68qDUEVcr7ltY+WAgQO6ghIfOlDOHcp9JKGdGpcK12AKDrf/tqcS3vQ
ggphBvou9WhphcdQTpPV0WHCnQawq40ddCWDTWSAmIX3Ma0FKi3UHgfP/JJA4TjxcrcyXH1X7OJN
+c+VschosZSmpLMrSz2q8D1ntnrL1cF55iTD/KdhsI0VWVlrGTim1uXSJApRjwRKVok932r2cDT5
JTyFFDns0+DeXGQiPjYtJe2y5yOEppA80e6ZUvN7CkolUCxPW1e+tcmSDKvAW5CF8LMPIx7g9Gnr
YLwbG/+8VX0caBEZ1kQhMzgoSj+GlD2m7U2R+EUWpOWtlryc72BlEX7DNtHETkEl2oeL8ZAWTjrs
M20j7bAyMTKwKTZ1wiYwcx4pGfZimr2EjndEgD6MUe/81684tQxwWoCpgcAmvj4qf3V27NjJhm2+
Pjn//kRBfoMzlakhsqkdQvNx2en+4BE3cWM/Dyx33C2u4bbu6OlOG2wCqNbGclqhN/aaaYqZW+CH
Duf76L4/dEHhtmG0p05yAyXb/4d+9lpHp5+/6WipF4hExRiaMO616te8FeB9HMogV/u+3TrWSKaS
WEVd4Q+rCxMk/ProbuzdOTa9odnaBE9HwUcrIx0RSgvih7jGPPWe6urfO2yBIAK81dzW6Z+Ni1JE
xJSc2rTnqAXJk3oUPIYmFbR4oUtVPpy32jWfk46KqtKGJGmWMVQbtxd/QkDUFPfnm17ZL2SMUx6N
UdF1XR/yun4Uugj1UsWlMveKWnVLvnW5/Phmj6Dl/VJzGNAC/cQhRLnSsQvywAjIjh/FxhqvTJAc
8ZXFJFA3LYYQsANniHYnImV9+PP8FK2YvwxuGsCGzfGurB01XFwhS+AjnvEua1pyYTwG9RDUw7Tk
zPKV0fRTY0v9eG3GJadt9ThOVKjGh8OuPYgAG+quO/RBtzHja6EFkZwXFbu5EQu0T4Jqv+zSvRa2
YX8UnuoNgeJF7vkZWltZyXnnro5GUiFKAsGcRwftU2HMjpGJrYB7rX3Jb1vyP9PUe6OveYdTgFTv
U/e0Y9+0ge0VF+VtCJF8GNQKpJp1zFc7zu4CCpR+V7IbNf6VLMSzMrqxLivG+hsESlST1Wst1Eu7
g4032WHjbF5rV3JgCFj0Ro/H8LA0FBfQGIiBNxtL/JpR/WCDlsFOqI2v56rG1NDr7MnYdQ738iD1
IYDm9P7ig4TJ7d3Et5/Om9TaJUtGPyWWyuOI8DEktRsFhV+A58bREpcgJo78rQVfcUBD8u20yksk
uvqTg8T7Luj3ZqD54Hj3z49iJViS8U9jbFT52GAQ8Vzi6uCYse3o3b5MN54DV3IuREZA9YwMyjii
g+zQHsrdECY/tEDd6d68Nw/xxlvJmllJ7t3NdZMAvTKEo/G1KG+TZSMcW3FrmVHKNPq014t8DJeZ
V05O4oNp6a1D0yE4P/2vCfWPjFby5zoq1ZGVWN5MgSz2jUlHAARSZ4r2JvGZdZc232wetHrpaPM+
Vr6rJ6HK+vl87yvDk0FSSmF04LHC8PLhmUzHtv4UXVZTRGSMVBLZy9wPA1YkuiHj41Ttzn/ySqAh
A6OWosJ7T4P5UipH9M/NEszivmPP3bIRJK0ZrAyJKpAK502FLYpfYSu/WvbGzeCW3023Dri75dWr
vZyW5E0w3Fv5pJgc88Oul525W/aK2+2KQ4z4HhK/W1viyuYhw6TmPKptENsNIcQhdtOOHtMbEO56
qZ94JjbG3CW3y5+kcip4o3Z3foXW+pROdDPjICfJ0Wd2iAI4/L72laAPtmK0tYhBl3xdK/Ii4yPa
B+IRNLE3Zd8gB7BPxzBlo2vYd1nvjnjZErfKgi2Nbr0+rY1LOuLFMlY2OVm0emwP+bHfjzuy6wPr
cH7a1gxb2gi4LZCQyWI8blEBoJBmhMiRHamyIPkGwXZjSTaO9hWnl9FUCti6Zxph/rT4ITeduA+Q
iDs/hpVtWMZRtaSq48ZG04ZxZZV3yxa7xau9frBLyiCquLFiYdsj7Lj6yRWXDmDubf1KfYot6uTa
02QHnbVjzR3Q5g7p2G6KgEfTa9+Yfmb5Y6Hs6/4hya/HQsWPkZJKr5poY0daG/TpZH3jyRXPq5SJ
ZQhtsw7yku2bcSvtvmbrMgwrVXWI0nczbC4gweRZu+w2+2wGIKf21H3sbQUBa0M4/fzNEMjSzhGL
rQbyaPnsLGzUgw6YzY1daK11aUNQhq7QIPSlHeuWpk4c2d/qZestb61teTOAvDLnNWv2ZaWjuKYY
r8jMEv8yc5Y8PkMd6DDOk4rkYrAsHjQgz7e7EnPJ2CurmphADIx249xT9cqJ02sxGLfWRXLf0MA8
bWFv1lOvKzarCT68FyjSn/LdiAysaUUb378y6TL2Coz5UxrFrN4P4xcF1P9lbF92PZD5rUSZgW/Q
jur9VKdHYlfEo3jOuWw5VclROy3r6qSJ1bBhXqId9WojSFybDukop1Zrq3o9q6HR256o6WMaiwtn
+tTlm4UsOSdqZyVqyFTttsiWgyi+XWSDMuRqVnIzTg18dEbiW4toN6gB3yWk153OMDZWc+WkkeFW
XRwTltQQP2f9MwrxC/slsTfWcsWFVMk1rb6LNdNoq/04+XPsdjUB2YITi1/nZ2ftbqdKp3GS9qSN
hIUH3m+Dl+6bwIidYXboLt9Frr51N/rYcgwZVlUCTm0OEXrp/Ez32kMNvFDunWImlePpIHYHHvTE
yTas6eP1MGSOqyQfUnOirA8nPB+YD3p/nacbUfNa09Z7Q82nAgzyM+3D2PwyVleqkTrGFg332ixJ
fmuywi7IBNi5UhV7kev+HN2fX+a1lk+jeeNeOSDO+VA09Z4U+afGyjhos6zH822vzcipzzdtN0xr
oWyRNGHBVXW3JKXl1VNuOaUaPZ/v4fRm8ntQZMgoqqQp+yoau3rPoG+Wq3hXTFAl23hE/7NGgTLY
NzdC07Vpkg5ZUkErTIi+3tccPjYNu7inu/Nj+DioNmQFVUqmWLEEarvayA6Eoe8aa/gZZ8t+LKOg
nSyHE/JJWboNM10bieTWel5brCjgAUql+xEQ8x2ePM6PZGW9ZUhVsbC2s+e4DZXYBlGKlVJhebqR
6s3XMT5p75zvZmUEMrxqVjNuqwpGkCq2r/DhqSmLi7ZrQwZXNe2SmSaq0UNd+6qIm1hP3GL6ef6z
V9ZZ5rma5nKplJJPIVHUgjoQ1FYDe5yh17Q0xW4s+tgEDzhb3EZHrSVqssWGga1ctA0ZdGWoKdAC
oJLAA/ZwRd0qaPfmt+Kge8lROFvqsx8fR4YMv+oh7lJCFFANJ+jeAYNtAFX6KOhGgLFmWlIAPTbN
ME6ojwuV4fPQ3hscUFJ+mW/LhFhdN5aaWSxzOJnzfcUyP8nqC5uWzugG1/EujVMRKu20s0fVU6aN
e+bqokp+XE5aomkLXULIcEE3+s7cJ14fJqjDO6i4GW0dmCvOJkOw0rpBNbp+mhxxNNSvVrGxDa0s
qAy+akpGaDylc6jhnaLaK8pVY26c8StXRkMGXNUJYug6M5cwEa7xRfOaU/bYrcE94FRPp8Txhakb
QwYxaehGGSr0pN4LH9WhHcrAFL8/4q4ROWyf+Fsp6rXpOv38zVFaQZhuahV0NCQ/puV2FHtOthgE
V7hKDBmzJLpsnDUOU+p840t3U+4ST80c9RE8fD4gA4/li/V0fg9cs1oZv2TlJdfSelnCaaftIHG0
KwIKHKU7+HRXB+KyOkCUrL2frr6qBr2EEFE4shuQ0CmX8PdS1JJL/hyBJ5JXKW6VMThv2S6L7vhW
Wui1JPSDWMaSHBqvD6QiM8ESkzJVKhSQZ/0phqE6y3d5kWb5N23Jh+XL2Jhg9gWlZ259UZSxyrlr
mkXRDQGQ/aripwOuYkcBxZNcdYlYinynJHUzPdTQCVR1EOND3cJEMVKpFGAvrRQtr/CnbaRV/tDk
fDLcOptVs/ZnOzOjz0bTdN0BAFIzSr3L7ECGU6n2kFFqwuQAWQC6g++sB91wyC2EK/xxH1X++X5W
di8ZTcU5y/rh1I3deknhm1v0PmvtyrF+DEL3iE9LqI/fu6V1+GV8R4aMnGrbrDS7GA1T8dxSv0Db
c+een4w156PSJlI0LG0yMi6h8WgLhx5FULmINDq/OfCLQS7QhXzvfEmaqyTRhwWH3n1Z3ZRbr7Zr
ky7FAGlRJkbF8fmKeR11fnQZ7a5Bpc2CZ+C1yOtiCbXBRWFt3D6en++VPZtKm0WftlmfKTOMT1Pc
vHXr4WdkXhgEy+g0xmjGlAIbKVMPbfeQdxvJ9ZVJlkFpRC1UioQlJnneTdCj2NJaWYl+ZUQa4J/A
pGndyeEBcNjXews53Hl/2fOt8RsajY0piXJ8Nspq5uME9snQzNViI6JYmxTp+r0kJ6ybida5fT0m
e5tvWMhau5JDnrRn2mwy8NXZVUZ21st5w1sLgMxTf2+iBavOImFb2RKKIw1UvwtwoN/pT8RhjuHX
wbKl5by2o8i4M1ugnoPFOVY1oIHuQ4MsmH+1/ugZWNth6165Nk2Sg5qUaGALRC9jf2UXobp4F86T
5KEFSLQysAohULQddr94nQtlRK8ChOEedD1+cjQ27gErj2mGKR3uaZMIzkeOff1+9sEYu4/96V65
Z3uokt1tjOY0HR8EEDIAzaS1oYJPEX1cs9fFsH3zGpRqXr6LveQyV5DhZyxq9KmL0Uk0HYvBndKN
dtdMSQae6fbULeOChlPuoIz/Fdq23Ld/ngCYPLgwIJARaP080kgDtWVY0mCMA7GV61/Z62X1wtho
56mYFXiycpwRnKt7c7x0ZiRvzsQ8J2qf9SGllv0lPiV3VMR7KvPzuWmmICezOvwYJqF0wVRn9YNd
5EPeuAavVe2uwHMCf+jUQkFV8XlLWxusdBBPWWQ1hAjILEXt9y7NbsEk9rmIt16oVk1B8vc5E5Pd
zYja6AlVdELcqY/aPb2lO9xrXXXj6XllVyGS85tz2zadDYxmrVGXW18j9vP89Kx+v+Ts+WQIoGYq
FbviyREXnHa9XzsnYEPsiY1FWNvkZXwaiuiNrqqRGBl+LsKN9+WOHXRkyr8r9wRv9La3tbGsTJRM
1jVzkdpJmarQZLzKy1ui+RvzdJrpDzYsGa2WA1ZE6wnzNIK3kvjTnl0JDzpGQKglGw961koX0snd
QCvDTNQaiamuOUDuTQGNdrSDEK5rc8OfyFZ6fm2OTq7y5sS11XlKemuawmGJ8lBvgVZQlWjj9Fhr
/PTzN43rqKY2VfDfhVaDwpkudYfY3FiDtaYlV4aoiDmNXGnDwsr3irWAWKnd2LdWdgmZkSsuZisi
JmtD0RpO9oV2X/tmw3XXPEwGpTXlTGNbwWMjJEnrg+HFQPLQp+Ve31We4jWXxcKy0iH0Hw1tqDDv
9vxztn9F2WXUTYYMOrPmNGvr5WSVSZMFidZPDmSTtuQsViZexp110BZPswg697x56sEzq7fessnK
tdb4ydHe2CLvSlEPM+9w77ifh0NdhuIy6ktDRp3VfBaGDYsMK5QvqKmrs5fiMmZKQ+bh0sVciqKo
unCw9+CQ91AtfJkHyfgyM+nauc6LLszAQNTqwjfKywheDFnUUOSzVSi4r4Y4X12jSr1kk5F1xe9l
BBkkuhbFJlMTRi2P5qBPWHG1ZCjOvnBWpMO1mOtuUtMIOHZhO2Dg8ji4sjeOjdPe9MGxoUvHqx0N
IyjEcOM1m0PEfBsP4Bng8sOPzvg80twpS0hfX1X97M7k0GRbNAevnFIf9CujxmLDAvSc522YTONn
rjy1hPmDnaMuVgsHpQ6KonGJlX+OTH0nFM3tR+rphfJo4UHPbYRyW5Zb/JkrXiijzKw6sqauybrQ
tvalBpMLLyR/M2ScGa9Mo9Qz2LOiXc0Z0LgbWagVi5OZuvpo4RYHPVsoFtG4qaVA0SJljxs2cQoN
P1qb00S92ZaymE72MMbwwsOp+CD3I49d0VuyOxUeWBdRABkyXZegNXKnLYy6KlIksb1JAezyMpkA
4zXMezMCDn0jDdWfXVimJSDPCQBubX/ha9HrOfqmccsiFTcsuAyzPLsOSLWRhVoJr16vu2/aBUkg
R2oc7ZJ2V01XACQzjbnFHJbZj/Mru2bpkrN3TZQP2ohpMcuv4JZ0ZyRYtmRdVkxSxojNHenqOUNS
sdBRBT77OVc2jH0tOJfxYdi6e73W8LIAl0f5uYcCxm+KSxz+V/3iNr55ZX5kuFhdsCKv9RoHG3mo
QAk7QZq2fL5o7mW02ELrpUyg/Bn2U+vE7U2Jl5GZPpxvfG3yJY+1o7JvawMfrtouxaJuOelau6ef
vzFJrU+qWUnx0doIrTZS3STj1gP66dLwwSYjA8bqxBKUsArPgBF3YgKhA2rMd62ieKJSLhG9RYpJ
RoyZtoJ6lxipK+y/gxkgQ3rZfEsnMhIuZkFPb4K9fW2ZAVE3np3WDFBy0AFMRu3SwdIB7XGzn2b3
otRbYf7HF0RdBoc1SwVAUoK2SQAer5OygXqgjuYO99uZ1Y/tRZcRYcuymKiYwsP0kFeQhERFQPXl
/IyvbAK6TLaVEfBcQ9QZ+ZYYVcynTWD5wTzioJTccAsv9bayw2tjkG65GvipICqHMYC3c9dGo7/U
nX9+EB8vry7TbE0RUZIcnPShZnQ70xwzJzVaEA/Rp/Ptr3366edv3LWgoNSvYyRJur7ZN2l1tUxb
z8Zrny7dbfVmrDtiouk0ahyl+zKr1Fm2bHPtu0+ByJvvbtKutxtFBbatM80Ts+M4WFeaXdjVhr+u
fb3kr6zojXmqKYq5xdFuHuf5pt28WKy1LflsPKSpak0oFBfLvqA303Kdl38Z/X/8nP4zfqnu/toO
u3//F/4b8ldzm8ZJL/3nv2/rl/Kxb19e+uvv9X+d/vR//+n7P/z3dfqzrbrqz17+V+/+CO3/3b/3
vf/+7j/8EmVo8714aeeHl07w/rUDfOnpX/5/f/mPl9dWnub65V9//KwETiC0FqdV+cffvzr8+tcf
pxvef7xt/u/f3Xwv8GfOC0+XF/nfv3zv+n/9oTDrn8RWDUZtJO1tFcznf/xjfPnrV/Y/dd20qK0S
3absRFdTVm2f/OsPjeGP8Ge2ziixgaOGHXeVeP2V+U/GLI3YTFMtWztJjf/Ph71bof9bsX/gmnuH
+rC++9cf763BNNE4hD5sXTfAC2irMiRHQBpUo4aKAkslOUTj6NNaHONm2YiJ3mcA/+5Go6ptMmKa
TA5056UBCfcyd4FQlFDw3GEk2UGG59hYexK1rr44c0E2ns5en1T+78z+u1dTRY8mMzCd0maQY2ha
pC9dYOGERb4eKK9OfLG7KTTn2VXs9EghvO3ESXMUzItrI7CZeRMPyR1WQHWKZnbtTDzrA3hFC/17
OnBPs9NvAte6aFYfhvqnpuWf7T5+qozmoESZa4FAu++UT2+s6e9Fe7tIr9Wovw0EJE/AdmOlNBms
o41GpCMQ7oKRZS+6JTzTxoB6fdr1CbhV+sgx+InvneH/qtn0ohPVBGC+DthGrgiEoaH6uFsERd1Q
+9DMj41OdrW1qzISLmCzIcqIe1ko6tlvJ/Nezx4MvjtNg952qdMvmdfSCqSIauH09pZi4GslrDw4
W7M1y1SpSpmcxk2IWS05bbqAcuumB7F5VIWaaHcGzZ5qbtyzKvuFAv8bA3NccQ5GlvF66K1goD2o
JesD6E12rWX7qVLvdS52LKceTOuKlOJ6qevDyI4apTcDBbUE1Eq+phMJWD6F42zepNN4m9jZV3Us
t+KX9wHjX8YHDQ04FbzfUmUkgGJahsVxYw/0UnfmDJrBZle2Tk6X3Ok1caMAa4P8eAnAeOxY3LjW
C+MOinFZhIptouIpwchzFwxK/nljen94/f1dVCUqtQi19N9QOJDkoaiP7ALepkFJowNLlK/nu2Dv
YmV4m6pqqn7yOmpQzZCTkuqc2SAyyjow5/hIWYVi7vZ6/dQ1zOV8BmZ7i77qtRr8rQ299mjoxIAq
g8FUGYhKe62YszLpAnNEl/rTsgC2aOaPbZE9jMmy02b1a6zdix7AI9q6SwY0qR0aAKwqFX+mafoY
tf2+6maviosHNlS3fcpBw6q5VlV4UZQhv2Ye7Ooqn0lgNuI4snhnx3aoKfOnvMetgJi5N5jiS5Q2
P8/PpvaKEpZHp2HHwZGgQs5aTmCaRWlxnittMDAldrqC1U6pL99mg3wutdk6jCK6wrtb7AHizf2R
2AfORrZLKFO8vq2uxuJRmULgxIy7hAyxo2W2jwq7xE2W5jCrS+INOfkWLWl6lfGsd6qs5d48x9m+
pImTqKASLTURObi8Acivtb/6OEkcDf5YshgXolI8sIl9pUPHnbLF81zbljdQu7xKeAt7tp8S2xw9
qEdC1DSJb0CxEFa05U5WpcGisW/DzF54VO2jSYfwrQmKZYM916bt2kP6UJWL5UQlGL6K7nsG3i+f
qtbi0gyK0KooHZXRT2bSeLh5e4QWVyPd4cT/U7Rum1jcFVEGTb2CfssV2nlDCUEY5G0C6D58z4uk
d43+YbSKDlSsw+Q0BsuB9FfMXdkW31QlyIv8uqS6Z56u2YqY7oDtBZ13av00B+ap0bI4OooRQJhJ
Mm/xNViOo8WT12T4DTQ+Oo9Z6a9MZF/69EodRkCvUzAl2BV3Gu3TlCnfqsy+7mh1LKGs5LSnPY2j
zn1MfJ2Ov6bJoXX0SFvQOnDbbQz+DGY708+s4ja/o0lV+ydgpZNZbefmda06am7WjuF2fVYEmvJI
GrpAjnuCMeTjdTNluqMNMfjLAE8uRG86qOwFm2iWOUaX3Ee8/EQV5kVVwVzwO6JI9lYfi8kjCl5U
J/AlOIvaB1lWh31k2+5oVaBcQ34qNyjbDfVzqXy2s1bfAczu01ZcK3pZupld7udhWpxCzX/E8dR5
TaTA0JxGmPt5tnZFVX2fBvtnXtjXldof7Ej4mp7vJl27TegSu2B3MdLPBp0elipqHS2tcKuCec3t
UDqj3jxoyhaJ1msFhuxzJkoITWJpGkWc9D7WB6s040PRtQFvosSvxvIlH+nRSAHmqjhchJO7uH6o
J/WAe5jqIL3zUHIgsVmU5QgDar9J4n1V6p0ncuK2c/VFsxTiLgmKsxXbKbPyuuDY4CG7Y0yl6Qmm
Pi6TuIuUOHUEYV+7jthOL7KrGPGZU5UMDw/865SJnVnEmreoQ+Xholm6eHIPy15/HpFJcTqSfNfx
+uF0HY4VFUSdeB0Cs7hR7a00+1oq/Y4qzU9d0fCaCaIlK85fRDbG4P1mbq/oX9sRczrz5VGDrHia
p3/ai3k7j9M+r1Fu/iAo3delm+YR9Ef2+Na9Ytsoohuu2zH6ahZ4l5+THWpAYndqK/Bxt3Hj2Jz/
RHrqIU/heGn8IEwdj3q1eM4cS9EKh3A9GHFML93C3BrCoE7RiueNXfT9c+Vfh5JpmXjBJTgtdDmx
N8fqZC4db4OG1J+LcX7IM8VtWKh15eBkuaI65gg6AgEUCuZaB+gLbwMFAzLFGs1jnKWd0zBz3wj+
cv7LXnv+zdQgc4l3H/yPyCnxUWN2i9i/DQTrn1oGTSAIcLkHU+SGZ9mAlZMu2pmIBQaUx02LpruW
fUjbBKZZYs9vyxll8tmxJPx6Kvv9YBS3dk6/nKACWOPc00pWu0uMAnJ1+CKIHfldTik2zvyoZsjT
8k7bEreQeD3+mm2qG0TDYWxYOJLfu49qVK1W93Ub6Kiu8ZJa3Vd4dHXFmIM2jPNAWeZdHy9ehCDJ
4ZCMc2mVf1PsL00Uxa5gsEFoP5yf6A8sgOiqigJAgqjkt2+Kls7suRoBC1dad6ZoEqfm5DHG5Ycs
5C6N6l/n+5NUpV8ngeoqgInQkGaaLScgNTwWFL29tEGsVj+hF5aiyNQ6qp1yL3R65Eb+HNXaNck1
1zbK4HznHwwWfVuqamlMPxnW+wVQqi7jUzrCqJR539PhWcEa2DS7IiNo8nUybeo8yldJeBXVgedE
oGJqOsK+9z2ao8LsJm+w5Fb9AhZfR+2SuzYb/XzpqW+bws0m6wYBA3fqablZeNAZi4cD/aXX8AdF
vhE3fTgDBjndoy3d0mW3og0bUKIMExy6o1reKAUiw9JyQbV5kyXzxgVXQiX8vdZgZlNxyScwfGn0
tuC0j6KyDWoTwlW28EG5f2VgJ1mY8msxiwdL45/HsfjMiuRHP6X7Oo6Ye37Nf7tKvS6BBS4e4OiZ
RWXFVk1DMRtKRpogb8cSgYyOiikx/MqTPSgqNNegvXBzrh8aSh4zi+9RBfLJysrvpQLKOqY3ljNk
GcTmJtxkZxV1ubXtNYP2mDP+GUBeRzft7EiG0Y3jSnX+m7Iva44bZ4L8RYwgCQIgX3k0+1C3bsny
C8KSLR4gSIA3+es321/Ert1WTMe+zITHGvECClVZWZntcmRrO4Zr1d+RYuHpnFWbviAIlJU1owOM
Y8XHZ//vh/wqtDA3cAGlUJf/W9WzwdJ+nYGykmnvkec4yObaeTSExd14Mw0S01BTAZNmnX949nCH
3OCJLVjyIkv6fD01jrnWHb5EN36/9oARz6W2A8nrC1yQC1LSdgoMqo/yoQ+mlAbdnRHurpTN2wSd
ltnCTWIC48qruCzlztcl3PdR9CDEonHw945bmJXZDqUmrdZg75rm1ZTXxCu+KOUYVICR/wCmcp3L
ajFj5VCJdTKpLa2T3zhZ7PUjOts57+OO1buhwHau1DXO7G89t4sz8c/rXg7GZCCfzTjYTJrV8kfm
MRJmfvPqj6KP6HrTj4uMO9vOMSnj3Bbl8NEyeuoKh4acFqicXbJhzTQkU17cjqQLosYbca6aCl5C
mKxRmvShGqz7FphUWAoTd6oqI5ygO4zHfO94+VFkZ6Nvr+9iJm4Hql7cHqmfjvxmuZeOn0XO3B2N
wrkmmmXj5dWVGvqraOo5BKknc87o3AUUvHRObdfjgK1sYY9W83GCwj0t8/v/3k1fLd0/L3OxdOUw
5AyaHCYFNPOg6tKETfE4ry/DWCXFXCdsgXbJNLjXEoSv1tWf171Yuk3VBgXSXWyZcbyrATzNIhkX
sQGNfSfqeZP77ZUX+mXc+H3+cwp4zLmUH5m47eZe1Zm0aSQiWbdv+vxpghVj6KfOoc4GVLv1LSwk
jxlrvs0TSaWE1ocPSWZOsysdUPfv9tb/zguGRAR+U5Bu/Ue9dYIxygThPpMqrqNhzHoU3MiGp2ML
nA8mSUs6KHGwwIatTGTAOeBrh5QN2fRC5jk6R7Zeovzt1/qXLtsNiJWH8/bXXXclc/4qyvx5pxcn
W9MXs5tntkkXf4wAF0N4orpCrvgHqT1HMt8L8CJwfFLnsitfM/gsr5rrdPTottYjmnI2EANpTlVf
3zOLPfSt2PJSHMhEfuUUZc0ytVEH2R7tH02ZQVV0jpucqVBASi6ApzvxzCNt10eY2i5hm3un1Xiv
yowhTqqP80YydnlovSsd0Qui0P++KzIgBycBGGfYv3/H5HJegGLMCt9VO98RcF6ppTfaxXxl5tyo
1WzhB/ZRdyKhaxtJunxfgtbAPBzADobDbwh0u/LOvfJ+/4cQX8RTYJCBh+ky3Bq7HB2CVJPHpK5B
A9F4WZNit3kGvHqeOh5BGuu2VcuNzxs3zoL1ziIaMaCbQexAMer702fZFnbSrsEGmu5IHlsd1WYc
4zwna6TMRo42SuCxE2HuAQ5wGiDFM9cvWcfA3S5NHY7tGFHRfLeG7rEu2yaeWvzXzLN3hYvR5RG4
ydzPdhiQLOql94Pr4ofveB+lC2KXK7aTC1ij35vW+Y65xxJ1DX5Yc0jK1ghQpUfDJquSamh2XKoq
BDUrhE/mpmnhq9HYU5RndAf5LIBIpT6xEpCXbDegORzBUYOYu+Ufyt5OINlUxZ3VyA0VCsJHNYg5
yo0nETRp0I8ba1BvYuhhllU/5eVKQ0knDPAzvEnTlNNWGfsOvcyjzYDOYVZ9HqetO5pH7QXY3i2S
Iy+Pq7lXqDzQWO3DQrg3xPLTluOVNkYBGyBuVOnuM6M0oU0T5q35CQM/WZcnd5Cnsmbv3NEbOx/x
rTB0YOUP9ZSjgkCQDovhm1rZCDVOPGDB8OuGhZTROlYTXtawQxyKsgkPXJWAfMYJQqT2JMpwFU7Y
mmDHCvwdGUYA6A9T1XzCQvkWh0JsWvedUwveCWbciErTZ3+Ywrp7cdbADRU3b1lR43My9TIKebJs
fuih0BFxD8o30+yGsDcHGzuDWo3xTwrdhU5Y79nI3kFEtkMByxlISDRx4w9vEg8v2/oz67KTqyhG
FeWJjBKleB+V7jdIKDRAQjw7wcDDm6EjhhlZE0MtKOT5T0him8jPy5Nj+WP430flxaj0763t2wTb
B105zAFfsjTmQBjRGaLh5+qHGkoaS2kh3VNhMK8PTlfe2Wo8kuEFuPCjT8u7H71U6NRgC125kfOh
fLGZfRuFlsNdx0b6dxGRRVmTQNmLTuFNU0SK8wPKwEPT3uuWHsSQ753xrWm6aBmavUZr3Zr/1+j9
q8/7Z0Pqq8oWu8/zA4ac91xP/x3luM9nq8yNTt2J3ud++b3xs5PuvSdnNElei40s/AdS6J9Tf83d
yvuirvPPTlyEEqT/9HJc1mvzapGATNNmNW48S5TPAJnaEMpid/Ywv2VEfzaahK3bfRaFGzkmOFQM
IFj3Y7GlChcwNt/crpcpG2WQVDmFBbA3tWHjZQ/LyD5Lu5LxTNuHhio3BJSxEZ3zXLnmxlncIKbV
8Alng0d7rchBMPIg7BF+yx1r47oE+5NlN60BtAqB+R0WUlrYIhSuSPpRLylmcY/EWtSGlmiCnlHR
K2vjq7dDXBw+OETR1rpk/S2ghi1BkOm00+pm0eXP1raikVCAxF3znZn2m6Lm0aXoBS7rtzVjeyvT
JsSgdKAPxUyKqKjy9wov7Uqx8tWNURupLAc+YDuXHFNvgqhEP/AmVa6KaIWqSA+ncsrD2b6FHO81
pvAX+bPP7PMBHOBtoPX89wolndbD1MxNamX+bnWqpDVswwNyrc13TlQv9yKOVAZzBc+BR9Z5r/7B
CenzwAxlOzapDefBbCgOjSOfZVk+SmnBcC97XtfxOBBah3L1jqrd8dY9ePLqCX9+nn/u45w/2ZQS
n/yTQUkI5JDZblLdOlUoCn/Tzu0dTP9op+6WvL5bmiUZ2x5hu7wmX/BlOECh4tNzSY6JtPO3/+Ml
SB8+fHbvNGnZ2VWYZ9DSYc3JUJWMjnPbeF0Ikv8npAcePTFdmfL5ooLxwV2AgsWZYfEPejos6BzN
PgiuFWV356luyB+A0EXYQfPmYHn8kRj2CHeeKwpyXz40GBPMd5nDkcVfrDA6of9ieY5OeVZGjme/
FJVIyiGHTDLk+aFGEWrjJHSBTXor5et/7/PfLf+L741uIPXhSuaiTWGf1/+frxypSkfrXENOiL4A
BGNhoZdbwJ93Y4t+gdfRd9A6nln3GGTfMnfYdnrcUEwBLxSdvNkaC/Sz7uG1x6Oef3QM0wam6tx4
JNXLJEyVzGa9C9hEI7LVeeBuOhIAJ3fozmjX3fhj98bh0We83IQ15e85EPcQAJMKaSmilblRoZ1X
NdfITH7qdn2ZRQA10mxD5PjD6dpHLul7IPs3bdMy6v3l89HlFoLTLZEDhSlvR0OtyibGHAsyiWZB
AHfHWkeW9Pfj8Jxxbwc7OT2nPTirocHMDsavKEV3DzdUz0FMhuF17MVPapOkWNgcj4V5/O+v8Hve
7p+vgCcD6BMQl3sXu5/CNFcHs0BQ45kDaK1/6YxnbfIub8PRzwBCVTq2SrVZpUibqXVjXdFdqTFF
61gYjgJgF4Izc7B130Z+a+1or9FZtel7u9bpavXN0UUnN+txntjDgNpgCm4L2m4Zl7eol37M+pzK
arff+GjxFN57tjQqtMYyVCpaqsWPxhpLwoGl0MAxAfffz/9VtRMA74IzHhBP6D9drELIVxW5bHWT
kkK9D4W7l145hqZ9RudJxiDXnGZTnGxv+a59aQMDYw/aFjd5i94uObktW6JOKevKbX3RUXHAJQFh
JmCMBajG/t4cVTVTOGZQxCPFkfF25DTMWOgC6TksEZwI1invZsrqCBpQeehiNdZTAyEINIgStYjP
VZIjVc0LtNWrcHnK8ePr3D2WHvRrfKbiZsCrtCUGPbvpbbW9aj+O/ZvDABXML2YZdORVQxBfedn/
HmnnbI8QBoQXknGXAQccHggCD14NdLdPFR2sqGiaNlIrh9JEUW7kVL6yqjHhiHfuVKii8xGrCWST
174iL4Wn1gigwpWX/UUcdBwPWWiAtw0ez+XJ0wzM9IE/1ekAnK1yRQqxHxM6FIEld7D47V3WgCiw
REjWr8FI/8LuxLZ9m3vo6ngBTt8zzvRHGASXK6d0LJrU31eDRoNlWRLH3k82WA456o6e7TpDbxQl
z/0ZGPCnK02lf4Csixs4H09/3IAB6Jgru4K+mhz2hWOFOoeh8ozgr0TIcrqTnriS4/2zDv6+5GUn
0x/hcc0N9HuaYDyWYDPJGgdu011rafxzsp6v43guxymD8Hap6ZJBsW4gJd5tL8zO9xCy5hKv1R72
1JoT5bHYF/OrP9Gnsl9eIFb0ox+9rYdxk9KkgQVGctU806qIauth9NQ1PO/LN+9CARYcKxcFwUUN
4q5QE/adEplXZe19i93ATPBMUUm7XEWVsBK7sDCrFdxBT6dwyi1CQdySc3M7g1lSs/G6G1V3m6B7
///dp+f3hhzM5dxBiXJpXaGrsQfbImtSo619PZB73fPNWjA4TJqdRzSa4vulppHTFU+mN7ugK9+a
7n5m8rkFInrlbv6B7y7u5uI1lZZV5Dn6NSkk6TY0QCLM5iMA9CQX+2ZhMWHkGUjBHWiLe3B+N3nR
gJOt02sDtV+uJs/hoIShNfXPjENW83mdZFCDxPSeL244dGTbO0mTnSpHh76FrjYID//98Odn++t4
Pj/7H9ckf2/O3qkVB0e7Tk0wRqPvhmwc4olC7Ne6NpJ/7VKXNbktDLArv047u0YDCrWA6MG1eXCv
NsB+j4D++1TUCXC6OTDau4h5xBu0YSDBpOuM02v2+7hs4WLRg95qfpDCuYXF+1HgDFIyLPMbS5mP
wiwHaeXhIBhQL/Vmj9nPmdMNWd+QXEe8zJ6scTnz8a8VpL+dKf652zN4gjCCcQj/4iyGua2kNhr6
KYgk29nV6bzynSW7je7swzmIQNosGpl9yK2Uj3ync5EsFcpn5Ua6r39v2yoXd2UNk2lo+2FPLRRM
shW7vpryMqRWubGESMgAoG0Yrpy6X0aZP27/IsPjkxwHV2EJMYreIeDmLmISs59jva1tmWT9eoX7
/8UFzwRK0L0A7hBymbvkZWHXXYOvO3bDHnSupHM3ksuwQMW8zJjHcK6xJ//tjJwTYxBPEEvPReyl
3qPXsKnsOS45ZcMmmKdQCB+N4ya0MpPmHYv0yjajq+78HHyrcXooGv8GTh5JO76v5NpQ9ZeBAkeO
RzBEAar4xU4qF/Qhq1LUKWa69mdCtva9Uyu6vYa9AijSsUKDpJHl5r9jxYVMDz7xOVigb46OqQ1o
63JbQfm/BqkNX7pYULAyppJ8jZ1suFmFDc/PJoagcazpNyD8UTHkuyuXPy+ki33y50e4ZMw0qhV1
0eM4Q9Z+0AZVlwEKL+tTL/RucLkTBmeUwebxGNihj8JPX5O0/Hrp/d91cLlVO2u2WjXlWAeTuSXi
Ni/f/BW17dxuIChzcmHK/N8P/UXQxDMjJgBB8cHMucAN5pXKWdc4m6x6SapeJAL7OGtrmLgOV/K0
Ly/lOGBUAxrzUTn/fRRkbuOwtcSzQR4ExE0KlIBs804m8uoU4tf7Ccikc+bCuPZlX94D5Gb3AiFv
GYoo9/IQCXsVoV0Ug4m1IwYZlVHJYK1RXS+h5akbCGbDIqKCTFTPH6uxvYJSfZExgvj9/27oYksN
nvYme8bZawoGfI8hSes24Ag//Pfn/Cobxz4CFIZ+NXgJl1P6FdimrJixhUbZlWEAg1O7oWVc2PJU
cLpDTx3Dwuih+G7zbVUn19RJh1bYlbv4p7VKsI9Bx8BkC/fx3BcnDniWTIkFRWk2ipu2AOncX8LG
f2uXPJoNjMUxa7CAfZ9507YOymuXB/b371ZGL9NHCYqq2AE4+PdaGwGq1FYJVGDuFB7YBdW5bm5n
Cz2+ng4oUkCgAo3bSYnywtXBP0bubqF+FGtDt5lnnizyKMa22EzL+Opo6sdthzaXhjsOxlm886jK
Gp+NFUPnrHDj3vbGv3VXEdsSDuP4EbjAVGhsK9hdY53vRp4/W1UWjzM9eoFpttKmmyYIuuhMiOyX
x1ryxCZVvWmIu3doewvW2nOez8it/bgi5UkPbsp771AQcd+oJ+DsOHi1s+8M5DqyoTr6QvphLb09
4Ee0q1rkGW3x5MEHM8x1flKe/UO57sucN3nqOtAFtzKyY7P9rsvDjI5WujQt6HGDv7N1d2oG90Us
oOcPi/+4gAycaLu+meBKEk2ckDSbj1VZL0fZ5cd16vUhz6AgNlT5Hm/8ZzuVIOfnj4o0a2gtBE7v
A7OP1Tr/glmKW34nFs3vR3NfUUg0LuYXZ32wQUxvMGreprlVffi0ONew+ZkCgpS5njpQFTErNHpJ
LdQPLqektwCk8bkpN21L7nTu+TGp2nczO25scmKiwfgQBe538PawbpXVvBZixpZ3Afx3INKw2YGQ
TRvPjaCbRb6ayXsPmP1InKzaGlK+zfMUgZjlRB2q6zBYus8V1XxXR5YTl06wQA3bmyOBv4xAbg9C
lDx96ZkEbp6/+oF+muGBW34yyDNEByu9kA1zE6+zl4wNA9m9KWjci3k7rPN29Nh777wIg/vuZZWK
GbX64AenQoATUqzjEunJhF0FEiPWwHs9RWADfgprno8dsd8DxZ5L1F/14u0Hq/mlpTj1Y/mjEubd
2jrLeNf2Vlw07Dsvird8esrRDgxpjctlBc4zzhe8A77nwtkNXGKt4LJeh3+Uc/dUMvpUNPiDLfPQ
qvvHwhInWigv1np8czT6cUPRLvEygFG9SLpHAAatHHQIotH+0vhGgQDtkZAWEdaT4FYsaDlKcAzU
irlusA6AFUzoQGZe/rAY71GKm57ZoJ5nzhT3gbObJ7sLVdN7exsoHAi6IW36O9nKD1TIkDR2sF6M
AvXLHh2E2OJNUOfG7gqQdNsuDmQF7nWHpniP3ZKvACfAOrb9/EOfZwjGikaW8W6ZAgcli4p6amP8
mYQUXecQsNLjIHIZjW1CMCoegjwD/pFVvzKrbEMtp5e+Hu4WZ0nsRT5BtYslfK2jZcbyn4KuD6mq
pp0pzgIp/uNE5oeaOI+Lx96C0zDOWdhiQdEgj8oGE0oTp7eTrj9qDgTJ4uI9sOEk6cuPum72zOQS
1As7i9e6e24YSXv6MVQqIehyOUah7z9Mx9/MQyLQhM9gioZS7zzBIT8gZTMABQLj1+mnb6D/ghBs
lBOx9n7MvmmQ7MPMzFua+Xvg7s9F9+D1EkMk3I/yesFkRoUlMCv5aAVjynqwGwG4nFDTgDdQVUPU
yvy2cfw953yrR7s+kqI+OMgnYnex56gWw93QnlqmsgiMjBKIqB0jim+1WrAsQSnzFfE3azXhVZd+
iKdcjsYCqBfYAng2CCe2zzed41nh1N65pddH4xPZssFgtHvoDpnfJVzeDKr6Uc1TFs++Mmj7pGub
2ZjRUM6GV+oekv8zON8xQDUnbNxd7subZsImhh/7nV26LJwa6zRRLCHzax6dI3ZfHc4GBwDmKMf/
BQ83kz8aBFCRLbG96lf8+9VC+Awttx3B/CTvaBFunQKxmLRvY1wz5x2991u2WAnzdLBzhfNC+hne
YEHCjf3U+F210QAoeMA+2sB/UAC2UO0QRJgFHwZzW7zAnIxkAcp3L+FgjcVu56tYgxAadt14p4su
2MilgIuRuyY9d0Nd9OdoFYRDLt8kz4GK0RaGBN0a64GhkPODm1EWIC6co8w8eyZkTT1j2aMIpGiy
50Xac7gcmmWKfcfF2TbyGGA4LGKy0DIlJDYa/JzRzWHlw7LV03wqHBW5ZJmw2+VHlsEMu+zaBFSW
KZ2U0+CXe0NsDZ6LqQjVJm5jSqxQ1MsN1FgAygT23iq8KcSoI9xcFNK3bunlcVHSgloIDxA3Mv92
CIwIpxUbXIAlEQqZu+dpOrNhaPhEVVnMiSGTi+ZKeXRwquwh3ReVZvlcnXZKOwXeiFrouvVd8DZ6
wn+2VoXjh2NnAWtHA2d8KYX3HRoTr40EWZtQGJUqeKAzt0t6LL8M7y/P6g+VDc+a4ScqxCJXYfMR
/YsHsT+fR6Ds+baZWESC+ahrh4Vd1j5rYYPfWxdV7C9FsOm883aLh5kdZdnddc5yLJvyxpUgAjv1
fUAXlYgA4ap1OfK55cgd5ifMyhMfo6Why3icYRYEUxIFOJUdRq66H7AMzJMazTe0vh4s6b1oNAa2
JckTOepfdoATaXQQkJ0h0c4wRL3r7iocTqNw74sBizzDWYnUufjkFmg2OdGIMI3AQafQp+/lDwzn
wAJhJc7GIeWRjR7KI19WW4xFhJO2yu0UON9nMvuHAla+PPgASz/HtFFgIeOsQLCD2GQKDs37yOcx
muD0HOtVkN1UQJWg85Ybtvg4HG2g+z5cW2FoAgpTe1/m/YaUGFiuFG7Gl/xmwv+E8vx5WXogeq3/
K1fFjpAcac8EWx3nfMImmbXENX1pfOuOQZnE980S9gsuLF2GHYWWSUtsOLiKFbMwFgzvmLxlBlti
qPS93ZUyXoi9RuvUvbZ9+9J7altk9c0o1ItVIIp0jYL0SfeUdUiu5GySZRFxNdGtUgV20zoWUIiw
igj6wE98aD4nbJbIhhrmzYiOaaps3eCML5J6RWAFkelGWNUNp8rerwPMGvJl3/rerka/M6J18ItV
eeTjQ2CYqYlFD2JOu4xPeaYC0DlTzLHioPYUlDurOXSQCp9Js17k1RqkcGLNEc+bz0DNj9UqBuwC
VUQzznNPqy1KbRLlKNUiOcybbtVOWmAMNmm5vlmd8zHCliwRa/tLoUCPJtL78fzJdd+fMMQH+pmQ
cusV2HfcVHvMa605vvVQ7KwFhxiHdwbYbkPE1uqt1R9VJ61IFA0JXXc+ONUIehiaKc1Y3Xk+JsIR
c7+5U9Ujy4CD0QqlKeqbLglypNa5OyLLYPesUCSWa/UzMNA+xjH9SWk9boazCZ1BcMyWO1p22J28
cmOJ6XdQL4rIY7DWELT8nDtvioT9STXLTxU8bXqbRwqkNRtjzrt1KNDaBPBTVtoJJzhIg40XxGP5
u+vpxeB4YPJ77JF2DSc0FwdW9dEKqmi4wnMhnoNnjj0H6tS4b8pZnwoFxtfatbhkpe+GRvRbHwlv
v8oAwas+FOC/hYGsjywXaIvxTxKIRz3m4AGXP+2pYyEmPwFt5vMC3t0+aOV+UuPepVMQZpn1DHJL
ibEz0DkBH0Fk4a7d2t6dHj8tfi/Kg5Ix/ARpFhIE8iGcmzujn2rxuiCmkp8E21IEfUialyW4VdNj
xt6h+BZytcCh+cOFHhF3KQY6Jbq+Wexg7DIr0XOevoviBtOUjMxxvWJufOWJk6mjP9S7pe53Bc93
GeNpZe/KrjtiODQmaM/WnX/AKX+aJ0z0oZJpAn7oXPfGmuvb2X2Wq76t3H7PhLWDun1asWGH4fjb
rEKo68GWAYtlvp/lhOZsvim9Ek0R9+iQ/OhUzrYrmxvLsVKCxQYyCHqF7s6x7oYxT4AJpBxVF5BF
FMZ8X7nLrnbCFSbt2gkOXbPsG8/CRO4njlOUrdbGa3ls4UT1+wlZ4Zx4hdzoGqKXdE3aBvOdIjso
Um6R0IHDBB++EcPddR8r5DmAlLbCn1G8eJthPIe9jevQrVzyG5F1T33wyAfzaY0Cg2HkNqPZYz+u
R6cJUPmJiHAY9a7V3jP5o+TlidvqXPbAiWyKFjSYpaLHYFke0Ay56V1EL0tN0Wq5z4SMkAB1fwZ9
/1YH4yNSmyOmhPXYHUkudiqvQKKTUVAMDx4zB/AYYMLnngraRDrb9dhkVGb3I+22PkFFzPwHScyx
dOm3ulc77ut95om3tVXfKmxWR2XPlk9ebYw8u8+qO0qClg8mj5pl3ovc2lY4M4Vrv2AGa2/b0xNo
SByBx0uCclet/DMQENSnJDVyvReNte27AVET3jFLg2jkR9IH8Iy+iCjcD237sS5JMrj+aQnWeCmy
4zLkh7XI74Fb4ygToOTdwn0pHic7Ypa1IWoOy9VPZU4i4elkVBgTImtoEAtnBlJ1xQ9GoVnV96HP
OahEddRiRNLlY2IHVdRSxExTRbb3i7r7hkIQlrEd6Azo/ZbbarVSp8VPIfv0em8TeNazPUSerxPM
hYB+dp6nQ7D2STI5Lqho5iA1zl7Ibj7mvnc3an5aVWJATxpyazdN8AAp+aaq1j2ES+J5WZ68AA2r
ORWBTtRghy4H2w7DpoIvoc/eM1On9jzvDW5dDW7SWXKXY4a3B3tONh7ISBhQ5FZcAxhCazumFm5y
yiJvZAijQ1Tj0KiabN9yvhF+t+txILRoRHi5hcQxDop647T85DjlnkHLwiX1rmzcQyt3GJrcB7mz
6ax2i45fKnj9QAh/WlFZtzTYTZ219RdcEdlYn2U47cC198pkwrg0qSvYvS+3TCOVxGELngkNKwfK
+S6GTRDFBM5IoxkggX7H5LBlbRlpp97SjmwgVB1ryNJlTh4P434ItjCKi3yMewm0f334la+/BkhD
DigqMNYQtRPdgDicQC80DLgCQd2NwSWNJ0BSfutuWWk2tiwT+8bPz2WsFZPJi9FFTBWYTRGFs3vb
orDx9B5NIQw+WzEmZ8Nx/MiRHMB99/yikwLiHDboJ72Fula/dROwYj9L1j5LaLEmaMzd4bdsXDKk
s3BjVpaxNSm4ELx12OwCH72AVYw7ZlvOSeQDqJBiTRrckSpiKz/m1RShYg/d7G3xnVjxLe9Y2upp
o5E+CwL7o96KlFNFjftQQfweebW18wueLK56ESN0vUUVjT3YFOOyV9UCTkuPD4K4gcaCJynkX63I
8uewKjE3jQR1NWQjjR9C6xFEkQxYQRFD/SAvn2iTbaCrV677EYOcFrMTAzcmzAr1dVrKIIZtDgg/
cJXULopYEwrlJpYAcrS4P0BlS2p/SFpl8M54Cvrem1Ltnb0pF7R07BMCDTCfPm7VChoRTYba3eEX
Q5ZExhjqRLoDxZWmQ6GGFC0HQp6pFIMrpMCd+GDYCbDIbXhQ+WM8BNDpxDBNgGtpHHqWYWjjyKht
eqSGHUpuGCjoZuNb1WbAolhNjEmusF3dyAP3VMWD+FhIf14POO6A62HGXCwPTv3Dnx1I18RjhgFh
YUHU4TCSALcaxPZvIYwHTJRXKFXHqYjlTzXkm2Kh27ZGQtQAdSHw4C3UJp91LBWJbI4CFI8Gbm1Y
5xPo7l5sIHpQSZ1gFaS2rs+DfgkHpX31+jgjxcY1duTP3l53Fkyph1DM7QPEgpEqjx5mM2zY70A2
APRbaYobma33hXFTFyo6gzemVBZPjoLNvOvseoaqQc9vq89uJ9Bmi74JNWTHsAw2Fkj7nYfUtgDX
106NY29sW6OTjcHlAQce2p6iL9LW4eG0+OBEwGlhQY6E52PNelOt1ZYRGIxCqIKbBM5IkQOSf+VJ
JFYQawhEdA6gyDJvnBFqjQ6iZSAh+ABN8jNZHzRyIf8Pc+ex3baWpeEnQi3kMOkBATCIVLAkS5Ym
WJYDcs54+v6ge7ssQiyyq2vSEy/bCocn77P3Hw5T6bvZiDuKoSC5s+7G/kr0fg1me8/qJLIw16Mn
OepQuISKTtqzNdvQ6QzN9TnX3cJE7LDTv2jCC2S0KymNtoVs7OpqOtRxuE8pvfkt570660OMdtvB
RRNCHFH1iEzGVK7loAT8Hl91Vf7QD7y64liE8oJb6mj+TgwSxtFwQxJ5X+YiGkW8FDGdU9QQwP5r
EZg3cds7AZl23/N2kZhtk8xceyH45F51E/lLMKGxIG8R4nGtPrkuxWBfTPKeN85dVEs700y3XfM7
BXpUdOktHrpfCHR3IenorgvdImZXtNnWq50mKdYeMUZslPskHndFJN7oP6KyvxEZNp+7sC/AhVBQ
8ozglke2aA0ES+M6uEWQZeV1buRfk9t/q8v+cWoG9HRbN6v7TasmLnLurmpOmypRwVF3tsdNJUU+
yLd7YWxXPS/6tq03nRK6Mpp4TVOsI2iiSt7fRCPv9qhv7+uqqNZ1XxVXf/6oYrG4MsX4oZPycg3p
sL5C/J564/y3P/8MgnQgkf+vvvz+hcWPvP8aPCD//oWjLPbgyf757/cv//m5C19+/0YDYQUcw/Qd
CbJub/lxv3//258/Fv9XeCGcsfcvVw1JBymqJufP96hTT5buz7//5e9ZfIsqTzsTEt128f8fmlv8
qr9aev/P958Jk1LcjQAU//zX+9/++j7y4A3+lUBoEm47PTiUqvYk9Vq70RKhOcht9aVW4JqX+O+u
Cq/5NQrdo9yToT9fTDpVOZtldwyZxAr3wvz1D/AuVQxKxIWoyvaavjMxi/JjVKUE7QLK4FTlzET6
ahaIA0tH/ey4HRHFDLlImnzjVakLAn+lix2yVclzpPVrI5uewpaa5VSB5wsMyA21ySbXjUsk/hO1
d1qHWGGqisXHmStbH7qbEQdlGXosG1EOLR6cvPjK0vqOEe4harOHVktWijl9S8QgvzDQnwmRVO1g
LAAMkuG2iEvdz7Gou3CoqI0mQ+K2WrORBWvWZpNi29QlnwPDiXNoZkqibet4Rnj34kqKTWoo8wu5
G4uHaWqIqnjOp2p012YqLKsMFG0aRyuvCS7gNOaa6aJe/+HzSkur7ELIwG8YDJVRm7sZcu6Zl4xl
TtSsZxgEq8KyUBZYLgp/0ssE3ZR8o+ECnem8hW4UQXU0su7nV/lcZ//Ul5kWKKFdoKIMfTztqW5V
gddzC5lxRR4eDalY/ZJTOyprf0+MdwHrcLI5xAB1sMOocSxxBhMRXhWrYCYR17KH5HrMM8cavxJF
+6AZz3ftxBhaMgx2VEhUFbD+YgNXqAKPckDdP5+4uiePN16y0tCU1NQv51s6sSAsGbQkeEQkvEDU
HA/ikGSTWLAxNjicXusIw6/kxnz8z9pYVJZ9eUCRywIwEcGMS8gIQzFzzzcxf8zFWqAbADI0mDOA
kBZHAIQvruhOyDaNJT6ZefizK9RtII7ihQ1/cmIok88sJR0hh8VwdRRHBlGnncyYnro0egNUdDPr
+yEk8n/q0p+mFqNmqH5XagXwB4y8hRV+mk5vmo9l6v/7RwJD9qeded1/OD2FflQGo6RLoqp9EQ3l
i5BiMnZ+ek6uMg0NOAUNG0uTF8PWjnqlW94MmTE8t/XkLdzMC02cnBlYfRYYBoPDZ4GaLMzRpExP
N8p+IqE0Ol6mraXxB1H99nxnTlw3gLbhCyFsqdGlBYVG7Kws4YAA6jUlv4MRvWQI3GqwR6UzNfSH
ssagwrpE2jjZPQM4swJORfoEa5YqL9FZDxkaRMVDiaPrNJOzlMSNuu4CN+lUU1CysOtgURBBL87V
McGGa4h1Ft5k3VgCr0VfAuGIulOU6xcwPifAW9aM4EN00UD4Z2l/q/dNolm5mG365Cltpf3K9O+N
yb+L/Qtk8lMHhArOzFC1mQv7CagmVTkCzt2Mz0sP2SD8yHkgpUZ4gV91qhnYTYjfwnJlrhZrg3x5
avok5zeKgbpiPthl5du6Ul2iL5xag5xBEqxEgi9ItcebtswGDruMdup6puCQY6It3XvAdfQGZggS
YQnOv+HaI4+m1yU5Ef0Xb7dOVTZym27NEsK6ZOx7rXPQQbmwFd/5C8vT2FIN4KCgIRH9XRwpU91M
ppewWFvSixNai37hCihrGoW2FsjfAFhE4lEDY6KT9EZGrX6JKRQLkUaFFihJYseNuVLLdDXJ1ibO
Cweg4VUbqatB8a8yHnwCJlAVheM57WWqxfr8Dv/MDoGK+LEDi8C2DmrNrGd5K7+DqkJgS/VK3qjy
z0GBKKSQblIrV5UvGVCdCDE4vuB/igocW2Cdx7MqyGmr5yU7T8FUw5zIuyCvIVB2HPLfBujs8708
tVY/tjafAx8OflyvoNtEtKa2MlsbOm1rrBj/862c7pNCgo8gGQL0YqVmQdzU5sBQ4lm/mtWjBjHY
+OoBXQcbs/ALS+/U2YUgxz9bk4/71IELiYqc1jTt90jBz1DGjSY8BfKFXp0eOxg88kwdRWbmuB2v
I7OdFqQWTGF0heyLaOVoM1zyOT/dmz+tLPZR0k1ibehyBvbsBQbkSh07hDY1V1L/w+4s1nsB3b8b
FRrqQAyb6Y9EftFK+cJ6O7kSILgpPLFFuJ3zmfZhvXFpmx1n/BzQ1Buh/63oqNoIVImkARyRdeHA
Pzl2f1pbajFBHgnbuqc1X63dwcdkENTqaMqscvPCojvdMeIBWD1ASJeLQS/FQhH1keNOeWkDNDae
g6d5L6XmJeriyWU3Rx5/t7RYEKhjmmJHrW8zGrIT9ldm3jqA9i705+TQISBKPM2ljADL8UTVmRJ6
WctqaPIv8/2CFoqrlE9Bfcku7HRDWOtxV6KxvkRS++poZLrB7Z/4vVPkJikdSnQB0VR64QnyeYrQ
dpbIEcy0T4rVi5O1jnjQoe6QbTzBWM+a3DXa4g1USc+pjOzfDhBpDPUxkePuXSDzePw6uQikVuZg
nRsDNfHUJQXeecGNEAebVDnIWCchWHz+nP28NGiUpI8uipqMlMU81h92VzxZCYQo+Ld5PLmi8Yxa
701a9xf28ImUD81o3E66SAzMU+u4GUsCB2ikTJmxGrTGTXNgNghQh6/igaq/Z+0GQoyYSoOR1Bdw
9yd7SJoAoQhRZG0uzvYSTTHNL9lmjTDLg8Kdh62X9oP7fxhInUYgZ5oQORZnYa/mgu9Tht/4Hhgb
ih8T9QABdeXzzZwcSQ0pEkshcYSC6mIk41j2MIhLuOzlBjwHBR8Bivt0n1fXmbIRu8CZyJsZv8Xn
vPz3uyjBnOGogrIDO3fRdCTnSRxEY0owjLR4LhyYaYSNswtH8Dty/jgOBEdOcVTVuJPhO84z+mFN
ipMq1GFsppvST0XgMqqddAXluyG/FUSq0ZCfrtVpKrYwODpkiciIqWEdgGwAIixHMqhPeORNOP0I
FTj6sXmrWM1zUjMuNR7n5yfk82HEhyXytABaotK4pDD5WZeEjaWmmzaS79UvqlY4pG7vZC+88OaZ
R3c5KoDsZWq66kzZWRyv1PgSJTGUFElqgNymRodDQbtwo39+IEiaBMwA1ghSC4STx0PfmBGA/mZK
N7I1skufx1Kjgv+aimAXx9KVKehnavZ2fgjnX7ro2VGji56RbgFYBtyCNziC+WgfKFoPVpDyPc8Q
qwydKq9fzjd54mCHU8heZT2j379UTAHdJcqd3tFkUdnYhWw8bdoEGWW2kALsdMlQ6wTfSoIqwj2i
o89C1mQRzo5WHfSVmKabfkpXtWSsQRqsROS+tal0Ia3aBv4M47htRwOh6UvvvlO9/dj64ghs9SKe
yDuikq70dhGCyO4GN6R47wOsj1P9r3Pib2uau7+mbuGFs/jnf21+5bNfTL30uznyyPmXrjhH3/UI
xyJPl79o/jT/dNv5/2GcM8v8nDHO+R5U38Pso3PO/AN/Oedo4j8sEe1LKH64txDTsEf+Ms7hK4rE
podNSroV4R3Ohb+Nc2T9HxDMFa5uoi0uA415/ds4R9b+gW4CYikzZ1wj8WP8W8Y5xzsUM4a/8qPo
ouqklfUlyyjWQj/qmrx0LIABVlMAZAiaK986JOr9VFx5FJErM7TbLHi12mmXyqCTQu15aGrgvu1a
8nwnVtuD5ynQ6KGXArfFgXPVWa3jV8ku6cZdqCv2jLdWh5J3bLKqNQ3Y2huog406AhGUM7tWAruq
ZXvITReVGSdX6odUl3alj+GNX6zB1H8jNHW7BOsRDeAMyKCZFjDK3q6VpPWQjTsjbXdBPLpN4F93
cXWlJKPTNoMbmQixo/HyYYb/3ggftcPeqxZ/jrb/GTiIptTTZoHqxdEG7ycSC7UqHS362sk/Zh8U
dv2uUfzbaQDP0EFpkonJNcSide1WFf2NlAe7SfwRw8ssfH3vDYmdtZMTe7kNk47DiQ4lyA7ovhNZ
vWPV1NAsKubaY1B1+xKQjWHtK9/YAUoBPHKto7PXjQ6QqDutzX6IUXIhLDi+mD718T0r8vG67uMk
7RT6WEx3ZSkw9PHq/DDOF/6ZUXw/XT+0MLW9RgWMFhLpTtTvdPOrB47pfBsLIuPnbiwOyVKWqhYP
IBrZobo3u7Ub9mCbuLU3rmTzAHStXXQhLpbfH3nLrnEfIKXN3iKtsrhw5VRs9BLqsVMPxlVY1sre
CFVXTJj0Dgy9DmoMlgWIxwC3kXATEtTlee6OgQ/1wvhattUDKJ8nZdBXHvL36aBvBe0laGefDAtp
InBt3WBLZrZV43CjmMOOFl0gz26if7e6CWWyUUUDRoAC0+xqOT2IfrbOhm+R7200Wbf72FxHWbz1
+6feqDYAKmzP8q+CEkxUre57EzJrKbp6pz/qdbLXG0RHM+QCgwZdU2ElBrqjytAkgsKtkQxEKXMf
VxiXfFMR4Mykcj1JgFVQ2JbS/BCN5U0kGBtj7N2ql25UzwIIi4CQOL41tez6NTOSTYhuZo7ejuuq
naUdQRJKM/3fui3y1xz7+IxyBNf+W1K2INKM72Ny1Sv+JvCjte5ZK1VOrio0eGWp23SNsM14FGQd
Skv8ZtO4H3oZClm7MmZE/1jdDRMToryOKrhxXeJAg22k5wCzKLMaUXuN1YwbN+VtPiqrGCx5VJk7
koBr7J1WiZXtsql5gM2BjN8WaSU3AEKW4ZdRof3vDS+B9NWYtWp8PMJMVAv60Vpjx7GeonGDAwzu
ELIrhSqEDXHVlPoe4ut+aM3HPvmaV+bWAuY1CeIuFodrdbjTq+oK8joxG7BwZQBInSqaM0S5xoFL
9j94DmrTnbw3MfjFGxpR1rnLL0UT/grQxTTD/NFr+mY1WljzjqlCBpjpwKXyNZB8YJM8aRCXyr19
UaQPtfTMz9bSz9bDf3B4aYe3Th2/gyPcc/bsIy141coxISMbrcMOXK4q7YTE3DcaSlgzpyGWIzfu
0dLKg3SdG/LDOAgHZFgDSEiRE1v9Q5xNL7lqkvRprhMB3Yy6Vy/E1ccB/LzvDehBZBJ4aaA2tCya
Rl7alZZccnzl4PDA1zVDt+vEaxUJ1vNHzHEY9j8tIdRE2EkCXlOOg2sBhd6Q1EsJ0s+0Gcp2fATT
XVcQjCCYnG/r86E89+pPW/PXPxyZedMLVm41pRMIzaqqfwflhVfa6WH708B8Zn9oANFVrUbdtQSR
bXEkwfR7UdRu1YTfznfkc+hBR6AkItcgAzJYOqb5kta0kBxKELUy0fnTBDknBmss5UAgfEjmlxQi
FpIjf08TDyzEG6lkUeQ+7lkDU7IMmmFeECvgkQf/3lphYrMenuvrUF1Ft4JtXQsb/1tznbn+nWbH
62hzvtOnP8OsxGEZKsVPY/FeUEq18rn2SpD/UkZ4gOPRZN1KQeTmFh7IQFPCwngeoJSEMAOD/lfn
PYMVtmcGVydbkOEUh0zMSpWGa6hVK2nqNmr3U4rSqxy8+PlPe3Ktffiwi5szDY1erDo+bBH4tqAQ
U13yCn4XzDy+JlkFH5pYbJ0s7QopGbrSCdObyUfJN8fG0J/cHt6Xb4mYEaiPBYiYrkOiN9M2nijC
dIgSp4SDmsUHnMzhI3YXNvTJPQBygHcdb0RSTMcrJSqxC+RsLZ1cGK/i8auEM42hvFj9l/MD/Dn+
ofcf2lls5rS1xk6JMvaa+RBy0+nDQ1Hen2/j9BBbiLAgnkBqdRmq6nI0TrHKLKpghFchzJY1BIVn
/bH81rjxXbNpt0Cw0hc0IJ0LTc/jtJzdv9JKPFWQuV3suD7lCPYVzpLe7l2yPU5wW23n2MtbqXt/
Le3Ot3dqvX5sbhFzCYGWC+i4lQDGG7gIw3ZIt+dbWGTp3s8Q0ic6qkWKgQ7H0gM0AqhQDkEISNTp
HMZS2cJXX6Hy/qTvcdO+sAEXGbPPzS0WSIjcQmboQe3Im8QuHO1W+gZ8WXISR3DhFzw1pR18Bzfs
QlW1gdNfmMDPA4ra+ocgdvHK6fRQs+IQXzpZv5lQzlYFZX1+QD/vAIJjQjYcZWed2+UlrWhxMnZT
wv73Idim3706cgwzts+3cqofH1uZ9/uHOy1uPEihGq3ktCILr5FfXRipRYl4nqnjjiyWulmHGCvL
NIGmgC0dwqtw06/1tbw3LizyE1cILaki9XRVRrfVXEwK/nb+EI8pT8/VaI+T7e+7h9qettVLcetf
KfeQuX7mj/1O3RfX3a/utd/+L3b25xPy6ENYC2ADSXkNNiUnV2+bm2YNT2YHDcARbOleuR7XopMi
mrgyLwQ/J99yH/puLa5PPFatMe3pO1R6JNeyW6FLV6THR+u+Kr9HFWG1NzhNqmwM77HUv6hGtEmM
nTRKF7LDCx31v+cbfClQV5I0+vJo6+KEqJdXGwMgrZtd6uZ2bCd7bmQb1dTry4fb6RZJNhjmjPlR
loimCJuzSajnXA0aFl3dE8IDBQgbRDy0ErqdvB46Y9XKAiB5Hk2htYnG3UixIhzMr+f30+l5+PBZ
5g33YUNFUo9Khc70t1f6Zl3flPajv5r7n+5Eh/DJvijQeXILf2hxPkg+tChMHVSvkRatrbkp7mqb
JMtKP+iMNyDCK8G59ISXTi5xdMTmcqSh4YZ13KJZjZpYSREveHdwZDda9xy80lbdqSt5nbmAeF02
1oXdffocMebbEl41KcDFCm/SairSMC4dmDhztmLa6od0p30P3EuH+zsI8vh2Zg9/aGoR3hVtx2U5
0pR3DU/HVn54G/bwWnSTNcYL/A0FCTi29ouwSZ3gKjVXl7S6Tq/pDx9hEWh5shlJI7IJTvdNdysn
vWk3wk323Kwwpj80N9Xm4gkyd+pcpxezaugZmtB4srBvO2dwAju57baIB25kJ78NLkDnTq+hD/1b
rFofLEc+y0KwhpLHgSMyv26e7yy7Xcvr3MHawr/9fWle32OQc11c3HbgeILQmpeQvInvdTo4bKFa
7EBVbNR9dp1fKjVfbHBx9+VT61Xc5PON1Dn5jeJM2+IZov7GumrsbJO+XTh9PoeVxwt3Eef5uF1q
YU570S7bzXMYOYFT7VUn36kHDCUunfUnTwLS9EDLOfCp0x2fBINaTwgaM4vz3Y4qbnOQnNqmXBo5
OHAdyl2ziW/Dwrn0WjzVLhgFSeW21+Y65HG7GeyyzLImxtXHgq/17bKJsH5+lsmqnR9SfumnfWHI
oASoKoBVmF+mx21JKYnMqB0qBy8pCS0JMGBxl0PPMPvpVxw3jiXe4FCxly0kFcN2OrSydrCywUUu
cxdb5I4U+FaikN9AP4p7av8etjbRTE7rt32eJnZfBK/GCJE/wB2mxtER3akSiGyz6yMBwfUOhR/L
HWBDm9i6Vhg+mD+5ZGwUuck0Bq9ShhuIV7pp2PmIayqeK3reOlczb0Way1olWXAXQLP11PJaN+vv
iRlB29wHCPi6Jp7AMGP15D5N70g532Wh6YbVm4dsitz+EvTuagTxFuJzTJ2S1CTJOa53V67CF9yx
b2VB+aIH90ERuyKg0YYMbT2Jj6JSP0XC1674EmvRldj+HOTeyQ3p3kOvIxKqVz8fbzX/u2LWm0aa
1n4cwLYvUG8Zvljtt2iQcJAN7V5Xkd65naS7YmS/Qvw0YsktOnXToqgDf2U9jrVTZJlbwmk39RsZ
HiDuWitNjjZATuCB1o6o/IYAYTfDtQVzUwVQrebSZkLGOyveDIiHSfeix8adn00Q76Ebj/maEV1H
pY6wG6nXCmuusrMJsQJXkOGnEEkN+COlOYJQ8lcVZ4SJNE1eP8YYI05h9tR2MMgnHpM6QvsP+Huv
YObahvezke7SHmko/9ZSJIRVUFsrLJTfYIyW0pUgYdqtjdtQ/OmVSD+lmPsoP8p2RDotcxpdcsac
aRlrFkTmAgdelREXVNSt5ca6yXCcL4SbPNXc3o/tQhpWQzRgxjG4fQOnqEViSUfLJ49vpqFcaUNy
aGYrSOiz8VhCv/xhBV8RKritrNdMKw+49P2Q8mmbNuptnMTrUZBho7d7cP1ulOzbDterekKYprIj
jgAk2TaYkO9G4YvB4hnCh47Cl6jXe7XngRYVjlmjBGyKewND8yrfIjy3jpL7gkN5JY7eT9GKNkI+
fTXFYAvhwxEwjNN9cZN38oM5BZvQlPdFVm+y6lEObiUEH9CkcdKmWMErdrSx2GdJ7lhKuu8DXJ16
zekmpk5BgwOEWbEzmnwfVQHCCjU2Ca8pOgoV8yW2yCVZYAWj2u4m1DIgl88ad5D9Syr00ljDvS/s
PpoOIhW9uE6AZH5PhRH5PuWhrNS9JCfPRRWzofNk7xVquu49L70uoNWy2MP+l69hJTPCq0pdX9He
crG88ZDOIkv5qPpf++k5wvLZN9a5h+YVcEKUrlZD8NqgtKA/IrywTjhmxMx4npQ5UZGihSUm6zFs
YWWrX/EmcDIKgAYCEuOUHeosf5Qz9bXHMhL9ulWoPkd5fIhyyxX1xDWh1HmpwM3reS9l+DZkshOl
zbrrXpTI3w6DsMEJBKb7hEATqVSxjX/CpX3w0d5G/okF1D0ETYZ0xq0v+Ydc/CEO9W1cVAge5Nc9
6IIoxA2sTt9CTf+pBPU6K3Cnb9kj13WGAkFb7v0WEqlM5plC/a5jYcrNnano11bb3viT5EapiOpK
e6dqv7zAcvIoWHswbro6sjHd/IqmzGPofenk33p2Pfb7drzX0+DO6CO0k1BPbWS3VMZ1p5Ia8P1N
4eG096vHIUYwUPvKUInpUUJDsPHBgkCPe47dI4UAfGkFC3eFZpqtheo3FX6EYgo7yWhFtHX8XZUY
qyzd5yYVGN9fGcWr0Wp2IN7iDruf1PRqihTY17D1xeJn0lgrI74JUC8zBl5dobVTotcKOImYeRzb
495sKscYDxMmaqrnPWDjtS54Oq7aoryJI21lYjWuUjaJ6sBpomsreKbsMTOzWSM7uXhQEgQ/XwXB
RCO5sg3zMGc8kdfq89fJDA96fC9KDwjxwDMnEWOptp99UVgEnvG7qRGijYYrQQnWRfRrgh1eNOlV
W72acbfqM9ZyVuU2hMubCnECMUbBxPIfULh4LNDvWRvtqxQaq1D7VaGmVitf07A+9DD45XgmLUPt
TisnDt9SQUYF7DvopCvfTPcTMoYZej/m4LZW+JozPxrU3hxDc4sypKhl31C/vzH8cG94yUEqum1s
IasXGCvkjl5kA6m9ORPYPJjs48b/mkj3ObjLLOolhM/xHZNUNP1QLut+9LqRbvwc0cdIbDCNRUUE
K7extzWzh1euezicNkgRNMaTEIapq07RL69HVSMeqVMkmUtXrpRZVbuUAP6ndfocCa+zmZIvRhcK
MidejYYMzhdrXwVoFVrFxzGGIpRgnRDrJBr2NlV6iHk0i3e1M7lxZqtrcctyAERwKWlwotJw1Owi
5PdHqUNoJZ6bHd2e+f89OPF22IcbRJ/+ekKiQ7PTpitgjM75wOpEbHzc58ULQCEi0cScxgsShvhU
rRInfm2273mC+/zhUsg4/7rj2P+4uUXsz7c2qGTSXNSKbqDF27ZC1UiILjxT5ZOJ0I9zuYgXg5qa
ZebTUOL9MGaVeJTOu4xqpCythOkJ/aEMXQppmze/yupZKNFpU6EsIp6kuwD/vPp7wCFE7IG2+ioi
Z5H81sYnH4HTPHDyptp50rOmP2XtU9f9rjTCxzHn/FxH1TZunizj1WuEfRCILjI6knHbq51bNF9Q
GmvH6zHKKPihGTJxaya5zOWA6GhX4azQiXY9+gfViE079Ts49e5kOnqP+w6ibq4fe04dP2fc1+Yb
kUNIoBdl1Zsi1k/VnO3xSjQXVB2e37jRswexEQuK8LHjReqhQ9xJmTIcp4OnWN1mwBflzPHZkYIA
0+0tyq5NfV9VKKikuS1r6VfFj9HEuO11lH5ijuQh3lrmlgv3ZgjXsy5+H7sd1x3Qw0AxUS2yY1XN
8IF0msF7ieMoRTXQtwMheyvqNyRNX1F2D6XyxRzktVc+h+0uHZ4RYNEnixA7HJxQedKNp8jcj9J9
Rc5w+pmpKPCMr2Y+XQmlrHBfImaQ2JJaHrK8FZ0w3IUWEmmwlP1VPsmVYyZ9g0ghYfJkotQwlgez
ezS0yuZcd0WEYY1+XQUx/GcB3YnUJVvpmJ07TpA9jDkKylATzARHtDy37vaT4t1j+6Ml6VuFqMVA
+FSWX70kRaGU8Kh9MjSynGk3gYKlmr5qxeaqwe5OkfcDeO1RLw+C+d1i5ngYEGy0qwDR0moHrsSu
QrRPkHUZUirpzbZWFEyZeo5arBhH6LSo41iI/IzEfy0OU/lwI1vDXUHki3TrepKTe9zwdjIzWVQH
tMxMcatYY2wj44bWalEcTGEYbaN584qr0XuTaoo45w8Q+dTDzDJmWXdSvZSyFwmhIRxKqSwzhn0g
Tl8p6/q+R8xpG7vBGu/NytGw9HSpEKxTB0EfSXBZevbFbNiljzHnVT7m34KqwGCB+y7aker94ruC
3a+R43oInYu5vjmD/ekQM3TQsDIM0U8Z7sALsnrwKqwIDyNlo/xL4CtXaCjZMhiPdeJ2hUC9KgK3
I2zrfe379qXE1Mkrw4AEIGL1pyLgf9xbhbebIpV15ejm+NiJD6JZEp1KLhI6BTKdI4o/56f55LlN
VpdCiCTBjFpcE76Gjwq10MrpLWKuMO+3YWl9zdtLTj8n2oEuOvu5kMcAtL+4giO1toahaisUgB4n
uVm1/sbAWvh8Z05dDmQtABrzotBUEN/Hw2dmUsu7Cf1f81oks0hW8VZw8ZNbD/+L1PCJuWLYoNrA
i8fqR1/MFdSrKrN4MqAoiHJuENwEsEamgqdOSwXGy3glXwpkPiegjKMmF5vBwH9LlEd1jiikdeZE
awNR4ZD6rWNsNBtBj+k+lb9fGNRLjS6mruq8QkfTtUJaqXKqycc217v2q3IjpL8kr9sK4RUSAnj1
Uaj3IjR8SJt0T//hh1jEUl5PXNmGDPZc9lDR4cIUaKs7I/xjj6oPaoDORVmRz2kwRpvsG7gGyMGg
N45XUy10baoCRHSqQLQF47VGp8I094H5dbRwXkl/V+1zHRQHWSFpE1ANCHOs9hTUddFEQz7owhCc
OAn5OGwdcwbNGkvItyb2TRqkfJz0idPJHfbZNt+Za3ElXD4J54W0OAlpC+qpCjZXAypw3PV4GFr8
qrhzkbW9Sbf+lWWj/nXn2/NAXzzj58k709qSI4eXi0mgLFZO6VaH6r2mlQFQtZMV6q+AgOkhmL7z
w/mpTdwlgEbTSwniN3oaxz3MI5QMxpjEipxgy+W9dZJ8acLm9bHolozTHOQaA29oanXHTVhSHWgB
crVOf1UcmgOP/122Th48krc6kJv16CSuf1vvq/X5rp2s3lsSmieygYMTB+5xw0XtT0qveHPeWL6q
dtUtAms79C2Vfb6JmcjpaUL3h1qZ90N2SBhd6PjJa/RD8/PQf7iyc0/Q4061yHmtu0O9IcmzqXfy
9mLJ6sSdMp/zxCcYt0KxXBzA4mjUUydwXb+fCaA8EBp35wqS/xhsq43FcqojTDK254f31C3Du46c
vI48ATYli3md5BAhW4HIqM9/1cpDpf+uY6zA0js+rN1V3yrhd4P+QogW/sP5pj8tWp6wH1tevLJ0
Neisus3ZKDUp3xfd/HL+90uf7rT3XcHhgvMG+3955IHSFCvFpNoZkAewfpSAMlsyIGombSQLPwcB
AC5KjiGycpry00x56g/VLkPRzZDD20jN3VrCvKIWn89/sE9Lav5cEBrAOSL0xG46XlJGkSAvhQQE
oD3MOUtlV40qyR+0JlEKVIvY9v3gMA76Bd8b6VK7iwFPJa+c0qIgeSJ9ma03px9o16zqWHXSioQH
mMsZTJxK30kFf01bIGL1j0AXvhtNeNMn2U0xgJEVhO1kXUQEzUiHo9NlMSSL26kovEz1M2Cm6lDj
Cv8traxDGAlbMensSkpdYwBrnas7T92dn4sF9wgIwqLleRF92N+pJWABojIoykD2a/gaZvUdYuyR
NtzlyE/VcmUj33nXJsjeXmIeX2x8nrEPjY9QWYQOn064CvGqT7pdkwnX00Q+T22wcCsPqfQkGy8+
WjiCZtrnu/75UXTcdW0BPymLTPHyedCNKNunLaW3AOntdlUBBwmRUJ58xdHkztHUgaKCCpgSII5Y
oXoPlNv/1TWdg1iHjcj3niW9LutLXMd/sWJ5vbAQ36vsx+MT98FYBwk7GOOb+zZI1okmravCdA20
PI1WdzyUQZOpX3uVZHvFg9RpKwzT7FDznQJTpXrM1jIvWKNo7nLw0ecH8OT5gqesDq2Vjn46sqW2
0UINHI2uaVDWJLswH5PpQfCGe7nZJvkFTPG/mK8/7S0C5rQ1ppwZK50Ujq6MxWoZIj9fDk7VtDbl
SBtPVleNryJNtTugrr4CEDYxceF+6L1ny/hZFhFY129BXeMfkLhheQHx+X5yLbaxAj0b5XGE8vBi
XXxCtGJzYZp433baz16JHDxC8LWI8KhBq1qI5xqZSmwtA+nWUBcX7MYjYEmxdUCKywQJGGF+ZOZr
1KcdINorNSKtXv+sh5IS1bYYu7UeCuSWqIpNnt330Y2Y74LGXCtoZiYYjlvN6JReucdlaxNh51Ik
qR00qlsHD2Nzr6E5XjUY6HiaE/w3dWeyHDlzdudbcXgPBeYhwvYCQKEmskgWi2STG0Q32Y15nnH1
ftCy/59dXWZZ8soLKULSJ2YBSCQy3/ec5/SaKwjG/ddT4u/PKZYzGUQLqmyQTNb5OSoLajlQyS34
3cWfvjc2N2Gb2rMTvULVvLZ4XVg2/xjt7H5rkamHYcJo47dp1TjBLn7Bj8AuqPmXu/e/r4sHyCYa
SY18tlKl1dB1xoTsW78dXcE2Xoa3ap2s513jNTdsFNYVYHtHer1yO//aFf057DkWSsWJDh0O2W37
LTiKK1wR2QPeByQ16nv9XbzJd8I2+dc/z+h8JYkvM0dvyHR/Ljpja5TA9hft/jrYKJsECaLqyZt/
ucjMpQE6RJTwW/92vq9VfPxUUo4uITbeIzI4s5dc+ZeP2MsYWGo5FlAIQpbw56XUtd6qrckY+U2A
Ye4+dReBXfOu7PBtvYW7a5vlv4VXZwOeTcgpilQrWMQW8ZadlEdXZVttqRy7V/fLf+0el5Gw86gW
hAaWnLNNlODrIL8NqXKnXe+ituIj5mCqooJHR94BrbW+9r289DViSKRsKnly0l8OlSxsewLGZLqh
O3EneYoLdOkYrax9tW732krZNdt0o26Sx+BOuLL2X3oPPg99dgrpjF7maMfQYtTeGDoE71IhDilZ
ff2+XRvm7KaabeX7hcRNrceXWIcnM8EqT9yvB/mrErE8Oc784E05S3Ij/5yUc+Yb5JBQpVNoDs+P
jS6vfMwkEuXkrwe6PBvpBYMzh0+Gcv/PkRrEMikpQshxdv5a2ZBv5g2ub6e7a+/y30255ZoskdIZ
6KBlYv45EvUWKw8NKoJEGrnmL52l2P8wnM7ND/mK7I/b+HpHbnmXzj+2n8c8284rwQyLehlzcNSd
Vdig3Pe8eJlrrdPVBIP5yu28sN1ZjNYUGEDl4J0+e24iQKNWEjmhRuW7lZYOkS1OKSAOiWqbc6VN
Z//K81v+4t9X+B8jnq/+g8EOJiSyyc3H+sec1pu8q54mIJQShGjMai+52m2jTvSSOKTVfswBnKU4
o4uZnUXbArQQKjhoj5V46qMre51LuzE2fYi98EKhMv1dt/i0d0/TxEz9kGmcWv1qjGTP4gBVdpA4
p17dTSHSjDJ1pgAHVGN4A0ksehh4hpCsM+stoEdEeoMXNY2TW4UjIKmPNWmjF8IV9eRfdRtmpioZ
eC1oFXPCPyufBDK7VDmg2JnOVEsIcy3rVcw+EMqu01/Fn0ngef9+aPjtgcdyvpW1v1otgVgaLFQR
alSNtC75NSM+t0i7o1Vrz6JU4T+NaSClOkqVsqS+qAh3AsdtMxQRfaH4b/VnEzWaOBbUIO9F1d/K
oXBL2uBu1MbHWXrXdAhKY+xqs7HRuJoQdW3g77OhJaQB9ylyoZi8FGRCxyH+2Q3G9ygTcMw3bp6V
9uxvcv0UW5Zdiw0nHg138C+kZE8hvn19QrFbCA9gYu20Uh+HrCH0gUAhVFNqexTDX2Y9nLC1bFv1
li78Fiz999B666T0Q0fcUWVHs8neJLGyiyo8NkWwLRTRiad6O2nZPlQ7LgB4tWSr2DNMSf1GWOYp
6hMb96UNZRGxCPoDBVG2idasre+nWf0gNchF7GQjtHJGPb4ZR3GrG9O9HkQuD4ioLOFWFptVCMw/
S0an7vaFOnghn2EelF2jXrNonI4/MuDzTfxSRz+IKHJ6ulzYXsmZ2veIoyyke0VAcFd/k6Flpt83
G2+5/EwP2K6GdG2WkycJ0o3AzmgMtrlibROf/lXfrgqaoJF00tXTRIacRnpDXJnoGYvVSF6nlVYr
C+O9xHE6Sd+rpCA5urflQidoEf4afai2++l35WpUVf6WdauCevfJQFNIv5jG+dEIaUcOAsc6FdUS
vVC5WSP02GVapdoGZ4RAqTYmksoE0Z5itE6SD6dSWp6Mlr+K5ChCqbSrcQmNuq9YwXIOUZIu3E2W
9k3j22M2fEzbba+MtybmasUqtxWRJcStkawFLVCQVsRvOkr6UKrP44R1elOOh2nqKB4JJ1/IX2Bh
r2ZBsSUR0R3ISFaiIMGSCZy+HFo3Hw5SehPEsyNgKhfDe7NaMPXVBl9faEsV4doQutrklywcfCPi
sLRC+qRIg6dIx9gg41T6WSEEyKv5Pi7RBRWWY5FtJqt7XWluJeNVK7faWD9XjbWxlNHTpPu5WkwN
5I2WrUecNOGXzaZpp21a+qeMCS5Wxk6dH4jBO42tfJDa1QASYjDE41ATwN7ED2ae3dEFIQoruS/n
Rysg2wwmhcKbOj8JdbTRhV9N9CBqdOebaMIgjwDAoosTeH36kkB2NN4CzbIl9SbrVGzT/h4zjlP2
wv2sDfuEbLb0oy7v814moeqtg2FQRSEZYGZ8ipvhbpwVVE87qTLcDCvjVLByucbMMS/KngJCopep
bcztqqmRWYnay1xvEUl0XjaPe22QQhu3sdOG/drqxX1ntUdiDFJVI7IG1Zw1H0R/H8jCLyh9z5K2
FePO7fTQE8d4V8zBWhGfNFJJx5gcDOV9qoR14T8TA05Lm2g4zpGFRszTo5BbaDL8bakZxy5J92Yl
kfnT3ecG+b7mcx1Lh6S5D6r3Jv6VJS+SguwusDbV1GwU8WCQL9P7hyiObsbuqZ4fKIpuMlPdgfxe
i4THteUH6lxPBtYpC69jX7oLo3NK7sKIXI/YLq0XKyBvaHiIQsWruspWVK7mxzB/a8u72nyI6wdJ
uev1xC78Qxf+jId81StPwAyIKwVwcxLL0PGN21l5zkMCrEKiO43uO6oM7mlkj3jdrfkjS6CU9Eek
fqHtwxUYw9GuoZMpw+jVpvhRKiYkQHR3urwrDdj06Bllkk4y3r6Qj6LlL1VWxZ6NeT/JAn/jntKn
l/TzYyQF39S6vimmV6HbTWrr6VrkFVHgWXHrNeHdKJosS2BLpnQvaU+BCDogvFEzxStBHeSj/E5w
0EqL2f/rtWNNsQtGZq1knVf0zwKE0yxovsGNq1aJ9ENrXqou8sj4uTG1aW3OvEk1CSiTS0bmmiJf
7eidzmE6t0iNqBokIGhJjepQGSDZyG/zh30WDm7PC0tU5jo3000Yt7e1+EKSJhGZqPOix0H4rqvz
e22wWmFsqnV3We9qVhChuhGrh9h409UfYj96eRMh/uvs2N/H8bxSx52afoyUOAqCbCT0trnhNKNX
ocKZoVrxykFk78W1ighEYwthIFGTUpV/HNkx8kTyN1ZRiWojJ3VT122LsCFJuSnSW23ekwHrjGNj
V5N5lNSlzGdtBqvbt+Zjr/GN6ndtDJJC2iTxg2+aJPDwaZKOyfAzkU9GkThx+N1Qt/qUPXdZs9NI
M5Ui4hyL54jVfbB0OyERqiZjcmwPM5x1IwidSeCVMUwP0DcfJHGvLtlnI4CuhEpnaiAWEnSvle6M
Kd+MyAdZx5DmeInkw77TEGz4J8mC+mt9i6HpmM1zmoI7D+pNpxg7X71X+u/k9zH1IwJcIvjUgm2y
6sANph4Uep3wHAgfcqzbQvpDb3/UfNVtVF0mtbBhPZrU0uRwQ1isovu3atVvxCrwinEjV5nTifd9
8t43xHqWp7L/qZPTwwSO1bc6XYf+S+qfwlHg/fhBgqcrBx9a9kK8c+AjkYEFEib07PP8UUtIbcIy
0ojPsv5iBoqtdGhgm8atMAC0ixubT4JxbJbsV7V8qtXudTT5GyDrWfCagg94c68alr0k1lokbgdy
so3ILkkj/7EGa1f07zi47wTTv0ukoiXpiRQc1dDTNZ/fN0XMZ5uc4Tcp8O1aqDZGmBk8XHUXBI/Z
1D8VWkAN19dYyO7HRhSxx/sbbUhpSaAOr0Pys75XhfQw+/4LdxFVZTDhY2+kyRV8NFeCTJjcTqib
FWZlQtbEnZge4P2dmgkIXnzjj5nTqDUJlHW1ment14ndVOm3Svng3sctyKMZ2PLQPRErSAy19KYZ
39WZuTAQc5WyXLQSAqOfTb0Ht+TlEu4fAnOTPHNidcEjoXatYvSbOpxLX/4ZmO8RAYIwFZ0BWaYh
3BXF0TcoHJWmZ01HZczupqG564xffsj81YuNhbYZ3MggEi9DGmbzaJjSrk5XIwFdeu4BeLaKzBWZ
eqbU8ONvmrJZD4VPdmjqys1CpM7w9kbHrgvtONG2xrRulODRH5tvqdEfM4h8iXwUjYnUaI01qUOL
FIIoNJGpkFwr+/KLKsu2pm46jT54G/6S0tvQbz1z1F6NHthfjLwtyX005ZtOt3ZKLbr+dCir75PA
3sJy4cHv5pCtmERA+n1o9ZuwvyeO2hGj5G1M+Cbkt22YeGEieqmARrm1ZW0vSYgJZTL0xNaJjGlf
JPiAMm3bogEGu20HQ7ibYaxMUf8gCINHWKOGPH4kdXPWgUBkrySkez6dGhqbKynMUPaQoTc6SstS
EsikVhNbKa1lTqRtJz6EItRB/S3mK2Y0b5gIVl1ykhrEUFNyYBdLdq053BeEIQ6Zij2hW2kqXpex
3dMftdOGvXx1Eorw1gfuoErVU8/7YaTJ2iK3tGt6qNgh2TB088LXyj/C9vdFy1aIfWZBWufVLk1e
5lHYdwWkhOpUzI1nwLzRY0SBbbetqm3R5iEOkTsVBYMdm3Vhk2zKYxdcNLnuALSd95rGAJnAGMaF
x7yDQCGSnoY1rX+Bj4FcWHWicgG7ZEgbIX8IyYecEofFot0D5QgA6fUCnistuY01JozRKHzAQrLE
MjsDIC7LxarMxCexHvaGtCtxn3WnQr+dwOCZLDVm0LlSup3xBhkJ04/zjuCaxni0gl8SaUl+PYA8
KhMGFu+n5ElGJ9rmT6Ic7yNVcEKr8Aazs63wVkniNXR4YlZLV08fCoR5le8RWuVE7T4r7tvgm9g9
RcWyyYnx8oycbwUgN/fJ9FzpM7cFGbnMSqFT5g52hXjbL0GjIyq7+MYiv5F4W4Tv5Bfv++6hIhqR
XzWkd1hnCF94s9CxlkRrZfDUh7DbZPkHRFKkKU/KnHn4F9hEobA2TZLVZ+GGcG57qI9aAThHFe6S
LP85WKcmUvd+ve9BFEb+4IlWva7zYSNVtTOzRYzCH2JxWo5UGR1XHz9fLjl9Im7L6SmON0EGt0hN
CKOixzBstAZD1oD4nr6gOxGyKyhrSz+oieHJlHb6Z2Z5231g+1wZWryujIc2pQczJZtKMTdqnD+F
JmLMfv6I1I2OFb8kHj4SJjIAE2MnQjAKTRLHtYOV7ctFco+qtK6rVQDSSop01IjBPuFO+EY6c2AZ
dk2tkkXlOzqgglK/kdGVj2OxlTr9ZiaDVe4OY/mQpZRisozsdd4xu+HIXOT3Is6j0Bxf5kFySNpc
5ah3x8lwoi7fKdlLErGFHntS3zIS1V+C/EiyHlpfY9VF0qFrn3Ih5q2MfkaLkFSQ8t6thNItG+wt
YuFU2ICEYnItdKGZBR6IkDV+HLEd8cGPeGvGWo/tplQDjq90gYKhNJw8ydR1VIu8H632UpOzZVdS
sVMirEfTxNe/EqIODQs7Fm5wGxbP6VjvKZ/sxzC90sD7W1dOB5SWhgWLQqeqda4MagxVnMn7plbR
4BoR+1tTwf6BusM8BvEyncO1QShsGn+k2nSqxmepK679hkv1kk+/4Vwv1BoiqXNgzuHDCNwBlYD2
8VYCQ1nok1125T0IJl4HdPZ8Q2NAf2ynXDC6gKOAcdIJTCTNzWj5JQkupiHdXinCXegxfb5H57Ad
1cggzQv8PgBczpCVrlCOboCWWbA08pt/deotCO3ViGru65EvVdj+GPmsmZClVid1aPNcdVK24mg4
dfq9A58XIU9rRxp+Ld66ZAksxH4lJLdasx2U12Q8USK0W6nfVaS45ynwWXq0AXaPrEmuVAEvFX75
8xrfSFMmoOJceTUEWFrVgL6Y9qi53YqiHz6i7bDmCIKuZUdguJs8XvVf/6WeW+YtZSbVJHgDCNNZ
ubkOY9WQW5FOBB4QymvgGWw4dk5O3Rd8w9fP4fI1fhrtrNAMbHhSOaLThMN9QTJ26FRO4aglwi+J
Hbct26IduHzVr4y7lCbPyr9/XOWZKIS+Fs52kXEXgSjZljHdq8WBLTnmRryZNte6jRdaSn+Md9b4
o5kKGMLgrvYC+vtccXCdXXvbr42xrAafqsbyROIZvRw4ijfhPccQZ94X78t9lO1dveZMsf43biKS
QBRFoOAhhZ0NGNcUzHKTAemCrNoPdigOx5pXnAQ33aOwVU5fj3eh3CwSwragviUY2NLZM5tlql7q
yPtWFKSKE2KZE+fKkZBd+ioIX78e7NLN/DzY2QOLO8wYgcRgpdZ5o+yvpFp/+nqISw19IldEndcM
tPdfCWVd4Cd+lyFBWXR5fCeXtma/GXfjM1cXeVc7qJde7c/jnS163SQN1Vj+r/HwMbvGUXsQ1osC
ULjS1F8e/fn7BQRHRb0iLT3U5f37NBf5FYpSR/XS6CYbfUfldo017voUXH7yV+Msj/HTOEU1zmkW
Mw5bghp8AzuBn6rNBvh7vSai98ordmFSEBQLrl8FD0ckxtkM7NVa9OMQf1yeTY4mPI5XlfnXRjib
dnVctLLc4NqijL3pNVSE3bV14toQZ2+tXqnVNAVchIJ5WxUfEzSKX0/siyPIZEToIml4iHb+fCiC
GKpyrscI4bs3wTiQnnnlOVwStymy/JuWRvvvL5eEXElx7utcg7ij3N+tk9sWHQyOdhk9wFWBysXr
gen8O6cGIvTZQ1GmLsrM5aG0ruTpTrQK1U3/w79pV5PbOrQ5lMKzPr6+h5c62Z97a8tv+jSxCdg2
Bbmht1ZE4boqj6MWbcRAcRTl5euB/ka8nHXxzp6WH6YWvRdGMo16GyL4UQcO7cQ7zVV8K46DCz+X
E5z05M/xCWoz521pHecfYlyuv/4py0hnL/Mf/cSzzYBUxMlEOgrXDGrZyt8n+nPRtcbvxUFk9AGY
UegwnisTyVOf/CFAGryIO4JNBsBHWBmr3km/K07tDBv9cFXdcWkC0bX8jzHPtDKp3GlNlzLmsIMI
tsrdZMeh2228zlWc8oEMvM2/cSc/DXi20vdKFlmk67FQCXdxjB4uf/Gvaayv3cizJV6EsDtAVaX7
i1xEvzWr29i8Ik25+J5/vnFnb8EsdBHxBIwhYd0MqPEmwpLL/opLyo3IBZ/UigLB81gQRCb23v/b
TTx7MeQwq0wRGa2rSb96saOUGK0IY72yll27jWeTXrGExspURsly1cUizr/CrWpc2c5cXE5ALwKq
QZUM0fLP5cTU8rqq4VC48Yj3nX74gAU3V6NVZV27oL+ZSiwomrgQcQB0LkSwP8fylVzIo4zF2Xqs
PXW3bOmrW3/Lyd9jF+DEm3Y9bK5tRi/dxs+Dnq3RaamiIZnR47Rpb8+UKnSsG0SmXHlal471XBwy
HImrXExPf14cJsBC7a3lA+2QuW7u6BYv9k7iT5pVs82Iy1tfUwBdvDS+PsgGl5THc85ZK42NNMwQ
EZup9rLoZyBKbhJeUZf+7YXhetBxiEQRoen7i2sGOKNOR5/NvPjWrMy1jBU/w8FKsEvsZg5GRBoE
9uRqBN7vqROuvn7XLs3Pz6OfzU8xQfha0mp3vzXzbVw8RAZ58Mevx0BJdOEDo6Pnk9iVSMhWzrY+
kpahMCA93U267xZgFTNPvNnXEYkEH2ErOUkgOUozbXuNbrscORSF16KAzLeKN4gSvDmlOxiFS8eR
rj0aYFFuHHEI74M2XA+m5gSmdtvp0s7PdlXS7Srau5TS9lB0tlKe3yRRFtshtNzcegzxz9qSora2
b+iOiFefyin2ufg+T7Z98oC71BpPOtwQ+inaNqrwFsvz/KaNdOrDD8OE1FQJcXrTSTe58diFOKwr
Bx8GNvujzAGiautdAGN1Bm/R05MOU/92QZ+b0763ni31eWgOmFptqPY3XYfmxcd3XePIHAdb7s2V
WQsbeUahoNCyC6qtWGUYGXwquD+GdAIUhF1by5261U/DkHpyXnmxZO71+cMqvksz7JrMmm+nbtjU
FO3ULthK0XDKpdgdswKRjuHWFn3nBaksFtc2ub8lrud7iU+P+rz0BQMmmH3E3ezZhpXuAA4BQ2Y6
1ap6HrfKBmv2BnPCQ7U23XfaXQ/R2nDmXbVdJHWCqx/bQ+YFbiZdmeeXznxk0aDwJKZtsdWdrVNd
KzR4l5DP+LfhfbULdpGj29qv2AanfBVP+38YTVuckJQhsQb9uVrxlqtWNqsoUiTbX6srf5uBzXfG
leiGq2qhzbtfv2PKhYMfmSewVln+cUadF61w96dmucg8pZiOd/HRzljv29apfWrBzX1FdmAOTWsq
dpQhS+r6EnXZUXgieIrAKYJDzSc9/GmictLCySFAzRbNJ5BLK0Q0KJBKxyy+FfW+ZuJW1fgmlxsC
0XNjM0sHqwLTYjha/DNu3iVEMIGg+leu71LB6vP1/daFftqXV4GZ5/nEQhVuRSyD7IwfkqdirbtL
oaX7oKa9vXr+WObEX3OZIhkLGjI78bzwUYqweWBtL3WC3jW8aNW+yIC0xnX6Iwg2iLUYunXClYJi
I3oW6ytn+d/ftK/GP5uzZlQZShPwTBd8YLSp1sahG2yVE9dC+UQaMZW/S4SL69U8SPdmYy88aWa0
Jwe2eGUZv/yl+nQ7zlZxY/bzFJfEUrtbXu1qTUfcPxXSXt5KBfvA1YBjFIGCE9+a5VpuDnHhXVWs
LpuYL+7J7x/5aR6oQU3rvOOeoANUUpqAHafcsThNSfJeCvmVbcfvqutXw52fIEwjs5RlOLbCv4+g
Jt2h20VGIzm6CyL/xz9LLPKme9Fc0U68BtzGYwxl5HitCnLpFTfEZfODwto0zms7UtJ0ptBz/wVo
/KNwHGVtFw3TKpRuQ1Hg86O58mD++nphufjiGZz1gZRzDv9LlB/NnUHmCiB6rQ9vUAxtAnUXT81W
SWOvbpAhNo+iVuzyLlkpNEsFI3ezFJmEjtQFs9nXv+bSdoXKp0yAPbsImjx/rqsUZ9SyblArZiWy
RyFAaUjvUCZIKTO8r4e6uJ1mQ7bgq5dwuPOiUz2mhplBx3PLb9K3aFNoru8WTxZEkepmKcurexKU
/OM1tPnVcc/felJYKuq+y5QbVtN3lWNr5Zj3ibOU8sTFd/E98q7NrYtGiM9Xe/ZyW1KdDH2sL3VX
wdEgKrZx5pDJ6BTVMU0e5AhGVxS6g/ZTSQ4KMsig3/vmIUvuFKVYqdZrPLV4ba/tTy/tHM0lx1JT
LTAF5xZ1cwyGRsxN5nwSO7qQ2Wa5+XeeMxRjlbrZUuU+m1OaEWmhv3xZtMf2Jtm0d8u+O2F3MK6S
rbHDerW5XtG8eJ7hRf6PUZcL/7SOYVwm3wkpIuUQdZds5r2O657+v4OLZ/3vABM4Znwe72xH4guN
aA0G4xl3v+G+bnEbrZeKrXxT314zsS1/7HzV5IhmGgQ3LlltZ6vmJBi9lBlMpighhZIy2kmfr5Uo
LvQwuaD/HOPs5BLJfm4pAa9JvPXXLMTU72UP7aN71U5/oXyvkEJHEgtp5ywFZ1eTD4UBUPz31kPf
lV5yK6213fKdI4/syvfm0nRnv7hQtfHRiH+VC+LI7GeNJV6S49uSFNwAttTX8/3CB5QcVcDdWAfY
LZ5fTd9kMoJ3khPURXbB+UTTngxUYro0OI3+8PVglwpJqsQGWKFxtKT8nb1cYV7VU7HUP/J0vhfU
2QlHH+1we8R4bnftYUIckaBx76kv+VN05VovbOCo5WKWWKKgaYacVUSi2fRLMUJ6yDKygiKJwjBe
QWp0Mtlw9TZ0rODfMBD/MeTZ6m2QzjwpQV8TQ8RilWJ6iLhoAWqZLtriElhT6v+cNP9S+uT/XbDk
Xfkzf2zrnz/b2+/l/wf5kgYv9f85X3KV/pfH72n//aOoP2dMLv+nf2ZMCqbxD91CBIISROX7Qffy
f4dMCpb4D2JKcHWBzsGFpxisYdQU2/C//1dJ/YeqLudEgFA0mwAa/UfKpKT8gzYU3iDSgGlVc8r6
H/+NWM7gZ3H/z/Xvn6mg//mfP2clSrL85/tOvA9uVPA1IGxkYC+8I39+BQx1Hidl1jUv7v1Tq6Y/
ilDG4vRiCjogXwImJ61W4MbJB7h2295XD1kfxKQgG5IjzijzY8zQeZaurCpT8dcoKytJrXUzGE4a
gkLthIrQybhsEVcHXq6TtW3U4YTzIumctM5Qjs4xqLeo2wHMxDsSycIK8WdEJqOtx+OCwf3QJAMC
smUcRsGPnFKxTkhSX3P9Y1YbtED1oqTtjdNyCUohvecSeqeIiR5QyCmSnSlVi9SWf5MSYxuESmPP
ufKr7A5173VSyDmV/02ugqdxMLaRXyqI2tHZJ0niddpgOa2BqrAbYjeN9VUGUsWp0tFCzM1fikvJ
7YvC7VPrZI59bMdKNnttzW8cup2sJ9+XnzW2uKPQ1GznGTt/X1mOLmMCCKetkpsnuUh+xBKtD0Ms
B9jM5Uc3h2+ij4p87hrTlQJogkkz2QqrCO6i0VGj5EfY5U4wZ5wH4ejYQj1BIc/edB3bQm2EP3Bo
cNVKfCdXPdaMwMOahMRCm9/9fLwpx97pLOB/bqvWJ1CFL/qQRYCHewjfWfwGzurX7/+msiL0WK9V
n6BMV8RvFXMFPOMxmCGrVn6BDkbd1gL55VWXHqY+B/oRHrTOUKiI1qrTxtVWrdt2xd6P5d5PPDxN
3zIrw9VqHQstP4yG0tthJ3lajfK7SQxK07oG1s//mHw0qE0O2lv0743inQk823Wmnsy5+0aPfiun
WWvH8fDE5tF06vi1MusRSY6U24o1/DAI2x06PKCDGda2nPlumSIJnKzxGKSD6HjkwtQHk3tnCwPt
auQflSmsyezdKoI84kVKt3mfzHvfKAgOLiNy8yr8KFNSZ4cp44b5gnpfz3s5qglSF6TaiYTgOOAG
GbSZNOWi2VmTCFmgKX+ky7xPdJAsQ6SaXlF0OjLLox7Hxr6PJzezVN+etRZnVIf0MWzi0FEDg3cs
sLaSFnhRXP4SY9T7aRHUK8K8X3uNRPfAkl5TSaJ+lZPvGKc1SESOKfcF5B1xyrc19XG7jOd4lcIx
18Txvp1C4qwlnboFSBTI4LoTNsFgV2IAAN180BoyqLEjsAcdXkjhIlUWJMYoJg9x+REL0XiHqszK
N7IYftAMzt1CnbdtE7+OiBRRoftopxtuR5JtJdU/jpP1nhmp15cJUziyCItEaRZm5dbnBZLnelWF
KZilNC62+OUCKRxuDf9VzIcHyPjhIxuD6XZR/PFzgvKG544fY9SENXxBldk/os+0oh3JmtmeCM9t
FBXqzvej8LbGgsZTx66WpwmgyvGUsxKNpfiNMmWxMU3otn6ffQzRQC2/Kcx9NzRuGGBKGloNk1sI
xkY1AhryPfJBdXAULZ/XRts3m6IC10y2gmcNc0Jrqnht+ylzu6A5jXo67LKK2QAkv14eiBbJxmMu
wkHJDW1PvRvvRf+o90Xpiv3w0iT+m6Gsyy6+i5QUMT6QQ7stMFtA53jNk1srHt8mLX21piBwK3RR
0di67Tx5g5AN7oAWgvMuIvLBP8ljgZrady2q1uEMWOVJqRosEWr/IwoKwCsCi5gJ8NuzUBiIPdwr
gOe2b7IforCG1D1SNcdCHKyY9ZG8m8xRMAPaQqho/P8sDBIybDdhplDsg/ohPfghN3rDbRdzgJx9
iD0J8MSMnloTgefiKAmbXtmpfv5E1DmKF7N9MKP7QNSQfhHyTj5B1m872C96hBEm9dQJkKSmHBo5
ovInq7+EZm7A2AoeHr6IuPJ5WzZEsEgZo5u0B6V2Rg9EkEAo+zd65DduUkWvRFG8Na2Wc6AE9dGW
Xeq2hTTZVho9lFoIkzPMLae0+m5TpihPuwmEdzQJ7JgmathT2DE5+UJ5ws8iG9fi94SfI8iJYCPa
YxJB+S9DK2JZwGtboadzu5Q5CiMyG58RkQS7YUrJFl7+ObnrHaId7kMtAvss41szy+C+RqSrxMpu
wKBmz7r5y+ib1lVTM99pmU4Jw+zLNfTWRBTvJnV6BDb6rpPZgNQLKT/SfzPXd2aY+ytEty7s1/mg
ziasf6toDrOJJ1KykjuttiaH7UnnNdlwE5TQv+My2IclHBt9gPWeGVxRsUuHj1I+toPQbjXE/Ddm
GG+DIZkeiwaTzCiYLpbVcN11uGhIfjjO0+A7cV8VOFz14pgEoofpy3Q7P+NryM5aHJ50CaNnmAre
WCqKQ6R1iuAYpnuKrLLXsvTZIhSW9onBB8026+pRjQoA86JBfpshN4j+kzfL0vJNLda/6qAstvhT
HS0Dq9TAhOHHWCu5t8JNZY7xOjFX/ZiSM2FWr3Xc7K3a6X3xUSsFT2ilfDeoAHQFFrmuM9e9xodS
16ObU61HB0IJ7qcM2UNEoAcs99fWMKvVLBdrLH/SrgujbVPi4Y2a9SToH6XYJs7vTUKjusI4k3pd
DtGq8CWsTTNeqOjUr1QyYF0EtcEhr1O7FQesUYgAh3FyGkld9b60o15+JzaFOwmuGt5PuYnRpj5o
WcvORYv6lT8qj6mKuaPBWdbyIrsj7ZRJ6240X2rcvg7fknCYnb7yenKlNlZZYyS0cLWE4Q2w1nUq
y05p9HYArFV9H5vhf1J2XsuNI1u6fpUTc48d8OZi5oIkCHpKlK+bDKkMvE/Ypz8f2Luna/cxMxNR
oaITBMJkrvzXb7QgWxGQfUFDcNPtumI6trUgTuS+1PN1WWrhpkGX0irbOIaZJtoZRlJ4DO3+LTUj
rG40731uDNzxbk1bMwmPaIr16VxgtoWqo8ULgWSUFyuliMPHHp5vu3GG0Jc9Sdn6RAzZwVWbJSvZ
ImvCKOW+EkODVh2VoKPQhez1clg7rYkcIMz7lZt/6BJdVyZR40QVyiG1EcVu6uo0GC0CoKZ4m8nS
+VWo8OIjufaGtn4YbAE0RtkIABAmm6afcCdSbPVkJc6uEy+uMoxHglXILCAyIIkGTPbraSWNrd65
P5KE0xR2jCoWLPjpOSxMb01W5jHu1V9qLNw1I9PKKhJxEEVkXfMRYnsy77nRbl0lfiUINpS8/JhH
BEmJRbzxAFmxR3MXZ/qPGUm+QnG2EQ0lh9X8dGNxHLsGUkg2lj6ZM4BcOR59lLF9p6ETSRFkeOZ0
03uTHpWmrGC5U0TkX56LNxUq9iGocdkmEfmI2v1tyMKaigM3OlG5t6bM1mPD9yfxwDSHTagY38ws
+96ozw1iHqEPPzSXct0VhCcrg42GV3tyJusB8fBzAq++120aaDHnIMrakNE23w3mS4iZ+drIc/o4
OX53SaOTUKF0qy5uuCAaw596b1vJ+ZyG+k8vfe3LYzk6mwpodZE+H7TUdH3PZIPCGVAAVhF+3GWI
jy9xM0qbXXK7fgXHXWEOp6280H3rrljofDjKYrWcuU/zmHwheD8Nwtl52aUKp6vjafGeBGS7uShu
fyWt+9KzHN4nbvrSuITez7QfFcQwbdhhxSzY+VD8wiP91qhyV1aUVmVLWnVbR/khz9QzbmD9ZdTo
i4ZM1QdN1ha2U/1Ji/qO2rs+6VmXHtLa/tSyKD9zMjcdcheioJtngeA7QMXsrCy7evdQ7jaCEAJn
uXDGiU0oQd+0r1ULhWY0iAgRdqkGafTRhiD4BPsi4PD09KD0zdGOusfe0beK1rmbkXO8jlsqrIpm
OY4RzwLVKhXI5K1b1h1eS1XFPYY4uz8PKFf6bNp16ELyifUcNxpxD4PxVuaBs6wV9CFO1q4xfTdD
m/qcIQY0MibFYKRmD9UvLYw4bTk3Q2YDv44DXBxCtZkaQ18IK17njoLBn2I810JxA5wtNiIccXCT
ZAZx07yUhl4EZimJFkcU39TlKk8MvJaW4o8LHhxIOsyDg7NtBhTlfYVOPbbR+kURPML0qxQ6/XK7
v0Zthz2ZGY98sWhnmo1HcQU7ofEYXfniiUbmt4k1+UqV7nPqEQKj1RZJ5rV3pEr96V5ayiElhG0z
1Z9j9Hr/bD7yufuR6GvyGLRiGyvx1yyaj6EcjlUU02pjWWcTykaAzi1rWR7ef6fPFM4Dn81tq12F
E0FKdm2vqjAdL6oyrmNPUw/1YH2viltWOPNjo4mDlRrGIaZr5/bQtJVsOmqSvCVoCwS6a+kXuR/d
upj6zo/6VtvKwZyOnRzW0bIkEHUoUYOPl16dDF+oZrrJXOUhG83cz6qoCZTu3OQpujaszzh584tZ
uO4jirdT7nESVHwHc6l8mkreX2eFbo0ljZeqV5G0VmuVwM9zV0i/7ks2JQtt01HZqqHynfVCvZIT
Xcdlvdm5zn5eFlWe/us/j7s9ua9IrdK11KLdJFV175hcM32HqT6WVIjRvOipaqZNVeOF2WJNT2pS
yjo06KIO2wM6SWo075OuvI3oKye3OQ+UDoX0TlbWnI2BpXsC+xaVirDX5qSXh8bR903HfTJpwtlm
NXpoq4+ZTAdjupQDaufIs7ETg0qxC8XG0UbJXRK+25MqDo59smasJvpy6td2Mh/GmQGzUgmSjzk4
4fQoLFbIwi9YfYHv7bMmwcVQH+lHJ18xPVgm31sGZFF63nMYludSb38MyQ9NwqKsFugESv7VGpxv
RCwhIUuqdjM5p0hCpilZujNvY+Ogcum0NrsgBjVf17ayiedwmyhyE5ckZ/Uc6jzkVl+Os6uiw0/r
vlnjuEBirxjTU4jRZoy2qnRRtCvusyG4K8JIec5YfQC7XOYC5MEcELE1IfuE+JAfiXvRE1LLJCkO
n0Jr8C2IugdL5CpRLonBXCWerW6ZuZcRItF4puPwjvMorBkG+QW0SGL7ooAYiPF8vx1UnXGka7Mv
p8WXH+kMKTHJPi6WC2as2KmJr0EJZOQq1m58r+VYu3w2j+zvSm+iwKu9IB1BT1xMpdeZG32PUKR1
wiGPTNPfcFJoN4NpXqZZ69cR1Ji82GdT8pZRuCwX53JdqjrfVIbyIUl3RVhslwFRSeZLmCbbuowJ
+hIsMnRWgVYIdmT1IEvLpkQoz0rOPaaq6ZdKgfPH7ojZZhmyjErAO1hM+PlSJDHCAlgUa2VyRwxV
ehPhnbEaMZFAOAw6VC0DQoMtR0HV0RTJuu8Ysrs8+5ochTmnnXduzZobxxD0pC481JCxsJrec610
7sdGMRjqdPO9TpBUqxlj7v10mMs+F/Gz2RmftctuLSeibu1nDSMTOw1JIUPEXGqZseodtJmO836H
zBLyrNf34zstiNk8mABXZrrNJTI/a7wlGCZmeX4wU5p9yZtXp5/G3Dxm6O83uq3Pu4w+2Kb0Zgcd
3qiuBlPJGMKoVtS0t1GJIpCdlenkjFzE9tjM29ZTnvOJa20ZIO8D9xjWlGT9d9sBDGpG5On9djn9
9ylgRIbIJG8R6MWeYjTODOa2D5SjO1NvnT2I9iIKH9KD2bIwKtVErEqTnMHULMIdwzmuOxq45HKb
jJHYWmVjkV0EZGaCsxv7mqEWq5u+xYTMe1ZF/1lV7UtaMQ/9BgD/E2L9HVI1wHp/6zwtgOrijQfa
b9MyBMJd3v+trWY3TluFwrS2islVM+FG0uVHByl6Knx4k2u7kN9jLjhzdC5Rwt11Bw0X+5Rlz5Si
AncM35dBYDm3ppf9cOWhnA5jUT/UibWvuQjjjquyUvwFzvQqLBoG7nwrNC+Jod/0/4rU/69d/39+
I2vJW8AvyCJ64V+/kamQuS1xQtsumDARv9TvIGNW/CUdLSjH7t1OARMH3dn//w/lXUX0VxPvjz9M
+DQ5r/rCffl760YvinhiEcShbGqiyUKGBOuywMAyUXxFop5lWF5GkWr2cJphyofNhq9M/GW5Dgt+
78OgfJjUox23r1FHd1PPf5pLcdNxN0dhvEOFvenY8ULGX0vNMNVMMqX9XzgmGv9KGvjjizg0d7GJ
R+tj3luxv10TRkKPMppiazvo3HjLni/j35COj63i227yVfXNlWt+jxsPgacpQ1hN3YFxFMAepYfJ
6BCzWy2wrjM226S8LEN8ygjcGWC/yyA3ad9nizmzLI2VM/ELxp+FEGEeDElsrzXcp6mYgWThr3Iu
aQp93U/Z/6gR9Fzm/Pt7b4cexfeympo4jOR//Pd6RcHP8vKZ/2z/vqllb/5zW7Q7/rl3m0/5+S9P
fM6anB67n810+wn7TP7ZKVk++d9983/9vG8FdefPf/+378zLctlaGJfF7x0fj3vm/90mCrpP+TP/
zD7//it/Noncf4CSEmmyeNHTKfJowgw/W/nv/6Z4+j/05aajIes6LpHWDCd/NomcfwDR2tBjueQR
iS6EPIhH9/6R8Q967XwenQytVpgz/5MuEZb4S5P0tzsRDTMOhDqJy0sbS3f/7ouZDnnak5+UBmY9
xn6xLJRqVkxGNNwU71e+LKSWdtUuXxZXOausltWWgmh9WJZforYuSdhdaU1c4m+F4sV76c1XkV1G
1m7llJ9Air+AvZ7cZXGH5cpHfxWs+KCMgqHrxSonWCopikuSFljYOBJbByGjDQkMmAAQLRRJgX3z
aBzKZXlpMl3i1STSV9wtf2a5dp50sY06c8G04005xj3zuQG5t0/WTVmBtS+L2ZFFbUgqZMgGvWW5
25giAvu0goxAQ5sV8aw9JR1VYtq1w2phba+FJKYJqFQJX0y7+F4O9jeguGGjBlJfmjJMk7oUN8A+
6La0QiiAsjc1bI+1PeAxVw1BpeNXE+rl19KInnH8EKOXk8g13awKtuysmmRN14vtCi53lgHIGEJ3
0cKp3bqGcqzH7mdnd3uolsZmAlmoXfMHdQftNxvwtwF9mEAh8DT9AFl7Q8RGe2GBKSZ137XGBYdJ
62ouSIYGpDEv2Ea0gByAHWHMdCUH9dm8KHIp5dOYxT7wSAdKsqAl44KbuAAoBUCKm9njsWvwoXN3
OXl9p8LmANRJlmyEG8pN2MfaqpoNZjELQmfi7qLWdH5BM9hmjvRtEraCVgGU13BNoIJKWX3U4NKu
+lF2Fd51CyLULdhQkcHGSdoCJm9FkUuKrdwrrgeWXfQwS0/2ZCjrKhmPyhD5IjYoGkeKI/AoTLW8
l2jBqMoFrcqBrcZMRzcGkCWfe9cGVQTeyhacKwLwGgG+wJ43yYKE9QsmZvlhM2AjjTtgAmRmN5Ee
CKSVWzTstxhYzVpJurfBUPwwXVyTIFYPxloBiJsXRE4FmhNAdMOC1Q31lqTaGUe85JuWAVXZ/XDy
nGgfiaVOAfBLF+TPAwLsFizQXFDBBHhwBCY0ooeZzA+gw2pqr82AT6xp4XM3r7HVW1nYXBABloE1
5tElVCHmzdv61RJquyoVctJkqMeAi+CWDd4AS7OzXBBNnJt+5I0MWpY2oiNPqgajJKUriMyYLo2W
fCCDpE0g0nMDYFoDnD5ZQKjdgqVKQFVsLXEeA2bFWqc44MK37QBgXfA9XWKmIT/CPD6jpmzWajKw
Os53acHyW2rKNXbh21tS7hNAabutLAw4Qbc0I/UAjqPs1Cc3HOeIOtFlvgm7ON5VSfOxeIdtMCo+
K1GNHcwENc+s5je6n5uIi3fjxfDYcU63QxYNpVrdco0MNbtxu7XRYEfXaKG77jOTrN/YOjYJ3GNb
YFxk68RhDkpCBF4b4hky2NiT0WzhouO+cnUqDb1wINmnaJFZ1a8cdxSncyp7KPDlU5uNe0cFinby
7xlBrLbVVzsdK0p8D370GUl8GdZNE5YcYC9hcaQB7uud9zlPZEUWqRnvtX7xMUyIqsQepQ9CraLd
IEiZllN9dQ01iPUIysoosLpqHERKeR+43XRltfsqbJpiOjfbxk4qWkECzz/V6/y6HbbhFN0sS7kb
Ie4b8lsPTUrTF6pvuZ5y8lQ9A9w5Kq3AWEyQ7kuDDOfBwkt/TqP7nXEoXrmkSWwKyUjvplq3aVDv
cYd2N6xnsE/I6AKkSueb5kxX0gPEneH34NRRrIpOxY0zW1JK53NoRGfZqpgsRFp/iWIqWtscHisi
/FZTUdMUYj7apRNBepMQNKIwdJcM550pxo++yTHHD0PlAVDYCEhrLrak5Dx1CeKDLKcMCkf7ptSx
9YonGIOuUv2U+MpBMOCq8EzArq7+1VgiPTaeQDjs7ETYJO+i9Ba7IrrTRIkquEKelTAl/ZJxnTg5
2zgOS5dtMXzU6C7nymz+LBztMtqFfVXTgXjOCK8wy8qKN+ZJfTUaKpGWTZZtpk5slswUX+ks7A1G
HQcOGxezym7Ipch23J3QlDo9Pdk51pYQpeJbaKh9UNKnshKr2fVqM22pleF+GRZQiCa9t3bMsKoZ
vZ+QFzaeXn6bCBG9pVGjbwQxHKdFdnDGQpvBQNFfhaXGJxaxp4bAz0PlFs9x9StyaWWWCmHPY0+i
kNoR9pvoNKVdLtOo8Fm++1MBPh1Pj5gshyvdZmiNsxT4mwTDvD6M+ULmz3BWUiZSi8+Fne4NIYu1
ricNk15dbOLIYO7CVKzhGNWocVa1Zl3j3HsKsSq1Gp1s4s547SZ33lxFUhzgLz0qU39re50ubEIe
dWSES7Khw4VAql+VWk/a0iQaZ8slRTbHS7PQjeOkkFlrONF4qgtOhBAw1e3UfU0ZN32Zq2+1HSUb
jXC1bzTGS6mV30qhzviojaSYT2630b3QeNHdxTmuNrpN1enfzNnwbn2UPkmajRfkQJ8khxt+6on4
MrfetENYPawzfI4xHXKnp8wNX7Uif+i5z8/W4uGTpbgrmZ5YhRgJtRHTujIr4jAqQ4yraniJ9fBE
GIE8J7I5Tw4rRzwH1VVVlNmm9bwJn8jC2SSK06zKxhXrPnaHAHecTR2JoC8jFrll/joaSe1nEVeI
Yo8fTU9TquhmxsXqOptGSIjigCGwhcFs6uRHN7YWr6VY3ZZg+FEdps/IEul9tH17ySRMh6ZpCBAJ
DWS5Oi4pDlEMR6UzvitxNT5QiPElouIB49jLOMe/Zlt7c5oZ/2S32Sq9258NmRybaXI2PfjQe6ML
3NK0Qq5wDqi2HjZpj1iOELs+zuNnQYd7pfbK8CjqNDxpzCqM89atUVJ5BgSxHrr4VbYTSiVsOAlP
b9JThBvaKmsI7OUGfebeafch+ZG7MKm/UTWapzL0jJ07az+8jHZmmrqYEa4nR6uCOjlaPRMsx3pt
aGa8Guj9Bs4UXQpT/Yyr6NJ0MJjSMX3OGnvbajSFiQh/gI00QAaAXVDnsZ+Z88GJe8byXAYmaLOM
7aOXakHlRVwn7iaMRnq41YtqNdfK0A+aQYeyhOVSeLCuwndqknZNaspWH9nvYbTOVa2syc78KmvT
d2yxJgeFbM0UatCcinYFLYjSyL2Otn6NI+x6EvMr17hrFL0yfBV7U32x2NQry92Udc2QqeeR7zRP
nWjxPCR8YKaL0Wu7fJrlWp0uLC42duVxAztNvNIS7ooWWH4uy4+soPWkL03cRKrPcVf+HOhe0Cer
m6Dr5WNaT91JH6wu8KR4nRs7OtkiP42ykEEcPbthOhzvPzwaizWGe13GLZagFlne+ePF+8MIc2FB
04FXf3v4xweamX2Emx38H+/8/fPkl/NXdAM22ez+uL/7x0v0L/5lw7+9ev9UMyXOXmPQLYGSDvXy
I/GiFuDlz0dzMf/+2t8+Ekf5SF91+ZW/fu/+mfsWZl2lKvvb79w/eN/sf+vtAVerbdom4IGWlR/6
Ni4O6Vwy3srl4f35X+/cX6PTo8yh2DeIOehEKnVx+OsT90f317rM9MBS19h6kBike7QAPCvBoPLP
zZZ6D4f0/tzOBz7DkFxuKHHItTcFnlYkpP6oG1y6UtcoDrIPy4NrdWFGrfYthLOz78mF/2MXIQT+
85GAWNTXPVSGiZuvHLT8QFh4frg/UmKUlGA+GJ0TT7PS0CIe7j/Mwou3Q9+83f9U3ggy2oBDV83y
R5Wy56As+6BkIe1xReLGN+JoGUEi40YgJYvi2IurQ1jb5eH+6P6+Ppu8f3/x/tyB97frXKbd5cO/
beL+/Lft/PV+2c7jvk0y4dd2z+zUmdWhi6P6kDTDQZ/DIphs6eK1uBwA6WrRvM4q0p+mGhLNsJzS
JlycUbFuhamwPL8/ahTixL05AztfXrv/MGu59EAjbZPfT4dZutrG6D0WypPe7+iD3I/B/Ue8HI2/
nt4PU5WvdHyuVl2TwolZDtz9x/29v57ef8mMq3++C8jGzHB/fn/n/sFEo+kotIuwaWeHkfAzZbTX
udFtcWanNYhh9TTHq2QwnjzZEgmfn4da4IH4SXdsV8z9qbY5RYW21x03CNtpx1pypwqWMqmyRX6z
KZhfp+LMBH6hYcIQoN20rt01RfmgWvqxiF+dlHRL1QscpTxUUbivzPIzeVQV/djE0w4ebWC7wo8a
uZNWs5VmGQDeBo2KmfnKqtNtU7DUqHqfYfDaoJh09F9h8avF9DU3F66FvoHJvhHDQI8Z2kiYLScy
gB60rVNti7aaGRZunXfVDfIK+bKmnzXTOp+wI5a+Mga0dkXoR10IwUN5l039QczPYz++CxVSH0ve
NCtORudsi7INABg2RV+vbTM/ll513NmJPI5J+yA7CkGjCVLV3Ds59ooaK5jibUAN5XTtcTCsHbrX
AxDSrjTdk91iNCH1nUi072M+PXfC/Bji6DQ3n+Qa7VPS4DQ9BU5N6JPPrAjGY9+aBzsHAcXpzCgG
v3DMUzfJnTbpu6YcKVTHbSfTwzAy5WaXvmcqUdajlt7UAYZNW1IHODcxuy99Xj66kIKrqIYuJqqV
jPsn6uBzms/X5QuY46skY97OdrPqnbrR2Zc5dsCZ9oQ85qXx1GsRqw+4l0JPYgWWQvKMaH0W8lgY
xo8xDPdqGx6ztOP/4lq53bmKO6hFA57T2kNH5mcZ7UeJ2fXANQny6hi+BIwpfSN3d4lOj+k8Qkqz
ZHbKIDxlih5gx7ymw7rrOzgshjw4snoNu/FYwpy0VZg8Whzo7sqdxktt43hJrJSZ22tpYi/ojY9C
ry6pOh80NzvMSnH2Rv66OR/dN1emQUkVUNjOQbHeomKiwUcgqitoOVlbqTpHA65marf7sqyClGBc
JZyOrHjOk/GCR/wOGexRhupDnc7XLkn8MbT5srovY0JuPyP4H8lk+Y1q+W0XCG/e2CMnRm2xrQ48
j3A9Uxw6yzlZbnHGLvqEd9fe7uJz6lowRp7hll3FANAcOoGRAje08XuXRW9YAjsqQw3NtX1n6sfU
1A9V2Zxq19i6zkehGBvuQTpSZj3AbMWOeAALWAK4YLRa7c4xw1sJvJ52r+b4pU9QM1uSZmKU7aSg
RxWDT4vt4LQODdTldfugFiFjZvy9jI1Lj6w8de29FC+wbffq4HIbUGqO09Fa0L1eHgYDhMI8qoNz
S7rOT+0e79Lw26j3F4stAB8c2PKHNWY3VtQrYxxOAhSQ4oXu6/yotO4hNROSGNyNTMLHvla3Vebu
qmbfg9MjUPctrb64jXxVK/eItf1trtAehqhtYZhKp3lUoKd2YbebB0iw+PeDqtgVo1UR4hVasijt
HiIMaIkO+MTVcJbaManLRw1aMJ1yDu1O4eKz5/Ax6voPKN5H3ck2Wq1sKqmzBfU1NvWPTB93aqye
h3leN/Ad8be8Zap4qaPpsUysNy8vPpLFdpcYCllOb2qfBsCW6x4WRiXLfeOMx5Q2WaaC0I1AjhA3
XHlVcM5KYf06gj5r/+rm8oV1w06rRJDG7qHQTo5u7SO3PEn4t70T3oS09i1YiNmcCnrq9OS3RWbQ
C5oPXsXonpjPqSIf9JyadD6NgkOsFi8Vi4MUBMazEOBwiEsS/1JFe3CSJBBauCsqUoq53zIj2mW5
d44V+djFhZ/CjzbIe4tqHHwJrrR750b5+iA097UX4tl0i5UTEvE7y12oaDtB6HKfKs8WhsaQc8+1
8AJTjzYzYdOhJNILPkplqFshcJI3INUu7qc3R412pYwOpTI+1FEPMKrtoyK8xYV7sQt9N2fxpovI
aBUAktYuouRXE5j283hJuM5izb10Ij4nQ0qT1ArwPcfBPz4TI3ecTAwmlOLFiBJQ8czcOvqxxEaj
0KtNdDPq13hAymyz0INZq6oQX/VwJ0S2U+dycZ04ZeOH0vS7IX+sxXyodDcQ/cz8pG7vl7iRvk5x
dM0qCAEYJeOXySW5xwGCUab17R69gia3szqdNa4C0U+EEcwbq/0QbvQc08udrHEPkL7K5uJWxv3e
gIA0WLAolHYvn5LM2sG4QObBuFkqyCkKX/hlLo+k3+TdcESvdqsj82zbQ1B6cpeW07oS6lpa7UHL
WJf3+Skrwm2axgcYCH4ixTuOeD/MMH23SdoQbYEDJzw8B8qqRtquk9/muHxJQBRT19wS7X4u8BrX
j3XyrFrBkqnqDY/ul9O8DOkVQ2HMQ63Bt6oTqZK+Jr/V3tYZAuA03bmYJPfhKHgtvJuVdQC72hXG
/Y0oice6zZ4x+duX0BGE1HEsuBjD2jMqpMURZfyCuPbRS+WWb2Ul1lpOlEGkn6x4PliuctQn9OWM
J+RWoG3J27NZWuuycFCg5wHO4GtrRmoyMyKIeRtZJVdyv45j3WePHbP65s7FNazxlM/ioEiBEJWt
bo97QTUhAlywT7Fl+XJfODYC5nMG6cO0uxsyM6YlSkyzP9hGfLXMW6MTp+62eAGnfpaagTnqPq7J
fqQUm7Ed96zHdrZKZ8Ha1GS3yIhRX+YntBRZagVTeohHe1/21c1ArR/m2YPpPnmN+zPxrqa0rig2
D6aabt0G29FqrVcjASrvE/q5JULCy5vAJbKgzccjwPSUTwzAWLHZh1HgeS30fdFN56ox4UBVH62o
P1k1Z+ZhJEHDQkjhBjW+9129jOGTPzGjCY+Qhj48REVxnGqm+Jq8A5H7sfNILM62dtt9VyF7zsdt
Nu4yLQtEjLMFpRvk9TUO40GN9Mgyk22BLesU7ruIwa4r0TJWO28mFKn4ckNC4bXYx/Z5Y0PZNoz0
rIom0KHRe67YlqgE9a0Bm72yHu1WPTr0aEpL7IuCHSXiMQlJkswD4bQPsKSPIwRWZRq/Q/+8Eb+7
J4knSRuSmrQg7abnGNmp7QLMgmPaib02EvUYKemhMT2AAGsPU9M3ZpKc9NkHAQNmvojZPJnyrZDV
yTFCxqOUtcTgZ7mxNlkiTaDcQhn3JVNj4zCmNI9Ooa6KGhS7EeswtujioHGQ12HWtppZbpVo2tHF
gC8mglikgW4vlvIM3+nTmGtBqIi9GhbnrKb4jpoNgNNLZzaBJYqgGKorkTllGb3MpbyOZvU+qtGT
K5BikWlCdw/vOAdD4W8tka69STYMC56aeRE7GUVMByua/Z6AIEWlUmbk0DRtj0vPS5NAScdD0Zkr
/rDYle+a3u1NEe500wls4xdo3sZQ89NECJeRTLdIVts5HE9skFZKeFBDbpV0k2KZYxO4gMW0j2VP
mNJp6NttVIbB6GAF7g0bOdIzQ7QUEZ4FhONzlW1mqwJTm/0cf/vJrUh5eMjA8nN8dAooWJYxHlW3
PabusO0wQLakAj0m3qSV6huaRSmf+z0WWkAaLyWT0Tj7cdsHCgRKWxbBWBCll4ybykm5kuxTMsZH
ncwI3sJKeZ3KdturkOVn6EpkiI7jAPOROapFGzckQVxWONDbD8pLlrBGITDAzVVg6y7oLDpQBjV+
u2f4BuwVkK0N+OcHWZJ31PfBbKh+gRX8gP9NxxcvFomIBRhUfqR65Rvo8xz3aOGhkimqnxaVLywv
oBfWR5bPeHwAqdyO9NfMtPJtdjDKoL0O5T6EhTKPa88TWyPTtq2hnWJzJmqsD6Af0ngo95kqD/nP
eMjx3LgKD8mFbgStDCry0kyn2UVK/xRp0XtZArNW5Fq5lA0Ut2XFKM6qsUoVv154jT21OuEkI+FB
6AT4HtlWm55Hx9nWOr0gSJx9Sx8tUU5dzgKn4UsgP1FoMnYOIXV1FpjeeYJcjW36g8b4LMz56qhJ
0KdNYGTOSUxtkFnQuscvIebXtPMOatO8VflDtyyPVDj3FPCdBNf2uoNQp+tAVMhoN+CU5rU0k2sY
2w92pGyKelFwcAMlybnsJd+j2uTYfi/TH1rkbwoUOHtVg583mhEIa6byTQLFIzIAMuKIDMroKaIi
O8D8gGHM3oDw7xJXPcO6AdPINja+YkIytjMCFsSoJEaMoXe0pUY5NeZRa0q/r+OzhQt6pvVQITXa
ArZf1n3Qem3AEog4iF2vN0Flyl2FWbU2NQHG2pt5qjYxLlNhFgauPrJwsW9gATuizJnViFRjaDai
6dmszS2JYLDTs20HDaggFyAfvgkES6kedATwdnQNdNsgz5trSTl3s4kM7ZurG/uBCWvuTHR20zou
yI+xQWV0Y2ciu4uLcpvgopE1o7+cPJipUMyGtdUP26qCksiWnQXe6btD3IPRKg9hpe/NyGNClX5F
RJ+lFIFGpS8GIYI7+IPYKllXLS3EUhoAUDSkMBxC0aj694f3H+S04BdiF+7GbYx0NZZpSRs2z/n8
/S2oCEv7QSizb+c2Vv+xis++WZIPUISxHkyDE9zhj7+hIX+99n9DUeI++mw7dkRxdSpvmvUbYjww
KWnTbw1RCntrAB36TwCtBpfHl4yB0sJzhLOGUEvNxqBtzW2vdE7wB8Jmti2wzB26Qc+Fg1rpsmz6
E/O5v95bLN5tB4s8tVRI76pG2krWRU4593WDvrSS+fAe/m/2zqPJbWzNtn+l481RAW8Gb9AEQM8k
0ynNBJFGgvcev/4tpKqiUqxs8fZ9o47oO9CVSuYQBHDM9+29tiFKxNsU02HGcNz7uFQsoeweg9wy
N32edA7m0PRa0Zpvae4JFHbYEimFWD9ExY5tm7efegNLvRDiQvACBOB6Vz2SkseD6WfG9uOXAc2j
GMPJt7Id0kMdYEyjblU9BpGFxLFMks3HH2t8daUPcKuKvMAl27aYV48crKXj1DdPlsqBTUikeFN7
0HBS9lCY29Py0Zj01ViZm4DT4NHw+vBeUHzHKIheN2qyLxJCvzZ1NyGa42xRKYJyE9cJ+xU9dBq/
x99s4i/RJS/cF1G3QYXd34pZlpwSv3gNs57+zWTxUqR9QBCUOrDEXWlaHi+pNsYriSpFEorw17jC
a6lMb+NeU9yKEgE4mWU8DMKdMjbf5X6sD4GEVzPV0hWicO8J0EvnIAb81iemuM4TiWCCtMMIK8Xo
nTmuNlLhNJjbWlVln4qNVee6mfg0CpwB/iQpfovHbx3eV9+iV7WXZkkKsRmL0t+PIFvqVRduumxF
pSDjvDNXSlE+u55E8/RommgR3EYibVNYjv1ey5Cac8bJw8zpKX4UqApygaVHZcKw5BUWMjJq5NtJ
H5eiIW4tsaF/yXWT9iTm0ykustmOsRmrQ4ciA+H0biq9RTbLcuYwqhbbS5ovG9QHmUbXz8CbxHRV
lKSoRNeJB81FjbDB9Zs2yZyk41mwBFK3altP2o0kqDToJtusA1es1nUhY9Oq3bFluyKtLexILfCY
hP6/PwXL2MBeVwdrgcpNaJjuJFbLjp4KxVpKgeM67eqV8V3nNE5vBdH4N4/3W2vqk6lWi2yCKpVW
eBLJOI6tpR6OTlYB3QBLj3huM8SB3SLrzv1ntcEvWeJZV+tqHaPiqzM6wSlBY8yQdvZcEsRXIVh4
VpQTRQ7tKfWekK/q+BGbcDuyqhK/WCqYEHe+RBUwTJ0eM5RQ3EsEhSkHDy+bb22F0R3ox4bMThAa
U4psy5wQE/EO/3AU3FX6ic/C11DH94P1KFd3LIh4eYOeIppQ2GN722TM7NJjFM4KFgyd/geRb9mM
OfiLdzqsdiLgu1Bf+Jl0z146IQ5euMLxA+zJQOhV+Q8a79U2zIN1MWHRE819Jo+Okhsz8hB3pFNE
jT1ZBjt1dTGSVDYU6utgwpkpmx8cqLDXm9Ieuel9ctUr5l5ThVVcHPshcmupeWSPRH2FEmOJshF1
Re3dk+NVsMY0lrkwqtOILKgxkUWlz0U8LJK11pMcAB2OL3Pe5gdxyJdKTJggcwpUZ+88gX2VtG6i
fj3RvUJpVhmMklOqFRLVMaP2OpYmOqzKQU8ffTnjzRZOqvEsslfJu11c15wMenBnsd1yClXwa2ah
cWeOMvL8amdOw9bUy+sxC1dTYKzx4mE+GFs3pyprqpuc7rs4YlfUlIOl53dqrnDgTlxAK6tkEq99
uV+LNQGb1moiQWbi8cfftrFS6yGqJIquww7D7yHISWKwZbNxdN9aWkO3MPp8oXMyJr8PIJ26jtjy
YTkmrgmNDD30dOJ0TdjNdNu1r4W8muQV2TMdk6l/Pb/akrxKlAybQY/v5kcg3iEE9yVrUVwZZEaq
w2JKrxKdQIxF+KbHdn9bDDbpIGqx1qRNo+wEApGgFyaA+p7M6KmLv0e8H7Uou0WWrhRNO2Ym78w4
Ox8B1iWUZnoLyiX771Hq7kb26FGT2El7r3T9liA8l8LWEiHXsmtkuiTqIvCP1TAdWtnck75UsMPo
BG9Zh+FqLjUIqvaYZoIbk0SUxehqi9bVnrRyIWEx9CKESYKNXfngy83B682NaORHKyxfsIKK95JR
PaPGpD9aXxXGBFRK3OequKNak7FadG11CxoVZ5Kw4viBSQsO1sDezu+RzGg8zRE0PMIJ0SPQ93eK
UFobYbFszZskOrQpE3ndnVQ68Z1xX4xkdgCuaPXGd5gc372xsm5Mpa+3htENTGGa+EKOkF6b6VoV
2pFDntxjpEs1Yi4pLaf6pLITMJI3y9jjLiFutTB7Fg3+QC+xexpydSekWLSYhim2Jgdr0uU3SWDr
0luCRKuYCCAvx/wNKzF4NGNr+/En9BI5TmWpxW2OjwhfshjYvZoYu7RFjGXIPnlwnWGQuIRGyrM8
TIm1Z9yVQLOuFGu81fvwKoEmdGNVdb4qic2mPV+UT3njbcbIAi6hR8nBF0XmnU4pn+KE8CRQBdJ+
qmX/3pjEVTcaxVPQlLfQLNuVkZhvWZj4N36jCdcUbmFuZJt8hF0cZUJyW0VZchvWO3EIypuP/6KJ
SuMOMCndj99LOt3cF4l/EllRMIGW29HorEMmJxwL5p9xULMOtY5tbRS0FzpQry3b8maZTFExz/rz
jyKSpV09GuEqMsM7U0AEtvCgTGzN+YePn/kCIDKttNatkPUDq3n3AwgH3clIV7a6FNTEmViIzpT8
e5FRhBtFAbmpIu+L+YePn42Y2xaJn+RLrULg7U1kL9ZNJTDN4RYcQuvAc0FlQe1IG+89prKp6VK8
mjW73ATGa0gRVKiH8YbIT3UT0/i3P9yHmed3LDTCiq1ddffxn9gAbrpoqOCC74qoAFOgGIQch0BI
Pn4pC5K1TAcM+R+/LMLm7n/V4f+KOhzN9n8tDv9P/gW/ffmPl+z9PxYv1Wv7/otMnL/7p0pcl/5A
CC4ZaLEl1DGaCkvqT5W4Lv9Bao8sm6qmaiaUKwTkf6vEDQg/c8aIqMqqOYNg/1KJ639YZClYvFQi
3VWcLH8J5P8FlNCvwDVTMcG+zlxIncgiHRH7/PufLA6DYirxFCm9I/fPBQGyWA2s6v7TF/OFt0b+
lab1cxAFoYcKPIwZVZ2dKp8G6b28UCeDQQTj1SqhfSvdMUwqqiV4wWuS0yTitfSC9LNS2tby3uds
D7Wvh9ct4gvMOYJHbYaV4ighWsS5RBCwhknQXzfpK6cItu/oOKv7QLmrWOh+/+l/xZ7948NrM07u
04cXZPRwcs6HN0HkRKCTktnyhAMxA+YSoZf6/XBf3ZBP35V2xoyLmILbosfvrarKqs04JpSKW2M+
/P0w0tf3RKeza8iGzp359bLKtA2m1NKonuLSfgtAI22lh3ZF4PE7mnfLHrZAYIBV1gi/YvciGu/L
4RVRkhSOpyqY0F+Hl9ouz3AW8kis56AsaZ8shZvmmPxJUAzv9GU22MhnnYuYzK9uKMB0mYddQ7h9
TrsHBkQCXMGVk0a4D+zYTW/Yn5YrJnlX+qF86w7lqQN4L13wRfHocFF/2zF+PkqqhcOMkBVWNfPs
3o65oHeTz0XLnGbmqPLEuLEi31H7+4I8u6J49jOMZTL1uvRIAuucGonkkk1YOaAIpvyTkp8tH2P1
m5Hz1M9Z00psW9KrRNc0AmqqJHZPNxnisQPjdhPRxEhlis4o9/TE36dd/iAWMq+PRB853XgTeG0I
O0FD4yEe3K7KHN27jZpbw0/AQ5yU+NqI2M5YplsIHRbbdp8XNOM72Z6aqzwbV5gjCAoN1r0Gfh5n
RV1IN2k6bdtOp1Lkg73qVhpsDhpJ24LjoFm333QsDrsOFzeSr/YVO+8pVEJHQy9AlJI27Gpy0/Iq
QzfdcXHvddWgmixor+3FHA13TUUXxE5YK9soCwiBxwlQ+Esd3kDKsQif4sakxalrtG0ECo+mujYG
WEKoWBcKkjyNO1CZxSZjw6hZzcJH0V1Y5ZWEjVTnABAmwMrmomBG88R8ATO1sOq7Tv6haS96cosP
bFGxl/cgJFlIJLqlgcogBpoUUevT5e+S9DpSbS5UGv5K5XSSsrQKGTctSj1JWknBIbcge9HRzISV
IIzbqGXTawbLUp/l2lQNNESdscXxADcAHgpD2OWCQVX8gIKC41+2EDVMnonb0r9HoUUTiXuvA0OU
X7BZL8Zac8awPaDZsjWJQCfxaUjrFcl3fJ3fo1Je6rUAmUdfWWOO1Ld0o4ruv/9ahPddaOAqJ/tX
NFaaIbuhWN2q4JbU8Tkh1j4lsbn0bV7fRWIN+F1Su5I6rEVP+IiuonSYLdQ8G7MShZOqBpFdp9FB
gXM45kJNfKm8yGA2BGiduue08Q6R3Ngjt0uUb3PYanEBsmhGAt2OAy4H/z3j96VIWLTSc2qKiJRT
LhM1pV4iRn/rsutERJzsvXdgEgWPEqgi0jDy3Lqj0IElWhUpLLAB69GyDt8N8iSjPn8cKaLO5j00
V5LeYfolVXky7lIjcMzkinPdwioamro1FgoaUabpBNwYSnsLE41QjicBybgd8L6MaQ3Ka6JrMLhS
96QH9572fcwzyANPpEjaMJ6ADqGRqCWASpAjVYHz9g/ylujmbKxheuh7FpUJB+ToMRWYSykqwJc8
UKkC+0aOJ0xssoX4QqkdSkhxNlpHc1PGVtPLNhvDRR4ioaYpNxgmyjJqeXykCqyUbiH570B1FPlI
PvPQrmk1bfH47xIiN7WYY4jRuYWYbKvOvLEwZGS+vA7YgEu7QsqcridUopcJbtkX2lz853hoaVsl
KSj3xTuZ1lapBTs1Cq6k6jaDBpG3JV22E2hcvmyEYIa8aAaCebuHOoxWY3jbpM9TSPqMbk+T9wRj
ycmCU4ZgvUdPZlndRiPWfEjLRU0vMMQMQB/W7sTUjahiy0W8QkGwrBoDzNBsg47o3R77cMcOQTaa
XUmlqEfiqCPh9ct9yNG/KhSCv44oiTfpxEuoveneY5I8JOW9hjYRRbjtyWgwTAqIyl4g5j2lp6GL
3X0qS47FA5zHPHHIMDBTUfdajvHIIffax1okyXQFPektEWJX9TDZIvKgD8vENZXH2n9vMDQL0pUe
kZs8rMyu3+AKPIq4mxteWpEDeZWZiO0ea6l2LeZhZQ6yv1XTzcARPsmPMRyHQjhWtUcBLLNrVNiT
t4LCCrQPgOLYYgiCHdVeeaTsmtAKLEp8bUe6ujqs0oGDfwKVGOGlHI/bMObM6qlOxUOY+Fdq+Tx5
16p4XQ6bBmUx3IwJ0UY3rZo+2QYicJcIIGK4juMMMTQRwmXmLZNY3I6UXtSSjCIRowVldhVLfShL
tpXThJgekFKiQ55bitiySuJJ0GjhGjmJBIJHfL/FgJE/zNaT/oT1YQE7xIVrRbPlrpYUO/IfDP5i
moEA0gJHmwoniyW79MONkffXxDrjIDf914j8bYGeVU8oglzsxMi0Kd3OwmkosfmqnzqKnwa5vdE7
ELlFRpyvYFIVoFsHnQ+zoa4yh7Su4cvSogKBoA7TUhuwmBg7/OebccJQZNXJIkUwnkBy0Wm5rVve
sJG2W0j/kkI/C7S+xhm0a5rwplE4H1s7RV3KsrE0k2cqzAjPXy3FpP90YxFQSuFq4Zs0uWFtxDoh
iNb3EJiumFkHMUUbNC4zpVgqnbDvlW9otPGxEG9lpWtfNhClYdHS/PVQQ1tT222ko8NSiD7uJUhN
N8mU3JTUVmkaOL4eLQ0SRbzsoGLUk1WYEtqTzExa1+SQh4s2O2RWB5DFCtyASqlZaxstTzcFWJKx
ZLKbVdvFuDe7cQFp1O2b8ugxxaCq1w8AU22ABqvea9YDhXwZumVF+LeqbvwfZvtQic8+9sGBtnyh
65thAOelZ2utBZBkBLe9hku0rl/Ehs5+09oxcidCwxelckDM6wgsflaPnl3e0vcHh+PE0twrZXIx
OfbGtP92gSnj/XySqJImfbTMDeEm1pJdqSI9pI9ejNvUlJZKOLgZgB6dotDoS+7cQWxx4Wv4XNPY
jYSbSATxKF/T8M+HN4xjdjWKazFKNl3YccuVtRjf1eNRy14jY+RzUHioUkoMx0E+RhN7MQw+EUVz
ynFT+CRoLDXoISZtq+W3PQANL3gjveYk0kwdxIMmpXepRKFORVEvJETP3/MR13Eb7fQ8eS2V+lgU
b1rXvrcVYPoJjzkkGopRhNyeMqxcTZDcqEytVSlumjS8KpLx1bcatuujbBtCQd56vlKIqae+Y0u0
PfrJWw7ieEqVJ9m8jhGv9rsYnIOYZnt1EK+kzqK9BturMJwhyNYsByuwlshroxtsi/j3wFAOOnwJ
ydHZe8ryqcK7i25A0LobEftZqcTEYuOWRcc4Gqz2ZEZnlcoSJDlRTxlwTN2CHecEOjWmA9bwSVtS
phv1Dd6cjfbcqdiv9Qq6M9YfXRlvIh3zcIzxjWk5BNWJZ/WIZvqgM1xEWZNqWJ0i2mUXKJdbqHSO
pZubKgCAZnofvJol9wzz0WoqJvZB3yfK2ZIvriucGKzoOGz3QMIcIeqWUdk6pVi6LS9+KCKQb29T
akCVvki8YyT2N1P2AGfXlaiEVkYEi226zzSNeGg6aniPrDTCqSLQV+1w83n0vOkpk1Pkxd9jVkoM
SF7pvVSEuYSq5Hpyx+zHKbJ4bE2UXtiEkEW6WYDV1DpIbbnKO9HxmD8t711JIaeemL7EzgOvuewi
2CTeXquaZYWsA5Vqlr1NLRqygqkYNZHZ7yXjdYwfjTo+mJ186cT4q5n85+lFE7GnqwrWdUs+OzGm
WhvCFcIkPYeKyDYpYd9Tm72N7S2KLV6ow4UT6qXx5tPUp4N3S3B7lkcf44VXqs0i5HrvhWutsG85
/jJ9+P14cxHi/HCmzxlhnAoBlYhnhzMlScJpsLBBYp/dKDt6p0t1qe4u0TGk+d/5xzgK0kCionQA
AOcnX6WeqigRoH+O3YGoeg0MbVFesRp6RXwKB7TaGR292pqXkUvs+6/OvvqnwWfixafvtBeQtufw
WMg1FIE5vwvMYQ7e4vtu0Sys1UBfDFSPre8un7u/Ovx+Hvrs8UmKaEyKkOseG9ORmfNHz3DiZO/R
8Sh1feFpl+K4f8V3/HxgP4949gBNoqaMBe1kB5IRwTNcFslo1lVnT6RGi2SuBG5GwtTvH6Ov6jef
Bz2rdRmxnBtaymU25fU07VG0DMXN74c4C4n688JUan8Gycq6bMxvzue7iPOYCgZKpcYZiPdhGTUX
1W6wxWWGvmlRXngzvrwkFZCEwvaUfdH5myFUrS41/oCOtnUrC4wazn3R+1llBvrxX0DNv3wBPw1D
CfXzVZlKMJVKFgxssJKTrBcnCMzbeGihf780xMjU6Y3eZ7smZlKfiAdrgsW8Gg8qAWoVDnuO+T7O
VV9U8JX/f34FZ9+41UDYaIJwcFT/IJYvKe1N49LLeelrphj8+fotU+57NeT6JXoy3bfW3xHV8289
OVS+QALhNT8P+xJ8LK9WziQnbtOryUF8TTwMYrV19QxR+d95Feaa8s/BpLPKaWmldTg1H8ZyCAED
4N7cwIZ/YU77WHf+MaF+Gubs8UyGMG90lbeBQseyc7JT9E4rNVsEjrRAPO9Ejr7pNuW1cINdgBw1
FLXVVUoq6Tp2wqN84SuWv76Nf1/12WMMtJiOV81V0728Sq/UFTRAFvSdBDK/WGTv4xUmwF36OD7S
CofnTeKl9S3aFjcUKcT1pVX0LCjgr7ni749z9uRqA/AaSnwDUWTs0tEq2NGJL+lu2o+u5FSb1M1X
4EJcakIWoS7I/xBMlsfLT8MHLel39+ns+YYQaGFq+pi18Cg9pcQNkoQFCeZGe5kjUbT3Cw/7fGn/
GJDGhmJRZVZB9Pz6QlVBk5YeGZk/L/3UrsiBduCBb60tRYbLK5w639rfDHjeKmh76qO5wRWGAZJw
6i4y3eNylO/jPNo1XYBkjkOnAYyezWs4UpJUvms1m1OFhu3MTMmbfVO1NCcThIAtMlc0KrQ28LOt
islzsgG5T62dlImjnUHGgoYyj3MwBtiF2O8T/hWoMqZPMyTFgh0YEAWn66xXVxq6PFNXVwDY3KTz
Vxe+6Xnt/seFG4qBnBAVMK2sX79pwyiiPCjSgZI6jf52cmvw5dIDohKsUMvRWzR2sVK+GYOD9tz9
/eAXxrbOZhkdlVghedzlRm92RlK5DdE0A4rRKNxGxIz9fjTpy9cbTJxKUdcEYX32PgFa14Jc5YwN
bJfAQuzsGwwCpOr1pJN2aLkX8jJxw6PydGHgLx+uTwOfvT5DRcktbrL5O06vUo4eO7rItgHkyJkj
hS52aOZ/7x/31DRoTVp0H/GE/HpPO6zCgqkzcbTbQHaaDX2SVb3sl97aOxpbut/bS7G5X24APo14
tl8brL8WJ3VVberVzx24vL40zNfbp0/jnD2tfjzidu14YgAZbrsjE5Fgv80JWt01qICLw325Df17
OP3sAVUyLx9wwM3D0W8qFrXtu7HbrfHarhS0WuJ8/1aX9qFfnzM+DXu2LMpykUnyyP0TQRNKvbYK
AnAsfb4kHANeNAkfJOClur9s0fqh0lj8O8/rp/HP1kGhsghz7Ri/dkV7cmI3CBZv0kpY4Za4VTa/
H+3rTcCn0c5eSwvIWRPF89Ve4+vdFxvFqVfSTlrMB9Vqj1tt6bsAwoCGSTZv6gN50yx3IoWJf2Ul
+P27o5+9q7UqsveS+TRpupvo4fndt99f75fTECs3Mk2a9xqouV/fTnFIzTyeS321i0R1reziQ7Jb
1DzETEC7fvdDOl0YcX5Mz+eDzyOeHR0Rh2diHDNipb6VlbgXqaaYsYD4Dng24QsYlioBDm104VLP
wkx/7mA+D3w2ERkjaEK6GVQ1p2JZeeO1P1IJGDKa//tYw46mVtsy6fD/gqOJi6VmTPgP50M1lRaJ
8D9P31EOdlE62AUdpEz3HQuYdA0cvlYwqBpXPukOnZdc2Jl+bHD/8ZVBCOSoRl/rH2l2yOsDEzPa
vNumjL4NV/NOu7AJ6buwBp4hN//8jizFomwxR7OdPw6G3+ZqiDabrY5xxEDHsvTer1I66oijSQes
91hbVvHJ3EMDcj7WYxvgwTpfZqv8FmXshWVS/mq1MtGt8JkUPtZ5k73KPC0LEet+pDmDQT7NBZzy
u+eMp/LQrMXjHIHr20TV+I50Cm/Do3hz4YHVv5h4kciYsqVRADT083a7PjYylMAGc3/sXwVTuw4L
6dQMJHpPk/YjL3PA2sVORjwXl2tBsRZKGd3Hvn6a4uAwEuJU0aWhQmOgXA5rtlwyOKn2wUioVY/9
tVqbFBr1O0Mlx8NQHV0tHoSiox5IjkTS+0cwcm8AxLeiXN3SjljSmUSJi3LeIJnL0g+lgSpYkpZV
qhL+agI8i5UtzB5wfCA19HQlaI2tGt49FVKabMqminwq8NxTmSiOODEsGp3pVRhBjW5BjUNvEMXW
Gbq5Xok+spRVcnXaftHqWe5O7fQkeMZeDkXSyi1HMfwfuSXD9lbIv+DU3dz54XPbdKQfEWikR+jc
ac0IGh5MQdiX8KCs4K6U5VWX5CgIjlJxbHwajFizt3GlvFX4Aq98a9iZI2RyX1F2WojsDi32BKVR
DpV1ozarrMNXkOMQCbyFjPpdgLrQFHRPZV7KatU38aGodZxeIjRGmT5yryrPSYYQVw7VaJPW3rUV
5/d5qrtK3Q6L0St53eNiSwIisem5/NTIIEGICUJkHbn4Ie/Hie6pLgEbGa24XRRpeSM2YeiY5Nag
C1e+5V4DLU9e0s1eDO3svo9tD6KCreli7gQyDZLE7HdtVD/Pypw4r5dFey+BQYFzIrHdlrNiNSHT
E1QVnz89FYBB+ypNdn5QnuD8OEY9fqeWfTIq9Tva4jfcaj+8AmpkG1p3SaK4VuC/XHj+zzdwloyo
jA6BKEE2Ril2tiSag6jnYVAMjnWLvcLNt+UBkaljrNL3ecOY2Zde+n9sORhRB2ImAS8lbkrVzzZW
gW9ibZNr+lzl7LJNoSFZx7K/4/HRUbNQQiIfDsGGJ7l1Ul6YcqQvrhdBHAHjMsqaOZ7v1yUxTmG/
dHI3ONpt/YIDQsVMyRHzDc5NuRnvaIG1znRpVTw/fXxc8t+DGmebOyofqVDPKtKEPUcNlMoWWju9
oXftCu786BuOfzd9k9ftgzdd2mLNd/Dz+nI++NkWr2nbKjDnwXHQ/SivMmdaNw+QrNjfrdCb7y6e
QS58xcbZnq7VjQpnCF9x48RXiFAHws2lRf4dNjmAHqN3ymV4pNn4+yf561GpInEO0SAFnG0ACilG
ThUzaiTFdm28yM3DvzOABW0SPRhbs7MnRwwaLZ3qkZs47QyKNQORU78f4UNO949bpXAF/E829fOX
sW310RoDhiBS1AG/D8XzhC3ImZflwYUGalsb+YCk4996RjSdY7kpWQZvx69vhdVXUzp1MjuDbXwV
rqV1bL/px8FVbCy3zqVTx5e36u/RzisgY0ew+lQyWqR8xyywKNQLTO45QvP8mWcpp+xNQrCKQuNs
VhPYcohVU47OSDARhXDi7UabxEdgAI81R4xuhFAS+UcDxVVc7n2EmjVKbDr7txa0z17If37D/y12
9r8Gxv6fFqIKgfrTUz7Tt/+kas947//7f9Z5RiP6pf5Mx/74K3/hsYk8VVT6aZJoqCwKBmeUP4XP
pvWHgoCMTuKcJ2wgxvwsfEaMyrIFc13VDFFhUvtL+Cz/YVHME6m1/8xeVf87yuePJ//vV1LTNBn0
gg7pXzPpxGni2dRNQh6sHHIdl1aCaAaskVqSOoiuuMesOVhrAkRwqYUuUQ40X/O95yFatDzgQbs2
s46NGF0XbXxspfCIiONbkNb2aHUHFGlWabr0djXC6WQzOqUxSo8pfGj77gmi4I2CNMtLWtdMvedC
mqBKDW4aV6+5iYmimtipkX+BxE3KvoUQ+uKCPpWhLYldu0bQ5aYKFeXgezVcaLh+VOl++UIUkp1n
YjkHCGao89z60Kh7NlxUB8MR/UFQGcl+ml9i8MihL8rvvoeeSuvVG2Ji/AMA3QyUF7ZdsNpXQiQZ
jqT64a2Gi24zdPkxyKpvA8lhT5GoPRHhpNn8ixLWjSa4DlskX6MGLEdEcYQXTcL3OSTrSvONRayW
1Y0UL4EH91slyPcKstx07DamJJ2SCIIJW0F7lMBeEVFJaiOUpCoG75TlxNup26Sh1lAIGw/FgD3V
SrSqND551mUznqyHTWaNAuYY+kYRaFtLQ/Q3qp46O/yJh+qyaCdWLV402l43qc4WV4voz5eeaB0U
BLpagb6Mz7KvE8JwFb+xtqWoTHBRiNCqiGbjrFxdGQNYI+yYdKkMYt70Ak5rm/jpcZIm0E+1uZf1
saCfFsbwDzrpyMr6rg3Cs6J70ks+No/+o4XWYCeUe/aV1ebTu3r6eVs/B16o8+bg7G7rOuuBwqMv
cVI7qyDUQaWQLjt4uCOpkg7xcx6EtH89uF2FSJjLIKXOmJeDjQP3id5URWZw+myRItgkfXFj4bja
AD6zJ7H3d1Ym3KaJcV8nbX0CEA4ausmMRVlN37v5J3loNqhN2BXKtXVr9qLqSqlVwgEiaXfh6zeh
h+elHS3afDIe8SBIlsVE/bg0iWGpQ+ySaQXGXiSZr5lIidWJFLqwVJ7ZFJgQFM3QCAFhWpj/b555
PjfgArMEwGmFwUqAeu+aPSRCkoJ9jmH1UjDN0R6sEBubNWKbrSWStCz1TRGN8Ao8/BLZTLLKW4nD
EtK1uBhRBg9a4HaaXD+oQSPhAYa3l1b3lSB5rpem1qY338w500ireJL1qriw6cBS9OtqySUBK2CX
KCrkThNnbp7NcVmdA0yufIXo39gpIIdQHE9XYVgedR7D1WTI3Q7sNRnqHz8lAoCQXGMYsKp66i6N
YKIFyEtyTqBbYRh8t9ciOmeZgJQv0bKlLI3A1Inj85uj2PTkFY4o0ihbuWFuXauCPHP5xXUbjLmj
ZUdcabe9jkQIPEW9UozuJvJ++CLqXjlJ7sSpW1kSIHHkeG5BnmRWizecR8VcvofRt8zK2t9Gyb03
lgH4upm7P4jbAoLcquzR/1V+wlGwKmlxRfXaiuRHfzJf2UncFh6O32Lg2JlEw20w5w6HJXl2oXfX
6e8FZ/JGqh9hyztBi+gtBJcUJ3eRYRxIj2arFg339fcJvBJJYchhDY3WTYP4NQUDH6V9tg77V0VF
vAzcgW8vWgQTifVFF7z6JjmbtSFQcuJBGcSOUJ18ac7Re3mmXdd9He/JMDq1gXcw0QitzQaBYxhi
XhbUF7H03aELSTlUkqeJ8yxJU0VoNwNxC1FaRLC4FmM0PJZhK78C1vgoIbyCUvjR5QYMHssNRGJT
yukIKgDMWys4o4H5Jq7Lo1qKL6BlnCwntBOkPird3icPoBtCW4nNvaLluGqtRrRFZbgriJIlQat+
LiKwgABnbVOw9KUAOc1Rm1dNbbJNak4NRANEu0DYEMxBKG6wjVchilbU1rzi1OEqACdyjvoCUtoC
KAZ+zcg396VYg4UKwDAqlKnlqUvJGk1Qq8nVTp3El6YObjNvqrZxJimnqfJp9SKpIzzvWvRxwE+6
vPWaHkhFAHSLZM1BFh7rTrqhjdHQb1NB1mkrlQS1m1GnIuuJxzS4hhxdL60muzLL4US3EBV9I1Kp
TspkM7bKwYw3fab5VBFEhPYDSuZU67U5EigXfSSrZvPehARamkjIBuRi5EkRclbogrHjfJpSWocr
XU0Cf7lpIqfTw+uSWtkCxioswTC6x0T7ninANRofY67XlD+81F+OxOTaxSav4G6JvYJ49bEoio78
5XCry1BzlCx1a08RnTqDG6Qlr12lmc44Yv4XowbJpj/OVq7SsDOMn2QipI4FsmEYDHRTIx06i3yd
TlhWSDqdqbFehri/po62A/0NPtN4kma0JaUzV80h6nlZLq4zI7PLIGeBAzk7BeJ1HLLPJ3bPSOoc
M21gHbR5otQSXKAZyacVblpNi3B8kCDR19XohhK228GzgkUZzyAMq7CVOt8LyXSttirgGqsGQlec
JCEhcElTbzsDsuY4iMlGaLn1xkjaPJ1MHiB/KfbVbSnV1m4sJFAq1daP16nUhLtRTkGbJKWK8FN9
DwEfEU0iPXb4jF0BLlriRw94Kk9SD1sgkBNyQcA6O1VQnfT+XvRk027G8XmuNMc5DuA0OJoGmHsQ
Frbx/yg7s93IkS3L/ku/84KzkUB1P/g8Su6uWS9EaDLSOM/D1/didF3UzSh0ZRWQEDIyJYXkThrN
zjl7rap4c4Lk19CHh6T0K+5qXWxU3RDUYHo0ozJddQaVRl/DBYloHDivdtYCe9/GFVrJmGxVJeWZ
nJy9CYpok5d9xVVjlhvh5TPqUL5B5n2Irehdmpq5SDsGjS2cwfmkPzWm0u7ixrrYmesu0lYnqT8u
ba8PoT/Lq7AQxbsizc/RXP4LMtlebF/HHGsFhwID4NoPghTZL9OEJjutRZd5ycqzan3nE/AuPTLC
mZDn0gW9nrVFA0XefseF7NrNi9nyo5eq/QodTlOmRu1Wl+9GPzAwqQM0d5jqDgURh4hUDZv/hrUh
cxfs7tjDMQA6ZkG4HkBmmsAozTmzk8sCiRbJJECCxcLXMvwcHjxGqGKTHV21UHw1EN8XZQrXmOJg
TQa9Y1q/h7MJyQHdZ80bPQ3VIbBUvw60lHH4Rj8Hkbu3so7gTVVkq7ZRP74HftXJP5OSTFnbkh6I
J/0hHpqL1nrTFvC5XOhdzgRzzgyoUkyLBUDByWcuMyVg+wfhs947r6FFsN0Yyx4Krfgls+Zk5v7H
NDBjHGpAfOI0xI2adB3hq/oxGbgJfV7B3sBAYLlfIC+OsR6clN/dZGZSOnQhH7AiCgY7o6tjw5GR
k9rT0d4EiWGdtfg9g3O/iNm/rueyAUYUXlMT6k3JGG4g4ZBC23B0VNvtAM8jIWyklsHEcguf9Rdm
i0WQNudEdz/gFJmMj5uMNvMZJgutdAp7WfWxAw0KiAsgyyqiRSbNgxuGV0JRO1eE29rJesQ51tPg
MpTOzZfP+R/ZVXQzC+uDxNljZ+UrJt5+LFE/Kjc/dQ41sCrr7xO344FAlCEQWcxdq1868wtAtLa0
HXlyzfZXJZktr+VPFR3LfgR/taq5Lam7enMPn4iP1bS80VGzK+HocCYaRv2pFBgWh057QOHHouh2
XyrN1bUjF2Wn/nLqqfB3hv7kM/6xnFqTXHz+gzCGflUEd0HhboDTQdoi8YkBxOQ4CpJebgABzY2/
ZooK4McHmMaWKD8EDEMjjQ6ZiXW9tRDLo4XQhPsS/PgTAQymGdPV5AFu9/XsR9eq/ZhDmmj41LXb
BwstD09DAirLM50ADr9adwBnDhX3EzgKedOg0qwajN7CZV+GsbceagAv+rbkoLTp6grWXVydfflp
+cnbABMeM0fK5LRuNwcGQlalqfpt0Bc/bqZ+cQxHB4BlwKEHQVxm45eCtMKoQ5qT2a32FOA3fgQx
fubjptD8dQPvROuGglZw/0ax/qWOu4c4Jbpgj8FZ6OFLWWVs+V58CBFLHoT5oi/0C8xIdhCopCyS
HpHT8QQ2eQyYDuJtEWN2AVBMDKF9iYzxWZTz1Hs0yqXfHAy7b7CB6N3FaCOmUAN/RQ27XzLhZS/t
2n1vPP7kdVq10aPpUSeoZUpOAvokXwaN2mZn+0e4VOG6Kg+afgcBzGenmG9ExnrZKmAsvQZJxLGN
ZQ4NiMfQjcDht4qjaJ733vUaHFGbeUkTlavXJLikWpN0B24IDZ3HUpjGYxlX2krWcl87RK3aFG12
pT+BSx555LYvoTWxfIHsKjRh3o/JC5VYfsoSiC/oP9HDoBnHgUs9v3mAhYysBYSNe8ilzL9s/Hxc
cKjC/ZTt4mj88IVz8csp37aJQzrRFGcT8MfoE1U0MzIHWSkJegpn1QmWlsrjqVJqxW5+wwYvu3dz
86d29T2JUzweaWUsg+rTAv64Uw1maIYPNo6ublnQH4cWoWE0gTDvo35pkksIa9CHlQBROMIGjlEI
GB5MPieT58aOHqcU3OJk3mrlXPKmJodtW6u+aJnaxwC1g6ECP9g8o5ZJ2NGJZ1dO0DKXcRestRi0
IQ+L+RyUraVmHBnu5NxRBmzFmndP1pupVtmyAzbNnWB9pCYBlyoJGpCQ2Xsh1hNSKxVN3QYHD+4H
3f3l6KhAmALYWbbSoQrheMq1x6DXTqnWveg9t7o3wHphOOohboJjQKQgjKplZJSHSCRPWl5/cVx6
KqUL5bvBsYFWq9iWVfoS4zH3QsYgcmKajeBhZ5bmpahN1Hx2wZOnRiVuEYWyU1Cj7dCgqgbXUfCL
p4PGDjqqvqH8Mn47ReIdx88B3J5XlN9d7ewAwPE87OGRNnMHqqqri1NrP4lrvE+hOhiMAco+e22n
sVuYbsnpf1zERvka2/GPN3L0ruL61LBvimoefk0QfQd+8Zxw7ONu70mlh19A0ObI4RoDKc/fxDsr
sfOy8DVT9YGAnj1TWjdx03zGVUOgNL0b3ZA1a+YSy7YlJ2pP21jtCkh68HoiE8Wq98sS40ll0X2W
NldqXA+5ItljqWXajg9qNA52d5fa0btorffJb7eu3365ofFeA4yNPE44ibZJ6b0lCQ6m2v6ViOx7
4FdMy+p+pOJCmpRNG/a8Q1Y6wzIeMTzSUlt0GumiOjDosybO1StshsXhvMShGdMYbOyl5TfH0ZPB
pkk7uTFCFzpjeqg9idVLhGddzPiXsrqkab0nKMl77BkfSRZU28R7Zrc2D8ZJKM/kkvueL26C6WOI
0bPF8FsIwiw7nspLrTHvxojnQwfy+vd60nMEXnrsgac5h5wTnHYM0qlhekIkASkq5O3vsnbtK4aT
Awo7tuJEZUwupOyCflSBLUxroh+Of7+yJq1Zt+JTafT9ErbLnbCzDaXKEAZqfImxoK2SWrG5VJtG
cKhCVfYE7XhvmewyTXN8ZMzcXZVx/5OL4blNwxfO3afOoPcmDf2GwWXREH3axAkclDh/GCxn66VA
JYEZHJjXI6YLuGjhtcPadhhGrKuS6pcCgJqw5y/LYcSoTRCzrUZsPBJ0m/uRRlj9jC5/Lcf46sus
W686XGgLhxGxokXY04hVpve/fr/onahOCiX8qovvC7NpV47XDMsqcT8j20UY1LWI8/jFOJmtWCyO
SrQjSj0WT8NNUAIWIKeT5yFnyDvVnDvTbRY63BROIdE1Vd1jY6SkGRNz7zX2A5GwCJJ6eMwz9g5p
wV2QpvZTBL/AktZdOreKhXkYKc1xyIOdZKTqcXLdC672uaH+pAtuOsylHMfVJhjBqdQdiPoeO61v
PINSvaWT/1nn5HjGsNnVECK5Te8pYn/EmmOQw74Jr76XpDc93gKnDY4p9pJN6w/YFLAVmww+GA8x
6BjCusYHWcDdpDzJ4AwnNuwYCTnV7OpNbG7AUa7HOL5mDwLf8GT0lD7t2XkNroq/r+MyIolz6zP5
UYXRrpAOaHnQcAmHPE1GP52pCCYHLbXHpn0ZTXj9cCVIUWaE6S3WmKLKl7EX7ZicvaRezFnuS/YM
FTRBuu+KrDuw0p5SNX3Q64+WPJYecscgPuGm13RqntsS+ZsB58wy3AdTOB+GTVxz+ownCY+5oeci
xuhHm7x1OxFUjYb8U8Xhm9lPj6of8l3q8LhQ07JNkXcFgOKVuRwYZaCJ9dSP1l2S/mos4qu+F/6U
MkROjxInjPcCqL0jOWAwPPsSTpgYhicXl8YCR8B1amv2PI2+EQxSw+fvYdYPnnuIe8kj2HOSpf6d
m9CykDpzIuxPVLDfeOBDhVe24L4ldZwFtP+0ZusydLRKcv6z6rqTCTM277lmwrqKF2Ec0NuKieP1
5QNosqtKzQdrIBzQ1oCcTWdTu/aHG+VyGebmKYx41Jaivo4TpdWRIwvmGqCa1keeFTDu9FNld8+G
aX4GHpkcyLiH6OX3X60lwyEZC/Lc1njwVf8WV13GOFtWDh9dRhQ9R8+u4AXlhuusgnZ8bjyLqhR7
3DbpXptmOEAcxfDc1DtVj6fGIuGYQxUexqRaWR0rf5Ke+splDIF5QF2Kb0/nU1KoD6GHtBsEfs6+
9VUJ/a1qvA+r87Z2bbBodhtz7H+olxMlpVpCgcTj9UKU1TfW3ZgW/TJNsnFhptyGwu+u/tuYI3og
sFcts4qyd5a7VEUtZzFCcwkyRuFHAOewf09SsTEgemrFrM5QXxnYQ7i50uU1r4wr0yIeNaMA72vX
4LEZ1SigGRibMeLFq6Rerx0ZngMr56DnUqlh/EX0mKoYKpGAZ4ZNFUVIdsGU+2O2HzEiQAQmkBQc
u9yQ7DnGO6+x/J0iNhkMi65tqnUhjZcqwlAZDL/sovFXEH2eEis9lYBU6wx8eg/XoWrpRAr/PmNj
VMdgrGX/rsMa2dF1fs4Gdl6G0DZ+rum70iUQkSXEI5Ufr0xBx8myo+eo5gquGpmu2yT22VkhqGwm
hJSZbVw4v1mHqQLv7+jhVh88+9oCHVp5kzj6Iqfz4LQaIEqDo8YkHlgOrU0l8/ZxghYZG+Mvr/G8
E0yj5kY4llrQD1C28AFWx8hNeUnshHcliHkO0Ebddb5FUWcw1Etu2yTFMl8t2tZQqM74dYM4m1ZU
atodvvNkxwj+fMaKOHsmrfY1ZXMtIIcx3unUzRehHmYXCT4XwOSKDT/7kNIqH0swXyuvCfVt5pXl
Y5Fn2s4PC3ywOV54C4g4z10mrFP1JXn6GDA09yIR8iiY3meFPFcSUlwSYUVNA809dZ568EhP0m1K
HcdfD3QZKZs4zkm5bDpEkd7JYMBWMnbbwFSg0+NRERtqxl0vDXUYq3Ydkav68DmkU2Fo9BsVBm8z
sJYdwyjxT904Us9M+vDJM6nAYk6zTpabYIS9LxXdm97ofY54/XQtOwNGpd+W0LqVdk3g3S1Ebbpf
Ac8bbfx/n2lUTn8xppsMh3RPnUrbTIHWPkeefs/Skn7qnrbThzIgj0osGbwUzN8yRxGoJ0c96FnO
S5dh1jErTnbsEGqgVk6pJTkb84ff/xaWMMk4A7oc+WjdyeKu93QKrzX6zTvbaN0NWUgUeunNytv0
Lk775P73B2F3KUfy9ggdLt11mtku3LQ3bkUDuqWu1U8kc/MWW9pbK53s1A0d69qk6n0FY/EhZX08
G6Hx8PtPvz+MTnjvd/LH6ikkT7yS3CdteaSyQLONGSaIp/OHuniopBfv9N6rH7Mx/mX2BSOdhjbt
VdMAzBVJcE3aMdyJeL60+V0CUK4P1CBpV+mhWvupCeZ/zJPlmPnQxb1sWrRNz7qgewzoJEwFLno1
KRAAFXePis37KgbUrgEUB53qdYdY3lzmWs2HKov7uzTuYf3GVrUMJZs0dnMVUVtgH5odAf4w04vm
cUKadO2GcQYQeWr6mwTm8KtQ7ldUhePG1thxTg6XUV1iDjfEIgqm+lZqlXUUlflO72VJ78I482wE
60o529Lr6a4Lh2khzEHtvHEktSgQCLtJ45+CCIyHQZFbxPhNnLD396SN2V6FyZaKFHKDrAzvWmcp
vKY8jTXl1wLOTQa0buXlFKi5sW8aZMpo6aUjtO4op4/AkkmYGj7IlC5R5YHazlmbw5JC9ODUF67N
YJUAFLSNMD74Yevdwef1c/218KR7cKVN3pm8KxdTyHShy3rJsdrbVeW4LymMHunpe9vBKR6NKrOe
2HUA36mHO3PSxAIdaLBMhKnddc54VLmV7fo+YPbfdLhYdG83ef50B1fpB8HDSI0kjAAchOG2A8CI
QWPI75y0/IHHAvHSJMVO8ZQtnirHreVHzCrH0XGAnNJbDaX5srkLYlneJZmWriAdIZhmn1yghbpJ
5/L7liuHoT2X1chiCmYYbmeSHlilkGOnzITSxlhYaXJj+w+nu2wZGwrLZhX1ijwXEcZz4pdbhJjj
LieWdJAzNLzqtWKjmZk6D7QuRyqYR1m1Bw888BvFrIMfcSYttB69ByQVHKAFXBxd7+78vHn2Krzx
dV9981rnx6nPnxvXddAxTeJi8STZWx5P/WI4SeiaH37Svk2iyu8GEZAOmjL8HrWlHWpIj1wl1MC9
nDpkMH9gWHJE3Vct2tEOqcKm2m6MVHz9/SF20k+DJzjwkUOI0+XqF9wCCLQXeeFXJ9y6aznY+iKJ
QSLR7jx05RLVODEY6b2l/dRsKaAroOV0+LV7QMn92ojQGQW9daqV2S4Dzwt3qqJL0lmx2PY1E7qh
ru7TobrjrmBR73PvzNAWAaLUt9mAsuQO1FymAoiCH1nthavDZ7+H6MK1XU70aorva6s/9V3aMwpg
2MdIi1CmVv6SKfAIxkdz0lK6rrqhrTvTHq/RSD3XvuvNNPpBV2OjN4kR3aw5ruXLwZGHMsiCg191
K4Pz19Y1jMfQntApoeIEVhqg++jDFI5SYWzp13BehAcJLsb4aY3ys6BotLGtvoMUEblY5ewH019E
VWre9LKDoGuU+zrRsFkA9sqrcEVGex0q8MQGsqNNvqeBC6gpVwXCQNgy2lBYB5u/r03ogNpcbhth
pvmdHZmbsvajW87D2B7nECywf8tzKH/kzOp39BQ4PVjVJnaRVRVYvnutbA9Wzk3kYz2WlHdE5bBS
1dEGBow8Tq5x4b6r6E615mYIrYTZ3Og9p16xDTsF1gW/WeAwHqsTKFmpvrkZQXxtp+RwaGYfbK+M
52TsYUUHLDBSPGAJu2d6i8e6aiCwsslW6GXh/RBiaigm2bN7lrLQvizPHYrEflbTzo7api0OqdZu
FfJaa7bYIpmggREhtkVwOwLqV7VI2eoKJIf6sZ9duFYHvkXmnN8sSsOl852YFKtDLz6YMjmZTGuc
OCg/uxoD81XeUXYDhn+Kp4QWr90XtyFN35MBUFUV+t91pR5tJf0Xv9LHVRsMNL0DUEBJO1Q7WXvL
vm/wOJhueCsTSsVKNjG8NeDtpa12nd1Xp7rQ2w0GhuVkG+YCc7q7drHGYenEHZU08a7RUnJVnZ2+
9GGrLWqvLuFQeM69kjqJ1dj+HopxEVF9y/M4eMwSyDOqwPaucqom1VTXZ9uWCR2hbct2mG6eH71O
066TAiMwtEUY1dlPoZhdAFyjr5yy39RtV3zz675MsWE/9419K7hSIJdM09mxA0qn1I2MAny4YSKg
EVZIfdHqB0rR05kya5lkCJ69IZHLNKjtXSQjOHF9TM2gbPprQw+6MUraZ0MZn3smgQP0pWcXr+Xk
QZauMBgzg+VwJO0WdF0ADvrNupmQ5mgtKfqorG+W8NEuex2+6oxVDpWmXLmzzXoYvM8UvXU8e67D
2XjN7bxPTTn7nIZujfLmiOEagBRJ5EWnOhsAkr9POGZQb9OubkoCDIl9UaIuYPGG39GO5SooXIoF
YK69ob/v/GZbVXi6/dnYHZpsSYWlb+Vs885nr7fG4cKohm5rzc5vfbZ/p8Bv9yNYFEBf/q8iJHVs
WmynLK9ZBrM/vEUkLgbry6Ch61Dd3MWoxn2Rfrqox0ms7jFJAdWtf4EvAtAvuUmwbbLYtNOwE7PD
vC54BPWz1zycDefR7DrvZut5VBTJppSDPHYjdh3J/oqbKFrWsy/dns3pYnaoBx0bJHvIbtHIylSF
XQP3C5pURRqtqvEd9y9mk1PmtSMDNDYgc0V5h+r/W09deqcMtltRIYnBW1d3sOITbD9v6RWVQ30Z
b59FIaChGVIaUJYHy2dpY3LKDbbT7I9vbUzyfSvPOEKyjfLWhTeoLTSacEe/Z11NU7pFFzRw2KfW
LYt8X+rVj+c7mJ3b+N0U2KNDnbkF5gfY2Vflg2tHWI4Jdg3BumVS7jl26j3+lwYQNTX9vuBgLClH
8sCWi0Hvn9qkuUtFRjskRXqeGhtWZDLYVpsvs5aGnVe25i2FyNQlZriNBs1bIdB41bp4fBChQmcB
dbqmZrKf98H9l+EzYB+n8y57KYsx2/DqHLU8C1ZVSqnBtttN4trMEIXqfqQch3swr++syUsWcY+a
WkXBSoRw6wIvczETo0JuyaahMy3K7HOwKbjiuWS2WnpdwYvjZvSv0F24Xd2sRtf7wSZCv0BZh9IH
Q1zICy0maFMO0SY0BpfcRGalA1xjQpaOLjCpQ5gOzz9NYstlYaNUAnqMMij0I14tPs3waSGbMctQ
US/jt7wbt/RNWvDQPGboLk1QwcH7kPxqxjRkIo1pR2GTsnE4LAKuC1NIetG1nunudcFEde4MxJUb
J+M2dt5VGb05EeMHlA6DkyWyZ01vGN+hHk3xZpHXnD9jXd/btNY2eqqRp57qRduLn8qMaMTrzl0/
cVCmWBBQ+W7kN+tQt2cHKlZkZpqViC66R9m6oxhhBdmTrPFGWtS8ay+hNmiUUOB5Vltm+lWzoVEN
A4wYHq4i0OcKNLWrBgL5Sih/F1CoWIuOJlRusjlWbnELg26XV5NDIYcSh+/NNT7MGgs9zPcey79Q
0mDfD7U7lHm3iu2OPnHOCMbTGHLnev4GDsvKGGhbYaWXTIRiIyK/wh29mvu/cWk2qzJZOV0iVyVG
Z08NiLHPVlS9FUEJ/srqrEVpFegeWnXvWtsqDt6pYb5EOnGaUTwYhj8wyuEcU71oF+wOxEOJZYX2
57I12BQYQwsPO20fh8FiPGQo8S1CY1dBsunRdS00ZaFrjeDBDS12l7mXRJc13Fk+VVfJ8SkxCliH
DVYma/COvQncqE2LL4+ZSop5OBJ5/V4BZfJEGx7LDLydkQbQSZxohX09PIcRMsaJ0QgKyOkx6lJ1
qPxhHo+wmQtwtC2bugpPnCxOVcFF6hjoDF0Tc+OU9Vc3eNP0sD/nKAsSxQLRMZmVwtELAMIlernn
AqMzEvhL4c6VKI2nWC6/Bk8+aED291EDN64N9n3oBQwuJG92RwvNsDO6keGXR7owQUfWDPed/eVD
e+obOj1oyF/K4MVM0I3YNYIGQwuuI3lzWoW02hSJ+6byT4LG/rIe6erY+nCJJ+NCb1Ots4RhUB2r
clZbD3nX2RcgyDzhM5QisWFknFWNt9apRy5g+y3O4QtPiiYIm8Ef3ZFIx/29JQWbp1oxztaCK2WE
FuGCT15r5hwAvHWPTJXJluE21k90qpEFQtHlZWUrT4sD9QDLzqFzJoYBqEmEmrxZ+sAISpxh+iiP
rbQuUGejhSsk9ZKZd8wBhbS5oJzJMMp05ALZK6sd9mHR7fXSA7I/7qao3tctfU2nEuXdUo4VLRu3
u/mUM6m0B6vOC3letWwDLbYwomg/kpoxTswBw7JUKDR7b2m5zRPjtlT503Ivpva1TO1H4XnTQrM+
dQqAGse7Na21M0Oa35EF6q3Cx25T9aOHZWySUjAz6GTg7W+Jn+KXCPXXHBSep6yRwcCmWdeqZCa3
QsZi6NYGP4fLSM6i1NUdQNSefYK9dzN2xOFkHjLZ3YD3b/pifB3rEDmmeB1z+VlOvDwiN34oIb33
rWGuxZgkR/+iM4zm5K75OniaAnWXlExemfrC0CxxjnT85LUjl3zLeqPHLT3LDPNsTD+0duNNHCrq
Ipazm4/PJwPOWN2j/0lanCVRQv85rn9hj0G/JTRuEm+geh43HEmmgCGNIv3yCt2/1vN0Hrcj88wU
gxjRDLa6pX22OttzYFQIC02dgb3aYNjZML5Eb96w1FPVsHMKKXk+ngY2Wiuz5GGh9DBeNmrqz2Gs
3XdV4OyByrK7BWQvfEadDQPTl8bwDbzLpjrLlpJX6F9Z/q1dZOObc/xu5SQVlVCNuVLLZpou0jVe
o7pgvR3UfVE137mBW8AyUI0yz6IP9lovOFVotf1pjC4sXK/iYP1mmcHwSAc94Hy19bLIR4NVYlDU
HYDJtTGsfRqTh6wH/sMjHidvEV3azHyt3b7fW13JNFAUi/vJj2+Vk5f3SYTJFc6vnrr5Ogxqd9GA
QFhVRfORhxVKkd5/GUnbngqzmDa9OXDaZBZp0htgcTaitQynn2qsjyikRyY1wB6CjvOha/NjVGTY
K0b/FQvUtGEE+yEypbmZRDxtaOX2nncgh7xwgCu+MM21DM18+18Pdxtzqucvw922ZdgcfMmHk5vS
/4SMufngJmyp2Ifl3RL6y1EzeRswaUzrmFnI1B+t3WTNWwON1ks74A9FaDkkHDKlir21qXgykVh6
pdpvnAwaob7egk4pGfj+/aP+j+Izj3nKP/82f81nXoxVRKL7N9P+P/7030vYbL/zOZtS//mt/vKd
6//z+39DpZojLX/5w/q3FuDaflfj7btmC/hPsv78mf/d//nvIZlHWhD/+3995sit5+8mozz7S1LG
I/Py/9cL3EWfv6pfCAb+09f8M11j/kNYFuEZ3fAxBPhz3PGf6RrxD/LOTH27vPGeQ1ntP9I1zj90
0yFCY5uWZ5K7Yer/n+ka/R/MKjqW7xAAIcdjO/+TdM0fAXAmz5nRonPP4Dk/gOmKP0J7IiFqZ6MC
YtzQxQfG/edX6yEQjK4wRxVxOE0/pIxWIYN8XVxeDGM49R77dd3z1kHYv0Ui23egNClaHhPqGxzI
cmYe08egrf9m8v8/3S0M4+rMA9lUiBjD+hP9l7tW4ajIrza9YCPBrIMCNGxll9KW933J2PB0aYS2
+5f3k+3uKPPsXwMYfxD451eI947kBd4FcIr0bf8aN4gLnQ1ohNre9Nu1ZuSrhLG53DpJnHkU1Cjn
Q8av3xtAzAUli/YcJ9aDt3dn4vsUrRvivTTKs+xvXow/qAX//nNxQc1kOWD1fwZDuqp2qrHl50Ko
thmxE6dSu8siRngZciY0M3HA15iA7z37bxJIvy+KvyxbvCQmUX2XyJjDxz/CfQ6ScoV4qNrUTOUy
pgplzlmQ4rlvPVjDYxCCT8LhORbB2p2R1iUT09Rq1Ba6GMXLPvzG8u5gLVXMTNZXjzO66vubMYxY
7Ke3nBn+9qlz67PCC2nJ6JJSeeMIaz5ScF9UowdwN1hnrr70a0qJYLBdkytYKZ4TCIoIGuj+U2Qw
9OSFS7flsEZnspvEkzc620YIxtaMReYyXI9AnmjINh3d2aO5qnPniS+/FR7TmSWAe44ITu58OXWx
xzmL0srrd0iKKPLnfAdgTjz7kD21N364ZxtCqmsGnGfHCYzT+Clrk9ZkUTJcMMaM7HPsLDDTLZr3
v7lGf8Np/vKOuISEdJ8AH7fwnLv760WqTN00Ep6tm869jfE+Aaomb1V3ZCjeiLZatRIBefh1AtWd
aSJQAU9huByf3Xid+2vk4IzuSFgFcgEPamJo4XE2PNKm/1X5C84qeMFoVuOmyjFJryX51GCt8pXZ
rgBl+4d4Notf02EfT9tEIdJl59VxDJQlyPosWZvFZkhfA/suipjghW9WLFzABGTk3KUWkSOIHuLo
nJjLzrnX00+k9Q3x6GL+GxHdNkRDgTVlezD7YbXBMWiLfYBeqdmM2clU61HfJOnWICirlk26deU6
61e0Y8L80nr7gSIACkH9CnywCPdtfo91ASsSab6gWvv1JsCfWqxszstwXgWI8cciwpa+NauDXujg
3o+gelFf5+WhQCNIWwMGBNeZiHYDv0+BeMs+qn6pBUikcSZfB2b26iXusTK656KLijuk0YN/q6ZX
jvJD+AAke+JVgnMTGTEutWA1FachN5caA0xQ1BfUm4z+qvubuLsbq6PbbSybIsuy/gqLZSv+bin5
A7U0PwS4fHw2lRQUeETpPPP+NVI1yJBZ/cSD7u8cY/9F9A8+08OItBfUPSILLMM0cTMxOj2eqdoQ
/jJBiVN5lPWN2sL9ZEJ8L5lBHFl3mL0qbViezZPL9kkbHjKtWw3YDNiGMjYDGq2DevziGiaI3290
WkvTom/aXspUAhxm4oXcyVhbu5zTOjP5SJm0tcX1OiTfOuNZI7gLP/kWHCBTjq0ToeLAYNvXb0dO
YV2SERBkJGsD7b0zt2n16CDkHle6vdMYxMjkVTUfTHHq+p2ZXYf0QRMXP8HKu6MbG8ebQq7biszQ
ykNlx0mwTe6pwFAHXIX60p6nVUdnZWbmBhjyyvIvFqjS4OLVu9zZEf2cyie9ebDHFzu+rwDBO8wz
C+fFij4bQnoD47Y9uHMnm5icwuFLzzJCe6/VW6d6HRiNLwL5N2+v9de09+93V4ClZI9JZI6Nwx/P
+MgLVeiINN2U2vQLw0S1JnVN9CuzDNIHRBeDokwOdqRx/aX6vc6ytxqCefA0RcI8jiczzK96M5z9
1v8QQVdynut/Asdsd67VHpw6+Ew6kMdmXi2tCnuFKz77qPPWiT2pbRPWDIPipO2ZWcnUKNHlGB+Y
EjD5auHf5M7ZJM34sX9dCtlTzdolfm2maHhs/3EtK5ZmO4qA6TMzjEijTgHraD6tAwKtwIT6iUPo
V2om9SLqdM64A3mOLmiZH3Ap+LjFoRsUo+I5S3/hfHlNHKPPtD800NZ63Z/8QHwMPdZGkU6A2UvI
6GXLRJYW70MpLprd42k0ZusL1gjlYkuwpm0R5cZGUmOvY28zmm+ZRMPtuHnzf8k7j+VMkmS9vstd
M8ZSRYrF5eLXClpjkwYUgNRaRj49T4BDs56ZeznGNTdl1d0zVQD+FB7u3znOjujrBkiSO0qAvKQc
T/Li0KTmVjbdxb3Oc0qtctRmk0iQ9qgOtFMfly5ONr5stmO9CNq2KQdl51LP3FFkfVjnTAOAJiLP
bCMkucYOhEs8KT6Por1OCbZC9D0aWq1uZUihM91ZIXFTNvxP+pJzYskkjdHhlBy7htWD7blamHx6
LpemkOizTTsQ161zyNK4/qwsNWxEV7PTIq+DVcA4jK2u050lDOvk12zHaAORn3vdYPQTUz6qZOZr
Yqnb2bM+C1fJW0wh6T3w7qZSbXxhA9eaKJd1G+bSupWW/+RGbnZoCJ1c8nIc2Rla0mIk4bPpU8I5
nWh5XTsEWVMh+bHK6dgbwj3xENpxivfvUpCT24nc1WDal3KZyP7L1l7l7sJMndD2traNm8iGViy4
O2i8dyz1wJUx28N1P2H6r5uqv/eWBj1O3Af7pon3ZZZmN7FlPEV2bn6y8Vpe+IRWEYonNOwHdmG1
BMfZK/I7Ivz93TxYAmRwii8i7ahL+uS7nNNhJypmwX2WqmMeDppDkwmLIEznwtYq3XaKvsd0AN+u
k3YXR0SSPGtqLk1oPjM0DHfp0PHCqOIP5Ss0jnSc6UbEattLV+xY8dis/SBbAyM8tYHnM8qZ0rVd
tsW+bIOvsBm9Y9BWsI7ZrqvTYG+GxoObkRkuOLcXcUeCoXugiKNxabXc4zaR4zk+RW6H9FLlvH3l
55I75KmL9GD38ZNjKLWJTQq9UpX3cszGDbEnMl5ei0hvotFVyegoSzmvfzsTRVDd5XXInsg8QKkZ
fRJO6LcRjcoVIUSEXzBEe5GUzFgpJce43CQ5hUcZAkPMbMZgZZDJzs5V4gwvHWOj0iC1yGLA5wmo
c+sLu1y3kmCN6NlHYF6mnPcnwah1mhFhjxUth1DeCHZQsCmsIyO0BMFuqAiPi/Tb8xE21WFKH2Gy
2ab93bCcZ5XapIqsrD0kZtJsrNz8UcZo7tNxuAyFLityNtaTmGWVARcbm1xle8pn69bK+4R31FCc
TT1nkp3NvYHMiLd/Ft3MHnhPXFe8zSxJJW8Uny2f0zkgQHnKsxGlFOzUQ8XSjGror4ORxw8jT25J
p5BrN1Ffs5Nmx2Kmu8Zj4YSj/szibXOb9YFYG8q7CyvxXFgT+BrjEUgiZz3i4uMnOVb7MBzv61Z5
8N6bxqPscWks2AkLrJdlH9KI2EUDrwxWMx9YOsHa2rDrd4lKYxafMaJu24xsXOZs24F0elUQMCii
5sWXIjyRlT7zvDa3rOfRAfOC9TU5r037MYXAoUv+MmYGlXHEdu1vJ4vl1mJnc1vAu1WTc2Zsye7F
Yi3Av9Zuaz+HFWynP856SXSndpLFDPio7rMkc7E7KZs7q6LBu7DM2+PXdRRmzTafeUhOnepofVIB
pnW9MRkzLX19ajAO7KwQA7HAJlD3tVznIYsC2GArigyyGoah9c10N9fsP3E4U2zShqYAuNaqbhS4
iMXfMnE90+dfSF5CqMXgLmvV9AbFNosfZHdeQmgvq1HjxvBp76rAgtZpHdYmux3NeF6wUf8YjIJh
pNdLnuNUo6nbHsF+D04g3tTYZ5u5pERvp44qGcggqY9p8vsnLON6IH49TsT/eI8/lfHTXMM6iWn2
t543vfDYBj5E9bBJcLVsONrtrJFEnUhngt1ts4eJOya0yPfRPDxRkvRrY87HNeEpINy+ZlePvZRr
uQzbqGrkenTYlTuV3tkmbhtZpD+XpSPho6y7AHhJEFlfpSwd4blDbKJNeKxZzIpdx3pgnvGaKyUP
9Dm39dSFR5FFW4N7gad/eezsmulG2XXrojcfw9HaGWKMuTa/pIrEpvOWO8MNwy1noYJFqu0bBjhc
B42DyeFexPEfQjD7UFI6xu7EiUJwhGSyyo+9iA9t73rrdETqkbceJ8ekoCWdeeOmqIBMu4KtTSRM
4eF2hN2I23pGQqoU5NnjpRGQdNLrsjUVz+hkWbE5xDI990LMK9o2fnMtwYuESFhdwf1KEiaT28F6
KqagP9Kybnc2K6JK5OcrmLHwGI+jy3RlFXaGfeVEob2eU1NuvLkbVlNkw2nw/uXgSZzBvZhFteyY
R3vMAnxj7zvhe0sWRzdag4OdsO85/jbMXDykgsNDzo+VzcHilHFevMnl6N1gWHHPKk/OqY/WTjTz
cc59k02ri3kiQW7qnbHTOh/N+Nz7X4FyskuULeG5/3KpQS6C4CF2MH5HnQ3IIm47CS8cG73HU38L
owfRCbF9kjUZnNGot6Nic84SiHuS4+0ZNPkxzizjmFetd/37S0a5eh01Y7szzU6sVE4fneeEvlT6
4qrXv/z+7veXJlWPs0Gi1l6eG6cbc4B49UNg1DTWaWu42x7C4Dy10bJB61KsmyxDv2IAOFMHHYw6
9I+hSpNLyf6kYHauraSzNk6pfJJ2HvvKa4tAOtwXo9KyOMUzh99sXEIGX82ytZqCbdGOs3WTrLqq
Wy/YyZixalGytmCV8sq9ivUvudHtrSyqLnGBbGFsonHvTg3Tfrc+V8bIiTSo/HUUpe0N3+hNCGFK
6KMP1lhYGf07BPU8JfSKWfa0O0OLncELHso+EldeHZ9ToZiJV9nHELBive5ibzXTmDqkk0msmNsz
8af8scy6hS3QzfjmR/Wdaddb6F2LxeUl078gP/uRntwZDaln8NC7KJYobOrJvKLz3l/zNGJcX7Py
WSHOqah5cAqwmMWtSwDhwfvM+Rlc1U0QbmfBozqYlmOCPuVUlIpY2yi/5i6eyBu2y41XDKTvgcBX
Vpfgh8g8gqR2iLcvyqiWct7fkrguTkWetIK59OyVKaukyul6UeLCiW65eLVDnCMvqZTb5bpQSESj
2JrPc5+RgjJbtuUEFwh6yq9JfBYYUQ6Divyrou68q8wzWJaT2u+DepMLygaOllwkdX3mh+TctyKV
96U5d/AwvCK7YbjJpNM+Dr3iGg+XXSLZO1OoenwYGvtRrzpzc1L0Xk/HZAgjZ5fyKkhikobQINel
3d6rZomOJS0xyn4UA6lOijtExm2dHU90ijwY6Y6phLTFwKl3Zh23F0aYfRvjmVkXKfT4nWFTdFza
5CDUjWD6gETD3Pc6v04Ntpeg+BYOl4gVAZtmNj46IpzspHpZ5rLdDsNKGNNtoLPxBiH5Safl7fDM
ygIf/tXexXlxbC2boWnYcjifduZkRytULyy30yn8kTg+N/vaJZ7f6Zz+ohP7HtH9RWf4J53mR7r4
DZZSbQEGm+WuIwwY0EJpU/SPXuV77HieLjGAgAIUUE3zZrEejtV+kkDUQsLas1+WsatpRzE5XjRx
EL754AdhPbMbXBMJoNE0oJR5PTP8mEY7Zgk6i5O6EUly6PQ/M7ShJhwcUIdOIw+tevMQiWgSItJM
RGgld4GmJExwiRFswmmsaC2y4mKNTDg1WVEyEO00a2Gb04UtV4dFUxgxyeIeLKPWESbNaVjZ9Fxr
cqOM+9uIn1VbI+EgtfFJgapJDyD6N0q+ExeKz+RpPM0d5Uz6koOI8KxmqA00Ug79c2SpSwlMEgOV
MD1bJzNchRNBm7jNHZ8mPa/ZuEhNpPAe4lCxK6oWUkUzKyIyHoZ0uhuAWRazomwAb0k051Jr4gUs
YZuBwPz+1Z6mYrxi74k6XC0iYdVaqb8izdAYGqZxhosJTsEa9vpn+Y5tE+YmJXncN/I0UeUvYDku
vDWQjtK0Tge249rM6Yv8KQLnScF6XM33+IA+NcBPAPiTSOqpVHwPmggqig/qX6LrgEIAQynTK6QG
T5aUB79W6LayTUaK+mCDGtmmxhDzP71mkEICHbYU3wA+Yp1rTild/lhgS8xYPtvJeSCZvBlaQkpF
3T7bMrurNfGE7f1h0gxUMU6fjlFeiEaMpw5MSlD4r9LkK/SSuxCMCi7lYGuuioE1G7ucP46J7Soh
Tnhw4+4F6iReTZrLglP+lpbDjexWhJvklkP3YQblMjTSBdrFyubP1OZvkRzCBaEWFwiseJgBwsyp
2vpW6K9cULFKM2OepsfYfkcBaVmHpVk+c02YDeZDEFRXDj1hzZ/lmkQLpH/ugIpjjaiBqi3Lfa7J
Nf331Rpl8ynVrPZgZMoEMnf/VIUe1j43moHrgeGEpuIEeJzXThe/HrkC++BJusmNcJ1buJtHqcm6
RTN2pHdPJdCdA3yXAuGVwHhDx21Yaz6vA9TL2dyxxe3zUPL2jgvI+hKoD57tztSUH2kAWFjSxi0B
G4CG5xog0HIpmzUhOHKmWHWme657Z2ObJBaHnPImBixsAAwdTRpWmjnE0JZoBnHJm4uhUdACPNHu
3U2vSBGCLU6aX1yFmmVMFD3WpHilq45iovs0O0pL3+exoUhiKqNRZGcZFPA+3VPbDmupuUmUWHwb
DryOZipr4MpAU5YK3DIAu8zBL3mtVeSUUuQJ1v2kCU0mt5cRZDOax2fK+Z/elHBQ48T332NZYmjN
1vinmZEPGYl0l2kQ9JcIBQ31NCPqAosasXsNBA1sBUZaaJ40Byz1DPFtJhZbSdF3rIxggD5lLCHA
Udn+xEUIoDpoUjWNYVYtDa9qipW1MOtOc61BtYnmPlpzYF97Aq+nK6KCvopF4EpTsZqPZZ/knkfi
dlYWfRrm8oTB/BWQ5D7TdG3hPxe/tG21fP7+0EObQE5X3/qyAp7OoqtOSZNhypGTM9wj4ZJdErkB
fH535gylYbSZxXKRujasBdI7te98xBuAyzn7BsGvOPUzLJHGzOpAeSo1R7xoorj8RYtBjEGNFchx
waOpBEGuyf657BTPhPfqTurdA1UmcAYdYLyXIMxyvOaqPxWL8eCwwmM9ze9JaTyk5XiXAUA7gNAu
QLQsWTJsZhDZDHdMInFRhm4q1BT1onlqtohdZ9Czvt38Geyc5xbkNSlp3DXhS7kc2o6tMI6G4oCt
NLGdgW73FgdrqajWgLoH4O5UU94DNWOXdaSGe9qHYfzjl9Urt+nKBhAfNSkeT+WrRcgI6oV4u/Pu
gpTbfX0rSQ+vvBGbW0sEnx3I9iEARCfjmIKliyV473w+/l0Jsl5qdt3WFHsUzJ8jWLvUfLulSfd5
hHmfNf3egMHbDT0zPYCJCCkbIVadHGS+BZ1nbR3dAquPt2QmYcU4mkR194UQ7Yn40gmZFXFTtvUl
EWyt8eBpQh9xNiAj0L4A3q/FIxKhZeNoqp/z14EYrL9dAP5dTf5n2gFAwxGKclujBui0I6DUtgAH
bQBCIPwBOV3OAKWA9Jr3BK6nna1aK67OM+nzRFsIohwfAe3kbRsySZy3fug8wwIS6qIBa5FGZx9g
epgyNhKWksdCwqSG4NCtmox7hQahQ4fQT+FlxhmwzWpowihobY5eeKIDLabu9hWOpiZm92LuU3m1
DW41Fev+3rwbJWvvw9Q/hP6nowpT27qdbdcu7OFefiY0Djk6hxqtQ4lwcE24ZSSwQ12j3Q8hLe61
iuAzTMQQDoKIXpsifO2MQLt5myZIJJBJtEgl4i5XKzcgA5qgYgL16a4MLocYFcWMksLlZMubJ7oP
XaaZhfaHOM8ERKwbhyPPxnSYZ3jtS5a7amMm6snS7gv2oKydMDy4Y44y1jIfI175a4EwowPx2Qba
oaG0TUNi1dB2jTHsiLx78a5J5u8yje8doz/q58mozRysDKeXom0dS4npEpnmammum+bUaavHgN6D
WG3O+Sp8DuF4Vgazcd+bHjNM/1RnE5uMPJtV6ZazxhAJOy+cgLlCdKqTekSsQLKvzk/cBNF6HBWA
dTM9V0P34hlOuslDXGzWXO7FVFc82ggsE4SZtpVoD1lL3hu5ia0tJ772nUQvtbafuGhQKulf+Zy/
mVGMDx6iFP2BhSPNwg6FSpCIbSR36Wz+8RCstPQqCoQrSTgZfE4erURkLA6x2UjbWUw0LRJdS4C2
RY0+SzcN5sjh2J8Kmwo+QGGz5Wp8C6M/DvIX5Fly0wgHbVO/77UfpolQXTCwZeSxo4c1bRxUMqXX
RjwhPfJ9FVWbw8apvs5gsRdxJmUKv4mTZtF2GjZzHGcv+xnDmQR/S/5TFtD4xdcyOi8sHi8qn16O
oTV7VnQSWfyYVtWn0RyQOz24CHJaRDkewhxgbBJD0CgI/IBatFUnQa+TBbhgJm3ccZxvQRJy7WsX
j9ex8XRO09VEY92jFhCuD8qPwIckG6ve6+ChCSluglo9ERdsMrK01CPt1ND+9yzKzYDL3mD6zQx5
0yIM6sC60AfhNoGX7z4kWqFU+4XS8quw1a3l4bViB8mqHrqec/Nwo6P86wxJkYOsaMiHn8VF6TGn
jwMyo3jEasSPk0ytRx9MuZd8sJ9ILDNpQ4U0+S2lnLj1MLCebIhU0b2pztvYJF12sbYpDRIqoWUe
PCFayqeRlrawP0XRX0EPrFjH9iG0m2nSkiZkTUswnoiK/qQcxo6FfXE99FYDx7IZy1OUbsx1ppac
OHwNLmC9gf3ZV/2idlOeHHMHGrIMoztD+6MkKgKo7FmiQ+rvweUvmWmcXaRTI1l2Ei/vch5TRlX1
YxwwbM61qSrRzioSd5TfhvsZze1ljOWHhNLa9yGNd8KjrxQTT2lgtjwPJQsbrG4/gjNE1Qy/oY1Z
jXZnhdqi1an2NhvUQ7HU9JLcBJ9HVvzxUW+hvvsZtIvL0lYuOLdj1xtXoGasVLCDcWtH3PqKTr6w
cB8I7feaR34S2vil4/P9dtAesKVxvkYnums6fBUsXg+1MayiKlwF2iJWR0QMFV4xG8GYQjS2aOOY
g3qMDDPCi6xFFtZ5NJe5iFcJqrJRO8tKbS+T7fgwZeGbS4FINHS+V137Ncy8gaXTv8z5niQPe8sL
KD7tRqN1esWuWXZWcnkF2p82aZOa3eJUMzmj7+hMMRRdMK4VqNfIY7H3RtvYUu1l87ShzbdxtVlI
26S2t0k0btZkbqeEP9Rgw5esBnEd+daT25q8EpDAxdoGl6OFk+jh2jR8LQUOr6Gamh2PLt6wOf4a
bZVj6nPpSr70Ic7YSjDaxzoKsfXyVnErF9+j0w8HwV2z5YEtqqZg/j94uzhz+JDR2jno7XCRvkWL
9t0hvusbpHPCeSqD6W6O6e5k5GSS7MlO6lvDAo4MZMKhwlD+igbFbWxGL+2Urwft21PR8toYM/eS
ML+Gnn6P8vmgQxMec/L3i2RzbMmoukmDcwb7G5IN3DHGYbMMaBph1pM7dPnRs2I8gIb1UOdxsC6q
8hYzyW20IBLwsvkuBcU38npda6tgH/MCcjte6FGbq23nhCRwTRiCyUuuUpm2xGLTP6bR7uhW+Fcl
dAmapV2ubYYGWsNO+w1bRIcVwsOwx16KQw8fCjJEWMnyUnpvRQJ+yjz8rDLCFOgTu1+PIkLFMcg+
S8Wwiz3Pu5lsRR/kG6A6zRFQJ5RQc1Cp2tCoXY1Ti7XRzT+RLmIg1T5Hjk/FljEc3GRyamrqiWp+
dQ0ckLDHr8E+MUp7XZAUHpCNEYg3j+1kcoa1kq8MnaSrvZKKuDHXaYRkuUo3nbZPjiOBCRq1XJTa
TTlqS2WwcI8ZS72twT339C2+HBn8+Pa21IpLtTCyqMJpWkVqiba+f1CmeUUNBWqqFZlzW/Ihtbxu
l/zaEKQisAwUzY3ykK9VMdvMZcK6OWxRBEC4bTBxThg5a63mxMh2F+DqVDg7Fy3vjAhOk0G9IjLQ
7QBz7du2btvTXIFUx+ojxQHKeu8JUy1aUAuFlqdFobVWhg5aHppojehS95ZuChoEsrRkVOtGbR62
dps8eFpEas2kwDHDORwWC2g9AAayP5H4SNs52XhaZzrhNWXlsC4Wu/dKK09hGx5lgAQVs5l9ZeFF
9bQgtcJpviochMZLRx1amMGmcuYPJII3SdqPN+MQbkhhqpOqbkAIgZg8ClrT+UAb80NS+VNoWWub
oG1d8Lcyvsq0znXQYtfEIZc8SjR9cZ2+mfjtiNkTauitD0VEwh8ZaWbVxO7OknZk0t52fIAXJ7fv
jBRZck9NNeGZ9fHNsmUm2kRGgRnGDz/Ygb2sXa2nzVR4bqOGYvXTVhX6WmNc1oLV3CqhMSEhKZSW
3bbfAebbXitwE1y4VZg8dsLfmtC1Aa7czuxeK1idtP1aPO+xZCcLgcQem8v8UGnZbqW1u4vrPcDW
f/qp9WrbzcGLCXIQmVhWRNq8tZl6/V4IdTI9sn4WOT5mQIh56PyGmMt8sTzF3Sqt1T0J5BVYTrKd
S6RluIItkTwCCwvmlz+e09+zjabbO8ibYeVCCAAAerTDPJgODlbaQ1N4dwbMJaBHTuepGxGx9Dfw
9ysbi3GmdcaJFhvPWnG8+C3HcG3qMxdCh9OSn3o8i2diefOWR1K9Gq1+PNe1xdXy+9ukHRZuo+qm
Tt2cgi6jvdVl/VttXI1F+BWNcXJT+2O3L9P2p57bDR9zsLeiiBQnaF/sAdgEfKcLwvO09N7Tpe2O
v0C06iiayQDSO66SW2LyGB3s+TpYevcYDhH2PyDybd8UP5xq5+shczZVVo8H8irmJitpFoT+3F0U
79BfjrznJcdBOjr7ZfgM3mZuQPHQJPlJdOrhKdcOef8gqiZMlcGHj5nsEMWkFQJcNVPLXBK7w7Nj
p9b9U1KA7mDFLrdelTd7FA3fnVZXDGb+tMy1ex7qDMtnEjmnEJMHi56BPdypUKtgmRP8Ur5PDi4L
HjsiK6os29eENkS+lMCpuSzufROfo1X2G3eQyzYg1ryRzmE04lMf+HyUFct/HFPiHh7T9NA4R0bO
FByT5JmX/KQucT8/vw/cjZDqFBXGOcTdhL7YOGBUPpqxsbJ7UhVTr5xdnYCPO4q7wJWteRgK+dKn
1nyoAm07rk0M8n5j3oqKE0nU7Jqidp6WrkeiND9OczNvXV7L2lDCMsa6vVUislfzZH/JgirBKmJ8
BwyztnZqgLqAAR3GBkS6ocPyPBYzIZOif4TylgdUTt4jgdCHqu3Y8g42elIUCSWJtidGglTWlfXq
y9S45gF9hXUjW/vyTD+fOF1YcZIvm88yVxRgDH220vF0vLF5Z9B6j4OIHbRLx6PFe6kG1zmbA6PB
rqz5qbnLdR3m+EUTmlmONuPT7L/A02/q0ZnOXFz0ehkuro3sbEkKKHcCMqn88dlPCuuYtZKxn7ug
xGcaPx4Up7tHGmcp+enS2ywjjHZhzDvbaOO952fWpYgQfxGLVOYo3p2arrWf+umNIGUnTaoYPdk2
F4wsBOgYy8/PLZvtx8WetlFvuXv2wY0vvQgo8bvB3+QMeDdLB/zTif7OxAj4NjSRDaMVRPsu8jZw
EtaTGiHkfU7hIzLj1WCCr1WTIh8yT9eNwEg2dunGikV+iHmDPaZhKInayfu89stt45nNUzkM7SFm
mrCxI6JCDp/62U+au86G+gyVNXCWTIxLnhILtRGC2Pbc3jiwuhs12T+eOzrYgDhFptHea2y6XDH0
nzdxL6aiBJwchnePGpU2qgs25+dPIoH5KtzGvBFNkq2FGB4MO2hvGtqNgnL7phod6q2quCb9oY97
qtrNLmBM45TWtvPr6rB4PCFodiQHDsIuF3gfXeb0OZ4RPGRYYOzF/lLgf+9Jstx0imt9mbEyJyUx
0ll0yb3NNdxJ4g8Lb5N7bx5+UO4kpxE4r88TeVyqqueFkLcH1kkG3JibzEi6VzeeX6dmsDdBygMp
DnO6Ye3MFVyWxlkUv3FauS3kiO2g43tTFffqyKtrFc2xfVnIqk10NtY4SJNjPQ+bUdjyxm3yfNfx
pYmiUjxYfCpnauBVIus/tYkb5Wfq/a1K+uWAgm05JBFZUVhx4ZA6MgbKy9EjQOcP7U3mGPZZhUa6
JtIRbieHN0ZBFO+aK4o8GN9UMNrj7WCk88o440cV10QHOuznrJ5pe8O7LqNjkoRE1aUf7stCB8Ab
0lMl08KdcIRBBKj8Chz/E1fh+FjjLjgyH19lk2uujNEAW4s1tUggzpN0ogvo7idD1tCABV0IE2/7
Kq/b8EFVE8skh7eW8WHAcjTbCPJjUCHbsOquZPmvvTZaKkNh0i7BNbvru34gA0jDsowT820KyQ+Q
1NrzcQVsz1BvnT/QghmiL9sY7hiv3YhgKa6IpfeMOgMox+Ugq+Vi2zJd0wmrr2mZHYBvjU1Mp45T
qE2bEeX+gMJhnJL03imG9F6xPu4gTE5bv/8OD1h4KMP8W9RudXKCpD6Rd3gxvQrLmt88zlkgnhbT
y66nNvvy75dwKR9HZBQPnJd8cypYL+J34J3fnmJEBUGyCSfnWrgAEY6KLtINx/1oqe+yS+SenAb7
Fb0yuGumJbhbXKMhBEWrvM9KtfeXsFvLTAR3fkF4JijD4dTIBqFQQO7Cc+brnEusK/uRpgaBsLVL
eCW0s11oZBaZXzN86dGu00wDVfv9x+jazN2XqHX7W5UE9ZU11y8Qz5hcffvVTcWyifvJhdmwndcg
RxkVlVcdyjZkzwWhN3Zir0fsqHZlH9owTTaMDSMMRq3/gsWiWrdhaKNH8t1NVZTGziit/C63LsFA
xChWbb5ekCo0Iya9XAg2nWZxu7fUvEA+P1a0iFZzk3tHDkR/bB9/8mTWzsUwLXeH8qXkXwDYrkoe
VnRv6g9RQhRbp0glHDGM4jKYs7POEUYEEXkaM3VOWMcjuki4JmiSUDLXw6kzl5Oj7z3I/90QkNwK
+LBs+25qpvtScoGZLo2bIi6eKxhZNjMYd07mif0CBkLbloWAke600M5uBnbJGILunZUuhzixqLAb
k+Fhrtga42GtN5rnKr2hjXpnptrm1rENZ6hfpplGiz+D4foZVasxRAeZnOOFBWUpnpF1MhGocbrh
Nsmcq9oLSXYRHZpuwmK5AQR5jHN2VoQGZGf4lGMMLcb5IXG9j8bgJFebFV7Ve0NFH1EoGcECCzSq
eSGyi0lY3uVG+pI5IfLPunqekMX1TJf1AoVXzw8eBcu2Vwga/vSSprcQ885Rk89hMDvkdnVhGcDT
WDCgQZ99l9vfCjcAX0vdvdO4Ms+h1ddrU/ZkWKrwA6vxlUoxB6S2Va6DsfvihfYVOuh8aFUcI+Yg
OZnEcqZ/Rf/BWs1+9iC64H4R/iEFgFo1CeR7G/HCNPxuDSBNVDNmINTOK5sOOeeIA/Kex5qexKaO
x58Uua50cqJiXriyswZMpbF/htH4bBqASIOrqTfba0FDvO88OuqUymw7ZBxOsbpurBZXdonFiI4F
/b1V5+TPsreuFmqXtWuQRE6K/x1J1/wevN7fqSoAvr+Sgv/0j//z/0uaMCCN/t/ThLcf5Ufxjyih
/j/8HSX0vL+ZnsUo3Qf3Mhg08p/+D0po/82Qhm0TmJWexZphFsyUbHuJ//M/gr+5jicdmpZsffRR
SJD+/ztKyJ9HO5apgGO75KpY5PX/ghI6/xK8D37xAn5hWZftSr68v0IkpfQCdvVCBjsux35COHj+
JSFEyyFjGXjch5H744jO2FMywVpJxZ5LoIPIZo1GM/g3AYnAtTu53+Ngp+dWAwQpPH0Q0DYmK3sS
sn5zbQKepjfm20ywCpQ5ObIhQDMWjI7Zyo2ql2bpr4a4pj4eOkxULP5AtozcerCOzqevDwAJmeBV
WVC7EWMUpGJoAufU0vE4xevKoY0cxrEF90KHymQXCUFm95HyYPo3i39M45/JDDeAy7U8h1mQDQBs
671Afz7uE5LG//kf5v8gryf57gJ7G9mQ10VQ3+PzYhLayzcOrxwD5S6w+2t851tywmQ2FV8am2oi
3pD7DgiO2n9aDrNF54kZCy3eCJKLc1Za9iZgAFCkuZCkaUKSuZiZBixhClHIKvb924a2UxXZ35Fh
cowp5oOyzWezsr4tn167J/eZe1uJsToPhbFJ/RqxJ7n7oiAcJPyppjtB3iBkTrBv3P5PQ//ATCUT
oGWn8h3a9Zwn6vDuSI1LUoHvLD/Z4CF47Zr5einicp/i7EiL0WH65RubvHW/A3P57BKR7hM/ICd7
6bLm3apHAQo0nG0fKK1PaL+p1HoJszndJBEjbztIX/ogzLYsQAiBTw2vIF8r7FMiPuVzuR4Metpe
D8zeBs5VxjrgwRCPBu6FMhIO6aLm3hiL5EBrVtLifKSz3u+6GXRwVv23a9ym7BGrvGPU5du4oEfo
RPFHZiIqk+bDX273/wI21VzvP8IrXASmAdTpeAGLNP/5gpAtZTtSUS6IKiFLmrjEkKP4zo8j7C9l
wzq1PHtx4wVoqT4Hwd1cTj6r2jTvJxibkwWC0HPTNaLXejPTXlhXPsaAGSkQZgyxaVicgTS+347p
rZOZw4WSafVvvgd9n/8DgBO4PJ9csjxQZYT19XPiLxc1J65CR7BMsveMgVRHm2Z0nUPrNx9BZd/T
5Dgk+kjZ54tCRhbd1ZPazXnzk8wOeyKRM9T0WJB+EgByWflm46ujl7Stym9i2S8TIrH/+1f8L/ib
G3gs3fLwnzr81E37n3jWKq77bJx9WhuKItI13kW6/HQeHWeZcFsa5acr5mFVYsKwDaZ6FQslgrhN
/s1P7l8/fM+XdKmBOKVrkH79xx8chv1w6BtEV6Tx3LXl+q8UfvfI5P7dX/T7J/3jR8Tf5Fqej2oE
WOd3xeBfP6J6jEq5uD0QJ8ShKP1ojQmG1Gz7znH6aiKCh8Fdj62t5n9Rdma7cSPbtv0iAgwG29fs
U5nqG0t6ISTLZrAN9t3Xn0Ft4MKWCzYuNlC7CqhyMpNkxIq15hzzCv4LV0NkDzZMdZzkwLIBYyuF
IIP8Ez8kvA/3f7iB3+qD31zXf66M1F3sGJZ0+Dk4JP3+W4Q8QFFZdu12Jvdnal6UluM6L6tym0KA
ovVlrn2aBdvMxN9Xzz9VS2yGmJ8KOf0w4tM/HpAlf+3r74U5Btc9ID73jzvTGBiQwr5ut+5EKQtq
0wz121i5z3Obs9W54YENqfWDdZlo9vf/VwH8x5Lw567KSoDbWrhyCX38+jbFxjCYRRejf5Uzo9tW
6zWP8Iwt2ppXUM8wXEL8yF35D5O3WGL0fv/OdO0oDIQFm0Cwn/9+B7rRbpoCgAhCNryNQ7Xvu+op
KvS1J8pdqAiO3EbucAG875pkrIe/f2vxNRHPDfh016ZucW3SRD/d7788oR48kBQOS70Vib7uhu6h
HEgfYxo2Bf4NyZgfKp7vwqB4EgbRD/So3PAGN9oT1jm00vVu1tU/Lsn6ih/gkiwoII5PQQWUwfmy
rjU2ZyEeV/AIwrwDR0zfWG4lKiJzrF/R973KqDuoFoVpPF67RndpTMllhyECtN/yFA/I/dBB9n35
IONLPVnHIAPn1nbvU8MhzM6uM2PEmVrvWn7xAmhV61f/WOr+XGJ+/w5fXqsWak0fRnwHDxCxVQQ3
Aalw3OnDP27fslR9eXgsDKeWiR9MSDaD3x8e18jBmlgz/uqofvL1dOdn84W1bu32MJCX6lTBBdXG
h43SnSbPxmTkgy+RWflai/49m/GUR+a/nuj/vCj2I2ou15aWtzzxvzxTTHzaRMOB3ILNg6zd7WcD
wxyAvZTXq7XGO7yRh0wVz1Pq3di9u25U94DvZtvSdq2Q9ozFjdGXz3//rf7jSceuSs28UCZMnvff
r8rUSZYzCFogUsQozvq5k+KyYUJVj8327x/1X+80ReYCsWD1d7yvGx367MCscKls47REplE3HCIL
f1HdoROAqLYaYu+QVT1RULRkSV1SahP7VJ3/uI4/11Pfkth0feFI1xbml8cjqIVwxwQjsgzCG4G3
TB2i8SFwLw1/unNV/d7a3kWv5MffP9f67891PeE5fKjtfcnZrAxCcsKprrfR5Hx4ZfGaY4RhTGle
5l31bOj8ehrL6yGsNslm9gB82ckrq7JYZVbI6aKiIWgqRmIM537Sx0LnVT9ZI5qxv1/nH1ygZakh
BZRfx/Zt05dfXtMO+LZZtVW9DaPgRtj9eyTKZ/CKBDeEKwzc6NII+u2EexOZ4FhRLz3WJoIpJKDb
uW2+0yPeFBI4SuDdiLR7j/va+Nc1Lvfo6ytuf26HdLHZoL8UTWQQ6crCUbalk/iIsUxK824S1uUk
sIyI8glr9oTzWr/W+bQJY2+zACn//jvJ/1rObNtn3aVk9nl7fn93WD3yDqYbb7Spv9cDMz4oYKhR
GDe5VXM79AJ0vawYBBfNCYHQjsy16witFNyxeG3P/S2wN4cRNcFYfSJ2FchVUlWy9WgIhJywCPrk
lkLIXU8cvxm2hLSJa6AG6X42yz1IJo+QSpMBzKaOvHWN3G60ZrIynVBu/v5d/1y8Ap8YAofakO8p
5JdXxvQLTyGkFVjm7EdXOONRR8zJA58ZzcQcoDeGf9Vgyx38/Q6z87qUxmg5eWfsL79uM1gusXyZ
oFfmZoyiGE0481tExKtRyIFaBNGeNQ+3ueWMGytvgp1vqfNcVrBasBT+/fs7f95r1i0uyERPaTl0
P3+/10mCGmVkDrDNVH/20M6HaXyVNhz44m9wy6+mouGkRjutH6Dqoe0vxvEqvcpBUVhWQ+lkxs9T
FIAp8a+d/oeC07vSyYCIKXNwM1DNozk7p/DmRkY+bVO/Z5XjMAKRa7oM1nqQuDLU97yfj37cPqtu
vOkDHycRwy8PrdPYM9lmbTBnolxRdj6q6Lps+ImQKzKdGfx+7VbpkxqgN5bttDFQDM4ReXseHue0
PiZ58oQb/ebvP9sni+fXm+gxLZMUcVSty7ny66Y3J5YltcLEpjL0zBkJemI0n6LOBU1hEzNqYL6q
Sr9auWn0wfTKOSATuSUxfRkMBP+/G9D/rsYXEhgFrafPhsgvW7DK2wRvIOHp+IaYzvhgd0ugHLFu
O2SJycUgWms9l4tAi2DbzTxgTej99sfff5SlUvv6m9iIN30z4H3iGPT7owRnl6hArGIYjWfkfaV6
9+wc52u1J07jSdsIZKv5H+/vHxwpvrqk0eN6FLOSg/Hygv/y1ccShKVDctUWOcujV5N57hLxJUe6
HOjwQ2QDrogPE+wMI5/IeVC8RN9F6z/IMcDGlDkTyksU2JG8TYUf/+Nlt76+7MvlcdSSyzmDtPHP
7t4vl+cQsJG0PmjkPMdiQnRuHER32Xjv1eG+TGkpDEAaaDWQiFxruUmBNJBJsCP+eF+bId38/jqZ
nHSVVe/unL8h2v/WkuuHQ9ZKVondAAeVx7/fxq8FOZfMCZZl37PBgsGh+vKL0sdoiojA2iY1MM+m
2SYcI/sIz/9ZBP43PyZAedwUkwr+UUX/UUfwyb5jfh7UA2FL78tinE5G12YkM2xbB4431ktEYlb+
XH4gcbudctZjmvqoUGfx1hIx4KMsZ5L1ziD12YaPjZ62YEyLgJKWB+dr/wo1Hu2w6R/74x/n/M/r
tMCDsVFTh38+k7/c1K6ylTPQKdvCfrsNmv4al8YuGeLbqOMAreWJoRLaLpRpFXY8Yq7wycvLpuyA
nLlHzv1gHRbdfsE++4/6wbL/eAnF0sTmf2xsy8n297tHR7rW8C9QBDfpT/JCxVWHdQMAkPlE8JF9
MZARucK7v4Nv9sZ+OOBmqOO9bvJ4zzJFBp7HolwAcqzlvm9IKBV5KdYG7uxbm+5nQtbuyXHL67AM
v+Wlyv714y58vi/LCEWkgMInHZON6etT0GUVY8DO6LcNUqNegD52DI7kCLtsr4z3mDN+ZgR7QxOo
kz3ZICbZW/WlqCt87Vm469EpIlzDYoiDEzsXAC7q8OGkVbexrWTawDoZDk6gmO+neBDKed3Xebcx
BUF/tjz2svwgxCI4Vm32zU0nbz/nOSl+SyaCigYKhUpt41HsRzsbEZ5B5xlTEk4RPh9NPXqbOKdv
jluKzLrlZ0wy7W/MyrwhnyVY6WAgIA/sxtqLAnMfo11cJbQCIK1oZnwKoylYvHNFjNIGaEO79qN4
i3z6QHP1gpCUZuXWzp3pzMnKm5jilnb6YrYCjzSqcEP9dAz9RBghotqs+HCcG6R6wI6tfOdZybsQ
2wT+wK605wcsEbfoW59zVJYyISuhFUKu5wT/RNhBd0P72EieiTYObsoRIAX6B4MRAV59BBIYyhjk
oYcl3KAMroLQANXQ2vPG6YsNXb9gi7kCDCgOUUOSNhEgfKeiNd+lOd6NNtDxMWNLcuzx1BEJxIhY
XeSWf1Wi1dy4GNpXVqjrawfSQ0khsbIiuqyhCenUNhSXl7r9VttttbMadYyqiEApdJKrKnfyHc0P
4q9cTADCmt66mZ8/nGx9+nx6WoL38MFgK+njuth1qkFtKPCqNc6w86Kie/77YvrH2RBbBZ1Pn1YT
PUjvjw3AmKopcUBIb6NCPjiR/TjW3jtYlNfFvTW69gcumDsvMTccJaLJ+P6Pj/96nODjXQ/4GPQm
NsnA/nLkmavEt9Os7rdG1mHjHCUF3OSgQ4w2uXeTJ8A2alzEp6yfUxBgpdiVAsw6B9brv1/JZx/n
9+qAK/FN8kGEuQzTvizueTxjfXSzfusEUwwacLuwoMO+t8jpYWXHFE0M81wzLiqSW2KlXs1pW0hf
HkFlxYA0eKyMoxPW6R0K11W2PF7dUDfXuo13Vdnoq7hOicwMMBhXY7xE/QgenoCQSM/BeB/L1MF2
YPxo3GUU9PkH+xi+rO5F2aO1/3xXh7xlaZYKhg4a6IVlBya3Ow8KZ0E9IxQa1A06ge7K7fbgOysQ
Kv0+HkxM6KS4MBTICFl3u+M8mvI2QGgoBv9U6QoWEh60feTx/jKKj/9RxP/HhmSzsFuQNJeupvvJ
MfxlQ6KImYJ6GPotqaHh1oYZXHjOlXY1j7+DmcbyfwaJSg8SXngyWD+hpHpbu3MxSsyVv0Gxlvn2
eIRrAhZr6IZ/NHrRc/xZVFD9+FRiXGUgKVJ/35aUQEsehjSEKqOS+7AZ8ASEmbVUYQUs3mFdG+5t
SbjYlawJ+4osJI7usCcpawAdme7itjOvrVCO1x7FlF2P2eU4o/RORLq3uqpZjwtGHc37igM0JQI1
oBir4GEgVWQdyLrZI5WuVyM9J4hy7Y6w1nJnUk2ssFPKw5Snb/GiqqX5iKq50856+X+RT8Ruyxor
Ii6etk+2ZSsCcnNb1pQAcx5nmvdpvuCUM5EJddWUdHzI8QCevrhGEbEe8q5gVrZswX2X5PCFSXhI
Jh/IHpkXqDIIUtiXWleIZyjrcB9OO5pH4S5MZx6a1Nh4Zjlcufg8lJLqBvIWBDmjBGjj2xbqjmLY
Zcs9FAYSLUuTGxyA31aa+ggsxd7BVHFVpfYh8uS+CgP/bEksUBN68oyvk9cIM3UyVpcasNG6HE9W
a5YYFpHrd6X/tDhZYFZoUAJNbq3Lsm9PTmx9zM3GdDNxLnL/AzshMYIzvKWq4PtaCU2T71Ud5A+O
lRX3kBnYIIONOyXiqgmcy7GM7WunK+NtlOtHSGbymHP+9Gpcb50CDxiwxR0bB4EPNItsG1moWJoi
g1xgR/lxgqm0I88dRwwfl9ScN4vA/FBODYu9xWsyRfHLrF7a1JluDcv5DvRmAv+CtK1rEadobvO6
qGJ/y+7SHBiOceaOGlR7yyFJV8l8FdnJNxhU7zTqisesJyYuawhmmtrXtExvekjRLEU5Dm6eBBOc
KlrPNWp2spC1hzhons5q+ignXKBDhFAHqqcf8VL5s/Xd6xPcUop0Id8ebnJrbNa2MVxb7sxZd8HZ
ov7Tx9iOituW04jv+cgVzexJnBwit84MFOpNUwfzhvX0bVrKzWaQzltmeQTIeAnImLTE/zAr6ywW
NENCDnTTRFD5ofTFbnIx4woht41saUhFJw5NPIFKnWYneBoYys6ObRzBLOFvNSpvreIweMpXzTS4
YGrcuwQL9z4N9TYJFqhQ7JLCwLhim7ftuM+9jZB2t3JSJ37IB7871YV5l1TerXam9qUA/QpN9cp3
Yz4Hhe8dzWzqi3KddK58AFdk36Y6u1QRwHdT5uGZvDCJDIiUh7ACgF6Xyaat0nEDosW9BIU7nupl
bfUjBydM7QJ6yLNhU/goehgm5Ke0MqiX9umUGi+zH96AYuFGuQ2eIjR3FDnTi5ilv6o7A8kVag+0
lcaF3c3uhYkHnrJInSsCToYgtl94x60hoJkVkqSmJEk5HN/UEYPCS26U08GxigI7XrMHI4hsziVV
opp3edHvgih1bqtpJIKBV5y7pG4NH0qLp4wrZ2DOb6Qw0lEDwKqAj6PnZwb31l2HeTKx7Ydq1P3i
h7+G/RpvjcHC5coSx3H2rLJkOChTnG1MdauGr7GBDBws56f66KC5/fwn0eTfmiWwWjZ0Xsi2N0K0
aIVHeyUYmP+1IfsjL8g6nafsZhDdSrMa3yEJOPoYAT3hDye8W1AtGdMfTYsVKu+OSiH19koW1Xip
cMsG05VWIwpx74YwWU2KLHrYVnIH8G1fZZO7rtqoQW+gD5+l2MTBd0goBYHp+VtgVmgO7F4crGI/
2RanEaXIlpLqtTZwWGbthUcG0WXU4F9LQ8Sh7YyNQFWkqnsyf7SL9jD3fBFzzgjfUDjDYjOMyDR6
C1C1n1tz6tiK0e1xJjs7y1/sODz3uOcOqhLOiZylHdrhEWeYnx9EEbmXHEDdSyuxnMsPCg0HM/5l
5LXjVejyl4iRwEWYmpdNS3pAVAhxrFgwFsqfPE/5/FSHBMPYAQIKLBd3UUlydpQN3e7zHzuT6IoJ
FT2AzALsXhqVL7Ue19AasD0E3RX1ZL52AY/sbPa3XSR8b920p3a4bCMKtISycj+XlBjtYJv0Ske2
lVRBzOAPGULkQl1J1o/VGc4mCcHscndkRnM1LcabfJ6Hle4XKXRQ3lZeBPIwivfgE+yjYeCYioAF
rah8oOL6Ce64Ge0IJuZm01s1fNfSeGMf24+cMGdXO9uBZCf0FeHlmJw8l7OQHwc4yode7ziXv4Q+
OlY76c6VRVujJIlwVZHptfKdvWnhOTWAAp2KPKOoY4JWVy9OWxJjUxUXWjzmE/4DREvZOl7K/MkJ
7tmh8HgwqExkMm7p3ROyIQvIWzF8B9I/PnxXHD8PKFbfI1FcjjR10F/n2DI0pOrleJIl1WM3FWJD
P8Y+knuQVXm/bzG4ooVRAkSHe5uRn+hLqrW4aZb48ohjsIG0ZVJwtSIhe6y0VX0AyraJw1Sf0yYE
oERsl01Pdd/MFDRdc6bhlp6DPj5bQXXXLsSfwQkrpKUfgHlPpEEuvCbj4PqTuI8RxoJ47tp9NliS
ExUhUNjmXTQ4MdnCd0GfHqaey6/L0F5W6LUTemIfxB1xF06qNgx3uq2fAt5Rw0+rAcYVQQq1K+dU
hq5DyDlG3oSBt7SaY6vnA66Pj1K2bMxg1VZWUBu7gcjpjRlzcpubGXqzN6VrryUMKSsvy7x4aqPp
DZrqvJpGBPG2h/o5LTzQu2WwGnFd7xMncFDD0O0ow55kcKBqaOOxwY1iPmc10iAjD3hNzfgMUH1j
1jGx8b1ZkQRdf8vwrUEE39ITvgUOaJAhQz+HDBViPQPMc0YD5lNzHsj8YldqaxfUpQKHTm57TU1U
k4iS2N8cP2+uP8+S/g78FkUR5LAdo+Z559sfXQ71xXSDY+hVP6wZy3GzZKFRfzDA6t4UwXwny6OU
NEfBogkxu3Ga6eQ54bFRrb2lHQ1ZNk83WYHaCaFZt09jZL7dJJNjksznPvPWTuAld8Syf6tNpL7w
QJHxV9o/5AbZxoMZPUcNgKfSAT0lQnfc1mI8DQ2m0TSF5DaELzqt0JtzKt/jwiaWpTjdY6LFFJFO
67jDWtaWU86TO2OvwEcR5K2xta33hngiJGsHyg+27wafHZBPGFCMaXdJZl52nqHvJ58QRwP4kk7B
r0VpPh30ZP9orDg/QuAEUIhjdu0MHfEcPfasz9OWF4DlRs8MFWNJKhIu8DHyOCn5qoWLO9qwqUB/
28Ut5hBE+k+DA1tqcoH2lJSDK12GBkmOtmAgfUjhJ50/30RrcsAzg1dv9Al7yl4NS6dYklloDEnC
F1ykIQpYqv0NhwiWcq1gA9GL8Fr+HZ0PLV747m6M5nutQJIXIruuwrhg5bd2liXWRVACPIuqcdX5
tXEclTud/Nrl5U1DID3Zvu2nkk4rQ9nST2GCt8EzKMQlb65Jzp3hyqOVwYM0a1cRhm4x4eyG61GX
nJfw/BE46d4A62XnBn21GoZp2tP7Cy57Nw7OVV1eO34sT6Rf/yhrSKUYAOGTxugESlLRmgmOnR+o
5iCZGNdRGh8SBA1heh2ZoTyw//q4R6b6UDgvpZcxVE/JJhgUGMV4CF6MIQVvXtv5je++VjYWJW1C
7piDiICX7mRVAbFzo5pY9PTTaNrReTYmDPPRjA7R70xAKbg0eSG3amEkUBPSCqiM8BD49UsRQ47i
bePUUQIJs2z7WuMMwiG85bdzz+hD/UuiAl7GSmHXxAy9TzznTjHhgg/FpIOjJNuAQaO4pkm+YkWc
dvMM35BijY0r7e4+nwCMOodwaomibN9F1L8WMTx6ufT6Mtu9l/Fd17NE6DYFauSh9odAOwFudizi
p284+0HztPF/B0RqyMi9nWxQjJJziyiJbmrH9EnGiT7l5UFhSr1XdmKt9NBdu2g2dnNjHcUYPlYg
HjbExeBZXraHoASKySD2I535BYuYlFLPkYenMm6cSyXbcB1PdE1wzoFxSMoImSV7p19k4ihnAp+6
aj/XRnSc3KJaD1UdnWLMK4aW864vaGeYRf4tQp2+cntCFOGaRDtPwb7IEriNoBxBW9Nxo5xDt+Eg
EUruDcFvqSKJI484Wm/qh5MBfOsA213J+qLsctKqFe040+53jDtYJw1lbUdgY+E0lM+4JaaQ0Fom
NBvcXhp6E+mkuXdSiR/ckgV3rBIFHzsuYgirClfl4BEUAROqqIvL2eDYMFQVK3UTU6a7lrxtCmQe
2VRsBhly7NbqwFtl3kZm5Fz4Rvg8lUm6wR3zhJiVKnJOyEPUtL77nefZzoVRRt+hkVCjQOCg7kki
Rq/jtuqD6oRm6y3EOLhvneHNNit/NWJ+23m+x7d3aEgaib+n8yvBdZOZ3CbnBsxO6oriwbDm0wNG
unpXBrhp56Jf1Xl0aaN1goQMh6ooX/u6NvEzLlhJHLYbN4jvafy8J32r4KlhK24s/ILXpq1xSZKV
RywBjJduSL+7qIMvxpJHr4jHx0xP7cqNBu+2wdfEMzjuMMjQBB1H7258pKsKBUxRr3ouTM/C/cks
sb1gVNnsesCD2zQawenHa8+y50vPAWRitO2uk29Nwl1KQHj0HZiXMDavwqC9q+eaijPBQOyDTGbo
t7aj5y4VyTGImzu/BljSuZG3q7L2ZnbL/VAmEDb0PK5mOh0rt62fo9JucCvIYJs2T3DqANOGzAht
6K9EIrI1mKRVgNBNTK22CaTaRIEbGed7Cf8AwDkKzUljv6qmvoRMA06tRfXkV820l3DrRYiUuWX4
T9CjdfSAT246N/4o8/bNVpPaW4xN1kK095xcG4zHzuJ1jNhszVe/SD0aL85V4PdEKqsAVW3fv2aC
Ksp1xYUwU4TW+K2BzBkHv7Nv+8BxL+KAQqgrCXs2x+EYje950tw3PZTS5CWetLNClETN73pwqrL2
to/ZZcTU1ng5xN5LjAM36Z0AVX6VPD8k9A8onDHpEh3PAS2X8DAEW2howSTm27CNgpObbmi7DrAe
aUTibcN10gZwzBYmYUa6aF05wDgw4KxInN4xMwOgUhrd0SeTQVvRuKq8zN3NWfdcTBjrdC/1JjGz
R8vviHJERtO5L22HL550pZtkJ0tQn0HUdXuvq9+aSkzblAM1tuaO5PM+eszBTZYwlXHFxDP5CuJi
hlIMlluBUl1S04OgIZrDe41oeBLiiJOlw+MLnrN+8UID0WNrLubZNDvFNWkjSfPSag44URMfZInV
Zaix5vWj5a0smnZYIuut1WesgTXQ+9ovtwbxPZiSzrWOoBzZ1OO1dNd62CYxDZzePrDnEu1KQ3Ln
giRhQ7yTvYA/FtHGShzvIlTTQzb/QCse37YWRGZE7byfeocYlbUoZKP2EQahuYXkQJUORZrQMtyp
Hfpyg2ZFEmyKtiWSV5b7EFY5Nrjpbu7qfazsO47Dr4U7nx2Of7g7rqrRPJiLVsDl3GJqXE7ptVP7
l5zzrzPLPwMaebT6aKQupMGG5WmSzbDDbOhvAMyynvfDU2End5HF2BYJLW8R+ee+jqMbBqcvRguW
04vLVzeT1kHAw9CfafVkWeJhTiRwW9NuPyAaYdNiJayoCVecc57qlDohAUVvIcagATnQvqW/EU7k
Z9RxdTOoNtjqAbFBA2GaSZX7I7Sn8lSfSNJpbnVuP2cpz1ITjhehP3s3IYW5G6ToBXHLbolFC3dj
W62LuKVQZWK2AvABQS1ywjXjkLNWEtRD6yLBwIdegBSXqE6+taNb7d3hAQqrONQVVYNB9NA2ZouH
i44WSNsTQY+Mdti65rNhBmqb02Y/VMK6MoCwb8s5WFsTidYNjvhN40YwJsYLT4QnMyc3KGHYLPaN
W6kjBtBwrbOaBup84ZDRvobMYu37IN4MntkBODA2do9BvhbGB3TnH7Yo+k03m8G6zbyPsgC8nXjp
/dRPmzF6NP3oOcs4qWUNU0FR65+2Eq9NeDMCNO6r4Bx5Kab0scUQpt1XWjP4Tbv0EQLQwQ5aesU5
sU9NJfmbKdv4Uk9YDFOQCuwKqu3zByuS370mOAmnsW5blzNIvhSybmq+H8l+PwkN/raiI6ua5OAy
TcZDMezngerGS8unTLKG8j0vu05wmkvRKmiyZ3cyTXZYkYDe6+GJkEO4YUH1jR5XcK3K7MfoElEY
tGxGrbBZQkK/3rIz+hD5OiDtsK3XgC/Sa3vMdxwTS/DsgXrs04mUoGr44VDjnDyPfF9lQzKZXfrH
MUMQRjTfEuAJpOHi8g6M+CegtH1XTpdgOyUYP/3T6JFRkEfUc9JqbeI+DHLFN3Q/BxguzolmnbpK
oNLbXlR+45h6m/l4IQpjYpxSkCxYuf2Vgx+niPdiMt87Cd2hUVRQXqbtUz980JnXp0iTVeFTGLED
9xa27r6FMBB0xiHuwERUTP8WS2HY4nIEakWE8pjgHtYGCO+yvcA5+/I50SahhO9Bmvc6AiLyWZGX
dN339K2wI6XhFaHKGHj6BHupO7zCeyXsU30LLbr3Kp/ideY1uGF5AYEIONBkZ3hnxrbGU7yCRpoT
3t7tnax/Hw38pAUrX1+Rs1TSiHAVZ2QSc+uV9JlBqLvA27kMo0sNdc8uBxKkUxOWoAOHBHL0jA6a
aS4BOfHQrAc6UcTJLLvDq19G9WaOrQuvZhJR5iWBUyp6FEBqC5tTqp7YpmoeGLpAKXGw467u7pO6
NTZI+qHRxXCEtf0R0bO2kHNLR0nqaBuFlrf2JHQWWAA4ztOqXH8GeYVQsGa+mlkPLxbxv9qsVyKb
EKPgIqdyBu9BrgLcsk2mkGkbpl2v2haIi3LLR5tR/4U00W7mXfrAbnFTJ2bMOI1IlEkaW1bscYsS
j5NkS1xFOLr7viZKmuNtS4K5H7U/iwY8dFmT6kWqIOibHvHMwKgHGdauS8FuCvp9DNjdAyWHR28A
ZJpvN2ytdohDp0KBhTkeeubS2KWVDNuIE1X7amBYh4ficEPgS7Fxee9CYtyMIth6Rb4jr3MgqcY5
2bqpdplDwWN2GFVkDTguK+mrxO3ZNffVts4Xlo5Om13RODjasuzQzPjyVAdwIINnieEXsSIXYEWE
j9Ox2fegANy4GYFAZHe5B4UGI+9i40cvjJzt2Hjq0UU8tzcsOzt1+qGpK32JjMpr3ybHMs46Tk/2
0PcXln2TObs+IUOibR5rIF5tF6uLKnQ2QxjUt31doMPsOWhkPlNuj7vD+bYkGou4sqyl+1dQrPqs
awSn7Jb58KaX4jRmxquITeeA1PMtmaOcSQGjdanuvTgxj9Lp1q2MpmPd1eZ20PzXgPDaUp79GOlN
NPgf+RCTgBsRyOp72nmzHAlaZI4UcJRnEm5ttjgaO0acLZDV0GI2KlaVaMhfn6OnMC+vCeF1dyMF
r4jKk2kMPsKHpGYqHcijO98YHtq2SGfZJgB+Trzt/DhKJhu4C8S669tjPHTWIdJkQaXY6Tbs4B8Z
xBayDHEhczKld056RNFeKZ3r7dI0mIT0z7N47mio76A+soSIzjtbYQukutWn/qc5sG2ggbzPNe9S
UBKLklrSunQaZDSVHX3YXHdS65NrGgeLHWyf9hUkpjiXyK/5c2wNQEpo+VAGHaOTAQ205CeqOlvt
ao+46bh5TYP0FDn4oGNIjCP2yi7K7kU7VOtmHAUYsu4oeSp8NBn1hGrNaOlmEYf7aJFKQ6LMFYgM
Yz3nH108+hSj6KLOkRmUh7nVV5mqDpPhfdi5/jmaWMBaTrx5OW86aPxrom6WmJujzzq8maqh2Eml
73SWcFKPlu55+N7WvE59Gg6bqJnoSTNBOga3ebJMaWLdX1pWbFFDmIyigL5vzYJDgpEVtIVBmOzT
kdKbDkRDDVwgRmLeR+cwhroXd8VxdDkH4BFgoxXc2AJr3abUC3ATM+y6JGPjmCBiPKhyIH8seLPn
IbxVVrrrSvC5reFRrip1rU0i9Ky4lfSSaU0FvgZGlhO+3DjCvmgNAfaFPCoyNK8E+UkHHjBzkZN0
QAOs6GZBo3uN9E+uEW7LPjYWJsalE4ptb0zfsooLqEdstQ5InW1BxjM4c9TMVWfEe6CxLmvdugj1
eDOicywDZVyMqAOAGoXdNk/SJVDdPZizZT5YVv/ECb+JOue242kPc8EDqGnHh9WQbgM1Ed0C4PUQ
tABSzZx0FcuU9S5xKBFZvwQMUWZuTOECDOvAGFoFGYGEmGQTRiBNITDa26REyoIn47Tk7PrDqK4A
v2YrW9g7LTr9OA004+qmWON5Za2Js3vm8cnZn+KBkh68hanuKyd6+VwtMsvl/BT6+Pe7+GB6+F2j
/KVpvPo+yp2zIYJjVpfjTazQwY0+UEQ3VdW6n2pYuNLZDZ6ymF1GDMcZBdHKIp4wQgrReHpnivyN
/MqG0wteRb7yW1D62UXcdAcnGezrrlZbo9AYawPsmvvZ5Yn81GlkUEzWM49OAQsFnRJcQ3NKbnvz
rYdkNDmSLmLEwNUbD5ZTBHulFTSj+UkFWh8p3d5sMShKfnEsJ/DNNJx5fcz4ksgadfTqBMqxqNul
97jLROzdTFP+yB2FXux0nLiBKg5m+kJQ+HLfIWFrS4DNwUO9deeFBDMZJplsWXIK/9dCm/NtQUDB
NYI0Il6d1oHXPWZHw30t2QKvZRRxyHYq58qI4mLR764440wf2ZT/TCdOPLIyr9ux9C+dBfZCKctg
Jwg3n+cBVQ/QRFt1Mgv7zV/wA0RXrUVB4dPA8MfoCtm2aDyG6dRR7v9Rdl5LlatZtn6Vjr5XhbyJ
OH0uJC0tv4AFJOZGASTIe6+nP5+o6u6E5EB3RVTE3jtJ5H8z5xjfoMTvXCTyUG1Ufb5vRuZ8Qyax
oJFOuMNgIrTGVTvxchBrI4Ddndb+xMVBQwW9UKuHpCwYv2MTEBDF2rpj2eU3lP8UXylZ7rCS6XQY
2AIIBHwELENHoPJSPJENk4C5VshfqSaRCjbTUlDMbrsW9bz1pNpc052Asl7GvL1kg3d+77Px1l1F
SF7zCp2WOUR3UEDPRthfT60IXV0YHtImukyIcqMnKKDSqyke+118V5XJXavCKMxN2R1lYFv9iIVb
nxydOB4CvypppUf0Z8GozlFygy+pcnHevo2lLhDVnu+UOr4N1Oqx0hoWVdGdSBWQCRTfehbQcNW5
3AayjlQQPz8Fi7clUJ/6Ur1XK+M4VspzSyz6XKJPj7uBQIuGdkcssbcjLRMQm0bANHjznFTb0pg1
L8yaF+ZpZCGQPNBAiutcq+mdAjFn6773LeOcZdob+TpE8GjkFGjhAfHzqetpzKaIRVr2JCuhrC8K
g5UhtWwJ3hHzruUSRbJNcnKpFCpmtiBvh0w6l0FynQ/MqGJu/G5pe+c9MkvZyCzid5ERtIgsZh80
hs7uqURcbgcKjUpVDjdV3a0Uoyq45flNIKmrdjTeKj28E2t+tlfGkB+DjkIGN18o77fIsxr0Zq34
wQijKiP5UQeOq6XPZtkcLBmzQdjsRbntds3ApEQBiq5XesQVdo46iU8dmMBar++VLtWPbc4utA0l
d0wQRutW2nliaYkusqj1yNJGoRdnowuuVtjiB3iX/YWAJAe8XE3SSBQgLoNcDmVQKcmRDdv4opGt
cxiB7EOUSvwQzzKLuxxVNpkWYMtJCq9gQ6NMKcv4QsX/5L6750UBbEhZKa1Lo4OeBe1+Sl8Xo3Yb
ttoM4wBFgqaI+wjsrZtixKvA2eQa6xtQ7dE8wU7Lp4MkuWYVb7s0RwVCwiEgQXeIsf4qNWqeEBiB
1C8RqVj9hYLCVUCJW6KdDzWFxYg4ZKNrQJHHXrxQCLKBqKqaUVxp6P+UlKTSwKDiVBLW5XfpXVez
TrVkakwcjw2wa/kE+XaAJB3RRw0VTM39wMqr0Q3B1kIsFqCAQoYTX3QDk6ucTd3rRBq/Ep86qxjJ
7XzOmk4DKEQFRwYYK+WGWpJBKYv+T6wOIqOxdYjYsAthyR6a2o46AkobA8rQ4Vy3VENTqky9QNlm
AJUt5+daUhF35UHPFyCIrhEBCsRwZJz6oZ1WaS4hR/mlKRIjXYCkQX+LauFcYdVA0jlRP65aL6/T
V0tR4OycxzY3aGmk9wKmXJv9BVKDoD2Rtqc6QRso3nRI2HZ5Ql08kFzjhJpyLehOmsfrJOhWTTST
l2Vhyi33El31MhVfIxmDBRpsEjMqkkVAX52jWX+FDUbdId/0klHbutm86KCqh3pbshOnSsWQOmqM
HDOiIjWF+BPqMTQI3VmAc2ytUbsMtxizrrWwOuWYz+xgiTRpp+hY6zrLsCnfzXkhr7SkvoRwipYn
G6gSL5Waeb402JZD33dNSX0kz9VBQlvG7anuyhORjo2rZ2yRfLZhElg7USF0LiuPBNXZWc+jMqcC
UF0RHk1t7rYjxci4kthaa7RyjJzBzLwvOpRZhZas1ZRtl0zJoyvRFdHGKC7iUG/sKQ9JhUsgDk/p
MYYfak+l8pQ0fbAlT65MFAT5JQZ5nSaYFOcig5uckAg60QxsNkQ28MnkvOokUv5uylszo78FySTa
GJGoohiYgDJBf3XkOZy2YYI7HImcBUYf68R8SiTBdyNWelPPnpnpBxl82azgKpzQRyYbAUgGH7HG
1riLrmVWeasG+rOTVjix1Cj3EplFOv5BgxLrRLIba9Waa6hjRk86qA5rsce06YEUWZyEOdT3WdU/
va8fStq1ID8vKhHVtpVi8ilgx/DxpsZaaXV5o5XsfBLJmLdySw8uMqbht8ncPfXJFXo0lhJK9Qqw
TLknshCafBv2N5j7Zjc1pvmyxBKoNCxPasJuncaoMFUV1UNOquCiBC+9mpgpLdQutWg+5g3bFh+V
lIM2BdWCxrJfHqCjpeqLqbePqO+f2dbXDhlmjjoReTBM7IaNjo+MJmfrx89pEcyeDqcgFolmCujb
lB26avrCG8aSsziMG1NvbgjYZLEqcVt73TVJ/gxIbFgZdKGHobxoE/Uxr+JNO857q6s2sjnuAt/Q
bMHSLg212JTowpcdfONZncjqs6Q0Fj1FsvkSKkwwFlIqsYGR2xjEByLtXROh0O4nsvp4+RA1luRt
qhWlFZC+JbdhZXbtnQz9pjQk10+aXcCXixiHRnH82CfW1VDlv6qxBMB0T37KTb10/wO1OcMzRmVu
MICJMsz/EL04Hn4SzAqiL2gtk42zVPPRbWT6FUT6Y92RHZMFtJJL/1kNEvIAI7fPGDk7FmTlxCjC
vOaqQ30bi+wV50o8CXKib0YaoEj10ePQ+t0RzoJ6R+5uMzW/rITpvuk7Tw+9mPtInlz5u1BFtnn6
k0CxcJhISOtN2G3sDW2hlI9+5nc2jSkR3zXr+XLcIosOW/9pzNpN1ANdLK+lSkSE3z6GjXQbBdav
chKO+UzXdgIxSDjNxrSCTdZgDWDjwo6+OVWt2h24Ww6hdmQGpOKhFKV1rjToBEf5rSIHb6UMijk7
agZmfxwsXBVUAVuQNpu+JYaI8ref7WDl/+c/stTP//XvlP2I8RnIuJenjPhHlCW2XEjQdCTEZ9lu
0ksWXFJ2IwZQIKDVvyozdofatFpXseQ7OewVMuZA4YXKsjIdfiPJrh5AZC58PoHNWbixkG6c2Rnb
rN7Zp0tZf5FTEKQ/Jpg7k16LFqFd0RCM92ad7YQepErPwh70tZ7tFatyjbJtnTmoYpQ+neXUYvGs
wOqwWsY1a+rINaPcTQbFleUz+9Z1xbpJRalosJMxJS1jOmv6tba4gKKQ3JB80GS6aelVpgY04BV0
MFKIaERS2TK9/zf+oqJBDcvKtoc7usolS7ZxbkxUP0ceV1u2a1S+ZKAl+QWk0iUPJiKYJxAKHhRV
88hIEGC2zP0gd0FnI8WUMYIXhXVqhWKmQ6/tYzKYKL1la1rGdadcjsHbNJJ0G7aytMqnpDyma7jV
9tz2Pnig5MXIUI5qXMBs9ge/aAqnIW3clbvwDj1z4nQhMVpBzAZGM8QV22KCVvUM9yiCckKmspUI
oopkV9YQ6EdgDI03lTTy0kXRGijEWixI8Bkaa1opqXSplK8yKlNMJIBPG8xK+j7qZnJRSUpF/1Xt
VA/dzE2Itu3Qgo6zq7AXPRkh9NxaVErqGSly/RzW+lorjXCfN8EOl9xDsoTzlYjRsEOKbilghskx
/mCW3yqFypJHw1Uty+OrAnr1oiYihFgYHLpknN7Qs77thoKw9JiKQjr6ZwoWbLO64iVM6rd4nJ6N
HvJV2yVrka/Tyax6dsFLYkhFU903mMubNmwJSCenijmB4GGdUiyZ8AVfn6qVXkBi4imf7/XGn1em
Fd2HCb6BcQQQq9Gfi2aNqBy5wisTvbEXXwLjG39F7pPMF2jtNHWgeYvZdEAKi2krva8iGPR05nrC
2UXzWJTMaggYdsMgX1a9ZW1IE5xcbCMxyUecbQ1S2+tV6TdvICzZd3MFpfO1SmeCytZOnol0pLKB
0NGnNSWAR7blHniDoQmjI4IUcWEm2fQJsWtjN0IAEewmuj3rEKdZS5mmH2OdfRUZoXMP0FBOpZ0o
bTVCW1chfYm1ItKnttoxW6PcpT4RHLNCh1xcayeyF2SIiObrJOezzSgUkaAc3KqcfCxJLywFBm68
K8qGdqFZx6ho/FNfytSo872cspzWwoI3j6XVvlHoWCjgoFgFpVfUZzQ2b1Iqb6dYvSlp0JVDn1/H
GB6vxpYfGlirsirXvbiJ3+QyT7ZaB7ZPDf1pV4Xc1/YXisDJLWO0/ZmWvqVUR7VJnD1C3jeanRa8
uGoBZr6eXnwDlm9j6k4ukRiQk4ISsvogbwfVuNmgikytjlVxNfIEMBeWvfbUIBiJIm1y0TSb6Dox
4M3idCS9BoorKl07M6MnJcgfiXo+yxKuNUvIFyR4HV/XFqPjCDddMljQT5WKWE6FXx0b4SuabXmV
zeGVJAK56lj2Eki3gV3b0m1sWxr5NLKioA498JaehqkHfUp/YP/hGpCU8jHY0Pw+VhD7nUxi8J5V
yzHa6nnSuCwh0TwJHdlqkdor+rkc6t/AmlPKySxmIypuNe2Psd8HrEOXxGjFLWguD5r5K+kJvKhr
ING1Tu4z+HrUNxQcWxae0cgMG5NQpIhtvhbHJ1rhVKULFpaTRDEo1l8G7rIEm3YaNGlNC6Slh4AN
PekI2E1muDKkXKJfv0E5m6wKg5R5SxjPIbl8zGNBPwN+pMYUT5BEDZknoqVFTOkd28zQ6MwzquxE
LaRzlPQ4itDHlio/OoXhsJtmaVqHPf1/yiE4/gDEuqC2KUqhhZ2X/VCkybM3VncoIVDvKV6DgUKc
85MWlC+GWCHDUPetPsSrTgIiDE34mMxEoUALdobREBjmhmNKadstZrKzGpMrsIJb+nxgJ0NyB3gg
Y1Bti3wpmGXGq9nwni1ay5YJnYpq0qI6rU59ISd2VMWUyYP6ye/CHSa6dKWmHIfiL+tNEA0rsbHW
I4umMljVnkjc4SpthYupQzwQFOTyZimiHa255DpxLGr7LGENSFSuzXK8o1Y0qlQhaICukjH4LVoW
2y6TUCcxetOlcqtxWw2Wzhhr5tYemoGmjGo9tdTXqJFjTqBeVQ24EIKOTpyoJ6+dqZdunoGqTYcZ
CWF1OSUa3eosSAmMGy8af3opC03YVlZBuEmHECXWRNWr475x+tC0DcRLBj1SgqunW7Dj1dEcqsij
3Jvu68Fg7g2G3aCNl3GBwUQN6kM3/w6DgpAYIjmY8xvWN1pyGJIJFUE2s+PwJRFrPVtAKXfUpQPv
BwbYgnzgzadaurUyxr2JbTml3nkNarf3sjBqWPzUb4QH79uxl3YokVdTHYjXgtJhU0noQYmmT43H
Gs81qbB2m4nWVdfg1A1mJdjlU9F4DUjAd6Fa5PvDdVWQyogAImPUiMo8OA6MoLNG53mq8Y/7gOnU
qOkJXlUfYjz4nkICGFr/3z2ycocsORmJR4iHsmuvZA0dSY26p60peMgi0n6pl099YF7NgoaxQkUC
7Oe/o/6aVg3gQtA6LYU7O5xReYFilWyTxWQzpc9KM25T2iDCoVHHB9m4Rod2R1Wvd8NMuiNfnS2P
3qAEUwkvXWwLi0byXbdNGhd6y3EvQe+2qSzW4Opo4iF2gdGId2GS1WQrFIt7qCIlnSm3wSC15OQB
Emd9kzaHvqPowv7FaQJBtItGQyrDdx8nb41QbbSatnPoo6QIx+Clo7lpVNkDsSW7mRWrP/y2DPFi
IJ6I7GqdVMuu6q9GC2RtxEInEqLnKCYmxwr3uCV/6aZwR0rbE2ilQNRxAfT7hKhPIZBuaqF+dcsK
Y9FQzb8LZkun2YNYrD0hq6j+jc3zyFZJTd4Cc25sOkjBsyBRHNMGJC4o5RrhprMeorB6NqT2ZQrq
F3EUd6oUOqoy8m5IBfg2mAE9yYJRT4ytjE3rnZWRIY2bZ2o/fcSD1AvhNoEfmpuSjaZs3afinoAI
kkH95EWVfcSu3Suci1US46eQaXoF6S4gRlRW23sgqLR06B+RhueZMgnh4mL/ZR3Blm4KJ1fTLk3t
d0QxyMjKW1EmqBdbwhUhsdwY8RmcCGNDWd+Tq3xWKT20M+z/kLnQDSU8QA3lwJNFUZ3tTqRn61CJ
B7vLYOcbvPbUicbZ0cb+PKcw6pa7L/RMLAFPGldK7ORFrK0JXLQr0D6QMFpXrikX43iLvFxnOmLN
smEtEdSszwNUieson37BjDhVcVRvFB1xn47qn70vyvIhBbIsdupeq4dzAjT2NDb5rpfRP0SGsO1r
+XdW96GnDSW9NKVgoT6Msl1pNLE0tEoZWdnKyNtqmvqZiQd/Um5eV+Rfb8KUYlXYNhey0lW0WghF
I41g/W7eIBKFF6HQrpvc1LcYuKj91ZDyicsmdTQDydeO7bUaKM4mVglbRT5VUsE+Sz5FzHcBzihY
r1Il9Gsa0z62LKQXeOVW45AHzFcUWZZWR0w42po8xXUhNdImJ6rMofdNXJ5ICPitFIXmpl2U/PkY
8cOTkboyMj/PMgN1JVjRs0y9zmliP2YwIVxynCmhqAX679Gn8WHK0XmCnbzJC5IpatFaCT1Qdova
lVsiNnUrTPLvQ81QmvNG51nancZGP2LbtGe9KLOyi2Rvp8k0JeK6MTyjE3CuCEPDu2B6lWAQvsR+
aKpekj71zDh78kkBWLUBKwlxnIVVQ1ndMSWm7E6Nhq2Uom8b6tFRa6IJjSqhLpMETJChFa+qXJVX
7aDcpDTtbLOLiA7gg1iVwkjPCpubbHQKgb/5ysJjyOjc3PoKNTxSgocVgPD9HCCd+d4orf5NcFgQ
YshbdEMXFwjUR6vsICgYeUS5WkHOJm0il3fKsASpYg4cjODR7wG7aMbBl8zrLMtDN9Oj1zFTsaXW
uBipEN7GaXKibOIt/yeoYLDT+a4Uav1YE6TRBj27tsg/U3La1iF1cwTvq55MWuqU0XNXl9h8CoLz
hpZtXKsH+or6h770hojc7vn+L9FQaEC081tpiItdQ4fbTqI8XHcM3vwmzYHBkPwAB3mHc330j2uG
iu+Niq2C1Ur6dFtUVNr+oCxatt4UNmlBBr1plex/inWD7CErxbdZGwJXQw0Ayf9E0Zv1L7mwXm+k
d+D3eTMKSv0FmF49WRghwPKzYUuY0lVtyI+DUMAqRnRHDRPGF9ILgH7gtdB1K7lRUI7X35KSYGON
2BQzTtmf/TYX7kG+JGAXTb73SwC5ff2DuXsB2Hy+bgiqKBEslct+h5r94e1WxLwKZuwLq07VT9Jc
0PM1gycQ+5irUDDZVcM5fP8K4sj/+6DQhEBYL3593dQXRscfBzXIXpYJdq9WQXfO6vK1FzFNTtUt
ozp5u3gPIC3YhAida1/OKQzL5BmzaBnzTPbGDJPBkq0NhNhWZZOhEVy+QCiwqGW7XmwRKokuEdyv
QqU3BELHRwhOOBvU2mcH2R9YLc7U2JWLKA1WqW/0XmsoI2FY5A7PDMFihYYwSJ4DEt40ix4xq+PG
M6Z7PFMPckY3kawEjmYsoHgSFVZi22YUdMnFEiK87n4tYSAapdHVWkI20/IwmlZ2CKpboGaGXZnK
NTxBzFSWB81qtrU+7Gjhl2d6TYRPJYckV64q09h3cMqc+g59DBEWFpqmaaTowRJkiZb7HdPDxY2C
7Rq3FSvSNnDDUXikGhDLJQ3KgtqI7l9UmbInH4SASu7XCvPXhTEIp0VqBao12RYywTBtpBuHkz8b
1i+9PtJS6PDVNIHXFPEmiyR2MEX+IGi4svNONPeCSmpfw/6a4qVljjpBodx4wj329dQ+ISBtbuv6
8P078xdj2dBguFK9sCTapLgTP70y1lQAgRyqgmkCGf2Yq8egSO7MoSno8IWtbcqYwSKjd2V1uqKW
k2xZLcswcKrbKXZjnaCJzh8xdKPWyRr8RWnTPhiJ8tJH2WoeRnWr00F2QmEmb3kmdLoMix84Wn+R
Z4DmyLIlA5KS6S+Zny6h50/KiCr3Slu2KSJKxkqt9gMpVzYG7WtNqKB3hMU/eUv/K2r/MXqpqZ29
tf9n+WsvRTkR9Re2H1H//3f9Wpyestfm2x/6OgDgw68lM+BfZ+c+tU8f/mWVtwDmrrrXejq/Nl36
z1MgfWD5yf/pH/7b6/tvuZnK1//49xdU6u3y21Dr5VD33/9o+xsQu8zM91/M3uX3/+sPl2v8j3/f
weyPXsD6fvob/4nt1/7BGlxUEPtBjZWW1/Ff1H7D/Ieig5owFcVgxIS79V/Ufsn8xzvkzoLZtJAy
Rf5WU3QL0F/S/2HRtJdEUVUWfoUu/a+o/R/GT5MeMOminJUpayzzDPkTQyvVO/R4jeivMkv06lq3
46H7YZBewHz/PS/8fYhPRA2KVWM0m5OP3CfdzZm5m7Lz2F/0BCL+cdsv//kr/y3vsssiylsA+dyT
vw7ElpMZSJdFslo+EdYG0cgwF3AtfS5seup1bWw5pp/9AAn56TCfPj5VGXwF1DTXE1z2hCKP2G1p
H31/Le+rhE93DSYsczSvjgje7NNRxobqF5vt0BP2+bb+XTmhm+8JNfDKEyj4tfHDvfuENHt/Soah
ybhEGB4h8316ERBP+KlE4dTrveGXgXtmhe+C8FbbcqS1eom4w+l/oRjFveSmTgEUx/7+it8Bjp+u
2JR11TSWedzi+X2cygVZqFCCUsmLt/RPvNJjNN3Uz7Ode/qvZEVSozN52NueFEfbFe60qTZQGdaC
K5++P5MvHvCHE+Gz/HNNkQ0yeiyzCr2qApISHUvzimn9h69CWn7Ld5e7nMUfK5esT8dmUpbC5TrY
YBk6VrBlVvhT3czFUrzSb4UfZj7ppwv7hNAUenPIY5AZnn4cViq1Ons4FWt9S/PXac/6frhGA/vD
i/UJrv/+YjHuyfDsNcqv2Kw/XqdgRFKuoTP3iDF12Ew7aO42CLrXsluumx++TXkZTD7dVQjPxA8Q
akIr9PPMKAiaMvpmFnnNKjnJTnNK3WJNYudV7ApnwhPXyaXoJm6+Ti66G3MTef4Pz/WLx8rsqyss
LBi61c/Y9IbE0SksCLItq5tuuGp/4rJ/8QyB4isLD15kof1+u/98bYpkwmVpRl5COTUabsbxCWDN
D9/ilwdhSW0yLei6pH0askFIgU7AykLtoH9IBFgVJW2nzJR3339pf98sDJSGbvBmgHSF9P7x3bCG
2mjTpI49sRL2JFyu1ZzV9//6GLRdFNHQeBiyxHT54TsrVXxtlDmoA4TWnlJ5bLcaxabvD/LFW25o
EgE4gMv4hdr7e/nHY0HsrdFaRCVtXBDw5aQuouk9qidPWZW34Q87rb8fz3IwU9d5QNYC8v54STPr
SywvY+yF1gsCM7vhM+5fv7+iv2dtZgMatyZaAkblz+8xAmFtJJ4u9qrxMULHWbbXpvKWoCH+/jgf
d43L8MBx6Lga/KPKN/NpeBgTGd4avQSPehdSiedqjElOfoyLazO5+f5QX8ypHMtQWeoo0IwV7dOx
GswfWJA5FuQYc62uUherPZkytm6HZ9LWNlb5w9V9McrTrZRMSwajAIb385rEitqGgHGdGD5ndBmP
nGjlb9lt2tYaL4yTr38c5L/4pj4c8dPCgf6wkdcxR5x28q4E2vgg2Qx+jmor7OPcfPc/GOM/QtP+
+RD/vMpP37E6K3qppwbtb1GJUfHodwZuyHIuXTBZWNsxD9oBNoXJ0D0DkEosE9+aUIh3iXl0SCBH
mZz3N2kgrdNEPfuDcUZRQ+vw+xfgh1ujfkKOhmEXAYTg1vioJfroztR+YAd+McPyuCEq65K1vNjL
sv3PSR3wPOW6nBtBiZHKN8osV3hOdqFrrIpDc6huWjJC1vEP48FX3yqFOB1sPBtb/XNYSqRPTVWN
fKt+DUoDhQjjw9KeXSFGd7+/hV9MsFzhAmxdalvEFnwaTkNLp5ccCssVlgflOjrBAH407lFN2KHn
H8bJDtZkU+/Qto0rsF4r0tl/mGLlr8aMP89B/niXi5S2dhpxvXiLNoJrOtztNaIVzBOsWal6OuSR
Hqxf9FOMTewtnxvnZexQP14Jlzgbv78nX44rf57Pp3ElQOARZwPn096bV8GmWQurdE9eBKvVgkWO
ufr+eF++xn88guXP/5hr9FadiFjjEQQVK/EC6hlu+O8P8eV89uclfXqRIW+mCH/fb7G5g5u/DbaS
Q3XBXlb/5g8P9MejfVqYyoFUKWqRJ++jJJIUhgTHctC57/QN3tB/xQ/+f9OFfrqBn+ZPenJtZpnA
GivpWIS/hPqHzdsXWxlDoygO7FtmS8WE8/EJZVYcSFCxGQ+3Fhi8VbGhFej0h3pLghd+XJeyHrx5
6KCGnW0P0G5Xky3emTxK1LVu/MP9/Wp8+PN0Pt1eq5Rj5B2cDlFpng9UsmyqnZiTlS7kP4WsfHVv
/zzWp3ubCVJlmuHyLbwsW8jKAXFvbgmQh21lY73c6Wf9h+9huZsf1/wf7/anGQ9CQ111Ooc0MpJJ
JThdfua05DF8/018sUVejkMxhxFeN/jfx6fa071WyRCNPQBUO2QcFhqYQ3cqvdQLXVoL2rqC4m83
W8Q/ppfS6P5ppFkKT19c6n+fwqdLbXGhlxmGTG8fbq0LStd26tLXYiWDlcFtXN8+EVJn28JxcGU7
8wIGx+/vwhdTHHkkrNdEU2Sx+9cEUEoRnutWXL5V0Wm3mAFBf7kt9QHJ0b1+nXloDM4/HPTv6wYS
SrVWRPDLCvvzDKeGYxT4KtAkDMae5KZufLHUQ4ijdgKHntP6pyIP5TTli3v95xD46V5LQoURDXKb
VzVAPBWzz9Z6Jif7PPd9OymHgxJrtziEqZWEoMeGWd2p48h971CzmDgjbAVaEkqxyanHaF/NvqsP
nQt+cVMSEaGqxb2VBEhAFLKEc96fXiOlET9FEtHboZze2sQ2v1KO35V6fqQktsrp3doWhI5WjHqH
vc4leaE1YX71Ra70kRsZUGRCczhWk77OC/NR0sLJiaMR2ml9nRqz7gKDvROz8TTM1iNZ7VcgYCSn
QXsD3i/0AJ2CB8vrLQWujUiDTKijzSyFuHHIW5+nxdEHH0lLLo0SXWfi03xoVVwxtTg5RYi4U2yr
EBd9c6/Vym1dSddxh5ccps5zpvbYupT0Vwsw0Mr0X2YF2VaY75PQF1zBQpdbER1oE4DKpxW8DRZN
i0ouxI1hZLI7WM2V3tLfD7SsxGsPx6oz1U0PO0grhgs5HCSv0VJuWqOSttVlp2QAWZGWxCubi2aE
SEmynZ3AGg6zFm1bI7iSU8MtDBl1ZksHGzpY5tKzJlFtfoyTvHYiJdumRfjMJmywy2DCi0kj2bEa
Iqs0eCP0vBs7HQQqc35wLQTC7VCGr1IgvzSRCFaq7pxBAK8i5/5eyYAl5dNq6qVfkyqZtiKFp0ES
XLGhPy0V/tEqENZm7RYRK+KiuJDhf4s7yaAp04L0WitlsJ4s6aLR2uckI/w9HfPDnIkXKe4OKNnj
FXxMAFkquuQ8YSGOPNAkyqah2zeg/aUXbR3CxLptcAGiZO6PNXJkTYuwWhjCygxjC+Nwd4Uk+y0X
wwc98gWEWuMmF1M4hqHloxA0IBgnVAgLKdtbU54CS1FvoIQRCqj6Hmh0TIrROs6LQ6G2sttp4UkK
Y+RkofIUmj3kE5nE5MJ4LmNC0Sapv87mFo9ZjGV7qvr6QEPmPmmTX5MP5SmL/BJ/WZnARhg2Tae+
9VaN8tiyilXkjwJeJgT/sRFdiFO/DYR5cW6gcBMfxKKE+chmshDFzdDxEDKAy1s5F9cDPsx9HZQn
gf9uN/7gNE3iFlCMVHl80WMUKoKqYO3KqrWI5QndjpBswqBGRhH3N9qc/CYuxhNGDCFdo0cA4xb+
yhSf20m4D8UUH7GV3C6G9dQn7HzSbockMW22ggSk19WaR6Laciu+NP0IFsEEJNrpA9JZWd/OhTjf
tuH4mhbGCCqjROGLW0THXE0AeBpFCNBKPfH4LsQLUHoCIjzkffTIYWCGtbzpJ43l5yRy2mkCqWPR
Fkb6mHtzJwm3xYIkq8WCkNapNW09Hx6klmjcdE6STdkauzxWhBtlrCvizuRqXaIet+OgaMhKN2R4
9oK0BtC4s8asOobqYHF/BeRwEd1e8vcYClmAS9iUUYCGm5x2nijG+HoStMj+w1AyOChzdztV0Sar
h51Zqw9T3T5ktExhikwAnkjk0Qg9vw4l2dZF8zVU0mTbGehNggofSCBcj/p0jba+3TUQJxBzjiGC
xGVgEKLjqGHQQjExerooRbtaCkUvmKvA9ct4CUP1/cNkFggUVGtTyCC/whLCWMX+NM5TODo+TGpl
aOdtnWjZNpomPJVhAy1hxLkpUt2zkZ7PXmIN5aYivg977XEY0kOUW7Ce4MqkNdoN/Mvy7Ipl9ahr
McTJ4SkxjbdyKJ+qlDhiOT5G/lK3UZRtsshGCi1/7UOUhpNwB4Vz3fjNVSTzfGYj1xyyDdnTxMGB
DuyzOuPP4sgoChM8HASsY3hmXLGbrMYsON6KCd6vZr4wZ/PCV+cLzHnHWMdgDc7qGE4VchAsJ3S5
z0ViHWOp2wCeOot6d1VJpRv3JPEJARF84iX06GvGoq1agFUJmo04YMpqsqnwrLJ40Dp0y+Z40mE8
l7N5gicCVDCUHLXTzhFNbOJ1sa8JCeLJUSFxWUn0+3KSR0eb8eP20uOQ+bdmmT2gX9roaQ7GJcVw
FtA7lRrsHFGTGI6oaaecXAa5zGgFJ2hTpeSEjvoBKcVNKmlXAGUu4RZfVJiIsBCiPCqHldyMt+qY
tNj7l3eqag6I6xDoBQPyMBDp9jAK2zlBW0/3Wc5KW23LC7VjwZYqlaOTl+u23FTSaZttn2q7IA+v
SbfBiE2NqBNwWcQprKwQVQOjEFRdgxZwSOsf1zKPNQubm0bFOIzfZb6YFSHdqyqeUS1RSH3QIE2U
eoljrqkv27B4sKJJ9ZKajQ4ri12oYWHPuvEZwNvlUGokAMvaIpqF7CQVrDnD0kAZ0uePsQx0PZKv
QnE8taV+xZ1rnClCAzCMkcRLpSN2tPpbku5/YXLyIjjStiLS1Q4TXpgyq90S5ZkB7CPTtZUxD5si
R/sqs5+1A2Nc82V5XVHcmQHSJD09VmRMO3NvgmmQ72nabyajX1ma0q+nxedTt8MOrftu1JXbcgqf
AbCJq0piAzCoxTlpS9M2U+KmYnO8xRQFZ7WOVddvKVYEMc4naC2bUM4ulBJEsKa6mfD/qDuPJbmx
bMv+S8+RBi0GPXiQrkLrmMCCjCAcWsuv7wVmlVXQg02vem/SbZaTTFryOtQV5+y9NhSOJvtRGO31
KEyYWeu88o7YDQJT8q2FbINjiHu/QN6AcgjMx5RN5MKMhNmPpnivJdZ+Nov7wSKuNumNbWeCSo7D
K0mYv/PJTxeh0ROQ3bpHYQ7QEW5ktdrImRiEHLHtXgLcI4k83WNTvYc1Vnng1++ZBqWoBXJSZWq8
jWL58WjWQSnrKLcK7XHO2q1KjFc1oyzTIrF3ZZSgrrqWZArLfERJ8dYM7SWtGIJjylXd2WCpXAFs
ysKEeGzf+ni5o7xxsFZ3XZ0MN5hFcFEN8ituXY7EiQRT1CL1BnO2uZtKVghVaG4bpbsGQntv6F2/
bbvqOTf0XVMY9xaSUbeWwyc9xztGbfRpkiwqum3B7odQAHKlWex6s7+qB8VykV2AY8mtm3LQsTap
76lAsIkWpiwrIApyvaG4M16VCz4Jq1JCgA6kRcwy0TRSMY1eyCxV69AZRWziAU4BSp0x/NFMHlcn
ekvuigEWJWkQUFJKuhb14UZG5T/q1vUxgqANeVOxxWQIpPXFC4HGbiyZBZy64qHQ42ddx20rC9FH
G5c3kDTNgzBngQHFfqGibZvH5rrNJReX7ocGtiNQZuTI+OosVsMku5SqXHNMVcy9eRIG/DOJhXur
nduHLh2x/aZFbuN3HmxjlB86PQTJaFU7UY8fgYrCA8vA/9RixDJFzR9d/CBujsIYX0ZTI8EwFe7k
DoZBvuybKXn5eR/xjoup+RamlZtO8NqjBouVaHLZqZT5YZJu4/h43xb5zZRGD5CRY2y6SSBrpUfQ
MbkN1FAjxI0kRokeUM/WMYTuNjJWjwRJGX7fQGQ0l/CaHfaNKmbfjLmAxlaVkGpMjChxdi2mzWXX
1SjOjMWy1QnNf1int0chvgvFgsiaBWRtL2HGMbLmVcSdBlapfQOr0NlDk1WI2cOL2ZL3koZ6mrjF
e3ASV93SXPVm+pArC460ii2IbsSxXcfsBHorPcQJ5JC2eWzU401ej4NTC8qDYJAvWrDhpaegdA6b
mcZOhEG355l9hdBFjlID/E7DvSwZqM61m3hWIMSwhESJ7PUzuXlaeZFM6ACxHpSzgnkSpq+QfgsN
sbXNCTFo3RrXgoKOONaPO95DJqXmImrK7SzgFl3U10Yhe2hhfkajAzlVRImIeo1Sotgi6Bzbiwll
f84mmWDIPHdMQX5TjssV8N19OwHGU6WU3c7S3rXmiuXG4V5EouoM1XRQ6uTQFfpVGlvvI3IsvOrW
A4IzN8xRhUJ9f6x6RXXFAXNEV5r4z/GQ2RoJESuEgPaRyHOaowFub1xsRi2BRdscxq5/CMnCs9Oj
3DiCmX4skmBXEuSpnoRwKcIG2LST/LCgfdq2s37H7AJsrgZaKszNKz9xX0FGaZTwYemq+25gYxgW
/Z5ON6aLUFEIClBknpEhEzkhlsxtQGPFEToUFu3FNrTsIlUlcV1PB3c2jVdS0QvH6EW++dmi8aUb
y6HOptfenBE+Kst1XhUG7tFa9nOjwbgvm08NfoEnWZAjqHIJB9uBIrXxypbL8CZiVxzQyenB0JxE
D2M/SlJg/A3gXLzfjVMj17SPSXUh54oe9EOyhsCkGy1P7mDEaUzPcnZYxM43KrZ587LX4QAoR5H9
NAsXPB1yMudsW/fTsJmPVb5V5vkhsXrssPGVHsqiF+emYNd55Jtx84It9Y20V3QQJoq8MJdvpYj4
bRWH7AbYN/vyrP+uz1gYxQJKQKKrH2tYSA9/PMnL50K2vLoSsBwZSDqF8ej1wwLYIZ+nAMCbGERz
ET8NnTW5tYFYWY4iwhnZlwoKRYc856kkoSoHOd4DuIhUlipYoDZlkHjbl3n22Ot4MZrxRmxEI4g0
Vd2IyripYEMqUhOx8yKjQpZ6TCprBQCYyTVbHCzZUEaoU+n4SrIGALHWvEBCqVyhJtOvzVE6R0UI
u0rLZZZOBfSwlhn3ZVZhG6/0fSmxGEXombHTidByBlhxl0WVIresWVCQ8hnfm2RSNny17LGTUX9k
xcK0CC7TaahgBanIX5UPae8fmeICuU5wEk9a6nJgV9wi627bCR+n3glYNPFcscoLPxpCL6YGMWeh
RhdNBFyEU8IFLp/GJsHrbQZIe5CnqXTPVJ7WKs9pcVGh+ESxy1iFUietrVhVokQVqLgN/kC57eiU
D/WuDaKHtclQeLFrvZR+6kb+uaLtb2t9n0ZWTrpVyyqCantGlu4skG3Xik8AKzKY2IEsfVBtfZvu
hg2uw63yGl7JrrjhgEoJWdv++Rb8trn3rzugnHR8yLvQQ3Gt6K5ClTZIg9HHrXS2ifX7LgqKJ4Ry
dOTROPxaXlU4jwohR7e1d9b4P9solxq4TfG5vh+35wf8WlNEEsA4koKsGMnTyXVFkFuOPWu0T094
0yY821w+10Y5N4b86zWF5vHICYrGRrJdji5sq7VQy6TsGeATrxFyOfHZav9vuymfSvCnxdL2GOkc
uHlgrTd7ukNdfHYHXhqkCEHe2dr9n9+P313jp+F+SrQ/taOoOwKKyxmuakdbjy8X4/l/NsDJg8oB
N87x2row5NtMvAEDfuYxnWkg/Lyhn65g7KlNRGt/pEvYR+lsTI7PXfz9f3YVJ6/3wHwnLGuXoqgq
W9Y4g2rnei+/q1h/fhLrk/p0HWK/NPAE1yEO+G0OsFypy6NtwHlG365wzk1RZ/pKP1sFn8ZbgKQk
ak0jUotfVfnJKJ6tyqBKovt/vnUneeh/6ws+X9hJA6uwrIiECy5MEXztChLn4eiknnDZ7G3V5WMC
U+tagerTbT7bbZXW1+t0Bfg8+Enbx5BLdlxg37mrs9cHedD7nErsLjh/Q899Sicth2iZsigZGWrM
kwMpdCIlZHKL/nw3f9s+/3xBJ0taZcnstBq+J2FjXcnpZqAy4r8moa240S50n54WGjmjqwTWZerA
m7ECs7RDxVGczhFc5f3PP+fMS/Sz6/bpJVJxiwED5JrVbvT1hHqbFAFVONriGVnnuYFOphFqmBWW
TgYa6meZs2umQsCicjqeGee3EolP9/dUC4ZtMwzNkrc1U7GX2qGGmLbg1mre2ig0ECFOnoLScwG8
1NM3gxGNEOjcx3n2Z5xMOGGuxibbOb5OGyPre7SnF+vFF51Nfvsu3GJO2xmBCNfu6EW+cYDZd2bj
cGZa/bnB+fRkMyNSJcDK3HA926jT85Bviko6IyFcv75fv05TxXRkkGCsk9connwylM5ItNSOGTgt
jpH9JrceU/kwt/ekE/z5Rf26D2IikhFly6sikv7nr7NrYtIeitU2Yx/UbTN/2Iz+cXN+W/K7Biui
S/QdyAkRqZ2q1ExjiJBBq5mfHarnZGsGlc/EdwupBXPq33sv+mz15s9X95vtF7YYElg1ck9xr5kn
s4KUR5MJszOjrztCEbaVDTE9jCc5krd8nN+mfH07THxyhiTqGnpvRO6/3s5e5phOcxRd5hB5Yy3Y
01S56jFyzlzXb8bBGsYmj8hRIHbyyWNb8OTn3TqnTn79OHvNFVxPFEKL097L/rouglE4M+bXadzU
eScZTVTRgp3uLGGqRoaRjrmfM7mqb3Vx/+dr+vomWutt++l6M2CfnMxkIJiVdFwRuOIu2sACC6Tg
uOmC9twr8XXlo64mwrkjoAJRq7ne2k8f8Fj3KS2hkBEeJ1d16gvjdp09dF9+Oidh+80lrcpM3j9u
Gp/yyVAQVCqzhu7n6y07CIk+tdpdDiD3Ceac5HYTkwGVZs9/vo9fVwSuDzUDSgYe2Nf7aOYiDYKB
ibq5p+hMP5XmDCYuWTgz0NdJah3IUCV8DaIsnuqcS8Msa0SOid8QFyjpAMP1A2dy4laorUtnZP5f
Xni+Xs3icki4wiN0Ou02hdwdI1Uo/dIQfZA1Qd0ltz28uT/fvN8MQ+4JviZVRIxsnSpbCbYqrB6I
nm8p7waZRJleuBCmzmxWvrwXJiN8GuXk6y1JdQKeAnnon4fPxjtucv/cq/7lizW5CLw2rB+yJjJb
/Pqmy1OVJSpIAn+UgwaMq6iYP/58u75O6wwhMy0QzwiH54toO6V2njRGUnAqM3fZdlW5IcYqHM2z
Atws+5ryptufuX1f9cfrqBSzV82m+lXGHUvkgyKPKH7O6ir6YwAjqxZ4dMvrIQCh5Snb/86Ffhpy
/eo+zRpN2at1lQ3r7KT/OF5TtNhZl8LjavgQN+peR7F5ThH65fviKlfLkCHqhMxyc38dUozpqSWg
4vwkkXNPn2NglwkIUgIXejuU8gt9qZ/+fJm/eWMMWTYBVFqoP9DE/jpko1OL73Fm+/AN5f6+yr/9
+e8/cTaz1WAHwOqP1481i1Vk/TI+3UapszC5EDhB6SAMCn/atMhJu4AErzOr1W8+5M8DGScLcUVo
pBjDYfJnSJ7LtzY/tN31ny/m682SCLBTceaJWBa/uAxxd5hdFmulT+KuW5sXXXJOGfeb24VNE509
yWiqyER7siZGC/lqdCEQ421R0OzNrXpl2pHTBPWZB/P1duHhxJCJBhBfhHaqAtQrOJyKwbwXVo+k
BreU3vS/D/L/kdH2qvoo7rrm46O7eKtOfbT/L5pkP70RXyyy/9X039htfzLI8i9vbfe//5egW3+Z
OhFumFlWjwSbwX/5Y8W/uJWmovHmsJGy1k+AKJmfJlj5L5LbcHjpPAoJ1wgzwj/9sfJfKjtYmd0R
RUvkt8p/4o9l2eQ7++WAIWJa0yxmfBNnGe/vr98hXvbUzI4gQarwogVJMoOCVRd3zcnk3Ao9NLtZ
a/viQjTkcgyahep4dJc2oz+moa+Yt2FMjWIUyFqYzEsR/Y5Za/AHAUAAyIDjbKLlgABL6uBy0bxo
AtigUJ0SIEPgghbiBwmT6cd+m8PI6yBfkZsWdW7aLpdKWpM51j+oQufQgVhFLXatRJfsokHaUPIj
aK2IFaeYJDJfyP+II0/M8zWIxamj2wzhzCy8qujt2pRciB+i/KqK032naI4IJdlK7nq+WcJTiF/p
cL6/Sw26ITkwSRKTenIBNbdN30m3hG0skEHiJUD4YoWu7lONLPI4TG4MF6pGxFb7eRXZBcmvE0Hf
itDRIYMTS+M+AcrWostTyMpZeSeEETiV8EKWD/2OZ4TUB71FqEQQBngCIrtR/GjogPpHEEdUJZIN
uTG2mr71zJHFxTjU2PUf2+yxqq/j8r6N72LrB1E65MGYtjQ/pWHrzjoky/h7sQZYVQ/GfFVFr1P5
OE4PHYhPobxOQWuSfppkT7p6T8qKl1Y3a+9JnCe7UzE5hLDziKxlK5I0tMZfVjwe8Qu2zHOMhjro
pPEi7Gp0JWA5YUmTqkLAxqsQHR/CZbg0BNotQuSn8+yZDQw6PDK14C8lICTuwPxtmT/S8mUanpO0
2aSSbsc0dOqCcr94HRNIQFPcmUFgKteT9EYAwBDLz0JIlQYRhFxeZBEq84TWbyZwz8ak3Slavi/r
Ea0a0Tu05OE2QRrvSoBb/ezFItoMtSf6V6g2hgKeHZqEpDSBoCeHKodQRiAJKEs/C5/N+EHtFUcg
gxBmXXwDhGQHTfECN6Y3ERyHiaeyd7WAoFWMWkJzCsAvHF+t5T2Josw2lPuiWLwhLG94kDyzzYxU
NiyGwJJvlCyEs0G2RcR2qIvVAfoJqP9qDrI1PdmoxxtkYreKhjVZ+yimykYIaS/KTgO1ElnWk6Ib
6GVkAkq3KTz8TntS9dme+/g1sq5JnbFnwKBgVoO0IvdtSKDJNRt0q+SzSs5xbY2iL0ply08TMLvm
ZTI+5LEJkii7UvLmIpzJVskCfbntIP9VhELW+W4KNzIFd1C+x6vCIrI3Epw1HUwkuyMx+mdwQS+K
lL7OqeXX2gpUvlLl5EoWt0tI4Es2AJQq7ba9NWFNgMVdkMfiEzDvVeQuS6r2DpPkm5o/EFDlqiSt
0L8nToWgDXIrkDjtow4slimjCEMTZWWe1r2KC25iY3wArPUEzu3NyAAa1kcLNvEVcI5FzXYsWykS
ReK63NYCa6XqtjZnBymDDlW5pQgnpkAygegGG9PAh0EorT+jgiYlfh+nxq0IVt+WBHC+Bhyw0HJE
PYc/MdsdafZmu6Xl4qVhDFyRTr1aoT8YsSrydVPamEB5yxth4Vvqn0vA5LYhDnY51W5WTttj//Jp
ubn+e7r+IxpgncR1WQXMwyb4i378qEdFQ/Q27wb8FQlB5LBv4jObnJ+shC8rBUUode0Tci462YUi
vk6OsCUMDB+Srz7kdCps5VvYu3XAlvt+3XRrDrBy6SG/AkhbfFDGObcT/rLT+nmh//oNJ5tvo66J
eS5IJWfjD3c4brzKqHr/z3fza63oZJR1P/5pb5pnPXC7ilGEzfQ9pEAVulEAyq/zJK8JMke8PTPg
lw3+yYAnx0BiVPLSMri1a3FK0jCvw6KF9m2bBy1YzzKZ11xIH9XFOfv6V9MHI5uiSB0Eo7Kp6ic3
dEahIJJGyQ2t3WpLBrVnVrbl6YcONe6T1PvVN5ROvgyPQFBs+NawnNrK+/P1//bV4jwgrRsaOqTW
yaslmsskdU1vuJ27OvfRKKru9NQ/HH0iKPSD8LCeruaNWHGc6zerBJY99pmzpLzudE7f788/4uRW
9HmiL7HIj1gLyuv5tX2YH2LI0E9rVTu76zaTM3mg2SVP3NRPObrQj3F/FhTxtb/585H862acvH1V
KBkTUeGGO6xdYie9UQF5OTrDNlDtbOOsiVc+c+Enb5+ljE0+xQzYuUS/usT6OdPGoO20dlTPIQy+
Fgq4PPa11CsVWfpai6hywYyNSF7fdXXX/ji+r6ZG0qp9y4mjQPdT/0jQ7xlwwu9uKiEQRJBpqyGf
E9Svn3SIjEkBe7GOOrjVdeGzieF5Ss50Ke/PVft+M0sxGHVfmBCwTaSTJziJSzmWR5E3SVy8ev5h
ifWZl/XcCCePjJztXkjQxbjW9JQuME2OyZlJ8Lcj4OvWYPCYHG5PPslQHaA5ZhKT7DQRaIcG02jP
lVLWL+rki6PK+68xTr44Ms+69JirTD6STWyjR7H8odsc/TxYAuVmdjkcfHCO+O+88L+Me/J8xtla
mvDIuCQq2KN3dOLdsCcf0FeYZs+9DF+P7pzgPl/lybPKh6qrrVgx3LWxItm4oTyN91zcnDPOnrud
pyWVNR33WDKQIbg5CEI0YIckOl7kICX/PGH//nP615PTTooqeTybWh4x1DpXrkSIZQ8s2zYCDf/3
uSljvUF/eE20k29Xa7RRmGdeRRRnkSledbJ2XanyHpnNdaKPtxJBcX++vt+8/BQxRYtC5vrPaREk
z8qsRV1joJbdxXX7mFnjw59H+Fq5pMr/eYiTtyJNMiGXWo13sADiq1u3aWiyYc7ekJnZc5bgv2wv
Zw2q6aJdZEnjDMOg2pEoEGHUD2emk9/tePg1Bqg1wCuwVE+qAFNpVUIrmswnNKZ36wNNX6OH1fUI
NNqFCLf58+WvX9jJI/1lvPUBfNphzcUakKQx3gh+/rjB2HFl5HsQ+iRMnYMWnBvrZCYbcgNFo8RY
yTbft97a6uGg4kT4MPZQlwCkXsl+5snVLvT+fJVftRXrQzYoDlIaBClwSp0yc6FYxjE03LQsvaO0
KjbpIujTJoxTT1b7O0FtiD25LchK4jgTnbnL6wf/5S5/Gn5d+D/dZaIFKuL3LNx8u3iDW2hjBNK6
pJ8Z5vfv8qdxTt6eslN7eMGMU33XARUQNuYvG/k63pp2v4oI/X9sW/+jCuK/h+r7/67OyNv5f2fx
/ReeIlJsf6018n/8s9go/wU3kd4EBUKVVs/q+f0HjE9X/qLEKK86AvSHtGeYb/5ZbATGB9KH2Y6Z
jp2RyGvyz2Kj+dfaAKBzROsSt4X8n9Qa+Zt+fR/XcSHuaIpBGVsyzFM0pSSIedvrEXxlMpZA7xOZ
40nmNzOCJvWcTPsiDGq03uVRt4HZkB13GIfQzfM70QNErRCMOhEv2iEe3nUq5Tbzx8RkWVrXuhLg
aiTbBATrUbrMlZvG3Frio6r6c+UoIJM7h/BvO9d2wxRobWmDqkdPzfnd0YNji3/lrmq2s0f1cOAz
UdZ5sPfCQNuXwQLX/5lWdzq9NX1A/1TUdnHlzRvTiX/kGQuguYJo0O6iRY437U1ykTgDXlPYtgju
D4tLvm6Qb2T+oPkevwFRd2bP8gnmQxUTGk6xrW+FZ0Oy1/8+B0TlQYC328xu3i3+r+NgY7DbwMH1
VvYHuWY3eHGew+38sjj5fbafnMWb75G335eHxtOv++9UJabykniAhpjKLgDLDcizVGmNZZRM0T7d
iKRyvq/If9mPrUM9XGWiWwMAtZe98M0M8Ht6pmtiNMZc69YvgnwFAvl5dkO6DpoXpv6ibkcA3sS8
iAcJ4jZZD9GL6fRe125+6mixgCpuhjxH3wnYarxpgzYz3jazk80EhpOD4ozflR/D5fADSFHbbEjz
0u9Gt7qMFbfBqOKO/uS191VDHq9d3EUP5mN9g46KFIbU12ZgP5lnudXKQQwg9xVFkLV7wPVO9xZq
pIgFQnphFTtxwsX6nVpZ6hB9ThB8SpbnZS40NkGDpJihIiQqL3OU2/kBk6Bj3eajwymv3Zr+LB1K
iaSyHwu3PG4u1GPQyTcr2S2JSHwHJH5ZkQ03qp6ZHGAeE8t9X6Y2TvrYXaoglW3cjOmhbjZ68UCZ
iHAxHBcmdXMkq5p9FK6VV6JkC+8o36utpzcuqgoN6X2EkY64VPLXyIm3M7JpiaZrHUzOmI+pxOvb
hBndrUsCcR3lI153rkHpJ5uZYgHtwfQ5vrKCeZtfoYt1qhs82UeSkJzmpvhQD8K2vFL3tQIpjvQ1
a9s4yQ0RYotjTv6c+dqrhAv3pj2Uh4H4EtUvLDc9VFiM71dJL1+rq1yDZJa88mp6NO90v3uAsy4a
dukml6aLk1Nx9GuiaXJzG36XvKOHBUXlo4AL9VGPfhEsyqWUH4bqoYivW2s/CXxMnybG679Xuc8l
sZO17+dcgxxGQ8pkEDdonezx6zHDSy4JCqv++jpiZf23ZN2npYu/xwEwujL56NCdLvGgiaxpkTH6
4cC4a3UbYMRNeVHs04AU2UcS3SAgA01Yb/VV8sCGdXT0M4q80/X3798A8YuOEPY2mHO/rvORlnTR
NNKHKQ5U5vjSYiTYkvNCqr39b+hiT3eLf4/H9lhHfrEqZ07W+8ikZgo+j2vepfJOg4/gYItGThVP
e/O74siQK//8NE8PHF+GPNkwasOQL6QuqTzORb812F+oLs3vwZPQOi3/zojWCekc4QzLlW7CtV1X
U1LmTsdUpa7Wklrl4Ia7NkcVW16mTKsLROVdsZWhWbzoweJaRIvdEgo5+YoPzLPwZr7gZbzLQ4/0
gEq9XrxpVSG6MkkutnwpvCcfiZfeZ7e1X+y6iyEQ9ysVZ9xxlgKcXwTsUXmKqFPvRj53wtPwtV7L
rX8MsUwjFtpb8asSkZ5ym83P+fieAx+gsTXlrDu3w/B0BAsp02XYJAkmzOvnbJhhU7aUsggEJDeJ
BZIChZ2WH335PjXPkvgoHnFXDI9Lsqphu8YJm63E7t8psyvaBfDMYjdUA80dXBLo086PdLdt3rVo
T3vsSO9CV/Mdsec2ubE2KkJnKl+k5DUio2LIr9rxoKn8hOJWQIJLP47s3HyDbaC2NXdufJkYlJpl
cUScFNGGdKb2PhWxsZMTT6NO2On6PjE2UGgIcQis5JDHjt58W2mKJhSNGGiHNNSACq5F624iDWWa
qCEOoEvMyMF0YS9daQsQeQeszwZ1TPPGrHdpwjbDWyanzC+IWQIno0B5iYimt3uQ5SR0ENn4Q8MT
EwYlgbqPnTN95Ee7ea1NOwv63cIM9wOM2/F4myyX1ovuDQRuOSyHGXZy0SFIkWfZ7cbiUumJkXjG
QawMe0Py631qL/4gvA3KoZeCOd3EMlix3mYdsqd2B9mgKhxRfX0Pp0NV3kbCXs28tnIGf0IgzjxD
XrKaU7GbXBQhqZe4avoUUhYFG9CxgVjanVk99U5fIQpsb63qIhWDjmgax/qeShupdzSJDhT/Cb/g
Q+M22z4QbuWX1U+Rb0jEpdW6P14QPnwpbOo9Riqp8LMPzFbb+Db/Ub5ZCsEhaO93owcliBmOrU8N
HchTBa8hfPqJJDJ/ITZ2p3pkbBBXx7ei+W1gvlT3a4zdHUOX9nIv3R1venvdPBGgGT7k/Tdxesg4
CVqkUh5wMIveeEF7Bmi5V227Z+O76Bl7pd/R8SW3btyX3sqeCl/ZggxutOm+Sz7+zGb25duG20Po
cvgwOwSeyiMOJ6N1AaKwlN6B7xC028WN5w0fGIm6w6WgOkVlC0eP5LTkeFuPB5lFTbHlTejMMwGg
jkT8HAv293iwF08B4tU5x8JtOFNlWwVHqMJTzGlgYtu6xb81uVXvySKBD/ZImBKRnW75QtqI09vd
c6s8kFpQkKIREJUl3y4v4AtKfyW+SQAbL7KHkFfoH7VoFQDFmyIfaoETrDy5fe4NXUAYhsbb9Le2
Sjecdr7KBNyRW56N3trae+8M4prAuZmHB3VwyZB5JTmK4Kb1ETCtNPdSfRWJXi9fzMa+rQlYhNTj
z15YeK3IoXivVFfk6ujJ02QE8ZGozZeh36g9aQ4HPLXE+MZHn/BQKECUySFE1bZJQJqXiy/NIwIC
GqtsWxJHbnjhmUb5eGNKYbNd/6hDrxB2s7jV2bgXdvqtiNZ9ZMhmMdbc5T59q3/Et9O9QdeBuSCz
Ncm1viswH+/zy+odvgp7uuT4UpfsqlydyyoxmnsTu6hHzcd1jok9d+bcq6lSJQcEfEbqK8yy3BCD
bHMnvSO8r4c/EuiiA+wPdO/3/sfsVbGLsF3U7JIgZiSh+H6FQ7JOASrYvzh3dPFiLPYkhRal4mTh
W4rePmXuWuxZJxLznYSd/GWkLWlsVq/X7A0KETlgf67YJsO3oIEme3VttzcqS6exGXVyO20Rni+2
j8jWX3pYHSynNUUgJ/wxKZhmL0VlR05lSojZfb9yf51mbz2oMj/KVwy7GC6zjkgI2yDZ975+5KK6
Q8s3Q4y6oW5iwxboakfeAMuLFYXYwNeUJcepZHodxp4sEnHXbhrfMAPF764zkq+iYEx3lXXRaz75
ho9qfkckSbhcjS0/nAe/uq9qNEiQ+nRXf8tiD/1Ep3lJfIszOZNoFGEH5Q5ehhoStUOkUvJsUr+N
r/K2sQXhVlEuFfQA/jJfS6kfpbuUrb4+vnZuhJAkla446aWTaxYepyPVcMrRdc14y2PRUIrYgD5g
AfFtxZA9iBRye/QWqK2Jc6aBPgt2o7Kn9lXcM8WV4tN1JmYFkoMh7ONltyRXhWkXL1ly2/a3Wfus
T54hBOKrhms0fk3o9rxW5BPy7Su6tzIYDX/+iCnYmG5OKBPTEzCnQ0fMc7rHMqxlfk7IkWWLXnrc
QjRv93mJkOC5rll8sTlL2o8EBLa6OVIFbmAi4UvJXLItnByHhHhJgnt/hPTj8B4P77POgfaCuEs9
9MrZEfcU5xTPYtuzP3pJoAazN76Z2UZ/lGyoHFyKciDAXfWOL8d3zsHNltBxbk9M5sV2QRxS2Nl7
5R/fx8vjPRHe7eWybW+yO8GZX6yKE5edevFxF74cXc2TMX0iGB7JXvGalngfNvi3XXovlJv1YL6p
A97YmeQut9SvFes+Sa+M9s6s8EcHhXnbRJyLLlXhesGFW16TyCSTqhjbwjurTv9ksDRY3xFLzE7R
eTMBnWDIG2vLMqIRZ5eHl7J03+r0Ao12M84QofbsHmhTMYWQemnMfmg99WTf3U3hVsrJCiKCBhdp
0Oc7gsj3pk62iK01rsW3wDQ4mKw88+tAXlb1PgxQS41qA6ghifjsXMoDzER6QyKPG3c2hYSu5JvF
iR0Ixz3CoHabyy8R/QEvJdsnyAdSKgMUJSxqpIy2hF/LDlsvNd1AEGInnAewzlF6tAmkEg5xTjIG
usW2gpwjwh638fiW9IGR+YlO+cPWkesYFjqiW22j+PiT13KB4k/bpOckWXkgy0J/9MvtcgtOIz6I
PGQ2vmwBOGkdH3U33GIwdrNHlcrBlfkCauToNptpT5wWAgvH5HmuPgdYBJejL/vCa37fuyF+bVf1
4y01e3zRW9lW9xwinSxo/MJLXZxQ29SHBdG9pfcAKZZbc5vtx+/Nhvhve3ps3vhsvVh2EZ2IoA9v
OebdrrYfto/qyhRxRuIG/XmDnH7PJLkpbkcWiN34PHlY2jzhgjoN77nXeELQuqLf+vl2/YMR6Y8r
o8KvZbu9541wDHD4XRDetdvqB0d4r/ghb2fzgVJLwBO9zlka2dE63MneqZ5ihwBza3biQ9jtFvne
CJ+yGFGGnSCjKUGIXDfIN9ADKQ8EMUJ4yzmeUnpQHLIQLVZbwz6mDhWUzpP9JLO53T1MUCTGkzM/
RDtBCdbEt2ZYWJKY3bA7tujjysQtpEAQL4460YaE10WlYyxo0XyyBVOY/jet/KOwxcbF39l+n74t
N3LrVeRns/UcsDpbl6Re+/JdrRCfHjmTeZOAdbD8cQ7U0RNjJ+s8RfPmbMcGnpcHMIb4AZ/OJsql
YLdbb6dlW2YO9ScYsUO8FQwa+bK+Me2Uie9p/KB+hPpK3MbGdvJCKla5U4QOTuv6hrgHiXoMCD5+
RnugaMB+OAIzSR33pQVUOm0GMrhtpFo9S7a+Gcc9GZ4OaXQ48efNVH6Y5cVY3S/jQxtekHWvaHuK
L5XkmIcIap3Q3HXdPlu+H+Vv3bfyI3UIEZKC2PgmU5+SKZXFt0b/Rpo760XtIpuh1wGaq39Qive5
uOpBuBR8+mJwTJ4MTgjC7KKAFrRdyIZAEQ4kuJvuYt7hkzyI9YUgEp9cbPX0VTbIfnThPhXFZhlz
JIG8LuQh9+FuSnbNfNWxeCMjJzfZNS4WJ5ncDoNgf91cVLvUJzP40F+xRLicZGyT6RJ00aV5b/D3
k65zHU13IRfBu61Iu+ZRnX9+aQqK/gMnE51d4nBr3mHHIa13dFFVxJGTcjwXr/mkeaKvhDNppdte
AAWiLrKHOPasu7wyrA6vi1Pgf29/VhDs1ZeJYkzngJ1AWLLNDfqrHdW3BwpTkClB1wbkIXd8lVAS
j7Z+LW7Lg/F/mDuP7cixbD0/EXrBm4kGARc+ggwyyOQEi2QW4b3H0+tD1tVVNavUKc00q87MJsMc
7LP3v39zxmYJ/tJB2lKiHOURw8DQlc4Yt43OpHlZSQbhXrNH/Icit5mcwq1OVu4s1EOmIQ2BLU8G
GejSV+9kjxKI22xrosvD4Iw3IP4KpyUe4xo7B1cOnIWqflXrrQruk+zJczwWb+ULfldzua2XjyXc
zemDLOAes4eCVvlVHHgGtxjJ0fzEnOl4l79EKSlMj6sPJfKlOYRS1HxRFDbzNl7gv9mZTtPsytE7
eYKNTxRKTGthPMBtC8sHRX1KCTTCCNFWmKZT0sZHbHOMj1S8BlhNSXZhOlaJgVwBPvqQKT9muCYk
rX4OdypSA/ZVugRVhfQQimsQDw1/LtEPFbEkjbcAgJkYtvnwJYYv09gV7WMtHdXO7yxnZphJb+Qg
8vlzWeFrE+Ee2dPklZS41qSROGhcegJtGJRWrg+mzvEFY0JoZqADXL3SARh76d3Rlos/SIoPm5cu
+sI2KRIG/hXT7VNAniHeP91HAzquJS9R40EA5Sfqo08zmP8B/XXy4onzarSMvSAKBFPuVo18/ENV
nI5Q8h5vrB0GVEVNZu/R6rzJll+teCuPt1Hf1uG71GA1aR3ibt8D9WXvHSHK4jb1GYH2s9fdoeYN
h9rhYO8Eqtc++ByNrap/SI/Vy+hl3OCQ4Tb1sEX6NjQb4OiCsM07CLPVk3sKJfgAsB4NTA6hmws7
ofa69LSUjt5vjcA1R5+EucgOLB9nELILzc5v5MtU3Yz4oarcVHX6zomtP9ryacYJTvlZNZlNtRtT
7oH0SFgjbjcAsIvfO2vmCODsuVec3tyu8G39wgVfNjByP3IR9HYR900oH1IeYxUJCfaLS+Vyea/X
ufGoXyQbR8mesJj18huPIOvRO1mYNo+zo/naPoMVeKDDml4IFsUhcM/dTELxeqIdYFqCT0kArmEq
x8zHkB9JXF06HOTt1UDGi38qDaUC+urKghlcY4/L0Eo6GgC5Ge6wtSJBBSP/VZyGlUqegYxDAgX6
/WrmN66+3F6eW+WY9n75hE3OUVaJrd/rAtnL4aaHTzNh2cRWd/RLn6+Ayilae1Yw3D1W4WQXnpPM
5jlePyvcAak46wXgjQc+fpOzMWC06epb0BLX/EgCXhg76FVdmDy3jCJPCotFmHFAMP3mnf3C4Ezc
x/VV3oaO9WQ55gc3mi38QdXarJ8/OZ1XoccM827imywybwWYNWKJLXqlA0rEM4hbnT9az/KG+dF0
29zOwBZXq+XsXXKDl8odmMS1ZzFypLcMCGXxMNIKq0sckruW2Ly5kAZwjRMih1jgf11BtbF82c+v
xFQ+Rq5wbUNf4UJjqgQ7B+5ZbIreg4gTuKvE1F++v/FTzX6DZf6S6/xlLfs3XPEbXCvg02cqXQk3
1SEy5ijvh+O6hyj5ftbwmMwLHyBv0CXQk3nLXvfWPKT41r7g//yfYVXtG9Hhz5eyOngrrP4V/bty
j2CDfhkwSHOAL2ebkY6HBHwhwl7f1bz+ZBw4ho8mxFZemlT7Q3HlqEuc/OKNkEB73q4z5HgHIT2E
3hq5vQkvYBsAor1rQq0KsVKR/P7Ye8kZgb3Lrc3P5qn53Vv5pYD526f6v9/Kd0pKtNRLpfa8lYIW
dS8/YKIbHdg8rYwb2sTdclg84B2SSzDlu6wWL4EXealN9+Uyy2/E3XpkGWd/ARbTVcMTfnA1OgIS
yfmz0JMvQBW8+c7unjnjPAv6x7g1jmSUO7ht/d4v4Z92GCT9/K9vR/tGfKkyocsIx14B6BVZHrYK
JhD/F5LsfzoFBktj1sIKUmXz24GspLjtp6RZdxh0mrxFp7aZbRy80VzqQH+ZGT7/88n7bv/z6+T9
9Xd+436pYlQP4gqur9yEPrSt7jaqm3LPKDtcS66Zzh3urOGohAwMduyZK866LxjzdV7P76gaqw7n
r1yJP18PKT3EWqAoRPP27zsUc6h6E0cwPutT/QUe2GAIQUSXwgT1Qh/PqY8wyb0XlCdyhV8QYJEh
3OMFvtbsBm9EL/ti6gifknfhVO9yj87gtcsv1q2jmHJ17FD+AhiLvvGZHFVUgjpACW5nGzZnb9qT
mm4EKO5MDC/s0n73dLDI/6f3h57LWnOjIDZ9I4cFZQon0VxwUVfxEgAfdqvP6cfwKVPrFLegS5k3
wmVdMERucFdgxtROc2CPsVMO0wZUi0iRj9ywaYdmx/oQMzeTHoOE3t0VcoQgzKLyU41r6CO4wPgq
K3Z91MUGZYfD4h0rM5ru4lC8M6ihpNGvuW9s0wdjW59yplRueo1cFCi30sfoT9tlOx3TveWqN03e
Luf8lD+QmSAwTGCwuYalcf0zC1+TM/2VhkIJWM0edzTbXArJumpxEpeZZiduy+Pisije5R8i3fI5
aEFisx0t10j/3PgDSe6QrT0KYD/blSOTHupPbAxcdB+glwO/7Sb4IMBnwQ8u3JzjmkRPSRCRvuAL
uQEBdvkOz1Aln8mt8iwHFceP3NhUJ+EUbdfXAc2gyC94+5yqT1xPEj+8qbOz/PjPz5Sy1oPvJXBN
nPqv7/i71DGIs3ToYr5j1R/voq276oOyYydM5kK6ib/WfLIWbG10Beo535r8I7pP8BlCwISIdQx3
9TF7/u3Z+8fygjgYMZuqIDX7Vl6wvQ7bLpehdHuZ7LAm8M31cN1VZ+1vptPvE3vgtPzTR/GX3/mt
vBiBNC5JL6loBDbpXXd7oM1oh83g3riW29C0rdvoYgk4f3W75nMdM8LKFaTNimQ39pTZI84mjySQ
qu4Iq8FwVnxoBezWVWd2ZZXvgsQGT+N1vo6SU91LtqAczYf5NDwln+kbSBsTo3nr7oz5hpv3UDeC
C3gCeBzIk0cfrW1aTz+qVx4e4u0f1Gu4n5SdUjrTQb5abHGuLekLtZ3+wRAH8u6zmrF7L3xCm6VI
fvFYdNhY1KfRH93FqR/IynYD/J2Pa5oiMii6cO00/2i94KYf9R/LzjisGKb00hz695WQ0XrYaGeH
aqTtMr3wamESH/rDnqkfpEmX7XCvfAxceN0mfOhe6NeX8+ytINROA+1Zu0EQmxO3ojNs9XUeF73u
sSL0CXhXxzxuOBV+5fRf6R33O8gQAMTrLsVl1Ln2BxUHRE4cEjxfupKQLhD+iIqP50IMbGG/mofp
VN5zsMmwcEnsxtrkiCE0zEJ92moP4Lc/di7GoWweN/rrfARD/+jAu68rIcLa43DvQCZPLyHjcYEY
PL8rF2s7AmwB+J3Ke3gPTtlT7yob6wpgcLB20VH11X34pVG/XI2cgpeSZXZ8gRzv5WeMp9hFoEGj
hQXK/j1X+J+OrQlFXYWnTtjR903+ks5iXUfIlv7kKcZuCBOHzjlkl48Xn1ONv2F+ot75hyflr7/y
25NCClJedyO/cmheceNOsz0wlBHsM2iSA3Vi2po/gV3mypuxTJpvQfFHkz7L86mYJUfyJCfeJzLx
EG4gPvH5cmfG7wHBY271ZNSOvmfmeu4OSuTI2iYQ7aa0x9KR8eZ0o92iuGnOuERYwKb7ISDxdLun
6ad8V15nRpL4BLZTzuDQm2zPgAwJ3ReZWLzoZtnZPbs0W5ZAPIc9gO+yQdIljmwz4gPT9Ho43Di2
QZkhWYEwu/N7/EHqtKKzKBCO+lsHlozEz446X30zTysvdI0S46crR/FePrIDnGg+XiV0jE4mbXIE
aaBSh5wwS6wek61Cjv2Ce/6umxkduMLm2YP0IuLuK0GFjnFGhT0ln2ekNQHTW8dzJkD9cXvNLa/N
OaIiAOA1m+qjuM3PY8ln3W0kTKa31nJJT6udUvLCXDLouBajPmoWhp/Fx6B7NIA8zqL6Img+4522
5fva5WeBHOcnCG0/oDbFi12e10IPHcSPj8XLjLn1mqnIqoHljCs32OCAgm271V3aUfsdfK0CataR
stJ/auEm+YoNt/+sP+n/S1BF6lQhHAyb0QQOXyQyTRk5lsAef4BgM292VMLydW5gMXDdY0GFcoD8
bxnkpks32Rv0KTgF4LraF+ktl+gNp1wM1v06PTIRr0wZ8Wd7Es75K7sXNuejwwaiAjyJNwZz30sB
ZzCy5U9sfnNHe2dporNbJID8rO4jpvB1dxr90aUgWb6EQpTdP1ui6Int3sArYtG/W7sD2PFH2evs
7GHchi/TffC15EwUusjFflm1TqlnPkrs2urpWI582MV2Iv9hC2HrWp9DZrTQqQC7TC+hyj/jgktD
oVyAMtrkMoRbtdovJonD3pS6oBomlvEb8wJY54aX3wniFHibf7vzsUKBTY0zxN9NXkpRko0xE1S0
DNVOYIA5mF/Lq4JAbzXTnHb53txJvrRFdmCPXiNu6MYmmPrM+t7oJLQnFi/MeCdlBovzt5ouy+kS
5xeJ4Dftyd8rjY5AEYopKhxR/vPO/gsduWsqK0dBTB/wafrB3vKC/TqOVS5UPXfxAYpqnxDT5Gt0
egCO8nPFBkYQWDYXp9wZtyh+4XIMXuNEvrFrfqcAk373AtdG5i8vcAiSKUnwcEbVMM8bBWZngBdq
4DQ8IRxnPjYF+nT98dsOaR0u/r1xw84GoQFVX4Qr/t2FNavpjlDbqo5xCx/RS29NZ9irr2uE4u/d
RORvhHhGnX/7bd+tqXIzFuc857cNXrfDxeRR22mMKCQ4thhx8xnT3Aiu9W7xqHvT+8RFr8GuJVWW
Pmqdc393iFfy8T+8/5UUvCZC81H8+weP2nZOQwN213Kzbton7tzJldXl+MXeGQYt+iaoG5+Dt3jQ
CLrdKo6cdo2n+6z6wSkkT7nRZDyiE66e6seVyxK+VVuYsvfeo++w9qwToJcuZ+SEAoxF4SE85vPL
SlkT4BdVEGhXnA7t7srPXIO8oDo+Ie+lTyBv/sbB24Mmietm7BbYvxPu/Brkv33/lowEYc0iJX3q
+7WfRsgElIo7OIawDB9YFV1hyy59V3j4omkvpR+7xlnbasf6vB6O2unu0176stzRLy6RR2FUfFwX
LiN/RWbBid3cnsUd2RabmWHTPGvQP+3TdE125cu4rY3ftBG/DKz+9g7UtQ4heMPe7dt4WRjTktZ6
8CeEgKzqZ/zVwQlCwP8ZPEa7arfsOg8+tz8dV5Zzd5kOtc8E/WtX9YLc1CUvgVanPObPIxj9QXsk
iQVf1zVi9iU9pW7k0e0+sKZLK5BJWjNlUxxzL3bUx1XWgAHoHwDAj+Htd9pBRf777GzitYF1F3FT
oAPfPTJ0tdfrUK9ZSO97dzmOhZsdTb8v/cIhwhvckD4CmIQmvH+szC2eAmtuWLpBOLxrfQPgCYqF
1741T/128HKm1Kf2WYMxtHadgT+f+/fVymIH4uaqb6EH4Whvngaiz1pwzY3yKjAyYDW0l45d/ytm
2jqMBonCHHeoOyflFSQhBOoP/NqP/erWOCy9UI/mbvq4Ps35Y0hYG0/Pwzr76XRLya7HcBo2okt8
J9bthk1iLBjfAuVtVZvuIIxDFOIbdKraNRHnNTR7xXW4BuKucvhuc/iEsLkSSFtO9EP9Mk/sNwjA
XnFkO7+nj/QFq7QO0jqYHODVsl2/z3U2wYThYXGXZ1ofkiTOrFfDPYbpK4u7eglukh2LnuAbwNtv
ht+FXtDbcCv8AvzWa/bTA3mXrilvUp8m43OdIGvqQEWNxnTSrW8LMIwLLdTuj8qpKtzu0LijI91j
Vt4Kdp+hnbFnX+9FPKpeaz/ioYFSsKkeiXgg28hWWg8d21vROyvTQoLQ+GE8z97qZOkr7xjGYwu/
WzVDBJQ4KjFtYOOwjZzAVbfB4+RPe4vkdmtXP6mHsgNXnB3TgzPIcjParkTQ+cN04YUlNr7+4SZ+
nvar1lk5Bze6hIxGa2PiNWubkbuuywnbeysodewQ4Lu6GuktB1o0HJZz02eFENvSyag8Ho3mPJwE
h0DJHKJRYndoplfFK73vy4qj/zdC+f8kxPmPEhtCKz/Lam7iMOr+x/9RsvP/oeEPOpq/tDd/s/x5
ek/iNG679+Kvvj+//k9/inEM7V84JOKFJiGpgz68bgH+1OLoxr+w9kFQY66GUSYWWP8txVGlf4nc
gKaFh5S+Wh/yGv5LiqPo/9INjB75Q6x/cKXT/1+0OIj8/33UJEsXwRYx7th7SSQXyOI3wDOQa9FY
kkny8VSQvETVgxf+sdEfJiMIJC8Ql8INNEObHT3Qu8FTtFDwJwIGPtvGLJyyF5WH3lxG35ws425F
S3gD04X8ICdEjRHTa3qqHIMbBHJ0FNcoCzO1cqi1mtaQOVAmCTDg1BX3XOgpX8acT/gAVQoKnmiw
SAqgAQjyqPnQ1QmpNmpTb7XIep8yuV4g9Daa5SpqHdgN/kud008oCvepJFYaoWC6sB26QDn0qUVD
U2ezmW85pVMIz3gkrrTI4YG2cp8/qB1sssawcCNF5XxKogFu8kjaOca2U/coCOY44WHEmuTUS3X0
Wcgig8ioC27QkZ2TSBlGMWMeSTu1C5Eqm3kVF3a56CPGKekANARg9yyMQ/uqZiM57Wm2VKj6C7lH
phHU7CmHuU3sSe4XoNMeX5NZBojJjTF1m1JXaYKtgeCyYhj9qiF5Ii3T5DqbaekHfRh7Fj5HLxKR
rxuzGhmalU68hOOMnY+0NOK9ioz0XMXh4E99q+5Eosae07CnSGm9Djl5mvaDkcbPEX/9M57j0k8i
hRXhWAr9x9znwg9cXKRDnkvk6anx5MmaGR6DGsp1PvQmlJQBoWhpDb4yEKKED5FI3ksRmPtmHMMX
RGrQbbROSh45IQPWRyFaKXUKwQPw8cDSJ8vDWzjMmMfHeLW9Y5f4JSsVjhsF3kCBUMjbKitAvjKg
997Ii0uqolXSFqF7w/M4vhRTIZ+jQuwOhZCrXjupxm5MSkZ1gePF4F5Xn6naGQ+tMc9f+GxoeJMI
kUE6zYCpiyTD5zRomZ1KmocjxqNTva/X0A4j7ZbNYAT6YhuxrpPspsGtUDCD91o8KHf5SPhFpwzB
kbC90kmJi9jhnJIdikooT2GYhPdOjbMvAiSiGj7+oNkKjPXPUSOvZBPOkB6riKQQOxfmFgOnRRqc
fJiSt1qfzA8hyiGp4wjo6YJeXvTCLC+Rqs6AFG2lg0I16nioE6k5jcS4zJtEA47IyTM6JiP/JVR6
h08SDPI4LiQ2vlFSf8pVPD3opFLNhMm12l7SjPo0pKb+qlr9+GRljeB2gmm8TzNoxhRmOjF5Uh6/
htqcHlQlWY5SKgY/oyTSEBO0AkEqHdmfSzHg3FPm9c96agBoMgXeZqDN0l6otfLSSmP+qsS4i+W9
ATFtYl2tIP/dV3NVnibOxqEcZsa6wuBq1oyo2FTMKJC69LrDJzztLo1EOJ5RLpa9KBNsVYV3181z
KG1SvcwPnS4FP418SW6p0elPbRTIn6qW9KemF8l3FMj/FAx5uiuzKu60DiYtUbeNwoCfQZLNEjTl
E9k6W0OPi0c1DYgVsZMy/Tkr/VGU0unTygYd963IEj9qomgOglZpR1ENZdscjd4Zsyk4RrOkf+De
J4ANJeiJW4JjTP6Q5AUri6aNkIT1m6UK9aUJ1PxHNvUlmQkRxzOYmx58ZxIMlhAE0vyYEgKOiOCp
8XuOgb1KmUjT2QKLyAK41VO+lF+GVVagqWNQ2VY6Ua/UCTELRJWClq1sGHcGVQfN7er00M1ttmsj
VTiIrSRvc0Om2STX4IXSUrmZEeV+QwzTZc4V1S860TjnjCpeg4B99TnLCTPquoher7UC4VYLlbCP
ZhF/db3CtLHXiTqZMgBobNVe80mbHpsuhwcYNpFJiqZVwUCJ489ljNgJVSXMg6pmQdMI2rVVwbu5
7yyvsYb2Voly/KVP5XIXiD07ENMJ08ACbLQEObjF7Zi/j1kMR1LNxSCyW6tKXaXg7yAag0sz07bK
47JUd0mPl/UO4zso8r55zeNO8ZMxALO2iuLVLBTLT2ctfgrUErJjY8g5Nm2a0jmKoKRPWjEBjWsE
S8Yby8jbXc2F8aKUcngqtEF/qOs+ceM0kagl5LVDtQ2KnRgZuSfjQuf3KuLTQWqqDw6uBiu8TsRt
YAW+AK6iBoXxYhC65UmTGFz6MjOxvMJcCgVRKwp7MpZW4rcxQkXQBhip6dKm75Meq6+TlEANTHBA
8uQ0i+Fsq4ka24Y0tS9dlU3Ev8Y6xbvsGgIUlxHqaIrF2teo94QjJtEIGqZxVRHPCENfMcD3KAzT
Rews43WopOipJA1mN0dN5KZDMu6IiuyhbXXC2eh1tdjISy9vS4HbRKfH8QJjghFvYce718bGPGSj
GIL8R6KJZrA1vNkw658D1lvkKeVIE8WkIInSjMerPNRgsfISzHuzS6vXLKo0J2xF7S3tg+4kC/0Y
2xqVz5m7UvIVTTCfZnGGAxfgo182y7CzBlIEIksNGhJrS5y1B1HBSzAW8ziD/VWbdp2X05fCNfym
4FL4Lqi9JAKm1jAu9Eb/GfTqdI2DtCfwsIzUc1DBESaN4y7JgnSZ0rhzp2huT0MlYwW1ELC0wchb
esdiAzqAJhSfCyweHvQUrlQ9hWczXaUjfVDsyzaPLbtiQcVqUx1PrZYr/rIE+aGnJzvHgHb3rFik
Z8pw81QqSwJFtUdYXDeLxKIkVs2HbkxmAXUJPoQehwqlsZLM0U0fVCMmf1TX9mk8QIYK29aOV02z
zn/BF0O6MIk9xNssTb6UOrOemrZm20Ia7JYLiN0ldm71Po6y6IcRpCR4ZqU8PkpGj+dbqYmwlbTc
yl8Icqo/6zxeSexFomYbvtzgpSRg7cDhhD/adyW1TuuyQytHMHsiNTqYHQ1LRmjaviKd5rzMCztv
UxL0rznvIHqnATGmJINO9UM8DfKeiGjloOfd9BoiwWOL0wdrgGyVelIo0ieJ3HUPSRMp17CfA0dQ
O4ULkO7PVsnkOjWTmbl6ljDJTthpsyogQxrSWlD+KMUsuVpGwlAZQLfxGwJQnYgO27aSAHaDLlIz
jcEsboVRmz+HJp69Sh55nLCpyhJHbqFnzmMxccoN5ExDGZKIRuV1pVI29qQi1vt8AIHpK+sogu25
cTeo/pSwsW4JtzhLilBfOx3dx8StfhByI3ilZWoPilhJH/WUa55Wt9leLzILcqEUbhtVEc89Cbnv
c6aCQOYlEvi+TyukZIkYubEUxBK8dMFqNn1bVTeRtE+/qiExRfWsnCdljq5abep+yLd4mbHwdcMh
l+9y1Jh/zJRwJnO8/na6psoeUZGt3UtFuh9budkTR61fFikBAC/JJYQSJz/JuVxca1FDmjxZyTbP
0/6xMIw233SiVL0Lw8y9nwjgFPAqnNDgB+K5GNjZEMAxpEV/nOu6O1sBMhlJE4KDpEIa1msj9q1g
mGzDxCE61ob5q1BHCwmZkJU/KYTKNaoU4VaGqfXUC1N3CodmvNSdZPiZNqzEROJCN40+S09ltyxo
rmoNhF+eNeMqiEL90FCVj0oTpq/EDQLlEhMGpdIMg0NgzPeMfC35mI1tuivjOYq2hhjiOyIaJUQh
Uw4PRVn2MMGTxCof5jJjbULb2q1hYiUSbjOylEc9zsLXOMiQ6cyWlV1Mw2rTDTk7yGGXupVQaNGq
gFbOXI2bUlTFp4G8ACdKVBSAWaRdsnZWyascMXNCdca86ODCUu9om61VA26uHLYMStosI7MWRMPF
stfch9YQEV2ZlIi/aVUhcavNLhAr+WRpU6Qe1SFJiKSuAo/07sLv4q59lXNB+RQIuvJLTvmO6Pfu
Y0rz4HMZyqzfYBIihOxAquYxtBa22KZggbXoFE7Wz1k83Q0rj1eBCymLocq4QNshmSfi24bPQW50
qB2qWZfE+/XCpU2i7ENl5DpoyyAAZJNLTSbzIgRoQAtkERLJX/hTBrpM9O2E0YJqhDoqpFFL+dVq
jYKsDRUBcKSvQUxSjaDjUYvDHimrrtyKnsz3JrGm5yiR4WGnM1dkrfQ4jfSx7A0Esd7qZg0RzSWW
dM0QWne9TrnpMoU5t1vDwY2OukMi7GK8hjoJb6RPR2hfFaE3bGtJOrwIBvkwLibdak9ucjYXMCfl
WvuDRqZ4VoWh97NcKvbqwuNuE7ySMMmQlfczlPp2NxVScBmrRL0L3OAXrZVoVJcc8CkipnPblgkU
fqmqlOe21uLMs+olfqoySfe5xLlAB3nVv1XR6A5mz/dVSOoOkp4BV7TSmludZVDWqkB8wcUy/NEs
lXCKC336LKQh+xlX9WDHU1ViyDSF8rmvivG62tME7hwWBdKRvqoPgRYNPxQ5jZ4ks06vUqVB2Z07
YYfNK8m+7KdXBW2hM9HpbTUcrBSfgyU5CZCUpASZqyiXQJwG7i59be21vIcya5jzgcz07H0c6HcU
ceiPQR+I51SvjIM6iQRCYqE6n0qxIaKlb0U/K+f+LKR59SDWE1ywpMVotw1YygY11ZowvpOiTc1T
W9XV8yzVIg4CxZK/L10Ar9tQ6t5RoiTwRLMgxFPiBvXNUIDLk0ZGLzul0QAHSipSW1NKn/W4Dg6D
PpSHuFZRHRccldGCrUvzCl+5ICPRYayS2PykKnYkLaFmPMST5ggRm1GpzfnalRiJVVWzqSmDkAQj
IcYevVT0l6YUSG3kLdy1USu2HXqRPJvhHCuYcL0HSyQIp3LUjPyUhDGE7R4rFH8sktesQRoUWYCY
UQYEw4cfw/4Y+GI25GwulHw9NMZLIi6EfM5YKBJuysWaupWltXhYBBy/XZWPAApJFaCTTCwZ85FM
5dbrGmM6tKWWfNa1mfFlFiR8otWWOa9iNXs9iUybrK3oZZKq+MrltvImte+fx7zi3GeW+qMp6BQd
IpvXYNhQWrGZJBVOhRxml1ouO2BgRi07i9XoEpgCsiESydGRDiC0mVhdhpGxjsEQoXSazeOIJYuZ
f+nGFPlpOAzPTGdUzi4OW5eZX7Fbk1hqxWJmHkMJZFQVGHf5/n+2hY61bBBEfpBYQDOd1T0t7aCw
XR6F9G4mA8Ga0kKPs8nyqHgwLWbzSBe7B6vNi5/SLGVOTg/1mvXt9IK53ewKPTGS9pzMwxUJlrJN
hSl6z/GLdwiaVh9qoZY8jdReVKqG0m46U8lcgm3ap4W7BkacSdKvVGXarkRd/lPrwvBDG00Z145q
0VxS76N9WXfN5yQS4TMITfRVFyO+2EM3xALIrUG+M8Z6mFl2LWVHHksJtksEBlw2hfKQG1Xu0gV3
0yaqRFbyEw+CF5ba8pxhPaWv1rRjv1GmoU0dKepgoMuDSfb3YqRboZUotqVZPRKyRWfXGI2TmWHx
huNv+zbnMimL+rycxASgLKdXmumn40JdnusR+bBUBMqrGS1oaWVRR9KbDh9zhByd3PLivdKZnGV1
IGA4HyIoCOpSxMdESEQ0f6EIiChgepuL1XjL0pKKEg5tvRPaarpGUZ2elHqUp82g5CX0uT6a1n9r
IcG1mgVDLr1Bc5sWiAN1S8BUSsJut1+6fGvE/eCZOU7DXV+Q/5vNmbmhw4HlRVxbk9vNNMcQM+KO
FNw4STfqYJG9TP0XdqJa5K/8+MFNZuSBXd4We+KsCTzTx+osAF95USRNj5Uy9B9kU8fXWhEwDlLo
IX/KpQ7nH33A2dQ6ToKZLdgMh2bxPCrT+CRGTfYVCsrkdVzkDxE3x6Oh5fNWaSbJNgZJvOpFp+ys
tO0em7yx4EAE5sQMoAZ+UisFBuYKSjw1sDyjGfVb1OKcYAVL/96pg+yX4Iw8Pgu9uB5kLGYGUnrR
z+ki4qZFezPj0ASM0VUifJVUvInjJL4ESR8QfVvLwzbqRBm7ggJoS1LzN11pKopF8Csb3lifIEHQ
IZsUKgp9VWPUKJNhHTKndN5PgkJlWjRrHy1pL6KlRQrPyN4wkIhDfev6LiNFTRInaFEtoXmbFlRD
3KSyWm6VxRQu6VAsvmSa+ZsZJIJdYti+NXNV9Kp4NvZdNlfbejAQ7ddLM5EAK2kvU6TJLwNQ+aVW
saPug/Xxa6y58NWhSujHIBp8dFmHWr3rwmTXjrH+XnVWeOgkjUciDFetdlfUFrGU3fjWYwIHTrMY
eb9tY1HL3NHSUBaJasN6y2r4nMYcnsREPGKjhxBd9TacY+Ad3KlwXi4owlbV3DWCWG2QcxHFtBDj
o6Bx+YQ9koGsaTHUSczgDykLFOJipTl8S9PWfMhD6E5SIBfiQco16FLqUiHbDvvhNEVSS9Bsr8aH
keqFlXcUsf1ph8RiCSouE4Gks4LzldVpwo+ZSuOE8qw4ZJhnkq10gvgpJylMQL7kHxWo0f9k7zyW
I0eydP0q1+4ebdBiGwIhGEFNJpkbGJkCGnBo8fTzIatFEIxhTNls7uKa9aKtsrI8ALgfP+IX3n2p
CpR68SOuIOcaUXZnWar1ZOLPAgunsOrvTqOkN5KVJN3aJCe6KWwJxQuiA92ksTZXYaEEd12tYicu
y8Vh8JqMmB03MF4NHCSBakvlcJvYbbS3R0s/WnYXr1KfEybxby11q1fuJT0srvScz67FnvVSZTIZ
T6f7tAXlUCRLjOFDptxtvY3qArn9MJLpUtnZcG34bf0mVNzdqDqD/DkZzdjtBBCowVe1F6VXwE02
aiGt5NqCBO3k+k4xBon2rJ8DMXNyubbX+WjI7aqN8/AnxUx/lBgPvGjUCtYuaQLttxpr3i/Jj9JN
ONT6WjSR5Pai7mKI5cF4IAWBLG6mvX1PtovilC40xXP7skzdxqzi+7TterdiGL5UzLj4QUVIf1vi
pxTJONz7cZEjNGDp9z0NhCfZwgY4q7N2gcNbux5Nw7uWFU9so8TPtk2aS66cmt5BSVtEUeTS+abr
WvCgF/jax1ncfq81dUDHykv3RmXF8TKWc3MphJPcMqQaHylsG5oXzPrp6VPyyRwoXBxig2zJSPuS
NmY2bjM1zcN1EXThNsti85ZKWI7XaHg6P7rQSHZBGWdP2SAxei1k6bffGvB/7Lw7Wp0/bvxe13ZZ
nhEER5+bPKU5GS0dOQIGaTntXjRoPdVR45CztAa9URyL94ZM9yRXQvBsusLhouyngSnnWD17PfQg
3NddaAfyS+kIj+FHlL1qokDEi825pqgajnYaRjc0P+zHvpfl+8BumrshUpVjxMfb503YPjQ0U0DY
S1aBRzlXDY5NdWreaQHlLX7YvoGSgpziUxCW2n2sFQq6JZ7+luc5sK28Vp4Y70M9H7XgWzxIjks5
21x1QwcgPzYb9UoXsBrbRJH6RSK4nYsg9N/HQKF7EGohuNzMqb1VHDTmXTImw83Qm9qb5afQH5O0
NteaJ6x7BUEZH9Sdb+zAWiq3uh+nt0Vti2M3JJi9dwERY0zicae3WIWH/M1lGZNV8RPMp6qq0u+N
ZAwA5KySzoslx2DxsMJ66rk21oatM7ROk/i3PwzmgZ5Lu/QG2XgKO83fyp2o3m09F9PURqz8lBmC
79flXieduc5xVT1qSTeucjuMb+lRMeT3h+6XWqnjY6HEzLoxqQbAoLX5UoSlcGWzIBXx1UQCHm2I
VRjn1X0aBdmyl0DH1aOBFIZpiJ0hicKAe6bLV0ZGm30RjY53pRPpoTrG9q2oanVX04a8SvQ2uTLb
elg1Wgi71RDQ332LXLIc8tfAKNXvzPDi67aVzX03BNG+8ov4Cefybtt5lX4IBRZJk7mG9E0fWvWF
v8ZkXU/LZNcrKN/pVg6muNTQfLHz8LXOw+R65CtcZa0Pqn/sjXU2iPGQis6kPyY1jzgpSJsi9EAq
Jm1+Sz8TvSlL9Fa46hk7XrWJ5T3jchYcq8DAHtxqS/NBNpP2ZgxyEjbJCfI3jJnEk6TI3YOiFVDx
4Ft5GjgNTe8XmRZjTeqXnebR8KuzbuEEYXgowpit58cqMBiwNjDy1M6EXy4MaCFM74Cp07jeN62c
XgetxwzAT8JkG1gCZRAEwtakmd57j6ksBTnGNN8ADuqPckPfemVmoqKJnEDCtYcMRyRVffdlDdnA
aEge7cHOvjWtPdLnD+1iY0hSxACI1vaD3UvwEIOejvWyTHPjp0H7kOgyonukte3kAZpK/Q1Zu7+z
vJJiiprH0Oh+6PqPCrXltfAa+gYnI/fbv+BFpxpvykdgzjTDRiZdxjyKxhguUuoMN1YkAd61AQhS
U+FYLaohwLWCGlssRR23SCpoWfVDVXLtJc2K6JEDhqa+YFR2/7d/CG8WoW+6POha6tYMOVhE8cjU
pAm3gVr/7iTaT7swUstyWbeoZyn8k3U6wMRVm8Q72HbD3jRU+hUXvPE+4uh4H6ytKZhNwqyaRO+m
Pz8BMIah4ve53JkbI0AzhrH4uGzrbjuY1k+rn4TEGudN+Pn6z9P/LRDIfwvt+AAA+RIq8v8gCET5
EgOyeCvf337m1SkCZPob/1RjNRwkV4HfyupELrMY/f4LASLxR5w6e9ovfCfNAhvyLzFWDXAIpxI3
T9RY/9g7/QsBomiAQ3AU5bua/B+UXv8WAuQj/gPXSxPoxx8yGCgVx5wTwro0TUb+LSYMB9Im/77F
9DWP10yPvAfdFbi2QGH7+phonxhKfxa1EP9X8N0E6Tn9qJMNWpue0kSjgYFMCMdfMXMygyrDkwh9
hr4DVY9uQWVZ60Q+4Km2jtTG2PR4LHXJnh6+S1kF/cIGj2Et4/FeRddTvqvteJMVzd5o0M0SRz3c
G4W3kVXA5QKpKrMql2V27LXbro3fhrBbeAUCcQlKaha8YjLmFEuqMNv72c+8G5ngxiD3RLv0K3q4
vQ2Z+Tbo9XXELMppvI1Z9UwUMrEbxgJlqfCK+cxyjHB3kRGgqKpNqArKJWnX6vR4snrLYH9DebO0
S/lABrDAw2Wgg61SPJT07SkwC5jhXrGjIb0oUfDoGgRWHGejMf4Z1XqfsJAkIJ5RManBdRRCKAvk
J9+69p2bTEu2AxU/bZ8RtwF9ePMBgqUIUoqSaTI0/b5ET7btYHZ8i1oU2szbmBs3DFpXaBpQPyu5
qTLXLl5KAPgpEkZpKa/1EP5rgeit2j+2IngyBNwXu1qVQfgYFo6be9KqGFqaT9bejuEd+UgweZh3
2ADSkBNqfXPvgKzpccTTvWpTiq1I+c8M2fdIF3d9pj9KnbhCvRNgvir9DPr0NwjSlakMb4xRCvpq
3VFNi+COXRRvhqrcqYX5u4wVAOA2MAzES7ycoVngIw9AZ8NLaVmgLIuhAHuYMrlNdl2urhTjZ6+O
rg3IMMHcuMot5BQRlZvY/PiJdONdPYyvQnnsGSkCMFqE5rd60ggZs6XJVurf6/FnBi1MBO2905lv
/mi5HSJBsbV1nDsZV6rOd5Wm/65Aq/QGjMaxwGHcD8LE0Py3sfotxmBvVox05eI+hxdIxY4KCAVL
CA8TVStJ07FHql21GneKdmOaiFc06P4EzjpkMXouOxWln4EpdPmaxt7V0CmLPNS2dfnul/4xro3H
ESiNJFd0iOL+TjHSgwSIYV1Xyq0wZFduK1fI5TGou7sK5cPGjD0qpeK+qp3vksnkQUNyIZNvmhpJ
EvV7jsyslps7y9Zvwr67cWR+nQVhNRYro+x3imNfAWZeJo5/q7fj/ehb90GH1HFD7WoYqzo2d0YW
r20/fZNC7SmpEGQKHjzNfGtVc+OF0Yo28ybWrHd9TG97fi+jlV2Vqz+CHHypquwLz3arIT/khn6t
h9kqLqvfQz0+qwNAKnncmrp5C2DLTWK83YLyvpT3SX1P0X00B+0qkvNsMYocfE6P1JmlMAeDegie
u/UWVqTcg8Z+9lJrM1aYXMkt2sHhuDZSc8GmX1od17WPuGRtGajtO4d+nMYk9ltA/de3yUY05bVs
BMjYtrcqGlBtAXGyAM8bwoJzgrUt+bSe9PyXkvVL+qzvgP6uKUnXunorEmvtiOquRI5kiO1N4WnH
OEal6utYOwGuTwHZU6R1JjKzadkyL2MGyG6GgRm6Jvt/+NWoqG0Ag7v1RcbaJ2w0ECQZd1JKDG4z
eNMzcmddOk1T+LkP57TeKf5Bv/M2k45BsPoR7ibzdzzIFkT4fTbuMTBdfv2Uc2rptLqKG7BsmhrD
dH2W8JR+U7dBoPorBRiJUb63VGV/Vvj/yc3/JX/4Qmr+Mfj1fxZvNLvfPuQ301/6Z35jqf8AQjp5
VzoyXrGn1pa2/A9MJXXSchtfMsOcwK//THBU6x8qDSeA9BrYP5vo/W+Iqyr/A+cJGY14WIqkCLry
dxKcP6j8kxOg62RfOA2RKpngZSmBP+YaOa4MfdKUIQ7smYygjG1+A0lUH1KvZLZbQuoTBVbpaLUZ
TJYPnigYtppFeWsXWnJXm5FzzLoKiSgCHzC/fTxUBzP0loocBc+dTy8SvWNsqM0m2GLC+yrHo/wW
60H61I8Z4o4GY9aVwcDlyolyZJG8BO9IPPocJNOQE0jHzD35QGfKoRl9aXpgFbUI3UCFGhTJ/CiK
fPSK0CliV+4L50q1qSulvgDdWsdYcivBX2k/Cbv/Kz+zHHXFxxgzLQhZSSbOyBpncE76iKTcQVag
it2YFgsNKQsCHcU4k+8cfk02woDL0ldyTJPxjkBXzQje7Crur83R2hSKDQS0dg29WOpaBqM03hqR
/pqLZM3Q9VHti4QmqtatC7lun7EveBya6tFGBtmix7lUUwfruXTcM1cFayq/Y2XaobmX7w0gCYt0
gLJJ1gLxJUz0q9iiHAS+zXCuEukv2UNjkasEMIdKX1OrkXyTSqQhW9188pzi0KbQKKOURupA1mYA
BlMCe5N2GAjm1g866+iKkrNKA/9enLbxg+yI5FFKgwnfpTj3Zo4TYZ9Wd2NsYakyjblFPentSyQd
JZX2WzDWqGZJYHk0O8gXcpCPbliHxUFy4LtqQKdXZWn0N6bto0uZ1dW+7ctjBkR6X6rFcK+nkrLq
R714yw0j+q7mSorOq0mTwJfZmhZNw2MqdYhyDnCI4rryNsBHgBr4Mdx1sJsHeQw619DGbp2rmGwy
IIwf7UZxVvWA7WPeSwo0eaW9xtwdjOzXe5Xu/nzzEDy4mrCegBBoMYD+eDzHoredoJNDFy8U+0kT
onPtQOyCrHoqDQ85mZK5LrPAbGXADNu3iYZ6bKvov8i1GLvClHazig6nXo3eNus744bE9yh1je+G
XdCuYJQdAQpVHFCjcQ2jB7PVCn9pD95BzTxoYWAqNFKcPDgYQ/Ut64tXLSvvotr6ORgaNrdD8hxU
I74tluV6/WRA29ne1q4BOuo0qnWH0elIhbBUOrm4dgzroWr69yLumcIVMHBrSUdzqwHnQtCLWC5c
hd7QrA0fUPIi7oBDmal/YxrWqxb4Otgo5D9GZOtRgO3s+La3GwaLXg0wkCr+R1wnaBiAeXjorVFD
9066HsiYu6DU9kUaqw9Oqg0PNKS0aCmTAh91n3w4q2z5IJNfvKhdjAJEgpUrA4sfeSfqleeNCsmc
9Qq0/UEulK3Zkc5XxeBq5pA/YuaBDPJEhC3sY5gEGnp88vcmEJhpB3WPGKb2bKoI2AndO+TBCOG5
qa8sUJRLJQ0QSTR7FCd6mq+4giibXEOqsbMympxRVN1UcpuAjmcX5xiqL0eDiYNos36fFra+zaww
3rSDM8kdAjPDpA5hOKe8URMvPHpK8hr7CWxwH+WsxvPT+yTWfVcH6H7FHGZYRTiSbppJ2ciuRfjg
Ma3Z1Ga6axwTiOeIokEjJqXcMTPWYWVCTVcGmnFh9tybSDKrdh+/ouGGgG40qoe89pXr2AO5lmnl
sKmCfBeHWLFHQQgYEdBO7MXvA7CwlQ0GHSS54Gi29qscYOIAOLWsonYZN9GL8GN/NYWmlW37GEn2
tr6zyqzhkNoPtmVDXY4ieSEJy7sfy0DaWim5KAPndyzMgcw3HFZRR9ZGSpOl7gy72kL0Mtda5Saq
5eo1CSarVU/+QTBsD4aX9NdtNCar0cEGoy4nj94i9TZ6ViCl3UqX1AQ+nWkuBMxdILzoMoy56do/
Le+NAnhRKtcoWMk3GUKHuVEsBPpadpI/6SlhqEvjCz2FT0tCitEttKtkx8Byb37pOWUfeRJqQq4m
DQss+X6Hmbqrxt9jKa0cgLVR6vxlX/7Fvfcpcqkq68kO/3OIYjNZptDOAk0bsTahG34HKYA5AdLS
AHWwRTjm2m3WxEfYFGufXfB11Px0w1v0krDPkbl0yZ3mRMSql1Pa+oh/gjJfmIiajfX9gNKFf8lv
fvpQH3Ini/xBm1J6jdbVp5s9G1WqQgkXklzTV2WGyDfARIS+v36cqTk2WwbCq2Mz9tLwF9Lnz1No
g1WohhCo3uZuMF5hRP7EfA2df1iMqVuA/jMGV8qSXUtZFtnJlazkN4rvLdTJWRFAFLXvt67P91//
sDlFmjYbDC2V3IYG2bS5ZrmjhKdHJ4VMwI1cRkSWpoGch9u4wpNbzYtfKgDJtBye6kIA2zeXNa0n
YA4LAW1CTQ9BVa4a0wGLkd+U3WTXMu6ALtULUVkYSENgzEA5gAnftJG+KaCY6+GFnTI3zPjzBNwc
BpuFfpsyF91JWmjeTWUIF6XLW7zjmJOXKvxHUFNQJ6Xkrqg4nNC5KI8LzCxCBJal/MKv+LxfNc1k
Cspe1W2Hl/oxHkRNW3DqTeGSVi2cDjWpYafqz9Xw8+vvNWO0//WwJ+voH9fxK0hzdTc9bPGC8TdI
fpzWnJVS3Cbdpczl3FrsDoXjgTOWKs9OP4m/x0yCrVEZwfVYoqeMepkdojuhIKANX+DrR9Ocj0MO
+8/D0Wghx1bo61vzcNP3IBpVkBoukK8BoFQi+Ud/sIU7dRzaIr9u69KmF0Qeq5u0NpURBxGpS3C6
SO3jGJgry0iSlZQ/OY2Irvyoaq7iOAxwP7fe0waiFFw++ybIIiSrQ2B0gLjQJLGjvVrXxcroR4Qh
ejO5jyXTfmJehnBp6LRoZAVjODz1ZiFWcRi3B6kmI9btykFOp8UIyEZJSRMA00NZt/YE6nQV+Grm
yrGNymFuMqAn1Qa3pAGETHTbVcB6LBMuPDEQQa32TmKWvxj5rnKCPhJSri1qL87RiXMlWESVimyZ
36gbnMg4ewKCvg6gTwy3DEHcrq53ulZ9t3LAQVXa3VlhfVfo7SHlb0BEuKMi+NYZqmvrMiphCKJJ
qvTStKgCotZCeEeqO9wFmvEE6OsWEO5z35Q3bLN7j66Qn4lo1eXwvOj+6SOf3QQb3aNa4yfGW6bI
eEDV6jY2GD9r6ZXRdddhbQGb8a8lxlOBmSF2JsAbSK1+Jdr+3ZIYWkZm7TYlyLdGB/CgKwD2Bszr
l1Vmg7HVyFCkUrVpReYy1mgoMGkRASXqko3modriVeOLxfTL9YrilQHfFZqIJu1YBu6h5skInGG/
BJ9aydr3bsyQ11XzVVvUe4igh6RRcFVrxSLMLMYAMVxGiGwvbdzzS0zwL8aoP45Ig0RJtlEHlHpw
A3ASjLhwikXsDEAUJAhU1Svdvq6zbO9VvbkoTCScWqwRl3E6IL4C442tVRysTkZ3iqqYTPWlDqSf
ZWKqa1rqL8pgrJje7SnVN9lgJ4usRPTFkoPbxgofWrkCVakytrVfi0R1tVJFw5Nec6k9qE24zrEp
iYPyShEjZZ1GRx2q5i0dpPuyklZZqN5VpPR6aj35YkDINUKgxu77h2zAnLEdr2PfeVKdchtAPgRq
/jimqLVK9WRFk5PXSTsIPWs1i9Z1pqDVV+drGWHjMcsRurazHw0CK6mZvPeFtjH7+CopACu3ebzV
ohTEdk9hWVS3kE1+50J74W3f2BoyQ7kGLCXftioKFQmR2O/kjROgbB/J6quHqo4p00sfLIQEgMrG
isEwoKRsCfWfDkUa9/gubrpdWZpbcIu0HovmAMR0GzUaRpdS6OoARVatlD37Sbd1wmYvpdV6lMIH
h4pQ68X3VqfKbOEPLLzU2/uDWm9D2wHq02/hSiKvWtHsT0x/pw/eVh1JezUotUFfvlhlfLRa6Ga9
bt+bDg52erbPemlNrfAowOmoudgEZIIMssOVnAFasera1aUSoFie/Cowq9flYp0a6l7EkAAiocCt
F7zWsgtLULlAoeJSRYE0Mu/aCk6T2Y3gDxRjZ9bVTRSb/a6oLCyApMRYxyNq16Ea93A7omfYIE/g
NeHG1Ol90cQb3TN/ZH0fEi85gRL4LGICeObalNmddZ6/hjD9nkt/DN2mVX63Neh22DAS/h12sAsL
RgcpaiJCHfOrAX4t9RbjchsHjqJU4n0dgunIG5R/smh4pHEiLSNDPah9dlUZzusQdUhWmHQpS7U+
mKn6M/DzDJlZyQK/xKiniH7VKZd00UHqsRHXHnuG674HUVIqqNn5ncY2D/NpVOYnGx136aQucE6V
8TfRjkVhPTZt85SASMAuBTMileiAjlVaIGzuM59C50/AwJWQQDCLBNhuah4ccP38l3Zyaz2VHZoF
nf6gotQUJDDvDILCTRHSATAGUMV93r3pABT9AKRw0hMcEiVsl10SSO9thoBQmJTYnbYWHkzmM2RG
JvKZMdzDdzsWg+7qPZaCX1+R525kh3zYhHBP3jq/kQMvkqsmCQr4dNkOjvbKw3cGlNxNjyh5l8Wb
r5dTZjKLfy7k0/VoiZ5WOaNhOVDHWK+B9eSXtzGNiRQySP8KN2UFBvaGkvOYlA1w7O9/f22uI4UB
MW0+y5mndU5kdg7C/IUbCsr6VlzRY3LjqUOQM3cKc+dQsnPLLlsUCv5fon79+gdMmdTHwoBlVUa3
lD3653JrrCf8qGzSVTHkRa1/19r7rxdQPzUVLXOy01M1i6m0rTiznNGXQH+1hlK70hYxMkRJkhXI
rhxc6ArOj3k7CYtl6AQiP4aIB8B59DXV77VyoTb5XAHxMxxSLlzupmH7rALoRDiK0mPmnFk7zXvN
EQrs775+1DPlj6loU3safAC96nmH2u6HEWhoRHfqYVKfS2i2LLRVuEYUDjETNE13KHmvxBEK5gWD
a+XzmfmwtDElnSeD+FyKBj1JWXq88Y7GS0DMXNffapbNrmWXf/wbM6EbGkMXzurn/fNx3Vn2rA4j
Haxp3Va9b8srI75UuSrnPtzJSzVmp9PIE60Y/RgFMUaWq+Yt++Ob2i9jpL+lu2bXb3DvvBAS5mrG
hAQGFlSMsoyH9kSm+fg6R0CuARMDeNA7KF47ZBEPmYvL9MbYhsaiOMZPSMc/NCsaU1fJXjxBmuif
cNO6JGOsTNvy4/n8+EOmivvku8aG2upGPj29AI9bl81SGvVtVOnA2Eb9VzFYV46Ci4ia3Gih8r2W
wZqRdv6CkvGjtXCckeHrDJ4JJrq+C1V2YmdfKNbOfSFV05jO0Dyx5E9Vv6aEo1oEPnJeDzWiQs21
RWX8PmlxkyHaqL3VG6x+L9WiZ3b8h1VnNeIgGWEhtVLjSugs5EO7CasjPKuFFaCW5P36+mifaWzQ
qGFHKEQO7qTZNs8dS0qNghrNqps9JsVcpS89Trad955g9lTqyoVzdSaW/MHy0B2a8NxU2x8//KCG
Vp04nnDT5xbpi4P2iHUc8pWr+Kp8gIPwo3ipUG9FIhV1w/XXT/v5ULM2rXxD4wombM92v6Mx1PEK
v3BLIa99470K5AuP9/lQf1xhtq31fsj9dphWmNRYwusqejNRivn6MT4vwtnRVYBZEzRKn3+02kpU
JkQ5knH+S1cOqyERCzl5+XqRz+/q4yKz8ITWC2x+XyDO2zpXWjjAdcwufI65qv9f0WjyLqUhiqz/
vGNgR0aukPk3zJOUeyWGjVV05MAjHbhFK5IfUGofJVU5DEIVNPFlZ92qDZIiqoxtV5ktTFmpEfUw
fmhWA+8x0PRlMwAVAgrPQANkvApFd0UzEjwjIc+snosWrKucQUQF2BpmMKUrGTWsAjOsOvwlHFCj
bf2r8+w3DVHZplJRKBlR1csHkFoDOmBjYWEnEYxvQHhhdVtchdg4qtaNFNiqGyDVsiSkvPho/Fhw
ThSUJDTVeUPnBsfpHgOmr7/S2a1A0g64dHqH8x0dBXpspgZyAz2iZmFmuLYDC765kEydadKxGU6W
mW3rVphdacQytyFibS2IKhz6Fmh2rA1KE9A2i0sn9c+n/3Q/nKw4CxNaK0a1yhQerDSwwdS0o49c
Wif0Tav1G31yYsrMIIR1UkvrwmTmUhY3vQ/j22+rb2OF5lxfyw+jnCNrkva3eiUfIxXcUVf7D1mi
Pn/9Hc7lKXS7dWKozGWhKbNssKscKJCM2F1nkB9LlRJeMlaWowc7GxvtrtXh4CP27BWPMU61cCw3
vgVpQw6ipemACYkL2NV5JT0MQ3j/9W87d6GwPSyFk0Zfzp720MlVawy2XIwZbjZeL4d7u6meYwuV
fJG26E6nWr5M4D9fiIPn1tSA91psTQ3a3WzNxob3hYAKrwPzHQ3p9qxYJ46gE0fHOTIurHb27Z8u
N/V3Tx5R1iUZaJKHvVxcPzlWue1E8I1u41EMcGxyE5uEoLqPgnJX+BXIevkps6Rro9LKhTVK8WqA
YT9ksGKH+EIS8bmzTIVwkkPMXkRXVJmW1uQQiVwtUnHbo25smfUmjS/drGdCAXgU8KrwKUHfzkcB
jRL3mjeGeKJ6EC2AtJc/NEVceNOf8wUe5z+LWLN03EvsVAW2gMoayoHpS4QrQ08XwMZeQMK6U43M
C3fduURR5YpzgG45nDBjdmdH1lApncmK1RqDChtLRqzSXfPWWkLTRNMAMtFyMmsJV/EtYoibS5nq
mXvww/qz0GekMOUF/B3Ma/dD/Qoe+sIrPffdTh9wFulE6mmB0rNA1sG0RRy6OgqcO7+OAXPJ4Omq
PX0Mc/bhitGCeZLH7MNdeK8vkSmd7FFxjr5y1hXpvtSv6AgGi0tQ6unXz+L4h3VnCSbiJ1nfpHw+
WJWuh4S5J5pvGTeULJzrvE+PlVk+lm38+PXzXvhqc5cUK5FCKM8saxBWE502Ynrhs804HdO44+Mb
nUV8w6mKGqAKSyzQMcHjEfH4TbOrN9X262dRLj3M9Ocn0c3s2kS1aT+6iOJek1f6d9mDdT15miEc
ftWiuZlWF47dpc82C1uyHKeFHrCkvJ9knuttvFPW8vbio6kXtscscPcNSLEk+vMSR7e8Rf776Bwn
EzM0yB8uJRXnLiXdtm1AHBOVYN6xSVMWYurWTsxl6HEvnQnGvjG2trHLdPvCG/zD6fm88/+z2uyr
xa0kYAWkrSt15rc0y7dSWTzrPerrRpRKDADAuPdJ8kurmN7ERcYUEEsbmthbW7RbxBiZMNRvyBg9
54bZLwa0k9Okf0Ae5eBLxaPuRy90nAGAKw4W4hE0PfS+vt55Z0MT/A1TNxRG3+bs8NJEs82w4RGG
FkiQFd1VFoqYpX6hyXNufxv00gAKEOWN+c0lGnVgWCdYJnlotKtJNurr5ziXv9K5ApBO1aQ4MoDN
DydoUPoCmc0Ofe6l4sLvg628+dO4OqBZe3dxV5+7JU+Xm3b9yYG1HdlTHfFnuX7F+HGJDfFOeU/X
uISgPIT873RjtSYc+aV6/fWznju5p2vPwpKWqYkmzJZN3mpLE4BdAZuLjR6Uz30tViUWRHFSuV8v
evYLnrzf2V5XPTNB5IcHltH2sFUYqN3j/26FWUCKgsEXaAq2bhxLTxJDInNsf369xLnm2IddMgtG
4NADFdRD6+p3zsHcZLeOi1u1gQWHvcFCZBse+28aBcZ3Z5nuEIaBTYsdiLOM3Yt9us+zdLDIJy90
lvXkQ+hltsrjUu8cIjwFfyAPS2msLos7RNY3OCSwiSBqB0v7pbtB0hlZ1fXX7+PsR6WprExNBvLK
WWIyaGkfBy2vI0L2NdNekVe5cC7PxRfjPyv8QRScnJMi8kyrM6cVrF9Gj+f2UYak8PVTnL09TxeZ
nX1ND6y+CwYykB6/P5gTymoSaY83P7Rycm9AO/uSadyfam8e+0/XnAWAsXXKwtFYc9K0LneOWy2x
KtpMeuDF6//AGO9clTERKAwGxBSV8yQ5c3q1RbuD9e5atNnltYYNE+yw1/gOdOGPdu1jeLRUv6G4
/fXbPfsFgZY5wOABYc2BdBUeQGExaaKOhv/LiPCkabw1UgC/vl7mbLJlnKwzO5pGbvaJDV3cVRy0
4cZefhKxQn9HBW7VyhDY8qq+UkMBErN/BZ1Sb77+AedSBwPZM5DA9Fk+DXtSIBZFClXPRYj4V2qB
g+7kPiC2SjeYbG9tz7yw4NmSFqAgV6JNR4Hm7Mc7pJuieNnqUwYWbqVx5WDrfJug0YRbLpLr1Yu0
wV2g38cEqs0lusrZxz1ZfFb0QCPSBT2X1g30HqI349TKAbGqKlAO8yDDmEZqlAvh5vwljYEB/ROb
adannkEmEiQ2nL8uaTp5G7hJxhqZhz1uQRvnQrQ/HxdOlpttKRXBPXkYWK5YtyvIVdlqgtXDWn/G
Dam8nnr7Se6O3aV4NJ39T7HhZN3Zh0WlSU9qpCj+9NK8Z8zO8WYcl/Er3ZiLF8nFp5x9ybrQ8yhV
7cmLRnEHHALsNYJyy8keFBh5sYB+Jq0u5b5nJs9cXyfPOLs6qPoc2LOsKu9b3NwmR3JtAxVtQazd
fX0yL22beUvCbBoLSQXWinbZo7JKViiSYGWgLJvb8unSnXg23v3nwazZZZKUCMubFR8vc/CU09Mr
JJ3WSIXc/C8fanaBVCZKhsr4z4fSscD74+j8Mvm7Shctac+f9n8fvDn6UVhFHpWaxc3RaYizP5XQ
Hut05zXFAsX1C492Nj89eYNT1nFy53epHAddxpN59gtKW3AmVp59Gyk1MBDynAH/5Vi9cOYuPeD0
VU/WdCLUgKyYryaEthTxqyoaINj49uk39AUvXImfN78NyQ/8M1R6dB8cY5aB+904ymo/pht2yaO1
9XaTH3Z0PxlbBJcg3vP9yM3AHEsFUg742fjUdpYGIdCBtDK3tMebqkJcM0dUShoGgFe+Xr7nSa6t
lKowwbePiMHKnvMaD81E3gn1WwnMHBM/uqLNpYrg0/013VkQLpFeQvoCVs0sBERDL421QF8oaPIX
WkRigdAFjJ0mdKV6NNdm7j/XmLOA0dqmvYd7pBb81i2o5EWFsIcNRRV0JvpXJjYKa1EB4/j6jM2L
NKg8MnhfiHcGRSEUmo+bIq08C9kxRnVWfpN143OA9bMPGy68hsjkFhivfr3ePEeb1iOL1nG4UCbm
2yzuoz0SFWMEIqY0BlpGAdwTMaCah0gXZgRBeWHPf4qL03qIbOAHRMaiQzv4+Hy9FCBiQ5PKbfYw
mffxXkJIdNHv7cVkgV5evNem93V6r/0XbefVHLmxROlfhAh48wrTjmy68fOCGCPBe49fvx9Ge8Um
2JcY6e6+KEKigskqZGVlZZ48Z2XvVwp3ccgaObWSOWgr7jUmrg0wBcrTdG88Bg/6Ln70He392/u5
5mggT2AcacmPtIVHRFkPZplyHYmh2Ve7UWoDp7X6H0nc3pgQYe5yVA32Shpaj3rVJ4dZLBk4H/10
B0oNGvqSSfJRRiKMAafYHUf0McRWckqQnDPIpYMB7t3O41h/Vw9a89ikVrVnlB5BRqm/BfPJMHce
7UUriQ6jIQXvDR8y8tKnxth0yuC+vc4lIK739XKZqxs8Txom1RXoolomoexBkUGJToe3bVzxTVVh
tht2XyowYERe+ooxFlWkxTTlxQZJn/JpbB8YRrSj7PPbdl6HK0Wl9KapQF2ZyFx3rqM2aBLoRAD+
hi2Ug8ZeT80nsTL+eNvMOt7jGZRnZWpWIun6K5RL0qR1K9UsRyved+mxM2WvBmkgQs+ZbwGFrm3d
pa3V56npMIVSBEn+rP5swc4yL3VQAdM20taoxBVHAHqF4rcMoE5+1S3Pk0oxUqQJdnrwGPV0M//F
x7n8/auco5tiFARyfn+qfaRtZRtjZltC8i/iEkgyJp6XeX9NXcelQB/SOTL4OB3TKqVUuHGMRMm9
NvwIx0NRw10+3JJk7VPusDD4823PkH41OlbHiZFvQGxwAACbW3dD9cbPM6GHnVSQzVu0IVRGWCek
HVPIJBk7GO/9tBTswRS0WybHzqGEMrAF6YkCvqhhmgHaF5PcOSzpZuLNcHz74rSDnVs7CCMENUNb
t2BLoP8I8O0pDlBe0PrPDWNu7ejDQC8eZbFnEEMJd6I2fEkY9YxTJD/68tGY/M+y3N2ONLNPwVhN
tsR8ArpEvSOH8je4qn9CDveYxM0D0IdTJYwnWRy+yT0NzoSXKeIqjeLFo94zRs6cablwX6ZpEjEv
bsGSWHtiAx3vWAjlruD/OPhJ/UGZRxkidA14HbiLB0SyEs/iKb2Qkgk3RTLeCFblxVmA1GJbp16o
Qp1VxCi5KFZ138MteqizsTwZSE8cNUv4Jov1rge4dJvMNQJzetbZKjMPsH7cyrEwPZQWWjmjJqUw
5pQ1w2lgnea6lpikEN0ZqsxzuzChweqvfhvrDOrxOKNm2tetIxbVPZz/KBhI0bsQgvimzfYaIRsi
MNDXao3WhghTqwRLMUoIOQ7WWE9hOtwOs3EoihElMngI5+YGKP/OGsYfWQvbF+iGx8CCVTDNPoup
GDqDkLmmXh+jVpucMFNDVzVgRVu0I/ZVDRWM30AfWscZ5CfaQxA0u1EAjR4j1lSFvDsUOMy0Gm7R
VIwPcMWHtgCppJeY2T5QIpgoq+8Le5AElx9SGbtJ1j/X8A7vMt/fKW2r7QNLcsQ23xlILn7RQx3h
N330kkmebFHvPieCSpOk16G7FSqwmKEm2YCF8n+esjAVhfCWaSiIoq/RgkY3yzDAGvWuSE+wMnpt
DdEPm1pZ5u7tc/k6tmnc5dAwoK0pier67Z/xXMwbHcWMFMkOYyr2tbgR3V7V5MA/YIIalWrBgWau
Z/jSZlbTAnGqHQPS+l52kKL8vjy908pZ9EsXVc231/TqIfDLoiwt2CYTcq01BpoCPNhqQjZvb9Fp
33d785jcDrc9YuNbBZur+3dharmlLpKvOp79ntGNYScH1fvMLA+JpGxt4BL/X0ZONvDCxiqBNZUk
hBKK5UwnCN+PuWvFDuKlKCCO5+G78mVj917nky/NrS7WPEK0x69ZEtjLzpE96dBTAfdKr/f0XXmW
Ae5vmHydnby0uMqYBd4JHRpMeAh8X+AUj7ogvWv06fj2yl71GVZ+sc6UlVmH6n5ZmbovYMmyS1Qr
A6/42r7rvknvI1JPRCQNJ/y4cEcxzOKSjYrv01N3s+WirxOlFyv+5cEXbtMxHJEMCX8Jk26wFj/m
4WiLceX5GRL2lu++vfBrqRJDLPpy79NNXM8/jF1gIfeUVrsqE/4IpPiTMbXnxtIZtNPGjdD1+kAw
9qguw8GEFclY93onf25VI1arnSzCNFHOjloKW+f7tYcqsEIAtuGlz9jN+qFfQtMLd+3Mi84IvrSV
doZP8SHpkQXLeFyb/vg1gRI7Qf9vMOTv9TCdjEI9qcawMQX82m+Xv8NaKvAaVJNrGKU4wIwQzFLF
9NQfWfm+Cm+b6P0//nQvTKxyQwmEmJVHmJCt5E+1QvI06bO7MVBGLh9h/7axq+vRaWcowNVgZl0F
GiswtC6E13nXhkieZ9NjSqcmQdPnbTNLAHkZz9i2CzOrAJNUJkIwlVIBDD3E4ZMCDW+qZ7ac9vYg
fY/bn2+bu1IReWlvFV58swrlvsXeUoptnuCDW1RnAxTYndYujkXvFGg7D9+RpNlqSF05efiHwXby
VBGpGL28HhCYQcWRss8ubZr7hHFQgHizYWvISS3Mflt4vKsf8NncuiSbablapxGlh0Z+30F+pw+f
Wr3fOH5X1qQjtcQEzi+EwrpBokL7H4NpqnfQpN/CFAj5BbXfalpEbP7pkA0Pyhe2Vq5iLC+8IcKW
Ws3nMZ0PDIDuEFzcCFpbS1p9Jj8I/a6OBQbE9CdpJN/z/xhRlglKdYN/9coHQvBVpXCi0bN79Q6n
jxjonU50FOoTjJIDjQA92cIKXnN4nfqTKHGQmTlZNweFVhHbrmA5wqH6yPj3MfGKvXQQHOkp/dO0
gcB+nj4ZD9Vh46C9TlSAqlzYXbb54lbTe1mE3wi7jTe6S0cgOWve6ECssu8OxZa1K7fAC2uraNWp
olzKIdbkx+SOWqZXnBvwS9+gvQcx1d1sATyuOcnl6la+OFvEYm3Z1cB6l8DzIIwCJZtD6j/9q20k
/lIaMuA/WhZ+sY2hFPKikDEUH5O7v3oQkMgcAydxg81k+cp9zS4+G1t+fmEsVrKoUHnMILpiOWED
OGfTH18hspZTTJnQXPJx5l3W+Qclo4hBUYMF8YbjRTv/KaY++pV6j6iIAiEqE5N3THrFDrKp5qM0
jchF1MlwhDzpXAQS797GAJ80Jg91pd4pgT7eSFCHo7cS6PFtogv9e3VGLCeNtOFcRQjrJMUk3VQ+
IMQo1jbur+svmueE/FcF+GLPstCsIYAgIc9vR7ehgblIhDNnz2UyHMWDuoEsejUPtc5bVw6RCJkg
+sKvBwDEdAzsKKI9/BG6kdO55KlUPxHz+bB1d72OVeSoFGoM8kaJQYdVUBzR1xz1roABzPggVjdx
c8c4+Iarvz5TL2ysM/IyqpSgipCPQJMQmayH6mtFMcUVnG5Xf0StDyTVoT7rqJY6b1tegsPLHIQn
KZVXi8lKU3pF0VMYzThT6+OJmD8q6lex+SOQ3y26Umoxu2+burZGgwLiMp+wFBGXfb7wllaG9tbK
tAHvl+x0fsq6lhEKw5tSY/+2pWtfDC4Xel90p2TKBy8tyTJiWkVl4pfxonoNIe6BDH9j57aMrDJS
1Q98EXwijzXpDxVO9cqAxXgruF/dM2159ErUJRjUebkSCQb1qQ6EYafX3/1a2Zuw9CGpAtnnxs1/
pVuDIzxbUlb47FTqwwLM0ABiqHfhTEIZzV6qE9Y+90r6sBvOcPUNemlv/Y3A9qpp4i9v0NkNHfXU
3UVedkbrA6/vT+oDLHe2bOuf0j2823biNjfiYaubvmzfK++/WPTqG5ahMtdSwx8hnoJDclpgbfru
N+BRV0/ZhZ1V4KKYLcAxj534qLNcGBqc/qZxAs90GRkhEdF3iVvu5S101Nb6VpdaZ6iTaai4j7yv
eeP7x+go75hy3ThvV72UlgDc6BztV7P29QD3rNXStJTN4BGFO9eH38mWw73ZbFwBhNzXnwz+IlNd
plpMU193TX2EF6W8ZOo9GaNdokNEIpo3JtpEyTAhJ4qeriZ+MRIIS1tqpGcewK4sQVsTqz/RFb5J
E/kuRY3qEKAqBVFIAmGyP5uwx6BCFgjvYsbQFjJyl6VSNBXE7zqyN+GYn6S8ukHo/k7ygQqILcJY
fRc9+mV8hF7bdLiZj9ScH2NpciO1KV2hH1KHmwPKH3CLSS3MnyA39CLTOAV+rjs1yrMZ8P29bMR/
No2ZutFQ3AjtALG7qb/v0RW0O7TrNT1ylOajJSHza/DfeoO54zaJT7OBaHtrHKW5mzyr+FHGcBxa
yb5Jgye9hHEcVZyi6RxtVG8sufK0JjjlRpk7mt4dBiH/BEvL01hVs41OmB1JjWvQEEsD4QCVeeoT
MxW1tPvGMmwD8syh/Qztxc2UQAQj9wDKLZs6qi1ivCorJJmr4Jim2VmkmVkwP5nQP5csAaKY8Mws
506MhaPZQ+8YzPBbKajABFX+fcxKuJ7Bdedns0zBs/1pdpCRwyp2rtTuRmc6N0O1JpoH5ajUcI+W
n6cq/9KL762YB6ypt+anfCgqp4BvBS6x5qDoVf6+0NLw6Df1V6kojlIpeLNZQbSS9/di2Cm3QWOe
e+rgStzuWm0+hKWAUlY03DHHSS1Wqs4Qk4hO3Eh30Tw6ZqMgjAjW8Am2h/EEMWtg9/lwExcNCVgF
C7kytGfFSrx+Hu8YtbyDw6e/DTUmQAMz9DQEx/9AaXp+qPNIvQuCvD3GpfoVfZDM62E590gMIUwN
WpH2nfCnrNUIAI2pL58CY4RAqxoeo6ZOdzJaaHfB0N9KMjSZQbJT5GKilVPYsd7cjk11ms2EP2cK
XaWQJUeLFScRNCRWFOQnW5cG7m2gTtGpLPPSFSMzOvpVsTcVAIyZapEyxp99U4Srst2PMyzcev+p
TsavQzdk6I76biuZdDka6Ueh5MgDC7nThOU9OKTM6cjVobYxnoIufK+FU+JoEGdKCoU9UBjnKczu
CqEJnKZuVZce2N3I699uQ0lmprVD6LSLZRTWrcgrB+VWS6p91vWBDbmPrYWiJ4b08xXlKKayk4zN
N/h5kH6sYsiRQuQWp1g4jBlbXU77TE/6gzTHjBeF5mH0W2eU4ztNCrt9IxTfjSw8ykN3l/rwdQ2G
edIF5cbMtZ9tPsFd3EIwo5n7hIBmz0K4z5UIYVG0b6krGjYUOV6PIkw79IhxZWb4WLb+dKPrQnZS
ka7ZZ/Dx71ttTOHYMhBOGkRXisV3MOMckWu/VX2GD0MByk8mFz+kUgH5XdDN55IZ0VOIgqeTihyP
Ohob5GYT6TYsoQZNgia8C9U+cCaLNhIhqpYL02MWGU7/JjjWpvlOy/OOwWP9c9PxKCtTlHZQTc/3
Bu81J9fjL7MZxY455jpNzwB1ZJT3lGL4VFvBWZX6H5MmfFZ8hkbFQSmWUfyGxqR/EuLeS8rwVGva
1zkSMiAIQuE0vf5OyCAHNRHwhniqOkYFhJoMck7oBS7/kCCCb6MRGbp67u1RSRCiKHOUIC3QVUrT
MgBTae87+MiErvrUtta3yQ+g41GRps6Q0AGpQrsKuLJaHRvRupFQNbItpAiBOIS+a8klDSgpfZrF
/ljRnxybhlQFAirI6CHkn1DXpXurOGMN8sO0oLxEKdeWFe1ulqSj2Izf0lFlNFdD+jNUHKHi5igQ
n5X6UzwrnpQq+7IyvuhmxSTt+KWds8feHBdyMf0jaIhbJDvOUp3tBUX8nLf+rrOCP2f/c6I237tB
/7PHnV1pmfdNqgnWEAidzOEUIh1l50L90KNS3KfTgXfgeYgU3O5dBcOHamWuOMc3kanudITduL6h
19X970Md3MTDeEQrBD7bBBLk+ypEuwHlCiHrD1ZVEozCW0T6HCNLai8Mi8krzP6oS7BGBM0XYWFm
VGrPT76ZWuzAuuuFAkoY9eCy244A97Je3zTcL0NYQvRV3kxhcoS33KnhXoOi1IXsy4t8ZR93cmBD
wJvaAlwG97HFDZNmA/xsdAz8L6Vo/DBy7hHdOFVosNmVMD+keQWLquqIDUoeqS54Q9FYtt7NuxR5
jKGKD/7A8033kz8MVb5Nynt4+mO0kOfQCaf2rq+Cb7Ua3Vkze2QIB6mYb3yaEhGcYBG02kX5gEzn
uW4Lu84M12CcnhGlQys3RzEeb4axd5NG3CH/RFf1Lg96N+z5zQajV6NSH2dhVo6SEe+lLHlsCiBj
ASFZ5IJLvisyIzvqbTn291Ih7s0+0ey6Rr/IV7ypRbQg+F5ED0wZJl7XBE9ZUZ8rJbnLkpEDH3/g
C+36St/ryH7gwbuQC3Cmz1Lk+zo++wbSkNN8qChTJgKSCvzrmD4pAyrjlX/wK/8uskaYlHdhIzqo
fyCy5+pJCjoyP4pZGTtj0VHol5FC7Typ17zQaDxTys+l1iEUr9jldOZQOozSTS56Vz2cA+G5EH6q
4k8tfgQ/sKsTFdFZBoTiDyNsWRX9oJ4ZU1O61yj7ZQ26wJNyFluI21K4/gjMjqrfDcMJSu1TGZkf
ygl+MgsRkPlDIaPNVY/O0GZO0/w0fQSnjTt0Ns9Zzqm3GK9Dul4Uuq+ScRNzgypx4igSNFyIGEfW
15CAr/sfhgiF83CGlTwl0IZHhHU/CeUI/ZuE+I32Y55pMnCam1TKvXrqVXauNb1Qq7qHIYw/J0P1
iUQPykHLcJVk+hnLE+/agXyrJmcIlFNujocxDLxqUZtjLOyDhb6o08bFxxZVdhTBRuStzWHf+DVX
cibshvJzqeK82VR+IUMBhd5p7/oY1e42uS8k4yvkEZVdCL4LaqIkKLe7QUfpRVFTl7xzOGZtOLq9
pt6XQawfQwP8lhqrSJVDmp+S6QwxOonKsA8r7Su9OdPWp8TYBQaCcpi77yVIIMQAccB5yArwX7q6
M2uUm5U2Uu7i0dJsJU4JdYmE0Ai8i0Pczm7bKR8j/nxPEiGRGweUkyulRkRFqgV7lI1PUB723qIr
5+dbNDJXHgUmZUINGLbG2LSyeu5HZqBGgQ8hgaAGX5oi2wOiiGw/DolWwse3H/zKlrHl5xe1hRgE
XR0u4/7GO9mBIGpHxneQwcud2kNAb1PwVDc7491Osbec0YE3zxsOPg0PhqoP5lP5CIp6r97kTuw8
bpbVr5QK2AqCpYjqGc+k1VYYCOf03GE89aTPZbmfEWPx/3x7B17NV1Mbe2FjtQOdUkRIWGKj8eAD
cYpTuBMgyir2iRM5g4sc1IfhU/Vpw+rycF09oE1gtpTxDcr4rzqQ81T2hq/lC7rf+JG+Vx3lEFA3
YKJ79OTe+Y2n9PJkXVvUNAkUH5CQ15QtheWPZRUzqxkfFwhFX7rwjTjQAqs2PJbOuA9RxPmH86HL
3l7aXJUJkgKCc7HCJgT/O+j0yyTfKOJf85BLC6sCQasgwDD2Rb8jUYdpzW0DSiIwTm18rmvH5NLM
qh4go2BoyD5mBmD8lduETn5UveCk/kxDhy4c0lDNUbZrx3K3YIrXwCgvNnF1CBReybWpsYkV19et
dbPUecrUtfbpQTxslZe29nN1Gky0gIuiY6Fhda90ghOoPrfFBvh9yxWXqs9F0Clav5iLlhUhG8ul
DiGNOm8UGf/LrqHRzPAZ2j1rFHuOBGM69hWjEaf8qNzON9LdMjojnbclgq7v2d+m1sOQqThLxlw2
jJhlwq06ESp5OYna5ijd9W17trOq/A1UQUq0TP6aP6p5zX0VCFHzaXLrp+ZdtAO1tlXlvtapwPme
ba5OsFlmUV0wKLgLb3tXdkimIs93lfMMviWeYO3YcsBNi6sTLVedNqV9vQzQKrt8B9bS0tyFcrb2
/rp8/uKj3ZpovdYjebHS1RGngQH5tY9TDo7ojLfaTom85TqsvdHr3kPDLvIu2h44XTbwdVh+3uDV
6R50SW8aCbPL9TP+pBJysL4t9yy5Cvza7kYgu1JQZepkGYakgPB6uGOqCj8dlIaJiVvZmaGD0mA7
BmJj158W2svioSa74vrJIY7fCqLXzgkVSKaSJQnTazLKIEcWLY3nDlyY6Kgfk6/MYQZeRFYBgh/2
eEoA9pJH/PMls1g6GqCvwa6/ampQ5ujzEIWW+Ij2vBOdjE/ZGRD7XeNK8HConzg30yHdb0G0rt0Z
l3ZXRwdS27xqO+xGtX+uxu4JLnIalDXlPWGKt/oQVzf3OWtcNzzaNG7h+TS73RA0kW111pe+Rpax
1aT3G/t5zWMv89NVwyObZGtho+xAE6KUvGcv7eRYHWtnYthz6+st6l+vzseltVXQk2cUUGoda+Kp
PSYny6PkBGWr8Qk+Y3T0zvJueL+M1pmH8pyfIpe36M+NBV+pnL9IyFcfcioQPU4M/oQF9Vec+kNy
K+zRj9n0mKsx6HKxq9iXRjSmzYqPqN0vdK2Daocux/LetwMn9NB1AWa0xXmxxLV1ALq0ufz84jKe
9FbTaEiTY1OU7Dpv5BX29gZes3B5h6xyCjGsJWSDuR8T/6Gj/O+bT/+bgXU+MWvR1CVcUkkE73T5
YErf3jawlU2sZY+LppxiqSZKj4A81ea2Hbj+KP/IxUCh/6kLeJyjcxENn0Nhi2xx0/iqlzmJQKvF
EON9Cl1xt+8P08/lnVDtfuP6XUAoa3d4/lj0Q1+6g1LSz8w79pIqKFAByW6SfbiDlHEBtNZO5lpH
xR53ij0cts76xkJRmH5puyqjkcYHV3/j+fsMqgcpOy4LzXlyjv7Gy+HVgPVfj5P/3LyGuDrWAySx
CGnhliokUO09ZLqRZ3kFwfP0rT2bwWYytbW1q9PtU0wHzkdu3VqpU/e8txUgcCRVcJXMKNgJaeNt
+O3yK9/6mqvD3RVdOQGVXJ6ZLRc+yPn+LtwxUbJXPL+/izYTjLfPOuCjl5/QqvpqkmUMchvbVZM5
Y7X7H9e0CidDqRXh0GBCYfrlSJWndqSD6ZroXx0ZEi5/g9VlIykFjflyWYLlxz4zMf9Jg43+Ig0W
2/89DWZG+KXFph90mhOsMrjrb5VduRsPCWgdk0ItPf1g+5m59eVWUSbJA0mUl0fZwrQ0Z07mpelj
ApBhIStDAgpq4YO1JSh59caDlgN0KwKvsC2u/EWfpSkTkuXttKvp8xys7BzTAv4LV+v6fOSQctR+
+9F2DbexEIL8bXnlRoEUAQKffh3/9kipfmGH1n9Ropdff2N7l1/36iRemFt5UBJRJxUNzDUeX7Oz
0ZZAxLo0z4J2lA6G13qSp9DIVUHPIe+7EQiuftwL6ytv0sWmTqplm6dAcnTpjzHemlp+xfv6K5xe
mFj5zyzgsrQp/ro4CGrIVTnG+LFIP06I2yQ2xRJ3cEVXGRnOcgbxR1KdRnnn0xPZyPg3FrtG5IQN
pKJ+wl8SCzT1Z5KoLN7gQljc8o2v+WvC+SJpyuZxkJuYm2qRUkwndKMHT8qn/duh7pf3v2VmdUX5
c04rM2Il6sJp9UOmNiuhVb0X5AONO4/5Qy/8g3m6m8RNHd3TaA2dxSfji3yzhVS5fls+f971EBbo
kTE1srbf6VH7NMNSJCqx3VUfTIG/wR9sdaBkRHNBdzMSobkpvnSl/23wq41cb2vnl49/sfO9UQ2+
JePJkva9ZOY0oTKg91s4+CsI6EXr7+/osC7CJ8ZcNIxRcmD2HQd2eJrvl/oHpAsxkVh+vxDBxdPh
NxKwa68NsN0AXjVEdoG9vlygyhwTNP/QwI2D+D4jx+uyc2rK9x0q3r1g3GiRedI6ZDyVjYv1CubJ
vDS82tm5EwrNVzBcmNB5pAA9pMieC082vk7ht3SIbmqACm97+NWoeLHYVfiXDH1OauAK8BSKx7zQ
Tm39XYzh27I2y6hXUyEgjaA2YVOmFvxyX9G3nWParX9Vz+BsvEn24lE4hwfRhi/IATvw9tKuNhYY
U/mPwTU0NVZaIL4Z+znxcgW4+a5/T3uBLkrroW/m23DewhvUb9I5LEHhVdC4sLvKousgQ/Rz4TCk
olTYjCMTeONvC28h4r6b5ZWrwRaZOhV8tgiqcuWuUaiV2tgTFwy/BQhm3iRVvXHkrzrJhYmVY2qx
Kee5jwkhrM+qfxine6sO4fHKN4YrrucEF5ZW7qgNcii2Gp+MXi64Rvpf5vvoQ+lZy3O/spXjhotc
/1TPm7es/CKYDVrOdM3CjQhLv79ntJuOzPAwnkavJYvdSgKuJ1sXy1vlIChNanEScNpqd/j1wlJu
StmL9gFw0ffavr0LT/J4u7nKq++eC7Or5ENgNiadSsy2bvWx/1xl9sTb0thlgaOY5AUWeW1R3kve
UsTerHgu7r4+DjojA5BQQyuB3s/LPe5rIaeDOP4iZDxOWErg7WrcpZZc6eetasq16+nS2vLFL78o
oIrcarAWVH5Kd/82yNJ3WS97G55z7Za4tLM6dsPoN2Y1TLyzeLzmu9gFDrAPD7/RN9zav9Xpy+BQ
KWYVAj/hkB+Hu+Bk3nZuadNI2Xw8Xn1mXa5qdf6kKYeVt2RV4e3gIYvX38e7WHJUFyVuL4q/bDNo
bZpcHUE0HYcobvlgy2yfyrMugj2Fh0B+hyYc76xpC1p8LWBernF1CBNDMJShYT/nUrItH2IwYdPn
r13llzZWJw5MniS3MotaVB98ILMaMpOgTacdIs0WEnwzLw7wC96Y/BRBixvT0UBcYfNy2Nzd1aUr
ZfqQizV/yLjz9/Hn7NTfaF57+Ov4ZZBTbGTMVyP4xcrXvThx9Is0a/Eg/TyCxlcOkGBwMkCF3Qj/
7s18aW0VW4CAcgwLlhcfo0Mf2pNq+w/iQ/HDv209MotDObzfet1crZJdGl2FmDlqRyG1WOKrzub2
gdxwpPUk2dgwX/OLk3ihQy3+XAASAnzYd/khO8pusjOOwgMMDD9pfe83r6trt+PlQleRB4Cs1sbg
x355sV6A+vddH9qC6rjgeLZbcdcyxEt7q+iT6mi1TgttbotSq0A9oqT7WLkm8rXtryt5u/23EQys
VfQxEcxBY5cEIOhGp4J6Rho3Rsy3LKzCjdHIhaqneIvlq7Krlihbi1EXbGVOW3u3ijhtnhiZAFxw
x/wCg7z+R6OlorLMl9UzcSZxw9NmlNu4maxVcBnKXBqFikiKhrB6Sm4WQk6AEcZ+Ov7Gu+xaFvrs
Ha8K4/qMfG3/V1o9eRIaen5dH/0+cxKGX0Q39Xj+C8jUCsKfGUn9ZmS7lkVd2l/FGj1toUwS2GHN
7kmeoHyyGb8gkLPHijMn9gl2Li1xK9POx8NvXM5ve9KrenkhRWFtQYNPGrcMOsG1M5zF/ovuLt1q
mbkQ2BMA7m1E9Ks1kMt1rzIdOU91q68w23jqyXwcvM5pFScN3fpYnArH8hAhPo24XEobubXV+/yg
ItxY7Ibv/6PHoSz3MruDVQcur4nDtDTrrV0M2eB+8fH4EJ/y4LCR410/UwtDBDOUC+/WS2thWVdD
NWItPQaHKDrMNK/PFAJuyxParWg3laPTbRi9/pH/trlWbRz6Om5mnzOl5IM9TZ+qrLI3lnU9RX42
sXZkORfCRGBZiyNTKLSzR5H2Jl0JQMGoAzK8Vp6lYcvsxm6uVRvRB659I2FlNe67tEIGzWUuw86O
aDjJznbr+r/kIs8LXXluXGTo3efifxYaOun9QhgxMSqX3G+dk61dXblmDkNVByMl1YZsr2QxPH0f
CiCTb3+76zHoeUWrG7JUBV0eaonUY9Q8OFRBLKq9Lef+HfiDkyH3j2JlbVxgywX1+v32bHN1RVbV
OOcDoxg7oZluc8NgSOezlP1QzcFpkz/eXt9/yVefja1uy4YpNqUVMbb4poqTzPVeAKJi7Qt3TPbB
JoPv1nlbdvzyvTiKRpr3fDbL2ovMJRXKFkHX1ToUQ3//CSPaKozI1gi325ISL8Cm6GBoMzDfZYJy
0aGJHtJDAcyP22Q7u/kvqSoUn8gJSzJsPi9XN+pKUFYK27m0WNVy1x9KZs1ddZft0um0mTBeTwie
za020w9kOYNVF3MyFH+oz4tdbyf+41R/bhtwTaNT0w0o09iVs9z5V67zbHy1zX0k1mmxRGvakiPP
LgHgJGIltCUZ1d0JkC9sc4RfP/R/25RXzXpJn8IatulF4uqj/mFavu9NikDC8KAGHxm/s6fjb1QE
rkfSZ6urAK41kyBGv6LAaYmkL5uhDCD82xrOs8XVk0dRTT9t6uWUUINQbqPT9JBBZ4HC6m4ThHD9
1fFsaxW15UFJG1PClrqPDkF0QmDSQY4QqrkCZkK37r0Nx7keAp4NriK3mqH9FicYXN7IQew0+4x+
6x0TU87sBRYvq5R/32hg/ZfL6dnqKpRHXdxNBRktuCptN1cvl5nvpXhrmVu+uorjXTHGajiyzOWt
3Gmu+cFEm6VL78bDfNe5sxdaD9Ohj92N7d3y1lUMmqGzz9IOuwuCdXbH+n5BdQa3yxfNsvvfOJVb
FldhSGyCJAcB+R+LsbB/ttgY+23Q9lacXYP/giCwMgVdnZ3MrXX6CyLeVL8g4r+xvusvob9dZ91f
pf5Q6nqOte6knkDJLq2xhYqA1ph/HB+X58jvbeyGC627rpUZglELMQzv11KQEGyUCxnIJHXU36WA
A/f+zfbLb8vqKvjE6lzI5uK4w8Css3ESmMeTKnHLTzfCwLrvV2SdBbMX98dYex1cMIBVh6UjgGQR
U8rJiVb5byxuy+ry84v8w0yGVBVjmW85n3ve7EK4RbZ3PX979pZley8sRKEgBXnG9ulhaOdMsknN
aDfxbR+CtCq0p7eP+9Z6VlFmUDWYZtslytTnYtCcId6UyNi4IJRVQBE6WenNJXIul9FwB9zfme9+
+zraCCbKKpgIsJvJU4vPM9gCONPNPIRAlg50B3pZhvJmG4G/db5XmQwcj4kZLRX/2vX3TB6LX+XT
cBedUE8Xd6oNv60Lq4j6zzUFFwiJLv/tKuoqnakVXxra5fG5XL0v7qSeisNvXL0bn3KtLtdp8eQ3
At6y5KeS7lUk+4PqQQAGsiKGNer4tnduBWp1FUuyWe2bXmOF/6J2u5ENq6tEZvaRJZyXt8z/B1ur
MNKIVao0TJTvGqZtFl+BpYgETf+dOtTGiVBXAYVaECPSjJvvCm/e5dnO2DGxeGy9IttB2oCfbEIH
tnZyFVTK5SGv9td2cjv93FrdKrqM0zi2zE/89dWWnbSlu9tbyRnuf6Okt7WwVXDRhVgdTZ/P9s9d
ZCMwr4tZeqA1sblcAwEDzaYR2Jb68Pbh2rCwLl0ZfVprYc7OjULNkN6nWhJ3b1v4Bdl4XYv4O0Bp
q5ePmItiO1eYUH/RUKf30f5XH+T+f33KrqtVkeTrebU4+T//MltBac2G2yjm2KDuc8XWtntvfaRV
oIBRvZI0aPR/ravtPHlvnpq9H7umC/kCDB2n30iPN8K8tooYARRu9MsxKtyoJ1So55sZwlbH2Muu
EDIzslkn3jjE2ipg1H4sSe1S+fvXU3MbJ1lbhY0CEhG/Df7VN9xI6LRV0MhNqWnngmiYJO8G/6Cr
j+Io7rL5rs6bjdrfpmuuUpGUXCQWp+XL/XPwwdUtRHkHcBjQOyQZXyaqZQ+p2hBx5P5fFRkubK0c
ZOybeZJ90m4mKXa5O/LufUQqYleeSid1lHAjNF7fxwt7K/cwTEOKTIG10Sr7zwzx/30g/sZ529rJ
lYckKESlPoo7/2Inl416FZEvFrZykFD2RTFMlH6XIUFRickhkB6GWHDDtnU3gv/VKPJsag0tqDJN
jBsAkpCceO1tfx+covFUAU0p3Llzt8ETi7+9sTRrddkUOnqNQ7bsovDVDP4Pbd+1HDmObftFjCAJ
GvCVLp1SrqRyL4zuMvTe8+vvgrqmi0JyEirNufPQMTOK6J0At8M2a/lt4Vfal//xTFw+Wih4zJgj
zsQaWpoXA+9hBIBghMHW0BWh9G/XnFY3yGWkE9UDBmsMBrkfC/Re2eOxSV1WHjV/vKH6vOmFV+K4
WNMZoWJ1OvtgL7vLr+uUb1raEKkI50LUKKJmFeGTyTtjRyWPAEaiOKHDlPsdLlSUmAqUn58eaMse
hBsT7nOZgW2bOFr7nER+NDSCZ8tm0F5dJOc9RqtJMrDlYcbTOuptY7fj5+t6KFJ1zmGUtI1jrYYA
i3yLytquU9kza82+LkXkBfmBgQikOUpDIeb/PJpQfo+uyJfSaCtty+O+oSR33eMCbvd17IqbKE5a
E3HyHbHrulmBH+W1rD6UR1mTfpkVVsjVVUHVAqO1sM3Bvv5/d4QAFXotMMxpHAMpBySQpuUA/6hN
ByewbnKg+BkflqARJB3XlZHyTX4pSGoAF0NcaPqYsHSKybP61hHoIqtlXDsU5yqiYsbqiAUpTBfj
03KiN+QYnN6QjIp0g8s1SnkBjGAMTXzHU+K6AwT/8etPFUeWCchK6AaLJ+iAkb0FSBtr9jQ/8STX
EG0dbb/I/nVNlF+Tw8rkWNMMh5uV45ADcHT5UIEesA7vcozmSIF6a0Yp0AX21z/fZg68EsulHWU3
UcnEqqyPyRU3rdoZjeLurJTF56KPKsxbDqVAYa77ejSgXt9slWHvvjBws2EC8B4AQqHVaY+MSwfw
gdcPJzCAFze6qtjKJMyqpYBqTsOJ1j/07mMSfbouQpAK0Je/r2REGnhPegIZ9XzoPctGUw+5x6Ae
yHE+iF2I6EicCynzppkqDeL65jlrcKpjRj9eP5JIBJdt9IVmarRgmjh/mci5zp7bRDg7w37nFa/x
MuG/ujbExVGhBbRgHly2+9o6Q41OfusOxe4fLizRW/Z67Kcv0wUriZJaKsnMlCHDHlQJbHWpFmj2
9tDFb2PipwQWJYsYtul/75z/z08UIKG8NqdxKM3IzHCR7wiYAqeocM5Cj3CHhQFnwZwi/YtBvLRf
GKtF5lmJuPgg8Pf8UMBMZBrRFuLegxe1uRdo/P54PIVRHAwGLhMfLwFoMzblFLsozqxnPj2wDiv6
nWJrFujkC2bISicNmrYA5kW2M3Y3efyzjjKBBxSppMr5C4B9kKJmL9j3FnBER+K8R93I0ahRCCyk
h2E5N4Brve6eRAK4fGO09LiumFY08V/A8LSrUEifLdDzFxaP1WcJq0yNAgs2hSC1N/fhsQZyE+tC
G/vKwSaFSd3rZxIk9FTl0o2sy0bNYq//y7KGWOuE0jifUYSZRvsE0tgEQwPqtR0tbDb82u0C453j
zSvL4txGSBczW1hx/vdr5a0IZiJ951v6wOZdLDA8sp7KjPV/AxnGJ8Bb3+QHsJKGn94w0iPQR76X
32iYSKuZPkonY1ewUbsEuIsdQIqdwgabKHDaRKFMkLQRpr8r/ZRGoPFmPUIZkX8sVg4s3tAuAfmc
A184TT2BbooOyLmQaF7yKGFOqvF7L8pxp/D1iTM4g6cDYCvCHuhO2F8U5AeE/ajVEecumQclgooW
31h6kH1L0bUdnFx1IRMoScJpKUGw4fekiyEz5bHEZ/zzx4XoQrl3zAB+FKNgOhq2P9QYFLSzwEWK
ktKLzv6AqWST5TovDiw4ZD6DXwqTGzawmGCnwb2uI4KHLd/bnyOwW8wzvpaugp3EesiqzrHoKQuQ
Zmk+NuqvixNkqIRzKE05SoBvx/GU4TSM92VyMy276yJEjoRv4UtTteQzq+S8N3CKvDLfw5eMBIsg
DST+uZsUaCDfvY8WTdEjdriwBr4+RjqNVJThb34jTTZBdA0+d8rDVqpplhOiIJ0yYhXo4UBYlI1D
FqUCVdg8yW8xfC277I2spJUOVYgjTxs+q4H0LmNaieBKUiSbaacHEBEsrWxPlQSIFcv82urWIaCp
vB9bfXSXxHiMrVnx45o+mwPWZ9JZeKeiw3J+v8cDS9db3Klu/p3Tj/ko4FbZzoFXR+VcfW5aM2mY
ALaMq4WO/mk6we3qAFQENqetgiThIPIdm8FsJZMdeuXp81mWzDyHzFQuPXOSJtssK8PRlgg0CWA/
0YpFhGgg0E2L/X0lMonLfgSVDXotGK022wZTaaCgiERumPnxizfu6mScn4+bSQFvOxOjho/ZbO4b
cy7cbKgqb9Gj79cdluga2d9XZ1KIaTTA4IC99aNfSYNLtdydtfu+al05lNzr0l6elfzZTNlAl0MH
hwlAODlxWHBOxxFfbUaDAOhqT5LkMpzTiqBUJjnf2hkotaiVYZRbCO27ZQZr2ZwZJMkyVAOLNqid
qvScjIPI5Leyj7UEzg6qBftKL8U4Ug0gV4k9s3mo1Z/m/LNr4c2i5Dg1P8vlIGsf6VA7MRYPrt/v
loaufwBnFG1QRaaEUR1w5hxnrQeu8I/iPWzadC2EMwOFlJaqDRBiao/VoQdzH4haZiyd1QcsxIj3
YLeyhLU8zh703Fq6uYAjhentm/JjEQBHu7ZVGaDw8oOqdoJLFOkJZxL9ksR9lkKeXoE4rMWuNhGZ
+EvJ45odcE+pCJ2RpGtZcAg7Jxib2y4Bpj5lxLNBodg61ULbpM2OsRc7JRjgd1Y9gj7BmLD0ky7O
WCjfwM3XeZaZfJKyAIxWKIzZRo4NxOsqtZkUrq+fy5o6ZZGyJMTn/k+h/h8gabBY7SRx8YYZ4ZWL
4QMzqaWoq1hzhTmI8BQfsV55HDFR/absXWCwfItZabRgatnZRtPp2EIlwKzcyO9sXfNVvzm+Ybh0
68Gwuk6L80LgcjKHaMCXl4/xvh1RvBycaHFUV96nn0zRVs4mKtlaHOeSokmhlsbENS4GLeq7iPHI
qPd5mrvNDHa+aIf+VfEL5lmi+U0XPskjdQp6whqiI4IH2bQtRUVxChMm2InibMsYojmXQwtlR/N7
mQLXQtV2An3dFmEQw9CobFn8GIsctAZQLRE+6+pXQS6fUJCTnPmOTeab8RtQ4zeTcJznX6Gcjyox
o5PUMxP6f4RRvxbGXWLea1IOhkT0JypADpHY1oDJZQlxJjc1dXUmzkfJZtxORoxv9edP2+28YCWL
czJVKQMfpzfxshjm/ZJlOI++T0bzUTXvgiFxFl36y5LqQ1DMINjr9kDZdsNuQS+jOWCI05aL1AGL
jYOgLuiGssu8cEi/fxnvkIzeLEu0lnHZydelMuzI3LVKbecNaJhM77rubmV+qw/Lu6M60TBIrEAW
VXZZGrkple/6SHIXWRcwEGwmCqtTcV5oAelggNcIvq3RgrQ4vg1ljNcrsuhlINAhHj8Dt6cvI/uu
lwVKcYInskKLuYZVMmssI5Ad5PdK2wweqzvk8qA6iOY5qWHz6YxtFdnD6lp6hDtvgMMqu3H2hoVH
kTJybibooybNR4jUrbs6q44ZOXRq7i/qR638fF0XRRrCOZkmz/umC5mGdP4gL65VxV5Si2AzRPrB
+ZjczJTGYnf4/0U/OC8zN+UAyGNIu2h6iROZaydTZPzntS6GeVNj5vB93lMki/19pffVVCxWl9B3
eeqtuY3/+Ch2Ls5zAN5LV60E5/pPOvjmuY1r9sUkcanLpKQRpnoh6d3ja6J75PyHnEZzA2ih9+jH
tSyFHY5zHuUSt0Wlw7zS6JCHAIuNVPe6AV/1hkwE5ywGS+2aFtghl/FbPNYuujnOWyRpLtfBwLzF
H7PNCM/F+YxQn8LSePFMvCyhFV9zguwKOYchy42WkgYOQ5l8S/5uKse6EvjZzYrxyqD4wZZ6HvMp
kv9V8/bPGWY2P5ZKVEI1FUTIfMtaC9NOjXsJThcwiMA/9MLark4dZpSa3SyE69pMalbSOIchk1qT
VO3FOWlHJTqpXycf4cSvncA1YoDnzG4e3b+hXcn+xReZ20ow5z9UkCL889ZI6gMDXCQ3WG9z8v6N
IzbbOexKHuc9BiD3T5GOg77EsuCjAp5HiJXx+ABbd/nwjc0DvB+e3VyJ5ryJ3gdymQzQIe0cGyd6
zPfgqzzoGKwHBkLNhm9FODnMyK5dLudcilLDGrAMfPK6Cm5Q9rojNTCQJ8UBs9WdHnf7QQTPu233
q0NyPmbEqEWXhhB54WOEdr9d9FjJ4nwMUeSx1hXIan/2md0d6l0Anri+caGs2LATtRE3/cxKHOdn
pKA0aN7CIhvGHW58XZQnauzeEw9+C+F73MEUG2nK4sG7ci2B9fH97TopSBn1kAbr+z3g9nbrEzg1
vrndp+agBzXkXWiHONpt5kCrm+Q8y6DN6iRLsPQpeS4qTKG1o90kpasvO0obe5SeZCu7zUX9S5EF
8N1tOSuKMC2hlZdf8H/3n3xr25QzDBZlkPafTO9PCn8CC3jh6VylsOC1rrLYhDBLW/zFkn1Vqrwm
1n2BEYjUknMiTV3IipzD0lrskituvWuyc4yRBMWT91rpjiIy0+3wvtIVzpPkhVFiPBYH6wEWs7gv
Sxj/wG8AnudN6+ubefNKIudMSBuVDfaPoJ13rVfVABn2e+x1126ZgX7LV87iqia7tSvRgO96V21R
KEUDkXIZfkqm/DiW8od0mhO71kKv1JR35ba/z8g3vdMW0KOdCoGXlvCGuoIgheH73iHJfvmy/yD/
ZdQGdajdqyAOlcHZhpU1u/UMQfVk842wOiTnZuJ+rEF8BDcTxK3dhz5dRK2O7e9mGKamgWlX5rvt
lY7ec8PizijHXhtYfksr1S6zYQ9c19Re6kQ0ILFp5xqhuqYi6bV4pBYpn4mlWfhwaXLOxhvwqgzD
w3Ub30xNfovg45xlVr1u1PHoq8Upzf5mcL/KfN8lo40npWdlwk7/ZuhZCWR/X/kuYKaHS5qG4ztC
z4tiX1jaShaXTddpOE01hSwEg8brdECWkFp/lEd9svXesNNpOOhUvumM/DbpsmddKTU3m9TgNoxM
pPlgt/eiSb2r8gmt6262TRCH2Xlrfk/K7lY1y0dlRGcSDfRMWh7kIClsUx39DmzrAKc40K7/YMWD
6oZzhd01I8tsRUlKu6tViAbzfWo5slVkjkRCvzDHr0Ohj/4i6R+vf2PjIgSrmobxEFXVQDCAIUHO
NoY+1IuxlxWfjSopdvk13+m3mtt+jrFRV+/m59Kp/gZO1nPiYmdmZzpAsXsAvPyjBI7cffRpsgHe
eQ6PEogkdibYoKT79kO1A5e3ltt16Vqu+nf2o95PiW25sU9BknAXPNLH8lR65JsM6jvryx9ngdyZ
uAeEZCwFQXcVwyCNH3bPM96c4afr93Zh8EyEpcuWoeuglDbZ31eq2pJBS6WkVvwqUj/kUvlogkvK
BWu46g/Y3ADipdUISs0XXowTyQVApZ/bNIoUzU8LILbK8CyTff1QlzGWE8FFPB3HGkujwtzmGYso
/8TYFUlr7AeeQOJFGgGJhgJqXVVDVeCiyVQCs7BOek15WXSsALzxa9FRb/HWescq7Is4S9EowRLF
BVt2mYIStgafKUjtP1XtjpDPcivQjEtyBE4Gp30L0eZiLHUFdB2MYHIE6Yqd/Z2eK68FiN50m33N
dpUQlXT7In+fjMWLlUJi8K9qR2sCsPZBPab7GGQIGhCMUYp4C44eU4RX3pM7I/dqtca2K82wV/wA
I7B5ihXfRDkvKXWyRKvt0Vj8PKgeamU6mVr+NBbWTd1kJzNrHtrIcIHdqBY5KHBqfb/k6c9MCUJR
fnoRS7hfyBko3hWWGoX4Cmqm/U3H5UdbJIdGSohLgvCIEF7bRd5/L8LwKU+sp1G17gWqLbojzl7H
tKCAkMQdMaKu8hjjn62z7Mm+Zp4V36bARDSQ+QBBJmRA3PIVhmrI4BNXkY/wzbYpL7WqyhR49fyG
5LNddVTgKy7yD3a/KwlcrA6KaBjVHJY0FV+yVj5PAEmRYkF02hIClh3McMHZKioPZVa3Rd/WIYKT
OYU2aW8I8U1VZK9bd2WigKcRjaiWwa+8guIL27VJaWAaX4H/UfZWaBen8LA4mi/vpZvgsf5TNnvc
nakTRQc+BP4bX7NWB9Coqj2+DiB2YzV0pqwTfJ3LGhongjfQfgxJXUH5+iOegZgPY9hbGtq6NoMZ
C3cRQOEwUdiZ8A5Cp85si/cO6/NxtofZPjMuzNrwg8oJvirfiA80Ubd04l0wONZZ+1w+Maax8aQJ
Ev3NALaWzNlc1KdlVpf4llhm23X3MaZCQAXo9W5gDw/VWfQhL8ePuGvmAiZRllaV59QAJO7oTYFt
faqf053uLccqcpRjD/z4/rR8YfwUaWH/MVTzi3RM95pEpQR8VK99vlFVAalU6NGidU6U0meLhrdE
FsWWTQNhQ8S/xPABLQTbVdvBCqcC+9I1KLdNEZfJpqGvRHDRqyRmTUiDjG0JrA9jpP3I2cyW2Yho
wv6Lgvw+C2cXrRVmk8xSw9Ex7XivUkD9o7zLwOgCm57kvSLighLdHmcMQzmGYR3jI5UZaN+6J7P7
Igg0F3UKpgYGgYtUTd3CrM5rNZAHo5/CgCCp8Y0dcigD5GAMx8xEeeRt416bZ/otkW+1lIHcV6bR
Gb7+Ibxt/4rAdtOdTC8+DD/Hm8wLfemP+9uvz/hS0VulNxim7WmCRWlfHgBMyloBkrMML8Ckb6hT
iM7Hkq2VNCQ0AHwuO0Dzfxi95QbIoNhDXG4Hr73RMY0QuqUgImzq/+pCOUvuulwqIA+r7uRHOYK4
s/MLIgh0m155JYM346ifEtmAmuj17HTT7BRWYYMbxSELgKYVwYkua6zcF+NMGk9rtcsMZPbEODQ3
C3ZgqPvmqvX2/RnU0lXNogr/HMP/pynqNMJ/4BWWpom9xPkOqGfOdVPb1ovfYrjwMo6dmVJtgaVp
UuE2fTbuoloWrc0zH3QRPk0MjJuKZWrWiw9baR8ShsWkJZRBjj4XBfXKxlNjNinViLKEzfOsJHEq
EU7z3Nepbvjd5+ogfUqRmgZu5em76WO27wCKLVo2uNxwYFqxkshpRThaRYOUB69klBvAWcXAQMNg
n4EvFwRWR9kO3SEWZeLMXK9dKOf0Bw3DFjWxYM6/gFYj18BG4htxvzfd8eqInMOXuiLXM4Rlht/e
es0BKz6YhUX15M2zsJvav5LIqaVVawqaXprhG8oxS+9CCbtmoSDKiFSFCzK5MuVLH0EpVbOyqfJJ
EbYlN09BkevrimLJMj/SSoolVwJpYO+lMbNVYKjWg0c7V/k6+4FdePLf7ae0dSZdYNSXPUqmkyvB
3PWpaWLFYwbnwZjbDMQy6VF5HH3Fy32rsnX3ug+5RBrhxHE3qWkJrdIeqfk/NArx0YTBMQ6sP54R
fi2I399PgNTWZXiE+FqaB7t06c45mSJPcJxNxbBkC27JQAGcB30MpE5S0xAPQYwJs4GEyCnMX3v7
v8aExS019kUuDHolk/NbY5DnC83ht8Y8si0jcvL6iY5PunQjZ5VTgAr6+iFFZ+S9lqXVJe1V3afZ
h1JH5WAR+fwX7b52JM5HaVWXhSFIJ/1Y7Q9FFH1cWop9vWLfFFhjrvTaG3LSeGXaPNZacruM6l7S
1NHBpMRD3+WHop8PQZp/iUAKKPjEotNzDo1MFZpvEkpLGI6zA+p2jRB9Z9Nnrj4oZ4JaRsuFAq4W
eKh4LAKLHWtvCAsawkJj0310JCKQ180yHVVBiCRToqiywX3TKB/7KltwKrawtQyGTyS0bZrGH1Ig
GhRldVjk+DHKUzB/EG3fjcupnGIHRYpzphm7tlz860q2+WanKhiaVNOk9AJ7K4qaKZVGptVOKnmy
epxu8odhr7lz7ZKd7BqnEH3Am+oWEL6+CI38xRvwCriWzuW8ZSynQwfmE3+W0WCVbOXpTB3jawXy
usQ3XAVw/Kaz0Ftr1xzFFr35MFuLZxqySnrmHpi7/bDo4KhinEoKqGQ8A7wyitMcm8mehVts7Pte
nFezCEMKZ/GGc8N91nbSUiA/HfPdAFLART1m9SJwHJuxheqqabFuAUI0ZzudnjbV0psolL4LqXAr
01mL4+yoK1H07kmi+tSMSxuwYDeFmpyVKtR9wDPek6Q4ZH2O2n4Upu5QdTtw7VV2YxFRTN0y6PUP
4W4XqTEd0a1QUVTrDlUC+oHcMZ/ZI3vu0Om1DiDvFZiPQCRlna6VBhWl2ZG+j7FuFLqt1x26ymZ7
97GTKbvFexfnAQLs6pD8EmZQ1m2fSLPua9GH1DwsKH0LzrRVxV5LYN97daa+klpNrqA+/wzjxMfx
3tyxvBVdRMEn23p1rEWx612J0jq8BHITX6zU9UdTGc/4n76KN7CUUEFCrm5FFGoYOgYnLUXGP17L
mhpUjtUIx5qdwW1jp/Cx5wzqti/RaCP9cqzW1mxzV/uxqyc2RVvUiTz0uQme3qJzb/qB37+FR/tO
tcRQqwl+T5V3RJu8qm9tCyRkgi+5qZ0rMVy9vERDImg6HJlhNxEXjH9ktPEm2AU4nLyfQQ76Ppe+
kslpT5YXUhqHtQ4jrG+11FU0B5eNprOZO61TfZhOoDj8FrV20jhj7JXElhP/DfipTM6Fq139Dk61
htTEsMBQwbffFE9LZLPiTfaT2oFdPSRfRVXRTeUyiaagmU1NLEi/Vi5Fhyue9dT09f7z0H+vUiKw
yi1LsfAvJxprr1CL8+mWXI9UDnLVlwtMRHSDJ8lfkuAzorrAJLfS3LUgzptjFkifwIaKrIh+ziXU
oIpin/ZHUkinOn5KJ4FZbotDLxtvLzRk+YxoSLRSJj2CB97LdhsHfqw/DUrjLpXq9t3kJdWjwCi2
FANoK/9K5JJeGYs/k4r50HU1IIoPrBowgUNemPRt2fpaHvfl+trMSiOFvDTw4uaGzGe5+Hz9TJvK
obCEUmHTARctqzxPFS0swQpv7sv4ZzDQHaY77Clt/OuCNt+RIHD4VxKzg5XDNqg2ov+Qqi+xQb9Z
9sotOb6FTX3z1laCOIMyS3Bh5zEELQTljCnp93QWJb+bIQHda0NTMQoAlFvOP3ZtaZUlLVRfMjUn
X4rvNCxu01DaqSF6f00m+VOY78uqkLFG3hdOVLS3ZavfzpO2G0iyz0dUrQZ5n+jzeS617wkx3KQD
PKOEZDUkH4jZ7cYm6HaCr7DlbSwFAKWou1PsrXKhjFLETIngd6tnY5cMDqsfpM6/8FPN8Q1FtE0d
Q6FTlwEyjxFq7oNIUyihvAqZxldWsMhDpz5OIM3dyfddZs+qrbogdZVuktIRRcvNsi5gCf6VzZns
1NHEmDPIZiN8JpYPIjwOdMz9REeRI998E6xlceYaVIUpWQEU7xcTYpSB007yshmLgcTBYuAbSv+b
yr46H+dzxzlvk6nPTT94Tp6S+/jE4ATs4EtwY9xNH3PAtLO3SCUIKdvXShQ8SC2LsGr1a2Ou1U7T
e71FvnwjY/JGQYw0b8ku2qt74bVu+vmVLOaVV46jLeF0yYRrbVwALUbeuOxYRJ4eJyfUGHNuZOe+
5LYn5YeYFnFTdzX9H0wiIBBxuQDNujjqm8r0I7l9kpfwNumTw6wr+1l/lyteieIcpFrqGrQLdzor
d+ivOG2l22PyZe57gSsWnYmzxzEgrdU3g+qnILHtQGGhfhiTZ0PEjb6pmqvzcKYH6kHDMqUGk8fq
dJMOpa2mwf0kHa57NJEUzugUKwMc/NDDuWDeQi/BbvxdtUSA85teU2NVXvhMBWWt1yo4ETIyuizV
D5c7oDXZofH1+im2o+NKAqfkZiFZmSHjGKrcPixVcEoRKCJwe5vj6Ohy/K2rtI9WGn3FJYqKeaLT
cTo+KXUYJDI+VN22XoFidmjG7vXzvUCT8jk1Bnz/vUFOuQuSJk2oM50zdD+KpDOlmZsEBfiQEtnB
5NXoZt0S4x/mTWSqB4M2gJrsa7u1MJhstgiOjTOZ5qnK52OJonpEEi/U47MZAkh5aRdBLiu6E85G
hm40+r7ocCd9et8vk6vS0BPcCdOaiztBB5CYGO9DbORjcZUNWQzn5stgd5dsAB/ctbtxF3vBoQLv
uW0+AEXLUWW7PyWHHvAVIte6ecjfP4B/SybZ1KS0hNJ1eG1lkmR3RSbqq7IyxuUh2TAGsLsRKDj7
xMkrs1iIjnmCxqmCQnZSjX4vc+mu09XEDlLjtokmT9Yz+USwpi1QvJf9n9fydYKsA+MGGBe+fF4Z
kTSZcWSmu9YLH6en9hxrdvq1uh9uxl0LDCMUbm8m9DTig4atOcUJnfJOcvNT8IicJDqXvnRYnse/
RY/djWTh9e/ivGPctkGsK/hdjTthPyRz4wfrsfLqA+ZIz9n5z2eMX4vjPkMPgm8koxCnyV97TG9L
sDytiQRWIzwVl47IujRYDWVidrOH3PI42amz7AwboM/HwLMEcxaXqYGOd62lK5iNRTauclbad+Ns
9Tm8SjH/lJvZrWm3k9Xmpm8Vh6apE+TCEhdzhpw+vRLJfTd9aUJ1XGQY7dGyI6e2bnDY2O28xZM7
4JtmjpoKJqk3utCvj8l9vMxShlSmcBTsViNUQqiEa9VsijUUemIISYtoueEyrL4WyX1INV+WZqxV
VGaVfVZ/ivL7MBC4Bvarr90k5/7wCNHyEjQbvoGBNGvRv1nqnSpZO9I3B5XG++vedlOaplrsWKpl
8ogkeR3UhVlR3Z+l22a+7avnXLJzFfo5/LguaaM3xjI1AqeD9y6yY04rqwgbl02OfbZ/hhnHx+ob
6zQSl70GOvmFF/1NMCEbWcRryZxyBgT78SQhC+bFI9XRqvmjpSV3tdMYKSDJZ91NzOa2KsfCHmZD
cMEbHarXwjktlUaM9mpgnEY/aHKHQ3yMf/RYgY5sciy8/EPoGo/L90Y07XeJdKXquo6XuKpouG2V
z80AJ2rpPerewBsOzvVfTWmbha0dc688Z37okdsIiHXY9GvsubDr+zoAVJ0okG4MVr7+EVz61k01
eL9SSfdbDJf9hYGb74vklD/wUjHsar/glZLY3U752DlTbWNrTJAEv0CMc7b06hK4FI4GVgfwe5hr
UeeFXZLOjUMGGznupYbYXdCeBmLdDqH2McrlJ6WpJzvGzh6yy9qz2lSyyyZz5ULdxV1wUAbiLZHp
Lgp1U3MBrqeeIw/RxtTOjUSxgzD+1FWKqOS8YaE4A5XRd6K6YvDpUBJmkRQri/nLy/XnJ4QPgEMO
zuJg9NfJ3eQ4nqhoBvcyQcGnIzr4vqCeRON34eSSjMOQUpSL1HQn6yFxCiLbaAd540COZR8+jHp2
LEKrxMHRbxA4i414shbPj76bIQEVdSubeEmnf2Hkfpdqtx3Q1Wc388ray87p3wKJTBcvdOX3gXm0
KauS9G7qFPOltG84yj4/615mWzttXzjSd4G0jRCtG5j1xbAnMlyVz/8wbCEvUtsSfNV4XwHgnBUL
UIPp3VL3TFYxsCPPcok9fZZNWyCchRD+qGvhXBTrAiWWlqYh2DIBo7Pb/6gzm/h/m6fSGfa1myzO
TfB5fAIg+b0uOPiWNgPnDnk91g4wqc89GcvQHItJngw/JKWdtuEniXwuR+vZzAEGKng9bjTDUaHA
5DRw6IDMg4E/3MO6RELHGFiuI/pN1KkwcFr5wRHPKwxxBW7sMWDDycmBXfuQPHYYCJVFAydbGcr6
B/BabLV6U2ko8KIyTvx8DwTUU74zDuoBo0LYjMpSTzSat3m/v4/Ma3GNXhGyPdnw5abyFfSBxu+F
VNt6BbL1sRLktZt6tBLGuXeLNBm2bnA8bdcd0mO8Y6ApqpgIfMsZYEXWxGQBpIGP8/V3pK1cdkFi
Ej8FiEgqaR4Gl9uzWmce6PVcI5s/p81AHavsZLssuvPQSTvaV+eyrgXNla0Tr38JezquNEoqWgso
dBJBTcC0uwS96fZnhZ2AyTi2WeCU0lNOv1y31o2UE92v34fn0qZw7MkiJTrBUOxwv8TLnUy0s9VY
omyaJUG8U1jL4ZKkrp1o2cW4ZMYV8PVr5Iw/MCRkG3fp0zuphJChrAVyiVGzGONcqTiYqYaY47fI
h9yoPr7j8ujLGwiTG4RPb0c5GRI5izV/qO5C7ZZOp3Z5vC5i08iBzM7eWS8yOJ1AkAybDpCwvvFc
f6THyMGSzLMS2vSDuTP84kG6Fxn5pkqsJHIqgV2EKG5zSNSr0i0SbKKBiSnGgLHgZJt2t5LDqcSQ
kHgCbab2goykOak37Y0vzGm+cJyEtnARR3QwTiW0sOpDK4RA7dx74b7dWb2fPoMaw5MBNBMdw8Ie
7UGUK2/5zPUH5MJhG3ZVM2mZ5k/dg5R8hS3u1eXWTE0Ha+wCl7lpZasr5UIS3h6FFE84YRY/anF3
F5VwzPVfFR0P1z/e9avEWu5rT5Vp01gg+wZVhdl/iEwAL+n9VzrqIsyEl2LChd/490Qa3/KrMKw0
DANMLP2oHpHpA1Qq+hsr+PfdPtfd/IfukaPsdk6H3U17PgG3was+Y6u8PCmCI28+N35/SGA4vD5z
EgFhIW8iDS8e7Efcp/aAIhKwIp5zB808T9qFZ8AgIPCK526YkV+7BS5E1UQfsJSEWwhRrdWTwY2J
iIVqo1gMh7m6ac7RWHOWpVYHGepUHfUy/5QP7cmYO7c3R8utJt2zlOmYYALIRczAiEZceqOGFGsE
q42Wh+elbe/nbhztvo4fgAlxC6zJXaqPP7LFeiyoiGBVpILs76tgWfZ0pAR40hisOi/xgSadXUui
6QrRxXM+KjLqalb0hvpWjBee8lGuRA94pjUXnxac8KAAJwT7HFzKKneaOpVSiTXSI5tpJJ8YLxG9
I05iyyfr6brZbr0L6EoYp8JxqKo0VyvNpwSFrEC2xyj21cRrUbqrtNCNGtHEnUgip7lJNUo0BRui
bwXHFP0GEtyQ7mFUR7vrWi/OhFFFdJ+cGpvFnPfFBHc7Ymxs/os1SZs92VnH6kHMicz86bWPx+mg
3EgRaWqcTts1h/zYQRB871E0pL8xIQrbXH03Tg2RdYbgawNNDwMRbL6wZkW8i24DW3dyagvFbYas
lTguUJImSMpshLjWU4/o8shehhXZFo0DTMU4BiZvdKcsbEPfibfSX2jULu8UK9ZoHgAukR+Oiaes
b+YSH5CNead79Ufo6bmtAzux+KA9p16J/kHs5DeTh4G/o/qp/hDelR7QpDASeGgF5dJN+2f73r9+
DKdNho4RryHGBy6mGjRlP/vqy3WL3Nag3wI4DaJaNie9Bq+bYQZW2cc7fcfQsYS1ss1ka3UQToPa
fOzqrsRBsMV1w3KfYY8mzCG6XbzmLSMS2yr0+1ycCqEwpk392CBBQJjsDvnXGJAwzck807vywPD3
le9Adbn/f6RdZ4/cuLL9RQIUKIn6KqmlDtOTbI/DF8Fj7yrnrF//Dsd7d9Rs3aaf7wJrGDDQJZLF
qmKFcyL/9nZuPsrpap1ctKX0kknDha3TlWd7wqRJ5g6f4910wJPcrU7LUdmlbvxhvhsj+4/abthN
fV83O++VV1qkHjEtxXlqD6DNNf4GM+FT5A4mFLj3ShDc1RFGiKVD/lmw8K0DtlTD0kBMqABiivMj
2UjHLq9S0LkcjKPiKicFQ3L2vGsZE9wzcdND9X28Iz9HzzwOPvhi9+Fr+Xr7IzYfK5bGio7oUUHZ
kTt1y5KSNC1x6o1bgbaw8JTKpV8Zxojk6wjsX82DsMVt64quZXInLhc0VrMexqq4M2Yb/aPglADG
qgU7pTj6C+0AGSYq7G3Ggmuh3DGj5ZqG+oxj7jIneJJfxvv5rN8xQJX0QPAyGz2KBqv6Q7fYYgC4
rchnJZxvYm+nEPA7I3Q80qLvgzkTGynAfWlWnuA42XHxpngtiNMpiYyFLkVYJT0PrvxSuHXp6Bjv
eRyObWxPmZ3+YAOg4GIF8oao3Wmj2w8v3ndlolywIg36qBGUdJDeIg0yiC1gQeWfzYmNue4STAqj
P6G1MR7qhm7+eQLSnu4Wd8G96LA33yDrD+FimGCq6tZS4JHa3byb76uf7E5JoS0pTk9sJPsc2ZPv
kl1xpp/HB8vHW3Jn5HbyJB3o7vaRbLmL9adw/miWQ1UfZHwKYwXVTr/cRSLuqtvKz6/lcG6pIyRL
46jAydPQsfS6cAYr+6yn8odZUndDPzlyuqBZopr9wRw/3V7kG83ztd6ZDG7M0lAg4KRLSMTVZgoF
H4/GsXwa7mDFwdfZesm9dGb7O9tZbYv2dmO2iincu1jORzZmKVOqQWwC2hZwDGQecM5aDKUMSEpQ
xFrxo7KrHLQohK5I+LYVe5fNWc6aLm2ix7Bikf43Kc/j/CLY0+0TfRfAmcmcRrGembhNNO9BhBMN
gw3guf3cz7KrlJE/atVZzeMWnHh5YjeN8fH2B7yxGN86VM5khn3Rx4nxFlSy7kWU7J5Yxlo1gBYX
7NkYaONAkwFHkT4eGyd/YDNJ9u2P2KoSr4+Yb76hWa3G6E8gngTvf4/MeWTjhMF0tUMT2Jc3IKxH
DFv4hd8lItlMa29sgM5ZU8vojaGa4KFZEE8QlzAO2h/IgaIK1Pl4fAHn7vZyt63Fv2eucxZ0CPOW
EgkKzTLoKHIhuMQShYXYzaBrdXH48d5QiRdLZcElyEzvFjdFpKU+0sRWPpsn5TMDssKEnm2clDOA
xuY70TLZvby1sbxRjMd4bCkONdcyl/SjbUyPauVG7cPt7dx8hq3XydmlMEjLxADnHN6WEgX7IstG
EZdYdjlgToUISxObOZm1QM4ihS26RpGXId7yEN/PxxH1yYPpKRjwcOPUzj7kyBXIX6bvxYuJ8bXm
uXHwFtoLVi0wTTpnmpJ41ocuwcUl6F5HN/cZE8XyY36nOCqq+pKb+bOwhiiSyVkrNZErq2+hUTqe
D+WztqeHatftWFCV2LFrHYQT9+wucEoEb4N5DIpcDCJXbpVVFKuxNsI+AkzAw7D4MUAhL/rO7ovl
Cql6NlT2Qhq3vl4jFqJH2ALjbP4oHpH3OeWfgCkWgKICsOesPEvvC2Ibz4LDZD98a5mcFS4aMklN
2ROAX1kP0WHcKa62T0BhaAMDC1lMwHz4lR+cYiHM+5Yyr9fMh62DVeqJlQwsdtE8LXYxFuBW+2H/
CxEaz/kZBKboO30YT/VJPfZHeS96zm8YxItP4ExwIOdmVbELjMZfR8mCBzTXfETt7ycN8tCerfpx
qJQnswsNV7DvGwp9IZk3xTPVu0iFehWWTZ7Gvxe3ANgZGuobB+RWO6RzO6FdFq2Wi1vbwiz7iKXC
FHXBoBvSJcHnQHoOW92Wg4+B3NhT8f1/XCfbh9X710AbIqDrYIsjANHLu3Q3tE7sGA+M1Lpw9ENx
FrWJb1nli63lrDJZihhTpNhaci6Q2ig8dJQcjAfF6X4D1VJwcSlnkZUxyYolgbABbdImeLyScEQI
ETtVL/A2WwHTxbo4i4Tx/z4ZJWylUWMIowm+SUn0NVCy1FtGrbHjPl/sJIh/Ipf7dZws39DQ5lSO
wXME3POgD920rj05r45WtTxmRevPTVDZJAo+mjFwNqvxXLWZf/v8N2Kci2/m7BoKsslU1kgAaEPt
ghsQBlvR9+A7E4G0bcUchsq4DTXrLenBnbpadB2NgcqIxJkOOAan8lpyyjz2IqqQHnTDD50Tfpxd
+S7+ob5G6U7UTLx1o9cfwGlCP6eNKuk4Ht34q1Ya9H/tb+8lO1/eVK8FcOcfheowzswHTtQP6F2i
PWSGV6IdS1iDEC2FO7UA7Wp1x05tPFoPoFtm82k5Wl1nskPyF6gz1qPk3V7clm1aL47zQ8o807k1
cI8AsHHu0uc5Kr24PIfjYVb/DjGdkFQiDB/BfvJQ5ZJVKXE4wfUpkukHNWq/Y46nupl8xZMBZATT
h9tL3GoMXasoz8ohZ1KY9GDkgS1k4XeE3Pnoob52EmZ3t4KX1W7yfByYna4lsnTMq6tI/hVukNjZ
iVXS0Ur/KAwitowgoPLRX2axJiu+70Eq9TSW6Js4TBgFvoKuJ4QtjwNCiN5d0O6FZ3Loxa+3N3RT
TVdiOd+SVyDyojmSEjlFM8x035uiN9qW+VovjDMqwzTXFLzAiA/aYz22Ttrt61D4CBWtg7McdU1T
aVZw3Yyn7kAAK3n3K5sVPec/sx1aSS0hgMGmk1yvjDMmjaTggRYiFhi84mOFxAZyGkcLMBGVIx1E
GTOhNM6g9CTKpKaAtPEIXF4vPE5PkwOYLCA0WK4odN9qRjbWa+NsSdBh3s2UYSiTgxo5wx1DUEad
6D7f0dHOnQodjzVuXekpNZ4sEaAnRTHI7Quh8u0QpE+opnUj7jYyZKSIv+ZAv0Y5Wn4uYqkW+IWt
PNVqvSrfEzGlA0MyhP7EmR19LO/j3GbJ2XCHgZrMK+9kj+LW5w8Dkgqit/ZmVPK+2SrfBYE6JKaG
MIkKosCyBowWy8V+0D6DXhlJ0W6P7LBis9brbFf4eu2QO4K3RL//I//xry0AxsJlnDlpGfKOIfxH
cgiOyr7Zs9QGHgyCvf4vuoWeUoy6AISZL8+rgEWji4KT7bwe2V+2yxqgp1711+UzfSw7oMIypjEG
oL7AYe5T/Tz/SaMnDvz9I7jHA4YPs3lQZpaHB7Cuo9jFhxI9JxlSR8l+OcfuH8U2K4H87mbqkpAG
q8619imb59EzdNK6t835tn9E+KaAFht0KDw9iVrPbadoCkI4OrxItrVMlW1qyyvo7p2gwGwBnmRL
d4pVjKwJRG8b+n9F87HAYNJCSSneosBd/9Ic5Ant0aGfvFDUE3CWrv6XuIlna04Lx/gulHt9lpFE
SDTJ1DMfZiQA852yD8Fhyyq+oE0Rj1FvleMuBHJ6g8dt0cbawnIaaQ1motbvXotXvXFMuGmW2ehB
DSNw0lsp1guhnO4Ad6HHAHfLkmSyw1pagBd60PZh9YYCsCCJLt8VxyJ1RV3v2271fXu58CCTelIu
BlYbmblPDMvR+o8CtWEbdhWSEzCgmNQgJiaaLq1OJ8mjmgFK05OA+UvQipA6tRs9qzbDJBWZ2k0d
XQnjnGgDXLJ6YVH5RCK76j8k43dVff4fV8T5zm4q6kQZcFrBmRXLqwL1rMHukbA1XypfBNF8e0ka
7yeLts26IcCSqPWh6yVvDiRE4aJR+636kYEJ33+OSeMdJC424FwL3G6GuE4zu3gYHkJARlXAE9Kc
1IVnIvYfEAuqaMcnlqUAXRhUJXznypLPdd01Mg6swrzOiEJ0pTophpMEZ8YO/loL3+Vwih53cymH
Cc5s+BL+nb7oGJ55LLzl1JwUv68Q19UH7WUcMP1UOSKHuG1TVovkQmQpBr3MIDGHiCrGr+4KzNfB
EzHTSU79STRuum02VxK5cJnUsbxQpjTzUT7Ou3y37M1n7VwekrfIQj8ItpcZqFvby13yOtQAY0ux
QhBQvtVp8nPsD87kRHsG6y3q3GA37Eocev/AEQSUwasO13FMkkSToDWs30nbp+gd+J0izXZMvpLD
OQMK9NAoUCGH2WWQV03o/wEKTYt0cyNjhlb0KN2MiVfyOD8gBUUDxH4ELaaenwM5OEZ4YU8kiex2
KjzBmTHXeWsTuSuhxNqUGT1sv3yM9/pn1pFrwq2WGIAUxfpbvR8GBgf+PTDuBjRVVYMUGWELq00A
vpmBAeNP85XdgxJs9HAHryb+FN8+toxby+SugkmSpg0SqCa4Wpy+Rr96JNu3t3IzS7JaHaf9ZtPL
SYu2N6+LepcqvdORs6qgPDAYrjYJ7ppoPZyLA1lVr1pExdXOjvrU2lSdBcvZtler9XAOTk0nK+hU
aEbjfiFH5rMfY6Rh2GO0cSyhdmw/GN7lvQW9qwR4Q2g+gnKPXbPJJY6Bmdg34Jy9/OktqXYYMBar
O8OEKHM8pQ+ia7cdVa8+gIsyxyBCH36KBVc9+TuU47talTBzGoZ7fdGf2wksI2l2UkCr1A3Z37eV
R7Tbb0ZotXoC1zREv4yZ8XeIcqUn7QD90Lhx7jTPeJBiasyuhOG8QI/eXMhKLO0jOqgN1hyOLvV7
02UsnMgm+q3iyj/0YxD/xvzxZkFrZQjeNmMlVZuBlyLnkKo+VYf6KQVykAEgUaf8RDBpyTQsB5ud
dgi97GmZ7OKp8tVTJJis2lY4PE01wCWB6JFw563PZKZWjAurPZCjusNUy330GjymT/M53hmH1p12
+kvznWV6Qm95VAvBE3nTzq/kc36lqqUeiDIa7LyRACTyoTF7O6SxPSqp6C5vWvmVKM6lqLVpJX1v
srtFfeUOYd1+cka3f1T3on6c7WcMMpwgzlTRV8lD/xJ9TozMIuyFyAbrW4zs1k+tv5wMIJYE9vgg
n8IerYWi6autiX6DpVb/EcwbEFWPZC1lFH7kGypoeO4jsQIAcyctEWSh5u4yuAvyLLi47JSuPMtK
KqdFSWoFulLgFEcn/64ixGLdwQxGNtuJA+XtWGQljdOZTDET3crfpDGAuPzbZMN13iV75AcfRQ57
W0HfN5TTGiqndTLjPee1WrEfk9xVx+huMAmoVwV38Q398tYucmFIUdEyAv8n7FCSWDbQKHzUVp5y
TOIaGEjWavDRUHJfNKpdL/NZITHaKge6j9VXw3opytBOe9iIWf+Y95iQlLoP9Szf1TFG4yj4AdUf
Sp/bStyj7Ge60mS8hKphD0PplKN2NDq604rR6eoxRFzQngKz9Rt13JOut0erddQEXciTuhuBEK4P
aOurjVNa6G5ppXZP1Lupe27r5eMM/NlkGkDNabl1lngoI/8FkrK9VuWunMSHRPqh0m4fdrUDShov
XkYb9JZq8DG1znokMu2b0fFKU7hgS21Vq85l7GiCMl+PFiY2YdH5omfNpgNZieECq76cgYYl4dKN
tblPlQn9CUL8etEV4yKrOFkAerCA4IO9Stm1Rgtpiz5h1jlUnEUJ0q0Vga8CSKZArmfoK7jwK+e0
AMG7SAqEipmRumj6cNNItwVGY+twKDBMVdDUwf9o3IqGcqnGJII9Vn1Gt42OhjOjcCtQDgJSjqv5
w0vtSV91N3z4o6T/WjYXOtKE5KlB4XylpTJsWY5nO5WNj6kqfyPyeCRzeCiV1LC7JmxteZIALg40
/qrP9xQAjWWWg+FOku4T0AVGsfZjiDQ3a8l+DrR9I4e+YKfYTvCGYf213GmYraVTLYAas8cXa34s
/djvz+wBFh+sBm1N857ck7Oo4WUzFbISzJOFKygV9KjhMcH1C6qQSMJlXuCGPgO7YA0S0b7xhU/o
TeV7Vww+Jum1sGrbCKqOThMn3gM5HxnW0mcAFECvPGmpW/0lCnwFW3zFGw7+YjkHlqMna7lT1HtL
/z4NzxhHsEcqsPPCXeVcSk/MqdRnmIvBY1c53RXqzkzw6ISHBpIfUkwZscPOzh9EcYloZ9m/r671
sMjajHFYnCeQuBv5WyCOsrbsFNyhxdg0kcvikWOtLlXMrIJzLu7S+19JTvMse4zU7A9DgbU0zvLK
hVbRvn1TUBNlLBlc0uiKYlHdz9wT6chmLokalKGXAZkOYdbl9tE0C7RgANNBu2Nv99Ff9h0a0BiF
BJyhJxw5Z793fe/f5XHHVXetTI0OFjI7VIf8ufJKsGO/tXuBwtsVD6Zsq8e7PM5dLtaUD00IeW2W
OWnVOpkmgu4RieAODBB6VItKC0uKytZWu/kQNhaABTNQspvdl0wdIDjylzK472bru6SZJ6PWAURK
qg91Ljm3LevV1yhAOVxRtHMHqhfxYABTafTa/JSYz0siajS6Rt3lJHBHaOaTWc4LJNSZ291ZJ/aa
r7LfZRW8euJw0rgDDJWpUcD/PvxD5rCclHsW9QOy2xNW6a+Uk5PFnWTUNrROFsj6BREdH/Vnpp4G
IhLQ6TyZh9tHxT794i5w4rhoIYmDqZ36aPTk7hOlp0CJ7GUROVrRmriwwJr6rqAhTgshPi44OuEw
LOtqZ1aSBlSgeBjr+i3DLYtz7cqShVVsYRf1yDZ8GUW9CENv7lunT4RuA+EDUaAivEtvFujjXGAf
f/F9/L9URCSLexZWqaWqYYvtVOPpicYyHiG1O7fJl0YKQJ+b6l9nM3qSG9kNwI3TtYYlACgT3G/e
q5e5bC1mGo9e3GSOHnzJGoE9E2gl4QxIpqkjUkc4Plq+aqnitDo6g9FYcVv3r9MJl1pCOCsCBJB8
yTNs5OwbPuNazr5MHkPrZGMZdHhrDAst+zdIk0RHyFmUpQNG6TBCclf/y4qq4N3pZQC3/Z+Vk7Mp
vVmoVhxD2pVyChvKRSfH2ZNxsIwmVaAawJ6wMCHYLIfUmEQHJ9o+zqBUDTTQNKAf0hsvJAr2dyy3
91sG+WpGi1MS3pS0coNMJmSpfuDnwMNZfMtndQSRKRYZLX4OKshCgoZPHBNjmslkdAbkfndk1dEB
7Da+SC0Et5gffTLGUaFZD3Hq9CC3/S5aZOf2BRNJYEHtKi5OWzJWJbP7FIVPUw+cMBW9qIWbxpmK
CQ06fUhwPGzTCnRYusN+/vmry9IiQv0WRR46ZzMWpSzR+YM14eb+J/Jo69+NPASeU+fsxFRl1ErR
zQ7PyZ6ob54TFa0ja2/6Xzwn2iiQv9H1q24KUoyz1k64wJMX+JUGJq5/TCFGmY6NPwyCTPV/2dB3
gdxd1iidw0CHwCvjJA6urp6jb3f5XRZ3l+Wy6rR5gpe+NPgMj/Zfg4+6zB+b4P9Ivmqy6AY5Ib2e
jNcW609V9F0WFx/kOZKUarW1o2JZV+/Six3F6+3yio9JGwQyeVMXxaPf0dF/sL7/Gp4MSjfY3TYo
AmXBnMGluCIqg3hp/11afJwff9EB/3FI976N3E3vU0zmqnn6R4q5fc/fZXH3XAmVQC5LyALaIfKc
ng4uGnShtW7UP2usYiU8uW3b/C6Riwn0IajoXEFilaHBr6+OhbU83T6t27dNk7lYQDUDS8sViIil
ex1AAPLPnPrItdvt+OO2JPax16+Y98VwNqTNp2BsKO61VvZn1Lh8EiW7vJKP4BUUgM/8F4fzLouz
IUlM2rkfoIJa9USPiBkBbRE74fRB9SbgLghVXqAafOlpCgf0fEqwHOVu8QxpZ3rLXj10uzz3WFvk
n2R/Lu/02yVcue3FzMdg1rBC2ae+BXGd3XsypP1RcoQTxhkQTRmMJmOGsQk+LVpna60IwJ0dyA3l
uKpDj+2U0g7LSQ6/BtF6rz38QWsNtxDOXAx6EMcls4QmnXO7L5HgD9AMnGR+LA+vt/V9O8r+Vwff
ypWrEwo7qVW0ALKCaQf4OzuTz7K4H3c7yn6XwpmIYZiUEMWjtc/6J+0htEbXDRLc7nG2IpqB2dv1
WBGLAv4/nGjX2UZOEmcrpKCv1ZxJsmTGouQptjoBvEvCyCdwAsdn8cinwNS+9S6tTquvFRINCSRq
ae0aZmTPs6giJ1rV22TeWkZTJUrYQMb0wPwHeCox/PMjLzG928FG/NHbgUGBMQpeYC1z/iqIAwO0
9RA3gp2llnK7krI/8vUrGZz6JX21KAogz64DQ+FytrdvJYtTv3Y0pDJi2dI3wjKgRyfvOYAFAxxI
s4vS3pt3WCfoZGB4KleNqbM6WWYMU+uldW9H5AtJvA4V3tuG4r8s7F0KZ5VGJZ8wRVgg8QW0IKQ4
zAfW/fPrAZHnD//7sjjNiPW0rHIDTp80d3X5WicgMRJkhzbv02rnOMWIiyC1+hmHRYx7rXwJgUR3
e9fotQQDYFmKrKAigf8MTsJYkmaSMWvh9VaonUNJe9UM/SWjoQaDjh4TCma5YjLvdGn5Ni2Gay7V
KczQmg2i21qK9kU77YImOFpKfJKlHCzYaBJfwgyJuWFXJ8lu1Jdvhll+0NXGSZfMj2ITaE1LONuS
lePVWlC/bTDKM1bVj35Kf6a5hmpkRzMP9FvETiha2Kz0rJoUdD5t7ILJAiwLUwNa05lQB5yM93k9
fiZ1ei7MYqeTeLIVKAKoo3vgCYxZ6cSl7tZ9dKdEEjgSZDO25bb1FaX+phaAhFzCo96H0cNopD9I
bP5YZkDWK2nFqEJQt1XH7jQ3moEGI+CKGN2xTVpl1+TZ4uDxUTp1PGAoh0Q/kiwibLAz2jWWnIP0
oS/xJVW4C6ZC2qNz/69OLU65MttFVQkUhR3TpefHMRJcL4piFirh3K0O0qQvMQ0MK5VrYNfad9l9
q9R2baUiW7WpMKjNgZUeeKFX2P6amo8L+iQRvys2akpAwjI0O/QfiS17xQ5o4SfRIMKmREO3LBkk
bCidsbBxZfCTvAisyILEJaK2kcV3c5b6t6/BlgjLlKHamgIsbn6iNBgVCy0qFED2QO0r8lPfPd4W
cG0C0cJlgX5TUfAX4PNdrqFONQtlU2vwQvVrKPtDV7ljkQpMoEgIF2DOISwF1bGKoY/9RlmcdgQq
WBQLVGBzs1Zr4c6jVU2jRzM5Kg4Lhg173PhFsBCmrbw2r3eLfcHqxGuw9rRxit0aEFfO42s4ELsC
dXHfhc7UpYK8jGg9bFtX0ua4MWbSQBooQw+FKt9nUXi4ffwbzomdP2ARge9PTEAGXMqopmBYjAbP
tuCvzm0OGtBH2AgdyLhGt0SXpihq2VaFf+WZLNW7WlNa5GaYasimxfnilPkPpCbdTvNur0okhFPq
aAhpWIZYlKkMX1spPgToc7HjhQhuJ4tTr9XhfTGcXsdhvtShicUsFM00aqW9dF14Ak3yc6qrR9IB
SDhJY9Hrd8ukro6Mr9UjmFjkyMDqysxlLVMgziUYJmM9M9I3C63bXn3I9N8pmbD1cOuFM1ZA2w00
IIKG08vD66TKUgv2UIyApcngdhkm8+IYJaZaoSoi3dxY6IU49u9rXcn7ZSwXiJuP1g9opm8Me/Pe
YgiWsLeYXJbcYfIV8AWJtnjj5l1I5ryWVmZa0S4IbxpvcKUeo/w9gGGTBuwC9aH0GBDPbY3dXKpC
CdhSwDZ0hew3lFIHyFuWCqqfkgndWWNiG/GCNoK/bwvaXBkm5MCAoxgK5UGrSKR2I84Rg6szeUpp
89kcpP9RBPe6CwPVasIALt9UHvvia93//10WaJvhFWUDuOCYa7xUC1oMKgYa29ED3Kc9RKdI7XeT
LKIMuO43xv6sxXCXu4xbsx51iAFirqMDHWA4jH56jvFIbb5n++mT2DhuHs5qZZwDq8O4BJ59h2KN
9GGZATEiBe7t49+y9wr2jZHzKIp+1f6Yyeoc0HZElPSQPhsYTbeeB2f2JB89AE7hi3qMN7LF2EUc
lUyBIQm6dc5kLFZUhHmMVyqIijH1jjGTTn1oMUY53UuHSNSEs2H4L6RxFsOMujiZZkgjITp+1Yy6
6IqvnGaeBfu4eV8tk4CkHhN4Mt8FH2hmUuUSezkqurNo/d6gUrgrdPRsd0UtiDqus2c4KwBqGxS1
IN3kYT/HgqLQr+BCRWPtLnQBCpsZHVQV6D5z1X9NUvmTqTXfx6kQQC1tpIQgGexc7ORU3AbODrZl
q6S6Dm3RH1CJ8tJzsK8Pxil0RT03W5oPLHHE0hbFfD1/p9E4bQThLOO1hxcf4OZ2auIJNH9LN7AG
IJUSaujQ/Uuz0fZyWJbjwrwJmx4YP5l7EAKCK1MG8nN/SODBRCOM12M/WMlaJlv2yoOZMiYYQx0y
yZP0wCCYWRMf+sAO/R2bt5WEY1abEnG7LYxKyBDOPxhGve+XMDGwiQ/Ro7pj0Rx5NHfSuT6odrLr
TyK2v/8iET3i1DDhuPijW7qiiRuLjl6WeQoelmCPZX20il+8qI3boJ3vN2YNt/SF0eiCHYIQ43o4
dEn6Qs6iyVOfluZQf2cDt92ecZR7mADsXqhXnUU++hriA4kitI2jbxztnyjMco4nkwkmxAI6YSI1
3A8f5NKB+hzLs/Kc2Xeqlx8MDxDqwCv9UtzplQ3cC/FF2TLgFx/Bu6UgC7qZ4iPqGWOW4AF8A112
BuQu/AyIy+DryV9vX50NY6fKFHTjuDgmeDM5K7DIwTx3JUTm0ZcmxsCUfqTzqYpF77drZGu2wStB
XORgjSEIBxYIegNwAUa75cgGFph+AwphuksO6XO+y/0YKA3jXYeRh+lliZ6s38EI3KgxXX4L9zCa
Yiktp8SaUC02fBXdawO4M5VjiErgbww3bbwkYCewdtkERjzh3aReG9I4KNLkFXr+l5xN4AXtzddc
Lxcgf1hHLdOoG9Vl6YJ45sNkKXszM16XoTm2aiB7c0peOkV50nprvKMAw3bMVs5ebmvBxpVDPg6O
iLHOmyAyvbRlRlbLaRHiE9UIIwVgKRxEvSobfg4SCLvR8hvi9KWEgoDQs54h4T+wvM0u2otnWrbU
GXx2FiP3BE4X/4ppjTiXwyicgeE97gYr8Xo0eNhGKvtBGgkb3Da3jSC5zBBOVMozwhoa+AfUMZ+9
zrKNY+Gh5V+ywzslt9OD8qJiUi5EU7x7+6w2rYQC+lBEDYQhq/CHBaWZhrGYsZUMnKc9I0P4lbXh
Sz7wJj9h2PS2wI091QghqmEA54hg5OXy6ObAoKQIEA/V+Xiv5K2jZ4o/gAyxDrzbkraWdiGKbfjK
p8Y5spy9gbeZOcofiykPXZVIBbrc4me9zV2kzByQUt5103JcGmO02xLwa13y2it1KPqW68Y0xH+r
ZfPRbayWVlQhta9pudvLqpPNj7GiIiL8OtDPtezlZeEaZBI0f250TV7KZcex2gM9Gkd1aiCXdVzF
pq3BFTCYEkxSp7sYhJDA6s4O0a5wRlGktvUuulgz5w3UVmnypoNsxlh4Jk7zVdlTwD3lYC9xmf8T
StywCxcSObcwoVUezNxQLrM5muAuCV6MTyMmyEefcbeSD8DOcdL53vKT0x+1DV3uNXeVwpGmQcLK
N52LXIANpKtjsZc9NpkknA9i14RLsGCl4GlF4xdRkcS+PNdANsp+NrBS6cRQtSJUwADceWYg8L/T
gLIREl+I42KJWUrqKpchbmxejdBL2vuuETzWt/zohQzOMkhGpQLcHjI6rzoANxNTJc3uV/emeMxD
tCDONrSKFZOO7Z85F46cP/YAbZZF3Gdbb9qLJXG3XjUXM+sVSPmDdrlN3dfxCKMEbOJAA7vUCKMt
aUJRWvIQFDoF8ZNZulsW8Dqput0DYbw7m+BY6THaGsofpQ7d2hic7KUvcvYpnBVvyadD1KZuU40C
F8O28kpVEe+DUkcGpw0fFJJ+yCtLxqNUkb5lSmwHVi6QsG3pVyK4e18andYVEysBHlnh9J/Oy/Du
bWZB/bOZBdz1lURut6UA6OPSjEW9NRaNzylmJGLHTNFYhGlkYTJ8W5Pe5RlcNrzJpUjRK8i70iRx
fX3TV61kcbals5ocNNCQRbPKNfM9msRtGVTTGixNFDpFUdlJ+WqpnwX+mv3ulaKYOgbmVIJ8CR/a
1qqSR0mBPFrbP6vo8S+nY0f34TC7NSZD4ia3LRMkIn1sW/Gwuy180x6sZHN+Eiw5FN2DLKVQxX6a
Vy56DJwgiwRito3cSg7nEzOltpRIY2ts9S9TeDLij0R+GIKvddYfzQX0S6ruWBTz5gn1k1YUOG/6
ZMSzqDXjGY62e+5sQ6k3K2kMJ8QDlXbHRijQP9HYrc8ccz99xquw+Q3CpS0bgHyNqRAUXIHtxV2X
ITfkrFUk9PEstZOG4CNSNEFgufEwwpJM8A9oBMEljywnB0hXq3KEmZDivphNt12sQ9efUq2+r5In
hPnObY3ZvJJrgZzRMdIoHoYaAv/gSm64e1DEmiZyseBGu6qnULBMtxlJsbgBBBZs/HnA8BBaTufe
/4WdKYqlNk4M5prg1aFoJpwYpyiyJNdJM+aTp8QUIfMHaomuHFN17rpfSOBiijymk5n3kFCl2VGu
gfY6flD1u5FUPhlF8feGbbkQxgUXetkbU9FA2NVhiRvXRbLY1q5i7nHS2lodsgktmYZvtJ7h1D69
yw/9AmZLUWfSlkW5WBkXY5SZmTTD/LYy6ufqWXNzvzix3r9CPYv745ghvHVqnKEEaS2a4kwsbojy
yM4XPzYylJ27u0lUm93SQBCQI2WOx7eK1PLlNsZ4q8WjxWqm1oMi/5wrkYqzH+CXAv5JQOAjWw4M
Bk7Fh0mOg6YpkK2SzxMehlX3pcOzvlUMh0ofJ/UJSJUCI7Wl82uRnM4TtR9A9TMt3oJJe1ubUEeZ
QcgVZzKAWnU7jnv//2+lUCtEbtmUkS0HiPLlLs71gNaoGKr3b1mljh4nTGv/VlllK8cLcUhLod0f
iU++S0SbRzprHQw9cyyA/DmRxGXcVNP3xpn3GCp6FQHvbKnJWiK3pXREX01ZBCNaRjSnW34GUS9w
2lsSqAZ4CbA7E+2qtSYsyjRHMhWPnwJ8PdNLKImQTbYu1VoCbzGasIx61YJ71ADuJ2eumlSOkj+S
/m+BOmzEdmQtibMWQVLM1tgvi4eM5adlaA9ZX3zMM+08GVFgpwT/WwBiJeFDQoVNoltebC2csx0N
XaZWS7GRgOnYST/A4AX+LuOn5rcfi120E5rGzYMDBR6m22WdXocESdlikhLyGMQ1/Ms3dF8NDCfp
UOyKT82ErLuojCkSyQUFedDkQVAivsqr1raKw0JLgQm5Bi9XkDpbrYqzi7NM5EA3ccUYV1iMx913
MOx96waHvmTgdMSk20tJnM4EcoH3J6Moa+mwzpf2xIxzKwrDAUAwTWVn412TC/oA30gdeLP8vj6d
NyHIlEmkbLGF5BygD1Z1yHeF0fy46Mzpv2mxLcV2JXtkNxwK+DpGfhQPDpY8o71F3yXo8PRldwIg
1ot8Jx4d2DRx6+/jDM7SSHVRhdh/tRydWUvPpUbcOQfhHthjmqo9oa3WiawKWIwg4ShSO6p6G+27
eE0JDNPWu3elCoh8Lw8DYC1NHBS4zcZ5/s/E4X9m9ZMZ2DTCARe2uFuHw1kqCbkoeQpxOPIRyPUa
UlwMubZXAdkCzj9H1Di59V65WCFnr6KKpEtvwTLWKPLsxt2CoqGMN7Zmv8HyAXgktUHLJMYI2L7I
FhL/JprdUAe+3Fo96uop7RCItjtMEmOAeMAjKfWrHSU72bVeGp+Wrgipl/3o9e6+C+UMZAvglQHY
SQjzI7R/G8e005yZxq7ACYjEcI9QDSx8cwosLWCqhPsODEMpmBSL/yPty5bs1JFof+gSIWZ4FbBh
DzWP9gthV5VBiHlGX38X9u1Tuyhucdod0R3d0e7j3BKpVCpz5Vot1TDTDsrXGAA1tK6MZJOab/We
QyxGboBa+Cd1YxYJSBsnSH/aor5OmiIoe5SFxsbVDWkj8VnLtKwzU4tATLpWC5UGppDiubzuPFYQ
WofHLBLUGITz9ZauesuZtUVMHiQZnK8RUklLv1eqm756+PrvX3tsamfLWUq/GUOoKUU8AsqXMWrx
kVYRSiJlQVviM9uCez5oEaFivGHJzde2V73lfW3LvtTQDmkdpi0E0KKH0bwt85Fa+fPXNtb3D6kV
QG0wtQSu5CMy47QpRyh1tW4lrod+SzNmy8LiaImo1iTGYAGsvJ5mtN4gtA0nWHe590UsjpVhhkIw
Uow7kPkMvHMs61nK9iZetlaSe19v2OpHAbgSXVBDn0sqH8OTNHKza9G52nVjTsfGcpCQO5VSbyQb
K08kfcal4KzKCmDliyVF80uPR9W446N5adrwuVzI9hVXZWjPR4gVvCKHcUDfW7X9r1e45vIG0hwC
BA6xscxFpoFBypE3IZgEDVTqKYE0+WgmFzUB2ZuetvcJphdqgB+xcDcMO9eut77nyh5/+AGLPU4b
g0MkRsFdN8oHxseJtjp6pGG+yUe/EheRVcmGYQJChf+Yf8lZxUDuWMvzRkMpREtT3zQHQYE/Yk4h
M+nObDGd0dndS4//pexYIEXhMR+LxtU09aGKlBnclQS6joSMxc2vjc+wcnA+uMAikLZgII8kDS5A
/HE3EzLrwRhorn1TgnOP/AvRjZVt/2BwEUsjnvAJclzjbtA1mhfEiSdBWb4lZjb/7sVdCzMa+hG4
3Y1PzX0UYrUkl2Am10rkD4VxDcTONbNDyN7WPkvSO1saTl9v5vpemtY8hUc0fO2P37nJTKms4gYu
HSuhJ2llT6VyW+1mJUnDoZl7LegQgppwsYOjlaCwZqEk9D4TXEPCaZ4J/qsXz7mxJRGKbEti0EMY
qwzdaRSFyluUVKu79r6cJfdJEle8MwxYqNuBktRX7a2y+ErkxhoAuTBB/wxg4eL8WVxIcThfDlVs
4FHjZ6P9sxOq02XJtYi32lWrDm6AGxC8QSgGLTt1IW+jbJxwT1Qt8yIRuqWQ/BB6ql8721plUJdN
SGrI88jip8Zb0suQYeXwcOVCO9gofLqFr3tZ7Q5uOrnbHDWr6zqzt4gURlJ2ZFKwLhHn1DCMvdyk
1Kqs/f+4roV7R6iT233+OyLNI+/zE2R2b9RmgJDZKhKuvbHOd3F5DbU1+ppKAWt8chrPOlg/QCIA
dlZwc869vu1t/MyNCVz/2Xdb9mgMOdGzWMY+YmwDBWvpEujrXebonu7HhZdm3tzlrw/bXcaND2gs
XrZDDiAQgFXjzlQes2mfi33W3v9vH89YhEAgkVQtn51/ZoNST7OEsYHaeOT0EMLemiHaOgLGHFrO
LlZ7UqLOgtrETuNU7P6CWm419L6fgeVNHoWoM1fzmZtJa6IjOxguh8733KP5F+QP82Z9usPOrC2S
WlZJlh7PJ+EPVx/Dk/+dq0/5F+K966fBUiwDPLAYCln6JpgSxlTMLoLTMINblQakQzFa3xPYQjxx
AdVt72uPWY3NaFVqs8gZugCLFFQodpJ1KqI/H0u30exA7wcKPuVTOCm+NW7c0KsLRFaAmReAa2x5
KU+MwCxyScUCzxtF3kxX9muiW8FljlTL73dubLE2ksuZTkYYK/UGTTbblSvwjj5UykA71eP8Qk6H
jVth7TJVkGvqCuKWCdLpjydCQsmexxVM5q2BZq8CvGzV/Pci1ghhyu8r1YSX2MvWCiCmAtSxsDI4
MmgHoNRm6NdgtMY4luqotlc7qW//9xo2C6uL+BXlZW9xUiPv6f8h6ougXwGivu3Z+TW/PF/iYiNV
IrFkiGGslmPmFkV7VwI20OjDVWXpl5xvdXLWPpyG4QoC7Dzy1uWLrxqJMaisQw5utjWN7eKSa2Lj
al15h+jnNhYbqAy5XExSC+fHJD2pqos6wQRdzzCovjk1tRa7AMgH4hTTxJq5fFrWuRJCBROF5D9s
aYnkz2QH0WlwQ9pU/+JeXd1AIBBsTMhoMix+9Hw5LvtUm4OlEZcCIps2NOHKevd1tNoyMv/52YWD
sSZzLAkySaV8i8YnddoAdG79/fMVfv73p1nXC3XOVJv2JjZUvyL5RghcN4HhGgUCaahRL9IrDHSy
gRhwgtaKKSY2qFx//3qT1qq6BrFUAlC1hSi7nPU3EyuaorhHeIidqcbNLNx5OEEbqDRzgNfe5E7M
g7pi8BeG5xffH7b9T6l3ZpeQj1RlwF8ORL5vT/3VPNnTK3uNYooZdNmgitx+Iq08Nc8LCUsEXKSy
MtHnSkZaElr1D1mXULPaWdWhB8S7Cl82VjkXJhbXygd7i0S8FbHJwG6OQtTvHOudeO2v2kEfTC2c
JTJsZkg6TBkZp7L6zdC3fGUlTnyojSxyHC6MKFNy1Eb+mo94pUf6weLiVh5M3jAoDeAAPM/1jjKm
1n1xMnbt26Y/rqSLhm4A7AR2nvnpuTDVki5X9TSc78nB03XPhBymI3kN7qwi3G9PNKyc7Q/2Fp4h
7F5v0nlwQgctAS9PsZLTr51vJaX5YGHhEFkioibtsCK4e1c/Dm1B+xCKXeqN2e3j4ahHW6JGKxcx
LGLOxDCAbPvUqRGkIoOeYE29NkE84GJg1t7U7rjIXbPY6u+uViXPrS3cUSE5prsMrM8OtIPYs8Mf
evEQSopbr5ffT8vlOT63tfAOkRkaLzWsTKlSJ+FSt6/bTHeAITmEHPApR7fL0iuz1BFh5bNOrZ0y
43eSrtVUmXKvzxrUSHMrdhLEGsMq/XY08sBMUFAM2769iPXhey5bt5nRRjSZyrcySTEHEWauDXAW
NUrJk3vMO44TzFuDL7Up2ploa4YDyKvtxj5GGGVxALtDbZQoR0vTuCsjpimV/lbIwjVU5a5KDSA2
6/6y0o2HphH7Ns7EEYR/z1HNX8daJzSMczuoe+KyXLoxST08mKlZ0URKT0gvT9NArloQULhfu+pa
rv/BcxangYFIp0RJbgZDzkTSCWRHvW6gKe4C8IpS6Trt91+bXD0dSLzVmePG/EyiAorKSqqT6bfK
ohzMAxgxSKQ3kQ9rN8AMuP6PnUUiN5BRyETAjub/ERCepc3nsUMSFMHXS1orV6CaKUPiC4PHMyb6
Y0qSt5aFyRnMLQGR6LMj96rhxroXflXQ6BpAC193U0YVA6xDztem5++zPB/nlhdnEURtzRRq6QSK
EMjEVpavIYMA9xOwoKcBCK7+/mt7a9HTJHBiTB/qn2l8KqUMpQjKJWCju1O0BpNg1Ub0XHVJTE7C
qwGeQjVysZmTSczMtOdgtosCCSLwqDXF5d0fwBZzBzAj/fx6UasRba4hKEiN4ZTLQeBQtdIokuAr
9S7fW5KnokwIkqd9lUEmatMzZ89bfrNza/MenyWwRZiQpO04TsA/fJX/Kd5tT3nMDvCVscVutirp
OCnYtDObiz78LpQXrmPwKxR/99ne93DhiXqdWHY9r+pPkgLc9nshBkCM7SLh1soWV8M4WmVXM3w0
CbXWMnwNk9SJo5EaaG//j/6xiJJtlNfh0GBtc0VkuPyPWsJwtX3jrR4wDFag+kkM01qCjuVEHvVs
QigZtRHEs98au9gIGWvoKcM8MzH755n/AQTcqOr8peaBuIJ42lsF5IwGErDfcGoXkpO7TnMkSDN7
1pbxVec/Mz7numfGS+gCib6F8VnEavqReT3oWoUTfdOC7VfHGlDpw1IXR22QR1bXFayhGol73EEj
Ot/1AaQSXM5c+y37Fz2A9S9oWGAhs+ZixSL9azElq1QSQnLJTb+VrkWyxUG+agG6bCrUyZHvLZtb
nVKCsBCv7N0w1XejRHZJuMXZMYeFT2Hj3cSypVW3jCegTYAJjEbE+YNxXdpbNtYYM+DipmZg3AX3
5u/JzTNfiFQpa3o9nkAJhakhEt9qRCkpr6J7s6/eZHNAX99uX5JOvQDfz4Ynrm4i3t1gxdFQplvW
55hRhMqoznkIAf2tzmgbPn4dNtay8hk79R8Li3NmTlDWExosmGXl8uyJcOJa4UOdB2r142tT65fm
ma3FseKdJsXGiK0c7J52/UNaNbcZeS7Ci5xFYPMa/T4L5MHviovJCKwocTd+wFq6db7YebvPvmWP
ufDOCrHY86Lxb82hzUfB6nUN5gNl5pawbGvZPaxrxW7VAaf6v3/cr27smS17AcEARy3XqjlYzhO8
wrV+yMHMSoIB3n83dLJ6KM4Nzht9tpFylptja8Lg3B1iR3G0Turh37ytNpe28M9JINOaelj6f229
8fWsrVcftm/staByvrSFk5Z5HqLXCx8Z2QNAM8K6S7a4VpW1Q4eQiOqFZSvWJ/4NYHUqzIFiUVOp
aa6kTECEWL1vxHxvp8rJ6vXnTkWKF6Hw6URF0lCtTn+20hjRuNYwCZ+e4nK4kmXJ0438u5pbeBKJ
AHfWU2YWNh0KZdcZ8kCjrrepokyaG0qD5BZNUW6cqbXc/nwpi6xDmdU0MHY8L+WVdB1Ys+9ziFBN
gcnusu7t6wO8Fg4xNosBffBJQNZukSfGUKMfQ62cwEyDyTvAzzDm+LWF1cv43MQiQ+wiBTjHppp2
xS+gwwDZnguPsi9+5Y/EBTu8a3hfW1zJEM15yg9DXOpM47XIEAejsfI0bnETy3bi1EkX6OVwl9XR
nnfk59e2Vnz7g63FxxpVMYUAMGH/GvU2q67bLvLKynz636wscovQ0PpWjWEl7uuTZo/eZNVUEzH9
GzMzNaw2kwovnUFjLQM/BTbOtvZJUnoangtdubGWtfiDLXu3svCHYbS1qOi6CfRqc5Exdau3kc68
GxYd9sXdVqVRXXeHd3sLd+gqPRp6Pq8qmInUuRcdbDDkiCfplvuFr/6MXf3IH+Lnysn82htc1Dtv
NCg65o5yCbpKv76w9+YrEID2PnSKDWddOx5AbQC5oarzZOqyOdPicE5cxXZMB+MBqt1evku4Y11D
aHafXUcvkrsJLZ8j/CLL+2BycWk3WlO2Obipd7Ur7+ZZlPJn7QlH29V+5JKNqYa1lgesgd7FVsFF
9UlkntRFAiRdD3YXN+3p9Nj540/lfqaksJ5nvq2Y09BRNmRW54/6eYnvRheXXMZLs2MCRrn4HoWn
aixpCOSrgnqcUuy+PjZrdaAPK1xccKlizoBJ7Gf/kjOa3OvPUaB53GuD4SV9VJ67Hr1fZbvWNf+9
Xy1y8R1Thphgx1gkWJ8uxz38Fy0kzPEV+8KNvWa74LW1q4vbAqrf4FMbsdB5ICELUjfJqVQcium5
d/7QfYyomZZepQYl5OmCjX1eDbZnnrSIHHkFwlEzw3pTsKne1yGIRkRg7PNAuYKWD1TcLtMDu9K2
HHj9uJgzN7cKiOryZVcnPUtqA2blK8uXT8VFT1/aWap3Rl1tHs6V6x/O9I+134niWSI4JWlZD2SC
M+34LQZ9gDGxneLBvNX23W70Wif5bn+Lb1J/69pcgwx9sLxIQQdTxjg0EXhMHGYaknCvA28FpiBK
MC62hdFb+5bIcma4FwpvwOh9zHclVW1k0JTCdyv9pMTkrU8w0BIq7Ubd+feDbnlIzg0tnGZIbDIx
Ap99Ps4MGbEjP0W0fYqfWnUv226T/TA5HQ/KrtilYIc7dvVRMzabJ2tH9fxXLC4hMgw8F3PIZSmD
mmgZvUYdAZd8+NSEzaFNJBc1ay9pqht5GJ2qqN/QJrjqY+114wytPNhMYOdVpMkYWAKM/uO+Vxm6
lkk3rjyiNsfBV3JLmNKQjSswBGKLj6YkpgpuVQP8qRUXWZte1YL/RZg/M7GsV4T9hJoTJE13oZ6/
mJA6iGX5MuXZZcyzZ2GoG7ns/Is/+dL7ipZ4XK60QEsPWNE4DbeoaAlXdMObIsitaMAr05ZPTVm+
lP3WMldvmPN1Lq4zW0mljgCH/xtVJLvMK9s58JoeRBYuwfrgDYEoqZZvhvy15Onc8OJqU2xN4pja
xgbXqmdBW6GKjzLaYEa3RYqwGn7OTS1uM1Qnp1SkWOPY/RYnsCRqXMdPIJj+0V8kF/LWXMzmpi5C
kFAke0prfE3rwgAFHD/mOTUvS6AyLjsXWvBBcqHuu5ZuUVithr4zL1pEJGlKNRJ3cFrT/j7yCxLu
zXiLbG7LxiLeMDZlbUWwmcQcvCHuA8m0PXAab4By1hKC82+2eP6ECdingYLH246TvWQIaqdvsWVT
wr9ZJtu4/zfiib6IJxMhwpImrEluUy+L6z20T9yN8Lhxwj9hnlsSGokBG403uvNBM637nupeAUYl
HICfCpqje/vEQK/WHLuN8LLx0ZYQ06oN9cHs4RixYThym9Eat1S6Rbe4ZWURS2rQTgxExzcLo4qO
OsPIveUI6WVjJ1ewJIj+lgJ2ZJR6MWDwMforogQjTofIEe8nT3PkQL/UfWMXb/KA/BaN+hyV3y0t
nLCuTDygNFjqd8l15w2OBXFCDb1sPzo0KrVe4zsNyH/iqrpbX3THvzrPGF4ClYZmYYpv3vCzjC0Z
wC2mhLBvjROhgywFLcvuISu7JfizegDODC0Ch91JEBDMyLRTowL0BeY+nti3jc+2mh+c2Vh8trhM
TY5uDQ5AWF+YNfga2xLybSyMf8Zyd7Ka0MFUiuZZcRZSAJF1J5XSarfxK9ZSbuvsVyw+KcmB5Oo6
/AoVKTekBI/sInmSb7K96k1BsZVzr56IM2uLwFIMoTWFs7WhL/yRXJZhvZf0rdCyGivfrSxLynUv
FaMdz1YArHInFBf/sJ2G+9SkmuwqBR1iV3h/3hVbiIH16/XM/CLxY2rag6oX5vsX+aU/ZYfMH2/q
X/xeAR3yJjRizgs+nckza4sgk2htVqU6zgT/xX4YBz0I3ZYOz/mvCZIp2+MOG19w2cmXrMi2WgXm
pKY+FNVeqFOQbHXwV3OhszXNx/PsnBdWjzlnSEDtiH1JlGduj7TPDkOo/M01cGZnEU8EN6VYn3Mu
hcl+XRRQrVN3mpnvNw7Z+jfS5ZmtWwFnzfznZ+upFL3lRFannY4ic0gL2yl38a4+QiuPW4Fygv5X
YL9+bXT9Q73bXOwhSJxtno6waXWW2+qDV4BJoW/o11b+P87+bmaxhZUCvd8sVFBUAyPk3twlruTg
lNkXwitQ19s6XPOv/uzt7+YWgTkyU5VxCZ4RpeAQ6Ir+Wmq3asDr3vduYxGYG7tMoPOCJYVh46Qj
eFanxJkwdy8e/2bzZp6CWVABqMKFJWT6PB1Q2EZ5cPBmrvrCqZ9Q1AEqM7rbUkZf3bozY4tIb0wF
yMxtGEOF1Bt65ak0kqevF7SeIJzZWMR30pZQ75pTkeSE8QhnhgIkO7EHP5ML2v8HA+qTygx/3mlP
9l5s3airH05He8WAvhv+tfDFrNDkOi005Mgz3nvez+hGPVYPmWM7M7qpuuYdZe7W9ND68+bM7sIp
tTTq0kTALvH/lJUBwQZkhjutNxd1er+4mmvL/cZ6Py0X7QNrTvoI+FjnsvbHqJJZXdgZuUAbkZUO
SWqngAJ8p7zkm4nsJ9eBJZSOVAUEVej8LSHEEgE3Q13CEkQ+nwc7uc2HbPe163y6s2cTALwB94Z+
/if2wS6y89xmaunHIdijGwgYmMLN+w5I0YlG2fPX1j73AmZzEC/RTZRMMCe72LsUhBNpkihAq750
nmAUz0IwieHJITDnieRgFKiX5w/hjw27n5I+9B5w1iH+ZsM85pM+frNCz5HtzXY1X91lgQg01R0B
lgmPU1Bt4j/m4/YhWs7WwG6EiUfU/z4JwzSKBG6H2ix9SPbtmO3mL+7kTJ49Y/5C128pYFC2r4X7
eSIh21CR+nQBfTS+LK+SrrYTu9SwxYpw+zaYRkjQtlv1vjlqfbHE31CGs6u1NXJNktMQUpvtcxEV
jlmn4Krwu7ansbA9ZWzdjU/46bn1e11gxcZoh2J+EsApxmws2wjrsoQHDrOQBdzqqWK/yenRVnNQ
SJ06cfu10fVVvttcRBidoFwj0Gr3SRW5amjQMSvcOgnKEexEArxIWbkxofP5Yl8sc3E3FXLCgKLE
gRwck7IAwmdjEJ3IrnX6cpf7W0NN697yvsLF7cRqUKqHHOaUiLuY3wWmHJdht6X9/Vtr4LO/vNtZ
3FBSU6p6NsBOiysXoCSI+xxUBYc/8hIZWjiy1+ouH2gPBiYS6MMm3dRvNsQvfsGykspHWakazcCh
lIyXpCRBGGsPctTVXo/eHR2r5sFuoEcoqdpDRsRPayoDrWuu6qHCuCaQ7FMbJVRMUupYZnIlLBn0
VCUGIKF6Fbl1jJgyqihaYmQQ55s8yFkQ5RJkQgjfWVoWQEWJphrI1ZgVjMm455G6RUG54a7L6q2V
9FWrTWPloywd9Ky4Al7kVdPrbwpK74xXL0xWN4uMq6FV/+fL6ouHkJyPaEXaCK1zy2zu0UWH8aba
W8chkPd/cRxxTakzmcp8bX2M4klf64JLvPTtMse/K3B5po7cX1nhc1lj7jT/rytJ82G05/o+Grsg
cVk8KZMy0QBqxtqE+SCy+Ch6+yqsN7K3lXzig5HFBrJoyLtYwi3fcCRolpvY0KFGqi22BgxNc+20
A/iAJA0YdIzxLk6hmk2FhUnQ0oeAIzQFUvPVTJJ7MkA1gZtOEx1rArkV1GtZTyjPD5n0A/8IGJ1N
PwWYKgTfPE8xFs64Z5f36Yhjmh8xz+GQ/NAbtyKs3cZMgwhFE4IO+HSfjcjGessr7Stw2TpZHkzi
u8m+DfygGBUlsQwhZ3SKbkmLSZbqpq25A/bKwron4qYiujeEo1OYIx1BuNTex/p9P74o4ro0nprm
Uh5Vynrd4URFhyl20Koocx0nC2JA2gX+kawLaW8YNCExhXINVXS8/cLAllA7a+8n9bsBBklR2zfV
rPg8BZHN/VH6JRW903a1U1fQSlEOHWBJ+uRI2gCN9Tw5ZQYkrszWZDv8n5jbm5AELBocupKO/Vs5
FE4u5y6AR9Sanmvprh8LlCHBoNJ0Xj6BP2PMaKbfNXMrnWG6hj2W9cXYgS9z1L0USFFlTFApedZU
3DCWfKFUCW3zGwz4OES/IdqTVoExEeP5iYnvkV/G4kmudMfsniXxkobfmZXRPCy9dDDdeNRpg85J
Kb6rxkHhCuCgUJvR7jNuuMRWsOmS25RQ42WvXV/tOvNUp7qf9aeGQAs2umQluNnzq3Z6lJJTMb42
7Idi3XR6eRLt0xR3rtQc7SbxTP2NFE9SRigBqEZtFadQbu0cvK0pFJi1wdfKX8AcQvPmWzpAKATz
FSr7Uaupk4MhpX6MBsObROgAw+YK/g3j0C7e9LgSWrcbUmrr3znkcpoiB9a5cBU1AfjzbmhDmqSv
w3QcqowmShBXMZXUJ7TwsbWMmqT6RrJHhvvETL41DRy1uiysEyssfM7A7gs3zb53reqmqofE1GFS
5OrQ4oYydWM8mQPYbXl8DNOrThMYItVdvVW9Xn/KACLPh6BP2oCUz2kBDcq6/tn0l1INtabBKgDD
QAkKc1Uk6vRbovamO6XFCJgdVLhZSYdBhVB4xcAN3B/iOLwei4G5JH/o5KuK3Ve94ugipKaMt3yX
eobV+fpYOqnd31akp2kXUamrdvI0eAwUqMB/8wwHE9gIM2qZM6qZU7PY0ZWg73G3aju1U3Y5YbRo
p8CYModFt6b+qOsox0HDqTFjh3cSws9DLTdI/jFAnVQ+aXQLrjfS0gaeMHzrBCBDoqATKFZBgsqk
bteFd3IK4ePocerLIARPpl1UdDLifTng4+S/4u4tqd9U+cYCxW4yYsisAJtEJzudeltaGi36u3G6
M8ZvsvgGtVWnERadtBdNeugwJybyQxICVGNdVS1OgZziu0qOZKWg54wuOqmlpfU2NLozxfZ+yhsA
ItNAxEfctClVJRmE/5FMWzwTKZh/nlUjfpLS8tixdE+Y+oNV9zGpnT5TPZQOD0wZof5uX4ND0Xaj
6n7SNUeYbG/KEuLbeJXk+UFRxZUNgsUMekK0lp5by4SkANh1RT5Bk7G5jIpvY6sf9IlBe0jDeFTf
+GrV4W+O24daJHtWYQg0ehUifiZGSEH3dFOXQCq10putlafIgMBjJQH83ti0x8ACuOAQvWw6CgwX
1wPIHJvJkZtMBldmRfVsFn/HyAMpIqdIiitFOyUqSq0J4HNtc2ri0VFJ74m0O8lNA3FZyRlqmard
yShuK9BtcmunZZcWkOhlw3e6Ta5s65mYT3j6XoCm240N4peh5vPuyLj8ImXGoSxfxhgM6EXiqYx4
oyR75XAy+IM9/irQiEtAKY/pHB+DjUHTws0rFQlsd1Wwqzr80ZLidhiFw/OZAaxw9FA4Vf5SAH2K
8VKXmYfcPuZxtquH17GRfS35NnSX0hQflQqYYVxVpdZ5RdfCz+NdlYBU2eD42ozm2Kqh1HaZnGAO
o5bdUi0bf0LQjmrwIxn5rq3u8yhxICvskuKyk3oaYVI9k290802aeprbV2S4jZPXmQRXlN8jQzqO
04PJk4MUAkzLY+tbaTPXqMhjONk/4/ZJZ5HtRJJ9GJKbTB6yWQb+18hHhxnatZGaN8mk4GbF5AQZ
0gNEKXdFg/xPBr2jGDnUsdp90ek9BTSldpNiODam/tqqsmtG4EXpiHZrFK2yVw1kylLPphsI3P8c
8xynSN2HKZJqXFjXUZXshdn4o1n8nNL8xJuyczB//M0U9anTtWMdIYCmcXfXTuRkjeJCxMptyPpD
U4I9J25u7DD7nnLjgPnMY6xbOG4IdlbFL9qxf+VxqMDNmwYclYKpO7VgBSU9IGdtdSuG8BJzppeR
hHdRk/+sJeW54Rm1WsSqAU8at+XShV6M9zaGXAGV1ly9ix7VAbEJGjIDLVl82XJ2IF14w6pep6Fm
XfVCqJbDsw7IXSO1XqSQX1thZNNEsCDvRZBA5NWU5Isx4ntSxfukHb0hir1eRlOsYXujhdZQkzu9
UrxK5nSjNe0laFfy23pq93JUVNgfMP4JI7zupO5lUnvNVXD7KZUV+kUzKYFRlnuc4WdWGdxhKj5p
Ml6ak3lbiexNNlKvt0fpCKFIk8ZtAb10SHK5Q9wdMr2VMFzOBwxh9JjO5XkZYCzX9ONWO0x56yah
dE2M/BJkcvnlpLSykxrSt7jGsBcg4E2LqUprwt3dqR0Vuh77eZGLXRRmXhXhzSsXt1rZ8lM0NI8x
y2J30Pu9JtnOwOMdt8M9ti3g8nhXTrgZu7D8ibNdUVD8O3XPLmWWHKD5fqWx9KDFics1yQtLtu/s
yN4XFXxP4yzQylqjUqsGuplfsgwlE03ZCa5S3VL2bQPtGCUXnoRgkubfeyicZBaIWPMnO3ksFZlW
ckzT6hdeTBdRsh/j74mq0jhToedogNF5JkrYE7lzKpXFdCAyrVM4aIJgN5xs3AJK0jiF3ffOKOy7
sG7cXJfwtQZQ6PRc3zX40o05+RoyResXNt5Br96ftMyRJ+DW66NAqdrg92H6i9WMDs1lTLhnWbdJ
cQL/4K6PCjTas51o1StCGqdiYg+erMs0vs0U/hgWT0Z/NO32MY0fK6u5xP5A4OhYFlrAG+JF00tk
o5oa9l6XRNSML+1BpQkq/yGkgGWeBUru6uRbMV0UA4Bm/S8ItmFgXgGFDaFgwXasuS1WlVSSlMv/
Q3RkPrgaUYnDvYljBiUeCwv4Py1XMhS0UISYymtMw1JV/5EmDHx8yS6W/a9fWOsPBJA/oXwFtcJl
KTc2lH4o7Kr01aF+kk3oiZbVEzfbjfbF2pMHnE+oFoMqGHQki3dIZoSGno+k9DuLP8ZqduhbTPSD
n1FSxvuvV7RWcgQc7B9b5mLQJZFZJxcG6kbkoO+QdKW7UALdKMU8ODAw2Y61R3MAQHfD7OpOIkNF
1dHGoP8So68kBMESabKfdg4jOe3mWUTugU/rosJhbWhRoxVauPnFpum1F/nc8PqP6UVNJ1XVSmIm
Kh3qlXEwA+sajcmd5BsB2xxZ2lrl4kOKKU7HsoIpm1xq1uTUaU3bbosXf6UODpkLDL0TuAoKqosF
EQHFpAIj2n7MpaCK+U2DNGDje821g2V56NzGYiUZyiRoGMElpY5VCPUmRFaqZnCTVuAK663XPp9u
ZRDjUjsWfl1mz5lSPQAyUV/ZSr9RlV89H+8LXtZw0yKtoTaIbTX5qUo4xENuwHaHgBhvVVXXfeWf
rV3WcWvepnUVYmtLApGSUU4fk8LwE9OCHKDyqFqla+edQaHNvbfwMHQHdGq/3vk1F1IwiwGWDxR2
cVI+FnUqSBTpKre4L9AohVCV8mhIz1+bWPOfcxPzn58Vq3nZZSCpqLjf1z2QWziMZKNQvFrfBBEy
mJR1iLF84mVtc7lV4nRg/vicXjeP9b32Q0N9o6Khmz9xMF8NmZOVtP2Ox1R6kKAP/fUSV3fx3f6y
utkOwGYyaWR+p9yL+iksB1qwv/KWs1UuC4wga9XTyVS4HxbhyU4zpxpxS4DniCf4r9yNi0dUxBke
rdJW8WprgYsqWcs6A0On2OD/S9qXLUeOI8t+Ec24g3zlmqt2lVR6oUm1cAF3cP/666yyO52CeBLn
9NjMdD+UTUUCDAQCER7ui1LdFjU8pdXYsbV7ASmRyA7njkNZSW1aajQszR9jZwRG92HgVfQvvpah
QtJs1Xci/Ixuz7pZbQi+VtIYzqLcZTrmtvX360Y2vf7CCLdjpjr1U6zgEcaWXYFWetaI+ANEFri9
gnxybGPaKcI7DWeXsh/xwh7/u0VwR3eKmrzo1IiGXTbcVXL7Wq+p2nUbXwd4UOZFjfc/n2P1iYv4
MIIF1q4IlDTXcSETA1vJLX2OQ+YlO3WXh6gV7UWjHuq6+/x9oxpoRmI0ABToPAYBKsVFU2qLgaGh
0ScBbAbRafgoH+mOYnirBaWL9WpgAqM8S4ZbHeNHEQfRV6X1ddmrjjdUstS1yv152YoZpyTGYGnY
QS0CryMwgljP6c3KKpN5hcu+t2jim0hYOqfz7cN00+//zYzP+iugH4iLHaMnmP3//CsKQ03X8hh+
hVfuZxRtvCZsd+Rc7FtnfEwD0bK/0kRwBjmXUuUG8Ld5piF5jELyY12usrN9E9RA5bHDmFgGSsn/
jdLupp9paAfjjtAAo+Svus5uOrMzKmBE91GY/EBhOveWY7frfCnsvrGfQwzuzFlwM2wd0kuj3HLZ
OI8QB0dhu+/f0gbjTJLkCc7Pli8j2wSNKxYHhU+uTSJNTUFlGYfUcEz019k9HpSuDvaL9Lu6E52c
NRHjDw6o9A3IBqyNfB4Jl5DOLjOV5CEzWs2lIyo/KYoYmTomeBaaIVWH73pJb+K2FEkmfB21getc
2ub2UrcbUmeg84avmuF40A+6Wx2yJ9WFILQv+eZp+q25+QGy0EG/R4fRv77RW3cTGlIythhRA1CK
z0clHdKm0W2JhtTKDlOB0TATM6yxLrid1r/myw5fmOHSbQAXCmmQY+gvdX3j5FbjQGIR9I2TY0yK
R+tcYE+0LC71ViaaZt2sR0FfHGNoADW1uyQiDdGvaKH12/2zKp17BzYJOh4g3y5C9b49jYd4cbt9
+xhBVCt/R+OwUp3FL4DcFD3HNv31wi53OFD36+y5x26i8LtTMM0HeD/4L0XHQrg+7rqP26mXC2h4
/emwr1pKKPibd7WPqQg8NDvoZrVnKfNFaKhNwAJAdKA7gZ6oIvNBLTUiKpc6zuN833lR2IcdIOKZ
U4AaG9dXiL7X9UOw6Z02mDxXpSEbQefzITDoxIa8kzDDTKddwkoUD43GN9OkcSeIZaIIND5ft7gZ
QS8scjtbywUrE9PIwyLZo77rQENZEEG/sjuszgkNFoiyIg1BO/jzolg1TQkbTQQ1QneR3p5jTQGP
gA4sgT4WUqCAmxD0Z/BYTT0xyX4qR3S65kJ76iWG51oa9HbnjgvADG3hzRVKG5nyc5JQ55jbzqc2
HiJR96PuGOpHsnaqGmM316Yg49ystWiYErBQfMBcBOECFOsSkk5TlIfJnr4vpxVYaXnxaf6xDifQ
ID+LEAGb765Li1ysUqnUaHKZFYDLRPfGo3Gnh3ip/sq97g8Zkv283q6TjxaSmCZauFzuq6lxHMkp
BJRCOcwBvDR/Iwv205C8KQf7YLjJQXQBfKUW+OMn/9lgiwti+owKqNZbZmCeZRczJ5aDe8dlGGI1
vrHHVCiRsBma//mg/DDltBhlb8y48CQKPRP5vTEeBhFx4nYEuTDCn6+m7gy9xzbOB9T1H7vd5CJG
uq1DIVWm3F0/zMIt5PJN6GDWnTogTrbe5AEWc0SledoRv/sdQfXGAhWOaLx6/Sj8fQqJZ+g7A3+o
f2FRtG0pKUwGH11vgOo+waCAEdYPyaHZ/Yu1XVoyP4eRvpCTtpb6v3eAcWLP04sF8W85WEUxUUz+
Pw8MwB0v7XHnHUj3Rlps3KkmQX0zUshj003H2qyfrCr/dX1xW1H40hZ30uc5AXdXil1s9Dms4ggd
HkUwbPsVR82thzvQLSskqlnwjTHObnMQ7viqku9zvfPrNukca9R+2XJ7l8Zd5w85BKMo6CTk8iOd
1J2+towts0Wrk+EfExTwenSIy0FpHAJhmP317fhTmbviVXzFB9hgs5wanBpaWj3OJgHgA+37eMGE
d2IEkpQf0SaPEf/zX4uVfGubSXCUtoLDxRfhq0F0yAEbaOFt+fC6oB3X6KVrj6MvWOjqtPxCVzkd
0GKhLwG5iM9OvbRK3MzznxA/+uymB/ICYQ98iKALWJBjFLfls44y2+SKmFU2H2yXpnmfY6aU6xNM
p7l6AEYLgAq6AE6gGzeKQR97WQ6acQAn7qTGjq5Vr4BT+9JMXpS5mxxoNKheldUinYc/5d9rO8K5
KajXwDkg42fl+w78CcMu3YMM2FF3wtC1dej+2QCbl4S1MqufSYQDgWt1cBTwyFRg4IC+NUrC4BNI
Gqc+ix7oIptcgpebfUT7iRYhi+97eXBLIiJrvO5ReLF+9qi+iCUIOWBVYLLzikLeA3x0aJTBh/Sr
KPiLVsNdN3NsSQXV8a1WImJA1M5opmW3kTe4PZiIe3RIJyGPyKZN08BNA7T0V6ZGi8aVIWWwqUwN
tPyoJ4mEBDZ38B8LfIOCVINt1AMsyMmrZCyBZVNv6sFTOgqutK2lmDamLVQklLrCv/ZzUxlaieRw
dTCxEOO9oaL3xGZCcGli/QkX1T+5K0kSFXhQzOE4u3CEQ+zHZw3wpn3yoPntuRIg9Lc279LgGlcv
DA7VPKpUsQmINB/0Ak/PpgjBHH2SMhG6e/OSgDo8Ns7WAcLlY2dP5ES153L1PiUAeA8yt3SPyX+g
5IQP3a3r4NIWFywzfWKJnpgEtG7HZFzCKU+9QhNBctfYxse+Sytc7GuIZFFlwIqyCogZG6LQ2ffY
+qYmlWNGuqvLuWMooimZ9af/z0ZRTfv8xZKUWuWSFUVYj8ap7I4NyPwTYqMonQajQnY6qTzBrbfG
hWsmuSiIka4sj8C9HWKc/agVph/1nd8sCgC21cucsw9LsqQnTaKjG08IJCMexGNiAPGnzwJ/3Xxk
/bPneNp9Xj6NWr1qaL16EQRjVNd0jY/pCFYHtNBnLwqQr2O+jAbso0SuI9oJ0eZzEXRozQyjxQgB
rVe8D8ACvq/lcmuvgbXnWXqbfANo3p8A8VXu6OgPgu+wru3ad+Ciw5SBGakk+PSQxHqYPGNHz9Gu
2M9eF4qvPm39265Z40IDVKuqORt0M8ha4wYa9w+6nhNP0YtvFVgavaYuAFnpn5oFiAIpnt9SovXA
yEyvK+ofSfHv2shfTDl9qSY19RYF8stg42nnbLoDSvOeqcMOmk4HzY5C2ZIC3A0AkzVeljZv5pI/
WUMGUGFR2K4WQaaXZeZNJ+eCEZfNNUK3cOU4RULHF/xjZrdRFMtI5Bm66XG37Ky5f77+2f4g2b9s
5IUR7rPFPUrVcVQVKEnL7niw3OzUO60HHnkfKhzuqmweh9INcN6oEwCWEZQ73aHgtG+RRc5HKkK8
bJbnyMUP4r6sTs1yYBPOkB6O36DOcQdR+8WhqBobfvoUg7n5qb/FDMC/uD9XwTMVI4solslcGIkh
i0RSYK1CYLxvoF7kTpLqX9/rre+J2QggItby35cCYB+nUldSDfFnsvbVYjROVdPv122su8N/Tsxc
YuIS0m2G9aVbhjEFJVsQAxoZBDaU7XO7jIGFFfNYba7GhH4a/oO+H98UK8uqX3qjyVBQkt14h1DH
oGOYIlvTXHZbPxeB6BNtlpFQ9AMSykQpC5CRz+FVBca/yEeWYVww3gEn3NRBZbrm9xptoQKq4OcB
gOoXUVzdukgvrXLXtVTWmZkXGUVVIt6xEFR+wcqPKCoRbH65i8Vx97VdLb1uF1EW6gPSAhsHMEGV
s09FefZWnP5nOSD++ryJRaGlUJU2zKCMoVWxDsQD4w52aND2lb7aOaKvtuknFuSr4Y7wFD6KFW3P
8prMaCeQ0lMmyzMrASRJZGH984s0kVZ45i1jSwKVDu82Sr1NZnvXj9WmCVuBkIuBhqTC4/A0DaW9
DqlqgMLFue76IO2bb9dNbCYP1j82ePzd3PZLUTGEe63BCLh5JrfrOyg9DLvl2O7ivTI7w6H+9ldG
U9R82fS+C+Nc+LONyl7aJiEB6pg3w2whf0FLAiPj1xe5laJcrpFLkOIuYRqLSRFWxo1spGGc7EgL
xsblYM22C8lmQVTfPLsXy+JSIjD/1zGeRkU49Mc2h8yaZY3fB9I8LZhC7PJAgzPOA6SAri9zs1J7
uU7OJQHAwZiVZOI1dhrBNAt4bhg/KyEJq4DeJoJqnOjbrX9+4f9aVKpjP84YTtAM11ysH9oM7Zec
hoJFreH1y91ysZnrc+3CDsToK8zHJxTZ7eRNCIYmhLqSgNz86HwARD3wR3nyiygubj0CL7eSC/rV
IheamWMrAWGKHVtunoA/dPL8FybxnOsrFG0kF+nzOquHZIK3UBVpazWdSoy52qb1XzolF+k1ujIr
ZzDz90IB4CBIduILRfC5+BYIpkByIElGErSZ5C+AwE9s3kfMvDcMEzM9ItkewXfiOyCgrc/MVkN1
IIrob7LU5zgHb2lTHdJEFWyg6HhZXBgxi8ICwh6hsgvSd0woQESKvPVonRVohIgusM26x4UHWnwQ
yQ0j0wZ8r3VwV/PAEhCoIGX+S5Ns3IladYK7xuJiR9VncztHCMWYAsRoY38/GsXDf+XoPE/ZrFRD
aRkLssQyyt3BQtcPBBc3Zhn9t1+KixkQioqzKF5j06q/jgb7cao8TBcGmk8SyHeL+HdETs9FizEd
KWQLUxJAxvWNdNEtMlgHgwsnvUp2ZfJf3mcWFzEWNVPxbkBeQNgUJqX0kffJTdlBLLaCZpXZ+12S
DO71jyf0fi5+dL1RKvqCrzcfohCd1ANmHEARHrvUiz1RCVjk/TxZWa1MGURqsaNrG1Bfn4Ce7RPw
1aiQxrI9W/DoXXfs6yUDohWkjHj28tCd3ErL9bFhBkWvf1DFCjNMhEpLRaH6Ne9twHWXiD5d39Gt
0IX0dK3cAJ2FIuDni623Gr1LGUJXPGiBjdLMImm7Qv5Gl0WUGGwt79IUF7nAWlllkonIxXzz0GZO
dE5vVgzKCmqcHvTb9GTdrjWiead8v77ITbe5NM2FMVpVQ6zW6+32DcwSwaraOLmWYwYtRNJF53Cz
I3RpjYtiBbQQZrNeLMA2lSCWfQz4ftOYl0NiajqUN731MJ3F9FvK1vm/NMvlQkViSHNRpRQ1MPZb
ec3Q+gd1p+XJj9FjdAuXhayutWvPoixls2xhQ4ETnmtAop0fCJpTls5loxZhPELD15NB+p4EJmak
3fFOeSgQEdB4Km5zl/y8/l03V3xhmIuws20s5VjLZsBkCyHnbNIBrYwYg+0/pfLluq1tH7owxoXX
SIlVNhY6CAPHIwQD/NgHDcHvboZWguqlgQjGsZWQXW4qF16pPuVlbFKC8W06OYk5PpV0MXzZqEWV
W9EucjF11DVK0lGxoF60KjErT/nrhH/bwSrIravu+uYva1eMjVnPAR/vLpbIv/pyuzdBzyOjUjtV
b6Oe7I1JEwUdkQ0uvsmgs9BpBRdZSzVRGB//iq4l7yjMu6kXPQhP/xrGrq2KC3Mqk9JILnAaQBha
gkE+ecQRvJ1aB2qcgXgTBX7CQ+ty1hVUjVBZm7NDA7IjijGLvBHcTJsP9MtPxYW0JZVsrZWQmJHb
8qm8m2+Mo02flg8aNh4JVW+I96jTomWk7ugj2Qtv4vUzXdtULrbhnNOkxwRfkMd+vZfPK5VhrHh2
aAGHLTp6m3fiPyedcGElBh9kVixWEZYYTmUZcIrSD0k+L4NoZm37priwxMWU2VKqPMqQQ3XegASD
uXLlNs/TrvFWOr7Sb1Qwvf6begdmCiAuCsEVkNLzRyKWUWG0kNXkegSUMHXnPrujo9BntiBNl3a4
gzDSUVL6HOmMbDS/Ect8W51CSLSBPKZ4TAHiNRQMA+o4kLaobrnZ07y0zV34o2XLmJvv15hW7rXT
/xetVM7i8cbN8HmxndzR0KahJzH6GMFcgeKsN5xZRcOeBHryNne765fQ5mG/sMUfg6lUMbFFzMAa
4yA2Eo+WYCK20vC6mTXifzltmKaEGxg6RhA4t4zydjZLLSNBYslPUje9FjaEhGvFRWH/jWgsHPIk
lBrRa3NzdRdmuSuvkVvC6gSOqWEYrom8dgHizny5vjbVEJnh7jvL6ke57VGVte3mG/ohQbzY6jGv
S3tPlvmUJi2KPFNLQghO/Tay4VS27XvbLj8mvXjQzean2WAIQ5/kQyyRewAPHpicRC5Qbd/I0neO
1mDIfS4/Rtna9bTc0ZFaQNZaqa/aQ8BGe3QLkPy7XWXRvTrJpWvV0oy+HRL8oSl630b126wT2amn
bp9FNA6BnQ7zwv6h533YRxj2nCAqAtYcS/YAVIG8lwb6N/D4u1O3hCgQfBvzovYHCh4NBM5oP5Wx
R8b6CMr9n9rCnDpvENjeTelbDDKepm9AZ/AdjLv7TAVJwuioBdBSWdh2miPPymtCNOo0qgkqy4G8
LZbuUdX6ORuPcaUflxz1c2VvAiPhTvrc+FGluWWyfBvqZI/57ZsKJMiOXp+r/lGr6a5tU7fEHIYR
3angcnW0ovBU/deUtbd6dGtQ40dUP6tJiEzWmeU7u3jNZ21vt+OhallYLBloHVpQQZLWKfPHnB5b
0zw1sXXPJD209ed2TG3wrFCwvzQd+G5BnlRru6q2bvLysWAjesDkVkY4mqMPKwZxiDo7TTL7+fCU
1lCrBxsLmQZ3fXaNnekbEqiJwFOdJPMxJWOQEhAyKmBNXWoXrXfwCDQelKg9ywb7E06/XVHQIBSx
g/5/6SR5B9Kd32Zl3GkKGCuY9ZITw9ET/clI9bu0kz9GRQnmEg3c6j1pk8CgD7KZHEtKb1XAfmId
DBE5OOUw2mtk5GUeo71edM+DKn0v0Kkd9OXG7vAiHQpnSuS9bld+rb6O+mva4kcbKvisIKmSNF5n
Jo48yjdDpu0zKz0mpQb6R8ubkbIX3c+l7B0LRFBZxvYZOIBMGLRaySmWzkXvCf/X2VF60HLL+XEq
KJgowOKkWm5FJ5BwdM4kGc4IpfesT8CEiNeOIrvtnO5jYzx3FnvKWbXPWH6aDXAZxfl+MLNXaaze
LFY+QmLtFcUKj/RRWHfasZLIm1HcjrmJX9n7eZW+sEp6N+r5kA/GgyGZL1kW7dJUvZ865lkDRiVk
CuYFWr6WevKjxPdI0+WGlWqY2PnjTOt6J2XS7LRddcxMePNs2MNem2qROMp2cNFXHbN1VpBXj6Pj
UhvgKSNBVd0s4zda3Ubk/noE20xpbQX0CwQ0d19UkvWB5ro29Xjn5e/z8FLZIgWGzRvtwgB3ceeR
JucNxS2Td9WpjbPncpZuM4VB6YpphtNG08f1FW0WWuwLi9x1DUfO8jgpgHYCahBEaSFoibIAAnVg
f118EDrlO/WF7K9bFe0jd3ED+6aWNmhG8KnABVcfKyGT7eY9erEs7rpO53xsqiwrw4rqAOdEAMbk
c3JoxwKAnKHtXBOkbq0J5RVKXsa+3HWsCaSsBpvLFHVhDkCpXuj2KcnzO31IfoIs967scByc6zux
6bQXv5NLeDsTPKX6mlY09V05/+jJQy9qVG6nurYhgwcQiMMvytBssi1mS7BhKM6AGgEL9e/Gztoz
L31aC3i5Px+lp+vr2t7//9jkEYiZ3En22GASAlc1xqr+tq/F04ZbzXnAXhVQFaMxv/L5Ip+66A5V
CbWlaZb+djWo3zzruDdvB99Ex4t43ff8LKLW3Sr2oNYDkkbw3ELrlW8tL1oSmXYJikvyuFa08qCX
IB7mrgOV6xQNqw/yMXdHXEOKK8quNw7OJ9vcwUlTmkNSCynuGL2oEC5Mksfr322r1vLJArehbLAp
iIvaEkAY+ffiAWbp1y/LYfHnRzEmceux8Mka5/6zknVD1cBaq4J9Tj8pieaZePYRdgC5RdAuMnRy
NTftmGOkpidYq2g3uWQ7mS0yAdVZoixaSX5zozjr41Z32ElBz/YVlbNAFPm+PnAByQfRNWAJoJ/+
Ijtng5ItnhX468giqIEqwweZ2V4C+5NXsPbp+gK/ln1hDKKBq5YDSK54QlY7n60OiCC019PkmCyg
BWVaPTtEx3iGPpRBw/BWmpVf161uuNBqFm9rYoK83+bpEzI1xyidhdibnNYXYHqY71ZxVc01d2IX
+voNPxvjbkwInU8d1WgZlvRZUTRHq0TkyJufzESMgZgvoBi87HeUmDmk4AcLQI+iOaQpZpDqTFbc
KCtBuCfitP56IQAFtgqVgqgEhDp8k4zlRsGqqixDua7cOh1cVhuYpRGJLW5tm6KjYExkUOVD0/xz
3KwLxgpVWs1UH0vzGEEu8194AYbAQVKKpgrestxbb26VqE2t1g7kEEyELEALM1BuTFSkCQOvk+hg
bS4Ii9F1C/PXMl8Jt1hRyZWZ24FSyb48T46sU8FdveUIkKA0LBwZc53x/rxn7SRZtYKaUUAV4iul
GWgzhjyrswHZb8HmrX/V5zIAvODC1Lrai2vNlEeamapkBYbqrpz45uSwcMVFlhCu9vtbMe/C1wt7
tYgNxLmFWiJfmoo7SCXYGg7t3znoNBwDM6iFeLONcuZnO9x5TfS5GrUhXe8X1ZUcdrbuxrvuaD/b
0IUYTy10MKyb4midm5dFcLdtkHp8ts19QKYWUHypYHuF29NjhYDfuN0R4E7PuCkfhx0IJFeNMBXp
kLyrMAnytgiGsjY6NvgNmHQH45kNBmi+wFOpUArL+7wEiEA/aF4V1i/lLrqjaKbSp9JPb6sX+V7b
C/zpaxF3tUo0VTeJguIjd6sPI7MaieG4j+4IMTRgJm+7Q7OvgjgQ2foDwfziuxe21mN04btFRYZp
yWFrdvO9tKM38/t6sZqaQ9z2iP/VPkiUjXA+JQfb6w/2qfmQ9s0HUIDC/tjqTdd+C3fDqyBbs+cB
v+Wv0jQL1zbycEAHAkrT/wKM/nmXuSpaq0bjpIH5E9YmSL2u7PmALUFLApo/oXCaVLQ2LsAqmky6
ZYG1laJm1TGXoCsLnY4VlZqfTRGCcyskqTKEtOWV2wNX6efPWucVKGj1Bszuj8NpzZXWxDB36J7+
xGYi2Ra47NbyLu1xITCbBjLpxp/l/SnQO/EbZvYcEgIEfhZJ6G2FdhWCIKAGM1XV4qVitXhotLwc
7SDrVFDV1iDCTLtd01muvggaOlsX/IUpfjA0MqWepKWBHl8xuFL7lJIBrLIf13dPsB5+9pOYtBlR
pLYCRh+ZesbwEfihKYoIneCmEq1m/YoXh91AcchsUrzkdRPPSQsKQ8tTrkj+9eVsXe6Xe8b5nizh
ySVnNQnihB4gaEQdgGqE7cOtIHlphfO4jnSDMVl/ngMrzxRq7S/Rn8Ob3BuCa2Dz+2gY+1IhfgZ1
Su7sMjBrQ7G4K0Mw9wXRklZerE6Rl04DXo6jMgn2b+shoILkBCABE8xGPNQkWyCqwVrFDjrLdLOi
Qu4aTNW5Bf8EK2bHrHfXv9fmE+DSIOcW5UgxGmoYfyOh7Ofe8ALuPdc4VIG0Vx8E1jY/3MXyOPcw
bMUATzXgXvGivysMVLUVqOHyqk/8vk9dkGMfUXJ6mUvp3i6LwzIUiyBabTroxS/gXMeM5AXc6lQK
BsNXQckcG5oAbruVn6m2vD4JLBOzIutBvDhoGKpT19mjNT9r98AJAb5JDl0oSqM387NLO6vnXthh
Mom0jMKOCbTV3ehKt3SHgdjv1gldDT/emw6kICDL7ss7cjeLvuTmPl6skruvZVAvy5LZl2H9Y5Vk
AtnYs+5XofQNmr6KW3mJP4vgtxv1HF2+XDF3axcNaODSDitmPuTR0Gbv9iyMPP1p8BW/gO6u4q+N
bhHgcqMs99kuFwNQGDc6XAZ/7+91Zo5gSB2yV+j1YXot9nqoT/2f1e60Tzb5yycBEG1Q04gEU5H+
VhmaBirgEoLjuJkp/PMR+csHvIYsmlBbDboAomWe5qFgDixwWO0rD1esGH+1egWf5V18QV7jxsqM
HvyzNglS7UDSmzYjXole0TiUbok+iGB5gpPIV1X0XK/yIp/WXHqFJjJ3QlJb+NWZunit7/Ud2ffQ
t6PB+gmv296Ym/v8/bg4o7BqUPMWvppD5aF2s31ysk/TaxLqb9UxvSFB+WjfsABSCajmPwFp6xnh
6Nn3oGxvTkCXA3MnBIissfza7nORadZsZrNoRIaL86MCgYYJH8BubDAal6FIPm2jX7HuwErHZKEN
o/Fp6EzijFktsyG2PEigjAZSyv1RMYy6yh4knKiYkHD9/V/XhxG9VeZPg5L054iYMmtgWpxU4RC0
e+ZqH/Fzdpt4subkKPmiwr2zJkwvXv/SXwIh3uF/eL5XxUb8lwuEjJpDrkKRPpi6R0gaKJlI5PVr
5ZyzwIW9iqWpTEfM2mSQSwf5NeBSKH6ap/gMJN/9KpQtAtl+fX+vJk0VRXPsJGZLuZ3sJatDF8uA
8DzqJjg8DBIBjhWq/rIrXzq/eMoA2ELjaUX6rkyPmr/KyQl2dnvhF79i9eeLG44mAN2B7hiYsHAd
dTKOIN63XSPMb1QHM8ueGQun0b56LbdyLkPR4zGep4Sssu5RCBWT2XRXQeK0+DOanb+lpVOIZlq/
+C1nk4sVdC7Ak09NiMKSY13QcLbfSugkXffTL8GQM8IdfkuG9Lltw4gaWgcNTaUxsA/iqRLhBnJp
yVShpKwlsMN8/VDeUb9y9bvJnX5jKNKVPPpxfVlfE9h1XTaBpxpkdVjOVZvcqvssXbWW780w3mno
YFFX/TFj1kNcw978UhfGOI8k8QBRph7Gprw9lPWE100L8RbBwCJk2PhIxi2K80KCv1ppZ0j4GmYv
e1aTnE0Ugb20iG6myYY8C53bENP0ubv0PXTOu+yZooAbL+NwqlMgQXIwfJi25jApoYAfxKFeQN+i
JLJrle2+aaebMWIvY1xljpymu4WqtTep0EA20upg1I0RdjX5CbkUKNpE70k5QBoy8w2FOKrWHPO+
P0wDZIZoewPulIdU0sDjlCanLEmep6x6yJv6LDVZILXJi06jhzSfgTZg0F0iRe/0yJBdqPxEN/GS
pN8rM3rOknTwejuNTgv4qb9N87pKNW5jxxyk28hob4waJFCSnkFrVDJOWdc+mlXbOVWGqS+l6b8X
w7gvI3rLDPT50LEBwZCXy41LNOnVTCqPKRi7KDMIUQEP7aTqeAuhX8ibTCqgRhJA/QozXX0EJDte
bqnFwhgkqE5pSZBQkS0/mfJzE7cPY6G4dr+8YILvAR9/16b6qu1Qgw0wKp1mQSSElhdl5IwCjZ81
31kE/UL2LA/maxwNrgaV7pL2YVnLL32qhWmPLoUUA7I5SfkL+K0Gp05yPUBV/kZV9Rt1mG8m0p3H
MrqLGbmHAFIo58kvZsV+CwEmtJM8NI1RRB/3apRCHgHCgax2CrsP4zx7WrcHXOPY7spNIUU76I+t
8jSZizuWVljmKlwYImyQk1Ji5aQYlVPFBCoxp4QmXqaDHC+39838p24AJSi7Z7sUGD55XnzoIiaR
7Q1zu6+h/YpZssxNimIHUYpf8qz7tIs/QLN4kCPIeihLbkETCIlmTF2T6adGmm7bpPYai4AHqvHH
svOzsWgdOwL1yGJOfrFoz+mc7vCn0LWxX6BAc9cl7SGKlKO6IIwN3WNpLJj4UCGYPKjZDvw2TqJ2
jwCgQRgO3Z8aDMwEEhXG7wK4G7daYifu2TuTwXI4WNAai30oTQVKjPBRQxaUxJbbGdZt0aA+0tWB
Eg372D4ny/RgAjssD9GxVdpjOxcHaypKp4NWUK3WIDxu45fMxOycPQYZpgPpFP+QE+i3yUPIpuhg
SsktXrb4y2xvNMGY0L2rZuViasyve/1kREbiQwdhHxmHUjY8SG0wr0ml1E8BJMsW9pFN7feZwD0t
ApmfiZTfyKjUHlvk2QEZZpDqy6GF1pteDo4lqUDamQ6BnFo5vBtt+UFL+6NfwDCvQ8ArN5ZDysrb
2UKBd0ljJ5OGW22wjwXR4sCMpt94E0QeowsBM6K6oGSk77O8/t0Y7LWX9BZAphEA6jycDOCyCnaM
V2mqvrekOyNrXHNVgqqxr2M7ZUGZauMe5G6NzyIog5tNFFTAHJnLcM+MDmVuKT8tNvPzGnV8NmkK
xOOyKWSZfmgSyNPpOQswfvxWG5jXUNP2WDZa5WkQnnJACD84xgIuDsz5V6mmuTqdamce09tBQtLd
xj/qSNotQxrqo/xTbqDwnna/K0PfLbqkeboFlFM/G6e2GEuf2emOdeOdqpATUTvZVSmwlW3ld2MN
HJUN9KD9CNDnQ56WsqPIqlcQ+wPDT99H1byXc/Y+AEwRzKvMEoCGC2STsodEz7y6JzfyIAV0tpdb
PCYXDyoZP0lT3pGiwkx9iln7PrAk/V5fv7CqdTjDBviYjX4KQTP9y4oYsIXLAFoIc4oE9eIvFS7u
ruGyD1mh6NPFSC+XBNQnEmh8QQwvs8wDU6Ago/tS3YIpgECICvJGExSO3EM6Ar80hPCQK0szTnLt
ahMc49AY4I7s6DMOk8DeVm5+YY9/RBOwHxuLhKWZFOBxTXYGkdyJLljSlye0DACT3MNEzJLXgaRO
pz4WJtT1iuy+reixiE1InRFvqeSH2hiPdWa4eQqsa6u+2XaCAoJiITIDXzlYWrjkHy2bnVXYkA3Q
f9L7d7ADftcH8mgqaVijDDAiVAMu4NH4raqkQ1/exybxDRVyPD0gWlG1T7Lyrm41y6nyVxrTA5g+
IuBZkzZ+7lP1ZzElQZaoBxVQ0A4Eh4J87EuJb/3GKwE9dMLxb778JeN1FkFNDkEDBLKQbALN3Zpp
Dmc8sgWfd3PvL0xxqSYte83qOpiqUzwo0yXxLSjxEar/P9KutEduXNf+IgO25fWrt9q6el/zxUgy
ifd9969/R517U26Vp9S33wwwCJBB0ZJIiqTIc7ZyXKJDRQfxXDsOHKnnZaiPWswWMfQ0EWo9hxbT
0TX6WE47UQqQ61nweA59iwXqTWej7ci5vLdrIfxSnZmoEKA4SdUGNIQfo63f6vB5Rj1YlTJh/AJo
4lpfXCV+8Lv3QfR5WfR5/8/7osFuL1LCeTxAf8zFpHASjQiQWF5gojEvF+KthgbVzDe9rvB/k1RH
u6gGkDLNqCbk+wamXNpO5H3F+g6cvoJJhQ2/isY8QUY42K3TXpWP0/cZwI2xI+U7bUfrnjJqCy5c
S4LytcB5EFp1J7JCO0rx7xmkTVMOQzBryA2B4I24dAtiOc4CeRIYjR61QVNw00zehFveFvLsKp+r
35ePkieDOck819IuJ1iFJGsAvx9wSz9elnAO/0qVhUga7k8ADgJ18KOydHFJSKP6uFJu0OcvtJti
sgY3fgNrMN5ZxRuMxne2/1CYlnlMr+fnlt+9IK9kUMtPoH+/qB0Ic5JnUYFPmNLfeC3CwMmual5U
7UcbvmVt44IU1M31FqnCDpAHl9e/mpOi8gVLkVXkpmzpq+6UNCGDQT1E79S3FFkUHuKq2dWblE9T
tr7UkzR64IulpigZxH0LadQoJrexqmOPHDjbxQDg4j47rDpd4CCqmgyI9bP2nbz224pU2Fj/SBk/
Ui/5Vee7pj/q9+q1At5530rd+mma7/txk/Ge/laVV8EQLbpjcbmwnT2DHhADMyOTl/UpsGvv4IQ4
JnhOa0KVdyGC2U5z9BuAEmGBtaPfDFtz+18UJHAPApY8eNLtYmds+RBjq6WTpWSmRFOqJFfQsw//
Utq987674FVQrAlMj86nprDpjfGhYsqslfE3gPSRo9KkqqOUjjrG27Cub2fDRJ4eb1Dc3bUTuRXV
AGkrAUO1mP8Tih3w30phwzGZdbU6HSzjlcqyB5UhtddwJzyAX3ALNPa3ot+CBIH4aAVp3fpa2yqN
LYBj8FprOEHwv5y6gYEECYELIt6PRtSkDUnEArFE5SbXCOMkh1KRKG+9rd6hg9CK3WGbu+g3+t+h
4d/P4CSZudUbsx2MBkUHTwIoJTjjM0z0oM3Kz32eZq9Vr0yQnv53jYxmV+EYa5OBNSIL9yYXD8yO
P1jJHtTy4OyZXdhraIVPl0923WJPQhmlRh1DRR+FgKBFaO7GUb3N2oEznb1+3ywWxqhxK6iNLJfR
jGUFW5SoNrMX3tKW6NiLjtkTeJq9ILPL6wTUHfkXGm6YE2R0V9XCMPcFnOC0r3eaPfzqUdJBTDi6
gZ2JKEMC1Prypq7fMIsVs4GQPsSDIWJX61f/WCMEElx5l/820XMTebwWVHndTZzOkMnbgH5RVW0C
xdEfeoe+5LQ/TFu6+9X88t+iP92Ad+ZetCIAkwnbeCf8w4NIp1t45qgWoT4TUYhtquo+XW8v57Y4
U7Sugy8UlqGjvMxzBqsquxDG+AJdHKeop3lFMQ+uNh1SJMWc8+OthzH6ARzHY01FUI0d0X4N2KDg
qKD5OnmTjqSyegwg4g2wOZQc0atOYLE4uvhFtDB3YtsUGD30pkpGIaehddnOaRQM1Fxe43l7ITWL
hSTGLIQ0kBLMYMwe8bun3O+/57F0naLMBtTrx1RGPTOZHxKxuwY/6O+WTHvVj18iIZUsoypddMo7
VYwKuJnsCbjNI6Vwpd64D6vorQ/JnQ92clXFS3xY5G+Xv3z1Llp8OGNcUamlTRDjw4Fo3va9Q2J5
02BcL0DAWkqwaUSvlyWetxgwe8VY2GCMmJuUIXIAjyFUothnTyp6R6qfeFwDkRoGDUP3S/kkRTPF
Qy1BLzEjtDZrSc9nuM1c6d8iQdn5OlHcse13olxggrRAyo5x0qRqONyQ572178v9K5kdOppbASOM
cTx78ZW2mTNEO8MzbbGlzbUTrLqzw236CfindU92WvJ7mrvQfkPEWFmQpTDtYNiQKZ4tpRW3Y6z0
3qDhFcTSy7nwZrHxukESrblL4MS1etd1uR1i4EvNlF0AbVRjaR+GHaAHtOm2U7VrNP9faUa7rROw
gBctsFY4GnKGFEC3DM9cummamJxkKYEkkPpGrY/DAl2Z2QGsuTugdQOERnjnClDnBa/RVE2ur0mv
lyVTh3DmeheCGWuY/LJIzJBeri0a6cXS8lXuS+/qBbOQwWhiZTZdLYfQB6Bn7kpvPlA6Mf2u2tU2
VfvCvbyk9Uj7JI/FvhsDBTaN+rY3QfVo/291BHQ8lE8EGYOAqSbO6a063YU85voSQikzJh3m3TQ4
puSWoDSlFVvOquguXTgpFvZuBKoKuGTpqtAhRTx6pwDGL9JsoBIEv+qt/EAbpUCnBz0WLON6fuN8
AL0YL30Ac6tpA9HUCvTvyHvx6HI7HQO3t2jTvvj4CcJLnjTmJlPLaKrAd/kn7EKOfQA4lgXuIXjK
1FY5J0hDyEtLY8LYtgSohCJAQw1f3o0m+s3kK7FJ8MzBGzzgnSITzIIVeFDllvrGXb+rjtEm2wE3
82DwbGA1BFnoJHM9i2UUSRgIh066oh3d5yhTxI4CsGTtJv9O801KroxHT06wft63+O7IQJeKbj1M
NLEF4t5owmrKc1ogDrbxa6TbQ2FnRxXFO8WTcwtb+wDvD1AXPP6gi5Jz1b4PTJ2f5Ek+s79ozsx6
FY2l4GoFu89PYET/0mJLvZ5u4Nsw7ICVT4d8Hzz4KHNaHVqjeN7g/Xq79AnM1gOEIpeITj/hytgn
+/qQXAkbJPgOr2K5niegXvnfzWacdx/0kRjQxdYOEkzAq/mOdE/BqjKv23Jbvtbd3Eka48bTYlSJ
3OJoGze7zt/GHNMkpg1YBZdyGBYPeFDi92Ssp+6nNbKvPGkaxHmuwA+gYgrmlNuhsbJ72tyGXqFj
/IxCkewBfemp/SY4vKNcN9a/K2affwKi5opQQnYKSrLk7o+xJje88Zh1Wz2JYTISYw6I7FNX103f
lPYmMl+J8VgbudP2j1/y4SdRjA8HC7kYJ9Q821fKjAdoYtwdtH8uPMhbLjHUug8/SWN9uJwZUeoj
Hpv2FC9u3La4L8xNYJd2bvNAndZ9+EkY48OnOUmmBKgyXqZfz62+qwvAcoEHJ5TCn5d3kacWjI9B
7VfJZwlmJ4KJT9rWWxX4X+KWpxbrcTTCQlVC3RDzocxhTZmsozkQKwK/ZfHc7toHcggG1NiDKzzI
K0BRHRJbPOhv3CGj9b08SWYOLpo1FIjpwTUuyg/AbRWugUWju/N+uMq8ep+gZzB41u4v7+t6nrRY
MHOEo5yYXdlDLB2Pw1AivTtqeBWX4tPLzlxZAP7Jj9xLYyX6NmSZAAJUNHRFVpjllnOMR80KAdyE
GdnZGe7lb2DZFixxxmAiLGSDh9QBPFTRq/pU8i+MFTOBeLDco+qNZxk2UytHuSWVjAoTBmoGUCuZ
h9DrrahDaEVxFXlebe21bymPzc8yIZDMQIe8BtBgw3W0n+/Ru4KxcD402JoOf5DFxMbIesdoVrC1
xjEGE1G+iUygyBZHzSEbBS9EmyHztMIC1IfNK1GsdZh+kM341WqOqGFBdu+hE6p9BFUsKneN0wBT
5Z7YGQBzeU6Iu7eMzRahbJYm3dvW0zYGyK5tNNUesp0puJ+YEqGKyYQaH1bIKO5YFNIkzZAmH7VN
qYByiBKdphbaY3ILjdjHT2gPR1vfjXiRZAujDKwWBTL1ek/fMeQGz+OmXc9HJHT7xOOGsjSKubRI
xt2KoFSpax8CB7QjgzuZwnOmO9FVMM9EGxACf9s4wkZsPwHQuRbMfdhhJpiTCCpWLa3+Uhg99Wre
Stdk/xkQvbVgjhICA3IAlM0ihpKxDYt9BWsAEXIYiycAHuaKjshG9rg3bmaQ7XzCMFdVZyGOiR2F
KChJXtBEBL3fk228p+ahF2xm3xVfZzcGrywP3m7lWvmwRCaClBtTn9DkCYxVNbCGQtnH5oOmBZ4M
eibOVbKqpaflsTUAzFkbaZNjNxF6EFv1KHVL9zpgXAOtw1/AqpU0rAxjx0DBWMET0f0sT00VK6ur
obRLQXute/F7SAjnJWv91E5yGFuotFLNdfqQ1frdbT/G+yn6/qWdO4lg9DCINUGKaIbaV7gEdW/e
ym+ZhCgfhHhbtCRzRjDXLn1sHSAdTRPMv2fP6X1n1PMc49LXJat5FmSHXg8mXmMrxc4e6+fa+oz+
r2/kSSrjOftMAA5+AakjSr+Vep3qosPZSOrqz/zWYmFMNBMKnRa1IzYSfmv0iAeUwmRvOGg9VEEz
H6U2Rvc4MtcN7LQqRj1C8K/PRo1VhRhPOqBD4mgG/aOSR7d1TGLOKCRvCxlFAdtsmwdAXkERf2ti
XET1v9BR+EE1GB+Vz12cqkmB5UiaFQ/1faQfCvIgFNkVKHg84fflE1tJcD+IY9zT3GtD1KKzHNxu
0RbwouKcbPKJs2vrUclJLd6fOxd+Pm2qIJMMSKEVoCgFVSwgFL+JXi3tcjfAXBhaBCWV5w85a2OB
ZrI5bwydWhmlbwHGmVcA2xeXp4a3YdEZn9KjOli8wHqtmc6Q0Q1KsWdWkI8EI48FoGzMnrmlgbX/
LKdu62j7P7XDpAL2mbApP4OsvR6ILUQzBo54oQnzAaL/d/zbdRe2kMVYOjqi4z4J3isjg7z3RFfa
ZvbPOoMTw/sO8Cu/mjQsZDKmHhRVVKkT1AhuWrdGxzy8B7fVfxChuVHYqrUv5DHWHgVSEKc11gj4
UEewQtsIdqEX2aKxo1VZQII6MY/znv7mmQddyGTsnwhF4ecqZGZEd/1qAJnNayWizC6B1C5yv2D9
ABXSVKjsOVyW7E9wZgUtjcRAVFW2ZhHvRN+7LGQ9yltIYXKSKBxIXSeQEl4ZmxMsc219BpRr1egX
wphkRMr6igQi/KeJnuQOL6wpBv5k3gW+es8tpDCWlsbCXHYqyiFUM+p+gxncjeZ0w4GCTPV34R5z
zpxdXKnA4JBOZ8UYXNgboZkVJRQj3usW3sWetSeaOQ+bGLQLysNsYxwkx+zrZxKSdUs4CWcsz1f7
IlVU7CpetTMbIN8/xsHgDInxZDDWVmqYIgplWkMON8M4WkUkWZw9XI2QF3vIGNecSZLQChAhbPNd
sp23ukswpPwn3OLlxTxNZK7WXqyqahogDGMYP4G0Hll1H7lBMT5cXhVHDqGVnsXlOunFGBlZNXt+
UT9MUV5arRo4QZ585Xw0CVU5vNieg9FVfjdL6gQdmNVnUbnX6pfL66A6dOb5Tr9vMutIRd+c9Yj+
foUckLxMsoZqVG0lzeayoLXHUkNeSGIKNIGfofpE3h0SfSyNhQ0lvQiAtwAmT33Dp2tYVe2FQMYD
DoOuF0Bwnb0E42jpcJUYnAiLt3eM15t8P0tJT51DKsyOIHfHfOyu66HCa2ltKg5nA1ftCNMueLRH
AwWQ/D6qXIfOxnauG8RzeMC3/UgENIciXiXmYFpVhIFGkv2OldrB1OROINGuC7RrQxo450it9Vxh
Tl/BWLNedJEplTUUP1QPfjrsQ5BgdNquwkbnIYCpOx5W06oP1tFPib4F1KZZPlZwK2f10OPn5U29
Q5vhBgW9rzCj0sx6IYZZWIa20VQsIWaYn7Rok5DbNOAY86rT0FXMLaF3BNSyjAkUvtnpqQGn0WLy
KwVZbthdVZ3Mcbg8KYzeR03YJphfw6tBVQAm/qnuOjsNub2DVN3OFGGxGEb7AViA6fKcirlrAQpv
tbvokLh0yh3cvICRvg630y7zBDTzXTaEVbteCKZ/v3C9qak3ZMhxUBKmVtDuYSfal84JOAySBiwG
jB58lNANWq0mBJbWhod4+jkl92X3dnkRa21tULe/MtgLpPVnLTAS2JEKjObkPtGc6hpjWtcoIAez
JX5PHaDPo3lFTffld1V3VLv+ld8NObojD9wC9qprWXwMo5iSlEf4Bx9DywfoWN4L9/geR7iTHSAy
1Pblta+nTAtxjIaOcx9mA107HWwYrnOP2nR+HaBQ8T+zlr5b9WmbGS0t5Rhg3xNMblYF2zS+ZVq5
SeMvQC98OExGJcW6rdughcI0/b2vXEeoOob5PWfX1g3utBRq9wu9B79hgdYR6j3wCC8CyYIcksTy
d6aNrmgnvEZ7P5Sj+yHx5h/Xc4nFeTGBqCbqHd7jcV7kBnPC1AlTaNIsdL4Mj/BhN5mLzi/FLE5l
eBZSvo4JGvWBE53oHCVca+D4IIXx9+PYYvK7x3amQO/ZZ9fRVvlOtuML3k+skcJ0OMYh3I7u/JvY
wM3kjh2uu7HTcTJOJk0CTKbokJ+DvRcaaXQhZ4k8O1OY4M4Y0epMdBox7IRXdUsbI2kb1fTIB+xY
v3T+roZFnBtIRSE0cGb+kFl1BqSAsPPUvrcuGwFPDOM5jNwMJIE6KnDK+OPR9G8NjRPV8UQwHqOX
0A0mmDiXqrwG7gXm0feE5/15FsU+BBulMU1zgXUYCGV25NAfMJL/EDyG92iZ4o+x0W8+v6tPp8O4
joqAYgb4B++d94UVbTFudQRIxya+1vdoXHB5HQUc3VZYhwEoPlQBIQ+92FYsCpY6vV5WhPXqpoGA
EAPgMqJixkl0xWymZQDdpsWA/rG7i/HkGuwASIGrUvo1bHm4V/JquL+QyDgMRe61LDIhkd7Y4nP/
QClail315DsA5Nh34NTDVpJdjudB+kT4+zfa7jfVDd91rOdSQNlWiUbHI1nw6yIRiqk3Orp44Atg
fq4DUgVcsr4hbgxMYV6DzapNLOQx56mWiA9mpKJeYfSeH9+myUNWZBzD+5cjNUwQsprAzCeMlC6v
qsyMscEU4JYSaqLnNAEFrLDpj4NluN0Lr1qwmlqA2OG/Ehkl0rRJlQEmgCM1Gq/MVcccBqsATVQt
xXYFhAqgdFoi2XJ0l3qpM3NciGU0SW98pQU8M/XL+WO3KTZoXd+r+z9Np9xml1VjNGWQ0KkgnT1D
4QJdkVSCgudPRZ5uayla4QPefDGPBjbfG+GWO9wu82QyflqYpzYi+UgVdMTTfe4Yg12/hOgcRNL/
goExR4wt7ap1id2CmA5V3TKwzTdADY057xZcVd7F+hmHrhWK2afCQO1WtPNb2rpAtrGT2DOYaWV0
aqPXR8k4F9XaiIABIKm/u053aBGtRVlrzkMDqQVQ8ihPKxB+5LfRIi8dkBe87BfV7NGNDwN8hdMd
VHTEZ1Z14CFArlvV4kMY3z/pbdjOBo6fWpWMVobxh3pdu6MLugvga1Y/uEDVvMNn7NiQMPmUiFg6
bc0FyNKNvh23xmOPzTY8XwTr8Jcm2T5sN2PJOljhc72DTNrRpT0Px2RDQ53+urkB5jjncP9lT1UD
1SVC63JM7FbpSphNA+430AYAo6Pymgnsarl/M1BesjBGgbiI3nJJVRwpmh1dbGcrNadNr2jXwsjl
XF693s2/n8Oyu0pTawxCAn8SXlFrA41YRBPxPS2t4dGL/yi0fsIngUy+WFetaZR0/XHaX81jeVBr
6f6yk+SJYDxIPiL/Nn2aBPiCHReAy5J4XSLr1+hi3xjPgF+OxppGk+EVbTCS5Pd9I8cZnlGUP7Fv
61k/UKBpxyNYAVg2gGEYjACsBH+Mcd7FTmZnr7u6sygRcLBVXIps0Okb2urc2mpyCJzkpXYCT3+8
vL2rwcziQ5grqPcnM1J6fEjWtED70A9kTg+qWXkVMTitJDxRjLFoZjrkZo7gIUsnqwsbq4/uR+Am
j3jUuLyo9ffR06rYhCcbUyNNZ4hKARH1zvMapgDKB0KW9Z/mrU+9AVPncnafL8Qy5oDBpmZsQVvp
JTV6DwViAlI+CFOrzNJr4pMXJebBMHL2VGGsI4Cv85FhIXks7+Qps1SggKF5zUm4xZr12/OvxiqM
jcwZQeFhhG8ZkzedvAJIPIl5T0Q8GdQXLO5KpQn8cVAhY6jKzOla8gDkiMluy55T2PsXiz+thrkM
tQleu3mvoZP7CbFzdKCPEFV6TznqJwBr8DIhrkTmMsz6eGyMGNfvHx/TQCZ88x8fA7Xg+2aeajA3
IZB5JVmWYNlEG52pr50BM33CWHsqybzL9sY7N8aJkDYz0EWNtWXKq6/Gu04bbGlI/p9SGP9B1MBA
ez2sS8FYz0CA9/I9l3ue66B6zNowAawUIQpweMHX9VEHqzgWkmyCDop7E00HaY4IQokcOuQSTnbs
mo6c8BIenkxGNyoRVFYDvbeBTFvZFBZXsPV0k76TZ42baQsAu8snthq5LJfJaIfe9GPe0ySWNvLG
/Tv0yjsFGpCm0MhbY1qW1yu2dpMvRTJaIotCkWcDRPbiiyF6w/Tr8pp4v8/oR5MivhVbKHxhil4l
5N6ofaXzYLEEtpFdyoS+LTUsQWrtxjX2RWClTui1lopZM28+AjLMvbyo1QrRUiRzpxjDRFlDIJKO
CgSHaK85435wiE0n6rj9U2uWvJTG3CcFKcSgkbGH6tBLh7aVNkHu3wmd6UWV+Vq02V7UAgB4oiFm
yDTT0uNS8MDLldiC3hznAIhZacAb8aNCL5jku2tdXAuNAcDWFjTLnq7tTD9+JaO/abPB0autaX4L
08QJ0UJqVbnoEuGnyGMAX23JXm4Kcy0VQirUsoEjoI0LABc8GFdk7x8ij7v9HEfwHtcsVqpOfd/5
EVVhtwf2kmaPJq6leSNi9CYYPoGgv1r9JpgCocwSoArV6RctJIYJSeOQuu5pg7cRR3rMf4IBFW7P
rjC8AM7hyQZ/h4ECQfWZt/k1aHCgeoF+AI3M74+uH+UHk+bP6TBR10e80quOc4iOe/hdzABpKPY4
OkVhi6wJO1DaAqAEXP48zmrb4OIrWLvO57iSZhVfQQnCFNpN95RsImBNR8ge6bChBkibl/DIqyWu
u+HT8t8r94vtlwXimyGB4N4zNqOjXlVozoxstBP9E6MYktup/RV/gmIhegeQgIP57eOGK+ZcVYDf
ox2SdBanskNHu6LTOP2G3/S/6k4WwhiXL2ZdKI21iKDH/waS6MC0AEX9/10R4/dJZ+T6lL2vSNkn
BzoxQRvBgOG7+cR46Ootc1oS2+dfASkZ9ASQFnwXbqJD86t/qX/Ev/Nnxcv3SWhhylj95ytnhmkx
kwCj+ZwbMp6lodHo42W6C7a9YBs7cqTlUGObOGrLLWusntpCHBOO4FVdlKaQpjFV/IZ3FruupK04
PV9eFf2VM6++kMIoYliErVaJkBLI2k6pJ1D2uG20CYbXy3J4q2F0MMqAp50U2LxyJk40b/x5RLvz
22Uhq09sSOP/HhGjhDMJGiFV6RGBgGOvb8EAZ4OufnTbT4T2dGvOtg58bDLguHUDZIIfbbgW0qib
RDhtIynsKgJC+bDJxGHX1TfE54Vtq5kLJk3+SmOuv1bQK+Aw/D8yl3WvuJBIj3ThFYe5zKWQRnK+
3rlSdxfNmSWR75FIHL18qHNPH178YVsgzRhCw05LTHE8cA50VW0W38AYgSih+aNAoxUtIVBIA8Gi
4xS4EnorzD7fRs47WsYqxhBQ9ZWKhL5rE90ZDfEnULTv5d6cLCQ/nt/Lu8sLXV8nCG6Btr9CCCtX
Mzr/fAQ3YVNZeedmI6IOHu0ZTwgTVvZTNUYtbaSJ4odWc/viRSLe5XWsDn6Cp+XvQhijELNW78FE
MEBGsEMhYQsy660Ux16fPklCY7fRtNWgQWK5E03Awgx7ObjxAX8slLKT9yXnWlpfMmB0JElZo8Gt
fCBEK/noCcpPoeqtluROx/Oh1KucO4K/QtiuTUVvYzRIodqdTdsuQ8OHUmCItxKfOxnjTFpzN/Xk
piMmp5LHE8vkJLqU5QKQgYhXRBrGhq+R/1ui0CI4+6UAejrpvvvG2+Xj5WynyWhQXEVNMCVYqVyL
oQXA0BKAjso4adZlOev2d9pRRosUgM3qswo5QRZYHVKd+GrMH8vOEwBbeVnUvzjWkyzGsc5SpKXD
AMeqHGnZudEXJSH5M2VnetVdUhe6yQu/Wsmk7wE1hUC7PYaFv1Xrp1i5FaVj12xEkxeY8Y6M8aDo
spyqyIyR6RcHBYOQjRZYZsRLDmnvyqU1MQ6zJ3mbYe4A8azeuwb6vIVJsUUQ+o7+SzUlR9F/mmPF
abXO4RzfqmRVQano/dZ/r/EvdtM3QaUe+GBoEPftbji2AOU1LAprwasdrm7kQhCzkW3fAVetz0XP
NI96Ijn68CTmLUcbeUKYfZSEaQ5rEPh6hRbdCIGyTfXeMoWv3DYgkQW8BGhOzqCczWzGE7Qyw4yn
0R7G7+Cmd4hyd/lkVpcCqHia3yjgPqbua3EwqWKUleQHIsIjDLkA/a0KvvXF16p2JzFs52aIF8E0
pxHCf6p21cZwNN/7U7Uztp+o2tGDPtP1hUTG7/YxMSbZxBk1HbG65B8Q6bhSjAfkmGe762UnDXTg
mgkqJFBWf9zDJqzbSaC+icIKKA1oUf/ACqiN1274TH7rGfhCHhOlS4VBZlWaB4r18x2MLYothZZk
geUFXQq0R0GyZcANtFY7WoH3BTguAwxvf1fLaEw+N5Vuvt8us+g09W1TiTZp78E9y7leVj3wX0G6
yHTi9dE0+G2H7DGuwgydk81jEk37zph+lAOmE7JQkEH9PvMeqtfLPAu5jObE0jSCnDEYsb3mT8FK
wdP0e3oGxUGBqOQYeqXbpgA7kxq8dzoTsFbs/lu+4VGEr2dJwB1BLoEX8TO0764HPcioUK0CitPV
YoIw3X5t7gNQDX+FMW5TmLNc9HsUH/o4A/l4ags9r3BPt+3MIBciGCsBIU3YpwqO83+f+Vx1agtR
jIHkvRqmOEYU6vJ/ivyhbEDhy5vNWZcBHGAgCuB8WDh0kYgTQlVCPGH8lcngdVaivT8CDOiyf6Zx
zfmuncQwcU9W6qM/V7SEImhbhO1OpD1flrDqKPWTBLrQxQ2g5RgQTBQcvRqlTq134ItSLLMS0W3E
UwHeYhgtk/IQkz/AXUDDCUqHqFuGzuzb4LsxzUPljG4OpG8FIx6XF0gV63wLDSIrpkS5URh7bqsh
x/gNDCnQwSpkqu1OqnLFrrP4n0EDqfRccMKDNVBsg+gnifLHLR3iciozpRo9s9EwHiimqW0K4Utf
1Jgml0yaB4gb5AWHRBkdX5NtsQVyita9hpgobAvhgCrWtygQ98RsXT+VnIQy6JBS4OzM6nnQ4W8N
DH4ojTAmqbZVK+IBD+/UU2NNceJpROcQd6xq10IEY4oaSKdBXYVrWKyl32njb0hk2FXR1Lapie7l
g17fdxNATYYhvseAH/c9TGQjCSJCK8STWwBDDYRboZW4bWjFP4Uf75OvdKD+utRt8kS+1+XVV7o+
QZHw9xMYe8W8fZCkqQxlS0Ib6PLOBPjatm1vLi919W5ciGGMNkkFMUhHiKlMcVPjVac16k0vAUHR
KO4FWd8A7p2j1avKshDJGG/VVqZeANAIE96RlQX7MiccdVwvS5gq4l0dM95ovPx4fkqKlkNZw/kN
6CLNXd0bAns+tOCQnSIregy/I7BxJIWCnX9pcSfJjMUaYi3XXQzJYaV48BZOlb1ePrH1KHGxOPJx
cZEhJWY9QsSfJpvG9nf1dgTiXurmm4KT6q0f1mk9jBqWmMWKMwH6IaOZQWxQGazNLWdBazpIMZF1
VHLBtsKmDsgmO3QZwHsoaN/r7PKq9S3Nbo7+LYhq90rlaBbBeaEEgQks/vvr2gW8EM+mFJmQCGSM
IB71dwuE7K4Yx67WNhylpOEse3uA+UlF/wshyF8ZHzl2iloGHXaSgKiSaLlV9vEhT16jGqNXxl6r
w/2sZZy9XfOapqiD3A+ezERe9lFXUrAalIUAXRnl0dEVQKJl4bZM8gdx4PURreoleKIV8LroqJGz
CwSd6TiFhgFV2YxwmwAU/KE/5Qhwte1waDh6ufo+vJRGlWoRbaghYiXM6uKFIey9MsWjaSpvh0bx
MFho6y2GjtvYneN/yvw7R13pnp0dJM4Qow+yBrJoZk8zwwQqZCPQy4F2yqceKEwpxMqMJ8vsBmi7
nDNc39iFQMYGR9305X6AQDr7YBYWxdicMcQ/u+rzJ5ofVkos0FMQ2soSyJ+whx93dhLipPaFdPRa
CayNCnHMvnV1KXWbIHKlJLjqtcDOE3Ojot55eW9XbMQUJVy5iohbW2WbDsowiBUlhynKG39Tev5O
2qCXcMMlQFqVAxgqmVaugZvPHGFXoPW0Kv3BG39SVnnUkSQ7u8YffoUAuxX097d3UXQSgAea/3S8
/nRtxePBKiFd0mT0orKmIqvIKvBXBMWSBhRFrf8kK7kjkOFYCAbxYpRBjasEZMHqNp3GF+R1b2Ue
7+qhdaMKKXr8IyyTyI7z5KGLx50cmLbe4Nlcry2lViNLzCq79iOEeyrYL0HFA0ZNJdZtMEJBWzu3
ymeU4AcjdtNwyHatWN6TjpRWpyZXGgn3ZVdmrj5kv9S0JHZnDHjziaVwE46Z8hO1P92q4uKukszB
ChIlAjog2FvnoN3OZrjVS2MzxSpSAPnOGIKrVIpfylKaLRncoVJRO2o+uFFibPtYdqoW/KQpPiSL
FHfoyqM/WnUs3l3WqxU3+GG/GWfh452ODPRWntDtq/a3iBgAsiCA5O6eI2hNszA9A35RXQJ3GJsj
GGqhDKPeoz4Zi/HOCPL0UCrmNzlN0QVrgBlC7gZx340EXKsmEpa48Gs7LgO8kILJuBZIh5Z24DSU
vYmAs+pzK/TrH1PaBS74nNTnagBbbSw9mRGmFuM5PGaldPALoEKKaC+zlVm7QuvSlmTqkxkYANDq
tk0kPOaZon9XlETbkTDKIBrcJEkwPZJKvyIZeWyiIbFCQwQtba91dubX052pNpKLakppq8PgIqqB
T51jYZ8J1Xauizth7DH/ZAyNgwom/icBSG5tf2vqiaOlaKNoC99SQSO3iUKg/zUDCI/nZHLyYshc
UCnLv7Ooyq+1aNySoSw8kjX46fjn5QNZGYYB15+OLhugvgKhSmeOnoB0l4iCL4IY+L6JntUZ1qHn
NmigM+FJzu8NcLTm0mQ10m+hmLe+7w3ZVV+Dq7X17SQLj5UC4OlqdrIcfYg5yIf7JrQTY3zLmuzx
8seeq+nHb6XKtbjTTLAHqyC1FT2h22tI1FCpEsPCa4GZd1nQCoA7/LokKhSySwSZFCMp1ht90sJI
8kKjd9VQt4BmCvrlxy7JHbkr7TktrTANbsy6uxXDu7TXrHLQLb+7a8ydqGfQBN0jIjIjkGXYlz+O
Xmcf71f6bSjwA3UFX8eW+GdJ9ke/SiWvBJkZANoADMHpRF6VIKPvCoJkQkzG/YsFkAdGMZM8/Mdp
U4wgjcAh4u0x/RVmHaas4yJFvwDiPRZwIuhqgp69Tn6f/dHwzBSmR3FAY9foFh4e0sEPk3NChfNQ
FunOQqT8UYGKqk0DJellD9eoraulU4L2CDj1nBNaFWMouKgx1SpikoIR08ZlNmWijPmF2Z4xvqVP
gdtKFW8HaZp2toMmRUk1JFVHQfyjnDBTyqhsRiwHBI+W8AOgDCAnhJv7IpAwNu8kjR3kUc08jYsC
0qrfym9jBEKl7+gYY4Ib63HFvbMp8JoP38cqLyxRZzJVcDVn/jhDaFBK28JXbRGBFdI7t5Ur10if
Kx9NgcVmBpOSGObeFIV2LQIvu5Ks1txM5S6UQP9OZpBNZ1YyC5ZZEicTR2serlszB/6xgNpY8n+0
fVl327jS7S/iWpwJvpKUKMmzHTtOXrgyNWeCJDj/+m9DSccyzBacnHvPa067BBCoKlTt2tvY2eMX
R6sOPatnr0vtbVI2lTdZxX3ddJ+WNAqsEtoF0o782+qzTkwDjzpbx1QpJkuFs7LopLAg7VaFbTAF
jHkAcn4gD3h/e/bfkCUI1vjNP/GgatQbMWRDoWh7JL3+F2jHidfk2kvStQnFE6YoLNWt7Ke1F5o3
TsgsOyhvHwHCyoSqCdTGWDebWrQGIZRae+MgBWPCEyAbrSHJHWyjG187IP1cYllPRroeIS47cVp3
il0CansCibR5O+RKDol82/UXFiR4EgtyIYBgYkGZ6/Xgxiw3OsErynn8NW32DkLrN+7/tck341CQ
lUjKvnCP7p9pEBWEkmEIvjqo9kLAh6Q3f1x7EiwKvmSwegv9WWxpWkPJedybdS3zyDyAvHJXggkh
wIBDbHCd7G/vl8ya4DvKZMkL0jY4hidn5BdsVnrm3xYNhbUJvkOZklZPS7cM+Vz/AuXJHjJ3NWSp
PRyUDbgGvpeYCuyDLA9kYIO3o4mCbcGTRAB9dqBsKMPSZvPHlCyY58mHL+6kfF9yFUkzHhsQSuxu
xoQ+jqXbeTRrrohbfSgNaKV0RY8euDHskXTcOtQCn8WMt5nRKrbvzvYlU+e7siOJby20BD9/cm/2
2o/zaZvMG4q8E5MTFyyr8bXabbWPOCk+2GcvjIOON6h8tEt2NgQXFemtwTTjb0/im8ycfx+86pAs
oiPwpjM/jL1WQLwthijXvCncb9W2DNU93c/DoQdbNkZ9OTkqBHdloyirnvjEsOAmtUajRTbWLked
btS+hVL85/Pfjf+FN1f6xILgGmvCzLRIshjV/5tqPHRFeYfifKj1uwj0GdK63apb/G3uTTO+6rKo
6HWrwk5iVhxZsT760Q6sZT7YMw5uUI3e+fW9Bba++naO+CSv9YnFRMMW9vOeD6grXm0A5ZBsXb9c
bt1wuZLPAb6FVghGBUdJR9tWHKVVOMcMCEvs7VGWQvWhjQNFWaRsvhvU/aW+ewes403aLNgW3CaE
P5xx7FoXU49czQDKH9fcab6He5bfsv8+PI4q+Mw2WszFnY0yXLLqPtPx8YAZfKpJ02DU3ngg3ZBK
ue9Wb/7JCRJ8JS26gT+tVqOCVBxqPXM4sSbkXQgKTdcacRw2QLKG6U5Hqs5h5kPQg4FrBoGG1Led
v/OOKrg2a0wZm/Uq4g//wCliz5H24N6Wz4UzIvgVqtTxNORlGjLL/D7RalMlxsZWpic0sA4T60Ld
Li5Tu898d8Lc3fkrKVug4HIqW827meKAUhdVMaXzEincYT2/fPlu4nSRW/TgAMlh40XS4+eAynuu
Af/BZ67BMTSePDtGqBlDQDTCNej2JEG0o4qP2m3focpHqRdr32ZaBuc3UebXjjtwYtRRJzyu9CRG
vqIBKlYEbA7JnsMfKEbRveFRCcqv521KrrtYnzeIOTYjVZStNkBMBIIixayhrBmFFIhMs+/D8+ak
H1FwL5pSQguzwkc0w76/t7Yc7Wd6Vnxl+BrqldLBz/NhHhVcfOeTLY3a0oGUUR6HOdUxVAR5NpCu
owZbsz/XjXh9AY/Z6IkpAFh0u4yPTvqE/kK9+fUgkU8CSzdTcCt5FPVzVCEkzaF5KPWrI4P3Jb8U
lF114Z8TfAgrFFxMlfaTqlnw07xthXza7+wrEmgg3NwbCEbqbuk/Sc6LJPIdy54nm5pXiha7BCb/
PPLJtlNUeKhtzVEpRVphFxv70N9Nu5Ye0GIJaUCW4H8P60e44cni0M90wWuErgU7cFL59KBdawde
2ZC/lyX3/DhAemKq7WernZQBRZtFbT2i5NZmdqMNbeiIsjBYUqdJkzV0+d0640OPnE4nNvMipXbT
w2ZlTweDdT9U270rR+2R9yKvKecuYWXxpJL+UV+Gr5o1XlpaumcaSCs06+PgKpLTJPtBgvNhA/rp
Nf/AVvdslvsEzNKVmm/+tyMrVrvVxKrrQj1mM3yQ8t9kjY9RyobKJFHqyLF3usNJaXRNhmpiholG
bdftRlQi9J3syXL+QYHS92snipeqUSb1iHM65Js5vzAnEJ25P5ISCW/qV/G0l2yhbF2Co7HQ0zHa
SC9DcNj1PxradaFrpPkmz1hozgPzbb3sd30DGfhMb1Ov7lpwMzeO7i2Le7FYGAEe6MWgjJuidInn
LsYWssAosAK/I3uMSDzUG6xLlnakanCo3N2ffm5ZgvAG2BIl+oQOcHUsaKS7cjn81I1L8h3nMliu
ssMgk66S5cuGUITqtI7OjQIJwOzSQMMw9eKdsctD67NtYHi2BTWjrOwlCdqG8NTKF8dpiDtmYVnP
j7nOxg1dut5jhYOJqFyX5SSSB6xY0E4V2ymAReQx5v9P4DYER2T0igIo7a9U9mV6/H1FbcllMoQU
KJ0JbciEA+oMYV7dpu2lbmyceNvntxAaAUBf3Uqu7xu8yTFPAD+i63Lgh8inCToYd4xqovyq2cd4
rjrhu6rA6y/HF0vCWw5owXYwo5y/CXgERQ0gmG/p/n0xdD18vBgT3GBHWyhkOzTa9miOG02P2YrW
p7WsW/ofF+7FjuD9QKpEqWugzpxc1nt3+/XfUfzMm94xir9+2V6s8eNzEkNAZDtq84Aa8xAd0vLb
Ej0zdjVRGdSaH+m3ycBvM2Ivrp9qZUxa6m6rPgkMFRCJVoIn/o/87cWE4KggRtdH+YCGyt+0iiSH
wRF8lMVQG+nLNtqWESSOIHY7/dPmU3D+Jsk2Taj7VHMZ6XrvOtsYjXmtTXxVaySd8/+IKS+7Jvii
SqtG3eFFXl4kT3dqH/BqCLiaTEiMIVXcJQet+l8/leCTxqQGoel8DJo/6TMo6EPf2weQfSrBSaSz
HjOOUd4abeeTdqeXd1P0/X/7UoJv0CdlIiPB8XamLSjyvYL9OG9A+p0Er4BixJj2NbxCUwScCRRz
rpzvUK8uf6osx/17qHQkDtYRvEOCal/ambDK66w5tMpA4LvnTb36UIVSclWJNZEVZG5iMjkLjkWH
HhsHnP4i7uFPMBD3yBD5Mk9LBI8BcFYd5QXiMDBqyoV5UK8y0F4vEDuGwjHZyoeppBZFtzHFhGkJ
mhz8E+aWl3Lu/xkoCA0kmWhpHzTz9vzBkfgQIviQmECKwsHsQzgqINhuL2r6z3kDMr9LBA8yG8Xs
RBXCPSTtwFQPSbt4g2kWIFtBrSJnQ387hfc6vSCC82AJ7YjSHz0WcTfmYdpz1sGFbmIPRQnHjw8V
pN21DQFaJrR8dgPRDUm9U/odBZ9ChoJOOW8/z3egDdBDLci2nLhcdXbLht3IoQnGehr3208TwcOY
kw3Z3xrFni5hX4AH+a4NybYZWbEBdlvZjGmp+SikWwGE+Z5JPe+VSgv6dOy9KAft9txow5ZpGJ8o
yAj8m9EDGq8mz3XZTF6uZbvOcXZj1T435rJfZvU5Y2w31Kmfztb8WKfFnV7meUASxQNpiuUVOekv
NGZ9pSPZMBNAdMfMPqoleoNWD0QKHZmkrSXdc8EDGotCJ2LDO9jHQX8QUfDvbh35ZZP5HaOPfEvP
5Cwipq6ZprLJXRw0Gn8o1NjvQQ2qJnWglqqnFLl3/h5JEjGRhUIj9lJCks/dsvLg8hkXBmRr86yM
u/N2ZPfVFbxePZqVOx3Pro37ihGzK35fYy2ge1AhbWWtcKk9wedlkUrjaERszPYp513KQ04VzmAM
VGTBKGOhl0VKEQyoL26ZF9w/uDvVdzz+vrqPQY/+3vxCdjBdwQFmhJTG0CJImldcPyCdjwwUXIsN
xMfvYS6SLlFwgcQph6jLsaWg1fkJblCIxzgJGfDHxw7oO/AvkkjiCj5v1GliWsaQofrAebFR/h1u
f3JosT3aZpzUs5HOOq8/zn+7PXGC3jRUpubRMQHRoFj8C3SjTL9AN8yUgm6k51XwM7kzWAr43X5W
dDiXHLB3SE75o1JewpNaEzKswoA/n/jz/G+rzud3FHOvrx981JhVt8p+ndYlwGktgp/KgUea7lzK
WHrejYJN4rXBaKmX1qwAqrMnMIhY+1F/qLKrbv5Ko0XiQyW7qamCrzHZgqofSDaP/QJefJ1v398k
lFx8TRVyq6JIaDzksMYjkuK9vvgQEpEqwZyPEYB7v97Kvpq6agCkaWupNFDBbVu5fto+Jo4MYyEz
JDgYbSSJ1ukd4C9d608gjLC63o9U5kXF8/8UjjRVcCtOSyKiKFiTfoUu1gzGSrMLUp+Lr7jJQd4K
Ofb8/jusa2I3vp4wrqJVyN0qB/pbjWr5vWkf9NLxi1zb5IxsSdftm7J8aAx2rY/FJtamD3Pqfiir
5jEh8xKe3wK+med+kOBwKERW20RVyzA1oH8QQUBLiTxTpsQkPa2Cp5lnK57TFEFDR5hCZFShTPdr
q6sNdCblW/127PpVqq6JPfs0UeioZgYvWNOnCbNXWdht0/saiIvBSy/pPtqnl82luc0DTO5uzm/r
20kRbt3UTdCbq/rb8f7UjJJsoQUGQNol22SmdetO6AI4sXOr93236yu79VkNAt6k7GZvbNN7KM99
a3uQOFWqWz5U87hpUmtTkOGgJ/11TVBBaG33sXWbu2GJH1lDNq2ZNhi9kWlzrbuyk18vuDItT6YC
Of//S1d2Yk1wZahmxSkdtAwwkab00nRwd93QbrWy9R1buSgz+0mPCowqqlYT1GblpyatvYxglE4r
LVmqz9f25kac/BrBz0W9q3Y9b/uu4ESlXbT1bOrEmuDsFGaVLeOoVN5kvpn2P6MGwYwy3R7eQX66
GhBP7AkeL4pSOzV1lB3cHQl133ysv01gDXa32o4EoArO9yrHIcnDh8Y9ybl95b/spNhLQLPxEzGA
p7p5iJ5M0JbzRj5vsYCS0fRmgjFUjElCKGMru4/SfRb8HBtjSzF07DMAgj+4XsDCPlR4OFubYd5A
aCy9kvcupddI8Ho1BXtFqcFof+BZK/JkrhjQwt44+OVWNom67vJePq7o8rJOK1XSIZ9zWjcY0+c6
rr15AuR4mf14xMyk9bGxMw+A4I3lXOstEqEniz5FzmGob9zyKVdzDz/aqwtJlFmH8578MiEP0wl4
SawWv+wvsBT8b505aMevcnLQWLL0Q8PBMP9S+vDn17EtI4d5y2wJrqvQUHCYUrj56Kram6D9n2/4
U6/1q1DWcJedpuMRP1lXY9aabUU4TUbnV3sUWLLMUzbFBfpbG8v+KA+hEl8hApgwFT8XCU9oVfWQ
T/Em0vtQbQ9D+llNJfFSekAEv2Qltmlmg8onUv64lS37aIInmpLcZPpPzOef2lrNZU/OveB28nQw
Cx3hPGTawQZDSYw5qTZ6iGNpVVC2KNHXxHlUlRwG+Rc3TBIiRbSSajeRSUvUA9mm3cOrccqkfHpm
AWdCUfZUK7zz6ZTseIhwJbMq9GrgfRR+p+dr3LPj22q8kb+KV0sNLqD5mgXeAIA+X8epvMcg+uKi
lad0xeC3lrGf6DT55xe0ZsTExCxxTQNciiJQJ9boWPWZUoZgRmid2quyr+cNrEVbMPJbrmNgXO4N
DUreJqO12FocxvXFyK6HRoUYdeupzc0yX86YWz5vjp8u0ediNYap6SZR30yqz6NudvVsRtvEwSHH
tLk9OL7ubjCHuXPSJzMKweUWnLe5Gu5MUPPqmgbeY4yQvv5Sc6fTujPMOFQApkY1wZuvZ8w6Bpy9
W/PKMOuua6hvRV46bR/lyOrVxxzkSjEM7uhgQxFnchcn7WrimBQy1INnFweTKt5Yj5BIzQPskcdS
OxiijdL801OAvIH/Kad7Z7rKplnmPtfOk6WqpmuD7dFyRCRQv8xLb2ZWDDQWqBw4j0geuleYt3Z9
CJBtIPaRg/ZLQvfEc1Pxo3PBCfCWmCCbE7EWMXhaQUFnx2FnXc70ynA3kX13/huvrss46gHisYz/
vf7E1CpK02BOCjTWlQOi8KqQ0aKtDlfgDGG0mqtogI7ttQlwPjGzS5Ca8NJiVnsgUwDdnK5s0h1H
CDufa2vrlgEDNxtKxrnknh5L62820SIuBue5AqHYUarKhtptzICBiNtHkoH9uUuTr3of50E0OdVl
nuBhTg27fhjdoQrMLGaXtUI3joGzbmVxddCLCK0SdF6o0WxVF70oxbjoevM2YzpYzZpkZzjjg1mN
DyC5uWEVK64ztb9Gj+Z6WqDWPo2f1Th9HGZISir1kzGj6tKAVMOtH1jVXkWGeYA8rxEsTakGS2lp
eyjtQWlIqz+SWPlml6oV6tVke65bPbo5RP6iUU2D0YgSr8wYdnQCKfmIkeK0zG8TtfpWaMO+cOJ9
OUW3Uck+0aQ9lIv6qe/tr9YY3dlmo+MWqahE6OZVPwyhTqurZB7uWT/eA1N9E6nZLXg4rsbGCnQD
g2tOd9uwbD/HylVsJNSvBlbti0WLfLq0jt8m6W6paidQklTf2UNleZU9NF5TJntAlK4S23JA7tXL
3h2rs3gW/mOCKgCobMVo4thplHdAf27Btpem+wFzy+0nsLR484ZBoAVSKaPPVZvGIALExvnBGv4K
c9C9lHdD1pIRC+wV4O0Etx5IlV6f9Dg3Fq1pxyIcR+UHs+jeSbMKwkd4JDTjj/MXd9U5nhrjN/sk
W0W1YmoSjKOA2KiApj3Y97ULZAk+WNNAcB4Uu9YfL2T9l1WPdLJC/u+nRk2QpM62hhpl4rmjeySN
jADul6xNx595c2fhlGxVhfe3RMc/DboT6RQAAY5MqCAZHUy7asdbLpYNRxttJPbWQG3WiT3+e06W
lc+gYhhK2MMxc7ZVprueQjP2URknRNyxiYOW6geSLlnQZkUcWqYjHbHmh+PcmoXD06kJAScPDrJq
VO2G2nO7Mal+Dz7YwjOGAowKVXsz1l3pGY0SQnDiQY21y0Z3xns2E1XyCdaeJuCLAOOSapogCROc
tluCFC2NsCNMax7ySn2wE3bTtkpYRNDPjvpvki+wGode7InoV7fSFhJ1sBeDkfreidrqgDnACWz9
RR8StRz3cdpa0Iqc0k0c1xiibV1oObZOEeiNogVqs9z0Jtme/1nrv8oFpacKCVLw0bw+F1W6mHXc
UWdrDe5nUx+/xU4anDexWjixIFsD2htX12wxyI9NxlxdyXiu/3PEkpLL8gfmhLZzUGxa29fiw189
dU+NCq/BBOE4aUvy8zHDpxN4us+LYu+Zt1rdxZMVCruYJu6SdC2M0ZwiLGT9TVFlklRpzQakKcA7
4mogQxPJR/qsycAwO2JByQXVHsxCSm+y5pNsdGVMB1rGhiWqHkLEvQfRjfoT3TMOAc9denwz4OjA
Zw/Wk/D8wVi7gbaBlgkkc0yQNAv+gExVQ4ekB0lkY3h2O3tx8c2lT+OUbCJN4gDfEpugmn5qjG/v
iQN08b4YzVlDMMmgAmDV+jWJ6F1KSByA5jD1KvQSZgXCTSnoqhTdfNKzGaQklk9sxcvM+QazX4FZ
TDsobIRVW2wXwpEjRu0VbXMVpRPS5K7OvKKqAyQpUUAtUvnzpGRespCHPmeDV44k8q0pBbvYqFt+
krcBKEq2cRxTTyEy1thjrU70t6dLFkKZEhfzUiRaiilAK+iV+1YZPRa5QTl/yTmn0nJTQdkez67d
+e+6elJPvqtw9YCULdIKLJbbqJwPKbiserMNzpt4Sxh1/Jzw267tEHRHhIeb4ZYDpYvNx7bBjPM1
2wMI8sVGOgSABubf2SUyxwV88TTIDn93bl9sC7F0oKmeFiluu3owywcnu4mUu2Z50mwJztRae4Hb
xosh4YJQljE1nWxnm2HI+FDrbeNXvVKBb69EFr8ERZQgOZ2si9ztPjQEzw4OeyrU7LM6Rt+0ie6X
Eg/pwky/qP2XssVRnBKw8xR3WVfeulmNpBH/p4R1tpfQCmmkMSV+MtE0WBxQbKnRvK8JiKJiqE2O
xQ11qtrTyAwabQd6B1ay6eLmm94yN+g6K/eWwUk8EPokXqu6z+Pcf7PU6Y6my5OV4Xab0TUcQTCT
hngKigoWA7+Qpi9VkI7g91Js82bEE93vbfejUk7fQOkp83HrR/NlRwUvkKCdVrqYztiO7IuzVOCG
lrWe+aV6e+leLAiXLnNS15x6ZMigyBiCxDXQEMnUXYK+0/krIFuKcMta6LxXfYVEtcybS4fRrzMb
Pp43se6gHdfA80NHXBBSpBFDwmwxHTwsLVziZuuCbxrCdxunQYqSyBKy1TwBseBfc5YA7Shr05nc
COaOxAi83QGIKeZ5N3ZAOTECuZB3dfguvf1cLzYFP5LSaOzV0URUnT4aMRgPweY1lgboq2RD5uuX
+cWS4DXcqChsdDDINi130fC5dHdxGnnQ3cAL0n2cbEVyPo7h883STJB5clJPQo5Vi5OIt7gFymnc
TQ2AxH9R8Vjk0HiHfMz3+tbc9bskkjh+qUm+BycmVbc3DAY2XuBKu6DbJ8B4QxHnAVy0mxYNQVmS
t3oFTFQLkRO5KN8Jdy3vcqvLszTaZuTL0o/eHMuqYqs34MSCcMlIN48DpxfeFom1r1x9BzD+p9gs
IbKV5IGbykpJq4fkxB7/PScbyMoomg0nJtvSUZ8TLGmosl08JKAtjorvdF42PQHj7vlrvvrQRnPk
9z4Kny2LW4zRKBMGNez5g2KyjxF44HymWhMY2dLnJcup19XWoR+t+wxU5ltSWSE2Zt9S+8lpwR1t
sGzanP9Vqzfz5EcJzmfKXU23Rmx9FFu3fcFrU9ND2vVbVzVlzQHJQRLBq+lI8yTrjCQki/W5tLIr
bYglQPbV3tvJJou41WjsongZcB2pdtfuoyeuGZ36tfugb+vD/3w3RK203s2zzkWPYhuxywU1yUE2
0sH3/617+X1oxFIQTUhKLQe0m4pZXtlgHdJNFoIP8NmhKNUo3SfF7bZJL91HnvScs8u/5ckVKRun
pVWKczE6fhe0e8jYIEMBTbKuvFN+W+IEXMHNUL02a73pqjC3L2YFwqFqAqU08LPbZFN3ruTcH8ee
3yzQ0jhJLFoCeDG/XiAobTONqSiTtKQzdiBG/5waGRLcqQ1Mp7jubDaElaoOXs8i1SsiLT04mToG
Zm2gvByNpm+q7WXZgBU2LfZ6lV/MLguNftkTlGB1J7u34+F2KcEKkC3tFaRDL/NukEWf1cekBTJp
3lzR3zK6lrbTzo1NULwDrfQPBr1a5UfhNfsSA4hyEMy6OQKDJufWtQTHCb6PuqudEZEnHTDma9Cd
bbm5ZxvNXl0Q+xbzYGugq6IN+0YGEPq3eXHBWrW4P++11pMY1AfRtbFRkhfbco2pdlqSoxcALWtO
jU5D1zfC+oLjOGO/xqPPk1WI/8MmhEHwVgCzq3gVlWKJc2SCYMDVfRI62zT3AOqasw3bggqsgd3W
L8LElHxjfu7fHFRH113LgM/VxApanqaWmyU68KPmhao8DMU/kR2e385Vx/xiQiyaIej1MWaNybYa
Ex8BytFkFO/rftmxHEh/g0EfzbjX121KlIgaiUOOfeE/nWZe7ULbJ9aEUJtjNgUb6v609rMs9RPY
L48A62Ed4zOQBDBAiyvW3ZR46SJwWmd4I2tbLegeUKovUT2HiMrTEZ8FRh7ZWVxNYIiOQhWa0i7I
jF/vZskYSyKHpKCn6r+jkzR5XVds9Z6ovkXoN0dRUdPUiKTHJ7MqxARwrFKWulEa5np9INXHNv6u
57dtPHoOLa4cNFXPH8v10srJMoWQUDYkMSbwMRzZQtMLkMheGofoPSOMq5cM1WlNw2aC8084nnZS
gbtCZWXYGj4rMCI2X7PQ/pT72QjGL1TOdY/eKHvnu2SFqw4VWTUxNALkq6gqYSto1KcKYO8cDPKn
UPS1XAJtEBvum+O4VCHXSysoa2TURi2+yb6qU3Hl9u3eUpNNUww7JWk+WFH+1VKiL5JFrm3uiV0R
7TbGRh47DscUAzi7RBoG4vXuJi3US0z4BjXLL1urC1HQgLTB8jXt2h+LZu+mvNpNWn3otUmiqbv6
ezQbmBEVROOo876+PZGSxmNVKu62TiuPJXtgE7whkcxMr262bgBpgc/rQh/ltZEO6gYdCM4ibHYK
qpoe8GE8s9F1aYf7KrtdwCs3yGRu1y4oqM3/tSk+7Ysi7ZplSEAKWqj3Va5/LfJxW+J0uX1zM1M0
vIZcEjpW9/LEpJBGQTwnbxkdyNYee793bnMjRtCXoVZkC+PX6CQbNacFDROKzSwTBymHGuaAdHsj
W0K7Uje2Aw1alus7ybldy4FBZANqdf7sBTH9a6t2kpnqiL4w3tnOeEEOy74IyB4cgBOUQpoS6pyy
YeP1db5Y5P9+sk6MS1KMxsAi8CpX1UB8radh7Vzqhern7KZLn88vcf3rvdgTDinGfKASYFEQ0BLl
MU7awJiQScWLbCfXL8NvOyIOraNGZrt4hYKEbHB+jYZFsc+rTq4/s0O7iR+Ho5ZVk/vvINFac7Ow
/u+XFJN92g3LMsbRSz6A6nX477SWrLe9mn2cWhNOa2SqleLwr/jnEEnZxgqujPWxWZRLh+rTtt1X
22HXb5u9vpOyuq01tk+XJIT+pUZdrS8zsCQz56mY2ydj6K5IrwS0aDep3j46I/kYL/VNu7Cn82dU
tkR+hk/uRG1GplmWWbSNhxqT24NHilvMhVnkJnUvautZG6VstavXwuCQAde0bEOseM0Jw+izBojm
AK2Yg7XFCLH/jbKN7W3UACiF2n+QFdlWXxdQv/htU6iBjcrowtkgZRWmNVG9+DWt+Q6o/1r1x0GK
AUUQDbxmoiKS46Zz2vC5Qs4iM9JNnYO2dgnGMN0omxJjo1uoTaW7VkpwzF2n+Kg5NSycJ1ozK+41
PCRN+1rVNc+1wzG+aKyvcWvuz5+fVYZviH4A2gOtVUMTL3/WMrUeK0BSgeDc9+YFB8GCHBsTDLUd
aCEXJWjDiMpfy6vx48Sw4Adaa27nRTf/pThadiU4jwu8UN/H4bT6xjpdqOAMmrFVtJkRclyocwEd
LVDotBt9Sy7SAKgmEJlLtnbVr0IRBJJhNgRzxeF3YhVWHzV/mb6uBscXY2L50HCrPnd68DiNOgEn
35b2n7LiE/jv/SYyPKuWsRGt7yfa9JA7wdp0schgRv2UEVchawNG0gmFVQCac2JNcAD6osZQBIGf
w/T0FbJShzlBkeybHjI9eee7WnaxRNn3tvpRDJA/1WpvyuiWgmw2H4DYayrf0q8X+hlVqC66LAYV
xeyruNS8ZQbVjGZs/+rbv+yOkB1ZKaXzPOD3/oxyy27wop0TQjblHSSGqz2P090RMiOIaNUjSeOf
U7S/x+eNI6+D+p4p2tUYcPI5eFg6CTv9UhaKkedpqDTds5volxEb+qBQXMljZN3xQ/QODQ6cNIBp
Xhua3Lm0kw6nTHvQlz0nKme+OYfxZv7OoTS1joEnWW991e+f2BTcLwH0cJgSdMkwzgjo95cEdMWd
DdgQnSUugv+lN47+xJIQvQdoMyr6hMwL0/LbLLode5ks0frRODEhXJwmGrXR5pNydDMEXf5obdND
C5ZLlj/GfomZUZkqi7l6Nk4sCkd/oEqnqHpZhmDIuOgoMT5MRA/LYnpUZv3rRBj1aK18SF37QFo7
YBkJ1YT5YwsW3BmSDoVJt65T/9Dc5HsZ55/R639UyvGxndXANLoncFl+mJvlkLX6fdm1lbew/oZW
WuOpNeC0zVD6SqPcWXyWvIr80co2XQdRtcra9lRJL/H2DHQrvzMUhtdYH98bibnrjDYOtFm/sWle
b847A33FN+MprTs2R846ENJ6fYjLUaFVWTY/Wakx7tTp3rAHbjYs/TSMduRD/qN55LODnIISMmt4
eLtA8Wzaa3wgcENmVzLvvZI2vvpFwv2l2aT0aVNXGITadkzzSXxvWW2oG98coKObhXl2JBuOWjns
sAnNIySOFi/Ovd6FTq2qtKgYhKLTFqppGBnOJP2tFQtI0wAJ5mMMkKYQVjU4SmoWDDMvBmZEGHnS
WomB/7hNvy2IteAxQZTNaz1CZX0Gmdeya1DndvxhY/gur6wjzMhGYFaTwZdFieSh6mIsE+Em3fYZ
pEKR8kAh/xuXVpDoD+cPqmT/RNZQS0tU1pTgtSCo8tWV5s9o2p03sZ42nCxHOAWQ1mzn1gFXAaey
mZoDZ2BTHzhuvLADTAq7wXmDsjXxfz+JVFEDVb2Kgqogq6iXG/ejdn/ewGqJG+J8rgFgLdptIjlH
yWKoWmgomOnhuFHVG5Bo7qJ95/Vb8m0xDva2Oow7qQDu6rqQdmFexTIwnS+EDrMtLZ3VqGa1wYiG
S3ubBXz+ONRClBBuUmm+vmrP1S3QkSLTUMXyqB6TpGgm2Iuj+I6w6kItHiUbyT/9m2joAkYBmA/B
FIkQOLQ2c8wGajPgAuEkaL+4QP4gi1m7Wiigu3jhaZiaERN0qP/kFpfk3EILCyD7GEi0rdaAU7v6
NJNP51e3FhVPbIn5eYkMLS4ssF3aSb11mxyo6u/dKGvcrjqoUzNCxZEh3FZxhCX9y/B1JFL6gz1c
Pf6QRNZ17KGJUQnhQue0w3S42qCUCxkg+4v61IfDzgiNf8xLJVQhJx9dy6LX2lk8NSnc6TEy9LRu
YDIywGidjoFDXImfWv1c/M0PdXKopIodOSVVyorMLNoSvfKaJPX7+DMb/jl/JlbXcWJEyAsGotRa
omAdrvJBxZMt+quNwtMegDaoqL6ZZ0yiBWlR10Xbhc13ipHcaQWAEecXsZLc4H2r8Z4vGt+GiAmH
EtMwOM6AoDttM5DjlcM/RXlZ2HdZPvsYX9qdN7f6YV7MiSy4SmfPQ2TBXA8kJ9iPqizxu+LreSOr
H+bEiHCLrNhcgPuBkXkuvKj5UEwSb7BadiEQ0yAawZgj8pXXYSnNu6gZihxzL9VNx+56eqDqhli9
p+SfzeWuBekgiy+1/DmdrwzyUFpPynw1LTJB1tXdPPkZwk1yQZaX2BVKXLr+rDuPeAcrtYyJhG+W
6NZPl8p/w0kEnuxmTuwWEPviEpn+Jj849yZw0SqEnmTUEasO/WQ5wmOHTWnblTN2FWAqL29/xA69
NNiTOS6+M334izNyYkuIVl1pp/PSwlZvo+q6POeNFBO3egwdAko4wMuROAv5bNWxnGoOGgOjP0CS
nXnNeIWxRBagBwt5tfqg7pz5+fyy1k/Eb5tiO1Ir3TqnGX8vKpcORI1jUgCw70ichsyKcMEmFMaq
2bKgnj6OH8A88ZRHfYgWsGReZTXbRPHWBigHrV1gUF+fPaaQGKpjSJ7/poO8bk3nRVRA0tDZFC51
P6ljAjga3EZY7af9srMDgNYDDn1RpO/s1dII0A3/R9p1LMmtK8svYgS92dK2HdPjZ8MYjSR67/n1
L9HnPjWF4Wno6m60mQhVA0QVClVZmb+sUb5bDjPfTzEy6V9QZQg1EA231oyMW9H193+g4bZ2JJdG
qQ1FnzGb87EmeA7uVrWGY5AAz1F8NnbcmJkdQq1OrP/isCxtUl7NB74GJ8CzpBKPqfpeZE++fLx+
6lfzpqUNyptrMDDlkojNJK5WFB4RAtKsbgBmCjW7+2nja+51k2uxammRuvyzqcMQBCcAVCFot5AA
/OmHYIpSSnRQoBp8LwsjIxCv+dzSIBVNtByz03okZ54epJh1qrK7pjS+Q7pGYXyv1RbfL0uY5yf9
smXETwdfKInM63/f4mPaoiIJZqMDJdLh4SJCJOin/0PESoiT2Uj98wuYvsswrGmAqIGIitNcDU0w
4Mk1GOh9VcpWj2LdCovS4QD8Q6MWLGhqOdp5Lm5GTu7MpJ01J9OMlyqOJStMy6eCK3ZhIPOWGneF
yfOT6pS19GTEoAcUhDaxlABivBkvP8WiekpnzhlDTLrMQf3Ma5XTqPkeAkumws1bRZzB8VeIg339
WH6dapJ4SFJjogmDqYDt0339oYW8wGzwMTgYoPkymgbGgX2z8fBbrPCmVs3Aqm7Lo/8N4kO5M216
Rmr0JcJQ9im/UPW08adOjbyumlyJG58imWNUlcl/8dtXpExQnhDMKuRR/BEm2qca4/NBIWNerkFh
rtCf5oy/Tw3lmbGt4nWbdJMf49fc0MUq2PswNT/2Zgm11MTq7P55vGHj7sgKrqyQ7uppg9BhCnSK
Pe223Qqbek/YvFPmFNpXNjSyk0j68cbAnSfRLdKs5WPIOIDQtrZLcB2Edv9dVN1hdkrX30I+1REL
M/sUKquSQKvrsTEhX29B6hdQtyCY50QjznEhoX6bbnkHnIyNVaCummdOj4Z0iNkn5tTo10cvZZW6
BpOSE1W/h9XBIvzPoVU+ZJZhqbc+3CN2SEORRe3/JXxTJqlbUODnJAQCPPYgKbyfY+G58hO7TQPW
HMLq0Vl8UuomLKsaXFlhE3uy124bD6z3UMT6A9qZL/cftR7Kz0tOUbSsKS9cyMUP6UXSkb9oGJ70
TcmRoc1g5h6CKMMXWVtJ+X/hc4UgFgUUmKDCF20iZ9xH93wBw5PL28hi3gvfFljcA6tR57KxKnUr
xlwkzG0qxd7Ut9Cbfs7F0am5xjKym1hHUO94xj3M2GGa36GT+ySKZwMMtNl+Hl6zYDSjEgQWERQo
mOi6r8nv799TJQFwcek3GN4rkxpI338IJyHadrrwBjMBIavhdLGZVKo9jmrdK1IYgzSp3IpOtEss
UvmEqhpkBlmYpa/d5/PagHSTSBfyC/3JOBfKiBILdvKdyKC3D9qLDFObCnLe6pYXzDRFMxKebxKu
y/LTeCswj6SasTkxpeTWD+/lt1D7zOUTtKJVhFxt8H9Wkn/HBb1Td0yuw/Udvtihdrgy+iqsGlwh
sme8oqa3l83W4TzCUv4Hj5nVqINxf7A/4JWGgtvvp2cc4wpMrVKErINAtZL36qRhe0O33uc/673k
TTbUxEezQMdyHL3rAWE15bgYp2uzZWBUIhjSYq/M/dgsBwmwAE1i9I5Wv9vCCJWoqqkYTFOUIQEo
lUNSlAct9Y9pLjJeMiwz1PEYJlGI+TrA8Wgrs+neVQXtgSE0r+8YuWy+5BcYucDFj04byr6/f67c
T+YUnxEsBKN+KLrOmSIRDElZ9VSk4Ci4bmw9tCysUVeFGBUl30oIZI0D1R6rOSqgMHBISgNoEgQl
NMbq1vfwsjrqMNZpMQx50MUecG5mHDxr1bc+qxlG1oPKZVX0fcDxVY9ecx57RdB9U6b5hM5LbOZ1
AtgusHu5bEpKYlV1aRVDiwTK7MTBkZQiduspcmU5RHxRmmMUpDcYRhrspgIBX1c+dcn8MqbtSZjK
wvTlZj/Jw+P1L7LurZoM1C/gTaD8+v3za2NVy5hgJ7EBUob7dlMcVJdnNrnW/fJihkp5Br4sEyWF
iiGUPSyQfZnxlDHuyK8PfxLaUeGXNFXHeuiazdhVg5oDI4BMbnDAOGdzMdgbRqv+iE0ysRS0jO++
tigMo6EkRZpOX0aiE601EgC2EQeG17wdrFDt3etf59xJp71zaYLyl3SQpbA3gsTrXaKCHbuZY9yO
NlJwt9zP96i9Ajc5bzhLPQj7xGvs5JFkrTlEfvKn7Bv6mKC14rbC9+u/ay1oLH8W5VaCrOayVuHm
KsAzhSifv2rJLuL+66YHvujCDP3SUmI95NHATryhLJxmBBMZM7NirIR+Xolg1k6KPEy80ffNDLJA
eOmblcqbUOD9346LKP7ualEKgrthxLds+yA20ZT64TPp3daXg36HAEcyvsyw9wnY+ThQKnvTIL0l
ubjNhQ7QmtILpfzp+hlYfa9hTA/JvQDCSfSuf19PD0DyZNR4xuQH6aFDPC/OEADULGtgTjM7P7I4
ZZXV5QENYmC8DlSi9NfqOD2MjGqOvZEXnTYc9+i7eWXXWPyIJD8TlG8lqL/segz3Y8F/8rX2HnTz
sRfyXRGmd1qeO5xOFM/7xq1UqG80+YnLhz2uOrfT45dWVq3eL7aqXgVm1E0HY/R3JQiYIjBZg5Ck
xoRLCn1DHQT+Isqzc3eUinAjh9Fel7XZVHrM9YRKuq2UeIcBUk/X0g9+nDJwAvLP7SRtENpvA1G+
KTV1G/rdPjWm76Jc7XQfmCbQD5hGH4egkuc3xcQzvPZrq4r402L7qBMozn4fQ5WK6A747+ljvUUn
wtNiC2sb3PGZd9sTefEqEuPkn4/2lzC2MEwdlSEpfLQ08RKdhJ0/WeWWFBXanbztvHGjWeqdciw/
RDNzJ8yf3Ylm5OYW6/Ccy11ffwSmMg2B1wnT7e/nlU8loZqnNEYsTR/Hzw58msomtsvS6c/P1NqS
v2nP7ArOatJzHgf9xzCdlI4QE5j4CY6SoAXp5URT8phv/A2U/NzhhTXDsHorgS0Y40EAlXyZXc7r
YRy6AhFN7z7E8U1OZcbX/Jf1XCxQl9JslFyqJrBQ241uKWem/hqQC1d2/Zc/kAhYS+KExYqoDwd6
bL3WI51c7MIrQfCDFb6w1Df9MLlZY5OHRGCzijSr6cTCKp3UgUuM0PNzpMx3VkI2hU1M5iOIFkt2
y5zFIL739XT+2lT6ia8oFWagFFS/yU1P7nf5TXOke+AIUZnNWSOna2nfcnFUJOB9XktyaYw9panA
cqUWkWnkKbARRn3QOnUwB0O7VTm1Nkdf3F6/ONZsgx9QE0RVINGIenHUow6CoBjZMsGNJTvUbrwQ
oxcsP1gr0iyXSMUcrYyFdo5xV6QYvwjL2Z0TBbUZPQ9MX/DvG7U9+l3yeX1tjKOqEudclE4CDIXH
tYKjmvTgz0ox6slNEBck2oHXDa16uYK+BQgKBPxDbaI2yPMQaviAdW/Yvu4Y6exct7DuAAsTX9w8
5qM4wduJwIG4/kyqnu+5o+gixdzFicn6Yqw1UX4eCYmcKaGP2kzsfxRRcKdLoX19UddNoKH1+/eR
eww/FwlM+JAvFIpPfghY0XHVBFhAMXcsKuKXOXl96mrcQXHiVZNJwG+hNZsZOECt0hl/8nbrRX8x
VEUu9oVNkjctjt1kBGPb+2HkBT8hJzKZgp04Iw++CnO0xp8xwNHe0Jqs0t3qYddkIBcJqOHLMPnA
q2UCxHXkiehsZf6z2JUgfmPKmBFH/RIZF2aoczgM6I33uoLydRh/jzgZgwOVlJlGlHpR3n2XCsnt
NAn8ugkyJ1noIReiqYCJNPEnlxQsr2AtmjqkKKaBSmhGFkEqzsUpmGwtc5V9vxE88GBLHliO+tMf
tOtX74fLLsjUyZ2LXqn4Lo+Qveg7jL7sCw2EHLwrOdy2gf4Zo8W8eooX5qga1xiOch4WXeTJk2iJ
ambPMaN1t55GLExQd1AcViAZmfvIS3EPNHjFZkC9ZtvZQXnQU1nWSED8eooA2ec1TOBqNMpWRBYP
ht458rQH6FjdEH1I3W6d+lvgyXeN7X+SDqiYmSMLJ/11ZoA4J0B7/2+Zds5GTYOebyIkErPb3HRP
40vwJG6V+8ATNpxDEFSNWxz7TWWPTmC1Xn0MbkXo997Fh+ylKxghcD2u6wIot1EowSQmdTGGIDpX
I75Fz3TXHmb0FH2wYHf2+CzapRXYrEf8+jtxYY8ctUVwqudOnEMZ6yfEIdVO/pCw6trRzQ6lJnAO
sQdXvkIJyJYvTBInXpgUByNJeG4iW85beOQA0m/KkGAuXG7LqgafcVRfTtbCGPV9Gy1UQLSG9ZF8
pju2GMkhJW4guhiJ0/ozamGJuvSFTldiXq1JJLTCu2hfveMDHvQPHKMbFG3JFGskoLDePueNGd/w
NkErYa7u+h26FgEX+RtNlppLObjAOBGkLPxtyZ/G4UmIGWnU6plZ2qBiA4fGCGfw8FbpITiRrmx1
7M0J7LgEbmjHTvmDRTWzurlLk5RbaJLe+U0AflvQ6IIMRTXxULvnrOK13ydWIprVIX4RduWptiK7
2EOUKgeiwq7d/21zKWcJNH1ESo68bkhFzBHJ6UbtOKsHNe11O2vZ8XK1lIdkvjQUY8RHXjlUdtYf
peGnAR5CLd31eKVK7OosyyDlJVmZ1z0fIupMO0yLHYW7add8hFbqgmzNIbTJXmdDbe0g7llDgKvQ
huVaKbcZ+rCI8xRflmj1AMy3n97yTbn5R2e+toJb32ocHRViZuhjuQqVusRlpaAeFRA1rvogudGe
cMtB9zU1e4vEelBTn1h1jnNVlI5Hy+VSGYqmxv3cDohHSW3W0NtpTM7Un6P7zFJq67OzZ2dE4xra
FwCepg6/Z4f8teRh8Qvogkeca30xzIgQRfs8h29q+98PZCPALy1Q6YmQyXpUBogPwm3jEHCDdkr3
8052M9ewOQZzMms5VDAqJPTbOwU8F4XfgEQ2s7mcYYEc/iufjG5dGDGHORodmXQqN2bZ9LdK9hAk
siNrP667/blCes0SFV+GYkhGPsPGqdCHC/D8bjfiNtgqN9OP6Klzk0dw2eFY4r2wryEcdGcwVnoe
crv2A6jAAyE8YexV/IDWHpx+W9w05GHp5rfqm+JMr9Iuuss3wbHfR1bwCE1UFAVTT3WkrfYwvxkP
3KOxlU/XN2UtNVweJio0DSj5S2ELljGl4AMzUKD+GuQ2xj/dqYqeSy18uG6PdbsZVFiQAQCSohHt
E7IHKuZ61OG+3g8u5ykWLvDQSS2METCMslZJhQU9LoMwHeGU0c/J0nf8TiSyTLYPrsvG5T5aJ/6Q
XXHDbMGuJmOX7cUYzu/JmNpMKnhxcLi12/NreKNipA6CMi66EoyWOdMWHRfqrhjDHNeaClZUgh7T
bkjKMGz/APZ03WklWl4bzExRxEkSyWvD1pHBFk8SaUm0M4cgn7gSRD+G5LKxq+RLfXEhQYSAjyJB
4oymbWmEaRwqA4b5HZGEUreTS3q2rIxoNewtzFBu4Y/KyIcQ9PWyObWn8jXjv10/kqu348IAdS9r
OibJtRgnEk3Uu4EXrCyGKALPiDir70yQhv7aLsrbaiXR5kwAnR8p5JLHQAyJ93+q77kn/U2OvrRG
udmcJ1LiT+Sy+Bl8QKMye+Zua3BXK5viqOPuB8ueY9xHh3C2gsjk7gUH3fb99Y1ddfXLiun7N+GM
IU9SbKzOl7YiPiR8abbz5DbTj5411LyeXS2MUS6nqUWTYwKKVOcr3ZJciNhWjipAyJbMwM8Jak+5
V+3TY/nOzjRWmzqL7aaJiUdopfSdge2G9g0RbxCdeUtUrHryGvLim3knWK0VuSwgGcM56BtbDKXU
h/q871ZZu8mNwc6zl+sfcT2PW2wsdVUrMp8a1Qg3V0zVm56RGDzIzwSnFhy1YxeZ9U3+bUTnKt3E
TiVYEWuJq+3C5d5SV7Wspu0/LG2y53scrmnBVvaEyYyQfrY38ibeQcTcur5slrsaVNgJiqirY3AW
eMNEFO+OnDPd6rfFdrILN2Qr+6xG8cUuU0GolrKMryc8DhLNlicwYvbfyy3hJolt/bEKIHluljPg
f7pvs+rdq7ih5QZTkUltUWPDwBipgAWb1EaVGL3rxxDM+nlrpvt6A9kRgmMtIbzd7CH74Pkn8T21
QLPMOGyrRaHlT6HCFnqJPHS7sA0DpKjz7819BHb/6EAkjqASHzFpgBiOK9NZgR8MPecjDcKjDK0Z
ezj9o/stOw10giLFIt3EvPwTxDfZ1X+/PoEU+j0f8bWiroWUwPdQHEpOMt6g2VF0kjPtd2fnqqki
NVFABM4cvV/PT36dNpnOGYAhysBe0qBQfzMeOs/fQnZ7y3mEvYXZUSQFi2vrpAoaaVNnEAbCDqfb
9G44oc2HRrfhJbCXO6FjfP+fHBdisr/vq1Znwhi0yBcaR3KBn0jtfqNCL+bM0m3ITHJg8XoMlumS
biWAOkFtMF+SPPPWeMjdcT/dRuh4iFaeYLXGh2yOTrwpUQUbK1MMzfYpcNvY/APK8Ou5jMxTUatK
9UKQST2lD3Kz70cwqcOi/l8P0JF37+L8UNGq6IIKT8WIACnwrMbCgtcseWV8yOv5pcxTYWnkjXLS
Y1QthIf60NyALH7XbwGVcJFQ3PKvgqV4QLWgCjdslP8tfYIu5O+HSAjVqS05HFoeZSLof95izAoq
QDeZQy6eaDsgfUrvpdqcHkvPd/T38olVZmXcQGBi+/03JCIeg+qMgxw0w0OrAOPj689FHN3UBUSP
irr9pmUCKq3zFsJ6KN+Lw091klniQqxYcf77ooitALoaVCRCRrqVnaQNGuXv9c8JyKryyKyRkRrG
lWBx3pOFMWQxaBjoaPaSN0VXuqBVC46NLbqFGyd2UNpMDUmWRSo8NTVA4mqNez4+aLcAA3u+jUfT
++hgaoOp7cL8plRwAjOSUsYjvukIAQFIx0L68zN+5rzaS48ZI/1ef98LCjg1yazyF7pJuUuCetKx
NDJ4I22Cd/Fuvpm93iHFlWlf+RYr4/+X9V1MUutLRswPdCTYk/FowjtfWMMd4YL/E4HC1clCcbFA
KjPsgIITw5DAR9AEFfGkgoITwl1r54LTvgT3BZnA4V2I0jlyCfm9jz52GEFq/fhcFkwF3CyPIWNB
HsHqve8R5dpxIwAPO6HnUVrqiWFt/S69WKPibhoE0EU2OJTLQXl2I9ngikILOoDKtKlY4iay9cwU
GS3L9evtYpMKw3WYS2Ea4xQVamGW4JkpojfGssjP/ur1FxNUtG0kvpd8nrxioKUZPAOZ9yiYlZV4
0nv+3LmqKbu1F9islf1LaPtll8ZWqd0sammMipvwOQIggap4biJPeW7uStSMzeurXG3AgtQGtRJZ
kaUv7J3KJNVgDIJmt+yVj7IzbsZH2SptIJ0I4y0asM0BynEQITbFB/92djIXfL976KWL51LcxISI
rCYLlx9Ev885yJIJUQ5okoyGa7EfI7M6kbHc3so/Em5XdZboAj8LEPf1nVh/qy8MU6lvqGV6BRoT
shN8ChgrvjXnoCUgYTyvOBBZrdJSwHFQHllYkfUHxsI08efFBRMkKO4MmYFkDYLLjkQorl6kU2uK
r2fyQldj9d3Xn68Li9QFE4d5yTUl8Z/aFD3di98gwwzAp7o1nozUrtB9FvfdCzMPJpv4xakWdqlQ
nE4Q4x0m2PWPpPlMyL/rvXFstvzmr3rPUPgAEx/eEiAmpAJx5Uf1UJMa3fmm2YPF8xgi30WHcsM4
Outn9mKJird8rtfyGAP30va5Vc5RZ+lpGCLsy6ErB/ERgJHW5CAqPlacVQHLZeaRvueC4NWYk8fZ
9yNznGPWYORqjFysn4rLUaV3Ah+VCCRl9tnKwNzNnfZyfekkCH79npeVU3EYtB1JE9aAwozaE8pn
kfAuBHe+ADqJ1Bp6wVQmVql+9W5DbVcBE5euf+Ghq8MhyPkObjrsSNtQRUGAvGY0D/qj76yUe3V5
C2OUY/qiPsWRlpAJoP5AoBmdOxwyl5VVr36phRnKG5MWREw9KdQN/GyCBtEc+NP177Q6yi0uTFCO
V6KjrUoDLunWFnfBJnezH9GP/Fv3Olv1jQxu6ITHSKDJsMpaGOWC+VTxRR4jsClmdCPC4SsPuRDg
kmYEKjorxzBOyoLvrgfyxVIpb6w7ORx0BSfEeADPgRtttJccJA//iDLKj1rmDNvkoff+oISxGggW
pimXE4Sk6MWKdMtA14qpj5x08CEzEDzKn+dKhqs617eYLOaLAy4sUg4YN7KvKBN2uOsiyx92WgdM
JfCbSlgwLkjW2qh8qNWzCGJcsDQ1LR56jclnnCPpjI4Ewwr9vhT9HHy6PS6ISMcH47730zuvsWII
41jSr0e16POhjDE92uyiZ3VXuqFbFvZnstVNDOfcBnb27fpXYrkf/YQstVFqVR0Hg/RZCCuu1Jrq
HZnEn+zxKUe1YPJYUYVxNM5ZxyKrkP1wDiYeLq+UgVVEj20E4ZlScoWImbStXuuXU3h+9C1McXKc
5n6LqsgwfNTqQZfuG/nYGhtcaqegP4EuWDDL8oYTWK9JEoCvHP/zvi8MxxiQT3jSJpM98SeRgCND
jWOKIXVS2Pq7+rsCamNw44oY7aJ8IKrQX5w7nE75fnIAvMLDCjmynW11N7llXT7rrvDLGM0BKFRd
LXIBHE7NfobQoDKExsklViq47gsXK1Ta23RCFmYyTomEG4AbDk35dv3sr/dqLpumkW+4+EZG1bdh
Z5A87Bg859t/GuvyNvhQd7kLWHILIDZksc83AhJsj/t+/Qew9pG6XbOg9lu5JCv0b8fhOWm28cBY
47/492UXyS4v15hAIVJQ0CLwnwy8Ep95Rzk0T74tflc7sjLe1vcDz0SZr5c2FntL1r6wq0OPpZF0
2IX2Y2fxTv0QuhXS+AfDy9xedFm1MNZeUnfrqKZKlvAF3g1VV9kdRkhskJi/g2qIFaPXPfuyo9RV
CkE0rgMh2l8WbVjroq7RGupEstgDR49n8Ha2OdEhjM3cs25DpBrUdoFgYhqdtZtkDV+j12WNVDip
i7j09YmczOlG5yVIcxV21r2W81tWh4zre73wdjkqOlW5jQrZ8KFDT7pYxq3kik9khZEFLKcKEvZp
gwY0yyTxrCvro9Gw0Ansx3FMSdejEbypbU0f8PzQbs1Mdvr6M1ehn8W69pgLpeNNgkxFVnAnzJ88
WIvmR3QPLRFccGb7rLqhAz/8u4KtyguiLBBtvS/agZE083WNWE0eCrmdP/j2eAo/fJM3wx3G369H
tPWCwcIcdVz5aJa7hqS4ZJwf9RpA5GHaLJ9BrI+R9ojxymPaow5qM6R8y/vn9GV2wzcUCI4YPEe3
QwIaLn1isZmveuNlefQ8hz9AU0adsbwJwyP8wRcOqsZCQ63GF1U1DAzaYUyHRvpzY1JDjDsm0IwR
ckeCiYFpO0IPEDh4m4m9Wl/RxRp1PwRtHPVthviCh9AH0ffo7hNHwUTFhHwl3IDFzzbsmUVRuI7b
XiyS/KzF9dA0fVn0BN4DcUMsMrS6JySeCmAf3wh6e8Drj/Sq8qdUtbSteNK24U65YxzW1eQQ03iS
yOO9rtJsgrI8FD7mocgMwOSA3RXldxmwLIB79ixY1mpdS9IkiCFLPKGpp7IZgZtQeZExmEocg+ss
LnOlTeZVmG8QPkZvnh0ix/o36nJoPi4NU0EnT/k4x8w/Jio7y/fIi0K+a4GzUV8VK2NeHKsxDlwe
oFQWNdDU08qS1cjp0M4USJ++PoDyPzoRqGgJaoab/Hk6BJ9sZN3qLMfCJq0sSQoyQ5QBzDS63TMp
FfPbYiscOSYSYM1Zloaoj6i3CTCwKjooJcb1+iE2G/k5Lj4Yx3It8V1aob7YpJeCr0goNHMbDfeh
Sp5kBjpR2TbeyPv6aIDdjmGSXLH0fbg0Se7LhTt2fRpKXQyOAaJl0G6jnXingd4nuWUlFqs599IS
FW+0SotBi4ZvRSArxPGB2HkTBOtxeg9AIjZakeLkH5Wbe/7HADxPbDOWytpdKvJ0Sijw8qiTA6oB
OAQ6owkq3aQYYhHQWfIQTrvw6brRVZvIk3RUB8FiIFApo68KiZD7ZChXKa2q+NA7xbxuYS1hg8Dz
LwvUvRsk6ZjmOSxkeWgGfGuiz+dMpWRJRgX1sR/XrZ1/8JfzsjBHXbvJNKllWmFc9lg58g6d2Q2A
wtFjhWEQBeif3BMGc9JMNGGCb9dNr+JHsEzyzoX4BmhSfz+qg9hVYZuDlAh6oC707XfFR4TaJBrE
qQ2MKGBuCiZnHfW1MsAJhx7JptlHrVXwJvPRvf5ZLz+FenPkmVGhkoGznDWHpPkYJdWBbHCTvExZ
ZIktaOmqA8oNM6eYWQ2GWlC5GmHC8l3im1+/xeVXUIcLTPkS4jtuFh5Yv1cClUXRaBMdxhDN3NYC
KIrhQus+vPgE1GFTIq1pmxmHTfaSk/GJplT3MSO5DF1xi9zrpq9NqCmAjFreC0ecRdZlyvwB1PFT
hgFRGPEX6ftodxBL2ukl+ElUkkW8ABvvDG76Ecyu/hpvoP4ZmyzA8Po1d9kCuhkolL2RBGDNw/MW
slmRRS45/Y0wZ0ZvwwHj4uwSz1q2sjj4BnX5DGUE5B04bD3VaHaldDcCOxoPjT1xbpEN9lh+ps1d
iI2I+Irxxdezl8VyqStJgAKOVKERgOVmN6ROklRm8l78aPeNnX8Q1seid5OQWUaQGC5GI3a1LhK7
hlDBBc8Es5DbXWLzieMPBCzG6+iwkJgTvcWnyh023CY8lk/5fQG8EUbEXPEUHvMnfi9vRJuMrLL6
oyTWXHE9g/z6xbXZTr2odBw4YtL8ts5dYURGMP8N19/yu1MBL1KbJtNKbIFW3k7zNzl5aeLRUpiS
GKzFUNEsa9Wez0V849Y1HvoDZrvN6MkAIzoONcFW+lbtFn9TJl0ujgpeQSQLhV7Bk0mXn3Ayt2ay
NTwiespGKZO4dO1zUXFrwLBoUGlR4uVc+iYZ4UYSGhe8DzdhVfdmMECsIjder99Xqy/U5QqpWFUK
ahDFESJFfiDYBShYWw1G2AWLeA07TIjXrwOdhuii1hePvYzjgpZ9ggLKXXSSd8GN4MJt3XYDplTx
jlAKdxD9Eu4Nb/T4wx/k5KyfQUWrpMoSfSpxmvjdf9i2e9Q5AIAXwNKa2NOe5YuMjdZplG4zq5FS
ZthoxawPQAjjHQA8tsnVf1hzZ+402YKF9ydArsjSBIMggkcJx863eO9Ue9kj6Bi1MsnESm/5t9o9
Jg1ayOqas0OetKyVr7VTLicMyhe//w6c6CoMApCByvHsBGLlpUWxKeNwN2t/U/9YmqJiEZib5Vkg
7DJ59RjEP8vpNgbo/brHMPeVCkShVBd8lSOhGT97W/f0HcRQdnVoZj9q3Yx2HPghQfU/HQpbbKzx
iLrZpsvNAMy/13/IKuBpuVoqOBXNnJUjgVdOO7C4m+jhgIxbdlMMULCGjhkpjU7DdyOp54SaPx8m
eTfiWVInGIhpUfEBKK93srveyZ3EbhpgA5v8zHPMWO31+A8inN+PUZdp/Nj1OEbjp+ByZrUTNuDr
AtZd2XWPhBmBvWqGSbqnOkJ2NYzLEvIw0UdChG4kR+vur69rtdS0+Ip0T3VU1SYxGuwsQdto3zoI
RrpThPkBkibGp2arebPT/kTzZYcxyuElQSLB+rxnCql/v3p0us0atC3keks8FfxGt321O04TZ3JS
flvU5T7XoFwxa4/Auz7xXbzt29ZtasNrDWXHZxi5LNSNEeqOYhTvc1V5EW4rUZ32ihzYuopplxj9
nME/tIXq8c1oJfWsmKXab/N+cvw43fBSe6yj7FsoYQxIDL2Ba7YYugTzLWRve/4VODuvbSpXywYv
zlVbKfN9qOO7591t18hbMUv2cucDpo+IJul7Ve7u+UoGOCgI74tUs6UptzlB2kD+yZY77V4zdE+N
RHBkt54uld/A7XjXB5J3/dMy0lL9fCUsIvAALFMtZ3DQBkhI4XHABeNlXm+Jn+nNZOub8qa1co/1
BGWapQKuGqiN0RjnmwbJ/wmT7KYELiEZYz+NXW2hLvuD3eK9ngnrdEMZs/NzmRdYaxcPlQnhuqPC
Zaze1vUMST+vfLGhgSo2dUmSh9o2brsK/ZjmAwS2IN2RTf1W/ywOopvekIF9VnOERJdrDkLFWmlo
IY0XnRNBAivvwcdC+OVY9SfGXXmG6CwWmM6zrDQiFuhHo6PjrTBljiS8Muny/qVC8v+vclQrfo+m
CZQFJoHEc9nrMrvdJjvxDarZT6THBCIJp9pCsrZERZ+VDTDOyfmiWaywqtKiLCaQpU1D5haDJ7WD
zXA7Rm5HE7qWhiaVInn/B8+z2z9WOCBEPRmE2OcuD/Ppy8oIziF+saYkFvEwybGZg9UWpv6Oh8i3
8nV+PdcPXe1UecOJ8BFE1qjZcQZeqOqRrUvOygfOP3PxM6Q4qkEAjDOqYDgYtUl3hM/PVnbXMnkQ
mbaoGGPIiSElI/aY36FIaTZPmdUivuhufM/yCVbmTONRI27o0yrBunoXtRzZCXaQQ7pvMQqMeqjd
vTALZ6RccMXZRSrD09u+a4QOBgm5VHMiQ3w9lBdNEV3X4YXFIkZCxzVrVGjpuDwpBg7WAr9z4rQ3
qziy6gl4bQ0FOZ9FLM/cTuqZqWpxMxokUpNWD8BvhGQgtDtURPHs0oALZWaq6z6vQR1YMHRFoEmd
U0mr+HpGdsGlvKkXR6liTDX8Szi7WKCOYyByvoL0kISzYNPr5hyhYRa7hiWUyE4VsJfX98ltJZjD
RmIREa9niRfb1KOjSUETDUp+FCbS91o9SvxRTR8ZIY21g9SJzKOhVZHIkLdccErvcjfa+Vt+Sx7I
EE16qZ+YTrd+1V5WRZ3KIOOEPCNBVDkTTkK97507iXf+pt/xLjiAAAdHxQVYsYkFv/6X4uXFNHVA
ywidBDlFg4mUCCJLK0wyzXG+41MrAZ3fXQr8Kws1xtpi6kaMjSzLZJKHd9VHPo/WxLPmLBkW6AGV
cVKkWtbg6NAkHs1aF58HmQWpZ9mg6hqZgJpGSRL5EM2NWjgKLO3bVcSWBFXa/zgzLeSjqXk3NKS0
HGO+vD1Mu94mbM3SSX2Qds1Wx0g5EyWynhZdbFKljBgEoIFUIWngNqOruA2opjbdG//ml2aD+mrl
Tt8UzYF4UcdEaK5GZ0OGgDEECACcp45FWgRhow8FWa7vhVYf4omvnYpjYsnmYNdm8pkDAcANzNry
6pe8GKZL+Hnmz9Xkg5szHDFn3MjgvMil79fjCssGdVoqgW/UyodeIWRJN1yUbRWWds5q3rxYBVWZ
T+ZEFbvQN1zyuhU27Ubx/oRWZhXPJy3sUCekyqNsTH0gpqZd9aG582Z4Gy0dc3TVwx+Qh69mmAtr
ZF8XmVavqlnZqvg2skfGjkLXf+S3qFoCmB+5mj0zPtP6GdQUFWMhPC8qVCwO1SiQ5qbFUVBAb5kC
7wbWwrKb3CLkNlzIeGWtRn7jYo0Kv3IvoblfYPxFSRNAdf0K74HSeADFF/SrdH0vRznYcGufSQG/
vqsXw5SrKUNZqlKFoZH5/0i7rua6bW77izhDEgRIvLKdomZJliz7hePK3jt//V1Qkk80zBz6Oi+Z
ySSjfQDuhl3WuitO+rNAWlJgZWYETDkRaXY31zbdyttJZYe8BLqGff8WC5jB2cA0+3QsQfJo2sZH
9i3wOw9be25jecnT3jLvZsqwEizbXUejYRLorZHyhSWYMSp/0KV3Lxv3dhxdSZFsr83bOm06qI12
J4aYChc0aDfGHbDmcZ0CDyw6XJa4dyzJCOO8jmc1gUDKU3toH2n5w2A782db2gkYCINgCxpzPDJG
OekUFa19APwWtXroRyxCl36vFVcW6kEFIy4Dr+zlU21GvLVIySCACGGOo9hSs7CC4IrqeXMXn4cr
7pB7wdC5PO8/sLZU0xDDWKaKfBkc8D97mDEqsihpYQt1Zd4yvJntOo5Mm7LxSjf5Tptry0kbmgHY
ZG5hJU2+084iSW0UjWiGpEDvM075iXjReQ+aZks9DCDomhZnRDWYlCijF4TpSx2DtBV5yNKP3fQF
b5+d6vzmEtNaiLjYlWue02gqBrS0gEUohljhRFLbqjE8l9/EN2JivjwtiwN6Bx8pzG5JfuvlaGCI
hgIqWDUBUPezdAoKBF1RkbpSa3rsWZfYU9+ofsQDy60aDg7SiaHvkY4OCzToa+mHBIh1rPi+o7Ob
+rP6IZLtz7XRMbPExJR4EGE5rr4vHgFI8y75kF5rjuYNhwCtTMvujB2vI0Kf/Jpd34DkA7qwGSmf
wdsZKXeki+2E7z5g90SI/776xG2Hcq6eQ4RAOgTSjuj2k8RRvwlcruSIScz30d57aFN3V/cp6W6Y
L2xQFATFuMfASJ9g8usHYX+ww7W+O0l3lZGRJGU1wgI/d5HpTiBICLQ/ea/CfRJqYd4LFEHSUVgX
xrSbAJZZKcCgop/Situ6+X5HATctYSVFOgvP5n7mHaRQADS2tl7bYuGHguekS9Ee2o3lWznS+lRS
jgS+6yy3Cix0GAcs7L5uy/iC7Fu/s95PTn0yjuldj4rtnzwbDZMI3ApDRCVJ39VCYx0mp+A7M/NJ
U4vrLtrl3N2M5Gshksabg8mpHoYY5ECTfgEeHTnyB/VObNd3jv4hc+rjn3w+eGSdGcAG+oVw02qx
jY1pwH/mIIGF8T11vpYnLAvf7w55b413gtriH2HyUycIDCMP6wg0NcviJqbiD/mDPoVAjVbtfoyd
QpsPBgUtbqjuOZPNdGIlWnLYcY3BxKYTds2pTwyjsvNKfZelE7XbkYKlVcvuCsPYSbG3vAkF9g1F
Ms/YL2hhekU4iLw4Mt0ZL8jiQ2tiXpfeX/6GWyEAXCHIITSdWliwkNwkAe91E6GC05X0xPpPfOid
OPra8b2Z1S1/vBYkxZosNNWs6iBoZgi5ymT3ZetcPstmT2stQzKzeFjMsS1fqw4Caod/Mb8kd2Aw
BMeA6o6PDMHscdyd5Nv8TqsrlOxOGzBOUKWopmj8boluQ8psquyZ2pbnonAg4HLAUgX+8fN3SvNZ
abIeE/DRaUB1L21tgTapfYhv5jv2iBlRkAcfs3vl4/Lx8qXuCJbb2/McAdlEDIiYwKUzKcRUkD1+
R+Z2jI2dY25e5dsp5TZ3laAwPIma+lA252oY3odVdUyy+XD5TJuNCcQ2OBOQUIDCSIoDuRGqfEkg
J7lm5/4gCECwMWxnD7+xMLXlPOD3scHAYcog6/z5y0UWV+EmoR7gEPPD3K6BKDYcK1DPtj7gAcR2
2AdBWqi4uzOu4k/LaRY1LBOEhViqBVfTz6LTGh3JSDQNhq/LnXHWMHhop1caxuIiIF7RA5jtr7rn
8CN/fez9RglkK75TSplmgiSI/kIKWZpztsQznrCiLpZ7yd0S2uR+9nXM1Wofp71dmE1dXYmT0glr
GiZLESEC7KNeetSuqmvrnB/FDBU5aKYrEMxil6NC4V9WqE3nthIs6VOn5uDmqQ0UbUH0lVqf6bTj
prceX+uLFEq2ymZzEs09BrUDVMisswBkE5Dd2Xkvgd3MISgDrRLo4AxMp0vKWlWkCwsF1i5eBPm9
BrAy7liPw7MY9Au88qg/XL65XYlSXCCM1kDUx8RO/SO/NTAcW2PLvPHCw/JjPCUe38eTEVHgF6tY
nVGKEgGfax3TqKJTOAFYFk2Dd9UXsaopevXZjZrbO0fc9GoMpKEU08fqL/SPedDnM167aIPeF6Ca
BKBe7nCBwRwcw9OAAhLavN/3prs3VdJC6cNkcAG/kIHlvGJ51iDeltqnJrlv53bvWOLL/HKPKwmS
tXXaUvdcxD1swWA+8agdTaAqWTZ7QenosKuam350JU6yscUqkn5UcCDRkRRlYkwieAXSd4z3ijUf
H0yMZ0Hgufdq2Ozc05VkyfgUI80oqV6NYolt3asPOrGzzjZGJ0XlEdkFwTxo/ogNDcCxec1XGmEH
FmCJzn++BMmjV5oBArJcBK6TFrmqBxLDmxhcMQP2fgI7uEpPwE1z+Kn5M5zG1S2YIj9fuaBMm/kc
ihng1muudac/DFdfmV2+7zDkvDdqtnnlTEVJS6NIf38heCtQx1q4Ad2Kf0x+Wh5MX8xOPmUJlqtm
dPRjH6/rCthhxkv1Y3H4GRs72PH8E/yX9c+QvvxApi6oC6wIqeNDm+MhnId2F31Ph2DPmLZC11qS
9GF1nhage0CyP59FuaLwM90LiI1FKPOL4KwKsAWFwdtQcVSgkz5c9lBbprUSLm8EtzFJFCvFMYOp
t4dpAE/6bUhAwjH0dpiV2KN9f1ngZiseLhgflnDskxnCZa6UKc4Gw+hVVJ5K7FVGn5OGeVpXYd3K
m7RjXxYgqsFY03UOZLwBQKe0fu7H52J8MovcZv0uqcuWs1z/HMmV1UunVBNaFwBO6zMb+Mj3GFoV
nKuNN7vBcJg+RaDpuXwH4m/K7nMtU/JnRd4OkZLneJ5UH3uwHtGm9Ks09Nui/oPkYS1J0mI0Y6s5
SQlSeE27raz6Ku6N26SgLgjtiTMy44eZNz5m7nfkbr7H1oIlpQ5K1OZpA28lXLbugBnyaHoK+K2d
6RxgdF8g87SmzZ4u3+zm8MpKrrxLq88FaZIE3oM+Tr4IFWhK0RbTXQq2auZjeQx2qSJ3viaVEieD
YLRLX9AB7lD7Tz62tra4M/AFD7HAyb/l36vSAVBQdvijOaT1YUWYXpkSBVl4o5apqGlpvgD9A376
gRyq2wrtm70AtGMociGLxnHSMgtBQKEPVfWBB887n24rqWDYujYJYSbq41JyFvOUBQ2qD4cgc7Eu
dZ1DZ7ijKkh3sYzn7W3hbeXVa3HivKvLy0DsOYzBKyNwdyruuqN2Fp3nvcHQzc7zWo7k70CVO6Mu
kAiKN/GR+kNyF2IXmvn53W+oxK/KaJiaik63qqLJwORWTZKF/awPdXXQk+99jvC86A6AcaPAzZaT
Xn7Smk9AeHZY5M/GmYUfZ/rU99dW+QdrnT//EMnzWKkRp0rYVtDNsXZE5mS5Df7tdal1OoBUQTns
KNCvgfRnkZLPAaGCkmcdRIpx6uHbovkVrtz0BxQS/PCgNkcxkKHHrnLaa9hulBWEbJOYlKN9pcot
eJAYdFZIu+q15zBh2yI4Lbf0DHCi456szU+MkqumoaiLnpykUEEYJXkSWgCtta5AZYqC6GBHQKVL
+p1W6vahVpLEL1mZSGUiAPN4rA7ou5/DuTumTeCxQj0TfbkZGm6HHPCbSupoJvWxeudd/qB7B5XC
pN7zPFMnXh2GXPca9qMKobjKp6yz/MuCfnVt+Hirc0q6qmXtNHTWUB16NOSa9nbEJP5/kyCpZl2l
emeMrDxYSuaaFHB47Y7271wWkXL0lE/tYEQUZ1DPYCj/aOTBjxRAHVEU7qSMGzH2p+t6ZVtbqcUc
qrU+ZZOwM2za/DUeOr/rUWNRsa+N+dA9jd+VKAW6IqxUtdEYDpdP2KFtFuAwmvOh5MHLwoLnvFQ/
F2P4Hs/eW2KgAVdZWe4wVNHtOqt2LnrPKogUp1BCMMPJwvFFVe8vU5/v+CGAqbc7fYDdg0tBquDJ
lA3NqyzTjpkAkQd1XudFAHgCUEEAROnLirrpQ99MgUjOZVn4UCQqBHYTt7v6kLAJdxg4w3Ckw5fL
snZvUvIvSYh5urmaq9fQ+M9Nov9+Mx758bIsYcI/p9w/66zkS7SGYCZKhyuLessJ88/qchgnf2i/
o3RpY6B0x6OIa7okTvIoZAEkpTbCo1jsltArwr2Y7umGyCsvyZB8ihabbF5i8anQ5p4w0B+c5rv6
1Jz3Q87el5KfiawYF2OacH0itP4c3rTT5S+17YwN3TC5zqgpr8wrapDqATeqQxjmeKYEZyXIdvro
/2JWbzIks5qmhkdmDcVrUUj624Npt6K+0KivHszckbitD28CJbNSQVmfNTH0oSrfR9ZDEjZ2H/yR
zr3JkKwpx8opmTi+UcgxdRQ89TnYkscdIbtXJxnSoOgNHYpeeD9c1eILbFDhkepFlPa9fY+0pw+S
KVVavGBoBFfXgsHWwGZgFH6/rHEbA1zCObzdnGRJDAhio5LAkqLGvI9BPBjjybakaJsH7RmPFXei
6HgVqFAM3YkX6VkDDopd6dxB+wMAZ0HwfucXbbvhf34R+s8/Z15IJDVlEodu3NnrvqmfMtCDcYxR
KwAYwsyjQIZBsN1PZLf95Jtg6TE7heaQgUYEcAlAgnArxhO/xTazM1bmcUxQ5zWxvRfrewhOQjd/
8WW6hpQWLStAkEtfwKRRUXcV3gdAW3ZDEtq6gmVI4oXE3MnEthUYM3DgatfR5pCnzPqoCfIkh+2L
yoSGTeU8xe7A5CiH8Ru2hY7t3oj45rckUC8TUxgmk/OFyQpVnWs60tjpaspujO5rVIR2mT3E8d2O
2myGhJUoya+pWG9Xq1L9o9RE5Fy/fLKVLMmlLYQoemjAaDBQ49dnAPYaZ4EL0ZxjAHxl406421TM
lTjJu5FZH3mo4mh5eRsnWO19pxi1U9ADB61CmAw7JbrtiLeSJ/m5tgdTUCbURDzb/3+5yaaHW4mS
PBzL4jEFEhNushlOagaiq0zZmeDcqELAxa1kSAYWq1laJDqOAzxbf/pWuNZp/jaB8iPzRnAguZcV
cTPcvUmT0wXwxM5p1UX1oSc8tqOseF5qrXe5QXY+054gyV1xBCMaYrP4sKSt0wO+CVOLWvxy+TQb
JeufLs+Qnh+qoZfFgPHz10xrePXGwNz3hDfm/G9vnMy/4Y23ndXqIqW3xqL1uhL1MDLx2QxAr4CV
YTTA6Dp4ujvXSPXUvVW5HR9iSD7EDEwDe7+vudHkCsUXBHc19nbG416qt+n1V6eTXEhpdBiNEy8p
Yn1Jkg86GmtaC9ZLQGJd/oI7FmZIziPNGiUyR3EmCzhK9Qvv9uaK9yRI7qLTtbgFL3N1qIGXYys1
sTGH/nT5FLvaIDmKHO8yfYhEJPlLG8ReZvTltQeJXgoe3n+Utq4+kOQ1UNYE2H2Je0O74ipcBrz2
a/AHpTu+faNb8JOByVX7cv7HwJIT9RuxmIxFi4miGwaWJvBbxw2am7lvqQC/2HFVe45eLt/zpIw5
x17c6jm/3Nan4Co77NUxdvSdSn6EsWgCnAWeNt2SeGr1mXSmM5aWrYX6jl/cUUe5WD8sFJTkFjQl
MbB0FHwou/eXdXH7KIbFBBgmU+VB9rlEC29swhoYHBMaLPcVK87gurO1qTpdlvQ6ZvZrovEmSrq1
QiEWRi2hhEYT3QOk8HqpWr9XZ1dg9yuzcpjywI46POUiNJguC987puR/ST9hcrEwkXWYll3RU29+
ruKXZs+yt8PY2xHF51xV1Lq0Ka0hRHJTN/QKi2rIvpObJg13Ptq2VryJkfxtpzejMbS4yTjsvIRd
zSx1/9t9SY62MKIee4nCYfTWdcK1yE6izqlD7UpXyZ7P/Ze4/HYeyenOXV13qliQEDiKKPh/088K
9v//jstiv+83X0n/4jQsHUM2IHcjMl9Fr3KjzdJXyaOXH4HjdJzufy9I7smSpy/UPmVZksGWAQPk
BWVw4qZys4zUThb9ihEOhoe6scCCiOaVVRxnikm7y1919ydIaVYeL3gz9fisb8nw+K5GoS477OUE
/5Kp/u9qZVYLNvIspzkK2eLpm4E399AdgRLZuGK8ZTxiz3XncNtW8SZQsvE4A7pRbwUoYzS+YBYK
gFauJUjrythGQcjWarvYDQUbbJYi5L1JFb9qZfJTDCz2ZQz+0l2BetqdjO8CqabGEgReUbZ+7LCH
0zjZLuDa3oElN8AqY0aSAm/T5twJIsueuHf5TvckSG7AVJZpIj0CXd/c1sGNMt5f/vu7CilZfqIs
QVynr0oyevGV4IuZgHXwO5XjvbNISVemmjXvSvGhysxulqc+8i8fRvzWX+PbmyZISRYfNUtZGg77
VsHSQj4ZxmSH8cc0uZ40bU/ZhTJfECaTVQxdCF1f0vr1KVO2QE5IQEQ+PYgkcgTx+5e93XxxPb8I
BGQ0oaYGTHUifalwAIsdsDeQiQCssg9PpP886ZmdZAgL8wet2UX32Xy/rARK3ytQwOZsRX+75n/K
4n91Yvd81QbJJ4x4JUv6dLmJYXK9QbXMsIabjE6iQHgIhs7JpsGtAeYz5PFp0cAZU9Nz1QeOFSvn
lOinKlWuirC7Gonhk3K4IuliWwE46cno9HF/3ZZArCsLz0S7MAsrpwy5qwzcziO2l3vv3Jf8Vrdy
TW9q8YGEv/2ntC98+34TZjPNebsueeNEEfQa1Qi3oEzESVtseS3finCPHWXTnlZS9J89a2XGeOWJ
msAUHeYydoHRB94ZrLFVR2uvz7OZH65kSbEjtOZuwIqUyHdCZ4otO6uINyOl78mny15i7+6keFEH
QTabEcOprM/ldJqzz0b74b+JkOJCHTdTOIRIdif2DFi/hr/TsTl5WcZ2zmZQ1MUZR71X3i7MjH9S
XdF6SQonwnpAf0Bl1B6cfPZHN7ATQB2HzWFv4Gc7aKxES1GJJhHQBlMR95Au/uMZRNK2H96F4f/i
9agObg4GLBRA5v+sgxijD8qwR9Ao9d4mNLBjgNKM3wYLXfLwObIsZzZ3wsimo12JlNS+tciozzPe
sXTG5OSc2ryN7RI9zslLnLSY9j6k+HuXjiipfjoCEBGA/qL+C1zK7jFxI1DzLM7ixfUJo9j9zvk2
4/DqfJIBRNkYsnHC+YblA++fmvJhRzM3Q+NKgKT+eRj1VZ3x8u/GABipjVcKtdHFrPGH7LDXkt4u
56wESvqotXmM1z/0UWxc1OfSyZ0lei9gJSyQe6OTpj3uHHHT168kSsG4NPtsWkTBbfCDQ31ejhVY
EsHD1Zyjs9K6l6X91aq9pCJSKDYXYjE8oUq44ei9SgvDobT+mIcqO6aa8r5WUtNrSHYe+rywRyNx
qAW4nqJx8lov7BLZM+ymnB7mnr50RgCC4aWbT1OTfe3yhtkzFi78ClyoLlcq1QGA5+c2LnunKAyv
NfmhzqvIpo1+zkvscTqxsYQ3POeWNxWGdgrVPDryNEivhjguXUMLPEA6XSmK0TjlhHEHBVDxdXWd
Rq2vpQnQObOnoM3uo7gqHiNuTI2rK81opwGv7FSZDbR0jUB1TWCn+Z1K7UKvUhAtqcN1Pc76Q58q
wNpb+sJvQS13UIOaznapY3DLsPCnDHLqqKLbJFJQMef8R93VXhRMumO2QYkajon1ghyphKLXN/EU
+KkyfkxYdcy18UtdaFdqk5xzbTLsXpm/zdqSOTzBtFaUXlvLQOxxnD06dqcq064Vs71tmP5cIlTa
mdZjhaPDkKVVfunZfGMO4TMJyX1FZozR1dNZV4s7q6YvZsPQcAFgaxZOT7pmPLUVfUrK+QbIv/ep
liluHaWPXFNcNo9HVleFryuWZg8aAyoSZkZDJfuABNQbEo4FeTN/SVP1uVDZp5gFlh0pbDksxXxX
zNFXUs+zz7EGaCggXcVSvRNX2tkI48YuptDwC6X2pkh/1Fl4Vkl6O00cTUMd81th1jyxplVPWcI/
GKQ5ajM4HGjT3CmE8zPrsCuQDVj+saYvbJ6ORI3xwMusp2EsUjsOh2uNLeelUvyx7m+nGH0LYzAf
0oF+7y3sGhdG4bR8fumYbt1ULVQsLbLY6efoOtaRRGsB85sSm65pwvAztVNZ8eEqmy0T2LTJKWbW
9VDmN0bNb4u2im3aE/BNdM2LpdAP+VKN7tgrV/0wfisHAs7ZWH+JkvC6n0hgdwv1FGLMGIMjN1qw
XEddcDQso7enDBZsLu+TpeAuwfxzqS0vfcfO8dQ/BkN7KKvIUyPtaTaX3p7rfkRRtbnnCUbdFl6d
m7i+TXMTWhuOuh1SNbDrIWhcwOz6RqTf6F34PhqG2s0T9d3IisxppgFz3dkYeEmQn5Ohnu08rnDT
JsgnSwDjZFML8y3u28pkttqPpU3JNGFekBxBNe1WOUV+PLa3oTZ/jrTquaPdXR9x5pplfs7mGpOG
Q3ScNLW/BrDvjzxUzGNT0HeJbnxMpjS3+5QmyLQN9MyME4uHM4+aQ091PyiT+6mn7VWYVIszLflV
myTNlQ7qI7sm1mCXuTW7i/Y+6ma/qSxXT8J7sJbdtFl4GrvSBQibTQHCsRjxLcFiRNDH75dWfKdy
nJymI9f6XP7IleCKFMQdqwy6B34qVW9hhst1zVIQpzT38UQ+YejoOEbpmQftsW4T36y/ctxOpJbH
yMruQy0CpJA6ealFrklUukGSvJ8qclKKwja6wSHVvUGvsyaxC+tjwAe71x+76DHr4CrC52YM7LKM
MdZfOAUvnH78oIezi/+1nVNvGUI7Cl7G7DOBjVtGYgftzbI0Dsl0u9PvlBzkIpptYmKOJpldtbGT
LASWptqDWjvmgLUMK7DnNrNLwDDranw7sdwLawrFL53OumlI+IOG/VUfxl7AwiNdHvRosiNttg3W
v+ghz21o77sijh5V4D3YVpcAWX6JzpMRP1YzmGWgWQ6N6F1dWald0vGA1qsXNiW+D/xoHmDxBVai
U8Ai58U7zQw8ZYn9MCSPs0nPXWn5pZK7ennNC3pGguxaw51VvEujbybprrT8/aBXN2qs3Ed57+RN
5fXsqA+DE6NPY7azHcJlDglAQrLxRAiYFNvEizrNWfS7UZ+cAQiKAzyQMzV3NSveCS7CqX4wQ9yg
dVMMsU3i+6QoPSPoj0Fu3rOB2mn6noHGMzAz8AMDXCZLPIugiLWM4lIju0E4Yjk7zkrqTkt4CBXA
pBK1dXhMX9qR+3Ou+sZcOF2rMkdTSw+v0HOJF6TNsuaeTerzZMLxZfojZ6Wngx3OBVUo8M5Zc6RJ
fAuMxI8oKXzoyhxEePiwNpmbq2DuABVsfTOaNHbbKH5CVc8frdhO1Xtz+Yzodc3y7uOk05fSGo+Y
A7TNhrhzol6XnXkzLPV11PzoqAoeoMWBx7erKPfnpXNTLDzE+EOqyg+pOV4XRnLP4+Yu7W6A7H9X
j+aVVl9VBX3o+eyHU3SfN+RMkBF0/DlPGju3Yj/WcreI7ruEHSOzu87iF9B6HdKRecPwEGrGkVrl
aWgbT/y5NLtDKDuj3nxl4mtZyaeOhocyasCY0Nt5wmxEHdesk9M0BJ5eJueaYqKx+2ow0C21P9Tk
gYZY4JtCh4+Kn3ema6qhk6SNo7WDpzS6OzYwrDh5F5jsNuefWZo/LVr5IdTwOI+0wrB5r2D/LrPc
kOVOm39NEgOxRfH0qTuDYtVTJnSkNeD6DjqyGe3KypgPKFKPYZfM7Ee3VbozwaBL1AGkOsjsuoc6
KpG3ECyRDC9auhya7DpJC1ePs3uVgny5mZ1oAjeMQjwjyU8Rr/20fW6nym5Iak9j5s6ladcGt1t9
Ohlg0FrGG5Yj0wBYrFk9DDW0EzpldJM9RXib5FjrTx/1id8EJVjTJuL2OrUz2J/YEFKWK4JyRt0/
B+1LOIZ2v1iuEoOjS9fcKP420uRM8vJuTj6paW93I/EIbTxgnthjkJ4mA3ggyWMdxPctosGAkcuq
0F2+zLY5fSpU4Gcsg73k3C7HRwLWqXgOnLyClutIg9P4rokqOxt1N+xzr4eHzYLE6bLKocULm7Es
TGIvjis4/BuOUjEKKwRO2hy/UjX0ig61E9rbBq2B8MSduS+BY5PfFlPv0LxwptFyVT21O+Vr1zao
RURwsbU7TIododysz+p13z+kZeqXRerFho+c0lGaO4OWXpDHqNcYNz1SN/hfdygQSyJ7rBp4qXdm
Cwx19mApAaDomauF9BSE4Elt3hnI5yYMmGkp9zSa+2EQ+zPKcAaxnNgEexzXUQuC2RWfrXK24xlh
uhv9OIBrz77DZdh1qHhmvjwsETkNiuGHcCdG9cTH2hswmrVkhVPBbjnB/1YUXjLiVRZ2jprhBxud
Q7BFBwpQoLKq/kS/tcD2SYnpRXF2BJQFnKHpRMMnViynADPkIMbOskOjljcUYcqorCu9zp8Lpb1l
pvJQA6lnMcyjiewdiQvUufXpmDiAln+XlTEqPM25LKnb4aNVY3VXd5iqI5074xL6Ep2asnMMHR8C
ghXUThYWIt4oXmhhO6X+aiG3yRfFX/r6uAyl03atPUPfWoSjpmo+aTEiXDHe6SEiazfCy0ZuBg3r
swZY3l/aUXOq/pmCE6BjiZsF31v+BI9+Db/kB712U5X6+8svnn950Vkcq6tYoqeW9EY1orTrZ7EF
gkbNwRwAPVU6f03GswFbqvsNevEHf3lhYUrWMikxMN8jPcLrWlOWAj3XAzLU3ngI250X42bVafX3
pQNVyqym9YC/P86fEOPdMMb6QrcLi7b59GZgxAMwh8l/YRcd8SApMfwkXsKredzOI87f97bXid+e
OFhJlKoloWXGSUkxxio6Wuxz8bKAYMgcbvPD/E68wAv9LnWB3LozB7xdg4JuqNh/NTUqoyyQstTD
WAxt/1WDepuu2a9BbWsj4BywZwu8uV+gaXUwV9BsRiFUjIu0jdOCAAbzSp2nHBREOq8/9qZz2QI2
9eVNpIzUpFuRBhoE9CqLVvc65EgNMD/UvUrNZhmDM8zsApCQMXkDqs9pZkVi1+X/f4lbBxK7yhxY
MQRATFLFBBQIaYs3UoWZvNkZymfk4klX7dzapjaupUiFEq4NZIjD13aW0Eb104zZ1AAkL/Af1ENZ
dPJG8htra3unk/oXlsJKZQAX5iEBHUHwgjUF2uzBtm7VJVdnkwkdMjNCZbJEPyZjeH0lpaNGuZOZ
1xzRQ7Pu0r0x+E0TWwuUaq9Rk7F5nlGT//+XeTdNbC1LciN4ZKmIuqjzDv6r4xKM6NqtWIWC4/qd
VShRE5Qd/lqg8KSrtrFe68HcpqjRo5bzWOl1AVyw+aAYrW/GfG//b8str4VJ3j9ldKlY/Hq64FD0
R3BUuNqtcI+xchDh7I/c8lqiUNjV8eYCZarChLIIVPn4qPdu6ClO0Ar+FjsAzlV0LsBUs+dQtm/V
1HUOSladyKSsqMe1oZFAZdQzklBgMFRHMXaGYmR/IOfABggbgkHgFHvgXtsG+CZYKgEneqj1c5xh
qA6lbbsZ8QLHKgJQ7Yy6tC+75q1UwQCsxj9nlDxZvwzZlPfQnGQ8TDoKWdHe7tjeYSQvVkyBZhRA
rjs0Ex4UKnphuLl4Zz51T4jksoqZ11o4QggQPlHZnGxm/uj4crp8Wf/iRP53W3IgK0ODYfUNqv+2
5CemApeb4rC35Ccu/leTfhMl+aulMdOMUTh/gsY/NhrH/Jpqz+C/sqP/eHlccleKQpcB64vVYY6x
jW36Qf6k59peNBN/5dKBJB/F1KAascwvHDDxuQHwhwD8KBmG9Q548XB/t7G37afeblDyU0ts4X1f
4QYHDPC07KMAOSO3o794bftRIIPvpXEbLM5AQ34zJi75qXFEutorOKKCx+hSlo/YmsRMVnU7tL2r
B+NLFrQ+6go214zrPqO3+pLekwHl54UeShUsY5Hp4fHn0bk+5qjmMyX8XhL6BU3e68woMFK57O0g
b09Wrbo/kumU8zBHFUNyJlqveC6LfBBcnvgxPuBl/HoP/Ur8PVkPkOL+0wSVp3onWqEfaUAepYZj
NR/7Eig+N6R46auPSvk5nXZHuTYTw5VEyZQyVGTpEvw0yyBWc3/HardCxvpwkimFCWjMCF69Bzp8
H2tUuo0HhiKriTbEjiva0u61JMmchoyhTJdi+A6Y6W6z/G8HGO0FCpyPwCm9yxK3XCxesFjAZJrO
gPf9cxAO6hitBQ5zWsyTgYBLX5rx/rKILZ+3EiFDSy6BkoUsghfP5g+tCuV40kAjAM4oO99DGt6K
e2tRkk406EVU2QCdyBWsiNDB04La+W+nkXQh1ha1nkTGiW4XCAophrpTJ8kPyYR+455V7Z1HUoel
6ak1qkiRTNReLQPcWtreusQGSDrmmt404BW5b5WG9Xk3jfMCDfgLSaOcXWpPLqYUUcz3kQOqnhiu
jfvT76S4m7FXA94YfoGoosgQnVqXpl1noory/59I2r7MN1FSysIBPzioOS4z7zsUUl9IuItKshUN
16eRrInWTGktYxS1DeIvp+kqHc9oBaDn/lt7ctuW9b8TyQN+ZoX+1qBBF+MIHOdd7M3Z1RgC8DND
767dWSvbuT4Z4LTR0AkOxPVR84Yomk3GPZKKbV/0dhzJtDrLKpekgQSOqWYOeremQQEz+HHZgLed
+ZsUyabQzCO1nkBK10x+ob9LwVIaVB+nfI8ceFO314mDlPAr2jAZ6HEKy/plAgNmdvlYW7qwFib+
+8qMyZKXHQ0QgJe8OKTF6ERksAtyY1YAg+2rnUC1/dB/y8IkW2q1QqmS/yPty3Ycx7Vlv0iAZkqv
mm2n01npHKrqRaihS/M86+tvMPucnTatY3bvC3QDDVQXlkmRa2KsiAwnrypNO+kSV2x/J6JyCmvo
/XavZcIL91tn43J5zM0SFC2flxnFUx4/VuZslbTtxGtfcL4YeJWuN3FdZX3tV1QC9Iutu2j/gZmB
kMBhOXAxM5vDLp9rumH+JrNEhEbE+TCqN0hDgN4/tsz+rEgnvAJaOp7rMsk2o/P9g7J1jy+tMrdM
VcqsUAR8OhXjdzUp7Gp5vm9hg+wVGbOqSiJeKlWMOzNhWBrEdqlKXDHVl21oB4PI3WEqezXjNDC2
ElBVRWucKAbmylltrpkIUy/r2Mx0+tqNr2EcxPFJLd7FqcbbuIL3dR4iePu0fJpk60Z9Bj1AqeDK
pbhfYkfAqP5VUY5G7JfaKRe/C0kQQma94mE3N7/ghV1me00VSAB5QWUniI+dGNtdpHGuN3dpzCHJ
m6FOajpTxnZd+YOhmzf7YjWMP5biUegzOvIyS7/j/HnMeqfjAZ95NuiOXjjHNhWHSjZhYxxjPJ09
kbHyB4MHRubuGv0ZF2a6IiIRkCufuxbt/+mkEG9FTGzR2mZogLVH6AdkykgiJ4t/1oQL/KSbz5Z1
F7eKpZjDpLUelQ1u1exJ3tCivB8DkFJ0TrcT8OjnQQfJtDneg56tezaZ2FKIQgoIH2zSdozs0r54
BnWlj4aCx+OI3wybF6ePiSvqaoLgqYTHj5bv6gps0kMY7VpJdNKYl2lvJR6fewmO+OvTkWFOXuro
cEnfQoK00A8j+sZr1DvwpO79Pbx/OjR2YjNfpnTpaZGSxn4GZsA4jS09/HrfyGYOgHc8cA9iLA/j
HtfrWVYw480J6jo9eheHIE5ruyv3DW5ZYya2sPxXNA1QIPmPQeYWZ6EaCRJ9CvrfWuGfDwJ9yPqy
hxD6C5oOYm0dClXMVdYEsSfGmCKEZcubro7fc1NdD6HaObWx7PsyO8xTeBoXPPPO0B5OzcOyhIdw
yDy9yQ5K3riN1h/ySnBL0JrMYtMCiFYGYQQy5wwU9XIcNE3lSeV6kCf15V9/GUOkD4GiSkRIozFf
ZsrlVZrDCJVOM/6R8vynEZVfyloAKWO9i5LxNdXI032TGzEJJnVT0SF8Y4osCD5e03VZSYJLS1J7
VNBYrzjHjWeBCUlZCuFbYIvBVlNkb6Bl9Kex4E4ssP7OQOIA8Qb0QkwQuIDj8fpMg9d9bCRoc/mm
NtkhPi1gGYPuS0qU+GDylXdmHKtWHRIAPLM5tVtj/lUO0TfgFs5G2HNLCNZnsL+HOfJ6gXmdoctj
H0BOMljSrncExSZeeQp3OsZA/aR1hofeBwz3X/bePywjJsqGIYOkhy338mWJpk6G5bQKv+SQhLPa
LH8tTEA7/93J+TCkmtCt0NH5vkncSjVcpqoQ4agEEw0OQ31MhnB338aH6vrldWaMsKkaGVfQV4pl
7Ofj8LRo0ZFMQEIJVYhXnwaAaal9DN/EMhNeo1YH6mlQ3wdS9r9NJ39oMJKlRX+kJXpeBMwep11j
T+qMIS65D4oxFzlTWuxBp78VKj0YJ4HUkqmxD1SC0EXr3EmxPxXT0yopAYFg1v39YKMeNUEgIoV/
oFQlsbxrsaAuy9DJsQ/ebrtTn3JT+Dpkz6pW+J05ne8bY+MEa4w5w5Ma12JaQ1YpVv90yCwDqV32
kaH91KPvorwDjo3bRqWhlP3cl+tjvHeuNG1WT0qMAgQs376x+7Xawr7wuIS/W/7i0hCThhltN7XA
qFHC38nV8YZfd0hWZjt7kq3aNp1I5Hy528Nhihil0hCaQAp7IyrY6XFUlAmYjOexOqMIDyLCS2PZ
5MFQr00wjlaW1qxa4xYaRMZOSRQ7KiOnHCtOO+n2CCJKAGtBEDagHKMzRUwoVeI6qLBSGY+DjrAK
1uRUqp1hAfd9H9v3zyBbHdI1qWhvYwJFAtsgO5lqTFKtdVoPVYPlRKrlSzbivSYVfXNZ9iBTDRqi
n1Sl8O9bvYEMfJjFI7NCDEWBi2MWaXZ11mpSjtEQzOCWL4pTHfUXvGlbwLaiScPVqLpht2MNMt+u
TEhUJyEMpjshWOziETO/zniogzAA9t81DmglO/9+kQYRAZkBrR6I3ll+hKUeJAHXoPDVo+73T1KQ
2SWWKNnxQYa6H9ce3bTryw3iuE97LEcCZLDRx83X4j9p4N9cmJS0iDu2tXFKDSIZOkGOC3lE9gNK
zTCPi1xgbRh8+9r8bNzVSwK9fohm23QpOkKD9Hfi9I01BPf39aNLcrPOC9vMtxxmUwIRGmyLe5j0
VcEdT2YNvYLCrt3ZbVfQBpTHMHZli4JQ1ABFIMfbbFybq+Uz6RACcYV+y0yXHwUKFLsnLw7EgEc3
fzMoimMLFXlgyWSowRoSqxNhRPM6iyWhnzR7FN/AHtI9SgF4zKHR2rxku9VtPIC3E49Hq6/c+FMU
R5KoQz7YgAamwVZKwhyHoyRBnmGxiQXFgC+06EwCxcmdkFJvWcV+/Zn45EtD764jS5ZxAlPD0bDN
b7UTHjHZAfGiGVNFNu+33e4K89uYA2D2WldiKBwPt+Benv4QTzqYrvmqQTUJnhmyXpWTf4//EjnT
xzcP3gZjl/nq5rKqjaTDroZHyBUSx8Wjdo6eWwgea17n9wdiC0dA1R7wxG3lj5o9/yVwtWFumojs
r2DSBtIk0ZouVDgDRX/11u+yveDWrn5W9n9Lw/B01G69NbNuJmtoar0pZBXrRvP8hT6BNXCe+Ts9
8+WXxOF+35vknrHHJA9IRfVWTLBCus9FZ0XPVMA2dPpgfZ6h9LOcpb8wXMsJhTddKnZjqc+76FIp
ijzKM2DuaDtnTmp4YNF3h6h1Gg3Ar/RtSX7E0d5oX0qZE/JvGt6sZZopXlgO9WLuhDHKgWAmUBfs
ZA99CqgwJ1Fso7rblyR6r/PlgP6Ba+Ttj/sOlbfdTKunEnX0GqWo8M0xjI54MhOdHvANxzTXzO6h
c+/et3eDwWCW+7EdF8vVjSpSjLjKfPVL8ky8NRC/0afUyB5OscsNize++vo0fXz2C2vNqOYTdHMg
CnLKd9lj77SJpRoAuFFIDqBmmD7ES25mBADq+vzT/AHEvQpXjH3GW42tLBRCjGNFp/wFixzqp+GP
vh9/g9bN+9W68Q9tn2Eqw8sD048AZpgC7Vv/ytOdv3XoSIvBvwr5TIzd3DyqJCL6XalYFr7UguzH
CttO91Kkfuf7H/cmSQbyBFGLGKiNNUlhSWwnrW6Eua4KfxRyKE4jiDiTjKE0ZeAChunGXW+sAtgz
5JMUQOZvexLQW1hS8CsUSCFnJ0G3d9rhv5FC5kEyHPjyyfJN0qPBoE6VYiVDkZCfX19TTCQlkdEg
Gq+/FC9za/G5sH+Nu9LL/AHo5ArgZAPkr4VTnDHy5alB6WNEFF+UPPEUwjbuEH4LnnR0UyTGbRtC
7vplnsFIhcWDdNrFgDHmFS3VapBARyWfIfD2+FzbY06xMqpl2BlxiaiTlW62QjYeVgN91zhRfQot
KuDJG4m4dUzXNpl4K3QknKIJ+63FQ5D1moehS69pFNAiZrzibiOpAE0FNtLUVUJvCBPkiAFeFiXE
Ajs3flJ+5aOVBI0fO78m0ypbq4cSFsZPv0MFlhfvto7VpWUm3EVjNxE0pksfM3y/Cr16BhXXvu7a
85xJmMxa65kT6ba+JXqRmPyAtgD6ecy+hooJ6kIi4ByXi62t80NZRJxc6dYNYDcvTDBJChLKyTSz
DLtZrMdamuF02+/jypM85q2E+Wh5KImY5RxAVyGulmr+aPO3++5sI9uiC1ElNPowy35TjotgIgjN
BM9i7WDr+8JtMDIYJPbogoltn/zGS7HNK3BuJiEM+BloZSL9pjjsG1ctNZM5iMZCj2Lox1+BODcs
4mavA5hhKgcyWni4eBWeeJFSu2lIMXaZO57nRYSCoKl8/LKf/aQFeorBumion1qpmr+paOgAMgFN
vjWOTjUdRTPS7FDN+kkbzd0gxm4rE8eM06BSm7MoGIFaxztDF07rDBUwzL33URaskLhTpuzQJ/qh
IBg1lZsRdSKx5+wPdNpsFfdbKurfJK8Gq4rTx14on6MZAIopiwtrHTAOUokSKI5nFNNxv29rc4cE
BsT4ULiwxaXzIina079tYKg7wwAgpXo0SjgosEfVmAjEjGj7PCWdiRlLVbMks1ad++fmhhWL/YbM
HQN3Xy4k2VrCP0OL91A1AO5Y8mvq9O/dFyJaK3iTRZBPSzY4k47pvjwKL9MhO2s2SLS+i4nHgynd
tkA+vi7IGlG1SwjNTJKZY3d0E5wi8OBgDy8g5PjYn8PFj1wK8hf8ZH40yDGBnsr9rdhyBR/Cmf9j
l42apqquRrdUkGRITishgaz0Z0NU/ftmNqoU3BrMJ6HZArlpjX2ZMjIz0uSMlL6etRjOHrTHaBlK
sJLop27tXU0b02fQA5hHZZ6+1CYQM9Xi10v009Cyn/d/y23Kef1TGI8+daSJciRb6DYlQbZPfKrQ
Gu95tHKbzulDuFKGMLpxo4quojboqtoo8Qo9ucPj8qj9pNLIJagmHlq7tJXJ4iUeW18T3XdZ0hVJ
R5LHFEkxWYBgyfE1S/NnOwwehMStoea9r2/5dVOELgEmNdCEYIfbAJGpFFlIK18fX5e48oWw8u5/
ok0LaHhKVJVcU9lcLhRjuesKRA69BLlDC9kThVfnbG2V+WmCLXOMdGxBad9Xfi6aXohB57pTg7Hl
uZrNlSD91aCwjMYxixTN21bKwFyC+yUdQwIsOyaF7u/VpusADlpEDwoDvQb75lU0SaFC4TvyY0wE
PcouJBYhG1FY5IghdgkytFR8Vhw9bXff8I0OLvWiSMhU0zQkk8isgrtaSx0pQSyBizR1Xv0U/xrQ
UaLJ/rpbMqfay0DjAi/tdq/04Ce/44C8tVIBAWZedNzMuC9+C4vkH9ow0hoCMV75i76HIpRyQAvG
nl3ldf5ReNwkYPOzfi6dpeQuR9q0bzvKxFXvWnAWgRB8pHkHGDsw0m7FLqoNjqvm2WQSgCxPUzBi
GJEvxG0g1hjA7Irn+5+Uuj6maCOo2IB90wFYuMmnVIRmo1wRhTIyAis7Lua+WycL7EIZ2DFEnqbK
1leDPdPEqz9OErLd65pNMaduEOe5xDZSpZPSAZsfrZNMv/KSs8Z57d9K3a7MMUF2FDtJWmi6qFji
vt4Vby0+nKxDsaCwwYtxSp8l0473XLs0nbjd1s9lMkE2qQclDVcsk45yt9+S7+0BjGDQDE08/Sdm
nK37X3HjoBCABiGrDhJDJMhMdjMk+ihqiAQ+6dLnNdeCqEL+9e9taOgmIFWB05FYv2aSlQDNB/dp
akB7IuvsC05y/8E1z+4a8PWmjD4FZps/UoqL1pDctyCTIiswb20ivnZVkYC1o3GaqHcaffLMNH9Y
R7wSdUSzpmb8VcjGUzaCzbCFoKk99J3uonBLvDEaG1sopGBW0tehN19BAwQ6CKXzoO3mQvn0RyE0
T10nHPRsUqxxzcHyM6IPFY6g69FwzwwlsRIQ0khlEtHMtkM8Wn/KXSRYeQLCo8zU30lr+HMlYjAy
77yxyA6xuJYWXtLANdR0GCQy0uowoi0DsrFKDAxRm5xGAIOGISIBsxYh5dzlrfwDYedz/+gxudi/
SCnnVZ6xf0JpRY295NZyzJ3xPf0JxjMTrNE/ajs7dcH9g7GV6V2ZZao+wQiTTilhtnPVveii/yJ7
eK53Zrd70t/Tv+Zv9w1u+azLZdI/v1jmXBlDPvVIQ7Q0/AbEkuYUugAgF2JR2IM/5761jXYA0ajo
myarkqSzMc8syLQkMs59rc2W3Dxqs2yZaeGk+a6OY84l22h6Y9IXTSS0BUVUBWzWXJRqNggdHik/
ZzyXD6UT/oznx5Q7c92ubDH7uK7NbExg8vX14+yIgAXgwpyXt8HHU945qqzwrEKKR07t5px+z32e
0+KulYkFkQSNdWPGWv8WC/w3vBMbDtJEH1TFsy8hoiIyphalXgAKA9Aw08+hOYCANOHkRhuH8soC
E2kMPZbyJaaYWvE7BpkwE3Io4VEw5cU5jxtp7JUhJrTg4M+rSeUfBlQy5oM+HYjBYQTZNoFGlKRr
AJmx6DLZTDE6ugAxqUbHSX9KukDJOJF5e7s+TTCuSjImPao0fJBoUt8FI41sZahcMkG5I27jkXOt
Nu4w9uzTGuOhBqlK5gK9cF9LxtzSp/oPSXSM7/fq9yhf/UbtFY7FLV+MWyxBiQ89C8AAmMs1qZlm
6h32ULOMvwfVcrRoQc0J1A1ccaxZUP1xZN4k3uanuzDLHPRIrhZ4F4CS83Re/UVUS3cZ1DdlEXmj
NZtf8MISc+DbrgTfGGgafRGbV5D3Kn4Vl3eScbGFMpNLgaNdR7FDtfEAbbjR4YtqCMgpsw5ZR2Ab
5PyxsQFny7zOiYPCA+CR31xns7cPi6aCF34NyYzCYn7WqQVRpCDA4nF0ZBCAQfIndJTjaodgxbT/
ATaF9U+sRboHFyFtgmJI0+mwSFuMKKIofl14M0AxQeXBo1+Kyn/WZY8Ka5NJGicFXKWiSVcJ0IR8
pAEntrXsVPj5gTZISPPAXyn1TpcxhxoF5T4BMZSCphALVBEkNYfsYCV6BpCiIBaLp31VfJuSxVrB
/1Co+HdYnfsRXCYbRwhXENYQAGgXg/GZI9GiahVb0atWEJUKTQqa0z4+KeAc9JXeKHeR0S/uOs2P
Sx7XNpoIljzPIF+CEpiNMXl051JQyOmm6RjV5IkD2MKKVS0oVdz31YzcMMJnU4SjgpbCLGgPEJv4
EesdiGEbEN5CaO6t6lsD7GLtYumZHD11AprwABiuzrhWkluHbaCCIhRMmtHDmoa/olo7F6rst3Hr
aZn+LjTxn1BC+3fSIR7fJV+jBFRUab43Qki9yKBObcLSnCzEBqOwNbH/gv1/rUBn7IakBrNtJ0Do
NTHtcigye1qrzoWqMp7DNNVDM7m3F7lPgL/XJYjAqsZOBHWBp2ip/qCM8JSJmnti2oIApAvlR0kZ
A6gCQOFC6M7KZAZFDJhaVqKhiFOVFuCrHBrB6vUMz+cymBV3tQkaR8PMHk1ZTJ/UVMzcOZV1byhi
8lDWg+CBy1a11BQy5MpcEssQltnpB3lAdMseRCEL7QakQBb4qdH0L4fyccrKNbcEeQBdZdQfkaLt
pizpvRFxwNLVJXWKfNVdE33rQMhkwMw0+SzIpeSojQiuv2zR/DSsE0/MCSCfC558swLqdVJfBGkU
o2AYykl70LQBf0u103lw4PBEx5CU4WmqS7dRo+lYkqQ45iGINdc1O2az+CzMoreYYwDWGHDihkNM
mRhPtQjypDZc8c2BhK4FZd9ivg1ctY3XhgJ4eeZwJwClr40g64kkPB7KWvaaDuR3rFQxqhPFroq+
Pddr17hdNigO6OLmBxVz1p3WSMcoS0XQLFbpTp+W+Qi8AmgI43UV/C6Nyq9LqIMKMek65VEgZB+v
KuYtOp+ImIDo1kW0pSHFgWgPZJ5fxWr1IZHxmI6Li77tECSy8SrI8XnBPrRxBjrCLOh6EEYuiXgK
KyN2xmq1eyGfA5D3wkcaYXsUQtRHcTjsp3kKsnku7FKdnUVvQBHa+nWd7vOocqp4PBcy0b24agWU
Z0Xuzy34p+u885dGwsboUuIM5Qgqv04SMb4eSk7b4fFHXxu7TftvYjhhEksEY2WB/0cHcyvuwWOr
jGeVEFRxy2D3IG0+llHopGMRRLGIRzwldkQhf5IFzUuy8aTp+aGKY7ep5tyelwhw8kx9kBbi5LH8
LIOSdaqE9yTV3qIu/RpJiuYpeaLvU4nMoz0QlJWQn4+cpKoehDB6DsfwtErQyqgy9NeFfdOuK11T
tus0cW9G5mOnROc4rHI7lItTFU1eH0bLuz6V4l9V1I1f5FQ+LIlQ2W0dBmjfBPEqrZYwC6nThUvh
qrKMKxyXNRpuSu6BFdzkpTAsgBG+2kS/1yQEgZBoH171Iigl5TIvwzgD/YJeDdTsvcJPbNGbXnqf
217bCLlXtphgZCRgXS6bD1uirSVWifaaaunW/CY7lC2F98h7U7Syi2MS0FqWixUOX/YorRlGkMUV
6pl/PyWWujc+Jx6vY3kD7v/bJHDsgNmaeBphcjNdLppIhmgsgjz286h4beKos51OwGVY02tl00YY
OGyfEDvIY95Z4QHSkP8AsMfCztkfwqRueB0EOTvwooj8+RM5GDtqtnmS+YDJ7SP0uWQm8AIaB8bf
FJYme3Skh84fg2wHmNo+4gPx2CSfWRUrGqPoyaK14cf2wm95kO8AQLLYUzCo6mH0ZEd8w+N/1puW
JmuX7sHFNUFzZ54zEXbT3foA8t0UzQ8Q2OLNp5MBNuE1hW8qC9YekysarTqoXQR7tGzWRiCYIneE
Usnk5MHwMh4ni/dkePPgwJpkbmdXjKKadjBJKeWkF0gCQMuDWm1dcz+d49ZuTqXPNcs5Pazsa5hL
ZU4amA2PdMx9PvR/ewSUTtwJiY3E1FRE6uh04KVuHqDUvjDB6gCi9smeASaVrFCwNPquUXzHrAS4
9J3VlV5RcpwJcasDMsT7SepGBXBpn32dyvNxLsQW9nsFxMhp64mg079vgl5rJve+MsEc1FQMc2KE
MKHpJxBKjDrgwCRJ3G6IgqrULBWFzn2LW16WAK9IOy609cK6vEHOWzUqweurol0hW6v41O9y4LM6
JDoRUOnUtfOOzQ0uDKf1yijj3uQoR8+3htF0Fz/VlZW+QDVj8YYsCI8r2LiUYH4AawcdOch8cjT7
ZzAdL7IVRm46OxC5sqAVztmJjeN19ZsYR9iJqiYOlOAYXQFvIYDB51AXkr6lOSDTEIjumtSVR5Vj
9eb9g9kK1ifGEWZ3zQZmweKdEAeStZhTBl79ffVRPqDoygHzpKyJ3OYe2x5gLTOHLYFCqSDlH5bd
RHnJmt+im4OnB3T+hYMGSDT6upBb4j+K7jJ1SMxRv9xuVh1bLfM0Qb0neu3XpnCU1omQi53ah9Cf
EwsqKT1Qgn2gnhpHWtzmIQxPxXyQMKHwD3DMm8Xn5x1Q6W+9iA/yqJdaR4/j6E1vtRd7+NpO9gTi
dACHuPu+4TOJSFBdYyACEyFsgV3lZNS7esUX35c75WE9SI+gnbclIEl4OdTmJ8ZUGcE4jSTecHLN
hpGiCFtEkORrXqEclPmcQd5AVoP7XmSjUYEl/ccO6xr1EhwSqQo7Q5Faa1I+CbL8UuJJ476ZbWd1
YYc5suB1V+MF7NKeAkJ0+Akh/KCj60WbZhBljWDOmyjZ8Pr0W2F6RsbYl6ozjUkduliDUkmiJ4D/
vjOfCSr8+6va2rxLC0wfMinrjirPiHj1LNDJGuxhbXaER0+gbKSUVwthcttsrVpSJTJK39hOfrQ7
XLAdWkqp/VsrbSHQfq2JtTpUKj6z8z9NasnnMHKgAfENDdn2EeIFLg+Ow1s5EwZCoynTecHe6sXv
UIJ2U6NaS5hy9ncj67xaOOPYIRDQNIACiR5e/3wjnxUridXdaGDEMoHgUCfzYCxbydilRUI/xYU/
gSqFEPUGLILqv7XMX1SoNfZGSwPr4+MMBETlRWcun+WWF7s4R4S5HDVIOruGntTiTScOxeJCZsKu
C2d9gyfzeRfjVosWQfzSHv09F6uEpg3V5KKr9M2TabWO/rcSLiKIL/nK5MCngQd3dqHCxC3VuNYZ
n732aWU0wod1yO860Rf5W5s75XuKia/KxpyVX69W6gpOX3mh6MYPI+9c3cwp0ACK3jNgGQBmiJjL
vN6Auje6rsWfeKBkaAy7eaNDN7GX2RAZm2z9RX5ZfoleBLQP+iNBjLGJ3T5/jAC14X77rWh6+VOY
WhnsvaKUCPj2YWapPoXd0msMgdavole6pd9wHP4N+JtdO+MWC62LKM0/sqWzDk3pxKoB24i9+hD+
bhz5a/qDTnMB5LTj1ej/x+X63HXGXcqSgBlcRDuUAeUO4h7py8e2O6a9Apvtx88KNph72Lcv16dV
xntWdd2BHg/rBWPIn+iwHkBWtqt2w661E/5g6rZj/LTGOMYZM9uxMMIaqGkTe9mPTv1EUZFja7VQ
wX0097mb+zKHqGGrTr460IynrLPMbHMJZsEk01rjbg0MZ/AWoC4wrRDxywDOqWVz3z7O6naim7qe
cvDdWsj84EPwH7rm9ZGfPukYnKMjR0nkd5Dlocp3llY9JU/VU/qFi5LYDvX/2XU2McOI9ZAtM34O
OZu/hh8luMYMZ7aLl/wHij44MV4dtPmZwQ0HsI6poK/OeGwlLhOQYyEkK4LwUHSmV2oo2VHq3E8w
bok5qaO6sMN46l6TKmMFBYAn+oYv6xBHHwPInSiiJbjiaYb4Jh1G0b51sSWl/EbeVhYqQfAeQwF4
278Z6x7aUUGUhXmoKqGGW5HgWHplz9D1cigGpXlSIayV2yP4BbmBYmuPdZS2iERUNpIFRZWVNMWp
FOLiNlDqqnVge2ZLi3ecLd7wD1eVO7PFJfg8VhHvWp64R0vJzr4Xdm/Rdla6N7kX5waXAe97ZY2J
PNlUzaYywVr50GKalRYsNAHO/0nTbuOSXtliQktEMiNWwTT80XYRgCUFLD/cEZs+tXYn1Mjce7i5
l5IGtKauyPrNDLcyaqSPSvJ3+wwPnkG0h0TTXnHB2PPIK5E2Lj1QFJ/GmHDSpsswJK2OYcLseSXa
T3ORuSQiG2fwygYTPGZtUopoxIIoBx4do5zrfV07Ah4tMZZOZ5D7wYHcPS9qbeX8V4aZOEKGpdUT
upP0fYB+uwR8l+cYlFKvsUCBnSpmsjEY0tn0JmIP3PY1Oof2ZFeO2LgCQLOvBmQl33m7vuESTJDG
YJwKg5V4+GU8nz72I0RfasVbhnqPYlG0quzdKDTRaSYOjmXzslzaYq5mFFV6LGSV4vWNA/TbkTJI
riOwnkaQ8Vnl6S9n+hpXK2OuZqlVOsQlsTJa3U+P/1vdT6d/kCZsXU2804smFJONWyC7KqeCmiSt
4sn+5FKQeegImOrCU4HuiYH+vPK2cuuyXBpkzlNGJMz7VTAoBHRxL9DEs4wH2r3479cHeAfEiKgS
EYuin5elqaCYqyBwJEFq7PFgbJuvq63Y6WLj3cUfapfjxze39MIkc1gw6tSpaguTBDx3/uq03yTM
HUFkXHb+WSNsK+kyyYVF9sCs4G4yDFikwJIe82Jurh2pX6BPIrF65iXQ9BuxB9SQdRPIblzAm4CI
bmNVgtQfK5SeYVn3DZLOkMY75TWUwIilZuP7/U3dOjU4nrAF9LOBDv51nVTi4VskKUTFlQ4baRRO
NnAO5paDvbTAfLVGJU0TkWL2NE2HivnvOdetsOA057d8lgHAJ4KdBt4kjflQkpJAF7BVFa9cgJkw
kDDljmp4xrzwkgnaH7j5RDpQ3BiGAWicHRkaTCg053hM9iKlGvwoSV/MFFKp6QQogfw4DuZOBTzv
kGGmz5Am7/7X2miX4Kt/GmfueLPES1eoLdolc42JbXVX5s8q0Lsr6um4C6371rbKuStzTM2BZ85K
mvUOheQHRUhHW/6VDX0/CqyCdrHd/0WgaPqNY3bLTV+sUqef4KJ5gVy/r9taUf4nX+tlwLmkLzQC
5nhs5hzPj/7n1QfFnBEVKFII6nD4M+bo9PKYRYDIrV6+g9SIT4VNKH4r3fMi/s0ZZQwxyZpMYqHU
CfAtA5mc1RzeooHsp3A91E3GqRZvzgljit7Jix3MGmWu9Qameu23XD132WveRVaHyVJ8L87Xovf3
3v7RZV/YQhe7R+MXFyJWMNtTe5Ut2MBa5BhKmX084HKiwI3DYpbG5GsAb+W1lsqrNwpRUFTvGok5
vuS2k82YYG5ZFg1jrIAgzaOen6DxKr0AXR1gprcwPMFvvP+i2/phEqUDDiL4JljMpDyCs4jM8F/C
Grp9sVJuwkMp/1tnz1hhXHHZ61GM+Qv0y7u5skZVeYxzDL5xDsRNEGOsMBcqy8IOkriT+D8Z9eTn
XvitPqPxh961bmHU3A+JtRwGZEH3Td+EGmpZRTWJ+RdkJCxQMVMXSYbeKrqemupI8tBDexf4/HHW
eGvkWPpI7i8OfTGUg9hnaHRJ5+lP/VI6Hciaeoy0YWgE0P+vQAQGPC6922zkenkKE6tnVY9SKHnD
HZ/SFzDNHAQ4YphDyuVC2NK5v5mbF+1zMxXmsDTrCjVh+viZ97GzdF2woC/wX5gACysoSIBPxtG/
dh1jL2tgA6VuSk+stD73PYe4YdPlXhhgbrKkqZDlHRU0GMLwSc9/E4zSS+P7OvN6rpvn4cIQEymr
ASpR9ayii7N+N0KMwZt7FTLh97frtlqiB+DTCtuTa9JZkqaVrB/YFRWtjHCXH0yfNpEVTp6z+fUv
TDFnbVLaIZ4zDa6iz1Nb6aDxDowFj3lue9vAPYPW5gYRbx2rYZshLnvtuG+XxcqLRyX8i7NrNxkb
dg3SR+ALgmwAlQ64PmXAO5eGssKILmC8G9gyx+zXEz7X6mhZA2CDjLDYPQ5tKbszmFM4X21rjZfm
mTOYJ00Ul3jg9sQuwwoz4WmEa7KyVeEsdOuTgTmIkoYiBTbZ4adp1tEP6uiDchK6+vQsdjLnUGxd
p0sLTKjPkiZU1pqIXta/JRWILZt9IR7ViffquhmBNSIB7Y4vpyMru/5kZrtGEK9IAal/oCME0JNK
IBqpHHX4un80QkDPAJvEXBqke3vhz9NMGxqtgcExyzKrhszTkiSviDKYz0g9QHD8+4dyK0ZC4xmU
6ooI8mV2LC6Ls7TWK9jLoKoypesB8NznRWq/CW1SQw3HPNQSQOb3jf4f2/ofq+zQN+SRRzE1YFXD
nrrtzviRuTEeZ5LFk0EAw59X2PRYF+tk575zUevVAUAWdAnEBhxL0b6V0dSW7PlR2C3x6f9zgUzM
6qqlWkgOUFC22FScqZeAQcDDvQ0O7dWlhGy8dHTjdqvozpvIBynyja0e9DWcSaYgwgiYfIjUvVx0
jjHyapSbikgGCPTCCnM8xzjMk1LFEM+wN3ztobEL23iodoCl8N+36B4xV+HKFl3xxVUgWGco6AN9
Os6fjB+pJ9jkOD20X+SAD4K5fatkVsa4lKI02mpekLIB1+/OXpHvZ7Q9u6PpznuTOA+GaUFYi7KO
OffPyg3xKggYrtbJhIV2UsWyHfDlpFP0I34y9qq9RLb6o32hD8WJrfhT7MSrlYQWpYQgOzg8Lm6S
92GZ4CBrawZtPvwI2Zf/qC7Gw+0WkoM+3mc9kZuZ0yzk3qdlshRRVsYhxyuaJxz63Majd/hd8jBD
81SeYi//GXoang7AgQH8rSf/P9Kua0duY4l+EQHm8Mo4Mzubo/RCrGyJqZkzv/6eHl17uT30tCzD
gP1gYGu6WVVd8Zyr/opXWd5yQB93DuICJrNXCiHvsBaw+Pq9jq9d39CRZum+eFkwiPAbIMKfvjHk
MVHMhG2aGLs4i18TtztaV7S83FIogV8pL2+7AgC6A9oWYNBsDmcpMWhLY9xu0hInimRHw5Y8YAMv
6+1WFoA7/BDD+Lim1PRGnWGf2i2w3KEydKZhTDCJWKHdzf1kG2/+J3HMU0xiswHIFMSlR+F2FneS
uafwsCeninCmdqQfPfjnid0FPOvgXSjj9cI4E4FRi3TVyL5W0XFOjwbheVb6N85N4uM2GW+nkjCc
ih4fTb4XbimsdQTMWyAOYTRkALctf76Wd5+Mw1uQOiYJhgj8Uc6utb64lU3xCNLxoCASh2JgI6jB
p6NRBjbvJdR4P3vyWhvLOgSTpW+UxY0iTIeiXu5IFu0yUX/EK8mJDrev8m9xbE4s9NlUlgbiT5P2
rLCsWyzKjqP82yrxIYMx6CXR0gzbUnT4otRtvXbKQwvwGsDxBwqKdjIl6bRLxeaHMrzTMWZXV1IR
zQMkK+LjbALxQn6/fLZt5/xxNMbQJsUQVHUQRH/KVGh8jW2l1DbMq2T51ovf+vmqEoh3WeS2Ln6I
ZAysmrAj2Uf4YtkgHsdOPspqfoXs5JoMI7fRSn//uaV9CGMsrQC56ThEyCgph7TuLLukdNS9FoTw
XM2zoACX+/Lptiq7a/1XGFNT2rEwFwXpCq3sKlfDbjohHaaHmgd5vHmRgAHCHAeIZZDOfra0bCFh
uvRQjtGxiAOcnKOUnCbkUU12hh9Jj+gT1etrXkl5O3xaCWbihx6MByOhGwLhdSO71u0428UTHc2P
XXmfl4Axn37MYLz3MJnNY7ratIiVbMa9JLGQhhmAZX3k8F6TLH6IGaHLn/CyCEw3fb5XVcwShYB4
3pflwq2BHKOWCcdJ0hs6U8u/TwEyw88iBHnsKz2EDWiZ4BZ6jEVMADgV76qVuyEB9j9JnP92KMaT
CFqjtZMCZSExkJsizV6W+8sStmOE1aEYXyKHYauVC0TEe+zKAVOmRMbQ/kFhoqw9r1R0vlJFI+mV
NMaNSJ1otjWQP31yRL58TXzLW26U68GjkbP4LXSi18vn46kF40oEXcCkYWGJviV9C6e7OeJt3my+
nKsTMZ5DnApNEgiUohhSbwKYyxhV6I7KjoRJVQlE65fPs/mqrcQx7qMeFWzACThP3Go3g978MDvt
S1xhO/WynDMehFM8vBLEuItFStKmzS3kke14HFThugqP4oDaKziZpPydYISvmjvHSB8E5T3GPDS5
l6sXNS5dgKfaFUldI5q9skZPWup2mgwPnskvWBl3zerWkm/7MHzV1Pl1icSbDC21LCJ2X4KOnjS7
aayAkMYlc918VlZHYryQ3KVm06GBB12wu9IGoD1GA2OXfEsQFneLJ+9427abD/WHRHahwhxDxFUl
HrImFa7n2MrtJs9ne6rC0WsNMHWWxfIyKfkeaFI8/l+O5p/qLavkPJ4NvRgL+tAokZNiGjOcF457
Op/e/mzOJ+eykgEvjsFpgvOlx95LdoDFRo83dOQpkL+Mo/19wq6kgpKzsQencjc63cRxydtp4uqG
GfclLKMqpbRiG92M79kpa6s8WEcEf5K4/JVejrmfHNzqxLmg1VOEd93PY9XpMX0ZgosrXnRXIh5v
xYj3BRnfhdYDyrRAlPaTiDjj/CgA2OKylV8ORhD6f37RQBdqliSG8wKMnpMVoBl+yEEy0RTuZTlb
xb213z8FJ6trG+VaLBsCt7Ua3jpl1wTDW7xQ53wpjVFLxnfNWSRKM5B4EGOJwGuPnRH7l68JQATA
xZXvTR9Z8B3Cc4Q6oSc+GABecqw7Xj7McdUn41mdORqaftQnGIemHTss4zSD1468xJf3op6wx1ZS
1D6fRtmkZu6YgO2RQmz050Ht9oldhjYth7XfeCc733Y8XbAKyKUTNCq7TUXEugReu6ag8Nftlz8p
ok17o+ykEpPmXYyZUgWo13t+DXD7Sj/ksvradl0+0J27Rrmbp5umvkrlx8uqui3iRKWmYEOZ3QZJ
50IVASqDR2JAHytHJRpee+aBNm+b9ocU+v9XXy3VhRrvKuYGVAMz3KHlJdbvecYPEYz3wOhYpCYG
euujox6EN4q50GHUonsRDnT7klck/Yf84kMe821qo+/zYtIVf8Qsqv9zmUN/yun6uuEo6Y5WKmMP
cWyculxaLhp6n4fmH8KZsEgY5FGWcox6yAOGQ1fVOwJ2Ku5RNwMJYNyZGGkE4jZLcNZbRKtbYDqd
auwAqnTDfej3GHP63VVTam4f8thFtHYhXd5FCJJ+pzZ5Akw7u8uVNCbNmeQ2znpTXfxSGArbIrIX
G52XJfne6HbWku6EJnVn+Euj9zWS7ADv8pj3SIFCvxO9XstsRb7OemSUnV/rhrcgb2kw5jPJmgNa
TWsajxn+Qlx9K8LXpentXPXV+YuYAc9Seqr0H2VL7CJX7M5KnUSMbKKUNomehSX3yJBTJCJbrXeZ
BnpFUPb8hvmvDs9kXGkHkoyG7vwpFrHLxHDC7FiGXy4L2fafKylM1BILUZuNdOWseSsaV/Eld8G2
PhAtXoGyRmYsNjiyCwxFQEw/XBa9Gb+sJDOOpwFsq0ZqtJijDgxyrRmQCvQt4KkdSeXNXDzA7Yd/
JY/xQmGU9FHeQnVXD780uEgAf8EwN8MZQOdaEpD3zuEUW1UWY3gB/HG5sWWhtptedST1KRx/XL7F
bWe3ksRcY2pY6NSLsJE5oOPF0hN5o/9VwQxjunLnZHuFrsL8gu+hCnhmnSvJzIVqfduDVBpnpPAZ
6M069XdQR5wm6IprHg4570IZn45FYzAqdWiKIHWyY/FxMCfXmjtb7niSNmsrmCsG4LmMEWB2vwcz
YFE3mSjgW0D+7cTMHoSXQdkVKQrs2a3Ycj4g/T5nt7gSx0aIdGyvA5azH46LXUsxiiv7yyrCk8Ak
m1WWpp2mUAld41rK13xsOMH7dtHy4xAmU/JK5iYuFHoIXZ6cfnw11ce0fusjPxMAHE1exbJ05/x3
zoXiAAYQEf1h4J2JXDrSt1WF2HrugCsySPtE7f3LV7fdb13JYKyrKxSzJhnCPCPCcrfdoKn6MIW2
AUCR+lp7kB6A5XRTtbbaY3kJ62bDiwhvyUsjNiPB1a9gLC3JQ9HswaAA6MvYy+Eq2wlT1I3mXD7t
po2txDA2VhkKtqTohWpAbSu7wm3wToomtvjB0HJZ1HaysJLFhEkEhaNGo6Nagw/X9SJhPCB2dVd/
LPeaU33ljwjwDsfYmVGJlSnHeOj65XlCqZt4UhbkvGia96UYW9PIYNSNiCs0M0Wz6xrMy9UCLFgU
HS5f4KZRf9wfm2zVKJUOJEbjJSlfdCF2K4VXd9suqaxEMNGXZvRRS2gnznoULLuDGnzRbn8OS3e7
Jgecgx65Q4z2hOKJgMC0rafLZ9yuCK9+AX2B1rnJrAPBk+55iojb9m0geOZReNZtAU1OEnBHVTeD
6ZU4xqGQUdYmK4GZyUF4X9y1Tkm32N4AE3iMd+kBqyyXz8dRlhPZ6ep4lAmtBR4obRUPdhxG/qxL
bjpy6uo8KYzzMEhWpRYteEjGrhMMp4rfeuDP/bejMK4DxdRJkUGN7JdaaWcmOUhx6Fs6Z0OAdxTG
aWDCrW4HCmyC4vNNWQ+BMhrOnL9dPsv5BglNcgwMIwLmZmNLLOvSZUzCHhMnO+NxcIU3ujA62NXO
fDQCgJpipIiXyG2f7EMko+mYGSBK3CBFFufbVF+cqL2Ncl7ndDvYXx2MUXDTEqIBaT7tZnbH9C3z
EEuFf1rvQGH9w0Iu3n0vRbsR7JzTatw8nQkIYACuY12brbktqR5KWQrDArvplRwSt5nCh17mjUXQ
SzoLpVZiGBdf96Y01ACu8OfTynT9lW76l8dxD1JRLjHOtnNaSWNcvdCKZZomqImqQbJb6tMuYfkG
LFunrLH8jhobRy23j6fLElDV6AojveWVuwABkKCpGADDk2kGWFkJlAf1KTtOXgG+UuC5Xha3+cBg
wf0vaYxFRxEB3CvtxhFR9bG/YjdZzBGxrRYfIhhzHpDY/kRryNQvUntFoY4FgRMk0m9+rhMfMhid
EKR4Ljqw4fpoe+RRaIdgH2vQgqjn71NbXkXzt8vXRn/zJXmMVgBxXi0GPFsIM7pgElHtzY4o3gBC
Jt/VTca5wW1X9fGVLCbwliK9nyaNvtEZkMb6+9SdXq3ZFb53PyavelhA0gy6zJE3lMdRDosJDQrw
qeQYHkBAOjfP6qLc5gKPkZmjHBbjEcvG0sAzCG3XpS+5gsGS9NXkEtz8gxH/rR7sJCw0QgF5F8Ac
KCB6Vbu0DTzl3uhSUJ0Qu5gcI6af/4J6WPRiVzasqsq8jBpqukYyegY5iON1at4YBtb3LC+Vv6vS
w2V93BRI4RawnoUH7ZTgrARqaZPGA+060/q4coX+JyaOyIELsUC/+NnBLOBRKOBAA/ECo/d9mCXD
HMantsqnocVfqa5s99o+pLFq3w2p1mtU/8LvZL+45I/skP3cqY7A/fsLA4X0ZbxwPFbhxSieswyg
2T7owGVwcLyhYesvD/m+qCKslIp2xB1i3PQkqzMyBpDleVUKMc5Yhr0HdHd7mu4mrfZI9s2MOewf
3Aul51+pSTwMMgiyISz6QfaiN3+lS+qti51PgB/9AmDntlqC+A8QoTqYflnXL41hbYFICduyYHb3
MU8bCAG/6719hx9iWO8vREQf6B02baU5+YyuVA0Tb6SdKBVXJrLoy9a2nTOBA+yvczFmkJuiAdJR
mFstdfNtYeSmkwt97Wgj9nQIxWrXlFT34sl4wIjBiwJ+K9vIS7TFo7q2ozFVnUgso32NAWAnFbrY
juPoUAp1UE41N8Pb1uq/fy27s1yYk7DMcib5piW6uVHBhkblRyGETrfIdh1Zb0Otom0iazvT7P8k
w7DTYqR9cs3xUptVTFlUsE+FMoYGUsvP+jfIKmDc6UiYbjjli+gsbqbZSYOiYuTp7uwbNQYHjnDK
0MXfaW6vZTORjtD2o1klkN310lGW4q9Dp+Sch3rrwVzLYPSdGKWe1wsyWcQGAbCbdo3BMeFtCWgT
gkIK6Qv7kmHS09KmBpqnLY8KaCq6icf2zpPAvF0JXP/PF5lMr2H3h1JkLsd6tt58GfXyv87AaEFJ
Gixq6cgi6Wucdg5Y9O47IEAnT1hh3kdvdWEn/57LDBk/yvEfUpnvH5LZrKIRjYgOFK7gBvDyIDwm
4OxR/dyP3PyVc0r699i3ZC2P0QW1GqQhpE+ycmu8TfvmtnpM3e5qeaCISxrINb/GgF3iYXbxvh7j
CguMsqZaCw2cjNBesrcweb98Lp4A1vW1SQgmM6qAKAA3IoEzkZQ//4sMtKU+u4miHQcsLCCajzQQ
EhDNnwTCsaPNp/Dj85xhqJXVLFk6JoKx3EOxlXIvn+yf2Fuy25rAieb5n820fC2ReeknYJnINZgu
fBDjvAANxE16Vy0c7H2mL0oMdE9CARcNkJPsBP+/XSjz7heDUlUSBYwzAegOHkNbBWTbZRFbT/36
dFRvVqGFpJn/z/KwBBJkMQZf0IaI4kNZy/7UG+ichjZO/1sO9y+jBoXlZ6lFE2Osz8Sdzu3XWJed
mvTB5XNtvvXrgzF+I51yMhQhvNWMGCb3koPuzC/AmP4WVX5xlSTYAQNx1OQQ1ZbRBbmLeT/gsiOR
WYY7NBlbLOri4aLDRbVukzvLHx4pwGHtwof6UWpjRV3dcSd9tuKG9ckZXxIi2B/jHsF+ggkbX/Ra
RwWtEzBIKOTX2Hh8uMzLL8MZ7jRBiRt8QPichgQUUpAsdJGf45XjfFKOGHZKMkzreshoOi3sBjTD
2yB2JeBVfukOhNiyX/rjDl2X2nIvy+WJZdLpXFSKAjAQON30aGp3qfKFGx7wnMwpE16Z4ZjEzQA+
Klo9mr0WXKRgHCMuNpQ9+tEMIMw+WiD0CaqAu2hw+WWQTx53JVq1ksUKUyTZg68H1ROoFTzjQb3F
bOSOYPAtckvv8n1u+3DgkyO1MBFMslttpB2bvggnlEV26iG7Iu5kz3cUVayx9R1/ZU+mHvrsSQf2
umJhax/5L/Okl1pIciMuJT8vygHY95ObhpN6MNr+Tp601LGGFnij4OqNwve4w6zmJMwgopUxuN+Q
qzQC/1mk5j+iOfpRNyUmj0ntTqOBEe6pCbQaExhR3nM85PYlqaoOLAFgQoHp9LOLVPOK9EuBzyKh
qyMAwzO6BwAJAIUxNABwVp3zUahTOLujlTjmldOUsga5OZQ8RSXRhed2l1a1xVLDuD0qLVNfYfmq
Q9fssi5sPj8rscwLF9VK0s46fFWffxfiwBBCDziXx0oMSv0HqYkjVFz12yqGIKj8+2aZJ0/r1VDO
CizIYmG12VPoZO2mmm2k8m7BhWqmunXpXqlzWVlXk09VHXaJ5AuaULhimfslUgEPSyMHE/hiwDuI
OQN9m++OamLgEhGYCuCazxI1M4pJRNCswBz7MWoMN7QiHwN3qk0EIfo9Nf1bGuuTMY4xNUmNEEW+
n50OXcDcMbz5FiGSn3qRq3J6TJslQfnjdOy0+tIRC9xciDErEVRcZgLEYhF7ByNAcxTkwdXcOpUl
9m6UDgGqQiChXjQ3SfiP0abbXP0QxmCsaMCMShVJQGze/4TbTAxbsmNwDaXlnRX8CvbB5qdFAmlZ
krGB5acpRaNOtMM2VPdDDZLG72Y32mnKCwo3X7yVHCaCiAGW38sGHtopftbNwpWw34aW/GXT3xz5
kjUVxPOSCo4+lTENldTVpJmwfYouuSbG4D8Bm5V4WcPAkARmNgoNwxhFlppTPyEaBLTkw/wCvqT8
EO6jINknT8VNd98FyF55gyGbKrISyjiaaJD7RsD4nq8kCjLW3AKLGtCkOC5003OvpDDXOEndEIqn
4swSfxXATJkKQfach0pqq4L4lKo6LyXaVo+Py2RCawAvTWMN5ESfYE3KVuKrsgHwvDk8cBRk03eu
Tsa+2yC4t0Taw8MIW+8ku/463ANxHoQO4L9EBQA1ySsjDfTXX2BtoQpx5rdXshkTMIWy7oUCCiPs
aAyt7MpAqjwqtd2TQxg6PNBA3mEZt11GpAxBKglw9AhAk3k3PXciVoD6DqvHKMrNLng8CUd1OB+S
HVMJSStWio4uDp74R/BtHbrRPBgjb2l8c5xoZX1sm2PJx3iZCQxhdHrPwhZrcjBAPLpfUFYmaI/q
pTdxQQR5h2Mc9FioIbBk8QWxsPjDeEuu+ufyGTiCQfWegOcZWz8YUtlxVJb+0Qtqc9o4WT33iWJZ
A7gSJL8WC1BRWLZVpHaSYpUrK5weLEtZfFUjTWrddpjcqnu5LH/zgdCxIAue0A3oVbLEhlbRzTVs
Tw42nScJU6m1x7ra6eCvvSxs84JXwpgLxmCrMRfAekXI2LoKmE9i62ZRdfeylO1nYiWGcd0ZyKYF
UwLC0Bl/EheoZvtEGAi2RKCimewkRJETjeQjTtSAp3SZY9sYEjcXv10+0aYUUwYfqAUcZ4wRfX6L
ABk6kVTLYOkYUtSec8HvMt6jsH1rpoZ/LIliyjJCom5Odb1P6erB58eVP7vHk8U2KjqwPM5SjgP9
e1nbudzHudjcMcp0vSMKtKH4AwDDvvRkxn4PKku6vaVnAaVwQMYM+lWsag7gwvklQrtth7b6FYzq
i0U8qKGOXyHszCDbLTvDA4sFEGwjNBtpD4TjV7ZV5u+vqTM2MPSmaZgtvWHjsRS9IX0bQ/+yVm4n
nJZsoBut014PI4NEqZaYC4CufgKkrTjWFScG4Tp3quqUG5w5y5VEJj7KAdZotBKF1uoEAMIvQdgt
zjxbmVvrsWLHSQJA+t4A91+lu7Ky2JwTb97qSj79/ytnjWpSaRHK90d5OxuwBgfRgSJTlU9Ap3Ib
kKCIrwqPVnI7g1lJZaKnpVM7XUjR1ouPxT67Sg7r2gePcmTbNlfSmBiqAkxmFwHk0c97mInu1Ynq
astRHr6k0v3U9baW7hIlD8wHzuVSdbn0cZkAKs1HCdEhVPanOkky6kqhq1xTHglRBkEVb0iPq8CM
y6sFUqnLpgKfJPIVmP5B9ojgJQU0uAU6vDN0xCa0MlFTkdsbQ9BZ3xvslEVkABI5WFGpdy/QJePB
0W298GuZjPbUidD1CcXbo1XlYS+oCEyDPwB/buwoNAJlMCSDx5v13ZQq6aqsAVRV1dli1DKExv/T
p2Z+q0ulcKZ4ukdcd4y5M1pbVqkiLsOQJ8hAznAMl3wGAksYS/6siG+mFT80qQRsyz7uOPa/lZ6t
BLHQhaYMNpI8QlmwDL2oe5YFHhTppqmvJTA1PLTNTWPMIIE6mE51KId2uKOIk2oIPCEev96msWNa
AwjyOqUvZec2pGQOy9qCQ/v3ZBSbu9MawhdwJFI22TOVkK0e5Hqp7oOrXLUrjTyrRozZiTZabrRc
ewUK0HDQFu3d0Mhtqhkv8ghelyZ7LHLtIGTTboKp2eVcP/Rd64/g7Lgri/oP0C5atlylfpsNxElF
InO++qabWP9w+bPX79VYGRJzBsH9Xj9g5TDB4iAIcAdHO/RDQEcYtD//tS/EiDUSKUPEFqhisCjL
RZlZIRkWwRcHt3O12KNbr6FLeyXHxQuv+Lwkp+n0z77ps0jmlKaKqXWAEKSBEoGUHjPDWJFRkU7+
0B4BaTF7CiAtcmeubFn19Ec8ACArzGXU4OlqauFw36Fzq/78e5joIk7BeSG0YPkCTijIPDBCgg1g
0CS6hhdrPh1kionLv4cNE/wsl4kxFuBBq1HdR0EceXTHv7+fdk15SBwDGMdTDwzG//itmaCiGCN0
wLNB8OvuRUmek+xHphbuOBfOiDFdMavdMW4dTQ80NXdyItjTkL5e/g3nju3zmZk3wlgywBZjnzIY
+vY1TYYHEpq84Ikng4krjFyIFnmsoqBUc68F/IuU8CIlnggmgmjUNjPzCMfAUJadtXexFLmXL2rD
F3y+KSZksOpKRW1OD/0sfZyxJ6kcacstTR8nx7SbAx9ygqePLN42xjzqqe2l8AQg1oFqZqcfaU0J
5WJ4Hom3NHZeVfp0QNZLW0JsdUkJs1PCd9WswagNbODYwoRGZGsDJ0vhHo5xOohMlj7v5yKwThXd
BGOfIfb5sXsX/EJNl/61MxcHmg0V/QA8QCy4xAKQxRo4W6GvZ+DukYCXH/5M/2Y05Gx+l/ucVw87
Mmgh/i2Qsas5rbQRoXQUdD5VFtWR5ycKr6rbuRVgBRvRl+UOhWOCSotbm9jWVUBaGKaq6eB/Yjyo
Kg8jULhhDmjrd+7s5Z5sAqvBwMbViSDptyJqeuAPkdRCVwnSAtbuLO+00G+BEQzbOOT4nuT0SAwB
v5BwqjcyX9QEdrUCtiJKtcCiS+qYdSnHVouC/rAARFZ9Lv6gFw0f2VFKXYwwDAZuGws4yEh/gc1r
w+Os5bNwk5qSGYkcK/A4+m0avlYFd4RhQ2c/SWAiwlHP21bPdDxHSP7mm9qZ7OUm3zc2aNH4vIE8
aYw9zpaUSd2iRsGEqYIodaRdFoDpXPMwO+dars7bStmoiwBm6OMDsjoaRtrUNhME1gB9RE2G+lPg
FRpPiQOgONcMfwFpacvrmJqMMWVTRHQlstOp1rgoo9kNUWDmdwRIsmMFVnsL9JKPsh9e/YJZbF3r
WiDjB5YWSZK1iFEwB8V+Am2q7k6H01ICXDgXQ2cjcvp0POallUYxE2QS5ohgZMqysut74g6a2ABW
qha/KXXR7fSk9qxxVI5VCDyNvg+Fb0RTyU08zNdAkYz30ThxC0a8a2De5xYkpCjqy0A0gXdIVoUM
dQdQdOfyU71lmhpIlWS6+H/OZqNi2TRuhLoIWrIodmtigEsVeRh9GxUpE0AtH1IYg1GnDjBXKr5s
3bZ7naiuCICIWv4uq9+MMai6a4DqgtuR07HnnY3x7K3cJBhylhFLJbSddh+aT5cv7zx9/3ws+gNW
flwcJy2Lcpjl2PmTeF9OIojEZrupvv43OUzsq4vGNC8tri8Bkm6B5KIIe/Q9Vcf4DcTLz0dibFBJ
ljAdKihfNAxXfSE9Nzrh1Fp4t8YYXlt0aqUPuDWz7WxtvAmbJ8EcbprK5AjayNs/H4axpGHQSq1V
FOzkngaikgN9Eyha9C+EETxlY0LeRrcwkZXijetcmoW1TqMCm32vXNN+amNguEiX37m1uU1f8WFY
LDJRXaRy05mQajSHGWlYckXp6kl6UA4UN/3fd94/XajBPLOUtElc8hLakSqaM1TKjTRzpyQ4N2kw
zqKodCEDrmEUWOkxB1teLfLgcDddP0BO0L5ByHdGPhUn+mDWMiQY3b22fEmbYze9XTbZ7UP8LYIN
ecw4bmY1RYjXka+FWjlSVdj/TQLzLaJwnGuxhgQrnO2kegqLf0+uRr/2xxmYD5HovQQgBJhPE7mT
Dwq3yqFoBKrs0Jn9ogLxwe8p2IdIxmUbyqxpw9wUQRHLnhFhDNAqOa8C5+OfgFdXTtsYBNKatVUE
+SQ7RmPYYnULEpf/9nEYj21po2AaDXwcWniOZarugJ7LZRHb8dnq8zCuepJSeUTDFXZyYpE9QYkc
cwAf/Yp/4+kz47SNbI5yScG7oBTXhnEjDAPnODwBjK/O4ngi9QJlA+6trcdXkv7IuS9qEGwWtFZn
xkO3U5R2S437Qj+h2v/EqDtBYf0KwwTv67AFCT2aKkvVkHNRcMYUUMTVqTJJF1HBasxP8jhqzVYk
Qt3sq0WB5VRV/n0xMQKfYCfPzUPe/vrGzBfcAib0DAXNUQX0GZ+jnjbWLD3Js9APv46eeZCAv2dE
J7pk2U93GP7/FW4L6mvOPt5KKFWfldXGYywOgoCHbkB32vwO1oK98B0L7fscO+f8osBGfefTGRn7
bYAXERMjLoJON4UAk4/EJhgd9pZ0mnaZkTZ+OJhfLH2q7UUy/SHpdyB1eCyb4k4lZglAkDraj0KU
3Zp9EvmVEXIczGZKuP4KjPUTXc9E4Gf+zHhpDYG2OykOAx315jbKqfVdun7W/OMMG4yzFQVAja7S
l9Syh+6K9HeW+ShZ3mVD3YwPV5+a8QTgT6rjkiDalZbhQUsKzxiN2zBG9mnNsXtZ1qbXWclifEK+
GI2ZpPAJedLe5yrGU5oJ+JiXhXAOxLoCzOuPemXBFcyq9dYtJthJ5RaBfG0dzabnbHJtaS6Gky1Z
AiO8YrK9qgh57UJIWwRindnqGDqS+C5LjWfK7wv59xjXJoYaPoQxn8pssgF7s3EctDOx86oCXsG/
hwv6LIL5QlOizcJI42pl8qX+UZMOicHLE6jHYrV7dQx20GYEGzsiQhpF/2QrJ3/8XARXDIqIAHfG
y7o3M5O1RCZ4W5ooFvuiiIN4T7eoaPtSo7CwLsaOnX+vfWtRTBSHbq9gKS2AiZS8uEmnm66PUfcz
7FKb/MuSNn3SWhTzMpRlaBp92aCuWWEgEVNEdjZdUyIn9LQBSWxqKGDwIsat+u1aB3XmZUgNLFbP
dY6rPBEQ/j0QMXiYnJsRo/LQLLZ8xvqUzNvQpwCOBxNRHJgRjVRukoETofIEMK69aApC57qjoCHo
I6aqHZm85GFj3uuTWemMQ68Bn1KPRhgF4kHzDdEuelt5jQ763RJgnPSYu/OVAlCJ6NY6JljoU68S
n4drtfWmgCBd0eCmQCzL1hczWZ6tMULNVkprXyfZTVW1Tjc3fj2pQSlXXjf3nELK5s2uRDI3W0aF
WQKfNApUtBqs0iWCynm8Nnb6cbErEczFmk3YjTperUCQbPx7cg1f2Q2vJASwhORojvya31UvaExx
Obg2Pf9KMuOMrcpMFlBxIiKYa0fVZq+JZbtNRpCJv5sTLwykWn7mMyWMdOIDYiSCHWvLukgQUtpT
0JLncr432mMx8vzyVtCnr2Qwpm2mYt3CTcaBKB46lL1P/AKe3hzK/bznJ5//8O0+zsRYdpgsWibP
iKl+9knGhwrDkItr+RRV9r+mveuDMnqZ61VbKQnCq2IBQmMHjOWC945uhu1rGYxiSrISAi4UMihQ
vSzeYhMNPOmKdmUEHS1PWfvqD8zOcF6fzTxoLZbRSkw+JZJY4Rtik+i0FkbpCxuPUiH/Qgth28A/
viATLcyyVotdTztdM7aHKEAvEDXQ4gJJJLaHfrFvse3I/hKqs/v5rRkJtTjWiII8tNeO43V+bVnu
FNnGV4oSqb4CnMfXPflQVh6PyY0e6J/NUGc5kUat7oGZhtdPtgZnaWtHj7A3mb+I2WKDH0BrMf2R
8d75zXhJRkMKXKqmabHDwnraS1MOCOZAv6bdqGTeATzb004ziKcGIu+R3/ysK4FMDCOaGRqbEgwz
xxZp3QUaYO05sQvvTEzsYoaG1S8LzgR6v31ePCouFled2V+mZ6xqYviYF5dtOtDVmRjnpuZi0pSd
UQZNs8vJTSErdqHzAs1N9VgJYTzaQBYEmSmCv0n6Iel/ovDpVEBzr7MrOcrtanlvUh5nFiKRLZ1c
CWW8GVhis5ou2/nlVD30VtK4bdlpbqiWk12FQu8uXYNjJ6Xm6hIBjHAhHkMtuisE/QgslOucxMEy
Ka+mXkhArcfycAY64q56lCNlryTjFyGfDn1EMA4q9NhErKtbFVtgtlDVulNBX53GrL+3FbkBMN2h
LJfcTksA+QBa0ornB5Hk7zNw5u1uqI6Thum5zHoOFeF7PxiuOUovoam8Yr73EI8ElCXjsU6678BM
OwB3E7FYNs1evABMrOpleyjJviTZbkrqXRKbb9iHNh2shrT2IkeqPzRT45aDcRNGZUAiUJRF8lul
p4clCf1SzY5NlX2ZymWyzXHYWWaeud1Q3GQtee8SsdpVFokxtSf58ji8AVfvOp6HJ6lT3oQIW5pC
YvxpFVbn5E3xKIzDLWny0FYNzODNRf9cjca9mSqibYzTV6Er/8yG5Djpo0eMIXwWaozTgjH+3cAo
kFOinOBXGbgGCsW6XoDna/eYGbDN2PzTypSnWdUCJW53qmBgnNAsnRoB41RMlZ1lWC/Wa1wWIDS1
CS+l2ftDaj4Rc74ecutdxFKbo1XKPp7DZ2PsdkrU3ke6+FRGlo/GYOoYVbEAebkC9HJmoLk1h4qr
WNngW6m4v2zm26ppYA1YpuOcrKu2pHTUpJFmx0Vk12HhVPjVl0Vsv3i6Cj3DuAXAVBmbC3O1FucO
b5AaIBBT3DowXYMEBGsM0018iKfgssDNuA+b4+jh6vI5A7tpFbJMWgN14Py5EsAqkMi+OCJZVtwu
mTm5CbXds/dmJYzxWvoMEiRhxHtTkp2VPIEOxqnUft8mjXf5VP9wjR/HYq6xU3OKjUXD2d+Z599U
jNW5GJ8Vghwtw5JSHJD6/4GDYP5/7bhcsHZs/sIw6Xa+bGiyqFqAbTgbyS5U8DJGk1oicJg9+V2y
pavoq35nOPGDcEDQULn6w+Vb3QxVPiSys9myGhNM5kFXFP05ieGlhNSNMj/Tvk7yDyu+vyxtU1lW
0pgqR1WXw5BVeLajBlTV852R3S5NZqcjb+Sc6sKZVq5eHCa2bcTIqlS1jAPAPoLfRrM1PDrdwDnO
dqlhJYaJZROljXRs1NGOy+8AbPyPsu9qkhTpkv1FmEEAAbwGkFqUFvmCdVV1E4hAhoJfv56f3Xv3
29mxnb0PZWPW012ZiDjCjx/3f7qqvxSzPAngQAwPsi2ZTp0++sWJR/+w9/+3TwjEMHon+ESIILix
/warz25HxSARD4s2Ae/FZ9qTjPeQRKH95n9+Gf7+QJP/G3uhifxfP4usuqkiCZRN1JhV22y53A3r
/9fd3N/fvf/8uL88rNKns8sjB61A+VGTX7NzjvU/LfT//e37z8/4y+2rk5Eo7YHn2gW/rZ2ZaGJG
DeSsv/7h3v1tjP+3k0T+673rqziAhiOFg3j/TZNTN74b1WWkpFniFTnRaPhNzKq5y5PZfy7VzuOv
/fpdljyD5m+iTP4PX+h+dP/bifu3L/SXcpn0EpPJGW3d/z+14n4T/6eP+kvKGSdaC9HgoyYV7qLA
uXQqqVlcVyd/lpkNdV665redln+af//TNd7fsH87HMnctmEZ4Lhz7/+ZWmkKkan4f4Nj3h/hf7vM
OAw9+K94URL+5Y5aJ1aJY9EP8PApnm7Gu0Vzv1ur9hAtQTpGbT5ZOHhhlS+ic1Z0Mv2HR/q3KfDf
vsBf7rMa57qe64lvzcFmYLDc1i94Sc4hgCv/QDJ+CIHB/JN1xN99KHo3n4L+izT41wDk8coSv6qH
rfazoC6zuWj+4VUN4BD1N7f23z7kr2SMtaLQJDUziAw+PSqneIpjdOcirg/JBClxKqHpsu6dpv1d
l07eiPHWlENWN+uZtGpPJc1KYgBCwfeKRy8k6ntWquLRTcQVwnkHAfKN38gzSfi1hKG6DsJ9JaHV
T53tAsED1jXrYxg0+zYsjm4Ypgrb3F1Vnn2idjFI8b7cu9HFLPrYi7HaJn24n1eJvwc6XtrENTY1
Q3UR7jbBQjO2yLI2WtKO95sAwnJ8iHeL1BssReUW/p8Ww2Y6QL9U8vcieE1s8xZO1efQ0+exn/LB
TKD4EVhLDGarC5IvCzm25hMg+iEc+vrOL9tQsBqlMMwanvl1n4+OyamrNkFhGCcX2sO6Eb0yk3EL
k77VsCEpoN6KViq2WL4A5FI/QjGKjbSO3kqlb2qWr9QiOK71vi3dA/i6b6EcslDX30VFLRtXeiwd
laTc0axulyerqUpLp8KPzqW0ad//CuvKT4eu/zRLL1g5Ng806cHdXHK7LrlOokdO0FMMZA+1nl2A
fQNYNeXSEQ93h5644w+k47vEd7a2mQ4kQlWCJUSEkOmpjigaAndZWESWD6HBAjfDUQdTSpd9IHha
Gno2UgA5o0cIjjK/+zUkyjKv7hFiXxMZbG1xieP+CbJ+LFm9fVeNXYptIRZx6P1FvEndamRBmGyx
d//CcZgXtR6cqdg2wxdmzRofFRNW1G7EuhIe4PPq3Pr6MbKuZrA73ZHYZZW9DuYK+y2GHbBMx+92
8DJTqhSO58zTOmvluuvAbIE82GFdllT7bQq21kvh67TwLon+8W375NXJzu/Cows34WLe1kPMguBP
tK6ph1drrkUawsCST6e6ehXuW81D1kzmRQM0qCHKLGuTd658ou7Jm8bNwoeU4O+reR/0yWZOnKy1
m4n0G31HwYjAuYHAyPzLrxUrdZOP6scZWrbQJlcu5E2jkLV0gtdduHXbt8Z7Vcpni3kxA0QWYosd
v9cQr3QLaTq32HAsWQRTkIf8aa7RxHpe2tfeldjmVPXncaSZHEs2wMVO2M8mXne957LEbzbefJPV
XDKXO2m4fK3KS4X6lD7cLtp5I3GgpipMQencDgE07AOR+c2QRr33JPmviQZ7hadpZ8uiyDK/+rg/
T4hmbkC+OARjmGtoPNL2R3oHMfawWqS58kzmSn3xx2Dvlh8dcdkIVN4r33SMNTUbwPX1bapdZvlF
i+rUFTAtgz9F2X4viX+KR4zQtPua9PCzdkzWxHYjSi8FPPzoLz8Uz5lMPCvi6hjUNFsHuoFqQB4n
UzZEbpoMJzEGeczrvCvJYQ7r3Kfb3gQbFXSXxLf7ppiziXsMeuksXqMPCjkrPUFQMRRbqNzs6qhh
kzxXLtSqKwgy4aGNy7GfbyF1s3EG+yH4icN630Tfs19IeK6hlHThewqvY7H8DBMeTx1lnBsG6fxd
HDWZZ4Jt1JSsEZeWy4fRKRlVH6Lo0xVkP38OM7JWgH3iNJL6aAPwS/puqzUy0qRS1SSsD0Z4QtXb
qnhKpjWtEkcwd3JhN9e+jgWW8pwZv1IzZF+YX0OIDAG0CgDWdHdrM+gRud6WIlAl/Nw666nuJFvI
BK2yMDdRjRdnOLjxmsGuvOVJ5rhjjq4lhb/mBo+l4I8y6qCsuaRl/+BETz50rMtp3i+xd+3MB9F9
TsMrN+tTD+4XXiqcW8nQALKgNLnCdXXuW2AM0PBObKLol5peVYjqdBwyU9FsGDlQsj/aq1NbmuME
DcYKtm+NW8PFs0t1AfUFt752yQ0B7xPaApeakC12Rk++dq4kJCXrfRc38c8cA3eCdVYzpa5+iQZI
ba80bcY5b5d3iqcek4bF7Zpi4/UyuDSV48p6cexwSqNuYrWNMiWD/YB75uri6Ch/R9proJqMkIdh
dg6df2xtdW3GYNMTbzMNeotNnosvwjXrGvfJK+TBMxOme3dT6t9zFxyTFiu6U8Ko/xD5AcI9wKdy
PISwcW676rGLP4sa2SV5xpjfDH4+zDqdoje3aj/6NdZpLIp9W/d9OlCeR3QjphKeVrjBpt41wj42
ZGAI32w24AmVGKpPF5Mge5EzwBCmNcSGgqMdvyVHKhl8JpYzN9+2Dt/p+DLihDjJrXJuwXCcR3ot
zPza1viKiWTRncUFfEq7bQbNiGxyRWbJrjJT6psmDZs45SPH795HnXkbV7l1nHBls+3yuPF2wcQ/
ohojAoREUsYQGncOS4V1OFh3ipBkbe1mNNw1ydMgMJeRCTLBW4PECz4RW02M2VAFOiQWfD21U83L
gM8bjGK6SKB+U+OvWLCpGxYGv4naVwTXHDg13gUva5R7j/1+l3wBWvwuEZzmkG6oIzdBe106XEej
MtL8FH13dGBhzM3jIr9FsrzjKThdfXNnKOsgPvJiTl0KM2VOd1CmunkFuO/LkSyU0QkhzlGvan7w
2+oq6lOL1cVFvaP1zHFUkvpP0j+SKEJ6j/IFtie6f5cygEd9ybrhaYZXO9NLdJAtfgf8XZLhpmB6
WixRGpHmZNYKXSnuVRL8otNPYP4klTor/+ZSuoc2D/NUyBz7lSwTW4sWt2h+LMomXfv4vvlMs7H3
9qO+DhaGddOUN5HdiS7M8QLvHVBoS/lA5hhO8fYIclVK1W4y1dafnKvf8E2n5M2YKyeEJSHonH2S
dRNeQomStRpwimZ4WXSYtQwpGpOottlY3QBgb2YnZD6emIwFW+eTBmPMd38Ze45c/6C7F+G/j4HD
pmnO/bU7QjI9W1uxnax7a+Jrd58FDijWDNSD5+RQ0F3RAlKUSGjmT4hpSMvL/aqiTWD45V4e2uSF
oD2C7HCDf/laFDof4rcFz0+bFYq10FIgDm72o+tz1kvC1B2erZt94i5Yf5H5ODSXNrq2wt80vt5U
Xf3kJw5C0pjpiefF8NHZj6UZIKH1O06whwC+ZlU8Bwja/L56W8KMwvjZYpY04m9hEudNfwuFv10m
2MnKT98+jt7jaua894Z9rE8u9LdGvrA1FDufJx+mi7Y2hg+Zj7glu4ekn0Cf/ihMdPBa5+xMIYJf
84eu7wFHz4tYEsvyRMT0bMkAw0WFU/ruGz+ni9g45bXAua9QIVUGJV6H0yq6HSEVZkluGq0yF1ji
TcaftvQZ7bC37sf7qhW5kriYDltPMVIgd44iCJBN1ryB1O9iBbgD3pDKDtUXeE9ecZJFhzPtP4sQ
38pZp7TAbvJchTqDhk9WNDCpGXYR4gch4yYs/O1MMK2Y1Z0ezFx32rqx3bpYPLwLfRfDFmOCDAVF
6rTTZnZRUjplzscnXs/HyV0Bz9fHwLstgckiG1zL8tlIGP0sJDN1+6b7OQ/jo5F627smLWDG0ODB
rH2LtO8/awffKGz3Mu5OQzLeX2UMDa968X/K+skrk/0aftTmWgiaKktY33Fm6FvsyNQT2Lae2idD
PSArV1haFaTODRxs3eZD+A2LxiQfyyuh9q1wIfaONzdS45UPEAdb3J91RgsBU+FBhNu1QUSN/4yC
sjIwuViBrAUV8/CJU9ThTLj5ROUZSwBZTIcscS7CgZl8BI1yHp6ouYR6Tme9bHlTXdclQBln0qp/
pbM9JsBAqE3tArtkSEd2J45tk4Z/Kmw7r/xqJcmrPsmbNTxK5zfWUIJuYbXvMF/tDXb61vVHuIio
7YMWV7wiudDlTsf11gwm63Sw850h8ytULUHNkgEq0DbaKcDVjvvHaJqO7uPSnVektyC8aYEyuP4J
aj/jdZ9Wq4O3XWUG0aQXxaOn421UJeel+gjXJq0x0ulwyuFBdXKXYIYJ1RNR5mBgmBMUbs4d/4mL
6nBvfHpIOpDxuVXyoUSttuI4KVRDePsdZ0XxD2AoTnJM1vKV7KBgzbBppSyMLon+6Ick7cqA1R2+
Ss1vZsWOmy4PYbGt2hiEoOEjLKed0c1rXAZ5FNPvkAe/W0IPpPpV4qnY0kWi/S78Y9c9Be07qbH9
OFabsn/vOhcNAZDEyVwhO/LgJlFuC7SrCSZl3cwG+LykHKoJwfg9GvI0R/JriB7qCQ+3rZkTdbt4
kW/rkrDSaVnY79tmelwqsx3Jg5i+0BoclcWxgKN5268dozWUhuozPGPSFXc+1GK6h+VN6LSYVuFI
jupdjDjjZZJNss4q6JuWMjx2pMgc4eVLMaNzwVQrWC5J5y8smcDvkkP0XUGZGF0MyIBhnc1Ub6P5
IZjQtFbo3aB0cizXLqc8yNbFOS4OUhcPH8J1OZZqgrnX8sPtDUYfCDJx1ol5PwYx9IJ2A/Vf9Dyx
cIJ0w7jpTZi7UL8PeXcZ5csyYkDpxKglb1WBJX10AotvWDX+CNVsfOrtIrc6lpHjMqNwIu7Ptq29
s3Tuo9UBM96lv2qrFGp7EOEaD7KVRfEAAYORgSmUOz7ZLaJj5fCNp8WXmpHETLtuxLkx6OE8wZb6
cW4f+tEZ0Ttjp96uW9E4G2/AXQigLi0uHQ23dbk+RtW07wedB548W9J8TOGpkzpbk8eqbl/ChP8i
63DwPf62CvuNSPvbn3Axuln3QSR/O8KBMuMT/BkSxMZuQLcgazqwuYlSvLrXcsACCv2k6ILW2mNF
EkFJDtboNPiU3fImsYxg4vClgu9M7D0RZAANmUd/P8HLOEK6h13zWXDkQ3xliajbdE0e0OJQ0vnN
BcnTnT6WOkqlJ84SnfUABrCexGWavyuBGpZssGeVdip8t+GFdgjJk5d1tEoXi93plT4m1buo+m08
9pvQHbelPpdrcStLSOMvH2WJBfbOsCl+tQPFXkOCwKayBqEjUq8WOclLWuaUY7qq3exiuTSKtgbB
f/HDjIfnEuVG7yxt5lr31Et98JC0He+tVnwXifVBj83WQHi1Gmg+myH3tUGJoqDwDEIIUqhFz6bh
PtiKMksisaG4W5p/BQTL3t6RzDVbxNFgoTCJP9x7Q1lWz7NPLzEXJqVQ427ifgA+0/+stfpDS3mg
ari0urkCco4eqxCzYqMw0Y1yID0HdJfonDBb7vvl2MVQwULno5IIuYxuoyJB14NKJ/H3Tk9PSUk3
yuH7sAHGM1YpryFQswpUBeNNl/EATwiHQ7Hd2w/SQUlR7kp0lCG2nUYXtRzQKn9e0FTV+ibLrznu
tiEyLjZYAVOMH4svMQ0fmezgVD/BZneJv+cxjIHHoW9Pxu8FTUcQnbWengldaVas9ndhdB7x1wRW
FIpji9xpNmCFsd4xJ7vEm7r4LTpyvVdCPrkFKF2q5X1C43qXNAwM4IpE5p1xkS9hrBaOMpMLPRO/
Zat7F1yTWTkFT94YD0Ak7D4CQD/FyxHKTJq5XbUtyssAakJUWkYK51vTu28kfSGAVYCfoahMsPQJ
BG6ez8L9kFjVpY2Pt+fa3Q84nDriuc5jTPRFAVOVsnE+vWrfhPDR8i6Y87DZg7w6thU8t98McYE/
xnDauEwnD6X1U1fsrRHXyaly2TxHatjUrtk1TbyL1QdOAqCmKUNuQmL7g6lb5nYBgz9Jfq+8wnZr
gaj8C05CYpfVHi5YZ8iREt6equWh6wmiUtDD9mWExbJE606a+AyUnWHX4iIBa+kf0Q7PlfqYdHX0
6fl+OlavsqiiLysh+Yio5C/tbu71bilQ7g90R4WNcgicP/Jq11VYDEksgJ/Rh+lQyRYXajED/6yR
6ikkgsOO1Gj7DGvRJpe6A8i0HaLnwV8yHi/3nc2sV9jgdeErD8yp3a7uKaSfo47yCg2N3WDWjqz2
FVRfwrMpiQ/+KsGeiDdtv2yK6WTGFml2ZTb2Nonbo8p69aLXgEIhLhxY5T0BeU49uZl9yMYNZRpy
qDDMIRzdi3OCni8C6SJA4O3Xw2g+cC97qXK8qz9LAPGNQSGgiSatVJxiBefYCfDaJIyzVufYQWVp
VDLn3pop3u6DEsJYwBIW9DeeCQHv4KVow51tfxUIEQDqMgGXa3BVtyN3MghFMReBKJFHVU6PuHTo
5D6I5WNeE8SvXQtnpfu/8z39TIuXQq3MRF4Wqp0mJJvgW0QoCiiIS419ixMIuKXgG1+ajc+/vRin
aMTSE9JRh+Z8cpt8Jpeph1nYrYH9ao8+cCxOyjwTsDsrnkG/fbOu5GDcdguEhUnlp4hsaRQew+gH
XK2rJkG6TCc97AI5gwRUMlW9zN3BX+qd4wW7ovL2/4K6LFq1GTLmce6IEeYPTn00IjzhVAFX2TSe
OHEjEQxlXeG9aVHQvToTODhvLVLGas82afbAUVbW+U2aNB9r86tG3yPJifOrD/GnUj8mNsCjqzLg
A7lukMzFzFpgf2DlbJzmO2gAqwH5MeJWalhQaJtWoclrbLaa/ruR4WYNxF4BRh3wKpHgce3EyVmf
iAYgTSAsVTs2YSgSYNa8mYoqD/0vd1zPrijgaiFOurwEokz99hp1NrMdvgTuskzK3ClvBZWpBg24
WP9Y/IkaDTOLjyTko94NLnAYYYK+hnR+lP52Vc4rkPeMo+kUOJzxe4VVstBW56WIU6cJnuk6POuw
xbuvscKP1n4gzA7gx9r7VAQwQoLrBELm2l80gO3XgpmDB6ZX2e2p0LnTP7XA4gbZXKsS4bdElFTa
BUOr21aVj9hVb2SlwEPyj32jUh+4XhfCbLB+GIDzrXBmSwJ0YK78gWdcDh2osdqvXpc3y+f/QStx
Rdu4ghuFave8xtIqUnYCamRszSEiTpagDF+WjoWuA1ht2wI0qbVIG2uPgX3Fbk7GaX30G9BFuzmN
Krp15zL3nXWjMTaYi/GFopJAFzPcLe7s1rEuYv76PNNCZ3UFjFp9a7x1NsGdL2fAuV0F+KcGiCmf
63KBxVcU517c/VljVMIe7W+JP+x6Cpi/fA9iB03RtIlRuEBs7GAWpAIA+5Vzpvd8E9sxLeNDiXQZ
tPai/PnF0L0S86Ydg3SlQCOaTnwaIQC32ox3kDIMzIsMDGIpmo4Bbopq/QpWoDlOeQmn4ShonK0g
ZRjxm3evtpo2qkaNt/zBTBseMG90bA4VDD2KAQWK3JWoTyZ50TK8hM742Yge+VEHCB2oE9zmxaX6
kNjomYZFrjF6npPmAXuwivVD+BGa4tMVgEe0bFDg8swNq2tQlvuqQ2ZuTP1r8cV3KZbTVEPtgGv3
3fGDnERdz4rqYVlrVgCtccqSOXyApUjBDHIZqZafdu2fEwKBouYdgHnmz9WDEIHaCI6mBo+tZMCo
Azar+c3rmlPUrzsVxlffPQTy3cXLxcNFMIE2CrOVdEG04QIDqZ48BL2/a3rnmEQvUx2coZSbIeUK
x08d+ZtPNRP+hx9gbuZv6hgcPnHqa/HsS4fNZCcUIOzotCCO9msAduALDC1ZW70SVGilmlGN/bqj
J3ewPPH6tJg+oTufdcurT+TOXU3C/DoG0A+TLGx0Tt2wjXEKuso5VQLgrcAwcfUASDTgGI9rmohL
HPRZaQTgeEAT+j2KYdPkWdYsatM4r/9CjzDW6rp+x6Orch8bCQhEKzhZTLmv0EOD/NQG2PIOy2xy
bg5Fii5+BvyHANxYRIDXHKMO4qQKpJT5ApsTSLE1qdFhasxrwmusvJItFLFYGGPViDSZCwgiHpAd
uH/o7ZWCBGIjs8FK3AktOG76pfTir5ljIDDsVroyEi3naEgO8QKwdyFonQCY2qh+bxZnEwZzFqvw
yJM3QlxgggO0H42PcOr0v6r+V+ebrCB9pha9I8ZN0f9kaxXieVsETr2L6cT0rLK+f1iT6AhNc0bC
+pcDtVpJLlDHzKDumibVrW38gyvqa4Shphy9h/5eRHCRDQ2efc+Zqi9ujMat7rZ+UKX2/iCJJZcu
bDbu4GKEVgJwxhxgLXYloknrA0/mG+yybgRAOOnpo2y9cyUVXh6FEvDihzZXGAYOyQDk/TrHFvCL
u4eRzJFrngOIzF1nOEyAtklxEbR+nYczqK8fDbcoWb3PRj1ULWx/ijfDi3T0yh+Px6eCmpspk53u
DTQJWjR6CJ4tv3pF/xgnMQTcZcTGimRFHW2A9F8Al1+n5MGq+iVpwhPpcSEOPUvu7ILZ/W0SCB+2
5g8sGE6h05zKxbl4fMpHXj6a0eT3CaiCvlSrZpT4mNZ6r1bdLBBCtfwJzB2McPLWtYcJDdl9S0WH
b03Mc3et8hV2Qu5S5bHot8Vs9nQsTy0djkPVbZp+gVZNvxHrkgXDOrKZKwoNQIwuha9XNpDyqMn6
DFSqz7wJWbHy+N6VVa4GmHqUfrxThXkMFfkiDqrFLmHS9hqGbFEeDMWU0xkYmWN2NmxNJnl5cYMI
+QpDzRSs3Tc3GW9V6/l4P8tHKMaOB4opgsdJcZiX/lDMfY4m9nkM1N3vKEw9Dhkq4t5nN2D7igOg
h/dEAIoYls2idJejzbmGlQt3QhQJ8wRko6zcLPGXqyXAahZQBKg+TQE0k6voNQIkMPfDtXQwua3k
CFyjUzdOxG8S2MsMXT82ULQ/vG7fkan3EAi5gqj84t9HqWXhfJB2qTCedx/8iOeamLNO9C7QzXme
0fpiZHBbMItPay3/uGv8uQbcYv4qza6wADhpgq5gBkgC/bI8aOZ3TtV1xCBEiHkbrPcY3a5oC/yE
pHNfpLGzngHD7peu2PcjBoPyPmHTnfwg3fgWWJI5xLvMXQQmuACO1poq04OtmB7H5zjSt9rhV63V
1dfhNZpL9P3zMW79Rxot/GvRAJfRzWBahUoNvJB8delWmPY31Nd2IoxPgaInF99ZFfbghr913Wyc
bjj2Vc/TvhEwkI+PGozrhJC3O7jrcM7TUTUeJHbC1CUzYUajFwOa9Y67vVEuPMP8wR4nzDZ0G2zW
aHqVc4Oh4xKzodIZdv6fPcyqG3AZmoJ800CcmsYCEAQSXnFYFpAp+sE8OLUd+AeYPGQztO3QRR8q
GoV5OZmvYVR5HDrQvEPVNtuDM2AMHIEK3tIWJ6Qm6BUJJK59CNRF7p+2wecJTQ4tkAEIKkMuD7PK
1vmKhuF5uc+g/Cl8Hdby6sLlG6OAfVvYiJWgPkcjfocOy2ePu39Iy0eGczWmYh0+DUTuOSZnsyan
FrwGZO9uy1tPHvmwQng3vnMzJv4+txi1RgTbxkn17UOkExgVHEWMvIy0uuligSDOoIdUr2FwpnXr
7IEfPLvSALod+mKX1IbsvSp4lIXHZgB0swnB9kjoVk3LWzA2IEDIj4J8RPG4tWu94zOs3u9QqFgh
r1GzVkNqdS3gYI7tUsyg18HNrS1PzRifu4pcGi33ol12EpCvNf6e+tjqMJRFxbiFEklekR9AHMwz
Ih/d9uAh3fjJuh8j/qv2glSFYPDMVXn0DPq6YTEbLBSAo4MhqA1OI8JgoWieoK1dLBSJgUKHZE4b
9He946T1Cm0EkEOwDAiS3jDVJye+aYjnhAQ0hbV7VZhD1sa4OR2dXPWAPr062DceftrpDUP3LBrN
LhrFfqy+1sLs3QD9hIyuwl/fVrm+qAF0byDGM3QIIlm+RwQKtIUHDr772wK9CARAoLbQjwt3jx6n
e6vFdmywjW6R8BFacGb2U8yB7MeAk5dr5WNhQnbOXsMtz+PhWwTCDqoPlOLwVwyKYz3i+n3BwoXn
HPpd/QjSLbcX0YfoJ2N6kNrZrqGXDrrMZTilI8C/EBjlsPR5DZM3/P8sgoZA394d4EJUPhq1bLlx
9FPUNk++PyBvIlbr4UhV+B05Xk5sso0AVAk95xSQ3dD02QL02ZY+2FwhOCFxmrR2R8tgC8z8RIIx
tw45dLFJFwx/lgJefxJavJhha8QrhfJYVi2rhwETfvDrcH0iQlus21wOSx5EM0bZTobzeQXhC+cC
SK0QPlN499HK7byEb6Q2Fw9vY4h8VM4ytW55HqfkUngEhLCAg/Yiz1qQLbhTD2SNsroDqgS/MtLh
oeNGtIl3wU+uGhdkIAF04aZKF5JzZCMpZgQ9PgsEgbHGGpvMHaL+9a/MIqFF539Wesia0vkqbIUA
12yj3oJ6WlwCnbzVS3JMJExSfDPvqLyPN//watkWgdoNUSVSbevNEkZZN5ib04LDA71cVlfihlr3
QbbEbuAItg05/d0I/qvzzFdHQUdcVeaNCFXxeCnuLvA1eogsSjASLpEGMARBlNI+CC3jtCLNTyc1
DTsz/gdp57EkN5JF2X+ZPcygxWI2AYSO1Do3MJJZhNYaXz8HrOlmJBidaKs2q01ZFenhcPcn77vX
+xEgN7wa4qfQE0++wsh7oNKR2/Yt4+jDYPxo9F2R0KvXd6nh2XUXO5K0p3ceg7Q6acpIqEVdsBdw
Xl1wP7gbU0EXzFqXw23jv/dU35ViM9VZtBIPTNGgOKI3vE7Sv9SicRQCSiZJt36y7dPAdrHierHL
rEdGGR4wT/bUPJH8/tRb1i6eQpvcd+Ril4Tx3i2hdQM8YcKHKnsx1RLGlAUEdxj089UbGhk0i55i
6c21wp3CvE3nPYdoGtfaIUJZMvmRJTdhnG6MeJvHvp3HULMkQJ/j/GoIY2cwtprcrFwAkBG5LuKJ
PoND9XNM6dT8qwx3qvYtSt9KL7wJxS3K5XavXHlCT4lkB8/QKut1J+n3be2vq6Q9Ul87ptLeMJ/H
9qkqRifwb0ppP0SHDAFCoD9ccJiPMENoapSHwgJrgPuQvZ+lzneXUPuMnyrKDlwmzdtUnUtxZp8N
t35Wb92plxKDCE1oSxvfFW2vdD9oiOijtupiEENkMSEFLbKsscocOaR+NVxFvLMuvFIz11FBlRq6
Y5bxGgommmQ6KpG5Ss4jOKMyrM2cJh1wS0VaKeNLEFl2BTpN9O0G6FfFrRo/Up8OWHkTUzPQym9y
dV8GOzELVm56SvAGYTaufOVRyN4FzJgv0zKBuL0Xczsz+R+rAESJT/OccHFKX7znySqgEwqizLUn
OJFnXQVt4ri0fyPhWy5WVNVfU8JqNpbhMick6PhijhLFaXynTKO1xHQFz4EZ210srcIqcSrlR5JR
5gYFluxCl41RL2v9Y24+lNJ1VCZ2VrwV8TbSv48SOLL76QsaEGx1w22SGRSLdi1F3NI4ZlQmRlIr
geJTPF61Yb+avr5JACFL7oRbJHL+nhjXASUn3yoxTLxK6SUzr/X+tfRuQuVdUp/kYJ8oFYOG1QoF
aR5Ov8X7bGRAMv61YdbXWnosUqICdxBuElm9MpoYHOB7FQxXGoRvpnzqpHFLc1QeXBIRaqR0C1v5
ZtoEZUPmghyq9qsCTuk2+aH67xqAgTAhgPVXbg0zUBnYucK/RnYeshXSiTEMNlEqZnZvfMjZfS2z
geBn0LoUxh71gvJz7ZT5Vqa6Hhqh3WZXSWDYufiXX/1gV8lwVXbvFD3GVZy8TBVjLXiNQGPlytHy
69PUjBbUbD0y2jb2e15z7Y9Hnn2d0vFLC5Bp7WOod3eCVNNrFG0GBG+j6q0W8SA9Rj50jCoQKGhH
e7WgxtgrmHQteuOZXXfx8zABBpRNAYDDqBzVVdfQT2duT/PJXOfUMAO1eOgtZT0Iwk+Bc0IwlbLf
c5Hc6N51g3SxVz+00k+xvC4VUsKRShTJSLz1IZaXysfprMrhqc6UBz83VoJwF0n3hgvMQqd1RK1Y
Djvbq1GvHvclRFaDSosuZAiBV+ABv4ScVhNg9t025Dlx8waP3totnysqexx7XF3LRIJN9sMSaqI+
jCIIziQ55DgHX73tlXU2EJXUG5MCXwD5a8/IYQB0rQHoyAykWhOVaBhOY1/F/iEe7nKZrwyatX3s
Q6rrYXPk9CrgZiAwTpHwXYcgu7O+N367icVnUNm2bgHN8N1bVx+ZAHUdv8ekUfzWNKemDGaA3vW7
mzCobsXkbgze8SlFeIsLBo92svpDXHgETyrYI8LZCKzGtqw+yq451lgHUaW75t8JYK/SajvhQOOu
pioExLkyHdeobcsln67rXTcIKzVOT3WwC01SsUyhDQA9RK265IQ0CeLngCja0u/LwT3wDDIt2aPu
i6ETENfZqMFVo27q8jYJXiJo4aOW5AJ4WbQpkcEG/JNGj77Gxei2ZUo56yNKX/rqLaxf6ec5BiiT
snkJ2FnrPwTAaxEWNampKYpuKx7Cny4j+i3FMexNqN624VUnKE6XtTR8d0b5U4q1w4DyvJfsOhDo
3u2YPdd5txalG/gBbQopTq9shOwRQz7w1WXTJ/jfDUO88dOTJBm27Hq2KZ4MWVqNyoY8emXUHFXk
RBb1x2gV9LdaZyKzGtFK3+SevqLoQjxuV0pPO7ZGgg2aO2GwJWw0s4exfNv3/q6MnlGptEXmsgjn
2qQnFGspZHV2iC5dLou7qijs1r+tu+/AJ9dB3dJqMDeiGTgTrEKrN4F5U1BiF8L0Iymr3djWjusS
NWYnlWKMKG0asFqBcYdUDF83L6kTMAhc/JCCn57E25W/xd6N0jHWdz/kPa0veTVo3/Btmbih7jqg
VSdR6gQFIVCfT/Rxa6gvZfLSDa+AAla1Ujoh5kouX3v/YXSPSvk8BLcgY/nDo4wATov9BZiT3omg
qYUfJsqNAdmexDfWrPsoeQiLbZsO9tQnwh7k0SkenvlblNS9URgKruP7yCgcjBlhh10kD8IwIVWJ
CanbuozhUn5XY/UYZicOntCA3LAizwuIsf6/y1WLYwfHqItrH0EUESOkIG5f8eUAEsmpghJ8q4oz
oXGU7FI5PvjFHjeWlAB1lXctjt9iXVkVwhYNNWDx4no0JaDy9YZp0haMdtWHtjAk5MNUattVFJ7E
6lb3T8TarrVHg+OEiBSfcvAMG/dmGK8NCU8tdLaiKhQ42pWptpsu2USmYgftsNasl7baZ/5BR30b
rwDb/L4As5L2t0W+7dI7jbav2UZEE9dNNbX3Tgq5sCkQlUb6raJVBLeZ3SQ3Gt3tjvmYkQTfZGIh
hK/asMyjm0c7ucW/prZaKsRKT3Q812TtjpTDwVemoHC/dbQpBZXa9/Bcem+ZIG4H/U2IzZUlWsdB
opGMdlZU7nM3Jwgq9lUk7P3iRDQmKzxAQGCqHt9BikhP5VhKri3I3INQvi0177obW0fT3lJLpf/B
0BvD71F3aypbof0eDtJJ8ilNlleqVT7nRgH7e7MXcnHf68k6YCN+GK2G9K4BFCk3dHLdx9T6y4qs
qX8XNu+jd1+hZan2+QoTHXKDZHHYe3R3wZ3g8U6GZG0Gaa2qyXdcaVvRofafKA5wiOXWGu5iJDIi
LbVHQbIrV1+rPnmZ6tuqQDufZpSkbAz/ejLkgYEODbF/DUYPloS1UFDgiSkSeGAp1SsSqSonm2Z4
MA5um3I6QfpJVFzsgmp0WRVk60TvRMREq+NwNYjdnpDYLSon0Iku9eZKr3GgMniirAP6UFLudbm2
/pEzkmmI1t6wNehTMGhX9OhlS29SiXQRKRHhySoFBeRTFYXQ27ak0hGIXLzhY0ARBUlovF+5LsOW
eij43GrqDvQTKptoq3IYjKMZ986IwY3pJY6P/TGSniq8su+zNe4k0p51V7Ur/xqgFcjJe8OEj64m
OsU2D/lWshKYHUlX/fda3ymqvqF1s/Ykx2pP+GPmCfgYAm0K9b5SaF8/0rkRihu9zB1TmaD2xsGs
BKKn1vaN+5aIojBBDrJAT+uWKKqwHnXFd6ZEoSQabnF2wEQkN935I46VECeXXMAFlr7zsK1DdOtl
FtA47VBXw6oykKYRX9SCvIRCPTUJRiiy0gK1QpSc0q8svcPIucaWuirbJymYOmoM41u70IMLD2Ce
jB2GPyJFMCiQNFq3JOeCdgxEZUUfCO4RwpxHjtzUtxHQI4kBgNw1ADkyqyinTt/wdCxMMmisqshW
ufcmSvtI5VAzdT39HxJAqk7i/nuPvnzKjNbu4CmDLlXkkLxO2gz85FByBEiGRNSEqJsUuXIXKPFG
NChBYeGIqCQLDJDxzRyrrRy91cK2UfN1aEXrPHruRAOk3l5JgI2gOxfT3E13zTDVZXw4mjZdYdqk
TbZhKOtSgedWva2Am5j0WwCTKJR3ISReWQO9IOphddn/lCLrJhKpFWMrU2Wf1cNpwlJVwFtGkZyd
jZaUWacgPaX+ze+47cLXSqpWNOONXniUVOlGC587V73neE+6NO5CyD9gvgWSKm69+qkmcwF6mxEE
MmUT4dejZFOYW/zBLqAPT4mfxto7R+sP4Gd7WmWy+SDU1BWHZzd7nxKDoOVnh++K7q/EqtyUbX2S
eXFx6dLl2Sl6Rxmh4TQ5HhHUTgT0MPD/asT8wJBXJHER9e3UrAW2oJWInAASSxSYf39lpmn4YpaE
cEALwtHb9NRBqpx5JcOWMkbn5Z2qPpogS5rhOPkqrJQleZjwHwlcCJpC3OTtaqtfTWEuUfHYMN6V
YOnvED5nGCkklehBmt5Emb4HkmJ2sJENFiMw3wrUyYcicoLuXYwyG4aTvSlvwzG40YfM0cONSWvb
qHcUf2EIwXbiszJPs5OgtEfusV6rp1FGpYk4fVpIEYCctOuONCaJkI4Xgm08PgwWOHKqAA0lSi/g
1Yzrgvg8yAFp9DcWH8+XwHxp8nYKaPMxAe3DIB7zKOQqfL+q+K6myioaQ0fTn71CZh36pMVD10J0
4fbAaFJHUXx0Y0rim3jV06wT+RNZOMHEGQ2pGRLQ9VU/iPuqjmy88NWQqo4plRtf/ZGV0UYuZWGj
SKp38LAGDOA14DiMxJEV0HYlHiRUohuRtGEIkptALq5cuiNl5b1WhvQyEAUknXpU6UXJcieDtJla
xeW9xAyIq1hb2GKuCD24PNSiOmHc0W8hb0heJcvdAqDZljkTOkJUfKMZ2kDHguxWkD6bdPpAlklV
8S0v6YlGGoXAcZWIZCExoNBW8l+rsN+o4m1dV6ta9vZtsPd9qg9uu/N93RYFb4eYq1PLNFd/xgLx
sndKrd4R2+e0ei4JvoO/+rDd69Q5I+2HIsvHTOMrJqcg/w7fws7KHlVJexblXT5cdfpdTjZuUN4J
w13jk8OXGZVDUmD1cbB62iD6HTF2X2RXQio7mU4eDpyGEcmtIp568+HvNHkEF5jl2VFL03WJYEFp
bVHlQX3jIHJPfP0gjkfsm1d+WEV9LPTklaG/7yYd6xanXlPtz0Njr9DqG7xbICae9jwRy1a+4eJE
so2ClGSevPAxW+YpUMxZWX1+SETUjbnUPTFrfdd20a4EfWxZLy7PehAscDfFFU8yc0vbpEoyPIkD
gYxEiU/zT4okkclmD51LmDy9DnTLqhzPoyWnnIGsWnISciW5ITujtGaMV036DVXGPemF43LTFE3d
GBbtVwmQ5kAVXQYOpO+imuJwb71LxU6N8rtGye/c5tj2D6ZVfQCqUOAUgDD6rQgBfbURY6JBNjhN
bu4lkw7QSKncjPSbNBaua8VvbWPIp6xV3pNh3UtAFCbDNsWn+E9ReQwq7eBn+17AVcEWwxCou0cF
+MYqzWswcgcEhBTOjNotYKdIf9XBR0K8px0UMb9NwclPbqxj7LYMm53MY0MoTOqFrYbHqq+96sME
x+SW23Hcicw9FOImK0BnhHbC4ASXJgTfltHFTFtQO5W1o414Ivqk3u6EGbCnmtTZJE3B5+biFqed
FvJBUtD1Ufu/686DhFEx9i2w+cCYYDD4qWl2ZFcCBqdmv45ClAIyCiUA+Uw3w0RQju++B/30q+KP
seiPgZ7YMfixkOk0xZcOhlViFTZNcmqonbQh054MBAkVzTCpPHgZwTYIrymrkiXyLmBGYXhnMrUW
ADyrFFvuGEKU+vKvYhASO/dKgAMSmjlFeNO64YPmG9QjyCICOhsU9kPXCVs4zIQ8AHMdSKdAr9am
YDIJJT63CdJ7knsrTGUEUQRWI3kHuIC+5UkJLbGQ3/vDlBPJ5k85iHtbTcjZW4ZOVk1v5ntdcG/7
qPoJ2uw6lpmckKfid6dG3DTwr0gyeWl3lUvRvpeQegTfOmZPZmbYVbmbQF+tgMvNspd8EHaiGFKO
NMpdm1L5jwPrKFFJCuMJFJ0mlNVLE9CjqzBpoEQDNUXvBoz7qRkJEBP30FreawFtM0WP7GD4E65S
N/8SS8Nby1IT2VEAZqEqiAVswOv0bc1d2VPO0oB93lPNGPGiQBU8GI/Aia3NzhjoCKikDZQUKkxo
Sf2O7vJN1DJJx9/PbIbAhF3yAQZlL1ZbsUW6HfGZKLnFdJegB2QG5PpSvRmT6HYUjG1bHSzAi2LW
nERxXJtqTTbeXJlD8+Yi46J4wwvwotjRU+g8qXQlIvNQbn4sAjqwZXRLNmzRSpLgV+LPP1JN51zs
oBRfYLLeK8pGH8muYA3Txm3V+o7egdNljDdmuC62+o9wuGuVHzW2iOTdo0k2liL+6kc6PRxfOnmF
T8J4N4FbyngbiOqqaJmiozHLnySPUQKBcZdoV/ThMeMpCN6DbKmHPkhpJ/rASPWXuBEPRuoeSL8y
42esAlGVGG+sbo06I1tubJkhVxJQY6hPUvBB+yCKs/usfk1i6uwCteWQUTWTO0T/HdPb6IrtRqep
nAqUYE39TtHfFPVnDcg/62/T/IMR7ZNQbXMyDOyc3x3S4CY0ByKunRbXhzh/0vyrPnrNMoEhQXBa
96AYoP1bRUJvj+DsAOGiuim3qAJFTl/vsuxA130zlgqj7fgJBl7rq44Kd6mRIyjvll68SV4MrPS6
ZSzMNR/qxroGJrsP23HvgeDrvO7K66kTZCsC8I+h+rCMG/rHTwXADTX9GUbZZtS4PIlAV0HPpV3c
TuN7egN8dbTszBiOVqhtdakdmDEA7FpkBdhN2duVuBTQRhIJDyA7jXG8XkSc2QL4pHba3hisO7ca
byw1dEL4uArmchvT/Iss+qMtMxCdXXw7MCg6BVANZpmkmHaS/KTr/RUZXRpXe3dCQmqWYVI0BUre
ld9GVcQbdOl3mfqTlOSVkwrpOqV9MRrEGe7QAe29CmgNxtn3xq2OQI5OJrcoCnOa2DdaA29rFR4j
tYY++yrXU8hj++domtQcRgAJ5YMmuC9BkBz12lTXZeTWoMZ2paHcxFV5GqYWfwl/G3Mbcf4W1buo
UW9SrVkXUfVUez4KO+2GmSFZD37S9cOrU7iIZe0o1UEK6kE4BmoJu0DyjOMbveyn5qr5ykvcq9Cr
vtU9kYOuvU3sB3TfA1xMfRqs5kAdxY2ZoTJKxq8b7bGAv65rdomcPPsjrY+kJTRNNI9sFLVXJuua
W6N5rIq2dIaKGKkcGLesBVugMpzn97X2PcrURzHLt0IUrUVjXEVWC8YqJtYoAFoagOKzKH7LR72B
i4ASvZm+jPn0gKH2oEoDicJtZDHEF/0UFe8xVYTdApvIn+QpliiZCserImVL4egzeUoZh62PtLMH
txWI1H1lu2jhaAdm0nZLHJh/Mv18XmpGjpP0SpxZaUXUToxakUYhE+oQbq6+3tKfPDT8XsM0FJXQ
0aQW+nlHvlEAZsihTB5TeTNQbkOXFmSIoG5UmVy09B98l0nptlkSTJL+JElhZZOReh2eFA0l4s8r
G17bjFFJwC0erJUP1YID+R+lf0ddTYz/jA3iLJbYb/7ko/m86Iw/qRaESq7LptjWm3Gj2rRqv9cr
MP2H9ABa/P7rb3vpCM93OCNSUhmN6tIKbqixuhNcCtIREIRGXSCvkyYOHab8vSzdf/zf/4M4r/xp
T7r4+UNGVemntDsKLqWyofxwcB33sVwLW7KtW4RNnK93JS18wzlRahx7RZJJXJlwH+xo4Hlry6YI
7lB9mdSAs4VHd+krwmpowEFGAUEyp/9+RlikWN2AMiGEjEQXqwbgoEDrTAZH/A+2db7OxLdzto5b
6JmXNUxrhntvFxSbSXpG3BtbmcYu+pVLHMLypft/vt7s/vud3JZKNBZb953x5R1JjqPu/Y13pa5J
El98+rmQFFFwspMTYFCojEt502ebJcrWP3mEIFY5+76zJzFkdP6kggkvsaRdd69jjXvvoRBev/6+
S9udPYY8oRJg5ZD0Zd3TlEOolKn+pxWs2TuoPSa0VAJa8h9/LyQH5D02X6/wi1Np/tTOvpU1s5Zp
JwF4sZCGiOU4tMU0ugoqGFiU6K8ywUvJMkOdsgEit9XWee7aJaB1ukr6e8VhrxBrVVZuVpEPj69e
UVOZgfTVQZaFcknvxG4qr9WeF2z0tOfS/jvTpFAeJVTKTYsymxIEx6rsQqpBMFR+vbWLVuR8a9Or
P7v+3Ma2TqShgEl7kr5muAz4n00XctWcoK64kRdI+i7wkn+6d9acGgxIJXhHrOOkJaR/E9/jvbCa
WMkFuxZZeHICjL0Ox2rJYF7y4udbna7q2VbT3AqQV6B9Ma3c75m9xItn+/Gq21kLxmvh1lsz42Wl
cW02KUYF/D9Y6B9CYO2/PrilFWZmq/SryGUug1tfUHY0tn7z+PUCC/Z3znDoDxradTGEcYa19Txj
FYPkdrOFt3vRqejwvFoGwYgFQdXnM7EofKWaRqz6y6mMJ3NPV6dcq0x22uU2tqVmKRS4aPfOVpzd
gqCS1Lqe5DvVLeLy+luFIzNPlSNsTfNebSC2pSaxjrfhksz2BZ0Ubv7ZyrNL0aKzEQ0J949AeP33
/dNP2uEf37+zpWa3IxgouJUB908dGZKKNgVw+q+vx8X7d7bCzI2JQue19TB4DLTBW2HuTZpH/9sK
MwcVCkh21T123dfHTQoiRuAWfr2ENPmGPwz72S5m3qn1kzbSdL4TTYqBQdqoGg4dpesyg7rKhLfN
Itk/ZnK8sPCfFJifrsI8dsujzsiFjFjKRT9N9MK/LMW120ahOSTcBW78P37LeeyW45S0bGCfgE70
jpu+RJR+0Vr8/pC6/PkdZ8koo3iMhyzDd9PfCTrbcT++Pq2Fl6vPbEVX5I0gw+2wrdJjY0qrjBZM
544r6Ee+Xmjhbs9VeGjc1nkt87V0I98hTGmXhfLw9RLT5f3i4ukzWxD5hLxhRhZkqq9jXN5q0RUY
pDGq6e5TXJQW/NHS8czsQSohmuS1mB6NOnsePfj+nVotefaL/vXsDsxMQllmlecr3AGQFAfgvN46
bz9aGyaFE3ybtCC+/oRL12FmH+QgzGNvSrMy2mCWUZBKvjPeXDKl+/VCS4Zbn1mJtI9Lzf8cOAw3
1va/MdwLmzJmwawsS7lZoOxIZUW/rttw7aZTm6CNIfpzu9evN7ZwK4xZWOuOgSAOKQ9qbB8U891E
r3Jpicvxpa7qikImR29ltkY3GGURJsQpLaKrUxhBum8M3wOuBTNFJPtjsaQHdflt/V5yZouUvh+z
YYAsWVTLjVXVV6qXrT21X+tuSsEBpOuqMPLnr7/l5YP7vejMOKmtD0oHdYqthHgXCACfQnLOiY1R
5i5c/P/gtUwR2mlF02Vzdh9VKQjcdqBhS/fdiSV93RXjQZWN94ZKN+zKNIxL8ZQI+lFVvn+9zctv
gUawaumi+qfccEwPf2x9eLwpRhPETKWw4abY/9NSmP57qV9Z2Vm83mSppHsZ9qTVzHWsWhuXGrVU
9wuR9NKWlNkVHRAdsEad6t7vvOC/fd7/YS2TbVF909V5VF2hMlEbOZ26z2u5VBKX8p2Lrxv9rn8t
NbOPSW2MiVwwF2Q1OSRWjJy0yovUPS5ciOlizzyZrCMhp6jU9CyKUp89v596vVuOvxQiGBj2b6cH
zhScM66hFokceFoWRCEvfcPzFef3os402jZdG+BncvgXNwgObhgRtRMqwIsCeZcM2KfVZrejCrKm
F6f9TboGgmpP+9PJFxS7FJGHBeOytL8LweGnFWf2qx5qxQos+PqqdbduP9xvE8G8bLGyh3IMddKe
mZB9bntOsiTEOm3mi8NUZlYs7NIhGCe50r9fN8it43/7uhePcYrCzp53Lei5GDVYktL5Vzr+97NL
4WH/+pIufdFZtBV0idT1GJNtIr/74XsjvRoqEKsWrJu0FCwsvAdlchRn2wpd0416UCzczo6YZD0p
psCDDazNnqrb/qFZoh2/lETLugEpsqya/DM/tbQt/Dwa2J669XbGLrMTu7MO9PHWTLmsBXfBYF4w
LJ+Wmx0c+NB2wAEFtDZfYaCbBpfcYuEmTlbjj4t4tqXZiWWdnAe9yhqCcRVBeWG46HtwZkyrAJDz
PcaAFla8oPRkfdrW7OAYMA58y4vzbc2spq2HusBYfZzITm5V0bHs4JTwS/mbHBm7yIXNQUAjMAvQ
oTIZA9ESJNMEOQfID923C66hENVd0lf0mAMBfjbdbq0Ydm0F5cSxTq+EIFOBbqbyzhfBF+uwagSd
C14hb9wJXsI0hMVIU1q71jqOVRBtifvw9au4+AJN2NV0JoIhQ547o0D0w1SpuDf9hh7izjuUgOtt
yVZPQINr5+vVLt0aWluqJuMjEHue+YnO8At4b0iqXH1TpaljCkDgooVFLl2bs0XmtWBJKcSgD8gJ
BIjW+47mOhUdXxeOsf86jaqYP3L/x9f7uvj6ztecOQhB7FIf0tKpgVDvx+JQ0M4SH0bbXRWQUdLT
XX+94PS85k/DEhErV3XDkOW51Kgi1towtJTMvIbSc/0qqAv34ldM/tUKs5cgthnwljCdOkvDGqjV
uhF+Gu1fTBoZhO2iE8K5AqcEk2Ybl6FthMAOEW377/rCTi9fmd87nSWUcm9IGhPbBGawyQxMT7ra
CUSp/fX3XFplHid5vh8qLkgN1dKuUr9652kioU2Z/ut1Lj6384ObvQCzELIhaLJiq95BZWPjGG5h
n19Dc35l7L9e6+IdYdiFLqsmidq8yF42kOm1oRTAeyUei7x7RFHi9uslLgZG1tka0284c3RWacD6
G+HopltSP7YfhZ3Z5se0Icju4LNeeNuX0h75fMHpIM8WlKLWjOuexz25uWaLxtwVYzlEYMVCuHD5
pM62NnsAsWf0EsiRf5IRXLx9kiZZuo7r/lN+klltyA15zYm/z6thj8ogHEQLG7p8HX4vMoso9bIM
UzdlkWHqoSZPYbDgPJd2oXw+GgNi6KKHMnLbg+UNDh5MJWbY/aMHdPatZjcuBter6sOvUHzKPf8V
nZaHZRiGNB3xHzbwbK3ZZYsKQRZkl8s2RcKoZ6jomgd2Ym6tqx7TLgbOpNmbQcyxsMuls5rdvbQv
GT0oqV7UaB11Kfw2S5HOZND+3JqpKzKE1X/qZClwU+S9wAr50H40EzcIgLYNMs8QMcdQ/uhZMxGL
L5QHf/mlL5adp22hZnayMGD+/D1K5vdwNOz8G9Qvmjdta1zLj7RhHNowV1DOrrtdaE8DnnZ/M0kA
LEmsXcoHLOnfX2Ce8Qt+GWRpVWfbVBGvJB84GzwtTJCHj+5Q5ivCN33hVC8/kN8rzl5g77loE0Qk
VllcnOq+3acjPPbw12oLVvJiBCTTWzYBqGlUiD6/RNkMupqJLNp2/lMOXRWtXeKQet8xXhJV170L
udH9157g4t7Olpw50LrNhboXsC5UKFe5pTPK982Cp/rrVS6/yLNlZu4TGsvwbyV5dSvbzKIAWF5N
0KEc7qRfXWNzFzjAlvWlfHw6mz8u7r8XNsRZTbbMpNIgN6AOtQFOfex3eQwDjjPd02l6c9MZ/0B2
E/WosyVnMWWvGOoYawTLuamBOGNou+stxIZaSE/6DwNuVACuDZTyg7zR1OIaqehT7jFJufDNLxoj
GU10VZtwb/M2BWQkIneahxIDjonggl6NR8GOj/Albert8N16yxY8yeUVTUsVGW2Q1XkuWxaCJIZi
k21bKXPM7L2uPxb2dPm6/l5h+gVnYYRSDKMiRWO2HQ713mf6TXvSLYyRta4cVAOkXQ4EO9/ArB4u
fc7Lj/P30jOn0na9UA9WPoEtpI3kVE8o4FxPkQxyBMTV5TbaMz9vBw7M4+uvt31x14pMFV7l25pz
CKMZq2kZCxigPr4BXaiPx0BbAFhctKpnS0zv6OzDtm7uJUZGCdzzHvW4gaS/XskgTZly0cdqIcK9
6J/PFptFHE0yZG49sh+0SF8o0pFfZ6zngcBpmB38+uNdPLezxWZXRlCTQjBEmhjqtt1LR8bNN8pa
PJoLZ7T0AefXA9SQa9ZkkhKs3fCAneAE9zuBQWfBYjB7CTh1Ocw929Ys1Ki6oTJFjy70v2Ct/W64
+cew1klg/d/Xb+aWmLSWxVgnWSjMW394GGCKYCL961O6nJGcLTJzRIhKZek4wXRhkN9Sqp2gfNJ1
w6uepML/i1Lt0oHNXJJexFVj5ASJiJRtdLUCx71xm6cSgHzYLgBXFu7gr+zo7HWlSu9aGlMcW5nx
gb4DG2a2m7ojRuwQ0oRySe2uBG3J910qCJ+d268rdLZqLKSRq0xABST8kP9pAwOUIMICoiY6vis4
qkd104zvW7H+lgXG4RetyP92rL8KMGe/ISh0VwwR9foVik/lCKV8sGz0xxn+Wk0gocJdcEIL5/rr
op2tWGFYhrQD+zQqDMqL0BWXXnFndeI+FLLDkDL1/z/ucWZhGrWT/KrjJrWbX12G31cXLNx0dRdL
/ZM1/iOqUTRaeNSRLGqAn6214YajYsp81WoNDs+Gq34SL3OwbFNjQ9y54tPXe7yYdvxecN7advvI
RIePUWpBhLojLOD/aJm1h9V2chEMnLVGhOia6dZLH3dhq/M+d4IeW6pOhYNpqxNzrm3ua2/FiBpY
afRCluz4fzBE//62xswT+kamhEjETTfW3eoAzCTUeqcrOwF6y/wUT7I9X3/dS7h6LOzvNWcOUawg
UoVIh7xRa8Goet5NYFgQokgoKglIocVUCy03uhs142gM6d6HfE4Y8vXQQZQUoCX19e+57J9//5zZ
ha4rP9alqbujakcmgNBkaSHtHhgo/mfB8tnOZ26zCowAylhCATLGrYW2Fx2XjMmvrWKbu/Dg5wsX
efr7vng5xsxtCiRYLTOfk5Q1xB5Qj8DNb8gPX3+/xTs085heUjByNOFkp6wDDFLsfHJmDIUsGL2l
E5t5TzlS4QNuSOMQjNp2sJeLaAXpsW2govv13qaz/+oDzkyP7ntRpERc1RHRADe+jpvS+QcrqLJu
TuMtGnMSn42b1ouwZfQY8BzFyCqBiGcpob+4h7MVZpegVPuii9XJMfblSiz+GhG3+3oPF6+Zqkuy
qJAxIGj+eQ9mJpn0fALq0ukDohywRJZ2Jz19vcjl7sXZKvN3mqOBVaS80+nxoE0QrX/ZRn3FPP2m
QzhyYVeXv9vvXU27PnOtgN69AFJQKuzQlIYVbD7JYqH4oqc529PsbBC/qFyz4PSZnF2XFdo7BA26
tPkxVe6gVKOMhwLYR+IETrNaSrSWNjh7t52mQmsXYR2q/DqE/BcO6IU4d2mF2UOt/x9pV7IdN64s
v4jnkOC85VizBkuW7A2PJduc55lf/wLV97nKEF24173pjfo4C2BmIpGIjKgWELxFZeQXRYIpdMVS
RE7Zx7PABGgjGXXdUERMHoO74K0Gb+Jtt1s3ALw3HQIjmsL0N4Qhb6uW3jxyCFjnUfFFHzDQd9vG
egbFo83/G2FO4V4AL6oUwg0otrycjqCSPT/MyWC0QKsIT1cZ5564NtyA2d6LSSZmR0lKVTPEx6+a
LR2naOkdRMFoA4VBRo0NUpAFI1PNbt6Dj+72enl7Sv9+FVmGbgSJAry3H6oQSwIzXMyFLXO3lIle
WUbHXBRxRlDw/BnsA3UTgGH+A/bBpDuna8y1yMSyjpGXtCrPtVvgF/2GHoP/WFxyPP6Ar5Xj+1yL
TAAnjToK6J/8c4tsRXxBCmj6t7fIK6dh4rkNYoyAzwgGM4/AC15hyh/s6Vkk3geFfg/iAk5gnNvb
H87fK4NMeNcSRnerEQ8AYNQ7LaClScJpgnr48Ng27Re5w9C4GII3LxkhhgjKqyWSUiuCpLxF1HIX
Tq2fqxmmpEkL3h3DEdIcbE/ZfZMaIH4ewGivvctqepDVaB8p6UsbJI9g+r+rgA8HWwlwKXO3n4GK
uO3/61n/V+ypTJtWmxbkGQowWFJgtDrMuuMmMRcg6oiKLQFrjxnmnJCjrnBjI1UmjcW6Bs+UkCfN
GTLxyMSF9jSXn8HcN7ScevoPB/VleUw2a8FkHXX0BSEsuw3loAnUF4xfu107bRq8tQWG7gpdA3aP
pLACMh/qfOakN4Pa+LBelZgmKOF0BDrjOEMry02poEFVl+FLXTSeWke7RS5BngmuhHi020V+pIXd
AArPTI42cofLHVrZewCDHSg5fwd8c9+DJzJWQBI2ge0eNGOzXQRgAs16dQafIaZzC7ByZZKj4N0n
FAS3TUKobSpungWPCzAHat7fT8tkhxBeKkGOoEFOEtcb8CvlT+DYgpRK6KLbaU+49lSkeVgg4GYm
6T2AwdCrbYPcqjNxW0AiORTa1yQpQL053RWDdlK75RUc35aU1Z8J5JXA7ONIhrJZ9Gwng0xHwFiI
3BggYMTE3ixtRyXzNOkxkVovAMt8RMDRFBPAcSOQq2hPUgz+6Gh5nAoN3XkJsurtV10RnpUeFHci
pCzFoOKU1qseeflCH7pERVhUco90mQKuBFX5eTtgWCK8T+qvt6Nt3R9VTSGGLAH9qTNp0gDupa2n
IvLVGHx09UsETtDFOMpKaEWdP0J0mUBLyXgFU3QAetLb1uk589ERL8aZlNmMmVzhvMMypfm97MkL
BtX9cpI5V6LVI/VqjYy/ixBEkGWlgVR1DNoLSAQZcft6eyXrTdiLDYNJW/3QB70cYCn0SP1fQVi8
r2YwGauFfqyp9KiJfrVChv38HeJveM5Btc8txVf7h1erY7JWA5r9mICM2xfl1iVQ96nBVUrpmEC9
5RULwm9KdnGQP8pJ6lRC8zfj3YCb/fIUg6nIaq1SiqVLALrx400LAZXSBskOpv1yL0nRO/yr8v/K
HlOFVVlZahLYT/052y8Eb65QKbvtMetOaQI9TkACoCtMDRYkggLO/rbE2+BbD9FHonMr5/U8fzHB
FF2VvlR1PAMARsEPkpM5Cvg1MewPPXMfFZds/bsVMakkNJU0ISIeWHUQuCuiwy95pNWEoWm6rBEA
5zC48Htx3OVVGEo13GC0IWuCuhx82KA4tcknEMp482b6Auld3lv82qw/AbDnl1XG+zN9EKGvhDO7
L/qnTFPBbQ9xXTCQh4PiFEm3FZbqEewid2mW3g8LcUNCjqSUXhNDflHE6anqYi/M6tMA6mP8G3uw
jO90sdwbw+zpLY5VqD/f/hbr5e/Vb2YCJtOTIIYcAcU+jS7dqTx1wcVtox/wnjpI5j9uGySrznZl
kIkYnc4goRkJ5UYIHzfbCYB3qKzYEA+BYbdyKwqlhASnBdJx8NlBedad/NgzOEfKeiK++h1MXMnQ
bitmA6AvCrufttAExmtYvf2v0EU8d2QCLJtGXRdCOMZ/2v2ZAyiDdphsoG/BfPb3Df+r9TFRVhdi
lUoQXr/u9EBnzjL9c+rnNXrWj5ore8wZDb4wKVsIMGFKGz2CYQxseOi4B6ADh4yeLk+2YWAQq013
+lkduUAPNdrc9q3VbdZFCTBZEXNSCnN+D+B76xoBP6FtvlNwtQGOp6F4/FdG2HtHoTRpbBA6yqlB
Pu3YTa6ef7ttYj0okUZEQ8LVk5z7Dld3e1LMmjhQ0hyavgAc+Ccoz8fYfxWU1P8+1FdX9phvBwGW
PifGjBa3GhwkCHsZFWC/U/kOft2/qbGuTDHfCMSTYVRDwMPXBWBYhPFUBGAiur1/9OfeWA5haiwy
5TXJK0DPAuh+NPW4FaZCvK8qCLHoeli7gzpt0W8VOWbX3e/XV2NnH7MlimolQcRBWGgnkvEZMJtP
kB3l7OD6x9JF2uuWTTAP/X629VqZBGMCVMmSPxkQ/NQhrBuAi/nv2oJA9f6/ISZrKWQ0oAiPy0WZ
g0I/hkKqwEvC9HT5+KUuJpgklRZaYJbTGVQMhpR/Th+wxaJeW77S06cNOd9oPe1fLYpxddmsIHcV
IO1fJvKWU/1fsYJwbTG+HrU1rn9QBPa1uQlB25mDZDfr9u1obAQdwx65iHmXGKoXYr4PZRm6iLxp
hXWX/LW/7IBE3xRFbuS4tRnZPXhFg8TLJ04+XK1PLxvKkuWIkWnGKU43P12eZd0zRB6MatXfDUyf
IhPqIA1hKpSknbrYbAd6sDwW6kaDyAUUHKLy+XbSoB/jgytemWHqkkFuSSBiehkEVOjig2qR6NFe
yrdlCflg3ZHi3B3H/Om2Ud7amFjGmGaoipCh8gNRhD6Gb0CLAljVbWV+vm2I8CzRv18dKU3QyGqi
IWuYG+JDcMVNN+pbc0fp+Xe4UTT7agMtg1fo+55yb973G80FJ6Sf7WJP4XjM+vF2tdVM1AdDUlSS
gt8ivQ9b/VVxIdblmg8YlbLz98jllnofsoyMSVURtPYKkA+qeL4tXK1dqyclMXIzwQPR4MAipE2d
2F7s7ATKIy+A5hAnr30IO8Ygs9llUKSJOg+J30j6XTHWuynWD7VYeLc/6keMLGOH2UhBV4zcSFUs
7C7w0f55ie6gi+KA6XSBwqpD6IDsowLtVF4W5S2QyaJCozdlaNaJL4CtbTQMK0EZK2AOJJ3Avv+G
rGcJ0j24iG2wYVmtIED+/anT0HgAi+XtTfgQt8weMEk2TmspSDM58fsOLN7qmwm60Gk5LOZeRl+O
SJEtAwNy2+bHYvd3o2yFEQ1NrfSdkpyHwOqH0E1BZRXcRRtx0+95/ku/4m+ZiTHGXGZrI08XU6LG
pn0C9tBIA53ntB3NF4PfC/jQwWGMkd/zBARhtTld4FKKn3zXfkDrDSsrDyC6H56F77e3kfPpCJPZ
K0HOZPBmJ+CGRLPGh5iRp3lkk/i3zfDC5Hxvv4r/VoFmHThlEz86QKxkcaAr84y3wS/dC5Qjfipe
40OTBUzWzm27vOUxyT2O5jArpSj1q6HeolGxiYvRjwoDqOq0v8tmfQcsVA6GepHzisYzzKQfaZo6
sQIvt98uvUXmXTR9XUABFAmfSPY0N4cq/nF7pWd/v+WiTCLqilyGlseMAbRXbddatd29LI/jaKnu
1HuNO7k0FUFejTxGz1AWV448loCPbQXGb5mM1OKBSRurnEZksnhgBjQtyraIWWVnQTsDDHs9qkrh
qP9srO45sCDB4PDSPtfRmFw0gcce5BJi4tfV4qo6CHwh4gpul+rVyKbHDDqXcmh+yat+q9fV2zya
7qg0EGo0nsuO4EZcyKA44mKnP07S/b437CjOkJtGTFqkSMWfDoUHzeTzZpBNy7macC0xqaqSA+hg
izj4km3+WHm5v/j1NtgL/K2meeiGx8lMnmrzKJaKAnmK+MVWdpZNsaGzzBARtvjWaMDcMsYkKjUU
cjlE2eLnLR7CunJPoHhtLeApkWTCqR3OZGC3jDGFaG72aAs2aeLLqYbhGgWuC5zWjsxGj9GeYdtD
fGiqKlef6i1YYV+V6nOSZdu8lLdtEFh9m57IFLthhlH2cKD/C1RmVIDW6kkGh/vk6Eu5z1CUiNK0
a5fsMBoS9Bsw1FtOdovpROjFTg9LUZyCgDjSMEHZMIMinNZ9LyBWj3wF+ZzBdNN5U0ARIG8GK1QS
KAtBpks0XVkF7ScAMZssJqDWa/PShoS01RJIegREhoxSLW2UYB4sbUm8VBosdckeR42A0h+yT2C8
v52beGe1zKRhDFwuqA1jeAqpX5PKPC36/B5P8rdqiraBCfJxQYk2fZm7sih0tlQMR73kjcN9aEkw
Icik5BCXCQ3RnfqqgoczQHpepTScth1oY0B5T56mKjpWJa9V8Id41AwR2t4qHnGZvDxB3yLWxnM8
ticM4DmgLvAlV9nzJpA/dtzPC7xYYvIvBnmFUI41Go+DU5+0n7oHfYpHkIU77ba+zx1xL3CgGzQQ
PgbKxSSTbRXwJEwQzcaxDvHRFrpTLb8cWk8zv2ywz3VNP8dNHWJZtF1AwejDnmCMe7EVL9nJvJeR
jzej33eRfbeQchKDu7HExSF0JjBoRRAy9QVXIfboLeCaBVCbV6VQ97+xi2cQwFVxpBhzUXQQEvRL
cTMR2IsOVfrGicH1BHrZRjaBijmEtWacQOJO+6kcB4dipWKXCOc+v/EOIgqogfm8tfG80mByKVHb
JQ5zlM4qvKPFDNaIFHf8h9ggkTbST9Ql4CzqLc56aYfx1qYyOacTAxwQ0PLAiRtu1I2xjbcGoIji
JuGMiazGgCQSGa9OpvThdXBQzKnTQpS2UKSBduQbEd9vL2XVPa4MMInLBL9NP/dgtCmW8R2aYo4J
3aQ5CT/9OzNMohLUJglnaUowrzZAVvWJABzS4ti4bUVarYyvVsNkKYDmu7FtZxRoKXThFHEfpcZR
m9Wd3pbQhxQeIXUAxTtj2kKqYzvpLeakQac6T8d4AnOs1m2Tsn8JpgBchwpY39SIsw/rp9XVL2SS
Wj8ZCcgocWlItoZhN/eQbbLxFrtTXmPZilze3YjjP+xrhiLmURapcFRwftmp1kCugeOhH0GSNKdd
VsSiplJJiwioGxMfsJDRxosfWOQwVLuv3M5tt6qrWMQrHcFpN7c/NsdzVZrarxJbo7Rznw0jatEs
PGad/ByXutOLI+92SXPXh1i/Wh/9+5WdKpmLsNVwRHRetR2eKi8Gplo7RCcFy2p+CE+3l0Uj4ZY5
JqUFZT8KKoaj/ULtbFJtxWKXaiqowwcHkH77tjFOvKhMHiOiJEUJJnThjfEm3XUbaSe5mLHg7CHv
UzFJJsG8jrxgltRX8tFLu+UE5Tmv6zJOKcgzwySZzuziqaJfSoUoTaUe+/R5SN9v79j6kXPlDkyK
aRZU79AyQaWHZiOOOYtodvsQeZpTbsH11NmR23cWzyvWr55XZpm8oeItW4wUnLDj7uvoQmR1A+11
X/g67QaXONEusb9XIyedcvaTpTWekziPxQWfrUqBHs0eTQhlilxiaN6OsmzGJJWUetZQodA2EZQo
IP5j905xAmWP5tHjWzs1XCLA1Yrlsp8sw3FTakZbdNhPI8SNeYZQzvimiNWmNRKP4zGciGaJjsWl
0Y25w/oos47iypv6R3oMn3tPspdvygGgXLSm+t3ynWOXk7hY3uNalaF4ivPtDP2YT5RvEBrZTuea
vgGMzPLlX9pjkok8GorRVGhLjRGo0HBJqL4UHrU52ErrLovLb/1xjjeNSSwluMAA9KAeKqkOtCln
AHc5q6LHyI18rDFJBRM7nSrRi0+/03z1LGwgbkePjv4JfIAdz1eY7CLJxtQDlZ/40MtztMwqY1sG
cgXf7RXSjLM3g84eVJGfutH6n6WKfj/H2QlSNIWlJYRYod+Ouh2NXt4lxxodgtv7yckp7NhoIWvQ
lcwhYzoV+UbLIOXWibt05EEEOOHNzoh2GhDjaoImS69B4C27FyEfH0AGV+1zzhG6viDU50SXZJyX
NAqvygOCG0ilg1/NX7TnREktJVQsE92j29u27ugXK/TvV1bauVTUpIdfQCL9C9Hng16M/3IhTPhO
ciloQ4jrNuTtXFJ+S8jsRbLIqdo+Ppqf3eyyEiZko7rpF3SlUtCmzS7kdXfyowa+F8OLdtzB3XUv
uNhiYhegxzDqAmTAZLtAhgQ0M8YPCgQbMCxcfDMNO9sQtBO511IapR9zxsUuE8W6WvYNaRFKnSPc
0QbUvnPMCNx7iSO45rfxtfkGyV4g4pzC5jWpef7IFArjDDS1UAS47wuYG85SK0ugBZPy8iLHIdkX
shzDmkaYoes2LSaxjRLiuaokczpA69nw1z6yiBs0nIhayPREEZpt16WHxJT9QiBumo9bcAb7t4Ns
vRq+mKNHwVWQhYKW620R0Vt9t5U2wImjlyZueG7J2zomY+RlH41ND+8wtQVUFjqmmzkPROt9Jumy
EiZdZCJZxqbt6Yt4sT1z0uzVY76FrCqeRUxH8G5vHOF9KCZ3ZIoxZFkEewMYcPQYLM6RRwqbgjxl
Z/yh7wFvdiOcZTaGXjciSHFCKGB1TuHivZO88W69H6fnf08yZ7TE1ZeMOm0xwwSHdooifQE7IxIy
BIks7V3Eq7mwhWIu5+7xh4v9ZcuZXANlqE4jOao8qrwEJiJ72TT7zNL92os/cTPMuqvi2g1CcIxF
s41EzCSGGpQZEeUuKoVDfNKhdLZIdlsD+9BZcFwb/YTKT47DsfJ5V+8/+NfFPBMpJYTq9MBE9QxF
FczxecKj5qgPradZi0sx5dL9bQeTeetlYiYLakUbFnxQeRR3XaiekkHxgF/bpOF8Mqfmrojng6EO
J4iH7aRl8cUFwrFm62tyfZpjck+K6HUZQ2kztrIfpwkkdKFGW5R4xKoAygkLDLoIke5oJESzgiSH
sdF2WioB26oW/oj3mGQpoNjd+rKAOeRROIYx8qva+EqtPy/Z5AdtxpM++MOt77LPTBynzdL1YA2g
TjU44ufCm17ARntPMA2KK1JgEauYrF60uHeH9Rx1McwEtFS0hdGILQAg+/QzhMDBbwr2nept8ekr
XLZY/LS4fnBdTDKFQZ4i/YK4DyZzwEr6n5BXr6WZU0f9IUwvVpgwNTCZ0C4LOsZmq35WVRASNrh0
QpjQ1mIA1iEA7pFpOkRq4PZKvp1y+TjLPBW9P+Sny69gCoTSHEO5x2gfChNcKSIrPGPyl9kqtyrk
qkJHOfJeU7i+xBQGXaAVjTGP0AZ90HaFs+zTfbgLvlOgFOSH90DSHvUvPH1EXqZgEYp1lARoYYux
H0E7uM90yxRz18yFyYrD9GUcdChS58c6ib+C0hDchvJcOVUtFzatEjkV7keQHD0WdAMDRERS8WTF
uFiW56GRzjim8p/mHYAET5T/H0SVEPA9hQ/qPnKgSwwegxN9aCb7+K7egMLG6TfhJ97GrJamVz+F
8cPCTOqiGAX0H/Dk2mmNLbTPVG5d4IpFrcbVlSXG13q176BxjI7z1MoO8Dhugqd7EMfeztCchMHC
RItBJyKeqHEgJY21IJJyjdNoXl2H9CtmTObMEQFWjtoQBywAqac2ASiaZG5MEs7EDG8hzEkTNk0m
tpOJh84hs2IhtpLo3yYhk0nrsRkRpSrhh5lpTR7qJfkNoA1Hbiz5J0okn1cP8dbEZPOwKAOhMbCm
fqmcOP1uQGD79udfb+IRUVUUvCSgImGyyzgZRhG3ODDmXfHU3EOzu6GzL7hoBe8heqIqtO0/kRfe
ytbz+cUu+8AxFk2JBIKtLGJr/oyO0yfhNNiTu8T2eEcJzTnrXC1EruwxCBgpXLI6oi+Og9f+rD/H
ObBmpW26yefpETMwVv6FEj7q98QC/si/bXw1Z1zZZiIgBM/OP0BBo6S0vo1dlYmth4ur5L1z29T6
S9qVLSYMxlCLqlGdAq95NVQrgoaojfFsPFVJD6m2kR6Eb+F2clV8WS20hs5BPHJ+AbXw4RJ99QuY
IEnGeKkks0BGCTAFHvTxi16BSCEc2p3YmLU1mWCpN9L8zphJb0edNFlEML4Wsfl9QoOB9+Hp5t76
OUwMkSSXIMGE4WE6TwZdVadocaGYABRofAMz6Jz7BM/PmKNKyvS21fo58YMIOx/Vlt5vwdxUmpD1
NqEsbOR2D6nQ23u+mmKvtpw5lNp4kdQhhNF4En+kKgaIZQw3VAonk68/GV7ZYY6kIi1SSjmRnjv+
gKhPe73c1cgd9wgjOFXqCYkLOKEJUSDdyl9ur/JMOvvxU8omJLcgc/Rh/Kqbm75KIlRfrZvdJ1ug
pbbLYT4V+G/v5z75NN+XD9TXFciHEu+fPk3ky2AnlF11J6sWpXWlMiCc/f9D1F1+GbMxY1fqfQvi
F/wyyVOe5TdNcTBwEUBAFxSl7SfBAQ20Y37pQ0vejntedlPXM8zFPpPFhdIocUnClwjGVrfIUnwx
M9FPRuMQDOWPLkwezCpyoXfsNMbgCoUEtUvlHfz6x7nUvLwBjUhRRnZV5J4imkhSOYZaa/JNytKt
0uFxsVB3YdGAvUn9kgbKZiz7YzXJg5WVCi5iyXPfRsc5Gjw9TSD4gYtkZLzmeblF7/XQGUZjBUrs
RA10ZZX5iNaTjbGoXWmkttEoXpwF+6DpnU7AI2ZZ7CDRsOnNApwF0q5TVbCHlOBGF1GftBOnaliv
c8mvnWP7YRh1z6shAsBhtDU/+ZI5EF6mN3Eg/GKrO4FX469e564sMieR3kEwWOhx8onzcy+ktgwM
TDP+23XRtHjVSQHW2OiHCOO8dIh3waiiAu3y4J/IwLOj+l3hUR/SJHMjOlnUeN03Yp/NqCSGkVh9
0Vohbg15/riEmWdmBeegoxF1yxpzymQdGYVIo61a9QcQ92NupQvQIhDuCT1B4BzgXC9hDpGIdEIv
qAS76VVwiy2od3CI5CXcBP1gF67NschbHnOMVApg4g0Y2vxQ3Ibp+1icxsztQTPQV3dLGHM28w9V
4CUK6Le98pakMZZCbVBoNu1wIDPG/MLAXyTtDS/Ikd1kodfWuP4NxYsw9L4ZNOmxknVbjfutkUhf
SKt8vp3rOQmNMAmVdEnbTvR1Jm97u2sBjwzum6ax4qLmrX29XtEVCQWwAf5K5tumldrpAjQ+/Rot
OTR20XMEudVgl9vSqX5kOx4kk3rmR8+92GM+7TROkziKuNeFcZtZgrAcjUl9ub19f3DYixHmg4I2
KAXG7pzWIF53X9z1fuRRmRtwRzySvcQbBuQtivleQSxOpEOhC/0UYi3kuUP8314SWS1yZBFKlFQe
/sO8YZOIi2j0OGOVh2qr+KLdPmo73QvwHKVv4p3mmMfuc3USjgvuf9vRoeVI/VL4vMN2dalXv4P+
/SpW8IxhBPBNPITFRe8mg/paIaNzVrteal1ZYbxSiTtZHHP0GShcpbc6p/0GBNOOPinLX2kvr7On
HyBh2t7e5fVMcGWX8U6QSi9LpyCLG8f5p7FbDlSYXXfrQ7ydMWqMd4B5w+UoWA3BK6OMt3bLHEAz
FSFB2S9HX9oHjniv21RNEoMD+7TlXQp435BxV1IZSaKWHZhnDnnhRi2iPgESCDMxwK40TvaYYWKM
q2fEWyZTpYVqIZl9gqQ27qqtekiQZmihEX9v8KKY2Vy0KydiWBwQiVVRXMIwPgNJKH9M+SN9BvEE
GtChXXwtbKBGv9/2n9W8ffmSLCYogb6B2lVAWelgfzOrFLybB3m+K/5n8l/aEbyyw5Q3YJZdgtLA
C3FHOjtvB2sQTkLMeY7jpZwPCKAyVMGUgVItTBvKMHsnBvJjb/TbugzcJp+cIsO4uNZ90uLOgl6n
i9ekF1ODTAjY1OZEs6dK8KogcM0uj6xUUEZr7idPHNUXXEkxYD5qb0SZrFBfeAcA70MwWapptVky
RgCQxQd52ziGr3sLwkp1xft4uyB/FBix5V1+eQ7HJC2IqQi1VDa4hpTRUziZHsmU/aKEnO/CM8Pk
qDSAJnJlClCCCZ4rBdDfPYm//I0fg9oJsr2aKLMv2JKoFG1SoHweg9oVF+MnycpjKSzPZS5xHsv/
kOovthhfLkQl7NIJB5sITqRd830+Rnb2ibI43jfueIDmeLJvK3DvxEDU3V7mep0gX2zTlHV9mIkF
ZAWq88VV24EVdY8hotZb7HabQzsueQ6+cQyuf7uLQcYvk06SYign4paQNG8lqAJNsD5YgRRsMQy+
yWQB0muyacnivFHa8FWFrDG9K94RUGJbqi7jgohz6PaP4v0mxm1zQ+kyUcfDoyJPd/EYC35dB70t
qGnB+dY8S4zn5l1dVgKBpajqXoNE9vu2P6Uzj9d3vbt69VmZA3UoJ4hNyRUFu46uTPCun/v0qGm+
zU+xx3vVXj9NL9+UOU0lOe5ITFEETY9qRTYsteS5Dc8Ec3Qm05Q2EbQLzkxNslM+ZJ/CHR2B1n0w
nQogoOWdnuf76oc6HaNZBK0mcLCxSqmFkclGkWBVxtd5Rl2So40q2AXGVDcgUB02oMo5pk8JBhvH
DWRxK3s+EGve8KbM/xCiv34H+xKXBDUgGgPuZtO7/CoChmq68UHalUCFUOps3sdcB3pd1s2+COUQ
h5iI2QfeBGAyiHfnWs1PoOHcCpQ9LZXxzpYn32Qxw+vbOHUYk8Oz/e2AXP/alyUzGRFy1LUSEBxe
SyPbZQQkoMERSfpDhFxMMIkvVcOaGIOKC2bS2YYwOm3zlueFUyyasxXQTpgHAsrUF9CP9mRze3nr
WeBim8mBnZqTNB7hWXXzWV0exQlzq++3TfB2kElpY2kqXdIAd7HUxSkUCs8wRt4WrtoA/QuY/AAR
01l1UyMFpUMlLBSnvEAcQXqKQRQ32OAhHZ3Gor6pVpxMTTPJh5i8MsnsnJ5UcjQvAq6ZzUkHL+2i
bEn/WAJJUcumrcw8teT1B/8rg8w+lmOZCigCUWeijRZvEoAQEfyBU2yWnYZRwzjgJh7etjJnRKEq
0KDRcJVui/cKIwkiTyhwffpUV8/KbkTUZeZ0iMpCXGowfp7nzukUXOOau2L3X2Aa6b/04XtdWWJO
BlMbwYsc4NUt0dID5pyfKl3eKGgRaFp7KHsMHMezbxbdAbfdYxdC1Qh3MXUQP2tSs8eImz+NHcC/
YnuKhNqGWKOK1xO8EbUCuIdF3dIn/dgV/TEWwi+gt/X7pn2LuyFzatLcl+H42KEHrekgy0wLCCT1
YG8U3SZRvdAcD7nYPmuCso+C1NOKUbMSXWwtc2qfhAifeRr23dRt4lCzRb3ctvX8KHXkmNX9JoiG
hyKZPikZeU+mcddLGEBLNR7uYd37riAAzKkHaUxJHmiiSD9H22KLGYSX0AXXNPDl0D3Esc6dzFy/
8hhoTxPJMHWFlbuYoE8jBRkdiEblULvmJ9o9fmptwc3u5mdjO99pd8C7gCMDGFhI/prb3p65z8Or
MXD1K5g4L9u5DsIK3V19Mo4iHu/GpnRuZ8j1svvKBhPaC/BgEEhHh6V1+8+ybMvv4UaGRoDRu++L
vbjaPv4e2kNtcVF4tMP/ISquLDMRvpCWlGM/pHhzJzZVoBbcd9UnTsJFUq/Tb1yZYkK97zM1Ns5D
cMhfZmkpn8WfzX0M9g08Buj/yIhbyQNFV+LdewMhmPAvOSGufgSTBWoToscyJVyhAvem1z+DTPzL
6OHlyEtqS+Jc3Xi+wwTN0ER9DT291I8wbNFPr6K2ve05ympWu6yHHT4n0lSbUQlOkyBRd80kP8rG
IIJ6vHsKDeOFaJE7h/q2DgwvjhvRCqfBrqXqS0iKfTz0lWUuw7ZOzfuwURqrEpSNBCybkpVOVjb+
EOl2Osd2qJh2ngtulxZuFs53oQLl4xZ8dVpizu6kE4inoGfvZEl8DKrmqDTLptUXJ4+j3JliEdQO
zfhlIqHkCvoEmjsh3pWktaFx5gSkc9Q29saqVuzbm7OeswyTqolAHhWMn7/fKCd5NueoRVgFqVV+
W5zCSZzhLX5u3wvJN/3Sy/xR9zhGV7+ISSAKCyUtorJ8CmWZRnOvtqlfKq/g1tFAMk31IgSXbMvp
FB8GUNp753oZ8OXbtleLuSvTjHNXRTXncgIAlay9L+pi5+qPpog5RtbbslcHKePUbRgZkhl3iS/J
/SYNE6cQAbULMBBhQAFkiP2QNE+qXjhBPYOXJDIhRqieBiXdGImZgOkLMNnb6+b9JIX50JCzw5fW
kZsxg9palCSy9I3vZYQU2uL1PXOX6YF/LeOaZZ5PBXUuEqUGwIU+tRcOhnq/577uxshlxAENw1O/
lzkBv34luuy+wtxHIn0xp4oS1RWHZluBqKdyUyCFgP/kVn/rF5MrW/Lv8aP0Y4WnW1xMKB4dNDHn
W2ds64AwxHe8zjs9aT6cRFfGmHN2yvHGWBF0+8vhMSMvQjg7XZIcMiXhnbZ0i25ZYk7bQpu0MZdx
orduelpyTMeFu9ox7kZMUljZjge54m4jc8ZiyGXANDHFQYFTkcJF8+duA9or4H7IRi3+ZXyej4yr
PhpJJCGZE/TR6BGnpnaP5i7GssEOUtvpE0h73QLkTm9/9RZ19f2Y5GNq0ZxlQEL7aQw8eQiNdu4g
Jc0stz4ck3mKJu+WqEbLilJHUZiN7JdPyoZbFK0e25elsIBAzNrK0CODneZdAXDtXrAoxBeO/wA2
+sml89m8gR6O97MMCIoetYoZIaw1Ld3MJHfnOQA1oS4fs2xyb6fLc8f4xj6ytAezUMhjNOCcoA96
FJCRGVa5M73UxU3PQx2BN6DGjR5DW7RiD3fbWedl7PX1/oJRs3J8QoGBx3A6/4TgQb7DZMK3Ce97
iWM4mKtrPX1H6eB4obh+pbjcYkQmFLMxSYLJRJIBjyoFsL9VXmvRwYh4A2SISwtByLhDj6s7KXh2
o0KrpkN83u+gsfDxA1xWz5TCcqFHZIaWki/1mdvGsxWS3ioof7IwOWX+IGCW4PY3X6+FrlbOhCfE
Z8A1OJ1zueQtlPmu8AJHc9BEpImo/RS5vPbdehhdVsmEaxzprSpQyHBlbgryTceT0+1FcQycmwtX
mS7TZCEAoTy2MYOCn/RzBtPobQvrGefXEs6n8ZWFMIlB09fjuqD4y0HaaFt6N8p23IzDCYfzEXJl
Z+rSxixH+GXjVIf4c3EYP9NxGcHV7Wa2uhnQnswN//KJ/eIV54bvlV0wjanabOJoUj8tnu5ldyiY
Eqt6o/RVEKWzxRdptHiyoqtl6pVR+lmvjEKLMRqmEj2fbIJk1PuU+0Y9cD4czwZzxothuXSLgA2t
B5RlmmLFChaY8iC9q2aurl9MBZiEemJAOyf1jRlDH50J+ZBq0QA6FR5vO+L6E8CVJfL7pgH5mCpT
cH4dC/zhffFAtuKS5wlwAfQ6T5FoFRvVpwgwcujvqqPxhqcAXhJZ5ay6+hFMQdi0ytAbGVq5qjXb
7YnyRMq+uVM2PGDS6iXKALjGkDTgoBRmX+MkaAZDRuog/0fady3JjWvLfhEjAIIOr3Tlq6ut1Hph
tNQjeu/59TfZc89WNZqnOLNPzIMiRhFaBRBYWCZXptadcGBaU6lzcAlmdh1QV+3i7e3tXQ7lrwwK
2ztIWVO1HrK2tHloUdPSMK6GQG3T7CN5D9xXCvYSiAuG7hor6eJTcGVY2NK+qupgSAD/CFQfijOs
s/hYHeK2RAeQW1RS3CQsXm6vdtHbXNkULmDbNRWUNdDTkGPfJDQzZXCZAwdmqtlfty191buZwRFX
poR7GBeZXoweUvDGBq+u8uNvWjc3cf0fio+0eKZBQhEAJfrox3BOHjIEHbG7llssN66ufobw7ge+
Eg/Egzugj61T7TBt6tSgLQYFtjs3l9caZWsbLL7vaT81xgC0Sxo8ZUONOYP2jqf7kKg/V/Z3uX73
56IIz7qu0oDRfvybfSmhJkQAP8oc/Kxh1FL/8fccWngHJHz8MxrM5PR/XavwyvOSTKzJQZMhRT+a
5jGsepuQoxEE9u2l0uWb8p9qjig1yDzVD8CXi8kCHKQTLcw5euVmfEju8tIcX/1dnaOrTKEFtM7H
sBwz/6klibGGbwRxLnV4KYvv6QtFZMoo5uJnVlnJmTXMzAEdJ/mdAhA3FxPbn2uQreWn5j/LF0MR
qaASwBFzNTwie9JojxJXNyT2/ztP+MeO4Ak7X28lo/94aEAS9RC9pk63DS3jESykVmT2MWaT1h6W
xUDuanMFJ5i1GiAuAcIsVQ9MRYIIULWmI7JmQvB54GQIh0kC4A2Da1bIM0sPH28f0LUPJLg60Bdk
ejuzzBvhNz/9VZFX0LKbt238L+/Un68jOLIklPSWDHiB/bdiN+7Tc/Ram3PWBAZ2Y0fs2K2/rX2d
tYUJ3qypVTU1WjzGjfEc54lpsND00JK+vbQ1K4In81oQjZQyVjbzLHpDYvEyPQ557Nw2s3YOBHc1
6F6b5CWOdzepx5pNNjSwVpA1Xws+sjpTKkB5hxJGoEjyOVYLpKgnQ46ne2aERcHH1f4Wy6t32sF3
yeqh+PIICPaEreMEqr2Sriuuf2Zuvvd2bANsNZL3dZrrr3GoYEvYv5iMeZmGnuJqp+hSqibZd678
O7AoBtBDwFD8p+kMvQe73bGTvsFj/k8orr58xM8/Qux6lGkaBe28wfSxc2dNOmqCOME7sk1vB4fc
XscVfY0gBJNCRNqWfaxEHfa4yk2KosF4Ahs2qssgrYm2/4gBaHa0n4oEs0WdzmKqOo6TGAOP0Tgy
1sJi852PIPqleGlK268BtmkwObb2jn9JdQVzgt8PMtKNXok9JXsVieD/MNes8b9/iewFM4KrTzW9
1soaq2JZjbbYZBf9sJ+m3Ck7Y1O3+grrxxevIpgT3H7HDb2qfAPHdVAOfiG7CiTQx3otwPxaWBLs
zL/jKqdtIr/B/LKvukFo6ncMNaUZpQXV4Vd03cof+rY8hRuNmuHTjFv33SEyFQgcOzUFiP1f94GE
HyM8En40qEHrYdEVGvS670Ki2TLiyf2XnlSwIni5ZAjlbOhwYHjbH6oAfZe4WHHWXxvjsw2MWDCD
c0hMisqmdVCPXOrhbeR7D3raL8H7ACr5Q7g3wEHoX4wWaA5zzh6k9e7H4tG5si3sIs+gU5XP96+3
2t8TCIku0UW2yvsJ0VBtz0xEk4NAbyX++tomF5YsbmsdpZlGAhVme0dCGlrceRjymtB+Ce40u3MU
NzhX52GT3PtusOm33evt7/q1VCj8AuE5MfA9fdkIVbS1RvyC/L7c5JsONNzzGBLIYiR7jZpubauF
R8VT6JBqLT4zx+CMugXa3sxRDV1Z16KH+/NBxbL+VGuBH7AZcZOYUPG2643/HNncnZ8uDgGQ+iiD
gQzcKe1Bv6ypAK8sUSzwh3GBGagYn1UbU1MrWwgivEyDsbLG+dN8eTOulig48UYL/UqW58NDfTvj
DETVOoa/g6zEhHTQPRREuW/0ck3WdvE9vjIrOHUpnlKMeePENNOL1LjzcMHKt1uzIPhxKKMObRRi
YY2NgeET/YDHzK1I2R6eYxeoKnvF4rxVt7Zy/qBXHj32gFBIAliUtsZGdkDFtQUEHtyZcN+rCdDX
uP7znfuYqr6y1nOedVyHteQ4ubJTbjCyjRbhdsbFgHLNlCLTOEsrBAFLp4UrMzICimfoJQmuhrME
0liQIXMbevGBaR+AHVYH0G0oLwHya8Vfy+GXLsG1QcGzyDlk49UxVt0i8PZ+WPxOiwK8B6m0pvi1
ZkhwKKlO0xjVPNVlDBI2OYHGUTfdex1ZoSH4Wt/Cd+MAeTCCXYRQmRAWDh7vs0bDFtaqOUE8AC0s
V0XvMzXVbej8LfuFINHNn6p9fqfvVas7pY/+49oN/FodEX6IcPOHgNBUy3CAcLsTq5NVq0gwZVXq
uyHTHLULjkzTnklTn1jBHiCvdypj7dzE0qXr+9BmbXiWVOBkjGJwjDZdCcMWrq9OAF1HCU5nTNWF
XyfnoVFrQ6+6UXAoKGZ+gtC5fV/ZQhL0yYTgg0bJjzIZnXbXRyexOU7HqIOOFzkNRzU31V/BuwwN
QcmqnOqld1tMTiN+wCgh7pVZPrV3jTM57d0/wLAv+RGugShKYxD+lsWylUKVCkOM6fyaFmBIT38Y
OzRUoWKGibR/gNlYPPl/zIl1qgI7G2YU5uLKbb2jF55LUlsTmhJ+hoZ2+twO+zxLrbzgZgW9HR2l
7hpRaDqsTn6s/RThblRlPTEFuDR3cKnbx2Z9yp/p1vuYZ9a2wZ7lIHJcm1b/iiieL8LVBghHDRPp
XeapeIvm8iCwVydlNwNWglVG+sU46dqScOKMiMm8iuFkvB+zMi0wAj9Cp/l4JfJLc5Iuq5f8S/9F
WJvwCo6a5rXdhJA72TU71NCRcc8niaxq9Szc10+bOH/aq+cIQDK/xMzv/KBHELH6rvtrMLI1C0J0
nSgjoNRtgesqb/p8MguDmrc9wpoF4XWLElABki5HLJRKh6HL7KYprNsm1k648J4lSj62MsM2pdG3
cc5MvLsq+3nbxgdKUQxEro+Z8JapU0oitFCUjwNdPszIFziTe7Q1bbA+SPfMShy5MZ8VEN1L9hrn
37xLN6yLGMpgzCcpqxNcJz875IwfywgDKTK3CtnYK5Ji317t2vX9Mu2Y9DmJS9ibmfznkgemevYz
mm6tnr6YaF3t68ffX51xqUjBhVXh482Jlr+FvOQbaNTI77mmr0+mf2xtpOiZAw0zFNNkNwCZX75d
We7Cq4WLhsEVgymKzMUEN0biU8d9yV3v5G3m0bjCGV0PA5YxKANXbM2n8eun/GNLuHIGbfu8KxrV
RbEldarAmRGx8yBZDci3Yoe78Am8phcNbFRrgBe2+Apyg4M1kSChV4XLSEc1bVmHzUbu5Z3mqiiA
3xvQ+/RgdrvMA+GBzc4zWZK09+5mSoHmBLAodgGwnMJpbRT2tsXev/v3LAP4MYSo2H+iagoXifSo
HlCdh3ATTaAe0wBx96hkzNFiz0lUaYfg7k7Sy8nMiuwRzPOR1fH8pI9NYOYD56am65UV6Nm0chHm
jyF8LPysDzAvm3WJhWesSLNR5Tr8YzKhnqnsp0xzvcDHKPfTvz8WCJw0RcHn4RjEEZ7poJrikcYD
YjOkHn2NioPvVD+5kxzyXXSY+R1KF+XGB3YpVtb4latq3vsr08Iita70Bl9BzBZDTqmTp32qS8RK
St6bgV81h0qNoapRkgcg27c9enDmpKnfYwhkTql3jttoSyP+ltRkF7etHUj1z6HL/7XcgPAjhWe+
nXQdvNSt6lY93XXadw4u+GwVgLBwQa7DV1E6QUn9QktTWKkdYhEHobsVnhR7RqmPqyjiBad+bUyf
44wr15fyMMmqEsaM+DENz0namwmkI2kUO1R+XDlfCy7ukzHhfDWe7MkDgzEw6INGu0YhdHT/lnsN
VtKxpSzoky3l88L6UgdsEyIH7higADtLh+hOuomtGesGmtgXyEi5SQnmYc/5L4qun0wLIZOKEa6o
HOFdR5ntaBg8ZxLZRdUqVGzt2wlevO496MB2HwclxExDgaQzdrxX9Txro0MKBvHAXA79103Aj1vw
J4MTHHiglEaYBMjgpOoeN9WK0tjSpmmlIrEUU3/aRSGiMhSdqqUHjwDdzQ1qn48FvqFkJQd9kznZ
Sfu5hjRaCjg+WRTCK6r6CY0qWMzyu0atzH4AvwH51o07Mmx7jow4B9hKb8zb12LRv//JiMUWloHq
Ms0LmJXr924czXbkJgUERzLWupFrloT7B/LCZuoJLLWYjSUOZiOAupl+YkbVnL1LcfKccVWQfKlf
dr2tomZkpafVwBNYrR1tP+GIphvvqcNj4pnaod8qK+wRHyxcX97Lq/0UvHSSpGEztrAHbPhb/1K9
1lacWxUCyOmeO/4uALd9guruLAal2q1Fv9M7w4JI330AunnPWc3VVhy6qCtpDAbPIVg4bwB1IS+f
2N5OC8zELHepy5XVguWHRPOtHRAckKdmJCLggHL1Rwqn0G5KS3sFI/A36UF1ApB1G6/TIXyeOycz
6U5zAvP99+CeXaIj2wU/amLSlarPsjtmqLHR+eLyD0r+q3emm/xc6hudI8SW7tA4rUBT7IKB/qBc
QgsFGA+bgXk/+590qmdX/2U7/tgWZ4KieuqKIja4y7y7FoGa562lsAvZn06g1gABXkS1YAD6/Ngo
iYeZWILAqSzweePeZMnvSSHObUexVBr+ZEZwUHLX5UE1EO52Vbo1aqWyajVoLkSVmO1p9JwVgWrH
TfWstEppal24J3Fz8Mfpt9qBsMWbqsKcgm4tm1hZvVhoGopcL9Nsgt886t+pXd6XlvcKoa793JCb
3rpNEJvyyi1ffh7+bLkIgsrqAGTNKox+NKldybMmxWo3Hsir4jlvwsRCYUfR2qu0GMJcmRXiVB3s
830az3e5sJR9uZ+fJHUuzUML5d9TmMwvraITTUVlHhP2gr+OBurzxqMokrelJavvNaL+20dq8dNd
WRCW48l5hro/lpOEKIDuy/7R0Da3TSx1bj+tQvDHk5zi4QGboDtuWmdmZBjv/541CSLX25HHGV8e
jdt1udIl9M0ny0IMyFuIl+cpg2XMdcgWpjy24ExA8xJTa6664uIWcmqQZxAV5V0KsLzYQlGnpmmT
TKZuMiJlNXSzlDYVoggSw6eFUGXtX29vLPrfC47t2qTgdpI0DjswagGoYRDoLkSa5xijnh2VYQge
Q15liHCTyNTBDmAiNXJ8H7QiRct6zPRG1A577zSBB6xS0tJWxuISSAYzJ0nFvTXo3gNFvll58Gj+
kCIBr5t7JM5Ok4+AQavOlBbboM/tnsYGZCujCMTd+juFK5IVlECHGqIM0Ay0Mz2lTkFrz2JNZ5hN
BWh8qQ10g7GX7A09KbZvWQ7MQK//VXUgXu9a+kYpSP+rPr5LIL2r+alNSeHfj6Uc2b2e+1B/999B
hfXAwRpsVjxOzSkKLkZY73nL3N6rJyf36he/jYDRqYPUlHJykvP0LqxlJ+EYDU0G8hR1xmhKXnNP
vfxcqQVmvAzUeSboW0UFytQK5FKzuL/Hm+YyowSnWxJsohg0N13zhCl93ZJR7QfxQjW4RtvwTR16
g1lVzC6lyC3j+r5uJLRfcDasPlD3UCDZh5Wc4R8eX6mn91aVT6Du8ZWtJkk78NS1UAmmxNRq8JVo
rEmsPEz+koOosJo05Vbs0fdgwB7FIDnZTwUesz5syLkORn6WRq3Y9WPXQbImih+LMOldX0oyS4I+
BLroAFKyRN60Y+YMMR3dolbTnaI2f2lj1m+zmACF3ZaxlWOyzlF6I76TqD646lT+JWP406kTch8M
xV4umieeZy+drqOpkEO7cByjO6q0INVT1YsU0m1bDxs/8GxgTzDljHH6NuuYyeKxP2RdtOvGsLG7
Vn7RcYQ3RuXR70MV6W5oTMyO5UE3tdaQnqSJYBJsJPQUlUqwC0N1PAwSpOPNWZd5Z5DWs1q87vuw
zDuHVt2b31eR02QxSAyjNob8TkycMqvoRRkS0P8SxFpNDhbnCEWU+ncbJ/ekxjAyHd/7rnuuDOrq
GT8UVXvwxuZ3y9MnhXj7gAznikynskL5I4/uCFN/DYl6aTWfWCot35MYMkVegNcWBdmwaMw+KVQr
z1TszaRkts+jwdE0xbA4CNFdQ51L6bF3UFkygUeaXuJAB92/Vxz7SLYGOX4sw1oydZXnVhIN57pI
HQzQuynroDQT7tiEKtiQOsAabeqhtceY3qPg9kMZpbuBVRbkSE9aAXI/8MT5pt6z+6rHrzICFPRo
fyl4/42zDPP/0P4zoYb07vmJXeTDLiqLbS/3bhXWqMP3qr8ZYu2B5l7gjqBXqqTGyRnkVwbw024G
WoNmXX2uNK+xtam8jJSDr1qtoC8ZVeWuaPLWkX3deNClNsAFwYhBXuKahlzbVJFBrarWe1MdQ3bS
yszHtLhxn5R1cGiUyGIMmoRt3CoTcrDshdFsPpleZaJC9aZwr3V4HoSPaVsGlcnTUttwhRfQAa/4
5MQ8yy8B6yFaFTX6Rso9V+bxLu2kt8KbZFMNFfAFt49Goj5navDaxf4PdWqp2bNmX2v3Pj/3ZUxN
QgaIT6gMYzzDIZBUaLtqxqNSyOwQBE1ue5L0nfhN9xxLmNGkXV2a+FWlmY35L1alD6C6LC0EDLsu
C4hldM0ZWmrwzNID81PIHkVh7BCSgcm06wOzZmqD1SoyTlNPUI5VpnJTdyCmmdSitjI1Z9CHKr77
0Jo1AUlqtiUUMK2oNNxpLA401S0yBPd+OHwfE+VuithfpVz+6DVlB4rI0A15iNsZvclabnU6aGzS
sH4kHYDWXp/8BS3exIQS2G+913Kz7Y1HihuNN+AbREzOAF18R4jpBklzV3LpkHKIvmQ5+zWo/l6h
WWMpieIMU7zTemWHHnLqYIb1AoImivdnlLe5X/tmTAk3c5W/+w0ckO5BjIDq95Oho5HgMQj2xNyd
hvzJaICyYpBiNROl2+PYY5WBB8YAnRzjAKO38/iTpnMD/8fH3Hbdeu1lIiCvbKRZcj0pxu+TJoMy
D1NZD35WVEfqkexbnMmVqyN+s/S+wnin2hNnajTdlMrumOXTVs7KbyXI1adScuKBO6NaM4tyPbJZ
WPzgYVlavay8VVkgOyQvf3qycZoqL7VUP42cidJ7yBrr5oTBWkczqt6KmcxMHH/flmLJkkgGD6Ns
GZD11hSCGqhI31mpO5MBGKCR0VMxNg8K9rqnuWJmFMpiXsUhbdfmrlHr1GxkhiGdPomscjQugdK/
amX1MHbk0JR8V01gKiokyJKG2mD3Y+jgdEfuNJUoKVT+Vpk0UHWo2mtaqWdFHwfwgOKrw+lhnpHS
dl+XfI97eqiV+hueQeSNaWWxTEPIRLunQJEeRkPf8Ck9SKSkd6GuHg0y2LoHhEo+HNAnPGrxYPsJ
pmqm5MJ4twEKITTTQge0hD8UIYL0hG89lYCMq2wcOfS2csysIEGPPlRQ+k3Nwpcli3uQMUp5t8uJ
fox1Oh2gqPg9w3CWO3nq78iId34nb6Addx/5YbLB6JhhR2QcTKMMkN2GKmLydCqdgoBrWpp+6GNx
bBX/WET8tYdrt7opvKtJgJq9Jp+lDBFDUG15MewTrgAJIDeOVgApIoXDJgav+5NfGGAr7LKLXOB1
H0np2aygj6UGMrbQe0RRPdx7IYh626p6lb3YVgwtsCPICvQ+MXlbodhAYoDLFNUulLG1Bw0j1Zhu
s/yBvnU59AiS0L/nBF49yHnjgu7zYkioNyX18Mry4YkogHGVnW/VPXkHFP8NltYo+pcSHI5ZO5Vo
MoQTxHHsRs8VSQKExKX9Y6X/ZgEiv4KZcpGZJIvBiQmBlqCyAw0cxeNagruQqRtYBLaKggiMykKC
6+VahM5UJLtTyxEkKQGwwWwvVRh/K2LHYNJoyhlxw0h6TXxQBRGjs/s6eeMthAmptJLYLpXLrsNr
4dc0LGaKlCO8LuotbwJLUV7a7p2uIZQW0xQDo3E6RYpHFG1O0q5qI0XUtUjoA/kjlZ3KfWSn1pwW
gWWwtLMNjVa2eSnpu7Yn1I3nAFIOG/S5piy5qwoD0j9cd/Dur4F2Fz6nfm1IqBQzjdW+p3mAfCCa
mXR35JV9OwdaKoHzWSiZEmqoXKTJn/I0aQJCZFduoMlZUKzkQLRfqlyYXbUGqVw6DxzaIAoofRRN
EdtjOmBSYTmh5KC1veOhlIJRTaCGAvbt9qKWvs+1HSEpTwJPD8IAmaRfpnvS6tCTDN4ZKdeoFxbs
GBoOHEPLGfO1ospW05QkLtDxc/MY2RifDCsIqWvo9VpDZKn6d21JxNv6yA1a8ARpbuOmL+mbt8fY
5Rmym9+KnxnoSMqdvMWoV/+t2qwNGSzVzD6ZFmooNEmwg/2AzQx3c0NNsfwIAJ1ZkMf3trUtYYgQ
c6Zrbe7FvVUMWeaqShSQ1n2+04h6PWzuoLlSaFhU3avtL6Vao3JYGsExtLniAG+pMFn0HEGflJ2e
TNQFXI9+B6muXT9nkPacJ8FR+Nu07jxRO5ypE16GlwZicJ61pvS+/HGvfoTgTjwjlAA0hGIP8tLB
no7py+jMaALPRgcXoM55WjB91Q5IQqPTmljwkvP8tAXCRieD7/cshfWZmah5ivfarkM5DhMPVnFa
bbktwK4+WRMqLo2alS1nLa6MrhanjsiNWytZYMlGXW4q4nf7plC3lepb7Vh8kzlfaaEuHiuogWAA
Ai8TiMWEY0XjrKkhP+/2cmRl7aWBGwqqccWrLtSVDIMyCmVLjudIE6z0eYk+FApLrj8NVt+BJF4B
kfCg74th3DQksoru/rbLWyrnfjIp+LxcAyVJNs1hB74fanXjGUVkO2nOs6LoaHvGP+CAWdpMdCNw
dAGrIKhKfd5MT89rxaiwmd70hIhkq/q+0yfNSol18YRem5l/xtXzHlAgRMIcZsaNtpknVjR72Pf2
rF79D6bylk7otTXhNiZ92it6qGkYiGO+U75I5kyBNj2oD/zsvcuPs9Bv/lpifiOGdjc6nLc/5Nqe
CtexBNo61fB4uV2iQ97Xoy+pjuQv09ameOd/SGjqGNfrFG4iRuo76KujYpMQxfHDb15BbNrKEFHO
IR+4pnyyEMkYnDGF4uYZXBHB3cBFA7RUxrKL2lctBVYfrcVKSxvHFabLOIpEAd3K51MyNCkUfBVY
SKBP6DOgznTUSZW1+ZolDCEWgN45AEWAmX10a69OowxssgcGcd2VDg1IyPzD+EM9TNvpAEXzwgre
vBaEL6U7gsiDvaNyF6+1uxfvAwcYCheP6oyKuL44j+NOS1sZKMbekcHQFzqQIdzObf1xFdu38OG4
DKp0jQBRp2sfJfSr5XraMMwzuMgoktJOoOPJsrd/feI/WRCyBEMe6swH/6M7FvqrGoPdgilHfcjd
22YWgs9rMyJQh2CgPCwQALsA7DsF/wbVaTv0zt30/bad5Q2bEeqcYteYcA4DrUYVw1MRUVfnkD8X
0Uqb5KNpJVxc3CTD0DAFQDHNKhhoJ3n2yCVzlU2zI8+zSjL6DXcoTZ6Uh9tr+ZBg/mIL353J4A5m
mvhckkputSHvGWaFoifgpO3Aje/BuHdvoD8Y28VzjnmhtWh34SZzBYOKMsYomK6JoZ+S9iUL0S12
k+Z7l+88KbcYWAZWljY/iOLSFAZOHIpwQAZE5LO/CFFV6fNBYQAVzJBzjATaxaFEOAtFtsMaQvbr
krB3s9vDrUXuIy6pKuXam7ghuzX/pg1Pcf2d+bvbC5qvyef1zCaQBTNdBS5UvKhxGU5qA/ZsoDbA
Q7spDrNGZbFZHQqYu4237AjXleRNNmq5pkO4PH3DUMCHZl68k79DYBiSeWtgqQ905g174r2dCj/0
ypoDbkb4T9LyUxUVxbYeKCqJDMpnbb2JY1R8vK6Ktn2ro3iMYu97qqE+2UgI7ccBff4upWhHNYUb
x3OnqnIkTdG3SquntiFBIHnCly9pY/LM162ggldVh5NmDE9SgUqjnEw+ZLTr955K57mqG2gBsJ2j
pDlEqZWNPOrHTu16cPciIGibaadU/VvdsktGR4x6wgq6SehMtN1f5Zj+ZRj1a0SCX13tnXVDO5U6
GICVqpDNnJCzXmMSr2ozqxq0o6qgRFN3KNb0Q5xDx1uiJ0lKWjNuqxVH/NVzaVRXCASjCW4XJXNk
dOXqMy1U+1BGtzzgmjOWndXHr7fP6ILv+nRIdeHSRej8FjokYD8A+DJyyXCvfBDBVac1Gsiv8Q0c
pGx8PJNo/YvMEUnSBWof4JxK+rYfUa3MIZXJioPuEaBL+hWvvHTBr60J0ZREoxLK1z3EA/pHlhMr
qnzHV1YrXUuX79qMcPnUosQpiD1cvlP4UoC0NnB1p4WG0HGGY0qXNemnhWgHuwjvj6INSGW+RFWY
2Y5HeGiUnvbGfXomzt/Mtem9flbu6uM8MBE4MaAboEK11u7+0oGcU3+dI8xSEdh9PpCVHkSsLojn
6m2+HyJ9mwy72wdyzcL891dHPuxRQq4yDkkrUrkU3TnWtk+3TSyEazjVV6sQ3uta0YyyRhsUEJHU
MwGptQy9cTuvlE10+R7yDuOirORHOJKfaoSIkSv9Ix/yNembpbWqGp4HymZZD7E2HIcpCg2pClBb
krf7LkUfpKwjz7693BUrH9C6qx3V9a72k0oG5AbQgNo3II22ctUW6iWoq/9ZyMf44pUJWZ5yWYvx
0ZpfzWu/Dy41uFpA9Q9mmBka6XJMnwOVaCnb9aHAxeVxGaVSKhsaBn0/Hxgt0YCPgLqYK9WoqzN+
CsJftzdwAe6D5V2ZmH/C1fIqiITUSgCx7f8J76ct2NZdth0QnozuaCdb7TAeVvOKBRd25f7BNffZ
blRLBlUiBRMEQNI2d5WHJmaqWf/F6v48MoQLjlILItqXOSBFM5ZTjkHl/0EZoEHyKbzMmFK+i+5n
WuC10tPa8gTXiZcgY34Jw9100fnW0IFs9ZN/Hfx/fkKF9y2TlHICYkF1eZPJUOZWtklB1JU9XDqD
f7aQEqHUI7GyqTzoZrllnYP2FoRpMZuebn+nr9nS54WI53xQsiavsJCiuAvafitJL1r6ToHOuW1n
ge1lNoRWFGJX/ClmMwEFj3A5feBaq2P2lL8MGGwgpYmZvNfqUXLIju7J0Z+Phhs9xzY62udmk/21
FqEvpDrzD8F/OrimZEN8bKhujJIyejPAtrNV2RzqXbwFr44L3O+e/y5TcCmb5Gl9HGDxgbi2LFx4
cCHllezDsrTNdv1mJkOqHLafE6z15GphUOjzOoXnqFIazpC4/n0BZ16d8NlXzCEF9VlqlSBF8a1u
UzyDlc9EK3n4L/Iu2FcJXnTEE/TLjJTa13Sca0QYLsc+Q/y2MzFO8qaimgcmOfv28VoIAikYn8CF
oKM2hEP22afVbRInNAQETkVjPczRVC80cwwMpyrKbUKMFXMLUH0s7sqecDWz1JtIi0cVh6h3otBO
wTtROHqACqxqpW7219oCF70ailEyh1mqiCPxckNq1MMArPHpqe4AC6c7ja9F7V9TZazqjxERn+yl
gSQNDA9udqRuc5kVbls3vBguOM1XE77l63BlTfhmU4Zhd7+XMMcJxmbwi+YbGQRoDQhDgsN6n2n5
3l+ZEz5ZqqQZDdn//2TxQ1SYiQuI/ybcGSZSWqgYKMd1ZPKif72yKvjXHi88MeZFDvVJyjH/w996
/6gk5X/zVlzZEXzLSFJsZ+FrLijDIexOTSP9cfuKLXvwKxOCQzGUKGBFjSNY/UqO8bk2qTls5V32
DXRd1SGyJSs8Nr9n5fXSTWaiBv7euMZ9/nNtAnjlLnx86avAqZfiquhTHNO6Zg6AScDVuj17vr3c
Zf95tVwhTDKGsSxZiuUGu2hHXc2aDrjlP9lh2Crgu0cH/SFBRlQpZoJm4Yrx5ZsIZVSKX4D7Lux1
LwWJwVL0gZWTBiad+jSrRs60NpHzDx6mOeEXSi+493+szYf4akNHMqWjNned9XHasqFLACIbIJLC
soPRB4nZgE4ZYN8nI0owQRqvDYXMZ/OWeWGn88onrB9gXiaZOcQnVblf2c452LxlQQhGjYknaqHA
Qufyx2I3T3QNUC/w7JkOqXWLl96eOY2TDX9asbz2IYVo1O+DMUvQ1UFhNTx/jB3axhN4lDeAtB3W
kPXLF+M/31FED4x0LPNUxjLDpgLmB+0JTTYxOmGuLGr+0Te2UyTm8qtoZM2I13ZAKz2eTOUNhFkQ
WMXUqL/TH9AKBefT8Dw+ssxZH4xfKi5dH1dRi0PtFeoDXoy68RE47tOwbfYTZuSGk78qD7X00KN9
POdLBI8vBkw+X42yhVyCNBQa0hhvA7TAfjggQNxqprRJXf8u/7mytQtX8ZM94SoyJWUg8mUG6jDM
Ldw5qiCQvmo2a2nS0i7CkooYDUPsM7bl88qCDGCEsahmPMDcR4aiyV2xZXttW2zWiNwWHsFPpoTH
SZO92pBkBYJqEia+9MmVNOPIa22j83Hlwi2bApAFoS3kv8Vqf5XJWURZiSIM9BEqw9/k6q4CxHAa
0hUf/VFHEW4BVvXH1Hz1r7xm2yeZMo6JgaMxOsFOepI3xa67lNsBcqpA9brFdnSJDYoTUC+Gockf
KkfdxBfmkIP0RLZrhdC1pQsfVB9oLI95CKmf6LlMLv1QHbjuWxqgtCuHdMHPIJ6XMXGFXpFOxcF7
JL5JbzCs/P+Rdh3NdePM9hexipnEluHyBkUr2d6wLFsimHP89e9AfjOiIM7FfJ6FV6py3wa7G40O
54Bc3bUD+5UZKvF1R3st0a5nNDR/kP+uRfLdgQG79oPSd+YuV3HhptTDoCr9M+97V4wvW0eAHVlq
JoVx3aDfEDS+4gK+TgjusZWNftCHM545XTS7imYAEWHWQXfHqx4F1+94hDp0cc2dfaL++KSXnqg4
uFV1+iCYs5JSwyxUNkBFoALOOwnfCk9D8xAfBmB0MiD2wa9vMJaT7kT2uZXwfxDNhQG1kzCLkEA0
PZhH1Y/wIlSC9oJRJ4mxebfj2+pbcpFbGiddgjREgsP8yGiS4kvGVdTcil+fwkNlrrkKBVE4L3Ot
I5aG3/tX1CiB2FXs5zc4wmP3Ku+whx9036yDJVpUF3gi3/xIpa7o0jy3YbDSVxOF+wktQdvDUxSd
2/LeeMSg4P689288tT98RS6X6ghIlTUCXRMsW5nZ5FRZhIWbh6x6tejjeVkbicYHWVz2RGSadEa0
MH/s8EJkjGz4goEI5mdTJeRBBMjRuOP56gHJKz1KFkROak4/xrpuHIUU/tjFz7FV4RUc51/O67Xt
/iuJnPtXeMqroYkI2nmjjwVD+CDuCJAFpoAYaC8Yi1jxoEbOebEbG/9A01uJ5Zw/VrOqb8cWUTTr
H4yI7DH06sml/rNrux+dZF2YC6ZNhuKiTpdyHy72dWdJWKIzSuJh+wxo0BG2JIsQgHRyfY3X9DVm
IL6gsQrU9girm+YQYQ/Dln/V+uSgK3dsc7rHGMuuoFjuPK/MtoOvlOHCSdqR1pptnCFbbNZO3Z7l
nYrPahWioiH7rz5d9StRXCyp8BKToqZFg6qO3AKYVoBkOq/NpiOvJHARRJ0UW06ZhL4BkOiDUp1I
+OW8iO1cdiWDe2dFdOhbhQULhiY1YMgjdyck62wFPPWKyz+6slfiuECBB7q5YLcWxmbYTgKsRKuI
nCJ6Pa+V6NNwISJWbSx9ME/Kiw4sgC+yLRqgY0f/6eNjZhgzKhYB4it3bH2cJks1yhjbXUy3JYMj
R3eLTvYkFc6cMf/7JIpNzFuASJA/DZqXpvH/Js1mdIGsFk2YJ3CyG2SX19FJ2eeIDvXFEpSxU5IH
xU93mEy8aQLhVb1pju8/hH9JGpZUZj2pQgx/tI9pA7IA0AADznq2Diw9kffajZk75dMffMuVVK4i
mKJdNNnMoyezsJ081AEIlAmACZjVnTli/vEYVmzNNtXNHbZH+52R5jdyglWdTI5f6GT2zrSMF2Wi
CaxU2zSilWpc5JVLrJQrKnwPU0iAuyeOhNCvqkddvmyTQzE4VemYxz6gOOZ+h50h1YuoP/kIz8RZ
Xtt7cjt+nWNH8TuwagLyO3PM2FEd8bffdKjVL+XCqmZbc68hE8ayA5g7s0PZiWhLtE0RhqZaeKNh
iI1fRinNCtu1I7Ww7mIfo6F8qWQgdOT1hdFmR0unT5gMe5WayxLzAjgrExO6YbjPxt5wSKh5fb7c
DkT7ZXXWA4atfhnExEZYMR6sstkZan415COgibAcL0/Hocy9tAKKSjNhF7BSQTYgdenit4m13DQt
lIsac/bmuf7fJ3wBEIdtOhOIJraBrRtY4ioplM2U5YUSZjhSGhT9i2SBN7cSBPUNu/oghP19JQTw
gPkc6xGWBnE444Il/gor7NYvrfpx3jc3Bs8/qsOFQTJFmWkMJRgPL8Cmd0h6p+wZ/uCd+VW+QPXs
dgQEoQjEfANx8qNU7hIJNbtMpRr6Dbv2h3E3nmyf0ZcM93LqjA/lJcuXCHadsQLW4/qne2SHz5Fo
FHcjHH44Ze6SIWEXRkaPT6klD0DoQXG995JSlMyzE+RC01oKYbWh1bckAwKQrRvmjuzNYPH0h+zr
tAP9sc9eotnsgo7Y/1c7OG/APp8kgznFJCqGqlWb069U+rk32erpBNIUgDK4i6d5rD0Sn7Al47e3
KGsApVvbs/nJ+qjty4C4PcDTxsN4jWXHzJ/vuho1sQgF6iJQHf2kXlTCV/PnAyKAq7IwIiRbhm7y
B5RHmOUdigGNouzOmtGlxdJ+Le0Rv/3qf88rPsri7iK8VW2qVnIZRNPiTMPPWBZ9bvXT5/4ogf19
9bmzojYI0bo60K6rg/4j9nNk/5ObxKyA4olqw6Kz4y6gWisJHsMdBgnsQxnaWC4uH2vtbqzxoJKU
x/PBgtnLR3v6qBp3h1RRpmnhjOqbpid+an2VLc01tMuq74CafsCT1UuU3XmRG9WFjzK5cJuMsTTk
qAy/cXi36gHb9on/G3DIoHfSQRYBK30OvR8FcqG3naOws3p8P1bC6d3uIveTXXHNWK97r83xFWXn
X1SkRWK5OJxUWdNpQD1AZROALo78isUVp7kDb86h7x1pdo1bEpgYiZLuz5/wpmAiW6iq6lglNbhQ
HC0KRlxsLWLcxNN0JXcF+NNmgG8YznlBn6MtDnYliItGfWnGBPhBUVDI4UlOLT/Ju+PUZMF5MQJ9
TC7czlURopK5RIGNykV5q9uIsJrmiefYPtf0P+jDb4mpORbFi2qqA71QjgDF2ulZ5GXSjZQ/m8Xg
x+m3FsSwsQhuTKQfF1/KNOzDKoZDlDKoFsng5xPw1kcDlC2iXfjP7xamIegcdAyRKoDg+hjKyknT
JCWtAcLh03vW5ZoAAFChuse6JHbkJN9FVaht5d4lsr+vgqecleMM5coAv8hNsU4I9h0MZOeOJYuW
7UWiOIczx07pTH0ug7p4kTRkml0XdGgV2pJ33iA/p8UfT5FzsDpv6nxZmjroJQk45fLrUqSmwLc2
Kk8fhXDOJWOgHR4LeCY90HZUChi2peSmBntZHuzTeJK/62BHPogYrAXK8fOiJOqBMAN2mGCpZqCF
GAc5ElULN1LUD7pp3J2t6ADtTDSYYf6ouowMHGhLKMX+7D3gk0YOPYoerNumYZm4qLEGhG7IRyu0
26rtWyuhQZntGzqCzutUD6dEFUXE7cN7l8P+vrL2EZMXQyhDsZBSJ1ZMp8ha/7zxiVThXFgO66on
E0E0nC4HDNZWFx1ozRlg2Hk5G1O97CO968J5ronJhrg2qxr0xmCve+1A1JUGyq18APDow7xTvSoA
mpdPH0R4p/9gHu+SOUfWErWOyxb+Jd/K7uxPB1bVsG8sdOXQ9vgu5jRm/+GnNGilKufQQ4EBp3Qa
yyDuni0DL/YCpNzpADigu6Ulgg+4lQC9bURiqo/NV/Jz333T24CFw/3MJm7JjuWT0uL8XFy6l/eK
aDj1H8Th9c3K5p8X9+s8HQZ9kqK3QFIfSxfoQtMVJutd7F8ESyfAqd5wAWj3Lo47SwBAacuUAOdp
SInuYmL7SyPRZ4FtioRwwVGv5b6X2xj+3JS38qBfzK0J7JpqrwLRZki105BMNzEDtRjCi6aoUqdJ
baztmynogYzd+V/DPI6znpXGhF/TUYvKCBsN+YlmX6daf5+m35dh/nJeiOAzEr5hntMO8HQLsoTk
UKUP1g5ZyqHz6/QBxLheBADkP5GnYIIR/IRYOOEHKmxsrklzAq3Y/WNnb3NjQ+MSLLW22X3h/u9L
hm+wJ3/L48JNnpSk0QCmFpSJcayUp0prj3IhmI1jxvfpU62U4iJLONHenC34wqjsFzbl1+3oBEu9
TsrF1WmyFxwiu8jOyeOcoRoBrDKokMfaRyyOTaf5+u363gtRK0SyOJ9QsYAsLQOlCCthUB+XfdSB
OXnym6N0oJ13XrNNm38/SL7ND9zjfsTYLR5x5Dqsm0C1DkSORcennj8+vs0/ZVOulSwzbrDYDZjL
N5AT7ZYNZRFvDs6rtHGxMtydvwyQ5/EaG3OqYPQw+Er1lsFyC+uiBuBlIhoBVTeumw+SuGwkJ1JC
TcKucEu+DWd9AIJc6A5xGVBTOxWSIbmRSh/QAvKwxPhUaAC06yo93c3d9NCnuQFEMA3ggRqI6CtD
P6XAznBkAuYIrT5MfYTpw9py9Xz6olbTvdXG/kxDFKbml/MnthmFVyfG/r7KdohSGLGaIwpHDbAw
8WtD5cd/k8DMcCVhGJMmiZU5Cgw99Vp0MmUhk5dICS7u2HFTRmmEEsiAaSD7MQa1XejV+bfJXXz7
VGGHLiGCWP7mHWfCAt+pKlq1CKdEwVKw2bhALAEuG2pzgJnsk8W1ap/G6p5g8Uytbpb5V2bExwKo
ZWZyAP+CE9uY/zCIo436l8p4jLDDlmO9ipJq1wHndVZ/mRHwFtMHqtJA0r904a9yaJ12BkJkdWsU
F7byjEf7bsY4cDUfs6kErhtbXQG0DXFAD5NIR7vBOK15asb20E4okchdCaLv+ptiVbojh/SwoB5v
NJNvhMSL8ONjqXAofSxKv+x/SOrlFFuOjOy0CQrAoDdojwG3tlkGtwGWsBS95KUIOujt0fD5UHVb
IzYAi01+Ti5qCqAZ5yFie6fsLSn9NZiEOslYgspbPUUT3SkRSCBn2mF73XgOc7BNy8C2IT05hFXn
9TMwTfVGus1axXStrv0WtRVwe4dgpBHWy9JbKaMvitR/07Ey7KiTfDVFNsD9kuaUzl3itphcdedZ
lFBt31nvenFeZsuAYZAUxPWyDS8m1foOEFtPUTG3UqhXtVJf47H/87zbbQcom7V8ME/5CZTHNEFc
oxtwbI1KzoT5mCZ5AViIY3cv1XI8L2tjPIBd/O/C2CWw8vFuqcdQAbx70IFKT8Ni3Wz5Laab2LJ8
JgKdEErjYm+BTzYoFWIv469nN3J4mK9JsFyOeyK4vrY/3Lti3IdbRh0TMa2Kyx8E7qYU79Ju183P
wwDg3qpyOjSBzh+lSCAXLRclR9VvxEkqiXlj1BaO72s2fmmlH7V9xDRZIZC3nQS8K8iFzgLgpgnm
bhBl7LL2STEfwkhzkhn9pvOKbb0IP9gIl7dJk6o0U/SW2ygY2Yx8A77nMEqt+UCPvVP8rEQimSF8
DifvyrHDXptl3WlGhCJMUDRHoke7DBEu0mJnblLPHoNJwxqcdmlbT5Jy0eZof5q16CeIzpfP6MDn
rAMLjdnq6DMSxjS6o6ADwFDzsp89IJVjkGI/i5YathOhvzXnt4taqhTV2KIXmqvVKx3bX1OI96lB
U+qA23Yn+LSCc35z2NU5G+lijxoQx6Dk4DFOcJPu6Y64rMJQaIDtEQKsbSfK7/pxASfqGj21KZLy
1v+dlIeH5Yol5UCmPJzXTvAFeWyiMUozGeCqwK2b9o00uab+K6WiqW1BtH5zntUJkkaSFKNAxQ4X
blplTpnMWB8Eqbv5zQCG1HmN9PNu8YZOuBKG2uCQLwXiZ7MAO9yUXSV5OS9BZH5cVAnzqSRKBqvv
6t4b7MgdQd8VEXBFiExvo94PlDRs7ijAhrNBcPfRxWtUKCqjiGgQprrbdUq8N0rpuTSwbVZFWF5P
jMs4Td3MtO6bBLnLeT23X/Tv4vk3FPD9AahuzzUsX0Yjl7rKUxro2LvGMsaDkAtw0+pX0tjfVx8u
taakGAlM0Uoz4qr1DHSxRkaxVZOuLHVOnUFJc5fEYMMs5i95itEVTVSGFarMuV5ShSOwwvDGYqUv
EDmwkmLrdbmnA68i2mEk4vwZb1ortlqxRIym+ScWcCvt8nKx8EzVp+TQgFmhmw3BnNLGtB7yl5UM
7qKoNCkGRDxkAIyz+sW4a1mMtvJT7y3+AIAOIRTndhKzEskZriQtEuDO2VMVtZkxWPZmB1BBxS0B
rpv+UWHmXRhPNtQrZtZa7VIGhYS5shq4t4oWkHQW5IGboXIlhrPPOLG6pTFgnwiQmPw5yLRyMWb5
n+xB5+yvkMwxSmJkLLUGwuje9mxboMZmMF6pweeXDSAf7QrF3S5cavR9pS8oU9bOhGqJt1iTV86W
oODKPvanRGUlkfnAyrHVaujmFnEyUINoX+yGvYZunircWtmY8GF2DpZzQIAp4OxgH3AlB3RUZjl2
iJZRnd2C70PxpGSwnNEGOAC6RvldXYXPclf5qq3edFXSOoWKnW5duQbdwkFSssuYgD9CTvJvpTJ9
BejoydLK1zCJzWuyGA+dVGjB+c/9D47y/pu5u4Ri3XYwC7wJG++vbJ9d9ctlEYiy/e1Q8y6KS1HV
uRiKIkQe08ZApB+/ZqC0EGjDrPPzl34XwUWargRLTZrg7k1Atk66OwYQMN5guMtN+0MVNMLH0mZu
tvrkXJwpY0sdugg+yeJM1u/RlvbtC0YnP+V7BoZARLM27IOcUZHPPYsOMGCqhg/GCqYs5c36q5pi
nhYkR5hYd4zH5GiUu8m6EPU9t+8mrBUA90IzNJ1HktGAuKTbFUSz+mkJagffPpAfjEiwQxlFyGm3
bZsreZzfFpmZjmBH/l14yvfREai3bF05AZaMWYhsZ/P6X0njvLeqDHSjMkQ+hq43HdheLatEN8dR
WIneDEgrUZzTafmY9KAPRnmT3uKlDYYB9WiOpw50QqjmYhH7lNmvAtfYvD1WMjnvK4uOZlaCHJh9
PGPA9Jsz7DvZbb2rxZfYtFsSJKLW2masXwnl/LGS9ZCinQD3yFJQUmAC3OqaazWfftWhfZ+TSZAx
ig6Wc0dZQzdx6PAN+zb01LJNHa2UCGDvkn2p10dTqo6TXSxu0ZmC8910S0BcMnxLXAI8qkVZJIkN
JisUhErblUGlM0ToyRamo8pfzn/J7Q/5tyQ+AMhUV5tMx0xRhgr3jIFvafxiiBYjtw/yXQiXaxgT
Pt1UaWXQDCg4AVtmVC3XwCZNQxesExWBAUrN0hJh+2+niu/H+BaCVldopJexOssmG79BiwZs0ADu
UK5Ad+SZMFnEU1FQYxb4KZyuBHLZyJDVlTyZiGlRlHrKMDmJsYD6R3V76dqUTNcQjTn/QxR9P1ou
qlkV/IDEuDLMSztYDsse/JxXIEZ62x0ULUmy/+ycelxQkwsVCyW6XQdpZz3msv6ggBfuvD2KTIUL
ZjaZUOhNoY+dhJcVTMPsEz8fg9i6qOoXos5BLET4347V72fIBbPIluJ8IvCB31lL/RarSRCCW1aU
tWzgCSKrW1kIF8NieyZjEhk1cor+aN0zBGXTVU4WWLbeADQYlkVz7B6BjeeL0ds24wqDMQZzhmwC
0BgfeOUQ1WiMc88i2ozWcg0wkqUDF5o9gH5ZtLOzaSsrUdyHLBsAV9QKqlqlld5PxXCQzTH4A1tZ
ieC+mwYRHVYu0ZlHJs6etr+3IEVMDBtbrPhmOtCMAWesG8DL/XhqA5gtWtwFyFSUPbhbHQC4OVHX
Ohp2UzR0jpbXurFwzz4bFdpLkeyFcYT1lNZZgKUKeNbOfjmv+ObZGqYMDBRDxcQnF0/12OiVRJHq
IOsDHcBcoGETuOF26FyJYLnxylLScpI1OkBE3zgqIBe0PfWKkwWm3fSe7VeJ6NZFKnGRs1nGaQLo
IFp0TYdNlKIEW5Oov71p/QYePZah4ku+bYGudJI7KVfAS98E2gj6hQbXORgGjRLtDzQLzn+hzTDG
yA9ARYTJfH7HhU0KG2DqKwOri5/sAlRO2AbIwanbY4FWqcufs3qDh5ggnd88xJVUzudmrU2qwZTr
gPR3vZU6s3BFafMIVxI4l0tlszfyCBIK4yUHZhSep42WeGV/d/78RJpwYbIiSZkMAB0OFr11UJ4E
sYxo6Zd57afLbKUKl93pvSwNxYR3vGT+7HXlfsksN43p4bwiAin8akavDcBcTCGFao+jnvthMjgp
CAbPS9kgqUGIeleGcBGhGwAYSgh6XywUqqlDqkPtAr/gokVRjKr7Inco7pPo6bxc9rnPnCHhokQS
yoCSZmMp3Ugce4kPYf6w6Df2cA0aUe+8LKGOXIjAxhOZ9RgdomHXHMBKquzB1wYC0jd+GClGQoeh
ey/OBV9QYPKEmeoqatAklxO8LyKMOZ9wEThgvnWodVcJd9/ZYZ07TGZKK0ETKjtqo7y1nwavBCY7
gIOI2ynHHMtE9EhikdGIBHLhApUstQtrvKcM502gBnrjN4HAfrqhR7UUCNwexFlZKRc9igyElFKG
WUX51gyMXQmiMuqZnpWg3GDeFQBzZisigBo4mPsY6TkQGIP46lH9Ul2KLvVty8XqMqgsgAhscMak
t3WCux4jqIr+c2q+peD7isPIwUASeLIb97zpioTxJgRiSEONkHZ1UX9S84uSXpXJ94VU7iKyou3A
yejvdBDTIDv4aERyaw1aMeGbmiM4qkvw3bEA5JzXR932iXcp3OmlSowdkR4DNZLiVBfVTYHVOOo1
TxiRPGHFATyVj62XH6RAwwIc9dnwWHIZvYI36yjCqBApzJ1tDnj8yqasSJd+y8BfnIRUsMXxNoL/
yTFBAYG+BnDA8U74eKZLHUlSStHnH93JUx+LXf6Qgk8QlJ1O9tjcMZ4hBNrLYS+5mWMAtzTfJSmo
SN0I4JCGo4Je1gMEP8Agzn+GTdXffxd/t+T2ItPUwmvT1NDGCr/KwlU89h15zRUVcEYA2QXpC1+H
yIEcCtJQJPFvWFjtjoUklY3BLrsO8ZZ4wjGArZi0ksjXI8qhpEAYLJHaMhYH8Bc6cRAB4Y/lnIC/
FS2wbua5IKoyEZVA7vIJUBAlQdqDtRzDxBj3c6voZKJKACYbp5mvZQ9wceJ20tZn0xnyq20gPfzU
Bi0GE5ydxkSDOAEYCPhe4v7lvGFsLbNoKxF8q7MZwiXPKUToQRi8LbMkXuoSAvtkNUgMYP0IJU86
iPrvW/WPtVwuDYkqMx8be4xRMcPi3/KkZ89lXLlSGVT18yyJBnAEJ8mPkM713KbaiLG7NH/K44em
/CI4R3bl8va/1oeLc6SNUjLZMg2q+cr+bh7lywSjEtEhR6HMdBR3uoq9wtVEEwabL861XC6o9aoB
1ld7iOF32On+FYVe/wZGB2Ro07W9avZGIKihiDWfWkFDbbNOjvV8mb1RGC0mO5NVGiIpA9i2pyoO
qr5+lq30eVLwIgMDiS+N4dd+tg2n1LMfhhLvhs4C8VIqgqIQ/gQuMbEXaoQaVTARMymaR/oYoz/5
w7yQC8ucTyB/+WovpT8mlm8XxkU3DoHgu29FofUZcIlKlnd4e1OcARtSNS4w250+g+3Z1wcX1uzN
9P68QHaDfLaz9zPnnjtUn1KrsUtA3teodmFzL+teCwPT5CBBaECN3E1+9ieZwlpH7lYj5RJVzTDF
QZljLcaSHgFfJfCfbff5Wy0+mNdtugxxCrVUYHlYY3KNZNorrMw/f3qbRbWVKm/2tDJZSykLhPAm
DqyiP6pYf2mzwXoqW1v3QIN9m9TToyQPp7EcvBDYdaglGniraCAVdalVunGne400epnST/4yIfvN
wTQDEEPB79y2a9bMNYEjwhLPj66VJEMc5xHOg19PKAJRJXozNK5EcREk7Ae5GqYRHYQ8cfUWpOmh
aBxxKwkEiMff2nCBglgxqTMNThKxaXqg8gwjuaHkYlmG3fkPvOkeK0lcPJi10KZ5gTjflr+s6CrR
rjTp2UBa0ubXcI3RvD0vb3P+ca0a5//g1pVSoH4j2RnkrzSyQ6fSMn2nk/lG6sCRmpc5EJuiYzJE
WH1SD4CPeuoUIJUZtjdplSAB3bxVYTCMohW1JJ27VfPOshqMRGIiJJH2k/Uq4zWfVC9l/L3oM1eT
RQAtm00FZqF/CWThceVPWRtG05zBThmCmMJ22KgHSBnwSRcZRl66QeQYzFQ+xb+VQM4x5jYeJnMs
EP+6JfGKlPQ7oidPsT2kTqctLiYZ9okK+PNK+opWJ3WrTPumTbpLEs3vau1qMocbgQ2wU/38m0Bs
jANXAQ/HxUfa9YU2mjVQX+kBXKYutpDBjoXZH/WFyup12ySnKp0OWqvvaDd6/006HzpbeYrhTsjg
foeK1mVz0/9hkwkkPH9pyodPvaFJGdeQxW471kNCfqEju9Ev/sUm0z8EwXdpnHE1caoOZJzZm+Lj
jIi427Ipy5DBU4n3MKhW+JebXDdApRkQBX+PnrLODptH+Tdd+M3ylGFg50HDkwxoaFzMSLtoCKlh
0TecDYxRpke665zwTgHgReLT4/IASkyBmWxFebDrgi7HQvXv0+ultLQClGVMZkF9aSIHwE8Lxp1E
IvjYqw7RMBtJFViSelOCAyWVp+8CY996Zq7V4I6uTJpeyayiggFG+8hwWJ+2qfyfk6vuukCtjsqf
OLeBhTm8/AzYvc2FVL1XY3kmZRXIhfm9qrRjkeajby5GetvEExq1qn1t98Ry1GiS3CWMT60qel1v
Bb31b+AcQcYoA/bj8PHaqdmRAkUTPOOHTnB5bH+/d0250DoRqZTKksbBRKXc0U3zLp2zH+c/oEgT
9htW90WayIU+YvsnWOzUMXE30iFzpOrhvJRNTSxFNy1sMVsqzzafSkShoFlAR3GeFHdOZbYkJMJg
Y6bGR30QC4Bb1tCxh8vXBRsyV1EXQRUia9eaUVzFxfC1yJXEmXpl34ciOsmtu53xb8KHATEF6r+P
R6d2MVD+U3weTU8vmrTwl+RywW5Y391Z1lUVv/7BGa7EcTaXj1hijNoIGXn3SLrYHWVRRYXFg88H
+K4QZ29R0hckt3CA2Ugfxjb6MmuKW+ujF6ujaFhg0+5W2nB218dGZ40zvkm2nAB+B/LICwlArOeP
bFuIDTpMHVgWMn+HLNJULrOMIxsT3TXkp3KsXVtIqyyQwtfyGoPaxjBICAZDva/i4ac11ntFUr79
J2X4PlHaz0Vc21Bm0c2jVBAnUk1/6SXBmW1fvAAjsjHYJ1vo0X80a8uiSj2lKGAocwaodSmdHVUP
Af9ONOpreRz501Bnviznkd/ESu7kVX01l4UIPnbTnYnBhu0YhBwPwJMC0tJaLGrssuKbIT1Y5Jvc
KNjdzZ0u+nX+aEWiuIsypPOAmh88WYlyRxueem2Xyp3fhwvQQXfnZW1GjZVa3PHGUxIlhZrGAR1T
N5euEnDVFUDhVQqvqXdUROEoUo0rT0haZOiqhPd1WVQvJE6vbbl4iJu8cPRQeVE6Ufd3M4as1ONS
75YslT4pOEqCuDuqV1L0arQXWSj4YpsXyrsYHnqnrpeooVh4Duwe0KEZWGkFtbRtATZE6IACUXgY
nMVGWaeu4dQAn/QAVLPTMJ553hK2RDCG0jc6MRVJ1EdHM7oUAOtzHAdFVFyZ/fA4mqPA2DZr5GsZ
3KUh59VAlxTWNgB1UdKBH7Qao6vQ5fiT4oUJzDTQS5rgXecRWyzadcAPglK0lIOEJAe6mPfnz+0f
lPpbBv/xpYFKlj4tUCrsZU/SVCA3qGN90UjtiWiAs8ZqV+OBDRhDivEJTd8LqcqBI1cB+Ydm7Z8k
pCuVeYimJm5mKU6NIsCo5I5ixH/opeeiz29towzk5Abc5E5bACh1Ui9nxRYF7K2AghtONoiMqxu9
g49mVHVhWUcJHmU2ZvUxjEaaL4X+kBffafVAyZ+s8JgGm4HBIg+KKVyOUOrdRMbcLoJFmR27B8Ni
qDphnjtN9UvtZSeV4mOVvuhm7A4y1hM14zILS4Fzbt24sC401VGJwwORi6FLqWR9J8GqEyU9DFJ1
KY2qB0fenze0Nw/kEyITCNm2aqPNZPJXYUu1zsJ8BpKUejGckMxftJA8Dul0VIAUUdDYVbRkj3+n
VA0DqZSfp1HbTYtWOlVU7HTLdmgBNIIMleGl2eWWdcBqrqeNszssih/XtdOiBN/rZGdXxanPcr8m
yVGJayfU8uNM5H3TUw/79/5s9z5aGpGfJNZNn0r7nJJLKSa7qE9OZYx9PNPy6gxwGHK2tyzN09Pw
AoU3b4kMv8WwVD8oP0Nl2E1xDLZg/WSMzZUlLZfJ2N+HKvmuGeNFX04dQGCl06LpItjbzbyC8fwp
tgVLhfV8tFNbK/rSMpZ18eDfrpMLZXEXeqVEiVkyWf97CWbrwgOELRqClgnGIf6iyCpjSKwJFb4E
b09dmhxJva0GsAU8nDfGzcagadsqUCQ1mDx/XUxTnmlJO8VB7ZujV/wE0LYrawC7i3z6ZGKSJo+e
GcqqaNxi85payeWuEFItil6oqBXDI52kf1HTP0hs14pxIQWLjgqGg1HDUqRnEG84eYld0q/nT28z
SK6UYEqunrkhSeIwt5IyCOvypsG6QY8BUKVpAOE6OoYUHsYw8s+L3AxSK5GcvWuxVs55D5FScd3T
2IutFzUXqCU0Cs7Q+6hQFSwDsvs9hCng7ittj9EYDidKd63HqNXj8J54ooEgkXZcCFaBrKwNMeo+
dp8fhn6414cisIdBcNeLxLDvuvpumZXlZSjB+KRyok4hd+0uT4inJkJo83+IGe/+xWWuRp5neOfD
DD8WN9muuyhJEmjF9/j7fCRhUszI/Kr7OXod1cc0FDiVwGt5PCjLmto5N2vk4ejuNPN3Q7/7383b
wn4Lpqe1DYL70FT6gZaYrI70W2w/a/rREMG5bNZlkdggucHANNIkLkMeawUQEiWm+wHkBvBhH0NL
blm4DYZ33iYHpwCUY407ieoGWzF9LZcLeVhzwQIhZd+n73o36aIf4aKdlnq6ncfs4fw5bssCXZ2J
2hUY3jizyzJdoiVJkSkWr4UFAprWS8hXRYhGsGnfFmog/y+IN7opn/usMBCPzCneya35AjzkfWQa
Tj6emmw5VuBVBmvlbUrAZvwHwL3aWjj3JVNcoKjM4fLSSUwdCRQ6baoTRx2sZzlfduePdDMqrqVx
3w8QQPlSo0aGqNgdJhtNMODXxV4LLP3Cr9wsyL5a4yH2/mT/ey2Xv8moCWT1BtE4NHdaqHt6Sz07
E20xb1qMgnYFymc2cM9YdFnFxESKk3FmEyaYao2Tl1B57OQjnQQ59vYhrsSwn7ESk+VJHtuNKr2x
3VffGGcSyJy601wBTaY+YBA699gRjqKRy21LXUnm7pbSqMcxVXPMp2PF5jfwkHlhHP8N8JDoLLn7
ZSrDjkpdjxpuCEbvTNqlk+oaOoWGRtY65+1yK+xjXvXvD8e5eqqjKGhirCJoMBnf99+nZXIHEamF
QAjffZRrHcBcrVQF5XLoOvqkKkXtyF2ief9JmbePuDIPsM8CCdaEj3Xm7NThhRYBGERIH7T51l+d
Gb8HmFVFTosFVgiKDBUt7d+QEXPk957saem/oGXcujnXEjknTvownfEcxLIxkdxwfELiKLAD9p35
Z6WFnBZNPzQ4cbN99Cwd/QSjZ0tJ78tPUiBmtds+O6zLoABuYHGNb4OrIBmJIwJ7W2jhNId0z/YK
CEBiftjYD48IDk/IsrR5eu8yefMLzUhWBxPVCDZ2WqI551nopB4Gd/BD+QqAdl7mNqJ4zw7s04Gu
hHK3CxjwrCnrx7+eeww7VLt8w/4uAk80KLkdnlbSuNulsFqtGFh//z1R/LcP2U1n1lQCJAliIxHi
Qn2sLtQeU2RxDOEV5NzR5Ezxzz9w5JUMLs4PDBx4HpHsVErnDqB9aKcdmYSDKewbfPpGKzFcUJ/l
LteGGYNAvycVomPU/fsdftG5cWFdrXQjLBdUCJO+3i3N/5H2XU2S20qzv4gR9OaVvv34mdULYy29
9/z1X6J1rpaD5m3o7FGE9KCN2GoQQFWhKivzy1yA0rBlVd42wTZADPyzPZRD5xqjGCsdh132ZieH
gsxgSlBWsUCf7My+zFv3d+p6ee58Q1rCLJPkOcDEK1K44q0YkrPCF6Di3ZcSuPlqBY/z4SBWUOgQ
S4Zl8r1uDRsYaEd9UUM17LPHisAKH48VwmSL0kMtFGamXgb+dYHCay0fdfGVsdDNC63wQOyLKlAZ
9AxeJ9eTrDVqhfoNaLNsCDlXdndoAePszrkLxeX4nWFxi+BKUyRFk0VZwJQh+UWrcDbVLXhmRaRu
lZbb8/LacD/n+bFLPsC0kvFIWzmrYOm7bPrKlU3y5yubfTo3A8jbYy/TJqdQJbuMhkfGurauna6g
domNU4UbOn/OGI2h6PGEIl+yefhbcLTfqYcCdK0MW1u7Bhp8ZKWgCJNvkBmtIQkdnnJkGBvVUKrZ
kMLxs97RWx9wbZDyxBq4XZcsqqGYITzOHO+EysQKLRvfT+ZBisWjAUnOInXyuQDgJDCA/QkJ5kYu
CvEPRGtVRcH5Ruc7mSa5Dpuw8pT2VC3JQVa/6/NozcYfVKZwynWJzBmRE09FFXXkKk1MqwpcAE9G
/piFp0hnNEU2HDCKoZqqEwUJCYQwn492YwRDI4VT5YnBOaw/qslJeFYrguwu5ZRAVSZheFJHH8Kg
nUQu69FctbHs6ifekjFTOPlgoDMXKHix1a03FqRD7w5RWEb1+gb/m6pZLmtjI4NPp7GqEmOa8xep
+ZMrBNKovwElqNLTWyO22dxFYa9Ahnx0Fjg+oTPxXnDao2TxJvorin3/0ooblxbJBRmOQs8f0Blq
p4IOcrfJwgMsmlnyHnpPF/E13dd4Mv/EpET0BuJiAOdnP3d5HirlZvBEntBsfoONpJgM1Ujg3VON
20MZhJVYQ6DMgBbfdCxcfde76UPHlHrecBmfzFDZTlxr4GcJVMPt28yX5eyStTyrfLQ1dfbJCJXr
CANmsoiKrCt60ofoLMcG7Ln5X39z9mL+zA/9CNpzeF74qtl8BW3EYxuZ+qF2K8+avPgPpOZxPRQJ
k1Iq5sFuRFgLccGoTTorrtrEfg1JIVn6PnOif/8sbTiwtRU6PRkSNZSFSFBcXmwPZda9KF31UBWF
Da7up/umtt42n2zRfrkAokwsDANKybEPecwHMspH+F7DHwtkT1hoza2xnk/2qFADHVdZDiocTy1S
S3MMJlyGVrBzsHtbncQ/tnOHkdcwgBZdcR5E4xj3GbiLR5NLHvMxMoOgPeSF8QSsgXP/U9x4JiRl
4BoiElWKRJpDn11tpbepogSq6ioaFGbVTLQzY3bmrPh5387tJyeGIGIG1WBAIm6SMrXk9baOQGsr
XdKnJTJ7cOTYHVzUWcKo6lMRWtFk5kxN7JvckzJL3dhxkXK1HWas73nGEKdwLDDrDD9lj08Jxv0G
0DlKPNwT96D9uL9ilmXqGk+ZnqTVOMLy8G6gfoi2s40sjVtEq5oqK5VZhQHmJya/aJURJoD1q4XS
By4Z6479UYWOVWw1jUk4vmcfvarxf7ZJPWIkIciCTLzqtle73gn91An3xrmFFKbylV2VuHHA2E4i
2A4PaBClXOq4Gpo8CKGB7RxiaNeGPNrqzPrvTWZAbKCWrosCmQule7J5KcjNgI4+SpejM54zl0z5
qheQ47m9v3y5f0puIyixJkkySgIEE6xSBzSXMhAQTQgpgwsWtcKZjvLbeB5f21c8x3bxMXgW3cyp
fkJG1CkHMI82Pwvvvy49kx8BYTgkKDzI9+hWiTCnA5+DSMLVIFoaZOdk/kut/1s8MmWD8oGNJAxj
y8EHKllvyxHnpwpLS2fryq2XQZ0OsSwmsQIdhhvzoS12s5lkupOAQKRsvk1gcePCyLy/fbfiXdSq
yIFd3bmey3R1yALDlb36qxKbC2aXCS0tGDGOhDZdcOSPzoocYbRYINjbBtfVNqYOJEPT4cWpu7d0
mhLNC1xqZy+9pT/y0L/cFe50iE8qxCdMqGNXiyn6LKnBzUso/2OX7gVx0pzlKXizXN54xqSf2WUs
9Ob1YfQpO/+8NLoBmcyxyE0dOZCYvnR1T4A+qgl4Jf7joExymsCUZYAfQ3YNT7ShRRUzi5FbkRFz
V//v69IzxhCaKsUE7TC3Kb5kvGFJ82ubvNw/PqwvSR3YQejjgdNxeoYcZAkp4n3Qsx46m+tQ0ANV
DGCu8Pz4fEI7lYPu7IR1ZMfBBnEtqEWbb/ExOYd4E8Ru7XPMTtbtGB3ZPkXmAdcBCxLQfJ9tphC2
iAqQKLrBq7zXoAEbuUhcPWFveKVNCKhZD5HtewjIIF4ioL/A+ARlEcyQiwTWAjd90y6Tre+FowIp
rQm8JoKX7ypz+aofoODF5oje3MOVZcqvzXUP9DboIa+dLtWKncidObMzezswEzO/JK8TI2Zsf96V
SerzxoM2ZlECk6PFXYJ94YItoYOnMdPdfEz2C/73aNb+/bO66VxXRsl3WHm6qlxqUWjxhXX5ZVB9
WTlXGe8bFQRuutaeWWN4m8d2ZY46tmq/TKmu4WqAKxPihKK6V6EzruapZN1fF8sQFYCnqku1OeRw
VoPQmng8XeVj2TO0kcXNpGK1HCobjLI6k/UMX2/eF7v6KY6t5Aufmd2LBirpyB3MxgE32Q78+NIv
PUKsb7zRlxh1lW23uvoVVIY4RBAc7bowcMVH4P0c3SvPqT9O5mLmJ/FB8DpHsJavmVOg15Lavc8x
eMpua97EMax+ABWyuipNZwy+kNwqeii+QG/pnYAx+pfymT0kt51b/bZ2HR9fHdkyrMu+KbDc0UpA
lrKXPpaP6Mew0yEBADV3Ii8e74R99gQsZizauWiDgxjBOnDuH7ErOvEmnK1+COWd+nLs+1oIFJer
bRKiSa0/+xXZMtxFDk7Bo/Ko7Kevid9Ab02xO5BoB1ZlGzvmBjC81fWcrj6JsRh8IfBwHX/XxkF5
EprCN93uXc7L9nFh9u9M30zO9r3VU+5KqeVU7TWQxo1WdeQyVxJtFb1ETEwTbXf5Q3kcHIgVly5/
YKUqEvm779mmvBaXtTkmk3Dgaqc45uemNGcHu+/Lu8wGXRqEfZ3eDeE+zejc7kCCBRpOgoME5TaY
qPDOgF7z7Jd27DK3gvVZKA+XFGAKAN+F8p/AkfxIPjJ7OegPBkTvZ7t2xxeltAqPWY246VZcLyFh
KMQTB3VWyhctgZ6Gc4AzIHvZg+EGu+IXRmOt2Jb+LFD9tkT5m0aUS4HncQGzo/EhhtcBgtQKOnxm
Mh3b/cxKizniSXzI7Zb/Nkr5GODZc0mVcdwGt9iFrck703P3jJ0GuQ8myn8oe8WLHzJH7KBGrzOi
yS3w5fPH1cnHX12wOJ64riYMidP3+Gl4SAqQYlWGPeXmgM4ej+xHS1DWMSfOjL/ddzPC5so1QbxW
QZEDURetDsEYKosIMqMl7sGMamWXqDLBXOfqmOsu3uIXGW/JsDDrC1tX9KZ+Rxa+Mk7dtBoC5Loe
J6o7Zntu+DmImTkrlwBQ/vur3IzXKzvUtZlDSQuVPlbdbsE56vInUD2bccdiHWSZodICkKx2daZk
CJVc7i4BUO6iCWaeP3o/rlZD3cUGEvRql2PLSM2GaNPMe8EV7MKO9wYo8UTJGm0FXFS9X//Rw0BD
Fq6hbQkIHRWU0KrU00rG8/E/5aLJyk+VD3Ut41XFy7V0i5N6Hrjd/e3bfrWuzFL5clNrcxB0eD0m
u9GBVP2B3ExC/ydY2NMrOzfzpbx9MX4vlboYUi4ZJZQtSfY1Y/AEkKPqUMQ2tB6J0oIGDSxhsdrO
qXRbaV2MAMH/s37EdXjpxi+tFk5dkIbLg5QjniHZFQ/dUd/LbxNvZw/jW3hIndwbLPF77xJ2qcxf
MlMEcSeICZO97rfHdqfU5p8+1Fa/ibpM4RgHOIIIBeQMQJGovZYM50sPsGPlGQ/LaLJqTZtlSjAz
/HPuqJuVxokiZRwOAJFjEq3WUoDxQclksfoj0SI0mOgRsr33vjx1yZJOSGdkngECXvTDcGsskphT
fnV4Aofs5++27/i9Qirs6emkFCLxw2AL3UHgEyoJwQMYoV3enW3kmbhZzKC++TxbfVUq6kV12Clz
GMNfaZZ+GuzipXpIPpoLaRQ1jhgDdGFKs0MCkGEzpd4Y1ukp5rpQWw2s3KQUlQ2m/qtylfcUtLr7
FMcaTUDVxMx5VVuCA8GcJzQ7GE6FOI07O3wz3pxJUSKK8NaNDaZGnKnJBzACEl+SU3gSy4Vth7p/
9pdmv+25Kcsg9048p+p1RMwLfiSwicOejyIaPEeSQmK6gRH6NpP333tMV6aNXuirXMBtLXjMgfWL
qcUZw8Tm0QVpCun1kYlA6ugGNXmiTfiQKZ6GKfqM+WwiiWPt1+ZKVmao0ypkclfMoFpyi2PgofuO
XpBZHQBodWQXAHJLZby/N3Pt3/bol+AYNamSFliWUQBMmPSmmO/AEmYWs2yXYeb9yXFcmaNDa1Cl
cp9geURASCoea0+1ZxfFysmHnge7Q7sV3yQ0RUDcB5QJesOfk05lDsq2ncvA5RpfUr5Gaf84zONe
CbQHFSPvXAqs5sJ6y2951ZVROtONgOgK6yLX4VUX0ZSdye9MyStFBDDyXsosjpWxbN3ytUXqszaZ
Bk09YjFANxzBu0WpXXF6DFk8ibAo/bi/jTdflbA/KUhqDZX0mnQqUGVzLuhqUmnYxQ6PdiL4ZezZ
4JDbqgxlhwpPwwC02pTXmis9T1DmzJ0sMiMbLxeSD4KZ2RGfR2hPLT+zk+HVX9jHZ6M//Xml1K2H
svLc6lmv4Smqe/3X5kF2SEdcw32UrHmn/RLNCreSmQrcXEuyclVSdA1oIhF4n8/ndkySpQ56tPPG
Bu/y3Ekf6/RQFt845GSTo2I2uDP59GWAX8XcBztQ3xyoz/bpsJUL/NBPBa9ih/Mz6ZzUtuYFSL34
f2Ht6mQ+BSnKGnV8hX4uS0OdVGShdY36n3bgLqKVo2CcWvXHaC9vLWKHXTjhc/vMni/Z3mVdxtQV
2ORA60uds3JG4WeKddVdDFP7yJ3lEB5AbIrI1Zn6c/zQ7LU95F0urErHTUwh617ZpU6XAN4RTmkW
1TVy3dSGyMwIRTVTuuK2xkrZoU5TlcuE4SbWXEhXCC4pxacYkfbqfbPrvcgtDh5RiuxSUz4mj9DY
fWSnfpsH+p+lGjz1+p/jflEiECe6ZdWCmbmxOaAqovSUZKh2iCmDouu2nPppxQbdt9USTY4QxTEv
9ExU3KRD9GygDTDa3RO7936buF+tQUPGkEA9JqrUYwGIlSENSiwuEhFB5zmbzVAf7UBJVEysB7Gp
6OVeirpfEY833ZSCuABcDmaeROiGgMzhvne+ScKoX0N557mEorrRYO2CLl2gTuFz9TECxL0DZOi+
pZtkhbJE3Zuq0mSplYBxSFBF7prQjZrX+xakm/yZMkFdkUEE0XheI7JhWPDnuOf3IuYcyrfQl74H
lRV40lGBHHew05zO7H4Z3vfF0vYoo140R3kkwoTcib9olmySkV0RqSfrfXH7eqV+IXW5SqFU0ylC
P4b0nGSrNdX9/KZ9dLsF5YrR4b8S7jbZlva8Xe5Eu/lKkrnIH5z5OJ3LC6uwu+lT0PkBBAR1TAyR
fo4cmDxMjL4LETP5c1k+ZdzzML7c3xSyoht3vTJBjsWqkteFtSApXaQDJNbt4j04Kj0BbRnWSrbD
/8oOda3ahAsEQ5dVt6i40lIyI7dQJkDDe/SEQXdivnRaJXfUxDhN5XOiBlaTVVZTLGaWT66qGY5S
B49Lnp31vvdCIS0dIS9cAQnS//ZBqBsXQikurWJ8c4KaS/edL+wjn/dZCspXypPbD08EGqBgCsUq
6qjl4QjdOEz0XgvjyRfc7Cf5IX/ECHdiu1pulh5B6sofi5M4/SHbq365Q9C8qOfSDS+JdYh29fv9
pW8ft39+Eg15CHsjF0ZdU91GFP2qze0FPk/gWXAq1tJp3MMEbEVbE4eeZhzqtpHkzS0UXfh2r+v5
9xg9dxNIwkMfl2dODvdx32KkeTguRfUuhLNbxjxG6dWnAWOVuQglDcXwxSVzgjo6ply60yaUWsLk
OCyFObeiGWJaRwqSx1Zsn0S9c5pCf/zvP5zAo7gITj0AAGn0QdFX6dKrkebG4SlLeLdP4l08/bxv
5LbRB+e0tkKdTDSm50zQQnjoXXMM/fFcPQe7ym29AC2dyUpfRhdZnZ0/Axbkk/Je8MQqp0pbR2T9
G6goofBzIfYzh1wWZa0YHVWnPClu+sRdxbeFo+TXJ2RaNmDSACS9Guj3yoC3mDG0IjonfsB9bo+C
E3ZWeBEP3I7FxMH6fVSIWToIQ8kL3EyGwBz2pyY3zKVg6YdtJmHrz0BdXoh4iW3TwozQm+OMPKxy
J7+XTCk0gf18hPoqxMSuYnfWeBDf03fez6zlx/0DsTHrRA4Epi4UESCUG8C9KHV4bIAgFQcCVc3D
ZKZWukOav2d91c0UbG2JihLKrOaCMWXk6TSis5jZiavaw55D3zB0S8YLeCu9XBsje7wKSXhDaSjQ
IBPh+d0UK3YSyvtkQdE6byxVY2GDNx8sa3PUtWqbguc5FQ6/ddC1xspwtf4iJ7k7EJrg4GPcgTEG
8AEnc2KX9Trcir9r69SFWqK+LgYJ1smgq4R6XkeKQx5zB2/qGFfn8fusUBcjQyEtittUQ+0QUxMv
grn4nT/h/dk/pKgqsIZcyUejo9t6WdQF0YyxlgE40dy8DV9yjf8VS8pbKaQHYWEJ2NwChT4vjS7R
AKOX9RLE2OGTJnvYcaYKsAHaLcDr2FluPncnbce4eeS831ke3VUqtR7aS2KCxOzCCSjFQgLZyy39
BS7uhQeZyJmdQbHuoE6e+atrEdfjlOZg97+CGgBIrNzcI2h+ASD6Cwf/+j+ukUo+414Y55rDGknX
pApMfjgCTeJJXhqYbWVKb0SUjIk0E1mflnI1atWJsZwglo6WPlsqiuz5CTxhALY0Fenx7jpMj8qu
BOdT7SUL2M92N2DikXVjWL+D8kKjUiwzIh1+R48XdFdacpUyPvHGEMwnB07X3rpiWPguwC2pf6FA
7MR/GW7ippBtkEzVsNpHCIhdODx1dXMczPmle20ekyfjEe0VXxux9YaH8509skSnGJdXp3xSjQkk
qa8UPIF5V4YENZ63QoPSlNowcm2Gp9cppyQLRawV0IV3KzU+VUqGnr2i/6zm4luec3YZsBiZNl+g
K7dEl+KMmjNksUBoEb6HT4KdIpq1Z9UL9uq+c5WPzq525Rv3gfe++ouMHxlO8FwOZr7LoQy6K3fh
S/qCUaQ3yZJek7OBxyl7/GpjeF4FvlsCa58BQj7h+pRaXfSJU8o0jwYNFbTAq4BciY+cFwK5wq7k
bKVLqgb+WKjKYHCT7rWkcqLLUyklHopKZgz6ziKDABDHqmJctUdpf7m2Q13quakHvmrQhTeeu9JM
frRIF1sH7AcOH6E7Khyb4wRFwNip3tGZ9+adpGNmZnZrCJ78q6LsZgaH4QfwypM53BsSTl2P+GUm
rGCdHUGzMt1FX8AsBDRJYkMY4nv0NB/VY/FW7iRL94E3BWiN5WFu4bx492FWEsAIHoOm4BL67NGN
pZxAmDgl+BRkOhNDYK/NZULmSNrjzV52RXRRAst4YNU5topcYAxG74YUSXmkkJ8tS1k/yWKE/JUA
5BYb3ZpHHfVR8sJET8NjxhLy91H7D4Ji9G5IIQODWJRHSYMiE5seF51/jM/4yqfcQn48m5KV25zN
Yh3fyKk+WaPcytLVgyiKheYOrr6XfKKczHmiz9y/jdvzyQ6d5ER8omotEg/Zq14G0YQCGAGeyzb/
vautAthz9Ed/slKrrbR/bZZu83ELZLbVAB0bfh/s+1PnKx5vTyc2mGMr5fhkiarlR2LLF1yCbSNC
Xe0T6Q7JgBTUD7LP7pNsFd8+WaMOZWUEENBUO/g9kJkRfFBiv0Ru01p9Yg7vwQ8VeLIE86Cap1gN
xmvrA0YiOFt9Ct/1k/DwA7hOkUVAvBGhPv0mKgni6kHh5gFVmqL8ErS8WWkn3GhTF0Ht1P+4n3Ft
ZByfbFFOsq71XlFiXMom+auXDFOevt83cItKEtVPFiiHo5bpmEzR9eS0Z+k9zk0NjBzgfnfxKG/N
xut+sgHKrE9Iva9GoSv5FJ14VyhRUpIi/lvAjVYwpbIdD4YZaBGjGkOu9x1nc9VpXcXPReplzGCN
ACdynd13sT1yaNbGX+omc2TDaxIG4Hzbm2LCHuwXEo/5MqofEpdlVgsRWpuESlV966HVDnKsowyg
F/TTbZb33lzfyhx1K/mU45W+xy5y7byYS9bzHub8hl3VxaeWa+zYKJ1qmFmS99veYGWXup9zqUdB
2uBBsFza2SSpSYQqQImpe4JoYw5k3+LJyWld2aPuXhZq0dC0yMBlT/dAB2yLTr4HN7TmTHgIwBXt
Jsvw+CMeXCHm70e/spUvvRU4E2uDN8PX6pdQNzPTm07tu/I/j2c7BwpAOw8wjmn0E6v8sdXB/LRu
6pZGGD8ZoxTHiZAnVW710FxyKweIn/AMRM6M3ilBj7AAPxtZ/yez1D3tWzUKeAlRs1IkfE0lys0x
mkCAEbuTzppH2UpyP1mjMgJNLfspNfD0kS6CS2gr54d8BxlU8OWxAEVbud4nW1Q+UMxpn3MqLgzG
F1UTQLV9kJl4bASPvEPmp3Kr8vOj4U2YIwQuUjhNr3JnMosGm+nC6hRR6YLRLJI0jthX+bHYkXRP
eAeFwwdSPbOxon3qsmMq4zPDO31O9IooqBNDwNL/5rZp4ZokXBkZ3DasShbDP0h0nxYUyGDpbuEf
GnuweQdUu9ZwKBCuC2c+RIyu8FadANwsIINB8VPSgbP8vDI9KUJOJxWmziZPudbjvot4QAR28bwc
jCfDqjGnSnIV1SdcHJLZOslr9Mo6XJvOXwG+H31YARSsdBIvxGOLsjx8g/o6AJbHoQaLH5GiIK/p
Vv/Ajqeb3xlk0Ch1KvgHbAifVx6qfDFGCva0dapd96B9Gw4GAfc6EHtkw0e26qPwwr/NUW4f1Amj
UdTYVu0C6ga7x+C0q1mYNnxSLN5PWyC3r2QnFrJtK3xmRbutt+Mn+1QYUOqwnqoM9vn9BKhQhnFH
yOVdoo/yNGC+heA6sNXh8Qp78JQH8mPEJ96vznib8ybLTW5eKUR60pUFt/6Ncp4MDqKgU67HXHAb
THc1fnnkILFlZuzpZ7KXdC6D9yEIvlBPlGX64SR1fBkkIwoWHyALBOfL5B8HIIhFn1Xz2XJOIFxU
DEDBMFRBcw50agBZULFW3VDLbH5Jjpg/+CrLIQtPt/U2W9uhQulUS3nFjY0K3hfV453CDnYZXLDo
ZC7nDJbiVaaWmYXT++Oj8IWR/27F8bVxKrImbd5DpgcYHdlLn4CWsQezd6GMYRZ79uuJ9UWpeCp0
esXXGmoeOcA4rf4mZHtZ/e+15aBrsdo2ygtGslzxRQtIReto3yUXuRlmgbVTiRFZQOv3rLcna/eo
SBoubSYvY0U+YIyRzg5gwQiVEVZzfNOprpdFhcqmDfMgh2wHUs0ORGm9F9hQUdLO0GjHbE/2k3u5
fzLEreRnZVCl4mTOJYuYG1hYv5cfBZf7MFwJk5MOGcTnfqbHKjOJMnZ95G0UZUglbt8e+IO2Gw/M
OMr4yCrl3xdc+TKbIHikmLqHASMAr/FrfBDHSgc+xEyh5qAI/8APVvwRYdr9WX26/zU234nrr0G5
/KkQZEDo6sDlPWAWk4fWJHwPqTV+zz9Aa4H+FHGx942Si3/r6f5xQCrl5msjyJqCA69LwxVmVKUm
mIvs+yYYN1KlfE8fRp3WF1hWr0yRBbLvX0WZRKY6MFM91nGiHI20ZG2lXcFU6MwCRjYcVav2yCyo
/DG6kY/xhIfhJ6sgxTo4lMdJqxLUI4SmhnB6tx4pDMlu6rKwPKydonyOPpS5HukwwynppYSW9FIY
3v2d2urprf2aSjkasVA0pa6BWe2tGUgDECX+RVgOJI/ArXh4NpYHYFqkXE6tznMFVUTVVU89ujG5
M8pnwyF8mkZtlS6HudFmtO4vk3ypO2eeBtzwC+rSctFgiLMUdRsYocVRszQGy/bCm2XFe/WQM5+X
W+WD1eWm0TclH+fyImD7kFHY5VlEol6e/g6G+VECqNQinBlov/BMdoXN1HVtm3IsOZQ01UYk0f9R
BbyKiBXMl+ACygo7OLNm0TYzNU0EGwhofwQVEwOfE2UUgROjy9FKJPMXo0eGhDJ0zYondtNmC5yD
18hvW9SBDXsxkPkBVS7ZQxj2+Z9h5fKjRRq0s6276SXzyLiMAa5lBI33wvnj5x64XMCVA+kuGUv+
vGJeCaV5LnLNzQDmN75FmNaZXVCZfhvNP6rpr21R3gaNi5TjAlS/i6P2ITulpwDuDFQuAWYm7LGI
zUxYgtSUAroVfGgqPjSggmy4csAHPhEUcL5vvgE3dsz27JfsZpxYmaLiRD2nc1c2mKMJsmdt/l6D
coivM/f+3d8MESsj1Fa1QjHnnFIhyo8ixLO0nyUXc1YOtRxrTvKv941tOpqVMXqvii5QRxXudOzk
r1MVPfBS4vBc6UJXAzqwSsSItJuRaGWPvnlp2WkDQfrKHoGlc47gtbt/0YEh/uLGgYLSSxAEMO4B
sP35vGd6letI3EjEiwKTZL9IUlyFNJZSNJZYHmUz8q3MUe4rEgI5EEu8HzD2aHPNj7RmQQI2mzva
ygR1zCM+jxJBIybUdp+qcmhyQt740ELziwKNEKgRP4HUcd/Jxokvc0ZVZaslSUS6gKgBKy0uGbVx
tcqFktih91zkrRcv+vdlAI2faqTKI2dUg93L/JMxJN4ciJCpT8ErqbTfI6P/mnfB7GWT8q7XqlfL
xnnicgDSDIERMrczdYgkG+iOg0OZrreECh9Pk4QpnnHfQfuisNG6x8yMZC4fkttaEihu4xMHQOQ+
Os92bqeYxHidHDKsxSpN3NIgoEKtrX4Lda3CvOm4Zpj/7o8pruFOR24A3UZgg8Nut7wl0Px7/Bd2
yWvk5tiv7FK7lPP6MuVdq7nRrtrlfrivnO5t8Nie8P9zHn5/bSqsiWXe1DGgXHiujw5wKiBcyJ14
/3cfsHqKnoCG8IJzzGxybF611RKpdAxHsx97NJLdSWxw6HOr1B7v+0TW2q5XcdUnStWQG7gY/UbS
tpGtzO3lc6tCQyndc5ZsG6fFUV6BtEkeYt4cWZ3F7ezk9wqvf74yrwyilIx1gEEekCVJx+UgnEnf
XzixQYabKd/KFOW3ZnQUamhOAJ+sKY6mPc7tzwg8c3G456DlUmoTq8qzGW9WBikvNkcCeDrJAYWm
amYGe8kGZNQe/DkxKz8zebdwQN7VnLI9q47FODfXNH/1VQWsc1xKuIe8mv2B0xxd7BjBbbMxtbr2
1+fzykYTR4s4VyPOppufKzcGIaj8GjvxKd0baJL/TcICMQ8z/ICIsPQg80BqKda/wOUyHMHVQa1+
SRTi3RAHWG1snCUgEOpKtTP9rzRFKxyTSrkIKFlvtiCBuX93Nr0wUdswZFCxA71CbXAWiiLXi9hg
2ZuOvaPYMdQWQEKTO7OVPhV2bRlOuAt24a6ELBEBDQTPwq80MVEPZzEfbG35+reQP199BJkf+VIZ
U90l5L4TOAhghrHcrQu0NkElawGPIriW4gJ1NqFpjJ3uvTMLkyDIpm8VKHbA8wSE2AMAApb+lLoo
j5y1XQLwUOLEF1YVbvOtuv45VNwBVbWQ9jx+Dr/X8PzelVc2TmEveOUObA9+zKzCb6XEa4tUxEHb
KmikvkETYCKS3PFeT5pTH5VMr7jlOdaGqICTtYGm9Tw2c0Z9GMikl+xjchcbnOeoD8sisjsZI0QW
e/Zrs+i1tkxFHG1aCpx13CWyx82Dwpu5RxhbsIemtJecyOm/MR/j28vVDTD0g57/RjsBoPoS45yI
QRzmfrzeUh9Ln1A4p8BlFO8AXkazOWPWjQ203Yw/QIBBIfg6mUy/jvmpHGYo3gEm0Wr22OGlClpA
AwiafvilCqXZC407GMZXVWj8SmQlmiTk0CnMdV4GyhtEw4S6UULcy1zKYeGYA0R5RzsYZ/ECtD1a
obPPahZu1pPX1qgLo4LZH2Be6W8ss2xFFmSFEePN9AWAN7s/sIaBN10SmQb6z+qo6wJimLxJchWr
gyIAJ38ZjReGR2JZoO6J0KtJLxRYEYlB8xnSc7EDSSdEGoc7BX70hP9e+l2xH0E3B15u9NU1u2zM
P6oVrz8tdW2E2UgJ8frfWVTwFv3oPYJLB0knPBP079AXM2ymByQbduf4XJHVK5/fYlx1KmpcVlEx
tePkCoYnYQ75QhgPU6+YTehFEvPwxKxK4WYs+L231+m2lemoFlQl7rFgLj1O0+KX0Pop6ye54028
1KxJMhjZ1KaPWBmksrepBpvU1MFgNT0boWTVfIDiXHTkQQnWM2E+m/3W1YZKVGg3eokbYwUny/Ah
P4UuklU8G4cuNrtd+Th8IxyKsys5I1hgZF//UE1xB3p5ADljN38PXRaYk3V3JSq8150apyP53mT2
qD1PL+1JeyJ9pwE9AsBVmYWtzaslQslGhvDQLSg6Cfm601qFGJxs0CJj5Lc5EKpbyerBWDD6rHfk
FZF2c5pXFqklaguA6T0Yht2S4KoIcT/o9HLTOI+n8iT5yJxDc1IQCHQ3f+68/Lmw0m/zXnlp7NI3
dqwvsBnsVz+H8s283GttCGi4K6VQwRt3WeLrATOn2rzCKyuUT+7qXi75VkfuGk2DqWlL5eQQWu8X
QBPD/KOQu8UdCvCD5uBUnrXHggfqSkdCnY21OfSlGcqAdejdvk2Eyl8UzctJFOMNbTjloyS4eSE7
uZL4Uaw/l30QmDNLW5q1BMrNc5CJDaMYJ0UcMYQzzfbQPDd9Z0sLqynIskS5+0lfBgltF2BjDd4G
obaZjJemzazsT3gAZH21LZQ/X+RImpORnP5ct4dFg/jAl/uxa9Of/WNBpDFJHdAFcp3heAEUfhwn
N1UVv8q9LAIhjMSgRNoE02G+WsBQLg+uJ7pCKNXlGDYcrlYqvaTqSyq4fRmZdbTX5tw3cK9kELVm
GAeZRrhvDPx3ncOF4iUQX/X46zwyfPm2N1v9HsqZx1o1LXyN3wOxel9NgLWID7WumAv3NRGcPpjN
prvM9QuqDrlxUcvFvv/xN1sw6w9CuXdtClVo1eEH8F54VjA9HJ7CHWnqkoIpy7NtHVtD42XoeELP
h6fhK31d8pkWIw/ixEHyh7B3EgybhJ1QWDEqhoxn2pbjXlujLkkupJkQDCQnIqrCfAHOpHg2GNOp
m3nz2gp1QcD2IXJhgxdKV2PMmVDLcNYyYGpF99lioZvYxZU1GuyvBBM3clAou9IRlI/6jkDrUGiM
TOWdUDvnu8SveWxdZqHUYFV7nGzWkdm6sIaGXBb/YjCJVhHLZIxvCDV+AxkDUN/+j7bvWo5bZ7p9
IlYxgeGWcWaUJcu2fMNykJlz5tP/C6PtLQ7EbyBrn3OtKvUAbDQa3avXolw66V2O3tZiU4LbFDKz
dFJF+HXeVbc4IzAd82qXuSGiTMznDJx73my3RxgEkHV7s8TQ+Qu7Px2w7m+ye3mXPda30A6xuUun
p4G9mfEug646CLLoLzmtLQSlUckLQRly8NJr+tyPHN2dbxYbAyUXGVf1fjM8rO0xLgzkR2TWCoqC
R7wzKOMKj/pX7VB1m+aq5TjzVi67Nsf4cjSh1t/MOi4wqXJqoXXGVLFSLbaGBZNQFLfUaO75r7pV
ND8OAoF7z5TIG6mGGUbBtUeLF6DDAtTrls5caY7wDUN3Xox+Je3dVFc8evKN4HBilnGmbi7r3BSw
1FAlrhSMjppzCspbFihKDxQQoKh7ozK1DP2QENrRi2cMp2ShXUycvdtIzJB4v1qgv2D19DB0M08S
cNR4g7I4owmQcpou31Kt4qxk65KAkAa+jYGLE1qLjF+0WY+qHwEHYxrpO2CnR0svoxtVgHoVGVqn
DoGHSvXmUmxlV55Hq6/Be230oX3eVzauDwpIlETTBDXdGy4mM5NitashddMDkY5p2dsKO5vmINkg
nKtjK6rDlAb9YBBMKWBrO93aCpQkYjvO4DHdg4gIGNNgh1ERxLaPNVU0SBBpKtZGRJ0de031YYgU
SYj9HrSTjV26mo/WyqOaWMiyh130Jbip7ouD5tE3FQ+wvHWjnFhnvq0YLHFJpQ497S7ay7mba6Dg
y1Ccbz3jZnGBjsLcfBCh5hXb0TV43EBd0T2d/7AbjoyQCgJOCbkmvizTtw1iuRSFOEx8gnqTkN53
c+GoE4/desuNNVHGhCM4jDDcymLKytIQ9KaF/yR77UApOugrjrxzpHRzTStjzOHMZgB1E6ShXoap
JkCWrWHAcPbAI9PeiDIna2IcFXEnSsIBCoJRK4HpANTO4+fzH2fDAsRCJY3OH2MulUVaoCXWlbGB
PE2Ea4SYMAcTk3PeBPUx5lo9McHs1TIHkGiogY19Yb2gE5oUR8oDxPFWwuzVqKlLI2cy8dQRRIDZ
M8GNdn4hx2rIuZUw14oqzkPTDGriT4ZxWTdj4cvK1NzmAACCM05YfptEuG9idXHiOtasfNZ+FPLY
WkE/VK5ZhinimfRNDOvbojN/9XnyXKb9ZU7MixY62Us125li+JFUY9QxylMrFebHQhK+pfMwWU1T
XrQl8Undf42T9jcpyJMeqjHna22dIx1acBgUhjamKbGQsXEcB60B1ysGlc2f3SdKJx7bJng6zc98
HcmNbFOXQIoFmTgFcNA3Df5SDMdIzxM/SEo3bSEnkNwLBDv6u4p0zgWzkf+c2GK+XibJBWCnsFWk
sjcT1N9DzRn1x6K8MWLFSipuNWsjSgAAJ1KlKtEAJz3jkmaaCpMBPXlspZDZGD03DpFN+zeQcLor
UcW9nb7zgTLbVjUTQDiCoTqWryQQirkjiLh+Vj3l6e00fhdUzkt7K1vX8ZhXNAhfIuiqzL0y1DGS
ukKhK1PAS5nfQXSlWJwptOpvA5hlQVMZYyom2i0mxrwwFhlfC0+8wvDWiV/9CMLguLPKTNWC/ggd
qNsGWCoihv75I7+VwK4XStjLa0E7MGjE2E8uBbBLYSYlPmCEzKVIv+GgYxgbSpv7jzxFTswylYMx
zuNaNLA07WrGzH48g/ozcJQrtFYtEY1elxc9t7BIJxaZUoEIIGGdVgEWCoJnKkoX+5RfKjrwTsXW
MVx/NeY6yLpZBXk93VFjLzRXqngQtG+jAgr1qyU+cD4f/TxsxF4bY05gUilRgrADFwEvLTpBduRV
OwXZ1swl+dsMnGtbTHwZhESK49CM/RqdF7/6hafODSCvitXoEE0Ud83gclbHOwDMg1WCQBxE5nHS
Ezzivg6XxwU6hhPuZdN6JwxqK7rQITyoaoKHDLosp7lzIURy3CkVsjnrqHVgRb0l5FbRWW2BJhtq
yFbugN64LXnfcttxXi3Tv68eRIGelIVYHy3n6c7Q0LlVURxIffM7ekBZZKs/632IJrz+Dr3zrck4
BHD1SOKBQbA3UVWS4npYErCngLtL+KHZmWRFgt3T3mJst5e1N/XO9Bjk1u/pOqchj3cxb61//QuY
mCAoSw8t3DgBi8kRwuRo4x3ta9KGDCXyLA6Ra7jNV63mcqVuvZhOVs9Eh0Ya5LJMSIIwqOEOU3YB
qJkWe/rc+dx5is114r2E+pNEdIjMn37nSjd6MyNR4ks/88aaGojIpHTClEK6VUts3b6lKjIgRnoX
W8z2WvFOwbfG+xus0qf2SynvSK1jrfRLkws6OHYEImBsjFfp38IhgPoHkFaDXqIiS18wJdncFwri
E9rvKDAqQJvkV+HVz+AGuiE2Gmz4oueDxtb5XVtkTlHULoB9grvYH4TOGjPdSibVGVrCSbZ4ZphN
HLs5jqQJhxWP7UtlDPaKoO3bNuckIhwzbGu4WOrIbCN8K0n6XUj3hVFZc8PJAWhEY++Q1Y6xPWC9
6xpAjrrENwoQg8WjXU+7QdnrkL3OS14VZCukq1BWJ5AvN3TwUp86n0iaRpaAufEDk9w0Yf1DHkB8
ct4FNt8xayPMFSwMtdxkA1Y0S0ZvGVM5WbE6+n0Xgh1JaoF20sRLvVv2QtHs2lBwq1pxuk7/NOj1
YiVltzOU/FPWiA95VXvRTPYAbP8YO+2bPIaPc6cptp4XNwDU7nQNQDV9BF344pdZ7uWmemd0yQVo
NK7CNP8BTp39+dVtpmyqKVNcs6ipksLGybnIIsxug+kEMy/R0yA4qG/qoYXhvkeoEIXg6YBgWHUH
6vaw5bj99taujDPfbxSCsQkC0DzRIJ09td8BIDtIoRXejVeya2LUsLlVLrqdeZfejg8YacitCtxB
lOMhsVNcnSZ06yCHfSC357dl66RAvxZjzCjro+jF7EoeN+2odxEcK5ctot6r0u+ljTmedbz92bNC
fVeHyjBRdZaQX4zFYSmzEvcEeHMoy52rQrfVSa5TlAwTjFW20JAN7aW2Uj7ydfPLE4h/oe0rmoqk
M7HNNIJyWUYh8aNL/WECquk6c/JHguzkh+ZQOa6osaE8fjXx+tubm7syzEQ7rWsqyPONCKpFaXXz
Za0+L+X9+Q+4mV+uVsdSX4pTEzZa3aa+6Fd7KnJY7agi78tEPg8WwLXGPHzyjJgJFKNR6yhI57US
NIHm/lEPyscxMpwqrnZtrzhSaOyADLwXwemHh9LM8aetaLheMuO0g9qQWqhxmoYisIcmtaacJ7TE
M8EcWEEdg560C+SBhu9T9qkReIjVrTaPvl4EE23VMBbbImsSxCOq5FQ4DVVQfBkWa+7SB+5TbnNJ
mop6vgaFe5N9F8fzqIxLMqY+aNZ/R7egXQGqRL0Vb+h4GJQiuJTB1L3fnHrNQMsX6bGByHt6aVHp
5rQuUBcDHONRL7+JcmWVUP6QpQn524KqVmmJyIw5B2J7na9mmU+nq4tZqaOS+uSm2APJ70Lp+Ere
9x4UHCwDhNPy/XmLPIPMlyyNAbTEhpTghfcjGn+RnPPE4f1/GmZWLxxRDvo0mqfAq6p9IEaWmHNH
juinOPepmEdq3WpdBoIj1Hvv6COCgtjpFBUlsQ093gjVZnpLVo7BPBaFItZklDYDoKu6Swlz0ek3
Yx+D8lD0pO+VDfrBR15KvZWtEeTUqGfrBhEJs4cTpunDPjMSP+/6T3He+2Ms2aaZ3sqtvO8giHze
Jbbg2RBSQscBGu2iCL7R028mNNGiJSRL/eBR8zGi5LVX6O1A+XoAJJEyHOHxz8lwNt3ERHJjghQH
u8vsqtqPcp7rBCFLtNs0vhyqmYPYpV7wxktWFphFgbG/DRsxj/1QVr4P1fR7mLp7UoKnVie8DsTG
yxqvLFWk9Cr4bG9IdUxtMZu8KFMfrz0igaiJjnYdUXGudlPtQje3I8yV4FxTQWfhlqvp+/ZM0B+g
Kjrg0bL+ppcLAW9ST22FOAJKVLBIUgYKeW+iC/kdmRm3UbHhMvRZidIJkiQ0j9mGGLTNJjMI+gz2
qEIqJVzAwwLDE1SnCdLMnL7/BnvSqT26/lVYMXJDjZJ6IQC7Tw50vxxjtDDO4HnQyr4OD+Oj4dQY
fW9v28jCBB15Arkir3rx1mfpbzBFlKSB/36DrTCrqRHapQFcFw0Tseuvx4U3iPQ2CYMJpN7Ha0+V
WZR52mLaXMBsiC+A4jdHTUYpnbr6wjnvPCtMADWzcZzLilCtz9EFAtlRhSNhBmWqTu5fROaBeDpv
lZ630/N4ujTmxGtZjrgdT6kf97rdhcQm089IuJMmCEKGo2VGvMnLzc+12ksmAARFo6XmiFUWonKf
mt2BzNy86G2kBtMRSh40UgNvc6QIXbklCVN9DNUJDLSPx5180ED3d19cqA/KgRYRKxBcLU/9l/DH
+c3k2GVrBroUNVNQaagbGnNvmU2L+s7SfQ1btbbgwZ9mZDPWeZNb2wkebTy/KIcUYB2nJ7BaoPCc
CMhU2myxOyN2NZJxTGyUrbCdKxvMJ9PUeO702KSnXLRFqN2hJYPBRr/0Yq/+cn49G68DagzdH0mB
qM2bvt1cF0TtFRkLcgN/ip0Xtlg8qJ+A1uAPwW4dOhUFSAzEa6YO6oXT/RtMQ9BQdxY88C5AZ3y6
7aT4gYQovp5f19t7D4CbVzusawQBKdWWYFm6vHhGVjhklt3eCG9AM8rJ9TZyo1NbzANr1DJ17gnW
tNwkgKGgZ60dUntAXXPEJEfjm0/a9d+34mETwtimhs4uyLCZjFms6qAtZgOUpf4f0hgqAMV7gWx+
rpUZehxWJ7tp82UJ0ijzk6b0RhyrDOhtk4uT5pmhf1+ZMfppWCD/kvnKDH5Z5EmOpPcPxoI77Lxb
bDzhTveNCfplnMt9lyFktK56kA/9d6hJXg2hlaHLogVWxZXQ2mjHnVpkIgaqmosxADLsD14FUoXc
l3zTByOAwyP4kd4+3nQU4kzAwE2UbIDBPN3FMimTqgQIH2tDyST7JT6DLbPD4C7tK5Re9p22OM3b
0qN6mbwXwlZgxCMVmaxhKBKI706NZ2YVFtoogC+lhMJaMloq6A7Of7yNCV5d1jHNp2rIPtCNZ4JH
M2dTUJRL7gPtdVdPjuRQWRQSg7+7tAF7P5TQsoWUtK3dYMIltoAuPeQQlRYc4pz/KVtbjeoUnsgi
3guKzmw1Sv1DKFdS7uuSYIfpxTjjqTzboXQrpnddcJvK7nmDW9sLrhRgVjFDj1cRc0IGBaz3+jIZ
nlyneIFD5UB4Pm+B/gc2Mzn2Lui/f6talyW4No/k8m3RhpY8BNdFXv7sM4WTxB6lGN8YwuyxBgGk
LQm1MQu1cIHUZ5tKbosHbCN1t9nS7UnY+Uo23GlzCCkwYfGBH9xHwuBkEfjCpegOiMaDlAffoqnU
nKRq3HBCUTAV9kHd7/WoqixNLu4GbTokceiMOUYGhtG8DETidqrmdGZ/IJX2G0hNf56mvQboF+Y/
kp1a125nQF2W9E5aB4Atywe5bK7iFGRtpXY799luCgavlYUntQh6wCpRhRzITowgPw11r96KSvmr
IVU+ycWvktZ/ywRwlcVNfd1UCu45oPLqoLODNP6e5fOFlIAMrjNuJ7FD81VOOOMKmw8xg5ggngSn
EKa9mYMSk6jXgwDCT1EPcPVoUx3E1gcTu/Jj+kHrBOgy2gnu91sC1G7ohJysYuv2Xdln61byYDaD
maWm1+kAm/fXTfowyD2mvBPOseAZYq7eIcZLQcPJ8PT5loAYfaoGV887SzUL3s0hvzkftNyOyXlg
ZTAZqTA3B6mmfooLw/CiS0r8EB/mWw1NcgSb3TtkfN7CHU6tMQHGjCLIevaxiXE+9UBgbbnO0RIv
DrQMcf7gv32SnJpi0s2hNOYuMVtE1RyaKekvISodof8eqJcS9Gv6gicfs9FaODXIeOdYBkaHY2yA
QoMOi6uPG8PiI+Um54HJNzLrE8sqgzMK+65S5Cwxj9/wdVff9QXphXca5k5tMa6ZFpJS650AMqUr
Cq+Q5CPwh1zR+0ns3jMKz/EZtnibVNCsBrfyR1b39tydLo657WWQoJi6CveMoFlPMiA1EijRyJOl
hbV33j03XiintujVuEoO81rCZFeIZfUHw1/USypKbVxS/NSsXvI54d7egzBHKxwADRCwzzEnb5jE
McWqcj8PpIu5kQ/1AIWQJPj7G/3UDnPs8qYtgkGuIc1V6bE1gzzUyuWcc9m+zVNOjTBHrYHo8JTO
KRYTlo8RngxWpSi+lIbXldLbVTL4YOiqIccFLmbOZ9v0xtd9ZJtcctM04hDCRSgMLTIO04X4QBNR
lY49cRFUb/Ojk4WyoJ4IoP26D3DaiHZTJF+agtuj4K2H3g8rN2wwGFBoA6LW7NOIvOz+EP/w5++o
i70JHautY06XaS6DHkl97ovd96lrnQzoRKPBVI+w05ev//E7McdL6DJ5TKp/bpr04s9NM/j8dW1G
jdW66NFbb6E2lBKK0eCuGIDcmx4VRbTTEVoFNedK45xhg7mrC1UZ+zYBBHJq2u9jVN6G4rjLF5Fz
unjfiQkVJJWTQRRwhM3pYdF0C3xNNoRWrazDBJgy2JwvtXmjrLaPiRh1H8IzKmQgOsjR9pj++Imm
D4BUio4Z9wY1Nm7rmGeRCR+dGRItr+DzcfZMR9vSC8rnEmXPGD6B1NU76E0455gVZZnlTBH1YCl8
5aYCgfJXEPDaKJZeVqNjWKpHBVnTL5x93czsXvfVZG7qrBPjMZKxyjI5UBYXckkBakVyUA50OJRX
U6Gf6czpNplAkphCtNRlKUAcXn4ex+y6KkLRGtoFKK6O7IW0O3S69nR+kZwTwaKRAhMjD10Xl77e
1pNVDsVzo2jAVcTA0Zy3tJ3erbaTCShYkZJmdDuF3Z/0LtvLtgqCNsPJQDS1Fx1wAf33jWXCizQa
fdEVWuT32SC4wpIALNyP92aghM6gDCgNhClmBaB44XKWzLlmTSbeBEWUF2aBvNI8Lln6hIhGUbVo
CdltdUQ7JulupKRE4EXmMlHwPi4Th8K5WiID85++rjwLUWWF8uehEnjflXdMmPAjLN2YdB3ysMmb
3RolMwyfCc+qJUBOOOsd3jHZKKueXOkmE3yWNDPNQe1yvwiNG7yavTHE8Ew4G3YStI2vJPP3IMx/
oXp51SnBlblEi61Gw8MsNfdzpD3lg85ppm5/ZuSF6HaYaHMyDhaJVTvWaWF6mBCygyi1tLkA4fld
puSWrGc2rX6NH0p/USf5Y5TxLWEaJTlS8Jam7056P9N3J1Wfeder5S01Hd30V2uMK6lmpcRihDyK
0ht2tyHenbovXfHnhTbqoqeWGHfKlbBIYoLLU6/j9EqL0saqx8AuFAE1mThwzWL5MpQl1GOLyC+g
JMLz5+2E7nWpjH+FVZepI/Xnv2dy3Cg7nyz2TUFkXAaz7Ur6ESGI9ecxKGIi/TgFwu+zbN+j/y6O
nXZRCjAqFgb4IuIxFKxJI14PdQZORsIzQiPGKp+rNbGJWiWNfWiYzbuuDGPcYC0vC+FZoUnK2kob
BvEyzYUfio2nU4453jz9dvx83SzmxpKMIRaNDCPgeEQcyib026DxC83Yn78meAthwkeOC8ogKcn9
sFkwSZjuumLkYEO5jsZEC93ISq1Ax/f/m6OxAUMUREltYHASdDvFpQ7gx/lt2wCDnh4eJlIYqlpm
4ajkgN29yJ5C1RjDeDZJnsAtBB072Zljw26KH+/A9XMCImGihIzBzKRI/gmIL88+5fAxtteTVbJa
JuA40HGAsJFAHtu1bF5q4wM0Ch1FUp2pqKxC/nZ+X+mXeZuH/uv1LMdO2Ux5igd64BnxAKoOMbqP
s/zHSMbMrgrhOpWCH+cN8pyTRS7rYVeqpYA0Sb0KJgvQV0gICbYWWfqj6Bm7d8zCcWI8O0oeCLXR
GOgBHMuof/e4/R9uagLHBUgQQMtMnIrjqZqrLDNfOTAze/KIJ+0w3vMyK50PF3wKzO3o9WqXiV5m
l0VxU6jAGsqQWqWq3J9iHusyzwYTulJpjvI2VsAyEIheLaJVKltiyUP8bQfI15UwwSsVtalXc9zI
Y9fYZn6tkKfzHrjt8q8GmGDVdKWiDi3OGBQmXHP62RQXUfpbC3WrFFL3vC3eljFRS9DAlVCSQgCl
cWwF6XXe7AX563kb/+NEvS6IiU7QeGtaYuY0hxndry9dCdonGPyHmYv82q7EgmL+Hw9nWY20SCjC
PoheMqbxmqoLaZf5nqai70gQt4sPr9aYZ/mwGKHYJVjbR3Mmzhc7UnCsEo2mG6I+i5AGzMbDYJKD
IlXWKDcfSppel8WEiTACXERvYSWSruWgtMGVxLHA84ojjHC1kCoaAbVGhR663RRAVGk3IXBKNnEp
hihMnvgSC7yto39fWcwULZV6aFZ6oIOx4uZ7rY12Kt2f93ZOeDiyW6+MhEM5p1WFnZM0wUawsOXk
5rwFroczAYIkM1HS5Jg+feCxxVsQEyLKoq/rXKAl5Tuo6i22hhZRinkCfQYrmOj0N3yaTJ5JJmBo
c1l0Iq2TQ1DI1TECV87PnD2kv/ptXvGvg7PQK7PRCZ7fKCjPuk0HJVS7wRMSc+j/FMwzt316ocx/
R9DYvvBfjTNBQ+jzCYpQx4DI0PNz+6Ycn2en0yALq/XDNBUoMn/tF39ZniLtC2cv6Qvq3F4ywUKp
5E4osmMM/IA/8jaPOs/qgE1mPy6B8U98X18m/w8+FBMxol7VZ4WWNYZXPj7phY/vw3ngq1swmQVo
JYJx6E3jI3kg/SbnvhkTQ2pdEEDQjW+mofELLnT9hhbNCRgfFHvKb/l1z+229uu9rDBxZMq0iGQE
e/mmksF1+g1oCX2mvO4kE0BCMRM7eUKO9lLdLZxlvzQuHbBG0yPzIui6mgYkMVS8BK3yHQzoG0xY
J7+AbeKjM2bkWYc8W71SDxhkoOx+I4A8XnjogqNU2AjibEoB1hFb9is7ycAWzkNN0K945iurTKBp
gAdBtb7IfSPILiZB/kHAeLggNU4bM3UmUbr7b6GA7e53RgrsQg/wm9y0nWWo42xLhegv1WhnS/kw
tM3BHNVDK0S1pY/6JcnHr01c1Pv/+DuYkNRWYi7PIj24nuIZz60N8o/nDFXgzO0X7jbzfFtlYlKk
gO1nohGQAmH+8gXHOblsfbc3Mq0QluPtT6t0rX6EbIg3R8iG/A7IBj0s55yICUuTqcdSp8iClxqz
dClKY3QIg2zZZeLwc2pAQp+ppexNZdRdVIIZ/PXI/elBYgJVlmRCttQ4ysXkCdWNoH5tE++8t3Du
SJWJTIBotzHoZJELiJM9ps8CuVjiyTlvhJPTsGi3fMETeG5hRJlAUFsTK6125y3wMmq2fjsBAjoH
gU7BXx+r33ItMvFlUPrSCOj9SOCIrnEwvr8EV6J6sregIM+jk+DsIqGpyOryN3oV3FkJLSOATmLI
axvsGRZnGznpDKs/I5IYhXDteJiL/esDkr5X+UPknMNFmMjRllPSQGYu8MLGq4tDntwSAyJG5Eub
36QktPJu+q/rY5IaE6/FJNfx5jd3hj/tQd/iTgcJ9z7tzvOqJZw8mzDBo2zlkgwS6ndlF3uxMViJ
bFi6DPB39Vmd782cgyrluiQTLzAS1nRVCfxB8EzhB8aztBMw5nCEH+QA9fAWyKuoESZ6aIIgxHqM
fhvaqceR6xqaI/QlkdrQd1Sdyq33gWHxMypO2GKLvnnQmFOCeScvLm7T/FqqPX2455wFzmXD1nvB
pd5WRokD3rrpNZQxXelLdxHb8k8ccKt5nHkAJuoOZ+4attzbz+EAMBg934vqJmHsVbl+EHowFZOM
c7HwPIUt9KrA6CtpekyBabj8h/Tspd0Vze8hPePtJpuVREElNCaeLtLN4AjWvzRrlMXqSLPGxZJy
4iUrSz0vgdqZtDwlHhChLWHBDMKRUjyDmmpjoZx9kArOEeSEtCO0fhWjO5x3PQ4R0tLiF1iGmsd6
um4btwcPbXClf+Z4KOc5qDEBppHMWE9qCZUqdJ7/Ei3L200mtkgZCiHFhNrOCxlZZAuBE3n9cIG0
wUG7xRkto+ctkHPMWbnqZqkDpAw4giNmMTFrp9pGh1HaEpWycvYoXAOuw48u3ONBP/PqM0KjFu96
4Kqo3QlZdFbYrZ/6E+ol3uICG8OHiPDyaFa0upFmMRMGvJr+Po/meCnLO6r30pIbtM2TBNkPtdEP
edAeksJ4CpvR7STdiSbjtzkLPNQfb191mn6s9jWcpyKOaf7+ssbMmaw/YIn3AOe59pigs8wiKXAj
IrtF/S6XQUD9IiK6UAm5EdU73qOT+xWZnKbLg2A0AzwY/v4rcm0xyUw6tfUSD7h95cH506tDhYZ2
6viKCbzKq84Em1GZM1GX8e1mv9hP+2WnOdNhdCih0jsyC87rnQV5Z5EW5nWD2p0WjxDHk11tDu7r
MnfbSdn1mohJfhBnRVpwCySpo4q1E5nlRTwZVp9gJqLPd8Pwa46Dj7Xv/62usLxHVdUtBiRG/ngw
pRP448EU7vOf/YmJRGOqy2GR/TPU8nch/gjdPJOAsIDwEoN9GP4VIl8YJpCo15qFAWGvin6JAOJb
RMwTq4jn6ymIv8Qp+s9ifSPG5S5qZhstrjtRMB5iY96Z2nQTmPNlpGcXjQpESFUtFl7SiV0Hya5t
k0/VYv5Q00mxhqr6Es7jkwEh2gQsj7nZgGmwUFzUa3pMlOUOKcVnI32ORv1XLkKMODB2XTejZle6
0OxSbKnRP8l67y/1pTJEVjwJTj3UeymUDnoigMxIgcSsamVmfSnk0DDT7ou+Aj/wsANJwh241FO3
a9IecmrhbRWKdzIJduWcHEoSSGBIBn+XNN2CWRhdmRgKYQ9NGTiTgpFyPZjsZV72eqa7ndC1YPNe
9gUpPUnsLqRCPQSNBqwqrox+SRwjH7yurAorl+przEDZhHw3EtEmqAVxkgJOosUC7ZOpM8ysEAMK
QqbwzuwnfQW0Dl4B7zyrPItMVDcqVUf/mU0m/4ZBl5MXGExcr+UlW4oU052QqG53kwOqvDa1Sj+1
lW/gYx0dMjn9Q3RQOMefZ5eJ7ksrdWXf4OJcOulL0WpuGRLI8Q0qB7fOC+0sMWdtGNHS1DXltqOz
SZE9fSEulfcFXx0HM7mZ2AG8CDUhAmlh1l/mDjzr41IkfqyHXzohuNZKnUfKsA0VVTAYLAKZieFg
JoylidahZk0w/QGfVLzInmurtMFkSxUNVchuWYlrQqeh/dBpeDXM1oUwct1Cyw99hTR5oNBxNE1c
wS2HBzoaOO/fkTtu7+e/S2WBfYNWmyXEy/7tGWISGPjizKp7G5zrzgId6g8B8FRRBMMjuILVI+B7
lVaB876eJRWpYwPdkGT4LCY8jtENIh2UIlcmmJd+SMK6SFWc8X86oXRVOUYb/mJVm4dtZZLxGXQK
6wWSVoGniJDp06+kLLICzT8fLjdrNK9GWMSEnmViFRR4sC3GlTj8mAWMLO+W8veshJYie+eNbddL
VtaYmqFQaZI2ytCG7Q8YUYrd6ueM020GgGpHjupEoLpxZu0dXsnZSxY5IWH4JVt0eEgVX+KqJu2l
xtvJ7WR7tTgmKGttJAE7AQiS0h7GJrYqKHdq3UUS/uxiUDePHkoZKfmsloatQeOZKzqwHTRXP4CJ
zuM8d+EYwkeRD/9REIsl5MPZO4ZEuMulW746dGE/ki5/6XKtxkdDzD2+d3x0MyderY/JwLsY8/gL
Xd8fDWf5G9VwVt2/1nDevOFXlpnHP9Cjkhj8F6TP9muDQMAYJBImpHyYw181fRTrHZAXtLTx16B6
mqG8yXxfrbFDTa04hRI4C15GIQdgV/zlerLbPR5SGL4H6P18HKAf6pw5JgxIWN0kLRicaDDgakWt
+HMYMf1ZV57R5JyUZfvqXa2Nyc6aRVTA3wC0Rz/vW1e0BausbFpDAQFxvZ/sej/TUW7edMims67M
MtFgzMxMC9IavStt8YAOB1yQAKx1GfSiqww8LN/22V+ZY86+PKHsFsbVn3fZ3wxJ8nzTZE6+WbcS
ElDs6Id8czN0r1bGnHq56qogiTTD0x5bt+rAJCkh09WlxxTkjiaauksI3VpuaX+ztrgyyxz5QZOF
AFWiDwEyeOeBSS7MKoMQYhmVvnrVOc0e2pnEiUtb+9W484vE9r6rrXr5YAOD6Mh8wUWoYZj8NIiP
ZQxu9hyb+18bGP/jWL5aZtY8l9j7SEWAS60OhPT/jpxA3MH7Z+iEj0TeTuNW62XCqmo0IYQCcSrF
Q7ybQ7ud9glSj+mOaj5Kpqs8xt6iu+fDHc8q20kBlW2jabOI7F8CNY6rHfSLaQe1jlRyMJEy2fmv
7JuJCUBe8r8d1v/dY7ajMrZxWod6g6DQ4N1xCD4jzfJ0O4eQGJr2Ph/GtH1WXw0ysXY5zmrL6PhF
9U1XfG4VN1Z4CMjtg/lqgwmsDRjt9a7AJ2y8Yl+A5t1NwLaQ7+vc67j0YtxPx8TVWetUuWvz3O8b
07QbZMmqPhTgrsxld1Hr+2aWoFQ+BIJVCSlg1KhplEtzAcTTzVJLeNaV8/68N20DnF59mO2xyEKc
VmWNCeQXLrfopv1eeclNghFdm54c0Bn61WH6XIIRNrM13pNy8323Ms/EYzEWVKlf8KIcpJ8TJDIE
EnnnV8jzIiYoBXqj972EqS1TrXwpCnypyW7jgCs/tn1Fv3oSE4IUQwigoYPgJ/qaL1jBZ/Fb78q2
CAgcFJCmOw2tuQjE9XzdrO3ZwtUmMnFoHso4KDH3f5wYGvbJjbrXfcUVbnkF1M291MDfi5exriLC
nwZ41MKUvO8Ipp/MA1kuDJAs1bwTuRlmVjYYj2jIJAxCizBD+U/i1QAoBU3wdCa33x0ra4x3QAkR
fEA6dF7psJWWWRjA9wfTUS35q+ZlBxA98zicuCYZR+nbTM8XCMgAUQaaUtlWWru6UK3BJfYCaMhz
4cc/zh+B7RxrtUrGQYRsUlIhT6iSIegTU0wyK1eTLfjgNHhPRv4/7EFlCcTEkgwKt1M/WcBoIBlQ
1cQ37C6N/EsBqdLwcqLTn+Q9yjvbPvNqj4mrUyGNoMKfDIALAr/wSj+Mbxt3co2L2QodInMa/tuY
TE0n0P4zCTQpmCdHkcxjUYPRzEsEuYYeuvTNEMprs6wvOl11QjX0ydAMllaNt9DOuTESsoeYYG2F
RmmLTf3FGFFJVytoLqikEyyhLgWLJBJxxCC7SzO1soQw1azzXrAZalc/mm7i6ok9zaDB7kGD72XR
+Cik7UWnDP55E5up58oE890xrB4uRdgY3hLep6NoVaSy1OmXqnBm+Xh2mO+dLFEfzxNiejg8Zmnm
mPohyyOrmHlRnWeICXgZUbu0yFvT00lkVdndbEAMN/Hi/vn8xv2PoPDqUUzUS+MRzERQLfww4m7z
ulp9Kibw6ROKdbJQIhXRQQUdP3S6bI/VJzG8BgKJ43nb6fnKGBPyyJxjQCcHVSflniaNEy8W2Oto
mU63B7cVbkKbkibzSDq337Eru0zc6wJhEFsJ2cWqhoWebolSxDueA5u55Ks1FnMAPdpZbyZYoy/Z
v+sucr4eizkwYynB2HNreFIO4thJ2YO+/F5N0WEDS+4TFN/c8/5J/fxNjWW1NCZ2qJKghK2Mgy1J
/aUulg8T0MJL+bGBpJUdJoDIkzAGUpoLXmdaWmRTBtnI6/6PtitbjhtXll/ECBLcX7l2tzZL8v7C
GNszXMF9//qbaHssCuJpyDrnvk2EJlwNsFAoVGVlOvV6tMM+jD3t4fK6ROfO5CIJKDCL0eyRbfwi
GfqJ8jv39/4bkqHNErmQAvHlni4FnqqVP/haF6heE0Lgwa9oELuy84pTwDbt0sfjYkssJ0nbW+ih
vBnNy87zJYtccBmpYZe1ifu49YbCwdvmoCaTU62fzQqZsH0z+9NRPhDTaRR3yd730cNSh4Ivy1zy
0m/gYk6Vz405jACnMrECQNbc8pEJHia32QF0S18E1kRnn4s0tp5J/cAuiv/52eeBBco4Dp1GeyTI
JA3KDFgN2jn2jOlrU3fiXlTxFFyBfEezqfEUHRqsrBwfR+gwtF+MD72nBPSQBbbfGlDMOb6GG4sI
ttTiYo6J2N33Cp7mgI2xgkMVO5HfnVhNqzqxqJB9lEI2gJMugR1Gbx01fzqqfGMcnPpD1VTYaVvK
j3F7TUHYW4tk3wSh1eIi0GxVpKgaFS/gCi25RZu9GbXsrFc+CFxUcCBedMEXU5WTAqsBZNqbqpCR
c/cn9sZH611cshaFVp6VzqqgRplBL/zNYef8L1448hYXdro2plOqmeDBqy0Q/0LBMYhoH4CSvDmM
c300OyQbKniTLYlQoF4apCOSoYHIqABHcFnHoVRnUA8vDOJoktwfp3YcnRhqtX9JcVV769oZrjIv
mNurJy0wklq+t6iu+hqx6y9WAy48rc1WxwYr8tx11zKJPToXnTuM0R1ZyeD3vd45c2w4Rdse6FBd
d/PyUOYAYIHC+VZKa+IUaenqrQIQTp98pRoItKrm+6xmn4YhCaMhDXpJO1RKejeT4m6tEFZz+b1R
Q7TKrB6QaL2vpsEtK+UhzoH/7yblapWsMIuMG3uQJGfRF0yNTG2QdcUha8wHXLd+Q5bbaZivpGmC
EPY03Cu62rrmrN1AHO7TUExf7Kw+jZGeQze28qoqvxqH/j3tpiEYteRLY+SRk5bpe4HLMt9/8UFN
KNyA3JlYiizj75sni1H3eaeyav0YLP8AhNIhZ4x9plhSPJDBZaIlIoWI3XC3Mck97VDW/kVyCBoq
7ABOikG9BVJ8Rf9RsLrde3ljigtw2Oe8Ggi6LOzOYJWO0SkPP0mWGR2lqE+m7N7KG3tccpVJSl+2
awzeH4xrgKHuQ/2dnCQHg4wMeKf7DQMBt1B9fsXo127CurHNRTnTGIGYiTA/WCsQe7ZkDxU4Zy0i
p4pvS1UkRrpfgNiY45Ksdc01qY6wtT1URSBu5c2Y4PRXSBFUXoze+eHypxStjsuwSrWXoeIDfGWC
zVyBnmvA0p4tmacgnHej6EoWOQ4X5+ZpjmtKJbTmIaioeutVetMFmoOxc2hiRO4sSm727ZmWCfEN
QHH4GnGfWDFpEkzO4Rl1owTyDeOx+T297IpGs/7D13uyx21nk44ym3j9ycr2NDf1OuKN3fvXfDLG
bWZtrsPQlkBsGdVHcwpy4C9zoc7mjlgFED+WBT0DS7UUqBs+j2RAUig6noeoGBkHdv9iAqbw2QOY
BTOMTBX+NRsqRfO4Dn/8uOyd+zV+yClCTgFpvipzpyHuSY6Qje/3L9Th58GPW+cbtMABlZFtpwKZ
2WsP//4H3fwA7oPWo5Um2gykX+crAXABaBCGqTtg4qAH+L+MBcdxn5NzY4/7plo11t2qoKfce6M3
ji6uuMFffNVTDxSEE1HyYQmYOki2hELnZV+Sv7MUU5NNW8EnN/kvLddqM6agtgrHz9Vf5BQfupC6
cYhk9b4L8rB3Bi99V3nTYRyQz17+0rsFD5WASdWQoRii84XXPG0SQiqgvFgToqZ4XFZhefWrnSWK
ersZ3tYaF9SlpZMojQpmrTwqum+41fkpawL39Sog+94NtjXIObJClqwER2IU0Cr3qmbxtOYG6s2O
XFznMnheARwWbOheBrK1yHmu3sqz1SfAspCbPc4Shj8UNVmE28p575wQIy4ZvOzn1MMWFf+quY69
h8F2jWzXN1lWlEVSJsuYfGB8Cn8abkUbygVCEJaYeSPjZi7MO9LZTtpQT/DNLq/H4LNG1QSJeG9h
PRNwgc+6D3P31u7D0/4ZMpcytnoxJSOjCHgTgkW0Ovb37dfS5dYmqQHvIBBCr6X0a2Oljyhk4QIz
PuaAlXrtEB16Lf2S5NGpJ+3VULXfBHu89zjfrpnLJZdlVLoOlLX/q8mcrS0uzCxdFqtZ8SY0EjvO
fPDemuICjE7rZLTQnwtNajv5ZN0ZCjDAw+JDG1K0haIPyYWWetaahKqkDLX7sXL0oAvTMFtwPaw+
9dJHUVjZO3jyppjBnfKkrIfBbNH+Wdv7aH6Xdo+XXWIvNm//fe5ga3ksN3YJ7YVoWFU3VcsOqFS9
hEQhPUjjciNFi1fU1fGy1d0bb2OWBxvm6qpHU43y1E8yGMYX/FqKNsEO8sTpdVJAfqidMH3aJYOT
k6T2xkQWgu/2/GK7Ivb3zQFf7L7LmoThbA4/w3HlMjUcFawB4pGoHZExZClPbsFnDFY0tySKUGWz
JHlwFIlilM9uAttur23ksZ5dNkFmWV4Xr1e0nBy9l6/ASnbXrcZtrK4/1nkG+7YV9nYBjsu1+9qo
euMk5fi+k83O61rTW83YM+XkLjWr3hV8fnYX8gd2+/O52GAbk5JYBmsYQBrNABJTKW7G6mD7vZ/E
IMnRAuoR2YlcaTiqvXfZOosGL4z/fmXKvALdGBuY6lQQmKImGPT3Xfe5Tg+XTexDhjY2uGOrVWkK
onfk7swbEjc/sHRggo/HLrTe0C4QxYl9NMnGIneQ8U7JJsBLAZgpitiv8r72yqT0B538ILl6N5hK
2EEGp8ujcKKZaE933wrbEMxlP4alj6SM8VaQsOD0ar36yaPWOq9xf6E1bnujUQd1W22AthIkdHhL
l3LmgLEYCLDK6/pPr8ju9o73dn3c9k7zv7fZL4vqksJicWWGxDONT+K6z15g3hg8f+9NPCFdE0W2
gXSorMltmpLHpVFO7WLfJKbharV9GspSIF24G5W3NrmUaKHKGLcSbP754O5eVN6a4sJlL1VLKVvs
rRcXjp3abp9ognO+ewi3NrhsJ0MJGLrXWM4z8oMOVG6Ogvp5fZIPQvID4R5yoU1ulzivZxj985aS
0BaX94yWMee0hq3tLcp4asRUeLvgme1mcnlPR2cKHJkkBeaddSqO3WE5VbdDOB6U+9ytGifHeKXi
xm7h9x+kEBOsoSjE7cXt7S/gQsy4llSpFlMKYuszRZG8nP1k+SwI3Mwn+Mtha4SLLHUpr2WTDhnk
SRXMlXSueqhc83Z0zbD0tW+GAJMkyFzPBajNKddiY8rLCnwn/XSVLjeWdVOZD0YrGqUURC9+wmsc
q4bME5JW/U4JNL8K5eNPeQYapEJAueBonzuEmzXFUCtIKxuwtTx+r5d/U02ANWSh9sIn4ue4DKUZ
Jy2xpCA5nlWFrybkC2J8puDTEC56GFHayBo1oDiYf9UHVCuM0aP95NSaLsiGBY7NM+GqXWuY1YD6
yJrKqCkCsuRUIllaUTDkQaBL03dtactADtEa9cy1lk8zkTxbLh70KPs+tPWXhCqgze5rZ1XzNlio
HibWFChx8U9UClNAkUty8aTN1H7Q2/NTdFu+OLNsibMjkTUudhQ5qjP5gpwvu2YMKmR2MY/uTUFy
0OdXCIiLfIeLIvZKWqMamygYu+QgN5qKBl56a6bSHdVo+N+FLF6tvM4laywT7CRI2DQMFhuzwwqm
qStDidAf7sQsbKL8i2fPhUxTK9kjQvGbaieCmKxyacmc9qDTTH5XEv60siaIXzxlrkTtzMwyLE7S
/5pzGwCNRJSZCNyR16FmyvP6oqI++ZbanShNULmUhBgTFG41aJOw8jKwS8+mJYTlZdHauKTEnstx
USi+FvONBfzrs8Mewi3yLXGWLKi6GrzgrZ2AQU9/mnn7UzYdQVaucnGkXf9NKWPlOCiVoyidM9C7
LP+n7N9JxqPgaIv2kosjmW5FKWU1UdYQVQNAEvLw34aoQoQNUeG55l45tgEUc9HAXmT75nTVHptT
FhheMvzFoDpiQp3zWbpwl/M0uQSKKZmtrFFAivLQomKXJu8HK/GUXE2ctVuuVSO7kpIucYg+X4HM
ljoRBtVVrXUnZXxQtMWpjcFZ9c6jBZpFTeZW9eJFXR5GZLzrE1Bea9KtVLed0xvzt1Uhp1FJViej
+aHW+yu9TQ8ZdIgcwZcTVFp55t28bZY8JphT/pma//sefo0mi+ir8aS7SpJSY1jw1eYgPkiWs4Lr
hLKxVsuZb0Hwpr2lk71JkjUuNYoX1FCsJwqrbUB+FQHQ/gUAVn4iq0zzlrsALGVM8ilCuDRuNlOC
P8lVgHsQz7D9hy19ssgO5iaHVYvKHNB+fQrQP6t5r+tl/4cA/WSN289cztMuHn5Z+zNK8/1c88kU
dxf0RFL1zkZ0Ju33TpGh/v7VbhdBSiIywl0BQzI1BCI6CFtp4a3JdRQFBhRiLx+x/VD8tBIugSwH
yLc3wEYFalyEuVadSiJZXlPpyVUhq7OTFSm5p5MI7CxaG3cD1HNho0LCfFG7atdHovwt5ONg3+Bl
UHxaGRf11XleF3WyaFjp5LqTUo+umnt58/7Dvflkg4v0UZ0ZtsKKoIwUHTEjPeVukh7/rYwkp0kI
Sd2/zH6bNDlYWN5oEXB+aLj9HmcyMFwkMQwopgiEBAOiJfJo+wIqPXa/MPhC+mlcAeCTcpT/H3ua
gY4rdvQCEpy530QPMyZq0n72dTL5l7dZ4Cw81588yEWHgSE8OxTQd91K8d3YioKxaFu54DFDq83W
WfB4Uy6+f689fUQuftAJyotghX1LiZCwo3ThHJh8GCnJWhe9WobW17xwRijtluBQc6xbCT3i5B1p
mHABeAAMT6rduHKs2F9vtQKYOOuOBKr/KrVh0QZwYWey1qXtIxQuf0lCxD59AlWJCCRE9xBPARiv
tbGAs18KFsM70+RcMXux4tnhHOaBCIkiiDw8s19MM5nQAqWV3HyntY0zkjeNbqrkyYG4wEP1vKB9
CaxLBnZmMBja1/2hAb8Iajgg3QUDlpfPAkJa0S7y2PsFELm0juFIvWfa6Nmm0PjF0L1+z8io5IMs
YjEWXeg8+r6ejLiVCdpzf15I3wXcbzaUB9wXUV6PYDbCLAzaqanWfmnp0rgFoExqN58wLXhjRylm
VLWHSLP+iSblsMr1EXVjkJzl7+ymua5J/b2L6sSfOtNXSeG1mdY5CZBpoqxYEKteQPMVK7YjHb8V
ItZszBqkNmAis9pXilgLAggP0k+HNrcowesiJrVjdvF1bJ1Ic5TqQC0sQVVSEOp5nH5hjfJAzk/6
8UNvHAfzW6MfLt8mQj/mYo+MB0XcqWh7/X+Eeh6XLxvpOIN8LAtN+1u/5iclMhwoq4T2BMzjCALJ
nHpJDkZIu4B7pQJfEe0nlwRBdEyXuxGV8bK7lyIE/ixxU+uLYEcFSSRPsdSNY0uRIzKM5U9w9Vkm
RgVH17mG1jtLCWENLaghGxqIQIf7VcLfoZAHQchWV5QToweql0+rBmLOAVzx0Y2+Cvp6gqjOIyCm
uFqNVsElUsugrNPuYl0IuBOcNF4uXteXPLNQ9T9DRemhCLLiJiHgUICmG9jAIqeRP7WYFi3cNBUc
PNHquPwnT6lN+xU5FnjBnNUMMpoKkmXRd+JynryoB1vv8JYH+C1TPva66RgYD1naRGBI4PM8qVKt
ZWmSs0InwJlJBnRv61uqaDWiKMLrwJd9XzVDjw1jUWS6XRm49vRa9I3QGvdeUsuc2JmF+55dhevx
SRn8NcAA0QZyQWPV1MU0zsdZOU36YwN0qZJ/E8QMQQbIS75rRjdpRfwr4f6zgeGL67FlHhOZaFLW
ayZ6UGnzjyrn3qR8wqCUwOsuHiAY4aoriaoBZ18lIGTsPmrTYx99FGwYO4H/MY+HAZYVbIopzbQa
9poi/vxPkbG/4irssd+zsZcqUz7F8htfRKLd44LDWGRyjTEzUBHlFrJZzW1EsrYiC8xJNsspkmKR
VMApQyV+SDB/g//0BF/oYl6GHeMSCx0R4Wd/eHJHr3zHZgyNR8vBYAqKa42oG33xsoA1LiSkKy0y
ZUUWmMQ+U0xRCAYr2FSF7WbrMa7c79pZqasnQka+y+EItrkIQRuNNO2CXutbxG8uvwNgjXvsWJjh
qGYmTvGLyeDXY/G/YDL4/RKwZR4y1MbzWlET18efvzouF1dgiwsamoZqTs6KOWniDpiMoT6xfAid
f2CXfba8YhZNtJnnT7s5BzYY2Scpxr31huWxD3MhZJ2Xv7GFeAWSWgtb+e/sDbjxmOgHQ4R09Zn1
l7QHJr7xuvqz4Myfu/kb+0WTz1WmIdMHYeVZVMhFRtq5SZC6WfXODtcbMb5GdDbOfCAbo4Zd9YXK
9HF/Jgbgj3z4iRJ5VedOEHPOPMEba9qIAfh8whazDol+/dREmO5eAY8UWeNiThQXJZ2ZTsSbOq4i
a1yU6eqxrLMMjariiGyUMSnkrlmETHRHu14OnRYKArjgiuVxRJUUUzyXzjkdUxZSIGcE+jL95pco
4JsBkb8vWR5SZMRdCQzOryzyf0JOuwltPKaor4E4SJl6HnNN/Xo9jE50MMMIot6vaCpfzPBA9cQ+
78Y1cRvSPGOCgG+INCJbXLLStLpeSPmbopogm+RxRnK+zGArgqlIRxM5O0jgMc8rQS4hiFw8zmiu
eyOVc6Sscy3dVWl+1cuCB98ug/jWGbhsZVxpaSYGPg8T99RsP/p7BhGMV2JqTvcxcg+hCoyY1/W1
qBwr2kAuiJhWM43JjER2nD4306MJkgJLkCyz337h4iFc5OjB91UoEtgzo7IlnioZvmL0wTpGP3pl
/SaIGiLf49KTYS7yaGG9rP+9n/OQocQqk9XCfA5LhVB+RB37PIzMhHrE/Vv2IS7sIo8YGhs5W0ic
x2HeZ2CCyB3aAJkqfVy666J6EOyiwON5vFCcRKho5xgjlzv9r6grv6emMjrjCP33xIJfZrZ+V6vT
AzRjfEMrvaXLTadqjJO6kDXIcrV0BL+Ixadny1eZGo2pEEVRNFvls5dJsoCRHAtGrAcWeLdzYhS8
R7cCOj4NROjFl3PKzBrj1IOqBZtg5Vy2ppWaxRbAblZeha1q/WM0SNyl1q/KxTeK8stcRF5uSo/G
Ml1HZv21M2M9c5Yacyn5qJtuNRe9P+eNp8R6oOidr7ZEBawGyjKXN+bF+eV+Kefv6TK1Zb4AmZrW
t9nSOTTqj4aW3F+28jKPem7G4BqdRKYyzRdsf3GNj+ytBxuSad01BBPdWIi2FVpjh3xzWWlZL00t
6tlnUcH4wIRujGs9lJm4dCikxH4Rn7i1MdfbWCvpogGIPRnAmix++6Vxm5vxU3G1ngiYd9nq0sTJ
7ruDYEtfRCrOLHdLwsViSrrOAJRfCcDmcpAgr6mDOaG6MwVO8uI4c6bY3zcrzAEtb6dkNQK9HB0q
fdWK95cXIzLAvedplpZrkVOIE01gsumPVSuUeH0R/7g1cDekJq14CkpdFEiKI2MGhxEX+NOHKlQf
+tMUWE5y6N4Nr1B5fzmYxlnmrsi2KLoZtWwWesAhhtjD6FnJ7eDLjM7jk3qVlQ7Tmbcc1UUTvnbt
I87ibfdDPogC0/5pN8HiI6sGY6N5/iHxlEnnOisBqx4ar2i7QKZmoGBo8/LnfPkUPi/5yc6LzV7y
ecyoFZi9SylgeiwRiW8m1Y0SRw6M4BUsTbvnwZQtQ8czHxqv3NogGbxCXkw3gKUAc/B3pvrECClA
0/pBdPZYUHxxmZiaiuqFpSmgEHq+jR2gE8pCsLwxsE5lABLasDu2YpbtXZ+1QS8rW7r6kn22LVKF
5mpmnmcCy3cYij7RsAn7Q++bJ8VvguYx9uQrUU73kl8Hnw8VTtWSFdsmis2d96yUikFXUXHvwDVh
fUzvh5vmBhVXUFwyLsE6jF28tt3pm2hjz/k2v7Nby9xHlCFTVhmLiYn33gJKzy8LKMXVdC2/WoNu
3lIzNoMhyX7YpD6YlnIbm/1fy7CimTuUp9nKj2VcfqFVJftAuhROrMZ+Tcm9LiWSM04YUOv6RlGO
dRrL3piu7mW/3wtj7GMphgIKMp0H5U3EAPGVCY21IQcLs6S5pi6CtohMcJcNGS21amQw5sgnuXCK
d+wuZXNGOpjN7VP2ihmjPSfcLopzdn2iVQPNDnwSafKHagplUFaYtRLKn8tCFgz/vCRYZa632ULO
9UjRqCuxmTXXuk/ejUfzqnETj3GsAAPL2FVjMbvq/hIhdEYUzbBsflwgrs2Rxgo2tTga/0hFYKYO
416uPw3IUabr6oe9OMVB+5Z6QuwHywRfOLz12zT/BmgKJuKhwbQWal/b6yoOZk/2O8hoGd6A6THd
7YtTc2RsOqLhsT1X0nVEMJYXqzL/LI1WkiQDWfXAIOqxnZbvka0I8r49E4alQrPCICA+MznfmWjf
d3WGYm+jVX5Rrq5hiVo1u8Fqa4PzmFW2tCRheOkFhfrhLwOSvHjKv6enyCNHHbOoyWn+2ueOeADw
JTsPnHVrmotWcKSWmAt0uxgzp3VK3P5aBUF47vZ+5OhucasjWsZC/rOzU/BOs7XLXa9pbC35As4x
+KsV6oGKStq3DGAoK+xuu3C8giKDr/jrh8TX7hZwISHtvSEOK3zVJwy3hclJ5EsvaaGwFSb6FqAK
si0Dd+LzK7FcULrEZ8A7gmJcvVvVyo9iaLSqkv7V1CKoa0RNFUy5dWxJQzDaqoB2twTYsK5keDng
sX6XazMIjtreb4e+9hVrjE4TTahTDX9eHOR+LreDsRKPGZsmDta8/R4l1PQlyA0uI0AxWh9NDkp5
YVcFspEdLP2oKlIHnuf39lT/ffnGYNvCf0lTNkFxpEGFwOJVAaMaNOtZys6gpd1reX6YtdptsuCP
rRiqQvAONRRNN3lqhGLpywIapCBZ0WInTnU00x9tvQwvW9mJoqiV2boGOUcdZ539ffNKSOW51CBa
BStzArwU4nRuum3bO0UzO/IkGpdjn4jbOkMDB5mOq9bQFH5RSjYisBRxHhaVel8bjZf1YDtrk/rv
ZrB6QUa7d+QMDfq+MrZRMQ2eOc6c+4WW+ZqFY5A+5FfDTXbT+Oad7YGQE1qc4JD1IgxR66F9Wx/i
G8vLG8f0te+RAyLMCZoojliMaXcHNr+Jc+K+1tZBRT88lIjiarrtaFZI5x9pL5AC3XtPP1s892X7
UjZpkgM+x5DRU1g8Jl79SQmlULuywff/56/NZ9a44gmNc5lITQqGsa7zkhFS6+DhuOyq53GMF86z
2Tqu7LGmRa9lNi4Nteg8slhOUeG0xxFQghJ5X7bZFXrod3aaf8D/pjjRPHwe5PaQDKAN1hPXyktP
GqmjRSAq1iLHbLqbKJXu8QAxnBSU9NAHlqmbt33stBokditr/Fzri5PlhteX5nEY0bda27CVFqfv
Tb+qoO8w9ycNeCRnSpDyDxlYSAop0HCAQGZ6rU61V4yFd3kj9ipV283mEehjF/fDRCco232fPcOF
aDYdPBMExe+7LzmoWqgXB4Q67YfoU+p13xA/hCnfzmvK0MH0ppgIgqAv5JIEyKRkVRpneUh0Z8aU
/PXkF6qTfE79+Wr5Qq8Vt3UqNMYd/UM1uuCF9C/vwU6S8sw+l0BgOBsTc1mRh7H9Lh9vskkTeNve
c/iZBe5yNGqFRsQEbFA+JT+YUFvsqw96aJ5+ArIT0XndeQo/s8cFhkZqq9iQsCL5pActTit7Ctuh
FsiH5MPlzduLQduPx4WGLBtmlepJGipKgmv//Vr9bdkPSiMw87LBgSCvEx3Mk3iRagYPG6gyvJJJ
ZsBJQozru+1dF0ZH6/iTe7EKajgqymyitObcROPjxMYsjx+AaErbKUXOdnLE5B8usvjreLB+RCok
ilknOHbJJ/Od5Fm+CQ6bdxU2QYQN2fXPp6XzuIKk0CBu3xQs+vZHBcwSITStzA8KRLac2S/95cpK
grgWnArmk5dWzj00oZgeLZWFU1m1ldun762mhmyr4LknWhp39AHDzJempnkInqigqFpvocFl/9y9
u7ZfkDvdgIGPvQysLsjJZi/B2VO+9YcJJaj2q5jnYe8xAsZMzbAtvHcgms0dh5TYKdiBtTRMjuS0
epO7BvO1ivrz6KqnBQ0H+37xqAd/cQXr3NlKWLYUVSNgFlL48hcdctQ3S5AdySfpToE617nDrjlM
qCtQ4Cbi98+eSZwAmDOxWOVFT2VYq2VMYBLMkm5v6+6YfRSsinkZ54Wmbdto20CCXNP4qQEUqCzT
0voU3CNRGGeuemUd19PkTT9QIRZnVHve8swe5/W6rqdQB8T36yHt4kKMGWR20fv5NPrp6JKDqN61
v4NPy+P8f6hyUlstlqcuePV0i9OutcAxtJ0Kw7MlcQdgjhItlnQsSU1NNYjnGRiBgfrgImtPhTnj
VMcFdaQiLj1lXD6WVnGHYXwvBwF0kS6LQ5riJC3W95Kot3mxfsXQ6WOs9CEdSJg08nWPgQI3mSSn
iWe/UdMjel83dq858tjczGX2SEw5SND+6yT7itjo3pLkZiTy340BuQeIawWdvfjDOh+S1HbO78Ie
8p5G9E7PqvfSoAS9UcnBSEyf6u0/lx1s5/qyUMVFQRx1HwjNsyi4ebMoy5ylyzoits4qBHC7e3Bt
u3O9hHLSeJdN7T2Rn9liv2Vjqx1LsyyMCbYqo/+hSzbGCJZmOJn9RH2wvh5QtHckmVTOmNVHI5rD
NTaOKXCHtJE/SOV4pBIJYjN9X8wk8wzTOMmWMBtjEYo7cc9+JRfB8MBLupLFEUhjfG7+Wq8LPInB
LORhRNCdvrOSujWi3C1ml3nJxwLNLryvUME3DNW0+bJ6QqfKjpohhbhS9RGzUBjdxukDsXRVOcmD
7Ikr7Dvnz5J1DYR3KsoWKk9xDCmFXJnlFeG6Q7Ftar1kFlTAdq7RrQU+v16SiTSLhDXVvQ4MEt6K
Csj9LNHk716K+cwOSwk3zmXlI6QPKpxyduVk76CkelWiLTH69okwNpcfAmfeCczP7HGBsjXwUiFV
CW69Lm5ORrUiZ7frg13Urbsmy12hy+B1HR67If2Y2kcpq79Nci7i2BN8P/7pIA9zo5mo3IRT/ilq
v5b9h8vLFP377O+bXR3HzDIGnabhkEjuZH0w62+XDey8fZ5tIxd/Kq0bonpuWG4XH0qwaqvI0sV+
vpeXWKiSnAszSBH4oUndHKOmROME92h7hG6I/HdmOXR2Bg0IYwNpZO8uxIcyiBU7y1VyEr2xdo+B
gataIRqSE577IY2ShVXBcAlFp5S+a9evSiwoG4hMcB45DFGFcTMDCdAwuJIRO+q0OtOiOJe/2K5L
bFbCXdmzTqqqVbASeb5J1MrJTSFWZef5BoF7TGCijUS0F+2IupeXKTFN5FXBeF0GNBwhbtOikJR6
wqfi3nI2tvj+Q2vabd83EpYT0o/lkalsS775IT6a92AcDaxbw7+8f3svue3qeCASsoWS2iUs1p59
1+AJkzrJL+F5WoDCxOuuI8BCpONYClIhoWnORUaimrm1WilKhijYr555tV5Tv3y0QWY3eXKPU4C5
+6PoFfkSpo2LbbvJnM905pxr2WzZQXyrBHUwH6JDeYtKx2uwL3vHAFKlyrmXhaYxd39DkLWkhQxb
5efeM04DLlD1NjpcDx4JCj8OfqiCA7GXMMAc+JlYafRFZVSz1zgxKA6EmcRulvmt/qFF/jYpUA3t
Bc4jssWlUIvcQbNX7tJQ/w4utjuoDAVa/y5NiB9Nf1/2092DoQDpiuxAQ7GPC/2kBjN4SuArdVn7
2fKh1IVPtv3VPJlgn3Jzu6Rm35nyGmdh+rE4gufnkJ/kzJN/LHfqA8Y79TD9AZj5sSzdvBShh0TL
43ZypCjKa3GEi+cr/WvFrAKFdRuN5CFBjz+HRrZItWfPIt5PpobEDmNbvGPadZPMVIbFUb6tU5AG
1pLAE3czbB2AO7RxTbwXeQ6xypqhRp4QHc1j7ZRYx4F6epD71lG5l270k6V4w5fZJWBSbkrI6YpU
OveOHsSrEbCB/ENDgjt6UW+vdQeYdEj7bzgFM+SrlEwEAGCxgs/P8d5GoqyiwGDwOo91O+ekzYss
zBfHguDV6iNihkx+xVIcWXUlPRjDNwDA2CP/t1HOUxcoANEqbeCptBkOgN5arh2vieD77XrIxgrn
k5NUJhKQguixLLkZSHmDFCWXRFPUIivcVyLSpOIdhmdYPEEiQunfxyi8v2Ullor7RCUyytpcNq7O
JQXFOGzoNaSwzC/lInrWn+PPCz+wDAMWbI09YZ4HD7T5xqqdUDoAquyjdaqDJKg/QSHlXrmCGDdr
P9HTclsEJHM0Tw/jd9ORXEW32Uk6ZbgG7OtCwwU03EnvkCpVb6hZQqDn96/j66aK3QCxzeo2y8k4
dZAirx+lB+saNZSgCoZvxVdRlXSvkfHMIrflUkL6JapxNUwu4JCry67Z5FtyVz/2n+rD7OqnypPR
f/HUyUF7sHSF4Xz3+G/WTJ5/ETqopV73+AUqOPUN6DzWPzBbHkgIqsnqxpEzHItXVOH2nhDbreaS
i57WVTcU7c8nBLr/KG6+hvt177LammHHanNZWXIuVYYBMwmpPDouXmLnwdQ8dsaDXApS+d3X7NYY
F29ApqPV84StZLJHTYcxr9XR3qn35UPh54+FK8zQ2Le5cJrOmeNmdQgzUaQP8Fftvr3OUXaI/5bv
pBsppIH5RRXFcJE1LgRlTdnPWo+9NO4ZdJcBnMD44tHjHC5CNJ/wZHD9VDutJaRmsHbeTIg6Opg6
B89MftLUgJGNdN7st6szrg4pna4GUkb0/BN+UC5a1a01lGTGb4D+IdQN8tMoOwb65VJYBWiciAEp
Zy7iC1/0vCubLwpyfzDOsGPBWKuh1OfOx/5avwMUNWj+llwg6xfgYYwrHZl/5OD5eyhuRCnPOcxd
+hFcUNLNuLFWGT9CPvVHBhTVnNVNDn0oKiSLNpifz8qiRSH2CAeWw2RkGixYMUrlod6Czwe9sUAI
e9+9R5/CHU8G3fcU8nYqW1uY3i4+a61kXnsYvo++jgSyDEVD0oJAx89q9UZPyWwyH6oz8D3dTypx
V/smLh/yvHJpbD/YvSilE+4rF4nUsUoBZUH9LjumB+lbEjBw1+Llx+HInm9yLMgcXpLK4624CX2E
S4ISw5AkibUEzieldZIW8BLiJmBdH1BT/2u4Qafs/1j7rmXJcV3ZL1KEvMRX2XLL+35RtJX3Xl9/
k9VnT6u4tIuzZ+5bR6yIRpECQRBIZHZW42qHFnqXP7LwPGXAWzj3/DAxis5oG7lJI6If+CmaSd3T
/Co54SF+iVExkiB4F7nCr5Sq7dF/hg5aCdwyI13ttQPExK6sNpqqoJEyfQXNpavsluP0Db28/XSg
2MjsYHzEBbftu1mJXn8EJlwF5gxKPG2KffPmBuCd/bKrdqiBf9XOC/1HJZGVObYIM7VqWJfFOXeR
D9Wz7GpYJx1PMvx6n+xqT7TmHdfqVplpbZUJTkCjpUJDXbt7xyV7mzmJo/5QaLxIPfLj+mt6q7G2
dmuFSY60TM57PUChczxMmMZtbbAr+qoFtrHT3yh3bj6S/sQm9iGIMaqwqAg2tPquPZHvNDaVPuCS
I0jiOps/+suJhWyxIIcU8WDS6Gtqz4X5zEe5cs6BwoShfun0Xjcr3GaCWyniN3X0wxkYkoBbI+Nk
sSx7NHSZid7T1Et+UPbmTfKc7gpn2E2PzU55IH77NyZkeEGWfThHQxWUuT7TWBODKGl4kwUr+KHc
DC7QnyKkgRrhX2aYChtYOqj3CSr1R6CGVTt185+otyIXCO3i0O9kDtBhC9d+4f9MRBFlHdVvHdv6
/tpmVvOsUMDgj5/UovJ1eBG4xQjeifvEI60NetrRBKhxencB9KEFKjG2pQMmxo685xfHP9kHb6in
aqC3SeKrCkHqMVa4EkrVEcwZiBlipJxbkucxLL+zUSlFlCrYzvyVojowc4f3LgRRZ8pxmcJjeOkO
b4HsK2sw57kwsUBx2YWzaKULFCmCzJIKnVea47y0VOalVRlFECk51hZ8mV8rzNxZiRfe9J4IGEcH
2ef0Hq1QBDHC44TkRE2VCTLauBS9PP++8hvrPKXpYmR1P57OEHL+5CRvpXTTVzl6pBTdUhMYxLSM
PaINFVtUiSU41YpNJ9YxYvQ2+TQA8B7rnICtMtlNgC9pEBnHvyq/CNl7Vsg258LjOQwTYIje9mOp
g0IK+hOSBaJSvPLgp7mt76tf8QmTSrfNY+pxGzq8j8gEGjme1VqglRcztUxfdQU0wkKLgOsXw86S
Gx1Q7hmSf3keNWa+t15iRa1a7OfvYIP3+nHYhf5C0QK7cSfwXJWmC5/yQsrnQ4B2Ugy2nykHVTyL
CV3lDcgvPGlnuOIdWjh46oRO5HO+5eaduLLGfMu8j+RCo+lEKYEg2Rq/YsoXwbR1gN4FaGDKMDxK
c2BuWYJ+rGvLZD4m0UP0G3UsU/TF2RZA+egBBnXs7pRT6pYvptO4C+7nwqVKm/xTsn2H/Fk4yxIr
CGArT0PgIzCV6w7P2s4EHfZii6f2jl8+3zyTK2NMPjoEopBrGhZb99+V5vvYc+7gzRO5+v+ZFFTN
9MnIMvz/IF4bLNGcj2WnZbZZDV67EM7557gMS+uqBG0TyiV1UOkmmU6d8pAo/3I9zD0h16OekQxe
OTU3mvZlLsku64kdNJl33f85XsiCpExh+b9SiurT/vCwa9x2z69h8L4/cxs0VS+l2YQcl1Q3hSD5
Sd5wFsKzwER9cU7Epc7gzuVSu4DfuxmPv3Q7MVk5GRMqlnSSZaFA1kVPzJka60a4NZ3MAtOE1/z8
Z+F+ZY+JEFAnhHZpCz/LTiYiQ3WXOMYj+VJ9DW3R6r8tH9dd4Uy2ciUisQStQTsvelyjx5Wc6le0
l2+Fo3SnPtSvJHSUp9ZNb2nHLcfLDs9XM34xoA+BmklmpRHKQug8YGDm+k/afqz/2QKWy1UPZrMw
ZpwDsps80cVlEDmYcD8o9hOVFeVlgttFvZU9Jo4A5gggmQR7yX460eOQWR0OhMyd1ue4KzvhlEHr
MsOgSuwD+4fBJt3qxmfO3nFiIjvpLbVEUsYQJjSr2OsH1YX2PGSyVOvjTfBpGS/8Z6nXavuYLLM1
FlJWZQqPDeP9ki22XA68dISmG9e8lAklcRMkvUw/URH64JvZ6X1pydE3CbQ3k/wSSPfB3Fl1OvLs
0tN9zS4TYKYeQtGRCbvBjb6A3FU/SE55SBwB2QlAsCiOLr/SH7XX3PBm9rcmFUxgH/6TEREm8GiG
0ZtSicBDkWRNZM2gtpDt8TEBieTi63cUU5M6JLHSD/0Y35E9L6XmhT6WBLYV5lhRFvjSaKe33V47
DihT5hCVcMo9HYSNn8ycd/bpWfvvGw7gKv6+ekF0QquFZYhCHZ3ApY/cuXcEOHCJVsqAUWCevetH
Ev3wS3t4c2ptgsI3dhk1M/RMTpU3HAHaHlxaEZWgaLxT9pxDulmo++vTmixZLIiLZrGq8WkHbwRp
CPRjvol70SsdmUvAQB302n7S18VqP7NkDqC4iPDepWhci98kBYPTeWjp/Vs9f7++Lt5e0r+vbMWK
JicC9Zcqyu2qNqwu5STuPAtMqAmGjIQV7VlCDdCquu8tT/nmXI2/tl9MoMmyuUmLHGvQb3rXRPzU
UBq4EezwMPporVFPHCw68UEL5MpePs/0g3LKMe6lH/9uO5nYg3lGA+M0kGnNp8DW8sXp55iTcV5P
asHScPnFtBZasBntCSBPt8PZsMAuvQdZ+/WF8KwwKU3bkhpgE1iJx87SlBcl3xmV7Fw3wskaTBah
UA0piQIFVtQHrYf+ZeqmL6nde8KD4AMqYYk7Xm7IWRc7xzV0gyKV58pqJ/nQWZsboPkzDhMgzwiT
nETVMkqthCR6jEMrN05JjVlOMIVwdm+zyvAnJJ3vgtXZzbtyKpQGJ0uzoFafWf2Nea8/oZaJFA+a
Ijc8ABLnJYqpkEvXwzMH4+0U3jEf8lsFbajsOHuUZIGmlBrPOThhkGUzmEiRJDrFGY7QUi+hZ1g4
mZP7nTW44mAZv7Jd8xB73BuUc5uxKARVnCaloFXNFvTBqo2ZCwyVa65Bi35PPHf8L/e1oqmarMqA
zFFXWn3DRaznYtIAxB3teUbw6n06T4lZi5KOjNG5Ql6qTj8SGy11EXAo0EQQE4DRS4utZialYVaJ
H2Yp8H8Y6114SIMt/1+bYPy/74s+DgSU3Wpp+Zo3mCLRYCcSuVjDrcxZFw1o70mKAaofJtxKGQjY
dFqBkiRr+S55eHt50zeMSOGtk/2Sfqmnyif3PEQBjX2fd/CPVSYCm9PQlNoi0bdHcGh9Oi8AZXE+
ZmTLE9erY2KwiCH3vo7xUlYxbgtxkwVUosVd7ec3qQ047G0KTnIruZWdead8jAclwYwJb62bPZPV
j2AhHFoY/t90zigVltmQ3axNzth1kdWMxntWpYcUGuFGGNwQcBRZ4E/fh/q0D8fiBLHOuOb1xjif
/JyCrw5MVtSzao7Y/Jy0kdst7S9V1QAhbCN7mQbe1PgW5YSpqxh5VsGp8plyQqoFvRoIYmzjjG77
OEVWf1s+EK/2hcHKBAcECQeKZg2O8il7QE+ns2SnfsbYGJjBmhsCtFll8wLx5vla/Sgm4cmD3BSr
RUejRyxviI7yWas4UrO41y+YTTNg2wCdm4ThPLa+i/94JpmoAssakBF8ff2uT6QbreYgsbbMGLKh
YXZcpsw1zCFOAgk+toCyRKsPY+92pVsUnFL11oldm2BO7AIqVIMIY4KLazr1qBb0XnWr7njvv83D
srbDnNi+z82mrZD+YW7PS0YLHFY94kPXWI1uGRTrlKJCLH4Bg8P1T7WZSYFuj2j4TJTLhnkzzO0g
lFlRwCXw4ITYQ2p1d9C4caJb3UsOy4twz6uLf5bBA0jGMAGz1gxNxPgs/a6rk7gI5aRKTfwb3BUf
M6fbKzsDsO/JCX4Zx2A/4EE20J7HuSfgnSFewFJkSE64bbOtW239Y5gjIS+isADMTnOh8rUI7ujU
Iu1Flsmp+9o/dzf8OeVNdM7aJuO4rY6BKi0Go4/0XbYVJ33EWzRQrSA73+J1Yin+5JYAYRUuYuYA
darMit8xS8DnId2qtWDA2AAVFqaVZPZbVLOeG3GDM4SO7Hse9O+JGTyho/8eEkB/h2ifVIZjlqaT
LMk/eEGuTTM730vdImWymfhKDSmA8KdQ8FScNsGTaxPMRte9BoreFNWqEH0fyLNRIsvirr+lYDc8
89Ab7TAv0d5pgA3EHrfztHXlrM0z0UMWGqXpY2RMnTP1dvGM0X5HfpF2OiDdfU4fl+NJ+xvccJvJ
IXgMTZC3qZIO7o3LE6YmtUKyeYbh78WeAnCnN4Ky4IjU8B9z9sIY6JLBq6ljRITZ6MqchHKOZTqh
SBGisWtWFqZRHAiu+MJzueMEra0EZ22O2dg0aFLFnBG0IskxLHDu3Zy/p+SI3rwXd7yItfl+Wdtj
wrPepQJYfOi96Y9o6k/HwZ49DbO5zZkimLO6LbdZWWOxHyH0XAxdaRKk9oPTzEfUdcG43BVHw1dP
VCNT/NI98EvjW5FwbZbJ7+XaqJd2BElWmryP8omg3MpZGPUCNv8Fjgb8crJsgP6LsZAuYLZNNUiZ
04UJd5i/XJzKSxxMOQxW8po/BxZ5BefenbTnWN568a4tU4daXTl5IOHyk7E21cdzOjJ38Q7pMMI8
Ssu55lbAU3OleTb3E8RIOmVGgrYkcya0ITbGbALFWa63rirUuNVxTjh7uukrJrgFKLOOhLH7y4U1
yZg2kl6lfh0HjVW3/V4OpzcQ4LkTCJmv7+JWvmUiUUCVWiGmxhJtimkUR+qkJn6QHKLxfczvTOXb
dROb6cjKBgumFOIIKiNjDV64E8W5Fx7olSXUQt7P9Qm38iXB4o6ebd4Ta6uMY4LMQV0iFSsbvG4f
36Y55j+QC/ndN7AJEnc50GnasLC6x/heduS3+u36sje/4p+dVRj3DEHF0gkNKCX6DkDVXrZC6aMN
ZVusG/d/t0QMSRNlUEhj1o7xF7PtxKDUIRclhMIujgovI+JDq0QWSXhTRFuLWpuif1+duRLfURMz
jXb2iv2CXltpq/eAetvTA+WhQIvzqCc2r8G35aRrq8ypi+OuaUk3IIr1uiOZJjQiK6eJeZiZbTPQ
IsCcoilCKuBycVqtaSBMREBJ8odOya1ZySxTe7j+sTb9kmDm8j9WaIhZbWHfxgIx+xjZ2Sm9jWRL
8nK3ry0BcM7FpzPB5BG0Ho4Mzd9YQreUVJzwsnke17+A8ZdRJyQ3MoWmMKKd/agfA5+KqVGsnpAC
NhN7Pe9JshU31yYZv4lI1mPAHCmpOC+WNPeQlnCv7+sZH8peRGsTjJPUYTSVrYn8qAnS/RTJNkag
IwdEu4bVB8iYlAgPr0jTrLpX3bAFI2tUukNo3omz/jSB7KZRc0dPyH5oJb9Wc69ri8OyyPtiXOwy
qI8CKLHsOQ5OqPi4ktK/D1EmWkUi2Ji4PvUqeRMCMMEkDchKtQbE1mZ3vyDrJo1+20byrW4GHFo5
ri8xOVMRV0FY1/ClAWD/d+EOjEH9l8XD/CnQ3MTFUN1ipyepcIfZWqCTx2cm5/4EJo0aqnbJshQw
zLqxkn21x9gjCCymo2BnEWxrIB859JCVqGzzlpyCl4SrC3j12Eqf9CfLrhfHzMAm0I5juFuQELvh
QXWK18al56i5EfbcShjd2U/ehvsSHLEaAfkd420S0SRt0jEp/rvN2eLxMX3TdvEXNElOxW7AREpj
z2/l4iy8MHUuOl+zzXx1FHI7Re2htdg4zYlSU3f7aAQkNfUbd3LDDEhNBdRYvIIGb8nMl1baBoYH
FNvERbFMwziWC8Z9kme9KL2k7u6CNOOc6c0v+9cm49NehkqhFQp1RE/Sr8A7WtSvTQoqzmG0r0eO
zZcAzX1+f0uJbSFLZSIkISg+EQ9H97fIY3OsHXB8+6HHG8Q91yT/+9eDMMLlohSyKEanIPr+flYp
x7a1NGSsoZV5wm0/okQyOzgvX6Ci2cT0St3hSuUV/s/V8Gs/g7nsQFxVamGNRVOkL+3T47V1q7V2
9S3FMFE+WAoSswQj83bOyQfp0bhmmbkA0zwOSSphA+QC/DpzBFreYNnFwYBLF2mSpkO6mPOFqWte
M0kdbXXnymU/F22Nu2GCGFd5KP1JcuMv+mjp4CNvbvv78gkDjz8aQKFEX9F4DrZ5+60cjLn9Eq1V
tLoELbB6o2tW8qOB5nQc2q1gySjXylYfWdEDnhI/OMvm2WWCVJVJ4lxG+MaUzKK1hafJMcCiT+dG
RienY6W8YjRvo5nQJKkBxq0JaqsU8/K7G0LLBbxQxFsYE4qIGEW1kMGMmOk/WyF9SiqdUyXmmGC7
0U3QAHXRwEulqbbSHpVE3kw1Z6/Y7jPJcimsO0S3Pksds0qdOiCWGSOzbRcLitS2vBQu6b9wnIK+
ez6fBVNHgV1RwHHOnIVW75a4VkB9i/I3VWHEzaXvf0+o97vrtrb38I8pxu+rupy6cIApvezuwVZ9
DKvy+bqJ7XCKZzLoimnvjx0sE5euUvLBSHzzCymsAWINzXMLokgQGOW+8KrfE7dHtbkdrBS80phd
+hvqVpv31Oo30H1YhZe57ZJSXiTKJhzuKMKM6lpOuSU/d260w0jBS/CofFxf+GYUXdlkPmOfFkUz
EYS0MplcY4itWIOgoP5dA0WmoPnXjW09GYAtAIU8+MpE5RN9RpiOQYZy839uC6SXkwXmT8yLD24G
b3WRNvPeKRu7CiYeagxvP+ALmBXmUiSomVKmfpumztJEB5UqD4yTy1kbvXCZA3Fhh/HSQZ8Kc87h
QeNhKTGoLUEuonIxpo0kCu8vbuq4ce4v7DFRWYuSRR4N0DOlv/oD1ZzC4IBqNXeJV9rE7t/DZzo0
ET1MN/w+zVbueGGcDdDg1oyWBU9ppbdkf/Hk1xBlyGf9TIsx2UFmD78m2ecTq27Vry8sMzG7CaJl
VEHv6DfvvUsvh6r2oT1lnPVAzEcZPOaP17/sRvhZW2RHYEBxkAxlh/d8ZihWaH7X+5/XDXC+5Cet
CElVIaCIcz807xjus0bhuwmi9Br1LXkCh8sgW538dt3mVrZ6sSrqzqtgIykEmHkdjSaauJmYX3KD
/fJAFa3LnvJKOhx7nGPINhNBM9b20nQGpdC5zNYuyj2V/4kwhG2bOPrCPgNlQ3m4bnfjtXGxTCam
ao0SNmmIZRIFKi4DOjrdnZEcxuChNQS7SV+vm9teJUiiFPBEqZ+AMA3kJDohp7ciItuQPusNaHgz
Tu1ni/QRi/pjhfl2k9gmYEiTQdlySl/VxiLv0QegA5IVOTl6ObFs0cxsem2Abjr8E6jshXUm5Vch
UNOrtIzWCM3jGM0erqx7ZRiPo6Z/02YBgwH9YOty6OUGOIAbxVOK5aTr8R0ewFyVoI085OLXMB94
jvVo0krkcKFcOBGQ3w2kXZSmsLNZtrXykdSvYwgNmlawSRpzvHrj9rwwTt1hdYgSLc7KIaO3Zz7f
pdBWswQ9sLtAOS1C5sezIlv/zr+YS2YJBmEuJfiX2L224KoPg73W8rQjeE7M3CxpKEx6WeADF+Fg
mbNho8GL0pDJ2byteYuL3WMukTDWM7CoYPdo8QPz4XfNLgeSNr3jIeK2qksXlphLQ+5koxyICgan
u+J5ehpfSIvkCkyp48tvDYXmtb5vvnQ/IXMcudkLb0qcfpbPucFfB5YdrgGfl5B0JMZb1UDzE6on
amxCDza2iOxfd5At4PJ6qezQjNJBOafSYYrS40h30j3NZeOd+IumsuZHagsv7Sk9LdAvAbIdLWY7
fKLaf7HHrQ3QMHRt1UyYCobcSLsUP4UWiGW7tZZvoU/OF3Xm83hNOE7LVt1NswzjmW6xAdqhuvxq
zm9yw7k0tzhcLjaXCTbtCIL1SkT7NTsRMPLhMeDmeIsj5talJUCLo97Pe8zWeMJO+JHe9Xvsq8O7
SqmRa9vKBJ0CiJ3KiKFBPEepU4Lc1BA5/RneXjJRZpLyiYzQr/JbAE7UArQwSuUahHNX/pdU7s+p
YONM2nWLrOGTjXZ8e0YY2aVdvOkgD0l2MpfKYIut9eLrMfFGXsbaiKm9DD0nysms3lUWHZ+JHZ0D
qOcdeCbgqKqgRhK+EhoVOx3qZ7U0WoMAxWD+aNL1C5Cw1c0smrMUcn8UOTqc6EzSAAWTxc7vswOv
XrL9xRS89wkwWgoojC/vO21U6jZXwVE5GvZ5HKlHtZFmcUm6E53lhj8pvemKfyyyyXdNirkpAsyt
SK1pZ2Vn19qrJvLeiNvvmZUZusmri1wrwiwcM3g8OmkLiJkgqQddPTt0KRAgzEDREFg1QjeVKfon
WCB06f/aVY2Jk2FqNmKtazSqxF9LoJEorc2yWwAG+p5HZ63I1MPFcf2m2HgBqEgiKbTQVADNMRmz
ZCKB2kpDcX4BtI/nAwFu2miHBg935HHj6X9pjckaoyUomzZcCj97L05oa1HgceiixQOw+DudeeLj
jD8HShVFBkgXSphokUXWWzN5zmRjggQ6oC22IX2NWh4d6MaBgAm8z0B/KyoaqJkv/WacljbVCDE9
gqHAFIqmpT3fUxItJME7gRv6N0LYpT3mmzV1rkdpmBCvPxR75RQf5vt8H9qDzz95XFvMFxuHGtru
Zfjb1ny77H6vbLzjr2uj/Ha5LuZiVcZJI8MMdH8KNJ4JtGcIdotdaYNNUDoK6EAu9pQ7IkYYnikf
gvg4/Pwb4MvPiMfLX8HcrN24zJIYATsWv0b3lVc8KTsFFIO0BKh+oAv6KnsQ/XsAKL4I/84bmWef
uXcBf5qXsYJ942mAuFDzRjkZ5FPu/YNAfrlS5uqN8lqAIB1O4/SdTrODBu4IKbFD+ozi39/gFNw8
iatjwty8QxU1SdEAdSRUD0v4kkLYlBPMPt+Clwtibqa0THKlmzCyNtSOevgN+oMUerk3d3yB3c3Q
uTr2LBSpm+WZINEmHiUPnGpcurktYkoKfJMDsLkBcTjL295AAIMBGYN8t8kszwzFUi2CCdqlkEuq
0HwZ77VbciPZmObZaQ7N869b/HzvYj9lSQEYT5OA/WUcJGvTEICAFHLUyV7uC6uoUks2Gs66tM11
aVCawqIAcmLBoaESm2qhmHRd3QmEqX5fvfToFfYOqZ/SBrAqHMHENtQ7c8B1qIIKRna6m0i3Ix+X
FKZT3sZj5oq7UkKrOqaKhvoj1EIxDq18JA/9Gx4f0KqndI55ZFXhQXyUb6IvmC17kn70x/wo4r+3
eMz59GtcZujYvNWqGHeXuqiatNE0vElO7+Ia81dpoNiaII9OI4elrUTDtzzsvghtx6Mn2vxuABNg
LxVDBon05YUkDVMx14lmev3y3MZHoj81vNfBtvevbNCPukqWEmk0lWQ5X3rFHlTbuPSW29/XEJ+O
lLcgJiarqgRywVYlHkRRHTEGYjkcHUHlanPQjfn0zVaLYmKvQDrSalVJPNpPN7wM0/XhTyoFSNUV
qhfp4/r5+vxAgIuszDHnKy7NqgmbsPRr8b2sHvJE3MeqsWsT3mzT9jW+ssQ4Y1YBDJ6UWNj/r5Rh
ZYsJU4HUoWzUVgTp0GV6wn8Fb3uhqUgGZGdE+VOpNYmSPgh7eGF0KvbpkaZCfxIvbrdlyz1UdAZl
oNoMNJGY71VLZFjkBtLK8wPmcEpLBZD9/PAx7d8UTbxX/mZqiYFKDY8tiSpnMalloNRJmfd4kkDz
gEpjuuUNAqClHSQXJLx8pmzqB+wBUGVAkKAhsiFOI/WijjZZJ8BPdH9xpidFcScodaXa+Y3XWdV8
p1uqVxk2BZr/78dBlSFjBOUDfUPcJAQ9kLzoUBkPshqSg9VJELRjoWbHdCifrtvaiiiQrDdV2VQ3
dE3iaSFDrnWhXy/7cNoLza2qc7rjPBNMMEEPNNIaHaLpunpcdLcmv+Ti/foqNv1/vQzGI4toyUkQ
SSHe/fEuMs85CHlZbAVtDqTIzcD5RLw1MXFEykCtN4gYQO+0X0Gl3+p6aqVEfeMsaysjWC+LCSHq
GC9dITehL+BFJbsjVDBSN3RTKN83NWBMkctTut2oQ0PZ849DsFJuJpR14jjMAni+6cdHMPSelENw
5Mcs+kk+HTHotRuIVlR6hrmcVWnShzoTQx+SnhjG/hULnrA864KfzA//ZBtXppg7WmiErhr1qQRP
+GFwJhxnSlE4KhBE0oHhDFB+5r8qNl1kZZT+fZUYgJYjhNTHDHrA+mEwc8sQJS9IQzdqoL8Er6w1
ICuz0JITAJemuzBT3abApKvx2GshB3izWXBQVz+GOYMpFa3PFVIAuJ/eEmu+KX3jtv2utbjTR6f2
hA9I017f9U3fhQgbVGqoeimLACz7US6bTgt9MfQSxbDEQrevW9je4T8WmPd/NCtx0jTwIBK0liB/
03W3MwzOMraNmJgEMHS8N1jxxEoNwQeSS8SDhuahlgI7CRsfMoSctWxHMFUCVbWBbBnT9pfukixt
O1V5WwLlFYGnY0dHmZpfKbDsdglelY7H4rS5rpU9JoK1cREskdgKXjGQzkozE6rEMa60gsfATV3r
0znXNAVTb5hn/aRpnbZhobdDg/BPQrsU3U78VozQWh//Z04QBC7NxAi5TqWJDWYDw6ysCEaQsSD5
tQ5OfXyvy9+vO9yG9NKlDWbT4mhAwTcixHPUG8i4OzNUH98o1LME0hQVPN3Jgw5gU+IHR35esPnJ
VitkboOxHdVWbqPCF8LcIv1trMfWMD1fXyP9Tz5/rr+2kSXD1AUihcRE7UBNIVCamkDQNd4yf+kg
PN4Imo1LvBxF97rRzbwcsDldMVE3VIxz/rcKlrUkDpKsF/8kL9+MSytTzGWgKGleZxouuBb9eEEE
+JnLcEKvrk97aMiaBGAXiEDYWqvapB2E1RriLfVOB9l3NHr00l4GTHrOztyhbs4rYilbNR/1j022
N6B0zSRKGv1uUKyJBcWaw3o3JdNONctDW8ZHjE8400huSaK7bWw+CxhYjor2oTUnz2yNY9zlz7Hc
7Y20jSxVBOGNpBwEpMBTBna1vHkjkwaevDDK3XHSI0vqgn2xgPUXtbN7gik+V1Hz3r/uGJsfa7Uq
Ju9vomrujQA6f3kYuCZGA2vt53ULm/6+ssBcIoEWjJE5KqjGRWpptW2yV5bq2EjjaZQjz4wSV6qj
k57ykKrbAd/AyBIyfQNgPHraVy4fGIk6iDmyfEXfzyjy4tUGlZoiOSiHyefnI5theGWO/n1lLl1i
yqkyBV43xi/mQLwScnvpZO7DUeXcZZtxamWKicTRHMR6OeJN0WmnZb4ZFTfQeSnd5nJM2QSfBZVl
ZBFUSyWBkIHuXjE80ZSu+dBfRjvwUYX0wIpSgrd83xz427i5NhOvelC8awqwopfbGMQNyQpzEbym
eMhbhH7iioLqXPfJTa9fGWF8UkolXM4ZfDKuWyuMb7t4tq5b2PY+goxQR7sLg+/MNwpkzHJWYyN4
80PvKt5wt+wSIFBBKVg61WT/76jlM8hVVTBLiXoB+34fQG1WLp0KwiKxvdUnzc8QYK4vaevLAEf7
lwlm04Q5TFAIRL7ZYQC1nXYyplPV9u3fGaGRf3WKJC0StSYVBc9A6lxpe9nw05LzXt6KSBre/hi0
VqiUMHPNV+D/yTWxhZBHJThIxzRtdPv8EHaQHGjcTkutNni+vixMQOOHs1fWyihbxCdqr3QVWEi8
Hkn1fmikt2wcFjtpyaEfM2gPQTcrTjBJM+hBAxUCgr633iVoryfNq6ANozMrZuLKA07eWPWg8sn0
UxiLnZUF0ztkKBzFmF8k5BRkqA+qln506vwcdvNbZ6hvWl7dQ4bUTdPwOeqyzg77qHXGeoDyY3lc
xvxg1gDwJnrnQPHquQmDY1P3D8LSg7lfI9/JKHwUYgpMHSQm2ni0M1zLVjD1L2IZ9VbdSL8gcJrY
RUd+JFU32l0j7ueGki/UCia+JtDI97rwU8jVRwwgelOe/8pFoEpEHbgkreofQ1W8V5rymGj3eh5b
qZU36qskDCA/rEH7S4SPxdC9SK33JVgs7VErXird9GsFiCN5MOzWiAG0rhNXSBI07trsYMYlRKLD
k5BmnpQbT4vRP4SB9NTrJLCEobkTSlm1+870cTs9CeC7HoM6t/MkC22tC34IweBBbeNnBEyhOCz3
aB+AwWpeZqvQQFYcm6YdN1JjE2Wwg3rBuFNdL6dUxw2Dp8ZuQlpQicOrJk0HQ+8xHmWEjlRlsRUU
2WEm7ZOEXohVByJ+QJE+jWic44skA8Y/Aa0OYsPuzcaq8gBdCA3dn1AEc7tekuc0GyVXS0eCVSTu
0KWYoe4fA7W4FYZ6cpJC/Q4y3q8Y0n8xteZWjpV7PU3eungYjpWmL84gEOhzo1TUy2ZrZdl4bEXg
mEaz/ojl+mnIghtTJn40STsA2X5WRl5bo9I+LRjlBx9NsTNFFH3C6r6ONRcqEz+7CtjrUdoRTQw8
uQuOOondtm8mG2Tpfl2kP5dkOPRJcpJw7CZJQ+20ivYh2OjTWN8rHRhXpjT9QcLolcTFhxqGJylo
dAttIacblp1Win6WY8isqp7DXPxC98nqoM3j6rFWWUpZPrVw76xB3pSVuq/2+vOgDPjZw/gYaumT
WJPGqRoMtrbVD1Oq+l3Xta0VL4mHZruw0+YevpC1aALPU+LmcQGIco3ezvU4sFln1VHxlGRT1kBM
xQRRhKPJBO1lgVdos6ctqMgZPyiXE5Xlzvzw23V7W7f42hwTTokcCIbR9QKGz0PLzG7D8jjLPwhe
U9ftbEW3tR164a7C9iSTyIwz3HZKcbMUizNDVlYHLl8ecieXal61ZSsXxxsGhXgdJVyUkS/NYfhZ
bExxpjW0y8r/3wAmbL01VrbO9bzV0uQ+nyVNyUK/Rb1uBDAhtwNwdVPegMHnV+02E4e1PSYBEtNe
VUId9ujatBMUBy3a7/p7EI+t72ZIBDgu1F6oAuzlRuKSEeaxMUN/VkQM/3zMkWLpomT3wkPGK+lu
rQxIdUXRJGDVFZHtFsr5JCNYkBBA8v98NYq+g3wiwCvcHspGjndhjXHJrlUDA/JM+G6VPXl0WDSe
wM5DWR96EIxG899o1fNsMts5CWaIvgNWGMrPIF2x4jL/31P/i1Uxr4y2SoYFnxGUZY0Xzh+GmlsB
4QHNz6VhJlmRVNhBqUxBV95kfFAQSuACKlKC1ig9hWpsExXQHwEIhzpwMThvB+rs9bLgN3V8yM3E
VjDkPOi9G03doR5AWqC37xl0x1v5th1BO0o0J5Yrtxq/d9PgtKq8qw3IhfeVLxrdKY8dNW9PJFL3
NFjU6dem4eR8G18GtYK/cr7z6351ikm7CJOkd4GXo0qtTpIdDJwWCS1NMXsmguRKxqSEoRug4rg8
SlJPYtznYeUDQ4h54K9R2Ft6MtzGhWQpzf9j7cuWJMWZZp8IMxaB0C2QkEvtS3d132C9su87T/87
2WemKBWTmqnv3PRNm1WkUCgUivBw/2UEoXM55m6lsTi1IPZB7RcS85yzZVkZlr6Kup8EAalU+Syl
O2k4VNkt7U4FDpkiYjTZOsBLnPjbIud8ZUdZX5vpn4brf23Fb5as1taW2LXasq7GvDUZAQr5/xTk
17a4uqNfNWXTZiiPRZjbcaZdtkM2Me7pM6CZdjz9G2q0rTtsbZLzF783gXoGtbhLUqc8FMdlNMAI
QKXyrySAlryC986VNf4W8/WYNXWI9+FfsTfBLUY9/wwcFMberTtzbY2LHyaYPJM6xNoaPH2LDMB1
38nLHUBtkOpFbW46ioYuts732iKXVwEhQodZwgaOk+aQerKNwb183LZTt1fv50uoXVH7+TAC2hBe
LQMG0WSD+8DWrk2gukMksq5oTVsPbgP0SLgycWGCJentAYhlf4pmScUjSR8PCQnQUJOua6p+aGEr
O1ySWHVVPA/LRGANMFuw1/aZlyxq4zfQrYZyhwjstR1GVvaWvVwdbL+eRxDZAbeB3v9xUm5zN/Mq
OH5P7ltPDLTcDiQre1ygjMMmheIvvqOKWcAjOy0UfSgVM8/EmLNo05YY+O6grYxxMVLKY+rntMem
ta4yfOpKMBZkVtyJgrHIDhcdi5lmOV71zMUEDiQ5uupA9NKujdrBDJyol7WVJhoEdSzMGYKqiq+3
g71Skmml+245UIcot0gPnKq+73PJimPBPbrZIF8Z4wvtaaqBa0MvlhGDGnHRP/yhuhU7xmbMMAhT
l6oW7k/uE4ZTPWJKdDlfxH+YouSmj6f/PNsCkMnquccFwklvdQDV0QREgnQrs+Q4KP2ulnXB82sj
93iTr3GRwjdlyKvpIFMzU2JL1WiVJ/kWfQnH0K6QxgmmXLciIeiUZRPlWYqnw7nWtTrAah12StDL
f/ChTY042O8ZJrJ3EjpnoNIHzTIV5L1bQeONTe6Gjrs5z4suLAFQWoTYU8e/q/cgRwAfnnQn4rvZ
8AwYA0pDV3XQM/Ctg8ogfs9iPfQKlrmlIcNDBM3UjeP7xgIXJqLZmAIGri9PBY1Orh9o6smFbPWR
YDRoa690vLgWhCbBo4tPS2O9bQp5UpfvNkP1T3GAzLieMbDrW5kzCceeNjwR4DEVcx6ajrEdvkls
ylDj7GcDcCf5VpomiJsOTgJ/j9V7STvpTN1dvpXPQsJcvNUN1Lwp6JvBhsSHJgw7Zmoek/LMg6RA
6iAYbaJZIHryemt8gIysPl2NsS1h5sNufyeVpQFc9hg7pmYtgPd5JxGLSftZu9FHyHWgJ4UOc+RE
2l4abEPEBLwx+0N0A2cexT1Qcb7rb2R+rVasHMPz7+1/pokLRXIbYXxRR1YPoy15BkhdARa+/KE2
HA4kRDKav8AVgsCJuwTN0WxlKHrCD6LU1swagzDlCylHi4BVXBCONo7PG1ucc2fBjOqwzMCRmTz3
pIYqT+BcXs0GTzk+I3BNBLqdwPDxaA46DPB2M1k+o+/1P/s7F8KojnKz9H/lFmMFwCwKqk6bX3Bl
kotAktTLgNsMhcfU9FMTGFeQnL1ise+YersXLG8J2LxXoz0BHmODMgPaGm9TJMiVNkNqzIE3lLUz
9/l1MP4aywGIbqrsm0Taq2Ztm0F5H8Ys2wVKdZjb4gO7uP4N3C7G7RjGgxqFXiDvpzh67FX94fIy
t/xkbYG7gFkmNSVNZ8DGcpSMaxDiZnny83+zwe2a1miZpoBHy5O0Ap7BLLUUgZ63HGO9DO4l13ZJ
kbQ9YFJh+MBUaKvGvQupAEsJP/1Pa+EzoyTHWEve4Hu1BM+38Qn016JrVrAWnh0kolpXUb8C46wz
A46bu6iIB8Ra6NWqQ+bm1+gTLPNfIgXKjaF5tC1fPZ4fS4RaNVHLeTnQjXnwETS0NrG1LtvFaeVM
RQKaoGqH8Y3vdduXu6SEgG6akfto0neTOnwjUvcdfaFHWTE9tDhqK5VRhUp7X/nfTgXfF29DvRlJ
hlMRTc3eKCvLMDrRJghO/3mOZZVfGa1WQE4Rm/CH5q6x4xA70AP1VDgB2GdEwVRkj4s2vpTlaT/A
XgwR5AYcmJbvdF8Weq3aU6ECJrC3/LkLwU3nAgsU0EFCGqehV2qVTeN2V4bo9QbCz7i8W9/b0TE+
bJxx7cv/rz5jEkkQPtEnKIGnuVsmzEmyB0MzXBaMLwB+A8EztXepDJrlXN2zPnqkQwzdNcigfshn
MMQMskb6vpzajFKY52FXeEX5S4fMi9y1Apf5h+PzamLZ4tVawWCnmG3ZLi6zoPfrQ7YLb/19dr9M
vWqeYrNj/pW48W7Y+8+iw7sdNF6Ncx86LqY4brUgxIdObSVjXwIF3PBBvR+KSrDQLYQg4sSrreVO
WS00z2eznOqh8pqsv46GtHCLAE3rnt4UU7LT0+wuaoIrU4Fix0B2zIgf5Xl+GKribm78HSvmZFcn
zTNLMehQlg+BDKa8j0Tp11/InaYhVfW8rdB4SOm3OnTr7AMDX2AABopPRitGwQP27SdIy2lU0NSr
0ENclGMTb6EFrz0RLeLGMTUUhQKZC7Qse9euyYtckkAqj0dQGrhJ2/zIiXYlz6KB9GXDuFP6xgy3
oVIVgu5fTZCYQiCqN02nUBX3P+/IGxPcjsxZP0aFaoaejn455j6ATni+bGFrpPiNCS6mGQoe9eEU
l170e1EtJTfyPTni8nL1B1BnuMFRsnUK8E8PWaXCGfbR98s/YHOzQAZrUmIA48w/8yQjVyrdoKFH
jOK5pMWLNlaVldL422U7G+87PO/+tsPXkeVMHYo2NHIvUDLZriSkAyoJwEEdMsw9RuwrBrKudN3v
P3DugYckDKAwPGNBefXW6UMz10pfzpd3Xu8o0NHrFz4/u8Z1hfsRmlVPycG0+pvak7V90KBD5bVf
Lq996xury7MCwFMMLvH1IlCtD0E+yKDZSPyrSm0+T+XeZB/AphlrK1zCmo9hYqQptGin6aucdxbD
cPrldWyEa7wroNOApxNe6jyZpp5GU06rFAo0YWlnrETbodjNPbNZ9IH61xtT3LFgysyGwUjwFh8l
x5QxLVTelXG2u7ygremLN2a4h4TcqoiUs7EUOVDitYHruG+ufUiHg/XtVNu5V3zguK0/IbdJrIuH
oAsgbNcVEfKlW7Xuraz9LViWuhEagR2kDLOA4N7nfb4gevxHwlQqr+vDfACl0gGXXbsjzKttEBMI
ikVbDg4rC8Afo4cbFBa+IetaH3nV2F5JkcEsv/EfgqJxLy9syw6iCMCCiFYokC7/v7rDw05uo9gA
6mCc/EMFXV01ccAuLQoZW59vbYZzPly8M6T/UItqMNiVZQjH4z6y6wGV/3RCDP7I5zNAxLcMsRDZ
5AdysqowcnXJa8P22i+eFAYEkaCKs1UGNdY2ljWvPl1P9KxIQrBQltMvgOp2daTbc6G5/pg4yXRX
Dr7la0/qkF7ldWeVCjBUl/du+Wj8db3+AVwcTrS8mtsBYzQ68R/DRL3Li89F2DyYlSin3YJMvlkr
lxlUsZ/LpVkAI4VGAKSXY4foNjAIXvo5gtiE4U77hf56mh1NEOmXDOrSIjkHVYp+GpoGluUjHkRe
u8eRc8Xk9Fupz/pbcg4KDUqpCSnMlDKze0AJZ2MUOYzIBhcagwqjabEBG0S35LNA8fg9/zweleOC
YAL9BmYRBGFE6KRcdCQ5FhWq+fIYWbjpm4VYBcVYvF/J3g/E79fF5y5tF5cQ9wSIXj9A7WDhq0A/
IndbDBKjH0FcCWxR6EdoonGy7RD291nn8yDNKBpl0jEPW0vE9tWXvkbRWMgmfP4zF1Z2bm2ujnsY
ItWYYuzeZFOrP1TXNZr2C8l9I/KTrcRu5YvnPV1ZkuKmqzoVlpZvCMlg13SGu+ra+GJABbFzFoVk
dvCB/LGFqxR9Sy6kGF2o1jmYoD2FNZYPWO3ADNsP+4fLkUtkhgsnhqbHmhqjfgtROnuI9tDTscZJ
EDk2U5H1d+RCh9podcJw8XjK7ehCkX4hDfbRegAhrPyySLj/C8ig4Iyfew6rvZvixE/MZe8W9sUl
N/YPhrPwGKEVgv5Yes2eLn/KJWhccksuqLAxM6cCOHBPmfDGBUgHTCPjXaBqp7yoJKueU++ywc2A
jCFm6AhieO1dFysjJE7NCBUq4oHgdd/vNe/fPHm3d+/VDn+sS5WA9KpGpUa/7R3Aqpr76Kvv1HvD
ip5GlEBzi94JRQQ3iJgMpEF/LY4/5H4UJqzucKdjLuCQ34YO9Oo9iJ7ei2bYNv1kZYhLHqKuaPKa
wBCZj6z5bWq1IOXaPGIrA9xJHsLaTyWKzzcDYq9GMh6gQAQL+jDbecHKCneQJYgiDeWAZfwRI4nd
8nsYWrlilyfdW9hFUS2uCqdErBL1gAR+eG5LrU5aBDD11FOU+mmjWGpGbJJRO4zvJcOTM+YO7XVZ
fSRZXq2WSxJCpputb6LgzBowr1P/CZMK+zyju8snbDOvW5nhjnRsKMOUgPgJI/yIW5UMJSgDcAKE
SBET52bwWFnisgOddkjMB9zWQXAdodaqzXdKHZzUZnZqvXQuL2ur//3mcHG5AW3GpGPtuZa+sDuk
zviZ3tQ70wrs/J452WeBPcEZOxdqVx5SxcasqkstnXj5U32H5HG8grrjQta1sDlWFhKuSBGcO8Hm
8UNzkZ52ij6hMRRrgPbTebwDcbNFDfVenQZBBUi0QC6I+JM2hmUPFG1PtZNKpOssTQ6XP6LAQ86y
xatvGChK1pIIhfu6r05585QB0JRhiJ62wW6aQsGLRrSg5f9X1qRpjoYhqytvxjhRB2hfKeKLE4RF
vvcu91Gn4gILvdz4JhuTpYZXSiqiJD7/lXeX8uu5OnM1r9aR6olfUfTAUCFbJuYVa4zcxFa8yU3d
7BospqDiQMoPWdPHJrOW1pIMnEPxeWgtEQhO9Em5YKKV9SC3Uxh6pjSdorn00toXPTJkkREujqRV
UhhQpUAKbgA5Uxvsd9kF+7AElaoe7HW5O/qYbCppmUJHr3+Jib/3R+O2yMJPTcPuzUZ6qSFnY4FE
6rpuG5do0bEkHdSr6snRk/Iu86lLuvxOm5k9Je19FUjQPBrKwDLCZjeODZjEK6mxaWg+98zcBWGw
05XQmwvi0CzqnXnO7/RZPdaDZhdldjtOyV1Vljc5MkQLV2R81RjkUxxo30A8daXH6q95Cj5RLTky
kh78Rv8xTt19liQPRko+aRgvg3Kr31u1Vj0Ucfo5LNuDr1IH4zA2TuEv2vTopSku8rPQZnijG1VY
OGyAZtSQR8VO7VSgtILkC0BHsjWa9K5EA7MOVJf65SlWutNYS7csa29lY3aNpNkTP/0WZGHo1Eb1
KRiU1qpQUwGHCv2ajYN+kIPsik3+bzMHlWY6x9SJq9QL+9IBe65qxSlQCcWcu2NTz3bPQLYH0pLb
SQpnJyhLWXCSReeMi/UyCnJRkiFutHPztZpyW8uyHbhaBQmIIDzxo5yo/qjA2yECVs1DI0PMu4No
dwaWl8CwprAXLGo75YCWtU5MzLHzUBAzI71SpX7g4SH4KRqOiux1xk6NvwzUNeLqhDHQy9F3+1y9
GuQSjqBJmRQwDUMsYeDSVLWmQnMum9i+r15NcPFh7jG9GOKUeqxEaO9r8ph29T6Xjduwph+Lvq/G
uDiR9VrbDBnKgEXbVvZER7CqEtPTIJMp2Kpt/3u1xPmfJg1QxCox/jOM+2ZetNLup0aEIBMY4UEg
clWhUVZIMAKq9F7TLNZf9QPbXd6hLdC0gan1ZXwdKKR3kF/Sa3lZE3hBD/U5qKbsUXgeUXWrj+HR
yAX+sOlyr8b4NUV9oUSjgS1Cx94m4U3b/RAsR914sS6tdxwiVNQZ3zMNolDRWgWJexOMO6aoFtMg
MGqAyTPC8O6BZLkll7onV3szDvdq5F62v7VpK/P8AvPGb81RR8W7HW6a7CHJ7+dGgCjdQhZiXuvv
JfLQHUztKGOXzMuzCN6NMqnOnFyGRi+GnjA+mDiybGXfTXAJi7DootUtH3+VeVC/Zmg04bpPqtYi
2olGy+vvy//2Cbm3pS8PyjTOU+XlvuKx6TpOqZVT0VCVJnAUHnvT+MXQGybMqKBB1Jx5n38vd/SB
gMULZPen4AiISLs8NRf6x8KJ76Pb+Je5606gTJe98qoEtUPtVt9FoJnNoup6e5dNWH3kJou0UVs8
eGHgi6IzAx99XsYn8xQswEosiACiTeWugSab1KZTAepAA8/LeoyiZwk9KST8eXlft+639bq4uyAn
bTrgVY2zPz1G+V3lxyDw6e15BFWbLu/7nO3D1hRE6s0awtoqdymoTQV6uBH123O5s9svDKzmVePM
O8wPSZ9Si3kV0DLM0UXDlVvQ1TfnlLslKkA740whyFsdxcWD4Kt6lJuznJKEqZvcf9TAsiwssm4G
9NWKjaUKtfIfE+RPjTLiEbKsuDqeAzqxxl19nPbVJAjoIm/l+UjorM3T4OMYLe+MsxrL3kddaxFO
Q/F6f9mF/mFtGGBG143o7xqlGutoac4IQIsY7nhA9/8w3VYH8zTslcNlW9vHAkIGoMZG/5wfjW0G
Q0pAv4IKEHqwlWEV2q4zhPzAm4cCfIIIm7r6XkwgA+zWrxVkEixVHJIwT2LJyexL6Ex9BoHYS5yh
D9ZlNhtae0COHQahq4ExJe1VG8eJ2US66hfFmGH0Kj0Q3GZb1zV9/XX8bWZGfaPEAVIQKUaBGxNO
IHW4/JU3yzZrE9zgTMpSiXQTQe/vanZ1vGD1h/67/CU5zDt1nwCeKAgIoiVxV5jUhTMxYiyJJY2d
KbMT6YIJ5CWi8M9zamjwGvS933OcUxL5mJtBHj+3+zHNHa2/IRJo+vKXKCV4soqGdLZeKWt7XIQD
xYWiVApW1LsYo1JvFSvYLfj4cYlwzRfIJlo+eBBd5phMUI7a/JirpXIRrsn7GpkArg5NLh/LxriW
VCpa3uY9DQQcRhpArct4BaYoztpsysManbFuVz9lu8wrd82Vb5XHQEgmsLl3K2PLglexs9XVSYLY
NtCwBdqZYf8kh6NpRYx8HanxgLExoKAiRfAO29pApigYQSILMJqPNFCczhXS6kCNase0VmwaEEyC
ftKSZNfPQrDEcp3z7rm2xh0ALU4GqkU60qurZb6quwYK240gzh78VJE7Bk6IjpYIebzlKGujXE7X
ZtVMVbDueLOcWDFN9qGUCxqb2yYwqkZBbw0mXC69aLssr7oxhi8WgzX7UNgRvZc37zqMRf5tgjtp
2dhkmoYXBoS6fa9FNPRMBwC4Py2qrNiLvtqZoOr9Xr0a5M4XXmuz70cwWDTmCQgvqHZWqPuCEbbb
VUq2U6I5svJ0fGFDt6dhdieTadeFFe4D1j4CbWlFjWpLGu0tGgFepkwValpS/jyaKApiyqRgkEOp
ctmJAv26AIbAYkb9Va4nyH9hVHghJfp1OeBvXXirb8iXzfV6LgaWVJiHAy/OMhDcuJLXeiKatK1M
gYIyEjSpkLdg77CzNMxl2rECOQgwQX9lCvrx32QKW3cYDi7oeTGgpDKTxwuCL20C+KKEIj0y9pJe
L5zI9LlzQCsN9QgEqaoUBN6N5OSNRc4TWTN2rdLAoipPT9mAYWe/fQBRxO7yZm2cqTdmOP9DuAKx
Ck1LD5I9V11gHtqqEZjY3qjXj8enq2U3B0ZsAO/5Z6NQzT5Nt/9uozZ8D8sB8T0wbyC34MvzDUFD
SqH/b58WYarxCFkqTz9c/mr/4A+vdrgXVTdoUeMnsEO8aaf3drI7w1RqyG0DprJQKca6wCH+4TO+
2uTCHzLUcZjbs03NzaDyRbRzGcc//Yusf9v9Xo1x7pfRUNP9xZhZeKp5XY67WCgHsiR+XOx7s1mc
7/UFo8MIGrDz62k8KJZ/AE7lo6n+2hRf5+2IHsTRcn7NsfscUHY1++poBdMouOi3UAdvDHHJblfq
2tgMMPQHL6VYQ3LX74e70W4OLYb7Xci/j6IEarlbL3zIcyFkldOMMgnyqYfRpYsOENOf+UlQrDm1
vOh0OqLe+dY9+WaZ3G3vG6RDDQyxN/av4YygBTlKu8bR08czLsYVlaU2srY39risDaJJirIEYI/G
ypdijlEAG39BcetI5+5p6KeneOxEYWs7NELizgQI38DU9dtMUatyirHNBh2vA25YS5pRNYIy+wQt
DXAOWaMnn0hyfTmwiGxy64yMMgkVfzkSeeekJHda82Me+rqs5eSvnCX1qVlny8Xy5zkf2n5wCF1m
q+0RxIYW3qW20ENFy+LCJTgA617Jq9Kb9auu0xxVKkS7tR1MXpfFRce2i/JcLbBb//2S2Y6Nr6a4
2FgMU1BofV16U9IctFDfB/LwFCl0f9kXtu+yVzNceFRCOTb9EmaWV1/j/QFKqXthg3cDs4Sz9Zcd
EBm+dQhVSpq+BGjJ09QRBMTgo/TTHw1Rdj1TbLTUfyXUfKSm8a0to+eGaY9+HsVW6Qe2lms3NK5u
2zq+rSjA2OjRyVr5zVeygx8Cdzio7kBBdRlWwV6Z06c0bn63owzwoXYgZe7VWfwtClR70tqXutbu
htj/NQ2o49dAAifEcGLMdwVae+h7TfB1L7skZgrerjqUSKHOMb6uOh9CWQV8UFgd3Hj1vfmw3Dus
qsYqrSqYWAb58mjnj7sZ7HXzk7KXbChEkYfZlp2W2tJBhF//h2ThdVO54KXqsxLk9flKgIbHqoyW
eyI6AtGX5GKWBlOgS1vy8Dyx/ODTMtt++SQIV8PFLDlWI0leDvefouCfDLICafWwF63mH6621y/H
xSpDzwdfjhCrluIqnmLJzjxMPwnkvAqwyoqVObcv71d7XOCa40STkxQ7tTwtqvlYnJ8WZy5FiMZi
4KUT5fyX45chc/FLztJZVlJ8zRFKGVl0NaZo3IJ5SLBpmwtDtm1C5BRkHnzdeK5bUk1L/CIgDN6p
NmVLad4doLY1ORJ444XE/pt7p8gaRjbkM0UgFzJjWtJJwvCsl0mPER634CZ2/eJTo57M6GvqX4W1
CfHrzM7Vlzx7EKx3+Wx8FrYyzmu1G2XrFyDgRURRoxMEjl56Gj5raneKe/MQBdr4MqXQdmnNYScV
fWJpgEa5E4nuJohbauBzU0Z2pUE2sVa6q8BoBEXLzUO0/n1cxNOUhmWhqWA/4qS3QY38WOjQPgiI
guEBGVNPeGGeSCCNVjgXoyWNkQPit5fLX2mjNgXQ7987xLiYSKVJKSSDlEAkoDJlfJ7k0wA8NUM9
/LKhreniN5YW91zlOXU15ozEE5okDPLZafFLn+RrPQrdIswemrCwwe2FEktyEwfM6Ua6G9B5lwLg
gnEefmd6YYPU+t7sgKMs9PKnHCqiqLZ1QNbfggucA5mzoRjhrec2jgwipL9oT0Abs9TpRLFt6+Cv
DXJhNMiCPC7PB186qsMXU//dde7lz741vf7ms3PhM6GROYJZE2ygnm5NO8PWT0y2usSqnpeu0eBC
o/1kQAfvBQn058CZmOCzvkubUCVbsOUGOIQAeeBFuYpxrOI4VTOvyEx37HJbBStjpeSQ6/E9rXwE
LByaH/9dJIAzy50u9BsUM+9gdrBNUDMtIn9sR27Bu+emHvuvyQtnjDtFhiIZmhKoIFFv6H3opzdz
1wowCO838mzDxOwbYjehPC0PgJR91/Zx7hlf5WP1TXE6T3nCrO5ncvAPiQ3+dDv5abjz9WRaGAjd
Xfajd7kTZ527o/SQZtmcE8PNyshKh19REdism8FY+ylVpcNlY8tBexO5F2NExRg+6l1ovHPnopQn
hWiFniEDvqqVyMFTUxCN3p08zgJ3KtqUDJjoDqir+3gsD5P6K8yl73knmh3fdP7VSrhkImWaHMhE
MV3V873OyzzFqw6tsEu7uTsrM9zuGHFHCCjlDTdNdWDmiB2zE9O8Uimt3BRx8rxv8J8/HkbeNQLV
Vrji20hOSNvEYE8w8ZYAo+voqNldguM13+TLQ1xylK8LgENV7X8h2Ly9ca+2uRhdGIVv9hmYRmTv
2vRkaMFZ8fQAXZ/ZVux0l3txf0hUwfF+d0lyC+b8Ue1YT/oOx5s05LueAViv1u0hzoLjVPxnagjO
FueZ/ewHagq+Abenh0EDqSukj/rh6SMH7PUrcm6ZTCWNoBmdebXe34YAsvpR4V42IdooziVJXmQY
2EL8xcwKkBdoh+rZdSwKS+8zzPPnYorM0INi4Ph/64ulCbGZHGRfbuukT6i/QnkutaI7yBTaYlbL
7TW9GuPCvGaAFikBDRJkj74bwSGVgQIWhPnt0PdqgjtbC6sdoQXmQ5Jg8KQhu+v9VJAYb3vzqwnu
CKkJYAUsZ5mXhY+9FtklwK7sjmWzddkD3vfSuL3hjk3dl0YQtHCBDlobTrdb5vXSw0IXHzulYpPO
IofkQACAlGzpkw7G5MyRYqs6AUOffCcuyDxOogbf+4Lw8qOWxi8UkBQAlLkniZzIciZ3ZXIuAmgO
wAKyBQCEvYTl/Lq+Dm7/u6TaW5P85FsQxUyS4gRy8td5b+muAs43q9zJLjgb7PJeTNC/eR28rvH8
8lil2kRiY18GcKKO0Ngeuvg5lDrd0nMTibV6Gyu1oBO8eTBWBrmDociQ4U0hee/mZfESScifK6bb
kJoS+ZRo+86NoNXSNL1L+2bGEWzhUPMV2Skn9gACr9++pUNSVroTzau/by2ddw+Mm2BvAPUiT7tZ
jQCvAt6c4FUwOs1D6hbPi140dm/X5Na0F5XWt0Ma5J7+MshFzjAbkxrSKxlm881jd93viZVdmVZt
1VigKpj1UJe/9i7XWlnjzgOL8T1LRpZoYGM8+L536ItkNTYmhE6QyXHkx/4Yuj80b7qlUFRZVGch
VONM+w53P4YjLscM0M5c/j28hmPcxlKklBl1Q3zyMm3dis3mvjYCl9WFS3Tli97R2Qqa2sswl5i2
ErhW8se5Aqqwrqcj6puoEampIw0+JAAhjgSaskNizI8gZkmsNg9uSR5/n6FiIyll6SQjEKhTVtm6
3j/QqPemOmc7NpQuMNw/5Hq+actxrxXNsxKgPFgpULr1nxtJfy5bvbaa3CBWo5U/QGwzOmahAsk6
o6A6tW4WFnsySc/ZgLlkSBRImbQfAP1c6Ah2c8x+Mio9ak2pu/HY3oZSfQcMk5PXfW3l+fAYBSh2
ZRGQBbI2oTUWgp2kbJMDeIo+T0Z5HUwoqCR+EZzkJDdPZaVZvizbSY2ErG8B3anH58lgrT1Ca/Ml
LjE8LA3Vbg5AKZzQ3GoH/7rM80eKuazZ6KLnehoNF/ptmZt05T5Q2scwr3YqJYU1Z/MPQ57dpGhR
lRgnt2aSrfjFgXblc++DfKbI0n5fZGSwtKC6Kci4N6vsFxQhiqs5lsGlme67Eqx+oC6z4rY81Ca5
IkOdPwwBKJwAkrDNcPpZm01nK7KRWbIJZeMmyn4WWqDuWEsxUBVCIolK5u0cq09GZUTH2Z+/mnn9
La/pNzPCl60aKtkDNa05TL/2pahGvRnmDED2mWpS0NVzyQYqWONoRIbh1n1a2ABWnIhe/aiLyROd
gq1DsDLExVMaMT+lNKeIcsqLukudor0ljpHa4w6qy0spwogFna7Nl8rKJJd4ALEykTDE2qDPFdpK
nB+6Sv6UpAW1qgSqYh10pPJyPBTJ/eXFbl9Wf4c7/qP2qeo3yRjlHg0e0hjjULiQ63SXKr9ZLro+
toPLkipqKHm90+QZtBriRjruKTq2h8ps4KDKr8vL+Yfw/WqDS+CH1gR2zpzNsxwEhDGPEwqsiv1H
ZEgkB7HpkfqrMS6Rx7MENAGJZLg+nX+OTdpb8Zw9aM2YC1xyM2lcGeIupckooirWkFLokXaP61C3
mpq6AwuclPWCp8P7yuhy5a58kctQyYiqWFnDFxd2mvp2qcAvfNL1zQdfzitTywde5ROJVkJTr4T8
3ZSW96M62bIeu7083TUluFlRQf552T02vyMUnkF+boBsgR+W6ZRRibvcN1xtLK6iQd4n0DFSgj2o
qgSNZYElHknMsqRB2Q07ZrbP8phZTZLa+njbayKKsE0fpABUgzcRc3Q8DDDJZFnqi950IZ7nTcjq
gxEKpvJ8+MCXW5nhPNBXlVCdGMzoPbPScrCYXDqo7EfFy2VDmwFpZYjLiCYoy6mzwpYzFdeWqWJe
JfFxyev6TR+gogLyaMHSth3+1SQP0RvnkRZyPvyJGfoVbjbIkgX/SrxrMwSuTHF3mBwElaTKvonu
hmHJHXPUInMuf0CRCe72CuUi1YYhoUjdZAvadafcF6Wt21n5ahncddUNE1N6GTaIF+yr++kXHnRf
GmchXupySx8sSXCcNu/HlcFl0atAUWUDpoQSvJpl6LgAhnpYOHzb/84MuoS+lRkuHg05q9IygicQ
H6qYp8S8DVtB42nzvJqyDP2xhW6Rp1mOqiKcWY07w8jUU15GD35PvbIyP3JjrMxwH4zWwdArEczA
2C4Jyb0+a5ZO06s6nAV7s+lwK1PcR9PS2S+ZClND/IvUT/UgSFFEf38Jtau9n6NpLCH3aLgB9NiG
kFpl/z/uCXePz6zse9UfUSeur/L+RBnkZB8un0rRtnPxU5PkmFUabp5oPujKTZvkdt4LQZHLX3n3
nETz3GBQGtV0ni4jQLsrxzyh6cYzJKpy3Som/2GOlU9gxjw1Pd4dSR08TCHZ9WgDjWZzQylg0j7T
j4nk39Rd+pSz9KqJIZlOxt3lT7AZ2XH3Qt4SSd67wQYlHCOI/JmxVygYzjeDoLCjxFch7VMewLvk
0qEmApPvR9KWA72yyR2DfjDKXs2VDMhU/1h8je7z2xiyVofyVGFepHDqxKPEEdWcNi//lVXuRFCJ
tT7oGROva37QVrIhnmc3UMuLfRFr9JZbQagGcG8IX6DLx90nek2SOfRN6uYA7WiFYYeKbEsxtS5v
3dYRBFGyjoIdJu3wz9sjqGsQVcZ8WOwFcffc6tVLARZegY0t90B9FYonpmHqusFd/HMgswFECtRV
GrA6KMTJdFAeTeBakK/bRAhNXa4o/qiszPGNUaNJII4sodK/aL+HGBxCWRSSzAzzkeCiH9yP1a/X
Frm9mpgEnqpZzry8pc7IDkkdX0tU2B/aXhhadzKaeFAl5fZKZVObmA3MKLeQC7aXgcje6m1aWypq
WP9H2pctR45jWf7Q0AwEN+CVmy+Su9ZQZOiFFqGQuBMkwf3r5zBqOsNF0Zw93S9lZZWVug4Q2733
LIq7WTGbf/fXmfwbcHG0EVzOpgbLPz9In0pQHGb4ZD/dD17lb7eg1rYW8n9UAxk4hDhJPq/EpIGW
X2tha0UmyhHEVc0jWpVulW0k5KtxNBXU/dkICs22z3GGkHUx3HdQkonhXdgo2X0WRa+si/y87jfq
t1uxFodUb3TUahNccDVaogN4l7Djc5gMviUBKjrXd/LaDQHB3X/HtZi/aIANL858xGlUCq/QrnXo
0PcgnBuhM9TNs1majwkZtuKuPeAu485zcHGJS3iipzhB0FgDlei/WrHw1t5fH97WVC4Wf1IM3IC5
eArpHG80utusDey6bZ08oB/XI60eiZqBXQYuIkcX+fOA1KkvG2limxlQy2Fd5ehb4KDVs/0iAv0c
oQwaHY+4CI9sNXsEN9jvSuWfbJBb4h5/9JO+bOCLQIu1nsYtQRcPl+R/UPqod52AzCKFI30chjv1
PFdQZklV5SA8cuy90Fdum1Po02lTYGl9fTK0toGxsOCl9HnQmql3YdnNNSLNUwPAQ9PngUDxK3gC
lsZVt+SuV+tFXPs33rI7BIXJqtMg+Q6K24xGbQEsbv3O05zs2Ntb9aLNaItFQ4EphqvHvGie2MOc
yDR7vfZMSDAUaJ7Xm3fB+iL9O7rFEiJhME2dgnidP2vEpZ7iha+45Zz0IA/la3szPl7fFauZ4eV8
LtZS2DfQ5EVK45OHyY/36g2MRKExwWzV029if+ultdqRuoy3ODu1WJNZXJqg1aE/pAM0FoYO5Led
WQZvOqVuu98a4uoKnbn4cGiHLfJStqhsU12N2zLf0T6326l1JjQiAJqxSYePGL/XoGJuTOrqDQu3
VARE9QMv6M+bAlrXvMqz0fL5/j9O7eO9dqxhV7Q9oasr5iLUYsVMtBYsgdIrvMAiRzeCl3CQT9eH
s/rQuwixWCL1xKBYBu9FH4SSXYsueDb5Sul25MDhyXM91up9ADlAnQBzi4rz4j6IM5MkAl/S70fk
Pkrga43uEr1wAmMT4cvmuflyjnJ8JOg1UI4G1efPNKboG6gFgpUUN1vYeLmUXqdRW8Tlj8lU/Bha
I32T+vB+thXxDGsiRxmAAU6iF8Hfu6R2xqi3iXGrs++TKB6KCRA9VDuofg67DK208NxT826cGlt0
mh1BVFKLqBt3x5Zn91rwq4wLRyn+obzyCwWYHAuybpP0kkHaSb4XQ7XTDMspxsqNdW631Y/UOnO4
Ik0cR3xY+Lzc6yzYR2h5pVnr9Y3mD/FvalZ2xMz7mBJnFMQjwYfWvEUlYLEBowcVJk5V9zvoYAsf
gb0A3nipfqRSh1wuzEEMfbDzXnoWmaTdJbrmt7woUEPMcKMVw3k0gxsyZp4WDqfcGp2kNF1htja+
m1/L4q7MTdcyY6cKqRvR4U1nnd1b5aHP8eeEcWphmBWOaWFzNThCJc2RtH5g5vRoTOZdMMH2ugvm
ziE6g+pDN7IdNwMX7XlYsqm/y2G4b7vhbE75TdIXnhZErjZ8S+RwRBnoJa/02wrO2Wobv+pls9PR
w+yhOlGMg29Y6RMebHaOj5Wmmc+s2MmTf2h0w0RiM7hChxJcWPA9wqo/iB7fuu992PMcQquxa4rk
pqYu3C0PQfEz48meTJAx0oFusiYnrmDzM0znPgyPvXgTCTkYzeSW1g+RPCbw7VY78SMnfB+U065r
4GuVPFII+GQi3DP5kqJKAvNPn0Whi76EY0KrNrJiaddV8iKtCAJeqgfhvu95FBR2LyCfKHGXQ2uj
KKHH1hUbnLyVp4xGoJ2HKhGcEbi1uNWBrFdEbKB6TKJTogL1zT2T5vb1vb6W7F9GWTavrbEttBCV
f7/UHONtcvtzcce9HH07Z4xt4tZOV9m9vXkHzQfWYt9rMNo1kR6jsmEtURFDotDEoOgXzsyW7l4Y
QC53djHuB6DiKJr1U7VRsFo5pT9FXNx6YqRpr0DD3R9LCDkz0+tQ592Yza1RLU6zNBGJotbCgtV5
+Kg74wmUnR8wbwHyIoYBwyZdYXWNXMziIkMYrbGKqIpZHMh3oVW21b5FW/O2vkQugizug6QIsjZm
fz4VVCyR9MepCxhC7qTO+NZ3SJEjbxCQdt64h7Y+2PyouEh/zMzQhZo0FsihT5Feu30zuNe/1/r0
MaQj2F7ISpZvBE2FdXFJ0l0o2jte9HbF3wqIsl2Pov6hJHxd7H/jLB4INSHN1KVobJmieArHMbNh
nfRsKnQHrnzrNYHyE0Q3ty+i8wgAcR73N+2Q4d5iodMZ2mvQ5R9ZDkKPqpTQsx5u+8k6kkrnKIuC
5WaJwxAMQCmYxlNWsJ9WH6Q2apGuhk7QVAeRXU4UZzSv53Ja+gK3lWdoJ910Zgm0ZklOtByhRwwf
ov0k+duo0BclG6FeSXaNMVl7HvNdOOoO7PP4jjYoJo+HKuSvMIP206h+qPM3Bc6LZj/5pCH7noQO
UXCuGvV3MFHPVpf3TjZgo6u4acP8oVTbQ5ka+0qTRyWGUD1P3xmbdhYLfYPz30mZHqJR/54G9W7S
lB91TVwrC78p00M6pu7YF445iMI2wREIeO/gjj5qooZ7UfPKrfa7KdJjp7SjXTdQexV4uDTROUnV
U1/xwZ7IP0GIajVBtgumSmMZ/ow4bkx+rJroqEDBqA5DDw0u27TyvRYyiOU2fM9Zt4MxpWtp5TGL
Qf7IhW0ALYi7T9ppDr5iIBubiMyOAjhpFJGTp61XVtPvsulVSKUWz5GmnQJ8xx4WS8wcH1JSmI6o
W8hrwOggzYZdqyS3YcFdkVjnuE+h9PTRNfl71bSWbYEe4AxEax1ec9iDoIGO50joiYA8ARAFs72u
8QylOKBL4kZ54wg4gIVK5xla/GYl6a6DjpiMjAeuN0+lGYc2HKFsGoDcnZUfpOydps/3jRnt2+5N
VI2HRNqL6/SuZPq+MtVfYy1c1ciO8Rj4FG99VKHbezm2TwXNfxuB3GlJ77SScNuoU5AWYIVrD7Jo
7FBJO3uEeWhXiRPhbDdM8T6I2gcD8CGFCSCn1GRjb69lVTqZ3epQ8kKh7YsPgjVAVbSKLX88zlYn
HZ51uGG0XfBmgBSnuPRxY5uvPGU/BVyck1ZjCTVIEbB2UdL7Qb/NxVHpwlw7h9j3VtVmLYv7FG5x
PFY9zhQTTCh/9ukch0MFb9b3yp0czalam6iOOeEa3UKj/smbFmfZp7CLZ0kT6okMGCoskH45jWF2
TPQyOQ1K6IYNO6uNuePNdITcm8s785zhKT4O7AAgJ8S0yM9K5HedMRyoFXtFGjmKGf3UNLFLNXm4
/jlWznYKTZd/E4vF1Sg73aBWDpg1K8JvBUM5q2vPLN8C2q/djp/iLL76SGp0GCJ0WbU70xuQvpdP
QWLzs/Sjl5nwCU+86CHwrg9u9WokGvo0yNLgFrG4uMYqFjlWPLAtdV3aSdv7JVbe/+hteBFlcW2N
Sk4SUxnBgQJ93NRgBosltpPIGA7A09nqCaflrdjqMqyknxoBYg63B2NQ71tMKC9S8LgLRA2EchzK
LrZzpr7B0XofF9bGg21tNX8KtthEyqDHsFv6A87tvTS02ccAWkhsY3nv4TicefwUP89lPKQKLoWO
emWHm62vta386Vcs9lTBkNFmCnqpsnRQUwPcPB5OCV5Yw0Prak407rebAvPfXOzjy5j6grNvKaTs
pgyEihmzC52bk7aTh3pTY2njay5LvkpfQwVmbt3XQ/AR4zQAlv82bIuTrJONj7m6Kf4uHH2xXI2y
bQM+ojtFe+NGy9nZDKyNHGLlUMGk6QRb2qSqQRaHipnRAjwibPZOySMY2pLImWrFbUO65UOwFWmx
C4qhV4UZUuy9sT7SvAPn9Fwh77x+jqxdkp8GtFj/rLcSkFdnkhwzv/W69Szj4Zxbck+kSM+lzG9q
PansQcgToZHfcAa875j8YFbpX/8p84C+rkfQ59DrBrRy2TzKpSUb8A6K3djcyu6ZRgcjOXYStIO+
3Bj1Vqh5IV0kFgVPkppNqJfnrXVm6FtOaXVrQS/eZjl8kdOtZHd9Yf4d2vytL+JpAVSxmgqZfGBV
8H7qy8e2zx+uT99XwWeYSaMA+O/8LZZmVZpwoRwBluj8LIfYzPiauKZia4/WifjYfk4CwDIe5c6W
WObqSkV/G+kTnm50ucMBa+9o1oHf1tEPGn5EBUjfdBNguZpZX1RDFvthGIDZiwmOyBGmnpCQxXv9
pDhT56YHzSmPZD+1P67P6OpXu4i42Boo/QCOG2Fc6AZ8NzuSw4msC73rQdaPfu1vajiP+2JthJ2W
MUuBM5KszVOQqAJI+u6+YxS2CsaEjK93MxoLWwnHG1GY+1JqPqv5jaq1913Rb+nJr/8e1H2RZ1EU
65fQSEDSqwK0BcunyR5qs9WL5cdeegrfO0iFT2e+M/5ok12fhdWpvgi6mGqSxXipJaLYldEjQWfA
1DfO7bUmkkag9o5xzfUmttiCZkJgADpKFErQSoUDxd4I7cZOfv53m0iry/Ui3mI3tsOEjNhCvGpE
f8M2j+0ufGVuwRxSuwkwBeGmaO38J78coBchFzskkzJIhjlk1nOQPI6ZiJwIWPhsSwv8qy7CfNRY
6EzP9XoAgheRuihOoMOacp9TRz9qELXKnVg7g64R3FreAL7NLIYeHUdYbj3DQPb6Ypn/+pdxMqx+
oLUYY8uOgRlqIutzXFmFAVc2mD2H8EW2ShAwpty15JY4+Oo7icHEb0YLW1RbbNCOcjGgpWz5SlYL
uxs7typzzYEk8U4QjmRfDF5qqv9oLN9fH6ix1hzR4G4/6z5jnF8UhmRDmk5qQImQojmK1vLMEp6Z
SNTj/mxqgbSZAVoX7pREqe0W3PY03ytmONqdPoG8k92mbez1sFepW8NVwxdFOZT5rVHtuTR245RA
3eRuqLk9jvsmGt1SKK4BO0RO4RZbZR8agUZZZP6YqA43RvRSROCbBnNVHQoXqR91TxpOJsKf83xP
xhNpQLURg2OMkP6AHKkIvSbeF0J/TwIBkSLVVkvdbrMaP/81zg5MlpDhic60ql1Wx9C5e40aabfD
eATXE9CYeACRiD3p+aui4X8vnprwh5b+7E28hsCBF2Nng9YNuWvYaaHKo+Q56iboBWSdhzT1H4gz
oQQj8FN/xiz/3vd3E0TD5v8HJtZu9O5AqWoT6J6igb5HtfFgBSPqZi1YR+9dr55wLjlMV3YdzM3z
oLzDyQLwUeSRyNp3Ro7GU3hrqBJ9MviZZslN1IhblsFnulXsFpNgEFQcSnqQ7e+0EnYe3bX0sclU
eJ296rFxU7QomeSJBwEwh7YPVvirJ81ekuxRj7KTUhZnWhOfBLdB3d3IDJM+oI1T8RuTpztR5JC+
CCB0Rc3Y1gHCMsewsOPqsWof4l51gLXLbXOQng4PnKwl9shjGCOBACaHG5H8GqqbNHlorfistekN
Fw8meh3aYHrVAEnYIrBHRYCpjiF01jGTw75vqCPQzrKSl7F5i5NfHRyNpABtDBWcdAqgLXrf6Yk9
ls8GPF7H6j3B16mtFiyc8Z2H2Unrz4oKwofyYeSq14+gfAWQjyn4jqkR9nDlBELsSza4uXnWrf4m
p+Yx7+FoAABiUUU3bSceFcXyCqxdJZM22lQnYyqPsVkftPwNUtNObGBZj8887zzKB+iiG25BAzsC
rXRsX2MxPBQ18yJa2inL7KT6BpPKfYaJ7SzwP2tpw9JoVw/EMaV+DAUImkMCSXPpSqa4nZochTz3
GewdLPFBSPZLaO+srrHoKIDjqtu35Ni0vzPMdT/BGwnnRdOPdqS1aLypECsP/TbW3U5D3TyW7gwp
DfTicbDKW9ZqTljVt6zOjmrfoHI7r2W2JzTziOiPvfJWVx3EbkwvDWLMCc5d/bbMggOKvnZh5MD5
Gw4pmyeLJrZe053IoFEdZneTmo2HtCV+yYg8VrI5Bygl30xZ8moZeX0Lv+jcG01T3XXxMOxVPqKm
Gvoi6xJbRPGeNRw2YlI8s0yt3KqV2YkxGdlakb+rHbtjNbrDaTScjQSJc9HcTT0zvKqtcz+X6o3R
Rp3dxtlO7bDS8zzDZmv2kVF8sDZ0lSyHrz1R0cyLQ6hJmehbNrAywvUZ2ND8O8CIMPU02Fpxh4VJ
dSaD8TMkoEjmpd7vy1QD+GYU0PGiOSzstQwLQOH5x8QT6Q566Zoxc82m+aAKvHKTHIon4XMhokeB
f3G0lNYOsspTq/IQ1yV8e4P4zlIrn/H0tiLMzYbci7r2Vx6KY8PFZMctx5XXCkilR+JVU6Zzzaqn
kGR3aVYlrhVr+s9I0dBgTY1vY5fux0BCx87aCQ5p95DU9/iChkvDPrZ5A7uQLrxT8uRQNtP3+VYJ
UoFqTuXEBbujXf2rbekv1kLBoUsarxqHM8i9vynNvlEWPMdU93FH3jUhEOugxY+h8Vzse5WyXZCU
aHEyyyFW9jsUmRc0cj+pmt+TydNR2W5U6xwSnPtaadhJgmUb48xF/VCMxzBHTTHBGcqlCyqjw2ZU
3VSVx6jXDvMf0SrsiHZwocsApb/CwI4NXlpjOGljioMtMHHU0DvWKg9JFr/WRfpdSwKnSOL3ttb3
xoA9DZEdZ6wx/4Uq7apG3WVsnqRsfgUxEHagY9zl8QBz3mg6qG2DkmZFdlHId4ks3LxOXmEPFHmF
UUN7XQ28mjD42/Hazcrw0BTDMzFa3GIlRekagSccNKgPYNeX4ylvIy+PuK8Y/KSHSWorRXE3FeRM
GvkrSfRd2st71TK+S6AFZBDAuS7pPCvXDlxV4LMVG7f44+k+TJt916YNDrj6A1p9lgONFojCJi2U
DTut96ZAAE7TmXBKq8VZ11LIBhSJ4lc5/dV3cAubrAk/P8hxvKMF2rTVc1FrUJ8QgeITUSS36Nl0
EJWxLDsagvdMyXYKZEpCSz0EPZyXqhglCCiFnbUwTW/qIDg3DRq40/isoxINyzP5WgzZY1/oJz0W
AE3JgjynJALcQkBtJSTMk6OI7D5K9hY3sXMgyoqLCy4SWofHo8KTyh9rBh+8rn7CU+T7qGiDrQ+6
o5D+MRiwHzqOf4jsYHwNSpxFE3pKmuWoYr5nBx+iuUAXJK6Q5lNW5wfG3zReoa31pISTNyl150jU
h5yJTQ//h5scbvLCRFu4nOyghFt3w9yhj099is5X9cgDoAY1JercMilcWYcuKF4/m1Sc8Nw1HBlC
HKSN3CHS/YrmlZcNoEn3FpoPldsWBeAVaJpdf6atvEdREFeBHYZiNDOXZadaK6dBdkCHFlr1YxrE
cVKhAEZLFQiHykfzfStH2wq4eJFSXoq0iVCBl2Z3zAgXgKHkD22o3ad98FwE8ZZT8EqG/2mEi3rJ
oMimqicEbKbk2QzjH03GnmZ5z+sTufLSvuwsLGGMeHaouUHQPwlVeBQ2SETxUuDYw23m6+hFljK7
y8P0roCf6vXI6wP82ypa1EJlL8woyFGkNGv0qKbADmvNMTfRTitp7uUAlyIXOK4mMkVzx8aA61z+
PkwbkJG1NPdThEUJNJ5JnIk5L42P2bddAtN3qA04f0f74FeQ28ZWKW2t7PQp4mIxwht4BKgJH808
iZf2OONBC1dUMxK2czqPuOzXeMC94vzvvthiScK7z4jjFgMdlf525MXtEOo7nfRP18Osb7W/C2NR
NiCgJ+shn0dXZU6ZQO4ltZx0QJ+AgmMBvNH1cKsLBExvzCiFBP2SmVLrTWviFgeAXjf24H2/mVNW
bxQ/178YJZYFAoypwYsA+fVFxUkrSUeHMgUr1dYh3bwr/TnPAtIKMsFO9jP+PYt24IYApGOL9rC6
z3SdQV1PRfVgSUSYON5FdYkaZaUEEIzkt6GQz4mebWyDlUrIjF38N8yi+JIGQcT4HCaRHcposFCX
g20lrR9a+cbhr86lqUU14lOseQVdzGYAd1VNG7CnlULe9dLwG1a+Bs301nEgfmgbvSpqqttx3Pm8
7b7n3HyqS+rVhvYzb+vjEE3nSAQPZk09rQSa8PqCWqvvf/p5i8pahbcejMkxFSzzZuEzYJLeI7+y
vBC5hZ/B9BAOdddjbs3+Yn2xOEd5f0JIWTV2p/wYKfO68ieKHBsreSPQEoZusFJPuwZT30a9U2ea
G6PM0IMjrAabJa/VlXtxyS8arioZg9LS5kter+4pyU6DWp6Hqf9mwYc9L9hTnVT3I41+RWP0WIXx
3ViQo6pM0K2VyApNXW40u9a38V94w5KAnWtlxJT5Ugb+hSEvB0PqBCS3V+8bb5L+ZPr8QzXt8mGb
lLW65i9CLyYjbxrQJefJoIDGWPo+jYt9R4STAfMamJZTUX3juF/91AZMU2B/xgyQHBa7LKtMVpVI
LlEndloqnmOT/oMD8lyO9O368l09gy9CLXaMgI7yUM+wkTBs7yYaz0omSESvB1nflyawjwyMZohG
Li6WTK9kWncYkGFnh3CfhJD7ZJAq6ryocOkemmJbTajVq+wi4jzFFwdVLnUOHBrGRcaG2r0ZnctB
vqZxjhR/GI7jkG/B3ubHxpejERVTFE5RpvtiGkuyJglqgjGOefSYDvJG6dhtq3NvsgC10rU9SEKH
cCQQygCGXYv1vaI0P69P9OrC+fsblpISmShhxiTxGyA8nw8jUtYR9bDB7fiWV+jqpriItNgUaq3l
0xQgUpsWb0OvY2cAQ5f1+lMc6I9NMUV2aG0x7lYX60XQ+RNcfNS4HosqDxEUbgzov03PRI83PuPq
q9wCBIIhyTGwMT6HKK2855yj/j1CiqPN4B3Vcx1CRw19pvhX3CYGVjpiBL0q0mwJdazvE0ZnMgKF
/N2S+V+gOj6mLdpRvTPCORLUzB37UVj2bKAxO2PWWyf96oxeBJz/+cWMFlggsrXQj+uyEWWpHl3T
pDG0jf2/ep0wk6DLhj6b9geWchGFakmN8hQgtVWrHAV6fCQvvhfQBL2++tcUeHVM0dzOQ8vGZIu7
uFXjcJiMTIEqEySzXNX2QYOwxluxGzuPO5MzebkLqFjXupNuPyWnbAuGt7oB8c40LfigW/rSTino
FSiAS4pjh0Un0TcvotVQ6OshgJclL9eHu34nXgRbnHEyqzugCVE9SNImdPo6722sq9rtUqVyG52/
5Il8UMLhsQXg1067TjjaUFZ+lKBUmIcBKCJt8W5Z0QRner3ZuMTWOIPQmvmzjFXG2fJrNEldTRWg
/n40oOpVRb1fG+NrGGlHTU13aJSgzKseUBKzB6tylYqfxTS85tC0hRAiyewOQgD2mPGTOaZgIug3
kF9wWo4iSaLcU/jpuFEvTkY3NT7EjiE3Eyr+xgz/QZYtD/WZzG7AatHSjC+Mc2OKeNuj0jhI/N6S
qGcgYu6tJHgBfuk3XM52nSHujKz0jWq4iYABnss3N6ml/Io0xcJRD1WuuIeoehj3H+Az7s2eGii6
g92QRGAbqNE7sQCYr5XUkQIcBD5kL3C4gxBeXaFIXQGrNCCPxURSSM1aJ3iF27TKnSnRvTGk5VGV
JoS/rJLA8LoebQgzG7s4SV7SQtnDVE5xdJOcwem9p3+wqTTy2rI51JnpNnWDtjBTvJaanqzyI2Ug
BLEOxeDwV9JV38ssPAKCfJf0/NiGKrVDgx1BBT6ZefaPpuRPogyOkcpQ6OT3hVk9p5V6bzDNH1nx
ofTjYxx19xpKg36QNx46NCibDg8qJS8Nr3+kRQz14yH0MtL8jOEMmkS6ZadVsgf5y61Z9tyCkyIE
OVp5+A1ifieDA6Xb8ie9kAT9MwvAtVR54KHe2QDOHcDt+KBp/b6xCOar7MsaALqQouZlkC988tTg
YSIyAPPRaSwPmttJp4WSTWTa85EMGP1GvLXTEg8/OM9zmDZ+4ZWDasorWaKzTV6JepwjQlA/hBd3
5zQfut//Vr/F/hbQde0+pxSUOx1ACOMLqRbNh1QZWwySj6hkNrDVnkp21rKkwHuJqyCWlc80bTZ3
2Ork/o37JauJYF4zNbhvIUD/QkPtMbLK0A75hP7mYAuB6u8kzRfBjO/KxFypRM8b0706clBlLGB6
8J/Lx7YSkGoqxThL+XVIGAs0AP3qHTBuPnj5AcY9IDX/UO/BZku85Fu2cUquHuIQKfg3/OIBTpOp
7pNmwg3sDwBSR6Udmy7EMR/lD2unesNwaE5wdd2CMa29c/ASpzp03Oenjvb54m8g3x7mEXrtmg6S
cVrF4D8MD3Sc/sksdAVHwp/QoPMZLX9cn2+69k6+jLx4cjRwVq+HAStNF9lrVeWxLXjQO7lF7koN
baMkvquDFqXs6bmYph+AJ77i19hMVVunRLUXPDbNGYmZeVE+BV6FRikaliAltKEBVmDpNSQYt77S
6jIF9hgbkuJtuKTOVL2UUZW3gOtZ0kPn+MUsksbBm8YPEg4VUyyXSVZeleC/FHH4zLn1cH3e1iTI
dAo5d8hLc2SGS2E6tQ8UK0Y+4VNiHLus5XYJrIsyCb8uRgdXLIo+yNTnRk1RJHdW3208jVfLrRe/
YJldTFWXB0lkAQgDjjEQ+DugX449LD3/O5ohqwtUny9ey+SGuURmRfDS6goVCxSY+yz7hyfIm0Do
CfrnodDwPwItDLTAxhyvrs2LoIvNWGk1KpCGznwztcHu8VSY8jrMnd1sAXndPnXnF9qXq+Ui3uLB
OhWANrTwE/VHgR4AMUpQpYrwWZPKcYyksnGzbERb1lAELYdCjXHSpUrrdll6KFKILKmhzRO6oY2y
xhPAav338y2f/AIpThqiDQxfBXLMz/1P3QPtwYEm+wtAaI/QmTlt1oi++LJB6vYy5vx1L9KMrlAy
Nc8g492NpceNOy5O1nTbM+YlhnSgPotmka2Y99cXzepChV8TWPcqctNlzpaGPLAgY8z/CN0B8L2b
dee2XedWXwUXYRbHZswzgL9qEycQpH4BtrtnWrbnpboxmtU1YsCnnUEgjHzREajrKEnzCPcxScdv
XJqJqxm6azTDW52Tw/WZW0136UWwxQfLSkDQKlRqZp8K6dVg2dmz4VVjG5hBP7jZpgHMs/Rlw11E
XFx7UTYphkw07gOi0wdwdd6SVlydP0DnACKfFbeWSU+MHFQ1JPZYor/R5k0EhptCp1SM/f765G0E
WppnxaKOtYoikKLCHj1obZU0tg6ZnrDcUhBbnbS/Y+Lz5Xixr6ykK7WixynVwiI7hEeXEZDH/91o
FitBzzTAI0YsO0HB2oOA5w1V+98yNgqb8WyrHrFWHKSzRQ8BphLVyEV9daoqWWkof/uiQR0yMByz
gXNdlXmCHauebzwe1r/U32iLS0UoBa4yBV9qin6a4xHJFErGMP4D0eD6JK5/p7+BFrcJE1bXWhWG
NSgNoNSZk8mtZ+N6COhqAR1FgeCcT6mLpZC0na73f1adCUv5Eqi4iikb87V6oM7aXf8vxjyfFzFI
yVTRjAQr21A5WL6BhPx5c5IG28EzCu+/KfEsgaZHAMTE7voUrn+rv7EXK2OkKKUQC6/xfqq8tJEe
JAn/Yb12hB+a+T/5XIxZIBEA3Au1z8/j1MuG5UGIz8X6b30MYGcrNiLMK+vLaXcRYf6aFzNZBJ1g
EZ/XuUlhZT+BxIvqV8uy3SgaPLlRknesMFA3wq52CaFvgpeyjoPwC1+vyBsLCrbGXO7/D4U+KveV
E8IwzgFF1lFgZOfOrNQKjoZOuuWotv5SvghPPw/bolKOwLcCUttPdgXxSll+DKH0M0hTFTcQIQFr
Fz3KpLTLYuuNtXpN472Km5oAp7QsGCFxZdHUoACYp9GzNcC2BYKZalw9XV+nq1+Wc6SsyFjVL6zB
LGohgxjTeFdov8MqBWe9tzP9JtMN25V5urEj1wf1N9riBFOobsLYrIZeKLGQk2uOlM+qzNzrY1p9
DgAgBPkNKI1xVNw+f7cij2qth4mQD9MHWz/OMsuNHfj/JbS8VfJYuwUuwy3OGatIaVzAggmf6qAO
kW2avTsQeQhnQ3pjM9FfO9Yuwy2OlgyoYCYYVuWg2u3H6ORn3UGpUziHmTY9i1E1FUqAsPqEyc6m
BOPqYIGD1HSg+lHxW9wNvW6qba/23DdKYKLhuH4DrvKNVdMXwB2boNjKFefDa3n0aH/jLes6k6lF
hBfz087pPd1RbdmfmPv/Q2BaO7rRfEOVDuND6WwxvxU1lZ7VyDiGKv8dSEjxjNAcKNXY5xAz3BA0
Xs1vLqMttkShNKbQxwBVDKjGTkA4QGfLBQVgcHocbamfvQM9nzh4zFzfJGsbX0OFzsIdBa2cZSFC
M1jeyBFHOrCRsSPj9Ls6CGMfyRRFYIP1blknoT0kWwaK65vz/7J2ZU2S2sz2FxEBSCB4Za2qrup9
nReip6ebHcQq4Nffw/h+nmqa2/hz3PCD7Qh7siRSqVTmyXMIppTBZ6bomF76fDjRRhiKIUAFhP7I
9ux55lHL/ezC6KzJ7X0wU2zEnNXPSQjVIFSHF/fy/Q8SKj016zj2pVS+wCRDZzVV/CJGLXRA0lHv
vt/WtQhHzqwtPudYtUprtHj4U/2yMd/54GrZlrbF6rVIwNCGTpiBcaJlb7FBu78noOL1Rr/YU3u4
Gwd3ZkdvFSvzANuxTAzxWtQDUDZytzKb9Q+IGV6M7xt4nCyT3hj+MgSYfgV0bR4pjMdd5kmudkJW
YGHkOvU2La5GPKYgvcH8ko6Rns8uk8hGW4ArGO+GQhpcvZLBLFIpF+Duv9dEmAMUW16nmnGMdPZi
ai3AJeJ6aiaMcST5BxpbkVUALFXF4qE3MhRE1CN4o93vP/xqskDOfuTiFqg5VIAm0EKBHXB0+1/T
Tr7W/GSn7tK7LeXAVZc+M7WIUFyhCShujBnt2youMdJrs5KvudymFgQ0HzcWtlYNAdQCiTQUSbUv
k1xDjlpIX1UmRqpVAP5lSFiwacd18yopg2uAsH81A7ntMnCj9dsSlKvx/8z6IvUEAKzQ2UhQSfvt
bVNrgxvKIf/rbf9AeHLtZXK+3IWz1SF4gRrKTY8wzMXx2EmQ+G1s6VoV+NzGwlcYhK1CRcSBV5rS
fdjOc1JxDMBM9qZW5REtnV1j9A8JBJ70PPQBNtnCQv9+X325Vs+2deFCAW3SOGzBFmHyGABQzFdp
na3FIVqTwL/SZI83BcBvuIyU7gRipP0UAbquVH47qKDxQ8UI8CwzwX+cJUBSc3D3gExOseOZzKeq
FNsoo2dwJ78XpXb7/e5tfaBFiNWMGCDGATdmw+K3QC1u5GhL/mn9gP1x+cUd1eUmhBNAfuUpCeDz
yVsQyRhhfAXh0sbltB7Z/ja0ZJMYJEwakApr0dHAsGS58EAedClS40XS1KsWJEgQCauteIhfv9/E
/yNc/bG8qMXkcqrrUa7PQiSGD20ViBcxn9i9vy1SuAqnOHP3JdRfrYxyUMAq4eWZJVzZJQ6/isHz
KNn9DnKkb7MsfenwCqNedlEBI2Mlp61Ea/Vi/uPwdI4zZ09YJYtkNdVAJiCBEKu+T83WUiZ/Y1Pn
B+E3p4ouglUFhRzStjAy+vSQq6fczX3j+Huutzmpu62LcWtNi1A1khLN1lSaG8pmaPU1KguTzksr
q+v99yvbsrQIWJOM2fmox8LkuPBkJIZSnO3icTMwbpxtughLPe2ztgEox6M3g4MAg+zQC5zOM97A
q5WhS67tpQ1E6GoibACiBQ81FXNJzo9Bqh4AitDwwmmA0uFU3kMs0C57zABSjGNqXX4hNXSjOr7a
AgMVtDkLRqBpu2TroXmZpaSEckbNwl0thXel1hwjTQ7BZkefjZ5+YDjwUCglHAjjiY4sj6OFwPdv
4I0zyFAFJAV6gsunshQHlaEKM/Jrc/IVLjpH1MFHHSeGDZDKS1gm3veetBrxzgwuPInoxTBlHWD0
k+jjm3ySwb5I+XUDepuUMYBTwwgVaHA6RP9Cnp7OSrDgoGEy/lpGAEmhAPzMHxrDSLas4iUwMhP9
OaV7TfL8ChyuR8zLXGWkHbYu/NUs5sz2IjDU4H6tCgmFD3qSgccDHf5fWUzv1siZ8czbkkteO7Do
G0Duk0Gb4Qv2Iw46mQeYEPYyPXUolR4akT8KJdiICysXJVr+CKsMGiszE/HnqNo1Ai+BiRV+kWWH
UP1RZC2kGTXMlXPne7/5uiAAflFzAMRANfH4WMQ60ZZTPIHx26/rwJ/kBkPxb5xt6TF+jT+wApw9
TubMybJ8adRaqUz5CMLtLgELBMHwufz2/Tp+Fyw+3xEzchlsR+ocbb4gwRIREZWkESRPewmpV9bd
xsQAUkadDk1ATwAm7EpzvGuiXjhRoT9vmP+aen4yvwx3PYswK4hXstcdij1BZWy8nutivR+5W3Wx
1c1k4BEEZA+buoxxIgx4LdMawZwYlo4bKhjvNlaz6hWMgcsN+Cb6BVJVqDV4PiFk6v+FuWnsWvPn
yjD10vtqX3piB9KG3t6w+vXKmPfwj9VFDGuyqFAFpJB9AnlOv3STPW57FxDR1K+oK703zgiykvyq
fAq3Wei/hhIYB9Jm1lyBgs0yjE2F0g5Nisy9rxzhgkfidI/r2O4qp9wb/4Dw7OsR/2xvEbp4OU3g
qATr/chfg/YIemprMK7LZKvYv/opz9a1OOCo8rVJwmJgewX/TcM5sAtGnzY+3apPgs8G1RNFU75I
aTQmNH3zCaSeNMhiDJnw3BGV7KijfDCCcVc2DYarQAyh8uip4cZoFXp5OaqBHw/VXpfZ7vvfM+cz
X4IBSLsg/YJD8gUtF9QDFDxjTKOkIC7o02wfq5pvorbRdsYFKtgb99CGuWUxFeAYueMaRn+4NlqY
DpaaaJ/HhiVpvT2VWyTZ63v99+J+P0HOUm5MU8dyAVkDrxYYlNdRxAw3i+Frp2HukKOeCKHeL/Rn
mOVWRjXHacBI8+CFuxzqV77k4oKf0RMFt+VNKs+VpxP6lRraXQoQb6idLi49NnAZJenW+B1CxeV0
8ZdqibiC+rPzvX+oa18MHP/wLKqhtM7mUHS2h0pfp1lc51DxsIr9+JrdUx/MSA55Mt4rWwKtpHrV
OYGFqcpDcQkChMvhEtLhFgdRUrWRKP+ulC6d9fy3LNed96OJIlfiVy50WXaYogdIZXhK7cwq9yoo
z6MDGEIOW3uw5kZnZpdU65WhZZqAeqtPDCD0UoXcDmm3FdLX/EjTdZkixzCw1YvoU9Jeqqakzf30
0YCSFaL5hXZr3GGk2S7vAIbbOIhra0LpFLVMfZaIXRalITbeSxj+gD6X1N0oUjefD/O/b51gIOPM
yMJ3Mo3VRjiAiW2g5j0PxL5X0l8R0w5yGz7liR67TJE/giG5JmF5jVrAqUNHFUnizfdOvPLY+fxD
Fo5Dm6JMtAGrRZGIx9Y8Oztc8AtgTYKryd1+F68dGjxnMD81f05tmZWOXIvTAuRonlIHjwEEKkJ0
5loOtN9o2NUmZe5qQDizR+YK6tkhDZo4iqdZ1FUFv8JeBgUpNNN7B/Q8u+36+9o9eW5sUbgB8o6M
GJgFh21VXIxtMlo0i8EZ0WwRhm0ZmosdZ6uKkb3ppYmpajqpTlFIuTWW00cz5vffu8daNoVcCq8j
oqEZs4QvJDkJ824CTF0vPnqolnDDvNaCY42xk/BHLk//5qif25vP5tm6DMBP6xiEZ3iLDY7scv0q
dEEApLkQoPIk8RJu9kzXdvLc4iK4hHFKe7PChYEyDeTqgH0CT4LWPHy/j2uJ2rmVRVbKmxDieF2H
ih6/MkNiq7IXUQlULpuj8POXX14ECA0A7OHNNxMOf95BBjWThgwglTR3f70hUnvy8/1fKkFbw+9k
y9rCD2WN8MIkM4Vlkck++l6PMerUJYgWtZTYCRF3uVTexXl2V5D8PTTDJymFVEttyE5bKapVqZlf
5cwf6sQzW3JFRGtrdfgBopc3rhk/tSb3ypBd9BlYUZJs9KBFwVGQJbetTl9Z0kKJxrgbIsn//nut
ho3zbZzvpDNHrA0eEd7P9MUHevhLP37eRNBybeYRa/fNuamlz4dNS0FRhS4KqL6aeo/+g7Wxmi0T
CyeXghAvhQT8c0V0S2qHvs4KYDFAQvuqcc2baFfccP+/L3OgI4gCBOArUEUhS5QMRBpIOP0Wqy/E
2xTL90Ew3mh6snG0VqgbP9lZvpqTXg0DTEbh0f7WdnZyn19KkUMfDbA4zgPI4R4LvI3BYmen7X77
Qpv37uuB+3uZbHHgOrQ/VaiImqDFBEtQ+zxg+lhOXr//gvMt/J2RxTlLjFErJQi8eNm+3ccH5mq+
6qTeJgH/1mIWbm/odd4PPUZFqY7W7UzARfQTnkf3STTesYKmTq8pD+MA3pUmlsF5Fj4WAbfViR2L
DDxVQfTz+4Wve+6f3V0cjkwORZDruOjyFix3SoxarPb2vYnVFIgB1o2RXIbH3rIWopgiTSBLORe2
hZv8KiDbkz3p0KpLMafjbfHcr9DRzv76x9wi9atFqktSiSW1cuSGw30sYfRYlxwxTW7b/wQAgnU1
hC4eE/qalH6dJFYH5YvvF72+r39+xCLtA9loOxkc+WcDQTHMB9tk3FKhXpkN/bTQZQMtKKgcmlBK
8ERHXtis5yWZYASb0ug1H9rnCeFcCcb7BBrYsWzeQHHDajX1YVBNe0ildwG+bJrR64xxB8rczAEV
eu7yQTmAz+4RiGEb+FBqVaOyjyvVlep0a75hLVcFiBFTgVBoV5RlAZ6hEWCAYWB+TM4kQOJ2qsE4
oh/aqwj0sLq+B8/XHu/YbVjF6jk8s7zIF0wKreqGzs9YzdxR8aKnMoZGtuA3q9ndmZV5/WeXnCZL
utmBrdXTBaDlIrRogjxBgUU5BXwMkjC7f+F1ZwYXrl+WCdFzA2mQFFMw9Vy29VbvZtWvzyws/FoP
QtB8tliSsGW7iHzVTbzcbq0O8kOO7EBibmfwjWRh42MtKze0GaYU3UXDA2eZpfUfEnmJi+fvd27d
FVGEAgsTOLqXlUUlB4WfgjqL15rhe5GA15Nw4oRymNjIBCH5U4WbUKb5Uvly6YCl4D82F7EXyAJ9
UkfYjI5/pZIQM9sph39WkFbXv9wfa/MunzljLiHvizuoAyQkif0m44NXGXEDor08vRYsRQu+hmjh
gOE/VVBiZQqBsGLc3ZVqFDtVDiGfOGkf5RFd60KNQYA/7GMpPZggKAzVEq1RYYw2NXFd9TmJIDMU
bznfyoYRXB9I5gDBMqCo8HkJxiSRigqcWvVED2CZnC5o6zC73JdOp4ExbCv9XstSPxlcHOCkKQeJ
NnguzV9ohtJOl/8B0m7FitUM5MwZFmsLoTuKIAwnN5UBvV/dJmSmgzVspb4cw19iKux6K1ysrQ/3
sYw+Ge5LEL0sTjMGgfO61nCD4PGOHb34rT5U4fGe/RMo27yEL/7+x9ryHEci09s6VdGwgK4dJtZn
wbuZKt4Ezag9mpb6qx/teV53e2RpNYScmV4kkeMETBEec+B9qh7b9Cobr6ZoS35jPfE4M7JIIoe2
1PqiRUF7jo16ZkGi3bBMF0ypnaPYzTU4M6F4VDrfR66tpS1SSiVRBi5l4HNhofE8hrHXhslbQiT3
ezOr4eNscYtgpcUQ20ANAztYR6eC6M9pTDcr2lsesohRJKpYTQz4Iz0ZENhzo8adEwN9sJQdOBis
Vn+GnCfo9DZxluq8TV+dEwMHukJ1TDMtjkLB0zphrEtRbBbuLBYxqhfBvt2Vpc1uiT+TnqTcgXaR
I+/COwaZrO4ivvtXbzrCgEkAgQPGPhYboKWNAKMqqmkivRvyoxBPobGVda06DNpnc/WeglNv4TAy
KdWaGVDxwXxuyUDwlt+WhwjUvRa0YjT0r1+nE2LpZt13NcKd2V3xoAqzZKiEnsC8vWsvOs88tP4W
QPR3hfPLlzyzs9hDhOxWG0zYad+Mm+4QRY7umneobCNVmYdnlUO96w/TbX4K/daNbqVHSOB9qKAo
CFz1xPZb3ftVpz77PYvILlU9D5sAsafuDFsz7sGiaw9gto+27setD7u4rQZ1lKKswpujMsuLAXT6
hJiTlVXG1fehYAWDjYfH2YoWaeY0hBCJ0BDoMNrlNTfGQXUzB/LGkWPikAZQFbSxnVdornVPm3fy
6kEFlh1NYApU7hJDj+JlXQU4q16fTmASVsK7Imqe9TKxu5gcIQBxwkTuRZfjspahsauDtFJouywr
N87R7+fVVz/7+4csJ/l5hARF7mju107gg4x4p79QB8LvfnwK3dyuHP4oEwslIAedIttEUw5N80vh
pdeQCNvT03gwbtsX6Vg70an1DH+6lo7sBXrTG19rJWualS9kVQHiimIq+XPWNCVZV6RpDy1HT/Go
zS6mi37H7Hw/+FlqbR2/1URa11AcxejzV8KioMu5XtWaAcWZj4mcoHRdF7lTB6YlwCn13y+NAF0B
fiTgybDGRShreJgFWof7YgZ0iMvKxlk/znVEHc2HrV7cyvHC4AFGDgDoMDTzyzQ+qRRFj0FSSU0O
DWdId/PEnsTNxprmVGThVp/MLLIIqa+HhJW4Av5fQCpA34GthoF2TcHQ2GfPSCS5N0UMIedgao5U
KA4aRy8by1k5rp9sLKJfBQmdMKohfyYfiuvxIXJ6ELHJXnmU/JnxAqIMGwbnhtOX/TNmlIgKOUMA
pj4vCgrfeKqFwLDnVfughiCLihnERXPXDNEMo9VbkulWkg5XqTnY39te8xBd00CfoEA+FOY/m6Zy
3krZBMWTJP2RxGC3Q4ZUgsr0eysrJwzFXkxeg0YFvB7L/mkbBpGUAC+Ikax3hbe2Gr5G5jVUKdp8
q1W7uqAzU4tAX2V1E0Qqhi1K/ga9e8m8HvS7/341KArOXH0GupXLzyVEUqhNjyeWXPqqpEDKylMz
5aCGgJ+aW1jElSR29neYmwMU+sOfP9AU6ik0UeYHZDtZjdH6VddsXI4rWc4nEwt/b5RApCj+AZSh
HEX41NY7YAQt1EQa89joENpN/80JO1/U4tpHEUGpixBFn0IPayvoUnek7FY03bFMdNs0030jo8kO
WskC2jczFwV/D4C0dbJ+3Fj82hPo0+oXDqOLRp3kBF+T85ydJp5eTRU9lhK9zQfJMlOA4CU9uKRj
9NJnxWVcT9c00Z20Ly6GrHz83rVW5gsN/Jo/9YLF9cChKi0NKr7F6Ot+PV5kz7NSJnChmNnimSMw
43/Zbqrszl94GYDOrS7yXJJIXUANWOUtGJf4bYxSdGFAAIHvvl/fWiA4N7TwZjpRRpEK4ao1wNCS
Nzcdz66zNHJiSYJMBsk3QDCmtpJKfNrQxefNSBwNiQqLknGCbG8OfSIGSRf5BuxmR7ngP9vMdBqB
wbwiO6nQeQ97lAYTFWzaN0GECT2N+k2UFpYYMK8lWtkKG2aRtr+l2q9pTD2FQ7qUXVXJZEM9zwka
xe/y11K5SkhllfUbE+9q2+7kgrkj1724kXxMCakW6IXh+s1rVQANNIBGWVecqMKTUXvulVsAaG8L
U61wW4v9qN3VEcpGRPKb/FKmkpOF6oXe3qu5wG+SM81jRbIH/mmGTkCRZdhV+KF9dlVDUHtWmirF
W01+RlJ8qIMMGSizx9DcTXJ+oJASq6vaDfPAUqCH0WXgkGDZBwKfHeXySRGXSR3u9YzuoNakTBUI
8DrIcDGw7QNCGTKgr4M2Q5VCuDXB5aGPTtamLzVPIZqrPsmRbAeTAaWDLLciBXo5rHDHHpLkuBH2
YwNSvbGNLEMq7YGUO6Elc08HWl34Y8nNrK7VtblTgCKEdvpO6NITFD7coG4Duxl/aQke3pg1KOev
O4BLaRBEAWHUJUaebR3gFVkyHRFMtzTsrSzu/AwY5KKtfY6lxlpjJQAPa7x7yyIIGzFiyxA1Ry/a
L/X+BbmGbaITEwrQCrWJM1STZ3SPYOZ0xjq1KjFYiXLMhbjRSI1CCUTbwdV1kfbTqa8F+POmS7kv
XOSTQ0Ueyki9gyLONdJeL9BCu6A1dFR6h0UfTBRWq4xWSME2m0UOBEYcEv5CiQT6Xao7i2/NHaGW
pVYKkCEuC1ttOHgcUYBCxyQiP1LyPJSZjSeFz0VjQ61nTF8mAnyySY8Sy60OtIV9Axp08ZT01EqQ
DyZGYdFmcsE67QwhEBWJuIBgDr46+K0zaGiSn8Dge0b4o5cAsSofMu1NCA2MfR0UmYTHlCtmmI4W
6fu4jS+MRD0GWQoAlpEcE+2tF9cZN95k2nojfwa3IR41ZDdKym0RlhesCd9iSX0pTdG6/aTv5TB6
GkDAMZJ+xyHpo/ECH5KDaV4d7Qza0ox7xXjS8s6NotLvdAguQQs6Bp9FgwM59p2rB8ljGOkQLLuO
C3PX112IhBeHjN3GZfUT9RLIxjRuS6K9lqY+IPdHvdVPtYxypVlesm660RrDqVPzJRWofJkAsGPT
ceuEYleM+cFMOl8FCzvJiaNp0408xReNAiCdqfqaieFKObwKBoGuFIHjPeaNAbmd6Sj1UMWqon3C
oV813JLoV1UktpI+5yA+0s3WnuTBrcf0ieqPiRF2FtUTCE1p+VPQjXYzyLdMBkGh9D6Vo6v2mMBg
zO4FlJnUZ97GYJ7LxVWlxhZvOEbAswMdDMfsZDCjhr9mVZ6g/xHRl24qO4iDCUtKMUWBCdu2fmmg
fQeGgH2uRocBr+BQEDdjYDpusFWhPUCgk0mYZJnUxwIyY0H3g1cAUU+1pWooGOoU0ms/Wz2Eopps
8Un1s/gySDU7NgOkkuSmJ5XNK/B8Vx2zJZMB3QEevSi15RglRuWmHj9MXqCKE3qsrh/KVv6Bk30w
8sFtUgMEe/UvYwQ3uS7fs0l66/vsCNfdp3ppRQnCRoZqM2vK4lDnavmTtpDvS3pFuEQSQHXrxSPJ
kJHVEgDeIoV8HYiCvUTn/BAq0ztkvBA961FYvQ7oMPDvjZWVBkS8FPoeAcrpCNphrD9G4E9Huhet
cKqK77KGu8bAXnUN2x52F0mVotdIzWMQBxYl5KCpgQlafIRLxAajkfd4sThm3j21ao4Do0hWxKuT
YqTwaOOe9sNJMoJnGlegFm2yy7T7qLFFWqzadZeAfHVCGgIc3sAtzMHjK181leSy4YeScSfhN8GA
iTwoALLimMMTlRJssAq36pF4KuTSYn5TGcMxjB87Dcrt4N2Ng9Pcmk+jDIphpZNDIS7FiAaDEl5j
5nChm2GKfgC/YWNw2TW04ZIIQERi8jx2xo5Kult31SVowO2EGYccxBazQGFWc6fMJ0upeg8kN1ah
QhiOld7EFddMTXfIpxtMBmOOMH8cq4TaKUsHy5RkS+oeyyzeFyzAggenyAsPIrigNBgg2hVibNp8
16rYASHonhm1OyCojqTyKrQbVK18NqIfsvgADdylopW2pPEDpjHsKRh2A5qXsjbhuoDoKkr4gkO5
DONwJIgctU5dSHv5DaGuwp/yINuxOnSl7GIUDwbU8HIkQdBivyZ9fjWv1RyhQaBJjlE1Vo5Rs4lB
3CmV3IIXLxU+XYZmLNDNvtY+RSDVJqTd95kCfJxqBaVi0eJ6jnWyUF/ZoAKUH9imfEv1xuXw2iq6
rzrjphiD60H0u8Co93WqeXHw3OFvvalbAfp6TV67VJFsLWWO2rc7jhs4KvsbqckwzjvY0A6yWXdv
lm8ijneqipKWdpciAmh41vFR+FzVLczi7npIyLVNsZMh09gM77qaPvS9ZlcJBkqL/JcOSumo4Eh8
sfsKkOAdBO0w7BbQyk5LcRkqkdu37xnpbVIodhJ99InYJe2wH0Z620CrjCDbMJgfmvmR0hGKdqA5
hFhew0u7iicnQNofmtdq0EPO4jjh12Rl5eTNTHUeniKR4BKuvDzaTxgHwYk/AgrvRdgF4JaOmYFM
iYKXdbB66IINJLXNEJk5BYg6L902Mm1OK7csHzh0ZSZOoEv4XJa9HRa9AwUwWS1crUiIVUOHO5Ue
eKz4TCiYmFD3OUJ6Fr4FzVOdygh0oBrGu0vO77shAa9QfNBAolSpNkCPmcBUUy4uucydTol25SRZ
tK32Sc5xuYrIp2Z7EcofhaLvK3THJFPe8RrCzlx/yJXSbjMwdJvcHbLJJSB9rvETEqjLSlV336BG
GHO8fpQwuOrI5EQZ9O4SdhGFkAClreSqhexICnM0/HuLbGOAzCLPExW6lKoz6C+xqG1Zlo9hiDDe
Tx4vA6uAdqoiowqk4RWeutokoJGi1W6XITvquugRxVhooYVeVbdWjnlbljxLMYT/zD2LdZ8IlAl0
iC2VustwNdJAO7DqQ1WyV6Uqr2sSzpH2Mgo6r5aw1k45ZuSe5PWJNi0uTegk1TIcn9raFNhDEj6D
FNZKpwczQ5W543dxxg5Gnxy0CEms/kGD5qRD+rOIIJUo5ZfEkF6IUV91zX1fNm6uhy6Y360yhtBD
99Tje3Flslj+CtYQGwkAi5jNASNmUu5UY2jnmYDMZYCgokHiNmG7epKgbi8eq+6xqFFN6iy9R/wL
+/IiiYkDyVFb7itIxyUIqojJyA0CM7GEmtlG3+MGHw5pfZugW9YGuMUS/jMvSp+Z+G1yaycBBJQS
qONQyVb7BDfQj2BCXo3J8QygUqTR0GmMbT0HeBb3QxY86+nkVSj1CGSRXaYVdiTdS/XgJ3ixqJTf
k44+pFn+0lXjM1c7N2+fWAeCLUxF5uQnVJSgqIHgxoJLEt119Y8Bap15iZum5ntzBCq4C65Y0kD9
zoAoHpQC8cSRP1QtO+qFcSqb/tpUIJ/eSe6gx/syKW+RVx/qlPpGqd0xuT5xo/OHCuiu9Fc7J/yJ
AYwShPeqAEcdNPQVUEocWpSSeGQxIMhzJqQjwqsZewm7yW6052lOeog4pRHxUvV+nDp4f27zrMT/
ChU8GdsjDSDxeexU+VJVr4uYHivlGcB3SHVCHRZXgSWU8Nhk4y6Kw9sGYg3I4XCrNaeC4Rrs+0eE
v1OQvTYxtTmI6obWwMX8M22hylpDiigoXiUAA4O02ZXMvMxE6ZvJh0Y/8gYKDCE5DLz9UUsYj+gq
N0zAxB2nEIh8Y3Xnjm1tD7iW5x9Lx+kiN/v3ocuRZibqbTyAqE6Typ2S1M8GLj2WCj9WnoSUur1U
J1CaJYemld1AmLso30AbrNW+mA52PAM8SCiRLt66EkloGbAY7SoIKJdQN2bNzyhu3e/f8GuDJahQ
oJAHxiWwJf6uqJzBMtI0jXhfZagWGDidJIHeYKq0VyqOGtHj21qucHYkxbQDaTypWnTRpRjRGloQ
u6D4fdf3Evx1zK8Bi6z3WiX991xsqKHMI3+/+fy+UAjFks74oOIxrOvPRXpFh7tY36oarZW8z20s
tjqrMpNWBlhWoiPS0Ytp99dQkXLa5mNYrQCeLWdRHRaCjAZUG1ASMmWro5AKSN82vuhcVfpS//lj
4jcjxNkXxZ9e5gLq3B4CTbafHON9bl43DmEOINtuYW9BR9ZgHEBwqpiokcGq/aUzIccjF1RB1W1A
h4ftKqQdDrXEzCvhp3zDY1fPxZmxRX+iMDqaGrOxJs8yWx30HY8mPyqJtlHJXy1vnRlaVO+iLi+a
KgWpUK9KdtQ3E5jeROLGUYkIgAFQmgGTvPHt1twDvU15ZlvC9NCygs+qgTcTAVtHDfETvA9d8yk8
zK07w8JlgI/nk/33Jte289ziYjtVqFiQKAPrA968ViMfQlz80/T6vZG1kuS5keVWjhrJhQIKi1ou
nSkDo6Qp3CF+HpQt4YUVZnr0Xs52cFH9jJOUTGGIllxJpfeyL3aQrPvBkom7qSauK1T03JopH1EL
GXi8Om2tDX2JTONl2ZKLFHD5sAA4p01xdgJIPamYeJMGj/V8rxqocBrVhvDfinbA5x88f6Cz4xqP
qJyquAK8kdn1c3qJ6cnL8dRfDCbOUOcwkEHcglfUVTbuly1XWzQKipxXMcDtkpePMsRCfD6YGyd1
ha3s89IWnQFNyZpJcHhzcRSu4pBd/hA+gKnQVb3WFz/JVu9t1c0IiDjQl5cJhHc/b6UQNC0mFUwP
qX6hpu888grzmumN8703z9fBlwB7VtZfmDExFNmY7RyBusKqBT+UTEDJJMMry9zFUAjOp3bD5OpW
ntXal1hriE4SPM1R1I+OM/Eb6/+XxGKm7wHV3Dar/Zp7MMzYzvSvs/Tl4tt1zOwK4OUAesUDqAGl
ZdDcfb+Na5Hn3MLi1q2H2iyNeTILbyqk5eOp01C3UHvUNL43tN4VOlvL4oPlHScJyvVgABltkR4w
JTLMzId2aksMglKGfN2CrE95+d7sxvqWn6ykNApRCCx8oTzrMThyidsUkf29kbXhBnCA/P2d6KLn
m89xFb02VM594pmAjOUVtRpH9YwdRg4gUr91La674pnFxY2R9V1lQNwdnnFX7IdfABI5qT3YeW7/
MxGJ1Xv4zN7i8igarehAewg9PC3ZSam668t3kjGLobA8jP2Gs2x9tflcnIXjEVdBNdVYnZHeYT7A
qmhosXDD9dcCFdOgiAu8nwok0fwjzoxkEKHM6i6XPE2KXb3v8YhLbFo/8fDX9+6xbogaM8UwqFWW
sPJAUTIoRgDVS6BeRvGorppdC8l3dfe9nfVWJyg+/2NosW2gaE+1gSBZwpgxOHWyA/Eaf7BQNCSg
Uw0svNrbk9htpZ6/k9kvsfjM7mIn0SnTKwZNMS9SnNbpuqMKZlMMlnqQa9+huj3YYAEdnBjEkF5o
88M2LGd1i8/eaYtAKZU99D9KkOSW+Q6zK1QN7UBDwbTdCCer5874c7st5+CkSA5zUNCj+XnRuWAn
BNlC/JuCgNj/hGx4dWvP7S0iix7VgaEMovAnBWQniqNdMGYBo43S2e8DPzrqseLITNCmesA/pP9C
zwr5w9mKF5EmUrMhTyuKd4V5UIfYrVG9g1wCTv1OHzxIo33vxGtX3rm5RaBRQLiVEooNpqk4jZzf
FSzaaGGvcD/OSwIVFto6FHyeC29Bs4XXJAC6KpZCW85YbEtJic4VquC6WT9N3XBZDuDlqhP60HeK
JzXyrhrTvSGjHSFnZXfqVXYTTwFad22C2d8BmHXUzTVbyH2/l+WqRPcx/lnrkWsmeNGji7ixhtXn
3vkaFhe3RGSWxDkQTn8hxP7DwaGctmdnV6+3GUQxM8SB8GMZKfOoyAnIg5FruQEQtPkhcQJHvcou
B5AlojzzvQeszZri8/wxNx/2s8D8P6xd2W7cuBL9IgHaJb5q7W7viZ1J8iJk1b7v+vp72E7SMq00
becCgxlgAqSaVPFUsVh1ziijUW3IWzBsy3aHtsrgQ/axc5q96tY2XiPsbt5TGc8AvQMvaALnrpbx
DhDATlqJxitc/wKfYDTBUEGp1OPe3tmNrxZvcvjTapkPqYhQN2/NJPBQGroRoFoK6p2UE4H+4i0n
I0zyJQhRIJgtiivHGQ/x2JsKgoaXESbxdpCd8VjSqpWLBh+QjvSFoNY0XLSxH+Wt8OLxluRr5S7H
ta/cpY31pB0pPS/ZyQew0ewwinZ47P98wVnYKlOtrTFwCA04vChB8Q2tjGoGJA4wn7jY1fW4V3c9
xzV4n+0YjVZLE0S0aAXigoMXVg/EVCwMCF22C6QjpRbSr1gwES6rqb9Hc4dTNwWnJreNxX+8hi1L
hqIJ8K1h3piES4hM7gM19DiHne4Xmzus95PJHRbIPIQlHf+cD2gjv66vlHftt9kDQ5MvfCc8svmt
PGFtjYGWaBRytdCywNNVL/CbT10N0iTKJ9Rq6Npu3NaAUCol8uE2Dm8fChXiVmC80wzIzzGoNixL
XemoCFLO8mm/7Aw33r9U8227oLGyxripNMqC3lECX3ojkX/0D3g6CB+Ua7x2ermHlGy0FmDp/i39
0ebKLhO+h06fzAL0bV4a7wwo6NZ44GpGh+M09G955jQrK9RxV+diXsRmyGl1dblRffFLi7BgOvJ7
Dfy95gWmyd8EMSt7rJNCRrFLCeyNdzQQYabLy/7DiKRXvGBMbTvHXFljnFSYBGlq6eoQ/1rXPJhf
Hkntj1pey1Xk8pqJN8+5auggBoVvPuPzKtA/3YCiBYksOphcCd23s9kOnI+2dYNEf/5vI2xQGOQq
wLw1Rk+VFsNbsxr/UFs89eX9d/QyX0aFxKnp0bj53EdO9pjzNk2Yi49S5K2geCrGa6O8ktHC0WcP
LTpTdN3nuORmXFgtjzlw7VKIPTSh/0RYOkUJhnDRy3ZvY2Cjww5/NpM5ZtIyqHhiNn/NbL4ynnPc
gw0DSzPEsZniopx3sZ1H3/TkHWfzNoPAajnM+QpyYcjHASkX5dM5jXDQIWj+QC/9y845BnO8ZC3u
iVkhXwCrK56TQysPrqJQ52AGzajOWWGyyLADR0+DZ1E/ECJviBVoTS/ZJTSw7UbJwacwOOao3+Ra
wRsF3U4aVpvJJJRCnCqJiDYjT0TDc5V7VPW4uMj3de6pXAZunm8wiSWmtPtaJcD7uELNAUkQCpXn
nYNj4XhDXmF9Wec6wJ5ib/6jW97jhYTzpTZfX1eHSWaQohY0JQwwDYnrzdKgrquirIv+abvGVCT4
yw07qlHAyCePz1LM+1jHl5TV6ppYDxddx1Pkr8T8F3PaCxNzCgvPnFLDSJahgxgO11/8+cqaEst5
Ic7ARLKjhEv0OjXfUnZ2OiwlvIV0STFX5hhPxGiUJkgNzGGq3RLLqyrnMfxtou7KAuN+aOVQ0Ef8
GwcfZ9dxr6Goyx8P3g7MJ2ssEaM+j/04hhgmpPV/NP3Nx/p/eEmFX15U/992j5VFxjXBKYw+uRI3
qd9EY7/JivmwyLXFRLCg6Zc4WPBw03jFHrih239wo/N5zP3bCepqZUwE6wY1LCc6mNmD+0uL3eqb
fKQAG6zBsEHjjzq2Er/kI3JcxqR4szoDkYDm9S6DU77pKsyzxkQ2MR2Dqs/goP3B9H9HNsN/CVXq
5t1mtaNMXJvzsS7MGnebvEYj0vxgiChR+Uk68vCSgyImgyIi2oTDEr0iR/7Ao/5RDKYzegwwt0H1
j3j56WZhewUkJgMkiiJjxJbmcrQApQReixlPwc7ANAICqSMZgGiBgp3rpLyVMvAS9iMm1go4aYfi
63ArplDeUS1yR/lme1BOf+UONnP8hRWjNecInJ4Bot2v4E1Hiv8teJ88hpWjDXp9TtEBhxQZTEFJ
/mNRvPOxe/vSu7LAYMpYk04OoMFy5E55Wpt56xV7ZY3BlFEcp5BWskHghl7d+GcCkrHxFk2STlne
zXgY4C2Pc+QIgyXqIDX1UpUEZB/okK9uFGfZ1f2OStclM2Q5yb76pjz8O1YTBlYMrVyicAZWr9zE
vFQOyPH45Hu8yEAYZDHMcsCQFTJmKpUzo8L2m++Z35p1vAaeSVEIAy5NSSbdbIFiIAPHO9bwNe5x
zZcUazSm/YD+WHR/3xvC8L4KJ065ixffCQMz7YAxQaE/rpO+7/8SqRBvXhzfN3PblcMy+NKMGSpq
+BeeIPE6Z4xuJSUO5wiexzBIZz2NdxhDmCFjhQKbIduLB3Z5e/qvHIGcaIC3hneYSeU8TYCvaDPN
NND7AZJwkbBlSzp3mwgCbiBESHZt1nyUFil2uiFMLKKHyhWmk0BCB2ZFggEnOXfVOYH+V7YPyb2M
zn1z/rQMs9ctgpP2/S5pa7uZe1vODTuYiJVOmi2SH3l3hZDgyNlNnd8kJLYnrXelUrcHA4NZQ37V
5Z9UiI8qUeIswUcxuEwW/VDWxBbVwY46FdMdKBrpERhphx/g+vVMDPwYGDkm6G+HMgbGAMmuG2dL
E/EGoQp+WH0ZggkTIPG10t+rYeuUYNPL6uqDOaVWA4KaMezA3BtfqSk63OvvYXU/ZZUlo49XkfEa
mVz2BPSmuMFQUZK0RFKslP5oBocuwEOeVlwlRvYtKBuwPOH/G9IuRbt8iMnKRdpL5YcifZfl7xd9
QVuw4A9T7RaBbKc5+tIwgYZOWSdcfqjLYA9o+c4L06q1r20aucvyyVACa5FvlqHbSzUanGOMgaWg
n55Gm6CdnGhzZ5sJ3sL7ryT5rDcPGMm2oXEEHaDFWvJml8qp14+KN5QFFLHRsIvxmBqSFgVmVQp0
rgbhZKdtcUEnuhI8zOj9VyNt9tnc+pqUYNDrgzRMLvR+d0QALarauBmYjfHIhwm/0hYryY4aPCqi
bJiR2DLBdDVWsY1pThF98QkGdVL5czfENyZ8N9Xlh7wLrYgOVGG6EuNmS2LcTc1Np6JbuenvwuRS
j6DEglb8wugv9Ki1s+QHOBt2dPfE7L2OIWQjT504F/cI8JCNkqxwqm1QzVulFltZSv4bO9knDXqr
x7n/oAdT7XRzGGBSr7iSm/J+0sXPujh8inQV9He1MOwWQQ28zlg+K6HZedIkfZ8xN9jLwm2qloor
BoJd98u7NCOfcjG/KPViZ9SR3+LOHAmYrMN0yZJVF1phXOYh+vOgRFphKjMKPkLgEQ+i6XVZgUAk
wRSTNHtCnu1QsNuHRujOouakYF7rwpsYf4uaRmiWv+0HE5NwcWOReUaXdXWl68v9pH3VSGhC6AnM
FVLAKwBvQ9rp7DMhMQwlJdJyPGc1TWoP9U+N9wS/Wb4BNdNvcGFCn5biwTaaW8hxaIMFPZ+h7qws
//Ym1DxZYUJeMpCi0WKCW8LV5MHrbxbgkG2AmQxvxK1d2NzMbxunTxaZwEdaDTyeRUxA3eXQjmEI
PR75rnDA96KD4/mCC+1m3W21l0zAg8IWZvtoI/TvultpP5Lboe7GrQZsJ0unBTLBbkGrsKSE0Hwk
AR3iygA/5dLcSWmN2DeaHucLctbG1o0wmiwFqopkkOoKB81D6IInsHLBOuKY83doGX/nGNz0fOjw
qJKmmCiwMOvrUEWasjxDg5uPCjNNBWM73mvXC5iQEqvB1KbFvRhtLlJHqy0amaCRcSxtrS6zGBye
RKWBFG2CjLcFcfBOuYIsvB9cVOBVkXhss9uZ4Moe4zASRleDXMGxeCwg/eZCpKKJPCDZvjusbDH7
uZAwy1URzkl5Fx/ZwU+lKl4RkJ6uZ2nnyRjrLREhUxiOU+Fni3IYc2kftdF/4gwxc1WR7uol/++8
t2yi2MoeU9jBwEofNALu0OjudObovQDB6V7fnzfCWxRz+1KjcdHqugHj1KBdm8qASFxeGQTjT6Ap
6BPNOW9uO39eLYq5f6UqgTyxCW/sD47pK5evaUrZPm1/PP/IdLry/Bwv4UsqpbEvCZgU6kLMjDQz
r7zI20Am1rSjqTUYQUbt2bA1Sz8EH0BO3LrNHrlea+f+YDcd5kQ9HDef5/88D2EiUKVBBakIEeem
IPpQxcrOnNF1hWYsm/PVeDtJN+HJTsb1FICV4chYGe+ExaFNNhCYh1ap01iQ8DhIBe8hfvOKAIJu
cCSZqEWzfGQTEbsZg3SCJwlOUz6oFWYouw/VcB+XGGMOuqslxg/QZ95iN+srK7vMrk6dYQb4QY/E
WifpIgmvqrwPuA2WK1vMxhJJHeV+BFj+JvEaoTBL37RecG3mrYsB5l6tpLYUTs+PlHzu5Q0+PGss
NM9FsrTG/zEMnHaRrYhVBnQPGogVvikMbFcaV9YYXM4qkGQU+VL4dWSHX4u94SWecJ36wo8Y2SaK
0pUNQWyeV26G8ZVVBqizmOhxXQBn3kJhtx1YV9YYmJbiSe1LrRE8o0aHW+UFe+XKuCovZ4d24P/r
MWCLZCAw08qa5ig0kcYIZY2OWb12Bldyxd0w+Rw44/gmWxqrFQl0QhHg7PV0zdsBb7WTDJq0UGbX
2u5YMKLU0KEVu8u14UMziz6n8XIUHqCwtTFCuq4awfDoVXP9qVCNfVBichfqQR0qDxrYGyInmsR7
pIl2mI3eEJrvOZvLc1QGZqapFcnS/YHP13EtctfLwIyGZuCuClFeXVU5X1wM336R+vMxIaj3NA6i
9WXo2wWHsHMkD0qE4mfaixAfji9Sjw2nYb9v+E9h5z1WZecNdSFQ0WGBmj+60brL+hC7qd0+EnDz
0wrOpmL04ekyw3ju2l6J6JMiHt6e0Jnzjv5mZrHaUQZoiJjWXTQHsS8K5UW65HeSNLzpmreyQX/D
KnsZwhyKtSnCw5EOvocMaeSpjopueWeCGBk3LePuH5MTKoIyjVV7xJfXzilzkBq01E8XhypTi95y
fCsMVhgWxLqOymohbSua9y9oK6If5NktaLWZTMZSoM+/iLM/cT1zJus1/QH0558zx6CJAUlbPS4w
tUEWyPKBWqz5jEhoJ7yZAu4+MkAS5mKsIOBB9uASSfzkZE7k1dhEoXBLNEPyKMw5fs+2ui2SjutJ
BySRRpApEQyKmB/OA/Hm5eD0oY5OuvL6rBCWuJwxNzq1dyPIYYIRyl6idd7I5sgeREV/Jengen7q
flGcFHNoYtsKdXHS2nTEVrQN0J3oYAHK4wchQLF89OXOiwcUv9NrsScOX6Bg2ysxqQXFAxEsxgyM
yOFUyBUVf6K9rHPtSVbihD4xrweX9ntGh7G75ax8O86dTDKoouQiSisFnu3fUhj7S+Q5WWMgRZKl
eDRphoRZ+sdr5nxX7NFKaLqhSwvQeOWu5KvswH3g3g49J8sMwITirE893dpnUyRcHY3tQ3EyxWBL
IsiRLgZYZCsLlgna+Yo7NviXfOxkgwEUbZyHMignbKTybrYnB/Le6ExIlXe0cDTv+RXU7XN4MsgA
C7Sg22XuUDaCNOtdlk6lBX4Xdym0z//mkDqTnDRFkUdNl9BCn+aNuBp7xO1b99g/DlIhfpjbPgEm
+Hhppxhc8OnZjyetwMMkDL7pBGz74ckaizRGlxlj+LaknbcyBk5AE1ZLUY6VvemytQ1ep5UxSBLE
eUoEvCahVd0YL8zDss8cc4/0DqxPFp7rO583NbLtkyeLDJoo+tRGcoGkQScuWO9hZLBFKbXe5JEn
Mwx05Bj6NESQVvxxkEfa9WPPLr8YzHMQBj1AblgQacY2vp4d5i8Z3mllDIrMpF7krjzaeq3gz18y
k5MtBkAUYSFdXpa5L09laAv9AGKo7KPQGtCKCSQQzmW3k2K8a6oxcMS+jfdD1D0EcSXzPidng1kJ
X+hBBZ1SI2d5Q2WfZ4v++Sp7KdIgNZC8/C6MvaZMzPuYR3HVla1K6ZW2FbCu15cDttPZP99SYYBF
Bai0QYAXvESN7KUo7aSDpO+tXrvnjx719edp88kOAynaVPUYaoWadDgFSGFFKxHqXdh+itrYAesv
xzOot5+zxsBJWChKH4zw0CoNr+Iq8Gapr8H7aN6Yev1fWIfXUkq+nF/h9rFA6NEMBWxTpsYcd2NS
wOPZo2lF9cMdwl3tm84x3DUW+ptkrvIP1yBz5rWuj8NgwKjbW4LCpqOsVscc+lZLS4g00nla8Z5S
vQ7taIEG1a5BBvlvG8nmDYvW9wk0L2nnpOTlu8Sbp+MwK6gL3RcMs/L2UWeOtgJ2cGPo5t+JMx4I
j7lXYxUvEPXlWqOhfnW426Wve82AtULf6b5GE2Y6Fk+kw+zQQSmurOgmchEZugH4R0X79VODS5RL
VatBrS8bNQjRStolOK9aF7xlH1BpeUcC865sjR9QQT1MinCFl+6e90U3wzsmCCGvIlL9AmaH+76u
+6FBc1UZ5Z+zRXswqqByQ7DfREOn2EVR9dZUKXdG2w92r5mDa3ZFgRl1vbeX3vysiNpd0Q28p7Lt
nTn9LOZT5FomzFONnXm8ScSH353qL6go011+BkmrLWC+QmOAgyAmOD/hT9opkX2jjRIgTjWOI8b8
witvyxnATaKkb/IZW45H/29JkCmg3EweVPNt7bKEQDQEL/oSvu5T98pweYnQkvv79ND5jJf3Y2yv
6o8xNuKnBTGSOUEtt0k+j80XpcutBQ1f5wGI/uLnn+pkhPHWLoRcYwE5Ny9VQVQaZ65i+K16EQqq
DzpaI6xxWeKmppv4etpGNubPpTgZxojvhWfbDhxuqh2KfuqW4BpSZbDkgIDerg2ffx3cvIASUdYV
A2zdaFFi4pbSt6ByyrDcylk8XblHu6Vf7Tq3Tx8UO3UEhyfOspnfrC0ygatIpSqeaA/36/ObzTrF
2hbjnjm8BaVWWv033tMG2eZT8XG0Az/fge3TjtHPSHz18gXbuvVafDJssKX5qCXRMMbY1j4IfgRR
fB0K+S0g2k/0worC8WM2ZbtRDtGGxyXV2QKbtW3Gg3OZtHpEP+kfJsf4QGUI2wjVJ6pexHvm2TqX
a4MMkqYYaJrkhRos7ksRjLAfm8w/fyo5XoMn1KdAoy+mjjZT2EBhudo/lpVf/lzM20IGPwvMvUNy
Bw8cg5dnB5CmgLwms0QIUUAtGDdTfojYSlrXe0j3eJUYiJkelTXatGBPu+2rCcxYYKZudMFNdBTS
wKIJsuiIJwa3gXVro8yNuCV1r4RUMsQ0W5uA0Dbmyc1x8MUQGXzJxsyMFxr8o8sJB7Crd68dvdmK
6+tFMfiiG0OTSRUsviGuU89mg8XaFoMvBlpXlySkG5jfZrTOhbdppHPz+B6E8xf8uSLqd2fssXV6
JFJhWuSwl4gfmvHDlMuc6LclkqisVnQ8hys/XMbJ6IMKfohINNr6Yf78SGWjOLWdYGmgsmkdwX+R
vDnvkB+z55VxNUmlfqQdkG8IDdtuoouGAulsU2RFtSSwLZUJJjfeYmv7s51sMeesrLMQalewJX8e
ZJBaZoMtWPRJB9yd7VfiL1d8V/nLyTsZZU5eOKBEH+lo2Hvkfnz9bMhfPt/JInPyTEWQjaGGxQlU
JaO/7OT8C6Qa3OaAGTvpy/mIsA2YJ2PM0SszzHEQynDRDZD5QJNs4fUYYlD173jyt/Tl23lzWxka
Ef+YY2nUwnQI5UbBJ9TSyOv6CkTlrVsOhhMYIa/VbBtVTraYAF4brYrxGuxj59Cp3RYHL9jj/Qid
3JGrvzu/sO2vBsIMyuNNTwJjrQOP9ZBqHZyTqmm/NrJurm1ljf756oiHuAf1Eh3ohiAOfTmqD3Qw
cgLDpiM7fD7SzQs3Wdlj8gZNExQtpyFuIAe6mR10GTxiN8tVuW8Olc+7cG/6Ca7buOsShYAn8+n6
RD2V9DKGvZHMaFfSHaEqDxNRDyUJcovz6XjGGFwpplIWIVz6WCvRjHe5G+wxoQFaa+g5gOSJTn2m
GOzjPrbwDDPYEndNhE51HL7GzC1phOhA0VtdvIOWo3t+jZu55Wo/GUyRgsDsFAXSXwnVbYkyN8+S
d0Igfz1vZvsUrOwwcJLH3aRhyuv/lzWcbLFRXFMSDdR9sIU3Rd2XnNYPEsd0FF/15MjiH4Jja/Gz
tGFlkDniRiq3RS3hcxEUnYj2XXRD3Ov6Q+eEu8JZrMCBPMwdJVUIXYylBUhzVeHmja+34EbXQfiJ
yCOzxKIZRJ3A8XQcLqcPFcuFfkkfOsEB6Jm8TGbTc0xTg6Aa0U2TvdnWehCkyiBHfhJbdWbNbrpL
cQ/SL8vY6hprcCljV3Sl3XM8iXrKs81e2WU9NhuDPK9mAqZJ4wqVn+omi6RPndnucgx2gY2BSjNN
kNSI7bIwPmHqCwS4SfB+bCpb6aubNlfuunzKMXkYTNfxJH/WjYJLeE5x79mvJBI0dDUk5WCNf4pT
fduLxWDiV4qT5gaLZlc6XrezsLkYofEC8ZwJGmNK/akNjMzTE/VWL3rJivsW0jNTDwAdR6eds+9B
ZEoWZKpykLML+64zP+tJ7ZhmKmJWBgMdfcDj0d4+qqufzqAe2n0g5ZYjPFKGAuXysaWPMhQI/D5X
ejLObRMDdOlgKGDrO9qivXWnhx/+DXDTX1fLYvxm0ZsFEwIwZRg/xNiv0y99zJkXpr/23GoYkIt0
WQItJjUxeRrYZgfxi9DHHjHDXUt4DQCc9bAZk9oVPaRUgHK/ZEyrb1TGVAHapT4odtHtKVzzIYZn
lYG6mvSlUaYBWDCH2E7N0sow4TiWe84h5xwfg0ljikFWxwyw8+vx8bV9Z9vJ/Mk5WODEVxrnkPrh
23hwNpPrlTmm/pEnRh5Wc4xstxw8IUj2kIG5FYXUmwrxq1Fmd1FRfOdsKeeoGSwiGVBhIyGWSEUy
kIf+GgggPuY5QBZ83hrPTRgMKcaykbtsQMPb5GXFvRocBJ33wMDzEQY7Ehl6wWGHYEcruiDGs830
Q+IQlHM1/UJx550Yfjq/qmPmcOaAs+o/raSpi9HDLUdISPWpugslSL3mhjUmpZcZoChQbdJ8GxJe
BZuDLAaDLIo+BmYOsj5PzW61vIPI20Uj3jcJ5ueFfMdZJT1cZ1bJshrNVaOWOOZP8yfijt4L8yeN
/vpzBhlQyWPwdJSIwr56NSBlQr7mSNA7uTba67L+HMnQHpW82A4hFnKbSl7vLbs2cVqH+Poufi++
k696F8KwNp4RHOUTRvUexHfRj/Irau7fMOfpkXvxs1FgptyHsgltu7Hmd4pmkwJKPNkVBKp2yR5i
c/iboYP5H2c3OefOZKAs6cA5LdHMF/c/2h8M/UMocf0L0y5mX8C4iUdHtKwzWzmPUQcOaByKwev2
IrgPdtkFnf9sDqkTOsObqH/W9pjVxWYnK0ULX6GfjlL/2JDRRhJIqX8g0PaCdutt7zytkMLC6oYr
o0MmSiiOPfahve5BebOytNpOBqjHIhPnnAJ1D5HEuQz9BRLLHAfZPtunBTHAHIGKI0gMULdEl7qv
2urDWpAcz1P03B2JrXl36e3L+2p1DErLpqaBtQFbSQtKKcTgvdSHwc6dHXMn70rlbchyWioD2VA0
1OZohsG2i50CbcpUkTcFcwdVucZtOvzQmgWEH71BEy0zXHhbvR0yTvaZHLCIwyxJCbiazc8mBLbv
kvelHfr6TQ/Rul3iklveIBfPfxjcnoagnXKV4G1ebzwxv0mJZHPch7Mm9rZrtHIeExl7+uY6JOcE
Hi8QqxMoiXJsxnTYj5aRXzuHzdlBtmY9xGJBYlLjaR8cHeWXUuF0dnNO3zEzXC1GL4pRwJs3Si31
PdSVLUWHd2iXalKARyPlfKztQPfH/1ji1KIhBsgNusKPDOm60rTLMaoWD/do4GQR7ORFu89IqN1k
mcx5itp+qj2d9eOc42qdM3IFtaHMDu2yUzzzR/aRdkpAIxZzxM4AsfOPokNCcErwKAl4H5ABmUlC
YA8pr1/TfiykdzEqhP94AhhUkWPRmNABA6IMD/ym2k/DK315r/ml9vNl2jd/yQNP35HBkS4dcO8u
MG2hoscoPwA1MRmteuJO259fG887GfwoIwItnUQ1vCmTAnvWI8me2ib3ygVannLVQMM8If+4nyz1
gaFMkipCfwrzgspopYlwoZPhStLHm7arLuQuuuwW3SNG7jaBhLCYLJCUB7kMFGjPr54XoNiec90U
ICdU45fUMypr8W6QMczVWQZt5+pv+JW8v9Q+/nxYln11aFVIaMdAg6ezcG/uVVulTjIF9tWJrPSq
1rrgjTD6lxvuaWVMJpN3mShmEIoEaNPb0uq5qrEiaANxzz3XIpPX9H1RFKla5/5om3cmekLiuwUD
sfKxNDjvzHfK/Xl34SCNzCBNLg4KaMsRCZNQs5vgE/rsOQ7Js8AgTY0ezUmSMVQfRvdZ78ky7563
fW8+fSUWWET0lUElHPkCVLyT2rT6brarfuYd8e1LyckOgytxNhi9KgEy6SP+qVDc34BLnrNnvDPF
tpXpcWxgZvco/lHsn3CAcEeKeIChMNefrk5kvR5+zV93tyFmdYNdvn/h+DU9oc/vrX92kW0raxQ1
lPMcJ/htVSPuTjKI0YBOPkbt7fcjyqlayudm4uULCoMXohBEYO5CS+Voi/Zwj9tBfAfJ8tiemx2k
byBzkFxBNzt+z5sR3m6ROGUqCoMbwYB8ViqECLhRxRYEHLVvzT6H1E9QWXhH8dv9ckD5RXJlvOXw
EnZOhqYwGCIlYQh5CgPTOTk42JJS/WBK4EvThmK0o4X4oSGBNy+PUHMa0vfn8YvrvQy8zO0ktEnz
y5+WPW2Zpc83eEx5CZ0Sz3sZrJmWBQOjASKC/vvqHqNZWrn6RW751qLg6bgwoNNEREefCAwWy3e5
+VjVXt/9eP0WoupBBaFUIssKKzaaj0HRLANGLujdBNN+xy2klMAv4V/YCAdrY2wJXonNWQtapCel
cGssqhWqvOLARjx4YoHBM3AIhoOAerunyr4cGVZrHvo+4kUD+TmOgWRAxtarkBRV2eo3/F3DKOYx
GrxBnmlzTStrDLIYHQS1ogwcpy3K+l64AwMIlTOJbdH0A+t6uQKhCrfUsRHwniyRAZVGI5Asm6LS
B4unK9uFEx8Cz/BlEALw6E4pRDBRAaboaLKiS6osMm5uLkkNGeMZQg91sp8HNbICEF3KgWYFBq/b
d3sv/9hiL//tmAuV3EBDtRozN01Q846qXWgsHOmUrVxuvaZjZFrlqvWi1GGcIK6+MdJtYNMTe9Rj
V/byUUe/tgLWnUdsaq3aTh8kf0R7aGJVtrF/C2ycvtmzKoBU6GpRKHjW0kEfao7TtziXIqtSQ7cO
CkeTJ2eQKoi+xXJkg766s9HX6QVN7vzjD2EOR6s2SztSHZfWVfAyZIHx1W+daIFKU2OHnt7YHIPb
B+PkQczBgEZ8kVTjn9G7V41p8GwxwTWc8eQeppj4fmwdfVX+wrPFxFJJ6AStpkzcbxE92cqWnvgr
E0u1UeylkOB8yFeQwLVAZAuEcQfkK8ZsF5Z4HD7iD8FuA/fp4zFQk6hTEOsaPt5vZcLx9zDXi5QJ
txLQ9TLZysCAWmMWUma41zeQcpCNvfprfRKrRgJOKrORXKJmu7yRXV2pOHUxDlizF/5IDaRSE+CS
EF38EKezrdfaYRSKg9lVvPSO45LshV+qyyoLBuzeI4i+hitzMzM54RlLhliQpV/GFFyBoCu2JeVr
qRYuBzg4viczwFFImNgtqZAFSIoMS7YfOxt7yqLyVq2VJ77HgEc7qaOWj8jsHnfv/9ES8MQeAyDd
NE5C3SGMkwjayeOHyMYNxDFcoQJ9K+VF4xVKt9L/JxYZEBmqQiaxAT7caBA/mEOznxvdIY38PtOa
27KLv5K0d2WSemnbNa7QlZ/qXOVVU3mew0DKIg1aCEp24ilG4qWh8r0nhJe1bPHIrFfKlgS6LjUT
ooboHMHlMt6JvYO3XVuNoaXxcoZJzvFjawNBCn6Cav4TfV4V6Tj5C1sZMAulkcBWRn7PCGXf0gPB
jFBSuC8rSXNwjB01V2JQNaUdLgrRAFkqA4pHCUYFlexCaE1OlxMHmdnKwNTFcqenVKMgRs+F4lX1
V4hWWefhhWeEQZcmLZVlrHD6GrOzhGoP8l87bP3zRp7rEih44yQQJJDRqAf5Z+oyqzQzVMJqaYmZ
+g1lePsi3Sh7FB32EPGGnowJb1wgI6mjBS63Bwt09n68J4dpV19FN8Vu9kQndwo7sBMXiep15zVX
gsfvtHzeXsr8SiYZxoN3qk95m2G4bfoyKpVppUuaX8u6bOzlTLsfh+ZGkYyfct8E1iSmnVWqqhuI
nRsRI7S6pHqnFumXRCigSlWV/pBHD1LTPQjJdBFpUKot1etc0UUbc/wDJ7+kKPnkMsT8dnpQVjus
KlWRKVOR+nKo3dV6f5AUjJ2D+74Y46umzj6e/6LPpaIZe0z+jL6V2RhJmfrlz8mR7cxJnArtIqMf
ObndggOOfBgh3JzdhXxRUIrPz9cKdhwTGZn8rPu2bpe6SMwSvYVuBfbtypO+UsX7/MpwKeW3uYtv
ZKtJrcLm1syeYdtx2SfTzLIhxxgsidimPhVkQT0Xgiy06jn4/D7K52GKscUczSItc5I1+KTC7igf
gnnWGhtLcQ10Exz/eYYDjDEm6k/hIsoTOg59HYTAtYJTGBd2MWWvhRvGDBPsddz+oqrPU78z6usu
ES7VSvYw6cZRQnmG0owZJsJjElgd57nCaeji1K6rdicXLZ5gBSq+0XBS22eRHMbAAC/LoolRCZGt
QwhNW5rNTH2iLK3BfL9U784ftq3VrAywxYc0hECnptS4oJq3cvldqXaFalqawsOQ53qMT1fCwrSQ
y9B+SMfUT3/SijCxI+jsTbhc1ZgRSqzOXdwEmk6ND7I5geMZW4d6vUgGfLV5msxMwy7qeWsF1dde
uYpH0ZJRgU5NcpAM0f23XWUQc0rzJdJKCa4YV6D7Kb5HoYZeFWnSrFmPOd0PHB9hGxJqszVzme4s
mBdd0QydsB7+0QQDF8YiiNpAN1ArPqbBAwRxzu/X8YrGwu76CzEQYdatOggKDOCd0TduJieC9pbk
FJfpdXVPPUUA8EfXwbcw9FE+cqHozZvQpknxuZ/AwIfUKI0gGtjGwauvCw8U7QfBVy/a3fmlbgXT
9UoZ+OhSI2ikdATFfUEewGC5r1rzYhkLqwQPbTUZ78+b2zx3Bq1gaqYs4T/MsvQoKPOK7ixtMV8c
6b5Bj7lsK056MB2I7dHONEyqvuGlAAfeQBhFlQ+jJdBnf5o1gAV01DH3q3lxuq+H+SqtCygUVZyT
tuX8ayvMdkqS1Ex9M+GrSdchpJ6CMeCAx3P2cGYhzG2qr7REVDNdO9IWabvxobxqdgNGx6BydCEk
lgEGCJ4zbsGyoUGEC6V82QB1yNPNmwK1ROs8AGRpwsGKSEqstoQY70Tymy7lNhZt7uLKHAOQnU4U
LRJNRDBIIs7X2tccrBr02Sq9hUTNTeZH/nm33DzwhqaZCjEkXdPYNx55UnRhqmiwdtLr/jrwdbQG
D5f68ahTHnHFVjQwT3R2ctf5qdNeEM5B3N7iP7+AffjJ565P0PSKLBMqr4X0dY4KqyhU2xh65/xi
j7GNhZbVYg3maxpNE3ZFh+TfbND8UyZ6a7VZCS76JkB9Wuz2cpz4UURsJSsLWxcQBIn5j8tlPnE6
10IZhCau6wXU2oXQa1sjceW831Xh3PFWvIVy6xUzAbAG67ZYFIR+XlpXaiF4OfqYQkLjz+BWlOPV
rWw0en8/v9Pbfnz6pvTPVzcVoezUJkiBBrI6ICUb1fetKjQcQNg0gnuZhF59VQaz0lMjEH3D+/HU
pb6iRLYCSYEFzejn17GZn1MheCh+Kxi8Z1/z2rZY2rZu0JR2p/uUb0a7Ti9HR7NzZ9zx8vO/WEOE
wGOXRESV8U89bNW6EPQU0oyWOtuSp7rTbgotAQU6Fyw/Hu+us72FJ4OMM0aaOpV1JGZ+XBtuKV93
kLfj7CD9Cs/OnKHgEQ9sp4bKZs6LaYhqode4cO8lqB63V8vXYdddVGBXlS2MyN4AuSVOGrO9kSej
bDYdgVIDzEczPpuv/lTd0oda2gFDgLjGodb47vwSNwEMLbpE0hSwuaqsHzZyGIghvtrSVJb2P9a+
rElOnYnyFxEBCAS8AgW19L64bb8QXtn3nV8/R+25tyk1X+m6Z/zaEc4SykylUifP6R5n6wi0hzvI
Qm+Ut76lCUFeQ8ccpM6/rFVRL2sT2H19KVM9qkJIUf2c0mynJBoYV+hOrQ9mbtlBaAiOic1NXBnm
4tkySxJms4YcbRm7uL5SghepW0SuspmsVla4D9kt1gKhQ5wEqq8AQseA9GQfgchjcmaXHjrQM2Rg
FRAFwfsOKissVna5ojdrrYICWUXRQR13GvocwWjHX00MxTBNkrawgwfly2Wf2T53VzbZt1hlyJla
hULMWPLo1/RbpbqL20IRnNzgepk64X31XTmhiWtrP8pD+1S64a2euLGIg1y0rVzRJuXDMqUjtnUu
fnTjV6V+mMcflxf6/jWP+7hc1RZLSyvhXs1uFKw93VF/TneJq31hWmrFzXhIXQ2EPsmd6AlgM7e9
fWH+fS3PGyvEWE/qV4bxNUmy+8Vsny4vTvD9+He1JenBTx3HmV8v36wEmBXS7caMuJetiBbCJWkI
ImDE2iRomJIvpG5sdWkFx5zIAlclELD0TEqKT6UtUF+UC3ueUsEiNpPkajfYT1j5u2ZJSy61KEQy
0IO0ukPn2gbZnz2N95e/liia+be0crFaCUQTKHk0dW/m8c0cafd5pX9N8tDTE+mTrkAcN+9e+rJ5
Uknl0anyp9g8mIMs6BqJ/INLLP1ApCkretSb8WQ3MRSBBwiJFoLdU1mYvjtiV9+WyyW9mQzy0C9w
Q9CQKq5+Mqyn4Es97roXZDLle/61TnfWQybb8pcObfjZzXbji1E/Q/y1bJ1xX1Xfkl9Ksru8EyKv
4rJLE9ZVlddK4EGqy2n03g6Dw2UL/yO54AqLPrECwPW70FigEavAcVN7QApVbGPw0ujAJNbo4+gW
JWhoJHcgjyJo4/bOvhnmIgZIpAxcLchq6dI7c1vd62N2R7VJ8Am3o+bNDBc1dFaMQUnAUDfqXjjG
V4NUlzZSqo1ZM6FUHfvN793ozRhb8ypEZ6nRrCEJM1++h1o0JkcjCEFUu24n+bkrPnZZ4r9kjgsO
GunDRCad1WjMGMp4cIo0vqjPs+0jFupPsAYBx8grh7aNniZAdrADqMCUTmun0H1grSy8SbnsLWG5
ziNbNLS96fxvVnVWyq0+5jS0eSrLAVqdY2YvU2GjOBbE/XsgGTtaVza460Ku6B0JCyi5G4/NIXKK
2+DAwnv5VLrVfxDR3UwzK3NcsNXjYIaTlFGvC4Aby9KrpQVwWUn3eabuZ/lmyr9fDm/RN+SCLNXM
UskXeIg1Y0U6SMj0l8sWtrtyqzVxAdYpNJbDSkr9ROrRDIih3Blap6BTnRpURGRp7tIGhNzztNzU
UupWS3KldbLpGjK4VbvSnQIZF/n6ee6I5gh+G9u+dwGy+m1cPC5BFS0YyceTwC7wAaCLd+z1y/Cz
PXAoQtTeZkZbWePCMZuNTB57fOx2t5S2eQRTimwb3xmWYPQkv+5BqGJ/sMG2MsudXQoIlemoYJF6
uxQ2Daf9nHUHCVCYWK1FyEvRF+VOJPARlotZMIf6o80HWXDNnY711fKp+39OPK+T+qsUkPRlG2XM
Wrubd8NtcVd4jFIhBaWPTaFrWhzx9tGfREfTZl59+6I8KbkRxJ1ZyCgX5WMIFqHY74B3BK+7f9k9
t4OTUKJjes2gvDgyEJ00NtKCerUku8SE8iD5oE++2eD2qy+lehky1NcR+VVEhQvO+tu6Ge/KSkef
uf3SQbmeGIuXpgbyawi5pBhFBt7eh3GXZLHgMH69MbwPyLefw11lIlIrtB5VgDVuw5vFPMjLHpxU
HmumjaCRtZNP1nPrdhQzDehtAGIq5vjZPKOtf38Cf6nB42QjLXOS+aGqO2DHORl5fqMRcjU15h5X
yhPQajtNMa7mwnStfjn2WgmGwakdRIcPC8wLH4O/++jzrGRmCO9+nWkZbA2XutyRD+E1vgY6LcUO
gzRf/oNy9XYQv30C7hga1EIxc+k1Lc67ObWXl+KU2dL94IeSI7pE/o8DArRTGNNUdcvk0qLelUsJ
iU1WpZjH7q55zG776wgEGhMY65h6r7lXfs17YU+CrYL/vKYso89DoHZOeFkuc0nlvk3QNmOELKwr
z6ij5MPsUS+6F8Xy5tPK2hp3DA5yOMlRi6Y0s8ZaEenkTMvVsNdctJT2Mz5s7MWFsEraOnRMmVjw
UB3iY7wTpdJQKdOIRzHD+jZJT/lyFw0ibqetkFnb4PzFDIIqAyhVB1C63zF6ZPNAHhZ/cVi1Wb4I
dbq3anZ2GVF0AKFQc3InWlQFU2HgpQjvl+Ge7JMf+gn9nH1wgFCQl3+JFTt7lp6oIDltpeO1VS5V
WsNUtyVrhkfhtxK6CJ0mBBpufsjVwrj0R+ImGhuDBp58ZC8J7a/c6ezohjjgYnbHUy3Ad2ydY6sV
8edYqBflIBULSjMiHytFf9TxTtK3oQfRDdkOZvTIp5Qou6jWPv/90ba2zNXVVaMCNBBMaOhOo12k
R5KLRlMFu0U5n2Ss/eXQVxmwKz97qWrtIbd0+/IqNluM62Ww/VzVH0uWWZWuACAzeMVTUdqTatef
irvxa+1bu/xgfA193Q9uF8z+lZFdB+Dtb/wPJdD1r+BSC4akuiCLka6zq8WlfvrQ+0z0ufWgq2gr
fnFTevNLKMQ6bb71re2y1LNavZnliRnSHueT3Pm0x5t3kn3V9eFZN7vIDodM302FfhqL6Leumo+N
PlfO5Q3YPDvWP4E7O6JyNq2oQiZod+HDeFN5yW3zvb6G5C3GGDD5+HXe99+7649lc1XTdbCiQeaC
F7oAfW4RJmZEIWcXnjI3vNfulBvpIcZDOZ777jHqX9nLT8FiN1P5m1Eehpyb4ZwMAQ4sdlCqqZtF
drePnWEX38VPxFHt+XtUOiIGy81ku7LKhWoi69E0FXPsN72fJV+ktLYl9XOsijBtm11Fc2WIi9iZ
quncR8CWsXKHpb8mstmcHTkqO1AzXeN9S+Q+mwlwZZKLXw30SMRc0GPS/PGTFuzI5/ikv/QUhQB7
PSOO8tzcSOk+xGNkKEQ+bFs3QEsNUhGG6T2Pn6yvtKgqIhQgVOptaLw6S7w8RFF3rC28pkXlfT7V
B+gDu5cdaXtH3+xyB9kwL0MYGLiRT1WEziGemlQMK/dHdRG1pLcqWJMoGlFQ21mUpxVd2jgqU8nM
fJrOYPpXu3Tfyq1dVcSHLoVoNzdT/soalwwMLckqSCNkSAaTm+7xogvg26HZVcgE5vfwsRTOQGxG
5Moit4NdjGGmpkfjS7UAuW6jl4Hku6QJRY+tWwW5iQYs3ATk1DIPl9f1Kq1kduHU/PJm9IND7zHY
yHBdOMKY2HoBXdviThOzMuUJQ6+43BoGgJghwGjR4nUd9eYucqwh9KRZOyzxkzb3/mXH3Gwkrm1z
JwqonXGeAtaAsVewjzuYo/yVPqMUkW9nj+yi+y6x65fgRrhmFufvrgKr78t5Tj50/RRpJAANHfGS
3i598HoxWJDkZzsztEvgRA+CtYpscr6jjKSgksHWeqt43RNab2iWyj9GV4GwWejWe4E9kQ9xUa9K
KkmKCDf9+agdtd2yL07kGDoZuvciSNfmCMB6H1nmW1UGsxJPmWUhLkhU3NCuu8ny4UcYFfeDZPl5
lFw1S0RtSttjVCzPgU4/qUpaOvJSTo6qJN/UHNDIaLnTF+J3Cp405xRq4WGag7CdfCpQtuLCjb0x
IsFX2k4h/wba6wTG6ocb4WRIpCqpFyp4Sp1Hu6KiWGbH2HtfMyF+htcUirmi82+zdFEN3M5rz0qy
cKdn0kPt5wGA4Po/UBZv5nrG5a9jvJtgXP7cWoMxklkt2a7nvyqItpLbUPtlTKK232bSWJnhnCsN
krBrMJXszUesCRCU5jQDbdkIKy/RejjPwsjHuJg6zsyEhLZufS2pYkc5Sp9JyBW5uVEUtAwUsHCI
IXBJoZgHCvATHmv0Gho/Spo+BbL1DdnpANry53op73uqfcbvyXF2J7WntjRDjR92glvGdmG0+iHc
HlZlKNNesvDGCeYLYDN3yaN1ozy0nnKM9skx+gW67cvJgm0X76OWbICYQodMn0E5i3E+KYHWokII
1fnUhvNLHYCmts7v4oju+7FrbYjH7S7b3HxrWRvlfCikcSu1Enp//wpVMVm81oUsnuymr5NLly2+
96VXBUJdgUonZDp5rE/SQTue0gl0XWkwu1UauYlFgRHEiAPmBGJRefL+o8IcLgsIRhkNJ5MLfI3i
eMsh+IXyhElZsi5JUtgpvavYnCY49iEQYUepm7YAZu7kUqi1xnbtfFfxAwCwQw0BtgeFV15spCqX
p0jJfEVr7cTw5UDb9Xpih/IPlcSCInNjO4msUUw6gF/AUPF2fp55wqBHg60Aj9JHiR7fl9PnBrnC
JSwBtCvBTgrw8nBQTg2UL1RXPomu21teo0FxDJoFgBC+wytbAe2TkjETDmHuFFKzy5XPmZX4S0sE
Ubi1X2tLLEGtDqNsSYyxIqD/rLSfTSbvSzwDLGSvKuMPVSRos3Fk4+utlsVtV0fzIZ0HcIXpqqP5
BIIsO+tAHlmv8g9S+R9NiAgPLEHqUVvzKuM/gOk3kIX4JZYig1wH+Mx3cEY6FZk2RcWbMPffiEhu
JNczazyOsUriLNdkbCeyzuDOO0zN9JjCQyf4kTELYYliTOhG5+TcKJcK0Cfu2oliOPzPVReA8GMF
dyW72BPVmVtZR2ezojIOf1Pngz6IW8XKixHQ1uFZUrOd0X0qlENq7OpqcHA3E4T9+xsRkRmWV1Z0
zBRSvjXb4G8p7OV+mj/q7alQ76Py4XLaft0SPo9RxcR6oOYB+lbuYLaCqAn6TLG8QO++TWOc2QWN
v/VL/wIJRTThIqN0OgI1xy7HA6s66YISbnuNb/a503GM1FhfZOyeluLJOCe2lYd2agjmljcT6HqZ
3Hk4TKVJuqGzPkx4tZXZ1ga52mpQp7CjRpL75VD649xdWXnjTqnqgq/3SbCHLBlf2MN3vay0krQg
QtjNQH2DfyRyEi8HGrPuoW7K+Edi4cDr5rap7LCHtClGDLkMV4791NcGxg/kcDy2SvkyqKkn64uo
kbW5NKKYJut7aBrf1iknCLUQo8p9kLyi1wHljlyNRAU3y/3vvt/KCOccdY5JoIlxYH2E1Hjzy62M
cY4RaBCwoROoMdMMj+vNz7Yb7FaJBKlj0/3+taLzIql1bg61rKXgMw5rO69l1xgzp5u+9OYXgfNt
fzxW1GsyOs98WyomlW5A1xAc99fa0Wrd5TSVONXKg+r2+kHM0reZ7zHdgHxFDEzv87XQEs1lYPbR
P0xCf8PlsFU0YFZDwTs1XsdQ5p0XDaGRSxKkSsGxE+mOEX0l8Y7kP0u5doQ0W1tHy9oUV59M0Miq
KyVDvpDLn9mifZIHSXUiw8IAgN5ddwU9kD7SRKmDreCd669WyMVxh1JzHAfs3t+z+mzWIlTDUaYT
lRoQRD7/mlWQlNOcpR+sRdgvf7+yf63xc1pWLtVWlMKacmvYi2sMgNAF7nzL3nEwuSXWg99MVW/L
46e1oMcD/FtIcl9rM0hL/5QmATx32/NXFjgfiWk56T0TL/zDofXH8xubQsTlAw/6qD1WtjjHMEcK
9UIm7sBsjTd/lKCobdrjrZhxdDMnYo4QTByGhnqH/X1VnC9GkiahDMqiIfimxr9ocaumInKbbfdb
GeEqnbGFHnSowNXZiv7wJPxh2Pwv9JCb4bwyxpU1JMmNLKjA96SPhTNLJxBLO0MVAfB7mI3JnvRH
QRreTPgrg9wZZkhGqYcm6ijWda0NyKF2QBinp8SdbOiEsZGUabia96Ow3yuyzIU1HTQ6FjGWms67
8ndd7RpIay6uZEINkrpBfaggf+BNUFgXOelmxL2tmb9uUDK3QUDhNlSqHkoLffymFCkNCVzzNSZX
rlmMdVmWCbjkcJUDZSUB/N5ufQlQAiP3l51y/R9kTjaT8mpdXJyDIqXVWsYt/Cobo18x2Zi2huQN
lFyEXN2vAwbvEuXKGhfpRpNlWd9UiR9muLSxEe9pr+9rf9gvN+QUHObb5Sh7xIk/p26/V24DJ/fw
frcr9wIX3szYqx/Ctnv1qTVpkZKOUeDS6xk3ZejJ/CUp7fatYGWRyzu1rs4z5qMTDPvhRHBqn94p
D5obPM5uiYHJQPSqJnImLgXJg6prFWi+fdYjK8BUXqXdfiKiVLcdkbqFBhlah4BknX9IdVDMKmUK
akH2MuS3Exh3OmgqRbUt2LFtR30zxO1Y1E+pVGj/N6We0XuL+Q5Ftri90lKTLtBT+ufwWxFIComg
t/KKgZYJeFOAiwLS/fz7ZT0QvuaUgBhQQ2em/BqMgkvvpuOtLXDZeqiDKg8Yw+H/L0I7AjdYrYjL
0VnX6NBaRM0c/mbSH9kP1g0eHHSD/1CSiR6tBF+QB0MF+VKYcY4vaLY/uv5GXn5/wPMwiYsWLKZo
WGv9fIsmQ0m6CTnyA3yK/2Oz3mxxUWv1hgRc+4IReMPp3OaQAUC2Y507VfJUb7n+CB3g6369meQ8
UJJnK5rk7I3KerCLvYIXxv/E6rQVWmgtm5RRoQExx3kHARfHrBWwJu0ZcfY/qp9MOlZULWylJkxW
qxg/1vT3aMOAtLGWLThOjTg9lUV4lZXVaQ6XKyukvsBH3r+jQSh6ZYsLstwYtDY00Ptkc7ITKNUN
6NiRnXoSIpjYgcwfoWtL3AeU5EBqogijY/Ix3ufLkUGLjWcFLU9NBstHM+wuL4398nf2KHv7wM2U
AjV17v1tmRZZ1OaFDy5FJyyOlgX17bqzqy615ehlnkQTl5vbtjLIJXq8dqdWPQS5H1ql3VtA9MyH
JvhNdNHM+FbisFaGuLjW+r63yjkN/UmrJ1ttoE5UNaJzS2SEC+iGBE22pBAvrVLVlyLTk2jxfHmH
NpPGeiFcBFu1IoeqBlbgjzLsMx+75BOct4PDfbDyKQv9uIvBYl14VtZdz1lwm2a6u0BSAaDCxAaf
1cvllbIdeWcXsCtcF4limXyxUZIuytsZ9+xliKDXUMW52095YXdz04kadZuJamWLc0Myp9owl8ge
fy6l/9QA/+VKuhliK1OcI0p1qhdExQGjFslhMoLbcG520Tw4NA+v1XD0pWkQIIi3fWZlk/NL9GHS
Ro/+PdSAubL/UYFgd1TR9Wmzn2Ct7HE+qhUGzawIpzT7nPHprZMmzvsb4FIk45Utzj2TsClDK68l
2FqgVTw+qF+ZZrEFgLu00/4oHYJPKvVEyVnkn1xuNvK6JYtuSF4a78cc0t/TPktEbeoNI3hjQ4uQ
UhknDs+Ekip51Rqgd/Fo+xClXjl5kyJ6wthwftiwTAJpRsj1Gtxu9ZkOQbDMQs3BxET/pVwuMfDw
H+6gG5exM2vcfkWBUU9yAC7g0RlcU9pVEFZLDBChKg7YZNipJqoZt7/h2/q4jZpnA5RjWodxJetb
ODyV0rVc7C/nqo2RKIK3OyD/MKmiKMZrBK6umFWTA98SgQyO6pXdQCMKqFXbjA6Dcuy6yR5lfzTu
snCCQLwfxKWd013dfJeMl86cbAmHraZfpUYK8kH/8i/bXPzqh3GZrW4qSJ2NOC4iyUvUu8hCRETE
uWxkK8GcLZ/9itXyJRrPStrCCtPeQINmwS0giQ+azUoVtBGPYye46YjWxaU0ZQkyzczxwYP0qFhg
xy+f5abZCda1UX+drYsLDXnSFg3+iuRiPGYHNjQj7Rb6xNqV80GcUrbeuc/sccHRmHOkRzqqFIY+
CWqb1nYHJj6Az1h8KNd561fXonTNFsEdtGdGufhQ4sQa9SaGUfQn9HzXDb/jDCNlEAIcggfBF91M
Nm/+yA/ujQvE3pUaCIYPvAts2gL2Q6MakHW4cZ97pTXk+Ziq4D7/e278TXdUCUvRGhMj4r5hkhSU
0BiwqCy+CsyTFL9UsSDHbG6Tijd7U2Not9eDcBVjSqDkdJZKSMAEd1IDptfui5w+NOlvNNoESWOj
KleAgjIt0P3JBKfC+YcLrRkSosQEtWXwSLprbX6qge/NStHpttU6hyEDzzZE0xSLn3tLqhJykIjl
Dz2QbkESzqyxaF99wbGE3PmYsvv2cXIlGzPB17of7Rv/A6UBoBwW0GMYfAOKjPOGuJcapZPheFQt
d11e3BB92MujergcTBvXDR2ETVQBKFpWMTt4vh4AHwOjI0nsh6YCYbFRa+ya5h+IWLxEqkD7gDdC
Nvm3SlSOkyW1bewnTfxMleImgYK1gzPwGDbVIa+GL3lXXNPG/JSVy0uvda0gC28u00QbARPWeJjl
n/e6Tu9MHVJBflGhoitze5gUgYkt18Ai/7XBP+q1cdxPbZ/FPgOjmCEo2KebYjipsuEH3WOF8VoD
5Lz9IoSNbuQoHcSZwBqakKgCFud8D+ey1stQXSIMpxFvOWCSusObCgQLjtGRFu5lh9kqzM+scafm
iL4FZB7UP9Zy6J5q/b51Vc/cj6fW8C5b28iJZ8a4w7OY9MooSy3yy3S20/GxSa41RfQBN6b7CKwg
zkwAsvCPS/J4BhuVAgw7r/PXU7dDkpp39S6+yR/AJAaq/dadMQ0/OulBAdvAZ2WHQbt9LPod24t9
+xlcbulTzOZ0XRP7pD1K2VORKLtADQVflB3/3EmN0Wvgw3CiEfmdCthsptkMHpXSxyTvIZmol6GX
0fTkptd0vMJJO6PRBaXd9vd9s8m/hVWptgSF3sUYtqDXoQyWzAnshVLntb3RAXCdf7dG82AY0T2O
jMhRl9yp4wh1maz65jJHtm4otzOZdqHc+HgSOpA4eOjj8GEoGj/ok0jwg7eyxeob8e9qwLNOiwGp
B1/voAcQ2MAGCCxsHMTrXXg91FbHSNURdreFhUVTXHW6rsMHORh23XQd9rF9OYa2TsgzY1yO7yVj
xtAL/GryUBFizm6PMUqXJUKPTbtNov3eThGr/Wbfd7W6JTXAomUgnv5JSNX8qqASnOZ9PX8oIa2s
cemvUcdK6TN4tFT2xzD72emNWw2VrTSPdaAdtAY3o0ryjDmH3/24/G1F+8glQ621rFqWsI9WNfmt
3Dt5LzsgY3J0ku7SJRFtJduqC9HLF3BBXmgRYptlqgHlR+Skx9IZbCZupLrpowgCvZGR0HeXLcDJ
NaB0+V5uP431GJgNZMvD+y4o7KknthGJ4M9b/nJmhvOX0izpEoxj6DeT+XnQ44dy0K5xhXmsku5q
ouQEAayjQsG9poNDJw4WQU7ciPcz+5wHLWHQVTTWMMOtItfUp0A07yb6jpyb6ESKhzgMQr8AWNUY
jmFs2t3096UcVmGgjFNBTY75g/OoS6LCmI2iLf22/dXViZ1PPy87+wa1BVlb4LGcAY0gkBnkeH73
GJN95qrJCTNN7gzS8O5aeipP0VF6Ehhlpx7n8mdGucMZJPqdhetFiJFI4smTM+zLH6y6wWxKh6o7
EgkrbDvDv5+Rl0iSzcVqBgPOUGmqHRU/m1rgbVvtxrMVcfkYJFhStoyU3dDH3fAz+5zhhV/bsWfP
VAc0lsnCJrMjHRSBh2yVqGiEaxZo83UDw8ici4QjqbOkM0I/pxBGiQLbymZMjMleT/XCbtThYI1h
6+TN+KUbRDfCrSBYGefr4yQu5JSUM4zL4PYt3LK5r7PUuewuIiOctyxqKIGie8HR3dae1uTevNyY
xQceadbf0eAqtYXmjWFaHSgRrecFfE2DKoJJbB3aMAHhW8DPFXDWcJVvRyo5K1WLuT0E164ZDSPI
75zigTGEiGYHtppGZ9a4ptEo1ws1piR6ncetBnDkJB4TMikKjPcRpznK+17zL28VS3p8YBPgV3UN
HU9QdHNZF2RAIx0tGYTSVvcy98lV3Gi3AH066qiLkFIbVS8Qjm+2uAQc97WSUBNfU6/d+UE7Eqhg
ps8dZv+/FL+H3yXIrBkLeXAjXbWh6NDeuJ+dGee2MpumKc9BLwg1rxlvvYoNYrbb8rBcj3uRAMCm
+6/Wye1jUZitOppy6C/SAGLGLjmSZhGE2FaChMSBBlIMhjvmb0s4qTuzVtXQH8dvQS3ZU54JLGw7
/8oEF199GCtgfYQJVrGa3Wz3Pp53rxaHOFra2+Juy6YvrgxyKbnEOsgACKa/pE3pRnHyWZNw8Wun
x6GdRSfMVqsb88AYGjA0A6hSPrbD2aCQwoM3MjZCgH8zt3SUmx7nKMWoDgYgjavLobblFhogrARl
AV6CeFp1qlYDaoYQ12hJegrV2seD6aHI54+cL2s7XJjpDbBjpRZH/sQkPoqB7nHbfKZ6dxpBvwE6
COmhMjLfmqYnIybPlxe55Zf4piaQ/gzBzbdqR1w6ulJOI182Wye0Olt8cm9EMqD96ARjlgCYCp6A
X6tJ0JNBr8AkxlAbrcMQiPrRPI37XPTgKrDFX5r1Vi17yClABxxVwmvWOP1jS1gXbFxjQDuIIl9T
MS/zLhVHDUDOU5k3KOwUj7iJN4fHQralHf3J3l/YVG6s7SGj5Y7C7LgReme2OZ9BN7ztUJJUfv07
yQGtXJ4yL0wxj2drdvYt/6L8VqGgZdy1Is7XjaA4M8yl5a5XIUfTZaDJxRNJEPZAnL1Mzehe9sqt
yw3MALtE8fQKdQ2uIkkGrZtqWrJ9nNx/fAZMcKfCF/mMtfktMf2HKDcxjcs3jaMolNQkqCPIZpUn
sx0Wu66Tq5acyhri5NriBnT+ro7zfmp0Nxun67RPDr3WH/RML22tWO5C84Zm2l7HpWvMJjeE9pyd
p9Y+QaMmB+kQCe8MSI1bwei003To0BSr02g/Kj/L+NdgeJJauZPSuGnGAEAWBuYxbF2brqxW4Ksv
naKPbCmM73MtvaNp4tfNssvT7+jvtNa3MjIdM4WgXlwNmQ2qA8fstd00Wn6ZtE5SVHexdR3Eia0l
V8Xc2ZkunWYp8UpieB3t7SyZoPoLx4mLTzVpvMUMb8yp8Yj5aSiyvbTI9qwmnlIa+2JZgBXCf9GD
kIc0AKGCYWXQ0eRTjnq02FnjTdq3XA88U87tPmkcc0ZbCmHixlV4imrJN8HxL5Xx9yzH94sHTVA2
bLonGzgA0o69CrG/r5ooQBoldMC++XLT2XM+uFZZOtb090LrGFWiKztc/CntnGhyCzsjRFJYnmE5
zfID5LRWhJHZKMMMKCPheRuYHBMF1/ma2rxPzKRY/slpmTvspW9SAwYYCEW4nR1GruQ3MoRLE9/8
AMAZHXKcgq/nPOWfOspsLCXgDNGVams7rEN7rkdbn79djvfNEFxZYafUatv6RSpaWZHxOSuIsSSP
ffOchrkdhqIbwsZxh+IBp7mOSRgsjMsrg7VIdY3nEz8Jv8fxFS0+//1C1v8/V4NliVZ2eqBWfq+P
rly4MlLINHwLJcFBt/XBDHAH6LgDQIaFn1uWKytrm9zAOuLnGhlmgjQQoU7WyYKA2iq7jLUlbkVN
ASmDpLLQ+gbdkRvvkVJcoCxssIoQlP+SkGJ2q/F9ZpErK8cR88MVtLD9aEk+d6S+nvE+ZCtR/V2q
sszuaxkJOr7Brfi5DJddb/R+nxB3RCOzQNuyW6qDbg6fq6z4Epva45L1h4Xg6TaVv0aW9vdwiLMf
y3lu1KTEajuz8hW8NrZD9lmPQcHTiITZNv12td9cXptBCBmUM/wKMBi3nG5MfRJt9FbptN5oLqUZ
FWj+1Rgx+KdMw4ULpVN9aI7iMk3kvVwRoVSWpU4LMlqYQlVu8ufwTrV+SkHkXY7GDQFhNtWP+szU
CC4PfPbq+4wxy82VnxrTw5TomZ1qpW6P3fgbzYhPYYgk02vt59FIf5V5/UzC4BG9ntiuJfoUahGY
Ems9tfFG+4BXWkwdGiBaqmtf8DOZR59d6lVUHRTK1Qae4nF2cTGWKFVQKTFggi1ge93dsgex6RFn
udPY1VE8nPe+uuLscREWh0ZPKQE8nMEEydUbTFA8dvju8OJMcfHRLXEXVSa4w5Luepw/m8ZNrt13
deOW5tdcEmRf/V2YcNa4MNEHq200E6PYWRWdmjpC2WT+jKLmtrIaaHgas6sgW0K8YrgNauUTJmUj
W2nH63TQd702OIo6elVBjxmVoexcB76sJg61UjTx6wTT6qVR7IAWe641kI3IqeUuNV3stJ2PZDE+
WSUpnbkfrysSAGjWf8Wwr/mUS8leaesI5ODZVSLVp340rozWKk/ZBB0DqyWYPEt1d+zH7FfYJ7+J
2eEaRubejbNucKcouc2MrPbDUD8uUUvBOkdujEE/NSmaaZdd8V39xH1ALgnUUxV0IbhgwdAZOvJ0
v9DBbiLBjZcVLJfcnQt/CHeV0qQC9Dt4zaHwhn0FhY/OF7K3s7C5ZIf55qqqmEgtl8sf9K3pT4fa
N3bTUUE7pHHEx9b7Pj/36bgyLSUhNeQIQcVa7hl6MHa4M3YoztVwN3uNHaDP3yU7KnzKE2QPXulD
b6V5KHTsGUclRHFAYy4abKvuZSd532k6X6rOVVGptZhgccAGqn51gDj9AU6ys3zVZqoff40i5Yxx
yVEypRq5F8tLs18RmWx0M+wh+3s+M2YGnNmY0yG6gYL33Fm0Uu6CqJgLf1zoQ27iyQnoH2cwc29Y
DMBJh+NU0FNajbdt3jxl2fygVoZgHnwzWQLFBsgP3qIs/vaSjPNkqGyILLGuBzm2Jao5MbTnQfuR
YNS4tr5+ZCNXBrlwNwIpMduiZVNrf2bC/5AJgTvTF6PTN5PzyhgX9houZlmWtoVvqs21NdJDuUg/
P7IgzCzgVMdHfDf41ACMSBYJzpInR2CbXRxuO2mXJcfy8J9wo5ux92bPYhNLqxTTYV6ZYjJOOo89
cs3IkRB7/wHGzb4Sl9QAqVRBdAoEmvGO3X1ZBt0sYz33czPSdppUAwBRpu0RJ8ePoKquCAnvI4wM
lU3+S8ub9sRkzx4XPSwdjVhftCxBp2Agv/OoLQEVBmDk8ha8Qgcv/UAu62oDkeVywv/LhrSUK8is
lccI9PPuAC5m6bjcYGTLMb3cs9w5tJMaDQnMHl/+EVsZCl/JAlTHVNE94t/g857WOV3mD+IbN05N
XM/BlEwBhQIpIJcP5T43E1AtAuhOD4yzanGnzmH5f7DT+jA59WFGnfv3gxCqCbNg2IYfGGDZ5gKq
HOa40UN0W6JAulZTKASZGcSAVMEVZyNuz8xwG4rudyklAUCpDR7g0yC2WxG5ocgCl3vzrNHL7P+w
9iXLbSNNt0+ECKAwbzGSFGlNlmRrg7DdNuZ5xtP/p6jPFlxCs9S6d9HRC0U4WYXKOfOcEg2YLvqu
pqcmnv9zckOvihDUbFBTRAGYCQx7MZ0rbA8Gnpz091m/hFYUx3e1OQWwqlNtp1V2JEP2MI/9TV0g
9hEwlsJ5k28SLOY3MMZ2GEUUvTTQF/z3CewNR/LXcZmXMc6mlNdqU/iCMVu1VNmLdJrS0Cr0m5Jg
B6nnrRNuWiW64gptAzss2yNXg3kRegNj2BUGwh3FTBx1avcJGig2mYFZpGkfuk0ZIHgYw9WBTskc
sRoWJY5zul9xpOAfMQxLjobke6A/Np/nShSjABFRogVRCLxkkdhYVjvWY8HbBdpwJBSD9s9xGBXA
NvLcSx2W7rL95IAIbHxBiHhd5CgDTglp81SYXUbrB1rxZs1PJlgeMWrY6Wg2kYAYQPMLRi6sJ08K
/fvKQYYjqbu4Q0jzYhdbO9MPqR2ITgaSnuaFwIYHn7ZpjlcnY5S9U4IlaUqgfwmTN+i5lUinOf/y
EW2GkqmgQSYADGU+WJHVwNjoyo9o87Y3e5XFdrUiqVbCssDjSOIjfCpxXnCRifRo+skVShLO5cNR
S/TGha/kMf7MkJK27qMm8YXhC2lGq09jWzRyC5VInhpv5Ggqala/r/F89NX7yKa5zMcRWZOWWpQd
B0gspWM4oxft9J/vSF029Wwlj/59La+pjHhMsDz4u/SR28HupdTyLtSlTcO4kse8f6WNwyTpsHbT
HjoMMiiLW19h0PxcvE9AsOwIgSuhROy8I1Skweelz8jogQZwa3npIXsgvyK4PfW5Aa9gYh5AKYPF
EPCxtJY+fb78dt6Wb6mbW52YcXNo7shqXcLV0jrisqeb8+3Xpre0hwk7apWXOaAPRx0ZjfvO1rqr
0AFuvcwr9HN1hvEPQ5gConZETEb9Q3pehX0/ONRWRe2vQzMuYpxjBURnuOr+YIC84QSmPS8Dgnze
nrIDb8tlq9QAaRQp4wXigTmbKmIcHKSPFAmN8oXrgPVEUb50BgwfUaj0VDwa2ed37PxuhjArwcwx
pUgmGaHp1W/tmW+o030PhgVVjLeP9/WMjH0VJ2nSpgU3CjBCC0HT2OUcK/eWT+H8Uv+IMJjkTRBE
XQgboD6p94PTEmRUV0NkAQQKrIzwTrkCqkQXjA6p0zx8pDi1/oZsJ6rsUe5rDWBZ0Kv8DceW798J
/sb5cCxPcZjMVS81+HBDb72UbARwPoEPbPIjtA0vm4B/0QYk4WckbZmdnCnUpTFa+X9n+28oQpu+
HpsMv0Ux1ibLRFnSRAH2fP6q6A/h5JUKp0qy7Q1fRTDaNoZyOGoaYttmiBytuovUxB61O0nhDUhu
ngXr5hqmnDArdm7FrX2TIY+RLuWxH4eRLWpPYfStj75zvs2mA1wJYRwS0GKgWV0eAiEL0Gd2fIgc
cAVQQlAsNnhawq3fve0gUjVbSWTcULpIvT5lMZYafQohDRZNOAB38cs9ILlM7x0kLZtnBGS9rtFU
5M12Y6s3+VJKeuEv99TnFA4FwOmsrrFmhzJJG/ZHLnUlkKlRztLY9JlQhz4B0Nnk6KITHnoF7Ey6
D6D6+vAOU7xpH7F6pRgE4ecbKGlFrEu9DrHAIf+uOWD9W8LKMiivghuKLPeOiGIzWjNRe0JJhSbU
zKcsmjqeyx5DmSD22iHRq3265rWoiNYw+OT0lcu5WJ5ARr1jI1J7TcYOQOdI9LUiK5Lu0r3iiTvh
yMOr21J0gCVh3EikswFskUCQurJoRzX05ay0SPxlEr/FUmMlIEriHGvLHK8lMccKa6k1yvZDC9K8
QzHWK5EnzP60cKCd/FM3b4mZoXV/U/C2Vbeeo0RU9FmBX2S8AfyMcaK6SOPKr+rdkhd2EfGw0zft
COp5KDKAGwajMMxJ5CwB9ECHmt5r8DF7Lk35d7PFS4G2zrMWxkQ6etCGEhruhT9p/8xktPKu4xmN
rbeNlQKsKqNkCEtFrdjK3AudubRLpxR+dNT8xcndlz7sS/Gd10XZPM9KGP37SlhgmKj1a0bu1+Gy
G4UJZqP7dvlV0ythI7b1eRjj0OaSnicK4EyU7Ake2Wmy1pPjJ6LuAIy3U7lDgvR7X5LHKBExF3mu
Qsjry8UW2262tWH41fVIMroR8PYykEsvn5AnkXmBASm1QV5qVLmUFLD2OzX4His/grp0VOHHZVH0
si4djnl/FQYg5VBBzWnKia9Iw12aJO6yRLy605YlWn80JswetGwC6gHNEWsHaN9AlxXsnm7GZTt+
wXozMMSgvQZqWlA8vBnrJKE5KVGNCxxjw6nGHC0acXZNTXDaoPLy0FPqxkL/2+oDr02/XL7SbQOy
kk4VcqUD8bjIg5whJVROE2BR45myzDgvE/LRjPPyNgE3k9D1eRkVz3JBSQMZYTdNQmmQX9rjOWN6
T5mSK43R8W7IsyhPEHZ/JOXd1oXXT8loeygkcRvFSPPzeLeEihXpsjUCJCOqc0wMPHI+3batfJXG
6HpDcpRgdVxkVzu6RewXsCQJ850+xSHmfjj6Yd6q36s8RtOTeun7lia6TE/9f329dxSmeCdkFD6o
QsEozTo5j1/R0U5BtyjHnonJiOhZ5vR0tnWBEOwQYXgJHTlG72fJTOJZRF22Cx2sxR6Ha9qvMu2w
dYkHDASX25LbtDSvEtkiZlHPdRINKFr8d1AY3unOdmil6a2p5aMaNDAimUMBPqXPKfA9U1tSvMU1
rj4AXI0ch6wOx5iWQZkjUy0QLmCA1+rL0FY0Xil904OvRDC2RDSiipAF96fWt7X5Kw++cnRs882v
BDDmYwwXMaxkCFiuleKqQdEsc4w9YKonkI7Uucef0NnsFa+vjTEisd6H6Lip6FPtOidRbc3HHKsv
0y2G2UO/WLdGr/cWW0O8rzsjniUvzts2mqtTM5YFc8dJEQDcFM/S8NOdtNPdeE/JbbG9wZ1t3QyR
VsIYsyLOYT/jGwpeYN4Y8u0Ym7ZSGNfYuRFAz4PxxMufdDOIWIljbEqR972cEthoHVSAy42sHIrh
9rII7v0xhkSrkqQEky2y+48hpW7HEK+HYoGs4G7TKJcA1XUGgT0W3rQbbKyBHfnv82yT3rgBQHhj
oESnjEbM9+q1Qh80c4STy7D2K33Pp+uJ3MS17Onip0hqXTUfvdLgLQv+y6UaJpERsmPyntGLKIwa
Oa/UxNdOdJoA2BMPiiWcMCWHyTWTs+f2L9byVRqjAkveARNfRrnkbC21Q/KltkMX4LNYBnHf5Qs2
nR15lcjcaylIQxdoON8cYJkvB8unsg92ko8FFoBe7Nrd5Ue6rXav4hg9mNDMF7MYOTBBq0FtJox2
fc/jR8DzWXLReJXEq+TRG3v7bl4FMkohknwepm5AJUF8zKUrUzmayZNWcY5F/5ULUtjBv1RMqkE0
OpS5OsUVx+w5M4YnvEi/IrMbpcIdSadPlVS6l2+T917Y8T8hLzoSAw0X0Ip26xoH41vm0fqaqgA9
+z11p23X9+c6Vca7guBZFcQUIA29VDhCp9hiwnN+nBfJIq+RsDZCaYFVeSEOEBZw3GnCjwY858ox
OqR6z7HN3Ftk3G1udkk1FwBFC7OfnSPacLcAORTFnxTkMHsHOBrvFhmjUuRdW5QNtKAqvBADSS2X
1ZIngTEkWdvVlWhg7KTMhEc1l/y+RS+F8/p4X4qxHTlWH4Rq+f/Z2AM0yG9LrDKmIykVMqsCdGzU
/mC0hhLSjnflx9sh2Ks0xm4UqNKIZowSFzSLVq6D0EZD3B10ewRf8EiHyHipDsdUscD+SyIafReH
hV8ZxALKvwWX5GnqN2X+zvlw29HIn8OxU3KzAlBdA31LXzmZ9/2jgkWiqrMmeW/aYLjbkSsQ9c4B
FxSZ8yg1+p5WucBCmj5M6Cjgopo2kOxsKdU4HpR3h0xovqAdrgklBvFiNX0Qpeoaqx5eNFdPUTjx
CjZbTX3g1QF7jZZb39DyTkISgtwbWpyMiQuwZ6tNH9UGm1nqo9x/U4tjIX+uEs632/x0GIs2KTfg
W3LeLmqNLozTwJOWT2plWu2iuOrE7dlvfqqVGOZT9Utmpp0G+5FhzAUstTvgy1ai9UO+pfGduKuE
HdcMU3PxxomuZDLfziBzawQiYmTQAXVO4Eufqx+a39xQeAHB1rTz+OZZ87ht0u1P+Xqr9DpWLzNv
h9gIDC3xW7NunUJPj2oY+EFm2FIxeziEH0XqFbhfFrDTZQ5HHTfz8dXBGXfQdXNEpCEoAPqiTG5C
5gq0x2oARxcGk3nsyy7aBRMZM0sj0dcybeI9yYYFfybtPee3bAZoq9/COA5SF2o510uBLTp1dvrQ
/JoX6W1Uy65QjI4ULk5Xy4OlmBg+HTBVUskm1ouD2yoeXKBrP3Qp0V1sKj6lYRV5GInlpYk8BWCc
zjzKnSFgM9qX49opAQpXY8W5432STfO/ugbG2QyJ1AI7F51mxQ93WMumOIqh38+f6P6IdIoOEm99
kXfxjMMZk5G0Y6KCLFbPCyczybEuok+tUIbetAS9Wy/LtQ7UJZvzwTn3yc7NJ2IpYTjnfFKoHOo0
SDjwfYHoZNEFHYzON3boFVyVoxbkgrabVClWKtcvETGKAZAlih/v6gU4cIINNCKIxKYVAunEvXzQ
zWkoGOvfltNkTJqgJi0MJ2Jl0G47omZh4uo7EMdv9auhswSbfK6xbPi5w5aO4S7Em+9TBwMnT5d/
BceustPwMSoOvZbgmnO5ss3qIM88aMbt70mjJHTn0B5m3hERejEKyyTw5i75quSzL2kFMAKi/iOe
Vv4jh0152iGKAyz4Fv4cE6tR+tGStOluTBavFGKub9i+t1dpzGuJhzLRzR5aT1e6wgRF2dJO7VA6
0oqY4bUGet5VzIFd2nZIr0KZF2NiBzeoE3ShqcWryQl1xedh7veYvXLA7Wldfhrb5ZTVjTL+b1br
aKpDILd9hIRg29y8no1e+Er95FIwgoLgIVYVzib4dTRbinGqC8kSpPtF4/kVzrNU6d9X8szCLKSC
jqVPXuAbMswMsBJA5Xk2M4GVho5ohR53oZf3bhh3FuppFYDKEGAear0j8uANMXnkfLfNmFMhGpYK
FeB4s6CWUkPKOJkQkrVYWHYRS3wKo86Vs/FTqkT3LQbN/VId9wrp7+q2hbeqvili9Ulp0kdlkOy2
Nb1a4mEZbd736kcxDmwuq3wqM5piSkdpoWjsBpcEajNuWclgTI04zrNUDDqKOa+sGedGkPGODt7m
l3wVxhYbp0mfJjPFgZq8RK0IzOnFN86H5JyHhWLPQBCyLAk+5GBagd/7qS/dtU58o75jY2i7sLg6
D2NcejkxJK39IO475zUQxrRISqIFWQI1UOJsB4BFfy6KT4paeZwbpP/OG6e+OhRjVcLBxMZQAavS
gadUAe1jp50MZxmcdC/bFVD4CJcjm/fRGMOSZKTVxkDEu8BEm+5R9rjiu+wLfu6JPIa181TVpfMx
5qQUK12sVEwLYaxtBliuFthzUsRWUQ6Bq7ZiaAVFVLlFomBFPS3vzSo4qonqmOZ4OxbR57zMPvd1
jT0I4dqo1JOeiBjEA3qrU/Zj6iSD3AAFKLpRe/Bim6a7cOuh28Wu1Sdi4+d0nmZ9mgUvjuwekE65
Swx32ukPdEkZsJ3vmFXb9DUrkYwtAh+YKWHbC/HzQfMVW3kovlAW2wiQSCc65TAhqZTtKb95x5wD
VaO3X4yCg2FTU3oDQ0QnBcFrNb0Mn78ALNCqnvyu9aR/UepXacz7KJo0VweBWhBA2XeSlYEM41qx
ekdygUA5PvIeJFcg8zXBIzIBAgz1jtZtc0d0WxitTnN6ikPkKyWXSOgM93XpPplvWdWFDIA5TMaO
tnA/SE6eWYXkJLE1fCXPBPN6dmPsldwnfnHUDpKz7EwbiFjVLkT6Tu5lqIlfO8Z1dKdYCLiVe4QA
MVp8AFG6Fr+0e2yu+x+auFJevwrjp2ITu+N1gJBYHXq6RJ7cpELPxSDdNESAlNQBIAIAY9Z7FBgu
w0QSIhw6FJdeLaD41f3QLj0+ndP2Z8eyGGXYQODBAlGNwjDFJsF8yeQB6T+0zkhUP9GYgtXLeudj
ydqrPDZJNNQOwJIUUeH3djpK8seXfYN3gKJsequVNHrTq1hxxnJm2dMkafbpOJ70mc64yjshAJWB
7Etu37j86ivvTtn8MJXFJMip1I/M7PCOyDjkvhGmmXQV4NmMm2TS972O/Nck7kf88eomGX8cpAtY
1Tqw0H14eGYrZ5IxloxRaGB5v4HqFOuBlHmPnGn2CwoL/VD9oFx0skMtE3T93dXzrRtdC2ZMryQJ
fQ62VYQenQ8oKLvCgCX+x7nQLXeylsLY21rqkcDlQCLVTv1juqtPuhvujR+IEMFEwDUp9DezxtYg
MKgYSlV1rCL8rQiJXKXBaNC18r1xkLBZ1PutnzjNVXY1evlgEWfeiXdywTnlhljg4hoGGgRAbyDs
QoxpTGNryui1F+KvAnscuVZ6eTQ7QsQjjdsI6v+SxATBylIXCSEYMRxjZd92wCQsfM4X2zoM9vIV
eCXdxMozfTcrY9KbRtgXA+LDAbW8gVjlY4jRku5K+Rzu9dsJOAg43L3BKR3wpNK/r6QGfdsZgBJK
/bK8qeEdO+2frM+sqeSRrrxFYweW6/p8zIusIj2PRKHNsDql+fEd9jafAT9KMR5ET7WLW9WWDtjx
PfDWpjb0DRiElJoUEMAAzWXkJqZQCOMQZ37RHZDmmmVjFVHscL4e/VcYDYAUoCpQ1i+inWsmq3uU
1LkgUQoplA3OeKQtOMUy8V/wecBKh+ZVvnJXtja34LR9vFfBzMtslXwcQCuDmCGyOgSrY31lkpsm
soBm2ewad3FNsljjPX+fZEsn0FOikJnAswUO6t9PB+NyBcCwsMnRA0u8D76bZmNdvtXNs60kMJ8O
KJJhI0ioneeNpy+tpUkR9voIx4psv8yVGCZU7NuyMXJ9ShEqzr+C2S6AT+SD6/KnmVvQ+C9BZseY
5Tk0dx+L+7X1LTIxX9+MWZG1WgpI4O64wHCWJ+z4Ypewu+PDb29NJ4HcTqOj1KYELivmtWDrSGzm
QlXPjJ7SsX3odvk+22W3vEhs89OtBDEeoQYUDeogbeovkmSbdeoT5S4xeLRVm9YL+KYKdA9unO0P
pxLplkaUcXkZumFZdp2JkSvM4b4NpKfLb3Gr6qlRLNXfspirk8ylmyQh0jyAAbrhVfoMxD2MHMpu
8cwbPqLf/I0xwTYfYAgRE73ZKpqmQZkW0UQcgqYOjUdoMPKO17B1fQjNDQpiJQE+itEvdOXioM6D
DHK6feaEzwU23hI7BusHNoK98F7/GtjJceFWkOnXZw+4FsxoXIBdhbBtwxwaJ3kArKLTXAk2Cieb
poPZT4k3u7xlqzCORzGyiIYlHSZS10k3jgAg0zztoXXT6pPsYbrX66yxgmft7Ca0Q4dnmje+oi5R
w4zICMtHrEMPojicAglTBDLYbuSpPBRms0fD+piDG4pEymeAZ1Codo7R3DgqMCGxk6YgKHoL0iEI
eiLrLdKDZMh3ovCcVCnP2W0o918i6E9YOTsStoo5jghVKK4+LrX3MfTrFJ+kGah8jR07oGwj33km
Zasi9JdY+rNWYgcS5WFdn8VKwK71KQ4gZXExSqtpEEHw10J5d8m4uE4ZjbwKUftMx7G3w1K8VlOV
GxlRy8Fow1/nYtQwR9bfp+X5XLNbli4t6PZe8y0EDPU7sPjoP3dJHKN8lYSRrkiBOAJsbl3+JJL5
JOqVO8ilVZade9lubr0V8LpSYHYZqKrsPGwWCIqaE1QbDPClT7I0W2QoZLuWqx+XBW3lxToBKgiR
gW8svWFClZDNmWKOKn9iflfNG8HQLdXU/UbNgW5QWYtxbxjSMclMO5Zka8GsxOUfsGFNKckEsIyw
07ixzwgAFKMVY8PrksSpm+RHp5Nl15ezbShB4P2/CWNeZpwXslFRwBpVu0OryMfKhhfJod0B1fuy
pC0dWB+LeZ2Ae1sGGSwa3qT+7PvaqjMOhOH2h1tdHPsgwV9R540C8B1ACqa7BfP0sk/n6SuYEl6N
bfMrGTJiLkxYAcmIibcSKSrFOg4iX+haRx8fFOBfy6mV8JdPt9QaiQfg8zFyBUoQxuf0i6iVYRl/
DK5h6yuthTHRSVMYXa3KESAvk8AKjNQeeHRaW+4MGozWoagBH4HF64rNOp+bVDA87JH/ik23nQtb
Mr4sS3pVhoWVTv1JmXhDNFsBK6YD/kjV6UDUyuanyzwZgzCh89h2VtLfCuqXoH3U1Vsh/mmoP4Is
tAxyd/nFbz5IGfuGKgXVlN7Qd/VlWyw1wDY9LXO1Q3877ZryoNugR3CMBbQxvOr45tW+ymMPGUaC
MCyAuPbGPAEUjOoq46HLQM4pPGrh4CuAGI0Jd3Roow6sr06pM++zKhalngvdQB3Y8H/Diej+eM2v
lJ77dqzPWctinqcyZUuegOnFE7AbdMw/YWfHDpzFBzsOcQEI4Om+7M5W5hs7shOfkisaRfAwFzZ1
ZHXNTE7SlZ0OkFbRQL+N2Hl9O2Siw3k5G4Et7tQE6Te4HPU3BC9lNzRZSM3yy8Ya3d6cb15AhIr3
wHJveVdZh1uloJXYNmGsmVKBPKQHAzkq0L075g5BK7MC3IEfCpbuG16Y3+aD/Y7UYdO4ARsRVRWT
Ej0wsVioVQZY0yYsu39BBO+Gh8WfvcnFhA3WTXiR9LZCrqQx3g52RWlT2Xh5qvEKmWnwMQX1AYeH
mwR1u67LG+OyTafP0YCqwxw2VjmfMMTKkbDlg1AzAdAIXeXX38REwM3vkwIxkTzXh1msHJW0mEVM
3QI7cx94kWtZjHOVzCLWygxAcOf5cBkzwFbrUw6QBJ7W7a8/tpeqg2UCXR+wTWhAePvbZmNElFRC
j2I+cEZ617TUI5qnLtH28oEOXPDygk3joqG+h24WPDqq+X/LM8tKFlUKGHheTD0BShsY6Xv5vtrr
u8gzbeNespHgYVX1vG4SXMXOPc9RbdmW9W9gFFHr5xyEqXXpd8lzI32bpt3l78j591ngqbEpFEPA
rK2XUTSOqLPiifdStvICTUZarhhYW3sDwSRgTGbSEyxz/u5mkeeXjkh6MJxsPndEiuo9ffctq7mW
zKp3p+QFIIpRa7N1K95lxanb1VgyRtXjjIKb2ST9SNCpyWCvQDEAJJ3sI1WauWriBp3Cj3TRthz8
Whj9uqsoRlv6QSxitEGzZPyhZYaTKPKpCuYdKdIrQ4+uIxLYZaRwRh/PLBCs24WNRmWMclq8KXuY
GgHM8ACw7lArJ0tI59qR2vZbPMoAe8aATQHAxLg/dfq4WKVR3Q+adEXm8qmXu8dSy3InUPNPSGtO
ShvdC6PiSZieLir1vqoyt1IkrJE1btQHmMMts6+IhL2+q05BVZ7ycAKJlLQbB8Puc0yepDLZFSbI
J+X8qmpGL5kNxWkH2RYK/SkEYkU9jkDIKIrvlxVnM4Jc3wETeixNWomNnGDbdCgsXdvFCkx68COb
Z2tpcqsCwVQcoUn1z2W5WzZ+LZYxgoIcmukgAGUMRR+pSnbG6MelaOnVwLEMWyHAWhDzttqknQoJ
Sa4vyRXAvQGMaH5adJ5T3HTBazGMwxe1uMLiI4wsBoFEewWnUO6N3TtmcbYCjLU8xiaEAMHU+qUD
mgnmMM8TKue2bOfODo0RO941blaX1gKZPLfv4M7iHqEbbUEvTjyjLBk4/wGXfdPerpSTcVtC1c0d
qktYXWnGRwUzYJkA8hgNLVrjNhp5rNW8Z8I4KKUZwNhbolc6a5VVzdiEJsdK4UZqW0nF6hbZAQyk
jXXVTNSJ0OW39Cqk8Fu/MTd4ABGcM7Gj+fE0JaJIMRvE4jEwHE16kmSOV+SoMTtskS+GFHRELHwQ
0O9T0lSoGSiZq+RiuUtaHmcT7xGyY/eDNuddhhgHTeBwl6qYl6GhmlzcTNg3APbdzow4pXHeHTLm
IxLCKgxFxKJgjrGS8IQX0pi8DUzeLTLGoysCqYurCLe4gOVy/gaqwb2A7dWutC5bXd5pGKtR1kLc
agmUOIuPS3Oox/sq5tjbrUYQTUV+O9U3GPp1UTeGgAEA7HcqhxdYmUED/tG85+Mq/8uLUBTU8pFX
KuyaRB2KwyzEUCjQBwE8QD5SPvjI0+0leCJecMU3vdvxtPJHJLsxkfZBNKRTRncYUNC32ue8tvLc
Io/tc+KkD7AfAzpEsq1rdv61AYng/BSI1vjE20H5F5/z+kPeVCiIkkYVxs7/+ADBNSCbIrLAByi8
KQ/eZbNb430gGkI0wMnRTdr/qd8PYwJlcGBR7Ut4WBibgeHqqpkooQ7EpG9pgNYIaueoRu/FxnJT
h9hzzZM9AHdOKgm9EWRxl/Vk+xEDyceg5TwThN1/R6RLLgLNsEVz6gUZb7mSPtEyhXTiF3+2sIfB
nyDh+WqQh83ov2WJU6OhOoj3pFqDI1gRuEcfh6vw+LK4VemYSerVEy9i2bQ5r1JZT0SUrAuNHrvD
9dTD4xktSN37ObWmKfqB3Pzu8oWec/Y3oTbA+DHlIqL8w259Y3q37yuhg9IQtDNHkIP1xZGUQCsF
Ed9slUJXu3WljbbZaU9GsJ+I/CR3td3piq9mtUum7lh0yAKK/KBF2P8YysrujeUQaFKCLcv+2DXx
TS4qbjHmrUX6NrLVoDrOzbADEaZDjOYhGKrRklWM8UwgsvKxfPjQG4ZqpaoyeAvJXYXIvjICzILo
SCLrqxCgd4G0PKpjgewA2Dl1rlwFofkLG/MOCLdiK29Uuy0Tb8iqr4I6nKpY3HeL+iyWwT5F6TeL
c9HOjPk4VLENdjLNittetAJBOOTgwC4bsHrPudjtWq3aazOsZTK6jY7S8RB+jox8X6ZLg3Ej7ZeW
Zp4Zm9ckS/eXv83mY8dgFcV1VYDKcjZ4q/Sri1tANRDY0A/gSG0FQGtZjD8FtU+eahOA8MsisoZG
sxIAuBtzvFeMA54k1m5O+ZJYhnKV1lx8yI31YH0tnNFqRY77tsc+nd/MMaBZSGGVsfGYhkBvlwlx
er3wO5I/J/ko4BdkisO56G2de1UCRtN7E1AEgYEh9iZ0ZptuVihI57ECh8AW8ARYgQvtWgf6Gq8G
dJ7ieqN+tIsqomgPbm3GkBYpJrCEwUTNadJTl2SzaHVz8QTLkzlVkIRWvIzHOJBtMxxjJ0uHuxLY
YtaUkduwDXq7m5RnCdxHVkGqvRzHfhaZmKSapKMOrBtLJV9iqQfTuTPVVjM1lioQu82m29ycn6pA
O41y+HUI69LuRXT3xXnet9XgB9M4YCH2V9HlPyWp/qcPsmdZCO+rVv2GnfyHsehka660f8iQzkDp
KnYNdkTsy19l86OsroZ9kaIW1kmNEFZOTLBIC+VgqW1pOIMg3xdKW3PEbYZgGKsFM7YuIV5h8ihz
VrNSEQrsPVfRY9pgwaD+IYQfi5RXYpjsCcMNHbime8ErF4A1y36j7dI+s8PJ79PEGoUfovFsyH4s
ZW5sZFaW8YwKfVHsi9Nh7gnY4yitM6NrAcnlQkT+higJVdUv0k7VrVawZH92CIqrVv89Djj6tXW1
a5FMdKtWia4vYg1C80X/1BW6r1TCNVikfl5+MJv2ci2H+YSxoo6dNmED+SP7cptR3sposR1ZKQVE
j5KJyTk8WI7NdQRWgtFr9+09H07tLb8rqK9W0s7lorUvMJZULjIZyFXu7KLsFRELeAW6V/pAMqRl
KkxrEuC4oct3CL8k3MG4rax/LZ+JaU1xlJs0hC8qx+qbhMDOyMWrBvFzt4CWQc95VOAcf3S+/dV5
Zb1XllgB8eIHfN+WSqzPRv++khUVSP3nPoz94BQCyBy4fFKImS7pkP4DHBoH3T338kulpovVwbVA
xrQZADRPZgwW++A0s/v2eiAfKmisRTBqLpjTNAV1S3c8lIN6XHa/A2U+2+GWoV6LYtVbBa/sMuNT
9Srcc/EVi0IWSodWaS6cV0H98KV7YxTcQICSCiYOpRannBxb7WlSFqtY/M5Ambj0g/6fyx+Kp+QS
Y657rUyEJcLZhDNmYghGpx5N38aimIk8j7eZcaxvkolDhJqUQBRHQ7114+iEeg3FHAOhTIqKXmwj
gAZzgVBb71jO4ag3u/0LXMBgDGKcUzkN6MbK003igS+odYA6cqZWxfpF8PN95D0c9WMXu9AnDsAt
fD514CtuAs/7pAPnEEgV6Nrk4yPvnnmHZUrrfaQN8xySHARMxNXL3slAihwP9ybIKGKVw6mxmZyv
Piph1KOmnb8wxNWKoJDVFpt+TBPHi1s4XCzl89vOHNtJGDUJi6LWWsrE9CZJ9ngjIDwFIYyCxHKZ
Rc3yP9zn/0w+tFVdX98loyCpIC1qIeIuP9L92hqwP/efRF3CCgjWC//2CxhxnyN1pDWsHd2TUx6y
LxnduXL/11lM96KDziI/LdgKmAwsJCFEk8HGwtIzSAUZg7HFMef8Sl2ujBbj6Dx0rU0l0ERDNyVs
OaKN+ffherPJZMnA4dBgf0GDIs/ZXnT1qwg8Vh0SAey4vut0m3Eayg1/RDO+SR3GpVarc8tCwwQP
CA3vKB0QCOD573PTOa1kMdpH5FY2xQay+kO1nyJ/lvaZeUhBlfvSIknNQ9vtY81t/J5Xcd18rSvZ
rB5q1dBIQRj6E7aVsUWausZewyqIRbzS6wP+GulmHr0SyCgjeHLbvDVQlkuLT0Kme+Fo2rL+JBqt
LQbSKQwMVwUprlF9vuwm6Vt545dXchm1rIwwyQu0gny9b30xyu/DKHi6LILzXBVmoG4253RWsh74
yYAyjZreTwLBGoY7xOBOFpjOZWlbhFn66ome17RXIWEsJnpZmFXpYzPQl53sOr7V9gLw3ne0u0+j
Qn0vYEWbc5HbzuL1Js+d8ZXctkgnInUtrTkC/Mtpac0Ri5bOPF3Jdg7ApDz7cvmovItljFwZR6kY
y0Luh6l8Skvk9eQfufg+aWA6V2JO4MtTfYW+pNX5ggqI4X0NdUSKphzqA4UnAO42JWF4RxOC8y7Z
aa+hEtAQkILcD55HN7+r7vXQAhuYYg2/JLf0UKgE/0JuXb7Qf/mGsN1AnlFAk8ykSlMYB0VP+VoX
pRuszDR2oM90pKXxxGxyllzBnmKX7Npm8OED7juzdJIudTEuyjNA2+d//SVMoKNigh1EdjGIT0HK
IGOcabHoWN9XxHTvomXgyWPeUqI2vaJTww7ughHsUEaOUhpFWNZtWb0yfYpHz8ulNn0lqHh/3zbz
ooq0yJu0Rjt6KVvUDhVHGWvbGBbn8lfd9iOvYhif1RB9DrFBnPtisrgjACEB0OUY2uex55DVbmf6
qwMxHkvvgCEjLoBppDDtdMMbyJd01Rt5wAsqFzg8G482shrdfgelHe+kjNdq66QTulFJ/CqzxUN3
rLz4edhJudUdFsyjUQCJ/nPq8Zri25Hk6tyM8zIWKWyJgskT2jWjTSzvz+REc3jH5ATv4TBOSza7
AK1LuoEaP4w6toiPc8YJsjZtKyDiZNHEShNhS0R52IKCS8QwiLxoh1x0zaF2kaYmxU3Da/hvnuZV
FFsfmhQ5mRINjTHgjCsA+sivm5FH5sWTwRg2BRySk2ZOggdCJ+DX/gL3oZMZ/0fadSzJbSzBL0IE
vLk2gMH49Y4XBC289/j6l73S44C94LREXaQDI7am0dXlK5O3Hb/+ABZHYayWoQzK0BvwSA3gc8K3
3Ikrly4thg/Vk4D/YbLABIoaNu4s4ce0/TNFtDBwDdJRuv/AWDEpUQQtLWG/aR9ZAeysbe6Kryqi
ttYb5j9B7cXENcBzMHhtiFhw/dUl6qMFrHaK6TTlz3G3G1Fav266Vp3uQgLbGG8Dvy3DEvzXdF8y
NPf+znga0BqWRQfcVb17Xdya/VhKY7QkjhIrzsIeCKf6zgqdIe63Y3oQzJBjkdeczVIOoyaFKWRN
NYOIJDIG0hobLGPY10+yGgUuRTCaIKTV0Jo9GCTpdnzmxk6A3m9GKme2XcmNHITSLnAK5zeOXPrT
2Xh6KZfxaaYaU9QGPOY/SnPXygUY+ddU3cA8PjqNvyqgInVdrQrw2v++1LpmQSyKEqXqSKc1ttST
5AHYKsW68MbyLhrfOut70oW8W1v9erJsALhHFUXsF/x6nlrM9SFREEO3xVtQlc443QZN7syzB650
O4t6Mgk7tHUxOBprD9evblUpIVKnaw0mUEV+lZ3EfaLPDUUU6fd9gkwFfOLXJaw+r4UEJjyIEjDs
5SXaYr4eeIJf2qF2bptvVre7LmfNd2Hy4edJGK0QZLMUUxmDAcGYEUk8KuZDIwLe8TFJeHvVvI/G
eP6sjUcsduKZRfKj0j9XOucoq1q3OApjYeUyDK2iR//JaupnIc5OYgSEbVPlePvVetHikylsjlrE
CSCNgU72V71ofPgLmwfk1dv3SfR/XC9a1QlFp908IIZgr+ZXrVP8sZhyHQcMkLUZcepi29cVxicl
rDjGfTVKA+/l/0WxZ8wHFKjbCXwftH1oYOlRzD6ju+z6hwmlzET6fF0L3wvsv5hCxE5gjMRgvwL8
T+vdRC8SxqwPizhEFd4LDEAe9j0pUZZOCa3ANY4JdAu1IIJGqg64+uqBvxXyQTcZ+cwzUDozNH2h
AFRl+SZKx2nmzLp/zBYZAYzyJ6k0SUqYR+8sxXPjpIETRNvAbbfFEZWG9Ju4DTlLBFQdrn1TRl2s
oRLqUfAjT+rrfS/dy/5e7A6TOjq1odmYZSfhUHLM1up3VEDBZimYQfyAeZRgrtwYVSDA19HnWnwL
k+frisL7+0w0ENSJ2IpdF3uJ9eADoEcQ7q8L+DiQTy9qcQLl10fWSWMmCqUceaLZP/hF7eiTlxbn
GfNOVjA6UZSfNA2kLQZHQz5YL0YuPfniBQAWAQPsQ4+TRack7FCz2M+x7PzR6UBUqWEsAHOijE50
YWD1VofTqZ65BwuTRyE+a6wy80BC1hUekFt/S2Kj0SmWoyhpJUwaTZirK840rqoPxWvnDMfWlg+8
GZv173eRx4QDeZJEZhUMsTc22KbyNSdRvpQxzy1L6wp4EcMoIKilCgyWhLGnhIBpzDvXn+XjbKgm
Kf30BfhOLlbOHvUUeHuS5aTj/Cip2aYKu1Mx1z25fp3v/boPT3zxkRllzVIA5kT0OpsJULvSrXhX
9kQCO3hxKgGw5FoerSqObn6fIA8gpf2v4avetfbyORitVRo/GOS5jAESNzppcz/rBWaUeOj6Hxzf
uxQTG0IyluhENnTNRkwmltj+8nwAwcaoypTi91xVbzu/4XzR9eu9SGLMtDI0Zg7SKQyexomjd/FG
wGjx9Uujf+LjnV1EME8w1YABE2gwYQC8dhRftYsefUKjIGJlElXobqeUy0Oy/jh+ymT7vu04YzqH
ytQIoGMne3JRsPN0DPrltuE2wNPRAjv+xHuTnKOyeUCN0YDBt+bYiwA6mYYGKIwTzIZmtp6U27Y6
zNb99W/73vO88nHf2QsWVtRSjEytQ1hRfT7RynoO1ivprN76b90T+j/kJnAx/7E1H2hxNHPy7+kd
YinKuMo7+8cw8VelZduKTSgHSO5gAGNwv2DyytG23SlwEzslgPoff8hOuO9It5d56wyrfh/YEX+/
Fpl5k+Zo1jOaGjFs/L/CZ6LG5dq3pkq3+NZ6KLVCHYPzbp6AayUp+WHuraM1GRinHMFEAarschgO
IOm6xSt6VccM4MSG4bRTymu+y5yfwmRLqT4A7CsaYy+NSEDB+zzTUR8pWvZww6fYVHhfmIkWcwsL
kSXmZD1L7zzdB0ITuvyxYe4Ai3CyOsNJhuAW5OEOuDJ2Sdnsy8J8LlJ1W1gG0NrCdNdrkaPWnWMk
3TGTxo4YjWGSpDD3vRY4KAsfxKS4iyhonZKPT1OTopsgGK6Z1Yd4BE1DV9834XwThfIhnK07M497
ArKmglRWvA0nyZ5GXsa9aoWBxCVTNC5LZUfWVezx6WDTSTwMVrhh2pZvSYpJ7XTQPnUqupHXn/Kq
yVpIY/y5Pwzom3cYFh4twQ6NvWRptly/XBeyHqUspFDFWujwIEx+mPVQnLggk40snsJ9WWd/a0x2
9Zg50abiFP5XbeJCIuOyhaif5UmJQIvc9g3pmvjcqfWpq6XnUQ92glEqpG2Sf02cyhgjxq/hz5pC
kOKcvg86ompXyJUNDKDrX3P1yhaGh/FsjW7oMD09cpz5JUkOmQbSZU3dXhfysW7861HY1FQYukqo
qF3V797Bzx8yVDorBLPhJrLpHBNwhkK3ObT4Ly/cebedV2wei5oTCAmWZhWMr4ueIiHkUhzsHJ3k
mOi7yNY2yqH4Tg284RUb+Utz6OzZVZ6SG94+P+dLK4zaxrORKT6Yar04PgpgV1B+9CYnH3l3zh+O
qgJ6DxU2TBGzOziToDR6l0FGuxlghUjwhcLhhXaVwE7ZLcA7B2d4bI7jfnQ1sBsJXHLhVTO7+AWM
VR/7OVOaHslkFzdEUQSTiO10Svy8wcKKeT+W5tEs4V1LmQM7+7H8QXUM0+GIxRSUJVjyTAlLAo3U
IF76i4BBIpQPYfaKXQFOJS4+MTVlH7/0RRrjsKsumlOxQCuucsudtYkxmFO60W1NoMa817PqKRcn
Y5y2mvldCNKz2MPSOx3DCx8SbD7MKbIDEFRxr3DdwC7kMXcY61Y0gLucnq13zD0m7/bBCd2dswLw
8e7Am/n72ARhbo5xzeNUqmiFK6CgQ1cpOlRPkacBaaY9pV5qcyzR+rc0sfAqS8CQY8PbEaSBidQ3
mIe5QbpHon29/WpgwB75tFdw3MZvVPIijHnyPsD+FDGYENV9ovE75rdy8nW08TKKTeDwzrZqYIC0
8f+jMV7KF/qpqCbE0W1YHNsY+Pta7OqRyHHyq+nWQgyj+WZaRHUm4VBdFpISEUup8sh9eSdhFH7U
MPU5yCIUQnmLx2epux/HR44i8I7BKLkPQh0pFhCrgPEGRAL3uRPtMUWEqRMnuxX21nO04So6T/kY
RY90Qc/BkkEVXdrodrwx7ue73o230za1edNDv3nGF31g4gcdu0t5H1sxeO2Dc625sjtvMdKzqTMH
q3/nfwDhRDXso1G8SGSCiR4IvWWJAXqvfcUSkP7cnVDQ/0a38VISHmqv+VJ84Vzjuh3+KZKNLAyr
Fc0iR0IT7/rd8P2dAdrD/AXJP/1RFHhRfDaOKOU4DPsRZSQhyohRfM2iU28+zPUpVkWitglnon69
qrmQx1iPoAmt0hJgqmhvmCKTDhgtCQC9xXMwnOfGYu33fd12sWDCv7QACSimfVDmbj0rPD/2YQby
3c5f7oqxHK3YV0UmITbQiqYis6a7gNfPSFFhCmlIPycZcu6pcUop29cAUeFoCn1cV5RTYYxKV6KK
XjQz6m5ugKFh3c2P9e4dVR2wQOMdbtIFg8h33tIw7xkqjKGpWtUXyw7PEHludN9gUij7HoFsOAXT
6bv/5i6YrMZgl3SF3Y5WBFFJZRVmBgw1o2NsjM6LZjvaSgfBLV3xba7tZCe5emLrOZk//4M6yqqh
u/wCi7lpv+30VrVClKpTuwWFbnISH0a7OYbb2A02FifsXfezC3HM1WpCqY29jwOnRxqMFQhWUtI/
B6iR86EVV1/LQhhzn4E5t31fQosj+S3UbwoFzFcxr1/JE8J4isk3Jska4QHjnfTQOvUuwzwmwKW/
GrZORrdAksvLT1YdoqahGQvwKgzXMyLrala1EAMiXpRihDZ8qXuerV7XiosExiFVftgFbVihDn/T
uWAQ8Qw3OVKm1X+SiKzX2RfnYZxRXWWF1XWI0FvHIH1mx4/6Kd8BfMLORlLYFlK+AWuVKaFkEdJI
M0/nusmhmvDB4lx+ActqDvqPqFFn+Ka28Fuix9NzAk7j0YwBeVYFd9eFrWvMz4/LjlbMuSxHgYkU
uzJjW4slYpUh6jy761J4R2J8kqwPVqFZqEmUdW/3ZkxKq9z0CN21noszyFFInYln49IIMlDaorv2
LIJqq3ESl46r9m6pkzrCvCMQum1ejMY7IGO50HyNwZeODBokEfvciBwhUm0z0EgT5hz1WHVIC/Vg
rNZU5EVuKrBaZaeBMq87NmC8wMyS3j00/573nvrehTDGamF4c9aSDsL6TXJW78rd4EE/6LoT4NdM
rDtRU8n1RKsB4UIqY1PUMc8ng6YkAIdyy2+dh2nVOzqqGpP+O3+9ivcGGAOTpQBR1WokrmKyT8rP
YB+ty8/XH8BvfM3lnTFmRQbHQiwYsMwl7BbCstBRb4Fa92NyWu8/n4jF8RUS6IalDhFSfzB4DD0R
5pyUWkWun4p+mCuWigXurUNpDsRMQZslTxw8OlLEn+fhTlVua5TkjZwjjvcRDcaMmF0/jFaIi4rT
+rNlDC1pzPTsh9OXsDHLTV1qG0CX3WCI69aQQCahZN9BHz3915/BWJgxE0AEZQAh+a8h/GhPR/D/
MUPielhm6qDhUDC7xQ6gxTqgS5oGFpriWADrwU5v2sPjVOEVBrsatFbhFqN3Tlc44R23s7X+NC7C
mffva41QmTWapO0m30mOtI2wNvtGi68+gtDw0+TbakB097perQe/2kUsYwCA6VsmRgobHu4odgct
uGDm1M52f7E6cCsu6z7jIo+xAICKUBUADaBR6wyu5ASHyO1fDLd8BkTz9iH3dE7VkSePsQYgH6gF
oZbRTys0kuWxXcg8MgeO2rAZbgtWcy0yYEMpFWDjte9rTv8geedoCJve+kajNeBfei+IqBPROlLu
Ok/Kdy3JOlveBApy6h42TuP4QZ6SsJVxUxBUv6U1Y+1meAZeymbcUuIWjCVQt8Q3quuZ9UUr2YR3
SmdfkQP6SQGJnrcVAWBRaQ1uBaQUuTHtoHKSOiVd8q8Ho9+98E/1ZDc75b6KMHsL0re52Vam4BRh
znlxvFuk/75ojnWNnMvdAPckzyfAGM4luuqcsiZH59mEtq3EqcpiKEqiicB4ei3Vt+tW470I+9Ed
XT4TYzWqNjJjaUCqPgbu4IpucJ6dcjM+JvvI6zWi3uQg8MWWDcL3fbAxvwg7XkrJOyNjR3ow/nRC
jTCwL26G9DluIp7vWS2GLHSQsRymAqbPQEHkbCVhRoYs88YEGFbldDTK/kWuw++KEbutULmj8q83
Un5VQ3ZjkxbA/UBCQyHFOElsKiSMddK0PLK136RgP++RXdUcVMrBSStYsWLnx+LgJyR7VkBmp6sk
83q7ddVX465NSTNtJIBR/mnJ9fKZ2a3Nfmj9Uu0BQUmR4gxwNMWO5bZo9qUouvIqhL+Jay4HZgKK
KZ3yOetRVFa96jxGGCCZt+GX0Z6csCb8lJ3jGtiVzagPMc2RYAL2/1MjlCKW7xrWc6LLqRibErVt
kAxzh55J2Z2brDyN5nToIlSUrYoz//o+7HPl6bMUgFKZCAVYVGmJHBOIDWlQ7oiIuA+P8l7DtLZg
+1tMTHQYLa5J/7m8m44yem7cTaPVuvJCbxgT1Ae91vQGfSLHyQ3t1BlJfqDcbMmGV35d738tZDHG
RteENvLRrEGW1B6jbWWDxx2y9E1yw4sDOe6BnSUtdD/qyliKvK78NgU30gwEk3890/+rdWGnSAMr
HYwuFiPPkNpXURC3tTXu/CHk1cg4V6TRf1+4utpPRWsQosSbgB9gHGjQoJPiEaDg/ESW4w9YGE8B
JFFiVsBa6yew36pucTIfge2kE22vuPCx7sCbCOPcFNvOzifwCZcmTMnc7IzJsiX/oVC5JKPrid/P
p63Rcy++YW+2ulIJiIToUruAgCtF0/4dZ0kQbe2UPPoyXlmApXrhLXF4ms87I2NY8k4NJwvouqCK
BVOLGRFBHxxD4o5S8k7JJD96NtbRLCDzan6AkUzZFPvKFuwJnA7n0kUgkZL4fYcf4+KOPvM8PU93
GFMya9WcCxlyBAUMvCOyoGRPJxo1F07PLT/x41veZ2XsSd+MlgHUP3zW9r6osTIgPDTG3fUYjeN6
NCZ80QzsITcBqquy53uZ6+8kDKW3Hs9e0W9zxR2wJdS+MHy9aGGv6h7hSVH5pG3BPRsqp0aqRBt0
oJvr5+JcFltGFWP07KcI/gfAySSWsVz9cl0AL0bQmdpHJ03YVRhQZ1duwtvytjnJwg6wBxiCQuI/
AtXSvS6QdyImJpHUIWgqxYe88g1YxMQUuGU+TiyrM1ZkENsaw5GwIk2dKGQQK1xVqDqiFjyMBjL9
qj6FeV+QpJMB+6p41w+4/kV1sAEqErA6sRj+qxFLtDIZlARhZihhEckiIkZ2MzuQ3gG0+d2tVdVf
iGNOm0pCEQkjQkrVQ09tW2/f3zG3K7ueBS3kMNZRqqQMtUZYx/5V/HGTbJuEBOFeF4h8W7rVDrV3
GwjPU0sA9ScfYwJYSu7IwqopWfwGxnJ2bR/IeornEHZ7ZXiuzJuw4NGLruf/CyGMgRTCMQiLAAC3
6W50GiKaQPifUS4iku0TfRvvDZ3TMVyNaHUK7Yq1PAkAUr9qTDwpdSWMAgiZeu2uN8u7uJj37Zjv
rEn6M+38KYut39S1YpjjiNCh2+seDWF12Er63DHKbvNaTh9x6mjwdTkZW8WJkmQaRQlP0UooeVF9
VJzIRe24/gK03Am9BTLbZUNqjxcxr7+KyzEZsxZ0ImCifRzzr1zE3GkeZRjmhQyrN2fA+EpYH7ZQ
S/315rCaIGihAoXUxU9Tha4d2ujzlNmRyStSr6r+QhLjRasyTMwiiZH16F+i8VQZuzH4oxB2IYPR
QzFvE8uPJtqjlID4OmO5qyXFEQzQI+GNLK4GQT9lAc7g1y9naKkQaAKyjEhTSdfdB81ot+pmHN8s
E3vX4sN1q7zqdhbimOg8E/Q2wKY5Ph+graTqIQCY33UJ1y8I6LK/HqjV9c5KNczjVMJLqn9q/M+6
/Pm6iHXXsjgF41rmWmmkdMJHE+uNuW+80FHug51aO9T68mcLeB+NcS1NGhZy4KN83cj9qZcxoxwV
Cedi1k3E4kyMX9HlfPbzNqAvtZexeZY6cYLZYMwlnocMNbUEgJLZgVcp590W40mwuNz2WYmjZclI
ROuH7D+V6Gdx7ov3ARnzkMEx98OA+6odK7XByb3Xb6X7FkZPcuXtCG4/XsOYdy7GTMhNiskpHQa3
SiLSF6FtVPdiIdjXD7a+vrK4NMZSYIYojH0gyXiCCI5vMUnsqjFuFTk+h7XhAFz/EMcNgrtygAPN
CqAQ18EuLeY70QfE7Nx+qrKstgGsclaULiGDVR+xifeig7ZHCYWzqIIqC5t8d00VbOcsmkiuGBuQ
jG0GTbutU/01Ta2TIo03uVLdKElxsvzUrszkLEg9qK6k/SjXj9Yc8CBnOBfKguf41YT52RSV7Kq1
7rqgn1BxNl6uf1zOFb7XZxZJ8BBUaujTyfHM0lxTAPlU2O7NceDUttb3UEHlDCwPUTRFFjuy9ufU
KiuQ0lGSc91GaVDfNxsUlWyRTC8FWHlKMt7+ydkuMpln18jYvCgaLfJm7T41TtX4Yqkcg7L++S4i
mDdnaIGeK3RPpZiEylbATKZboFuNo5Hzutd14SKIeWrIoTspHeFSJjE9T42017qAs5W27iQvIphn
NgbiVCsVHHJepg9mbT6H43CYxurQ6OMhUsSnQLQ4T5vz+dgW/wRuIdXXDbRT/NQbM2svNTORBoPz
8dZ3Gy/ax/b4QzPvsxkbd16bAUM7KisHMzywINZXJREe0haFnnB49c3wHOYobcky2tOlcGdY+c0M
TvchnOwglR8GSRG96zrKexjsOIDhx0ar0+qafAfKktu/6B1U4j9UR4yKuLnHw8blfXPl19BhMDMD
VS9oktR6o9HaYx4Aue3H9WNx1NWg/74wK5gtyLCEgLRGjvZV/yjEPPSo9f7K4krpMRcSokEaSiVA
iCoc5g0l6i1OQMH18h2KyB72nSzgIU0FaR4x2IrtJ17jlndAxraYgC8M8woapRUFyYyd2XIMM7Uc
H6o/i/MxlqXJZLNXRRSZfOuhMI+x8apILWnHt9B4vn5Xvwn0fj58lvFVlEdfC0q8QhCU0r5NgFkQ
4MwjHKrAGcBL03gHY8yMgjWoCjjzuLjxVhGe/OxoBXfq/JoAgJJzMHoJV74hS/MqdtagaICtQnNB
tAFbSkAioxc25ftqjuVMlB8FoMZSe6j/yK5ZgOUAmTPAA5k3JlqxZiQhSI/L1nKKobcVeS8Nj5zj
revgRQrzyPK5VkNLBggNPR4Imcae0D2HxG6c4JsxudR+qDw4gPWKhXGRyjy8sgzA1R3C5dHRfHEE
jGZkRzuA3VCFoSML5uRcP+j76vnHe7yIZB5bG2XR4BdQmdrJzib4EAbgAWwGL/kkDkR4zoBF8Jre
i+QdF8Q6Co9BSHhqu96pWpybeZCCmUSBIFmRN+zBYu8VXmaraIJY+5YL0fyOAHvtwIy3b4KyF3QB
6DuDPYEd1NwX+2wrbWSg0AOAx8ud8tjvKOd7Ytdu5gHzIbyh2PT5udhM2/KsYaPLdC2M5Q0Hn2RO
aftu5gAf+La1bewIb69f0G+c2OWCmDet94EGfEKau2GLbTjThXYg9+7eCYo2OvCPeJkHTwvZNr6o
1ENUzpDYOjD/M+x/7GAnBTNdzbdm13q8Tdp1r/nzhGw73+jVIEJUh+CokYiZCaSTnwuL86LXTeNF
iPyrTwuwwZaUpokCT3MPVEYSZR2xhPuwfR7nV86V0Su5omIqY6LiIqvBpzRQ46F9BXEweGjdOSTS
tkIn9qAia9Q3VU6kz+UZtBIbXnNj9XuaMoBmLJXCETMlkkbtmzo2IL6zyu9qlT5YmWBXYvl2/Zir
Me1CDPNFq0ppkjoCphQWbDb9dJ7KJ8lUtxXmnpDokCHo3OsC153pQiLzXZUAmKezAaM84dFh3zq4
k9+E75lMFHfaAkyCc8B1s7SQxziBspWFuKow9ESdQPqNtqPo5WXf+A0p3p3Rf1+EXLVoREOi4WNm
SG/8Lqf66bTRN84XpL/4g2YuTsRYexGY7cbQV5jsOIn7YJtvfEeNzvRp07F3YSD1YEcvHKG8szHW
Pbb8PlTp0FO7Mb3+CPQnWNpx+7V0Z1vwRg96w8lO102YqUPfLFnGVCxjNIu0bwOthVfDC7QoUTvm
qVuiPnROcYsSm8f1YOtn/CmQzbaM0VfGvEOq8Xc4ZIN/d8aM1ZZCLkUl2g3ylzRx9fvr3/Z9uPfj
hV7kMm/dNOpsbrOKuu/kDASCTVqQ9DG7z7DTYIF8YPa0M9VZxdX2slN74Sdxk2OygLeOtq5Yl9/B
GINYAszLWKBcFUnTRlZvg4n3ide/MJABRdMCWabCaJFvgbi9z3VoUQYKlQQM7MVtiSzk+gddT2ch
4f9imPAg1K05MmZoTosPSuPaaN++6EACEeyWRI8UOkv6Luw0zstcN6YXsYzCttrc5WGHlMuqRHfE
Xoo0Hyfza696KjhBAQ/CiaJ/Y0t/CmSdfBc1sZyjtfJTYYHLf1Ydy8thS/+oSHv5qKyHB2GnMBkB
hIH4jkjqzZBj1Kp0r18dR0HYkbxUSkBnaTZ0ZyjfzWW+S7T5Rso1jhjul2O8UD8YwmjSVf8Ws+BB
Rhpsn4x7EeW2NiH/oPVGn87HJ365Kfr0Fq6hC+CCAopjhWm1bypMCtBF7sRN4YgH/rL/alq3uCn6
kRfCgtnMfTFHXW8CJWFfjnbUm5tunm8FXeY0S9dNxuVcjC9SsyJqZpp5JCXGL+KXQnv6bwrBWIwh
mupgrqhthDKIwBGXRN+uRp9nMngXxJgMox8kP02QCscokNQhUMuDk5UAcg+I/W5yE1Te9XOtd1oA
Ma+B+diyAOT86yWNc9iNUZ1SDZQ2prhVMUcYIl8pJ3RbBA8VNUphZ+Wb63Lpn/2giAuxzIXlRVc1
c4s4vRqeEhVWqcVknMarLPCkMLdm5VKXCRKGqobpSapeRO1e517ZeoVrcRTmyixTEjF9GlK32TsZ
mEjo/nToGNgg8V+bmAilXYCfqLbFl+4AgMqT9vjfviVj7xUVUxjY70i8QX2ssbE6PLUaJwhafcqX
M7ItDlkcjBSba6ifD6aTWwqxTMBmNaBZQBvn+mnW462FLDYMqYymHLDmiyT1LxIbIMrW2wbupD+L
JD/xEFLXs+KFQPomF3bK7DQ9DiXsHYGm+kbaALzmhtZmDG9GJItO44Y7jLRqrhYSGbOfohsh1RKs
iXLj30XbZN82dh+jRiBh77D8hELoi8GbMOS8hfevsDhlU2TtmFATKQvFQdIlT6nLDZrfDuf66PVc
ednvBmchBwCBiagYGHn1T+ZeeynsBPWX0VWP/KHvdfe5+I6MFWmx4qG0Md73tJc2FuAnsDvmTmh8
0/4wr5S8nsItpDHWRDRUDcgQsFnjRp8IBmw9cAqfmqPyJHDJHHkawhgVwbSCNEf9FYgMYAwAk+KY
6v/NBL8Doi0uqhYQZMcyav+drn4GvIbXzdK5jXhi1quCl8/2bj8XcsQkEqahQearev5Emr1+QpF1
kzvJXn42toZvW8gqUA+6bTJb26MMFhPMR3MrQzxleZ9lW/yOuJVqNEzRUAkjku5M1AYFdz77D8Ye
8wRcYiHOBbKIoXFXplhhQaSFrrVbmqkT5Lxe7Wqcv/iwjBWJ1MhM4tBAb6Mj0ldswt0N362MzJ40
YTUNy77gFiycaYulFW53YP14AHqWQaiIIgAju9JTve1kvIWpOaYpJrMl3vbRusu5SKC/YHFd1dgV
dRcFCMGrTHGMMZTsUMoOol99qeKeB0z1Gy9+EcfEQX1S9KpJJ6Bp47u/MXUSloSqSOVIwF5SwOKu
2N1N6fn2eKPedyK/cr1uoS8/gbFmjTZlfi6hJDVu5B9p5ObOCINWHPvncDs442eKPCjz+gQ8oYxR
6zqpU/QaSyR5IgItQXfGHtPYCm97+zev73I4xqAVhZhkk44IYnwNHynOi+l0m/EH5u/+AaoFTzuZ
iChvzTrSWrwMSQA6nPE5bb9e93IcAWzHysDGu2zSjDdIh7OcC54cDE/XRXAuxmTCoGmeJWMOLRSZ
rVtrPgThPZcme92A/LwTkwl8MhQKhtwHsKYIAgQ5/6FXR115UDTdEbS3NOCti6yjXAIA8W+jYTJG
Qxmzbo5LuvI5yOHRCIrQk0HQsO8iMXzVrVKbiFSplhNpyHwCU3s2gJhDtDlxJz+3UArO2/RBnov0
BHyDb4MRo/FimI2D0e6bqrQaUomGRCRfCwnQ/LHKDc5Hpx+K++s3Q7XnY4RzOQZjmepqCLspbNEZ
1RpiJjXR9V2r7YYOJc+iI8Ms2RL+f13o+qj14uNRfVnYwzTNpRxYLbTIIm2iQ9vbwUz8wVHRStRc
lbTP/Q/A+moZUsXA1g+xm/RcQlRqDa4dnTFRYiYmVq9iKBnW3w5E7N/gWprkqFufUpEXsa6zdyyO
zNgmLaqrZKLw4o2r7tPIAUioHeeke6OLZ7SF2dxMh+kION3/6t9MxlxFkt81oQJQC02g9bM3bby7
fp88C8KYqDRFKJ6kUKJYBw5x/k3mDbfyLC6Lq6wrRlsFoCJFID4jqZm3YD9xmyN6jsBU5annb+oI
Px+FxZiroiumVKTnady5IMDGcGpk9I/GPRqfj3RgUwCfI0l4yAMfSbboMPlFRyzWhrW9Yg0ULRzQ
Za/Z5xZwaZldb81HOlCJld59e+aX6NdXQBdSGUsm+fnYRDVOO+xrrNg9KV/luw5gDg32IrGrXEp2
1Dmm07qzW94BwSwrMc5u7XgzQpznyGKYjao/omGGiKHSMruLMbSqTG6h3EfqU94O3n/SWIsxQKUU
ZrlRwqnGxi6W0QmxeCyZ66AHi8/KmBe5HPOyrk1YVlUEbpIobf0mOw2DBP6e9Aas1opjmiOse9Z4
alz9UZHDgncyJQPsX4wKJ20YROmAkD0MwINUPQ76ORcUINRV9p98yYsgRmflIghin6JepkrWk2wW
I+A4xO51Iete6iKEUdGixSRdl+R06Df0hqzfBQk4UvSUZGPlFLWJzbFdbH2/LnSdKAF1xP9/Q8Y3
Kk3xN04uJXhqQAaRKqS6q+zoiZLWp/c72vooImL8qL5VGwpELHVASG+d0AtueBk77xN80NhpyOYU
tc0+wOhFYxZvuZocTa0H09S0AdS8G7fYVTLMvODc8G80+fIdGE0u09DvhxSViahs72ofqMiJXLtG
gmELPzhFvfFtzDQ31sKdMHP3cn9jni7SGccZosY/+xlWErUHSM6hza+iK7xk+wI7pS1JdtWrZI/P
6tfaLXbNbXaDmOvLdU34jUO4/AbGg8p9r85S8u68k3O7oVw9QJN00CQm7QBmkAwegTvgQpX6Y3xy
Ecp41amKRisogMpBgyQdpWxcL8VpMUlrp5+6LQ/MZ92L/5TH7pE3sl9Vg4BWLQrALvjFia9ypn1/
48YvIhirZGmzVMYtjIUKOt/QpruyToS31D/rm+nAu7bf5MEXcYxtmsvSHMIZUQO4AnrYC6LuVdr/
PYOzxg6BpHwYbVzfcchJ8Grt0teQ42bWk5LLD2DsViLKqSjQdT5VKp0qM0hTb4OoIJZ4MEIgLZS8
0IVjJdj9clSEslTT4MuNUbKN2rQb6bk2ZhI0d7L1XQEEXc4bCaSv/4qaaoxhmroR1N0UniZOj0a2
a97k+Wjyhht5usmYIClNG0sa6IcMMfKu5aQweHfFOwdjZ7B2pAixgSqQBsgboT+IAXrczWtgSRx7
yjsLY0zarrWsIIA5tYTPQvA2cnv1q+mVIYImUDVAMSqyZMsAMU7CXgdOSfXedUjcKCF+SfpoEz3F
gOcyj4anYVCzegmg+TezZpuFM3MikFUSisWvYPss6tD3uabScWVSHucjwHHj2+ZH3NtA4nb0HVB+
xG2zC+zokWL58Ybn6HWxarmUzpgapeotM9NhzcJYdH39VCTbIK03IODwwpADHU1V/Josxs6UWIiM
FBOWWsO2AuIuEgYT6UTeI1g1n8szMeYkzfu8jii4Tp7a6p4OTSMvKWKncgQPTJcYZuNAT/E+IhMB
hUAcDcoqQWVUnf9H2nf1SIp0Uf4iJAgggNfAZJKmKsubF1SmCxsQePPr91D77VQOk1NIs9K8jLrV
NwlzXZx7jowpqMruUhUM0jlxhgEketZaH/iiQSiEy9AKUIhuLGIelFfMMJ80dPC63DUwpBMmLBpM
R+lOeXy3EtVXjC0bX1JPKqDLYKzxGkf1QPm9L49YxGO6qdwZR2ppLAOb+9pk6EUsjfHzlct22NCM
JZAfqPNqd3T7qxIAJYUBRH3M3sND74C//aEo3fUS6+I5PbO7OKddbZTDMOP2shQd4OkjK0EEGbQr
/u3iG+T55y2OaVuaAa2rAe1eF5LGMyAx8vJ3g6Nkn7lIjT9is+a8L/nUc5OLgzrWkqYPUL7cWOC8
UoJTM6w9UMw/+h93/GztFmFOVyE/lFbo+cq78ZEDbQKBjscJA/ONHTuWv5r9yRftQTqZyibcxjdc
+7xFVpRZpQppTpXwjAsOE/o94Z3t1hzlxc6UAejY/7O0iK2ZEss5kQO8+VuBnxMU/W1+HUX0Sjfj
u9gct2OTuKNKrihUplpD3g/x5Jhdsm1qiY0Eql6ycZeR7oH0xfb3K3opJp//tPkGny2CURGM8yso
eio9OfZds7MyyzED9CfCfPO7qctB82wZFmHZ4LGlhiWWoXG+Bzfm7scLnuuHfbclvnEDJR9f3pqu
DEW6MmIjm9ZmLy9fz5+NWDg/AKOB70vx2oy+pN1V0b4xke1DM+73L71YzZyt6jLRB5ugEnQzDdBM
HTCGNqGshBgc3mVd9ZGiunMKE4Ct/9LgOTe7jMgdyF+7QIo2ulozabScfgDrbIujldxQOq7M+l92
7n8t5pJBSvAxnLp5O+sSoIRO2xWBdE+C6koKOURHevXr91W9WKeef97C6xVxPuUDD0Gi6AWb2q6P
jcySd56CshvVBvH5oXNlx9ynORvBGN4zEwMTRLirYworl2ZZA0hjpwDhh0Q28Xu38/Tn1m38Eq9/
FcYQ/Q5tvPhZbFYd1rx9/3SQPwu+cJCqGgB23+JUJf74OCuNdWwG2Fa361iJS1XO+VIvPBbVqRVZ
FpCGXZFf8ThWGA/zrZzLCsob/SNqrS3+GG+dwf3vm3w5zPx848IfyRiIlSwKpyz1TxkIkrShZ79b
+Jfc4MfEwg2FVVPk3QTEUG8HN9Yz2WEsfEud6otbUIQyvfg6sfF5/hp18NqaLpyPkoE3okjRrhyV
G8X66CHe1lXM7AynDl9l/TNuVqh8v6lRfjkwdI6AZ869MKO26kec0xlrJt82zzP1aOeAksbNQUyj
2cZeOfAbCZAb/UZ7blzrtfYgbjPzkMa4ROi6xKuPQiuXZ8lHlVNZRQoBrIpaqDc0ewk1xSmUx5qv
bfSKf1rSUk1CrspYxT6juc1yKQcBAKhVlZOoeyddG7O+XDn8BLclt38sl2pLZ1IqU0AgRN2CiN4N
/ZlOr/XX7+faty2yMb3U9LCaHxWtBhP2wbYrrwPKt5rSenX/8fuFIWs7tvA7ZJIlQ5PQU9KvyVfn
Zb5CWO60x7nKnLs9ppN5kpthbE7JWPmC0aKduMqhPbN+eL5nLH870gvH1AaTMY49TTemfA3W+ggq
gA9Eu9FFHdm5mYNIookPVU/wzFKBGDWSD7EZMoOixhiyTY9xd4nbU4CxOo3bcos3kORGG7LHQn/M
gOzXU/oJtlPGg9iRM7BT01dz+tJnABd/TovPeuxXErCLT1KgTtA0TZYpBXvT3y/p2PQz58uUgpcz
97OTepjldCwXD7YnaZOCUSn8CFcBYxdT0nOriwNU5007SZhl+I6lCiCo7a3CsJW+eQAtP56EZZRn
ng4443+KnuemF8cpkxKoWwcAoEa+8qF4iqNuBTzwrFgpF8z0Sn9GWK0NcVzyvudWFwcn6ici6NgE
ngzW1fpouak/T6Ws5vqXgvS5nUUAE9Wg1KmZzYDGxi9u0Au1e7AittfrypQXfc65rUUk0yDFYlEx
ovtagdocfNKKnR7pIXnUPO7179LaE/tKcKaLb8sRvKQchLYbaoJWJJUfdHO6+d3ZrPmaxSdFvcTF
9M302IOdvU62XSZf8dKP+BrJ3kotsBzUUuSwbQwFnRc87nTt9Ji3hgvhD+/371mxspzOiptElKKG
70yJ/hy3Q8qgW3zkFbh+fzf0Lz2Bv9KaJRsG4SIlRjGXzxv5a3K4W9iq+Z0idlBGrfEQMKySs619
3aLdUZhZn1rgR9kMmeSOY4HIkP6Jpj62Vz5u3vZf3P4SQJgGnVZyvUk38duct5R2uANW51RjYNuy
B7s8aF76kt1gjHCNnu3i25xhWbpBZN3EFO/CPxtqrrZSg4wUxCK9zfn4DCysQyP6JFXUHUA+Ax7H
JyHECQoga989L+A/v/vH+MJNd0ZQEr1CwTqTfUssstMbCWTfhQ85u+Na1+xfCqwfawvPXPRRVHYG
PpXrbPBUj2+HwyzsKB8zKBhItpSi3Jizwuo2ehtcc7/u0y67mJ+fsHDTKk9VfZLh0qbpTk9vumJt
yOOyg/kxsPBhLSGSZk74xkl5Sq27LDtKXWtreMFZObLzufht6xaeTMdTMm8KCJVnB/Vjpi/RXtRj
PoKonQBlazjDGnnK5cv482WL+qK25DqkDRxALW/iHOz7XeKb3Yo/u4jPPrsOS3w2NSFr29EuBbMN
oU7mT07uFBrw7eWb7FLwRkQOdWI/+BC33aPEXQX84qGj+L+v7sq3LtHZXZYIEYh5bGAgTt+3IIUB
Xmlt1mPlMH7fl7P6SY6iJtDnvh1FO8own3iqr52SleP4vdxnJkRRYIIrRCKvbczeIVDSiSGJkm4M
V4ls+W6GBHFPktgaueXqPi48yxjNJLpzuFCBQQwZH12MKxvAug93GIrrN9/zwxydShZWTtmxNrct
QMF0EG4CKDUDtNa6V5cytPOTtfA+MYGUZobhmu9hNshdbWb9oGS3xlGwtqkLD9NmeTzUajyTew3X
RCn3U6Xc/v+dzoWP0a0cLyxz5QkKOaaor+O0V6zH3238Szf1r+tOFv5FmVS55PWc/IEEFS15iyWf
4W15hakJavd/mu20Cz+BGsk4ZpN4/L9qfi2tvjh/db5rC6/TmVaaNwbSqN6uDjJQ6CCU5CxGMl/6
OLkn9WXlu1f2b8k+G/VAUNQGWlMzU42+xXBlsQk3KrrHOryPNVOn4MkzBcozsVOwk6Mu3Ax/0JH8
/Xes1W1L4QHomFDUmlq6AW2rbW7UQ3UXvHBbueUHIwLP0vcwmFMXzu92L17c86R/0dTRkiQKWhNO
SVecPGCaXd3NWu2akx6Ta9NJfX7CY4IfY6ZpckEGhuRvHdJ4aRPOf8Si01xqHAP5FcpHkXbg3pW4
B5HG+9+/dLW8IX+vjEkMZIehqvNo3+gOd/2AAtXCnKTqShiLX21MfZOjLCP2+UctjnJJJ9MMIhSm
3ZjETKOhV6p8147k2gpUjHdo+QYKOm6jRfuWp84kVV+dyL1MCbZ9rjzVSeGPoTiZbbjtZAX01VXs
K2Zy6Ebq9C34a6Te4Sm5D5Rh1yWmb4j4WjKMQzPpXjRNh7pst1Wtu23a+YKqnyJLHBKbexOcbqlU
7sd23BJ0y4CrflLjb2nh7cqSX4qrZ0uw7BiGlmTpEQ8zLLlsg6XDKWytt6d3tXA6m3wAR42IewAN
wu92Lx6nme1ct4BXMMyF6y9oiWFp5H5oN48IOG3/jr1wf7dxES1hnhlZOH7MR+RBLGEKQAx3Lej2
C4xxYXplhFjRqL91ScJGSCX0arHLGs1XrIw1WW5TM4VS5scAulyNPMRR4wyBvDZWc/mon/22RcRo
SaORMMd9MloW3c/0KICWfIzPM+oAZIGblaW4lJueL8UidlR6lihBgPXuwRBUaVDuSxz55ZueHI2z
/Zyerli8eLDOPnBxt/qOK31FERLxgYXuzTqTlYwwMSPTqhHEiNKm8JI/aznFZS/9Y3cJa1c4IJ3D
HIpndpTkJb5C+YhRTOUKQtJfxq6xG4xjrr2V/4tVaugKoK1QH17UjFagp2TSR7S4DvAkdDM51SfI
7tvCnkWiOpfWvunNCiRrh/zyMv8Yni/aWTpJe4OWZB4DyoR5NENpP5rNvmwD//ftvJS1msqPmcV9
TSzaCkNCI2jKCy9vt0NJmJSBYoq//27oYkl6bmlxaakSJKMoUK7VbvEWHEcXcscYuJsVheTPDPAA
aycetec52GJ0cUtu1ti7Ls7xnv+C5dXMC8kaa5wgnclIzvHMhxll7lPIL649xq/aWtzLVKQDBInh
fhO/vDK20CCBtixeY7bh9Vobdv7Z/wh2RFZMw5IVS19WUKEki6GADBZmquqjER7MDqij4t2UyA1Q
byv+/XK7+czaIpRLqa7LUwTfm7TjqyD6wchkN5kmN1AAWdEwJVkOjqCgjMRge9ROXtICgt7odpzK
IKW6UyW+zeOvQu7vfj9gF18DzbNftriqWhu2nWEhnZoFfdsrcZd5pp/CL818O6mj2N/p02nVMV3s
E5/ZXdzUojVpbllAEAKOgAG6Y8QhXtxWfknBiKU/1EC96+GHoSQ2VR5Wvnle7d/2fnF9eyJ3M1/s
7BQnrzqJnFHfAO3EsJFO2n61g3Yxup996uIOAyNcRnWBG/TNEv0Hd9eDYh3AZ+x/c1m7egWAcXGw
4HxXF5cWTG2SEs/5aYc2luUVaLsmrLjSOzb5UBIvjsB8ezh9++rY2MG1tOn98KS6MVgZMWbQb9MV
P3axi3j+gxY3W5bMLI4FngUqPL+2V8pWA9hI3MpbdcU1X4wAZ4u9CLQVldKE0xo9+rHYjNHjiAJJ
ne5XTtDFBOLHyrII0w0ll9Fw+r9bGqFTf5ceG6ZDMUm3BzDBrDYHLtaZZwv4/dZ9FtnkOIuFPKLs
m0enQqjUcIDLu12L2YDExWzAygmal+mXK7JUcFWyDiqLYwRujR0aMsdmy/3eF6viHyteeEkpm+ga
l4yZVaFWw9uGULcrBqa1wza1IJA2jW+/79vK4ViqtWpt1DfjgFNYpxxpcLWpJLTr2qffrVzOZs9O
x8K/tK2W5kWH0zHaAORf6dtmm6FzDFLV4zro6XJef2Zt4V7KKc2wUvCk8xRHi6mRD+UAJ+5YR6Vi
oT9L7lR2fE22Opg+rldz6RVnumSHm3TRFnI+r6nbHCz0XqZtiLswKyuSp1Vrazu48CNiVGmgV9/W
0LGD7hserSW39uoD6kt0OlS/Oq4ZXbO5cCmTVYhpyrCdQfyUd4LFKqap1/ryK0aWrHDNMAakb4Av
JQK0OmMDgR85LpnZqM8rp3Plzi0H9xSeIuRLynxeUAw8Bl/1ox4z4RUosuHCFFs+DK8S7B/XsvPL
TkWlEKUwdANgvL9n54qUhimUJmZ9x2DTbgK/cuNTs+pULsfbv8wsa56QRyHPJB0g9thpLHMneLxC
oHaR/NEkPyYW/R896Yd0yHIc+rY/QNJrL0n0bhhkJ4ojzwzLU9oNNxHnz1KiHKSkv+r0cTdpxW0v
D/fQ7GRFim8PqyOK6X2uBvss54dsOGQluQXLwC7qEIV5vDYddTnp+vnZizS0C6ewDRR0lObeobqf
mTkpM5niJru1rGdtExZ5ZQzGMpUg6G9Ci7h12rpGXq7krhersLNNmH/CWUjkXSfGNmnjTSFfk/TD
GCe7jq5SeXJ/vzGXr+bPqs1/fmYnJYGRQXND9/LaJRR3Uj6ZdGVrVq6GtXDiowkVvXF+4J0l6OoN
Bj2+hX9XK/PL22LIugWCVor5h79/iy6lg8h4BigQ+gF47iAPCejrwBnsyJitdZLdeoC6vHw/Jhcu
O6FGqfbQt9lQDTJE0Pk14zfw5du/b9LlBfyxsvAtxig6I5R0eDVJ9ogaOjFG36xcs4dAOIOW2Kjs
nAqKOb+bvVygY5zkfwu67Bj2xgSY6AypnltJ+efkjW577E7tawxcmHY9w9/GHBRNMkAwYCvbtPu1
ibyLyAeQCv31ExbOaCBRnkkyrtp8q8G3ey1L21ZiHeY454al1lwZL2vl8+U2/JnRhSsJ+0RTg+G7
Oa14GLRE8994DwfWl4jH6JV6yT6/oh8Vash8o/gjEiH0u1bL+MutprPfsfAzoq+qZCi/a7moY4qX
JUAKTE4KXJ7mJI+9k4QsAJX+di0rWDlw/5DI1ApLl/g3jKvy52CmbtBPW+9VXvRyqqxZOgKOhiv7
9xtbSlJF9DEEbBYHzPBKkLW5H379YczaBCpqteCP9bn2ynTRTZwZXbijgHa9NOQ9HlnAKZ6CsD3k
N79fnMun9szEwhM18SjkSAYceG48zC3YNPwet54nXsQuuQmu1noOFxOfM4sLR6SovAYTPUirZL2H
EvljHkWObl4Fxle9JsN80eedmVp4o0IujCyfdU5kkTB5AFeUAIexqngri7hiZ1mHkqawEt5gzmvG
x7QUBNSzQL3YUwBD/d4BCDVi+G/t7F/uGv1837IaJRgc4jUF8EnbcHDqR3grqTeBM23CY7gznd4z
IX4bsNLrt+Z/QpaYZ8YXrmcse9rJJT4a0x33s8cb3htItlIvvym9dXLBlQu4rFGlnE6l0eDYKDWC
44CZXbWxax0lDijbf9/Py9fOUKlhGArGpRaePGxqDRNzeNPOYvQRWgLWCXnFxOUT82NiuXiDWhRE
ByZ+JC9T2rOkOSTj2nvW5Zv2Y2ThlJNBCbtGg5FkSq5Ko7SFrvhTRzdFVWwFnvh+X7Y1c4tEUC6a
IlUIXKRekC1NULpo0Ck1HgfwW3XVfxGXM9Wfj5tX+CwdbIJo4n2JSXGVv0RqZRfJg9qssaGvnYSF
A46T2oiMxAC6oSRQYIuhlP1feFXOv2PhgNW6VjVl1niWJwn1Hph3pvLh9425OAh2bmPhcmVOun6a
EbqNE1NmzAKOxQ7z7tYtxGtd60uEnrZdTzlX7S78bxijrS31wNJUTvgGGaGreF9v6j8zP+HgFqdY
Zetl5+VU5OdgLLGutCdQ5Zil5pAKAlL3VX8ZBSCLoNXwJ52Nrd3hf8BDkXrTGn3NxVutaUS1DMU0
ZWuxl6ip+ZQm8MekCpxa+tRVtJuUcOWeXX6fOTOz2M40F1YgFKQFmd/47XGuHwfbQqUib6WVEvvy
Fp7ZWmyhpldKNJXFHGK6QyUYeZubWt/cp361q305Yuu+/nKb9S+rylJTlysl5lJNWE18vEXsZqMz
B8xkZ7c5xotX5Ssuuq4zewuPr+kBEVIjqNdPsYpAmkcONyD7SSXZcLiWQSdEg6bXyrW86F0w+24i
xGgKhtn+7sJSDLwq6swcVbv6x+iCeQjvibEd3GsMbPpz0rA2F3DxgP5YXN4NIkIyarM/G9TKDUCW
KFroyhtfKx82R69/tK3PzCyWkwDa2lgB+DmNu86ZBZvEU/9sMqCjPUiWbVeszWHsN2uLWEr0QJE1
DuxXFTqDF26jzJ6xixrByIPm5QKMsmuZF8TWLh6Zs29cBNei1vpgiHm0EVy3vLGrxk3ZtH+Uztzo
mhgPCqQE7D7EEGYQDBtVNQsXsz89dAR6W7MEOZJYdG6ShRBJaQi/qTAhx7pBeQsr2ZfAJCZFGIGu
x4/JIHbQQ4lQORnhB1efM/WzbHvBsnoCHMiQR0eUwb5txYOhY0h9vOU01hhJJxCQS/pz3QC4BBp0
Gwq3wPtKk+ZpNDoZUXBfcOktIgHLWmJrHKQZcnTKSmFr9XuC/rXUPE/q0QjELclqp5AF05BNDkPi
KKKzdTO6AfnGm5xVaF3kJWbG6+ROH1QnlUcmT+11AoG4No6YLEW2ltCNGfbHOuOv5tC88G5iVHBX
C4rPOJU6pg7GdWjm2wmq4FHhTqbmWQA9eWDKG93OkC08TIYRRQqvF1AmN66HYngrO/VJHUpGOvEE
JdFHHqcFAymBa4Xpccygyq51gFhozV6kb1MTHUql2+aTtYs59Jl7sU0VHrIs6D7yohxtfaCnse/2
YYg0esrdqTdZZ1Yfg5W4YFy/l6G1XZL3pkyy7ZQoT+VoHKp8cvNaPOmTFDhDNT1FNaDqmQA/ogYR
X7JL69GZ6veoqH2RFpvYoq5sGI4SQgjR+JJq024mCmCrJwX5th8LcBC2jEidW8SNzc38SEYMTIYf
LUAOPcHDQvFeNOVO6fCkRkMIhvXpLqlKtxqDg17wu7gqPDqCAgabKoVmzQx9YB21HkWj7rRBOETL
bofkuqKHzkheUwXTZ3m2T9NmB5d7VCtrZMjkbru83bVm7E2DvsNh344V38iJehyovtUnPJBDybhj
w2iWdhVmPmjw7ByTb2EMAphYt7aFeJAFuYNElxcPGFUw7uXAZLEMAApYKaD24oBl+0HDgHTWpiGL
+toTgezE45PaP9LkxUrH6wKCaKh/fXXsN5MgNjAEtsqtDR8NYBwD4uhVDt0rKfeTYALDjFYfwo7b
g0Y9El+JHvzSYWsbZNiJ2Nr1JHOaFlxJYeiDJG+fj+WxiKkzWupmKqYNDTsf584Vk+4H8Sd8pZdV
mksH65ob+Ne7ukEVOd2H3Z3aYnoTw6mCvlS5shEESkN67cR94nQtcASxcQM02Y6O2C9gB6RpfC4q
DEwHxMssEIn3xB2U3GDNiJ9TPkpU8ZuIb5SkBSvvYIPlnPU4423xWjb6fRQot7qmbEoag7y1rx8T
1doEYfNpqfm1NE4PaqqwRhT2AMEXs3SyunRLcHEE7wOAP2rrdqVmw1dhpWRHA94hUgo/VaJNRfxA
7TecQK1DjXKW4K8HEKBDR4WVVXk3xtFR4IY05XAVQa6NXBWGactSfhwJXilaztDLcytwaY/RsTJf
WhM0mmGF9tPBmEJnVApX0GtSHIlUwnBqF8WejzdKrztmBLEY6T5pIhYr3I4nbY/TbZchwKLpC1i0
2Vh8DeNjEL6N5oGA1kjpR3xLz0ounCCTmYondBFdlWZtKwTXBlvV466Z4AFIpHs++Rm9rkBBkvVu
Xwhv5PeD6NmQyL4uv9XqyIqxYvP8eNOqTpmAfzZ9riZQTqmKq1Ov7u605C3FOSqKR+AxXV25EUPM
KpxYJQqdRhhMMfRrYTT7QEsOokxYTxDtyCnRZTaBy9ecTpjDczowE+nysGt7bgcZoHVj6DadZjdq
wOL+gZiYcNGzbUXf0mArWu7oReRYZu+FBnG4ldtZr7MyKVmMLlo7PqtAPhrQHQnQX8CltOTb3noL
+CMNbgv8CAXzi2LYauYbQYSPh7cwgnuPbnp+W1ePVYCeZGy5cWLYFSntAvfFaEsnMqAJiDZTUkAg
uMP+/gkn7qjpBx85G+RnrqNywLGsBITQ+yep8/l03YSmA0Jmu+c3avSgQwA9Ch5jitbf+ApeBgS6
kCW5Yef6Tq4NV2vfibhT0waNrI2RvJnqiaiJXTfc5hWyy03SVXZepTc11bamCPDvyptwmg0qLK1L
x7LuUY8x0t+a5mE+D1UDpYbkPjQFy/FOVwiJCRPPPNtgBJwIQUqTGc/2Nf5canwie7HVscjAS6x5
3ciWQ8yKjZLJgqk+FOZVolwNpsQy6X4a9lNWOrL4I8zJ7afXpqhY26jQyIbsUWo60aQj0D1r5LUe
0ONNIfMMkk8rk+ycmm6mRK6QP1r+J6CDjZBgJyZh1fQx9ZkTywB4RpgYKyGTgGgmW/eWTO2yw+Bk
5ZvSOx9uY6qyILgSScfAl8oMBN9OGtwEs8JSsmuMk5FDpSURm35U9nVmPuY6juTwpwSpWSMLL1Df
CHY3wjc1T538lECI0UQ1gguPUX8dZ7gf+DZOciebUqfti6tWH+y6eo1VYddd65Lig4d3VLmj3bU+
vUwCVDBvKt5dcXk3SWBs8mFvmV9IgViNoCJBYJsbAUu6iIGczrFCoCqrD0CW2QiqUAzb2qHyanYd
s1L5diieox6rG286KXM0s/C6IvFD4GAnDYx9cEdtgScxDtVZFfypMdKOfniPwJEtE7qtiNfr1M5x
2aowZTJeT1VfEo+WfkpNP4C5gB8zjgSjGcFUGvpxFtk8EQ96ndophbGmsRMCTqRExmIdck732iiY
qDJGgtGWxiceXSf1kQ4CFJjQIezepvakByeq40hJu6EFnWtyW6aniJziYVOH9yS/1/sXA8eae5D6
jrO9ZD1Y022VcDst3wbcsKJ5ldubNgXrbQlHAIaSABPskuTF5NXqP8Lpte0KlkonHRqZmjG71CK7
4vl1zVubkhtFfcgpRFkhcjQdZOuN81uN3ofjQ0cBGsZBjvM/OuUsN7eUutn4JFuHMTih4WNDKoaF
01vCDbfuyXGke1ka7VLZ4a9E5EDo1RAc6wSYQuCLU2RxVvWUSXNQju1kVJ0mNRwjCz1V20axDnZW
/G8hucii3M5SXynGn1KSMctInb6uHN0a3BA6joY2OLGhuhOkCDK9tnWlYUmggKIFnrwOWc91KKIB
fRS0TqiCa6fZFxDcnfpWc6RY+4gSOOa2YpxAghVQ9qTHeIl1iiYAk3WdqeJaqxQW1HeF4hVZzkw4
xbD9zKPCjnuMQ4QdmI5vQoE7Q/Y1RxJSUycq3uDhvwyCZm3a4cCOLjrSdl1sE6VwOCBZcBaD/kRA
ot3HW8u8K6VrKsUsMk8VmEkNnFIz+FQIcWoDLCsqUnQJxAdB7ZGQbvW8ux+syRNa17I0Bg88RKmx
vK2dJHe1uovHCe3RmteMZOpHA25bXXtOid8hAqT1btIre5B1F1m3k437IozvJLirLn8pyNtMMd+E
40bGk/qUKXavQACt0+1c8jFLiBAR4Ce8ZxizScXt1PypzM/Cus5BStDpul0gF2x73Y660IckPYME
OPpy8SmOoDnQ3I7qnciRLUrEHg3sHRIlDbldT7kz0lMfqODx2ZqQzMhFasvoKg6IGECBMC2/UeGM
jMA6BRbflnGE3FBWHwrluR+vJPWhz15HeojGxwTzmjkIbM3MJlBIVdPJ7XAHsobYnF6R9j63uEMS
HCbtwyB/pllcRf0kw5UINhkcS2mFjoCYJLizr2n1WhcvnQkOhSBjadttwIXskRQ+L4Hrz+xWeckq
Ax6z9UzrEGrVzkieSIbZ3OYk6LMqPRLrWFoHMzgqxrHqEFaqhwzlgpogCCFhiE2LaWDvLJqXEITZ
ZQ+BpfQt1T7zHGEtiN4AkkQ6QAw3FNrOaDIGkK5XKYGnQpNGak7IdOKh9PQoQSTv3EB+hnqrEyXI
YaX72HjM6VuYFO4wPYgx9LlCWFvC/HxGdTwqzQoifN8rOJsZaNyah2GEhu54J6ehk7d3BIFQhC/j
eJ9SwrQQnMVWd2jzkHXtadRyxCIIEmDCO+2RHJm4lZpsE5GeBnNX1lsSfgoBJBS+G6mYa/QhutBx
5Q4JahNxipHKB6KxFQzaWfDHvXghyQs+cqNiFGEynkl6Y9APWX/k7UlIbzp/KnDOVHGT0g+zCm+R
wzDeowenFnbG7yhobbLak9MWeTvgnpaAsnLmBIVgnOIm6rWn5yBwUkuWVx1cZgyqjC8CBxwiZA1P
zfARiAIrHLM4/qOoiWdqn3KQosQZPBErdt2D51L6lHDIJw5M54CssBdOg5IY/RwWVZQlxmtRWLaY
UDhViPXYMIJ3oUlxGmSDCa6kPJpOGMBJSS8pKDN51Ntq6eLlHJdFY0IrbS0+9RpSVgvJiPKej3ek
zTaAQEAx7aMkfgkUqzy2LmjH7VH/VPNngAUZt8RzqaBpBqXXOL4rZH7f0QpBUWExsnHdyq714QoV
GE7TY109dcFzM8jbPn2i058YkGgze4+V67QvbauB4Be2qKqRqXBGWjzpYubei7vilNPAGYVyq4bq
NR4O9/2UbpvkrqsKqOni43CbtfAJFJb+VORuGFZ2RTs/zsFCr+OVQ66hSls/YcrcVZJn1UCJWeyQ
4MrjKQT/Ud2FBSPm0SjJ1RDRF16jHNLhZilAl4MPsT63RfXKybSvmhBkOqgpZAP0mMheauGk4gCW
UHcM/4w8sqPyzjKjTSQAhUW9oEAbJ8Fj+dTvNcx61op0oEGELCIFr5aG8XMm1cWbmmI/y5BJ1lc+
3CXpexLirGqWB8I6h6qZk2OioQSsZyplFumBi4bs3ohvqoEwU8sOI+/tREVIKqZthEzRzKpbqQD/
cZHbNYZuhpn3MoQOHr9VG+iMwYnEBroiM4WrkXlqNt5NiGyCTui4IIMuY6bAWbVwWgNQL432Ehn/
h7PzWo5cSZr0E8EMWtxClSCLmk1xA6NqaK3x9Puhx/YfdnUZa/+9OXPMzhizAGRGRnh4uEc+toVX
+H04Yxs7lN6uNpbXeq3tirS/ljpeRLzcmC0jEbCP5/lClEMnay6k/q60YietClfX3+tQcTSRHz7v
rDy5TJPRXiyT58EUoWhcI+WdidT4VRtsxOnTSgLwE8VOuFOb5rfF/8io1pXpQp1AitNfylYI0anw
26VwgY0SO1SgSFXtvTkl24JiWl4wg1dlW44bjJGKTrMbI+xsOaJOmUYzckxpZIiT5DXb57Cmsviu
U427vv1UsrsFpGGYPAOp5dpYSLE+cvUppKobi7cYSSmuj2iy22pyG3my0bN91pkrFrTeyRldtC0E
Hf1ZQylHNZvOQ2Q89Uy0Cv15QQSnlFrCm2J9dUbSkUNL4sE0cx+WTm2rLY70YnIttUH6EIRl+NHF
VRl4WtRREQpivCWYfLSMFXPa50O6FDnYat4zZ6Bt1DWHaAzTsBez7e0JG2EKldYN2RKDWd5ZdP0q
vX1Otelr0AQP15mWOKtO142Q/Fbm8E0uxV8igLGkV5f06u/Fod8roebnkuKKge4GYnnFWYi9IC4+
LE3fZ4VBJZBNpFGJUX/qZT56xTxhiDJa9b6oqutsMvGCG0vZjxiMUkWJ6pcqknN+JXfx4EoGItbD
TETq01rZZWPSbAUr8pQuxou1kvl24rUoNdsqGEJnyCli9fdez5hbKG5SzWSOodBKTyrS32ViqU4l
1oS+FBVwrUx+9VWLKGBX3y0xGI1WwhSSytuubm4Xs77N4qHYdEY32E1R30oT73KWkwY1q+R9yNXN
NIumg6rOZVTKoV0KauAGVnBQ5hb4DVmTGA03Mi0lE96qhKASxhdId2xCcXiILZlbZ9la9fCUj2RO
ZRV/GYL6ayjR5RpqbJ2jbWfVm0CMyJHN/LpupF1MmpblzMFFbXOoamUrRoeEmkFK0CDuX5OSdGzU
t3mQOan6Kx7BBvN7wXyR2N4CcTJWfdHKD7rG9lZvAnnyJN5XWm06+XWQdO54lSrRtM0EzFJ9wR7N
7RYkxmvuFMr0urQoRB6n8TaJUcsMfqscgJZ4V3OXmqV0OVtYBcwiPfjcq2IBIIoNtwibAnjFQvFW
CQnmQFqLdd9p2OcCvTbp1ax+Mq1dy4Zb4Sk3AsdqvzvmAvVmPxszCMKLTBU4DaI/SoAHmA1JCmhx
tYXxnNlzOvnYnB+i4i2R17lrrCDb0ksIYDB0cPkgkGl30iDeqkt0EHFaNoebUXgztfRSQVvVTpZn
RfN1/VWTTCdcK6XgWYIgWnS21T+YYmK3AN7sNUetecyueJMyZJ1xoa/DkF/3mBPr4sdspOE3RjuT
CznpAjuYMzeLn5v2rrWqbVVtBCnZB7JxXUwK0jovxfDVDoqfLYIdV5fgaYoVbea095NK9K0sd2qB
867wYYPMV0eFQ0tsVZrHhVej6V+qJLtdTk1uVcTBwdezlC2YX45NYgfyda27ldCTTj6TNDvKQBEf
t1i48v+eA5KAatmp0XKN4Z7X84eL1LBHZAaHprtsMtQN1eAu5P4zwFaMcL4e83ayTbnpkZev3lMt
jUiDix2oiaK91VJ/AfsUjwigAyEINlYYAVnjA0LPvYhj7jgU/gULmO06S3/FU+fMtMy7/qWNVS+Y
h0OiFY9anDmdUcCcAi2CI1iGaK8I8e8l0Z+MRGReES8KQ77Ph9KZ29FHZI9kqTN9qRvujNHc6SZS
NPPoSj3TJFFrT5a+M7nqyjDdKtNtgkNJTq3cNONGLp9bq1P59vlulpYNZlE2deBmtA6tqK9wMtBv
tWtzwe9wlmOw5RonP7fWDa8hYuJ25WQKaJwhetClrwMhO6Bq62CKftGFb4p5N0sPU5H6RURanU6f
K9Y5wEZtJu0wIrknypoTgGFKYnMZWBOnQN5V/ew0pua2o7mnn/QhitzYeWdXieZ03bOA1rlZdm6o
UscPxZUhhbZKKJgTmiLUMWXR+F3Yk6lx1hE7xfDbrhQGt0F7KpnB+GzZpGN0o2KCMAbvsHcep1C/
7KLgSqifCTMbtQo9Tcku9UnnCL1ErF92v9vuoMkGV5OxlSLjIhzC/dLjJ9iJ9lrrL1W/tYT0shfC
jboyxwcOXWiOz4XAzYcfQNrFvmH2XIVF+JHOMdnbtSaW75KqeQ3TxzyMfB+qhTNk8UU/p3vNTC+S
RtnrlXURpICKauzNWXwjyia3e1A4UyjsJG7LDNBiVtWvpnhVstd8sHYG2J6iAaGtyFL4ElqNa2ab
QE3BtUzaqZPy3hnV1qrQZdQUTlewy3PFoIBQt4RvHMHQb+qU2yrPbto192hLX0gQRE4a9vMuXmpb
hPgLHIYTbOP38s2codFh+T0PyWbZTICJ7fBmcJEI8oMm/Iqgg0rZ0yIo7uo8EYriviTj6rLPuAFC
TL1AbQiV4BnNg6jw3sfCAWyl7DFQ6ZacOQC9iWevmz7lNratmsduMp8E28F2ayOgibRYN4qZO2bN
d08edN5uBuhtDl5nvQRNtVMp2pCsYLK+xpiBaX4Fg66l9sLssRHflSZ0Ou5+Zt/y1hWm3jFby1Wm
0BsT0U2R+hvpcM0CciUmpudqYhf1hTH1aPXpJEq3DNFLmmE343Os6HZD92sQQ7chGLTtiOd7tl+s
3inFZGsssR3SkctSxQmFmyaUHUNBiTO5GLm+zBI1e2u/RCBQ7GrDesABRmEnyAN/aUGU7K6lXhg5
ddqwH6F8rplsqlyUCnIp1Zs56iST722EkXP0NSfvwmS5g7ErqtzuzBjvy5cuVD0Zy/YJ7c1s2S/m
fRLdmvIvM6idVAarj2/KONyl7UfSJH6r7WME3pTlpZSImWnnNj24qZSya19z6GVFspUlogwkW4gV
JkQPKmxwWytCaj26jmXZCZPKQ0EtMa/z8bplFDkPRjvWSxuL8Km50oPLRf2SprsBpZckqlxt2JRx
YOsFB1F+Esgdhe6+IdaKwQZ7ZztTDsJ4LVnAqZlGvBtt2fhUuNKy5CWj8zZ9WQbSuNrVos/++ovM
xJ3ixxh3617OqSNuxeba0j8i0zykQ7I3+qcqIb1Ybtv0OUoDJ5YQtqgww8rtoTvUwT0ThJSxhS2l
r7Ia7C3xUTFf+3hyrYXElbaGxaWikG4ppuTk5Xw1UkdrxaegtrtEoTFkGl5VveVN5DeBQl4Yu/0k
2UrQ4CVwKBtlqzejzVimLdbPrWl+tlReaf2sY6HSN9GNBUgQqJOTUk0mqP0WoSsBfOWDsSXhKQR4
EmTWbY4S36j4qvlV4FTADPjeTHpKsuV6EEWkoK9G1fToYLpxDy40105LfyboAq7020g79HAdNO0r
TElRRMVDcn0j9cOF1tyk4exlykWls5/JBHLhU65elsm0Ze19li+EWaBo1h77Tvgao0tpQRVEHjie
vasKpV3LLwWEkaJ9zkzFxsadXDNGNCm1kTYCzzVvM2DYQAruRKF1rHm2ad5wCJ962kFh19gG5Xtd
jm5gUOWbw5bMhj7nWmNdlzT6JJE3Y/2Oq9bTu49aerFi2bXKEqA+dObmWZppmgTYw0z3bVa6Uv5R
65+h9DsCQ8iU1Fai3rPGy3461NpnRUmXdIvTD6od1yg0zBfNQNdPDW1TiD1hYVLZuhWaS82qLiKa
95r8nI69HzWP1Yj4FGo4SrRVw7d+vLFWIDQZnSrmR0oSJZ4A0tyDmVV7MTU2dff0pym0oiPRrQFJ
S1mirdUcdHW0lbnGX3jx5Jbas2r3YjA4EV2hpDG3ohj6Fg+3sJGUPPIlU3DVYQEOqFwm0uyFIJlS
lZgWlTiZWEDaosQB6WvgmVr+K7UyjCxEJwAIScPcDtMHg+iihjgcd4bXy4AqMrBwyDZpLeC+r256
1ngFjLA4VXKI0wqY5VaRJTeiXJRyejZD40+ysE/i37TtHS0X9kFebcXOInQSH9QKKK29rnrxUhw0
t8OUvUoXB1NsO6lUekzZLqGLZx7EDKCU4GDNId0pJOjFmyneTrJMJkOvua69Kiq3XWfuQ6n2a63z
dFNxrWzxkkR3oUg5VvE7BbXLNcSHEp07hdYWLf3MMLyA9pcWSbd6qLtDTPQaGIhFrkyIK6+Qck/r
Z78Buh556njcaFXsFNFzQK+kFJFrWB5VimbReBEj2kLUK6P0PvLwstHsDFUm+xx+ZQM4E2yPAen1
npJhbVRmfJ+MbCRMhm2i4CAWvC7geEolOjNAWRXl/lw3bg5NLVRfm3qxIzrt8/BeJtRqOd0anYjJ
hggsUOglc6S18VTXW72UP+WYm6rT9pHwEQoLvnoEh6pw8uz3lN5Vbbwxjfu5qp3JmlZoBgD3ddGh
dIWcM45lDpocNiRfVHEd2ZuePBgp5ABhPTBIORbbag01IHNVX2FHEnozabjUMV45Va+J9mQqvxP5
Ys6x2GBLNpzLgUZJMgrOGD/VRXWFQeWmYGvVI2V9XV0NED36lv4KGKeUdo4Sf4pDXSFL/2L2rTtS
Txgk6BI2KHIt2U2r+EmxM8RLNc22efwVrKryI2Ga3NpQGCzJvqq1BGrNu6qsnUHQvWXQPCagnrqO
XjV+QrJR0Zbt3KCVaXFdBjgYdR2Kgj2t0tB61qTaSycGNlUkqpcvsjg75QrV55c0/mi1eyXQwFSF
G8nKVxiOuKVfdFl5oeuKq+WqI8QxUArYfqrcKMu8KarFzeTZFecCfOh1bbIG6m9VolMYvIgFpO32
tZGFDTevLPDgdW0vHM95yTcLL2oJS1824AY9RNHkDUphG2CaUsh+XguaAo+kDKxHIpBy+qIK7bSB
ssJS7JSZmza/lqLE61LLSegnBdJXKyAlMysorCWetPRcoJozdPcJcHNDV47kTGtgLox38hC5/TzD
6AAe1uPbrCt8i6ZhMeAWCRwn6x8l3OtQ/4Dg6XQyGYHwpXA5G7sB/y0jgC67bBNy7nGFi+XAEePK
bnPANvPRqiaAFcGRqG7GJnYsLjdRuqYnnIntn6ZMoD2N46aGDmKQ5kvRY9WKt/ko+7gW53W+q1pk
pYaHXH/MrUOpPLbJbWTcGbzWwDL8Qd/q6ZecS1AIPsrhrge3yWhuQfd2xgCapKk7IGdeXnSOWW01
ZdrOOtXDwpWtb4rgNTE6TwxQIC7faWiQIAjml1zRjAhJUFv+WKXeBUZHPYf/PKqjgB2V4U9q6HOZ
CE2zKWg6JqOKaeCDar0nhez05ujIiPngqYHpJa0yfTPWz4k0bLToNQVtrGnXRDp3kmkvGZWOxh1U
OEqr8K+WrwyHJsRWqTyYWXmt9L3XN4Nf69uutpw0l/0gKbxeDHfMFm6hgLyk06Nk3Qk5oR1g2kJb
GVTRyOE6PSP8RK/6YA6fWvDU1I4Y1b405lt9fNS1XRlUVxaBED1VV5PQ8BIfmxlIKsjcGtRJKFM3
Dwf+AMbBGEFGqeiWyktgxE45aS6Ov44c5j4uKr6RPXUKOXSUuYZm2VDknHymNRq+5kF6KYK7GXlL
Phj4lUEQRXKpKoxNzAlL6HhLIpgmqXrO/RA2F4ahQ1gEFlZpOPWJN4L+1RaZfJ/sNcV0jLa4UFqi
KEq39lyF20C8Aql24okbjFipispAO45+4rhsVBBFMa/91BDB6US/EhbU8YZf0kipvVQPRVg+LlVI
UCB7LsM7s5i2OWOHuNM6aRJAVtC2IyNWHQSYJTbcQDq0fU6rQ7Rn41Oy2gt6Llv0KYl+w7uqPhn6
cF/RTJwT6owp/4jrycFA2oNIdqHG/a6WCscY1ZtJu1noI8Y9+UN2vTSK1+TbRgG7j9eqtWO70YoR
QFPKfajOfiXKTkd/IAe+HxgWzqPyDschN0xeAnBCrV9oatGe/TIU0xZU1NkkY5tpDGgX0y6zfs8z
/CpiN42IIiXp6PJNk+ynCt26ot9YCmJFKTpnZXJZKII9puRV6QCqDeUtVdwguu/h2ukydsr0YWuS
hEANbpNu8NRae4gVi1wj9qwGtao1RSRxx0GL8u6TjjV0xN5uAO2rTsZPOHZ1+aCONxFEAXxq7H5S
N20E9SRJpdoem4yaWNmJNT0D+jUqDIMRhSpq/Th/zTuIrNlNpAiboa+g7AGtADQ7ljVhIsrfClFu
1h/Q1vXSQHCyNjpITMbkAA7tIn1UqgLERrNBErxF166D7CCl04WwboaYME900o2EN9HQRi6pZzHG
HaWCPEJeZxo51EVaXkrlY5NkrhhCXCra6wJTKyOuv2pufQqAxV6Y7o4T3c/puiYwu4LWgZXlCbl+
GYoTQByDZVNw2cbkjAV8GCnZSgkBbZahIQMuLLS8WsDA0rS2hTrDE2gdXQcyKW/atoVOBe/DVO0i
I9gLv0q5gwXHu+Z0DW1/tyCZKYGESTqZU0aiFqhePmR3Cv22qTbhyUh0TMhTdG3L6Avd9o7NVNA8
NKRdOS5+Humf6jJd0pVhx7zlPWZvpeyGdHQbZnF0WkfxvE0gu4SRCecnv5CFFMBIum8b405JDcfU
JeTujY2aRdulra8VjKM0muhRimg4hxMlVTvISMTHiQyFHp1Z926SF+/1NG/kQLTbUd8Ng3EhDJUz
iqJd9CM4lrgfM4CGRdn3Y3sR65DdrGabZAIsr+EW4dSUtmZ1L/J+pjx29GL+TaM4WylubCPMXNub
UCF7FRo3qUponZ8518TQWFttftbL6jVDB5+qGBpf7LQgX64S0hcmIdKgtXbWZRbUaPJXjqxJV+o4
K/vFqC9rHdEgwIUSwkvWd47aHSZ6u0bF5AWNKb6ya9HaikPywjmTHmpz2STkD9XIuFYEDa6b9lLd
uQlrpMZvIovHBDe3WxK4ymi+aCvqFLtae7EAC9bTbUchNRrpfTg9qAsSDBoshYI3aamkaJIo+ovJ
bRvyCjFzczT6bgXppyWOu6jiby/StaYHKBAoh6QzqEk/FYEx6xZ9HLqDI2VLCuOupf8z0OWNEtOR
CbYYR9miJriLOPpIpj9oK4VI7C/VMn0o1A6zd+tGoK1Dt8FpleYhUa3GzkJer2L8ngOJxpfkGmr6
Vq21XlMHnwnsozAkxWkE1xBrVwcLzuedrFRvIvepXu9oX4BNdosbIdiWjPf5OG0MTnATmV6Zwppo
CuGrW4Z9GAb5hqxTg+eXb+GYTZumCQ5ypAxOp5vvPQ/vDXGPvSvpxHbKddGuNBDDcZwjqBU9FknR
bT61F/qU6jspl/cLN6A7DXFGnyB8UOvlrtXm8dcUt+WmFubPuCwocqP+U5HEq2Ig5ayzTPLlbu72
oyXRIuzE0NYSMupYGJE1FKO7rmr8YgEaCHs6OL16CdHl1sTneMybByqWQ7B2E+qhQkVBrYbtpCyH
StUB9FtOIq60nTHz34OGCSJFxzzcWHPu0KDPJfQ7QRo+SRNru89Jy2QQOycJtcQRM+lSKYx9OMn1
QWpF4NhKRrc8VLTxoo0hYp4h6Z+yOTO/0eWPhsOyVoNHuroG5URpmFDjgtRTDYQbbTWIpQC5lp7s
ZfPMQP9Ja1hTV01N09ACpff694xFboXLjObiOmMRbIRraYAHhVppxnxmusEfih1moxC9SqV2TuQh
znJu3lU+Oebx7SccDZHVYpuHSjoQ7ShhUBxUuUm57mFXpQ4ZWbcldbpc9YPIzb2MAsmZn6LHuLGp
Ay7OiX+cnAD59mOORpTERZw0ax2bW2kFYXolWE/l6J/52CdnI74tcjSgNIxlGpcDbXPGd2gC73s0
YqStEawPPdLVILNy6x2sFHQ9K49L/uf1T79wU8YTVdF0/Vimf+lzKRXQHd/MwVNawKpJ53MjWCe3
s/7fJY62c1Fg5tdbmFVnwbJV0460SbszOoo8ix4Y1OdOLb+ktrotgdN/frrTw1Hf1j7a0lIxltFi
oXVQ/3FRAsS7BTjdNzZACto758Qq1o/1z3jNt+WOtq9WSnU1mLxNjRo2t37l+Y0JK7R4GVZyDrnQ
z493eu/8980ebdCp05ZuqFDCy1I/GIJP5I23iozZQmfeZbF1//NqJ7eKIRkyPAhLE49VeCIxzyqD
/vVGhZNA6lYUHz8vIJ3cKd9WOJpOEltowXCA/qNMIV3G+DuuQ9LdWX2kc49yNJAUJ90c6akSbyL6
I3EngEBuzjzL+if+2QrfnuVo16typxVyzNsSIPosauHParvPh9SX5OZpUmo4yqFxOVn1ZaKo9/Hc
v+RN/EsAdjvzQ9YBsp9+yNEREPJRMSiFuPJq5aFpm0OkqQe5Dr5S+As11VpWp34HEWQ0h8e5MM4F
uHXP/7T+0ZlYynho9BJhgQ4fqvIK7jai31h8bcENfNFdJRuzzTljjHUc8KdFj04G3BUgBVVkunQT
bCp/2Eobmbndc7NtZ3fsUfSO87TSsokB2uJS8WGS74xDvWuILdEZr9WTdxFqeoqmkhDR4OSBv41w
8yjBpJcJ20n8UtvP0MCWIjxjDymdjCffFjn6VBR3EyML6xB8rtwaNOPTrH8z1OJ9UvrD0k+GLQ7J
YYDYHUl090jxrhnfA9s3QPNGKM8DvN5Au0wD+nU/b+N/IyuJt8w1xRswFVk5en5dWqBQ9aioxW3s
jaF+gFSwMSFcZYJFJgI2MQvuz0uelqn79jqONpGUW6PZQr3YMNzlAdDuqshdpY6Y3iucdKf6dKQB
ap0GtTpCyPvPy5/74kdbqwnQvcp0DLSj+G2u6aeL66zQOeP10yPgliVz/2MwbR0LeYfplKSTUCDF
8zpv9A3QbntHJ3szYLDY+7HmlQ8Fgtb5089P90eD4viEWkwgaJJsAChpRyG4yvShkv5Yy9vxFZ1b
s7oa+7tR2dS3yLqh5mra+WcguSDVh2kTXc0uxX3zhkCg5LX32n7Zi34HD9GT8Q0oHPGME+PJs/D9
9x3F74DhhtEoFPw00SNVvyDOMNCDUtIGm5Zb5ba9jLYw+PX3yDunvP1HAuWnV3O01zUJcNlqiZgY
NCAV4pK1uNArfwuXlD9MefirUxQQ7et8I3iWY2yWX7JN98OlVQBlbN/Fzv9DqDt1oX1/IUfBIaet
OjGBFG3GPRQID9qhYEt3nbc6fkSPMy7AP++QU3c0qJkE0UNXDdk6On0idYpS9eRSVQIlWbxDJPVM
TDlZbViqqKq6ZeoyBMG/g6qFTmLZARbxotmD+GtKLvOh1yESpTtg1pQmHjPmE/VOsk280G9cYdfv
J/oA55yATl2S33+J/PcvMeo2kceKXzIvb1qMGOtcbzsmXBjLPPPQJ1UKLNVQJKyxFEs6Vr8cxjYc
9HmEMAk0RNcCFzrQlWAVRgA/YRNhJQip/6xuwEmNUcxPdBmvOU2V/8kfeyFXFQhV6MECTP9HfodG
TI7pxaoHe27/nAzf39c7eqe9kRaY02HUM8oVNAgxcAYdRi+y5H21E0vhK2krzwiZyWyl1663Lkal
2NXgg0nTb4WOTjSDXLOqeLA3n+FBb37e3ycj7/ffdxQB9Txq5VjhmOsNgaRquMIAXYtuK0TFRdb0
LxZAnqn0oIM9YHB0gGJ5OYjRlaUpbwaUhanrz2jonlT9tnTDUlSaBPzzKPQYpmqq1aoxXgLrQF94
+OPc5pmVHf2ebwLfuB28BsfdxIvvpZufX8h6oP8Je9/WPgowkTUL1bDKshbGXVc/9Q2DbMULOJoX
K9uflzr97g02v0gxg3LR0bs3YtUYjdXREqalvlEdBSjMXj0VTHeCYGhjhnVFZuqf3ZSnShwUT/5n
4aNrRRRTPbQMlLVXtY6eW1ZCgVndhu45jb2T4fPbQkdfUmnKEHRPSDbsaODfnMGbzP/5La5/4p8P
9m2Jow+WDL0e92txLWR0G62HYJpAXf/3mZ9ofX9jR/eAFKL2gMsLZeeSvEjauM/y3AuM1NHG/Eqj
sTOa8zlrxpNb0VDxVTFkVRfNo9BRSGoxJwFfacxr+KH9Iy116CnyLoHklsTKORWtE7FxTW911PIU
+B/68U1UqHmkdsofde7RM/fK1tzFu8lbdZArJzlTS/zROvv7w/292tHjpUC+YSGvY2m14A4aHD1c
QTWViWkmdks4UMVA69t47Ybxk1GTHcXsK4qi+0nSnX7KfahE22qUDrhyw1fR3qo63mvwthdDujAZ
jsjqkjElqbmYk/BGS7XPVuiYxbTcOYreC1n/tQzVGfDyTwHw9zOt2+S/n+zoRCedmqm9gqqiNLQb
zQhcOS18acivgnj00WB+XYYBqQttn1TxTd0k15bS/6K7vRNCZZ+3yZNZD7tyUJ/B3R9qOpTTmEE7
wbS+FXxJYBwEwvTcLr9EPIIijXFa6JWZxSTmGAUFtFnoAp1Jz6mB6Bym81eVS/v/n/NmMlpCvoL7
8JEGTsv8M2kCu3JBTUFlzEn7nNOHn9c4mYgY/7OGtsavb3UmXQozkldxyrikU88QUU7nM33pmR76
eaFTFbpl4khicsawXDk61oEyF9okz2sgZPLE77ard5x8Nos8iQB+X+eojAr6eWKIc1nFvkUnu5Hc
xB/eDW/1dISSC+H/XH61Hp5/NqJJiiPqEiakx4VNkhRmExoMpLS/RQdGi1t/kWutDs1Q57ftuZts
/f3/LLd6MMmaTm51rFA9jgoqIi3NgmjXMD/OrJMTfTJzAMSibK27JbSV2wKPeE+/KA7amSv7ZMuA
h/y/qx8LV4tBXda0E9ATYjAQ9PiODhu8UXu6iDHNuZLwaygvw5vprbpL/r/kuQlkKyygamv9Kh9d
ckMSWE3eczdIAsOOc6L8GoYCTrl6k5VIfNQDU4EWfPLA8H7evacD9reVj+4+zI1zLZO5XuGsYW+L
id51sx1QFiv9/kk7c1ZObOK/n/PosERW2MulRFrWuIuPbIPPoN72Y9UdZa7h9uye+vdi/3u5ozOT
T6IyywV7atVbb4HspG34ChnAVvaym+27r/CsW8S/6crfSx7Ftq6RiLmrqUsY6b6ZJ3cIGNz//M3O
LHGsPDrnmWKYJUsIGbQ6fXLrzDp3+P8FW/96jD8377fwGaaMWeEP+h91U+LafeB+pLtkWz2ehR7P
fCTl6BJP9ChGAgvosax61G6novDULnvUEe6QB8uR4+KirqfLqh1umdB8KWeYqF1c3/aSkXqCNvaX
TWLtfn7F0rnnP7qFaR5WLKRFG0PY963oFma1wSL0oDHIEunPQygqNI7jC/Q8bVk+Ky67/vm/g+Hf
r3/dAt9e/zLEYoi2DJ5l97MXOTCP71YtvNmfLxM72qvnQKJzj3sUf3Shqtt0+nNQ1lgP34/ZJveP
LY8rPPz8bv+9mddn0wxkZE3Kduvo1c5aPqO7BR4SQ6NmnmWiQFz8hUbMz+uciOnrQpak62g3W4Z+
/FCJZAxL8gf5MjfzFTR5L9xXW7oxbroN96rL5MVqtUR1ykA1/MlzXeDTB/W/P+AotqrRpFRdM+Fe
0YNk9R+ysPg/P+MJEOTvZzwKqK1SVF0aU3vLB6iJ+8wHujfBegZPcl7g2XjnCr+Tz/QNvz76epZa
wYUQKG4n67GEIV8KxZnvdvpK+rbE0eZncFBLaO8Hfue2v+BebNE/8Rhntul0OufU1E/uxm8Fy9Hz
iPLYmOXcxRtZiq/FTNlBJrwBLL8PmLY587H+rZn5WN/WOnowS4RpVqz+se064lNnxrYpNeQZmp0c
Myew9F9Cg8wTQkiw+5pp9M6sfzKqfFv/6EAs9SQmoYRBU/hLXr2FgAksb9jLH/8BroRzm/P0XrHI
wuFgWNax1mVbJmY9lcnqeLDqjKdeGe3Txw94WJtq34xe8nUOejmz4rHWpZVWS2mNSONn4lMgfM1o
/5x5hyf3y1rbIvuPiOcx6qiYVq5MLZYKq+XPyinJIazhT88Wze40BtKc7FA+mVfnOvLrt/nnRvi2
7lEqQzfNsAxLJ5ZACpKgXJvBoykuZx7v3CpH2UvSFqZYZvgZZPn1AHiXoRjaRf/r8o9j8N9HOfbb
KbpZKJHnoMINUFFCCmByDfieP3+oM9/pGKRN1KA2xEgF0xEZ9xsfspisnmmw9kzlcG4d+e+bOgvi
oYaqkG7MokHvq4WQXzjm2O069f7nJzqdPCu6TpWioVN+TGuq01Ediu6P7wOzZ5iQNft6Y7qrUXtZ
uyF6IP654vaEVcD6rf675vr43xIRM56NwBRZU9zLGAXImptvVutU7k239Lk5+4tzEfkEdvv3mkd3
mlTj6V1p4N1M/fczPFMw9tfKj3x0/HfhTYoI4S3T8Th61O8/v+LT2/+/T3t0yDp0EatMrNg0aHco
ibFh0PsqMLUzB+D0DfftrR4dM5iXfRnVBJHJRxfSza6LP20L+jNccv+HtfNajhtL1vULbUTAm9sC
CmXIIimSEiXdIGThvcfTnw+aPaeLIIKY7tlXmhhFK2stLJMr8zf0MEbn/XFtLZ0/7f+rz1h0TSaW
Ga+8ei+581secuVjSYtEdLpDcjC2FKRXbxpV0WSydElRl7tPjJPUrGN2hXTf7ouTAgRGu2s/o31L
aQQI61a6Pu+yN6fjVbzFLqzhHovKhE/QjPizwJ0BtbXHH6orH+ubTX3s1Xv8Kto8+qvZzNXG4wib
ndDCU9rddkgiJNZRgBFmyqadqJBQf0TyFqhha4yL7KHTpkQVOxZN45qHuW8p3E13GB7OVXdX3ngR
zCvwvQldpAomRGctzQwKPofmNCsr98gqbwu3rygqs9evpnJxvvhqaaqVl86u350znApvJznoU8Jn
h+u5m7c8zFQnf4aD4XCpfk1d6yzvxpv0vvngO1tHz3yyvDfqxcmTtkIUNYJJeUIBtAh/Wzd/fDwP
sruxHVfPmatRL84Zbcyt0SP3c+fEKH2Mj7puQ0tJ7vFkPbVozd5kXwHWb1zu8tYKWhw7qe8ro5cS
ttxnp/oONZ7aTj+WX/OLYNd4UXV2eVI+xk8aII17zY721um//Q3LumzitUZOfjv7DOu/6X88IFd3
gRjsHdUTUmFYNUV8WAOkQC3uyhvvW3LYqmzKq69deuW6jFarhGb/6/2b6aIYxBWL2/z6GfsIKbFF
G873PUSYI74cGfUvDVzXNP5RL09ru78xN77Fyv6yFH7A3LHXpLfNa/TmkGWqwoOuibYCE8iC1KCA
DICfCnVaP3sihch8Y+GtrDua84o0t8zxul+CZMMkgm5iYCIAswsi82capI6FQO3G8l5ZZ6/CLE6q
qc9DzSvJVZGSgOdBDRe8M9yIE2fVjf+knP5JPBmMomjgrPamn5CplodCxR/3h/Y3Yg/76UV9Dp81
W38JN8+IlZarZKl/RVuuYMscjCG0SInUg4S2xocARWrk7oMnCos3/eeovEOjDxzV1rKVNiPP6/rq
3mljqUirycPOLfntwdPvResRxDVyC2ProhprJ4ViW3G7a4WX1PMvRkPvo/EteHjwJqbiq19MT0qo
7QKhpmpYSchp+l8oWN6W1nDjZ5A1EYaXZAG14tTWTWiYMUZNfjc5oiXYsjjTa+GlW9pBFyBiSP45
U0DTD+W5ROtQNQOngHUYmQDb5c8FUqmS/l1KMc2dlEdBMZCM05460TtNLO5qUveqETpBcfFMdBjH
H4BKbQ/CylTX6IQpNjiLA4Lz930oH+RhcCO9p5ICA0//oIzdz1D6OTXFb98MdjUKJGx3yNGNo6bI
OKOv1HnJPmtvUywdUZtzEit3OhTURu0ooDkZoUaO4ITXor0jW7t8QnvbgPUdjy+99diiAmnlN/WA
+K4RP2bFr2z09omFFERszzppMaLJA4Ionm/sZbM7NNFwAuFwElC4VNG2SYJPlXRf91+zAvqkUH+b
1babASYs8jO7jeW/dpZcL8h5O14ti7xFc0YLQowLLb/eIYZ4qCwPGiyqx6XyMlO5a3GmsKjOgMLN
WEtQ2hrYI+dGDPcBFbhJ/2pWw2EKkpthrDfX7Uq69GrDLNIltYwDOZQp+icn7zznEglUANXddoud
k4XF9Q21yVDnVpwkvelYSV4YjUVD1bSrP4T9ywCfLUDVImqf35/xtcqiRd8SGR34JeR0iwtE4VLp
vJQ8wXgqaV78bu+gWe1je/oQXqj00SNDw/upO6i34u22ccmcHbwZ5l/Rl72qSo40BGBJBM2occZE
dtCxAveYth8U2H560ew3hrtyX14P11qcO32owG4IuS/Vg3+EwXRBE+Scfcd2obnRHe2g2CW54TxQ
GUHWnfe4WZ+el8h7Q14s8aqVasNL6EUik/NBSoez73VunHlf9Dj9bKoaugfG56rMnozQJJtQ9z40
ODNRth5uW79jsZQFHx2cHn7XnyZs+Vgm+8i1sBzJ7kbZTj4kh8R+f+5XnoqyJlsyHR3RBEC47Ayi
KSpPRk97Gc1Y+vHHlhd//4DurHCYuUtb5d23GcLrcIt8XPFyNGHhex/Q8S4wWZMSjvoth62tIIs0
25AiNff9QXN5laKOgf5JSyMu+rExdW/PnddjWWTZRoYijTD7ZKYeuSQSUPeyMQi4p1invExvtBIq
ktFDVO6CCVvgQd34dnOa83rRvo6/OCXgL8rlmKKem3bRt8nMHLXwPrw/xo2ZXLYCCwxlfUvL0XKG
h1FiZBJ8840NlM1KDejVOJa9QFWs1M4LCjS/bIEHNvbFx8A1KB+0n1U3dfubrfLBykNF1kiOFUu2
TAPL6nnYVzea33i1gYZ4wJWUJYc4Qy0lifTE1rTJPOhFEjn6pMW7sdRPYmXd9ZhmQtFGOECNxwcd
PrxRIqOfqygJpN2ntkfjW8qDBJ0fpHFErT6lPV7RabrxaF7pGvK74RXRdULKgPbW69/dpGo3TFWd
MVMIjDr1DrDVycCkq9h02l5hbMyxdEnRuYE0aJavY/VK2FQT2EdXSopZNND8JPrSQ2tqHzvThNZf
5RzPEqoSeuD5NoapzvtLb211U3GGQG9q+oybeB1/6oZYpfAfHFrN+5YW3Ug/dPz138VYnEZSo4lN
rxJDwSEgUg8jfhTvR1iBxzONpoVzG0ogvIoWnywaNeSV2t502zNNSKd/lL8O/Gm5c7vw79hJ/fmX
F8cD+DjcZXWKZEBdFx/QTJAdHkWZRd4o2SVBcdZWJbxa5BzPhoCEfMw8PArwV5Ik42c9zzC/9aJg
V89WF78LVY0sKXLtN34E33kq0307GndKDhdYbtPLoDR3WdGD+4JFrCgXpdDOclb+ADB7OxX5A3r0
p43JfJsoyDo37Qzq4vWimotEQUy0IPVxuXCDWxyxbqejdKfvJFu6/CO7OGKxwrgbFUViAyzWn5/5
aZyZumtV58aR7fhmtn2WMfyzEQO92fb/WlnwuqhpjEvmLqYD9DogVnEQMBucjWIEdXXzotUfN6Zv
zmLerAjNpPwga6quL48P6t6KVTRB/gdKhuXeF/mLcqfigKe7wTn5+8UAJpClh7s6W5iG/Ovx1FZm
5H0XmG4tCoc+M3jYwfHs8FzduAdXmtSvIy0u4rbEhCytkHadq7OlYfuWMz8DBrrUOZAjC5g+D5Ks
3P39phmBTbg5smhIFKMXaySsskpP68RyKzjeyKPuNUl0ainbKKusHSLEsbSZeoFC9BL1mnfGlAhm
aLnRbQ9cQ4vvAwdxiwQMNjIVB4osjl/sa7hVVLY2Fs3qsuSipMEKy0RZNllDKykgXubRwbug3zRz
rgUbfaOLjp9gcPRetnk9b59ZzKqlK4RkkRrLg0tCrGNsAiwPaliQycPAExcG9K5Ntire64HoslJw
4QMuG166MXqhacQoIWFP8Qee5ouHemZd2p1h62wM386NQ3XYyoLnpb/ciBKYaVExTVMxl+2LoiqH
WjTQqlcj3o+eUruW0j3jePYh1ESkzfOnjY+4FXDxvhGUVrYGhYDiOXsgj/GPM1ZNehH2yH2iksNQ
FYTV/xPbzbVD53qsyutjIJeSMJkkQg+fvQNa7jbK/jt9N3xqDtvusCsvZ1m/jjav5qvMruBGtNAF
CjjiqpNuo+NzbJ6LE67xZw8wgj9nS5f+efgaP9G6Ob4/zfN2f/NZqRJS/xS585ekkCxAbN2bJabz
HBuoJJ9eEOmgWCNucoVXv+dVpEXiMsh9b8ojkegJZSd5Pw62mFNr10/GPvhmnKdLdC6/NJfQ6fqt
jGb+YG9GKUMGM4zZ//dPOn81xVIc6fLo+eHBEoY7TzTvJ1PHiEQQlH2HBoSeeu4YYyqjKuazHrc3
hZQNbjkKpxCdqPcnfKXSzueW+RHW/EPIdV5/bqmwWvCleM3M65pm9QlnOheR2q/BvfEof8F5ZI+Y
QHMwH0OUxh+iD5vowrXj8eoXLKu1MIMQecn4BfJBP0u3kTM75+LvckJbkzLtNl9ldZH9NWRtkSYM
igXZtYqgu3bCU9D3WN1k8S8vRR3x/cmdb8233/n/z622ODPioG+tDu3BQzvINmXgneoFxyE+Dx7U
SjiebVBv3DVbQ1scFWauIplXEdFQB7J9hTAffS/8L6MsjgjLqqpaMPhioZJ/Q73VrjRrr7fp8/vT
tzWY+e+vtomoTnkb4cxysPTj3PFDrn4K2o1vtHaDXa++xTkQ65OCmhFjaeSHiTJ2mmNhCSejKTc6
7qsHDhxkSaMwyO08//3VaJKgbXEMA7hToIywGypL3IVJeA5G8UNiNb8MeYunsgIpYGtfRVwkdYqY
69A4iAhDxqFjgBTgDjAKWQfnDOptu7/fMnsdcHGWTH6NWIBIQPUwM85gdsBclzelEFa31czsxJ7Z
gFG7WBcgXrwynHnkZXwcfP+pbnHA6bklNHwuAtMWWnHjxF5diVcRF4tkmjpxVAqKOCYeb1OJR1CS
27rSbBQvV1jC8wT+NbLFGpnSRAwR458nEFMhOoD1o/Ei3Pn7FKZW5kZP+pcfyFeezM/dY4lYKSTs
C82D/H7LkXp1V1z9kMXSkep0wI6GH1JG51C4C0LflurKZrFuzOx8VLw5Iq8CLZZMLlgpxrfMbBdZ
WE+Ndt9uFhA21ssSckgfLq4DlLoOQ62d6li31aRH7H3QkO/z8JrjtVBdVNlvETEU78PK+Cx7/iet
KfZykt31KYZds1aR37Qws9A+R6T5/YNurSp1/d2NxY0E4LPJsxGTO/VDRe0upkUx8S7Jzv9Bfjdf
Om9m3IKWTQuES99YrDH8ZfvQaJEdVgD+TA7E0JvS1s/twTt5yOIf5xvft83PkNKd/ijhaHPcIpms
rS5ZRGFjbgGZbxRGYj1UhEQYwkNsKkfEaDVw9GgyRzeiUm7QjNdO3etQi507FF5KltnTewk/t3Jn
i9kPBVsX79ZDDf79r7h2SMgSVQeLQhWAwsVStgJVa6WOUliPUGYA46sqkXiVNzbM6lqRecGiT0KM
NyoanST2GtR300XG+OQJe8XBUvgmPZUpHZ7N5GxeecvVch1tMX9am2eZntWWO+qOfrZuIgeB4M6x
DuYRIaiNfbA6g5YM5ILVqb2hSofSIIY1wLSDYKCtmiiHnDKpp/ju+x9qrWOj4x2PEAPSBBqCJK+v
4kwK00rwBPxXbrMTVakzJWmKYNVOP/4HZbC1KbyONm/Iq4sfLRl60U3suVH6HFnfZ3cZ7VYqPxfJ
Rw9cmoFSulDeKcm390e5drIqs9wJFUyLsc6TfRXW86MkDhSg7CaOGl15V1pf3g+wuhKvIyzWhikP
sWim1G7madQAEE536Qm/5n88iVejWZxavagk9NkyPEzO+PncTcd/fbLmw3a9ZnXiKLdJsy4B+dMi
h9ZVIZXMUU0PosTdgMYmrpkbR8XaqUThQqWkrM5aOIvRDBIwES+qBDcOGwdrWbG7T9BaRdG+Qm95
4zPNv3e5hVV8/jBwkwDFL6uIZZmLWU1bze1VPG6N9qnShJNXdkekuPdJrRwzsClBariZEmiOQD9R
qA2IXc0W3Wd136k0XnRrLqG+aUj0SRUXgjx5fz5if4cnqKPfpqd5323XwObj9u2w/wq2WJ2VEAxN
ZLX+QW5LRA7hLsbVdyCaeNIi7Jtjc9WWxuCGjRxtzLg+/9PL0BrwLVhNlNkRQHm99ehhlFMQCvlB
Q6laKD+M7Sw+YnvZQ+jvkgkHPBS1bhCxNz7iaYAkfoKTMHaSL+goj9wdCLl/jUMXo4ihPiYVGr43
wBiiZ/GThS03UtOgmQx7dtZFaNnfG7M8tI3xitefvLbbqdJPKbLxihrlJyR1+/Qx9Y51iih2/HtC
wz/cN3cWRrNILSlYDhYvqYT68HewGe5onof4BuP1CFVdzE43XnTrE0NhUtcs6BlLWF+TtZgjFNSW
wvgJHAsq0XhO00oZu3/wqjMsEVaZTpIjLr9Akql6bxojrzqBuach6OTISgNL2FFy2djMa+fFdaz5
768PWqsIxhbbR+QvcFFSn9vk8/s7eO1ahDqiINlAEfkNGNIaxmRqo8FwRSX/JOphuisC/1Mf6RvX
7+qD8SrQEoMetkIs1WVnuo3u5Y7RZmiz0EMu/dsiRv5clPddnaDKqr7kuXfIBAQxArTuxq2i1OpB
QVmXvpFFIkCu83pKzUgFQjNWlouo9umvg8K3u8P2eb82vVfBlqPOcz3KE8WiAlYP+IfAqxym6S5u
ZMv9+9/xOtAi7Ri0Ws/zjkCmGT55tXVbKtFFCcKNtb+2Hk2oXBQXDREVnUWYtAwCPFAbrsruo2/g
U0RF4+8PxAIULlF4V3VzmekqvlGXWAWZrlR+iLPygFNBquvO+0HW7kiL8r6KpIKpgQN+vQZIAy2s
WkjSqkwF8XgfGnf+cCP6X7Ek3RjPCp8FnYurWObrWJ5verTk6dCkv/1vHa1KeY/0Pq7eGKscfGpC
uIK7Fe51bnvUv/Zb6mCb8RfrPS6hKlQqvpXmBRb8jEn4kp7l3+JeOlp7+X50ExmIQrDHSKbd2PSr
0wwQj2I7PaM3rSJjNM2y7DTTtdTHCMnqaETz2XuKefRW+VaxbW1pzjoV/w62mOdak7W8rHzLzeX7
IafcnpRbn3It274OsZhKD9/CNJT+N7f/P0hKr2ItaXI8LaQJqf75mIJRwjviXwlwd0AlfWM3rB6J
HP4ASRTaiG86bZIny5GfmXyn/z0SEc/5k27/0yPxOtgid2rE2mjh0KSHWPDsFiOiIUGiCqPN97f4
WjpwHWaxxftYiXtN6dODZH4UUtfAf9XT9mP58n6Y9VX319QtVp2cxZ4sCTRVpCEwbC/17qYW0/X3
g2yNZbHu0qFNU4FHyqFXvmixtTfr+mC2N1Wx8axbfXWBvKJQSOsIJK3y+qwaQqPQpCylWoYayFm8
UBycX+QUBY/bQNbVqbsKNv/9VW4TTyFSAOCU4RHijVp7Tgrx+f2JWzmAMNg1uOclMJS8UF6HwGZV
CrURQwz69kcdDx4QTXiFoBilPU2KvHHcre2jV+Hk1+HKXh9MxF0tt4G8Pu4zZ7CAEU0H5FTwYeB8
f390K8nFq3CLr6UguT7jwBiNCJmnEWylhKfV/P7voiw+01SnoxTXHEQZclpmjoFC9bHVP/x3Qeah
Xq2FDu9pq2l5gvuy55YitowfjWza+D4rC+7VfC1OHj8dR9mc8SCC3uwpC08YZr0/jDWw5KsQi1NH
K0Zx7FKD9zCkohkCmDZfuYrs8V525V3T3QuO1DgbQbfWweIMyvDlMIy5fqHJtnqgw4rx+sGdFUPw
8vDgB7f329zgraCLM2kUAdLEZQEAMcYFdtrlKsY18ZeNoc1LePHavZ7PJcLVF/qi8jSGpl4MaFjn
6ZQ45qkugdaYWLpSldzqTqzlSwYHoMQ9yAPhDYqznsapl0xqW7Nq0Mx6jpz4I4+73LYevdthBJER
HCu7B5ph7MothtzaEXwdfgnv7yHhR/nEvM7FKOV2uvk3iC50N2Otzq6OPCBiLPjuvAFxlmFZpAZb
W7+MrFajQ2oGsxkolx7+zODLt0q+KxcZ+FiJ0jJAD0QhFifW2ICDzjUG5+GqhH1SjJeO6dtqvIUd
WsnUCAQAAqQSbhBLXKcwdYmaRLU3X2SopF6uSsvbo1rdCjwkqD1RCwNg8vrwqmsumVal4sb1aYsK
9op9tB+ET+/vhdW5u4qyuFxUYaiAe/bZYYjkCMeczkmRHrDLGp3kIIq3kt2tQS0+lSZhWSd62lz+
6eyuF3Bs9C6wrPfvj2qtLgCG+K/JW1wvCcUUofcCTv1OOXXgcVEEEh9FS/mJBJXndIM4OkMDrk7S
8H+Mvjem8NAnur8LVbwR/8GPQX8NPDNrR2OFvv6SUzNgOYTDtivdzwhuXJX+tSFmibJgRHLgn6Te
SCH9FXFxJ+m5l+pRwKU317lnovxcezZ3WHH+w0r3q2iL60mO8zbz+8Y/1Od/PSrGh39V1bcrH2uX
LbovpmYaGvany1SylPxJrnvZPwRYB46iq29qvq9tCF2lw6bTq5fe1OEaSIFNJGmYonAQJ4gLy2Lu
5Hgpm2N6eH9hrA1Gp8o9Q39NuDiLyy5vkqZp8Slxe027xJFiy5GycYuv7TcghwAdwU/TP1ocIqno
WQVmD1DAQXLng/yS6R0eoenT+yNZg+AZ13EWx4icF35mCDCKZuBGjV/5c3vIH+tdhHTULAlhYmfl
1rfTN9a+s92eXSMuvIq/OFeCulXxTUcVa8z6O28ClG6kP6cAU/JKqe5J5A9d78U7Q01fhrJqNna4
uiLYT+38ap4X542g+k3l9aJHyfEyJa2j+dlFEL4ayZeZWOJzG6UptFnMVKKJzy3CN232UfEs1jsj
cormXKjyMfkSW0/Ss4/SuF6f49nGC1vVRK6ORX0UsObD7DALjtbgZpq8CyyMWeMjzbm8x3Q3seJd
jberxLUXqJ8gu6D6URwrVd/14zFrh3PUARl0VO5IeUJytq7woevrCVBPLV4E09sXXv/YqN6DPij1
PoikF72Vvwqpf6CsMh1KjbeA1o7yzuzQ1Esl785somCXy1j/RmmSuAHlZCdSA0QH8tkZMN1LdaI5
0yB/KMSQGr149FR86WQDo2glDk6WPt2LWRxivybfCsyeVWfqTQf7sPUa0Croqw3Ki5HnR2+sbTEV
gcw+j+YvSxvv1Sy7kb30G8JJpxBJROpuWAmHJyVGlF5ud6LV3nqTcbCi7KvaJ+NRH7RDMGSoAWat
BNLMuwidfzSxc478AqCxmwXMjooa6JDsxEw7SCny06NwE6Q/zSY95qNIVQ9PZbIMB83J1E6msNzp
U/ohn2onzcWbvMmfc0y/m6j5KHrN3i8Dnh79zwxDdMXQLnkTHTMFcxcp8O1B7z8I+DJLcoYRquCk
YrbPvWHf9uUOtOlPuaoducHIuxDHwzAEF9RED1GC5zf9gRL5e9wzv6Vm9k0btb0UljhRV7u6P3Ri
9qEw/ZspH04NhveVkB31qb1LclxlC+3i4ZTVROJtk4HmjqtjpYkIEsL2HPMTWbFjDc+Decq8T+2Y
29TucedM75SgcAyvdDLjVp8CD2fgUyb5O8EfdpEIsscqxj0SnM/TkP3KO/0+U6RPg+Q9T8JvXbqT
Boikt34qOTVegXGARbh4FyT6bTt139sBKvnwI0kxcq+wF2xvpSxoXNGMnpKIho9oHZJRuFDxdibB
wwM3vQVAjnd6OH0y8uGid/QCdfJoGU2mRNo3gbIDZ37Jgu4cNLyXlR+F/zOQHE8VH8IgRgMicwrc
tqZW439zR7KRzPwhiiNb8U7hcEqFl+ahQaln+FCat+J9UtgTdqjQhYISl1sTa/KvPozjcd+h2uyf
K+HBDPgPYGrjZYt1Ik4FylOWXXAW96VmR9eZEd7m0nmUT4P5sdMeMuNUJxfdLx0RkVJtxOT4pcfG
cXiO8NtMkUp0QpREDQdd8rIMdxb8a6ZS/NimqEFFX2MUXTOo5bgddoWJliuuh5PrYUssizu04fVB
3VmdY3LgCNHnst+3gLMQ9tR22Zc43sfTvgq/IgVRjjjA/tLMb4F400XOiLk4zoPqgMXocKel3k6j
ilJnX7LqAQuZrN83wjGmihd/UXHBjXCS/uY1JgITjEA2cAA1dgHu1PhRKzNKOb+zpqOOvXP0oeov
XnTq6+95CZ6vg5tZezaWhMdcM3ZhAGVelNzAr4BUOdq3OnET3e6H78Fnvf3SdTsh7I5oKI3qJatz
3KFwQE/uvHuoTrsocGuAOMapVD5RbdRh4RtHIUNsxcCb8TzJGEMnH5ThFtfTXSE9D1Jlk/XumwL3
2nGXABiqpA9t8KCrD9X0iFO5bjpasJcYNl6rGuoF6HZER6t+aK0LKt8qJozNqTTQ5hoPokJn9uNY
+ie1i3YTzUx8x5OA27Y6aN19iLVxx0Yz7jm+di1WQFvuGGtvO3IHimukQyDQ/+TCV1UOrxKQhi2F
uQFOea27n8trA771AF7+g9RyJWl5FW1x0/k9WgtymKcA/kz0H57nlrhhp6focRbRaQ7bAjrSSkr2
KuQif5brTjC7mF5H04W/xRFMqKbQ5+gqMbt4GS6kcic+Cn13Lyv1tFMSuGxZXaSUf82bWMqNfR5V
X3pf/Bb44iZUb20+IB/gl4VJLlSdRfI76p5WCaKku/7vGZxW7/6IPGNW+DDZ2LX/J+9d+Y/E/qKA
YV4HXdRmTE8JATETFEcIzZVHERMWQ0RKaRyTHS6VKGha5Bb1cUiq52HK7TAfX0JfOQxC+a2U/V8G
J0DqySelQh4jbvZDB6OIo0eV7/skdC2udD8WDnqAT2jVfbdm/2dqE3VmXagLXZQ8uxejgJc2Ch64
zKqy5cRyD4bM308kGEGdunJe7bWkRBdCfo61/kenffbT5j5OW7fPm9tx3jvgBxNhdExVOCrhrwbW
dlUqbCJuFeVnqEVOW33uRCxlyupYF88tDfi4BPFc3dcDV2rzc0w/Dk13Z5neTtUsDGIwhO/vU2/2
lvZR0zBsWU53VXCnIrwTm9OxzS9KrD+bHoJzkfi7E9MzykhKMJ4t/Lqm/qAl6kPY9mdLxVlbSXC1
j916tA6K3++t2HKw8d7rRnDGFsodq3DXJNiAZokjlKUzB6kMdRdI+jnuykcLEOqk/FTL8gaXTHsY
PyHAt9NTy1b9H9xT57J+Titccjmg4R1fOsm0lWG0jeFZKYNbVCGf/FSJbV49Tivxf8rVTay8ZGJS
7Qw9OuEFSnksEPaJkOCK07sl93fpiztc0l5iU812Q4eIu5R87LX8N1aadhcWh1xqeD4NB+QOHL/k
PjQ+du3gtKJoF0xWF/j3cQW3nTNZbvh3G2VX9oI9ksAaU7ej8WjTZEGhJTuZRXTM6/ShFMiGKtIm
+KZjj5YYDMCgTuzcyu6bEElSnJCVgUZhXYI5+CFm7Vmebqb2gzdU9/jKU/7Y1W1wKtthn2MMX7F7
B1nfGXD4rZlxLX6Cr20bXg1N4EthBPdx1+AJ/itm7Sb+pyFrLtBPsXrGvV7wUGXUW1eM8qch+SHX
6T1lqvvOEGyr0XdFXews/1fUZ6dO1/fhcC9hNj012udwdor32ocqwFAqLY+oSCNjkpGhPaQ4qEuF
7CpCbKPXci+O5TnyJrfOsjPGwSd9nG4wB3jWO1zlFeWgNeFRKxDNqeTboP/cWPnJ17+1mn9sBgOD
8O5sUPwbrO7AS9TDpz7Z+RhMZ1ibatNvL7jLi/gmqoq9paR26UX3gqScNfVFSngqKDUJdvcl7gxH
IVdQZvN46zaKsB2mZBpmidviDiwBoit0w6lwpmvL76oSk2tA7vVeRqzZGqXfjUC5RlQKNt6C81tr
eThR5bAk9JGh2y/RCUWv5hUsa96CvZKiCIQ7WJvDfjaN51opSBsqdlnfX7DZOcmR+piLqMUo0e0I
a2eYfrYFDwKf51AwFL9kYfj9P0kilpOV8i9mrXaIMqy1CmMnRZa98ctX6nsw7GfitClL/LE4Vg0l
1424Rqiicch0HmobJTFHuwG2JKBjJv2W9lRob0I3/aOB3L5sQX/X7hJDpdss0TECCrQo2yhGB2NW
79GaiUaa2Z1/0kz178OLGeNfMRb3VQkYuDQ0Uqm8Ufa1KThjTwMz85+bIf06btrgbA1pOaWZFnex
gF6Fjiu72r80xeP7H209AOgRsI8zsXLx8tekQuOfFzy3F4vb0h8gECX+5/djrLhlUTq5uuQXlRpZ
GWSp9w1sQs/eOf8m2/2h/ug5xkeggPv6ljPnkDo0YU7Jxy3k+Vrzx5wbp6QYqAq8KTrnIw4SNcUo
DNaUzzgQih9xJFOwe95NZxKMzpaPXrpTN6Z1LeeSiKjoc2hxicVNITGqkS6lhxZQiWc9+vAoPOt7
BspuY27nBbc8LgAbQzWeZdXfsoyqqlHaiM5IdCJZsuV4T06SUKx88RyeRy4yQEh+/uJd4z3+A41P
GSbwX8EXy7NrmjyVJ4Y5uM3t5Ei76ag9kjzQWo15Wfz9gt+raItlFNd1oUYRjWKx644Grup5Fpze
n841diQwNBkEISKpHGKLil80VOPkRzxPe9zrzHPhDsf78lP5GJ+FfemwTk+KjYjZXXKEi3v5J5Xn
V+Hl17XuphO6wKP87sagg/WD5iLSGtk6z+RsJ7vjaftF8gez8mYBXY14eQJkYSFVdWm4fmf0J6hK
wm6UtB9dafW2lU58yUwr9omWGoe6S17Khvpkr1aDK9deRe7VnAyh+Bb3g2l3aifsg6YYndoc4IIL
kmvWyi8lb2yh8O4olh3lXqNgNn2MxgjVOCU7yJXJfiyqQ+CZJ6sIKQFOj1He/1bDDF/MQDgIuf8z
6fMvmoDAA88YFeDFRsNjpc7LtGORhbgNWOUlYT9rYgOIWw0CHH+XXea3TxlqEPshFTZu99XjCHEM
mXbbbMi1bGaUZdS3mRfy2jyIKPdd/iUOkOyCb0J+o6CoGm7an6zHVEUMp4DE0FVcrGlJDrGU4W9d
yiKzD6UpFbscyejZ/zqKfxZ3s2rVP1vKV1EXS9mfJinB/tVwO9c/xtpufuladlsd89Ns+lpmx/e3
rrl6Es4KrrP6DW/JxfGgp002+mGIN5GBUEdEqapoaRbFcr6PR/jMqNDt0n5uWFF1DWZwxsRrEzvY
JrBTf+I18aIbxQ7Mxr6t6x0iDnZe37Wq4gpSMZdDdCc30jMlWIyIu4thDt84GU9WKR4aMXr0J2Mn
eOWLmeqOMSNn1EqP7RpvHdvT094Jh5dOhEhIOWNEj1jt8mM5Q+/6xMkzGLXUUhrQca0mZ3Yryi5J
X7mro9H2BJR3EYZ89CSSAM3K0egyE1vOIUvLzTkJfwAU21la6MiF7MiVeOHdAKKByRZVZ9QiF9yt
LQU8Z+AaiDEqskp+ai3PhpeObUtGJQohxng4KaF3LIvSrvTKRQ7slxhgEEmhZtf1yZ2RsHULlcpy
vElKnz/N8gyatZn+nYXMWcp1DWaKh7Qd6H8guOpmWGq37qyhvCU2sJqIXMdZlELKWJFQz/QFkAvt
Pq93dFgcJIWKnR7tshf5YdbN48Bzs49Ktw8uhfP+El3DIv3RoPr3OBcZathJmhHHZKhJdekTGirz
Gouw4qVBFk7nwnrq2ge1p7Aa93s0LTaShfk6Xk6z8tcOWT4tcsrHAUAY3YV+5yh5t8v4M41/RPGt
kVE0iJuNG3stDboOuDh5tFyb6igdDVftRtcbtL0l5Xep9kPf4tesiFaTiVwNbXHaeGlA15PCgZuU
xjduoPTJqv8faV/WGzeSdPtXBv3O+biTefH1PHCrVbslLy+EZMtkck3uZP76e6ju6a7KIorXfYFp
DAzZCuYWGRlx4hyJoURCVdfQpoNp8HuzYn40dreaMu1tE9pTSTrh/PHXarJ/FmM2uaj8uhqTXDnG
E1miGWgcs9t4so8aB6EWejOsIoLIEZhYM9u84TJb8WGL9xBKjfgfChoXusRDZyn22IbIhnXDtzAp
ZShzl1sa8s/XN+KaHSFuqytLj9Kqk7ARoiBTkCIxQC6SrymZqUsbTkeBFj2flmEDoH5+rqtRNyaF
z51VeyMo981NtefgwiHPFL1PO+NWekQLbqB7FrJnDkV7YQ24fwQyCO50+2rbB2ts4kvPHTTjQ9QN
F7AFponzD6rbKe9LPbGCmJaPBjd3SjmuwFzUOWAST9mpDeGQm+FY9H2dFhukv9gO/LgofiMUbw/N
V+nR3N0jsykfa3Ruhi7ZGR6af8jX1dt3caAIZCBcSVRALYWoDkKL0N3kOA9SfMR3aNRRIbxuPBrM
1cl+bn6cdvKqIuLSFYzS/19WBT8OwL3U5wNH9qqbXAjbOGqIdmL5c6Y/5mhMur6JlzisPpoF9Fnp
EUIrwoWv9wblZgRkp/zAdqizIN8A8PwuUjwd2u1lMGz7wmVrzV6LM4sWhT+tis3lWSKTWh87C3Ap
bWtV9ZM5mV+uj2zpOjxJAYlBIpphu4E2c/960B/n63Cm6Va3q6i62SmKO/XUjrBT08pW+9hA2V+L
x7fOMlECB/+jw0iZObyQ3pAABr+pqu4mCwpdSXTToITg6NNa5ugjy3/tQwQ/QWqmjqTCgHHiN5Vv
P8i+Bj+h/lA2xG192cvRmZ7ercUDi0f1dAIEPxiCLlEaE8je1AiM060WAFhYOMaBowuj348/B4/s
c4TkoUtfcEN7kZffNSsZpcUC1OlHCNvY7G1KR+AP8IJHWQxpeSd1dadSHTSA7NkqF5Ho+yFtP6cK
oFYDqnvrgv8nxwuvl5qs+sjSzWpJA1IGJIDyK9Si200OyuRhR7y1RMyKWZH0p86blOc1JPtASIgk
uIaexu1YPF8/OOLZFMZmCPGGqjcq5HgIkvRN9s0u7R1ryMrZFEMa0YQQaHScABWdwUQN5LWlt3hK
2E6k3KLNcMW/rQ1GcOGmjkWK5aTaWMM94IyoDqx156ytieCuUemqpywy2aZoQSkvvVdSiWLgz+tr
cvH8FGds/oqT4F4GI4NGzbja8O+AQrs99G0+215+JGBLBnFC8UCfVq+/eaFPHcofNqHYDMCgbVy8
Bbtw4HqpYZODoNTnO2gMTrgUJi85TAdAga6PcHmh/jImhtXQDVfMZMSWoGp5mEIpkKZ6xUksr9Tf
Ji42dl5R8JSAsxZ82oMSSNb9hLbe/79xCFu7JYC7tQmOaKrkTzEnUK1X42FlssQQQVgZsdyO8lYn
xxr2XGo/ERM60PxLTyAJbj9Kkbry3lmbNWF/MzZYcQr06mbAuz6175Wcu0O+4hCWVx+JlZl3V7ug
V6nbbBzNFgMa1fqR9OqLRNZ4fZfGocjYx9DSmOkPhdVXor6SkU2aV/9HJj10SeKm1rfri79mQ1h8
i0zp2BDsME42g4QMyXDLpc11Gxe44nnxwQED+kgdT+ALxhSzLLosL3EsZ9ZRSQezYewpt503eSaq
ovP1unJu1iyK145MWlBVT2y2qIBV9U+LKFj6sDhzza0RZV+88YUxincQ6DH0Bkma2fUgNdo+zfR2
4yNifi/tdjSwu+D6pC4uHDjGQMipK0h8CTFMlnZpPaVRtaE2vyVI/gPrcpBSe+XcLm3zmcrsv2aE
KKXuIHWHpi22mUYWtMT2kMBdWawVEx8o2ZOLolfGsOiHGaanAeSg3YL2a3d9rpYu75NBiK1n6LHr
es3AXAGUB1gpuFiML2oMFvg1qfu1oVycJp1qWYHZIvYzS0Bsmdb/ZD3QHoJIzgbfsjEP9WSy5Lw3
rWgeCg/HG9zf97yzV47r4mydmBCi8kiSEtmq5ku0rN0Z2E+zNohRXh7tl+vrsnxMT0wJmxiJ2hht
cylGQyAyLzl8l3gaAIVQw8FDtYbILOBf120uLtGJSWFDh1FFpKij1YaNn01gHnKerlhYmT9zFkM4
WaKey2pYA1oKAY7Xsg20/scUPw7mihbAyjhM4XKw6wjNzwWsRIwd2pTvwTN+faYuHtofLg0tm0DI
oWRhicdGT6qsBQCcbcznMZh8DbhGCMF5QJECMnLX+0Xp5578tvY+XQoVgIJQQGQDDmWQOZ/Pn2SC
5ahJEVeZ3bNsPvFB35TStzj9mWvDylZfnsS/TIkNXnnTZHre5dWmSL/hkxzdTILrk7i4GbS5VAr0
EBAEwmGqcYGjsxxRcKSXPoAlYJhLXAXgkkyV/eumltfrxJZwmqaG21aZYzT6N0AxwJQcQKIJEF+3
NxxrI8H14eqL09UC7eJVdGJXWLBiqqoqk1rwQ/DpCC0e0Cr0xX1epGv05SuGxJOlFeZUxLNn0sZD
lt9QdqeUK+ydK+slHitJtnqAQuGRujTe5NbniNcQgO5dKV259dZWyxTuiiZWJJLOlnogud3JB93L
HDXYBrIAqPOgyQlE3k+xT5uV8HhtiMIDM1KjrMrTutqMA3ouiB756gix5EjuIjdRAMW6vi0Xz5iJ
8ipoehAFasIJiKiUFyOV2CaykP013+p+JfO6OJ4TA8K2j+WYKLmOiRyMA8mOtJediHZO2EYrI1nc
fieGhH2eIVuFhnI4psLMgknK9rSNA3UYV87xihmRbaIb4lHSOMyQkjlx7dvy+5jdX1+UlTkTa8No
vlbTSEWSQUcfhTHhPdZ/1au5LC+t7LblO97SbA056TlhK2y3gvPWhFwDlgcy3Y3DghL1WDcFWkSB
orUDieaV+btI733cW3hnYKksyCqIgwPrstWME/hq+sDcS1/ybTW6FrhINkXQPM+t2B3Edmf5Q9Q0
70uUPHdQgltv6b1gef34jlmuy7QBMZfF9xtQ7Tw2LXzH/CSoZQ8omYB81vogv5khOoWPL7iBPNkd
YP1udEf2AHqMUFRdS4ssbSiwkKOBehapQbPv+YVKwPs2MnnALWc9cga4sv2o2WvHfGlHnRoR4hGg
oWIuxT0cp7KdFCswy843AGo2dfbj1/euaszFnFlw50J82yZUzVsm423XoJEKmaBHu04nKC6OCl77
v8qBPS/iqbV53KfRHOVyYeUTELjsJyFoPOLcycCUcn1Mi0s00xDK6iwJ+nGITqxEUSZxI4tQB+PP
raw92zX30FC5ducs+WK03P1lZv75iZnYKIoMKPgaZzF8mDUGlMO4/T66ow8RwP06J+aiPWTjdLxP
EUeKJ0DjeQF9eQ66eaN+oug397NWGYNfnzvEV5g11E7BIjbP7cmgoCvGEBnmNUB3HXpLCmcCzo9M
/coSLb7wIdJiyJaBkA0ap+d25LZrGSGwA+Gt4wy6m5/45nECy3b6tAZ6u6A+mPfdrLuF4vbcyi5O
XQu+ZKVKi3pTVDt1r/oZjPWRk74XT/W29enX6BOKQ+DuXefNX0zdmoj6gadFGfdCxXXSsxRYWoCz
ZuYMex/PXITjAR2C7uD1j2Ca96rtr68h3hg2eIKh1YCy8fncWnEUWkxRMLcFeoekr2kleRDC9K5b
mX+LmB4+tSJECmlU54zZGVRKpPQVqllPZvWFq/kTeHyeOCRWr1tb8oin1oRwIY6aYm7yrjeRsrd5
iNa0FpSU0YZ0xffrlpa8x4klMYMSWy1PigKtU1UyolW2RfvujZRaKzf55WHWUUGSZdCxo6Z/waar
jnkB1YoIWER0RqNpdRsZKy/OyxlDhIiHpqZoM2xADL7NrKloooNPs6ltNAbQ0smr9kvKs6/tfxG0
//N9/D/Re3n/x7I3//lf/Pl7ydBTEsWt8Mf/3EEt9qmt39/bm1f2v/M//euvnv/D/9zQ73XZlD9b
8W+d/SP8/j/te6/t69kf/KKl7fTQvdfT43vTZe2HAXzp/Df/X3/4r/eP3/JpYu+///Yd/ADt/Nsi
Wha//fmj3Y/ff5tzQv9z+uv//Nnta45/5nZvr+Lffn9t2t9/kyz932iHA2UnmhBAuAIoym//Gt4/
fmTr/yZYd3DwA8QI2eqZngQbqo1//03V/o0rZW7+twzgkNGa/9u/mhLoud9/U8i/IfkEdCWqjgBD
69pv//2ss/X5e73+VXT5fUmLtsEwhMMLBiwodMM5ALIOLy9GdcM4DhVIFYHSQutmynW0tzDf7j6f
TMafVk+tiFtQtKKeOyJbLhUSg0g+GKU917wIknBoMuGP161ceNgPM0CiAHSKIV0wo4ddDRLKpErR
heaGG0jc2Q7oadVP3B1fmrvYh0jWr9/GMApbNtqgDZARayI4JBoAgzNAvB3UsXUfF8o2riv/+sBm
D3rqYUUTQoChdgpNULFKA60ZHMZSN5FSKMASh9WDn8tPuvlw3aDolESD8645ufzVgYK3PJwNxjpy
Kj3a4FaelxfYcNHEvGVOTOCdEVuNARMZddJH9Nc+h3sNhdNDEUCy4Rg+DehZ7938WGyNfeYPW/22
MFZ870W2QPwI4YKc5FrSiwFrB5jEJruHstmhAIJzH/kzoFfxJbCyrErQfly7F8sJ0PJ8tDXofwqz
W7YdSGErWAUsXoW2t1ejpxiIm3ITSrsIOlhet0sw4uEHDdbY/BZOogUyFjSnQD4Jx164PvsQnec9
hMhBQZYfGe2fZQY65bL0CVNX4uIF14JnBBh3UZsCK72I/s81q2jCpkuD2Noq3aEkr0m5cuIXR3Ni
QvArmMM4VgE4D8AP55mttsmln0maH+01tvbFE3hiSHhuk7606knDkuWd+a2uc0D1lS23qVtLZexI
WrXVojWA6+IhPLEpnPoxjkhI5sGl0F4uhvvMUL1/cMxPLAgbEb08cg7muzSYGtA40G8ZXQlA14Yg
HPIwrCdSmBhCP36WwERsxmsnWAw+P04weKotMGLjhhXzYLRUgL7UsZ9HZCW62477IOrwchd99jdW
ipwE1LduDQBzY2etwra4v09MC3GvUbQD1zhM11Ub+tAN9Yq6/zYlympX/bIlMLZBnBPxg/gWywtT
lnTUJQMi9V6aSm7JP/UqWPeAcxoABMl+aBqEJbJ7gmHqSLtEWQ7m9NS3C765vmUuAFZ/TPjf3yIs
KUSFQagdjinYi9Hhj7vcl1yABD8SL3e/mmMRjQn+2Up6xkELlgY65HOIXXsGKFKYvaa8tDa/wkr2
1kgk1mB+W5K5SDm5da57KbJG1+du6TQoIH4G8OAjISEctykpG6ZMA47b0NwnPXq39XzFIS75qVMT
wuqoKoohBoOJuNmqeuIZeX+oCjRSh6qvoqF3LNOVI740d6cWhSUChjE2xxZLRMBwAVJ+vX6g8sqo
lg45KrPQnUYrysxrfh4rDJWhNg004gP0qo1I3tJdFkOhrTbASsOSTyQGxOL6Ui1dLKcWBd+bQe8z
qktYTCUZrBuHOIE5elusZYwXt8TJyIQtEZUt8FwR7GR2tQOV+raJ1mT0FhfoxISwJXgJui8zxQKF
4FSIUsuJmq8Q8vauT9iaFWEbRNBns/MQGy9JQOMPja+p+sptsrIsS94Hue45c4hTNKPRzneCGiok
7VR0lWdWvUWIupUrCErn5b3Bnmg7E56CHMKGlnaqP5QhXXlJXw4SUYwyx2yzZqthCLuiT9XKzKos
D6KUxm4EvB8YCof+oZXBwrAy1GVbCA5n1VtbFQM1eApm1CGDrRiuHTwjmv4J3egr9+fl/sOINNQP
QCE8k8ULy1bUjAK0C5pRKinoVATDKacgAP3VvQEjiHYRcaqKcXl8S0hW5RloOLIG2TbzvcreKigS
Xjdy6fnATAlNGPx+vB00MRBoSi7HdhwXQZQDpU7s7LMFWjPoonuGat+Q3vxm69b7dZtLa2RC0RX9
JaiJ/MHEdvKGAdvQkDCDFgFTOkSGiiNND9RO/etWLn3RzOeCNyZYBnVLEZH5VTkV0BFKAV0vja/a
ID93av5sJMoTq+Xb66aWtsOJKRGOL9UTDamRYRKN8iUriyMj0YpK38Kc6Uhbg40VkvBQAhcqGqSH
RB2Z4joA1u9tsqASZ9i+bK/pNy087YDgArzPBqAHMkHirHW1jjvCCKsgfTG+cA80GomXP9te4+kN
uM2cuUeeS07++foMzgfm/G2nA9Y10zagKIRdKBwoPsxnVh+KQO3ix7LNHStGm+EIWl32EprIIf2V
Y1pIqyzM5ZkxIW4Jo7Spq6iHtGHIpZsCkR+kDkA0OsVQsPknpuamQgwMTlC4grt2hD5kNxZwvG/m
BEzCTu1/fWdgNH+bELyrnFJW8gQmEgpdtrR7yA3t0LZycH0kHwjiyyX62848qyenturaOtMrXgQo
rkVOlDffSjnZSIwSl4PIpqXaY6tKLzJVAjJ0X1asz/v7mnXhOkZs1sWpMRXoeIm8AW2nU0X9cnot
6a2clYHcfjWL3mkgSTRG79dtL5zuswkW9ubAhgy3FfamwX+kve3Y8hp8csFVGR9vfaTB9EvxlGY0
xhola+x+swezI/WY8tZxdLcnlXd9LIvnbM4q/GlJPV/ErqBRyXVYKrPwBj3zwTBM75FB7wdgwgqz
W8llLNwuBm5HCD8CcTHz7QvmVAU0toOOVYvBJWfKQxDxdBeS8qZB7copI8NT9XCNrXdpwZCTtVFy
B/My8vfnVmsQByugoyuCYui/xyw6cmOtSXJpxQwZa6LaSNRA7unchD1RNTZDmNBzZduinZpOijui
MsWsFXDEQnZWR9soUt0owCGgEXVv8HjnCQNpUdD4qKega567LIj2BEL3dRNU9yALvFkt+C1NIZQK
VVS/ICgC++fjG5WssBQDByv8ZhAH+ly7fJ94ppce009G7qnoQ1q1OS+LeMTntJ4CT2kBpiDk2EhO
oVwWliVYUqzviuroz0jZgkgHBeG28Mg726w9YJdWEZUF7E+YRP1eWEVrNBOilXUZSOoQeWUS7swm
VF1Jnj61TboSBS8YQxSCNx/AAkh/iMPTo9iSu7Iq0Qlv1o4cJ4dCr77GOvdJ2Sfb6+d84YoDUlLX
QPCA1tcLSh2FprXZWxoLclC+mTF1JFzanZyuuJMlMwhGQKyDgguiOeGkFeBitS0pZZDR0N08KcHo
iKZu6M1dH81SVALe7Q88wgxhEc9AEofg5Za0Ejk9wNPqXe7PLbxoENzru8ZLbjVf2pUrvmtpbHPZ
CXBTzN+FgmFP1AhcdIwFjSp7HSStJh2svjFfGduCGWjSocQFfTp0VYhTCMFACcxANcz0JXogD0h3
gK3s11OWOs4xMspwI3PRVFioSapbc4wRoaoK/HDxXNO118rHrxCO75mJ2aWcxAfTZAxNlSNCHdzB
l0pHNp1uk98wn7u57hIdLmMtz7XkG89szpN7YrMCa7DKBloHzOt82ZUhWc239g68SmiuUHz9sNat
eblahgUdKbx/5rc0KFTODarxhF2uTSyQUrpXk9qxpeGQg7zp+oZfMjODtPBixiUDHbJzMxnNMskA
7XEwgu8wBuWz1oNJJPxVagRUUvAk/9uMEA2UqtxbdYUlU1q3NB7YADB1dzTRUHh9OBdoFejBATYC
kV1bgeszxdJNAhoENYpGMHqA8wI6kmi4R+3m24Se2nWo2+VOhDU8mSElYeH6ugi6I46ToEUGXn4B
+Q7AHWRWUtyW7FX1ZhT/Wj//xWKBaW5+Q+PtgscsPPv5YkVWWnCm0zIAv6ETTptURmTTrnijSxc4
W0HFGy8JA0LM4gOQMqLmPTBsuB3tB2h6HoZ3qMHfh9vRBU/L/Vg5dDWPfIH70QWjwgbhPeKoOjZK
xB4p1AdQfDbAVgLmiUPvgwTckT9bhkN+zozw4WMdrOyaxYk9GbLgtMZwYH1YwvoHI/1tJnt152RI
nWdvseUpLlo3VV+LtmvEaWt2BU9Wm02jTakJauXyhQOMrJWR06/V4C59F+Z2Zgj6AJfg/4XYeDS7
SEEEUs6HT3uaUVXpnoLy+VVG+0nQghMOTPPuypReBOToEcQ1jZI7hBrRRyVM6byYJFRw4qf93AcL
vkqkyEaHvU0/5MyVbqC+Cl6kAhnwe6lw10o/F1ElABjajD2dxcovqUUAP9JoUkL4V9Lz16lpDkra
ZitDXFg86EPOfBMgUwYfizDCAsRlwPaROuhqZTsqo9/gWZyW+srmXDQDHZAPjrZL3fUOIL+BJ2od
5D3ZmohMJJ0GulGtdABcvNc+Iv6/zIitgzaYks2SJW1gkAY8vJF2l8kQOQLD5R7yr4C+RfTz9S2y
PDBA/UBDNserQhSuZ70KpCQbgyoe3KbMDtZQHSMirTFnXITDGJmBLOAHzcwlC8qQmlUelsMYDOOd
BFanUcp9No5uqkX/YA5PLc1fchIkKFVRxBJN22CsMr8Lk31WRQEB07fZT65arIT5C7fP+cCEc12Z
LTDzILUNqp/ZD8XJnsJPjZd+AqE1qEenQ7xib2m9gGZFIhUx6iU0E/zEaLxieh1Ihrqt+Y9SD53e
mvzru0KdPf1ZdDcvF25UQ1aRhLzA20GttuuaEpxcg8uD7qX2olsdLqt4mgkCZzio7Y17a3Ih6vw4
3LFv6xRyiwM9+QLhLiJd01XMMOrAqNGYUnWOMeDdIa/dszP+/NpABf/R9Lwp7AIDTXY9Hr3tdgjU
AL0ooAK6PqXLGwW+eH5n2/pFqSKkchZjXetABseK7CNJ4uk7qAu4YHgMokD55UTCxxL+ZU9E3mt5
I9m0wsiKo70nh9IFCtTtPO5Gbhkk/vpts3jEsTHR4Ij/TLHdjOS9bhUErtgYxhupAg9QFHlZyB6N
ZA30MXslcdXwsEGmRAFSE3v0/IyjoYCbiHNhipX7mNZHO8p2st3fpUbjGhlo6fQwMLTuV9+/mNJT
s4JrkanNIEyCEXL1xUxvTbTTTWzFIS9c2Wc2BH8y6nnUkQo2IIO4qarnuQmMEMgfb7pcdlVlra/t
MtErDEqIZ5MkMTMoLtYBCoFGnEHV4Y70lWvGu974loFC3LCH41T2Ky5m6XyfzqVw8dRjVGWTArMz
OYvFuDeR7wbqktdP3YIVoHpRg0StC/l48WVVSIjKzFJqgh78ybqFTnW0LENzesXMwtaHGZvMXJe4
S8VkD9P0uE6mCK3K8bNa3ycc3UaW6fTdP3h8nBoSD3USJ0yxk2wM7OjGBm1q3CHfA2GtX581FCPl
mUoTSlRiVaga0BjdleUYpENzAPoQUlCmHkSoB6wYumBHxIsDL0UU7Ex55mkQ65FRpIPXH+jpINsN
L5DaoAF7Sg/Vc39ArlhydbzsZQ99e8btODoFyKLWvPLSBtFl4KLgsxCkyuKRlqIU9JeIuGo8H01l
E+4bZDE0CIX87KbA2JP9TOplrJVXFkJjjPtvs8Iplw3e8rGmMBtBVLcYdlVvrUQKlwDKeW6xvQ3c
32iAE7Px5iipdmShC3xwGXpGoi2njhXwLdQSEPrT+/G19MCNtFnrgVvyKDAMPfVZHN6CzKPgnUtO
SmqicV8qOcBW4+tk9iD8KiHr0gLYDbJbagB/kE0PPZrzHCNfCwEvARAfQ//7C+ZVP4kBez2kJqCI
SECAiyd4yzzQbYHxW92uZbEX1/FkqML2sRlS2PFYjYCNgA91UgITsknXD+NS4DB34kCSG+mNy2zo
GJMh0RNMpzk0+yqGXohslEBgWX3sNfFwBKXNm0WlApz9DHTYoQxGVhsEsym6dyw7XNu6iyfGgMgB
UHZ4WIp3b622dddlGu5emW2k0HosafMZNd7g+rDnEyBc8bDxtxlhZkdQ21Bw0iJ8CUsITrR3ulLs
IVDl8yEK0Lb0eN3c5UJqaC3Byw6hC9qAxMOS1kmF+nMyBEhMl6C+V3pHS8mvkj7DAt6pkMZBxwKK
PKJj7bU6kovJQoIl+1zCnQ1QuODl6/WhXC4QjBgArM7qQhiMENLqMZKkJlPagCXQeSHytknpz4bq
K/tyyQxgN0hRIY+NHgwhaTmUeMYqmdEGTRuCM2OiimeVquEibrF310e0sDgQXbTQ/gE6fVBKC7GC
PIaSGndpF5AYyTZIBnzt6+bXX6hzmRSpBPAEzWoOwrRRRCN9pUOaTMnVzgWjUAFUgkXdypgeGXn/
1REBhwM8LmA+KARgvc4dFHKmdWMbVR90DPxQqKZI2dt1CwtJ2HMTghfOrCzVowkmZiloa1s8ASFF
N8ACBkhdssBcOUALPvfc3rxfTnxu2EkNZRGtYC+5HzYzoXL/AmZHF5gSd2Vsl87h3JbgHKZYNutO
xdjio75vCg/qh9D9pFtla99DYCe2Xb1zB91VnoG4vF8zf7nz/7i6iQYCDfliO9pl0rDWrvtAHZlr
T/GW0XYLpuyVFbzc9WdmxFivHkgPyCbMJC15Nu3pKE/ZipNdGgkSdCjmqYqtIkV3vmaE9JKBTqs+
qHr1Ocn6o9oNP3j1q7KpADkgC4g0IFEIasxi7lOOoHk1gsgTHUedT1m37SXl0/UtsTRZaACb1XpR
OQf65nwkbSqVbWU1PTSESOOmdiY5RSGv+KGF6ZpDKijN4JmLbKAQtbUzMjmtEH1X0n3UTl6qQdWJ
rpZPFsZyZkZ4kdW0H0Y1nYP8m/ZY3RZBHKSJ1zpQA/VKr37OXGPtAbNwoM5MChshi+hg1wNrQSnx
ZvSqUyeZN+nci+R3qKWtHV8Vi3F+t6NwIuP0oKlOnVNM54tV9Vmmc47oFywFt6waN0lry6CCqL5C
Cc5tWedp07AdGX9Tupz4XCfbsByfru+Yy4f2XNBDKdYGdHROI5x/BIlzvVDInGvVYrT9AsuBKoMM
4mD2KhcRwqs16suFQA4WAVOdm4pAhSDe/gUfSWLZSBXObBS6222MNxs5meQWWrMeq36ZGwfHTgMc
BpldNPkh6hBG2PNWSvsGkRre84BMQcwXhWZwiK69oebLSlhOgCpQbcZ7cUHsoRp4RHO9wmPG0x+U
u3DDgrpx1Z1+V9yON+tUmwvHEPczEM4zVPYSxNqF02RlWSMHUCpywppD1KPxa32NthYcFQsDgzoH
EloIPxC3CRPYhIbRJHokB6HZRL5Ge1fWpneJgKW3jgNDmhS/JC0Bg1P9PIKaGZS6uiMP5G3owlc6
ylBoHUMgrDtIftXyJ7uHiGZrjSGUE5TNpPHntLFSH1IZB0POoY9VJVDl6FNgjC35vYDQGrHZkXXy
fZGYEejQsgBqcIGuhfuBxD8lkEC6RFK/juVwtHqa+RUU+tJceuDj+IlOw10zsS+p0n5RQjAShHRM
3JqBgykfUETr7C3J6sYZuPJS8eSlzuyvg167dhzuQ5XfqTgdnlnaX0uqy25UQgW40xAdRTGFa43M
QxGad7HaNzuuyqi49im/s7sGQZOVKK5JahWKnPFmagcgpfrhCDyhDHFFSBrHfezaKardlZqYXpyr
M6Ete8aZQe5OkQHr6+I9p9q9XuY3tkoPBBVeN0MktTEMbrkVU0ZnULufTLNBNIVEhYeyTXaoK5s5
IP/vHcJ0z1QG9Agq9o9K7e5UiqZJGlYugr/bAmoXdWtB+E8Lj5Cfu81jnbomqOiBqwy4bHlZIvm5
of6sleg2jFVIyhn7UO+Pptl7yvx4bZv8J+X2myz3P1rcl9A4rNEbCN0cBoHBjkY/NIihxo2V3aZF
qTtSKj+ZQD/Xbb1vTcXJE3lTK9YenFKZA1kOVF/qR8TZQYG2JchhbphcOobBdmH/FEOJWyc/OQTz
Bu196K3vhJEHkJpGbjfoEKFDBrkyvnZ6s5dUDmB/Cm1by5fLLA0ob96gmXMrzQqADFpyUzptOxta
zhnZKSx54QqHdFn21rZ8oyrvkZod+/iIGsrGNiVPNWUfSCoQ9JAjqiiFRwFlCmW6mbIYR1z+jmDa
zaf7AS0ZuOT32qj5MuYSvVmemhBI6WSeXoCclo7PWViCFR7SuzwJGMMIoYioardhV7q18Q21U8gR
PsUN28Sa8o68xb4rDeDsMgYaVU4DU4L03GC4UjMLREI/NzRujM6GYPMIqeXqiAYbN0xwcibFoWH2
VjPy3azGPd4mD1z5PplTENt5gxvn2IHjobftT6UM7aqo3bFe+4xb31XkEMcZwgRqDTW727TWDiQ2
/TR55mnuZZO9yXMkpJAkMkj2mhDud9AN7FFVavOucDL2qerxs+F9Iu0OsbdbFpNXx8pXsyvfx0ie
3IbrD/nYbiVmfpYj7GkVt1xb4llr+xPUhRluvtK8xR3hx6r12FQEzEEginOUAS1r0BHZ6WWaYsn7
wM7LG26x2K1GExOsS3t7lknh9BYOC1KNBIor/MYerS9ojUdqYND2mUI6bCgk1ljM9G3KoJRsaIUr
JUPvA5UC+p/cfkzLcnLTVv00UAXymRzSi+Uwy/sZISRr4le9Tf1Q1Z8gIpoFIwnvMoglu3Vs3uu9
3jjSKDcbwJPvK7vZaAzpQz0Gg1nWgObczh4yQEdcrvNDb7aPQ6YBGEpu6yZ+gXT1tGeKEjoQOj3S
xj4kFiCjaJmqvVqHwg5wOhV8mCE7scXmpj7TKWT70YKU66ZN1MdSbV+VDMX02OLAKyNkHqQIemQD
Htu2BAFC0DRAk0D9ktTZEVVVqAMO3bFq4ViLESJtRNF/ShP0JFXGdpkEekHZ5k4R8wy9x9KXrNcf
O1p8BkjMq0v6RVHK6ahP411vVu+tRo5KBAlzKba+6mpeOVZr545pjWCCJpT7IQKeTc0N6FXJeRIM
HfuM2PFpKJUUBWudO4YMPVyru9Hz5kG2GxdAjFcph5ZxAq4+B7GZ7hdShUb9CQp2NvtSyxVwY8Do
961+m2TWl6nX0m0qa8xRM/VIh5BCbt7KfW2k7wiG3brEv+5JeJsY/JOtDJ8skhwjld2ExID6KxbL
guCsmvD3BrjvDZ26zjWs4rOkDZVrVexIEZA6vDR/ov0FykRq+M5isEYl03csKcLgpnumXbMbOvpu
Kub3WIFKgdJheEVHnRBN6TxSfNZG96NEEqdsEpBPjXwn8ezNLNIdSw3TVazUA5b3CB35u57jcqK9
FUCBNAXuKnNlK3mUORrBESTihHbJoazGNyuMYp/hjeMoLX2yR9n2bA1VC9ZBjDaRogdoJaC0YSJo
zhLiD0MMms90aDemPkWBpZbJc1ooQEdkvIdfJrJXKTk4fGgJUTKz/NLnifnSyvEhzzQ7SAmuF6qx
W2BVXtqs+D5llhSYNQQnFbP7pBlWs42r6KHS6E2O+ADeEg6WjUhjSxZcSgZMDeUB6JVvmK09TJp5
00AZ2C244kVxZWzNKXuIJQ1EiVafOXWt70tKAuDGKoiI24dxAloLes4u7sUXCSMn/fRCWH9j0uqH
NKGzAU6N9VAApLMkb19/YZMcNKT4MrDGBbnF3cQTL1LBVJQ34VMVNaEDnny0ug3QSzMe+qbemBZ9
7FIz9K229f4vad/V47iubP2LBChQ6VXJod1293SeF2GiJConKvz6u9Tnu3tsWp95Zt+HDWxggC6T
KhaLVbXWYiF+Rha1BjZNHyB7iqGxvKxfbL1vcMtjzFQx4x5z0Mbo1LnxM7HVkxGroyvbkcsKBlHw
1MFwnR/L0pPSkjs1pYabhDbAsGn2Os4miMXDvdGED4nR7ZX6Xs2QLPTJdibK05QMh6T+pevfEfjc
yZwh0h0Z0IMwzS+dDlm86Rg1OIOaVrkoqG/kaNKcSYa0EoG2bo7wI5fD09zQh0YFQ7+pugYEgecm
3gx9hraTVWnuaMPHenyl3j5oiYnxRb3b1sx4hKbB3pLJXiIVxBgIigpTCbnfUIl8UO1ubC1zEh3k
mh1UZMjzlMi7ieheMyFDWUTIcxAlzdGbEUeJo2mY1zLYWwbaGtuEyJ2iBmM5gvut9ca89keQuEEP
e3gI1Tx2hyYJ3WJKtozYu4SamWPS7iDh9nCSyISYebqTEWfdOZmewUB30kFWAz2H975HNtFWRus0
EKP1JhVwO31km3lUNnWaHnBjI4nUDkoHLVwmFQdgfzzDrvwyJveS3nT+kBs+ArtXSm/N1PnTDNAF
A0C6mx1EI+AVLK9CN6htrSDRui0z2kNM2vsxkx9p+5r0r0T9HuYfdtTuSW97Sm4cWGdsesQZWWp3
akiOMy7quet3hvW9DNWveM2D8z2TPF2SvLFFaqY11SG2pw9zJHe1zKACbG/ltDmG850RxnfS1O6L
rt7GNN5NaYl2W/Uq1zjDchBF8pb2BDuqWE5njQcbKvdQRYa/pHjjGXnzfaqb72nBbFybD0wvcN02
ZuaTVvmFg3qcKv1OiRO3pfVPIBihyNvbv3U7fm0o25O03MYlCypr2GtVeDex6a5rJTdU0Yari18U
ZPkIkAhNtTGVDkorHQr1UMoFSqxyJsiZJQ0l6KZKrtGk98PQ3mtQJ9RrcFpV3aMUFq8MV4HPrPY0
1QXctCrv7Nz6BeA12lFjcorLwe1MiOliJujt9mP4c06Ke8NhpBENBsxrom7LF40xa0FYBLBIQLII
TwRABKcdjRjQ63L/MwQZ/AerJx0bMqZHlhSKWyvJxDwpnrvYKxnqjOhS2/1dNEjaFmmnjNhb6U5p
MOMIZvB5b5eKEjDadr7S5PRY4sJwE6rTrxYk4hDpkkreZlU//FIR8Go3AY36qeljsJ3JVeEZyfJJ
FQqeEYWIuO6vn3l4VixasaA7w7OSL+soVAl1pLg9cn+8ymXoMv8tHReK/RcWuIrOGDeWOlUj6Nqm
cX7LVesl1vPT3Cw+bYnUXdaXg3Eu1LBt86rnDS4paoXIOrCcDAQ4kywFUUGoYHLmumK0LOmPlaXG
c1buLVkX12UbsaCQazfKVWTkUD6qEtxOssPY3ze+lz1E+RAcTyjT8wgVA5TjEwPdPOoYmaPI1KED
sqZUVAdbGdO8tMNVls25JoXagS1tgd8sUjUWPRqVEz6hrKzvFxVJGZIeIgb/608Gq/A89B1QjL1C
phRJilRZl+YggjKOFfeeIqL8XamZXFjgPleTWFPRZRqaQrZ2J5X1q9RFfiQrouLltVtcrmSpFZ25
Rd3nSpzGjRzktol6ROtVHWZbu/cQzWfdLja3w9ZKDe9iVcu+nllLiniMkEl2wVSPiR8n405ph8Ep
WHFSijpxWYKRV1JTwWyVyCxXv0yZXbZ9XsmBmoVOBSiYNj/NUu+aFPEj/GbMIhyf6OtxXhlaky1L
EtZZJC9p9a23ThPysNt7uXoFoOEKbn9oVgMWvHzas81sgekDQ33Ogsm2fZodSGTv6gLqpPVbmBXb
fMifmNbvVW1wpAKlJHIKsxZgD93LqXk3qBMel5DrjLfDdErTl2H4ieQkKJpfFNKiudz5EGvHCDfe
7iixhE2HaxaicIqBNMwGoujvozo80TZRYEaPBqMI3EfCF1IlSSZdECEoTcP9Uqy/vWOrp/bMAvdV
5jYvgOdAB5TG/b5HSYcUpsDBRSa4bzJmJWY7JCyC6BnkiisXPX7/9ipWpv4vN4q7nAaNQjyIYRnL
3L2J7M4JX2MFeDxgazzmIoH5mO/rp8p0wVshWN+qY59tIdd3GEa9LQjoyFGXCb28tZwEyAbGPm4v
UWCF76SlISqJeoXzqtiT5Naz0u3U1tZ8awCn2P/NFFcyrgZ51HSQVQbGfALvrFY9zNKX2ybWfAKc
tssJRbcah/XynGZ9VY7VIOF7VRXuQk3HYzG1t7eNrG0ZrlrAB8Cfe8142OZGH5q92QWW9qG1qquF
X9kgmFBazgefc57bUC8X0pjWRKIcC+lVbZOCoT2lamDrUC8R0ZqvNMMvEzDuougo09veNtHczxYz
44GVEL9rDQxiHPQk8fsy2Wmx+jiTvRkB1T6KWqAr01iXv2DZ8LPoChXuZUeRZKq59ZS0bEsJ3hEy
282psikSPFvNzJ0n4yW3Afo1Sr+cT1WKqn9PNmE9B2GveMhP/5ZNgEtMuRAWG51VtQV+1dCkTmpM
fjmisotn5G1vunZZXVFNMCJgLkVBB4w75p0UEjWRcX/NxQQGmn5rtOnutonlT1w602LCBFIPz5il
rXi5v2VFwATTGV2Qo1gbJ8o+00gw0eQNoAavz7tTXWkepSLY6Er0vLTL7aCdoZGZD0isyH3TeAqq
lbGH98wy4G3ttMdu8DBNkpvb7EhBmDzcyX8NHsSYG4jGgEVDP2xBWFwufGhsMnSxgRCaV6XTFOl+
klgHhtJB0DBdWyosYWjxk5XkSslWN4aJ5mOF3uUjGgTZT5R0PdsvfuvHkjrQWp0fp4Bu6T4uXY06
2s/bH/g6Wizr/GOd22jVhnKOmnWYz4+YF+UFZt8aVx5QLskUgbuudGovbXHXbi31vVGg2Y/oN6Cz
qDqRFN8Z9GUg6NIZxyF8naFdgDFZpwcTpdVVjkyfby/3czSZc+iL9XLXsmTUaT1ltfJ5LaPE4IIk
2qiC5DH2tCM2/RFJFfbAIRCh9dEQcCPcnm+3f8TaniODAlwBY82oQXO+pdf5ZMxGrgQp2lqUteh+
NK5SjJ4xqn8pBoccRAVUDRrJCzr/qgAhQRm7yGoJaqyW7Ifhj874SOO/VcRZjCyU8ED1LuMufIpr
QcFllJbSYEUPff0l1cynMq+DDuXv2xu3EvAuDPEfD4ziKOk1aqCbv8zS3HWGLKCGvb6gsRRw6GDU
D2B8PIsvj7066bVkdZ0aVCpKWwZ6I1HhRKVoQnvNA87NcKcOqnKV3csjmDz671P/dYwUpzV/glDU
u71hnzzhvLtjtM/E8D1COKiBLtdTKXWMO5mpQdzJBW69dvCJBvJe9PojR4aSog0W5k1B1DdMx4wu
Mn6PJuRxaiq/aAxvbokLYjyU1+l0ykrGnEzSTLeKBxOt3dS9/WtXdwVzI0Bi4SNcPZXsAdCkCMMe
gVH1b7LSooun+3NKT5JkCzZm1ZPOTHGeRFojyyqqYzCVZD80NNdCvDpE8W7VCECUePhh/vXqrSRJ
SaspJuJd9yN/BQ2U294nL/QN8qWBtCkD9bto7n7doI1a43LgrxDvDeu0KZZw2hma6NLvdv59+wMt
AfrKmxBJ/vfvc6mlMU/NYJJRDZoh637IqPL6UaHWx07qLLTt2hKN40JUPFoN2Xg9/2OVy8zteekp
aaoadB6ZfHaQUYl/AC/NU7THgIHTPicPxqk9WNv0Cf99xP7fP6cQFM5+wLLtZ0nmiPJig5cinAX9
dHs6FNIBkyUCbxF9Oy7yoEFc0UgthmAw2iNp0mPTS6+3P99acMO0IHD7MuADVwQCMxQ0EAGiIZCn
aCeXlddQ/WGaBBPMKyB7ZDIKaOEgD4X/419SclxJrdVi6BsdmZP8On2Nf4Ag+SN+s78qGQCcxSP4
TWaRm6wu7swq95HmgqoYuIGXtChhVgB0Nc2rVH27vYOrKQwgJiDwWmYiwWxy6QplGqd5lOEEkE21
Iy7ihv5Ji6BA3Yu9ZL8kwWauhUSk3coChkC2wE80J5JlZGZe4ZONYVDrR2kuvFF6kP6NiyPBByUC
pgevqbnjWdbysYmHwAoHv7J+NqV+18U/b+/eElT58HFmhC8YxAWlU5LnQzBZKaiyzd/V0Hq1Gn9P
o+K+DJUvmZqJegSrbvFnYTZXOejmUJFx9cEmphGq+T4y76u/FStf8p/zdXFhUTcbTC2NlhrMie3b
IQZDbEsSUsNcBwig/YFxwAWI+xEQjkvXS5JiZGUyGwE9GI/zZxUdVPH3YYByBfpCPn0RMcOILC7O
eR73YsCwwdljBEWnb2RG7hKbCVLhlfn2y1VxB4qMUZkX1rKqXbfDKJS/YIVJwO4L4Xz79VmCKZwk
CJ2g+nLFaKbRjkyyhbkFvb4fkthJTWnbz6rTddnmtqMvP/rS0S8tcbEoxJyCPSjYuCp6Nef3hIGO
gvpT9pIXokzy2r8vTXFe0WS6gRKsMgfWcLLVra3c28mP26tRRBvH+cE0lEOnasvGnaIvKZTlHtsX
66O6y15nEH87wzN7wVxO70Qi51hu9lv7yDlH1lVaHqZwjuh1uUnmXfbUfJdglbw3XzA4o4qq9Svx
/XI7ubxQbZpex0QGUNbb9nXyp/v5u547+jE9WO/zCwQpFCq491c/IPRxFp4IE3gfbo3DpBTV2I5G
MMyDF2umo2V3mEndCr7h6laemeEWNlK5ghhPZ+Di6lQvLbzCKzfmi7JPMWGGyVMHEkq+wKZoadzj
Q52pnclgZ0Hipr0TSE2Acix8mHOnwmjnITuyzYhJS7yxb9tdPX1/lsprJ+VzjMH3Cd+QTW+Qu9io
aQpo25NhSY5hCzd2NUieWeMuGDtrm56oWKS0NfatG6Q+uyNOt+AindgXKemubimkXnTobuqggV4+
81lIblq112qkXcAaPRuUOkX9g8a/b+/f1Xk3QHUOhR8L2o5ERq7IGTHnahq0GcduMjzm5ccZTaUX
0KtHmxLTp2CnwDQxNJZjv/j11z6z2Mb6gLEDzBW0WpzP2LXGzE5TPv10V5zoaSyB0cDLNGhc3Y19
zGi5Q+ndXjG/q5zRT+jt2a5qdtIMOWobgVp22z60vxAp9UAX8PO2Gd5VPs2APBzqxCDWxIP88uOx
TpKbfprxGLd2fYz6Qi8KmEumcR4weQtcpAaFFioLYYECvL9gIdr/xzOFWXowU4hIUz6Lv7escaEL
7a1ZTmQkw8iW/bl7BJrwG4aVfxdJ4cll65MSSgYD3cms8iPMlbUtc8qw3QH/9Sj1mPeemAvOTkyB
pVAFH9zUAB1hQraq/FYXhqu2QMZHtUi+dO1jg5l5eaKAOQqEi5dfQWmh+FpPtQbxn95p459R+F0d
BV96zcaCykKPBwT3UMm9tNFWhWL2NlOCsPopxbZrTvuW/fh7bzqzwbMalWzhHSJUg24thqNS2cm6
THAu+It/cSfwzeG5D1jldUFmEWipa7VT8PIonLHuMJDYeCmlfi2NgqC9GnTObXEXlJ7lEEhMexkX
FEAOmG42c5c91W7sEa/cMWUHAHYD3KOYE0domvtaUdmAd16G6WG/TKcMGBHUt8T2243tY1zPs8JN
Wm+JsYFQ3v9th/m7asysGEMqiYZh0vwdBKEbba63eIj5ica+/wt/AUAa/HcI6sAuXfpkYaiQLywB
pjctHLXq0bTfbxu4agd+ugteqwQxzkALjLs3ol4BWU3J0BDuOoIxtEULOIVUkZw8KFro1rT4HhHl
SxS3X/IxwceM9ckZilykAX/VFeR/yBKIz+I5ocaUaxRTzgS8Spj6P81QDTaBIXLzXyHkPdFOeaSp
L2PonO1EHZXVs3+2C9w+U1LZ+VwPqO6Tx7Z6Ucc7hZV/mTRigerCQAplAxU1Fj6+QGQr6eoy0wJA
91GjzkFe2KYYbtVFqcDKhXJuiA8yNJ01ZWgjM0hojtn3qNyDQdGHCvJW7oz7zI5+s9T4Okx94cYL
7knR+69TLkJdr2wpih/AxQAkiiccX1GKwizMGivF96x+1f2pD1+UVDB89HnHc5cZbGAKDtOaAKHy
wEUSD0k4q6HxSXkXx+aJsOqhTbNdMkPTQWHWbxaav5W+8eZSFnRpFn+8ZXv5Cmf+iro/aJMH7DLr
amU/oavrkghgjb8/nxdL5M4nVHD1qQ/BujK4xmb2FtE3AzSvJrIDTIAK5BzWv9mf/eTOoFnbCWYq
lv1UW19NQdDVSiedyRvBopbr+tbeccctlmhomJEB2GLsZDtrj56w123Nr30Fil63+266izwU/apI
jtT7AuMrFyTArqBiBNsA+Kj5DryZGXqazrIR1BNE/CTH3CZ+7qoPegZGMMUFTn+T7fHCEdldcxgF
zD6YVYFsJlRALh2m66apoFoPPiTf2KNl+pL8au7AWeRgrMgtT33riojWVi2iDL68DNCz5N8EeT6D
XCFCRqPGjxlYIoaoEsS0q17VEtRwvP8xwXmMFpWUEVVbUv/sofupbeNgeIm9H9pj+N56lqP4ENO2
nMyt/gu+2zV3PTfOuVFrFdoQL8ZL9TmZGy9egBhCSuIlk+Cd9dwKl58bGDikXQiMLbRODgMpf/ay
ti27atPX6m6I5shLqvnBaC3RAOlajnOxuVzW27cw3EKqBB4TblBD3nZv8gAJaHlnbhQ/3ltgLZYc
0BaJ8rrFFa+WbODFhuQOHWieAoaVBY5OoqN45Kj7brewHEb3+sYI1DvR4/iqevPpQTYqOBamKvG+
4hYZmX1MeszKBhogi2A4b04GSFhbJ3N6DBu4jRsFjUh8Sl2i5tUCz4xyiStLMP7SJQZey3slSAAw
0IFE9KZj+zXx03ug5gxHfY8+LHjuCHCZ0wFmRx0GfcAn+vVv6/j8DnCpbDxXxThqKcZWZMlJgWYx
EBbnRhKc1dXT8mfNxsL/eHZhJbRluI5DtMn1eHAySwW+B7lswJQy/ze3Fqio//ejXl3M1C7iDkrC
ENPBGOX0Um8kV97FR5TbR0fa/TuHPbPHXcZhHup1OJpGMJcwAGj0Y5MnDzWR0Q1naHDanmWP92ak
BZ2m+sh5Repbq6H27Adw13SjYU4O847A1ylfGdQwjE5wNa9GoTMDXKDNCF4crYTxUDy1du3mv2Xx
Eh1HfpiiKKpCUygyYXUD6K5fvsjUZyDLbBxQYbyUHZCxAr9cvY/PVsbF1yweJxCc4pbSxieKM0en
rb70fmj9cvvmFx0ALtKY7YjaQotvlEjUzeN6a2SDx1jh3TazGrZV1BAWOqil68hd9JmiQ6vRwgsc
/cZncJR1P7sYRZ2IOOpD5ec7EEM9ksrDKIYokly1cZdQcm6aOwdZ2IOPndVmoEceUC+esrBc55uW
+kDe32MADwBaJ/LMQnBjrLn/uV3O/YdkzPrSQG4DMPIxjtguUQrBlI/IBHcAKo2hLWi2ZjBSC9Nu
ZfhiQRszEHy7tcz0fCFcSmGX9hSxbMSl8GrFbl76C+s6dJ72ZuuwxmkTZGu6G36v3EF2hP3wK8wN
//24s1DljcKSZR/JJk93s2fPB1D+eo0fai4wntUGVAfiJpu6dgTPV82dDMO2IzlOCKrvgfQjfCSp
03mzp3npY7kpThKKKtKX1E126UOzr14sMBDv6RYCqw8olgtOz1qcO/8p/M2cV+asLoG0g0KtRSKv
SRRHk2R3SAGoCu/l4jAZxBd89uXu4/MBUKaDqlED0P+KzgjkqD3YqwZgdfrvdcP2KoYqy3A3j8cp
xAvBbL2EAjTeEkHsW82fzw1zy50btAEramPn38PHapds9W1zoA/oueyYo/vSYxiYG/O1OJIDiJgF
1/RaQDw3ziUecsekcjLg7ODgM0DepLQ/rF50M65VmDAa9s/e8nkH1MsGGhPcKCzAreIvvZbsbtFu
INvsXtvd/pKrnnxmjIu9g6QwY6iwpHl6i8fXocw2uUQPIgyeyAwXZ6N+UEpDx5oUg/kp2esMTDC9
6Uy6ABiw9omgwYOWjrWoevEFQDbmQIcquRlos+YR8D2aenIXWb9u79pa1Du3woUdxaoBECcoM8Zq
+NEOuVvJj7JiB/JcAxQuGI9ZC+TnxrhgA6Rd2ZZJAai5SUE4QX3NEHU5ruazlziqQRtQA2cRDjRf
1QQkrVdQnIFnT3jBaLEvf7PvkDWhzhB6GIiEzkR5UANJPnUb0YtmzTfObXMXldqETd7UWN80W/t+
eGtaCtqA2mmGj9tfbdU3zha5/PtZQj9EVM9BIGYGGAn7HQGXpmWqCupV2b9tZ/W1dL4izj2AVDak
oYUT4pEP3widbrdwukQOJs8hnr6wqTN/Lvz6QQevEHqMzZdqz+4HR3TsrkiS+e/K+Q7Gu4opMrG3
+hMaDqqvb7Mn0BkhPwWt07BbFNPAIBZEntDy2pMY09JQ10B0QWbHBRZZ6xjVYnhUDbWGHXTo/Gpr
1N7olx4e4oIdX83Cz61x8SWWQwy0VaECmefmC21ry6OgEgG1lGm5c0bAlhDeMy0E9jee7pRRu8uL
ZJfYoDrpQtkWJHerZdbzX8Nld3Q2MK4MBGEwqsXvRO82SpWBTyZrbCeb9RMEVUFH3TDT6fXkN7hi
RC+E5RLkb+cFi0nQZETtnH+TQCKSjlTCbsShsU9M+pbP6I4qxNcy7dAMzddEtl5v+/zqrYVOo/JJ
S0qQElwerhGksulEVRM8VM0DNKmeeynHwH9Wv2Je0esUa3SiST/Ni/ThLIegKGielGIWxMrVnwFT
2lJmg3olzxfJ2rggPcXRo7vqOffHbeWHp0UAqHIjTxfkXsua+H0+N8YlI+mYgEPNwulS+yjo7SXd
lTd6Nwi8e+0CQCsEgxDLiPsVKn+AXrDeKnikJKGaOWkcHpHIi6boV1PpcyvcEdLjVK4NHVYGNzlq
c9D9TPzQWyrLZn9YdJvAG/1vDsq5Te6gDLYtZ1oCm1JbBhYWqN7LHTotwKlo0Gctd3r3pcNQxm1f
JWvZ67lZ7sYpaK7pyVCZQe8CdIWWz0/yDR00L3UXSY3hGUHKjTB+aOyBDAgwsOd0d2Pu1g7xwZLt
fNYSHsFqZwXzS36KKJ761X12Lx7KXo0k57+UO1WsIvNYozwTKFXuDio7MpA9DZJTh4Hd7KPsSys/
Eil/vr1Bazcy8oFFb0rBlD1f8QcnXNnJFvbHKjsv1SvXROTMEvlQm7//hSUN87iggVYtkCVeRo2G
tHKYVgq+/Hwy9KPShU7dnMJaFXzy1QvikwdaA0SIXNUY0oKSNMJ7eBFF22hevrcGp3MaSA7igfgY
xY4U3F7ZWgw+N8gdJxIypdBBxRaMEYrdEZCEad3tLCmZobKpW07dlQfJbkXPwbW2MK5b9A+X/jRo
wrkbP59Hrems2QqMr9TemHgGB3iX75N97jbb4Z0Zd/rv+E59M3e9YI8/KX+5cHhhmguHxGpJTvoU
NcNRyX2lbutdWPRAh9Ki0qCqN1fKc2yN+nvI4oGC7dsc3S4Gh2Nl2XcA9Lp18jtXQvsulqfST00L
cPKcBF1q+zVohDAl44O2kX7Nm4Tum3Ki3pBNasAG2XKrWZM+pElrnUgbexc7NG3++oNidSAEWNrR
izzmpauSopCSaLZBX1SjRpTkoDfIpB6UmG24SfrkUcrZB9rDgk1ded4TDVK3MlB0KI7xTbAR5H+S
HOJzYqQRZcxlcDjeNhsRqGatogE7mPXHM0CHIhrnNvhCdarqobW8l2KvntQ52xLaKrs4N2po8SS9
BKLGWS+KHfjjxxddqtErb7u0fe6VktwB6xX1jo2qyI+xtOmXRDWkH8Oo1S+dVI2No7MCisThWKGJ
LkvR9JWCMthL8gmMpiyFEpUy5pY/DjR8w+xF9377262UDcAxa6DGCGgdLhW+szeC43nOZ0zcgQdx
D+GIaNu60SKktKv8epduKh/yRv4QO8PW8slW9MRZeV9d2udunBqVg1iJYd+4Jxvph/qq34FDZVMe
Ygz+td7g9c8ZPqvkiUoW1/5zaZgLsKkKLkcrAosGrZ5JdBoxFAsCslDu7yRz8O0sc5U08m7v9vX1
cWlz+fezd1ZBa6rJFDxlnQrI6fSDsdqfwTVa6IIa/0rOYoLNQId8MQH+EynSpSWD6hXeYWjRLJva
PS+1x+lj3Jc7xQXbtTu9Canql/26jHGXFrmwrk1QpBoYxkZBse0yb4KOLD3l7vSwsF1AuW3fvwlD
+hJZbtnkIo/R0nJEnxzT07C4hPP+Jbo3oG+TbcuTLZR+XI76tTkbeGmCCsqV0oSdSBkNwe+ADGN4
nvvmIVJRite09h6wu22ldyL4yoq/4Cv+Y9DkGm3m1BgqJY0W1IYMEOb7bHyMYBmaReT7K4+D5eP9
McS5i6qGlsJmlG2LQ/Vc7sNdH4Bm1Z/9RaU8frl9CtbOPCTRAcTWwW69hNZL59S0hRVtaQpDRQ3B
m+zjj+4BBL4vC3O3HPS7gTnj1zwAB6B72/QVHw8iHUyjkqMQBfpVMncT631fgrA7AX3jmENw/hmf
2WO57QyYResjkPGE2SMIF4IJ6BAZbPSTcgDFCYSu9hYUPZMkCdqoArADxDFUddTZ2kogDCUjObSh
BAy75YATyol7YjudbbupnrldZW3CAVdApNyFORTY5VKwqpUc7nJVS6w7iysSCQHBRgseOdyIcjsi
+OikLnOTB+i9usVG/3l7G1f98s8ufibnZ/bKsjelKUeGEdY/K/OrmZcgEsWjXRZxXKyk+Rcr+wQQ
nVmiKslC9JeNQN4n2+oU4lKYAsVn9yKCt+us9NIQF77MYqgslqJbIGXZIY00P6zGrRKOHgTaHT1m
vp7MT7d38QrayjkjX1vs0tKii9gUpjI0MMMG6TY/xqBHG79LbvE736QueCHtDUhdval1qxHDL6Iq
92rUBtgdxO+WBZEWLoIyKwEHBsVQelL8nkPVVfXYJUD13F7pFc7rPyv9Y4a75SWaWbX1nywjPxK/
3KgYPCHgWhALmi9/6ipIn62Iu9fBqmjXs4WYSfUIr8HYsWyRAJ7IBHeNM0zn2TnqS+CRjjd2JiVg
bxXSG67kJwpo8kFFhZQcD0EuJINS2mZRWS7QOGtfBPmmD1BtENaYV9diQC0HwivGoqV8GTrsQQqN
ysRR1urK6fMPsJje/varHvbHAB8rBmLTGmLQcHLwwztom792oOBwppGKPstqVDqzxO1YmudqKGmI
FaQfwjvwxOYPFjk2GRAFybS7vaqVbbtIm7krTB/UjFQxskdrmYazwWMYC/ZtpVZ+mSxyV1XdGpAO
14GvMAdo7ppsG1t4aGAI3X5s+ns2HDsbbMTNxwhqmHThNVZbbzIHZ2K5a9lkwyZQi6j5SZYTp6hA
zEvjZ1VBTSf/dnsvVr4w9gKBysKkggmgwKULqeDksHuKXFPK0QrpIX1gKu7UijZk5fNemOEidBqB
WzZuwQ9hyR91SN1FVhz8Q26ZaIL7dPUuOHMkzpJq55LUEMx1hqA3N8y3OtGBYPkeRxGorienG1SB
wfWz/s8h5C8CSw1rlD9wEaRK5OWW/Bt8waMLOrJfQwKpsZ72Lmmt98jURKPkK3MeuPfO1ro4+tkF
a4zgOLclYIbkTbZLj8PrQkBkea0XPS9s6D60njxRBWg1jz6zyYXoVJ1ImE3Y30IpXOga+oQdw8rA
bNyxzgRtz/XU9swYF6wxPqaio7B8zAicyu/lhKpLdgj3WfumQ/egTXxNO5LsazT8uH0s1p7WOBKG
AUUyHRWnzzfa2dbGdmh2I9QxAw3yLZiu9NJ7dZ9uFdn5z7Tu6Be+7BQtqqWxn7mtqNmxdmAUE/kD
OGUhxcNPD7UQd1NjKqNYaVIGTknQYhtsj7hVOoUkqvivvTjB/fPHGndoINU65D2obYPwZX6qdpoX
ReBG+BFm4Eb4HL78N8+xC4tc7kJzQmuQl6Eurzym87esfNUwlpyhm9hmjX/7Y67FuPPVccdEDdNY
qlA+gSYluDVlqKtI3yJoEty2snqrQCQWr0sDI198e4rpTVJ2kPkMNDu/V6XxRzPKgmC95hR4df1j
gjsOmFyT6qm358BWxiDPHgxz00f1JtdF3rcWWRb1on8scVdkO2fjEDO88uiBAVel1k7pSi5Y8bzK
GUGAs/SdRA/Ztc8EigRARRYlWKROl9EsD+ehrpmKLD6tXCKpTi0f80xI7bP8GS7HxNL+mOG8YeqH
YaEIUYPsYEAGHETu7o8Rry19GTIWdoxFi1r+/SyOJGASLUKwCgTQXHZ1zEwRg6K42rm3nW/l1rtY
FOcZoWrWoLxC4rxoZYwVdWsQ8Y7pqez1rQUC4MYUubtoYZyHDOGIaKxglDbuhp3JzC99Hm1oLBI2
//944p/PxWVSA2iEa11FjovIZ5cOO+lvsVe9jXv6TXGlffQODsE39cvt7VzpNyB/O3MSLrMGQsvM
UwmfrfUTw8m/DJv6PvmVvUG6oDhCLnKTnoat6eUn0ezmSjZxbvizyXfmL5UGUupiuV7JJtoWAdtq
G2nT/JuXA8yYmCeCjAuKAVzaV5s2uDtoi/VBOqZeOg2JiB1h/cvpECXDacIbku+dyyCeDo1lD9PM
0X5I76Dq8zXbM567ycmOw06+y17s50nUB129zFA9/ccudxYkIx8U2iKO6E7yjfyuvwC4EJi++Vgy
R9qjpHIvqmWunoUzi9xZqCpTqlmHZ5LafdH13Zg+0elZ4JGrjnFmgzsHPZPtdpqxm73bLXya1bOO
gnsRlG4FXo36nX6rjtY23tsfxaOoj7KS8wGr+GdHudMQUWqbWV4oAR1ASpuz+dClUPRo4/JZTsM7
qhitIJ6tTE/jAJqYtDHgOKrOT7wBx9SFaZYtI7DhHsU7nPJkK1vo3S9jPhAhB96mRgWirvaiybS1
ggdsm0CFGdCRAdj8MmZDK6CQ8gygYvP0mQvtiQfWEpCVFq6oprnqORbwYMgXUC7g54mkKYNSlQYk
uA6eHhZG31K8fivKBCjFtURahfohhpaWRRk86hQ8+/0YT5AECYn+q0/kOzMyZbezK6/T6z0E6FSn
IFXkTEoCxE2GHk7aSg4ymH5z249XXQkQflAPQmECoCJub1umyGMHyE0Rvwxh6EqkcSRT22R1gtG4
3W1j66HgzBp3aAYrhPYyXeDhruxOIJ/B6AzK0y4iASB+nnr3X0DSV/NA6BUSeC3WyfN82P2c9KX1
2deADLQeKFvMWAwOcfKd7OVBv/138QeqoUCGE6CnriYbNAOVGWBP0Acco5PcRJtOSx9ycKPe3s4l
cPKZEw6kjAcZuJgARr/8dnqehUne5XLQ2d/mcEf6eqOUJqRCR0Eqra7tIc4D1gRMoXHdlW7lSoOa
8QKSTI7QKPoVAiqpOXn2P6R92XLbOrDtF7GKA0iQr5w02JLn2MkLy3EczvME8uvPove9OxLEEs7O
SVXymBbARqPRvXot29yUs710OYlrPYQEOAe8yDzmQZwn8WKXCHpxa+4KHgtdJ5D1u+R71cw+r2Ps
LaA8wJnVwwMtlWOXg/ymjpvbloSCLV6NPdDWRPEQKrCXrK/mOLCeBGAVyCXj1ogyTIaG1c5k7VM2
pjcKSXIbjeiHKkKBKIuoCsmPWfDKWN18YLKA9wfI7oITlqZk0JII6Jwwy+61QYIg42i+XHellc48
HtbgacWkHyb+cFbOfalT1RF9MYL2jD954KH2zeJ9kO3pHisOf2iQydI30Z1M8Z0nH0V0vDjoc5e4
meqHshumkNA4ZsVfrBztJRldLfBHwwHPfxQA6mqRQGXRr8biHlTsBzWKBCbWAr4B2XYT/CIYAeZr
9hA3HBa4Lt4DQe9V3VMsQ9onEpHuryULp1aWT3ySRSamCpUqPHP8ipV3MtM7O2qh4JnMt4VZ/izM
/mbS9O2oGq3g5K4mfeDcltGwAlbnghNrmgkFHweSL/KDAegv2ZWfuOlL6hA7e58940Y8K7J6Zk5t
clG+s3ClhHIJ/pFE6YE+jY5h1u2lflShpBHcllW8x8vyzqDjE+QjdhGq1951dxb+BM5zjNA0C4WB
Z60ZS/3QVgP0dzO5B/A8SW4JBSE3dNaQt8Q9on9otVBDSyqI55FBFEBWnrfQYVvyenBPYradS17a
EQp2UOAyfXDL++T3uEmglh1hqmMTfDQP0zaWBZ98JVycGeR8TYaQeZDPJlKY6FELQoiNCQlmRCa4
YGHRqA4AaF5eY6NnOIkf/FI2swP3dtD5FZJ8ryWfZ0taLsKT42ORfJDL6ctetRv3qOBW4D8rocpt
KxAtcy1UQKRd+CR6R6ysc6l8LOmuBl4C/oKtzCDTLQiP+6bRHBor9ntSCwdxLmGiYB5AD0FDfcfU
oTx7vjggHWSzhnSezyYUcCWIfhi1M0OCOITaYJHaZTqDcfNHrQkm99bOyBcnEThsUCFDtfHcMOa1
SBrVS6H8W/9teGJgPWDOUH+hmIWIlpWtXOCC6IyijHu5lUWiQ77HQG+0c0fI9nlgi4/3AHwYbu8u
PRXDtVIvgy6pez0SiOxyrkNns1RLArslujpqdJQqUWlCZIHLoMd2ypo6Rm8x/lbtQNkOrA4oAUBb
FwGDCao1SVjDWsN8QAXv36D+VSw/OQ8UV3mbQZgIODPrztj3TrYL9v3mH612xdEPzKF71RVzLH09
tfiU89Qy5zPjJKOounTZrW2xU73Kz9zc0T3yhlQarz8hdHu5Kq7ZU899dB57s1Ktaok00t3E3OZe
2Q43YAIYHPVj/o2GlZvtjW1z0BOb3V93HdHd+dVUPNlmKWjjvNdRmRwdNCZnN932n+EP8Lx4qj89
13f5nSQsui7+eG3Bi7ed2FTUMpVLA2UFTZJA2zY5fXI3kOcAGrXXV7ea+Jz4EBd2hp5JA/QqELP7
GoLgexCt2iZ5uW5EtBru9I3QSCyK5e0VZMltGd7FmIICHBw6v6JbT/ixuGMYFxpuCBCD+v0+elZu
62MBegyciF1xozW26pLX0NUEHrJy9M/OIZfoTLHZQdQaH2sOBjeAAq4UvV3fQNFX4vKYgqrjxNAg
95seArQhxl69khD9qe2p8lemMMyoqGg0XPBhShOhY2PgaVUFd0X7BGrsyXq+vhptfcP+2OC8u+zV
JKvzEKQtjf5uQt/cJgSJaHdjkt+gxXXkCPQtyWGy2n2rp68Da7YY2wC81FWHECq7FbFT5YNlXWyn
bbMLaXmoJ+grmN+74H2EMgDrnBA84lYE5fQ2cXqZgRpyApZsRkvfemwHgBkHKP1dX9faqxStyX+3
jjtL0KDr53yJx2P8VEAMWlMtiOAechVVsoq5142tuARKB5ApggaFDqAhF4L1Mam1IMeMAYVMEVQ8
PMRIZzYFI04rXwoJCYDoYLhXZIMfzgjScjanpDLxpSwnGnI7SCdBTXFl1zQKTzOQWkFjgc8/4lav
hqYNMJXRTtIusHA+zRjalaURb0IzNF00CkVacmTF6Fkewh1ZfZqHQctxWy8sEIGHwps7Oqh5pbMT
P7LbGOy9UAM/WG/mBuKat+NDB2V1W/lI7qFkDwbF1Amf2b7/nt82mZ08hk4NsWowr9spunKaI3+M
LoWArE38xLNcUSl05auc/XouHIypqlXakCPgGI/DlNhzKxqvWLvhT03wMNm6absYEsoLDHj2y8cK
LY8OIODhfVGHyhyhvZX098we585lloVagHmIL9Zy7cbcAQLkRlso+QnAC+ryabmr9cwSl0uUSl5E
pAIuNziYe+iVbSBEflcewTEfb4u75dPiTYZ/9U2FllK1ASHIZnK7TRLa6o31/S9KzdCNQD1ymaHU
KV/VtrpERmjHEzUzUA6ool07Dh7JFEG44F3mi1HfgnYrtCyRffOFnQBsO0MyQpVqZhIYIszmrS4C
AbyKD0m8De6ahzRjPsS0HP0a+qJF8l0zweBiCC7bixuet8Ld8CVTxoDmGfNnyQcm3rD7TbgH89aX
e9YOwZADWI0zx/CuB9yVHUQMNAjq1ksFjH/B97U5lpWJHWxDvwTXhK4Mgki4sn9nFpZfcJL0zfMY
xkaIkaY6ZOCX0OIflWyAUozFP68vha9DYQthCLGWYABnuebPDbW4LEO1m0d/EZevo8Qui8AGYRow
bXfFVN+Cb9LFIKhgeRfA4y+zgERiPhtFZLz/zs1WkDzqCgtFVMzev4Ku+BU9Foyra8N7mwYbEmjb
utRfWQ6ZIsv4dn3Ja26DOeGFQ8SCChUYBs+NA+qWkI7h89Gn0auP46GtbfN7eIh36hvB+6yq7VG2
RWojq05zYpULNpnahUYeRWgPwmsMeMwQKX/jlycmuF0NKamrfhqgFaYZDutSj/UiRBt/W359uBMT
nGN2MmnqyGxHX6e7ujyC7KKMcnTgLSf8EHwm/qnAm1rOyMkZaFOKlw/FZzJ/ZM/9cXoZfga/old6
6F1pU+2hmPFU/2Sipri6fIfTS4E3y4UuKPAWU7oc7mgHYEHnyomj2cYGNBi1jYdKc0OeDHty2WH0
A392JjcDiq98vb74VWeBRKKuW2gzmHwTzpp7S0kw7+dnJLrtSL+b60kQoldNAFIKRTDUmgyez6+g
fd+W0zj6aR67VRQ8AEEsSoP5C3bZS0VWNeD0ZFS7+UBJR62vmwYKaWzOfpG58zF168iJBc5ra99M
UEao0bOy//veoTdgLoPEiNJ8SAPZbJHKoYzPM9XbwCx/S2j3CWys+SYoBzAdiYYe/nIhJJYiQlm5
2AhrQPoxGGpnbf9usPilzlDVvr6itUN3am1x2ZOTQPuiMaUeg21TX27aevSVYPJIRO18llyjEjjG
qjXNWFofS77PpyFjUbA6D0DZBSZiex7uSZ7b4D50SpAA5CLuzFVjgPFgbhhY/Iu2twFS4LSoq9G3
klT91QdqdBgSvcMA/tz7qUlSt01S0VNm7XbF9Q0HwbDRJZVlxQgxB0wF+5BnbRukWwGgWIrpRjIG
pjfXv53IFve86LJZIRN4nv1Wlz6bKL1TrfSGhKEsulIXl+PjFrJH1ABxs1mY+zp3kjQ1slypEJkl
rbkbc8mLTdNJFc2Lm/hlnLMdJrZ2kjrspq580gZQsF5f6GrgXKQFMZqhWHAfzktHlelNLyNmLSyo
xiYDn6THdhImFlUn3uZe7SzzRQbdmXeo72retDUfRZnZ2m6f/gZuE/JY0tQsJPDd5i0HWiKwMGzf
/MeWM6IaBb2MooH0Fe9tPnkxSJEFQdxrfkPl8S3PUtUZLZTqS1pgNpNopQvyv8C/vr0r4frMKHfx
qnGTAvCMIbSBlakDAOaGVNJf6LxRYKkhVIaoDUYm7jWZBnWuDBLTfBDH7KMAjK4AfmAsWhBh1jIw
2IGvLNBpcAUsUeEkoEldEGEkEJ9Jt0dvEW9EfwPKJ+QLOhRt2SF2dbbRBe+F1S3EeCLSXaKbF5eq
VJXBMmI6+l3/qnW/wKDp/sU3OjHAnXVrZiSrWc0wIhPcVlXs1wURuMGKgwP3BIIZEKkD9MBjVwKS
GUWpR8zX1fCXZlT2XJGt0Yl4IkVmOG9TGhZPUxQyPxk6p6he8+ptIqKIsXKJYi3IcCDjAU0avtwT
qZh0zHINpXxoJIP0umNg+1SaQ0zVGHCRIRW43er3h64gwBsoaV4QincBmAOBJEFnf3pn9DktFME9
vfKYoqYMTVJrAQ9cpFSxWvfoTAL5jSb2MQ30Q63H1DaL5mO0NAya0E2kt047m6Kk9aJGs4QkCNFa
OtA/Czhl+Z4nB0pHaW4Gu9OEpDXYTMfMj190r/WB0NiqN9nn/Bcn6dTc8mVPzEFWSwomKND4ZvjQ
NSooxkS0QGtbCfAJQB6o0KsX2sraEJWS0RqaX5jRi1yngGcpuQvJlC3u6E2qLQPA+p02l4/Xj/Ca
4wPVpC8j6AiD/NuQjbMZNFAw9hmlG7Mm+5SAXtMU8ZeuuaKFFjIKCPhamA0/30AmD1SbJVQuujl1
OoyN5aCHu76SC0Th4hMWkgEILiANh7VzG1mEIaukiBGNNuO35nu8z37Gqq0AkAVxqdIRAbHWTvOp
OS5kQGel10iJncrH8VbuNbvBLV+F4Usf/hSsbPUjnayM83Yi15kadggco1N+G70WQCswMEDOeD+6
pVs/YyBmI4J9X0AOsJ14Tlj4YJi5gHgXl/IzqyWNbsAz+n2POyuELhASGuOW4QmoeRQg8NyVXNEs
+JcncGkdQgrQmCrGR4E54zxFR1WQqqwAeEMdm91QWd1LSBNIrHd5/pBXMgrVFgGJFCKLbTGt9/ER
JG9uO+UG3QJMRgUFdeMyjXd6o452UoGByk7kEK3ZsdBy25rl9FdeBPPsSpR97ww2ukYeaK7c0doN
4D+dPapV81wOJnXGJIdwfJRYo60lRQKon1o/s6oC47SSYxgkDCcn6/T8ZqJD+FjleaY4StxFLpyB
7Ho2Gi442mq7Alp5J5th9xiCw96xMtpup6qobgH+io6y3Fu/W92IRDfOSlSBtKyKe3PRk0Dqf34k
dPSzqoDJBJOAbeaXlfpcGIXba9V3JdMfKjXWoEme3ea69HbdZVc8Fl8RRV0gOqCOxYOlCzNoE6vX
mG8B2IorHBDtTUOFkzMrb4AzM1xcrtWiz5OyYEAeLNIV8UO6wddzlW/qVnge+DL913lA+RNacqCP
x8vjfC9NuZmivM+A/Ztjj02g328au6zfJlOxS4hHUtY6hdn4cS+4fNYuO2Bbgb9B8RpNNr6APdUK
nUNjZDj+gzseRx3MlhaYLbPH6blyoAKqiCyuhGvw9+DDaTjhEHjiAk7VA4TeNNhX3R6+GCBSsOM7
nR0H4F6RQeKBsaTP6x6zEk7PTHKfsqVhMYA5gPk4pG6iZZ8DTbZ9OxynDmig67ZWvfNkedynLCJt
mvNBGv0QrUqCSUkDXdKCPl23ctFu+fKYEzPc6StlUstqgEOwIH4woXAPLoYbuu1SB5S5mwAltvpA
7peGGTtG2+Qx2eZ382fotlvMD72KHHj150AaVEH9+euK5FaNhJQCY08YAK7hFsxoSrspj+ENe0pj
J8xtZVuHdv9D+Wk8L9xXlQNtibq3FXUzxh6odxu7+VFKjnjA6AITv+zT6Q/j9mlWrKCpymnCxT3c
Rk5zJ0fbZaqi84Cp6e2u8iVX1HVbjYwnm8FdM0xt6yAl2IwMUsHKttt2HvGzvWhORWCG55hu8wkk
fyrM/KEVI766/b+a4e7qJg8kfZa/zCT3+nbY9n5+32367XWPXv9SQIEjH1gaaXzNZajUcFayAG2a
yRvcjDgLK5PpgpOpd2LV1ZwlJRBNYa5FBuCT/zXKJVpsbkdmWIAHWgE5tgCsekMT3ypzFjtaoT5f
X+Lia3z6AWa2ZUAMrZoLHrgm1Me8nWP4goERcn3SoKQTe4oEESbwBaQ2HTu/DIdYEJGWs3dh9uSi
5s5mqVh1RzuJ+ZX6qSrNg6Yi0mpeLjVubXYCZMMFeu7rwJlI90HahRSWT/rDTjaAzCgnH9T6qmc2
/U3ZjjZFNyzptqF2l/TMIW28DfQHOt7NNN5NwY+R/NQZ6Knb0I7Z5xB1AjTm2hagPmLgfYyJoAu8
xQStv1JjeNJNAfkwIUk7sMALOmsfJOOjnk+j4PG69l4Afzk4SnQUYvEE4vZc6bKxSwgu9KV+Fznp
Pi2deAN1AxDT9Z0t/bruWWuXDrC0aBBAugi9R+5Onc0oK1sln3x5fFFI5rD+JxPOqazmCgRzIQpe
czBjcHFtgjJzHzM2+ZUBOGKj7ML4YMbGoSpLV02CY1LdqSCXCcv6xgqt11LGVv/3soN58hN4/EQA
/eK8bBAkxin+nLrupgRu+PpeipZJuYCX0DmZ8xwebDyAUt+VR48qnroDywWCEAV/VOAqIodZS4oI
Sik6UsCF4Yjzl1Et0N9tgcEO49iWuscYssXXlyWywF2E4E5spSCTQDYUot3WACRWgQ3ouo21G+l0
FZyDhLoWUlrjmHUK+LBpI+1aZWhsS9XfJU06KnH+Xdfn27lFB+S65dWwc2KanyQuarlPE8D5fGlW
N1Yl23U27UnYYBgcuVhRWTap5L3SJfbYHXM8HAb1FXyW0Lm6z8JgoxfyTkkMase9aPhndeMBcVcX
YTH9YgYGmXcZR4bJfMlKoaz1zcRQ0/XFr11igCX+a2H5BScVpCrJ4qkucfqzuHWyfqdHil1bLyp5
v25HtBIuykQFrsoKLH94L5sLb48jM5EHrQZqHIDlSflVWjxfStS3Wo6GDJYCZVtVegK7NOCGDxQV
AtMUHHSRLfXcliaFSaGBvdQnZgJyFWtXdrpt1bmth98iKJ9d37z1j/RnZdq5tSm2MCCOa9vXyuSQ
R9kLivnuMA2JjWTBu25rtb6Cvtu/28h5xNzPQz1RGBv3Qw+AoZNDBCKGHAOeI/Y82RBi7nfNpjiU
MiZKBMbX0pxT45yb9JnVGIMJ4/rT5HSQRhgc2QMp3J3+E5TcL+EtBIUScK3fY/xi3P5X/ccl/zi1
vnyHk8NgJdYcmmD885PcGOxpll7bJthdX6LIc7hobQ1dYBoRbMyIL2nxlHcQKq0/67qw27IUXHmr
QfXkW3KBu5gUvCgNBNW67HsbiTOYb+vxPjJA/RoA36ODu1ya1NyumlrgR6sHftGxNU3UzC7qZWGl
SbEypsSX8XxsADDQUkHcXt3JPxZ4yrV4SjB5TpGbRhDZKNERZzI4IJXSC4phk/eCZuPieXwmjCH7
/78ehbvZey1SZBRasJX1N2gYOAC92bEqumlFVri4gpGjpmpSHRhVxBONbMtMthPtP8oYfbn5yVK4
cNKMEMlkrIALTpD8u8kVyDdqL9fdXLQQLorQAW0m6I7gOqd3Gemdln2m+iwIFwIf+2pvnpzXgOIx
0CypKwWJOGN3Uf9foaD8VnERARr3QZUl8GIjn74lofIwkm99/Xp9r1afrwS1UA3EAwQJPxcT8qGv
rRlc5ugaGXsjdug28Y17FIVjJ991R9Ckx6De+3Xd6mpsODHKxQY5gwDrWCHrkYtqV8itTdtym1Yo
AdUHyDTbAXCcwO15162uf7I/S+XSPBYaE5WXi9Ogb2OUOHQQPctXr5A/6zKXeumJU8jQIMnmdMLU
XpHegCLGDuqfurVVg8d5nO280R7+TyviH614cUSdFWJFKevuOoXt0CUQpTbrl/LJori4kFgWWLwZ
PKRGfQN0Ny5YwEAEnT6A/TPJ0EyqHhkEVv7zVP/i/6gDaTrRIDJ3wWFcBgwSiQ2ebSjlODFyXnl+
a9DtDuSnuTG213fyQq3oH2voRS/EVsZFeTcsc0mJRrye/invFq7+Zt217+0j/Qk5yM/0tvlGM2gC
OOWTdB/8hWdCruhf49xRh/b7/zMehRno6j+KWUTVsub7pxa4Y55GbQBFCAQTq9FtWr4SWXBHrZYO
FigMkD8KdDsufLHSwAqboEo0Ompjq97CqFF5yJn+dxWw1Q8G8gOAOEDLApKk5RY4OWtJEqckI8nk
gy/8tqTNjSq9xw28BKLSbTS6gPV7VJcco8xt4GbsYoY4U2dr8V0X70vtt5rqtqlbm0CvBGnWakw9
/Wnc5+wxrDdlMh4crQeVTS/0zAqY0cEpdxirRZ8g/ilqxq+hacxTk9z3tZrciMYY2dbgG5tqcAof
WjGf1DOeEO78/CNFEVIWPeDWnOrUKBfGMfnU1c0Eoy1k0yg0FkKwIF4/lxcUj8u5pOi7WMvUEWQo
uKBNSS+raYHoQ5/MjY7d1F/Dh2KZyCB2cGdB29J8De/qbeeHIPwScVavpRIn1vk8Lw0jmU1aynwt
bx1tBFtVtplILUiVRVa4/E5TW6VQCfYx1L9breQM8ZsCOurrOykywoXxtlKZhDIXuL3JLQ3ItsYk
8hw3/nUray5xumFcfocsNSejlmAcI9cdLZdfq6wSud1q0YQCEw1sBoL1BTo1gWpZPupYihS8K9F9
IWNcS73Rhh2TMbhT2xG7qwgGQKBGOsuZ2zWlM86fcnqMy8FJQWprjSI/XY40n6KDDREcPiZmQS4o
opgMJiYq92hqFPchxMdys3aMvvNyEZ34WuqE6TsdsFQdrKM8KryklRUpX75SpbaEgWvjR6zeBnjM
Jce0MnEMP65/0ZWcxkLpVEEHAKUaQHTP42weVxE4klHi08vnqWYOm2dP0iu7GA+DRTyjFCGoLniF
cORPLWpcFoWacDAFzQJ3QKdVdVo79qzH+Wd/oFv23P6onRzAptlpDBuQaxljKl6x0e7HypsrQZK/
dsmc/RTuZA5hnyjB0E1+X1h3s27Yw6xvygR93zG8TemR1qGnROlO0d/CKHxQyI8y0kFo/N5noJIa
3mJjQk5mPTEmrByunDTkKsus9sJ4dEFD0WhRRAJMUfrdW/t7kRlfRF2CGJoSk6vaEE2nOxG8Z+1i
A2uJChZqlCrg69x2zBjFbLuhnYDntT4W0eH4R7optr07fAPG2LXQLNlc977l3uLO1ZlFLmqxxGqH
WKmRVQyd8aKNNXA3bQiiX9x1TlKO8g5qS6MgVK7lMmdWuSgG5Ewb0RnrJJuIOBUobxd4wXvvQiIM
fHa+iI9CtMrlW5/kMuhOtLUV4pKrTNo5StfoTq0l5CeDDMbd3BKwOAwyEaxy1YFOPiaXQKWkmAtJ
pXAgVZ1cwsIthgFDgZGVW+dsJ7lUCCJVeWHmOECMzJsUc2V1mRxN2b3uJasxCpNcX6QlUJDlsh+9
JApATbgQpj5JnDIon3O92FPw3NBa95rKPNb5LKJvWktNsLY/Vrn0Jx0C9CeDaMl4FzWedBsmThy8
QYDbW2SVovC5c9QtolNq90/0XcyptLpsApgAxN4g0cinwAFtTYiCfT2jb8JR9w0pfZPbwelnZJlg
6W/C0ru+0esB8cQk9z3LOABSqoOnLmuuFoKRBwni6lu0IueN7BceqgXmDaJP5yyZruigrPoscJkq
JhWBnORh93OoxTOVYV6RMfWSgjeimgW+tHKTW3jBLHAQssIQ3QVd3lTLmzqW0XQqW5/kFZrdstO2
T9c3c+1snFri9lJpxpr0OepUqXwgymwTCxI4ItVykRHuaHQhyq+YJEV9J7mt4y30J3JRvW11xwAx
BdYUo1YXL7EOWOhS7jICuV1dvrfkunO1EoR0+izlSLei1+vbtuYDmBj91xy3bRgVSsEjBmiMiZJV
+QJWdtGtv3auTi1we9bOAwQKAlQeyGYZTFD36MI5/aYESDFxiDt4imf+LEKnq1H2ENWQVj/YyfK4
qIJhuERTMH8Ipi5ih8ax0ge7yQRl2JUs0jpdIZfUFdCjHEsCI6zFYJ7ynED4snrBPAiecJkTYqRz
7HsRxELgJ/xjqmgsaZT7BdP0sCDoNNd6M5x6E9zLd/kOUC8UnQGjE4WMtaexpYBJC31MDExcqFKa
eg16yMAAFztEcoHaxad8wZiJDCoGkNTWz8oh8QJql6L67ZqfqpgshmyugojJww4GI2rzoYlmP1eZ
E9HWyUchi/KSiPDpEZ5bmNfBQwiUopynUqhcG6BwRnfubvS6nYaaS3gY9uUtpCs3yUHZXT96a7VA
69Qe55woqk9xtBRulQ+oDKFYHP8g6CFhpkvbx78g6n2YbPo9EBIWLmnetXVy/oqp1ASMeT1K+u7C
dB85843lEXvwNA9yX4JSlr7mqH9WCdQIl441FG2DOkD9hg7R71Tts0etNIobq4s6v+rMdNdb6lxj
XpDq4J4ZiOQ2VhNvWCorz/EcMC+tSxLe5L1hHcquT25oPDIHUqPyLURS9W1PK1WxwcEYTABsN6kn
04DWzkjNunAkpR6OyVSr3wIgV94DfUwBnVaoaRMG9TPZAlFaMebR0ZqI6mLGEeMlgwmwZF+XTtsQ
4zHJKPucjbHaG42pOkFJkLu20xKWS0hFtBL7BC9Db92aUpPcSmMQbWZDQm4GEM3sDn0+YCYr79L7
mDbM69QifmoiaUJMAGx7ij8MrWo+BJ516cmY0iUAG+C2wHATz6pntUYyxASsdgsJcPoIRl4binA7
ZYO9/wRQ3RHYW77huUed2+NukZ4qTV4WsEdbaCsXloMSrD0Bjm0AAyorv6UMX6J5sSTRQi+d69ww
d2T7gpWULQstfwO5PKPDnP8oQKe6wfxrBso7W/1YaGJCPxQFpK8Ae23N3Ont2NSzBAy6IN5qZsea
so+2A0VaXJLEV5XCyzSwi81gvCHBrZ7Wwvb+5SnG0kF2qQAxJGOyZ/GBk2cOTQI57vNq9s1DA6rG
9lOpPHrEtCq489tqbwqS1cub9NzcEqBPzCX5LM9xUM5+Ig1um30w/SbPhTO3l8nCuZXlV5xYkZk8
MzOVZlQrRo84rdPrRzIecmbnm9plHiCglQ8yF2N2q88CYqgbgSeLlsl58tAGxlxO+AHdW+cvBEXp
fhy3EWLy6GueLDnjXeQJz8/qeT35lpwbz30S9yoJ/jmviyBij9fxgnq1wdkd2eiGC4sxop3m3BcL
HbVBhfuwDzNypPGmgfOCveOx/jFsw9tk3qoqOgHbOd0Sv0TBW1QNXj26J2vmbqEsLkatnin813qN
zEfUFh2SvnS6KAFd/p+Lc/rHDt9GjIBOldCWmH0lQbyfXixga0fpQYYqqRUcUwmCZKIZ/JXSDtwY
r8hliHDhtebWJnUjuvZKDcLKkPaOOhqkshVUNT+zmGW3NetVV5fyxgUhc+pQvQvvIEdUbaF3oDuj
LMubIoqhZpV1rSBgXqZRmEHGJDmAmwvJOD8harV9HOY6Su/ZiMCs0pvQyh8FR2jlwypANkMEHjkU
pnO4upYlmQh9EzOQXlh3qDvegokwT92pAiF8hEkAiM5AHjatQNoZvF+3/fX7uY+N/BD5KWg4gILl
OdWGYRoxRQXbDORTTWWPB7bVQGW5heatv3SNrE1a2SbkdrODekQ/ORFCn1a2+PQnWFy+Q8up1bOh
N/y5309xtQ+LTvDeuNxg/SRvREn1PEjWlR6FpTqgF5VvEgghMTBbmXPg9X8zUHxmabmDTsJxpWTK
UKTq7Gc5uAqpFrstwGJBA3ZQnF6Bb67nw5gFhHY5+p44sufW2riDOHKLJw19SjG/HttDYBufxVNw
DymTTQN2ZwkCv1AWFtK9XkZ97OiJZe5yq3UCHh5ccFDItCBeD5aO+bvZi3BOwgVyt1uQQnWs7eUF
EK74gHAhC7WaTWMcmtfBYQ60rn9l0Y5V7xAhc66fDNEKuXtNAisMiQe8NaK5tQ0k2oGEu01S/8YM
8k6i4/thBp27yKAX3svahE/YWkcz/K01H2H2cH0la96PmTwdkHrTlHHOz73EDKOyVgILbzI9+J7I
3YtpF+FDO7nXzazEcB0d0j92OJ+Ik7oZNaWA7++K3CFoWPolsyMX7GGQgm0GzHM6oNATJCDLBp0H
sHOrnIvMI2b1zUoBpCtFJRAHLooSL9IxpVGqD0b3W7DIdXMQH8NAs04vJMILGRIoBUuVL0pXPG72
/yj6Np0d+GD/ddpd57CX7EXkjuu7C7ofQFIwZ48/518RDEdtiZUCRmxDpiSIDgs6VApty0NFQ6kP
spv6UW0LZf/WzsEyegNgsWrASznvmVSVTWppouSagmErrO0MdYSylZ0SqW3OdFdiNLKTeQSFf/Wz
sY40o7bUgoIkrbo9bUSDVZdpGL73wni3cB/h0uRiuTwVdTkVTPcTZfqtZBAERJHxSPthW2nBYIcS
UjEQo1z/7CtXlAyiHgx7QvlBvRB9UK0YwNUGT5e+6QHlKLaBoWz/Tyb4tmM/LYrqCuo1GR0dTUvt
nEWCVazUos6yLL4E1qohJqiLBrm6mx6759RLXKI7ioyq4ujKbuJhyMYqUAiwr69tpW5/bpj7aBAd
ygcq1/NXHDcc+ppv49Yu7nMv2GkbExylMdhJMw9c/ThIRxHZ30pP99w+dy2PoHcq6+LLfrABWZwX
fC9kzDbYdredb+QUo5bZT8lbWBtnaMSExmZsnfKVSXYoIoW+PE/nP4U7T10uRYHeg/lJTpvf81g+
Fcb4IxuIIOivzOOc2+GiMfSpVEntseRkp6JiRWNfAj9B9I5IvCkx8PApfJMtH/E8Ep9b5CJxa6UR
SDa/vAvNmV/6zbBNb6XNFP1vyqqXcfjc2HLpnSRauVRm46AsxixbV53ho/49QfYh89lP9ReGuLLR
nX/LrgH1JlFJdzUY/Hmr8BiICWN6ILVA7hNlkLg0C2fqJUFWsBLtsTwUVikuGUu7IL5mtTw1Glqk
qEf986xPo20X2YFbQ+qG/k57G6gSVVRNWHv5LWDHhTtGXhmoJ1VlGnGHGJQNfvsyJfem7mXjrdFA
MOAmT/87DyyEPFVkPuiZ4pHG148xGJ2ptYaPWEkvLH2l4X9GNuH/hygdxAcU7XJofsJ7kJr9AGny
KvSZRLZZWh2rTNT/XXyNd3xcCqCO+2pA8bwcWpNCj74Z8bEYhrYhGpux70GI9on5/XocXXP6U0Nc
GFP0FgLaCR6jE5pcWaa76WA4Wvcije9aK4R4rEWqU2tcpKrmUpebAmTAk24T3Q4fJfCNhB5TvLD0
Wze4w1wfCClHJxbFyLUTdmqZi11T2IIXMoAOQNYWN/FAMzA29iIjq8sDFwcFqgjzpjw5DYENLYt6
lDmyOyVS3MI4ZpHqXv9iqys5McKtpA+joR4snKio2+v58xgL0WjLN79wvhMLXNQlUYHncwMLAIv8
qvxF5sOwo0fIYaEEJeoOri7HkkGAD+5mlCq4Mg1U6LPeWA7UOBCXafIB9HM/ru/YapKigZRtkXZE
IYhHfIV91cVyA7dbVLWjNwkkfp+YgDIcQId7N/1V+1BFgiqgKKyvGwbdE5rICkae+WjUp1OTmj1K
IY1rbtLtopNuhXbqZDYF7zZIeV+Co3Dsa+3zoUP3r1GuqphPkbqIGiNE4YX7P6Rd2ZLcNhL8Ikbw
Pl55Ntndc1/SC0MzGvG+b379JmZjNRSGbtjeB9thK8LVAIGqQlVWJqau3gmpR+XrIM3Krlm5896R
3xqjPp8saqk2ReA1z2vRyRfwzwhQqktZ7d3d6PVpB3n6n8EZ9IBaMhf4hLEvBvnPzFmPyp12BlAN
eky9F12zyGr3F4ZIScis1C902Os85enKQ5Qt0o55cY6zyl7nyLt8MvfcvCR8GqHucjN0glTLWFVt
FKYc/mrbk65fVX1rXrazu32YTAXBjAo6tS+MpFIOpTIlAgBghSRYa0aH8TpxuLvlhr/Pn+BE7pdX
lmrIbrqI1x2hl0GV8wt9G1Q+s1xbPxIO/RYPAks4ZI+6DcWgw/rIVsDc28utOSp904YoTPRSRC7T
+enqN1FkxsWVsLxc3so9M2COAFUmpvzxhqUfzYoyKHmLVE1N16BvjF+RNsdmrbS3Y18wjsfeGdza
om5yN8l1KK3iimmYx5HP7AqcauvKWNBuE21rhbrCkSHGvJRgTI4rVgXiq2A9ytLcLTnlWEorZqi6
GoOqcR0Uq/Tc9tw/H7kndOWYe8DAlgQGTeolx0+aaiycipQtTy2xOo/t0+VPtlPz+9MCleSoVQeu
sR7thyVQxFPrl27hrd74C/qoKN0qzmxxkFaTR6ikXra8l12BshnAbhBzqsCn/Om1lGmqqihFGtdG
NdSEu+mmnadzMvUv4D39KfAs0PZe7Z0HxSm0hlBRgE3qdKLlqy+D1pO6/wxYQW4TBrQ7DqMFUYCC
sVBAUWoC6BN6XTdz6kicifc56+aTVdH5w/ZHUMd2URq8R3l00kZXDzqPiInHh39FXoeVbhZL724d
4w9JO5QEugrlcMVRnwiwtTf1exWdncJKQf//NyBNu4F9Y5puaGno+qZqghOVS1YrmqI1XCnPnKU5
IfrteFRdC053z9msoLSXLG3NUldF0YZU0SJ8XkgnP2s1EGP94F4+sl8uiy6DuVQGQzsaR2hqf8wq
bJ7BUJMssopfNGR/tS+cciijzM/9IXS12+ZBxMPb8FOPWc+hbwptlfqWnLg2WiNA7icBQU1THPPe
WufXsftuxAxvQO/hhyVoz6NuDf3pLx2OsEfLTRtVza27Ww7sAprOirb0+actUFFdGTgpB2+L5ooF
urrl4OVAuaxCZ0uipyVOFP/otId/89U2q6Jy9lg26iWdFA2t5OGXdF/7NSTaORJyPQ5sFz+ym7/T
NKcDFL1SEiw3Z0UbpzgfUk0DBX5k1VGDyu1qxiFrQ7+4NdoO5dbqtu9VPcfpmG6LJz0Y7kgmnXiy
gCk0DT4NCgZO8SA5sSMeAGA8r8DtpzZji1mLpdzamOkgckB9xeVjS1fAAw6s3yPmilfNqn/xhjk7
o2f46mKzOqpfMil6+dTl0CC7LIJORfsQVwU0AYIwkTdaKnj61EPisiZyGDeEpnARI2gViQUWuq43
VQRCQP6VsZXkXGwjBLUgurwRTmLNzTEsdI7uCfepH//EZlrFWf6mnNMn/SU88s+sp8qXKSvaKpUG
cE0C/C7qRm7xS3sTnfY+CUK7PHJX6gPqtpKHcT9LflVTK51Nlibcvlv9vKAyVfpY1EWAuIKsueOb
cYpPOogBUzv0ocnbm5gpJSMuoHm0/vFrkF405YwmLtaSjIMzmoLyAYj+wLBQaHkTkQKwob5f6Adp
a5QbktIsgwg9Tqpx4IPmMFmA70AndEDVOyis8lBV5nsSGFedy7v5IblOrd4Vj+qdZOYn7YZVW2Bu
OuWfurnlMJqFL/4xt4qXt1N45TP3qAQykP2Zrd1o93HAevazTjflrcByp4HFA1tudKUVZ62j8m8Z
9zy0mXf5Hu0GTcVAtROVVQxOUemAyI2RBtEFBJpOPyr5LehJnErjbH24L5nMWB/toq+X9tMadX3k
qc60tYE1Poieqh+tLQbiL+U6Us3mKnNCu36I4ZV1P7FUwyyvwuvlRPgWB9FcA4xTodzBrh59ScT+
e+A+fxR1rXQ9lkfw82pI7bMrrnCz4/RendtD68wQEzGbzlaf63dmh5j8by/tBXWrUjFZskGD2Wx8
rEYwQx+mKKihaqP56myVkaeWDic4GiY6W6fTzYxQQDghaJXLk6o9qhk2Sv+1zK8rKp1zNpoD3EEG
CnBziO2qcQz+Vy+46vOgHYz8APLZiTdbzV+1Q7scl+IYcc6E/z44reFCUl3nvhejL4CFbb6XptMk
Q/tJaEw1fasFpwFBFCfWVldeh9lpzN6V7ChVSJgXi1Nvquy0tF4mmso7Nz6H2aFsvjfDo7y+Gv9U
oYT+VpRziKJUE5oaBygCi1RcnGrIzeoCA+sssi4FdefjRYdQsYJPk0C58KEAHvkAdQ5nCJonzixd
om4IJd8bGY057r2Brm9v5hjtWEzeJieU5QxIVnDppFDOAEzXURgaSF2U5jaOTn3amFkLOWhF95FR
2OL0dtkn7GcpnxeCylLAqRhzyoTlN9PykBaziyb8azNwjBD+FynZpx0qJwEz51IvBT5mQlhCRSv1
F+gkr6cBw2KJFV9JlggFydXLn5aT/jodWMj9D1niCxtLd55RWg2nMF2RFNm8BdViRwcFuA7xazCj
Ch7koXHXzMkHdB1/KRZGIu7UO6CzmDO1jC9MkxlJYTt1CUS9Pno1NQd3qIp22TWHQbpOpueOXaDf
T9B+7/3HtOcm7QYoZ61E4okVUwyaqxjvfDx1n43b0ARGwo5c4ebyoWIZpLysFuVhNUcI6wqfeREa
BCaqbfeXbey/mj4XRblUqWhXrRpwcFMfdPSoGgxu44u4u5fNfHyOS+eG8kKJ0Ql9MWAtHc7tcJUE
wtVqiS56Uod/qmNKObyP9GTzncokzQolxHcqDR4upquf1ZgzGethhCK6dywtqh42IJlDgre+6IEE
VmX+Zr41zrJbuNMBT6H/0yDlYUJdW3O8rsmHUlzlUHlkSAcdhsSELsdBhq4WI835Ur2m95HyNZKR
ozNP9nF0IWj6C1PzB8XRzqsFg2Z/BnLXYqyRcac/JmU3X45v4pzXVnjt/KR6s80BzaGBdi1oPMOq
FyvylYAM6iQhSjwiI4J9GdamlvvhejfGDbXuhqnFCU19PSjdEBnVbIWgnfl43DKW+gXIQluj0row
Az/VRxK5QAm3tgdHcTsPuXrtgCZz+TYeMJeUmgJmYSu79oybggfu1FIwFXvHQobtugAVigIiZmbI
fNuf5YScSwdxJW4GWFoUDnV/cKGox1S92P24n2Zo7louzY2uTWCm7c9yKqLlrVgQkzBjIahziNPq
IUuTl57N+djjjUUqUV96ZWj7EnUSoNKjJ9CzalYoKgvywyyyojxDmahd0RtsmvpUaFmkWyjApZC7
NCrRNvp8wN9U1YrqjPOzFF2ANJmzpzGdkXr2dWxHQiU5TZWrDLrmD+fxxVlufjidTK1dFwJ8jFIA
KNpt7UXAXEThiX4aW2NAkE2tl3vVkT2OsR/eN5apvKlIjDbTJLi18DvSxNBrcpP3xMWKT/jX1Sba
KJmVCPbwEj0YXuK3iguHh9j3T3ks6W9HuTvQR4eZVs/4IRV4E6pessMlebzsb3aTts1iqYOvSiuf
hCIWWxWCU8U/W2kJKnFi+NHdKP5phS5aS9UUzZk44dzL0ACFBHMJmNzlhXyhEKB26wuWki/LjuN0
El3TmwEj9SPUeWzhkHjSK5CeRHYaVeTS5ILMjoPpyIKMsdZIeTPYbroOZTpXrxag8b4PPeMuf2mX
0Ssk8XjjnSN5TpKOVKr5gFC5CAfZJ4xUtcesV5EjfuHy6VRGNELOcM04fC/lfnX5p9oFWIa7Cx9k
9GwFK1DA3NY9Sz8vf0GWUSo9KmJxCSERheIFutAiqAsVOOLkLeKfgClggKlYH4vyLu1Shfks4Gq1
Bh5rmZJ/K5r2cHk9jJiiU36kbbWRq1F7QzsjOkjQgJjgJ9KAVRFgLYXyEkPXTvIMBlW3UNDkHuYz
l6aM3dovA2/uL+UlIMlYr+2Csy17kBCz82v9Z+KrZolB89gJLRAmX946Rpykp2g4yBR3AnRp3MQo
7SiDcOq8GKcOneC6CG1Qo5lxm/66bHO/SPu5SIMKlbLAZZJMgnPOu2mCqrr42mXGGY/aE3i0jSEw
DM7O9cTUw+9ZUv/qxYc6a02+7S1IPR2iDoPvpcBwa4xLoVFeZa0HqHg3OKhGqHxbV+GUQiSnLQd7
MtpnYGBuL28C4zDRY6WdUa7xSEJOuSg25Dqt2nAuW2AtiPyCjROTyhXKtHOMjJr7DlYyGwQNd4Wi
oVOVB7PCknBiHCSN8iltHydq2484uCPgT3gUuZm2XI2Cfq8ZNYK4GKg9z1ghYw8N6pMVnRGv0KJG
ytWkg9tWnWpiHO/98jaSH37BQxtULFB6pY3jCodVmp8TXbNL4wQRUMY13H+xbq4E9bE0sYY6rUFS
oXP7MHjZuXWqh8qGmjsTjcf4Ugb1pVJp1NN1QBsxa1EUi5XSSYvMG0XVj5TWKvkJJGCz8np5F1mf
igoD4O4z0ijF+kbxRpBHM2XJTjFiAI3ZaapxSLgIbYAsjDxB1u7EmkycZOB9b1arn1ura/LHteAZ
93jXrgYEGQ9yv6/j4VyoxkbSd8Rh9wCdZJ4EQT22MNB+m8MgguTgAjZAU//nbU74OpNn8iInGlTC
qbT1b7UL9rRzZ+t4Nlb36W3JrIHvnv2NUeqCReMQFSlecq6AfjZ/VLkgqg6XD8b+82Njg7pf+tiN
IjejT4gHZ27VJ6Ic1VionAbrHaGFG73ZiSx2NN91jxu71I0bqyGRlJFEc0zJFllmqnmwzngpTqqZ
lgwaGZYx6s5Bhy7vBRmeKpT4zhmi6gfm0L2mHL4p+eqJfD45jG1lfTrqwk3LuBTTjOWRttjq807m
ZO/LDcZmTMEpg6w0dYdVr93Pmzd7SrZhE3ISXQCZiADXogm/+t5vU8lO4+9tB1ppkOe0Tq1+q1cW
W9uXMaGPbH1jlTi8jVWMKZZ11GJzRU9wo6NyWA/TeT2EN+WBd3m7ui7fe2hdwrd5rDb6fm9qY5vK
19CNa2R1gu3xrfsV/yRlWgJWsKRA+aXg5KYmhOAZc8n7xaNPo3TS1kF3Xm4m+Lr2pTwRAp3+YDwO
Nge8ce2xmhv72drGGuV5jETs+IVUohNIlvJO7qqYX8ztylpSs7MVkNmuZ0y0uOwhzf2i4MY05X8a
OQL3UkJ21+10CzD78aP3UB75yJHfFlt6EpkQgt1ItbFJ+aMCFDLRQMohmZLdCUqeWUBPKozrybid
BuV8BqPJegEUsFB3qc1BvJ/bnymmMi/7AHLFv2Qum5WQH7G5F7XU5iuo5rCSMUcxfzHzpjdTDSk9
VzLWw9o0ytuIApqPjUCcuHSrC7+0kRFlWftFOZY61tUwl3DitUSJ7JgPO0tuhNyTKil1L+/anqvW
IKdGNHMh9S592bUlr7BhmJiVfpbSTZ92ZqpeN9ytmLMoM/Y+0NYUtWtx15S8Pia626y9l+SRDQ5Z
a8ZLR1VKxqr20hQNilcYmsKYgkjDCGZ0dvpiTXW3PIXoH8j+5C6n1lP8y5snkhtJn7mtHerGdroA
MSEh1l1SFyIThImj+gJ4r8pj4bWHzl6B5Qe5wGE6LJG5XpcWq64v7u+qTuZeodP0ZdY67vJSaiIs
dbJKf7Y7s/FwtaRjcWg82e+D1hkUS7yGh7aq6+W1O0jXks/5yXNUmhoj7u9W3jUFmu2gVAOhGz2o
P61xMhZCqbu8NzhhUAIFlRyns3BAZLQ5C2i6W97u7tU3cBSDdCFzOUgFsQoXuznW9ldQETKPm5RP
a/yKzqn9uAZGJrYLbMbkCtbkAxhtE1xSd1AZboEZqSjDo65nSdrBz3GH6ko5zofEWlDvT4GDimwm
DopEIvrwgTz4fzmyQQXjOpnkOCFYmfJEjl5jVVZ7LPyPwt3/F4Mxh/inc626Nq+XHrYWQGhXPwpk
uzkJACP/HcwVYx8xRfqnNW2V0lgmYLrKWSxAdu3mrN31Zu8ABf7IQrTv1+V/7yNwTH9aa7qx6ArS
o+GD5ECYYRfCEfUopFb+uh5iV7M+2nJHFXxFD1AuAC7Uyj3m5ySR9q8/p8ZTkVgUR3UaCZbkv91/
wUzt8aB9QCIlsGc3rE96OchoPBWUC2GUlTpE9sp7iwVkjpW6ut94iaea3YnQ6WTXTHJq1hqpaDMa
lVSVBKkcPWlv6MoBXQUk/8NQAapCRp5YtXNGiq7xVMzhMRcJomjUfpdAcAEg9sJD5cPx2Kwm/J4b
/ryMGk+FbC39H54XRLHi+CCk6G0qDUia3i+HnL3ItrVDuRgxmcqhItAM8gDP8cUwL+akTF42RhoM
psU/L8WiaXKcaTgdk2VcixYm4SACrYCybDSrEyw6OR7+OQjFmRwejHP58Uk3eRyoHsup75H8QKQk
GJ6Wc+pCpeQgXqsmqGzcovwb0w+Mr0cDXmY1bEUwJ2ruoGKqBLVEU+NTaxXme0NMGEkDI83XPrzf
ZoEqNwpVUXJ4p173tqLc8Q464tCNnlq/5/D4r4HZYnkXxrH5KMRvbC5RKZQziHXg4xRXOiYeYqEj
Hlmhdx8t++lLP9a+tdO2dR2T+8bFpjGYGb7ZR38VXDBQqXqYvNBH4d1Rrozv4LFFnUO9m46CT+h6
U2d5juzi+fJ92W8xbH4R5XLkPjTakURJjO54s4+XnJd5+bHD+zHH4ILJMXIg1vGlPE6ii6DIJLm7
IpzAMVgKtyMLdcg8QZSzKVFZhQciNu4xD2hj/soprPVuhnrN9IA3MRN2vP/g0aABjEa+zsuUN5jQ
Lon7EH6771/g3XjugfGVGAYUKr+YIVlQr+C9AzolussOLrhjkbRW/je88a3pyHzl78IXjN8LUqgM
o64mrU6KFiMz4VA5krDMPgRmIVURqw2QCgO8XqMIR8CRazNWoX0Kzh+Wp9s/Kb9/A13jhOKxGHcL
TmbeIP5F7ypI0KJ2ZjyL/+ICfJqh0huoGEtpxH/kFaOtnNaDauEKQPeJDFDXssna2/2G+efe6lQi
Y3SyIMcNvuX4skLkWDuSDA4THo/DubAApb6e7PlJONdBdo3J4APjJJHlfE2jPpdLpTWjPGpilOGo
dg5voUYNb6PdybaB20500G2Guf0k/NMc5V4UPY57wkaFalzoEWaBMTA8MvjAHkVgnRfKs3DyrLQg
M4YP73S3Widb0UO3WETWgWHcRbq/PHVyO65QnUC9TVzMFFW+DFMl2eiQmfsQEqFvcSCyqjf7T2kc
QyjLCCBE/njUbSIH6NSVdIhwaozD4Ki6BayYPZuJ17kZ1LniV81DRmXWXmjJR7APIEYyQXl7WQCe
Nr9/ApVbzVDoW4UYCx8w5JHfNCj7xehJQ1bE0jzBac/ZW+KyUtTdAszGKOVaxTHi9LqLRDT0JnMg
cHmIOM/1DGr+WynJXMZ53UsENmukYYARX+RR2QC3hQap2S1m9qs/SfZ6qI/Axq3A5LWH5mVwK3/0
YmZWydhgGgYYqpIwjQSDOEalr0qzv8wdcHlz8g3CVy+MlTKOsUL5vcYoerElLTLCDkTgVeuheAQy
3iSugD9qN6wc6y/C8m9fQJOl1KWWCw0BdXaO8rY4H7MjN2MwOiD0tsoA9EDW5TWylkj+fHNnWnVO
lqTAEov2XZcT02BN0rMMUN6t7uUB3ABwOV373k6PhXF7eQGs4PRB875ZgS4tsqBzuPUNvHX7UGOM
vTeLE3GhrZe4zGrZ/gP08xNRmZMR8vE0YMocn2i05SdgdDAy8tL9EOz2mkz66Cfldr5NgK8PKxMy
0rfia35mXXmGI1coPwMdnKgPyaBBiRExkHRqpZmUrGLU3l0DU/v/UjaF8iu1MOQNCoYwwo93WihA
cZA7jPwsWsCpVvbl78iK+SqVv638UoFYEN9xfiFCHL2LOZ6H0k5dEJ/a7Y8Y/yTFULSn3PQ769Wx
59M2S6XpFjJZqIYOurng1Oz9LCCAKMCoj/8Ovfa5pSrlUdJWEfpcQnwQv0dPkLb6uVwR2TP5QfXX
oPyx2OlhfITmDQM9zbiEKpVP6RioivQcZhUIJi2r6C7d+PPy99sLQtsdJD9hcw3XEVMKfdnCkYz5
uZIGD67a7JUpiAslKLr62/9njnIr4zz3yUyqicIIvEwCAMa5Ge/LYgIb2OJftvUX5b3fF0ElF2Wz
tpbL0nohdS7ZWxqru5vO6XXagyOjiO0mNWfQoSugXBXO8a1mq+d5sIxDh3fhv3yDf/4QyveUHM/X
TY3MdAki1BmT88cb/MC6Dbvl7+3HpNyLFs5ZMZG7mJ6M6+gOdCcWiomudlce0Ou/mk7VB7iT1Qz5
i1rb5/ooj1Ou4F03UvhWIg/Ro5RILiKqDOwVMm4EDXdfOaXKC9Io5W+zHzNUasr7+L43sxP0MiUH
JWmXheP/i87378Vp1IOxkpK2QfYNXNS1HJBB+dRWOYB/a6d9Qh0DpJwYg2O9LlhulUbpQUgrqSPy
0E9P2dXo5z9FB+xygXrj6w+tcwWFRweKx6XDm8l98Xr54rBiM43ZWxsovlYybukI1vPY6s5Ausl+
Zzd+4XJ4Fges6MxKoDTKDanDPKdtjhui3atBdsjRNNL9tywx8daxCrv0KsYaWQeJckTLBLl1nhiU
DSev3qqEhXRjhHqNcj65XmrzHCKBKuLZ7LrBLEIkoEvBSAT/omPyeTwp31KJYi1IOUl2AzVogvVA
GNK4M+f1XsnMX1i7RjmYKuyyZjFCkM/VUoZmydiqpZnOchubjCPISGI0yqWIctKC5Rffp30Bv2IL
oiOC7CnOkBjXwEcbg9y8NeVjyq5iMCIiPVkwCEJeDUqPt2BWvIxdfF1r4XnU19nqsu57LueMMLW3
p9t3GZVbREuiRwm4z90mbs1pODfdw+W9ZBmgsohVDqNQWODA1vqhlx6HkfXe2vtW2xWQH7CJs+sK
0YYaSkdQjtE98plivJvB85mgozag8xpZEGR7Txg3mJw1utyztUrd4DkRU15IidXoRUrEw9yAGyY5
ND2oobirtGc9uciJu2SPutBTWot8T5qFhniKl3dOBkNydhQyFYjmxWrLbxHUnC5/uV23uF0jdbnj
auBLcSJTE+ZYmS0Yi0j6gAkh4xZD3phY+htD3vvHBY8vsFiipqRT+zops1Zy5C07Tzf8eCxEpprJ
XgkWXcffFqidNKReUxpSKDeW+6WKbHnUTa69M7LhZORv0OVyY+1eKQXGzAFrYdRmpmUTF7yBzdST
0Jm0Hx34Ay9/L5YFyj22GCNIKw7ZST43rZUKhjP1EktpZx9qQRhAeRl8H1/IjyO+Bl4VvBxu8guT
i9mT8BbehgEZXo3O+gnoZm940W7Lo3Ab3y0nEjxjL7xivTL34htaDb9/BXXpWylNeU3HR8zL0swg
/zy8cSzpl93B/K0R6ixicGAIKwLJCx9VqD2WdvdYmbUNdMcpOQjH9ghCdsVUocglYK7OZCec+5f+
c5XUUV3GtAHYGj+ATNx06B+1YAFhm9mFdm4XSp1NPY/aiRcLwdVSqfL0kF/u1MTIMWAwc7lxU3Fq
owXz1Ij38iroQTpBZkcvUg6V4PNaj+vPzJj00eTytBh8mavKwkzaqnUBbO6tse/WQDKkaDr8i/O+
Af1QQbrQlSpa5UyH2IB05FftJdGEm8sm9k+7QqijeVXVwfj9Z3BBK11IFQkoJzKhDQK+Y3eFsfCb
wRvABSudJzuyCjf3UkcEQb42mZWLAc4rllrZbohTRcVQwSNHfNefvyLMuqEb40p3x6yzjDY6aINu
4VnwM5SGt8sr3h2RwIn7bYtKCPihqTupK8iKCRv/fFg9Jfh7jYX9ALOxRe1uboR1pWDaA6E7vJ2u
CIF1C8YJ8D4ATYRk32aWUsiv/xJGNxYpvzGGM58PZCdnd7YBLnB7zL8XABa0nuazgNq7TmpjjPIf
aOItjcQBeJiPGHWVUZACJzMT28KyQjmJqRokLSxwRHu79GXwIWOmP8FwqCNXeKFldu49saqnrF2k
/IXCV10fF7nuZtBYi47dI1GUI4P14qn2WGWoXbak7Ymk4tqUqz2XKrjnpKA++tJx8tDu8jtrPqgY
6I8ORUDk9EgvPw8itwU2LD6AYNuH7rwbWsk1k1ZgN9JuPizleYY8btVc4FBRAfYRHNixJb2K397I
8Or43t+yqW9231mbPaD71Mokt6ue46Z0Tuvrsim9ZihYa55oaxnAMKxK8S4MR1NVXgKGFXhWGobT
6zEKjgm+sOxVV/qPWodUEBENbH9U9nJY4PbyoISs0wQ442UHtB91P03TOBwlgwRCQ1CU0Y/+BOJV
l+BUUrd9nrzklnzwwUbqeStiRF18jSOLhajarSdt1k6Dcha9aaWqwXlD2mv3voBTRupJecBa6v7N
/b3JNCAnLgaoHi858mvtbilyU1C+caxOym4ZcrsaysdOxrAuhQKPF5656+IwHzNLuFXBlzeCTCx6
lDzyMQGrsnSL8zncMcHPXi9/0v3wZcgqvhxyMo1yFxOkIPUlrXVXKEHPNed2kj5qyb2cKOZlQ39x
TT4tUa4iqSJlbUIc2yEokaOVbuJFpwFKm4UdO6wq2b41QrWPSTGRwKD/DMtKxq9hqkQ4KFBYFp31
oIEhacWDM7PZpNz71jYpL7W2SYmlZCFQlerX5CD9DnQJdcDW6XPUHvlDx6yKkZPxJVZuDFJeDuqN
8RKS0S0wdFqhB5KDa4KjyFEVW3z2pNju7N0mC6V7OaDlnNR8gr3/4mEzD0K/AP7p9hjwLnSNUW0s
z1D9YZwZxjLpLk7L/+8pMbqS29319ykooNSHFTWe/rbIrNC5bHD31n9u65duTmYUSYRJZ7Crv8jh
E7dc98LLZRO7pfjtVlKXHojCMh5I/apxVI+3OFM7hkCDP/O+8b05SY78WlrGybhn1TX3MzpBBumx
zKu47dSZqadCWFWAmjFwbkJECtSgsVl5U2+L92R+UnicZXQ4IAZ3ecH70wifdulZrSQaprEhKI7Y
H37pgQxRg8GL7ckzOrDUSXc3ijNARGv0liPkUXyIWXnlbX0+cD8v/5DdzAB6NuDpV2QVKcKfLiFt
I02QK8RpaWmQ9v0UZ2ZoJt7yy7XcmKDyvU7NJlniZ4LXFtzR76+7R4zMkE4nObJSYhXXyXX/GDH7
SPtPA8ig8kgLdNmgZ7SzDDJrPOEOznL1ez5DonqpBXOuFgfp4Gg24vQwD8MAqkggA4vET8vl+fL2
7q/98xfQ6btSynLdhyg3i+uPJZJtkc8svgKJmpL5I8+qou+2IqDbJ0oqmOclifYNs2HME68gt+4A
zletzgNe9lweBpsIdelXwrfLy9u3J2GCSxRBco/Q8ufxSfiGT/RcFt36JWkAjl/t4ja2NYcDGDHB
/en/HTUKhKygLgs21a8yT9MYd3Fq4OaEcOqgQ3pY7TQ1i9vZ5KyyBWxlAY3mABBUgaDGOsy71wV6
FrIsQtZCppXdl7EtQxTjUO0DsCvNVkuZGa5wN/fYWKBui1xDHVRfSCU/USz5KdN/FA9RzqqK7bbp
tI0ZKsUBKq42Ig3l4P5FqcyiM2c/wazKGshIqez1CXUwC3xu6/3lA7MbSzZmqZxA5zToxRMEghH2
Tivc5THqUbLsX7bC+kr0qRRiflogEObCs7mgJTb1mVW7JP+LL05tMw5IBaxS0SdN6nHR/lvp4hyJ
qJIyR7R292tjhvIfcxnK0HzC/arm3ozr1RbTAcC32rm8YV/usayDEAMqTJIMOSZo2lPHIZcjSDdU
0PLBHCASpyyInMTL/M7H49Sbjv84VYM9SAyr+AfEVDBSSdlb+mZpwP7TYvsgropUFFm+eF2C2yg0
wWDM7MR9SUaJQcjtqNDGhfb2F0nwcYrGti+S5YMnIU/wQiPaVrKZ3cgQ4mXqyNLf7cOcgoiqCDKk
uGlQ0TpC3hNYogX6m8lgKf1THyUoUYrMxh991D8MqZBsIDpaXx1wCpqToYghBzG75Zw736Hj+sGf
aaAPrRX2AuEuQDEZx4WOasQoUe3ieVnVoWNKfb2+AE9UyYeDiwK+LS+RM0LiJCuu+K686XTW4fzI
QbZ37cOcYUAfBoB6CEVTd00RWtEYNAWqxgvot1C1lau7KC00Z5hm6UpWR8MbIaRr1301/VxnJf1e
hynkZdt6uRmKHlKkbR85E78Kh1IGSX8BBW9PQewy02Yaf9SClnlxRJiYi7a4m1I1ddqklF2hVdr3
HuRO3uXbtrd9ClISQUSMhhYFVR2NwzDGCHuMOYtOcqQMRMRDbVXyaGvlTSOz+kd0QCG7B0U6fCUd
FWGRznDloZsmQ4MUbBaJmdukVRekQghqkFgu3HbtWLqwu6sTNVFFfEQNWqEOR6Nx+ToYOSRgZDB2
VsCzdbHTa5xZRbnJGU//eC9RUYe8lYSERwFM788ERIr1MInVCVTybXnfNQgna2dcDwNEKaBOG6hl
xmiL0Y4f2wlxRrA283hDQ9yK+njiYqQ8lJl6d+KMGePztYsB8DeVX/yk7h4yufMr3MZyHhngth2P
Qrgx0WFESQKkP+TPN13jJSoMNWsL3u2TLDKnsrvtMw4ag/w/zD/I+qCxRjhrsMwvGim1onBhFAm9
q+ThU1Ya142Ku132L60i3l3+dntL2pqiglsrlfXQxRHvjmCsrV8r9U3mGUNGO+7xj9VQu1YVUWdA
aRQwS8V4zdPwZ5WwEE/7q4DiIxod4L6lZ3CLIgMGYuEg9JTGIMAthhsjkQ9CmjAOwJ4bxNw6hN1l
SYLaGY2ahghIbWRqMbpJkUE3QvbK7Hs7+zU45RFolP6+HAQzH7JjmykW5NDspcQovfJDMDI/wRSi
UILzKHK1drD6HqCQuvc4VXOKnPdGWbrq+Yjxfb+MKnycJQW9VailgjGBviuaMMlRIfQ4SyhMQrzE
zIIcTHKvhmY2060ElBQqwism+XqvfwQJRQke1NSrelNk8dntfqTNLxH/vD26MYeZHpU8zgHQp9G3
HBmvFjGS270sCh4IGrRIaIhEHOUbRq3guQKJjZu24XFQRytNS7PS1xdhLt2hzPwia1x+kCxZWsxZ
AcCwfhOnf+ERtz+CWirYfTBSFLc8BIXBtam1VoPRwem9AKNIIzj/4gZvFkxFZm3NirCWYUuNCi/P
c6ealSugBqzLZnZCyh/7SjkK9HHVMsyN3pVz9X1VIO4waODSKfQrLhkeSslgEH3u+fjtFlJeo4hL
YdFnLCtsuas2NBylrVxulc4qn99LSumPCoRNhNi+vEykM3vnVIHEsIHnNBywRG1ovZZ9OwtG53Zr
IYF4ep15t5irCDIOWWzE7hJN0XuZ9GXlqJM0OkuUFZUpZFP33IyJvFpaW+TBfzi6jiVJdSD4RYrA
CHfFNO17vLsQ4xZhZRAS8PUv5513d7aHFqWqrDRYC4v9gJdyr8PeP/7tnXfNFID+GXTzPhldBFr6
CeIgJ+tnwreowLCJyHUQLgUOdot0CVdlDYuGu8AT/ZPSPUIkKiQdBqkjHOcwj2u1r2fdi4I2IkAO
EQ2bEa7Rwv5WcFhDCAiiT9ssWfSCTHTYHO8p5QKpqw1sGnboEGA75YZVBo8vpAfEkTypqXFAvTfu
ZyxGsDcj2+wjM8Hff8FHc8JthB1iXKWmnlhZs7E6Tx2DyQDDDSOzbVQ9giVaWDlb0yRt1rmRLGCm
7ZkdLGFN2S5e+0i6YUb98UQ69Q2YAHwB+692vj1Nv20cZVE971nL9jZpq3QdQj/zW+wdllmmDPuO
wsTNdJiWBczE2n0xIb+KdnpD/Ppb2IdTJlqTkWEpRzI+icp5/LN5TjDlpM7UPiva3I22LzrjlrBR
zyaCeDozqGc+9VCN0AfTtCVjCJHrevNW6yaXq716I/916+2qlXteSXe3zeR1HLpHwPhlWG+fdtCH
oCUytWLprpa7t9rSMxPh49A519DwSx3Im9lGliWJxGw1eWUgBzgILtI7LKbpcEv8edrAR6lrptdu
6A69pv/cv1RSySv43HSnng5XT0f/aLdm3HUOeDxIK2qWUlX1x7isty0hh5DIu7Cpb1szQ3jOCayb
W+e4hbCvUQPygyOCw4v6ThgEzywMz55T82JuvRNkJoeRMlAWYbWZgku1pS5FOmGjHgdnjG4LqaO8
awYvUwnWxZVT0aIic3xoQflJ6Rj2qdauyEeXIvGjsjBLkYFNVcjPld2e7bC9r3G4ZkPL1rzHd9KG
uk3DQcE6dNVXlUR1noygvKs4fB+EK/eeXatDR+tnz1i1193401a4lZqeNAWiPkURa9ZCWYgc63lR
fqocqfGvNUlhFiFx9hG9Mo/1jif1J66Bz4VMX7W7mtQfJvD8xvFRdGI4yjqeU2frWKoVmVOqln9r
SAu3wiOyA0hXDt4YKgDDRDFSdHo8WB1McNBxZxB5JD3FDKEmIwRbCcoh7dw5XbV4d+fqNK6IdWkE
LDbXnj5Z4bYwrBc7xto7aVUeROrIE4pc+/gjGXVQILCV5LIW0YFtc3tw5dJnntdfhJpJQQfzEcb6
xQQxomuGF28OnwISHhdVPSSbvIsEOWwEHKqWHwYub82CRwsytkhjmYzZ6PGwcJ3uNC12StfNONkf
w/Lci8g/cJbIdOZ6J6spFwM/bnQ41F5w9bXd2775CRZlABEJvIYkNxw5YVvyi0f0j6llTKvRXNAT
ZSGZX6yFPNhu/r/Q2OM6LA/1KHZ4QZBPbL7B03vgHbl447rfbPDIY++t0Q24c3N4RaH7S6XpXl3j
s2zz4AvEWfvZwH7J1/HzukDkMfFKpN7cdCksMV9pMoZZJyKwDB17hDHLZV7J7zZMj60ejpyNSKEL
u3vmuFPmDY7K3QoEALO+d3J814v/62k2Q1aY9MdkmptUVB4C7OaBl848oXrK6lEN7NmJOgRazt6U
rzEXadLH87GaRVVGEjvDMB4ett6fchpPe7QWX+FicaAS3eCLFUOe+Bsiki20+w6ph8xxxWONujHV
4Zcw4yMN0Iw5lpmS03Y39W5Zb+H9bIaXFZs6xzUP29rfOZ65B5LzIBGpuXZNCfcVpMJpRNN7yYu/
iNeOQR9Jh3xJ2B6qvja1zLlsLHkUc31avRUMNErfptbkzrSVTb1kMx336zBctnksV8ZyR3i7al5L
3/hIQ2ZPSyJuQ1QXswvqGAO6IBekXY574cDmfcWKpmuOPnFPdYi9JYMYve+qsqHNkXB53eb4IUnE
FV98XXijwU6nZnfh7Lz3vTw7LupNtO5r7n5WthHI1IW9/TxEd8prWhyjRmQug3aXdyBl1MGnjPs7
5YNZVotqDzOBxwW/su+4u9FTh2Db3oFO5NiPZY4BzwrNpSLeKQ7ah9nB5ZSgEPitMrtu8Ipgg6Yr
DB6Eis+tJ4tFbWdsgE5sGfORiGvlQlYXJa9NtICZW+0rn4K3PVU/ktnD2psDQXQTkMxc0iQLQpIv
AxxMdYRrNzxhIMwHvrxtrWr/KsxVRwifaWBOkiLjgMMAl3op90AABw3utrL4vLHucSDzw8bnG9HR
77iKHJZUO79d7iLtIkV5LBe+5U1Uf+mgKrgfi1QTaI8GPVVZRTDtkEVBTUL8W63It4mRTrB69SGq
6ZsHf+9UYhq2yCKq2vFDJvxZyuahXw00hDWBwxeZt7yqO4gzvKrJaL1g4+eYu8rql84lyW4yYRkm
EgmPa/+w0T5rvfg3UP4eOB+iExg85VsIvRh5cZR55Ut4cb3wksSwrYrUyevxrg50voXe9IvR6aoa
VO92fezH4ejHzQ1dcu6P02nb/A8/WstoFfsq1Bn4AFM2j0mbVmjod7Cu3Cl3lHD4nZ50xPHVSwKn
/k7k4eT3aT2R3zrmh6Sd4vtx6tSjx3SX0zp+ZUl89ACVpZYzlik8pCwYepImSXL05HKWgfO2KnFp
Z3Xc+sTLqr4lp6UKTMao9QsXXVW6mQnxkgPvMq1qHKlh2y0drK6J0MUQx6cVr9sqh0ODKIt2Cvat
CeACGy8hCiypce0HkEj36jIk/Cvi4auDrieFvvi98cebJWGpbP8eV3H40AwLUhBp8gjNUJ9tg4Gb
Q+J+QYzlZhvoPGD0j5Bec7fPGse8LtxxT56/Nte//wN7lzH4HhhOyqYadmlUMjwmMI7P+pl2mSXR
tRb1dvQ0H540qEEP89SR5mC9WEuMrbOE+HKhTxCWN2G61sAEiFcHJxXOW3yoOsd5D1sWl8kMDR5W
dxMWihL5DBDed6NxswVBCo8mHrwk056DprIytJgGt3uuQUM4go7Ej4YyXN66nmi5Nca5yYA4t1V6
SYq7Q5ZL0Oh93BHxFaFuFEPSvcxqdstxqm5d5V6BtAKqs1c2Dk/J7FO001uhSf01R8v3YOmuY9HZ
kinlxEMFmRWeUz2+Oq19G4Tzrw/bnSfHY2WQVuo2n3weUROpvoQ9MTsHg72sEnA/NC789m8yVPzm
b/Ya96gqtjlCfoO2wmEwfybjO52HD9KqOa2lCnLFFClZ5OFOSXD3jK1/EnOIMjtyBFCzS+ROp4XO
B0fW175RRSJHVjimySmrdqFXfzSITh+5g8wgaw8B9UuZBM/ai5cs8epzIPWzoNEPujfw1Bbalk7U
eAUPNc9dVz8HfO1StYkpjQN2dMaOw9PV0UeGODzO8RJoTBt1vdy7FimM21Zuq4WHSCybDO3HKTLw
tApIiSRyHw0dCmfY8dJIdfW25gGgcFNU3YJdH6LIy7aiOmuWXuFCgzOwr4KPxqoLlw3PaSLrNIx6
cFrUhKweVt8rJ7y0nX5G9MzzuJEMtfGHg9z+EJjxWKvgbHr/hqC0tziyc9FOjczhUwHH4SF6iqrW
TWMyVlkykT712slL26TTqLqhXwIoPhDs6jKcsjENm+UQzWx7DJFc8qVj4+QOi/PQMFie9xp2LR1i
Aklf4iJ9XCJt4JSyQZQ32N+6Fc9ttNx7DUpqzcWNhm6Tm8UsaevONNc1aulcN19OZZ9c4zpZENSZ
X/FD45kbmUWYRu6K9B47/QDqzitMb2lFRdFSAFGuf3W2+WRIfW6r6LmR8ZFZzVMO6rNpmmc11Xsn
6r/mmb6p1Xlh2FTzFlLrzYL4v8zTLVDLVsQJugX0i2iJYvx4+CQjx3Q2T+EYx0gIiApvoCptDIdO
NELJc3V0kehc0A2rZmdj1xycqXIQX8NgVSORyUfIrm4xtUF3ffLsgmbd2819tOT9uIIVOnVtijf5
YLew7DBVzRD7uETvxRz9Ex7sSufFfZDoayh3zrxV+7EFg0GB4RxGT/7KnlvO3r0x2bkrYmNQDf5G
w/k6JR6uCnniE9LiWlzsaxw/AbSuM+uw3aJtwWrv2En0Lo189FUr0oWs35iQxnxrV0xJ4o47tMkw
2GXBtL1HMsl8Kp8IUysu+/5Gnfoo2bqjg4DDWfJeuewKc5l3bZ2HZWrsQbpYT9uGPSObL9y3dIIH
VKf8Ty8e/6lki1Jh6hd34SFctkyS9sbOd6rX9RlNk83dGG3LNCyvUg/PZO3zfuXfWwJhiPbJBWqz
z8HYk8fFbvQhNwuj9m0J4fTqB+0zhqhiq02BzuFQ+6ocWtjo0GQowk4819jT5VvP7xpWlTQJfpS1
P/EQ3vNuu2xR9BBIeh+uY9ls8T9vICZt8CPNmjzpKXxYBnNhToJQrgZdfu2tJ1JVWcc7XAKNv8PE
r/KNrc9z5J01/tS47gHzatl38rog5DhjQw0NvOs4WRQvd0pGT30wOvtlRTkYIyz1p756Ztp+rFP3
QNhc8MEvK+W+RHg/AxdNtN9DogL89HkY1R3MA4pu2dDWIAx7DXe9TT46pClnM6o4bbsXrdpzPOqL
7vvnsPcOdKmLBR9KMKdLKbG/rosQw625ug1ChhrxtFrnE/fOTyUMWoN1uxA7HuO20WnoBjnnybOL
qgQ7kn4/RhBYuDC26jZx6mgArkmLbjQM9xMuIF9G94lBy67Fbook1lB2OfWmufZTg86el8wfdwOO
TOozdhzcJOtrqFTIdpxldPa26OD07GMQJsrlEu9E3MUviVD+g+h86LM19hKuhp+29fSjpPN9Mvhd
7smqTiPdlsqlWSilwpsY/8awcRN+BROJCCYjk68yG44636DTEunq1z/z0v3EVfe9ueTXHcNHp+pe
gVbspqF/JlN8MbrOx3aL4chSP0F9AH26CNKO4gv2cR0IrdHMmuY8TutrzKlXuEj/xESfj5E9dzZe
8ihUUdqN/gXvxp1WCpajk7M3c7IWm4PPw+cuDUhQpTYe91UXFA3FCi/wXjUm/5zr6XvoptvmgEyD
RqVNg1rebYmV8IaJbw5XqHSidTKq6ZPQ3pXY5BIFTdkP/pYiK/Sp0tW1qpCKxMmVSP7qrt09nvXN
7ZHrY4YvNCWXoHbyORqzweN92o/bAwMMgi1JYUf/kS/LT+SpkjV+CnLseemll9saEETU+SeKhp22
/SlicsYlER2EaF4pd7+51z35DSq7gyUqS9SRhPoditc6jf35JjDLpSKsvnkYFsqTcyaEB374ZE8O
gGvmaVApidgZB11OnOzmxH3xsOtIVWNehgrPTPr6mfZaZ04VPWHuO0Ex/NKMbWkwgMe1uFeN3c/D
smZgot10wDOJ1MqkDXLmJ2u6UnFPNOrjYAadsXVF0cETwoRcMkIPG1yweYgF4krOvgmuYvAutNmK
Rps+Y7IGjd3Gp7CvMNF15erjMhBeiRf+QHDN2pi/L031KAZSLKP4B8wazRxYLuNqnlvDTusmj2MP
VMkCVB5ms6UUjiRoqqPr+Peh4qU+RtPw6S7Vu3bhOO5VI08lwh2znhOga0KQ35WJJXNgBFn21D0Z
1oEbuYbAZygWJOFgf6YRQkhLlug4iAjtRTDfOWuFk+O7R2Wja0BlB2VmdFfNydec+M/Kd57myrsh
/eOTsO1+GuRzX5PrxMGWcTociQWl33y4yv3ABuazRXOZ+qY7WtRC7QgcNlg3OPU+Nu4rUeM38IQr
p/OaczYfw264OAQSULu+CCYOFR2zcB4zP5DnUcPlEbfgpptiFQSz/YTpLcxsQndm7S9yJIUWwQkt
+r72fjHXVfQuHBiGhu6E9uyxE8nFT6qUzAjNMecgrk+ip6nrwM6IRH/A2YMNzTGe42NtsJOBunaK
pgIFJkVQUzkxuD8MMkvYvFvVm7/cDfocT1OxRbaMxy7Vzh0IFvdtoP/plSUH39kWpAUymFIZpnba
NXbXEbmvjPCymHlN7s4S+6vqPHr10bHkGsftP0JRTgfrP82E4uZLvIfQxFVBelFnrqu6XSKwxK6q
vgIbJiq2cbq1gEej8S+4wEwluuNiGP37haMDkkBMYNO9tPYDW5l0lmtGSb1vBdQmfbJfADTiGj5j
hH6WYYdlWL2LAezjvGPeAbTYJuHVbnw/+nq3uN0Lr7vb6LE7EpjSYzYPR0ipGhjxbPfE+9uqLw9i
AmrlCGAgdzTEIL4gPIJ72RyEmV7Fg1Is45itYjoh7ZkBUTQpwMYihCiwXpMHF7AG4gHfuJ0gmuWl
Jv01DH7mAEh/6NeZJOyRJ9ve0Ga3Be153OjV3+gB7Uq6eUM5ryYbB9Ph93b3wC7v5FK/hejUAoxg
SfShk+CrG5F/gINbMu9zaRji/dxUC/fKFsGKvo0wE8s8aZqDq15jwT+SWd7NQfy+mB+hxiyObSHq
8SsJqxfA8/9Cu+xR4Hc9AMDF+NkcwYSU4VXf6M2Oy8H8MS5XHKa/qbQje7+C7saETwZ4+rKMKw6O
fnRDfORpeRI23iMR5p4H6hJso59Jb8C7w/ZL0+5GgpTf5ZHLfy26Pu3dOTAB89H1zxaV1xMVBvOn
tpdYc8WprlSu8M6I1j3/YdDzAkA9CPdqUiAnvo9elxunLYIeBBbXHjWeezzaq+JLCTZBDkF73sT6
Pmhtpqh7MQwKBHfNwU4x6IIB+8mh3Fxz8ltxmqrD3Mls3ZrU0dsPR6+TcqfLYQp1DtAP95FTxr7K
ExFniVkzqPcwyqjjtLWHJZzfXWEKAqZviJ6Wfgjd3TFajIA9oVpK6+2+AWfFwfzn47fG0mldt2Lq
vTTuLjHWe2HE0lF9mMbJmvjdXV2w+fA7qjjTcgIJCJYmsADw5rlsQv8k2wmzUVSsEbaRg486Av89
i0ldUkBYS5EED8v6L65ZNve8dBv6tzJImwaO7RZN/WwAudbXuYlyyvtsAZrOCf2HCpF7Ct90ZdsD
Zu7dtHyrwL8BwcscewnNyRgN3I8C2ewOjJOD1y+pse4nqd4A7RezJPmGR9PwBauWKQs1tibKxZW0
pd0C0c4G+H04j+ikTA9AqKVlNelsCflxiPpcieZ+nptcgx7El6+/tStz4I5neW78i5BmX7UaX/Zd
MDzw5c9uVdVADMgrhKG3uYMjSe2JHCPSTSXw86H+pRu/wnl5mlaVqerDCZ3zgqsa/VU6sATo8pr6
+BFmnXLPAKseijHxywjZQnj/CEDU+TUJ9muCbwvLmRb6UrADjnJ183oG4TLJHRUdWjJeRj69C8cW
HRkPY+tghfXTJvB8A8BKJ9BLqbcP7F0NmzsbQvaNDOEVMZTU0mOofvqBlJVzr4SzR3Ika+TVr9HY
Akcb6xjOPPTUR+bQeXFa4WoB/2YPcJIvD0Nbv25eu1uIziS/jxeNjabFhODgEpzBNUfkPPWdV8R1
IQSK4lzxLNl4ktZu8DhhnkAhjvvL1L6SAd2vFgU49IiR+N78+4STVNg+nRz55Ov9JOzOMpTy7huK
lDzaIMln02cVBbkGN0gt4dULNc5kS84hQtGFg5zPetizdTtxj+4DNpXudp3Do4a9SRKVy0DutvoX
0t3UuLdW4PPUpepgRuQuGOF+Nt3nzrzusKKFS2jtnqfNmbOu696S2mKrZPrplADSQqPLQMcLawff
Vsz2KzVQqWkZ56sYHjHR0JTVzZPP2aGPsD3ClqgB+BR9sLX3cYdvN9Ijj4gnBddJnU1eO2RJT78i
d3vC7u1QiRpzUbTHS3/0J53LeDwESmUUQv116/O5qRClWmdeIhG4W/0gjipFog0amSYjXgKI9snr
bAoTwGzh03NXy90YQL7X9DsXmAPunOlvygbI64lvGTSFEzBcb+Rc9Z8Mt6EHGAetzMydcumq3NdA
uOEKz0bcJFtJIqBUwDAi2xY+Bz7dNKmJoWbFlFyb5bvSWzYQL+0pdKcAORvk0DKvOnu+KiwuipT2
7r2yuog7DJBj+G8e2cnV7SECGrQpdhf/nSEywrKqdZ/jih99URexYjtE4WbOTI8sliV4up8A9x94
/eD2d7G/XCguynigO1b5B6YAglQbSCs4y6HFuBnLYgZ5LnV63CXt8pA0y8k63b7DSqtexiCFXdYd
kRosE/Olbb/34Vkbe6oCcowLc0iyzn+Ie7PnbvckMQszzz9QD+bKFKU1AdbtivsuxuzgV0Be14q9
bT47UwexED4tnKrNYv2TuDJbVu915OG12rpdXdE86OeDcOuCkNJdENwX2icvJEUUjFngrw/R6D+w
2Q7ZEkcf69ocJMTmPZDsdmOnzuvAjOFXyXk+9JjUSJDGjn62MaqKwt4S5R9IM/jmUKQDvsrsZPIe
uhSPbnjHh8zvviMPt7ClF89rrj581lZzGKzIY/KIocLr92rA48O1ROemIPLYapZG6iI4KhkyMBAZ
zuj91vCSaGCT8JdwmxiNP6xBxipn0TuOTg6eXd55As7G/QGwcdEbmi8s3GHKxIQ37zk5aeYduHqM
XXZgI7i9fontZrENLVxU2BFz9GFadb7OZEcMJjurs65Cbe+dZ9vbwxyvvyvWddih7kLZlI6zHatW
HrS95+j3xORmnvyegCAqQN1Dax8AfWMQt3s3HA9iBuwPgUXS84I15BguOOEtkB/YE99Wxa50AKsC
07dNVvxYhIdpHWc8mQe8uyAG+TVHmaStSmOYryTw9ezXt03Di3K0ZeA3zyMQ0z7q0HgqhHaIJCMC
ji1UvwH0iDOf1ZfA7aei79k7piukafgi4TvpVNclFMOQTi5mnf5XOsb5dSPW7eEB9lIFtci81n5J
4RQqqcu+9R6qyTwr2LFhrQaoe0qW0iHJSbfJH3uzwxIZexbXOHidzL+BOLhhaarHHtiD8BvQDbom
8B6WTs437rtNOeLn7vt5wnbctzNg235C7KLl1C1Cg/4mbJA81qYbP/kUT6Tnad07kG+8h+CJJEqf
kuY2qvcF/8exxxI5GWnG42+CMYxsJqXLAn4Metkh+DN6GTxz/lt1t/J78bBF8LEUB22jAm9d8Wsr
v7boAjQlH5lzlUFwGAFwDjbJicaanKcN7grDPZiO0MwP52Ptx68gxKRjfG+bsQwlyCiARSfwqFBU
BVQ0CXFy5a2Agub9iC2JhDJjXoasnV/GBKwyNBDdtOux2EV59rOFzQ6YvSTOncDDXjuqpl0spC5a
J6ZwIVfYRBEOssI0/XPqTTxWCaxX48GFhqYJsWDuldxpgi524ePRwdOiOvllpkoudRQkeRtF26Ha
2HLhZJjBNatIypjEWnE04ti3TZ8T1wW1aMKelw0NzSv0kSk+ls79pY/vuBm2u1Ap59zPC6NpDbg9
w8p63ltDbenFQ3wGjcBPZQNu39B91I34lY3z4c9jkM2IDc7oBolTU4deBlnwPXXH6bhMDiahAAUZ
m5R1bzZkOzbLBmUZhAH3oGxJAMpoduLJs2eFrKuiXYd/DSCB+wnFrRRj983ne2BO6WoRfmpw7tZ1
SbJx1tkQ2/eoY6Wv5CsymM+I9Cxj3ZyBOWEO+GMlLtVeRXWV98p5hfqgSoPRL4znnUJI70KhDiBE
Fb4PMKntfDc3rri2LYC/IPT+bY1H9qqHKXWVfCfOTq6/kfWytWnT1ZAink1p+uRG3A1Z6oPv5MCt
LkA7M7V2Qzr44bHBA0eCevgIpv7BKllCxAyiAxRR1ZaJKsw3qnYB/5qJRtGH+KEa7+gMKBwV2OMU
tx9LEZmaKuEBXlpyqe0hceK8n+odifm9jPSFbWgRqSkl4kxBlMIaAmBxC24HEYjscKNTsk57tO5Z
E93A28DI5R+CGhUXf/UPd0saB8DPU8O/sdkCXA3we/L3YXgLZthNuPIYLKe4kynffuHZ9M935vPI
eOE1MC108a5NiLfkZg8U8+wHcPXs0bdQONuwBE4HMSs6DCQ4aGc5iNLiRZM4CmCXpWsLngpe9Glp
YfmA8kjJJ5yiSgSD5VO4HoZ23SNG7wSyQGGHYCdRewOfHQM0aCRp9sk83uS87ChA7dmys5i8m1Hw
xAAM6DDgzpMDo1P5Bti6Aq+nesAJO/w5Z/aJL1Nl6COflytxw4/ZVKhtPw4D1llPrwyBV6Ob7BVa
/zh4BbCwQ7E7qhhahxl0foL1NhcqD9mIa7Q6bNtXtJ2kN58E1vFyStARTU+eoScq+7ekx7Anb8wk
udzqvKHhIWT2w+Xy1LbqvnW797mfnyPHK2sk4aZzHLzh3s/FNBQ8PhPdvGDQOOLuL0IKfgO81GS8
83wQ0jjWVXzIvLHFfJ6gcDq7yJpfLMcuVfStQpvqGoPVdo+kdw6cZT0xVu/HGnzM//l0f27WwLig
RqHYNcC7PN18OIjXbo1c7F9DziNeWImnEm007609N8P06huI3hB3XnILwNwhbwsHKK1wrjpaBO2I
y6Hbj50qmgCTo8AuKKY7SeAJ0ByTZSr7eNtZKx56cCusB1ZA3L0G27zv5PbjNTFM/pB+yQC1mNdw
dfbhAGxuGs4OOjgXh1rFJI0FO2t0rIsPuNNP/0LDsULJdCywVRyyjoGGIt4cvLeO+JzNfRJBZN4i
ET5ycW9+/sfReWxJimRB9Is4B3DkFggtU2f1hpOiChytHfj6uTG7WfRkd2YQ+HOza/ZUtTE43GWy
WbrqyHqBy8ysmSEEsM3aUOZeNtceAS8lSNiAKWoMmtnT0P9nChsZyozMef3yFhCk2QmrukNp1U4+
iqj8EWs4slRDq5bIfhAPkxl5mBJZYh6ySR4qqT3RUneybGTSigXLi5uxBnaKRmKLPrKNIe6r5qPU
acuuMIyoxFzjrgRJoq7+qt2TpDnZLjagZUTCNbZ9/eVV864wvyy9YkNBei2W/h9v82NCBqFcm6jt
wFconi6rY1bLY+Jnb8yfIdDTGNSudWu4dnoPSXVJ7rU888W6PZrEUO5DnW2Zo7rO9rbgFtqOFIYa
IsxncyNizKqGu63FluOR512gSRTJkU0ee2d1gqZa3r3q21sov+gl8uBeW06Zfk+rfodKFHRxvnP6
jmtgEy1dfc8FfznFVTK+mvUNbT7oh0PWC47bMlLzFJbib/H4NMxhxwkciooliKhTxveafs7egCQl
oqmpGTvxMecmbOxPkSlIIT0w7exf13AAWK+AgZHpptt+sCNH8kYZfCpC16cunX7qXBw6oXadTSq3
FS8CFVo4AhuLE7SRUFYtssZy8AFU6rLbCvPQFeVBd/1tTAc8lKgd9YPmRHPm7+uKiVUICBZYHm85
xUMauml20GI/mvpsA4QC6IX1NKOQSfFPlRduete8NTiTZx5kqJMyDZjR9+mjRcplF0o8vyeDikZL
hWv/l6VygYzh0jT/kMy4vQbHo7cGha6jlfxz3c+Y8tyyGUK1JsHUycB0rXBicvEZcpvK3+vCxlh2
f9dO/0lKMP74xfBrJAgG+GIOhc9rOm2veecfZ2izYYKk7b2gacadK5iyEBSX1vb40kgkBj8s0zhy
EgTO3njx8FKW1OrCuLaOyVpHmWfsbac95yjJtPGZQIrzH5H0F4dEazy2cOn5VdOyyECz3RGnwx+o
3yBRTu7oMOeM0cL/JiwQlKsTYj0gJYlN7HAiNJ9ZNp9KDJ7F+LRS8+j6RqS1bpTNgq3sX4uDx7nI
04CrW/DiXzzGkYpKVic7spZ5oy/lfvV9lmkZ3GygM8K+40tXLFUwkxtKDQ7Sdtz5OnsqkKncoQaR
of8/+QRaQezBZcpPFvKhaQHbrV1UDOO27fNtunKEMPavfR0lNR3+ffxql+bLZK50GmfNPh053Jgj
4hEghwSk06bhbOVbzOFr6VJghr+NhhBhx+9KlHGLT5E3SkAgLyrkf6mGdr7QYATz2CX6vp0nRgz/
j1F9C6tC8/Nv5DkAWu66asOMsNzgfzQ80cv0nhfPhq7OGfpBruZto/ZWw9ivld1BuVak8uzP4IBM
tqARDf8PzYQRrMM4wyjLfxN+bJq0e89ApHPWjcOIawOtT8WLN59piN3kD2lsmKKHV4tGtZXD8qrN
T20twth3Is20tq7jbRJ2Z0rkfNnNXPa88uDp5ltr6XdNz151a7qURUWTF5b7PIi/rEITh1Z5N9u2
pq05amKzeNVOR8I1ZzearDESiQikr22Hij6MxDZ5ZO1Icy11t1MNQoaTqEIk703HDOZJ++ps/eDm
+S8H7n3N9JpZuZVbSPNjFo/fnlFdp6y8LgO31qSrmsAqK9SQhLp01F+NvzLS16Yq9LvT3qBujubI
VS0Z9oYHuJmp9dspWZuUlGRfKB0oeGz09sTeyzvH+b711cZE0TBdtcVJPcR+EVr+gFBDJ+dqw0DZ
zANtnlwrq3tJh/SuZ+lmdNtLktHn0/fBwFmT+h/WYj0bONtNUt6yttqaTbfXfT6+ptpZmcQya7Do
c1gz8+4MVxauv2iNf3JLb6M5n5UTH1NfD9ypDI3lntaX1hmOdc/9okBZ4rINa3IiahT1ernvOPUr
ALgen3nIFiTp8sEu7LTe+TVmjr8GPY4r1/C4EFUfca52SxZvbWrYEsM5zG16KhQJoZQn0zuOifZS
WWMwTSQryCVi4IRTJaPE//Tn8dlz+z81OlgD1jjzGUgApjGZQtlBN3oyzPs1wh8Ji+4/xc1GPoyf
Xttoij4LLWaqnE6+VoTIzYHfseRz9TeObN/9ZAJCVIE0yjB1i/0oVFhTq15oVtgyFjQtMq4zz0eA
d5pjxnlfyyxSFrNqhbiEExZWlRGxpiSMq+y+uO0hd9V+djQjaBOLDWyyoUWEK5vbbGRrhlqrQW2s
e/CfKLGo2Weuslx2tWXdGbYyUtnVGNMr/a8qqOr0jRfgoSitIHaeplIezXLZ4enDEA7nSjTbGMqp
Su+AIbs64zIg8tDppB/YQ/ZalR6NEt3NjVF9y5/a1faDJqO+Vf8QJ6jfLj7i1r+Z43loM2fTzPKe
Y9Y5fk1aGCCG4zM72iOAq69nDrdf7exP3Cv9Oeyam++Zx1ST+9wHsdZnwOL2r8grDAcck1VEEGOw
WenOw7JZmg2rqA+1XZx0HsQUPXHy7LPjyxDX530eSYa1Xqi7dALF1ndZDfd0mW4lPv+gj/tyyl5G
q792YoroT3nxe/lVNtktLvqnauEip+uQsmpluVYy7SVTXAayNbjuZeBl4GSYNZLZJi7Mcl/nyX8J
bwLmzX+ED8+TiYltiA7VO53XQK/Hdj8QBIAzNPUwnQeIVpRkzYgvs5U+2UPznNoPt9FzdzELZQ+D
i+9hSn6T5GaKfDexe0fEzZEMDCs+zLBxC6YVO0aEZ6eqYumr/T5VSOANr07VdW9FWn1W3CqFsjkg
u1dHqvc4r76UXr562hqUSfbkz3LPFqxNqe8II4hM4vBipulL4C3pnnQkt3hq3uL03RYGF9ALGtKu
J6ATk0nwJ/FcTw8XDARSdWERLx+x4ceXKsl+XK25Z/XKHayqENO9J7QtHh+BtzEUr2roD4u7Xs18
Lv84I9+FpFhV4Cm1Gz1zCNfRvBpL8sPSqq2cvD+JiyCjvMSMAGsZBPrkMHU8lw8dSJ+9DIkqbo+5
X7t6UFsp2x2Bs0OtMpxwXvXhw+kT+zrwjttZ5SK3jWbFL9LX6Ynsdf28rOst0cqTa8Zbcpt/CzGc
C08fI1Q7M3DM9mjxd9YyyK0u9fe8q/qwQEJDXKvP/trgurNrNhQa7/065gFPq+ZIf8KR55XLjmPR
ljRT59FWk8d50jpcZrJ6i2exAtzL/ODyg4KeK0vo9vH3aM5nhAu+LDVpLMf7W3liu7pTzeAnPHwp
NGtzfYjdnrWEC/evPjZVYA7jxreabccG59jySSnEwLVtC+2WTcShk2ZkVIzl71KSjsCMPa7GWPJY
CNoCpGDmfBBOGoZ2qLyFfrk2j5KF97BYxSUzkr1vdu+Tmby42ki6JOeC6Tif0wzIULQ3Ubovy9jU
wRQvT7LlUPW17N+IFxu6cuVqL7kE2obHIx+DzWvUym2Vkd5ELpKjQdAJtK0/r2uytarRxTkQUMCy
4S7Xnao8hWw1FhktdvqpeQ8EQv6hoepMhuwmCLRwHWiPzJWMQnXyz0c7PeeTq73LWRNRkfQQLr1o
Hh++2rnxqO+A1x+/yKDubu2NG3i9Nhy7uTurimM5qEqRjRvCtTo/2tDb316X2cXNrJHvJDL2kAMp
Zj65JMBJib5C3dHJXfmnxzVut9jZ3ZNTWehh6J80LQ0jv/jcJqncJmUeT4w5xXHOLXMNa9vCDyym
KjnkCddsImriHeCIu4ipWoIAcdwQEyJBX/i68VvZzJFa5o5PfRt7P0y7xq7OPf3bZ4Y79alt77Ia
uJlnuL/YtAYHupvibTgJJ7+muOqWohR3vVq0Xa4p+xG2eRCZqZyXk97OQJWqd4/VbGgEHLQVSoNw
aR45eVtca7u0nqY8t19aXbn7pDGMq1YJN8GkLboyVI8rnw40vvfgaZhyF/9lpTIy3jCtrMFiZlro
Z4PPUi8uwdsxFhp7wP14my+satfXro7Y6RBvRxIu2971eMvrwntelUWujP+4SMbGsOmH2Cb6062b
pW+bzaJJjTOZ8FuH+RoIkHVMaHmMVSvuk9d0x9JO4s1QPsBL22vv2agnBzHn9b4eIIxEy8Vm8BZ3
7w0JD5rp9FU4gONGrlUwnvRDwwyChPTDYJjsnbZObmKavReXKQvbEOdN8QK21Gea+8Ntdp3qxSzd
uQunWFv/ppW1XGIbX8VtZQqg1GX3zLP7c6M5ahP75ZLsWuDdraVW98pEah4a9hPdxdgmOzNm+Vqp
vDFyeI8FCZmbfWY4D8sR7ZpEx1+xiLtc8vUJUhxPJu2SZ3q8tV2HTfI6TRNNwLY3IP/npv9AEDV4
X7fL/shmBo4BGjQMXGcSj/zG2sboV+vJgYR+SRvjN1vQ8mTVrc9lPbQbdqyjTBMgOvQEMXaapjFc
ulXL0L9UoTnmX1BOLNde4hMfDnVYBXyJcqefpe2J4bVEOvGKrlVSm5Hv919kOvnr+/G8MXgmdmXZ
rTdHr9YoqTi0ydvpf0yadvdlaZGraVR9HMyuZx4CFulMY8ZkL3OHL3Azf+Z9jWoT61r6x9LS+lt4
VRnykh13hrDvjecuJHs6xFPGmPpVpSNHRElDUJW4eOfzKjd5N9EY7K/LHjEv3sVSi4+t6+AwziUm
F9+PsPCdXgbumDfbVjXus+AFRqNaRfTKz339uXDMYjNko4XCbyYfylTaniBS/Sy11cNIyHQuyhpc
y8NcGHEg3dZNP9WaZxcgEQpbtVzAisf6MYHv3eE/r3ur6rODpwz4l3GkrKYFk9lkft1yyyFoF1ju
HN/0uF22sTs3N9jgYQ65gLQUReWD9b5aI2MpakD5zUlR8xGruNvouvauyK7rlS14LucztSF6ZBO1
iEyBc1ZBKF3YgifOazv1X7lduTIsBygEMwP20F38xb5LnY1mmXNEX5AeDAL8N9CtrP8Zmua5tHzv
GavIutTK8i4CwD8YlKvSoJR+Cyc/qTXwJ5l8tb1uftljB5yDu78vaBKPWNYz/Vlap79WrWP/6R0U
PKuZq7NWK+9eNe7ExXJlI59jsR4QF+wpnaqBcEbuPVlpQa7YX/xdU2jGziy837YwtQgtnEPt4Uy4
XSOihSKPoGxKdSPwjmo7ePXJtAc96Ks2OXpxXP4RKjc51W2LkzZp9sp06k0/L4YZsVFufl4TI3uz
x3RwoHNJybXzwnsy5V9Alo0TWy3qcQnKomZUw071ePha6U+73uFukUxIUGmr1t28eupoDL35ZrbK
33aabUduP1ubvNWI7Q6OcXVizJGl9q+Gz+UbMVh2uRHmRcmWcNuvv3JFStFf84U8QdUB0STmDUaY
2bAzoJDlXB1bMq33sSMAEvH/tZ8FMYono6v6f8pyx2eSrukcOFxN3wtLDa9dbBmEOZa2CDJv0N/I
OrIFEezxpSJteOqyRYXs7cOUoLBNhx317M08obrwuA57s3KYtDQ3v3W2IfZJaVmXkqgWVEzFFOBN
Fnf31SB6Exvl+ps14ovgmJmF9tw/as40zX8de2keaAUZ4Itx+sKinfwtMSVc0TYWlzFW4mIsKV4V
/Kc97KC6EnzdRq3vjf7/hhR/4q0x2mEqHBmK1c+uVjxSxF+rbP6BQM/uiSJpOMz0WZyoJasPHU7/
tsh1+1SttiaDOMlg2xqSQ3apOuD5uDzLiiwgcz1KQtLF0yf7jmB2TR1rpF6z9YHaqu0ipDI2a1pb
/1EhkNSRq/VGGwnJTbN6/KPp6K2vhaGKT3dYe0B9i3hXMLso2UE6TzZJTN1xvkfLI2Ww1mt1LZkJ
CMvOiiV5a1tsnM7PyZ82aIGu3pr7bizQZ0c5fNtDwVMMSc8KphkzNhh1wDEqbYygSeOclBqJMYId
mbaVC7oLh59usd27RWS0H+qQ9BJm1GVasle/U8VR+lZMT8qY4pjEyjmVYtJ2diqNyLHL7OTWqOH2
6gheBLl1GPR5fsrWGmI0w++A2BIxxn8lyy/TGZHGuhzKqWzWDsp9gAyRAAG7pI8Rs2P4GYwBaORi
GmqIPcP6SjRh/LcUvGkrjOAQ/Wt844aUnu3Yw0/1mJ+7JO6Pus19ap7r9svzjPIpqaf6bdFJb7Oa
hqSGM9dhoqdWJDqR3ApoxGNOBPsgtOm3pATgLe31/KufTVFdFtpkb6af7QUDxSP06i/2r/k05519
T3umq87QU8xruU3L7FkMU30ay8oLGZeGMOv0/rQUXMXGeWiOds1/uNaxCHt4NjP/yjKLuy+aU1LX
Fz2b6ofC8OJaM2y+eZcZmkfmpmdDp1a5UdzxcdYm0f3tVi79fZdfbXKLwcJHSkIhvw2xfqhleiiZ
BYLFYZUhTbE8XfavVSzX3h7/1bV4dwb7UDweS2W/eu14kP6I2+HUUTpbV0fZnz65ntCQ9W+RtSeU
7qNbM4Al9tYpl4O72pTlddaDyGmGYFrt14H5hrtKT4PodHNnOgT6VltQcTiRetVxjbJiiX9HyDhd
LJDs2Hzq0yI/UvSAnSjLx+Gsf+ULS5BWxY7nzj5whsGF6Wioch53cCNn2+gfAsz0vLj4BW1TU3Ht
FKecu/RhVf+/pzQtz+U8HsSAkyjtcl+6+RrEdGRFQ1ntVQPc12ioF7bX7Ma2utKluVn0/Ohi546D
8VLO6bYcyzdVx0/EKG4VC9gFFxDl+S9t7Z0aXmLW5H94KawbxRasoTLdE22uO2/OXus+gQQyebO5
LvvilSP2AhptabQ9v+2/ld7qYnQPVsq/cMq1QIr2wFR9WPJixyvlH2rMIRvHp2VGgFxmXsuO+2Tm
9Y/n4urGDQY3IeNQs/8f/L5m1FMURkYgV67vlvRfWNc3bJBgz0vhoNuZHFJuuTFGdXOnjlVkipio
FRe4nBbSR+P+HeCXwtwxtjZYa1wkz5kf3+kXR0IsrUcamREv8Qgb2c3EZVb3vrggw0Vysf7sF6s7
eUW2XVPOW4otAtRAL6pdj/WmiX9azTI5zco45kVBAoXMDnn3sB/p7Bi8U8bl2hropzfogy2Sz2rN
v3FJj+T8buUq9gzYVwkIDCrpUJpD1idw/O6vSUj5kft71uas2LLKp6NDIn5TrR61Jty+MZfPRdc9
oyJVQbMmpIEn91tm6qdunYOeFsnWyXwel8znAjZcPZVYweI6F9fwX8sMTK9Bpltj7yRk+lmMeHT9
Ov9mWnJh1flBX3IAkBaBEVWFbTUvq138Z1ClFrQcA22p7eOYoSjpX0Ev3uJGP9DJFpKJONs6CJAw
GQ50jcy1MfD5tHAJJZ9eaoQLp5nlrKfCNwB4e605aAwWhKqnjYyhOCUtMAHM5VYf+r1o2zsItbaz
SLsF3egxxq7ZHI0MvZvC1n+TxOdmpYNry+QtUc2NzpAkaie5U9L8zzWaVzsvmCWwL6bk1wK4oG1B
P9DD8txJrupFKkM2hON5jDTHTTEpe8NdaBqZk+e2mM4m190k1/kVdJ0VXKn+annVdfHX0Gm4Vsf+
0Zidp4EoXcmJEMTm/FFP+kfTxvsxAW3qszur3f/UxbzNxLopPGDltTsZ2DGiZsNbysaHesb5Sp+d
ejwoYb9Ovc8OEcSuobePywTv3nbTbbFS6iK1cMZmon7whzf9ZdG7j1ojYSx7LEXI5wNLi6ztUqv7
ars3gDzsmMnB0mN33QPpcLD6Y+zquASSr3/HnosJFEScnUrv2wQ2aCglSOXftvsc/OnSOf/N2cEk
f2Ul/qbsHA52AipzzCT1z2n0Uzs91fyVwb9i5yP3XpTDtAYyywB+Hmsu98BpeqU9AWkGXXGAMojG
+J/ZcrGNCeMvm9HhwwFTarMvrNlohXpO4hN6MWeBsTHKvTPIXZ24YVqNYdm9JHqzmUrF6c9NxCn3
bLaMFChGVeD3+o+DUuL3cssYvnKO/pTNcyWen0NFAhwYNQYLuu6Egzlqy70t2JZlQrf53tOiMOjd
/8za23mdufEs7z87t08O9lk6/Svis5HnFNCSmryPE0Ku/V62xtE1X7XpX6UDQfvEusSmKmFvENMr
ijpq+NLHNmvP/h46tSX4CmT209CyQlQ9pWTUNl8rgit2BwNDiYlAZZ59UGhu2DWucp9ifAPumQay
CmkVob8mPVxZ/N1IbvSGIADM8Knq+uwCQvoKN6tbEdo/U605TWYdcut4S/Aaci0O2K9WRc5IcQX+
3MOAkGb1b8QS98pgMXAQayNY9CH02emA0ds60F3Q5mhaNkUtGYU+vmT2yufQRI8zsy8Xtlhq441G
ULANsv1/66I4dc2HPYzkcfXIKo1LJm4V5ESabk3/PNifxgSwJT4XchZwug+IDKGLq1HuASc8YsmQ
jJ6v8d47SIKASwqz4Web3rgTog51y4EQtI5Zo3aruuXFU2skh3bWgtV7rxc7yniYm4Tg+UONIY4v
0/HFYm5LJ/HqCszKhA6FObutyUOJjPmBH7Hpb/gWfrEf+ELv0iYvk2MvvJvsKabi79GYZMOmZ40M
kmPCQxY0eSfrxkhuCunJ4QxtQKuNcjtaNm5BDVTGRgyGc5UvO9n298qCZEvXvUzT2+A9jeNnY34h
pZwJG5DKUFtexbQWfIjuvzW9pNqvM380xroRTh9aRIeLB87Tx3eVt+SE6tB2ifP3kOOzweCC7Ltk
GTcBFXmgsnE8R/54asenXIpwaf6k5XUa7cuII7okmDPxxdPtqJyvU/EqPDfkwBz1/N3TY+h8Y+PV
zz5T36rENRkhRbPUvGXUyE10YAwx6zfGGAkyD7311NleKMuPRLxN6y03nj2U3M4lLGz+l2fAo3r6
489/Yu6VRbEHY94pMw9rt9g63C1L9Tybam83L4VeBk380abgtzZsr8Oa5A7NFr8Oc5cYXcd4kOGe
mkx5t7J0GK4+4O1CUfKEKqzOKpyNGeqJAMFcBVb35rm3Uf4iL4U9z0I3/5bzaTAI0zEMY5fpxW1a
4s1k+WHMyyXOqTIxnh+kTVIImuK9cNXw+Mz8bntjaEwdNNjdsm1EKC+gGvZH1yxGeSvoOya9ttow
8AQDvVgGymVFxUtfRBXkdWvgGMQ/lfgpWzqyqmshxvexeW6m55kigo5vmdB8juRD7TOV1Xtbh6mj
bwTpcSmfFvfHM3/Wh7XEebd0Z6N3cAO1c/k4qLgAuO3f1RhgIYqdvzJ4yhWLL6O7wdzOiXE1hBUo
RIKV10qVGvt68fa2x3ItpBoJFd/V70StIaGDcnl1mkuFHZDxzkWjaaX3NJf9ZzfS3dEupNc/Y+rE
Zj4bLQHh0D81m7SeyZJ3hpUev6BGNn+87NuO5MDyZCw04VFhVOUvmo3RRaK/o4hFmPd0uE6tdtAH
ZnpCbYv/Wdg/gAsbkIFQX2hkUX8mEmqd/moaB1J5m6xWFKnIaDbJV5hVGhgA25bqm+Pil1bElA2E
pK/nzu+fB3zrfd1l381A78JU7XGgot7Nn1RnvWqO+bV2niTYW//aevwFnAkME6tvXWen5ZxvusLg
FM4PduXsC/tPF9PQzGe6Fm9N8U496JFbNYwJDwnZhklyEXL+iuxYVJ+y+hNDzeomIq37jHsCXXip
ifXgFETG9FbqE8UGLt0717G7KiJMpWRTUHMR69u8fM4z4Swb1M5cyY8UZ5X1597KiPZSrjPnwz7W
vG0LMElN6JG2Brbf5DwFCFxILsh8S8cLf23nQAMRbfBFZO7vR87pNmlp7ys/lkK7m6l/xYL7V8f4
wG18XoTD07GaFBspqDr7sjrxNkXkqvTkLqv67or4OqXeZ95YJEVaa1/o8mC4ekQ4Yys673smtujX
3g13gcd5/Cm75AVrBRl32nVzf9XK+lQlVWTp8qIXSTjO3sZd1ZspYP+rUe9D1yhReiRHEvKNjFS8
3umX5GDpRwZOe5Mw6vLdZ52RKk8GVdn8RaxrYvBGUGL6SBEFgsFUoJ8aMieNc5RQpSwj0dKdURV3
6N+NbSmuRMwuzSSOw8iT1s/7satBAFzx0yRpugOQCS3XvyuTu0druzCVCwVppnjLU+6PBGS9nuTk
0qdv5eC8J77xQsHUL/ooI6va5Xq2lZq5Ta3sKMoFsctTU0Q35XkZp0O29JcyA77KtKdsqO/pKq7Z
Ur9a2XpoKy6QYqKsOpklqghrnArJzJYgcPCk7qTKD0adPrUTsTuZ3ugIIzzBpauc7Gerdp+6pH+q
reSHJrOvNcleWr78FhHnJMmveV3+g0KG03SNayXbmz+AQxLulGMeb3St+kdj8I+aZkkXAK63bS/f
bmNk4eT3xYaL2X0VJuZLSw7UpohkVWsWImj1VPalEddZQjriwJ94zwYawKGSWL5p/JRF+Qb2gIlT
DX2gDDoH69h6bYf5l1g3oqXVAqCbxn/lA76lIWHvdpICJlLOicto3zUO3x7pOCB0XBzFCLyfp5ME
wexvhpZelRjZzC4fQjA8VGAU4/cstVdKXSCqiwT30DNiWgJ986urmR0jbSRkhE/6KYsExybFsvoP
h9e8NJQB38aBmK+EJNijaqanWBiwZU2GZActuFlbMnW8MXLjlmZjvcuQ6IDj5c0dOLio3HhJ+vlr
LSVphPo4ivxv4tZP/CRISu59aq0+ddXfUm84wSBPRCMEP6i+ZFlBSLLSXnUukVvSA+aZpR28grz5
u9fF2TTNLhAmfXEs+PKASKe/jo1S7A25d/YSw9xMuX3Iypkz2S0/8Jpm/kowlHqWq43hWkZYd964
tRU0TusxIklTsSmjfjKo+uq6/meCHum9/lkrzOSSmj2/pWtaoVEL+l6m4QRp/kfO5XUWVBZUAv7N
kBQoGgg9LEs4DOv8OVsAXKk1vtmSHogBSSv0Ws5hlgSiCyQANEbeLFFlrQC1hfVeDNobX4s/kjxu
Fts2cU+c37Yjd2i7MwUDKtMutsrluU4oGiAQNxaRoRnmjT48UAIvSfZx77lRqqn/HN3VNmpSYGOd
0f2kdqv3+0Qz7PlWNbT4XfqlYrjk8kiGprZ2qRLDEeWq+jaddaQ5osuPnSj9S9vV8pW3hRalDcnw
IX2U8K492EtPy0sztoBYVt9sE52Ehsb77ToKyWA4JPBXqbm8WkOWVPyC+m9lteND7JT2P1EM8xtJ
gwyow0gfs3+Mqr0lec0LYlg9u71rlq0IHNBhDwLYFI/Nx0a/bH27V80h94DC4BibkSMYsz6q27pd
6aNas5GgEoFsVbdQ4B1vvd9Cn1PQp5kSWrrzVq4fVXWy8qG6QBaXz7hBOAZdX+8lFn6IstzsoSNp
9wGD+3CHdL0vtdP81/aV2CIHk5oFlyH7kZBHjZP+u1yGH7/M5ouWggKKgcLL+OHl8pLY63lFiGRs
uFPHf9t1vihPUliUo31p/kcq3X0/IZVl1t4s1Zs+rfvR5sYXYyRETVMOm4EX/qGPQdsRELsgkTSG
2NI9onFD5vBNNtdb2rln9oHCAfa8+flyMHBZF3bDbfO1fF3+R9qZ7caNLOv6hQ4BksnxtgZWlaTS
ZMmSfUNYtpvzPPPpz8fGObtLNFFE9+7VaCzAsEKZzCEy4h+k0FFKgE/s30rpTqYvHYSqnlUzjrYi
16EDGFZ3H8jBDzMC7e+O4xstyoPeJs/udI+nAuMY0wbiRCvuDmjKjd/Sl23dCsJP2MdvFnfljUs7
eNgoiW3BC9VeVGTneRDVX9PWJhVW050UgyVq1TuI4eHWbfzvwLjhAms3phShSBTs8zi4K613q+BB
1li/OmWAeDMYPM5VfwfzbCeBId5x/EMdznKOUL1/dXv9Z0HR10/HL/gNfBU6hR0ZRAA4XatJ3nJE
B2hT3aZS/8DZCabcVJ3AK5CtGQ3paCumB3EX7o+AnnYc0VzZlBruZ8DLv4RN+1wZ7nsWAdtw+7OQ
3Mc47qKNVdYAIH2g1mNp/+BO+uKJ6BsYBC1LnDBVD0ndH4FCd2imlg4G6CjnSPJZDzqKRvz9Iu0f
LQAlmq5STs2Tk9HHykMlNXihccrChID15zexAnS4o9cH5aCvYYkPwZ1NblWiVmtH8a+yj7Zoj6Hj
X95rOYw+o0JmWRr2Q+p/axTxGxEjah7BrTvCtzSqXRi8mCXyEE1w6P2vCehYs405XORD11rvRp8+
VLqNerOMUrTWSDCH6x8SWlNq5e4gld9iQ3iQepcGnTo4tIJ2UjkepzKByKXnWGu3fQ5htlC5Ngrw
B0ki8cj+pYKH04siONdc52orXg0NbOdUuanl6BwUEXoZEnBp7sLXws9fi46nbxXnj7VBTxMsxoMe
tJNCQoykkRXejXLiqEB7OUPDuy4v7xUKops0Vnc0bC1wUe73SGrvVYVJpF2PAnhy10x6YqY4I3x0
q5S246XZMR9oDGj6eBfJ1q09klsGNt4ViZMlxmsdZN8F4K0N1YTHhg8YwjpShvF9dNtNLuhr2sNt
hAihlLc39KUPCmKvSWbQNRVwRMZTJRsTJE86e4N5MJG1EtS1CxlCAzuh0G9lA6Xdkp65TQsS3nYS
jbtc4NVRlCcD4wfQ21AjgkjxnFoLnxUv/pK2/rDpskoAq6geqgT+r61RcBA8lVR3nxbVQUQNdcTc
o0fVDtKG1jJABPWxNI2TmgKtboxd1DV3EIrvS6XbI2q5adFO0/X2ts7DF881931liZNZjNOtcija
CDs5BWnaUeXuLiFMl+J3MUj3GsBrCcAxmG/eL94A2LOqzNdQL36kpv2jLcenTOme5MxHaCdJPvrU
+EYqrW1zkLObBMbq3kTygW1YgsgPq2FD46rbAieheBOMd6Nd3EuU5xAkHM5mFbfk0qUKlr2jcAYz
bTt0wVkfkOXBemHc+nK211zra+NFB63pTnVS3RhxRHdazl5THrqpN5GOvYjST/4lV6pjqRvoYhQ5
QzLzJ0WKv9Suj7pYnO1iX9y6jfuA5iCPCrnTEcSm92CYMMs75J0gr9AAlYbowfbqZ8VsjpIXdD+g
+hoUJjIgaYX9TRsLgZBRAEgK4hldEfW7aw+I8IWYOnb5t7aIXiI3BVSkKy++OUjbZGzMja52zzW9
wUctksxD2LnQIJArtXvkW9RUOqdWQtHJNdID8g7KW69WiE2jKeFvhkCfem3JCAyNinrYb3NP0h4q
Nylueqvg0oRS+aiOnp5TbkwU6aYrAsGzwpTTD7+dWm46iq79VzkbWeBuqFFqb7vqKCGAnCAkZk8l
W2hnKsKjCpgwD+8J713ovejve2VUgK65Cn+pRKbtWxLHNoxHrzZ2Mn7tKLWhavhrHKX2GNOs/xa6
oY+UsGcmH7IIYeNwpMshLfLQfS/9VP6r0gs7v4mwGQCSXI8yXQAX6KVuxq+y10PZkGAAxXYXwpwi
4RvTdNrayM62dYgq8dDLjXumNV8kxwihjlNVFrD0DF/ZIAZODm3CrR17tIuQVEqPKdkCukvQ22Gw
xrskGsBkVLSzD34QP9N6tA5oqFi3Xq7Kex4q6E9O4GkKp/GhRwrizYOP9V1F9dixa8rbJRyAcz9i
7xu2KAeYQYImhVDDEwgU/SMZe21KxOVtVre/Pb/eWsLlyaoI277TVTp/pSnnv/VwgOXg5clRC/P6
lpQGEcr4EI3de0suhQSw0b+4VAp4Wkc/ozp6rWr73jRhJhVqgEJAJtAhab1zHiYvYe/+DL1a23tq
hzDhkHu8VIu/yENfgfBaZ9mvadxmabeFn0t+XCcUbr1A3iVe0uwrMUwUDJAb8L5prXqp8SOWucgL
ZnunsZCPcFNiaBeoIqD1jkh1nGb3RoFwRydhGoaiBQlbkPF28kW+BYLRA2wpP/KkeCgLLvmgZ2N4
KvQU3uq/EAiWT3BwnlRo56eiVr9S3UUNW6YrlFHe0VBsrZMabBn6rkDM8+qAjQ7brLcDePJFtLft
qZVi2edBoLjVSgrCyGxeJx5gm+llAFHUrlAskqytPqRfQS8LBByxoonzEOJ/EHwNOqQ3KtHean7n
Q40pAki3qYccDOKvObf7ECCaGOTJ96D3P7qUdncz2snR6ieBAA0qah5B2KzkDBWN0n8TMVXntm4h
UgjQg5sK6vIezfj0CANavJZsE1Bcmd5sG2CJJMYTeNAe4nc/jPthH2vhcONXEF1yxcyORpAB9DXj
8pn268B8j9bjYEhnjSf6ccjHN7TU02OktO0jqZ39s1JtWs5qYVID6dQCyRQUwOju9MNPjwqJ4YD3
AWsQkJggZApFta8mdFoayXGyL5SuTG4D2Pff426AoGJqBTmQEqvRDaUdFlTdWciHWtRO1QQ/x2hQ
eACGOBXgAIUyTX2D5hR8ZnRXAdwgh25MqAxyuQNZLh1JQOMobaD2reUQKZQkMMiHjA/0SEM6f/3P
Ip3Up6qOSZtgoCaHAoceBSo1RSWtFuVNk9R8V/BWm6YJAy5B4FNWx0s7En5+75UowdtunN62lTdu
O1q6WmIUDt11uoo+ut2ekb9rakidp5JOfCQqK1VWbmBqFZBIkT1PgVpMklw0TiRELPIketHRH4Aj
NF3AHE7b1tPIWjIAt1WrcRSbxi+EXlCZV/rXqOYn1rr5RalCA0n4DE0pq68ezCKSEQ0GPMCF/e53
Sbn1tPKXbepsqxEMTWxIOTyg8Z1MKeLVYUA/r7S/eimGVdaP9xSq3kIBeVlXtccqU3lRY0s1YCHg
RErufXRuJIAMUxp2lajkura8neKbL4Gkc/YX1V90YwUKyFr2207ZLgiRe2e04cPDmMM/bUO53yZp
Zu7Zsjo/VwvufMt7RyYMBX5Z/e0OtsVLDAUdZUCMkXcQsl+IOO1EYkB6CjUEzVEmy/bUTUbybKCm
co+yQ9r26P4rZfW9y60S1ToQoBP+tcQtWx65qmtOjT5KBkiMfWM4bkHt1ddh3hsT0Do0ZB++MABq
FGI69THr2uEmkkGHeJVJz8jLKRAiyIK+tB1Z54imx3dwnc1tqOcyWlUmwDvNrI9Zm8dnBfWzr7qi
9JRqJePF693wm47/A9WwJgS+UMfH0cKRrsxy680bRHpsfXA7SkgvWRtS6V7ICbVXtsDvtvTGO2vk
e+RuVZ6ryIZ7ZlT2s9YjTRT4MYQlz7XJZMvipTMy84ZXZ3GTQet9LktLqNtOM1ygIBICYigQTrJL
vflcxnF9gwfZeLabElawnFJaH7KSTmE8NMmkHtvgESHZwnACX4AfyxDOgf6UCtEfVNoh310366md
F504tIpRQl6w66+BCqR5m1fgICk5At53pZBiN+WfjgqUsZUmQCN643Q7klqdmmSand9rnlRxQ6DN
raksX98gsUGAnDqm1zh5pEEjjQG1KiaSGq4yiYVoWZ2Z6AaBbYLPlJvHsvbf20SSvkcK5fc2BttE
6a0MJ6Eww/tV+9Qh5dot9tpgmrvMKN0nRYB5RPY/31a+qA5guK2tRrXute5Gdd81PM/dPgm2aj40
h7rQbWiyY/CuDy6KKIqNr3UbGC3cKpeDEGkC97uSD+Pvtu4iFIL8oCN5Ryqic/X0KLEtn4O0UL+E
WjccDXOI/9JCvYKJJlh5264MjFvbF9FNMyrBEZiNeidFRYcaUWo/ZSbm6Du/0qAKo9RFRRqpvi6l
jU7y2KsRffoBSh2ysGDxqn7Yto0Vgq8fyO1BaL22pqI9ocSn/+g7l0tczrycvl1uZuK+j/PqPdYq
xFJQ/VO5qaTxUa8t9VinOeoogK28miJzrDx2KBPuVbXWvihqSw456LQQWBt5TgPKc9+0ME1dTFOy
aa9bxlNrGaQ0AYoEUqH69/WYlDsLTci9XGntu5AniWezleunQFfMMxPo7TwpM6K9Invipmw82UUY
swCoGQ0cNhTKUv2m82No22rBFc2rvu2IrQTox/JgI4cE0a3cJPTanCBTeHKTdTy6HNa0kZKihHdd
SPoWlbr8d5KQP+3zLE0HxzN6kW1iXwHMoopaTAAQsa9CbNphbwzfpUgt96YS1ZsxmfDRXqrdQ/Ir
T5reT0BHVF/Gxs3PnTciHgctwQPsNgZOmzQpINNeeQxMlKTcIIiPFe+Ecp8MRvnVlrRM7P4PBSwl
xmmodCzVSUuxlVwkGENe+6h64m23ldCd4JmAcP8u67WTNhFWTfi5sDun49tFbNUVZFO88oLgOUR7
TVFfrAoFJpUzpF+z2JnZdk6OVOSSlqbxX92SZ86gvVvKPb8Zen6l8ksdOdRQMPNp3pWJ+HndzWfB
esxQbIMEyLIp+sxd/hSyU3/s4GMWEfK3VvTYSUBirsdYMCoydEPBylRRddmYe/tZTSn6FgEUJ0++
BaCjrTHflu1rEz747mNQIYjUPvyHiNhNqjJe2YYszyyucnRW89CtFIw7rRtYoUf0oO7qdZffyeho
5vlo6BdxZi5WDe0XBABHfNTRsiM9RV5+72+Lg73NspfBUfbrnp1LH+wy5Mx7aUxdVaCMIzvoApBl
AN1EPCLeXp+/yeB2Pi4TN2qb9WegETJbgJA40qBBPMWRjNgxYftuG3By0Lt2veJwfnzFHGPFpGvB
ANIwbUsxbaHY1h92k2DH0SaXm8nFoOkoObcfo+uS8mI64MbyyqpfsOoyiKFZdAAUoVgz66yyR2AN
8RsFzE0t0a+jQG/R3IiqX11fCafV1JWAS1/NUnhiY8WIKZ4++2oeb6IYSBwWZHCLAVZiLa5DNLv+
1ZQFXy528D9Rpt/iwn0x7LFDjcW0Ng5s5hBjm01zIN9FYGCbnKSb5CciezBImuNK4Gk/zdfLZeDZ
fNaUDxruaAVgjP46aAMiZJmA5tuAKqJH0IxghV2eQfADb0tNR8bCXf0V1n6HaYFdDF6tM0ia1qDA
BAy/mzgFbwof+YcyA86FwjM64nVDKXjXN3L47tFR4e2ldXvcWKETR3DfjPFRy7R672mo9gsAErtC
CJzJLd5Kca41pKD9zzavdrFuPTRoR9fa0O3cwjsPVNbKUmum8oG/DywKt9yUGn+LLhQinuXeQGIM
bKL7LsnjY180mF0U8dMkCKFZ2nGCaoOi/cnr/zbP9LOCChjASRDE2Kt1mxb7C6mRIT9j7+QnID+E
/8XKKQJXiCccIAfG2FfwaEMa5YuSSZTyKrrebf7gNpQxs7a/F12CQoOLkOkQmCDxmrHcZPwBxgZI
vXkhzWSeyWi/37jIPcqCO4BHI0oAdg1Qu+o+IAOepMhq9wkYJDpUFu+sEXSiS8+zVuK7wi6fkRO7
k6n1bxXde+fJyQNnEmEK4sEBDvPV1ilyalJeoIyLypgbW1RDu5tSR8WisJB375BF5WWnnkfFxfot
/wVoEO2FtPqVxMXXzq6+TfrBfjuIPWk2SDganciw1JPX7m5lRS8dRxbWsJMdrW6q83sx71APkr0W
1ZQ9L6Bm6z55R+WIEdum/OsueLFvynv5uOZYrMpL++gi6uw+sUMvHwAeKA56rndA9fR6D1yLTpDY
ZVwq6sNIH47PvAU4YDRbdYMM+XbtGFk4RRAQ4pgyyQzUPy5Pryt7bJWg1NIpu02Qspf88EihwV5J
C5SlvODy1Ji54trDKGEMxWjVA1IYFI+p039pfkvP5a13sg+ofmK3fSdTe6Ess/GcZu0XWBjpp/Ny
ugYvjgw4D5JbwedwEONw6AqDvI/b29iJDsDddsyx391VX9ZneHFxXZzTs+sVPRO143nLVeq/KgLq
D9QNns1AgeO1IS6uqH9CGdOfXwxRSQzgdDFoMZnmAq18mo0IfKFM2v5wG2tf+d9xQt6Z5r93tGVm
8YHCCVa1SCQ+h21cipWKS1iIYPUGA5zuC/e69XF9ly5/v/+JYs8GB4qQqlfNAioQDjJU0xlpxQWm
ujaJi+kCTVihKMKYzoPPo6l5LGvVtFDFl/QORMcJCeaH4Cbbmnvd3FKb2kXf2nN8Rgz/PwxQF4qu
wQgmTZ9No9fYlq8baDf1NMp4GdGZkNSXJoqtlUCLK/KfQOZsJt3ETtB2t1FKaV/tGsqNvLPoS1mB
vhJo8ZNdBJpl5sCfsjpEXdaRx5egBkhKty1cibGUvVoXMdTZ50LwTlNispHRVo94tdA84f9ESOwV
IqGzhkgGhfP/1ZcyZwketnx+bFYZKP8ET6+DrWj3IIRWzJWXJ48Xh2yZuizmNuKoQw2apGPD1LsN
QOJ8+CFHJAnWKL5eH81CuvrpCpjNINiRsEcvtHUU+D00qVDbXRmKshQCpRxbkU1FJxWfLW3NAIOS
aZyBrQNGA40SBzHHcSe9+s/Igzg4vuiYJ6x8pcWgtqpqhoxKqKbMNnKU5BbSONzqI3CsIUVMb+Xh
qSxkoaZ2EWF2pWi1Ti9p8DpnDDrER9FVkwLK6q1CrQxXQLqe9PIs5BySgZKvrvzSlOT2+sdbWCUm
3S0K3MKSucNng8QQLfE8MGVOb4vn2sX3IUpfPF2s2A8vhiFF0idPe9VUZzs5CFq7F9NijJTq0afk
DFESIFC1ktgvbGbTAssubEXIpmpMv8bFBWaUSabluYLqEUi9DV1cvE29ndbYAIX77ah14PI159/P
oGWaqMkoMlrOYraZU1HqXicG1Rmi4ocvtb+t1H2JJkXB63GWluNlnOnPL8Ym5SJuMwV9KgOahIYf
cT++/4cIlrA1E51YVcwvEPDDPQT1BoUGE6CCj0+QUVhr1ZaFy8OkgPT/g8wvj7hKkx5VfhUkhB7u
kyJ40DLbKSEWbYJc/fhfjcicLTt6djAaYoKpLdI8PwygeNcDLK3ry9HMzr5yqF3XGwiQV2dFvwla
LDNWdujihHGIKxYeipyAszVtSYPVBMUkWhPSeZLFMLyMft3wgPO1aCdXKo2L64NaPG6ti5DTr3Sx
1AIt91uMfjqHyqXjkeP68Hs3/RZ8AEjKLQ2mb+236zEXJ9I2qR+xMnRO288hhaWVbkBJ0FFQSpZG
8w7EXbjRKPP8hy9m81a2LevvYLPpTMs8xfeWOdPLpy74GQFaynB/vD6apW92GWQ2gRbIyAQx6Q5B
yOcBdEoGOMfQVYjw3f56pKV5u4w0O79jL7CRJgD0lmu/K5t/j2Dvr4dYHIyiaNMliACPMjvg0DNP
tKLifu/Vu7xpt1b4aLrDrotfrseZftVZXQgFxX/izA44t9HKbABU5Hh9/SvKzTuZ5gi2Tv27jbWO
wEv8fxdvthL6ElmqaEpjq5KWdJnDujsnprUftachu7kea+nwJo2zTPaxYfLa+by8475EY7Gh/VIo
JwWXrkTJ/suSUywhUxjFu2OeIvFaswS6JJ0zNRJxi9GhDNRgEaO1pHzpjrX/CaTPsv++Sso8a1hx
vmJ/TVUwFHrRfs9099ZXrWMl978hcX+/Pn3qdI7+uTb+Z3T6bP7cNG14cYDvR/2sgcGxU7fpLn7I
HXEXO+h5clRsSDy/ARCsTuCWYfgcMHRfOTsWV6gKflxFYUT7MyO0I1Dlns4FaaGvwPF7mFRGrRxx
PYRQ781YWZvsxXVzEXH6GBcn8QjEHZy8qoI9xAo98LynIYbFe312F4PYU0+HQg4gz9lGCHMdPyAN
Ml6VVpBHHV36cj3AUvEGgU1FWLRXwJvOX/jaJDQm+2SZyV/iZ/Tc33m30b4+BifvFL4VcJ+3ZGf7
9oBVpR5uxK/r4RfGR2dMsXXBu1iX58+tztfGQUoixtfjvmzKt2kVrJQwFo5huhGqTm9MB9Y739/I
SqetZ9QdqRMg9H1EHV1Yaw/8v7Pkz7uAh5YMeNsW1Nq4LD+vBpYfPAtfo0Eq2+OmGIYdBhuOQCrA
nSCIGGuMGMdnEr5rfX9GosTBb+DUQxREmGSb2uUurHN7NxTZWbdsRCLh2SJNgo3d2p3x96Uw/1UF
W0TW6NAIa14Fkaj8tipGKZREhQMm4i1HAWaPr7ujHou39Le1cvxNQ78Wb7ZRAgUxEKkDt1yoeNwC
47xLEmhk2E7bCKGOOuA7M115lv55MZq8DP8Z4+xzNBEggabGrQ6k0g85r6HCNHZOO1sB1GnoK9n5
QsOGcDqNUUNlker2/B4Oc8mtw0hxhhsUuLbWb6ArVHkHp9uFx8xB5/skOdd3zkIm+DnmtLUuzh9d
VksFmojmyDeaAWfAUY71R72p9yzS3dg8U4rcuc9rReXl1XMx1NmJNHZ9MHZkiU58Cnrju+6kjhRu
Ybmjoxf8wBR8H/5eC/rnKfF5qLOcTfQ+X7BiepPqo9DQSX6+PpdrP3+eqY25pufo9jmN3GxEin/u
So7x5xn0eQCzLTAiiiR8gL+OX4wOMs+gRlMHatHKbbG6DmfLPu0tH/AdawL7Ropk0EmnVfGGxPW2
zca3VDxNq6J5c1e2+EpgrpLPizGLXKMUGYFRE23sJ3uygXSaA/jC4DA4GlL/7mi/yrtwbz6urY6l
8wWrbsGrSJ4aHbMEpEyLAXOSEqN6+wf+mwhlRKjrZgerw9jzLo1aqCfay/UVs/RB9QlogUgTdZP5
rWnnHt5Btjo6sY4iDuikb7EP07GOjJVPuji4fwLNS+NBGVSSmWo6oqs2vn9vAUjEqHuO1RJ7pJ/C
BzzWrzYbVkZnz2ZUjVCCtTA64GuWqOFsxiMq0ffIMuzKDb2qs3uPp1K+MlJF/fOeUHSBMzrCWgZp
7OxkyesKicMS8+Ru2+21bbTPXtE53mSnwrG/rVUQF4YIhoWaFzqXKhCJ2U6RA3Us8dMbHD94Hqof
EERvx9r691VEEo9/oojZtsDep/aRChucxnvPbGmv5+i4NHBCjdcqQyEBA2HqPTcukvQtLm7X1+jC
HTjdRqpOagdYZ34p1QbwNMkrhKOgKxkM+jbCrrzyQmBW6e56qKXZvAw1HbAXd5HS1zixxVCNVVM/
9y0E/u+9vDqbCwvk04BmCyRODT+G0qaSuAwIJG+bg3VCS2CntbT0N4GzdrAsXAuf4s2und5Paw3F
SDJ8rFDUGPbB2jt3+ROZVESRr6c9PVuFIhxbGquygL4BLpWS1caokFEbUPnPrfx4/SMtBSPBlzkr
FYpV8zpOMeQmTBNKR0Kvv+AtcJ8bWGGK8Luf6871UEszdxlq+pIX66FK8jYxE1t1WuFSSPzWRGJl
xS0OhqeuQRMAPtcfDyNV1lDXYDCmRP29sn8EQkJ/0XtwkQe7PpjFUDz0pjcYSL55kcWENZ+0WQ9S
e3SAxj267W0a6/va/0+zpoFk0niJaX9U4gcj74a8RqhSG/LfAT2FOtFXXut/PpPBQLDOILgYQiVV
/fxhhD/VXKfXXtRhXIfmhDu855iJZW4KzWitgbe0DCze42gvCJMG0Swt7lLDhsKCWoXWWLsAe1Ib
nur1j7N08lAuBP8Fxo0eySx1KzOrF0hUCgck69vgS7dBWD61nvfvEzj1MswsgYsbRcfCQ+8ctfwJ
fPwAVR6OV7QymMX5uhjM7DjwYU6IoWWl2di2b+hr4NElv16fsMUYNh+E8cjKH89hAaPXLRVAonaj
HRAM3aC/s5YNTt919uKjIciHZ6kJSmuzcdhW1YH2sehcORzUe99BlQVncViqexRCYGjtvLfro1pa
BhcR52lSVMaaFjYecOQmBoxfK1+gCx9lJVoDuyxNn81hzT9C53/z9VY3RkAxvHcaWKRp9YgEyPWR
LKVB5ED/RJgttT7vNbdGX9DRH5J7vCm2yRmNCae8zxxpt1ZfUpYOt8tos0+VQkQEqUS0ak8L96F8
TB+Aym0bB33qR7HXbqVdetAfr49x+qF/rI9/hqjN0qKiTysvK8veURFs8bzyL/q5j2VTwEdHxbMe
zNsxgoOj/Pu+O0ffRdx5XovGeZSVVe8UEsrDEaZtaiY/jnFR7a4PcOk99CnS7AIMuwhTZs0Q5LL5
iXFup3zWdygKnDrHP1of0m4tW1l6mX+KOTttkbOtY83gU6Z3JQ61t+DpHWQjKDfvNYcixMHdXx/l
0mVyOZ3TXrm45VV/HMU4pLjxicz6yzVxCTfRDD/kOGHDMINcESLSv3IbLxQsP3/E6Si4iFqjFU/9
ganNf6o38tf41DNWccRJ+cHYtTf6vnGSU3UyjrSx/8urAe0VoUzPPpl3w+fYXqwhYtuimZipEaSH
xxiWaaePK/O6/CUvwswm1griONM9EoE+P4VK/jPyYPPEaXPwm0n16RENzV1u6ocITU20r+Ki2cS2
+e87ZaYgSxSaAITAWGdHneGGEnBb0eNjhGVo0GFOJstYC/b6PvHWes/TV5sdCQTT4KeaOnSveWIi
RYMFfy0anDzEU/rW8wL0PJp/n5Z+CjIdhhdLx8NCAT6mR8kMtQModDWsVhQnr++Kpb1Pq4eaNiuF
rtw8NR1lFGtLvFSdsDPFY4bcFYBc/Aeps8d7ycc4dDMMrgwNr6mdfCgg8Us4n93Wejc4+PuAo0ok
LGcVI0EspezMp+u/4MKRzwIGdzR1x4U9f2djJJEWDSLETtB/L5NXS/2FjEYk//sz/lOU2Vzjqu4a
hW9zI58wYT8HB/2ApO3NGqxk6QL7FGe2Sl1O8AEGo6AMqm5xx8JB7yE5e4fO0c+4NG6sjdjLt1K6
0lVYuMI+hZ3d0qJA7jzTeNmXsX72ovDGxk+0NB4C7VcrIwvqhohzSivXygKu2PwUdXZbByUiSAMO
R/+vdJ8+YF6GJxmiqRjV7FE52tTb9Ek6ofQHH63i8l67ZZb26cXimSdao1XItLoYtxKBCTdEL+87
W0G8sNXFyjG4OMWI/vJwoDn7x3OoGOJGbxVcCnvIk0mHa04biIcsbu9Jj89Gp5wkqnzaaGgrO3g6
XudnkXIReHZ5VzkdYdfAIQMrr+dWKd5QLFh5hynT+rgWY3aTaDiENAIfC8c/WYfhKzxvtANh1G28
159A2nYe9O9N82G+pK9rl9ji/r8Y3ux2yXSlxQuKTzgMBg0m/Xvui0n80sl7e+UTLq4WKk8cMqZp
grj9fOAOQyxLbRxzFEI7lkHahtW2kz/+w3l2EWR20ujqaHa1yniCOL/tJf22rLGL0d27LDZWxrM4
dRehZoeNKWh1RyWhSLTQVI726fCrKo+GXK68NxeX4EWg2fGS6UMQqFgCOX2I5i2TZ1Dhuj5tC9kb
nSD4LzKIL26qWTLsiwztCFsnGa7JFqt033T2nZy+4mgxEZvfr0dbGpCq0oM1ICcC25ydXKNAVyA0
0a/P43YbpsnON1YunKWsiQH9Twhl9qroC0suIS9OOTcircExJt1Wxk34gVbhXj6OeAKt4L8WL5/L
kLM5tKMRyj+mSaCxvGeNBH/idsQfdrKpj9qm3RdO8AAvAFfN67O59Ej8NNbZEeXJoe5hqALi9sY6
aHv8wjbFLjvh7LlDCWR7PdrSWXU5yvlZZeAdYAPxcLSk8RG2bfCd7lthnGJ8JxAObsNzVkvipkEN
YGUfLHU5Pw10dlhh0uYi1PL3DLeoM25SJzmg6VVupMPEmkGF7bx2Pi4dWipIN9CwQJ7ADnw+tOxB
4B1pB5rjy8pdVyA1a54Bmr9dn9Sld4y4DDPb4nQ7FDinIWfjQNl8k+8aa2vdGNvQQcG/2Y7Pg9jA
okZLbRvStEOTfm0RrQ10ticVvUKLRmKgUz1d2Z2wu5T+DimIuA0e2EQfK4NePAYAVtuyDOgEUPPn
uVXbNE6tsacxvu132tfOP+oIjwDswl59Kzv6tjDPYrjJViZ7Maylq7YJc9OAlf05LMpBoaYB0XAQ
AMB2z8/oEarfVsY2bYP5lY6rzv8Emd1Dhic0U2v4oH6JKOJW3k8vfrSMGkf2DtPOXP+ESynSZcjZ
UpXaHrypkdCGhOMndw2igmjiW+mpwR83xbHE7h5U01u5BdeizlauMVECy8runbGN8SCrsEzIIX9X
upMZpCs1DoWaUqqoBLZrL7ilJUv3AuqOYah0MmYfElm4qg9CXnANL5htXCOl26u3I9KpK2NcuukF
vAYTWAe4pDnRt4qMwC8t3qMo/EVetk0QKsuxZjBXztbFk5yFQQcDcJL5R63U1WPT0LGGoddan6ZX
37E+4iDi1ObfZLnVXS8Wp9CEhQQIH079fC+UcR4brcCeLDd+6SNUuXSo0WJWkAwmBWzRh4UB39QF
4mGY0cofTYluwpS+4WcuknZjxXijt98UzKfH9tBiOuI3N1GqIpqJ/xuGm73vYlD8xRxpGqf3Zfpe
1680DyNcKsqt4j93SYcf51oLcvGmoFIhG2j00uSYwwCQK5LKVtd6WvLYnhmyD60Ld25I9ndhh+Sh
XKtfEqywlEF9C+2wQ8NlPI2YDqK3Jjhhm+G0ciBMCcf8QNDABthTv4U+3uzelLW6zlOdmbazZGum
5Y9CDNtYdu/Spjz1wBQl+6c2nOJOHFciL61ehOCELNvQi5iPz+cdFCnNzIdowoHICPftEWs11V3q
TKVdHdGGdK+mm7SAlb/5b09ENLagEhi2JivzM760Yh9gJOmCF9NrVMRGRQ3Zsp2VMS6d6VRQ0byA
2fEnvdWItToVHcctwmrG3+IQ+V7CAl3etxD5EBzepPhXpWtTO2VWs4+KR6emkTXr+p+IRTnSDR8/
HrimzujIe/vWQmLli36jb8ttfk7+/cVFNJNCDYtoArR9/pDczyqeRxPaqrRO8lCfjGxlQEs1hU8h
Zqmk3iUwpF1CoCyNMd540klX7aLdYvSwGb4qm2BffyDEte2wWorKCnR5+6TsywNw0LXqwrQu/5zc
f4Y72zHo+3gZPgCKE/XoNdZosgQNMj2YTmB0GNarZ8bCPuEtQnETKh5IkPmrJMzcXEfHCALv0Xqy
37V9vBs/yjf5ZGzCe/EVO659/Cq9XF+5Cwv3Muj8nTJ6Y2J6PWCwcvxtjg95spJkrf382ZoJoqAN
Y640R4YxGXLu2spa9WJl3v6+1C4KqWaf9iJMmTf1KfmhYylxE+8muvcIAXzTfhVbrBx2nr8RaznW
0gIxNDA1EFFg56mz+z+xhkwkqceRiueUgzOQ++Sid4fagJU+Z9gBbiq7PKL9F+zyrv1QuuQOZtjP
xq/G7dgM3U2T6tJOryPpYGEN94Bo5lrNY3H6DfhANAchBc2RwGbhlQjyj4ODJWt/6GgVRkohr5x+
i0FMSvOYpQqyk9kBj4KslTZ5OzgZ1q3tcGrI4q+vUnXK4uZ7ETj9ROqkaG7ZsxC9byRejoAYiUke
VNZO/7+kXceS3Lqy/CJG0JstPduPl7RhjMzQe8+vf4nWfZoWptU452ihhUIRqgYBVBWqsjKneHT7
hHsg13ICsUPC+2VVvtbh4K022HJ+GA4E7QAbg/wO54ZQzsyBzBAfwgV6ZWJZQIm6hYxTtzyIZuzo
EHFh5FLXPgomKcC6hB+N2VDqcNSKUneTsCguFJIgnZllpwabZN/+LteNkNFQAcgTgP9+98gFqE90
cNIqborh7TTcDurbbQNXRk+RBkrvFsgvuLhcbR2BF00KgZd2QG5s5279Eu4UD10LP+HN28aurAZM
TjikCKQoLZ9h7Re2YrCExhChVsGv19kKn32r2+bTfzGBII01QWKWhpsLXLfGMeplaPY2HGjhQYQ2
zhHjtF6rpxJKql9WyGm+WEiElchqBvCgvu+e+X2Bof4wUBGUt3wQ7YE8sCpUgWoPSpAT69ypH2/K
b7bJe+nCdrd0+VTngEvOOBIQOYR8D2+q89vQTYwTfs0S0JF4xuIBjeoEdfhGSHApnB6vLpo4AVjs
NRGvSqja1XzEANBfuf1AOqH9p+iajOtPBxFensZK5RW347JTEvVP0TAeihQSKJBYb6Dald5BQb1m
bSP5bymn85tZKhnJllQdYkVUUNdqDsW5rgW9jcfKjZidjGv1wt9sUR9z6hWQypWSgiQZ2OFdaTdP
2mE55W/owuGkxCyw35WH12/26Hud9zWeR/AcidH5GEgazWycMgtq5t7tG3flfQ5DBOgFxBr6JpTn
ThQuEos4X90WVYG8UU1IdDk6aFDEFDXQeLD5SvT1fGCYPScuHzYPjhH1QGRTH3q4UPholnQQVBeC
QnoNHj5zVI9lf4oiuy033bqXQ1Y+QM7DLZPkwlxcvXGtB8BCeRUFWN6CpJIFxDk0c0xlo/rRUWZc
iqvX72KB1IetEj0HDAxOpuH3GfozBZh0+fIOokYMt3z19l0YorxZAiGXUOoVBZPYkSUUk11Bq0/8
Ms3fUPUFHS6jdH7twIBkTwEQFWFTpNNgzPbGGO4kE0GGPPrlKgyfSgHSJMOsfa3CKIY6SPyjzrXB
maGZwvio10LQhfEP6bAuN+A7X3Fqhg56SYo9s8r09LbpMhqIAI3gyQa4KFK63w/JmqhNpcqR7o6Q
XTJUUKWCrd8sBZ1xAc7R8vI00oao8yH3TRG2CAKu9oDqJhA/YYBABJZ0K7WTp3Anm7MTgZIMWOXw
ZfqqnSpGQ4L+lvQPoM6NohZaD9Fk3S3aAcmJo5cNIwJ98Jq0CSrYlWoPXni10qFCkfSmgBf3Yihf
1kzahG3jl4v8ArZ4UGRLD2oeOpwGkcVeBNhCE1lAIPI1b3xtetrVACFZLk4l9CrxcF1twZReBMEq
PMPhnhSP1LDju+5rchxZUZh25NQnoCdeVTCJ9lFc65hlfY6kCYTC90vCWh1jKxUqEoZF3oFLscB3
tslILXhvvdQObc0idJT13b8v29CrosIhZEBnQLZhUJlfVigaG2A5aeTX26HpAziGtkIFQRn649Vc
xboLDVJnQlEBkA3w0tqF19hAh45WhxfCQ2SzeljidScADhB0VZG30KkTNGenTClUzAR/qQPBbpzJ
B29dDmBebEGTuf4efw690o6cxNM8gw8kFWWd0Vkd8Cq4rBbTH27R+6+hPsMUitzYznBJ6a4Owg1U
ARzdbuxmF/v/xN71q2JopM4BdgU6m1MkMLzIyayh+wqWZg1iSXhT7mWo/4JlPzpCTv7l9j5fP73v
BqnTW2ASuoxVGOSH6a7BoJtRl99umxBZNqgDy5eaLnOxosHbQlRolSwtPPI5gDhm5/W+4qX34giF
aUtTzOV77yiLiQKWlvmiG6FWxz5iH0r557MNnnBBALKKINJ/jzNNmIx8l8kgyqyrPQe5Xphe7yYO
Ypd5Wn0a5CqyO2kUrE6A0t+yItzWp6UOK0b28KEUTv0Q2jN2SpHgIQwl33I37tYA3QvLsMbNaoUY
3xK3w5bVSvxQRKQtUs8FESKJQwOUottjLrRxMOWEl4OnVi74cGwyfkgs11Ziy9vlgbOZ9+mqS37/
9LS3BAMFaMJXTPyDhCABeT0goZgO+jxI0CUw1QfOg0iHrWomHp+3TyHzW1OnUJJ0rk1qsGiDw9ws
HwVbABSVkDxCTMfqTug1eLctXvdkF2ulfEcr5dCu5AxicXW1T4U/gCVW2aVwoy7UmsBzbtwD3Rzw
O83rTumdEqgv0YPug7w1c1lUl9c92cWvoYou4ow23ZTjrE2gfhheJRvC1Hb8Qhhp5gMUIhkZzlVP
dmGOyuWmqIsjLkOGo+RPQvQqR6IlGohTEZRvK+f2l2YdKvJbLh4XMojN5qYONbdolu06ZN/XUNnr
i8ioprKWRCVt5axwLZgANdCpQp520br7hUf4HQdHj6FUDdnV28sSWQYpPzXFWToYA7ZsdPUNpEMO
wFUUmzyI/DmA0LQv+UB5WHgm7urXZYdMNZi94hHC2T67g02/dCjHQfNaGoa6DCmXadAFq1d7naDx
USj8arZlD8Vw/i4b5h9LpDF29lwn/pA7vh8jukdl6LKkiyM+geypm/EkuetOeEQ520k/Fw5BmMSH
4hGVVUvx6kN9X9gNZ40ex0xLzm/xjz9ERT8OlTGQq1NnLAsXZeBinLE1x9QryWLXr1CpgjwR7hPw
nLxdo/eM4of4Rfh8+xxcjZ+gxf1/09S5S7lGUmsR38CAFmvWp05Y9ozv/KGW+XN7321QRw3N9ZBP
iMYAaUQCkvUAYetdaAJT46n3t5dD/qsbX/Icoi5uK5zQXKkVllMLmFlJHwooC4GiapWhSj18qcPD
GjIsfoB/Uaujq6dLyg1NucAZzW7o9Z9GO/6cI4NUT/J3iFHd1feqXz8Z32+v8w9pxq9veibkuVjo
CD5Jfe0Ra2NtOPGh4eLPV6ALtlmHx9YkbeNugMi04S7KtF+y2J/6lvU6ERkfm4p6LaDdalXjY5NZ
bRChW9UPDn1Xw6vc5UUJbq+YtbNUwJvjpoe8GBbMpbXVl58idRcpO5QNnHA4SZAE0f4t5Rm9sSQy
XHxirlAzWeFgsR05Ww01u1ZHE/KS9u2FXX2TvN/Ac6S/MAOgyyLIGi4/JMuhfwhZ9mzYjvIBove3
DbHczDkkXFjKs6EslBo5w7JJT8Vr89xXZuR3Huesh7YF1YyZfBf2tTdt/21xnP6UlJfJ1wpCvkTB
p+4eVZW31xLtQi4DlpsFaP3AREWbopzN2qRTCToGPKpSnczW2+I6gVTo05xB1H38Gpa7RLyPIDmX
A5oSi72dQMREUU5G+aUUeKgFFJ6W4DDz21ZIwM0am1rJGspnOF2aEUCuBWMiQDFXXAooI07WIjPS
iT9kpL/8g0Tn4hOSolbGXqcBZ8YWJ1hQ66oQ06BCaU2PMsStsTImfQO58h/8L9oSUCBBV/LDWEmb
cSvfpXD1nTM8p4AP2NGmdpLHYrQg2WWxZxevfkpwKSvAloNnj/a+na7EYFzCdouVasqgUxgrhoO/
mgBeWCBe8OLWTF2lpDHY8oF5TfF0SJyi0/1GZQ06XM3HLsxQznQqEwjI83CmEUi+phHKb+tzbWxr
abRW48dtT3DVl17YonxpAnmBKl1ga9lggg6KKlHAeb2nMVz29WfBhR3Kg0I3r0unnzkmSWs6a90a
jmxrXgkodu6xvMz1oHhhj3oXjJ1QVBBaJwFpIdBSK9voGLWcwFiSb1iru54+XlijsrahKnQhKXD0
flKVdFbkhHj4ZfsKgnqH9IVzyJsXXQkvseP9tE1eBj/+ArFS9/ZuMj8z5V07DnKiVYwTOrptgIa7
G7tQn/ShB+HlTgixZ0Yguf7Qv1g55WOhBDsuUYvv3DktHgvrdvza+2TEO3rC1LC92IVtfM6O4jZy
tWBh3Mer8fLdOO08xSUKVWNG8TBqxE0WDRZmLyYor0KTkLHO63XKC1OUE1UrvjSG9XyesgOIfcGv
JZ1lI6oKO9sFvZW4jf93uylR/iaEwLAcFzCaBuCLs2uXvKWhM+jmfuwYAfPSXHfZvzwojWXgm9yA
nBfs9agxN4fYyu3YlQF+0k3hmfdZGTrr8EiU8ynx3IgSkqJz/uomfv3YAVyWeZ07bjkLELONYQmb
1Oe3AIdIAcs8uQsfA9T7aimXpIxtWmgSLi2kV0AsC2WUKbTW+q3nfihaY7aDbv7lflJOCZRNUMVL
YVHfE7Le1I5t+XFGLYygwZMjqwrGuh6UV9IbIYcuJZxBXdVmAyr21DCH5FWqn/5yXZTXUTipgrgv
9rED8hJyuv68rTFqOdiCU26WLavtej2jubiMlNOZ1CIpeCR18HK8BZFuAFjNaK9ZmMEyZ++sKcIi
LWR5VpqjQOg1COhCd9odIXm7BuVjDd+qWfoxa/aaB2CJxyqlMdIAGuspy6FQLz16AiABsWf4maG+
nyFwKmfoZqW1fXsTyWm/cRtkytcoXIZuKHlUhSDERG8YzEO9RQTCb5thJGkyldtwea40ZYKtEwdI
GYHmcgpLRhC8nve/Hw+ZciugjNb7LoMN6FDsZItE42Q/YjYWAHRfD2a/c7td6gv7/M4IKgfqzo+3
F8lybPRYQsktRSvk+JjRM8pJD5ODI3qc/fV+trJTi7J3tVtsNHbs8PAPmkmsraTcDNiJ2lkmr1Xo
1lWHzE/u6i13r1noY731VryJvXLPvB8kAN46P5SzmbhRhz+Fs4m4A6e91uv3cH5p1NRZ9bsBGlSt
ZlUChEg5FiMe60RRzseoi9lYcyQB0IG1FgHixdnn29vJCv50I2daObQKIWqNAwVKz8TqvPih6u3J
ld3ChRCyX4AtqTdZ/pvhAOi2Tb5G4hBXMIsBXTsOg1YBlXIrmSFYjSBkylgkueA3NpDuYvOpygmg
F9TdRIMSToEEVrWLT2NrgskZyQbHqDozoq9C+ZvFKAsjHXFeBj5o4h8iSg4YrVnl3B4gPTYvIWNy
kMSEW8ujHI+eSI2ydPCmM4rcRDoSOnae6LOeAqzYpFDOBwqAatSQStjocsd5xzVOfOQs+ShsjNUq
7OxBg0wyw+Ox1kZlMn2SQs+5wreUPVLE6X3CKZO5TG4FRn6oUI4FM55Lj4ay5g6b0QavjFtZS2oT
uQFoRHidwJQsO7/Zb+0a5VXWXMZwIEm7B/QjeKfaKA/gmUWHixDqjhYRbMOUx35CplHYy5Z1A8mC
bpmnfAt4oYGrJo1TrtbNRjPsYsYwsbpdCsG6ff1YlqiUJq97YxZXDqq5Sv82GFFkanrYmXPS7CpZ
ebhtjBEg6CaLVnK5IXNYFtSflxwSuFC++rd6Hufi23sQpjsqaT5m4wyEnBsWpwg9SYg33F7E9Rrm
hQXKg9RC9b8ysHBcwA/a7YGJ2TdPnJNZ8WsTKJYMsE+5Z77KGJ5LpTzJIAC/FHMo2cledm+4xd38
CHG7g2wPdhekW5S2TtUDlJmZXW2WYcq19Kmei50IF5YsMirQg9lFiT2nm2p44PXPKSgjGV+YfMEb
x58G0HOFVJeQw0Yi5ZZB7c6+GOAlaIkmhJzZ+FvWqaS8C4R5yjpPzl4Mc03e4kg7PLEPXIeGPe/2
1lDbky/e314jq3SjUh7GiDQl6yOssXNCD9OPa4DRFZRrigDYMWtF8z4nY3J71I52vZXeTdsI+duc
2n/7qlEpZ7NGfI3ZXPyScD/vErM+EnnXKgFG8PCa2Zy9stIa1nmifM6MsyS2CTInsvTSXv3Rh5Y4
BurJdNd6rsuBVdguLZZlVn5MKwspswq11gZLJYTCgpm69WnskaZz1oS2p118l17J9FxoqY52bPes
IM20T1VzuEKIhLTHUSOFjuEgeqFHmPX0kwE9XVHAy7V4LB0Q3dnzJ9Q9GAhXVo6gUZ5LLFaJ60id
JXmdMSlD0F7SoXcA9sLbwLVYcZuRIdMsZUarjoJBanRxFP+IZM6HhCwDMcw4ShrlmpQxmUEtia5O
h9ERPjmIUWdJPGZKl03Zl04iTIx07pqz0EFZJQLIq2rgyoXruijFx21YDgvJVtMU0FY95+ERq2KT
VCxJaZYh+lbyVRn2C1ClQxGaCmhRM8w+VxmzXXLtC14uiLqMcp9l3LKSfNgqcnMsrOVp3PH7ajbr
r4Q6JNbPYpSJ2z2wK0WMRdIJAccDfaY3ACorzR1n3IXR65o933a01xKci/XR+QBmvbnKMGBiBCg3
EQMIB8vdUTW+3TZz7axfmqGuFkSdK76t8RknDWA/9BblgqGxxPpWVPiPMLTR6A2SYKU6Guom7qHm
PLz93Sqo6zSSAVwO1SYXQsZgWTHMZkzM2ybIeaJj++WHIsu8uEDCWpQLJjR08KQlvoBmzORiJMtn
+Z6rGfylHSqqc1KXKEMCGDHey85I0rTujvDiTJK12AKI2UhnhLchNcLjXSR7hs0qTbBOHuUqWjCa
1FDLRcmp3OpJ5LSQBEgwrAy/wnjTsr4p5SukQc3XJsEZbyDj2ZeDKYqPCnjgouW+Dl0uaayqZU3s
fZh0I4n25QemHMfYtolSkWrP+EknXYmtVpgdslLjkFjVjmRrDWoitnwPgoaX/3KG4IAlDWJB+jm3
ujhDi1KHY9ThDGUt5KvE4wBSqn55VoHv7ZUXuZ9MJWEEmquNPchf/rJJnadOq5WSJ7uZBjWqFLNP
+tjGmfyHjUZjWqPOjsAh5eYbnN4MPtkeg2avP2J+yq4PBJbNIlBlmqMOkKENUVq1MEdY4CRkZIDp
YlCR9Msx727d3r2rD6jLT0mdnEGSywbspbqLB9S97qFT781+vc0yNGbJEls06btj/cTMdImL/Oh7
fu0h3bfr2knQOg2J5/gJWb496ma1b33SLUR5Bth7L2b47KsJ38VSaQxEnyzSmiGXwGzI5BhAQeSo
MdV2DsZPEESWJj9ZiiO6lR2JDqiAB9GqYtPgTOOR8c2vO6P3pVPxiauEaqwkvPN7e3lrFjy9Tdlq
P2OU47McNDanbrtHUiUS/vLe0L29UB2GOBOQxxByJxWFcPK6UI+k2Q9ZY/8vl0kFMIClxlLvyPDI
Q7+bz9NPOaZVxEdMq0D7naC/2ydWrLnao7ncZTqmDaXOlST463t1Mz80XmEN30D4CR9YPOQeixD3
D7HtfTMpXzSBSk8qS9jrnORe9aItmSQh62z24il0Z+A1u1O7zzegHEWxn7Xe6+Hm3TzlnND77pSI
tMH0rA46sfw6J6O9JKJfLIulC6M3N2kgqtlXxuayri/lpTh5USNVxLIB7X8VbAizWBDesAmhq/Dj
P85RXG4r5adqqcw0kTyMeZQdRSdxNLSD8V46C5SBz9pmrI/cwRvuiW71rQ14VzgN9rrmlFSFKY3+
yh/CtjDhn80OQ3yLn+cPQ1KZnKQw8rKr3auL1dJtvzmbYi6JYT15zl5HF91Ga3lbNirooEq334bu
4ip3HQgAVgWU7LmT3rG85fUM99e5oluBeRjVgLPgF8jyY8SVzqK2Fi8xYGksl0x3AsUwAtZZRvQR
vdEm5Gj1o+pNz3FQBpkPzl4A72wDY3uZXUdITFk1gPMu3tplykWNKoBPagT7MsYlMOy977fRRjx9
Q4LYm8tkLscJvmraGYfMmr71zmL3BLS2rV5Eb3oDPTMmjFs3/xI6rY35FtmPN8qpcaTg9mlkXHK6
lVgrHFSLSalkFVAMSQUMGd/xyTZuK2tGhjmWp3a9u22SrPzWl6Hcmp4mvNC0uN9y97SA9EcaHm8b
uAoDvzzjlOcqpWpekwgWwv24w2BO0G+GHZEii2xWF/2smXNrNZS3QkuyUeUSEVc6Ds9fpGC7Hd0a
mIHVTzyUnuxlOneI469FkPvLFvxlZKdnh7AsuqxhHVaIoluJqpLKLTAvCIxHddNs5m2B6XSMFqJh
U7glEwfHuMp0CzFqIS5XRHhINnMatAWKiWNi9yxcJCOpoVuHYCfvanCmwUHnb4b8pZ8jEDUBzjox
DiZrNXTyNFZhKIawIy3QVK8xjTm/diELfsk4/jTVnyxEYE6MkLu0RXycQOlSxaJ3+wKwMge6S6gv
zRj2pLHUOJWvHUOvxlCRmTwBUtqY/XZwDW8JUPQNmiPoiT6zwbIs96tQuRLShhjzpng2lrsQTw0g
aOIH9ClRadLwRh+3YtA7Q1DYU2dBhip0EPlufwPWY4fuJhp9KdTjACdAHjuCPex7v/kE5C566vCy
jDmxD2QU52cyVI4wQaQhftPqZ1AE7FawUP6sd2hfY7Qtjbsc2DKFlWlfPT8Xlsi/X7yKc17io0jA
6wbd2M6sKmd5ja3hKSTpfWzxwyZ14Ly577c/59W7cWGV2k8Ak3N+1hHONAEo6/IriKZMPiwYm8Za
GxUa+kzTJ4HgS/XmW9//4Ofn26tgbhMVGYoEOjAxB/+YBpFPjgQJwpLF+x3rQFwNrBcfjIoLqsCN
zQrqPgzUE7bbxBFBQ9mb7cv83eBN8jrS7hYMe5hjZIkg3S7MubcZq2VtGpXZrmn7v/4yob9dydMB
3afYRnUMSOXIyr/k3sJwPVfBLETu6+dFAFHi78dzyLQF+R2pF7mSK24Wp7MaLyOaQraEOejywC4C
Mm1S/ZYwBi0tpHZIrgdOiADCDBYZKpw+y2gnRta8B/8Xq7pxNShdrJMKFmExTpJCACZxULzKuan+
UF462eSgbDw7QCFNO3FXfmFjBq77tQvD5Pl0cf/7MpMhG4fFknlcAnVP7Wy/epiF+gfSSVeHNy+3
k/I28iqjwkhSKaLezO0mC6XH4kULBqsMMPJhx6UJslFL2hqHnnAPc1YPH29sjOfw67RlffXrr5eL
xVNuqCtroet1BM/ernc6SgvZi/HA56i41MfC40/aQX4Yn1vH8NID54H23cleGJeKbOyHhO/iJ1A+
isfURJUbiK1nTmlLtSqgpscNDxan0vtP6fmFMcpfNUKtxQMpORB/JW17wIrQxfNY3uq23xV5ylkt
ygLevwFJbDYWXwpe8cX83/IU/h4gP5D+hI06LVmJADKjuTXGd1p5f3tjbjs7kSb2MXqhqaYMRyNd
ouOa5c8yz93rs8pIEhmf6vz2uLh+iwbMDsh0UdXkwX0ttGY0/7i9kOvPl/dNP3uACxNjUcrVIhET
yX3aPnDtJonvDAlU4sVJA+s2QCtmN596vGFvWyan6cbRPr8uLgyrYjv14YyjXYmVU8ShLUvPkN+2
5vBg/O12UY4lDDl5bUKSUBivrfS0iG9G9Xp7OdeT0IsPSXmLKk5VvSUTeqQsS0hteIwfFSCGPsdf
44n7sti5E6sWBmctVfLTJ9YACyNKnEd6L75o1aehODf4BcV6FEunyU/1AGZqnhGNWBtHuQkl7gQ8
XFB9jSQdVAgCyL3XOuBAPW9i0N0DJy3DIOsW0A4DCIcpnWEQdRarS2dQAn66vXkfBAsoh3H+94tP
xy9gmstrZNRtBV7gwll7EyxvzWQakINA6TOyCjd9Wr42Wy41cwys8wwcBWPvzqfr4gdAkyEtFOKx
mtKwwFVkztX3Tji0XMu4dtdf7e/n9Pycu7CUVZVmcCSkdA50GZzIF/zQrv0Ms3L/hJ6HkQWD1/b3
FGIJ+1kfBKxMBD5m8AD9dUh9BD0gj7GJ5Bzc8CgilazoFdSpEgK6SnKz2/SfwjuZ4FHu+q+Yla+3
SbAiI6xOPLTemOhKVqZ0ZvS5+KxJWYVDR5YJTK4nWvMDQXV2Luc1n/8BLJ4s5dZSKWeThnKhZy3p
OrnZffEqOquvOe2Cbh64wZzsyPy2jDtIj3PX7SCnCylXKGYe6HuwdJ6yTeKVbxio+qRYaHOxdpMR
Yumx7nnQwiRvsJvxTt7EVvtQ+Amq8xCdAPZ/k5o9WqXMPuLth5R4Jg6+2EUJLdJ4MkhnadRMOUW9
sC09OenMOtK2XddC/ma5T1rGWq9ffsgRKpCVFcGU8fsVydcsGtUJS21T2RSF4zr9aNGzC6eY4UnP
3ciP5+bdEnUZZWlJkNNifSSflw+TRdrsg4cnvFM7aWy2wXJINgbeFaC4caCh3KDXhBLi65lWymVp
TpFQcevnUDdWHrtQM0JELPQSR1MVo8PK5ZtUyz09k4GpUVn1DPIlbxmkEgEVIhuR0p1hgmBE+YE7
eq85JJseKyZU7fpZev/W1B2N21SRVgW7ela/OCPZSZeH1Tm7Xn8T3u1QbwQVM6uJ2MLzEJaiGGVR
jDsawE4gufYib3AJQRXiysOBA7U9gBOs4sN11/Bun2zyxZ2ZjbwOO/m8zupQozVo5W62J+L1Y2Ll
fndcfBaW/Q9Ps3ebVEqQZHJfLDUOjr6fK1M7Zvf1zkBrlqilFlZiJQBMYTr6MD5zd9AuRDW+ZAL6
/+Dy338EVfEoJy1XIgJz+5nxgShkb1jfyBh44rL6WIzD9AFlKq55Jy7Y5DToA6KjkgWENJt1mFhm
KE8UQjQ75mry3hcbT4+UYDLCg8RJzjKMn8VhdcdqeizU3L8duhl+gAaRqquQ5AM5QksS6PLjMABO
pWz58Cs0SBkukOFraQBpPkC+24jhAVs1NvVJN0dZsUoltcfy6faiWJYoX9PG+f8IS0uAh7Lu+xA+
zckjPzFyV8b10yg3M2paM0kintOzBgcwS8iQB9YVv55u/DrpGuVi4rofhjxBesyBjzuQ7HmrHPRd
kpjChriU0GFNw18P/u8GKZ+yFlIzQskATTU1cVXlTdF4Kypa5/YOXSU5ApT3/wOvRrmRIdUUjg9h
Rn8aIet8n23bgNS4dLtz4xT5IpTJj/EP1urOw+43wpBGeY4uirpcILe5eltPnVMGslOhc9ghO+43
IQbVxQfxe+lyDhFJa4LU3BA4dW0NvnQKDzXw+obNSrgYn1ynaqn5UM5FL+I3Fblqdjn6xivEEvNv
tz85ywrlYJq8y1qDBKta+5qXizPWi8lpTPETxoHVqTwnCkP95/Q/kX6XIBaOszuCw0HC2BrIiWtT
e7y9rusAtPejpJNfdBEFi4Qvi5yQdIhq73HC4BcDPGUCKIAE/E6sQwJVskN5tMope1JT7iUZ0Cjm
RqvJAghTiRoILeaZBUxg5Ds65YN4ARdHCuHPQ/B0BtUbD05YjCRyjuKQrlGGaQlX+yJt4i1IGICr
FO8ERsrFiCi0InMR9WWnk9mp/H+B66dWMvOBwjpYlIvqRZzdlHTgmrfZ1twEFCnGPoFOFt7vZD5Z
7UAY0qeM1zTD+eqUn9JDreV0Qm+z8gKg9HGdm0NUBoyzRU7rDXehU26q7JKZg8fALk7NcZr9uUD/
+9RNn5cQkmTc45w/jMifxaH0OuWVYZx1lShf1dfSqsmkvRvveAsP2++JM0KSc7Dj1Rz3ucfkW2Wc
WVqGWc0EnmtKGJSO2SHexY9jUH1JkMjybrutPgkb2daPOugRWmvaTpopsD43+Zw3PrdB+ahqiuNo
ICOFCwY1wSIJYIXsZJvYxgzVXX4gnSWQvfooK9u3vzUjDTIor4WOZy3IEdp4U1qVlhICxt629pDz
z2qN6a2CZ7VA/9DM0sCOD/Z4Hjpcv3strUoSlStRx65Qr9zkjxzoqtHisaQv4S7bdbvxsPj/sX39
yygNmZ0bSDigXKi76t0MxIxxmNzyUG6gLWLd/p5/iO/vlqidlAVBqQSykw2gqRvFJaz16N48GJGp
2/pDFSy7OQMOivWuve4W3u1SG7muyximMeELg9DpGu0bqObeXtr15PLdAhVuQHEtRgKp4snrfmh2
GOE08/VzkT3eNsP8gmSlF2FNBlZeiwgcpnPEfRkQ5uPML9HXbX2QAG+qIC6AcWZdhKtTZVCn/f9z
KRFvf2G2rI1qqMhEBykaQvkCkjcDZ2rn4Wje53ZGwJrj+8Nr7t0kFUCUSg4h34qV8l4dDIf6oX9B
GjhYsZ9umq8sIbM/lGHfzVGRQ8hmdKkyctehcizsCBsSnKqbnP6ZmipzI6kYAvpdWSkJgU7xnB1k
S/1BHBo/QRNXIoLDOVRhFPztiRWYiQf56Ezf10l5mJkvBq6M4WF+zvNn3gSmCUi0OIyDet13/rJD
A12NpeDLPkWmw3uE9pfUXETAAUAanW/l42SX943b7yeflTZfn1l5P6o0xjWSqz6WJxBdksnT/qS9
xLZyrxTmtxmZO1JBWyotSApa/6A7z1oz5WaEwag1Vczx9ANDWg7YZ6I7xZf0qJJtJWlPb3W1zXGm
INv/hXHq4obSkNd5bOphFrHsrFgGaxQHd4way0giML9D8Vjgyz04Uhih+XqS977JlDeCErfcaWS2
T5B/yDFAjcpbyBoEYt1MGqWqTwZXrETpxBiwldlTDzxZXn0ul6+dBqrsQ65m7jS/KrErZSKEgBmD
V+c2xY0bQ0u6QNBRTkUyBEUYWtpT/g3Fre8E2CKfVq/YDTseRHSl17jzgXBFAMkbKKwRTsatlSnv
1Mt6PCQaqiQyb/ih8daL9zr3TZeeeCMG/egpTRZGQGP5X5lyUDoniFOYk7c4CMUgL/Ci3XeY3W5O
rTf5rCTzPCRz6yNTbomHcMsytqiakFtLIG1kYDt/qH2gtq11l6PEIdvRXYfqqYI3YwnyX8Xqn1U3
dUDx/50LJAyE/d3ppgGuPb/GFeaY0L8qIggPt6YQhhY4XBmekjzkbyydRriWTQXxFfKaGDvMLWaa
lUTePD9OEhDEzSlUWiusfjT1p780Szmrehqg1ceh9I5Ji4ME7irJ64Lq+J/rsr+8BA16VepUG8D5
jQb1YdyVoHrAtQnImE5m/wN2TkYmRsNfm1ZMY5VMpAP7v5tWPBZie/g8o31CUK+gWQHtwOQzU1uG
K6Qxr0IooMCQYxdJXM0weTY9ESGmflM9jl79BILKLWvMgOUZaZRrkwx5M5MaB++RVLDYgCLTV5wk
UDblhjv9WzHZn035932knFCHWf+Cj5BFN9OXJfseiRnjfXBVZuUiiCmUz1l6LQnxtiYU7hNoV2pk
t1Jn8XuxAcQuwkMTQgF2fy7oD7bsxltMeb90kBZgZC+szaS8kZRH+gBeLpQtok+YwrLKHsC2RGQs
l/EqoSfjhbjNk5QgF3kU3ZL0iyC5jDtOXh03XAvdyBy0sYkhEktezg36UNqW8NSRmYDyvrVikIvd
tsdaEOVSYi5s4pSUJuYZHVr5TmGV8P+Ajvp1BGl+HC7m2hkTyZqr8rPFTbNV5nte2+qAYJaDJaRv
c/tt7DG6W7KINRhHQqVSHZBcKOFINLKG7CEBv2Ayl1YR5Yyoy4jzNCtOIlStJCj4guUKccH4Sc6A
GgbTgMR/gt2p9+dEY5zCP1RK378p9dDqFBG0AwTOQ2qzBKwsb2QnRXEl8pId4JxvpVNboE5hgvQZ
6bJK+ZOwbvoBwx3EMOkaim/5d9lKnPBEZgWqnX4UQL5p81vWE4G1lZSXUTsxqxIiI9Pon8R+scO+
saKUJVvACOu0NrORZSFUC2AlRc2KDAOBLNkh+M2BcetYLx66F5kmNV8oCjYwD8ZAhZAvQbtFQIMQ
DUDe7mwypnrOk+zb9/0Pre5fR0ej6jk5P46JQIZUCQED78xABqtes0KjIQXDX/KjdWZnOmbH18Wt
78s7ZgBknCC6T9nXM9fVBEdIBGVKVwA/dO+QPzI4nRIEe94D6txi8QsyDhDds0ymKsxaAoWZ8+Mk
+lNTmtLCIl9g5DE07U2JnqgIQh1kxLK+afrmgZ+SU80pLoS0WXGCcVY/9CxDaZnHHqNcuT59lzrt
IGQY0ldknx81a6qaxAzTLjS1pXXrdGQM0J+pmG9EKbqbWTfKStjv8TnxbCYShIQtHjyYmP4dngpv
8Bqv31aeCkZ3Bec4OabO4Krn0WtoBdsoCd31GOXMLVYawEqwNMpD6VwdJRxpYpDznfjTj9hOwASM
+/RKaMpYlVhG/KTbn5C6bZuWwzb00+xCiOA7Sv2M18YfYLHvV5ZKbbr/I+3KmuTEle4vIgKQAPEK
FFRV76vbfiE8Hpt93/n131HPvXeqVHylWfrFHdERTiRlplK5nNNZJMtGhP3EsR/qH/S521mVk76C
mvgOrewgrXMAnxIjRLjn0BBy3AuJ8Yh1TWWcTJqOuEj1vHP06aHLR6e0JO2b25OZf2aBRBZCVtbT
aPK5bhpMu/bVOOQHXGtudQTvBlAvljfeZWm7fF4D7xC/R0zEp2JGTIuMQfQiTaDy0OeKjosF0Dhh
ZUHBvPUZ2f53cINiCLnxMYQnOWTZa1osflZmNhgYFQG+TxAl7p7dJN7gtJ5+VJ8wMYGaI6Z7wRu3
m930PsgfsgC9F6HmNAe6B6LMq+nzg1+JJLjh9+q1PRBCqMxU+qzkRFhmdsyWkdeZHQNolE36PgIi
rpJVnSW3g1jq1CtKjF7nmhZlrjK8D1bnKPNTXfjyR7wk0mZCEBUjmE+KHDveYnRbByFJMzshzyAD
eKT/BmRWydUrW5vgmfqsHY2Zd+iQsQE+8OCU9WNKa0djX81RGqnJVidETGiSpEM+YCfNJwYr4gwb
7Q174X3YmZd+k70jJFcfE3zUbOm9ZfK5I23+pffPefpgARmZpU/XwxfZa0KsbPYMyQJzRWYPEAjH
z2YPnJcSgDHMlYYqEgcgFjGjGThHKc/g5bfpI4ffMb3Bz17/2mC65CIRC5dZNM9NpQFHDI3JbqKu
3mLJ9k6iEuLM6wyU/EThAD80qF+bJ3SsgoXSdLLfeeCFUXvJK0W2IsF3zHoOaHoOf6XmL+byBFZB
iXOSRdE2v7dOSlw0RPdgboMdsPdWP/4KD2moTvaWI2F/z0ErEf78JBj4Yk4CRO4bmc7LSmy24EFo
tS4r5fWubjd75vcB5IRu5iLdeSQYUUHD5E9ZKUiq/4ITCY0aw/V8UzmRDQYnwWrd77WjestLetdt
TfKwtQUPomQ660uOe8LTY2T/R9mpAG/LdTGyrLUtuI5FbeEqYiyp23U5iGE1gE6twQR+yb8yTHF1
VZoqzrvO7bJMSYQMDnrTkNnMgvloHcHWIIlmrusm5AjvrKhdptjiyA7jB0ppIHuPvdLLHyLAEecc
4g5QbFCSL3+hpHXVzCGZu7UTq9AS1jYW0K38MDGOia2ETp0aXxtrrR3VmJmzKqM/hkPqjKZyjDrj
o++axotSgj6QPv4hOV2+zv83gsDX8K89+Zp0RS4L1AfcRkcPIC7OiuOtDrq3/Ms6ImQJHoe0UftH
HyenfLc+9F32VOpu+Gh6PJdM3jhMG8djBsa1zDC38WP+G71CtuCLdDsPk8b8NMzRY7+QQQjMO3C0
/ip26FD01V35ELvxI0WckWLqtsFLiQcbJiI4dFZ9WfYg98p3ZHXWX+D1AgRif2+81YEUU06mHYLP
CifDUAYF37ng3d8fGNKLAfM4a3wfYKxHPmhzNezBxggeK4qV/wyYR8A9RJF38gw7fxjM9qDO+vdZ
HSXX3PXiHwQKfgvDEP+pXahoVxmC2G+eeXJj/FI+9mD9YId6nxzG3XI7fuvv2F79QiZX1mv+/4xs
/efNho8QnFpkDTUzUmyz3YB5bsKsiP7DHr3IADWNEjvT/IKBOWcq6bvE3q6+1TDTyvMGJ/YWanNh
zgu8NvIonPS59qs7oMc+ICEwo9CJRpND8SC9Ca++EyBV8HaFZY+VyntczDuOndy+zL3TY2yzRBJN
cfUH9YMjTxYvqen2lVv9dn3RV4NPSBc8XtNMqqLwnFZs9W6RWrsVfRjp/CXNB/e6pOs9IBAluDMr
X5m6cFGc9Ku5L3mrV+OgAzTQvQQTEjy6Vg6yp8N2VgMz0qpl2AZ6zAQj0gojLaiOUJQPqOCK9Hj1
j98jxWMBCmDZfPn2MOeJPMGGEpvkKh5HXF76Gh6LBrxKMSCxm5/sq/qygrZmvjO/pM+mDzaunWSP
N1NbJ8IF22EpqYGqjKuTLxZotHvQuME/pUeZ0960lf8JImIskKfKpOsT3kjxgu49NJ8q36tB8rDf
jthOhAimkcfVvMwEWzkot5U2ADTuYFYfQC3F+w+gIh2qOgtI6LO3ikkD5E3DOJEtGMbUx8sa8Ucg
DYqb9DV/LPYoy+MCNh+6j+KQIkat34hsxbJtFWzETqtcSVF19AsL1FQIwMcVA8B5bDsmQc45STRn
rEO31KZHZgz3U4fLzkpuzGbZzVPU77JWd66rlOyLhMBgKAB9ONb8MazcRnaLZ8K+opLqgUwG//uJ
412GBNwBfBAibDpnJHublM4qS7xu+5+TExWu75niPK0CK+G4nSH6BwEWjzlL9Ud3ixQQSMdmH/Pq
dzKg0s233IlYwf+s4FlPYj7ZMFo/Ivr7QA//7oAEfwPeyKlaTWxe099qJfFKNEKl68d1IduRwckq
BMcyastEGW8YRHkOwyqzR914B1aBO05whCzjDiwPKKMxT0cXC7BhAvU1kxaqtyvmf37FxQ09dooS
85k3Xrybf8+OqunYvubHbnIE/vXX1Ecd5jW20TVTzw74gdiNgVvF9qTQKBL3IN7aAHXMloEnOMJv
KwgIm2OFdgT7Pgp4ZtX02X7MHIDQBf/uGMTrus1JntZ/eCXzqHzkX8On5h5MgZ/ozQ1x818T74yf
7zM8EkLXejFvIpQKrn+F5EoFJ/G5vY5zHtllCWXg3PP1q+bx/lHtHkCau9RJv8lWvf3MPTl2wQfN
aBxNQ57e5oUv+jP2M7AF6n7kggXWl7UWbqcmTqQJ3qgKwUFbcp6C3h8/+btixGENCpqYjvYrJLBl
nSbb7g9QRpjAti1TLIOrYY3eM4P3gYxvoH93ltwC/sOyk5yaTIzg/+D9+jxU4P9aP7lfvfU12bED
B8bufPVDv8XLjj3LkLG3Z830P9cmeD8QdKSrxtu9JtdywoA3xSbH2g8P052KmOiY+oWLNAK4SrHD
ryiB5wCN1J14N91UXubTwlluCBDmb2RKtW3Af36Y4DZrModrteKUMZP91Gvje6iF78y07sYy20t2
XpRlqhZhlklVCsQ60xQzvEk85JoVE+JnzZj6vTJTv6bW7CaTZjhaSVV3WQuUH8G2668FnhvGlOs7
dSxTv1mj+sjCHqOAKSm/RbVqf1VoDt7x6994gX4lfKOYHZ5U4FpPRW77NK4yv2zXJnfDrAGCUV4r
aEdUS22X0yJ0K8AtBrW+pu5UV9ZLuKAXxVmyuvY0M54/mKanu2iJFBfI1TUIUnRMC4/9eFCLuQbu
L6G2P9mJ6i00QXec1ZaPTdyEbluk9n2dE5z8TAxJ0ZXfTqeZlM/F2Zaq2cwi2H9BC2eExCVeB8SP
qsjp0+ymKhPXGpKbNLlb5t8je3G09Mf1HRXvfVGmoGBzZTdaRyFztQFkYOrOIMtK66JFQ4SpG5i2
IMy2Ma0g+MVpSdU81jUT16HyQO97FCzCp/pAwTY8/xYF63HdLT4uBSf/AiZSvAO4YeWBrBtQ9hn8
7yfh22QCvqY38Bn9vLidsrer+3ytJAp60bgjLlZwX8NgKviBFAxl3DY3FExD2i3QhgPreSyc9F07
AjAiP+bBKBuz49ohaM/ZNgvaU+lxtKT9qgMQ8jZT3ruQOcxih6IenaRvJbHwxVCUuE5BbzItSu2m
0U1//ogf9V3pY3x0z900jyyS2klBtfp36w2fMi3MIttop8AjWXhopbna02hmiFuUYTew6mg1oSyr
Kz5NRRnCg2qp56ZWysr8zIlzpOL/4VHK3C0PPy7O62Q1QnhCgLU1sASSwIkLPEqOA9ne8EQmRwYG
RL8k2X8RG4srE8yQtCuB45l1v9Rjx2g7LzSo1w6rp+PxprUIw/BIzjToaaIljpqPB4Z3WzyhtGil
H622OP3Q3w5ajOnczmEjyFeX/jBYQB/tmDvZumygXnYUgsE2A1gcCoA04Sj6A9AEXTRCPMV7FfPd
133gRaQobo1gtHEZRUXDJfFJqhYpRF43s554KZW3KunPEnlcia4dvWCqDV6razdC3vhjBAxo55YP
2RsJqlftTvFkfm/bVE8UTTDVPKkXttqLjuAGb5DaKT3NOio785WDcSrMLXcmPeRgQpf4wo3rzAQJ
mMH4hBrVxXhCKcqkjZNBw/mBbg4MrACjBPuELDW5cYNBjKHiBrFV3RSZwbRU0/QszTHCvv6cCiAU
YK7o+nltetYTCcIG2ka4KGkXE6Q7PjQtdRZ1dMP0rWye9Xr1/p0s4QUbWlkUjyXujyacquNiMdVT
ZrJ4cWvHHmVm7+e2KUPhvejM+TSAP1codj2jMafQJsQkqOGUB+TtbWCCpQ9/1MStXfIzhikE4655
THExV7iiwy/6vm0+Wxgj8F7+hQbKTfd48kmCs2/BfGnqS4/pHs0Lv025Ex4zvB/7Y2zeoD8IQKKy
tKTkmE1utScBghlWMWZQoa9gLAdUn/aSD/1dGiq7JU3eJ0Yb9/pRSxRX7Jte83pcWWWYfpaWfme9
AxRBIuHikSieq+DzO0oiJNywpPAbmELeNSfZ2a76Mh5XN93r+wgAstfXdJG+EiUKTjtvVlVnSAn6
648wGA8hcAKbt9AbXRWK66Y3f7SAVjuJWNleCh48We1VCXOIpQH6pW+7wH4mz/TBAkVJHZBH5SCD
bODruHDhJ+opuHBjtiOz6WCna070GxSD0YHYzarTKEvoX1/cRUevuKeC/2lLY0kqAlNofhk/yscY
ta74wcJkf9DgpkpctNZWDrowj8Yx3xUPeVDIHsgXWFLiJwhuSeW4jxQMIrhDANz5fbxFM1Vg3YPG
CK2gMfqKEUK4c1A+81Kn2f8VuliJeYod1STMVRPVZxPNOtW9ujrKF/D9BMPXwVt34zdkwPc4hwc5
pcL2Nfa/+0Xsp17xLjYtOCP0E7RgZBn3Gmay9L3spS9RKLFt2u6rZizBJu53he7k/X2tl6A8eLuu
StwMrmit2CTdUnRgEn67WEOo+0O+FIdy8ZIojN0lWjuJVcqWJHifMtRIFNqI1xtrQqlebRFrAIrJ
z5ZikoiSKQf/lBPfrTWo2aWExxqggTSN+8qOd6RYd133vKyrRNhmvEhM1dQIkFtNvGzPpY39GiWr
MmvI9C3vPTBQEQ44aHF38I7dpcSXU0FvbSUBkQE8jqkTKsZSldJ2eLo2eKbHyy6p1/ulS4KKJZIM
xJZ+nIgR0ysjEhNF19rwakb7W58BIN+q3b4oAnvo/8kL8lSWcMFX5qQmk7nyvhGepweAwVsHSmCO
qD1hKJvzsXnVl+v6v2XLpzKFK37ArpVWC42Exk9+TPDbqC+tB2Bns3amimT7RrOrfT5qssDuokzI
XeipbEFpVqPqYhQF+RzdiPUCH+Il3HOQ+MSXPWgk2mILhgfSejLnIxanZplX5IsfGT9rlnrXN3NT
CgMWvWqrBkFO+NwKlD7qYo0TlsYsfk9IZnudgkzonA6HfydIuP/MfqindIr4jGMVhHqwGJkzJJNk
OZvBEjlZj3DH5boZtW2p8Bgif+WvssZN7poPIF+isyHxwvu/O/P0qRH/EwhKzfMNrJoBVOQKjslK
sr2lTrdJanjJ0EmeL/y0Raf/57qQXjwX03ZRkRQkxMWppXdKQd/nXIYNfV0VLLEjjUWMhE2KE0qR
Qew73SHrA+tkyKyb3ulkvwQLMtoYnteM4THY77FyP49IFHbIZdg/r+vb1mVyumGC+Wh5kowVhRyC
V9FuqKs7lQ5BbhQv/Wg+T1EnCZpl6+K7e3J5jVFoNEMBxRvTzh200FXDETXyh7CXZLc2I8nTlfEv
OZEUxT1SiC3Oieecou/9rb7DVBr61KpA/9p5KkpWsxs9cgS48m4AvrfsQSLbWsFntMbUoiuAqnCC
DImkR17dBpLSHXn+7Jn0UrzskHK5k2W/tmzANNFWA/XRUQoU5CqDvkadiimetix+1ibdd6Xxfl1r
tkXYuKHRwsMz+Od7S0M8VydFA9DIWB7n8jFng+R23rq9LAOfDzBGXbXEDsSSKOa6GOi0XI6YXtz3
N9kB2UNp+XZTjGlTG8BFmm6I2B6j1RhzxIEXed6tCxKg0QCbRSpma7+sEzGCLnbrMJYlhy9iy4OF
/qMpMySOb/PKPRUhnHoC0srB5njjvMG5Aj5S5iYHTkDzD9qB4cwtm+nE1i0TENUi0ZtlsClWCSAU
u12LkIZTDI4jaFBSrwcX6G1zqPzq67yLQG0kS1xs+A+ItnWTWhoh2sVMTavqEVtHTk8x+rmFGKre
tfVjOdcS8904sjNBwpHNEVHTouSgZNVvBpjqTVPbXTcifpULdxVTdQsvOWT4oeqCEcUZ6l8d69Gw
EFaPZOwetB7XSKtgdr1Rx9xV6wjrSiQO+KJ0j8M7E8sXfuIX226xo4z39vK+4vFwR26ygATDYU+l
PJQbVyUDiByh0BRG9c9q2YmogQzVPOg4LGranKy1d3A5g9RUN2W1qI3TgiQDaom8KOolwl4SPCRN
3cIkDW3AZp3SZJ/FheRG2ZaBUgzcjqnaF2AG6crYPE5o6wmjYz1Ue0qql+sqsVVSQ5CJzK7GqG0T
EX8vS1B5VY0BnbZkpwFudXQ0GBcfhu8LJ//VYNbUBNJh6oBQXgp2v5U9ZxpBH6iNyjj2S9jFUa+0
FJRL6LPAlZkeOBAOIJye1RfOEJrv1Bv7IMu2bKnIqUhBG1MDgA1qj06L1fiRDk/RWrqWDOV9w8lj
WQgGcXIMjZFCsKuDA0IZLBxc3Ks7dQKWvdrcGGpROAZQ+dyUljWw5tfCLVkYSA50o7CDIp5KqWWg
6ErECd5ualoD7BoUnSTFh2kqDo1RcEnBYRzGByUsDgul92tZ33eyCvtWjM+oSQCJDY2ywMtzbuhx
FU1Z01TEz1WMH/aFByoRv1S6Za8lYeloS4yYcvrGUgV5S8bem3L80kYAssrTX+uoS/zOlvVQgMui
idtQ8YsQ+JlELWhcQrOXVrVrzEH2pHW6JqwlO87vOcGr2gYjhoHqCIEjEO7BUhuSlYYxEjEANSEF
Emg0cVDRcEIKpMdKNlO6de+eyRMebGOutZWVJybc6eIquATXPT3w3EgNOri/r0xnsoQTrdlazlEN
WY2iHa0h3hUhOJuNN4RfTgZORNogg6HhaFPpMjds6FS0CKenF02H8c7WxpWfPi4uKvq86J8/wnS6
b/OX+ka5GwpXU3Yc2q6UNjRsb7ONJAWiDUNTqfCwW6nepC3gi329No7dVL1nZRS7Vliie6SdDzNB
aqpm3U079nt1SveVUUsi0g1PhW71P79AyKdoTW8O9ZCE/hADJlFVq8RZqvLR6GvZI1YmSXDDrWkX
xRhhrQkwlGIAuI+KR6PFva5NGwZ5th7B8yqFWhntCilLbXorOLcS6SN20xZPtkyw+dDqpmjsVcNv
w96ZwmEXKpnXMtUppqMVPl9fz9aumQx1fRsOl+GCPnd3RmQSZVLTEGnRZfb6Mf3K0upjDOdMEmpf
CmJ4K+AeodQ0bISh54I6g/VEq03FVwFHEac6SKqzn2WhlH/7gBCnMa7vOoF7FBekTmGkdHFl+YqS
fIFLO4SMSkKajWDwTIbYvhspZpLGlCl+NUdenwMOTdHpQ9Own104Y75s6FtnMPK3doahDZkCOLNq
fB7AZLK7fnqXcf35hwj2XRQNasEM0JX9VD4us3XU1fC+R1+bQqZQcoCXgfe5LMGSkVrR66Ro8UBG
DqJUBqdff2NZ5cSr7rLusVp+u762SzOAPJsyFdBJ6E0QFSZWbXuFv0COxQidBe2kc7nuu/Atnmo3
LmStJFz9zi/Ac2mCXevNZClZXPPcq/KAOHhX402GwVA+MIUyduRLJfL9uiZRMPPZ1sp5YNhPPjn8
CeA0ORxmnfIH+08ZK+WmppzspvAwA8viSIcO0tAz4/VZFhTKXWnh9h1+Xj+2LTs/PTYhkgC4Vj5m
Hbe/RfNq+4c+Gftxktzpl/cqPy3+lkaBBWxPgt6H9ZITbcZq1PXNrr6Ma+wM6Zu5JGAYDx1C1F2a
SdTx0vGfixTUXy9MszKs3kLrJcYEdLTMVYZ3fesuUF5MFU4YNLx4RUC7L2LPWaXABSyghOmhug/v
2tsY2CfPPAO24O0CtAgn/t6/L6HTAfDR9sLvkg/YMLlT+WIBNVOiqZgHyF/qm4K9kLA+MPJuqwAV
m2XNiBt6ciZLOMKlBkVYu+AIEZI4XXlsZ+oOqBBc39INtT+TIpxaY5FaCSNuZNlLQwCLQ2svnXU3
V5TguqSNvoazwxOfgRmMHyVGbF4PPCTWOMPdvDfuAQwdoGMVHf7FY74Ln2dpjLnhRzRqEbxYNEbQ
OCEYnNUm8VjZUEwbVFU986LmVqveG0odtgTKBNxF435dJ2cyGaaFNOf6sjd6d7HsE/FCJG+XFkgX
NYhvPXpEh/A0eqHpKnhpP6sH9pDeLx5H5uAApYYz3PSNP97pX3i8m/iyZ/FG9vr8Y4RoJiGoGNp0
4D4Vhd63IUieQFhxiCrA4/RH1gccEIL3TtaoxpYu+9Yd/35l7ewTxJC/B+pxNa3Yj1xDxtLQQPt6
s3QyzM1N6/lz18XA3lbKqW+SEVLC1cto44z5TZVJk/Gb5nMiRjSftpmUuIUYdqcDf6j6hples3xG
JbQGcL39BFBfvzC/zZifeb6uV7IFCuEiAcBFkjaN5Y9Zcgir9Zbkza0Rt/51MRuFehwXqpPgbTDw
yhYzDSQvzWWtiigIW9yIcaRUHwwF3oM2G43b9ZH+XCZ1mjjJrGNoMDXSwR0mELWO1jDdDVEFBBol
XGVvmc3PMjQEPRazTZWICVsNDNIpG6FFCPk/NM+44cksYKHXpsPxC5hktzdvHmRaVIatQAFEzNKh
5t11VoXOi9521F98EGrc22995RmpW6LeviIs0T0VQywm6rdfdQzKyiKwy5wP5J58gqBraa3oRpXh
E1Kwwesu58X8D3O2JHjYeBWfSxJ0qyN9OWQoxPthgYpqE37r8nrPBhNsscou1nqwKqnfSzDhOPOa
7mM7OVxXui2rOl0pDzVOEryj2nVVVsOqprh/msrwftKNfRpVP6bZlqV4t+zoVBb/+4kstQrNpun5
rgJTyNQap2pqJySSVo2N1vHzLeVLPhHT2wqxbd65w2pMiysfNXjmx5sk6PzhYzzWN/SRYlKdp2AL
QIMqxFFeI1/qrjaC+DMVEq5C0qsjGyZ8Be9BM9EwElcH5vU7XtDBxHHkD9U/iC9Ot1e4/ZJcH9oh
h8QZ8EKl1Ts6e5jBNpxUsoPcSEzyLUZGEu0UCHnFZop8qGtQCP4HRSVT7tUOvZrhod6Vjavbh95l
vVNK6TelYoUVGiA007sIoFT5rXkciZf7vFdzdefvAEh7NPgtLomk/h9n9OdKhVu8HxUTyBlYaf2B
VkKgSdp8sZEFGBeO/UeOYeuVu/hJ+968JB67byfnuoFuG81/P8AW2y6SyIzYWIGVwVLWh36Obmc1
Qd5C9oqRiRFCYJtMZTFaWKdqpR6Q4Cr7myUD3+G+RHhlaibK2XhM4CWNEsm5YWLqinUZCpN+ZvpF
X6BMIMuIcQW4JkEw/SFqu6HvMURbVWjrJHEZ1GUONPzYD3PQ3UyFp3fd939wQCerEgx9bntc5RmU
smcdmusGACks6s80To/X5WzUdmB0ho7MFR6bBHHu+fbNKqFNUQF3UzH35nE9AHJ4Z9MA7UUzooNd
uSsDUjvRiyyS3Ty2E7nCFUGRbKFLvkZB2usvSm0GYFjcXV+bTISgGW2xpA0BvZKvU/tBVVG06ixJ
dLWp4CerEFSDlMhCxQ3qi2WS32L0zEnH9HaWASLw/+VCAU+kCMqQJ1MdKxGkaB1I3VLlJhnrm8zO
d3lJv/yTPWMMncwWykNictHqVNKvKYmCqGOgi+qVASzoiyLDQb1ADuOJANugiP6wLjSMCEvSSZ0b
CwcM4bkhHXgEveY26WPm0gMGi8f7+Mjc9DZ19XuWPcnGgS72U1OJbRkGmkgpfhUrYGan6AVdDFze
GuB71+gDqA/oJlWPGY3eJft5oYSfsnCZ8cwHOmKEhdZVGHdsCgGyDZRFdzbTm1kzMVvW5k9xnr3U
6zr4YEuoDtVg7qqRpk4Yk9LrG3rTt7yltil+b9cOkCoz7VxC0TyRpjcgc/2e5BZxTE0BRn/bAg2w
LK0nkEtOHpv64raYRvBLjCs6IVB9dLRx0IKejZ03xU3karb2Enc6Gp/6bHTYMD8VZvzbgNYkJ477
j1RPiD+282Oe5ugxmx9Kyh5UZIUl15Bsc4Srt4vbjliRmQSLedMWQJYnsqT8hgQK6jEk/1Fl1eDm
zt2b1sZRoY+N4ut44lTLTTt9vX7AFx4ARSd0QVNCNWbagAU4F7BGbTVoba74hm55awy2neEna2WI
V5vLQEyEYjX6NC6ql7qp1GFZTkmg1UvvRpmGwj9ol//+cTAdTQxMRwDGef7O16JH5VRlppoHEegM
vjOznJ2lzmJpoHfxEMIz7ESOWF3ImJE3RWMpPgOEatrpB1aGnjENTqJGzhI/q+tw7Fi9m5hsjG1j
H88kC+pASqY0bQLJUW+7xdQ4aOCVbOKGQqDapCGngAsVPTXCrUNTTK3TRM8DSp+KGPwc6DA0Eu+6
1l0GrdjCUynCxbNkwBhIWxRoRl/pdlF/y+cyrMjJXN16W7zid9DJ1J6sy+oyBcjFAvkCLVYYzoff
PtcQdemWyMYYSsCbhAAs42pfiqcpyAAsQz39A614boFa8P76are2lKJBwLQ1zFAScdZgMqqxJ+uY
B1mjBbYy/Uai6ajXneTu2xZDDRV5CdO0PnNvJ0+8oZtZnId5FNhFZh/yFQjGSgHOYV3fXV/PlhYi
mWmilwdRviHmIhqlTJOJlUjJKDHdlSumXaxskTimyxoezupUin5+Vv2cV1WNbo+g+mNqJwRGvJq7
QwXcDoyg+bJb9TKlo6movwANHs3wOCgxlKR9NJVV0aJZ0kWDUrJvgsztQZjR3X5SoUqToRdxuYaH
IjTRMC3NwD9C6NpomdkZYGENSoUe+hjT3ASPxoz90Er7fZzxOrcw5n396C7j5U+hKPDqMADNEJWk
ZcZK2zxPg9oy1pvGqpB6pW1a/Jo7rQiauFLdArzVu7IdiYOo23bbGm1FcVJ3j2AUAIy7fc9MgNwP
Y3a4/m2X+ov9sCiam2EsHKHm/MBTmhf1MEZpUJFkdDI6omtQT3+qMXu7LuhSf88EXVRRTKNlNYvT
ANg38NeFW8smY7Yk4KbDJWFhpA79q+dLKRZrVMNwjIO6B5gkSznLRC/Jx0lkiKuo6z4BHA5kJMy+
Y2v1vWmMf7BRJ8sQ5+Z6ag7Z0NZpYMfZHog+3jTK4GA2zBx2jrZDZqJ8R4mokH3RY4YntvIgPyC3
pn/PPW7o0auNbvI3eTPgZex8Lk7wKu1ioLCnQtygJF8LlX0loxp5Vgo4YwWs1tcVbeO+gTQ8ESym
w97oZ1/kiUvWGvQUK0tWBPWH3jrA5Aco0dPoTF/NARgbaKZyp08WASkWJQ8Ezp5cSE1b6GzC4LyN
djGx/DCTro0nVcMtDrY2PvHY7iaPc8OVrpQnh2+ZIIv3puLKsUw4M3GRazitadQgCu52PKkHFIwS
1QeMgN0CJMWdZbmfDT+tnckTou6Q5U09DxHktc6KUl7p28/jsb3pd7o/3/0FsGbZAgVrrouqLloV
Apdg9jk1cPub9mQ61C9829MlvSsbZn26us/c24nKWLlZWSNR4mBaH1qb7qdhlYQjW3fAmQghirQi
mhohKFgC3XAsr/dqbCHgAdDnNiIXa/yqgFaKlpnJlVjDhoM/kyvYnrkoC0gLIZczfmqAWB77+wiY
To2n++2zugcIAXGMyg91WdwsXbJw1w6xkrRlBtHlx+JSUE56pa/sVnqHkTrbHbzh0AbEfpfZIdeM
K6bxCTN4cphKnU2IOCGWhzADn3X2rWMvpaqS6Qzf+BMx0zJaqdVBTG3tYxaBV2+UebINh3J2dkLA
rpE8bFgLEdPRdijHlvAoB9YB4qts0zZc9JkoIeUQlQ34mWpYQE/1fRxaboYW18m0vTnJ//4deiZK
cCUtyUqt6rEq1ZqcjO3XVgrvyjXrmgoIzkNfmkyl3Ng4o6xbPJd+5RqR8wffkfJLPpSzEVaerkmk
nccVrfVjlEAgioDGDO4IHfHr40oAq91+TaWQZ5tWDSxBvKv4UIQYxkLvWqPAfGIwdc8GO65xu7fV
/HDdd2wuiiFOxg9WJz45jMHo1GWYkW6dSez0lDyMGlASc0AplIEFQNK2kajGphaeSBScVZYrZqig
xh0QC+N83Zh7E0iRTWQt63WRxFnb7ulEmOCe7L60aw1DiwEYZwCrBpAU4MVG9AsmSyrHCshu2Rvh
foyOsjT2VoSi66gp87cAmkvFyYx+CvWupDi9pXbVxVlvGxAHuRVyWRjpa4yd8g2jXcDNroO08q+f
6VboB9kUXfwYCrkEzEYwUYOqHaumgbk4dFfhwaW/kKPhjuAfk73vNn3xiTTB1qNYBYZSD2nID8zI
DCXrcp8DWfAXW0noFmH4u6oOZF/H8/QQzqWspixdreAI0NM9R+im5WFSe6h1jnbv6K+YHvdb6vwF
uPfNS+F/670Azp6MZQDLcpV85jrAQgIKSArEdcuZ/AXVuWlv1Q6ThfNbzgCikFvBaAj6IkRFbruK
hkNSBCtgnJr4qIxvcyMZudiWQQkxkB6geCue33ZzRpK60iCjXGcnrg9IQ1vk6bpubm0eUf+UIVj/
mhk0GWgM61ce1OJZRePidQGb6kBQuTE0DP3Ri77urCeVpWkcl+Glfo3dyjW/YlzttkWMHh+l/C1b
txBB7olZOvJ6tthFUyusN8YsL5DbmHbl78Uu9nXi1Ci8l8+VH/lR50rWtynRRDEcU43YR3F0zTDH
ZQFeQhIk75/YEEHCfUr3YTzNn1U5VZVI3DyyE4H87ydBUJMNaIxPkb7R9btFY67RyxBKts/sRATX
zBMRCTWaGjNGEPGESacjQNNDIPYipxe0x7ZyZXX2TUU/ESfEXG2DNEJk1klgWveN+qCniqNEP//l
OQnRVt63Jh0mbJv61HvtK5oywMZYpU51GF45t0/RyzRfphmCIyZz1GRFCsfUg9NN3eVoj4NmcPQh
9bYP8oC8SpbIjVUMwYhFVANNGaDBFoMHm1VTCyw2ntjj9Nedm/3EG9zX/Rwk9zJ8ks1DAwSvrcLW
eILsXEdagkHIRMN+AuzFycr4Llvnu25eJeHJprb/KUaM8qqWZq3WjkmAPKyTk8FVSSsxqK0ICEEd
8taIu+DKBc3I5sbW02FNAswAunmjfM9Xw13mdjf2razOtVEQ0HRkXuHSTVRv/4+0L+uxG0ea/UUC
RInaXrUc1e6yy+WlXgS3F4naJWr/9TfkD26reIjD2zXTGAymDTgPqWQymRkZcTZHl/RGguFRGPvz
jdLiwQkmFC0gV9yc5qs2nJjiqS09z3SvydvWXmoWo+LWOS4IebCJfbiCv5NFbfneAxcX2MWjorlm
qqBoynKQo0HB9UkPWR8j71icpRu1/Haz0sBetilajBwUWAW4VyprBsFsOy9+zRkJK28A1M/mdsDa
aQnqDVVRJ3EoJoJ7K8yNunsEp+LymKzpF2DzzAgV7I+6nZhhWmdgiJxtqBrVPH/ihkNi2pS2rxlL
6oNGVA/MRn/p8f7xt7Yb/RIcwEHNxy4qNcc+NdY4RRbvMDyyt5uDEWK2z3bi2k+Xj6fswBz3RDgw
6AR5oC4c8BHM4ppy46vbDL8a6rxcNnPOf4Za2MGOKJCKKSCWMmvcPazxTc9PKv+TdoI4rhEAfAe2
7CvjqZpvJ4gc61eF7qN590uVbu9HRoxEaLVimBv9BdzE+14cLpCmy7nTuvup3WK7fWomFvQTgNDW
HTFSxfGVRQiKkiMq6siviVhY7bbBS5waJwosQn5dcJ/MqitX9io7mhCyJNIRsxlHHVWVOQuhCBq3
3Y1Tg12zeN6aLKqRbF7+iNKH0tHifrccNtCeXGsap3XPYyAI8Lidmoc5nm6BPBvi4VOJd1KK8dhH
hVXZVuIeBtRi706cPXFrRjKMpC77Q8UzA2sMQCS5j6+7EAGfdzBE2AMFouSTU5nd//ywWAA/+plT
3Fsk7UKKdrOXRoqVya5GUDWYkATA8qiIY/EIq43ccHH7c8cFZ3oDit7RfmZeejW2DDDi8Z6aLcBV
00Olk6u14S8Z8BuXf4Xsojn+CCEqUoONG6kNFmuoVmR199yy9Ga/Odvs+rIlWaxxwGcFzAPoXQDe
fr2j9bBCIWDxcCZIE+pZ7lsWqAhWlca4NNY48FPcaA5IMMSp8NKY2MxalMT/jyiM+2uk+fWp+tnf
7Yws+i5C2d6Wvtn7jhuYn6BHBeDMGl5e7e8jLoab488QEkhvmz23YvgZbYN+t8n87LsGuDgSIJQ8
7bslWEMSFZAVzW/z9yYmPqzc71VzRDIvPv4IYc/heBXKzfgR42aEE0ET11WE9jMlLBuh/WhCcKCi
a1c6lbsJy8eseH8HDrjYfkRGhPFHZkDKr4+6a2y2uSt/zf6i+bYKNyFtSxx/hHCP1RVQbQOwUfF6
k300InI1+VZkxcYp8fvg/4MTWlaRPdgTUShAH6Z2vrdddkaL7bfY2A7hhiLnlVKQUHZvHW0JT+46
S0szMWFLj5N7/mn5WL1HwL9u7qYb/VQj6uphFWpqvIb8vP57jn4ncIcI2Gbr2IDqAecVShHXRrTr
UvbtTf552133mT9mkTf7SpiI1GUxjg/AFf5B1vA6TCxZY45Dh3ivXa1Bz6/qjzuTXBFrU2iMQfq1
CetY9W5Q2RTuUm+07RTyM6CEZM61XXnPlkZV50S6naAYsvZyHyi9hduzMUESbXNnL0GRkx108cJv
9+7HCsKuCqLh1zPwwY+tIgxJnedgdV/54SMarotp+RpWWXGzrJDGG0mwNYWfuTMgbUQR4uXB4GBu
34SDuZxqqV4uMNd/sXu/e+AfnC//d1lbL+TFfL8F43WD0luoX2XPqypDkd5lIEtHy9dGeUfkkCIT
NWdt6LI4az9udkTJ05TdG6WCtEHqLH+tWDtC7bDGbSYNWVCejlND9/ux8KmKT1z6IAOG9s9CLOEM
DF7Oy86Did1XBhY13LeuoGPmF3dgEZ+CIkVNWNX6kTqoA4JUzEnuiFPhrpg7d0zcuspjag3PNAOB
y9g+DWmj2D7pw8852BEuDJeDRMZ19v3Tx4hUkNtgrLpp3OGDnmKG3a0DvajukskJobY7ghygKnzi
TfTD5Qta7iw7JRKKAt4Z61e2OYzhfZfFYB29y8mDSyDgnJahvbyhZOo4fw0JicAIUBwI4nEmdIzp
U/bd0T4nplKtS5pMuhYaIoA1nIt7TLQf3cmqc7zkxjsPnZqgSyF5NDWnuvlsDqXuJ94WgvAk4gzP
kSyNDLdQNdykLoQSAkYmcP7OJAuc3nBHAErymEA9MBmab3afVqibrfHlb/e7lC0mV0Aq7TMHGJ0C
hOX1GfT6Js9pPmaxVxvX3sberzbOOv4viM5Qdw/0mVzlGAXf2upLuYCoZ27DetoAtJ38KSlOrIZI
kZ6im0WAuSp+Ub2LN9cJPCO7a5v+89RDPJx793DRJ+IVEGXRZ91f5vUKmcYHa3Ei3QCM1kkVAVQW
WyA/hWcOCKzOmZGZ1mmoouZAiGVjpI9rMBOqeJqew+fh64DnY0AElyyQisI5t0Y9BXMAyWIdLXH7
1kzuF/dqVxPKTk7goNbAfN58NcqTBpRM0ALtp3KT81W+/gVCBOhXzjuw6mfx6uVBsYIPjCheNedT
jMIiBQfRGw6CZGbnSND0TzsGh/ojkA7urRrVpFiNCBpZlhrohtEEFsyubH9yQE6Qz58vO/x5sHq1
Y2I9Ydb4mK6usQNTtMlPdb0PnMG9QU+N+WTsVdh6QPJwgF4fsNcGhYwIHKMjNQnwkeDdGu6swa7j
dO3yaO07FkzL5qB+bI7pLz2lfIw2PpTgkquT+iU3CITMNYiAVUlfXndGn12tbl0jlSMfp3oEa6mL
8sSyGYtvZEMZNCXWsECo5mTWDQq33a9m7p7ctf9cVfzjSKdHHFodV57p+hAtese9XgcJV3GqZv12
dMyTXmUs7PTM/Gilax1BUeVq5R5+M8ZyMzDoGBtmGJZJGwOzAh4d4PWPxjTmYW5Nlu8VLWiEZu0h
adgVimzRMpVXPJtJmGbrbVVad9X+VPVanQSrPSLFh/TP1Ya5/nBsqud1A3KOg9Fx9BrHH5cuizS9
j4wEYdZrP3ggiKsXwICtDIJunfPQp+k7eyo/e9bM35G6omE29nOEIYSvzbL118no/kg0/FXgz6jv
+vmZpEukD1Nk1t8Xnt5SDpk82ve7lknR31lJmWNs0/tirGXYpFt3clpS3ZOhyQJjKu6MBPwsg0om
VO7wFgpboGq1cNu8Dr7JxKZqwzRKbKDc1FdbnFp9eNnf9xh07n5/TQh3pl5qveEZQx7r0PYYJ7DN
tF/hBf6AtHWpNf+ytfNrC85umqBEckFya4ltg6ZKBm3uAHppXQgNW09234Vr4SmsSLftrxWxa+AV
46qZ65bHabs8zmP+QnirmDSWbZuB+RsTU7cI7OJCZkq21Ew1XB+eAV1zZ3Yjy6uuE2LEbQWiiQkM
BZe3ToJhAMTSQvPAQ+setR3BGZoOtFZVilheoMqxGf66+QXUkVjAG7+P9qnmPpiscL5SlXNl23k0
LLpIr1epuyIk0g0HbM5GYH0bu1asT+YaRyvCZVmW2eami57FC3QZe1hzKQNrlaZ6p50rM+LCArbG
A9kYWrbOWTukbMfVpFsWd7/cGHCrFrPoQfGJmD59Mb9Pdztkz4usF+NH/8vivnMP8sUiXt+NoRaX
O6BAcQIlJZUdO+tYGOazHfNsXAN0PrOb9mYeW+DT2FCsq+yghwzWvZ54O09ZTqI1y5owaUHuObI6
u8kt3sccL+DT7CbzN8NtJkUqLfXvw28SvjmvAa2ytBG/qU8fxnn8ZszjR60vHN9Y9OeN1z8ue7f0
64MujaATB15q8drdkrKlVYYj29EuclLSBBByuCIQ0VS4mex+33nZ/hgyXodU3OwYxtMSXLfLC3NO
VfnPOBC/XlSHRmVHKELkuqZDVF0HzL9tr5l5C06eIJuhAZorIpHK0H56D49k12Jbrbkw1DXtz7pc
UY+rksYn2vDJraFtfvk7yWIBauhgY8UsNwivhFPKqnrMt6kqYi95l/Wfy+r75b9f5gcmJF3B9Pob
KCZsm74wAmVD/P0cshpAsoL881OiJFeV5VxHK8KeWWzUszVz8AC3wZCUzmCSo+Zyndg9BvZorAN3
E2IM20JVVXcR8QpFiUq6ShfXuuvtZC9iq36tnG7MUiAsyo74mXY3tZgJs5jiW8nOMKAw/1oRXF3v
64SSjkEKuAVna2J0v9IiITvXaO47JdUCFDu/veHzHUwKn8/s7cEBTLKIe140kF/Uv20Lf5i5ppo5
kPqhh/ANN9lf/IIfbrQh80DLAi3GCqOWxgQmCGZ8vLya38VlMTmCm/9rRXg+lSmdTXPEDhqcRQVJ
HgqifVxGcA+n/fbdpRAUnjoa2jx5V1vJz8vWZQf7aFx4WAHoka+zAQDJ2PwsqoeBssBYiJ80KvG1
y3uJDON1BMEEdl5sHT6a3qQvrYc3O1dRY8scHinfbwwCwBbinZtRpnuJwXCdpAAT0QqZijlP/jqB
2vfyrskWg8qMaaGeDYUDUX/IobZNeb7AMbL3ufvRrVRMY7KlHAyIykNpuyaUbV0RO6AmrsfFx9Mj
HBdFHJQuAyNVe7sS0VbElXVVZRvahJZAondXqDFFynaSzL32oa0/FvZfcLg3TLwL22pFO5KSGRoX
fXGbkPSR2sOTM1EV8EW6aQdj+58fjGV8M4tcG4u4pWCRQi7Dxjrqu15R8VSZ2dd8MNPWvW0DNY3u
woQ+3+T9Qr78Va82xZW7H3sxLBy3Tgg+hC5TVmoE0K4BcoFjcV+BZ3LCKFfnjYGH6fLccG7e4NaH
DRQikbP9WdlsmddLmQRlan66bEK1eUK8scyGgUgYm4egdCrXn/bU3NRTpbiULlvBCPvrT9TVeTl0
Oo5PuT3arIkMpvsp668ur0X6WPr7ic4YBaxm1XtrmCGOoGkokEzWPxNniDoFSpQFZHRBOPpBb7wr
qmvvBie/MY3i0enX0mcF+bxx7Xal5GGyNMXvkl3Jx58lXMme4+VGrmOPtaa5W21gkAgHM9/J7tFA
HWoF8ktmDSwBKB9hFNw+A+lpJR5BU2IjAdiBMVtNnlrXgHSZq/FgMbXbpVSB6WRf92BRfHlryKzm
2kN933RBpam7H8u6+VTXvaJ4K4tdyBDxWEJVBM9eIc3IjGKeqEOLeGDPDbvR8jbS+M/GaxXFTVkU
xqg0Cv0WSuy2iMEG7f6au5qFdMbrFj/vxtGfMqp8AO5NJjGeHM0IXrENFi9Kd+/TWNZpasFKxptw
1jrXJ8x4cNzZBPbR+j5wnka9k/+cJlUVV75QJKJ4fEnUBjxe9ZtXOEjrkTWG1tQUX3NSOoq4KfUO
cLng0+DeOYNaLlqJsk/m4ep06KcuzziQxR4JHNB+K46/xPMh8wY8GKas8bQW842dwG7VeJfHhUO3
d3puYbaqNln6Yein9am0i/S2TTWoR3XVGjRQsHjMTX0DI38CcWk0DchNP1o9noUjCvVJk4SbZ3Lw
8o2qbpLEk1/9UCGuZ0lud/iueQxC98gzVz/PLb+2vlQ0UZwZySeGJfQ78GqzQYWyf5zD3ah5bdFY
+pLHtj3Vfr+410uHUuvljZcv56+R/c8PRjLd61Y2GKgmJsM/evbLQPCdaugmEjt+gyW8n4CowlDu
GVit0ebeSZ05j8eSGqdtda8SA/2UsaW3Guac//u6HBAmoN29DxufAchWbbOb3i1KFOk7EJ32qEkn
zUvZuU+eo+Kd2D+5EA1e2RJcorb1riNdkceDW91rmdb53E0wujPb7/oRjTS7KJ68jCr2U3I2QVsD
dCy1LLwYRbWffuTNmizgkM+W/EvW9x+qkdrBktaKG1BqZyfvgE6OQ87Ex1pNHzvU38vYYwAja9l7
Dd5edKMKoSBxdwyWeJi8AjIUA3vCFVEPibfydAPOXu/Y1UQ94JXsVSXnLPH3V1b2X3Hw96VMh2XS
R/hFCSrfpoSMx9C5v0bd+zrY3ofLLi8Jag7GaNBLBMUKnF5M0JaOsaVDqZ6Zbri6PChBbNds36zV
vmvYoIgX+98muiFSBvS5MfWI0Zb91xyW1rt4fDIPIdSr68kvV1DxcF3/6jDjuSLs/bwUV8M09UE7
aspSt8xJQNZkoIP0W/BKWKlp4clPnL6NWen3gC6G7Yk/ayCx9l4AibqzflYnpqTtlH5LiOTitjcp
5vuFBU/ESSqvQ7MlLfkU8Hlz/a03Q0dvb/b75A3nAKQTMASJHyg2CUu0N80rkgEF1i4pw2H5Wbrk
Nieq4UPpRgJmgkMA9l6Uml5/xGkBG+rEzDLG+yHI6kcNcy5aoyrdyxrdDlhAAIbAesC5sv+Mg6+0
4CTeaDkh7DNafbEq0gZJWWLsxRrSdyh2LfdQPAZlvZlYAajltbBFs8TfG/PI/Vf7vsf82605DNWt
i/wqHkeb3qCIq93ovadE+e3ZlOjYxx8r3FEGz/XJRmIXo3fX30xu9UDRVQmsuteDxUqmu9K12oBz
ZoPRU9uul43RD22WulfLtBGFG8icbheY2oFqxnkzou9qjmJGksfT2ty0g/nBqPXIWfWoty1F+JB1
6tGowhQedhPJrJjNLkbZN1Y1VzFrKwjv1CYJeiu9SdP8y1zrJ95DTwNTgCvld8gRZyi9GXZ4OYTJ
/PH4E4RMtxmosxkQd4vNvH/YNBJvmXnPtfnpshnlUoXoz9i8rauNonhNf3T1jQ7S4Waco5kloQl4
eQ0K3j67NpkdDpqpWKMsTOPWAV0r4F3A/Qon252rmQ21i8NA7BAkHlEzvNPdf3i63LQqTLnslsMA
pwPfAc8YxLleH7zM7de8SXDwXLe9sbT2MeHZ8+W9lHkoivEodMOQd0Y9yhzTLWoHx2XCoI3jVmGF
/610YA4tRc9J5hxHS8JlyriWOZ2D5DGvzSBfMAmQ6ldLtyhyuT1/Es8/eKhAx4MG9K5w8XrPktGp
Bpqj3QZE0hzhgTwD/9MvAfRdWFgUYPHVrbV6nAga4pe3UuYZu+ol4IaYhoXe4WvL1jibm5FaQI5Z
+X0zWUHdfmqsJbIdxEFTEVmku4kW9U4pvwvYCK7hufMMgCh2M9WSIE2fpnTxx0pFUyN1wIMVMZgm
7dJ1OQ5aktMqYL1hvvO01P1yeeOkn8ywdkFgB5KyIqIXABwKaSOshWnoyQAIOk7vaxOZSRu3aeej
5OBfNijfvL8GBVcsDGejyHbwusDrcQX+DE/wbvnxvxkRvpA2V9RoCFY169VdXQFGS82bXVn7fzMj
fKJ+cM123WBmWj+3ZL0ueOsjpVO4m9wR/u6Y4Ntm2jkTFI2RzywmBoXgF+G4jooDJP0sJg4PXirE
RTh6fYBKjPFUwwojZAZqsOIRwFpBohwJlZoB9SyCtwGxwzNgPOsYtMqQCY5TDqzDmH7MmdMEc9s9
v+HTHAwJ12ENAc21bxCKErKGCaUhUvxTRyeFB0jzM7Rd/l2QcB1SQA+2psOVNJ3aaz6cANkG6DCq
7rz+5GJchF6NPCDP3dcyYifVVP7+Uc7i7cH47jmH5NA2xpWOG5qttU0/OKMedD2JSe6+aBbgwDko
aaBW42/MUzQDpNH2YFc8Xuli43aEXUApvjmp8bE0nbjZ1i2cUc6Di64Kg7Iodczl9j8/LLQZJ8YL
VHjj0myjbMhu1hIjqCVpRn/NtwDIgyDtjPeXXUjWo0Ry/zeDFM6Erdn65gDeGW8FD/FhIppbLygv
P2xdX/tO7t5iViBq7QbEQqnCuOygHGyLw6ZZ3oKNdkX2Cih0etukkwEVAHd5bw7upojIsvhyNLXX
UA+b265dt1gpXLiCcNhaNtHardHlrZQ56tGEcBo7XvZVtp+SZHUCPAQDjX8sqw85BUXz2t85QKZw
/cdlm/JloaxELAoomXhLl/nMMHOOlKDmyzeQO0SlqSlaR/KP9NeEEP890LGUyOtQC8WzZvJo2Dex
p5Ilkx02CGFDJA9PmXMMU+cMhVanGt4WA30C23+FYkh9P6X0kQ1r1K6qfphkcAMwA0C4MLEPecUz
wBAbmrZG5rH3NmhoVS6ohMhD2oAdrzIeQfWT+VbdnYr8pdONu9Qcvui1+7Ni2ani24fL31B67g8/
RfCbhPEx6doMGDFj+0FaC8o05XCzU5xm+dz6GLJq/NpQkbPvn00MqxSy3BgKdKl1VrBbHGtdSI8N
yDHHjldN3vvDaIa5uV4N1awas5bv98Gc4EXAq6ApYUCwrw+rT+RkVoCxQ4MAY1V9/Vs2Vi2jJT0b
NhQPUPWSsOyYeUsp6xDZbDC6bNbykrYqXhDp2TiY2H/CMaqM2agnGo486TDGAfkUsAQUXvaGFwdw
BwYEMEC5e0blQ5rORnkEYRJXe/44gbom4Nlqn+rUxOCmVYMKt3LDqemsX5c9U768v4YFz4RgmjZ6
OTiEvPkxK39RHi6pqlgn+0qY9MfaAMQ5HzZ2Zj5uNAVe05xAfW/NoEm2Su/6vy8Ew/0ekhg8Zs5G
FStnQ2WDoNo/2+AwpN7nqTJuMAr7hlB5NCPsF9TrDFTMYKZIAK0kBBDlBVfop8uLkd0zHnid8B/U
OM+G5+YVNPHWvODRDj45PzftLiZ9Ve5Vigwz1JpGY41AIW8EA8YtsZfpdNm+ZC4MbK0UVw4GiFCv
E7ns7MrwGJ0whElrq519o/aAPVvtvvlaYeGgR7M3/jklzLN9Z50xzVFO6alMSzy8TJowcGvpZfqW
rcftu7OkSYbECNoAba4Dl7lZDEMA2Pb5mwtZi8tLlx0ID/hSdMFAk3E2NkUSV0OvASX0oYfAmj6A
lr390faa4gvbkth8MCNihLzNQA1oQ3G3QHHXWK4HHZPDyXXXff6fluMJSVFvavloJoAyb4SEw5D4
o/1hekuMPC5GOBQJsKAY7KCAf3sM+lVNs0VZySZ/M3UVUYMsiziaEt4pKJuN/drt5w+KZFOCrwMV
1XXEFVoGdbYqnEH6lRCxgCDASTzDEM7Qyxt6KIrG9sgfNNuNgaFAj8P9USeVijFOGiUPtoS3QebV
hZkaHmYgbfd21igGupP/jvZwdkHrP8sRHgItpl7WrnWymGRWzNPhHwMwpXD0uvd8M16IMaiwwBKa
EhcWQfpsGkj8znpsEyaLAF3AmcWsEUYSQg3UCzv/Hg0djiGwCh8vKouwG3wVilt6jg+WhXs79ZJa
SzlFqs4+WzVoWoHomZiKvU7qjgcr+684ZAeTPbp81OAgc6IH+zQCnYdTPp4IZxhHVmEw5NuJ5jzG
1sGlfoY2ydyBQu7LwugZFGQi3Qn56u+8z9mpvtLb9wUNrADT3D9VmyldJrCSIOlDaDzrK3qryZy8
2qsQkxHy/jtt3GAY8d2KO52+5R2HEYc/xkQ+9xFo9VXrUbG2jW7FmFn/aclVtSjpwT7YEMLiYnV5
jrooxqa6BiMxkPtrZpTv9K+11oSXI7As9z8uRwiOlpEsU2/uZa8kjTn/7o7vmFuCZKoKFuL6rWkq
cklpLedoUYiRDRgbAEraa2DFqbwmp/bRvOP3qL3GeQ7iQf0LhLvfN0/rVR28pZLoecTD9JEH6Smx
20BMY4OmGvLYtJhudRDnNJPzpZpUpG+y/ARaQBZalnjY7TCv1+duMPMBCsE4CBimum5PFQhTeejF
uV+Eu37v5S8os+ZiqgoMcJ4H2jqxKj81DYB4VgEquzULiql6BzKOF+hFxRj5i2Yjfai8CtJHTeUb
U/XMatAvGfQNY3hoz+LM73IVe+P79ZLHYXMSM8UZ7NvJt4G6ZNTzveWas48exj4vL1ly4F3IzELq
CrwHsCbcFJg00IwSYIJYa1EWcNftp1ZMJSYfWRvORsdQhuQ/LpuUHMmjSREYaBuFWdN9SnhZ+a9q
wMiabRYvY97cVdB8PV02JrlsYQyURDo2FA24ff2HuG3npNdJsnf/5p+YRfetNVcce+kO2sghDYBl
dgLV1xbmegdPMzy+ywmXz/yS9hp6Erq/bfgvCB0ur0dqDWcOvVucPaA/XltridNNZonNm9P7QYe2
NeBAWw6W2y2FMHoVX7YmuVtBK4BeA/qKOsD/wu5V25pYVouXfpPbNgCxjWW8awlPHp0x8769wZaL
Rv+O1jfOxGg018u2NkVzEVq4j2M6vCMYF4EEm4qdSTZj50JoB81KgIGgWyqer5RjWoP2ILdJw9Lz
a7BPN/Gch6Bd9+IUfEl1oEqPpC7/u2Nl4koHeuz1V8PT0dbALsliMHH5PZoUS9L61HrncBWmWr46
D3LJqIZ5UK8TPlnbaaWWEqyuD90sME9m2LognvExxhiTqElOWaQSuZVcfCCD+GtSSGiryrWLqgdr
6who8VA+V3MC1kwwORbPfZb6dqmaUpG6JR4HdJcRxbzy/ueHQ531Tl91ezXIyXUfzhRQXkZ16SjO
mjR2HMzsX/VgpmvnYiNtXcRoE4Oeoeq+TBrTFHeO3IhL4fKoYmKU7rURvvVtZ1n4XmgVByv/2g6f
Lp+r3beE4iC+zl8D+w84rMKpa2/UdpQ95i4CjQDtYf5DMDwEgcFAA68Bg4xhqppElH0hMON7mIim
0IMRg2JlsgVYWQg22j2/bfTlqVyvCFv/e6EAZxhujsEVuLo4O9e2muloBpZWlJ+7/FOi3bejAqcs
O7kwgPC+v23PcPNGi0q5bXDsHreuBoqqatrWMS37Dx0ATYpXqMwXMOKD2LRndWevUI2OfMgqrMcF
Kz51c4DOXi47g+y7HC0IRzXTR645GAGIW4ZxKwYIZgDV8U+kM1SzUbKgcLQkhDzieQMehViLqdeQ
YljKAFJtQdLOEegAoh13EWrp+IbD9Nfo2fgadzPwp80w2m0QWcmY33UqpkPZOAlIcP58JEuETg3Q
qKVbgfklHoGFLnswQ26fxriIdy46i9xjFKyDQOgdC1XDATJf3Mti8Pnf5Toh7DkJUmGnx+pWqw51
YBLNBAMzkxc25A0zlVjkX1NC6FsnhmqY1wCeb9qR5q3vCCn+e43ilQnhotrKJQHRXYtRw6yE9IOb
r75uF5/NGWgB3SgQpgZbEdDl3v93VYL3D4kGEdkGsbai0xVQdoEBQdXiDXDOVwsTPH/cCWJLvhYx
SRy/nr8zfj8p80DpUtAj3Mca9F1K+3VUz0nmZFWqY/fKh9n91GR3ifP1DbECzoYb1sElK+ZJdZ8W
Gl7o4NLU+x/Oqs2fk9QY79aOleFlS1LH3psGgPTAtcX0KGdmZdCKgvRwsUJGMAzaUn8GgLqi5HTZ
lPSJRzESCrYsYx/nEdyuLfrJ1TeMXQGZYkD9g93YYXO3lD4KKj6k298QkSzUcPYnJWhRxaUl1lSD
AjktY+4MzwBI/TJADXJ5SbJbAy84cHrjzQp9Q2FFexVlRNKH72T9cOhL3r8hMT/+/cKpmcYWME0n
A7+Jzd4jiwFfo/EjKXLFl5EuAx8EMH3UD88Ibga3t2e9xjKy/WrynOY5S7jC0WSXEua3UEyAW0N/
Tzg1XpprXk/AtrdOoBtHO3oAYVLmhNrMotbjW2SMqRG006iw+/sbiEnYwbDYBbAYt9w0x7Nt5xb0
rgawry/XqRdpUfbZfef6ht9p4RSrNT7lK3bRlXOAoEdb/nWcAM5mLSAPDp4sjdwk3Xc3GwHTZ2FW
ooQ5zH5bfbjsjbKzjJki8PsBym5TEf/N0VJJc4oJcjpPX9KZVOA3vvfIPdP1N1lC9waFZx0ypkLm
3FuQUSyKHHyNmIuZijQYlh9d+k0r2RuujX3w4Y+h3XMPGbQ5Zj34qFAV8lpP810bcmNN+ot30+Pl
rZPF9J3vAqAJPLnPBlXBw5CQBVJ1Md/0JXBaM/Vz0n6tFy1VnLXdz0V3xAw+noh4cCPTFJ7AdEYM
xputQM28vJpNEvVWjYfpVuPRPUaIvHgoplfaunx8wwpdj+7TZw6m2YXzl6JS33YreAzsFbwJVRsO
0wfIUipO2x7wzlf3r5XfMKnD9xraBJNnoIGOFx3yStCT0jmI6Chknqr3TqLq6MvgEHso+bOo3wD0
g7l8dpzEcJCW6Tdz6S93NKhu0hsGOATjoeHrUKBU1ROkr/yjTaHWPNMK5MQTbO7CgvOHuva1DxhP
jOuovee1n55Uuefu45f2VDxshrZwCqFsEHcSMMoUkHHomuzzZfeQGsEEH04avPIcAaUNjTdneyFh
KHzDvs7Z02UD0hN2MLAHr8OnSt1hwOTjHpysW832nnix+TwZv1+2Iv06Hl69KFwDiX8WdLFAqx4Z
vk7V2Emw2BA7Jhu4O9jXVbevzLl6wejgaVy7KDWS955emP5ikLiDv1z+JbINBVOns4sMYxRHrO6m
ZQURPIof0jRFaKVZwG3F+1iyo9COxnMEajMEQFjhRBdG0wEFNmOp/JRtNCjcexxyxbtYcqCPRsRG
kTmQxZt2dmoCjrjUvJ9AzkNGdlrta8hAKozJBkZgzQMzHSriYOES8ik8kTlKAROcxO5PzDJC4Fq+
4F9FHuuuoSr1kQxr6Hr9dx23QjBlKviD5Ab1ML5hANtsYLZPtN/k9bpNc4oeHF4RNwnv59Cy7MrX
JzCh2ivdFFUUiZO8sifkd0U+OTSvMdmeVRvo6va5jjp9A0002hn6rjtjoZ0DxprXR8+iaQMVaqR3
vMXofG4NlV+sa2jZ253bt6rhIumaMEgFO0AGnl1whoacgGngECvmtHnmXtmdbHeory8fL8k1utP+
oXeCZBKVLsH5cys30qbGoCwhwNc2OvoL+jLz26oZg67YKt8jJfQQ1tH2bQiGKBxVukZMcO276ZyP
PddGuxVtlYBAmTTxaPJ4aEfFAs9dEaBKHZkjpiAhbye6Ys43zDa7eQnNpR+5A4qFNrbqf6DREVze
yPOlwA4OFYaKUJU/m10qG90mQHCioNu5Qdb/k6yKwK8yIAR+JyNz0/Z4huH1F02mFWTO8p8JIrAG
4C+BTEO4PRuyyerM00yOWe11KoPOfd4AEri8S9KvATKjXeN6f8IKWZuVzu5QNhw912nKIptN8zUZ
PCcwMbAdAZOl4rY5D7tY0c6cv/d4UWcQ3Jt4e/ruLmUMCs3rBsJLPtDy15QO9wUDK5/uJIqL8/wy
2Q1Cvhs7CBkCUZsF0i/uQue5jCtzhXI45i9Tp/615CZV7KTMEOICBr8QZi0UW18HIwZ61tGde2C/
5uEeifKjw5ebujEUUwAyrwMeFw8h9ClAnSpsIN3c1ioddHJbt87iWiOdn2S5oViMzC0wQ2/t5XaU
JcUolAwTAL+ghozh4y+enYSuRl5W3b1b8/9ORQX2WXQdbbTHgVYUSw3VZthVy4CCMRL2tc2sAlM3
7n/HYgH1BwApSk+Aq55VwcGgXnapCeSXq80+M1nQFnXk8AT9pK+XD5TEDTAouZdTQUJLca5euwGk
0HrXWQBiWJid+n3b1NdLnv6ae71W3LESS2geAFm2jxFBJEfwBLsdXXAQoJFacJQcSjeE/I8/u40i
ju5/zessHR0X1Ov2EQLLBr3u6wWNBbLSqS1BG83zd8bC87DpzVut566fltbtlrInO0+vWc1VbL4S
J0SygtgH0D/e4iKOVGv/H2lX1hwpryx/ERFsYnll7W7vMx7bMy/ErCwCsSPg199k7j3HbZnTup/P
syNcLVQqlaqyMh19Jp3BYl1Tp6AHV3vu2scZGnceN0zJvu0bAwM9AP/o7IuBKdPstLTNAa+fJj+V
FDyGxg046U+6LeNN3DnBWw72L0ti3UYljrUWm6VyIQer0G/SwfqIa5yZEJywcWrAhlL0E8b61mm+
K0OJoVNJ22dnMgiOcWZEf+sYVj7MPNWwDgXco3p7nSm6TzIr5M63ghf+OH0mGK4t2PfLB2znBkE9
cmMIxcX4nrqOVfBWS982yl4jiA0Hab/4FoBkQ2Z5prFK3H93t87MbX8/e94t2dzYmMCgELsqvJ59
b3PZM3jX884sCBdHAsbFcakSFq+T4yvsmDSp31X3KFZe/nCylWy/42wlTd3j3uhcFrtteU3q9DCj
3CW5N/ad4mwxwkOnWF1zI9FH6zntswMdA1PvvcbR7nV7gOI4uUstdme44++pzmUoDNmHFB8dBgQR
cJWxGPkn5u+su1bDIKKZH8qkDC9/S5kpIfYSOpBB72wWz3aXIcq3X/oVVNIsHW6dtpeVencj/b8/
6jtSO2MhiW1sx5nM9waw9NP4k/JEsnWX3eNdpbCm6qjSGedq6XO/nb9QqvxXHw3JmOCApd22lgoL
XaUcqq1aXPb0k9aPPktkLEeyTybcWoVWNc5SwRfGIY+yqTmwOb8ZeC+5NfY+GhoLKK5Cqei99oyy
9HPFVyyJmNSvXerly+/LnrZrAYNRFqoGaM2JCTpdFOLQ3KAoPKY/02l+HN3qz2UTeze8Dr4A1POR
672bWlAaTpLEdljMaoOEpluUL7QZPSWHzBuzjHgoCIuWquWxuriupGW7t1FnxsXbsGIb5dWa1nFm
/1ztk0p+To3kxtj9hOBkBzkrAYZJ7Fcs1jwamoK+5thDqC8fgwHN4cufcHcVZyaE2KqyfCySUUNv
m6pxqT40QHQ7eSOxIluIEFwZ0fN8YliIbbPHytBuayoLbLKFCDFU07Oa686K6p61xCv/wzIWraUZ
XP5cO1h0UGedfS8hfqotaxVUqlAPe5iCqrlq69Ccg/6b8mlsvPa6u7XRSuMv+oEcL1uWrE8Eis5o
OmK4JKtjfb5bhp8jJGpnV0I0siNc+WZ1hpB+GdQswdeMfeI+clXWH42fRRZU5TO753FJfXozRmoZ
Ycilqvxqinl/zCc/3SR6Ahn+eC9dOvvShhB0gYVt1gFNC+getFeW8mR3BjRsR99Wbkte/3cOKrbP
rFqtybJ5D6Sawoao/lTK5gF3lOneftztkJylMRAL6HKNwXWUQ1lG7h39VK9/50KUkEeu45e3Xaj8
Hv6YURUxXyYwuHfxQ91BhZ43eLUAFHtrPQNiT082x614UXvrvH5XFPC+Mieiqimb6tnfu1djwlL1
NOFqp+g4jMp0GBXALafeYy31SJb5WjmHHzkbr+a2s3P2ZQ2ymmqfwJxtKxEbbrUyQVL9cNnIfgx7
NSJEykEpOYinYWQEaXzWXXWGpECyf8JfDQhBktCiS9oeF6ZS69XtnIMizNDWPEIJYPl0eS3vG+Go
v2xdVSQAGBB1hf0xlH5xwTRWxQOpc1D+Lt/K1YGsJa+gKtZAm5qGat7z4LLVPa84typsU5KQptRK
WHWM/BfX2ruE5tdlu3w1TRa3ti2JZv8hVr9+UOFKWNfVGZIWLp98K7NQJVF7i6GhAExv1FPtg5KE
VtTEaIVWkurn7mMCic/GaUQw2CwC7dVJB/Aut/H2Au4u5jMzbhNGQLCRt+XjDBTlzZCmP6DmXl/R
snbimU9WdPlj72B7EG7AUYiqEbYYX+HtoehKpyK1tbaI5Rzyw5lff4G4vUdOLFQCS+JQe75rYqFo
a6BeBQrbt8amrGDUMoo6zlPzUC1QwK3NEfDn8gP1PfBjEuApUBxX36V8tcqxWKqhCN/mnjUT3ypU
P1EAcMwlzby9M3JmSczvyMh6x+UgyqSFe2/bzYrBTjQ2mNnfp5r+2dTpg2XMMuDP37RYrFqdmxW2
LetNi2EosoyJN4bdo5NGs+mjZ6K90E/2AfwF7ZfuKr/untrh4Ezx6oYj8OwBkZzVvWh3/jOE29dI
BqPUClLGbFjLqC0t5Wi5aSaxstNeBCvi63aKtxLI4gj0GzDorZ42F9V+VL7p2fEcZ6fsA+H13NS2
4rNLYtY7xVpBVxvnnIbcrqPV4bdJWX+gMfFmSUKUG1iVopCubnX72uvNB9tlmI+86lsZqHjv9XO+
IOFCSpZcKSYXhpbVyrxKo39AMtCAD7dA+YI9oGvg+mkHqZhFW2XMljL3EO4qDawNLgZvcDjy2dOG
q8Z1JBnZbvQ+X54QvQvNHik3cBCsh/57Ha4RBBIOxV136EJeRnqA0Y3UkyEU9+KYje0zMLwEXTmx
NG2PKSb4rRpOYpaf+DREtlnftHMniS17N+GGEYAGreaicyB8PsMAyXdaolfa6eDdz9Wl9dwO7qJ2
84sJ3V1vprrkTtoLZ+cmhc+ZtuqUGhqDW5ZNlBRqoBdmwG3MzvYQ+YEOYVnJyuB7TrJRMDnINcAR
LXYUaFbMde1koE5Op8w3l7yE2pOdSK4emRUhUil1aaCUj4dRq/Zf+mIMbEcmS7SDagLF9TYDjJ49
uo1ii6yeXDI6BvaLdbWKtjY1rwg4nH2q6rWf8Ln2ylGffUAogexfij9UgRQOm+dPCXSUfZC+DUHK
tI+8kM5/lRAAeqanKxLEOp7R9x6IERIGMcbZRAyAvtVEsvRwOafYPR1nn0FwWzPtOl1pjDYm6uey
7ny3vHJBxv8BIzbaQpimReNGvBISI2vB3APqaEo1zS+X8mla6PfOKrvwsqFdxzkztP397EJYMflR
OxoMoalycGcdquS2pAa/7YB4maNF+O+1CHdBi+6uOtcLakSOgsZCt8BJNaAmS/vKam3JBbd3H5wb
E9xhKpIC4yxTHUO+Ckqo42fAqAqfY8jTGwb9OrGUuKLNNyuTIT/2P6SJCpxl410hTh6VbTkU5WzW
GCvtA1qbV2lBni/v1a7noQuKYiX52z5+u1esHikU3BJAO4p0DErKBr9I1zlks5S9YTc2v5oSCy21
OQGXaap17Lj9CZN+4KhrDsaUXeVtFqVd/+efrwzcBhsoDUt7N6JoZc0yJ5iijvVxXbzUWv8AXvPk
8lLyGtpzxXM7QvwnjUOqik24Tss8ACLIt7oHY6VQmpXcbXtbdW5IqJDlueKM45jhYWUabVCwqfFn
pzbCAoo28Qe+HVpp4H53Nq5V4dWxrMZIgBBr4hmUmt6kkJM523coksm6Q7sfD7B/kCxt2o9iIbYD
xWrS53h1mIMTaMtTPZ8w1QJiLMm32zvCQDz/245whEmrGbWzpVXjaJbeVIOWoWzHG0aLX+MyxcPa
Vp4DgKHHFvMD5Y1z00JsrzuznjRMu8fpnAeJsvoGl4lF7MWJcxOCCyaZYRSVjtVpbL6yVw2qsDKq
5N0iG7DctrlBZnSM4b4NFOZqqcukg9gdT23lyyaTg0ZettwbSFSiDpNwQdcRM+jR7juoeed6mGgE
vShJIZncG8+FndvPOXCFDxAfxcWqt6Vf0iyHZF9PrwF+M4+XXXgHHgtQI9RYMC+/qcyIbRKAf1DU
J8g4NWPoPLA9HfQ5/W2b6Ulfne+W3cTcnY5g3rl1qgINofy4Ksr1aLuSq2q3XoChWxOQRNSF3j3h
56Ge6rkZq1hlRjSaY+GxAuTPA0aXVUjvFDgBHh30UO9mgD+bG6PLI/AhfCDFwGz4pmRgOZBDFqIH
05dqUGcTbkgbzU/X5DT07TckOLJCwq4zvhoSYbQq79MF2ShScFDmMsjZrIVM3E1mQvBFlswAZU6b
ieEFoAJHNle8G5XOliBkvlqrdPk04Y1eu7f5fKNp/NQoJK7Ll8s+ur8OzOEauOLBOiKEBp2uZOLU
KWOwYnizBrUJXdYg2r00HIx9A1sHjJ0IiHWZ27VZDUK+dKX33ayFppNcOcX06wMrwXC+BffCHLNI
oFLZZbKCDgCXIJ0fBpIfqMUlDrz7bnWAdd/0SzG5JY6TJDxPJ82FjSmaAt3P/FXzC6iZBlZQHfsj
vzPXILmVPVz/g1mEVxsbhG0SDo6lZA464XYbL6CcAlVc5nefwbi5pt5P5aZ9BPFNE8qncPf2bcOH
wyZgLe+Y210D4zGU6SVarZ+q6UDUu27+wCWPITg8Hy1g0C3xFam4amaug4U70WIBtg2Dul6TyIjN
93wctUtwzODV/x7Mpy6QxUkWBTe8cu2Wj2z4ednz9uI8ZvleDQiXXzZVVjdswSC5ye6Vl+kIsNbz
GLmxep2/QLQlvGxPth7BHQpDa2xjwVczVnLkin6kVfbnvzKhC4qFFSXTimQZ9Sd1iU3MsjPzI2Fh
a5rhPCHrAlXv29t8WvSFDX2KPkWthODA89hahy10Uj6wkjMzQtqllFWmql1bxTpmboIaKPaDQSv+
gQz8fDFCGO0NdczszQOq1faHbPComvgEzTHMZ0ku893dP1uQ4GwlIUWftdj9WXGCwbpddOMDr3TA
Xv9GUQRTEXWIR+RSQUoOj2fnx1Lcmxj+WFAQubwvO5OieE++WhFr8FOrDdkI3iAUw1+cmH0F9YRT
X2MoEJpLgR4NsYXiqtoEeXAlI3/bu1zPTQuX95zWbWJTuF6uP/TW7Kfs2qlqT0kWySK3vRBrBH9p
O1wTM9iAcAo+PlGbz0iM46ybDG8l5Z1hoT08llGxNld4tV8viyJ5Z+w2qM5bccZbowOIp5uFN1Vs
0vrnqNlXUAPTvbkbrjpuoLuv5n/WBE8d04E6QvF8eVuNv2KmwprfJL1i5kKKCkgDeE/KE8vySM+e
nVxfHnPS6F+znoxBY7pNsCgF9VXQ/0L+jyTOnQukZlRAVBbl2c7x7MzuA4vy+gH0rL9WhcyBkegc
LBALyLvsbxMwIF/1cgXnteOWYwiSlxu1TZUATLNfyVg9tepyYlS7txIlwHzTta0t12uC7Leu9dOY
dzcNiAtyExWbJu3uMtfqgcrjV6OifJ2qFFpbKodi4JQDC7FgRiita9ur0uaUsuwOc9vBWg+9V0PO
EeSCPbjvSFR3NbocK4B2HR0PeZcr3rrk30D9cK1q86OuAU5C2cGqi2OuWoVnkPKEKlLnzWCT7Nci
Kjg9oLD3bBvVtUYwPp0RkGgTN86sImo3uSLS88OcNgcXE632grZVoxeRytjJWsbHIXWO7WpE1CQn
UCMdwLgDqFQbMze/r9YpQrZ5UqAeDjX74/aw5lZ/m9HWDlYVr5M2rQFyGQbgEt1ns3dB/thYX4pp
vCUY7csa/hvIf3Q7BuOuyEvMrXfVVztr8V4g6s/BMk79CsStsZYn7P4cMVL/LrTV8l1jSbwUkLp8
GdsgW5n1bPdmcugBKqXoR/dZ5vi1WUwguHdcyBSYn9e1umFJcuT1fMRNB9C6k8Szo6O52TqHkZCb
2cBTyukf0Fu171EqteFJ6RBO+bL4ECCwvCmhaJuQ7kHpFPhKofmaM3RfUG2MplHPvFShgAdX6uS5
Nd6IZl18mmZl9nrbXj1Av4agXke4Rjn8zBAnA6fXADEvh8pHGtBBBlshVwnor71lQZV4pEoRNLPb
x6hjpEApaN1dWemrz51i3Lo36obwciNSNHlQpSmWiAgUZDltM0jU1r+HMh88vP2uLJWeZm3sPd5M
UZFZz4yUIdR6rqoq+1pq9NgZ/RNxWi1IEbnvWzb5eAx7jpbdwF+vrWGOXVP5hFsnBdGkmUCrrnVd
9YkUQF4HJQYX7zAYRPSINNmqeywx9SeeMohE2BMU72i9wqn5Alr1qT22tX3FNGv0OnsK8LwNCjWN
FKdTAp1jGAJY2UeIhU3e1Pc3JUrHPuVdBiGjofWoNvKgTbrWr53lW08rEujT+NhX0GtAJRBEZCqM
ENf97mSz4W+V8G+1Wv101/ExX7hRej1NG6/iSHMpzw0P1ERx0+SuryqlBl5Sl3hNvl65ZGE3ajVB
0QtaH97sOEdemEcyu0dOJwZ9kbTVcBGjGJA11LlLIOrk2e3w3VhmFULE4xK1bGi8GbQPweqU/MbR
a+ohOQGb/5Avt11lV0Gjup9dqqeh1ST2EQxxFIkK5pEGzknI+6K5NTMTbPxr9VLbCfVHSFY+IiVE
dIfGI3eIfUwnpcGDe6hPKMQ8DKURpY72ibPlVqsS/lBTuzumxoppgg5DWyk4l3yAB06GncYgNfil
l7V5zbvliazp57GnMuzbTq6PWSQk+ttFBZUZIaVspgnSAskE1sl59QyKmd30iWuyxGLLgoSr4dzK
35vrrCoPz+swQ1Qj9ADNC+F16jDf6u1Am48ttHMu30R7/edtvmobjgRvwrtGnGUAOTrNkH6rllyL
klEtQuZW4+2IieVoNBo36NKqCOsxS4N21RavaYErnHOwN13+Jfsf9/WHCBlbOhDAlk3UrYz0KrMf
XQa2YMncw96XBdcfOAzxTgNMQ0g05jLTydpi7CY7jvaL0/CbnH5rOoD8in+u3ruRMm1AEEBz8QwW
0ovSzdSqq3ABjbpywlgowCeL86UdkrAxhujyl9vcTnQY1M8wXw7lvvfqfVqyjpxaK4u7seDHxHZ/
Jx1CXqYrhTe5zTNYIj/ZbffZdjJZF3zvi4JMDi/OjTMdXeO3WZTVtkDZdABRl8ys79zSnO/cgmHu
NWltb9LyNujdopEQY+zlbhheQfUCNW/0yMQCw2isCVsGZCbFxKsbs+74cQbbbuBgFtxRlNBwle6L
otAmaNauC5AvydSMd54Xb9I3Yd1OgThdpltunHfQaQArsiOl893ya2FbTdAFODaUpoj1bhxtcUuW
oBhQxU223EB95kuaOT/YZAIbWVWfeAYsVz9egcBm8CtDn1BlGb5fdqy9WvKbnyBkqbzRG2wD8Gpz
lGC6yutj+3Y6mUdIdOIm9jeimuQ5D/iPQfFYLIsIO871xrrwkZNcr5mVIkVvSIF5PED0efZrexJk
7nw3UNl4pszctufncTe1FqbaWCxeON6sMG9VR08fcQ1dJf0Hiq9v1iaEIkuvQVQOpAwGKvTbZSju
61rGdbvzrIIJaDNuQ6DoTQq3lZKsuaHnMNHbjjdVP5z1sNAuUt07pqheP0qmAXaOxLk5IhRD0qGY
MmLBXMuWEoIzReFZ1SipIOxcEm+MCG9SG6IvC2NwiZRdtZUeUL31NNIcJH6/eZZ49MAxjc+G4I2n
qfDp2iYvbHvJeiAHVYAXPOupiEDgFteP5Kk7NbFsjmwP80YQP3EHb/fwe/42B685xUA86UNMH5xM
PCsijsYNP055RP3ksPpqAJbryC2Cqj4ONMihgRDIFHB39hA/w4U0GkGt6Z2yszoo84SYvu3hEC8N
RKGSTlI22akqvDEhXPONMlsqt4YKJAnt1wz5qsK033w0j/XCZW/8LTwJ2/jGlrCNHYOosbOBfJVs
0nx9sPKgz/qoSNar1czDBA2Wo4q5HF7rkT2k3ysHHJGT2T1I3Gnvs25wTWCdLBPl6S3ynEWWQQEp
DLUB5F9O5WPl+lWYYVMtb+ZB9Qi2pbj8Ihtk2AlmyAQwNYN8B4mIWDMeLHCuJgtmc4ruwDTXS3FH
AU7qF/nLVC/B5QXu7OkbY8I14WjoQzcLwEHpuKq3VsmMAo8SqG+ZCQMV6zTJ9Nh2DWp/Z0ihHPlu
vLhsOW26AbjmTpnSR7teO1A4AAB844BwI2rBmiWZyt37nLqF2iVyR7zgxUl3tEwMk5cDVtiTEJiu
YJmugE5HJ9Drs1ESfnbcBRMKKPVjPBus8yL+ZybDbBkJWDwWR7mi+RLVuUwCds8EXjLEsbccFW/z
tx7ptHqOtzLQyjxR4sQg0GNTXy47xd4nOzchHHQ6TkPBRziFY2GSpm/TFw75D9wLmacTlDBxAfqX
Le5cDki3XxclHPdR5aQ3CBY1gwRVMRqf9w+lTItj14gG3XRiQ9jknVS2Powd5ahGxGRFw1yvIw34
z0w6ECszIxwpWxmqviBAttEObWjtByWgJpXNge8bsSEQDaCZ+q7VrPdTamN6GeAstSE+9EVQiJ8A
KpdO6O8ZAs8i0GzAI4ABWri2k36dncrqgYhx1BcbPE3c6D71di9BeO6FhXMzwkeDJAueqdqWMK4s
zGzzADkdv2tJZMvgq5vzCjcL+LMQEDCUCEikGA+cxRnNQbPRllmjqV0PuavGQBqDBI143Qzm0CGR
BIW9hzryA+wSWD3QRxM7Qb3pguNqyViMB1d7TPqKHzky1uM8l+RnTuomsiZ9/sxtI4+w45j1IPb6
BAncShLt97Cgb37Jtg1n15mJSZmua7D40rFfiJl/o11yUC0jMAsaAKDzazJq1e9XO26t/lsykcPK
MDDHsoShdiqtl+w619mHEWKZrveqknabEofhfHZX5XtSJld86SXFg13nQkoE9gcCVLYItTKdkVAI
oaFhkCGfNvPh91asdLlzcopBAmTcC88bFO5ftra/n33hhKFESGwsycxAr9cZ6496lHGQyGxsn/XM
xtRlJejoUOEG2dfTNKegvE2tP5cj8u43Qy9ZJZsYFDAHb230dpbkkANA9wrqhnk+QjK5xPhR3txW
xfj1n9vCpDW0UnBGgF4X1mOSVAOwG3P9mdWan9zBKU52n+uT1zbqWnqFAgmTyxb3HA/OoCNhd1zA
ogWLraqmXYnuQ5zT9HmtK+qbazP4GMA2JJa2m0sMNw44t8C1Y0MwQix4rJOOjmkNfGmn8R+ZNm0E
2cbnalXroLNm1xtALYRKLwr1o9L8uLzKvXscZSwg2AFIAv+T8AofqGNN+EV1nDZZep+kpD10rVb5
AFJRFOdz6CiNUlG0nU8LOIW90akhvmoic81gQASzwwBerJf5IUMPCKgb5zRBzvTy4nbtmOBmBHwD
yn/iFjbQSqkbG/Bky60ibR02aNljrUsKVju3BbisdfSIUXQEWbxw/RVFj6q9icSkyqY6qHiVB5ZW
Xo+kve1X/gREeesvnSK5MXY2Dlaxc5CKQL1aBJLpxtprfKWw6iRa7jmmstx30zJH7ZgMD+Oc2PeW
Usvga3trhUVAjPDseE/4C3JhnmUJGptG8j2nIGXkkzeoGFxuVz9FG3MoNEluvlcOhKIPUllgf7Bc
8fN2/SZFWfXAKyc68dYx435PHRp2Jvm+QgkoqPrmAEqnCPXlL2zuw3/uQ+fmhaxjtTUUwy2Yz6il
e7BxzKb2bra5jH1o7+LdBhkBqQLrG5jfhARXYcxZTQJL6fItzX3L7+MkoD7mAFUl6seYH5F5RLIh
iz1c5LlZsbKz5H3TmeWIxwLmKIvy2gzng+1rxKuPvAuplFxWtk4inJelYZxyGwaHYA50y2OB8SOP
DdsHGtPvvJWi8FHJeCD2Eqw3yxT2cQJgTq0YrKqn+brFUzlSwuoammm2n4WySsveMQEqQAVIFyKJ
lphAWm2OcE1grFhIMCr2FS78Z33u8rBukpee6t9ay40vO+rud0Wuj0QcqH1MlgjXMdPIlILiGVlr
wMM2Rx0iPYF/7HoMEk8N+OdcupU7CYCNE2khjCNlfCdFraHB3GAKDKNJtnYiU3fCW/3KIezRVizJ
628v3J2b2n7KWT5jTIVT5ilMJXZmhsPcdZ7bNsg4FJCfKNNdWuefLn/P3cUZKgo7uP0d4HTeWuzq
fJgcDpD02upt6I7DjamgILC65UlnvUwecX/3Xs2JYxkQigd174iipIJg5ulP4+pXvWdcr4fkuvlT
sNDJ4i6Wweh2Ug/g/TEmD148FUBtwWcAtR8qgC0xUzNDtbNzjD+9ahxoar6UoGzyErAZr336XOqd
5DG3ex7PLW9H6GxDS5MMY7lOHbp13VFxvDyEekzcH0cNQU6WCOwBrbDOTdvHQJ71TkRKc1g1NJiI
ivlpyL05YL9GFjitz4L5gCGO70MVOJ4yByZDFbaQncydgjOeFKjUY2IeTIriA7miTj+3HdZarvfN
EapC4ey1eJIvt8Vt4rGQH+x/TosOoSQI/Wl4DDr6O2Z+jbsQKgVFWozprCe6jmFlGNSbQTs3Z0Wk
q4Pkmt55b6CWjgc+5kpNDCgIp4X3daIYLc4nUAzGNSA9/ZNjT/9cCwwvDZRZ0TTD+ANol946jaat
KWPJyOLKRruqb+4T7clZTMnJ38Oyoj4OkneQrwJELZbo+iFdgcvTtyuxXG9HetTDPIRgCaDH+kN2
mFESCmUu+i5XBTsergoVmgDwz3da8QBhWROhKQNR0fcBwByT39e2TDLpvYjoXyuAI+kIKEAbC9uE
EkqepFA4i1nJP61sPrW0umuSDXmj2i+FX5T5UQOmkoE5P1forZ4ZESkVv0zhQSuknFyr9hs1/YJU
uDheDrjvM73tx4FjQcMQEhoUYru5S4Z5bIqyjy3txPGazOfvTl76SgtQFmBv2dbsrWnUVI7knfDu
ctkMo4CsgSoMlL5iFFRzSAWx7UFOsxu9Vbykt6Pc+q4nGD0Y/rEPC8aEwKfSJR2QwKJtwa+ctoHm
5jPyL1nI2dKZN29KwYqw0Y46cl2tYGX+yUPTL4Es94YDj7TQ/i0XHnmvk/XWnCO0B+tcrdb8b0kj
ZpWv+/qXIlB8/a58Nj1AwBO0kvOg9J3ek/iMZJ1iaDWYPeZDttVSYiMyQbl7XO77YA6171XEgSSU
2HuXFAjr3H7O2a01ET2dFx2ftbAPC5KABlAqVaM+HpYSn5RZEh7mBbMzlzJYstiVSlpv3TBo+hEY
K0lm9T7zENa0hfazNZnV2AD+g0/I/fqJh8Bvgt4cpxzDFX7iaa7f+crRlCU87y4MwaoQytPWTjp3
wvoY+ePWBSbDPklc492tK1gQUsbZZgRvYVjQzD+zcQ9leYtXkdNoUZeXoaI/srTzO55GbTpHTlmg
5vH58k+QrVHIrlAY4J3TdsjpWsM3xjpsklnikNKTJ4STbmsPllWy7Z66eEC+hkVgMX+8zU9z5QE3
AvqyyUWKUcroD3ZvrNeoKULkK8dtNLXH91X0PxM5FoAht/3z5S8oc04RId8UGnPLFMtzvmzTRk2k
PWdB7tNrtMn94UaR0rL9B4sgvd7UYl30A98eBy3JSV+A4ACY/PXFhhQo2P292ld8bfE1cAd6FeD4
wCdeXuj+cX+1KhxCMGTTTB1htbKuOKZg6+QbGb6tMo7e/T17NSOcOq1bKgXjw0DzTF8U/tsAFl7L
P5ZlbLzh//cJhZOHulWpsA6bNgRu6c9B5utIeH3gHwzvJ7hcZnzIrPOHOA0YIKdfL3/K9+nbdvAB
HANDFcRK3vWj5qkFeYuDb2ndLH6tx3ZU3IEaCiTVxwRS4nIqv12fMVBfdPAYhjyEmP2WRZblM2ZG
sGATWEDLo2ByUUD1U08eKP0A7gjde1lDdC+6nBn9m06dxe2aGFM58Rz0xPBSc3Q9OsmuO9nC/r7i
zmxYQPuDZhwL4/6yeFqUEuxjBvXkrArISfecHyCpkZaktuRETF7OVybcstZQVAZED8F72i1+bhjA
448P+trddqZxQnu5iYaC/dZJdpUR/anXjEM7oTruKsCWWvyr0dLSW0D25hnldErdLmyorCy462Tn
v1EIExDKUxYzxdcvr7sch8gzfc1LqQcSyevq2Ln+/+MdKdtxIUjodgv+8wQ22YsVq+H4rUB9EJSp
M7B6iWf8doP5I2fpfJlCwMDjErwbA0xm14tf5T45tL83irn86MYgPKb/fLAPh/fcoBg7mqbJpgwG
Ue/xV/LAbRleZy8GnlsQbuV8E3gx9ALCvovf215xTA/jFJRgzvuJKaUhXKEuHfw/dm/ziEteLdzU
lbKswOvBrtX4SWwERu+nqY/JtQnbZ4DkLeBX0ktaeoKFh4Cuq5Ndc1jlCMTjDI6p+bCRkK2+CT4m
HbeZEuQ/LkdgyRcWJydLG+oHUNFmcZOgXXvl6D9bbkkSn/2zgPQD46wqIDvCLpZd6pYdaPniqfyS
6temTHBwfw2v/1/YLbeu3NVhehvn6reZ5x61nsxEVgTbd4lXI8LmVFuhQ3fwoUaMUUdqaKZ+HiqJ
zxtvDOASQHbS0D5+ZHf+bVR8q01JkSbptrJK+TzWlVeu3x1peW/7/O+dHcI4qGSgvihWagoKto2Z
VThktu/EW/2EAr3t9bOHaxGzJv4SjL/m3ivCEUlVeHmFe8nUBu/8l3EhhlSI/STPGGopw3JrVsVT
rXXXlHVBazeyALnvJ6+2BD9s+3kaqgm2TOKpPkbfa59ieOZQ4oRhhA6KAf6CUpUvvST3D8CrYcFB
nT5r7J7jC8/RXEaqT92gDDJcCHoagE7Rt8gBD33Jl30/hv83PL9aFTy2a/WSEwKrNkTlIwsa2H72
E2DLQP21eWyxgCt5xEBgcHlH32PV39oVu1ROw1RwdsBugjk3/2UNGg2ZSO3bYYoJv96DhHCgBwvz
tm6O3zFJer5/3QNuCvgsWpHoXL99FawVcwauU2xzA38mpo/gHVK/yAD0dNB99dVnmRdLbQrXfdNo
Ru7UWHM5+lpUhf97YWTq31cdXuZl6B6lF8buwT1b6ObvZxnfZHLNXdQaIamZrqoZHxdgJ5OqdxiF
8p16kDnUbgg8syec1cKoXQN6dP93K1ZhX2+3IhaZ+xyNq7+LrKSHR2ZVOLV6rakrRT8Q0h6fbW8J
S/hw5Y+NV6zHBZKXvnmQhd39m/hspcKBBbHIUhMNkcIqg+0tS/q4iNxPgzeFFWZtq2jwMeTDJfek
1KxwYvlUdqSZYXZyvSlYA7DcfPs9oMKzBSjfOshL2e+7LdthfV2peP9bdFzdhUOZKH9CSwXFx9Hy
t5YrSoIYurCQq/Z5iMnLGAO+H3oVndkWusudZarpsgUodCdB6vMVfG2SL7ob8c8s6G9PSGfYeHYy
nJB6HLwlfabkU+NIt23XQ8HHZUGwDJKeIjDHMQqGFi+sZIYPdsXDclsGUPv6H9KurLlto9n+IlRh
HQCvWEmKpHZL8gtKtmTs+45ffw+U70bQEMHETuUppVSa3ejp6enlnAeUAQdbei1cVmhfVWumYlWw
VAJAEspwouZXY+mhRcbXMY7dyVN/8PrDdhhfvbMWMijTYY1Y6aQBMjQV/HLCsel5c1vCuu8tRMx2
XcQv8Bz5fA2iRrdIYDepNbvrxEL5KDPqd7AaAGLfAl4NFlIN3xJThmuw9KMidj1kPlEU6Nf537zq
MCYst2AJoKIzXrgYFQuLzK2TgxoAQpkwByXmeHCRuS0MSAXkOAqS3u9gQAH7UZpZoYDjiCZnJI1Z
mh6efnniAOCjhRlFgwPvMbtbu+77n65IRecQpKFARoAZ1coeTQ+U7bmRHqqnxlCjHVCzQrtxmeF5
9r0tvanwLHOyEgjYScOSjvTs74QAkEbhY23hFkrN6PDb08xzjFyYmQrLDQmmepo70kGaWJzCGfjv
dy3YCbN5sXP7UDCONj1bgHmbMCUproB2aEGc/s3TU+SpjA4wSwgVP7jeayvw0aE4ofgGh4Z2pwxm
KLOO2OXgwFfD0bwZGu+nAKeoMnfsvxfqLy4Ev/JxCq4T+YWUj77yQ6weMIxsbZtwPQH9/F70yi9W
TTtZaGBDjIADfapA0pDjdkML/5688bpRZLZiIvkdd965ObHYUVZvcWz6AUFlbuYDBetrWKsqEBqA
YAMwmrfzlapcxY++v+PfCPJexaxcCVNxsrut81qwwZCfpvBg3QNJDxVsioJXAhWknK4mojM8TUao
/UkXaCmCCjZKp3fqgE6NW+iByQeKGXY+w/lXHWYpgzJd48uClreQITRuIj9qCF5Z3RtD8STWOznC
vwHcW+X2baoznIZlQCqkJHLQSOVE8EQrb1ufWKMQMyTM9qGD1lI3KorUUZllbQbd2uotj763eISW
2OJvh5//yRXo51cSEw4r0ZCDzSJbEK5zqWJc3GvXDrIOgIOo4OK+2FkiALRRCeCngYCL8Qrttp/A
PpZmNt+eOP4e/FEmALYftrWavzxtvaVM6vvomHzG012uXb6sAMnxfWxOmJ2NpdCYordtUWsfaimK
+lBDl6W9FEG9GTUf838q2gJd/asZWZBi2zoBM+BroABtVxHVVZm7HcaZRv9X00WGJg2AP5+MrmFs
TayerU+1MMv9VVrrAedGUSHNO8V3hTPsCiwZodnPI7tiPdrWLpilrPkCX2R2jdR5fFDAhFKuhoFR
i7kG9BLsAundkLF4aVnCqDRyIMqYyLOwlLvB3viu7u49wWfsO287BYbHv2o0AtY3T2IIyQYZ0Kcg
9cFWUyPGNsjMGYFi/l/9s6tf7E8knV5OHj+7hfoj944BChfbDr7idwQkvoAPBmYDBqeoKBtNbSL1
DSYJo6Hcx7poFaO+CxLl0GKBaiZD3ha3YjqIU0UB0+8ysOipuwkb1UhRKxHhosBUkJqYOTAxANlq
VDnjI614whdJ8y9ZuJ2UFb0mzddHXMWGqB5T9YfOkrFuvE9tKOP1/pSHnYDpOcHnzUbFEz3+GQ0Y
w+IGwE6xelcs21Fhz2vyCNsokFYkqjMgt+56fC5USInmbH+ly813QHgsPxMV9rhmJFGLuocr9NED
mAxeeKEz0ybZB7pqSN37lLYWuMmMKBF/Vrpug1jrzpcCo015k4SgaGv001CjVpGK6c7rBKOLcrOs
e4bzMixCTxnog1Z0YgKLZEJ5ivD2lR4medj3DQu1YeUYLu2hU/FS93kVY344JQk3GkGA/UV2933N
YSUew67AR5PAHUkdDQD6xALmzvF5f6ZouhMjvEocz6odgED9amt7tOaeD6vuslatxH7up1jqnIRd
XLaEYIuJw+ezvV+yjRF7k79HYieZqeXfMyWyFKVODSCOA8xiQWJvcte6QcwCXCO3nvVzdJRf431o
ZWb3su3QaxfeFy2pswPydbVTJsQdrYnevEy1k6p2SHucVGIFZDoPKjIw4r8mI+oMsciI4mvVjS/i
qfOkAiMrBuY3rqU6uMlLAJXJEhahO9QtfUPAaHNAAjzcQ8PHTICUgaQjeJA6HiBuwOsAMYJH3qqW
BcQw34XU3bL8UfTzEsUwlCV8/KjOCTzMABnxwbMKmwMOnaV+q1DVzFmNs7VztHA2mshxAsOakJYQ
ydWY79Bbt01+pcAJ80OAkyRnLTpm/LMIGLIp7t0w/96rWKprWTN6a6+yL5pTKUnCl7zUgULHFV3B
0b7Fh24Xm+PP0fLRGffs8Ynl87N7bZmaSksKz0v9qYPAtGuhUHclBKJdiImJP7yS4Eh8FvnFWmhc
Wnr+EovrD5NQ/byuB0vnL9546Lx7Pjw3mLTcPliX1Jy4KZZyqKilyEkfKzPJhuwKlaWiOmwNk6U+
+bZuKqoptvNyEGg4EzOtDF8wOQ3Va/TWrljT+isKq/w8hIzRb6zS0A99sDnqGJJCQyLjyX2C7nIW
cC/Y8TkkWtAx7p21dtoXYZR10deOqxalXjdKHMTNCZU2dJQIGls4QcDYinfEGTn0tFhTnx81eMqT
AA2AzElCUAagNmXvLlP4IAvAdSNcE1cSrcmRsQ1RPjaNUe3076ob3yhmZIfXIchegayy2/7ea1Ze
iqduC2ByqmmuwK36ypnkRz30MCt1rvmE4VcrgUJFhiijaCTMCAWUmhM43Ee5nQqXl+OTlMn7sRhY
T66Ve+iLDEoXFNcqLqghY0qwjww4y7jhrNZ72LbYSo74RQp121WioIB1hC9cPUJ3LCjLR6S+E1BX
9ZtWSx+CSmTZbr5MaBdZ2o666wKPRIGSwEVkt9kLu3l8nDhYCNxvK7bqigTrCABFAXLfBY/WUJEM
q3t148ZSbg+8YGXKa48JS6/vz8kY3IWyaNe15Eb6uSMpDj92E4EA35XnBmWvWBiMFuixaiwi2UF5
OmURKa2e0uUPpMK8EkydP2QNfiBozYxJ1k0JC/VaMx3DYLopS/4lS2qnLIDdHj5VzctEfmnVD3Bj
Xfu8zIJYYv4a6g4ATs2oYXmicPEwmJzRlqwcUxU/Sle3scZxwExPMFpsFKtVL198JSpUAQSgHb0a
YvnpWtN/yd5pJgHbdgWWDOq0ch5pvKwSClcYkbBMQoElOOKhdiYykTHXAtDym1KHlksawIeIECW7
6V3XYafPyojLpYZuhvv5Am9io9YAvv3MNuVqUFJm2lIAjQL8j8ri2roItEqEKfWyBhZuZrT827Yh
17X7WwJdr+v6oR3yDBJiP3pv1XiPhoo1ycm5xwTntqhVZWa8TdBagJeGHgPXgWbEyQNETUn2UJD0
Got2jCf4Wp6lkk8Z9PusqPqU9D1kBEf9WjSxYGYG+DYvoLq97e6q9+SRdT+uPWe+iKReaomHKezI
g8jCd5usNHiMt+fddQmw7BrVJy19aYQbOb9La24XTLlBstzaNuzqN1woTUWdIh1UvwFGq1s2idFm
KD74P7n+US5KRhbC+IL0ulsRF35LgKjktgAy1vzXTmexT6yH+IUu809YZJFc1U+jNMqFW1mem7zw
j4k1XMX2+D20u13tTOaRgM0eC66hg3rlth1XL05QrwAGCdvYF4R7QVNqmq+1jZumgBFHg0rifMfn
OAejayYXFM62uLU1NpSq50VPbM6inU5d1KI8pMUIlj93EgY3Ee4i9TkfD2QKLAAPGr50Exa1kRLW
bc2US13XJFE9j4gi9PS6Q1j7hgTqZ7G4G9TmGJXhDkDzQC8abY21pLGWJywVpsKZoPYJlxN0VybS
2VmIvSGuRZGm3ZXDjYo3qBIMBmHV7tecVtWwsceLwC0B+sxXj6q1wvPTUm6wUzBIx6Dk9Ouwl1gw
rWtncCll/vvCb8emqzwfXRZ3aJ4TjJ4F8WGK8RHbX9tOs3bxLeVQPoMNeyUNpbh0G/k9Anb7OJVm
obC0YUmhPERvY2UsJGjDV7kZDqnJ8TKw7lhbAyyjUf7g5ZkSZWECMcW7MvpGlwmW2uSgakwYrwiG
E9AkV4Wve+PkQ5KGZ0s63aQssD6GKip1C5BGKaKym89UXgu+0SslOTRAnzY1cQQG86iozrYjrGZ3
C09QqagPoNeMZFoInqPb1lae8RAO5sGpyEzNBhtJgH03QMoQxsyh2fnj09n+UjCVVnpkxOsJaPxu
iJMMfK2xBXA2qkbd/RhnhsQqebM+HXUjKGBha8CYW7pR8aIOvgGCXUbcZ0mgIsQYB5U/BbOECPnw
FNsT9779sRjnSZ29ZxEd0B/yutLHeSoE2Q6Gd4nDEGrBmj1d90EF0DAiBkYuwMbHNCCkCiFFidXb
PE92IIn3jbRMX1pJYLjfus3wesB1uYJ/yE8SaBgG2EwEuW6kFPtYYq1nravzKYJycKEHR5lOIKLq
S6sTXnPvWkfTn+iCvf11WIIohxZ8NL0EDQ4d9+UzgFFcooWom43Hqg9+/jdRlDNXcoRHoQBRtT5i
XIhz+Q5TE95ktN3btqS1VBj7ZTLw40AnB7wwWqsRDI6TrjZuUY4ogiGTUFJTwURU8yqQVx1bWqBQ
VITvcXNulV/aAJhh6XH7N6xEii8/gdI2jsMknIAy5XYBtgcEvNEU3khVjFQoihMVCYrPPsMvV07a
F5Hz3xcnLY9IU3lDhTcul5upeh5HySQYdNhWbE0KOCoFWQfiFLkg+k21WuwFvgFdTOahlNw7oQ5g
IjFhAIatiQF2hQRqD+AcXKADTbWOqjRw7NyyA/4fn/WJEbbJW1flr9v6rJxmbSmIuu+jWpyyCmCj
LjBnE9EAQsp0X/YVa/JrXYym6gogMwDdT38ckmVg6IE+UuDK/htoTf7gu0iAyv9/AfNJX3z93vNJ
GBUQgKiEXT6AK0u6GZHA2jbXJRSWiHKoAsQmARShAHSmzhbBqM6IhB5ehgeeK1i1G59IYaiuYJMn
lPT+RK2FOOoceYLgpxwQ99xguIqayR1HwZQ4gYE2uRIGvyhFfR1Nj7UR88V4jgxZtAfyyGRlqpcC
vRkUbf4YKgx5q9690Ir6WH6cAsu/nYkapc4IOqydZZyJnVx3+2OxxFAZM691KufJUAtMX3e6n560
KbHReWOUHlZ9e6ENdYRavYg0fYIYTmoAAvXuS7+NbEU5HZ0tR0GIcQpIkIBWEaKpWCYgBrOUiLc0
7W7baP/g4cqMpDmj39ND3kIP+LAmw8cpfja5kZ8zJ5QN+T58Gx2Mmf/RUC1mQtCEnVlSZIVQ+XMQ
xaJQgi7Eze3WHm2CVDZw+pt0L9nAsf2TuLoQJn4NE2GTYz2b0/EaiIOHYMwOoxLv+0lmuMSq5y3E
UFECV4RXiAN0avRHcEkN43fwUv3Jd1rIoEJD2Ba62EyQMf3k0ejaCTvOrHwDW9ftHkNqZ+E/mo4K
EnJPeGAeQx5qTeYkTkAd7G1v/MFQi2U6Kja0YayXyTTffKDOehXRMI1PyRW5z3YoHNxlByBkueoD
Q+j8PaiHDXwQYxfInueSK3XAhkjU9VT3Kwx2+3fCEfhih9QcbqHjXj5mpz8z5d/i6G64nHtT75dc
6fbASyZg8ANXpSHWrKbEamD61IrugLfFpIVyjy8mD69BceAJI3dYa8guzUbPWWPyFx3SCWZrrOro
fVOfhKsZjlJzo5dpp9vz2lt/bEz+SrHKvYA8NDBYnaG1IuyX30AdNcVLlHgc8BtQpD/zr/W88Hfn
3Wd3pcNfIUZa267Csun892WeobS63Pn4dGNaYRQodnqt+o8iqIMWt+MgAciwcr3htpJTE9wY5rYS
88W34e4SdcY0IVMLJYeEZLyv08Tg+1uufaySNyFmTW+vPQQWJ4seSvdRHQMSIuxVoAuGFagw8XF1
TQay5j4HDw1rlJv1fajLWPEKENDJUC0rIzwdX/jyz+Lu5+GlYsWUKFKLJz1QCXNDvS/2BaBDql2i
mZ2NETkmMwxDIZka1m0mvwCYHgwYxu+8FxiC79vb3nD5iQAqh0EGoqJQqssydYKEPNLysdFa15ck
p49CU9NuxuxVzz270TQTPNsM97sM8RCIp6muz8uy2F37eoYAQZppRdLV7lQ9q+VBz0Jj1J1tpVgy
KD8gxViVfs+DDZE7TOpk940EqAhWtXQlWfqqCuUMvVo2QN0SakQff5cTK3I0q8NMEyp/dfYvBpxX
3vZfBBLaHbQEvO0a9OIP/DcfuB4AjoHM2mqwqPpKrjoNSLUT4+pfQZBCXQmjEcDjVkBCTrOFgNZG
4XweM1QysQan2cvv8y6sbia/CJrp5mG05B1r/GPNLVHKVDGfjoYMWMm/eoknR5UOSPfWVaI7Rb6O
OMCXhJI1CKqpt+DnFWPGW2tlcE8EMCX4zLDJMiM7Uh9TGIQ8H7quc8W4ecn4qjVGjnvCwqPt5f7P
iIz3YxgCyR7j+YDLPyRh9QctxS8/ge5iNrEsDo1QtpjyReNeBmA2UpFWARhHb4EBt/sXoCNzsP96
GYhAroehBazvXG6RdiSbJC8bOleT/H087BNwzApiiz06xkTeZSRDG0YCd4IED7qkIwtBZVDKZdG5
gx/slBCQD6HIyB5XTv1SBN3T5qN68gC707lj9q62V6L66Hm324FlzVwSGEzUmfdDxy7KV7esG1Vo
vAROUlegL68AIMSB5qjokL8xBxAu72lYbCFrtugi2fAmaeIK0sNijuB0DzgBM55B8QPUqZYiHjBp
g1k3TDy3P1hDhKuGXEie/76QXHFtwotj1blhg7GrUuTdWCZXNR9+27YmS85s7YUcQfX9GDScnVtI
BbqRQ3FStGGf1iUjgq363kIf+spRdR8kxW3nqr6yq0C/BaCvbU1YEqgLh/MBtx+kOEZ5IeySIttP
1fi4LYJlLCo+RcDRVlUerjcNhQ26X9QCivqhbFnGWsmpv/gdfcn4cimOWYmvolxrQCFKrNwEvYSP
eSo72hWudm5YDfh11YBqCxoXDfi2lGpBrHt+FcF6Hgbfc0m+EnvZ7nL5T9xAkUFBBMDuGeDpq7t5
UzYFQgwxmUaMso9Mn2O1FFauLTSbP0VQHk3quOarOZw22vUEMqAsfph43Rr70hRqJDp9wHA8cTVK
AMROAZEXPICezdDSqCirbEIATzDlVXa1LXI8EAL1G3km3OH1aSdW052gDu3eS5qnscaXDPG4EDvM
FQmttANMH6YEo6Y0sE0HqEuQJaD74468EyuCwftnTiTYGBTLswReQGNSulM48Ky9/FUfwKcBwi6C
Hniivn6csi+zmNPhdeC1tjL+Ns1GU2cFnNmR6NsO2S6I3HReBYUC5WgKaB2zWpzDd1fkRi/VN2Tm
tAY9x1MqiA4nopzrA562I8724f3wrQ3J9KO/wJqn1BWQrBgiAABrJ53QPrM5ySzP6nNpd1a1l3ac
7e3QtBjf+OepdkTpV5sD+Cu1sOhubf+gy1RSQQcDUNsij2XK2XO+2ntQgb+lxkLn+kNohtWP1Dvq
8bMy3GjeU4V2q4TlEPVa5WpzqDmDaG4nPzF+wlxu+2IT/ISPMiMSAkFX6FpjEfDh6HM6msmHzuLt
2gwc7022dBc3+JPEOCirCi+lzb9mcdm0LXjfE6Vq59LS5GC6pr6dtwMM/TueblhJtMgP3QoZOl54
NaUilS+oWtULagOh6hDZFZmM2husAVjV26ZcEYOApsvA01TVGRbhq25V18hdIiDs+P6zKD+F8WPE
4vNbFQEeJ7zYwEt4gd+uxnKawJ1azEkD00EM9edkqAQz1jSGZ84hkvIKAqI4bCCKwtxkpkymIy8c
9bhGCO1hL6kWdQsUbLLTaPG3SsfM+7bpLuLnPBqkzDOWQBVXFLo3pXWVVgkKcp0A1fUGV17FGzkA
xXVAnitMoIXL6Q1KHHVBqGNU1SGPFH/wUfAGbEZqAuPM0qyBWJOZAZfLjq0iN1lLCxcX04dcGAos
AwJoZimrcn2rp0KfwareqdFB8kewD8Vd10Nk5LGGHjFj8Vec/4cXnxFPCxHsX+DIog+3HxR6Nk7I
ufwySe2kCyczTirJ4sKGAH5rPCqpWKEpPOOuZHl1nwwBAEqjoxpH1VGsesmKWqWzPHBvGmPR8ZbQ
1fxeKFMOkw0ldhDCKj5m/TBhozOuaivIOxax+prLA+sGJFSoU0AT6rYYBZ7jQk1pXQ3w0yk4rhvl
FGjMla350X5hqU8x9NWgqMkU6Rxu8Fzx7qLa7Sqn4O/TiLO76FcALMi6O0SsyZS1cAgmob+VuygP
IxcqtZjvEA7t3p6s5Cdq7WYpGZhbx50jd+YfVLNmJ8SLngddvQLyRCpMDULNhcGHphim7gHdKvX2
9mledfOFBOp4laFYcWkJrZQku0kibHKkAgYdwQqw99M2tfRaPJdK9tsLbuBLRqhCU1gA/dwFMUER
V1NZyqBgivbNfvTN7NqzpHNXAcgKWwo8hoEN6W1b08viE2TOfCUEPJTqJfjGUOZxNGQIyD2QIedK
Hdh8hLv/ISf/AREMJY6ybNQXJInSpgOzRrdLsXfEcwUW60WzRreGH0UsGHIgaH9haEnfBph/mC8D
cZ4b5zEwS51BCTihmTrKg9Ob/plPreQGwcTyDzNcczIZafqx5MVuvdPXwjx3Aa49LJwRjYC0gpJb
IFPt6ygUnDhHitA+yH5nj2pliEltRcXobqu5oiX47rBnhSkIYETTS0jYAQGzzjAQZ8Bqsxg1RqT0
Di/GlpzE5raoi+cdNFOxuYbxFRXPrQtCPyS9oQ7ayslR76sjN8OXB7h+WsuXsUA3g1+zylriqnbK
vF0FzG18Syq172VNnPxJxyoKsSQB8FAzOk513YKz4Cm5xlKKLZj9wywa2G92YorGaDWFiaXF5huy
X4c1s7lugsUPolLBTAmrLJVrAqeauS9ie0Djyp2RnBSze+cyNhbn7C7LGP9hdCS76HJjo+6SCbPI
wc5KShhdAGh8/y17UXatb2IF2xZx7Z1KyCahUd4Uh+p93OmMYCGviZ/p8RSMnCPtp75AOFTJIKFW
7fj9Iy/xtoIxmW23ou/KDwUXEiiT8j5OqZA3xEmDyqhB8lx4N2DnZiRr63poYPgBk7B0cSpV0mOj
OuiQvjfjThV6RyoYZcpVPfA+RCtY50UAcMGSi1dCowy4HuIWerTBM+eVuzHu7+qKhSewEl6w7PAp
hqoXhWWty4UHMR6G80JRtvCyt4n8llRHOWYtV6wLQ36rQx88fKncL+4VfegwNO7UzR1iGnLqxND5
xCR8bI2/vVD54Qn6p7T5Gy4syCmCX5WSwDucf8zDsxf97mOHFjB/woUAqVTznCT95AwqcTKld5uw
szTCSGDXg8RCD+rC41IOnJK+QJzCivbqz3nEwrOUU/NrshuAeDEf5HTCTKtFeV7V66EvTvDtqtDM
zAd75mBE6fMov0blOW9USwcM87G0kNx0w/P26V0NTwtdKXfMgzgQUw8mFScQAQZvXm2F3quicQZm
SjTNGDWVcQ2tnuSFROp+bfzQj1BHU5w8RuBH2QfEUoyQdJEhURalcazLJEhSv5cVZzxITlEY2KA2
G+BmY31C3AEomKHSRZ+MlkdFWV4IOtIEPHGAMTBYzUMXOUC2MVsnqI3uV3bGRCrAVPXo93NBWjIV
fasGwP/RPFwLqGeLACJca8CBgl0Ap3JFjw22zIgoGhVRmqqMpzpBtK9twcFrcriXv42JUThgyDKR
9so/s3MKLBbg+zH5SBmeo1HxRee6oUY1kzitsKvkkzy8bZ8FpttQ8UXjhl7XfHzGv7IDIHNb3ZVs
5fsMI2nkblvaam70eQ40Ksqg+01CvhiJU0ovkYBtihbVT700Yibh38X6F+0kVIAJyqQXFB6GS5Q7
KVYMMpwTKbACKTVi/UeB8zdG9xH4ev+bhlRs4QKtlNQecbQrBSPKgGFQvUreY4sa47agiw4urSAV
U8ApiB6/OkxOi31If4z2KUZOOPU7792KQWLgeO4HDZxfwiH3M0besOo1YHPFCowE5mqQnn+9laIo
7mW1Roo1e03w0rpgikCsSd8qYD6yqjkXr/dZ1aU06sCX2Kf1GgVu0zjIGF7x8AR0cnMonwVzsstr
/z79sW3ctVO3FEideJ6MVd3iOeGMTe80QgvGI6wzML7guhDUFwWwD6KnQX3APKo7KUsgZOj6t1FW
9k3AGtddO29Yuvx/ER+HZJE8ABN/GtJcVxxJ8wBXmRzHqDDlsjERPln3AUOdD39dyOr4JtEm5cMl
imP6OjNu+bZqct+1ZwXPGo6JmfEPTvipHeUWg8iRRhTgFpXV2vNNkFioLT6ormil90wnXMuVl7ak
fGLSPUWVpjmvxC2gfdMdLF07xU5xOVcx4/vuxH5IsUw6/31hUg9M5gPhYVLF91xR1Q+8XJy3Pf2i
RPvX2fo0IhX/5VDpMA0KI/rfVN3QDonzoO1lazhgodxJHwAq47JMKdI1QFomdQ00UiaAwwSm7A/A
M3Zluz8Vop2+F1etZEzuhKGiBLePdyf/CG71BriNjKO3dqMvvyV1OSRalGWSPF8Owg3XnlWy87Vj
751q8Xd3NWhVqfsA819iIAw4gU1SmGr5xDe9USks0IHVZAzDaTL4rrF1ckH/AgJxjOro8BTt++Rw
z70LiLM3abBRV7GkRx75e3asnN8G+P7Qbg5f4GoFWgldydH5mJOkCM6jCd8zPTPkNLC2/XM1gi0k
UK7STR4hYoSnT4yNnUYHyYT4VoI3XGTtzq4e74UgyiWCrhHDbi4aVOEr0b+10jEf37Z1WX1koc3z
t7koZ9DGuMNmE8zVOQArPrWP/m3yNBdDfHN65250ieHmTIHUFaM2Ki6xGn7unYIbwcIqwL7Ykfvg
jHeem/6onG0FGR+LHkkKa45UDbzEqWXeiMN5rX80imY0vJixVbN6gD8tqVD5h1pXiTwAa8Pxq7MY
HVMOiNPAR5QndJpLBpI3SxZ1zcR56KfZnCF3k26kWrAT8J4Sb+vkJQh8hqwLRDvqRNGdK2GshrSc
X1XK/eTk52af4U7jTOk0l7qz3QjG2uig/QuSuVkLuma38E2FumsqYAdgVg2CG6u3BSu2A0c9C67o
oGF9xVoKWL+6F9+PunUmwJg20zifhOfebvbhQbdbh7vlLZCr/jZSLm1TKoYgc9SFLJ2vmwaQlnVs
8qF8Rypvv+39s4W2LEhFkLDTurFXIGbiPRv5o9G2LCgBpntQEYRIg5bVOexWo43VHWW70IzoOnVV
M9/nMKBoxRifCEqDhc/POgRUJInErNK9DoJ7HgWS/krvzqqM8WngLPqk2W1b8qNGvmFKeigrzT0g
FIqQJru9PRylo3KVn/Lv086/DZDlzZSnrcW52pWMV0eP3JJJNsS4DugBHU+ooxF7vMQRXf26O8a7
/pRco0dpKm4LcBbvKrplFepnE24pTcWZNJGbAtiNxOHlSdoXLe8OQ42J4AqkpCUJzG7UcyPIx33N
/+6eO3VCCJXb+p5cacowH34eDJOjDmIyluuyDErFl8YXfDkccToABWokhV0lhzoTGBce4wKiW66J
yPVYjwGlcVy35qS2ZkViixMjV+RYJb31R+lnCCNUVKk6qYuDGC994Vq9LkMAFUYOhqn26L2+pHvO
BRQL41is5+oLkVSEyXkBHV+gT+L0e25/Nz62udlczWefO0iP3Ym/yk5MyktGWCNUyMF4ZyIILXyj
Nzsrv1Ow9tSBXyxD26rdA4LSYanJPP1UrAnx5JEqHXe5l6ffx6E8aaU2WJkUXwErwZKqp0Lu9kXq
fUtahECLTI/pD7Tfr+siP4p1fd0M5H0S1CdF9ypDqp4rMvrWdoRiZVY01IoUdXzEz6mc7OJTuNKV
9kL2Azi6JDO/zx6Dx215jNNDA6+okz9iNAjiqvyhyQXw9ZRmM+r2thRGBKLBVoYKO/d5gTMqpMjf
4p9jZQvFq9bfkjS30UDCJEvsbIucvWcj6NHdmhZ9/cGPcIrCFsDlmuyWYB0L9QhURaHR1qKjl/zt
tkiGQ6tUJNI5JceDDJl+KZ7q9DWS/6Rls0il1PljLp7tEtIAwctlJALjOagOmnZdENazfY7IW3aj
ok/NcfmYFh+nMtsD6lK2p11oDmbqGT5KcP+C1JklkQo+WuNnep/DbGBWN0WAowJeeqa+VV3N6d57
Ju0xy+WpuBN6dZgNHwXcCcjJU2FoJeDYwJG57Q0sMVSwGSI5D/hhjqnCKWrPZb2L6/ttEeu3Erbo
MDEDeNuPWLLwhzCeSKr3Eu80IWdVhW9HmW/loFHXI5WhzT8k1p+yKOfmi7gMBK+f41Jw4++wQ7TD
Jzrl++nE7Zk9oPXT+ymN8vQiKfSeiPCJLDHjb/NglXI1PWkv8k2N+b70Rr2t92C/2LVXLLCI9UP8
KZn2/0FNhBS70w7vTyaX4amZs3AA14sqM2D//74b5fFZVUmph4/nVLqR/cQIdX4OzKGwMDOZmsVM
x+iFxrzNvOt3ibntMyz9KO8HinaXqBivB4zqex1EBpc2/9VVKM/H6GSQBj3U6xzJCcz0llNB1y0b
7TGzk9ZitnzXT9rf5vyoCi6OAUZFsrSdq35JaHCIIvM6KQha3bxHOjGTLw4nNnkaSyhVKMBkbajU
Nc5DXp5LrYIdD37/tv2t/iEZ+NRM/Brw9Q7/6PNA0/wqE6zQDq7llxjRGN6/w2P9D6P/p8A5Vi9M
mWXoJnsdPh05JQ/jGSTJNn/f2ZyLRfAdexGcqSAVVXRMITSVBHklFJzJXqGiFWKcRzmUDpikGKsr
/5Bbf+pHxZV6mGI5F2HQj5wTpy5zwO3uyhaQMjAw1byzStKMEP0x1LUwKFY+U7nK0aCP5LeOxwzc
GBkZN1oSaxKVca4/FlwWgtSx7HIxQu9aEtKnRJ4MriK/u2D012vu03pU7KglfxQiD1eaBz534o9w
+qteZQJssmxGxY+q9kjFJx9eLyB+FNcZhpv7nXYDQCKQcjbmJBsJLrnOLp/+24Gjh4i9NtExng/R
cyEVFYH78NFz4tk3rOok3agMiJN/eHj9bVF6fFhOyobn53IVCMUwRng9Y8NH98aUgrkb88OJ0d2J
u8D9j1pSYUWtG8wQi4hdc1iBSIf0xvz0Ekygw19zlvSyLXD+YJc55aeWVFQhscJPwzRriQVvCaAW
EpCe2O2f1c71BxHOX/eqREUTQD1XAD6BnOQ44/uD0QxI3ekx2PE71ruJdYdLVCSZPACyiXNRLjkG
NyFvI/zb3sN0BsjK62jlTnpffMeMisAw5cdltmVLKj/JE13PMa5PnGifPSSovaNnAdZfFyDt19NV
cZXug12K8UEj4e3ipO5ZlCBzbrIln85dWslvsxEBrS7eeu9byR0D8siDTqkHge6227CitUTFGyIW
aqEF88yDowEaX9oNO21f4zxm59zxreCR2NsSWcpRkQcolkOJfS7FIeVgFvw1wI3APHzUK8XQQRux
LYwR5v6PtOtYrhxXll/ECHqzpT1W3m8YakfvPb/+JU7PtDgQRdw3E+peKULFAgqFQplMGpQC9Rpg
KKmw1gLp+OQ6aTGPzz1o4dO2GNYq0i0VoRBL3aheIncJTPLd499BBOeBDjs305//NSKTKQfTcInc
zDJUk66zK2AMCMeJQwhovGen/K6/S+zwNnwMQoa9MEIyGoMDgCVSwYU4kmHwXoA0oDUaa55kVosK
a98oL2M0s97zpHgen4J39RDthsfwPjpLV8a5d1JE7TYPblLlx/Y2MnwoXRFtuVBRcpJcID40dxOv
dpo924ey1pByL4E2Yny0Jm4tfjW017g6KSKrP4X1lpQpH4IRQr2RdQhpnOZJdsadYdWOdMAdawXs
jDu5XTY8lkx5kUaNgS1HEsQKeNk1d06s4KAhkhAswcEgl2yy8oyMUIwetuD16e9G4cp4L3PZkvmS
cQ0wRNAF0Z5LxqbjyOtDbWyjvhmqkeGdWG6DroSGRYdx//kSmifvBFJuSGwtAG0DKRgGMSFtiK6Z
noM8mzY2S6E8R9iA4UDXoRh/mJzQig46SjKk8YY/srbpi5rXn7CELolGQgpqCo74C7zAj8Uv1TNM
5VScdRtgFPfKIQE2ESRPO1YRiHGW6ZJonMkGwELgHuO973VevyPlUHnHgvViGQkVorSJxIk+WUtl
zp66gc/RDpkw3BLrLCuUw1CSOAXyCfKFvUtIUjKc5hzc4TOOFrtvibVwlOPIah8shyTAw8IdpF3i
SV6HlzDr0cZwggrlMbq45EfZFxVXnpsbLcttfkge+hG4/ts+nbVBRN3Fm03spzETSPvh3B9G+cVI
mE8phgS63hkKelAN+SVaVA/5DQ6Ug3bDeiccRqfbp075kxXrC2RxNk4wXeDkpESVMET9O5072w3g
VvpnDClhWpvkkckoH5+A6D0FsrrMhB9iOHuV8h/SZOQh6F7J1aJmTrBrPM6ZYSbGbftE+LtZpsKI
GOkCp1y2WiuThq9aCsymuou61h20nQRgh0JhJWFZu0l+v7CXnFP1Io+wmwR5ozAexexh2yA/sa9T
L3y6ztkmCDPKfp5d4R7JNOV7kJnqz+jQHktntnhb3PlmjQV1SCkgt5hpX7I7W7ZDORMtiudWJSM2
g9U5vKO5oJk8FSffxODwNfMJx5JGeROg/09Bo8E/1jZvkRuusgB7jBcUmsKumbcNSxrlVJpIQcUz
wOZNh+SqdIuzj6abyRbN0hp2rCw26xBSniXWB02fGjxkQu17h4KX2GVumGse39w2euaVAMRgWA5D
Pbpuiam8aOCni6cJMVxKQizJK5CkT2x2TMe4B+iqZTQMhpgRx0nSNOQeQKuGB+DRHUMpxkVA1y2T
WiniMYGceD84iqvsxufgLHjZHhEQSPumY7ebWSlKRgREFy5hJmJbkIUkHfCzHSJa1U+aJ0FaxdCP
lUz4VLEUZ9wPeBwi2lLc7mxghMEpApN7IWkFzsl3YEixg5fxSXtqf0oxm8yWpSwVopSGIJR4TaHP
84xqo4PObi9+J3yT7GYtVnaIZpHghEapdJJrJnXGaEdATgNP8RD+HVgBHstuKM8iAeDMH3xMxipG
YiY+kJ+y8xx/27ZOlhDKoSi1z0shh7WL/Jdw/NH5B6Qu7G0ZrAS9RjkSMdTjRiItbq092mTGtxbB
JNWBSQrj+Ydad1hnjqEVPW3mZ13TFxjvdhNDB9kXZ6ZSZw5oAWYoxnjF61T9RqinvlYEOH9iDeA0
V3+lr6nNOYozWurL/NRfzW+JyzIMVnSkEze6uMILni/igIdHqV8U6DWZxndShAgx6fssvXVQNzVJ
/5nIA/TKHEzmFcvSmwRQiw/oFdT/Jh0fgDrZaXhvrpRdavu2+JCA8MY2DuoRs3Wv2TNjuVnbSoUu
U4Hh6YbESdxudJO7bKftMOaAt11jSzoe4ombW6xU5Rf9Pn8eeDQoTTfkwGDXoGv6IoPlp7rKoKtS
gBqNDPdxFrgkT4R8VXuanzI7umY13hGlNsIZeiot57K5i4gth/pkCspBD98Zy8q4dXXa0SgYtI5J
sK2fyz1p1TCwoPFVQIjAme2uX6QECGmHgKmizwSinVroI5qg3Pk7d93vp7O/B6RL8zID8qC15GP3
nDDsZt1sPiRSx2UWUiOTlBqIDj6w04IQSDeNOczft5fxUhz7vFEfYqhD0fph07fknicpIlI6kHb+
q9Sag0eMVHOCwOzwkMh3Mwq9aMATNXSl5M74lLnorc8wn3C3/UVfPKs/vog6L2EDzqGCTM+otzU2
Fs0Wh9ZBzzQoihFOWdvS1sOpD2FkFxY+QVB7TW95+EKjvEXSL5t9a4wlO9DfpLIxI0C1ZkLubstc
naMUhQ+hVKyfhWkbgSWDdEsVppyklpKDcDr0lEy1lLYzjWYwg0I3q5nVoMBSlzo0vpBKslYhECAt
diT90rkVsgj/Lv3yoSB1P4+BESYghMFjYn7kCCoTx0KLYK4hdTtHodiO6OAjmoywW0As7aM96Q1g
6fJFofKPMgaZvFqYiCx1jTa1kNQ44UN2194XXuT1h+IkYDqaN/ljdM+6K9e954dI6oaWOqQfDdKJ
U/fRoQLUlW/wrPorwxQMyr/o3DCnBjn46lv3S3CjnbKLbeNqEswATQjCAZHx8fflFHoT64wTO9vw
OjTmpGBwuR8Bi84FrLZ8iG9kRwZimZ1Zsi0dZFcCZZf5+/0UMw48a2kp7zLGhZa3Cg58PAgmJ74H
PYur+4vA8WP3KJ+ic+JfAwXKvXggeRgffpQ74yGDu4mNjrMe1nyIo7xJUQmjNBFjCdVvyNpZWTWY
UxTa3b8snn9IorxHF9USF5G8eHySD8hQYMKkdMiLEMOauHRZXAlfFJo/5FFupKo5jOCRFoHwVJ54
azxNZ0Gwokf5hy6Y+dNkZ3b9M+hd1tXLPPKUcxGTKhA7cjYunch32aHfGWdkDwVPdoVzppupNxyY
y7v+IvxbXeTJ/uloUGqtynFC5mLSfHdsetFUNa47+IkKaEtBs4E8a4lg6TP7Rh72gx8/FT7TLWyf
D0AC//MjNKGS2rYha77nfzVXmFmy5b1xJlQmgSXvDHbDI4kwvvYFEk85IrHXEyD64rJonOSKMGLF
rnYX7AldUOVyN8x4nCWP/H7hz2dD4fo6hhUPB/kwn8jxzJ+1c2eTouLwbDAc7XYcBziwf4rDoSmE
zhBmN1R+pT7qKsap7R+2I4ptXw6M9H/KwOyqEMdkalv09EPu9kfJa/bsYQmWKpSnwcRAqzUhgvq2
rewE+PYi19vZ+HNbGXKqt+yB8jJZq00DMBhmZBAwilGD9VtWdvkApsPIAM5q7vBJtd8WyXDZEk95
mkhpNWAOYQEjCbiCwDQr0ZAkXSXBuepkU0c3i66/Tu1BlXYT9ybXrJIj69RRDqdQjDnWUrQzx7wb
JMY5yzNWcm1188A7p4J+UNY+McJzlVCkmMUmxwytZbE53ElH7oq7U4HcJlnjGy867LQ2QyhdrJ3K
thM7uUB4kR6C+i0tUivQfJuxe8RDfLKYD9Xoem0WlXPTXlrJvHJPynDBSQdwIskvG8wXg7i6Vwtp
lL9ScgAByyQDC945Wzjl13FuAtWaL03hNrhprxKX3PEkt4ISkFOhISIF6Llv+awX8OpBWXwI5ciE
OhMbABuSPqwC73u9A9L6hFa2Z/412A92uOtvE3t8lCYvPousYQnWzpJVWnjRKq/DKpYgfEwt7l5y
CVxJI5v9sbcwMYSRWmU0Q4eVlFuNGxcqk69aSBVGHsxXpBUfvRpO0ySR3YiiqxRoF2zT4jpNJ3fb
ttbzxAuJlM/jB0WphhC3RW1PDmcqO4BqjbxZnbufxjPnVLaA4lB/qx7FZ1GwUtk0Hv7jF1D+MK26
pPRJ3oy0v0zn6BatCPxeuSN1KWLkoUOQqMRz+jjtfIcVL7OMjPKMGUhXeTBWwtr9m3LwQO1nxvoD
p9631TNYWp1tZVlni/KDU662w1TBqjoutfkSfd690rK6z9bDu489pUvDU1u0ufE74pgc8Unqrbgz
AYNgRag2+Kb25HMWUpCs/C5DObo8nA6xzHfkkgl4xI9ibFYtqw+MJYLyTbUxiUZHctZ9D3Tm8DvH
ip4Yx54u+qKq/hc+TDz3D4YK/pJsnJ8KcWA1XJNzteHTVaLp4qQDg7BKhsuAeXkVdiCOyH4AHdLk
It7eNjmWRpRL6btuxlCjr7iV0e3jOnbzEICAcsEKMVgKUY6Eq7pUiskx7jvzd0Uhu00eDQxdj07j
Esib2Alczt3WjmUQlPOIBvGvKeTZiGw1fdSBiL4tYf2VtjhNlIcII1lQVB8214B+U3xXTs05Og+u
fMkw82bkys9gqrYYUhl3Pg2vG/Q4QOKIyKJyCN4N6QNOHiOL0H5m1zEDGmM9PvzQkS7xaoLEzQXB
CBgszbxkSb9lVmvq1zXq8+GB1YxP3NyG8dNFXpnTaw5gYJjUTGTHyIJjr6rXesrtJeXWR99x5s9n
IVYZL5V1WwG+toZ56M+EDmBNBxyBio2U+xPPjSYXRoyztl6IJBDef4mgbKXJ5786AVobfBU3yPic
A0/zMBx1qzMilNXzJqlgAcAPmOaph2wsyTWXEoiRTH+BewKooOtn5xGEJNuWyJJDudw2inw9iYCG
rEjgV06muyxvngQteWTCvK/uz0IjKt5DRjDgdTJQ0zi8RSaGOgA2OITaS7IAiwEspFdWInK9K2Yh
k3zTwg2XklJNsU4eyxY/OS2mzCSrN7zeB+ozQFQclFyAhYkmQtEUkl3/BERtcfevikmLj6BcdIzt
q4F/rLh++CuMBVOsU4abXL0EFhLIJi/U7DUFqG7kAa1NV2L405+efRbaB2v3KE/cD4iW4wL26E9g
Jha5G04vX7ZNcTU6XmhBnS5DivNuTDE0MGgvc+zx80EMEnOsb5L6flsSSxkqTou7uKky8vTI5tIe
ExSnUmYalSGDHkgSBr9U40tlqrJBHrNXjhiGku74+84O7wRHf64fWS1t62W+jxWkh5Iw1zJzgNzD
++K7epCt4TE4tGa0F1/QAGYmLrdn5ThXt0zmJRnobBJY7aiF7BugyCkzcHOV8laUzTY/RONuTneR
wmAYWLVwRVNEXgcbokRTUVTj2GsA/kJzAToCR3CyFaCY1BNn2y7Wn0sfYuhNG8pWN6YQB6l8Ua4n
vIBDtJb1u6oyfdt3vQ4DvuWdaMrguv/Bmk5YNZiFbMrjI6KfueZ3RVhBG49yIiST2mO2T25iM3bC
N9ZrdL2NeiGR8v1BGMWl/nsy3PfGvfiIAfSmsPwLlg5c5H16SO6zFi09LNGr26nKEkrRoKXj6W5F
zS/CNiSHo83eIjROyPx9Nd9tb+Z6ZAced1HXBRnCqAsn6DlZQu0LacXbfI9us1Pm4Mb2uPfG5m7H
JwJi3TDzpZ/qv2By1wVNAB24IvOgdCOqL3yxrudRJouyeGmrvqBm3XPW9J3MdrHHnuh1pIVRjl8F
JwVSpxA25o2V1kcZGPqlzPCWn8JHWgrl+7W8jBuxFBH7v0yYOowOKgY6Ryu9kkHBmFsCI9e3rpQC
tgsF+/aJACnluF6Qek500xo0RN3VrOhm07MAH7/Q6kMMOY+LjeoDbepm5AbQOjAgNQI0pWLv2xVQ
ChSrwZVQOSz/fAnaloHx74X8EEnZhmQUKeDcyA1nobQ2mQhItBfJnndkOcX9+ED6WA1LezOAUqOa
iIrYxB6fYiL6Iyib6QLDyCsyKV455X7EbB4ZUE/d4ieA+DGwITihkz4qh/iYuKxiNP0woEVThqRU
IRe02oyzUSj7Kddek8KSx/xXFCiATUDn1Nx8qyqG+ZKwYWvRqbAiAO3q0BWwXj6czKA6A3HA4dFG
O42aHRrHrGGhvrHsl7oUVTCFhT2HBZ7RhJ12Rw54y/wTw7kR37yh1eUmW1jvWKR6p8/QSgGZW71X
0WwanGWMveROcs9K/bDOCv0aUYS0QCqcpNEuSC+NCcQ1N8LTR7Jis/SUPUM7xhKK1M1UxaLcD76P
ROx1cAeKHTTxANPOGu9axzeHfXvOz6wriZj91oJSt0U9KbUcl8Q2p9o0inzPtanlgxmS1yNzWz36
pqeOwSVFv9i7qJq1OsoN0VXnB1kAqTnHBCphiaA8jVHobVMk2LD41J6GN+O5sDTN1B7n1FR3MyjW
wHk2MsFFSYl3aw0p1zJnfBNO5JFAaKAIb2oLMGQCT8nypJ9yoPQSUp5kirMatfzLgLHgDqmZ3qDF
+5t6UrzJVn6KJ4AesgzkU3RNy6QcScFzGmmV/+29szsA6Rxb0zjrpnH43ezBiq6Zx47yJGnMK1HW
4JDLXnElW8UBTW3X4j5/AsSpiYDwx7ZdfhG7/Lmf6PB3kmMlnKrL/TTa3OWN3B8Vx/AAJGmzkP8Z
lwH9WAE3TM0VApZTRtW38RKvQ9Kt9Vh3DuMkSJQr4aWAH4JAQogEagFTkIPsSRHi9mF76Rjeg441
00wu5HnCkeZSdL4VwXCX8b0blcL9JI3utqxPrciUIdJoCZ08zx1fYeUaR3sB+4T2nOYA3pJLc3jt
gZRdYI45fJz2VW6CwFG82xbPUpVyLWPMj5hSgW8OysSspLMCBh1JfZEaFgEN/bj8raYu6zxo6WWZ
bvRu0/4v629f4ofsSnHnferqN/5O3feH4KF4CI/FdfONZ+i3fvd8iKUMRozzquIarG5YXcv9Qxff
DcLj9hKyRFB3zdzwca3oOGfGeB+DH0hK9lP/a1vGF1byoQc5GItbJuyMOc2jy2H2b0e8ZFOXPICi
M8HEV5zJjXf+c3YduRXrJbtuIR+SKQtpJkX4exCmLeCax/vcDRwlMEEf+ZQ9IGY4xIXF7/5lmPIh
mHzYQmW9l8MpILdCi6kH8Sm0hF2/C/YkTKnf2KE0S0/qEgoKrktgtthG8VciBFYzneUQIL9Fbm3v
5XoI+6EXdfOUctroChm26dFpmHwfmhZFONwFTWb1wHdCOnNbHss+qXunLNuoK4hi6ZxbSftW1u40
/38zz9TxphtTpapQxA78zC6wmFvbyDnOniWt8sRCl+0gDwp3W6n1i+DPIhpUfgU9FnELUhTJRYOJ
a2TZlRAVT9siGOtGN6XOieTzaooYUgKmfxfu1Oy1KV62ZbDUoHyH3OkpuoqwNzz41OvyZ9Eznt+X
4PpzFPexUJTjSIYSqVGy++obb6GjDW9See/fqHvZVM3ZOQVO+ayegC5tT0cf85fewHybEx+79QmU
Bwm7pplLH08o0tYfHIVd4Y0mWCGvACfwjVUlEBnHy6DcRjAEpR+ReSwCois7ldfbvQuESQyWxq5v
N4/j0bjT8ETnPNGsvdGTDoKT2WjP2Ve8yZoAZW0w5VVGMR/7fphEN8u+D4GDEgbjdH9qPqdPHuVO
ikKvs5wwEuUnIPJjXOCQ78K75PX/T3hLS6IciTjNfeqrkAQyImH+nnTP24fhiwj5b1tV6KbToZ/a
fkTXmOu/6d58AjMq+iD6g/iCuRYv91jtJJ8SxP9UCJW5f94wvpr6cZ8jIkdj67lzZjf/kWDaWdjJ
EhrPa2cABnlzgwqTl9jGnnvYVnfbvyh0r2nd8n7akE6xGTSp2YxuzO59RvPWtpQvngEfi0q5mFCq
lFhrsajDgVTqcncEi5uEEr98ZCNDMLeQcjcAGAuzilxu0j2Z9EoOOHHILRQRfE3tBTYrfv0iC/eh
HuVchEovtTy8pE54sPeaolO6ldce8R+JuBkgKZrlX3M45/UZFBx7UIRvL/D6y+fjAyh/k4OVupzJ
qeAn6cTFwCQvcwf5jjvEhVYhg+jGT3ZFwGoV+VS+po2X8iyJMJZpOJF9RRZHOKXX7Y6MzIvH/2Fm
d9unAjn0nwdF7QVRbS82ZAkIxnwPIeCbahcnCZ1fBIgm3k07ZR+fwPm2vbpEi6/vDoUm0ZqaLOp5
8oidSxSWswRku6UbzafRuM6ZkFKME3lxtYuIs+gGuY0S2JL/2Eem/JRfFxbh5gjOKQrb83vlxrfF
f3R6l31eCFWKroriFkJ71/eiY+eBVesu3xG+h/anccNyetsXknJxFwtxczs0Yh9AnISkka6cxoDh
1lgu4PL7pQSja4JMxpYRUhrDLe4ihxCFSQeActUHjjm9Tg7YholcMj0LeVEGLG6tQ3hRh8I5md7D
SjWHlNtxKSMg/FRio47cJY+1kFSC2MqPWjg3tLbfors3MPPr0G1N4ChauERc0Q2P6C1mNk6xfPil
OLYQLGuyODcxBNd+BCDmRDxz5WgOjSdPe268HmpH1F8V5SjmrMfKFwWGP+7tsiYL0VGepUJJ7KW2
0wfSK4b78dKfWINBhtB0NHsdWDKxw+1ZT0/WcaS8DpdUnDEQnBVhmm5V5RTk5T2KCzXDxXxi9Ka3
lYpr5DaL5pKkV40OTKeiI13XJ+DvJ4Rybt5lVmUrt92JdHCnZuL11vyrfUrvpPf6ls0H+kVe8s96
06UAXShTPLcvp4eU50gIS4DZRiuOgIwbO77TMd6jLLOm6wEIH1EPmKA/oQbS9q2rH4Ac4tS7lMA2
g5mId1PUkUJGIxvr6qbrArySo1d+hlxNARnpiKblTLXVoHZ0DkWdsLS7qLsJo2jf18Ox0QHQIoM8
LvNvukhz20AKrWQGPHc0Y5JFV/gnlDUCs6x4DK3y+n77HmIuEhVGlY2cc0pMzoHbOT3yqbIj7VDf
c8AM8k46/FuLlNhY2CCM+4+uLkjqGLQFie7j8FtmwNVwh6y7LnTg7japt60j6yCIVCylhUNa5OCB
wNNJ2AuBbVyLt3DinmLqt6jboMnKt3m0L3xDc5lgS+dsz38HeqXN7Ts2Oi4jrrp87MLx5NmgixMH
zaX7FhjzTm4DDgnv1/kovs63ANtvzHInHRB3Ycw2+ra9FOtuTxcMEFWpIvoaKJ9Q1fGQhBlsU/iu
H6oDuNWgvXbVW6MTXvVmD1jgi9N77Y4svIT1C/RDNj2oEoJOfegk5GS7Q2u3e5JNV65k0mqE2Y3U
6l8Zuq762YU86hnUG1w3NSnS3f5Z96TMSjszdsGakQCZIdsbqVmJVklIp1goGKs390Kw+M+wMlWn
v5LPVT1cKW3tTLP81o31U1FwPxhKkr/1KUpYyKLOLyd2jT+jhQUYOwSigdAmDO5vYCRUBlkulaUZ
9QwSw6luU/SVIKjrMasBqwU6UnjN/QW/HwDRhGfi5a2HCQsd6fMLgr4p6yGVTAPNNgiKXcL1We0B
AuhJDI+47r4X0sgaLA4oN6Yjz8vwiMY9AJBPSA5nV4M3PufIskTg0arfhdqMbuJdd5PYwA13jB1j
T1mGS5zn4gvkqNZCgcRjA54lI8CJQzip4mxYraP8+t/gi1gbS8ckqdqmuQqRfdqbkfqQT8J+zFVT
TmN3WzuWcpQHmkqVQ+M1op+xfJ3nu1J+HVQGG+Hq5fKxg/TsSZ7ynZp3JDk1fssyY9fWkZlGP7rm
VcVLelsdxsLRAydyFGu+HCObGoonJakAgxabbSGZA9iKtyV9YZiKpIiypKLZmjKLwZCisJHJgwBX
BpoMHX8PsLBddIi8yo7vLqN4+xpG8xufhXX41zX9EE+ZSMznYZUlaOMqjOlQ1f6VYaTH3MhQM1Ef
t1VdfcyBbvRvTSkbkUK1V3LyLm/C27k4NMr79t9nqEIHo5PEcX4SKqjqAo5s7vZScKoBIV2Xd9ty
1m39jx6XHV0cZNVQuzlNICeXBCsZTkL0rAoGwwIZi0WHm1IiAqo3Q3STANe/1TqzaFmmxxJBXTKd
xst8OFeYQBwzMMfcdT7DKXwRG3ysFHWxGGina0KulBCrI+vjCieCByCbJYGrEs3INlitzyyVyNYt
tqYsjEjQG2xNgT/NoTocMHM8rN0nVrgQYTRdngUiVi3yn7vguRUfuoLx1mCJoFxC3hmNknG4q6JU
tnTAfBVSZIaguty24/XX28eBvBQnFqr4uViUCinTZoAxLq662zREs3GFuj247Nu79hFB9Y//KJNy
Aj6XdP4owN8ET6DU+0XCdHkfP8l274gnvMttjjGbs96v86El3VnSJGIxYaoGkDpP+cN8Mo4ELaXe
ce+ZCHYydRfZXcvsVCBu83MAp2voHuANQ6FRxPSuGwp0dSEin8czmpMOE9c6fFa7UtmeMkV2AMPn
MZaWnNctmZRlYi+12CevgMkKrtKbxozt+rmyAVr+VCMkZnXKrVvph4qUlU5KrmVqr2In0504HqJc
soQ6tbeVIubwSSfD4A1VktCRS3f5a1oQiTIZzNDL2Wyb1iz4a059FMRvgzaZocCbhcBCzF29Rz5k
fqoOy03YlmMguQH461LppmpTO6oHE7Dp+23tWJKot0yJeQp/EBHSjElm+cr90BpOrhUmSAgZxkE2
Y2Md6fLwGAqD5vdwKbp8DKUb9K9ZNY9neZmZWpqxHIvIkEbdLHIu++RgECAyND71hFHZ6txGNAmO
T8DMqa7fM4sdo+6ZKcqGIuygXfUruCOcH5ylORj4u8bIFR4TzHY8si9bq0ldM3yg8VlFmqlJ/xh/
jt2EqLfv7v+HasbqqV7oRp1qQVPmVq/Jzp1Vr3wgDlO5Um4JfB58l/ufdaOOtVoqeDOQVsP85Hs1
agqEhS03ixs2ZPq6a17oRgWf4FSUGlQWycPz98TLfCR1b+ARuiqSVAM6hFhQ46sRwkIkdf/o6ZAl
IUkfcmrvjHpp89rP/3KoNbouHBmyODUjIrcuBQ5vNJo6EFnQr2P5hWBti1q/wf9oo9E1YbFK0ikj
aGBkgphM8vZH+aYCLgnw1YA4VDgKo0NjzWOJvKhIIrBy8I+yDqnkpAgigbWCp0pwn+q+XSqvsxo6
DM3WjthSEGUaPtckTSFjFf38KWjeuzBxhOQlMjxZmMwpP0zpQxqexZQReq3rpxiqLmoGwhDqZOcd
NqwfM8k12tBR++EmnDEpEYzZDI7F8V+Vu0XekJF5UERDo9Hc8kEWtZqTSE6gBxYfOdwhpr1IKz2I
0xl3wKXflHZbS2mUm6wSTitVBdJIOC5akt09yWjN819JihAcYkiF9FaGdhdgy7qEyLkFo5jsZm5e
mcVzbSX3BvD47X/TJrv8LGrNWz2Z5iLAZxXV93h6GnvWMq9uKqgzNVXkMfBFT/ANVdDpCjkldTpZ
oZyZE5eYrX9UR23HMNs1by1iCkuUNOynQNOD6HLgZ9PcCm7Wc2AOLn5gcvENndt2JUyVNVZKYsd1
elNqMeoBPSbeiipDHV5oLaPOGPu96h2WH0Pt98RNTV8lHY8OFaVVTIJ6zjm10yY7vTrXmT3ZLRiz
WRmFNQ8LmFcFo+q8pCj081jCxJYiKgMQmcRfadni8cqI6FkCSPSxeLYMSprqQTzybh6EjiAdDCO0
t7dxLXoXDSBywGKA0PLJC8gT2LTDGV4uNSw/qCwfDLJq5TSpcFDiH5Wm/wuBEm/wqI3iepDpocQk
Nvyx0TmUD7jZAkiSOQPoWewEhJ/HpnoYc8YSkiNFe4KlPCqoEH2+UAW9RUOiulfFgz/zpqblDKVW
7W8phbosijrL1LaEViTD29xVADqKwKGEZbUKtLCBM5ART69ZxlIgdWlwGTazHyCQ5/r7qYvf6lFj
ZCFZIqj4Ian0apD9QANbXmaH875sJ1b0vOZDFlrQkBmpVsmxnKNqGO8JfLp0TLzxwAPUD/z2iJ1L
xjaRL96wBRoyQ5C0YpaTmIhr98KFF0F2a48FRcAwOZoWISqG2JgyLFwJfCsxrd61Bl2kXMoqELPk
kNVdeAecrSxXNcgxxNYSg/usUxAvMMIElhBiJQshfJIm3ThCiAiCpD6/NYDlYCSsZnaGrdHU7UnR
lKOUqvCk+3I/2+W1jEI3uatR6H5trocdy3WvJqOXpkf5hYrnhykcQw2I6yXwKtHA9FDu+z0ZRQdi
BQD8uxMePXsJo07/y9Wx+iBYyqc8xlyJWuSnpGBuV0+GKUMu8kOIiRJrctHU/MxuAmSZP+UzeGCh
R2OKrZTFwM6/d9kpytKHLNR2gaJ/5zGjaY01q8uYJZTyIl2T6VJT4cwRLhLATu4k4KNm7r+aSlis
J02MUENOlWkS7PTWv73c/5j1jU5NYaJnAebDhCde9V2CYgiGLAtgVKUyGl0oaUkQZhoeJKPdNWbj
hXgcE6SV4gYzxRETX371JC4EUsFAwVWi0qtYyRC4/WYI3vW0S68ixWAcRpYcyq3ksyjnYpBqrq+2
ni/f5VViT/rtdtzBEkK5FaObyqltceAzVbT7CPBqkiC+tpyqMULDVc+yWDXyIQv/pTdSkup9Amdc
cLwp9FFoKelobWtDDuuni2UhhHImKUbFUlWBED/IjqNoHIcgvM/Hzuk0zSlnFkQSa/Eo35ECzdng
BFhCNALcMPyRBYE3VjLjdr6M021pRfmLUDWmLmmgVeumojkhrL6rHNUL96onuKIzPI0nzU3t5LHH
4wmvxiv5RXZFszpp1uAO6C/uNZv0Z6H/xt5e77VnjrRYb8qp5GFbcNIE552FSe7hrg33WlBO3tSB
f2UsI8n9T/LoBlSFj+WxnmQsuH/fl/OO06/GKDQlzWAoxrBWuukUlJKJpvrY2aodaxOIvQc16x+3
lWHJoPxIlsx5H8eXE5FeR1n4rdAkZ1sE4zxcspiLQ0eSvb0BQi23qrvOzPFKNAc+u42bwI5mXrQK
/V/FQh8WcQnQFxJ9fiyLlodSGh68yvRDLxtr7Pfbaq32dkuCgbce8Oo0hQaUm3h9VGYBl3Z+qveC
GYHrB6Pe5nT6HzKGZBs+n74/sujYeBB8IE7h5wLpmTjBbcib4RN5UfBm+sjzDBe2OskoKRJe8hjN
EkS6syoriiLoBg3jaPt6T66z9ggA9x251FqH8wo7RzdtYLWPLNCr1fYY9K5LkmRoQJKhe8klsIhF
+mggh36e3e4qOvgumfFAaA46D5brWItHFsLooxykPt8Euo5ELN8eecU/cVH4S4jrqzmzBC310uld
UxuOsbprZ24plQoWqnYoxEqfeIzhdQ9dkDWBpWQgGWCIWbsYFFE3ZAPdIzpPd1iMWlyEfQK/KMYH
MQIwKiqcSc8AzVtLGSyFUNdCNRRp7osdEof+gc869OMObqy/ZZx8juXjGGsMpS5bQp8EVNZ1dIyo
mqzRmabGh8XyxCmOrnooEUJ2uF2Aasuk8VhdvoUgsosLJ8KLILxoc7j5XgZUndxZYXYATwPjXl21
QHS0KcAtEhDVULYgwhSSsYBzJFi9v9n5/pdX6PqxWsih/HzoS0JWynAg8b63CfhM+yxdtU56B5pK
h9WsuGbgQBEiCiGb9KkvMwdPpN+UUIqr49TsNKDAILPEsARRWvGJCyl0B+bY9uhuEwrtrySy6NQn
BWNhhmMcgZWCpxMAftzarK38KjyWh9oz7IkRT67ZyPITqN0Lyj5N0Jv1f6RdV2/eurL9RQLUy6v6
111jOy+C4yTqvevX30XnnG2Z0f54bgIEQQIDHpGcGQ6nrAU8DBmdr8AqB7qNwTGEbA5LrqVQZ9eP
Cz9oERbaPGe77m2weWfZkTbfGMBh8w/CxRmhOEbex6AcxaJLtzxyHhhrQ8CZs3zm1nW+/hpyLCu7
qERj0IYmFNwkftX4R60D9u1liW7F+Y1xwW5demtJlAX2fdFolfafR1V5VwAAR97JFwMrA7sVayZ1
s5q6FkcOe7UwdCtMYoDqPhomopvYX/zOD9xlv2BqpPNCl9VHsPnoX8uj3wmqlM/q/K6/4j6+iw+1
lVukLbI9tqDOALivzRp0Zcokh7taox4aHSAKsEaC6W8gXsd4SG0ScLEOTLWiH19a3lQZdwRTKnVJ
dKka5cbyLnV0hpv0tvciGxnm+9FO/PZCUqLM3nCW8lCvgnDMgC2U4uH6a555hMQB0DGgPiUwCIxX
8mYn+uos6SbNpKqiTpSJqqKb9lV7a8/zmT8tvmorlZUAtS0HXaDs1zv4o/83rzIZjVkLp7xQseRS
r7VQpG45RMAxG9qTIkpmJ95yMWvUj+Haac7ons/Ddpgjwc1KxJ55aIWi83dmTyOGG/MYaaIAEfLX
7Ki/j9ZUftOYk6OgnYflzjYDivXuUV6mQzfK2KpQFD7JbSEuTCVCVbAA7KTSWdWsWVr/lmq5nQwj
a6WszaQ8jjZM+hTN0JpkJ/4cz6QIGuO1XB8np7O6E7urguG7VcrlhINY9DUx/6QDjVaMa1n60Udf
S+E4YXLp+jmyFke5mjSOObmsIasUvibljTp9uf77yebQgeD63CinMrZNKvHEqQCM8gn5t6NmGKGZ
lCwc9q0IbS2HciRqr+RBDzo1t2hmS0qEVy3rQ1OXm9SUm9iWgvaYpsslNZrFu75CchpXVkg/+qSl
wszpAvUQs8LVB9EKy/tZ0bxSZLEosO4+uhgSzKiPZxNERbHZfgl94Lg8GWCPROq7fqjd+J41NsjQ
DrosAtQrMQlznF5a6C9AhHeGuPp2fftYIqhAJcz1NhEzsqZSjmyRGwl+bcM4I5bnp2mhwRuul0oG
5ztgtIF3umN7F/r8Yua3ORrZtX3a2O0x8ZtbEbMsnfm3UQRdLFlkPZSXHuGY6C2YCVStzHCJGxkc
9Lfa+UX18wuLYYRhehrlRqZi0EceCXa3GWfLiEqTrwcrG1lvo80My8r0NMqF1G3cKhiWwVuv4p7A
yF7Mdq3zpiifh7E3UfLyZWU/d62dhwwkLNYKKefSFHjUJJLOu2UD1o0gute7XRfJjK4iloZSrmUK
mmUcWlw9nA4UWc7orbEcMvOvzICuhcx8Ui9jA/+lqa+ldNRZhLCMraIxw+ZmbhojhgHwguK0sV+I
nBdnLOgisuFXfCHNBb0YmpZVC7ZKiLKdWs3mGJ+N+T4NLr3RgQuSlQFj+F6dch5ZHsv9mEOe2N/x
UWjukJMyOdbAG0MBdPLzVTheZcWA1jJIkbmn0QC1K0j7rp8+4/aiG7KNqtQXTsTpJDt0ur9D/lXn
jhmCbiuBDKsQVAXRGWWpXToUEuClkOONxb1QTMi8SujiiEqGxZDf87saAF9aESRDUXRKjjIr8SQP
NYKKNjUb/g1NeIF+lLrXmDmhtH02H6IoF6AjN5hJMUQZPQY3xqX3QwAZXj8dlgzKAaRTwFViCRmV
Fj/JxvSgjSlrcv5fXl//LITu646B9VfWVQVV9gwDHOokScJZHYBr697KXgVAviRezngRbSvEh1Dq
TaJPU64vUiC4jXTs572iP2Ujz/Bs75NNV7SB7u7uZBU5gqghr9nkQXwljTboSL4lHO2yPT9jkOQ7
ngzW+JR/Y5ed/uXh8LFEykW0OR+oZQ/p/B41gEvjz+64q5Bl+sNX+4ckyk3IQhIKBVIheMuODkn+
VJiNAWiPga6i2e5vxtQqLFY+ZNsDfgglJ7zyTcGoaLOBDIwrYAYg5JGaEAszj88JUsnXrWAzOYm+
q/9aNY0GpmQxmMtjxDBkRJQkJ42zuCPYpKJfP7EIjrY94ocwyoVEFSpckwSb4/exX3vk2EhTwN9u
H+U+cj1Rwk6BmBjBex3eyyJK9MVhnlnQxqxzonyI0chl2bZQDq4pQOFVjGYyRja3iM9lKPTu9aPa
vob/u3kq3eRdLrMqJBz8fKfPN3NWfZkXzg7lwVT64jyXnGoXGatRazsMxJ0iCkCmh9unDC2Xci6S
lndDG3btbeQOZrrrd9Mjm35ys3dPXcmiTE2fg1ITQhybdBHcGTguoLMlmWRCXwBCATvGUPj1Lf2N
NOE9fbMSSRna1NSlKOsQSdoFm4fpe/O9cBdfO7d2eMPhjb5rQnRjMgf7mftKNGtl4XUVz8Hy62II
vMoNgPFKxivAwGWznimb18FqjZTRJSXC+CmBkibVgB6qPAMOUHW7xNnr9c3cNO6VHMrqBLEp6mmE
HAM4ly4APJ/QHb3vI0zWj4qv52i7E5d61+kiwzC2b9mVZMoMg24stDqAZNxFN/NP8YtyFCcrvSWM
R7wbIS0INAyP1enE2Fc675gmaT2iZReInvw+FL7W5WsdsfjaNmOuj5XRQ+FCmFZ9zBP9HFRbHMrz
kla7rpMLdOvOfhxwrAYa1qLEz3qZj1Wh5BEE1k3lKrH4JPW5Uzbcy3Vd2Qy+Vuui3AqG6rVZlznk
B/Lw+2Rkszlw8/3fyaDcCR/HiiRnFVxJEV8avnVEJWSo/HbuZrUOyn9Ekh7rqoztkr1uAKlGBvBA
gvnED+Y7HJLFjEf4rSh8JZFyHBjfmKWhJKFB/pDy4OszZrNafujiTZ6eefln1xW2EPjXt/L9DfFb
tLeSSvkQRN8gwuJhYR0QAyTZ6XaY3bA7v3LSh9Hl3WkPCmsk9/9khnB1JaiUT8GokcZrPELZBf1E
Av8FfsxW5NTuutKrFdZsE8OD0V0lSqw1wdDhNJOdvpeeOr88Rodkz2oZZ9gYnVsMFaOIk7yFo2z9
UmvMLL9PUpbnYAmhHgFCqAmlrkBPquXQS6DE1vZZx7BihneiE4mV0YRzlA3Iv436cQY9h5mHlWqP
Uf7Gaf2NVieP1/WQtSjKbYScOk3R+xN00QyL64f70giOUx+wGCsZ/onOLOr8UrZaC03gMbGdAJdv
jFm4AQxlo5OHOfBR0AH2rmxI3Lgp4FTb3f/QvkQO+orp0gnDURdaqSQu6heZSWTFt4TKRHDSC8ta
WbtGeYnZqPpJSBCh6nV04gdMwSasqj9xb7+tRsKUngEaNtBFUiLGtGiNPobtaCI6KGpUprpXngPo
QsTQ7e2HkaQbPG/oaBGh5+SCSmrEfELXhnJZ0GS5+PwNAfIEJArYIVigk5uKvRJG3VWNXPMRhnSQ
JxD2enYug/003163nc1RPHUlg3zDKuRUpZKLDJ4T3BbXRg94xGFq9mIn24XS2dpSOWM32oL2XUHI
G7ayzavnpqtOBcejzIP+DTG9cAUGq1EMCSpxr8dPPQ8GPHWyem10ZKE5FnlszqNqxlpiJRU6nvjW
i8vCW0LVEoyJ8XTd9D4yGr5xRqBVMyhVUKd2jgrEmm49yK058Pk5ztrCCsfebZbS4ZvIur6D27f9
SiJ1G4kdVyTGJJI4k0APKgfgZPyajQjAM1PVJmt8cvveXUkkTmR1ZloFajBgphCJ8l64H+z83JKW
E1dxhm+alR91MA746b2wu77U93Gz3+zsH8Ewgs+CWxS/OKkVYGeX+lV25n2D3iWC0xV+1e4Gf0Jp
ltCk7FrfsCNQIdeYRUfEwywRb7qU1XdQ1xifqE0vjSMCxSCFs5+9TEIj6/XFbhrfSgYV8yLKTYbQ
wMSCysm3aDfF/GARO2r9/+UtfX9sruRQt1eaYL6vX7CWdulrK1axf3WL6Ve9YiQAtx9EK0mUO9Fz
oV7CEBcz73H3uqe4Te3kjyqGtNMb1Z936jft5m93kXIvIldkTRbDOMboFqi6BwmzEXPxR3XZ1cqo
8DdtMEDNZdjDdCi/o05wCaLgawvyUTPMVee6Xmze0CtZlIOJKzRBcvqM8CYBdFv4LIvndBrA2lZ6
QX0/RgcUhBkuRmLpIuVi4rjSqzRYUN57R3PMgCdbPHfPNTAG/eRY7AyXNJ+pR9WuHGmfHmd06MYO
Z+F/d61teMmBZEli+3/BESayr/kEyhn1KAQtaFjGfmho5OmR8i05cw5vsupu4L9iuINRcGA5IbpF
WOWqSigqeL/OTR6E4/wY7ye//ZF6lZPfRRjTUnfLmSCY64fih2QOLrfHsDPIeh+uKwLDCb0nc1Ze
uElDXeg5HMoshntpDI+5IDMcLuNuMd7DkZUMXliEHDCb5IUFfsbBFA7hCTDNdnLoToPHjji2s20f
2v3+QSuBYliLkp5PJC6sjsq98LwMIEdI3NzSjzWC3skumYyITKGUYypV4ElwLVSoARwA76AH7r6u
Tc4aQDYhPWYn5YUVWW0GjKtlUm4pzIAQqKUI4zrh3IWG3fAelJXTC++6jrDkUI6pkNtRBbULdCSO
vH5ObIHPD50woj7OAj5kqSPll/g0DaQwxckB7yawdTXMrHBeWAq5tSBdlGVZwniFptKPYVVf9DoF
Yy6Mb3IJM4rix7ekdVDyBofMYjan7MRqLN4MeFZS6bcxCEMnUecz3R3eopvpuOxqQGaWHrm6FpA4
zVBMH4TLzEGmzXB/LZgKNAY56BPFSCEYrK8tWF/1B8LAQnqYZ19mdWVuHeFaGhVyNMBv5WoAzIOV
dHmWXBWgnMF35YRGJ/juzBIPrGQl0Qnad68FUrHHkOTDKKYQ2E6pUwZHMb5TC/SH9zWetyxoga2L
cy2MsvIAOCphiBEC8B3ng9lOwMocgiI8jmoZWYamtJWpqG371Bei6PSc0rMm5rZu0fUHUEafzIEx
LjK0KJiBBRUJZt2eyoC1TIaF0C9rLipFQ5RgIeNSO3IV2hHo2bC2mIUyKbJOj7J4MVjGMB4K3a16
8PaaxHmKVvZAyEoiuzrMp9IbTIAcvhqOjF7NzoruBmu0FUuBc7VZuOSb4eV6e6kgxYjHcWqhNgC2
bb9kN4RhbTA1J9wp3uQQlmR2amGz4ruWSQUfqS5KbRRCgcmwhnKYcGmQQpQIVo3rjnxbeTVdMxSg
o/Lvw5irezEu5bQMROw1EUTyMr+Koaxcyb8s6EMOZSSJKialoua6m2qVWRqSFRpvquYH6CUrnbC6
SNluGRg5gM2yE2CG/lkcZRhlIRTKsMQ6xhkCj7DoZt+Ab7cT7fmJ1f3ClEXdiJGeLHxd6HjujOOt
sST3XLrcyY0gWHgFnYQZXSQinzzLPdr0jFR0EMk/XT/KbS/7sVrKbAYFVHKgBdRdSXmTACgUzyPj
6bg5rLfeUMoUlHgu0iTCKY6WvFdvuYt0LO4jWz+Ccjn5WZgygJWS9zukUhhvhW0n97E6yiLCVqir
EfUHtxRP0nIXLE+qzMCc2CRHWy1PptIAchQ0eSbCxVWlqe5lBy+ffXrIXM4B0DsQIQhid4tH5fQT
SAl+f5hvQxaS0uas0fobqJs5GHo54Ud8g6yYwJSeXOU5fg283ot/dACmmJwBSCUAy8nM0tUvNUlD
oCWDFUf+S2Tyz3bL1JUNyOI+HCfyGbfinvTxBN/5XQgWALN9NgCeNfqLZDZv/wMLF+OgZerubsWw
4xUFksngiGL377hrhGEhd3LPeFr82GuBYU74FcDIutf2uYuUzB/lKHVJF3QN3Z3oBqCsaekmPslC
pF5jfTyiA/UCumin5GX/utFuAYIYhgRcdEkQkOGlobMW6HSEnimy0YNtHAmqg2oBkh55r0awjLM+
WMYpAI6q/C10m0fUNpiui5wlFS2tP4HGb5WURQP5MT5h3pNBx8kPjwuYZsFCjH1l1RrIvl0TRuk3
stxoIwkgbBnrgxE1ZyOTXzhJOox1+9jks8HwG1tPzU+rozR5CcQ41fmAJBUFNwLYT3BD4gbSf9Cd
+m8shJetNm0D2ByKJiBPqwBVFRuwulErsQLBXwAf2T13PbCECkyWxP78g3Ngv053MCztNrzpsbu+
fEgYLmzjDvgknLpmx1wfpEUvdVet79r2IlQc4wrYiAIhQOdRhxRkmafhRxYunJSoQCm70gMTA9R2
UVT+HPGemnQuwzQ2PMEnWdTJteUSaYsGWaOFJIGp+ZyZvkou6R8RHUCG7VrUYkEaeRDwRiPz6ekL
AXASXq5/x9at9+k7qBPNjCLLOw4n2jrpGZwjXrXjnvFWwyxkbc/gnjYHT9urh/9him7zPBXstGjo
iPnoZylYI4ZerxuETT+zh2DfT1ZUmLo9ulNm8rZwQos6b7JeT1t5C8NQAXwKwDQDo8+/Lbivl0hF
JJEdK5BiPhRIw4k3YY8mwOyM3iTX2A3M2GLTC6k6oVdRQGBFj+N3MJowTRCJSkj8h37rBba4W/aE
UAaIiPb1M91UY03kFR18fGQk+rOR9iLMJELjqLsUD2GigHi3MFO5sbnp4bqgTR1eCaIiJtA3VbHW
4QDlBh3LeMooPzj0xl4Xsu3jVlKo4IgPwzqvUywn2WXIIRB+keiSWiMaG6evbDCDrSeRYXzIozv9
g1YSjWXC86R5JvhVEdjrp2/qg/Y13rU7BX5Ve5HvGGtkHBnd/a/HgQBWJ+La5PIk9NG+aIO9vgjH
GrhSZiKLtqZME3zSYgpL8go8UF+P0eRZhzdGBl4oTlN3YctCLWJ9FeWjSlQS9U4e8TiUhciqgtAW
peApaA2MD6SsY968O1fbTtll0Tcy2NmhTO2+d4xnzmwtUCCKL7U9OaLdnCZ4QbBquqxix9Zc+Kfz
pq4VXgEl0FCSOw3p2uI7oRoPdsVT8NJchgfZGX8IT/oLYbN5n5y0uJfm1N9LqVnctoObXpiNjNsb
oQDKUefhpGRidas7tpsAeyQNcFCDCwqC7kFGXuc+Rk+Btl8aM39QvnTeeNCd7Kgx7HnrjYCt0A2J
18jf76a4El0Z5ZKU7UBMrUGqkLwrUbboTMNRvB8FKGp1WzYJAdhyQhs6sFMc1lt626V8fAF1GHNR
9UBSqRGuqRUoJeSnWBxDSyslyWaYHPlNv8Vqq7VS2zxLSY4u4g7KHXEXvKOf06W7KFkemTD/wdRn
zo2T2R9D7hbFcYwuqPNB4oKDHA37SE6+Xf+cTVMjl6CqKeilpB3ArGTtKA7QfmAguX2aOwToP6tt
PhK965K2MlAG+iD+EUVZ9SQp6TjyPbnxR0ey0z1BD54d4UgOeEZbfPiVXMKGR+ytf0pvdD9yRhSF
uxPrtLfjydW3UEafc+iKNDQoXBabokUayVVQ5ZCONFdF9CGj19PYFWfJSd3RZ70DN3VtJZzSNd1o
h6yPoAFdUjhJMZlTPzoRuriub/hGFurTflOKlsrDnIYLykGxAmgjEWWZKbXK6LuYymYvvyWil+Rv
10Vu35mrpRF1WxlymqEVOieGTGqPk41OIYcjzKROcAHBA8YBrstj7SRxaStxeGTqgTxAnDwDeDa8
V8HyvGiMGiJLCBVtjHFRJV0FIQWQbZsqsqZsX89/u3NUtCHWRlCUREoGAPtlVyIOfpus/OFXKoL5
oCJZl9+80MdB0VNFQddMeS7DGMkzoLsJ9+JO86Du9yxT29ZCJLF1YMoDXZE+Ik0I4qHFeyOeMdQz
tOd4AidcEu3aUdFNQ1fuajEvzCIp3Ou6sR1P6R+SqXMLBqVLxgGxDdDuil31Ij2RWQC0fB04XOrC
qbgdfVa9fyslC6P7EEodY1jLsl7xuNRlL7/7NbBHQHrYr5jtHMeHJJo3Ko01TeiAlOkKlwghMEYq
MVtEeLi0U2KTsCF8IJQxwz65m+8R8LssaNytdNZ6rTT4UTKJfVWHeFyM1uICkh3ANu0toZMfXfVZ
Ae5vAUp5BE4W42DJRfG77v6zxzTJVFe1uiCToFW69E78zjmWI7nyC2mY9agh+nlNGHVTII9vqMYU
waPNs9WNmOOo0UglNyY/RDtWTLh9G3+sjLoZ2qluxCJCHqdfLkO+YPBoMLvwtU8fGFvIEkTdDdKc
AS2nbXU3/pInu/COZMYid35R7/X7Bd3gr6GFLghm/m9r5O+TylD3g5HGQSPoUJn853QhWFaEPUB7
6n+A8lS+FP6yF8HH46AJ7HtjhTYr0GSZ53uMsrowRlWseOldZVE6UKQDEO3NWTzk9feG/xFPnJ0B
8KVUG4bKbsZ8K1ulXNGsIQfXcgitx3axuLnxdLVmYKOz3B2d85Qj0ChVEqxicIFneARBgg02mbve
5Tz5YNi1zx9YtsFYFp3jHJpuFEYOvl1P0cpYgHQlZ1Wbtu+pfyxCojKbQynlwTjAIsowkt1gmEt7
kYrUblT5Vc7BBdQnY2txoxaZjTQKHppgWRN626mqj9N774pdKY3OKdOicNhZrZfdoQNla6E6uRa4
uQK8p4Fzoiax6rn2eLH044brTL0GR2YZuXzZus3Qm3qTvLZZdiwK4fG6JbOOgHJPAx4aTUkKyFHw
2Ms3QcuIsFi/n/x8tfaxE5W46vAuquSfQfcS8G/Xv387LbbaXMoTzQM4Z/QG1xhpiI2s5pLY00F+
54Ih0FLJifXO3Q7nPjSKckHz0HFjJpFbS35YxmOIEY3m/vqi/uWp8yGDCnp6rdcCYcCiktgc7BK5
I+T69qUzznhtSHb9yFn8rj0WPzUCSY56N0m5pnZh/S+RAusIKeeTFlqTJRmKfPxcgo+xcJog968v
mOV8JDrsAfSaECvvpzjZ00W9Te9GjHOPL8pXFayJ3W3qBs51me/e5crNTBcWOa7kyqyH6gdfSQ1i
fGx4c/QStx+t/DH82oA5PH6USSgEMrn2CJBJM76UKPgsL4Fh8z4PRBdcPvb1z/qXJ9A/Zy9THosP
4gWovLAYEshPuwwxGJlArV5JJM9mEWPEJ3RNMVuCBA2t2PlYeMlnu8xRot7HhIOD6QhZoihfg7Tg
ogLxDnnzvrGHQLXVHnWXcvEFsXaaoWXcaIyXg0y5nqo3Ki0KcWlWEXJgaeZp43LXReGpSMbcLOvk
EFYGbyZiydAs1joplxTMwB8uMyhWFd2V1Q9RuTG5tLPV+U84M9bhkEz5omhJpGUeoSuoZ+25pwTv
E9lUvMgHqgM4blioTVsdap/kUX5J5pZIAX4g0r237wTdB+1xAcs6yr62sWM5WkaMKVN+hw/1iBNn
aGYxIYw1UsGwmqoD1GW4YHYo7Ou7v7Q8ygkNihHH8n8TqoT+IUGTQeiEHlhIHOA3MR9AjOCEhjDt
uTItl5aYOob9Wo9zehcEhWbn/QHX1PrcFNqnDElqBCRsjfvGaiNfzFiAOYxbUaGSc0mxzAAsg85r
Kiahki+6llmZ4F4/IZYQyoFEfVaPEYebSOtFTysRLCWvErBAr0thhRQK5Ti4keuXXofilUhjH4eH
5AXNmLgLAN91K8dmEJizzxyz2dQFQ0Q/P/6gPYpyGnE1A/Q4QCIVDYm+GuSXSeVuIsNAma3snzIx
PTWj7ow6d+LkRPujJa+kU44kVTkNbFzwlfw+9TF48lL5/VsPYOXCuSWPGouxxZsuEtVMgVdlXfiN
MCweIinRMqy2e16eUb89an79mNemvMt+Vl+MfV6ZMlpsje8cYy5lU4VWgqmzxax30ccBTK7swOw2
XEBoYco9ay5sO7myEkOdJl8IlawC5RvdGxFKxNqhfixs7am4hLf6LvZkOzmjImfJgjXfdyeCOrlj
7DCxhd+im9UXUCeqiG0uIzlPkisg0Nwp7njSbxCx2O3DAmhJVuaB7Ns1cdTN0KXzNI8C7B8ZpRtV
bRxJzBj3OevoqPsgmWbg7fPYUyV95MTc5A1fYZUzRNY6qDsA/fM515MMinIJkKNxClv6Nvm6DUSQ
A3eXPYkPxdPoznbmGLLdfNV2FYoL1Y+aFRCTxVzZTxrZoYvaYNIzLDZ8xWv8ofre3pbAB5ZN1Yzu
En9AhdHMUdVNXVbCddv9fWgODfiArvBWShrYZrSLHiZbdoTDrxC0HdDxlILJlqU822mVlUjq9jDq
XNQwaUNyD5I7pmaw43flrnSTyWSF/dsxzEoWdYnwI3js9Rk7O7jaG2knrHwMvIIZiERMrFINUxrl
b3rwdoLUHpsp3wYenjSnzox3PLnmsZOsnn6GhaiU14kKsRYqkuwQY4zBBkneo1AjHBfYIuvC2Ayu
V7tIuZdyUCuJ07CLxL1kx/yMHjFM2u7TU/VOEAF41MSvMYuLjrXKYrV/v78Hr5kH5W5kwFhjthAr
rR1xPwHRXjuEh/ncn8q9csgfMah14r41qod/HpDF8vIb0ZR5c/KSfXyp3TnHsE/61p1Gn/BBcS4u
oq/xRblhOGHWLlEuK1bCMmsW7JJ03zvRTX9Oz6JF4krtLjsMTnPOdzU6yDuwNbMCCpZoypFNqp5G
gwHR2e5XilvxSFcWK0jfgi8ySF/Sf25yelrGAFBfwJP23BHtDwtqsRiJewmOA54FPIYBSQfY6OO9
xdhZxvX2G2JtG6MMSewqQhI48Ao33KdW4MY7UqkwdqyXD+NaoGEmhjQDXFKNVZZcZc7AWUky1twl
cycpx5QoiTHWEk6ss4Nb7i2STLz9TwTKZQH0dXKuztNXjtl0xXL3NM5EzTdCUZPOhdZpdrmT3na+
/L1xdPSNg0z5IXTLp+tnx9BMGnVC7Hu1kgvsZbQL/d4jFB7ano06sd0UstJMykXp5SioGXmGN+iP
Ee6LY3qXO8FLai3eAARn4BfB7RPGBN4fEc+3jn5mQd8TEVfcFN3RFqqJ0qY6qqSG2JqFhKEYIBcU
AZjFo+/XN3U7bbRaLeVquDg1ipC4ms4VXBTSvHCvneWLbipWdtv7JSNAYVw1GuVejFEOK7kiWhOc
leYpq85D/u36khghEN3PFnEYTVk4oifTfF830SHXMCRiDDao4jz0d7l9UDEcNsPM6W4WiRfSLDEg
MlCyUyhwF2EMveurYpk5DWVbiqLI9xF2Dvk1/b1RSRhQa3lTPGUP/+KKB8JhzgL8YekHjWjbx/PM
8+8H5gSe+CO+zS31KCO3mjncS+XVDCPfTmF/6ONv2LaSsAxGgmWKXnSjAdBO/j7ta3Rh3QSjFXvc
D4Jkgj4ZhEEEx8/w64N6F/WoM8ledmIZIkNd6dd1CfTvBOBRCMMAsNxIj2V5CeaWcSmxFJZyOMXc
KC1HLgko7W6qwHNWVSa6GjCuj1c82s07hrpuV9BXm0yFQV2PAQaxxS2Y4JLHbeG1p/w0mIGrgFiT
zHEivjlzO9a4AMu16pSzmatENgoVh5tnpiCCC7D6ntmlpdvTvvDTU7xTztGrbjZn+Vt/4PxaN9mP
BrK2330rJuRUoHMZvxFuJxFe8DFJDyrLZGZqfajq/cInni6PVtFMFsNsRYY48vNVIUuMkSVfYiSv
G1twU58wtAKH4bY9DgjeeMZw7ntZ8triqFhgMVqpVUmitUXYCHZPQkw83+VfdGdw5X14IGGWbhd+
dJ72qh3vOSt6wt6bXGMuSFcC0MspTiyHvN31ZnxsOfWYKYzGwAMZUxvqqfwyfyHwB7lV+dOtuNMr
k79RTuGN5MwHcbaVG+XPbrgP6dTrRuS6NOhJAzzPHaMyseZRsdzhbRKdctwX2VMk3i+KaE/5pdGe
r5/+7/cChiuQqkIzs2qAGJ2yszauWjGNYGfANNkJqr7vm8W/LuL3qOizCMqkWmns+QZw3S4Xzo4a
tfdprQARtF9isxnF0mxLBC18z/lBozJ2dqOr4rNs6jLXJ7kRwSGLJs5nw5/Qd5f62gFj0aqZOkh+
HCcE88IJ7dpAr+WPss+abWBsL53siIosRTgPx6kod3P2GueM49soL35aIJ3SAGVH3c7ktZoD5dFO
AdyR7rPL9FQ5xm3VmjBqvP1ZLzCJtSzKZcxpLktZCq1JfxJOc8GeCjO5kR3uMuGdJByKY3mnWsl9
eRseqndQFZLeKWJrAfrVC1A3HktUO2pLNLPb4I6VmmB9HeVi5nJUmjHG12UD76h85c3FxHBjv7vo
z9tOPmHtMzU90WJSnhpEyZaiyBHi1lTj7z1gbYVYta9b0EauBeIETDnwCtCCMV/2WZwwiGh+XrCi
zh7AII8WipOKvm8yGRm6rBTExt37WRq1uKCUljIiVYLJnR1dNkVnfgVRJkhADSA4IdFK2pANm8ON
5PzlQmlPqJRDZ4RYqHRpjtNu8Qez8LNXZAMRS7GMcyNgJQtVNVEFvL8g0cbTanPIxzlOsW/i8lGc
AWarh0LoVUoZHRSggZoBP2o7boKX4gCyYM5tq/gS4PP3TZ9ibKhs0NFSZejqG1pMKA9L5P7Rhnx8
ImVpcqZ2XCdhQ0QvPxeIRSI3PEZ3PVKI0Z4V/Wy8mD9vCKVnejLoxUz0bHLrLwualGsrPQU+4aGU
nNxlD0Zt5Ec/S6R0LRlHtL7XKHzlSM46AGKQH6Zp+DHr2mKDSIe3uKTKd6rSgHimqlQf0Jc8o3Cy
eT+B2VwVZeiBRlPC1krza+7tvVZJXu1kCizbsyqV25v7IYeuiZbzmDeSjD7m9icowKx8H+5jK94Z
HlingfjCdtObTmolkKqNDjJydG0AgZz8qte7eriVlzdFMNuUdQv9ng3AKa4kUVqaV7MUiRn69hVz
eS4AnfFO3HinWZzV/Gx3tVtZxo7FhPf7y+ezUEpZm7wqxKlFCqJDyCSJkhmmd1LKKiCypFAKOmap
2g3oqwWc3KmZ37Lwwssew8hJBPQ5Jv68Esrrcao+5ikmL8l80S0yOracOsOltiaf300YjZZe6wuA
vh/nP+hT/CyZetgtoTDVaQrJafMj145RxyqAsLaPii+nKRWDLIcOSuGNWhwF7l7Qv1zfPpYIKr5U
Em2Z+QYn1ACtOagfpwKjDhlDyLajWqk4FUkOaMxfuhEL4ffBnvDZLvvI/7N5q09HQoeMzVB1RtXB
ljAPbY2qZKGsa8lM1Btikld0jr77NFEPZmXEyeMd9kDmX6OLiqdX+oiiEekPg2daHHzEU39IHAPD
Z6hLXj831pbSlIuCsPBlQt7476gzPuGxJB0+7IQpwxHSxIvTVNVpQ9xTszROVCGRUKEbrJAau0+F
k9DMIyNg21RJRVZIxkuS5PerYBUe6lVUpGWFzdWS6cDFtY2M7ZOiRQwxm+taxS+U3+CTomvDHhiK
ehh5Evc6gKaiUXgrrC95x2Ld3vTxK2GUq2jApy4tCoZw+RgEy3H6nJXLQey5nfF/pH3XcuRG0+wT
IQLe3MKN4Th6Lm8Qy+UuvG34pz/ZlI4I9kLT+ve7UoSoUE2hq6qry2QCcPN/NA12ZDsN266wqHVO
+3an3NDcc3YSmAYv46Th+4obsIPaGnjK0CEAPCmUOJp9/QNwKByQhBWkxS8ezU5qS0IzC3UI84t2
1W6+N18Dp3GzBxR1toblpkfwEUq3eBxeFIfycNTPFvg46EQkdz+Epy1zT5uREtXTjCBGkeb7A2Wk
idzwiJbWmWJ+JK/cNepVT/gMmyw8xVTNTaZpOEhga7kfGeWGjhw1Nxg6cyd33EzP3PcLJ7R9vF4X
3hcJaQ8mB2hJC1qKDwLrbe78hf9WPBocH1xBYvp6uowTRlXc1V2A64d4FEcFHE3YFbE26Hw65dv1
iMk7PsYFAXBbRiVtupTNezqgtJzzBjx5EpjruheyXptjSAB24Y0aFM+tJPAwPdaLMgubYC5s3QTy
QlPifPRj52GhGpUCEMRWuHW03KaIWT2QHyhZvH4HotoNr9i3GsgW4pmbXCyIZJEU4kkUu2082EP2
7b5MGu/6Ya0/2j/lsFPYWCmuR12DnOIwHqr7dNODwbzzo20DWmjxjiONJvNXAhk7XN2HSd5gBpLm
J+1uONKFvgH8T+PxP3AJ8V5MTBiZJ0NWO5qiaOd2V78C/m8fYH7fy2+pkoDII6jSmj900BlhVYqL
3cETzyT+lhiqYzlAPGpPB2lr7ijwRLbnDbFyQhc7ZS0NhgHyPRpG0DVOHvr53PFm9rg2wgSPOrAE
CTUP3HO36qbZdRijSR1MuIxeiZuAF6s43s0OVQ9BNRd9A4BYIelcqa/cJuUY/cp44JdoqDIBpOnk
Qe2oQv1Ltet3ko1C+nE6Z61dbVsv2dLe2LQT0AXMdtqD4PK6gRznZkerDXWuiZjDNoAnIjwYJL9p
jMDyxgk7UpnRcCm81j+polmmqpgm4Gvglou7ZpK6SUpzRP+eeKIzuwT8uBEaGAG2rp5CR3vko7av
m/+nSDZ8pkFPJmGkaTO1mHQT72SYP686xhND/77QDCD1EVBOcBWMYbwphdFTBuUSWsVJmqzb1Ggv
oxwfmqn0rwey1ZxW/v/aSSw2/jBGnVDI6BYEAtDbtUs/DnYkznbWNE6XvVwXtu7in8KYCkllgOFA
6JH9BW3gDuRRFOaNIXBC8/UPKYlMtFSGqMXuKkySPnMIzivdUWpKXia7rosB5g7AhOtY8P96Xhh0
bhJRpM9gELpG2UMOaJIq4i1mrNo7uOpEncJ34nb7KmUeiVIEDZQpouTWHMhT14Tfrh/KelAEBhXQ
5gGIp4iMJg1R8qwSIWNwDGyFUcpuSqryMXC34fXP14vAC2lMUqXXRp4U1IPlTY98UXes2RWxVnMT
O/WhRnHJqe+DZ8HlAg2s3tgLwUzoqBNUuocWDqZuRhT1gXnoghzBQ1Xhhjv5umocC1lMzBislMha
AtwgjEIdyAmoezfKx4MbFNM7a68exBtA/V0/R55MJoAgdpBZ61BdJ/VTIPZOOUm2EPy4LmRl+gMX
zqdmH0WGRZiKpCrVezpzRbxMdv+igM1sZSO+pBfRpQywHIHUXX9LtBYCGQ8YQCGgmHSYTUPDTYV1
ZsDycoDIsynd5JVwitOcj/jhKwv16mCUQ5O+2PL8uRV/CEFlRwPP4VadeqESk1D1gZIlWgyVPuDx
Y1Ct0fZ3eKTLpqJb7TGszPuMPJH07wu9pFDRFeAFIFqVg02Sx7TXOea30tP/ahlMGJlCNR0rApun
TbPh+3zG0OxdT3BFY8JAhYKdn9ylINLpbF12+VWn1VRk8VWZwBJrbZmVISyzIeVklyPWh4oqfZCr
Yacb3Kf96r25kMZEkwDQyq3YIZpI9/GTlPnTk4aAgo6r0z4JoArubHB9YoJUuPBms7kfmgkuSS7n
lSLhLEe8tiegXT4Nr6FnOaDVONCShvwieZmnvsXIBl95acr6baFJIoXyszSRffhkZqf0IHKktwWo
pJzCrdF1EDGJrngUk4vj/aufeSGNucwTWUiSngKwRYfgdna7u9a0y0eMBwERPNsWt8X35pR4hRM/
cwSvOsxCMOOjcajHUBI+SpnG4i3d6wWQwcWikCJghQESOe+C4klkXBSbWhaIVJFnCiqw7JvtoCo8
F+WJYFx0zsNekrBHhepQ/iT58U34GgIS/K/KULOJPF6Hc732sPiMjFMKXVrrKXbgfLMsnSSYbUB/
uZaZu2PwoGmhr5LIV/MArDTZpQvfguFdHfK9HIKVV2v2uY6KgRq7KpbXwlb1Cotsrp8z74swbgz8
s7/H/7USBKtzltpg2uThX61PjSy+AuOxUj6Z4URz+8Sy5x+D99eUBqovZYJxHODJkV2J/j4X+3c1
JH7WxVnQTUztS3JJC/Gm2W8bIzxmafRYtvK3dsC83fUvuQJOgfj/KYzNDJIReTexICzZBZsGQPrl
Mf6p2vnB2IjY3UiANmy4OhBVeCFp/Qw/q/9MhmDlgzAnJgK/CTqIXAMl/cyxkvWS8kI3JgyRwuhF
vcEBFqU9bYLb1jc3BPiMFN+IOOQUOWiClQ5IzGI7/lbdShvMz0lo4YeuwFle42nLBCaBjAWmKFB4
yqsYNacBeaSa8di9eEKYQFEjCYqDDmcZYNLIKnqvVnjBiHrWb3nd4pMykUFWid42Gh6eCkj2pvy5
KveT9qMrjwO6KtdNU6bf5Josxst10HrGvQB11I3iS6lTHwGyl2I77B17ud7sDUD6nZ0Z5zU8Cw/K
e/2W31tcTCX60a79CiYKgJDcQF8CRlRJkV3Jo90E9WZIb68ru/7AWnxY5h0AasRECeuPt0d4UvfA
w3meU4eiYanggKlOEoZcsf7BmwLjyf24ChYpZhzK2BSiLwMRiPKm6Y3lNtJ2OWA7MbTrNK/zq5g6
Ohj/ULXh3Z2cT/tRJlvI1jtNmbsWxqS3h1J8sZTbkFc7lDnBlAX7mtSsaCIKVEe89hC9D9+1Fwkj
lRfyOp2yB/MXqGhQTFQ20mQDpBbF2Pii4SJ/r26Hc8qtLdJTvGJMHya/0BgD+L2eyYbhd1mM5eo8
i9C07u5Do7v0deKryvAtnvTZNsuGM4vHC/Qfm68L0aMR68ZE6wVShtFZ0LfMWLpGK/v41+R267Xp
Ln/AQwZ1d958w3r759O6PyL1QniB1qtaWYXiJ0A2EoANELVAQxYULxFvJezyR/pO6sxNVamuwQXy
+321nl5xIFMxJWDaGewWTm6YAIYX4VrJ7qNOctNs853yH640Ggp+P91PQUyoyEmTAqMdU9uFGU/n
vkeQz8ZkdvpWAYRWYSmb2sA8LyA7Rl6sXC2TLHRkwocF8Gw0NvACVjcBqKNfxxLLy6nXYEt4tqfX
eqPkdu3GwPOrHRUrmbETdE4R/ge6zPXByM+fwu7tmIkyNOrw90PH8otzdI5/jjc0kAER2ZaALOhq
u+6NV7dfHx1bCGYyCjMNSC8VOGeKSQl+twc0CjbkBViNXr/5MyDWL4bFrvKkpWoqso7YOaTYdFTV
fWPUd7pV84i01y/df+yK3d0Z0iQMowZx0iSYLjUih0hPYfEomPfSsOXcQzxZNMdYeCrgNrMi7nB6
yrn8Pv9Q/NyL/OQtS5wUFB+UfNgonWFbexYnQ/qXdPtTSyZ7SdtOSFI6hU6v+/o2vpm3KV7H0r7F
tLADfz12oc3Ly7hSmYSm0RVLyDUkZuYx2GBvziabHkXNzieHxi4B8xQi+73+jdevpE9FmbwmNlIl
lQBR7kf6D6t8JKHpJubLH6Dcf7VOJholaiyXc4Cbr4tAGarWg+ikUoYCoKVGznWN1uuLC9djwk9j
ktgkCsIPbe8X79EPmmI3XncAMOIt6ED/R3m/wc9iGeevxUos8b+oWFJobeIqewmz8hSggCfvX1LR
f47MYkKLNqaWVJQILdp5eFK2ADf3stYJb2IP5eh9ummxTIqlFwxgR6LT3mX76U0/8baC1tOlzx/B
PGfqODLjjFaQ5NxD88cR0dOtuUfJsU52it6UsQNZEeQJzYtxnjzsrFsYDQHHEKVnKd+jyjF+4Stz
cSf+pejwqR4TeUhYCrGiI8oNe4r9HG4TPK23Y4RCJIWjnR2yiy/R1tzi697z276868Ni4k9ZBKkc
0Y15ioHTAWIvBcH07DmJjanj7oabE63mgjr241UJRQaJxcsXgjLUazr0me3aHfisTl2KmjLYA454
lVKN6UB5ZUB4/QYmDO4AEP2ev2UrC/lM5JvTYipUWuRRN8JLeFJQK6O7+7WrbbI74+d/8NrVRGwh
kQl84HNpepAI0kQMPT5ISzd0lJHffli9xBaCmNAH+qZEEuhgXKs+6cpr0RA/sLZG8iIlAS/zWvXK
hSwm9GW13AQ6bVAVB3QUsViUH3GF3JPRtsBShvoZPcrqaXIBEP/ahwB7qEFPaJ7qG95Y0noU/vwp
7Oy8qgbS2NKxAlr9pE0X6YZacY5OaoJMj3t30oBzxYJYWLFetaJ2nKA68XqAN1NMfvmiI8sDH/yZ
Vy9ajUsL5ZjoZ1gkQI0BhdZEzErbCAcvzqUbkqrAEKy4/c7VfHohjanX1DU4pIC+itdSXNht0tl5
FG9l0m8NhXiyDgggdfTyeXKS3rAj3jY/xzVZBDIriTESmyApmbL0l1jPOy2beMQlvO/JhDupa2OQ
I4oIPwEQWrFUP0rEUa3EemiVPrJjIxI5uSUn4GlMwGk0QWlligWbptXBjNO9QOqfrQJ0i1LeVUKN
2Ymos6e0yX1OesL7nkzgafVKs8IIjqEf/ybOcw0n+W6DlsQFyjj3JcKzHib+RK1YDRVtM017ik0y
bn+0nuxTJBxeh5Dr80z4ARdI0xUh9fnKUTInvWvOwbdusM3IltK9ti9BQMElIeF8T3b6HjxRyhSU
sM8o+N7Ip1LjjVHzBDD5ViTJmJCiQVXOY6fHWCAQk6/bBMf82bF6Icxrw6C14bgr7BoOgFp7L0++
Kc0cSTxdmFCSkX7MQxqVwddiVq8m2lDXVeHcQDr9AYsnW9GPoag0iIxWRRyzJQ425u14/APkLDwo
PmMiOztjolM85wU+GSVeAfC6jae9j+i7kbzynhfu1/ceFtKYaFHrhV6Bg42mJyBWOWO25VbHxTnY
JWd4YD3xW0hiokPUR2Kt095o646KE2M7OPbMXXEzvMSXbqfe/IfZUJ5NMAEi0eU8bMePT9nGdvKt
vgWmsxf4ADoNXtQD9jgfpffrVrL+0kWbECgmsmpqH5FkYSZyKc7NoECmqNnW2dzn+/5NveQv1pGS
qWtOcZs9ps/Xha6b5qdMxjQNkGxmVonHhDw8zulZGb6PKe/4qP/8noV8yqC/YaGXUEUSKgeQgbU6
P9xKNuoGm+CeIt/QfVhenYKnEmOX0Vig1vixq6VjmXw4dfVL2ny7/tn+Jap/6sSYZGeIRTrTC4u6
Wg0iEIqSpAOtCF/SjlE+uy5vfSB1YRuMPY5y2qgFzcxb120PrT9fymewZO4MP70tjxo2BzfzCbWY
W92iSHnHmYsIyvuszD1mErMCOzxO8an1C2zLy17mmpfeIb62/+ACOfJaH+s++M83ZjsfZBiHTpch
0chLW9V3ismxTJ4A5hKbmqAwkwpxOWwMWypaZ9I558bzaba70YpRMI4F0lSUdTQP2/XVRbIxVeK1
HnAE8hbAYSKGHnifjnNYbBsDABmtbNAiYZP5VYt1HP1danNekWf9efF5QEzwsILy7wfqtG92lGAU
wF0ehWH/L9TC6/2RTxdgWxRBp/xNoIQKOrZvElc7gNr+LCc25TamzbDiFvhExZ4PZcNz948m1iKE
yUalxFoFU0y6obXVNv5JpOY+MVERGGTVUaZpG0rGwUjym2BMQDfSnaI4eYpCnfPNqZ9fiaUfqE6L
H9IJbTRHdJrfHALNVhPl2VADR6vrwpZz2a3EwBcVY3s9+tBgdk0oE3wE7K2noDBDbzwYia0qylbo
kzNGeD05Sh5EpeDxef/Ljf9pWUywIU2lGiIFS6u92RdeGsS5cN9i9svsHKAk2nwgUHkFspJmT//I
ZHfoxCQl0tAiGgCnYGtiazXqM49Ihh3ruRM3FzO1q/km/Tmb94OImcwI11exB7aaGN1XOlZ+0nMb
e2H5JEynur4k3X1p3Sb5sxUeRVTnCrDgDX46YKmkfMuGb0puOHX8nJLALYS90NvR/NaC4X4K/bQk
tmXdyuQ+lE4kvjPTc9acsnGrJ3doQpIOT4fsMFtg5zyYRWJHox3LGyt1BMmVLpPsiIYtkJdouJeE
1DYKPIKDo5TIjpxsY/lstC+T9SQAv/l7JznRuIsnO5y2JNrLgejkJWjDBQcQ1n0J3nLFnesfQ3ao
sdRdu9aQ2Vp+HA0nQJ+hcXId9tYKdq/uguY9bN9a5b1CLcxU9+kE8mHrbTQ3wiDbAxDHIzeaXWE+
YFFQAOEmat5T60bhQZEBRmEHrRMEP4f0ogtYJEQObnZb1dxo8bkzf5ki8ZNwsIHI7qD7sVEG1NvQ
I00eTYOAgxbcimLr4K5wSLsL622N7at4dkL0yrtjpt+Jo9eE2zLdm5ObtzeheSDh3YTFjsrp5AaA
Y/eq3NtGYtr99FJHT6X1qJb72Dyl71lI4cx/yfMm0Tu7ESY3jO1C/5akil2MOz1SvVjby2Vkt+Ut
mW6zdiuhUaxtZmUvtjf4r+rAHounFh09ywePjho9RcVNN5wL/VUQZGduT4m0KcPZFqXEFsR92HqE
fGtiFBnbtwETx0g7m03ceoLpJVNuNzr8QPmelm49Yx5yqh2i7YfhfShjOzMe2/RVCLCy67Z3dbjt
gToWnKXuUQKDXhkbdljaTST5QvSggV2nTg5V6I/lm1DEyAF/DbDPSPxVpoV3PYbwbkJ2fbQd4iBo
BWS3xcsI/EOKLInRntixXhVU5pE0+bzphfWC9cKjmYqUPogRsNkQtc1Uu23zGeXqMQLwQXYwo96L
Y/kyNpZbaMahD8BQHXcnINae1JAUbmR1WLmZCjsL0pumi14xen4qev0IzGdOSF+9q4Enb6gUewKE
eF/T484MY3lKEHeISpwJoIMDuY1IyimxrMbwhRQmK+5zPRkyE+BcVtEOj0En5Y48TfN5wBQPcA7B
WHkxh7jd/8mpm7IoAoNWFRWNvg0W91UxjE0qU7SQbDc9AWNTHAGuS+lSRF980J/J2XhKfd5462pe
txDK5CVCEYWyRFcWNfJiFKkjZbwpK54E5szyso5JG0DC1Bd2oPyq+pJTM1j3l4USzIF1ekBmYEB9
dLS8UkJ+VW5iFKq3+n14idudjs3SblsVHGtcT3UWcpmXTdXl0gRGLvqyGbzZpazF9OFrAKQJwfKG
56S8L8nkFmVhAb9BR4wtSKe9zWI1O4OgcYdreGKYhEIzAiFr54l2NvR95FjPkd/gS2Yn2ikrHgOP
V75aT2E+vyNbgtPGpM0S2nGNdhieusP6tp0f9cqms+yKEzzLz8o3jrNRJX7L0xYimfdMXU9qZfZQ
kjZ5KaRnhs1SHSg28eO8SQ+4L93cry/lOfR5i7ur4WUhmgm1ZZ/0TTdCW9l4mSfZHsm9JR2t+Q4T
9ZxslFrENS2ZkCIDruqvXfw5G86o426Lptj1chjaWTL6lSHfgdV5c/3TrsbohXpMRCk7jSQdXVk3
1doLiv61mKRXtQhur4tZf+Yv5DBxRc/TsFNoeo8UzUkult8dayCG6t/mbfcTyCLAmp4O6mFMsc4S
eeSGd4zrV+biBzBRR47HSQ2GmdYZBq+55HfzLvbGZ/1SbNtfdCLOm7aNj/0LN34Wdty6PO9smeCj
hHOP0P3hptOm9zMYkj94spec0fGIIlvHhkKVApFdBwgv79pYdx9NVTVLN0zj43AWd5XViDVySxxy
AjYOitahoXDa/AHXD94Z5qcYxlXAPDLJk0J1zIgTkrNU/7xuRTw9GAepCfjgFLpslYp4j9S1F0uq
F0aHfnzWhl02V64ofr8ucgVN+KtSjINkxpC0bQulNFt0SOwUO7GxgStsgXSbbHJHOWVPoN6+ULwM
q3a0veoP6GPLvvkG4NQtbx6EmunvMeLzGzN+hNQuaQQajixZcjJwj07Ni5a/mQlH7/W1ncVhMv4i
JiS3UhV6oyTna37qtTfjLZazdvI28HizsutB9lMrxjvmwqxbk0DYpAU+qTaS+COozG0aYdwam9rX
j/RfEpBPaczNLCtgcjJquEP8NHiCHaReHNoJGLfyQ4/1znEzCC5/LXxdR9M0JYxdGKJJjXvhhERW
anXsAGFrRcXtJCh2CQi9XHuOzfcB75XrOq6byT/C2Ckl3Sg6XdDRYpWEsnpNGjGwy6BJTrKCJUxD
7cM/S64+BTI3dCyTzFRDmut7dEfXuMnO2KsAUUzpkgJjlxlHIE9BJtaY3awItYLsiuhVZYPo6aSa
w7lrWmKXJOUk+6uXJHgRJcOSNMwSMwYzR9jmF2ZkrFGDsnSv3Ddz7PcxiHivn9r6SDzG+jVgFViK
yVYChQztoEiHdwP0K3dGt/jW3o9bSsQwuYWXXtKH/u4/TMfQj/VbUFmIZXzdAPMreKnxnAyO7UF2
hg2AtJ3Jp9QlqcuD7ViPLAtpjLMbWpck0oCvqW4mD5Q7xb3g0eipoIAAfjPhgfNR10/v86MypxeW
cgSWEAw9jj+S3MnvNCxWY013TBz1ARPBl2EXYDsYu+zvHMHU5q99VtbjR7EvaoKxMtpHVACf8wOI
L2DZa0DcdF0UvYSuSGIrfLJYzFilRVUxqS1bIa3dSz3H4Vbv3s9TY6scXVcrahzi1FKU0eJ4XxSe
hulDdat+G8VXteHVg9eHuRcCGQ/vNYFEZIZR0j1u0AhpMYCIqvO8nb4B6bXcFV50a4a29sjPl9aX
BhaymUSjyIZc1ugeXO9T6o5xq2Lth+ywA+Tyjo6rJ5NgFMmcxpg+ps/S8qnFqBZg1hUg/WH/ebAr
D31ZlPg+gHp4c4A8q2FyiVYsx8hQYTUaqTwp6Lwi4VHLrLCaIX1afEkmtLTtUEyDgIg2OJI/nKpd
s0tvqkt6Gx/LTfdIIRV07DPKbv9ELqZoF6Ejo+3Naxut70AvfgcTdOSkIqMJYjOkwOPBPJobioE6
vjXbfm94o/OR/9/QZWjB5Y078j4zE3/MVgEW0ge+yJy8J5blyWL9eN3/V3OLhXZMpIniAKQPPaZi
QFIX+bGCEd2WjK2TKHq2mSohc+o+rv4o6FiSaZm6AiIExkliMUwry8DRCop4lDVwR8bz+bpe66MY
1qcMxjn6WQ4s0sE56KRqdTZ32qY6YTKeW1JddXlgvwBiH2iCoqYzCUyS5pIUmnB54xxslG1/g50R
sIQU+/9gjGvJC1irMNFiYi/e+g09sUhTTdRwI8mBl540LDrQaW7DMV6j7+pLc2owGYbel8v5mGvX
PNa1Fd0yFBk1S+bAomG0kjJBlk0LYKpTAPg93YSguyuwic+bbVkzyaUw5uSUONfHPkeS3aamPc53
GRAOOvNoWUeV93pYczAFRWYdC1aAiWb1GvQRzAkKnvapiY3BNlEejErmWCJPBqNO3yX1kEmQkYuN
axpvGnecdzUvWqrBhONoyHMscSUKgGVzR5IwAi+d4dQbWXk389dsfsuq0gFfgSMqsRPKPzjWQU+f
zSGW4plInapxKk60QDI4zUHzyQZsOdpJwUtW3RZAWufSAKzlZQpguQwwWwC3VGFCckPCcZYkhGQd
udsN0N8jvEyi7qFQLMW/rtza6amweUz9yB+5NXRfvL3GYQDLQyjgxdcGP8ShPM9l/3pdxOqrciGD
fXK1U1miQhnAQuzcnrxMOlk39BYHuOxuzraZhjno9/frQjl6scshkgVg7ymByehZWm/nqWl3ahYQ
zgLnWrhaasZkYro+J1aiQbNWCe3OKG0w6LoopjmjmbjXFVrLMlXgfUkaWBTk3+hOpjwPpEHLFL+s
Jrs2wI9W6GjVih99USFunUwO79CR4YhdPTxNNEVDBL688VurqpS1ScgTXfGV++pQz571Q/N11Y4K
cMsIx6k6F16P5TOb1yRY+7QaMLQMUzck5beigBAWsjkPsHdDfh/i+17Fjsu4NWLOCa7rp8qqIqoo
QOjsACWAiBspa2rUphD6xWyrRZvU++vZZe3TwE4re2g8/tYxzW2YoAJ+JNOwRIDvgRyDiWlxquM4
m9HyczI9KcQASW+5ybDm4wDJNLLDqDhpFeFRgq+9o7+IZWJZJRrgvpRrCw9a4yW/s/z4FcHlNN5G
p8mNv6nb6qd+knbXbXdtjueLVCagVVU7BrqZWHg1ACR+xlZL7EWuIDo/KEi8bMvbTsWaGF1zDkX7
uvDVDw1wOXrAhv7b3R6KOsmJBI0zOTKcohQFuxIG4hdaatxIfTmf2rrTsfw8xs7/XbICWgYdu0SW
BoaGr7E1sIokaGpJ80crxzsljC5y0d01QpO6Ygim0RST9XKkc0oya7elhlCuKLqq6uZvt4fcZXne
tLHu9yrYIws/36iVbQGYdvTU3ubD96290zTT1JA9maIKgD3GlIvSDPKsSISP+9Eq7fQmOec/TcWe
KrCzS05/Cn9EXvZT4oMLrUQJDWmijLqhJlMyqK+fGCvWZJRrzD4odW1H3c+ZvIl16kTJ2/WjXLmR
NVCx61gJs6Aj2yfQrFbv20IN/MTYSulDAKMRtn8gApDrhgI8Tgnzql9VkTSjSiUdqjRdo/tlrWJW
KMp7W5DH2rsuatVErIUs5uEVZ4ko5xoqyh80nC7ZjEC1rl0C1MDQl3iMeKsfbyGN8YNJH8yx6EPB
b4mXnzAPeU4E8GaHm/KAO0z6Ph5j1NJyzqTnSpqtWcihTAm3pi6xz5ZONousLwLoWMseoT37GDrW
APztL8b4cv2LrqQbEALjN2S8lOAJXw9vFGYlt7Ja8HvDsMX0bpAe/0CAgQk4DYPiEozkq4BAaMSh
DRrBL+fJHcI5dRW0Jzl2QX8leychXv0jhGq5SAbbVlGw/lMJ6Oje5+SuVm4i+ZdEjg2weMwg83kD
xiuGoWuyYVpIc3EVsl6VdaophE2p+3XW/1Qq8bFWgeSki/nz//nj6RpCFCKEof/+vGtnYyz1Gh9P
aR6MDkgjI++SWbtXv4hgPl0jm1UgRC3O55e5UdymsCsEvs7HEjLeypkXJA55SPaB8yd7P18k04+8
ODSjmk1DreBdBnrwofljGN+vf72VGPtFAJMyaI0ggKUTth30mlem70MwbsoSJIMqlzxhpS78RRQT
A+NiIlo74qAoJPHkgVHxXGzLHcY/b3jj9Su2/kUUEwLD2pzNvoCohgC+CIzLiT/E4clSrPdkEPZS
Zk7OqMl3nTDw4EXXajdfZDPRIm17ucjLDBdmrQYvqSWru3CU2m2Q9uRbV+ZYKSgx8NmXGmodejdu
ArnQN39wqgAe1JDyiqh5MDdnVtdJLQzUYDXiGd3s1hYqyYHmjNMfpPK6thDFvJIma4hnUKPhU2e9
rYRvsaE6TfQSYAjtuk6r8WQhiAmSeZsOiaxS88kxLQHQv87cyXLAkbJysUAdPM1RElNFg431ddxl
OqHRJCcqgImEjPjp1LeXUtB1t0rBy9I3Y8ih4lhX7R+hLKV7jSplH9dwwjx4DsWNVCs24S6trXr6
p2YGYxNJm2hSXw+wiQ6YJkCHNYKXEdRypOINQPIkMSbRzVWlWAUkFRbK24JSHWcS+k1QAaxBLwkn
EV/19YVejF20ZZG3tYx7LcuNH6WK8noq/ZCn/Ensyi3u7k2sGW6gSRwX4xgKy+KO7ZJC0iooWWFV
IgwdHUteM3j3Oh0DYRjyvW78NGAxl/fSLFkK96ltdCOl0qTqNoi2uQksLeEiA9vIyhUH/QyOvFWL
xIPqA6lQwzvj673Ta5IK7sAOWZ2568f3FsvQJOZVZnlCmGtVM/WptgIISUXs6XbErqND0/DynjVr
1JEpqihzfDDpfVUlyYNYJ82ET6cmW7GcI9swpxuhKP1cHTnVMPqL2WNaymLuHWUU6j4H+ZAv4dHv
kW4MXBUxivMIXPtueA3J2FlQoRZb1RDCIOxSyPLH4qxWuZ3WD7ry/brBrX61hQz690XioUldlIYi
ZMjp7Ilyc9Ok7bYnoq2Ps/+/iaKethClxJUypz0uq6rOMYySC/F27mdyCfIoP2nK0N9el7d6SAvV
mEPS5KyMAA8p+GbfODNWH4jGiec8CUwKMA2ROJkC/XhxuQnr4sboyrs/UcLEXIZF3z/sDW+GY1o3
qiH4YnXp6teseLv+/1+1MRSuLAn5O0QwKqj4d6h+QoVgyvdp1++1InIaZeBU6Fa/1KcY9uar1Koo
VIUgeY/veum7hqHP63qsCkDDybJMVFdFNpAZwiCURTkL/lS236qgcZoQkF7XZaz6CqZW8IpXAK9q
Mjer0cYBqgoajrvYWCRDqhk7AxBQEvzzuqRVbRaSZMZVLBIFg6Li1LvkIIzDtiT93XURa9epvhDB
RP4YcDGtMkIZsf2hlekmUjdy4Be9YI+gdoqNFyGe/uAq1engjwHBWJlgAkAZW+ksDxaWzQH1QeRw
FwNNNUyOQZu5evpHiSRsWkfVDqtzEvswbXu1AJkxTDtrRC/qLqk1+1VXcY5q1SgWUpijKjB4G0UZ
HDSQai8Na1vILDtEJyFRFe/6ka1VfGglHTkrBuxoveyrWZRyPyjBlISbNu2MwxQmwnuhiP0xN7Pu
IGaduS+wXuiJwkQucqzKG8nMmjt9ykU3JqrIOc6V0IFpW/AWA8gUj3IWTblsq0QPqw4bfrFwCpLQ
Huphl4aFy9GaasVctpBjyoqqy2jtsnBO2HjpSNNH4aZJ1PlXJGNSRlRTtKBMJdwqdYo1LFJa2yEi
4TExDLBo1Ep/q4WFxQsyK9kZ6hyShXUcGe0U1oArOUW5RhbwBopT8lwlaeZaRQEuIzXut2bZio+q
pRR2HIg8itvVb21pKBqpNMCxu0ahbIhpOBfhBhDs5BbYrpI7yYFyAZA1F6iQej77vS20UbDZZCHY
sX6DvaKoJUn012SSGN6irC66AVjRei+Rj9roRB53fnxFP1OkhTdNRS76Wwm4R9TI/x9pV9YkJ85s
fxERCMT2ClRRvbk3r/1CeBVi30H8+nvwXUypiNJn3xl7HqYjOkkplUrlck4GNOAIXLeRlTFM12E9
j+7S1aFdMrQk9+xdNfObMiEA4NQouqUWzUYUTqLWNB9T0+x8y8wLhfHtOOKz75JOd2rrM3ykYNHk
0R9Vnx6RtFOkOHeMChl321pN20GiX/KKTVtymlkpekDG+UjHR+r+8loAIGj3C5pbsr8PWVzd0lFB
Qf4bo2vrRmyCMJszUdFBZxFHW+QPu2L0da7poAj19pIjLk4q8oK6QyxUtM/FkHGc9H6IWZTwQT8M
2M8szv3Z6Z+tTj+QxLkvWP3GZiOcaqroZfhtoJIBnwlfN3WjI+mB5j4XQIs1IjSCQOwNIJ9L39J9
69NKTCfA19Zn/hjxL+Jm+YAJ0BU39brX2rkW8A1IiqJiZZmOHLtbeBd0xZQk0TzG4p1AB8cdQPBE
kLAByBPJ0p6uy9s7QFt56/dsdUa0Y9EyTaLe+tnOv2h/qy2q/OiuTkjBmogKoZZMNpa1bJ1FdFjE
eGqdMKBHj9SwRVCSBJASligO13XaO3zmRp4UwBPw2NrcgRE58Yeue+xmlT9XCZCCX911rKY2IADV
XQw/3FaLyrHtbsv/qYBzd74tvCuLpcI7LhIOSt+j7RvGfeypphr3Zv/cPytlya8EM9UXkjQQE+fh
8HHt/ctdv7DAq4o58buF+l6oSsfv1dzPZEqusRS1m9ktZHKkmb4v4TpwlLyW3zC5zt8vB/tUPLqF
ryLY2/csmxWVPMuMsLWqKxAOu/pgBXZDANYQcz8GNUZD0hMFemhddQ9zMz9Uk/P3QTN09uDVPNt2
L17kfZGnGYuhMy0w1oTe1QSTnbO3+KVX+6k1+EtlHbJFIXUv7jsTKx3umJJUaBacSRu29/1vVkPj
6X/pNVW9pPuH4o+O0n0kAJY/ZjaETQVapcTHmi/h9XO9V2s+00c62KOwUdibeRLl3C8+WoDPfqej
TpAcrXfAPGhFQGG3rZ8/u46SA0SlnnTml7mcsoRAPVt75cWXGUzc17Vb1+fi9vljI/JTtwKlPZ8y
KFc4WlT1Pxr30zDRw5BbwShUr4+9aVUXEbij2xjTdgy5OTB346nNV/5tQDeKYPqIakvovSzvdAAr
Ap3SONHC/wegpjOZ6xJv7hrbHS2+FFUSJe3jSJKIDkngWipKqd2Nsm2w8HmAcL3MfJSGNeK8JYBv
+FGmt0Qo0kM7D2Bo8ef3S/6rZgAC6RLcZumg8dAk+l0/1C+1CxgPOv5IRQpQreUT+KoVD8bdK2Ej
V3JgeR/TbrSwY3Fvh3z5LIzuCIp4hRXu3tUbKdIemVZmttrqJheAofQdOE8JalSvVqaCfFFt06ru
xhhozduBtRDUusM9mb2ntrYVsc2+z98oI/m/zAVo56hbLLL86QBI31ce/YZefVZOK+y8NdGtBiA3
pFsNnCbZ+c1JUQs3T6KVtCMPl0/0yXqmR7Cz/VS1NuwuHF7zyLqjARTcrecLV3TAYOkFRDke2vIn
I5hrFfC7QsTvdd3sTV86iZekBfZmHT4KcuCZAA85Do0nMz44U1i+rAMB1o/rDlAlVcpSdEUxIbGz
Kta5D0YSB3U+hv8/EdLZ7awqXwwvS6LR6kcf8/onQOERxRFS6SEdVNNr0ORdYfWQIz+kCUDiVLjj
6z13cVX8MYHfzn2zP6bTlG3cYqVsYLlUyKCgjA3AtPusY4FJTpr4fH3Z9g/SRqB0WIu+nnsP3CgR
t12wssygHfuksXeFAa5bNLwW0w+boo5uqcYZ92/8jWDpBGtGDSzIBYL7lR8lJH4movYV5HWZdjKe
sht61IG+c8foacCw2vvraqs2UjrUnOVZphu4SeyBHbVq+QiEe9XUrWor159vtlLvGjYlBApOC966
9RJOBLU0YOcsPrMdECkVdWCPy5frmqmkSj6EcF63swmp1Lgl/ecUmDyuE6EYet/l9KB7x38Q54Ea
E43EyIBdJA+m1i5FVSaRp/WvPNHQ3UBIRL36UNHxVp+z24ZbisrBfvC7ESqZzow5HD7MEJoNcxah
j7D/wUoSh5pV60/AHtajYmqsU9rxNPBKjC/EqGgda3uyHheeWJ+uL8GuLW2+RrKlkSMjxClWvI7L
9/OMno84VZjrXoCAfBAyvaj6uIZcypjKhVldM2BTK37K7flpaHU/G1UdELtiXAMPGR3JTPL7Tbmx
WK90XYwBTnhI1dxnKC8a7fNIVHHI3nohDYJLFck925XbZ1M9sfLJbiBF4+Tomi4Lq7jvFYa5pwuK
PigpuJS4qDGcn77C7YdmHBFza+0IVszcTL66RjlFc5Nq0d8bwEaUPAcxlyI1RY94px7ij3E7n6pZ
Bf++qw1ZZ6SRbbaoPCY9zDnNl9gGFSXvbohTRJmTRZVYFJrsi8GslOVgqAizI+eL1iVjwTCMkEAM
8wKtqAe0inCgjC3/UCdFZzHF0Bcm6fBXkmQms5gaU0PiyBafKnN5KxslRP+eoW1lrD/fmHPttqLT
1lhnBAusy4Ji9lcgO+BVLV9F5ScnevJuiMoa9hzwVuq6xhupQ1nwxAR/SNRUdnJA+t4FDfScw+cn
S4De9PI0LIvxXGqdfnPdDn8jkMrBw1a07BfBNsN4AoVpxF+sV+cx+dGBxbv0gPSg/URugh7b2yxE
9wjiiq8Yyw6Q5fyHruCznZXcYVFYXdfqsKH+OPwyj2VYG4eWBPVpDuZDiSLfweiRXVWN9u4mn1AO
R3EP7NuXbPNNzjwraUbE6ZEI6hsO0gt+yx5GbHf1vljBiZV0het6yuu9FSmtdzHQsh1LuOXeRvUl
6bMfJCMHV7TRLOrsdH1396zZNnQ0fsAHANpSOjECdaaUZnhi9/k95d/1fFIEt3uHfytAOi4MQDNT
zOH9W1eAS63zRfy1zz9e12J1uxdLttFCOh1aUdkjyoSIoNlovmN2iSWbnfmwJIv1tfUI2gGW+VsN
dPWvLXPZy3XpezOveMU5oNBFxZSg7e78cIq+mlvDgY76LS7Sx/Z0GA/mQb8D7+p1Sb8BCM4UxY2A
yTt0QGMYHCU66RhUdeM0sWMkkcX05T5b+jasmTe/2svQAOR5QKCyzICPLx1UQRZbH83QEmlzKPTJ
vi2Gwjh4+uRE9pSBDbwZW3HsshKFrip27IjlefvFbEl536GTydfT0fN1a7B+YURE5IDwJOavwTKz
NogbgikuRtogL/QZ5GmcH6d8cBS2s2pzoS2GUdfMjIFYUDLOdJqNkrs97nSn+VU7wIW0+fe8dz6U
NeBtJuvb9dW9OHjr4noUAyIYA6CeHKhk6C3PkQxKIrZU0yPLBjuiSKyf2nIA6XXutMe/l2civl2j
XFO/aFNwU6qZuY3NjNlDb7kPGvlSDt8nO1ac8cvIFoptBa2Xy+bymMGJpBlDDKtBWkMDfW4MBAYQ
szU3KxayCihkbxm30qTTUKRez3gOaaxG7J5iaDm7BUnpobQShWIXvgV6rdRLKCEjjL0ILMacAoY/
rnlk5FPtFyVsGvOVd71YVAmOC96j35IQKDuuuTMeMrZQeCCwRMtM2ucFwfKHuiir23oR2aMes/I0
pnN8slgTH1CfAslzlSis5TIDi2+wYJZw03Qt0EtObvFyNOnV2noPAwbljgP/7eiGkHTjPiYnvQ7z
n6oU/d4CoxfbMzAUgN5luQ9hcFubMmvgEdOQKOifc/5Y5bnCqa3WJ59yNDoZyJEiFXYx11GBF1EX
esujpBGfHaR487y/j5v+vtX5u7gsal8j1fvrR29XMce28VTAQPTFvGgXj11nuRWP4NDvrPqTTdIA
vaOKJ+V6t8maOQAowGT2WgKX22iyoTMAA9pxPCZBzJPR2Pc6W+Uk91TZCjHOD3ex1KWTV1i+kiIQ
c+pw0D6AKVaxSXuH2iGUEIIJussk4pwI1vfoiAGItMaDunR7H9n5L1ritT4KZYqYc18arB0rZ2Ja
T7rm8srIeerhYANYLfR4kwGZCsDSbmw6PvjlhOKeUYmT/GOXixjZsZlHwtKf+gRjB50RODnCvUTh
SPZuNMeAJXgWwRUuXzE9HvJ1YWMZi94AOEG29g8u9iMzivrgjgStPqpLZtc8TPK7toF+OPldXMDq
dEeDxKF0b80CD3zDfqKGCnJrdwkxiYjtQleNKfcNefHo5QvrsWNVHC6tG6w9NLmt+0mmGojZE+Xq
qIoargsoMdkPZmiHcrgmeNRqi3uTVRom3PH48TvLe0fTjv6DcaxtZ+iFW9uxZB+Yzi3La4OvfXeY
wI1N8Wxl2b1Lkg8eG/5JN8tFDzcmR+Gc1t3c3NQJS1k3pROOWSI+2+6E98VQf52o8Y7G9F88h7sR
ti70RljaCWCLICkTpSYpQ22mFoDSgb1eVkLVOLDnCXF7rtJs1NjkZ0acm141VSNOGHhR/C43T71d
Krztrl1gQtCjsD90d0nlgKYhdQ/eWzhC4+cEYDJtngNteNFLRdSxqwv6xNAliL4jxB3Ssi0oRGUJ
TpRm/mDIYxH0Yl6/nXYloFOHwO4Mz5S9xDL2tt1YGJE2NDQ7jq9Lo5qlvHgwIZZAC7ONOMLBlKPc
YTwiceUlDDrQcm1Qmqfv8+igQDkcCxvzqGX5hJjgu2m0qohid5M2gqXbaok5UDd5wyN0oqV+VaaR
RSaE2T0Fsvny8fo67kUWHkJrT0ento0n7vlOcfygaQWcktlbUdY64cSzyfcGe/ILL34wc/rLq/v3
14XuxmmeDkO0MXwLVy/ZRxFrXtanNsdrcKXYmo0DO/y0HpKXFX2Mv4JRQcXrtefjtxKl+yvVS8qT
fEAcTLxTP4AHoATzcaK6lffMcitGWs5c1zhga10ezX36xMr2TsRMcT8qRMiMPinmfuciyTCJwsSr
vgyfu1iVK9gXARMExx2S3vJN5c6emRomTB+vlDLMzBykGtUXhQ3svRc8HF4HbgiJFTlPPE7Jki01
/HiKWs3RBHdEOOpZ5aPyfzMmBgGXR3ePLovDVOkf0FsUXpe/F2Z4aPJEbp9gpEd2tyUTtcdywiNS
Pk4OvxP9Wxt/Ip64q6Zf10Xt2h7gFH53TiBSk6y9c7WEClJhNq/kt/1cPIxgRvMZG7//tRxXB7QL
kgzEvIT0dA3N0+MCp4p48dMoiB9jUF8Q/W9HoVb0mo2Y1X9t7sQk6fNkSPM0qt3K9pf0gWn8xZ5U
ON47G3QmRlq1Ks55os9pGrWjp/loqfu2zOY7l1eVr43ZV6dFO/L19dvx+IAyxtW7/meFZztXTCBt
XYA/LkWyQdcPRdUlR2bw9JB1aD/3k4INt1MZd0AOnQbyjOoGUVybO4aC0WSTEPA8rKMSkvdgSUdq
e8DKDm7tG7Z+yNCoZC2fr6t5CR5j6XizobUCtu95F/YYzywmA53TyHiz62A5LmEZ8rcJE74deHyn
43Iw/OLV+brYADdRtXXs+JZ1ZoLgXxvBsByairwlKUtJGrkt/Z435gdRMUXT8e/LX3pUAowDrzDc
LrqFUsf5RpYj2CgxmZhGK7GcBr5iB/mckAcVIILHn/xRlXO8BCvAim4FSkcCb8IKqSpvval9Jw/c
JLCQf49DUp4o0NbZU9L5aCnIQmDO/lDs5prhu6asdE5YI0jGcii7lvMpbtN+rTo0oXFMwKcUTHeM
BNdFrtpckyjdpaA0Mjp75FmEDNaNvUSL7hzM+pdeqAx1xwWcLat0HkRnJ2bsWus+AuUobIDfwn3t
0B7WjkT3m/U1PZQPDHSgeBkqdNw7iiZ65ddkC2JlOa/qtsW0ZF6SRXNOHoyuORikvDGofby+lHun
YStm/fnGl46pI0ZS2WnERA7uhf7HUKiQVHY1cUzbhUcxHAAZnYswTfQ9lHDY0ZSS6iDgAf1Yq3p/
cpO/JrRdj4GD8S6kwzBEIU+rOBg4Yq6RZ9EktDde1L/w2FA1d/zOCF1YH1KMHtCn0NIuw/rk+TJ1
lR3D3sGVoQVdnDgvXTtoD01GqtMAlwNKrY5orW8D9+8LT5c8bNKiC5IsBlRO3aVHfdHaN6MSFg9c
YccfmrhaMEfU0pumS4pjNeHWsRrd6k59o/WBxcf5qRgzejs1VdcA967XbsUkcM60OXspJ3I/THP8
VqG9/GjRpn0r8WtOhubaB+ZU6W0Glt83NKMY4Uy8Nqy8moAcHSgqAYM2ja/HlSrZsLvrgEJDa/SK
lyoXlDMtR9LEc1OEN3EwAxkjsbD5QIa5br8qMZL9IinTCE2D8yHNHPU9eSVm8cg8+g8XI9ImeOut
mEDIMJzbMPGG2Bw0LY26pgrM+L3r0WDiqv6I1W/JlrWVIj28aqLpTgGW1cjJuwh001HsdN/ijjzo
RXPipnfU60Kh2N7534qUDmeSsgHTKUUW6QsA0QVx8d6jcfj3m7QVIm2SpyfCNCuWRV7xRYs/ZMWX
rPhwXcTlnA+OPkbFUN3DpYsmFukW4pwi2Oa4E1YArDL2m86fZr/6AF+AxqDQiZAEzU9t4IXL5He3
zk39XAYqp717D2+/Yt3hjTs1YwI+GQdem0bubZ764yuIQm+td+JIDvRT/2avxLJH5fW/GsaF4WyU
l+6plFueOa6XxQSerrtmNsC4MLXMR+n4zRmRmk0oNnZ2QCI0odA4gMsv8bT3mj5G17dh78Lc6C/z
JYHSYix73mYRoBZ8WnzrkgcCzy/oV0ZbhVX95j+9orWMB4YHdF8vKbb8vzF+F5BCUbAxkLuqDeoj
ufMO2X0GFPzPU8gC/K8sbBu/qEMVl9GeD9oqLR3bftL6wZvrLMrA/WbSx4YVx9hUqbsX9KD4AuBM
3KHrjOC5aTnzJOq0wtKSJT308D0kIb4gn4qm+wefitvaBHqJQwCOJzk7kFE2iV2s+hS/Cu2jzd/q
5ut1O9n1dBsR0pJNiyjaksLTeWgJFqK7r9ryl9XkH41Kuzd4XfpoT1XY5t7raquW5Op4D0DoavWu
KzNQF/Wn6Yjp86PqfbFrDRvVJGfXDHpdswSrZyxv7UCjeXnflKqpmfWXXJj+RohkDDqruqqpMKlv
0ORdnjfP5lJ/uL5Fu0cZ8SeatFAJuXikgSNDCGrCpyDM+YyBY4DXa9YUpoU4WRl4LxtXBfZ0CVy/
+vCNSMl7Ar4jnuzVe87fc3DVPMwAEP2SYxRopVsDKwj6G+poDb6BjfuW/1wUDUy7BrIRL3nRvp2x
BWmDvtLYO+AlHk1x8nUUxo02Wa9aPD25aZv6Vuu9XF/p3ZP9R667Jqo2l8ZioZZG0TYUgdriwTBE
QAY3HOnbMqqGNnfNZiNJOtlzOozpwFdJonkUU/U5AcXpdWX2zAY4AGufEhIYF+jC6L1MSDt3WdR0
3wHzHQ5FHmQ4cwTUEgtVjEurhK0ru1m5eWICUClpFlnTwIMcPB2jKxZ/ydDFapAqD7q6ZwoF99Zw
q+D6TRuZ1qCB22yEglZbvnguAuepGRR67VkEcCfxB6NGl+X22WhjzBhABqkeRWUEIs39mDwxoprN
3nNW6C3GCDhANZESkXyibkyNnuV9FqWO7UO1oKM/iasfrtvEnrcHZIPj4QG4zj9LZoeJgtrwmgEA
/B3Xn3tXQ/a7i0H2Q+r0hANm3YGy+VucdOXrdcF79uGaKO6v+JqXQ8pmTgw+VS4cSteEmJoM2qHw
O6MMur7xPa568+xtGwaiCTpegNN7MRFaLmbrIUzPIpOLr3oxHKbJmID/4fIwGVWZ/sv5DXjLrTTZ
+FFkBYf5SkxjDWjWju+6vGpA9VPcTGx4SysQSusuAPyX+GXKENhfX1qVrvIxmPE2sRP0IqOnG9AM
EabA8bzTTmz8eV3QTkyNJJ1BDdAAYG0v4C4shic/GLdgo/diHVsamiD7qh+6iH5pPlf5sXmfnOy7
9E01tX95Ns7lSuvrtD3NRj3Gbs7JMctmYNxmRw2oF9f1u/Qn52KkhSy4u+RgSsFZx6AIUHf6OAv+
RQL6CkAZ4XgXCRhcqUtbMUgo2vGOZXHoeu1fX2GrEn9ErEpunKJeWF4GYmjEI90QTLYZ6HT4POr5
e7ewFaHjpeGdi1q3bSMqbWdALI08jxIj7b8XtGCPIG43To032WFSMyO8vno7yVwIhB/GhYY0+0VS
iQkjc4cBdmA82Ojq6h+nIeQPNBwPzXv2GTwVqgjy0mutAinCLmCK2sZFYQqz9HFCoaFp2L4Xf7MB
1ttbp0HUkWCqlrVdK7fwboZvpi56UM6XU89HR3RAqY9iq35ZKLnjdnsw+N9Xu6CTZQG5GZg16HCR
rHxyRGp4HDoBY+FDq5NPqWP80qzhXezqOZoN9E7hn/b1+iNQiiWJKNJOn/I8StMCHf8muNfH+nUq
VVX6y7sNiqFO+dvnI1qWblAx165XOVDMy12kHBZkUTG/+dSK8sj07ldF+KecJqrug13tcG8jx2mb
uJClXZtTo50bUuRRZqe3tt2gazs7UEc1nrznm9B6h44yVNwQI0hnLV94CaRgLKLFgSXBu+emGZ6v
Hy+VCMnL9nPXdYhGc0whpuXRjJE87dKG/nXNGtiVG0Uk8+N6unixN8HKheOXA8ga8/fX9fhd9j5/
kkGEgTWCcQOsX05AaRNN46zs80hnvPnqaVkZjG3R3Ge8G99VejLfI3KkocinNIgHizxksxFHeBDl
73Fvm58nIGalAevRqZKWk/O+9iotHBFO+7h7FoBYVskjGkBiRUfObwO9+G7ELMhugjQXfEnnDsDK
eZbxEa6be8wr/NSowFExW8vyyrgYwjUneK/Rtn9eRlxQOgV4MsHkeEgRZVtIcZvjzeAiq+KxVgPp
wwocmqXxTSJQcuIAiY+sufT8tOXgPC6ZHgzCAilvs1i+1Yj+YFc5eUJvXxHygo5hoa3Yb/FcogmE
a5Z3qJETPTnA5618MhmlwvouxwJWUFPgJSNPvU7/y2WWYSjqrhYAV4odOj14Yy2OPM5an2Ij/AE6
hoVRuj4ZB+/AXK0MbG3wXpc6UVHF751oxKno2wR4GgGP3Pk2mGU5ay4vcQ5m8qul8Y072njEjFl0
3U4vp2VWjf8I+h1Wbu5P8BFM+djrONNoaYysI79tT95LfE+e+4Np/yYbFCcg/ynErn5QNjMkaFfO
KnToXVxq6VLmgrv2CgROjjMPp/m0tkb3B/aEeWfD+Q+4x/aWFCTQCEwA04JmH8myJz1OejGuwFnx
/NgmGAPztG+AGvyHgMQDBh86HU3DQ+r5fOdcc7REjbmnqKWgabfpyRRllCyo8oId4foq7joZoFqu
b6hVKblAX5Zmn3jcyVFrzRbUJNvkAAS8LkhDtCM+NEkIMmG/Cut3X5B7BgmDqjVsd0n/yJfxTDxO
siV2eRFpAIvUiixwp9fCUZbY9mxlI4Wcr2jWFi6GBDHwlLnLAzrtbikoPxUGuXfvbFbSMc5l1HVm
ALPXzKOhEy+aW90NvWp0cydSxSytgXKEDizSi9byepjtxZzXS6cvPtOyeZwKTEnbMbszenAiXzeN
HX0gDCEWEh7omJL9h7M0k0vqgkUlMD7GOsNU0I/rEnbVQT0afQ02QlO5U69CQLWICnYuTMDLaCKM
4fWdigZ1rKIzWZ2d5CwsHU3/Duii0Mgut+dpbdVatK9YRMa0OZYFkvgopxLj66iDCF3HXdDlAF0C
gYtiFfcem2eSpbBxHue0wZzhesC6j2zxs+6p80AfiFc2eB9sKI4R2eGweIF+UsX9ey8NZPaRqABy
NfD/5Eo5a4yx1Oq8QEFjBUZAMQHstqcRlMh62LxOnxLVXbAa+cU6Y3ZLX0uaoKeTgteYpXqW6nEO
geS49jeMnzDmdNCiNsKoqCLS2PEd6Gj9I2y14M3FU8zWCFhkDAAuzmliPEhwMEwFFvdOY+cK+PtH
iOSMZydreuTkish9Yy/gfQzT1/5kPswBCeaI3onTP9TeMN2E3AS6tjA8fzE638UUb8MMFvPfraQG
WIuOWbCyYDVf6gdVUuK36UtbtkaZztrrjuF2+WgsaSwQqWc8wouq99E7eyespfeJt/DAXOhbA7hD
36bJt1YYRoAX1qchLl7rVDxhWv1dQ3mI8f7vdqoBVFJFabDjIfBZHoosaO+G35NimKTt7RbN3Tya
5gPzvM+l3ofx6ITctFXPux13h2nOlXMD9FSXqTY3dypDQ1cFfCt6KIw7BlLr6+5ux1zPJEgPEy3L
kbybiyLKsYvWSdMaHyHsdRn7u7lRQwpRzFG3R8dN0eMdtTfNbRMkYVkfMhK6jyuLWh0Md1USZI4f
MyUf3+4SemiDo3i1YpJBOvymmfSgnIXsnryAaMDnugoOau80ojCKVhlk7tA2Ib8fm5JRe/AwUvA/
Ds0vMn9ANRoFndWnVcTXUl9Fur7zIgdJ2trUDQQJwE1Ia7q0Q+8xHQ8as89rv/USMJSwIO3uSmCb
B3Rid4NXKYxlV9OtUOneQMLE8PoR4XtPX8zPNCD+cuIfyjsGniU3Sl+s4F8qjQRZZlACoHsZw+iy
925RyHEcDYmpsrNC1HGD1EP6hnuKO3HPThDcgm/LQVPvBROWNcw1Ko3w1oNjn5xxAevsrBCx5zg8
3D/rBD+BY5NMkeeLmKwOq2dRwPjm/CDASTxPWLpWsVE7ygAZBElkIGcjiJHdJ8CZQSOaI3GSNO6D
M6M9ITYO1w/1al+Sh4YIkF+haQ+Qr/ItLhZjZkk+5wC4qKKCisPsYTS5Mu6oNd9o/fwPGuH6hsT1
78UAhWG2lAsCT5iS6ZPmpj8Wp3u5rtFOOIao7/9EWFKBMmGo1TsEN3fu1HeipiBFTcJFj/puQLIL
nQgxBilKFdzyjlFAKoCFcJLBtShvVSvwDyZcALDd3uRCfyGChgtS8F6jQmnc0w9vfzy8165r5POk
yKTuukQYXo6uleFptr9nqNoQ+mzROzPH6ORAfItRRbH50hCBfY9uxbWVfWfEIe5J4VRrVySb+iiO
kclGU6PiWO0MlcM1oAqL1AbY+tBpfa6Yx9Oy1GzUe/uj9ugcl9Pod8fm3gwABRKqSKF2YmdIMw08
g1FNvCwmCnuZFmtt/rENIY5erg8smIQ5+81c54fKtMQpnzR+F3dtHogcznnAm/rEB66FRtHyA7cS
5htLW0bZZIib0vKKvz4s55+47somBnWBDT8nNuqdWTkECUWbSfPp+lnZCeLPRUjG1HtIdcQjRIhb
xzmxU3aLO/0OcyUNkJW+tMH4wVUE1pfmey5RilTKtDQTSiCxmYqDLrKDgRJZ42X+jNG0FBRWbf2j
1FT4X5fHE6M5KFKsXGMYOJZ9do3BO7ALtrjx5i65SfOmv0t0VgLWCUzvZg5Ai+sLe+lWz+VJW4en
UZVSG/lVYHXGfunMj+jNBuSo6HyMzR4NG0S71yWuO3XuyCERaSOAYmEkEhD/58aCBrp5TkurwQDe
8FiOU+DM9gOwzBVidhdyI8Y4F9PNDWgMnKmKjLFJAoAIPWdZnQezJl6zuPz70YRzpcxzaRlG8ZaC
jHiuWOmNqGIQP1tglGIUL4oChaa6M0+p7b0vWu2mZ+IHKev3aCO8sd1YUfjcGQM5/xRpR0d3GuwF
7coIfs2jAdALjnj3A3o1X8wHA/h1QXXUbtJIu/fKQAUatLu3K7IAEP2RjZQvF0HTxWko9lb3mqhs
TgIdt5lqknx3Z3Gt4Dmq25eV65Jl6dAB2z5Kc+N10N07xyJP2tw8WomqIUwlav35xrGJKtOGJYUo
x0KJnAiP+tQZmmgswI5QzMjUXD8bOz4Ht9Yf1aSbxeRVU1tTXkX6qAMvrLIPVtW+JkX1oXe7tQ7W
vGvn/MEhGT9el7zrBzaSpUg7BaRNXXTI6noUuCWsPdEuBchiAkCdB8tV1c737eSPnus6bNa1LJMp
gRFVUcN6NyAzaCbK2ppPCWhho+uKreZ+4W7Q0+cSJPAuy75FMqZGEVsVkJRtAPB5xTe82VRlBoUQ
GbHOGNLRNicIAWHKYz/yuyXtFXrsbtAfPTzZbU5TnelrgWHUxwPQ+O4W4xPQq/D2q32zVzmRNfa8
smqe5D1ZPc5eDjqxaMnKOUhjnCywcBlAT21sX5/swRfcSZBwartDarYsbA2mIurbX1Rv7Q4AWPBF
oSE18qJ2AH6BGmZp+LapDe9acHYrXPfeEUf61QbJDv4AdPPcFPWFpgVYYavIRcbnaA8OcL2h6FCg
Xoe46+d1a1RJkxxKBcgGZoxGhZgY9cr5ecyysHPfbFOxgZevdST6N1qt1rQ5YN6YtG1t4DiTuLux
G+etc5wDquinOC1uHUt/Lhe3VcTFKt0kF7IW7Cu9c6ooHmYWuAXVoiWtwKoO9L5TXLZMccPvnQgT
HSQU1T18shwqoZYIMuEELJWmjW5B1/XRWoTU3OgT80jR/vAPO7eRtlrrZkXrxMvTeBJ4zWhomEUd
dSqNQwUwLk2Js7i7kGgeAUbBiiYlR0gMcE42gvk1f+z4bLhPfgwvzW12iMPRz336udEeux//AUPQ
6kLkQ7+OOyC7g3fNRdW2d3qqVbndoJV7vm8fZ78IqI8Jh6f8VpWU37votqKk1TSLCvNb7morXvqx
qfQbzfbe1ahUT+bw1XDGZ6qP9Xr/qED59h4SSImsT18HjVXozTnfR2bYQPsoUaHibqCXEQ0qhkpf
FfCoLg5DWOc36uHYnTyW5wFyASk7MANRakjqDkO5APljWWOyevSt4/CwkuTMt/Q9gDqi/PAfICPs
GNGZSMmvLWUXD2Mh0JTsvubj56yxT4OuhZ2n4jfdew6fSZJ8GtJ+dk8tKNf8GkN+Aqh2EJ+Sr3pY
hOyoKq7sqYWUJ+Z/17Y4YDKdb59rtYCkNAd0kdv2zeJa3/Mpvi8m7X4YsvD6iV9/lXQc0AOJ0jM4
IcEaJQezCYibZqtdkG0q6xqTPdOD1WVfvSpXVFd2VdrIkfxmYvaNTaYBTVxl6tw2ud4HrACbcGMm
3SHrHaHwm6uxXegFtAoPaSBwgckFfJ6wrqpqvYrspj4mlN0XTXlzfen2VMIjFqAIOkoJF7MumlsX
YirQ/lbOzbteQ1GxbfMjrQriV87fs6mhOLuVJgUrwHGxchdMcRF9IJ/FYYjQggwopucliH0HhaN/
mCI+Fyi99ox48UDBkNdRhUvAd7z0Udf7IWgmMIFcX8jdw4V5ISRx0UdzOXsbt2nKMSxdRDaKGv7A
TOu4NMN4M2aYRouNHBS8U0H/i7kvWXJcObb8FdndQ415aHvSIgAQJHOeq2oDy8rMwowIIALjH/V3
9I/1QaqkIkGIuCVt2kwL1WVmOmPy8HA/fo4LtHkF4c+0JRJVvyI7oZMk0VL//LdZuHHRs4IFRYpN
Pu3RHaHsImujWQTg2Phow2pnOtIbBGAfTZHCexeb3zc3dUvhfofBE3kSLgbRdNrIgmy0L5S62etq
/yhs7bJpq6tcWhvd0nlHslIF8g/0aycoEAkesxtw7QR2pF2xwbyrehMgyiyLVhzL0jQeGJrDPSQ2
FGXKexbkslxdJKUw9jrTnSvTFLJrjlbhgul+rU9r6UgC3gLiP7CHTWTUx47TURSmoJKBwttQ+zJL
ieMknhyid7GR/oPTP2GSALNFj/JJ/GJnVW1aTGaBYvANlZCGlO56QydtlKxsyMUlO7A0O/m63oDm
OsQO6bv0Kglt19TFhan2/6WZ2XmvUyqHcocBxVBVTqt6q0nJDdTtV8wsBEWffdBQ1wX11QkUBHFZ
nDpJjX2RWGBM0usOehhsIGhRfOvK9q3X4ke4nQs8UFZ25PI8Avr0D8vzUgQTPK4t9I0AkRq6kdwl
pE3LGwlpyPMnes3OLPjSrBistmDAh4RDapPQMKpLpw4lP2GpeP1NU2i/mSRmQIqPOOGEK49nRhPF
aOsPovAlBnFT9601VzLEJ6OZmZiO3MGTYKAOAFSJQoO6uBHjhWTxC1uUK7Q8J7c1jKA5XscdB5+E
2texEYOzSMQ9butR5d9qNF6RXit+O8/1aQSk/oZjaBPu4tjIKHSzsHIA7CLBpFs9iawnx2TYhFyH
sG8uUSCfzi/PKUQU/nyiFgTdg41IfF5mlWOrDJNsoIElGIAWSryB0vdLVWrfMRebzEHXcccujDx9
AFHbBc7Cygv5xAlP9i2kStFQhCfP/PXYKJ1Fyx75yUalxKLGTrdbEIi+DgiZqeKsbPyFVTyyNn1+
sFXyOG1D3mYc2RvULGquIfMrVmAPC9txaqfAlE7qIVBpOLah60g8GR1yC4ZFlQBtZwUZQRGxL6p+
rcHt5DKZJu/A1MzvAitZaXo7HS4EIGN0O8gqsGOXxW+rGszszBxvkVeZBjUIHqgUHKgRWI3osOL6
TsGfkw1kmDRkmEAvPK/mlZ3sNFKW4kUBeJj9o4AY78R1n24c8EQ3Xm0SwBx8x2OBCP4Ezf40VUfR
OO5IIHsguzxRAAPqerxqsinxpLYRUynJE9uxDRKV3mhtOu5b+/ZbJ5M1NoXTjQ8ihwmSLgMHiFL9
9PnBVmSVw3UNCYYAdJuvYvg+GgBi27HfjPouAyXX+XN+ulNgDbA7DBFhozqH8VLuNJClR+0R2BGi
GtdxfasNO9H/9mkGuRemD3zGUPk9AYV2aVaOhUMboFMKwOKLzqsh/kHw1L/JB33b5ebKI+r0sMEg
jhmY6CeGqDkwFER9cYlCcBMMBQco9MFmd7n9cn7uTuIBVM1Rpp9SQOAmOKHMbUB2I5WQ5oaQcLHX
6BdHgcLu+N6WA9FKHZCmH5W2PW/yND0yszlzVFUrcdPsYRMiVa3Xe/ZzErlgTP9Bd+DB/jOPqYX9
eDTKaaYP9qM0mgzZ+6gOZF57OtsOwzcefphd7strz9LFRQMxJXA3gPecBKZTStsueNkEYVIHcVNC
0Cn97rC1zvNTZ491Qy8ASpwAw5zsebnO6hD8UiyQBdt0o7VXsm7F159Kk0zrdGBjFnvkLJdBZYOQ
tEyI9lV4yma8AZOVn+yLj8yfcCRo7tdc8KJ46qW8kb06WOPeXBwmOnJUGb0PeC7NHEnFGzWOCgPF
MZa84L30RaoM//x2PEljY5SgOgJe2bYnPayZc0Q83MnJIGEmadn1Hk1UwwOfbhiEtl56+hAVAmiH
Ud03go/BedunT+/JuAWAFvwzwJDz8Y3j0OpmayMcv2Q73acBMndX2j6COHvkreW1TvuOZ9ZmWaDM
1OrSAeY0CNvELaunUa6I1hgB2B+vRSVcWlkBmIw8kT6fH+fiHOPmA70+OExPArFa0wtNK3QBUBXI
sqJrrkduOehuNDRbWhWoQq71W5w2y0xj/SzI4TF6yldshJpc2r0iArNO3Mq6hmwCKazK74e3qMuQ
zGi8EfWRiG5GRt8k4C0yAYBL8ioktrLDllwC4H5oosflgRrCbBMbtRlVlR1XUJhpAuqUd2Wl7qUh
fjs/yUtO7tDMbHWtQhuKSE+roO6UhEBJq3eLmvmssXci7jaIst/PG1w6nA4Ca3BCo23uBPRud6qW
q3ZegY9RchJi8V4nZpKpa+wiS/OHZBhiqOkZjsrBsfeuG245VLNE0ComkNKXdWcBWLtyuy9t0QMj
8/Kq0dK4BXmDCBx6hfyvy+zWd0KxrRttk0Dsnktfz8/e0nJNuXqQaS51HSrZYDCzFFXAmUa6EKJP
HZge1cQN5dvWWqtJLNzzQAGiV2Dixz/tFVQTOhRtC1iBZuP8Nwg7dm2UVj2Z5HMvBl6angzBtX0W
ZhpobJGXXglmlg4k7ikdcYaCtTzpI3ag8Yl2ZVyM3IeXLUEc2lTEKkjiGt+SkGjgeWoyN6ausrJN
T9FteAIeWp4djLbLcrOIGeKNYMSt5cVoutIB70IJwYTd4VEmmo3oW9mdX+GlQOfI8GzjcojppAKC
bBAzUzbcvjCcoPDHbXkxbORmLyl/ogy0sKsOTJ4o1Q99bdQhhclSBkpWZlc5pEvwTPNbje2h7fC7
le2jqT1RrM+biNIB0ilBHSFxlW5H2dfqj7jMNitTueBrMC74GgVeHZH+5CMOIjiV1ei0ndYwGUit
komsFPwt1NW/Jq7JfXprXpTBGq3QguNBxwYKQEiOg01pnj9IVL1Ky6ZuAlmrtmZu30HP0cvL6Mv5
wa2ZmcZ+MLYs1JyESTADojB3Sst11VeqrRWXFxzc0WBmMyjCHm8bGzMYFlp7FydatA/BIOlZnfPC
4uhJFexGMuzSPz84beF1dmR3FkUWA+vkqse5LwfJQve2emE1EDdXnjqo3vDqvjBBjR+FX7S08rK2
Q1oGoF1duaxr02WAxPfdTZ8aJFaamxCIZQekOmFYunUx3Nss2zWtGeTpuIfW4kYATc8tcxfx6y61
LupOCmwwMfHGBK9u6/HEcHOFrzm2ExzLdAYOdsnseg+rsOB9j3chb8f3TufbqE72ZQ/hQL14skfn
0nHGV0ttbpicrxy/hQzXse2ZawOOC+WaEouq9ki36yIlVW081raxrfXC67vai7ryobUhQmalKCF1
1UrqcNnHHYx+5uMSrZdlVBKbAH3VjZ9s2SbxJRcdTbE7kUEnm7Xcwspp0WeQdgkFUlsG3DsAzgq8
t4CsAsEKURlRr1A5/ZuhISuK4aFLYy55oWVFrqkdFpbW7xJTtyN/xDVKevurMlTgbIhJr6C5p7ll
uD0l+tGN38+fncWhQgXjM+OA0Hk2t4A7cYVDFDXoICOtWIxUtPJEvVIbXh7nLzPzvvI4GYdonMzU
FApmqj8toWB+iDZNMLZBRyImjK449EV/fmBzlki0+4bZpd42QcbEtuhN041rcI6dn781I7MUogI4
FwSbYWRUsxuRGy9mp600A5zCLqbTfzAQ7dh5a0WWZFrVNEHeILfXe2nkJb5zX3n9QMacOM+1m1ar
HWBLD8cjs7M7o6/DgfMRazaIy46OQAuVkD9oPdZpxOweWPxQAZ6ktxppgAbpcamcn9pFr4524s/c
FNp8Z07PMEZJg0/DbaK2eyGKO9ZONQq2V6t+e97U8ir+MjXzcVDfqmzOOFYRdDAKElNKu2JhaTBT
ezRGI08UILPBgDCxkBOqwqUod7LyTbYuIwsI1WTtIbPorrWptA1GlonZYHYHU7BPqIyNTaB0tk/l
cqNotQ/A5VMHHSTSyJA81QATsvuR5Eq0l2K65tMml3GcCgZyGsArqH9DMw1jPt6uRgv9CNPsGqgS
4S1lNU+F3F5YQwfGWW0MTDx02kL8iCoRjIl54dB+W9Fmp+X21xLBpAL6h5xFu6zorg1T/hJm7WrR
Zuk6PfyGs53NtJSBkQ4v5RJK4JFKe9KG9BYirZdSk921GjCGRua1XbIBo8FKymspQ3I0PbMFkkXG
emb2TWCmIO2rwPJd5NZeyytPtsLbUus9xa783KT7JulXrtIlb3848FmgxDIp4ynDwCXtrYwuqX6v
5P75o7TorQ5tzHa6yMHyJxcYX+eWuzCoIDE6UXngrkYir/CgiyGtqvyubbnZ+bWHDp3xHDZTykgv
fyTNfWMYRLdfq4q5ade4oZZ4KwNdPNIH+3x2dVYQD8topCB0L6/b5qUdryF3mFUXrE83rHfIwC4V
OqHQH0P72aDU5SPWuL8tpfuVbzKdqDMnbs4R6vShlGs1znxOiQ1aBBd08ptIQNtBAYAVk95tV6Vd
l1zmwTLPAYg8aZxRdnDx9ZYaAPGxbaTo+fy4llfVgsYj8LGoB84u8FROSiCd4TMhtkKo+TBY30Ei
CKkTREXFXRx/adQuOG9yeVS/TM6u884pBRSHYTKq4Cw1TtpyXLnWFk2AqhCFR2ScT7h8ytqyuiGT
4aCjzo9Bvx2Fa5fAiol5tEWrETpZBUyEiKu48iyZayHJ4t7/NYh5pb1zWq2jFeZpIuwBrJDeN0ER
4DYzAD4NSeENL6NO1g/6mt3Z+ph5r4+VijMnlZLXyXybGCFRy8Ed++rh/FaYfMbJoToY4uwai5Sw
0voEk9hk/KIbk6/gPL7tHeTNzQrCj0gwFWu0mcu+88DmtLAHz3TEq9ZgxLCZ7jLrYurJtD0t9wSZ
KOIzz0Tyyl/lqFjbLbMLSYM8bJWhHxMOO6ZfB998nvivh8oziSQ+e9M19OGvnILFs30w0mmhD0fK
rYx1OlxWmfAeCEARDLzxIdfg1U25QaTnKk7uI9//fn5VF18iE1Poz+M3h8MaoA/Xpu7TIAfRNxD9
yR6xq6umlzbR/FBgz0LO7rzNtZ00u500DgRexKYJziA8oFuCZAYomlrZ1/tvSNIjLlI2502uDnN2
OWVwAY5cfQ5z0rBj2DmbKNyrXxtv8MyLbjvwNZ8wnb0zB+YToXCwpHHJrWQsYTIqvGqE2M/4mO0t
X468YYOohj5Yu/9ukHPhjSQd4oxOa8l9bQO7NUm9wgVbhVEj6Zp5uY4u15WNuxhC/do/nxXNg1EW
lZpVBYRWIMERBVJaPeWpIRGKeHolkFpAdCCORiYdQHsoYUG55viIGFaTVQaFr2u/5O/NftxYG2Vr
/pDIVBh13FbfWEHkysTZWZAlXJWqXx7oL/OzXdvW8mi2CmKqIvSLAZnz4RY83e7KEi46HwN1bPRH
IXE/541K1ZFbOteAeKi8xkf22nRzT3INx4NCXO/GW47Wy429MreLVgEaQXPyRGs6dwLoRIzUwsH1
VXYXXacTMHWvbJPFi+rAwmz2qtLSkRGAhaqAexuvzLZwMzX3kV9esbR81A9MzY664GgRZngoB7Ic
jCBqshsv9VAy4x6NfX1TbEp1s0ajsjK8+VmnYOTo0xY2MxR10NetDM9FDQ7H7Le5TJH7mLi+fq7U
/IgbtM8SqsGQXV70hoZa8mVffD+/CVd2w/xIg0pdzUoTB60KLxk6FsL0y3kDi5fdwSBmoYQAK5KV
2DDg0BupaLYtWjjT9MHJBjfSalIUza0SOWtHS13yxwdWp2EfeKq6b2TQ9WLqmuKHlX7VVNw9+kNW
oP2xEa6SP4QFiGfM1reatxAJpPNj/oREnVwHJvq/JpY7YN8n/3JgfhzkoUHj45RZ7FtSG9IVb+tt
LtWA5kbyD6sukutKlOgGYCjqZqCEQmkybAmVogykEAmeLpCncpVQuzZp0+C/t5cqb00/VsCbY+qS
4knd2F6MPe2Qqjfy57BUlbeioGuFzQVPCM48MBUBaYaMxjxHqhd1X2pV3oIk2N6Utf3AZGmr5+n2
/IwtZQYO7czDdslqEPopWRuAeoltnDLb5VnluKlQ3d5hvpnIT3lZB3pk7BUWrqRoJ4c0Xy4MDpLt
0L2VT3pduNEPI0iTkGSPrQu1/a5pAlSzF1LY+GWpoOnlZWW006Y/Z3Davgf7Qy9yIGNDGKy91hOP
pQdkylYnnccfa3dY5c9Tl1zW4QBnhxCdCWZMDdgT0ICKU5K+0z3Td5Yrv3WekZPSr90I8j8ItV2w
gW5KN3SxsS6tx+Rh7f75vGDODX52Nrs2TATguVPk0vnVtXzF8Ka9ROX2BbpEO2lff/BH4yO+WwM7
LSZ1D2dhdipZ1Y6q3MNwu5Hd8Ieyza4yt7gcLumGXfG1VODiGgOLbYGvEa02Jy94hDY0rkbghTc2
aBwmKlI0Y+6ajROUfhkYKyHo4hIfmJttqa5SE64kGFymWz8oV32AHwKa1l+dbE1DfPGpNsHM/zm0
2XaKZDT6g4NmWkH62rdu9zR+B8SJcMTXqDoa1JVWQ7JTUgzchqhRo+sNHQ6TNzo+M1LZDpY0Ttfu
QAa3VL3iOrooN6GXfoeHVKXNi74xt5lXulFJlDVW1AU/eGR9mv6DE9s4oosNBdaplW0oo3daHH4v
1N8HmR8Pchb35pyi3W+68vWaGiQRIdhq9WEFi7O0VQ5nchafSQmoVOrPsdjJTUxLPzXsB6rQjTGG
T+c93VJ4gRgG/I+T2usJAcAkeaZV9rRomn3R1VCzZdFKC8fibjSxGSc0GvpyT0B+cdaAehxhtAG4
a3SBvjne+Yntg/7wwQbyux0Dqd2O7+dHtmjWAjJ0gk1Bb2Teg1nqaIxse4XjMR1tC+ZWgfPZa83u
y2sDJKjN91UeqWn1557z0ORs4dpITlOntKZsheyW79ne2EZ+Bqt0N3hIMG9KANylVW7j1aHOouyy
VWK5nO7Hf+jJIcP6AHBRAcUpY29fIHyK79YyM0t79GCoc708k+o1dg6GOnaxl7YccOn3KrqWx9WC
yKIlHVAx0N4B/DIvQ/dGWFQQY/5HOs/aoJc88dMHtBvtp6R96dsyyW5Kd40wevEatA7szhx2XQu0
MjiIeMBj2W9U12lJ2rqx25bI4qNvf5L2KhoUQvxk07z8Z3vpwPzMh7NENxOhxe2n6FvaKF7XcT8S
qCGoTxEgBkagb9qy4q5lV4TWe0inrs7BklM9nIJZJBAnfWfprGgDO+0gbsDAYpdCMnhNFXnxlYi6
I7pvFRCjgh7h2HmrqtaNXEpbMNFmWya5ou6JVW4nrk1zw4I22nIzWVUrWQTGHZidN4nKYZnbcguz
E42THu+S4Wt+Ywg0NgtiBaqnbp3MT0uB9ua147P06rImIXFUQ1EmmNchgapmljQJpdZ5CijwFzv9
gZI2adEubkdPxYCSOV2pry24emjhgc/UgBzMRPl+PMmGVkmQs8JoY+tDGnZxskZ+vhS/HVmYbZfQ
5jZamqct29o7I07dWr0usXMtvbrXKUjzBb3JbCWAELEHUk0yqPbj7zv9o68wC0JCKy9ktad4pnj0
FWKqpmvpO9sDC4yP/inqZTZYEb21WHJxaiGLDiky5MMAND2e2oFCJJalcBVKwgE7GutvygB+svNj
WzYCNSnwJEzyOrNDEoM/mXbT0Mq0IDHGJtnP5y0s3SMW0tb/NDE/EA53bLsC0VIAtpfGH/zuqnIN
izQbdKuilIFGh+hmzc8uDgu6EWgWQYsWyk7Hc4fHPRjxcjxghwHwG3ZjRR/nR7Vw1Cx0qIJKEuDJ
U1HQUMmY1gs4sUy61Lprid/qqUoiQJeieFfj/4bj6ktm4W1x9FqebQhG25xK00TGmgvGUXtf3U3U
wQZwqAbpfQo1+zWPsnBNHpmcXVeKJTRqNpjHtN4WTrgpxlumUd/QH85P56KdSVxTdkCgCEDq8Xrl
rDJDZUo4SMY9vQeqmcgAv2fy5ryZpTth4uT8l53ZeBrwndhtCztiA8oTB7q44a36MLqMgByoeojW
o6gF5MWRxZmDzBKrqfUcG6W2kxc7M7zaUHZ59xCF6B6gkReW4YYJIDRV9X1lsAsJDjAhow1Hhmue
+vqPJzU2OiONDTiQ5NkMBmDQeGDeIkoWoNEnQ+4Wj8JlKJcTPJ1ABT1+/U/sT/TC+A6qbs19Sx5G
WFeOoeMVF7RJ9zpSXRDW5R+5maBKAt0AxXiLNX7Zq8k1Uy2HQCcIKi8S9yHytYVU0BdkTIIhLb8o
3PLPf73JBczCajQw/+vbzd1Slcp6qXWYHdSqplZ9PLpGLtBcmaw8VZZcxaGh2TIUXaSySccnqGzm
5gwBVfxdsTaDdR9ycCugCMgrZcWtrw1uts+ZVIgR2w7TntZ3zIkvjF5/rAyerthZimcxiyCkmZLW
mjJHeZWOSa3BhKHEbD4iPj4WIknJoLMNErFbI6KPiWJec9kaSSnEhxkz00vGcRPl/Z0+hH6tGz5y
0R5fJWVYdCkH32z+bBp4Z0aT67LkmrBRAWK58dvY2g3Z4+/vJDQlotsTdxzirmkxDrIEbZ3rthRh
j2vQ8xnlcGuN3A+daA1HtbSoh3amER/YMZtEtoYWdhglwCGKR2C58WzYWq4VIJ1X47nky38CHLx4
gx8anuUnKB0NbucwHENyUksIkCLyU7pJrnICzJHckiYmTkfWLp9Fb31od7aEOfp3BzuD3eIZnYON
VyC6A9rJdYAXDqaczySxtbKjl7bNoc1ZQNTJpRLSGpcsrzd1CzUoiGekmNouWYGZrxjSpovjYDV7
rlXtRPwTZNW1mV534gp40oquMXYuRUIH49Fm3idXKpn3NpwwhOvcGrygarfi35aakGxUFdEnDt47
cPPOtkcGtUtDShBD4k1rxKTcobELdWl0BVUPzKctsjEySSP0YLnnD97CFB4Znu2PTjbgUiGqhpdk
SFj4VHSgaFD5Hq9+77ylhaN3ZGm2K8CmbJdUryZ/WpCavYTOTtKNla23tN+R5kRzP4pIlowGwOMt
YQsxdha2RSBFnupO97XkV7iWXPNN8VM0r+r354e1ECEcGZx5FKtICm6ixBTkReQKzXwZc/25KdLb
KB23xhC+dtYadG/hNoRJACKRswPf++ccHGz7to/BTApKjaASBti+RqUgdAwDPoS3Whvddp2G51S2
jYvCPz/WJS92ZHk6KQeWBSTME1tgdrmv18TaVEH25LgakFRujVqIvA1dHq0s6eK+ORjtbEUFhT5Z
N0wTrP3opYaI7Koy12QpF4/BgZHZKmoZa5NIErgXQjyBBzwOHCiSddVLpq4KzSxd+EezODvspdFB
Dp5hROku2daqO8oEjzn0EIkf0B3esuvpQRcin+U6qLW+nF/DtemcHXhFGkpuqxipYODXUBRSWRpR
1gK2ZSuIakBzjrB1DvSsowb6ZaKGZx6fUg29o9lXECv8RzvjlxH1eDeaI6QIshRGCom55tBixhrg
du/OT9iC98dq/bIye33kfVjkigYPmUgvSjnxE66KKkx/YhZHH5mYHSvddNK0j1kbdAae99IXY1u5
WkHKH0hkPtZ7FpgrTuvfHORfg5odqjgxu3GY3GS3r55Hz8Dr5QYUq27rMwfECdnmT7C9rO2J2RkD
7gpdSiWWq5zaedAK91S2mww1a7/f93573WdeVvnNy1q35L+5E34Ndnbe2qGWMgAzEcY+xLeaxx4i
dWNe6m/Ru30R++mTvHbVLSXcoG4DCjiUxNHX/OkBDvxkO8YGmO5hcYhd5EiDieVpJALAGroBwsxt
1pI1S7ivI4uzY90pTBiVjl0KIQz7KrpW3WyLFgUQzwgLhrOQtK6F5cUluE/ElDDynMfzB2VxfQ8G
Pbvgx8LkEGkY8BWMH2HyljtfFO3hvzIxRxDlilzY2me04kT7ijuQlW6gxZSslKAXL9hfI5mnUphW
92KQ4KDH/qXpN0qzr0D4HcnPTA7y9rtsRJvz41r0MTZKi1PvFDR/Z8cx1K0itaIO9yowkILfp+GX
8wYW77cDA/OzxwVIWcoWwZcwiCXpCMC+QBuCsDhfCSiXXcuBqdlpUwC7CZEFwDG3tC9ZV98bKh3c
DJWQodLuB5FdIhe+Gbs+EE6+rfE4wAN+fMBbsyZC18KVS2JpLVVkb3TkxdCgPc+uOxHPG7uB1zGK
MDBlXrlo+riK6mgbS/JuTKwre+x9AZqhfxj+X2/9/44+6O0//Df/+//g32+UDaAHicXsn3+/YR/l
g6g/PsTVK/uf6Vf/9aPHv/j3q+Stppz+EPOfOvol/P2f9r1X8Xr0Dx8lYTHcNR/1cP/Bm1x8GsA3
nX7yz374l4/Pv/I4sI+//fFGm1JMfy1KaPnHz49273/7A0KxB7tv+vs/P7x+LfB7+4+afwwnv/Dx
ysXf/pDUv6IrD+pwUC+F0B6IqLHXu4+fH6moN6OgaKHsjfaNiVCjpLWI//aH7vxVNZWJDn9SAbSh
vfvHXzhtfn6k4OQA3QBU5kRI5fzxz6EfLdKvRftL2RS3FNyiHGOZtuevuxjkp1CTB2QJmTJFUS1Z
n93FlllXEujskN1DfSkfn6OtxG4mwfewLklrflQctDvqjusPHC0LJd3nADqZ8r0mR4ElrTVlgINi
/n3AlYC0iI7cCB40FkZ3FHKrUMoapFTHC9AcH2r5MkIv9VA6aEuNN0zt3LB8M7jmVWFJBn6pOIVH
w2wLys7bWpTPhRVeZeP3RFIbwkx7p5QysQZtn6TGvsySu8owr9GNCk078yavze9DVF6C4NevIC5W
9c5djJAgq5+zdtgq7SNvfkCYi1Rj5Vea6lKEW6XFNpolEflD45lrqTWhEwxMceMmIUhBI8DME5AG
8ecGjeChuBk0TgrNgBqW8NJQIlIL7AEgwnaL6bZ3aN104yh0RRfwFJ0hNHKrcSRdg+QXSqxUWO40
hhi/OcggPbAhR4ROVhDLoB/Tb/rCDU2UgDPYgiClrr2baeEyYyRJnXsF1MeHBkhXRXgxTYiEXlhb
kXwVg8L7m7D+PQLzCC1dtUGl0drqnddSSoz4puE3ZoruxwGaMrxwneTGbtC7XiugChjJoDwbWkmw
VCQBSiwyhAtmaOJknlERqJO7tTygNMRJ5rwno3CrUHEnDTDEXgi9pvmL6I0Q3xIbzbmZ4xYwpY35
VpiR33S511gDAReyZw+Kb2DG7ew5GTViyxs1bVzJ/sZsTkrInAv6jDGH2W0HbUmgh4VVEjX60Ptd
PzznEfpUMXQJVSOzF67DOTG4SRhQAmxAUBDhXsDsjSqGUl8miEZzjhx3iJAQ5EPQzu3e1RayU+zb
YLwzO/eorYGJSvYjLMX0FXSGpUoa1w41JKlHIqvCLVDXK9EBrIwlSdBr5ugbFmmexiPf1qWtaqd3
03BH7JcxBCpDb7wkVd0CUUrcIqssvefjJeXfuuTSae+z6k52SG1xPClG0sealySVH1Y3rCmJyUu3
LN/bEeHWoHqWJJHRLpFXu9Gka5V+M7B6JdZpCDNv5M/S+E1Bk1hbYicqla9EHwqW3RSQI3zgHbYJ
1oXHhWtqWE4FWzUxiDOAGhGUVKkGtAw+6+rCnX5uWocEd2sLTS6tuedgkMWJNMN7bImwQljvhKRX
dZJqii9FMZLzla+NymbaJpaCg9JjwxmRP1qRXya1H9rZBe2DsRq3Dgu3RobyFPrQq0KChCFY9xyI
16mekn7EWGWuY5rj0A1byZd5FIDQYauLKFANV+QSaiS2y3BmaxXjiXLgFh2XZ4U7iMgF+awXpx81
NnGBXEknkRCjTNoPULsa1XuPhZWhcw5CbS/EtsFUVjE0znKgg0pMpmyQENEER6WOWuxaZJkvh7WX
6vllZdjP8Gi+ycYnJvVvSg04blNcAUPwpFHdKzL9SkR6UKn40yp045PCS2V08MieyrajgQAV33f6
VFbAFoWDX1tfOwbGDWxPZmhuq35kYwfGrG9JpCIv13uaNnht9awovcuaepPTd8pQEMGMij2eur6O
E9L3d5b+oGC5aChv4ghfqvtQhXDBJQ5EcOsmOfYUVilGZYFCDyKlJBrqgCcmaBUU18C+dKLCxfdr
zOwujuydXClAHGMjFYCfYHu1ZkJKzFDZ6Dgr2IsWRLAqSszqI6uxzPp9qH5Ls9e4xPzTapOX9vey
1vdogr4eG7ghOLyQ2W7Jv+Vi08dfcgpYbQEPiD8+HVScA+gtuLIsSI2vNN1OCnocdbXAPtU8Q4ED
M7NtjT0spc8DmEa4glNtEANnMa/erb4kYf9c9c81DlECX6oWHwMOoGXtUnxZHb2vXFbdyY/LMQrn
LTxYbwJgvYv7EJy4kU8zFVBrFGJMeEC0O1ooSzWdIOowEqkWrlTdVE0EZUV10/UypHrAvUNkS97Y
JSCdSbSp8/6t5hJS3qq6yc183+kgzrFz/sUx0QIIfVWLY7UsLIrI3WQotmqJRDm+a1J8yG0ddCF2
MBYFjMAgULunUoh7+b5OMT3dDUU9CkRWHqtcp4v8yQdlWONOjFsRmTu1y7elCpYODj4EA9BdXEBl
3HyuXAYfZu4bCp9oYMODspY6UQA83q7X+60saf4kgjfUzldmcE8W+mVThIzo2bS1o+AgcvoZnhyG
I8fZxX9EIxP/HlQ7HNCZWbO4vWliYThd2hFafij5DYhiRrshHLdimDugUViLN5bsgXAfiC7NgsCj
OYt+sp4rIN8CoD5OL0f1vZNvxvZ5UN/74qI1fkLkfytCfqQF/jcPeo8C5X8bGh/9VPBBp/CTz//U
/4fxMxp4D3bBSfz88IrQ9C/kFYHv//0/+UdxFEp//u7PUNpU/4oeL1DMgqoRvS6g1f9XKI2PHPyo
42gQLUBQaSBi/xlKK9ZfwRIrq85Er6oYn4/Nn6E0PkKVFVE0CFeBywB13u+E0vNmDs1BIQMoKhDE
QKkOGLLZS7CxxiRuuk71uC8us1fjJgxioD3by9LTLlArfuvdCXIhfdPfFCjzddviof8zKEyM9SCk
xytj+h4O1D7wDsQkOdPnB9kYWefQA22E6jkPCNXd6lt/kX7XiYz2WBlR8Sp+bU5QemJwdorwOlPz
LoZBsWE7083uoCun3sYMqSfxoj6WoF95Fb4UUE9FxzNoLb1IIMgk2feDfbPgPQCjWRn6LLFQAhGu
Gjm+ydRynQD1He2LoL8wrv8fc2fW3Li1bOlfhNOYh1dMJDiLpERJLwxJJWGeQYDAr78ffPrctuUK
q28/dYSjynaVSAx7585cudbKdNXWNpoZHM7duz+5t4fEvaKmqLd0RPfhWll3FXzObsmxFqQenh+O
6k3873xr+amn+YUberqbbiO/ebfeoD2+V4HmFsHkGstmcw+UNVQzdN1hMKDtvn9K3sQA+9xN3R0H
aeO0JYNjtVWzK/fDuvSmNzxGttcjBw1KzEMKEadd0y31kG8JNCwBwpEr6rvyNFyqhRVYq8a2FuKz
7Icf/aP0oidO5UaeFdwTu3AyR1gyEOGnVsR3n5S/vdhv4VhktIucKjxOdREe52kr6WNHbyn/9fOU
qNmB9Dcvb9b6YxMKKwA7y7+u2+HaaZnAzHiWkbWvXMQQrvJ8dRRbhYpSHOLMhZnYWk6zv909ctHb
aGPW6pSvs0L6M3PEhbnQnyZEIr+K3rmf2scydtKGKbVOFC1Ur90aS31lbqNX00sZpsIi4Z68yWVL
uPMbpBwKbYT6yvO9CYomMEdSvykwzkrqXmOfwakX0ScR4zVJiStEO0lDiqPNr7D/LJz6or+HCent
M6qGxLvR+B5X4Uf0qr6byFAVRPGuJSxFyTFcZa9Ydv1moU6oHDG0O1ddXb8YaDbJtuIana1YH8zz
lTN73I2jhxV6VjrXaqVfZkJoh2dMYqeZDT8uuS9q9DGSS7YtSvsh+zUxGq31zE9spBS/XtWr+Dgv
+/AhlbZT1lOUndrcq8gHunaVf2mNl0pewZSz0tVU9647Gj5tVzsUHOOteBvdIp8B8tRZjldn2k8M
GlWdWrfjE1ikrT1fSdUtBjzYFmWC7Cufxtf1D78lUkKNxRK61WsbQKhIKVgclNzJq+WKC2Evb+dh
Qa/ZY7sq84fQFY+6YVuVXXyS7OUn6yX1M97+SNFqOsJaCHQP87g3DJ605/Qt13ho18XtmAn2LV0O
DxqroTtIH+Jx7iaZ28kfdplfEo+caVGc6qceApfoWWv1axyhKA+OrPn4JC6to/7J2nJjR9iNu9ub
6mRXPyCv25FjNazDIoE5wbpq74xswVFtg58CWVg9fwaFrrgYSZN5bdEJVT4hNrI1y+57u/slvGPt
2Z2uT1m0yGNHHWk/uXntUGtH1JfyV5G+6gMlh0PVG9MfG1z+RdXpjXWLeHLM8lDVW5z4kk2OJQxM
VjcsPJaJtiwoxvKTPLhWYDrWqStt5qRf7ekwOPQqqzMek1LmdFisPBTPGBoKd78e91ATaPBZvyxK
sfxd0xz16japW78YX3Q0X4d3bZUf9Aq4XN7FAoGlZbKAnx2Ul/rUwaUICVZRcCs8iWFI8K7mghWH
MkfN7PsZ7Ogy6M492oS9S83ZGk7F4sp3TeOBMOU85NiJPvgrE1J7FCugPAylYcaeq/mCPxuSomzG
i4UG2tUbv6IVpnKbwWMbT+Lu/kv4MN+qcd2imyfdDW1T5oA1Luj2rV3NHq6WfUB4v4S13f+6C+Tx
tJdkh3Q/pF/GkHWbJ5NAoi8Or3oDJ5fAjuzeb4n8zZoZvthZgs6IC2kZRbbybnKMTU64zvz+ctsh
vtsajINunTkGDm7oSJ/aQ37uwUOAzyibEntAN1quW827Kl+J4E2m0+ULmdIucsBf8PdRA2GXOhRH
3VvojJWbrIvX8NnAdo3RdOfmmJ75e0aFJRSc/uBukLI7sJSn7OGWejQ4JBqZydHi55FKTx6Mx0jh
H5dye6C6qmxI+Nqg2xrg1KX+tELbSpz2c7p0F+NIOb57u7+Vo9/nC/JqY3Qogsqz5oyM/mN2j455
KCVWMA0ugM0hm7xWtoV80Ruuvo92ydNw0M9d4vSlKya7OxdVHkXTUzr4PY78mFhswEyG8Sw7hZvc
1pgNiC0+NH58vFoUObZxs6NNvcb+2b+7BNs7lVIYKIYtKzbG0Prdn5+rhfsd5aNlR7VzDY8CW23B
bahnrPDYf19DbxdPsP4K0+nnzqGbtbaEEam60aRldoxlO/oywCwHJwQ2e7mr+3TwKA5xFFc/OTjU
r97EV4sYS4AMqaFnDAhAJ0hkN9VtS7a76xxd2VOy6UwunsBrhl+IiduCsHS2eqhJHwzT56B5GVJ7
5GcA5D4o6NTP/JgEAxEShT6w3ho3o2eq6Jo2h40TNCWsCRrVuEw5vfTvGtPaO0c/j4ltRjbol6T5
d0ANefas674EEpZDqDsUyTEErtBTX7A3PLIoVUdbZ5yRhQNi+aXCa0I3mAIM2oVk394iR1lXvSNP
xBhb9rCGZocVfkSMy14wgUDzdHeyXbyOPRxpAtyQCvcaXP2bC/IGCqWZDpcZk8twui3iLZThwY0m
W45sUiQWf7ETAylymsYfIzfcNl4DI1b3mRug+MPgR7WfGnvr7pitSzs87p2m8HLZHUhwQNnIiMQl
BKORg4P/6MQgMgHMQAe8KvTZUJXpmtMuS5d3AFZ5E0+7kKRaWkiVQ2MxUvZ30RGiS5U4k75qShxu
XFw1ObZqgq51Sg7Dl3CSF8VZYAy4K7ltapP/5ak3Fs4g2RWxLrOxHT7T3M6g8SLqAcXDg/hZK7zb
Qf4Arb0/AOTtrPkUB+ZypCcFBGLX8gzrc2Q693InsS1kIA8oZm51d1RtW5NTpo72dGN65+SAOTWz
+6crT4d77pm1CyIpfBLd47sND0+w7Nl3ZPjMP81g2vE8JYdCfVW8JU/aq9Q4gkDrmNGRfYDxk30d
HFZhwVtO/JIT3/KvpidbXtg85Wt8aXqgWrv7eGZOneJbfs9hcHMQlDjj1qDZvf5gmTqK224RS3VB
60zL5lzt613u5Z/lCi0PSca7drwGalBbtvghca48XJfmKZXd5OnGaZ/bSuXFzJkkR2gduXTklNV/
PxeD396XRPyKYITMs56PoO5Z8KOHbFs9J71tfEACpBpyIjQt82Zx8+247Zfdql2YD/Xx9gorROHW
PqqDucox79BdfQBRjwNrHa8SiU0SPVVPVra4qsfwuq0Vu2idwjrTB/mIaiCv+VCp6uUttbOXetXA
L9yJb8rg66pd/ZKnFXyl4W5r76lq8xh78hDX2rEwUHHpq0Gx82AM0P3fV+xEpbHpIMQRo/Uer5ub
6qXnYj2n9nrkliBO04L9GenPFp8EA1iul7jzDeKa/ohWLK3pmBSO8X5NFtjckgEMpVN/Fm7tgJ+D
uOugeEQzREXPHXmU4t5f75+xqyW2SMLZ24TmGzG6WNeMDuWQJRu4oKPrLb+UfWYFiOols3xLtMlJ
UIO1qRtxpmkbXsgM1fwRpvQEXAr/k+01XBU327qx4oEQ3Vz0Os27RwsGjDSMoNSJ+o4lebfEo0S9
Zz5Z6HKOE+pHv9SWic+nJBe9dofQLb4I0KyDPmTHkH77xOMRWBtNxvXCPjbAfbM5Qd7B0xoyX4fR
u8gWGMtl7mC495sXyX4LvF8EMAuv4OecTZJzTxcGoxbutZ0s8i/h3A1LoXS0u5s+J41jQAXERj/2
cLWowzV+vnfTuRnLaVcPdth7Al1/w7McXrQ/5fPWxqy494hbzrDkPTEYMjHcLgOytutnINC1/GwO
dnIi8ckB3Ozqa87NQxo3i4qzxy0RXSercN89yXblCIp936sPZI6k4jSb8CW6pJMrFM70GO//TRzp
/fZLjsCW7WmwixvmSLYW4ljvMhuZARaUB3IHXWxYgglapVPsOK90E2jWHpmfeikcPpWzjItwUl98
N6+Ofiy/+l2Dd45Ngcev+fu07wxP4tAmQaZ/cprwYC6OsWnnAs7b2MO2AWqSs4Xb6FIV7eGSdjZI
Itc1p6nMwH1R19bL9KKtSj9268t88bLbeNZC8eR1uxRXV9G+7vK9ETRbze2gE1auusxdSpvaLpe4
fD9RYy5ooNlsEACM6tXcGafhhIR1adqiW7rJSny3Ogrbcj0/GS49CgCJJ6cNCo+BtGthCZzLmpil
ihwt3Jo7uID5+2EZX2bnw9lQYC5rgTKdwiF9cgeb80Bcay/qNn2bTePjHcj3LAtayTthmfpXL/2q
lwJjOhQSSZwTD9FCfqU4bILyqWA1+parnHMO8hOqBi/0KSP8Ikic2tPcvHX0qzNXZVz9gpEbDmVK
8VgfgNeJF360LE+Th/HWhabH6Mu+5sTubZltYpcCzLU4t3ezMESwJfqURy0Y1jieXXfZVgtYIylX
k1Cbh3aULgpGsN6dQYAO4zOwSD8NrrIAcXZ7vDUnT6MCmK2g/HHTLViCjvzQZDty8esx+xTOkUZR
eYitc1uzYfVDvQGZrTZGID8MneDkAXNfnPQU1U+z0LeSV9MRzCGYqbWSnb9iWebcohXu89eHCO9D
ZtiRx2qLelxUxkrsNhjxe1N/MCi4c7tmSrKl7CMlEOiETksVcyr7ehp5JrmvrET3nqJMFN3iAUS7
0i+SvL6Rb/NOe88q/TzZR4M3V4vxJYzsmgUHtU+oHmlldOka3ISoRqRy5FXEUeJWm3SHAzk1RHyQ
lSWjjnhQE2MJYkLTYjirz5JXrSpS0o4+H5mYC7XVtGEno8oc9wPvBY2kWy4r9m/j18tacIYzb9Kk
+7RqFpY7UJ3T+4o+hzK4mXb6LNV2a6zSIiAATQfSMuts4RTFBwxO6UYr7cD3GOdJchsV22DlRDls
VX59vn7Mt2MEED8pV6vHhNTgDybo/VBeZi+McTlydwA/DPRSHlMJen2yFRY5/kJrkTwW479iUXom
a8pcM1GHWpghf5G5KVZkRwMCZkyQ6EPYGRO572vaS2iLW6fa8SRcRrz5FViHwEEBQKQchCD8al7j
veGawElzSCF7dYqFDJ/umdIqfZ+5T8mGcbXxgee2soLKBRm4LTvf3EXBFQ0f4RWxqfMDGCd+Y/n8
gR5BHWCmK5o3VdW/4aFDJQiYHoPnqAvjuT/zzsOvyvDi1gn36eXuQ9D3ak/wNfjf+TGcHLrpunf1
2tX11Vpqz+WaHxku8fuM08i4l7UP01oD65AdfA9Iai2vps6nYlsyx22lef3ywzz1QfQRe/d1fKST
RquOtRx/JnsltFHOeNQG5UJwyEoXNb9n9ixhpq59zk6WR821aTcGqfFsByAuCQbhtjSX/R/634Sg
/dwe9Ika3+kehuj/Qo6rfCOV/fuZmTrOuhA7dMY2/xUDU0oz0+penAHMye99nRnRJHPC3uBp6Y60
ZDiYW78CRs6ZOxv47oSLMCgDhVhlrDqMcNbTI/FaWxFjiWg/vNOfLu/bKy1GMeuElmLJOmW/kPe7
1hEsYjFrMmeu3WwOI/3gVyLNIOP/Yaj8G86G4P7fj2SGDf8EZ+tqjwKP9px7I5QXgcT9Z6duTZq9
7b3Qmbb9tliklx/udL6Tf/rWb2Ckok95Go3c6eBUQes1QQ4oXDv9sl/1XuvKfsn2Y/P8yGz87e1a
WMHMI+dwxPi2AoxWGfQBuyh3XOmPyaZ/HrxxYhyFTzFdLzpeeW7TQngOCTK+8SZb6DgVL1pm3oBe
vCTp+Yl3/N0V6N+LEisVDGYxghO/c8rudSzTz1dkV1jmu8gBqzvKXnboeSbMGF7Hgb6/bTonW2WP
JITkFNhEwqoVgp+orX+0UP72Vv50Jd86DdfIEtNQ4UryJ6agnWFkOMo8hSRzLZ/awldd8SlnfNfV
TVflFj4AYydMN2ZPDx/aF6jGQx2MH2Vg+qRdDN36BS3IEwKBFKH2o1X0mCFX0j0GMrrFJrWVAJ9t
Qkx9Yi/9FB/l362wP93LtxdtTtGQSJE6r7Do3AVgfG71bm0tzrn09P+2c//0bd+g/LzsGtThPLk/
5seRRhWRPWcAxmLcJDaDzzgzfrzF37Vj5oUMy2yeS/W9E1WYYRgmBVs3e06fhI/m5UaGy5bFQRQX
IGUhPIqRa6CmiMjjMvWk/BA71FkR9X29/PkCvq2X9CZE10jkAuTXOaFNXmTVLn5FnRNR6AGJSEvr
+bZrnfRuhw/Ve/IVPTEv5Mvcix+jW/r3R/Oj123qD+CtJfVZfRLmEoDelRRUjz+p1/44Ef/pcr8t
iaLSpMqs58td9O4A6LI0nsXGHp+qQ+vcHrt9fhy37afl/wEugfoZXrkm0+N16rJf7eeqOcOGZGM+
JzvKRvXQLIlVz/oGlbnywC25jLV7EJ9VX13W6hLrOJAIHdoJvISHyRPP3WNS4rcX0F4wgf2hMDHo
+KjCG/+ZIQ/H8TevB/Uj1neqAt/ve8dHb6oiRy1PhjA6gMg98jnQqjtJfLfRH+4b8RHYFpiwCSA+
AHc2iOSJP2B+11Wdz+XjQK76dQ1twS/fQPTi3bSJDnNOYHV0AGmPRIFyyLYRakenFu2bI32Uol17
8krdRttuO1uCzjvizlFrNrbmx3iIxsu5ZEoOsqctY3KLjni24fRx+6DbgBE7ySlnbGy+UIM7HHMQ
NAcnKSp6TsLNdR9vot3MPe9W1FYLbV0+NmvQss00YxOl06+ZUuLNyYiIDRZjkwiZc1I4rgtgOcHr
HWhubvlYLfOttmv2c++xBMAjVzkPmwGLmdsy2t021or85MEgN5mDLbDnQln1DijeUllYD3OB1vAd
5vOcbgrwlpYlqMOAcdtADhtT1i7DbeGKpQMVSwyX5q87ELRrkVX1TjLXDkNsm35+oq5xMy8/GAtI
TEEYFG8y0sDCLl9AV28ukwQdgODESV4FqptltBHd2T+38NITIRaJkUN2+WNoMWYV4ve9gsWGiWMD
mdLfJm82RtzF7SjLbkTzqZrRL3XXejQkwnZG7SlWwfy+QtBFEuK7n0tn0kuaJvf7mm4iXZ1w17vZ
S3QGysNL2RmfokMX0NBZCtRz1gfpF7QQWgTXRbpueto+3o0JhtAHf5WNc6f9uATGdoHip6tdcib3
M3Dcn+gcgD3h8TnthF2fONnTsKmIK918/HhxcHVr/N0IvKBhg1chCUFDBilAo6qaRrvcFLtkh9Wq
vtQYD0y3DlhWW+gkrACVHPUO5LzMphHRAIHc/JQ1kSz5iUBZ3jfasl+3/h30o2MtzS7jY5DsGCjB
G14IK3Hd8wHyEtAGXBOqoAyMAxs2m9818C4djDReREfpTaF2Ik2OPdVV6VXkH8pb9wCNb0fLTlh0
9AfdFgCTIQWl1z6pZNngOKrblm7Tuf+cihm/C+IG3rcS48Ml6W9jkyVIsdrASGVXfoiosy07Plau
fCxBpLfWyaQUyF/T7fikNSQcZe8zNvdZrBxt7k7lx3pFp//QXHRKixe6Kcm7ftLt5GjSYv9MLoK6
aERbeiexAunCeMfGFxlnB/VSv4vvxa45Vg7ehu/FE6S3p/gZRyB1NsCWd9ZKepjRpRyoIv8h/VR+
Vzv96Z6/S33rIp7aoeaeO1YL87CZ0+Ck62xPzLFhE9PMJvzMhf7da3/Jh/G1Otzexl3mpo/6yToa
j1q4DV+u70RwfFSNGHusH4QG/7b0/L4DTVgmzEzVRLxgvqXIN+1u6VpBC3smW8jHzmUC2GHw4L08
YNly1Beys4f6sik2tKEfukO1zynY+mV47ImitZNu87d4ncYr8Hlyt2pp7aQL7Iun+J3+7DnBDklf
9Yy6pQNjK2vp2fCNlwRISPGzyh6+5plWGnnDa/R4fUPgLv1qL/Smiv3c/21XnZ/u5KfMF3ZZcFvm
62Jj7WXk/CwfyZWWZlDu5kFB0LNX1YHBXBVNgAJqr1f4ygQ83a0h4MEVn5s5hT//qq17YmuOWm0O
pfTTef7asTHs9vlKTao42YlG9OPcjJcoLC3vY/Crp2lxh1FCJ64Ca6slKCnseOJstjd2taut+BN6
E4DZGjxvepjCznIYTOhWTzSC3mhF+pzO4BMacVjxiieu4dIzPpEy2osX+r64kL3En0RvMN9RtW8P
0QkCQbpVK7u5GJ5um7axireo7xf9StjePsY9HUZk1ox5ptMIKYnhNytaUYoL3Mu1EeWRX6ec+Q9a
4tjXTR8505fx2jekaqpvgm7a6qlJHOFV9un0uEKQyhyAszdI6PbA2Gt9fydarWDA+D0tnKstclQO
m3ojAP6F/vWzeW3pMSIh5g7q8zygjPm+09N8sYpnPDQ7aVstwn2TePmT9iEEOThfflEzr6bkCJpz
Bp4IrL2UN83C9IbVjA2Can3AyMCd5I3sYJg7P3S/3ugl62wZ0PCPbrBVw+58MN4g2URnawOgBDRi
OkkA7pJ4oNVMoOW7xiWEi+kU7tLdzR7fs1d5cgG58AR+s0gZdHt4ngEwcz3RJoImYGdvihe+zKki
SiNb+gIB8qErc+JveGTvIDIQgGborFtID6m1KGM3hu7xVLxdufsPdZ2sqho0sVzCxLCjlXkEhPpV
cnhrgYgTKM90p5z6ZxNEHUD4p9xT+V3BCycHXy6cV5h3Pv/5n8rsdKr0rsfv25W3JeyQjbRRt1lg
LWeAsWfLJcHoCWt9ES+NS+IbBqoMJ1zpbrGkafQQbu+a3WY+y8+NQO1qR15z+tdXJ/9BrPZHUvi3
sAORb3aJlBCufKO34aepMyPqSjV6qnCphUtjq6s+qGil4dZ2VHbh6/VcbwVnKllInM2HO2me2Zw6
J+bFig/hvlz+8xH12zoDSet/X9O3OkM343vb9vThOxfqB9hznwEbKJSn/Vo+0ZSGQxZx0qt7HLrP
cxdMJw24nttnyg1Hf6ZPsI/Pt2DO1VRw//AkvmovP2rVflOPmciNeGZEbMnQvzk7TJlkTWXFZQ4k
sxPIDTmLP9suxM44xxhjMQS0KvrHBOwrWv20xuTf5Gx/+f65JP7TGutvrRVVLd8vj050kNzUw63g
Ifb6tQjVYl8Td7IVQzGXCQ2CGfz/sQz+Dbrylyv4tngS0RL0qfnjRUXnmW4itIhVbNU1iV/DXvLg
Dnim8eP2kn6zvf7yxd9WSIFwIi3mW5/DUggHSfaKU7lKfD1QXgfy5WyVPtPK+emOf7ev//LF32rK
vL8yq6vmi6tnfJr9nFk6XrmtXWYML+5Lc/UHZUn0YJc46kGRqM9nAtOcoTZfdDuZ5VKRE9GagQ6k
HxnzQma4DY+0soibf2yj/xFB+h8lhP8fkpt1VtD/+o8A72/cZrfM4yL+ePuzOnD+if8wmqV/QXaU
xXmWEmRWSWXD/G9xoC79SzUswptJUGb0pcF7+w+jWfsX1lxQfJn5jansDJj+h9Cs/Wv+MNkCpIPQ
zDDw/wmhWfqOUPH5pinzaRDkJSxPv4ULLAbMUR2H2o2fwuMMlsQLMSMFYMwOgJn1QxD92xaZvw6q
tiTqyP64uW97kxmReSUkzNQZHoaVcF0ZSIxoSvVLlEXSA8h9VyPOYi3OrcEfC8rvsen7t3/boLF0
u0p5z/SxOTZyljj1tlhD9/RCeit/WgOHf59Vf1Y5/O7BWrgz49uizLPAv+MeqiJdpzyzajcK8BIB
vZmW+oHikpbez+YH8wb/83nJjeE2iNMU03FZZ9/RW1NvrCGerrxFEOSxVW1jeCzNh3++pfnp/NOX
fHt6YhO2STHyJWX9gaqP2SQ/+ZMZ6u9uRJbm9GR2J8K09K+nR6KKgjyavKE+zFayaAU1JJC+Spc3
XbQbXHYYTO1cx9SvUgX2KlSg+lGaLjUd84xZicPxKhVuBdlLMH6lUeL1ZeKp0acsHoqG/E1vabdd
nUqgW97fVq3UfShq+HJT62dL0z2xWN2ktVyhB61yxkJev+63zkMee2jlfGM01qNe0f+4xyfVqrCv
BhXB1iyTGUUaldvq/h5B61F+dd1t1RnjQaJVN6jS4RoPfpzlgVpB7gvXiTbty8b0o2TWhMGiqN50
aatVD2kGPUI4a9rMdnvVgnh6g6ciye+TTrtSlVyt2UuWAY+ASWavk1TscGVf3WSgM0nxO7N8Vm7G
wppJFtDgY+NZ61UYXDtN/TSa/XjbpOUR7biThQi47pob9gzNyZPthIDuluFrEjk3FYVY8utWf6rK
ZGOgCqXXcq45uGr+qs2Zb0PhsUoTbhuRkSHQhy3e7wmAUtq6psbfh9PU6E8iSimzyd0csaAEQbe+
P1foBaLWEa+G27fnaAIQAwatIF7XBeT40fASU7pkkfR0E9UPsahcqUMyFV4v+P95N502WZXr67au
EeSZewllXUGXU1V6J6zgcVQnFeZ4G26T5JyhDHbyNl8wRuwYQmcyrLs7QlbIdUicue5ch9FDmI3M
NXPbuX8NSykDo6EdKQjSA4a5cHGkXdKjqAqfKrCeMKFqaOSVGUv4pqjuHZOZawm5UGscNbmMaeao
w7i4jZQoembn8brBsXk8FHFuX/vBzYBb26+k1exJMN06BZ5PkX2WHNVSsrxmyiK23tPhjFKyg8cT
Z2Iw8pWGmDqdLDhh33rVBJ916typbBF7UliNsNIZpFjs23g5gEAaCHuvL6PcMmcEPTX8vgjL7D6R
eKmPQvwST4erchqTahsleE5Wg52SxQ5Q2qq89hOu55aoC8F8SbVfJkQeCVllKWtbOYRjNqGdGIW9
ALqfmO9NibARILoXf0m54beRfBzRLFa33jd6Rp2D6nY3GGL1Q68EcnwqR2ElDYc6LD191FZGuslN
/dGglV3peZCi6Cvmp0auphXPBRBPSX1nmicDz6ksDQpeBDbrnlWvO4V+evbeVe05y1PH5MHKEhyt
5iOTj9lMRdTOpfWVtoofKzc2/WuWHVs8Q7TpaBHv8amraRW3aQpRqXxolEMHxe86vFZYIQsSbemq
h29UwJHXoYIWiE3xcBEhQYQ562VwkwTiRnlSjEWef7QmCTZwUUjPjndeTg9yudPaSwYpWDnfb3Qd
hEuj8xtg/zhES1mtXFH+MuLCv+VcXjct8ua2VITwoYZsdS+2KUg+Do1nWUqXuD8gJI9mGtGvUYP5
0qAYl8hm0Y21+44dqYgrvX0d8S+Y2UDprBhP/BE8W2WTVnj3moJuZ4B9pXy3p+bmjKMI1/rqanIw
ZfsGbEPSMk/q6tUtwoO6kjbiFUZTJn+GirSq1fAYq4zf0+YHyya6NcTZ0GtjsIEeX52ORSY81+O2
6XPbuj8J9/siVHZi+9T3TyYoREdHSL/PdkYTT+ru3gb4OcWb1L+F3eNUHK4zth8fZRRF1/DLTGjM
w02NrIsuAqcgWtCjdXw/Rgo6ju4yIpUoILYxVgrxaOsl0nUr9pmr1E83K17IkD5L8TBVy7A6jzys
hmu04IMWWtDdIB700EsNBJ/TEOh3edFcF1O4vSoDC8CA4vylE8vuNYZ4ir6SeYo9mOkgBAmLsxAu
0/QwGbDD2b3tUHki3BH53q1LkIMy7ZcD8IkUQnKCF3KdLi3Y8HBLODWO7bQQ09eynVX70HlrWDJT
qNmJCoBvAPfUC8UMV2ELa03bxiDO4fXJ7CU7EiEoIz0fhusurkcvBbINu2wRMST9qkTI0xMnFyaP
keXwb4OWNSAAbWZNs9Rh8l7vxkoeTDeXTkrPiQm+HN63N6tCdHkWuJJ0ACBD/KAXKOqXUfpwHy83
6ynmq+/DhxyO6yuyUQsVewJ8NSnwcaDMj7jcFeNJ5PTT62DID5FC060CVS8hqdDPqK3VvUChUVp4
TaCQUmEoVaWrssCGDGW8CPmaPdtzqEVEiaI5Ktd3q4mdymxcmkmE8Y8Uvvy1pmN1v6TDphuShSw2
D1Z3sepfPbIdrUXrU0u83Q58N7vofBP+5oRZ2fQ4YfLEEwRwb2240htqkJa32cOIvLo3aO3ndPmg
iQ4jYmPrKbvuohGpcWg4YwmpqJ3lwVG9EqOe905G2unSUsaCP5XjlRzm/qjQjS4jt5mfH3gA8dvn
hZZ2JlLaYkV5xXxcH/KvaIQS2Xdnrcq9ZAa2EpEeVXZO8QVQioveGB/1KF3kHm6TUKzw5l2IxrZI
b/tBRpXTDgYDUhWGHsk8yeuuikfiYOn1qL3H5qW+b/Qi3SS3cUXk5m6uQShwrDVWs+7VU2KwmdR3
kYkGk8ZcoeK9sWBV64+jdvckrKliSQrEmDTYehLMaHlrLNOWh7sdGdJjwtyM3BwW4r1+tOJyG5vh
V5xw4oYFhOQC2byqLcVOcsX0XkGRHblaqFBD/iuMMi9RsqBvQmKK4iQ3zu5rIWzvdB9QvrzclWY+
euA3KndSt1ulbjotWopYubB8mwf4IOdeIDuRz3es+GjxPqSK+nLrE8RQNeORimkpitULKcuqkQ3H
AoPrGJyF0/ZaZp1mBj2UMErxBoVmWpHy8ZzXQ2qdJ4W2VieqKzUPd9P0rN54wbopPFwnlXVZtY/K
YO5VaQzSLt/yhja9BmFrNNLIVcL2FE/GZy91+2s9wosrd/kwkJfSIJLUT/NmHLvJBMlfy0O3+i/q
zmTLamTLtl+kHKrMZNb1Ux+vHRwcOhrABdV1YZK+PqfImyPxAw/PyN6LVsQIInQkmazYe625IiR7
A24YafTnXrTvyrx/FAvdyGja9pl/7O303sUFWI/fwr6mxQS2O/Weejf9qAffo8NVn/7pDl7B41zT
igPPlTq42F3PeacT7aXtll0fqATU8uUbcTLuZSOH/s2rS1woeUYGVlM3WYsgLH8Q9+vBJ37wd4Ss
EdU4vyy77FtwuzY/V7DifPj7/f3heKmAymjiZfgLJctFIaTklJ3GQQut4fTTVkYdBhsd4vJ4m18v
INlyQoGie7V547rrsfX10ej1dS+UF5Y/Lk4muC7nihNepJ1znI7jldnTOX38X+hKfj8mvb7exYvE
V09xQHG9EY/NeGoOxa37MJ7XCItsL+8kpbW3Ds+/tavWNyvkmukQQEv6rUWXxbCtejWu92h22XV8
KJ+rr+NLfSKT8ETXalNee/ZVdYdShyCmeke7sdtTSNj0d2pLk4QiLQwFYKV8Tm8VZ53fT/avftxl
L63N6gzUBD+OnTOGUbSB8dcBJTglzt1b5bbfz8FcC24RHnUlaYldPPymDQNZuqbd2iEL06eu/fTG
aPq9JsMF9Jqzx1heneuvD8FqmpVV+lzAOq4tqfpdvMf3cYqPzf3bCo3LLC0KSK+u5qxf9C8FW7+L
F2v05vW92hRjaGw3nyv8QGgUINvQKpo+rD0k8zVgc/pWh/HPX+z/3OvPF/vL1YeUQCF7fZgR54Xt
tPrzyj1qBUr7B3EIPjsbju1nSJX77q1a1J8fMzWTFUIBCf+i9BVVjWctqb1+ROq8nNJttqHX/vDT
EfCmFOw3A/1/Peb/udr6a3650WUq2Bw2XM3gj91UP5zoYO8SKrL1x/iHeGSdphof31mPFBzep1er
zPKtT/iPA5d643/f8EXxLVpmP7dzfoKKcDcMz2oqtm8M3T99h2tGr/QA/yn3Ug2m7d5zAuPybZz7
U3Gertb+qboyp/bw1mf4x4GrbVt6gshc8RtgXc125Ya2WK+lr/CFPXp7cSM+rk1ZcjRP6oXdKS/z
EDy81WT5DQOxvkwKbnbgQGiD/HbxJBPlCuOXfrttdt0PdRg6zE4TOiLzhdLDgyCDGX3ivkdR49+0
H+Jrme85rTymuNL/Dw8cXrIQPHUm/cuCWZFUli66ddOM+g1ty237Mf1Q3q3S5v9DSZObXp81G2gf
yd/lxKebKZ/DuNuu4WqchxoMZTgtaSlx4ugP/461/ketgv8dKOX/t4aCz/7g/91Q2MRJ/v3XbsL6
x/+7myD/w0cjAz7XV67vOor91b+7CaBR/sOH9Of7nrT5JgT/1b+7CRYUFP4NhEKWb0LxbN7cv9sJ
lpD/wZ+FjMIXu+o3bflP+gnr9u5/NkKSnsVa8+bDB3iIcusyYSdII1c0JhiOyRzLj/EA8wk3ow1N
KddzRYMpFh+quJhialxt81Z+2+ttkZTMbSBiwM1TDyeJT17Msf6UijSfWnMKtdedsjDGFmsi0Fhx
Fxx+eSUP/3VLr+r7rze667W8Nc2X1gxbAOqs62/5ZT7vxOCJeunp55oqFnchItQHDgEU/LtQygJo
gEzfV3SGhnMaVmI+2lHjQyy0i6zd//238GJ/feiE1QYiYFZnS0KcCkvZ65+Sq7FYBjVHZ+HGP6ol
cjaJ9qubvGlwwSzj+MbCuX7mv75j7pzKO3tMRpyU9HNeX04Pca3toUQoSU16o0PUq4nR8XeeMpix
OuCA6RXqrZiL1yvLz+ft0akCQMx0r6FZvr5q1pMO0xTZcjIiQLuTBOX0IxpBb105c59TWIf5f2q9
OX0YXFWme9sx1edBtFW/j+cUo9Ebz/z1Yvrz96CJYkfMgEOxZl/sHjoJln+0h+nEGkG5aqyS5K7t
rbKi6NJaOZKFVtVUIKKxuG7zYcBDFjiEnmfGz+ZHP+nZFsP6a9/NpSpwvBXGf6kjacpPQk7Wxh6H
AERDrcbwa+M34A8TOGRkPNKdeMgt5ZS7RkZ4q2k0UP3qUkJVNiYTAx7TJo3HnVun4qFoK8B+kPAS
vc2NaJi650TnmzjOxgCeh29xfDAlfJIxdmCTpSE0x3iYq/zg5VX8MlSuD2a50CBEas96LjNZ7osc
lWve3PvB/FRVVkfGiNNnRyuXmopOP0bufRrncDyrSMXlKclr/3NYpsk7p0ihIjbCSau9IrZkvG8i
2Lr7JOBQdxqW3M52nm7C95IvbzgGbgtOQpfC9t/9/eVdjGCmT7TICNdYuVnKfmuXze4S1MVgLyfL
XeGDPtLQ3EUrkWk/PkgrHk5tFkRvJHtcdAQlVw1cDscBOFbmRowfr0dw7ZfGzuNGnqTKQBeWagjB
GaZKX5WTV3X3kQjGm9l1MKADFjyKpuneE36tP7gUXW6NvRI2/9FzWOcw9i7M+jSasaOoi1/UN00C
GXWZTsJpvQ9Q5NSm6ZB9ptQhrrpg8s5LzRzy94teLhFcdO2Huuu18ZpcHp/MEjt+lsEDqEBYFXsl
eGaHsE/GcJN7oUCd13jgXJy1NUaB2f/298v/vkYQSyQB7ypunxrBOjZ+mbeXKF7GOZzt02iF4xmK
Xvyuc5zk3TT3b9rj1jnpYqbksMwjFszPzJgXa4Ql/cyfpb+c3FqhnnONlnd+rrrnOWd5OLleWp0b
VpLmpqulOLpJRM00nuMK1GhVI1Hh15X17u8P4E/Pn/PO2u5fV8rLqA2voGVt8nY5CU/1j95c6yOZ
eAhOk2TwvmvKZtjRptqoXZO54fe/X9z/wyORbCG9VUe11hEuHn/DEq3AmnHcUoun8Wxb7A0yU6GT
65ylwM9gmRK0RW3CHwWwqG7jKyvElD0n6XPjhJjc3XjorG0vBgTp/sQcRgVdV/g0m1B98iahvjcg
K5tt2jlAWKyq5mip3TGgGWUVCG37xJpy8NgeAaO9nyELVUk09oAbwuWcLzZ1x4FV1FypSvL3TtAM
dPB6C43h0LoD3mxpeXSGRhfJvFtiNDeWTd09AN1IYI9BwgAUVD+PiWy6q3igCP7GJ3Q5lawfLttw
oq99Mj2JHV6f8i+D2MtUMDXLMJz0YCfq2oszrWl5s8voy8zvdz0dWZypemJOh/ruQzsbu7yLr4Zp
Gt9bpbOcQnt0v/795a4L/8Vwl/CladtTYgT6frEk0uloFxXZ9sl0Cxpc+2dfcDwmtfrs2dOT1etT
0jhfOmGqN678s0hxeen1SOZBaWd/gCjm1QMhaWLGyxdgVwsccRSFT4vAjD0vCBQ1ZIaJgKxd485C
3OV16ojNurdDwItpJXxje3TheGGet/FCsT2HcIZmmoPS699S50Wl2QCgIU6bG2dGmdzKJz/EhcPZ
u+XbMtcs3B01YJBBvajfd2l4Z1MyrezhQJhSejXY3WnweJlBsy1dWkVlutxEUXPoan2eI/wcSf/W
tKAv5oX/+tmsrL5wfRI/f9s8u1be56FbHJ3MPaXZcGMDlc1tG5dMENDj661hY5L8Mx1IMmpJXE30
yHrhd+e8SpkyGrbzoRTnLsi2MuuPi3GQPzT2AsGGKFQ4JzcxNnMHbILOy1uZymsvCb7O2nuO1v4b
aedHLYqbobbA6SfXWCTPKZXes+mae1lae1N4FrWTkB6Lkg3o4R7GwTwE9LrlPpD5TVkXx6hwH0Qb
ZxCNEffWTL6bqrWusxwc6uR6P+LQ8e9qcp63wRL5W4SSHxoaGzBo1Ts6kI++UY92TbNXT5m+cZPp
vvbsj2xtm4NvOufgphJUUxH8KHT2UA8KUk1EGJM3uzdRXZ7KsH+CqHeMXZMcew2LVZUGh3YKcCdT
qoKhYujBhDdxO39qIA/lS/XJ6+ptUIm9203Xo1feRj6C67C4rbwY5LIGjQBuvGj0fduIx8RGJO+m
B5VHbwzcy10R21hgkpwiVnkwpY2L3cBAW4t0WVWcU85wNGUkPPbrRWO5qLxJozaPw/FDUzi9/UbV
aP0gfvl4gXmiRV4jKUkrgpX/c834ZTajB0JHq/DwPTfF4NMtisJgk1g9/cu+lIX3xgL4+33CFYXf
uSbEs7n4+f3+cjnZum5exjI9F6pXT4kTpcMpLzsLvFjZpw8qCPPj6Diwdf4+PRJA/NuNcmVulkOy
H7AtWD/BX648uUuinNhLz6ZxiEtNovmg3RxwShh0p2C2p62F3OGAiXP8bql23PbO+CmdJ/G+rYAU
+ss6fazVtWzFi4vM0U9AunW36WTZg1eXfLnVotVdW7XdfYZUbFPZMr91nSjhU47zd0VM40l3odkR
AbqcUVS0X9MchILp5vmaMa23yUQqY1fM4JzJiw7G8G51hmwTfzj7HC22Qzv5myVJezgzvbdpZ/rK
TtH4n5bKsbZOS6MVCDJmuNYBD9LTkWyLbjxmUltbb2max2GYEvyv3hzDAlCm3Y1FgDspapFzBUFR
o1zz/U2EiuQqcuMVjhO51vdF0FQdRQ/1MYTI4w5QKZxawLyZgVuE0JUBzgcUrY3fXZG9ap7dySqf
Q9VmX4WOQbqZYJzPSSnh+NVxS5VZ5JkBclbaIC0S1A1GIDcZO4+H3BnnLray+tmEpAdN1TJt+j6h
1buY+RSFZfNsValzOxCIs7F1VJ0Qg1EFDBdFY7LKybm0wx+RCsfbebGw9M9B+OQ1qtnbgQvarCAX
4ikYveWHUasYkiF562dQRdpUAJWy2CObKyuqgDlIAIDT1LwbbDe+Np4zfZnNgJNQFMMHk/bma7x4
tKRtsjUrr8v5hhgaIRPwpoqB38gk6055lgIdLKd8a9tFf2ObqnrXd8sMIDwJV0xVSC55kdgHQtgg
gxSRSB6C2sU04jGza+KwrgYvi24CSxAdM5bqIHo/PpPEOjxValwn247gXOH/iNh2njjXihOZBcU5
noLwIKLkxjJ5sbVF6p38EGUSWHHg/s5cfq3brn0pep55Uy35JvChd6uCdjFxQxhX1k1wnZD65uUT
fDV0bU867GjQ13VcH2Vffh88pgmnCMWGg1dwlcxhsopG6oeoH5vTOFrqm2cJKi9L0RdgJevB3ESe
Pz5bJp1phFr6MQ904aNSCyDHOKoBHBqax5pgP4Q1SPaM1Yx3ak5CNDLtl9lu9bFqqWvZbZqytifB
VaUQ8yzZEp38fLK3zpBBtAmKEpkfiTuqY8/Y0rDENVGlx7FR5X3uFdN9G8aSW14EjKKkru7HSWD+
Ged+30kf8FYeggRJQkykuhPMvy48zCrKoMZadv99HIFTZpFZPlhF1EIwG3Db5GI6Vh0BlZUTf+lU
983vrOEg45zi0FRPD65xrX2ANPXBi3z7zpmGb3GqPsRZVR7mKE5Oed0N+wF4+L5nIoC9kXUj5PM5
OftLapGPAZg9K23UGSNMKq9GzDeEZb+TNvopUXZPUa5SVEF+a20y0WRAu/r42g8xk1hicXdVA74q
M/WM8MlBkOIw08WDt12W6JnWNT6/aYIbFdVfEpv7YNEcp33nGzLW03i4SUPtMAOV+bHq3Z51106e
067Sp2VozKa3PCiv6RzekT5mvkpEsRMUM2XtrLHvtqMzI8RMy/JAVcXalm0MtzRLaR2UbfIwWYbg
Corf0C0jKln23Km933ff/aBKH/wiHfAluvDiau9jq0Ln61Jm4X1cJOGVZ9nOtVSQrIoxDV4CA0VU
R/mL8YH3pYMXbmMxg1TKs2EfWY64lUhUmda8HjjjUhyMTppT6I1oaHz+J5bO6t0soukpJOr9fnHQ
L0ZNm+3cLkYnXWajQseUdecxmJynwRnNuTRhu489Ig90hSaRbQgu/ARyqBDJwj+6zBhpQypB5Ccb
p2seg2LG0TSg2LPs+EnoycUSaVn9U1lHYtd1qvqXSkfvaQgYnWxm6hPrIjwly/J3jbK8c86uJYO3
qYLPkTHDJooHTZIL6sQh81FN0D09lo6h7UvqzN5qBmI+SlTJZRc6KLSSeB8QlbCR8eKi+0iHc5HE
7X6YdLovjAR7w475SAxyvyWJwb+eBgaJv8TduXbgx3o69HdSTsveMmimbK9PjkUOV6geEFdayAnP
eV9Ut7NX5Tec7/HWofg8tf0YbpexW45e4dCU6qevfM7rO2JYLVNLrJlo19hrrT5y9GoBNs3VtnZw
A6s8t9/5xiKToKrX+uPcPZUDCsuW3BgofUV6lPUUbNJFtO/YRWFfnaE1JkmUznDJAO8qqyaFsWaq
Pnq9gmWnvXHfkMi45/iL2TepPERyNHS2dCXNnWomNFiWljtVE/KRV8LerZWtbTHG5XZu0MBZgufW
xSlgJAdfMUWIHwIJC9wHP+UBVl61cejb74O5b5/HNJVXTgRqklyYct8ITTQKzH/iYHz70+zMzks7
6oKoDvPO6cfyxhHZB4Z48rBEWf9eeV1ysmsL5FsxyYfWKatd6C/5XqNC3VCrAsKcTOqRjpl9k6B8
e/ILp3vpSyhMc5nMZ+ok0Flrx+jjKKK63pHnkG6piSUHJy4xzFhhxtLKTEVQQXCupFe+5FPqvtAl
B+VsvJBKYzCZ+CEJTPxRJn60FUM7b41hRc9qIMTt1IJISbL2UKRa4PocpvBO6h58SE6OBoKR6aSc
8X3sx80tyX3+DhEp53wWWaBzJWQxOaP4ky3G1YhbmyjMHQ09k2MRGgSoSYQDsyHx6Vr1i/svf3IQ
jNtjuQ/nBtFjVfof474FpOXY8T5lA33w5wFF1hhjbiXx8yqtM8RV9tS1HPKalB1DE2u1lZ2LjjVB
Byi4o0fd2dkzm0PnwUrb6HqJAC/LISr3uY70lQWyesMqP+x0bjm7XC71dWosdeqDrD/FHTFJOpbs
UowZt9OicIEtDcaKoHPBVzrBU2x5ai9imGVdFs5H5XbFsXDRQ9tGiq1cFaZzxTzTsfW+N1NU3lqY
Nh6Ml6+xZoTlLBMAPOkN3pXtL8WpSKR/HVC837qR0Ec52OkptUdvo1wqlqUTtfvMyt2brHenj3Xk
l9t2KJD8BrF7105sf+pRIn4jXesdymB+mg6rh4ai2k6poTkkU0+aY8/WznNh3Lpk8FiujfB1niq5
S+fC3kRp0d/7xo92gWtbu6wT85VcHL2VUwI6o6nlVuUmB2Ca5QfmgP6lrTkYRg3RK1brwiK3c/8x
pL2wbZuqfjfOdrzLm8neN57PstIhKm5GKTduac/bICdpzc8qGO3Kcq6LJsa3UkbRiOSsNvcpZ4m9
mZZ6F6hS1VeidvCo13ACxzbzXsaxi0lgyQHJprkEJWfCcW9KhGxOTSmMog7U3ynpt3kIe0Hk/oKJ
ATJr5Xjdk8t24zbLXfVgahNfMxEAx+Eb2FWG6K6uAUWZ6zH6IhNWzys398Nbv4lJAvcBpfsitXez
JjOurchaj5FFso3KxbFoHRRSwhpPQZ2MK15MDeguGjo5iQfMn+6S+35UVMQZ0+Rrzqq+mfyRwRHM
6jwIkmVKO6YVNNbDMbKGNN2pKo4+1quafpQ2kIPex5TQl96NY/fE3UwltHI3rvaDFPWVvSg08tOQ
AW5NuX0t0pAslHG+TVrXvxcDiNQgCljkl87eabvUn5hQ11TbycbD48rqZCoXPm3NyW1WeB9yVlXw
1bk59oZNRyxIMbGKVB4da1FPVgF2jR3YQnVI6+fMXc8OUc4YHOL2psFncy3MxLzlz4s6xTNk2FpI
IMBhvDDL8RjvExddsqe74b3jJpRxfN1PxyZouzOl7WUzjtN8kG0GFtBr8y+VZdD/Z7040CjJbxdr
wTY65xVFTC2vpAD9PjiFfDeJMT6bsGn3gZ0nBInW07EPyw9DZ6No8Ft1rfIiZe8/l3sR2VArFqTo
VRnMG38suh95i/NECZHu5Bjb7yzfu2lYou6tOlbHsAiGL9Krwq0ZZx+uJ6T9YQlLprW2Qm7T9t1x
bqCzcGL4XhVago/uw0MVxWJXVDLeGaYMAqj4yjxKa1/MVCXnYp3JdF8tKN0ZJI0Vjx9NwQqPvcY8
+G1k3ceB3xL6bXMaHO3yoV8o9UqZY/yv6uDWQjb6HI0SYIVsWcNdtLZODVV1MrJ+tHpLsjr23m7O
bEy0srpvyqqvtlWXgp3MPO+hylKQG9mKcpUDftIcE00URuN1ndY4SDrOipVXlt84PunNQm39XUvk
5jkeDZAJH8q7Tkyx06ntH4zVOi2KfwgUZWm/ZFnjL8egJDY5jgGFLDomyTwbgjfqEZeFN+H4gUNr
iDx0PFysDa+rAm6YzcyoKST0EIBuH7TucUz9bh/lwAezjBPYghvqVAdF9caVLxvH65Xp5VKKx0ro
Ovqicax1nul0spKzXQfBY9SM1W2VJcHHdmj5mmO/3P+9AvJ7oYfKEp1qj/o/hlV90Tm22sJPq3Wy
SaVA/lSX1YvqjXWXDH0xvVFtuSwJU1VaLybtAFXMT2fc68c6VGrK65KDi9YiJqjDYvtaIKy9jZvU
PqVdm9yzP13g2c458BrDIB2M7r/881vG6WjTVKGupoKLmnjbtr6KSMs6N+ms92LwUvrDRqu95Pjy
VpjHnypbnk/Z2aPHFriXwYoUbIeUiMHs3Jgpvda6GpFeSTPnTKkaGDUti+V7W1CTfqOCd9EM//ms
MXVSOoQf50vvYiCxqV8CprbsPPTN8C0cDIS4PrDe0AD88SprgJStV4/jzwr2L+Uz2u1tzn4hO8/1
6DxKYdRtL017+MdvjNocIwfwADoDeVGk6xwWP3pUyblMepvQQX84zt403Ko5VG88tj+NUXav6/jk
hRHIffHpD7NVG5tV50wfogdYgU7kWjq5+ZG1fTRgtyjrU1J0HtwsmbGJ05GsKIMss/xnXdH1BQbk
5tio2WjK0Zx9/bF4oe3E1NGAxzYq/sb2w8ZtRhNwJslx0u///oT/MEz5LjVXocwloIe+vthgpENx
haVuHFxvpNA/wYUPVEELuvRzeMZDHH3AOD29/P26l22zn3cJRorRg4NaiUuV8GzPc+MVYXyWvf0u
disAOzmeUu3M6Ul2lrfprALThBzC73HaE/4zmeiYUC4BAzuShvf3n/PTlftr3ZsPBRECA9qhN0y3
6OKh4zCKY/yhYOac1PvujlFAsg171+0w2zCYpiHpv+tBru3LKAo++2NDTAKiDTXsmzwYr7NaL3iJ
RlRZm0H23V3S09Mk6VD0n+MKxtxdXMVdd0x6tmdwcgs0e/j+1pOaN6tvmTfS+KhMZX/1UjnfCyH6
eZdGI8cSLVdna1MUNKK0iG50V+iPfh267AbdMn5DGnE5IDi1YoTXTB00MwNkRa8HRBGvtd/CW06T
FGRUToZMHSvPD6UgY6dsOlDXkZ1s/v74Lxc/Lmo7bD6pyFOVZ1S8vqjJh1Inim5lYrVguSfCNluR
5ftiyK3t7MT2G9aIy8VvvR7CNGpYPnUiDlqvr8fuW3CsVtykFTjw1Z3xtvKRXZd24b6xzl40Ytcq
gI1EEJkUkb9c8OLWotYbYrsPbI5mdiYwGiM82kcuAYdbvv3wHW358HMSSEINsUzgOMp9h9H/z56v
oI0Pn0CAOUWS6P3kqfwyW5cyKtCCtcNpwb+0R/njPrX1XN6HnngiAU4f/n65n+2p11+Tb6/qGuGv
96wuvyYjitKaLR8I0WCTBTKVzmqrmx3Ks41DUYSfa9vYZxPASYnUabsv3aAvcVbFNakG0ayeUkdB
N/MWNT38/cddrly8EBeJmAPMho/ev9QLR50/+WUjnVMTlQlbK5rUMz7MUb01w7EQMYwuHoPLicuj
/6zZC+i1B/XLY08xA6bMge4JJCa1dMpLUIyHNje7rqqfx6DKDn5fEmAWFt5jMuIorh0LZ6+rLZzo
i3vOi566U8mpvQ4BZdsZUrO5HKYDw3vcTQsnskVzjnZU+jSrRmyGJSF23TWN2iuv0Yc48oMXbDgx
bn1VBS/WYLnHKir6E9UPQhdtoT6igkwOfWG3nPbJzJhsSoGOZdx9P8qvfURAAkcxUM5ex8GnVXhP
TWHNp3E2y4PSOVZxu10eWKD0qXImdz874/gY4b8+erpS17NrhvOU5qv5mHyxynAKaNNGHQuMl/fK
yUuw7rODacybSWwgkfqmCd2m3maOaPAOwuyvisr6aqsh3stxRf9FUm7N4LvP/WIbCDKLbLZN5euN
GBz/ym1n+5Mb9dE3x83CqyCzAXUlczsxBAPvMfaWad4UrsLTPQfEL8tyLA/THIA7YzqnsmHM+6bS
cMIKJ6pvB4+D1NU02qshe1wAMYVu8Lmsc//9kgzjLgyXcI++LSRGJRzULlbCJ1arWnaVH5SPiTdZ
5wYh0dcxaPQ1JWdO2jqeKMkl+e0QO8ewiullJ/Z0X+TFdMQPpp88DxeaSy+BWimdREJUq2pPlX/t
cTdeuS3Cot13ClddXfrFO4rt89nS+qXM5vF7MLnOvcWJGGNsVvfNPhDUN0kncP7Fght8NYG2Tt0k
vrcGB75v+R/KMoKXGDfijg/H/oBta+DIXgKeqUUGzmGMhm8MiTP+EP/H4DnNh87W8I8bq0sOQizm
Q5mI+jmkQnOFbJ2mWuM/SBEm43buqLSTzJzElMumRd7Zow6yq6KQP+aQwykKzBpxlVogiJV0nSLf
+Zfo5gCPfyp2rRrHT63B5NjqbN75bO5JerED2PwYZZ0aNhjlxOTdkidQxRP33pINXJ9mNmZThl3w
xTj9ezawIOKRFgCgjINvlWog7jTsv4G+ohg1V1OXfo9GF66g9CURXYTTNFE+X5togghIz/fKDtpy
M1mT/iTb2aUVS2Dmlv6cokJDL/J9OfYMzMxzazikwViP2wxhDH2ohkKf0dxbRuGwbOb51ITtR8Z3
TCdA7PM5o2gwtvYBSVB5doOIWCc/AmWaB+yD6vKT6qcQjr93IywXYINNtkekg7ukHZ7TmRfU5sHZ
GYvoZq75naarmo8F8pur0q0gsdWamlfNF2crAkNsp6bKP1Ty4BX58EwXsiUzLllw/4Y1rmgcqDgk
+iS8qdJWWJs6dhtBiaMDZ6+sj07Ds0JUDtktW9yvnU02kNuk4dHC1ErYC7pB6lwdddFiqOK9Wzk1
ccDJl1DX6YsSIV380pItESxBNL/gYwZrMYi0yTeVN+BSpXt56yMl34wdknWq96TzFqUwD9K1QMsa
jt8gY8MR/p5MFSDsuZcPjEBDm4MtSZkbQnJmr/mk2gDVXu+O5E2kJXL3KH30ql4eJ98IEl9GexuI
KrvGew1iA4nQWWn4ea6TzN9iY75NYRwfvRp7LSqM9nMriKIqsYajQgvMl9F2JtRnGE0TtBS0SVp1
Fbc8/GIK8HSPLTs14sM1kUDpTO59tAYj0CfbdhShmOFTILa0vkHDLi1tYDHkVcQUm0Z7Moqdh7Xi
Imkn1A1IEencWcNaGfGrqjsillyju0eBaqb+YOzwM4+rAHYihy8WGfbX8OIpZQ5NB/+wCnYD6rKT
zAzsdoduMaQX9QWJszmjffpUOFX0cdau2o4IXwhqi8LmnAF8oauWQ651PMOWJJmcg4JidpVZ2XQz
p0H+0Fu4pnsfDomkbXzyNc76oRDJDQN/JICwZy73p4FRYEFFcctbv8RNHxPPEdEHosI/oc3JR7xX
/ZrlHfFQzNDdTLG1+nHpPhclQaIpNaGWu9h0rTdtEtAC+5TpfmfPAm+aG2VHtOeEzJu6JWi0oWLk
Z/U9+x+4MtFchttI9GYDRyTfOEODtV2U7aHVBWE8kugzRr25Y0Q2J5F5lDSHiZ8WJ53a+akT3BYN
x61MLPFhSAmWt0pUTCxND4NHWF5WifEA3ABwclAlP3K3CG6QFjY3Bn00BBP/wUmCx2CkfhcvXLqI
gwFchwu71HjLZ7tYlk3LknyXRY3+7E0uWT2qtXhe7oceXwdglC6kKsKQmq2p2/ckX/OwaBLqfACh
NnKlXHxZavezPQdQw6xq5wXtv2RPHtTkjNDXQ3OeVJFxPu1bjObUnK8Gv/7UyJEMPswa29DRn+Zi
pBBu6W8iFNltVwvvUa4JU0Vki/3oFXs3UtWxm3V1XQXWj4I1/G4y/Q/BR37tBWxjXB2T6eogvLDy
+DOrdPjZHehObSbTjjzEKv+amgWWdqQEYURC0r+zwB+PVJrbXnU7S1GCzrUELjFmj64NDS+H3rFp
PPFCX44eOfEVTSLep40AEpm757BIS5pd0zhuA7twCC3Ln4qQ2Tks/Og/OTuP5biVaMt+UUbAJoAe
lq+iFymS4gQhysC7hE18/VtQ9+CyyCCj3/TeELPgMs/ZZ5tdE6TeRed4xdFMDNKLav0gS04ePU7W
CpIQ99YOnbVXB8VzXEjv2EydcWdNNiQuM14i7hGNkOxN7pwGOPF855trDQxim6e0FsDjIf8rAb7F
88InNsdUF3qsSMKicuVFg919I1Ir2qu4704MfSZavRlVnDlwma54HpLFMiPI7yif5VYnCABjM4f8
kVfmFj7lEl/Gp2DgB+mJ5yqpyS4riuWoUXdzM7cX2s6DbeeSaWakk/1qpjhctCbUWNgqP5kgwt1j
CLCvezxAGQqn69JIY9Jbgx7mWG+AYxu/Inb3VeTJiyYwD7M5/LUTzkfFCXtR9u4zXgC8aWb6R0Dp
CCQdqFnpgUBFa7hTZnW0RuJeO98I115lP5i9JgO0wWyg9tNm6+SIHHpUnscmx2GWYmDL/qVXKpwl
wD6Drlok1PXVsi/03iPDdyZ/MAbBoTMcEr3C30SMbVae7O1jGmRPrUEqCDPwF4n0YW/FzGhja3p1
ZEd5UwXtKiscnMjD2b7uh4j/phni9Bwoy52IN3S5eEqVLVl2bXXQ5fSnHtla2ETjexOX5hYy1RZA
Z9eQ2H5S4M4c2POV9KDdZRUWTHY33xfhzD8Zm6OVMqNs8lZi+EBaYKLK62A2H8bA9BkiCvLkBLYI
hdXuZwtK4xwstqMBGpLUT46VYy/vQ6PXjQGQwORul48O1p2Jn2+rgh2TOVByIQyWNlutLmDxMDXu
gmofKch4SS9eazshR0EO0W2YFcNaOlAkcmZw3zIabP6uCDf53N/XwibkMUOLUzb8jbka7qsssNZk
YJzaKZsQVWBW0lajfUFtL7bxyPlUifpHCqVixQAEiH1i/3QZDvzEAsY/pUnMcWiFIPW15g9Flc3b
wAfl0c+/+JMKjnwhRDA26fcihKXj9Fn2q2FS9aDm+M4I6qeCw3mtev+i7jDvdasiWpk9syKvKW89
TD3WbUCMTjjX4Tpxum9dG/prNXqL2XUXEdyLa8SE+GLqa7Lq4GQzpm4lPjQN0bSCCXogK2zeXREz
pSMbKfKFf+94OeQXf/YOTOkI7SoyZ9MPtPppkbTX6N640DaJjr0b/JGR9aeDj7qS2rPWStbRxulD
dS27vHmx/UBDJwp7+6me9ElNxbT11fy3qAsMn4vaalZh2ih8RZoC7IpRjhuUC0NkGsx7JazykE19
t4oLN2rWpdVPMccWQ/elrINakJobiDjBBo0TTHhVB86uHBlBuEY7WjyGDEsr2uW/dtahW2pZI8yi
/jIqvOepbq9U4lZX+UyeXmPk1Gclf9nv554LLhP4Er1znTl5udNCXTiJg2M5TdrBNWk5YcBWl7Ri
2W6OyVkkD4E8wiTfeTPOoALaT5L11sZvu3BXte6vMqi/NTCNIRK4T37dFNeeI37PZXqbauhXBUKS
g27HFzg67YMOnSvV4zXkOG40rIRs3XWVCTgaml80Fi4KgNhWG9sIT4mp50uVjsM6xpzDt3q5rUDq
Nr5hc+qXibVpihTDIGeeT57T3Qsxf8dW7tqY6MkKL0vvW6K6SGrNDXKDg9C89BOV3zlzsFjTmk+q
Vnud9+PPxhvdq9yIkAI7PvYEaSjkhom8v27hIkMs4qdV0ZwdhgSWQ6c7b1PNdbXuG9nsJQPfrfR4
egxd9dqwc3OvLFfcFIGLVUtP/cXDJj/A757CMMFJK5i9neionOcW8JKHggozLwTpgcGFRXFI7QRl
DMahtY5mkRwq3+i38E2cC1RnV5BnixuL/lrFVvZQClvdDE6DzMFBMYE3b7+0ORRFlHyTVz0WTCQ2
nW+/BPjqYa1l9tdJ5WztWsrv+chYvJXhMv6MCCZNl+IzCMv+FOaEfSdG7FN2eS2gXxPgc1X018i+
/N0swgcnrJstLXG8bVQN26FKg6OoXLb0OOh3pk0DU+Pmt5eh+1KnTPfGmlvZQkLZDnVb3M0d1KpO
1/yDNsUsLZuxRJuagzVmf4tebCslh43D2bfJI/Yr21I9LYk90LUxUnRSaLAW+O0mtAJMmoa0207T
OG3nGM8mX/fzxhCDOlq5ENtIpi/IeMIdTcmlGjhsPE3plM1TvDMq+ZI2S+QGmB3nLSyvoIX3l/sl
iaaNX23Yj/+Kqsfuxg2SdeW3d0VfxAeHbczFuM9DAHNZShQNUeZeNFnyN5vJPEWV2lwbqao3upQd
hmvzifMbMy9B9uQUzri020Q4RsA+q8XXg+QBehXdwxmO0l992BMM0ZLIOQfhq6isiN8X42ZFyRON
tbtjVWPbOLChHHRiW7N0ryM1VeDPOSAxViCbyovZ7yWUmKEjOEtLK9/NRJkmLr2dL8FQ7Cpzj1GO
PDLDHmjT9Xh2dUj+bhqvvKxst9s7TXntNU2+U5Ym2FiZF33HZmi37RMcpssyTh7Zjf3LpgHqoCLg
dOj6u3pWTwESJ7wRY8zhRy6zr7Cm0rVBlVrezDUObrNacpPC4FuYSQdK3/SjmDJMk0ab+kYkBNNB
ODplkSGOzAToucue7KPSdokpCbJNBU94W2URadccl/GkXgelvY2FSGNFbR3gbmjetX1U72NH3DWR
wmMqcJvVmNrjMUuq8Bv6JJKJhtE8UlHThpau813oaSbuUd1NHMdPPZDPsXG1e9cNvIbYUELJUAXS
I6DBC3iLVEkQvJhn7KquxvsPUGwtrLlYp60RU69gl3c1tdnSKZEP3Ob2fOk5TbdJrOAl1tG0DucK
2UXfwT/qB+L5XGCGMXGX916W+2EU38ogQvuGv2HBJv6dMuNWiPLXlPqXjsGOz0v20AfwOLPGf/Wj
kIZdxj9Ko3wlDShf96XRbPKp0ssWW53MSeLZVXSQ5Pz+ynCXUX8FR03VA99MC7cjqqvvMAVK3I8m
8s+iKT6MVWHc27bAWD4u9MYyhdrWfbxE31Kl6jo0Lv2RU9VkWtGptl8VYX01jUG0zy1NhEmEzxK4
4FPeTeLKGbz2IC3gIDdmd9PMvzk3bZpZV9drL5mHfZ8H5MXE1r3j5NdaO+Ru6OlnGZc/Ar8jKzi0
XszEJAo0t18L14HMSgu/cgdR4A2mAMMykk0rd8IasRjaYxNb7VWUCLqEzNpCI/lpiJZsYF0cQqA/
u4iSwzATx6Hc6fcgq+dOZQnHWnc3YDhIsdH1m1mk8ptZaLGD8UJ8u7IA2TxsvtzBDdeGam9Ljzct
V9V0ks5A9rjujoxZiXju0ts8X+JQESNtZ97fe6mJYmJihEKGUNzRM6CYpNWdbuLhpk/KZ9xQsrXh
DzcW8CW2hD34cD6c/IwisYxbvYEvGey91LyzQoE7JYZaK6OprvvO/NXq5Uc5i4Ud8DXfX/qUIs/p
E6IeEx4OcSLyEf/ti8gtv3OE/AbhuhaCoqJBun6g0ynh/HoooAa3P3qTF8FOM52TqClhB2U+YTn6
w28U6ZZ9y64rYZ6t8rrw91Opxu+R1yY3HDVkzuQlKe+tY619F2c1VVjptmF+f6s6Jz3hZcYzRNHb
GgQp96W2jnImQSZRc3JpO/316E0Yy6Eu+SfQslLRYf1Jg43wdZNFSEHqAttuR5ibKShfU48E7FFS
y4UmpaEx6IRqMP2m4pbMoqZVGzObL4XTOb/yoAKO6Uyof9WkCGHPsMdf/AerHqNJduB0k5rTvV82
40nHDDvtxH/NPPZoXYl9FRS01/VNOhePkBuCVSqb+pou5bKrkj/B4gca25jXml3bbNO0bvfCmbP9
2Feaf2vcdYn+O8VUFQjUqAwKGms762EmdZKoXNfRG4HyfDMUDTQu13soc+C0Wc7f1Ighm5uK+RBM
jbcJ2iXy0oUWlAFdbyYdR9uwT28at3xBqlzRuCHemGyqIBnSogZuBvwzlyWN0XwbhcHdKIf5qheJ
c4mvXnPkSrkFC8qvfBPjryq8EU1tbtvRfg4mPO2GkuT2srdfpjwmzFMbBFO7obOpKss6oF+Gq5XC
+9F+/DyXHI5Jk07ftBcRg+jZ/W3sIOXokeEeg2bQl3hN6GsrgninB4eYGB8BWpJ5yS4Q4SPbz08v
In+z9ZLvbuIm+3ZuviM1RbjInUF+UHpICAP24mZIqwet2wTfzWm8dDD0QzPREfuKx3poSwEaMT8L
c5qvZ4neDNEuFrO9/Eldcm9WTUiVTaS7HGFXev4goNIF1ao0AAaKdGhvsICqdjm5DOxpo3lKLG/i
WB32NmoZlCxoAmXr+Yu6/3aqfERR9XjpNVAm1VSD1NrXTQwhN6XOgAedFlD+0nzeO0kaP2X9AKLm
InG68rKJYA7FKnDaLR6B1tN9C9B60YmoPpSlCtcq6+KHChYc2lUXnVASMqRJJEnS5B6gIlIlXsW8
WFLK8hgr5s5pmeQHkPvwRuUhRw7aeS6jqUnuavMZlAyW8dqspQIVtdMbzkECqurBg9llEBCjmEJt
K4T/f1L44leWnJ1HQC58M+uxuaqC6S+sGXUdu9VTY+r6SQ8WaPdcx/gFOlCOGzCpHr/bebKSb2HQ
/GEoaKxjjxzuJPHxGbMFhPE6hdszBGlEymhXtdMpbdHOTTERxT4DsF+RUTvPI1/ZLpJh9DwD1AAV
R/g9oGxMu9dEOVeO19Zb2kFSpYu4vahLy1gHfUXmsPDCp0rEylvb5TTfTU4sLhSEw2/hgBBmZTLz
OxRTRC3eT/lL17vqFIEhrKpODw9jWrXXsTT8bV7h74yDeHwIFRwT2vlqE41Ne+Mk9fCDHooMxGbq
T8jWwgMGd9DSR2wTiqzPTuwy8zbCphFXY/HXxNyBZCPEDYaVxMSo2zSKhTvUu6iipiGuNdvCHBC7
bgoACuMmucxco38YF5Z4b8fRBdkNxbGH63s5cVQVgSAgrRH2BeVsu8VuUaHNYM6Sh0OyB4SyV3mu
UWBHMcJHs5LfQbfFkTSherH15ST2q3w3Bi5smsHF0jA0sweDWQcIlIM2EkT9hzeBEId9eywCJK+j
UthTJAwjc9H8Qeltb31nIMXVEIAOdom3SSgfzAqFrF0AkVOc/nZqgw0klz3uwxTyUkX2Rli1cZiF
Z+0zSfwvgp1kVXpJfgomFwJqpyRu2rywToI80wxFtwMxsA45d3Yz499xbOQ8H43FKdWxS7Dx2cRL
MPLYsiZTghLX9loXXXJtYsOxRj8ETbg35TFhyvJY9CTMgPyBi+DZCenCr7Jtxz/cG9psaOUwqp2N
Jj1E9mjwii8KUTe3HiNLkMUNvkb/0y03PihvnRbzZ1NgclwNI5tygW92MPq/qIbIH4OOSKkNthwX
TntrWYNxiAaHTiAzpotgmNMLE13uwzySNy+aEo9na6nuQpcEWRDerciS6DDNSl52QUPCmrDjL7gI
H9AeHMwGfPKBGUajWH87j47HLMqg5RvHvMGdnNMylQyKgPydDTWfc/f5oP0do4pJOyxKCZ8pcNBw
n1suGHVWgxQM5rFtkuHExwK5JcYUcA5DzJ0Z795yJBNQTOzFaNA2dYro9s9/wwdsFs91ljBkOJWA
W2ekrqmq+BDgPBwnOzJ2BIB6h4lm8tqZ8F7tnYIeWXfD5vNFP6B8wFXBmQdLB8hr7tnYXw4oEjos
YI+TZw9XpcIUPhviPl3Nc8e0olZ+8eqEUYKDexGn08rWRf2VgPijmw+ri7sPlccjfeZMQVx1IaoL
7P2PjUpZutKzQVKrjbKVCYywd4HLQcvAQN4zTy5xR6VolQttOwi/uB3nz2Ax5bFN5hY2hlB4NJ2R
bao4RpEjISjXQRJ+z4uy2PomM1vqL29nMOTeFBVNy+fP4Jx6sSy6+KKZjotpo3UeliabeRrUwubD
+6S7R0RHXqA7DHy6n69jfrSQC3OJRETQTvsfB+Q/HI9chpmrNYzhBojk0h2C6eB0md6p0k5fpqmF
L1DnPjoyenNc6rBfxZF1jaobavSscJIcIrkj1e3/hbv8mv5P9Ke6/b8sk/+aYi2Etf9yT5Yb4C4Z
FAub0cFl5e23jh9Uq5xMx6cWEdE+7j29bVVR3beNDRN+qBD2jfFrPYTGV+SfhUZ7vjJEroWxCTEQ
94K3K2N9hg5T9clJDJFzp3GV3EaVhcZPeGT3ZdgcWVX/I4/jap3Xs78NE6rcpLD/fv5klmXe/Qxc
D00MuXg+izvbf8k3TdyWwMwQnG2K56daDn/ccp5WDRDVEf2y3v0vlrMX2zb2G6TzZ1edWMbg26Ek
z3S2U3ftOqwVNNIe1xRjUBUyZKmfr/jRm4fnl0lEI7k1fOhvL9BLk8Kkv4hPUV7mEfblfruETIre
/eodX3bJd7cSIi4VoG0wUj7bReMJXNQUcXIKI4uKQPrFQedLH94PHGV+E29gmKmdjnEaqZo+25g6
ib/6Eeb5trq8z6j1YZNB3YJbdnaHe0OXuposcrKaXF1MEEv3OX4qqyAFD0Xt3YPjDaNclXaOh1dV
MSaWxjLVSBFHBaAZqpbVFsa59yv2IPCWDkqXalZgjvAuL1y7MmEmZNMppg9fq9aIEPeCQ3Yo/Jky
1PUxEF19MlKKp3oOGshV+W90AdMmdDu58giT37TsaVsgwHQ/om84SatG2G9rTITivo6vG5Rz2zCr
4rsOz5cdOj84jgCtOTyHgfjDXCCOTnOaLZoQIjA0p/ImzMQPHUEBFTG5vVlYRfeFMUgaZEfvhgQl
cBZkDGsBWdYpCkx+ZiUfnQjJWVam2YVd48ORJt1jCStmg+cPmBs94J3TBenG6AAFUqu1D2kUe5Tk
ILlNCOpVqnbe5B626rA+iosZ775Hqy6fKstTuyDW/qaMJ1JH8A86AHwS6OrUgFC5jIi2QFRzyRza
X/FUmsNg9eU3KzEHMmAKI9whYYzpGER+26RwE6ZiOfejfIC94Yl6V4ixvnRHG2Gth0octbn/0xhm
F4G4FBdtRhkdC68HccNTcF6iKWrf6cDjMY2CrqwPgyfFrdJV+mxHAtZGmixCfsdIbAhENdhcHVcn
NPQMMLHUAP3Wfz7/Mj848fD0ZnhgLjFO7IJvv0xDYZ1gV0F+Sn2CCaJwrG/sGnyh8aEaWp6Bu9kw
ddefL/ruxF++D2q7xUZqYXueu+Chjy9Qmk/RyavktJrcbPxt132wkV4d34Wi7bf23I07CybLnZXB
PRwRL39x7P6zKTvbKjgJHU5731i8jM8Oe2Y9U9xohKNsSfNzIOjtV7ydaHO1y+Bplcc1k1kIK1Ow
If+hb++qqKy82xirDIfiXBGjkoa2gajRZ5BNzAV2EqfBKY1fwlLtXQiBlOzQahm0DM7iPsHEIyQd
yywnPMocR5urpqHgc5A+PoRpNEH4cxCTQ6kwGC11Ufhqljoi4sqby+dwtOYYzTgmTSDwijoY0iPw
Wd93hLLZpbNP7UQ+ZLPKyKi1UuYtRVyG8AcxsDf2ETh+vZ78kBcY3Aj3D6ZmNRqe3BkiiJApaTux
3RYeSjXXniDddeWrTvKHIsRuJxRTRI8h85xUWejtlwway/tR0y+tMR+kyRK5sJfrgWaxmdw5p8Ur
G6MD2YvcB9V68d7K7L5YJTgVXIZ+iGczx0BBWIb0XvPZ0zPACmApqLIxqUfP9SVE59IPt1WcyGRF
/T1cenARKsx0qkBh0lMuBj4J7POb1Bu/BXN2dLoKWebnL+sHX8hSL9kS91q5qDvefiHalBm2XgV7
uRDh3vTqX1NPcyY60t6bQut9mYvhf7Um6Wrw2x1S1s6+yt7Pwjq3wuhk82peCwNXn9IIiUztSbV1
OtTLiSvFF9XQB2UYtBa6oOWDgHl9dmg1cTObOoZZEED5hpxRiqA+qjhwL2aXw2KdT1OCwL4LcfTw
IHd8sfyHm4L854yKEAnDhLMqyKqmKsz8AGaDLLxXznEwhxDDF+GGF1Asur9NEYv7obXiFPu/srtU
zkxA/OdP2zTOO0/2JofH7fOpITd5tyNGQ8kHYLrpya2H9hUrEf96AMD7FbPaD3TR0YMJnelEHkJw
sCpGrI7VTds6UPWuBpk/hNDGGYbbaFe3fhsMCyJn2Bu7SAsytEvD+j3CzdsFzBhAb5J5EzXL4Nut
ahiPjmUl3UqOPHCuLtphltUypp36+DfqKPFryEVWbYWDHcBpsqZ4XLWVPbCN2uaxj/Nhj98Ikt4o
85k2Nn5mX09JLC8Gq9XXqS7NvWm14GG2jrpjUKnxNE5jUa7xvYmeAV6Sox9HwVVkldOPzogJbx3b
7LGeYwz1Soy0WnzxUIbk+QCRgW5i+s4UrmebkIgd57kGlOri7FlZpXPp4NMyrJ1EZPlmbusWEiCA
9rqw8+zkdbExnTjR8hu3bbzvSenYt7PnZS9qdNxjbJgUZew2xiEf8IRcZ6Kx7qcEwT8D4cVlyguN
+AQ5zIC4DROgSCboXDIuLtPUj27KKAmp88z2JgHJPw1Anzv26OE7UBv1UtdWkJPZ3MPNUMv0Z2mq
LN4xBQuz3zjaR1vAtnbXpMyEV0UAagmCN1Z6xYTSjq7ZKBmUtjw9a2jKb7NlMZ/6/CX84BWk0qcr
R1u1bABLOf2fRq3NpTLpB/KTH3rYTTnBrd3X4cZAev30+Urmh0t5+KG5yD5M65/26T9L0VyErZtG
xQkFu3tFEUIAV6ODOdp2Zu++FrLLxnVcl119yGb8L1czzldP8CiLm9jxyZlLaxszBwJuS0qd0Fli
0lJIZl/8zA8atcW8GtEpMjM6NfvtHakZqqU4mZYnb6pJu8lHYRPR1FNWt6H47SdJ6UGJnGUJs5q5
vhOSnLKu8r4hGQYui+wPn/+gf3K+t8UDfROW2YsHtjToNN7+oJS5lEY8Hp/mqVZPXZR0+hAx9fum
+DReO+QPjNSpI0llk13SrY2oVulOUYPpXViVw7WJ4wpygrGYnwdiZPiS+XojS6oU+4FC4O4VI4je
JlivkBJmNL6NXbLHZ1dOYXfhD7FD9EvkXWJqx2dZdB0qfaECIBG/l5D5+EsjZVwlE+Pgx2pMrsys
YpxTh510tyO8nBw3EN7xjc9mHq+wBDJBX+k7cgiodfvXGf0ZN6lRJT1MCJeYozAVPfezrawixx8H
yiUWVwOzebKDzU2qRHCfmGF1bGUtX0zpFtc+Pkk1kzvDIJ/TZSC5nnS6yAFkiE1xhjrse2dEpKrx
JTc43zFIJcNBpwg3yjFiVBf7DWyaGnSXDchPDcarAdz/1Ugc5xfv2LsvAQ2TwwewWNkhbD4/581w
NLjWWh5bL4dDlvE43JRk23Fu0i8Uqe/aQ5tyAvkeMicX6ME+O95NfoYHz8A7mriMrswYhEOEdAMS
O6JDkQR6q7xgJgZrqRMjYXxxpe8O+n/LL6Z5oC6+aZwdtIBcNTZILB+QRZ4X3rWRz9amCjUKAcan
u7nQ6T5Lsy8OeI9P4s0nw7LBAjeArXGrnbNlg1yN4SRT76j68q6cdIujk7KhGGGkcJ0UgJ0rxkLR
F6XUUrWcrepYXKeDuAmvmPNVCSvjE+4G7whVU+5avsUHz8XmzIzceMvx35w+3xk+uEpkay6eiIuL
J2Xq243BBVpJqkx7hGuCaCIHMFdhkMpjJtX0ZPSjd9fGpjh+vuj72gk4xzeAcxBT+wt8+XZVsKNu
iLRjH72ug6Q2zrJ91Sk+PScEJHFFA21MDM7xaCgvZVpwmCC+dtvt6BdJ+kUJtWx9Z3ccsjEPmyOF
ejw4065jSm1Dy5H2UYQ9usy2BR9BtSb86osX6oMvFp21KU3bAS5/F9tEz5MFeiiso1cyxhVerPe2
2+t1mFTWFzf4/Sez6C8xibU9x8C47gxWcvtQ5AbCx+WBYtJvynQTEIJ8ZPyLz6Xnx4dgHMa7IR2/
ykZ5f5GLHSxXicyQt+rcNj9s8iErRQpvw18G3nQdiXHEExO7HRvDqfqL1/ej5ZY5wD91MbrI5f//
px6wfFo86L2MAfRChmwHJ4b3jfxmXgetpb6qdD64rwzaLewrwMDY987uaxkaaTHlTOUar5m7Le7z
4mfXWMVPibnR2isdkCzI7jFxqYP51Y7/0eIkKSx7vW2CAZx9NDrQWZsldXuUZTqsFazAHaxIjIDc
ttzPePbsBt/Jdy0eDA9ffK/vvxG2fpMGA52rT4G37CL/uc2DmcisLOvuWKmOsatrhRJ9WTPWL2wR
nIFsw+3tPI4wN0w/izyCJ12qaxfacrPFsbl/NMYyK9ZWUHfjMcX14Itf+NF7wG/jxSN+HJT4bBvT
sizDuW+7Y65Et+3N0aHqN6atHUn/i9Pwg8cAUGpyIqJB50U4W2pMyia0G9tgvpDDD7V6j6hFaa1z
14BDW+Xp1qicFMqEJQ6fP4YPLhJWvw2UgMnG4qTy9ikkSgono+4/Ur5hnMKZiHqnGbemKs3N//9S
BLpTMLJDM+85QxG8bGwNSlV9nLSlvIcOmhGBmjaUSibnw4/PF3vvWLCY5Du4s2D5zfXJ5fX7z+tl
lyowPbzLjn7V5umjVXqYA67aOcENMC7omleBigi7cJz+R9aRWr3FZJABa55CgGmzoEOaimhSfnET
PjimGKzx0yixluP4/HCkepSkJoTgvo7Khx1MQbXF6Ae3TLuoyvgoBKXeLl0kqQtIOhvQK0P7mxso
/AI/v0fv37pFuc1bx+GxjMTOHkhj4ZIhCzIbWqHD21G18Y9pwiKNRAvzpMm5/jH640S5DD3/85Xf
VySsCPAIBkoZhL3o24eTjoam9mDl0uoI4lNpubEyP3ke0UASn9AO28/X+/BKSdbCIAFQh+SKt+sx
bkjCpO26o25kcD8YULAaSYlP3d7N38BnSVU1YW/SmlflF+fmB9dqcpOXYoBHDv397dpCUOIrEgKQ
rln4+wVRd7+U+sNBW0Jkm2ka8Mn9/HI/WhKDEIkEieOahvHtkiZM/SprE310nTD+rW2TlI5aV+Rq
pv4105qvppfmhwsGhCIQC0HVZ58dmXVZ88EPcjoadigKbM075gEGYgj/oCKfRHgb2g86erg9+mKy
gxqTjo5jXa607mz52DC5qLZWr5PyzseNDkOXnCByPFsreI526JlfBV6+3/dAuGg8MFPi6TJZf3uL
bOU0Nfkq0xFbAQlXboDgkfhPcx6qL/b25S+9rQV5zbkvbOsLq+HfhvCfjQjjUW0EZTodiSlecgG9
qscbpiUAeff5U38PZLCNM0HnFAfK4KrO3jR/rOxAxISzVEQao3CPvreGNewUPqshErm5fsRlb3FH
jrKN4Y53kI6UXah9aQMnsWFiigu1/PHzX/X+1Vh+CQWjpPWn2zorhd1GmbgDGvZxCHsuvNKxUa7n
fiBC19azI9Zd10zlF6fa+3sOkWLZXTDnMSwcc94+XZdqGBBT2cfcTRS+DGVUA9tNSME/v7j3b5Eb
QI6jLsXIGyuis4vDGKZprX52jylzIhzpXTwdMM08TFkbfHEf31MXbNaCYYzdC2ALHeTba7Lxzw+d
rHGPCZrFe1swDoRL+QNnOO/FLSws8ZKsOYjWXULmRYvarf8zBjYWFE5nP8amq/YotoYv5lj/6DFv
X29+Fi48UIYMiFnntzqTEd2VHbnHqgvq6XoEBcMPEqIkuIlGh6fxYdW3pEyDTELatB+ZAo/xpeEW
y8STZjBas0HBl8eDC4FRH3V+scfzw7Tw5mzny9iGjLINat1eddiko4WA9ALcWRu1fu7bergwRA00
omRZE7vuIapy8ciApxT1UIfD5KWsImjnfA7kwXuZlQbrlM06viTVPeQeRkpHK1G4xd1QV7K9ErVX
W8e67uq/Xpq5z4ReYJQ5YBzxMLR+auPrUaB5ddy4lJsiaFSynVtHe/iuR4b+DnXBfBG6TMtDmjJ8
x/bABP6tE+xOv/rgP3rNl+k6jRFmF/Tcb1+JkXMsZfJrHafJteabPEb1djmgKbBWaIj0j6GEkHdg
NJztUjkSdSiY8wGacUnqWiFlbzH7RAW+J80pyHeGGM37zz+Qf5/3+evhcNAvb0eA/djZTwySNgRw
qJ1jveh814Zo+ksjLAucHtOwgGsizCS6nsyu/uMmfgu4jfFNgdZt7C5zaHFQPin1qx3svSA89H0i
qwsjjcQ3L5j0H0yUZ3HZYwuEqExhFX0rDINpcuaNz19cyLJ5nl+I5/3rfamVKCXe3mt8vQyNTxtb
ysh787MIAMa2XqhLdU3WEOwwoK7gT2t1I+a6QViA9qVSbWlQU9ycLWdXp8UYQS8qGJWMcM2wR8ff
mlAeknW2TDpnojTalMgzYF7MTKRD6vfn12D+4/C9vQiGWwZYEKERvk2L/PYirLjxaidP7GPAFAfP
+TmJrcVOF+iYDsH5k3ZmRM49bszLgET3hADbHe57mWMOaNeGBhFYrEf3r22XCSSWPLXqLTMDjARC
266PqNTEMRdGcpXwIUKmgRtJoBpfx02HOqldDaS5LjHqXkeAB3MYC15TROwQpqR/DNUMv5LRdCCr
w6J4EmaJONLuhHtVuLX3S4m+xfRdRMlyphXlicgLYa3IJ1EMnyhMbNILRnnT4twOmzY2bslgQY9F
wtCY7OLMhqE+DE4LihsaQM64/5trmWPr4elT0UzrrKtugKurXdT0t35e6i3m+Eb5POUFLpv0E12x
eB+Ev8sucK5oXae7uZX6Tz0V7U84xf1i5Bzkv63WDPLD/3B2Xr1tK+sa/kUE2Ie8lajqGseOk9wQ
qey9Dfnrz0Ovc2FTgoRsbGBhA1lZoxlO+cpbQgUBvK2viuzFdnkjvMoMzd9u7Atz7YsAxZmhtYdo
Q+tY/VJnDsyNWevgVTQjrCtNukawYztC+zDUZgShSw2gg6uaQMkP3YHvVEy96D6T2JTqveUMY35w
bERicbuvxLdcSgknnX5zvTLtAsGWsrLrHeg2nFcTZVWTCB0VYxB0ynlsdFQaRPtswPiHimJFEBOz
qs4+15EKLZJqCCYGVToiu5AXBgo9GUx+uTJr3UFYAwknBIGyJt2UTtHvUujQ4Y1i09XztF4GATiT
sfG9rB1jnXp22qcbX2QB/nWaRDQH+XFf3fIUtLcIXFTTTWNU4Q/b7DQcLyLjFRkG6KiXz8JpjZKa
GXfSXBal+rLs9NZQzKSSVGiKuQhZ5kjB1DexVvTtnBLAVQSspX1p/dG8kg2cXtn0SxzBS07NA/XQ
RSaSGoICt0toHhZx9UJ1J/Wp6hfxsLk8vzPhwtyYma1OKeVTYJp/yLuw00X0Nq11lwBXROZB6ZJ4
a9LGB6RU4q1bw5AFHkUADgO4zLwkLLIvLYSzR6BT9l+rRdF96w46eg4KOKSbyz/uNGzC+nP2Wp2r
a0Is0Y4KSltOpubygDZQIW6ttMIhG8OJHsh6wnt3JUp7S7EW1x5YNHp7Bi8lUeEco75bizCJgd/z
LB4Gsq0vKb11H7BYA2O8sYwJw4Yi0TovipqkwwgihTrftkHSeHij0dPrp0y5gY7d3VtNan1LrVL/
EmaRchM2DlpBal3G4xr3DEiDbpAgkmQnKb4bcZ45v2HVt+1qQMseulUVQ8CPRnP8mds9KLUc3qwB
23f0W7RCJlQdlIS98Hh5sedYdzF5+qjU90wT43XnxOCrRu9UQ5fqYKp58duPDHDDPvi0Tkf8uC9n
640M/6UeVJgHt9n1Lg9/ZsMjtTY3A+hBOJazSEo6F1/PhMbGoULuWyKD3jnfxj52r3kEnSms2LxR
SGPapBkqvY6PHzmz/baTZP+HqTCifepryNOHqfYZ7k29c3BdeQRTotDTTrR1lYamR/3pmkHSmcky
V7Jg6imgaZew0qILJFz0ECCC27b4nLS1cje2COReOd1nbi+eY40RILeo+ok2bqc6cRrO1AAUYHgg
egJZxIBAruZV8WmIm3ZX0H94uvwpT1M5Kgowwch46F3xQT+usC6hwE29ArmjgVPTpeh8G2g9bVPo
YGupI/F1ebxzn5SgUcw9FFKek63rq4nZ0nDVuCeA5a3ivKoPKZVQbAIgMsYu2Mix7NCfGCYMN03f
3Mo2DK9kOKezFuCSYQhwfrhGl61C2oSQkwqlPgB4SMBtasYmEGW7r33yCVeN8iuzPjMekFmsplWq
hOxX/eMqi0HPNVFMmMBnov6aF1oLvb0yZyfGyIAuFXWfLi/z6W3MVp39XGmbgcBfgu9lP0UtcJz6
UOpFOhB5xiYWBvgxwZqV2b+nzDPbgr4g1//c8Zh/zbu72BDw14jKKPvnrnyOlbR4GVpLOZixNV45
JfNb+vHmYxzI7DamVSiWLkkVkoDHQJGsO1RK0ufHMIwsdw8LSHyP+xC1DVRx5Ke40I0foeZqVzpz
p1eB83ZQiDF0MRf2P84zS1DUrHQtOVgBQiU5GKRtOxnBz8vf7kx+BVuceILTAXWHttXHYSJ69AgH
6ekBzkB5H/lxiGmI4WPuLHnIALKExWTufRl2xi1w5mBYK0WKUWJR2lay083G+Sk1IOFGMH5To8x+
gJMbTeChjaRco37fBZuwrEW6iaYi8TdCg2a8L6krXWm6ne56SlcOeilzPYXNv9j1CEP2tRWFNFvG
8Fukt2KbF4OFqmRpPuEIPP1Pw8E14bIG6ifmn/NuF7bIFsQ6WhwH26yCHt5x7vM4qSGlyZ2CCrA8
plYjyivB35lJoumqzQyPWWB0qTBqdAm+ol1bHdQSndmVlIZ2lw60NI0UIV34oc2VyOdMSZA0Dyzu
jG/WYHcsr2wjqenvyeowVGG9R3sMPcLc+NFHSkitW/nbNsGr6mj1UXX7caPIHGMi2YM9toMhJ8GA
mZunXXBIMwfhm8t798wJoRtESEARVhNURj9+gx4mYAdKqT70YkCy29IjG6EfnLDKKwOdWwVYJQSb
6MiShS/bDRB5MORNRHKQKfhV/G500tFBRdkgDr1gMnoERgd1g7lrdhtKF65dBlMBMqu1BmH1mxsx
frF7F6QenixXLqkze0Kw82kwUqxU+X0fV8HCKiaNc1wKgJzFe4coaYfBrohXeqtCZEzja1WjxYCg
Edh4/JMwmD4DrqUfByxMX+l7rVD2JlZer3met3cKhoovWLxC+8uU/soeXMQqb+Nx2RO2A9BAWmUx
HoF0JW34A3vVnFUegj6+KUjFnwxUerYgNZMvZgrT4/LeWrb//huV9/oNY8QOW9yLQYXWbU74tdeG
DtaCohnFZ5+c7j5ukIeC4xn/RmPFIVhvWuCOyRg5RMNFFs66m5MTApMpMRy6/KvmQd89SM5cJ7ah
WJGEAKI2T2T455wjrit/X+oOsothOpkoefi98UcokS/+cbT5Q0MdheLPrppJfR8/dGoGfQUP3d/T
4khfbbunuFb01pfOodxzeWKLl/ZttYnSqC3RdaLgPu+Bd9epgPA9QXBBS2pM0LeVg4k3Fqq3a8oX
zcskjBZDWhFu/AC9x8tDn9teczpNYZxeDvyNj0OnBkhc6hnKPg8yw4v7KNmg4Np961pr1k9CRipJ
yuDl8qDauQk7FtkUkcVc2VysLW0urepqcqcYzpG+0WAO5etRtVGYxbXMuEnDRK3XMXJU+V7BSWdA
ohYVzO3QjcP3EAUnB/Rz5kYrli2ndN/zp6saayUTZU/EnddB0SGIMMKBDK90fc+df4IF1EMhvXIw
FwvmT1XnDJal7EOyvWMzZtbWVuJg1ztx9JhPWbe7slaLyunbrlepVPGuA3M5gYPlYax2QmjKHnDA
oxr3tNt63Xkpo2i4c+P70bpxkTBpfIyoEJq7PPhbar88coCGME6fWXf0YD9ujxgxgAk7CmWPko2Z
b/q47MptY7bWK61ap0UpWoP7geRB8MtNI+HutdbXphdTTZJ+MxhB9djUAlIOhnWHhspV7xVBBCZR
a5ypgsfPHjkSPVoDwtRTASq6oxhKZ6uC1NPBT/+bDtqA15gZmz9zXdoO3e4eLc7L01wegv8aUHDF
Z+gbpKLFHRvbBfXDgl8P1SREfKv3HfNO5qY0NkMxW6/Rg3FeeYIU/drXnXf6coGNmUY5N/QxqFmc
BLfOMTsG8LDvW4wRkasS6bcBV8ieVp8TvXRGp9ireRH6dekO8if6q3UFjrcfKejq8RU/hOXmnheC
rh925mA/6Lktfk2Yul05gQkD7xtFs9eplIcOLcUdNP5k1dmJuFJTP3elMzuOkkYRH5jax/3VarIs
LTV09yPiSE/BpNV/omaabqd4GP/t4AoI+gCtueXcGZx2Air0pykyK6uxDi5CpC+mVIeXhshm8sa2
IZjBs6ZS/+1yfRtSUFKBJzsbAyz9RsLJIjUUiX1ondFAPwlvEwUjLYh7SXrEfMReN3H9b3uZMfmI
Nk1OwtUZuLNY0XpIRFuniTZfrcGxHUK8fG3kyvwVcrH5uHIiW0caEkdS60pSsKyULUdehGJBCQGP
Gpl26OPG2OphGt5kfRvtZI876+Ai1S+whMM6zM03TRaG3j8dYqBfM2LWoK4DVgAK+GLvWlLYPc2b
7uCnjrzLp9j08M+Di1pq4T5te0TVcutqcLy4Ot6WW5+BMXB+CBSM+c/fPd0JSmZVW1bGQQ3LdA/4
M94Y+dCumiFqv9eWJm8iB9HAy1NdnJr/HxRs1mzsBKds/hLvBnUmSLqilgaFHQOTRGSPXswxTR/p
nRtfLw+1uBH+G2qGPaMlDSLmpNCfTlHT141xsGshP/GvWWsKD3KVykg5RHGcXbkQ56v23X34Nh5h
J/Oi/k7jZHEVT2U/ACjvVBR1Vb9eNZ1wcy9GDyy/MtC53coC6vDxHIQrzMU5yW2a1VEVqAfK6fgC
pM34CdMue2WOpvsJCR+4Y7MkHwlRvbdi0V45LGfmCSrScQDIMdOTxq4yJTamOUI7oA6HXCCGARLF
Ct9Gwe7yBzyzQUGJooxL15IkYgkbxOBWcPM15iEwInPYSlaygHVWii00Lgz7IqXDpTJCybi9Ejyc
mSLIT9Bp1AkIlpa7dJowBbPTweJTmn06u6dnv/TezL5dnuC5YQAhuaRiYNNYso+HQQ+q1gpqwCoJ
7YvRc7AbGPelBOt+ZT6nR4H6LRKkFCCIxIBTfxzIMVSIpoVOJ6C2WlQ1EdtDcZpB3XWSa7QyRkdq
1wzOzg3q8v3QdOAlMZcNLzpgDt4ohTgAUahuCNbrZ3AKJhKfok+elKHVVe/yer75Ab0/gpZGmomg
BdZfzgx/W1xpGoginD1ncQcwTYChkB2mhwVwHD/qzRiG/Xp+d/ALr167wRoQ+Te6HVgN3YPRFBxl
HSGFpKB9NFh4cwZ+2K6dbKyv7Ovlwsy/8j80LA/sHKt8/Br64KhTlek4Qcqp2/gWaUSDZhfcnyna
isS8cg+eFtPn8RDWcA2ApzpaIx/HwzGpz1wXEm89c6aBU2TrVtrJruoHez9G9bDuccGk1auN66ZH
lllHdefT5U+z3OrznMlELXqvLmz7JdU+jMYGUEIbHgH2ZUg3mVinbmsYQMYV0N3ygZkHErS7uPjJ
fYEBLybb2k1KMZ+PGStxhXfXpPyK3QgR6rT6c3lO577ju6HMxfENpj5T2soKjgi2VSgxWIhqNgmm
C26hWytZpOqPywOe/ZJchERkNjQXsWxnalE0hQkICYDUGftzzJxNUQ31yvDRde+NQHoRWgzYo4Tj
ZmxDNFirwLnSwl0kwMA5aVDMlyNAQyQR3xCh715wbUKrtI1RLIOOE3gu1eeDExXpwYoHnecuGn6T
ehXYxILbujL9s0MDddTRqQJSuCRJJ9IoXYxt56GV6WizczeumoDhAjXmqQWsxxZ/TDjF2ldEEiM0
iqFZdbJ/BmlKWVnB1HHIZpdZP/JvsFhX1n4zO7vVuX3lwj3dhf91cYjqwAaeqA0VlmLojUuc4fbA
Pdw+7bAOsJoXjI7i7eVVOd2FDEWvf4Zz0zxa5rmRaTQ03Afl0PnW8HsaSjvZlG0QHvBOUL5gP2c3
V67Z5bv8tgNAGECPIPfh/3w8Ymg1NygKZgqO1TXeAWOoeCnKf6tJiSQuQx2UAmNI/rUZN287Kokw
FFHPAPb2cdCh0voGvEyATlJp3qVZWmwCF655YWbdD0dvr9xX5+YIikqbMSJvGPnFcAPWE7U2BUfC
DSSbJ5pHX0C09MXOH0AnUq3m56xQNs6vRFfn9jgMSJdvRtmC4OfjwI1emEEcDOHRMQrkSBNfHp3S
ALybob7gAZVQkN6nVjkZ+F5c3kmndzS+r0gPENNhCEc28nFoK1LVomKEA2XoFvo1SuMoEBTAiC6P
c25t34+ziEaqtkN5TQMvBoTP2GDtp+CTE5YHIuhuW6TyVeI69fXymOcOpEnXcZb/ovStL7ZPibm6
2ypFcMwGrDFCqfyi1ZS8BKViXjmPywL02wWJdAWsvLmPe5Li2BjLZz4SrwdEo+MjIXwC2Ve9rxJ0
h4zQrp7swE1+4IIkt03qJPdKa4XPfa2pO0XUzhUMyNl5u9T85rTaZCt//KY0AmI9KZPgiDx+8jjF
VX3XiWR8QCz0n6EJnFBkhOiWE2UA71mkdmbWTtxFioP5Rp9vU5p6W6CBA+7M6GfgphV55XWxkGUu
xF0EL1DAY6MCDU56cVyCqMp93y78wxDm5Z2TxngjNSr+VHUOKGfKQLAlXfmqT62+EmqrHS5vq9PT
OjeZQbcAQKG3t7yV4AyA2csTFLe6LN6VpYsXSoieAsakNT7Ure6ldmq8tAje7y+PfHqInDnOcWco
m0pfcT7M757hCB3Nye2q6JikeY8lqQqXfNU0WduhTtXpPwd36vTVyE09XTm+p1uKQhQ5yzzheUst
wslwCNAhKKr0OCpIbMzGZgAc7e5xGHBwuDzJMwEP2/aNlT5Tx8Sy2i4ARKYhtmBHYn7jlw3o/1Vv
fONvBjHviFQyGDo1EH65R3RcQY8dBF69aYQd/7r8Q/Q3PuTH1MLV+AV09qkxznCJj+vd+5reDSq+
3zRb8QDRcTrJc1wUU4hD68zvCq+2KiRp/STd8E6howTwDGZXqK7VjBa8HcvvPlWgHZY//TY2QAal
U4x+QJiYR9KBYq3y9/mC/QBeYUhvYLkmG1+iJw1lyL6fnbV22DzgX+PTPWix6t64UZ78KZWxo0ff
+0enCgBKVxhH6JXieCHUwru0c/tNHAW5F1Zas+1VPCQRnx0ec/LMlTXq7bFKUW22xgItY3jvN8jU
qnts0iLqCbnzx+gkYSTaxhuikHFbGWaykRBo9jFeqvtJBF+b0kaB2FDxhrJ0uZt8d/aeCZ1PiQ5O
KHEMeU/jVazayG1ukLCVx1K34psQ3dl8M4k6Q9RH46UJcx4DFyn4tGweo8IyPASV05tGIbRIAbEj
BNFWq0rBl61MO3Hv+lG3VsKq8qxGN//ooaVuI7NHx2HU8zWFxHYbp6O6HS0tf5Iuxi8YaILDtsz6
BlYSqGaoigeagPJZiwx1Kyks7vUQBRmJxda2HYefajggHOwgf6IoPV9IpNkjuDZINmFrG/HKtrsK
jCtQZxX/pylaiwbuAYLpM64gqu6kpuLJFbJ4dZi4B9zLjHtwS9YdLy0iW2jYdL/GAbuuejBrr498
dQWNKFjXJOgQeQJzVGAyaOJz1SKHXgcqTq1u/0UBcoUfoCwfCq3BnwbPsY1l+9W+Kx0KCMMwYS+T
N7dFAzqdKD7Y+kkiHhJA3gc8vfxdUQ/WZsJ9bJUnArJVEtR3Zmwgs0fT3tNHt39wSwvgcGw/1wJa
d5Epyb5RAD/NdgjI5RvhX9Bt9ncf4ViUwArDQD1b0z8j8/44NJH/hNlRfIPNXbTFh+hGWmOyqaL2
J6JA/rFLCGLCRLfoygC/KS2HnU9RbQSH4YxeNVIZyENdwZgEgfERQMKhzeHDBjlnXLUTnAdlV6zU
wUYtua3EjYUxGF5MY2Gi2aQjTN0Z0SZoRmNnygbZLRtPSsCo8i4ZEHrTaQJ/pZupedbo4FpiqdW3
sa7d26KOfWSKXO2HlpVu6GWxCuAzt8dDPEkBzi5rj37cBrcJLPsVq2EhAYRMUxugSJ3L0PjhdglO
S3U57ifLVW7BGdprqZXNvVtLpNKtTuyKqBB3Kpv6MWyd6aFLRXbLHlcfplHan/xUVvda0FaeH2nm
MyB8ns1wKqClhNVNV2rDGuj1uKG5hTxgAVqmb+JvGGChJEdHeIM8W/EH8aoH7Gn0+xzRu5tWGX51
iT0cJ6NqbojUMbcyqnql1M5METLbtT0BPYepNyoe1j84PGqDuMulEr0WtbDvqAKXW9Eb2jbgavwU
xH11nygNKvgZt6Acp9fIGZQfIGbhPxG1btwwyz7ThhHsaztcT5ZR3hSDb+5RUq5XuRM6d2gNolzW
5dpXe9TLr5VwypsYl8NVVTfwAUPlG2H+7yZuv1V14dwrqdlQtNBK1jDTtspIz36kUIO8tBneNrnp
bhzoUNfELE8fWWCWqJTQewGgRJX846Ufd1kDG1rGR7cd81tsLOcmLxoxo9GMt1Ur4Cv1Q3IlwT4F
rYA5o5tuEljYgKSXMRvyJ+Ng92jzNa1lfIHyh/yNrfLWbadWmu1dpCeZemgTJT+mKQI7yOyhcwNA
C2OCoEOCkpqwCsohtJSXOAddg5Wm5gZXwgBSZGa/fBLJAmc0CWR+TPM+ro6uD2gitHjUolDJtRsn
UQf7Qq9XvDzDSi2ESmu544NbGZJT0NXaI9mL+FWWXTWtEj/MHIw7I/01ifMuXps9enrcD84uqbNf
qTL8UaN49gLTZ06bkfyk9V7+CApt3NBd13ZxjlaAG6FRa/jIp4D6GF+wkMzvskwxEafox5WmVUmM
nUPR7qDyDTeSaA7HwUDBjUn8yup82ojctrn6RbWtMxRRZT00h1TQ98gbitsBUo141o1/u2C0UKhV
ErFSc1z6eBzH9lORm78LvQdgJ2S/nQpF2dp+Ea2QOsQTwUyim6Yp0TWvNI6aI3zCBQPtNOo1IaST
HMMG4eACoRsAYio/VtdT5oiV35cJriLqcGjwPsTJYMLgPWl09Nrj9r7S4uYLq5yvDTX5ldsG+NAu
VbFQCHnXMsPxKlX5K2CLgO03pgdb+Monu9e1W6O1K2ytO+xcw3765MbKiKp4m/Mc6OGumOxoo2tF
4gGboYaUxRRty0BufaBTXuSgWF9WeuNVUv8b5L7cOhOk+bHLOBO57TxpSGfe4HdZbcoinNYAapw1
xM9gtlqwHzrbbRNvVgGdCS4R+pA9xVj8CPHr0JMQzVCZ3OpYm/K5LFxHmj5osRq18k2Y9MJTJtW6
zUWreHXXa9sYppjX8dcxzgmTY+iqeA6jNbnSUt/cYMAYezVWZ4fS1pSVXqvZjgBiQEm+lC+z/+2T
jZ0A7i1N8jTCBr7XXa3d4dpqr/w0NXeVkiVfMG3q1q6TEcxYiot4Hf5IVlSNmx7/o1WsygDDS1XZ
NnYBHWyEOhAiJ4TfZOB4NVQpz+/CfldopnILrlJ9VNoIt84B5hHvg/ZI3cr1Cvj/Ozo0LQr9WfKE
4Qc+eZR67t1UR9hSEU7qZaqGcYMvG8eGdtXxCaFvuPTPdOmhyJoejL6Xt6npfJscAw9o10dNDg0e
PsvgxB4slwyjZbvcglLADQOXxpxpDeEhb/H9rWq6POuMlsE+6fXqMSLFuwW2rvxQ6oqPkUU990eI
LGDhVf78ZjaqOh5jei4vmcjcNTUS/BUVHXXOvJZPvaJpuDsF9qGaRvc+M1pjY1noikwt3KZQBNFB
hwPhoXqaYbmE+BN8uPFGSSZCH4hvq5AzBZ5GCfYAxjQYTYRsiER0X4PARZBc6HWwMqv0O+rcRIOo
JbyOAfi+NEpw4lN0XBop4mMUW9T9Q1vzl02AwB7CjenWwn14m+BIJdZcutbatSvDEwyIClVagQoO
cj3dYZIeRytbmH7uyXJ+v2pEf6kjDp194FUVa0UIXDzqcjrkEwKouH0YfOzAf7GmQeJiZuJNIJ1B
ffWDuryDTCcOeaKaz3Upg72RjMaLG8tv0KsgiExDHX8VVdcTbKld+jVs1OaJ5zO7AYZW4jLa4mhT
xKjRCKy7t1yZg+cG7nDbSHTia03iTTU1HCKkc39YXSJ+NBM+ILHalGvAwQPheBtuQDVqPAI4wuQ6
digzbPRLLtxma+mhisk9dC1Jo8IblP65ojS/nqCuklRmOjw5DRM9+jvDFgOR4phl+tdBax1vyl1t
HVcgSOscn24y/X7nx124DpKM/4DSKNZKxIX6W9iZAk7KF4dMUY3Xvpa/ax+N4THLZ8CKq3wfYD7v
9Myodu4QJl+CAqYBDrfWo4XbxWODbaYnY8D/tCksjMftaE3j2NkYIWxczZXlZlB0PFGqHsXnqXdL
fMbUbg+9Rj2AUihu0fjGilrpW0+rW+yAixZJgkm2DBpZiadLYNB13n0PzHp6CdNuOhqN/x3bN2ML
KTE/su+xz03xqjMnmLON5aKf7ZQqeGuM7NBFbCEzIkmqVqrziGxPf680vtgoSufv67SdHpRiSB8V
9Gs2UYeS6soG+BmuygnTqTC5his9U4ByoTxCs5pZIoiOz0WLd6UBWsaRAXwB7/hMDZ/zALMh7s/q
S1qN8tekOeDEscDEhUhj82gkUSkSkltrAHoK6mx8uZw6n4kSwLe+SXC84RwWvybubLV2JyqppTD8
g6KOsvQI+MWzbCodgyyje9IRZbkGYDktDMFMB3I50wDgfy0R12YIz2pyhuCIBliwLvCE31hThElu
XHXFa4HCJHIIY7Ytw+YVqJi8Uktd4gSpAmLrgPwDF4kxV94W01YkUA4BVuRYGAPWOnnVxX/M2DHv
A91Ib3zNaW4a1S/ueVfU8B46Z/qZWk+GZZTdfcoDWVFcTvHFcs2xe65VbYgek8BEbxxr7K/4rLrX
1OPPLRi9Jf5HGWvGzX3cNfCZS7N2FF6WWhd/q8DG6zfLEVKm8vAN+LSxHRvzZxJ3aDG64lpP4bSo
xHLN7BfaCeg3LPFGfkh9LTGpU/apn240f4yedfyP11Lp7CsF2rkkuAhbkcenRTgjcfkwi/qVr5oE
TW4THJGvmG7BFihbV3T6lpCQONvqWfrLJ+Ct8rkcEVQPXHQ2oo3s4Mel1bBOTyusTg+x3QXdXWNq
Ifsws7r4phyS9GeaKAhTOy2qMLz53RgeFECmNnq2SGRjKT/7gQr0P0tI73d2oImfeTggR2ppRQez
eQimyfNptZveYMN43iiECc1qCHsRrNIWV0lM1kVy5BtmpI/k3MdO7QS9Ex9JDs+vxoyCQWaM3cqq
SnPw6lp0/apTJvMWX0scOkUfWY9qS5i1QqF6+twOPJ1rNU7rAEdUd6o3trRQ+gZrV+F1qwR/Uy3p
vqZlmD90YxsJSjSuPm2zWB+efZU8b01KDitccbW+2No2AfxWJnH55CNr8BBgBpN7vSpxa67yoaR0
ANDxFdJO+zfs3LC9ckXN67/8PjSz5rImmCScSD5+nwoza76FxFcSz75gZdiTuqP9aKETWOu7UrUH
XlprvBl6qV+pcJ7b985MhoAM60IDWGwNDPRsp5Gpf/D1hMTfGuqnfuqxTY2da3D8s0PNElz0Cbka
l3odgkeXpk/mHwijlW2XRsVetAyFm+U/cp1nci+AMrJm9AmR8V0Wp/U6NkbLbnr0oN3mJ89lfs+R
LK8c5MVnm0ehFaiqs5IUPYC3PPr9O4c0udubSbsXU1pX68RpMD0v7WlrN0WHQvSUEYw15rGJm+DK
Z1s8avPQBi/LDFR0+HxLCFYQwszEDrPfJwQPX5qmi73UKePd6Pr1d2FGxQ86S8OVbboUW3obFUoi
lQH67lwji4S79MtJdbpw2AtraAmTsAj4qqLfMZIy9t1tAlvs1fWt/oW6gv5qwEPGkg3S+VdOIDYg
Aw4bx7DMtgYi0BhKIUigrKouqq41nRZPydvv5MlDR53yBQWCxVMSlFagpkM97FHtls+O087CvcLi
zsPUagPMvXoInAj4jaI6CCKl7hUs8JnxTVRIIazSj2LBlmUbHx8/DFZ7qlElWgV4XWcFci/4Vo8O
qGWqyc5cycHCFIYghqRYjbcl7iNXrv2Pt8q8CiaNGd1R0c6cj93HWyUbSpmUtuj2pRG6NpRkIcg0
FJ2oX/H7zL4y3LlJ07zl6ZrpGKebw4ZiFo19t3ekWj2Zaek+9D6ZtVoK/T6BFOANlDpWpTM1N7VL
XfvybE8OI5gM5jn3VrnM6MV9nG2toxyR4YVAxTUtD5k64Rw/BdghqHb46PqN/EUd3dlMdXbNQusN
b/Du+p45KAJbBsItB6w/AOKPQ+NVPDRd77p7xfTVeq9kwVgcgraB1WBjI1d+D8RInA4PTqt/pwAz
HhXHwqTeClqoOIVAiMiQTbrvdGvQ925TTwV2hyiA3GBO3Kif+Bf0HY9hVh+7LKlJsiM9ttqf6aiQ
I6qI9FEahjdHWJ2KQ2N3mU5DxrDbDX7dyMDrfTy+YjVKA2HsfkvFKhPPLBMJOzOskIgG+5jmu8ZW
y295bOu/IZ6Q2OD1Ek1r1GfyP4mF5+RGcyDmUeV0+rn6KxQvElE/eFOD/yxAxRUtDuuhDk37WDQO
2NBoTtGwqfHvYNCUFH6yrWNmz5DUNyV2N1b8PUVLOiXG6hwq/dq+QBpm3GiTVTs7gAAdeZWAI+lN
WRyVN70JjtbLIPX9HHrcSkVexT8aFEC+5sZkPwf9FP5uc/Q6ONbos3jgvcxDZ5nhaxrxGwmvejNd
J0KrsD4EKIbCaVxRe0BgH9vjfIqCW4qtVrxyAlEVe6XBfksOTvUwKzdlB9Psqs9TIzN6MY7RE33o
ZvLg6FT5XyT9o7uAEm66LhODnsnlrb14ON/2F91OoDzsa/tEKbMuhswNstbf0wUO1g2qOfvYaaCW
GaZ7pfZ7ZiieEzqMAgAjoeL85++eNGzmZ7xJ6OxRiIg2uIxqD9JHeiiozOTK67kIg+dZOdxOb/qv
YImXWSLCsjKMBtNB2lRXHihTyVWEw/HRbbBHwTxBv7KKJ/cT4yE1yprMHdQTulYJGEsALhT0p6zo
ue+K6D4MrfCxxpoa5SGsB+7J7A1A9qL4YvUTNkuXP+O5CXNPEOjxavM4LEIt8HTg53pX7NFCG/YK
Wiw7HKD0rZbr+nZwnPjn/zDeHO2T/L5VyT9+y7GpoZrXfEvVN/CGb6Nun8YOZRlqNZQgbOfKDXwS
k7DAbBsybQcezInPmD/ZZZHkltjbVaPVhyxG5GYrZZj+QWYv+ttZepDuqijE3uDyRM9tWgemIYgl
HXDWEnXrGjXcVQRd9rxt4r7IfWdnpng4a6k5/f4fhiI9nDWdQJsszSHilNihR/Nk3/S6ehNpbrWO
04HidV/a+8tDnVtO3hOaK5TDwFwukDNh2tLgGR1nH1llgyOMCLPnyJRjSzuRxh8e5PimUrGGNnF5
4DMHBRo8CMdZwhBiyCJ60lR6jbNuzKGSk0SJBiCLLur6ti5s4VHSpM6pU/tTVDy0A7/9R0YnNIa5
YkIdkxAWWteyq2NOJGNBiWqMi5j6Fiuv+lbi7O1pmdmvasT07qKxaKDPzfYSl2e+iCEYGgAabCp0
FQljTpZcCaoeR18pDmU2dU/lmCdUqXTfx3VMnVyK0S1s1zXGTua933N5XQnqFws/Dz9jw1h6SIP4
j8z7/N3law75aIajDep/KnCmcf2vU5laP61ReUC8EuqBqNUteVl5LPzrRQL+4++CmJPBF7dT1Yw4
JccWHK8hxBtLKnMdAhVC3G07CfvoylyXWL95rhZ4GnWmOHCO5svy3VydIMp4OrFY5NwCopGVolD9
y7IpubKbz3xT9jCHdSbMIvqx2M2+GWJl0eNr05mx/ima4yqP5CCqV9NseLoVsmg+Y0+e4K4ya75e
eVDPDU+hh0sYUdBZGnQ5T1vJzCq2Dq0et6anTlmq4sYBLn8NL9l8alSZoSDTBdQHm1Dq/wi/m5cZ
f1McqUlUwd4vMhEkX5smHRPrYEK9/xHQxR3XVlDUzhrwKm29y+dncWW97SH0X+cDDBSOu+PjZMNY
Q1zZkdahzqZ0P1h2eEvoVq3LQDVxEpOvZRJdy3LOjUmjGsgfRbtTha20LgLfLmevzqbHbzG3JiqX
yII+DFmCWbmstOeRLuzXyzM9d1QpFgIxgjYD5XNxVGtq8xn9DE5LH30JVTqn7F187VG59LShKjFd
yyNvKArKl1Uurqzz/3F1JsuNKtsafiIi6JspIKHGki335Qnh7SqT9D0J+fT30x2eYUXsXWVLkLnW
33Im3T/K/3ldQbUJmMVb5uNy+Z91pxhSBxekZR3NwRr362jMh2Wxc/i1uvgJZk44CuDn0om4RrZX
zcjqW0P25clrHH8hrbBXeXhPp40dYw6SZbXUK3IVFkTReOUZnPCu6csp0bYm7Ku5J/Tz5gX951yY
5MT3afVeDjk6opFQUy/vWsJ7lirxqLRBVaTDBw7Sg4Pfiu1dW7ZpjVYyZPGjtZKdNECjApv0lk42
3xk9c1BuhdWXcueb2vRVwBajZ6L8a7/NthYTG/GfrobtKavv5HbfAPaFjduY/l7R11vfqf0C+mzx
Ed91Rk9z1FwEtdyTQYDqquuzujvMcs2daFkC9DilnVEZPw6pCO7xZ3kX9nm2nmF8ZBqypZJcOm8E
RQ93ZWWtzCLfddUGQ9e0mvuhMnbNCBmAQ2SH4wc0T6Yb/x9dMVuYebN8UfSpWPE4DMsWu6ZYL3DP
KOOElNR4Fr5PfiUqxmtADAY+8EmMRdIT67WhbynU1bBqLdQaWT6ofl3dpMpWO4urOXXnvT2P+fc0
Wf1L3mz1aXOX0oRcEHyMwnOGt2UhbTz0WUaXkPAVjblBmfXrQnl3uFU+6iKfDNEIi+f0U2jMGKQx
TvX7qlXTVTmp+1ovdcXGU24o3UjK+2uspXgsF6f99uzRvtHBWOQPMIrm0SHsbAjnRcvhrnQbni4T
qKoGKppVpdBX8BAhsui1vd1J/d0w8QrmLE0zL+la7ch85HMwl2naOW3g7Rxke+nO9ju0cjwiXRiA
DTtxPhsKCt3KxxE7KrLCQ12s9Ze5eQLzRFvsOkeZkVzBoRXawI8RJ+axL930sUWnhIRNECy15l4T
yaXlDbV7ZSYNeoEfoUr7yas8Qn9rppiXcWpcmONZ+3R0pZ2Xoi9JhJ8Lmv8mPWh1nhqi3GN+VlMc
ZNDBYK26k/9w7tRm4hA8GVw3yAMVDtqghv2UuWkTZrZVHHNiuP/xXFm3xdDLR0+W6FEIX/E+27Yt
EVMWq/1pNfUwhuZYZCpsaXbl7VkqQhTpjNIjZ5RSQzZh+cpKZOU17/SnwoTo3ZzvEQn5ZrStGdy8
sAbvu9X66infuuVmb2nwVVqL/dP45UbHT+/Nf4Ep7t2oZr1U+9lB7hfYI2w0rwYkMwZcHrLhn1nZ
k4qqkhCFUI52fSp57j9osFsOOOHzq5YG5a3whaUhV3Sb/apr7Z8yT1m8dVe75YWbiXDcWuPBD/A0
T0Y57LR8FnsDGnKfj0EXByNzWMxAJJ81xMREQxl4nkefWedR13R1k2ommEdNW74dprVTZ6uhIp40
z7S8jaORR6alkZU465Tp3DFQ4nMI+B8jpriCqRHe4wP/q0AaBCQynlbfLT+rotCAMWwwC+LoUZ3N
QXBK7yWalkC5ZPYT7HG32ot9ynI6+/yWfjbhlV5ErpZIaDsjWlfU2sHpapRPvSO7kPgeElMduzqU
hl3/GKMujRM5T8G/bNVttJBlNYdragbPdMt6+3pxUHWYrVM6IZfWcle5rce697HrNNO/eqrM2KCW
9L9i2koR6jnSTaYzP0TB48Zar7f7LtC/VtOnGhsOWntXprTOdysyCdTOfNZXTxwMI2/fYWmrPbql
4uZL6q38ruzjDpBHhhvwCCdcIDS573ixYgfUV0SoESquh6KOK5FNH06QeclizUvUZDSA9JYgQYET
86Hh4YxpTXQOaKeGI8ttZ5OkYcP7dHIrXkjCzY5AZuOu3ZYDtajiQVRLeqAGuE+joJmzcwqozpGQ
23ViugVRWL1tjeEEMXDN59l8DLS+v7UrqT25N1ZhMZbdrkYuQnpxhm7KFzJC8CQBwxYzni1ArZTA
+8hyMgQD2qSt2gNnNIqIDZkCIhq3iXJv6fZLmcoXH5nCS9o11q1L04IitzQlXNAqD4NW8Ud63n40
0a37JaD43JGuRNs/123YrzqNiGuvEsJ/ne9yGziR+qKTd6SsgzfLlotGPGeomx3KBvTAuAD0/MtA
MfwqOOKwDVv3uBrhm9fa7Su2VMlvY80ORx6tOGSEB4b2XNu0z9TBqj+AEYzXSld8TcZiRP6dN+FO
9vaa7sjXbNaNU9EW7tei2sB8NES3eCdP9M3fbR31ZKI79z7s6dkzYTJBMoh+PW657R70ob9qdUHD
sm6mSV9AVIZSN+udWSNzIrbTf9nWdaIdLZ+J1129jcuyIFKFc1cE/3RhqpPUnSLyvLbZm6bqvxQh
GGY0SUOLZ5wJMZxz+uaRuDGBxkFA7uTQ86LxPwgtlG0afJc5voiWAZoeHfo8I5p4jM8is4to5rux
I1Q6edKjgTxkvhJXNdVtEeJmaKPBEHaE7hDiciX7h/svaxCaeG4eN4NyDxOxCR9bT66qJ/L2ZYIf
fd+wouBcylLI93nImt2U20MyzIMWepsnf5TJ2Erhrfevqzw99tsgfxF66ZiRI0a1R35yARZkrkid
BuLAk6O511DjPTFmGzNqjKk5qnHykm6r+khuKfJnqZcU76JvKrilVPE6E+WKqHrL3JsuxhFNGp3V
NqLUwngALgObhDwpYs2v199cd6pjyZqAYLb4LdlgqDXM1JvRDFy1khbsCGdIBrRPbQ+3JXbI2Ujf
F71H4bSovkm0nDthweuU5JJhRw4rrchk1aj/qJnUD+aqkKutg4j9oqVPsuyKPKpaf7mRdi5QM6bZ
rm9pGc8K7a3zmq6PnKEY9g5uk3Clx/A7KLs/JYLRqCe4j3KktfzrlRPcbo+74DR0BSWNbjejlRYi
MpXfTkcC/ibwrmAOzsaotjezcZj/TAK5OF5d00cO3qoIRly7ZpulAAO9wt/hHOI6zuANRjXyOWS9
9yKDjO9hIQ70gyPKELGbz2k89grVADADwiqGiuZee9giNxa9HZY6R2DY6JrzrErkwpsrmRxRhg5R
g3kGfVM5ihg5v1NHHWm95W7s0WYRVOtpJwKKh7isHPsvigr9sFIptBN3eau1kT0wOV0QLmiUdral
jN2sbyhRqYPYjio360ffZV6zPUpUhVH50ca6EDNkKvZtt84j1Q71iZ8WSSTq9H5HJF2Fo7Edb0Hr
P1cTaL/fpS/DNj7VKOLeESCRvEKNBXoglTdFIgeKRLp6VqDmc7vtaV1ongqCLrttkD8E4VrikILQ
r6GqbEZZKWYVe5LRlqYrG4eEViJr3bopboqqJMLBz9DUliQjxtKmgKwtoMfDtKO2Kdqy1bow5Rfc
pvnbuFqUP7fGTl/kZbRaLQYhqc84JDEoTm75yJnP9deWXmLpfRZ3mvaaddkzLUgXPI4vlp2aobnJ
Igo6reT+z7+X0jnYBGOHwBLPeGG4l+eRu6Ld4oKaFNSfdbx1gkXGMFCkbhsP8KpPT5TwvaymGTNf
2btmyg5+k79VvvHEc1ck2ZLXNM07kUSI6GTW59w5JJ149Y33/raWNo6t3Ppn2PIPoVHfPgNUZK7r
+DAvhKAy6TLqFPa7UeoBcoVqeGayQXZpI7mFLTHbx9QUNa4O9GG6RuNIWfhFQiA7ysW5+U01goj0
QLnxADd5tgfjj2UU/6ZUb5IuXT41y/1lkQ3CKSCgWWuPFYfVsc9VtbNaccH1CZ9o39tEpndHWktC
Q+53VfrVXkrryV4CpMGuNVfYkTPVo3Wr+91qrUbE+cIh4zehN1tJFSyHljaenUGYfbzV6w8Jaq8M
Ri+Mck/9hJRszcROLX52QNl/Rpr/h4HszLhA8S/sV5Ji84/dRtNio7Ocy8obu7coMnzciEWIMtgg
SkotYOZuu7opxevr5Oy1WVz9fn0ppGKMMasXW69+HNVQF7FJWlCxysfrzNanl77g8uvMWK4DuaAe
8jj+Rc4E91C4xgfmlas1donMF16PgK8MA8QWO+uqiKDCcSZL9zNP1bcSxReG5AFJbp8oujGfJC2C
4bIW8lDKklZ7e7sU0HbR0DVljNZpx7dUhlRT2aExM3flFGQRX9W+U/59xWolQuEwWcy2ePENuklT
A4rAlUZz6om3iPXe0PfKxJZA2aL74NkVl4yt7yfXCE6+vgxngH6DYV23mPXac1bYv63tnxZyMc4U
VTB1imZhcMnsU9kG7X+YSdMXZyy0qHWr8gA2Fuwogv9qtOZfbXAAtyhvnrBYzCHhYjuvrnk/J4+4
kEJSdKOnwdM4Nu+Gr7EGtVjGml8jkHt06Mh50uA4d/Knd6ciFFzop9n0H6deochbiaJsOdDkVCx0
2zO3jxUuMFz31CqY2quvFq7XxrTPY22cxlFeR7v5Q38DCfbm0u9SInjpGdjKD02SsYjzqORL8t/s
uyi9T8VrJrOf0q6/R9xu0TbwT7Ga3mpHPUtzBL1ZyAmvqUlTDWKemeQMXPX1IbU6J/TrqiPrXCf0
rND5Eb2gjcmWhz/s7Vvfl9WhXf3ntJ+QgQbjRw5Dmkyj6h4pOPQRJLfVdcraizLUV01pTuhLEhCJ
oEjcaiOY3PcvdgNFtGrdm+ayJ4AdDknbjvZeWHoeZXh/wklXKIRT/6PPcJeO+KC5YZ1P6XsyllMH
P2jb6qvLcE0YghiPtGMRtgk/b3P1KMv2odi8M0NobI3BbUI6AqxQ/u14Xke83Ym9YFlgwkRRP1BO
YBrj8EhbQfuIuTALs6otjkHXLQeP1WOfzs30aLld/TbZOLQKHMbH3jXmv83ANLUGQ0q9bxpUO1fL
j+tYFE641dnXUDOwYkeOSNJJcNG0u6DJn4q2Q9A+FH9tpYwPq/WHCArCCvFdbQdAqESWxkdb5/+x
ak1HI1t35KgdS3MTGD62qFQa3rPJuK3t/cvLxK2rGWdF4RZ7zR6rxJXWd5FPN20arJDA+uccK8Nf
uhD+dpKPdBAo1z2EEPEQcMO7XiHveN5tSxHh6+pN61UVdho2V6JJcT9BQbQ2f8j+LFr6ACU9obp2
FmAC1R1Ga8J+wcQc1cGEUyhnb3CrZQ0RAHaI5IuT0LQTnqZE6+t3d3IfHW16GgIkOx4TAnjNb9Ou
CLFtFPOHfFnefc07GySmhA7myMENjppYr9R+8A9u6X/IN05ezdOLiq14o2Kh21EX8rpVxdNCh+VO
LFuGAXjFMcIZKhv0ftosk2LqLunKRC8N8T7zvKNb4BC1aIauRu1EJ4UTU8v50vraU9M6uLqKYu+2
Nd3S9WtZjHQp8Iw0TZmGW0l3EFobX1sQPSwBY7Dz1ablE1xHUndd4rnre5Wnp1UuF84uWHQjZkA/
IUk7DYV77j35UZLqjOBSP2x+Gtu+el58D9qZihL73mmfQ7nkmePwJnnnWtbvpSUvlV4GQD45DL39
lAvtx/R644rxLSHaJ98PfXHx5iwxnO5km+0vkFYbjVUpr8IbH0yhfvWcQAPNYmTe0g6hVvlbj0vE
L/dqVLUTUjQhEsSbRezlWhaK+3OLovfcUTobYnVDoWiX5xYl/mwSqTEFpCDm+ReIcVLiAs3betdl
2EmLkhVV2vYXrgdMsWV2IZ7x4vZYQ926ex54msKMMiKKCuI7VRy7i3aucmCXJTDuSE6LTjP7D7k9
E6SzWXHgzw9TC0RDYQ37BEBOUQQxrTorpa3VczZxCrl59SCMVYKKBleizu/ZtycvH4+mM7FqYI2Y
/NtYpZcl7d+VVWSxPbRPG+BlqaXnshdPuB4uulpOnvTfu7J87cfqqlLwHWd5mzcsFINeJO4MuJP3
xUfrdqfZQO7R07lmFzrjgt2eg1z9VRiIitWUvGLl92SJWzkHe7WIBvtWism0fydV7A4OHOW9YbeZ
7f+MLNtvMh1O01TdetN6T4EPSF0hIth3kkrvnrGXwJuY6N4273vo2P6F0P9xB7+6RnkRMw3bhSVi
w9G4lkzznU6YAyfdf7iMRwwbPgZaPMwcqDLs+/TLlpTIVz6RV6AjVhRozl+zb17JStsVqfsm2AP8
gqLG1ceN1MDbJ64Yg2h0OglqZVcPoy4OWYdH2UrPZmZotNiuj6PpY32u2zPXcfPHL9OHtO5io8RR
agIvG5Iz2wvSaPS9N0pJrkhB/HOPCe49bZn9U59hwFmy3TIuHtcQE0OWlhGpCenZYMniCsimMxH2
b3mteQfZLAF3ZPUQdBw3q2fJnTf0J0yyn6VmvmQLPudaIX/TBO8REXdQ8+ufeskwRnvlg7NA824S
IaEanzBeiGTN/L0m3McpN7vYXQPaUXhMDH1a94MN0hBoGA4y/cNlGIIZFol7t+e40w1xD9tRbmx7
DOCfk9bMsU48V5j6FOvoXk4ajdnzWXXDFJpGVkRaNdTP6Gx2TlBXSITwlAlpv9u4ckOaYpiegu4h
9QiJlQh4WW0XgYhmosJvzh70laoz1myMwf0Uo/j5By5Dp2vjnAdrPQ/Lsmtd8zgS0BK3s1qfiqbd
PgfP0RJA2j5Sg4ZTXMuGq9DTvfR0FfL8WQlF2s3TorRblrbqSwwYdFXuVAckxevALis1C+toJh67
FAFyJslc9hmdXzRp5U/LGgDquXUVYMzQ1zUSW5eGQid6tinq9rJog7vLDFO9FjYdfdSRBDuXnhR8
gLr5Zs1DE29u1mK/ss0qsjoSqrxt/q8TZXMx7Qm4KtgQ1ZEnZo/pc8bxpaNqecJPION+9AEnTFeq
C67s7BWrRM0Ive1Z2m6yai5cdWsMmLZn07j6lXR3Lpb0ROchxmUy75Sv4y3XOzbIwgN3A5aNc6tb
kmJMSaMz/4IC9tzOzhaRkH+nMisR2/bavd4xuciWFHtZphziLm+uQVbho0pX+rbs9ET6+Zk1e2U4
0W9VP/5/ZM+5XY0/y5jeyi4FW5XlwSjEx4onL/SNFAKjAGXfOu1aAi3GDu7rwulu7lo+FqZCYWL7
HNP3aajTL8AvEAw2u8kAqL99G03xoVlGSsut+UQK4+MEzBE7vXEi4+cB+jIPB1/+QRiGI3Kmu6Tk
5a43n25DW3wWg6/iwtp2Zbs96CCZoai3hWfb/Kw199ra097q0ytE5ykdnOdeSTxv84GzYT0g7B+T
YWnL87RBpIRWmxrkbadOZM++itbcBqQhBBnNyEKHeekP4CnGf141vODJ2RvFALg9lJixRB1rrLhD
rb0yKP+SXfDWUCVobBhXtKmhd62yHp1M7e9mc7+cE32QV89E5abW9MEHhLW07cqO+oX9A8rMTPsb
0U9lZJgtN7T1XANqx2QxBIjJ5gTq9MEGUYn1wdd3vb6anDT8sh1Xs4ml3yr7l6HVd1vGgQxnRv2Z
CyrRetcql/+22rumNWUM9BTOA41o5bb1p3WubSgfVztjamc3Y9ixkNuPczS3dbefbL19UJh3n3oy
pXjB3S+cYfrnbHScy5llPVN1D1fXke+10lp0HWyIkc5I1w/mLbXLdWINQDKnyzY0dB5OuhPOm13t
2hGnog7wGouOL64oSRetpXjxCtbKup2yaF2zHwAlzvZFrAmS92ccdszShVGAdmcfIlecfkq7cuuL
SFZDHvolT13qjzcLHAm4RqF/NrkrwgE/0OM6y/Etm+9D8qBN8QIQyvcMsG25eLmLmVFBTKsdeUAa
cSpSOzFXHq65q+JSrcsTvRB0lXXYvvTF0f6oQQWRNFqeE3vIEle5zq4yKv3k2BhCfUcVn5Ozqkul
BdVpznlEGxsApb/3OG3lamCSddqI9rrx0rINv5h939NOpuV3axpHWupVwW6ce+dbVVmxG6pRxaCf
71U6/Rbcxb03CC6ISqc/iuLmwlP3og0uKs2rssRfimzXEvjDUuiSe1OWX1ARUOG1xk4bdKNz0H0Z
sOFYrFMYDiICN7Zo9QHVrK55yTNiQ9Kx9LgWtfdFzMO1Jjfidca49OLOQ/5q+0sZoa/Q9z2VGQkA
hYiQ1DHZzICOkenUW4K+l+UaNnxn3wPuZ7vJwnRj2LKGSnsqKsf/zJZyPCyZUzzTtF5Fc95aCdk8
C+UQ3p8poPwgLUDGnJ4vJZtGj0ASj/or1NuRoHKIzC3AonSBsl09/SddyLoph8469fTPgVTDWpOH
826amwnmQXsj2TygpkJZ6R7a+TwCppehElYVY6PNyZ8Yi+WCbNfbkYllhl1tWclqcG5nqVlHeTnV
idi0fz1j1N3SzYbnOmD/uUt8QuawQbjZn0m3vccaljs04KrAOxooNc+6gInPiaann66lqb1clsMC
XAPHpr0OyFhjchRwkCOTeB+JPWhiLZ3yh8Kd2nDRGsYYeSZe4yQQ7d0DbvbUET64in6vjez+yZ65
d6SAxR+mR692k3psrkbDX+3C6tIbsTPnZldxOu9lrvrItwbQjDxQsa+3J9nVWHP05axKojwa/l0C
QQB4ZBejba3j2iJB9p4BHDnLksVmoHgkpcX4M8GluCveGqmW0O+C/5RacPE6P7ix30uT9AXPXS66
WzwMKZ19baseglb+zUdrwAu0njejnMJM6FiurZyw3zo7csuUkQ2xHAqiUexe3JGW6qG10ovjtEet
bxeAN4BObYUU2dzpKCr7nHZTtePEuNW9dR4cAkk2EkMMWr1ZCXhutvvD0zGrj0ZxLO1xpJgY1zvN
TsNdwJZzqK83MM3+x1QLvuPM2eXU7oXWMP3rDVhpPnYsO3/1vqO+djzogirHifk/UPallR0LZP0s
dDCrridkx5jMHfEuX/lUPTNevDhuidCg4xTFzHy2FD+bXlU7cutkNMvhgc3O+7Ql3QuMzR5HCbNt
7lVTNHhYp8lj0Y6lW5zIelvjrO1uhlc/VVMT21732nSAfimZ60NxqWwYW6H31xlhWGjTp1ZM7kea
OjtbXxLdDgRWeDovlTe0WP7rz9yw/uqlPGqs907NEUsesYOEwr9YI+j06GmftCq8A2kc0zLXYW7a
JzhHI+yL/gu/77Ui4M/ziPPQh//o1LH3w+x5IYdaYmXsSdVIBRDLFNID4ev7rq9IFPAsRdOJ2hU8
+JeM0WJn22kezi7e0GEczpXffihhLzvPZiG58xNN3T3VUktwTERTM1ohnbH7Ypqfe43uQO7I25QZ
79gwXmgqeUZb9dQX9a+2AsmkAxU3Yw66X04Phc+URkoDX6iH+d/W79kGNneBaJrvJespgm/8g5Oy
NKbesGt8o9rV7vhlDdY3Kh+eyRIP3LQ0OjZozFmlNI99Xz8sTQUpu2DtrDOW0tGfjnWqRyQkEcck
gzUaSCPjwinHMBvmq+rs2FOSa8qSE+pR9lHXWd8nzhxs8kZEqEKLL6THV61O2PNeO6N4xc0XEed2
zHgFjT7Yd2Np8x/BKvFf763BvrDStkhrqBdYB8zMW1uGbDonv26/B9d4KK3qYRuUSf96m8epERy7
xafzVtzyJj0w7e6rxWK/hyQi6pvMKJbcyHS7iFCgx7HgD0yN/xZTA4ZaWA9WN4S3ZHNrh1MLqoRg
bae2++fjWI95nj/W4P+cXu4+zWgD9ZvvuiJJiis2JOw1mYfuEkDZkUeR3sCPvvt+eaSsMOk3hhSs
OkBc/42r8e1t9WN/3wDLQhyEYRLkdse+nOBNyQUDv3nyG+/E0frdkQQUjcw889Q8po1r3DVHKp79
7CObNQCR+S4tss4TBad4pk0q3bWfKh0/UIkzWAFqZDnjfZXPF8HvLVdOJwyosGLTqkdTO30OyPZa
f/7F/cqNNw/tdfO2dCcdA8bYWyNZC4P4iP4mHJQqYiBqwCiTMiM+xZXDk4m65WFru8dgyupHbxk+
+tLjpXORBARyPgoIlkDznyxCm6LNRZ2RpWcK7JH23gNIljZUJW0VpbPHvn/w3PpAQI0ebbl7E+Z0
dFxGWhGId7Mf9kojeakjK2GHY4AcDfJ9To2zfENvgS2QspUvxmcg2oXVYuuTfoJiIs5se+Udcfal
rz0P2czovdUhLxUMnzX/dG22l/eHukOE5GzNG/r8ryY3+x0mO/LFRyIPAHXd/eaxRrtj96a7868+
du9jXu7TjlPQarzLWst3kXkfXlug2HCB9bHE3LkJwXbMB8+Hx3psnfueK5Ho18dNZcD6ffPn3kYY
YbN7RpPxRF3r38DbrqjBL4PX4f70/HeNdOXQUpydjYawxZE90pL0TXcmvt3Jf9EXRk6TwEOe7yD4
DEBTrx7LABx9wMxevDqd++Cv/T2hb8ijAGco6jOImGn7NzrDA0LJf71rzmE91u9EDSWkK3uUfTtL
MrfNWe8zvksUOkZCBNW367RfhK2BDPsIFggPGkLXtuKsgzVKzXSOK5YAe5JHt+fnt9aW9O3tY+6N
b5stmjYp9Belfg9NM77K2og71+4i8Jo/FvECUYvHLuzwY4d4ehtE2PRI9a0hQ7EAunLpnKnlOhn2
eDQUuM2IF4p4hb9Wlj15DTwjVcZ0xPdBtNrEWZQrsQU2sHy13OcBRQiOzRWIMtoDorNPei/2+aRx
2JlrCK37km9O2E/9HwrTI7+AUxOtbZy2FelQmsIqotIcI9jvCaLFy+HBGSq2Vn5rQXtl6/vCMPxj
atknivcmImqHJAWCLPYkfczMLPcWdm9O7Lz5qgTCnxyZTDDTXW3Z6NGKqT7UviCYToJiz2afOKlz
cgce1BbbKaPE+pFXwrm0o0q48IcInfgQ+cN8AZx5r2bn1w2WE8bfqM7q38lAG7iVBQkT+hT3hX8M
hNKjgJWxmZw/c17twEmMU2Wt3w5Mxa6gxwwx0YWXCHgsF88TibhYieYje9IlE+5ff8vf16CdwlRa
oT9r35OSU1wN9EQ27iFtIUJYS6e4dddDoIudPRLjZaTjvuUeovrpRB+0E9dbNjNUc5sDwDy4FfD3
khVfbBdnJERHzWsuDYEccTvCnLjAKvq8va4oIGiArk+6NtBAHyDLEKqK9Nly4gaXLGhfWcRdL5+V
zp3LLpInwOx79vofrptDYIgmqntAl2zwPjIbHtpy18vQ2a+VkW3ke7gEnjX1c8cJfEImwmUBmRm2
pLDFNRbxRIMxBg7RL6bwmkeqxG/buIwHRqmDXRUv0syeq9HaTjpnx3Htt4T7/rfLeGmGnNywvuv3
3DiPGzxL2AcroRfmB9UMf7h/m3BYl8TarK+VxIIlr56boaogqLJgXxFEECz+i7Kq/IT/hLeJm1TX
dbnLmfLI+MlJACLbBgsKd+TO76p3PVdGSCDptyzB/5uGjqROkIazynPBXxNOXHbS0LCAO/l/Zkvy
27wgI6JoN7QhdkknUV/Q8fXOzQX89Arhm6v6Wk3AWAgof9t8SWODrxzZWQDo4t9dkNYzO/ozGAqA
24z4zdDZP7l6AFhz8LT1ox/cJqlsykzH+w+9sdejY6VZFOY8Lrhka319km5+04oUhZQrI4sOiYyM
jbAcoMG04aPpBg7NNL1O6BVCHRAmXJzlt+v0Ywks5c/WkzLFxS5mI6bHHFfhCv5lbDCOTvqnXr32
oDdISzyvvJZoFUO6MX9bZT2nTe2eZils9MDETwYjzJ2JbIzXk99J2GgCepMsg+ZoDNl5U+LL9GeH
88gD3eqt/s55v6WpN5L9by4P/YqSJuWks4xMQ2K3kgIwYHKhSBXvTrCiRfWjVkJGl35x6Lpg5RQh
JV+D1lhtuZPK2ZIO8cgJN18a4Z07B73+nG/wiSWHejPnh4zeIV65k7NW94nSfTK78ceytGtvGweu
ruDgrf9H2XktN46k3faJEAGTcLcEvRFFiVJJukFUSSp4JEzCPv1ZmKu/qzu649xNzMQURRLM/Mze
a9trSKLNahjbhzSHXpZEHCaAw3YuHPGARd+2FOKaWh1QUwolKEEbZnqLIoVBfudMRBSqdbPACoze
fjfDNFxpjkJeKImvLsaIic0kdpxJZMqMJTOAVjIr0HjmSWHc4UpgBjhFG3Nsjsasb4yuu7Nu2lGz
rqNpidetumuSuUCFZO5f4kqbb2Y932C+L1TOcIee/7EiGCYVi2i0cD4rpKz7DD35Kh7iF38mtz1n
AJTU6GFj516Sc60yKz5Ys24F/O7hGvqAo8T0OYcx3Za7ztPiw2XkSRpY9xQLVhgmGg0MrkequHyV
pGJDZvYrsH4mcwb/sjjLunvu6uw4JdpeJdq1NIxrMw8URf0XJnhnQ6IVHaH1ASGeAjgcD4qqkEub
Oqfb5oOG+idnMtRxMKlyfGS5cMs7dASdiyk6c/g++cMqqt+AXuHBLBx/VVbTUUrjd2OYDw3y+DVE
qZ1hZh++Gh7KnvUAz0i9kjzeiR/jZ5H+Ps4YViWsaCzIKCvLgqLTLgtDjo76EjZZth6aqjstSfCU
KGaO5tq8aljIVz0xDREJnYtVdusUprWm3AAuF/8M9fRiJOh16CtQJ/pfjcc8UQ4oLVjX7mI6p6Bi
1PZC6MQUqNrcKcYQXWGwl52jX2Elz6WohwA8GZK10N3RRm8hbs0rDHqf6PLPaK1t8J0gMvhskFQ2
Zz+Khp9RPzT7MUXppIXCOEy26wQCdGE3uL/Lprpmen3xy2zf2fqxUJwGZi/ezaHMtuMgCSKzjBx5
T8m0sq2rK2m1Lrv+6oO94iYsvFtlGzCbG+s546a7mKP2G+Hbs+m3NyNLzkPqIYbPK+NJG4tHb1Cv
iD55AoE/IrwaOe4m/ae0msfeKtMNM4Dj4IS7qTJOYcan6LQT5BErfkEH2K/gbOWb3iwGNvkAICsv
OY+SHwtL2RJ1cPRdiLxYmbkuUB6TjZEr2HPlAPKynqloorz5dnugdrOa6bpCkfxSZFpsQxsXL0H0
54IBEgI5pCbFVAYUmQHyj0e7GjGRufNG08SuDc2NXwMBnTqbGEbFxVpalDxVJHcMiZtVOtTv6Vyw
FlBMLzUdFeGEWputebYzQnQgqKXPCu5vUGftMsDxwaAkXhx0yr+jjvdX0BHbdQSQdNU71RykRmHs
s5TOG2DCtkE7Ax7Bu0uR/DQVML6U/4vsISlIVA9h4dpLDZSg7/CYxuSS3aonroNlPOiEu6A40GG5
JXcelW04jS7kRsj4dEOke/BwRfjW0CKQY+XqxRU657zqzOHJrJHeEEw/7XJwhm5MpWqbZbfoSl6y
Vn8qcaLzqYYWzBY2nCyRwMDESC8061x72RgkGuWgMVffY5I99aX27Q8oemWGG8Fj+7mFFbSpLON3
hQImi4f3QVe/hiZ/wfoFuQ8N1xzpiM6MX53FFjcy/U/UeRHGhXIf92rra3ywRjV99AVu/rAt/W3i
aTHQNZfNObrEYx3ytfa0vSvQjO+zaGibEvmV2N7dcmGsmgMPH9vEvqN0jkeOclufPqwwP/RWwrQv
rn6a0meBBCTxa0bVsLJH8ZsJWLW3p/pn3acHpPzvIqm/Ess+dr68tKazX8CKXmQ+0ViYu5kR2nJP
7jHA0P9P1QviDZqe0HoRCfkPbTHoZyBou8j3jgOnLV2aPCSW9mRZ4VopvV9NPkNJr5ef4QRlks+0
kAJpUT+Qj6g/eZ0DU0AcetbwqwLzflA37t7wU1R92rrt2CohqfxKW18FaZkSTkRh63RptU7G9FeS
FSZZaV5xJrAyXLUiY0NqQagTORBM5dHvhlrRL/RVP9AaI0dZS4xCXy+ZzrSTGMy2fg9s0CrCa04o
2QoUIsAzFAoTorKgr1gvV/nXwOBtDuWzpfjHNK/F0W0c/TF6T4C2KZ+qhv3vYUYqeiXD7QfTn0AD
RL+txrQLRoU8owd2GIR9e9K7fmfMBqOVZkS1NjqgAq09D+oQhD5BvaX5U4XOsdG8q093vnImdz9x
iK9MDR1+qvuBbiwIR2GkK7uuT03VbhwTMbTBbH6dVukRtIGiaEJwZJv2BVopDbmLkGLOp58VC0YR
FxfL1i7U3uMhFYyDGW7syomNQCciLg9jIn2OQWuHQpEDjXCh5EhnOHyayTjsYOlEd+VHfdDYWYqG
3Hxq2vFhSEhgDIYQhDJHJfeF5lXGoe6ZGc+qyS6j1gyPTWP4WRAnvC9fiOk4ChB7NWTHbeVgjEd3
H7J0xS3Dc6FXX2kj3G1sFHXghrH5GdWFe8nronhiDI9KqYiec8YQe7qahv222exIgYrWDku1Q2j7
6a5p4vHJz5LsjCZN+euB0GauJjNla2F0ZbMZpaVvIlHT3Osdh/mMJD3VoWsi6YU6EzdMuSJWnQfb
bYYX5qLxmkhR64fbh+kxtyWizAapXmya9Xs8x8Vh6FR/aBNaCWieKpBdaW8AENknox/SmRfpJbLN
QtZostvs5NCG2IFX5tlnA9YRAVTEkrNK5c85gygx9RZur0a1u9hu68+FKMV83+hMESRWyL7XjR+z
HDtgYioRYE1JIRCj26bBcvCSWdzbAT9eVI/xMjsjYgChwuhuaoqXrQpHcakn+5dfamkANng+5mWG
4JzkrAe0+8zJWufDE6XazmAvibEyWgSlFnGrsFlUIMg5lQHJt+N+Mqxftl+Ko1YPxUkfasVz1Y5t
MIihoFdcfAqthIXatFMfcCqwTLcceWYU4G4qxtwHhpINpfqSIcVOF+OIPT7nLGQ2gvuQYIch2jM6
KnZpkWQ6A1iLxc3c4utoa/XoIVmglvbrbZFU4inD1bLNMjsKaA1bRur9sq3pki9nrhE7DL2muD1i
jiabJds6EujzGD+JJ1iP7QlfeHMrE8sLyHuweThl9KDNLHJA6kZMjuLFQpLniErsHB2wlOphSsP5
we3HrzHV87NrgVRGZUHNRxIxW0ebsaYpmkeQKMNVZNpIvxMW5YoZ+eJCjhbiYoKK+n8LKzBktI0r
MDSd2mjwBI86M9E1/i7JadiPvzQA7oA4mG4KwH/s4bppaw3z7G5NYXjvvQ33Y9WViKY1jzWwnqfN
t5Y5zYvFEnIbd9mzW7GDwOlOmmZVh88T74HwiIRf77/bSBeb6B8uTpJW2HQ7MO8AYpt/NczqjZXk
VRH7Bwsz5Tdbe8rGOizPxSDe//2V/gZlxAlsMX0BLGOQxsEn+teXqhw0Fq0svUOKr57PVETxWxvV
iJZyt5f2x5zE9Q045PCFTMJj8dqyGSn71HtWWVTRLk8+3PN//6P+IGK4y99kAq/iKYUpY+l/vP1S
o8Oz2847uKbO/FX3h1uljDJBz9pyYeMuARP17y/5t0+cT1mQ4QPtbwmA/NOPzVDBthPuq6MHJ+Is
Ep0WKDYclEC40v79pZZP9C9fLi9lM2hYSO4Wn/0fFnez6oyo9FtyKkoj+YgMG7XMSLtV/sdb+psD
mtchzlLHB+ybvi3+sAIXChsVvM/s2JAGuy69KllHsY8hYUbHko7Nd2k0w3+85j99jC7+Z8MjCwys
yuKP/j/2fdlYLCGzEfQxCYVXlQ/eWz6Z6CCEUzDF+/cP8h9fzORFdBOxBliKv74Y4b1xhTuT3NcE
HcKmUnHyQRZL7AZcGPLnv7/Y35zdfJqub9tQCSCZEBT61xdz+mbujMHMjlK3GBRiDnsWi329HBtU
J13jbRiAZJy39OxUZuF/xC/9w0MjbJcnk6+T/+D88fI5nZVKcqOgurG4CKYW9wadQdXd//1t/o1L
wNskx8wjFY8H1BZ/fIGliYdrMqP8iECqO6kSVVuCwGqnRa58QLcyrDLDjzfRhN3x31/5Hx5XyHXL
s8PPwvgbXR7TTBKSoyWPFVWvtupV0+0nFKMYbOemzmlIjJ6dEa6h//Ds/9MLI2+DFGMsjn1v+d//
zzMrPB9PjWXnR456NB5KE2uORGs3ZRx3+RLE5imyCf793RoLYeGPU0Bw7vJIYajk+TX/+qoZ3IV2
1ub8mHpOcuBwRuEJQo1NbXzz6iS8KxTRpijFbvSG5InJoXcue/EfHIjlsfnzr7B8Mpwh4v1DBCOr
g5kFNxYjE8pusiYhVn8BxLXskByjxJGXqv9vMIOnCwG+xbeQP/gcUH9944zdB2x9qjgmZqi+WoEq
U9P1bgPxd9zP8RyuSn+qD//+cf/DdyxsEEtsVBbexp+MJV+y9o+A2x39lAtkNnAGsFUgqiduGblq
pn3wnPa/opD+FphAoD1RRFziJho+zvw/vuOBcS1LFBM/flmwvphhi2kCBhs+E6rLue9GJqrB2D5N
ONAzbd7k43kIc4kqo3DZTbEoz1g8qPI/7lfL/Yejk7hCB74nwCvLcv4gcpQ9bSsFZ0yJ5OlqlRsj
agLymTboD5lf002OJJ/MMM2VExFmC2OHpVRup/k2Dwdt7bWeDLdyDMVvr2Aqjx+KIJw0CsV7rtvh
ya7wTra6IV1mZJPxETl290hFj5aVX+Kw6Zuo2mPq707wKgCqJXR6v4FmsvuP5qxloJLLKWWB63Sv
1pBg0sHAuPfsSjvGKbkBrfDFkydm215lgPJyBhCiPdph22y7Nk7wvhm5/dg2dXkqFGyecQQgvZ4t
1/8FlK178Zq4bwM0n4x1hA2KSpWJu5mYJ97ruq13U0wTvlEMjLZo1RIdXn4zAv+vrV+jBRiVTvZ/
6zEoAEdtIg5iA+xOavT7M7/hcBhpi0ZyP7Ig11BZoO2ZaAebFCmjV4TphOy78b6cXmBo6MTEALW1
MzpnDzT4XOb2Onad+GXuwvDUU4esnSkeQAywy8UTi7csDFV6M/zGe2YN1qKigcizZbyg7pK97U01
k41xinwAlNvmwFCRjSHacs4h5jWSXGMGmU76PXXwmxbpq0sMk8I0ROv0zjbA35pmpwUjlalO0IGy
sNeJ4T70OWOgsHcTBqHunDg7z9U8OngHkzFyg7x4DfOuP0wTtc+rV+FTkrKQB8Xk4d6iqzqgeO4e
GZiGb2Aok4C3K+h3cnylveYdJmriYFCme7Q57h6xnVg7B7bVUUuM7gAaqCi3Wo9Hn5kAkRtmqcbi
lhAzz28Yjxbu0Thp7t2oGGPIMBwyNrkSmHuXNG1LSxryfYTzmOwKVyK87KRWsb0pxg0b7/pWYlu6
xUOJ66Ur+9kLfLtIl47FK360A+ayjXR9tn+57rRYDRHl70ZEQf7BZexurft0HuTKroQ6RZrtX2N8
4ntnXNgqDlT4FZ1Yf6htfYR1lpETUEfNkzZ3wxlOT34sjaja8dtrv2xrnJ/iqejPVmwwb8/zYlym
maNubDRhs1u18eze/IUKFchad9XK8xp0I8iVnEPUGWO7bjUXOViSGCerjm33UU4ds46KE2oz9WGZ
wl4w1GUYU6c9WiilV50U1Ucs5vhMuBt6NJ78H4zAuQAdBQMbQVesHkTpGje/wHaJ2zfSL3bTyI8o
rsz8CdLRogRtUtGtktkpXoa28Q9g9KA3VF3dPzQjNtoN/pqBfFjHSrNFNhoyejfJW2BMIO17xWoI
4R2qSrDM4+zGz2FXhYeE7SNTDOaEDPVDf22MciCxgfVGvmLaO0NVqa375Htc4Kr3g8hgOdCBsUwD
Rlzpya1sgBi1HNpt01aGHSS5a29AqKFJghdJtEs0+kejQJLaJ960iQUpIYMi+0LvvfwlqVx8QoTx
UKSb4XDXqN6fONhrXLLkYuw1q+sJ1S1KFnpjJYLcKor3uJTm4vdziiNBd+Wty2DqoG7pp3seD23A
g4T6Ar39lRdCsDdBw+PRrFN5DsO4+YjCSTJZQ6D3QkRGcpBugXVvJBik2TO7iU6Na2C9qnUrXnVE
6xS3brKxvQpVijPWBuPg6312MWsnOnqGxiROdNVLxAAWYQg6OdvGFNRafv4WjlW1SWJBb5va3tUJ
Xaxu8IX2kTHoyU7rynkfw5LDUaYZ29LCD4mSxDF/dkUyUYCKt6pzy21kZTPjxiFlxGtIyz0zgEuY
RSLH6Mu6BOJPQAkkm3xdqbGEzQDs4E5hwlAhTtHmknGRxyMT9FSenGyJLcAGB03HrcDysHiLxtVC
XY53dmXkRzRvmRVUZdfvS0bLHjFgJggEsg7V0bd6o8KqpATcv7RGHF3OuJVRyVM5YqJRzgm3Urt1
qTKuo8Kvjes2eWDP4R5VXIZvcddyKTDO4wbraARRBuqDi60jrwkkSRNvDSJ4JFssJ/7EoYLLoWXo
+r0eXXGac81eG14fXjrdKHcGAk9G1oa9o5tF1O2p4iWSgzq7KnR/W27uvKjcc676LJ0bCgvfWBuJ
a/7KLXIidBfvp+y1/FVz+tShqQnbaF3UmqUTp5R697luxl0Bg3YPkDyiRMT2HtilRYY6/dl/xWgK
83/1yh/VIoznpaBxfbHUy38t3cB0503cDPmxEvM6nniurel9aI3PvsE+juCYFKzq0qv+xZhKhLNI
cLDajKY8all805hfDuZ48WbGS6a8lL3+zTV9lWX20gFTQZu0C8HQDPQ/LJFZs5Sh/w355GNynbMo
u4Me1T+KqbpOBnkoOMtyqmUC/1r/HbAJGqyJ2LfI2uhxw1rAZ9/GiPE0EXSMHB8tS9leTYjmSVJe
s0i7t1Z4Zuy0SS3/uWn1kzmlJovbDiE4WRxt2/8oc//Wov8s7DioeOjgIyuscfJCLf0QSmvrswxs
G3s9L97ylKdMgDOGHLeD+XQupHtPq/7LcrtjU2Ps8e1zl6u9o7G3m6vfflUfrS4JCpk8Fj76OFrX
91AS4gcB5mazRXZb84Co7FOvp2eiWUgQdd9qf/7GJfdZa0zzhqy5VqA7gnShA0YzDEgvuvKLggZb
PRlL2nZqnFh9l6SqhYGcGy5+dzrOKBqg0bzMODE6rd3EimVANjFxTzR1sjRjX7Tx2YG6mw5ygW1d
iro7YBIZmGJ656H28OXhgk9bjFyixRxULDYK9GN6N/ODQRTElo+/at7FTrQtx/pAPCHDIrd/ao18
jQl1ow/MQJXQ3g2sq4vmmM/Zqo+dXb/16nWorA2RQc+VpwMWSZccpQyLbcPdrYn9qGcfGHeDyUeD
V+iPnQ8uxCQjCWNuubbLZR5ef06DsUkh6O1UVv5Qdqmf6f+wikaGRRHjYxLq89cW0RAZKZA45h37
NBkwArhUSSpXarCuWoieIGoY8jbFQ6aSn67nEelGiONmnKz9BL0jpDwelYM7RG8BO7jiBp2TRR6o
H1WnB7ZT9XrKipdM55/KsiP8xAKZX7cOc87gBi5UH7UviTOjQ54DtiO/TLerg97tbhAhzvGgfSSi
/927zlcUa7tWl19TSVDYmF/gp9roVcVrh1OPAcuHXk6HzpuO9ZicLd746GInwcH0wFIbTZxMLnMs
T4VABysHFuVA92PifkFUlVT72QWv3brror0wxkPbI/GpjQ1SfhhPrLKK8lEO8VfZZq82JZrqrXem
d48T6PShaz59Ld0aTb+19GqPEAEq5qyvNeQ+Q2we2JoH5PcAMrMPLGXVxtfGaSUttfaMEcUYygpD
rLWu2UqPQToDHf4oSWeWnRsu8roYnsN42oFIO+Dx25n0VLaqgtBGh8wKMk2X83ckeg/fvNk+eNp8
n7rhACFgoxqiyzJ32C/5jF7H7geQbzCV4lNz0mupqzffU8eoNl9qptsOhN/ArpDYUJ/teuIH2fWe
BYsgp1Tvnm0ca3P8HsjhzHpQRVa2NYv5PezYmGTTV1/RCKCw9I3im3H3oyb8Tw71oAG+JSYHqreO
Up0W9Hvy6jdkDDtfuQct6x/rRO7MtHpgBFIE+jzd2xxMSBKbV9ONtxM/tBVkkKcp0x5in2i1YiGx
GU75YAksV3HxYJPRQUbjxe3pw+r0qWqbo1n2H14IOSjDxcvvS1sciwZmZLds7iHbfm9sHmzZPRRJ
ck9C4wi79IctzS07rif4F+jPkMOnSNWsFKFuDmKFvtVGazMMm1ANqBvkb7cdMT9q+1hxxnp58cMy
tR0V78MQxvtiEvigjMeMBVuUtrdMsZB3wt5EeGGt5xjvuJuW+3oq9+mYXquq2RThuLH0YV+Q1xT0
hjqZXf4SOnwqHprFWemr0ovOMUymrUgQ0LQOvmzO0ks+yWtCHiPK3c5Z8dV5QERndDvdhIMBloNp
QpZR8ikpsoOG+AAKTMTlPcJ1GOWTU+tsqPRDlcR7meRvehxemkn7RSVDKddn97g3AzPudqbVbiYc
EA73MF/yTivGh9QwN8bY7GziR8RonlH1gCK0ReDD2ZqH8gqLKPDMzlgJA9D/xKrLd+ubIhVOw7kd
awZWI5I1QlV9JvbwWGv21ouLo6OKMxDQa4T+lGkdHPFZR/XWFs9VVvqB9MXeVXUgo/YQxxwhuLdu
cTn8Ari5iR0Mev3AqlTo+ivwqG0neWR19HQC85jRnqPEwiNV7xixPse4MVYxggGEZ/QxcWt3K7Ox
eAZrZ2smahsa4xPFImyg6FFP4h2X4hYaNyrT8grR6Llv3a3y1S3sK7Ih2y2Yl58TDRYbHuSZZIn6
4QvRkKT1oWMo5/LD7vxhA9xsp7UsHSO1N2Lop+ZERIbuffrOmBxJYwhsK31veH5WHskJqOdt/swy
v0WZ9W1XOueVie+U2QqjirF68Ts2lCw13tIi3SdS3+p5+bAcaU1jnV2v3E1du64WuUW3XBexBiCp
Cp9SA+OuMO6zYx2zgS+31tj4hNyK8ThvZGgdsOYfWsN9S/X4uaxFoLjGQT4sOu98MxGLt7XMmoJS
4BnOUEnWdfUxcKA787jJ3ebW29FJFbxJfTwtNn7YGevM7C/VFO9tQDn8DhBw1NeQoFNapiXLWZHr
xgFMnPaRBF5GFN2DZTIu60X/ggJq1ywyF8B8nzTwCPhL6pNMXeLIesfn9VjH/RudVkLr3/+Ya9Lw
xihE12k/SFk5ASO3fZyCO3AyWGMGlhBls9uD0NQtkMpyYsocyRrAUsn2kRvp0sgMYCUK+AFHL/a7
DSh/KlzMa7rFXLZ9LchoDFv9t+m5m1H5p6amRRsaTgJLv8ree/eM6doW4pX1Z4akRMCr8a5Znezb
zt0AOjo4k77vE3UI06Znyacx9onWMydyllfnLrGe21JjKJ1wXZees45ndXJltddmc8tCdMf+8wef
Hy8ebsYwOskca6DR30IRfTfLhJ4ZUUu7xXh/G+n9syVblCPjq9nFOG2y9mJwIst23Iy2fBBzt+cP
f6zqjHxOHMYVT0M3e999WL3MjvqoGc7gsf3NGbBG164QwiBzHFmOWugvDG16zIiWrGVNaeBreyGL
RSbXHXLFsh/DvhMrc9+gdukp5zS3SjehgUs2z9KN5+fP+di/Wc7EThZpDXEhH7g9D1LzLlw0hCHE
u4wGbWVbOQRPtMbSATjoU4aNjDlW1RLZnPb9Y6g4RemuT2rwNui2NpONx8UwgR9KmxSG0JI36ATj
uYThR06SFW19NX0MKnsAw/KeZca2NTBXNtFbFRHmEOqkXqaxvo5GCY0lfm0bRbWnjQfgZ6/Cij87
hczLiHa1tdC+OtCuebSHlsWPhdfLe7Eh0xADUvsYo/Irm+7YG9YlmiJ5LSmT0auW66JcgJD6CKVD
pT/Dyt+1Cz8vosDvkm8/898nSf2AUs5fOZV+gxTrrVE/bTGa44jhInLHOEg9fIYEGW7ozldZP35K
5JFm5/9wlzOYDoys2nExiRfGytDi18rHsu645u++zfZTiDWSVgQdts1BiwEdw9YClkAEN2vgfL1U
PjaRdYPKdnMNJFJ2A+3WlHuAsO2mSIjeTlV2b5LkInOAHCXI9v+JgylePpK2/lGVcke4w6PSkbMr
c9hbFio2IrBvPS3EWs42oj0gu7QED4R+f7JnZ1KgdA5nHYv02FxH3z6VYJUBmF78YXgdZbF19BwK
k7frm+ysAd5fpTh5+cHPQWzYa3bhz3pWvUDYJHPT0dei7iq86N7dMwv4qKg6F132mD22aXygzUOS
OGMPVtYPk2pxM5HmSxC1PGYTWalNITexZt0hCF9SIu0Wh6bBAnVdk4u89jLvkLeI52rdeGhL7Ghe
Ko4uymW4OdfCx682p7dYx5SXOd1p1sVPYbl3x43u1uCsTORca5ZtGAoy9JZAIe+qwldl1+Sp9rP5
4BY4OP1m+a/cAd8yg8jCsQHYiWxV1CisSlnDJ+DRNDCeE9uhofMY1kK5H5gNt/Ca3HXoJgc76c8h
+gzGdz9zkwvds9oPYTGxtLtxL/jNtFP0lDfuUU5oYFRVPdVTeO3JDauK1iEq2EAfM9uPDhwGm6R6
Ug2sbTe6GsERqb/1ivLNLcijRDiBQ3uMNvTRFykp02V6Gc1G4Cwqf2v8fRlJfKvR1gv2pQk+9lLb
aK3cIzUkVfieJdVroqORquHcTBKgnGOjebEoBw0HW2naqI2YYhv2gpv9bER1SDSoefD4qKrlbxXr
Vy2Cne+oGaBs58KUqNfOkNHdRNVj1pO22VGMYKQDCJtXVz0mvKWBHsi9HHEZGNxDiUC94lyrlDMP
hbXbdm/SJrnJkB95hRXAMhnxR5raOlmYr33UhJoNa3GU9WePQ6aztIOmkbesey7yQ/Vz0Jxu46Ra
s2bpwxdogmJTUcI/Bqk7Gh91bfpOk2wdi3wv8IBYTbcF6Hx3Z1LrLFRzjQFPGrH3c00CALGeZ4RB
RQDQ/4zxZS3thDeV9T+I6K75Jupk1XbANc0C6vDMlDpwanNTFW64KnA4r1WqLuk0Xa0YDXxpyG1s
FaeUhwNUYKAS+S41JtS6gaGNCZTZI6NW+g+aq2sXJQ7YLPHY2dRqVkFjPEoPRRik/FVaolebGxzN
8wOt+toSaXxOUmuDIR31YLwh/oKGtsHkXH6kLD6zxutR4scam5EYMY5GyZ3uQqaU6wUbGiycwbJR
D1CtTrEjqHRw4KneXnM2ricBPbCNf5SW1jM0TD87l7u1nGlEtDY65JL/Lzwur1FvUjM+RY8fF0oH
IIP51kXxhZDHq22IB8yLWBrqY05Ipu5ND8mEYNqupzdElWezbHYC+Z1NhgiZ6wifm3jP0oonaoJ/
48/Ze+7ZX3aIOCYfcU65kV+sVeKsTU9/Z5xJAdwHXY2ynB977pcI80r/zID9VxJaLrskhHWM9pxe
P6KkvKVkSG2nBuKGHZ1nHirEIO6dyQCljzHdDZ526AENXj4PaltvMeWzy5UkE8eAK+i55an30LeG
sfhoOuOkO/5r0YcTVXw9B43lnEwtOakasKWyM9hH3S4do3Nhho8Mq89m0f1ulYmQ0hUviV1ipPCO
GmchpIAvmYREAtWMmUqeI6vEhta0W9UgeCxJ5HVaSlI8VvFFKtxUaN25gKfxMmjxm6nZ34ACftkt
nZkl9Quzw33X+BnCJJ6I1uO4yrZtrN1qr7ylZoXj2fK2iV1hjDCxQmnTE6mKDHV8vOCyO1hKgsUx
n7mNirXTxQsual4VYrwIT5xFN24lkXQzaybHZ+ScxvLTcEGCRcJ97VJj8U+euRI4nkkx7hW2NCgv
+kfJNDjoGgPUQLf4BXH6Ew41rWubriGC/I5pemu3ZH/P2Y4ZyZbfzEMcWp9T7HCYLa7zNP4WTHBX
bHEEJH77XWusrcOU31HGSnfGKWhVx4Oom7+dqAka0+Tq0hB7huMV8E6JgIyJYD/+aHXisUYA4ode
vlmDtAMNPhtBB4Qds6QZjfLm5rO2xw7qrccs/IIW+CPCqb9CGFlvUiwOVICVc3Qi67unCFmp2DyC
YoHW4cUfWpbjRmkqqqmZA9ADjRAQhbohkRw9ZpcV63IZEBtNuu/NAXFm+Oyb1XQZG2WvxODw84Oa
bQMQDXKQDetSo1IqHf+uTTnqc8Hg04dqAsZzQQlWYBdynDHJsIVUzPKkUp80fpfZM55ThLbIcT1c
gSMV7yjvXTyNG8Mub5w6YpVY8ifOrz0bCBa3qQkKBrDqyja6syX6w//mjLa9bqm6hwh7LLczxyqW
7OV3kmLPj736pZkULXQpA1ioyPos8SSkPAGdZFjTOU+wy3ikmTq0jnXj4fgyp+RUOWotOloLk0Sx
LizOQvTnPJQHR8/WJbQUPXYf58G46mPzOlgxjad5M1R5wP/yMhb5D7eIWNHWyZtu2A/mzERC2tq+
NZDTuMMDSLn7FHE41S0NP88cJfDG0zEqs23Fg+eSUGzuElfdB2ZvpWxeXV63icml9hv3oqfdU9Rm
X8n/o+w8diRXsmz7Lz1uAkZNDnri7nStQkfmhAhJrUkjjV/fi3f2CoVX6MEFClV1MyPcSbMj9l47
zlIO1PknDbE7IFFNcocKAPaWBlOx8K4pHjim7QBTsErZJXwb0Zw6HUcVEdQrv/GedNT9bj6tM/aV
OXcakwv+noh2SGEhBVK8HX0UMk1jPJExd5tqNsNmzJHTtF+FnNUGMY22ceGAB6kiNAY4R46dEpqL
m7PvZPO65d9BVzvMQMRS9yecQa54S/BUZrEFROc7m+K968lLlyPzbHd8jkPjmcjmfN0Y+dmT3WOq
JRfFwAx02skOKVErfcL7K3E5i/4IauDmec0f2/fwdqrHeMif49mF4+U++twPeuUfcRGfYVCeCIZH
EJ0d9CHXt45OG+DHRzgvL8piIpnCgl1PuvVBbAkycfzndc7qK5X/7JTR3eow0hjfIqxM3nHv7OsW
Y72TOOaKL+2fYgDlMbCeyFJvbFl2tUyw2xfW1h1D6r3cgbTinnKf/zYz3bvZd6QgeETEjfBOaic9
GAymHVBaoKMfojl97AFamX52Mlr/OLWsr237lojqKbTaXyCZr4Vbn6pqgdiqWzEQgY6xy+VVHdHS
2DM2SLjBG1aFeyeptmlevYkIDK0pz8xl1klb7idj+G0cRE/1PL2lAttc49rP0eJQGxcqXEMsXKoA
qw8TGx6wMlw3mqUwRFcYr8qUfL68JDzDoFIGasDiC3HxG2GACE9QoFqi2EetRCpQD7u4nthnSP9h
tFkQGsiXRRVRX1CQr6jnsOCWYlwbQmNNrtHyJmBInHhfau2ptayrPrBBSADeGVP3V0Qd5Uv/p2Co
3UsNN7Myr1FFxKrPLw1VpUrDIFctz5phfWeeVR/tvLQwTfYnvZ13kUdxGUIA8bHOr1jkjIFvsk+N
5UMcA/EZ8AJXzS0mODuWGFHqTPsiy2AZWEZHrYMJrdXfzMGuVoiSWQLbqJnxyNbg1jaMW8ZrmxJT
jyGXWch4ipWu4wxBfZqgQR+bnVD9C2vXCKJwTLR0zXSgqG5KUTa35ncvGCKWXX2IJ39PsbxLIRGg
YfGedS3c93yPrrBewold71TZj0Xq7GRJWZ/YgZv6L7Lyfwcz/STi4RU18V6fvXFFhDAUaDs56H34
ZRnlVYSRWBMX9pxPILz9RH5mA3UjgFBpo3FngjaBAIJqd8HVGRSucdWa5K1K4ofZj7dQhYAxWF2J
Nzb/63XpbzvPr47JbZkzs15QU5NLCQa/dJGazVq0X96MpKVuFz+IPXbh2GBKg2AelGDs0e6+FEm5
KwZA+8zmlslV/mGDquQmq9epT7YJQq6DX3k4R635jjQH0wm5mqInyKGNKwWmrj6WscOuBTO+bqiT
50RwXvStHBjvF06ibZj//TU7ifC8TI6sXm6yr7cwkJgj9t1BwxsOrER+95ODFcvAFI25K5mtg24k
t7jK5Tat2ZjZiMYnf8OA/JZhjY1gcffIBTGtbedJP7ZG5K1DNNRIvwLY+duxxOfLGNKWic8TpE56
DR0cvi0i2R2cOYSVD42g/1Ht3oG3oYPbU1HxCRhuXxhGkJLWKG3/C/AA5VXjosVxmZL5PnDt5JpY
wxdr3NdR+6g9nbEShyof2okVsQmSws/wEyTQzzo3ACdyBqvOjdngeqtIm8RX2nPNItfB/uP7D0Q/
7OuOwSFo0XVf5M8txmMxatsUJ8UKJNjG89ML23UocCWXGDJ7Cqoijl+R6WxxdADzsd/QUV4aqiCA
6hvsc980Cn+80bv6WMdcb1mP9Ziwwb2gd8LEFaHz0AiqTLEhl+0Hb/6XLuVnpxKewWw9RNGuq3PQ
vhNiScNL/zi8ApnuHApTe+bSWw1zsdPbnETl+Q6Ad8sVtUXEApJQv0vWLI3dncH24zbmkvTajavl
GzMCKDrFW7Nz1xoIvF6if+rSL7vCaZOMiA+Szzj3jsM8ffTFd525EcRB61WkJYS5JcC0T15lXrEv
ya8+JU7I8KWes42ss5PN1CsKib0F5WOO48Zo27XohgC/+xvWwG2cGNsuGS8zEgBIJq8zaIpEwzkK
CQZmS71uqxC6zWw+OlieOnJxutFQXDPhyq4omsyS/AmNJQ48mjP09DUsF5OgVVa4LuHmzmhvC5gt
fk95OzM3mFP90nJJCx84WTS82Vp96FV5MJBuOYl4CqPpt9cKjsMMzxQmEfVe1tHF9Fx9lddWMCr9
Os7GIyTfi2uzbtCFsROw49IFw+3Gp1G4V5O9NPgQ7+ClGs46/y1WUJVLegqre+iyT8JGrswBwm4M
kHE8Za5+DuOfcjRORlqEK4P21Oi1h2FhxdEYshP7a4sXxhG4v01OmrazT6ab7cP5aLZFsZ796jD1
9R3fV0Bbx25mfKeQTLgCaU6Hpv/D6qHZImDpUBq6VyOlP2cxEXnZ7zR4f3NYMEdyfbYa/h9Gfke8
KmtbWRe/cO5wFB4bU7sYTs7x0pd3eGTXKK1+moxBiJK73CZW2R2Z0NSSTB0BjGS4uY23JSjsiMYR
odGfSoWbtpGBKe13zXar1UTL7qspgcY7PLud9cWgnlHadJDKOyYqeYwcyhtNo8EaOJvyjd6/VprJ
fekx1xC1u24EZTBctyfDq15GGFuJE12AY21jq75Pnv80j9oj/oK99LJzp5vbbmRJXi3BG8ali6MX
4knvJiNxw6zPtjE+DxTiTT2s9bq9kSdLQpOXYQHRt4OjbugmjzMWNpiTwTLvEU37FAqI4ZpMNob9
B8/G3bJbgEAY0Htvk1XdSzb3L8LIHucan8ySyVGnrELqJwWpzUmjF/YmauVXw5/eqYPS6raqJkoA
Zcq6ieJ9F9VPbMk43kT2wCEYaCOr58kEN0V1BAV+xk2Ksq4P/Te9zKudFXOGAU0xzn3ZbhBYHuOW
uKPWtz9RCTqwOxmnB4UHFSuLlXepQoC600jlEab2eHLNZtGl0RtlccEXyxCZHR+jNXVSzBNVTqHB
cNPrus/Oc7+V5p8oVAOcZyDnQjxXRBeeXbDtodQ+4PIdxsqD2B5mH8NgX4l63btYldtuKPB5K7Ur
Cjj4DdNio7YvGMaASPjl42z6+2LMHnsiAWsXjZnosmPawLwh2ozx6c4N+w4BQ41z2yBJoW8fbd28
C3J6lIZZasSPp5iLOU6y0rTyKU/SwKntxyVHRYbDlRH3roVH8ID8CYkN5tqN43MeQL1Fo+F7zapX
AqetfepaY1tmJYsAIsodvPKgptNC4jIqH10VUWiYQVv3+8rJnkIiEYxm2thJf49KgmzgRJ0AJrSB
AP46Fpz2VYMdrK0KchryAR1snST+qbDBZxpEFTzLLPcPxOP4O+Gx7OATndPNTFZ4xq/B7ceqhp8N
HRctNFKUfzwWngW/0VI+gjUpk/jDmhF/Q9pyeeUa1X/6Oq4mJK4RXEcnJdIxAz9WWiH5N/LIjObi
xRjxDfYUo7UDK34uvrQFOgZvsW1RWZjGW2s1aiOs5l2POvYalEIdywMjiW5dXp61lpidDiVc99oz
dCv98E2R9MIpErjcvz1O6bmu7xoypdg37hACsS83rB0Y1zgDO9t6NXfOzkz0Q448eimUu3p4GHpO
LX2IqVTNu9OMgR79xZKPs5uxP+RF5VQBUqKrrxUs91A1xMwz9bw4yCF+Tu0djQ+7rYInSstAK4xl
QKjxRhQ5rX+/H6xPkAWMF9NzY2YYWhm+p8M5KeyDAXpr7Wr3rOF6acwO/7+ChzIBd3Vxca1auzpO
S0hWU+rXbBGsEXgPQpMN9NrCrLHKDPveT/Ots/2DwCoqxnnLL4Ch2i+3tesA2YJXOnonJFnfNA13
hdxg0PJtrUlia/ki7WXwXHvpAYQZSx4kNgUU5c6cNzqsJV5GtCx1+pZk2rNm6PBpijUJHKec94wg
cfFXI9svdCncZ2y9/uC8Y+kHe6/HNyOzNnKsr5FPylzW3WePGPiC/KjR9ff+vLBy2NYaE70q/StR
WLsJaYzMKNSUGdSe5qOaHg6MRaYfjn0a174srN82km63XtK8wHHqWfRdhJr1yyyz+Gk8ONOm304X
212M5OGosvcxLiHORSp0fzrf9vZkZ0R4/9hUtn8l0C6qoFGBTChLvb4WFIoXN61cIsBL14G6Tqg5
Ql1NA5Ema+Oo5xr1kjRtvSLfxptYEloMyea8LF8loOV55f94/oep7iGARAyEeysMf2r/FXropmam
Phd4z0bWaESx0zUTjNCr/gpldNy0AzhlElG5rOQvU/pvpxqeMfCy0Gz7E1XSJeubV4GuF7Ep45sY
ZEesbmWJodDCzdwmCM8dnUGgO+vbpp4CjHcwOsDANfG1m4ZdQ0gPQmOyn6CnzP6jzlhXtwhR6E2x
xUVFoFDEpEjNrAGrdg3g5NNl8LNKDXeXFdxgaU/cU4um0h9BWw+vnO0MdZo9MuwSlZwBJn1sL5HQ
Pll5dEQymJvJQdDhZ7uBw1hpbKAF7XSL/grswq0mNIXlr884v/jQlfjT+O2WrKi19MaCnGMcuJO8
Y+D8iiO9COLBPjGXZZgU/fosd/sKwCroyxljFrdLgGyWb9PahsW8aWoAFH54dWMOcg9QK9XPuZUd
uQy0QPilV16frpkqbxFDbhoW06g+2bSbtE9qt9i2aaafo2i+trr5ZoN3qQr/hI0o0Mv6Q0/avwqv
ct7mV94gGBxQ9/TS9AIE2ivPzXYEND7kk/YS9e1RxZw8iepbMDIppmxoSKx4mtb7mDRjC13vALpx
37j6c+xpr6YVUZVEj/xWe5KwFgrpCugj7vJyO87Z2k77r7wEI6Gc88hwm2uaiy2/o4g0mZlEx4TQ
pA5/LbjbnVeGGI/TJrDzfNP45dW36x32gV0P43+quV+I/zuNFaV1gbqbaYFUyBDEsI6g6+IwKKjn
bsh9N9xw6TUaeYFzemqQbhsj6/fGgiMmbwDGc7fFdXpRpfgxI49im0V32X7qvnktNA5hXgClN5uG
7To7z83oFS9wutiedgcYbuRzEkyOI+SQm0gBLdTdFgtks9Jfmh5TQOIl9ErAOtO5E5s4kzT+oXVF
JrrNB44fjQYtj/xjis6nm1FE5wOULbQ/RfiX3+q1nADQmmwlZ/fM5OcZpMeBKfJddckaOt5tIsFx
lTOmhiyXML1BgoHn4TwgU/Bn/8Ezwz8ZJrwkaoMQb7B0wp8hR0M/wrRNm/ZA4N4F3vfaJ84oVw/K
8lANamvc3Ydo9E9eMQSIfVmcMHXwOJwLZZyy2dwUvBJr1CDeea4Y6Ffuw1i3J6ctzolJ3OOIKjFv
P600f/HqVLHV6MqgI2gEwjarqwTD8VxsrDQ7JGyJVliRdmpCnhJHD93kfYiihM0O7tkcQWx327Fr
NhJph0avwmmPqmrCC67kLWQCIL1LpwE+lx4mPJeX19vXvRcYue4wQtHfvJyTPUy1QM1z4NDd4i97
oawPRrO4uO0dE9RzXQGKNxBFUsUvcimETxVXW08lO0eAkevaRuE0SFCUfJ04HFil3QCPPUeiBCER
d2sdXjhi/Idm5N4bMOL3MXeQ9IptbZHTUfm3UHuvHHdXhQnSm2ZPm5lsMMKBNFHPI5oYOIpLFosY
c/rolJVZY6X4QzRk+K3Kd2LMbj1fdBKJPXF4UD6YBmk1967D7c0UiH+kB6pIP9qT9zfx9Qdz0DYo
GY/DgFgwHIK0I7NiNpI3jCfbOpV7BEeECUV3qzKD0bA/mwbltY96sCdjmlN7X7NLSJAMTuYfsojY
5kf8CZORbtggXOXE4gPs6qY1J4aGQC+YKTWktCBAWk1TcqhttW1HoJVMZbiFNxPOk0hML64+souu
u0/WWjtLdpytzds8Gpg62HPZ1AsSBJAPZ5/J34GEQfg66aaR2ruVWk+MoECwjJvQz3c+NaRlkFa7
0NrDGARaywNANJszVPt4kdoVlMG+bEhiDRHKDl9Fi9RuSNVdecl2SDMs+9VzTu+3kq11SscWHQwU
yaZai7a95X3xOE97XrBkJycPxmAJntQyBZPG53Yw/9r69AnBBZQ7UxbRFUiFk2fdbq4NBgbkm1Br
CbKc+aKjK6Fd91TZ5HowoKo10uKdWZHJRZ/edrw1RDocxOCcqtraycQ9lZ3+7XoOaK9FILsoSUMZ
kUtlOAw2qIfQcZHvh2aXMKecoCoh6gciUN5Kow9AwRFV0h2WoCc2tkSPtNchFtteh48zjt9pYu64
Rtc9Tho4oPuRhBmG/DWIL8WOtvTykz94UCQX8S21j+yPo9UvLCj5pGT0x00li0jnwHzuqFOM1N5A
3BJcQ9vUmGEZ/ltjW/cyrq5ZR8BEO5wSPGh5PXxgOucvwoBla7zMUY8CcOSNngZrUwAyWzES/czQ
/axHABagDvHdVxUFgdfwOS19yDB6z4leHiIj3DuMc/mpn9nwfEqHubrbSW4pnSIaQX6Lt1vLzOeC
8eja1tp3OEOn0iRQYWDUlENf6YzzUMszLgs6D5sAV1b2lwlu/NrI8fuVOpToPvsz2D47mOjUEa4G
Qkg9Jov/Q28fvC5aC3t4CIeBlhKcXhGisIijkP21hMVBrgCMDBThSCO3bjuIfbxI+npAx1aHMHJG
2tR1SAwbA4BkN0VP5ujRKEigjnW1+PuBGe3C2t61iFFRziDHb34JnzioGEpnp4ZirTfWCfyYsWrg
NNmYY9bUiEe/9eXa7ipaSSQetqy+51T8uuOj46PSQLvH7+E+27nxRP1zjqzstyrHq0XeI/6vwO8k
3bb1m4IJWXFK3EIUAwnJdoBeMwZDqg4aJHOWLE+G0fZbmURB57c/canTCucgWbxoiVs0yzViwk3E
j8b/R704qu8Cry/PcipfVOYQw8oou2e4yt3VOYFG7A9V/UNpjDd7gWtVTsQObTwCNMl3teGe/JiU
4cS7sCNea4VGCcp3W9TMISwT7rrZZ0fiuFA5QVVq0vDUcsewE7oanGQhlkk6qQkfGTmcWXjVQ/EX
Wi0s50jupm54naTHrNP/C/wgGDvzKHOo8xW0T6+pnE0+dN9MQVgV5tFRliQM6AtIi1Aip9ZR2Cfh
ohVD59qWPpY3F8PhsvpK5hELkL+L3fpdmcWr27K8zCvjMaXGzevsxRrTjcQTwid5KEkimL35qRxI
3KudQmwzWC/AEDYuSEuzssgA69Va6wl98N0WmOS4fOsmqmScR5Jt9ug/pQYwX+IYr35cfJrc4cis
goQuCao6wHX9Ky7GC+b9LYlTj5I/RbCkHuZ+qxnt87hk7cXtwY5gvWXq5obdzYlLOhD7gWKQDb/B
Tas7lMVRMGTDdy3Vb7nkEY/ZtVTp49igprfc+s1lWUbk5JbcVAjhfNYcXZeY9cyAQrof1TNmlW3Z
jVulRzh44EvhfRKfrVNdRFI8sKnc9Cp7MKOcb6s6Jn29YxPKBE6cyPl4yzw7ZPqOmNaKTksHFCrz
1qLgb1rxxwBIXWMudaX14nA7ePN4qWr7Q2+155CRnei93xDx13222LHm0RdmeqBL+jmX7XWK+c0E
oQDCGxLMnCnqPgV6xbRqLrPyyZft2RFEsRaCBwTRlkHi4vAyjk0VGBZD/YyjoKpQplsI+rriJ+LH
CfqxP1ZlvNPC+uR0zhWM8FlDlpM2xIFxZxyMqPrTKJ+t9Zztbct4kJE7Ik1geTnXPhtMIT96fkyx
eOccYnr0JgagX3u/RS73bEY+OsCXsVd8aAC0l9gHwQxrqg5mSrkHnZB8jSYOijlDSdVb78SQj6te
c53NQOsa5/HWEtEv7q7zlOU/VUpEKIbTl1LHIwPNc5UK/T6COB2BirJWCAk8kyg2apSRcMhpWF9K
qyIHtoI/2Y330NS+lbLgyU5UQpm969lMKtX9wnYUSA+st9pMgpxZkNNW2AZbrMtl8xyW6OBV/1R0
tPg4eB7Rc/fBTDgejiprInLHcpdssC9ZwMT2zffILcVeAH8M4nZ+t4rh2oTjbkyrt6rQcJBnn3hQ
+PK0Pt1WovjxSv85w43GYZ1sYA5cQrPdzcDAQ5vYmFh/GWT+NXQueoHwUMgBXFdqBxK5zpNOiNqq
Q5vDLqfZtp4vDwUQmKCe5H5iXgEVrgySiQI7JN59hdH6OHqetmlT2E2DS5DFnMAwbyvraFj9YxKb
G30EojRjZW1DcnP69ncex10jXZKaufAMJPDAtJjAzUfioLijORhowGFZO2HMT9Cg92ztvQU7XjQm
3On2aXajt85LF7IPB3ELI8yo5FarfY5XzIgGUEAlx33CPc/s8bWyymZXtrR6qOr2/DskwYSJ2jmY
leg9st8GbPoKhQaiE5zw9dQbHOr9e9dFJ/iwHLxpe0yHLBgjG2vffOkRmYcG+7wqZril0PjmrIIs
XXyniLKUqK4F246xlW8WIXXUMXxS4VQeyUC86JMEjkTHUiC5gfsRRGXzky6qH3fcum0SkP5CVkjB
dc2xRkYQ+tSwJmou77IT8s13G2BSFqffwlYedbN7LMBobozIb06IXsldoWWLMQkklbtM22A6aY5B
XN34por+bvTEKJnDIxzOTZnlV6dQvBMTk7/8yS0mcjyYjSfJxnZQPnlAKK2UhYcXdazjdCrU2kSb
aWqrZEkRxdr7ZhnhtinMs0nGqMUCihHc1kB9ybbXgzQbP7qRUW9TMXdPaC0MXKI5xxcnT8Uzz/s+
bAbLJHIi29Mmd9uSRDukjf1Cl2/7jWr6S5Yy8utdApKW/1AaNHx9uK9o0tidw/BCd7NK3OYb5/rR
sdxAavG+MYg3HFJz3+ooCpJYHlG7wQyc5ErI8UU4zYPLU7yyEjafIom+UtPbKBLDrOVgY+gBPJT9
S288R7GkrXXLco/ZcFzZ6VAi2M2IhI3vnvAchlnIXAdrvoX++FjV2s1SjHu02eHY80+uqMHoyzEo
bRQnUzJfc9e6MLFaKaBssSVuUaSfPMHEAho7WiDyOSJjakgAtejXCL+j4Ln6MMQnuqwpi28VDgIA
pcEiiSf5Y18h5JyS8qUkS9p0jD1Q/Z2ek7Jltm9dz0IMlOvJNaZlqL1vNNwudnvthnArrJavRO5k
nN1Lx8OsglRoHUewKbIZf41p3BKEAzzc2aszswiaR/vNatEW4x24E1sdBoaOraGws8+UNPO16QzO
2oypYNsu3jb6tIEAuEXy8dLpFQZfRzxJp16+OVRVCsS9bGE3MqmWTc+SnKTvzo0+XKc66Crfy5m9
bxYPVEc4vHozcFlhSvShxCo+6pzjmzyLXmkYb6Vbn5OZPZ4ea2dp578sHUC3zTg6a+wKZN72+N3d
EfayB+4Lh2i5L2aE5p589HyzP5oZ+0JOpi33567Wk6e6h0DcWJY4oM7g3RVVvMUUoDHKYccOXW+f
hfwSlGw8ejHMeqe0z3yWB7vVd3bWQ9Gf+qBAAeJ15bE2FG2RcUbD8m2J7h2sIxDTGpdO1ol3UIz8
nBy2JmVpWBAUidZirVDfZBYoTptO1tddYG0GEX3056b110HOmYjuwSEwdiWL9ogAYiejZaA3Lsms
fftV1Uimw3DeTjqK2UhENSlzETz9gt9MY3jSyuFSNgBtc2gRmx5vKSfvhHpqNpMNfvpyyQD9sWru
rITt37qMI2cdkRy1G3sqTceSfwDCiVXPKmbQXcTCPhHkWXsreEuqiMuciee7tNynMp4pAof3uaci
GL11Zgz3aHHOtlF/xUVKFN1YBGTw7RDaX4gdB/RbsetLu9eSPA6dlzcMp1dzcLcZs3dXAlW1jPyP
G2s3Le3XEj2cY0xne0q+hjI590rtQ3ytiO4vKoZO2Hv2MRLL5+EWO3xT89YgOzdPu50otHPFRmMX
UwosoaAvAtE3UE1yS2yZftqpvm9KLLKxek8nuQHFLoMuJWqtidNX1U+XUqBitLIJok2xqPHcD9+w
v8OoQk02qB97Mt8o/f5GC5jUGZOLbOU+SfUnOTM+nkjDYddFmgAJ7wLAbzpZL41LNT3iV2JMWF8a
jDU46E5KxrgbNKy2bovni6x7ZijLAxuSuWvIIJT6Wy+zSy/qXdTJW52R6JYqkSJK1Yi562hbwtoy
1r5uIdVpto2tEETJD4Hqj7DSnc3lHTRleE8NnpAEdjeBChBWjREpT2PFL3ltPuu+954aYscMeTfx
0xF6RfcU1+Ga2gPrx6y/xmY6kSRBaWDAvxnzM9sjVpexRt+xaKeSsrmhKmGIMe1mS7+B4Dt3hWg3
HYpO5v4nPYSm6tOpDp1OFVI5R9jFz6M1UGKp+nHu4l0Sute5GHcx2SYzmTkog1gY2Wpe95n3gNXo
GMuJQZUbneKGREwdWrxRuoFvI0RCJo32lAGFP+YPXv0TV0hrIGT8MWPczS2KYFpeOyXa0Z4ZdGQ/
vlUWG1GJx3AJSMoGiwuqQiDSsfD1F9mK5DZvQypNp2Nybg2McdO7Sd/D7gotlZf5e0Y/RzX6z6os
34yF5RhmGxdcgRJcM2kNxLgULHTa+r2lOo5142h3RIwL6+7MMAV8Btw5b57UP5VVnGbyVnLL/Gt2
zp7QhW/lFq9TIn4bArHKUl4J9z1rxfxOqOad5+tJ4+qwm/QMVY+JEKkkeBkyf7h3HZftrMXXadC/
mtHmO+32usEyuwz/xDaLd13M9xaxzcp3rd8o4SygW6fDOCFxQxgtWFAPezYAx6TjPPR9n3EyOrq5
ZiuTBcRNrCWmb8C3/kZr9S9TRpeQDe00fg4c96DML5SSL65X3LWEHDjaedZl/tPQa5Dk6ptjLbkv
M0MpppJEx7+HANwp/5f8wc3ku/fI+fGr4kYY5V4fmELNfPom5V/c4Eb2RvlWGfq9pU8pQkzQU/k3
ifqLgQUbp2aH2JLlVcc4xnMtex0VWGrb/m/qEjJcOs9hInfs3Ql44hLlDLzUoXoyG/O58SGSRmlz
15R6okaHfkze9AqMA3MPPKaWU99N17gTM/JJSvVRWOktDPUtKAgW0i5WpXwm8GxEP50N7Inb7mz2
7o1n5RzV+i4yHJjCoYQ1kIzDtpmKl4LbwM3qnWl0AeKB9exmQR833+HcLuGn45MDnX0Pv+K7QBZr
evIiDYnPj02kp9fHaUSIXsurg2YsGDmXKIQZHCD00uvpnMfdxgl5UgrSBKPYQYPk/9UYz2qt8Wha
TccwGu+9xao4dtD0OK+6TuTegqGXIiK0yJ2PcY9pB4DDRz9k+9yumfkaiKkJ/6iM7OYN3ACRgj5N
YOtYkGyGNRYYB6IJrCMJcoxq9j6kVh0r2RBjSWXfyCnw9f5zqJkRYagE0RD1u4JsTxegcMVh4Kjq
N8JQxRPWYznVx7MzyGcQsSsL3VVPArvozZM3GKTTMKUirxszaLPH046dEdhc3Dy1NAH8CWc941xo
jL828fSxGV3wRQcmFfFqxL/gpQuWIseD1RNPkqblZ7eMN7iWEE/FJKiAvYiIkhmTt6nQbjnxUfj+
DspMWKCz8yExHjHVO3vPk3DHI5jl3bCogiLO82YIIlZ+eY64lbTQFRbPQx5bX41ebsVAojUvsM3S
T0ACXtvj8gGApu9kesz0cZPKGG54iFvPvrVL5rrqusAkmBjVq7UlU/Yxy4c3HHtvuMQPsUVAMM7+
K/ajvV64m8YBvsaWPDNwqXOfvzZ2uJaQoK0iZy7qr3iG30Wj/QywMOIuDngu51XskgTfwD1mOXto
QpzFhXg0anweNWRowFj8A/2MGTQF3IbYR/SQlb7zi/rAX/zHn3K8F426LGK/Rsh96n+nrvp1RcJe
Lbp0FlR3DQ+tO58mQ7xPhXVMClJv8Z2EsHT6CrluPJ3SlG5uSRQC5vDh6HxvMz+5uyRW5MJDdzFS
Y9WDcfQxihkFkqsMzQTaYtTYnYf2zBv58bX+LE2AWpRxs1dcBT91xB7Yksmtsh3OKI1z3CcCSwb/
SAA7oQgtGNauUT2o0qDNpWFtO7kJWRObbXyt0+EtC92HwYyApZo7jWWQDg5rlj0K8ooTp/hWLB+r
Ktvlk3tPovKg5pH+WCu+QQzYb7zR8Ws44zs3phePonUVdbm+7p3p3jQ8qkvChOfXgU53GKXsV5Oa
V4+Smie3lCgTxDtNIfQDcV1cCGBKDlEr0CgaG9vHA+7EuNTFyAmabZzG/zPk+XOqItZU3Guiyfjk
w25FdXitkndrqveprm/sIcS7M99Lbd5NtfpQUh38xWiMxx45Q49luxzeEt2isSa9vbT+A6/x37Dr
wAcKC3iqgcLOX/73r4/HpIy6//kv/b8T+sTcERa5Eui51rXJcJ05vf5UthwG/39s4L/BI8LHEza3
r8kDbvwLQjWMasf3Uk7tyM2xHwgCxpCy4JjUdPRSKCCS/8Sh/TegQv5GoK3CFa7tiH9B7EROC46x
FDk8aI5Do7JUMJZN80TqIMeIJ51LXmn9f4BR/rtPlEoUsomp2zocyP/3E3W8SRh5CoJHeJBzMsNd
jGIsObvWDXf/90/U59szPV3YnrD/lS861C3i9Kw4Wj7Gd9Hk4/F/OTuTJbl1JIt+Ec1IEASBbcwR
OSpTSg0bmkbO88yv70P15ikky7TuRVlVW1c9Jhkk4HC/91y8WS0VDInafW9Np9ev9w9uKihTTvrS
BjYJm+LPWwNQ5bBSA/fU8ZR9RePpvPPCsti/fpXrB+i5yiEmVHo2TxCH0tUDTD1EoHR3RsBa8YKt
tcLXAff80ep6cff6pa5vaL2U7xrH8ZWxtXauXhDCzIvC8srpnI5RRDGeOITkJjBe6jdeimsS7O8L
AY8ShhmVgxXyzyfXTui1sV1NZ4ta5ksy9tW8d3VpPpiJE/xxXBpkWGkbptuyypio/t9vU/N1qzV5
3JH66neb6MfYdt7OZ14M0pOCrmvxNgtQbW+8kP/66eiswfRlKdHgX/+8TUSxubTFyIUiy8rpg5AC
t5uRfFVI7DWh4a/fl+Ouz+2/EK31uRp44nzj0hes4n9ekFyfKiFYe8Ft7eLxXbJe73pmTbRwq/F7
J5f2s6zo/0In8ervVevXDeLTcrqUdWy+qsEKodcnMk6Ir3IpjJwlwG/njljftzZy9rtcjFNO3IdH
o7EmBfyT1RZMcsBfQYWSKt/rcpXrNRpMn6lmRQalEQcNNb3bFGgTnkslqIlGOUWX2k9nMm9HK0z3
mLsM0rxMu9+ATBLeC2PpF/hQa1fOtTx4QA7GTT60Ntl5BtdoGDI+DDy3OuRL8SMWMenRbYsL3ygK
jiVQ/TYNSTfqnG7+OKEiu0i7bl/I9u7p49F7xruv8cFXU7zv1+0sThr1GUi3eFHV2NzYOYWj28KH
WkicW5lKqwWzseNbweeIND5SwNZCFORRFH8C6AejzMX91BSld0tUR/DotG2h9j74HJRWs4luHCew
Pkb10Jy8VVR3YnTPWtHkAzlCoHBvZVT5Lyqsx1tGUwkNIOLCNzx+cHJKDcfOXTRJNsmqsfH1bV/K
9CdC9V/d1PsPeorsG5XXyw2pXOkWABAmGpnPZAU205fYj4ObrKs0Y1j+33vfRv6DE5p/DP5pNIdk
PGXbsgUnOXAuede3QXIc0PftkEgvX6iSi9um1uK26BZULYUel3vc3869X03+cX2fUDTH+kwHslyO
vV8R5qvGrr8LQzR9QVG536nsQCl5JrIwa5r0ufRGLDCvv/5mXQmv3n7h4kZXZJR6zIGvONbAsKYC
w7NzbqZFAMTA4gr9i78eF27JjrisSSnjR0LWoH4UzPc/W2NGkkUU9Rg/GHFtBeTGu5AW33wKR2T0
+DwXdGLOXOYvIf8IjIUQGRt0AFn/SBbY8KldgafbzEYv7JLSezNqu/4IXUIGd2EejO0ldlpvzyy3
f9T9TMmuRULoSYjhjdRySHrJDl4Cs/3R6Z+0BSJ7MwZjTrwH8L73se8vBWPp1COGSoziEntl+2mp
SvE+M0t5nAAJTRfwFglq0zkIshuKFQgYYF1QxRICZySta4HBq5uIIcMpZVsot5DOZ4e6UOEnUttZ
jNbxZ42etIjNNjWyeeGFtNoTQMJpOjdDWu7mXg0gm93QQifZFOFTS3gEB7GWZZRZnix+tphWJbkG
Yv7RNPi79nE1oLrHVTHAJJItj9wvCK3ym7R7sV0PLbkzAw3ZxljF7tl44h9ixCjEyaEffhBgWp0w
S893VqE9veJ+dXNyRz97JleKUcXUOByU9NAzR0x635BSHY0PYlq9wm+8Vn+/Va4kn12zYSih3Ks6
zaJNRZfXoFu2FoxQl8hOsmM7Dygd09jaoucbd3Xch7ih6vr+9WtfV2ys5y6BBcC8KWtWoPWf67mx
l8Wys2omjMaav0kdIiy26xfC2KPdvAZmhgw536DB/2PTQrzK9Fc4rubqV3tIHyUxh3Q9n2OaB9XO
Nh3v/mw7/sa3E8TDr9/hdRW83uFvQrhtFNWNfVXdBHalQElF9tlUAzjAJlWleYymleXGUlQgQcXX
+0aR/69rrjslxgW+emGu9v+hzDyzaDmf4aPqdxmj4YPTJi7DLDrYdae6N8qq33XT1cLkQltx4Sf7
ZBddlzt20fVjYig4sBVUpNNj/+an3budq0+QMdSd34ZPZuX8xQt2RFpLtWZZfv1J/+t3VdytRxVO
NeJcvUtNxjtkO/Ny9hK3fFDlZO9GZ4LIENbtu9cv9fufdX3D2vOU73O8cT1xVd91Ie5+F7bZeZmt
2b0QJ1RcwiXqP492MnwewQghb2/9C5wA9bCIsX6S+F8+DvYSP2ZuO37XiRm+vf5HiX8Una6xfeH4
jnbIdbjaHugaECI2xMs5XrpyAmqTM8npHRB7nuVx2KK3l9ZgTeY0ulQpyHc0hzNyKeSC7ncIsdoD
FcXruCn6lmMbyitMoHjDLIMl1yk95GNuL06IVZBLVoRMsnE4ac+sWJmc8084D8/h4DkfBBIce+Mp
r3uXzO0id67laVjBRuFNef2m//nqGQ5E0jZSSeaif64gofLZap1lObcQ82/juHehPACF/MEoWm+j
oalvM710x0KLbxJbAc1C/jZDYMLp9b/kX0uZ4RDjCDYdx74uut0a4k3cap7+oG33HoMhlJa8XZo7
ZswDnoUkgAiw8jFev+76MV+9ipJaQEuo7etaerWcWbntNqArwZ05g/88UW1ibwIqoZJOvUtkNN5M
roqPsohW5DYOndcv//tV/+/1uSRfG/BPnr2vtL0+l/90FDrazZAhDLzAMsa2Znt2gDmjb2gb40AY
n1K1gsDzboaETTEZfi/EUvwi3gnFPjNL3oi4HlqCdvum+2ByFGG49Qi72vCD16QpA1N5LqNK35R6
AgKVtcmX1+/gerXkBtbxsiZUwWMDFFcPkJQoycynRTE1QF1QOKK2TY8nva+ZxK4Nrzde2b+ux5ph
fNovjs3VhFgPqf95YMXihY3w0vDCZwbbOC0hpNbjFKFiWezkHDt58VYkknN9bvrfH8nlRAgD1SMg
5M9rYpOGUWImfWa0ljwRAxeg2aU5bKwo3dNpZ1AWl1OCXLWikI8VyUzCX9648esFen3QgmWE1ZkD
uPSu/oildyu7FSXohv/N/6QXfYxqrFrbPvC+v/6j/utaTJUR67C9shdcnfQlCAVqrcSc63Jabuq0
lvGe3oA8yxhr/BvfwF/bwXpnnkdTbd14AHyLPx8v3pTM7VPbnAsp0tus0c6HQTH5pCGlTq5gnqvm
rDyoqR4flzUoDZkCZjonDk+EFxY3/Kt/42+6Xo7WP4nnTI1jDGeG64ddRwpARh+bs66xLBHmqh/y
oEj3FT39U5ZH9b6bRLV//an/vtGrxYDFDxOEw+tNaXW1B+tI5R16Bn3uUMhLLKm9Pig81x/dZFne
tXHe/4wB11onL6vjG3tB1LMPs5l5rVyRbPPsNqdxBfCGtbFJJ0jxHEJDVhQPifPFi8Lwa5QSgXXX
kQ/yPipmzKkN4MXoWMT0zN5Ncwpukp5VCpFpjCPro8mYXO/yMM6abcgbSFO+qVZrZThHX+x2GO60
5CB/79g1qDonEuM5YkX9UjE9GKDYEyZGl1fMinl6E/s7Hcd+cJDIZO6Y1CQPMxX1Q0L5zOoWzBHI
W41MeNMD77cvbVWgO6lyD8pyGnZPc+Ojp1BktiF9JeNSksUBRfsyDomUJOW0DLOSReJTi6Y6hmcb
ND96dymwpnSNGP6P36Pn8LNTJ+LK1YKy7ap70yxl3xVtEF3ymmGDDBTQaUtZqHMRub3+YvxrAYJX
7yK484A8/xURFpIbIjkcG/AodXAyE6Yfy0H7H0YLw6zWCTBMORnMWMzBWDatfbA48Rtl6r+2KhIY
qJGE59jS2Fdvp+tENT4tVJ9jBDNP2EL+ZFAcPVnMYutt5+Ov6i0Y8IiQUoqEsHbhCbsLEtQtOqrl
sXLrEhFZBKqAs1sugHxyYPvkUQKi2phxzGxsC5UTaAe/O478hM4bP9l1iQdA3uY3o7NID4zu/dVC
U/tEi0oSgc9LEgxfraFU3/FP1S8L7Sx7g0M0WpijjeaLkHmo37j4P9bUtcAxgqOM0Wxff65yVpHz
eY2kUuo09udt7RWMNs16hr6ERcuU/fV35u979Q0X8jkZOoZ69moJL5omd/PVQNMg45q3se2Hn1Kj
B2K/62KstwXaXHtjN6X6wjNDcfb/uLzxBWxE22hivf68W93NVVukCKlFE8MkcKhqYMqFW6VGe59l
bvwoCsy/YS/lG1f+e+mGy86abduepKl6fWRkfBkFYa3NuXOyhRBqUkK2vaTxeDu2kcJ1b5Htvi1C
12nfeOT/vLInBD0mtg5qlD/v2UykIpRqCM5NXKgb3uvyWC9VfGs3LqDBYJDvOrd8axn6qx7ineaw
Sj3Av3n6d8/3P/WQU0+6LyBlnTmRMIaMBh9IaIbJpUCfsBtl8cZcai0z/tyjKPd8V1IJuax7an0I
/7leO9QRvn/fP9cd5qdk0YCEkNN7b/VV/v5cGNP4nMIVqx4F+tX7awR2516kvL9FPX0Bo4T8FYsp
xDRplx9ef1l/H3P+e1PUdBw7+FQMazq7/tXb2njWMBYpp7YmSZZP/Rhp4mlzkINj3HXVxrMSoqVz
6IV44SAXIxnL0vge8El+koMbPSRzzDhfpN7if1WehdEuqhr34k4VpLXX/9brl+z3n+qLtQZen4p/
tQqDsjZLh3j10iq2Hb+RyPXreMUfTd/ankZ77NHne/2axP5c/epclXhKxpFGCvYAva42//nVpTcn
riv77CLV6IK3TMVu6mK5d3NEhxGQx+daMUxoHTyanhPHH2SwEBA+6Co6Uh9391PmjTtwGvhqEPXt
xw51gE1QzMMEDuKuA4x5o7W74PsGz20IlbpAF4bolmJ61DEMFzsm80RXYPMmEMq1S2pukyKRj1sO
rhFRSzs12PN9a4CMjx0xsipfSrBdTXlIZUfOKl1AQlj8sr0YgaA+EDpCvJHTZ0aDyVAiDFMk77Ux
53YYkYfUg3dZYCx+S6oGUoEKyGQXUb7PPA9sp0EkUyxQgjvamYdJrEKxMU/m54hImfvIzswxWZzq
sMTCogRa8vbRHtSAFMNHpjPP0ZlgZ786NqXn7Kw61ZuoJiUTi1p4ix2pgzKPyKFuUDWjXCoPeVSl
t0NqFxx2Zof/sTNcoD//Kq3wJ5SB9uRX488ojsubKcApFje5fQvtCDeX3cMTXQvmoYrcDQcycnta
v91Zjk0E/JRFW0Yo1r6ekI6H5ADdWlNVnInlWHB8pyPC9KE7+XIq9jNinH0S9kBuIFYjJVXjvV1m
EgkGFEripcQOakJ9mSsaR8eup6JMpiW+H3Ocw7rByp2lqRQ7mXcxCidMEYigJ3yV3tzbPE3tN0eI
nAqDNX1b0qfi+i6VyDgV2u+TXU4xnt9BuXtMYd29bwErC5ecb9Jp5vE42NoDCR96HjojJY9+bqJd
QzIVGX8TsPSYjJrDvNj6k4/qE7po18NKzUPQ1zb+DkWu/MTZgsg4UPcz4op89PXh9Q/p74+XNjGh
oUoxsrWle/UZDZC1KpmCPs8HzopHjE/FuwXl2V2Z5gnWGa8cIHQ4g5reOM9cr6YUPPZ6snKkMOs5
8qr4CBcD2j8lv4h3H7oiEOp7y64iqB9Zbj29fpP/uBanOM9h7dZas6j+uVbQ9ibynYnhxcpkcF91
JH8lw2DtS40D7fVLOde7EffFBHVtRrPh0g24Wg3LThSpDLPkghQep6DMfb3DnGC9lIx4zk4I8bgt
iG2BouUCMmaWWGBPKatntEDmPmlJhNwLUtseI360+o1fe/01/9xV+ONYp521O8K6ebWrJGSxqpLM
twsD2eCuHfVwRqDXHJpl7i8ZSOHNIuaXwJP19vXH8q/XjEpA2ZgdHcrdqz06J/IozcEhX6yiSo+F
qLBk2zlheXWKkAnzZiu69I094roOWX8JQ/fYRR5DSKx7dbNLV9vGIAy4dAKkFVrSwIdLgTciDero
NHeBlR5fv8u/9yTEQjbiB4fuqkG68ud75o1DOwYo9S84VvZeG1z82DY3NtaXm6U5MBWhTQBYzane
ihH9xwtOs4uhPTHREqLs+lL+ZzMkuNEbVFZHFx3m42dGBUjWSxNspVjEG63yf16Kaov6nc/WuT5z
yYx6a0RtcYGQk6/Eq+A4DXZ08UXtv1FY/ONTws9F84F+sOCZXt2VOwW6hlwQXxolR1xZCQCcvmnM
W2G7/7oOlQtvp+Px/K4PYSXBKGzoY3whPSdoEUWqbjj0C0SyN27o98d/9f0ZWpKOQ9gbqia5Ptz/
/E6W1eOY82ekBATA3/cxphQhwAKZEqN9OYnspg9qydDdQKT0WLBib2Wm9aP63NAYwnZZph/yRhCt
UJTqNFZoaq146g9IILq9ahBTAzwlJGvJjU3HOKrrQ6+z8I134K8HxnyR8tTjxM2sD3fMn7fh0VrM
/TQ054w5rLO3yX8sToim0C+//kGtH8wfz4sGOEE0v/twDtOZq5K7n4ahDXGQnpeqNZADyyc2xIk0
gOlXSWbTXk2jeKN7/Nf7zb0Z97fCTQoYQ1erhkHNEYUdHa9eulCfgU2kxNLIkZoJq1ZfvbEw/uNy
PpMdSth1zoO47s9HmVSTo+pYKyJ3Yw9Nvy5fRIv00SvovL7x+uFpWh/Y1QNlNqtQtnFGk1Je7U4N
EWMteDt1pmCHXLTKN8Fa0yBfGnMosilDQQ+NmMYmOLnGkjD0wpO/lMVFo1DpZOCcdB66LwWz8g+I
lYBmZ2ICYFmE34khmHdrlC1hQ1BpHAiGkwCSIsBqaUuTJYaNZ0C6UkUWuSu5noCDiUePgLdtjRV1
M3TyrCtqpGL1++dwGpcV+uzqdLsMwf0M038zF8O3dCxuJskArEqoUj1bJ5RHMtiC+nzfOGrlMEBp
HB9mlTW7KO8eSixRtlXOL62eMZtOJ1FhQQitNj/lbYVsEjJdDuUw0AT/Wu1P48cPutKojmOxo2Vx
LDswb3NIB8YjjPJgjP89rfLU25hYQ3ydVO5gY4sThOalPPHHKGy5mE+wYaq22pD7gIjBhR4AhTTs
EGXYdr2NSh63od/EUNd6Z/dNvpmYlPyYRw80QJmmzR6yH1HYZoBzG6WwAaG4+1ghxxLvj79CUdwI
jldbAQOc47pp96QHqXpvuXQ4ULRnl7oPUvhD5J1mIlh2SctyTRnfbSEFD0emofhtfewouJqy7WDZ
xSeGjuIlDiZCA60Sx/dqUh+74ItrAdLL+Fy3xLU9AbX8iAoUluQY/xwX92NdremmVuU/M5uIXnRa
Ym4g+VOdGtdfbU9jsEGggq6euD0k5PaF0OBjNHkGXEIBGDPso5uxjmC0WxJOeJiKH3YfQpimq3KO
iyI75yCrjiQ3FQ9JgbMF4xSo9gDF9aZxpX0EfF/cdp03cFqpPxPRV4AmgkYGKxtwqqrHHeKwmGye
hmivEelzZf2cZx1Rps/1DtGIj4as1j1RxZbajdVSHRiyFPsKlBTserUMoFYm5rBjWf8UeDLAQBJP
QxqNlYI4ccUxksUvcqac/UQu76bqCP2bAxvGdgGC9aHKYvEef097zGa8+q2Vxp85R3G9UX4fp9La
hb9Bg64Rn5Dg826tYWd+nIQHd3HwLTBwe6xCbZ2KEXMtVEtOvBXSnIGM8u1A7McOR2d5N7jhF4Ec
7KAZYQCKDxrnAWbGgDs9mt8rjp4vrYqDD70LCL4x1XnufbXxprZ9CkZT33YLACAXgDAYHi99YgJd
70IbKIVfjqRnFbECw8yfV8W29zHh7PB19PwWdsxA7AtWqENUQbMMJRIwQItReFCMh9qdHxSjBmsI
a+7ES58WO1KFZwLJyt6+oSdm32SKaa5UszVuC05yN26Zp3g0w9L94C2J2bv4n8kTYy1Kxhx2Vyuq
x9gexCcLUfiJ6qf6WTkJTl2CnImyEIxECsZhu6rKM3+f88kRfNqQIhsKm9NhwQv4hAt9JNTYX+6c
Ri0PvtX7x7kKYeYsxIf2QRe96wzhC1FrI/wZOuscLOBWKuZip7yorG9TGciviJrYHsZIju/QiU6H
AX3xN43v8sPQRsu+ES7uczibj2Hqhk+hQBooAvRFYFfb74ARPRAGvb5te2e6FeE4sVQm8yfLQYnH
PjAy84dkL1vjH2N8Yw9II+FDpLFi/XS/Ln2fnLwwtD6YJIrRZYVrwiEvOOMxtSOxPLnoIW5+JNr3
ui2pksO7wQ0IPlm66M6gvtyZQPmf7YRMTbTIYtf00CHcBDMNlMD8Ce1ADGUYK+kW+IdklV49sIXA
vwUvoYM6VxW7OZwyQq89Mm1hny4/m4Tokoid9iSmMgTK1PqnQevolyrFvW2vB23Xm8AQ6CG7dwfI
bZZsUJF3aRb98t3lV4R3/8HhncFSXwD2VF68X+jo0Hsg3XVaZH4a8VVWe9rleCVSD2NKBSrySZEo
Mlhq/Ek+KA5H6czdlqIcm3sY+rfY9pGR2PQTsTw2SKQakr2SrHo3N573vosxyntJkQaMiFrMh3Zh
w8UgJcCb0FFsQWJgvh8x+0Ap9IOIrDPhzt8Dg/wHUxwUxQjj6U3qrtHcjCB4g6auoiti+Rd83PBf
sbNDa+vUiucS3SkpNRYwWThwQ1KB79GN6sw6OYOtTkjO5oNvCAnI8fE4uyxm3Lnrupz0ubkjepU5
/YYupHMHZQhVTDu4OX+xkgzny8RnJtmE89nzCyjiC/Zlq5nMdhw94h2lgcPfsCx7obfyS+vc/4Gm
vj2Fi9OA9xwGNrVoGsTt4gXLZ4Nn5cuY6/EOAwTuVJD2JtooQQIfR93+1Mqu30MSJQSNMLpNnPo4
YjonABmbIpzw/SzfNVWYdywI8D6hesGnMW4NoTXt45QWlxqfmrmebuOWWsTC7j3RBkjEiJy0Z3FN
Z/FJ9Ra2bitLmh1DP8JYaFz4F1H6xUklZK0hYeWGmppYYD6aIQS/F6Xv6yB1tnL2qEPskIpH9rFD
qw9Dx8KXWEtiWxeEoxt76o7TlPLyBj/DRda3SZ8f7WJKn6bSpYgAIncIw+Yz4Wn5sU/N/L017Ren
T9/TD7v1QaSgUB825TLcFUkC4Gd4n1XeOeqH9gZhrP8YqJGuFrl4SXbq55VCFybvFExS/I1QyIem
+eT2bLcYlTwMs/DzEOexevPahxgfNhFgPCeRHxa3Pocdbw0FAI8jJmMBkxK7UOXtAKWcouk3IaPC
zrqwtEHaWA7gM57dAdxUb81bUrIfii78GDJ02LJn3jgY2VWPk2oevzZTiEm69m6S0NkN8fgSDfyg
ia5evNj/MDbWS0J01ZG+2r3nQQzPJjIJ6xypOCc0Aio1X0DerYBQUOdBJx+80NnOUfNVZ+4zYkx3
37fOuQJqHWh3Z0XRrTssw00XTdsudKutsCOyXDRm7rq0F7q1kR98t+ai2uU+C0XWeP5L7qjgQQlE
muSoucz21FBt/ag+Ds2EJa2wdoMdHCwzpbcRxsUtQb1kxIjUPzaD9xkUI5CJ+JhX02k2oNKn5N2Y
Adn2vVusfw7uxeTE4PZrvsgv5FIAq3ZdPF9ZdQAjdJsqAP2gJ+ARhZcyMt027tVLE8E8d8Ov2QoY
y5RT3weuW2ycxKtv1Epmm7z6mRw+CT+EhL4lF++nAahrPtw5PeCbnr12qM++A5k8oW8IHZEJJnEr
BdmJzgBWzfXnU+WXigao/xihD9qFuITdRk6bPA49fo38zPjqk9TjU4w+EDKz2VQj7AA1PTSxOto+
ZJgmP9aJ+w4F3zO6hoOb5s+sYj8IOyAC1j5Q9EOSWvKfPnGXqBF+upPsdk4VPxIgv6mAxQY9umvi
9NhYp60Le84TrB+Riw+cZYcOFul+SXDM+vyBm39I8+7O0vGPYlT3M2wrnU2HPKh+IEZ+jjz4sKTb
DVVw1FH9WKAkRJjrfh2y4VyN8cMAwKU31ae6AtWoJo3tyyZPgAg8exqf9ETTt3O0OjjucldkjNQ6
v7+RmGcjUgNngFrZZUQkc6BWyDicFt8AhhDMBLsvQD+R8T9f8EPDI5nIXbW8ep8PmjuOzuWoLgOv
JXuHfKij+NIVEODL6TAZ9wB+fxdM5jby0Z9AV45JhcQTnYJgWUDcQn47ZUsTEK2kPpiOosGo/tnx
EEeqCMSn8XgJvHkmD8FWzoFuGAkFMXbnLgoJ6FU/CcbaE/q2hYLMcQRSkwppSGjQFwV5W2JGPxXd
l0zetqN23o3+eDSBjxCOBVsy74ZDMn5ru26L7uGwZqgOjb4nXefLIvrD0sgzW/+7DsJVTI5TPxbE
acWZv0NMUW3kktxZszmm6bSDQXyc2+j7lCbfoi54gNv1CLnlXkpBi5vT85YuKgnXPTEHJhEgDXqL
52M4L+h8ZelXn42N2D9tQWJ1uqp3XcFwKKnMUwSp368A9wk2EySIvFqm8e81ZXnoJF9k0n6As/4t
GfDZ0OpxSrHsZESYV2DuKsvfCciGZRmdm4y0CgAKwVLpY+d7X3KaigypnK2op5/FYrdH4wc5kOIM
c/ZcM7CA9lSS4Zyp924ZUwFKqjuk5ABY+ZorekO7qIWa0ANEQGNRgacN4U02xXkJBCFxOVbTuhV0
xVGEF/VcUXXnHxNCS3mc1HlWjfitagawWwZAR6DEpsl9khu4Fd3152T9WCoz7BM7RK4PZbKrcrMf
M0A+0FNhugmSg8nOguo+E6lu4PVBv/R8J9mGUfvYZZxTSDeeZHowmGs5ovxwdP9MMCf/za7ZjmWY
7N1mfoCzEpNHW915XfaZaHdilkES144O2Gmqp9KVI8Z+FMQyp5Ie7fxD5lY30iHTktn5McMes4/c
SBzmqIbn6z1ViCQ2PdsVaR0l4dzZ8K1GwrlpFmh2pLO07dztWguyau0171foAJtuekv2X7dtHX4Y
k3SnkFijTJZ3Mm52nZtAmMrkXcffE3a12cfgA3ZzUZ9n/OPCC0hfwEuJDQl5UzKfTF2duas7B1yD
3U5im8RsE1NNRCF22h+U4VsZFj+IFzpzrLDuKjxuRB9wEK59svCW8ht2g2QL1SsDZzHumfvYxwFL
0CrYBuBXGfbm6TZQ/A42yFi6Z7a/t0qrgCbr9hTSFlQc0YycnZG83HIcs+8HHBSbtovgYqfFXWMT
p4r4disb9Qg28jyD0UwXoiTa4iOr9GYqCSZKghb++/QpyWx3F2o9XgaCdXzHas75jNkBSOfFtef3
DSDRsFYfE2Agd2PbOSQ7co5ijme2XVFdxFrZZkbNzwGQoRA661bBNR4Ar25AdZBh6xZAdS36JE5b
c+JgVd85Q/9St+Yw+GDvS2+NayHhrHzfInM+pVVtbyw3oVb0W72pK5K9GIGS12aXICzScRcv1t3o
igsF59mV8Q0Zonc2hSwJ8oA2UAVvmdIBGKtYCvNanrBEQwKHx7nQczohC2GKaQPRa+T4oUdfnvCf
/GzXB+we0oo/U6B8hOZEhqovHydTJ7sYT9bRUuvyNHS3+TiffHdg1ZoFBt76Pv7N0zMInW2GfuMa
rZP1pyUNIaa4J993XnSpt3lu36VDD3KGGGek01sbz8k+lvyfrZ8dMp/E92YJT1nlnxHg7bKof48T
54MQ8yHljOFRXG56U2abkG+ZOEgHeA+2OFi5GJSNK2ELUVenOTRG8II65TlSO4LwavFoWf27pnUI
3gpfhnItC5xgX1XxJ+r7HXjHp0j0e/aNjzOpgxn5cpjNMDlTo3u7cZruBmv+MFAwFq31ZCSpdi04
PShBwxnGABteez91KRZVoD5Cfa0X70BldjTJ9G4O5heYxhzL0+DYzxMfZQ/syB73Oo+funSMb0mG
BejacVIB9ZRvc5+NF6BDtSsLaI1Mfe+tJaz2c8fOrmRq7wUxosxU1SkYrV+6sEkFST66tXQ4NgKk
jpbqXI/uD0fl402BcHrjE/MCU+wxgRcJ0OkhKuq7ua1+JQS4uJZ9P5ckJSkn+ur6ZbQTdviT5vlN
S7T3Prf0oz/7hxnwoTtXnxnZHOu0eypzwuVmW38b2ISxP3/PRcFsO/4C9NwcZmoGbwBV7izdlzCX
MTUQGzJFTrdTuXquBmvbLc1TSKmEp0KemCl/GVqrP3sRGI9Kg8XqS6wNOmkyei0hISZtAC89Ohcu
3TasAt7Ja9UDZtMLYKf7VOnnJQj7cypivfFrfk65TJw/FkCo0w/KPrXLTelvanKSsmh5krP4QHbe
cRhroGcy2TPz5rDZ+h8KlGjbqRreDyot7gcxPGPB9F4cmT9bLM50nBa9rWj/z6FLVoPaLW3bXnLR
im05TkendT+mJgqIkCASskGz5raGaKEp+lJ68m4FlEcLcDkXsDUTLBCGgdkJNK2ENbq7Xvl7h4A5
OcaHPB8Ijf7U5/57BL2Ulxj/6gokzfgx9b0fiZv9CFT3YOeyuqlcUHN9sRy6Cs48PI7YpojR7USP
IQfpget/Z1rBscye7jm9PwxSfXFTSXxadiIFku9N2je1DadvgQ2Fm+wR9BUgYMjeJaFptoLCMVZ0
cMo9mLDD0qmPfeN+1dF89gFVLyXQPLvftS1koHFO7lnZg202d+KYhsR8+AUWAhU2j02mNmToUnBF
pyXIreNYFPea6HHdmhH7JfkAXp3uzeifLTsFfOx1m6aaOVd5xzCNziq0nU3bq82yvh6kw76f3PiY
NC2kUb8DrhneDwWdhRRDTinFEZztbQRidZNYwbHU4bMmXmjx/fcq649+uFyWLKHf3hOJitTY0u1x
8DwYVT7lhDixgNxqrzk1FTCUKmw2NUKy7TyZz0mtjwshMgt0maAMwSgWh0F6x8AKUR5Y8pyptT1n
0CeZ+cI2vq1LCHmyp1y39i65TsJpsISOh7jMdyv0pMW0RUM1ufEpMUhyegz6mcZt8FTW6jjC0P4f
zs5syVEkW7tP5GaAM95KaFZIMU83WERWJs48g8PTn6W++U9nlVXa+S+6zbo6KxUhwHHf+9tr8Tzu
bNtlWwr9YO6Pae7dmW59HsuIW3re5ZwJVGdT/4Ct5JmX5Ka/0/LMPO+WkY0wSlJWjb7aFzNNcT8G
2BIwLTp3xR0ygR2wxu/SHNzb+W2tYJ4zYnfm+d0p6ptBVEEwjDdwfsIS2YcXQf7nlIE356gEUyBL
tFvc8s4oh0+T9XGusCW6t2FZ/kfaec8tlTf6/9uS5h7n5Lui1UeXFPnQWpvADy69lW0sjiqMt+7K
3N2PPZNGuTg4/Xix+v4wmMadZaT7uKpCaYttn1mnco7Rv/qAizVE27E0w64E4DZ7+6bNDqTCwtub
2ZiGPXffeonzpwrrWM3cds7uOxVlglTbaq9Zmc3rVrePng16V+ZH5YGm8IgRiUGL7dJE9mGIucmx
vmZNd1fE80NvRPd+bnxNyIO3Ba7dVdUMP0ZH7yPFzt9ToTCYwCu7s3HrmAEycSUTiwEUtNzIdxXU
oo2qpXl2mvYkpsCij4D5gGt4GRc73oA9uY9yDqSNsVzbdBqeqqA4Th6d+8SlsuXniLGyXd2Pu6gh
WMX94EfqvgY009lQ79iwj7o9Ofm0FcLbWCN2qSQ33sYG8S00W2N2kLCyuayrbZMtWGw6B1VBtomX
6lL1iv5KwN+AcrzicDw2HwZ6LAaUjGeXpQQU20aAxvctFIFeQqmQAk1kzQULgHjW6Yyhuocco1w6
oBhsW6eV4Lim6MhAOGQ6ZS/QmdHm1BY+cXwy9IbiAJNM5z/ZQ1aHcAbYDhC/oIxRvJUGb9u8Vec6
G/edwXpGr+SuGHDTMb7dikVt6BjyE9RGyrF4uHeG4NGFJUy9bj0m6CDz2nysnGDrDDxtZaaPNlLc
2q+fqegC7x+TV8qV1ZmljtKb2eOqYi87sX9BVeZx6hTiYcz1lxPnp9niONU0PpRa9RkHPuWHuDyB
nsMirq5kanaDtPZk63eKwhh9rSmk3rnTJb/RpDGWN+KI2fkdOFlFzWshGt+FOQMyfRLfy5iNmu/2
1kov1bGEIrSKXOcODO52YbbM6MzPVN4KAbQ99pomedhJsvgYXcRnY0Kj1hn7/raN3GNkQkoIqMJ4
xhXIuWZrBvbfGRhblGcfTbhN0T8a0iKE+npwx5lCYy4vBPLBiRdAnWem5TPRXhNgeqO0frRj4bwA
KyWDFfjluu01ppcM0At8UtCSJSDCGRZRSsTCgW3X+diRb1ahahvryTmpYHxnDNbfp/Tkw1oS6K8Q
mNzZVEYf4BieYnXbEA6MyaS0Hi1K9ICfvE0ep8/GWH90DJZStoUgxXTWW1QruvMmEo8lJnIp9lGe
U36YhbPBRAmH3/O2i1nvM0NCCU8XdunidbYx9jQ9MFlNNE4gx3OacqMzA1bOZLhhw8aYkgqkat4D
HUrotXTY9SYdfdekH5bDxPccIj8Im4b6u5XpNz1EtJmGgvuM7CCIMPLDsHDJmZVY52tvK11geLaH
7rgfXnjh92HT1Slwm/JnbiNkXXiCXBpiREjl3kqCF7emW9nU0UdMMj60KXKtraB4xOdDtc3BjKXa
XenchjPm93rMDzKJz772zjY7GICy3wlG3kCI72kxrgZ2bSzmb8GNt5haAZVBQo5Oky+nzpoACJJr
HFS2nYlkz4O9rZYOB8ZifZHpl7DQBvOL4fcfRMTWioqEk7XderCqq6fTVyxN5yGZz0kuN9ZCkyG2
Ck51sFOxvVORnMV68BLMeepYpf2vJMvuHFpMR4U7l6POz6CVOydHcWcz+25BpI2Z+FhVCC56RO2Z
Ay96iratk2/kku+h5X3W8W1zk0GkT2zolLc6tzTHX3WWfyZO8+lisRPm9Fi0zZNpTaeMelxn5S/9
hE6KicoAMiZljgz1VfyUxbCRKqvduYglVQ1nIBtukNz4eU6X6zAWL1XDB1GKj9HA1KfZZbCio9pe
GenRa7vXFOkAZqCTndKaKbrxCSO1v7EzMYfkXb+7ig2Bz0D8yo8a4EZ9+QUw4INyH3bUiUViIlqA
cpf5eFfcGsU/CaMfAsyk2NJw4+WjbOgNq+FSJiWFaDM/2UvTEJK3jbWq0xuezn/0Vb7LaPvnZryZ
BkMfapE8ASnb8YoHegjvpfbvlBXxG1bXqsfONC9XDbFdD9xxkqkMywJpZvnWcQzKexDkf6HieHFg
nawHI/sGwfhhR9TH6oqXFkaoheU02hLN2BQxuiwSbtsKmSN/QxWOE9WlIgH66VjLl9dTgnDflds5
YRllO+0vz8Kbv4Oenpnu44NhFz/geuWrWi/d2sfaRcEMg1ajAFaVGT4rlEHrpIrps4oq2AXGgJNv
2HVBvq8b59J3Y/w5Yj1JY/BPwn4OBHJwpdJmT6/zHPVGAuUxenTg7+euf4jj4BaP7mLEX8Z73U2h
LljhnIIYABmUoyqpOohYkXdNmu+JBsV2icRd5k2v7VJwXqb4Uc7DE4GeK1aAzYjD/KxLi2Y8MyKA
69xTk6twBLBZZCSvM+PE6yqE8HHW6q2SIH9hqaC1rsW58/WHAd6tKaynhUAH2h/z1ZmD+8VdmHIt
j1SxeE0a5dG4eYrjeKvdG6Ch2rmdaNZOPG/HxnHpidSPTgTCQIDlZ/og7FoSALHs72ce7bXpiLCc
8x0VqLPXpuwlAnMTDfG6U3jPp6hxVyKws33t2+9Wq+Quo4JGQeiBB3+D0eZOjdllmhVWH7v23vmj
7HKCa2a328wy9IapNGiVOfNkkek+5TUHgGKJ6k1F+WQwTTYOgUIrBW9OOdVWaXGpRjveW6J45e3H
MEKSbd1+QZzY/bCr6H4wUIyQHAGpl30sCglYOjDkFV2BU0YQ5njxscr/bMrig/mvbauN+4WYyh4E
FoJmam+ci8cSg1SpzT3imO0AJLJ1b+WCRfRrb/nCk/gILekuRtlZkA53Cm2x854fCcqGtqY+Dr+f
x5m2mMkPz1Kp3ntbfXuarqRBk/p1oSjWDDZGohh5S2IdAIl/Ok18bFlrQYn8lS3qWDbGTx3dntTZ
eSSFdlV2cI3bdtNIzkHJogzWnpp/tYVpBzeEepMk/+PvhqD8xZHlvu0jAM1xOAfGl2uxIacSuRrQ
HKkEUWyeoE9BguLJ6Y2a5UiTGJo1RgR+6PIvVxicsegY9B1KrMiis5bID9MeWFThu2aoDqdgeixx
EpQlPI7GI4qeTZdsliBZou+xn97cvnvlTHkqHYB+yUBpzTnEqXtwi+HZKt1148/HgBjOKtWAceea
PJD71FXcapKh9Si+TCWHDj8/Oi6nGjTpLy4WR5mhlo6VfNUJnRZvoEGBgSEHFj+Dg1Eqvxsc2PBF
u6E7e+gydTdUxld3a0X2meez5I8HZXZP3VI/Sr8/xOgdIjmHbjWeY0yu5lB9xtI5yohDn+ci/7XP
mWmHaFVPzWjuppFDmRidg5ey2406m3okaki7o40BMmjdBw0A8/IXoWn61+2XsrzzYlahJfSD7JO9
r2kXdMW5rxGluSaOAJ7zVtEBjc6+bb6kvnNabAEjMqmpkCoA7hrTdzsgbkqMc1BShOPeZRz7jrFo
ThfeUQ/ykSHi0Gucp7hPaCEzxpgb3q5DC9uO1SZKsp1S45nzydpHpjHhb8NRsCno3wLwASFEp0oP
gOG7bJdSCtCOwGxGxNpQm7hYnuLICg2IBXSkRbD2EnGi9Ro2TH/5hfki42hfxvXRnpOt0bTXfrDZ
obI6tB1QVJvFPJ3LsIACXQhKEg1RFyEQpKvuZWBebfJ52Np+gNNUnoo5vkf3yaPjuIyHtg0lgYxQ
e7mzVHbmnLsZU3ePzuEk4XWTK6WSNXI3l8j4cF94+lQs/kPsuEfcRxS8sNGaGQXmWzkQndOO8vqx
dKYX8hhnTnSHkViq6bKVUWO/rpfyKkdxh37oXE7LwQ4wC+IV+Vna1Hmr8sxFPAQQlZ3B2eUjdWWv
Y3WIUvMsKPw1KfZvf7nXJemC0i0OQ4FjFSbNU5GRwhgNZ4uUgU20Hz3HaTauYgZNTYORCNGzAVxq
eIZ6hxL3V12rT6q4HLXBhKmMYBxMICY3rAQNm0k72qBRSwWRl8UWprzYUtyhQzIv+tjY3uPi1KtZ
WuW54PBAtnJNF3MPaIS7TAAohr8n1wI9iPbVeQZgnxfzZRxu6TuPZoR5QfT64GW6WpkU7Wvb5Oyi
Xg0lDyk/Z8TYrp+CxrGt6tJX2KvtgWuXjT8q8JsLqh29DPvcSC50JtZjHj0RmCfx6uxma6SKqq4a
GYKRMEKBPCO3rJ3d2ZeisNYzZluL9EEuIGQuzmvTzOfOYpB4klsQsntw2AN0Zzaz2vKeihSUZRc/
jMLkR4CPrrt1MS4/ugG/ECMtrjl5l0xPJ6eG0Eko5YrObD2k05beFy+6dN8yJih9zhuQiO8c5v8p
zWTPMs0usUO+sHI0QOnJA166cCkK70jj42S5wbCny4MO3BipF2LEKVxOQiJ3DllKN3j05I9KGuZu
5DNOVAxWQTO8SpXsImShvayXdU2cIRRJ/bLY7kVO3Z2/cMhV5hwORm2szcDdlYEFHwN1uDNKeacN
3tpL9NxJGiy+aM9Bx6nGwhfaZvnVGVBI9dwXZp8Y69qN7jmZ7hPRHiVuNeZ7f3RWsglacXVdUAKC
jpOKOFMHK7BUZ4Ciiu63fI3a+ZWcMPi9cTwVbfwce+oSJR3Shex9oO7pUdCke/dAyFutIQHNazPv
nhhBOBDw2uQ3Sjsb2G0a2z+15x4Nq3vAi3e7Qfcer0gqoFi7IxBoTHphyXMfm5ajFFshghUrf4AZ
qtMDhux7LhCwjMn6YYPC9gj9M7grOAbdTlOVjX2hbtlGMeOZkFUTTdogs2DoJRYA3DC3/4wYnVh3
DrNVFqR3s2SqaqHtkvYbXme7LrfWw9wzlWOUp7mbmqdEJVsr5aCumaOKF/0Nq64LRy//xW1jrUlm
3dczvkpPxGtvglY75exFHJv7iSCYtaUmPr3OLGw4/oCET22GrZS5W0IxAPda7D6CbMdmiZarGJv7
pqRAF0gkR/Lb9X1jAxBr3rrMdFUT2TYbnuOVeZujykh+OMJNjqlydovByJSwKJlPPna0tCCj1dLG
5LEvQ2tWj0bVvPsZsveFYqGmP5QN6BHU52DL74K82YXdBvOqWbFNaLGeafUMG8B2PxqMIKnf34OG
eF16Qg+Va7K6jWt2mGvNvA2bDVNvdFldRkp3NfixjZuYF7r9N99D+VgsnNWM1kSTlBBlYvo3FKXa
yik/Wm7b02dJb7Dw1TR0yR5ro4UXaznA19gSq3q1QTVuUjffMxDAz+c418CN72JRYzjGzkoVkXZN
7M/sAWleJIVLvXf2JyJYOsOmxmidmtM3w9evWpS/rNb6MrKElbN+aG3WQQsJcDyggHOHhxwvSi2d
t5aKMDGEeKMXolQlI2pAXu02f+gCKo0LRr1gyj7NyTnIoXtB6N1y8w4w3ufp0ow2vAK1jYL5qQj+
c5jr1zGKhBX99nf/ZkTW9IjNJlE7g2E8YWIxjodHmLhrreWpvnGH68jdLvCjgY+9zEZMGuGjvoV0
wdS+5C0aANk5EJ8FYwBF6cfbhvzxeowlr/KxeWFFyFaFb3CYhwsUrG0I0qEIjPqLCSnrPBmYH+AF
oAdjACKs7f7dzarX1M+ikDyEuaq8Ktm2Y437OFJvMs52fVznm2BmznKpqPgto7PtcH61HbkO5VE4
dSMOAdGwL7zogTMLzk3qlkQhj9bAOj2ixJTs4z8xjyIhRH3Zqr3Z5X9JOkRwhzPvbskJQANuCSu2
zztlquKaj7dxV0IanXS+9Tj3j8Q89rJoXcrE8qnlifYnYxWVTnoMBG4YsbAxbN0Ucu2onrnNjYvf
NfPB6KsXck3MepIGp/t/HfT0svh9s5aRrjjg0FGT3pPuKgRawUDLZKZ/XhX3TCLe4wu+q2Yg24Ns
TpVaLgXxnXUsRsgBrqS83z/n9swf9Z+XATl4ojooEikdJhdm7YbpIWpQZfF2Q+evGrP7lA4a7qo7
+ZQzyfSsnElNVD+TI+C9TUfQg1qwi5GRPm9e+PSh+P7j3IlPeZAdnZ6wYJ3aeG4B86HzDJ7n3t6n
rk8lxE32tTD6jeUTDKlt60uo+sm12icTEsIG6BiTrbROrb7LQmdK/HPVkvUeEvUQkMFvJvWeGZzD
XHY4aV4Cn3Ifx3J27kgBogpI1Ybj4BPmdGrItjGtfQBodEtZcpek2s40UkOEcPgNCPttA1nObNKy
5UcOGZdp/9G5JMPyCBkgHNjQRR09ImOif5G58wuTj2+eUxwrovWqBkvAk27M7S42BwMhj3ktBmeT
p26Y6WLcesTcodnvkmIK4XW86KnsjlArX0uVf+bF9CsNiNTJKTgujNTQlTH31hy8cvQ6CYDCAXSP
FQnPlYJREJQWyd/uIa3HTaWGvUqRj9kW/jfMU3NnkZFwN7IWBZsfo0df6KEtKGqbU1B6VTMqaxMl
lIFVQ5vfeWMys01lqlvjFME73yRh6ieEEBRSCssScOvhM6xsiSUC2Z8ZT6cUdQJNO0K4ghHzQmXL
Y9cvD1pHeNalfwJ3UoapUUTnopxoKM92s+3hl9psMZ1FE8noodFmBm8nNDYc/Fzj3NgDaQ57V0C4
5mYZQ79In9LWfLPqclNO3rH0QbsNDC8I2yKatjyJHkUGTw7tLvYeR6os7pqNLJV6NsvBzV/gTXdG
w+/TdvawJjKQrwZhnP2WpoCbksUKmqDbWDqaw8qnrd77jLDLjCMNJnMNq4+/3aWWAxiq7q9ezgKL
zavYZ1nFi4+h7LBcpjKU/vDVSolt3g5BGkA6ncNcO7/SrDhFXo4VueN4p6vu0MRTva6y7nGWSEt7
iaYkkz9BdzN7aBhzmADoWU8ySlZ1nDlkqyIR8nKoQmyU4yXxJL3vyl9hDQeVmFIx8CiBWew0s276
UE39g9o+c+OVO6yYd3pygQFARqOz2LvOz3Eub3YXnuSC0eFVC12BhrLxrvr5GaYetztpOyfYgTEg
JKfOzOX/pdPsR9Tj+EsRNMh2y4gq3sah2xhRNX6NaX/qAqRiRpwWz5G5PGQ0zQ1hbt3BObelaz1n
Rgbk1bj6JRW9lCLdiatjhXz7+yUhTK+RHwPT5yeb3fg8O+K1L+MHNeV3Hq9mirwMVvHmk0bVb8ta
X/QUfWt7ehKeOKUjT4zVwIcnzc6hp/rg+9q0PiAHM/PbI3HOcPZvc+BOQgNZvrItejGRfehEHDib
q60lbUr5BdQEK1OhR96Kilhk4A+hkSo5v1HZjDp+bq4D59pD6mFTxdz6JG3cCJGd7MsFhWynDyns
AgrJ+tG3+i8AaXcDLWzCSfva6aEwJenaTjh3KS/DoutW9xyEOARFXFoz4M1W8zI1xp6tC0SCAcd8
3FAfwrKDs8SEVtqz3WIydG/O2RXiYXW4IQBYbeAF4Vc+G126Z+Q+TCxs5aIqdqWsP10z/zk5pXnM
5tRfB5Zutjkhdwpb0y7DQEW75HMojEMW5CDbSUpUScPUmpdQmos/+pHvqPL3NJUYCY/FBo7AOpGU
xFX5bgn7Y8AfgzryprSMzQ/H7flR8uZMloxNkRlty6EIxybdzCbzrJ29xxr3PDoNOnRBATKw/J3f
Fi+93f/kiPzWmxqorvM85eOmbCaMR55xIoB4cF3iLHRd0q6VoYybZ4eRMuKA3DGAdk0aspWxaTz3
3rMnG4mBevR7t6WVfpuxt/OzTEho9kNwqRM68/H4wx8b/i16Vzl7Fp1CZZhcJv1nDgTh0Levbm7S
q6wclr6BplQxgJ3J49dYFr9Ss3os2ZCtxqzG0653MqoPiNMvOun3YjKz7dgTxsH98tblDGjateSw
OE+fzJekyOEChq1nRqxRmpkl41zZnPCHWm+XEswp4/mkIhJ+miEcGwV3MpwLnHydTmlXNOuhTphz
ih5GRrH8JTk1vqK8mNQHr65OjABET3YRjevGtD4SV7g4t1D18S5aOzljJ77ioN+lN7s5/3/Qf5sp
+tdKBrt+qT7mNrmIhLVpcO0fLoMxBEbrL89zQpHK/qg7QhS2GE/Mbk1rqCDvnYk1gpHOtSro2ShO
qXMQf0AdZa9lIvapiPvjxKYVReGcuPZsJG+8lEKnK7eJ569Ty310Go9oM8arXRrIDztW326H1TIt
pb2zvM48m3kGr6/iSEbVyN1Msn1AoJiFmm3vtiURQAvQPIxB9Awt4+x7PV8x8yROWiB0SU9RF3Hp
6n6v2zpUbXNf5eqzyYEYq5kjI3Lfu55Uzcqoh/e8W4JNSpPI4u/Fe1O9NQglBJz6kEbeXeBTHZ8E
vLys/OplEyIXWlXR/MuJhmdbu09N7myiGijCEOQPIjbv3WE455GLhsHYRY7PrGaarpySIbuMqQEy
lBjNcH5IIsY3GnUeVjA7SRNEr5A1j9hLO2YTm2Mms3OGQ0ODA7FbsqadF45slLokJmVc/hI2y4Cp
4n1nu/dqdEa+9Zl3sQxbrz7SQHgnuNCuuA24vkRIhKlIoExHt5xwkcn6o+/snWFQ0EUXd+h7ebU8
c2c2Y7HRrKCV0xwlgU7TpXApl3tOJ2Et5UUXTMHJ5cKxZ1sL55dqEQKy595SX7m28Gf73qNvPz+k
BPzsqP1qpL0xJutax0s4LK4Xcm9cnYQ8kcbz7nJ8zmtC4kV8BVx5vk3Hnzmgyp3yjTXcD1Jk+jMo
HBgmxsNg8gRkrneKOHQVnnrjp3j1HRMPPedfoXEyUvvkTE14pgK/b5YRzl5KSV7ei1NmmSMAFNzP
I3GHKCfll0sKVbzHNhYl9hPhCqw9gvzSrOVrK9RAPp2hIVpO15b34tqrqkeGv4sw6eRAGNBnv8PR
+zJNbKEKC2ZLl1i/lmg4LlyV0BudTdYVt+BAzF68Jy7bsNGOJ499W3yotGhXJFi3rjZ/TeMYZr15
jnV6p2f/VTouC0jP2ItOsnTLyl6QnIJDQQDgy2/cg0UTKcERbNjzBeYrBV8RDmX10tcLelqTLE1+
xLROFrWlbghOesdzNlMp4LA1M4VwlM38QWw/1CI+Oii8ROJRZOnbO4fpwEeLLRPRITSmhGWrlYeT
lLs/YRoFqV89qoGySoL+MKm5zLmzRlVyDPz62hOO7TPj7GK3El7106vrn67sf7EoxzsLOalT9LT9
OEW3ziNLFzhuWt31N/GwB4dqOh3Gc6516MbfwsOzV4kNzH/6EDwahdrHTCdNjT7ZomDnpsTBB+u4
JH1YO8U5c+qLC/6THu7XkPnoTzHTxQN7PMISzxzErrTiVhPtt1XaJGe2DvdLIr8DWjxAoCbSYqLk
0GPQiuh7WiY1IkkSnUwHGrulpXXjxs9CZl99gFB8aau3PKOOJYsP4kGXpWrPVmNsKsEy03BTDEPw
3d6EN1kSM5OGhbUQDUMW7bEW3YHdA2WwYk+t7W6MaE1WA4bfxfcv0nLELcp9R9J3XY7Jd4TcJqkR
AzDQSbhg4+BiZlZ8kwbUaWtMP7b1EtXlmeSJYkdOVjbg3q41pdHGpnsI94Xe9QNDJ5os8nKmeXBO
a4jys1VDPreP5VQ9Vjz3Rd1eB9CRYDEe3LLZjJ6mNdbe2qg3X8yyLbX9QsVrXs2VenRybs4hCi6j
XZ3BP62LgEBVbn1lvqZAln2INL6zRuFz1ug+bdpCc4FAgWBrlHVbp+yffC3eE+awVllMGzr3aFnF
/fQ55P2PqZof7UTcKV/v/IJiYhaHFS6GbcZYK0xR8dPoCC5xw79mHMrXC9n6JuH7IeFrkzKS/MSM
Bwcr3IL0XWeamjp+d23jjL/b2CSWcYnN5BQM0Q20z9o8tCTXvKkmE2lIAtWd/ChRjK6KAm9ficzM
mkvo7zHk1KZLp4dlSOEK6bE4opt6D0rzpekZaRjkoTfsO0B9mIML3pQ6sT/jklFx3RAojWZc496y
oYn4COY9vXCWczf+5H6hOq7/r6ARJumlAWHGuiFzA/s3HELA1GjTE1Q9dKYPp1KBqkYdMCvy/33R
dNU6M/28/AM4wLT+PsqPYSWAtAZoHVnNb+SAqW9imggVmDVBZKrhK6/oL5Xk9bzcWPsuzdh8au99
putoiAZshXWnHlA69ts0qb0/ICH+Blu5fQcOuDLD8Fygxb+BBZw2mYwGHfJBdkwKBPWUTut2nOL9
qDr5zsjfsv93NMQ/gBMIHIJ2gUwKKM387QNbA62uMbbeIQa89wK2TbPVnFjLG6pBP//9s/4BQ8EX
DGEOFDT0998/Cze3mscUzqTdMCq1LDdilCCj5gBko+vcjY9O5qv7f//Q/3CDf2M1OIYN3cKGBc3H
/3aBXS8dnUo30YFR7+ZTFFXGwB9ep2eKdYGm0XVL/k1MLLrsWbhVVn3kQRou2UFQH5sHQj7ssj7d
LDORXvbJWzLBFvHRp5wnqMjTelJ0zMLISZBjG2aaMJBCzd35FlNJl8WtK5p4+SD+QO38hzsFZKgP
AOUGi4NF8d/Ei9y0FPkUwz9oEo5rUQwFfhGFN3liItpKamP379/jP31eYLr2jVMM0OP3O5NUbhJ1
tcfnjQtVLqyxJsMGVjkxD5CK5V0VGKLDf//Mv3GWJHckOiIH0pEp8S399+/Y5WlVUI2PDkraVsBR
yJ9+aYzAPBkqaa7jEjlvhICYz7Zh+Ll/Whr+ozz4/dbB4XPDevGMWMFvwCuPhpJwokYwahmUct/b
sjovbMApKauYYeOg53biuCHdJxLUNE2ioWjUWuhFtBRPjPRCn0GdSDeSr5hVOjNZy8ahXJHcUtM+
QrHA6EWCwrSYRrZ3Be2pFeBEmlZTkNHVmmTF2zmeOBNtbebhcuYuuvI+572PDTlPfFoPpTsulKl1
/Ys2SPAlYqLR1AyN8dnMZ4dNwsKcolEF1I8qSszRWo9j4IZRu/S/IpLRoNmypCe7qBbgFVHsZ7SJ
GDvCPtiw59oODFicytRu6C6WS8MAl1aMLdqMh35R7Bo8MoDOgm6xVe5V+/zW6yWP61Nlj8VP5AMj
p8fS5R2j2oqA4eLN8wH4GwnMpfR9Knz0sHkMk4GE90AYzF/NUX6bnx1Sxlkmh7DoSmeDR8/KsU1E
8UhPngwy5Ne4Ifq+yha7plcH256NdJz4e5FlotsltRjSm90luW+nsfjwPD39GtRkYC9hwODJBXzx
k1laXD69mrxHpTzAAqU3/2wh043MCMDWW0tcFHfsHpNk3bJyzIwDe8QGW/Zin5k0kQLExJAgLSwG
WwKAvTTpo6Em9sE/8D61nKqn1J3Gd2mP0ycGKvgsVJ3oUsmAqth6qeAMkeDvHtMxfS49euQMYBby
bQDEt6F9iizc4BhEgt5tk47JzsZkjxjwC43LbFLwCZyMHVQpkiMdqZ1IKUBo3ZE28bhV8KqLZSUt
eewFI0SjQa/iNifrlhdSHTVRpzhv2PGNpteHYmzBD7tJG1CIBYlSrma2Su4q0Ip9IgMR9JmbYWjP
iZ/4AxAUvTwurSx/InvIsW83PrGzLs2ZcS+zdwuAGs4UJPTE54keHbrJcotV4KKZhZVdR6ugGNCt
pzHLHMfjUbwUXENn3feTnZB8Y6R21aYs6DSjExWEWTS2OE3HtN2gb0LzkyQ8V3945v/hdehICjYm
7wuDl+Lvq2pfx6VSyAgV1aTjZMYZJYM6uGKyc/6wuP3TgooYwANwh9tW/m6Rc82yaAVssIPLBNVZ
9QjgE90/BDcYT9BN6eHf19J/evlCcjNgsd+gwcHtN/9fzCwj7bWTl350cDtLb80mepJZm73qFgNp
3/aMMU/zn5D+/7x+/7/P/O3VW1lWBOzUjg4pRp+wsAOfkZqBOHs+gmicXGaHo7w9LIaY4z9Amv7p
oyFemSZbOzYcv1OSZ2jXyJdScTBdq7C37lzQ5YgDZjr9LH5CIy6gJVWE8XeNlvP0/3FtAxA1qN94
uIzfqYzNAh5ApJF3sGdFAdsy6mDG/QS23KCcRlw+vdWP/q8XGMAXoXruJMtnR3e73/7XBR6Bzhhe
RirTypioVJN/kkXknTMye9ssG9xD5i3RHz7z75hGgMjsHx3ezb704TX+94cWhFG7YizUge/A2aeF
+gZ/WLGUBNOqNkAYaIPKka4d2qS2yL/srn9rJwb1/aE1T3ZSdmHNVvoPT/Hf7/XAdHhdoxtxHChk
v30VstAt6WFP7IsJGIqPrvUnr83sRJ4xfhzz1NgX/PcfPvTvd1yA6YcpYgR8nCXkb5C1xLPJ8MB0
ObiDuatKKTe1xzY3yQMmdM2x2VAS1t8Ujzb/ft3/xpB3uAb8h7cN9DM2TL+h1oqJcMMAOexAznbY
DxwuVlMKlLEsHWPbegIrYE6CzkuYDIsc01rD/sn+AI/+h18eFpr3n7MbXsffgWi5azkTFhoBXQE2
d2RkxXNS5lzmEsbL/3B2HjtyK9sS/SICSTLppuWr2luZCSG1JHrv8+vfot5ExW504dyJgGMgFslk
mr0jVowldrMJY82afYCdXhiD8qO3zXuWhms6QvIOFmNQCzOTtSVkJzzqd8S9QPirQW+126IlTG/j
uIo1c6QCTv3HpXGeFdX0nOkZegZfoSg/alFQPFRR7L4VCXrGlU1w4JsfD+1jgxGVXQBBRg+aKPDa
a829bkm1pwC8mexpoMLtdMY1zusvrqP1fyKpjzjQHb9H2hBns9UpjpzZw5lnt4mjlwKbAzXNYwGB
2FmXOTPgUZgyLTFyjPQbe8khEOHcgBOn9clK3NZNgwrRNk0/v3LgVcjrcmzoBsk48cdN2UBXeyGV
wR4vrBjv10LySAzpclCbt7/SOH+uwkIXhzkI+0HjzSwSp73rOwpw/jDmu8/H8Pu1cI4+mXM5ycGx
neVhphlQRVnSDY96gke9SEgHKi2aFF2L82vghH5hzHw0XCHJzHOEMR96F0PGiasuKiRDpsIrdaI1
SQQgLpy9jntukwAv3KRmGO7joXMuzBIfPFSDxCWqHJ7g8kuaahFPyhRaFxyph9N7n9zyGi1eS9CH
7ez/80NFVmnOHyVfNeen8/fHLJg0hamCYzua3aPPVa+Fljm/U8cInjttQEDw+QU/molYadk3scWg
kuMtHqtFtJTpqSpA4hyC52PRJetwbjY1xAGT3Qfm4jsGQSXqbde+2ODYLnGYP3q8kiwIh+0rMHux
2HGw6c4G9PPZEU0l/W2KLKSA02uMaMTl5Ll/fsPvQaRMuwQ//KV46va74Fyj9ph6VQtUz+q6cEtS
IB7yvDa7fN0wSXL+sPBJIyjo6OYlhSNWbqiEsYcViNBPD0vvPpERRz+s6iAUqjrGq0TdaWRMOr68
7mNrOJnCn96MeLRerYIcIqp+KazTnCSb9rqNUL1eWFA+eIamDoDXMPiTMtxiPRmCgnUSDu4xqs34
LpNVEG2FVyPaabvCevz8EX50MXIVSCSiCPc+u5lTUTUVUYcHqrPFHQ0xl3IbgEK3JIL880vpH17L
MqnZOQbj9G8p8J8dUpk1hpuRg31UutE1a8K5OTVZorMPAOS6H2brGPUJibDRPVbImF+8Siln045s
rXYALuWzVVYKbUtcD+56ssl5ha4ZYxC78DvnQ8Z52QHk57yRI84ENP/fBe+f34lII0VXZyRHre6I
QJ+0mMAJAKcd2IpaRpDD2ATcyaiEy+5TfX92ugrfoD8Z8m4IE8G2OoEcx1JitNef/7bFI3Qtwf5G
0kwkJlrM283zOUXTCU8ohVccahz1h1Z3yk1A/MlWJbp24TEs1gSY7iZ5lDqccdjmLuXC80txmnUS
X/TpISOPEmKiXVhf/A6J643hRs5waOxWu5TBsFgXuCaTJRvZOTLOZT+1WPJo5DgJ2EKfvmILXbDW
HQfo5qSr8OAyrB6R9qMJVAnSm5VTjU11YYi+e7zgtWmlkgM0B/exjT+/Z4CWGsVhwXnFLIttlyKd
0/E27BJsaxeOKO8vRU0UZDxB5u68dVu8Sfz0BLyQCrFj2dUQd7bhS2z3yR/iYi8F9L57k7bUhS45
KcyrkLv87hoR9uPQcgoLaL5e96Dld5ns8OlMVXMloRb910HqWozRuaoPP9IwlrFjo992KugIBQhn
73fKZ7Yxp7rZdayWFwapvrw3ivTzJMlabkhmlmXUt03FRuZ+BSIiN+je4E2SZvljyLsXmWD30DRM
X1LZgHaLLUejgxXh3lX6jiX7LVCgClt3KDZpm40XFuPl+2XnRkYQlW9JIvi8BTgfSkVvkpQUYs8n
kVKX+OCHRibfU0HqzIukDnTp+LlspLD5Jw6IOUEws7Jj1BdLr1NTmckil0hJrzW3pqmYSnGTGVAc
8R5Ozwjgb1EP3wIBvO4okCM5L0990eQXgh//3tk/0yc/wqGq4s7rMmHvnI3O73ywCENEKoJUKsRi
r3nObRmjYfNqQj6b+46DP9TNgzSTr22PyLaHTZliW8qcI8SJdd+DgQ0L/Y2uIgW47FCGI2YEua7G
9AW65qlFXx3YzQPGjvjCO3vHlZbzHkI4whac4gHgL+afSbldqIX89AbzRgL2ckpvh7E81RpZImHT
vUWd3pDizjTy4nUIC7ImaX9WnPbzDeeVEvJiPxVv/RBa8R732/Tb8LvuRBZKOzxqVuA96mmGSiq0
bVCWymvU439aH5z5Bgyd+hnnbxLpl5+eE8tmskLhHSNh9j9jgdIYZaIavvpZiLrj84stZuv/v5ik
hG4xU8576vMXnerRMFD9oSWRBn1xKrKGtDgIkZz7CdN80xMbDUSlxTrcYVV2Fxow77cT9CUs7tQ0
52oLuR/nl/eL0pcaTNhT1yc/XJOssyFFGckLRv2JHnsLcJPuLvZnSNxw0th3/8VbgJYXxb0eTXRq
XWGsqJ5f2vovPv6/T0Ya5FMQ3GAwuy8mdx+HwtC4oXdEApDcxJbDE4hoa3P+N6cLWdUfXItDomTW
dkmHetcYKkXvoRgifkz2fbHxsiF4pPTlnVC5+xeg8vMT/efL5rbmuAR2A4TVUTQ1l192nGmGAzAV
p80ovykFO2oF1qu6NLCWs/p8Ifa+psUCSG1WtxaNH9rjRe6NuX10EjTWe0glHvA7bfIBacewIIlm
D+RriwV1tqBUBhSNJr0fTGpOoDMi20UFYxI9FPl1jmsPv9Q+a2hlrWEfqObtv34G/FhGP8s4Ch7a
gefjsOIzpnwuLQSIfoO3utMBP8NhiupB2/USDxx+GYWxzVQX9hDUM5dvhCXGIcfbJAWZlJBlpU1E
Bjhes9OOWiL8W/S57gklUUILuYFyDQILLnDV18mvOq0shQ0wLA0M6+j7VqK1US/kGOVu40TPf8Vh
bH9Dmog2CBoupiOzDWgEaGhhrDWnlOoHfRT3DoNm7a6KXms67M8OBXreIEASN6PkudNEl8VXlCr0
2wyyt7dqtFBNJO5K36VhpjXRmnV52vdRmzxD9+1MrHLuhO4Smwm9/bYEYSSc0W5XZuUXx9EIe+Ok
Aq2NH0RBT2QdmwChVswL/T2bAii6tafMLatRa+DQyozfbVGi0peBV30z9G7CjeGALUBqjWx8ZVix
fz3VxtzVo1i4Q6AMS2iMJcUHqymgJDVlWCQ34O704K5KzemLIn39t1lm+k1uNShbG9SIbwVgFXOV
j21z0yEIBFXDXBjhtUT/cmh6ErLWU1B0z+jHOzxnk0vfrjIdc48LQl0lWZg5G2X1U3OUmClOPW74
YmsOo3En4gHdjQ/G2loPNf2vNbMobxTu3fRHM33AM7JsuRXhm8Yvfkt2lYwYtlad42bXnWIL2XIQ
UYD8ARBOpu5joxYlEV+5RIavbJT/2yHCnrJtqiRpVl1qZF+KsK9vck2iObM5ps07BtRGWxlr4Q1s
H6xGhekW6S6ItVRbAQxGoZKKPIXnlQ3FrA51OxIOmpBMN5mXapM0cYXF0Rxoe9Fvg+Th9r13Ek4Z
opNvAYazxTYhamjm8PXz73GxJXQggMzbeOvv5osd9mLywNaaZZakh+S7OsL7LHXj66YdyEiq6hKW
RUsH9/Mr/t1bnU2MXJLKM8oR+insfxYTo0ymUI5T7R+phTZi08cl5Dyr0w3sO34EDKunh0vx0mFK
GiPItFEbvbjovL4M5UBXwJWjf1VHOP8RftW2v0PZjx7CjMvq6+iCZv78976bx/m5NEYkBWtWDvE3
lO6fA67tNlPmMkcdWatteRztVAOPELUXu0Dv1mjeBQdoa1YRcA5wrcUanaLgrMZY+Mc81QaUdj0C
6ZXG3NR9C31j9L4DBAA6Y6hITzD2oXrbsdGgB20nnFm2rjIx6tBc9taZdASt6b4DDpYTeJlf2Mx8
MGo48rNX13ky/ODlKywxBPq5Ck4ac/zVjLS/xhWgHmA5oLr0TP9CIXKu4iyGDAFb0mDyJgmZJKLz
VcPLg8IgySE4mQUM6VaU5rUDtvyuGMyvtU2egmON0HgCvuzBgjX7+Qj4aMTOqzjRjIbhcExbLFrI
RsinHk3t6HEoPFVhDBC5hfGT51608ck+PrS2j6o2T+JNTCDvKmtD0MqJmeNldrPbNMXDq6famqjj
lY2xIoui+OHCj1wWYkhNMqUt5iMr52Q25OfPCDu+aeURqUzUOuNvUNftZwsrWYtH1Hd+h01g7WMH
VAJ2Ag25Vulr8ktU+cHVQDrSaWiH2WNexxc2XO9HCoVNwTghJ50zpzf/6n++niQ3aIhHk3YkYdA4
DLXwD5FxKIAIb+xIZRfmlmV3RTpcTedb5eNhiV/Ggjo+BrZqdLVjr1rQ/d2krVoQLFtho4pMgfZs
G0v++fzBL6/J6HfQo8lZVj4XchfPfYqHIU4AlJ2MEVgTiJKARPbKJPg59XcxSy8rnykvfIDLrcx8
UYNmLfbpuS2/PDDnhU8qWUA+JVEo8iXCGnUb1K6Fhd4O9//9/mymI5fNKsnoy6Qsvwr0sWjRMYd2
7G6t2h/WdITNra6sGvlHEeMazC5JG+y/1at/P/m/d8jelmIAUjhUlucDhwZlWrYexoO+K5jcxwn3
Zf+HfwDMLPf1MHbHbqz6TRGJJz9or/A5wtFtFNGsuv4TbeD1lMV72iM4ZVp6JdreyNQ3W6/ide35
Ff6e9hqV61UXIyB2K7aCnKkLHeNu4UrasP421ms8lFgaEDdjwmzqfU/Em1+LJzcFxj+YyGeUj7O3
HA51hVxowj5idD1IX/25GfWjjSbPS7vtNET34KzclarzXd14L41fkntjAVSL9wQ2gIupx/1AtOjK
DMargXwWyN9vQSy9lZqCg9Fl16rI/iiyR8MxfMzG4qUqu+mWv+OBszk2w6zkJ6hXpewHZErbtDI3
SQDYc1X35qnLvXuWuPIApCde5b3OXDRR3U86DnUygfwwh9u4L3SWZqELMa515H2NR6Llw2oIVlmn
gxIm7sjRu5M74H9MR//VbYgMqFrq0/KxsqpDQ/VoNTqBt8e5cdA8LV075fhkmqYHTWsEf55pKGLT
rJyOaVP5z7WW3daBe+Ul8NE9Eb/ECYQ6Ulf3le/vxAhZLcpP+LiOCUx9D0tVKDv8j2FlAAFqHqtc
2w3udFW2+t0YgmFtbfE8YgzRR8jdbT191YTaAdFmN5XtSze47Rx6zN107xUlUvmsWTW0e9rcPmBn
3isnArZqcTS0J9jcqpkJ9NWX2m52USR9VHTOts6IrwALdgo0F7W/Iv0oMK/6hDgstgXiGtbMTxH0
0HVL+5aO6s5ig7wK+TC1qQ+xhIFU5pCBG/uFnXdy8MzimIzBteHFh9zIrnAP34yFSY7HEP/wY4YM
GrM36tV+s5qS7BiF0KYBot0GlfW98Gwkaka/dSC6Wj35RVp+W9rJpq5hArfpTZSNdwY7gw1bY8Da
NlQGFbb72oJ6PNQ1zytH919f9QURrJPxShxSuelrG92Sf2roJtpY3a2MegHi9VdjtEBctME1bNC1
5Ro7GY75MfaCL0NXXPmRfIwJneKZcZjL5Nfe0n4Rgb3Xg9fKV495rsG79x8w1uBFTfUYnXvaHLtU
/jAsHPKD3AZtj/679G41CYTDMYpokzvjHWEL687LfgmF37KGCNaZDoeE8DAGXbvuQnTQWpfiDDau
8ZHgb528Tcd0Dwt83fr5Bi1asbIzXaw4XG3MtsVjgzELt1KV7uZgbLc3toHubFWgkC+nRzn+UGHx
0Ngm4AjOTF5/H0RqL9LyT6LYlBKwe0iG6nc/1dj4umcQ+zfs1bY23q52rJ7cSH2JDfOlwOQu4YLw
lT8myn6yW+unMRUbOyTnqBFf48TeFjkaOrfVdk7b7h2ORkKrHojvGVf0QXcF8V8zgNlqo2PbG9gZ
AUzo6c+sLoeNK+3fQmE+hK2GbxTmVWBd5UVxT+WDtOPqRwF3cayNU1fMssem2Yna01dZH3/tbZAj
WoGoxR/VXeWJ75WBA8rP6/sp0e76SN5nTdBsRkH5bWrAG5jdC/rgr0OffOOEnG8EDrqh6fdN4jwM
ebu10Gz0fkFM7/Q8Ee6LxrW+kwNtqcHAa2FmIIPCexjpV8gVAHm48TPLv7byCxAmruIFzdrcFmgY
ZnZmkGiqV8IerlJ6wBt6H5ueMp0fJlC54u4LCtVTHTb6ttLlvZaiTJhh0FoPGBqyfSrf9Ka4tqDt
r7Iy+5237QkKyKkcRt4B8DUR3bEz+kG41xMpaZj8sHYEsrqKve4+0txT6FW4dbGT5X11oM/2Jlrv
SQIkoQSzMsoWwkPq0KOFZ5noBRju/JHj8T3+4v00aPve7Xdsxgwko5C3vWaV+vlLP6iD7Zb1Bn51
yJc33AlN7au2+CImoBWaJDTLd/0rjBOEZw0/goI4jaS48e3mnoX+QcPUmxYoZgz9GsbkzRTLt5Zw
KK9r0GggiCVkFAjNUxfNlDB7DcvtLkVWhG+8+l6P2TWedJK0eFVd566dwfJXTYITyQFDNIlXBCbo
YUkj5PwBdsp/CjWeR9o/j5P3ljeoO43q25D537x0uius6UE41W3mBT/qQt2kcJ3qDjZPSOca3jqh
UGhctgmh19LIcgRW/lqk+ZfcLmhQKfzhBSZxIDgM/3EfTepAseN3EQCKM43goajUDu/FWo+sblUL
EoFKIthXljscQ5KAylzfmm1NfnQc/2ohqgB53LCH4Bjet/0KI+ItyXEHqsZXum8duro7oak9WkOx
LqLg6Pr5zgZtbfbRVYc3SSOSAoJduEGL8woHZyUsbWBVFuA28ahSytVXPU35bdvb8HyNJ+btvZeN
B3ACJx8i+tGC+BPE3tUowKO6+IuspDvFPeUtPI7wzn36C94bOdyvvki/ubNsminCXLmG+yOsstei
FJsQokXjFS9pab9moYmDcthNKVP5ZJlXwAnBJs9zcQOmsCSNQAyVtutq7RRrw6MlXFhq4ivy17tJ
osqRufltaDCWEWmw0trMwE3Xp1sCsTYegSg7qix7ckZWdcUiEPhf3Y7afOfcQX3YBoHc4pq+s/Jx
O8K9WAHmXMVBBsOKHB5DU1sj9cnrqYBVVeaeJJGNNgPvBJvVVRUIqNu5dW1j3anrjoiAYdw5mdrr
gv+/aU9tobaJaxz1uLyv9WpVMIRjwIyemK1THtpaE71+I8Y7ZTEjxzDOi+rOCervOG6O7QCT3QQ3
VoYPIgM0p0NVjNAmw5QLf0ivhCgOYTpSCSzgAhWZ1I6Bpl172nhVlCG0olRtcnLNDpzE5Z0yrZs6
1fOjgXeHBueTmNIrB8t+KBm1eLe3eut/nWIU9DL4nQl8uZNTr6NR3MKJW0vNvyU+EzeduTGICVuV
vBQ16HLdV8Zz1xS/EDdi10yfkhLr81TMZjIqYO0VoRzPel1fV8G074IKtCa0QLs04c9zxpUy+uVr
BkSwfp2a+pFEOnPduWrXZpCr3OipY/MWO9Grzv6gLvpyJYY+WIm4QvENtFmX/YUSyHutzHzc8Fg4
MKVgiFnKNSO9lriDFS5gZ9CBnLpkl8ER3OomYZkqTOIbDs8zjV0n8zJ3sq1PevyFI8+yDjMfCCip
m84snMdttDiEk6Bru0Ofh6ekBOG3oZFpajd1xMnhQk9On48Wy6MH6A0D/4+0uGvj/Ojhk+kifPz/
J+qiaQvFhSy5B4CYI0GJnI9AeIy+etUKu9d3Por28rvMZWLs2HbG0abS4z654DZb1j+4d4SfdPpp
96ORWkrOHN8qU3cKCAlxSMA8FKav7qVbtfp+DC27vNLY8kmmOFYwgMjWLF1XEwDdz0+CHxw6KdvP
rRr0AzZP5/y5jDVGRIUZ5AQDOblLiX45KIkfMWP3faFsML/MxStw/8p6HF4AQo7Fy85iVSk9ssNT
AA12XZaVefCg4qrpUYG/dSYjvuO4FD99foPLYsX8mCmhINO3cA5xuj6/wUE3MwHMLDkRCCNuJLls
e5Uq91AFSCiE3Vvr/+F6rkPXi8YfOoplGU00nC+xjpw4nDl3TqnGF613MOkk5YsLw3D7P1zOgyPg
UMei+7/QStFcLXLOK1QqytI8hSYUVyhSYEOqYYyfEsLrLvWmPnqNyDVog5Ebjb558UCx6nm2ofLk
NBIq8D2ya+O3U6RQgKG5Mbfh067a0d4HFsb3z+/1wysjdTBtyswOZZnzV2kXOItYnOMT9hZY1/5k
r6o2+mWkEHTgNfUHNkk0vtyx/vbfL8w0NRe7BJVca6EsmIxat2yoHSdSHL0HvfQw4wjdIeVIa1+g
1attkGQIyUckO59f+YNClIvBzqNQLYRlLgvVzNuuwoOWnngcz1UkB2LwjB73f+jtpzEHIQSl7sII
/mBS5vWiD7Uo1AjLXgwpW/d1n64tbvhAFt97HfHMKrCsbrwwdN9PPbYBLJjHyQqAXGMx9TT9RLnX
wI05H0n8OW0DYi4FfzIXavpdF57kR1fTPWbaWS9Jf2SxAPQNOFytzrSjYbClWddWl9rHSNXpiOqx
rPrX//jiMH3ML46pVTLXLefVMjaj3qWSdCxyYR+GMp52cihJWuqEd9eWCehgCpBfPr/oO/kGIwRF
mI3nhMa7cIxF3ZJNUjuVFUi0PDKMECGxbk73VUWOyrVtoaX+gpRTWWtFczg6Ab2BJllkMn/BF9uO
K9uZzEcobxxzOK163kpM2ZSvad1Vzc50oim+FiUh04VNbWVFYpn+rc3ieiJVrg6M44V7eTf0EXxj
oOH8NZsKCEk+/9obbjWMRhCtnWnH/d3Qa6G+qnoxejdRGsj21sG0U2/iOIK+7td1yMLdjYVCatUR
L0e2Xh7c5XXlliALA7bQRUgt/aFvqYluq1R4X4awIveWhLLU3SYTEcMzDSAosfRZkxWbV6Bk8gbB
FKS9g5cMINiKbhiYz3Fmc1TppG9c2JS9W6y4Z8r9OpISWiK0jc7veag40vdBDWR2YqvceqZ2qAcI
qAr8BTjAsP/6+UP+6HpoxkzWKmaXd2rKLg/03CNS+yjx+Flfg5GjCg08kGWYhPSSFIokCw6fX/Oj
90oZH80y6hA0i/P080/3IIbiken5OBxzwwGyY4Y1IMSMbvYordrewuFWlL/GorjUcHo3r1HPN+aq
Pvp+drPLh8tE11QV7+7oAoR6asjnazamXipz//kNfvRQadWgG5331UgjFjfoa/lYB/jqVEey5Klw
PO1ppGcwIkW36UNrsrwgS3m/u2XczIJptpNso1H1n1+ysArPsH3NZUIj2L2KgnA9QHlA7C22ZHsA
JbPKbN8SS7Sa9Jwjo1IkawRF/vz5rb9boXnEArsZJ4pZ/ygX80+VOnVYmmD3urL0m2usBsRsZm7c
ppRZC8i3EQbAh4oIddRIYy8fP7/8uzl+vjxLF+I7dntIwc4fA3aH2G/Lzjv2mcsOD+PxLlY1Vtga
9MXnl/roTrmQYCFBosPJ8vxSBio+hfbAOSonuzGjjRfdIm2M4RMZ9hq6hHY7kZtrXljElhpHeAz4
i8x5inBZOwHKn18W/mKXeW3J2BrNJKfCmJj3pMgTbQMUkl10Occh7kjyVb+kUJq5ioTn/STPNkm3
HYx6F5b7mLkXdgwfrTtMx5ZAMDjLlparna8TWYENwTumKteKdQNKdnjR0zR58gfL/d7q5Hqvpniq
rG3b4izGNazqU9hCLNvQl/DDQ1/VoPnaILuJBI2YujFikt/iqp+2nhgzlK0jx1WAbfX4CAtbnvSi
6Kvd5y/1o/GDsBwxE+gmi03C+dPVQxwSTA7eMUffsSUS1oRaWOc/PX1yLhxI308SHA7YXbE74D1i
2zu/FMNqJGupjI+5JEZgmuwXUUpvg8pqQgFahxeG6zznnJ29mNs55rlzx52RIxaSEMpSpKEZ4JW1
ArUiqyjoWT5Nou7zQ5ZF2Q39LdjGUgu+pzDWP3+sH5g0uTonBTGfwOeDyvnNUpgtySetYIJR2+o2
/lTnkJ+8QWmPQ5Vm/m2raOVQGHOm/NEZ/dK9h96cDo9TlreCwCWRPFljBt4nbfC47WwqXv2FXvtH
T2g2ZaBewT3Jhvv8N3p47j1I0ckxLvsBDiXsf2A+RHlQXrcKq91VDI8Y3Fzs/HQxAbTPUAhq64KN
8f0I5GRMe3R2TSFPcBYd0qC1gPf6Mj66ru8Q05YQ8PnY41n+UvSdYV8YhB9cjaMjEgPdnHE35nK8
97LvTJcmVmqN4gdZi8GfgE5Jnfjm5vMhMM9L5+NvPisakhMqcyaImfOnC2SXLFYQCUdHiw3Kq4ZK
nV3r5oFzYYZ8v7uYveUU9lgJeY1L4aQlkly1okWB62dtSd2+YI+hJzKU68Suip9abxAMpTDl+Rcm
j4+ujKR9/pZtvqflAQMWmkwHegXEwrcUmekpGwfNL4ZrbaafWl4B8gEtzIWrvh+2HJ4w3yI5n8to
f6t8/+ymKj1ik56QN1ymVTnCpLdGjqUNXEE1Vs+ii4n60Gdem2tk3/uBPsmFB/5+IvOA21iI/CVK
ZA5y529W9mHuAQunEzgR2rfJ28HYYW6y3yxi/5zA5Fzx+VD66IIzs0B6DCgH6c75Bdl8hFrkacGR
lD12NpQMIQZ1AUiSfaUL8qsye4inC+P3o5c7Gxpm1S/z9lLGBXbE8mocdkfSliy4iWZ0HFXnPuX+
9M0Ks+zeRWZ9YS54X6Hltc7fjGmzqs4HgvM71aY2rWRCRK8OWvw46gnI3VgQIInibJOXxLF5E+gP
V2XVSwyPZmOZwfT2+dN+v8/hjIglaTYmzfXixeuN0GvXeJgx9cdpd2MkMTM3sSHuYxOFeUknkzV8
60xZfy1SGr7rz6/+wbvGzWmibp/VvaC5zp8Adxe7MRY3MqlMjFAdCY+3XoXTS+uHbIsb27gwI350
u+xeETVxHqIPtFgne71DTxqUEY3XnIChqJac03OyWqeBAFQcrGtka4Rk1IN5/PxW38/FJFeAyp6d
zpRh3cXMH3uTb/apxJfLKZUASi2+KnMHmF+n1P7zS71bj2dZ2XwGkhgRHUq/i0+oTfNKDZhzSB0d
2hf+MJ90Z0C23QSp/SsEaqjtPH3s7/oirH9kqnaPqatpv3KrD3+Fk6//sdNEfkOLK9SFr/vdfDaT
13gKHGfYTGLlOX/jxOjl2HygoWWATHeqYt9qjGrAhUascSP0YON07XQkRqFgEKjqwqOxliOORyMZ
bTaucxZg9mfn18/JDagrq6Q6UoIaXQMgTX65SeSABqLBriEaN0nVEk2PQqfBH0dYN5jAihT2yXqD
YE58WZBhj1/XgeU8Jy3Nn20OnxYUXo3Yad30PS1sp41SWIDkjlx5UOX1NYj8ToMFrKavYT1O1T42
Znenb1mq2RWttJJtGPQTtFbMudReQgWgu3SqsNzSbx7uwKbTfnWDCPA9oQbmHAeYf5dpmxPiAlsv
o8cWFzotBH8kDAW4ZH0luQn+jawbf4fkIvsR+FHargpUoMfGy3v4jREb4l3muf0+A9tI22TIDUj5
ugWOyFXVYHNXor53piF7tHNNj7YKmfmlivPy0+CdWGzIZz4c9SA0a+fvxGp0n9r9GJ0q0yrYs5rF
YYgcAfXZGC6dsD54/xa+19lZynKKwPH8WlkeAizyVHTyKh80IdGuN7mEoNiC4n/KLfP5wqc4Tyj/
boy4N2S7s3fTRixJcfn8ej4G62YwAvsoEbvBvYpt80cpCIhaizxMAOvLgKzqMXVJnXHSBAJunGVQ
yiGMhNWFH/MXcLj8Mfg+Z+cnlp13smhgi4K8cc8+KjPFiawrSa/ZJBaMKlC9EXpW3IKfZKHtBogX
K/5q0gTpO9TmziUHYdzmZYACq686w/mJEafXXzXg2N+teiD8GCwnlR5TtKP4qUeOrsALFvF4kImv
MPGWCWfpKnzF8AK7hfFLkCiE2iHZWijYHWT6WJ3XrdHpTw5np+hgBp6IHuwUXz3yKBqoVDmYpQA5
Z0RnSz/Rre+NUXTJDkdb+FZ3kZhJYFbSHHXwoNXaTiaLZFIJJVNqEYEbwgBQtvdA9nabUccO8SdW
7qRPF+a4d+UaXjoHMWZ7NOHAa/7Oz/9s2krs+bZWgHWb8qq6Rl0qwD1E3cFW/bOf+eTOyRgNhA4C
NR2L7oaQHw1ZYn/pw1qudv8vrQU9yatG57qUuYo0InTU1zDP9ACJSdOjoV+aObyy0dhODomEiLTG
tTHA8Pp83C/3U3+vjCDeNICysNlefGaphoQ3J7n1aDDUVpVIHcChQbgt4oEwMMWEDwbMvrDEzruF
8+HtmDrsKTbK9Ob4vM+/NQsNYB0MNarXVGqEJauISojmGep/ea4ssLgQZz+at2yRNTiGkh5Lwakz
tTmhwX4i22D4YWt6TYqgUa7JFCbDDEDd//BY/1aPaXKDYFreoR9rjqVGNzgF6M8wYdWItrRR2ysY
+rve6MJD7kJc/fxdvp+eeZyzPHtWL3N+Xk7PAjwKWJzgVMgY3N84Ee5DnxetjFOAJ9x8fjVdfHQ9
bz4BsCed98aLKbMH0U/FSPnHyiLqemflnXSu6E9Z0X3FpPZaYm9mvQu6FJhcqUg7N9K2y1EtMrtj
JprAYqR9QFgBBC0AhsmU1rylUSfDiV3+r96oYYdENDmfu4FmympkofwjYEgdTbuSSJ2YeeBel8I9
6ZhNnyU90HyDLn8AlU4ojlgNjiA/hgMh6z6FWHJMFOnmN1EPBG8TmZn6XRUhud1GWUAB65WD9kER
ekAsWe2A/+kJOb7SqYHdNAQl/MhatkzrSR/NYNsVJS1e3c4l4SwxQbios5ByrMDt2vctpoa7ypmR
sVbZo54ih8nDeEwk7DovJkxZGU2rb9jT22qbEz3nrHE+EFlUufr4jSkCSmnEbvxR0WZRGzVU+pMd
CEH8o5bYJTY2ZWc/AxDR6YbTkvHMN0XAMNOzfdcUA5o/8u/IzZwm0X2LgnLkslZcF/vYBt571MzM
arZh3JXotvzIwR0XTo7Gjsn176qil1+TNB5efTag7rUftUR9xTmynFWf5/lrWg+uPMZhAJOaPpb7
AyuN9uCyYAHHbqwRaWmvTw8pNy2IEBHesMXlpSeHTG/CdKUbqmSflvYyeUETViJ3SSyXaa8tvW92
aF1w577fSMDU42Q+u9x5YuZiI1tOcaHSOteOCi/wPqT89ozlpDhZiIW2VHTCr59/Fx8s3vgMmeDQ
tszw3iUtKeu6XmSZF5+aIKgcQgld0ky7onbLlVn203PXN84XoPwVmandQCgjuHYAeCSEYvQ2EUO5
uXJvraoCT9tIgT+/Mcbh11iCHl1JOyN7ptC07MpiQBOQJ8D2BZohnt2oAjwq5zG1Suqwv3XCeGhZ
aLW+vJEEJY3kW5p5syZRsFMgXCL3sWjc6IbTdpFsezfQ9y0cNv6TVmmv/8fZefTWjXRb9BcRYA5T
8mZlWZZsTwhbtklWMRYzf/1b9Kh1Jejie5MGut0wwy1WOGfvtbNJoLuF2ygkm+oyGQjzKFGlOuyi
y3ApQCVv8ajDhp4FQbxreGjV0PnzGwutqRb8xCEl7glCUg+fv+D3P2iAVQzCmUGrmvX7bNpJit6u
yPxMTtk46afOLxZiKWFkVlXp7ag+XAI1nZ+E8JUjOQDDwuIMguXc+zNVQD5SmjrHfIJOTspGug+6
0dj2Uxwc8o5sxRkJ4JXlsO+StZ8+f/6476oP6/Vx3FBYgk/lUpp6u1pS7EnGsQ6Sk15PTR0hPEeC
NBUdX9+Q6cujhscf/IvIySnR/GpON3VTSXVMlyJ2/kfp0HovvsEpAJoEHu9zUU2fuGWNRTc7CcvG
XlrHxV2Puz5yG6eNhpKUUhjt6TfFuWT7+Wt4v9gEwGaonbOSM4udL25DO7VtLKv0lA7tcIqnHvqB
i3F1X4upv/CU7/cnK3uFYprH57s6zd++cZULSt8e19LxNt0jh6h+woJJLkxM764CVxRnubdu8le2
2jru/rP55FuUaTbmySmuE++2qssSY0U6ufOF2o2x1nTfbLe40Or/xxjKMIZR8vZCdZOSn1NgKKxF
K1wGjZEC/C8DhaDWgD5ZNvl8A8l1BLY0VMtzqkrr2rDK/EVXBYjjwBzGcVeanSounfLf3xk9Hvhc
bHzZgJ6LpgbC1/wlN+TJ9yf9C3O3uWMUZ1/bREt3n48f891nDJKEiZm/g94Cr+Fsp5t602QTn4P+
DGjSH2E58ckQ9LaWUVUO5kG2uWHeB2if3QJ4LsW93r2KoRz9MnGp/iqsfjm5Qy/TyOHsf19b2mpG
yzoNNWttpvC9vWH6nQ/L8GXMe7+Kgknv//g07uOdEczeS1FyrMaeMupG6FnQCrAj9+7JaGsioSgw
pPWFH/6DJ6aRQhXHX3v8FC7f/u5+Cw2knnsCM+YCcB5JVlUXzhAhZFTE0upDgn3UtNEm1T4H6WC9
LpxrHz9/7e8apbTVTEqWwGZXCI3zTgkTsKtCvyZOdtb4W73o/qTkhz+nlX5HVZV4bsiDsKxtdzUm
tTthmi+gjt0NGR2XNuXvphBuBUII9SyqCtQyzxaOqphbLa9iQTo8CRWI5R3/QeVeSmQam8oL0/ZH
Lx8MECON0Y2+Yv0o//N1B1WjwHLX8mSmneo3dJGAA7gIa3vSdDpxnzR+/8Un0fLFiu3xYUqm8cIs
dv64DhU8qMH0Itib08k6++yH0sM3pzhlAafEdGeI56ZI+xetSKanCz/yefFkvRTgKM5z2Ak9pLRv
H9YYXbcScB+OFdLYG9Eq4reTtOHzaclbNnytuZFW3pPkIEjEyCzvZJsiuTDc/y3E/53nuAuOFZTG
OXP5q+Dr7V14rZcYlQ4kXvZWsycMFTX+ggHQtHtUQkGqvrpT6+5MrHubohdkqeiciqx44NvVg9/C
sTTSPDU7CiQCfipO2YU56HxM/LtBqpOQmFYJ7Lk6JC0Ltk4IMo5ObZk3Ci/PnxH/2VbN9Cxiu9C+
tciLj4KiBDFZtRdfKKq7vIDzFwTkcu098y1ijHj7gkZdJp2hHCj2LkHns2r058Ymu7iJe7ldENBf
UFF9MALXHj7oY1pSiOHOfhCCqhJMjLTxV5oZOWOGTuZ1rNpbG/3xhdX0o3dr/muu67h239XvBgMH
mEniwlGVfkdqJE2pSLiLvtW0ILun+9VsUzqiBAj4Lro74oUufAPrGD9/uStZgI8dsTGH4rcv1xnj
jE6xExyr/C/RYe0epdp0IjMZIH7tPCc5m0eX4nIE1Fx/NgIQ8r2WqF05oJXtRz+5MTCwf35TH/0A
wAvp+bNfXiHYb+9JJ8cNtZVGzkYx5YA6Bl08BSlnuMjUNDlcGN7vNhrr+HY4qyPYYM5DTfr2chQh
ExmYkmlAyrrbi054a8AgAL8QpZBoQjqGQX8NAr3kHAH2PA5LgMGkRjc+ecsEvFsvgSkA5Qx51l4i
gr7P/1hrIuykuTOwlu9aCsVYkE4QAyEf/8U7Z4QsQcdfSYYb1Wra1yBWjR15JLvhtPSrCuCF8F9y
t8n8baULMngV2AG1N7umBVJArcGM4m5aR5ufqXw7uWlGhwze0r2bAlujXlHED51Z+ne2myId9mMK
rIiwbHvz+e/80eBHKoylYuUjvvNz040zRpMizCl35LUgPHdTZ7a7Q7Vp4sN2SBE3J++pji300p53
qfN8XkNcf3bisVGGUmlDVnI2ypJ8Eoat4vjI6Vvb1XOq7RNRaQ+4xJ671Tvm68v/DPbmmmvPmTM2
h2z+8XaoZZ0H6Uhh2siDnAubVrudsryEdbLEd7CWpgga1KUUko8e1IdQSsYKnWCU2W8v2pFz0NoB
lByZE4w6YIzcztMAq8hVASQ1X+4ndDEX9sjvzn/r64WpRw+Uxi/CjfWu/rOTILWwWUxUsScbFs8m
bYduXczouoAkYbHwAiKanFy7o0iU3y3dBGk3xzn5+Qj7aCZhTYXAsFJ96by/vYkizzkwJbR+aPVh
3ky7NvkJwqghYTWVr59f6x2r5d8TrzQEdq+rVPRsHiFpI6X/q7LT5Bf51q5Tb9e21u+l10m/TuPi
mrXRvM0y90dcBM9kc7Jz94nAyAIq5cms+ihvYPeNmlT/+4fG3GGbgKRwXKCgevsa5qUsAlPhkM3h
NN11ydRFDDP6kDKldtPVQCLiuIhsEulD1sTp/vM389GvQOeNejZc0pXo+Pby2QJRGFViehpKE9TC
uM7kFNUE2/pGiAu+qA8uhqSF4i7Kb/Tz5zv3UmYVNVuOjbFr0oF2BQFp4KJ2iVcuXz5/rnenBH5x
lDMcUmgvsjc/r7EUgkJmgyzpJByPiEPlftcXOW9nGbcnZNAYWYsp3kwtVIh2qbptBnuCGFVjDTIm
7uXzu/nowdf1YQVygAw67wq5WTXGdj4jZl+LKUHl6N8RwaGCrEV/oZb1rgPl0JkAEMV4IqKAzurZ
gGodTcZ5vOQnwYnhcbQS5Kum6F9l3yf0erMMghozLkFBFT5Z8n3pGW5aNae3RVqJS03X9xOct1Yt
0W0haQUitW4g/zPVEFXuFb0q85Ps6ZpEMhiSZgNCOGioYMNSC/tJJnfL0pndhQ9rHblvd08cHWjC
wevmsEqh5+2VlZ7T/6pJxMYaUrtHDd3wErFucCj/X39cLsR4XsX21LD0s4VDW4ZCocbKT5y4/Csf
ciOOWD3fcQTULnyt6z2fPxNXQsDggvGEyHf2TPAP7KzFM6RTZbmp/c58oG4vnnUzd77kwTj/hQVG
LxFp43Th2/3wh0RnujJzqNmdy5NnOXsLNWpep4Hll9iicaPyON1OZTpFVmzYBygA4//83TB62P5S
aUJ7jHjn7fNOdtNZwpbylNoooSLZqr84HecXzSrHb5//ih8silyLb4aDDNYl9gBvr0WgcJ47ppAn
UqbS49Q68MxQLhw6Z6n3zuClkanIBNKryXzAEd+fmj6+1MZ8f5xa7wGuLP7blRN0dg+SfYlOe0ES
i2kMPO9gqC1iP4Jpsa7QcLJn6N0Xhu9H12T6X1X1q8L+nwD8P19oIGq7hOUvTt1AnsepLuhthxUR
yPeWJJn7SpTEnF645r9axduBjBYXh8C6eV7NaGc7kE76laoyWZy82MKSQhRsrA6yS90nX87duBvt
Ri5HTB0jor8yMX+QR1d6pKOjpdjPbjaXe5m2/WMX+7OIKrOOcQfm/RrqNdQ4zto0rgkZ80f16gpn
eNL81us3XQ+rduMGifN3xTBu1Bqr6qpcc6KsQ3oR1TQFrc0oE3UqgFu+SHKUrlPfzq8zt3L/urGU
vzoltDlMaBLoFBml8TtD17KXJYB3kEI96Am+A1Iza2HXJObZdKaKxhXGfTV7vtjWAGWhZuQFZOyF
XJ2f+gxnhrZxbGQhxoDycSEtpAyTWUeHkTtN7eMV94p4a86r479w2JptKoU6EQ1PKbbdtEzTwZWa
YYRSa2qNTDfCEcLFJWWQVbw0h12Crf0UG4ZwdmlCKhKkgG6Kpg4+5Q3mafe3GEdTj5zGHZ/hI+h/
awoW9SHRiV87eib0mkYgxqTfDTSNYJHS/W0RJcneH8lYQlPTEnmIrjl9/PyjfB+CYDDJ0afgHG1Q
hQnMtx9lkyDVauxJnuImndQmRsLwrHhLxC9gkYzDhkxhLwQrqce/KAbczyN0F1qs/RcbL5KI2job
0R9USfOFCJYKbr01NscCzoU8OcqRz10e0OdiaQzCREctRTlDf601BR+uN6Z43F54oI9mcJ5IxwvG
7pvt6NsHqjkHVBCk18VioFTULKAQkCB6qb3JhFQ1CQUF1Mu2o93SuZPxowUkamw6LJVX1ggzgVjY
ob5LswJ93iDqrt96gZJJ1BI/dzdVWv+np/9dcCoLbI4skIB/Qd4wbyWeDTJ6RO8drR5XeKjpXGSj
ByTWpoVLhl4Wu/GFNfj9KXL1JqylYgxv9HbO5u8mnpygpUVwknLRnFPmGgtKVg6RG6mnDq4+vemI
wGkXsKnL2M+QWFTv/f38nb+f4BB8UTxAXMhOllXk7StfCAwy+37MTpxoF7iLuii/OlAafvfpNFxj
mBwv7Qg+XEuA5wFAYFfgUC99e8kqcTqNYn5xKmqz2RVFM26sunf/UuloN+iWOMjPtTjYXVBGtZ1W
u8zuL5UGP7yJVcDNoZbvh/P025uQtlnBO82Kk0mW5z4fHeM0CQw6EzL3TeoE+U4EgfHNirWBBJ6m
Qlc1XuqRvBvulCTplFO8wosAifHseJHKdiqdbJLUJ3H5RCsWFqEzqi4/Qwm5ZKO6UgsCsrbzm8Pn
P/v75+fa7P7WrAET6dt5e8ZsNTuIqVAex7TOpgMvqKxOpo52JJzKOCDtG/HZt65wMhH2tIaNR7f2
Uo9oDh9V/ec38+4AwL2wDBiAHn0MXuccZa1wXNwlTn5Mul6ZYdPq3q3vtt289/C+XHKwvdurcTWs
+ljKKFvjtF3v5j9L+hhYPTEWIgf1Xren1GzMzTDPApVhmW20vvM3kJyr+88f8aOLrtm7ARYJ2k7n
J8kh0TjNCJUfQcH2O7hwyc+p99OdVrfBhvI1B441H/7zi374I9MlcMGags7Tz0WWCeV/0+oLcq6a
7jVI3HhrO94SNsIfoVuR5Gh15KxolCivXN78YbHU9PL5PXw0xumJ0KxYN+bvapRrEt5EGBzRL7GB
LKPI5N7zSAKwOveHiwVq6yRWs7OquTh+fuF//dw3uygO0SyOzK+8cn7rdeb7z+/sI6QYmqQpji6E
In/PdmA4Gpi8XqDMWA/DqGiV1J5Khm1qI9wEJy77O98u7Je50mXG1scD14EKKD3EhDkJWjoZp4cW
PTR+vHrwsyMaTLcmH6BsnEt7QG7u/ObRYVMNWD+Ld72zjFVr6TqrOKokdnbOkFhlqAm7P5WsGoRk
FhaMIYjVt70xX7KtvVsSeHHU2xg0BHXRxT6blqyFFObMa8qjr+I0jcqsQyQJYB/cg5WNxV8QCWS+
f/5rvVsL+TLW1uUqdF6npbMtb+pT6WsxcR5b1t3QmvJ0n6c0j+KyWO6NBRurTgM4apXx3QsS68JO
6oMJCDILvjOEFvraWHs7VNDWFDNS8/GIEKE5Csqg+0nU0JCK/FLp2P/gWtTr0fjAteUodV6BqDIL
c7ICcaeZjvwNV8Pmg9RatEFNsxywxiUPCUzBL6Sf+E+0MWlgumXb/KU4kux6sCPTrrQNxb45I0bW
gDuCuJ4OrscWv0weMkJzTtTirWuCsmsER70FFK5Rz5ijyme/cOPHRp+6R2OMm69gp5YXsxP2Uaak
2CUkdJuhnaX2AVJqtzFIWd46msUS4HVGvrO7xbmd0th6NdvWOyTY9rtwEQXBfUblgBAuGuOuBOj+
M3XaWoH41kj+gzXY/zVzyQ6+Wwb/GpFicccxxnBDLxsCtFMKjfdcsWFA2V94Awm6Zelv8qIa0jA1
1Cx3Rp5h4EopIn3NCtE+cmfTjyYGrx8NNSLGkrKPfmgA119PSWkf6jGurulDurcTLoUnUo/TLUXk
bD+CHLqiIdnfKpCWe4Tt3qkcOPOEi9GXj7VvdVfuVBNDnjitdWDTbb3oJokO6MW0+LpolbrPRDde
cuB+MP7XTg4aVnSfqw797QjEmul2UyvFMTVHrz0ZLmT3sCrz+DdW+roRIWaramuX4AGiQQ2VduKU
b146eX44NhmW1ODYGLEFf3sX1PumFvJbcQyCOSEFEQjTY9y3iNCHePKbC3PcB2viqr2mZAOfZHVI
vr1aEcDYW0q+BKcOSALTB3cXxEMTLtm0SUkepiVbmRfmmXcFQCYXdC8cl9BgA+Q9D7dS5dClMrfT
EyV+99aasuw4jupJD+buKi6qv30njaMZFAP7Pw+pUNZtW7J1Ljz6+arIXVCJXKOOyWtB+LT+EP9Z
mzJNms7Qk2Bi8hOrPcfZsrtKCZa/Cdp0SUI6dtXPdg6S3yYd9YvhsesO+7+ry3r5FX+2YuBpH/7b
N/zn8hWdWY9m4cqEKUeAxEpvZniTvvZDER183RS9xrehjbXLGETDEXqyKLWt3SzTrWFQj7/wq5yv
OP9eByV22oT/aE5nJwIgsL2lPD8lcc8SzwsJkN/yhbuMmprVh4Jdm/34fL15tzVaL8nHywBwKdpR
Mnz7C+ADqqykpOeBf9TdONJtI9+pptDKHG3jDXa9taz9Ugn8UB5RCbK6lJP80TPTN6f2jguAsNyz
IdAShIbbAbz3XBvaRgcsFQKqIQqDg6J7J6y4uqBGOC/5/vvRV2sfeyFCP62zRS7Pg8bszR59Slt3
eFD0vsPWpZuZc+HX/PDdcrIhmmetmVExfPtuyXbvwB4FPJrr2ulW5X78vdHlRGZ7b+bHtOuCZWct
vfgLWJIwngRDax3WE2fPCyXSj17yuvlc3zJkjnMFSGHIWjdUzTPDyd5pSTPCLrS+GwLUozG55NR/
Pqw++K4pPTOPo7wCr3/+o6rERrcuUpSME9atTeBo8FDrwEwVnWtNvxsRS+0WPUm+inhRl+onHzwt
Q5lqEFsD4qDOC8LK0vXRHwx8Hn75t+vwzqmxg+PalgRRkCtx+PxhP5pLidpeVcEBJXf2T29/Z0PT
i5j9RnIKSrO/k1QZKJyU5ByhjjLDqoDy2wALCcuJ7XVjTqjTSWGNOA4Ul25lHVJnMxpbVhqlfM8M
rfPmWTGQEMnOODmNlUL+QMJ6+r1si+ppZtb51neO8TCU7fQwVNNS4pQCghlWjqOJ/8fYZ2WhQs44
QBlzDjKg6eC0sV8lJ0/v403S5sVuwhZzn+ZNtu+1vjppASrIvJdiq5ZxCXP2cpfSFNe54/xtULJe
C/Z86gig3v4wnag6Z566BIw/GYbAYdJnj7DwiGdPLpi1PxrxK8iMIxaQDWoKby/VxFmhgfUi8AqR
3z1ndjfSateGLO4NO5m7O9Xq45WZefX956Pvo2ekQ077EoU0R4ezNUPMxNKYk4HYKS10ZP9159gn
1phaZw7vC7n5/HLAfP71qs5e6+oa5hzLPg262bqJ+8+ymQsMdoabBUezc8F5NIaX7yGKwSsljXY+
savs+0jv4mlfFlLf9Nqsf5ssskJ9wSbfjU0SUDIylZrBK8NqNIxD25MZqvuSbJTczr5Wws8izymM
PVLR5DZh5bgeMl996ZamPgVL1zy0Zc7+YAkKqP8xZ6Yw1czqb5tLYgDqvK9+G3Et6R4uNqZmCMDJ
oFnbuMnjaJFmvXNcJb4PfCh3aY/ljRJoVaMTLOyCWFa453vXFwP+WRVrkWZy2NzMFIm/lKMR39ZQ
/8CmdzL+OQRC3rZNygffixFS8hDXtBRq6tTzDphXejVTubvJmoXcriHubgT5eYd+yZKTj0SlQXvU
Vg915uJdmZW2N8xs2RIsFewnx8+fOAz+EWksrwgTnyPd7NDnaeY0X4FGWzgZEdvgZFVyLEH/RLkW
1+u/QgUiXWaXNXq6IxNK3gq3Lzk22l+0BedAD3kkwqnr/bEsoR/X8/WrDJYR1x2yBcrBpOxODgEX
A85LrZn836uri2OT5zywOls/GzEg216k+9BCldqCyB/3IkvzyEhXPG5g19pB0Ng55KY2fOljjOz0
RaZXqlnDEUIzkZMNQKa/dtNqdzgujacKgnGousK/Tuum+xLHzQTx2yeJIe/+DBWJ330CfG0ZBkjE
gxvs46qtorLRnOsS/dGVPVve9WDWRoU/QRUbUdc4SDpJy9EbISxPWCuDwkrusF5X0bhQzsiyLt8M
ZT99wWJS34Ekt26JS9ZeUjteorbMphC4hFHu4wz9dYv342mgnfqiTfUIdlg290uepzs1IWduB6Rk
NBKKUxn0T21mJkfbG9UcdsbUbMpiTCMlx3hnc2R7oBDjbGhnD5tpWvxNhm88HNpe3Q6mPu2sMhb3
FCMMDb5wnTaRmtzmTs7K2FYKqZfk79l4sSA5IGjwwWSB+5jiGUvCURYzPhsb1H3ACSXFr7NVOHG+
GgTr3M8tM5DHDiBMiyGFjQ096X5GPnnlGFn2jEOt/O0UdhWhVFWbiiC0fYHjPhJZRfbPDFNEdkQM
UPpJvH0aO83Xslqsr4knVOiAcL9NeL33zuQZ34chqcPCVOJU6tNQsOqXSzQ2cR0GcG0iVQYxZGWY
32KUQVT23vKzRWpBiBqOOYMezXEpqZCJIkAV67WBHnnTOFY3jU2GxSScF3tpdWDZMBk8TXHkL+5l
W5OxRWkxzDXTP4DB9g58AjIU6IAPE+xf1IBZTpxDC0Wvcr7EbfpD6kYeVYVPyDpRyzunrnbkSn6p
gZuHTVPbYYHxYzsUGtX/uE8OijLFZpnNBON76Z+cgJIZi1ZXbpn5gh849OzbzBKdvimGrn8M/NH+
PtCQso62oKoxe6X2NWNT/Sqtasq2ZV9aT9i6jTHq9dS8LbIA99w0Q/6KDPga27nwHNJQApvIBozX
DYD1JW2IjiKrOkr8SRSbWaku2fldOrabQbpJHvK6FHhtLfs9lnV7I+z5ZzGTxKcrAEaL4KVpSay2
RR/UN/RzUpvgMiDy9zpori8+gYPjTVWyJ7ie3CnQf69d5fKgmc1o3QiromoUDtqkm+JIK2zuSm7E
qd3tmHvJHVgO4rN1ZFIwEtL5p10TFTcH2FCZ56wBPD5Q3E1im8letI0bSsfWtmWHM5Hqa6rfJDkL
zbYcRwfbXiD7vZjUHJEU770Gad0/9exr2FX1+RPdUudPp4b2oRKVHeL8qrjf3BWRr/Jlt8yGFSrW
xftU5c5T5bn1Lvfi6UtmGs2uC+p+m6d+dYJ1PdBLtZqfypixk2V2SdSPbYjXfBzyqO/4oCnP5Mda
eatbxR1iojJNw7UIPdGcfUuwGQ3YnBat61JGN7t5IArEG7PNUuT6tZ+kBfY03/DuXC1elpDI4eq7
AJhyJNSjPRHKoU7Ows1q1SAP6FTbsG7M7imtbfYowqipNJmT9jpC7DvNWVJ8I4vDYywHE743E2rH
nTTn9mvca7d+b9LNVa6RwKA3BJZJXWnBkWT44JeGIE1GmZ9aUcbGe492w7tzZBH8gHRinXCIOmEq
+fqEJKZ1gwmvPtljsjJum+Yxl0F+A/BK3jhBbB7qxLJeBGF/K6mcwIhJ62Oce1Zb03TUlwryn708
00tcjnXl9Fu3pZkVJ2Z5T+x896R81hwCKrUrVXneKZ386WsCdP0w0ff+2vbOeugfJnkQEu//jkwp
jg9Oq/jP+aT510OQZlg+e23vqHx+NDTDDrmD/jiVRnoQohQsCUn1VJPPsmnLatw5pBttkrwUL1nQ
alsKCrCS3Tg7Eb/mH6ZWq2fa5Xa6JygHqfAC7WRnypZom7iHhM9RTfg7Ot0BYt0uu7OMGYVpa4+U
4Zxu/hkwEeshyjHSRxgcxreUCFrCbdDIhUaZtF8ThHl7cpBN2BvgmHfAz9T1giWY/X9RHKw65zMY
9BtjTJJrwnTMO6rN1Buqeghj4kw2ZgIJUxije8wLIhF5GdTk4+oJi6N2J3LTpRQ4W4dBNPpLOgu1
U0CuQaTm1WPbmePBr6vqsaMU+lJDOYgC5M83w8BnWvfU1iydM5lRdOJaKcTyyOrHxyWZkkeE46/J
KJc7FEbeox8zZ7UYOhBdDMDY6lp9A99Lss1EzIKSjfNFmNWytwFRsnxK/ReV2IWpMauPo9F3B92Y
rSNEo2nexNIr/YPVgF2Y59LcBQkW4L4NVtyZqiLkCv4NrVcf9ES6fktjcNXPM/SfMfGjqRrQNOWQ
K9GK/Q3KQGCGqoKDNjjp1k5kuVkgZD5x7sRclXvd1pSyg2qQ6mEwJtq+QWp2X+gzHnwLYRL2bvAl
ZVZEpNa3EH7K4k9g5tV2Kvr6iP7G3nVW5+zNust/xmxtQgMF0JZUTTM0ywQNyeJUL3PvyttGNnYR
Go6aTn47JnsqKGzwxjab7tKJ1nVjsuA07O22A0SGK6sy/0hJjPzo6drBqR1nb5emfuXqyvhRQeJl
80bAQgN7phEb2XTjkQ56syNZxTpViJMJkFbaXY0xH3FFOcJh2leV9JAIxJP7w+ueNOuPbxO0AVVo
W8Hw3QxjIvZuu+AIKHOr9ZmD64o8gg45wcaU+ep6b6h1jValPQ6ukd7LpAjI4uhRzGjJsu3qot3G
duNcx/7gRXbvea+D8PIbXXVdVCgzuU8QouKodwiKcKZSP+pF32xkpeQ1SYteRJ1T3FbdpHaT23pX
Q9kRaTHbnvpjszaymZjL8t40huV1sdzliQHsfvWnvLpyNMpiCw7iW4nLzcSb3GTfDW8U17lZtz97
y6iOmVM2v6TDzIi6xZ2R8pSmz5RckT6JB8DIngP09FmI7QURgySiaj6YrJHXnAZYYO0YBncIX1MS
9lCYLtPplNy07oC8SCK137rS5ChZO/K78PPlm4mebrW3689aUgwbVkbrtXEnrqVllr3T9WwQ4TgL
5xBUmn83w4FDE2d2xY0Td96WP2EFs8vkR1LY7jHogWzlpDNt3U6V14YnzDtv1qwDY9w+zKVjf9cy
CDGg7N3veGjmdtdlTXZP+Sb/4sYxPTu1kL6imdZB6UrdNO1oID8ziFHT1qSunkLwV5lo9S1M1OWX
1TdOFqq2qfZNrnn7JB2nLmz6qX21Um94KPuaHMRs4hl0NflLWAZenYTd2Kr7xarKK3Jw9RtsiEiC
+tkYf0DWB6BcuwipiNZstmzq9Sgbav0+IfOUkwloFokqKDK0uryvu7Z6wouq7eNZmt9xSOrR0Hag
xklmmLf4OdybPvbMa/Dn5Gg0pv0zTdQamjp0L3lTce4D4jEeW69ugaRI9cMKMrIzSqc2aZ33TPB0
XawsrOaZ0po+Yoaz4rrZilGNtxOD+FDUzbIxlqS8Xsba+5PrACedbgwe3dQbd8rLs5diqAZABy5K
mMUwB1JTRNPv1FA4N0bljQ9GDOsepGrAHOPMjvHciYkkG2qMT2spl4nHDdREi6qgHlDY0KYlRuWf
pUwHkEs0V1tHtFcu6swHrU+c68Q3ywcdmcdh1obhV9onurc1vdraGHbMZ54Egcbko+dHyU5BRT4L
yzNA8+BQKo8BQWzR3u7b+NRkxXiXkotDvE5PLmOTJiijMkMUPzLDzAs2LhBXo6QvHS9E1O9sDbop
y2GEuDFHbPhyWBIdgV76aMgiSuFGUaJBIvx38W0oPloxL69e1aHZwPPqIGojOiIL846BbzSpDyJv
So4pxqRNMo+eFzbukF0TLByEpRcPdyQZ18cu6OaXRE/ki7YyqNHTp+zIkOntZyLytglVjOuuaGfm
jwJkt18iaesn984mQj4yksz8LVOT7uRkqldVVsXVTB3kKc3osvdu2m3MdOl2XZ2zfjjkBuYIkO4o
xCGPs+bfMCgmJ5SlGlj+XIhE5jzdJ21g7GrPGrdUjuMDCNKFU2hXTEU4T4mK+M2D1xoHgL3WEqoI
uivbq0VtCd8jBjB3Yabn9m3dEgZcmx6hxcX02uM+jeKmtJhwdbP5A0QruXLa0iCrTit0tDVWuWeS
tUn6KhSrnqcdlqVV2zit5l/LYJU3ijIzypu+ONGCYwxrjr1VsfoVxB2OwSm1XqmGqH1TJtrGYI+1
MfrZ3RC3JjakxBPigpU/ahf/YeJgvh8Xv7yiP9rsqqC0vhqD9suAjPNgyqZ+KgtdPmuKpuuQL8br
Qp8OiSnHpISHjQw77cOkyNIXkaQkkBYD0Xxd0F4lbsv4dPR52dLNjDeGR+sqghOV8dGDo0Aba4ej
z+MS5kSDufPEj3a0jMPAzvPZGAP1w0N9+Zhobn3T5HCBO9Kmx7Cs8u6rrXklSpzFkBibieTTBs15
yHTN/oEElT1M0HgbMWNQYmdu9zdw2TtiwpwJdKs35ncQEvLIrtgRGCNfQT5K4qwKLxdbOgTe1iKF
ZJ861vjK9DvvRNeYV4u52E8EwEAatDAqczBrzYcmLvkfob3cVlBJNhZHlU0LbmLbu/NMGJc1piRI
NYrJ28y+6alnrdGhdEtjzv1xYTwLv5Bhhet4D7MyCdUwfMtx4WyVS9FhSqvvdel80Qcni2gsX9vs
ZMPGGV98Sk8kKNuw5nppbKSjuZtJ5sFO9ZRvZyHuOd6xtEjjR272eiiTkvWuR3kqq9t2KR+SPHkt
erJi2Y15pDSHvjIeTX+8G3Vridja1NHyfxydx3KkyBaGn4gIPMkWU16+pZa0IVqjblySeBJ4+vvp
7mZipo2qIPOc3/Yriqe8zviFNsovUfdJEBQ6NXiwGxJ5IwIQjvClc2zrzYkHKe+cjWSQmf6eVPvQ
3ltIG9lA3AvCGk7ixjEU+/3+UHr7HIWV+BSMe6cuHMLDCu90DHd5MPF0oEWpEjsoChZBqpjyfbj6
jnhxrP61rJw3iH2LkP4yi5eV75kD80S2yceshn9FlwVx3dSK+2LcYm6XX3nIZ63VXyoPnMQ35ms3
5KduXT87/8cC7e51FBB4kga59zoNtIiT0TORkk2Bnd6L8YB+5j+SaRyghOU/KPX7zqlltEw1rVnS
PjaVZUa8nHakdf0e+ogOYMllivygimoOomM/F3OyOd3H1spXBl2MHD2/gdBhjATvvG5elBcZnU/m
Pz9fs7ggAYBzuH4jo7yJmSmpj7Lo2ewtSx91UX3XZcdmp2lKtBesEI1fPUwG8QgreeNJPXtBnNvA
VfWspijoSPj2pDr3DRGhxrp8LWN+1/vIV+ahFqdy5KwKlh4nletQUVrSqReu4XsgjAmwD5/q0FYc
W8HsDV9K19uJRAHrHXKq+7tkgiTspptPpc9rHgWKfHPK3fzltQ3cFhDSqA9+T84wwXC2/1RmpfVQ
1KpN0SeQANRSyydsvZ4dW5JXFM6+c93L3XkYiIupolEi2l4Q+l/ELMykEgW97RZ1WUu2mzevqNhv
CcSUj5CJVoLMivRqv+q/O9tkMqMm73eI9Pmq9nBXUeiX468tD6YTlmPunXlqU2+R88tilPWCD1dO
Dzb9DbED6U1VbLVMxCKEyrjscIMIspzlum6G+86DT5aUEfhzjDDaOmufKBTX7I2T2vYCGcU0JNZP
LaoZTk1a973/a5nX7b5saOzuF7HdzwsXX2UWdTKB0qazp9enOS+JOuud8DkQm4gQlCPfbgpG3bnD
9DMVXLAL4XnEIu0yWjPb/c4rU6S4RQnP2IihFdTXxdYuLpAqOjEU5WheaT0xCH2VU32Hcv7UZkF9
dq2RtSK7Ooo8pnlEXrcYuBUpk+uLhqbTJqSAU1jPyNAAWwqvitAP/wsM8XdxK//mekBOON7neNrm
D0KcqGcX/nvpaWAIBRdcc97GTauPzoay3BkAz7rJfc0LA5t7rn5vK1rS3Rfy7GT1x7ps60GXlnW3
N6Tq2QHxjVlRWQeXz2ibDVBnsV9Mty+OgViM2Gl8mmpV85AJCiHdqfsIpuC7EENz6LT7avbF09Aw
jhoFeH05RjrPTkuwn6rRO3tTD/9XnRCW8QPX+hnZGpMYzUiGheG+rdTLMu4fgTW9TKXzYE5yiAej
vJvc8I7qtSek/1vktP5jw6EX60YtSdjrkUI8LyziPi+5hs22ONAW+l3L/p08DdBio/dZUYdfjT19
YIm8FyNdpmRfjAl+0SEpaiodDcmMKFooDmPqh8MczvbzbkuLIa3/2286i8m51HFRmc975xRHl9wK
e2Cqba3tUATSPhS8y+R6dg7TiUn+wR37Z3BvtIZ7E6wWH7ZU2eOMq5jmgzCI3HB2n/K599OQIBIg
G6zoXTb9cpsCH7jTN3fGuBMy2ajnzDaLyGvxek5meOC2+Zym7HcrWd36oMMg3eYPTNCP9oYlztjX
owwAH+uMbbCs4B9GD5APebbgoxjZJ/ZJrd9lgN4e0ZJ4ZXUTMZXKJtZ8zyMuclp/tf7WXqd2Nq4y
nLwXYCvrTmKO2HB7bjT/aRpsX5ijgEmyKjuAYOWH0bWaVIT9eOrnDYhkLUko88b/dBb+zf2SoBMB
rEFRjnXEw4qDlYOeJAiPy5eRCEXF9tsWKjw3K7IKFNBj0gTE4PhQPbG52YqJfc95Kukat1gIo2Bp
7jXht8nYG1evxE1QjPuhdvw7SQJFYrSqTjyvlsesaLqL19vv42TQzWw686El4oT6SOa5AP0lp4Ay
D5av4Ye0uNu9cWRBbSn7dEmAGAn3PFtN9zLuOx2n7SfB7McJA8qzPc5NOjdOd60VIbi1S6WYI4ir
WbLZBFSSDzbQGhyafvYNZ4ohZfNr75fXxZqKuLLZK2Fj6R/u8tdwUOqgxDhSF7zCEq0FwC5s/X7K
DfWh9ED9sdzWuPXlX/S09P02jKR6y61EEXEOkrFssTdP8josBRioP8yHmq839lz9UucBymHt4Srp
zDnJ/UC/ElPbv2JfmA6e0eXHaVoaMN4CVg7BTyxBxNJtQvCmOAyegKGCOHR/UhLb/rSN2Wff5fkV
Af6vjQxdqglLUnJ8xdHBoPe8bPZ8C+nF/ZCLTbWRLP5kNp2s4+YRqrqOVbK2gOwWaY8Jdqk0RxAU
CyH7a7AgM5ryEPJP/7I8A+ZvUQ+F5Efyi8rmMrX+ilb2x87exFHwU5+pi8pTwEHOw8n/XkbbvwXa
bKJaECeqiLL8FUKZcqY1RVwGa/hrz4N/60gVNxVKxPPCclr2Oj7Ann7WXmMcJtvaLgM09REJwdWn
pPkZP8earD56JObv8WQN1XwYNTkSrP97HGpCt7juRIqEpI+xY2ig9RYnMtWviY+S/9zNP0diOUfB
2NrkTVL60nDQPxJ55x2tVlqxWRC1KV2XrIieh5Fs2R/TFJSaEu8qlx9NQLHl2vQk880FgF3O7yPJ
m424smaCVMYymXyIK0GEUToRdJoG9f4JV8rmNlN7zo/u8DHZ1bEPAipTtylD2lzM6TL5V57/LbYy
Zb3uI42oK30tESuceZ3ET1f4MrYy9azc5LPzoIVWGRIt4I2nsWrbb/o/WM/pq5C0QSWNgSEAhmQ4
y672jxvAV4pVWJ6WgdrRfCyM2NflDbq1OZWi/Q7ngMZdotNA7H8mWoK8oiKvlnQMKOTyQUlAGpz1
hCa8StxhvPaFNE8YUOe7VoTv4epTHKbLJcnFNkaB2Y7H0uiejYqTKYJZGIgarGSsgha+qFLFaSqn
4ewTNoqAc/RzEaGtbzjHfdRAGLAeA+rkj4SyFPxJvorrja2YqMBfPo/+0RDy70q1Xuyhv4rdJpcn
K2u6tKqb6l/oNepCkmRx6qYOe36eW+SS0fk1Wuz1k8dFRZD9eslXj075xf2YbXvFuMTjPmuUogUB
MJLV0WFGWDb/0PTVdKoyUd6s0QasM9v8uNTsHXMo6kuJ5PVJb2K+7qO070yat1+bpoJglZ06lA74
jlv76rCKASfbbBTVwZrH4YwFb0vd1pkelSOZwU1/SKbM6yKjz8WVFML/rH7Pc1zGLRH2gexKnugu
j71hJ5TShriOdlE6yQ7BnCwd3cG4kvKjws4QAYbtqWsYQHa9WT4qIQz0BwxlnaXHQ4DY5h9nsPzY
VhpbadgeHkRQtWeUIivYHDkhDXvsmc1anfO+cl7LzXU/sD8BQ+MQOHYmTFEk1h7OzTBcXoKFV18N
XB+B7ad+b8gESKA+BGKlQB7XX9r/JI5kswumW+3+AwwuzxNGw/PCS59UtVPE9LbR2y14SEj9W5Hk
U0JZbaqKK0ql6ZBuWm7kucrAAzRRhh6aX69om3NGAw0toDTTStPjtTdrUjc1yJiAonoqWOOSwQuW
I6WWXUyQjyJVOXcR+NBzXmgkyMs6pvRgD6eNUeFIIpl7AQ8cEqoxmQBNq48JtqDzODfvF8KUZbTN
s07tbluAyCxmWYbtCxtt+7QrrJOM/SAPg4UjzjH0z1kMQXCWAJIn9qHiNFe8INyTYULJz3AqFkZz
arALjlc/vxsMMtR7sdbXAil8oudhuJ+6kZM4sH82n8r8Al4p4p2YfM4Xt0kKZ9/ihkv3GJKC/rzD
7CZ62co0mOz5MtXbepl3b7uWVdGfdDH0NySd1XXLOI+jXAZ0ZnfcMty02N0Iv4MHF3RAF4uVjvO8
nd2Z3d3ccwnLU7uRWWxEa2TFwILfrTpa+6p/7KtRprKUC7hGT+WDh2zjZfC74dC5VEVXDkX1oZ7M
CaqKxFQAeRQxzjgXN100Hv+kxxPIKGEa3j68cm10bxk2p7PXe/ON4rr9cZPe8Hsoiv5gcz7eq31h
IZ37/r+1nt3jigb1vRqRSWCHVdeOGoaLPSNNtgdZ/2f6T8bks57jDu0f85DSmogAti2V4dxfp27z
f3telj9lK9GYXFg2qgTkJp9BK5gp6g1aYl5+9nnXaWK96uHB3n3zN/K6Jg3svX6wKz84g+FbT2wp
NYuC6MuvVkuF4XNyT/1WVHctjUeH2luXx36r53u26uDKDlEVyer2wCg+JP1DD2j0WTX2eOlQ8CdC
zD4dYcSUeRmjYGQqt/ldG/N65oWEsJKitm8esaTRPFb5pW6s/WFwvfGfU5j+M5l5zBH1Wor7ybCz
N4/SZpbJOcCZrUOP1XsWaOBBXpY/Jr2zC8Oa1X1M5dhfPHt1PiUROXHpAr4vrbk/EmIvf/nzbiY9
DRcnbKUqaSxjfnDMaSOkF6FXRLpZ0eDBHLClLIbxDKqn/jRy4RPfvG47Td3QnTSS0ns5Ncu9tdT6
IRyq/EObY/XmzU17QWK+35axrP+OvlGBZsL+UfDLUEbHoWGgXdgyYd+G3pgeTPBIkugt40GowsPP
qfyvYSQHxBFq8yMLX+1zphTY/1qsT47aKUpXKPc1b07amJZ/18zafiZz3HtBm+CwKdJXPbTzft/z
Tl4MOPkEEH46kz9OSlHnOpc9+8mN2sOl+yBFisciZDhn/C/n5TZklboYDGBvavezCzV+5os5Gsvv
FrFTPCkHI/Y8TFShudZLv1jQOmvZD2yprf8hza440Pmsn4dlJyNgRrhw2Be3PNUEvAEtyvJPCPVw
6ztvulrsscaqGXCNyT7CqXbnsBMNMETlPdvO/1Psmu6VOUT+5cvsTtQgjE82twXRwsTvrmiJ8/5G
PqX7uIXBdOEYa14Qq5SsmnPtkto8/bTjTXV/4IsvT3n3Q8O301K8qJ8irNacN17lbu63I49xduZA
WU6AOcGTxZDxn5EtiqgjmSnGRZtDoADctku0pzhph49xM9trWDbla78FZYrqsk4pMa+fuKIYmgPl
ty9CdSxK+EOn55ZYyussfeOPdOztq+xbdNkBQnwlOm772jUOW+BWp6ULq+tiO1w+1Y5+svWCvxhY
9V1XeubRqEfreeDqVUk2l3CX9rR+zGZPjn/hBzfXHopHBcBzRWDh5NFcVi4zvBZfud/YFw7BOq2D
Hy5zMB35vAqFqCnLHCa4Mvwk47W9braV3zmrb0XdYO1/6JxzKJnv+N6trHqZq16/bZiu3zR65gfH
zqsQBE2o36GzmV/1bEwsHj05vp257pccq9O7Jfr82AbID7Zt/qq6Ub9vFNGeDF1NOfL32nlzponr
ekZNlIGrFJzqY3almBcbs01iydGc6eiNenfktBgQwkbmVrqJVxBGxfVsmUdKO/I72j3a/3YEQx4A
WkmMt50727FxdaXZZ/EgjLMOL9bq7VXk8k0lOHSB7EgDX09VK0RiO/4aW06RUw1Xy3tvt9vfnpIG
iQGL/TrlXkXgWyvfZ7my22bl9ocE0+1jW5DJ6VUSrb2vbTppZX+3O+JHYBJLMpna6hY6jfFkI0t5
91HJXlbCptZYGR7nTpAZj9liF+m+5PlBW85ycgJ65IG3zFO49OqejunpRCZPf4dhN4+zjDa+AYbw
s6mc/omihfmPQdRlSvG8edmZ3RKFJ/LQbNmCwdzZEpN19jQHZnkTYHFc+CztczMN9+W0WtgW3ZDT
cJivpV3kf5q+X5JOj5ppi56WOejENWBYPbRK5DfBNZEMohZ8NZYjU7ZG9my/85aLxKd5GIdR3YlF
OC7jvghPVT56aWDW/n9uZeyPvbC7Rz9wh7vAzSQJE31+DWBvGAil5HOfu+x9p3L6SIFBeGjEpghP
xSqPZ6C3+uPIvH0Wvbs9m7sP8p9NCurGBx159EZiQlbZwJJwMDxPSPdgbJxJH1cDsBsWa4H6kaoA
5g/Xl7HzjLtirJe7yaL9xJOL1cUgMFSyhHr4DAu9sQSNA/RQ0AZISpTJkWYLa7vJ3ajuAsgXshzK
7JjpfHictlWMEYJIHn+3fwwC/b5apX6kgzU8+g2hCftiiDeT5IHfCOP8W6785opPTlVRmantKyv9
/srPGyYaoIwaGFcYvDBKvLQLKi6/8sMpXphDjmTp6mtmzfpP26/T/bya7Wu31c4Laob9Ui41NH+Y
NXZiGttwZEzwuS5acV93KD4QUOU3NwABcPUQ0HOjTZvbsYJE9kwnTJsus8/GaCB1k2JNDU8jfjEG
ZbIdlO0YZ9Lxvtyimu62UHTPmzBoQSWZsoVDUO4hb5lbq7oN6Xy2pvZ55uuPOjAakAAL2o4tbU3M
1QYJWaT19POyvq57re4aDzkLkjIqxQTVFfea5u1r1tv53Y4u88XfBxLlCWLL/wPRMeEunc7992N9
iEXeL1WqWwbxdK2C4WTQWHlrG/cHmq/3FkVk3XR/KghL4NDGuJHzvD75lar/Ypgcr6VhdlGvF2Bs
Lw8Tro8eJg4YNXZLS6yxv1U09SKmOA3EkzyOtnY5dLgcHhFn04hSDI2IRL12BwIVmv/Cdar+4KgF
+bfH1vvXe4jkCV1HJh+riRqeqNZL/U+Ua/uMC9W5ju623rrGmI8gdfNTUHmCSQ3IhBZkLxMfQTZZ
SbdxaQMmVwN0SMPI0EztIYA/JcDBnuWrizVg4oatt3PZAzuswWC/26Rw/clMQ16KPuTpxnwJGqCU
br6zuegrwFtNxMmQSSCtGQEnmFyxXCY/IPCtq2VDEtiyFtbd6JiVkzCC5tuhHqgIwMLa4ZikMqy8
0gzmZzcbRcJ3oLuOs0Db4xSZP3q0mKiibE5mU6jyaucqxPZX8qpcdecp9yuztw0ZllvzQCW1743B
oYfxKR73zVl/wJJCpRjy6/1ZhbaRp/DiyKIRGA/7geDp7Zf2l9VNJEo9EFSSQvxU7DDLqbthdIrV
oAd52OUu5qR02ZLQ4AZ9fs5NAfutqmCaIGP7msYdj004agcAX24CwlJeXW9qvtyRpPtj7oWLc7cF
pDcfrFxqJ+Fr3/SNd7UvWf3y7NfKy+CeJnscnKjeS6o55pkyZAjGacvvYPoRGUAOYE9h8xpUuqA7
Aj/DqTpcqz7YPzXn3njTDnjojwwDzQ75Slrf2q4zs1O+Gd2awpWxSwVzaPNN723z2Fn+WoCusToe
2S5ps5jKvRpjwBRUWZCtE9k5cims124xW/dAVG8tT0LWqrvCN3s7hLaqmys+G6hCH2B55+XD3JGC
o8xk342l1le3tl0VD1jJxVWHKE4PBPAuPz5RW8hTtSxd9jBqIUBJGtMsEmjXnjK7QtYVRUuWxdao
jCpLS2Y9JzXowPkJ/58s0pWcGfkNbtXZIbVnrGnT+rFdv5rAC88Zcsfg6Fh6gJJghLg3aW4a/pmU
d1oxYkYHld7Wo4RMa20NYdwtLfeQ5+VQlhYJaOsxq3x/iOS+QxrB5w7mxWjt3Ymc3JZ/UXjKPdqs
crMQ1c0KuRghSDk401g6aCKCaov9wik+G9pOCtbrDNU7k1MVprL3kPyTI7ZjsFLw0SnZiaC89uo5
RmxWkmtu8j3kq/smgfCkrkbrUBV18zHkA6KBDClnreKxrLr2VSxLTb3X3NuG1hHiAoe/hZVnlAcF
ksUuYBYEAeSQC96dQvfvo9QjvLiNPvznZuos+F2iFrIsaNVN5dp+m7vGDdO9MtogbqqpKY4l0M0I
f6pwEA9AxMvPHcpwXIIeceC24/ZP28ZQcZ5LbSLQnj5rm8OFxOKW0BjL8tv+yZwR26etcCvr3obj
d9fz+kOL6tgOtp8ER/RBG+EusCiTs5uxMitX+bEXdDxCtK+vqo1ZTZc8mdumtY/BiqsmwoApaAon
7vt3NtBic5BdGE7cGdPAR+dPvpWGYYfqmy53wPaQnp39RIZGfQ0l4dOH2V8d9aJ3czNPNNfVAqYn
m/1rgZh1Tvwu64DOWZmpzo2Yo2rDiFwd7iaq8nEMyoNv5POS6iqss4PaiPI+FKM2tneyvkj3EqsS
yOhs0XoZCv0S0snk4wve2l2BDZPQq9g2ULMQI6XGoCfghIzl7x0rFNpnekrNd5MqOTMNGficCzI6
KtrA+9kKQgQVIKw9BTHXZi9FSHRENQ2lH2/IdaoSH0uWC959iy5G+EpWd8wJbohgrbegzAzL7r7N
egfBCLXA0t7u4VkvpKSePbSH++sKjlozonRDm2p+SfE87dZgnYWTAXugmil9KrQz493Y2/Ufn5nd
vweVbSLNdXI5N5yKnefDWC+784TerSvImy/G8W73q8JPbXedK/6owkE6YhBvf5XjvgRsk+bo8gW2
oMp/a3+bKD2mOry9x/6+7B8Tie4scM7IT4jjtB2B1myHuwjgCOK5QhV1LPzF0v85ux5D9n1WWvLH
phBXxIVuQ73cDLIrFnQcGTygmVVWYpvGQCy6cBgAYkuBa35tfH2/wpXx59wXug2RpRCpTgpw5ojv
DHwxEgx75me4tMGrWU1oMNGclWaauxnhYtM4qz/o0r2KrMqiBh43LL851VBd9FPrzoCnqdll056P
14gC6XrV52T8pAlU096CyAcdjET945mJDUNYS9Q1VFrQv2L0hfl3awtbJnr1tBcXKBT72wqWYsFm
UiAWBcNPUEvdeY19cuzGCa66lKCqps5DffHB29VR57J9KAOjGI6yr3bC0kZ0lNiJFAN326KOOfSO
Xn0EGT9OlpDWP3EOKf387nZ/Qdaky9k97HVo/ZvJQJpuuxEAHjPdrP1H5+Std6SPqAXMc7X7hUat
qxN0QVV7sjlOuo+GhDxcfZrIYvVKmoO7JMLud/PeoIFHn9DJhcUt3Cu/v5Ejh2NBWkE9vzRD6Bsv
IKkcsENXd1/lwOQNUZG11RN4D4LYSUD3EJHTz0RDkW5WMYZuOIWccXTv+yFc/8uFcqVG9ass0Cr9
086bOPjQXeqgsLMfQ38ZSZwM93VOvNndtrTyfzaWfM/bMi6omFnubVSqWVwDGdWHvjIc7+I4tpZP
sgpGH3280/6nvdDWNAlAa6QVCBaC2x62JV4k+yBP6eoHd5QRLPKgnZ3SlrAfAoGclZq7q8A4Jg5+
YMzQJTWkYIyBzS6xS5LDeUY6yRgDYYTTItVEtuzExwM3tBqEFTdxE5rI4xAsJpzzZg0vMFtVuozu
UpHDTGxcHCC3ZToycx6aHoK8TCnOnsor7XI16hgVbvVjYXnZ9jSSf/05qd1cIGXL4Wug1MaOEYKz
Kg0IQ514aco+T/Qku+XDkW0xJo5aFBXZGIvHBCXJuMYL2Ttd2nrVtn4S5ZHlyWIxQ6djU7v9wZzL
jsG/Jdwsku1iIBfz6u5fAfX0Ric8JVntKHySqNbBF0kdOOuShgYFuVHbeHhBgE45TmGqSWta0V0v
MW5DBIahsZMgIoEwjb80AlXlF0ztUPG/AtHoJ2U0rPEb2CgdG4hQyv1u6QO06rw4o/MkvRLIPOx2
UNEBrS0RL9Ne/BW2jRugXCh/OSpJPzuYYuPCxSytHr6mPh8WSN0sh97AYBrGP2aB7kyebLtfAnqL
fjlCWx9jTu7PSeZOlx3M/8tgdWiEv/15FktSMcJgyEI2/lU5W15wlqppvcP4k1mxghKTiT8wCR2X
xqT8dGlUBjmgmN4QEzQ6u65k8OBY6Ewje2V/CrpzWWfmOxrzyf7cHKJXUnb/Ojjt1tiQlJH9dD+h
5zRfpFSQM7kx/jJ8xKRBFuiXkWTNL7LKg2+u5PFFuD76jq4p5y3y8RGcVwq1bvswIkZV5faTTwUh
2aGX9q33uR7l21yU65pYdr0T2THmP85i18v/ZTt67sgnMItlQO36NEgHQRd1X4+2rNRbxVZ2cNjM
yVixNd/XVvff/DXKl3rGBxRNo7e6XMESZ8S2cdFuesjQbVu5l7T1lNE5ph2kzGpdhzIOICCR9qJb
RlzbGLAm8zq4ZlTODp1loWCYPTshptyUB+uHcXCz/liyTyFsKbn9MuHf1cHERr/s4F38vZWRJeSA
7J9tQ51K5Ht9/tguVQMClee+A5szT1+yyuRv4HOhHtBGow3ZQxtUwrTc6eIh496Ps6vMb/Jw8rdJ
BOt3O6C9uiCodx6sKfMPorAp7Q62buNRdY23qvenYz/15oVONkri6EQzx4SF18gPmEiz4dwMe3g0
ZhclCKGWxiONsN0zKj6ZAJObELau5aeqRZmxh8R5MceL8rC683CQlrbOwPf1pfHk8F1nIZEqrjYO
o3C7P/xTDOkKX3Go+j1yyW3H//pAFxgVnOt1X++8YE6pq4t+qN5he5qoI2UXSzbjDzLraKNy1i3e
OMJPuX9rkGAVDx4uuoZNQ2r7Vizrxdzulry9z7bsNNbw0WH1sufloeQ1s4fx3UM254Vv/twdB0re
42KCF9yvY9kjhqLmGqNtq789tz4DhB3GviNynqUammuYDr5ff9RTfaN/6NDJh7VEhzEKmFmqcVrn
CJPwXnmProGOtURk6fdnKJz/WhKWIsjfv50Lx5AXH2KWL7UfvlVZfZjEeu71++Aw5REPLWbjARr0
pcoIzRz2N/prnnj0SYfekkkSeJl7pPJnwe8FfdPQIbneH6VE2N8FB2MEtF36k79OL9SYQVdXcWP8
FaGC88kQ6laxDVxqbCGCDhJHyhEbw/jgs3zVHVboIrvYvfs8hesbjuMvh6kZ+fWKYs9KN/9TIbVd
2uJxWv/UjC8VUphp+M6c13Dyp8hymttiZvxJ9A8FZHRWMwBQfyjm1xEQODDuKDOLSosFXbdGG+8j
F+e+4PH1z1vYPCs0EJGedEywPl+5jX66pcQAOQyIYQTzEs15ECOPv7E8V4zSpE+iClbrgTLBxn0c
XCcaq3sMHQmKrKiXdIlXQRQ4f1oKQK1CxJq4G3N/cpZ3y0JVWZMIomUcwo0EHqibPHHYH330xXhH
UWWnImi/yM/hX8PI8heUfDuWxoObvSGJCAmRZhH3b8BXJg4N8lziMn8h4g+xEm/FyjuBgCyIPXqm
5HbKXHQNjfFo6+prHAWeGMc5hz+fw49WcoGHJneyYPza0bqh/EfzpIMXs3j3frIa0ViWrfu+DkRY
quCqCvNRufq5Cx9W77O1L+36rXFuOyasy44SjO40k17z09IzDVzKccEqjNkDXxZf9zbj3s9Bzado
re/JzHsUdOf1rDjsyjNdFsMVZ2mWfyp+H572V05WwFuRtA6X2eJw+E2YhPmW8us0na2vgttsDHtc
2t2/pbruIAsO1l4FFa8OfXjMy1v9i0K5BJWYYz/5yPOM4a9R/zGyD8c/DtlDYR46/rvH8Iq2YHuA
3JbhiySuG8c1xDcVX/SsICpozLTLkh0aZb128gj9szvnHhqt+drtuDJuRv/o+qdhjHvyaq1zL6/W
+Eh2b7Rxy+TP3BaW89CGd6i9/OzvjhAsiOcSYPajtY4ZbWXVW7u9ed3jtr7tezzX7Pr3vAOhFXHy
+lVqeYfVO+HLRxXzW3YPrXyDsBnGGy2E2MPS8hOD/NgjP4r5Dkr32nPee+4/ETyWOfy8aSUl1G/Z
4U+/85TBupfCxOFEpq9ww+8ydqkHuw6giYNPhQhyDpx8jneqyxyE3ePPLe9n2+K6LhEg/Idxxuwu
+4OrjttTiSineCJ4k4wxNyW3GcOxRj3Neboc2GCI8J9ULIzy07sb/8fReSw3ji1B9IsQAW+2sPRO
pNwGIakleO/x9XM4q7d4E1KLBO6tyso8VfT/mJmysgvvQ2L02BJuccTgJVRFbNDZMa/jXd3wl8JZ
u5QUpVHVBi3/sdU0bH8Kb3FrbFcx9GapPRfxVcKKwgYqZ4kS3uR8Uyk/iIGIQjNde/2eoJdzvbhq
Qkp1aUJ7IrrLGfRdz9JbnFIc5dGhFf7Vhu6tyanLNDIQkSsLejAiuxkhA6LGUarcn1m0FKtiZgth
gl1y9EQk55wXWqq1oGlKXxKjf3UyEkwVXfpPpu8sCDUYgsY6YXjYfnNOFEraG+YPmU03jHGbhobH
oNGnxr1NY33QpNTvKtkpyjaoBunSSzh7Yn0rJvIrtqBnVe6g+7kDtyoqECM/Pvo+JEHTOfPCOvMV
a6CE3yMKyOV4vYgeKC9biXdRH9Gz8DfH46HPKc2IPUjlW4JGN4sUpym0SspG7lVf6gcHrBHLFwZ/
ZpK6Dj8ElLe6+NtMvzGYtCJy6lwc1w3oHzgL4SJxu3ItZAzo15yHtiWZARgHL7Tht/EcZ9cZNDVu
k2qUJVfsZ/L+mphr5kVZgODeac4b0bGEpQZlEi+RwH4zNZt8DuSo3UT4vJpPKxG6P1HpGYrUabRq
xzpki8OpNACp7oUxx76vNdhucUGlqpj/EPCsq60UVU0M6o7xchBHRlT+6WzdEmbOvFDNyPlOFqgA
vs5CwKAajYTQahOrkTViwDQaceXIbLBoKsRTFuFHlXFxkbSapJG7XXN5ul4S1fTTYT3mPU93nD6p
snqJdQmtpqm+pEG+k7zelBMWGWs1HqU1sVGy98umzt00l+AmwF98FmJUzIVNxyM6xdpIOM3wz0wF
6FihMUNEZXqFsS8c9ph4kUniKbOUDYu8DnkkNj+C1XKOhOq/FgiR3c3JoZLNG9NUSObdOdGj19m0
bjW1slNDVyEiRXbL7OrGGUx6oQmXUzSKpAWEeyQMu3burwKGdU2QBBpLcTP1steJ+nvPQiJ3xcnl
GMrTkwNs21paxWHFxQHELt2ygv1NVLpPM8k+NVxZdgI+0K50aVtgPqRilg6a2X+3su7GNTyFYRl2
gL4xvY46VrIIpyFU/G5bWmAtStJ2BEQfQxI/cll915gbk+pondg0mwMJg8zOsQLZPF2siBJ+h66i
/TSPGNpZ3jpJsRMqxWti/L9GRJPteWy3zE/5/tPmJjKlQqR4KRXVxUwAT2JU7XYxeS8RC3bYH2iJ
QXEWAhMQtT0nMavsNdHrJeNEkb+pGnkzMPCyk7q9hFL/KaZgyIlAVNIh1pUNpetnXA0+81EsyMNP
BGpNEQzPGMw3EA94sUr8+jcUgk9Nzui7iFSrql0aE+tirfNQJe+8xc5EhkROwUNAuoqM1QUGb+PB
J3o6n1ENAWwt/TbKLW7CTysfN+MSIr5oN9xEzsol/hwB9kApaLxEhMoB4KJczntZJzo0J5Wz8CVg
waXB111T71AKL6kmntX2ByX8gHfdmaY4ANThGeVy0qvwS9ZUMqfAuxl0OZWs/Uo8l4x+azsNt4x2
8JHVrhFvxWWrG+9pP+KBwSGufGKtRNNKV1c3KESIwcDL9FA73X75K+TJqXHFYV+5ccY9B+wOiUaP
LRQB1ubjFL6TFfPNTHY0ffbT6T4S02uMcZfxh7J+hDSWWwob1bhkWQtke3TY3036J8cGHSMXbCOg
b7IJDsdnyO81vW9EtVN2AQqes1Q3c/zuCMES3RDWxhHK90jyDTlzGEzAO/EjPCIYOsrhuOjvNUUc
eBxHrvaR9V6yWCeONkAknZkacpQyB1C+K3dBXAJTUD60cNM8o4DhBW3ZecasFP09HEdnGNnnKLpC
ftQFcVcRbBBa9QI1BZvU1sqWQJ3m95V0Vyis51LSXUpPzaLGKtaXCp05nd40oz0NiAPYFx2yZJ5O
IjUaVQJN46YxsIwRSXz+nT2rYBY7LOPboi/3nieBhoscPj+k0O7gIYErPBdqloEhVG7bSLuKPQEF
SrdYQ4hI77n8ryAjKTEjzCCZyyy0/q7azwSZY3kI5SnC4Eu3aJq40rAGMIkUKstbCF/pqfmc0rhT
w4plxuc14a54uLf1AUzS0WJl+TxdZRgQA43tVJ9keRtXyRfZobdUxheYK1ejqnZZWp9o80e4LUvD
6xofQYxSPNFh5O9M2I3uNak2i/ljDBurw+tYWb9PF3AYn2egpITY/VJQHaU2bYPKrlvPdcUUFAyj
Roi6qDEaYp0oi308mrtBelMoofFheSAhvExkFpidWLlpMxez9MFrRadfN1Z9wJ/PtLUk18M6ROui
K9tOuiT9R7SeWNvnNgushwi2L6L3ra1ZTY5HTMTnzfKAMAYBwnxIp5M7RYqHAZ6Mfu92Vr0Nw+8m
eRhIlHmx6yfGCOrXxBipMxgvzBgRYPmbhU31Bw1pyK/6+m+qPtr1WtY0F1z2A3cG9t+3NDvIOC7m
F3BfQIDcMfWZHIpNEMsvsbGP0DZ76uHXEkk55tB0muqGeWWWBtQut+09ACBm5RWllxKClmAXHTq2
ZrMhKqP5Qqw8zDBPjBxgk1u/T8aR/8tUYpvcVNyf125nZVsGa7G4ZxFDFh0MEhlJei7SS9nyacT/
1PmtT/7S125yJlJFsps+rXPvSvePsXyv7enifVNXcEW6T/bedO2yq6B64/RaRETmg2z1F+l77El0
evil7GeSPHKK5Fzr8hZEgqm0u3m2Z/Wt4LtZfkrliMyRN8iMQRht0sKbzY9p3VURQVSIUUfeX1EI
BJ2vja8Zf8ajkV9lpt4dg0EChJ6ccmMHqnaRs2BBRFwdkASsQkz0t0re49A0uXRUTv36IzfbA+KY
U9MRhLsi+RpXwxbbQBA3Rv9pZqeieMXSZfeZk6cOLkMPh8jcksgBkL7Ej7D+TKdf9AexGtDWjjMH
CDvfOW8Jpoy6ENSUm3V9EQdPkqCek4hSVh8t3YmzvxC/XBLM9W+9AD7eyuqrRgmcjBLMn4Xf91ei
NmvZpcy3DTt19ewrwtDRlRMldbm3ZsGepaMUenm7JylALflkG8TY5HF/Tl/SIru0K611mHFFGpQd
wjnptkoRkAXVra+OkVaSH8phoy2fGu1VNR4F3GdLf05qAL8ZpB3rVlSQZAh5JuJeTG7kcvMeKO9y
NoxrPvzr6t4XDdji1Kwsa8LAhUXbR352MUCgFBxy5a2zDH7YpZ9YrU6ujcVyjrqg+07HeN41zVG8
q9Pf09NMQOnDonMA2DWfwD31+er05Cxb5gtyK/o5QQ0Wgj9qYA9q+m5EbNDScFxFXgcvGknPUWic
+STsWUndAdKNMa5eWf5JI59wyXBk3ORKfVSKu24sgQA6ZGpUQle/WIMDeUk9E1OIWZBVyC3XgKSM
gE5bCtF4a7DkQpxRlECVSXg9oe+RDPmKxZVRScY1RQglPeVJhQwcJ+dKYtaoFYGpRQ7XGCpT5S3R
ekjK1p/YhsvpJvylfNEiS5HX8iNSzbuSfBLqsnFc7a1+8PuYsTvLi8zSgNJ8SEPKenzvfNKusqgb
Uyq3icSTXalulh8kFDOi5X36JljvYSHY7LPYdM9aCb8VyMvfbCicYer9eF5eFiUn1A5PquMNbvXO
WehE41B12c2lNyYnMr1LJO8xiXG6YIMQX7BiAQUhaRqzml2w3MX8atV7RNfNLJB/GP5cAnE0SgTV
QRFyg+hTCLKm2hLB2cVETRUj9AkVsrWo8EPplifsLsp7JqaAcIn7YNBhEsuV3sg7teWWK3Q+/srP
I+tYKoEanyxp20MJYtDEzzqDaJqRxyzNZRZIkoRVL2pnr0JuiwD2LWlnyCGQ7GC0NpHRuEW0XgXz
Konrl4pBoVuPhnVmNUykwL6ZF46bbdLtyKhTen9OyXsxParKB6G4UojL8smafpUyIVIz29pg2gvb
eeLwLi3vEjrCyvJpsakeFXl8dq5+YPzHLf/ban+RNtnE1+pVDTLB8lU13ij407MsPZsRjQLbMxfS
0DM9XcPhOdA3qNDPonTypjW0ERFdpSdnoL6xnJwwJXoI+dERO3uHF7nZTxXL6t4WpNxCPAvyJqIW
yapzhJbzTHyDv7BbdrGG+bJNzfBS83I+A5khaQexphDBSd+XrG1mRanBKqcUJxTE6aDVX7sZvUTh
LDUbL3kuZqNY7H8YM2+V2bxHhmZr1nlUYX5iQDfZm6GHQHYYgInLI0QJq6g5F6qYMsuCIgndBqEY
XIzzRPwrw+DnRevRUTi1qDqwVEqeotZargbyqZ41t5awkcpJYYh3Q/g2ix7zCcWHSR6yRBUQUnCu
VwY/jlBcquU+Q5zSQ8FVxiyYlWUbISo3yAdCpwfJcukFJKOPVOXXdXy68ZvUHmrM/ateAQGCPizI
/CZ5X0ACZJy1keZXa76ZlC4du5nWbEdL5UKOgEklbSoGsk1I002God0CANmUxnis2reOeGCyxYpM
/IMTin5BfLaW6IFD7LBzxDNoIwFn2CUWrTHZaGBJDHAeiGKV8l3LH4W6tWB4TdGnOR3aZMuBwdyX
FP7Mf/5s//GSMhcjY89aqDifKfMNSvCqEy6iJG8qfk1WDzs2MLzDFdPtsu/2vdEd5dK4Rm10qmX9
ESeajBjRpaSyiNtg3LnOZe8aQuIrMbK4QSoWJIRhd5lyIWyJKdCskJnpRIZ2Ud06pz0zFBjoiOyn
eaDXMtbfuI82yxC9ENz7wBfbIIUY79EzbYL/gQj/GgbzooNzm9RA0IrdXKGISoUaaMhnwPW9eNVu
UVn4Oml2qdU5+wkvI0tcrY5WXxxUQhzqW6ITjpSqhnFns0BrJxO2NgSlFOxVAkG4jOnB06gmQr8l
U01QGy5LhsYC8h7mqygyYBBkPYWNZZ7r2Oo2ZLJ4/PF9e0bbflbs1rIhFiEQTX6Vin8SMhorl+7p
XG6efXa4iLt0ji5dnV5F8lUVdGE2znOtZyZDIpPmrZMxgFg4VEaUH2ys7CQ39GuaJlc1BeEBs9HT
mgFLwCQFY5tdWhAGvoTizTqPyVUV68LSL5oRs76GaYEbslAYC7ESwcvJUmZy/ipXuHIKdhjZsmKV
2y4eX2N0syemHuLdiqtKWyrkg4rXq805v4e1Kbxa6DZRJN+7DhtIo5iPMiGWNVu3RJq+hrL8yhvs
fFGYnqssf01CqoNe7C5awzkeKtWO1ZXfJYmsaqHsrSTClLzBMqTSXqV3s+oPM1X+tB7SWjp8AwMi
SZ/If02+nrW2sohv0xLlzY9E09oKqBZQubjF5W8N9ahqp8e6MG4pZPk7QvVylnh64Lf0xdUk5TG+
1WFxwoTzm6qGuhtnDicdGlIYs06ql5kiJ4ba4CFOf1muuBcJv+KzvtWJ+C+skstqWNtZNnaQbE54
AN3nBgiQPedwTHDv9lcK9RZxmaUJxoSkhw8LC5uo4vYbTR+7xb4pQw2UDjMoHJy6gw0IXBtoTGsQ
g3Fe3+rG+lafA+J8QSdBISmaTcwWZR/c28ssoQ6IjYZAC8iiG4Zdjcw7rQjVmZHFjjCH9MCk0Vh7
2Z8ELZmCeFr3a1GfjFRh4vn0EPRJtsUQAMTD7B7GyskUKxjPZ223wArzJAsaIxSMt3Rlm9pkenVt
nODibGXBesXkt9UFHhSLSUXKIxrJEtHIgVonqd/TNn3rItR7Qeo+knjeQIg7rROnVi09Zybau16y
h2HICFLQQusHbZFhYcoeRN4/Cc/hOJOSxZbh5VmnOJIWBVjFWWpmUQtlafkHRHDLSpcAc/hfmaqX
Wh3u+Dfo4aP5KlVkx+AhoQDoZBE7Aq5WeQTYzABTPi/YzbyZy5yX+x7JpgcodbRVemdHSORH1oPj
A6wZOXiyUES7+Svp1NdoKe+CGj7auut2TTrs1XX9CPt2N0Z9YBayrz9jxPH6VPzDQE7Mz1E1a7tc
iPm3sGKsmrCsxib3sd0TqvfaIv2BkXiIJxxOzNBSMHGWXH9V9czASRX/GlQ1J42Q+OQcB5+mxxZK
mUBfBhvJBvb1xnCbNrabDtxvrwyof9NU+DLK4dYt0Lb61mzehE5lCSqAKkuJOn+NpfeylXaYA7Sj
mQ2kaPBiOJ1ePfh3OqWkIPon6ApDSC5VKe+AxR6L3uzjVXh0zfpghn7BcV+54bIG84yNssRXaUfV
/JaX3UUyVmoazmeiwb89DYvNehRfieZtLcGaY/0wXrEJBQL8QG93SXJl/QY2sZ6t51r6js9I5HqR
b4xKAa50F7L5h2mSH4us+3oOsxa6bG1Eez0dv7OO6hoEK8Pv4dHOujtQrMAbxnY8i3tJlRPbKIRt
DG0Wbk/ragb/fEFwJLHczFUPxJdiC6O4l1rWXh6Fra4L/5oVAK1GB1z0I/+KhX6CNC/k6n2hTLqd
mChOyM2Gp4/qzUrH0sXrgrgzd3f1iZYNCadwK9RXyZg3ChdNldT0O+Swl1FeHcEaj92ovQwyJox2
BPiK5yVxSlXYdxGG3EIdbTYU78lrEUURvteIR76RrctkmbK/hE3tpml0J3n3Dp/jvbea90HiYpkY
egqdgeG/mHZDjCyTaRstylzsHjVTJ4E7JandBVaiowr9RS7qtyF/nky9umPFyxkTPWkAK1BVXuQw
4y8xsGnkYXQPUeMZfVk/7YgHRM6+zJ4KZ66/iii5CyYLV3rzqM8htaLUm6hdfIXFqPwWy/jBPYWu
jVLJoKb3FYNWPjK8sW6/JbSMPiqJXBTbhQFqpYlbPKUvSp8udplUe7OpF38VfmA2ITkACpWYwaDG
oQfbhHC3XZmSxzyEACXS+SrTpHeqcRjIGadcvQJrH2A5bVuhYBkaaMgmRM2D8ZGoDukl2MqiG5f1
LiRZqCXKz9x0qR8SEn+Kh5AM7Silfx3Q4xNoqsrwgyub7V5xCIklB/lRWqekKa/6YlEyG79C9WA7
mR1RRCdr6NWG4RMzcBL4TXP+E2IAXmkuBQj6IAR8MRdwV//hC3aTpA3mjHlJyfsTleRwtJmB/hFb
1Ykkw5vFRMWMAC015jHRFMQ1UW8YJKePWlBQ+zA/Bb0KS0sZopu+PuNEQ8BNOTk63l5DLFyJ4jhC
Y4kYqNjQ1bBg3aRY285tu29L32x6rsvVh9jpwiJEamGCJt9hQXNpfgjGP7hmbm8pl3RVXhQBkVeX
/WjVA2NoHDhu34YpuUaT72q1YCTYXcqBOBUJXAuha+UfrHMi5xHIIUN7KMXfWhl2r3wgrl/N6VUu
CXmvNCcDxyDqLO54v9c7jrkGUECoeLGZv6WTD4AL5OCCzM4FnaKcdrMtp+j5DK9BfjkLYshySTkX
oF/2komDgnNs7KhTYtdYGDzKf9L6V4MQQkjHTLPoX7N40tPBKYf3qpLYIPpYUyCWn4LiCyUTz6I+
TM1M4liGR1YFoQ5zgdc+lQvkZnxr08swSHuxpR2mBIBt7QgiAmTSYBjujtBSEUU0PzTa40j3LYbV
SWJZKjgwSsimZMdC/JYX0EEaxcBxma9fS75g1kzOq4oNOLJegT58JwjX4tDuwdi+5AlEgqi7joq8
62UuWQavYnnqzYhhd+IsKdPT3lAPAvHeEpRaWrOhgNVP7bdu6q7MncAyQJ3YRxWhWKoF+PH5s5g/
YzH1UiaTs/4vNPxh4LSLs6DG/D50pLqTxOnj3E1A3nSVuelC5FRVAzkSbRMT+3Z9NnqI3oK+x/8Z
4K8OhoFTky+tmgq/mCp3xBbInbmt+UPZPXY1ovgUzhjHpNRNxvFfz94OcVUYVBvaJcoVV+3UoGKD
I+lPqLhXCKu4w6BWWysUlTKokmFLGsYrRaSGZTIf1Swe51LFpWieeU+3kZnINIXhFTv/U7VyqvyS
wLSy8vTSW9NXhOgQpjcTGwKTFlxfv3yDOn3RkB/Jlp2mxHioy71OX7LiO1Q/S4IGPTLShNgTl/iB
puxQjQiDhXTMMt4Xafii9vRpcffifIyz1wX+ffFcZTzl9SYs252iAy9szq35uuQ3GfJoXVzEUXGX
SKfxzQKJOUuGISE29Y1WaVeNwQRtZT4erfaH68RNYwtDnnJI0p9ofmuH/j7U4tVqn4VkCPvs0Y7J
PpMuuYVhTTTKL6T+M0TWJY435spCwkbEXyssO8r0G9giRiSEM4w8c/Ww9sm+UPB8kVjWpm+RCSS3
htco5SerBBCM4w3m5oC+ChpGfEuNapMpaJWrTv+bYQrv4dWaAlM0nM2E3+F8oZdkmNcTSXsuxwBZ
x2JdaOGLxJXA0yKWL0nxW67DZpxK1BYkR32+rr0MWeAnnTjS1cnNNS+f2wCr8u9o5NcFJ0A9xC65
oAjtN47YDDFPmz6m2MBVMTKCkcQ3A4kC4yob/f7S50q/8DAqoscEDOGu81BV8CKhKAHnxzwPx2Vw
GJqSx4J0jENcP8CZw0a7S7RtmnduGe/6+Mvq92BeuJUYTaF559POTEtPZkTWFq8GxCl2wnuGin9C
SgOY8430xdyThas26fcRs5BKbxHy8CcR6/fo1RiWTAMegFJ1miHxihmfR83cSseaATZJ+mCEzw96
S9nfpgnGPq0eKUT5zlJbG4z8GytQbaoXhrc67T72xzxtd0MfuqFJHCkR2X7YL37F1jEnyaZjBAYF
Es1GoLVR012tqb7SvSzZS0pOTMivMaP+8Etvz6l51bvaT8dfq9QO7HWnMHmo7bspYQkNJnXT0uNC
O/JAnyEgEv0x4fEsOh+E/smbqiThqxwuLuG17Wr9EBPkwzSaD0vIXKutWM6ki15GeV4VSFqkJO7l
CB+hYlnYbi5Az5XNcFpNEnVa32zD6nkMLG6SSUEqN/9kjYml8TLlf+107GUSesTYASDW3+FS2HHP
KCPe94o38Gez9+IHjbgEk/gpY0vJuAGtbqRFYXeOqTqzMeNIxksk7GGskY/YirlLeTJFe9KyWFhB
BWtTEJWB3ntZjGu3lHZtUnEyU6Kc5/cRP9u6WefNNP3CFbJL1cuj/VzfaagQuzvje8xciQmL5JvG
iWmkifSaOlp36NXPsQxifG6L317pjmy4i/akfnXNt6A40J3GkWOIY7h2isgn/J6DihaCLrtr8wmy
IfPA4W4hWWrqi6ls8bwuEZkIJw13aXtsFcTv68Ba8XGra9/yvDOZbo1+LX31JjZUQhcm4nD+KuXr
qUrPgOBGxjZRuU9MUqARZIqPGjcWczISES2UHstnDTiv9J++uFb5AYp4LQJIprN6EdKDIYCtc8Me
ZVCS/ZKGZdwt9Zb1CdxQvqgEAKgn06c/kVrQDRd8R0B2cjRyJubCZSDO9IsziCXdTO/Y25d/VkzX
SB8F8vRVSyfw/qe5dtnbq/Ampu01LR4qnhcDh8pOatDoIU3deauY56IdtrxRDwZkbT1vI/mIohuu
B5VzYfCK9AwrE3RCMpzF5/YAyamXr5DkQn3mOXQEGlDhI5YP+vxNQg1qDEOV2SOe4Mn6X9+gzHO4
oFC2WlDDn0cu6sXmaardljVGNf6w4T6i5qpys9d7YZuumbfk05lliddYeBFB2yb6w+reZI5HgNLs
6pbZY3gAB1ALlT1A1BqLP0v5bFVfnt9q6T3ikTctvABk5WGm7bX2UmieCj9UCiqcFOutgbiobKbZ
l+Qdys2oZ4GWcI+MCHnKjdv6RqbcWnkFD0X+KbEVg+OyvyEHyfOeyonWupNODbMAhO9iIw5BvS90
QvJbXWZRxuDNWFHR5aG414RBdlWLIYTYk5PWW40Puz/qDKT4cgwMl+S4gwW2O9AGBgytK6JA5OnV
nH3olbHltTPj4l0in4z4AN2xtrCW+hGQocxZOtLcG6M8LO1RrgCMPMPF7sqYI35ljKgBe6EaGyA8
AeFI/WU41oudEUFM77161JKPSX4xeb+rrQohZmGk+KODWuREW8BqTnwPTtrfcRBIpdepdq4edek1
7v+MLwUHP4lWUwdM/Y9Mcoz7MLsXlZ8qR/Rfu2G2pXgIwAwN5cgjGdF3G4Oj5aYw9ybAojHe8mW2
RGQna/nh0KRcmAYnZ7iV/ErmPWau2d5IqifZXf6cRDcvvjv5llaBZh6eTAqOpxEhBJ1mY8r7MeXQ
3uGYxtLt/j8uBY/ARAkXvavNByO8aMOB8TL3Kuc91LWdGJFJ3TeKV/5RbJMAVbp9zab4EfR3kINu
I+3dBnWypUGS2n1UYDCdDxJiRR4iZu1aMA847hZPSH+6mr0GgWV6URIUzc3oTzKYY/yWkGgjZ3hy
rgl/DBj1zGtdbNXpbZk8SfwodNyLHuGJ+ElKQszBsUQpwLVL7DPcKcWtWQ+S6fRPu9uRkz1b96Xx
XplXNhRKwq4ZvVXd5Bq/ETfsYe5YfQopx82k81AyYfJq3deQl2pnKY9QOAbJpxqCz6ol21KAFAXZ
+hgn1NV2xRhNxpl/ohFVlosyoXIx07Jb+HzYakcKU0djeNEzgLM1801otiIsvnkTDhtdDkKFxT5s
orBJZ2LYN514cDDhMUXnom1VbKuAM7YhC6Ggm8y7tPdw3SsFImgAqoLFGOAoqedYwLiZnm8RvSih
N2xEnB0l2skfPrVn0MRpm9VHVlox9UGOaQ+hPnvUXphS3iNW1PcsV/kTIUBS2PQkCVWkOPpxO+rf
S+UkWzfT4LbbhvNRVH6UafCZvjuQI1M+C2CzZBekQJAzgiVZcerVRw/tdQWiJ8bKAUztpl/XPewv
R0u3eb/pICqG2O17BpGZqLm5pJxSefjSu2ETVuwkSMSbIi6suyk8JMJj1bPWh7DzYarNG5XR88ip
/6kFSF1dqndGLLUBWAzm/iYfjxitj66nq7ek6W+oBH9SRXIzSlc70xMaHLbxM4gxUZyRMzPjMcjn
0C+UBY9qtV1wpljPGeWc2rOp/TMpxlKqzCUt6eaOo5X4Bqyh9tw1Jsztmu1KV70nD0EYRQFhlM7/
4uHSFCyDKGxAarHw9hQ4ZtNVn8AC1nP4ab6DqysIL9aCxgkDNyttU3hYyl5K3lW+WVzLGGfxTTRb
XPyi4pA55tI9mPVRVP8p8dFo/6nCo2xoyku355JZ/qL5dy6/MUQAlF8FG6cnfpGKz5d+hxJ3N09O
66wekuj7E6AxuVi+QDWrJZ2EH2L7ijbJvWVemjp4ncVvZBQeJzDwWvKChTcsrzEQBO28viY9o2Jf
LhwIrFONh82nvgkBAvGBlV6Pu+yHCJbG7uEjVloYpJVde/pHuTgI+jpxoD9xn3wb+J7xCD5MhCLJ
wU/WGmyst8fX8cpzx4/DXNV+hgZ195XiE+WghDMAUL05PMsBA0CGWz8EX6+2Ub+npWAukZC330dA
XqONgA9pP0cbiiEJcS9QaH/YkIujZOVr94dfDgUsGKyjGlwKDg0gZbMV2LbxNICDZhCP6Qu2O+Au
lJjLrfjDyWagr1YAh3jakbJs0ky8reld+BcexdIFCDftanpB4YVCRsbxcUgP9Ecrl32HqcUGRJUA
w7ej0/zJ+ocA3ofJnwREdBtJ6ChsebvU82louYXJ1W/M7/kjf8VaqzvYr786zGalnQbTDkwhXMHy
s8A+HTuQHWjz9eOyzR8Df7PxNcVHdn3RsjB+XtZNnnAcbkqMOUxWWBNwIl0Wb/MLnCho0z2u+ff0
V24PZB+ScqtUBGQZhPsL4XeLRXVuLm+kHdvXtA37sdLXRKBhCpjioj9p1WUOrAtEaZly+Zs0yUj4
+yGZfo+HFhVVocdCnrnNg89cvOIWwJ3bgI0BfrdNZkc+Z3fd5fOy3qyN/Ed6uPkjprCuLr+wP2OP
xiw0kWu9UCBgvJVeys+QMiX1qBy25XdEV/0vfsHmoALaOEb/MMbE6EP8Q2bXxFjHePGCaWMRL4De
SPPWdni2oKr/zCeD0zYHUGJzsYE0pztVlLd21+vOSjFu7PFwyFhXgOJI9nInijBql3SP7VDCcYe0
EG/lzMZtSDgdg9EEoBR8wIGHt9PgnN2N2jOT1zYhG7eP8+s6nIrJXl/bb/4nwubUvmqzQ0ldv8pT
0F0ARhS+jLVbD6ZuPzJqdzL1XDGKctg1FCEEUxZX9hPuelOxvgW9X5ysDYNrzMG8IIJgk3TDH7TX
vT6Ioc8BePE62AWTbbx338YvU0UG3y8Eoxo889xbgLEx2rBHRsK/vkmbx3iFIyhVPsIY5Pk48yzO
4xuz9mQ5Wz+59ZXdsvGcgRspbBYJkH6BfOqgHP1xw1NWlR6T39LYUTk0nwjQ1jfgzALhPNoRWEWS
tNd3Qk9C9Nckfr3sBL95nZ/tIt5/W93PcxCNl0HDj+7EmyL3k+7Y8dOirX5ifrhYCRaIfYXHdFv9
SwTsaU6G2fTODW3ek3u5L/7J7+03a/+IB8g/OlEGjOqP/zg6j93mkTWIPhEBxmZzK1E52ZYtW94Q
Tj8z2czh6edoFhe4wMzYVmD3F6pODcY64lHfMUBu8FrAxWOFQCzeLGiUl3lm+q7xIBxshuTg5B8V
OGh74tRy1roG+RfwCr7bZY2xLZb/dBNeknOWFvsywXaQh6JpVqh45RTyKN6YRXHknotobTFkgnPs
db+Ky3BATk+UQu1+9o7FKO0bxxC13QanLsy1mwrYAzK+ZaK9EOkxScnWSpigtTu3wOP+5MavLAhV
cSpIdRv5sv9YzdlSfEJWec6S1K/zjRMcNXnl/7jNn17LBURRcIJfdnGEFuOL1qO6pGnj4TZoT3yG
AIW5N+o1/Rec/3sN4BGbfbmSynn3YocUCPltj/+y6LdAjaJZV8eGHJB/OeRFJRvbOGvt62ytoadq
rCsfZHemP/YeVOUJLgB1zU+3RZKCn4GTE1EdrUOfMhLOH9VXdbM7wCPFH6pHwFavBULlVv6D+UMq
ZLpJW8v3AnAPmF8GGsn+B/Y2iMFgE9U0s9TdyUHizZvRPk30Tr13yxoJcqG9KeHHl4zXT5tDHPWr
NC226Y+SE/Bv+xahzhrwOGTMuMH9NNZWH7djjdsLlYVm0CluHuhK4kRCCyz+dGb1VHOn8o9tVIXZ
yClGP+c+9cXensG2Qvnt9G1BmwoiDgF6Rn5j/Zr083l8gKsb9REZ2ZEMwJ5GxnTKa01ybF6Sx2cj
9QXzZ7AatmwG+V6+ysRnBjI4RO7eg4KdG35qnKyl8WyPx1bXbo1J1TrEp9g0l4F9AN7AEqDZQmeh
ec8PgckXu5+NHW54f+xn3LQt3hwwMEMCPVnyWJH5FSBu45Lrji0DTbLxKBmzUyrs/dxqL1VTo7Tj
qME54ldBgshdVx3/rbjb2Ck9Re3Gxl3AKVxEFhtGShREXRus9Tpon/kTwMoDEO3s+t6Ecz07Z6ss
VxG6LbetrgkdXanpywlIg93LrWxJNICOCcSKWRXqJ9giOt6fiJUdCvOa89YUl276trlJtAQ1Hew5
V0efh4lVxwfmkrPTMeZlQkqpw0bD6qi/3SH/cEJrXUTF1jB+u5pfq9kC7fPw20iKl0SjbGq99zC5
i5ACWsVbNYiT5qHd4AulknnvDXa2ijzttYybV8J2bpCflyGWXGwrPGSsSkuNizQAHRG1OMNaA8t/
husYaXlR6ThnAfLIX0T1TC8f2sTYONVljKWDB01vNnVe70OvwsILayS1Di00dF1DZMdzWbcOop+J
QVvxSy4Mjh9mujJYD128lAkLd9p2wK1PgBhseEHVK9SFXU14BidpjoHBg57Sz3upyb2ck71ujW+2
CY8vsE9t0Ow8K9sKV2290QQraZzHovFnIM/E4WIsQxyD6wHA7AeCQh/2I6UD97yqbnMwrcfUYKtE
F47ElCWLAYZpoutyrasghQtYSipbujbv2LT5T9ifsvQ98+rF0L2EOQIclR5h6AHQZoYNOpxdrjmc
S5tqKrbZmaEnjGNb46QMx41jGQjYLQvIgU2/E0XJxVGRsUthyy8ms7/lQetnzJQ9fXzuO6yI9UgB
BlV/bNDPYdjoIELwU73LI2rFRHQv5S03/zgF1k3o+mnETjVnFfyOWWYp22JvdfmWxfsCSOV7jFLH
IlYlLelepnM4PVfmcxJqIBMRDc6i41k2WEdiESeF74yKgupOlTCxzx5zxaQC1I3FoOscGmWSb3ha
FFkQRNJnSwksaZFX6NxxypNaSajUwmjCjdvX78GY73VjOqiHU8AJmS4PnokjS0icVMVbV3g/5KPs
4izdZNmn4PU2jrGxeFSzgimLWGt4nYbMgD9OLEuro+wpUPZ0j7lZaxxVTIKcMwpiWBv1Exuah812
3lhh7CwBeHzmTGM2OGfNdZ0OOze3XwCDNLQKe1sd4BQ4tIISnMSAK09jntWGPfYa7eDlHcbAGbF4
/9sk4rmxiJhtu1VDyajBrA3qBvWFXEWQ6hfS5GTqCJWG/lvtA9oqGbsnI9Z2WWOf7DY+BWF+Gni/
3VsQtie2cky5EUbxKtmdXNrEfnXN7gZm8W1MSMp2v7KYuZDKuMTk4uHSmIkbKHjL2FQKvJSEFf20
df7izd67nQd/ZTSsVYU+BMn7Hi3rE4Bz2Efq1YCfV0ONcSEdGmiRKxN1+dwsdcNaVZ04T8x9UZhT
RaCBwy5Gr47k0vjVmZSPAcoZ5wdqSw2NHOLAymH8qOUuulrvoJxXGr5VoHhC2wneqNHj3Owd7bHm
gspTMM6vfRPNMMlal2HKN6YLln2wIRlEx9Ck2iN+x29EvulFdB0AxSCPuIk82ZHs+5vSuSUTgY18
bFrPzLphugbU+aPw5LaX80uNQj5z0QjjfCXj62Ky9ayZLjekfkxReS0MPL6AirSJwI/oqqnxh6/J
PjPoswpAbM2z1gwtdXJ60TSIqixcJFC0ElfwFC1qrAYG+0/JoTGNr8SirTpEoUG5mcyYQbW5JraV
Wtyi1PI4azTcAJjFvOEMsGRTSW2TYvgZ22DRlZT0KfknNs42arnoFmNFdMpDF99Fx5I0v3vYHoU6
5eOXLs/j8K3lR7KCeaKMbYbZBlLwpqBzRqO3VZKhBrsUJI5Lm9WW7Mt11It9Yr/Dv5oisrTMEj8K
bzU6JxrAEGk8oKpFFGo055wUJPEih6NM4kaMJQZ2DAkBV4503gXDBO63fVbWW24/v1JPTq58nIN+
MUyI5wK87+i1U/0gmOykgBtSM/1OOiToqrOfAaE+HojVAFVRON5miiw/dFpi6CUENxW/EPII8hWv
/aKkxhpBAEUzmIERT52i+jZyfLZxfbRwmMHSOjtu40eVOuu8J4mHyp4TkXXHwmOciOUQUUj6QsaD
78BtHr3iuURw4XgPsUkCjX9cx3p8eJSLwW8Ks4dtxtAV3YKYT0hr6Qw84A+b7zbxrD0l26EySRYy
51UfPSbtJkt6rt6U1RJXqphOaJFXA+uwdJqIKkNRSUiQIJUo0vdZx0zVcL19w0RENMMOFQLUe30f
YUIcSnNNUY6FZ6La65u/x+6QdYpfeafY5QRjrVMIdtFlds0m7WAZ5amtvPe0Sm7zMO3GvvVrI7ko
BuR9MpwEcz9Hh3rTASPFrZ3O2ZtryO8+pjSX7ZuEYWPSRgzoNDMrOkhXPYcqfyEAa+cyLxXJsM+C
dFeMXFpRu0zN1vFzhAmNKTZJwDkoK6rvRu6QneybVvkpyzL+CkjkLqkkPmG2Nzi9hyTOkIH325ik
RZ3zZSq6XcTKFkPFEbIAQC33SZjD3YH4gkN0OLGieMjFgjS4C02hHk6zg+hNVjxhvievlEor7W55
ghYbf2MFx75GeQjtD8H8PXyM1FXzp6jyPMZp/688JvwH0baPgmXYGjtQBnAyGeCloHRRXIjE3M8P
fMVcXjP3p2n4TFOYBbROYfulo+dPu9855Omd+YIgosB1N3n3mn7xEbg8VWzcS3ShsJ6j1+Zh9Zvh
10DaQcyzJjQaZy1Qh5bZH4t4c2TYz+SYCBF+LFMgoTYd8VDBMH41nVqgEdxELblVvIN2G+00crqX
sm8Iw85pbdBNeRUFpH2WD2nCE6q75VSpexAwdpOQMnEYxtYub4Rvq7/U+M6Z6BgYTWA5cJCmJNEI
E7QqNgQGLn3k7KXgL4x6KhrGidIXTm0vKsbiGbT8r7zW+fKPsfekevEzG5F6y9Bq3aZUGc81up2n
uMynpTX147qapuack6PoU4XYKLYGhKLVYJ8bx2Uj2bvhuwxclO1u531a0OKYVMxwvQ3UYYMwiR/g
GwYM5qFF0TCOIjqJkPWmxmDvnVq55HyjWHzJS96IGvL/blTxey9p34G40NBmcbgxG/Pi4H1e5WIW
2wzC6znR7P4TuRfL/LZmgp7M5slsmQtZQVns+4hrwW28kBbWpm0Px57pb3MYS0SPzvxcROEtEuSR
TbV4hxxtrHhvuFgs8ipQ63qg883ubQBojDQc9NVqLgl6c1JTrAwiha7uzOngNU12zCbHWg9CPZLS
XQmaKILMiNRrOlWufptV8mkKzrOxbZzXfhpnnxAysbdG4svyxt7aWUhNRyO5ZhYcsERxJ7YPPVe1
Z8VM4qzaCrE+BeIYEa11jgElEveCPNIOSYRJxik46u74k7iVZSyMB0pVJuF71wsW4dpc0KkxGOrh
eHGnNa2z9chCXDRtJzANVWoVGPmwtCAiYp6HDFZEo9gQKZpzoFqGeHXTAJ+hIzqmcoWO80iN/xzB
mlADO7qpQVxd8KFrOPMMF6YrwUIY0rsrJCBEU7lWM7dAgOpt6tDo91oacsJqdrpBMKjeAFRnT/Wc
4m5Has00kkSS4Mkjpnmp5ibY2LE3wigZA3xzWZP7mVvzpJQBJLXae0sD/PMVO/FVWsW8B0lfUbGM
2K4aSxKY4EAKypq2hngwzBXSNMzWViDLszfGcb+2W+5iBLiYRSbKIYzEPSdNYKyMeWQWxKe/53XZ
64Cij3sm/OIX4OwFYbx0uJpWaRx/N23KAEgCUSPR4UBUSvcTIwm+p03PL1T8h3TN6l4FVgrlvq3I
0WstvnBRts11Acu7s3pyavChzGoarhwAzEfCvLrwVR5IbeqB5cDgXDR6+4GFvFpIwrdWulTtccLX
yzpLMBXUTcruSCFaq6360nL3rYLmoZ+rkx87i9zvJDEAaehCXSeOeZSstPdqisu9BTAeFqWp7YoB
7lbWk4rbgzBFQNbrGzjuTGaBWU53r02b10KLnQPJUAC+uCV5gZPF6TdimyWEw9poyhkPXYqk0xmz
/EfmTXYhOzs4INnHYm83U7JGqIE8nTyeexA6DB4r2KcfnsaXxBlkwwAxLpHLSROT0IzFJcbp8J63
lbHuYvbTU9djTC5TrujJprs2Ul6qXg+fY4BNdIbd+yaiKFxKso0PBHRvtMk54as9dtZobeTsPlqp
MP+JTQ0TeNx8Dgk9lIj7aRFbHiiQkH83iyaPbwOqAVqxRRDW6aKt++I8AX9cDEl3H634KCDFcqJ0
KGYIazwCysL5HrPAyrEEYIcGGdYNT13j8uxwKOLS0op/3cSGhrQCHHeyc049Odo7PoA9lM5DyhzK
rMijFO4VcDyU4PBN4NEbEnDWvYI98dCTEx56RajyGWb6z6jE1VLubQiyUz130Lz1LNzYjAZ+cxXn
zyW0VYz1/PlTPiBraQJvSfCeWFqe9ZqSfe67gH0XIBmjpUJV4geFeQ9ib4C4QAeQh0a7VF1+t0L3
IwBxk7llhB3TGRGvPeIzAEssgrpgQm0NfLy9bLRFJLqNF3WISKtEXMw8kqdC4lh3i+HF1ScNnhzi
r97Ahy47qqchRRWTktDELxsXlcGutbPiOxzjf4QO5ExbazbmUTnTntvh2jMAldgOnDhq+HlJFMHD
gMRGU1juiiDYet3gaVlVU+KeKo+tFE+KviQHKto6bQsMyu3fW6NvNn1EadFPZGlVcfkFT6IhNrCA
4w8EGvN79pWYpGvVbYMOq+Bb0+h8tJnOh+wR4VQDkRP1sa9CHX9aUaGocC/w0ObDaGvcWcD/NlY/
OTB2HEy+Q/k3D3O74Mi+4uV3NvPQZcdxYKw/w/HYMi8ilppmzQiMyjem2fzq3cLjDh1B60RhwFR/
hvETQIWIybhZktVu+HOPCjWVTsE8KhIMr7JK+04m69sq5LTu0+4UzM41z+aVKsVrjuT/qcJktDX0
Hgu94w2r2WmR4c5yy0JR7tG1cQ2H0ZaAJR5W8LRMuB0PaItlvmZ1UBIJIMvj1BpfphGtsGWUzHY9
GJhh/9WRYr0oTTAeYVu8KGZuFt3DgiKup3IyYSc5LeA0HamNTi73ri1YDluP3J8wDPmCwhtY9lpG
n5ANWyagP4FHR2MN5VEztV/drl8xjLTI6gjpYLhSrPU8fI4cDoNgHJGGh/IeNFgT5zHq2CsiOgK1
HZJwJoGPkY+I2sh5wqcBZNp4ADhYs+JZGhfChggIivRTH0gM1qBfSIepFCLNAtBMHdM5GGhsQSU/
eYq61s67J8I35EIYpPW1sv1qUOr7bTu+uZ4ebmEx5UswawmuaaS07IiRJE2Yv8sETzspRT9I2T3Y
SgEJHaoafYD+B9zDDL4gUqDhTMr6nDkP/180wMlz+niBPvySlhMxH0b75Dm0/4imGCsN4l0XPTWR
Gjl63H8Kq8Yyy3NnwzVUg6xuX1MLTlY+ufoSfSc+/D7k8ZFotdCxo/BPgDSpx9kwDSmuFmUnvx3R
3IgwiNXRqrnc4jB69KXptz6b+Zc+N59xy7nrlDgFALXH20IOB7L3OOlUgQBa8ln0fU7rpuxjwj75
MLigdBDZvsXs8kNhaHQklXbRAKvwHXIfPOAxSQ7aLFezLp+Ssf+r4/Fm1S4jjoLlYlyeKacsttnz
iyO0z4GHcpka4z8zco4E9R0L4NtxYfyhjtRfo0ZDOKQQG9kdq07OhO+yL4xNRrADRAsCHQXDmeXE
r/6nlKnRQeMmyDXn2UqivdAZ3wfawy3QPs99yeOXh+RVKtK27CQB+t2SkzKNF7dG9DR0LdtzMd+t
mvZYR/rMBtR77rBUw2B3atbNI83/NKFEM11G1Pb46QhWSREZwD3JV4wkqUAGeZzh1KPEROagW/2l
SAiKSFGbELjy7mI43fa9/ptV0Qe/X0cVDqezq8ROc8ybCBrFosUzV7bQ3tE4ZCd7RC9vTe4DVzRb
XKFwF3qOF3AoyVs4hPQ740uE2T8Owqund7w0TvrYHj1CFx36dqfyyhs5jenWttN0lQfztJfQKJ7t
pnKevKSbLk5KQ1fp4x6UPPxQ959htUQHVPBooC2w+IHH1P4JUZC3YpS1b8mJpUrb5YBd45bGNghO
mlRyT8vrrhsdke1gD+3SfLgJEWFiSp+joTgLracyeJj0nF5hDzT3HSGAllDvReShQXOKe2Rl4drI
2nrVuayTwBtlz94QqwMRYdOSWmpJWBwNB2e347Kj55vsrMXE59cVMRvshuJTRemnLrzRjzJT+TDc
IOySCCj1BlKUrrukP0nIYmn0KF7DD4c6vtL036lhowq7hHVSPsJ3eaQbcUcX7iaLwnVenk0XpCyS
spYvnzu+g6c7CpNvHwLg1iu5zuQhnqodDptp1UbTpUnLvUE3aVsJm2uOpjgXx7atXwUWikbePKv7
mmbtEiIe6UcLceH45MzTJnPI3Z1K/BRz8tnHM6vrctO4xfnBBx4cYiXqlBLLntSmMeBDmQnEkPF/
ns5lKOe3ntufP4RiB900JCXK/nyq1n0SfVpRugc5+Bo2F4UludHX5Db5YdXgpDKWXbsfkRPMDnG8
ERtBAAyNuZpGZu5G+ycRyVn68wiKowx+iTMDbvjST8jemOXB9IDjvTLy3wSKn+eC+arvhbqmbXEo
SGK03TtUp2VgiCe9p8gY/9jmnYfo32ix4J6UT3256fJmqbnlAV31yTNPLbvjQq41JmdGmG+ocFnN
u8eywydzg9CD3BDHke+037m1UWpDVXiO8ht7/8QOP03np7O/WsL9MusTOOkSYj5jeQLXtPQ9AYum
dfTnw+gT4fZtMEMJWPZMhftU0w1YGX3Lqumt5UhEdWptVXOrHdIBA32dsqIViH9GZON69+RlB5Pm
LkMOSWwQvXn2NoJVsSv7XMBTKnPrSO27zDE2tVi2AcgtKwHpgkeBs2+HqXcxooKMBqpTGJZ6Rdup
Qywyuo1jbFO6UI3uPUC8Nh6IO+AHEV0sd5G5wzr94MlfQuc6Ga8pz6muaizm2uOloTNRewX2Y07P
WoXUBDhRfCs7l64sYWr83XQBktHuyGPOzBBgtjWvAmFvgspYWo9JvWNj1HywbhH7UeBVLg4RODYz
cnfu5hBCHKj8ZYUelaw49gjIobQ/d17VBg6TjeyvqbefibmX+W/qMatUEV8RcGnjlUQ0XjPdHsVQ
yoQXXj1GovuD5V9glDMbA4AFDtx0b7O8zoOvYb5hpjpAc2JYjtjPVveSxM2a3UWfhTublKuZzgx9
U87Hc7GyYK0N1Vp5DYS675GQyJAMtoThniv2bXEJmos7MBBK3YVkmZjwnpvZJtaf3OCQdQOLiNdh
OgE/Rv5zDTjfTS/klQ87xQHk5p9zymtx5EGU8C/J99beAT/7aX3WFDgl9C168UMg+ZLU2kUCOcwu
28Osc/84X5qimhLZ2iMvYpTaabafPNgKc3mHpdLJa0t9mk7Y+adv4OvrrERJZ//TA/p1Rpc95PD+
IcOD30MBephTFpY5wyloicLhomLfH4g7CdboYdKNxRfQ7V69yfBVEtG5hf9PNcH8gt78oYg4lzpb
KxPYXv5wkyx6N1onbfLR1grNYv+Zus0yc43VqK+J3XZQqcHRMaxmI2O+2mRSmEAtnA71FE12HA/7
efodu5vl7pXFADYUp+ExAyEP0RDQzGr20Zy/aROue7vbsoHg7EFKLn7Abz+1OWYxPidN/ObjK+EF
LJGvtkmtPD/nPZoB+w74cIENwh/67oU8KkeH28hDQ8TVh8m5VCW8jDLfzNWuG84SC6Hh/tWWu631
FC1phyALt02N8KLUzkwMfJ3Z6oxoF3UFAdBsoQa0dva+kjYRfQCCDbqjgEOxPBq6vQqjZpEY44a8
ih2YeLgik0/O4KJnRBgjjjAy7WC37xFuhmH8N2J1lE10w9+8biwNKzjnhv2W5jvXvg5Q/t2QROu6
YQrqsAsK/bIHN4F+ggAU1AyUhFRlAwsThOLUWGXNUDRxn/sWjkd5ipurC9xMyadWDRvApItQMrjU
gM+VTNWQ74rptxsmeCbIpYz4TY8Jrp4jFFMB3ot6kQf3bjCW0ch8kNbS1Kt1ajO5cMM9zmLSAMGU
KG0HYfklczsMIN4OEy+jCJI4LLEsnI/YzE+69uBMUuk0qJ6aH4ffn7Fp0vSPwKu3bQWFisMvCf/Y
3G8tmASp2exa960GP5bW2XEeXkkzI8b7D2GHYXBBFduKKYZdow1/sr1t415NmswcJ+jAgI6ZZ+js
AFEEyTHtDwHATOtAzkxn78ikTxEE2Zc2/x2Su24+hciJPIpW51T1uGaYqyHGzbF8AQeKn8fgT8VX
J/wdG0IDa7+g2bI/8Xl6IVo6xufM+t3pezIRB1lfGTbZiqSQpyS5TyYa7DfLOUYMo62Jb+JeSjwg
HHbu+M8lknBm2bDqynNXHT04WVDS7Ff0Pla6V3JrsI2U13l8H4bXOEDWw0dNOLIHbA8u0UsbfnTt
B7bnRVhdu6F/teS5DP5Q7JCWsJgmGCQ0WrQj+NJskL5sSr1zQcTi9N0LftQ7HYGVa7BJNiwApupV
Bb8PcJZC8JZAYE931eSnKIqHniqLgrjSJHvG4tzho+umjTIczhGKvgilwPSphptpkMmav8SNP5IP
XCVbaMX8Y5JCxLYovpuJeeSlgcDa09FQwFKcDntLksPCJ4dJQ+uNvQw13/HG7cTemQOse1SiRJTy
DacJ34X5ajJQrSI5PXgJ6ufnLPgzAEUDNh70nd1ua/k21FiR/OoxasEJ9qS5T6Zco8ga1ZbvmN4C
lMBaNO11kle87M3WftzsS0dkE6xarJrMvDFltSlXEb1ixZQoHc66/pohIErlK9GyvoEfxCxRVjLn
0aurZ9zqMt0qINR6/mFD800vBgXItKUgLLit4vAYj+ips4PDenpuN3H6YxrbbvyLXMA9OT8Jnq4R
WfcewVqekIBVcYxUKvZLj47aUdVuqFB8gxk5OAVb27Qvt16ENrKM69JXQwp7GqlrGno7itwUdwqk
M7e7jiHDnkCHvP8/ciN2CD4m1SZEsRq3um8TPhwzoMyS+KnRshWTN/gglF6oE1AUGv1Qs4W2QRKg
3gAOSS/oj0yc+YDR9dt7G7lSEnxGrrdRLkLsmnrZgQskE0LjEkQ2mP9aRLO0KntN4UJoHLiCmGF0
eRnos6VzpYNnJvATivk5kcO6z4xVGOgHzUGmEoltHGd7nV7Gc+2neYpO/dgjV0Z2QOvim/LHme9k
ajBSCfdA415zNFOGMW1Eo29IFNz2rDyXBurdssdK1sdr8ocZnU4rGKYkLdG2BztTzw86lDAZH0wT
skAx+4AClxxKsKKbZV6udN1ZyFmQ7hOth7l89qIvEgz4pX/VoJ9l/euiFA6YV1hNIuEFSry50wHG
2gdQmyVRt4ydixcdS0JsNB8p1Zns3p3ZQ4Y4X0ZLvKnEOGKgXZhd+aXrbFUdj6AxRPzaoBHtnPK2
2UP9EZGarpud7+rszob7yKNdm9WaNuvVg3bClMmvRhdWL+HyQxlsMtskQnBe5gDrYmsTwMvK8hu1
E+kqPUP0epuPxB7jp1DVW26qdVDgTEIaZkIAwIvAboKS02ouQ1Cdm1KcHVZpOpeTQNvMDOylja+J
xv8MWsz6jc9w9XgsZPuPOHYQDdMLQIO9qdRq5oIKSnfjmNVWhcPIwsd6txJxIAPKr/SPkPdtkpWv
J/Xenv4R7Ubcx1Ll7XPHUxI65p+O2hNWNCDA1PAh7PhgThY6IjgkPavOgIpknDusHGUJf8QONsIR
oGTw7qBd1iuumpIlUBsfFQrO3KPppidFfIV0hkFVmnCWqeFKPjqTb2Np2hYb6ozIpXZF4A3x00FP
IGDl11O4qTvzfUTcqDOZQ6CAjhkhrKSG6LS7gfsX5eVehAnVHDacMHzLHuMFT/MfjFjuqC1v4DLu
xVkCubIjPDo9SQw2fS25F+QhkWR3IENrURMmImpxrgFejmfD4QHNgZ2IdRT8c1IMA/Obq9VrJBrr
iLFDDkjSDeZrDIWjbLutjlhLWi82B0pP8VXDxs2D2hfxy9R3W7MhILjNP/C8MiKmVgIbNDWsBzj1
oLeziCcf9Ed6X15Qn1PE1OCfB9r6FgE3xbmEmsiZsXpU8/XQULHdiFzGVsc2hKOGSmlkwFfz34UB
/Gq+0IXUV1ZC7WN9qDgG8IRkN3Ywg5DhnrcbUH3LWOnvupKrBO9eBbqC/KFlMYRrCwE7QTfm1iuz
lu8/gggJWTNA4Fu5Z6sC+DehvYjq4BQL+xi1GbUvCCqELcQuEH1wbxGMgvewILnrMCR8ZZWH0ste
CLR66ie5LVMAH0bAwEI9Zw3D4Kiecmzfpr4wTbIIJOy92SwRBv1LYz71djRb9sPlbxYRFvhclXD8
OMQ9lZGsRSmVNpBo3ZeAwtwrbdayxSbECxxKIjxp5ZA1ivEY2f/G7jCgyh/ZVWYXBzczOiVmqQDW
o60VvTUaZOwBL1R8au3XVF3tBtvJY321rVmnSjR7dfzhDdFTr3+o4i+yHgu57pQL5NNlc8pLcZlk
DN9+FXDDJnV4FBMW0Ya0hexi8tfITN8ARF0xMcSal56n0F5JuZ+6f6aLe2P6LGxkYYb1UvRM34Xc
pGTg4NhIH4y0cNpb9nTKYw0SWsLLfEQWhL+11rwYRBnC/LEbd9ezsFu4ERKHCm3JpagPffSsAunX
ns1pRfFaSi1hootQN/3N8/gOaGEVYZF0GOUjZvg0tfQ2lOFz6jkbYHI7pC9cye7d7OplmRO1nlmE
iqKla4kx+SAqCDKVgZV0PCSpWnWi3gtFZnl6EM0+0MnImduXKoYoyWxG73ah4BbVmW+KEWkydNay
rp7FMNG3AFPGU52PGs80rusW/avxHGCIK1RyDEooHnFwD6zgYujYM2Xgj7W1k3qxztv5Bf4D2spk
jTh7M+IEFfRNXhOAFNm3XUetgjY8QwcaXqVO2nnzwfoMNQEfIU9yjOBkjt46hs6ZjbeOSDnCNFaZ
+nKBAgyU/qF76Sgrs0ADuXUpm/c+WPUQ+J33AdZxwJpl5NavkGUG2b3sLiJ7b3jjbJfeXK5l8jl4
Hzk4QwPaoLb0IOio5mwblx4urnKROjuvqflGnB1Uww+Vamwo3ycKo6bjnXLw9iPWp/Iqp2UyfXkx
JvTvetp7nblkm4b0ejWVn2NziaGQuCUpxU9hEyI8Bb61M7NTGDxXxhOpb/gEITJjxUGvECPLnbX3
RF4C96XBmNAYzOs621cB4iz3YvBk1n3kYxcnbMUnt4bILvrKPl1GaONAgoOFdIDJsFhm0t2RGRbw
Fw/zO96j5YgREdmlarcjsivP/hf2b7R3PaNjUCTgo1DvyX9AlnvJ0oO6x7qLXKw0/S9EvMRzRzH/
3JIiE+5RVS80WmwLnCAVF0PDrj4VAVZI3hgh90GswHNS2iVhANwWijXetVv3gHyjqE4PjfYTkNsV
InNYkKzKx/1TqGdHe2rSExvoRT3uZr1EGwu4Awoho/xF6sCUc+AC0/ExbLPGF+LyqFAH34AhCJLV
knvYu7F4caY9eBL7YQFNltPYrztS5vuncJJE+nEwgTpEc7xsiXkNH/UaWN7CFX7bIKNjme+5tyIS
/oO6JWZ+NZDaPlqXFImh9w0x2JI+AtK8vtjDyrK6VTdC0FpWs9bkC+y+DiHRKvl67Pn+uYCDaP3d
/oFtMotzNJt4OFuyxG6Vx27dT+YHAMqkcDu1BDyD4QWovo3aIn5pHJBeLD+jf0boShfb0BD/Fm48
QeFDHYn4ckzCTRe7CBusPwfvaD4+HLX9tQufM/wfSnzbCYtaIgIEA7Ky13dh9qNLWIRjTVJx4kda
QFJRvmvCZkdqG2q1bjdzrxf2hAadfBWKC1yxaE6Y69Q8u9iw+CRy1R10UEnFfxyd13KsyBZEv4gI
oLCvamjvJLW6j/RCyOKh8ObrZzEPN+LGxMw5MjS1K3fmSrE3FlmxMK4pDV6pSTC4eItHl1xNSTfH
uM75nbHwX9Z3vkIUg7jeqi5HSvZmFhKsS/FzByAYLcK/DS6OmLmo55FX+o+mfG+y5LNP601qnHrz
4Rj0+8Sk3MTV1FtPmbYZvERJ125b/HYq+ZjiT4Uw6dKCBJLpyoizYhH5YoPbFRMhN2PpDtTAAGZe
OBos+Ho+l7wqXQYv0lHRUvuOPjGMPyQApoi9iWuf7OKNynVACyRNgPwqPPeTQQLikTmAhNC6Mv3U
5ySx5x8Dbb1ylkGdb758yUQN5gOIUkiRRoFDEArikPktS4OZ+E/+4OArm+bQNgPcvugQLo2ji9Ym
fjpEK0rEOHp5BzPl59K8U45+mADgTcYKICrGq2dQPU+m8Why87mWDrudZ2HcxpqFNkuKIb211teA
oa8uo5NkJo15dwQGIULATtPwY1m/mrwn7S+TYoYpaaDkQKpU5rnXNOJsk8s96b0Tf4OtHAVbzLF8
tahIsIh+CQoag5gpvP60MIZJMgVsQGT+2kM1DBTXAzAcFPZ6sjD6495wo5OZfKchMIMlpTcd7fo5
V74l24PQ3ORM4i0zxuCHFjgB3Fm2ABif+mr53PN+lQyILdNo917pxR7bzm3uL1K5UkHx4LB/wuDB
FEqQCPpGy9eQ3aNcxVOz1Lvwm3HVf8kUcOKg0qqvTfyBX+1pNmy8NF8j5e414pwDfiaSvtuwr4jp
9wjQvrbdcAL7l7nsDR6qezYIeuiEuxXmWBDIxTz7ccI12YESQ3+0iRajE3dzp+o6JQO+4wG/34BM
L54Srh1yRFJkEFi8lr1119AKieU6KCFTfukwwrvFNXfw8RnQAYiYVXVINj0jOLtKnYgzkbV5pn3U
hG4paXgugpuklNFhlanxZ2Dnq8ds41CrgpENWXvXmfxy83XbEhgaUUNoupqGP8BoCMGfkej+hrZe
K4q+M0OWDhPaCL7yGp87vuuVJn+HEJne/bDlXeFE4Sjfj8ZRYCI1iPvmxm7Q393sPYvgbDl2swq7
9ojhnT3IsZ3/9fpv7XBRWn4O1DcwCq7yiXB/+VJzYtcEgBIqnTJD+o0I+NfK5VfvZ7Z+KefsaLbB
Wg6934TiSYq7qdcPyjqf5GxvKAFjuMZFSneZNiUP1mKsGEYfe/3aLMfLTDmNyVRkJ3dtnI92/z6q
83dQE8ZqVNgAv6n9XncfYAQPevilhHxiowM7QUW+OApBRvON2mGQNaNfE/4qcWiWMyXXpXUaxT2r
6ZwrX0JkCMUNdkle+QawrYYFiBob6wZeZsLcKfvtOA3vKh8JU3VAxf+ErvBpesZw8JUjYrlZw7wZ
eTLcC/G3POla+97FrWdMpT+aMKvCcKUrnVcNS4WwyS+P1VNvbCQDBLtoGjT4iMAkPnVyWxEUwMNw
wAGAaRTXB7jaZCZTFH/NbCFyIp2JE55tvJJVArzNvBkITOGyeaURHce7Tcyu5mLXNMVHXCnwL9hX
wfTFj8js0VgEAMSmWkQEq4SpHQ3kB8gmFMmP24BKGLWLnij/oG9tlZidn+VG10kkiwWN1rb+B5iv
nwYbOMLc5yBowlepam27uDzBSrqMGcmMJM8HsTfGs+XC5eVKlRvThmwB6P5mhe2YXWjxKPR57Rgf
+fSqkiqnunajOR9ox7uezUrZnlWimxl3/JyfCe5phY2ysmX/vROQT/UofMxFelcojw9zjXo4Jk6l
8KfFJ5TdWvdFi3EAsK6O2ve6/CmJSoxy2A3NwabnjtsfJij6ACR0ppoUcVQKRFvrQMPettB0gNHW
boa4keftLiNbkUvnu2wSwiftTVRiXKcDN+wqmjkFSvdZa7ItrkPCzigGom3+n0AY6tOemrbs7EbB
MRH52s4gDnArBN7PgnjArcgqhqUxvab8JMeT6HjDapVOonSuftVSv7oVqZQeHB1X3+poLYi8Iuew
jYAfjPYmp8cKYxvpkuoxGeWh72edN3abbDs1FVTlFESnbVK4dQ80mM38BbOhH9uSio7oHKouSnP8
0+bTySmXNRoFdJpa3uIh38cSPFOOha5Uz8IebUzI6l86y2hbsSjS6+QQxSXm7TCAORbceoKgvDls
ckbRn4qb2nP7eh0a856uG2or3BMtv1jK8MA1Y8gbXkyHuG0hNdfBAWvG9+QQ9dPdBJd685Mq2MNL
uJ2WXn5h2vxoLM5QZ4I6n1Udtj4ubz2L5chFGoQ8gylk7u50ZlyzmsLAIhDc/qSXR+XBgpPjjdR0
EnTjuCnoYiqLK4sAjulKwfU5krAaOH+bElaaUJR37Lu0LSXjNcwHVMUCK8lQces3cwRqkiyJBt23
Vi5Jw3QpmAHXnMOKV2jxTWrsVxu9vbQjfG147w2uIoN+iNS2cCTlJ8MQjwnAJE2BI2Vd07rt7N0g
ut2gjPtJVf/UevyeY/1Cm+Ult5yDARkxQ5zQAkpo6+Bf3dE02DkHIThjDLXF6K9d0np8j2vxamBc
A9RMBq5WscCmeGiwrwdVfDJUeTNM+usNPl8uhXA8/8WCPEAymajas6xPiuW9oDd9Z5BgAqlYFRxx
zciLBo0fv0vExWfI0t9CMMFX8cz6uihNZq/2OEyoo9JNt1pPR00ymXdXCSvkYX0tCTvj6gPnongZ
JcpPlaEfCPz8i5OE0CuoVz6HVOGVo035RHB0QR6a3I1FMeHTL2y5UWEZuG6z7Rznk64sigYNguzV
Htyyixmdnts6v2tonZkWC/iAzrXRODYMFk1K4bLOz3KMjYL3lalyh4DIoTk2tU7N4smTLDLVLniM
VuaX8WvFhxrPaY2Bq/+HleFNo2hbS90LRLa1FM66UiF7xAt/kcYANd/b6vAuCvSthZUA3NFpwr3O
Vp97OK491y/CFhxH6sn/73DgehML7kdsAObIYs8o1X8ze1LwvpzS5ogFo26k4bXS/QyWNF+JMg2j
s/H1vNhjlaLPh9jMhGEvn4xDHOGiYh9Mx4f0AWlDU8K4ETfhXyGYvPUKhcpwT5Eqf8ppJK7jMvOQ
qyRH1hfXeGCB6Cy3nKpwfw09+44wK2Dc/0fX8o7S5VNjYvdtUBChP333Uz76s91ddIitojtXrbux
E4cYjgFitOAuQjVvYwOgsHqWw2DtDd3J10VpUZ8WcP8CvW9UmIDz1CUkDeFhRNHReTZI/jouAggf
MazZup8LikoE+UY8yJC1gn9ydsBVoftVkQYAYFoHLhgE1XprbPeeq/NB5/c5Rtxw7Cavdi66BzMt
GMcwnznWsw+TGm0Ne6ZrmcdOUamtoBYjbnPfMLJfW6v+yOSAM5ghF8UWFzhb1htySRH1RNVz1daf
ihtv9Dr/wSr8GFWu4Zwnn0ndrcXcE8UUH4quXsZoOVTyfLloDSfkuIucOf3VQnk4Hd1xXaicB5cD
qjSLP7eWz+6EM3dCn/MUWajQyIbX5Szif+t2UNehFdyHGU80rTrY9l51eJCAPKdfWCqLUAtyuqsF
nTT8dGYadLjbseivOT7WsZG13qS6+qpNAGn3PWepMBzwVYF9x0dKCbRjlu9mReao0axwbaTDt10Q
8R8nE2ZBwao5jJ2daXDlTkZwJYUeqWQFTf7o+O4k8VesDnfatgyIQOmhbm1fR07VSoE1xS0xzwN2
rfEqzbyHkIhNZ3yWM6Q/By8IAHOdxhKFT0MQdDSqEEIapsGgVUGHe0DqKEyAqDTdjVaiCsMzj1aQ
M1aIpeNo0klnx9yPzTa1YD8n0ZZqT/E0dR1KYHls+2D0oxhrRIGVCjii7QlUwEEpv5RqBHTJ1Deq
T4Y2s3TCx0HChEzfKrR4mc8VojaaRGr6hRr/4MTCuI5AB2kLZeLJpqQAR9m+QI8cFcKfKXv8wDWx
AXG65tpethVU5d4iY+GbIsAklWfYKJnkGNH3XJWpGFCDJnaw0adzv9a0BD1Sa3X3t5kFt1WiJcm1
JBnoa7aSTHsTwQyuqMwgxI7OONwtt+MNEMZubn6naZoVG9IWlsLOQxrBgS94uiyW53OeVF+qxcbO
KTB2jw7RfNVW7LU6kpqYyvqlM/pW8wcahfayV26aRRUgCINWfMik0G9jSRu9LET8m2em/sk0kF+j
se83qtFC2u+wn2YRXJGm4XYpML1ECT+kTnTcyC0kikJpjbWe0IbFx/EvnhHZpL58fAfT4U0rgLhr
fMT7JBmORO8OuVMlF6toINNovCTiRqJAsCIi1g3qMXBTJOYsdPmS2N61vWqyDdYsXydAeVaL+NsM
YEDIVCyQXKq+FVsJAPPRmulmnN+pBbUMf1NJrLvLP4tUEasiy0nWukO7GQvdOHTB2K0cm3lSjyN2
a03fFx/GjC23EIoNGwhD0jTQJlkmmPSFxm/BoQh9NY5W+wJnovysDBEeA9taoIwawGGiTLvOMHFz
mwlNcHFQAflT+7smKB/oxUundxu14wURhYTnScsodoBeaBq3eSwuihmjosfagTDqG2CoVWu0JBu4
qQ5QVPShep0d7Uj5rUFDJi1E8QjvpOZGWqYOP/QuW0d5/8jSipu8ooCkDQ6SypIGDF1De7DBe9Cb
avdfk0BaUFjiLvkZTqkZEFtyjrVg004L8ECiAs6RC7AGBlOuj7uCAH1YJ+/tAlgYB6/VnNeKYIjW
TO8FP2JvWChN2PEJCpKRFxGvEI7Kp0RqKy1DHbHm7KLF/SNQoIR3Sbzvddo1Q/onQDna3MfAROZg
b7ue+FMtWAoIyRudzd2zo49rXSsvwSiAKGG+Zddk7ZpSfZBNYXSJuNKJdj72ZoWd2UQ2KNRpn/Kl
jLZ51INi31jhF7vUiW1Zfg1bwea9JEBZM/MMRU7wpjK2MxVRWa68mtibC0uhE2KAOVIWAL9m6UfS
uLlKv5uS6Q2ZfRPYLP8M26OXGIZGj/Jjm1/CzreEWq61lX03qaA3geb6NLaOVEtgVWBUM6xd39B3
VksaPrJ9LJqbaJNdmlUHURKATFiuKSpO3yhtn3PaZQd0FTNGUXeggGFcmHv71CYYsNvs12pzrofz
dhzbDa9yPPHps1EpflsN267KXouBnBXkBAkKzJ3ZeGKDzBDLciSslevat1YY7ZNLaoONTcTKJmEx
AwBUNyGxpmbfr2eT5Z6pJsCOYrPehWNyCoEzMUTBx6KfAEWY7xv5xPYK4vNpMR2xDZMWMODBksvs
1fTiNuytSUNCtlFxY8SBJDKbDMRzoRF0lrVL+ReoCXV9SZzQwPZI6yMCQZp8JF31lbTTaz+4MzD1
ggk3Rv4eoQT6gqxyGoiFxWhU+9xSEQhd7smuAjaYEhxqhhBsjNQq9rzAPuwROmiFkLKKGibhVGc0
nPXgo82tZF9JBRq5dFlwhsivhm0A4Q7oy6lmtJ++e9QtXxEOKk6kacg8lN3vrnMUr7YMewfwnIgH
KQMursiUagqkmVfVJ5l8elDgWZg4ZB23A0rjkHgSvTou8OrbGA8nW9TjyixjXFUyMsFiSPYeizSO
Iofa81FbFMWYFlc9TuPMbNftaL1MGoU9bhWsnb7WkVwtetbs60x3WVqZgLm59OgZIVqdDhCcdHGo
7+LJuZj9uKVFad/N6r7OcwJ5xdKPPR2cOPsdjW5e2S0WcP4xDR2Ug7ER27Iweq4w07EGG/4R/diK
Wj2ZgumwlN0uMaWvUQAETiEDLAFjvjZt3kchpcgYxjp7+lKs6bmZxiPGnQjPBApfg8zCdhBLcx8N
75qeYshOzjXf5bUKzeRswnWRES04YthpdIOy1RZLb57usCOQyqo3jTdR8fOxGyk9Ndcg4nMBaob4
u0qRXsHO+2EevSBxmWjWzIdznFzTmnO2HdgSDJnZ+DMDOfIr6lwSYRQKTAx9Sc27aKixzwzmLZny
eydayFy8kGvN3VPF8Jv2tFI25DyDhr8xSX4LLXsnBXGuG+0wV4xbcZVjmJtI+nV6S44ymfyy7ijg
yJY7+I4ejBebd8viXoExAe9lAwXCWha1P/xt/8zceRUtggYpcFN1fwVrMRq3Vl2Eu9J0z/pIf4/W
8gtCsualb2ubqS8v8djsUlU5AJZR9+44/RrC3HasielSpFehUf2hSTa1TQZsUrJNsyixSgb5HHGY
YP+vM8evbarfUhiHrRntsI56RO/xmCV/CHU4fe1blNK7pVABg3Hh1ITjhzZ2AVNw9KybGNYsWJ5d
RaxcA9wbFoItfbvt9ZIgT3l0obFwkeDHw+c4bEFSWfZO75UNeJRPyn/eU9y+hMWhlAXQHsTYk7qC
XjhjWbJ180vVm0e5kAMrdnMULL6DEd/MmVyPtsteXgLrmcPP2qDQg8UCOPGPFlfFbKs7t4PMZrT9
hihEjdwb8aUCJ24LAfUZnYsRrENbrhmDtkixsLtcPKZF0J8TZvKgVfdFjZGiqgjG4WgJrvk8Vch3
ibUlBoOATqIKSEoAtXixWOFyQiDmM7qyKvXNpqEkZyFhQVjoi3TT5wrSsWlcLNs0/dANf1UmSHT7
TdsufVDRMTfq7UiIR8W+GrrW6yJ5mLP6O4UaAcb0r61+rTg69HH3Isfsqo5gjTQHXy8/pbWKv1ad
s3czdjcFnlemRey68HIjMLsxNKrfiMLQHvFIr/DHDNWuZCXhWkBSZ2anzFkXeHkl6Rhj4j2vFrde
xS9aGFtJv+XcpHcrCW6zZQbAFtwzHyEA1XQLYn01IvWSoVmz0xSXKle51XJNz5Do4rr5pJ52gVL4
AzeBIcvfSxt7tgCMwPN2zTpzX43Ge9hQwDEjQGZTTIcoG/1CfipTYyOaKzBZ3H2ZCLC5QXSMSlYc
RrpOE8ZjNqcI4PjulKfG+C3AY5p4CuVN6XDvggXoCWpqxkefDa9VNL0WyvjCLZeHojRvZuWsa0O/
2wnFYwpZioGzue4sbx6Fr/TETtqgfdM789Y4Yh8Y05LVpCpG+Ojs3w5vP6FCVTdo0iWSZrvYrUJ1
3GnZtFGpYHAoOcOchXe62WWOQYYFRnTJ8SRT96RkzV42pkdMah9Ba6nybg9o6ThyhxvxBbZL5Xw6
8ae6FFbSYI5fZYrxqbEHAAFPtwqLeUfj7Rq629nkEmpL6+R2vPRGpfEyNjGqBvmmwKFnKcBjS20X
Bqy5K8czneDFounFn2K86JkpPQszxaCZRy1hEp44a+J83hp8Hlpq48bMvusRAKsZdzl9R0C2POJD
Hlkb7mvmygqrd+KEKw7dTW82L0sRrB3+JumDKDtJo2bVmZ8aSjo/FD/Aga6FvIZ1dF2M5bUtvUGq
oFrC/mE27XPP9k0lqFBAmSnLESwTtwh06H2HKO6AyR7igWcsI65HEQAFIu1uSJDQB/WbbN86hNeZ
uyGvqWLby9LXNXSb8RrjzArQeWaYQDMA8FpZMNTWxq2x4Nch+HVcDDVdA+jVoxNXfmGrv0hLXFvJ
WxHwVfaxDptuTONfknyPyioMevV0xe/S7L3JldAv0/geJARaxwjBFrkYjWlgQ20L90UtG1C/hEnH
CjZyRAuSWwyfQ1FE15wuVSWpOB8mih3IPeItJYQ61jPlBu5nZdfbRh39Yp7ec4c1V8MfwUKKr3PI
dELIQXWKEnWnZPpLL6EcDFOJJ5ZpR9ic26WCHSOqlOqFfDa0BwRviinDKPqY+hQmeo6UDJ/GE0tF
tVTwbyoliaUgQWyJChpTpKE8a2ZwLbN5Q7jrYpD3eQJbYRP3wmOaQqlVxmI89jG4mRKvXRbXxRbo
08514W/RWi4aDKiKKlvuPIAYcftLp9zknbXTiDasatjTY0EiUevTS81zt9YUFkQ96WZPy7p4z138
L4/wTgRdEW6aIVW26Iy49uzsO+n7Z6Q+ZsYUJboSak/fUWxh0O7bbZiB3ZqDnokxTykY7M2dxOXj
lYTMnyyerSddsLsm8lIhG0uHcQMJv0ppfhqIITAaNwzTy0iBvS2i6Cdtt0y5gkSPkLtcPSlcXvN7
W51CsZntgIA1q8f8ja76p4pbSMmAP3Rs2BfG7XlCwGSmXEBFHYb0KfmrWMODiAmgOAb1dx0dwHgR
1P3uqK9qKpBcnNnmCxwwgAJXt3kWmKboqPMcIl6t9pUSdR3GF715jsD6IfhIa2c3ewA4/fSgikzK
C81d3EEnkn7ZxzisQT3OBrusU2RyBko6Fi9SxTD9L9X9LPrulRPOiApsL9USjjyH9ZuSLf9vqwxv
VIiZGnD0mqeJ4MgDUFYmGXnto03eIQsjvpdIepmKExOWWnUpX1lk4Y5QM8zRnkJHCuRGqIUhAz+G
J19E10QggKAmEGgXGq6ap+l5OpBOSXmfv9EBaUy7HBwrVBJzSz9HmG0qNoX1urd8fvLdziyx4/pV
fRyibfLDf9jSwTRtZjKL1krKN3b+0xKMJzO7NSVF4evWPiTqPiSNa2+HY0yyw+UusMr/wHWCFDS5
HCleE3lwfxl0e7pPQdSY5dG2dhmx1GRDTQm7hqh4X1oFFOIOyWmoqT+/MV4mlPS5P1ZyMzssyGer
hdQen+EtGWzeWTvRDJS9GhdBBQWTKYYY02OSY5ENr0Onuf0KmAzEfRdfQyAR81dDJyGrCH2dYaDR
PWqLSBHx7ds189wRsq4NJ0EfXyyq71I0Mq5AjXuZ4i/N2KBmd8WT6P0oH+kG9ivrlNQf7d141aJL
pD5Tvz5c2ViNb1a24mPOAVNvFfzyMcfWMcJlxsYo92dCbiN8hzVE2tz8N9IBgF0HtaDOQao+4Gpl
6bGaT+1VEHaA+1I9Ut4Z/W9qvZKTXrWS1Lmo8fuwteEvvXXVR168aNZFtdlpx99jh3NOnoKEV69n
xzhYGB/9YvRmBcFuZU4+bU4au0OycvELeKqHVZ6M7wGKIgZqHVfCqiITDQJu4kr4KEhrR2DDV+mD
ddMcevnLoG5U+T3dSVNxJOQ5jj8WUkTQkbK89tY+apfGWIDRT8ZPd7I4xsoVTimT53pX9FvWKaBS
1N7jtwcll2Q5WwSBN2/Np1H9a8CTEqcavcYmbUlPyBrOGOnOGUwj5lMqlcHbkGGtOX187vVNsVaw
rnrjt/uvJBDB5dk4YQwCh4xu6/7YFz4j/e/yObwLSCJ40DaYaTX3qXsJcLN8sGKqoKoSTmw9/PtE
+11nI65Ql4HWqAF7aX6dayvZ5fTObiw82zgCAJe9pl9VurN+iwc5Lye/JOflZOc9iDuFP5IaOpre
/5o3qOsG7nnXK/4impU5CihYvfHLwoLVtJ68Ywnumj0JMbZor5S5o2UNNgczj/N+wOF1V7CpzB5S
fxL5LS487CY2VkvAvmuFEsgvF68PRhY+IhcyXgrMfty6g5+AYR4IR+LFO0SflI1YFugvj0YD5mxj
WmevCqrFA9wMKCVKmRvFQ8WksLEK16i7aK/Q5/DUoG2tHFb/INieo8CLjzWBTfXAA680n3G055pc
R0D2V9GR5WHpG/j6gWGX+4qu6Opjeh77rRlTCuIvrPZuxTocwy+PB6OSqmwj+ucNrOtczw+4Yhhc
EjCVTE2weLBYwNqan/BCfrjvYbReehAAg6Q0FXswoZoX4PZYKiaIVz7e7AWjnfu96+U+T9x8M0o+
2zxl6J2kaNat7pGjt9T1FK0sGo0KEhQP9BHxUN7akm9hDxPMtHFGUg/MDHEEBg8u5Jy5CL4btbk0
w1FPn81pI7/hgBJpK2E24Vgu9zpVBRY2Utw0T9mxX/5mXR4pI5Wwr8AcPTmgqZfHQxluNJGwHeBD
Hx7GL4P2+WCFI9pMiAfhS3pSjriVcFH2iVd8F/rB+IBPlqbbzFprPD3Rimg5Nsb4q5q9+R9/Opi/
kfBi7Lff6DXA9uo3fGiNuSud9Yxp/4umw2xczZBA9ma1dY0zfiPUA/7GlIdlWoZvRnpExKPVbI0j
eGbJ6P4o/hGtIhaJj9fgROKoqY4MG0uEpdlF/cVoeToE3S/GZuypA66+YgidFs45oJqO7zzbNz4o
pjiDNqVVHtv18GErPyWe2JbXCyf3ERBebhAiW7DIuAxY+SWmj7RmX7s/9kOA1LGRGNnfoO804vF1
8AdRZWN2zwom2mX8OksubDU5AhJlj7za2u/0gPkUE+ZLYetTT+edehLVTeMjrHL3ugp5dR4Cuy77
OM1XI848bF3PBe5qqmR4rPIFZowsuemGTXChyW5pqim3Lbga3N4Bhkge/Wc12FrQDmMuQe+N8z5Z
x3zcK/m+Mn2ZHScuiyb2I57pT41kqL3n55N8sCYj2UQ0CRQaNdBsnyo0/R+NRAxXoJiiyXKtUPcm
jWuIF5UnXaovJj1v40shdqPmR91TPu2Rcs5xvI3R9oXxqfG6NPurlRym+KxwcrXTVyOooe9urSOQ
k5ZCA5++HDvwRUqH1aE4DfulO+JViO8KdouyMtn7kALNn7R/iI35XX1jgrD4eMJRPoV/KTEsyOjt
nodB/oF7keHJ+EESKxAEyekvNIMnlTAB0xYq1ZuBH+qHZqNqWBvRHpGVbgmytss6iPv6xH7kSSLv
5179MjzcPwVmenMJ3bX9GpwbOnHlMX6UzRqyVcki9uo651A8GR2O0yceAgIcLXCW5iDbTVE9zzuI
6qmx0+dLmnsieyN5qLYvPeyYexrsGocncgPNTUiCrGvl0FNDhYEJ9GXuh19oW9OO2F/BEPvWTWvt
rlkHiy1CcliuWfo2Lu8dLGUQIT/xDAJjVRCYmNZUxMw8Xuam6k5pt2fj4JinQjuW9aF5JxRmYBmD
U8CeIQSzvgIN0Or3cvhQnVcM/lG7nxh62w/93xxwPKWvuruXJjeiQ9LxiL72sGSie93fm398Lab8
tqGGqH/5tTeWVzdQNDbdQ+2bHOVrzMvpE+lNFFiWevNbaJ6IhSL4t6w+9FtJtPCCG5UByf4k8SI+
7eDFpgnnYtJfpzxktwfmp9c7/ThnXtLCuziBgFV+sowv+rex1zweC3hPISLHJBnqe3U+QaJ4EvrZ
WFqC55cRvLl8GPFzjinIgQa/79OT4AXb8i3kn6VziZ23+jzBo+FVI5iy+Nr4qjuCKuwgJ0A5VAgO
X8FvNVsrzICGeSyyQ9XupFI/aXdnuVWgLx8L+5sVICcLDZJjcnT0o23sSRzGZYktHK7vvu5PGi8H
LvopwM/60rGsL9Yoxmjwk7PGmK53a+DHMY+M9V5W/0ZrP1IYkvg0n2JVBAMh9Bt5pIzTqMfHp0Eu
3BTjWxGtmJvgS8jeW/wI+s1hVRvfQwACtudi0wIyMK0jqAzGD8ltSgFYdnI6kZGo023/2btnJmYi
UnjaB4K2Mz5EeDMe/tEcl69LJOBixYSMPc24luZBB22JURytImy+ZZtvY31fYouf5v5fRLRPT3Zj
eHBn4ldo7+2/EmVkuiR40rpPNs7orzXrlDUJ44XNpu0TfYvRkyxLLPSrVrdP0l3JO3lh5mV8n6xC
wIZ/2PYXwO6ea1a7N9FW1Ir3QHoylzsIVROvBa468WPrZykx/XsZ/5BRRT8ygjesc8rPJroakPqp
qrCnfYY9BSMBgvbdvdv2qsYyWnJIb+NXHqye5C2MHE4XnYJjZve4/2jDL9aawI6ss8swOLuvtnYb
5Zk0lPlrk0EkELXjbdXPwODUo/HHYrbkDggxnNAQq3U+ShZ3xzbfZC9VsoZ3TOqAPS8HjRZvCj7h
2GbH16rYgMliHtMWx/V65F2mIDUrUGz+QLUOM3/DlVJbm0Puu7SfySPrJBXao0bhBO05+nGicWNJ
8WxmeSdOTW0HhiyGQ/OkTcxl+iezrW5vmFZgMIX/CuVvVtcg+WntpWalvDEt6MlFS85GwHdAxQoC
4ngZw29AI1QHNNq9c1/c4Ggx7GNZ545tJ5Te3nTivgGQzaB8U6M7dfe8Fd/sKvUbTVs18sYcKOxD
NZ1haacYmLXpaxHJkhieNxCtpUqUdvASdfKF3aaouUUdKG0QkA+CfyXRnMmPVU9o6zz2mAuVN/q3
nphdF7dAODCksazbTO99cuMFZURAHSdMcTwl3VMZnPLgg1ZVzDau7WXNuRegjNie/Rs4cXn2YDuZ
jGagVKqTYuynb72GD3ZIlf3IzEHdaugBgHBeuUTM7XnknMT2YL4aYhXzA1a/iLVSJjzVz2O6LYkT
hRpkHE/mngp8/EZ/lzM+VCRlVTs2usdoHsYvKC59+E/VzjR39OJCiUKjcc0tPtCpkK/B62DIR9S3
OoK9arbFB/rUocX6zQMJSW9cQknAZwsv7WIQpwzi3UWl6xvDPpJo48niMaJtljVyqogYTCem8NMY
bw2Nwho8pXP719AZmPcnuWARX1lvv+LpOMv6OipbW960vKNcicKkYTMMbJM6uU6L9zra1kwttMZu
tL59GsDaLj7mgfp0ZQZhITF18NIvhL2q+KhUdrUqqvaYUWDoNDcTAJdbf+ruzHkBlT0/NBg+cE8X
z0bwUQTxRWjFNtSEJ9EnHejsT5ZTPU8JLd3Ta2p82qbjLUtoVSq4TrKT1ZInX+LKWIKcmmDgjxkQ
Pp+WYfLFag+DBr5SuxoEJGMip2BKW6B8ZFZmMv9hQSJNu9t19xcCb8umi6F9VuOZumC75V4w75Q+
32WMPS7rXPdcdtvQJqZJQ86ge1Il7hyrf0o08ykLvrO821DJ7rv0y+kyfZHTRQr4u4FNj1OJUVHz
kMGeLPGwKuNidMNtAhf51CT1l5V1rI2nZ2KuPPNctWXXYfitWUCpVf7TR3KXFlHG5dt8JHFKiVmU
cXug0lezrA81NO/gnLiOpvcRMz2OG2PTSH03w5XpHezQUcDbHIxRWx8zZ8nQR3e2mBQwDQRpJ914
/4+j89htHF2D6BMRYA5biUk5WbbsDWHZbeYkZj79HM7mAhfo6bYl8g/1VZ1SBPEslIHbjW26U7tR
XCtdiQqC1FZX1Y/YzaeuA3ZjmdRDDYMiuwzt5PcOGmOWtHj8KSJiGFBE9CH3HCEvk9n4S0twwDmS
PEu6SrE+ZXK0A0J3FobeFTCza68cnkjjDXgqQuR6sd11PMXaE08MRdwQBphU/QzRIRcrXrvUIdJU
s0vCmKpzd3rBB94WUGSJiBACzl7FakRsz/LUjxdj+V5vt+xdgEScANfyJF4iww6eoSTuu8WkCwuB
4S3yabOpVKoRT9SuSBIyJgyIeT3Q7TS138moOTM8BhmGkf0qvjsmK2QHtXMhHoXhZvR3XfgchFMm
eEVKG82F2X2tnyJzl/VOhw9qYeP4XDaq8j5P53K6zokbJ5U9N29NsEmxo49gyPNv6p4wLW1lAmP0
fcKWK68p98BS7zelZMGvZ7yKiYEWJQYpQnqOuY6logvtBFPao0HWHmlu3eWMWbWTou0KdcN73HEq
Xn4xb2TKpMSg9m+TdXt11yzp/UK9vZDRRk+pXX3aNeZ3037MggNyJhb4cnfAvGPRSUwRLMM/wvQc
CPyoQ8D9N+w1/OBYucQfC5evuRFhkbFtNgMwMnfu1xb/31L2AX2rRrLRazvH6wkd2q2/6em7McKM
VpQ0f9V/oF+u1YMZEPBo/VBXnjB46gWjJQLMBg7Qn34Qt+NJ3w5XTVxxb/9KkjW96y7B6nFbvsNe
zDatG39MF+1WbaQ9OuIZqJbdfXJu4j3WP2nneQRv5Y5sgrmunzgD7Qk8Bd2VdroDI/tMD4x3brB6
Pqh798QdEHGn/MNTZHNmwVpxGt4NZS1zAF7jJWr+osaJONzRtZTTl2qXf2gn6LozocU1dokvqJ+U
XFrX+CCphxxEQbLrnzqyn2v+JN/KgWDferCLa27ToeAYy2kRkuCldZRDZ8fn6pp9DTvuiS6RASe5
BW+pr+wwS227d5IvwslE8dzWB7Tgu/pb28pEVoRNcb6mex4JG8Otba6QhfbTQdqDylvTVRSvaJBH
KPZUqqXGXfGMAfC8oS+bb0xwQMsjSITP/Pmy2WVvwtn4fT2o/Gw34j84xyyP2prw/YbEz03z0ZA+
kguxOCLUx9YGLOhW1ZazF1E9w6f0awpu/JgclIJvjr27HGkDR+RZPYGRbFztwvGPDpUC5D+cup/w
zfhiCrommH+PbqbdFCfqjLb5BhjcX/gWT+70kN2Xx0vmlgdxUzlQwvPqDXETiTY41edhP7jmyuRI
obvWdvgdD2jckEtZF7z2UH7G+OFxGe6GyKF0rGCnXeluuaXN2+YN7dbVsT4TtDjrkDPqNcbKjbGj
zkRzXnvhxpmMr7Vcp2vpuKAlfvi0tUV+DW7mg21+3x7Mn+o4A4aihWRFy51t3ZOjxAQS/WAVMI9x
tANFkifhC1VBoxCOFpYLIiW6y5I53r9gbDuIzoA78J7MfFQeaUin3Ss27szIJra4ttzunvszdc9e
8VHbyI2kZss9NaU6t4Tj9D5zrkYU5QhuN8f4SgePw+Hyvf7RET9cFLQPOhp/5kfpi97gRJ/63/Td
rOsDowimXtVOeBcOoaN/jSfGk/b0FTuxH/3A9PVmG9OZy9Fc2tYbfZcdyl1NWGjFB7KFtbU1jqWf
v/ebzGbz9ThM8ZuuaevxuG4hzSVP3tEjZTh2cpkTG7O27Ids0fvwTXJeeDvXtGlvMCEzXWe68m/k
A3ey3+5K/6UjI5DW3/Nj3APPYmj5Zdo/5knxMHz6iwvNmR3rorzL7lIJg3vohicfkWNVc01dE2tU
N9o12pgXXH7zg8E3vLeH8lBu4ZHHtL4SiAenq/gx7Zc+NEvFVWxpx7uBaXWbHNPNyxlXmo1JAPOR
W7jRDcKXT4WlE9nRHycuZotM8raCF77lb9k7/9BV3JosTJqbudp58hq/9nmbD9XD2Bcb5I5D+2n9
spijIk7Gmmprt/pFgLdft3FT3fK1+RY6ADWgSGOA5sZ2NzeU0/8tjQXr2LEc+tTiFUc3F7GIoJDH
Kwzx9fg61dfYCWxOipyysTJihOjs4Wc4W07vGw5Ymt/SJyD1qN54sNCQu9V4lpDp9tkmPRITcrUn
qKQdcqIfbDBKYcteoXzqTueEy3zWb+p16g9LTHozE6/hOZbIbh9G2REcPicGodj9HtnXa3Uubho9
nHbocdagHg6JsDoTfxn2ka9z/fkllJLQXWrzPLPTc1JlRvRl8MfBmUSOWuyqTVm7i2q17T+a/mD0
7zSLofAitgdvaB3xdtzF/0qPTPZXeCC9CxT5yuHZtMUTsjxXLf7gZ/Zsd+rGMFavXeDzbSHrHoQL
8jAXZ/ovcKIzW1gPfubzo2v/5MGVZQbbBI9xfl1ELi9PArxG7Ix8HkfGHkfgmXzot9mN/doTnAoZ
ksP+Tt8EG0ovQo/eMLYVcC2ND31o3pJkb95T2WNzMB5sp9zYRjAg+L00m9ldd+940QQHE5SsOupW
3JKppxkD2xbLEC12BIpDNNhNv9OuPGvFLtxI+LtcfBsisCTudwhJf3yc0CbCyIHWtC2c/p+AWtz7
AzKxtM48VOPFr2RPdm6PNWLZKnLgaT15yNdsbKv+aa0zhOzv8s2E/rwd35uzsaU9MbawvqzTq9I4
1ebFJRgT0TqHhaofdMOhu/xEEh7LLkue/IZj3ocODdi7PiwSILsH42F13TY2lJCIhxfx1pFvCgUh
KwZw7uzjWU7vyMoIo5yVvfCbRRHB+1Eeq/N4a750yi/4lkxH5s8IKxVR5yBvgr1AnAgD+7P4kHbJ
bUA2Xg+8DzKv/oZAxSdX7K5fE9q3/rpfLo2k3WVk29bHnYT8brMxNLR5eFx8Yyw1RPA3eIe8WvEN
yR0TJ/O0pSzhyCLHI7N9XfojWwb64Ua22y+uS7yp4606W8wtvjWJIdhK5kTRfQ/ZanJwoWbn/F3d
hqGLsyHBoklI+D1a/tErlVK5ugU3yvUVbW1VnEpqDw7DvVzjnLsHyko7FqfopJ+be35g5sZYMb8z
78L+MtYe6ykyn3iO90Zmc++7ttfRCdcoV5Gneug2n9hXNvUeVzBJIE908f9o9uTn54Ih89ra8Ii7
0JDxk7rQqvtxXXmjl4q2+NHtyFlOy6FpRaMJJ4J7tu025Vt/4ar71rEdUi3KxvcuOR/sNNfZrfbK
KWJu5Eosm7M/cHZcpzwWM8MVmTr5VfVrfQBkCaLthC3rkl8NUE40q6d2c2GTh/JzQgZctRw6Jsqh
1zEiS7jm3uuhmc57Vme0oR8Oa2vBB5e6/DMl+0p5oI562boVlIY75xsHUYclT/B4H7aaZ/7A7tov
JS5k9d7Go/lL/gzf1gStcW9coyeLg+ao9Aqt0h1YarvdZS64FHw0nHK/4Ba6ypbrl2xy5oDQx/D9
XHm5rWJF9nkQ5jvSAGQemIJMzigZeYs3FCb53KVjm1gm6/HO4rSyLhUHRSBHQwcesrJoAlvVO9Ej
VOCyE0aecG7vZN7xqWGgINgAWlBior4CUi99hMuRg6VsQ4LZl+gwPgT4zlcpKx+Vbvkd6s5qsPn7
Ow9OzQX4//e0bJ2vEznOHXQhPJGcMSCarXgIIXTxGbmjzwKS0xOzNN1yb2C6ihgV/NByg3NSkjbN
b/woZk99AvoRWBTm7BkgGS5YTqahGH/zizjx1zJ+T3fMfw3qXw0HHdPgxI5G/9pZnRNhQBGZGtj9
6I3GHuEaSG/PrvqRRRuo/EwRGTjFHWY7O2FBug+MTvzXEbW4LTzKgqfHDB2XMXxu93/SX8n7/IYp
EXYKJAKCDhUrLxey9ZILoEKbEqXoPKNq82pITI+WXt4uXdNGdKWPV39w7KyTPRXJdG501KResP+z
HfXfAedv0u0PoMpxtR0ZxJOxN5QbKX2VolW4n4b5EJtNjEE64j6vZJys8y0P9AthbQrKbUeuSJEg
L+ZskzIdXea4eb3QqZhfaZWxQj0vrpF1QBspB7RqIhwMUIAMaaO0potVC49DcQ0Gj/+bxc+++MEn
P1GxWfxJEafJ0iYqVMkHQyVDt+I/nTDG1so7PEoiqvskO8fNsRmP8XQp5wfazjor/Fj4SzVMZg54
V6GHhSx4Zs0GxZwNSziDnPrDakibM4vQqLmmZE0zXY2JtjRVP3Pb3XtIBHlzCxCG1RCjQQYnRMq9
FMpWTfdmJ/wtDpfamm7hqMMok1Y5jLKeESI+NeRU9RFlpCDms8yZqPGHF9ctsjrtsWcgSDmQV4qv
T5GyvJWVjhGZmkxHvCIgogz4HDUr+ZlEY1uK1Zel1F/zjGD3snL8SjgPc4nObMJHu0hstorYevIi
m+KQCWW6AiaT3lWTLvIJ/bSxSFQ1/azhk8BkYgnVUWmAKE4pPk2xU35FA+6XMSqCC/70CjJp3Yyy
B0eKlzTuhCOFmcpfpvCnk6w6FnBH83r8FUQgiUJMmiAKHmbVfBQi5ctCe+8DalkbjTBpJJeQTiRI
FHm/T2gLrWhLihUcrpr2wq8Y699Gzsi3NAevxOG1GtUZ6NPUstGZuByUIXc6qC1BFBnf+oupmDil
nU2XWWHXvX4LKNUAZdKzJ5Ae01qOZB0pkIlIptpoT2FoFgVUwvRJtVA8nDM+e0L8VJgOW1EULonO
LkU6zu8mgluvecJxErAdm0GynfG5jqVJQaV5SdXsmcuoIUGqfPX0QwpJe9GqaTeDKtKTEPFPCzCC
6tOIVZI1oCTzdswivdqZegQar2+ovo4ZW1nWNqVCLXiZz4Ssr0SByij1/1Rl+EilHpqziJibCDeA
/FurQZnJAcAsuJ8Ri9Hy/vXYrUOGTyF+j2yu4TaiY0dfjUZgeAYi3IrSZtT+Kj6mJv7rQzjybOhC
tyAn0Py1W9lmdOaGrFHtKVLZMUsgnBkbLg9VwmQsbTW0l/OkcX/XpVUmK5sh/lJCupHqyu+tHtLm
Z0ffWKw9RUpi2tHyh1HD2AqeAeJXPHPJYNYZimdF+MpNtsJW2IrwetLGwhYZEHqvyQn8JiYyAZGI
iUlH2jDZqheOLHEyja+SJPwkm8C0TN5L2CeawetReviwVxE3FAE5qOpKhxgjlBedayOz/Da7Town
MUbi9EcBRsXBBmaBwVbxWBqv2e4TKveMcJ2lvh7+qzKW8ERgFa5v6TRy5DnmtelP866UXInpdyXi
REIzqDYJmQyR2XEYfLxYUmSmKAnTEyFHw9K+gRLd62AB0FkA7oL6TzETPoSZ7IFc1l5VdycjhSJT
x0q5xsL8qLOEqYh5Ym07NOPkvybhMFBDT/Qt2edCfVJ0wW7ldpc0zVrSops8YhplswxpN8vz6DFp
8juuSKwT40cldV/Eh1m6OVtk5kdbk+Au/i+VYtrAHoDcfclUeosHEAxgaXcFEammEGmcJj897tIJ
IqK5CTiTBOAHg07jULQrXkdowmrxNkMMt/rMVaF/4ibSw9+JO5GwrBJ4TrPI+jbM+tvgBeyMn5CY
kAb9gdK+Y6xC2uJkg22Ruq2DFPD+9ykFfRwgo/qY1eeaHyDTbi+KMHH8cykGYKtqZ5JTeYtxhZF2
KnyO5IrAoRKf2egp3yFz6Vmdz/3C04VwO3M4psgbCZaIJC0uqyoy1oZA23NfU5GHKlZyQ04kvzZw
pOh+qBPfg7yoFYcXeTzuHEX3Di7OLSsFSs8m4HITKL9Bbu10TAeifpC4iGSM2+aOBuOfrCRTzCpQ
vi80pBfXtnTs1yH+w3TsWIE5nb+OIia9mPpsSfpM2FrbF3tvjtRmLbpteK+UZVu8ggUSEsWu8y+F
0QAnsfzeN9AquOIiDeo9E9eT2OOlqGlR5/zcf2oRke/2LjI1MGir7kSe2GhDuw2zRNCdp4lbRrEf
uLUpSNG8vnLESDRXKJX5lNjnBBzJkrLNGV1l+nuSYtFgbUmHf7IOPlk7LYPZCrfp0kBOXJi7blij
TGSIK+1bSkRE4HArGN2XDDZUGPK1InGQyGBQM+8Yb0W0zcbyTaJuMbBkPxkwFpR8LQrjEvL/2xI+
VZN8S6iHSGFy9CMCzjWSy8CRYdR6/PYHAQ0K8gJa+EbhVmeUr1MDgXEMCwJwYCAZNI7leeoTskJP
efYkbHFC+BkrQAvbo9nCregOcFodsYYtZj6yMbQJJoDL0HjvJgSrtJ6JPdNfJhKLU2sB/ACiarXM
TILeaV+0ifbzpjbYcRgmdrc8eZ2HCR8qgZAqjL5MleOToH/IakdmrcJcocWHlPNj38lk4chLHam2
YzUS4AYutv6QfFlqt4PEkL8YoPDI4b6suPAQVcabGye7cjS3VTq8S7L1CTrAi3NzXlk5sekyR1KJ
sI8V8XuqFtDOiGOC7WYoScjDT9IA9vKjHqhv0AwKkSM/q6Y9SI6bWkw/XVw9VU3ZSAVrM2zuFUzH
nVH1oj1Y7dvLILlGlE0N648ofT2HgOukrMWuyPmyBGDScluYh68U18PCZC1omKAngaYGsWgcjX7E
CvkIbAcmjtcZqAD9tG8WziBCu9cWMlYVobgmTYwVd09JGBaYJRKkAzeUFNiaP9yAXgp3ulcMkB5a
EaHZYz8XvL1PLfp7KeohYbxbkZi3Ro3UK8cwGPtt9QmQFmtabQMu4F5sD2wirFkFD1GQ0CzgG7QY
ZebPDJJKVN7GDLNoy2rFjaPG90H2sb2qfIChO7Vb7BqkO6gFpumi7dzKvMzdTVeucfAvooaLDQ14
JsNWjXD+Br0W3O8YEvTHmAUSUGKiw7hvq/JeLv3aANa2qeVRIB9gP0L2Sk41aWDtIVp4jzwAfauG
E9zIkRa36HyCwcFnCkYr6AtOXQwNkrfZPCbqKURx5sQkj3CjTxNzpNn6gEkUKGCJKEdeauWH8a0M
ARPkFuePdTeB/jzTssYpxe4rbMnbJtgXlkfTAhmKklkjXtvxrWDRLRhHqtv8oedbMPdDtU8tOLTr
iO1/fr7037naFoBYudW7NfIhDgkZ8fgbb0EbbbmxGPL7CGNQWwu1q2qnlJkA8wTdU4HJmOCseLN0
3RP4PcPQNpXfGLo+HlPJY2iodvQepE7a7QNlT9G3Y8g7rbxTRbBqS4oFrJ0qfLzUazoR8vellvKi
HSDZofmTEXGLnFJHnC+RjvMVblLB48PABRaVxW7czrDT0gVIay2n1YDvRltL464XvghdLuzlyR34
EFkwJ7y42uBjPpo5V9YcehjRRYwOWMSrnxqjJjfKmVtC6XORaWCqZUFuF+VJYnSQ7uPIl7k85fSb
Ur5ItptgzXcDuPCF7mp1BG5Vm+Jim8DYangdm0xdc2VipiyM/4aIo39wjEMyycuJBPMN1bY6zwJc
jtENZyeX33JorLuGH4ODOnc7cCgr/HnKBqchz3Q38eYh+TWOMB4HbWcMO1Fb8KQgkTnV5O/KRvxL
vkCbBBdcwGqE5wZO2EbdRof5EeMOOhLnsVLSU0cyHdMRbo+MQo2rAhtk7aezD3BH90lR1dyhkeBz
+Epov3w8/NiqN5+xGqceJsduixmbo6Vhm3/5tvgg1EG1KC4+CACJ01fX4anZqY5FzjEav5Xe+Xnw
AGE2ZXWQOUV8kZ02Y49qKyIMZkg0YdX8FphebG6yuscfQUgz+RhRXsFnzpsGehm5aTJCtD6tXpYX
VOtccEgzUFl3yGgOICPerKfP8NwdpZ/XyfwFy84g+R4f+HaES4nZsDhR3nbR/6oO0jT6b/QPAxNF
U3s8mZgj5hNYj3aTXxS2WY/YkeVI3viAf6vZ0lmCWYlGscfyjSQ8zVjmv5h5z6/Nwtcrsi9BOOWm
reZO1Tma5lGWOmPip5P+b6CEQPws0q0s77OSY+DKELcLtYrj8mo8yOTY1hbzGmqBc1hzHqPz0J6x
EKCnIBp/0apdfWIabAWHNmUcQtZqsQ+MNkB0SfjOKScEL16vqHoKwUW6LLJh7lMjCG98y2q6AEi3
S7L9+ILriLvUKR+R4MTpvggPrea+0m1SeIJwfokn6s0RI1JWpsDDqgX1q2X2Cz3jffxcTiiM7LIN
iD6ZO4nIwZGi6yPharydJQ0Hpmd+KdpVYVE8ihPuFApQQQo6lk/jNAfKhFIJT/+LQo/3hAEKBFuG
EdFZu1GRHK4pfPCkx2L8/mH+Y/7rn9Je2FQ2GlJG0hoRHUEpfKSn+C+4cOdq/jjtm3jxVXor1rRg
lh6CN2QOvuohWTX/MG5yU6Pej6CgvlG27VOhTBuKX+IG0jpXMOiyjOAvEUBw/XTvrJjpVmPE8Kw5
vtCxfp05Q6c2oKPN67P+x+6oId8/o2+qND1MVZfonkPo/4v86FK7zW8nrrD0wlI/i9fgBIgWIu4R
9wQiXf05+crGxL7nUN8oXhK/oHh3zU9jOPkm5lhMXCx0uBppl2FT3Ptvc0fXGIq4hdNjhRGQdYXS
GZqrx6d+ajbhgYQBR1eTNjz++qPE53ZgUGddlbN5jxZqIfMA6ZISKF2HvuLzH+CAqRfRlA5GqkI5
zHIR8+ST8oDw9o6ywr8+7yV/vmKwMz/Kt9ch/zewdXkaQQjUe9iiP7D57sWudbji+SSMqQ9+hgzc
Ckjsw6p1+Ci+xnvoCQfpMDx1y06++Ealm/UGz1svN3AB9ryqwblxOVfEO+r5LpxCou/2yn3K0tfd
x4j+ypIw3zOmnhPhHkf1A4ykyi69G+ytXNx5AHgW1YO6HbmqEaIguexw5M5YQG3e0f4HJxo6A30a
8AcDhpu+SqPB1jwP8V6b19QgutnWOAd+x/iq3r7eqlN+4HffMTFoWDjwuZ54OhPIGeWKEA6rKH5U
XN0nas838TN6JwS7WE+DT4Y5Ms7v7bSPT4wQhHW0a2a7+QElBrn/0H7rTwEjKNvFJ41Os189kZSx
cSkvV/KK7+FBujjCYlw75eX1u0CatxZpM2In53EJBa4wYMeHjI4zKNnBIfqtXOPYnsyzkAK8WjMN
ayaXRlYeeXRzwICzYQvxm8IpDa3qd3imLFwstejtVFfcI7z6q45uWyqxA5xsHnEaCfbNKgZMa27R
TlFbdWTGyuOgqkx2WF7xY1XFW748OEgcq2q6tinXRB9ChU0DLg1K9bSHShMP5kpB9QdPRgS/ky5Z
v36RrYmowuoVbNWeZfkYfFPrqvde9foZYpcJRVi7Ig6EO7XXq0hlKd6m5j2v/kGuC6qR3ARQLRfH
zmx6AGPsPv6BVpvUrjbwdWc29edLeg0lhkFuamukk7qjHv3rF7cK5NKvcN6o0WkhAvcCZrrFN+3p
zUGj4LvAUcrRCvncehP7myLdIbCr+SHIvC57SAVrBIthdGjgbEOQ6ze5fopJCXTsmuPrWncJxxFb
QrRGIVupneaMnYjURFqNWRDzm0nFWvwHvdcz6tomjT2WTKF6jo5IuVV6Ji0bMtiTJaqKOoJ0OEQY
A2bXQKg4DR1U4wP6AxbOg2BdX11y7Kj0k9q7pLyBnEvRRosC+QNtoiXVoXArE4IIn4bThz+AWYpx
Z4iNnSuDXdJWMbxwF0/cspWaPIJUrbt/XMuMzJu4zb08rSbKvYlbj/qh8YNKAfbckNMabm6COQ6q
dvw0S8xgD1PyhQYGuiNPzgshc+kx4B3Qv0XtrSDIHHgdJ/HmrCY+lqlMZEfPb92lf6a6z0F8FJ2Y
ERZTt3aEwke7EYOI8BDUO4vN2HztS+kizVhNGfgtwDUyeLrC6lkCY8euHTPyAklOT2s0sfQVwe9M
80Ok5vbAL0pcnLWSwRQt4NQ8b/PmU4GUrmV2Fc8OaHivNbmHG4UvWvQ50cWZ4V9oq2f42lbott1R
UM8KRAhsvq/CDn6W3MXPlLtoez/kUYGZs1trG26FgeQ1X+OePBDEb4JyWDPKHE+J116sNwz2AdrZ
oph4Cqbq2BY2L1ekkeWd0TUvXP0nPKhXKC4F2SwIBuaNU2r2Zek2L/3EsIoL4xnTI2EbfvBkE/HY
oeb+4xVnmnMb6Ry9c1cBpII2SWyJXpglqLUKD80+u3Tb5B6SyOMYt+MshQ2s3rRe5yMxxgqF2mDG
N81EChiiA44K4338IH6Sb4SrgiBO1uceyrb1FRJJvCzzcr/yOIWPR9HXbPVC9rAXVmxpYCzIVXr6
ttypWwYtxBacTvNEim2OnRs8eg+f5ghs6hbuGHVhUiw4QZJsWHy+zA1mDgLFjhEUKMht+F5+4FdK
nxVpHz1cjf9wERD0l2wAPdwyghWCURqvxUu+x2TW/DC3yz9VJiPn9r33ssPSW4ZlDYnGXNGWFji4
xDDodkwTduax/enhex5NR/Vk0cfV3ZD6XWX3pnHZNqh7atj2v2uPoD0BoRNaM+PSF2n0aV2d8dVs
KjaXd9a4mWf9QqMmGKcEH7qnO1BAMXixJW0bv9jDSWiePA+Gp970n/ywBCQhwXUYN+Qn179Eda1D
UTjDAymgXekX5ZN2hivPvcuKHveErsg8LOMc/HvbEl3FkQ+9F+O4W4X4buGn28MDzj2WYC/YmaWd
7YV98jYdws7mySqddlwHd478lwp0xak9Bm54hhXJRXLTHE2YG+v6ph5S9v9ndYzxPK/jC+PBdK9t
6ZAjYElu8dQDcfik7QMKkcuoSvBrJvMr+Y9pON2Dm8DGfHNJzlK7628iBfbrbk8YUbinh/8/hE+Z
mzVHj/lj3ESnjoyh026jH6QoxufqJfMnJPB1s50HgKfrhugGUkl65vTZ3jXqhcBJc+S5J8oOZAfE
a6UipOB1JqNlN7qT40z+9ZfsmPn4c5EJIIvVvIb9dFFK7dyqFP8h9UQcDTWogGVtHs159lLC4QlZ
hjj81OHZDLW6F3EkBKbkKel4r9VDHFyaSnDj5Q/XTBs17odx4MrcOYwy3QvwqswQI7kCshDnntm9
ywAhp3IjE+XuoXG0HB3HngFqH3LQh4o7KK+jKRvvZpi5QYWVIuU6Cx2tdLOIjXX1OtdcoYBlLcNP
3XQqpEd8HNF2IE8JbZdMoSFlTAQ+9YQiDx66xH2JmG33MQ/G4AyQ6fAU5Y+o9EPt2GUGmQQWSK5V
DaUjdnc1TE9WLwnmrCh3e65+MzkA68QlMs2dmNuRxvZmT0XoptV7+UL6rbavZisKXI520KCUZhN1
jtjcid9X8lpDn4OLIvA4VbZZC+TjATD7abwlMjBoKNlXUQXXQCfFqc9OZkVlSX+M6u0oIlRsJ52Q
HgjstXzHYM2pe7GuSmuAHS+A9dwd1V0+bsoFnnaJ8XVhYgRmHoxcl4yNYHjgGJ0q2C7FL02Io9jD
Wg1wgErXiREAd1002qZgVoA5lxT1GmRFFnjF7BKodykYhdr5gBhhZS6HSC5SBPkQHmQOSBblmXss
zmq6pFrmpQebabxpHZsZqvJKC79D6UKop2bYmueUZuxUDvCWN6I4YLRBJRlezyzZCwqZQOJVSn0h
tF+BcxiGe4qDjjKKVHdj0beodzUTug58AwSu21nIQZKCu1RJ5d/OmmiKaO3YBPRbRKqXLh0HTBMg
oQuYY3LO7mV9oD9j3WGxDizGOmOuMF+JKXBdRr5q9POSdM0OJJnxDHzbGJyBVOv8omr9HWetTK9p
0/50w1w9XwIo/VAIrd+M2oGnFZSvzTDwViSDlZ5LuaEsI1Xv4WuKN31HLbVhhOAL9CbALcuwd0qq
f8k0qYTaew0YlBqCnJ44mRtaSAtYrWoEvaq8fFCRE3jiSAPYq5xqYk0wQpeKcMuNqGK4NSMDyLh6
Sb9j3r3o8+0orpM4IHai2rtyWGOBiYlwZalIxZzRmW9tOxG4L0GJSHXcnse8ZL3LhS5Ez2yphJBk
Wd0b+RAOq9jAXQ1W3Nr0dQkEfy4jCPMWRhvF4PoVjDwLWqvQUxuL08w0nuW/k2fhPc+lRd0qIbkh
AhpEr7MueqRJn9OvODTvbfISuTNOhukqFLQ5xpCZp6TWcshJmUFsXAUR3xjmV9xk7DKGWombOKfJ
MNJjhLyqkKiCNbWGs2hWpIm5a7sSjUwr5dNLbzEsAThGpkWtYh81EZnkMb4kgZWdM4WSEF1ShHId
wrtj6tWoPlXlTAC6kEjzSJPPEMOjHxOpuIl5j3IwIMiFHRnadkFHymk7bSorguKkTXdAyWPMptYD
qMjz8q0bY4MLmcRdakqRNqg7qHdRq4j8UF1RPuQsBX+rpQ05eUXtcQsW07WUKhz+IshghOqi+BFC
HknMBWPEXyAu1KVRE5raK1XLeMbjlJ3DoSV1M1WQoOUk5UxSiRan68lIbq2ecc2qFOo9gHiI9ddL
E5ZQpGr4DVR5qxQ5JUiVxaEhU7if8D8kT9I2Z92t64GEY9BtQKGYJNUZQ703YS0gPGbA8mSzI+w7
k3PMM10/TEUT3+eQ+sdsTH8DcfiZaoanodoqN9qgUOdfZWIrZXdVol7ezYHZCeQpqzq3ackZ8JYn
rBZFqi8UP1pRPwuV8dos0db7SlrADKPA78rxMClFf5KlutnGFBLsIUuyWiUJ2FSuP+mEgCCXmWOa
JlupqiD+RQ1zKriG8lnQquBSlBV6Xz3X0zXiSXYasaUltCWJHMyAkZjXAhwcGC2Cov7gu2MiI4K0
3mQCkBPUY8WlszSwG7NIzlFlBTSCZuCfiimkXq9/1ioTFfiBjF1Lq3WrdMb1BcpmpPLsTYyhx6YB
hHge/xeQlaWpUGvEYz818ekVAnMwysFCcU+p9JD1gnboCdUhbJT5UJdTttRoU5tDo+NegItMKMxa
MujDmO56kW/emnTlOTRS8ZSCkL54SUd1I5BCM29dLX5qK8t8yobYHvUe23InUAwnslCcKWQPj4aY
DYchMaRtDgOfcCkhPDVuBk8I6gY/Jq+bopnDttLphWt0s98pL6E7UrHXvpmNUuJbiWVjZ1lDh+9+
IlMIBwvnC2fVQKZkDeVOA1QDQormN6B1SlDJiIFq8JgkoEniKCFAGNypJSM1aRzTlz9DR9ITlwI8
BV7si0TH31oe/uPoPJYj17Eg+kWMoAFJYKvyVfKmpdaGIan1CHoQ9Pz6OTWb2bxWT6uKBK7JPAkO
gowkRmqTIlkxWwJklARx2FPHWh6Abl4+qz6bX6DHdYrLceABsghITNNQMAz51apjtH8ayQ1HtUd2
dex3zXNvmvTeXdHOJGyGtzMbtGduAO8wDmDfYfeSLjKM3mn0M3RX4GjFuYyyaZ8Wo7irzSy+ZuEj
31QxvuppTXd1tUzfuV14qhudxMyt7YgML5DUnU28Po/Bau+iYYEou9RopIqwoK0avKPsOymRaaAD
Cduuum/LBnD5ksJvMOXVaDZVWFY9x5Z31TQzYcJNCU4GaGR+rFqkeusE3zETgsgE40IPy0T6t2oW
xqiz/6HnMtkVBHntFndBxZKM2HdLnbWYhBHOj4GAlDHCi+htB4cv9dMzRyeDxHqBtnTT9mmBK3rN
4UA5I0WiAmKR+NcowcIEaAy1emy0Y2hbsmp6bsMU5dokODn7kqjHqSDGjEuCQtAysh2XRCKx000G
65vEBlCLhnFdWzoPgRkjdvbkoAdFjwwBBckyp+Wv7bOm2APZmo46qmB+NOS4habRT44boemNSI6L
RTLT6vSwX7hCUtBXcyPeYRpdsTSRZBrU52be+aMu7uZIK1Q1JaveWZnoQpVrMDs35QM1DNvLjjTh
0Q/Zh0QFLLR0DFlEFpPPQod6aXhcPLeMIch33UHprt93pYtrsIIMUI3EPG5gu0MciBd2lTcAnOjy
nALszahzWmWov6ijCwdpTWYjJIKJ3x6mAOvtYAF9IW1oABMwjcnRWd0mNkW6NqXpYSpGc2gtZF5C
BBxOqQW5nz+zQlUFb2VaYjGazIr3HAlLxqitkvpOQnTeVVOANWBMu9t6HLCMN525hYDNq7mSxkuu
+eR+lU3yDH+reAuSWPwQ3t5/AH3XJ9eB069D6u+UkuCQeGiPWnfgZwPJ0lCFGgd/SSACHj740jde
BxDupiCtSt/Yxm8htg76zeZ1iPFFT+3Fs0r/8ZP0vwkd1LU0w59YlvzpVrE+S7Ppby/CxTnEwUSn
HrFAWUj1KXHsR4zJ0vQ7H7J6n+Z5dvBIm9nnsWRCnFvIXL47qjeimdTZBvZThr26JV00PYpRj7ci
yvBhDYplCRORKE3esnaVjF2kIoG0DyRmtrlCWzBOnr/1ZntVOirFJ930y3gbmHz853e8q5vWK4mx
mdGD/CKyynfKxJ+5DtvtME2g09wxpJvmeLkPslU1xwQWEk7AgjzKfmTr44JLyjWOrp4GQ2xRe3HR
UXuwIPTxKA6DqW6TNej2wjTuY9PAnmO5l5UHXxFDuaYQeEtZsvCsZpInNon1/EOuWXr6nZYnRmyx
IOTNQ7yZhuV46uYQE41BUt7k1fAwo0G6iQxJkTze0xOwYf+p9fvhEKd1fo7HiVFGPtGKWL2+GWMq
XowqnzBvTQuycISdQ9OTA6uKjHyMPNm5IlS7CNo40D/fuU0UMJI6T/SxC2P5mNcsxKBfNfsZqPSe
7/66QSj6Ty+aB+AYaXhcMwYlvgwntji1c1kFzIpoafjglyj6IYyq+SPKBj5WPYv/RN4G90R0VQdU
O+VnNzMRKkU63nFB+wevA2gly2LcmslWZzV15WHtpv41KhdEx3ruNyEYVHROs7pzY684V6IrLp5h
qRoPE2MbUsk7iu953evUh1KMPfM9mvDpJcTTbXg8xpfVm77acAq2tVOL76rOi3MUhN45tNc2R/B7
gYmLv52QeWDrS6Sia+SnRGqrbpdaEpdaH9CMdcBjBIVot1PoR2TPtNdWwCd+Gl3jJm8cD4zYlDxw
fCBCydEoY3dFDZGTwjjnhfPmzoFCu9aV72NBzGDhSecy+0X9tEIE3JBi8ZIiirn0rta7ICjSY7HE
zsUlwnXfLT4tdVtG4n1QWn8Q7Tq/lojUDo6U8bfOFnLCU5UceSXh0gaGr2qcUeH2c7UclVmSX5iO
3kNkr0tuVQ+AhNriLJHF7pd4jJmwG7p9xgKvtQ3JDvSDiZWDPwie5HaeuVbY5C91zoWuzSi+VZpH
D/Ua8pprduPkedL5Yml0HlRjO2KbKhiAayWRrKIGc52V5jGC9goOpWPP46a6ZNForfNch4D5kWIU
8a5TTALR0UyXefAX0LfhFT0ZzGgp8CursO0vukWXmodZco6c7s+iF3M3pdlM2x+vMaxtPZ7qEoSa
1uArXU9Me1juPimWJWXUMtU/FG1ntJVE3NVHmw6PQxJMh9FmoNKHdpZPJJotcCjqf2Ntnd0Ur/Jf
UZfpwQUterF68s7MTF6ixCmfnSGcj2PZ0AZ73OhPWa+q7ykveialCk2VoWFtmeL2v1b3GsFuLJnE
d032YeMc9gKN8BdnC/ARN6nvE7qwdx6ddRvzlWJyEBPKMnG1zYhqPBNCaW5zEgO2PU3KR1A28WVu
Mlb5FPYLol4Dxkgt+FTNeF2LSO862huonth7RNFjG7b5q6blGngW92GfaZzPXvKa5PgiHJEIsnd9
87B6jn+ahyq9F0axrspdC8TIhegxp+slWT3mWYR2gunIq3cp3DVk/+nOz7pv5o9I0qZEwdocphbn
2yCuQJUl8JizifR9jSIScEai1kFhs4ozDuuxzEMGmfhM2tpO7AGvYUySkXe0oiE0zHP1b5pkJIVl
HRigwPb/8bUHNFtQq1obsP6Lh5LZS1vgeFcMoVviLDZahqSnRiJFiFa3H6JzimPuroIQ7pTr0oTr
j+PVy2vXsiKtAwPEPGzWpzqC24/Puh9DBKouIJl5HVmHRg3QLi/plpey8uOzGZT/yMV575tw/k8W
VXInYeYyG19cNLyULcEysPqfC4The2qDcs9wi0jRzMMoj3a8fOYZ6xDIr79zidgLkC9G1ZUsEH/V
mCSQz942mVqeI1mxgnRrTeoNsI5xSOK7ZMzERzVP9SWfPH0Xu6N3zBuDTDOvruEEVAbhVi4kt05k
1O/iIbYXNxg4BHpUn0HDb2jDxf6Vc5sDa71KiMMkwaEcAPLlRGZssMAAYeLvyNj/GachfYVyHb2r
PlQPQ58C8blKtutubP9QZIWHrh1x8Kk4VIQQieYtkCK7dwNEWoNOIZXW2u4nO+h9W7jrUQUhZhrY
vKbZOqMBwSTzsvmQU2eQH9XBF+c5A5fW+Ke2wBvSlpgrgEswVu49Llz0v5i/BZ5dvYp/NY3gZilJ
CsznKTrZJcGlV9ufIm3kdphbcIRpP307gnDSIqfG5/iFltYBEEqM5KlWK5vPCHFS17N49s1CfR2X
F3DV6jdydfjmKH+4JNJaDC5QMcj7IuWSbxkWTsRkzfWc4LZUaYXhtZwhdFwpoUC9e5ZeARFsplc/
eREGF0YQ8YlcB4ytUpGc0T2MSr9U4fgbZPafu3o8GuS0GVtM0PTQzawNqlDF0jQq0kPVu5smHvaz
5X6MS6IkwVzfuGOKZyzYU6lvSphXc1C8V2vMwt4lLQ4KJWGqSDw4m/bSXV9Je6CQsPNtZBcQOWZ4
qp3hq1EoXZpoH6c4C1cdPDXlAHVuoragjGp345QTgDV1xS5iSeMxVxNdch8RKd8VxWtIKMAm6NEN
LXXy0Gf1T+IjauVBHML1xSfsJvI4zBwJkcY9l7CK+QrnW0cvt6AVoNSJI+FiuwQDR2gRfIYOlaA8
yYi09Rwvpu/vvbg94Vt4TdLs1CuGY8Z7HyJ8p6s6OfczUsXUyY4TqheKHeIeEEv48pA53l2xDlw9
0+0YI/XsWDksJfHsBXKpJexpglhxaYiIyfiYmOq5rbAsLqzeWLEJlsmGdzQYgqe+F8fabS9OiVsw
tozWFWRPZBPxgVcayxDIE3KG7qOZ4z3Q/sU161shQjSF+SaJwm/UiQeamo1a+5fm2qJJtlYxdhK9
7AdEvwIDGxObPXOE4SvWcgML+MToiwr2qgtJpoce10BQ9g+VHs40gS9eYH+jMH0sEBa4JRbyuXz2
1zTFXZpgDxVYcdXnpDvcBTkeox4oquc+rNcFmvoN9BWN156GcgRr9Jj3wYGsRjzLjFf3PsiqVA8H
BxWTgV+MrNdn9j3CIA3G6BzNJCKJN/J5tPsIRrLDsuFE/Z2LIk9F6ykO2GmS1TG+Mq6AqSF4A9R2
RjOxfnjhe+d+RzVRREgUz1BqnOq2lztIFzAzjwPp6+N6jOgrxniHeYQlF9mX2EU8Jg3V/Dvbfxam
WvxU1m8AIx11kQQ3EGysU2ijQn5a1EQCHVPfBn81y2K3VpBQ1puyBxpJoKZbrAdFjmzlfmaSsMy/
fs4EOnpaK8hiW9c99umO/KKbqPyigEYl9mC8V5/1QM4EutxhqfLd54YgD2pX0u/MTwPWNPtpzVe0
ckHMD7nBYOHw2hoP0QZ84O/CZ3M1GrbG+XF1q78+ZFGK+N1gE2Tf4pAju0vx9jL2piYhlG0TTkwG
FAurufrPyfodm1I3hWeJepwxzVmFw62XIBFkbdz81aSmZzDL2KpOzw1gFKof752D/iYjnNfMhuKZ
NQCgujkkW6j99r3pzuKZn1NUhRODyDU+RKi6GXjlPlKz6epoa4djVlEDXzccaFxFeq9nsG/fwL8P
2HC2HgjGMUGVcb3PyiuV+kui20gcVtJCPOT6J57wFqF8kA9XtMU1CqCfrtx4WPhUW2n9Faz+uQYD
krK9lU1y8KsiOLhDywZc7SlJUESnR06lioOIAWZn69+1FfdLBu4HP9FdytcZRsMpgzwcyekrg7WQ
5P42cVhuIrOLh4z1akasKO9wnGA5IMtLM8QouIYYV9M+D1xzCYg4QbqDShgbIJDBFDsvuHj88Fyp
+hT7072ihJ/WYFu5KMDjgRq/Wj4C7FizlEyq/TtiDf+unn+nMnlRLo7Ybh1Pg5r2vWZosPDTfvpZ
KY9/QxH+pTN+XK+IP25SBEpMuwcE+xsK9GAnTSQuKdnwcJPkHzLe0a2FPcgdymfM4OKv7kATFaWg
IVk5KL3WwQ7KRgNM7GowW5bJeiG3+DorptvWm6THKStrsNZZdOfHkqsy8l+Fd1WHRiOCKu7HMQzi
G2dJLEKz8BL1Hcvr0N5PJTGC6ShvxpGaqxLVsZcxW+bWIqYkzOAaPcSxNwNRy0oQILJdofdGX4ub
HyUNSx1ggNbhkzOnB7NMbKGYG2VzcPUKvbVYCeXE8arjkMGsVjA76Z6SUepTWrcQ0vunpIH5ZvuP
cQKFOxfLnzoO7gLTnxNSBWk+4e8HSd9xe4Q7TqafxssfVCof+0U/D6q7jCFBU8xEjh2g4KxnB+cG
waOfO6dcFTtNs07FcAyd9p5Zw20QI6nKSGomfTNuWqSdBgOmSdLvBKbqBOnHDfK/pahe0zH4kxOs
cTPX/SFyzTHosSsl8zES2S2pbVtma9uI5BFX1H8nygue0+ZRAClcMByYAj9RVJdHUo1P8Qjoljpq
c7272njcFsFyN46oyzEI9Tw73CcKwWkhQQJyKakx2QfcuyUbz/yqZvFjNEnkUTI2IT+5fJ1T3M2N
edFtg2nEjU7sAI6Sx+rGGddvuTZ8WsFr4zMXTwj9dtOgZhIbMkNMtv5MRgptL290UJl/aHUQWAfp
nt3LniTN13UwZxrzp9VICHyIkgUj7QhXZg5KOPLDl9mNbosQZ4hHZKRR9yQQH4IxP405FCzb3HYh
QgKjD1UFUI4Kg/7qFFX1qSuI2KnhzXTrNeH3SgzoEhZd9k0rxrELapp2ZXhs/M8xi++o/PYMzr6Y
SW/KwP+hgjpG3fKWlOlRKVacTIB2XVl+BxxfYdBuVeKdrUaXkLCI6cC3U9c3AHYDewXuDv2vVMVL
CIZvTlxk3+uT8fmDkmueKE2S1pvdRKzTuRCgNxVTRG4180A0FxrRuXiSdfOTLWQDOqN98dCw0Qjp
7bgEVypncxxK/eGEOF1yV539EJEf4d0zEVk3naTULt0dFeGOWuXiONOpTEkMrnlSCnLe6Pi/fIcA
JXLuTsQIUvN4pLUX7RPhORRELnoBGNqs1U5enH6XE8YqfGjcZVWzbdLqX5mv93Sob1U8PJsuwX/t
QCmbcELEGXpnzYCiNCSiERp31IV3Y7pHtWB4TSfYQYF4WinoTdhAa+AgC/yP0Fv+W+v6sSxQ+JKK
cWzyegY7ab/98bpVWoIzCbpn2dm3ME/EnbGQPwTbv40OmYjYgSFqmmhzmDhJ+ECWXeHyHQUMkzD2
MUjohpw+0l58Nd/1mdg2AbKSePGP7ZJRlUj5S4JXSegVhz8LMqQdODK6jCQ/6z2EvTvupjW8L3RO
Z8v+fL62vqH7Vyk4USqFwZyGXG/kUE43aRDDdmwuXlyy/zPT01wxMHcz5zy0DXoPD6hRirBUQtXu
cva+FtNALqDbJ5VzUCsHctv4Ox/6DzlFdxkDCk6fLn2ml/G+p3Xgyuz4deuCRWoMNwWeUZFmI5Mv
81CO0WseuwcsqSwdxumLCd/D7Ck8Yqmjt7Q+3N2Z6Te1m79j6914GeQq4s+XVO3C2HxHvH5R6u/J
YP3IkXYJd3qWeH82OpjLvWEEBPZ06u8ihf8+xzAd9vxteczgBZMGO3rJq7rOF+kiHxXt9etcwrvJ
uVqbJ6xbGpTDlM/vNnedbRVlj3MJqKrQd7QfP6LKPjyxFJuxQQ/cUukXgkAa/ssY5D+VX/83d1Yx
Ah5/etk9BiE+BELh+LyEJOPBUNBe4dz+9DAm4ugsuMDJowS7hIqW4hrmwWpfmBzcLd3k3FQxI6Ar
ArReJtwx6/oUBi5C//5rMFF/ZKbl8QPjQ1mi+SiWgO36ckwmQGuCSVeSok80w/08c4sLL/tbQ1t0
HDQbor3jgX1IC+9PU7SQs33n3ktXj05nvSNnsf52esRqJDac2BdtwbftG2SZ1koEJ9F6GX1MmV2o
VgB446GY3XPvexcPS6ILKJim+zVwgFYlHOG+RQ+eNXLEAVx9V076zQeGGhUlp1XrreOUxwQfaRfh
mKSUWcLi4DqYUyu7/DKR2gXhuheZ9Lilr6PYOWfa4whsQqJ4ovQ9t1heyjX6R0rpQ9eI06jBP0Wa
SqiMr2buBcdAI4Em0DuDFQFEUujB3zoz60Xr5V/GoyV2PFc+qJXRBPtQ3AbFVzIaQG6deCE+/RLD
p9tYKpxing4xsQfMkGGrLldsud/9CWNknasY32oiZmx35fu3IV6MACMD49RNHOF3H2W8XzN3vOOt
j7epRI2Wd3qXWxwaFsIqSMXSm7JdGCE47tbOXpq6Owm2he2QAMApnEvlg80MVfVbJtGjw/T20Ivk
b464h2Tnx2Tt35zrUdQs/TsZyCeJiIMn7oEFA0eByv5g2ATW4arsiUiJH4xt8JawtXcj4viqJ2u0
gClCXmKzEqlTqadZq3Nipw/R19/26mXv6V1r011Y/j+uEFWht823bhmcM0rV0LDt9g3WH/c+Kcpv
tjGXrme+Y5lbwB3UGWi/LrHbDAFz0eDftMsDh9nVh+9BMhblU8oBfhNhOPPS9NZVVythi8jH+G9W
yRc1k2BGUICPMm/tEVUax2Bt6BGVNkfV9Rfbuu/5FP6UXXZyEpiRS/5eVhB/pMMBXfk/LrYpg82y
l+G9Q7IqK+FjP03npJyP8RB94hzf2cb5NFHXPER9XKDQ6dOPzgPT7EFzvcnj60oZ1tRMzEUx7Kre
g6dItGbuo6aG7qEiRuptLfZMn9A39gMuRqxselTf0Wj/OUosRODxb49agOy0pKypkMVBChAbJwyA
PTJ+HyQaYrmKXccuOy7bV6PCN0ofKDL91CHNmuEBlWjqSCq4CcgnFKq+yGq4sC3ybjRxpRACnhsb
3ctofSgt4sWpSn8qVIV2diHEgeHEdWUoC5A+0PbgCGLjelGYZr0qfQtRB7oSx2Huf0hBDV/qq6nG
Y3Kl0GdPzL/y0Nm2ObFE5AlkUcAmyT7nA3x7Iv2qnhM8xyKJP9n7SnFnlnmK5lVugoHsGSvvm7D6
Ii7ps/HiA6PGHzHFIBvlZ51798s67FaKmMygx5L6XoaAS615Cpz2LUj/FNIHYoptSXrf2QDZfeF2
G5qXnjy42F1iorbmo9v1Z1dNF4OOrwFYmBBd7Yjg1FTtU1RefWPYMQW263VmijC2z5mzPCkEPpY4
A9QkOxJYNjlomQVd0qi6rU8vZ3lwdJDtaUsPTNt4UfW975q/fRneEj16WPFspkYQLudcbLe8M179
iGecYgU9LY0gagyHeLFJ3wWNwLBSQp/J4nuXUMSEaJqOzt+kdrPOWBKd9im3c4BI1DkVtvhasuSn
C1gBZxnIiUjd5EP/ZwWbXdXNcRwpgr2Rlrg2GIPa6eIE3h19H46QUT3hYJ42E6bcyhrWvaEgLNB9
Ka75F016O8z+XTm5Z5GhyXXhkun0NFGls9Z4TUb85TXCkE2GgWHsukePM6Py9duC82l2KUvUddMe
uZyXEdYT14uJA7G4cDxAQN3VRGfYZp1YE+1QCPH78XTP3tLuCW7ODgqWfl0WMK4x+gSm+JMzw3FD
KsKZBwWZET7HqSTStI81H0Oun1nL5KeyD7pD0Ms7N4SB1UZl+5Hzrw+wQU0klV2iAYrf4mKoMGt6
WnP+mbpFbR9iijEjJ1Ix1wJFN42/8sJfbojsXAqw/XVGynvQnwaDKJhwzpIhhXP9zJ0X+j2SJVJ3
PPexuLG+uV2DFksmyiPYvWFK9oRqdla49DSauc//JUVC1C9xjx+79Mwl9qgj+7z4cojHEfOICyyG
7RMH4HA7+oaQpOyCe8oO9cvY0a+JZ5R5jMAG5FXDgimL6eBJZPnfAG1ElhUANrBeJJBlMMLSkBvK
qbVb7hbHHgj0QQXBlaK41+ap/xyG6Y3sk6OmnyvG6RQxkJiWIHnJ4vJYrsvv3E64DyVzlrxXjH0a
JKB9j6z9qqt3l7dZ+paRcvTuSQ02Y0xvUeXch/Uc3Lcx2/ocyzLLcQ+E0gLwZE0dhMD5W26RY1at
fy5bDEzSw8e5xJ9DE94H8XjMlua2xJQiZXHLpQvfPgfFksFwSfX6T+eq2hDwFd5PMwg93oEz2fLZ
rqxx79XKOaYz1ME+LG99F6iOX5f3K1IqsA6H1GXPy1DxphEMvZj4dVH5KXoSmDvpnecyfOaef4gy
hpg1KoG9Y5VzzmVJxLCCsdh71R+WfeakRfRIKpLPDh7HuzD9XU5kD2GUh6FY/2r0PxzEmBt863db
FWAWK2c170PH2Sg3AtvUW4D30bOxy/YacC8CBc+m83ZBi7/dMD/Vc3hf9eJdecObwrSbsjrYZ8gq
O5SNZGpfKPYoCkdKLWvFUcfIpuNBw9v2ULBDWsVcvuAtoI22loTboaIvbMgIM+5Fqrr9RPqy9UIc
V2Q7b/zelI+sS6IDHI9Tgnk4xgG0qPaJG+OTeu3v7KXUAOql5k9LJ65OrZIjXhLW0R7RmJztrERD
/idg0Y3jKCPrKUifyiZF6ugYudemNHiR0bCNkolxNLvNhn0Bddry3BX9dGmzqN1b374XAb6uwtE4
cZC8kzz929JjgAsiU6gpSiJ1a/KdJhrnpDXErmYEX7HNZDOPMBlQMmajco+udud2qAEGIM5x/NK2
1JzF2IRH3ak/NsKhphWaEZgJp2Bxd+2Y/xYdO5YunQAHV0+iZItA6YNNAj+r8V9y5GH0CO3WtDBk
RDByGBocw9HCC1x1OZ80stGndEr4qwmdXGP7JAticPLitAbjm3Qxg7Wl/2V7tBRFvUdwiMdWOG9x
Eb83YN2GirwM2fRvfmhOcEaWrbDT2TfdNVW9KoGf9PU2CsxdrIbHZmBbM0c41IuCUtza8HUuplcZ
pqQ2lZGGK+rdyohZVuy7cCHjyGyrVX5WK+fe0nB4j518ydzopXbyg8O2IUuZddCe0rtNy7GOJRrt
CbXuPCQfHGg7zZwdLwaZxJbfFNFK/1S63oOexvuI2RdRUsHtMLg9IUvVfKEFUgBruphE3fqrlv7J
+oztBZcCv01wXytM6DXBEcoGO/5f7YlFtH+H4ukrVPNH6vuQr5P1QOh7vIvZEW89TaW8jrcRnh9y
sV2GSGZCB8oxdFqd0aHsNJDlefe91ar9Gq3/rdlHs6jHEkxMFs0sVFYm+JJoWLQuDEXC0D1OOceH
nodzyNjAtiw5a8zWTSU/zIopOk/zvx4lqKszyRU/vtIlHsMSpPbSgZpT4borrp4vraf0oQq74hA7
LgC3FZpjpWUADkNcVpjOEiI6JYL7QNl1WDluwZWTVcgUhg0bCmsKkvwALYKzjuSPpoh2qo4ASTRV
tWkE0tq8wrnClJJSPUUyq7330hGvXje82f8P2r30z7xkF5mIt87L1cHN7CkvYE8mt2sDy5PRQary
ZUtr3f0nwa2L2ryMJYZEJQKmaN19G0jYQ6jKb0rFwapi5zeOR+zCJPok1jDOZqff5QjTUuSLd2kW
UTMkTHnm2ktAcouedZkfIVfmB9TA+jMQ/m/PF3HjJ8mnacD4KWyEWXQ/DAW4bkyHNszfncbrkUqA
Yauu9ESC/Q5FtH4RafuazzEPBxeWVnzrc/M3rjGzhBpvsr3ep5OIOVKJFtCamZZgQRCu6VlfU8ST
CqEdNrplfAnb9KhtfeyU/jQ9SxnWvI+TnpHoexMLQ0dAzPZvjUzfK3Zxh8pB3d4WDSPHuH0bZS3J
X8i8Xb9Mx/Z60sXISusJoiHiuo0JFcpef+/GDsQqhOip6A6+jq/GicEnHU4zFajtelz4YvOiACuz
wLbrupexn+4yjClhU70EtcP3XL313fJQxzGRfzXGxSxnRw/D/KYkkxtWoXfuxUJUPEyoBP7KHH7k
ZfhQX+k/EhuGhfnXtOMjZ/rFCOgfAZFQqZxQ9uLFi5fgWDQyfVo8ARRYvBZkK/JdQ0cM17Mkx6eg
t0olVkdP15dxqOJ9a8v96vE3uY8LSZBO9e04C/hvdtA+Gu1tU0KaEb4iFkPOzwUixmFpdkvQERmW
AEktRuSBdkiyDanjP7ls/yAj++ZTR5NVHIscWAGI60Klb/kQ9yxjENYZJhhJ9d4RItJPhPuZ+G1h
ZYSnR4jjtVcYivmQ2/zkzF3JYRTcD4X75Df8ivXgU2Rw/DGARSLMbLFAIQtiIVpMsfVBwjzXzM+2
Yx89e93/Id7kFi6wGRoD5ZTigfLgGJJDXKcUT4yRHqW30CXSyEmvPGug31G44oPzDwniGZ2G7ww9
PtDPFSC5nC2px+TaqKDeIPBGQDZhkcdbFoIQQoi1jwRdmRT5Npn5w2unv9fKAgplS5WCuOimadcF
7iZWbGMsvAYvtntlpt+6/NcBXhB+vDejPbUOKNM+fewZzgtpt3LgDV5RjYr4kR0UFlRXUKjxuPao
hUircC8D66Ns6U9JgCtvysaPuCjvhwWVYk3dwXwjPbTp+l+bjnuBHH30UyIeiRHN2/Rr9DSO77Yu
d7lDhkM7MjIxA2PItjScZywqY0THXLMwFP/Vlne2rXFsiw7KpPUg6I94e5uh29UyJj4MD+gANSMZ
1V3T2k/Hu46htHf2YyrMwt4JnwFc4MIvloIZl9d60GjC7jxnyf3qO2/C8DovclvPTG4rUATxTGrz
zHI9/mzHS5aSBDuUlcHnKIB3nAOIA1P91GfLFjWUnXBID3f04FjAqG7Bso7jl7fM5p/RjfxBrSNI
Bp2c/YS2jymLHX7LTOfPyF1pbNOkSMl9CxuYs/hLALSVcnwpkdnsiilx/nR1s3yXMsfc61ZOd1sl
jvuZoxm4hPM6n2ZOtXt/zPq32Z+BG69du3FMBU9kDHzMn56L50o0I8nNvdfsvCyBDh1iBVdukpyg
JHFnaEy5Tch+SJaAM8ZsHB5XLDi73KIxH1T9nxuKYscyc8Ha2+ufugnxlzUoDLuhgs7ce8Sz6OG9
q4DfOvMukzhJck2AZU0q9kY4CiTcaDFQLU3zOHbUCulg0U1Be/Md+CYTo2aG/+ms3rM5/+iRz93m
0mLGdhaaU3wybDXhZ7Dry458IBGLZz7tDpU495hGjjx06XIZ1tWFfZGTZtvgUyqvUc51BjWkqaib
/BASXkoANmeMgWmYmx79R8tITfKDN5UiCDCyYcBDOLUEKxLHMwwhk0yW+jRu3lU6oMtsx+fzG4Zy
fXQnL9C3UXD9uwdH0VFD/YsLBVu/cVKon66TFcumn9blPhVcpYipYfpQCEm4eowQovxKunQd+kUE
cOTf9oOLZMH963BKVwl14uIwrm2vK5Q+pjKxTEHMwEDck/uO3OtDUTPyF/n/ODqv5kaRMIr+Iqoa
aNKrcpYsOb9Q9tgmQ5PDr9/Dvm3VTo3HEnR/4d5zJ/GhBuoIZh7FZcz0e1SbzTppnGvUq08DWXza
mXuvcS4dqM6uDRFtF84/nDu4eyRTLzWFewSUz35GrEKAQWIw+1uRdcWG7gTWR0WSXYQVu3UzHO7y
w0IyMAqls37ObnQR/0aXXQooQUKkFKnWVhJcImvY+xHczdZ4pJP/mGT86cUtRXCzC4P0EbmI9wg4
TzZ60+2qLuSCztfcMtFWoDANhbGhPzop/HGVq15zF46I456NhNiVjm3j2BfXCYEnutr3zDRuQs9/
bQRQGI3KJ9mU9Fkl5737KCdG77FuvPqJRFplXKoc1FBiUCT0EfuBun1iFze9FV69NyMXjY7hv9Ro
3QiogkMNuCPyakDxozmucwq0lS+9J03T/K2jnEevs1Olr3tNgmHd1cZb3xEEE9WPnDJq0Zp4nkXK
iR8H5MdFSGZPFjMkLib2+FOELydSroEuoVOLxEdF0ud37pGFz7pGJ925sgrEJwarXWN+wwo/ZgiL
USfvKEF7a+2Q9VWpjC9anrSk9ahxtSUK2J/AFd8cJe68zTU2IRGnYQu51uieNLMCoSMiNmO6aB+J
1UKECuMXDezIgNBdsP+jT40xoTro7TARrNKJJ1OPdPS3ZC5lbTu8JonD5L2WoOV14+AEhbPlM9kl
XvdHanF5Kp3m3hPnyNixXqHxgqRQbWBy7pQkngDz2SqGLSlzjdlQDAJM45HyooapSrePDHeVKvkh
+vCCHpVyI7f3TZJ2F5SnS5yDHktjojPnDi4XaO0Cjx+YdnJVz4FkQexc8NohLtfycCuK+HcMOAnC
pgfX1eJ5bcxg6U5wM1IcCM5ISVSgB+tt8Snb6q+V1NqceNWx0/2/0ZI3N2ACgg8SI+Y0G+/NzFxZ
QsHlBW0xdfI9svlbzfxsuR3++KBYRM2w0jwd7Iehv3s6ShLbQMtMNkvm8OOIbW10Dv80eGmthial
34cpBikvPPuzohTw6tpPwXmXif3UxNHGHIo10/iPXg0QhEr80L1d0lbUqj9Q/K87hORTisVBSFx2
BTMyTWj2rgxywSymEQ/d11AxFXl7NWre+lTMdgi9vsQcXCW7gT6bliGPKZkpC6qotaiMpUG2jFU0
D8sCfOESfyR5ClrmKCxhlrpIThUSK6UH31Y8nnJfsTnTN3FkwgD9cKFtNOau9Nvfwi3jpcnmoGBo
y819S7Gd8n6BCvS+E4QtjbgZE4x0srSmPD5LVKeu/CwoqeIA4JTnAlqx5nBL0CvgwFlREoP7PmIE
RAS+zyUueQh/o1te0YStKYvWTQMjwbcXsa1vGuev0Yg7NP5VSj5LNESx/cUOZj50AxsSgDzkyt7A
QrwUPeZjGCOag9bYGOCYIophC9j65HcQi4YxgtsAFvcASx741JiDuraGU5MBwZLgHHiKVMFx0BJC
ZTanoArZ6JerKGRKi60zhC3AUMwjztP09FOJiMnvvxwy+qg4FgaFcGgDmeWPFZ3/5Yw5tyhOdQur
c4Oiz0Mga5TVqpLdelQ6uQLyu9co9z3uUGGuu6K61aAJeFo3GV6OpGwWXZwtLaMCAHznd2YXvCow
miP6qtsfA7gWpsdZRr4poWVh8Vk4rtiE+QqVO3Qo8JR0Caje0R+Jg50Qi9TZ+9reRu4zuzD2YePG
yS0GOMM6hfvdvDgWGwz1Ulpo/Q3EJNMKMxvF8lnk6iUcl1HFY2oQVQRChtW6x0jAOGQh9oPgiph3
9rhyGcA0gdVMuZaDDUHJrKbnsv9UhHdJXOvjhEqdH4c6d2OmGvmm2ptvFW8B1KJg5s5wagW1vQR7
uPGpA1h3boneRmePPRNsRZPqG9f7wCa3mxO57UL7stUJ4rDG5TGyAwukfZEowhLoIBPuzlQaUH2h
GLJ4KBCEkv8Eqc1amlmDRIEEpfJFkjjITqkgSzaY+ESn5JI3Avqm/cXtvM2cizXuR/eoQ5UzUbba
LbQtGHGsnjA1e2QGx/2lzJJ9XE3sNBjChPvG/NQnoClTto+n9liPgtEJuqp3n8WLRfaSc9BaRu8r
D91GMj6nvJ0wQmwsDIY6NFBA3edqurjQPRziulO4rchR7PJSVmJZsguV/YcXv6q85fpZxupFx+jh
sFMmtdLZTiA2EvE9woji8ZvhREAGAlKBvBIHw51TRnTz5pIYsq7a1rOVlVwv/VWXOQToYwAWUxZP
BVQm1A5N/pOS2McXls7PsA+yDN70X6ffQypOE/QZLNYle8iqffZD2hzAWJU2i3uBnXP6tSVMyV+E
XAv0Wosp61liz4iKfOtCNa9Abxnwi7Dr4dwPlvmgU+O1V9sRT56yzkPXHruhPYbR70TzUMfTaogg
YnEZ4XQjCTe4RQj3NPwNuIm3XXofbJIKY5b51iUIeIpo7NAw8IwjsSOyNHFbRq64mQHAWeIpgifM
q5zK3xi8wihPEiKzMKq1Qkfh0fYZo7NVfQDxbLx7rbevNS73+h6oiDQtGKsRK09wwhnxz1qqfeaD
t1PZg3r9XDWAdJhVN/Apwo496msa/6hAR8lvSWKDY4oz03sdXSBeSIK2jc1NBfIZ6WmzZ0V1mIL+
vVfZb1bLNU5oILLB2fGBYQ7PY0RUGaYnDQ0bUpLz1P9PR4x8xSQeEgyjyGAEDGb/UowsBvVbRPrC
rJlD6f1yDMPvqjY3Wpj8Bn1xkibAaD4S2qAFeruzsEG1I3eZhv42xEw/rHKJnp4ByG9n9qcyeqvq
X22SxwSlxIBuF9kIsaZiN6Cry8LgOJru2q7YO0Y/pYYercc7a2aXwCUIJqJQ8epvtwmPPdDcjlGM
2cY/UzxuJOHIbvapNw3EsWRlN3sv7XYa5AhLzGJmyFCG/urB+mu6T0qY4xR6O5MSI4wV6WT+2sCA
zK/Fv0LMik2bojc0scE+KS1eG/F9BCnmMP2ueuw47a9isW3k9kZZP4P1nXL9S04Ia7ox6rxDPVbB
PQ3FdijOVCRcHOyp3ZcWwXbavefZBbPYYBInusqbTcncmYf/YphnO0VvAbG20540gDWymRZTMkNc
hyNDcXgWxWJy/6bqRRTXJP2qQryOpNGZ0SocwN8+ZewbCAmqKFtTiP02Q6mC+aQXnlyo1RGUQfgb
6nmC6eR6bHGRIZv2GmvZMinPOgTvLCKsXCEx9knM1betYP3keuC9IOwGyI1BRMDdRcTnLgf8HAtZ
MeDz2xheN3xJGiu077vSTVnfl+wqzL1F8TlRXS/xIsCbB3cRUml7PZRAtj9U3m7w4wLobpsnQfNP
o7BAv+JQoltfcfCVRV95ykg3UguLOXUeA2fZFt7Jh01cW3OyK1SPsaPGGtAK1da1xI+LrkSx2PH4
qhNsZ+DyAiAuZMI21WfjAzsRyVYm3pNesS4M4+pfSLLJaCfX2cbNO1Ra4wrzF644FhKU4QW8iIVq
ol3soiRjk17hqZ4gAxSQbMLJu5vmxom/2dNB78xuSokNKIS1yxxDet1hZkwL/UMf/kLCYEz810hz
3WEfgHIpzQMm2NWErhPvCEcRr3wHwZkkNGZomzpDotzpS1+0mx4NhASdoOEGUAz5dP8tCOBbS4+4
RtxU9G7YUnS2olSr8Vtrs/3IKkBoXbUjtZLpmukTNGZH7JUUf1ohd2lsg4V+Nj0cb6SBjD9kR8Yu
2hFjoME03GwZki7Kt7UOh18p/J8K7VHJJ2CJf2QgwpV6zsyXtEX9DThBCy+JbS4yv9sP2VWVxyl6
9TjIQrA0uQtRLoGRSuWF/b3uhgVzwnykK3nuDFjVBqA2vmW6kuXAIMmJGdHBLPUq+wyKJ2uA3MEE
wJ/akD1fzbZGvfnsKqgDnkk0isB3Rzpu4p/7pr7W2UeFeGZS9UknTXoIHqqIXzKt3yATB7u3dbnp
sOtu4jLBp0RMg9QQizJbi3bYhdjnmpvECn80RmCdRAkivK1msWV0szVnSQw40fhSRlTAtOrCRw1X
wQyyR25n5wYnn8Pwyxbxw21vtUHucQ6OEv8ResCzj/4H29hJiffWhZwcGE+qrc6xeB7MH5MivC7f
KoGb1r3V8TtGNsaj61QdZRPdWsKNrVjb6tLaWg2mSFqIiEDCZE4zsrRTFxAIyHcxkhasxfJdL3hr
4vqfX0cbJntkAaTeS486mAZ/C8oEwD51ZMCshEALE5d2flHTY0Jk1A3FVSOArS71deZ2+cJnTNZ1
4UqPbkH7lvt/iPEa45gLktViYjSxmHVOvaHsX3VgHyZxNeWDASKvfb+PimYtUMl3trYDTr+Rmb6V
zrjqWHKgdShIJTk1KNQr138bY20jJrG3mGIW5e9YfqHAWSeYzWpjPFSJYGvx3gQPJzvN5W6AqG7q
ieAlxBD9psYLDi9TSvTyTXTMAtqzCtZrxUs30ahIj7oPyR9kkoWEyqCCfwjgV2yW8FnGiFmZvPf3
oUMqxhguM08NSVTS+hmnf1D097Ij2QlpRxO+1qSSpIgnHVYZNkaCaGIvWNfc8cATalHRP6D/dyr+
yWQCtWcHAlE+B+i40TZx2mtsw4kd0mJvBo8JGlrFdzeWVHDiRYGoysRXQ6gfThfnaWIOaDK03Ogu
y+/fLAE/2rwKB3DT+GmIazec3TbYM3TkTwDeza9R5pz7+glkPQXaooKf3ab3qeTdNKFfQvF20I+i
QE4GJoo9zqO9zqqEo8DB+OV8kaQ5Gck+1DDkJBg+nAHTsFzkevmsFxEes2aDqWtZIb+wxYWMZBy1
lXsLxDnB5kkyUv3Oq+5bfDNrzXm1ed/EwOqH2DDt5MafRfVR02EZCtYVV1/Zbtr6WwBRoxTqGYWH
3FEUW/6FUkB1b3Q2DaMIlJAwBUakwEc0b4I1J/pXCNn8NyMbj80FTq4S5LyLpsLz8abhGiwdBV67
2WhIThkEHhqbaCIMlkN9Z4y3DIFeOkyBO400o8ze5Rgd8JJjI6S58ZObgGChi1sdzGrtECVSuEls
ug1Q8Vb9Tc9ahbdS3fBQrksSvQU0K7EpeJ0Uf7GdPwfWFUEanN4aqhSXedDPT8HRctEqwFXiz0vt
RISEZRylgk88yk3H84uiNuZ9iy/mABPGSDa5tp4Yu0MS63OUoUe/fjTJoSvWeC+s/GSjakakBFL5
TjeyasbtILKtWT+xKZDZl85nE6Jq7/mxEoGX1MngRsU6snwhjHhZU+Jq/WtaXJKK+qjpVsjm93E2
x7yyQzC+/IkWRE5sSN+GJt945WGCLjwxXAlz8v0c/DU9Sb0evyAfXpqjI+eSt1J0/Yo0sCOhL6zw
dh6PRJ56nIfFskUEG6JkJFFAd7rfNDwKUWw6lssj6vo0gSqA+wBkm+4SApIMLP9jkzSB4FRad1Xs
GzJ2qgh+by6fmizDSkZaEyV2CsTel3uBwmWwMrhG403XWvy1DTLQ4RyMq2S2Gwg8OF/N4O2xIG8M
LmxSKyPNW1k+X6gfAByewGO1z0CF1lqE3lm6XOxOf6GeXpgWFzy5VWJXBxbr6uexfEdpxV5yUUJO
FdawCk0c2cAPUnDkwsTYgxtJEOeDQYF7ulr2w/TpEF07ZqQ1sQXxY+8aWefEf/kfANTAQp9KAozl
2lBv5oQegdrXd44Zk3kj4LMd2ktMj55LaDjXXF0BtRgE3ZBqiZrwYBND4OFPjXH1sEDdIh1cMXTk
ETxZIPdBC1idfaYogJybnhnwk7CUXA3rLgPgZBOwvEH6gFG9TZ63xF8YCLyGTRWU38Gk8QEd0D8I
oDrVkBFchTIMCwIU9rjnJbPOtm2FKywVHqP44GR7KUP3tKwvQx7NqSh9dalSjQysJP2FAPQR+XG3
zubY6DBDeaehhlwCF0AW0TNeQ7iCp9bkmA3ljJ0Xz01p3YYeDJLySUTx4AXWLHacOkQ7h4ykwduq
N2KLUHbe9btHMfgfuLjJjGSj0qTmtjWjgyWDfYy6wWvJEoVJA3zRI+5OhNkV0R4vXHRonXYrvZ5y
UsJsNKfmOkwjb1KF89SrRij/NvLLLpqOsZVi5chKUgENla/bTPtksLMrLCa84ywFGG3ywwKHQpOo
cWGz9W+EicVMZZi6QLkwTTP8fTb3lJpxNHTrEBrjlzYy+XII0W5N+eXgbUUeR8nFEC3jwsYQMmA3
SRWQVeNgFJxYWbIK5VcHoVnv/JWJlLmgt8UXRLioMm8sKq9G4b0PQ8DOBtlNaooQKXoIXVdD/jvN
i+x+/Ocyp8SoYI2b3uv/MVB99Vz32w/HBl0RAk139nhN6OgSpJ3LwGOijNjggivhSqunf/MwkHae
khYWVPVn2drQMbCZeSVZmj1CE7dNyDhrvLkqwmtQocRgh5xOEMgTWa+E1F5LWPAsZ6LSOReh+Md6
dFvTxToooHJpgGNRmz6Knktb45LAxEHMidSZ0uB+GXxrH6IaNx3oEKhlY/cqNIiGufsyEPKFJh1P
BrpD4D+hIGxao9iagouVyWPb3SIcC1Lxws72IL0THHbI55uhfAw+qnysUg47FO0nJEdbs9MdQ/av
phKQO8GUoRR172DyDMZ7zdZ1TZiF8cqxeTLdnlQ4p3n3fWfTwYtDFG2wfESaC4PRIQ3CjGME0eOt
s5y7AWc/zKyzltIXM+8O0xesFvs+gRShdVSKSGbN4UJLtYqq+mhYzwK2BipPEhSIWEDxEtHA49Cj
EjFZRNFweZ9JWexTGW6LUb1aWPNSrsRhXqrXcg+YB6saQ3UgmDHtX107617hNEp9MsNC1LDGKpvd
sN7AdOdBkhKVYLsygmiXEOpCa0jF0p9aXtqiZGZjrzW+Dddw1mP92jX3JniBJuDhSqYt9POrNRzH
6GbU5wqYdApeqmBSSVTRaEPhZ2nLinUDm2FbIjNP0OfoDBqHDGOJB4cePXMM29aGJG0x3Orkl4KG
Ub7qqOJ8u16j9FmXfXqeKBZT7XvmProoTKr+GDMBZ8G+MDIw+CgY67zfjkS90P8fVfXVa83a9r/s
mmMBoy4ctymiOIx94Mg7nTEMyRE0Q6goWkh8IWqGzBo/J4bHkgzNdjZ64LzKC97VahNVCfE2QEab
eW40S/oxY9UNJqKQ7odBbq5tdN+7g1vi2Z3Ct1Q01wzX0PxG5xN+xRkB5OZ7nsR9JdrnHNO0xTY4
c/odcvWjO/4oGOBd+YdcfmFDrJ0UnJeSuFJ2wTWO6KSFcoTkVVccQ2JYkxizjHJeGmOno7YvDedJ
ebNhZVI3WW7H5nuM3soeh3fjXrQIY+PV5VGLahvZtjwN7WcSXUP41wgyF7FVr72g4YcNG93udlks
gCE3Kwt7n8kCBJAMhoN22Vrea1DPiXgyN/mUKShtt/+pTHKfh6IG+hsERynVNmjM3z5OUUiKU+xE
r7UiUTTFnpj4nG2l0U6rdsi2gyGZMZc6nAsKx2KkXOIsZY7WH0BvPBplnxXqhpChVgx+3WvTnRzi
Pwc2Jge5c0/94eZCmwv8xliGWCU0ZEZonMU5LHXcmabGGSDWAld5yFxWpAV7o249WbDVwpFw7NlP
YZ5MS2GT1r48CCzMhCh9oqgU4C7SI7hIKqco2rJhotpO8kOisfA1kMIuIG1AWk7bMxZda2knosMs
BQlLCgU7mLQKb5CHbr5aXQM9fqK0n0Dvd7JpSLpP1gCQXMQZrGGiMnzDzPitfDnjQD5tY5bxTc5b
CpFz2emuTwgWlBCLLSWgNp/zz8CeSzJYhai0cRlaj7godlZefZYWxExz5M+kwbM9ICTK/D8V9Ieq
tVBfc+b2pPpEwbirQb63uflqZcG1DPFw+vZ3Yza40oqXpOi+wOYN+7bxSbkV5bVQXxpD3cLq+coR
N+IZtXn7GZwVsOJ745onpJbpAJKD8TKN2aNA6GOl5LcrY+OocFkPwz3gy8fEuPJjikjhAuhVM/9e
R9Omm/GWTdAmbNRGSe7MVH8y3LrFysMEPw1RHqRl/mmk0AdqeawGIgTisL8rBlKIgIKrZZvPkRYd
dVhDZpCfu1LNYz+WbLAoBGP1wsetExu3prVxfmhrlnYHLSj+GvIUPDfYCl70GBUlY3vGeaHPZpxH
WVu2qM9Z0QGUdDJiu0uMlHaJbdzNfie7/VJgP6OkJ4LNnxRQd5jMJSultok+hAlpuuKE9uJb2Xos
NdNpWFt6CpXA6p/KDrG/aAgwymKz3GtGu8mSkdVkW7yFJrdbXG0KHK3LQszmKQsarpoL+rRpP5Cm
IfxDwLqFWXYqew+/bPLtayDvQzReU0IQq1lNzjmNaL+kqreBRmSB5svb6APO9efwI7ILN9MI18Ux
iUksymvd6QNtmzHyt6L5rEMK8dLWVxht8aJDXho1jS5QMiXmuYubU15ln6MM93jn2cP07x7LRD+o
39KEFHUNUSC+poOVxR37AY+zSdtWDomffoBTvnXNP9syr5FZ3dAkyDf+gruTcgb0mbrrA1CvEMsm
81bwwmamp+QgYHTuymSdG12+6/TqmwzIc6qyHyNURyMwzqY+ylXq6cnWRbkZN9kb/phD4zjz1G6+
9rs/5G+bwDY+7EFDemCfioZNzaD8DZ79Dda51cTO1Xat46D041DBKdaKSzZZf6JznurOP9RG+eEa
VL9aWBsA4Gmz+l574+zYulUPYCo8+HDJpcheK7fmAYAsODnRRUTRl5mNDEntlU7shRbb+y6tt6lg
0uf4yCat+H3s+ATTXKJsd00QlEH5w44a1/C8ddFvld5WF6eMzl5rbx1hfAIWybAhxZ9okA5DoFaa
1Gfo86LzMdgEL25HpKaHSLQs4i26n1XdJbsIsLNXIPonHrUoxw9UVavM918Nc45LcA/EbOKklkwL
Yp91QsZcxq+0VRgaJwL4HuAjjaVdeatMkVDTchIC+L2hGzyTNMm+hTqvU4AW4mLapR79W6FDnadY
MOPkWHtpDy4+uw91cxkhoWv2bGTLofJ6db0pBjRz+KIyjmDx5zT4KhSrQjwNGN00QaSBDnsbqCLq
WpsTWdng9QPwzOl4HwewMW10VCp+REV8HsP64HTOPNWFuWKz3XFG7xKG8gWEAvnnrf7Iwu7SCmjq
Uq4LGe5ax6b6UEvdi86VIKioDwS7EJhYlKTRp+VUSIu4+qKY0aOp0AuWo45WIcHqMumXplfn1I/S
FXZCUEueSclvuNEKaSgBIKYcD5Oj/WitW4FmaG695/DPMOCvYZ6Ku4jPoShPMqLXNSaSQDpM+qiP
H5XVv5o9+RMFdOMlMsAvfHNnuIFnO27mlND2W+qsWtN6ek3s8j1nfV2E5GAAGHmKZIRERl81io19
atjH1iv0tc6pCvENYfzgxkgk4+SfsMgGscx+HSh8WonIzlrToo9kq4WqALOEzC1jDRyOdqB879GQ
MdFmUaeN/wLlHCLyF3aRPVbsd81k06dzLirdRJzbL6hWy3XFPAAFT8KwW3wBmyXGwAqaF9T93RLN
OL8Hrp2VXrCnGluSsIoKV5mmvYdZxQk0TidVIzblFVvksOiW+O84Vcyw2vIuvESKukln5MBaI7kO
criVA7VXYaE1t81uL6oQ15i24+Dbu271NPlEzrmsdQE7zcE5fFx7O8EilCByXFspdu0KE+KmhQjC
DdAcq5FkcHNY6ejIl/ZoHSotCdb1FIsVpqc5cCa4D74TEc3UMgNl9WQiy1ijtITgw7tm2RVyXo/Y
lqZ5DiOHmtyBS0BzFgc9oAPLuhtkJFsa7VjN+nnRZMG26VmH42qhkLQpvwJ+RhgwC9V9psGk5ZoL
0bMcj4r+xerRQPMT362KTR1iia0vSLQK23FkfVSLcxxkJFrFQj4mMyTcaJ5bMTDyb2iyqWCi34oe
MXFNkMjqzD1AenkEktCcapgEwAJzfpoR5+mm8LR8xhK+x1Pd8Avmb27ISiySBEN7xpRtbX/AQht4
cLF621h0onuVxcTN3xHHEHTsZ6nt+xQsnTj5bbZz9dZhr04L61swG1ncxdiPC/caDfnso+/VPei0
rYx6oE9T/6NHxtcUgizJppjzhA9G74fHwMFVl04Ai4Nr1VDxWSEJeQW1w3HeOzyIcuL/EYYQIHtH
9h2/WMJ8GSBjsKJDN2jp2d8QA2vRIcLxUrGrCzTWA15ftktuChrwkjKh6kiiLlh9CK6jhdVlxKbr
H5VHoI2TwYMcKvfNc5uXvHDiDV6UU1NkQA3G7A0XwnGS/Va38mdHr7Zp6j8n9vgs8+kSdMW9w68k
4c5Ctv0AM3ctLWujBeRd6z0Ldkdz16UNqtQv8Wo67lNQ+7smLza5CB+jnDkpCdrI2L1UuJwzj5oK
vvimHyqOI+68kj4Pq8Ef9FRtiaj/qkj39juu5n5Kdq2to7Tpmesn7h6y7THXAWWwfOZySeNNWM57
ktm6PASag8/fY9RHqO3Ih+8lJJN1s8OkNS9ISG+e1v+rwixn4mBdReEgKKV7hAKS/CNUlGaVsUPZ
6kcH4JeLMwOA8cTQzN8MLfxiSXNicu7gZP+LuGnwlGTf+Jpuse9/mD3BhW4dcwg7v7VbXcGLvoA/
pyyTJ9vHExvljDYDdU0SWCOdextGkrpA1pNEaKC559nDKYP8QAdEOUQVg3hDcv5lJjIE1WN8CNha
+gL9qavxyte1YkKZbPH3U7/EHfqoLGTbkdIBmqO3Y7O7t8bwXKXdXXctHF5U5qwhlllIng+KvKdS
JkdZpNlOpkR/2t14Rqubk2kqHrAQtrbR7YH53/Jp/Ffm4zslM58MEiK28L1PikUGrDMfl6YeakfF
cUN9amn9TeAZfofXGzxa4MC7ak4H8EpWJ1E0FZTThCtvBh3mNdTm7GTqyWPMzPiSR0m1LFoWRY0L
DSsEyQwm8jq2rVzbjFE4duj5BsFkR/O4cSYNYyXB3Vu/Fi+RyL4snFh4iWvafSV+kbmzIbCafVH3
jO2GamdZVvHoiGXG84cTWsVkMLZd2jD7E6R91qrae8p970MBoixFewuLdWeXtEJMMpd1yW6z1b1H
XONIihCaLJJ0OJVTPzv9UzSn3ocXOtwz9maQ6GfSGjjQNJ/N5I6zFnLfDNO5TfOhpek/zKFuyh0h
ooQeqfBVz0+Iujuu+WOs9Xc/F0dfWhfG9J/BIF4o6jjZMH61Bhu9CX6cj498oUYmkeNkfU8NARxQ
WM8wQH5w6r5WOSVIRpBUX+lvwEvYowSEfrh+/ZenTMYW4CBDqE2JPIxd9x06rrXmkmp3iJxXPaGU
vKUDqVftuNYgcnVB63DYshbjXqgXgY5ZoDYaZui9iVKEyId4pTUKdpksT3mZHyMPCITFtJTqFs5G
PsrPjO5sXUOpYcYf08DQVpXlhBPDRknbueOnnxH7yf/Hq0dyjWttKw91GwTGD26b95jfHATMC4SE
i4SipxlGvxtyrlrA+Js+ZhwZ8gq1I7f74IIdyF/0KSGiDa5eppyLbdEco/6igXz2/ZYjliSWqHoG
g4ExzWDqE2i3lj4vNtqzSN1PHUYAKyEg/dCVVtLX72YunpQpSacY1dqn8mZhWd3shDyaXvxOY8CU
QaDQhXqjs/abAuL3Envv1JItyfiSMn6n8mX4Ek/j1XHko2/n0ALN/2Uyxuwff6Pd2J9u06/5DLaJ
C2RHujeOgEWUG9gGSz3YwFxpTiipn4aSZd6AVmLNTJrQqyrSjm3DaMNzsa6WDJA2jYE0izWh2mbT
9Jzw9qUeuoc2xigY2OOV+ZUF5AwyVlIhQjIzZE62KZqF0NS4hcyN/8Dz32INZkruoeNoeB5828b1
YaRbm4zamTPDFbavkmrbafDiJ336cnvnKN27FVI655H92YH3Xrm8LjsJ7ZBCaj74FFhCwZ4Psjsp
XcAVgvjgY0ykxGLkhsGZvZvgZgnTSTuA+gOaArs5xQw3OMDGwhCXMS57cWxk6Tw3YTWg/OK47dDR
UIMqwSQzQ5xvmN5yEEhUtH4ODqtYrGD/5smaN6Hev9wy/aWG9tBQ8oSV8L3SRYYQu/plv42hDU9/
kSBmi4JjxsOwDE0munWLdd8AZWLyfmMcjZdaQEPqp/ZHQhz1EmzpPoQXSsQZH5qFIIrXnKCOKLA2
BnImPka1pIhBYoA6ZIUk2Fo3VWIeGlS+qah/7Dj8ETKd+fSPKiDvmz+7kVW7iZmvVBGBavUc2dD1
61Hn8E3Mhz4hp+2V/2OkFLJaOlPSXH/rDigCwM7iqNNQHLjRvCCWuEXCfs4TqiV6YhRlkvu4sSdE
bhrQpYGMQvbXM0xp5teoDXnOaAbzmVJlDPfJIxJpsJ7jEaiJ4fMWxlDs4JPBTM13kTRvYRWtVW/c
81b9Q6t8gBCLVkzln3Utxvnx+4srNiYhyS9E8k2Jt8s7gkVDV893qk5eh2I6eGXzFpjDb9vyZieW
9wDkf836mpijKETKUk1Lq/sfjkiJV5fFM5kQ9I/NxmLDOkRsW3EoQIJxiw3byr+aTGb+jfTJBBNF
lLKC1D2o9TssxmyjuYfXfq/+5dz2y4hN/j3LhlOUOjkcL5J5wCn8A8X9jL/xD/zNd9vXPgl35r4U
Nixpj6SWWJ29vtiFcb6hGacNbaxLLhwoE16jzqXlV09hKM5gsK5ZWEHzDKo9t9TKjCqGZ/zd2Ice
TYN6d4yiGZD/LzI0f1245t5B/sw+Q/DEu/WPR9s5DggW7ZYtfz7QsJMKVjWkaaKTm31Jb05wbnvj
yBiHAl3wO/jkh8P0V7u0t2fciHf8j6Pz2I5VyYLoF7EWJJmQTMtbSaWSvROWpCfhvefre9ODHnTf
17p6VZDmRMQORp3iqH16qqeupqAxydQFgyyrv+s9xyAQSD6zBo2kkxrASg+Gk1d7W2HntC3rTbvV
bUomxuAUhcOo49GY0eMoW5I/hvSewaXv2l6eQHcwF8dVdliySzOj7V3mIw96WBllAWEwSpiICPho
ALJE1lJoZb1Ptf1P91ii0ko9asP4LI3KYqhZtrsEEWMVxcUXDPkINSPBzEkYNRiejTF5c8NpVZX6
aHOonknzkvLz73FQvURq3iuz+4qk+Joog0A9Vszz5U88hs+Yf57pq3gv8/4M5oIm6NBc6wR4ZEzX
7jRvW8JlCT82NHH2zGrvZdGmKjnmpz2RoLqPnjsliCnmwEPUtjGrcz5Oe9dHdRD9xJSceGLj2/TW
1l9tH4JaC7gbzQMaHmiqLp7f9ChOvjViYInExwydLbP9bZh5+ySa32I/eXZDuq3yb21gOFbueU7i
x4kx5uDSwdPBax2dewDuERIW7XsumyP9i+mM/dfbN7yhftn+MzteREENncFhEnEQowxdUiVbJEJz
PLlIi1iSghbB/sccvohnceRsj0ZDZhRcLgGUE5sHHZgFzfbdtcimx3gSTFHL9zliLJ6x/SCwV0V2
KO2GcvLun9bxxZuT55KaKt9VJxWZ25be9DTJzx01BBw0jiklHXUl3hNU2IZiIpNpMFW0zW80/yYw
tFHSbh5j3TKmu4yq32kRpJOUfjS0s32prV2Rc20T2nnuLDwCgvrLyQgf/Tl4D4vukLFEVxn9wA3h
1tI+xT2HfBM+gLbNXVX8WcVXAbK0CJLrkOD/aqqYN5AndVsU7tVzxS7urJ9pGncuZzftcr+trJru
T5/OG26wTfrXaXkowoRx1jLif+OmsWpL+ZxiyirQJ6L55jE48St6fHlAiTU8VU23c3R/KNpx2xQO
ed0JM6lcV4N4nYpxU2Z9ujE6chtL3bjdvlLG9h5F06MVea9FEF19LN4svw8eVdxIvpBqDPgh8UlH
5ZYKm7sfekAPFvIGazK1aSkdBmVL6ajqrMeunsZDnHEfs0e2xAROrVA7q0f+okfiwRCoNSa12mM4
f2cUyQmMKGCYMGfWYb32o+qbNfZh9hhPNCOfg+tOf3E6/qrQTcF7GWCQYhqwqwijfQYHKYB3fW3R
EI42QUSyEql3dj0QAdVY3Bgje7uk76+G0v/mMqvXZH+edUb6WOA79NPiNhX47QMqRDlMSvZNJBXD
hqpRQwh3A9CZczN/8Dh8ddAGaGvYcbPCHz4RegQcSf9OLOHCmvEO0WE3ZvHWifGMQTe/UsEVbYwa
vELJIM0Nu0euDKvOLE8epj6FeNQ52TkmlK797Ag/+WwXdL6BmhId6Asbii21GARychpWYlVuINFj
CybcEcEmX1Vh8AFcmW3VdATDcoN/UqLIywRWEb5sptQmlAmGDT69ExPUdo+SjdaqSLWA3EsIZL8s
q/DM9HIlHPiTcuLwMtkaR9X4Kjjr1BZWyjk7cQF4XOZlsUvMbPRcMkLNjjPFqTEgEiF+tTb+r7gC
n02dlLmJR8Z4ScP/g4NYu5FpCSoTBj8GJt+kdNiqxTUZuT7VzFsqm+qoFFOmwU5OiEOd6yWqnJs+
QSLunngB++hSCusczAOfMHXNY350uHWMxnwR9dKQLl+tyXn1HXFOG+wCs4eOOhf1BtsAOpbd7/uE
MlkcBQiZqqINzin6g93Wf8RywRfmeBIqk91Q7OC5Xfqqf8gUBIiOWoi5XuIU6FuRIx7r1r2HM2KQ
X81HhIzDCPabeeGOkQl1Eva5j+d8qx0PjUlkv/Au1p2DuBhPbyZ+jtYIg43EIRPVwO/xG6Gsrl0f
bH8078D7XWe/eXJp+nXl/IUodbB08QbnuyNVXB/FEL+0uv0FZ4Xn2/QpKcfJyuPEDo5t0TnTLLVt
ze47HTmCY467JzOA4dH+G8Lw08Np7mRqz/mO6vmkzjbm5J09ly50vz81NnDJwnmpTRShrv+wHGgX
shGvwTxebDuCjOQelyax1u3qVUMDBU5B69rktebXWPxkNk2AUWU8mrrDah8Un35i/wRNuGi2S49h
6T4z8fHXjdXsCeFx4UjguNrzk23mz6DbvouCf62KkcrW6bHPcIW4e25xa5sk2w2589wDQ0AjyIPH
gI4f22Y5diMIbCQopIzI1lH8hF6af091+mt4/P6xRwweTC+RwUVGLOJmkzvhPmmmLQoMKK3krhie
GCnW1xH34ZARQvhrltuQ9OoPhdzqhNPZzKp723Aa5A58kxDIWtDRQhjQwhMyXMl0qOJ+R57h1DjV
Az7ney6xo4RcTfGxIBXMW4qzmJuU+xKGBGdjbJZZliP4pJsEEODIKXzd1TBxQ3vtIkPFfXVqQlY5
0mmHMSxObjE/l9L6iK3+KvmHRg8Zt5KfFd9l4XgIq/4tTrLHkEjNPAz/5pH6pU7lXDzlJDEJeDfu
qp9DKndmi79wqjEddKjzsZB3c4kEqua9q51t2pAbpyoR5wWBLzvh4CvOkbCxNTINDgP5gLD7JoLi
ydbqg2o4iGh0q49MAbFMJ/64hxL9kw7eCTTAkxWEBO6qiyHS1znmmOcbzwWuWXdCWBizE0Png6OG
pz7vn31VH6CLnmxaZ8qAlQPPzdhSlWEE2XEahmPMwMrrBPsE/YODuCuZY/boGCa0p66UVKOEJyPE
N2HWzw30jjwzvmiG+iwZOph0CTjAIpGt/WX/R21UySeHlnvZp0/WENyTAd5IJ7OnNs83YVKsK1yH
cWH+th70WdXYkLewnGKlhNfI1mAxNcOp7NCAN1EVzEwLD0kLCddNPgn2ENDsW94mjAQw0op42Nc8
ONnsXALLvYb+9GQ7ZKuU+xek3k+H1IHcrm5Oj15ENYPEeJJITltkAj2T3jgAjAXEaNBHD+YQXBAB
l+br/4xyvFmYXikbOc8dv8E8BJsCp1wVjEt14zZMCCZQn4iDO4QJW/qXlL9TBj7a3ngDab2viMbn
msFI7+/nZLxLHwGhb8rj0LrXLpdX0I1fMfqbxz27sKOzYTeXpPSMpeQGS8lwcYLw4PYgUHW59xPj
xTZ5ZAL6byPSXwBLVgOzxlXCJhVwjcG0T7dQHFOZXmxVawBCm6ceRrz/gu9Z7a0AElKyIMGsanZo
awyPI7YBv4oAxLI5Y6/SJ2KIEROL7G12UdQ9jw4VrPwGSxCWg63rJwxvoFFVsrMQNKg46I35Hfn0
PBWMouIBFWy8lIO9m9LpfTTlux7jJ6Y6mzAaLlM9bM0cTBdNivS14RQGGeZOETd3LnwYa+G2alr5
QKMldAmg38g31S5zhQh/kQfIc1ukCsRmzyhoU2QyeoQIVi7YRijysYo+QRcUm0lP9SMei4CmJ4wL
tsAP6eB9P7twC9Ymtu2nGdbHhRHFEvYa40+8tfpHFBjJZ9btX9rxBFKyIOeSOr3eBEM8fWqH/Jfo
NItH6S5R3MxuoGvMrb2dJQu8Konwu6BXLnmi1Qn4mPM4mK75HsjQp0i+FpoA3AReIMBAVQIcwU3F
WxAoi2hCP92dHPWeinJHMdYmSoO9d4IXyMl+5vbkkWHjft7YjH5qYw1tb10l4xu5i12FbzQkXG+2
7aOObhZ93Z1jPprYR2e7PJoescfhIy2QHroF+ovhRy4NSZDB+d9GH87PUK28CD0G3zcYCnYgfzUA
sVyc2FzdsIx5zScXGizZ8kCsGL1f7OaKF7ZlAoEBI8sccMTZyuvNVZcx5vPsDU2Gjzl94o5JyWCZ
vRlBfCZSd5Jpdux9EMq8w50xcO5S59gZ/2UD8KhGPvW8YYH7WurgFFXIdgPrJYRZagJ3U/vXJPM2
Bw2BfoYWQRsiU6nWp7q6/2YNPyiOsQ37ZNr8U/gWUu8NfuXOhPLiKvsVS9am8drf2ZoupcxuQUke
b4629GndaaHbLMMyEv8H1XVM/oNrNfyVZnRorBaQyLi26iv2lbWaKZQoqEYvPE6TCOUrzGHniUJl
TJor7Q/0+UCSLp21ju/QS5j00TBaFls7IlinvAtezDWCE1azMbkKI3tVVaNOfs+GYphufCbGvYvj
6SMBaPvap5SzlqW5GFyIDhJbYIJMYLidpqso5qu0q3McgRUYMLXyPNrxvXSwB9vpu8QOcI6bJKZB
NMyu+KK6vR+aJk9PwFUPuQIz2djcNE47Bu3p9xClvx4gIhA8IwK04MBPAHs1jLSswbAw7nHV9d9z
n4XI8/15yKPj7MjpXCei2+LZfOQaz9u6fCROaMeAdeuXOqyGL100X6Lpf8To3usa9GzYoXVMARE2
LLLOIH8ZcxLo6kEmWCaNcg63XKsg7Oy6bfpSBWm1Fz00qpACiiUTp/3+joRydBUla7VucV5q7fQP
nuGFL7hBjH96GJyT2WVvla2SD23gKGHrLc5hSqXSnAtAqsIBgMiib5txtcnC0jm1bfFDndWzMEq8
JlqlxzganVc07V+Y3P+lZuoB8IyhXHo+Tci0nDUF4X+SUvmJSfBwrjmGH8sszyGnkw9C/HH+GUOf
MFIN4IDPC12YbTLGDE/ev5xG0NOlGhlr+kDs8TF8FxHN73AFzuyb5RqC3h9EceedewQ/PS30pdPz
TxqNf1FBXlmXr7lNMRXLA/a0kfMsr+LewLp3yMbO+JyrUB2cqGqo0kraq66a4VaHHqXInYjWRc3M
PhZsjUUx4S0LvB/oeYTEIpe7CIeKiXE2FQOpA4awkCSDHFPVT7lu2kcbKPM6K7jehQXYn7Ifoyu9
LtE+cGAHyeRUFTMzh2oBjDm5NX1lOv81S0s9Jl1dX2JvuA22tLEfJNmftgdWq9GqEQxtnPtVjyZn
B4QlHAs75xzz5CuFBWWugiVmgQ+nqCzcGQN9khCOGU8Vxdnha2M7RC0rZlYMtwBpA4ip2dH/1SGV
eWilVlztsHMLUuFW84rO4mypXwT8X9UMiz0vC4ltBvJxrqQmlu0dLd8qtzkEzee4Fd3R9ShvY8h7
j2JJ10QASoE/442swtdmHj47jzBO6wvrSZlEBCUoEI6jfbeNvaYjfya7cx1ngD2sJpuuAVDiXTiF
Z8LUOFJgS4B17+arLmW7wSb75RoqfZhcEyhuaMav2lMRj1cbU0Mn3quFH97N9fRRz2kNX4/lEkwB
3iR/pg6SGBIHSH++Wg0ustTk6j7ZGFRHjweoDIF2K/9sN5mAnJ+S5+3sFxi+yJyVhOqWUbLtBHPz
1eYxR46JycLk+vaLnkmDQdycGTB6z2G7iD0efE6TjqijNaPsyJFLnWVM7hrf0bJkEpeoGP/UAmsK
RfYACMCk7kMCW5s6p6LWGRqLwAbw/Noa7iZ+Erouddf+57u4YSAH5UsEuibUL6qXgKPhITfCckut
4zdgdY+ykwraT8L5t3MrdxuKLFqRdZ4Y1nFpdIIKTwe+yX1b2tm1nHS401aj8MMV/wK4s7DrNRVL
c8+SHGYc0b26f3QqhoSzaqKtmaTB3YO0uLVGGjEjA7espq1gxVe7SRzlrWqz/XTa/NHLGeDlglw8
kJLu4IrBhoopnbOVWtk+sXDF+a4gg19prDlRDM+8QoWIRoCqfaL+tTKwD3EzVx/ZnHd4letP15E7
2BznPkvRvxLeTMu79EP1adiM+9MATbAwSB8nsKCO2qIHsjFxovTQBlcM1x6NPEbS8oo/d4YaPgAt
WyE/Ww9O2b202IsOaRkf8W9xPSKMDlQMvogOuudhxlHMIOoXz+FHWdUftqFfuKreEQzEqmC2gzke
HFQ/0R9uJg7AThJPg72AgLug/oG4mTHmiyDwdQvToJ7mTSo4kzb5SGtoD3oQql+1k4BMGE0Y9k7y
88AWcePt6GU0NZndOiR80qf61MuUwsTl+IyjfFVkdXSROLFXXAXVt/BtSDpTAzNgpuMHSpbYYqNC
SLVa5IfxnU/pWtpYSXuBz97LJKGhIsMJKhvvP8egete3lk1RM5OfJ1WdvHbGrZLE0cmxpn8sG/7K
rPjtoNYZHw17MoH2fG2PIeGuslhTfnRHCXmrQICsNc828IHpkwsg4m8+fbZG4WyDibFKxBjqFITc
P4TNrTdbmgpTptQe85a1HKFtTBGNtSYU2+2c6xszTXMXULPBEynRLmv7WLh2tjVGNh6mVA5uMItT
dkGPUYiVgAIjsihav/XRMB9sKY+cwXhK2ukBq0VJVhlaZdnMKHgFGPOme8L9dIk4nu9xvHeHNsb/
qZ2g5qmQxs7POM3RfMFZNB4yINqclDwzsnasGepC0fqwaxtPAxmYA3nMC7+4JEEv9sXYudRgpFgL
ynIC7Y0p55hGhHdjU+D0M/gDd3SR2IbQeesI9pMRVd6BSdtIZ5mDPObBgMJ+5RY7VxFCq4uMUAnO
il3vKf/kzsW8DcwYidgyz672qPD0xoCsToh1ADe7tcyNv9Ww+MmD5MdKUcxYo/qtVWf2Tulm2sNx
5iunIxwmv43NlXQGz0bUNc+GIngoGOyk7vjkkFeB4JMjwHUZmLDElPIh1bb6LVVWHfG+tmsSKwS1
kjnbcG0lDzEOEs+Slx7ncoqeLX/+r+xiYoW4RV+Gfg5vjlmxMdXLVSvsfJPVApcwBMhoX3HT4tRP
qqIyTM7pHh1bbuRgrHGH/kOOtPoWVU5HR9CpP1u2P5aIw33c+PBqKHNZ0aQM1xP2GpcbSyO+xunZ
9qCtpDn/NY5wMtF2VW8nnTCxE8kQnpKGdlanyuSuhPa1iml52RKpiF6dsgHNGCtCdZb3FoY25VVA
HwTXuMUYNKX+3khA5MMbpxaDlYRms52ZwcKN2C24PMbvTVfAMi96In053k5Co599ZdIBbrjqtRca
FdozmQhz6Vtpt4w4oYG56oAGzn71Rc0bN8OqJfLgBPj+IZRvncouNgA5qVfri+5kDd6nU/r9l12C
bdfC+U8hJVP+oe5moD8m8E0rTnCv2JMVEDOIm/aYsKVgIL9SAssIjS6h1diRrUbVtg+k24zHNqh+
rYX6nCkdH/m7bl0Q3WiFRLmRqH6CGP2da2izc9LwQCPdt9aM0/oeOEZsW4AI05AXhdxw0FvpX5QF
41Hm/l0xsgVWhGggAc/TiTUNd1o+gd8Cbzpm/kieWwNSKOGH4/AVD33TfuSmBUWsB+iTg67gIfl2
ogGViQssTj4JY54OjQ027jc9j1BVo2rAW2FjTh1R8ql6q6FGiGU9i4PXydMnRmoDlrC4PNQZjWuF
x8LgFs7DyAaf5WRUppEYQ1FXIasxFgpsNkjdabebkuCWeO6PTzEpPoQZenHis5JWFvksR+8KmVcH
JunFlos66FJJrVrb+89KWz6DEJoQx9rN2dEGqnbENHy0VvNErapioif1cZxpMEoyElkVqcBN7RLE
S+0Su/HIWbDQvrHN1Qjs0W5q91NHM6PaLAkuIIJ5ZwHPvRWqbuk+0q/zUMnVNNZgZfOcVzPI649k
gFyO7D2eSr65T4FDaUZkZePzAxT6tuCEaXZFcS8UrBOKKHE0jcEZMJ9kTcoR5msfW6Xtn6GsnhSq
+/uMNRuIQ8P1R/1H3I2K8tZ8YMGg3EOSVUuxRDbsq5ymmHTSITx5L6bPlTEFeH+ELwvZIKQJE8hs
fgpl9G3SDX4bZzLHou7uGLahHXUm0zA7e0n6krOHGGD5DL6JyBFG/2x78HcMJBCclphuUqYeeUyA
KokTpm8ugzjquYbNZA1XLoDflo+AHrHrAdVZZgT9SAqnHP1TlqcF6SjnMU6TH2lztHHHiqFeHCIc
NUEtcHWHTAWKsuR2bbJ1GVDK1iJW7g+MkH+1tnBUTs+M/eqDtNNxQ2kDXFmWuYdqaL6rNPzMuim4
hXlL643VXbO4/YmVeMmj8M+sc2p/oL35xHfWXtuR9In+s1rn3qbmzcwKCoz67IGD9+I45wtDmHrM
MLccmfXyiJnODqEcQSirPIqPS3VyAueHjSfYExfHIsdhbON7cCOadHzrmKR74fwkXOsKeJ/g9AAP
o1BvZe9+5C7YmykFpDy4V8cdcFNje161E+7s2nVpFDB8WG5+mn8lIQHeEKEiqivnV/RyOPIfuQqn
kVJsNhJQBkuVk4rFzQjSfp9PeQ2DzCRorzKKhMxoud2iujBxqcuDb7Wgv9OxyE+QGJyjAXX/MM0l
ZbvGnJBc9bFzE5VM9hM+85gx1bo1clAdQhBytkZmMxbhBll648kqxs+icP4xs/iLBPWNC55FiNB4
7DnZqnaBucaYHdjWxPb/VmnaSPeGwtmhUhSWIHZyksnkj8y++0gyoptEvIbJu+lJP/Bh+Ruk/cU4
6P3nFc3p/0DcyCqeHWrakCaBCPRR84URJVyPdUv/Yt3fisT9z82p/xB2QEJsqqonw6zRQwWTlbRU
d2Op9oxqhUWcYrojDm3rmW+Zi4xQ4YHWokMIq3/d07qB8T7GFy7Mbj0VYt7l4zjeA1w5yOwyWmM2
Z7KhjZvUnrnrxqagHIr3oEirL2xIxWs053i58bswsaEpVAQ9HFLtVccIG2+1gmwcvZlJp+EbG/JE
UNn68hK4OUoXbO3anV77AVPTyqIncRM4zfjskwtZGRnKBHdV9E0TnJaUDsvTuHB0hQMY1XGM7jCm
1JAxrrXvGDjEVpHB2iwMwI0BkJlMBtYSGG+ogT6LS2RkWAzDqVJPTLdvpLdGHOdkt70Qd3aOPraq
C1P8zvi9HuKhIfkDJxdVrrKhAcpeJnwOpW8AFad7yLMNA/4Ig72fKWj2qlPqy7DKkbe5eapbcjBM
Mxs0H2fpUmOVazTeEC8uIlaVLp/Zp1TD4JgHjT8HL5S70z3hMkokE4dsiIWfCru8v1f1TEawyjFo
1gHfh0xEfwtoGEJxTK9hTWWfOQXmHW8oRRmBAbtmKgiTjrHx7HRUOcdWVlLehGKZzmHLVtJXO/Rj
9IzOJcBGncAaqf+loX9hawsHQpHNfUe2MP+NCNQfTOF6zwzD2BZ9z8JSYWfx0CMarGfYB73HyUsO
ud2cpem+tXkLLLDBjyvkrPexCYEAZiOfXAQ2oVHwcLh/c1uui2QzLBz2bLl3Zw72iFqN0H5UdWyo
LeA1pVI1lpfO7vw9k3Zrj93tgSt+9hxxe98MGRDKzJ9eR1dXmADpaOHt3dh+4hwGR2QnoZflhgg2
UaWCUa4CAbvSnvOf61Dy0hfLkNzC7FN5WOwTPZxd0hDUC2Aiq9w4QL4G26mE/KUU1LnAxqYRhUIi
2MzWVTWmvy8rKV+Yj/J+SrmbbZyDBRnVE9mk+RZF3achovfcIGuhSZcwp2dRYPpjPFGoO+4yyVgh
ZfS1yoDqI7oKWM6ioyk2IBwiFLvdUIXzJmgqQVsSqSHCMTH49uDPcGi0sF3DvfD601cQwnV0Y+9D
M2JGZKF/hfGIvjZQgokl8jcU9vwe++hHfIu42Kagu6RoIAxF8v/GUj/70r53ZWwyZspSkuuxcVZB
wJhDtAbObS/C8+OW50m0X4OlHHxEwNH5YDuIwuF3WhG8r4P2J6ySctP4Iz2oaGpPnVMVF1t7C2FC
5ufQdpqDmZhgTBWGlMSwWgQRG3iWgfzdz0m376pKKqadyjwPrZnttMgoDFb5tCuNqXppyGNuG6YU
6zznGll24HdjLH2RPQFE8lqy9CUWDaPLqGUah+ws0/ZIAUkd4z+K7IsQLuiGUEpxK/vOAiVTMCp0
Eg7AJDS7T9+q25vKnWKp4PC2lQ0NIw+KHt08SA9m4bgf0lCkaURtPhap0Zzw3eaHMWnaYw6aiHjf
oNcZR1rcDPjWukh5j3WYaSiPhXuPY6N7cU2ZHX2aUPeoI8HWrhxNh2gavnKA7PbsxhxVcM2bOBXa
rv2YbNh0Ca5JWCI+5b5jg0dBNsXeLyxUXSI7h66Klo2nwgjBKHvbUl/mOym1wXP9mzehsasd4CVT
wIjSEHzc43JSJdetn+J6XEZZPGlcgrPLVMoR+w3JTEHj8Savg4+2AkmUKBJf/AryyHQEbEROMCrN
ZuKJUfGSe4HeRtP81jvFU5waJeQd5QMiaOgdRB8j6SEYBfT5tEVHVJt8oOKqbBkFZgRYJxdP6ZRW
G220Pu5OqPKAMZ8nrb76ATMXZXlkGAgZQgzqb/2oj5PX/ZiRbtatrR/rkovIoMsN1ODkrW4N7+a7
RICCdsAAqpuGBQ38asvQem+Y1sIZxUDCk49WajbVd9pj6wHjzijJipNdwN4BhYkgHkGnbpcOkbFt
dRPuMu7NC28oAsHiV5dmFsXd6dX00NI+oPDVcOEnpmrAahltaVNXKcqHRAfePaUag9NhoO1/dKJw
pnDofSEEgVf7j2Rt/cMeCZxQ4/HZBT3dNWSwLfWihwi/l09uzNj2QG9a4LrTzHDH8NIX7KAhSmlD
XohOWkKccEjL7nWmV2xvE0U6+P74IoPZBhw953chmgRWDCVB+6I2/p8osQ/sJMPWKcvgzHVNgSwx
/KspsJRFXqI2Sdc/ViT+1iXSwAkvSnLwx35mA+kpQIzIyfqMm1dWaxZvjaxJzRlux7ePW8Ax+MZo
jmGug6HzMXV8f5uZYITdHPy8ETOGVS0nhKAwyMAo3l5POOh0BvJ+JICwWn5tbUtLmjdjQMWmSyI6
6HgAIMduYf9SMdO9ta39l2vN09pF3Xk04mXewZBae02/aRJXrCs+0Z1t+FQEZxk1dZAhGAiFbbYX
gVs+EkUiE9xihOVwHROYqkKirnZ4LOkz2Jg5GyA/9T0KwxQtw+nOEnwrAa3yin3DXxk6NE/CSWB2
Kcvd+Ra7bmO29OPGzKM8z30ZZX+R2u5+M8MNH7PJ0a9Nk0HLNBoLrkpKPy3OwBDbFswcMtaUEEdj
EG4DRniaD5Z4Q9mzFhKycvaMakPYks4D1XfOLq3p0jC44V7DsrGguLT2WdYEwKLEA9rhp7de2qTT
qevBARes+zJ6waJ7J0WH6gmagMqNNOKrMkyaDGs9X4JSNCup6t9oLP+EVwYXOumvE/UBd1yT05qD
brp1QYoD5OgOQdI8+AHBY4k2uzUbidVpSiIErFlvhfQmukVNgr4WRqqU+dwG+b86pCMMfAsdcDMD
Yr7R9GcsQ2srg/FktqdQxVwNOnEaW/8VWQLCSBK7mH1oPORzueFn/xaSaUPcmskxCpLnMhHOO5cJ
3P0LvaaWQXlss95aNQiwHBe9ndEAtfapp2I9cP3tXOtvmPzUcttyOyKlvDMRCvfSbZo9kStSdC6j
dk2ot3CXRFudN5+etA3KzQ37nITuH1yueMfKfKGk+CfJXOvgzR2gSfA9f6Xyf3lMuZPKKw0H4d4a
6Id36vSr8hmec7kxiW/N3T4N4+HA51LubcaPFM2p/MDDOjD/QcMFZ6XXruehkTYspbiCpo1NEcMm
c2BMNBPwbQmlW9nVDn5RuTcGv92M5eS/2VFHdVaPE3wwtUGuuzGf41qSYWAfw4DcZPlT5fVPae7z
ErA8E7DID5UCwWJY6Vfbxv8gYKak8FhcEGeaTZErap3o6HntS4VboK+KUzTV8lwFtaI1Dh5W6oDP
B//x64ZK7cuIKSq9PvVpnKpukzEgX+5G7aZqcMf01A9fFPnAfRHwWsYLqLYbQ32P7bngdG5/lTgC
jiIhDlCnEHAHM+M8iNRgOVl6NnRkAtgCER9MxMFy/U7PK2mbMSWxM+XWWdHPtZl87Z6LIUTFCyp6
wj3ss3E59JBdsq3T8rKZDtNqjqXQuUvn4jCOJ/TtHvKgfbYdv8epmX46EwmHoS/LDYGt58Dz5Ubn
XFunNH1LdQMA2i2/R1l81SDauH5FT0rVgBZSJqxqodnEPxAnurUOQdz2I/1aKpG/gxf9CQM6IMre
Y1T58LkAuT8bFfPQuSYaB7Ir2CdApcHBQ+fr55pmHNpPKEwYPzgHvgC4+pRDp/cRflfEPqgkMRMX
FAFkiohBHbMGWe8kZMWjja95RUUvc36PYX/neufEWXzwqNeHwsfWZ84lBsC09R+KOiaTFcJ8Masq
2DVNBE4aSoORc43J7JsIBSNXEWGZbez3BM+/kDh7AQ5hq8hIx4/0wJHt/WLqjxuSeciQaaDftQuK
san3oCgeynH4JkcFYATENAWOqFR50f5UneIjRcfB/NwfsyTdKuG9unklT76S/F09Y8tW4rR3qBSU
/mIIuzJWl4daLkb8xnM3/sy3mY/pW8jc8VNPQYk2i6HfJV63njvvKWiFx2UqFT/JbD97VEO9cLrQ
75QBuTvZM5Sf6Cba4lxpWDOp7h5c/xrrrNmAY6E2IpBv6ELkD0XpbbgW4MtoUu9lduz3gJDHSgY0
l1sDZpqkSrJz1HJLrbyKJw4N5mLa2C9jkxVT2F1+kcnwSFEFBwbmSg4rNP5KjVsR1slctr+511ZH
jWCy85IaSJ5jcrtujH/YKRZMMCwIZpE4bRI4az7PM+FIYsq+SbFvh1WoV/Ml0gG2nxhul6NeO5q9
DdEMD7bJqMI3Iyp7RfcKbeldxzboD4+fyQ173s2eP16cdqHoQjzYJfnUruj1+O5F/vQ/js5rOVZk
C6JfRARFAQWv7Y3ULd/SeSFkKby3Xz+LeZ2YuVdSN0Xt3JkrtZMAJiq4ElS2OxwywyNOV+HytmbQ
vJRNVJE6KQe5FMt+vJuL4IsuaTaUXAyYNTDAFSMrboOr8rqquO8z+PJnKIbshVsrEkZE1i4Z6xOt
LtGp6aIbRNyfwoCRI0z7iVog84l7B0F9KhXoDoBaI7Amy7aZnnzb/cm4UdFjwrttCqyln7nqP8oR
WTckcYBhnuYparwsvu4uAerahY2YkB8h/IEZJjZQt5LM2HIis713WvPZc0m8jIZRVryn62GTe9wi
8IukD5UNbzKcewkisgZSZD4kNTo26IztMPS3utAHGTpPDDJ0fU+pPI8JQbi+zZONIoJyddPq15kw
vCircNeG4bPol99NwZXeNqnqaFhkOIn3arahBR/cIZ6TMs+nvlLEBstwneTAaOb8LiB/gaMve5iW
3qHcKAdcW2XPYg6Fq1LeOS3qY+2m0Q45Ypf3jbFlNZjtoC6PK90CjbOWmlIv1ScrysEfRhVErgRR
AfPFberyLwAr20yp4MFR5b96nDE4hWgzJ0/FVERGiNCTj9miGuP8aJeAAOaqmw+lHwIQ88e8fmDI
Z5fZxhlVFObwNfi6uRcUimNGtuvP2kZJ50TP/801Wm8aQjVmEsLa48d/PZYi2DYgpdK0aDcedT08
ZnlziMnX7OgC5V6QFf6ZAb0/2HVdHwWkLtrqsAznuXg3ueFQoJj/dVGh4dTgc8xMLd5GewreI9ZS
6ykjCNLKOj0MViMvjOgUJmZUUJQaN18WRgZcPmWwM23Mxzi2MI6aXfghWeuJsHqRamGT17QI6hps
7GhMNWA3hqwRKfcAfoQK7bqJt0j3zqbS1kXL7l3G+XOKzrW2sHSfhyokAxeP3mEkDbRNIjh4kR2r
c8vPthktX9AT7EAa5tQBbPFroE1sWDnmB9/KinPpsYXONe+6pAs+uo5GGhmZOL8TytOzlCoaPgfh
1XQfmiwfM/LoK5p+7GtPyQlEm1ocrLj9LObEOUU4wQh6OBe7aXLkGbN4ZY92Fuwzuc618bOMvPGS
CC7QuvX1IdN2gd2H/LGw2EW2ti930dgQ9IrlVebRcA6nxtuPcE7pf1GfPMCwHgPUy5ZcUE8SyFL6
gAL/KUfvCZP2k7LCn9oguFfNVo4cC/jHnGl+Wwb/tCUGYWXB19hRO6OTSlwHaGlHU41PDNDfzKvj
Rk4xnn1HbiloMY4C89RWz+3B9PUl0hw7aNPxneEmvzNfmZ1pFUDH86w7YczBk5c05NiRnPBC400d
YJZreKW3zrXkVRsR/WHMcW0Yt5vQTv1rzPqb80EkT83ikkNuxCIjyKWHXNorq2/pZwpBP/VQPO5p
RuSlqsHmVjXbeDIdVCbEr8IxH+3Qfkiw+G9hjzirYgiOowUy14OyBWSFfWjoSuPARpCmZ6+5syr7
ZY6HW+BxUDXDHB1x2GE7hNzNG3fcl77NdyaQ3KAqbh1ZW25HP3+mxJ4+EQzEy94VZcvi/TQs1+Qy
VV9eESjW5PpEdd9SNEbUtgvx7Jusb8uqpdQXy4gfiBe7Dc5uMp6KkvV/m9JlgDCWrpoAI8cQkv8X
dEn5yqNtMPLUyfC8dm0N1RUzlkCbmPasM+8GBCzqGIl9N0P7LP3E3g7AEta5E733Zv3sJsV0pyof
eoxqfqzCICexGFbROeN9PiPJtWX7V/RsmCbTAk3A6hhxFhR1gX973U4+RT6BHq+DO+ybMZruinB6
jCf5gUEQ9TPAY6BcYIFJ3vHoxgDHQ4jjyLYtK3vnyXGL11iZT7rAUM1hBwOyU898Y7BXqLK8Mgsz
YnBRQ9/FDQIm1iS0OfDPABtsRONxjavVP6ipdwbi+jopp+3YVwyoZTmsA6OQh05OR5Pc7CpyWjRF
rMLnpCQUPI5YMXEgLQtDFvqhyeBYy/eKJSe/ZnETUE0W/Ei0nipDHZKa4zmHMrBijqfBB5V6xc5t
UQDt45jYr0lbQ63LuHLVFrygCJjSxk9RW93FzJCWHwUkA8Rai7khah7BeyMTECbz+UKytpgJSJOT
36eLIUjF8tt2BJaZvgYmYTrvXZ1/C/La69TmmPFkuC+76omdxrsrZ7zTc2quYyc/A7onFzRMmzbF
ajjnyoLwjrEoIA4u3TGhXQdtyPWN+9FuvorUv7AbwVEr6rt6HnAXJuO18Nrs4ha0idIGwiaNtTXN
kf+GIPsoAnEtBWgZOXscwkl2MgIgoiQ+rC0rfoSrlnwnARio53PH98jzfkervoRJxD8JwT31Gnxp
L8d9Fto5KZLq4HA1oZ2Deg6n/pYqeYlZ91AGL377VqJtii82q6QeZ4fXYAduLKiZNaQZvpWmjRvP
oJAps2pWDvPwBqbsnm7sj8YjH1WNbA8Xa1Q/he6hdsvXGToRIiA3gUxTsGzTNOJSpejqttp2k3eg
YgPersWR2ET+lsTlQ60xr0OLP5VavMyVUd0jTUMRpP5M8I3kwTx7yvyXd2Qcs3C4RsQZHHcCJYy5
jagknFXoOdiAFBsOfBZj3aWMhxHc0MAt9lpQ64PhQdB7wD2tNIdraeiPaKjfajeECBnhCYjH7q9M
u5urxLMXzi9A0N5IOt+RN8g2QOWejRlTbO+hJc7F5Bwy4bG5CCJ5NJzuUkfuvrb0p9/lPIeqao9S
t3RWCeslXPxXGDvRhuroD5GS8g4DurbiVv5rcj7ysGXsFVwv5KJhhwQxzO5eN813WUc3ztnPweKi
PhcZ0jTs9YQWGRvV9xBpoOsc9YRPeIC6mP9ngRuQfBdlyr15Y1oKNnGVdnSQ9PSPp6q4xFFo4Hmh
RlOzRz6GyM+ninzThvgXxdUJGw1VtxMmbHFBLruv7e7TnKJnHLC0UHRqm7guWf2OvjbbcuQaI+7W
89TRi+3oobBN9yThPu3J48Dr99k65riB6clM/D27ggbDeccQY003AMZ/ooNRJIrj1ITGfob9fiBu
5K7FrFGRkCLtfjnjYYeeglgRFS7cjiWq82P2DVKI477WGOYZp9t443r+vxLl6trnxmuO/2aTDOKn
Iz2O1Sd97nANX32J/8HOAD7Ok/3eaoQa/LHTrdXxG5gwFMAkc4Hsw/+TpBHKID4HOB83GXSHTaeJ
nbAP5txKPNR1PfrNKi2c4jfEY0StDYu+Wd/HYrLPwsvvK/R7vrPtqXQHefRYJTOt0eY2tHg1VDd2
b3aUHaYMFlMUyNOgJJ1dS13h8hFao1DrvjUhgOhmyy6TmkWwuO6knu22+qJbkP4yXZcPc1mhrbQ0
amJ8YdVsyjvTGndRTx3U6NCdNhCFXhmNhs0xOO5d6XXNBxepg9/G5XeTdjUF9np87IXC4WcX8mbN
Hc1ZUs2nCOf7Hlux/8GZiS+wqYf8eRZGuodFwH6rrvAARdQT5C3BPje2U4BEEDND/Cw7qCiQ/cu6
ekFHo9IOSyLqXGbjr3f5zMpaTrtUevTIi9a7JYAQ7htIQVQAY0YwLPORkbn5HssOGS+JreKfOwpr
m4zie8jMelMlFpnfkjrVdHTtV1cHydEf7PK3TrC3UiLxQi2leaqRSFYMz/Mv+gGGi5HFTckiAFKE
g42/TrX74WSWuuO6D/iWv9O4CSagnE5VflN4vNguIVUyIELxLGgbHGzivnqaXsK0SM6KLcKd4Ujv
EX830FejIARXmCLC+BMmn2JkK6ELCWu/AnmRWZ1/tTVf9pXljAhjrNJRCJU2ceV1Tffrphb5i6Cv
i+HEJMhtVfY/cSfVcx4zjvXD6GL7oaK46KIZxxeZqRguHDoTO6GOyBZqM6WzfDEFKDSMYm7MLXiE
2FYvQm4oEwtjLuYQEZVUUZQ1z7paLOF2ZtHSnE6PlB2G/3iBKNy2LMByaiUTSceNYr+7M6n70wXr
MNsMayBUOdFH29iwSoX0vWTgW+NRsup/sJbS3F5NdHKW5cHL1JKbMzTEiqxz7uvJxN8YLqXwpviT
DeaL3HY8rEDTznPqK5YUa+XPBnP7QDZglZVMA4yKM4nOTnS7mmrGDeOMt9RRZsBVCUjsCg22ym8i
BncfNw137ynW1yY3GE51NG/tMB1XvL8L/ryIfT4UMoJLJNXJ1PBWfzEgRYYyIyGN2nROQnYKnC8G
CLE8WU1yYv2e+a+h8rvPacq5rUTc9ma97ISr6DSV81tLrJ/Y8TH3fPT60EcXnOuPnL5W3NbVfeFl
tzp0vWPga/+jCwVzjk1Q4IFaWzx2aL4cwUJHP7Ih1iiTNmDnXSdHKIJMDVB+KGh0CoPEiPwBV4mh
07EwrQ7pamho92t08N04Xfs04hWm9Iiu37VoxuxgwhXrPlOQmFBhpwJmtKqyodjnvgQo2OEXe27r
SXM5qR4SMHDcbNtsU3acwNA9iGrOdAIM2Rhv+5YaybxJfPyD6b3futYGdMm+1iEMVk0umE0/ZTmh
dSk8F3RvDS/ebmGIysK5NyMbnmJmIPdH19Rm/hhKSI+1JV8tbWLH1ok2eO1SiIL5DhybxfqOq2/D
Orq2SANi1xo7XiZpc8uilim3QZoEP1DWzBidJu0JXK/hU4L47zQsSloXMq/tVjWxzyb5gsJxB4wU
Gdg1xRMbnellrIMOO6P71Zv+jYANJkifsYkFZLeQHwYClGzEbbYpAHtNdwN1oUZutt/tcjjmOe61
yqueKwudsuOT4IHMmoPoYTAS8x7ISRPVrSSek9nG7mYPLA9D/taAbnzSeinDM0wDXy1hJGjmTkuB
PNuUhpga+oA+hHxPDFOT/fSnZhMiPiAUARPw8Bluu7ICGEh0CR59UO66Ln2po/YKgGaifJeYa8Ds
TJkEL1ECUY99wC3DW0SbqUxxkQ4DVwgb/1BjsE3g5Cphf5FYjY/hLK6p0RNtwPfVpEThkqb4KkRN
H5BSTznnLHjgc566lD3HA98yu2iWHqRlKRV/dUzHa68sf9nqiY22eKnWtCdoa+qvw5B+Jmn6h5Fp
2wmX2xPWb8ykUTdb7RrKcY5Hy5S05ZZzRcgMbXP+tKI69gHDWjPkhNJhHhgTolLMDJX3nDAa21s/
znAl+g3W3S2Ot+kZ8goibiUz+x7FhIYkTtjy5sYdTVKe3fo4o/CJNw+zmdVgZFJzeMd21xD2BTYZ
41aKB8yCOV/w2JcUDmQ0u8FZsNOJ3Rq+s3VfcXBVQj+bulMPwol+Rilfy7F9YIhxePHaDnYdXtFW
iXu99FOYsd5PG7Hu6JWdfoZeg7OnTd9k7g3r0hDZ2Zzs5YaGCTZcBkW7YVmRIrusZ/jYF6dyxjef
i9ARIABOrpbpGvUSISkPjK/c7EkJSLJ0+9EiG0Z4uQDOxirzSEgjpPWIjmgUqNGgFn6gqoSNkGJv
Sw9WfXVrdo7kauNNB9VwRUSAisYI5yneyugd0HD6KS16vPFWmkR0cXl4uA9WWYzBL/JxbziKfHMs
y/TJSnPICkVl/2MfllAP1/GLB7T2ycAGaOYUHPwoNgxhRpnCPw2tYOWw1t9xX4uBV2fFveQv8MNt
UPyqulF76qbnHfVK4W8i3el7CPzwQYy4NVKHbmL24s7eqzzyO0gjVIKzsOJpG1x/K5MwvY9wA360
hFgeEXWqZ2cQ7drWGVteVai8oUcWzsZOMF+/etZM6SGiY73zaJMHPKzd+jHPyuZl0n5+9VgE4ocY
iEM5bZE8BRwxNz7B+mrKaHkHNQgKVWI4u1JbOJoKM6PtIVC8cMqYm0XVzqDiu1RY19lt8aaV9AVb
q8wCrDC3c9VvxEL2zCzfOoG7oKh4nAHwZ47B3qiG0q2T5jQTMlh1ncFRlHoauxrsRqfH8FR2g80o
X4dnjz8i3Dmm12Dww50DP3bV5tFH0ZewWRYYe5gtfPVlkHK7MV3rBGZR3pnqrCrYbtGAoBxHRbeX
wrsXhG+QE5HzZxEzYeTydShpTo1Zxsm07/AcIwB1dU9GSuIXj9BHS1fTSaAREuOeIT+NR3/ljRxy
yuAaAGhwQZvjthh0eaxcABhyIfZlwh4oj8HmXf8/Srqp92fi8d84RfgISJ8mvjC5QaegOi6mLiqK
Ci7JxkJvZFkakSqZeQhYdetsDbkdSuxUNPQbRCXacPvY5ZOPmWFgJ6fYaFL0jnM8KGlnVzNV335k
+y+UweX/8mVxlS/VHGpMvqZ8evEa9odd/hZnQ0qapeXP4xhLzLL+zk1kADSZkBws9+tMG6CEDR4O
pdIHjvH32m1O8UzM15s0cnHTY2K3smfXy9/mrCRlHoXtFi/lcOenAIJVx0MpnHYvWm2s/QTrJ+OX
frWs7m0I6StFbViPQty4rXe8HEUSntKCsAMLyiQ7CiNgY94xWO8Z0NOL7y0krga9Im4Lb9clFmDg
tK/vQDSM687g3ObBLP9lWO5pn+VwGKzsxy5CeLLT8BgQpcPP2n0GAdJSNtv+A3DK6JFi4mrTj/FL
nMMRY70EtXCJ6g7MOAdtD8HerPjVvWjx5Rcjcrir+n0I82GtNT+rMNgDMYawGy8Ey9TJesAo8zz7
LSU19VzvKWD2V71sf4vc+MkdGDaugs8ZRnzXuANxzUqDc+BN1Gh1p0xxj1cZFJh4sD5xTSD0ptm/
KiIuWJuTtS6D+TaMDla56oXFDgQSO/zrkb6BoGeUrg+9dXHiFskMrO/Wq4xj0bnGzjKMFy/APzt4
7C5HueCVLSvazn55CZWzQJ4TOiwsehh6DsEWf6pjQScedf/j0mUJZJFMp+uT1YwaJkdzsF4Ddlds
94a3YMxeqIVy+NxYDDtJ+ZfNzX0VoHt5XvqIFaRm6KTEkxLefd9MlLiNzFk2djqKxwb6g3Cmdkp8
CtuvDhO+cZLb+jsXBQB3IVzwbfmb12X1XnjNQMwKj/jgUwFYhQT7ywDRircFU7Wial4hS+FpJm1a
1OJfqyKmppEyruQvCSSufdxuJ2yQMIsD8BzCMS6OXVzbmJR/7rng8SQi+gJotknxJx7Vf8YUwBtl
yY6hx/JhbE5Ht0jCY63Cv7TrgakVHdxQ8J+PhdGD9Q7smKF/GA5tBdUqm5GxdJTG5z6d4kPUoQsD
IgWmEZQdtA84k+vWVHwEIvcPBPdPfhiMK4DEFgdx7eH8yt6dqqUioaqsPes+gV5P1DWrH+bQyS+q
Vd9zzTOQ9XLhFfjIwNWflzBP4dV9j4LqQTeWeTfpzOUOVXH3sUt80ivD7fEa1l39j9sR4XHXcn5I
K6h/IVBJAugs14uhGrb4RKYTVfPYQZmP6adN/AemTNR1plWyiUKyxBLqlKC+7vKqMDdTvpSmxGQd
osVCqxv/Vk7hYq1E0SW8HV7ciAGoJtBAxMi94fdLLm1U9g/x0KV3gx09e4oPI8VWc/TM6qMf8o6V
q0K1C3S6HiI/veaurLBt001P3Nr8rDQNNZZruY+RGj+MvMf/UbGLqtpDxynDdpafGAYcrR08yqFU
etMWJsKa4w/M6D1SLTfieZ+EvGTSdqgYyLX74A+aTBF1swfTMKw3l9bwg4tPYJVF5c8wLIzZ3FHH
3s++C6og1tCAH0si/kntfzlsp7ZctzinM4l6nEzYZVJv7dr1LzZLXJ92Dbe7T6u7LMEm7Y/AyRDW
6mIpU1rmmnHqrTU+E43SOuOZqUDYAW8ylrDyvHFKDlYxZW+WHA4o+iHgkz571IblfjBTF5u+qqeD
RTb10R6bv7bEoutXVbWvZcgiUZceyEBaCDourGZClMpIbL3mhvrFeNKsnNH9mSqaxyO+edtIGu+1
iqKjK91Pmz0mUABvPiq+u9sR88RmdP1Puqq+2zCib0WhVircUKhs5Ztbx/Iuc7xh63TL/bohC1qH
cjjJ1ov+kb7bWmGL/d6f681Ql8Neu+ZXlgLFAMpcHf0mV1c2DmfopbQ9KSPYdwHSVeNqgdd8Uuc0
MYyVLRny5RB+eZ2DmdcZ3rGIPzqVpw4VD9eeT0wB/MrFKQg1ViDM47hIv/re+0KBZlcy0d/jN21x
UcJhR2R47z5C15XVe3uMjAoCWKeDX23r4eKqBu/KMLQbbtfumrbunutPr+EKDHTfZOwwIsINu2Hy
7mQreMRdOhciHGTMqUbuks2jYaTfRPyI4NORTMrcIqts2QIc5nwCCHqQFLsSzD9La3zMDefm+4Wb
HA3fFUub9iC7B74EV3/y9zGeJArhYCVN+tnOFuaxsU/z+M429ItZyKtI3GITUiM3RNDQhcWZ0xXG
VfPeXmUjEGKY9uMwPyEpIudj29TRm0WdipsXvNhscg8e7lUHTP4SNIBF3mg0hCmCI+ACaAh8tiFN
1j8tBIsSnjqIsRANWvhPyaz/ebN1kgvqeEZGqHjw05Ym3Fz8eAmPIgyDdZFCxYau687mNoz7B6eM
/omEpJWuX7jSsRXLx1dqqQ5jxiIOUxjHcLGdaZaVwGJx/9onxzG3SaHf/a79/J89g0uO/FnfxWw1
QyCmvNiYO/VnN7kNhg5FDBM+neObl55dFVQNj9JMaV68tLibsaxv8FujPeLEWy+W2O98DBg4dH92
XNacIS/YFUYRrIbcWfZNXxJQzjEM/kOGpFy7mSDXOvEDvePXlv7oHhA+goC5Kst23Kt+wAgh2fW+
swv+q93kkEXc5+a5+yCAvS9aeSr95COv+xcrzw4JSwsFfw5IUPhmEZNNBENtlqljZgbHofferDID
lWwCA+qHFB5GEo9bF8/ugdcvlwguACthTsaDKIJHjO3X2em+JwroDkTbYjrLRs7w7qUxleRzJc8I
wv7BqTOxciTrJIjJf5CdoQkSBdvbjW2uHMDmazZPe3wuYjM5UbUlqRzvhqh8IhHHvxR9qSR7paEr
2OGg4hecudGWD2FBOIMmKej7CUmwIiZCN1FGvqEsh8aAdnK/Q9A5N07oM8atK/ZMDRjW/YcSad55
kJAzOf64KPV2WpZk0yhpUih0Jsqg16vDnFofUT+/Oz0klB5niKGMXzfzEC/d8s8sw2CLkAoHtuNv
YogJPnFUP3Z1+FfH4UuXKdbk/s2kS3i9sOVksLxBeNJWNt3R8YArw8dqtpEme0yEPDL9M0k+I/8m
FJFtpp6xOBHDcxazXOYv+AwezeAJMfcmBdf1xAzCjeAtDGtSefVnGBHsJhDNzx5gHR24Ba9N3ZxN
u/suW+WuSD7+GR0RAaeKX8aIN7PdLfbOCArY1N0cMSU7xxnhfDJ2bqCK40EhdKVRhogixPcY3nOo
N1xp6UR+LKaROEKG5UTYFmurYflxEvuZOC2A7GbXpcvF2SmafRQhqAal7Wwn1kxPZGvhXPjpu0l4
MfQKlBoxrw2nvhXCvgjb2TluXRIW66/EYO+jhpkLxjPdfA4bzIpTJxY2ec0gp1xjIt5RtOqoumrr
tz1zjwn/rL1g0XiW5ErJerxry9mmhncSjsWFtRrQlDnktFrscuXI1tAyr+w7L9NsPHVdvrW4jpFP
5+cbX40Azkgf8DLjNP5HxqB/sieWjBiF2dt0Pr98Z2yVwQJQtBaoQ5GSsM3rkxTlZRoQSu3xXEng
J0P+SpLv2e2yTWLYJRDXGg8rZA5rDg50Bnab0EmacyPip6CwsPhVI+957sKim++8MpfrIanvgnTC
x1gQaxv0peM+YCiIM2qhQMXh/FnVMMQ8I9gNDYCDLCkfIjN6qn3rkV0gQjUWpwy93x70E00LW4V3
c2V1/XMQe99ZJ/mAkh9qF3+ipv3IgCs0Wj6QNbo2Pi8PH0S941Oea5Ajqylvq/ld5YQqy5UZR0K+
9kRCP4V/NmFb8B29OBqjdprGF5LGi3GQlcuUmvcek+2eMuzNAP98q8i4NbN3dam1pOVrqwPjeY6F
x6u74StffJedR+esjzlqNtlTW9NZavuc5aToIwaRIBr2aRb/uTNAws5/5qJ2c131arrTL0mVHS3e
1hoHyLyeRxCFZlC8y6LFzVbX377tNJ+zirjGgVrklwn3aSXkQcIu31SSrUdbhvqCmCqPcujfwMLt
+hRPRyN4VC0zvErmct5rFdzyOHvpEdmdijBDP+gljeXe0QMZbjq2v0Ba/HMomydlpKzMZXSs0YPX
pfKpotfqwu8GGLKov62QBoB4/FUTWz2Qv/W2atSvSe6EpNJT7PAf2+PNGcGv40Y64ETZF725pzj2
yzQcQhPpN8/G3TjOELD47DKEyLUs/MfO1MkhafW2ruTeIGBFlOl1doO3qqq/otD3KA1MXt3Bvrii
hCYRd/emmdMf2E5n/KZ/EUY5PA4WHLeq3Fqif53m5Avq4TUgsbD02iDsSXUGFPKQVtPADTZ+ixhk
cMtEl5TowRSijeRWd+MBpLvBGy61WTDDTfpBtw5NKZy+9Kj8i5FOMPjrY1KMl4r+Xi/v0M3M/sl0
2eEESfdPgNNeMxL8G6Xzp3zovT4c5XNAdM4x8QKmc3nqzIy6Lr5Tq8qOb3NLLTbXxK02PW8Fb2xA
fiowfVEtEHJZbAC3NyfDxTrX5sSgIzdEpNAsRMaL3RqsxiL/gw8/W5n4nyMM8MorH3quDhg5RiqB
sU8oWAqeZcBcc8t3MAX06RFtykuDV4O27uM+eW0ROSl+ABoGuOMR3P9aRhHQUAsybn4K6/EzkLQp
Oq75MHXDWVvyYexYeuj2APj8Z5FCaQZrcZs4xWUw4m3W9EcuMhsh0q+Q2y8fem6QCscd4ltUaIDH
4EJLsxT6QnjszZEKk7p5DkcB/X7AOdFVd/HkfydFxC1JErz13yPJglpOz8qjAM8a/EPoxXu+IeN1
9M344NbSWIdNFKyBbH7N4+Lts6Nql/Fh7EDwOCsfKX0t0izD6wu5bFLtrko6nFFcgIcZG16c35uF
dwtEtWvgSDCGcPllEt2A3N7Ijj9qFcwbG7fyFtPGLmzztyotXjM6p9eJn796JvKsU+iT8CEcVfEN
yxM2qtCBm4DglVTzbgoKiDlUn9hTviOgXG5LWHZgdC6YRT8bp1iPE/Wi3mTcyZKHL+77C3A6NB+l
+NtFWJwFkQM/7eh9gMgPDOMaIDC3PWbktCrPwILTdeA58lxl4dkeHVTIdN6TEP4sWuwQeK+ogPDS
n9BPtv0ob1YmNmxUg/WAiWw10QpFwreLd6oWr+T2cTjlfJ6td5cI+1ACGMI5H5/sKtf3oU87mjOB
ATGyDpAG/7mhgJ+grELEmneq8DcKWK+K+AW6jKVImnW3IUy3wZTyHnMpoC88zqrUaR45iem2WAq4
G6IUm6GXZwlRZ+VKATqo8hgnF8Q0wY60+IlHiORe85FE+kg47iydHpi5R7FSi7EXLxQFVr7pJqBT
cbNFVGJPDqvHlfQmDs7kc9Dzq546oiVchFbx0nkQCOscGIIUqfdCd+1xbpQ+TsCh2zF4nzHHAJ/u
gh0eCiyuLbUQSM2bJMpOXiP+kobXeR4c29y4pUUlaSrERpss+Jgu9vgxQVaPvXt1fSZtmMi+Wz0B
sTn6hvuOP/fMXvZR4YZY5/38Kho1waCKXwSEj5xbLfHNEyofLgGh2HblxWbE7yJzrQC89i9gl0gz
T8a9EP7Rbp1qI9oeKVwfY/b62USthPYZxKLUwVleeWdcTxe7FL++ZV3tovhqZ1LbAcHCLGvs9WC4
B15md3bJXJMNL3MQiMP8/+UegNNcdp/4FGi79CYsrPyr0HLJytP5Wl0qufS/YGdFTDI3dEw8VmlO
ij77DRiShhhxpiH7mYfxc++5HwBtcMD24dMQ6/OguZv5Xf3qNe0O5fMpws+3rVv2Y/hef/jGsO8F
EutKeRJ5+mqKmEWD4i5pxTUQRDpgpy4y995cwpTGH2NIjEJsv/MVlWqHuU/vVEmfs4/qqJg/e7Rg
JofgaQbWTosLb4SWLwx/x8Mce794Tt9KmdwFhnNqWFtwwcMLZJUMhdACMUW00VvZ44CeBqp7wXig
VtcEZjB9s4nyEQeFOFBl/i3TkG1qwrJw4FqKfdQmjLlhpwhBJb/zhXjMvOkrdMoLzQq/Jds7ZtZo
E2H1tkCwi8C5x92E5TvPfuBKlKuJjJmbW8+xV9HC3PmUnCzGaCBc7QC3lYveeeyLOxE7d4IiiDln
RHRiLK1RdSxjuoCnun/mqv04eOJQleoxtDP4cNwiEiAOQ4xBNeF/tQhHKks9ajHqSH/Vvjomln5y
kv6kIJLtaXZjQpzjz1AU/AiRPONnPJo2KdQ6dKr1CE15PQK7Svyp/K59BjotkLgRLM4YfPp7LWh/
Sd3+S1RsYcMFUlhlpdz7dYJxtu7O7El+xz6/Qb4iZ1H0HrcVfZKNq8Aa2RfA5d7ajqY/lTbBOVP2
3k6aF4L+YOUTChYQ040T61i9RrGkGM/gutRO48mJaMDU/tlGy25zC8WX9oIITuDKmMeXVrRXhHBO
myY+2EYBpNNo/0x8TG2Q7GB6HJAm3gCI16vYwKHHDPMRFebFWmD+Ylm3xFptZyn/NVhQO01sF+tg
6DQPhtG+spy7lq5x16mla4DixbprviC1/latjYXJ7imsJo8PtOXA92Bam4b/bP7H2Zksx61kW/ZX
0u74wcrhgDuAssoaMPoI9r04gUmUhL7v8fW1gjkRQzTSstJyclM3hQgE4H78nL3Xdv1xTYQzm2tk
X/rMY820/m0KFLkeueNnQ1ldeWISZ5JMtcjjuJvH6UUXH1HrAPSzaD80+Y9eue5CitLbYSupkUWF
bHlqwa/9iCxlPXT2r87N0rXuCn8Nu/UmzXSNPBcPXYDZkLM/ffEIXvsC+ygZx34Lua9i8XXK2z6s
H1APQnMYgoKMkkIhUKUHw4xhOdiKR5cVgEiDeUOzN0c7B7vYQve+HlNz42cexFqiua0s3zuY6z3T
wFFAwBEjiyUr6GLU7c8u0cmqZYC0ZnAMYwme26YSPqodB+Q+JHd2auBA5VtT7Lgn2VddGd4Vfn7Z
EMncWtbGmsWawIR6mXgjeAXxKi1W8nAQPxOTKYrTe8Acu3rD8fSqOQLHDWdH9uXM+AT/8BAHG6dB
QhKa0WqULWwCnJcrgV5yAepzWPQRjpps9oP1oDCaSN6zMiCQcarjLb3+h6hJyJkc43Uv5JomzHPh
qYMI0mUzDY9zQppoYd7IIHvw5PSLjfXBm6YfSSKRhva22swWNGYTJmjn2+d9mK5c9bb+5vkKl06H
PhYJjt9TuMblPa8XdUjb4nlyMQh1h8GorgevxH2TwLmQ8lucQ7tD3HOJL32dZj71HSlcYZKfJ8r5
lovkzpUi3KP3p+rLw+s0sa6YSdy0NnRINqtVy+Z6NrvGOh3tjd8WL0ZLRSrD36FWF0loszP2mznP
zsdEgKjBuAIEwPnep+Tx4eUzC6o+K71BvrwkAWpHWMet6D1UVPJXY7HrjymylaN2wNTpXprOsz8N
28EsrlTal2ysTE8FWb5ZlrVbqCzLokJIrfDIJnV77/n1FWrQDVwyizlWwpQwAYoT0vZauOhgr82q
2yQoXYpYXIsW4pBsD11YfDea6lqNCi0n3jmiOckIREQ8ZOc0nX+TmbXs/fh8aGHHODq4qxuzPHNm
8c2vSAI/BoLSXX1OEc3Oo37uY7O86nm38SzTSuJwSkmOTRuvGYkKqUnzUzI3oJfhqBeJWJlvsCIO
cNfL8GdDiOMisstk4STV1UynG20aWxRr1cHJrE0X1j+mTiN+1CakqaxUdBk4zwVgN9iNxkUv5X1I
U06W4YoFJNy0GvY1cQeKIR3DC+caobe/HAQuXYwLIOWr1FqkHUEQXew36GemlGYyNiHXm/ep0AoB
Wb3mjARklx6k74Y/dFVuGNHPEMaq/mKa+ktk6gb5qRwxpOfaR+fho4htsfZ6uKplJ28EI8Gd8l34
ltA77isdHURj/TBG62BkE0m+OYiKfGIxDkuQZE5WM7NBRzrV55RVNGzDpcbip6d5rQx0dJbcMOD7
MdXhLyJVYlRerBwxyBMXy/xZT1sZNOljXJTjzqvdK5gnZKRznURO27CaaE4PwW2XCMgGWGApdcnm
1c0x3Bn2euxDa/AL45Ab/i4aZ6wGmlwjOrowUMNrUY+3ru3tPJcosrZIDz6V/qKesacBxXsKJ9on
dS9vEwj0aTG9uP58FXXyBb3zNsPHdEZmYbyYzOZuSIwnw6ZJbXf8osT4grfRuBr9wP8hGFmhLYeb
GrTHVFYAXujxum0NhnKFUZedH2M8wwdkpVVBoGZqkhQy+D+cWGoyOY+GLY0VbPaB8NWO/IZOmWyU
QF6g3F9DFSkWxZEgjhdr5GzWMBip22bZF/bdBDVjWRskECGqdhF8orIv7zgPA7Lg1jWjPiLVdbAZ
S/0ArvYFVQRnT/2Mc/qHbea/3DnAwMq/XlG5W/U3BrM0MIlA9Uvvtk+DlzlDrNIRdaePj3Lht/cE
UDx4dFrJUiI/qnGg22PhWCYzcKh6LEljsP11b7S0Er3flcuAbgrRWnicH92G1mfD6DFwk3MQjS3u
aMYoFj+RFO2I9aLd+yM58A1thj53GQaXw95pmBVaVsoeX/9CdoM2p2fvmjsOQ6UzYqGu2gG0PGz2
gawl16hu8pG9bgzNeEkgxbISFZmvfowzSpWIpdB2rqBgrdK6eNRWRxfVqVaDnn6Kpn8as3E4y+Fs
UoIeRQQ1XO5KsBggVjEXyDQEQjGTloFVbKxk/G1aFoAM4k4icOVy0j+CCeN8PHKG7nof3ZAbkahB
gNliLNGRzCJ9MUKxa3xgz/Bzprx9HLoQTGOfb2hMXxVKXNp2S0EqpitlO7T8C3q/mmAIWvwX/iBp
HuIMof/M0ai7tiuLtkTc8egQQRi3w9MUWfjZe0Z4Vmu86JpBIkTGJV2eTSWhEHjZPgfhiu/WI48w
t/dVL/bEh6+yar7gePDQ5yGzfXZMhNrzRmICQMN6k1cK6nwDKjPA8TWn9u9ylHsMABN9ifmCqR3Q
IEedxbnzhOAatUzoPQdBfjHT2iWaAhGQcM4rtw420PJfLKqYyczihW7Fg1mgvDSxGbpIJ8m6Cfaw
Wbbj7D8lRUPHi+AMx6R76u47qJxn3eAHS8trlqDp8GklBOr5Fbkj7Zoi7CcGsIkVlSO6kQWroXA2
tYPr1G0JuK1TfRciP2XYyOehJ3s2w+OBdkAXnj5qzU/IXLqm29v04tGzq1cVT/2tH5H8W3beBYJD
YJBwr7X4hqF9PXXj1tWcNVvD33uVBceYiQx80xhFA/2vej4UZGogZSLES83AfqOOTR693pmbJr/y
0r010p6gum64CBrrt9N6a3KvtmQ0XNrMY9oMM3LHLHToC4K/O7I6cnN+JGXX4kabP82kubO7fjy3
JVbcVhjlWa0n676Jise25g6p3uWcAWyB4qlacMK/0TVN/QRyrnK6n8Rxf5vh7ODkl8w/kXUJnmvZ
shKFQwILq1HXULB3HklPnoO/3ezcX0HGZN+fiQkFlG8o/2k0+uuIYCL6p4g0xmpHYPUdzb1wWaXm
ueUmTwhykWlPxYtbmXf8ZRaMw+Z7TExGIEmdIBLiMLBjRHq6thWj3cqZIyj12ZP0+l8WCE6ckiOg
UusIgsnVK2hknE3Zoa1MY98qZB9I5qrVaCY/RMipaJIwGGKm18gFk10w0TAvB7TWwdAwaHLTpzqL
nx0ZDbc2vsp140X+tqkQOjk5r57M6TIHE6RGOZDdepSHnWf0IrbhwJ5rlPkThPxr8DBXQ5TQZYqq
aSNk4HFWbN1tPdvti9EhKTx2002nqTjeivQQNNyQxoR7Cjr5lUodV34EYCHyrIAIhq5ZQZQ24IiU
5qZugPpMsbnrBugeBebVS1qdxbqx+LRG3OE4Zw3cgaQrzgMGBGv0LSDJp7z6Htp+iLpHPNDhti7A
S1QbmzTTEQDbfN+WpsFc1MJ4XmSm3KaTshiFk5S5I/8kezTjln7k7PxocKaBcFF7GGY+x/thWIVI
sZ+hUcsD6Lxp63ht/Vyqobmp+e1vCS7tyNM0qzu7n/NNrwiqjYcGP5kXX8a0r2ClkTiAuuHOZvR8
lfV5SciRy0gVdzWnaSC5PJ+mgY8vR+qV9VddQUWZTqS/eV6TbXuO0mdoXJ9SUze3btf9hsv7OoCU
2fS2Dnd+zEmSoYuxl7NRXBAs5q9yq934avpFtDp6gbh7siqLWFXORqSBh084G3CTlliiZ6jkpIPS
i65U+tDB60ScneOkrO9Luiv4Z4A59uDxVrWDLaWA/GJGrFtRu0xS6zltpmLTdipYEJixgfvKLHC0
zaNGsXKWrW6sfKGj4Cdpk80ewQUxWragaSc9H6VLZ9e3fUV144ZY8cI0t85tbN0rX0I3M5Xf7hKV
i1vCzMul6zTQnxnJPBahN9NOJSN4IA2G0p6dui7j+daIE+BhafEoAPuc6Ux7NN00BzgSm2rafeGj
P49XfWzd+2SAkXJHwxUhP1GIVk27pDWQ8Vqmgg8VUwN5GgGcogVo18UrFG1GM00/snm57Aujf8c+
DmOjRVbRRvSM52TIz7tSxw8KozJikZ6KxzKukoyiJuyECb4ie4bhx3YvqoMxQTYD8xhiKyX2AZEd
j0J2ZAv35qs9CQQVwDHpWnb+xZizDSf50G6miRIuTQImpG0Kp9czd3KKASM03b43aY1UQ+Jjtuo3
Zs9Aaa4NVCl6fsFTBwSnjy6hBpArZKofvgUqZPSseW8x2se+I5JoU0JYuNBph9vYfUhEpJYOyuXN
4NOD942RsVw+DOts7oczJwg5lM62pMLXpFa55YMurIPAzL4q8+YubbIXjKvzBRi8xxIH01LODhB7
G5ZZaorkwYrGaj26bXQNlE+shhq2RYmjbJvSzNw4kQeW2Mf1YCv7hwJHvXIkOA+rt/2f8Aa9jRHA
32+Y0VZgHC4dG0JQQ0uNdgBNjREiJDs6t7pLiQ8P+UcUBns8xs8ia+6Lab53rOIhqVS/Meqsonsb
d+R8cuq3c+3RhSCSI0jG26YW1TLU1qV0evPS7AQ5SJGJB94gBq0p0p1RO8lWNNSAHkkLOMApEDtn
YufKBiiIiKVj5I81yhrCZBaSaQ6dEIt5UU1ZkfiQnsJwArfd3WbIRlzyDLIAzbaOIwORPdseOqiM
7FoN/yEs74NAQeM2qYUxyHc3jaVu2bSTFSlBOfrs6orPezRnUlHMw21ZptsUfOPCiuOd8POJQojB
ng/K++CCT1u0CgSNV9I70VogiTLRs20tu7dWSrQ+/9jfZICyVpl1RG13KbE2unuiezpdDHExb6Mi
7Rdl5N+PjUtgrCABZDpK6ee4PS42jAjzCrd/HRNrzM7pLtnkWtx7Le9nRwztCnHPEcATG08jOxpV
vFmcT1bNvBPBPoUTMVpzeQsvtT6IHu8JtvI7gnk5E9emfUbrg7i+zII86GAhpuBi2NaxBGnO24je
RhINUZgy0K33PZCxhRe2v6D0FtuiCvJF5cevZtNXW8MzJGw2t72Uli0WrcwJ/1bRnRUAaQt88lO1
W/QvqWN8w9SoDnCekq3BrIqEMokAyI0ywKcDjWXEkvxzZ8TIMV0Dlx6LS10EzoM5Ucdk8LzHRM8L
2s3H6NiiOp/DnlTKGHqCqhh1sjqTO0fJPDZ3EUrgZ0fXJjH2AnN9nk/nFtSlJctjuio8yMlDPMsH
zCn2D9r7zjNg4d8l55EtVVm0w78gdmYPkwOlcXXVRgQ2QTeHapRJBKG4vLGIIP3sv8UD56ENYAzn
vKcKfQUS1FeoTiUmgLyqiQRwE4sDp+bh04HyX5gJmvfax1tH9eqEPS4CDtVoc8wnKwdYjYbcv+i8
nilAYljowQNNcFjvGLtkjpoL5pMecw/PhenTeZpIaJs2XKxN645jyfDTBDp54wYpP7oExsDhNgY8
1zX62a1bpoCD1X4v3Xhiol0nj2NPaz8UbXtjFIneV3Nto4xycP7Go6848AsmjG1ucQiPZVrvHWP6
KSPb3BEz1YI+m0jfa0BS4RMvhteihppUMorHidISA0dCvHPtNSOqJcurn/vM5W+3TAgQxGljgjVK
aj+ryQZqVmBytn1sooWk5jXHAoJgCMoeEMsLCfzwPKs4SisQJZdupH/jn3PXYWkTHyA05wZXckKs
GXyicyCxi2oiiEF0aWrP5TAbalWF0a9uLH8p7Le70HIxU7Z9f2M2xgUNtu4mEnSHdM7sCrZMtrYS
ylksZq/lBNEhzD3GLx7jIJ+woIVX9eO3uQisJx44CJoqmDcCB9eWHlKw5SXqg3UriPagDKaGh0G9
Zkhdr8whVWvYJv62zAK9tkGcoJm06MEmfkP7dVTPEwrzbzhGsgssOZx6Da+AgoJ3YZcObrRra9id
uo6ibT0SC8EyHxwB4WCFn92kNg492as3Q1syTIBVB82EJQW4F1cjAiwcy2uaeRruq5w2A6P8G2VU
+tLnCbpUdCcXHZgdfujh0JddfyiVE/5gWI4ErUI0mHbNdDV3XJiWUyr2rdOTADcLC/AVErNjsi89
2KKYWbWKjuOzm875dVNoDt+Toqp28Zm0WnHKLshSApCod2PYwPWbguAVy2W0G6zgYSTQeafJ8L1t
QsX/YebYhFSXWygmQgWlM54bQ0Cl14/0NtIiCzc8AvS7VGBS6jR0S2U8mUdt/nDI7Kq+Otp5Qbph
2HM4JjhoqK8Y8hLwJJ06XCXOTJRWUydICTycGL4dqEPJU8haa6hx300pVS3U5H3sRv1F18objZdz
MQ+y5PiLFcIEPkwVgo15FNJeKYmwKLQF4z76u9idWwwdleVAke/I4V2YVtYfYDtFZz71P2pK1TK7
yjNUuQNGGr+cJM+U4eqDFr08APVkOwkEtX6WpVAVQhFw6mnFWJFxMpviEpI8jH8DqfzBJPd+0VnQ
0wUdS0rZ2H5i4ulfy9aM6Pi0eH58miVE5NrJoqGSYnqCQhrZQie2Neblftmn+FjPyCLR7oZTqU1M
FmoDXtGGbF20Z9ATG962GGHFWWBa3rnDhk7YIqCM5lBMKer0EeNphbtRQZKFkJQnW13hG2BTLIx2
Qxkxrv+HDMS2GKDVI87NgAzNxUOFmHyEWVcAOV72cfOrNvKnRg0XUckaMSfkmOQkQxNrmZh7YsZZ
M0Knr2jfz7K/+edf/+v//p/X8X8Hv4rrIp3oOPwr77LrIsrb5t//qH/+Vf7nf939/Pc/2rEdj5mw
6ygptHCl4/Lnr99vI5bgf/9j/g8PiBrQHcc85jK5mI6RMQf6IiqnFxiTUP351eyTqyl0ZcKy0N9Z
0hNCivdXcw2vMUWmsp2L6PnYFDKIKctc4evF5xc6fuw/v9bbhbQgG4qxsfbUyYWyvIbvDUJmx6wg
2qDvAqHRiDGmS+R4jI8KxkrduqoBRp3nPdKRzy9/elePl7cZ56Pmk0JyIHj/PYcxsGIMlfHObHGY
qNFKd2WKuNZMQKd/finT+eCrKtY7rUwuyS/5/loRr4zfGlyrh0zkLDOACHhW8cmO6GDGsdjPrG8e
WjGyh0IREWzSM81BS14WGMdQ6QT7Yj4qMioOcv7eZeVEoeBSP7ocF4DThPOgvn3+oeVHN4gPTGSB
5veR1smHpqfTzRNDCuDy+czPgTyRMvBo1+t5P8Uj87b2CeF9EOxbEXXcPSix6wDSi41V18xuwPTj
FcL2X7uXKC4Cbx+H+ZRtfdn6wxkVNYeplsbmCv6uzQAV4MGwqfj3nWfLLRdQO5jIsxYjAvr8q330
zci+cizX0VJY6uSFakDKmnloIQbX6bxvx9HDlSHTG79W/sV/fykecF4nk5kxdfH7Xz7P4FHYnpPs
ijiBdmUPIxoMwxtSsY18oFXLzy/3wTvlWfjjFVe0NSPX95dromFoLExouypou6vaJl+2QYd3T8DR
ZWja49aS1rjNnHL+4m364An3NE4n5KtSeoBM3l+4rZ3JtprjFKTyLuu8o6/AhrcCoj+e0cZPt21A
q/zzL6v5O08WEF5hR/ELmnBSzOOf/7Eu2r1phZFZjTsGaP0Brw99U9M2LmzghktNW+KL39I8rkjv
LmgLEysRFRzXs03r5O5CjETJ1WXTrnQL4gKsFmBeOdxSwkigsYO1QSeRb8FHE/QHgX/FoC3/4jv/
dZ+PH4FFC0kvTVokHu+/c0fUVw2fc8L666crUfZ3HaLApRApApnYdvaTtM8/v81/vS1ckueJBdqV
Srun6wCCq7msqnLa2XSawAnH2SJl3rXtZeR88fj+9YvSF5K26yrbcrV0vJNfVDg1EEq/7na5LbOr
qfV7JMidq4d1pe3uKo9QdX7xo37w7RQrgIt80fYEgO73N7StHPpc6Jl39LLYfzplXwRpOmz7JPG/
2PD+2ln5dq5tSQdCmBCsqu8vhc5/Dqop6XagPsl1SWbPSta4OGfn8Pkv9tFt9JTFi0iLjOPGyYWK
1LKbNhoR0hqc50erK7/bpRU/jg1agT4u6rvPr/f3F8MHrjG3eFjseUFOd/KuY3lnGokiU+Zr1dX4
6NC3Xn9+lbdn+/3rx2VcG0eCx7MPrO/9/cMOmnnRbHa7CFnjVSzKcTPbIaf6BG65YdEjThpc//YA
bW3SBNIjfXZgOqiv9nOPC/31QTzmVNqzLYfV/f0Hoe2Z4Q9zut3AB94M/HuXhT0/o0GnjQjMEQJp
52IITQr0kAWT7vaLVeCDG46nT9PFUIJPYB9XiT9WPtRaUTCZU75r3F7/HIFVUyWEqEY/v+MfXsYW
rDcW9j4pj3/+x2WUaph2Y+Tc2YyXYWl5tOnPoCRPX13o7Y6d3FHbdmz+w6oqXOfkC6WB8qBHznBD
upwzTmjYsTxK8yqYHgG89wAH6AYgM5boqWrIrsA5bmIdZb47rI+kkhzGkJHWhG77TLI/vw1/bao2
y71nUScCWjWd0w+HndscbfJId2BbZuQ3dOrILwPJB2ELYzwRXG7nPBcBgIslI8FIPn5+/b+XqONr
5ZHk7rjClt7JzalyLt6VMIXbJIg3c0U+lSgNY19afrH+/FKnP4SrBK8YElOMSsh00H2+/8lHOxzl
NEKu6ZDoF5upYrmAtxOhKIwMSCbbEMPJs2EbjAmgFiF9zG0gjsyBA7kloo2ogsIvo9c0Ftr6Yv08
uQ//+Wy07hxPKs+jnn7/2SCOuiq1KUilPcsdus3yOjQ8xIdeGj99cR9OtvrjtXivNe4Y1/FMdqX3
16p47YCq1NFO2Y1HrvwIsGJhAJV9UkmYSxSGlK+LNk78bKEihItnZnycPRNAb7x+/llOHr+3j2Lx
BFKBU0Oa7snPzzXGQiKR3KlKKedXntTmcFvHCglW5MdztbTnlPQqJ47t3xFiPf3FKvDBbXeOY0SL
l9MjQfTkkZgtxNV1PRrbuo+wZXTaO6i39FWaAfvPv+rxq/yxDLx9VaWl5M5btkut8f6ul6Y3TtJq
g51yyABfdLzexFdUQl81/azCnSNDxORJGTFJ+vzKp7Xdfy7NHMSzWFKBU57Udl1SW1apPGNLiEVz
aQZOvvE87CyMyLPrwT/uOi3sWxKKwhW2tRgdJmaIzz/ER780xaXLOkONQG7M+69vuEybUgT12ylu
0YOGKO3GvjGBUWUOKVrdpBAKdl00knavazv87wq94y1wOaSy/NIB0BTW7y/vqgrgaJf6wHf7Gi8T
gRj0pl30hGeeyFEcf/5tT0/Fb7ecMwO1EHsoBfzJr524mKtKl/AuqTVDlrliMLpiLS7H86buOr1w
JhVI+KGGF0DRSJp85/o6b3FMyOrRZJWIryf8sOKsGP2h27SlXYA0xVJbLkhuIcheeLFRP3/+sU+K
q7dPTYVqehyNlZKndwmWm47C0gp2Xq8ENr6ZPRHfw2gt3YHmP3Da0fjvfxjH9ej+OKakWXF6SSud
jArod7Crcjis6THuKnbz5pIuifPFpU5Km7dvx0CA4oKlRjlvTYE/tnxrdJquzMZgZ6o8WXjojBGQ
EUUXmWV+YZBNfmZHKJVGp2rOZNTqL6rx41pysgC4gorbAUSuubsnb0CJ8EnkqK22TdjVzJ1iwaDV
6xlcfPHwfbCoHesMz3Q0W7Tnnqzv3RygCstCf9t1mfFiUEf+qme4EpsZ3tX0xXv90ZPOUY0zm7Il
e5d18rXoDNaSWQMtRSXyNRnwkP582H+IgMuEOaWnZkzaIwOGxwYu03VDl4DoO2ljBO6dzP5tAIID
pjNX9pKRR5Bvc8CHNOfiNjGJukGZ8PlD/tb9Ov0hOD7oY/VHEKp3fE7+eA4m14nMBFHUNijT7BZh
ONqEShbL0Pfz+66DxplMhDqHnXvpVL21nCrprGXrQGgegvtpQqdSlhafrdfV7ovP9sHezOmbhD1+
PcmWd/LZer8lS4OR45ZxVQdmNN5pjJLY41HoEiTxPa0gA4Tm9LMMEiKgUIt//gHkB0sATTF+RuEc
D3OnP2feRUkxO9rdokcHKToyekGpkqAE8kcE6NsCIc+tANXkHjDzMyVOGraRM8A0CVhgOyCFZYRv
CFda4N7SjvNiMf1GrkSRiQcLQVsKFqPzwCkUmdAH2R9HVAVW8m6VcETVdAPhOOGOibv7gsfi3oUR
Ir+oBT96RbQChW9RfaCOOnlF+hYCekZHbOtFTbX1gqgd0BeZjI2cKHC+uKcfrDv0RV3TM/XxXCVP
tt95iIB7eaW/xXqqv/uJYpSj0L2fSaIDdy76XIDOHF/PKln5hxrWePDFJzj5Ud+67BR6/Koee6B5
2vfuepgmQ6KifWCbIVncJkvsJrKY9Z2ZU9U91mIM7z5/kE7u8H8uSevZNNHRmmy671+yKuvIiSyj
eM/sE7tugkLJPQa1eT+SyiGG+fOrffAFad9wIUVlRRfr+Gn+fKXph2r0NtEe6SECVBWmrEVIj/pf
WTw7PJ5+BeT582ueFHRv31ByQcoKj8GFe1I7jmUAOK/MYvg3uHWkVWjeVeZsGbkKwADE/BP7grz/
/KInz9LbRS2eWilpsnBKPvmiCXccRG0a7bFlmcsyZpxVW1hMStFGK0kUFBzNwP3l+yrdTaZKvui+
fPSdOTAfq1hP4tk6KWsyQGyBERXc54xAaNMAhBAgVGfEEN07ATAnJ9Hd9vOvfLpev31npT1useVR
vr2Vt3/8uGwMDqwwI973IbatTSNVAdk9i+FMrrRI1JNrt8F3CQOCJMPkiBYGqxJcBSgCD9UQyVck
vw2gV8Q+zlljAnVFMhC73z//mCfb+/FT4i+iZ3sss5FTnrzlYTwBS89gpJqhJfACR4WZrrJ5HMUX
z7r5wZVszg/HEo1GuFAnO248jmikzDTZ00ZtV8UQp2v8OmjBM5wOfDgHm1/cbyk57SWeUvsMhyJw
YA8lD3NaDKNjrpYZQT5fLKofPRxvL4OkgascffLKS6jhzhyM8T4CHPhE4yY6r71RlWdtU87mZRhq
ZkIkPqO6/vzWf/iE0Fj1HEoQbaMwef/699g7cee4EC1zK9nUTolKXpj7QXWkzFUZmClCUg6JgWyg
oNUHiFLkZ72dPVoqRHkcICLRNlJhIy26L36tD1YmSluOXUJ4/Gbi+Od/PLw2QudUSRmTaKq8M7sf
wV1HyIqAGnmLjmjj5ef3Qr7NFv8ob94eRGHixKSNyJrvnfwMpJq3oxX24T6NNYP0yQvg/h3T5XD2
ME+e7Z7AkCF+RBWXnZuQudol+A+yUaUa0+9j0Nob0NT9jatqqC4SbygoQrcvMRN4BvjzxriVKFr3
o5sUT6WaBFlSgD23sWkFvy2gT/ciQnDSavsYSBi76LNa8rNoSGzyVh2R22Pzvckik/mnU/2QjgYy
no6OcxfZzLETk50RPVt6rQp4VDGYYvy7cMkt1hYDOUmD3qL3cnFoAb5uZBh8L+ca67FRoLKdFJjJ
uqquEOy0h15DbLKA+myVG8IPLyuVYOE08+AuKyp9hQSwxJlZFbu+dYrHZCbrqcax9qzzKX6pHa98
jcTkLAglMC5iOw62UGMoY+Bj9ctuTpy1QhO3tWffOR9G9IDZoOxlk/sOOP552ItKmkvXBd452Lh9
E0LJzmfgUlhRLBPDoQSuyBGgTChFk/SXb7T1nQDfD48VRDIHFakZOE6NIE6HsAtZrcBlFQ+swMZW
ctQ4N2otf01DAwJEWLmjcdf58caqh4nmbIVUDzaeeintCiwl0UfzBklJAkSmt9ZV1wCNQPV0Y1N7
3GCcx8bsa2M58zTYZ8UgYaJDRr8oksq/90TaLYdSiYu0zllILDcYOakBmnj0kD6iHwU3+30wiv5Z
T6VDFg/hkClDs58CwmWAOL0GwIuuAoBL2h2Q7cUbDTF8ifVWrgI29d8JDNFtnWbY18MsvlOFxMbV
z4IQH0IZwNIGznxhJ+N0V4xquBzsWqHJiNJvhPSYBzOBdAzVE9ynEbvpLSf84LqRiT7Hh+Z6CyPv
wCyjqUPolMUct/28HrCT+8kKh2Gyb2XSGJtByYxMWzCerOD53B7g/PMsO/D5zuIaw82ZOzdYb42o
F9hJhgg4VJR7S91X+cIPyMyiQEmhSuXlYuBIufV14M5Ls52HZ4Tj3Xnk+SA3EBjjhQ/lqh2abpe5
aiL0qdSTXqR+2jarLohLZg1TtnbMVN93xB5dGU0978APuruur+bXOpekXxhjh3i/Dbq1Dx/ryu+d
YpWN3iwXoEiwtdL5ieCatYGBSgawPCpaz07wwzH/Rk082LAhZ3Uocm+4yMrJ/1FMDRndtAFXeeRN
F2Sy+ZvJsSCeQpPwSBKWRrlIYF+TXlVKNE9Oh7eD8jk5b+yM/dUIs+mpacDQJKU+MlN16CwC+HyX
dhaQrOBPkbLXo5F2R2ll571mDTCEpGoZrrBY8Lh0yQ5Lnr2FzzlcRokan0LBF7I7Jb7NA2Byyp7e
vUQo2b4C22yShdv5iN6tclxP8+hgD0rScTnIyVsEM4SmMPGDCyPEfMcjM/6WZlXrL2qUD7Y+JY6n
JQmlk6nUySrvEUCWZ20S7aWfxMmynUxN8KH7FHnAqe2+Np/iBhfH50v9ByU2LiNal8d2DaLzk4uy
l4xtDfV5X7qOtVMakBbBnNG2kZb/xa7ywS527FhQcJBrREfrpLiRpTE4mez5fnPmQjLMtH2dCouS
zI/Ne3qbyf/HBWnTUFS5jN4QM7zfNr0+JG0QB/HeU5MmarFUdx4YUwpNr9tMtNG+KCGOX+DdpklX
kEPK8dfztGIO/f56Dnz5sCrndD/VY3FTzux8Vdxg/SOW7vuYBQCiJp1vOhX7689/xdOxhGMfL+0J
imnXdP8+nOVENR+rpmzfBiH6fLJrkGN6BEEGVG2TSHiT6l5ciLIQ2wHaMkFKEi0jgm7C2ruANd72
vhrn/nXMePtMdMoouMkBEifHDHZsLwO5kO0T18dm7uNJHql9L4D5rxi8Xk8WY+sCw0/z+7+/Gw56
EkuaSAAccTpIBmfLOcCN0n0QN3pV6DbdShoP69SfXgAHEULEKWGRGQO7FfmtWLZzPUMpMozrXh4j
+GSVfvELfXAz0H4olzGVd/zv8eX4o4RrcXkYVZOn+xp14E3Ygr/zyE148OPsW9iWL4Yn+kVVHNGB
IYrIz2/IXy85PUPKR857HC80Mqv3F7fTutRR7CT7dDLd87zt53UsBerzGvT/55eSf61ix2txXtco
QBiKnr7lde8r3UYDT1TlAz/RekTqGE0dPIHOJmsTBAqYC18B22BVp3FeZfJBcQ4mKoyU2F1DyvWK
9DFsagaOhf/H2XksuY0kYfiJEAFvrvRkW6nVcheEpBnBFbzH0+9XnIsIMojQ7s5hJrQ7RZTJysr8
jQExp8LUq4YlgiySfoBv1CUbPY3zHc1IKVHuFj+xEqdKiJZicgBT5ewAttbv2tDajynuD9XCN978
ROqi9Hp4OHnubDrdycgAcwbiVChN89DzTxDG0galnEF9V4fcWStci/v7E3v9YmNi4dmzo1XgQ7ga
XS6i3TqW2Xt+curoAa14oSNmEiD02TWIWrKc42oYcwgJSYBMLnYc8RH9xe4flBIAcuNp/6xWMVbu
DLKwu26EPWbCsG3KFw6ASP3yh6W1l3RNY0TYhDf9C2S6fh23oYGgYC8DkBkBhu1QUY8RtF+YE/nN
s4hLTYw97dCQkqify6EHoyQntLzkBBcFGQgr6ZGi7n87eglYG4LSQ0w3aNvXTfiA5obZRQvl+OuD
pXGgqY9zsF2Kc7MrTfSGgj2v0I92jXL/dzQ+i/oXGov+cVLD8e3+114PxhyDxfH4ryaRHpcfi3V2
p0IAc48oeHqHugPjHyoBiO6kdj7fH+p6hzOUDQMa/BhPLH32Fo5FOWHaFbjHUkT9Dia89VqDMEWz
zK9+5EXZ7BroBdv7g97Y4QboFcK1qlPTtc5l5T9ipIJrXDqMDoR+WG+bIlJJ2GLo8Qm5Em+2pv5V
FXX5HgylDufZEjCmYZIFpmifqe+gK9/B2NIgqf9d15XL1QQFaUrIL/UZgIOXE48z5oCytOqwqNr0
w/DKHDqoVUuabdK9FXgTvCa6jYb//fm4Xm+GpT5DiY5Wj2PLP/9zOpQCrj10smObJc6GAqENi7BG
Q7NJs4WIdn07MRQQDgC4AIf0+RHG/LXTWqtyj56F/lTjYzaHOzIuq35VP2MXHp8qN01eg8otN5hz
Ggux7caXkriYRBByBYOr4/JLG8vOYayDk3Ubp3zGqcskNemL7Nm2gJYvTKv8l13GDNMgRQNCZ+vE
q3nlC+4o7BilUOC0ocvIC1V7pZtC9eb+6l1HRcA6uONQkiEtA9Z8+U1Dgdhbo1becRptOzxkpSu+
V7SDfhs2nl67CADHD61Hcs6Ke3hY9weXN9DsG4ELOQYjO4551b3TqtqhVtJ7R9jJT07eRbsC2PYh
0YW/q3pn4XzMsQHygIDcxX9YYzBwJzKc/LFTgbSiYkUCf5zQICQeuRgi9nWw8fBCPpldArc/8fB5
NVLKCoNkffvpwnTf+mLQtaDlqZRplK0uf8JYxxQbRp2fEHXe11i4H208T79C4KnWk9Sbvz/BN3as
XFxVhgUOqDG7jM2JOCw6w2P/AEpZZYY+/mzj2nvr0cP59/5YNzYs/R6SafDKEkI4i/tI1udpNnYK
ccBTHq3KqF6BE3bf/3oU4r2tAiwlzNGSuJzAKnUUfA5BettI4uCu2eiFvx/80Pt9f5zz3fHn3oRX
II+FZ8luPX8rV/KPzWIrke2mgxWhjZfoBeqqQ3coMhxfVq1X1iiMht3wqtU+hG0kxu3yOc6ywPpM
koHQs9X2qAbB/TFf017X/DVt+Mzfa6YPYLQoi+YJD8IEG8RwskFGxGaL42taOuqxAaKCgQk5voWV
hpO83P+s+Yagdy3hAMQU8HkeufblV8WGr+iFp43HpECdVCu6Glxpo+9rF+DD/aHOvb75DEoIjIzW
QMq92e0MM8cGKjsBz8+9xsLwD5MCrJIjo9uNRjd+57cMZCCCVug6NKsg3EVaja0BZj6VucYHs4Zu
1GojXEWTMt6a7lZPccuGRSHcXEv2tKqoVaWCpXpxksYFTG1N/QFR4cHZN0DI9U2Jtd2vJkQqItJb
5R/HUZDxLakTg3iz0shcCGjn7uLFN1P89uAWU6zgZQ2A/3J+jaA3Q43JPOol7X5WUTtVWRN9LAyB
o0ymovNvFimCsomPHWCRaJ/qimbeBuuj2MHGFpFlJAgqWvI24I24w9hri+C6+eDUfh9uJxqK74iH
Yepeiajtnu8v2Tw6yT1vwGwhs5Fb35yFixCSpGiEmRzL2MBEoHfc/kOdJNgIkFiiW5JmSdcujDm/
0+WYbErabECIJBzncsbovhERIXwfO+zGN0FTI44pUFcyVaRjEBRKTrmP54boNffQ8wjLF0LkPIc8
j09jnE0qcXn2/EQEKoQOc4iPWagnL1qHauzGxS6TMiMG8CiRxhIZFKEzFi5slnnAlCNLrJbEQQM/
mJM8ckcYoe3lCcQp4Z96WyrjBG4aLnzgmT9xsSflOCROHomLAShtNsNmFNda44eUGrUmelOqcYRA
FyNINNY4OAeFsaHwKNYKBkUroGIYVpnibaDbDX9aH6mAFjQ3chTpmoGNqcRA6+9vu3kOwkQQY22d
TUBkpzx0uQUoMIwkOmMM20XB1j4Cq/xvEtq8HtM8/IjORrGd0qD4oWF1soCTutrxEIDBxZgQww24
NvO6Iu5RZmF3Wn0MBgKVWjjWJ0iEyMmN9Gi3SG6rCwNeBWC+FVQUr0EiIoyXWVD0vaK2BrCgxzgM
hdglXjKkyO05dbIvzTpYaNSeod2ztSezcnmIs9NwqJv1T510yql5MVyulzanyK4NWOY9Spgro9JN
2hqJTWEfwrNB6T+cED5y6feirh9a+j4Lm3e1avJmixqKB/02mhDAVUo1VqEtI1n0ZKIf9JoU+qjt
46yY0F7UOh/49FTbL6AiEGKA1u5Oe9vGuWV7f9vcnEqAtDwAyeZ4FVxuG0ebsC7IGzxisWTYIRzi
+9sw9sN6nVCJz/+PTSqhrJBnXECO54LSH/lA6rtegB1ocoQ255s7xPST9hENtcZbT6qhTi99i8AD
NIG4LN91nHmshfv06nNN6tGS5XbGTHHDXH4urTWjSQHsHsEwaxvL1xC1MJTgOSS87O7P7FWdlu4+
f/Fe5f8rO+/zqUW5VosRtD5WuKe+DB2mHgKTv61mK+le5eLclzENSqjq0dGhm7y38Bbeikbz1h0Q
54+VEQ8L98T1SSVxkaQpG6YpR3Z2cAa/BuGHkxh3U5tiWYsOU2Eg9oPGm7NK83EJOndjPF60LnUi
itbuFUulKODclFGDpRW4im1d2DZGSdGA2HlefkTXaVx4XF7dQxItCUTLgQjCfpmTbwqLmgK4zOyo
qYG3T+wAkePYeDeC2N7C0PqBr43/6f4y39hRDhAJcASg0Qme8s//2NIIJvAks9DVSkscrKKsbDDd
0i0EKpT2/f5QV28vthNhDxIqJQpq3nOwn1mak6VFFRpeRvg5lWr4Zo5GkTqq5jP+sMOqHxt3xc81
nqypoK+lduPC515lGvwEmqvntxcACkuu+B+fS54f2qMYxTE3zmzyPHoNs8hHZwt5xRKhiicLE71V
jXffVx+vx58LUyAziYtYLMeHm6ZJ5hOwptk1Z5Y1bWmzEsdk8JNVLrz0VVhIFZajr+HHMA7Ki5dM
+OSkwmlWoleQoEVg/R23hOw1cHUUM+7/olvr78iL78yQMJzZ5VACb1SihglxzdTbIbArsB4o0umD
wcFeuInOzNHZ10N84RVK4YYLX52FlDj01LFU2QCDYuSfB7v9Oep0ba2hxNpUIExlacjSeFqKaUjh
mB+beNLWWYR1iFf1mKDd//RZyiFhnw79NnIvg3huXG3HLO10HO2sQ6ui+x7ndnEM7DRbU9bHBhJK
0HZsG2NXW3hkLgw9nwk5NjFcVi1tYEm2PqsBZHmW6G4YO4eoc01lFQxmjj9E1QXJhiYA5h6tV+Md
aju5mq8GfKC6Fcx7bTd0xIUwqnC40JOFZ/Us2smKOOGVaA+YSQa82dmgY9Gl3P4m+u2i6FcILLjv
lhHQOc8DreT5W3Xpt/tLMA8JjKmZAG89CRT3HI7F5XmMUSdVQWpOh1rY2kNfAx9YU0wdsaD2VGVc
23naG2uLE2PtEqSKX0cU7aNXPN/a7f2fMjsI568nMSYO4tpmqnNqzGAJMabVZKAi1Kg/MCXF+sZr
yx3AXHsh/5uF+f+GAv+D3pWLYMf8gTiGNLK1sMI7AZnk3eABE9Dpj+wyL/gYlthA1mDe/u5qOU80
bxsSXLnIELYuJ9oqB8Means8xHpZPLqNUX3KFFvH6zNXVk7fVm9+hH/Qwj6/nlRJt4P+q2oEfqpP
l6Ma6I8IC9HQQ00s/HcchPclUirxJR2jZqGytzTULDWysyBMwzakZyzcaVdZuffchZp9KLxw+Et8
8XkyZb8QWgUvFuLH5WeljYP8o1lOh2rkKl8NtlF/cXPoi62VT9+Giubt7v7uvD6bJH5UZ2ES2SrJ
n9xSf9xbk2Vh5hmZE245nhS7wxDRd1rlAyoj3aHVynYpQl0FRw6jpG+f8xGgfLMBuTHE0KKfjZli
kJV7S+kZV4udaFwh/KD+xkcERY9aUeqYdA8RvIXjeP3B8NRhVlOCoMwHCOPyg9u6chsKe+0BxCuM
UNR39d0U9dF7qHbomUWqEy7VZec7iGIN8CbPk7mevKVnmzVDWhBRF4xLykHF6dnCF8TfAPHHVNWO
gNsd7y/pHMVJsR14PBBJl2c5z875Lgon0KOpFjFe3ZbFOotNnkoOj5lRupWFWD2o3aMBcPAFNmvU
IU1q1/+oVjZ9jpq0/RcQTvIBaVTnNdVRJKPVoW7u/0I5x39c1/IHWgbZEs1pGEvclZdrUDoUcW0z
Ug9jJoZvRTEhZWyGUfw5GXTe6J2T4SUB2aBauBXkUZ2PK3sCZAo8j/X5xHDmHEgBtXoAloIYDw5d
TXcK3VgsCQbMN5n8QIuaiE4hQ26z2SarIu4YvlJFwHEct0ki+mqFVcvAlRsBzcTQKhjX9+d0fq7k
kGeIic5bnGrMLAXKPDtymrjQDphG45gXiYFGcB2miKagQRyESODV4GBoP+WfQCb67kJEnncuz4sq
sy/5YIaaOa8EYalC0l3qyL54I/ZCOfKqybc0z5CQ6vo0U3ZQhZx2E2lepWwDCOK0yMmP4r2eiUbd
qn3TV0efDOFT31reD00vhqUu/Y19R1oAxosemyzHzZYFCfqx1ftcO4hGf8M0OMefVk0a5G05HKcg
nLZp1C2xyK5SMlZGhnSgEpBzYcnOMuFshC8O8lI7DFqrNls7pw647oMRa1iMvJNw7eiN6h+6qelR
hlZ0gN4IHAEfFCaGVWCpfZI3LUzCfuEYXiVJ/DKCvoVZjUqWqs9zdAsnjCK2LO5uw0HBsN3ZcZr/
k3Z5uaJVZj4Ammsx3xrRZRO68pJZQI/v79obJ9IGKSNZH/AlCcuXkQCRrqYme5gOLUp+JegVX+Jd
sigPFsL+vFApt6eUKKI2RmJO5Jmtfc0E1HiIjYck5AU4NJ2OMgRd1helKTBoiNIh2fpR6W+KTDXf
7aIKnpNy2HtN4SEryPQYWAp8CPoqedIB5pJaNxCPD/en48YhJmYAjUJjBJbRnE5V1Hnv1WY5Hkqk
UXdZM+AGb+QApZW8mD7pYaGdvIYaMlmzWBj6xiVF34aITBgBy3Gevz8SgTY2cCyz2QvkHMMRsagJ
mT9A/uuxM6yFcte5mT0LxOcmEY0MknT4KJfL3uZVREtnGhGGLo1/LBLvOMewPUbNYVVGGN+Uochf
0tr9mA/irWva7Vj4YHmGYzZ1j7jXrXQpo2b5uzDFatEOim2HqM/UIhTaT+s6NxCzdg4URB+xWnvz
9fElGqw35Jw3qkifPNwMhunbhCxQNYlHldIiSkCrOGWPV87JnDAVEp9KNdhhKAB8ykfHF4ucoEIH
V7WPtWIgZ577zxrK2HqJ9Kz+IzBQwAiVjVWKtdsUL9OIxnbQrd0x3iAauB+64qka8bTMuARATKNw
ZTrflHZIFhK6uQLKeaNz+ctSiM7tP0eQIAfmpm3rYT5JM3jVtLhMlWCFd4mJ7wGqmdysVPXe9KgM
NhksoV09KmKX50O9RCa7taXApkn0ITXNqxsh1tK0H6DAH6ReBzZJDZno2s1DbCbRHP95/+hcX7lU
2iV9ViYUlABmUdbrEbUdHFotVMDGZAtvN/UPTm7F7qYZCo06+ASDfCF8XQ9Kkk6tHXgBpBTa4Jf7
eGJr0JiO1UOrQw3aaCC3f8SmWXkokJjar26Ilde//UxGpJ7mEa+QlpmnrwhsF1EV6PKFAFNnPfVT
92TUbvHBQ8yTnpZpKks3u4yM88NK0CQk0NMls5xlFr1O9z0yUy52DV9DhbreE/59xTvCL95GL9rp
iOH6Ep7i1t6h1AAZ0SGLJSBezmxuYp/Ve8xsZ9TKc+t3UbkujVb9oSRCXTgy12NBAnSpFwC3opkx
j0ZZZU2BO/jOAeGIoFiZKUFmnReVhVRMpwCj+9sllJ9FjYh8E3CZN7vz9KSk6tuKBNqf2a2rXP+V
9I3yFZHhepPRxV/4uus9ynBy5Qjs1LbnKiV6FCiKmUXJEdmkCXHxMYnAa9r9c1a0yqHEzW1hwOvp
pA4AAAVYA6VImr2XSydFb0IEWsZDhbPFKiXOI1kbuzsfeszC23y2Nc8ULURo5NIRZ5CkuRxq0Ioa
qFsUneywRBnb0N71JmkeR6vNkBumc2833RKuaPZ5ckwyR6AHpE3UHuZIOIrrHWEIY1+THOEFPcMx
2xhhUg0r1IlK++82y3k0SvZIzPBOp4A0O3xIjA70V+ECoh4xPckC1mmKW3/PLR1vY/hUv+5vzqvu
jPw8qnScczDaQC1nuxNaut14dhufoHQVP6Ct81IofeTCVnY8Gd8JPrngRqNBhaLG0P1OIHb9RAY/
ftMxfgFCUQb5S4uS8F8+cP6bCUgatPGRmgMNeLnWtjPRSc796MT/ZNwHULT3FVo/q8Ap0VnFZOxj
GHm8LNK++n1/TuRz9I8AeB5ZlgrAuBKLOLSXI4del/F7AAD6tVN8rgLxCxmBZuOi+ESKhKUE2Uq8
VpEU3MbVVC4kZrOc8L/RwbtKuQ06C/PwW3eVUTvdGJ3GMf5HK1GJHuG/AzSxwukxx+pgheZMsE37
YolyeeN0EaUkrV9i6AhVl9+dOmEPBDbgdPUu3BHUhTemEWWH0i5tXLF4JbhOUW3vT/aN48V4suXK
k4AnySx64CLRloZgmZspBsouulF/r+pmsDaAXM1m4dU8e3/IyeW1SqFEIjQk7f3yE4dY4MncOMGp
VKSj+6AW2BzYfr1IX53PJS8/chLeHRZZmY2U7eVAFo/jOGlFerJT4WM35wWoz+uFM/xWLQwtINz5
KX2btAXjf39C5yPziSA8KRei+SkpVfLP/0jsFRex7qr0cGDsCwW4LrcMHjvDEVhHeprSZNziRLNQ
aJkXA+S88tImQOowceTYs0Hx/hVIlCenurG8txaaX7salNbFgZfM/rH02xB/J9PpkMjuBITTNEbp
FL6O5uLIEJvRqQPnmK+LcHK/hAay0cf7szK7Ff/7gVTkCHX0jK7QSOj+O3nWjlIvOWLhI/wFunUy
FDais1mlP8E/VZa4UTfGJJ/GkIAmAOBuc3aesGLq2GWQ/vPWFNu485ADEkYkDX+rde067/c/8cZJ
ohfE0tODpSAzD1ut4eZ5DD/4RNfQOGY1InRl3mHQrWL+d3+o+ev6fI7owJFBaSw5MmCX6w1wOvFi
PYP/oKQaupi2/zzgUL+pmq7dNJ1hr0pwWI9tiItD6+lQdisQ5ElN1RfaMu9bN/vdDKJe+S0G500T
L5zzG3MBMFfWXiVIEczq5e/D/8WwCqQWTl6qOx/axhskOmbaJAhVLsTrGyEFxRkavtyfLjfo7KSr
RkofxlQhGmGF9+5VpZmvrUl0S9SyW58ER0Dl/cyLHfjV5Sehsz4VQzQmJzvPrFWeVObzFPrI8fFO
+nu1CtlcZRNJUhN68JdDjQM0JAGxhtSjirZu7oynaRLlGodB0GttjuV2GKj7+3tq/n3o9dJRR+pR
7l2aWbMlCzoTBr4OgW30cKwweXx8INf8IvpSX8CtzldMjsR/qAmjfCJ7WZefZ0HttUANiFOZh83n
LFI8nKSiwci3979oXm+j88FAEgDJq4ZwPCfAtRJEVYytOKm5eA6CsBGrwTSzr0ie2N9bRCspXWRl
96Fs9RxPa7/Yqqnz19OK6OtZa5oCNf3p2UnFxKhF9jgXJ8v33Q85WmlbUCrOdhzGRbmceS3i/MGy
JkyejHDnFfgOdjP+JZETn7hsaLP3GnRnC0+Xw4jFC6yVtAP1E6Z7TY2GfQtQZFWDF9p1Gi6J9+d+
Hnvl1IOElA8SlB4Q171c4wLSjZuEFlXepJMG4qWNCZoj7bL6ru5/mWDP/r0/4tUdyJAy2oPX9Xg0
U3O8HBLLw9TCwkuAMXW+qH6fH2Jc41fQ3DEhsuNqbSiqdhSZiWOc/oZTR/tQm4gBOInRlSszV5MH
PshdWH8Zfv5MZuWvkvhscBnk96Y62+z42iKFK8r0VA8ieAMz7L8Ooi1eRjU0axyKUKzNUk8/+lNl
4xVXdkW28AtuTgxsEpu0izYV+KDLiZkKtabtzsTYqIZ8zULIjxXqF0CUB1G91o2iviC9Ztpv4Bl9
de97YaEcpC/Ljwr8W4MTTweYXWRVmZILD9BWF1ZO5pjzOQI8QbpP+iLleS5/oNPgDIc2b3yiN/kB
HHuH15Ae0LJBFkE3dgreFf3a1xNlh6pC8qbEfT4hd6dUH9Q8fb3/Y5yr3yJzYQlikE9OGomXv4Xc
pcwUTIhORTt8dXpKk3E1RvvYdPx9Cc7/oa4ze2GF5ALMvx8wFSow1Gblm+dyzE7jAsO2LzpFY6Un
GDMyATbmWS9I/QVf46FSXmB4egelyP82/Wd7Iu/FX5Qv+ep54khnVLVK/KxPuTOA1hmj1nrXMwV8
uFN39ZI6/I3Ij4ImSAKOBMngPCo4yPhNVTxEeIPiIIM/m9KLnTvmY7UwozcuMyaSDETC07BLmK1i
I3Qb6AszOih+1axGFUMpMRnxsxmJJYXQGx9FW52XGxxZ2daZhboKD6wC5F1I7q0k6UYfR/EhqOBp
bu7vzBshFTYCKRW3sw36anZKbOxTiSRDePJyNiS6fsjPJfmIwErePPpowS3M4Y2TQEXpLL0mNVjn
t6fjYGEUapV/zCEeH+wkwKITlaqVm3QeNKspO1ha6y/kBtdHAZ4pMZxtwuP7qpjlg1OtfNMIT2Vj
Dg9hgLlxhFj42rUw9Na78GVMJoRIMt1YwPLcSBZo48qWrjyJ3COz6UU+uUW6101OQ56YJ15A/rEI
vegR9d5urXdUAlb51NsrL+yNFw/pmo3n9H+Js+ECl0VDSpVQBSEqzZ8shd4HQaXyeCyCvHQ3IjV0
seuqqW9Xo60M1ULkvT4mpLIazUgNzVT+bnZl4umOB0qOvt44JiY+cqYb4NolevHFEXDrFka7vgqR
ESarlU9/Mi9ndlBE2ZTG2BgKAm/S6Kh0RJqvjKTU7VcFqcTnoDbrcF2bWDGunWQIxWNmBWTz94/R
+R12GW1tCHIm1zIFHuuKwN1iLtbhB6wc1XRQP2uIM6x4fLaHBjjXNzAxNs6wdd3m28iyi5+DruY4
5Q3hYxSTy20qT0C9RYfQWoXCDv8ZIc83K3lF6StnaOFG+UMaFxujUPC8Soqp+Rj6kQtJGFWQAqtG
SgAL83pVQ6Q8J6sNQCBp//C6nEU7p6+dGOSHexzKwPY2lB9YOy+nk73128hyT5GtD9G6wVUVpUhg
Cc3ewx7riO9lkq+UKXIh6Y9O8VgpvliqGV/vMX4c7kWgcTzqnPPOwuRmVWw0invU+6p4KrspoZvY
tN2jN8As/j+mAs0LgpWs30KEnU0FnpSlneU6TFtND7GAiwdPew/NT1NgVd+93hjCtdZi4YqqVKth
wskG6zeeCON+q2FBezJEG3xpdISaFn7ZdfSmzEsWyCuAHsRVca/BShbdUvjGVd77e5TFsD4zxC5L
e3AZWr901paGm6UUHlJb+lgpyrFX1Hxnabjz6oGS/kNrqXuyB1Qw7p+qG6v8n+mLTbGNwsQsx0zS
CrB0nlHYyxxnV3cppmH4DBenQKTxwkV4I6GFg0iyArANrRV6LJf5EnpVY4QEWwjPSs9Wdh3VK1oT
5oPnptZay3QLV87sU12l7SFKEoxOYYut3FHBCKKR/2j4UkXL+r/mgOoPiFBuZ20OkvTyXglF34Qn
FCXTk4/+7XPsgSUxB0yb70/32S5kFsRIAkAfy0gqWXezKajdOneRWjsNpen1uw46JoZ6ffCmDxBb
tuAVanOXIZOxH1Pf+AfEZoxwlqMLlOhyEfyuI3361qr+IFA9dLvvBU7w/QGeUx4fRpDSH9Jhglc5
9q7fbUtImEdXFNHnsQ4LnHyxNe1Xg+cP7RphLx8QB7v+Z0M55KXQEeDlOW9lHWJwfRDv1MIZf6te
CS4ecV0wUU2lTf0Gg8nSWpdV4n0Isf9035whi3/kbTx96hSjcIAMs8QLwX8ODuKChQZCiZTbVdXR
NJndQUhzBLk7YiHIo8N49uptHn8d6fHidAUr1UXe7WDZg7lrehG/DflQbWmrN7uu87SFXXydXvFL
JEVO9tHxPJudGEVo+ph2vX8ENajvcTeCAxMjEajZmJ1qKMHufADkC5Wl6/TKZttQ5bFo66BbLn/U
H8Vpq8up/3h5cArzMG2Q8TeccZeWVhUgkJyN39Qg6N8js9J/mbWB89f9XTsLEhJwBExPkmkJzIDl
Z+dWqdHgsatAOWhN33NR6r71Lcp0PJcDzFOXlFpmE/zfaFIrhfIgDh3zdkri9R11nVQ55I6qbFps
iLegi8JVHJQvRo8faFxkx/sfKE/dH6fyPCStZvBnSAfLhvPl9Kpjr+W96P0D2uF1seXhmGb4VeuB
WNrHMhudjyTLPSQwPJqpB1+O1MapkA0s/6B39GM3HTi2f9NBqcWKtDLPVhxTPOsj3WyfkdQMwfZm
hvGiGhhnPLZsEfsQDzYup0ORuf1CDn/W2p7/OHpnNDNB4ckm+OWPkw0Sc4DCd3D1GD54nPaJtvcG
l7ZZaYdNtReOy3L7iq+6Gx99tr3VV+k+IkN8zru+pmgj+vAjmwLT8UCgJOY3bt/vCXjpCIQwzT85
paF9qeOREAsDp95YisZ2LTQ/+aEEWHxt+rSufvotuLr1kGDKPNioW64wsBzidRArgb8KPY/+vFHi
RLwQnc/l9/kEyOPFJUUdTJsz80vFn7oa0+FDBu6S9otaTO+BZZWPI165W7eKkXFtC3MyVl7lxY8O
Cny/LFFQreoKo4w2dkE+tTdyRXseBqTEVohCNuVhElmbbT022buD3ZC3bsIi+5gT6LydNvbxEQIQ
Ooo4IT2WSNg/KQB4eiQKrFYiLSv2fm+7cXJwJrd7qHvbf8StrWtefUf3HtQmjsFDjtjebO+filku
Ik8FOA+PKEe2zfN1tlfzOq8MWFDKIfWH/AGL3q54UUpLlIcBWcl0O+hZO/1ddD2PCVvhfDS4kedt
zc6JSkrdEWNmGIqvLX1C/i+JugrHb3jjLmx0uxbbIVAWe5w3ohyPHLAYUlKZf9fsau7DGhq26YXH
QDeSj+bgOhulNsavdpAvSSrfGgqKC3cZbXpglrODZvd97DplFB3zWqs+pW40IBGcxs+gaMbD/UW8
NRQLSXea4MaGmiWUg12ywL0WHUcjLb7F1DD/dXKB4EpsRObr/bHOv3t2fkhuUAXhooLnMm+lJSIN
JdoFM3h8X1Nc5l3FeHTyyvk1upW703zK9jSPnf4BFDtcGwejd9z9xg95Axa7xovopQB3ygWX6Np3
FGJjODq5Ua1701E2XZDa76UwhxIMrld9gG6iv/RlFP+iCTJZyFwpwl4FlHOg96EQ1X4u+qbcwLa2
njKD1AUmQPGManSXrxCeCx/LdPpBTRlhqDQusZL063Lf2Hp1VIKKJxhA58041cWhR/h3ArjACTMN
CLmQAfCHF3GEX1JBcJysNnVXAyrID1Nplb9FYvXlhnalkZBtqYSLeDARyUgU8Wiog/aodqI8wijR
Nx7iPjvUANJ2w/Mz06iVlM63eOrSZ0c07reRot4enEn1oLiF8sVw2jTfxXVoPNHfCb8FGKSXKxQS
q2CrG228tFFnecf5OHJd0RTlFQjSYBYCUruLQDwm8bFSrbHYYbSceHsEdvXPyEAV9cEwe7V/FlE1
sTC5ucS6mTdG/hsfUAfFRwpo9NUubyQqIAOEVQRgsKVCRruujR+A4w3clQ1tZ6Z+vrHCdlyXg/fv
WDDnUaG0XJndIhl7XupGtki29tjdSJw5VxoFvho6Nd6x3hGRqWbX6tavsg2Kz2XQeo/1oL06Os6z
etdOL0EU/+QNS6EbHeK/i450MaSxG4JUXM8gbeZxIzUyN+gntJos4TUfiwoLI3zxfmpcslsNNaOT
kiJZs3CoLzMWOaYsaMm2FEVZqrKXS2CHvRUiYe8d2x5pX0ynUScYY8xlk1Fs9YmSt29OSxouV09F
rDJUqf0KNRFRCrLoy1GFhV9KoMbeMUrGPHyanNzmhqyESDcMXjtQE5TyjTJ0baydCqniNRTO0jym
edWZe8zgszewivXWwWv6QfXrYClLncVVpgU8KxRSRGqJqkS8yx8IPypJciRR8TqP4i27A8XkVHef
gtHTP91fgXn9jaFAznL85DmgZD17cfROjB5KpNhHL26k7zhmBB2+CDw5WsPajbWL1kOnGZhMVdqz
5/veh/vjy7n+I6qT96NXCLhOA4wBSFmbXSEdNRvXDAz/4KOabG2SGsjJxqjKJe7BrXFgAnGBoHkA
GGY2pX4UUnabBv8QA81OVgkCx+uJ57ixsKNvPMLlfchplmhW9vXs+o0Vu3WRT81OsVfihtQbRQEJ
2o/0h8EKenc9Ii70YmiDjzQHMsvfkDdsv/h+Hb83Dk8xXiJD9CVIqE2tQgymjVWXR6axzhQFQeqh
7aYATbPG/Tj6yfCR3oP+GgvwuCstdQdkXEqkpFeKZdHo1Zt1FUbf62aqP2j52KirsuzFN/DqYO3L
rvKeTS2zTwCzs2ATUMp/iAfLj0mb+c8myB37AXkEtPStAXTA2rSL5rHDkOPvkghuAJSKWX1puERO
OH8YhJmW4vqhZ6dwbNXXStTcQYoeSIcD6+3+ZrtRz0dWVFIfEWiRHfVZJTCKvDCvfTc99Y7WAUHB
HdFvICLoNEN3et32G0AICNQ0aG8MHJ0PTecvQY9v/gje+Ii1yShLDnx5uoPOa7S2zgF+uVVFv8ap
2wfqcH68S5WwwLfbHhMs42vhIsjeQWaENG82VCebQlt4lV3LWcE2pe4IGuLskTq/g6GVdG2m6eJE
/oEc/HvpGs1DNbTh1hwFVpJh9qvVHdC88MdRl1ODTZSSUPaWmnwxp7ccsVux9izMlPUJYwY7QGk+
VFe4PS6pUM4eDHKbEBFBwMOsgyc75w16rqJ7uaUlAEDH7hNkegpM3mDvEvzhV9g39Euv6RsDOuCU
KElAKpAs9stlGvOUuu9oipOPc+az5xR7lMGTrW6K9Lvp5v1eG/puXXQ+3vBCGIemG4FxqLGFoD5/
4CaEbqhVzjPTlq61Kl50CpGh5CJ2sniIeWH4TI8Wx8dZZaHnqrKC0han3vc/GjWV47JC4SENe/Fz
BHF+cFMRfdTS7rfsk38tseSE+iHspzxkoe4frTME9urHQF2C13u+XOWd9mcVSTRWURW+OLXYsohN
6aRSiMgsxnCl9rHxZta5Rh/J9Md3u0wGPDVqrAnWmGx5/kfR1v0nZZycxyFquuiYJTYioGWiBL+B
ztvdShF18g/l/cjdVXggFKvIN4xh7Sl++j70UT+B2AjEP2Fjis9IA8XPSS2qXyh9WInMj6E0+dE0
Up90wuDn/S+/tU/Qk4eDIom0V+ZQaTtWAcon6UnoQXukujet0aFEi5GDDZfSXhLRnpWw5EGgFUgH
CXS/vLtnq95E7oiOMOFDSULxhrAURnUaG7OdXGvtR8N3fYyX3HDmWcJ5TFrn5Eo0Bf/H2XnsyG1s
YfiJCDCHLUOnmenJo7AhJFliziymp78ftXIHTMN3YciADVVXscIJfwDtf/px7dBuJ/Q0OAvpktw7
FiSClOahC4dYuHmmzj7lWuMOHTvtWYBIvbG5zuMhOqC822CEQS8hK3++0XFEgueCn81BQGjlnrLl
7h18xGJ5WSi3t/wuL0KFtctMGAyNiYDcPldTkDoh2bnMI1HN2fhtKcISd1FexlvUrCvjEIPK3C+U
6ug8noVe+WAWWlcu5WGpdVQA5cGm5ab0Ga3lz3foleWD1cXt6dAPBPZ2lmjVmdlMrGp50GqHeK5F
k2ZbSxVPnjAj61Yn5nKvALxc9bP4h37uX4/Ff10EMzUt3l8Zt4MZXE8QGp1xt/Sq/qb1hYG32NIt
2jNIiIb+Yq+E37rUoE36+YzPUkvOCF0JnQ1LHwik3d+K/79+A02IRC5RPDk0rdm7Y2l129leJp8G
T+42gz4F8rLaagxDHXw+8pXXHQYu4fvK/Qdqfk4VQGMmA/LFYg/WgqEVZYYgxafEzcpee5oG83si
lq9OV8VeXMftBix46X/+E6587vViIHNADp2e2NnDFWNS1/Pco5VcmNqdTTnQk2yz/9kWUXdjZ137
1sjBw13mYjCBkp3eCxiOigx8QHrItBIUCJjkMgCf8CcaauuXNJiQNnP0sUP2ya6kFPXfPzPNLup5
KsVIDC/OkodkDicDl+XskA4wFrxcaaZ7E2HlZNMqXfNHicP0Sc9Uuql9aYkvny/zlT22UqzWzJXO
BS/A6dxzWRkK3rzsUORoL29LMzQfK7Gkv3s0pHXXWvLumbK0pvhKPmFy//nol68OBC/AWcDYV2jM
X+Osf+1wuyvgTUOcP8T4SdVuq41OQgA35r+HJBEvdjp0N8Aw6nrJn77wCDawoVcOFDO+cD2ew8LS
ujE/QFcDc4wTTPhuhtbQ+EVjS+kDVlj9fZkv1gZv1vyHlc6Y09mj0/7GN26MvWRqFsmXaOb9WQot
fNPznNcZ8kP3KuxsfkP2DYaqGcVStxkRNkazoDOyW1fDldOBqjAdtpVpyBk527JxVuplkcBtUaJI
/t7HyBxMYgXG4oay3OBYX7nhGQttjb9lX+740y1io7xAa5zjUYeEIBshz2F0H7U6tqH/fTcg9CaT
xQOk4Uk5HWhsJQd9IYPm90CPkHBA1aFvZ/3OhFMRxM54CyJ4uf3WIASgNubrq97l2cnrCqOeFPSb
Doldzz+oqxoxDxjwPhdd2+IFIVHtP4OHMZygVEAGwGfjdj+dYl6RLYWYQB4syTGDaNFQLrFQs5Qa
Ie7xu1JvXORXZsge51iDUeC5OleMWCodCaWuyA94Os1IAxLixW6Xy+JHX6fpTzuaZX37+Ve8Ftkh
nMfng63NDX42Rcyi1CWHWH/Q1CoOMnCoz+MQdY+aEX7NUYZ0RRsWN8a8Mk2wZTQkeKvZqedplRZH
lrE4GPZY7TgHvdXmR3XBGQ15yGbX0Ba+cWVfHj/k+Yh4QJZSIrlgTJRLSJPFAvosIkqKGVrab3I/
9H4xIY56Y6wr6wn4GwIDZg4UF8+3jLPQ9ZPmBvB3Af6kjDorcMIo+pIhLO7iDwP+qlJuISQvn8Q1
RmXHQBjlcTjvZ/ca7h9kIPnBwjLa3lWRPqBszftJ7RilgcLt0FoZvKiUFNAwjQ03Bz1sOFif76XL
14mGA+cE2gb1XB7n0+MygKiv5jTND2kvpm+WXKyRF65PbtvN1rcpVZrHJbcsP2uc6f84qauLw6r1
QWvvPFlg00DHxRbkoKEvI7tho8Ube2iFmxRD8QsZmubGUb2yp9Y4j2NKg5nC6Vl2Iiy7lM2euYqi
qI6KGBuKJQMMGcp8tv3z84W9qB6vhQgO6Oq7s1LHzyuW1gLMyMQY5FCa0ngXTfjL+YNAUxtr+3rw
aJ3biD0uqfadoCPfIbsQVx6RmvTgSI2pbc25iOEA0qAGWh0PZnxj+a/teuJ8wt/V8gE6y+mX1+cl
jXKd8G/uEsWVgV4F7fSzp5y8uJ3UTQdoD/otguO1T0Cw+zfg/guWPR1UW6ZainIg47qQirusTOnQ
VfI87MZKT8obr92VGJtaEPckCktkatTyTkdLYuBKbYXRoUKstxdqqiLnhDF7V4TNPu2H2F10rYO4
WI8+mKbEjUZN/Pp8H1ybMViLFUjORcb5Pf0NFTs61FceUUcHIHcNsPq/kJgCVAFC6P+ZMHZ1gIBp
FBnkFaeDzVk8Y+4NcxXHa82buqneg05lmvMwR+zyERnzSTU2xcruHJEy8JFxC28EgFdnjGMJ/Vfm
fLGxCI+UMM8515EcEvRVVp1GnmmUsueUXXZjsCugLKIZmu70QIiwiXNPp6zFM5qhSsvlrZRpUI+D
EpiREu8Qc5e2U1IVW7DoU+bW6+QhyCe+pFbjoYSAjuRWW7x+/rnPBd3WsgvRFYwIGt1EIvpZxDOI
mmU25vxgG0m4k+tGbAR4qc0Yxk95Qqk2QjYIofW0Ac9bOe4y6umP1hL9JnVWkCFeq1u96xYXDMot
yPa1yx55F34WWT578SzjW+JGU6nc8uaUInd1K07uV6uopwFCk7sIWezaIaGrFkv/xyEA2wmjeSUb
Xwg6wdGuIE6zL8OhXu75txJ18RHpJJ60G2fg2u4jq6a2SLUEK4GzOUpyg0VuNEBKQVnsV2YgDe4C
N+IQ6Emn3OpNr7vrNNcBAY8oFsUD1hW5stPd1y5tzHhSwX6q9cbvhW2i42ktzq2BrsRfEF9wOyEq
0ldI9OlAdlgn2IGPGCYWVrafRYuaUSeSvV3O8YNZOdnb5/v4yjKikoMSIjsFQsW5DqwFub6n7VQc
6MpjNBopU+R4polFG5F0zUb9fLjLaGhtbVOkXBXGuLjOnmZ9SXulHiETdE6Pt3BlbsNy8pdGDyYu
8K09t8aDHnb6vjGSW+Hf5dgATNkwCBEx8EXHAPNEpS4V6niSI7rnySgdF7XLyUOp+AWtHZ1LpYm8
mQfyVc3A638+8ytncpXMob/MrYGhqXr6YWUTBUiOf3GQ5QgiqVMK+qsThPcnYhnx1KtL+DWbBgOB
VqFYT58PfuX2hF+9QpzYWWRq56JIMANQIEbi+oDSMhwEqP50skFwjEn0oZuY5kIly1xAHaNb2unk
NrIzPAxWln21HV7sG2txcZpWWSYqFSCSqOGy607XolILtpmahnsJt7ZnYDwWeaIjcN/9fNp/lVjO
jy2JBWEgTtt8/bOoN9GU0rAlOiJgg2h2iD5bS6qV2ueBicmI5qpzbPebcZbCBqWzlsDBNub5Qcek
1znaZRL9M4lleNbCFj2IWjOmDwzerHCDgSjV5hCxkzsayHbvccd+79rY0v24UrXadSYrtzdJbY8o
6Ik+RsS/Ml7iXMEygKWBJIIm+FAGc6JVTF6r8MLWOif6KSHFKHu6NrYPA+rE4T366QkOKQAjDziz
DMn3sszR+xirIt7BAZePpt5qmqdEaF5uQl5DDExxZt8geE1fJJrpJW8MdVIOQzRW3xCPlVeMtTPk
Xs7N8NhnWhh6YRbF2zAy6HPi7JYVO3DHyhdp1lAmRSyIfEzOUDUZh3TZfP6NrsTPbE008Ffoxard
cxa8QTvCacG2yUzw+9l3wlYfDIQq941cgktMU9tN5NH0jd5KPVHgm2QPieNOXZy5uWEPNBgNDM+z
G1vnHA3E+87PYnCyavr28E5P9+jQSWSQKm2cpTCI4jkEmw6U+jsdpcRn+fpNp9cyIjdJ50FU7r/j
sKU/Yh1u34Bja5dPAncmZXp+DwhJ9ZwQiQnSPMUNhEiiI4RKp9pS3xprhtrXltjee3WGP4OXF6r5
jspFRjHEwfBLnaOo+Ig0I0FaXkU3DxtO3Ia25MdjtxOg7mvgpZNIPXOukmprRov6kWexcldizgKr
V9XhB3U2/lcq9KAkEE0jnp1p7GwvztSyhViYSPt8Ntp2W8dy8oh8h/MR9oqGFx9esR9WHc4WjBJr
xG+YtizYMUGCvft8/1w+YApQodX0DAUiUu2ze3XSJ6kSEg+YVA4GhjLNslfQ1/YUXIxuZFKXVzgy
AXB+bXozcDnPL9FxnCJKdm1JJlVLG6lZtENdNIXvzFoHbLwddnbVhn6ZWPv/PkeeLXXFi1MqOY91
QsoBqcHjdbCTVr0rDXBQaT4oG9sebi3n5WbjiUBWAig8HQN0a0+3vd4rqkBfikCnzdTfCFotHzjb
o8sLbv1XZ1U3kbB/CyDndzQNIDCc5DEUSs4+4JCgF1bVkGEq3cACudILa8GVoLcLl0JXv9xHc4Ng
I342w/eyEDHOJKkSPhSS3hWuVTQzBBH6K3/qqikf5kGYrS8lOv7NVQxgkhIddaRIpPqGNoxe+Vmq
mscaGuGPvCgTgyCucP5AQ7BfVCu1b+Aprq0m6B9Y27CML6EdlUYtAksHyqIgcz2nMbiWcynapY3t
3Blaj/L+5zvlMsYBD8F9BesH8jSp0unnQxgAoQCbGIekwnbbMW7v6AGo+15Li6CypR/hCqIfZsxb
ytaRb0z34l3nzqR1g8glDBp6mGefMgwTbPB0iodlnRs/etlBf9HpMqPyP5/l5UEkHiMYZ79ASyUB
Pp3lBEXRBnpL+9nsowAho+auws4DLQsl9hxkzoK2x2k8atJbxNCrI5Psoh4BNPwifp3HoW2WnGJP
v4xdEE7W8jyr2nJnlnl3Z2t6vO0zKXalCfTt53O+XNs1bkSumItgRcidrW2lrQIcOfUFQoPadMc4
Uf/pzSl7/T+GwRodBCy8BArBZ0vbt3B+JhRe8Kgf0RZTBA+Arucs8ecDXR4Nes9wU1aiOp4k5+S0
sYNVoNRqeij5nDig22aQJkoYdOCdd40wxY3C9pV7ZuVuEwPTBKUOeZ4U51lqLJmmojaSi8KrFD31
U2l5kefkZyT3dxmGfRTUpwce9Pu5yIagL7udIc13iaz8ycNl31lW7xt6h5Fa1e0WBVXqXgqfxnSY
3WSFArU1d5ZU6w7Q4HD0MiO7hRW7sv1WTBztttXxl7bb6ddJbKekkCnR4LRF581o/bm1XfWbsE9U
z5li3Qtt0ooQ2bMby3d5sbD9yJpWfVMAJ3+bgf/qLwqBei1hBfbppaRyBTtF49bWLAfZHK007Tr1
Jgo3mzSlZzc0+i1lpSs1PoPnCF0D0jfoU+fmeUBzCzPVBnpnRWE+W0MRbhqJa2ygBuNhI98GUj7y
ciAsO/8wLTRb4oW67+eb9toh5BpftTBWTOe5HzGNZwSAHCU9xG2ISSD2quOzLvc3ixuXNVsmq69Z
En/CQDy7xvtBamstQ9yp6EQj+R0Z64uijDXUWVkW37I0o8JRUFrO/58JUr7kDUGPn2T5dINhRogJ
Vo2QZhINjeY1GHqU7tDE3Q1zr2vbiYnBSoXtz4NxVk/pGgINKe4oSo8WdflBMZfloSsGPdoVVhTe
GRDwESSrEcaHDpFsbGW+1Za4EuEzQyB99GQAOhP2nM4VsulKBbDjg5iHIuhSVCQGo4O7ggxQ13Ym
2tNC8hJ9QCbZ4TxXAk28MR7eP99TV38H2cbauEeqDRjX6e+wxFwhdTImfNvcuh+cB8LM2G/LJPfl
fskDQTsfcqLlNF/boE+GW8jGa5t67QuB43K4js/bJXpDQ3M2jPRgCHZYYLZJraO9HQ/hjc11RYPg
r6gDQkdrFxUo1elMW2m0WmUCIjFXsrVbQBDfTxOerEpUftcGC7GXWbO2qWx8KP0wwTNbTJc0ffQn
HahKSifl4/O1v/YIca+t6R1JN4W90x9kNxScaonzDJp0ftMa+iC56uR+BBD6UStu6kpcLjXimew6
srhVQehcZamzyW4Ne1mZBlhhuJguSa85cty3UEeXSRF9eD4lOm2ry9H5bY1Olbymhs6+7rB3SMHP
H5vWkXAlVqO3/7qEK9cLaBVfFJ3dc7VOZCslQGSOtZfMfhabyRbqz2qMlodeK1XZbQG63ir9/tV6
Ok0ZkElYFdMINFEtPkeeQIW05Smr7X2aiBb0apPJ7pL1enVMdKV4LcxZr4FKRxrBIYZv8PpB1H2B
x1K8aBA/oXQN1ay6KHN2j/GMg70bZ5hlUn5r/yS5NvW7mGzXLfSkcaNa1t8hm2UIs98NqtF4iU2Z
n8Dz2JVSdYyFPhpfsqisFTRLlFi9t5Husn6P9hJTTaqBKbu1NmU/5gqSiC+GuZOhZzpI9eXOGFHj
NUYKcWo6qR/CzNW3lvSzdJ2yt2wAaaJJPNUY9fFhytPy95RbwnTz1oq/Ze/pghi+iNRNNk6tn+jT
srWnujLcWq/LV7Cv1dHQsny3xCbVakfpI/SYJWX+maqZbgRV38e2F+or6LypNSSQwBeRLOFwnR0B
dmr1tuAujDclTfI+SMba1n1pVCfLXeoCmFoiVSj+zzBpncCsx/ZDI0Wefb57/gN9Dda2coZjZS7d
k9HMAn1/YgXERRHQe1i0SbnVdLxyugDRrwaHoLRR6VlPxb9ilEEylTbWTPyE55bGepRL3b2hFubu
8x1/pZjKO7+G/8TjYELO8ZMt6iglUEHGMcYwDXpKauBOkA5sR3cxmrB+nKZQ/chEH30k3aw6G1sU
M4UrLTMflzQc6A/ioiTS4PMfduXUI3YBb2y19yNGWR/df80/MWuU7dpM2tdmBAza7kq/H5s84Z5J
/6sOMUgfFJCQnVwL6gCPz25O6P/VECelBFkPbEoqW6GLXZRCOGi1O/qsRZCm+k2m1hrfnh98qtdr
csmlQ7Z5OsOylsdJTSss50NRv9WSnoZBrXXiS0yDGFKzFr2Wg6b6NuLYyIAr0qMxmtVTKjfjP3OT
YeP6+Yr/hU1c/CBwVqC9uWwRMjz9QVj2rDjkGCkZO1qOKGVTiCxEOCseFGb5KLPvxyBZJvtDTWLn
exiqk+05C7h1AlUHukSWlASSgzS2hyqjIOsuZt3TRo0xwEDJTo6SDyWLtXc5keafTVmk8yYZEnVP
2ARK1gwTxDpKyxQ/EY3EXx7xPvNWtn1tWwFhWdt63POgO0/nOCoRCnsmcjn5mIpf7dT0mHVXuvSO
1BzAxs9X9DLyJRnkDaTqSoh9AYKOQjOtcsOQ9o4yqq7Smd8itVwdd+PQHUcu7brsbslvXh2TAiL9
GaIfkOWnExTOYnVOjOZUUjnqVlHHwR9s6DdqPoVfp2Vy3pDcLl8+n+hl6EEzkceLFV1VXM/z+XSU
5aVvZySPylJ/QGiBe7pmpuVYL35em9328/EuI27G+8t2+4vSO9cPdCZNK5x24M0UTuo3Y2gA0JuM
JyuUnd2oiAorh3HZWFNX7kNT+j82ERBwwr9VwZCYe12Of91NvWjJk4fY2fMciGC0Isft62ncRqF+
C/BybWW5lWgvUSsBsnc2FJOKxrwqHKSrSivyRGvO/oQntY9JsUE9Su6eP1/aKy0MIM8rcl+GIwA1
6GxEmCdcxga01USYKRDurglWD26/1PXG08ve9lBUHfy8SWO/U5QuWFqDfpORtFsjlqxnZEXDjSrs
+MaDcCXgXj14ObKUrQHInBsIhSZAUKgzrHqOiLaSw+ajdt8hyFOrj1weRElEo24q1anfhuOws8JY
2Ti6WNj8hUK/pbvlRHHl68DsJNOgi/43OD3dCHakpfWcgBomwjOO0N6r+wmZQkpNtTC+4aUy3tKZ
viya4EIM4QFzQV5H8COnI4p+HiQDMexDOynh5E+YeoREhKjfbDudki/mt9PsTsRi37jn4ltOgxcT
/mvgRGBC0QLrufOX0tJrqZ3UPNzLaj78IbLovyEUFL4SJkYP1pzHt7C4F2HQOiC4DySDeJnpVJzO
F2QZLT7hQNxWe3mrzmb6T1HG+bfPN/2VabGxKITSwl0R52eXZgiFA3UBA+clDAl2UT4k96pDPRsU
d+3KUn3rkJ3rpfDsw6BFFAZYM/IAYGJPp6XYCajiCWjAPChSiHWS1S/bWrdHESSIh+hQOJYFN+fa
HrqPxG5/TWLOHEpTUp6TtusIlxQFBLlAWLi6uAKnYRqhaZ8/0+pUAOxrbRbvDaTCX/OxzF4KOSqK
n/QrpflR0XMk0FNlcAraZXUqedT7RtUrTLUSBwdnsG9tYur3Sufk0baoarDqelPk3ABT3bmNKiVf
ozofC/8/fwT4SGstmgbDKld1uiYofeaNVMU2EhRZ/zSGSA65sW3UP4DLhW4N4M37fMCLWICPwEWy
1kyg8oAvOh2wBUwow/4y9rFZ1d6YUBOl6o5GEECj9Fa94OLgMhg5JRRgGhpIQp7Nzury2hLcX/so
7pKHQo+kOy0xAZmBXg0f20IZVHcmVS/cSqjtLajKtalSmaLLizoAcz6LpqXBttJYyew9Zc/I05uy
3mdaEr6ZdpbeqIUDlWfdTuJIprqqLQCBJvJBkOp0XTN4mxiHCXuv1fLB7pd/ACd8xFPvS0X3hif4
XaZM71glfkTIQJdSR2s2zvdljRdhNdg/mwjk+6KF00aJHcOjhE3ZDnzei1HGzhbdjNrNC1u4HdYD
rjk4oQ/S44i02/d69T4T5VzuuxiWt47forPokuOOGMP7OdmvV5MDcDs7XtKV2MhoS+bLOKupo7gD
ZPgCd2mrFd0B6GHs5kAMermlNJ3kAQ5fL44oUrfuJHxr28zHaqC9KxHc8lKzwn+gtJ/jAbzegoLs
tJjPnTntxqUxgwl/3+8LtFrsb83DqA4tE0DjaKRNIM11tB07xWtH3bPl8s6sKNZN9sz/It1XpnTU
xGvf21t1sGpkfXPdA39Ntl4GZeT4Qm58vev3PWIqSRqm0MHK305T/667/jHstTtTAuUuG21QmSrC
LNE2sqV/ECNH9mGWcAkBr2xWIf3mDOeCLH7Hk+dRc2g8KeJ9qMrem6TOK5z6w+mrzDVz5+DI6V6J
7eeF2wFBbfS+ZJCoSLD9HuxmD8ZhY5vxfumMdlUhfjXs+UVa7FfaO0Er6xT2KSRIBqrBrV82+VOX
x4FNzqE0MVRnPX/vFvM1HOYHlu7YyPMD5NiVlxzIRBSlpL1ClkxcA41FLdUftLKf3ZSSgKvH6lvU
yXdihHOYF18lKwrGrPxd5OUd3cH90lMNUNrR6ywN0cv8qUxlgppi2qYgmfmp2a+ubze5SJ+AMN93
1fKgaeEPS0+/ZHntAZr5KvWhb2vtgz5Zr7VZCk+O459JrG6UMdrJdo0BfG/+M8riTo7VH4TDeVAW
0S6rlifo1sBo+j6QQ+lLmMeYgJnUP/XoYyR19uy2eTbN8KmVtB/WYPtWJD80Uke1elpaL8XC10sy
ZaF35QT0yvepVR3JBT3VThVXDNPDavlCDvVcNaRQsWW4o55t0Uj7iOPYa+f8Y73azRGodBQGhVF5
QqfkMxq7ArEmOYRrmhtvtmQ/tOC5dX1+qeoOwMqcu9Y8bBxkD4HObgdLfUCqoXWHfAoAXW7m3tyY
Rb8v6BU5cfkVKdIglcCoNvCmxjCYlWWzLPEuLbpnFLGOrXAe2CW7Eu1m9IJgl+U+eqkP/B2vPDmG
i8b1LqyGo1Rpv+J8eVdwSx/yMpB5AUQ8PTaa6clJEwit9IgLvk6iCZIy3sdq4hV15ceiuAuF9JN6
W+lCCTymtXhQ2Eau0Rle2icIQAhUNKejUSiHWmiBgxwf1kPDd8MByZ/mfq91T4BLPMsZAxxtdqOp
ecsQfW319m2OxL0SyytlG08RbTI7r3I4KJZ0KBzx3FHnhR+/oc27zew2sObuPa+koyWVH4OdvygJ
jTcqKGLQTMR0jedR0v05kn2tMu6s1AjYJb/hlBU8stNrVk93yZLv9MR4N2tz2zXr5zDtQAr77dSr
x6aO3xdYgHTet2kYB9wunmNVLwsSnGFV/8JgBplHNfymzLhHNc2uKpcvkh6PHiTqxa0rGlt9OOhu
koQzmA/4lFNyjJwWGmmFjz3gmkBNV/9mzXiNJezsFSv281yRkEyiHpi24hE3zG+FWfychPkw1fCH
KgyPCUTdlcfN1aojtqjt7AT1Ds0OFKMIiizbtbYc2EwxtoZNrtUvrSnGDdgxehVj/Fpa6WPfqu/K
NPhSG21AvblVmO9q2f4TRalXFd12KBHJE2lkg/vhRZNb415No19gBrBXGoZ3PRm8DhAop8OEtbl0
7mCLvWVGx6IdPLN03qE3HhNHfebb3zdlN3qIqlPPq/GNyE30peYFjVD9udDl2NcL7WlMVDRKcul7
siCXlDfYKyxdYOCYSvuVC1BNdnO0ItRj2RuSLrCteK/0+sNoTZTgc1ZrvMexxVeA8mCv9SArUc5w
+V2utKhgWNVesxfTq9JkdB0p3lG+3HQWnf8wjveDke/5in7Vq/tmmfcma+VXpvEkQ8lFHqWt0PSd
DpAFDnFf3Wlx9wZ39asd1Xujj3vPiMz7YdSDRos2JvIOBggKYFN+gZ4ZBa49huU+JmzPmtKyzMJr
UvtgCiUoy3afISTM533NYilyS2KISmcLEyCNunSIBZ2d0LHvyiX9rhaq6sK8+RnGw8Jmlv/YQAcG
pfiNP42C9N+wmU3uUEx5RmP4OqHN63at5MmUYrJcK+7njOt8VsKNvAz7oR2PYW08Zg1ta3uxaN2N
uZeJ5R/FntqDMKDlmXJ9lzoApABBhnU2uF1vHMo5jdw8qg7FErp5aP40p+YH6HffGKIdQKHWdeZ4
BwHDpSCNEcaizYElxs7rhkUGGAdbs7K30+zcozr5AYDB4154q+dmoy9t7iGbHt/pWc0rPrQPuT5+
hLbmtjhQ7Tqr/CMjrOEalaFTpA57f8ytp3AeHpukXGdQs827+0j+o9X5P2Mp/9Tqfi2Zgfsxu7tC
YLSj67t+qvzZMgJlXDo/bMSxLyTHazsM1tNl+i6ExupX85Mh16nr5DPqJEWQKNRCyNLpPEXxt1jT
3rM53pgmr1CNMvc8Sbt0UYLJlHb9yO0uL8XLInXPqjUe0FB5bfJ4dAfT3rXl9ISyi+GKovFnWzqq
ds0rqf/u7YYXrXyagR4xy6BvzD/oPt7NK6Sxy57GwdzLc+PGfRlk0Xs3GI92nuz1HDVwA+nZdCmF
i/Kthxz2Rg3brVXqL1oygwq3jva4+ChY7KVee5MARHoAUB6KoveivnvMlPCxkeYv6TR4WKtvszz7
aBvjmT7CU6jbm9Sa2YXicdb1AD2ebw70UHTLt52lHKVCHK3ZfDBaccxadSOWNsGHJP8z5O0/2Ti8
tcV8r8/lI06jHu5SYFeV6FjloWd1OA+Nib6Z1PDNcoqnoh+CNKvux7z2sWZ9HDSkO0cpZS0XDt+E
PMm0V9r52DgyYVC/Q+DXGpxviVp/z9vioTLMl8jJH8Om+CojEOcWc/Rsd9kOnM07QsZbWdAFxwIx
GNLxC03WmS6X/S4qm+fI+QIQ6A5aRosSRqy4UxsK1xTl6yK0x1gRX5NG3aBipfotTBmaRdIWesSq
ujDjGJxRWtUzr4rQ0+wGrykqz+SFLjJiRODAUiZvB1VeRQYdGF8jMTIe6zWdohR4IPAa0kP5HzWd
/9jqwi6I8xfH6SO36cFpqP14ryoVBpWJ/RsxCAKHapNFypHay8FG8dcq5bvYIHkEC/DLScF3TOC1
EEI6REO4ieb4S4VWu0tJ04uT5s/QZ29jPe4s2iwlhKM5D0EI6GWJEfLwShZ6rOiXTaL8KBXp0Kfd
tuD7rrEsJBq2rbXs0uw/E/HIm9amoIFXIR4b58w/hNaBbsaOvi/RcrV9CrDTPxXKi5E72510Syz5
SroIdYLGD9A3LDDMsz56DY/a6Pva2IdhT49trI123CtlMn1Jyiljs5e89hzQzjQ3MAeNWy2Ry4rI
KiOn0BOiLALm/KwX0DUkd3Zq0QuQJRIoHdvAtSkyLH/UqlJFUKp6fCNxvEwbwdQgXIVg4arbdJ4h
17E+aH3YS/velt/jWZWId1Up3oBj6v58nvlfwhTAnQLUAHQEAtWm6nOaopZjFxlDHEr7xWnNXZ5a
j2A0O64Jjdqdmsx+mxua3yvxmyILxbV6baGh2IzB57/j8iuvegMg/0DfoP90DsIVEK2EFoOE6QqF
BCGzonI4FJZU/dBawQXkhAnRhzNn9puZ0qC90Z+4XAaFLg/j4g3hAJA7b0EJywqBosfhPgpXQTXL
lHxTyVpvyYiYHW2okPzR603PA79dbA1Zj5DstC0caf/5QlyU+dYfQoECxVyAz+gGnH6PoVNHA6lf
HEiKavmaCsyu3GGB43Jjxhd7DNYuOCSgcyt/5AKfr7Vqq0WrI8dEoHmErpP+MOVKbGwnUW+Us66A
vKjRgm2jVAoD/aJ0jxwNq2hhj2hjQBF9tdFdlDdGtVTC0xGoVnx9UWsbeKVQX+ZuEsUG4NtSuXON
OvCNhskVhh8Qbzh+GFE6dDvPVYYE6tBGUqvxAfm8BYnWeHTuc5zoll2WxHHpDTbOt5h3zk3iFn1T
5W6ZNvMrCNyq8hYrhtRSloO0t1NDFR6wQG3050Eds/9n1cAuc71xwyBRcLYTWgWpP2k1TO3zSoh3
BP2aB2lROzKt0U4qX7MLkHBVgwaXp4628wMa1KqUoPC+3tgs1zYlYgWwr9Gho99wXnvu5Zn+0hwd
6ENrb3UtOsntE63Xb8z5smUHdIsrlgok/SSID6ebX5ZmR+5NpjwJA8ZrF83lFoxKaPlk/9I/g+g4
DRg/3GKrXDkMKNMCgkQ1EPUKa/3v/2pjTVnl2LHc4r1DuOohlhdhuitXr3NnJbfAnldPA40jWB2o
T4FSOqt4Y2GBpook4RXRKfPeUifJaycpDhp70fw4LOSgQk/Q0/Mq2U1aQTTDkbhxCq444SA8QYmf
Uj6QG7CnpzPuewlwpcbtJVYLXhcdrBlN9UjX/X6hIev+j7PzWI4babbwEyEC3mxh2tI0PcUNQoaC
BwoeqKf/v9bcxajFEGPuYhYaUUQDXajKPHmMLnSq0LmXVRVWSbE4geEJ643Udu1BxLWV8hNrRy1C
7Pepasz+SWlUgj+KtkVs5kBVyn1WzOBERbUMr71aDID4JRybENTACMYGhOiTVfrRkz274mNzCk+K
+uTijVGWSip1TMJDtkxeVKBWDXG71W84dwhD9IZ3t1XSfefUTA7X3LttBtQrf9++P1hJ5tlfFed3
TFPQP/3+XN3aKuu0WZQ9cSD5g9QZ3nuaUE5uWX6Go/+qPH5DlyFynzcHyKQoSgGEfr+WGJs5jUWJ
MaDtMZs05sRKAmW11NHHlU+VYTV4SrPBrNp6RVVrXTGZBsIp5KRXB1fNS/OQxo61BMoUa9+WZBFl
MHeZEcyyAjpsp+RNQPwHS7KdFNsnNz334GRhH9tlkt9KckWwpVYTTsPBSlQRtonurX7XJdqmqk3B
oN9Mve+c98Z8C6wm5iMsrXOP6tiLHkF2mb9kXu664ZLHXnYkyGSCnqmt5ckdFcePa1sEy1zIlyQ1
594npwPWLBFRNm1CZXbfsL9o7tc1PevfuvY5VpPlfZLgLb4O5fElnbP0Mwuei52QwYUK9Q5qCJYX
2H5cusZRH+XraCjujualIy7PTa9615KfFICXK/mfy/waHKBLwm7wYhkppekCk2kuTPUq/7bqM5dh
3AhF3S4C+ijMKDvHCluzd3ep5wxRiQ/QJ0Ohy/n3Px8C4y2SK6GlQ03/fX2V+eLO6MDc3ZThYLe3
B7t47+Ict/AUDDSB0blOaUSadpWdej6JienFvF1NV6k3Y2qnWDbO1U8Du8DXbtDz/2iAdv5453Qp
G5Ur9mdMRn//eB4UN424Jm830oNFs8dp1K6quJPoYD55qy+q01+XggQArQPHHkY5FyMrTBagkEBi
3UlrLd6tZe3uZCEGNsEK0UDoKHr/OsMjFqjnevEZMfJiT/l1dURiZ1NGGNwYYVzcqOzISesWZ2fr
bXNq+snbwbadDgyvlE+0cB8tPGQI55UHzxSmxeVJv+ZmWiimu9Mb17unSBQas1ZboU91ne4thnR9
pxbV+J6XXX63GPqp7mE9/adN9J8b/iWHgb7N4OzicacAd4pKUsXOXiS++96aM/PoyQvRPvVUuOju
/llEmL+eBXiQeC+NkcwUY5fFrbydmlV60HlSXk04Y18vuR7fN0P1meDiwwfM3POX1AAnm1/a5n+V
Gp0bp5UoazaQ2dCu0tQAyJuKfGtLDUe1Hmv0BktefzbiisM0yf1Ciu7H35/vecH86+D4ddOIT88L
+txhXgqtRlCweWh4sXlVmY9VNoafJRVHmzrBmqRGpDmN8/D3a360iH/pulAh4V9xSTdz04km32vc
HcChFuqp023WEvijiMW0/fulPnpbmezCNrMNfumlNyNRfah1dHbGHBpM4lPhGEfP6FtOPtqJerC8
44giIiSW4DNXzI/uEgHJWX7gwhy8fH1o3eK2JWhpp7VGvx17ddy2FfOtnhHxJ7XyBycR/DJs2Yg6
PU+ZL3aFfMq6wZt1d9crRvaNVA7zJ3VHFv39WX50Qxj+sGBpFS3gl9/3njFZvFWzcbgac+HsY5MB
tL4YClEBzWfJ9h+tSr4weKcwXekTL8qZFjZegQG2u1sXjbhLO/Hs50xP7XKrFrWSBhigJ3owreSq
fbJgPnyUZ8kaLppn95fL/cYkyayfuEmH4DErcJF9iY0+WvV/tGE7v3jQmFkdfHP0UZc+GZ2Y1ZgI
o3g3rE723aUNlofeTrjbMp1KGdlKnXx2TH6wwyH5Q50AVMfhdSkagLDeNVl+jjvI2wImuVFuK296
aZkYBaKUnymNP1gwJBp4pPSd02L+oJV26eAs7qI7JA0p1U4tG/1aFUu7qTLvM97wR5eCxsGaAbfC
gONiwcgl1/j1HmD+rNK3cxruRDHYN6qrK9/+82tAiOX58eF0yzK5eNkkVAppG0myjxfCfyKlwvTN
F3LsAdzxyv+sk/nozkhqQyrGW4eA5fz3/zok2s4xpBPnyR65vx1Iw1zvXGWqd2qdGZ+Umh9eCpsY
yjvj7I5wcSlHzYllrlvuTFOTDc2De8zHrrldk8X9ROv6wQsOX48SBjMCQIRLBhtjcKtoLWZ4hWWM
xq7pk/4dskCebjO1GGFPzMrkvMoWWPWTr++DdwCTIFYIO9h5TV7sYgJSO7O7SUGc1Ex3VRsTsjDa
Re7tpjUmAmeMXXXz9xWDhvK8/n4/ZpF/0wuehYXI7i+PPLxg1NmzSnunIR/wp3qhL8nKHfLxkPCI
o271N0JVsGaJVQgli3VMZPNYoewBoorQK+77ft2oCmNe70uZ21/UhuRZZcoOBpzOm0UMYWJg9der
1lOC34tWvGIk5GcWE1MFBaWNAi9Rm1fHnDeNHH3I9T+F17RBR6u+zyv1HuORm6xBEtv/IOhkb/Ta
XQ8FSIjqainKgNSkKJ3d71anvlkY/gdtra6buR7RQ3TywVQrEZL2bUVVWRwF+UP+NOffRrXJokXt
Hs2kjJLeutOMbFtV5U8llRWahVGPkpL5fZeuV2nhHcq1vqNFrHyhDdfraIY42B2WqrqyMpg9JbWJ
UK+8pn+Vg3NXJtbG1CGntG4VUCOmvlUUC8OQliDBuM7x4xX1MbFwDFvL4l6hOY0k9tQ16hYAvAcp
m7vVKN7O88OhaZgmM521qv2Qr2FtvaZuuUsJpyTZQJAbYr4ky3JtJ+pdFo+nGrJI0dLwoFKCwYIT
Rt9DUoznG9vtg6nLn5JKfDFkFxX6FA5etSsXMETGCoOf5WaEWQ8zhCzM19TYEYjzgi62CKzGUED3
ZZSVAm5LR8Z3r2xmQ70ZCyY35TKJXZ9O9xTK53xm535Sgag6spM2de25NylBKqWR3WmAZ1u3TmVQ
olQ++1Mf0L0xUF3lpnThSTQIMPkw83O/pK+jYkHNyQp/1Fax1ye78Ye6tXzZmPOp6IY3eJmvZrOc
4Dg8rIyf60bG+zVXYGPhM06Tnt1Y1DXxnOpR16a7hhc6l0rUFyUkzJpRvA2Yr9dpgjeh3W9EDNGK
ROtz4bAGmY5JtCaqnzKdKI5c/dkp9FdVsa+ysoGJ0wlk1ioTVSek9/0Su83TkHe8B+qdREaheUlo
29PB7byDzWeH+ExTCpoeQEUXPLM4qovVhkAqN/baPZVGco/6MguzuF/8JKvQc+N8A8Ag123Vrzg0
DsuNgZDErwfeUm0ptaC0uxdrxqN4wUUFuej9bLbJpqnnceOtGFxSe3EV/GPOsmwW2C8aW77tWlUP
DGO9YUZ90ub4IDu7JJ9Nfk2ciqSPvK0Cq5hkqCZ65BnLEowr9Id4SGYm9EzAZa0EfaxETmdAXx7y
AhYTIz6PjNJZdHepTL2oclBZxYB4oawFVISBb7QCAFDHsb0i7EPZtTIGafMG9RgrnX2jSSgbaiHR
0IxqmKxFtYGSJneWGKBSmGbsJyS+M61U+pDDttxkuiJ2nkq/tXbdeSCyflObCaseYlx9x51PWpW9
NqZ2m7rDwdKqM+0tBTXnf+AulpfyOTOScBjgH8Sq82zlsqXeX3ufSPWFmBvnTjPXhfl8PEQLuR4c
BMkTMYlZCONPBPmYPJiKE7qzjbIBnmK7/Cyz9M61ydHmDIZ+b3wXur43W/xdZzjpkSuM70leDvu0
Fjo8OS8Naa5c37MzPKg1wAHgoG0h1BOMDbFzZnUKNNHLm96Dd6auFUZ/2l3V5HsspX+2enNje3nu
a1r1owOYxZfpjoHFVVJoR+IebFiylhkwEqxDotaOK8ZLSptFBDvXQVEMir8SPxlX+VWzNteygqwj
Wnv0m8m4yexS9cv2PNgZXCiZKk+uJiOOPfh7LYqE5O78pbecV6hnd3FvPHpLrmIVlwSTre8Stzkk
qQ6tjIsDdE03KRHPoUDaHBiJK4PZZHhtkF/l15wdJtLCyCoa99q2xG6KEd0kZpT32aGIq+mcfL0Z
UudI7N73clhJE7X2RjsV4diZPwZn2s7qvJ3XbCSWnXm6547pvq1QL65K862Pcw6NeFva5b53cwGF
hbn6kOR3LdSq3Iuv63UJRbxEomtPbt0iUaRfkdMJQiE2y7CkTHvdYKGvhE08fYun/JFImYculu2h
hzZEa2zXoaH0jwvxdDDJkDYYJhuR6dQ86vQoCuWujLO9Zcs3bSZS1LHY1AYZH+WSfHVacajzpD/U
jvlSE+ESrlnNEMeLa6wpYI5rdd8FNRzFnSmsU1Y1ITXyVZZ4L7ABg5SNFFhsv7A4/LTOvhqTnsJl
aU9ptkZG1zy4xrrjONh1tn4yOvOFTKWTOaw3vJSY/+tfJkd7bM5UWZyHrrqsu05kfT80DPMcq9yU
VnachX5S++llHPtogOwRYZHTsLmlV54gFYqq0wybSd/o+rw9z7X8AYZtpGPkt1mc+j6r+k1XOj9S
M4bUYyU73Sx6v5nX+6X3Fuh1JKcW7dF2hyOKBDcYZxPVSqd9k6v6PJr6Ddhj66srbn25a79ir/qo
NEkXThqvuYQXBa916H1TmGwOixqHXqd5+3PMXtDIFXuqIUtfrXo2fMKpACUnyMJN4QBiVEUeeKlw
/BxeYHAunmEgLhW5NaTRpr7h6BNcrAwycoN9lVnEyaYAVgY4rtIvOhMFnNrd+JAuNaG1kOeIf9Gg
78rJj23tEfqd2LoT+TIdZqy+WxvuxsTt2K+nGssK3f1R1sg2FUzifGNKNyqUi1DaGa1CbPlWD6Gw
bMGJnVisFJ5YM0IPXNbAEy4zycE9ach7IHSKZ0o85MaG+ag3/bPekUKEGHPwW4/FYnTVS+Yst3ov
7kjnmkKW423eF6PfoQkNYqMHAs8kHSVMCX9pwQeFApM4dXMztPFKuO5K/gjN+zioyhUk8ReCqFbg
Ve2qmUcrNEpbhvXMz9nFvnDMm7a1TpqevzIruiYC4Tgp6W2fDDeg7zdKotzaQpw4x0bfs9InPJIk
/DwtMgfrazIl24nCQ89mhe8A9XQ5meOxH+tbs042ejrnPty6dFvCWHEUsY2B1Bn+9892Ff+gutGi
RLW+tkZzb+XdlePmL6NS3kyzuHXX5osd6/us097JBjoUWfneeZRBSo8jamLv7KraigS+XeleF7XV
BxhfMCrqui/sR+8G5nW+4a3PpcmKcrVxIsdhOBRtSeujac+SD1WnC4zPoaLyjPkhHPtSNu/5LTHb
b2ua8ZVKd1Ok+ZZR1fuIgDTQtXzZGDI+Txsq0r3bQ+FiBrV4x1ib3muvnqMCguKNbs8VaunxS+qO
LAI1hQ6YLtfJ2KZ+u6avWlyd+Xrmpk2FxeZjF7hc2xxGnh4Ie9ytFMvTzElWLrWvkAbkS82oolXH
stTI5LBXa+srtr4/SGW7H+px8Y0usXET056m0bPC84L13YW3tl9Jw54W1oGmsJXjrR32k229tA3U
fErKL/FYQNA1xBU5s3fYcd5DrL5ple68aThvqlONwZm2g2pn3gvZYqdb5VNYGSThGivOP3rsZ6uz
B+zZMxa/d9rZCO0uPrtf5DtVLvvcm1m67ToEg+K1G2eN54itqN4mZWMHlhJ/n+yEhxSvBNzVxTMc
/JNdpXs28k2r9TekWP7MiHfyEcIPvs0WcJ062o92zbydyEak94DoG7EabmhJON2lo+1lQTTunMw8
WwtXW72PZ8aOyYZvYvLttny2nHryjXWafY5D5IWDATfPrBnRG8pNZ3tfvFJ5EZ33kIyLZDw1bnVh
hEgIzVCTrrbvuvklxgLgJinOUWe9PIv12us21UOUGfQJhXwUOWFGODIa7EbQPQla1TW6nKFrXhry
2IN4sscNhOMq4DCbbm1tUnBTLbXtYOCmNrAJG2fTUwzKbqVd5yFFqXaN8VjrD0b3YjhN5eNLuuUJ
9v5wZslVjUehno6vk4A92JR55Wf2/FTjB0mtJfErpQDqC/WnXSt33ep5QTI16TY1hl2x2Jj0mTBH
m2TYzUv5ZJfTezuayCt62tgKrZ9vVvZ1W0HDIxB830EgCByFdCxSOeowZlUbZnaX4K0blhbkImzV
GTqrtbbvFdvhK6cdaLI5fc0Kvex8LNncGwND86hfcydaqFKvrGXGDJkGJH4pW1s7nX35UZKkyWFd
3GTnqg4RboPZvhlgXvqVwgnkBU1Drw9bSw8xUGN0mOjvsnB+ZKZVbDICmLZDXBg3ntkpL4ki9FDO
o3qnZfP8WpvdvC3zQt+WaSGj3D2v5UF3tobdL9GYr9Mx9phTM5DRtOtlXjKaKs2damaZ6XTbedYY
Fc4k4dWPixumwzh/SQe9bYO8xQ1GLoph+XlWDtcijV18n6fpbrJ7o7ld7IWivNT16YQwqb9VrSbZ
jlrybvE7EAsM8qmqnezWVqb0wbL6MkjoxN+MXKEfjAkD98m0GAP4zkVgCoB+o7bnne4Ow6ZR4uyU
jWnzvGRWvV2HYt02Quo88MS+77LE2Rj16iLXwXvNdGM1MCrNPnS1BWOmS7wNiR99BGb6CFmioJaP
RTTpSXYADUx/Gtih3tjVOD0S/DicXTWXYgcS19+uHur1DinIUc0Wh8m+oSzXGiBbkOUUi9PgvVoq
bty9KJaDUBs9mtFP3vFfGQKm149WH8PeTbGU8Ucm7pGOR8JOb9U40tXEwTrinNpRKVrQV0a15yRN
OO8TK1pT28LDbdS2OJ2PEWlwqAQcjVCs1ftq0sXundUbQ7fuQL4mOMzQglofr4NmRzNsY7qPUVSP
Eo5eTxr3sm8RQGES76/N0G4sgge2DrqIsDeJsC1HqFr4IGdbtnHjefXafjNSTZ96gtn3dQIJP1vq
aY8zjBOabHgHrdVF2DWlE9KzNS+p1E3qHRvsDcLZXVpkfBhpg0JA0jX2Cqr6k+OkfWC303AcM9fY
DHAgrsYlMffeLPrzrdonqXVuGwzkwAdLDcwgh9EE77VLep58bL/ILDU3xGzl15k7lVumpfPAGcJm
zkYR4+63EBJiTEXQG5At0cnXlFh5PR6WmgKGmJv0ixfnxd5yKnOv5IaycfD/f57x4n3LhhZb/N62
loik6wpHEW09ji3eJWQmHcyuDK1F0aDySIqmNr5jOwu9ygylIq+ksj7kQ7WfPZe9vJhvKRG+uXr7
1BT2i2hbavqSqNj8xZ7lz9ZC84HGBVWP+6xI8qsV91iJ/AyP0o1gAfWi5PrTUlsGcs35XnPM59r1
hsDokydztjfNrNzRXHScjvP2rGPRO0X3e16oUHXrn/bE/psZG4JL3xFBPDIffJZ5ftA6cUrs7Nro
sTBYm2gu29Pae6GjUvQhAlX9Ac1cKBZhoJ5pnnSJqzxG5hgDnYoevxeb8i+pvCjOhR0Sb7VxKEcD
LJLfyioO1Xkqw0poV/Qzt1NSfym19KYt2r09K7cZrxYmYWfdBbZkyZSyBbFalaX19XY5LtLcQRbY
6oOGCF86epjZ7hMErtbvGg02q31Y7erRHpqIvOcCgdOyH5v4aHb6QDmT7TKjfXdU2hGcQfyZD95K
fQkGaX3t3PpmlV4oM8X1E6tuAww0JEVnj0oQZu46+Rn+u284PEwCTKfDDRv3mlAfvWevUK+TDlQw
NtXAmpeXsnJIWPRm4uoLiVqNkAWj2rVZ/94k4xaB/FU3W1qU6XiHa/N80FbncarSZ4dgxtggIUpJ
FuLfnGtVn6+cpImyvv+qIXUIxozyHw1i6ieO/U5q1dFoSGrQaCgsIm7AHRThx4WGxKrZoLF+6tzh
h1cZ+3FcrruRhkCap5SG0Hem1ApMjXus3dLlyTjnLib7bjdIPNQGLUFr1o9w6Fakv2O3FzjlwEOJ
ZUCoZ7Fj1PmWwa3mGaPjpyhGLEWDq2wwBtsIwUx98TLfWQc9mBvlGp+S0cehOEpb59AZ5kGZrB1n
8Eulg4AwRfbHJAkh0Ac21j6+mcTpQY/LjLMEQBI6RJB4zhQVU7WrpLZJiyUcqvLaGNqDnqClrhTV
X2LtKHgzKNiJq1zoDBbpvVbtEtXqvHGN7KWb1cekS78gnaJekNV2tvooXSkeFKPY1gVhwJ2Akjim
NUI3r78bKj10jIG2jqZ2yOorZbExDSwbOs8i8kbrTlIVjA2aMQ6QvmrPqjs4jmlWBas02HT06RX8
67YrtKgaZAgBPQsa2/nuWsVD7PWPjmKD2ruRPWsvujP+UBf1MCpt4M71jdQsGrjk3l3KzYSC1U9h
VPN55wcrn2ELQOfLU+WIpq8Oi0mrN71tgi4jNIL4/ZYk60lJ5FHNzasm06NpLE+GGl/3Qn1S2Ery
UrtbiGBdZ/faSpuvrZpvoT8ivLBWjS1rhhaINClUzmdS4lYvZ8Rk9bqdhmkkUgYlGD3xvSvcjZHp
t2vsfNPiLuqyEtGIJq9dqvxtSUJSKEpP+nLybkWFeZmbsMZhlSF76U4r5AB/IQgNEKe4Gjpe9qrr
7hRVvoK7XQ/kxrO5txO6sfJOeHMdTR0ZJbY6/zDxkQm6zDzpWdGFroPHdz/3cKux5INRFIlm/Vam
5qvIyjE0x7nyq7zoSQ9yRGixU9y0dVLu8GS8bWbvxfWUr+tgRUulvHSu8lLGRDx6yRLaGUX7AKRY
t+61rtdIcTXr3cPgBnDdrEO77N5II9zPBmpr2eF8lbIWA/A+E2R49YJCcdgOjdGmJNVQrky9Ggq8
cIKxMDZNUrUgUO29anKjJZutIY5xavuuov4sAI19GNRXMEZ+1jOss6l/QnC+Ed60tbz5mKopvf3w
VRnYJ9OGMI2+893BVM7oXQT2f5sp6RoJgkczJ0XYgeJBrePNlME6NbWfOqZVpMbLgygzPKnjnR3H
3xE69WGzylPmZmRZKQdsmjYuXqebhNaqyr09xelXLyG0uKbyLjxfkQJVHGj3iuxPWV6KoTp6Z9Ja
00RQXo51qwx+bopbzYspt/AUK5HxEs6M3iGEFLlTx3jXZV5k2DY/bBz1mFZkbobIQpedns+sBOzG
VPYTkoVKpodJbzaWMaCCs35YRNogj14B8avtONThAtI9djdDMp7ySrvSk+k9rdf3VG3CikyDEJee
DSq0XW0kbUG+eD+yVb8pVha5dfk9teZ5K3XrMOppHibSuleZXfQILZmeq2ibiCokjROk2H5smLkF
ViyvEM9do4DaOnzmzunZ1K3sdcUbwS9UpiJJOv3sUTn1RnGs6P9wIwsQPB8zjDzQ2Mx6WMkSUByh
tmdW10rjEc0hmiu81HwNWRqk7bHfxEjfd2Uq8fCMx34/MUu0S4n6zxVRIYtbGD47GbNL5Kb+EiMp
kCrViXBQHI7tA3H119oaPwO7b+hYvyEvP3Rd6rHvlu9mn90UNFOc0yFITOQp2lU2QjdVJIhMniBM
tgCh4+dYQ7eUmIyoTHSBy7cJqSY+rgq1xsBDMra5adyaWXyrOt0V4dbX9mJr9yPLsi6GsO9f0F1f
mdAhtUndOdaD2ilPamH7MlkPq15EJv2SbBhcpaKIpsZ5qVvygNFh3aLkZs0ga/cM9GjTLqf289ox
kiL1F3ICh3l8HW2wSXW+JzMQhyv0lFO7Z/S8+JNqvpot/xrFdNglTzGblmq3j/2q3mdOm5P4l2zV
cw84KRuprztUqvs6X+45be/jcv1ieSQw9OlmWmj6s/xpMMV2Se1dhWoIFdhW63QfxjM0wvITo+g/
x6yIF1QiOvGV0rFRvpglq4mpjp5SOLtqntMdfgcPZqV2+NaSkb20hvHfyWrUxRwPnCQqfkvqBV28
y+oVpUZe7ZXUUbodMgMA7wEfGi9KYcEqG9XAwSSC89DeCiwLnCsoc5i6aVWRfcaW/JNDAnkERxrY
HdCJbfvisygaxoVsAfNuXgXCw8VWUVcLYXzGMPplJvn7VJkLQVSH4gxTjxyD37kBpWnIgW50huvQ
gsxPTThkBd3w0pzmClhNUfSoklYIdHxr8iK1AszJndtd6WqHGt8UJKXr61pXX5uy9K7Gsfhk2H5p
pOf+EhSd+e08C6gSl+5p0kzLWONk2WHdg4M/9Gd3vsqYtndAeOI6S6wrdbQtUL88a3JC3AyHpneN
vaEOWqxPcl9KgZDuk4H8WSj2x4PDLwkiJc5cundBZy1mxoiM+OYd6EwVTe7Q9L4ccsEsVqle41m1
CeZZvOu+BX4TgFEIsrv+rcII8fT3j/Lne2Kd14lOZCiePn9E1pCPioQaO7ldNrjYTStd3A67TkNg
uu3opsaAynX8LIf6T1bcOTXPwISEvBocaS90dEnDnsDynXf1aGbJ1gXIZ1KrafJtqNo8o4LIDHJb
JaogquzkM4uZPy+PzTSEUp477yzCwd+XLRjRmDdZLXbwt7U+POu9UBYgr1g3pEg3MTktU3uNL6VX
+qmxYNbwn5+5pTGXQPeDxw3U7d+v7y2KmVVOs+wSc5aPozOmr51eVyC+Vvt10bLxEyvkXyZcF8vN
gkdLBi07k82T//2Cqm1VzqqVvKdO7d6OIs8ia5HxTsny5qp1FWfTLFgpwhC5MdwyD9JqUXwNqAf0
FM1ZYin2tSt07AiUFGe+Rfnx9wfywYb12+c7//2/OEbGKlwYVMW86zHn2yRymgBkGSl+cpmLte4Q
SqQBOgO2QZs/k4p/vwyjEcY+tcrQSFZ4HC9jaZ1aYfrz2tpv9MrMiv5+X5fbD1fEO4mlhnCKZaZf
sofFuqIMsesVH8/aDFWhtxvyPIxNwWCKzOLum0bp/sbQAnIBlrZbr6/dsENkfkTp+Nmu88HtGzZC
EJhVmJw77sVurYLRrrlFITq3GOYK2Yn3RkOv4WOHOFwD4K+bv9/+BZ/r/LzPbH32OHycCPq4YKo5
gD/rOJkOlldmiS5AdOeRfl3mnU9LPX/2tM+b5r9W+flypv5LD8yzPj/t379e7P6FVHP8DtcKPY9r
0UJD9J1RMlvVjZiXE3alpLCWzrItlzTZ/f1mL9bwr6ub+Pmi2UTDql4yfddVYAnA89jneuWeCBAp
HhS56p9c5YPvkOA78qzI/GAuealKk5NsqmnRnP20kh3l532K/mLwupb9MzeqB+AU/bMsrQuu3D93
xhyV6JRfFO2L7cqp8beAQYBNVe02d7GmCHx89bK4kyYhEn5vSvDoeug/U6f9uXy4JFQ5hBW0hfBV
f/8+Z6wxCJjK7P1g5nPgTlIcq1Km0dRTbfz9y/vzsdqwtJHSwCt2oahenMdrHmdW1aUm3pEjqzN1
z6SGXi0ThdSwZcL+C6p8+snrcXEM/d9ztdHvcNbh/nWxXlfmJO4EqRpTZ0cEzoKcX4g6uc4sWE3I
OtdAwYblUKj9+skq+lNizKuCWheXMIT/5h+GhWk9CknIlb1vwRz77iq0erKYC9GqYU/A8dFTWxl0
xeL68/T/uGuqcpj+SB2gIF88arfueytuWU2rOTJRXqckfvdWfH18PAymN0dtmLfHmRKTYuYobfVJ
X/DRJkHSHtsEqxm1/MVD17EVgXvDnpR1S3/qV6N8yIYCcloM5uL6CD7dfbVoFK/dkmb7vuqLl7+v
tV93eLFPcQ5xHIPKw6u7lLljMucomJ3ZTCPgFALQzfYDRkj5GkjsoyYGxMPSo0ZWYHjElWfvdLWD
FAVDG0YlsJwWKVo/EmCUDg/GrIPq1RiSLEKVX5xSwRhQWTod8penP1Qya+/LxcH+uzcU61uRl+pm
RFxX+DTW7VaWYKNTmSdYdY1qojEbWfC94dLJvWIX04/eyxl2gPgOjLuFVu4VCsZ9Gq/w7hOklZvS
m6whXJwET1l8YirvVksw0gXnt9bQbpKcGXW5VI9zyhShd0R5oIkam8iajPJWHYa6Po9GSbrDmKan
Bxd0/pCW3N66cuRi/Jjjs+OWbABi/CxOAHoT9KyHKi8LcDSr2+VLZgAGT3aQZcV8Wkl9iPLGhuIF
jH4qktEOFDTD27ZGabi2df0C/Kxvs0YxX1E1WxtcqspAnQb9uuvx8fCxWcebpx6YOjetYn1Wi513
rd+/fUoCizAI6oJzY3JR66Sl4PeLYd1TGIwHd1oNmKVasVkV6W2gyjnXyoyLUkqm9yY20uWpMmrz
6e9L8IOzCtoz6jENX22qkvPO9K96qwEkzar/kXZey5VrR5p+FYWuB2p409HSBcw2JDdt+RtEGRa8
93j6+UAdjbjBHcQc9UX3UQWrmMDCMrkyf1OnylEF5wxgKU0fItEaNu7ELyDq81dleUMG5VIM4hgH
2/MwkjBTK+8A+E6WWdIVEiTAVUJVBTO+hglSUsYU/WxrH3lFWR6NB+5hRufQKl5a0JSOfyPvjzxJ
pEHS3NWIMdXuOIZVgy2vCfyi8UOUryxB/wX8X/06ikoreXWnTBYqhKX/K01rgcqkP5oSaIh5pmYn
hEiT+YChLUeY0+lRbsbpVqin8kcd1sFPuRz950obkWOTsLGuHISURsQF4xK4JNdg8dvoz+ZPw8/m
z35SF1Rs+Z4jImcJpRUwJtQp4e49Jto81Qj0dcpnSvPZb6PuS3E3xhNgkLhFzt5tKJq26Me39FQN
Jad7FQRySolYbL+h0TxQmW3YG0wxvacr/JlagbnrLXO+jWSohl9RAUGPT0ni3tNyoZMcfGLrBz1K
uMiA+YD23JRoBtaUG9Gja7lvXFPjBjTs1wUWdtkCiCyMakE3Km1Zuu9PrwunKUohi+EHuq26vCYJ
Ql/REk3Q5mNrjYBaIzQStVCRr1Lf+iKYcr1xnXq7pXOVgsal6SRGy6o6n2aoCIt9nKjzUQNQeuhR
K75KIHkfwtj6xGgtSiLN7OEfhH1v125psrw9xRc9TS6Ui2AHxZ9Vkhtw1tXZMNGumpXoIFktZK5A
De9GIRjcQgy1m7CR6Rh16la++3YVE3lxuuX/41a09oe2orCQwsjQjjlFJdPzpU79IXVSuWUYfOkN
ecGFSK6jQm2tSmlyjFhB0Jf6sU6zXw1C/J6ShT8GpQCSqs+duKvMsHZ9P9Y3zupL1yfUStlCyJW4
pL4oB7zap2LqRqICZvjYjXi32tiFKbCLs5BWXl3h59lypckOka9IqAICbLqS9G6iacgGOlAKbVHR
Gwc/2VKQXxMneRpSB1wQGA5cDMmlzmccgHc1wOlLPyJ7qRykFCAnK/5Wh412kuH1O8hRzSCJJg7U
oZZQ9ZyMjTV2KTnW0SmGdwyHhIl//ggA3kMeYkK5dvYt5pnUHQcGxZkLZUvj+8Jyhi3JZ0A2dtHV
XuXhZpWZYNJJFi2wit5soj0qLHDg1pSSj1D3hw0a0KV5DQUIogXaTZhErlI0IZTLIE9k5VjFCahK
qUvGDxo6Jxs5/4VtgwKcheW7SSJKYeR8BKUsa2ZlVAljiBNGJHBXXHEK+sderfNg39D8Vr6oAr0e
TwyDbKRXJlvPf3qnROYIS1HoaVw91qlg1fK18l4HLNEONXAXSxPS61GjH+YMnd5Md1UsdMf3Y16Y
OdyTuVBhv0UZbB0T4zhwQ5WkHuuyW7T5/A4Ezqzrn4dBlx/fj7Xm7S8rBe2ghe60ULqoQJ0PckWr
uhm6QDsKAghMjEVTfXSwcjUmZ6zTeqbb5svic9aM5gFlkPgneOiRzk2kldODYGLh8gnzGp0Gjtqk
oz3pubTluHZhPGAG6UsBCrl4iILnjygpoWHFoKaPZmtqkQMfGaREnMbKeNXnuphtnFbqheWEgA63
PkRe6FEoq3htDvi20Sv1qKmxQaGLZjtQPDQVs/umBWoInD2EwKFo+IW5aaiYlVta0VR5hZDrv0os
h+gzWglwUBFYGHtxZOVuKiNbbXdtX2uuL8sJygwL7gQpO3YhZ4gNE0xGKBkBwoodqFtJq7rxg6pU
wU3VKVqwI99cOuw5jQOmhIQs4jggrrI3kgUiVLV4gXoI3Ak1cAGBHtHQpD1YKp9OjvarGSLls47i
r2wXOSJPYAoFekhzH7XSri5hjbt9LHL4R7DKJN+M2ys0U3QNGkifKlvF9Qv7x1Jto67OqUGxa1Xt
bNJcyhF+NI55vhidmG0wuamK4iJQKrRMg5qi9mSaezVO2hsQnS2GnnnmmYXEBXz0fwSpWe/bdDQf
3l8MF85RmCcGxTA8NjlKV5mCNDW+oZeiwYYjXcsCyiSWXje7ZOow0OomwGZNq7h+1mzMuNUEpweC
GYaxuANw4aDEsV6DAUr6U9b7B6MM5hs0x+eHHjjkbtYBKr//issrvMr4X0ItwmnwUuklcJM7X0u+
FKVzJQz+AT8azWnJOE893llePpWNo4Fss8Ou3fItvfR+tC/gcdKDovC2Gtc0EpKw7SlnD11eKLZP
tUVwUCVv7wsS4l/vv+F6R3t5RbI8kRocORH39/NXzLUhbeAgWAd5jjsAhuZEnj70jfUJ7oSCPaWi
6V9af6ypIMSjyDoSmuzOCscyc9Kijg1UWjvsjoGfVbojL6WAjXvXOm365yNiOEffn6IrBZ7zR6wV
P+VOUFuHKq7QUZ4D8esUo/QpSo3qBmlUHNsgi9wUkgosv6aEZKaD3c8z6dj2fedtjNjy0deTwsT+
TkNFcLkFrkZMHvUp9IMJD5gBJGdttD4SmLrkhHGEK1kv+0c1ARYmAnljJSaQcIRCgrsz/QbGVyCa
PNcbl/BLMwZpWajhbL9Q/FdPpIRFV4tthXZJavbldeQnE3S7QqwMiouzP2ysiovhSGaQnHuRnVt+
/iqNLXp99IsBqZRCBZBudMgG636LjF9Yaf/JYFs015buEp0lY3W1B0Yew60DGBJNZtnDm20SaFhG
598FRh6gqYHC82ctqhRkOcM++iBWeA+4baEqsFl6KRA9XMAzw4m0Cn7rxkxYdpr1TFhafuKiOaBR
1j0fCKs2snpWfdYOHZPSHcA2g5Gw0uFTWuO7AE820r60EqAUbNZAvk9FDM5Jz4xM2hinC58EDqbE
Psz/LXa950+CgzRpbefraEmoP/BjHG5mTR53EM+tjV3/YiTqIEyzFzuLVaRENmuFi7pxAANiQZvM
p30jFxnCyOOWcOUqs1jW/dlLLY/yap61sWp1GLMZBwpsmuNXKfyIPu6ujNbobGkW5Y3veSmehBAR
RjvLRX+t3QLIN9FHi0GEbGxeWYj5280Qq5/hME2Hvgy3xF7XZkMvL4goHm1bPhos+tXNoE4FPxcC
WDyt1MI2568qsBnQDYh3fSAptastAKhANO7bPJD7a2myfM2luugbNlIhaBFyoRN+TL4Wf3p/al84
+JB5A2yBcTHH+7rUZUX9WM46RoAZydTH0e8C9PjNaj7lZWaduOFqO+zZBMV+P+ylL7CoBSKbh2wq
B+D5F69nqsKG3BE21rTbGWkFaP11f0elNHEGDQXo9+NdmMxsKYAFcKEylnvLeTyxiSJjSFHridVe
usNFTQe+nE8PSAkbG6fYsi5WewXiT5JES4ZkjjzuPFQQBWDeB5PJPMshMsm5WrV2TdXtg4awFdiz
SdF+N6EepLZuwtWwkzAYo/2ff1/IBoumB1cm/nP+EGCnJYTsYlgYIEUgYRmB8FvDztKw1b6HN/6n
o5E60Zlhs0A5eq1/0XRc2vx88g8Ue2JImrOaWLsBw0lY6mIFmfT9cKt8dFlNLyUd/oOyJ0WE85fr
xGxAsIBwaY6/EBRTNaYxWlXXaK9jUZDHvhvRMH4GP7QlGHRhHnFbpnyx6MBw81qlpIIwxGlJ5fig
SWZ+bKkdQTOY9Y8kCFvXgUuhTAmgB1d8WrNrnRttKiQDEQuk2cYhdzGb1q9S6mU7Y0DD+v0BvRQK
NU2a0Iq4SLSttnqEIuZswqQIRcCo+pyLSKy7mTBawNlDfNn+g2BLhocD16KZskryDEjAPY571qEZ
5+mUBDoKirlp7KY5/f5+pEvzhJ2UbiH1H1lfp5NFrk5DRVP70It5Ph3GXJ3Hg6WzPMGIQAat0370
7aQbdByswzzd2vYv7K2sBQqAWPvRW9dXm448NyGCnx1s7bAUD5pv6U9l0CTwq2PDLlpg71HZlaf3
X/rCzooqKakhRR1gdOuklf69P4fcqQ6TKpsng5qEK8hZfItSROUE7Rxu7DTL51ptd0iKo9QlAl3Q
EeI4X4yNUM5abRbCQZkMfAcErjID7YcOjfb3X+zCJLXAKLyodKLAZK5WPWAneoadDGh5FJvPRSqb
4ecUVa2nujB86fH9YBc2cSps5FiABKGnr6+etS/jeGBKwqGmV/PUYyblJpl1M+iNttdKBLwA4SLr
EExo3tMZ3qgEvJ04EhKZ9B/APcnUEldHSKG3fpD5k3DglLEA+73wott5DloYz3lQe1rRKlwyBP/p
z742H5GqNXs49STS8fOP6QdamohiJh/iGKBroFMqh10WzHqxmzIfBK4cySigTFMRwWeS5Tm9EaWp
mr33H+Pi+y+pAX7OisZ2e/4YfVvEfTYvChyWUeGpM+iQvs2EZsTUUjiS2nSfd2F5fD/q25nMqNNe
10CLUE5bY56QFBtQ7OFYQeKcLIicoZw/Rr4+mvfvB3o7kwnEZR5BIxKEN56YGCdEUllz1SHHpmEW
oQdZ7KHPBD+NJMHT5c9HQ3J6AQ1oEkX/ZcN4lVwDexGoCczCQUB34Ao9ZdhbGkQmBIi1jYP57d6D
6By5E2a4XN7JKc9DqZ0fzRlKNCiucjkn89M+q32l73Mt6h46UDcbW8KleDQRSOApSL4VV1VyAyHo
oVYPqCpU3V7yOxP8HSr/oC+LEFssrMbgo7w/nheCknSwLVB7tSh9r1KrtiwyTi/MriSWAiDlHtM7
J+qzJPtgqq0a7qsyq/8ohf3Xz/G/g2e4UVB3irz5x//w558Fos9RELarP/7jrnzOn9r6+bk9fS//
Z/mn/++vnv/Df5yin3XRFL/b9d86+0f8/j/iu9/b72d/8PI2aqeH7rmeHp+bLm1fAvCky9/8//3h
X55ffsuHqXz++19/Fl3eLr8tiIr8r3/86Pjr73/VWR3/9frX//Gz2+8Z/wxJmCiPfn7P//L4XHY/
0ujn+t8+f2/av/8V7vPfSHWlJTUkLWPXZkcfnl9+ZMh/owFE34veDLh6stS//iUv6jb8+18l62+g
eWlFcvuRaYvJPExTdC8/Mv4GCozKo049kEwFZeh/PeXZ5/r35/tL3mVU5gCM8YvPZw15KhkASQgH
GGr0aJYue8LrVWgh+yTGcuEh7ifuw7ml9tZkcuYMPndju5fb8nshztHXrJP03qsnf7y1jBiNFYOQ
tjpo/V7OhCzZ1RKiFbZZRLPiIOMebOyC50nTPx8URACVfpAeNE4ZrNcP2lL/1aH0l56FXDI6H37x
s4W/keXmVxb/qc66H68+6B9D9Xpozjf7NwHXm70AfFm3KgKm+CAVv7HQ6yPA9tM12M73I62u4X+E
or8PeIwX4y3P363qikiPSkJhcJIfg0Ozr3+0dufKu/hWceRDc3g/4DJW/86N/hWP45RNfpGIXX10
rvZRI1Zl6Y27JViyH3bhIdlthVl+zZswiA+CkKVWyf84fy1EFEqtT6PSM3QIHFP2aCho4Wryxm77
9m1kzmRSyiV3R+lzlZUkCmCmwcCuR5Nm18hK4Fqdg3gX3g4IrISTUyJH08X6xuXkwtI5j7tKoydB
MYQAnqeHQS3KF7vmFDxM8XVv/zT22A+RbT5A+Yl2f65TvXw9FeUe7rQ0HxTysNVKyPUEmpRCvTHu
hfaaJQNHMWnrz5TF8uf3J8qKkPLPWBqpB4QUiga0HM8/YdVEsBkiGR03b/Kg80FosOsbvKMO7UHa
x7ez19ynh/gquIv3G6GXz3Y+e6huqzQ/ZJxSJDS9zkNb6AkVfPDGU/fGF9UbD+2VtY8PtSO4/san
PM+wXt6SK7dKOQJlf4pvqxlUoaylp0PXeuhkuHo5fUvDaCN1frt9kXa8CrGaLJBTChQo+tbrKyPx
2kT8bFhpZPdh/ykP/U+SD4kd94pfG4O4HPqrQYQNg+0O+Q89pPX3k+ekHX2Ip16/C++Vm/JuvA7d
6ufsaA4oQFThtibnCyh8HRFtZHZpcnV0M1dj2RixYKZy1/HZlJ2q2vPBdKNT4hV7VA52IE9gQztg
Ye3Yju5gS4Dg2kIQLafj+q3B4i6dGvCABg3C86kTCwp0ZATdvMHxH8xT4al4cNqwLXbw1c1j89Xy
jG+Gk90k97WDNa5bO6EHEfPke++P/9aDrL46IBA4mjjveFbSucFwRy/BQ2liY/puRVkmwaszPKyy
fMZSp/OqOr1XF7xpV4aunCIP8f7rXNjyWJCQm6AAQrRBCvg8UpmzgEIFtqOBaoGnuDKiJs/RHv2q
Dz4flPvn8JTshmtjY/W8zVKWjYApxXbHSbLkZq/fsJ6mupiGtvMmcb+gOtuveogC95/qYr1sA9yo
gQSyUk3anqtxrCmYCBUakB7SYi4g4t0AT6yCSvsfjCKERhYkrRsyv9UoAsLQQoMuNWakDkIOj6JX
XVUffRdyXJE685XkDMc6sYeD9eH9yJcmyqvA65vkPIiYgQUj6iwtprt9tq+jQ6FpG4XmVbv0n+NI
0kreS9llaQmefy3Ib0WKLkvP8htd5Ub54R/RBzoqTu0AOdnKMi5s3lzYLPC3RKYouVrsAUTyehyT
3kOFxTOQTamK4T+Z969jrNYxda2yHDViUJD7pF61R+UmdYHKOqMzfjJqG/9uZzjEG+v6wpmB7pTB
MIJvQHp6Neu7qunU1kLDFwcYuwzuK8RxKhTNGnWRzFNtYauU9VJ5XG3enBLAPLgVAEx7c1yMs1EI
y8yMb+adZZ8aZ8Yc4hjv2DCR/HNKb9qhhdE60zXiB4f2Fm3KPThg//v7E3UFCPznFHr9IMvQvNrS
EDHyRSFbHuQYHVI33kX77Ci7cLWPG5GWxfbmlZdpw00KENG6phUmRh00pYrX303U2DRty/vMi11c
qq/1GyQ0mFcuqiSSLf8Q7ruD5r4f/9KSXErp/wq/mllF3Y+J0iwKVhmWc1Lv1r6J+6m4MZUuXDFU
43Wc1ZoMEiaPlenLkYhRb4D3uh26gpMcB5RmHPEQPm/N3hWw449v+OrVloX76hsGFngKiAOdF960
7uRJLJkMu1gPKNZViFq3HbhbJ/9mzNWSiWosRkt04jzUDnqX5p3XOEnghC5lQURg7PHbdva49QmX
w+vVe6qBlPTklp2n+9N+RntCsHo7Hx/enyiXtrmFTbX018GOrsFOVo62VCO+6L0OGNt9bzDHfT/C
xcF7HWK16LqhjOs6MjuS/fw4uqEjP/faXnpU7ebY3VnFLiN78jaCLhNvvf5eB10dhhTFRuTrmCWs
9OUkfIi+WZ62Hz9hd40etd0d/ncB16xNXembvjWWgSSFkW7A9PnHmXesjuKHml0civT7EeVlDb/z
iustRkl6K+0ExjU+xr/KX8lhul02NP2m+mLeKc54exUfZFs85PvmMxoH7tYYXzpHXg2xudpjokgT
KckvbzyiDErSHwqn2dTvzPJkzNIerdCNN760Il4HXG02YtCMYavzTaX2ajB6Rw2+V+qWh+JWkNX2
Qq2yRCOCINl8hHbkANUEfPX5/W93MZd5/SrLU7xa3G03KXOlM3b+t7w+obd3sDwJX/qbhslSPG3N
zournI4gTikLOPxlG38VLlPTKGlVpkqt85ksAcmRLTLJxXF7FWI1bn4nKzVObWS5+mPlP5bRKdQ2
GgkvjfU3M/5VjNWopb3UCYhHL9dO4acQ2RgGOKmL1q5jOJ1r/e6x+d5vTfNLV0/aCf8evNVGbKZa
LFQCUeV97yKpjvi9V99piOQ5sRs9Ixi1F6jMVE/Nh+FX/ZjstmoWl3KJ1w+wqpaE2lgs1HuuR/7s
qZWyB6N2MsE5IG64K8xfKNgfp2Sr8L81Z1bbdmpyOQJ5il2BJaKugZKPupEkbUVY7dFiPsERwWLC
C+PvaEo7qty676+zjQjyqkODeaQhKD7v4KNDHWggiIVP70e4OO251S0SISqls9U1oQBUPyumwJ4k
JFQG79Amhc74v4ux2mjFDuuKxCCGL576qbGB0dhJ9uX9IJePaRPM1lJi4S68mmWFHGhSqwQ9x/Tg
hU6+CynjeKguuKgbeaFn3RcbZ+byG98s51cRVzMs1Gqt1EcudPCS7LCHQSjfJf0xx+M+yzfm2las
1VwbzUIekyjqvVK+6aZToWJSjy5eJCoA08yttPhSYQEo7b/Gct0Z9JHkECqfN+uSq/Q+ZJMKXeMW
rXzAAtNd5yrcdWiJVJIDbfH973h5Qv479GpC6hEinr7GZ0yzu7D6HHRQOrYY/5fSfu7gBjo9TBSR
RtT58YWLSiSAj+09/+Tvh31wpbq1B1vUbql7pc7WXXzFg3/J+c/irVbAHDXIcofEm64kSuLFft4r
V+Q2tuBu3S9eik2rWXkWa5VlWCFk86gl1uBEyYFczi0dywWcsFuqxaq73NxiN9vnPEbiKA/cdDw8
W4CcUP2MPf/2P5lNZ0+07HKvTu9E66XZkHgioXXUBxkghpcvp57XGrZyqkPqnjC5n4T78OP7c+nC
NObuik0WzEkFaMJqKJpMBbdXRy3eD/Gt2pu7TK1cduzvpZVvLZnld62G/SzW6iVBWGhZ2YUtw27u
s0cr4XDlXPfkpyGyoy+onSZbhMkLS+Us5PLzV+OqQTswgoGQCC3bkvVgaFhFjP3Ggry0WM7CrPIH
NNSTSm4Jg/3OEa19lwvrST5yRz7OH6frrVL5hWqqhnQOaB7udIv96GqxdMKUzkEwjMtIPvh7FOwi
D/WAK8vT7eam/rSs0mgXbNFX3ua0GKqp6BZBdaTZQSX3fDiNtgJ9ltYDPaq+0Ojh5uWPZo6GaykD
1mL2gXaLhTKigVYTh3clnkyur0EKRcA9HHcSmkUbc+rN9OWBaIBTmgS8iGjWapeaBnxh5HQYvHmw
bD8Eu0gZb2x3ev/p/XXy9hOvIq2GfDTnThYyCHppI14rpXII03EntLPdNyN/Lr82UupWSv0ctf2j
Xgzfh1F3RTHfvf8cbw45FumLLgpqPjBA183svjX1UCl6SujzhB9oqO/JSk6BOl/rXXXCZ2ZjgN/m
DBRjGV1EstDUo4C/WkFZpk7CNIbLVBs81Um85tR/Zq45aC3u6lN0V200Zd9eAVYRV4uJzQfrlfkl
oujMbmNXHxtcmdyemilIrad6z0V06woAcmi9OxGWmikOk3giLm2K87ndKXUuTW06eAIYcdyerE4k
jF+LP6ZOmNGhXGQY09JEC1sBtGdHjWx8yyGYPwnKMN6ZSI7v5pzenD1oo9k6vaiV7UMphsmpa6r0
Wg9UQeZyMTYj5GhBD3amEUk7Jdb03AEz0H2Vm3rSkWHpI6zgBsP4GmJ7cmgNwfgCN2n6mIcDBmQ4
mzDXo7ShM+YL7acRROaVlUi9F/voUTdVFB2oCCOthZjqZFvJmGi0dRT5UDWLjApmf8hOjtUHP1MQ
C/YV8zEdAh25GSysvwLpGJCjjKcI2rZUd0iYTKn5K5+mau8n8YwScZo1gZ1aEcrtlJjxs0DkWLWN
PJuuAd0ON5YBH/qq1wYr3A1ZKmLv1oQIkSQJVBI7QmjuJAWtdZvmfncFNSUaF4H46LtaZPLVCP5R
Po2+Wf/GUF32UF8urwalinYZglrpwsiU+RaqCpMtsurWNqUmEE5CLUu34VAqtT1kOILYQxR0bh/M
FtKyuFwWQY75WzYmeIUOTSf9oEIectir6pwc8abrTlloYTbB8z/hEJ8Ze0in6MX2crzLebVrBtFo
7X7sA2SqDZzQbVMdYt/JyA5gnVmtkD+OwyT/FOLcR0kauB01BiWwrVL9obcW/J8UYyij/dDqgofi
3X0saGPqIVAy3ExKV/5IjAy/BV0IYfAPeKY/4kYS7oVCMx2kcHgZuW4OQP2sQwnG59qQW+WhwjcP
8kU7Y28ZQATHFljqP03F1OjukGOSxN7Ynoy8Dj/GFuox4Tz52O5okah7QxKrlZ3yAL6bAxrQXLQw
tdiepKE+zHNeZ4dwMKbfIUrTSLYkc2knkGk1uwiDxQ4gVbsTxnRY6faJicHcJKICWw2TeRJmcfoo
+C12YksJBJe1OPV7V5MmJbsSULF5HIJEu25qAalXX0VdTUjy8DEoUENXet3cpdkQfUQpInnCoQuh
DTOjD+xnYm/X8HWWkeWorcyiW7wOhhZ9gVCEVxoJnt/3ycFsdB/rmQ4imzUVsH1ausnJKJSlHfU1
bJUQefzSbeK2/g4lUiTHbIP5sa+HZnGSUcYKIxIJiR9Z8o3rHE1TLCgQu039OnpSTcxRi0YiW4G1
VxR2VATPdTiOrSNrpfgtnEpjP3ZacYB3mx2BHk2pa4QUZWoozF6Z1/Gpn6vJ0eJA+FYZDWK1+lQO
rj5DZ3QnXcuPUxtVB7GYxn0DaWWHtCwyOMYwiOBUS5LVftC/yU3k22GQW6cAbRqsSWIFRiFY2GMB
zP5ZzARslNPZFCE/SgBsw1riBlv4xidcSPSbRrCK65b5E9t4B0TzXu4UWjIggQ8l+kefVMQavFhc
lNCRaj9VupY+oTGSfWtBddz4Ys0aq7NIOKQTMuJ9XNPSheX3JfJNUP1SEd2PRTQ6WH+kR/BJWeDp
pYbtWpKaH8I8AejVSSimo+90ixcAJMM4LrsHBqOf7U5o/cjrsa+QPKXH2tLWCr3/GXD8hh4eA2WO
Z0YXfmizkMRRbJPovhzj7lAW0KAXxY+PQoYvWN2VXNjjypoe/TFHg9fq6cqMY27dTmFThl4Q5MIX
Ga596ZisOw2xo7Cu9sGsZh/7XDNqRxLrDomFKqpv+kAt412IQqnrs+dA2RWxqKkE1f+umXn8CGni
Z4th5c43rKcwpiOrmFPsCOXw7HPo2KBxHunfyrYFM/aIGGzuyAIibjKU2et6EpIrRYJwqbPDOGhp
fKyH/nPaKxKcu7i4tSQf3LLRkuIhPGezX/yUCvFDpfdfVHMsv7HRfVjGx8bF4dNU9Sezb5o9pEZE
uitpeRGVQ6AqSqepx5Y1Xl/joVZ6YVi0d1OB4Y0utxq89Ow5LKsHQS0IjG2knRRBcl1LyMIPixWL
0ksIeuMZZ4PFxwNmER6B0xzarcBGWpgx8CVTaF26AZqN+nF3nfbtqREj8UMmmuGRpLXcD/hDOKmY
X9dWGPHPG3EvVBPLGgwh8kB4y7RJrbvjHH2i362mNiB/gwPFku76GSsVodLy1i6XDFQKu+Ye3tu4
xx5+vg/7of6G41e6s/pW/91UreWGGQZg5cCOzRd7Tvoi+GxxBp6kuHueK5wQEtQ6kM6je+bruG4W
9VC61sK7gUxR2GPda2jpxhbmguN0Iwm4Ryhh9BWtG9+VfBSDe7XCp2m0yhq8WHhlIIviZmH/LdNT
Eggru0qQh3fURroHy6G4mPtV32tBxLYAPkV0gFgguF0WPaWaVe4DJTdvG7GwrgQ1vMI2SYRqlc/i
PsNFILVTQVQf00kwj+DJ+3ux5FraNT3C/Vr6E8E02R4wijjAbseqEnCH16Db547VeG/0/ZeqNMw7
MxDTA/NFfwiGTjo06RA7CNuRuMbq8EDuhQRXlaLchMNYeJRaOXcK1L4c/Hd8lyN4cUWkpGKZefuQ
VpZ/o5cJEmhBUtxj3YPTX5ZXD4raG1cSx+QR9n550Pvuucm65LFAZ8xpTMtRws8VUsya5Vn1k6KG
XzJNCb9rnSheJ1pX7cQxxJYPchk1Z+GrkIfJXkAw+9T6aBY3XSN9kFE4E22pK9SHKK5xL+sa48ZX
/AwEn+7/LuNJp9xUyHHljNGIb1c247PSaBGpexclrizhUmEpM84EOhswDfJSH1xLLEsnyDoSGkTg
sfKUcXJEx/Wqawcf3ax53jeTXgKmxwFARk5G95/aGYliPOe1Y6PPuYNFSuP2ZZs++VgK4LnVItdv
wfLHOBMTz8QsDngp6nsF9gPWi0Z/GEQ9ura6xT5HwX5W7Ni6s3majqoUVtdiIus7aTQyj5IMrd65
/ajn3clfnmcqbudwnr81Rht5vtGg5WygiG5EGq4HQlLeKEZL4j7KDTMLjKgk81MdTwu3aie8HTrw
sKZad7eQ/EIH3JxvV105YJhE3RspOyAfgBVKlGd7QdWoRFdoT4g5usRpqLlB2Ubccaz6aIaace+L
veyJssZ0tmQB/4XYdFUglHYUAhMWjUJ0qAXGO1kpkVpvTN2Zglo7DuhuX0mDYmHI1iwS52khFp4e
RbjfdhbWnoMZxMpOkNqE7JdjE9k807oZFbNE1CebyFnkVFc+RrKBt6yBED30aSV0sBklLa8CH3k6
Y9IfeTxEVuZkFL1AmsqDQAnto0Hq+7uTco4qjovqOukjljWs7B8dX+A7R0HIX6caht18PSDN2kgf
g2bChXnOB6T9skF/qoMelRgjqvVPohhiuCkqI+5RRTfuIzWerosi6X5GKa8qt4gcYz/W/mjIu9wq
NTGyqTCoVFXs/EJEyz/gNDWPdmLI2TcEaf0nIym6L5HSJYYb8wSTDeJD+Ig0tnSoc19A2F8P+JzY
WIn3VoaFRBUP+PshZvmk1Un1YdHSeIg5tKNDpaaIYdVV59u1MORPaOHMpZctOMrD/xmkmDdoBcUb
ouHBDLEVNwcvq0za/aOwKb3y9rKFBgHILF0EvPwGyDSGiaVwZo8ed1knkNH57jcgWS9iMWfVJiqX
sHGh3i8aL6jend/nEBUoK9QRB09+GJKrWsGzwc4/zJRmxgPbsfVdeSglh93Va47yNfv4/PX9q/qb
zsTqAVblLkQgozwY58EThadEfkrzdKPsdKEWcPaGqxvrmGSKn6cEaMIYrxschpMq/o7uO2gwBbkV
Ua820HSXCkBnIVd38zIeWGAmg9oMrl/bKD16y8U8JTOg3r2NkLhUdjkLuKo4FRU7Ohz2AcD56OYc
Oz/CO8tpPQBbGJp8y52t4vDmK65aFmgENGFhELF1jZ+yNx/YPnbho0LZm0Xuvj9HLn1CtAgWvCul
B/57PknLdCwwNEczTSN1coRICV0t9RElJDeT5HJXchxtzJqLC+N1zNULhqRZU1QScyYB97LH0Gn2
yNxW+wXrgnrp7CSkyQ66HzvhqHzdolfKW++86tNoRYll2fLO4l7dLxUe+aOs2soPZEQ1/N69zqUl
77SnYvf9nx2HzKUHsA+/CR+C3P7TCO6lwfGim0BNU9LWJc2k16o5CXia3Ah+qTrZabvVmFrW4Xon
eh1iNeCGih5maImDF0yw55V7wfCdfvrw/kx6i8B7eZFFwRguLJC09VRCOUutmuVFblpw9jgsHNLW
CTzzXvyKnXhhdzvlVtuz90MvUO6nz9qRG2N46rYqhsvGev66CLtDUKY+qYG5Xat4pVWQBaFliHRy
6qP+vPTuo2N+24GWFu3IVYONCf2itP1OwHULGMi2XwgjAcNj/GG4wlHFpW//lDkqTBh1B67Tmb5F
PMbPilH4OuwwstoJ1MtOiq3uza2DZ6kEv3kcPoAuLWrSb0q0s4lsqTxhsLvAhJbzJjsZPIq8yz2c
4reqpZeiAc+Hu/fCAVqDWOOglvJUGSR6upZlYwX70oh0/Cf/p/Z/2TuzLjl1bFv/l/uuGjSiewWi
g+gznWn7RcOtAAECCUTz68+McN2zq1z77j3Oeb4vMTLCdoaDALG01pzz+wAM/d99u3/yfkg2gTsR
TqpHktVvV29de6IQOrI3waV+dVMEs6Yqtw4P40r7ufgbf9N/XjmPLA0Y3SEYR8vy99G7t1ZuNLi1
u0GISOLRo16HTWD+rhj5k45zgMhV5C48TFQe8CT/vgqX0looKj3E/x4RiHQIvjY/bB47BxdXi72R
l5bG1Q/n/tcX7H9OPMGjg4ke1Qny+ACf+O2C7T0O8QXAjs/zxEncFBXd3tv5W2yY93/9Xn9yHEMI
c+HAhgg/RALgv3/AopgpYBojhZugeNGesy2L6W2pm7859f9zZceIAKNcpPm4HkJgf3sb0jVFz7oS
n0iDcatey+mEVlw8Fze//ZtP9J/FFd4qQmWKEx/G5t/H07SuKtSpDd1QYGdXsX5gXvt3avSHdOTf
L+QIoxacgI98cgRX/FZBglJXkKga6EYM9xJeuvJz+UgDt9/Z+ipWN53sO5yO/4tjiFCRR0MmQGb/
7x+s5hH2pdzFm45fuhUUrSnaCBnGgMQi4ezTX58Xf3YUH0QmxNY+Rmi/+wki4UDR2DoU2Y8mDfi6
WX1y+Ou3+M9TD73jZ0Ar0oLgDf/tII7AZhsMM+gm7JYY5KWEWwVIqp//+l3+5IMA9ICBAIzK+NJ+
XwVJZTlASuBdIsSUSSjfHpL7v36LR2n729kQwHQLnwqc4Fj3frtcmTAasF1kL5roWz1hUt+umLM4
R2Rb/c07/dmHgYQPjpLgEb76u2cFcxkEJ4LEuUEG2NZ1+Jegbv4uceZPvha4Kx8wENymcM3+Njgd
h6axV+g7N4qj4dp/qe056cLl193i/5u8/88zTOH/7fI+fPtRf2m//6u1+/kv/unttt1/QIjtIOsW
VgnYjx957dMvb7dD/4ElzXEe/p5nbhwumH96u33/H7hS8Uc4LUCzQcTif3u7ffxCCDigUUMS8SOt
1/+feLt/0x3Dbg7SLtKMKYDvPlyAv5dwUUPEuHaapMHs7FZftZdxqdDzmsv+E52azeTXr5TAk+gH
sgLaeqpvNkVevy3bHVBVqNLDpgLfZXyFUb15HZ2fxo+O/uyjqUjWfFL6IwaMy9/UQrgQH6vJHxfp
r+BYJGLBH/XUc1qP0/5f9B4gJ0cIiEfLc0CvI1ZA9xz/eOAtHQ6LeaRn/9/Xl6CkR0id6NF3GBvj
5/MeSqS08GFX+eMvklnTI0QIMAa4PfQd0TDnDWaEedfx5ddPz9eeTwc0H9MIu0gAO/FXnn8w1ulE
y/XSExfjCqnUxdYZUN8V2td4eL7s1o9NgpFfZ2N9Gpi13rTh1m2YkGYf0OamiRJJ7ZrBw8pTJK5S
OvcaP9o2nYlukWh1EsHS/Lm1+wTY5F1Y9PbH5RGyEjkYtAB1VWblzPQujMxHu1ydowgHZzcB+JQg
1dkUSfnfzy270jc62z/7obH34H+MZ12uUdKuDCht3rVeOg/oJVoiyGZM8o66whlCBxFseCj74/M1
HvGkK3swje3CHJlvmePzJ5zw5ihn1mSOwX/Oat0WSlcaZfOA4FpEDswp0oB0DvzAlHIAIeIGER2Z
eDw4EngoLFu1Dx7q4wU039otAp7ee40M3w7jkg3kKJjMgV5Q5s8HjxC6UXCwQR9SODkV1P6XB+MR
nvMFo3OlL2LoeEJI8+6WfbMhVqU+W85rWdjk49Cu094dDPbFj5dtWaGZb/p3tMOtfeX+qGDOTUc0
g99WWAW3gAySzWz57RuEgoi8xVhttz6eRo5iia2NOihoWq5MwRPGZ5EqJ+p3oiT6heMaP3W6uptG
DS/Pl5oGGEzIjMb8+RRD2uowIc7fBkU7Rjz7fGdOO9+nKoSMN+wxIHi+1jTehU80fT4rHi9VBT7A
tLIF6cT4B6pG2iPCHfmhFeUHRevxaKx6uM/9Sk/NPP16NtQugoIXBrKshRQSAZgBxqGdzLti8VJV
jClAECNC/cfhajURPYF/mwLU7J0ZKLdJgzIAhE885dbgn58/EYJfjnlbSqIem7OK1wDvLH1e8xU9
j+ePfCI7hy18X9VIbo3t0lkz4UwYPcq5NInNkRsWVJ3Jo8cDYwQHRw06HQOFS68oSGYqyjLl9UVW
l58RwuPnlikx7sFI9OKMXO/o0hPYmWuPI6XxMcSUsONHpX3UGF+DszKI/CEtgmCVppAUePfGi47c
5/pmhxirTbLNqoi4J3wpPF2iiWUdZTLpqtY7zfbbZJfB2cVA4syVsQ5hg+yJcKh2pmr5ZuIV/+C1
BVi7hQUolz+EOdkj7I3mjeeNSekjfsqnY5svlRNJqLPxI4boGgfqAbMNtXNqTH2noPWWcyfPjQTB
WjdC7Hq7YBAuGFB9xp6giAyWA8QLGzC7PxAMdatRL58QSxobv+ZJjSD5I/N676g6DNktpL4nwq2q
s1qoSIrIZefWA+h74GGQd8xcGgC0j0iy3lQ21dehCcgeuyuZcBZ5L1HnO5e+DTa1oO05XM28sYay
3MxTOJ0WjlzvgKUOatx7N4X2fXaKndSkTxEoXB5maZtT0dEjtAb3CtfamwgEpJAGAGXCG/BwKzeF
gkasV+1AuYAZVVIhPC8NKgjA1iBKWBE5cW37mANxTHm0ruOhGyBAd/YFjB/pLCHaXRxzDIndpdhD
wDhrdwCR2c03t6Q/JMA8mVtidAL7AXcmfVEBNmkQSuKwMeQ2NYszXiUDB35AZD3EIsUGcKVuA16h
AM9u/hY1vX3tp+5TJH29d3QDn6c/mAPGTjAJ8a7qISQJptwbW4QjV+WCSZcjUkn89haUZrvQhr5a
jwdcDwlO1TpxALNOIUli76ygUC6s3qvCitTXUPjMhXVBWt/yZi3ivYeSaOOCcZ1gxo3TQ6x+BrD2
dta+PnWm0acQu3fI2IN5Q6jztV8ijiQqJBSzOsI8rDJfKZnGs++jRdST8vX5gAjPPRuARWTLkWwD
7PFOoB7Xp2DQ9alfJxeUE4e+98u8vlYQAISzQKaGnl7qeT7VfKw2xbxAdoTJXs5Wb742JTZUZCF3
sqqdjVi7mz/tSAjYMWsj60jJuC/g15jizkIQty4MP8kRni4xnqKqt8/M8YpU0jk8NRXixINII9WL
AcgumSYne7L2JCi+rhznHgP5+CRbdsCUcPrGVJAo1xJHu2WfFPhAWwtbv9yUu04361VOi7qZaEbM
umFZ4RuEBE8rIlwxjSt3NYIaY1pPp6ma095X8EwwL3d4pNPag+4bNrvirB8PS1dAONyV6xbCLQzY
Ax8r5XxeS4sgcxwkL6g1HtnxVo9RT73sma8xQ6VF8Qo5Rcy42iKKJLhF0VosqY2c9w0bigqnbBlT
hfy7x2cySzTGwyoZ/MtqOdZy+FZ7zqeiBiUT6fyYm2uybhgzdE87aBwc9+rWfpV2FAxqKbBJIkoX
d/gPv85Ot6KScZd82bV9Vx67SKhchi9WV/unSgdfJl1KaEx6IAod10rgqNdAB48gKTb1tCuC8TqM
AUkp8nU3ROJdXHcOdwBoHu1+fWMQROHeDmXM+tCVtAZbZ4ZiYhzEd1HYoHSHXlrSZZliEQmkANh2
3PkkyEd7uMGzgDRqQdDrNwtA8Gv4E8io4crmI0Z/5VguH4sAE/Y5LMK4rka15dsFcHAHEbOQ8hB7
WXIxQeu2zgWciNbMswZL8AoYZNz0mDLCcB6kTV/3GHwP36KSN9tCvdNiPWOWFqWIt8f81bIx6P5m
OSWYnHxG45QOPLelOhatgyurUwH6b7zdQPK5R5uZpQ3C/ZIhlPQ44IJoG4YlCKdZ9BBhFLRwjgP1
3pawJjmiAz70VAOlwhbsxeYEMVx90tqAM5ESGY7MA17aDcobBv/xUCBvUYZdnfiDjrah1heY81U2
1YZvg7l+Fe4SZiMmrslic7pbQ1efopn95H3U7GYNScZY2O+tXwZbbxnv5QOv3VH7vA60zYsZ0Hce
cgYKgY9eYmAAf5Mgc6ZQKaAuaj2k1QUOiV0QlTa9DQIU679Owk6I6T4vXHu5W0kguRdIropGLjFz
RqggqqB9jViULegGQFeoHcStrz85MRCXECryDhOXuITdEVPnyMVdnCWIJAFSpQimna27e/+8ZosQ
g3A5Iht9tJIBEvUUucJjbHjrbHB6e3bX5aQkuIUv/TdfrS1u1Zjnrn5ao2CIe4s4WfuoGUeTtxMq
1waxgOBMFHmo1kwhEBH1Y4fzT0JAMwzZOhmRRFgUUwFJ4lGR4CCgUNw/ywqEPLMMLPIQPVHriLi2
Ft56VmagmN1QhYfnGYikuOtJeEFnJWCt+AKA7VdI3/vIu3SQIe7A7II2ZanarIOQBcYvHj50o+Zo
gCjYu+X4uqh+wQ2WHUF3U9Cd8T7XviuSHmIfBN5hrbR9MW16ibUynFY7D0I2Q8OC9jMsS83pjwe7
kjPMxRVJ5sU6YPbdbS3oV5JigPjMYXa39QbfjSHVUFtMZ9c9F02TdKoA/JBMX/Qy+cei8F4RMFnu
XUvLwxws15m05KbQew6C6d4uMrVAnfB307TGfbWaVyZNhRzo4nMoZ8yUAiXP0E1Ym5qyNZnBOLqi
N/QZqrF9H3Thrnusv9OINhsmJnW5jZrlIW5WAEWfvA67NisUwxZOxzp55Es3tXshqBnpEvBXJTBR
tyl/o6T8pqXt7UIOpl2wgHBiqP7YIaNjUy0WQzU3xhbt8FGwOfXhTZbEmlLT2PpFcqg3K7u4STrm
oYMTvxygpBqJ+tSpodxhzbDrUZ1t0KEPXVW9P29HzWjc09w3QTyAaJ6hO3qxVBmdpn4yyaorf6c0
biolVBVzs37gc+tfR/qO6cHw4Z/XGCCRN6ZphbAXf932EAGfax01G+gMTota9aZu22wdAgD3mk/O
5PFd4dIvLvfyqByHDHQ/eg4iDmYv9EeJWLm+kIB/Hpem3FmR6PMCdwp89e6QTsXUkniZccoM7jjt
keKsUrugfGtZjbz3dvdxcXiYW+y+jt2M6pO2R4PZ8obVQAcWepIXbzkG0w+f6vUzOLZZ5fDjOnrW
JxaKcjtoofc9WGdnaMh4jG17cS0ffMG1a/S79odvEvLDb0Eo5pxXdEQsmxiP0qNL6swoXSJRFXOM
e4Y8OXbc9168gq3KlAH08FEjwIfwTqAv2CHVMjwyVmQSurmDsNhLH5TLToSeQbeiQ1BRRIZhA3Jc
mZPZL3LkLv4MQ91lYC6beFpDjQtmUgnEMf0+WHV0gIpk17IwdbW/9YuQvJFy7JKZY8HtO3YMcUCu
noGcsJCG7CTcM0m4mBZfib8bEMpxoHJ4wZ633EH1+grlatIHqsGCLMJ4xN5940hkjIaszlGMqWQE
zfVUIhb+pNcpTFtrGlKp+yLhvXah1MWazNWCTkRb9EmlBoom8Oi9EY92yRr4Vw5V6Yl7AMYYBv4X
D2tAG4Bd2dSOMYlxuZMvRfeFC7t95Z468xmukIc086itcE5pTXaroO61jnD1OL3Xbatab43xFZiY
tcxHp0ECS0/bjd80PDWBV4NPnmFZsu8aExvYIMLt1MOB4uDWfpsw29w07SQP0vTFsQAEr9STwhkI
UYqUPtyGDWYDbafE0f3869TnTuNfmwEt79YtRCq0Ki5gENhZjyD5wwy05B50K9149maU9c9RUXl4
XosD0rJxH/aSeVU6i6ry/lwBpYAqqZQ1h6YRnlZqr/1WDaoBZSF8I9yy45UEOh9CvneRxHZaSwYh
p3ishwpg7XoJP0vHZNXE3BPTlntySZEZ0vIzclvB29Vj1jkRhjSjxS4EpwXwDBDmFf7VDJ2V9d33
FnLTG6vhBPDHn8AZdneH99Daz4onveLdvhSzt3OJHDNnGaHBL50Yuuj5AGXZvHUndIFA4BSb/lEP
knGFOkaE+fMBmDlvi0gw2JikWu4VC6vUBsMVvi1Ot+Xgh+jSiSGvwX3YVkKI+NnIUTi4jLaZI+rX
uuWrjgn0xom3NCqlaq5PgIc1J9ci0GqGL2XN9d5HOsXLxB6dhGZSWyUNy6WwZEoFludmddfN7CJL
ZnGq4IQci23JnTKHWJ6cHi7+uPGWukj9hxgOLK0WwrKlfTP9C7Enth04dgIrdTi+qA6KwIixHfhI
L1DWQS/crqfa4fzWaJtcbaXXbdM7X1Z7+OYQz/pqrwMCWEV7a4R7k3OAfFtOqo29su6l76cDUEN+
EhDZ7EO3hUwYWnwByX7+LAggz+1wF8CqUtsxn9r65D0+/wLyZMyrAvPgxo4ywYfL82ZF0RbLICG+
OsZ3PjD3+8wQJb5Ec/fJ7RsINF11tOoOFY4ZcjUs9VF2/jsYO18mWQf43QH0wh6IP4WkZtcBrrth
BCk8HRvvU900aRtY8NaEYsnV2r8q4KgOpFsMVuYBa4w1htn1ebWsFUSmjM2QBwJwqTvQZCwgBzcT
C+HXeCyVQSB/aOmdu7rBhkXQVwnz9SsC+kCl7g8LQSX568rsVN6DVnBir8L2IPNt5pPwAEtE0Oiw
q+kMwVQRwVeElRjldJl1oXRvc+dCSrwmg6yty+AVmcMddM2ETHAT9vGb7Yf1usMCE6B+oC0Wkcb4
G+YMKMSX9suIVhfu/1TueUfoC+i4U6aw1CzeeLXKI+md6uQjfi12WtPuoiJwtsia6mNXoAUdGWnl
y4eht0oY9Gt4nxLXKZa8Kmvocgv0SkZhGP5vBDuTQF84SO8beKhLGOgdHEykqLIkZKX9UXhNWs0S
PemhOhtL1Xm78PHYlXZallFwkkDxwrgRZBB1FnlUd9varmBzKqwmtxwo5KdwTiounWug3p73/kFA
DF7a0ExaSImDIHYLOMYPFMrYSCILaEIvZdUomwlSpuLVh1fNIlqhVEex5MDyccbeFPtZ8fIs7ny/
mBIoE2EbNli7oiAd/Hk4DwHQi40SY8KBcs+nCCH24dTM4FK3y9ZCv9mgWIe0ArRm/zZ1tpO0nJVn
b7WQySy+CTVGV3+JoEUc521vV+s2qHAVWR0Ez+uj9SZUuFsbkqO3/pmRoMsai4iEEjbvga391rjd
J1mi9xUpNWRV5SKvtaMoARnfAui+vAYtTR2vrZOqqKxd1ess7CYvF5qgcbU25jUy8FM1pTlOYHa8
StzdSq9207V2oCJoqbqBRRciPd9sx7DBFkAWsKcTc1YYXCaAgkNJYdoZtS323AdohI/u0DhxW8ge
+cTlcnk+eOWwXNzoHcfLiqNRstSzi+XoPDbIz13yuDL0XsfQVDhABhedwYk2MTBDIwGlCnxQuUsa
5+C33rbXU7BvQ+7uSCFeaAWLEeuBsqeFcBIt1yiMtes3254sHWLMuZU0hbPEfAnpRUCEDlnq6mRs
JDJDOMG1etzlMdutIOj2UKSscIcb454bZewzp2baL+6UdZ2FwDOpwgO3UR+UAYcj4Vnchf4HzD/5
ho6TSEJH86sV6G05QZZK0Pksaru/R8KkUrXlXc7Nm5YmBNUJ69ZSLOfOWdW+x9mOszrguVvUb3ZF
yx26cvw4os7XyJCDC8iP6I5o9/2PoskqizbtHO/bgDICRewyvVtqfXENLFyjcxtpGW1nFgTgQYN9
yd3RjueHqc22GRp1NGqzXip0MpFu8NiwuHyKR8rNVVRjkPflt9azr9hX02sAKNG2wMwpmQcHFwbO
S+XB7ddU38N6eCcdMhntWR/Xpa+wTgceGgjUOjYTNi8ueDdoAeFA+IBMbAHTAGDPUf6xoZ7e2RL+
Ai9Av4Rq61776ifilvyMrH2LJsKeQNQ+Vh+QEjyj88XRIO0ddNGL8sVtNETH0URSDQdqhrbqBqMG
mQ0WRFxWS8N06nSdV5Y6UwaqjZYD5hSlYTvfXaBmg3B3x6emT3GSIBgAI5ismPt6FxivxZ0+Qb8d
kTpUIgzNgRMIAFHbnsKbNShrb1E+HJDetBut4cUNOuw++M+W6TvBLmaL34KZ7VA0Bbok9la4/roD
1djN+baEfT2owpfVHyHIBkgkhV1QnQJgWseue4fE+Cv+n+He99UR0FyzXUNhn0urn2Mgbi/VrKw3
tXpe7k3oMUYtqOJTE22oX1U74GwmuMb4l6ZmXmZx6/PK2vDUk/VQQF5r9foYTeMxKBk9jgR0taii
Qwq7kcYe2ro1qwfJOmlQWM5s7wQqxEQJcFZuFziJSsG2dXt91hrjAlE15PXrNRjXfTnB7SygDE/B
1avuk7lMBQU6ndD2x50DQo2dJgljMj7mYMOyKcPyyzIWZtf65C1YAYjtvHKDZbzOmYCeRxF/3M3Y
WO38OvyqyubaETim3d46tCO2XSOrYHKVdo/i2pcpetAa/f91wcTH1zmIu8hbwxYxtQQNErsTwx5I
w6ScxJJUwONB+N2JlA4j2ZmEqNVky2SnVofWGiJON25drRdYDwhk9WGV+RIOmtDArcTLpjgPo7y4
C91yW9GbzeHP8DUkvZa7gWg+SCfXg7MnxGkG7l3s9G25c6de7quIwc+3eIj5A+0urZECsimXGXdf
LEj7MUS4IYryg78ocTDT8BaNZr33AULd4PA86uXL6IyvMxQWQPou42EW1rh16lLti0YAESqBvnEh
Vy+68qMVuXBWlX69w7RG5i6dEQ8n0P2yyQKpChPY/fE6n4S3W4OAbAoHuy0UV97uh5JwUGp0KlKD
ZXdbGLQ0J7c1aOKgJCy7B4i0GSFcBOk4gSnAyjlVd0qX8GAj4xOHWXzx/VBvpEEcLnqHEpYh3z75
aMOkqgnQ+6yiu/DRZYOHTcad55ToCg499N8RPc7DYqXFo6sPEi08H+FSxBUZCNBUc3WJBLrhrcfr
7by2bFdhgluZKryFlZ0D5jw3g/rgrTAtBREMKeBHyLy0W0Bbwxq2RDPo89BjhsiBLEn8aqpwxq5o
uvVwWYi1QbhQb2EvuawM7rhfFeUsz/ZahfHSwZKlovIAjAYEuAqi/a5XB/iiUrT24WhA3X9sRqRh
0/KosetdGz5jRQuc2Cz8nZTcSjtu6m0VoHtaAvEO8WdtnGhv+ebTBLRqLFp2g5lYvlDXYEUIw1dn
fpNwRR4bcIUTPZvvDsxXAIRoCQfHqFP0guYs6j6MxPCNwgkBp8yE0NapQACvhvG58n5Ybu1lKxsP
heQurjQebOcOPjuE26HSmWDAEm00bwOJOqjuRjTRUYTGfdFOh9LX9gGhdSCpTuLIBxO7QVNlVdH/
sGb3h5HFzenKOgMK9T5gk7hTMIIdJXdSe/SmM4+Um+tB7YxcujwiGBaOHb02686yzTnq6rceLSzs
VMops+Z2TXFAp2y2hHUgZzro74XV2pkxw4JYs4nfW3+NPa9HHj2i9BLwy4Z9GbJdgF7us+tgj5jB
UZ9glfamXJbKOigniLWhEUQPLex5fK6RxeAhI1EpviWKHhzi+3HZ98GWKveBG7X2DoZgS2IhNHvD
mvqzmicIcz0HeaeDkHFQT92mdxd+U6PrxBw6gxjtsOE+Vth6VoPcrK49H2eKSog0MYeI6Avp4Z0T
Ut06dINjjdb9xhnqZt9gjp7ZtRXFq1VWexMOVtwws1wJMGyx761m37VFgJZ0YSdKwc6kGuM+spfl
Zxm0LOeG3FjA0SYHNvKMXcmUtHReN2iGiNMAY4/bLTqvBjRj/d4xjz5V6nI67FZAN/cYZ6JtYaHD
Z8ylxSQxI9MSAL4CBx+NOKZ/I7ZcjnBQ3/AemxQR3Mowm+gYXBic+HFRcIrMfE02vhdAadDBREvh
2VB1+8m0VXPqS2g0wM7CLHSVR2tayovjtJfA7Zz7JKKfnUfHpF9KzIZFzbGmY9QmYEjK4RopUcFJ
iS4I0ik4D8wJjJqPsy6iI4xu79GMGBT4pMZDZWMFJExnrezmc6XKFMk/DAZO+WOg5YPIMTxawJoe
nrVIEWLP8WvnUc0+GvHayqoP8CFf0HSzP/lqgiPTYTOOTHRUbQW7fF8EGyRwTrve8vpH7//dq20U
nmsn4xXy9GyFHW3jeerh/bebjY1GYLM04giSLJyT0/SCN+nTYVwIUmwdK1sxUo19IpdMa7F1A2z7
mwKVPVd1/NwBKvipEhARil3XlvgEQSGOyA+OTM93TSjUQVowF1MbfBo2E5NaFURiPETIluLAu1jF
C0Aw3afCl2q3oqeVhpV0d/XgY3MrRn0v2Qm3ruDI6+6lLCsC5F9X3d26DrIy7Ml+fRitgecqbgKj
XDgj11vLrO1zz6SqRcIAO+HujNSaeJqMdy4X661tZPthbRDRs6Bhixm7AabD3FTQuHsFoXAisMO8
PquWeva2EyjpuXAWK4kcYe1LaxrjlWooLVwBoxXm91BWRDHsLAc4D9mLaMbdIm4Vp++jUtNZDFGY
UFbrS7FWl25oyMYxTnEuJJbKCm5onJ2Rf4B9rzsy8Awx0iF36jT9cTTS2fKS3mrdWxvoLJD1ayu4
nLBp27kjd/FFFMcJdJxLYdcOJjt82mF6Si+l+IQElSWu1PjVqXiVrs6gs8bx5SdRpqQd755l1E0M
Bxhwu0zU5ZoWxHcgf6gZtkjBRw8tuWvidcrLDUcVE2Amh1GNHK5Rvxmb7nV4vA/Mem6mRYR7LgN4
Ay2k8UQpWeKpCwGfW9v64jLp4J6DcfoyhmsWzVW1r4NHmgvDMoMWuQrKl9YxaA7MHYzyqC+RhIJU
DGuUzaUulzbWHSqjUYfVppOdt1e6ty+Iyx/B11YHIKuXz2hMHol8913THFjFr3Qx694SWwaD0YFU
xeeJy+WzHnC7cO3vjizJliP+4QSakX0KnSgzzGBvUSzkNKG3H0fFKNGxCL23qDd2grHBFvEDateg
rfjBEGw2ew5PHg5MhSknJDkjvqYNnNjWVg4wni5CwwU2QA8z+MN8aeZmg1FCgVWxhW7EX0+zBwtj
xCb059GoiecOTh1bVFW+KnTNsdtt4NVMO9UtadMtR9U749magnTWjJ7mqECreK2QX0uqOxlCnSjo
+Lais6pjoSFfBjLhp7HEdB/BkiuLuj2I0emxxkffQiisXnixNilHMAotxsRtRfSKXJIg5sijyAI6
iti1lunb7tmQ6xkv4fEkDnouEFIR/xHybpBT/BwvaSswOZ8QfFDZ5NDaNqwJnQ+/qUEXR/REbD2l
m62DHmAcrBbDfUwjvG98WL55Lw+Y0U6HpjUUPFvZ4v8jujh6zPUHcwvL1262w8wKxu8LW+yXNgqw
LxLmjkFfdCHUx1iz6hDR0fgkFy6fj0Fjzv4M7aCNXhT4LIvJQQKAOmUGyGxTr4GObUypzrNloR/g
9jeJb5spRS4B7n+oqGGbYrOvPrU2zvyytg7dOJMrbqPXnmFO2U7wFlWPog+LC+LRYe1Em1na56VG
XNBTITbdxllFmeuPdtoHcL9bpkN/CQpckJBGZ1eHaDd5LukeySdwqdsBgOwWVdsQjaetGhFPblTt
n58jHT20ZDuWGOIOdMgaVvcXKFMgmxqhGi+d8HsBN/ZZY7MNni5urK3f7H71wiHY+zk/mr3r4wFC
RrH/L8LOY8ttpE3TV4RzAiZgtnSgTzKNUtIGR65gAt4DV98PoOr+p2cxsyicTKkkMUkg4ovXJkNx
W28uOtwX5dK4kBqGea3qotjqKPvx2LILV0W87Fha+a2aY/NkG1lxN4f+Yxw97WDNk33GU0YT9tIt
P5rtrY8LDhYQ51RQ162xmyy4R9vsorewV9nd60AoHGJANqMh3bPrlNPWoRp422tdfXUsK70UDeCv
0/SQHFR7VFICVqDKgjDUbkVQeb47xCXE69C/qYbmhGIJ7kg8qCMdeJZS0yUmpbjJnF+qzeyY6nW9
W+EPOikxEyZlyKSeyvvkIXGziwhEhx3ynsphN7UoDisoxWtcWgBPmib2QeFyFuAg21APtlVGFy/x
J/aNU8ippeD60lj6TzNtdyZd00AFRX7KogaVx9B4W7ezzp6mSHgI5vQ4eu51qLRmE1rNeLLymJaW
GY3iKHQMtnlkf9ZO+DbLLjsIIBU/jQWz6uQcCk/SnKmZ26gPMHy3xu8QYGPYhDneawfyszZpSWWS
FgcKVQk/M0W2mwdzumd2X2y7OCSJLakebjNaJ4CM5tiymG7TbvDOTdZcaSOdb5Us3kuAlDSsrAuA
zEKnZ5xsum2iqeBZznp/BRAnekGoC0Gi6uLSp72lHm2+NZNKid1QT3J/LjlayUOWdIchMZ/66H4O
KDc+Iz0KzzbyDeh+m0XExTJeJ0Z9sJIxAw8j1GZykFxmbf5q5CLf8tFoTBZd+oC6aH0vHS3f4u6/
IFXgVXTWyXIa5pamS/yhqIq9VJ7AgVu1vFfh187moOS0MtmPWXEwseBRC4SP3QpvJOQMPmR/cdKd
iaBlGxlL+amNecJMEBX3pHoTxKC/Ds54nAFKDwjTMKg7aXgwWI58HUKdT+FiBYN3bCcHxT5+8J1s
jWG33otep6KNJ3N2qmXAtgOyH0wVG+e2HfxB06O/kDkMWbavPN5nnX/8EI0IznKNrBDDhn+frTtB
HY+usNU1mJm+M+Jy0CTZO3ZbCd7DnlDZN2fZMwhuNLFYkuGhO+kFU1K8MYy+87W8Mg5TxGeoWaZ3
t1X9JY2ImliPn2bXCQhrHqAa5cffl+QB8h8rY4ArO3LjR9ei6f0kdNBY92xhEOZkcR8BaeIt4HC8
K92wuIgEhcM6AkoJbkSeCvjM3GwLXb+vGKypE9QDrWMjX5nt07zcbUmKECIpn21N+pP9dT0CNhY/
q92r4aoHttp4NVSiE5afYzA+CjOKHlOzCMAhLJng5FubM3uEwJ9GkqLJGwCVR028Kicw77G+9xak
2EqgZ2mV29ixrXNS6snZ0Dr92XGETGD49omril1uFRM7bF5t3QVLrBkTfDNm+5lacF3VtrtSVP/U
3E5Er3RQ52VoHNKClMfCnq6WKRGcJOpRAmW/9JHWbgpmwUPQ/WamCO/rBV7D3UuNN2hbNYHjT7mr
3ZBLVde62+amvUF9IN8YvA6SIIDHUOi+oVf9XiXIiFaZhC2D+NLkofYoQkHSD+o8X2g5KuaFUk24
ny+hCMfdRJcfmCDjgE35zTZJe56NcpH7oVm0VfQcvXlrBwBxepoiYGOf/Q6sjIxv2mZOGTyqwvgt
lyCg1jW1bQXUunGboLpnycAbZPU/ZNoDTFB+dUZKGFy8hnaQFO7J12JcU3n+yGXwqUWmcWPydcj2
r34FaHUPoVGQvyE6cBGW/60UZKq2VdUDSuvwGdJEW64W7Jhjg+TtP6eZo5NoAUg2h/gBS4NIcif/
NQt4t3G5VEbKKFd06CyVTxZCh7hGeCepZ9RtiTLapBF1vV0kxodRoG12FZVR4zOgpP4C0ITZWzNo
HdAc6wgrKO4d+WvbFXMyFKizpufeIanMf4h5+h0uGQ8ukot9RPfcNR0TazMGVbkoXtuzjIs3stt0
ZzOZ4+8u1yMf3Q7Y2dTCO2T4tMmMtYYd54/wMi+XeNF6aVX5qnPERIA/YzU14vAzAydw+/yOPm/Y
cWTiiOF206EFdj256TA/nWQ/097MNmK5n5M1RRBbRXP4mjaOvJXBbz0P7ZtVszgYy6Wj9WdG/h69
J2HvHtswEH5lYPwydZ7z9aIpByG2EC9h6UQvESUJTGT5cFyFizHQ6MbCMXZCOVIfzF4AfyzraFzr
gEoVREra0xK+kWJOGFB4B0kxowK1RoBNWtmDf/9JbBFQUvQWSUZzIrWQ2Vp3aXfRse3yfhcDNuhU
wXyxQS/IPTPpuKs7okRonvXNqW6PGtCIX5QD0onROnezk/mhgGwfawm24xYfsGejP+nyaE5YSMq0
Mr6nrdrEtRscR7vMjiQ6h5uQvqvPbvpEaPeTBCaJIsewnp4J/Uoqk7MXUT/d0hbl8jSWvK6EQzLb
/EdDsMQjh5LZw0Dbfm8ZvoGwC0mftJ7ZAABBkI8vaR70eyIq9tmYT+e5AvvWywzjiFdBzVcDuBqr
44PYN1LVclSj45Argr3K8jiDNrAQeRit8xm4xJszHgl7uPW6fHZh+kY4p35qtc7YshQXfoJgDmEL
IV1FO+gvYtA3DTFZH7MjX2yZmXBU7XjSioa487pGENa7xmG2zPAcf6e9rjgl4HibtHpnytR9tDzK
7+LMRK+FlqGba+dEeMvMM6vPG8JCg3tXDch06ii+yMn6ZnF7fgDpRodJteTWCHmJglFdZ6nS/Th5
FFiNyfCLeC7n2rO6bxdeZl86/Z8h7r4PlfR20FwjZz813pgkdknSAnJ0eMeWc3flacGtmqbxnDby
R6lIBIwCy/4253MEdlmhspLBw/Byv5bpDydnpNTtQjtRD/cC2zm9prO3mYq8INaHfTiw4uGtDeU/
s+aYbxZCJJQE1j+Z+gi8ub0Wagj2hWG/tbBESb+gS4lrvHi3NLVJ9OIId0iX5TmNbJKJjD9u4/I0
0w6xLPgBlZU8okw2hbJH9D526ItamCcyROM9a+WmJWHn3Z21aiu5OdCSt+kZJ01/AOpxDoZWE3rT
Tz8hD2YEFRrLyohiQ/dG92gkSBwXbbJVpceeycFQVXHXItdvbA3oncH9lJDpulXjGPtdAHtYj/AZ
7OHjAcZTIBUMplMTzo/RsMYXG/nSFkmw43P2Gck9U/qrtoRNsa9GHDcMxLvfumpRb1Kb/dJ6mvaM
i+7dzKSxYa7X/CjMHb9I/YKD9jaU+fQRyarmVp3n8xyVAKxuQO9g/aFmpe9MovV2npbarwMxMhi1
0veRaeISGeYma6iF9qJA3G3cxdtVgpOio7pHUW59wBTKS07RTZy0053/OPO4wwflw4uoTutPq3B9
auuLnJm8M+LtCJBFmfX3MNrbzXC133vyH68Rh/Zr30IehiMdjNgG9Ks59tU+jPuC7EoWfjrkdyNU
9rWLkOSQ+k0+oEdYdOG6O8BNJAduSgkX7+FGrTdqM+MdgZ09U8xubLoQyF0MIjhkIV6HAr778vfs
5bJkqHiWGxjMgLAdjc901K0Xb0CGwL+RcNi17GOc9y9BPbjXTFeNr021vXEVsaGWCDmdSzU91pNw
rKoNmMoHn1BxyVrjWNN4ygCQiMPUsQv3ZIXuZ7WAs6rzXkgeO2ZTiCYixyWRJgDuaaSNm5rURnzQ
+m29INlzDnZpgxMHhT5uzHaML4jOkNmMw7nicDRb3nHoo+oFfQHBHqn3vbJi7TVX4Xs+zcNZIxfu
qLmsBUOLFi0Sxgc6crIL7eoHKRVk/hmu9g4dL05e1vEjtP0uSS0322ftuJ9yWZxys/kpx0m9Wk1n
bj160XfO7BC7zj13rpdLHrrVro/m8pSV1ZYhPHz7u/1mL6sAOXW5F/6CpDrElRZ2/ZuBS3LvpJ0C
3GewDmnh2zQNguBBCm27MjZiDu9mLYJz7lb6BTX5KW4J4BUa8Yaon+S5TXt5njrVHY1wH4Weby2a
tBaF2HqsHArlxzGS9NB0s+P6VV6p/JgPwt13pYFQZqzAU/Ku/AyY5g9KtRX4KXPt3J+82quvnh1/
mYTm+toI+ojqq92WEiyFUKX21i4Xk5vsssBuZdj+mULUGebUISr4n0uI4fyiQpN6z7hExLPgDLWa
icJcv1wvSCWGjTTj56SV6c5CtPCICXF8UZhZyE6Z7jaZYpzi5DEbmu+2+NkrPf4x2LV1MUpiCZ0K
XMO0K07+wfBZhqT3BR3hchF8cjGry98Tm+qr/JKV/FjlyGrK6oOspkYVbfSOfbbzltC9lgTCkDDB
XV93uoWDAyfyVCDS0CRnfVYtZ+cM5Xh006i/hd4cbIaqVTAkCsLPRNkSd+lHqjf5I030bNNBSfzr
eWFMCD4n7x09il3ZwVH2kx8ZvXlJlgtOnAZL4CD3eVYnx3zBZz3Gk9O0iFFjyzUPiPF+6xrghBeE
eyMwOARHzbcyATaPoDY3JiYKkZfXOGGeWVUVCzwm7M689J5+8Kao+2C42GWMI19xP22SrH53JvCo
SET5Y4qz5sW0ELMNO6Ti6l5mgXgMTak/+kTfyQkBM83gDiPUSNlu6Cb39StNkTVnD6Z7crubYzrV
MwrUdCOTzldTyKMLUuPwWaOT1eS5Mx2oCKJMHXKH4WfwWJLNqel4PbnIcGD/EQbKBpaZ0pLqPDq6
PPGQssmSa6hxYLpzJNd4gCXgU+r5cNDh1jSj+pYPzUfIgW9KRqymPTC4hiBEC1v1s3XCG+zeoQ+L
5tHRyXkhYuxX5/FcxUYJOR/oZC0uJbS97h24/6I7FRXR3Rida1qGr32nxacUzOJtSMP4MmgDSYmJ
nbGboXlvFk9skyLsK4Ud7s1lFTVbRrraU7vORREYLdOrNdvZOdPcexnM4U2RJnr4q10TOU4qAjPC
LdtE+dOBvHCzMjyWOOa28YLjmV70szan2Y8z1Pqqz1+zRHTI5ptXTD/RSY+jalNIEy0BIaqqkM8Y
luzkJtAAZap5R3S34xETsfdILYNWOgQ3O9pQTpUe8OklMr8i8/YXMftb7CZPzXHdp65sa7dirG2Q
iPOYZtMmzRXHB60O9k5k9tvV3DS70fBAXcwjsZFhXcNxas1rm0fZechEucmrrjnoxMNu1+OJ3rsM
CxZ6A0BGeUtLLbxGxE+6TBs3JwzZX0ZGBKau4yrmkQAmG7vKQnSvNlIcu59vQxb+mbDHcOR2swf8
s7b/u6lJD4KnSQMMfWCrb2H5YqED2niG2ZkbehFxNzi7WHfkA2PwflwcX2nVmW9Nvem6Ce+Ebffm
tSUbNu7x27bmh8KJ4usqc6+W27vYQy9mX2sXOBD9KipWeDxfR8fhVN4nV30yBpyYmkVUOm/G1E03
6drqRcGGHjkw/SxTAwbcGyas5oulK9YxYdKJdkEsMLw3SQPrf+HAQDdzCbKy2rtK1z0GZPJtHAC7
XRIMhT9ibuSPcf6tgIChhxZNTf+GrQoldTze5rrEFKnCQwIre0kQJVx6qwxZ+z1vm4k68LaKBNRL
x7kPO6V+DjEjQspXzZcwzcJL0+jYTFASWOQmNrCoiDHQjg4bryrbm0vG4y1YLnWJulmqAe58SHp3
F7US2XNTqv1kBTtLFs55vRjLV0qfMb2NsEwE3MYfTm+jLO4sDz9tupsk6ZBRNP0pADL3iC5gVb2Y
FxGRsYqHcdrCg32NM+k8HCu19wx5HmfrCAi0CN+txijOHHs5oiB429vrrbpgzW6WHuh8bTYRoNKu
jZbBLwzNTepa8y5odHFACK3d2sSWRMwbfiVp4Z5050NWQ4YpVrwBSo/byUHJw50TaO7EOKGdmqwe
YQyzCDEeAjYvdPTn2LDcUMg4H9vY1TfWpPdbEZv7oiob+PBGQ8TJiW/RjXhB/tEmiqKxcBZP8MRr
SIzp6r7EG0oMLST7dpghSbgD+N+7QvueCgMHnTFjBWBVS1ICPAvnkZLCHvXlo51pCmxS6iaXodSu
t4LBeJsVVnLSZP4hZNOegCarI2716TJWKE3xb77KqH7VBji+VWua1619QvwwvNbmcNTM+aJjUkGH
SL0WKsHD37Uo+lVYsn1gT/jVzGV0AZQjfM/qPT+IsJwTw/4tKLWnAT/6RQnnBxuPc+fE+dIgLt7m
pTj1sSNewQcyMnBxvHR49wZETSwSLbWZDHA3QtsQUE3hfMpUsgw3gIog6r/G2jhEWnOKqkbzUQBZ
e5xH6lhYwavDuqZjtzKmGmfrKDa934suwAndYs9b5GQr7tYmZuG7suggzOTXvE1I7ZYd6wUm9z3A
CAZTNKzHcCjY0SV2xHX6Xz81pfp6p7zG8ttkml6nkSzwyMPEYWspwEX/TrwdFs9OPZAiY40rxnAn
jdw8Bix5W566+ZstWexsXfvCW1Ec1ntnbi9idgMgX2XtXEiAsc7/QbNbHlrTQV9aAebNdn+dSZ92
i36+gOz9is10Sa6eGLFVE9yn3sq33YDcRKRNfGKY9HnTnQ2KxPYQNpn77NB4j8yYAxA0h+163oxm
Eb11kY1bGu2M8gqopL6uX4uh+J0EaLzbEalVZuxsPe/f7UkNKNoA4aRud8gnODNanS03bZ20j2lZ
gf+qghCa/0pzE5FmYcCiE4N6MCPnH71r0n1rjvW2H4bhEGHkxeRSfoNYyE96kFE9bajokI9R7pPA
Pm/NzprOYlA/NS2lDTOKiK7UvOHRYV8lFa64W6jZSU62tKtJTDpxxR2r7uAZ2zkgC6PpCmRjdaZT
X4A2ylbgX1mKCbVy2dyrPth0ydapHB7smuBcw1oilqO0vToTT7Y2YjhSEFl+2A/asVnEgXWZaAwR
eXQWJaQUvkcXCOddydC4w4p8VehwUxRvPnMu4sElc2FNX5hDNgg0iPdw1rsHZ2eidtnAa5rOt0LL
BEbqEv+njSsWm8SNWGyqfxGZ7EaiM3YyJHv2TPYqefuRkPvYaaJztay4nTtckswdsYxAK3ljnNym
BwUOUBBanFw8O4mPI10lLsnRN+xM9T4mxmE7NZweU6QUW8P1WCmoW4D5VvUCizGVtlm3F0neb1cO
br3QVrD4MYeFH/1TDaX16k2e+Zo36sPSDszzNlQ+LSAGdQxCZ0OIc6WOf01NslE8S5r1LiUZQ4hT
eiDooB13Eqjcqg3tPQvi5n2Cl56Lgf4EK4Y6d5KDydh2VTqS71JMoR9P5JE0qfgi3Eb6g9NjPQMV
v2uOB7ZWaG9uGTfnFT0VhpbvNHMstrH+p4vTPaTY8FVD7LszyfAs64UyYZHYh/gbAWdaYfiKXCux
8FV6w0TCyfHmIYtFdtQ/+1TDOITiQ/hBIH7k/XPAcPSS23b2MmTStjY9xCbbxT7pUN522WCdZVUk
OT8nXHGprHajAZnd1kthe/9+ReiuT3gwTse2Ffjr+QyblI7J5Ttdtv1hzBDfJFbXXsCkwIYT0b9p
jYrvXV18wyLCtvbbaHNEoRZ/ImFkMiMDF5w9GVeEwAetwHfguoztXSpRsTQO5snBbV5LrSFIuv49
VU14y9mdbkmJPJ0DysZogvZVQnftRosUEh5hPJTLAmPiZpxCBpbFsChmYbw4UHxTDUrQqqTaFb1d
fGbsqXOBOwgjIuO+baPEzZDzX9cLIPC/X4GSYSTiQbIWnHedjWM49K2hlvpIDuQn9CEfZPOP52BK
f69MjTTa35mZ0ee88LP9cokNG9lQAn8GMPiMCOM5mUON7XU5SswpwcR1oAq/q4J6V08cUV0n/Vna
1VelGe3ZWrI74kltCZbXsuNi338xNBYFK0KMM3i39edelWDrxa0dqtxDXtvc6ncP8V+YGdk+XcAq
SagYTAYAhQgisrwH59NL6mNggRabRWtdBokBoq03CMpZE0env9PSbi750mjGVjGlw8shMiRsXpoB
ijEkrKadeM+91nk0XforgqDZp7pESEREdOGVhIYABN/TwEh2DT5Z5r6Fec2s11WTiR7xv1fk3pux
XiINl4ZRHjFtQURl9rULHedI4OqP2Ut3TTUGT0LFrh7n7UPSiuRExdE3y2uELxWSMHxkbJjAC56F
OwryFsqmi18d930edf0bFncobPIJVFd1fm2FvwIqkfY2+p9d2BjVW81ctw8hdgl4SFCxaVrDIA0X
9ffHb6zOR3SEoqJtf2VQAyWTrBnMwxupSogQyGd84uZX59At68O/4oGFzBf9CePVx2pddC0GldCd
uoPd5hbWdGbLyfaqQxkWjL79dFr9toRRHCdC+TGRsvg2U3SxU+05LfSQFpcdKkfUu3YK39OFUX8g
2kNBEOR0SiCBYgEJCs5aiVpG+J4TY44AxxCXle5eWdqFXZeKw5kDS71c+mmH9rI8x7gCkLgET8yW
/dX00hvKPbxY6Dc3lTWow1xiVzVpdGH3iw+untrvc0HYMLcNvpXFDI1xST9maMSWI/PIgFUni4J6
iG5l9XP9P9wlVAZd6UYIIMS6Hrfp6LKc85JOJsTSufcKlEFNDxZuOS+Tq93Xh7ogrWkzKWkek1mH
Xh7T2c/b71Iz1Vm1RuhX/WgRpNJrRES4wwu9If9euFny/dBOSAUJf3BERaxJ6k0bi/FkT06Ld13d
5Eo5okdExPdsgNsitjgzlmXwibHvW59V1RdhIC4DkfAlykqcUJZ975ZAmWG5dO5bYNTZ38iKFonC
ctaM0P47ex0P1GVVhZjiy1DO25TeD4jV4UMr5RdekHtk7QGO5S+4rF/RaqyTfaM86imgVdeLs7rL
U9Tqws3Pbpsu2q3FfjuwblVJbPjAdTZ9B1xEZCIwMadXwssAvBevOFllP4auAfXQGJw3ROsNhzzB
QLdYJnVqHLJJUBSBqA7pAgx4PwU0ekzZdfKq5OxgSv/7HajmISktYAwiPT5k32H6L1C3Ok1OpCqG
t23QCPMmBumcSKY80wuNQcr2fttUZRwAV/NjYpnfIZTNz0Azqq1qCMRC3PhnpUSrvL1XbjOdWp2S
EidPcwTaUKXKfmJiw8AEBGR3sAKpRmSSNN0X6bX0rNGkc6gHqz0g6U53RKjRcJIn36KydJ840qCf
g9A76FZ6H/n0rl1wsmrsabFXuTutgquQrBl+jOZ+Cx6OTT0JdAiGFFAptsOdluVvSYe81IjSn86i
ug5EAd/KCkdVxUFxr27gYt5jAWGzrgZF1XJ7i7bbdEpbcs5o9wGIGV7X3+Xv0+8rXdpNLgloVkGv
SdzPWOUQ77Kk7Bz4vH1fUgUyQf7ehoguE6ljTAnlPDx7s3iXCH7KxCpvyqyivdvEiBIax3gp1HVw
f+LtxuLpyK/40F7EiEJS9d70vTvyRGL3MFE2GOZ4IoOfjScyq50YX1J0wDdbERxWCpGSulPb51VB
hfCDeXuB6gmRcEBwGB/sNMKhJW1jJ5etyiU+WmI5GZ2O3y9PYexNWOSm4FjbM/iANcK3iX7pU03F
zdVhNhssBTklK1PnhPswsL+mADObxsVVjX1xkbjbCRkOekr1b56cw8Z9bW0gjcCz+41liu64SlSb
cfrudI13doexObTKNI5ao/tWk00nNWQ6/q5aHhIJONxJ93sFGzy0svkyZRweAjjoYxmUKMDnaAtM
Gp4co0Tgv1iXkKDFh1LxGWRDgEnVybLF6tld5yV1q3UpxehG1ZM7Am2b9mgGvLAYeH6QT8G5kb9m
6r+EtOoLoFJ3SDUIUK0o/4DJejtH8NAlcaB8Qp++gx+ZG6dh10RwQk4xukrCIbZDMnG8pjd128wM
9wGRQNU470bH+tJ4nyB2LWLm5lgPhYMkcnQu03JZvzUVc99ogRK7+LhOHgka5Awl+pOYBP1Z11a3
d5DTJZoUIA2h9+YBsTDFyWs3yBcnir2nMlrvWXDS8wKOSZ6XUnE0a+Yzc0v0yCaSi3h2jX1IBRXV
Qji2Of/X5OZwF8kQj8w0KcdPkf5jBMrSo5gAL6eZvCbfyc3U73qGfjGb5EEsprcp5xPKszk/jnow
8UzlFIYsrm+UeZ/jBKFVoTnYiGm8OJ3Xb2XdHehBCy51Nrt4TdBeGpx+NyILsOaUWnoNrkk+0a+T
OFV4MBdt9SqXa/WC9hGVnVe9fOlYCBgR/sSWHcMZT7xpnbiu8vExZMiMbA+pf5Qe1qMkouJkC4YE
5tVarzh2052KCdyC1UquYqyvGGF2dllOX0WRvAshzQvumq0oESAjcURaQaJe4MFr6CNlZovZUGum
7OCV0N6dWfpT4uj7NvDqZxBkLEuY6uL2FfZ1i8vUeyUpaB9XmJeix2qvLxsxUcbhfAvR4GMR4AJq
uyzKy9iYDUJu6/gl7Czxqhn4DEyrJm9LCEzYCHh8N4A21EFaS5Re7OGDcckBoLarcjskeHrrTLpx
/zvRgJV9jTqxuGIsnA+J34aO+5XKpP2oWLeJ37mlwR8oBligYMa2KKL3XNDdUk/DxUDOAQzjkss0
krblVLiHWAEunTKHF3QsCmC1CGCEnPTae9H4QpvRqZZQnqtUlPf3NZyj0C/VcG8pDNxUGc7rdfj2
JPkoTl6SHLc4yCNt2hdFrZ+tPnQ4GubG04IPLweT7hmHmpAu1nAEQaEcpGNaxyBmRWSd0/bdrad7
/FSG4YRdMrLfR/VizwW+PiNrPoQm2tMIEYoGdW4+XFTCZ4lacUOKdf2hl/l3R7DrmaWsV/n71nR1
YsUmtmzVRFeVFZRQWSUy8KbehR5iBwuj+W70AC6lHKo9rl992/VNfiRurdgEiItAXqALPZLxQiGu
rUuzTYP3Klt8XlYpkGSq1GEDjx9eHUZ+mnrQXWMrUZwmr0irSbwqIxP+1e4OHNPgGJvs2HulvGTM
Z8ggDBvtR1TejarCRZuq5DGZ+akODXPRIFOzjrfY4rO6E320TfQ0I23SEtu05XEUrUaOgFHg8kmb
TceN8KDy2XmONjGk5EcS/b7kO2JgREtoVNgBiviYNPAtjbOshyqItg5wK70zHhJj+wcsE2aTDH1z
dSwc/YJlIz95ugKXcGNra6PQ3o3LWrFeeH3hlYEVILyMNOat+TrBj1KA2LzkUDEc9ChcYlXO3KTB
heeWII7zwG3eWsE+72ijNiBrwwwbQlvaGxsj8CWSsXcevM8Covi+XqJGfCNBAZMoD/LFHGLNr4kI
VZO0b/2StmAknH+rmFOrQboZIALoo8jY2NK8WGQF+lQ/wOPvdOVV92bBfqnf1u+uJ5cFDnZ1HhD8
Afr39+D7LGkhs4TsTmz2GwJivhsUnB1cA3WDaavxmnB+u+peQvxdVBDoZCb6i1k+x8xilNbs+gsA
0a5Im68kgwGr4wEmO73L0aJUS/5REH8gDumgRrpuM4bmn3AqO0agrMD6woUgRJUwaK3T3noxNTEe
67HnwIxUaYknqFZS3E54YqsmA7fMs+c4pC+zrIurzlfP9ZdiJ/hlGIv8wAi/lLlq/VXbXRFedgk1
Rt0+C0//oS64Jc6lhwIrnZJPoiIInwO6v8f0Ha7Ds1iCNEYPAadJXI9roApEUrRD9ejw2evjq0fp
Ceein72THoOo1L8p0/wdtOU/uaLvoNTDWzMixEPEOn1NiQPBWcjMog03JH/pLu0cpsAJlYxWjdAt
YVZsJTlVX7NGQcu2wo8Y/ndMDcmLPgoKnGrzNRWm+YoJirpqBlKgnJHaJA8ssAHnErm9xBDB4eQL
UkqzRX0yKqH8ds7GHd1E3XEg7J4T5+S9YeEenqactuXf7zLvTVFpuTEzXNmiXr5VpYk0mKd2/QNz
7rn3YSpv629GOsxPJqofSVoFRAKinvWyCNV4W7hLZNi4JBvNGTE5qfEyq/bHWOr9Ur8EcfTvl4FL
ypkHIrn+YhJMmW/E5bdABe45KbAQOFFODxqut03lKeHrOIj8KmMUnFALDQ7HZpcatf0Aq0Yt0hwT
YBCZR7B+axjUXUOjem8bp6Z1VTBNaE5N2lBC3eN/fjsQ+lfZxfrRorYBOiFK03sec5YqBAK69W9Y
fy2M7Uls1BKfl7kG7e6I9raaTmgGzq0RJWxVECmFLvO6fr9ekrR8MSOrOypR/pzWQLrYqIF56yPq
NOu1Y5wDiiLbb73rh+Vk3C2X2nW/klgRIptr0yPK+tt6IpGlx7EkmP+9/D2lpHp7+H/nnK91Gf8r
Q1k4wha6xzNPLZlt/t8ZyiQnezHxFZBOnGUiy715mPeuS0LaSj55snstS/Ub9MG5YNTL7/VsiEPr
WhuMofN1yAd302L2ukqR4YVU1VvlYo5OsrLezSKV/58XrP/vvPQlrVr3bOKvpadLCPe1GeX/CH32
bGXb8UgjrGoJUJBkIeMbj2EQxRe9qslmoRip78Od4wXdbojlf1F3Hk1uZFfa/isT2qcivYkYzSIN
XDmWIYvkBlF0aZHe//p5sqivBSQgpLpn9W2kkNjNg3vzmnPPeY2+Apt9H/sDN16kqRuDytDCHJ7p
UEuyKtI2x7YCRXowRKc61P2IgGLXVoEntOTDAdp6tmRuC1N60Mb0YdCj9ovQcnMHGnoKfvuRY5QD
eTA/NZWJcJT5YRzWqiI3Xyy9ucmFcvBa3vErIOE31YEutDwIqDuVytv77/5Teu3rn9n92+Fn9d/T
v/U9y4cS9GD9P/998r9eUEjJDlf/kbvwe5lV2a96/k+d/L3V/7z/sf8zc9/qt5P/4aXkmcNj8xMd
o5+U9H7/hn/+k//pH/7Xz/e/BS7gz3/87XvWpPX0t/lhlh5rs1soqf97Mfd1+TN9+8FU/v67tj/+
8bfpX/inlrsu/V3ByMMQRbzYZYP87Q8td/4IgX1ZxYPMVFUDNfU/tNwl+e+aIkr4BbDLuGkNTIGq
rKmDf/xNkv5ukasAizQ0iUxSkv+Mlvu7hdS/trOpTKYIIqijSRqeSo3JLz+WRO+U3hdiIUf3E8CY
YWAjV0eA1YA6YCpbwsXGSsjuUc6OkZn022oTyQGtFjQ4hFc/b55bfVjnUv7n/DvOftVkM3O0Z81Y
OJhWxa/q9TeDvpWC8sXRN/rwe4T/lTYUuMK0rpi2mVPNP0NYlkLPQbf4Cqch9mXFeyYqCbFqbyU3
We1ze3yqPXUFaxXcwG+vA5Y9S+5SvGkizyf6j3jaZCdyNKTQ9IdBNwuqz0iDqHvaRjpvxnq/iSMN
vRZtDfuNDoAdyt+sOFxw8pgdgv/8zJqB7RL9Rone0Wn0XmuLSDKYUAPUnq/62z2NtZiMqU3HJ1BC
GxibXgkNFO/tTYPKJx67u9EUwa34n6/P/BTqbCL0aV2DuMC3Z3b4jWWjyoHAxJf5lyr7lqBji5gA
lXETLSqzQdS3FZfuAI2tdDUo++l49gdo/fsD0tpI0AJ2QjurkpTNMNZfUtjUdt32ZNOSE5BH6aPs
huLbCKcmlr/peQQ9iMwUIek4Rse4HVaV9gjgwqBDbUCLkTZjqb30OdqkWngn5LwIdTg3UXWHCvZK
wMRZRsO+T2+q8VsafWzyyOY+2tCOdIdehGqCpZmcrPsqfaxboLkqUmfqc59VTxpSWqK4AyxxU1vZ
pqW+tq+/xfFdibcnOqa2SRbd0LjzNfV72FM4pClEiwmuVbmtZfmBjpWXmT02A+Gz0R1o0mVu31c2
QgfPmglMXKqcFOFrsWbb41dSNsFurHIvi7WPSaE6xgi90iIbr2EJNcVDC4QJ30LwM8EWbc5n6wAu
SKWpVJerquxvkAWd+i1f81byBGQwUHADHYqyndp52YGuNKoZP4xOuY+h1ZC0VSAgzG1VRRtdrR1Q
dXexYHFvFRABQEcgUKKr2m0YHLxgj5NoTQ6Zo+F7QCB7EjGOQZEm6ibAZcXU1Ce1PCjge2AdiLoD
HnerFp9MfBU0aGMwwNbyYLkZWtuyWFBNTzd0U1fgY/AjqDZi/ykAbTmGP2NE/FPMAtCNxWV+MhP+
oKPy2zWJFwEk7BLZi9vh81CIH9W4pZaN/LzYOHWVr7o0g7OTLjj+zKxYfp9TR9tltnOrXEnh8lRg
Msb7PPiSifcQ667vyMungylNll2KPNnxnO4OBb5+UORD5IqP6W3+oXIAK3wQt72DmBJmaP7z0mko
Xzx9LSx/JBkfTkmZHQITGEEIK05DE8ZXYR5WIcevATI3Ba2v7bctu3LIUGEwm5suym74/z10nWAK
D8JjSrW4rdpN6SOJWT6GvCiRHn+jbbXKgmjhKsIb5fzomM5N2RANnKvU2eSYQp/s0RGJXM0OXtRf
6QeA0+s9eux24Y4OShkr5ePhWYrs6x/l0nc/Djv9rKP7AiG2wRh6wha4tx14cxSt4qCZv3QPTjM9
P46P48y+xNiaSY8tbeTKj8ELvKhPxb3uoAVMLcvVdhRZaFF81GkHuNpS6Es3gSxK+Mio0My1+cwG
sm7VJQbTLgih1oZlpO/6FeeX7qXwXbAPVV7N1gtvze8cbqZ/U6+N7fVJvjR4WZZFVZZ1UcYo73SS
W5M1NbR9RN8TI+eQX6LG27546kXIWnq6vh7t0ko6jkYqePxJS8uEQqQw3lHMaVWMPPS0VVLmK8n0
rkeae9a9nxo8fERZNCd3PGs2sAT52zpMDPwU19Z3NFqb3va9cF18Vj/Tpvok2iYwiy9LfqWX1uxx
1NkAi8pE5CElqk+tnG6ztH8NhgXTP/liEMUEAIPQDiObLdi+9QdLMcH6lK68Q27PqbCmss1PyipA
GcQJP9L2cHiDO4g4rVDegJrgqN9iN/m46HY4jWe+d1S8O3UWkGlq7/a0R3sUrOpAWQYWtLir7sMn
dJzaLR46d+OjUtqHH/ubw/OSV9/FhJ3Hgqmbikbi/v7nRzGFOG0mvxqgTg/x2/hMdXgLm+AZCRzj
4/BdBt2+iWxq8ivj5fqaujjvnNWGDvuRZ8PspTBI4qGnxxxONJo7OvcbsJq8eIKFc+/SltSwxtTQ
BFcNTtzTTYLGFsAGhNLdQPueGj/Sku5fA/rw8FJ04UKsS9+PjqDMPBqiJJnTkI/nUlJjWmfEQk7S
bvXQ6XJrIYQ8/d75GtF0TVcoQvBomx8xPAk7Axpt6DYcbojleNpGExG5twcPAPjh6bCR7ASWtrL2
P5RvhxySnxN/jx71p+uf79Jhq4s6STRXPK+9WR7RSXJpKegouggO2+BQ3UM0rJs6swfMMQazsseB
R1+0sGguPrMwfDQoRxhwdOaWW/tD4DddNAGx6SUiTLzN1RBWEJSY2Dvk9J5M0cmCnaEPN/tOvLNo
blwf95TZz+f/+AfM7tHBRIa6SpLITfd39R4FWGNC3ME1aYNVMfxSU30h4MVsin0pYc6nSdqZp2EL
x7gQBsTc4UreU10vtwevvcGWurShSODzyt50rw/y0kI+Djn9+dFCjnMEU4eOkCbtPBXRO9TVrkdQ
Ll1eeKqIWPdaFs6As/UjcewAsMXUSgPzq8X5V6SgKlsZIWDqgOFix2A562q+gYjsVCUOsBECVfmb
mh+2IMrXUvfjgJVkUMHuy/fbPr0rrddSmNqw6baNYIwW9V0kAO1poV4cFIh2mgkGy0Jx8TsqUivV
yD/V04vGkJ3BVJaulYXxSbP3eX4wdEjWKXrZY3HjS51b6oGTqnt7UjjTEC0Vgm/04aDcfUzQQWpA
UMNrDCSNplK6KoSfMFod/ZCi5/Y6wXULyE6I8sGittFmhj4FiguM4PWvcvGehxEGIUNSIVfOUygY
h02KuCBWY+64Mte81zftTW3X3uCW97KdO/+BBfrFk+Qo5mxHmcWYZbTwyUy9w1vvCjb91hvrW/oM
vAiDMjve1p9ofTxFnunbdf1XlvpR9Nn1X2L5o0GrjCAcZ0gXgBEoPi5M6sWlcBRiVixA8cnsGoUQ
8jpAo8EuHMyit4f1NK+4t3k1SUVROUvW58qlEtHxx5xtsVbsJcROiWve7ddIiEIjw9BcsVt3QNbN
RpXFpVu7A+x9T4HGUxzZzp75z1W6U5x+He2azbBZMlm+fJz9azbmhSuLShDdcH6V9rB/7G8lO3Ih
GjvGY3VLL593wdLj8NJhNl39U2ZFTXJeIPJh7Zf5nkQj9h/CnEb2uLBrZj2M39UwbG112vKAGrFR
OT0u4WEbADyJUPiASnI7iL+WsemE6vcaHdl81G0oieusgxm6X439Q4/ubgOLED2CYDBdNKrog1lb
M5DcgQL+X1h+x79udpg3YV90QW+SRRstsAwEmWrEVRFRSCskx3gJgtPdDjScUG5zUmDgIRwaLTd3
aTM6kRWAqRAfrv+m9ybJ/BY1NBNwkASXjRLi6YwBv8AoEvcMkm72/C0NZdXWbqrH4g4AZGBrT4Zj
YIcdYYp3F+yqZ2tbPJR3NNP2C/eQNlXFzy50hLtkRqGaIoiV05+C201dFdAiIX7cRQmoMuNe7L8K
9SYqOrQDfgy8zGF722Wgu+gPxwHYa9M91G9l3T3VyKLFvCb3XQJicuAYB0OXFx66Ae7Yk6FgSRHF
yAg1vCoQ0ItQ8UMZEYQVVxeMGd33P1VYnOYBQMkfoDOQb1bspptOulJdQeUitWvXGXhKSfs+jCOK
Ib7X9sCWHtJCW4nNJ2x8Vl1Nbw8AtNTkWz2XngEywINMafCGEbjr0NmjCxv0QIgTdw9onGoTBdqv
ARoTqZzvivQpF407msXUbxU3a8RvHWsz6oLbtiWv3CNsilDjJgfa38f6NjsYCN9MXNQMolNrp4fA
VVpUJ9LENssfk2FVFH7npqYzf2vKz6K/h26CCLxuODp2DgiRHxCQ157T7hMqnWtQh06ngq8Cq9Ul
uqOhzu8XUIEPnwXcMky1BqH4vEf4S0nXaCCuUCG/0avuToa9LnWljUgiCJhDSKobfGyN0lGMGqkc
9C3hwYpi8RwngXNAEw1buZdwb3ltjBcEQCT0kVD1lXClgBsN3ARA1Q4HOVeDJJlQ0u06dRvTMGiw
6iikr7SsERRArqKQvWKkDY4raAZHWWmELdAXp43gA4TmV1HD4lQT1y2Kq2KPOIyGigpgZYFlbXxL
S90rD5imVslumMh6tY6YkI4JIaK/PMKMbwF6b5jd2sjv2Y2wx4RHdpPkI/xQT1B9epuFl6mwwvpX
GNvrvMURBDkwTAndXDncRFpvjzIrIgKBFfB+w6OJdqg9UH8ZX6UudyjsO3JeQaHDArQuOJ4OT+Bb
sKSAUSJ9iOvKi/XPhv/DqtWfCvLtUOhaFTmDUIPQ+lFoLJByuZ0LnwKFzvdbbGDW0iITJMerA8o+
tQGIQJS9tpXg9PYeGFtuOOg8wUtCJS4h5arQJk5Ak0YlhOfgdfo42WgAxOB3d+VNgzSZGQFPA8WS
WDfU5DaNnLppv4cuA4NW/BL06GGbCHqLgSOYezfxBbdrvxYW3GYMs5U9aWPXbsZD5XQdDQplnfed
h2ONve8QJmQ3VNShDetXWj3WYYzIaOKYPpYUYJMBViCl5MXlbRz3Xk/VqvT7daPCxR6gbjZuJKDK
mAhObYyuRJJnjimgO6n5FrQyDqo6iC/jl8IqgRmNUMCAiMAbU6lX5k1ePCHL8NjgGJM0/l3Q/0ia
kPdL+wBU8ZU4L73f77qi+S7yiVsgYUkLOGUcvx2a+GeuZIiCjxwTDfD+4VUSdM/s0i9lO37QKuVx
rONdpyv4mY0fW7PYaXv/F56mL3KuvgJge2wUehXgLQ/1V1MXgSZBRCa/hx+wAawOnohVgbb7u5IJ
nEJ034VddIjdQ5mwjKkYNh2WY8atJKB4LdacMNKbkKFGYOIkWCg4syIVHIKQoF/zoazCTYL/pB4f
Vp0o3R7ybAUEY9VjVxiU+pM0ToouMVhDcuQMmqg+pth/oYqt0GCyLX+EbY3brlDcpwPY2SHStqoU
IWZXfGgH81XHDdOO0vznkEWfw8qPUR1C66vhWsNVD7UGZ69HN1p7+Aop+4V2Ajt1jzVfjQo6xrmQ
92QEgYaPnAIuNxISdt/Q3Eamewc3whvacgeXjFb6wRG6h0bonEw2XzTBgloO2RxiKk5z2KJhe0r/
oR07L4dWVQUZcpmlU/jwR/C27FThocNJsEJ8A2jmmmeti5mLLbXwYDXFwfPQFhGmr6kr7Q1wZmix
izIkFMH36vFFGSJcaX27kRqK2g9gu9y9LrxhnHIT7ZvPe0tARxEm9qTnk+5fkXhaiaBx5CIBnO8D
S4R1mMeh40fAbs2Ynys+q4ixZjH2HQaCO+Y2tHAL7XWn54DN6cnU9PMspV7hoASQlI0srcJec8VO
eUwQKB3o4pqKSnkq2dRo6kzS7IhaY3rGu6bbwepd+9Xnkm0fg0lH2nPDRthJNKr6IV1pMS9K7aFu
JxCr6ey1X4e0/JFY/YMxWEhiC/qmz16t6rVBW5gQWLZIrpE+iQkAueqtil4MtoWmYQE1qJs6/qSY
3xisrVXGroCWbYSf68MXUGjuPn8LAqyhtM8SclJaWW59RBU1rou6SLmlTRsrI8SpwEVW4M4VnSPM
srFQcRo+bXj4VEK/0jGUG/miJmVWU7jNVMxLJOxGAcI17U9BytxR5RGH4PleR78k6t1qP9wZTLYU
Yoch4ohkII2uVBspBJIFL6PTJtEtA4ghdzCiHpHEbRWvYlTotaa+BWiMSFu0yrWFxs/F0olB+VbU
LEujNTN76TTCGFr4P6DtuxlXsidtBKdakXCQdIerpaT7/X17luHRB0eIi9qFqcqnaZWpFX2hd0Qz
HvpbZXNYszm33TbhUXE9l7z4oDCnWphCFXqyqj+NlNV7FfoWhzC3IPYDHpX3lSjY6Q2cBTt5ylxE
F7Uf14NeqiqamoEqhCqLqKfPYlpWL9U4MVMPVzMQPzg8ZAen7H6m1bc+lLbXg13qbqmSJVoUaU1k
qOXZQ64oFZgq6vsIB2D6rv+g2DDyvfYFM1S3wA6Z3pqyy23xdryTN8M3NM9X13/DlAXPPufxT1Bm
5QzVD7FSGCnXRNoPkPvkEj+D9vF6jEvVh5Mgs1cBMr+NcminmtCz+GuqPYw3XecEr6otr7KVDuj2
FU7mwvvowvPwJOhsoXZyERag8ik/CLmNIU8Ep3NhXBdqhichZquljgyynmQaV67Zgo6+CoiB/b6z
S7gXVXsLAtPEGBvRKFrhLKfRropPVF1hVT9pSGuh4+Ji0bkw8KVfNXsXwnFGQhKxSBed941Wvfiw
fXULIo0ugdp5ivDOvj4PFwo9qkxXmM4Yi/jsAEqtLkcqkZd/g5Nvyg0t1ph0IkujAV7QesXuccCA
p/r7ifenYGb/Fh52gjN7yH+mz3X582d995b/fwAkw6P86AtMkLZ/gsYmSN0//rZ5C+vwGEf2/s//
E0hmSH/XZR7f4tREEIGUse67n1X9j78JhvZ3kbY9GCbFpMsAmOwPIJks/h2wDwAnTiNdB7jIN/5/
QDKTf4tCrsm/CPV3wpi9w/j+hWcCfffv8U3Ttjs6cFSVzrjBoWdKFkg27NpOT/UCqlnL4hS9YVdG
dvABqQk8+2yLC3WF7+trtD6amg+//+YTANfsSCcgBFxGpeiaqCqU208DZmVcxkM1SB40vpW5k71k
ld1xr3PvuyiPdS5uimxOEr2PS024+QE/xVbQk1K5wwxR5b9PY0sl9YfS6mQv2oYbeMfk0vEmcRFF
7bk3dapDLs4xPJjWIKo6SngUcBBf9e0/eRhOP8SQVHo6IjBS86y7ZJXIROeIA3u5/EkMv0MUuj7L
7129089KAI32DTeZxV09OwpHLBiysa4xilrXt809okSu+qH4XG+GDwCFbrFl8LobYaM/qevG0Z+W
rrF5EvR7gHTOJFCyBn262UwXOtDrQ8tM55+n5lmyGkW73mhryQu/L5ce5zfa73BUHiVTtyinG/Ph
imESITQje5VnfB9Xvds+gAx0QxrKFvp9DkqJbrN03Ux38XyOdQuE6FT0pEU3G2ODcxbWuZLs9Z+h
u9zVr0gfouFiL+MdZlnB+/COIlmzrKAWMqnqeyJVPDmb/nNA8qzsf11fM/NU8izK7CgY5QG7+5Io
wqZ1BbtZ7z80q/iDvPkrZwDPL/rvugQolvTudB+qZlEHg0+VpfJ6yuWpu98iH/NFcMCaOaJbfk3X
vINu/iy84n2ER3GN2TwOStcgSqfIXvcY308IBOUGx0UXDR7ZplLjhqu9Yy3kzbO853dMi42uWOaU
os+Wph7USJfJ8BuV4cYUNBd/2d8X7789wy9udqrhf4SYZRjI55uq3xMCBTRPWh08kxLTWrArJ3re
Mzprne7Su73TOeyE3bD5K+eqcfwDpvV71MfsS/Eg1iU/oHM6T36LGrvo7fq5xgP2Y/CQ30jrbKt4
qLJspMwxfhYPPCmXN+S0aub78fhXTBXoo18RhWmH9jO/AlzSVtrE626lruTF0c4K2WcfdHaBdVSV
zMwyZA9d/1exQP+wRku9HWJXsIQPC3tyWh3XxjQll0djKgwtK8RpTKVrrsNNtfZ38VrcqrawPqwa
xNLc6wEvDA5oNSuVnoFJtX72JVNKSOYoIysRlHdm8EvA1ZHkFfGXn9fjXDqx3+8l2gEKMibzw3Mo
O7lpowILJPpkBmbTdnYnOOP94RaROZ7K/oPwQ8mXjuwLm/E46vwgxYAaBZkmU71kO3yyVmyQ96aY
afdetMHizV3EGl1Id04izg7VIOtlQ+hzVKxdCkMu5naoNhX24Sca3O6U7Ojf8jvry/6w+CkvjpXE
jmRRVkBrzg4efJqzXsXHyhOVww6BTdeXuu1f+YoWB7jCLU+1Y3aQIz+pK4XZ8hWfE1KqqdaR3CC3
c9M7044fNngZLh2o0xI83RJAf7jqeeDQ0QJKfLolMk3DGq5MFU8wfiBQ48rG3YC1+8LIzjeCzssP
lAmpGqnxfPaK0tB7XY9+f7fsSX3LdlD6nN6xHuEekT6Z34TF1XIhKPQRi9oRRC0LCtTp0OI+U4lK
UEn5RWq3LhusCiOEgBfhWhcm8STS9Cw4OlewQ4FyXhEpLHIcD4C4pJYTZl8XZvH8dUFjnBqYpECk
1LV5x3ZEVbeDealy0dPYAXPyNXBrkAb6avQdYbuUVkuztzZnM/FILXhxaaJE2eh0WHletT4K6NNX
2z/6T/hXeLGXOfUNCPjErlYTvpCS8np/n70uDPXStwMAB7pP0jVA2bPt1qMdFeSKonjNbtjJO3po
rvLa2+aPQqHpH2ySx+5bcKcuVBsvfEeVwhi7j9llrc4GPKBPGR56RPIFRHpKqqaCtvJNa319cOdH
CUy8oyizW4iNEFt5RBQ1/2CpBwRCyoWT+WIECU4PgF5DB9F++uGSWFBMROhUr2vTZ7Vs11omLTTD
L3ygiU74R4jZIJJIKBATI8Rev+krnDRopIk6erov1yfr0iJUAe/ytscxCZrW7IBieR784VAyW2tl
umJWyDvClViLjuRWzmGtGOh036irw0poN0sX+KWJlLjBp9XPs35+hLR7cahlleCxjCxjntHr2P2V
8fGkpEABwYkz8vRbGYcsx58bMTvclxENlu3+tvyRPqCXbdjKGr3tex+Y5Iu1Ft14tfR2uLTgZTY5
uERZ4UiZLRRFlsNCm+5TARVxLYBDoAjD2qzLhdXyToidXTOggym1MERlgpucjrLqNCMsAyYShSTx
AxddfXeAL2hTH4aGrgcIveM2JqLDqyJK0hTt6DXCIHf0SkJBcQOpGtfId/qqh0esjw5Th0bJJsJZ
DTM01DxRPtxHyl1SCAnd/VLTK0cWemR7OwF7VjNRPmSHKAA6VEqTAuQe2eC4Q4DCxdACveOm82PR
VUHBRs6IJRNSjZji3CQmll6yJTS2pZSCc/3Ln60tzLAV6lS8Vni7neGm9VSI6yjVKBHVwn1R4uqW
xlW9EORC6QBmnySK+nS/c2/MlhfUSW0UxlTjzpBWU5Oh3agvSFg4dNw25hKo6NJ6Oo42nRpHFyEK
Pvs2HhLNC+pmk+xzV9rTKK9vrs+cNN3c89XEsUalj2NBPCuzVaGPOFNSaFS9sPjYhJ5k2KptPeqr
fF0tJp1L0Wa3ux9PegTgVniPiU67BTzs5htadG6+LjbXR3a2JiChHg9sdu1ZRqP78T7XPKncah0Y
N7RF/m8Rpl9w9IWqSp6UtolgBhHQTARu03IBRSqdPx1PRzFbc6YQj0ZWM2EFZJb3YtEu3aoe+MxN
s0KClwlU3daTvHK9WJSYZmi2NDhEVVVjVbAS5+sd3Yw+TdVIf1/vJkyIjbKxvG4VPR2+mN+Gm6Ub
4j0TuRZwtuQDX9zDgyTg9PQKvsQ3yB84gOhdlI0m7OlSeeDCEjkZ4OwklRQ8mFOTeGLYfS4V82MN
tvvP5w8nMWaXO1IURa40xKhHFfmFB8v6dX0VXsgepgTLQDlBIUGZ9wYTzDOqysh0L2j6H8Bz0iH9
LGnqTujB3lwPNe+0Tlnscax5EzDDSURo6lxnNXbgeezExTfkGzWq4sUHw+q78l22cEDJ00eYLQrS
VvDImqhTHJ/fqxg0palAK5mY2FGYu+R7sYamtyruSd4/Wt53/yV88W+TN4xKb9VN6FY3xm30sb4b
NubChp9T96bxg4yCZswtYKri/OqN0DrZJ73w+/gqt6pT0/Z3dReghxvZpSN5uQPvwLs+7ec3gUVX
G54MNWQ+sTh7fMlxk/XtGGmeJosJlt0WXC/hEzyvhZT9fCWdxpkdzg2FMrxepjhC7W+Rz+23h8KC
tozjg4cXzPjp+rguHG5TQH61SitJO6OQCJQ8xBjNSzA4Tv8Zje7s/uBFD4e7pHLQ+38wH/TP1m7Y
Fs/T2lp6oSjT1jtdWVN4kxcEfEGEM2bbX+1ThIwbxnuj2UgmUvEVbBiDL0AkXX0XbUW85ux+m7qZ
E6zyDYaQ23EXf9BXPSWu8IdGJSHZgMZ/7BbbMOeL/vSnzU4N5HyVXin4aV10QA7hU4MIR6jQCRq0
jVD+vP4dloLNaiVGHAAbzcg0KsGydlUfjk6N8JGDIdzeOej79APNHGVhL52dvbOUbXZ5StjBxlKn
q56SPYz7FzP4dn1Q53W8WYDZzdlkpOC1RIDpMmm32HyH7+Xnu9KbSpTDJqLk/W3pDjvbq7Oo0x47
zgnQ6ztA4lE91MJ9u9unD1iPPGY+Lczr4zubP+VkhaizjgEuRPgZFwfSQ62cmMweTjsLIc7GMoXA
wc1ABm9iK89msOZ21CczE2/fNjDZboUitv3m9fo4loLMJswYqybHRkLzVCVeqRJ2B8hZ7PN0qSB4
nsycDma22dGzadGFJg6u4mvFjXcGHu4OfqTreo0JnrXVvesDu/iBjmZvtoX7Ki7UIuUDxemnGhc6
mc7D/y3CbN+2rRnKQ0MEPfsVtu1a6ZcSpIWPM+cwiXWOLF3JpFnFizZECB2ivvZ8fRRLMWa3mxkm
SW+lxOgi6zWqi9ewbh4N9Pqvh7l4uf3rc7w/7o42ZgkH9QDDh/3SrNX+pfM37B574VC7eKMcBZkW
4VEQIygH3AYIMvr+HYrMd6hYeSPif0kcPClCjUI5wuLXB3b+QjhZ2O8521HMtmDv4lDLra2pH1tR
eMys6r4x9jvsIVe+jyS+DzCxVquFuEsTOn3Xo7iow+UHXycub39cnZEv8QcPiwg7QR7z+hCXlsjs
jBhLsxHUkYWuwKSwlGpbpdCYQOj/hTBkmnCFyfPOGIktwIgqgVvr9WNva0XtmKA/epy6roe5UIbj
i/0rznxX9Xu9OeQScTi08Tb3ajyu7Oax+pqsAtdyslt9/yB55qa/i3ZLj7oLp9IEQ4BLSsqlnj33
C1MUkKnnzYpC3Dosk++RtthBu5BPnMSQT1dGlHQ1gk/EqF3RGWmi9+Dk6VC81pvwNrut32AZPaaw
ZvPdYoFhaXyzHWi2fVJ2MbEbfIgdvCPXUeyIrdfiSuVIvyasK8QnZNivf9OlsNOfH22GMmszXZrC
Zm0PwyNy9kW9sDqXQsz2m5TKhTrmVALyLAX8HiMJIC2M4sI+A/WD8oBC90qlhnk6ig55S/Uw8tTq
daqX1SRYi3dsuFDAvBQF5TzDpM8jknvPohhqaqDHPurewc+3YooMOTYNGO8sHPhzYQMea/CKabtb
KClMUmmzpZD5qTgYpDCe9iDvOifdTr33g4PtOpe+8FG3kaJx08WyyXsDbvasOIk7WwtCnsuVKBN3
qnFliJ/4O8WdCjUlXfKC9qr6bHm9468ngluy6W5LUECmF91at5ETfDWd5DZxxOXqylntjYa2Sfld
oofOs2f+jDxgzT2C9tc9DHCVFSAalGAoi4tu4g2LaLqz1ToLNjsDRLn2sZvSdC+jrTwkuCctARCm
v+FkmqHrgWKHrweQDEj0LKELq77M8HkxvQNliedI3wsHZPLFPvi0DyDDeJ2R5NkaS+notg9881lE
CpovcpCgbuB11Jj3mSbAa7t+EJxjlWYPgNnPEtJS0g8FDwA1lJy27Ww8tm9j/1PQtbY0fNnDftvj
bVS2C7vqvHg2BdbAmaE9w5KfNz/MsE9olPHeyT8Xb8YqfQhceYvbeevheuHGz0v9jsWAs1s58ksd
7xkCTuscww0oNDexgHXkakIsdbmLCNnCRz/Lr2ZjnE1ukifKECNI6SnsncPr0HxJ0l1Yf220XyWQ
yYVPeXZQEU2mbYoCDV3vM6ggDbSyFwuai5U3CcM09xMg03CCe4lyj2yLNlzEheVzDgSdYlJwBbEA
jFabK3mqbSmnh5xeYHQr71ocOn5BKLGlz9ObJXHbbwoMWBc7kVt8IBsV2FT62G0Wu9VnR8X0K2BL
Y0FFx58m+elFEOwbIAjpOL2dobndxzsdfgEeoDflemkZnR0Us1Cz03LoBV9KSkI10l1AE8XPlhRT
zhLk9wiUl1QuNkufK1LSEcyo84g0h7A36tvXKHlFva0JWrcXM6eB7JkAPV9YO5dWKh6ofwSdnX/D
QFm2aAhafjee89A+vKm/KJg293g4e3hf1QghOrhvFFs44eulKsR5oXY25tkHrJQGFaqc8IWX3yqr
CckIjHmrg7mDbfRJXmb1T3/jyXE8izj7jmKO74ZUEtG8az7FI6XhaBU61MtU5z9j9Z9lmQSk1Ssh
tgNSnGLs6RqF7VfHeoICSCuM+1VXqfIHOTPDla+BZ4yaLHOKelGt+OLEKhOKQ5ZoM561mAU9S/c1
QG6gqPpaW1Xr9tW4D2i+0gacmjCUzYwf19fSpR1CGWbiphu06OaAtE6ysqAGSInVovhciRbGTFr2
63qMs8fcNJmUYIEuqdO7YHawdj60eZ8ugyeWkGC7ekUibeOTZQvGwrPxvIs6CzWri0R1F4Z4G09I
txIZDK/fTAB3C6DPDV20RSWb8wYnZymIerStoCxAW5ilm9B7gj2NHraCHMbbQpKFm6iQ0YzWrCR3
ywgTARuGg5SumKBkzaJSP2Babbxqox8uiY1cWLQMf0JRQeayzg5WFSfX0tgHU0kNGiq+62tdFL50
mv7QTlTBbvQX2ieXbmkiTk08Vg8thFl5JejB/8gWleQWsSjVSd1aou41wTTrdfA1ulsCn1+4NME+
SLoCTAw54TNVr32PKd9UVO9qDtf9WLo1mtJt2KpLR+yFNUskhiUixI118uyMw3bMwEpriuT0LjoC
gTtuuaFX1n243X83cdO73b/iT+Fe3yoXB2jBwoMfAfhi3m9TrbQ224annpAOXpeJbmDRL88K73qY
S/sEoAF5By8kFXTQ7HwzFbwsu8Gnu4x4S5rbkuzksKZr23gUSgj7+CZR8nGuR700ODAsHAIMTYIh
cXqoYmjCs9CkFSD5+5tKRUAVaYFMWkqtLoZBcQ++DSQTfT42hSwOCEvDHA7PYb+rxHu1XzpnLuQw
PHKQJwPZToR5DhOnuMEoPt9p2O3X+arfALK7xRXGXcZ3X9rVrEHArCCGdWWuCF+jySTQTKI+1b/q
SDopkuR1qWXLUeokxer6JzpvQk7JITmiKsJ2RexymtyjWkOqaXmqWSPrfqdiXPaSvxw89K+eBO0m
f5OIDpAwXFHt2F4PfOmjWWSEgBihSfGwPo2LwVXSWAplKwOid6U+IzShVR+vx7iQNsGToTrG0tPp
C84WfSDCc9VFxobPBPSAA9pIiv8xUlAHqIu1oqMBYCbykkTghV4RnKR3wSsKE5xas+SlEIIRZ87O
8JRn41n/yLSuJvz1xFa/675P+JRug7nK9bFe+JCnUWcfUkxxaFPF1qAlwV14a6C3QZaPIAdqSL7s
CoETfslW8cNidnj+JQlMAsM5zev5jB/EYVUeyhQZE/PrfnD20joUvHabrgRv+BFWG7+8CzaT0OVS
4PeleZokToHBaXENKxr/dbqEEj8d8BJkxMFW3Ok7BuhZk4mNF6LMex9748bkcYNcyC9jDUXqs7gS
Xf/7RH65PvW/XSVOfwmYFgho5vRjSOZmB10iRXjH4SvsIcocQCoo9pOPmCys97JSDxtdi9hdTYYn
Y9QVRYuveRTfGhiSrywtVB8rs9exHtmT8HGWbvVhP+wOgqm7Jpj3e7z28ANVM3P9v+x9x3bjSrLt
v9w5+sGbKQASdPKmpJrkKickfCKRSJivvxvqPqcoiCT61JveSa9epW4E00ZkxI69M8fsE/CXdOl1
bcruvlU0a8frxj00tqtvFQJKOjY4ZNOiNR/yYm5zSIvRCHtJ0HdUd/I7GP2HnTIWRuSpgnwnuWXu
wWhJtlYdJ4AXOsZNNwpwjLD4l6G0eDQ6PfrLnCReuZnVhIJ5UO0DHUU/KjwE7XR5YzWetxkSPGx7
gZ7qpMvphuWiiZjTNxPVnzH+LApwliQdsklRk1MbYnZd5q67seleIYnDb7uEgaFcLTtcOIlGkysn
M5wiZK3VsjUUxapt2nfeo+LU+XMrcnYfa8PwlHsUV0el6ru6pc5+LAdw+rl9YiJxSmJjiGJNJte6
LOsbNbYgIaSndIMIBlKyeu69GiBo/gWBeQM50M5Gs4kjQe4y6K15pWm1e+elvacFmppm/bVTKeVz
ATFZ6pssGx5tnVIodon+yTCZbYW1pjYR9wYCibih5SJ0QCR/cGKITLVmScxIpXn51SP9RNtjp8Vj
DPDNlVarblg3VIRuMaITzNXEd1JADTrNubU1wOwMcp/e3WNe+kgzkPgGORSUcA1m2s+KWzRl0BSd
/YCCIHS6QOvnbZuh0Z7sjqLxWjULqq5kMQ7frKGvv+cyIaFomVLv9byBFDNGWvmlLgTIJ5I0h9i6
Rez7kqg9KMj7NH5sjLhoQb+S0R3US40nCoaVuwQMBqFo+lrzi7oghzgDY1Tq5jkLoG6aGVAV9SBq
a8fugGSaWq088GFB377hXRHoqhXvxhijc0esQ5sKgXyek6w1B9I+SdFVK4Pp0of2gQtJz14JgVtV
Qk+VOnjfKY56WuoB2oy9PWhigM5hjrxXWtlCsNfRti5TB0hCQEWcJn0cpTVLvtdjwg8QF2Vrl4h0
YzoCLEFdyw52Ap6WyqEeyFA0bccdkawMTtWvMOl3jfOKBBEIUrI0GEaVhEMcJ1BYk2Y01p27haij
HuhGVW1bNedrHcqde66nSJ/UldjoNLWiou4gG6wCn+q1Sr3WjIGFykCcrbRo9dAKKMooXTvxhsTQ
DEpFHGYFng/IFHUP0Hov9EAMNuO+rYwjSFtKss3QQ73jtC9DNxMFdnkP0n2VgUcx64BCFpyAfs3t
LW+dt2UW9uMQ31FrUlB3UtqBRCYdII/uGrXyNqjgoSnbBuimlCtg1qrMO2MoANBxxjwefZ6P4xW0
CrPIAML2FX0UwHQ79MVIAIzPXAy+61yHhMqk4AeEiX1TUgdMBKuqa6CFmWAJvQBtXRuno9WzMATI
l8wGQnGJ2wQJAQJlmPTW0trToVAs2zvpagxaB/0wbA1vHEKvrcod5X26gVQ18QdzP8CzflUhArcW
rQ7WFSj2VRLCo/iz3I9y6ItI1HS402ui7FV1kH4WF0kw4Cq9lbkHXVZQ0GwZg4Zf3Baun/RcrNNM
rbg/0LHZW7zFeUdH9zYeCLo4ZJIZD2Aqom8iTuK9rLoKlCzVeF9wdFlUNa3Wbj961xCwBAG5bsX3
2aBAatHJRughOAqNbCaKtXTGFvw1RnrtOqO7L7hH7ltqgqQrtvoI6qjC15tqgNp76QZWXBrPDWHt
ExhTgT9Do9/3gXHRBgmj2Z6oZXpHHWKjiaVsXyxFrwKkM8pQb7CcXkfLtRwgXAodCe4nqdqtSJX0
+1HpvZWW5SOoS5iNvhBTqEEHl+qXdMi9NaQKW1BHeFS9b9AGPN6PTp6hW6zXs33DM2ebDtJ9tVU5
6GAdS7vvueZSDB4MUJBHq1+4V8ZfigGK4UJQeSWTEXxvbgf8PPgvMZqdl6p6fwCzlPWMLjGwRUIY
U9zYWqtDAjxJfwIe7t4U2MRx0EHI4nvraEMklQJKdJBp0MowRmqYh3iQp1pI2zqFawXE/CvqWN5O
jsTaFHFiruzUAs0rYOGOHdRNo/qGmnWb3NbHXctsofheF3tt0KpaH0Bv2YzywgR5JXTcb4SAAkQ/
qiDp06vmNu+40G5SoxOoDQ9UAdG7U8kvELqG9Gdr6ZGaG0/gS4CvYwyaJbRlAWihQSTlecpThxML
KUUVBFpw91HTlF3gCtBXxbFTr/qekTf4Rvc6zeLWj/PUuicGhdhwC4cSl338hEt6DE0Hus7WqMu1
UgM9N0qZwqXIdqMZsow6ATRAq/EhoGaM0AZEduAAVPqQpbT1gfdvt26pVbcAGJL7MjVB+V2MPyBG
N9EdCWj7ZdDAgL5095U6uVjrGQVTJx+9296D8pobO8ZKJlRcuUy5dzuFgLuxBSyU64Dp08zLUdS2
SvJcJBZkI3Nb2gcChgXQCIymihclJBRR8fOos60zT0NEkLh7h8garIF1XXDfcysslVKqnQYQRYJu
AYuYeuI7ktM7twWVG/BiEL5mpiJp4Cq5/V0xS5kGzOEkKMHo9aQNBi4qdF+DHFNkoL8MqGKJR0SL
7KozQYSFe1fWIFMEas9Hi7YZ4aaDjJDWlr5GUzvM3a67VWgqD2mO3lMVkpVRmY39j7KAI6z6Uhgr
fcirR1MZ8tLvqkwFGd2gyjwcDNIP69Fuqwd7bKsGRE9d84ajzZ8KSygv6C2QXwlInEof1Ih8PWot
rtM8c0JwinpQFyyo3KgQyh1CtydQaRElYpGE+LIwUpANQ3Q2Rt0JzU7Aplo19yuzhuQ1+CC1VJhD
KGI3Bkm2JUvTBw9V6kFfsoL6d1+CsqykdQW2KKG2647UzSaD+NMbhauDSgz4xLaxW6R3Gbj8rrVM
9F8zOLXAKSF/BzFEuUo57301ZnYoHAl5wJSBUcVB1oDq8Mxpilp4mqh8o1llHbYkTr4b5mCvY5ZV
23JsgezGvDJQECLGNWmVvSCQTIugHR1QGyZdnEDap7PyByWOwawECdJ21eYGYNOFkj5DDqUNYtdN
XlnpjQErhtJ3hqYmCCQhM2pVXu1XlTusW4u1QYGMxsbRQdatAkv8IKrSW3ft5GSyLRlKdJq8lZa9
0XSEKIqjv6KJ83Hwojw2O1y1CJohIKro9hVpIFa5thMHpIumCklAhOom9qJB+BePqIBvdhq7Ljqs
r0/iLr9ux6S+sQwQz1CInz3ouOUi+KJ8DcEp6MPHow0K3CwfgsZs+hVeT2YkEx2khL3DxYqxDnRq
uZAI5QANXlE3R/CjO822k6azT3CNWxCgLm10zEijXQHIJrZo4SmeoCVce4FmQe4KuoYeJrEzvIha
RvNgpZn4KvrECsaaVaD5czt3g7hau0ESWNx0pexvB1tAxzIrmB0hAk4PuGrkzsGIYigODfGvwpPe
W1ILuOic0mYhLXwieTpVTab0CUj6MbDZm78ikPHxRiRqyBVaFgNtg4ZFfyLLEFdL0hlzEl0TIGAL
GVoH2QUQsSLP8PFxWCLnXnE8IFZ6xA7t89S7Be1U3EkImyLAi/BSRLdIs3Z2caD6+ZOzzb5cfhZ+
zrTbSDrg+Y+nMXhp55QzUJJtJZE58A968jXWEQ7FZWxEl42ceATDCnD6E+csqvDzR3AaA+iuqAVK
42/6WwH1pJ0FOhflB0ACaxdQ8uYwhPUaJHBGMN5bV/VBDdOVo/h5EH+//FM+5wE+/JI5nL/oi6yK
LfwSvLD8ePjmiaeKLRUTl4zMEtBck2KEVKW9Soq3Vh6yBoTP9sLCnUilfBzJrNxGRtHAlcGIHmk/
7De8tb4gtXDdrLuX+NZ7k1/1PVhlFjJxJ7fL74V8B4IcJeJSI3a5pCXUZcCD6dmPcb7Upfw5xf1x
WLO8lDUaFW56DMt9GoL0kbyVIW5r5ToLxEo8d/iPAC+qL0s5/BNVro92Z5mp0pk0ZKtpY6xJpIH0
yPabSGzGHX9uHuUV78HSvZST+QyLsyejgOJPncpTav3j+S/oyGuuopFFuwFgG2j0IhxR++5+ge/Y
r8E4ZwQI9muUEycJsUUauEX7s8KUWYNINB6xnASMJBwC4xCOQ70EunIgEgQR9r0ZipW9hhINGChW
f3ISf499lhhzDB0csTnG3pAHrXicgIdJv3CZnzyIwIUg3weeRBQwPs6vkdSI4KDZu7LVV0+/TVuI
yi+hck5u2CMb09+PjkQNVsSsGmADMIaV2t3RmKKJYt/zJUjo6S16ZGm2WzSCCqVWw5L8ob8lm+wO
LAEHJw/VtR4OGxLo0VIj/fTFWcrQnlR5/pq/2f6ITdrqdjPNX4Ywh+7NPgVb+q1TfG/A2np5P5y+
0I6MzTbEUOhyLNr34RlrYHpKv/pKb+ywDR0cwjgAqWVY/kJ4smB3cugXBjl3CTm4Vc3Mgt2pqBYD
BQjiTojJ7uRqXKUrereEMD9Rn8Sp/z3Qdw2Dox0z2sxS02lW80P9rdxOtKRT/rtA8iGaCBGWTtrn
CsNHezNPoXBNHRqCq83r3aDq3iAqnBQ/quqRVWRF+FL5deFAzH2EB0q5LrWndfT8Zj9x5TiQ1fWh
b4FBIgMDvwv03zKp5YnyIcbpTaEU6POmTvGPJ1GBOjpLUrTqmZG7mzQWssi8YSgOYd8ES016J48G
4iagMECg780DJwP55QISLvAXHEce81pIqFu+qtzwi36xWvO5sjcN7be12RKCIaSAThmslYcCTYBV
ZIbuj6myVwZLTumUi7cn8lodY3OAkfg4i5nBTbXTe3uVNoZ+pSjpsO7iZsnfft4kH8oi80MHwnSj
crXeWenaHdFBhJ34gm699m7hcJ+0gzZR4G4Rd34SXejtTM/dRoWdaFxra3YrfhY7ZaX+bEPozH+1
1/Z+2C+e8Gk5Pl4pGN2R1dlyOU0pPGaMDtjowMGFGk8WkHUB3FO+Wo4iPju5j8ZmCzbqBNVYC8ZK
cDfLOAYEE9IC3uPlmfxsBbHK0baYxWUuIZpblQNewB5Yf+OD3VoQkny+bOTk3gNHkuWiOxGNx7PA
WYJdHb8BOGIny7dmG0ek0x7+wASeXRO3CRSj59gYmmnO4CL4X3GavRR2ssUL/9tlEyfDKszW3zam
TXl0wTOZmXQQsAH2dGhhWKvE9lsAjIoQEOQtVKxWZR8muPEr33ADpm2WMYaf9z1+wNFPmMUKytAg
zZXgJ2jp19p9Ke0rG/pLefxlYagnVwyIAwBfNAdapLPNVygWq+lo4xXyldyBtPwLDcaNHZpgNvcB
8wvobgk9+ZkMZBoYaoDgo7ChxDwvmNcmGfUUNzJm142AF81/ysRPrifQ6IRWTSJtrz5Puqdj0KP+
lfgaiN99uY+33cGK12qBPppAfusBTbxpQXO/czd0/yfEih9/51z0x1BUN0VLANrg1yA4TIKc+NU9
OkNwGTQv6kP34kX2Jh0jZbtUdD7pCY+myJqdo5xpaiYzTFHPjMAUqFdCHFj20HiFYErFb5rBCo2J
mz1/5M6mqpZoIk6fgN9rZM0uwMJqlA7bBTHAunl2o2FlFzvzF4VHloG2Qwjwnrha76CEeL3kWk7e
VEe2Z1tyKKgnUUrAo6agd1Zir1hPftLY3ixs/SU7sxuRcvS+qbkDR7mFEg5kjKzQfUNK/8oNp8fT
VLeww+phKWm0ZHb6+9HlAgZArsSoXqKSDS5AdMdn9U2aLgVxU7D90YN9OGTW7ApDeGAJWWNwE1We
GdR37HGS0Oquk9XUTzKJeOnrpAz4VbwIVVga4ezuMhrTTHOkw1et+Wj3BNVuvIBpG1xev1NR8fEZ
mb1tLJGNBRkxj+heGH3VynciTbdt7+zQX7hnXX3gZrng306NDJBTJMKmbhS8fT+uHWO0d9D66wDF
BiCIkgXMfBwpXxjZqbv/2Mrs8DGI2ZHOTBAQ/OA0R+31ecy2GTRoLk/g0mBm54xBWmb0ephx68FP
5bNVxiiVFAtWTi2Tg3IDWLwAsPxE5TZmqMQN05SpqEyjE0DPmntmWiBRjl27QH55EKPP9DS+1Tqq
s/DyGPVpEPNzcGx+dsg1g4sG6AoHdK56lFwPK1TjoyZo7519HZCw3FBo0K8HcEdmIUpscCUrqNh/
v/wrTjnZibQcyWLd8T5hiKo8S92RV8BqZVaQQsJG0mFhmk8tpgv0I9LsE0HlPBPFoSw1Ss6xmGi2
WQts/2B03HolVWMpOvq8PREueECxTr0WQNPM9o0ADMNQEubAf6vBpHCykzeTPCA4RXbNIQPJxIR/
WsrJnnBJCJPxUps2EvBYc1Qw6qdq7tkYoY0i8i7fxnvUAe1AbGsQj0KFpVknW/tFD1Xlv9Dp/jy9
MH6EtpuNudQb8FMToMC0/jpOwfrh3TPPXVjD05i+o2fHbLOCeE2HQhceO3Q78W5PtOp+FSURhKxW
7L6P6ocyWlJcPDmyI5vT34/cUeLKrKgbvD7IYIb98NOSJDTY0p5ZsjJzRx4avRQ7gZUuAA+ZEZpj
EPOggGhmDeJWr3+q1/1V8rA0uFNb9fgdN/NEvJUSMiQwC42IMEkeUOPzUcz2k+zx8glfGt/MGUGZ
ayTGgOcw7R+q7FcObrt0uPv/szHLr1l8SLkHCbuVIF8NcadBpGowF26qkxNmgpAO1whIAeeNrtWg
EaUbYaOzqwj6n1GrAM0mFKBa1O3l4ZwyBYouGEIsgnTPbG0qh/MsJVgbT0PhubuTTkDcBsCqf9xU
O+kGWe5EQwS3/clQAYRUL3niIYWQohK4znZgKV9n0dRZxJ6nDpg8MLb/RXZe/+R7QGUP9qfp3Q2E
8HyEQhfW6DnMWw2BDNmttolXWTBVIv8rcuQla7MtCBBECrxg7QGa24f8Z3sloKftRf038D+HS9mE
z53KaLlBUgZZuqlbGZ2zH6+N1CBV63Ww1qxI5CBR+FxdTwzQGcjPDBaMdxJ1B3MDfM9SNvREMRIu
dGIeBZ4bz8dPjqCRI0IHjaxEXd2Y8r5Vja1B6itHl2GqlbcqYIcAS9wqyqM7OLuhJ88qSqSQZLzn
IxSJO0ODzhZwLGoFHkRFeekI21dMC0Wx6zU1clv9K6+9f4P7/0/R5X/0qS37//2lk/JJ0eWWJjkQ
AEn5qznWdXn/f/1b1wUO/V8Q2DHQY4SgeuK2+kvWBbzU/0K0PQU0SF1ZEL84VnUBF7gJfSmkLmxg
7/Gn/6i6mP8C+Y8zNU4hw4CeVLSf/fXrbv8dG15Sdfl4tStATUALA/HO7Dxp3NY48UpI3NqJ99Lb
VXNvu8hp+bpdsF9HM/Ifm8dCLh8DxN82ZncgyZpMBbRVHqrigeYvsbXgdz/esb+/O/37kVPvgUCz
2566e0UxNVCainWZZ9s+B7wupeVC2HJugqZ/PzJSeLoEIs1GCYu0aMz30C6Fui9fIV+x0EN9bhiz
eAhKsA2rDebsDXu4zaFSSRIHtCMgjVFcJI4ur8E0179fCr/nanaTAfqiOl5LMFcjVFzlS1sUvsVB
Ksp/Wej2u2zk42vot5Hp8j6aqzHVXMXJdXcPYrp1DHRNnEIIp/1mkjYCCi8QxsNlQ+d2FI7msSHb
GNsS+DTA4ABFXI8ZQF0uA5jqz74+Y/ASXtvYgJu6+w4dgVFC3QbwtubH5Y+f2U/zDqu0NfRx5I6z
t1q+G8z62YAosZmVC11W5z4/O8+yyzUNXIjO3nTqm1wftr3p3Slsqa507vOzoww+S2KmrWXvzaq7
bhoFwNIegHSPrS/Pzgzf9PcWeteEPtpCwIR2rsdie68CoYZccIFjIX1mvxT1Y69F8rnbLtGenNmt
8ygwVWvgLwEr2AMpArJlp3hxE3FDCblvqI4gGnqs1OV/dsjt2SFXyCDKjhELwEOPhTFvfziS3etg
QgnQILJAF3PmkM/1FptRerWRwUhVFftSgWpc1WkHrdNSvwFAX0PdceGInLmz7NlJb5q0g97sNBz0
efp5hdw2cYFZzuryamzUt8u74cwxn1cvtQRYfLeCFYFsw6SI2/iZlYV/9vHZKYdfFZTX2Gk2bt9d
n+ossBSlW/j6mYNizZ4xwszdhKb46TnkcuM08Q0DsJV/WKD8+5hYs2Pu5YQbKih597H4UdpA0vYZ
xFBfGqdbOIjnfv/soCMe7vQSDRb7sjLpRpdN5ps9oKiDGtsLT5cze2ievC0LSMUUsYfdqg9lNLFN
gKvZAZxZV9OIQz/6j9bZmkZ4dKOoXmdI/HRn75Exst34PlfZUuX73CzNTnXKs8qLk9rZ91kTVmVZ
beIKQAnDWZJTOGfA+Pjj9QJ516qJAYUg1V2XGE+1wimUGIuFG+PMHTivgFDFTLtiVOx9SidJeHkF
DG7UD2AyseQ1g7ixOfz6s2WYuWx0+qWDXkFIQdMhZtxxUG+4cbrAyn1uK83OskwNptmdZ+95Axl4
xp7HXoCQl2vMl+jJvjyCM2sxr+gpgg2jUjr2flStZ8Lrl761vo0NTsaffX92pqGU3aFi4tr7RBxG
C17VbEJTjpvLXz8zRebsQNMGpF6gt7H3ufPTTpObrlVXBWptDqkXDtq5+ZksHx20LHORvJT4/Y7G
v+k6MV61qk4ebRX9HJfHcM7C9O9HFsa2M8pRYgUqSrygMUqCdqlehywC0IeXTZxxoZPA5rEJ01Mb
SJ9jEHl6P7iar+S1z/XCN0oz1NPqz7yDOTvWvGfxYNqMHRJl0CIOgbkImFUkMuysWUhAzaqsf7uI
ucxzbAihtKaVHwjN68Dpu2o9lnXBAN8s6Ws1ku51UJv6KieFrFeehwYa31OHlvmdm7igQ++NpZ9y
Zt3eg72jdSucVFY6WBlA52xN+tZhsrq/Rc7Eb7YEbE15tJhGn5bpxDNnzuA4tBnJswSWChDIvuSv
2W4koXvrrJofxpsN9E4caGm4BNeeZe3/nuM51Y3GU3SuoXd67145NzGK+2kdSj1Av5v/I70GF9U6
xswHBsR8+gUI8pkRqrNbom0GxbGrakBgwR6sWD72Q/N0ee/PMvS/hzO7I7Skynodbn9fr7J7G4nr
JkCDSVACnAaI7woyi6DDu2zrzDmbkiHH56zUdO5aXTHs9V65Fsy5HdJsTYR4sV0GhhK0Vl62c2br
zYE0Ga8Gm3jZsDfq+Mas2ZOU/EEaarXw/Rk/2N9zNi+WNgStxqRsqgP0xUAp68QW2GKqBkjUmukl
mgQ9hpYmx+kzBywyXK8iQF6Ubc1M76qXinlbk87zCapYawJADlpGqReHitPWt6rRFfuqQz1RtQlf
kdqZEvuxoxyYrJtu4cY7EwLM+apLT/YctHX8IKhRAvNo09rwXd4qL+DVcDIfUhMe/qETUBQzeYGM
+eWVOeOQ1NlNy5CXHIXj9vvCfmHV11q0q9oydknKF7bYrH/l76UxZjF4Bvfm1VaZHziv16ll3Bh9
7Ru1vhmNLnQaHY1z3pXEbGc03SnGlUAL3KDra4+PEe9+CG+IMvjhxFbu+xKNbq6FNr/Lgz+zLd8Z
8I9uxCT1UJISSX6IpSZ3wqytbQ/yKnAMKGzB4c+AvL+HPzvNyCZlaqaw/KB6KRPXHUmVqaHMUbcg
B87SsPSsrPDNzhDXCvocN+A4aoHVwAQ9Z9BEu3JyDfScimzf/mjM82R6RtXGQUtnv+fDvjNrn7kv
fbz0IJ3RPP49WlX/eKF0JShI8j4Z9uhgF68IEtDtXSemcwUEv7yGA+rXjupkW04aGtUU3YM143Th
KXNuOWe3GSXIboqKZQerRN8zWj2baCR6vmqrVi7t5jMX/zvg7GjLFIIp0jC88kB5nH0t45Y5vofO
7l86qBy+4k+tX7SoF9AqAaMU4era9MYyckxuPBOr7nemMTa/7CpHyzBE9mjvm3kL4Y64Nawv4DJI
c5+yzNrHICm9q1ROAMfj5o4yqTUB9cSwMFczJP1fK+Xas2AdtAsuECZjv1fvivsR2Kq3/NV80l/r
yicT4gp6yEnnu8JXtspCBHJ67iDR+HFzNNRuiZnAZGmka9HfkEYu3J7nvjxzx54xJpUOToh97zp+
b95Z+ffLp+Xch2entzNUmgqq4SdbcqXQ70mR/9GbD20THyej7rsuRn9wv4/5NXAqPqmvJ1i41L/1
6YCb/5+BtP5e5/nDG4rtlFFd7fddYE6i7ZCGAXfPPdtzyIkX23QD+ASaFeuVu1oSZjk3adO/H50R
QwphltyET3G+1LgFuiXY+RlnZcw+HFsuQHQGDnjObwxRhIpEE/Ct1y3lQk7/cG/ejdC6aqOCDSI7
uGB6DsCeaF9xZWALVLTnvj67G2MUbsc2rbKD5MIMKidfQfnIXnBl0xk6EXLP+0SsjHdMaGV1wNN1
bRSqn+QIHB2+4saN5b4QyXBN/eEbfA7Ih2Y1cituUR1idAXrOXjaFdevQGFx+dCdiUrnHaBIPjuD
YjMEc3xD1YNIDr25EbLw6/HnZQvnvLI+uzDKLumFwHwdCnO0vnWjVUfSZtquJqOyAQlF/QL2PHIA
mkwJOtfMkYh2jb3QBvzvOKmiEhRRC0+JM5v6XeDp6LSUQ09tECKXB1XUm9bMb4sq/WaV3q3bQV/n
8njfQfEntoc+u23QZF0DFcmrw9S3lK9rKKOV6JtyQH1aBVNXLUrVWxnJiF8hCQgOuMt233fEKbuT
qz4aHEFZE3cc4nIBQKi1/q5BnR7cT5B2/SX9L4fDtRF8e3rofLpSfe7r/sPPn0vYzTPRwJx1joO1
xvCqtDronXFISsl91mZ3GsgnLo/tzHF+RwMeDw2cF4ba9+khLhn7pidgyBRVay5cFud2xeyysJlK
EDHhKmL2E9F3XNCAQl+mtZeoeM9NzywTmCNzrYE0Jju0UBwEtA6KxXGpIR2oV0t30rkxzEIMOtZO
ZXCY6Cz0zyRxYPTFSoAcq729vARnDLwLaB0tgYRXtRs3zw5NfNVy8AA1JUCfEDIt9YUNfM7C7J4A
gUZWCR1DQBfeWis0EEvmvo4sLYFAw+VBnNlHc6o1DoAUAH9teXDd6m50IMWdFwu//sxF+h77Hc0P
SLNkRQGI2isuAHdggEmjOE13Xbti1IXqKVEWoskz3uc9lXFkqMHTKdXsJD1IUW+Z6URFDkmpAYpv
aG9LQSNdMX0F3rR+Yc7OvTPe21+PDMYF7dGdk6cHxNUHs9HD0QMDeeaGWptGGfIWgkJS2YzBJJEu
TOZMce+vSOpT+4ozOGUMNtxhL9B4na1AeLEqwAvYXMubPBw3P0BQhi0Sim+4aQLxq4wg9hpA6mIF
yNfCuM8c2vcs49GwBWllmQ1TCq8crgtLXaWF2JSVEv3RVpxLIAxDZjTgiANQ0gENTFPLZsudYakY
d2ajq7PrIHMLaMu0Tr/PXOkL/buRLknQnv6y680eFsQAWHl07X4vXNRYk6+FuYBtOT3fANZ9dF+Q
7S7RP4rwP65/ETDfVN4PRX+4PNmnD+dnFLVr5Eopcm/PchXN++g9JfshawJZgMOWbP7MyHSvHW0Y
FwrxfUrwMLLB/DNorc/lteVB3s3koHNZqpmcG8o0fUdWqlEYCJyR3nPxnvW8HyB1CdpChlwFW0lX
LYAqzlmZVv/IimxUaGyN2D8aU7b9aBXI7TUHnrGf5cBXed0tZStPX/qfmJMl2K2cWMp+bw4FEC1s
1zXV2iRJkC05rnMbdubd2zpLe6ux+omLLCxpERK+sKvORLbAss1miUrQNDA8vsyIvHlQSLiqrhpI
4HpvzaO7rx6WMCgzlcq/rkOg8z8aytqUuqyBIboVut+txoOztkEIga41X4ucK3Jj7Yqf7rpel1Gx
9JqdJuhzPAkWnI9GcchbvU2wBxi0U+qYbIQybshQbKFyHxZ5FNsNmAv73VBYW6tMHwzyfPkgnZtX
d3YVgOSzgKgghguU07ieyGjsrbqNt9iBPsoAwVKh/MyV4067/2iXa3rXptmAreHFFiBi6zohcGQL
fvo9+D01f7P7QA6V4fZN1++Bt0a3I290IKEbmRxyIyVbMBnZGaI0M/nCLaVfS9k62x4N3Wt1ML0Q
nTTdOqmJvAJnIts6Fcnw33Jreil3UaGS8qBTA3izomChN+g5DpBRhDoH753PLZYsvT/PpPtBwPRx
kuwSDF/o/Or3cj1AuYht3SjetFEO3UI4ZTAEN0D695B9BmXcplyxqFvagGdO7hyupILuSWce0jZ1
7isv7La7yp707XCTbZ1d9prvkgdo2vzZlpujlVoiicUrA5d3lGzko3qVPoDJceu+uJvqBvHnUgfD
uTEZH2cThFOe5hGMiaRZCMaeVRcvlgLP3KVziFI3pMrgUnybHvo1JCFeMqhkxzv3kGzVdb1t0eee
3Xjh5Rk7c3bmSCWrLSmLKSYsTq4U7Ru315z+vPzpk84H6OHZsbSp10CxtJH7KmE8UGrlm0VBGaoh
R0DRjFRpC/fMybWAnfnOVhUvGbXO2+X6res8E2+p4/X0BYYvz5w0CIgVbzSkt+ugJfETZeYBfWi/
mtdE9/Pr7NWoAlL4/6wb7T/OAcam4R3dYpVoh1JnMOax1z59ENaXy8twcjvhu7Ot2hG0eltVLkCZ
swG0C7cKskL9l1wdVpcNnHzJwMDMM7tVqqStbuSAdHk3nSVecyN+47RBfdw0wfiSbZtauapycnfZ
3rn1nrlrLyGEtImQ+1a7YdoTAd3v5Q+fPAsYyMw9q8bIOq/ChvWULNu0PMa71erbLamX9JFPrwWo
6T6ucd3lvDapm6HKP+6kVYx7UffNm+Xm7ZVV0KX2ytMzBF2Qj2aIpKOK2L7aiyJdDTWIUS1vIVg6
PUef9MqZ5tWprmHyAY5BZwl4sVH3yGsLsk5eWy4Wxd6r0J+8rqHOY4ei1mMtM5N2T1Ds2issJgcQ
MdIH0cfWy9jF4740SbEVVlw8J6ZqPpecN9//l7Mv640U1rb+RZaYh1egRpJUkk4n6bygpAewAYPB
jL/+rmp937lpn6LQjSJFSh5sPG1v7732Wh5opJOoHK0aXhwrCxn4dtrdJqaXRsDcJzdCSMjMQ8Ik
skqR78Aq6cWdn2vR0GbpTnNnvQ9GLfHwKm+mLsBFXt87VEJLTwrxk+lTX4dE64fDmHh0o7mNFwwa
GW+YnMgNfGpzm4IA714Hq/ADhHTde/gH2hsf57yPBHXPWWmdeJEtq+lHVvnNvawpeMmgJ/WcgVKe
BFNTeS8V08BbMY/abp4HSAmTNmv2IGgEKH30/HKD1/t4J7K63mdjNb5nidZ9a1nmx1wTGQAJTRYB
HAe5HctmcZGk/AQUrxdwm4JttZ2S28oAf2oqekjHadx0z2E+N+Cc5eCrtmmYTc07T+v2gYJ1fONW
Xv1u9UJsEmZ223bW6aYwJMhAqxwh11oS5JCE3Fd2ax26HuVFmG+QR2p6vh3lbL1kIkvfof7lHZq0
caNmTK0Aap7JFl4UC/UhabZTo1U728yqCHJ0wzalOkPtTzM8QaIcnOKgpA0NZmE9ByjPbAZjnjbJ
QBuAnyHHwZK6+KbVZRlOtpaFqeOW6Jig2pxZ0MarmgYvRIN+zxK9AmuSadz71DW2bjJ6EU8bfVNA
YXFjav0rQ/RnZ1ZmFY04jVueOe29NpbsyMaMnQa99DdeilhTgrxp5LHubQC84CTHBIJqojJ/IQlS
vMo8Eb9qbYBQVjF14CvyuyL8ioWCFMm/B3samj45F6TErbzpchZwKQMBPvrrrS+YDU+5SM3MQLII
vATxJH+O+oM3Pl9vd8FmeOf/f7rZoIBrTvrEi5j6c7rPCNUjsHhrH0MHbOUXv129PRukkA1Zytiw
fnQ2go7zWgbtb4LjkilSLlAoy4h2QoIubjfztjn0BxpXRzN2hlvwAZffwd4fOUG/aQ/93fRt/N5/
tz40GdS/0xM5JJvnlUm8fMtqnnLLDokx5QbBNe5Cx4/91irIedTfUrjOiLKEuvY6dWupj6X1Ui5Y
HVc2L4jTx6Oog4JApLsGw/i4lqtSCPf+v6ejeco9C2ED3y1sFxNqdmIjUXUGPEVX3kHhzokIsdlG
TgyyJabtbopMTFGVJCTi3TwFDkgRvo86AwtNW+UrT7zLjirKif7dn11h+32qmzL2enDeVw+cdFEF
wTlaPHnlWsBtqRPlTh4Mu0UJe4tBZw4m9aP8Sz0Lg0Y/cORWTsHlIK+pqWpLqMgwEs8gbdwnnThw
CUriyXNANcn6dqfPHdnq0wwZT93S7uZu9qOWdmZ0/ZgvjVAxHwwANZmUVMZNw+/0sq1CUKl4wdzw
Cszb6REIrJWeFgyVqxgUD7ISU8pgBiGigLRCDdjF76+NQTUjkFs3IfsqYxOIwltXL/LQn+kYSjdv
QoSRoaI5t8X79c4Wztm5RPKzXZw1gyJaIDBhzkgfUogoxOlsGHFHa+8rwUzsB8VqlIzLSSSajMGg
mSAZbGW3ftuQE9Bl5dZJy/GcmXG+uCyK3RhMqESI2u/jIdPoTTI6ZD/aqyHGpdlSrAYIVkqOlGQf
6417r4FLNhCOgBMt166QhQ7UArfJm9JK8tE/esaDNL9L95Wslf0tHA1HOfyZKXhfzFzGgz9AxuCP
7P8M9YNpkKA20xXfYOFQOOe+P92yYnLOxAE5LoipAINK05SH1KDZty/tVTV81BDTo6mpy1g4EB6x
QE0OgQF4VSsfv3C7qTGiAkIL89Di45u8a4Na9o8+A1+IY+xNaHOEtmyRa23EfcEh1HF9ROe5v3Ct
q6EiIhrhkjHrYwc3eNAhGgsU7Iae8jXdvaUFUY63LoAv6aEpGtfAlpzrnHT262ufrpxqnGXQ0Pew
f5mmxWU/7SgV+7I25G7qXTtiIKsHqcJKDmHpWKinOoNwiETaJeZGFYnpoR7dkKyNZMkXUDF1jVYK
Jiu7i9MkHcOSdAOCFL684WbbHuB/Q0lFsDRsaOqhnMGtT5rZQWrc10Q0dUW/0bzKfhK+tVYJfLn6
wNRUxJ1rpx5elj6UYLoSIhfufKxKCsWguoLaDPs1Uh+iWn5IynKbFWD0d8Ft47WkXTkIC7Ot1scZ
hjFZ1Dz7sd43h9wN9of/fyMq+Y/bpfJdUNAZFn6BDY8AkxgO1bRtva8AcjBpytXvWHyaEjPp4hG1
zANrgIb8KWw9dMb+a3eLSpuKInDbpF7tH6EUVjdllHZrgP6lGVcOk4GN59pE+Ednrhm01VuITLkf
c7tGaLdgZ1SyQAi80ZGfIyYThKHDgTEran26s23rnkJ9PbSc4b12yZ/rpkFhAPnfVVauSRTDtJMh
4YUl4PuKtHHu7qrJrje9kfOjgXDCTes37a505zLUJgeRAhCDbZnGxxAv4w7lns7wknuzFo+40HfS
lsZpTMtpxSE574gLVletRRMQY6lan/WoArG7G25kED21AOszWB+as7nSy8Kcq6jExpOlQToCaYko
5xuI8rq3QAlLHlVrUfoF424quwZZc1GlBI9Cqrd3tBGHTPM315dw4eOt8/8/XeSmg7empsHRcbNH
gcx2oedRh+eImZ5Q7RBxunbpLoxBraxrQfU8NyNmySqOzRAhj3V9AJdzTeCWU8wBGCZ0n0k03IXt
pj7kjxDOejorhhfbbNsHTjRsq4N/bJ+sGw8C8DxcC3wqvHL/2f3W+ZB/mrvSaIpkHH2J3Il58nby
YG/rLR7qWUDu6G0dt6AJTu+HGxbzjRFnx2TjP62md/9CAy9t7vNEf+o9x0sL9jVDJDwTmhmOCQ36
WSDVy/K+6wOIuHpPmePxe2jFIGTUtz4kj6rSJnfMGcSr38+2E845m056loubsqIQYKocYpQhNHqG
DLw4ZDr2+Ps4FHUJ5Nng9xHKUpNftj4MAUQHoeDrligepY63zR1p78YCqAJqdjwqXb8OSya0zazr
Ph67XnvkwtfuSlDfQ0CK8PvRbd0/JvTA4qavzVekodjWMgvrPrXcDCXz6bBlaW8GxeRnDxCTFZs2
bSxUrnqJtwd8mXzntewOwtGzrci5HRFoAkLii2d/5rGXwMeTqdxBF89CEzl9ak3A/4JZk/kvv+HQ
MtKb7OCxsXSQZ7WH+9w2yXtCGvfGEL0eQFkkjXBFyue55eVm8Bz2i3ILYlYG7793I0p/EagDc0dr
OcCHDD7U6kT+zWvzLMh5L2O9SOUx76cUupJOwyJ3KKo9qG38/VzV8oZYc1Jv0jFNdoWg/aOoSLIx
ROWcOkzbrYYLItSczHi0BruJzW7SUNY00uJ1SgqIL7VTvm0MnexYW5A4K7V0C1UtI9ZGQwuzkfgH
SogeCig2pQjdQS1zJlVrBjMIJV+yLp3zQEi/QHI+G888KtBJRK3JNIJptRpuiWHmT2C1A17HLIoi
NlvxkjDEgOta+h+an05lDI/EDKp+7qN0HshaSf3lakEolikuoMC32Y1fshjy4+0QTAiw5xE2Fz6F
Oin/BpgJIicD6rAgCg6t3ffS9I8S2hvBLOlL2bG9Sdz0g2q5DgYxPj21FiTZusJoQ6garSHclsyZ
4m+70IaCGGiCBxDoFoz2Vchv1+3ZgoegFqTa6Vh5zVCZR8GwMYs5/2jpuea//b9xz/6v1VLmtzIp
T4a2MY+QAi9ixi1DBu3MJjMAy1e5+9ooFMfArcuZZ3MlY9Y8gGuvQB07qR6vt73wvlUL1jLMi2tn
2CBGdzOac2jAm0hLsmdGvmNTub3ey1+X6YJ9VYvPMuKOtGqwwgN09J6GidKbOin1Qw27uPd8MUNd
QkfcsvNQAEY7bjzOeuu/tkwfI8C3WDDYgoUsT+Spbxg0ks/kImmalDuN1OU+n0FOOYnC2eqC/NUd
q54yapHd3Az0ILPU3dZQrgSc3ZdhNdsDJO/gLnYoidtCj626TTsuAz7kxsHoE4Aq+4LfUovKhxbP
tbhOsjRMhFVteDumd6Yr7CPTey+ChR7uXHA6b0HFexbMG7TNICqxNxA7RQ7GHDdwz/JI9+UaglZh
a/t/Ww7aWMpFaaFiks8zMDN2wA/ew/iaPJR3ztHbVUEWgv0VFDIn964H0TI0RX/INnC2BBc2QGrB
9cW8nOHDFyiX5axlhkSVI7CNgYz6KAtJ8FocyqAKTk+bxwMNPootP43B7ubH+xTpIUBDWvB+f67r
PWPvGQDwdEsipOZW3JaL9gMfpNiP3K1APdS2KO9KbhpowNRrod+FUgJPjd2XeUcg2Yuhkn27GSPc
V/sKtdYk/A3cIqBm0MkEkD+PQJABUJS2EtZenGHFrGhQ8wPBGCA/Qzhvu00ekBukabcmfiaQHg7h
hB92kFEVQI0waDd2BP8fC4BsFrjeKUoO6r08dj/9N3bn/Ez8wD6zzmeb1dTK2fb814HGlCs2CaKV
zWhU+MIGO0C/AWfstgrdsNkMmBN6k+7qDTyBAKKOmzTK2IqDffENYnlqvF/ULvOI1mGh8+NIYtpC
freIh+pLFxHaVxx4SRwL+UwsN2t+JHJnDPfXj8xl/xINKyE+lnQGmXM03P9Mn1FEGZz3khl1d3Sf
7N5EQIOzsFUfdtH4xzyeF+sIVzeob9cUOC7nwvAFimfvNS7PEw9fYKPvZGds8n2Gcvt0I/fJTXLj
hiJqNv6ttmXAkLGzGgeK5MyD3EKn8WXtoP71Oy5sGzX+P7iCu30K8PLwAM70XX1Kjv3NHEEVNoTk
eYgIx8Z+hBE+1HsevEMZGToJ8rY61cf2ZOx5aN/b0cqSnI3DpU9RrBiUXUfWEkyIK6IR9it9dIF0
PNfryH29z3Gy3shb0gWQ2QwhSx21MXkS+7Xu/z43L3Wv2Kym54Cd8/OOgJbiaxcMAcpSoduQ/WL3
6d7ug+nOjMeYfk+23qm96d+tbRlVW1CHYXX0Tb+BKNK67tmCBVWzDSObz+RROM4oNycn+QSNqfnF
uXe/p4Bj3LQncFB+6CuH4TI4C1tRsW5AZvmAYaKz+eR+4/fIqN26Yb2ZtvbRuMEqrzD0LIF2XcVG
Gb01FI5+3mzH+obfi7thB/HIR0zoN3c3gyDDDsEmvCl29mFacdUW5lHNRIzMaXWnwarmVIQt1UKg
PFYuuQXbp2YiJqHTGgpPWCLTCKBCZNqvY92cJaBX7vUlz0LNQwATwzWnwTXabJH4m7LQeLAPYp/e
lXszFt9FZPws7K11arf+Rn7kt1bAcZnz2+y3+eP6obzojVqeGivMoONNzBQlCIXfBmbJw7b18QS/
Z0DrjLO2MtDLryJ0Y/z72tccxH+cMwa0ieZX+p7ewefc860ekzt3A8AbAg3ZY3PHj8nKhb60FdVQ
IhihILfemECdvjU08CG98mS/lA/V9+RH2oHbd9yI7eTskti4SX92+zUanKV7R5Vaca2y750UI80D
kG8mp3F7lq1oDmZ0Nv15OGyHKLur/+QHoMrf/SN/NMC4cj4TX8TbqmHDcvY4lHCxpOB7eC3L9C7J
sxVv4G8p9AUb+l/xNij1unmN0YmN2NiBBke03Q23LRyhJnp7ynCjFFv7o9rlkB7hcQtfFM5n0Pwu
NucwEn5v/Pvi9msFS54alYMNdcrJ6GDSAcwNHB+YMUO0EBZ3VqzLxees5anRuZTMZZVLcAqI6X0Y
j5r3M1vTN7kcf0PbyrOiqGyHuww79Bz5Iyc9suN6Ox78LTuN0C2q4Rvoxwmbg99O+/Lk7BsU0l8/
9UvDUm5iOtVeI0Ys4+B4AdG+l+S9mr6SA8OwlGvWnKWEGvnZaup4MDKADiDkCX26NVOyYPDVCAMd
jJRVM74dleevzZP1rN0W35o42cpn+st9nrJA/5pt/PtW+BSiNJKycGaGnpqERjSF1HUBjqn0zSUA
qmX+ClODdb4cL50p5dJ0SyMZDA374NUI385agU9vt3kAn/X2gx63H1WwpcFjFuH9UwRIPOwc1Lxo
wZ8MTzwW/ImfH4rw+fq2WJhaNTRBzRElMR3IHGjFYLwcsRks8n697aWHnRqQoMQuZjqh8QrSy2aB
ezqgQIl/r7+5j/4bv2sP4O8B/ZT9MB77Dao+4jW5roXdbipPgUnzMi4E1tFGYjKTTTCaD5NhrXgJ
SzeNqfj5ScKgDTbD3iaQCdY23S09slNySG6Ij9c3eD122o0Rcfg8BcrUH69P59KYFONhT4AqmRUq
70pjZ6RPwHkHvb5WhbLUuGIeakp6UkyYsH5LTv2NHdMHYPduxqO4xxod6Qm8Ovvr41jacoq1GNO6
mJl9njwE3AcDr/r81/WWL8IkLE/NOgnSdWNenAdBH3n1bpF7arBIDvYmt8qg47+dtbfm5Tw4ulLc
64LVPQAS6Go8mafpWB/8YMZh7UPtBEavn9fHcxmvhl4UO+EP1GjbCUte1z0w13eGsAOqJ6Fumgd9
RnUczfaMl3sfObzrXS7sA5Upwwb9tl/l6LHNbmvz3dZv5+HpetMLHNCeSpExe0PZz/qZrQfnsqiD
1kFm4CdwGUGeQOTL+Cgy4JH9n+28cmKW5k9lwjCHc+gdGa8YKd8o4SToe/BLsia0ITbNCNlbuR74
2bt0/2/yVP8JHP71ET9dIKTMjKIqYfJ0Kw0S86Ukp8r8fn0CFw7O3yfFp7a5R87a6FgbWmUstHL5
rSXF/dfaPvf5qW2AhxJGDWDQ7bo48nIEuIutXANLn62c98mcinqspHvwkfza6Nxr72zdLFc+/G8w
7MJd+jfL+unLEw91u71uuAdpEv1mIlYXujoj4exUU5AJL/vdkUnbetbo7XKZaC8lKOK2XVGTExn1
9CnlLMsDdxTWwcjadNNaSXuaiQnSB2Jl+BM4fQ0UXdt00nNkzHLzseUjfQXBQvIoEx1SXHwkByvL
6rvcpQ0kSls9Kpy0OXitpkWEp6iObocypIzTDdQG8hcpPe2Y676/b4XQ7jH76dOIJOhGFtTd9yYq
toIZqdGg0tJjO9basaWecyhprr1A8nKGI9AN4s1mZQbocZ/6j0VrTndOW7AdFJHc22kW7N5tNOOJ
FIjVTxreBCwvZ0TJM88JZtOzrNBqGYkaPpBomIXYY/4QC0qAIdzSpnbg8JQdvZ/cDoWBpoeifVAx
NDJAIc7wJlHeh9dOaVnbavR1lK0VxXwzuZV8AAHeeIeAfr7NRq15vb49F96sfz2MT4s81q1BsELY
QyAjL1kRlt0PB5xizH6acyu63smS7VOsrZMnPO1LH3UY/QBP0ymae7Or68Bjlb9y9y2M469D8Wkc
ju/l8JV1/5A40t0KJ2v3mmBsN3pVF5qJOW6zshlXXjJLMaC/T/NPveUzOGBnUrqHrNIhITM0nhNJ
ux9PmkOTgzM0Rlx3yEUldEI6ox8HHrRi4CCca73kmTazZQW95+Urz4SF4IrKS2K4g62lbpEc2gpw
lqLiYOhJ0ldQJ+1FXq6RCS+YG5WipJUV63xwLR2mPt8YcjzkJluxNQsbRCUlca0kqyaaJQCHoVTb
6cAA35u/a89eWbClCVKMMJQg26qGzskhLcy/5UkQ3Gge+hq4qDpbeXssjUGxxoWblC3QD+4BfFsQ
n0wCY+z2+rgGsV8aghL1kVWKvAqpkkPHffowdHn1XHQOWM+MWnt0oc21shRLq6z4X47lNC4pfP9g
Vvy+TO2dkawJWS7NkGIGetewaauP3iGxnXoHd/UcCXTMXa95XwLXWp7KL1zMTipE7kGdpx2EH3BG
rBudDRWKoSoSWSiiT0BomvfHauDZSgBgYWVUgmEHYCa7moh70OFsJQAh+ijm03IrqMnzdfu5wDPs
qSXNPbG5pReWf6h78I3kHkfKYShMsJzUvn2C5pa+y1038sw2oP6IOJKwxZ5rTPYhcV0vR0lJ42WI
SerjLZ/HNYjh5b0CQbN/fZuxzdBY6Wtx0kzaXZ645cGvtDa6Pupz2uqC/6HWV3MP9LrcrryD4bYP
juHrIUmcfSXkyyzm24kYNGzGeeUeXNibask1AKqM21kDC6E5h6IB11o/3gpT314fy1LzigFyzDO8
F4/nQ8mMQLq/nTQJqyldieNcXgdIiv67Dr4vylTmvnsAhfkr7SUky6Y1hpWlL1fsjl2zqvJlkhxA
Z9wGts5imbmgN7bcFQzvUgeKwXFl6tK5SMnBLFk4aixgFQ0wmJW5WWpeMTpQc+NiRkXXQaB2B1DP
AjTqRo+8d+V8zb2Bwti/01+UXM4zKDYObCAPWta/FY39IFNjJXR22b7g9vi3edmapC/dEhTYYyfD
pBb2I8SEILediu7VbWexcklefuS7qlYsrQbLoRyEPV7ZvGaG+2GVGWQ4tXIObC4jUJBNwTCM4Aup
8zV7fXl1XF+xIK6PKiBUtiaHuimqkI+jFuYNxF9Il37pYLv+uedPrlrWDAAFilHHtkVdNQVZP6ga
16tflgagHGzWAPbszo2Mc82JSlvagSGzk9nyj+uG4/LRhrThv5+vpSMVdYdaLSsnUKk06jTUvO7x
euNLH6+c7X7KmtozDBGn7iuAjUFfx9PwfL3ty2Bcy1XZjajjDzIVXI/7oQX4tZn6MZzyJAtz2+Ub
O7HareOR6U9bTsChoigwRCk9qFp04PnuAUa27icDWKEwZ1l9lChg2hKLGAFksPtT5fhTF6b+2VxI
a9D9sGk93Lh4SRprRnXpOCiGg+jMl7NXgx/bKxzIWfTbWZ+2Ced71FPWULrSfiVp8gOVL/vrM7YQ
xnFVxiTwifAC04IZqzoXROcJfyrNrPYDD4DPR193bUBnOtBaR2AmJwEgGXhDJX7hbaC3565Ygb9o
kf++dl2VAUEWTYpMBJ/jxB0gNJy21HVAQNbSKUraFAhaZjR/Js/MP5zUbJH6d3VUrPtNcmMPU783
AO0OjEHrN2PhdkevHn97fuPeDm4zQoGEWEHlZFZIS13eDqND38eG5O9dBs5x4trjW+pwK4AkMJ+C
wu5qyJoxfwhFq1dGoJ9pCTUs+tFJEgFWI73bcC1x4A7L8hkE4uWNMHwNul0yf7G0Mt/3ZzqQvBND
ZBWMbnpGwKJE/aLclXr5Ig0OMSW4MVujro0d6PTsY9MV2sbQLECWwcqxGzDwbUsNyNXPQO7xVoJ1
yWitUJN2GVko3HvE9cLMwCgLYBwgtnLLO9/fDkQzDnYuy12TTyYohKshZlVbPYB7Dc+DClQSIYJN
SA3UmV1MYV2XvD4IMRHEBVv6AMJ1Ch1rbqCmnEOn9uf1PbZwl6j1bmOWSBTjdHrs8/pbX7ewJg59
0Mrsm29/TbjIVQvcfHC/9R3jXVwLJzkCcttuqAl/5/oIFmyWSkUga5+IDpju2LV7I3JA5xBAp0fA
6da+htNyVT4CS+bQoGj6Jm606U164oh4EgfsdvrDfDe6PoyFhVBxkH5veHWKqqVY6D8aQOhRsOzp
f1Ls/evtn52DS6dYuZdADNbOteOImBceiXpYT2eUbqhR98jzveTe0yyql+t9LY1FuaPODAGD5pXe
wZVemIJBo6Cnor6jXb5mkxYGo9xTCLX4Mu8q3OG4XEOL8m0y9bsya3Yl5IaD2WEf10eytLkUX9QH
TZ0YPSQfGt58d0DGgxDK1i7WKGqXmleuFISBBoYg3hjDfKIIoGTzYdIqa9uJek2cZMFfUBUNJTHx
pB67Lq5m/5BW/o1vk831yVloWoUvykqjHJyOEhS1nvuLVTx7LAqxFsNaal3xcuuSOCDtk+cYvPdj
bJxIT9iXIjPQBP7Xh/J7fQC1zqzHdsruwRf22PrAbDVrr+CFVVWxiVJP5sntmybW6TvUoEK9v4Hq
1so5XjhbKuTQK7JmNnhjwpg+ZP23GhVFmvuzg3zk9UU9z8EFO+EqdgIPC5S0zKCHELqQUWIBsguI
C4TXjX1N9XvSrL1iltZXMRKG5fa80XDzNKYZOQ49Op23gk9aGoNiHkwnzyoEIiRKklMzGkwD/M/g
ZgvrMatBusTevIJP2+vztWBXVfQfFlb0le7rMRvFwwjmsaDSEe4pZmAAiVNGpuH8bHz9+XpvSyNT
DAaKenLdyi091iqqPfhd6kNYN3uz/EHfA+oGRGDTatH1vhYWSAX/gRCqN6xM6rGnGbeJViAV3r5c
b3rhhKjgv8oUHmqpcADB41Tth8ybDy54+W59KDmtuAULM6Wi/6omT1J9nnRUj463STvRwNCLQ+6M
u2bIHn3NWYsnXJ4mU4VJ2R4x2yoZeKw17Ecv9EPhr9WoXp4mUwVI5R4xQP7lkmNV/yJI3iJcpBlr
WJ+l7z53+ukdbOngqPJMDpDcjEBoe3RnujL1S5997vFTy9LuxmZuc/AgQnjze9JJ+9Y2ef4rrcts
5Wm01IVqPHy3bhvL8Y+N2eCBXaDM7BmUaV8cgGI/tLHTB9fMkmPuovDEhKzP3KEAzl8xsZdNuKlC
nwTLWYGSV/9oE0hsgrmx8h/N5JvIzJXvX1paxUqA+VpvM8Bm4hTvoJ2NWs2taCx6uH54F1pXgUyO
6Wd1BU/iCDa5KHUciA7ZxlrJ7sLCqkAm0Zt4THu2d9Sgq6MZr72hBUBwrcz8ZaNgqmAllPkUdV5l
3rHKYSrx6pxLuant8VDQB4c+XZ+fpSGcl/3z9qfjmFh57R5nOTdHiyZ6NIuiipheWitY8KUlOHf9
qQuqkdKB9vYUa/qJz7fl/PNrn37u71O7c0utqqy5iDMXqJEECdrSH+9yc01b/fJlCRqef9v3QFmU
wHtJjomGIhfPKjc8Yd+GUu66iaFk1fzOzLJauZkvMxBYpgpSgp6tDhJDE+xMrwgmNT/8FxuSWGXg
3JgThLLqO+1pfPtWP3hpMH+7PoELQgOmilYaWjHPk5k2sdOC4LHqKgtqnQgNdQFzjeRYuWPz7Jqj
/6eokunNAp5+gzie+5hBPjsAV2m3ZSiH2wjhZ1AyHPIaSQ4qxB8x8umkNbn5OzEsM5Aoy5OhP+Ty
VCagnQzaBnD62C91+y6b/A6lubBdfSi8PlnDmV9ePEMlJEkq8IbZNkqyewe84LRmEePO+zjQNjT9
/EHyYtf1a2QvSztcMWFORfXe7RoQlJrescj0O8BFixUrsNC2irxKHG0oi7wXcdm1cdFoLymd/lxf
/wUDYygbvED2nwOFosdCpi/d1OuHskl9ZODdOqIk7R5ygtrQ630t2BkVjkNHT8qkbfAIlkMw9mMw
FV1UrBHiLLWuvHwzI/Ehk4fW+xmsfryKNOu5t9c4opZaV5YXsugOd3RNj/PehWPpA5AjNGvYNUYv
V47/5e1qqgAQ7tUFs5vOiokz3VsQjNqwBiwcrokLhbo/UX+yQxo1+tJaqPiPuuxJP2feENfQUHwe
AMbddk03loHmd/MKqGNh26qgDkKmtLDmfo6dGXk98DXAc/ja1ys3Fi+NsufUgqF0fzXeU8vfsjUo
4sKBUIEcE9OaM+H8FOe63PkEBWglT0nAyuTD8WaKQcAH+toozvP26fLS7V6bALca4oaCj8npqjRq
q5kFTjauWPelFVBON8QLht5y3CGmafebUhIzVPmHX/t649+vR7YLRFqgZUAWD3y/VSXxsPdtxh9d
K3PclU6WBqAc6hQaLqDysFjspOOGVc692WcP179/Ib0D1up/B0AL3jtZQsHNoInk1mOyA2r6zDhW
zdm8g1reFBEs+/dZtl0RmZ2mhaX06akhdn9oeD9vJOjEXjlNymNVOSJinkl2FbipocUDUt0D+M/Z
I/TI6h0ruiyUvmO8Xv/2BWukoiks8DkTScYZrHgkD7xxHDdlVbvgNc3sla1zOXlkqtgFiv/4bPYn
JFG6ly6xkdV2xYwa/fIm9VF+P5hlYHjjveWQterf8+n970gOyLD+XZDJYlrXAUpzJOzNHp1At16T
+pSnazZ8AfMLep1/OxjSPpNOZrtHz0rDIrPDlLQbICEDI3k2J7FxiwJkkq/gPV454UsjUs4fl5w2
po0OLUNsdPKj0qwtS0BAvOJWL7WvnEG9y+uEacMca/XdXPDDnEAiMYvdfk2kcqkD5fyZNGtzw2Ic
7II3Z1LwynipPT2wxMouW2pfOYNM+qwrU+4dXWoFjfkx2X5kWB+W+JoqmaEiGxASZEnFcx7z/C1t
v5PECCFUGaTaGHmgR/zKcTRUfMOUWszKepyV2vkJHypIrF8eLo7rjV92C4Di/nfTlgKFR//D2ZUt
R4or0S8iAiGE4BVqsQu7vbbt9gvRK6tYJUB8/T01T926pojw00R4ZkRJykxJmSfPsSmHbDqKhvKn
HAYITczhIJ97CFRb+c/Ln/n43HNMHIPsh8ZPUp/EKm2vx3MwX0Cgwnn6PsiiBBKs3sh1rnrhOeL8
deyBSQRqtCPyTwuv3F2e53/41CAZxX+mTfpW1fZTmtZxmupvoH2bNlZxpTQNXvx/vzpSigSGN/kn
hACINHtHrdxolvV+AKUQSawyKvxc7PKq8A7IB+Exk/Zq4yL0sZU7JoIDnackSSarjvn05KMHrsx5
VGiIBxdbhGQfHwhOYEQ2VrG6dDlDsQxqUuHImAREfbppAHTdXbaPtS8YoazTcwr2AO2dltlSkWtZ
89EfWu/LFAz5xifIf6+O/z8BnMCIZ/Vie4NdZPwkdOaB4qUedl4w6B1oHemXGbpAIaS+0/3Sge0q
srykiX0d0GOhFLuykdkGhjCjb4Vt1Ts2CnUaSemEwhM5Lut1FjE1QvFQqHJXQE0CvsOSPQo24PMZ
gOC6yydoxblTnexG1KBit2/zaAb7zXU9Q7Ay43l9M0ADMqJ9kDwviT/eCQ1wvD228lkpnjxqZ2hB
tuGzvQx4di3aJjjmiwW9Ud7lkTc6U5SB8HIHNaQfCXfkLujq4noBjSfUC4C5BVx+2su0LuMqhaK3
7gf1FajPZV86Q30CkxiA8+VsRfk86pehrrM9ylfzoWlJeuRCJdek6AHeTqB5bqUCo/Y1L79A3sB5
VVWQ/gAapAjCdmHBb1mS8hpZ+PQ4Cvx8STnQlSJpskPeuOPB4WKOpmypXuxiGQ9CKRvUoV59o3qS
7Wlf2s95X6Q7ngn2kA3O8AjUA9+XYxtcQfqxflVe8MciREaO1bHI6is8vlMvCDNwKV150NDDdWiy
Y9etaQTot7jWfuu95pr338G6nL1wf2S7sYBYfKDtu6xqqrCYq/IARIVzpYbid+en5KrKJnEF1bz5
uhaDjHwKhrjSyfVVDvbmXT9QsgeFmH6SWmK/ia5ImJfFsHcFEl2X/WIlbpo1xdRrMvQ2sDaePWcC
C6aPmY62Mx0C5abXHHzbX4iNWvxGHFtxQ5MhZQpEr8A+5IJzMz2BRu3KG1mYjVtF97XZGIcN6VuA
pXMLGvAy70+ZA8AIaGJ11FkjwG18dPdOMRQbh//aXM7h8q+DAJVwphJJdTzzn/k4AiQU66zdWKi1
mGvcXEZuL6U8n8k8dXTYkbYLQZn01BZgkZId++zRb1xguqnvuQfe1hi0gvdZmdynY/9Spt3hsnWt
zMIEVFVQGhk6LgHhar8M/L4e0CPrv2f+y+Xhz8fDB/HWREoFShUoLrXeqS/4fUPKZzomPz43tGFJ
rRqyymGcnRasdVWf+nSr4Lv2o89r9ZfZlFQnuKkkbQzqwCfldl+oHjYO6hWLNDEtuhJOgTuHjtNW
h7wDhQipz92Hl5dkbfTzhP764UyVShN/hKarA66y+txZlu5mkEN9bnjjhJZLSdTSLE28uDg3s4z5
Ebhc5zDh6OW6/Ik1c3T+nYHQzLLqtvZOYyKSMEv1H5dMz0U1OqFnbTUBry2T6blW2Zc9p3Xs0mc/
ecQTcOYb+7tmOoa3tp2fd0KQBgwRmbjzy2SGhGtClo0N/vjN7JhQBMkKKQXwDnEyoEqgOff2eJ+z
Q8OCMF0KaNJlnTzNxcyPTduSjUmtrJcphpBWQT7NWum4kY96utNA3TG2cVlfG9vYcOqjTiyk8E4O
mg8VrX+QBfptzRax9tpxY2x1UZVCWQ48QsxfwXiIpPCvahJhlT/Z/ufalh2ThUii70Szrm/iLvfu
wNj8PWi6m8FlG++mlRUyQQclWTzIaTVdDDLsG1foYwc+1HBm86/LLrdisibygPojuiZzFDHScxOp
y76igfX58tBrP90I0Q3pq7Fivoh70oeEo3OzDjt7Y13WfrcRpcfRHRtXOKj4KQhcJV5UJP3njNKE
gPZ9OhJf5ch+AdYM7E+YZTLy0MZ/eVnWfvn573+F6TSHMGk/uvwEqVdxS0S+oE8wsw6XR195zpvw
toK0vVu1XMS6JR5oAa0rmmavuiyA0Wz2QebZoTfN+8sfW9thw32RvbaHCTLicdFBf7HiEYhMQyK2
srMr7mtKYE4DnwYP3b2xsJ0IZP9Qc03CRIGod4DCtKejz83CiNqdGwxeCcRsnFMPDavl1NwHDJfS
KuDd98uf+Hgm3DMWqqAoBhLQ7saqSgGML49Vk+26gR0DMER4W+fDx3vPzfUqJDqIx74CAbJ2/zRS
N3tO5vsAzxfZIBswQChK5o21Yccfbz43BSJUmSc1SAdJ3LTeO2ixbyEIB7Ypx92CzawsmllftXkL
vYkEKaNpSXaNvKvALGUDFgqIfRTYn9KYQg7DSNws5YzUvKA2UF13POl3GQGtU/ZlYd+GoN3gOFnZ
GFPgATKAAoMxO1YlSLBZYXW7XLKYdeQ7LdBx02UWGD0r9+GytX0cYbgp+gCC96bypqCPG1LcNMq/
ynr1KawLZ2dj+Dt4DXWrsmpCnbJZ9lMGPhAw61z+1R9f/jgz4qKTk65YKDBwdXNrufkOskKhLX5r
9efy+Cv2apLP1f40g86Zkdi1cdr56kkI51eQ6Y2H+trwhouPWguFTAiGl07k6O5JltlR5end5V+/
tqfGVabJaAEktJKxTLpvJXceq65fNgLgmnkaAZDWbdJ3gd/F/eJFqMdHpf8m3CmsB7FP6J9++FQj
Ize54tA5nYmpA5QWvcDPdemRMCnm1xTssxsmtLJIJmEccwdbnTUB41yJOxqIY9uyjQi+NrRxmRlV
PyzzufyfDM7XOSluAsU2osOK5ZioRht04lbPgMwElX0ILCsavH7UaMC8bDgrbmUSv7VjlrR80NDD
QP8igTJUoa4mAS7uSjT2FbKOYiM0rFiRa/ivjV6dgZfajvPSveq9JlrmAU0hNaRNIa1CQtbNIMPK
t3i21jaE/huJBovbmT0lgGblUFCYu1AvWx29azMxXLnVfQ1XRmNeY7Un8PeA8t+SL/4MKhfqddHU
WJCN4u2GV6xwZXAT/jhYhT8M4D1Gig+9GoWj3CYko+N9986sNQObxyNAS/auQoPuryrPbCSVE7m3
xVgcloZBpdYLlpfL1rK2qkYoGKH5qFsX3ZqTTr64w/AML959amgTJgn5WVv5AGyDBpCihuXP+n52
1CanNrb9/1NN3MRJVqkr+hGZ8njs7tj4gmbKDf9Z8c7/h0jSXNkdBrbtPPZG+9C205eu9/eXV2XF
1kw+NxTAtL0slMRDca2Rq1lwtbVLJOLFDFr5MqqrjVfNShyg5/n9dXL3I3FHr58hS8bSB1s7JKTI
D0HDxv/pB1uhbO0jRgxAOQQ6VmeRLNZ6fsTFAE63vE93rJrAMz306UbIXPuO4fwUCgNuP6Ppd5qt
9yX9pgs/zJ3u2t/Kpa19wAgBIHTFOatw3A5QaY/czA3e1KzKOBvaak+GTQqHte+Yx7oHidMA3Eax
nXcKlTUbumpZgiY6q5yTk0TO//6yna1cpk0+N1Zx9GOg7TNOBwlVGHbdBq9dtoSF9xPH/OHyR1ai
hwkkLEcoW0E4BU5YIyneBOQbWnC33s0rjmhyuGVuhe7+eaCx4vYbbfvv5azfhN08Xf7ta8ObBzzy
+S5W3oHeXfeHOCUEZLS6s2q91V/wsaKey02CNlGxeQbgl8auU4kbq8vpvk9Vt2vsGoy8zjhf9QUB
OXmazdfNYE/3WSAgyp234p0pq3vze6JPQRDQT+6WERGqocG7x9I09nn6LGu0D3tsizBuxa4dIxD0
S9qzYhpprOfi95AM+6R037px+smlu3HhXvuEEQOCEXJcZT7RmBbyD4EUocJbdHDtb1mRbBxZK05j
IkpVbi0zqmsM8j3vDdIaakyPWf2TBKAepj8+Z3dGBAigvNMtYnRiXp/ThxFk4MPW3Qj6axMwjvPC
c+0086B0VNnJw+guD1Vt/agD71p3bTRMkDG6PIkVxzexpVYDVrmGJTROPVBGLSPA/omlxs+5pgkm
lU2ixkJ5bsxB7ptm+U6f/5l3G7u84vkmjtQP3Ey5CXHjIEUncF+K4EZVSbpnVj5/7rwymcF4CfS4
LRIXMKEBre5feNvv7OAqazZy9Cv7bKJKA5Dq+VUuRLz4uXVI03bcu3aZ3fJJyiuKpvZDwyG9t7Hb
awtmOvcwdgkSM0ASu1mo0t9p9Y7yw8bga6ZkuDXIESS61LIB7etlHbkQE4jRTvM5Kir+H6nqX7cg
35+d1F8Q5bsJIKc6S3/LIntrB/bLBpD4sjOsBKb/IEJ/fWNMejIFFE9FoJxA89k8ALnvRJ6iUZtY
W80cax8xPHvQtqVBG6HjiXmPQQryw2R49Jb8pFT3OaMyqcIcaSXa8YDdL1vIOuNpWhxJYIf5+FtF
l1dqxZBM0BQY0AG1aDoSEybza6VA5I1e9cB5G6gqvn7uG8a5nnMFXD0guHFb6SacuW8fp5y/dqIa
Ng6itVmct+iv/YZJWQ1Hw2mMts1dNvPr0UsOHdliPfm46sdN2Go9MXDolBQwd9nb4ZgAqlKn/Q2u
8bclsb8xrGAY2MWDaoKtfVl5lJhAVjKe778KDCcQW+0f/ODcJDrMJLtWPpfvgWyX+3Ye8IRo/db/
fXmf1r5p+D0bqtmBVtcCNVaS3OYy8G9SUEu85TMY2KOJdmLvQcKxjpJ58LZSzGtb5/y7dYs/EERH
Z4yR/gInHB4qXuy56nB5SitR2TaOdmtZZGlRqKLlsihAAr0c52SBfqKEGhpvHpa02Tjm16ZhBAOP
p3XbD2Ny6j3/Jhnz32BiPWJiW6nZjyfimSjXtA7YzCn6bqE0/ZRa2S+rHh8T/pLnyCUpR+0vr9fH
0wAj6b+7wUdRD9M8BScwBrXJQzk/Lez18tAfh0toM/w7dNbbOR4/i3USwRcd3Iy43qPFsa5+fG54
IwSI2XIsXerkVOGX2zcCcE9C7hzpfepQ9EyEpwdtOhUsOTYgJ9/aBAoxKCL4n4rCAMf9uzZlB+IW
llIwYuSQ40t4m4bCqX7V1hbfDQ3OTvz/2RnPxI+2hVejXS4pYoJofN3WetgBDkyjoprSh7lgj8Cx
2WE2118Tt2uixgYvwVA59dFx2uQYALd4Yw89VGss0O1dgY7hNdMpjTJqvcxIN1zTFhRMVWnfQO8a
CmlLJtAAWFegwdZslybun67oVMjc/qFJaXNdeFUWJ5n2d0hHO6BqZmcaJ/o9A2Ig5PX4w51SMHUX
AXuj0m53ZScrCERTL+QFq3bg7mk66IT2+P/Rt5yFnet4e/xHoDiQLkRzRv/34rU4K/s8q6LGD9pw
yQD1GZYeKjs6mKM5C/Te7bwhhEB3EaLZJT9VeTMfC6v/I2xVAYnqZ4d+qJMDo4OIUo6HqAOIcYS2
klFE5ysr6iNgzn0UwcAeZ8uyRJSMLrQMvCm5nZWdREiJDF2YyFZCFLSUYabBsxssIFtGw9nDXHnF
+zLZ2f0SdNNxXHwAQ7sBiB7Y766HQOOzp3LnvtTIA07MaUKUHKwhlFWHAlaHZrG7PrGoDBXp+JuT
B8OpVC0undBmD6k16xPlyGilZSAiaok/NW1AQk1HNwK5PNB/ZU/DrjsTPvl0F1D3SwAIerssh5p1
fyCp9jz2A2CZfvU6l8oLp0oN0F7N+VvDJRTM8xraeBMwtMQn6UEyF/jUsnySSxVEjmjpUfjyJ5Pg
lIYY14sNct6Q5M4Tg7rujiJlCgRlDmZplUPZAmjQqLRKOwzcFIY0px1aEShY7n205bpt8Weg8s5P
UYJmvAMt81y3kdflvwMPbKZJJ+86oX4BPHmlpglasRQtOmXVvjFr+pOh+hd1aVPufdIC9r2IpSj2
kib9ve3nlO/UkE7fSjUgQ257dF/KWt0B2iYfEgtI06HL6r0eKQcykqt9m7foEwYX1j4Jxm+T7nuw
iKXlHiHajpKqWE5TiewhyfV70fZT7Fqje5gldNnrBoRhvpPYp1SJCiQgZY5TFb5esGY898R/oVWT
RmQpoBps1UjVj5C9HQOkupYaxxeDMmUYFLhsNA5ImAo5pTgxE/iYHm8rq36pguRp9OYuCrIkjTKr
ZSE6yb8rWYP4ns7F3mu4fuU2uLOR9lC3UNK29kgPNN9rki0nGwx5O5e3ZeSgrzZiAxl22re7Q+lo
+VQXzg3QxBKlf+cBKKgaYGK7DbWUv5yidh7QiGHtRKodcOoPzUFa/BuRAbgGB/rq+/Kd2mWAafk0
9Nr6UZ9zbeD0asPAyt78YnrOWP7q2UUXcUwRw9Y/fNpd2yrpbwAD7HaKlU5kzWJAD3OO5kzcGyz7
yPIRJDngR5+yqBeu1ruxSYH/DQjhxaFuiwBb4ViwfzC2VzeJpsv1ghxft9Ok8V45KHaPmS+aRzym
/NiWKti3belFWZEhX1rlHv0xeLy+AmyjemALeEb37ULba/CgO2PYwX73A4R1d9NcpycQ69InT83y
AV3H/he1gNdaORW96kegesPaGaFCUElK6AvRwn0IqHSqHScsizsEwAMviighsGE2QI4Lp3PwyHAY
/CTIg447T/ME/Wnsp1cvxQ2XbXWNyAGN6NRR412S9P0xGfxqn3EnAJ5cZPu2yssXwscSSqXoaj/x
kRaHCfe657ktyUuPxNY3PurFDQckDvdZ3VC5H2jfXtPEpcfM8hV48pJqefEFSsJuh7Alqipzd5YN
KkxXg2OBzUkDkjz1APIi99SD2//gMAATJ+Sb01ChppzuJyHoS2/V1dWyZPkpIx7CXwYMTFGiZ8cf
rljrf5knuw+nTsu9laPo47uWPOYSgOveAV9iM2fDtQP2vYh13I+I17CdTLwWi9o+Z6Dexw5YPCx0
eZtMbnIEh30R+kn9Nch8esoSBt3WRjx2Z/YJYlvejo+52o159YpFmb6WVsNO6BGhu5nrtyxtQICv
QMmMjuZXcNHV4awK+4dqOvslcEA94zVn1uIm36G3AHR/kCgPZxyMh6kuxYlBcDrMRUci38m9aCy6
7mFaxv6PX2r8W16mN3wpPJx3qny7fPtZu7cZFwjYlTrXvlGKSx89kFNEUPa0o8b7+rnhjdst6KPc
+kxeH2eB+5L6IzS+ZHCet95oc/svkfTB9cSEQTtuusjC4f5pAaVAmN1PL/q7A0D3bf51frDenTf/
bXqWD/IWNbHHy5NauZCa0Ois8xo3y33/RDIQBwzV6KvQKxcLEH9eZZHKSrJxvVu7vBsPKwlVcwjv
OdapUz+kJ8OUWHuRC1CBojGp/ezd3XhJVXbZou1+AsUUWiAPpWLBs20N0gkr63PUjCCK//eeStpZ
I72b+Cch5H1LxG1WzO9UqkenJt8v78qKJZvEhrIlFEJijn/Ki+uieaur34tVb+zD2tjnv/+VJhjn
lPi4fLuxn01Xjpft0dN3lDj0Lv/0NYMyknJz19UZ985YVw0JQgRySNRLGzespHgbxi0tt/8yih+5
imFNlC5ALnH0r7dWp3Gs9ddnwugqobvWYTtu1y9UofVOJQ+zL54o1T3o5EEzsqQUt0lehf34OVZF
zxRvDrJ56CjQjijTC3aoBrLsqwEttpYU5SFAb8PG6/rjjKTnG+FN8bwDIgCvXxeEmrcECilRkwKX
fnnf1kY3ohue7gvEiUDKImSJy+Gfjm+kpVYGNjuH1JIKOGCVnFxQ/t6PrbPsZkC5D5d/9oo1m41C
Y5AUnaV7FYtkAt1GkpRTNCgruV0AUn66/I21GRgOD7Y4iotRCiFZn43Homf1NU7v/tfnRjfe7FbS
N51DYMmeYvI+61rviFJJ9efy6B+vj2PCCs+rYg8lqePKfaHjfaOfiv7r5aE/Duhocvk3kBB0grUQ
vm2Rw7a/o574QzsaGMJ0jGg+3Ci33uqEWZuDsUIEsjxqmQP3VGf9QzbTr8rq91TQ4+V5/Ac9+P9Y
govZvxNZFFq/EiGmmCVZELdQY8DtvEmu/Hpqz+/woML7kBCYrYX+88ydwPimZv7ENbFfA9uXFtpc
PO9xgpb6AaSe/dHVRJF9IwmVRxS86+9Zrj3rms9AvQKuWtwmqHXuRYkX2BwM/FuANOfNQJLqCP3W
4E/rOv1vKfEuUQwhE8m78adMC7HvKA1usqRC9nuw+YZ5r+3j2ez/OhBKlnd+U5VAq1UshiwjeJKL
755Gn2EP8rPG3zCX8259tMpGxF50WQZoumvQu5u/gIrrSgXjrkmKR9w6o8s7+bGjOqbgLoR70mQ5
ax5aTXed2NYV0tVbpcWP099gc/53lfw0dcCcMbcxGM2zqy7PoDVFT5ID4Ke8K7HYz9CNOuWQf9nI
ta2tlxGQB6kZLoQVmnj6N1rd9DqIClmEc/L78mKteJWJgpwSV4PTAzVZSsZhV2jSfQ1QyLkeO+Zs
VG5WpmDiIAOfZWNdzjR2bGc3iBeV/SI+XneAN39uDkYIqkcQ+qQ5EHLQHkvCyR/v+1k/pmhp37Co
/4ACH1itCYpMS41GvEr0oGeO5kMOCWc3GqJqZ4PWPQKXg46GnXU77u1DEp6e0l3yRbyi8X7j8ysG
bYIm3UzPTlXVTuwHk/6KKlh+VXkUT4LLy7fi+SZU0ksketuHsosJxF3lm+2/LfRuTpCV+XX5A2u/
3/B5yTrHg8irG9vVstfVjMtssAHzXBvauOinTk8bvEedeHD7p0w4j509XV3+1Wtma7h60eWkWioM
3RT20+jDo8d6hFoiCmBIsk3dxuaurb7h4G2nIU8A+GE8pKjEtI4PJJSdW+8TPTeLL3nwh5FySxNs
xdtN1GPhtm7g434XF4kGMcNvvIzQgPPnUwtmgh7lCM3HXIFcz7GgyohLQFHMYeW9ii1M73/IrQ/c
0EQ/tk5PaiQmYEiRG/kv0y2u8uKrDO+XUw998f7K+QZYgftkH8TOura+qdfmVfywH9H4yHf8uoqq
jU1bW8ezzfx1WPpjUy5pmrngqJNXvJDnW8F4a5XD58i7HRMfKT1ADRwkYOMuDZovvvJAUIAe+w3T
XvGa/yTO//r5IB7wOMiX8fPpmXVcvltj8HjZCNaGNnxdjy2xkDfAuxKWds1rd3z2iE4+eQn8P9JI
NjJHMUZjMRWngPu/fdb9snmwAZZY21fD51vQO/VLgn0d7AZZ6PqU0C6yx60S7Nrwhq93LgghQPvE
4i5hB05+WNkUtfqT9x4T7wjtFmE5CQXKrWC/euhiqXw4Xt7VlR9uoh2DCulQRFqGp/QU4qIftlqg
ULXF+rM2vHGA927dAdk4ODH48O+kx/c+uMf2fUXbT/5+01/BtlsVBacQt3Guuq4F+0dXoJW++HZ5
fVaCuKlIWwzEYbYNCdSZM70DWd9J5/Z948xZaDVzHZWNtXGZWvEvE8qovBRHUtIzCAxREbm9tqKx
S+8vT2NtcMN5mV/YUAwox3gupt3UYIuDdHd56HPV/IPQbYIX5dxPnee4KpajvHYkRZF0iqEs8+bM
HVLRyeucbJ2oKwe3qZGaBhyM7s3E4ild/BcdMABtvDHb+bqqdj0SQvvLU1pplXAcw52rXthJBvq/
mMGvr1FxXfCYE2iDr2lxZSMTfp1KT12VhXBum6olO06L4QpKIuNJW4p+TQk6hS//lhUDNCGP3lwu
ovYDGDjT/JDxsTmAjLI8dpqIdz3b5dHx8y3215UFNhGQTZ/VSZeWbqyGfO/7LHLaOixlcJDLVu/U
2nzOf//rhFoqDo4gXoxoqPZ2Gc9QzZiOPrfAW/WHFz8/t2hGVCjtJV/yEdG+RVUFCVZr+LGgX7Sf
Vajt4Hj5Iys+ZYIhO8tNADfIWFx5youoV+Whl2wlA9dM8D9091/rNGcd16mEW9m0lNHEFvnQiEw8
gg3GuS28ABpwrNDprV9RfhSC+4fcy8sTRyX+trOqBYkIUdYbUXBtqkb4GHwIRkwTc2N3rG6BLn9O
qnFjq1ZOCBMpqV0G1oESOr0Z5EDDkYMeeBgmuq9zFNE+t1HG2W8lRVsMFPf9Khv1VbZAl7idbfZw
efS1CRixwve9EjgFGDSkD0Ir+daLPxL198uDrzikiY2sZVmgAJiDIVZVEKu6HbW96/tfAX393Pjn
oP6XlY1qXBr0iLtx1j1n9k0xiaPtViFlW6DntQkY7g5qzdqCQDdujVxdKw4dcm9RT0uf7wA92Gqk
W8ndmCSfrecyRfrAjSvw04VQB9/zZLxmFsXxXN20I8AkoD5AlV64h8vrtrLpJliyaRLC+gBf9OcB
bm/zk2dBikfMG5fttWU7O+Jf+8JR+i14i2VDJKORr2kPUK//5PjToafy+fIk1j5ieHVSVkUjU+Dd
m3T8bTWgmp69U3VGcuutkufaOhmv+DpwaAA6WRftxIAFQWa9KcewZ2zDPVbikol8rKYcTHtC1nFR
Dq8khQSciyvs5dVZi8C24djyXNxnLYIeWNfuuGV976rpbUZxBlVzxF2V+CF6i984tM6l5RySQDwF
c74Did9WivDj6UHc7F8rIFXOKUPfQAw8DX2Dgl/3bcmTrb6cj7efmDDIs4TU7Pa4+hetfiJVX4QN
za+AkCYQ5lMb4X1tCob/16pqGrrgkAx8cuNK1A1YvnGnPQ/x/xdPYlJ95v2QDmD5JrHTvtTTF4Yi
cJc+5vZrm22R7nx8tyUmHrLmGkzQU8riEZWJWrGoo95RFcEXwDzvMqHvLO1tOOPHnkJM6KK9oJUt
AREuCLu7EeSGeQZOeV8dWtvdeAKvbYXh7soDlOoMgcFW/BD868Q2KAPW7Mjw8T5N6qlhpQ0em4qH
0M1ZHlhWFrvF74uDX4rPEWpB2ulfb+Buj5Joh99v4akKuB0LhigtNpZ/zZgMZx8Cooa5ngDLVkD6
ETBZLlB5TdCd1zzZRb/fiCnn3/qBzZoIkKyAEEeegjaHBJweHJqSWznw4LFtkDvguPOIfTVlQIeC
INSOCnsYHGAoQYN6lij8ZFgxMSGCjcmyJFBuLFPx7gXZDyi1bVy1VmzBxE74TIBRm2AZdQVWCnpb
6i8Ff+ogR3h5AVds+P+AE2Iq82rG+OWYRxVrQ0f/ujzyiv+ZnHnKob6dl5UTkzoXWHnJDks1tBGa
F9vD5U+s2Jh/ntRfh3rTZS3vdQKcPnByXe6EeUOfHE9fi+lmTj5H1k18w83dMSEKNKjQU7VQyCBp
iIASStQzSLaxyf8lhz6yYsPj566dgY9DUG93mMDJi8Rp+Mp/oLZ6PezZvY7cfbmvnvIH/5v9FNyS
k7oprqqH6r1+95z9Fovfmi0Y8QB6BkrkPShLmV0/99S70upzQlTEN6NB0+J9L220b3XB3WIHT9YE
Nl1AAi8bwtoC/h9mQii7lh0oh2TaNzvoVtc7AIizR1UNS+SeFdGjHk0pkC7pmvsiUwKMvVP+xQ+q
+ZaV7oK27bLdEUcB3pylqEflvnjH/zFdW3lRRXa7dKHVDQ2kDHyfRNRV8r2EVvnBWgpIPgd6zELU
sFmkvKHa27Kbni7PbMX/TbjGNNvdOCYJia0kDJy9drtdO3/L5k9uDDeuE61E1543oahJMvcOyLwD
EPZIw5BPQXCIqSDZMFzsWUGcOJCZOHgcku5FYwcb/r8SYkwJSVE5jlwar49Fbv9uK1lEvtBfbLnF
VffxM4iYvI260h0DkZmKieuDFcEDKTNxCN3zonV2eeseE5mSPQ00gbXNL5d3fMULuRFuOork3+S7
bTy15H0Q6S+Sb7nJ2noZYQbDNsJd4IVL6rj7inf2PhCivEcBrT9e/vVrnzBiiOcloxfkGbqii/k2
85w71tLbSc7vl4dfifgmaWNNFgLpYvg51G9OQ+k9eiT7iaaAN1DH3+Hvn7sJm+SNKeloKvCpeCYk
h6ZnUIbZABKeCYX/am5egbbeSAStrJdJ4yjhET7xLAD+W/VoDfNuSMVhEvnD5fVaCR+meCTpPItM
zjLHgQ1pAH8K/eGbD6EaW9CN0Ls2gfOX/zqDW3Q9lOhhOO8Ik7smZ79tf7QOuqi2+GvX5nD+8l9f
4Fbu6qDFF6SsxhjZTvC0lz7ocwg6I05BM0CT4PJqfTgX6pntkx0V/dAVk31a0uW9KlGT9Tv7aCWb
PdJrHzB8e6ogEkTcwEHLkN4P+VOdeaFutxijPowc+PmGe0+ydQdLEecEGvYjQP4/84pudXev/XLD
r9Fr2c1I+jkAohdhXT8o+huMRhvrvvbDjduBn9b/4+zKdiTVleAXIWEbsHkFaqN632Z5QbOy2+xg
vv5GzVMfblNI/XSOWhpcTjvT6XRGRAe8C8ziMgCreGPfEzm5/vVF/XD7MLCy/Hf7xB3lA28SEtqi
+E27vICOUvkbTGbHzN3SVf/YOvby5s+pQdq21jOKPSMuObNnjLOHWsOGfT6MepjC4pBuy6rIo8oy
w3HuDnTqPLRAQn5KXRBO/lD9+JyhFp48tsBxC8mmkImfgBAFNEZfa9P4pdp6M/5Y4gMTudjvnSsP
wsqbNqM2dJFQmo7i9jueeOMbg4/QxNMN6k0Q9QZuqUDP6M7Ny+RpdMpx42j6sPaAwS+7793gXdnz
1u0yM7RGvQfPszeOlT+S59oCBtB8jtjpuh0/3s32Pyzlu3HcidOZyIKGGpTFtZF6XbKRDK5ts4WD
R9KgRea2JBypGnZG6/yw2+mBG5xvmGjlpy9vm0mmaD4jqQFflh3aDnuzuk2ayJUfv7xpuoS2os7j
MRSA7pSOBWSjdQus5e661f91ZPzfHQpVvMXeMlWlgAOL0N8yy9yfcjzupV3Ndjbn0RxkCVTYIbDb
TwCR1fqyufrA7QfjBcjIcg+25ujIDSZeZqhNBcmMTjKfdwrvxtbcHGIZOZCeUORWdYl1Uo3t/HVq
mR+hg0RuDeDXbsvGSFDnL43uvssK56cTmfyVAKH7o5oEm/w8E+4rmlWHgwLi8lc8Q8x7IzysWHaZ
w9sx5uEacROSCfeVwtgb9V/TEPvrhv0wCWb2MoUX+RCNA0B1oa4ROmfpjWkXtlb7GzN6sN1uD7qg
v3VsvV0fbiXWLXP6tqpcYya0Dk0C+TQ7f4jK9NUamlPeTQcSqa2sYmWrL3N7wCAzEYE/M+zN9Kjc
+WEu1J/rU1j79OKUJ+NUA4RqN6E798esB0tmh/31ycVexAAAAMuBZKwJzbz+MSXGrQLUUjVi6yxe
20yLgx56rIyPtOggtqbRxx23cty5sUE8rZotmbq1NV6c90DScW7RuAzLsci/NsTgAP7S6ZijIfU8
AdN+th269fC7MtiySBSJsojQctKG6Wi1HvD+90UJgKxB6puS23dg6dq4665YblknUpNOidU3XTjT
7IEn3W2r3X1F2t/Xd9XK8bVEzaB1pe/BQIGWaaOvAoW3aE9J66GWKmRW+tPFY3WQu8PGIbZmtcU2
sCuaDGbcDOGQsUft8NdqUtWxb4oJSjnQ+x2mZCO+rJltsRmmrnVp2Zl1iOwewkFwS79hE/PsxN2A
Ca754yIDJGadApkPyzk6kXescpInx57F0/V1Wfv64sU3SzIDQsduHTZ98o1n+YmPSJyuf3vFNst7
KDoENfQkzSJMRt4EedZoj8xU7MmYbrXCrQ2x+PkE9HUmJBb4yaneEuPR7adgqqPPre3y+qmKFmiP
QdXQOazKQ6LMctdmmQh6zbPH6yZaOZ4c579Z3ehmYGEreB6SNs8Tv9TKeRqACfEqHMW7nhRxBzaH
VvroMOsGbyaVuzHymuUuf3+X51mFk0ecaX5qevqj0sUrsNRww3hj1659/rLf3n1+HFKKk3Asw8ku
wcQ7xvpguheUq5ttEeivbN2l5oBhtxwpv7JP0iTdLo6c8dCObbZR1b6swAcJ2ZI7f1J1n/QsQzOx
FKBDvY9M2zNEhRxiw/PWBljEKCjyQYS8ZFXYDlNbIqKz8ZfkrfhtEyc60Eikh+t7bM1OixClrZ4A
6EeK0Kms+oDOUfum7NMi+NTXl3T5o5wsahW2CnXWOjvKOfGhnlNvrMLKb1/i2ZqRRrELuoew6+K7
3BlfLL4l87Bi/yWezU0d1WVDU4amZC+kz9gNIMqxD6KQHy23twhQV/xgSYqvOwWWEjcbwr4B1BoK
Ot/jJP9axWLDQCvn6hLMBohtZceZMMK2S8fvYFF2D5We01/1aOW3KhrZnSNJE+Oe3SVfr6/42j14
SZlfz9ISfY/mxi4HiQxUdCF7F0+/rVadQXWxp0NrHyeQHuGa86tj8u36sGtbYZGX9qCmRnkEqXXb
1/cqzV9A9r3himtGpP8NVuClqA0FNcNQsTb3yxSKMQ54zuZWvxUz/wax75syazbex1dykyWyrJys
eKxF1YRdlewyiHFkgzy4KSra+gnaNfpzh6+98HqTtl1PFDBqndu8xZz9iMvssQRgdqMwtTKNJZ5s
SKrUBD8sXpxQUtMgPUot22ND6Q3zC4k+WZpaQsoMPVze+TELPshHyvESPkKL206dv9c31dosLn9/
d0yBAz/OsqSFlbgaPVOKB8MlD4Q4N92A3ipQR39uOZbAsr6M+qyzsOpacihnl9rauUNK9iwt4o2O
8ZVQs0SPSUDc29my6jCxQBFlDObvBqwrvi4+u+QXz3xnLPA75UCOwVgWBPw81RtvAy/RfjyCg0Q5
UHoRGy6yNpOFq1dFIQqZ43bbksfa+QJC57J4ub7gH5NuMNta+HpuoC3FAPdQKND9clvoMh89Rw/O
HuQs/d+B1SroqOyeZF6xr9Hs6C/AgTm7yRrysEdf7bGHwv0+MV1rlzogXOOJ0F7MjfxcTyX7ff1X
rgSkJTd/JGeJnvEIpTK3P0Ef6K6PjRc0/t6AUNevRuc20canBHVgkEWgsBw9cQXe6LBEM1N5oVya
0dTUzMH1qays5RKJ1kFmA6hAyziVffNclMmbXUPbs9HTr+vfXznGl2A0FxQ8juhVdGroH86fqK29
LL6nWy3waz9/ESBEBTKojMnoVKo7u3gpyCMfv33ul19m9M6dLmKPHaRbotNo10CYzsPdLFGpKIj7
aCT9VnltzT6Xib0bJS+JpJJmsD9aZMY0CpLuZ52C0m6ruX7NQouo0FcENa4ZcHd3cO+gpAjwXV6e
WwNaxtft9DGDObPZIhw40jZM3c/RyYRgzNkYGbuhaRL7lONNxytTNEHHo5X96ssRLG7YYzst2vwE
eaP6cR4gdZWmM0S/Dav63OVmCU5Lc6qYhmLdqS++zOKRRrf19Gdjshe3++DesaRFrNuURbTvjZMa
stLDkdF7OKBuXRcsFCPel1ph3epJmh6kj9HvNNfWlpkv5vxo5EUgmCxjTtoUnlTmBRMgGnSNx6Z0
bYDQR1E9tCqyTonl8C8KokZQYSY52uNmM+hzQFlLEM8/WzUIM67bYWXbLjFusXJzml3W3LHmu6Jg
921hvkmB+nPSHD83xCX4vvOMiWmRxCC0PEWQylZlgffx56p9lY3cOPNXkgu6iB14FMRjGGgeTp1L
7rj+bRkOOHQBHh/RI/7JDGZJ799WuZladZ2EoHH6MpCR37hgGDsY1XRXzGCYrcGKeN1eK47+f9g3
F3S/0lVxiEQmPbJh8EenK/cZo9Xu+giXkPHBDlxi3qSdO4MClfipz+3mhNbmCOrMxSdv9P/k2d+t
N8qBZERwiU66+dk4f6KIepQ8qHGr9ry23IvMoipZlgHoFUHLr39O4rhEWkyrYEynn2bKQjOqh/11
O62txKJ0kINJrWNjDuQz53mgwOUVdHNrQjoi5RtLsZKBLCFv3HRJNYFU7pTn4F4kbflS5sPtNINL
FY1p8sLypPTGWCuGW2La0lE2tmphuIKBgoz1iDe/bPknhoaHRV+vm2wlniyhbLO0Oxu3IBy2xehL
YFpyHxQYvhrHjfC5siZLOn9WuuCl1UKcCD8xVIHbUnlQC934+opnLJn8szzr637Gz5c9Pdn9sEuz
LUGLNetfJvTOLRhtZAa6Exf0jnF3LEUWOJlz52TFc+s2vScdsrEEaxZaJAoTr5SjJcIhVbp4mWxD
BDFryi/RjJ18fZXX5nI52t7NJZFN7kpep2HuPqf2c6nUifU/UvqzUWzj1Fip2C4BarFJB5QFaRrq
pH+zzcSvS3m0iIMF570nHCjQFFN3NFz+KQ4CZi+J/bNE6nRMG+MEUq1O3cYQNcNtZGNjrS3K4tB3
XYNVGt02YVn/nsFvS/qfnGQbH19xuiVcrSrYMCcjOIarAjXgfG81pm+kjqcqY2OElTC1pPKPGGnG
HkKdJ+riVuHG/NVk9o9+TH7Oij6gJ5J4uVs9XN9dH9vKXLJSoPXTRENB4YaJ4L9No3m0BvMVsOOf
1z//sY+bS02uXmZtbExtd56aW9yTqP51/btrP/vy93dOUeR4DEsQQc58dAMRd4eRNbuo/pS2BTOX
HBNcQ9SrnNDG7qBFAe3mPmlYQCXf1+YWncLH+wiyCf+dgZVZF3rwqTu7+s7itTfOc1DlEMbp366b
aMX0y2xzrOyuHiRMP/dQ9DMey2n/uQ8vcsxMJ6CEJiAR7WNyIt38AtXrrZLSilWW6WVfJ93Ux1CL
nZp7Zt+nFA8UzQRG4C3BlbUBLn9/t3GiNK/dsWDpGU3Wz0XL/lrqIupancEw9/w5+yz2ZjVOTjIC
jAuwENO7vJjZzkoHe3f962sTWJ44IE1URiPrMAXB9q5sEd9QS6QvluvQ15mTrVeKFQ9bZpYZOl9d
AP27M2vxVmS8dMr1TWejGLY2iUVaOdCIUkJTSKgNA1rzCoXyavwCHqf9OKIN7Lql1mawyCiHqERk
c7BPabPvJHiYq9iPPvfUaC5zydicY5NTEyKyLuOei8utF3F7CKwq/fGpn7/MIGkt5qQS0LNznTlo
9YE1yifF2/WPryzAMnWkhjOTUkD1r9J7Pu8bHYzJrsz217++EnqWeeNY1jpPHMS2IY18NCZ5jGwk
Q2u/+/L3d+5bEVGYNiXdWdaPgj+Yzs8a6fxWn+DHqZa5pDtgeG/SxZxjWxpjsxed2we921ShKmIZ
WFmfHTPddMF1I318zJtL9oNxpuPQWTASa3QVZK3Od4lNf88JxavdENu/mWrljuM5deNZbW1V2H9t
x0DloQYxY3ZpdZcYRpjyz5XpzWUCqQp0pKGJozuDifyYtjYqVuMB95ONmLfyOmcu08V2hs43Qlt3
jsagurDoe92zo/btTdfuVYJHzo3UayVk/Bv/3fYCV2E8pjVEN0fwTngljuS5bsH0svGa8XGebS5z
RwrsTVuNtQqnsorDIjaqU5fa5sGVLQmSrLd8KwZxmjkoFTps3tK0+ZdT/H8NwlxmlAkI7Jq4kfFZ
QMAj8VhV6T+idJKXqGOm8qQqU8hxQmGUZFFyZ5itjRbZNu13dtka4SwkP+S1CR7RuC5/mVOkuwCq
D+4PKNmrI1ednL3ZFjq0QWn8pZPD8KOoyupbIYc2Rr9tmd7aDL6kDGX44PIYXtus4+ndaDf1yWpI
+vW6R30YHKi7bMruO3uwuhjtH2PSPTZG6rPpu3bJTdFuhOQP1w8DLKIPFa0aoOrhnCbbEUdjtPjB
jdA3CzIMAhyilZ9iNtZfo6KxsLDVFsD8w3kx07yEq3e7Mu+40zaEuifI25oHy1Hpy0Sbi6SEVdNX
rVm3YcCV+LckmcjMmNjtALB/3ozyC4TMjUCbqXhuB1EZXqnNPEUJlcvPlJwpqDT/O6/JASluNjni
FBM5hlFcuMAjD13n4S3O2YJg/Ctg/9/mp+4SiChtmuqEdBxyEWXgRj9HgEjiOT4lDpj7x11kJ55J
/toV8cfE8Kn7g2Sjb9qByeVhbmxfG+e0uRXuM63xlFT5df8WWbtenjQFwtC+zwiQrvKlggJBRLye
c4jmbKzHh0cEdZ3FHWGEbFzV2+V8MznjyRqnXwJ0fX7WQ7SLZNbJ1oXYR7O5cVdbCX5Lwg83cy1p
20SGPG7FYw196R0eb+zdXPfmZ1YcO3mRvA7GoGZIYmRhXlVoO6JpWnnETIqgjqizYbS1aSyOubYb
Yt3LNg7dKPlB8ygQnAAn1hVbFYA1L1kkr5luhWmLRIAJVJzM9Flzy+8q7ZXxmw05oU/EMlhqkbwS
kRdT2dv8VIFUAiIgHmCsgcoTHEZi4zT6mP0DYyy2l9NDh5s2MSYya2n5hegavxh1duzB5ulrx8lv
uDR1UDcm2ZM+dfZm0rE9uEWRs0dtHlhg4f99fb4fJicIrZeQ+y7GxSNwOhEz+Kns9P3QxTtFtzAu
H24IfPriXe8+rdoUCGCS2CfAQh+jSc1+l0EPxcimz9RQMMAijkXDBESwg80QTWCdmyOvKqgHNaiN
e8yH4R+fXziN2VlOM9SlOOU886v81u2Nm6GReyvb4phZG2HhMgkytSjuC3GacxBbODog3LlPo34f
TZsvCWsLvPCaGOmblCIVpzFzH2Tf3ANG/XZ976wt8MJX8gZQX7t12SlGY/9UopAc4X9F8LmvL7wk
62UXjb1gcHfQR5qOV/Jb6GdvfP3j3g0cgouNnzLRZrbIrROo6KGHlTSFMvYiE1nuW/1E9a5As1sf
lElXnOwpTh+USAjZu3EPFbKBzoDCUzeqggrSMXjTyDMcannsxVDpCYy2sfe9buMNQ6+s4ZJVIxJt
H/WJxU75hNZkE52j2u6frpv5w6gKOyySHKesqJSFzU5E0b05pb4bfUMTxKE2Rt+uXj83yMUB3oWC
CUJvSSwoO1kd9QGh+WpB48yXmf1gSDAJNCTZalFYm87FhO9G6lLgPxhN0Yrc0OrrXOgOT7KqDwq3
iX+pmXSHUhXZBu3Niv8ucQ6WYdeWIbh1Emid3CcR5Oygv2T5JWeQUW3brQPj4lAfpFJLwAOEwTJR
GwY7jQ36Y3fojk0y33bAHYW8d5Ie6WV875at7fE8EpkHZSW1Z44tn2kalbvra7g22YW3x2ZCpgtF
1Kmc7MfGdQ4Z1fuo5odaDp8cYuHy6GhFqweMd8pq8K+MpP2Fh0HiJePk4qKz1Sf/7/b6gTmXTBJZ
6oBoFZ3RJzpB1tqjdeL8YoMJGUAdZxOuS44NnouR7Ju57wLG0vq5opwlHqdJ/KmeSqTHC7+DsLwU
cWYAQjeZ3TPocox932UygCwJ/X59xVYnunC7RDgKjSojnEHzA4GgV87YjubdIasemgK6EI9q6IOs
V7/qOt+odqxskyVqTeG+1EjDhPSEPT0luvtKRLpPOpmjyaTaOJlXDp4lYk2Xg113gDachs48u0WW
o01Lp15rxX+vW25tgMXBTEE0Mhq6G24oCd34ZrDPHd9IWlZiOV+cx3wqIxGBh+tG6mdVmUGtPsU/
gB21cNCOuF1axvjRVv9UT6E27xrjeN0ea4u6cEwXzAZlbrTDTVuCVZXfO5DJMyH01c/dxpKujLDE
98RRgiRFwiwsfZrn322a+lP7KzWjjdDyjzP4A6df0ktEBBzdtqGGmwLE+EIkDzVrfylTH7tyROJY
+1aW3lpT5XfT7EEL2+McSU0BhA7Q5SOYCQgRh9EeweBF/aK1oH1c7vA0Fcxs3LDBvyL2R79xERN4
XDaCp9V4Q/Nk+jrUrh3MoJnEczBKeolCocierHwHRh61hwaA+WOGVmMQZY6FMFXo4W4sKhCoooAy
eyqxwe7Yq+IN5a9u2rk8qtF9BY74g9UK9+X6xvhwN6Nf6+JA747bGarEcyUpFJooRP7SckDXXpIF
1z/+oRfi45dB331cFFGdCpfn56l0osCdVHwCOifbyUnnGyf42hALRy/SMRozo8Lvr2afJHVwWd1u
i0fgwzoCJrDwdRvquBJcxJjATKH0itTQsyb3hjcxntfY9DNtosizrPb0OXstAkDuGPWg0ykKwZDg
l8O4K9SzU2/RoX/ooZjMIgZIyx1UURb5mSWT78iniiMNjdBfUxw+9fOXIcDIRzTIolHvjHZpn5lI
qAFMH8qf17++slOX/j9XE5mGxh3P6ZTXge06QKkZHCty/fMr1lni+3IjzfMug3w2N98q/deFBGrX
vSXRtPH9lY26BPfZGVdMVD300dFKrlvzMXWcB8hHbT0Ar5ln4cgVbBO3hhuFBNa/m9tx3hlmt8Wm
sGadhSejeRFZsgU6WFkYkK7uX9PCCsfSCMxu/va5BVh4Mi6Kg7JMIIXM+b41v6KN8TBkf+zM3l//
/ocXC8tZYvgsC4X2yo3dcGYFkP9TdjfnidexLKB1usPT/Mv1cdYWYuHEvZx4imQTQp7agRq2sumj
2dF04yBf20YLJ25S1kWpGuFjfAryFjyQ1R+G/On6b1+x0RK/1+KVn/Kstc4Go57Z/UaXn+x/yORr
7mwRwFyu5/93RFrOEsTXxbaTuQZinLJQjTUVb31AaNt7E4WIJuCZmm4NV0Lnt63bLrDKWW3MbWVd
lhA/McUFvjlgYAdvwmR6iHS5seQri7LE9VW9mLPKaaPwUmFKtUy8OIlbr0i2ZOrWfvvCuXFeDihT
QBO0Lovb3qE/s3za6ChY++2XId+d0QC2SmuugVgRA0XNXrZGAMrsv+BOMTYuFGsjLBx7yEGgOqWj
CKPoi2kPfjZXQQygzee2LP3v74dL13mXdCKklfp1qfemznOJTjyHAGpc8M9poThLoF5CeWJ3PYaB
FNxhdrNnBQ6BVo8b9f01x1u4NZ6XiZkJeIU9P6CnjDug9JGvlvu9AJDuuqFWQvgSo2dc+posYkdh
X5B9xNtkH5nt3mnbL26Ubz04rw2yLBn3FFLJHGutAf4T6W0qWgg4AA8IhvXr01jZTdbFgu/2a2EO
k9XEhgiH6KcmFcSxZ6/IN3gvVvxsCcwrSQtG/QF+xmnXeCAg+zqw7s/1H/7xWzzOysuM3v3yKLKy
QoJ/JnRUcazaMvPc7kKpNBhhqesDAiNez7JzXKAKKestlvW1KS38O5u7CqR20jpTKiGGgmWxY7aV
dHxchMWcFr7NIZI5Z9B6P1OoghxaEO2ftGPpl8Jukx1aiEG51SftPq+FvBGFTfZVYRl7wnvu1W5S
HlxQE+5xSOAK1tQgU2KsLHcypgP02uUm98SaDRYxAkIDRkQ4tc5NPTF/7Er1JcqI+H19Yde+vjjw
dVTbUVUpNxxx9Yhz4SX6Uy8YMO8iLGQtOB7wrD2de5r/aJzsLLsWF9ta7eQmlHrFoZaYPDNLuOg6
5CtKf+/0GytbAI2er5tm5f70f3g8w5yj2ERSavU/myYJ8B8LzBUxa/e9/TZuvWOsrMCyFzdXfd/Y
qN6ita//quvpXE10IyKsBLRlHy5glk0ZT5YLDYcG74imrvwpg6ChXbL4bhrR1bwR11ZOgKX2W5yZ
KUSMK+scmQNomYvHVuhb5br7UY8nPRcbWfDafC4mfBeECDgyJoyF47IHt1+bQjqzcEvbI5B5iFI7
uL7uawuyCAvUcG20emMyxLH2eI89gDRqY0HWPr3wZdUAajbWkwizakLzuDWOgemiMHL9h685w8Lh
YjC7Tz3IZcM4o/escO9ZlJ5Mnu8+9flla7HB4qghjp7PXWHeowq6pyw95Zo9Xf/8Sm69FGxTJmWN
BBjxDL6Qc5uZUAGqI9+sk12uElz2TRNc0jqyvMzdqlky61/V/YOMftl6LOfBZtVczeeRQFG+0CR+
q53ZOqGBJD8MQ4ZW3iwvzk4+xt+6NANaSPPy22A07i5CwbDx8EoL9mmrsl8klJlOrJwNnFJzP313
4zY75Spv7nvbKSqfpA25ByR5upnHPvdjIzLOnJca0O3GPXLQy+wHM49eWDL0YJds0kNp8DoYYoVb
xlyKFweQtX0mmuomsk0jFATdmxZNEFNJIe4kqnYnzU2V+ObYV28EtV7iZ/+w4WPfBHIqiwCcUfqh
0l0L2RXH7Wo/sSxygdmP4dBBHngQLZ6RyprOd5YWw13E5PBHuDF5071Qp6FIyVMPUhTh12NcONBb
Bx4CyPPoWBeEP+C9sj9WkF/ZaachXzsWVQdaopSZWpBnm1XrPtkTKVM/chw5+YYpjHiXtpXaCY0S
esZKvH9GCTknzohqWAtpTOUm6JcTXASjS/VrJNFIlsDUhzzq0qe0KcFgOVkZDSqLqUcCAhe/HHkA
+b/nmqR/CkgRH6TZvBEgXe4Ku0BfcIPXU2gge5NGIbkw2upunIUKIpATpVFyUnFy6tEUNBfDAJRS
Wr2CuFzvkqrPQDjOmF/gthQURT7veW38NHLD2LmzqqF5rV6Yga54t2FPs8t3kM+inlGpbp/k4x+7
bf7inXd+Nt0qP2LIOYzRnuH1psgPIqO3xtT/sKNC+GAkeaazOKvJejXdfD5M2rlpKE5PyJZLb8iq
W4BrgVcsDly0j1OqIecAUS1EQ7y/5WXxvZoay48aXEVjc+r9mVVo5nPbu4GDSw7HcnvkBEIcZMoF
+CFa1fuo/NIvWk52OIDrym8L6jfaHMBDboOzCXcgj6c5fyFKGwcgR+6nzLS/M15VezkXXRDlbnGu
K1d4GfSrL3bqfcstSl8OeKwrimb0E846GYxVMqC4NnV9G0wGRIEvXPCo59ty2AutknCcInKQwpkA
e26GnYWkeYfmoeloxjMNoqQBQCmqi5M55vUxnqoL7Y1qTgxM1OA2iPhjBimNN9KRQXudpsahbRsk
aIrRYxSlkdc0lUInqarbJzFREZRl6Z5tWYgda2hxm4t0eBDSRQFcdb6RVw1q7k2gU/ZKspwFcsxe
SJ3vDJKHKiGv01Qof8zzv8Ddmi+sJmg5NwVI9ZnzVysZGiDKERL9lw1k9zxnEMVtnE5hzuI97tl/
FEcwpbN8gW5G74usOPRKA4bFTPxGHu2yujyalfxmNfK2HVigk+hQJPWd1PqclE7o1OLWyuKnhLk/
Jid97kz3IU80VANHfawSq9xXepp3A9NH1rRo84z7Wx2hgG9WP8xy2k2yfSac38w0/jr2wyGdecAS
I4GmkQyRvrkeyn03XUSO06RurLQ4I/k/9cw+NRWg24zHQWPnX+IYj6SEOn4Ug6bfSIwn9LneTpqe
RDQ/Edbd8855Y6BM6zM7KEryaCZ6L3n2dxyMx5RNRyNl9xY3nhWzJp+Y0e3Q8gdjjvYRiR96AlK9
keOdHo/1t6VgYV7Io4oVelXioyqjQzNrNJwj3nhIpSBw6wBMUkW/M5l/j0n+mnbiLp+LB+zv3Tzi
nyiKzsD0JUXpEUJ9DuI4CG9xyGBzl9G+HOq7vqC/bd5C04JT1JmTPRohQQ1igg2A8zYClt3pPNHp
OOhyNzD1+LMypxvDmm6VbEKWtgWEUicfNnihIr5FNpyiQsEfJsMOyrn8YkDG3JN588XRxmtpG19J
Vd1OAlExZ5BDtL9HlbzLbGhcWJ34U1L9nE3kpaJI2iwL+5Z3Ylep5gHikV9iW++RttwoezR3bUy+
GSJzfaZBYVAb9j4RbpC6+iiM9izjNmgG+SRKfshsXOEMwzmCpfREpXHXmekDnasvtjsXnjTHX5Dj
k/7g1HcGYBuJqb+oUqReVU0Pxdg+kMx9zKcfibi0HtTiYZRkn9DqOGTFDbqL7vIyvnHcyY8TzEKX
6CUWsfNaWvWtXYjXJGa3YgSL8oww1cp59HRufXHx/OkrR/zmkIUdOb2TUEQIlLCfzbr/O03OS4zI
kZZO7isRfXOt6iYTY+Q51nivLPEELQLozcjnUaLb6x8p0VifU9LfQ3z0NTHIg1uL/exiD4voayu7
m7nM75Efx15iStCkmH/wfvXgjPKWzfJU4wT2kknuaqvam/hleAeTnu6a+4gOxyk2oe6X3rq2/oLS
CvXdVBwqPKHjBE1/9UMN/mx5V0ZDcUMTiTChUEIn2uZ3NuNd6NhJvbcSNpxbNtd7J45MH8yOaLyt
37oURSYIEt6RhEJYTFVnmmIwq/gyuHkNkRW3C2jePtpwH93mcid/VoPDHkVKsPvzjB5HtLzsW2m7
x4nzuxLdcB7KA3Ggi+yNzEN/0+WdPuocynhZh6pf6egMpwCv/IEBaT9YTo9+P30LxaZnW1vaY9L8
45TYeWasoeNTpoVnc3qPzgWQDcRHgvcfj6Entiky7bVjE9oUG9rNgs7O/LHsvgxOFUZWbnlzZZse
rxr0anP7gEYu+T+Orqs5Ul4L/iKqyIJXwuRxWIe1/UJt+oQQEgoIBL/+tu/b1tauPQMK53T36cao
HR50MA7Hftifg8XvNQvn9z2UFwxuPaKNeQ2S5Oe2Da9uW68bmdtUcAz4MNxt4jOT04BfKT7gf/W0
k+CWJRM7skXdp53ApHPuaTOUDM1hNNwzqtvBEVYluTv6FDXsDjNyDjJ2tfJUZsU/orMG53p8SOIU
7L7iyCgN+yvDb47UftZQsTMetXyGUV88hGFdAtHEcKutiqU/p51EXsGOh5klP1JJWhME/1DsAU/f
9Jvi7KOk+ytN4IDqwoxgeW1zFYjsKSXiRBN9KzVOXG1Q+hXDcEPw5d7Kkq0X1F242Ic3vm5PZicX
MYrz6tmbZYWsoeJ+yLEYqI8ODKaF2KT6a9rNG9mW4x6Np0UHn2pVDWoW1IGJpG3BlbtERJ8SbY89
wm2BMp9Gmt8TCiesrDTwt16vcVS+crc8L8gqOAyQ7baTi9l3ThGpXJ8cOuuvUzi+mUFfBjlv575X
3de4ButfU1j5qQw9OIfw5U0jtQFeig98KI8yyw+doFfE0v/0Uwc3LM27eifYnEaWe81zciLUsdfe
huJcqB7jVuXaHSIlk3bLCpwY5ZA9QL0yVRliuqoxRBbIEFsCb8MSqaVpceE2egl8Fp21zFNYI5H4
iVJrniI17HUXp/tVDFjzC6J2G2ZDX489Detu1QHmMuM/UVi4kx8RFDsmSOjInO1rhEm/d6EmVaHs
Z5ylaNpFDJWuGZsBoX2NZ8FcxxP2+jh0sonMjAomwPJKhx1XqBofwrQ7hQlY/n7Ky2q0IMsTZlTF
1Xeu+fQJQt+0RW9+dbT4Fy6xxyPbRFvIYK/mOS6qoltx+IeIgCWa1pr4Z9PjqEt79zNL+DtGum8w
2tcYIR5Y5ZL+CXE/60Fg8AMbeyE3Fe5YWSr/DErxKrdlrNEdlFU/5k9JxJJrR6PkA+0O7FoixY/R
Ajh3cxjzGOVbPw0ALFOAcZGmn07ZlqvlPIy21oB1IrJfdte3mNc65cV+K0XZhhzvGvMlFWq9dldj
A8y2Ig6o2oq9lmPkRADRlbttEprUS5BiTF/8t0a7bOfJXbJFHfNte8/W/VjG688sp3NdBNvbsOS3
0iUHN+UPMDq7O77XOPqPZR/dScHeiOiyBvXetUgMjEczfJttnI6x1F2zOhxyhYC/ku6RbWvy8Ofc
9bbKvgsYPo+nKIfcKhmDsIKUsu37/XHdLa843k+tMS1URevyk3UIhkrGX/EKP+5u3VqHoJjPac+n
atJsaNZ1yA9+N6SJ8iU/d3xJ/3nbB9Xep/SsdDCfti6ajsT6+bwFlDTGFvaKYEncvZnm8inEyM0/
H6b9WG94R4dChPkhLUL6Bm1z5ps1cOgMlTOnoJj1rSPCXBceiGae5IwOrNyPMNUmDUp4eGJt+NIK
Z2C9FikkrVB8H1E3Zy/gdqcHpFm6o83i8UREsJ2CkOKQXYap0RsVp13P2zFay1zXjk15Az2red3d
SM8iK4oX7jfxQmfua6i512YMXNAUdpyaYorDtwwe7i9duto27+T00emdXPN1zPa6H9f4i0RrV/cz
1Hx7hvzaMIgWV4lljs8IiDWvJCzmG1wKwjv8OEPoXY3C/pqnWsE74s4QwtAss17victBXEU8edUo
7x9Q6aiD3sz+ie4qf8StA6xo0Ut4jxa2Xwq369rGbqsWG8Y12ml7mhPwX6hnZZNhEr/ax7gAD5PG
31B6mbVQN0HxxUn54vC8Uk/9xUm8Vxpw8wJnUhHXiLDmHGrceb5p0BKPbJyi0yCH6TYXs0SPVMxQ
1GMRPaGsoH3lomKro7jvz9BqzE9IgErOfcTWsmJjzF6DHvueoVu6ojdDg6csuW9hb5eaIkPPtjKj
6KyWLmlZzsRlWLKugUCHHyGqxQEaq/UyIs+hoT7ratOVQCAsGY95EOcHTPYUJ7gkLAeEMNh31jHT
8lIvr5gG+ZVNDgE1KwterBCyDrwpnxZCthsq6h2SMYzQWNhRN1nh0x8bYf0bUPkRuk9o+3Bud1Wy
IRaBFoo+wEtpbTXREDVhmqgqYlH8wNyye6HTHKN+QjRvAkPE60o9+z26JIDJn1LHSEg+wQ6mgJU/
dl3+VIYJqJKBrihKCFX4cf0U1873rHYyzquU4DH47/w/nKu9tBhYWoNaQFlcQTASvWDQIPtA6SZS
7AGHsqBX00eWWHHvcU7YfYuxfbvHMusePaG/Iax9Z5Tytoz5Vy/kesgnCLXCVT2Mg3hLVnKMl6je
ma/xVk6rzOMaBtoYZCqFfAzsCkGXj74RjHRtsgGLDYb+J5n5XxGWVRXM5E6CWR9z6aLzpMw9HJMW
w44Z8qtMgUHUMUOpkqy/csPwmLbiO/0jnx5kQOI6pphQjO2AGzFUc6WMq80Uvk6s/LUL5ISAvKEt
dD8zcBFjKr6CpQam4nFPDh/lMhoITdeLK7ZfhmNnbmW72XVCZDkgF2/2p1L69ZRa+wesSF9NxueH
BUasuCHGhz70XyxGN4fWsO6swD5xM6sHTN9gHIrt9VYEn2LZ1mpYpqVmZHmIQzo3rDPPsGY5hSKK
GhbFvEpF90jTvpkxHDDjlLUjeUV5d+1s0lBUDzVqtjfJ4RMmffIN9nZfNmEHTC0eshEq5GX9aVzw
Gjr+udkdnZLKALwxyNROVoYfOZ0aq/Orhq3X3ntSybR7zHMoBkmC4maf95vLkw/o1n5xsp30zq5e
8+ecrM/jhm5dBd/FuO5+piZD3IJHxEJn9qoI3fIKC8z10aAvofUoMapN91W2SaFTAD/yHtDijjCk
4jDmg3wAc/MXXUjwe+7s2shh5DfMCe41HHbkYS238Bn3n74E2brAJy0nj2qc3IlNPbY2vmsVyLis
M9Ytz4hhzxsc+3+WyB9dsMLBDOUJcr9339d2Cg9DIP6tMnzOw/yYhTmvpNtRa+fD3UAq3ihWYta+
/xku4wOwiMu2m5NPtK+2xYk2C6N/azgeU88Om+JPTBV7C0PyrR4ZfYjSXjQo3+7wyzX1Eukz1Dmi
SVIBsHEBVjuauawKnnVV5wDRJnKKjhGFGTTakZtFJdIuEjf0PqBxjvSYHzSykWqmC0z29ktc5wwl
TLwH0X4oEzW9bZ1I72SipEW28rslW1n5gtwNKb4ow35P4J9XLZDvPyO9ndQpZ2AB4GdZWWVD6KvW
LzNhbHHKuwOwp1aEwzkc1KvN1S/V0V8iL3+HHsjhZCKAUUq9B0L/SZe+u8/IdKnTLD1hqsvWhSoO
05Q+BzJ4KZEqUK2peEw4rfdSYoHlSJaB5yFegzvFBidEP1rWKg3YfUs/3EhO40qRbuOWLfk7FCBD
Yoh7gAsykldKp0UlOo6zPUPYA1Q9iBGuliWdbgFaucviEY+K3SffM3h0Xg0V3ZWFG4BK2PL8lCxZ
mg6FDfCXGekTTvAHXH/yhHnEsC0c4w4wyoLxkHAthqWGr6HFQJwL06zuOAqZoehRYw0K28LFy0FA
3P8eIb5tbwVacEBVRT8hLnDPXl3KEAm927h7yECZpnVJ0+3PIEb3KSZB/nNBNvwKSydNTUoMq2nE
i752vJOnfFFdI5Mxf7R61BibXdLXjMH6B2jXeF+SIWgIQeJLsmis18XMIa2+W1ZSzTrcX/dNOd3E
S8zaiAVsq/s+1/TgQx40KNrTNx9nADFZtv1n1nVs0oT4D+70+JIsUsByDe3q405tH1WUBfw2BU6/
od4A5qDiDuujD8WvMJmiFNiV4H925lS9AXk/J95ooCGJfszJYE6hXYN/Eu1+bTJRxtVEQnqO18Ac
I1P4rx5J0FUI27RWpiR5GWGjcQ5MUsyVjmW6NEhYSoGqZxkJT5yMbmhYFmTbgw1gL9xBYGWg9R3M
S5Drk0MR9g7YRTMopLQ4bhkbXiWGkMNqKtDfxbbAROtkxhxWkSCo8B3DJo9McEt7G69wJSq5qUPU
X/hI89i9E1AJh0iaHNP/Ss/VDK8BWQmV+mdv+HZc4KP+z3KifwmjMNmRoA5qsqjHrhrj7YjKlALS
NF1Qe6mGq5jgKiitQDvC/LzhVkk1o4dkdGMbm1JgIjJM9otjmb7yKcpOK+xfa2J1hGRxw28KV9Tv
ySMKL+6n9NH6wbc6k/K+zf1+CiDzxqudi6MZZ9dI5RA3x2FUwXHVtSDAl6dNbnmdsim6hoTpGpYT
xTG2trynEM3/WqG01khokIJVxRaYA+bQp2ddILMzXcmS10g3589raXDDblzqq7YyftJawE4Ux101
ahlPVd7l85k7Yv6CAFHnzZngBYXefuwlCs5VyP0NNX4BgQULfmy6RxVfDtQ3bhZFA7dOeuxkH17m
3cmjHjP/isVbflgb9j8gtlK8tvgEBx57SioaFtGIyV5IT4EnBx80M+Rj2RPfMExPgHCyscQ5Gq+u
DUAUP6lu8H9jvTI8wF79WIukRPPnSQ3LS1R3zO7fI4PwTIww+1+7tSw+iEIm88627RJRrX8ihcH8
Ueo7bweG4EfSIdorVEHeSCAKh3XK9/OIPvZ3SLbvAVHzPeMYmf6UrXS5Yeg9PTFketchC1E0onE+
9on3N0+6IKmKgsVvUejWX/M2y18dChj8yWS0HnK7vDj8suPynQklZwM4dxyz4mfam/5oiwjoQCjL
U6/K/SdC7fgl0BCUc0SvYsLawAWcVJxEvjtblGQ/pgT8VgMlCpO4OVQEmGeIhrdxU2pp1iRGo2Pj
ZERdkyzV2pdKnMZYwfggLYP4A7rrtTisWRpcjUl9y2F6MDbdaunfNRjYZ9jBi0hHfH7d9DyNmAKa
f8eC6kMxDUObWT4e7BzrKswRozEv0XeFWJKvcVvBEdpAbay1MoKZUZGzZcYkFPrvzx72BFCWzBI4
LiYWX0rNFFCkbwhk5MDnfAkfksqboMZcKbD/oS9arwLXN1Mpo3MHCxSsUHxvgFJdN17T8bsSBBFV
gYMK3soi8rULF3KxWhtRJ6vUWHljibZpSB47hQOixnA5HITC1e+4H0bikoou8HXEqbfdC7SRh6V0
v4soN40wcNfCA1uroNfB1mScwBRooglLGvxN1QcFf3KLFR9DsqYP4TgH16Jfk+99FT8G3YiSZEYu
Wi/EOsBMPRM5KtYBnGMQ0B+WU+hkZhO32E6vsIHD+uriv55u170QHxoBxQ1bgO+VSk+1GaMjn6cn
b0EBLckpI8uNJjuAa4bJG7Z+Lj44coGSqhMnHMRwCymS191PC/AE/oC4C3fnqt+PHKgJgojlc6BL
0fCFfIBXay0LrjBHXqs9dayBfbasy3H6Sr39l6YomJeuxwQRL/dmc91/DvJtAEDkUEhF2phK9PTp
PABBRSzIBkUCGvs8wxHLZSNDOEwm43jCT7dVHPe3EM6/8RgjnyHbTTvk61Pn+wLHwOKbHrG2sI0q
fUWm/c8CsfUCkrnm2/qyKZxONAieh1wPeHPxV2HJNQJ+i7YuABTnw79jvqAX6IFpib38ouj50Gp0
ODwZ4iDQ3eHKmIKu3mj0Uwn4809Lyuuk71EG63eEAl72PkhqCh6owW78Df4NwVMlyA1RnJZ4kJUu
cBdQJVm1785CGNehVw8xLRxO5o/HFVpBoxpUBscKYC94Os3IZKky3i0nuEq9lWTqj2EKaVS+pWdB
+Y9CzveUxvdE099mRpRSFKE4RJePcHh3TWFL1yOnxJrDSMPohBdMn3bs5SeY3WfnyLrtlBsNDmND
qaQT+WxpX94cqpw27gN+JD0w2TRKn9hAGhuNYU2NNw1Crm6pAK7VpRRyNYafkOYlPE4iUnv0lA2y
eQ+u3E2V7uEFDtY15nXHFjlSUw0COgdbaW0jAnCxmZB/0ZmjmUc+EEizdQPRASB8AwhWzeXSWLgG
QMqZ/536+LGbC3fN/VC+UowbtjAUlxVP53eiEX89Qk0wjOzPVgb5YYAV6hlD7FE1hE6ARJ/0edwC
jIIH4FOlmIpHDLG6c14ul10TeGhMVP/Df+VVqVKo89CNV/hCrrUez1CnbjhE3DC46e9ZBRqfHGyU
BbXqt6xOEMLW4kq/jN4ibXwPX1zBSTtkQ3m3RQIkNuOP1OVvchvmUzj55Cyl/9npACet6l0D8iNr
YNumcOUDgWVxtNSxDtcGwyZzzXD2tpFXrzFnIXCBsYO6UkZtz2LbyH6SrY21bMZkLNAjmzuJl/LA
0cVWvsOoE66sJmWirPkEb+4JHoAtmEuwHKrwFXjj27BPoKhDrMrYxV1dTJ09IwZwvM7J5Ko+ghJh
SHdyyvvhS/UILgC3cVTJJN+0Iv0pFzQGQUqzRiGlpR5CGePNIfd07dWxS7u19pP81HRT1ZLsW7WX
CgzltvrWGQdgSGVoGNj4J2Sagp+0z0XPkhY7Sb6UO6hA2Lj8xisKKkuKCFhN+OlTqMOXmST1lEx/
8i5KGz0ECAa244+YuzdkraQYZ0p1vfVkanLlwd73DpNfnQN67qGBoRmvHZDJNs0SPI+dgMpFNfKG
Tohf06Cb/qA1vWW7/NiRn4KeE2a0mSyLJzWAj555q5IiOHVZOrdDqb7ziMHwg03fMfMCNiDmvmx9
sX8WKhS3HdNrZxrT+XdAHO4eUgywRi8HOAHDvpOFY15jUcvaFv4nqu+pXuKZokjOVtzJ9jGaMAZs
5fSoh70HsIR91e092PpIZcc4ne9diHRneBJF2E4ocYWKCLZu+Av1z3TfAu6eGNqJ2kbQugBqehcB
Nniaw+WwK9a/iuzmYZLDdhxDAF+TK2GU0O/4l+S/xdP0caEojBDzmKBOYOjLN/BT2iQhOB68amUV
2oN5mZtsnkztQ4AeGTpLnDvfJ0RO0Z5N4XLcIHNpdyJ/i47lNVbOF6Yg59tcYuxsBBTKBBfNELj/
SAyXkyXHwoLhAToAe1ZmuffYaLg99NyOOFBAVsXyXcKy+SDSqG/2mb71S3p38TbVu4X+PkvTf2su
r3uKj4cx69dkdodiFFcpS1eHHS59wCdvouey3uA7W/Es+4NH8TsfsaOLAt02Y+KPkvuxo7yGTdG/
QeYAAnXwrnZjq1UsYPF8/LeMtpbNam0ThMkdeaoesmXE74TpZeCy55B213EVoh5HxQ6593GTox64
TpMAzRJhk6fR9h/siP7r/X7TO8qoVBYztAEq4b7SM4v+gXKf0ZuH5dBXMfILX2FJRSXSebOoxU+I
H6fMIrdCzmjqRYcGfkcRHpQ7PYY5jaYDJvRxtSYWGiecH8ZvVTmgSmsI36Mbasrpypyjhxws9Ws/
wTqH0YmcrEn7IwlD2toyRWQ87+0vEsfLLdwhkmPZOL9siB+96AmFGEqoDtJirldyMcwVqra6GL98
4tJ/gTPz3GCcGbmF0YoLfdP2/yPwrLYK6x0X4SzRZ89/JfJM13ohKf3C3jCHbR1F9zIAwweyNbDx
NPts/5plB4Jhyaw7I44VkQnI5HHHUsFxF+TpfIBu5s/QZ+S6xplolAvjOxlFeMuFjf8Wg5bPwLls
W+QDJD8mEb/B6a4nt02+NbzQbT5v0SkCrnOOh26Db2wRNUDHysOcTh3esE2QWVh25IMG2p/ASvJ6
XyZ6TKd5PpBt3o/roJK/3iz7hZmhf9wD644AJjDcN7Pkc8dd8IcVW/+fM5hbN/OqWr8G8cn5Yjqx
QKYvCKq2MFMSQO4kFC1VqSGL7nLnUeFFltbCEnh9F/kegI7r9EmaNQHNARUAR2Ic01BAEPyxyxg7
jN/QGr5TcCAlE3dXUOTvDX5iA/x3C4pB47JvOsLsAenP8aeWqlsaCmuQujQajnSD2n+AJR4HGDd9
5/oEOouPSWCMew7BPGGKcEmTSttJtGm4QRonjEs2+EMpmF9rBhNJOm4wi+/64ItMUmPyJwu2O9Qs
US3msn8pGfg2btP/oAqf/8Mq3Sqgx74ZKdCQTqdhVbIYOO64TrX8nspLh/y7FFnCQ1II95GLrodF
ml0PM0C215JTeSDIFsXlyIZ7uRT8xaPQhh0VTz/QdaenwVhWiwxmVeNaBDeoMYcjBAgw6+ynJsGF
mSCDvG9Utm3NBpXXI7CnAGR3lqenZZ3i91zn4CCtAb10h6Cg/EbMPdTTGaAM8Q3j6A1eOZiDHqXt
zktJADLYfWyzwS9HmqBQigBSNGvMsXVm3pMz7dbynAqr/gQmte02OBwUY6jfkfutnue4j89TWrr3
1K/+iRNA6GSJIKXuDKBMDiit3pxKj1kvJpT6S9/mSmsAbhMEQ6vLl3OIi73udDL8dRu31yUJ4ZEU
RfZVFGvfIKbLtsM2xafJS9NYt0RVuc8nu0xwrs8HUWfQkdbBKH0LadH2gioRQkRFzHwyAwOSvFFS
54ADHhTHBVNpeC781wnRn3aImzyScSBTzJIQ34qJ+Ck3PgbuQOmhRH7Grdg6xEvQYB5e8yx3l6Vn
5ojJAHv2y7zWjEJixBK9PuT7lB+TrYuPDNZ1L7HoaLts3LR5NsvWUGW+BkMjXAuleMi2Pm7RoIwH
ByC4KpJlwM3joKqDSKjSUdA1UQm2fC30eCrZPsGYGkAOw0l5jzd02djq9CoBZBxS/M4nCLuQuxEW
azWtuObcFBvVRHOZwy6LLZjahS+KM73/mmOq69KvWaWA4jZ9kWIo1gSAm2i2IAGTpgvsPpCwSdH6
hDjW0Gf8KvQgbn0JGEfBLZhikjmcoOTbgjqiUA+D/TGu9WVfYJACo+5SfMeC8JKdd+y6m9R0+JHM
aYpCZtqvbMCwCciF8WI525qy9+kj2hsL3t8gqokV/LOEpuLKiy6vF7UDUl9nBmI7S9GEgCHa3dL/
BkKEk7bfTP+M5pk/eCGGsskx6173CDJuhzFbz35wpsaDx2NdV3kElgYlD+fuSHBeXct0Si+u9+qY
ETN9CQG2MTLbeotSKCIrMvfskSE7qQ3LbD7HvPRv8N5JVJNvQtxziML+5R7aTHCHMHAj62OEdFjI
AYEMQ7TqOTi99AAhIsrtxB08Gt8qHqOae2hQtqQpUoweKDjYBihEVibroVM4xyOA299lrjfqUIb8
wX7bYcs5OOpueB7K5YhlAicgVBro+6ASBQ0YWwNDd9M67y8EUr+d8ibhy4VykNXj3BpXXJIV2NoW
gwreL93Gb7oP9TEcgm9ltEC1qs50SepMF6LxQ/IAzwd9IGEAhxuG0o4I/ox5NlSDLH/CG3rUwj3C
9Rdbb0WjQxNRIXbrgavxqV/DOgqWF96r524HxaFmeCKgU8mMeigDM0OKxGB2J+jYOOGKAxvKB7HF
5kpwiLWrmd15BFdcd0H/DpzzyBm7cw2HhA46uCTp73EqomoKu5/LOh/CpDCNXwFigThs4yG7Q79L
z106LtcdVGAJ0Rt42+SUo+6FzrNW6fRWZBDirEkQXTCdTA8hXyIcJyVH/8iLNwTxkh/5jJCEadqH
Z+9F8jZnXQhn8mXTf+HqHV01ZEPskDhYy6A3VN4DNIH4F8+HF09E6qyFUDGqULLBBWKmrp6hWa5N
XpCD4uD1aIB2xVlIKj02T+MTiRY7m7lqINAjx4SQ8TArml5EOifnOEakpBBdcBxsuTYU4c11OHLc
jQJKFvhH6WbU32NnRV7409LlvgbUkR4G7dXNDFC5JmhmbpsWK+5cngCSHfhrPG9fKuuBW32r56BX
z9+6xKmXIov9g96hQzATJqcYyvfLsuTbBS4dUFEC+G6jCIX3IrL0Ewy1gzsXccc4IONvsOr2SrJv
VAWmoKbGeA0soKBwA36YbgcL+OwxLSy+DHpCzKMW6Vs6qKLV6K8jMKObO+5szFEfpTuY13zs643F
yxH4HkrO3Mf7CSYnE2SV6JGQ5afN8jxieuFvuenoeWCRAaOcixtzMcQn+cJ/jcyTH2KK3bUsxYg5
NoTON/FERVIx2Jai5CuCkVTC2LTJDcVeJHIP7jqk04U6RKghD0KAmaF3pL7gVJiy7ZL3oKNZJP6L
Ozh6dFzYX7DvgmZ1F+9xBGobFOlTWXCYGVgQH0W57PdkyHBWyFyZg4HgGYe/g0N8ukyXgIFKqvy+
+R9AvfhxYztMBPQmoViagKJB+N+sHQ7bUYKQs6UvHnHZfQ+Txul0lwxdgY05RmV1CVxj2VzN+u8A
bnRbcdNPc/AgkYj3r8CdDQ2Q646pGtU5Se2QVw4Smxp7iT2YsZAHiI3hSlLM3dfc2yumbfMjcPyS
YexzWN+g0xz+xvGOPBc2Y0RgB//LE0cvvST/md7+wGcbTiyVX6ycBDDfsbxtWCmP8ETJ8RgSyFya
AM//D3Nkewfw9MRSsl5ECUv7xbrptJtAX4qdi3OYF+iX+oKi9Etdi8ncsfV89Yet6+lp2Bc4qa0S
7pl5OZ73wtEK6uDk23a/xzUOAW8c0/4VB4yGLmDTsCGj8NyZ8WHRPusWgS7qHbaSYbtGm4dZaT6d
g82/k6XMDgL9wnFK47GG0vIVYD3E9gVK2zIMxYNA2MwN5Fn3DBH48qi5l/9tMdRcfJjzetX72hiS
FUcpJxwYPYZNJMrSOrcCUh2EOUHcr9Zjwra03sN1++bs85fAMQxmlxhDnjKQ/TCuRnDAgHZ7UnFl
+cYfJo6cxNlaXWeLywB0pglwh12Db/csffTUEPTlkrUrZkm+m9vyj2aaAP7m/1DOoqgwcWbOHjmC
t9QqiBKAw7yAEIRcVBnZQJskTkHq8ipYVoyMZ6J/IuNe1IM3pF4AoL2bvnA/iEnDUxgVw139AU6c
H2KFXVEYoCD5t9W1AcP4I3PUV7NS18yAuZV2G3EagNsPkh6URmh9M5MMH1XDhGWdoN7ikbhH6Ta/
zMMKYYBaox/0u1LPBuitQoGtnm3RG8SBhynWP/7H2XksOa5cW/SHHiJgE8CUtkiW6fJdPUG0hfc+
v/4t3FE3VCAjOFBIuiERBSAzkXnO3msrsv4Ig/FRZPZjkQqMzwO1iyQ5xiinNVm8llOyG3Wj+xqk
8cmWRn4zCFXdZppJ82hqxnL80Laido9GrX2x2l6jtOX96Ut3l/KYVq3PgLLVqcTZGHsG31OiBC9W
EtE2ouHXxWHOssumv60N687HL7ptTMSAIg27O2Ngq2OY8iZzFGSOhXXDVjDd0PUNbgzRPPvdgL1N
ZTX3UlJ4Ynt4sQvjt59mzx2Od3+cXCz0TCS9vmnJo5Evm0ehWWLTJkNwA+nd2NCKBOqF2GZVhIPY
tkx2ZFf6o49SW0vF1krKdKUXerSRIvlQGz4voUIVxKbDtxpD2gd+RN9K15k37bNCv3LlRU2waw09
2ZZjRJcgc+wNhS1jpRn+97JtWmobRTClm3pb9Ll0wpm2ZeuCrTCcYWsYCgtIQVeh7xqKu1ZHsRQF
2VeIi812CMHrUrL+wEE7nlAHp+uumlpuVZDts5j2bFxb3q6zXJ9So41SKsPeookpQE73kefzFbuD
6Nvf2DUChRIf1g1HBHjVmfGFbzViZDQGPEznzkPKjtbUV27bwAt3qe8gYqdFuQrD+F1vmpLKhPGm
1CGZOHV79Bz9PQpRvZTa+KvWm++WinGPbS62AwQ+WzYw4mAXGR9yPe0eIzt98XLx1a9Dc5XnHSJS
3T6Yun8vQXvhHdOD+2aosm08lBZtfV6DFWCeFP30LZm2ZH4NW09ESCYrdkHHImiUFZqEP15iMvLQ
K25QeUr2DpEHtht9bR+H914UUJFv0G+pBICuaZqr6wChGLqIEIjUUD1mpv8Md+heUaxvQRs+ytic
HEXerV54FfsDit2lhhR0chJZOB5uncayH9jf3xemss5F/FXG5QdrUkmRqTJ3uTfUtyFILvbz/VOb
oP8Evzvc6Ibqs1c3hgdG5AcU/W0wipc6kGhIxItRWfeuZN1ggqIHjcdTNWaHxhcHdBvPgK1uEZPw
5xBHsYb+RWV3qKNNPEQfiNNu0DcSzNJb2SYPuvuoLukPsGXYketGETXsD9KQOnKCAbFbXHHgobaq
K4W1bniL9FdyDt9Ota2M4Wc5eHRT1CH4xjyt99Bh/qAEJ5DCeRsn3J6rBg+KafU7BC/RSudYt0oN
85WB8OoIhlmiDs8aPSvPDugg1+JJySWJUJq3paWxEQQXrxLNaTe8603vWm+Vmt15DULoIudP9LQk
2OELY8zb2e+pv7cuY19yoz7fRe/BbCF79n0TrV09eO599ehrYh9ABhW68qo3SPcB4gvECCZFsbUt
0++FEmx7aW45N7OwxXh0mtx+DSauR+LwwfYQ6iDd57+VzkOKUw1hzcC+Iim+CM3+4uFLGBt1p7bq
G4+lX0ea9dUd/H3g1jc4s6CemwcUkKwD6vg1JzGT7mfRrDvpO2zivbuqdTnRyHyf09w70lpm21Ej
BIYNicyvTF5pUlKfHR7rKvwmRTyuO0w6TPzkj9qiPICESG2yTN7yPH6gAY0F1KAa6Zc1LpwkODLN
f1Vatx+0YfqgI1LmI4cFSPgbONbeOkGMuo10QRO85FBdEP8hal1bO0idCfdlk5uMRrVGVOAgmxuo
erepchdFBd/OmJdlOg+I8huKZuK96hC4gbDt7lQlHx683qInE7T11jZr5RA4OiWG1FVRi7TNLksb
FpzUcX+gkdFuQq9Bc1Wi0rfH9Nj1POPatYutdPV3pYwoCnttfnRH+pcxpd1DWlCP0UZD7upQpZ1X
lL+FlvbmKnUT70GRIfPdp6ZRGwnKaLZtDVO+tZSHuqK8pkVDc4e/4qlPI/q1Ln1AhF9vUarn3yqa
XAc64dmx8rRvYYWDsZGevnE4m6z0tBy2CFC0Xy20RodqOMWGoVTLHRX198iIdzUbvqaQd7Lg1FEi
P9Lt8dEYIPe45sZUGGCqrMoVBb+XUdF2DgKn/djXJP6KSL3N5GgdpcaOlFgAwq0EHROqh8Y688Z2
q6H41Yt6jwzrubTzQ5mOj0lG37D22NcZAz62UGnvU804KhyUtogKf1cKhk3X91/ayvyhK5QC4wZn
UWsP406PWU1UpfkIyDTY6PTI10FVQgMqwmgtHEyegVV/B21EoTek7lp7rrHX1Iwu+/BCSZ4oPZu1
gtYQ27iBVnWB8m1H2WHTBrJfEycabyrIprcYK3yku35xdDPjQK9pxF/hD2tH6mLf0JTaKRgcQk97
IFXhhyYdWp62ZLumVgp1E0R2bhFof4Kin8reWF99t/fXReRXW3/AL4tHnLJaS1XZp0+5NlUN3Sf4
qsc+5D+09T7O2i9jMogvPc6eVRqY6pp0Z3/TIcjfuxgNXnKzJapRjQRQbaNaWbpyC3nkMLKjUUSv
b8YB65ooUcHbpbdnz32fd6G5jYW8y43hUaXuSxJn/dVJOtIZg0MwupOA6uAiTR68ZCv86FTkpr9R
aWKxiCmoFBzxwlr5lLjmU6Dm1pF3kq0Kw/jd6tbXsSijDeX1h0Ez3khjbXa0Y/5kvmQTmzKvEd+H
ef7MCetLDP7ccSn55yyJq3xsd34Vs8uhWL7So6bj5VQfeON4BwXiKSfW1qrGYVKq8ksU51ROivCW
I8VdU0Eyr039gGTnj9331GPy33RVEeV3fM7KsHoO3KZYpTn7ZK0PbxD8Nas6tU5q2/2itD4Zg3yT
wov/ZCt07u1iePU7bjXK98BC7oTFiI1hpBvKnRTOh13TktYcixpOraz8Fk2qr6i3kTo8ZrAYVqqe
347tcFTiLqMjTSFes91jGLA9yhQaMr1HbnXeqOtYtX9pYfuRTW9Q9+hOYU3WR/MxTBCb9XpzozFJ
1pVUnvVcfWhs7QVBygvxTXTjtRH1aXOcBJIrLS9PUuq3oxzXlR8ejSK+zYZMw/5kw3yPN5jc7zQx
qfyToxYYx5HFt/JtdAJtf1JLoppklqJNo5ZkFuBdII49R438hUHypTZznFzZcN964mct3FdIbuzz
3fzeJyVkbXvqXZT4VFTsyT9zX9l6vBmn71Zq2/46Nuig6xnNKKe1jrFUkFM2fYb6XotC66lEKrGD
mNPfKJGtrTJD1G8itouHwo+weaGrQvjmI3Yb7YATkZVuhwTBs1mjUm/QA77R56hvhYi0B+Gp2R+l
ylvQR2ynsStPlx4KLblNpB1/0fn6/1RSWT5pPZsta0iVX3XXdju/6OnxpQwwM8/EVuk8GqZNRqW4
joO71sDXrCoZVmqBo/3QlVZ7qNFx7+zQsFIa8Layk10UHgX5kNmWGnUW4Ptd1fdDPlmN2a9QhQY6
Sstt0mf7u64sjDWmwOG+Vm16tpGJZ0uqVYM9Ph4tLjH+IR2VvYyppac8KrTj/xXECTsisNqTTy/r
NzGYqFoRILDcRr8xBN1Hnvu9EbZ9ATSxgPvQJz7HXxyO2I7LxHZS7TSmrlipbvCrV818HaL2o43t
rDgavp6HQiwAM/QJdfHXlUIZcTOt5Er4Dv2s/Rr1GKPP//YCTWSe0VvVmub2fNFOYcEuDylwmPBh
p9HDiBn3FkfRC9iSBS7H/4SqGZrj+L3enVrvORtvS++hjy4A0D5PczDFf8DZvx7Q0MtYcwZnojDV
J6Wud52M0GQb+jpMyJcKyyN12hWKir3h4lsK2GAHX9Cn/Tj/DJdubYYPAnEhqyKxCJJMXyv7uVIp
mfy67qdnNJPBUBISwvFeBqzwVYahrfqJoeO6lz/PWfMGyOlGDHrVT/RjwvQuIyx83WOpPZ3/8xdG
1zxrrcCumvZ+6J9s7bchftmlvYbKknUv539+YQpqM5JYS2S52gxlcpIl7fm2JYlIbW9s3d8RUoTm
W82s9XVXmk12cGWwcAipP43ZH5tCW0NlwwP2niQcjuvryJDzDDbRV7lmTHzUEp9Wk9xR6V65uXLh
ZS+sItr0z/+aJOXY4tfqGxd907CDWbE1zf7Ce1iARP03L//6aSSWFvksFlzauL03ovQX0aQmsjeE
R1K0fJ+R6iOh1C/cydKo0v+9E5RmDsp10tyE9qGVDya+jqx+k3194WUvPanZfKZgqaE+q2BomlLe
BaKiRo7++/v5obT067Mp7TeIFNmlOsfUc7fC7B7daLhAH1746XnI2tAhfnIj6cIgdGAzFFsls+ML
D2VhkZsHqeWlSRMZqMfR8ThGmJ12snSv3bJrvTCIli4wm8xVmUkH/Fx7MlqVpHCHT1xppemqiJwv
55/8AlxpnvFVuXjPMGqnJ28cA7aSXvCMWzb4KSjc7VWKGE9uJKovuSycO5lTMb9uvM7TpRDv1J0U
8NmckSqpqiv3pGDQSg7KbpP2F4etNo2gTzBO84ip2q+aGnGBdxx0hS1UvDe87FZRB7hw8quP6lYz
kjc3D7cVlogLw+K/xLLPLmr8OxlRQWS6wrn65NqDcR/WffHadFbF8RwdzSqXfXL0aCrceJT9XkLo
ZbvEUxDoYj1fJ21OoArHopUihn6bIf9+sGIFOIzmYhlmu1BsVOh5UOCdvv/AfqHv4iKiwUtxn9K9
3QwasuZReUE9L28LV6vuHUTuCKMq/8SOmDpCg+WbqMlhZ+K2utelNz6nfR7Xa5ct7z5AGbU12/69
GWP9uWt7FOuWyhayJ8xOOqWCJ7x3qAIORcbWIdes4BZVAGUQq4+3bYMlfhgU91hTV/9Bw8BEqk3m
920hfaSaBid+XzE/HBNFqZsG1bvVquLoSn1qPif2Ng9qc4WUR92mtToe3LEPD72RE7yRIPPIbRSS
8Eb8G6n5eCi0vjjgbFBuFCMnDG2w22LrGJm4NYXRILc2MYoxg27NxMc0FzLq0hV7c55Hisx6b1L6
2vlmrN850DfqzflJ9fm0pZv67/sPyOmBBIJzULpovqjAY8PznyS13Qsbx88/8paYrcZIVFO9UjvJ
ap88jfSta0pg5musiJ9C59h//jYWvinq7DYMQ2V32vEm4dtSJkjWRvJbZb8Va6/nL7C0Ns9uo1P9
zinhXR1pqJOdFoTjcwCo/8LKv/Tnzz4qbR5WLuQBVv7ufSwgLYBf6Yofevz1/F+/8JbnGWWKUhRA
1TR5srT2i5TDPsGxtRp18Xjd7087i792EG4FqcYZ+PtTJ4UYJLeTvheXznW/Pvu01DkwNiAK0CXT
9xpiR5W+BeaF39b+o7/+7woItv7fvx0RqholOrJAWdC81FKjfei7ceeinQfCk3YIf1x9Svwc8NOP
8j3uuuaktIm3q/rReM2lme6l0ZQ/XFI1t/GEvkipEWxaRPHApoS3j7quuvUI6MDO6o/i0TVyb4Wr
rj7mjkF7WsBw6Yk12VDFMQ8dJ1POyVXo3uRx370UMMEpRCvqI0IXnXKjKn6bLIT3ahGlO62bhPhS
89Zunhv7MtbyjZRjd8p0XL3VRMIzGgozhA8Va5N0LmS3Q3RnUzyltdEMCYgp3Ny23iqTDM/bo6PH
ouTX0dHjV/f0cwbgGOKliTRwfZntgo4u8NHpursxAXN+xzclKUVGZrEH3uV91akznVA+W6+alyQP
BIAgdCSY4F4z1OpGg3FwKyk/Jsj7S2OfI3x47iUrP3JNJNy45VHlaMM7BS/zqxK71b3wg6Rc4frI
bpxgjNcBQrqHMnMpo42lBTmjzZ/spCHuoCinTHfTlBmuUpVyh9SzPWo7+WSOYXXUS02nDuvpR3tM
fmDMIvWyF1oBOUJJbyJ0n296o+V3IiuSlIYOcmIUi6CyWg3gXFpiKdNRq9WeEm0U3W0x9youohi1
d3c1aotJf5IieqpwdsJsoSeJnMEyw3iL5pkquDLAoTAirYCVFOGfHKn7eLpH2pnF8DG0pKVQFwZY
W0f30LSoz8aWQPmmoYvvprm2ttoQilXmqbd+7gA8UCjPaI4Z3OKBqifZZLnCugD72W6RF8mC8itB
8ZdYuJ/vvywxW6QwPMWxBFt4UuLXIsvWVfzh68+6+iVW77X2YQwvZR18vtZacwi+hv3M9sAOnkZY
matOhSmeB/7H+cXkv4rFJ/N9zr/PSwvRrAUt2KQleZMpY4pU24aIVZnWiNVNFbdxO2RPXhKILfLz
YmcpZXNXIHpGL4KDx7FRP/l2bezZW3g/WxNTb6YVOF/iNB/2FJGjWzrgKvnCmaasK2UEZ6KbdaVd
9bGz5qmNueuPqQ/K5CiQF3m2AhopQFcLH8C+kJf2+ffIcqc389d6brnDaI3IwI5m9xrF/arlzJBQ
XG+9C7fwebCWabmzfWcirFIyzJ2jZvUvXa19VwPjBun1T0Wt8pVO03dTdMXBybQ/LZNyE9rhhWP6
wuias4rpXzWmh5H0BKBCp++CMTK15YX99NKHdrYPQSdTjkoWOMeSfUiDKSKj9w6S6cJjW/r52S4E
k0uDH5kvYZu8p1j97PJe7y79+OI7mU3wUSpNH8RAp3InfQj98EGr6CaiuvpoehQOmllu0C9vyyZH
AhIdnNK77pXMkyStGFFCTU0fZG4zHDKl8G8Gak8X0P7/lUg+mfHz8EdwoSmWJs09enoRnAy9i9/x
ogYveTBVpIOAw1ybFPo6dfCmYYwB1edFyaHSMAj7yHc+kDV129wIvasyk0hu+Xd6qVYieyOdeiaE
59G2WOWIdeKLpe2FhdqZ7Wgo/Qax12bw0KO+IWVsGLZ9ovGBGNE3paVm7lVr7I+1Uoljo5Z1eWF0
Lqwa81Rs3QR01NeOcxT6C0irJsMk4Bwzvb/y92erUj7Wg6kMSKo1tXp3KnS8QXDSywgaY3/lm5kt
S5avtU6PFuxIy3XjlAVnbvQzkwX3/Ndn6RHp/775UU/pYUphEzClFNm6yMvukWJ3+b2gAYknA4nQ
hZVoGkufDfrZUlG6otbshDoVWCLIEV9Tu1plAf+aci7TK29ntmKUehvKnlilo9d9t0CHQHrd1A0I
Yg7S5x/YdIL45DbmGeiWlQw4ZjVw6Vr+wwQ8W7tpuUsLvtexCXfXEeM6yroLbPOF9XWeaynMFqlo
4hsn2UEfrJR0q3g4FVJQEhee2NIVZlPfHGMnMKAwnHoUOt047LBso2R7Of+0FoaXPZv56PRomIPz
ODYQKtP8e+98961bJ7q081j666d//te+IDYwTPa0NI5AiW+SES04OIG9TPov1/39sxkulSBGocXz
F4o0tjz17tYBPbXq/IAIexW78fnrLN3HbJqPUYpqR9PxCsQtOGbQFVgQquFSBXrp52ezvC/rHpBF
xEsOAMGJbvjROP7XiAby+T9/YW7bs7kt4CTKKtLdYwZsjGNqZIJd9r/n8redXtgBGtOj+Gzizaa2
HQhLqjEwK5Hk6pNjGM6dj2t9FSH3urVa8s6DyDZwrWPEAW8uOpo3kFkC9lbboNOsDYk9OKEURb2J
IkTYbWCn96NLtBV9sGzd6FgLxrR9dSprhHmJ16RTcJIHoa+suszXbixLBYeItHxjtabYIAyN70vs
ezd56Lnf4taneBTWqRpeNTON+a4aiEfHwaAuTw6aPMus8ATr+zGVm/Pv7POpia7o36mTcaJxeiVA
JwmpCp/7aijbnSUpkF9sES0Mu3n8XxDKLNedyRZqcxgOBRIPF3tGFsW78/ewdIFZmcegNOjKzhtO
vmmUeyuNNITqJcQbifLkukvM1kenqrFZAeU7RbWOpouxBDC9lOb+/M8vzBwxWyDjMezjjLibo2O7
2daSXXIjIvJ/Mkx4gE9lcUjYWFz5uKbH+NdqaSbtAAaX1ZKy8yooK7aaXyeA9PlbWfgyitmACtOk
jmq7iU5ueZMbJ6uIAbB6ex/0lze4pyoaLnyCl976bLF0WjjIoDvpeAVNDDe8fHKl8QEc+FKQ8+dT
A4LUv8/JDQu8k3lNuc38OdavBYJp0JmhdSH+bOlcY81euoTFpfVoME5m2ns/4HmmH6iw/NdEpDEU
+dzRSbGiJPCs9ikgcMfZgnECahSp4vX8u1q6w9lISAq+l7rDI8SPuSo6ICh3Vv+9lZdSU6Z3/sli
bc3GgitwyeR4Io9I+k8psGPCCd/P/+kLM8aavf2wabNE5pZ97CetJma1MHirWXodiyPipRCThd6X
Zc2+mLUypHHWaeOpTuJHZQR33D7aDuEbUMcjH6XzDoO9k7gX5s7CkLZmH9Be7Xs3bTipDPgIUV7B
5yp+213w6/wzW3rds29nrMEvKwqeWTtlOU3icB9Pn7wV9sv5Cyy8lHmUnAgdQ+aFz5c/stZ9cjKS
Zyke8L/jI/p9/hILy4s5W+vDWqQZyEWGbEaFAU05tSAw4234UanJFLz0DtT6wqlr4XnNI+WqETtH
ruR4ZZ0El3xMgrxX7jSBH6QDhXj+hhbeuTlbBYJBMW0CWpFKufdecvDNJ7IUrvvp2fTW9aSKaoNN
va9bOoYBeSigi7dm//3870/T+JPpbU7//K8PiR74YVT6tFcCFpKXGAcSeRpeeWF9XHowsxmeE4Gd
lCpPX2m9k4MrpNPTrwj6L5Rfll7ubGpnfSArbJfjSYC/O4ieYmirJDTSjQxPMpK/K29jNqfzzobb
hsT5lGsAc/ApS4BCAB4vLBlLtzGb06KoBwfwBVp43BgwhlYsH6tUi1fsic+/5YUrzHPgwGIS1GgM
bN8aG69LsmosBNHWS+S+nb/Awoueh8HZWubB26L4kAj7m+/0b3loP0iPk+51vz/d2F/DVLML+k26
sI6lFA6nZ/Muy0gTjIrokmhzYSLMM9rSbNB0tSooW+X1C8r4o+UG181hYzbHFHLHIGib2alOvRWR
OcBFYCFmX697NLM5Vqe2r9qIcU84J9UNhxZ6QFbiQgiL9P11l5jNsxB7mi9NLTs57r1rvUKIra3r
1h9jNrVGV68kAJbi5Helt8LuKVcU5a+ruRiziRXZSRdUrpqdYnKasx8J7bjxwoBfKITO097ylCaS
DCPBMJEPBoHT6pC+pCUNDdUxt20BMrUrA5z943Vr0Dz/DXq9HxIdhsTeg7jiFh5ua9cIt5ERXBDL
/qca/uRbMA97Iy+NwzUJyidSZ6KdGRGhXdpJDBOpjd8wTvh/EFb/diuhHf0BJTwAIBywXedtcuyX
wIAhr4yFoBhOzNe95RfOgQyXcBPi+viV+gX0XpCKWMXT8Ys1YqZIHS9es3n1N3WXuC/nB+vCWjfX
crVlCX0xC+xjkWsAgMqiyO7cvnQpTxbFezxCvrzuQrNPc+3y4YTiQGSNFqwNcutrcK9eT0k0vvJW
ZguHiJkPTaFMeW/krUUYk0L96AgEy9GPq+5hLlVPiGNojNEZyXhN6E+064TsgN78bukX9vgLH4a5
Ql0DUt2nagLeqQCPVmjesdYtZWO0Vrk9fwtLG/y5UL0OoqS1QnM8ZZXdAAOgJmFRz9+VNfcUAkrl
m0qSndun4ZR5Euw0LAUXZqU2LYGfzBl1tvrGoyaNbBzso5Dxa24qL87kBkbXd5OY0lu5ngDYajkg
sdrjSGyJoSkvTV1eWPungfDJ1efSeaknXuiKrjz1OAV3Ba3Nreo1lzqOS2vcbNmv67ywRzS0p1p8
DUn7cPLgzjIeArwYmhyhD+fbKr4wEJfGyew7AIa3AzBs4IkSwSHDC1xbHSlP44Uv2NKDmn0JROVW
EqO7dQwF4UwK0PHJGn3dZ2Yulg/83K2KsR1PFnlwIVblKeeP6JTr1pm5VL4qIPOMRcNrUHVjUxYA
ZGCD+JuE9KwNgoHd+Xm0sG7+j2ReYCLCkMUbKFVoHBjX4ttAvGOG2Jy/wMIr1qYL/7WHKynaZjmc
spOf/c67bzHRmFn457rfnq7512/DVHBjLWYtHtk6j1Tbh/6HCn31/K8vHFjnAnmntwY0q3F+akvc
5LEmiQfNQa+tAJuRjOIazbqNFOMxdb30wtFmYcDOhfMa2h6Uri4yCVPGT8TkFLtIxYF+/oYWZvZ/
q9lfj6vKM6tv6sg7FlGHId+g+c4n+KOw8VJSfQ/grFzauS/dyGxiN5hAK+kTBRXJ8UtTBMAcI0rI
5+9jaczOpvVArSWi8G3CTiGAetRvgww5Hekd3iVJx0I5ZC6cB17WFkkV5qcS+OkDOLethTJtnecw
b+oQGVQqkpvzN7PwpOY6eqDsmuHasjhVpnEKCuWoieLCTy99I9Xp9v564Sgo2xrva36q9D8eEfUB
5vMyJdcrN1adTY0ynLpJdrPOrOs+/HPZLBQH0eEyTk+EVAYuYDn6SYYiVUh6stAezz+yhSVFnQ0u
juWxS/cng8gDKiX/FgT9urq0piy9j9ngcpNeUxUnqZB1WOQkjd/Y818Yt5//tDkXzRr4kaFzVPbR
sH8O6mOkvJ1/Hku/Oy1gf71mORpBWpWcNGM44wPEX7W+8Do/nwemOxtAJI+lpMom4ogp7Fta+Qns
MPJ2AcBgSQ1/g9DeXXcL01T/6xbyVMOR6fIxDZ3gvld1H7A4TK7rfnz2mdCo04mYM+Gp8cfflVn+
cbNLn8/Pl1Rz3oTLLcNJWoW6aeFWN4U2nMxY2acZFv/WuGcruoFSBC5ovDCjPx/55lzkhlDWCBEU
0Ae28VPFL3lrrIH7nH9MSz+u//sOiBqUSWywo26ibzb1qAhzuQoa57pfn03aWh8Ueyyc9NTXxtbN
4DsZZI20Pqen6y4wm7iFSLJQASl0pJC9HjTA/0DSxKXt2MLDmSvKiICyejA6+cmJ33sTAqTztR4v
fdAWJvBcT+YFowPivc5PYvTDlWf071jKt+cfy8IUnkvD/EaJUuZWflJ0/asn4AaDWITk1AJ9ztLT
mF8S2S4cisy5SozjFbhrYrxPoSyVL1Yyonk2ZZ3vRdD6+wFY567pKkpsZpPv1TRrN0M9Uak6R/mZ
u3V71R7KnBclURbqo5WOSOqL7FveBbfEZV2q2X76MA177tzy+XHc8yIhV87Jd/4YxT/HzIKg7+p5
vCX1YjhJren351/dp/scrjYNl78WxSGeTi9ebx/Ip78RTXGLpPURnMyWIN4L6+5/+/z/OUtyjdlJ
FsiqKrOisQ8p+UnNyutE+KN0Acb2ohKPBYCJxxbM8jGyiuExJbU+WjnQrk9+ao6HIbcyFX6QHe+i
voJqGFfiNmsyohYgXlxzzjLE/JxFSmrnaqLSjwHcRL9NNo7yoJfx4fwz/twrzs/PPp4+MntntL3x
OIzRPRJVCs4ggGW8zTwLcKxJ1noFhVHe6bBxdEhYvftdRa99/vKfLitcffaBbeOwC5GFUt8Jhing
cC15CX7dXPj5pfE6W9LtHPFpkJkAWbzSvomC3Jv8ct0XtSCGfqVrBFcQOtRdkPgsjdfZEu8PiZ8Y
wkoQc2kdLESv9O/HrLMOyuCx4YRkeuG2Pn9qWPJmE0MFnwnpsjpmTdTux8rIN76JwLu1AZxf9WLm
ezVgsQhckYUeBYJ+F/+dGZL90vvAYQ36NdddZDb2VHgbYwKsgy6++2b1+iHxYAd3wOrO//7nL0TM
t29j0tRVY5nlse3CtZfCRU/MteE/yKsaQIaYW52q2gbplhvVkTlSyleZugDuL1UOlv766e3/tfyl
A5CpticrQq3ah9I2uwlEeSJEj8TlAETL+Wc0Pev/XQDFfAdnVSAzk77vjgMBQr7+NcRhwb81/gf8
Q8DM7oXrfD5mxXzr5kLlqlPyjY4521ziKDvIFHETA2spqwvTYvoufHIr80997zlaiuDdOtilHq5D
Xcm2BcF913xXDTH/vJupL5OkGyOO2ayQwlfVm6IInAvzbelvn73srlNdpSZ44GgQarFRksq9Y8MY
XFiZPj8J88dPl/1rLJlO09l+F9kHoxp+VQNeKhQb9zD0frRJ9l0d5C6Ou5dOur8ihSDg80Nr4ZU7
xr8XhRIbW8YYZkdHjbd16B+kER1q7dLIXfr52eI+iqBJSXCNYMCO4mHIe+NPZ2kghFXbufDcli4x
W9E7wyNEiLPAKbB+49JYjcGpj16uezqzRTzvCvDwhlJwZJLRVhqORk2qih8qgYfh/CUWBtVc6230
bpCD3itO5M49QEzZp3p8jcIEQ+VsvPpdKprGjyvCIAm2t9p1yZnVTWPiHS7VHxf++rkeL46IL4t7
rcRjC+uvI1CVvLDxwmxeeLNiNja7dtRycmtKUqcbgq+hgWy0JCpWZpoEF7avS5eYjU8/ziQRz4C2
SshuhCkfQkWc7D6/tHObBsony93cCG4bPglPHk1kO0WAE8ijat8rnCmdaPiS9b98d/zjO91bFr2d
H022Ow37T644V/MblQkbukmRzZAVxdZJbdznnHAUnFm5Xn5pG4toGl3ke/6XqraSw6isxkbH5IZR
1D+lYaN/EG9ltHcmUe2E7rGRrG9SdzIf+H6XEZOlQ0tRLUECrRBaz/9Ft+5zDYPPCn4eGPGwD7tV
11bZTYznn54/kZR2HNrwxuhFprIxnjUlzAcAmaPEz0fAReFSsLRS2WKwatV7wzPNQw9WF5NQVu9G
UWF40Ix9UlbWYxp7RGi0+vBuqJZLUouR3Vdu1LzEND2JKWe7TMh44U6R6EjQYmHlmwpW5ruNq49Y
L63EE2I8ICh/IrN1wG86PtWIsNZdaChb4k0CMm/JLBkKF9hm3jur0svHDXZd74anQGDXQLi2G6T1
rvQBhY8diWxlYMi9E+sAOBXH3MnJpargld+mWepurNxxbhQq5dmYHIM2SZ5Cp/1tQU1YW/543yjY
2ohS6CCiE9Ahs4zze/Sm9EO9qcKqXPewE/d6Enxzhe6xu2/ZAnjOIU49Aq16sIsZpQW4CW2+Tkrx
TMjcLbELcGCDfLitdPuOWPpq7cQAhmzQDTtMwIeO2bXpoJuRawgTNVO/KVOQXjaSWmaDmeh1Ex5V
PpHQVcfepqZQVgHQ2p1ely/R4P9qi/iPW+W3uiVe1EjL9g6h4G3nv6b9uE/NUFlFFtFbhjkYtNKb
28izxMorKxWmKtECFPl3simyI2RnpJWt18sXNQTi2FvebWZkxloLSvIT063b1fD33PZFh6jnxBWZ
EsqBuNRflh4+puS0Emia1Ph9fGXTwtlZScsB5k2yXGcVPhFqAemCxU06ofH+n7PzWG5UaxfoE1EF
7E2aClB2djtNKLsDOWee/i6dUf+6LbvKo64TWkLATl9YKyoEW39Qm5DdbzsS/psxKx6ote5pKgRK
mivO5DZq/+okZULXa7kxkKIqakIkIgUriwV2Xveduc1C52200iuRlvbJ//VymmSlY77FS/waZiS/
6oUEbymI/1pdW3h9RdNzoGfX+aQ9I794UvNk3xmjTz88AhQn2JiyhTXa25Bls2JxRd5TfpA0pmfp
uUWGvV6z8WPjgSp5ZeqEHs0x0T1jEO9Iv/5kufFqjELwcocfpM9vKseMAQQ3V11XHoM6vmriiIbl
wlxxjt5VxXSAvXPfxs5hycTvqck+dEzfO1HV1QoI4b2NRCGTyY0us1/w+V4NRz1yD9kc4hSxIol2
LRHLrocv7aQDUd2QBKZeBEejKt/N0roWC2zXMi5/JqOtbUGv8vRsp9jmAtTgkAXP5Yl4BU63ATDT
WcCdoR5WDtKBQt8n6TLgXxSQTVOkH7KytmgG/KA3Ol8J9Q81Nx+adAJvG121vXmtO+IYJEHxMx9G
FXxsTppQjD+buCA/Vec1Oj6QhiGFeE4EVVOfBN+lqSYJY/uRqk+cPXHyWmW8SGVMj+wSNHRakRDH
uWd5ziDeaDR6dHrMcmTwg8SG/WxloJQNx0e8O+4yCaXGgfvLm42CANPC5IW54cf2CNg9Qalu09+v
lM+5UgiYaCi3ben8MBZnYeQGyXuPPNzNFl3dDEPC3FrydkO2TX3NUW1Y1RqSID30paMdSmM8HY0T
nTeiTdEzh0+9BGm+FObvodFvxwyxjgxyBFoZ3Z5GaN7M1iQ9Jc2fq7y96qc8Wi2UWLrVaP0wIvmT
4HbhQXfSOXtZ1lqTuQ5SFVDsOGRA0cedETWDvwS96krT2EJhf+xOvPFmCZxbDW2qD+T4JpnHd5Wi
Zs9p4BNTXwwfeVkUTwusPfixG6bAByuhg0IYbbkycHIDGFdZmsLMT/O0RyymQ9CEawnXtYIsD3te
LDgLsqF7UZTmCQvpfWr2txXK8VXhVI2b5EniTnkLWSepH82+NjaqJX5W0/wU0ijAW0lhjx7bJ97A
G5WRXikr6RlGpa2axn7oBL6Gtm8OcdQeheyvgKvep0UJxRT4djCaM/ow+Sr76bmYBbejorrIsHvX
6TRg2npG+x//I66jx5kOnaIe3yAx7yR95KtOwdfsxPor0AI4EfP4toRa5Qdj0vpT1w47fOTe3Jp7
rajdcBl8OJn7RoXjG8zgpDp0cqvSMG/okrxBYFC7ZgQjFP/pTZfz8aqR7hDCAbewEdjN4BxYmjOf
mlBEjmEx+gTBfttOVfn6ULYgVqfFM+xwT8b+zTJqGtyn+A8LTrE68UIH7JMrQgqqS/8GmF07qYyr
uepBP3SwYhtbXzb11B/o5UNrz8GQxRZjI5BtBYqqZRunk2m/XoL0jxElftODGCgI6FCPFru85Pg3
24Mh1EdztriYSd+zMBwLHL6QfsqXGbHDmlbE1B0Cq/DNxii36qxkrqFLBRx9Wm9wByeuoiDlAqFU
g31ED7EoykeXqYPftqeWxYmot6zNalUtU+gGUVethaHeFSHOwLxsrJVTmHdBgZC1URuPDVG4Af4s
eK+hFrFQx29yGVm3mnFCqWI8ZF0OvNrMJ74uPb0YaH4pA+/6W1Gp8qB03P3SwtKFFow5AqpekrTX
SzNFvBbx9DgN85UC2BuFOF7epdf/dG1wL0MMqVFcXakjasUlL/E5dTuDSl4W2A51WWB+wEyddrqh
VVf8dzJZi7Aw+CKfL+Xc0qAZwzPWNNZmve3XQFj0OwhzyQ1U0dTXRzVwK7Msn/sGJxcLWOjVw36E
0ZTLzCuUGNsTqGmvw1LFePhRd3/yHIZmjcih6BbsndV2MJO7vuQMamGfx0ir7Mc03NDkx2IuSlrR
BnBUNY+0072FCGwmgkeqO90UmDKs8l+9jYAlna6LqvZrddpAZtFW6Doo4kKfWfXddZzGHk5zAPzJ
Y9gciW9gTUBorRSmuwTyUNliU2ilW1faxyKLbbZom7ZLbkWb7hEV+xVVw3NEhrVRfE0fj1nXbBLZ
UWMduEttv0ii0aS23lJB4UsHRNe2Zo5AVuhRDcOPDOcIY4+yIbNNZcYQXkGaX4d26GZK81yM1BmW
4ZYNCorP4LZUIWbEk1+W5ms8mne5/ZMqJBjj8S12V9eaKrBZS3o1hP1xoY4MyVMKusS8K3ESWTPL
sugp7Jfmj77XHd/AlGJiOdllGcyHsMJx7HizIt60hKtS4lawy/wdhbg5jYItqq4e4rhaKYL2R9QR
tWD1Sjr1jXSnm7M00TcWV3pHkXmNstpch3G+lXWAf9ViB2TUwwEYDexi8PFOsDxGKDrGtnVlXxww
Pa8MIe4o1wxWhl2yIkkEGkoO2oPMxWrAhSGHZ6N51gf1KE8IZTQyfpdl6ioHpIUgIcjqfWloZExq
Y10ndbauaseilVzfTT2qULNW7U3fttrGabE2IIP8E2CTvcpNke3LIUV9m6AHTCwgmFq/rAe0wxBT
mSaGettkQetFyyBDhNdj6gaaovlBN7U+xBrYpcN6gBqPqqF4T51xN7Q1CtYEGl4AT19G6Cw77lw3
aPue+b4KVVznU/Y6CljSQa6/C7SncHkbr0RC6J6a/JhuuGG6rLX1LPzSGdzGEc3OsML4jg5malLA
S7sRegUWdSbhWsgGxFdZemrUyVVFW/t9W8nw1S7H9rEWM9BhgzB23lTde6EU6Y2q6vYH72W5q2x+
ErmocBf1OfW6aZEcKdhRj3ESJZvQsVum1KUWqzTqBNbKqQrvnIgd7QQ+fG0kEY+3MatQbDXDMnxi
jg3ntBG/10oU5GF2/dRW72k1AbfU2yK5brW5WPe1DpCVJSw+ppm6dLdpZ5UDKqJmcb4Ilv071SbM
89aTXjFTpRk4vXfBKvfHTQPEyMt/mK9sZVfCwLL2vQDQf4yrv+JmAWB+dkEFYQKKhOLAoP+WTQra
sM+P1BdCvOd9KEvTnbb4YXMYxsIfZwb0xLdgp46/qG6+9AVnYQ6NAkO7HYihgJPEmFjxptmcN+eB
JRohsfVF5PVCqEOehToKxNBmBFjv0DC10Rm4WiIdVe7D53fp31kcU55F4fIeFBWbFgIpwUMXJmw+
f5fJ/SnhUSj33/uKs2BcRES0Hx2zPhTILKqaXt9bJX5W80dDfqvVX5jn3SjWaTirJdAU+v78VqEi
qPmdV19U5F54AOdJXwtBOfJzitCdIX4OmNbh+xuvYs6+rDf+Z6UHl3+WqSvUoAZFUgc7LKNNAoxN
gykjZIl2BikCbmNs1reGanf2amzi9Iqj17BLR2e8n6Vpw16nK5DXIlfYniiLb5t98UsiSVk1mA/Y
GZiI0tvxKxzShfuhn70ykP9MfO+Rts/rzjgtzIIjb3cXlPJ7E4N+9sLEeGbySq/1/UjCsleeZPg+
AT76/G28cPXW2b3GCYWiIZmDfQIo1cPUCrjMDGER6PJ7E88514JCcVa5ogjAskwbrVze5nwyXVxK
P4MMxeDnP+PCK2Odft5fk+eYiMFADtEeKvkbYeimQdqaB/Oq52xYoJ82Rbr6snrnwiRhnaLIf30Z
3HscVZJJohnc+aoBdY6+atpag//5j7mQJ7POZtLRjGEeY1jbC/bleS15ItLLOhxC+p9B07b52K4/
/6YLcW/rbDK1lzCM2ZIgaBCcuksMQnb0zcd+NixCNdftSdJOk5XF7VCzbcknnyjsyzJ9VZx46erP
BsbcduUoZUDddvNkxI/j9Ofzu3JhTJyzGJZ2CIsAxzjnvOTadJCdtMkjysrbzz/+wutjnh77X6/P
nIqpNMugOWQYwpz0JkoXD/eF22of0gq+uP2XfsP5uNYGp7Ni7s2kH0fliUqWqn/7/Pov3PZzDkMh
ozKBYVkfouhWM1++XBg17b9q2X9E/c9pAk1fj2Ffz8EuVRT9RXFyzdcVR9khfQ43YRWxr2ggmCWN
Xp2EWFiRiW90O8ht+VodWyxemjNDlZQD7jEOvXdpg3VpHKblgLItuc2pM1grWtp5NPrG/mCG1quR
Wv21QSjJZcVQr6LSTu4nHb29OQhObak+7nW6X9ZNx05eKbIbdEmaJ/UB7x+41A2TZ7RtZydzkxqI
qEnNbLLCA2npeICl9jt30vlnv1jxunFaqI5Ld5KFdvVNlduVV9h4ANwsXXrVI4tDYtQc9FsFettj
oNq1trJkOb/JYDKJltg9ZOY4K3ZUKln7eKrn9y6XyGIjW/0oiCsyQ5TDOhCT9VtFgLkhW0nFlD4V
1daxunDrmI221jMdcWVBBQwH51NIssUE1qflcg0jpvCJKjcPduf0njrL2l1avEiEyNpNbyrTNac9
60POc+PWS9eva2I9vr0g4C3MEwJmwYr9qCCV+qWYhE9Sc0yvHPznrxKe1c5Wioaq7iJWjzBkAo0r
7ZJwFTU6uq6+qW+jmgHQ6EXfexbQ1etojh1usJbczxmxj7aFybqixTa5sWideWvr3LyyjKx5qwUx
NM1Jx63jDJxjjbH9WOxo+KkDkNvoKQ7jepmyx9lxZk+DEM2R3ayvprIzbtMoWlzuf75xnFH8iLIG
7al6cqQZ6Ks2xrjgoj5B7jQvrXTcBr0V+JMSIJFP7MVtbUJ8tuZU61rhImqkKj/ELEwkYnFwHRRh
6DaagurQOkU+KcZ7QQYau3qjWE9A7HQsy318PdmiKT0yXsNmlNSOI5fqr+1BTJuhEnI1jZa6mbtQ
P3SFNgNQh+9vo83aIqgjRcO5hYg6S0X03quqc1pd7ZfKBFgRt629wVbIbrzF9lfHyVPhqPrTVPDX
7KJ/nPQ4v5VBUvDxaMdsg0QazgVxlRboIhkXN0OTzJ4dd5mrNKdotmKE9bHSGk5wTT55S0cGQdq3
Ttp/cBe6/Uj18undEdscOOt6rHPlydC76aa0ZlqLnSKAqVBFP3gDoyMlP0OCqVLJsfXEyFWQG7ep
G7fkdqWZGw/VNDrX8SDkoQ3T8CAh4/gdqpQVFHNnBWeb8la9If6jYv7rdVJaCV/xlBCeOUwm+HPi
ecr4Vtj9yQ2u989B7Ti7GQgrm/s4WdvBKJ67qnWuB0HEJcnj8KYdi5rKP/IoZtiz0e3NYkP4Njqq
JtsiZ5mSzZTO5SpetJHGs8K6oZo3yYDEVvmTFoXKg6VI6n9UghTZmsJlEywxZcSi7acXBS8dJJZG
XE+NNiC7KzOv5vU6tA55g4lQ0RqUWeT2IP89u2WvBDcvJToQt3429JgmNQS+bjom8aYcjW4z1/bs
9zPdE2GU539EEdAt6QTGHvdjwrRl2t44IVHT0ynyEyh/N2R0dAKM7I0AXlYbzGazT+SzcZ1CGzdS
FJmfO3W8Vo0TFTmwVd+CuIv03TR2s4U4a5noZwmnUNmIul08xFbKZlpqVPWd2nzoCZalRc/n15Yl
+nW0k/4eiVXqWW1SHB2oxLfamKb7GBi8H2XaMxv67tZy2mkTKIScV7KYya6JMD7gTYtWUhsCYLuE
FJeGXHCQ2X+adLbftRivqFXRcBhJDoKWyJyNjtoXA8ZBkjc7NKJZbqZcmBvL0BQ/6sn1kt+wN1Hd
NhtlAqtn8yAhZBTP0SmdEZEZ9nJlYEDnQUHriTL9CiWIZC6jR/GmW8ceRAHuKioqfixyzt6pnFGJ
WqvkUOqa1AQuZYzOVbxrlqbesRS1W7YoIbIn4lj1qmlN+94JUvt3KZCF24Qu39WSSvYiG4lrCxT3
oViKHb5Q8oFNo21wHS10jtoq8IiyBozctslWKhUuOZwJTCvScNXeCLZjDqM/EJl86bohWfdVR1cF
6U+/GrrhRxoFwROYlnIXRNyGpEnF2ug1DodVXzLnEIUejNb0oOclWy0WCYJL1tIadp8LdVzbTCOC
6SgrcNjqbeiNMl5YDhGHp2lxRG+F/SzSbpIkL7bhQEyxHiIQ0S1ABzuZZ/Tj4U9dBL0H8LHy57bR
mWSd+EALCH+z78eVxkbhlnEzky0gAiuyKn8I+9k8ZYCeGzt60RUbGWqb5Juio8VA41GuGvTo3qQt
2a9mzsdNp+JDTTLrVz0CbrWzckKh19JuN5j1MWq4yCjB8DqrqbEi+MwUXk49qcZYu9dL+ZMM7W1Y
1dueDNHKWCqsvobJ3xmmYdXYs76zdSfeKIDqkY4PhWueisdnXOO+3mDatElwb1p16OBc02c/91lz
n1BZvJahahP9NJGip9PCeuC0DKSw96rC3EyOrl6ZDbNCLNqNOVfi0FvpgwNp8LppHcVPchP1Z4r6
zGCVcEulexlz8gTd1N1GASkWTLQguYX9GAZ55Tu2eHeG/Ckpm42s5UcxUenOHMbKKzB4Y8b+XVhm
vZKK/ZygWF8N0UISthvMVYTT2c9Ty1lPLNUkdrqPtIt+GcOE3vW/zt5Y1/0wEH9gpd9ZjvWgJ461
lZm1C0fkBprOKpQGjLycK2I/81Q2qr0lsKptS4c75Dh6AbA1m71aJytip/S5mAS+fkDnfq6VDLB9
CGGuCeaSiod2cYmYlquldkgBL+3b2M0vQYOgrGOR9M3OQWpkxjehYr4QLn6dBvt50qsXDXPlNjCQ
b8f5zBQ4LzEeulr9XZstpjRhosZlFnOYerHKTs57is7Up0qnWluDeRujgPAiWd+bZvCSRuDtZEhS
Tyo9X8cstaaso3Wb0fhwDBUrtGX/mvs+5gBVITNu2xtHhwlbJANpcMv5Rc8Qe5waoXHA3M+GbuRX
FtNIYlGbV9NEQD1Ia2tlt7GBg824jfP495CMxUqxqFmZ6knzmqW6xpLce0JJBtdobOIYs07wKIrL
HSOCUwS93xstpcPc0aI/2Rz8sZPQJLkIXp4rGVZ9s5ySCrhYR2DsFeRa+qef5ZA9mJKd46Tq9c44
JSp0jSY8Xrn3ClC+Z1rDckrW3kdam3kjKVCXBoLuVL3xu15s4WKpZadbKtgTK2orxOT0+A9G6U0N
fIOoHJ4qqY6+1pM8TmK2LIAi6y3zBXvhRP9jxM6yp3b6NZ9CdZ1O1ULQczoJk4OnXLVhuY/N5AMw
/zGrfHdPhG5lKpjHB/tUZauqozeYQeJp1D24GltBs9eRfdYUfFAxexVmU0+xvE1U2OktLgc+P9HI
90mQDMlxLTbL9CCF9aE0Nkk3yyj9XmWTjC+GFE/DsjJl2q1GTnBfkdN0s9jpViZcCnd0dGIK5aSg
O10+lCVHJzpqiK6NqmZ7Hf/JEICsahO2o64YfD0lLzp2NNdkJllVczv5VpBD/DedZEVRySspvtxV
Zpa+mfnGn1pOEIBljHWg1eXvKHZCX9EN9cgcPG51Fo51hdfQcxL9gV7u2ov7hbpsvRt/43tim2C1
5MYo+THWIby5xzFujmVV9SgYqF2hnWA5oPx5tuPlGmxqR181obS6F8pDbkXlw6ikygMCtBaRmwxW
SIQfLIk0Glp/ThERtuMIBy2Np/oxOKVd0jJeV6MdrqjyXNYiMLM14Xt+e69s44XEEcS7j5oiQRzP
3UOVmKYvteRuga12ipddhTnbHeJ++i60yMkFw/BUZ5qGUXt4i4eZnHrfavzdwDlQ95e4Bikx9GzX
Y0nYH1XvkixkF2i6pVwnvCsKGsKIFubEBYMPO7JM1gFyl3WYsB5yUsLjrfyw9eJBTyMWnJ7x1xdN
6U99YazMHMGtmbcfbHOynWZN1iobs4+qQpuYK+woAzWCzdwU67gL5FYoXegpdvmA7eIwDZPjUf1R
uJExzsQiKYaZG+UYR3bgK4n6BopaWVfNdDO3ae8qKJgZ9KRcnVoL1y1bPSAeeCjHYkpcatsorery
K3z1y7rAQ9gLEe0MtMpuaIS9L9v8l7NUkduxn3fLNNGZFbViPYSB6XGcQXreIKyoqnRwC6LB3lAs
kimIZV/RVbQ9BdJKm8iMI+AnWkFwMhf1sRdNJhMJogl6cMWLsvAmh4PBD9BR8VgFdGjMrQhpbRzk
7OU4D8vgfQqK26UrKQ0IT9tNMd8gj9Rdpe1mVyqZsgIgFd/qg0HlmiXsbdjRBO2Mxlubx9B1zHZ2
Oyh1m2rggvIBwkgk8BEbbV67Wd7bm9mCN6JJgXVBsV7DqBZIZ/OXrpwccs860wFn1Z6Sns1k1Kjh
G4rztIoDWJuXtqsRA95YBY7rqbavKFMxV0jnKSVNHTIIEZNmWoh1H1eZC+6TjnOYdQDBZHMny/bV
Gpr2pihhqGVxnmyMoJBulJb5LTGLwQ1EmT2Ug+yZ/8DsDCWFOHo9Cb/K5wWQgBlv5spCEELt3ibT
x96nbmzye3tGRDY3oLzbB+BUzK1G8RrQyJ119oKAF/npzJ5jZ6nDy7iUD/ZEznIcGvU2rzrM4qLi
JWkU8JRZNvlFmyhbo6iGexFRTVe1CoukTeI1C9jypZK4h0RitJlL8g5QscZX6svVdTnGrFvs5hls
eUJBBtYnTFzdRmjGtJqDed3NIwSTJPxV9OPod6fHWwRdepVQEfEkKT7dVZy/TtbUyh8TVONORhlP
SmeYI83YM7LuaSwlvHTgqXfKWCXgGi2b9Ln6MC8jOtSKzbdIFaARja2sYmWeaKFJmlU8W8PKrlgY
i3jJqeBPP5IpeTWF6Fdtp1k/hma8Bf3audUkNJ/R9pT3GjlCnWBEgAd4lSUwWuNOBrtxNp4XuyLY
Fo04aq04XzeKrR+1UbXIMtaRF5Uh4uUxDsJym9mGIlfoZUhBVnEwrJa8JakOc0fjrCm1h3jqxO0o
5uWYVZN+k6hjd2VGJYssJ1j0RYFu8dKpXSmj/SQmdfB6zCI/4sGKX1RzRlpSDMU6X7T4Wm0wsBeV
3yUbMCDPlloxvjAsH8GqYKpGs7KxBceWOVVGBONdeuOEeoVFtw3wPC/lQdO7DC9QXq6TKTU3sW2U
GycaqY5VdcMHY5p5VOQ31w71pZzbMkm2e86IWpMvWWtAm73eHJnp2ESs7ea0sI02iI0hjqxNVZf6
3dipgkx/WxADqEIqHBY9OSh5IW7aLmjXDXXwcMSNYJepgepyTD6txUrnDXmXbi0FWYpjLhxj2jk/
JHOVPitZCrxljIu1GZHoDyzZHCTvvFcZZbTNc1FtjPmUQ1+yYSOdiMBaElLUZttycHWanzwWqN5L
Y7W6t2FQnaTFdvE0WUVMHCZejraW2dcLWyM/rIYUvWYb7fHcOfd2N2Pzzsqa421YPrP+jC4NQROz
Aay790nPtJsS285N4NQj5U56vB+KwqKAb2zNVdfm+rYWMTQ8o6aMKbWG+mopsuJOFk7pFbpt3oMT
0Y6xMaUrjDkGYpzWQH+m6IJ/TrAi9ycJMbj638kwl/SmE7Ay7VOwZaLk1mBY+rHqgD9wYiVem11i
vwZxMG+YyHNK3whWycqO2IUtxX4WcUbFLwIfw82HLvBk6STfS/Sdo1dDGee6g3bhoFDXmjA/8UcR
//o8iHwhPm2c/v1fQfA27jO1VUV1WOJ7snljiKy4/16A/Zyo2i/TEi2nz7bKm0osrhKurb1uvgP6
+CJrdiEEbpxlaEo4tJ0cnPowG8oJqHMlCf9978acpWS0jL6+pVPqgyaPs3Kfq9f2+MU9v3TVZymZ
ZUFROCkwXII2OS5B92yrysvnV30hZWWcpWLiurbA/WCMGKL4xxie+lX127buMxR7+rakDF7m9ve6
VM8BqjYF/UBHCQBMTchZktxG61oU33z+Sy6VMZxlZ7B4G/PICXifsLuYh9gjHuDRzUv18hc1Bhde
/XNi6lwO2DAi3dmTZcpWIRVA6BuvsKr//PwXXPh8cfplfw0t6mnVKc16sW85wlgCrnuzuFUqvneD
zjmOta5XDjZsEHUh5X6NMXLaUk3NH+IpQLNpfLeI4fQW//Uz0N6zarelsS8oW5REjk9zsJF9VUdy
4TmLsyFMgk8k9Sz0fR082+O9lbSrVn2I07vPH8KFsSbOhnGWoCru40mys6OKMqjTbdLNr59/9qUH
fDaODW0uSwef6b4DstuMGND5U8FQ//nHX7r0s7GcLNRXpYu57GszvyEncG8rqf+tjz6HOiZt0I3V
qVuG+OuDWbP3qr56nheu+hzfiNMzNwgj44eDBo/i4BTtUn59ftkX3pVzbuNEY4s1a7SOt1QZV8lr
G1/b1q9evH/v488GrNqLLJQq74qVv7WS04r2G9nCapRf1X5deGHOGYHgP7GrDpq+L0CCkZ0jsP0h
+q889hfy2ed4QLzuVjoHvdw7Gg0HZla/LfnwiBzwMAZk92aV0PLnN+rSMz4bs6FdBbO0tWVfBO/5
aHJC+0pdcOkJnw1XsrO45BxD36ta0K3TiPihk+vDjTaMhp/HAceiz3/ChS86Z7TJHFuJWTLttO3P
Rr/WLTb1nOW/MuRdeBbnHvNulhPdw1gSNbvzF0kdtHwbpspr+p+4Yr3Pf8OlLzk9nr9m5krT2Isr
kDJpTlu14ePUjgdFLKsEM26kB19sP+VpvvlHMcA5oa0VRT80srV2lZLSfCQHsY/CYDpqrZPdkp3U
76Ic8eOqJa2+LUp6Ikw9no9Uzo7aephHeaNaI8baSNG24GQ0+swK50BqOPWI9ExHozCnhyLMx+uO
g9/vscpsGp2gWF4X4SlHF1RmdSUqfVzryMVOSruhcTkXEdmfqtTeGkHS+2HXSX65bpASLMgbDX0V
cnyIxa4p9GhYa9mQ7pxMcooklB98sd269ATOXldVFxOdDAntRdayMRexXmZn0xZUQmTVajbF9zpX
/5My/PWg07YhNYAv+1BW14opSMiSNhx+f/4WXRjM//WP//XhNs5xQaq9OiD9hPVd+W1TfbHMXJjv
zply6YkVbyZJTXfH/anpbqS1ZZi+eC8vffjZBjEsyowSjRgkqPKc9JMnE4TP8/f2bv8Vxvx1U6xa
NnQE0mir5UTLy3Rjncq6lS9u+aVLP1tolnlxqn7Olv3CxtMOKnccHprxq1XmvznsHwP2HNkztzOF
H/Zi72LqvyHDmoSelSys3NwiV2ak3elnFdNLP83qstLyoP8VCyNmRaIvtgyj8oq8lO1VqZaQrQhL
fODKt6BSwvivz/ivGxsOFX0YZanuE1scRDA+RE64l3r++PnL/O8BSQvh/06J+BbGwqJbZ49A8jhE
NjX/RnzPIRSS66T+bqvuW0PSOIdjUbyaOlEk1b2dFL1f8jT9yFH2NLR+0W3/73eEbp3//SVznwxF
aijLXkSD6k2hDZonLOkIcsBLfX6z/jnypbRPX/3Xs6iSOnImE/NcUdTr0YwOgf3VTu3SR5/+/V8f
nUUDXANCJochG37SyUZpZlN/Z+nmss92H7Insh+PnAznmIY2hbKrsn+toyiDtyO/+I5/3n2+42xi
z2JyugYT4r6VDQ28c6K5s03msHIo//z87v9zB8JXnJ0eEJwYfa/qch9rjzHJY1rKXbN9bO2v9oOX
vuBsLDgUJweigmQYn3rywueliT1tvou7289/wOlN/H/TjJTnqAmzUBetBmx2yBP9RAbT2nXZT/1e
lcP0a+oVEL6zFe+yljKAz7/xwlM5hxFoTEOd7PhFJl3HpfNHdX7iUv7e8zivwE5D265oiZN7jG2N
O0/p2lETf1BIGhtjpXjf+wlnU78pRZ+o2snvMEY08Y7hdWLFx0IlHf+9Lzgf1BFtvKCy0YKU1Rpu
27Exna059+vPP/7CwD6vuU5Tfeko4g72Y71c0xrpd339xXR06emejWunpmtrcGi8iUwTsDgxJbYL
qTp/8XwvffzZkG7iKu/Icct9oEmPFtYVcX8vVO8/vy+XPv1sNIfqIoWTAehFE9q0fwA2laR+P//s
fy5qDLSzgTzbkMywL8h9Le6yhgxqYfpB+dbM77QRPn7+HReu/7zWmjRaFuuTNVEMHW77MXyc6V8D
+6x+ESy88N6cF1tHCXj8YlC1Qye0j2axa4p5rO/sBKU0T/ftr8WmLJOADufKOlhRdpMvgrpGWAh2
SG7q85vzb2Ie33A2amfFbjns0Bw65yRwKeyYrhRJmqGkN9ftWZtX0URSbxBKqK2UpBpuM9M2jiSp
khuTbn2/0TIqVz6/mgvz+jmHRwT2kIc54qhJ/irlg+gdjFV/FuUrhNCF1+0cwjNrlWqpIR2zdKlh
Lb87laigM3Lt3Fi1eva9eeqcxjPFRk2zIRWCBmWmWr6r+fTY+GJ3dukW6f/7RrQhVXFxxU8QcNp0
iiau6/SjGT++9wDOxvo81nPaafgCzfY+1rdmbVMZdT8VP/6Ps/NojlSHovAvokogIWDbdMbZHk/Y
UBMJIogowa9/p2fl0TNNlbe9gBbK997zneuPX5qKxnSv7Ar5PivmUZwVDyXgwCN0qxtUC65QhBae
7160O2+mC8pOcg15NYuyEaXEOXKO/ndhOR+bjK5xbp1J2g4FzVkUVGMIxW9o13duuxYfWhibpjCh
tijrejk5YHJZAIL4v4ADE5s+sIM9QSA5BJ14ZQgtvcmY8gTxXKt1WjcKbNR4VRaOfgA6YhoMXgYG
zErIcakvLr+/6YuM5ahodTiPMvBO02ry9r0Fiw0xfygcy5iZg0t17g5jemlG8n32zoJ/zISZmak3
ORUJqnkc/HO3rE5dTYt9S1UKdmiZ7q5PhPcRdgzVX/9+nZ55QzcMpYR2qRl/tXXN9r3s56Mc1O/Z
alDpAHkKYBewPiL3qItEdag9A9mx8v6FVcQ0VJxsznXCFIsaC5L/ltlkMzTNI82me59/SOSEDjIW
kxK7ReLYnRtVOdtUuHF3A/bGYC2JsDSMjcVEdDESjG7dRmlie4+WVu2DplV20jaoChsAjGPQpIDE
uN5jl2H7zpXATAlK1MkAYam9KK7STVfzY4yC0apzV/aMpQFhGioSp+v72fIuMAcwGAqUHZODRIph
GGXIaoIik1eOaj0rWDtN2wvnFjNJmEPREbO096Kkh6rG++Hb3yW8R6f4ee7vaPeT+A8VVMPNvUZF
H7U+81U9q73Qdabivai0cGLoMiI2tlvIocO2L18h/AhrUv9qerGfwU0BnxKyq+6n9me1RQ3FixzT
U+0hdg6Qj5jpq2+taTuX/s+l09+sVawfrDoGxSBCncdWqPRL5manpKoOjoNa7JKvyGyXvvjl9zev
GYnO9CAqN8LYiaqkOvk2e/nY8DRuGAVKEyukpHiEGkBYyAJEBKBQ9fSxhxtnDktUcW2VvR2BzoOS
czBAFHwDEJ64/vi/ed335paxUPQZanHcuimjAKC3e4+x9AD9X38SKOHcupDnhW6XZ6fYos1LUPdQ
/MMHVmxk38eHUvjeFvEGkKRHArJikXfTkaJ+DNiblv5SU9FtZy/IdgUIF8+Vb5NX6Lb7HxwoJhoC
otR+GqsgeUKBuf0ly0UcFUHOPneBJAe/iO17CxqFvZg6KwHJriAvcc5BudeV761FMxZGn5lN790O
ojlnQuiygihKDaMFHXnpF1/mJKMPBWuhlYH0aG3fXHqdMdgr1hAPiOI+crxRYlMuTxW1UZBoxTD4
QvOt6vF6vy6taaZpYjL1gQo66USxK4K7pAfWjGtYKaDMm5zGpAHCjnZusyWs7UNgNSBEgu4hXRtX
S0u2sUGQXNmqi2sSSYokIafkd1Inv2hmf/CgYEIQnJYpD4XybgSmEjiLAMdDR0eaz9c/38LfN8sH
ZuEhu+YRFdUElbLFkPWodRcY0Be/4DW0wMJBwCwisHRfwShcyGhKp1cLkgzIMvifeUQEB5qCta16
YeEzHSKlmksfUm0nauf8QcbyB6Sc/eb6Z1oazkYvBy2t0hEYN+QHEViBz8trixLDGjqksJ6cL3kz
7K6/aKERZmWB08kxKyD4jCCNuCtjum2TeOXR77IFGDMrC1ybANdkw7Wx9tWum77LLsH2x0NBX4cM
V2yVQb+7Br9YGFdmqcEIrFve0pxGVhVHkAzcV3n9k3t0bTlbaoxxvUhlgXR8AomRg+ojoCkr5W50
WQc7lILPB+ZRWBaNKaoLGyhd455PayNhYSybNQgl50XnluABzPNdz3ctm19q6RxtdNX1EbD05S4j
483+HSCANY0l8nJB88i9B6S6Nu5aUmQh5GzaAE6kbv2a1VDfuvIQjO5nKQk0EXMG8/HhJ0rnv3FL
rNzyl0aysZ+DdmxlUqe4JtvyJlX95ZS51o6/Z7h3NnMTVjLlM1REacYiEWDZcniWntKROQCrWvMx
SXUcAtAIVFgHRWINz9ANktyvsbBBmWtH8Ri7FyTcyCBV40G1wW9QuOQopOeqnV7HvKlOiduSUwt9
8jYYyn7nU6/eTajs3UtXsY3LSxFST+SQL6FwFbabr3MryQnZhzvV9fSUNeQrrC++5XIie4/FN6iP
xmQWghzLRv+eE+iDoE19BVW32dgU2CgoD6p97ki11SPy09cH08K6ZWa+q2aWRBSuiiCPAazSA3rl
BbrL9rWEdO8GCJz2AFBqebj+toWh+79UeA39A0gcTeRQwIFVv3VwQOw+BJZizMyGQ1A3+x5IcxEd
7Du3ic9ZEtz6WfV6/c8vTGzTVQ2ofdrECu6J7fjcQLjSe17YIYIerJWbLEwIMydeQsuoEp5MgFsP
TphO8S8nJWuBnaUQq0nXUXDZSpVM3IgUot2zCuXhSO75HbzUGnkzpNB85V4TPKWcJA89KIj7pM+s
LeGy/+RrlG53wq6fPvYpjcU5bnNez25MIgiLG0wOdfQhJoW630ONTfuRBC+Gw2UQvlknY/grCWi9
7Sj3PwkfYqDqFQVDK/NmYXsxfXSI7SkbZkR21BVHoFgP0A6ErHJQFnNnjZ/KcngWa5Z7C5PGtNNJ
3DmzewnemDPwP3DP+Wmn/bmdq2Dl4rOw5hNjHUZJP6zeIN6NuPK6g8rrz30f3AIvsbNkCovxqfvN
lfxxveff/25wIfy3U/jYVxLqffY3GsPHcaOtYZOn4PRrCGcfxMVduS5XOun9xY0GxjCTiY69BoiH
aCQizBMISBMvsiy18SwodDu2EpF99wNSx8xltwHkvHBX5ucYoGUGhsZUA3YIbMqcAVCQdRuE8XbX
P9+7axBeZdxRE65TQArdNLItC9IWSw47KHfmDZww3TPv+VoE/t0xh/cYx9kqK4d8ypmGi4yNOhUF
UfiwGya2MuQWHm9mtgUYywGA1lUkBZC2KM6XGgJFyBavf6V3Bxl1zDR25gwMhJsmjXBQhg81qrWp
eFC9PtSNeISobVcl7aGJ+ffrr1voFDOxHeciU85ENNS97XYCa2GocUsHuWzm3crG+e7WgBYZIzkh
iVeAHDKdPchcw7j39qjJWFvL/hZN/u+whKdfuunNSgmqOly0Ewq26JiW+wZW5OcGBzLYwqMSvfWp
/cetQCLZDpA10w2KWBCxVxMJcF7hSfsZeHh2AuHUjlzUdX1xGFstRVmYWmbWVKDuLEXSr4oKqIAV
gCp1CWoLju0aZY71fDOPw8qYWXrT5fc33wDRnsCxZjJEAe93NpdQ9rFd6pZ3g5DnvPc/QzW7Vhu7
MPzNfKpV4OyL/S+PhvgzeENz92Snp+tjcWGgmInUbnTJBJwSJEFZcQN46mdIQNcMeJf+tjFMdB5U
PpkzF3y+9KXPxieSpb/Y+KEgAEbhpUlveiDTIDO0Uwcqv/T+gFQBprsYHiy/HGDoUP6+/n0WutlE
zrHac6beRcYjt1Fx1PAJqSdYRgYqJFDgwjEGu+DD9VctfC7P2FfdQoBCPyc1Dlz9luZPDZv3ONlf
f/hCP3vGRuAPdC5p7ldRICCu7pBp3E7zWur4/ZAZdcwMte96nV9OHLzm3hlvXJ5j0sFNbifcytmm
zZA9s5n7G3+0rJ2HUOiOgEx2vN6yhdXUzFvXoK+AAmbB9gE1/DkHwUw+TiCNVY3+2O7DjY4B+KWF
L2mLcg8xB9uuZNYtF4joYxPPVlaTpUYY3YMDG+gBXXyRJvlnAhqaz0/OzEBPyVca8e7ZBl1k7NBx
wi1VEpdCiAYa+UYLeKV4VSGeJoj6Q1QF6gvffc2Gb2Esmyntfm7BEfFtuD7L+jwMAzw++K2luo/1
+f9y2rnj2CmBUsyx4iaEnDm5mRMfUissCAewyIqVbXTho5nZ7RTKeO7mECXQGsY2ZU32dIhfgGM/
9XH9yNNCrTRo6UXGft1qmuS07+h58GiHm2IM6SqOHaL4A1zkwSr89iNHXIQVLx32ZtFMJvDoUwLF
gKytx6YVZ4c4YSny77qaXknir4y2pf431maexB585C9B7OS7D45EAEeQIlvbWBYWMzPVrWDb1c82
joNw/4g8Ye8tOa50xNIfN+a6HG14KTvoCCiJX5NkcMNsqF6pApLo+nK19AJjpvtj2sSd6EhExwAg
gJMGCj73Voq6lh5uTHIe0JrnLtVR0s0bVzMw+nAMB2jg+n9fOCeb2eQpRYB9mus6wghy78oUsQ2r
mb7IFKw0357cLc0CsOG7MjmMuk5XGrWwNpo55hyhBqEd1z/Twjpqrk6g2oOh75VAG8GT6nrTll5y
mZhv5gV1hqxrPN2ixqfax9kAhp03PIyB/uki13z9HQvD1swfd37fwBUEFsv54DzzWt8KnX3s7GAy
0t3U93ziA8kH3gZGFdmIEmD8eG3VWNrgTUj65NgIj9sjiSzImDUtspuuKX73brMbk/EomxJ3/+IE
7eUxy5yVxXdhMDP6b5d4Sd5lRefNkfb9Xd7zsM2LYwle8fXeWADYOyYw3UGhUsEuQldrBoQ5Ge30
ONKheJw8yu79fGyfgSxxb6XnZOCWeiliTZC3v8K/ongYNKlW6pp8NOedy5RJVkeetu1wNgNHP9Wh
C6eBghdhLZMQ/AMA2PTW0WvX6L+xu/feZawPAxlkYFXKPtMAZjLW58BugWWCP0QNj5Ky2zSC70oF
vmEHghOAO5hsJWCSZXDvYB/3BxKlMgjR06l+KkCZut4TC3PPTEgmceKmmnX2WbfeDKs1zh1UjcCH
pixHH6RJhEl219+0MKRMRDsl0AGWk0QcsfRgIt01u4kmX5U3fGz3MOujus7rnIbY9lnOrbe9AMRB
1VDxtml8ueImsLCI/C/tHvc1mGpwOUMmArw+V536eU1ZuHSxNyXsXWUNiOSWKCafYLaJkG5u3VOQ
qWHaxEE0m3R+aht/l3QEwgV2JKK67QU7SNEfQGhd2WWWhsOl5W+WYmnNxZBa0xz1ECw7g4YH1z14
PrvGXRtwC6ctM0ftVoUFVqUIIGpNtpp7m06A7sb/ZCoAU3OtMn+pHcZRAkn2GrQzbZ8VfGXcWfwC
9eEeUpl7PaX5yrdyLg97Z0abOWq38esmSd02SoYE1i1N3dq70u4BNwBsJQMpL+Pxn5pr/3eXNnBE
02l5rpRKn1ywqqCCFUrt486iJxYM+Kc1Iy+lmlUDT25RffO8QdwnQVzkQK1b7IBUl4wcPXp/PjQf
zfyOBe4rK7NLDUkCo6ChaoCUtMSTQ2Cpcv0NC51g5njylqR+bpXqXAyuuh+9OXkiQkwgY1r+JxQ0
OSsdsfSey+r+ZtDGiefLCpKqSFMK57jsxgmsm0ake+CeV44PC6PWTPfMnZ6zfM6ryAnKsKr7HSX1
Y0vlC8z1YPAQ/7z+xRZeQ809YvAqRzq6jzJPnpls4XOZ0HNQYseAigx2eYSsbPCXCf3O2DVLE+Ix
ALC/h6YzSLLxrs1qMMPHuFzp+YW13qxOKPKeWlAAywjGO8fEj19gC3YesZpd/0wLHW7WI5AUUbmk
7NsIsOldUEKrZz83FZwJYQV3/Q1LDbi8+c2QspPBRnCuJ2cnGTFesYaM2T6v1woqlr7+5bVvHq84
Hs/JCEW844p7noCf1qV5tnKqWXr65fc3T/fz3laBzmSk04CdMj9t7jxN8sfrn2ZBUeuYdQetzjPL
GTU5w363OrpFybcULm77BMJ4VGux/K52Ndi6luantGPFyYnL4lDDhWdDtAVuaWHl52KsytsK9lGv
XdH6L9f/2sL0+btQv2m4ZUtnrLhDzhqn5VwGsL461yCBDRega7HS/qWhYVwi7aRuuGfP9KzmwPoK
f9cxEi6Hp1Uq1lToS+0wlgGI9EEA0KqLhHwQIPEj6rUjNhQ0oBi69u5DH8u+XDTffCxwuCFyKrg+
D5Xa1/0vOYltjlg6/JJCbxxXJtJCU2xjbQapLIUxeQKGhUMBOWXqlubTowWOd9vUUeazr9dbs9Ar
f+uG37TGzehMVAynclAUbgIfgCqeH7XbrtyDlx5vrAcjivZwdB2mM0zt9iotooBWWzAz9tf//dJX
urz2zb+v/DlFlTvC6fBz3xIpf5EZAOq0GH85NkqWW5+vzJClM8vf0u43b5osbpVjhkC3863/ovf8
vNen4YA6XZB/f/AX9szvkwdyE0fO8bm4TT9lP663cOkDGhdKoJIIahnwXlAiWfGQ9TLsZr27/vCF
Be/vLfNNowiqbTRruiGKE/kaU+dBz+VKzyw92pjtjvahsaAId5GiuQdW/jnp4aZ9/W9f5sA7ezAx
BhUBIRYm0q0+13KMqsD5DkaZ2MBo85GjcKgTvtg6PXQW19/2d8q99zpjkAU68AoAdrAtKLq18/ah
1hmyqzrUHoPrGhSsME6wHMh9+XBWOLLCExXsf98NhQWKbZ6A24XkciZCmMB+7POapRmV6mo4S2sZ
wRPpiJqMfQUL6OvtXRhx/yvFUAVcW6D5jsgsnwJAIfs5P8c+e/rY451/p2zCIKvrhnmIqh7WqZ5N
P03lXG8uBl/XX7CwJhBj5MEMu6SeVeIF3k8UeYHUDiSpm8O/FnB0K105qV3G2nuDwthqUhiPwiEX
ObbeUT+pYK/wyDt7xfhlTtc64v0pZAfGRsOUBWN1eANEUz3tQVeBj/WqIuXyN///92Hn928vOD2r
RkHaIaohP2lR+pj2GTyX/RRMTv+26adHmvQvbWXDcFSsSZDfH1m2WRdjAQIbdBU0p4MHB2Npnysh
T6CnfijKYJuVMFbWWo2O4yJS4LirEgBiSIXJSn8v/XdjEeiypi6sqR+ioX+SOtk49ddyTb/3txDx
vd64jIA363AiBEy9ORb5AcRusU0sEpz7tqp2CUmnbe2TZqPgaHHTdGMayjxP7wdZVb/K3i1Wjr4L
zTNxGG6MdKHKcK2J8wwYuq5SKCTW5cYW7to6ujCczQqiuJz6ytHNEDlE3QFrdC6AAbw+5Zf+vTHl
A/gnjGDvqmi2XpzgYhd4EijiuP7w93cb2ywTYmU6q9HuysiHJMevYVxUfmfMgivLjdufM1eurFsL
38esFxoKOG62RVBGWaG3HFbZOq9XTmF/78HvDDCzWMjKgCzuK8QsZhu2AyIvBBQ2uPRzxHrCdrDs
m74Gh96DKfDZazx6FMptjn4ukhMBcHjXBG1/UEglI9KaWD9SIEc2SeBmtwy+OhBMlP0zqWDHM1p5
foSJrbdpvZicehHD+5tPxb7JNdm5qSf3c3LhHOqMP4FMvaZ/effbMWaeyZ1SxmrsIBioYpdv8lmB
UBSsPXxJvmeexbMMFiwA6NAokPUNmEsw7cnAYacAQZ6ymv22muIuZtVvqKD2o+/+kGCoITHdzxta
wPHGDprn60Px3a0Nzbz8/madaIrMn6ohpREp7W/SbW56mM7BI4CHTd38aC7uJtdf9O7uhhddfn/z
ooDCWqxrESiwfETaPV6d+eDCCsxxoVruH6+/5N1Zi5cYSyq497TKe3B3eV6U4aycFzEEsGZdk8Av
DYrL728akWgM34IKG6McdfcTZbc9UKorX+ivsup/Uwr/3jiYB5KTNKENidyNtYH9WncLtWqxLx/d
z803zuACsgs6qOlC+0cf8RPbljfNydnTnX+8uOvUTxUmIiy9niu4+WzaT5nak41a+XdLn9b5t+m4
oTJR+D2NCli1PdtZkN/WLKBR2qIWfmVH/Bu3eOcLmAetEpieQUmpowuzHh7Xo8Y0d1mzFX6aHPIg
SD9JzxunJ9hCzE8iT4MhhBhaM+g+A1QM5Czwt1hYkxD+dXBGUBW27FYxv97CB2o48T4NDn5H22+l
f4GiTjB6/woU6zygaIrF9e5Dw5AYJzmHQnmaZqjWTfNPjfwBcAcsQVZu1+/uHWC3GEc4eGaIqleQ
fyTpuPVArLZBSAu6z0q7x879bsd/PtIGah7n4NITJ1pBZF7kN96UbIiiR4u0HzkcoBXGUJ9aD+5N
PamwGiABdYmpWChS1Gu30KWPZAxW4rm6KzlQEhdkI4xlNqiNC1n+zbajSRRbAvOh61/p/QWBmtg4
2CGNPMP4i7DNweRtuFFjvaI3fn/CURMZFwdB53Jb8WiA97yGYQCB6KPpV9Z9eGRh4v5/rlGTFAd3
PGyqFoQNTY/0T4JwxEMMe6wzRw4dkUo2/VKlJl9jOAYUgFpBD7ZRmRs/VDZKqCFsoHdOOvPDBGPd
UDsz6vjbYE7Cnk36IGeYBTM7Vzm0sM58zDNQrDCEGBxR0hT+alyx82QF6a0HR4ltQWE4MMxl8h1u
CtPODqrukIkZfadq8PJdmELtQWDiG8grmmc4qLj7lrkaVEvmHbJxjreKzPUOgP9+Hw9yOI06m04d
aCgoem2HbevHOqq18iBebauTk5f6rzfjuW10ceYgKBzbCRoHJuSwRUJ3uidtbv1G7PzVrUf1Vcs+
OVgyRurPreGhpnh5ZhNIe5u8gQgEfEK9Td1x3MPJBKtxYo874unhzgOEasTpWnh3vS27Z9YibW8P
DH+/LKsd+AdQcVXjXUK+BTM5gZkab4ly3UMXlHDIg7GbhIU8j2FWkPwZ8ia5Y7NyYeITqG6rh5nu
et50IVR5cOZNB/YMX8f6ETLTzA5H2Q+QUjmKf+8SH9ZA+Zi9NKJo6w1teTZtYhe+SbRMJdmORNph
yZneqp5b4dgzeOwFonzw0yLn25jNMHSzPBiVrkybxcFnzP9+HLpCdpAZpnz0MScz7yaBHc6XMs8g
+LNcWypYsRTssbGIn8D7ogo+5bj+fUgQwFCp/+9uloCNQ0bp2JHIVZiIn9lgw9IEjrVrtcrvH3dQ
lvvvC4oadDnYErJIZ+y+nXzg1MTv0sY4rya+shW8f3ZDMeO/73C8FhlLSlE/Tp948iURWUjyLvQx
P2W1sgottcM4UXVz57rZjAUO9H64g85hQuxtDs9pG9Ug19fQBaAENQHRaQ/roBaEO6gzBnayW0Sk
U79NvlVZnf6oxnh4tFqbn6cWpjtatP5OFEjOwSsuBeYyS4GfdWPAZ0k3f4ob4DAaLmBgq7T+2GZl
Ii9Fbfcjyf0h8mZFjsCt+JCaCWc/1Y33cP0bLCz2vjFcLBhfslx6NfKmkD63EBSHSQ97oXyY1gT1
C6PFN0ZLYEnNfQgvIxtmZ7ZXvGrYp4YOzFBgAByfPIF06scaY4wZ6flNkmUU1/KgJ6e5boOHbkop
YGP+/Pn6KxaGpW8cxAM2eAowiSGCTeC0FawIImAI+qfOYf5Nr6b+x/X3LOzvZoQBa2oqacdl1AwT
LFcT2N8If606dKkRRozB51aAlQ/45BkR4Lwvf6HqGW7Urj7kVbMWa1hqgXEW5ShU5NYl/zskOe7q
ycmH7/L1j7Pw/83wQpdih49JgUeL8ZnDr2ozOBW8f2LrzJJRbK+/ZaEBZqAB3hc8g4QKs7xGDNy6
mN4q/8/Hnm1Muwx+fDYIwzLq0tLZwcO43QPt5HwoRgJM1OXDvbkutigRaYNydiKkfFH5W8uefa7t
2f6tqT8fG2zgd3qqxnuYOiYh3F9/zg6FgzfryCMsitgWxG7nd6dlA4+02n1u0zzfUOqNL5JYsD1F
Qc1tSxTOD5Ugv+Fd7G04LHThU5GT09AqCrdAbw7r2HXhiOnMEAh2kzsiXpKIlXm41DnGVM9kUZV2
OnQR7mo/R6e7dWP/eL1v/moy3jmgmsKWaoBTd0nmLrJ0c+e6TqFgNl6D/yGhrTqVvWM99gkf/vDW
EyjKoKK7tUHc+tbG0rspqFUeoGrOd/4gpjBBGdABkHf3q9vn6S1sWcu9bFN6roIp3tsSCrewA3IE
sXdWfkV6otwmnaNDihPiPUmrIWyGvo9KO1OHOZnk1qoH3L0E7HPDzPFxRqpBKIcSB1ggt2EbOIfq
iDUiP0MhJR98kuavQrQ0gslecp+lULL7Gbe3NvgX594f50+UQeMwxg6MjWO3gXl30B79qRUnnibV
rcj9+AiM5wCHcCFO8AYeN7CadV9FA6Ek91SyK/KyqQ4BzgQ7RSbYh9Yd6M8hdwPvMxta4odwoxvy
k+59r8eNcQAeEGD7AJEn8mrr9YLS9y8W/5PFYUMe+nimE+pZigHW1dPFmZzobW8x7zS4rR0GLINv
OWD9x7h35GM5VtbKlFvY5EydUtzDYhfyOxWV1R+v/TrCyC2DeemUwdYyXeOvLb3E+XdaO5WTJDMs
7yIbg2kXJJO6d5usBlxI/wSe1Ek2ElUxp+vTYGmGGZtEH8esneNGRUmSI1gMS+ZPozeVK/N34aJs
Ilw5fPuoFB4ECsp7JE1wBPgP7hntk/KyQw8j7YlMKw1Z+GqmJrFqJWyua21HlDxMsGUYa4iLNdS4
/mcwwVY0xQtbkolzbdPZ1zrHUVLH5Kvuy4epAvpWufXGFavikYXDmqlDpGNidyJxwJKh7aZ1PsHB
IVZrqtKlhxt7RuNmfjLlMj4XBEXJrN/UFO7AfC2MtzCcTEhrLIOYM/jhnbFVM0D1/Z2DSteVA8Ff
QdA7S7YpgNMU5K+yzXRkqxk1JiPXUwiXVm8L90n6xYVJ7LafMfeLDPbetqsgvbvY7R2tOU52DUWW
bRO/wnkbBo2wymxHysLiTz4xJ7RjMe3k1FQVTK6zdOdUrR+OY+ntC1j4HpyAk6e2oz2OOe2w0/Fu
jPV4p5K5OqQQlf0Q8QAwyAT7dtJaxakVwDWqwUKqoWqk/JJkzP46ZCJ/BDTXveHCYqc2V+KzzuPk
JkXZarspqpYfHL+GZYgeumyXNi254R1y+Zu548NjiZL402gnYx0ikhtfXNaDPdz5rPu5jiVZ+cYL
qQNqCv26mKPymXLrTMdqV0qxrfuL7MDas+xMLPeTF39OMn0eJSoXP+UUlvJ5tvXdlQm2sGCYIkBd
x0AC1e1leOrfNmm2+ZDtE+keqmZ4YW0WWoFeuRcuLRjGysdRGBkPFNNsnvJdY6W7CqX5uBFeXLHL
4ff15XVpuhnH466aQTCEa/CZgdqJQHE4odqHZmu2EgttMAWAjk81JOjEOqMWD3bz7cYGQsGyq2Pm
n+dmLZO8sOqZOkCb8kB6Eo2Q1nke5q2bvVAxbq0+WBl0C1/JFAAOEHS72OcYPF6H76Rs1Wbu3Yf4
En7/UDeYXpKFk42+FkjcDCjpabwGhQldWCUrwc6FQWuq/XjPLDg2zf7Z7+MxLPx5PokhjbRovhGq
XiprfHC6dmVLXfpWl5X3zaGfSAIJc8fnaOLBTV2LB4QPzkTVH2wL/ffxzO4cBUv1OaovwuIcFu+6
CCsxh6lPwroDeER3KxNwYa9wjXOOBWdX3CcofMCVtXVHLyyalajS0pONqV1j7yldgsiVjzifK+rn
2PW+XR9JS482JjRu0DV0TEMT5WX32Sm8zwJR6ZUPsjDPTOFfR5hzcXpAiZ5fEIROJByBJT/qNnZ3
tNcP11uwMIBMoZ8DHaEbWF4D/4o0j/pKxI/A/HWhpUd35W61IPqyzfxLncLGOictas797xeUevbA
fXUDB+eNTew9ZfMdrnbnGiKQkf8gdK0c+t2JSO3AGFGTBYF3pST0khr31BSw0yaEge+uTAEEnTdJ
rj5y2MSLjAGWefCOSucK5S9C2Y8OVBy70bXoT2wh7nmGO1mIUqtuZfF6d8jhZcaQ00UPB+HRQ1UV
rL3htBWSZq34/d0RR20zSTPwoEBQFI+WzUuRfy3zu5TVG1LbK3996fmXjnqzWA1SlihwRiGi3Qj3
uzV65OhmJf8TQOy3daCRXumPd8c02nHZH9+8p3AId3SJ4rC05ufCRsULolAKaZPrU2ahB8zYJomZ
I/weKugLZRiM0F3a1R9ZzvHPLy1688/rBirVPKVlBIuUw9A3u3x0PuEGvTITAzzmfydmPP7SojeP
R/hPQz9/KWDLFN+r2YfXOZh5eixukhnS9NGzDiJO610q2jXd18IsNME7CCV5OSpeUaMrCogDknTf
oKggZuqr1/HIFbaHTcX+fr1rFnrejIGl1QUbMc+oQQKZ70Lhm+jvAt5d15++8PlMBI/f5Kwu43SI
iH1u2j+cuxBwAkzbtBtlp/ukuJUgjF1/11JLjK6y/azRFVbOaJI/Cn5gyaH01qK0S11i7OrEZknJ
XIlnu5uk/15HbjBsZFdsHHl010B5Sx/LWH1hahH3s8oQHOl+xNkfZ6AvLQtCXUz3rRy3PgGxsZtX
emapReYKPJe21PYEMFDVy02MmotNMqQ/QevbVjIbccdjt6LKXq73zbvnbFSDGUtwrjJoyilSDtg7
Q21jNxniTWxZm5QAY6nXmG8LQ8CMYaiKS2RmZQXqOt3ZHTl6F2FNRleiVwvLmBm9kHmvGIo0h4jl
+utgtQdC/f31D7T0aGMBniqraN0Ag5eC9vgMdacDa86hjj+SIqMwIPh3GdPSLScPZ+zIQS0B4lXH
NkaU1Wo++O8v/fFmlZSON+Erx33UTfSgpLeFmfSn6x9mqUuNWZ3WcRMEZaKiAMe40KHVBF53QfYK
BtMrVcQLg9O8sedtj6B/J1SkEpCydYlcfQtLhW+xMyHCs7JPLXWwMbmFLqrAB5IwypPu6FbBV7cb
14CAS8825jLmLpunTJSRau5mOJUSurbuLZw/TBzPkJVB36QZ1r128A6lstRLkwVyZ+N+dszqYW0A
LfSyeQ+flGd3HfH7iAJVf6v0JF6AH4mjUXKxspMvNOV/l/AAC507gsw+Vu2jM/bbiuRpqJLqCVye
lWm20BHmPTxwY5FP9qUefepv0rh/8evx1/V5sPRoYwY7oiv04KcqSpne8KFBFunpY082Jq89xMU0
AYwX5TAeSHi+cejH5q57acubZaH2hcIxph8jSwyQgzX7Oi4f8k6vHFqXPomxKWct9SpVEAyaXh5z
l39x43LeXP8oC2uCebdmnn8xB8vH6D/Orms5Ul2LfhFVkkCEV6Czw3jsiS/URCSikMhff1ef++LD
MU2VX9suAQpb0t4r+KU45CM5zHUKlnoWutbLzDZiwtqsX6xbFyYKANoO3cVvvQfoDx1huPI91+nG
jF9rfrHp5opokRqnv3CmQ1f7BwbR6xE5tNtdtNL88rYNpTan6CXORFkgCSj9KcCwhf1AEum+8wnX
s8ur+QORh1G4Zk4vttDf6nQ65mNVAvnUvNz+gpWQsDRp0e2UeG2NL+DZ9DwU9NEwthdN8bfyrW+3
H7EyR5diOn7uTgp8SEQd9qEpGpgkd4fbLa8c4JZaOkBEGckYWh6peW4zsm/8/qNJ58Ps2A8W9c4+
B5f39rNWTqZLXZ0isIdcXCsqkDMDrrqfDg4dcPi15aN2GpDyYBgCn40R+QK9pda3Nr0Wqxv0g2C0
YaGA4nwpo7FPB8DvZwCm62rrs/5BML1xu1tq6+TW4ObDrM1FYZ+7iqhP99TpkTvqZVB/GWFjGHXd
00gk0vhT71YqzAJfP6ZNy/OQqMCjkVWl8LnL86I9pBWkTkZcFFms+iH/gcxf9dgT6DKGPXFrEWX2
jCOv27jy7JSm9EJY423xYtfm8iKWGGQz3SkHudqWFY7yxvk6D8mPvjc7S7+P4Un/cXp/tR7NSG1w
LvAMnj541Vlkv29Pr5WhXirrMJSFUTriPaCuUGUsQ6BBXfvH7bZX+mWppYOriAbsVOuLB7dZBbXs
CWQOmSiYlktcp8+lqvX+9qNW1vpSVmeWbkFtmBgAtAj3qvYvjAB272v5+nGvOt7vKU8bipaH5s/I
vpktB8y1N74OyKt2pVU7Im8GrOs52xEIstWpu5ElXev36yNfNw359UGn2EDFCJF/q7M/MAceAJg9
MU23Kv1rD1nECGCiRevMWXKuZHXQZIoYJY8i8445PIne1/WLczuthlI5EtisApZoR5Qj2DmHN1J8
u/V/6EpvRKClMI60AZvudYcRKDvv2EMV9iDLJt/NhLYh/DpRiEdya9jJHC5CTqGbvZp6GXOnVCdK
ZytsmKriGcTg0KkIkOiJKq1IjJYP6rHrPADxvAUQWFuli+OEkKpxgln3l6ALkk+AH3vItBjr2EvG
37eCllIrUMfVAMyk0IEvmzYqQIMEp2GuN86LK7NlCSqmUyZLLcb+Qq42vkM13gkZfBZAY8eJ6fuN
CbP2lOuJ8tXEtwuOfcDpgT7Iv7Pys2ynSHqHvnzfaX0JKna8NNC2hQmTjz9U/9tM76om2VBT+fd7
NxqwhtFGw8q6z4D9EKLeOMat9cgiFFRTpxPWzD1AaOyZEUCfMiu4F8I89JO/EeZXItlSaaUOupkQ
QArguTO8yGC6q2n/cnuNrsz7pVQKk3kKChKCpEr1E+XBQVXipSncjfmycrZaWrrMHhjSxUwgM0Ha
z8IOLk2SPOSUZCEIyF/FnAN6lv1mPYrTt79nrasW67jyqPQC3JwupHko07+2/y4jKpsuKZm6JVCe
Ni0aFs8uAI9iK7O7MoGWbEwKkohwSD1cKg6Jw66IBvmQjiL2840M0EqX/IN8f7Vmk1aP2Lvx5mXz
0eleAthC3u7rlWvkklVZTMFYzs4ALc3iezeVUV6UgEiQKFMW7jHjxlNWZuiSVln1gUgDY4aLk45h
L+6oyoGn+n37E9b65vr7q77JkLlS0PwF0XZqwiD50lqfbze81jeLzbtyBNz/CtpfysCcDaINRG1D
MfwwBY/7ZIsovvb6i/070Bqi2wB+Au05POte7gjTG7PmHx+3NzbvpcuQb7eDyqa+vVr7wYWVG1NG
3tSlETAAPBKe9uO+ar14cCtkD5BNN4dUNOkuT5ssFkzRY5DWBjB8PscW0DS7SbeQoYdZ4EsDHTgQ
WKEskhPW4J/LKzK88P6MugA2D6b0+8S1g9OMyvw9Ip86mAK3sU7lFBWjiV0ZaWkkePDn9mC9vQTJ
Ummhs1IoUwQIgmbG3pmx/jT1sG6Zxx9ptwWlfHsak+D6+6uZpgyhvaWxWAZpf9az9cOX3VcJE6rb
n/D2fCPBYiI7jE5urebiQhJA61rCnwHZvCQsf7akeKhMv2W0/vaUg1/Ev78D/o/5CJJad+mnbF92
06Gyxdfb37DW9GI2t0pYXidxES+GJm7pN5L8vN3w2vguro+sqod5ZhZu2zBDSAGFGqtdrXh3TjMt
nstO8afbD1oZ5P9gfSbOxwAGzZexEzGxxqMBp68MNtIt/0Ts/y5Jskw5MldNBs4pqKM4nYBObQ2l
Ls+g6Nw0IiQcnpzUQJegDdr0pfW65DB3TvXBkyPb2dzxjgkdxqgY4Nc9U2fe9Z0Y9tJKq3d18//J
nq+meBW03PYz0164X9lhEZhno8wLVMJ3/ag2jrlv9zBdakkiPpDJ+InBM8w+yft7T6rPkKHbwAa9
DSK1wab69/T2/QYSNW6DrO6IvtJO7uxg5USi4eqVEubCpgDK5xR0nKSt9u1ce3v4q8ifErWnUykG
caiupsfdzIvn1JQ1WN8oCVfEAFUKf0wYMvbp0zjz4RPN5nY3wFzpvu5KGgH+Msa929in1sO9QwEa
/YD6oX5kuHd/TlIBFWIx0uovN22CXB5kzdp66O/LOQBFlvlgUnXaU3GiXXdPa2mHXMCrrfySEVip
xmnb16BZsWZvz7a5Y8Don/qkFhLIUqgj4A3n8nOW2eKxGEQFJVnkWXy3CHZlmhYR7WvzIZWke/QT
2bwvx0qW0BVIBCIfUuLo7LTpbjLlPvVYqGwe3l6Mb7un2WSJX+knd3IlQQpdDSTnoWNB+QMlEXUO
5sE70NImMS6nKNT7XfUAwmT2gUGc9BDAsvhJZ9y/d4u62zgPvDlvIUCxiM+GNDWBLYpzCejQf5nh
JrxPHJOce7Bvvmx87zWc/Sc84BmL0MwhG9IW4ABcDKxzDyWp5li7mnxhY+3GEJCtQjJqdsoKW2HX
TtIQZ1o/0qOwP95+gzfjLF6A/XvxJLKWHYrU88Xh0xcKUL9fAU3Z5dYHWdONMvWbmWE8YxHLMyrZ
xLSk4ENqd9/aPojPuhVxP0x017Kye/HTnuxmm8wbJ6G3FZnxyMWdIiU4yDRB40DnyfVPRvLyKyVV
9uhTac48m6dPVLvfpkDLS9PA5jOkWRk8VCi03sNPxnvKoH54nMYaOjFXUbrbfb0yoZZFRR8ielY2
+82FW32sMzv2PQjyDy+3W3/zOAEpk0UYzNu21A3t6aWw/1pQHuzBN2ItxtL9YSdbFL4VIjZdVhRB
cSd5ZyMh6gfy2dhpExeePCrdPTHGD5w5u1JDMVTT34JZ7D07CD7tOnlf7VKDHyiWNB2oIMKtd0b5
Hzq3tZCWLboNmPra0Fx/f/UE06naQWCfL7AkH+ofFjsH7x2XRRiZq457s7JG6DQCEFaDJjM2UMyp
fxi3gjh3727EzpWVvHT3mCrSwQtFkkvr/vCdD5MZD8i/xUm+cdRb66JFpHAJmzB9U3Jx+fTiZXo3
VebFwLf49vR9O/RjkBdRIs2BugbSGuzQXnIQ3Xh5CmZeHyom0jtwEpAdg6Hr31yb4YHA1vXgZiVY
TkjMhRCoTI+ZXU7H2++y9qmL6FEn7lhol+YXlwZg7MC9SGXQ09F+9un2A1bGalmqHDMA9qqA5Jdm
oIfaMXs7877a2FYBgX1X/syhS1iw79KCOTzBpShn56qzIWMyj1sC6m8midD4NQi9Wi8lTEygiW7N
F+UayHwAAGh9VKW9t6eX0fJCKGPGBd+YGSujsSxZUhjLJ74i84XIIQLkIFbsOxt+3x6Jtcavv7/6
kIY5lufLnFygIrbzelCcLBmPnti9r/nF4ncrR3HPBvqeM2A77P2Vnp9vOZ+tLZml1Ye0m9xAPFVf
RCrdT96MWYs0skxF5GdBcT+WxoFihzXtinrqD/BkD+I8n1uwehOxMxnpY+aY94WHZemSlqwPLKSS
LjbQLJDFoNYdT/U7p8AyNlQoapoapxQG5aXcfO/bFrjNd775YrVDrmZOIQVDANITdGenQ3DfgaR1
Fu5I49vT4DrcbxzzlgXFkqW52w58vuRVHycyD6Gg/L4Ztqwn8mCq/SrBhjxPIpYEVDV/ugCYvb/9
5v+wp9969cVKb9NcTRyOp5cgkdNv2ppAR2y+6mSlrWE7aBn532bHBHnElTtiWIKydCLmpOJi7LED
OarT8LDjreD7JPHm8+RmA9T8huQ+RT2FhB4Dlb7yvCYKwAH8lHX+WB4KlGAfHNqbGJ6cBGTqajpS
SL/ssow594Uc/B+JkyTfnEYnH2GZByPYirmnvmjKMEUa72j3YxUpYncx7mZBGmrcaYtoLLkXNX2d
gEeI9OrnAjm/Y6dF/WTlRh8VdPTBgqoLaA3VUJ7tUStpWvWCany6U8abzq1XJ597u9cnHC9lZAIw
XVQWiLtGERIzN7COHOCD3yjudnu3LCCiiTr439lXWRIFpDYHv1bq6MGO/N5VXvaYXH2hVD7aP0av
cExol8l8LgrRTCHMVkDPGXpZPd8ey5VdZ+mBEkCLPIAtI2RrYNYVgneURzIHj3vOM8iHuHLjSrE2
2RchVU9UUw57nAuxkfJztRnDouw36Dpr37AMqHONE1OHxmcoDifTC9QqDnIaomH8dbuT1t7e/veG
UFABrwDYnFyGDGht0M+7OyW8ceMqtLJv/pO5fbXdZAmtCUAL9NLAAzXuYD6yA1KS7dMmcC+poyt4
geX6xZ/Krg0lRKZ+v++rFgFU2NwDxVbwS5vjplWgSBspC2oD72t9EUFtu7KYPYzNpShYCosx89Rs
Kt28jYlx6LIG6xI7VYWBRQiwHv1OQybpg9Td/IEJKj67wE18z2E7vhsCUX4oJsuLiFD9A/Gz6gi0
+gx6oPZ4mCFTiTez2GUOcJTj00geNFU6dmniHJOh4Q9+DzqRFlMXA07N0P3JpszAdeq/EUSXZRcz
pbhRcwz7zD+WSKTz5vMMiNLt3l9ZEstqSwMYu8ddLOtSiu/Y6IHcK5PQrco7UW8xtdeesVx2QBY1
IGTgDNanLkoAjo6InobnZFLBruIEurS3P2Zlgfxz1Hm1QOaB1q6CQvMlq+U5NcBy5RmiYmBFI7dp
CI/Bo99Y361u3EgV+G8PzbIIP7l8dnXhdsBTpM21mAdEF0weQw82LrKoDEBlENjHeT2+/YErU2Ep
9FVCt0PD6ALMg3RA4TloH7JEZlEumw0R37UHXIfwVQ8KiL1BhHqaLrKxuph3Pou0TtxvGbRrtoBq
a8+4/v7qGRDBUcSHZfQlyD7yaY7c4Oj1W/S4tRFZzLW0ZnWt+yE5Cwb9Lp6GKX9g3c7FyPTtL2ne
txsuK/RMQV5Q+20OzUdYyJdOSGC0WWZF3BRbhZe1blpcmT34WhT9NPhnB8cSru+s4oEMG/vUyopc
lulZ5sL9B/UuoF3bSyauRpJ97Dp1GznVFL1vri7ieiltP3UsqN5NbQ3rJPfSuG2UTN770jrL+nwD
lkYZyAmieskXB4oVFg730vn0rndf1uizkvNaXcXutAoeAM12wqbnn10u30fupcsafQuI+uQXFFKe
KO8cpqB7sbO+uysh4hizYHQ3lvPbyuwOXTpkGEYz6fq0uRCAaL/PaoQED07l3oM7lXYBbYm6+jQL
z0SZDwUnaJfsoG6W73g3bonkrEzjZVnZ84OcIPczXiqVRTVJI5b+zNm8MclWJvI/mcZXscRG1V3O
14FqyuYHrlz0HsKOas/H0f8FUMVWyFp5zLIKBZpyA/0rpEMKXeS73ITawu7Sq4ZfMMW38qMrXbWs
RZUNtSw/5fQC+7RQNO3O9U0Y2PZGX601v7iMVbKtUlKX/tn09JjDzTn0kiqIoWu/JZG/1k3X31+N
RufTgrvG984UAuKOfLaVjnr7fkg2pvPaF1x/f9V+BoWzPvd5cEZXoYpTPaiAHNqu2AgpK8eHpSkJ
3GgdMZaIuLVwmshr4RTcpgnog/BBsY4DafID5F8c3FLd37qyrY1Ty9pX2f/+KssaKSp7bXDOq/kL
Tl7wba8fadA9345la4Oy2EemhFadM9L54gY7JZzQZuXRKtW3Icu2DpFrX7C4IFTaFAjwlF0KpHdj
oOano5muutidmDdOPmtfsdhN6qp0qznL/LMl7K+Z3zQRDVBrp413pEr9vd1VKwUKstS7dl1HYn5p
pG96UAAiMh1qSJvJEGAny40w4liQtx91PY/891BPlorXqqSDEPyqtJV1j7Xs7/3Ze7rd9NtdRZY2
JYOYsjk1Bmc4NQGfZe/97DvcUKI64+8ajP/gZ5STulBwQKqoqL9RKmLNx1Mx3UsIhLzvExYLfZj6
2lGlmC6+5xThYFDdrjT8oVugzdwMwODbj1kbhOvvr+IJBRqMp33inj2J47TiTgpGUfrxduNvL4r/
AGdqyEUxv4O21hw8EkjxFiQ4VFC1eV/r7N+vnuAWVafD6J/b/JOEi/IMbHUebIWktSm0WNCMgJKf
C6w24pDko+un87nxEvuuNQ2BrQbcdW9/xdtlx/8gAlTiUKHSxj+7qj85rPpTfKm5FVVjc5CCiY1h
XhmJJS4AnmpknKFbfRGll0LgYM5j3cNvqs/m9+2tZKnam5VWw5ktknONvukptm94jVh2urF1v32r
IUtFC6RIe5bPE/rJmfaDd+dlTuSyh7S9LwBgY2LjOruyHpbKFhkQBLQO8JgxTQ71TB/Kesunb2Wk
l8oWfponde030yWBuvGTBLH3WOtcfnR6xFk+jN7BQ+Hs8+1p9fZGTv6jc0H8XjfVEJyFyj4KDnu9
wb9L1PzVGxoQfSWKfn2eQTdzywpk7esWW/hUSKuYbI6TA8o0jOXYMfQcAX0TYT58Gptky/J2bYQW
y36Ge67QKoNKkrFqQPHN33rgX2732lrbi0U/FX7S9hPK2INtrn4j9CdE+zeSfGtLcLF9gwjBhe2I
+dLn1jcu+p+TGL6Uk9zIjK7o1JGlOvDsTYNuKzNe0iqjuPvz9qGwq/5n1ZL2gft1egdl1iB20ozf
BfmcniuBecfybrpLu8SP06wROzdVzvF2X64s2KWOsMUI8FsDCPKyaYYYCp3+Ex9r9ct0AH0bwupH
u0dhJw7K2t6IpW92sc2XVsVe78s5qOfkRKfnBmCfGY7x1nv2MrR93SdebZRDWmYzpxOEu8fngExh
0PyW9Oftrnpz7aDt6/e8ajuFCFtutal10uxvCtiqU/zUPIuAo0YabUuCf61zrnP+1UMqp6o9T9fp
OTNfi5KGZW7uitHbOGK/uXLwCYvlHxQNGQIntwBgZgeS8X1KtzCgay++WPAtIXXNjZvAn6a69+WQ
ovbEnvrC2Tq7vzlT8e6LVZ9TOcscDPFTou8MyG12BYC20WFAxsgprVirLWGHtYFexIACJBZuw+nl
JEgbWVkXpgOGeQbXS9VhlW2pIL49GM7yDD/NrrQVM8lJkephgkk0kvkbF8Q3j0U27H3+PYvkAD3R
hDH/5Hs9izKWvWQA/8TY50912mw85O0Rd5bH9yyxfdVQvH8CJzs460WF50NXeCstt9Y9i6UsHacg
AvD302Czj/DSPnNSHG6v5LU3v/7+apF5+egi+epb6Az3e8O7CfyBJot0rbbcG9Ze/vr7qyeA9eBl
jSzSs0k12wOz5NzPpNAbm9Ta8C6WMe1KuwHKMDk5nXXgWAOd86Euhl1H6MbYrj1huZoLOB3NOFKf
UugnMv0jyNs4Zw+YSLdH4O3FDFOdf/dPJiXnlXKSU6sh3mbrX2ByPwL4em9b1YElw5fc3kJVrH3K
YjXz1AdF2+H+CU4PZ/giwLEy/diPwRM3ZH/7a1bm0/Lc7pDZIwG1kxNU7eGxNYfz1cEQ43K7+ZXJ
tDyzq6DxZwfwzbM/sH7XuokEoq5+F6LOdpZH9jFz68JBbupckRQc/1q0/R7X5t+TP9K7jLOt8unK
OCyhM5aC5EahEywJqyHg7k+z/oI0Bj84hlZ3tK/EsLvdXytPWt4OynKCdEKv0jNvTk0DL7YvWV/A
2WejOP8Pfu0/KRH02CJ8wJfCdzmsWM5fvz6erN3jPW4HB+dwGcIkKsMpwoqJ6vCSRL95CF3b0InM
QURIy8QyBFMsNLGJ6RmKi5+BfD80d1MdqlBFz1YMfH74+3YnvJ0iwlsuQpDyLRtmPok8K5EH52yq
DQo/aZPuIX3fnxNCOLJsU0aBYeJZH7pDo3XozZn7vhCydDqt5x4qIhK9BKs0v/rp0g/XcrM3bRXQ
3t6lnaUJiT+YZkCCMz2XXXMcVAcFnS7/MNF5z7vkHkDhLZ7f2oMWsSoYcocPzMrOaecREya2nk40
gQ80FJF9dlY+kzBRGLwvtwduZbUv1dSaKSG+y0x6rrvhAxi2515UW+LRK20vLVatFLSfXPfpeeDp
R1JauzEfnm6/9kpEX15sEheHpizz5DkxVruviFtEadmFXpl2+5bW3s72xyibYRR2+3krMXd5cVFI
5wVSY3p3gbfL5Dcq2Bmg2Y0Q8vY9zXaWapBdGwwwckPzs+/vXBACi877Q1Mjo6ZyoLSdeXvPwLK3
Ie5B18jCFn75Y3Ts35WGMn2Z6K+3P3NlxJZCkRVrciV6iJg3uQeEP3gZtrXxjSvzeqkSOVI5wXKj
kZgMPeQVy1BBrp/DwdOZeWxlwfH2F6wN1CIOzcFQNgUrJGot5NyNwxOR5g9A6BvNvw0PxUgtDkOq
nwmj2sfE0xDEL75nBbvz8y7KSom1mn8v2xcw7EKwnyKwA3eW011c2PK+7+MW5yRXGr8TMIs6DzVU
68w3VvBTnm4RhdYGfxF5vMyqTM6pPOtq+kMbHVuO/Hn7xVf2yKU05EQKHx4DWX5u7cHfWzwXUVJY
7FEYYQORntgbk4xCywBnuje2y6V+oweDmdzw2T5jowm+BWacPpJhkB8LNrhzBHxe+cujbqpD1jhZ
G0EP3j+xoO51lDlEdXurIlQeYWTVfKrB/oKmNxhqsT2K+alIbT5DqgPJEpOy/AQAkrrzR5+asMTR
osOG55lnqY1rhaXnlb9Klre7sfAKN5zBrT2OdZ8cRMbmn2Wrysey8rGPGCqrvRMoYaI2mOvYbhIx
xACcjCbqmf25tVW2K+F38mmw0z4WTt/sGb9qQRmXRVUl2oNp6z7yfAb8fmF7YTBmej9r5v/2mo7s
sDVX8cStoQ9tL5F3BlIElwCpoX1bDKmJ9KTtSHUDOwHb3r/MqiwPeZVm4dxVOvIT+BZI365+aaHK
u1TP5HufQkG4swf9BGXeAqhRN4V0owf/dC8o6QG1ewZer6K7OejBrMqyblepcqCRB0PjHfLB7gz7
ZJM8srxKsshO3BREyS7t7rXfqA+u62GCNO0Q/HF6yoC9sv7WjQVDHoNHaMfH0aXtnAcigIefVd/D
Q3ZGRcp3PfdL4mf2L5Rcxz5KWDF+8GfW/6lxkz93RTCdtN0AMS7GoEfBX+gDKtbi5DhcPOQqhTAu
qfsuyjlXaTRMU/mUeH4eMcu4H+WIvGhuV+q7w+tqn9DU+zoOXVvEHsny2Guq8phB0PBn4AuvDTNY
SOkQwEPbjmlOqzBvOdkRV7EIi6BsQmtQ5RNzK5hTtryK3SGH3D78kAx+nBQ2edLDfHNK5u4TCNPd
pxpH1ljbU3HCNDVAddAaxhJlS2cIjjXTU1tl5Qc4HYnfMnfJidTBgKNhUg+R1QpDY6eVoo9mTOqv
cro6Lk5Q7oO0FXUfaZGMJ2yb5uxbefHAh7p1Q9FVmDEePHTv0lKiwmfDTFyF5UAELt9t3f0wpq8P
IsiCJqSuodiVJpM9ov4iX6a0yWPkZZo89AX6NMTxQmO1DcBUBKxwwsrVw30SCC5CGMg7YgdCfGnv
klEM027E3QwJHd8B9Nnk3tFTdfcy58UID+553vG01X/0QAYYOWp0WxjUPAX+t7ZDUG/hOTzBAAR/
I32yl4mX7NIOuhJi5tlLGfhwuYQD54cMGGITmbLSco90iPrRKu+6l+Zt9xcAVSJDKGiTPc9d5www
A98FVCVQNpnTU56k1XeZDv0xq+i3zFTVY9uX/TG3Cv401ZbzQaeJgOOkRY62Hu3dCF3cE5SE673A
uoqrNhtjJ7f5sQcu6+Aowx5lKcgpt2QfsbIVB0gmTKDBVu4DBOcP/WBBDTUpK/4gSa9/+3k1xCPl
ybNyyHQxA0t2DDyfA94TyHEQEPfclPK+ZIA8g2RZRyBKx0ELfWFbn4POqc+0bq0+dLqgPSQwMbkk
rleJSJixD2K7B1yfBJ3a9YQ+NwoSc0WS5XtfesPeL8shTqbW8SIF8VTA7lsF6+Bs6ODdZh5GKbs/
NSS8jylTf4HAtXcpOK3DMWlks7N8Zp+a0RmOg1dBXg33MP9JAE73UFLL+dskY36wZjGeGs2aLpqM
194NcPz7E3h8+OxPEBd2RIb0safmg8ebDCRvkOSDYsrPRQ0b2IoM9L5SNo6DEyTeFLg/4Hc6Lnus
klztLVw/jxxV2o+2M5EXh9vwksxKmBO0qi2/WkmNtFXSWXs1FPOOpMLxALAPeOwSX4YC0k2hb1/T
pTDQvMgSNl8gzacwrdVeme3HATWIcEL4/0ZlQT4F45jfC8nEYfT7BEzQvIIiTsfOA4iUD2pCRQn+
IybsksaK/W5K921K1A5EoPxBWVUTNcZzdhhh+VX5GQHK3+6gCNE1dzOHe2qYZ6Mbtb6W8dQxN56V
gmB5a+R9ZxPEHpJQ+6lnwXR0c9EcoKMFkrby5pPV5lncUWBAp9Suf+CZoKcq0A3gdV7w74Gw8icU
fT1Mm2mcYBnZZC9OYWBD74raRDDBtc4+vGae64w2J0hgpPsyIfmeu6kXgXkVfE57p/zYIGw8WfDm
gW2vCfaeO1r3EzQuLtIMVjjC5xXVX89rv/QCEIZolF0WgRVlfk0es86UZ/4XiGOVe6fL0i/DUGTh
yImzG+EAf29coGdo7tXAn/TZcSRz/ykohhK1P+GeK6tu/iS2kg/MqeU3JFLzs9UPDNtoSg8TDjkn
0LvtMBngEuyg3nI0wdV/vLHG7l4MWXnwLcK/203WtntLTWMTckWS+9bvuu84gKmDP2RWDUmuxPuT
SU8fpT0HUVnQ7GHMKw17POXWT3RsgwddzyDuqDr9THxBraMuWv/jOMJfvZg9/r1z+vnzUOYIoXJs
olK4wWcmHYiFSCKGIZaNh6sgK7Kv3lVBIOHQKmA21A0C2Cjscuhywbbb4qfOssUhERYEOq3RIfvA
zed48NlvWA43kS6vhQQ/aM7ubKxficZWN3jTPISjkbAAc7ty76VSxW7VIs9t1X5khELIV/ArhEMU
e56t2t5X6die8xoOnCn0kb44he2fS1K2J/gRZfEE3tSee0wfHEDPIp+VzT6rs3kHoqZ5nEf0pT90
Oqp0Xd+DgjF2e2F4/kFypmIfMfo8tcK+dHCz32Hzg+5ZYfc4HjT91M2QQ+lVGIiE3k3YqHaDBJID
o4sceQKVzEsN8bQK4pHu9IgaIKKj7Q7R9UjycUz9Nk66AEDnUYN66Bu3/uD44LxVNnRHcpFnf2sr
Ae2OCn1hqY1O0a66B+7djuaW0iT0/VI+wJAwAD3CHQz7VUozH/xMjQfXwHxkEo37CO/bDl3nm6Nu
tXeCU0+BAJP2R0CA/CLWXk9/d2luHiFtjdXJBifYWWaqsJ1DAqXh7TUu8LzYGeRRSERJAdMr4np7
HDmyj14vygLMIF07e1zOTDwxWe/YVQ1uTrD3lCNUlcOai/GiJgntk95X7RC3fFBfeyevSJggfIkw
57UNJ1icMznXCLHz0GLbhArV/DvpYG5dAjoIjJeCAM3gZNhbjZ+Nu6KQ8gE11lzt/ISWBxyydBlm
tdvIsLWmIbgoB7TrDvfVAkXdVjQ8Kkzu/4+zL1mOVFe7fSIiAAkEUyB72+mu3NSEKFcDAjV0AsTT
35X7Turk73RG1PDsU5EyQnz6mtVsRaMKDcU+aNtksh7JvM45ugHrBga1IMloUxbZEko/zWtWb8g8
QvSpDeMfHDK2v9BZ0xmrHSeTPjEP6BADZXFquejFbQZIJFj/qFGw3BJaQE2PVeOrPwwe3p+3WAGb
0tq94zg2FJbMoX5T1RQ9eS5815QvuueiGrTFLgDnW1vGM2SU7T3+aHYwGFupDKkye3F9B6bmjRr5
22nG4WZh4MhVDHXAnWXdcoxgD/6bGheStbXXeL8HM4Z3Nh/16fmNc+ORCkl6V1GvTWjfB7hJYdiU
VGzRm8C65b6FifsK1uvuJobF5YHFYJyVCIjZIOtyj2wYlXIM58wE03N9DENAU9PKg0R90tNphuVm
uZDfjRzqG8Hr55gUNNOF5x0dDKvxPURNgANv6LeinPwaDg3jiBxQGJq5ALwd54g4IJajmICPLASE
G8uqFe8i+m3oPPQezB54XHfbDk785sgCklNNWy0PxdywN9GGc+p6jGyAGgEvTCv+yNpBH9y4nN8D
VE0a/RgJ1WA4Tb6HaCorWFrY5Rdyo3lMXNQD32k9qffZqaowgQCaPDqCkBt38Oyj7Ce4xgWe/zhR
7u5LGVRtVoe5xV9UInumPAzTPqoduJ221R0ZI7ymbt6SoNww0muo4zrRXRzX/QaG1pj74psjj9XA
igxjnuGxBVDglolxecVhoCsYnzdrAmOh7WJau0ehFWbIqlUaNV2/biCCsupRs92Yuc8zOlv2Mo3G
3ouodu8xOxp3Ip4gum/AsnZUrVNUm/7eYby4074UmYR2QtqhoEhjfaIJwfNjLReXQKsUzJltgVD/
rZtEcVfLRT7WBUil/kyBCokLs0L4hTuIQt92wZjkBbJQINywKj/UoYnfuq4u9nEQxhnyi3Yf06p7
IGKcNnoM830Va5oBSmngG9UuuxJCy++sdPonmPj51QlFK7fDgsK4b7x5E8MY9IMBeuSmbuwPLI16
3T2DLDcdiO+PR+RDYZxAMMB4CbX9kML4tl2LkLTpaDsnSlyHIb+dyzoEJbcx4wZij/KoKuHdOE3k
tmjJSe8YTaeMEd/PSzCXdA0R0f7noEjxYQaFesAYq1+aiBew0qtA7CHlzMwKh6K8md1OH/kMGhIg
zjlyTw/9nlU+8mhCaX+qcL2xLTcwGCo3PB5nm7kzIH6q5Qr/lpiPqmj0S2j8BjlbZJDOKY93FTIw
VTqrDoXZLwlTvUcqlag2PZNLi9RGkxecv+VlZoGG+W/czXmKqfkJDBuZPG0duNJ2I3SBof3f7eY4
gFAEnnHjzPiHvhmmKhnHRQPNxeyuVcWEACBj56a3jc1sBHOUuMibV9nAUN1nbYfEhLrd3ioIEKa4
nvSPUXgewDlRk/Iwbw4+C4MVLA26PhlC0LYEXbx7AOlIak6tQthKOpgx8vE4V7yDfA9R8K7p2uVH
rk11y4aKbl0e0aPredGPHtET4xdj7sQ0Dg0UfSa9jqHGFyadXZBfRBIO95n0yIimd1F5SPsA/E5r
w5wPMOtmvZ4grgX1pRz3ss8XzGWZwjtKTTwv30MRzTYZvW7EKKBf6hQih5GbuFBEhcNcqO9mlBUp
THfEbixaWMeETb2fSOluRl3JbVNT+wNToihBwSZ94G/gV0nB9VxHo5BbA9LsTzITBoiibtih6Dyx
Cua6yGaIgqw748UbgiCwBpjfvuUz0iDESdEnRdz6NwLqUCvuoU2dgAQdbt1iCXFFVn1/RNqq0xLg
3Qwq8djXktX3KgRTHkVJ6fgp6XPyo8QpTZHX6hSmIfmuoqzdCQfzswTePuWNyMW49WoutsL1zSOx
7byHyDaE3xbIlqQThViFq8M3sH70hsm+WhN4JGQs9gnMNImXp64j+x0EVKAGO9Q1ffKr1sNpHvla
5UV3D0UvvnG54C9VAE0dkGSrrS4K8wJv9iKVDFFaW7SghnFgq3Ga7L5xZwFkQUB5hgKR3xSNH61R
dLeZrIYAbPqh+RMzH4SOscz5ujY5CGJQ0wpTYN9q9AhGqA82UGW6pT13H+ZmJHfcICqmpbDtewBO
1wOcvkiCNLeUacdHuP8IM2aS+/HKoHDfxbgc9yfQ/a7jfZ3x6CQQgHpqbeJYfxgTTTqRvGLPbR4Q
KOZM9BurmEJTAAbdXa+heCcB2VXULL9prkYndRvZ3cjIKbZIr/x1bJx6i697zpoZkoag45rXsubh
k4LKLnKkCv7eGGjDwxzM4wMf5vKu6lmYYnbLnoLW6h36U9FraIP2LqyLYu+Zjj+EHtPfnWLyXpeA
wW9Ojlh+bKOs6agTJOi+LWujThlw6ZYrYoKxRdVsixfWSbNvnEp+K2tfPncTbT4W5s87Ns71duEl
5qsVDQ5mYd5jINANByyv26nWyq1bNUE6Gu3dkCCgdyC5lRkZTHn0ihbEfTkjaMWtuIvgplFmGjas
3/FJ53cWPepMhq7SSRt2KMhjVh8kWRi+HwHBsKJsVnVs5i1D2bMeG2SNItC/w0bkYAx1gFCqmWxo
zWgGW8j2Hb6TYu10uv9TB7h32w6uMvVUcZTtkdlXcO88kqoDxt1w8+HA4uZBdCw6uGFkt6WbIxlb
LEX3JIjdIcH34j7GykRHItDL7jzLwByJuxI2sg57AVxLbi2z4SMY6kEqJ0kbWAgNqkzkvGg3LSuT
P2kUV394qeSjg4Y/lFlCaEHUtHlhUHLfoknpp5NEdVejA7fOx6HfyBZM4QSSgcGeQoLYQwXa5Acq
NGQOUamCtz0u7W1YeNWGQb196wc1Nm6O4ic1yyaTBb71ppWo/YTKFXq9Q7gKq8D9toy08xAZ0eZK
mSTRPfFqdXR14x0kiMl7F4LSKWo9Z1fitayJ18TbZu7KfSACFKyexTsGX1LtQj6Pt7ArCJHzzAXM
xZUDaS7t4g5q2mjllch2ujaSu3Fyq2QKifuubZOnAQeYTohC/mo1c5tkWGr6LWrDaKXQysmGflD3
yi7FPdpQbr0RLobVfj84QIqEORRY2sZLICtgFDQfpyVzg8rLJihsv+ZGN7feXDkbYHwGJxVzQROv
WMrM9+PS3kCEIPQT9EHEykaRu3FbPm4gi4/Lt3UimzYzb1b4EpfEH6P+Owkr9TrNSIvn1i++57I0
z3yKC/TinObWGO8U3gvYBkNn5Ra6AeYJt1uJWp+J3YRmzA0k/GAqVutWAapazgqJmfK3A0hpu2kq
5nXno/EdkzhfB5GHGnCuuw93FEh+zFAluZL84Ex1/JizBuq141BESQSw45OyHajLpGvazRADgmDy
cGxTGnr6faZMQX4F37UeWnkTeQogSfQh7sEFK5+dwa+OjUPjXcAcvgadFj6KPEDjW9UKr0Sph6WG
vWbbR+WdEI23aeLJe+zQxn1RtXHTSPrmVToLXrkDx0e4mY31b99BKo3KN9qiW9Pf9Ar5FTMl+VYF
i31An9okykcLZ8nr/Ba1HIcj8risRUfNpqtz/6OO8mVjTIe2q42a3dx3eYaKq3qsxra4KRykpaR1
4gyXt/NSTf58z7mj1jPed7khkQzFGvKNCJCQcELK2qDQuw1gNLKvOo+HKyS47CPSOUR6g8GE79Jl
zL2nEhucKl/lL96k2gPTtH5DD8YCc6lQh2wELsAQqjxD8BZYEjb4kMeYpl4djW+wlg6fOQk6Nx1m
UX2g5xj8wOsrvsERrYRWJWRRj35szElPgn6rPEoxDmhK8uJSCEI3bQeXeUXcl3yB8FjdhEkYItMD
LiPS274ay0M9ucttWStnDbN1f2dzX/4BMTk8qJoKnvk873f9QjCQxHdMtnFtw2cdBfOTnoEqwFFy
Xkfjym9937I6oWFIHiIYS2xDO9e/CneUYEos0YKctfdR3WCULlZF0/H7uJnMO9V+va355P0JinhK
A2gHXJlMXxithad561/YrxFyTqFiqtq7UXAkFty+IY91gi+XJTOZrxGNLg0+z93F0GNxh1k5aCNN
xOxnpJOACvji2Gk1YxTlDWshI7HKIdeReLors6rSDpLCstla3INJGMhrM152mkh+NuM7DX//emY7
Bh1GfIXcV6MbPTldi6PshuUaWqwBEh0+wI0jd8LxtQLO+MExdnhp6NzdFnb0n3tSencAXLJNhQO2
1k2s17ZeyIqFEqKWqg8wwhicA4IMBoOo6HABU4sC1iXvtQjFjeRuMO956YmtbYvu1rq59jeVj1ZR
EgFqBlFVVBgAHhX9gCqjR7hcIDn5HdWgh7OJ/Oe+qPoIiz5DwGage1YVU71pRYA2SIlxf43hK6R4
IJRXBVW/tUXpvHLD9WaxtdyCcu6sIkIhz7LweD/bSt3Mc8n2YZ+L14JC6sJ40GWBowF82usRs4DK
d3HDiOnGKC8+FoGDGYrNi3UdOpBJxQRt21pSPYTOiFoflLXUcaYyE7hF04ItzpXp9QUEwLn2I1o9
aCrzEtAvipOxeFDPyp0cylAenVbChwylbaS68lnEF47I2ZzeOj1UXnkl9oT0Pk2XpWBZacLoiGYc
On9R4fJsRB/aTXTO9LMA4u3x61n3xQn02ZTetC6aJpEv9kVANk0vy8TD4A1T0LWcXpUim6JyMH12
IR2M8SqVv7xwvoLmuYB+OFeF7CMhizyYqz0d/PGhH9k7WD5kV2tCr+zrpRXO8I1T4I0zTD7KvSNJ
tSU+hHcBdgiKlZtXuU6+3sILSIRzUcdB8Jk46DiD0ApdbPhfd1uMaZdv//brJ0zR39GjLQIb8FDv
zVIWqTe14aMLwcwrnIsLG3Qu5tiE3cngAzMiD9PEumQpCkPuXoOlfy7CSaAM+79/fOexWLvjoPcw
1JEfElOSu0DO8reM2uhVVhHZlUFIUlg7R0dTRnDXq22b8cq368rru0c7KbHuI7LsmFM2V1h3Fz62
4LQXf+2oYb7rlwwNfL9fbm3M/tTMeZ54/TtY4jX299vcI7ZNoDNsvn6Flzb5HOWz9NZjCHWYEvlQ
5CSDn0ZqchNY2HfZvy1xFkAKSMDBxxQBpEYrA3hF5w9sdL6TWFxBVf+nU/PJJRachYklpGj6FGWx
b0gR/o4wrb/p4ghzvKobfTT1gUsBbZijfYrbMwa3J+VQa1k5XC1rBaNaDqEpjqEYWax5jMt+3I0A
+F8xOby0wWdYIALziMJpJeCzKLumXiVUv5fXBLIv/fhZDEEvTAhkEWKP/q1MeAiXE0MX/7aO42vO
txciyLkYJICns5Fw89qhqXDEQOSg2/b+64Nx6afPwsfk+E3UNPgCW3StLbnX16wGLmFozwUgDSth
wCZ6tZeQ2l7rQE17OmrMyoNueAgNeiaJmWDQsMxIuXrR033NhPdPgZ2cH8eqbCa0J3x/L0q76ieM
0eKqQxeIXbn9T9vzf487OZciVW0d13MPEViYC80NmnpUifEtn6C20upeZZ44TQWsgMPp1+/p8+30
4/OMVVNJJAG+/Mb3h/g9pwU6g2htPxthR9zJtQsZnChy4u8DcOJIm7tpSuk8e3++Xv8Ukf/PA2P5
s6BY8lzXLGqxPHAKP0Wk2dYBmiljoinvaJlfA49+mlZhnbNYWBukh4Xpx5vGTh+5mB+FlADCFPZ9
AqPCY0r8S0TEQucRURE7cWh53Uxex5OuV8PKh+7HNmRVf2WJz4GwWOMsKALqUBa51843haZ2WUHX
mj5BywSxwY2Wb3FcjncahfHB8sp70wHx/3getTcGM/soEVq5jxEgfnivXoDU7usXeWmDz2IhRv1F
wXPYDUFTqkwGHCjFcj9RTgHyonhtyvCK6r73aV0DR5DT/frXPVr0/txRDMEPTWO2svIxtGogshBm
AwI/5GzvMDbYCLsTxZ/CH65BWi+tehbQ7NDVZYf+4QEwavTBwx0U2hNvyYFhRA7rQvi0gcQiwGc9
O0Y0uBJGP3dxwMOetvuvh3VNWwOqWZeHmSlIkXmy9PIt8hTPzXTptKh4gjabMEDkWc2XDlAfEdL3
AsLxv4q+glYmuIV83HLXmfYaNdE7scU4rNoxnO4iPl/TLvz0M6boZPzvn5kDk+Rql0b7YHktYZkV
dCF6qvCI5fLKXXtphdN//2sjTMiwht9UB6uanRjoMw8caDyG4b1Gb3/zD4cYj3EWjcYuhvB6XUBs
ztdJp26JUeuO37Zom8TR76/X+PRexxpnkYirxgkxfyRQs17ubHcyYREfHvGvfB6f3iD4+bP4A8ug
qQPYyR6Yw8R96E+xDzhDTiDLtwxZ5Yr6pctV8MrFRK45C32a2WLNs3g0snJBo3/kBzTibyCWWwMe
li3DlBL+4Ev+rYqdPIFUxjXpjUtn4SzWVCJUBZo4ELXFsdcA86jmCVgvqLpcU0++9ERnydfE2sWT
Q1wBMTORCnbHzfyGzwvQU+sMTZJHNbsFqdYenEC1H35ghyuF0ekU/J/7kLrnTJOCuW7VwW8Zc4hq
D02qfTH3z/908M4x39UCoFCN4eIhnOPtOA87kkMvzCNX9B8uvJTzFluODJxOA/SbegX1gmYD3Ebq
RW9FfyVTufDdnCcqxdI1mHSHbA9Tm/u2BB4EYyWPetcC/OmwfrbzZ9++nr2uGn2usPPzsajLOw6W
jNM0R7RD19p3ngsD7MeMwUKOYiI1TvvemeHK5n16e+K1nwUFKGd3fs/q5ZB3Y3lf06HZ9b4K1kPA
YaTr44X1Ci2rrw/C511KrHYWI6hhi1edgJWAHJBNVEzDbqighuUICZiwp6LbQfR95loIUnSxQzIX
AAU0vkdMaDiITwVsHa4RKT9PQPHHnAUPPwJgGsRf6AEFcFIx/FBLN3/TNKSA7aspicMm34St362M
rP0MzjfBlVd+IVSe94Fym4NDAGDWYY6P0UySan4hbpyM1bQf+49CXSOkXPoyzoJJ4ehhNAp0gm5k
IrHcC1KCIVESxu2h5fLh67d6YZXztEhPXhSTAaI+pH0Y3V/AGiakAlT7mpjApd8/7eJfF3AILT7S
8Qb6LiFIPA72CZwaAvCIcv58/QQXYt95rlMGOTCspYn2vLDHmEFv1VxzPLvwqs8bQgN6mIoZNh1q
4S/v4aj5A9T93cyJuuhtcXr1A2PEcR/6C7DgXz/Npf06iye9A5dlXfnRvnOB6LEvcf+n6W0CKNyV
BS7EjHODLy8HOAVKnNAbm2ifUn9ad73XpTnh68phdZrH+bz++lkubd9ZwAjadvApoPMwKHytl/kY
Yoq90DllEF1GEyGVYE58vdJ/IqifhOHzCttFaAIkFscYyr7wuDLznPLKzilKQbmOALjZIIYIDBJQ
WICfrA7hQoHQaAGUnMbKbH3HE28zsMCAoEyAGLmLWVlBY2BpQnXTTTxeidEZNyNQIyny+WpVqtK8
fv3XXzrBZ4lJrylGrSNOMASjn9q+ec5F+U8u8NQNzqLIBBWHiM1Q2JEYqiYSovYj93ZupdiV8/Rf
xP1k68/bQQD4MMZqaQ+AHQTvQOMggvRO+FDLCQCeBpi1ClyLY0BRyXZVk2fFwo7LCFlONi8zvqVg
XMUh9zaVmYM0NHB4Rxu8XQVjUGee4cWRgAbxY5Q5/g9IhawCDk5VDq7udx1GdLeEmDRVwUnxX2sF
68gTprUDQbkaAQSC4z2gc4Ba7UMFRpOjwba3bR2tir7rHzAgh4sGb5p96JQsIaAgAdwF9mGP/vUG
/yL+RpzyJKQ2hNuOl8ChBcGgVrSE9H0pUWclsBIqEx+w8QXJPsDPsJMQ0v7MQ2/6rnJ3/tUwD7DZ
MncA9iGuWU2qDlMXBKZrVOALKc65cYqCJ7Nvwf46BP0E7s8JvKvAD7oWMC6czvPO2anHnUtHdwcK
6CNUxii3N20p66d/OvznbimU4K2zcgr3Xl3cqVi8lmBKXjmbl/70s2AKGHRXj2XhH5yoHdY9bEyh
r2j5lezr82EUdelp2b/uNpeVHuAnkT5EWtzK2t2ZathXU7szpjosYWwTC+ZVYq0Lbki07du4y0AY
/LfoSs6+bAmN/HIBOe8AGNfe1VZvhwEId1CK7vyQAIm8OLfAjNIrRe6lvTwL5jxovCi0E9s7CmB4
G4Lq0oorScilE+z/70aCwcKBjCT2MACiyr0x7UPgB/5R2ZGehdchpxXU9DHEBaCO30J+eEormKJv
lAwAVwmUzr4+yZee4uyFlDnw6SqHkicUqwYUevlr4bx//dMXsoJzPxZHAZAJgU1c2ksHZs1HWZAM
IIjUBPzf/vhzWxbA/03kzC4+wzYCilW8VLmzsWN9ZSJz4fSQUzby16cyDGHXsACVb0+6dQt45yz4
r6/35sK2n7uEuBIuJk0f2sOU3xtxF9M3rt6+/ukL9Tw5ix8CsjnwXIARraZuhnn2qgHePCBbgtqu
IvHKnhiW3uPXi116jtPW/bVF9TgGVEnU8IAWJiHmESMHoWb+/fWvg1aM3/nkniZnHzCCuA28CBMC
wMs6PAVfNvPiKpvBjMf5fSJWPwFj1ocghPiFAjz2ZPu2eN1OjHXzPaZLeSB8t8yLv5GB+L7I2L/t
mUOAbPeBpc5BhThwBfnvBIRKNoODG3BvBWGsYU5CcD+apGiJvgu1M9/o3C02E4Y977Fr/Czw6vq5
DnmxDuO+WHPYfayrqS5WETjOIGa04AmB6QDCK6p5/C1BLlMAMufn3HGaUxfsfRHD8EKg2qDSLsqp
BCh8Wv60KuY3c8fduxzQkJRGwKtb44obQ2mz7gv0YtEWrrcoDvWmJoX33mkCHDjYZGA1OdU2HCqY
39jupycBKoE8s78h/tKDE+f/qheqE+H1OgH+vN4Z5Xw3jM4Po2bzmuDgPMEP+DUfWzAgnFr90YAV
p0B36hVBw/BINMf/lnaRh9xq+F8YbGJfIC22pXV+EIHxo2G1BWVEA28axyAjhbm78llpwXlo5MoM
bpSKpZyejPC/wxIi3lmf9bcUdJSt64QSdAmjdh2QLKmwA5Ix7toUYmU29Rr5qwwEkNwefFuKkYFG
Vyz1qicDmEPuYgGBxIwHThm+2ouWaSh+qh6d2XjsLXCji42PpdUCKhM9kHZNX8VrWRGSgD2jQK+Z
KKY94geFi1RGgp6CvjwJ6qfByRxDNLTblrq1r+BxQ01kJMEO7Euo6zTwjnWGCaLHIGTL9eIiQFMo
wgH7g4TrCM0+Djpomx9HMXvrqYMF2tIIeQd2+9vAJrsDJlK9gGnqrfVU94+guU+bpmVTkyC/nz9q
YD970A0jkkSUmhXSthq0aLF8r5zpDxEgrwUn+h5eDUyAYNpEViFDesojmJjmSzevRnDG15RC9aiN
gh6AdWdm90Vrqju3GRswPwKY4wUwKMVOlMFHQ/sZAbvO5aFxgvFdcnjO6YohH9S9t9VV9wZJQJgu
NTq/p5Pnq81CyuloQYzMiua04fOAUzKK/maCL+naATI2jdy8TyEuGX0bORD7Y44KPgkq29V301IN
92UkxftURNOuhtwNWP3G7yEPMAPxr3mEYUf/Iwzad2DnFLQ1dJ6qAcZP+QSPROjyeRuBgUSUOjnc
2LTfl8hxDY1lBjK69zzg/KiknGf2yDma9ynIOGLKvGV8rNqgW4eF7DKDDzRr2FNjPGcTd3mFhEFL
8RAV8DJ2hW5wu/Bn2bjDlAygjdQrFeNyw5GtgAyFGTDUA9h9rafXxQ+XMIvKvjgusoGvPTz88DKX
EHp+sNIiwQ2N2zLreypL0L4LI9Ov4+WFaHnu4jOga0ehARBBhNj4iS56iHv6kD0OrimCXFrgrDEy
UQYWNrB9SB7Nj1rB1DnygdFV/pV87dLvn924FkothnInAN8KgiYqmOIjZrXjsQq8+d8udf+Urfx1
Y8nZhm2xTNUB3EX2c8iLBXy6wQ7/lpL4pyf76+e560XtDCWGQ0trf5VLStcDZxw9C/KvS5zduUaF
DbisLABciSUtg3fm+AG89D8+wNmNGwc6moUM6F6g91Xm77w0SUNf/+2AnuXMS9PCZT2q8z1lfQiM
MV44TC3LPB0h/PDn6zVOZ+WTlOHcs4Wo4gSTR/PAD5bpEEItbd/bek4siJdJLwGnDI12r4ygLiz2
X5X11+sG3F8XUcDwQOAs733dPOXorqcGrKxV4U4ADF97Lxf6UuemZkupzKiqDp1VJ/Syao7eKsfG
wB3zvQ+KKhS7trV7DbN24bHIWfUxdotx/WCM9kU9pXr8DtZLpuKnse0RVq9NIC997GelRxwPLsVG
gdkPOJ/y5hn9+P4nPO2e/+kgnDvfIA8ZcqdHjwcK8GwNwQYBrnFRPWkhl70EumULSqHdfr3Y56N6
is/8fz/8PiSlAM2QHwIW5RsI3vjIf8BrcyI4xsOXm8dJJSb+LV460BZJP25w7uNs7LrpSi5+4YT8
N1f/6yzaOV5oF5uTkP6PeHjy+wjCMT7aVLjXRfGgepp8/ayXFjoLoX4hqOxm3L5+HoGaZRSal737
w05NNiwFLIODb3Lo8yurXTgm585rGgc/nwmEBVrHhUhBgHvZiQug8kuvXX39QKfI+UnI+A988tfO
odMHxAHcXEHQ9TLTi100X/NpvFAE/zeX+uuniZyrMtfYK7DLH63j31IHuBGmXiuv/Ldp4X8n8q8l
qllWAE2RfO8P5MYvvC3pI9DYlytohEubc/aZogzgPOyAd4iXclX43UPY/eOc5dwuCN1otJdGL95H
C4ZxAnRwN0xD966ornS7Lvzt505BNC6auY3caN80dBVb/ov1yrtyLj9H3qLXcAqef+175PdeIFB2
7T0MDlPmOP5dUNQkI1bW2VKxH62h3U3QBUMGZ9087aHpnMiW+v+h3Dc69/NtTVuohoSzm319ki8c
t3MBcj4qr21PL4sTeDTO+R6M4h9Fae8GOLdeWePCB+me/vtfzy370+CiIWw/tii5RMNhej3I195t
rgADLnQwzv2F0CeCdlTHo31ULs/tVDeZnpo7U/J1UYx3xQiHaqvsU+3XP7/etUtN0XNhcgNEntcv
WHEGyXYNovhaCr7RRfAGBm2P6eUIE3ZzW0XTEZiTnajn+zLPr7lmXdpQ/383NDQQhmpBot83Qxgk
qmzitYDLfNp687V3duFCd88u9HgI8S2oXh88iN2SOXqUS/Td6ZwVdG6+Sw+iEF/v5KXzdxYsegIN
MjEK3EH90CbTPDyzOsB8qz2g0CJXFvn0YUh8rlweOcy6VsfNIR5O9FRqu19oxrKs8Qh/gaHoeAsH
uvLt6yfy/j8g5f9cD1jv7GqvWpd50kwF/GRnATmCWCu7aUD4Aj8a6Amz0xD7epXGyDjRXgfGGKtz
9QZ05HAPptx4WyhvOOAVV48algsbLQe7Q3bqviwmcP9wvIPnJm7EC8TRYViKaOCDqAOB0RcII9oI
zl1u/aCiuE9h3FbfaUblkJQFuIg+G8wqbzTdoFelbk3+7NAfga9vmlGtRg0W1Pz95BRdNMueLtUO
fmMrQlDcw69SiW8Dg6ROqDM1/p6LFud938VeSgCX7EDSgz7GbdRgOT91SggjYG6kog5E+Z8x6P+1
eWMwoHdmvoGn8mqJvEz7oFW1ld0UNX2CrsLPWlUQNvgYK4rs+5hXu3x8B68+acDOZ1V9CCLQh0Fq
FtDTImgktd6qnIok8H8ClLYKT+PMIWoTcL83FgzoeC6QvENQAJoAZF0N0dGf3l3iHEbfA5+23HVF
vGJl960ndsOQa4UQF5OdAz4V9MycCbqo9hmQi6eIvaoapthuVs5vlWhuHVauuYzWQ1ngQafmCbOy
dV2DeUW0XI/1O9Q10qB6j4D2DyyQDUYsPxdNHtgygZ84QdYm2DMu7iEi8DhAn2oN5xbQsea1GV9i
T2eOge0QR1ulHQGGcKsNVT9cdKKEgs5TXuP2gC7IQwtcPUpgaI8FMJdfVnq+remPAqou4KNAe2k7
+we/Bsit3CvhrBby/zg7sx05lWaNPhESc8ItUHPPs32Dut028zwlPP1Zta/81+nqknxjbXtLBSRJ
ZGZEfOu7aWeSnvIOyoPX2j9UwHvIFIEMAliQpJPAh2CSt5GN6zmN2C24e2aD6efHIcrWAiHalKFn
FEEYu96sLFeNaLbtqK/SIgpwBvcrO1zXVD1HZ/DjKdkkgBpRKvvtUG4ykaA2n/et8Scx1NgLX5r6
vU6vahn5fRzU2aGsADre0JJ+PX8Muae9yonitOolN+R+zL1+rW1r4wVsk8Ute4vuKP4INkj71Kb0
j9YOh3B5qnCuCxUwFwCKFKCQe7KjaJYRySvNSjVewZ3rlh++tMmNla7qcNvcxuVGq6+kuwcFUD/Z
5bZ4SFIsKgMK1Pw8j6fpntiZzY1MAxH7tfLYx3u72cChhkm4PCrxSpb3s9kHJKJCEGbNTan7zXRf
QcTpIG6qq6FBP4wR/EKKs3sRrwJTcj6UpMyCVDhrc0PzzovAu8GMb4TdBtrbwJ+xdRtDMNg67osu
t/PeMoN0sLwWOJD5Ov9RIvmmdvJnbzEz8hRgdiN3RoLyW2jMxwKO2T3ydX/GAj4sDWi5fJFwumxP
K1/U6TFersNbDRDcUmormG4rThwbspnlj46OQfKo2i8SY1K1tkYhAsOufPThKz6ibtkDHCvErqge
ROK59fFUHszwqMx3c2CYPNW5KdW7ARBf9KiWV4u5dkUN1eYpNG709jaZHgXwjeq2d5JVUftK4XX5
Degw8HC2usmLN5lfVfieAU4A2FhI3WPGpcot8ymWvut65HVn2BXKetmarh+PXkPaOmU6r/oHHM3y
6spF074vtTVworQZgKl8jONG4yE/0zowHi0459lWfY+XbautyndZ4Vbj05xrvrd/QkIi/NoEEInP
o7jik3vL5HruvUK564e9ar9Fys0RjmrfS8CtvT++xOjlxyu8yWF5x9E6dcDf7BT7FWGploBwMR9s
1Q+xVhgdz16u22FbLbspbkkw3EXLaqz3ahFYlOgFHz4rO75HatGszMSfhFc+GbWnUTFJR3KZ+QY9
sCeSG5n7KToxp79yDOmP9mpRyKHrQaasRDHxriBJ+Al8/3h+rdOfjX0fTm2Afn2PotRXSOxbdnZb
q/oOeeo2LlAe151fhnzexWEufivtU1W/d8JEFfyQ0wm26L/V4joePlV5JCAA7NIM3wVe3I0x0Kh0
n4tX4IebbOTLTw9a/HuqcG922mDUf0hjewT0FPqrEfarKTM8tcUGPJoBzPWBM92hTycN/tyDtNGW
H3nSBE59XdLDk2vPwnnpTdMby4bSxsPUF0FovrTlS9LsenUTWbafNtK3Koh5Gcy38MCukzsjXTff
wlf0YGTQYgTICUs3u8y8PEUWpXzk0U7JP0V80NzEV2ES1WJbUsip+tiPWjWwkidk21DKnG1l0d/K
jZvKVWgx9xDFLlQccAJo2z6wByBrV4WKkenQsQVNAihsFAf82MIkUN6Wah7MfIWu8m5jhpGF8Tos
NwaQtbxYN1rl2yBzrfQBFiUkjm3iggZxo1VX048Rl6syWY327A1j55lSvcbb8kgkejAgHzr9HdjT
YErMI9yi9u0Z9W64KUljJFa0X2xe8zIDdDSbTec+ogc7zDpwRvFIgt9vUZLmnb7po/G+P8I5JAr4
KbsS43RdsezpILhcC7iw5W7MogHNkupHTJaHqdWjHXfg3tLoAYl2oHR/xFzRjDhCV3lLoFrbBBED
fmFvkETvnI09mCv2PQxJ7LXq26I2u5kpnJsVHrY/Kc4y6f8kzlucRxsVdFMzPhjjveV+pLXiDbOg
GIxviPLcTw40zQio09H8NiPoilUn7lWWpki9CtXiyqjKg1FYWwmc3ieJ/kfVilUUYlnQveTlDr+k
oHXGl0Uq96EZ5r6sb/Pyym3TICK+wT1pi7uUfRK7B53IJcurCp5OqwWh84K4zTPH2fQzDTrFvMGu
w+tdQ0VYpe/MlM2V4+vjjyilJpS2LdSw+RESy+C7Jh3ZvUBPzHS6yiHLLt2wCend5Ox3L3Tecmte
FyUEm6yo7938B6zcINYMb2j/WIp+MCIWo7L2o+w6CV9USw+q8EZJ7ixYVnp2Z3B9eGO35Ja80Hb8
uXbWo2j2WT3e6GH+o7Xje8Y6mMZXd4Ep3fJ9NdOq1/tVtPSHeew/s65+G/o2oApAGYqmI91dYyjE
25Irof6uyug5U7OtFM6qOLaXj/0fwKcJpDXfxdw4hPQzjvahhmGBSTvPWd70dXlNXfDDGOddVhod
OxtE9oW8VsIRcnv3YHXdupjBRUBvPBJASgJ12lW3WT5tlT5f20YNOajIvKRVdlMHR0SUW9Uijg3J
dmyIv4B57jqbXqwytn9RfzJWubP8cKEZB2Fp/4ksQeQaRp02Od6dli+gP2zxC/QkbFVVsdZUbE2P
9VT1HOSQN4upcQg/Ai4ehWw+Qpd4YcZzwuxhu2XJldovH6nKFiAH5UW1ZgSBAkbzNWGb6ad0woDk
mmMgEukm0rvtEJmbKWofa1uh+ZBNAueCuJvv00VhKzveYE07rtD9soBpofQ0bbwDxP1puxC6TFSe
QVImAb1dGlvz0PVtU93lXQiMGfl5LodVGpasVQoWCVnDKoYwBoJDa09rBcqNyWKTWThbcaDbJmZc
+VnRXRvYxe8qVfktpwgbmAzGTpRYIKOirD7EPEagVpa5KrrOCLpMeVG1kpPtQJIwNIYVHDe+OqDC
feveu2b9nE3LlYBFhQRxv7QiDaZy2g5Z+kuNoZIU1qPtVE9OPx4AB3h1wWF47lMnOKb3PTNl/S7z
MofjND64tSYoiofjxrCFcc3n8lKRkl3BzpH7SjN+xxG1zjaOu+e2jYYgq/IhUNAeepGdh2/FaOge
uguAldkovEyOvwwtupGyw3wvm9gFtZQcLamiWBjjDvYvT+mkBUeCdMgIwN1BFhosLnY4s5Cx18zW
FUrWW5I3W8OA71UUuLTMo7mG3kC4EPLdnVWfY9Rn6CwrKPA+qLygd/ODLLubIhsCkdobaxK+cXSg
Ngq8VxsO1j6lsTWIa78ox2p3VC+mormfiXmjHq4HK6ccKrdyyJVtBKkpEHWxMaPR9RcNoGpjtw9u
E15Xdvx7drp1U9erpWI1sFu6imr48HB80r2BKNRDcE8+azrujMJ6l0FS9jtov0HSMg+XJq09GdpX
xUAeQ8sGDqWOS4a938zgVCwx/4oHiNJxf9ct7QveLR49FV5ijIgZ1PLBaMO1PoR/GoXZBTlm23Tz
sHWVMb6ytDqmKjRb+ba1MicY6O/ZmUshXi2+5y3sdOeqlW29AefjYK4E2zeVNYfG3i6Atpi1aO9d
x+iG1QDn6oDdn4mBicvNWFX8Izbc6Aksi/HcOAo7F8rhkebRYWkDpjehRbaAun3LjDXIjKV9bYak
mb2qKQji4Po+pHTrX4oyV9eRbWJn2Ks0VU7pwC4gh5OvWNP73HclzNxE94WWUupugCPTuQHlIu/k
j7i18lsW+uXOcYsZYw29u9GHqLppoIQ/5mMXPchMhsX7WHV1yolNUsmualt//T7X8GW60mAg/jcR
JFHZGLZZq4dYX/qr3k3Sa7CGyoW83ZdpNX79JM1kKWZvpo7DXD8iTMRbmH7AevXMgUCpszBM2tGR
9cLFvsxpcbGThNMCDctltULl0Rterd8cQWIjAo/vB+q/cuoXKRnnJM9ULH3RS0rxB3MTbpItUJ59
fztxnkwDUrE+jYS+vp6v7DUTdd/cqttyM2zBc62+v/6Zpzt1m7GS3IJwZDYHN34fjXdcTAC9XMhZ
n8lunTrLjDIvKZ4MzaF0G86KiW9oaeVrMnxoRpXWDta77x/izGwTxxv4K49r6VgjW02uHvCOAKJt
31mVu/v+p8+Mz6k3nzXmJAFpjzgoS3OYm4dIaw59c6HecWaA3JPyU6S1S9grTX+IXOcWLtQuI1kx
yuKWjS683ktmlf/Vzb6YY+7x4f4an7CQ/VyZIj8UFLy2KOuNj7IaTTRKwlgLOYlnTYcuJCDvGf48
0la2rfPOnbxcacUTUDX3PUoqHeofhVtkuzKFxwkgfyqBozrqJVXRmeH4fxY9WROC1LLcfWxx2ow+
es6XouwDxJ2eCZv4n97oqVxUBY0KsJWKsFCWWzYgmIHU/V1t15dczRjUrwb7OEn/GuxYwopSK6c7
ZFY30lB/zAto2fb7mz8T+dyTuEq0Xpxolt0hgrjrlQ1Hyay90tX6UaPoV5OqRHoVUl2w/i36uSeh
lo0xbq3DwtPkIBNMg2f52eO+8f3jnPu6TmLrjHInt6122IfCXWFh29BngpEboscLkeHLLD4J75Po
mjplYs9909Gl3emHklWRTFGZ2s/CLqs/QmDK8E9PcupcKKEDw0QGOwMxqGSbojwmirGvmnz9b79/
krnP2piNR06oaKXcVHPvh+prJi4ZtZ4JoKfWhb1uq2YxVhUtGRZpJjH+6IbsQmPJmXd8aiIIShz7
DQDkbEz7RxFGV00dr6k2XCjqnnnDpx6C7ey6yoxp5L7L5sF3lmYkve3edVr1OOoXpQznrnLyUeMR
Azy5mqoD9ZrDlIS7bnY+dUu+a4X18E9v+FRiHoYdPcKuANbvfCrOgNkGpgA0i/7br58EjszoarWg
Bfwg2a7DDiEtUMrnSoQXXsNxHn4R9U7V5EoDONepDOQQ4U1tuuuRtmMhnlx3DnoO5eVw4Trn1oiT
iNEUY1nAJiwPS/4zjIxdmV3jOBso871s8wtrvn6MDl89zEnUmKU9jg7wxn1o1zDCjdDj+7OutSYy
fruKmr0uqtveatin0M/sNqshpTkdYajrT7ku9+rSY2FlVsOdKjKhUQYjk0tXtn1vmgtnKTIPr3hK
/lOl0qAJ5n8XHOGA4S27CSPMtntyF7lSIGLFtbjqaQb/fvacmf6nKvQ5NZKwUYk+8NZXpaZcZebw
mFrKT11p3v/tEscX/teymaWmrVaduxwafDScpIU5iXdQI8SWHutLot6vdcuM1fEB/7pKKLNkViVQ
82QaXiMBc7gW3ftcJR8ZbQaYojwdAbcaNK9YVc0LEfDMt3GKy3Gs3NTCBhF8lVrvKa1tJRWyoq5T
4CfFFZXPj6K2L2wpz0TyU016ozqI0uuuZ60rn1VxrPT2/1TdZ/BOY4imYrKdpAO/TXbHnKO3PrYO
nUu+//s5cG6g9P99O0PkqrQDtvq+Ua+b4g5G+S4TKyyljk3rwVhfMiI9N0gnQSRd6rCnq/WYTLKu
zdLcz6Hy+f0jnIlP9knoyNKaPHRNz+aSNvpunBVMUKoofMXBtVp3osR6San1x+8vdmY3eKoeB8S4
pGFUqUgvHfWxCzvg+GgL7BGemjbtWtWZHyl0dwuZ82nJPBL2l8yg9eM7+SJGWicbkl5YYWyRc9yT
k79fEpG+FUMqVhiplL6iQZUG94+vw6jVCf5lFFfLEdD2APbTk3JJVoY1y03PXsDxBiM3DuaSV7jy
RKTl46Xpd5l0oWynTfU+RIp5pYNIvzDLzgSzU8GmqQ6KbWVIHmtd8838s+txGlZuu/nCFDgzu04V
m0YY6yPpu2VvFeG418Gc0eanX+qZPvONnAo2dSSzhSZde5/Dle8oN4b6a2Y+GBzccbFhex79247h
PyHTX6EyB0SkGRmbWK2ZqLJXVo5zxgx2LkaC9f38PfMmTtkBFSTA0iyJxlPyWtApojsWytmBDOql
iHLuCifxXgv7knOvvRwsvSG7iNOZQUcHqwA7BucfF+BTRqQlMfwUTafuEzPUgiYHqthaYb9erIES
m6ZqF2L7uYc5Tri/3khUw/jvo0ndZ1oUIH/ZuWmyTbrRW3AT+P6NfN0/ZrjWSYwvOc333Tho+7IY
H4B8POm9XM027l6DhLJtJNDDu6oGiTyOw9pNDP0O9r4TVMjlLiyXZw4MpzABJevJ7g+Rtjen8FPQ
5WXVjULa+JLJ/JkQfYrrm8ieVkoUiT24YRy7nmx+3UCfllCHSMfuH5/iZCHISXqzi4/VA/grz7W2
Ojp21b6QWTszRObJlm8BulwPNMjuk6yoAjfB7Muq22wlFAzBvp8J5y5xMtkqrA0NNr1yn9c/wqX2
HYUeougSBvcMItQ1T+ZZqE85bVgaLKYkKuxjgah8TTB6fC8MnBSCrnSaj2py8VdpBmnS7WKk6NAW
ClotJTVL3EIg1H9numau6CzTXh0wgamXLGp4QV1z7vlP9iJta1iyrgtzH1GapOyVv1JG2UhMA/9t
fE/2IGWSl9mE9dE+M41XvZ8ST01glwnt5fvfPxMszJP5xxI7KCoGgoeyxqVI38wsDGytMTmLLjzB
mZXoVBVNPbhzRGInB7y1D2ozr0mChJ4caYtYmsKbzRRdmXEJe/qf/OCLDcepRHrphzCsdV3bT1OK
J4JYlY21sax3Fin0lVc43t3mDnF9FH620NpE3V3qLxhumi3iuKnxGuOnouoXPu8zw3uqqKZjw9Fp
HZb7VBux4FGx12q0oyPosZieOWb8b9PwVF696GqqxBjD7dM+2bR8f/qAHFP5N3C5+/8k1gmdj6lt
GntrfFTs37blAEv7mS2aB0Ptwn7rzJdknESSnB1xnU/UHKcUzL5fZVG51kfdxL1XVs6FyXgmqJ/K
q7XMxMPFmI/w+mtjCW9LjT6kFuLK6B1ZIt9/U+ee5CQm6GpUT+VoTvtwWdS9A9FxE2pyXOUoUC+s
8ecucRIWZtxdbGOJYB6JYXrK40YZaLhK6HshYgwXEhznJu9JbOgjvH5qveoOZiiUVVolbxI+rjct
tHDEyoXBOvNGTiWcTTZnTmzjCwVawjyoBUJhxLwduHNsFBdJU6hFv/O/pYX0k9NI3aIPqlM+R46m
68mixQwdRtXfV0W66pS371//uSc6/vtf+68yz4dYk3UCaPLesR6VuqGHJvfKqPGifrwwkY9fxRdh
7lTVWeMr3YVNCdY5PFq6iCfHrC+89nM/fZxzf93/YqfwiCwSVAtWowmQahTkF/aN54bm5BtXlSax
S7qE91nxWjR0Gv7GXIEDySeO4RfCyLlLnOwY6ADBanKw6kPjPkZJgjePAqkX1aV6NebiwuifSxD9
d9z9a4xqe8A5Bd+4vdFEeOtw92BsBo6sYt1ikO2Fo7GvtbEOcJC8GoV14dWc+SJPpZ69aOwQu85w
3+MuFTg6beVV48qV0zYKEAdRbL6fwmfW7P8ynn893hhil5wNGHOMQh8f+T7Va0Z1hvFkmEFjRC27
qxKDcNWwL+T1jlvSL+bzqXax73Mu6Ahj31lSX3y3tByMjeMyyFB4b0CHGCuc1Mx92wvjV10A+fr+
Sc+9yf8nY6TwUM5urWNEHT71rtl65pSsSvaJ3hTONL+ELxj/QlEPCxqwu5fvL3tmlp5KF9MmMcgn
dJSiy3HBvBojd9ehVXGY08KrzDxbtQXN1N9f7MwH/d/m+q+3qVqDBh0UcpnZ91dFZmHkeWl/c65m
fCpWHGRp5rHOgyS5J+JVTqPLc7RC5R/QzxJ9cpJGUHEnb7ACul0uRJEzs/NUvbjQkMIGXraHCSnW
us3zOHBm+j5rt+V4llT44dmoDopSSS5878fQ99XsPAkqegIioq2t6hCb6bizi8TB15a2VqWZXP/7
l3Tm0z4VVidQyGDXGNo+T+0fLWT2beLAcsmNbj3iD3dhKpx7kJN9Q5wvtraUvC4Nn7zloex+dcOF
t3Lup092C/osW8WU5nJwFMhvSwIiBg/RgR5i+KLfj9F/ce6L93Cqn7TsbtCK0qZVRM87+nfjYv7A
CbR8SfPROqDrQPqruLO5+IvzGfVq8wt6cVAmdXdlGvWwTlNHrYN6dB5rR29+WklNW7syIZPxLCzP
ggGnt8AxVEAged1duOszA3MqRRvKiESVmmt7/GHhjHVcEiAr+HQrji8ICM9MHvVk7PGstOABWVRF
2gUDpyVoyJ9azTvQvdX3Q//1QzinErTFckJ8TREM5ilNdnxzH/YSduvWjC6JrM9d4fhsf0WpFksd
gfEaH8CU0VttFru6zm5ieYnOde73j//+1+93NIPN3RFgQikn3SluFq91ts2+gVHt9vtBOhNoT9W3
GJ0qBCa60bNqecWN/AUXyn+cRMeF5K+7F9GU0zYoqN7Zdud1mjy4hoMUgu7E7+/96+FxT4W0o6ao
jaGCAXVpluuxHZ9B2shUvxDezv38yeirbsheHs+pw6SN+y7SNmUNxKixo38cn5OdpTEtYkgBAhyk
9TA173n1W14Sy5679ZPgn+kyjpqxVA9DhGOubYbtZhL5HLiRrl04l5zZ/aj6/77dVOvdrq/wZTdx
9Q4qSEFIJqbF3dNjlQKkyJ8zFgRV1chzmZl7ITnxNcLBcNyTQauAkVdGD9moLdUtOavdoooHq7D9
PGpXLvJL2sG8sEWrgaEwZOjhwmT4+nFBF//v41qs1mYzkgnXQ5RwYVTcJG55HaXDejH7bdEpCANZ
wC39UhZNU/9TNv//pcM51bTiuJYJaRW8RTqwV9ji9ffqjFEmkNNY/KiEI4XHuBdYC2m1XMfKgKZC
xLakFgBYLvcYKNVLMQ1nS1OW/E+7IoeTNOWWTutsZTvt49JI28NlXjmUaTXgbtpnBzsmL9gLp/cm
o9WDBBzGasjiu8kNLdyzqZAmIvs95K29ql23uKoxycTfvoRd23dP8N8e+kb5MeA9uQ6b+s5yhk+3
RTZBkm4By6QuPtYfE+xySA6Nar3pIXo2VbVyjh5hUOozrnjuSLs4ULzeXOB+SdRPTfyUxtoLTfMK
rFBjpJefIirLlG9Y9meEGainZsm1qZvabhkWRGOxw1lDcaU3DBWFmPnedvNklSiQ6srM2ZqjqDa2
lj+kJnKVsV92IeVlvwnHXxz4TK8Y5wetAb9axdgCT7Mc1zFUzh1N6vO1c9QEadMcBjZch2Aym2in
TnHjt4u5Wdr2rhrE51Dn2ImZ0a8hdf9MyxB5xlD8bLWs3SRC0HSoLe1WKyDHtlM1rvOcgnZnZoWv
18O8srCV95Ul32tmfxic0fZ6TObx+jPIfEZYh+MCvMwL3cEUtDxjzlB1YafOKFS/MAZ6GzJsxHsg
nqsk57/Kybk2MtsIRDn/LjQXzQuKS7ad16FFBpxeBLnGK0Wh4FEkqzhSQ56507yKXvig6UEWI0hs
AiQQMaqT6jEL0/VgSnvllnSCNAovAtjw7EGpk4GRIVevFgdFrCmztTbqR6RP/tZZ9ae2TK+F0TOY
C3yy9CZ09VcM6phyVrPjmPEgZz2GjDv+iVoS6I6qMX1T+1Ed+w93xDcmpxpIk/RPxJ/3MENvdQkm
Pw3zyK8GFQJblwqPdt81xN+NWRtHK5LpwYisPxWmznOh7uwsfoDOPOLmvVyXc/XoTuPbOHSVHxXR
vHJJHPp1UrxgIHZErdbBHA07Tbc/2iS9N/FbtBBnkLzSNaioLarYTHmzc0AL7hipO7aR4IFL2rSN
etbXIo936uI+51HXUtCoKJwZ3e3AkwNDNxbPWjSU4lZ0qyvuldrhPZfWYqUu2M7mdoH8sEWDGGvP
Q9IeGkVB4Tcy3sJRHotuVvdqog+eWeL4reiLuzL6sfbVHk1snyprsInpLsuR9+RGXT2JuqMglOcW
akC13kYVEs/IKNG21FV1zDpnQRSBbXPKo4I2DSHymFGK7gSNWOr2H2ax/MLOI/H0Kscws7cOZuL+
mKt+q2LL7YUABgPMZj4lUoGVaVEibrLXWMz3ZRruI2jgpDaKW51bWVmic30nnnf4oW3TanmIFOPK
dKYfaPM1r3DCq66zWxRd6S0d/tfIX2g5cHRQbMOwxisAEYxsKbD3jfAUsNxrxhNXWHlnTGROQgdB
axV3L2EykXCUg77NB3RNKkNddBnyiGlaS7Wh16NSb63RwNlyEEcv2AHIJPoMB7iv54gYxTTJC9/K
0TKRUL5tZdTSJUxQsOW8oQ0v8XPDuXY0DQ3tqMEpbNRxSyPXC1Ox2yy1gKBbukHnYg4WhmhouiRq
/DlVIvSZJj0GDh0AcZ6jCFyqG2Wx0rdsbrc1Eoan0uTVqhEgdRP30DHvrRXp901WIfPEN/gwYoQV
FMCZn+xM27lCvevt7tFRamjEybATZu940RC9YlRT+jzb86w5Dy6YSbBz1eSP0XKb61rm25Z1XRj2
T63QH7W8/JRKjFtStsMLFQlqT/SB+fJRF0CAiXVMuckZdlYavqlCbfwBEuVWr0dBzDB0v6fvYeva
5PK7JgFpOI0WlAI0GnFdBuigPqBjtp7SZ4/ZwiwV1Fi9bkj/wG41PWbbY5oP1Rq8coQIUn8xivYZ
dgGHEEf8wLT7bWAzcxT43YoO78ChlX+KrMj81E1+y1gXaNrMxKvsGSDdGC5eOqEQrjXzyNMGVMf5
NKFJbdVJoJRlkiiB6ZRWsCgFUnmQAKHdXRl0Xu6tzjK3Q+hMtFHJXZjEV6lWvSxudatG6uBl9vw7
6+RvxRw/Ftk9WiryPa1P972Tfki0vxsthqU4hc5KX5DaRrFxp0z5+5gVP2s7em8URGa9Om3Krllh
9Pg5Lv0N7NLXvhietLgtvXqQB6jeaPHxN/Y1+m6ZjxBNFTyeBrqJgnEULzLFURDw9N5KqCHGiiwD
ll83MMvqLXaIFRYaGERf+o3L8rXC/itBU8SyOqZybxxxXrNWj342op2aHfmA/qbyIj372YyayVQt
X6MFmOhctc9G1SgBHTj5dmzaW7jgz65av8ShMXmGmDZzidNDPSIJV+0d3NJ0zZbkzRZ0bDv282Tr
z5kk9diXN5jl/TB0gmpfFZbfQCgM9AxhmEsDgNePLZ01qJoQYB6h7RNYIKloyHTrEub+cmvI5kFP
1HHN7HE3SrLonIbyTyVD5SMd/tZEEOhpjNB2UkTjteoi0VbBTHoJscRrCBEIhx3lEE+snElF02Jk
VexDnPIOUWOJvBSy9uSWBy1VWT6LeIe2/7qdinsRWu66a2J9Fbt9saWBfPRkaf9iiX41tOIO1ALa
OslaHCcuWFP52oXLczyAG8LBOwzEqN8vSltg15XdaVP9a1anclNpVXmd1XTqDGIQBytGR5nUlNQF
mNC7Im/77ch+Avqsod5lLYyLwqnA2E3Ixdu+vSaaIfXukhs9mh6SrHk26zjbK5R4vdCgAczhQw0i
o0V3oEuTKkgx4w1mv4SOMyGDyDX1oMZtdNeKutpJZMp3yZSCXqhbnFXyYb7P3bB7wNDL8jKSm7ul
NAegIcq27GR3FaeVzr6lHtddv+S/S2G6CI+V1MTWPRn8aumrX3oMU3OKx/Za6boZDPtRNxNl2m09
KTBOx8h9tTXlZVSm5c4OR+SQo603G3Wo5p0Rz6yldv0yiGqrimFelzJz16nU9ZsKjuc6QQACKlRd
rlwXT5ZQKTFh7Abdj6UFv1ZDFt2Uthos+I4BPZb3wIpTP9G7F1kVKLRjjhB6CoVlVhJtG/cWik3h
IO4keewBfkr8il2yrHvzWistbTuNzu/UaaxVOyzvbTJZiJBzdmZNF/lGrw1rkfbPtlqjB9XqcG2H
drIy6V083hQsY2WydzGO4144qKVfspdeh05vrctGA4yatP2+iht3rSxo25USrUNYRZkPQjcMZmFZ
m3SaWQNHm2+5hv3YKUoSdLEGm0+ptJ81ub0rWx9V31RQ8wsjyq9Ke9KerU5GW7S0YH0tzboREnYA
3k5x0OhO/l7kbtZvsnaoX7XGgldoCqCV9ej+KWm0XbUmEvjJ0P7kmCR4TRYC9QkHnrmIEKjDlvKx
VUsDTZjh2tGLxccxXfqhyH/HU6P7UWlG+9SxP0zkquxkoCtgkap9GqVq3Joi+5XVYeLJajY4VzHt
MPZu246gCFihSXL24YpWs4VFsq5qabZNkzAL3EqC1jVLf2pnuetysB69MeqBnHOFzjfLwIcrba7d
1M58RzeLrZyR0LnpMnkZrre4f82TF5rgScai1Xy9mYnRqtWu9MpO10vXvVlucl8XVexPzC7gD8ha
Xbbl66pnTsTm9C4GpcFyQt61nHy8ou/vzIYvgABFh1+reWHXP/b4PLK8FsUqz6sBR9/mMVM52kSV
0q0cVIxXhgWvsXPbBzsRaCLlzGKkW78wZAPs0Qt5dL2OcdFjYzLVtFKYofKmFu2v2eWO7dF80lLI
FiIt/o+zM2mOVNe28C8iQgjRTTNJsnPflcsTwtWYTgIEAgl+/Vt5RvW4xkR4dqPuicQ06vZe61s4
/00SuqUeJXmeBiZySYiz25D8rbMAcWu9j/+e22Pcjdh798BLI/0Z187KDsgckAm6Lv0QQ+/GuBVU
GF1+bOvO2ikFQkIpgRrJeGffF2h+IsoEW1lB/fLsD4EiWwWBRzQWpgZuBZZg/EndJqCmuA8ToIIa
4G7wuebwuk9Fvp2QmXALm3QeBZhGr03SwO8aQuRX42CPYHPpHljglBubsvYO03WCQEUNcAcmKuRo
jiBXyJeuKxK0v01R7mRNSFxqSmJRO1ck7cudWyMLIR/MR4UsZhwsM7VrPQ8Du29/YP/S7r0wFXE9
NuENDBzVJoAoa5Mr8aepwICYEiAyUpho0BFTj0bqoNkwAjpyFrI3xB6Y28EF0SSbsIS5uMEf/cAf
JXMAu2hME0HWhSsJNweRTGRbwvXRGoEVr1zzWBC4yrmTdRuC+DO8UKYjhJQN+zSs0NSt0moDzQW9
y1IsS5Cg3EGYg2UMh1ZqEOnbOyU2/rl6kWFyr6fk0bkk0eiqePJ9990TOPv5AyJBWEXqh2qiuKiG
fd69AKvyZvgV8roGc4GEmKlqsQl4CLaDJbFeh052VzgWOTWlJ7fgqeG821sfskfBGVkQe+XjqK4z
ct3BLxy3VfthSH+dE/6rQmobjNV1GhWO1/2B83GIAjxxsKFLcdPAfbtFpxrvtVU1AOT4CKHdUTF1
02HnIvlia7Ugjg+syTcVjOUbP4FzeOib7rZCwuImHelb3zYSEKgKtKnGQQoXSS8fUfFCukACgqOB
ZQNo0oWaFmbxnPIi7lpEfZYKx1gLrIk9uJ8a1vveOrR8Mvge7RdIEYIfbamLRwbk88HzVLALgwAx
QtiZ7i0kyQC6xbJrYYzENh8LmI0VK24c0j1XXmr727BFDHJltwCWNsLgK4PhpEZp5Q2l+AJm6iEM
tiCsJ1cgqqd/J9IPT7a4ZBRxBMi3bprVQK/V5rVtLRpTPMZHu6vQOzQQ3VQgUCCprsivStJ6D9LK
g3PXtuOeJJP7UCSgk3IX3hPg4ZuPturzCYArAFuQ3C1O/lAByVAELLI7hdcCBMoh6MKL37sPdlOp
2n0mUMsYUtGc+jIfzlxnqJ+NtQ8YTW/Crd259FRkXYVQLeD15WZQQdrApZ9M9nYMNbv/un77eQsA
k8z/r6mNfHRaXaJKCeL5SZXV0U/LDpQpedSO++fra3xe3w7CWfeoVoiJGvHNn0aGnbAcgHph4e57
vz1rYTQgANTDWJBTrZ0X2fqYTGm1ljz1eQk3mNvuJCTPOKBJAFwNGtihDawRwBkci6vXrfz9S5e4
NCv/KdDLIUipZ1fkhGxvbPKNQe1ocF5RUf/mBWYdADmMdckFMhjH3q9iuEaLg+1VBcxZpl7Riy69
39klmC3AVsGR8cxa6y236W/lBis//XnDO5jb+wTWDMeC7xqCYfe54PXtpNlVOTVvtuNdT8309+uv
6PPWcDC3+QGtNCrs2fxTiFabzo5l+5aQA8zCG3rJ+CHVSrthYbQFs8p5WnpDLuvBPlGEyRr7d/cf
2QPFq3GNJ7B0hVmN3EsJ/uoOVT3SINpVslhYfwMgJ8piLQd16QqzGUNo5BLUQtrnlP+g/Zvxs71b
gTzSOvvvvYzZdCHzpJ2ESJ2T7+bFDupg2Kim8gP5GE9WN5ysAZMIyh9roXxLn9hsBhkFLwGqQhMl
1Ul1lm6w75mIvBa7gcaQW2ds2cpQXLjSnIYQkg7t0HCE+t2wMIIcADg76mFngwL4rkau1I30wJL7
+ikuvKY5HoEDPsSQrY6CnIZHvB/yZqOofApKBAbAlH/39VWWbuny7/9MXyQPKMJB0wRAzNuqCUC0
UXuToaQxICu0W1OtLV3lco//XCUxg7K05s2ZlR8ye9XeXaCesE/Ta0YOFz/0SZdn7tpPGszAXFmA
QLb1afTQs0DVHfRKdy3Dd+kCs4FPxrCVI3Htk3ECcKBY8qJ8iL9ds5Z/vPSIZuMeQVcyD0EsA0cm
dVD/R+RNcUFPSlj4i7NZTaVdupHZ6K+sqdfIVLFPMkHlsNbdw2SDV6qzaqXJt7CY+LPRT7HZE56G
EJvbVn3sg+LS4UOp53vf62ywpwOq7zimk5Nh6cZ2wQspXjuQ47L+DZmD0dcXWXhGc8tsg1R2N6wA
vFbJcDsE3SvOCKCZTt7Knm3p92d7htCRhesGsIvjsHm6NJj8S70Pprjv/fmzMd3Z8D30k402K8hN
AUAenKRR70wrL3ihizs3yVIyJbyhE3Lhw5rF0GLpUw4a3FaiRrWFje/WT5s4xxlvU5tqzXS9MDzm
Jlls0gckYY2Asw+PNUSkqRchyAdcrGaDpJPN9x7cbJDTsZf11EAwN6EsVKB43jR/L+jvr3/dvgzl
TyapuUG2TYfe5xTpscx1jrXw9lVvbYXn/axcdUVksPWKcFfA3GZVxbvW094VKtbmz9eXv9zEZ1ef
DfywTz3TjMw+Fa48A/b0hH7Mmvh2Ya2apy6bdho4KvLBKSvbZ8PEHmXSY5B36DyvfNNL73827kM3
6EBlAcMnpyTCMQ06CYrOjOUCBdeiMYFyybcSCZ1gbpvNUQNATE4ynQlrY2I3aBMi0Mn/SMR3rzAb
/70uQ+ZLVpwDvwSnEMFpWHGBW9s06ePXL3thhplbJ6uS5Q2xQ3gBE5gMx6y+sEsBY52o/a0MJjym
2ZrewyhXmNwgdYS7fEdpfl+PwPm645pEd+keLv/+z6ZBwBjdCTD1ToG0Tg03r0Hhx1RNKyvJ0s/P
BjubnL5q+gsK32VXnIY9cKsGWM1vxfPg+VxmgX/+/DofJoLecHtOODrCvgp3TeM+Vm34mJkEAfAV
KK7fe9mzkZ1CeTLKQKgzWiog9/mnSbmAnon3r39+wYwXzB2ROK2hTF7VCtKzBHRsio1VaYXZwa+H
Y6vJ3rfqFz2qPz4S3yqcIAsrjJwgvYXfFaVOVIfC8bGtm4ev/5z/NhKfTGTz0GTSErD6oFY7lYB1
H4ybCbTxsBLVwOQ9Dhopop0zNPtQc34o+xCQ1s6zcThw5BtKQs4DbX3wcSxFTp5J7AO3/eoW8cv+
wSDD5FYZMHOdnpsbF0TRrepRHbRQtLmtLa85tqXnXwjszSEwIn0IRUsOCdCxtxpH9CtmQOudSkBV
rc5LrkMB+2EoTXk1mKGNsbLoOMiD8NnzjNj2kOfseFPpfZ62SENAT2WHZqHadhpZgy2AWtUWERAM
pXcIrP0g6E7QQzCQbycddTlIhZYX+BH6Ii7yInUeM6X7c2EJnHeRuQkak1DHMGWAt2Y5ksPhJnyu
ct3+SLTtH2qUx6Ih9JrYtZHzTCGAv3SFgggCmz5maAjtvn5dC8Ns7kWlQRKg2AjUH4r0ZzsNT6Ho
Y5IV8fd+fjaVihENVOND2CzJm92dC/JmhhVx3gLnJZg79WG1sS3O8Gf3J7Zvrkogo5FPeOUfxDbd
VQd6Wx6TW3TE2ps6Ntfitl8xeS2sdXMPf4hzXwpUMbqnJUr3ETqiPOpJM+2yoDJoelJnR8tAr3HV
FjYGcyd/UHponoVIXdedfMc54N26hGp//XqWbmU2yXoVlNml69PTOBTNA5c5xRLE1LYfUn0tYViM
slT131v05qZhB3kEIeRqELmbcnpDY3ioNqIFcGIMZPrjezc0m2tHIr0qCBx6suwq2AukuUWhA+gf
A1v36HlZ/mQlXvi9w/k8G9kZe7c0AZnOfvFs+2pjm9/O9DYViK3I1nalC1s3NttYoY2P0VNUzsmb
HLHJvO6CjkYWRSDDtzFEsMDXz23hMnM3MBNjCXEgwAFNjUAIBxoHPxhOTUb+1B5dGTcLB5O5BRh+
8R5xOioE+8JDI0xthlEfQuet9p8NWmPlhO5PpVcutjCvOZcv/p/l3a+KHjhCazp7YAYjbZ69uFPz
BDz42iZx6QKz/ZWLM4iPaQAUmrba6ykDLLCiv6XqVkCES79/+fd/biBjvC1S7kF7HFhgKrZ98eA3
QYWOeb9WXFqYWebW3rTmRThaOIgOPQQwQdP+QtNtpbC89OfPtldD4ie2i3YIAg1IeRwboLqTVmGx
q+pu5RKXNeSTjcY8iVCmnKcgHaOh14c/kSu1r+seGQVoJzABOj5HmGyixjWI1sJU+T9RhEK2bjMQ
clIdeyiC4c+Y+78KTdBID+9prlZWtaXLzMY7lIdBV7K2OzPiIHgZjb3ae5GqP5RoIau0Xpv5l0Tm
c4Nvkww5IuFG74SCUKQgIvXrTQcg/dCCHY1YhrADBCjz7zjUJaorVxwxC4SSYG71nbwyd0dZ0hNe
za10oNtIoPSIDJzyaM/l3lMKPMSGQkP7K80zCGYdv91cNogSwoiVyW7hu6ezueHSdG0d6sjz0MnI
HdDbXWOFLXz1c/tv0BrRU+ikz/Dff3jecIsOF0I2Vr6NhUl6nuk6uqWVSjCjITMVeTzp4SkbOsgf
/fajnqzfX68ES7cw2xKUaLIy6Y5gJbLmoff0Ty2ag5Xpldra0j3M5oWir1mZB3ly6jO9JZARXPhN
OAsgvnFlVV66gdkWgKHN2I+9rVCYHczWs/LqWI/o2Ceyd1dmnqVLzGqo+GF46abEA66g6CH2S0DF
coTYJg6Ufd97DbN5AGIdaxqcnp0q9ep4Vayg7+rpmqtx4Qbmtt7AAw2ohW/hjMTpSFF9YCPy6lMT
f+uPn5t3tdeP0uKud3IMDKap85sH/M21irXaxsLMP7fpSsTTww2MQDde+PdNUh1t34Iay0rPDmO/
K4bcekpW3vXChDx36ULYOjghjBfnUuQtIt8H5M3Yd6rwn8dm+kgDtTIwFialuWN3BKQcCQxefWba
eWI+qGycrswbS297NqQbq8Ypr3Xqcz8hI8FPxDFAbsomgEJj5Wtd+uNno5qkvA20AahLFu0eTJVj
SdPv1YHmBtyuHXO4VzFZK7eDKv0wItIJ+o6VP3zpS5qN5LQ3TYUgSfx61yOknasXp6jvYayPetA7
NhU+MwhPp+9tSv8zu/+zpyPc1DliCQhau+II1mNUo8oB1fzKurbwnuc23NIIraE8JucWj0pl5wKV
jqT83jiYmyjrrk556YNWqOt8Y6dvwSD3WfCYAcmsWL0ycSwMtnmUqe8DEaSV6yBxk931eXOjuxJt
Qt/ro4ZgKoGSd+XFL21E5sbKFsZNe+IyOYX092RXO89RT8lYIqrqVSQ+fAHhPuQJPAM5NI+IZirM
9zb289jSocCR1yMYjR7xtxrIHtSPtgPEZV/PvQsL7Dy0VGS66pnTO6csT8jNlIYyskFkgxPMMvHA
2mT/9XWWPrbZkC+dZGgRIxOewO1+8kjyzApgL1KmVz6FhSll7r1Umla661HdmRyz8Yq3JFyZaJce
0GzIo67c5n5htQi3kD8FrBN7iASvqRiGiBrZrJk46eenk7n3G9omzxcN9lG2X0a+oDC36NaCtIxV
B0MgSd5UJmO3nSiSHRWJt6GkEzs463DAV45coxt+/hj9uadTQb+FsNCkPQs5XENCD81bsvKGPp87
/bm0zaaTtnoYjM55ENzhVPoz9wgCFNPidUSFGWV7qD/rfOXg8Pnn5s81bhNvoXoX3DmhpHjQVlVv
LZVcYx/89PXn/PnM48+N9FBYwbjNEEzLi7aOeG7SpyBBsCUO9Pmxauxu15SuWRk7n3+C/tz0WtoZ
zYFKtU+QE4nIHt3hd3/pZ+PSXewVrFq5ztIbutzsP+tN1qMWRaeqhreJRq0S2y5FBtTQbLjUcV0Q
ZCMGK/Pp0vu53Oo/l0p7HCgLZJqe6+Hd9uBawda+Xk3aXXpgl6v+8+vI14XRXuLXR0IiDVtRCArL
kDzm+bgybS79/Zfx888VsJvkDlAHSAmpw/EMKZ+4HmQ2PY5S2Ss7maVPbLalN1nnwCkh7JPSKYHi
33TbonQfW7u7EqKE/F/yX9/6mOe6ypFzaXmG09OQ3IZ6QsjXrQ8M84CkM/hTv77GwgMLLt/cPw8s
7/OSKIF6iOb2W+53N9mgz3bduyubmYVXPg81gBh9zLmuEesqYJWrEO03vOgOMXhiZR1YuoHZFwvr
VQdlLjBdZauuusr5kQNqiXQ1PsRfP6GFqXcuekQsoYcuXzudKEqpDK4O1+jd1z+99HBmXyu+yR61
58A+ARt0LiHT8rs7zF6xZa3VSBY+1nkEVAbLQ43EeGSWsfaglb5nNb2maXtMdfazFzDvfX0nS9e5
LJ//fEZZSFM0kpFQkvhQ69k/bGuAJhSxstmvKfie5smfh0C5JfSOXOJbTRr1226TWzg5V9alBVCV
H8xGtQ82AbZcFHVBaE0FfJTYhO954UKfh8AuDIht1thnk/vwLJQIsP36sS2U7/y51jHhiC4gSG08
ZV1xVxbJwepl5DHkloC2CtOXbprDyGlM5LDh7vdIKv5c9GimkEqVwR6rZXYzqfEhVXplvC9AhPx5
DFSSQoYfTKE8wwwv94zUxanuuCl2tBLFdZ+agm8mESLBCORS3sIIwIazDJS9S/waa1vdFlYZTUXp
vzRMtQHMOt7UbtoBaY+bSdHiXsFmDudGSFD0aPqp3FaKjytHu4UROc//yEmd1Bf74okzmKrbG4r4
PcPurXFluv2vNPO/1W7fn+23B1MnJbKezMnqqzZKG45hGVT0ru2y9IBmTR+RKulfQpSlig1TOZx3
gprY9hN+TFDovxcwOe8c3iSR9pGG21pExL4P6pFWlB6rhHUrfypdmPjmHUta8tQ4fYK8icMQj9tk
T3bZVuycA6xD+hotmWjaXumr5kbd8EN1DwL6bRrzle9oaUCy2dw4pJmqARDB1RE4iOzJclPqHYIv
6tgLNi7kQn++HoIL68e8nQkCOXirHq7DwhvZRx56zl70vZ+eTYoVHxsz9BZiICCdrJm1S4GMJd9c
uedBXZZwEDNf+7B00O7eJCrfDDyNSS9+fv3XLw2FywP7Z0qvCMSZRmOfAyqAOVtlqo9T2XtIOfa6
O8QIZiuF3qXPbHaQ4y2t6qDACwB++UWkBFrKdKXYsXQLsxdAQ0DLhxJBXUMe3kwSQWl+WcCoFZ4m
ulbrWPh+5kLcsqzhiAsL8McKFVcuigBEBc9dt5ZlsfB4/NnCFBZVYAdTA1gk8x5rJ9+XrFzBGi/8
9FyAG4YGc0uH5qrIjHxTwUBv+lphUvn6A1p4MvO8mrwzMKeNRmBnVjwq4l8NhX5s3WJl47fwcr3Z
qSiF7otifdbnMH0DHG/Lxjupsy0a3StT0GUL/MlUPVfgBlWVDgzWs3Pj/ukqIIqQgFf2v7zgyhrs
A0qj8dfPif6nqfrsSrOhBgctQo36UZ2lYAcHUISQX/VUxGDzAgOQIwAWZvirSv508l3CfzeIy8tz
cEkvzPxJHurkwHJEwIsnGHfhnNg7wVNZ8L0wP8q83pmggav/RzFkpzDrDg7bd617pYfHBL5xD1UN
SO1b/p7JU+MB75PsG1D8XHhjMxXj/u8SxKZXAjgQJTeJXW1GB9HpNwM75BKGCWQuIWAeoAVE6QYg
V/yAyXWb4H8mLx6stSyq5UdBbqCTxE/fKxxWhQCIKp6qE1CkBw1evntI0KEMhiedfrj1dO/b09YF
mKZMD1OKGOrObEDlSlQTD/oDkdW20XExguTP/tQMRmDQkHSxI5xH4RhELugS8lkI/VJlCCr3I2N+
AmYP3lIuxw0cJY1OEJO8g7BE85MZL+XhFzIdyvyprOVWpz/lC9BCeMYpEnAR9O50G6ttIw/ZzIZ3
mwHIAc9AF5ZAGD3CAjPsBQhNvdxMiPYFUbknj5zy7ZioTSH+SCdqRrKRSWyLx7RF6LZ7RcR1RR+p
/eRii3zhq/jWHpqxWMnrpG7OF+UcMe+0sOMSWGOruW8ClMphJBCFj7cWZ94B9VowKBy6R/A2QBLn
3DvWeQW8eoQtRF5H2KhGXO08tIPt5hq7VgppQ53ejQOQNfBdQ827a9E96LnYSrbLMr0p4H+xf3Xu
NdxksYUFV0xlpHM36gWAFh1BzjcY/MVz0zw1QIEKF8CRjEcgXm4lUMC9v/XHn0yA5GPtGFIXW+yi
5JUEzVboq8S8AfQKru2DpLsaoaNsis2I98OfdXb23UeM5U1e6Y0gWIY3ILYmWdwCPGWZt0DfIY99
gwCnbQB1LQXHAxTlDcAo4DZdK2CU+HXzh/E9LzfZq9NvqvCjsf7a+V90o7V7TuQQFZmz+3q4Lhx1
5lIeWRcAORTQgZJ2+oWi0FMvsXtmdv4+jO19blvvX1/n89nZmevYJdxpVGWJOFFwNq4RUxoeIOQp
V+7icxWP482WxrxGkHVu0QoM4vHybfFCXAOvaO9bIU0kgiEDS8zlb6qvEMzjNnqlifX503PmGnbV
9oQVkIqefIYGCrFGBHQjq+cnuormULS9OfqNJis3uXSx2dppD1rX0rO9k/bCY8P9fehFNvjDvsOP
GEPfek9zIXtVaZlgsz6eHQdx5MJ4yHBu3er49a9/vso584QndI8b5luAXpqaALbyiwyPE4ZNWK5l
SC08o7mGHRAJ0/UGcFMxip0ora0KJ+j5+EnWkMuupeYsXWX2JuCmIyhhQv9hRs9sXCf8mYUw2Q/J
foD0ioOc8PXjWrjOXAfrtlmiegXjUq74j5wPpz7wzqEOYlBFjuMwPX99mYWxOU+vyvLWd6cK3sse
NflNapd7fAEP3/vty639s+/Gm9WD9hp0TAZMlcAwAI3k2/bKns/9dFPjzFWvIs+CpC5xwM35dE3q
IWrJeJtY/vcGw/zM6Fl2UOOUkJ9tK40nFZxbaq2cE5b+8su7+Oe5EIL+t6ptA0h59dy0eot0mOsk
aFZO/gsHTmd+ECxdT5R+5uoTTr3tximGfVg5H5MvEIllVzcI0BTYEYQEkIogtjJr5bpLX+xsIoZy
XgIlCWg/Fg4PDJAMKcLs9RKbIfm0//qT+m9P/L8bTGcucR0b4gPPCwSfhMrI22GTMaHuHpbbJpn0
bZeM/MMFRGHvA/2xL3pw4bCzca+47s0TOvXhlofVdPIoks78tldRZQ3uAfyH9F0Dqr2bKss+FgSJ
DF1u57FUjXUIuOnUpqvKFgChwblPfTfbKiiq9+Bf2bEt0VzygOvbKcf2Igp/wJ0GC2NXB7I4NH6+
U271e8xCE7s8wL4lr8AKDUKvTWC0CYu9Nka8ptSQfUHVsJWK22AkSZOc2aDTHwQciQOXoR0hS2CK
EYMHqpVPRmxXam8fIgnyoVKO/4MSL9/mTgtakNbONleF3NskKHZ+bgdYM4IhQkAyLApIt7WALNTq
2iINPjySrPmdF6b4uca1px1OpI0xJ2nS587PzkitAsylvjGsWjkrLYydeYCN241C5Y3JzsmACEec
AOyOb61+rVm9NHbmCTZB3YPflPr9uck00EFCXSG6im1D8K98oE+Rfnnj5f1HYWdoY/Oc7r7+rpfG
zmxVqS2CDD6Ev8CyQc9t4iAP3WCjqIAd23ho+cciU+H3Vpa5tDqfMtuRhvbnRLNfYnT2ogEXJbAh
owBh0t2OVbKy5P9np/5ktM4V1rmV8RBS1OwMhCN/zN2qEVu/oNmelNI5iBQw1Q5PMgaiyP0bEJPE
MGek+7AsMSnarvXUsaE9pKKxD6Tt5C2VcngGliO4K3plgq2TBP1dOGQAH4ZJinAembEhj+2aBrtx
LP2NBxIb7C1lD1LOUETIiS7v0p5OO79l7OASByxQCwyrPR+D8irPhzJGvoJ/YkY7m7zvRYxI9+YM
eia5Fl7bi20oUb0LPJSQehYFvhV1KRU3SBNLz5Pr54dgMmUEOAyq3HahD+NFxNYLVey4wUGEl52B
wMar73CIZfDNcBnTfPhZ8Ck/MCep4cPi9V47Wb2FyJ4doc6pIqErEaXMqU8hZrSIYG1CtCUQVMr0
6W0GsRNwZ0EHiCwOsBbgTnEf5mblc1nYIcxF2Z3jWVlCeX7O7fC2Be+SfDOcxnFmJWRlygRMOqXP
PB02Dnke0nxlPC390bO1iDQt6EiJyM+9AkI5w7GvGthalOXSj8/qfGFSILanu9RrxnMHwGY/rHEP
lma32TSgSEYty6dQSnnyvszzQ6mc26RJvrfxmEusecr8qZWYPDVh79pPI00g+yAK7thvTWNzMbWy
MupVVjggbSi9N4O8qoux2zRcPFciB/cZcecrV1p4UnPJNAFeEzwylp3NUP2Qk3WoLXoAJvJ7u7+5
bppapCPp0GZnwr0OaCvkBYeAdq306BbWyblu2oPBzS9rN4OtGki3/o1XNwVmvGY1kXjp6cx2mJi4
PJpl+Pzr+kPUZTxC/7AKGvEXjOlQpv//DWxWgkIsO5acPHtsgDQnrXU3dGFyUEhtuoNErsae38/K
2ASO/OBQ5ZBjByb4HzhD4bECr9LIDVag5q8DwvdrVnWqO5ipZgWCbVT+OvaBftOgqcOdGpTlNi/Q
KSkkumRW01/YoW49gD9D2B3i7Px4rCk9+FI2KOC19CqdlLkDWN27U4Gdnzk+yufGKU3clU5657Mg
jfXoiUgyYr36LqnfywG5W54i8PReVrW7KmmK3TAY9ZJxoRp4b3HSB5m17G7gTssjNiJBKbdbUKuz
zIqZS0vMjnnxk7vU25leJOCToUG24ZZX7XM6tWc2luNtwEuzD62R/wWj1roF73W8Ix0Athyc6Z0j
ebiZrARU+JGxe9vqwZeui0Eg6DvtcAaR+qYgnF7cQ+0U2zoRsTeq8taCxn+nUyauvLGvfxoFEi4R
IvugY0evHN6+FMod9h3Az7TsroexTCPEBZCosKYmgpsri2WAKqUd2iKa6uAm9bsrL2lQuSLTKzWu
F3GpHoGxhxsDdE4ELpl2MwRgTdu0BDpyVDDNemSK3bS+4jh+b9pUHOxsOo6uPHC3Pwpgu5GcN/2p
tXuNGv1z1/I8djwXWOEMQleRJBwsPmNhV04fASpXAEyjqNeWYC+LLLwTYV1umB++ekz8JrZbxVXX
MLjOKNoUY35vXWDRNkyx2yKtXtDBAG4atgdS+sWWVeEY5bC44/g54jKtATAFO7ot5HC/kS29n2j7
V6XuTy+Vd4BRgMsOKyzs8O7GSvMjpYxGXkh6gLGtdxXWKJ5rsHuTWmPMTh5CbGyObQS66VGeyVsg
5FmUWs2FcQ1OHxvhv6xzNx7B3xp11V5h0v0N4OGD7Ku7SqL/Cfcw/u+CvsOHfIXi4hPrWP1QEPe9
tSlYBZLL7eBWKFATxNaOleN/kJbfOl6K0AEKY2dOWkCGrMbCM84BNvIZgL6ZtU3GCnl/gycj0IYe
kd2OWthYHZHfYR30ha6pRPhhxksRM60f/Mp6Q9PBYCJSV56bvocufzBOs0UmyjOMki9l7/5BAgUH
IKu7siv/jyHgVLqkDbdZDha5InAPjz3Zez1oq1WQFFuI7q6SOksjm6Eq0+busKk9+3c5XlS6kFYg
aaHAsUreZNV4dFn5YOniYEr+A3iTYmv3bZzK8Frw6Y6Mzc9KTNcdAxi9TodT5eAlB6y8cjL0wpCK
RXchw4Q6+KkTYSPbRk7GbmSa/Qpc98F49KlJ2bFzgb+d+hpIQ+faG+CUKEqw7gcTHvvRB90XaPsK
uGM1XXu8ODVJgDvsx0M+geTvmycpnbOqwl0CDHBQjM+0wL6CNLTbCCBXmVfdp52BPwUnNdS3+VT+
UVhLtm5Xx7SRsA915Eko8tEV9mtrOqR4eaUDnHKLz3cor1u/bsHcRT/EdzVQjNCJbGQLan5PKSjY
4TbJi+mqTcI+9sIRmo7eiZjvPQL4FlWiaqGzSEAhre0dV+m0K4j4IzJxRSG9xaeKlocWMKQz9iMV
SZQkYRxeCvO13eyTNoXXlt4FY/ta9/BgBQEyRroG2QUsBX/gsqVm9Z9alu9tZkCudekWXPWIuyaW
yUQOU+uBeu1BRowYhQIHbKU04HZcgMbtsTvmkmRbiOa+SjMvqnC8wVFgPCAt67d0+K9J4eyrmz7b
wm32njj2c+GgR5G3NjSqtnkv7ATZDSL1LwWNFEIBJDIGJMFxNh1vQzs7NpgpWFaAbi0nuPQTZDUl
dXKdNyGo0dN0RAd4vPYrtL84VXdJM95aTgjGLvFeGgsfkKhCfSdHdzPS8c4iISjWIZ76uKsSMGUd
+gYeq/PYQYn5LioH7weKyU1HC+BhtTzLIfttSvOQeHRfwOzX4Ex67NvktccHsslHeW0wQWIlMR8W
4ddeSp+1bUM0QpP9GOLArxGd2XruuUm8ByaMQHxDam9wUnjOR2EDBjsRAI+5iANtg9dvXfe5fa5R
udjmrh17CIW5oqycdnaOeVul/q6ZcDrWfXsrEXiBLlh6TLswylPkdAqJDxGMSUy+PVY/5McEE7JD
WvtqYMGfyU7vzMSOmHB+lRKhBAQ6wOD/OLuy3Uh1LfpFSIDBwCtQE5WxKumk+8XqIYcZbDP76++q
fkpzi0KKrnSuFJ0DhYft7b3X0MlvXud818Fv31is28Hh7NUDbQ6uHebOgrqB3+jdI/jHepBn9oFw
lBJtOe1bnM5+JWS/c2BRDMcMgQmYyIPZJEflabCYF+ons4az0L0sFBM5QIj4yauF6bO0eQdsBexv
2NQHpKTveakOSCngotjrd7qHoEf1Tg9tiIpu26z4IE0GVRw+wO4B9EhYkHgfhiSQn6DaPXXQcXbV
nauxP5kGGfFeb5C7Z+65t5NnkH2fpY3fFjMg/CCIHHLYowdZWpCjLLgXqLFtQ1WwxxirBXq4MUGT
KPll9xCTUQ1O+MnVhgCDb/l1qZ6HDP3FvqvezdTKXrTJAh4oGR7hAP0O3u9WM/tDjXU1mhephUlQ
WDWlWNUcZZ5ezy9i2ZWLthV7g4YrfApclOwGvXw1PfkQD/V9keFEk/Up4cXG6FEf6tHR4qnaZ4nt
7POyxT3Qpj+d1H5x2mFXlpkGk5MsD9oJdgEyjZnvcmNjlOxUeugqYAMHlp4acB6tH1paiLCBJh+a
oPoQkL+yxbyD5wk3Ox8iwPBs97jaYvEAwznFb6NmgdAORHLvoWPq1M8TkgsurD+0H09FokEscNDa
IOegwyZCvqgsOboSmw+FB+IXvYUiCw6SRIEZ3brlTtgGCNmKfOOJ8au26JE39bnqLxq/CUEXtNub
OUVdzoOBNkkCCa01Px1tEsSobA1oo8IrCHI8OvzBCmZ9JE2LpLFD66mGGwyVHKlO3kEAl9fj/aTR
4gH9VMNPGfRoG9uGWkKXPlRM/DYnL0UTFL07xyv5h2Ubgx2KIZYQGs94emaZ3DoDRQ2qbfxqSB9s
x9kmZfdGEvouCuDsU6Xu+3Z44515FhSfr2vsZFilG/TW8Apm4PeMpEPA9CKs6QAklAuzkCaDFykx
JXwohPcTTgf3FcwWUkbuMkojU7ZINtLWhkS7RbcURne9z7hdUeQ/lXiumAE3obzC4nDLZhdrgj+a
jkEHePcgXMLOBnMkoBQJsxKq/a6IC0GUTJSShbLCuCcT5FICXbPguqB6mOPYlczePGNkF/k3Qx0z
rqM93HQpPIWgZOqUgUSK/+ZCSn8MKVRQYAUyJPVuylT5XNh9eW9aJD3lbRXfo+xTnxMBxadcs9MT
eo0GTALQJIDCvuYAR21BqvupUK54682Y3+kkQ+2VIGHZlRrpnjLLG/7QPPZ4mNRmJwKonau9IQ15
AMQYUsa6AbzZ0cEFffC5zpxHohBo4gJ2SbAbmQb7TBoNtgYAVTffUpZ4gVAuCB2FAhTCbyXWRJi0
RpKHlUXhsekyOBMZjeoemFAQ75ugVfek8EvfbNF6v29fm5eua7NqBViVVtqIGg2Bwv6W5riMTFX6
Hf23NYW3hfLi3A+2svUBpnMlaMC4EGWmdZic4YR7yiO8mUJNWu3KrXyhMjL3g6VgIJaWhTLmYOjP
fWvtykxvVp59HcRC5hTR2BFGrqG6FlmXGthUeZU/pBDoHg1o8OtWNInpvbb7ldLlwpTMGaNmIl0O
MOIQDdYLVhAU9x496Kh/ab7ndFHGOjem1lAdTauCTLiXF8kbQU4NaZhepCvtmKUvuBQfPnWZpilR
RgPgW2TWeZjFd1zroahfb25/wkIJY84OjQWBgWqSi6NXZNUDHZP2CBcC7a5h47NZeMVKHeZvPedK
BXnu4cohrq21uJwc9Wd+eKx58Ej08EDr4BHGEQjvx/JAIdve+dGU+IHxcaZv5/x8znZs5UOXlt2s
1sFJp0zaQVaj6qZAqQ/LvRO4JhfsnCPNgDLXyppYGtBZDICeTpE48Aw6uubLhMCX5/seytO2cr/4
glnV0mhRcKnBJzu23n0GHO5gXQA8NeBRX1sRs9plAi+JLOEcM5WL+j/XQR2hjdP20apx+padtiYn
uTBQc1Kpm5gQFKuLGrWh772nPRCcvV3+Y5jE2+0PWdg4c2Ips5tCQYC/OtpC32uWgwxLQqerN2E6
dvsNfzf6lVU9p5W2Tt/zNh/Bgxp7FiWmLKHapaOoj4PzwXES3QfzWgtlMQI13mZBk8BXrMtFvAEh
ewJg65IvQJQZ7ju1d5eDLPZgJVYT3v55SwMwixwofjoXvaXy2OvWfxSrHYLFzp/B6U63n399S5ne
5ZT6FJmKcUjh11APOKatQ3JBodVmfNLL5q7S89cKqT3IddPKsr/+MaY3+xjkaaUJ5AFK6lXS/xQo
NZxTbhYb0ahke/t7rp965hzYSrXB1dEcLI6aQldLEvx2kaKydfvp5C/+5tpquXzap/GCa5XI+9qQ
R5l15VkSSh8GlgkOKN40nVTZD6CoyJbsGigaQRwSIr3byjS97+ghm+cWgm0cmaPsoxYUjcf6kowN
nmDwKsgn8jOmes3DzlLowSSAZaHZCcrRfhDCfK3tHI45gO2Kh0EJGB5UcjzzxpraEK57uGHBnaVt
At7oMDPoYGSyL7iAj6VX2v2J4M75zD2nCjIHRH8ksxOWuIv7BnQ+E8MrfdHo6ZbzMtnCVYYHJLX0
H9h77o/U68pvfWU3bwW+/A/zeP1NIoZ8k4oUIA4CjA7ymIeiKL/w7/RhhA+aVkbE1sQdHDr5UZ8y
WO4AbXwHL8bS9U0Ttq8hLBgclDHQkIfxhem1oW17cLcQg440JYd2329hkxze8nURVJC0vutLB8Zj
NS2gskqSgu+JqUGplCX6Ke2S6QUeOEZowp1v77neO3FwNSrSvP+ojITf1/Bv3KFMMj6VuTrDHutt
IFMfOQQuUuPl+lMluIzrMdEgddEddA8v6RQzQ0YBlYXrBKz2VKGh/pMAzeoRss29tAg8VfXbMqsf
Cth41raKUYDQnpVZyQ31hhPskZEUlTquJnFG7o3crkLDqw+OqHgIDKMRcpiAgr1muKFu6JfIw35Q
WsAqNDMuqFwNMMQcPqRTU9YbNIthHAf4P7xXyJtWAYUZa+19QnHWaz2E5lqLPCjLnXYVPIL8spTw
50FdBQBT6FXCP8MJ8N/0F0e9LkSTdNh2QqAQqLl/qonb/tjZfz9Q+1BtBR4/vF6CwUsjaCw4qI8l
sNds7Bb61gB9Vr0NOZNJIk8aUIaHu51DDjR1nwrRt4CCaGxHXc3dJKnxB0Cg8kfmJHGEFLfY8XKM
h0DI0X2EaZs6mw2mZqypdpdimT7AX6veV6nV73Q9/shKS9/FbfYwMuuxvBgA1Z72nLToJ6cWnKH0
CYRYM0aBsbXjfBcL9M/ArXZ2TaP3vlth3bimDSFJA3gtCAPbFMplHeQCLA+mJUNenkhD7zEdDXyu
pvpewVaquDz6DYZzZ5QDISpRas2Tk8NO1ktiK9Lqjstg1NnvXJQx2jnQnMxdbfrZ6+N7oyX8MBWu
+ZqqEt1uFMGAoB69Ddr86Olj81lB1hkcuo5CPms2bsz6RfmqpT08EnuAjUXnqX1iaZpfeEBSdwaO
Evh8qkMzjjbwtvStyossZGlPfNWrb6SOUSYjU3yaSpStiCdURCgQxCQu8530agNnp4K/m128Nbj6
70wkNzBoq4tzhhAUlD3FP9ykDTyEDr8Y0o9asJPm1c3e5G4adOCr+Q6o4pDniqHZbfNvExPfaS7o
nkmj80eq4dppNtCPtblzP03QXEGLB5XYSVy85qw0otQR+q5VpQB6w3YCGxD7u1EY1jcilEDFrCtQ
hdTK5zqG14ctgXeuGDyOnXKCtKVhwHcdrSCYO8KXp+QIIXlt9ZfVjzZ8Lvr03gXBCx0n1/o1oCPm
TyBoADxrJAAU1HIDwkB13+Fy/7PiqJVURV5EidMDbwBClro3pjJ7bqwRpmmw9wOSsI2NDnveJLsK
TLqL/LbYa87wX3Lx1tYh0I06dVwGCONOYFqDsXV74R5kL7Xfk+sVj1AGzTeTZFk0oPuBpseIqliQ
Tal9tgZZVHubuf1DWsCuG6UVzqFA2mbn0TA54NFeXu/S1mUwT1XJt3bU4CtZFxAC7qGKh2jU7mAJ
bISEjtpH02tGHXRqgKOS4Caq2QpWx5pukn1vO9rPhiYjSnboeryU0uYUwqKjlQRV47Z7oGgLDlnK
Bu00o9aqu7qh+taSIOgEHi6O+EfcP5GWohpEHOrAXNbM4P7Qs4un0oDrjETROCaPaG56P3RnNH7d
PmSvH+FkLlKBQqRsJNosR1GNzxB3QSdtWkEsLbDPyF+n6U/Hd1L0ng1PMuhrPMu7dN/4NNg2/gH7
6TvFGR6SZxU5kbarNuck2gOvkr+NK7Sh68kP0c1/M4dKoDVb97Q6asboO7C0rx5Kay2LXXr47EIx
ZbIpVYILZjeap4Z0765kx6Kk/92ekgVc91yvgrUNtfQY4JsRNEEBE2w3Jw/DUG49GzX5vn2eOtAo
6Yo8xvUFAPjfvyMFtzsP1yOMVCsHBD+p0CItLHclQ1zKeC9//7QEXIjI1Eli8KPB6v1Add+LnwaD
PLGJbwoFWYqp3N0etaU3zXJFaIlQDohgBRVpcRr6/NHKtW9ItzcQNo1AHNsLXayk8ZcM+v/TUij+
/vtRoodD1gCFYOCrkfHZr4TBOWAoEJ3USuq79IbZ3TtVE80YCNiRWcKZIGYwNjTLPuq98dWN4aN6
e8iuF8fMuWxI0ouSp3ExRR5MnzMcAAV8a3mMPv7vVLL97Zcsfcpss8DdS+nWwMaokfBsRZlWmjb6
yXUEmtDKEl56xewC7goKkukIAxhVZQHPkw0QAqEiMDzoP25/xN/qzpUpn+s4ZAaKsKJMIej0Tt7F
g3rJI/CVcPh17+PP5jHywJrx9RVdousBwJwLOiDhzUxp6GD8M1SRfR2+gi0s33Rzn1ZOtp1guboj
mgdUc0GGvze6sVuJ2QvRYK714NbpmA66cKISFtgpJXtmmj9vj+HCapsbXBmwa7YSb7hI9b3nx7L5
UQFPwItj034J5GXOVR4mEyKWolNoFFQTzubqw+yN3I/F14RUzbmlFWsLG96CwEjS/kfftfEObvd0
r0x7Tc56ad5nu16BdZqmrIEOhtKcXd8Z8kQ0UT3zLoZtHgcsWzNrE2DHqQM80svD2xNzfc4dOgtn
jTJUDgFdKOLHlty0ANA8VUSQlc259PTZRzWWEC7vUSUVHQAOidBZiPL+Glnh+lHszDlQGkPC3MRO
f1T0D3BDYJwVoc2SlZFZevosdo1JgbufaefHrktG1Bcsxneu3ZX3Q2OtqQtfn3SHzoKXzAlsIZqh
PULjO9vC63EMW6Mn32OSoiHZ4kYoIO2QAOlStmeNMm3lEFsAfDtzNDR0GGB3TDV4L+YKaAaFSxHa
jKxlvkpTgBqqWv20CMnfk87UgChpUAo0BRp4t1fd9fPamXOubGhCd3TKWFSqbAfIDvMBdI4u0EmF
zjokuUYLlpX599tvW0DuOXMSVg0pJw8dsf4oc+AjHFgz+i3x3ohenCkHbqOvne9GSr7FnrOPlXmf
lglupskYwJpiJawvrKY5TYtxr6ho4nqR5FnYupo/MHB3jLXi5fVT0JnbjBQEktFNRqCCkJvfmOGE
3qgfDFzozdxb6aws7GX78mWfsjln6nNEcexl0pr7Usp7fd3Wa+nnz6JQmaIKZeLqBWiHFzTyGxRO
dqPxaKMVsLIELjvq/89wZ+4z0pijp9sT4pwlTLYBZuB717UHmfBtYjgHo1Mblg+hBrmEUqtW7iFL
X2X+O2IQOXdToDvbY9O5sOYuW3aGGasBHKb2HSd8u7n9bUtLaxaoUh19tTGO26MjX+Bbj7bQFMi6
WgmDS9M+C1G1RMLbUTxduO8TXIM19t/tn73w4DnVT1NpUlQurJrzif1URvpogcR4+9ELAz+n92nj
lLrMlP0x9/T3euQn1EMgtVJ5EJwZuvfbL7me0jhz3wtKkkyCIdEeUy5DgYXUAwJgjOB1A3uxRrdd
mNs53Q/9Xo9nIunA2AdsiRthXtgBCAMrl4CF1NaZU1U8G2QPkxbsMBmGtYdFNbyrraIkJ91ICkhu
4ISAwqQGdFmlDlothmAyab+tCzF+k1LX5UZ3u/4Na1C9ggRnriy6hfNhTqkaoPTnajHvQVnDLcsp
HEiwqIei0wC6Ia8ZqnHAfnTayigsaR7N6VW56JiWe5Id4FYIuCkV9omM3OQ+8EHTlIpNKhUix6ih
sFjZxX/wWPOlTffdpJ6s/iQaz9iDpkxfCYF7p2Oh3DUUwC218EN8SEvONhXP1AoDeyFnmIP0DZH2
EDhK28ht1fDQVlny1NbKCWplTnc41MWuolz+B58P+cIAOl+7yi2s93lPWtPTWJjSkpFJSbWvYFa+
F8pE2ZKMMODeTtbFceWy84AOvqBH+tTdxAkb7lrK6x86+IJRDq8Dza+yzPzj2q7+LFxSBej+Dvth
tMizBTvUo5tr9W+bT2N80cHXU1+0BBbbEJHo9G0dp0ZgoeTtZ9D8gcFHwSXwqdYUEIjH7nPDBLhW
GlmzH9Bk+QDApDheQvB7naRQHOgqCDv4YiyNEPxfbz/ptNnBhxVXdxDAvRcjH6bfjjcSI9A7yCgn
rkHRdbfznQX2YAGoWTO8lrGlwoq2zqZ3eX0euDE+QUWy3HgD16A/VMogd4Y8ILxRQCeL9nucZANk
LZjrj2lhw1ZeNvyVcjMJrcZogtaB37xlUOtr0W9O5utpYsJPQu8ip0EfQQEglT5mI0W20X1xe15C
+qdUYELPnhgFkZFo3CMM7B7Y4AHp13vbVE8OIh/PLTgqt8PsUiiYXSEEg7W9Gusm6pHObLg7vLNu
OrVee5oGbY/OF6Cgym5X8oS/ZI4recLczQKoQoDzWBIfGbP7KYgV2hybwc6m/1yhSmDWaFv9BzlX
IHLjzMi/S1WB+BrX/KWLrXxPE8PdtTbaZ2EHPx3hk8qSH2mbdnv44RTPQ+oNAIZlzXdzKpuN6wrr
d0cd9Rs6BzCNvz1k109WOi8hkAoe87KMq0jZPD+AEmajRcjEyuRfP1zp/M7S5/DNgtY+qnqps61i
L2ROGULUCK2Aty/9/vntoPeK0XNELCCpmJ1TgFhtU73ffvT18xTKYP+u3EQSYjeofR2F6YErkQAV
PEx3MJNeOUquDw52wb/PbzS7AqLJhl8pWogvpdfzUHFTe4B+abyn6WB+8T2zrCxFKpD0wCug35NZ
m3xqnZ0wbAjAqGwIkoJpr7fH6/pScubcOZLEtFO6KSPwMMlj20PW0FUF//21p89mYyS01GkHd1e0
vynURWExZxjlWuRYOLDmZLlSToWXMyaihPJkJ3CZPxt5n+1hN4hj3cSdviRjv3LHvPzkK3FjTm4b
OpGnIOh30J9EfwqA/wAa863PWXFitv5rtL2TcrsviUA4f3sun+Iv5xg1ixsS49YAEOaB3uOBLBU6
Ml2jki59zyzsdrEL73P4KkftlEGXCDpU2hPMEbT/UpOoBKdZrj+NtVazbSUq+bUrgWn+u3ugWgJt
Os0VEYk1GYCJMEAq2Xz62mKbbc0pZgXIFm2MXgcJ4BQVNM0aWMX4q2p4bfpn+zHmiTlkNh5+/KH5
77Zv+6X/xwndYAhs//4+/JH6W+Hfvx+P4f0W/3s8HLaH7X0Y3t+/PJ7glOcfTv7v3e5jd/o4fPT+
R7u5e9odDv7u8HLwDx93rh9sdoW/eYiizWbzut/j/75H52Af7R6iAM8Jw+M+wL+zCaJgf7wPt9v3
8PnyrwVB+B6G+/B9D2OvlfCzsLXmqFTHiQcyDliAWZ0Xv+pqasHXBdQB5iJtmHiCfnMhULTGr70e
tJ05KhUdd5akQncObaZvW2VsbdYCGD2unPl/M9grkzcHpjZDb4KoSB24DbvbMdX8HlZ1sKrcMHSj
pyRSyfgkkddS5xVsyNPA1Dbtzh0aJrdX5sKhMfc2IZWC5AVUnBDMC/txdKBWyg2tRE6Qt3tU5I3d
7fcsjePl75/Chj6ZAIS0jnNIBYrvNPLq/6q1+LdwUPwtvX16dpqOiZnwDCsikelTbrr5pqsacyXg
LY3QLDDQHlCrQQ7OwSYnYTzCeS/04mcFr8nbI7NUIfyr7/vp50NMy4CZGLcPoycesqwKcbff5GkL
/g0oYVN9iKGCrNXgLdfkKZYE0KrcCKdyrVG2NHyz+CHSqdabEpWougADSD5myUoutbBT57jRSQfi
FVBArK1Jr3bWoOqNTsfhNc267C6WzIqg4bVmFvF3uP5/J9H/aypSaPp0mSciq7B+J6A3DELfwmBy
SzrYe+DK7uuKQw2wLRNflGa7yfp0De2/sEbmANaSJCpv67yMRk6T765RiacGZKY7b8i7l6yqyUr+
u7CL5ijWgYKn2TrKOehiK/pfqRr9VUPqpXWoXz7u0zocW8W62hF5xFswwf1scCCr1pRFN/k9gZM3
6y4yqHoFLLCvsxwYY+EaIgvGqRAfZsqTTcv7YWdQB9CB23vj+gqic8sHvecFZHpUhnoDuYNuyY8k
hXZj3ySnMVUeOKnu19QNwC3+9+PhkEGpAcJrlKlmB4hfAQ9hEKTBBvzvS58yb+RSx6KUQPwPkrsQ
kEQtoHgxKzICRE/VCQqn1XPSj9A7vP226wvSmtfuOhuwRwSWOOo0aFRW2wvte7DuGroSFBcWizUX
62rhE8tELHk0VCDnKYbOcdA3le74nnLormCkA/4MtDYrHGMCmQUJ4EK2Z5rnwCs1m36a1M2GY0ZQ
GvnaJ1/C26flyxPkovA0q2Bka+zyzPghrNaEpiYIVoPR9Ssrcmlgyb9vgY0zzXutjqOC0S1hEI3U
x0OtPQ7d165XgGD9+wZUnArJJI8j3T7G8s7sG9QBL0Swb7fH6fqesuYalF3Ny6byijgyrbgNY314
68buqDO5r91ky4uOr0zI9WBlzft8LVCaQh+sIoJ5LWRKp/Ilm9QfD4pcKy+4fnBZ8wJyOhmF1QI1
F7m5t3PQPabWWst9YZrnRWDAbPLSIUMc1Wx8jc3WfJATCKFEpTzoZJWtxPOl11z+/mnNplLnk6RY
TZ4zbiz10o/Jzphe46+B7Kx5OU62Di6dQxVHY/7DhhJMD23U26toaXJnu603hmIYJzzZMz4K9uzV
3wxrJbYsLNC5RhHPaFw1nogjWv+hyg01cJt0d0cyUETzL13IrHmpDWbsZdbBHz7K9Tj0MiOgUOu9
PTLXa+TWvAxjGk7D467PIghXgixHAag5UmeK9zFg+GcY0NM7Vk3seYi9IQZD1C1XWn5L22F2hFVM
1rrBoNTMVQ0xYJKwAPIra0rTCxM+vyik0MwzNYkbiQkZw9KgD277ng3G6fag/V2R/5+9WXN221jD
lqAbCTacLM3Ic9P/TM3mW+jC4Igx3TZklrOzM8zWZMICue/Iz6nWoENcVcjpBv4ICk1gEO8EEh6U
zDow+e2JntJG3vG02NQmAQ6MH5JRWhA1IdK3SvuUuxm44T2s5hwIIafWncjSj5KO4WRUO5g+2htP
QULAbe0128qFUZzXtHjDa9pmbhwpR4ck88ifgUcWvt2kK4tgAV1hzQWhpG01jmfTFBynP2A4hR4q
DhC0xtgY2yQu7yHY8QLCNPScV6pPC8tuXurqW8lABwH8u6HpsQFaNNbTlUiwsJXm7SZvyiYI+uNb
UNIPSK5/B5tkN9oMOoCmb2n6L0rL3cjylbN9aXIuf/8UjXmLs9eVJI2qXtsbtdqWuh0mgKTfXuNL
AzULmTrQ39Box+PB9t7aIsG5Qv772qNnWQnwHKVwnCmNIP3dyrdhlQK8NAPmv0OieRqvwUdJI2A5
SpQwHah9xCyNW+yMznuEmgSYULmZdt+dHmYAaQP/r/D2Ny0cA3MGtTQcXQAaHEethHh+X5ARN434
LtGGeyK0JiQSiv23X7U0M7PIqdsa5VkmMDMlg/4TJ4GNcLfy8IVVNa9XpXzIUhew7YiCDuXJbmf0
p0yumQwujNK8PjWkrVZSwbFmXRIKp7+DD47yeT7sallkaCUa77fHaOlFl79/2hyVNraQCpHawRiO
ef6RSjugBPQh6LhAnnBlzhdomta80Wt0lqSxgcGyZVXCwNROwmbI1YMcvOxhwHUwgKyCFyYXFaSp
tj6opX41GiKaBKSlE6P32EMTP8xHci4oLKVzDnjs1wZgtsf4FCP5HwQGIINsipZ3/FnLpzwC/+ki
NlZ253ii+v72yxZW5NzyltngJBm9nkRG2d13eQf96W4FF7m0Hmf3Czg09nZb4NGeJYKyPin5p3DW
elBLq2S2k0wgAqDDgiyhyfamctATunSfX1kXB8JLdl8anHldyXFMJ53cIo16d1TnTjV661up0g+3
H7/wDfNiTuFAQrElONCkfE4YUBfs2XArHxeckGdrVI6ll1z+/mk7QegJ7timQmCVzkteZY8Fg9px
p6x7bpNzmrQriI2F2Z4XdTQXAj0OcJYRN5/SDupgIvdHfc3AZuH+MjeyhRSWiw5Ng7Pfav8Q9Svp
y9jHxBj6F2/1c5pQ2aDRaE7jJbuQB5p8jBWu3WPnE6ixfG26Z/s6z0fUDccY9LWub3aYZTjwjNl4
5IVBXqbYGeEYUVVrie7SiM0O1BjUSJ45iNcd43cAoR28QfwkCXbimK/V9BeChz7b4V6mcvADDe2g
KgkQi9v22SOZgOK+PWBLj5/tcdsspxYtJ+1gJfmHEY/vqV587VoJ3+B/t4WV5omr2w47OCT7kVH2
eyAghYJj+5Wfjqn89/Gkdi0FcQl24J4KUUU/QpVy5dHXNxqZU+ybZKQS3VJ2qCwb7illaI0TyJZk
JeZdXzdkTqqHijywV6WLgYnd+7jqtlAeyzda7Z012BavHHFL33D5+6egNArNllansQNrfxUXaU4B
QaLft4d+6dmX1fTp2XXRuVoNPu0BeaIexLXbn0VWW496Bw3qr71itpMzLkoPlw/tANHDQw4JtjH2
nr3UWzkX/uZU/39HJfMOA4VnmkF4TlBvItXj1E35wYSv9lbgwvXYKry4YbEMenjThHBcJshXJ+i3
CaNgvtECHWZoOdmPJsya4trUDwN13GM+cvibZ15CVyL+9e0JQc9/B7ojfGJD7vCoFfYUNkBYgq1j
vt4e4uuteTKnbEAkoKuTyq4iGKQ7W7sFjqiAhgAE/LX2Ed65cqs66cZBklXdSnxeeOW8B+COIKZk
jCWRZdK7CmwEWBuKH0Zc/y4YZPOM5KEr15ijS4t0FtoGWpdDwUaUUMofcQrqXmFtNX0FTbbw8HkH
YIyh2kozL44wPVnYu72MRp2XO2hykC9dmMkcfaXajpQQE9QOuUEORqxrKE+3v/CCCN7W34e23stp
2KFZurm9HBai0py1NQhpF7K22WGUe8WQ7vEfpHyj/Zoj6NKQXd77KWg0HuRCDYrnF7mLvBuabKC/
Ro1X/Lz9+69nYWTO3EpdBWVjB+dBaY00sgdSP2v9IPZxbcX7oQNZGEIHZCV+LGzMOU8iZRTavWWp
H7WmgyuX/gwY6JpU18JAzQkS1EtGFzhR3MChoo8+lo8cCeaja2n90uNnwRucc4PIwgFXt24Cu3hn
Drx+cEG7PQtLT5/FbZTAm9LtNCfqzOSBucOjOyWbcYxXjs5L7nAlbM/pc+iaa5K5aHgQU57S0i2C
3iTP+iSfdDP7CYHLp5gMP6GhtpZ/Le2K2ffAviCG1l2tHWrshBO1BImMLHVSiLQkZljowBx/aeBc
89/t4cVdKyGtg5yjSA+00OFckcTfHeFtbj9/6UNmiaSqJ1tviAFset0e3Ea8J6aygiqFQK/F+q81
vMjcPhlcyTHLofEcue45qd/HtttW9Iw22Ne+Yu6TzEfmAXuFVkXD+kC1e7eRD40N0zlurezsvx2n
K0tsbopMURwhQkdpbwje42NzYpGzzaEaEUP30bc2kI7aJdtia0FY4w2k8L0X9IER8FPzpL94H+gK
vF2q2KGM4Kk2BuWZ76aj/rZ2h1qoCZO5r3KmEwi+A78eaa6THFqWx0Fhpd3vyTFL2AWXxWNtat1v
8GINyHZWwgW2GTzZ24toYXc7s0WkD1LA9QYOJ5p1Mui9zl9ae0XVfyGizmWgQKmCtRBMVNFTT5LA
dvvsd0wH+u32D19Y/XOL095KlCutiR3qvs39tmLwCFIKeHP4kqvk9+2XLIzO3Oi0sHroN+ocJ1xp
ytdkUOottouLtaOTeiun3NI7ZrUGWpvV2IjJhW4fVJOaN9ezAlp44e0vWBqmy98/ndGWrlcpagD0
AALDPiXdr1G03zxSni35RZMOZ/aKwUkkdN1R3jYgV0stDeZMT5W55mj+F+J5bfdexu3TF+BSmEGu
eiTRUEx6EcCdyYV7XTd1fmfHYu/2agpqqIDfsYvoTenJ8j51YnsPuHDzmuuDHWhAEke1XnRPMMcY
Q5TBTAjmxH3QALLva2b6i2PXbUvo9R2noV0zYlxa/7NjuRYQOoKwcBLVpfUrhvx48D/Ozms5ciS9
wq+imPtcAZkwCYV2L+DLsYquSfYNghYeCZdwT6+DntEuu5rqkjQxETMMmiwk0vz2fJZVnX7/Wv+H
RWOeXWK11NRByxDJ0+oY4svc4d2dzC9pxP0Pi8Y8u7lkhmVTNzrZVEr5QvuKh5Po2yNspPx7tAjz
z7X576/Tf8Tv4vTnS+z+8Z/4+lXAXkhB+D778h93Agzb8j/X3/nnz/z8G/8I3sXVc/nenf/QT7+D
v/vXuO5z//zTF17Vp/18Ld/b+ea9k0X/4+/jE64/+b/95r+9//grkJx8//sfr0JW/frX4lRUf/z1
rc3b3/9QVwDwv3/++399c32Av/9xeG7Bd08b+f7LL70/d/3f/yCG8jeuWKaCtnvVUFR97WAf3//8
lvo3aNUp1DChAISmhFVnpBJtn2BY7W/c5KjFR+qQ6qq2epedANLnx7fgcOB3dAVBMk1H4vu/P95P
L+hfL+zfKlmeQJbtO/z2ugL+tRk546bBTZ1SpsACp/zcjQUCLk0LElfuuNW2abiEccCCwYud1iFu
5HyanL9G/2m0n3fQr6OdnTA6pGxZnySV23nKh7qHyrEb+Wkw4ZaOHf6Q+n+tyJ8W5OcRf95WPwaE
fJwBiKKqWLr2S80+b3p025PS1cEDMuKHUgBfF1+qQTjLo/w6zNlzNX3JrIhhmPpx3pqv4/Ny1yEU
H4BEEEKvhFybW0CHb5Pv5SVB4rPKsF+HPrt1ci3G8RivL9BZ/PGb5qGiabM43B43lZf6l9r5f5Rs
nC2Yn2b0LLYHgU90+AE46GoB36p3UHoLpg1QMQCegjgRZJv5W+IU7rCrXzJuJ27jmkH0iCPTmbbI
f1Bf+EWQ3vLMubi6fj7l/poKFJmoa+ySqufgWq0cF8vqMBW9O7hR59e+GsYeceKNGeSwBL1o1wYy
FBfcgi+HNRTEIi0K5aZf4sBSWCrgOpVbFRpKfxYf8JUuBcJGu6SCcVa+/ucTWpRxyzSYjn/X5f7p
ClUXHCPROlS24VsJisP39flGv7wzEpd5aKgIl0vm7Fdb6POY52sb/D5LptizeffK6gc5o+X67vfn
wpdDGLpKLbw8ROPObNcKFTtaWqOfvTVeQRyK+b3Inn4/xFn7819T92mMs6uwI2AOJArGYMfuGyQm
3cW2POsA2spO3TJPCdUn4v9+zC9OO8syOTfxVKZCz9vHmy43SdZgyCElYVeA9FBdguh+uf0/j3G2
HRsB8GVvYozRgUGEjdcJBxB0Z3EiW9vNvc293z/UWeH3XxP56alW///TGoQwkQE9VIzYeapfAWx1
6EMIi7mQbaU7/YKrt/6x89Pm0+Ott/Hnwfg0i1IuGAxNz0dgKWxrfmExfLoWUonD4pRADy61vPCM
66T9Mio2swpoL2U4Sn4elS38R7dG5dKJXc3AyeWdZs+q4fQomjJ7n7ELntWXj/lpwLPF2dZDrcgR
QMRs028qfwghebuhYfZ/Cs2sr85UFA1aLNSwoDJ4XiNRLzQCNATDaEG/6YI8GH3NX4/E3y+RX7cz
hgFfjCsaR8ny+brPyVQA1zpWLprXRfymxn4/KPbvxzjLDvz5LLDODFO1FNhD5/W7JAXIoW4WvKPR
2Oiz5VcWtCZzsH/RmMsS3UfO1NZzGTAd9QkTipl6CqXO5E5PLbs0cocX3dHqXml5Ycn+KNH7efWY
MPT+9cnOXqa10Hwe0DTs6kdkKIxAR7zIyWDmzI+QoEQS4mb6tl6C0wUX4td76Odxz1wJHdqTcS3W
GUF5DbrX7TgBScAAgSW9FKD8wuBZx9JUBQcBdKHPawNKoSo00mY8o62/atf5cxxW/vRAHM1OAAtx
VQeT7aGT9JIFuW74Xyf3nwP/iL18On14pFYF6RQcCBAwExKaklXsEyRG4/IphxyvNipPsxVK/UJY
ZTWjfjfu2ZFQZokFIibGHcfv4MYh0dQ4GnkDhghFv5eqFb6wyn+a3vO6FNMSnIsJrzK1IEI9PyrD
d4l+mtoidgRoi6hB2UL7uWZANFRz6oFfOCi+uC3xASB4sp5+qy11ZlXKMTXQYc7Wa2X0sjcNF0tz
GF6gWXkdHSOUNfqxr5kX7suzwNlfe5qrOgonTQZ76mwFK9BhkNqIUaFVfeyTXQ6SNBSs/Kl/16fY
K+LS05vIhhr4pWX161WN5/008vr9T8tqGuHmNQwjdx60lmHTktpLD0uwwDNp4ZM75G68FIf/4Xz8
sqY4h8a8QVXFOM9ULRG0myNwRTEooGrUzjubeu1tdixRY2WLd3VXOq+rb5TXthG2E3gy+C8K/UPz
lF2Yga8n4J+f5bwxJ5YmUrrgqKH2Rq4KOn4G7fTfH9m/3qqYYwvH9erqQorpbE0ZYI7DTdIqFyIz
B6iyB4UBAl9zhJaJnQw3xaVqma8eiSo6zGyMRvXzIuAuFYuSLxhP4TvGpb2SrX7/RF+duJQaUEPB
P9Q8b1+IORS8K7QNunl8rUAhW2faVRGZW6H2F+buy2f5NNKZmddNkANo0b3kNs3JQoQUJLILFyr7
6mSljKlMp4hYoDj75y2AHgkwPy08jCqOhdE4Uylwn9au6Io7M1/RGo3NxUu0yJ1cVaHz/shFacfp
darnm1gd7VQHnItDagFgz+lKbd9j82XQuw0n14zgHXf5Xa3zzVjQIGVQWmYXzugvbYLPj7DO4qdd
rGoF3nFpVS4oIP78MXsyiE4FszOfu6BCjbiWYkeeRm5bbn7JE/9yMXyav9Uq+jR4j3KEMRswOHQg
/AzC9hCchxzN3YTk/e+X3Vf2FchSCBohOqQBvfXzSEQuVjLzRLhVfTcOezJZTmZc6pU5k0f58zD+
PMrZkgNnIJExcN0uDdApYOdh5RbHBZ0Wmm35md++wLroQ+nPPgkMv/ST9h4rJHYvnUxf3kWfP8hq
PH+a2JoxjXRoQPrh4sS76k5zEHVwqpcajYMOBID9NLG7CzbsV2+TKQjBGaaiM/08m9VBrJGNbQSn
fnjoUAYvRemZvN4y8fL7l6la1rqzfr4HYI5DTx1XHkRe2S8ZkK7KelrCw+7UPkhJ7HSorW0LJEMm
8LyWBdqQkSdQ2EIpbgqg26Umofhzb/UTNpUH7XpWG86Mk6E70uWomgxUxQ6q4qbNgRQo+UqgIJ7M
5g2ihKHepIEBgpwVJbcEEJhZ3ba53FV1etILaPMtj42SQGC9s2czf84AQ0Ob38FSX5QFw5q9PeXc
b5Zrheh+nVFMy+Dmw3hY+3yblO3odItORCBfEJJgFj50f0Nxew9QYBnoa1EfOwzeJvtIBadbf4oy
3eOAw0nFCg0QELGU7UX/yMm+BWh4Ngp3BIoPxmxncyvykzTaRvm8WwbDY/m9NDqQQ7kn8srPdPVK
9qMTT89VOaJw+T0myu1Cril70g15HEpQ8rLC2jbQJ40YtWskV5tIODMB6VNhV2JG2h1cUBx7Tjm/
McQMB94CoPyIUt5NlmxMQETKZfJnI3KAafNBHvUArA2h1uEkvNl1XA94XnxvJxBDzdlfCXtaNQfQ
1fIyEJUaDDqNoODekcxyijny5CB2pM38wdSAVk7tQuldDpQ003NHt/KgFo0LqZzvaGYJaoV4ldmB
dpLbKeVOThsHogJOqRng5oVNnfuLKe2ylzbKu+0JUqNNixWTiT2Ehe0EDbFxtuyEUt9QjQRo6Hen
UbhsKlw0T9stKHeCadu+2k79W65PIYciXGKqbgRs35hI10AtQlx+M4E8GgsDAT+OBOeH0S4uWgId
eJ72FIvtMt+2VuvK/rWD24wQuAfCkGOZ8d5IoWHWDk6jUb/J2UaWhptzdDYMb4wlNkWtUxxHYYV+
awLpr0mVodIyO6ECWKq7vp9v5y5FskdxS016DePPLemcVGpelSDOCmpLd59U9fu0lPtiat2uSEAT
euED7qbyldSFr6xYMg0gUTGLXZwljkUHry+oT1DubpmtUyG70+cqGlq7q7ikXjYCoVs/tl3nJrLZ
oOn6BnVQrqAnVZnDZZL+2PADmjBdAwOOIMFqQxjLxK9YWOTJTtYQ9M0NOx7BSKUAOa6FtRX1W9YA
HWIFzDxOENSYaXLLmgFKQqEC/W+t6JxBnqIW/AEASwqm4svbhaLXVx8ADMajZadERTCrjzYjoC9Z
DOiMXOy2TXBxa7avmldF9kjKyGEGpOrSFDo1k5uAqTLNmluopsM0ual0NHpB9SxDixcgLftUf5ly
gUdBPwB7HfrBSzPs9w4qN8CgNqdEy100CDkyzX2we/wSL7gt8+8GtCAErPIST2rS3kVgwGVW6sa9
YlMOmYXYCKUJsb3mhledLVIAR1jjlvFHhBxsUYBHPT1oZAMgMIiU/WEaMpcqrWtkkK9Nwd9Ez5gp
/E4H3BwojVhCSfKJksxruHECvkkxS5vkt7152yccgjKpg2Rj2OfAmcHhrvM7rgL8PPOgHfc1jkPS
VmgGm+0+6vc80hx1mjwAo5MR6CBShIS2EEm/LpbyigFly9sXwrdNM+1jxXBreNOL+WbgPDYUyyHo
zkjSARAdyyVTFJDpRY/kBseJg8Y5lJpD6xZl+XESe3NpBejadq2OQFLnJQerdIRLo05WMLSpu9Ax
SFstBEnbyfQE5Onv0/gIdeBgbK4Aqo51QGpBM2WtQ4HyHrLSr4h+w7vbYsicJddskuQhDoEpMYJF
+QDP1OvwMoqO+susAx3aOqkJqtA8ebPy0AwN5rZyo7qH5GTk1zH42Oj/5Ko9wlrOZWErYAoTLbG1
qXZ4Uh+yIQqNYgZ0D0laJXdUJQ2VxgxQ4mE3ObfnFFVRc2M38S2OaLcAA0QlO9G2j2auhrqpe9F4
a1TLvu7vMvGE0uxxUIIS+m4K7e2kFR5RFq8Vp1ht7Sinrjotbga2t1FPz5OuAe4eoUKgDEAjcYqe
bbi+L8GSNDSIKpdlICMoSYLAEqEiq9RfdfkOSyngPEHjCJQWYhow2UPETjga6NNm1IQmfK6cK15n
QqmvBAqp3Exmsp3m1hMzEGXxJmvA2zSbjcZK3+wegTixGdEcaQBUA6q7sYByUM3qFUFHVsY7HIqd
L9r4sdJMt+blfVSCzm5l3pBCBnAo0PN4mJQceO/kSjV1t8OpNU2Gx4dvkaxDEr+mVrlFh4uDKjY7
x+oZOE7GiAVTilWF4CMHfigqb+BjBIOeem1+NDN2ynLlvcQhzrr3mNlKFlANx2GfI1X9UAKOlZMC
5BbFZ1aIAMpGb/kVaalf8hEt76gopKnXqFlY40CD7qTMiw1CbjhaG3toPmQk3KEpDsichaZKriD4
vY1ZDqRSZKeWx8HjzjkL6lzaI0OOpzRsdMQGltU4VEcbq/EUdZbXg5pOlNhvBPBP2k0DEndhUVfJ
OmfKVFcXbyP1e+uY6qjoTpdjLF8gVWG3ZuESoGj7yQO+xSG8CGmUwXIgWzXlIFCXTgGITZy2IUhZ
WPyQnM9DfdYcNNXZnNykKd5rR53YqoIILZlAtDmJ8m7GxlOqXuuJ5pbjSxdBRrJrA2B/QG++qQzu
LBkoykkZKO3g8uhW6z5UgWMvSkOj3gDp5bIlD4r022A8KEwLp9HCoZHZFBKuaglu3fQGOSrPUjWf
L+kxEeh9LXWXifvRNELWthCCaXG3FXaHl1Chi0zTuZtTMzToFkrSHtolbEO+1HPjNAV1iEp3Xarh
fEzDso7BIHpC4gTyqVoYT5lTWtiDaQvpS9RTqOOh1GffRFGyNfEQMiIOApa+QavDOFj7Ms52ICOj
RCvyhzlxF/j8tJkQNHw3ozSAIKvDAJlflK1Ee2aE5h8VgG3eBsmIzVgt71b8LLT6GoheTyhgx2qZ
XXDTLrLrZu7CebpfUMKQdm9NgrMStB5oFYYSb54YoB3sKp04aQFbRzyr0IeJ9xEihjE6HJcKPboA
f/cTeM2TdLsZLOoISDNoXzQSC3hgYRO/GLC6hunVgnijRZ50/GnwdVUspWQsTvqQel30vRzfITEL
zs9DUwHEVJtXM38l0N6nuh5Onf4o2amtHoHvhmzO7FAOy8YEErqzl6JxsmLTVDCpISDYgg5X8vK5
l9ot5go3SHuce4J0QOabrbqx6NPQxXZfXMOKdPVihqlR4LdORfE6J9JeWP8ywdIVnbll0DwvakCr
AGKKoIuqTczl6Xhjzj1uwcjYaLECaDoit+UQ5gtzClwqShZtsgGmmvFNziArj7CsMiQ/fIEHS3HB
Kq30Fm6GLdSqrJHA1pe4kZAJSpbnAdwsgHJe8jTbdricxSg9OdW4fd97qGvFZo0dpE1OFee+FT1V
DXAUygdDbzeUZlC99CyjQPaRwwfdNUxxh3CjNyMyNEM3qdd7P1PKXdnjqei012saQHf1uTOie0nR
fGA+5mgptXAqafFroQHUQ3YU3d4CJT+ieDOqvdkemhnnFNk1COHSDBEHLDwrogC6JruiqX1lHje8
pBtFr6CWL8K0rF6NtLjJlCt90QLwqb0sQXgSZZ8LO0q+m9h0VBPVbSd0TTaYnXHYxRbMnOZNy68Q
bQvSLLtTDOpRgnYnFHNCNF4kfSC5bot22gqheKWJ/tEe6KiEBdKQ7SoNciLUPECw4lFDBKQEGU2b
biPw0qaSXqe4cbG4bsCzewb2PTQV5MNpa4S0yD3G6m+yWexFLZwct1Wljj63lMnmdPHVIpj5szqZ
Yab1bomQQaU1D1ULScM43sH/xt1XxDY30bpkTQitc7eWhp8U5kdK5n1VICwJoUDc960r4OSZTXFX
j9ZDrN6QFuNJfVMb6o6zzKf59Fzj2oo04cqSeK0BnLmKbRS7JpzOLFNtHqt3Y/VcJQ+VBC0c7JER
6Bir2rI0tlPjFT3JthEd9WlPxI2lxl42i2CMpasUR0J6v29il/LXxYRRpJnyyozqOyUaQ83CJ2S1
C5WVYIkzvM0bS8YxWlrroI3nnaXM37jW7E2ru1EUHtkMklVOJAycEzBZ667dYQZvOPT663y6qcf+
QXQVbHzFL0UcUqKFCoFnCiFOGCnVi5HryManiMul19QoawSygMKmeNgImgRFjSNHFkgA82FHGxOG
k5H3ttHA77lBpM/hDQSPxmSx1fIJ7CRcJKgnHnIsvjaEcvZGL+hTYlUHtMPCi56fp8b0yh4RLjhi
Cr3n4+Sq5mBLFOgXan6SBlSTcxK0EFnoKwjMYn3nA5qt2UeZap45wjzM8wCSAq40KpjaL0qJeD9M
4Qztt/K9L3BppY9NeeTa5DX9B864F0WnziQGIOfylakGpWLNgWTVrT4qTl1JdI5wnxlkM0YCd1CE
3n4oc0nlJRf0eoSjY4I+VhdBVzxqwzOhaPUDnFXNQDWsgEkcUrtDMRrigcfEhCy5RhBwUDZUGe4s
2ARR+TjKXa4wNzWB4GSDN8PvqEwo7D9M0+1oImIobNqjFhv7ekF5iPIgNIH+m9iumIFIfqjgDlV2
+rgT83OZOZzcZfLAoLtMLAS8K1RRYH0M7Rws6J1tQKbMfV0IF/eGm8QI5natNy+YLP2K6IU/gMEY
RU4dfVMrfb8YsHSp7pHmzaz2EH+xTXYN/1VE96m8NgoUC5Za4UQS10vPg2yBl95lQdM9Uxi30d4E
Hx2uvEP7+7q4B2JhaU9N5NYJIi0IQMm7QiguL0YsCs2FbMbVpJDDvCBGz4ydhUsjbhtvDcHkrATW
ERyclQPXRCcCCU+YSKOXI7DadBlWzLspFUcXdzD1HnpzDykZu8SVtzS5qxsPhtiOkKTLAQgqpV/j
A08ZlmtRBZ3cy+zUTYtN8TdjjFH0KpRzogB4bCfG+WS2s0dI7kD43BbWnZaMti4rh84ICTWJoyJs
g8aSXaxuMn3Tcb/jyUFadzPeFt8u7fcWiUt0WjkLprnFcq6yN1i9bsIe41T3jAIajYlPayze4VYn
YZsMrqHsqeoB1IP1PbmEwTtMHik/drGyosBg4uAcM/rJJ3C+VKTPusIBxtQvl7Sx1eiNarWjos18
3lXinosZiMZj1dx0TetEXR/ExaFUvqULsTsrgoMgbAFRYpGcDN2DO+uZ2tNCm4AjPkHjBVbwiY4P
cDRtgXO0hIpUASagRe/BCnC1Eb38GnIu4dLAr7uPo6dZFgjRZAepNzaVm4Vdx8qbYtwgoRsSVUMv
kQ7sYu90/K7QNex44D6ZcKdl6G2oYG36SXhVZuyzBpdLt3owyX1rqna6tIAilUEP2xi6gjsTdNFB
VfDSkMlBjKtDSKvRv6uT4QB4ulfwpntFArwKVWQU4vH7Of0wood2etPhSVKZelwF2HaI9llkOXOS
IMQTHYb2hFBXB4GdjhFHYqnMuPZIBLeZVnecPCoGVjTZWSPWQD4CbKYeyow5hph2kdbZIPnZ+ay7
PSvRs2nsNKQeY62yJ9gjUWseaA+HnZ1A40L4ADzKoXBm3J5yuIJGvEdqsqWz5vEcrE0sxqo4xXF8
nBD4apfcz6NlA5F4B6xihIxKcJGxG5tHqRuenkqHCzMAFBfad4UTUwEAJjtOI5J/lNt6w/3SwrbN
nnmVblk3XpuS3ZhEbBB5iRJjN3Co5sG0TM3OLvQHU8V+wDSsHlCvPtVqs6/h6oHIGC5z5unI3I7Z
qxHfDNq2XUvOrdjR0HCRzr3XxdDiI5CmI88oprd7g+yQd7EBB26WDCDgcQPmKoG8k9XdId7lmWbn
NwiiiDyyaYoIZSqglVNgnbchTbHPE82ehO5VOSKNhuWOFaJd0DZQalfX7hX1m97xMCofoOFoG3ip
Mae+mueOqTceOtfxNWzJ1EDYR3h87DeokvI6pM8q7bnlyC30iF20cTjwEhGr5zJ618zInmBbWFEJ
v6u8SsgT0JUVCLQ9XGG9hONyE89PTYcq+7GBYzX5kEK/j3MKIcf6qk2Jq8YI2g5RUAzHVkV41nKR
ak/m1FnKXSHaMCk2kuSumBCFr+rbJYP03bLXcLx3xWkcY08tVHseDYTOATeSA5q7MrvLbvo0A/S1
hWfe4FB8zWTnW3CY9eyOpjfz9F7UpyYWm5yjG/aBoZ8UhGGkI5U9qZkNdBbOk9rpsSpHocIrRqHb
XCLEnNc7AfaxpiThNHQbBB4QI8ZNVXn6iDJ2pBpNyKKNyYllhtOIwwCPNG7upPm9BjxYKO/EugKj
CDjejzJCUHMSmxnWZAPkRTu7abzTk9STsOTrQoQlAnNFX++gO2U1GfZfc9vODDXJzVHAjRiK1OmZ
PNQ929Y5ALKaPNB52Q3Dsre4h0pBNxtu8g5c5AR3egvsuaUg5GJ6Y3HkpfZEisEhEGNecOmmyxjm
cvEzQGizgT51E3EJTjmKg8zis0MogMos26VtsumUZZsTejeAdqDi82bAV/TQ3YpgfFkJP/WdeOjL
djPmBcKPxdborGMEOTeeD67aSjdFl/MwL4GiGm5nzYgRgcBKroc0X9xcAcOoKOQ27gA0J5EbV/Fx
NgRoUi06H5v8UOT7FnF3gvtZR+EjtC+QCi0c0hOAUWubIMxed0+t9k6tb6KCP1WPdgafNOpyFGZG
9tBPTt+Ut6gDDKMajO/qfok/1vssUQ2UdMBSmQZbVNc94o1Jj7MrB915tQ9g8w068FIWhO+WNWbl
Fk24coJR/XTIWeQThEAomlkzaLmW6fvIIrdt73T2psIIs3qcCG5tbSAI52TabVwABIBQbo3IOMAV
hwobvSKwfItjTyon7lOnaT/SHCdfZeC+9VI8XYnsm/Ja17dW9Y6abSeHH9GYqrdMOeInSTDAXO/L
u1xE3qC9D+SG9nv4pE4J9SAixaauodvxLOiBLpsSVh5drQIU8MFXzLArDQtBaVwS6LrBIde6qoET
dS3wwZsrwW5BO4QN9KOjVVsJL5JG4zUuEjh1bkVqH/wmWDHCKZPvjHxE+R57mKJQN0EIa1J2vQ7F
qj4c6z219E2rPY+KJ1ThmQnwyog1sJS6s3UVCZh7JwMZocpClpuvUlcH0T41yYEMdyMs9NRKcbbD
j5xU4Jct4L2kB2V8lMlkVwXBmT8yF/3YUn/MDQnbCsHwGZUVVedp8b5QNhNiGwz2oT54Yze46eDr
FQL1KHiQ1ampUd4O54TCQW6p02ez1/PcXfh9lQZKoQaiOpFYOk23OIP2VrDEi+HnWCJFERhYHB2I
yqj71spHM1kcE2dOUjwlwocIqwsQXzZ5hnaTII1jzdLJFXclfYPHDV+IJaljxtu62RkovbGm/K5Y
5ufIjH02ct9KajfKi5CPsLCoVvqLEP5cDi5ArnaLuGmCSBfL6dtYdgD6KU6KVdNPhVfoiddyxIbQ
JNni0oqLjymZ7ks19xW8ww7xF65hE1bM7SJY3stJrDGz7mEpspMG+41HLwQJBYJ9hFjOtejwg3Xp
Q73pjqJIskcclFKsE4SkwNgJ1eqmIU/EVGxZXBMG3DRaZpBTqxD61TLpdQg1qGS29bHzQQZEMDJy
VIQCFogTdFkVNJAPNkYT13/jkALGTjx6E7S/k4aB4Z47NeuhnC2xV2q7FgIsnd4XAsVnyY2OYKtF
dLs3v88J0ghJ9NALoHWQ8KsrE1OHSDxoVtdVjTcj1euRfK9gWTTxs6bA/hz65BQP3ImqwVn9uHHU
gWiJPSMC4rnvvtVKgSAxsyU5oDAMbvoHQ+ynbGERpcjAYaFX3/S+exkyBVrShitwmSvW4JrFlUGV
fYuMShMN/6cGsDVzblifK6bPKilUbo2F4CiRbw22RQp0Q+dd311Snlsrzs6zxp9HOSt2yKHDntMR
teCG5O4wQEwrvhlh66IKA4FGjrzL5FOEyAr4cxU0OC6krdcqxp+HNxWm6rqFnhGgn88rxKrOHKMU
DPMfFWL9qVkz8ru1XCrazeGlSuofEnS/jEZ1CzaqiYrSHzUCn2oACOQ1VUhuIQzt64+qr8FFt6ew
3xVu4tJNtGlcpCSR2nHmo+IjEHhdOOARY725sHwQef/9w39VgMFQrI5+Eo0zk5+9YEOaAAw1SJQN
8lHk32ZEDSNyqVzqi9JuzLCO9aExQ0dZwFnJIbFQ8DP09TrDC564csskxJt2Rhd27aGo/UvlwWvd
yC+TDPwVajcVTvXzAWddtN1Uo8ZRl7gDtTW39UigbdjRl7k0LszhVxVNaJGFZrKKJieLnT1dWS4i
16Z1MF4HOYKANbyx37+mLytxNUpVFax61TJ/zPCnVSPQWzciWoYqxi0PFre5Lr9Pu+Y9QjEQityu
CIIGp8jT3f/XsNziiMZZBh4Q8/xpWDWbNTpFqKQyvhvX4wc54mbT0ZecuLkjHyv879W8v1zd/UV3
COKK9F/jrlv207hzPMZtm6ICCYp9gxuH5RYcYQV9N/SReQjAnazNJW2wi2OebQUs3U5vaoy5WHa7
z0O2Ew53keqAv7NZu8hSEDJ+P79f7T6UPmmoSkVjFz8/efSJzQtESvCYiH3O9Y2lIRMbPf1+kB8l
tueb4fMoZ+VPUtOyqG7wEpMN9Eyd3CuD2kMrk62FlXOxxumrracxHSsGVYRMPVfI0HWA3iwNoxVs
3yAPyasKWPsDavB8oODsrtehzEVf2+Zqajovjo1tUReHKfswUZIhORLGFzmjX1bjosUQ5xzaIHDS
n71aqHLKvLRQc9ir7yayu6xu3GHtDF5KSO6gx17ttsAdQZmGXnjDXxVfaWvhJmYEqbPzjqpyHKIx
1XC3TCPSNw8QbrHR6+uo2qXepi+aWbBldDhZlo5bBcfRz1vG1ErCI51gqx7ajQymXe68ghy074NL
BWVflrF9Hmpd1p92Z2MVYkw5hso2w6Z7Hza5F3spWnUQnU4d3amd2EVi5/fL+NfGEpSvcWYoOIXQ
43neydIh72/ADVsHjbaVnwfgtG/aoLtgDayb4Xyz4HLWTAMGgYUb+udn61M1anqKFzarMMh7uzIh
Ca/XHsk/wCdD4JReUF366gz4POC6gj5N5kzMmiUSNYGy/NCy93a4H4tLJ8C6vs8fylDRN0o1haGt
76zMUrcKtE5XmXD5YbU4kKUOcX77YkPtzCOuvPCqviq4XC0cqq7FxDAgz66NgtSqBA96tXFQufod
6QavfC8e5iPfwOn6/l/knddy21iax19lXgAu5ANcLgkwixIVbNo3KFEBOWc8/f6gXk9bam9r+3Jq
q6ZquiyJRDjnO1/4B3nFjMYd90wqQQk6+P9u+o3xmQHPb7beu4v4cIakbTgOWsFNN+Peo73nVTcq
/WTtM2m434Hf+SLNRBFJNi1OrfdvkIGS2eg1GV3pjsv4FrSJB6G0fmSpOpbjb8d8kSx89DzCZecG
G/tkrrqrmJxn+GyP/Cb2zhQW3Bd1GxUi+8N7zoAuZ7lc5gBAsOGOXyY6EJGxy8IJ8MRnlnq/y+r4
NjI7vg4Ir/HhLet6n3StXM9ZHSPSfXIHxt9YTy49jnW/+exg+f29/fltH16nBqhfhkHHmgIE5EuM
EHLGSTelnvJK889W8PxpH3bMu3v7cGIgPTf1asW9qSdvXCrMfeGNGGLB8OLgH2y3XkuuH75xgOsL
2Xnggl34dCO9bcwPl8F+NWysREyh6uaHy5j6uinKfmANO6A3m622YcqdASlwISHDjM5uMdh9oD7v
yoXY/n3A/d2JQpzV4OzPr1j7eHb1vawXhS+zmtbJDfjzbbtqDzSHF6FTfhJ1f3ekvPuuD28XIkCY
YqKSAzxbVSo5Zup2m/xp2im78J42gbqg1fn58/3Na373tR+eL3HRR/ORr61pW0JZCXf2UltHRwUC
cuB+RuH/XSYGh5BnCTVhjvkfdkzhB1pCwpc7hPqTuWvX3cY6+Nvq6+g060/f329OFjhtNOpsCG7G
X5htWoZkopQCcSjd1k2PxsqkW12CdK8d+lj9obklCH+jefLJuvlN4KVaAGo+UzNl5SM3U1MrEVFQ
Fw7IWTet4Xo9hJNrrOp1uuRA/VoxQdAhz48/Obb/SLXjunjJ7prq5aW5eiz+I3Q5eG9/o8uRo3bx
UlWPzXtdDv7opy6H+gVrP8WCsz+HCAgvf+pyqF9UfmLZvA1T0dSZjv5Tl8P8YpEN0N5BNkM2gcD9
qcthfjGpZkkVLM0mX8ZP4x/pcnzM3EhJTVhL2px/zBy8D6eS3DF/ajW0zE3FWOl+u1LNaImfxpUU
i+cA0Br4wHVtR2BmG0DC2dZTrTvMqYNlaHZ3TV+vIw0IQYOZuAEhACOpdGlG2jfc6RmO9rtW8UDx
qOnBLBO8mWn6DcmPPCmuqgnamznDJrOHLtZXfRFvpgpEtMBeBpv4oz0PpgrD3pdDD3zb2tqdeaJQ
2FWjdfR9hcHStI4AIiu5vQgl2QVtTPP3upMV5rn+Q14UTijh2eEzQmj68NioAD7SvTFsBxkFBe97
k+3trgFLWlUQAAbHpw3bj2h6UvB1bb0Q4cuYe+uupx/ftFATknWnj5uGmV4vAeICd5rgU4GCNbPo
cilqD1umdlwKiAeDCsShRIejFxH4fGkZB/kCGNQqiO8mxo912K3zoPeRXJePIHZfMj85mdbk6EqO
P2A47DvwQJkkrzuIxjLGXK3XApEJ92jLMElnsp767b7zo+dCG18KI9Mx0CpPdlNtIQiBHq2IYvn0
IAFcFCn4hikHktJ7RwWvu34EvCXn8zxEYbRAFejF0sW3jWeYU59QXN4Syl/PyXmJQTy0CDrsBbKf
9ylY7w201TsG9eEjLXeGZKvSWhqIZhTfwJyKYAnOaEfatXSthbWKV+L7p7H9Y37yxyXMTQsdIvFf
ank/iFtJHbiEATz5MkwXxn7a9N9Z0tpV76gOTWnWMMxHJ3ip/4eA+Y8C31X4VOV1/tp8DHrv9Iv+
08IjvLC/C483SCc1+b9uw6f81/j49lc/46OBOBEHrmKCyOP/DM6rn7pF4guCRSb6I0KdE9n5wP4Z
H60v/CpNUSGbsqG/+VL/1C0SX6C6GgoptpBhTJriH8XHD40ng+6kBbET5qVCw90SH7OCLOz8LmG0
41qlWETjsEhB1uNVA6oDn+Gy3CpomRp5cRe3zLMqZVEH4zW3uZBAKdS1v8rUcosbzobUY4v0LfMe
Ckmz9Q5le5uO4171Wqc39cUUAOUrGCxbYtV17W7MTUeRB9dIM9cUHRiJ1lHKYq1XspP0q7ZGcFwm
+fPRvhHuGOc3uiZWgaav8z6F+jK6UyO2iZFtCtDsQFt29pRt4JKu/CTZqVAchJnfmGp8MHvJ9RTQ
GSOCipA8eoO5etM6cByOotXXlC03GMHf6L13E4c92shXZmMdhjY99EF0L/nJTWeZ2yz23Kz24AXV
K6V3U4SzSys6Yo13iIJp71n6um2HNRVWaxzrdNirBEbGpjG+8nF2UyUzZIGgmLza0FP6Lr8bxgjI
mFhpY+tkIjkgqg5wudnx8g9Z2rqW1q9sqb/Wb/tgOLZl6ma9tsn87irKu10bFutfVu/NHyHrV5Un
7T131aBvRgmJvpZtUawrNAU/RLJCV0JPCVN3DLcGr1IdEjhkdO1abTWAN/PASxvYFyDL49ozri2P
lzUsKBmaDdeeaAzelHKR8OuJnW3gOmzAjqnWyVOgv4xwjJhyzVNLVcf1QxJOVpJ8TvUnneP3bZT5
Niz6mggXoflFUvLR/GnqA6lJcftyu9KIwX4YTuclR1VkPwbfhCsRLKYYvPjfP7z3iedfv/RDotHa
wxRaXuIDLCxuW/08iGlRRuW4sNLPdH4+tBT/+C7uEHGQORZw5Lx/T02rhVnQML/LZAwScj91vB4E
NQhG2I6lMYDUlqLXsjibqnT5+9v80F55+276DYptwbE0TWF8uE8zKOR8KlIJLL+0gyAWJDLeYW4j
02KY/Hnz7aeiWBa+vvdCYx172s4oURCt2oeqVtzWjq4rIAeQeu5T9ZKX7SGA+ixVh9T6TMnjQ2H3
P9cKS37WQqIhLM/r/Zf2lpl3il1EYHHsOD8MsyuGbayjSD1NhnUfDBM4p+qOoDTD7veits8K6Pay
wffavpeH+JNH9/vLsTgFbBruKjS895cTGpNWT5nnOUiMrjSdiXVehpdgZqeO1bmQyVloLXiJuPbA
AidJ+loXktv46cFoo9fOLO/+/l0iM/I+PX57QrZtGhZ5Ni06Kqf3l6RlgwRmywvdELa1X34tjPKY
pGYNQNP41qgPuhm9pnl7nxurSTcBC0xeuIxN40Q1WYMUA1Lksc5yDSaJ/m0qrvIo/qpr0asWJodC
pRHrp5DR5Mm6ry39FKQyvKRuadQ2cVhPXnqQczDHdo2SXILIuFd8cbLAu1qFcck1FxHtQxkaJ+QQ
VrZ/sSTzWLVMtqWvcq0fNZgJTTedBgclpft8hKKeB+XF0Gpn0BSQdvhfB9mxNc0D7JdLJgWvaVRs
baX8nhQBDAMFrZuikqCJ3imq8mzMp4Mq9UBKK5zW8sPoaadJixn8TuEd7giYu5vH2DPf7iWvjFOb
i2zR9voJcBQc2tMwJAc/AmJSj57TtvW+yoxjkJjHXH6jgh1bPX6dL71vAKfOd1Yr/n6YwXOEf43S
ojW3cqo+1/AoiwFazWhulYxzLuD15OVlgtVo5uIoamOdjOmly3MNaB+zaSPxvveTeiXZcHTCWuuW
gWdsG67NKuN1qZgAYscc21NLbK2q/GZZA8BDnEbDJIP1Ztwj9n5CVPAijc3ZC8QEsB94UYQ8ml7l
lhPWrIqiSw9jlUJIzldRzYYaewlAeKRfKbH/nCucmEr8GpbJMlPFWi9BFPaWBbRFbIdYP7WpsVeL
8joeEQ+SODBj6hZHnTYoHgMji++8yT+IpljKAOmtFqxciYUl3IO2cUfJ/4EI57RkooFD3rgc+i5e
ZgxRvCmCSdE8SnmjumiiHEuNDGEyzO+ylzULEcvbdrCh1c3XaqmD2+XlGhIETqVNbS9lWT6k4ruv
GzspDfCciWGCt63K++nLa39wdIot1cujBfXOxUzEcegsOM7pQSvFdZ28pgXLaFRh2FLQOrmEKju6
xWNpX6cRP0lqFg5QDnBd7VawglW2RqwB5isGG2xzkGoA6WwNYkO0DMZiYZjm7BdnSq4qFlmYdXA4
xVExeMl9Ohxs0W9hcA2A27RTEadvu6Lvn7DjfeYTF3nOfoFiV9j+uCg0+74DY+5Z421YzG8wR+Zg
8I0ffWwvAiFt5j3lAe+OGmEthA5lW1b5cE8KX1vbc5NIAEWCrBh33IukBZd2uLW9+twVuuTqAXet
1xMfOS9EGQvbQjK7xQAOHLJF3kNf3Zld/Nho5fc89OHt1dLLNNz5khK7oiYEzrF2JJPr/eQy6v5r
agNgba32VhHSzbzHyix5tUJxJJfeQtO49AD8ua9g2czgq148ezkbrhxNi+WZbCW5W0ledpivcczY
ZVqHCZyS/dCzZFUp44sRaSeOi3vQbsfamlFA5HKEDrnkcyWeRBkp6wxbERI2rYpu7KA5k/exkiGQ
9PbwPbeqmop1xvrm4YPuey4qB1wWIS5IXkEgXEnCujUyoyDNNEHGzJdWeclF67TrSWn2ng+sEJBU
tbBacZiS9jzHFC/lX0fIy6JRYjCgx0nXTmWZvMKMP8w5rxoITGx44F0ihXBv+61I851MdJB8Sum2
5/L7E3pHj3QsODaY7I7FyvSke6MF3Gfgw22KI6Ozi2SnEHnGB3ni0+aU2ivMLc4VEf0DcVOa4IwZ
evs9/ApCvRzFr7Y5XLWVKfE04Zo1M6Z8im59kS5bmacBmRISKJtcKW8itX+SbQiiWaOpbFsZqAWp
dOFP3RI3zPv5xeSaOAzRMZ5PmkK12bEWT0SEpyJHCGpKyYOrlVJzQfMClo2QqSUYOBSb3Hi0wmWu
8MJaszyHOR8QzKrFRviqGPWdXTVXORrHgTx9nU9VjdMmSrJjKemnxpfcwYIa0ktJQdOAMyi0YUZH
9sYK/evahquV2MqpDEOI4cp15+nHsOMpID8IQqtID1mTXkLdu5+E/zpxpuEWn4loL7flmSk35wOP
K5ITV1MyNzei2ZUzWMz6Am11b6vJfaZX5yTipn0EBYixPthbZnsd+wCW9CWszGPQK1fy4/xfpWzf
F233VGRXkXK0a0hgk0Fs6oL0qSyRaNBP87MbCLDzndJvvU9b4zS/6NBTZ1RkcxW1eys4F+0ARlHe
K1GzUrr5qc5hwzKPmtqcfY+NrcWglZvMPiqjdnq7QtX0LzZcT+Bf/IEcpkjWxMvE42RU84MuFWdJ
Ymqtduwm9WBh39pF4NfkvgQC3WjPZTruPNOnKZRxCow2BJ3UuOvq9mte435nzOyMcUJ9y7SvK7vc
J0oCnDKE9Mt53ETVWfaDS6YpJx+HwE5DNXC+0Sosb+yZjI6Wwn0bOahIUFnwA83PX4dI+yE/RIXn
1JZyhyzXfdrn56l9FEO4n4/uOd3ye7DqPhIRTWJt54M+gnjGijnOv18i9m5Y/qno2mXWF7cDnC8q
M/IK844j/UWpPDfK6nOfIdZ2ArPHCcmflznXXBos0MQebsromMLMr3wWaiFjW4cGwlyrjvPSQ2iW
KB+RE+Wlcgu2H3i5RGAvYQnAKsknLkQDbVKvZKlsXEtPWoBXceWa/SzB1PhrUQyNi0IbRc5CKdQf
us/7ocSHiiHdGTVVQOf3awv9/FoPLoZkuyoISEjtcARU5dwnbDWsCS9zdh5F0ks8CbCsLFF++y30
z4oaqczLMb8rGCkCoPZXaceCMmTFDdMAoGKt4+bUHxKjshHyCLYhD2EI9JNdcExaYqnXLdh9c1uJ
4NJpoLt66RT5p+RNaU4nCxEmTyCY00cr4OI0iL4TSNzsShP0IRSyzrfzSCqI05J1P4T2fQij0rb6
dZJlhzHktCk7yZUGZmTFKlf8M2kqKpoKi2Y+dYOC1yLxRrzU3PaR/6OEWcjxzyYZxvgVSMyx8T1Y
AeA/+wqqg4HmEMSN+Tar+GnKxEtd91CQ5jw3T7nQFNcYEST9olTAKluVtaDmQQ4A0ZllZTYn1Dle
5d6LXbSGQCPrWzHly5J2qRyDwE7D8DWxvZdhQO2zt776JGd4562tJHotKpIB4OTwbOE3KcLK0SwZ
bmpr2HiyekpiMoRKNhNXpWtRzl6ZWuOarX9J+vCSJPp6QPqAPffooTsFc46t7Blj7NbFafKDfJ2l
Ca5KtS1g9I7G0kaHp9ONayVUbkLBwVb4ne96SNi8LVml4UISCdRyIk1YdKTlyohOKhDZEYhvWfRI
eHQQuzo9XGolv6sHxq1vWVd9JWI3s9pnUemSI7KsWRpKiEhVGAFfaGoHN5+K/ADFskp6TGukheXw
oMdUFBrcVCxajLOqtGtfkMEmnuROKYAOO9hUaXUOwujSyA8mbhioidLQkY1FnOSIzExq4vh56/op
XU7dqwuM7o2TUYErN3KSnBCDEexxtW2AUD4aZ9UqjFju9pgLqtSGR2v768pUZjC/tTJ9D+UdFbGr
sJDhdXBEAOrZmxKm2zlM2amQAzh8W6MhqmUdWxzQxk0cVTs8xgu0KlhyWJ8NC7m2FmWu7zQDU3AG
rGCLmmivp9oJn5IB7C/HoRcmEBPh88gD8jmS4buY37FW8C1hLlGzOj0ZOeKyPloJuggI2txKOYaF
2GRNC5A/d0ZlPNq2EtNVT2tH8ZL7zgfLX3cF2lKet0vMrHcsuavdPIFdVQ9QgUE++XAK9XhZlQEG
7pI1rJUKH+QIQBYjG0dvUcgYlHGLYFAOj5aahsbWVdLbl7GGxdT13qNdc9opAROCvE5vOii6oiWz
ha3w9pOJlEHJEZUFnOgmNbf69s/0Q4OlWq1HdXKzsrmOFPYVuhpUkl3yQKZ5H5vKSStZwElmhLin
LsOwuq06Wv0e0PiqJXZZQ7wTecl8T7S1U3Q6khYGKbRJJw8juzAEq45QCmds550gGLiZT8Ggejwg
tJLAm/tKc1ZN68XIAbunMFK8zhwWfZRc5vKtJHlcmAUncjkBYocPSjFMQdvARVSFd1101fmteqMH
dWIhH/kHpx+IIN7gfadAuYIMzV2l3WuPZOocykZoMUprQ+PODvNXpJZxtJvogiHCNq7IRBr/oE/N
GWjaouusnafU59rgMubTYF4xpRZ+ayC5GdFlTm1hrKyTJN/NXAaC1PVcXMztijH1N1VPNJ9Ym9Mc
BtoseB3q+LWTuIv5BOx9KV9q3kAm63tLozFJJLPoIob4q6aXbjJ0phNsilOaI11Tls9mgJRJcArz
9CmUkMiO5NUYQY2rinVDh7YrJhrHkhsgn2R1KqNW70lurPsMwl0/ZDvfnvRFTRMukwmJ/Y8WX0/F
DNyo5q69aJM35UYOBVwSbZuJeB+PEs25iUOnHiCjsLZgZI+0CzrYIZ1MoGXiRQd24ds22XXMM2pD
ypx6zu4kwXluLkxJd5qy/5YGNB1NubztWrj+cvJAT5jgOH4LC+Rv5LZYjYPgBOFNe+ldmvmHNuse
W8XcGMqq9tNvHKxbNe7uOl35Rl/hfgg8YOgHiKQQNxA8qYcIHdFWfg46Om5VCS2wJ1HVR87nnHlW
UTwBx+8Yl5FkxdK91XGUqDRLFx5bs+3zm8oLLknHHoj99EZUYucXUJ57yq+WA28sgkvoc07GVfga
mUx1MHvbiLK9K1oZVDY3L3t8V6ZU59GML/7orcqumkM9OYZaeCevU7aV/RKO/tdPOkdzh/HPmdfc
N0L8mETEZIir66AtP/SNUiYT2TAFLn7RLnzo3jGFdD83AMqgw5CRWaqhr/18KdAT6UPoJhOWUsto
oMaR4BF9djl/uR6geUCuARogusgs40MfaxizuqWVwrEjuusoh6S0bJpgF3bVSgoMdxP58rU0Sde2
Ve7iqMCChMyTxkPKllNmTt7OMi8VkkS9CfU+ZsECF1UgyJkFDEKKMp1UP9Kh/tXybV9L63oi0OP3
+i3u49u5UlNb/2AZ0TV0sSW2f+jIHbK2XMnV2oyusYFGRNlyptpfN0iUcNI4mTfBUWO7/bASyeFs
UoiIc1bcQ5sOkMzzGvlJCscj0g53MhPq1odVGkFqlHzciZzexhyhIrp50HLkfTsCUTHCfFEOxi6Q
aFkUKV2YFr0WuG9qQoDOKQbNgxx7K1Xtlvg0w2nuXXu+nrF0tSS8tLC2WhE6PbRDw6ROMIIdo8V9
UM9JLp0D+Bg9jTuxj9JzrLNyOUo58HLz2A31TgzWzUSJFyvGFuHsrZbR+2GWoMR4KoS0yrTQcws6
J0aEwifRsAzCS6cYd2UyrkIPFXQpammEeP3KL+yruomvK7aojPLOotEz2WlyDgBuCNkc48431ums
8GPo7KvSttf2qL/YcrEp9WJbVONVJy38qDwizLZU0Buiht3kdLsW5qAfRsU/xJHkyJ52xez0E0fD
v0wgwBwoqqrOEzVEeIX6fnvkhaDXAkrVQfRUcrskLUiFzK0IvvtG9C0qSNPmsPzJLjDeg27YlXyt
IJfgq5XZDOVDg1ltNRiU6GU62Zxi5N4I5Dl1w6MaUJm9NZzRyoMK3KJAiorGyCU0Q0WF+ool0rml
Mzj3JseSVZSSVnYe6kYUxyMcv7czxeib81yQt1H3reRTlLkb/Nai6GkkzLsgVbsrxbyMWnyJJcZ0
dDirwb5PRXXuMms7hmgcBvUZA4NTPEMTUpEe6J9ty4JS3Q4WXsAAHfrNGW/p09ypGaz5GKMR5RfU
knN7RpurmbkGbedDLfe6c0cljJ3tUTdqN57s67mlJU3mca7w5nucyYsTSfXcqG3t8qxnzzXdMXos
HB2pkS7rrjtjC/UqvIGDVXbGoTyPpdiK3Fizv+7zLD/Tfj/PazvVrFOauGUcXtSwPDeSfOr4zCTX
WX/ivmc4p0/ICRXnmt4vzCKbA82CUVqe32KGX+FnElK7iXmQNqjZUisgac5NAU5h1AblaBnPeZGf
gmrwgyJyGreKSDR9j7wYAOaypgxcVoZ+gqrgtJJ8z9HHBC6xr21FBV+vyVtfJnWTGlJYu6ZGC2My
HHmkUBxN6ZtkNofO9k9elu/UhlcYRtXXZKRG7pLaoeF9qZjkjR2pmy+9zB0RjTudW5d+XpxFR61r
0rDL6almSYr+TjjSbuVGEQJBKfAS4doVkJD8EeX/Ec4ATyT+97cgg/8bFOE/yDyJ7u4vgWA2Z3pn
nnT3iNrov/Zh09T/esye/3V8QQPtPR6Bv/+JR1C/GBqITtSjTRhnqsZB+hOPoH6Z9f9lfjRjifnP
P/EI4gtILtQGmayasLVmx8A/8QiAvhTTZsw60/UA3P0TvNYbPu/PxMKCJwENzoBkJMMakY2PXCO4
0cIIrR6/a7NZ9ZaxkoR9tEKQRyL6URcVtU0J2zhe222217QQemJZbpJC3Vpds64qtOm8dGMl3V4l
GWmmaKXo5X4wmyUbezGkgKRz5Sazf1gwJfVWuWmQf1ICtAxVSMsVdIx2uqkhhxSpjJaPTgbJhEGq
d4FsuUDNLr7ZHS1V+47oabDoY81faEO2lkq0CKfxGAkKxS4Z7nRbOO1wrwwWimOx40nJ3WjJV5MR
OpoPqXy8hbKxoR/ocHIthqLa4B27pm+1YMh+m00dztw59NPCvwl723Aqw0DgtEOt82kKoqfAJ4FA
96wJBqeye6dBfkQey62kpdeGwADOFzsrunT9PcjWhWbC3Zt0m4lPEaJy1YzTsqq8xeirVJY2GXKN
ZKCykXofWEG5t0uEYoX9bcrrXVfRm1S1jReytRkWUlahgStnSM3QH/cN15ZshmgMNHNE6NCqaId8
Y9P/QiCTIrhzh1mrhB5NVEFfra11nA/OL+v9N7iF3y8aSI0a9DSGmR/tqepEm7qokSeQyiOqfmvk
R5ae8zTzGeuDtAT2saxA8YYOlO3PsFfvz9w/FqyiWjpUA3k2G/uQCaP0lxdR4k3U+FtquzHEq+Pm
k/ubP+Pjpvj1O+bs95c5NqWyZ1Y2JvDiLrgxVrSyltmG8nCLSMwiXH3mAKW+uVT/5QtBCUMNs4GU
feRsRE3BGNHzZUeLkrtZV88LkmWvmWtPC5lTDkvbp0o0LXfIcawxkU1qZlp2tSlnsay4WXp2vKoK
hovjxSxeRSRtcvBDUYsyWTpussaZUPGw6HBITHsKgRhMJq25S6f0SrfB9Cv3htsGVcA4v63as2R9
l9E0nmS0PtKl3Ob7nilhPQpXFg95+JwaxgP6WZCq5mZ1TkqsKJWj6pET6OWqCtPHWFXp1ymrApCk
MurbPGyY2WHdIrf70Jad2GvvqjS/o3/1EEEcL0qEJfKSFfy99VHH6aPyR1Cb7sSprSb0pmxoJYQJ
26vWcdVD0UdMRTKrg1Gh+4iEUx9ThgYML1R0ddrwUEXMk7zaQts9tICm6O1DM3TP8hjfJlmTOMKT
2Ue1fkjMr3k6ILyUrGVJrXFm5EiMvBW6Fa4AtiJlw91E47FXUevswh9lEbm5GTBnCl6BKV5Xqv+I
lOQL/IgGbc20Wg61shxRlSZ0HaIRTcumuM4r6zoLvifKXR1Rs8b9Dcp/90DOHK9FIy3i7htyfv4C
BYUDT3ruJlPg6iuSe3jiGQJXQB3LfmmimFWW/dZXNeqbSUaTzr+ht7iu42wRjP2hGyAQaMZx7GFu
Cma2kUkzVXVbU1qqFmNpCOmmdO0h9FAge2KjSJOADa0QfZhDWhB3KFQX+4ZJdBciH2VoWOr19FdN
tMKE1z+EpboZAyYuIxGxy6uVnWUrgb5nUWBlYgYGLbDsR6mWB6+87ptHdbbmFmMcLrJAH+nzeMbR
1+316Mv3pUjXUoY4R1/ucPlFPEFYqFn2hRPnGfeKihlUQZ2eb68Xq1KTbiUfeQ5iXIl0h42N7pgV
jzozxIVFLJJZbhioLyIkYGU1XfYTARN5FITUkFhBSztDmgE32NII7+TCZKj2gMaiFhwDLHblyHf0
WTAhaHdGR7+TX5A75ewZjFk7i6sAeXtswnFFJruORhjNBZIKlNe2vCq9dOnjxNGhC24wECvCr0l3
SMf2oacvHY6q09hoK6HkNKAdoFe648v2XazRkTdottggifopYYBxI4U3vmBSFfRIa6InHSQB2tOh
aiO3PLiTormNgQKYgkotkhUBZW4uf8Wq6KWlf9zq6d7W/LVit0zFlM2oNne9juBnUaOjJtZSFN/I
QiyY2zk9Xy7SlIMruIujZp9FTLw8bTGCLXuLqP8olfxPA6OSc/3vSP3/yp7R/338Ne3j9/9I+pQv
glwCHD5kDBBjgBB+5nzKF2BIsk2IB79va6Qt/075dPULJ+mchgkMZEzg+/9O+fgRHFt5/iCFfwdl
949SPv096hDwq0nRijMBZ40JZ/4jmk21M6nRq5gZvnQYEi+/ojOCYAu0LxDkgBKUukMHJMzy5SS3
DB6qJN8aNBukLjx5k7TuRNJsohrxLMPcIf6aH4EkHaKKXKoqoJ3YhOtR1zEu8feWVBZ78CSgieah
WW8t0kKZx949GaCBeu9Q6WBRjekqjIZ+6U+oZuHCQmd86J5SufqhddXFno5RaXztpJHZU9KthUZB
mNi9iW4VDVjAbbIeb9QI82UjQjhiFlgDlHeS5OK5UsIfkq6uM1NfAREZln31VOb9oY/WsohOshlo
q5xJGsHbd7yy2itWKgF3RcCuiZZoULbHqY9ePDthujChAObrjlHAjAcUYF7FJXpqKmj8SkK/0CbQ
L1U1b9Y8djp0UBdiqUVdkI7/GGZU6Ja01qUu3QzAQ5LsWQZJcSCpRhqqr1y7H9CDRbprrIe1lzwk
hSwf/ckKV6kyMlgz2mkpPw+eD35Ix2lhoJ0eRGTYQes5cd/sK0XfK2S5FX0hcs02cxN6zI1Xo8uL
OFfTI9wUCu1ryFyXfrdT8LgWsZGuxRgRYGS0Maf8RnlQwgrNHelb1iNRX0ZtxC8MLRQDA0nlCibj
mNPmhLEQtQP9CKRpF7FAsCmn6xVNrbIQHFlFWky7qbOyP9hj/yiU/L+sSmfbmP89IP1RlR7ap/Bd
UFLnv/pZi+LpC0kfUQmgkBr7n9T6Zy2qfAGriCaIIGoJvIFA2/7ExutfQCpqOok+GHllBsD/uxbV
vkAJNalvbV3lc/8ZNh7/3g9pN1cHxPatsSxzgR9T+5iFNYiohntZU8XJwVfdbF1GejE2Eso2SBWn
rdIVU55rI2OmUUwOkx03qeRq3u9karF5Uwwxin2YS1QqCrCl/KBI4tpPlBWR5aptEZJTXlVQwlIw
bUD7cgZKqOchAlHOpg0NVh6gbANU1dWzSlNGHxFjoa+IiIAb2ez62NiaobRqVPtsgkZIE/moReU6
0CVO/KdyetHmHAYZJx2NrbpDlQk+eabYyGgicNTVqATDGhnnsXOwsnL0sDl0i0FfJW2w82bBViHW
MqNei+Z6D4dqrI6ix77DugEGPONYgF8MSIZFa9y9mYh+naavZQqTKOtuEZNf9UnNtPkxpqSUWhOB
x+/TYDixDuBKFguNpKrsQcanwXIK5GUS35boRTX3Sf/DMr/FQr8zUv9Ox8FhhMcXVdjQVse4bdZT
RAIP+mdMyeAYLYy2t0xMFOHib2WJsCla65VAvA8RSwHC0SxurTZcIz2OFFO0lvSGrrm44iqZMuG9
q2Sr2jAOcYyoEjNV/SkF1BZN5ptaghqGN/9N3XktN45l2/aL0AFvXgmQoBElSkrZF4RSmQnvPb7+
DGSdPqWE2GJU36cbXdEd0VlVm3DbrDXnmDW/WOnLXQVTP4uL9aTnZK+bR2Q564b4ukkOV0pEZRIE
dNYMDgLBdQLDLi1Ontoe8hg8sH6MhNjV2TwOUb8i5aCRALl913qBKcpDG3LqlHilAWkq/McpZ3dr
vNcgejRmS8JrHElJNgLOglE+lD4LGkBnYfS3BuXkDkAPlUkhA1sLv3gMwLibw2PJZnDkDVAIxECs
FQ5oHKbaTnukxgFIObldN/E3OjxvXv2SA4bwzHTf9TRkRaqO9fg8lHi+9Je4bN49uJtt4J8KQT2Z
Y/qihMWa2tCN5fc3kIU2TUN9N14JeWX7ETkM6KCaxtp4lfDQglKZ/QoB/cYwem6Z3zv9nTMYOTwS
bS00GBIGN/I5lHxHxZKIk31saDuD28GcvU0SsnZoDabpOwXcm4BOXhYlR2N6TE0R6xn9Ve2nj0+k
qD0gfJhQKlIpTLrTUsASqaz9QTs0QrDzKwSkBu5QikJ1YrCI5VdmYaKze6hAr2Bmc2oW/zIZTo3c
usCX7R7JVUIzHyGE01e6WyrZNjcNeKXwzQC8DdWRN2olpIrdQ/nR2Cq30SHhONF2bof+aLzJMcSN
IbXmqP2WlidtbkxGP3mbEEfhRelo8/2kZwSQ9lgrP6KkJCm1d6bgTeD6w/LdZC2lQJSMa9m6iwAk
luFrFXsnj9pUqg5oTX+KCRpuXzsl2PBaP6cnd1fX7KDDfaC+6eH3soNrn1ROWGp3sSG4hnwvMUek
HeIDfTxINH30EM9dcir8attK27R8HX1a302+HoKOrtJ+lIpNFeNL5ElsEjPeWSgYjUxY6wEqh1ua
D6tpTDaGP9qtMKylMdtnQvcAeUQ2G1ClOfhH7kHxXogpoYvCaWL1gIXuPyfJ0YRkZgBzFtKTRYNZ
UH8F6bBNMTJOI/984FTAZgNt2o9NRy/ogZoDhcr9KJCYoiquonwvNBm1DvKj7gG2za2ibP3xIUST
aAZwSYtVVe+swLCbCXleOqPd3wTjRcuoWkvoc8u7PruaypdgSF0dHvYodSszFvkmBQJ0hrVlXKcl
p3IA13KJ6hGluJBl8HnvvQj7UFLscuh1Vp06UXSfBd8sDnrVCMBnOHVgEH1mVFBNqziGkGhW/NHI
3Mezhw0xc5NbbwZipscsjDCsPNfdYA/BW0/ZM+IBxFJnxyG8VRkaNoBQI30wkmPf0BnX3JyIltH4
QWeMA1Z612bZBBWSZJAEf42nrwdZgtAogo9WmWJbG8TfyoBUpyvf8ppCh/6ODGHyRbhxk1PEz3VN
Y8d6gOp31bQBwokfHm2SbqTvhwahR1E9jf0e0wmIRiDcg8JursfhBASQIzNdoaHZFh7BOFhTzfDa
Km5kxLq5+hRU82naomhYMM81AFDn/t9GaqXXtpK3cTFsK09Ddzet0KbZviDbpXhv0F+MjGJX9Qi8
0zVqQUl7kmmoSQN/Qt98ALIdZdEBZrPtKXdpSS++e4+JeMlG9COYYxDLE0okltx9HLKlTwm4W7Gh
R3uGxIc1Uo0oTZbdrjG8Q0MaRVQWoO08Dt7BqjXuTe1BEPeQZ3j83xo4seyOV2ohbhMm7gbseGO9
mNLPOnkkGfikl2TUW8YB6wz82ZgDSxk5dEBti/XGC6qTmCc3lLBWAmaoDhB9qY+vWGOcCLm3WaH6
TvW1RfUixaufqSLcz8RWcLkqlLDUvFoXhn6nd+Epyjmz19FtKKs7X4+wilWrilN4gM0mboc3mkzE
Nmnz+3UTNaHTVORidMGmjsCDyOIJSBkP2nKLOt5jCyaLKrUtsjPmuLYR7H8hKI6VPCqUoUX1tWxj
O+9pjvvW3tSeq6q263ZyS2yAxXRjpN8zT0L7gC4QtdtcIxngS4/FcJ2FvR10oxuBlUyGb4mQroW6
eJdY+bH9rkReARFxk1JTCm9uVHKxUsJrong9vy9jJa4imVOSZLidrm5LppxMffHR+GS5dfJH8Yh0
154MatHZXZA+aXjRyEayC26cpx8lTpKxTk/TQKiTt2iotVVNn1FNRHdoDI6cBxPeZmFpcHt3giE9
F8nDmLzWIjJHsMo2dZlpeh6U5LrLNwUuDkFhItjpMpDXXFzB8GwCImwTciQqhJ2e9bNpX4cODPEA
wVnG1TNrn+i7yY9+d+P7iIkRR+TNS1u/ooc79hKyu5a3XhWxZjxPpErX/jW+hFtFqLchUpNB9q7o
ndKPHw+hOd1YHiyyynLFHqGmP7m+6p3aMLr1QctqUEIQbR25WlXhdAatvzNJdiMToWn6tRZQ0EzN
XSXvGuspIOwQB6dNmh6TY2Kj+F1pqrUb1Yaoh1/orFeD8GtuHZTmXSr2e8Hr0EpqV8lIZJeCFBFp
3CrRq3vB6o5VazyoBFT4HoEeKa7rpJQ2ip/ehDltQmbCgqtUcu0486y1Xt17GD+7OD7UDZu4OiSg
yHr2BInTKSbxUdwLkwHEenKV0joZBrvkcbxCfnYdE7Cn9sSBdalTWOLodKjY1DE6yiYX0FTxY52z
AfCk9dj7PYoCQHEagTsoDDNP/R6l4SGgZFaQ8KQ28ABMycVl7pq47/0+vYsqHNoB76hVO2q8gSa8
Sbkb4azYGMWN1stPAZvflKiroTgknegGck1JoLpV9Nqh62+PSUrDu+U0SoKmbu2DpNkkfn+yWHlw
h4COrnbjUByL0bObkfeTp9QPPwYTip5/VfH/mEm5Ub0rKaKErDzKWPXDYdq0Md3rxElZjUjk2Ncd
5sweEWGAuo21R0XU5QfBY+grThqMSOjM6mWkZdxSGp0M4yCgGtM1dxDr96b8UZIPkIgEelTCNqVt
G0r4OdPUMQVpW6Ny7apq3xDlIpKkV6vF+4fD4JmWjTy3LD52GOaT3xyfPhucyYZc+o4lX2XZNql7
12scNlAZk51yQjG01Q4oNJIDOXUHAtgEm5LnBnHZEwBUdhGZa119/UsWDugZM8oZVBK1maIoI9dY
SIcSvE/kNPXzL0nfjGdjE+5RV6/E9/BbcU1dx5V2F0ac1R/La/8wor6wJYZWJEpS+XvEcc0JY9tt
s+1gq5vGJT3v24XRls2j39cHiRIhyty7XWIURV5Ps5SkBDZbA80wg5+o3U2u5hJbRfy09E+bVcvx
FtoXKZJz32oZb868npwE0c6W01b3y3IbuDbyHKW3/voaZ13LpxuqmHA+4HzCDlk8QminqeHPB3UK
U9sInSKHBJsU4ZWuROTaXIJ7nakL4Jf8v+GkxfPL0QiaRs1wok8FvR1XrfJLDIS/5A4AEfyf+ZlP
5AywhxdzbrhLlEZntgpX/aHrh25trHO+ckfcZyCQYrdaw8G1xRWIu80lwtUZoNYMW5p1fQgEZGWJ
TiSUVIdkrhCpsAnvJqe2IxJ2bBwfK8vNoXo43n/x0D4OOBuqP1weDalWHAQG1KTYFkCK9CFZIuzu
Tf2mbr3/5qMjiF2UTYpGlHXmz+TDcHIeTuIgajjQ9qzBqxkKx5EDqMgOZgl61786DP/s6alU1Gd6
FUXnpU+6Q3KXIESfp5XyUV6XbvWUPUH2ftM3TP0XXxZq+J8+gY/DUWb7eHmWKYwF8g0iSHfkU9q1
O1NSMXhso/0/7XjPH/jHoRbvZavVRTGExMmFOWCyEbZKdJfLD19/0mff/g+jLCdJwGNeCnaR12OF
usipVxyM9iRFuMo62GuX3o75Ny9nEHXGhsoqM6W8VBCIuWC0fIbzpMU+7Ju0yl+LfIW2cEOT74Ga
Als8W3/2yBDdZG6+/fpiz00ousZ3Dq/gt77mz4eHrIIY6g5frSx98wZqABTV/Euz1hmkmiLRwOXb
JrxR+jRLpgV5DNhK52vsnOGK2v5BPI1gntWnSwjkhdX9r0XVQkdEdwmMiSkuXscQ6WFmxpyGk3w1
PIs8QOOQ/4zt6Je+aq8Qcr6GF6cw+fO6SpAhak+NWZMbuZwwdTmIJa/K8QA8ekfI8+lbd0Wm7X3g
FIfwir37QH6Mw9n+KlmHmxZIwkpw/lel9p8//M87mz9+xXJ1aKuojiAVpb/Xv+gFFcxfn2J4Mjfq
NrxPbPPCTHpm7mZIU/tdRidjW54nhw9zW9sFUea17Id7G9aGOx7zIw3u13KXraFyPFxcK87e6A/j
LZZ4K7fwXneMN95OGxE4C/jw0I1341VK1sT6Eqn4zFwwXx/dSCgFsJaW6u46Fqsp69oUfY/I3E0J
xekO81yQrYPb8q+P8R81dP5/6w3/nrD+czMGW2QW/nj78Vsf+C3//ub/CSyap7u/mzIqpDTLYJnU
9PkP/t2Skf8FyQ8gtE6MO+0Vk0/63y0Z6V8KfCOwezpkIsSAf3dkxH/NKG2qCP8Hevsn6sBPW1k6
P7pkiRxj2X59+sClgZeALTye/b1PQjJCKM/Jtu2mW4vOcI0Q6sKHNW9B/lgV/hxv+SnjOLeUoGY8
kxN8hTsskh6C3NpK3s+vFwD57EiyrKK4knAvLNEgpJNIfqgjvIiTVXrIdsOV+Jb8GI/BCymaDtHf
BEmu1Hds+05xR53lBk3MOljXW1KDLsHIecafr/rDb1nM3QanYLUb+S1N9q0tE8cKf8TeYH99xZ9X
CO4tTg0D3YHGtmyJiyWfJSzkybBs/VV51/cyB6FkA2pqPb4DgnocXM7eFx7n73lw+Tw/jrm4shgd
PImqjNlSkIRLiax9Tbv90XqfrozfiEguerSj0g70Vb0bjohwLi2Nvzuey/tLv90A2qtDJ1KXaNOh
K6KhSiJi9uIBGkF3pcg+hWZT3sdVcgzG+hYtx1tbjFADTODg8qRch4r8y2+a+CqW2paILFoTlj65
ZIDQSqh0Mrb11glM+bkb68cqAHzchvfko65bmQCS1jCAHlrdazdlPsYPgVk6G6iNjAZSJOKhZIu0
1iarHxI/Lx2p5l/mJyQu02lFfp5aDzklgpWMclMUdJDJ8XgUavOoyMJWtKSNNWovao0HJDd3Laf0
Mmi+A1fRbc4TBaVhFGapSOgk/tRo1U2IONTGfKhbLoUW2sFCtJ7NHn2l1h05xauQlOpB12Ni78E5
4/xS78jJPqp5++RPvtvNLDGkpDfoCX+pYvSLbf2h0K2XJhZuA6/6UeoV3HwKkisIsu+GXm5qSdy0
rbUbVOWXKXrvgppsoU08BVHtGnq7UXDtiLpwH4wJ3kyzvynLfCYIYiEx5Og4GIgexvogxbwaUnSM
8wYPOKmWeFCCoLzuSpxBqfnINtytEcehZ8tuZYv2lhA9Vclc5C+xeusJoTlSLFxp5mg5gUQseREe
rHZ0qSbLRMkl6arKZuudSkCViY+JYu5ILFALraweXXOsoK0o5OZQLL8WYhUNWfSaaeNOkktpFZk+
CVfKdUkzU8l7IlWFBstevTcN3ADdoN+kWfUzqtKdZww/ZIMJpiJLPI6vIRySoWwlT7GlE2eT3ElE
G/sZEZceAj2WX6Jr5RRfvpG8KkmMys4sTpEO3IKCPtmhveNpGOaCdBOZ6U5t1DtLwxunHBI9nRXV
SFGIU1GaQHHEvjLWbTmuZ+VK37DNLeNhl9biuq2ww+YqXUM12RT4lv2ivku10V8nCZIR/leusQCO
hv9TMWBmdDR1RE1tV3pKJdYowXMoQvxGXBsq8aT+TtL3N8kbN5Eg/QjF9lGSwrWcNbugify1VmN7
yuP0x5ionVMooeaEunIHIeGp1hL68CoqOasTvxHQzWFKCfkY08C8dMb/dGxDQ4X+SYYIpSuY1xY7
t8rPSnpkhWfPYPn5jO/vSAiwKxjWF8HoZ+Z1zm2s7hKYSlJX5j//sEsUy9KIB5O2tnzEEfVMVkjz
ot761/OGSvneHap1dFetgUw/0LhYF/Fe3ARb8RAdLx13Pu2QuWhdNHEMyOIs9l8cxaey6jpDwk2G
drP33htY1hcWl3kiX0z0QPLYjrAlEYGRL24r91qZiDWlvurobrWrTqSEZ2tjM22ZYG7influ7ZVH
BKww/LcXxv60OebqPo692ByLU5qZHuQZu16LMwd0xjoPe9NazTEe4+HSaVz+Uz7HUYvHCWGXIhfu
HlGSF8dxPyuod1RInmfevTk4pitdGcTskbbRHoGyrQPma4Jawt2wVrUrbMSXSh1ntmWqRg2X4qKG
0HB57kqIPDYM+mV2dEWQuj33/V6K7bTvHoFNb9oDzYB/fo8/jvhpYwa4qw51RoT56rmkp6Mdt+fw
IsXOb7KjcKlGfOaZUsPh2IzmaN7lLu4x62Ehg53y7Pno/FdxrNvWZBh0Lt6PzYWrO3s//x5NW9QX
aaC38IdizwaO6ygbOtwPgg1o44oKqts/XRzvzOZTJ6GBhCS2ZJRPF1+LZ6VjZfj5fHXhNcZmbx9v
qRI8IMSz0x0Ane5W34abi+/NmXngj3EXX0ormYOhh4zLl2KL62KT3Oi7Zi7x2FSK93DKLm06z9xZ
RiThbp4VuOK5kPxhCgRtMUxey3Q7dx3o8Gtbbze7Q/CO/mrI2FEuFcPPvDh/DLjYcfo4bIr2rwEl
1klXoYjFjo1+22a4li/XXT5VwplZdUCuHLlwAn6a49uRVOQgqblAZveWrd52XFPx32jr4mm4Dd4U
lvl6VV1TGLh4Wvrc05kH57vUkPQhOV4uZlRdIRngS7flW6FBu7/y2zsiF4V37d3bV/fqi2Vbx6K0
Y+gl6NXZehqkrjE1Tet0QzzqpaLeuadtIARUqYzgiF0eqjRW3QjUrGfDwPPWzRUo7VXqQhuZmAp5
3Jff6HOP++OIi8ctWIY8NSGxf+idgtNsQ0pd/6pIVsOazO3L4537cj+Ot5iXWpJWgcgyHiI4GRHh
s7qmsG3LMIhWgMM20uP0IOza7T9vmkmUEg1N1viO8N0vH3VpVZmFGWRedDw3BycerGoWm2JLEcip
7sLnCJ//jwvz4pkNjCHOQHn0aNgAlyV8I826pvcUzyaM3FZt4lnZaL+ou3rTrAlNcNlyai8XY8jm
e7jYS6APpsPM/Mh/lo7Emn4SOwnDs/1HtCQIvoAB2NpBOqQu+g0bG6F5Y7zOJYjKFpxLtbZz10yk
ysy0xRT5aeUBoY6LWSaTXUleq+agiiiChLuvb+zZMQzVxAEgIZpd3tewsuLMahnDb79b2U4vv3nC
hYyNM1O9IX0YYv7zDxOvGRuTqUQCQ2BQqn/1F/G7lwZYbG41c5jMSecaAi3a+HXttvLb13fpzLdm
SFjhdPaTOmzkxbemdkboNYWPrna0NoIlryAiOpHQUv60Vl8PdfZiLHy/mHQpxC03yBg1jCzBV2Tj
hAPo6b8GYnv/9RCfuwHUmRBWk6xCrZyBFou+LogDZ1yeSLRDMmRPW8/Bk+4SFX15S3xmIv5jrHna
/PD05SQM2mgea9ioe8mZt6TmD4N1F23FJnr4b1bdP8abf8+H8Yh58C2Gm7f/LPMOK85PZBkbwa1c
30mfvr6TZ96LPwZbvNrjAKJzmC+uLvB7DXe+/JxQbkn1x6/H+VzlXzyxxSuuE4hYERUN7sNRSOkl
1mkrbcOjEa90lWinyi2fLs3zZ17EP65tvvYPN9IbBJG0NYaUOVyHbU046s+vr+rcCPM7SKuIfDw2
D4sRBLPKhzYQbEHwTlZFgELqu18Pce4BfRxisShHxH8mo8QQLQmvWqsjZffQdhXrdrwwkZ6/GHbu
GlR9tmCLV6HJYUENaSIQWI2uUQrtTHr9+lrOnfZMBaPxv4dYvATWpFdhLUbMQrm8033r4FfmOs8S
Qtu9W6Eqf02y9r3NvEMwdo6HKlAdupfKoqTQWI9VBjqzLo6JhmS0l3dFnm6bsLlwvxeI8N8nUpO8
VWILWC9xii2eaQNXRTL7nOnL6X/5czQVLqfVHAyYHjVoKKtp3Rx+n0vJkap35c1cyr5UZz07weEq
wVmGnIGEmsUkUKhdIeVigRfKMejk0hM/VmxP9I24vXTmn81wyz2CqcxZDrjiaLEuLWxpYtRqlnPF
elIfjRKAdTOUt1ZgvTHxwhBVvyFi3Ih9gCm2gAqTpIcobgvKaDogP8D4xhQ8qwOWjEJPQUI2MtU9
8hdEKKEz9GAw2mRTiphrVV998IzwZlS8bWKMt6KvX2DXfO62Mc98vJjFK1ZpY5rXZSnYyZX1PsdS
mVfabe9oduxcLl/M/p9Pt27OnzBV/B7qp82HmpVGZPncOtmdNt4vyZnzHLW76Em6lX7HOQpO7hS2
d5d+//pT+pxvxnXSbadEiLrG4mX9c+qZRKmTSgS3dvdsuh3eYDs8kFO6ke5KR3PLnex0R7xwc1je
/9vI1uKAn1t+orcDIw8CDttQoHg+7iDrX8tC6Ia9dDulLUJOs76voHXAktMOdRwBUJXeZVF8D1Cc
x0W2C2Q08Rd+2plq0seb8psM8GHGp+HVGng+uCkbaSOs5pQwxSWu6/KmYF70F/vq3wQSmoxYxK1P
mxwmHqXxW8HGyr4WVvBPb2GYovbL1v3hUsbb2S+UChnAE0BLc9fpz4ddp3JKrZzRBqFE4Ksia8p0
wq4n9QT/VrIJGn4JzWILo3Ubp/nRK1U3iLx9b6Q7fv9VU4otgJ/+MRPMX0KQuU2GYcDL/LvB6G9R
O+z6kbTwamoeqT6+VXn3E1QBoIRYsC88onNfjM4VGKQxSxolvz8vpRICX06NDifUm3U13zzrWV6n
e4LkzZeG0zQH6+oayeR3bPIXxqaJtHxqKm1hDiI8Mf7rk0yMJkCq6B2VsKJO0OoWufdUxgjOw0HW
VplX9ZFtVJrver4CAR9w6qYbzf6tVdp3FZQIemcEEUrbGHDkB5r5poB9yoIU0XXicJhCKcPtJOHb
ynXVlgQJ6YiidC99mb0auYGLqUtpWfhBR15uOO6L3MpcL54eiI4htsSrcJHmpuokMd4vb5TKe1On
d8nfNiNFh23b1T2GqMhaq7jq7cDUhzVRVe9DK7M0yorm0gqZvbtY1xutRjgr4wPA6OA2VpncdmLE
Ma8SSyftoWIELS4ps1STXZJXQHkD7bXSPQwSmTHbooaHNO7wxgFwW7Fcwh3NB1xf2i6hw9atjErU
HbETJVT+tb5tKvVG8YMXXfZJsJ3oNjcxoAacvGjgAZXTGxZVHndTZk7boesXm+axGGVEsoj9MRms
Jy/H9GtJmJWMSRZ3pVSoBO+ZifGoeMDPLSIlrTw6Yfh5SUxM1UHOD6rD/C3q2psq9a5CGF6roVOS
kyAFs+1AVHrVCbPEaqBDN/rGaikvNxmpNhLK6yEHNKjjaSHM2Gr2HoYLiHoihX2laU81oAsK4EAO
v1lpTDBJMhg2JkGaPL46skcifAAZieR4XVxu61z82XXhzzTCORnXBgBio9nkkXlQ1cnfpfFwlasq
Lvjo3deHu0EZR1eYyh/abJwaUDKvQlPH9FW2ARAYmp6h4JO2FmQkVOrwSULKBlawY2GzFaXc1Qr9
BzyRTzQn12arXGtlcm/Jpb8xBFHY+UNxb3Ticzxk13qUXWsCatJUFcmLKGXQaqZQ2WkZWMThDDjM
1f5U+91zmYLIUoA2CN59kHTfEyvgZ6k1byz9vhyfWZpH1xj7AABJRcm7EMHTUJVDL/eP4N1Pphm+
0QUkcrKJvoVNItlhPxMy4u5ak1tS1yS+j2KIqDlU8n1kqU9pOrxhwDzJao03tfKPg9i+sQX1VpCN
KfvTW6MMCuFD8u3UE7/pRbgzKj6CDkwZjB7jMcj1m0jjbDSCm/Ab/QloBi3ZHC1RXBAgZkBPM0c4
5nPENEJ0S1oPKthJ3+CA1WVKdsqyH5xhx9uEN9Jplem1ihgxEPBKTRqXmeDVXFtKikGzgjkRp/1N
0ClbVePzisa7LMdIFcj9EQouwRjW3aCSy5cazbbTqg3zOaadTLupR/UlhnORJVHHv1f5Zo0dXXql
u8Z5tVUTIC0GEQi5mO+C0dNWE5+8CvJRUT2oANK15EVOEnhvMW8fdjbqN6F4FfvSWs8yl3JmTLZp
5BZxeMp1fFt6vKuGzq0r6RhM0S9BjY+h3vASpH3jJKnwJhO0sZKN9NGMkAFHNV1mozFpvCT9fTUW
vq1nvgMxzoSRWFt72cPVK6Tqu1D0tNIF9SoOMhqVwGPsJq4wqYMVSKi0HcUMYjEJP1uvH6+G0XqS
BvkuVbz7zp8QY3g3faGuo6QFswjeUU0LHypItY+H0rX66a0K2h+VNtyKRvkSkcPgVH1zDzwP38F4
mISw3yCiAQbTenj4e2bjqdIf0wluqNnErugnmzatQMuM0bo2rXst7K9TL7qurAK7lrzVp+BK7kAa
ROzmjrlgXhNsvNUT/SrWvScho0almE9pbwSYd8J8P2UjbCRhuOarIy92aseNXnR0bmWmf6XucezK
sQJiv2I+zXj1u5EQBanxqa+0T5AhaJzlsr4pQ3MTyiDCZ5xlIP0ySpyfXVO+VT52ylpuMIJ4QrQz
kzHZe76a0T7WlbVR+j3W7PJNwyq1rRrx1gvFm9SwXMWq8aBU69EnrsToJnlX6wrWtzzGsaPUpd21
YH3iqnoYRBaXlSRH/pEErznmI//OYrSaSvnJM4wrKBNuqk0yaApzG9flAMmvfgn6cQ6WWCetsUma
8QfmohuFdUE1kmllKNOprPT1OOFwpDkNXakie3IEV1ap6cpv0BjAeYADG0ItkIxTl/rsxmqZLzka
T2okHfM6fG1F+BZSPtxV1UjxMzRfhsTa+VrJRxcYj73Z7GMvJ1w2b4mwFZNb4LX5SitzC8wPWuEI
QKuG9CMCp2tj0njzebsPpRVkMuUM7TfVqFtBAemP1eh3x0QpSZqYeul+xJvo1IYFRKxT99nA+aTu
mYkVD6yOHhn3pUJNWvOIlm2m8EmuM28TQazYmtUQuqlcbeccB1nNfkJ7+1FU/l6QssckifdKO4A6
ba9itd60VnZj1hM3xkiBSfclGgS/rfOtMaI9wByW2WRRuJiVX/UuVcg6YK5VxJ75JPRlHHbDcB+S
qXIshyhZZSKOOCtDbSLp9YPaVCdVDMan3PQsHG7UUUiSGrCIQUP/esv2qYRMr4kYGZgpzLXUrhf1
rynIiDJO0ZHR5XezDduQjba/HLr7qfwwD0MQJc11qsWfMGgGJpZqopxoc9tXxSStobdc2AB+PlUv
xlhUhEa1lcJoHqNeS5tZZ+7twivBTdizX9KhnXHm/Hk9izpCmEjxQH0BTZbTOeM1fVCbZd3OyYGG
seuE95cEYhevblEqKnxpYIL8/aDCrXEIHE4nnARJjN9fOpGcvzq0GDIhzyI1isWJxO9EJDVss7k6
aYM4SNtC3/N/+3LweT4BekDbp14MSP50wJsfIAJ+lLQih0VlWRYB6sRUo6O7KyhhC4BWzGqnYTFr
4QJMElkbUn3dY00W6puvv4JZB/rniW8x9KI8FhpyKrIxt+gzG6vilDgkoe0BCqI54bPbRIdsP261
Sy3YS6Muyhl5PYV+jA/PVl1zP+0Uc5VggYI1tm4dwe139X1Xrvrtpb7R2W+eNgHZc0CXPjXVmw6D
a6NzsbOpLd5b62atbir3Yi3h7Ef/YZzF3KKYsdJm5DNTP8kfafY6pWsWK1SxjrdqbkEe7v5XIP0f
Fe6fxaq/n+Pfl7Z4hYAwjl0BusU2j+ZDsyEcXuOosMk2KLROaPaeJbegndCWK9OpnZQ0mlW1mo5Q
AnbC6eKM9Ok4vPg1i7cqGuu2DBR+TeNUV80u2cTHGukC7OMpskEZOdJa3IKMJ/eZfuWl/tw8B/1R
xZhHN36rorE5oKv68zAeyhEPuREse6TWaPcphEGz3HaB+Nb7IagT8/brj+js4/57vKU2JCMxc0oN
j6Uk+xaQYjOZj18PMH8OX1yQtqguyIUQ1qXCAD4xIWMJAOTU5xdKjJ/GoIhA1wnApEl4+CewzkjA
lRalA/2Z+DXVT3J/SJv7ry/j/GTzYc1dXAepj7nes3u0vczYCmS6rPDHIzYs4XMZYf4rLfv1aMF+
LtF2+5G/7SbhDbjVoa+EkLM1yJxBnE6cry8toWcnpA+PcPHFwmEvvS6gBzF3pxTgBS/Dt4i5kGSN
NSic6rrf5Zvwovr5/B35MO7is1XkSQZZxquqrayb8JBAEm1dCJkU3Uio/RZsyTm/rFH43A348wvR
Ft9nSG5t30Zcruo2SJ1X2Y+526g7rdM9NmuCw9ewqelTOOWV/1IXq/I+vqnF1aVW1u+F7asXe7EO
JKNM3Ubjxa7Xpquva5Tf5d648q89tzppO5pbkU1YD1YlmCzpg3bd8AbstWoluOamupV/JKt5Lmlv
wotWyM/Vyd/3iMoI4jKcFUveapMJPnV/7lGFf0/K6ZVYvAg78B/hdXfVgVvaKlt8rO8qLdrmMYST
+Et6hJvZvUm/SKnAElpf6Nh/+kYXP2mxFYqlMJaU+S0dzO+GcVQ6g0rG9uuP9D+8GxaGLf6iu754
JqQ2BH0aM8i8m8ynVX6tI8w3SFG8Dmx/bTrqvdgi6quQv+l4+lfjVXErbi8toucmVQQtuItk9Mp4
Nv+cxCfWj2yqiDDrka3A8Vxl5iUF4aUhFl9B4slEdUhcqXkEs+FvdbRBALf4CvpgPStDL0tHPlss
eIQfL2txd1WjKaOx5YOf7+44scOMNp5DzfHZe/ZtdRvfR8dLm4OzW2j0xbMADQLbJ9FVGkcQQkrc
DRpCGU7+q2kr70aK+oV7caxze9mPYy3e0cRSPLXSGUvch9uSFyZ0x8283Bu7r1/Uzz2x+VZiR9U0
FLaqttROF30RePksyYx2wWnWm3LM3Ev2/OHBhry0Qpx9WT6MNq8gH5owZiKyOpq/BaCAz8KJ5kjE
UeS9QVV2rW4AkRwvaibObWQkeiMW6d86ROjFNwADIWqGAdmydW+64lpdK1tgY+t5bShWzeP0WGHe
zw+X7JKzo+zTfuPjuIsPI5oouIvzuOM+vfahla2HTb/2D/BfNsq1Qi3ErZ1xozwGawwebuLu41Oy
Fi5rQ8/ddMSvzAHGzLn//UM/3PRoqkfi8ChS1mvPLUAzPc56fAp6syB/eI2dCHTchQnw7CeKmg25
ABKcz3CGpCnKJFS4+lk6Xd/1bsScMLmtk+9ExzvEjuVc/GrOX+jfYy72H0So1U0ozwL1wO5mk7Pk
kBbGBgSTs+mODm7/ixbOc6chVcPpIBpUQj4ddgehSiMqNPMmwN/W3Nd+81+fhmZUAqwXhTLIciYv
isIiPIBrm+ETyqbbKYfwqLJwC/jG50n20jL5WZXDzAAxYTYayGxnlz62rIXELFk5Aj3mu65D7Roe
pq2xhkEzrEGjci//h7zzWI5cvdLtqyjuHCfgzeBOYNOTTHpOECyyCt6bH8DT98ojdYRUut26Gnb0
TNLRYbEygd/s/e21gj8Xo39rQPX/T3LxP26M9bbu/tdjrI8lXdP6d6Ao/8rfOMfmHyZSSWIntCV5
yG55378OryraHxqpGVj2hOoYtGdt+9voqm7CILWc21gpV3Rgovy0v5ktdAM6Mj1Ommq4KBxmLP4t
zDFz2P+w0hELYRpeZRPhl0NwQeLpH1d1ZzGUHCcMiQLrZoRQdBcODFXRNaHLAaIyLVcMuTPsHSmH
abYOOgDjfOxpAUKljEeQPpVBAazINFj7w2Pex2RAHKxpI0jOND/po8JlHNh7phqp11tTZKX1J+DR
gFJauYfZj5RXcrZo4XJED3EKskmSdmVPqLWs6GMNdYOJCvAH7S93kKACTUBIjnVWnMyxuUdOBZJy
QlM9axOHpHRJ3SyX9aPYshTmHP+bWdGRGFoE7IbF+Hmd7gqI+q5dQ6Gaapw7srTcwQMCh6gxcaXQ
CGjWAuMnmO86zvQDARF4b5MaxJCXrRbQJvXyEi1evRGu4fow1nTIAEVasvKaDsvg59TYk3ncZanx
U7T4jpabuWpwpnCVQdaDN859rXTcQSw4Q4W2qzI4z91GalnV4CVrNIjdvjC6sE5vDUR2eHWwA5E0
NX7VIC1uWLYEC/ZUo/CZ48vWTmDfZGaopoE+Uzt1Z8fpMTO2hrfUgNrU7a5vcQAyyYiOTuO7QO29
c26qzTih2zMqrE9Fj1cjpY1bSNscqi040cacSEalkN0XkaL6gfS36SZjgyBQXaaKMmbmiDwL0+Df
x7/myxu3mLIhQ7QYb12eRo5Cd7VbaFbM/fsoZ5u/tojr7AzKfGE3rhDST1VKaKvUP2sBDayORzJx
RuerdT25Ao8A/vPhqW+cUOQ26FTrJs8aBz6KjpVsaBXfXuiN0yO8zINRRxrEz0FS4Ts0JcMNSSz8
spbwlpfVjr9i6Rddr7njOJVuO94QatqLYkhcXHIaDmvCr7z2rzThWyjeLoYPQjj2Cu6NK06j5f0+
7ZE726hv9YkWRVc3kV4aICfF8O60PjgI1W2Wm1EwM+VAGe2zpfD5IXbPIPOovCjx29gK+5Dki3Xc
yGnxSlEL6HRsIVn5WleDt2SdTzm9dCdDesaOdi6VmWa7up1LOGw8FcvoOa19iblAE3SHOgBV71oz
axFWE6K/honYfFhpSpptiCNRa1aY1Oa1UpOM9wBV7kzftOVZhIWkbJbfaQ5Yhnr9mJSlOdCeiHj8
X6SquJtkUfEOUfXdFhNuLiLwaUOFvS7qy5iMirvUNU+7VB1ijam5fKkocUkBG9THUuNiGO3qOYMm
bG98t2MDjHE2gTomIJhUZUGZng/A47oyUmtWEhr5TjQYZEkZ5g1Uu363Z+CQ7Qb/Mh2Al+qAG7cW
sGksQF+OOoTtajN8CUEqKZMGX23fhswnfPXkKz0V9xpuqoX5CvtUlkQpbA0pqYUbUp9VHxPWA/0Z
SJYKRvalKp4KVe0OSzHRucs3ggizdKDd1QddBihYYdoNvYgaJIbSgqW9JMgfYCkqqr/QTcJY0OKn
s/J5l6TeGhdtSFtrdW8NYkX5Eizy0Wj2u7KiR8qxnmG4FSe52mXBmvPWGjPgYanHH7vqvN+CiTk0
7Q+tVPS+Uqasbop8lFPzTU/RWKz1vHpAoDMhimiK8YIUzsrEKo/30MIQ2vbJYFu8z3wwJE8A263l
Po0pOrf9hhZnrPDhWOqeeXBW19yiYEo/izlw0jIrCrBCj1XXaEqkEdX3IqMq1a2VQG/NV1m1TMb3
LfRh+wZc1sSIuG21vJyne7BsWuANy0wfSw9Wgia0OXO2raPChvK2SW9Nlr/M9KVvwuxjSZromtSQ
3qR6222V/JU72xO4rv2fS2Wb5WR4FP5u+nCas0ATUE4Le37cqpi7lZLGbuuMJBcd2avtH9NslpF+
0zSZa7ZL4lezXyHdpZhh0rkP4ioJR41fz/gwyK7lDEPGwGLY3LIf2jx8JzbcOy2WB5fyae31kOwO
nQRgUikfJvCC7mShk02slTdZRsGtL9A6sy277xU5sodjIfNJ8KY+WbbQfCrQnXOMi+FxjIGa6gYK
wbz4BnxK1mKDa933xohmlh1IF5FZf9Ub7ihDnU8Ej1nFHJQU0vBa8Qj1AKGRtutEutr2fSqTebeY
KxpPTncMkAGqmsgmZSkvYC/H7a4dI52YjBe38vftZ6jrNRn0PV1izWvlUQ3FKLWXSgJYnWZFBD84
dlOzfTCqKb+mCd41Y4LL3DrKvaX02AQmoMcA8jDlFhUh5QSt+22CnNQFsZGBmjp2HYCSzRNi6GCs
O+SaG7Txti6iopKiLqFLyqY2eqDwbb8A6wFqQD93o/1DzoBMp36uTMWhnIgL6XN5ZyOk8Rv4xqcu
fuGQEI2Wk4eNIFOTy1guhZpFWzZ2kESlB97SGbzyZVKGh60X+GMF7348nloFXfM4bx9mhi2Fhuu7
1JrHpgJcoab4hevm2BUzdtUFJnO5zVhZDO1RZzWAkihd7Rtste7tS2XOsBn8IiJTv9Ihbj7LHGJ4
FyMH2Bjs8+KqhaOVJXfQfgem1ZPLWoqdqWjkZIuV4E3+Vo0kZdOUDWKpLlCz0ZOAgvMme8MVXVoX
xox4/SZG4YzGhABeNEYwQl7keUTUosAX9+XiOK6AilfhBJhFzShjON9cgW/GOHwmvZjDbl3PDMt3
PiNvZtnOxxgcYz2rRPDUZMS3Zx2HbRqP6BKxFsfraYIyUFpToOcYUPKStb6zW54sbcPOMNCnz0rZ
4GVHdVSZ4n3UsHthamPfLgGcVska6GYNG4rl2BWtVeFrrioc3oaJ66/x2JeIOtj5zpymnerwMg+Z
9kU7m+NYk0FuVci5quPDhtW6sYYnpWpTF9iLQqTIbQ3BMzTaSGQM8nxiS9xSXqAjLzhl2rz3Jq21
fastc181gUXYDo1sE0OMrdPo14pGuo7wKpNMolghSucdADvWzcTXOnC+uLo701+3hciXM2oHhviZ
uxwEcjTScysSylBahg6oNmlng/xcAPQ0zsgVWsPqxVv+KqZRea5Lg9XPdj6MopwhoyINUbSFu6Te
389bY4TbDK2WNIEeLgPEARIHXr+kXDjJhwdLUXSBOmK2JuP3s9XsNCiqmodXBbiNVgD2JYkccqmY
gzQt2elbfHDU2gmtWH/QCOm5zNZPfssgtEcO2yXEMOo2nH6ht5zewQmPlleP1nWNnSsc8Kc13ZZL
b2TcCicV1NQtT0UMWkc4t9dWNK/KJvEYGbi/49yTAZ1bQyHt8tVYo0FMDokOVD9GC0RYtbcd/+bk
6lXNr2AuEKCnbd/nCGP15VBJwxYMfcrRPGtRa4ywqqVU8beC02+e5aYnJ/VXM+Y2uNR4YYuVFJZ4
U2AiKgxfXWBybJmzuOYo/aKqTuDawR5gKP6arCeCHQo0fcGAAWdxGagFKRTOlK1tR7m4mZMhmHiF
Y21+LgpfnQgv3Zzz2pglbjenzb7hpxDUGXxLbLFrCuxfKYlsb5lqgMZJ0/jbyKlyaBkGXTUQJDPR
BVmZTqrJlFUdxz9K1LSSKAjeyhtlxeYxcxQCnAaEtgnTqGyxnJd17Pi9Ci447vAjJG9GzjnQIFuv
6lkcOXPxwrJ9qeT1PLbbNaNAeja6IAbhgUDW5NAh533YrwgaZuhgIrsOfpc8J8qkuanCs0A8qbHG
dIdLjzNJC8S/LSlbOwXio2ay93aik+0itH3peQ0M56Jt+rAfZiJj3ez8KohZcZTpX1GmhbncUtbW
ngZJojOSlfCGyeZoeWPwExY6MmNn3EfFyBHPkdqNnE3xgfsUd5ZoR29LxGeZTScg/7a3bsh/WVMe
DC15mCY2QElCg5aRn+z4YjHHMV2tLr0nU5WYtvxJn+QXCDFgLoR+TXL7roclkt6IL4rBMbGeQCU7
6NT00q4PDT9v414WbcnwMTmaXwvFvC2vXZRNxq5KeamV5igtAPqHeAVGQrLLMl7LJQvIUojjKlWI
WknCDhWEEM4SrHvEpLxZbnZTq3OUSTrDbRomVtbeSU/aggCcRa7yrJuVq4yPscYhUbWv24CCLssQ
nmm6ihOoopg+NfemlYIUsXifNG6/XcvPTnsOCovzPE3b2enkszqzvFVlDQfFJl+b1OV8JsJk7OSx
u9iDWfFRsSestSIFiwaRsiF+5aUdB5hGW77jNE/PKa+RtsZfDLPZO5Vv+FQaBRq8KpxZRkh+jQ2n
nUQ9qFIemk7SHW8TdoHUT2swzLLXOIvscr0jB4g37zTmM8f7XEjQf/N616cbz+zS6p7mgHyPDWA/
ktgzB+LVWoryIzceBoZo4lp90pT3vss6d9accjc58z0eEGg9EyK0RWEhKmZg2HOtHBRJ55GVvte6
dg6VIfnTujA0xsiVn26p7vaL7Ryzbn6PO9pdoy1Rcdxs1UWYJoJyTA6DWfSHTG3CshNIFbtGwRQp
n/IScHhVrh1PbrZTuv4mPSLXuMBt8ZolvzoZvpM+gWGUdkgkHegTbXtKS+fRypMS7r36mYqi2C9j
DTL/Zica6jPpptIjJJym8ernDi4LFnXkFeqYRbKyHA2rRm1ilxQwUC1qmf6Y5LENo3lNXe3m1Aan
3riqsyHARItbEKB1p35ETVdM9wVgbNeQ0zQET1vSR1uNSZyNFfkYqGr92DowaaZlRhm8euYCUka9
rcDD/DPeFCWSSnFakyzqmSUB7J3KRwuavGJzj1WmqzFB6xbr/CyRut3X4pZOM5yjsSAhsK2DlCLW
c6ykiDK9uEHbmYwClrST1gZhAcNrmEllRqOG9Xub2t7H+B5sGgc7vR2Iwi7xZ1ytCQ6aOkCn8UnL
+raSXrkIEfNtYM1rCAq6eG/KPYeU0g7nUrH4KbztaZMh1hCmV0n9StLc/hLy15TpfQSW/0GZBzLM
2lXWCnWfkdIQqhMZLctPp3EVjKcmDpC8jWIjUZHhop8c5vqV1prCLSH3jYWCu8c6mUclFkFVcPij
tJTDQDphb3smHCFckJQIVlbHOY4iyzwlJ9dU2CqbHmWygCD2dE7i/opDByXzxLZCpYMNpjY4cFb4
zvseI+Gac3U3OGP0jAmQkGdR5LdZhMrtyp7bo1aKXwsexaBfCkypKXes4eb6puoTh0X5Vuk2wqwC
yFTfHdo13RnbLQ68BmC2fpZWFYdpLqMzWJGLqRNfqiHHTSj1d3YdVwd+Z79bOZ9IqoDSOfZflbM8
9PFPeLVfNqbYBeqjNyl4qsFcdUvNSq2/TWRHRa9R04vFfSwsnw0nsIuGxaUq4oDpNOKsnbJz4nL1
EuWrmLgF56NUB1oiOT7Sm2fDmVEulN89N0C29vx2HmmCThsPQsxDsMoTM0PUY7ZCT9hvJH8z1FAp
nNGPK3Q3koM4RpvkfSMX2g4LWziM0ttQjUWA3VpcnZmdXhhpf5y4glM3/KxT9V2Rq9RfZquIlAJA
GDQt6kix8ZC0rRG1TvZZSeX9IqtbqKWlAEKfJTvBiexka1WUxpzQqjZDz9FCSpUWbCCYH11HOJzN
CY67NkrDVdqygBnMmy4JcZfSCGvXDH1gTBxnTIIRCbP1a3mfmE4XSt2Uh4ux+gwd1GgUVv3utbDj
1w3jpz/Fcxdi5Vyipr694KxZ0hrPu6qFKcEXfepH865o0uxgCOgmhXLluopWuPuh2hP6Nyne50uy
X9T2UCjLa9+gU0txIbBRqNMn5yjAK4nOVV9vEIWKMwece53Rad6NwZ9U+Shl8gtJ491Ucwo0m1H3
RjMOx1utM2NoRZFZmxgILOqsclP7rWWyjvIT/kWnj3dgXtcgnWnDTMK6SyXZRP9DBdagzLS1icnx
Oyddu7zIS362Gvsi+pSGTfuiWwSIJTaQOEcnJA2LXw4cfGR2ImQmCzMDlih49ZYrzo/Nte2HRBd3
xGjJ3T6nN0/Ntt8oGe35NLwt63eDUp6qXKLP2CdvRctbVRxuURWWuNtP6xkm0JvRa3Icm/2kCjdj
CZQop9ZKwkAAJ39NXM1ee7PX/ALE7RcdNlYWKahRJA9GdtG75FGF/7YU6UNfJjSG7eLNyiTZS+aq
9Zsyu5fnzL7rjptTBkyhbffmVHCKiuFQL2vzUbNgnYxK/8WlH6Y/bXrK/ZorYJcdunb6xFLlWwUZ
doUXjr2eNZLP+QcT/bDkwOw7xvdkJZ/pQl49M6erwysUpck8ebacK7ezQ6QYhe7p6hLvLYWFKzEh
TCJG9yRrPMt6RY2mth6YcJgC+sESQ0raE0KU57SdhJ8WINuWVg6qVQWI0eNob5qJDrFofvWL9WZL
7d3M6n52knrfr9lTU2RfItNsJDLtz00dmChJVmlXzF3FpZ2Q8lZl6DJwP1sGY1Sd/WAUrY3SlWpr
rWhjUPN8Q9LjpUxVFWJaVrv9mH+aJne0eHtepYk6u5WRbxx02qupgw40nnuJvZLqoM5gU2wl02Hp
ZMvXbQpvmwYv2nmmqoqsqqakUsZdmC4910ujRZCYrFEste/rVB35J8z3xkL4uTVRAcuWNKQuhIGs
wT5UrOMatV1+bSVMsmLb4CySVkkF/22M+emLZgct4lGvY8Yrapv8SZn5wPTpJHUaoseyJOEW34H6
dfy2poIIb6625femnH5MIxUxrVVJH98uw7Jy0w8PT9yA0KwteDT+LHM5WUqkSyfHxogOU1EI05pk
C7JGeZiH/rssW7iaZV3DOOTTWDTxXZQHC3+hV25tGhXlFCZWjokEI5GpVs3FdhDH0F/yIU+NXj4U
r61iPg98rcTcGY8XhTDpKDxTGCy9zeHWbjXzLs8zjzkyLdIn4a0KWd9JeipQNsyLc2LWcnxy8mCR
UG/PLAsjOpiCMid3vNGN0Wo8UGg/JDVbnQ3i3s3NIpT0CTtNp3MrECLchIVTuQgqZXpPk+TLGFKE
MliJLAP/SKO8VgvlJGurqeMs7cR5hsJFygBypKi816mkXcvW2LVcrF1h9542czTMrIW/M+9EJuMp
4jjwFMvURSRzpGrSGB/rplPcHYZ9bZc9MorKnVr5TVdLOp4JLqxmQiKGquVcpho1X97Pns4Vz3FP
u4MdoFILHDmK2rsr9wMSMDnPRjP4kjFlboUrOCpMPggq776irRraN/1NnvQ5LBnDCgp2k2pJPilh
0/1php25rr2HJDJlRDr/c3GlWiixipvNRZ7UOyGrzLKoAy7OW/ovWfibGUlzXvSNLycbZY/HdqKA
nxi9uZeIxuWr7Dt2NfuJorLuDN/O3BQn6rkWBdju1eb04v77Td3/lRrJW4L1v275cocbsyH9y0vW
J1n9l/1QftbfAx3f+laG2X//3/8Dgug/G8CSqf+h3lwiJCkADv8jvlj/g77rDY6FCkOWrRux6D/x
xfYf3CMNW6ZHDIPxz3/0tx6wYv9B21ixHFnn35SZa/h3esC6+XvIhuADiDzUlg4xMyjKvyWy1m7A
lTVXHLm5QVtMaWTORXDsXnq/fFvCMXZzZYlMJiDN7pTmiSe6Y1xeFPOutw/FgCavZ4+3Xk3jseuf
k/RQtgdZYhZK8cAmuYPyptpBV2huPy++pPxg3EiY97nT+z1ySAW0rvPS6neFGloi2ckpvls0y5nj
Lw7DgMtLQeJQj8GF6fueZdhE6jj/rJb3FRv0ir+nvDUImE9i8Cm3L2V+UIxDJl2n9bA5D/34qOR3
+TJwu2dPxfEnVY6r1G90GANzuKurPUa+uoqwN1bqiZknomljcV454jan5mf2k8aZU7n5nUNXy/AZ
RDo7l+wD2dzoLT/o+bayr2yn/k7Jw3161xm+icFBuF/S4PKTZbKj/nbQzlmEgYNJROnPBPizLu3i
hF/zp5lalM+YLbZeBsHsF/9JOWZMprbGudnouXDF6u3Wl9pkNwImE4gthX23eJN41ZmApbTqpUL1
xubnNDzo1g+RUlm3ZddgKlNPIhNv1Hrp6CTmjUn3WaP+SAH3XRfqq3UpqBI7dG5jQ/Ks+ldr0WKn
v8EkHQW13cy4XxZpvXM06cZP5IDt4gfncrX76KSC+npDdPmDxotJbrmu6GRRdVHll1w/9wVjaRF3
eRpiVC9G+2I4j9T5KXCfmq3zTKY9045njXE2dCM+6ADXTBiC9yb92hUftfQqO3clN9F6vG8QfM/b
NanoudM0Z/ute5Tih9oOqyRo8tO0Pho57S62Zco9xXPmROocxQMaUkazDkZz6d4opHn9VX+ryWll
UpQHM9KNntKXftc2Vzt5L3M0gz9tOxQtcjuH2/oxnvkSt9Vdsm+59RkEA4f7KMUvFuSH9tDqrwns
/pxi22SeW5yZt10KmNwpzR4V8VA4T1txSYy9YwcUnKV962NQHLd7UdHcwanW3BO7LI0vJz5AAqB7
8lR3ZxWPmX6dcppXHAx8TfOpGonx3l4hXTi5qw7eXP3QJLd+qyjeRXBj6TJndHORi+lRt/nyzHz1
g5De1+2ktrvSIBssvC2k7sm4Eq9O0Mh7A7R08em8Y1RHsHjomT18lLmJOvdD/WJzfCTuKx1a8Shi
Dp39dXR+1jg7K+b/GFjLGHB1nlLjspS7MrDWg53d6epd7NyrHWzebD+nh2mnaVfdOFbio7LejeZZ
ze/M5cvA5fUhqNEY98qKVDH+turrkN9N+dM8PzXy5zg/3KaEc+VoaPc0fop8j7iKZiDHjUsb75rp
eaM0N+SHtAOhEn/3877TgorPeYmYWfTkPmTOfkAv+VmLRxjNln6fjOT48MXXL5tzlSy8Z99chktx
SONrY34s7TPRM8cXTIQ0d6r5kBNO1e8S8XPtjzLE7aR/zZTnuVgQzIUxj3pLv0e9JfIo/vM4ybvF
AcOAtHEU8NIVb8APL23yDtHpyeyy+2mrropybKSnml+SWkJLU4whcEdEhhV0xrmgr+4UX4LFZkTF
opK2gS/tZhx2VuXT4v5l9ROGVzWUGebsluvfbWH3f82c/6Weqvsmq8eBLepP/cVf//fblmUj2IGc
DVVOtflnoE9+G04Ae5y3SkrBagntwxx/iu2OM2dF70VlCDbUORgF6FPloCDk8WwaQE4nLRRDuPlM
dsPmtIP8zvbVR+kizmwLEAHWQ5m/K6blIvHrvdmIrJXDvjclgUW8qHuolYgQSkqBghWje5yyFyyl
nJErsVPTF2AGhvapkr4mhM3cJT+yPA0v6X4LkZVb+UkOhodaJVcCEsROdvwftB0znEhR8hfJ2HFw
p0GhzccxCVYPGJs7x3h51+CWAU5hCkCrYPU43o5e8vxUVT96533KL3W9S/ITeb0ZwDaZPdZzkL1F
MLTXbPVQNBJhEId2u/BTkJpD1eIxPa48QnVI7rcWfva0BQsT+ZPbxLhnvZHGx/d2X9rBivdyfaDg
5trtHhzX6uzRp9lvnRw2ysWpHpfuRUnO1Paqd0oPGDK7Z9pVbsdCtXq6HORzYFkUdFzEg5Wxo2u2
mSA7i1+i5szpi5Gu1oO2HExtTz96zUIqZvIT0O8g+2KriZ2oTx9uwkFwzvSozNItp4+kPtfmZSde
+4cbv7/cUzAARKKLz5HkQb9zEl+qmQ/29XpnxKxM7GLiocrv2rz14zag8TDwCVQP6OG9//65/Kcs
45+P5c3roTIiaGGf+seE2mRqpTouNwu1Z0ZKyFA6o9X4DoEmVXeYX8XuX/6Rt4j2P70Jf/dH/hb/
7cZNVMCBbD8/VaaLQXunkuUmr0BmRvL0byPizyZmRgCJEsfhXwVwnd/jx7//lX87kdXkq7SKtB5a
KKBqm99wydoTo/sEp0JDVieA8WHcj190wy42EzvSV3eUDM/5tp+bl+mzOFaX20BL80D9fXoAp2Ex
7HaHq+hsPjJbnzDC6YIlfrGC6rmC18bIo4+7kd4rVTyPmuSTgcTihm3ZgvrYE1QVvkM8xVvOOvmO
3qezL8gL9F5OGjgJb9oCI8z39Yezl56mg3TX3emvkF6C3CWiHK2H4k7d1d6/oodrtyXpv/uifsuk
xySnS8CvTCz0YfkEiOCY360vCFYP1pVTIwOsta/JxN3c7LSg3EZN7pJp7Nz+YK2ueIvv2HX31Po/
aJ//q8T8Pw3Q/P413g7efxfeThw0AF3Pbyc9ioAo0jOFq/Fo/Eh+FomXsjb8jBkoDzK0AEy1nQZI
+Px2rfDUj6nx1V0SVsfqh2H8qzcKntT/83OzSRTIFo14+7cHrFNQ762kksm1HJrmfqEZ4qsYQ6mN
4nGmyttFaIbHkJV/sI4Vv3975PI7rscedH7ns8N2ddAxD9N5zTm5GPBruG8TgHDTBwCU5PWpouoB
8gwfE8pTspCK8+X6CLxIqd4F4x522AzHCR8mbeTWUy1OORcdrNHI9o3P1DVoEVNIJZ2mB87OyiIS
o8hbk8f5PD0t5yy8lUNoDgGKjA+lv+zYLys2Fcufx4imn1CCEWgEf2ggceh0B0YG+I45lRiPpu21
9/p19foT/0zzh1/0AuVf2yNb70U9EQJ8Tbj70Jjy2HEzV5u9qvZn1etrd9m1wRKUJCcx9/obxdJT
tewbpHQjMUU8datHikpXw/he8mz2Orys7pBS0qdUGc6xz0lbKZ9qneCN/bG1e7N4GcdXURNeo+h6
WKltl7uhuwwEYwvRew1Jh9bdqlOhRc7t/JcvvsmYDjXKNIydt/FWXKXdezPVcmu47x+L+kd1Gyqm
Lme/VJa3mHs4YnnM7C3n+myf78fuIWXMjcM2Y3fTQwEj0rmsbJAWcacqQK2c2WQUjvIaEH7K9SCB
2V6cJzmi1KEQqZXBEXE8xSaPmPRuOfWgGa4OBmOaZrbFyJJHmIBR/Knx1M8OpkL9SxLHNj7Xcweo
xpuKR8Pc6eMzqQ7UGsuKDNfLDU/R6Huq7rScHPWSC/pu0byEG64OHNVLHaqwhKQ96/5bfmCrI4c6
udmL/qs8LbUH5Ka4dBceWkIi5BTdfN5z0CTbyHnbpmMeWcqp5zpmeIO2a9BBZ/3RUl5l3E3vhQMC
NCNysh1LejDu/MTElzZFk7JT9OdBZ+dkryEebPi6Et648vmuOs1BQqQ25GkB7kDBEd/xToEI8LAI
H4DIrYpj3A9ir/fPdfXEcanaIms4J20UbxE9stbZk4trwY/oIft7HBW7watIMwLfc9c8CgnwqP19
oXyUyaXl5VCUe5GeFenQqAeR74ti58Bs0IJuDmvtlbAlY1VJgCw5Hu+1nNzSARoYZ8w8WmhrMUnJ
FQWa0LemXVb7qS6Oavk0GVHZhgLa3ettbmjAne6Zs1/GZzM56+p7YxD24TUyr0lhumkaCMIImK8J
ckoheQ6z9wYaTdhynCfTOshZSHTHeI9/TnrId9jJbvls+fE5G1wxeNkPgFGEglKuPvan3XNRDvC/
MdqqEcQ+bb0vN/cqNwhFIdpChsnvz99UyehGVH5i+cbP5K708sYFOFNKB1lmbK15KKZT/42muGOk
2pd4Mlgi0j0Bdrrwdvttl4/WtBz0Piy2vUVbTNBici5kQ0m2l43XvaanCae8L1fBRhdADvlM6/jc
FIfN2tcScUJfko/cwQleasJVdTo7rvxDtlwisfoaUC/plEDNwlo9UpXefmb+tOPad8dnh8aEA5Rc
7ONtb2PB2RERodPCIfIHECga7w41VIBepQtVZB1Y+2w4MfdO8mkPJ4dapna/EIQmjygfkxB9yviu
vtpHRj657GSf6bDb3vMex0Jncqnj1MyQezNw18vvuPJpDoVQDAHSGzcTpmuSmsG7cfhTpll5X/mK
jNSds+tNRFGZYemzbFQ0ZjlL890WRoj+dgdEJS3DKt/ZnLEJr9zL3rjv6DLbEd9qfr9NEc5YWG8L
f91DG8bvONWXL3YVbwDCzcO6DXsZLcG+5Rfzb3OFo29pXvXO+cFHfH9K+atUfj3sEbPoHnrofUFZ
JtBW356D+of5AosvmI+S133R3O1oKrnWxzb7ovOpvgLvTc6j8BPMKkrEv0fr2x0WxAFBV4YQCdc5
qqagY4h29vqCoNNtcLNfgzHfqRrlbS6Wx1HhUSFp6Y8d6eX9dM19PiCiw7/IxitthOgLOJUPYo4y
AT2/zS2SILF2Ct+pQS3XJa1QPBcckHZCvWz1ZcYwnV5Q5xTJcSx3Gb0YIyiKEwZ7PQm25ruXI0c6
gWoGOm/rJoLFs7xd0g7dOOmwKG18/pyiIDR8Fg2fj9vUkQ7v25Nav/3etP9g7LyWGzeztX1FqEIO
p8jMFKl8gpLUEjIIgEjE1f8P+j/Ytrq3taumXPbMuEkCX1jrTQv5f8A2WQKKXNi2m7xjiXXJ6ar5
iFq4RNLNIkOaHK3czcoDSq/by6CvG+KCWP/mwWwtOHUH8UCZnJSdfNR25N20nOJBWXFI0skDMBGQ
j0xYIAjxWUQrxP3TrLAB4BUw3jpGUZ6viZ0bQR3ACr3mz6XEuXzkLpJ0B84aZpm/n2dbl+1R5qKx
x6PwavbO0NqjK7pi2OurHM7ZluKwnq4OylBRW+e9v3jeOygL7W7eawxjuL7A24pMTUn3nI5JRx/m
o/EwzP28h3Mrhx2A0HxzS2E1t5tBvxNbb9Ds9J75tFY4P5YtfKAzM+gpC6Tep9P7MHZ64RP5JXZh
HgWC5l9Evvm6ue0NJWirsInXQ3GnDjuNht30mSIVrYeSqe9uNAa3F9KqxFVmuJfmWWN2e3aOBP/C
eytdBsov1oBoXXNIr8zG7V/aTQVIsyT9horkMcXi5i/k3TpP3aYG6wcKXbDBGIB1l6PCku3JWtGa
4jVAsh4xgEz2kl9L/2OGJpfaZVPFGwmJ7+0wKM4iq3eZFI3+cvYn9DoM0NKw8NjqQ+pZTvM5Wb75
YoSpF62qTY+95KJjhnCRGsbbhKHxmYseA6H1dG8duPbtfK2/CSbXUeEvbrXZSSiBvHmdPhgPjD3K
21VHhtMiTEeTgh0aoz5vVH5hW5RDKJ6t1k8loFFbZwmP9nR5rDS/KtZ5dZqX8ay0qjhSYMlsiLje
3F6Z+hOHM8T09voQ07MQx8JeAoeBM0ISOm9Lj2KGg61pHNlR0Pba2tOkrmjTDLSM/vJS9LD5mLAn
GoBrPvaYsgjS7kHVfQPRf9gS3urJqofWs6Uflt0eXMnNNiN3S4aM2Zst98NgkjGTKUA7ntkssH9O
mzoglurH9bkOLWd4IrxLb15v15e0pXU/o/clYvFretTfzedM5LS1MUNVbzn80d7QXQCUffWl9oyg
ejGYqX1zExBF06m+eJSO6JsUDs+Cx4S55DSd8ji8ZN7Yey3S4PRjoOLs9zj3VjyG2uOEo8gOb6H0
IrP+T2xoZqXqbucx4YAiFXsfdx9IJzlTWDzIW9lfj+1nEhSrSGJCMwmuCDQ87b5/B8yktHOUM3lb
X7PhtenGSNGeUuIdzWmL9lMiBQE+VfYVcNwUY9FKoB64hs3VLSg+qaV1bCdIzF1EUTWslebnVxeT
jCp7HZjv7HTAIOKrYLiTFESKE2OsSoi1c7KcHWrHW/OFyJsv4eY1kU1KmTvyu8b37NVq7JkfymV+
knfKsXhloC/pP/NDjKxAt28kxSnHNHtTETt9Gd7kFKflvJE3BeegZDOWfTwDrj6Sr6VLLrsMxaXU
OP2xw3fehZzCXAPTTM3CzWzLZ/4fkb2MH+nfYTUho6eDwR2LG+7SeIsp5wybqYt2dV2gF0caQxCU
WPT1fo1mopJ21dXP6n3UB8JXcvEAfa5xABvK1FdXP7UcTKqdn+cHmIpLtWtj8rzs7qTFdwrvh98I
aSnRn44uy4JBJBmDWLigyIi+HTgU2mJNOcnMOava58JaUP1xfBJ/CVwH4Eo0W7/f+biFoRnWVebI
CLle9EMxsfQaCip7vqtYLOSLx+c4+bIuKK9pFlxOy8TyIcox6wRTTjvBS+ZErkobNhMGu0ldSdq1
NLBMcW0R5x2wd6ANR5ydP1yerwHKmseBpcf9SlbRcNflLmJZC+ZSdOtiU5a+QsF22XfxDqhveRvK
CQ7jRjS8CZ/uTqTtnXrJjyoHSOmy3AJrBrdmL/1jwTgNkfuS+SG0P5yB0eB1HdMBXeFRt9NjM+9N
zkbKg9YzLp7MO6tC4QG9PV92qFxup1kksy1gG3/oH5xSI2uAp2quRMKd8nWMVgVBKbU/FmOqFsVJ
Nvmh2HWqW0u+ppB3h2XrmHKvl9SLwuYy+sLFrxiGxkyCET6JVgSjnKOMu5q8WzcJop20yl7r1yvK
AuxWE31At5+dJUkhdbUH6+oP4qHbX8BiTlcIici+uNVrQojcU+ONXkToS3oq39S76SDWT+c8PjIc
DQ8F+Vu3LQMi94gdXS29n9bKOr7uhCIcu9oehUOt3EnRObdofB1tfGMhJW89DfcH1DWVRv88n1BB
8GdZ++KJn/WMDnW2m9Xo31zFMzfIIDASqO/9U2F5wpqx0tctuYi7iP9y056mAAUUud6I37jefVaG
qRJc+kxCha2fU+b60kwGma2/XxUvda9PRYwLKEA8zX9GBS0JJ9LlZWLLPyDo+LLQ5hPcrWIKrVEV
2YR+aZVj0pjIvsCu/AXepFANU5YQBxbZ8pZPXoQkJ2tybqrTyK7JjQDOig0/ek6fYb4BpraihILR
RuqVOzKc1gJLpLRMKAooVVp7a56R/SRomhkC6UQhQqYWdwcdtsvCLWRf5V+qvewBgEh/GFz963aH
cnTIjwYXX+b9AGyKC3L5B3rFVDaoX1mT1e8BK+akCVGfgsLQiUYtiwDTGOaGyVVn51a5BlUdr6/0
DEJHdLelaOQII+rwHmkMmsVUsxsg8cFBd7jAMBNOKCBxk9nOoi+EPdvF6yhqIK7QZuzJqFuVLy3S
CXgGCfecbXnZo0qdH+Axsd7GzNUl7mVPd3nwPNzbfQY7YTdXYGfKthV1SnwfobHmGLSjAwQePET+
ugCFOgnZ1rry2MYeNjhe4OzJvmwjCuIdDDmNERJep4Zfph6wcU9huRNiZ3gVqoBKHgQO6GLEOeD+
90P+nWL47RkbPF6yVBlzhEboG3pcxpaFsBUMDmQGJYzT3fcYawd/mlEXeR0bu3IubMXuDbU/8Bxf
VV0pg3cBnmGGxf6/v47020/9X9/nG7TcXxUUHBHQbmfxJB0pJsjYm2lA7gDCshVFn5G4M/OpiNcw
LmGhHgrtkEdfeveS9L46Bam2nxMfF5Ec+8BwDFiyDNZq8ktyC3LiqwvF6/ECz9oicnNv4iGTMW7Z
BljaO8XljaRbTy2D6JMRqTEwHxrBfBcDqevlqthi5qHWWZOLifJLulJnogENMmGncJqsk6NKMhLt
IqKmlHz0fFd+kp963QPZIQWYVtOZ4VLOrV8Z6VM/H1N525Lsixdb3ud8XIdP168aevLD9brO9RAW
SM9fM7hPhnUWJEonp1kKmnuwrf5jdFVqdA83NEW5ybLjLklC7GKMS7kgiHOU/HwhDN2NX1hVhuoL
0t2UrkgOhWQijbHfABJOwWzuckJl+iCxDlGxxBpuxk8wh2qXhLKdgtzULrgY2GITedi5aGKwwY1n
BTBgcnvsO4oXZTvoyV7YzNNdWu0m81ipG4KWgXrgi6PsLs/JJMM7ZteRPR+R2uGaL/2czGvNaTxE
a/S6DZcP5yUEDTZiogwJoLVNp4HJpvLqdj+ttD8PF1QnzOpRdHI3Nf1bBtxtbmUxHlj4yZZI+EDz
pdTFjkqhv1KCBsaM0CuwzmEnHPsn9QcyUZL/IioxyBbVmHeJGYyBmny9f2DfbYwVPGI6tRvdwgzk
gEXeO5JlV4ojiZ81mGP73mi+Kd3z1NvJ18BLgAvnsKHwdq6Y9hJv+KXnm6m4qy7hUunKB0FjgBi9
ymD6kuTcOMHe6LZo8eRfjIMhW5TYWpD0ydd1j+mwWhUa0L75vjLpMd5Z9H6MEmXcVaPfTkeF+S5a
0J1HYzMGVyQsOaZPNHxrOQsG8I5H88O4+vAc6ZGUg9Fa025WdLOxdsz7nQT558Zb7WYbNWesw9/Q
yy6mtUrxo9knTxccciHEqnCO1yBD5PDZBRFLQHIX31QDsLC8DuNhD2DWIJrLPZP4NQYXkyzaQLb5
hBE0sldreKXhOLeF4S/lL2nPwCeTgzvy3UoDPCj/vXL07wFG0Bb/enXfSJWC4HH0+bw6WnS3fwOQ
a7e64IHL9F/6K1eSjpcfcRDu5CHxxNFdjDRA8MK+V10l300bTpPS0fbiOXvvANlb//p8zbYyKBpe
FExMV2706esm+MKN4F56R00Ks8qdH+R3EN1LiBcDWzMcgT0+LR1AQQ9GlAANBq/n/2vc/tfgSMn6
CxnC7yUthfw/JFXGtysimqNI6Jkp7EoH+IvFSeCTNA3s8By9Akmlj8QdjW+56CGUxy4Pqs25wBWd
gCRpdK7OTV7fiAiAkj5wngvgzlvOym1yD1PN9XowvfY34tW6ICfAX6eUrrpxplXjWKdLoLuZX/LP
mYu9kfm+3u9hVAQMwC4MK5r30jb208bybkSE8mS38AlE4xCTd2DJXh5UV9iV2yiU1tpdW260V+NB
SXz9Hl3IMV0l70eMS/noQInvVCSb29mh14ntOkgCmA67OlkB0Ez0UZ1AMzb9exImT9auvEcqvCJk
yEE2s7/dl6urq+wRBtX0vIDuF/tCBG3u357qINvdbHwJK3kTO10AihbCk/6ezQKb6Gde+VEeMWuS
Oi6G+Ks7Tl7E1BucRQ4PbRXtMW0YR4TqmzFkURyWglhYQYessyDGu8bgKpSnVDnh7enHQN/fmbZ/
XMkE5jDpidES2neCWegHwpDEmFmPILJfcGCgKRaJFhGpD/b8AlZ28ycaNk07DdZbEwovkFXchh2A
30r2BJIxyMXD1oE/pmPyIFs8aH8hm7tND7KAKHshWoQPANHiqL8hF6uPxgenB54SPMe0xPhlDhjB
FjWDqLnA105nx8clq90GsSCHliORUM23KXaa+/YrUl1S4bomUGqv7FyOPaZGawKBx/MuI/oAz+0Y
xi9TFtILissoS5WTaimKb/cU0flL9n4DRAKrSTwgOcDfN+sNCJBGSujeQLfi9pkRF+RlWJ52Z90N
6+heXpFXPS8wSH3xrs26i8/q9YnNmr/DNVQEVar72PKxIohXx3KN+/8+k3gZf7nOJDanLpuMdiRM
6d/3CQYOXTEKSJpsm0H0Tiv/stcWG9mbXqz7JXgcQd5aRUxC09D7l2rf9ndNtxcw7Tri66VkcyGC
X2Q5dhL/kihRGrAvbEyuFGGjXo0G7TsPn+4YhQrDyywogyxUUJjjpCnhTvbX6JRcN4YaVGp4jVdR
55bPaekwIAlzSKuuLllAaVY1Xp9TiRWoXoYVZ0TjVJMbZ4CffvEOIUguCL5UOCOZ1uPMPQx2JsEx
gq5xMraB5Y6G3SGXROOReJPlzZyXo29Qt54yEuTZghtQC3qce7yRTJYA3p7kQHu7HtIX9Vn3adag
NMgg2F7D6rXO7WL3k0RCXurU75tGQrvKiCKV2CDjG7c9WxdT04UC0ejSdJwyy5bXUaA6tLZcq061
WU6ZfDW+LDlXNH+wTtqjGGqrHxbGXwuNf36Rb3F7xs28ioXJwpADARaRgb2Zb4HZLNB4m7jRK9bV
K2gpK1fzqnwrfcSPaIZmvL1hQ93P2FenPtDE8My9BSV4BZEsHaB8rq4LpkO4rxf6hBQkex2txFVM
nU4GHVin2ZJSs3AR1xcsJPpn/AqwaZaujkfMRxhvPaAWwwpGlTnY6rF7v+0yH0GojtuIPx0RC0c7
G/QK9PAGYQzCwDnC86J2SD+yk74pAmJGFCTvWLTR7lydem8eMJ3SlSee8gvGsFXAB+x6fbOZNe0p
z1AUzG7AUp7WoUYnSFAPNDQlE1DF73/ztmnOnPO4sJ3ubRnq3v8QHyd/j5Jd6od/vpFvW7UYm7qW
DZbG1YvFkDE7wD5fRAWQ5B3Sf4O0aqern97r58Gz1pg4A/qcUPi6Qva9/x+CC/92v9P4LeMxmbf7
x/jhoRfEuO1YIdV2iX6kGA3iwAiWAV7CyvihetKWwvbPjfE/n/atetK6uiQ7j08j2ZuCHywq8Tj6
mTX8srRP44lUjcwvniTQL67W2JFUewg67xLQTcMs2APp0MmS8mrtr5+APq6J8Ka6K7j+Ne6CTekQ
yOUrjyXqrW3m3Taw+Ig7tRUhA7Qvw8t/77C/dtD/fHzfdnrbxBGJXNnyg8qTde4fxxP8Yn3PBA5c
9cekAvOXz8iDWOfagwqM6IkYYjHz/fBojb8Vpkz4NbkHCIT8I5g1S6NsVG4sLKIzbsQEouAjAQCL
8XOk+vUi/HN1iO7E2qktMhq7c7P7hX8s3IsDLn+TiOGw8aqr7Au3fu9mBj27KCOsD9EDySrjlUYO
+4v4tUznjHVnQMVAeA8YBmxn5Bq8AcJe0Jt8SFS8tMIf6sfs4cCJgZy/pAWZ5jwQE0+qHbBYxSmI
HrLuxNoj4PeHtyL97QCWCSWTmf3OZLzvg+Iao5NEMxZMPGpcWMwi0L+WCNB2KdotDofcAUW4eXwz
VGpIYyzo2TaxYyZNw4QQ0r2oSKyI+SRulboC2THTasz34CJ0OAw8v9yrG/1DK+wWfMkHPgAUy96U
x+ILafztF8/TeMXkFRdHtXgEhVQ/k2fozhsxTubGandYKREMqP0pbx5REE5dQCrVkHlywFAqk5kT
c6jFb1humIHFTGj+yqFqbuUP83g7jKonKGQn+c0QYs5dq9Q2ewE7EywNrOGLcUIO85k7bJ0vI6MS
C8EWegDiyIUQ7DyReBduWisc5IDMqI7i+urfEELSSFDFoEubMP64wufEyyRPqrQChORJFRIKjVM8
iO4Rhuuw8j4RI3qgcnxDp3GHJQ/iqchd7f5cY+mjiJ39+U3tPLn0230POCa63OwRyrcY4sx8ILTT
xyuf3GerwUXGiqwSgNrXA6x/5QIWjCiVP7miQQYERL/vDCN+7x2395SWic7yA+leNGBkfhDrIvaP
Tb+XLqdYfavyj+h6nqZQS9aXeyjreAWO1jlG7YtqmNKD1A4FNZDqFHA55zgsftiOqvnXJUhMoaEg
IlsyDP9dk8VRk/WGyhJEpoFM2Io9REij5eAmxwbRDQDcoH/65aTpyEtR5FyYDov5jYNOMX+JcMvd
DPSMOWGTys811J+U3xB6i9RMnjmE80Ce1F7vxX1v7C0khFPYp9x4JK796lzIYv7H8rdR3o0JNOB5
w6bV8JByHChSb5epe7nBfiQ+hy392gnAcYcHg3FXBMOMsIYEFja8IIJSOC1wHkprykE3XRMwlNVg
8ygK4YgeqQ3qpR7wYsldmDbSzlxjhQJ0ueMMWrwX3GbDa+7zz2sUPQLKb0cMk8/mCHoNFazcHOkW
zoYDaIpwrGNuFbMtdPLvbEh94bLKKb3BRWGXyFot9rCVC7AqrpjSXt5jWImzDREdxHQ8CskL6JvK
8dqjOl6oFCICZOKC2OkEhgAzsINFNyYAKF5VYCAOqviUEYPY/OtVdjlxgNoX5kyID4uzblp3n6S3
paIftXfzZSNzUWFAqI5R85yhnkMOjL0i8zLka6DCwMvxrxgnJ16PAt8tpCkYpp2uZg/JPoEfCKM0
OLirN63JEROYW5h7Cji/4UdA7MtpA90jSpu8P1j0QBH4n1ciaVcI+YAcPM3zbowhm1YxPUv9GvE8
I+IECTH9SAV/Eu9ofcknK2Hd7aH3G6QIF5hPNCQXVxTJJ3FA7CfYAqII1vxM41ea+niWiNdrDQfG
hEmvpRn0OCSCm7HKuaNZHK3I3ILzOK6rcx5oO0ihpnogYqvV1/q0vhED+XXdyihxxODS7PJmV3Mm
DefB8Jc7fLmecR/QagyGx6NmIJATo2BDGtarhwtkbOKrl7VGi4TfUztE5Y4AvI5+H0UZnF9HgYBC
b4HTWRxxvjE1Fyet2m119CCqb6Uu4u5uhk9GdL/QuKT+qNMBV+mQ2Qbjg+LP8oLu0b1CFCFbZ0RS
7qfV6sp3YwTGev5k0hbxnnO6Tl3US90nCBeBxiX0AUCkFoI5S0SdASxIoYadPbq9WvMxN/BLhOSL
6LNNBjxAWOffmmMcI6JyxsWz4+FwXxCvYFEiRXf1ryxxdaiKzCYPKC3uTO5OpmqtxTc0TnzIkuKC
IhkV/rV0TelujDyDmTkifCFTyxx+BLsphz3LXXDSIki2GXVj6YHGQAbD6ajU+fCgqjciqqg2KDJ/
DeQfSm7NJNjU118VoHNMGaJjymFHdSQ5RfEooBCj8UVZlx4WUSEvbPCuF4Bo9QzsNtI3EeIIR2Vh
TBLdS3d/a9dqDXlbXG84Qe3UwNTmz81bjlSJ4vyldKH/0LDOqKlzx4gelemuJldDQ5gWaMJRbMMs
7f0rPRAimj5AMUqjRCwWbKjf376IjOHSvU/AnSkqlqLBr6b1yKDIh6Hw8JsoA7kZBBfeyYXHc6YF
c+v0+N9FhPq3WlUmRJZYWhU3ofIN+ZLNtlCZ7gqOrXgywl/EfRcbB3bCO9th+FY4eL4SsE4Jpgl7
uJ9d16jk3BhmFx//uKPvtRaOirxNQybBxY7Ozb3BvNTInhDOX2ER3GJ4WHpBzhpkjV9kv6EX0KYX
pf+Nif33L1L+ViLSfvCbGGjF7JNvHpZJMy9qShYgdE+PU0XbqDcbikQ4d/f1fe41HAwoYIbN/JQS
9UH9EA+Ir915dkDERpirY06ojC39so4/ycHVv7YGCmWrzrRSzRK/YxjzRYmLhJAamlJk/dSuPF+t
W6d07DWppjLW60BB5a/rTjzboriS5n1ZLkzRhLTuirzZ7li6Fgk7DKl7ziAy+lMbH/vkOUNNvlvE
aPaNZBiWMvMJO+FlkD5SFdRoekFEVpBpKtCsDqsyrbcEq0PUX+14fLGUN6Fa9b0rE650VvQ1wFJb
raxxiwKMKAjgvsmDIkYAIXmlb77LTxouK6jUtelFJ3jyZM0hg+7npUJz3e6E8WGcNgjvBmkt0/v0
TjkEl9YdoDvIcf+wKveS+1e2rBDG22FTtGdVO2rD1wKRwNyE2nYOUxpeSHqyZWxk7EBtxqarnrun
5CuRobe09CBrgGMUGVE4zs9mFNa441MUAl7c3psgl8UZvEppcHx60rwaGeDbrLJ8VymrUggJNYjl
TcXwo3gr1n7b2x3qZXqojAw4pKn5aVR8rqhqekSUpY+BKn8mSNCtI+N0EE0RExdN/iXxovxBmLAo
ffaoJvn4gDaA+kvSfUnxIYiIqj0KtLaI3BvS5VzZYrBf2KKqScKWgz7H2minFBSly27puc9R3z5b
+A+BnV2sGEgPt32YfumB0DtXijp66DMIk+zr3Aov8uDzxwAWkVGMCQR1fmsiEvQYp1dzIyFV4WkJ
tjWgfkSauK4CfV+7s49SjNFEySN0Q0GyG0KQw7jh5JExxjtj6kN7c3Vl5clQb47AUYh8ws8732DO
auVqH7d15KH82TJriWj+y/r2OHqDT8fh5mv+2oUTWScpeQM2MXhbPcCL+FVvUUA/XjzMKz6y7pH7
xknPsghOsYKcfFcUVL2LbhBz0vPwCJ0Ap7NC5zECc+win1JDC4a3NDCPiw13DqwdPPWWCmBhU9QN
wnBanDMdF/84GVvjPtkaB/nr4lUPyU7YDB/NY7LNlzAgj4RH1+CR2zoWyMX/4CAFwd87nRBACjtC
HxymzK4Nz8DtM7q4JT+Hox7AQa6sVbJqHieXWOfQ8vU18hPkvxuu1MYx76RDetLO9WrB/3tcEbhM
be1wYcA7RkZYTL6T9pHsHjsfJHGXcBMvym+ELBe3uOu+pDfUbu3mY3YILqBgbWr3hpcBOYa7MBJ8
W/0uYa+qAff81bRjbhmn+UIfHTXnEeqlw7csewPX/WwXhSu/x4h99jeYv/lDGgd7CenN24A4P93y
i/TcR3TLOBX0igC6ExltqPf/+1iWFsjnOyii0KlaJLJZS7vw705BTmtrJvRpwRDq0sk53N7Mt+4g
hXOIuBWEuoNkcXjXW4BOepYfWhXlr5yWwoWgWyr4sfQHxm91plGW9VKva1dPxdzguzenJj5Bfok1
xN5Og6iQjbcoN/2GKGOkX8bxUmBcX8XRntArGtQcZaeHP0Pm0kdluojloAioNilRFU9N70RcaeiO
iabDpWwGxrnQGIgNOVRZH1280Ud3Zqq0hPenm31KoYpGEIu83D4U2EwATuGxCQNNqKCcvCcOZ5nA
VNrFI4Bh1trYSrFkk8wtxdtrGrai39WHVAqT4m3Ez96FqkIs5LtO/ZV0u2LieulJcTxIM+JIUjht
1OdFtK5WGGaDJttLUDvdEnKLWJgQlMllivjoK3TzYoPEAzdQsrswvRcm3MvXZaAlT+isWtANoktZ
T0OYa/vhV+Eq9K5zsVUJ9AoGJEX5c5xim7HSRYApdV4us9bOtWXfoo0BB976kCeMmHYRIHCV8Rxw
/drZh7ifOEEs2u27KOApmvYiwc6yO6gv3Qd7JcuaNj2DQoTGQq4rJ+41OaKcXCTdDkmjtGlfsm+R
8oM/x9E5W0nYXBF+ElFnFsjEbyO3vnYj3Zh6xwX0wGnze5DJ7WAgTXRJ2SsDqIFijU5mqe7RG3XM
aMAOL6j3uvXROjfQVVeHSEYq7ynT7po7YJh0OwsfNqn7DIvIleaREs+ScANgh1gZ9SZFdXg5aNFe
td4mACa4t7bG54K951gs8TR7lKIg0gBoJa+4mBALrzAo8HPy9/mzlIlYPhMvkK0HISR1LDXuhtrX
kxeUdsRNIaEshcM4S5Swj63mQ/IRfFzzlQwVKbBHPAyB/Z7QhwS065KH4L7N4dG3kh6mgNEdeCjs
NvKGLl0Tr5pQvbnalQD/51w8k3lIKxG3CEHw1NwvGDRTclPdG3H5w/xdluPybAU8AmqV3qsQqEte
hdTQkW/+XKzTkaXuy/qhzhGwnPsQig3Qo8QYAZXMDYsA3iMdJ0fyTladl9ywTiMaRYfWBslIiiWr
xFl0YKlrlqTxrXqw680S9ocV3kAovRygZfUDmi39FWj759GxoCD/UDJYUmlepJGjA4PCfvHFOsY7
NBEdZOZO780cZLnfnNRHTJqJucpS+ITMT5kwS46NU3zAi3vCW4J4dclQpLmnR0dKjcNBuzr6C4MX
kLhtFQocHArestwXeFd9IVx6CYzCksTselDghQH06NQBF5RPeCKKMh0fFoyC6Sq7BatCTtjdIc5h
NaLw6y12OJjFiRIMmsztKCpds/uaSQKg5and3vJTpJggB70DugF+ou1691riTbczeg58GUq/W/xT
K66bnm3Bi4XoRJDo3uKXlmcdpDPaVZaRaxx/8nb+Fqj8cWeoOlNIlaVc/q7cijSp13OjgvEjQ+Qr
3y/gkf7JSY1xxgzqI0liQL/FjtNnE3vAucTz3dfaTu0OTb4X5U17PRsk67ScexIEyWV7zQIe/VsD
y0IS80v1vsgfC49OE4Wa2G3GVYYqiP64wL9O1zd/XjDnfw6xM6E3KvGBwONEH2lty8iRRWq10LAe
ZzxBpl9kQMgH9lFvubH2g5hH/ovPFeLif57FtzWYxMlVlK+sQUDBtflgHeoVrjva6X63TMgpt+1b
z2AiLALOeN8GP42gVX/Ldf54GcTUyJYsa8wm+dYpdrNxIY6fTpGX0ZFLTAwVlTrImR+jycF3RxVS
upH4UpnehIEV5adLy18nIHAOUGiOvbXc9dZdTVqX0/nQ1m5PFWns1OSZxO+Gc+NKggXhTcF8XavG
otyqht2VtHVNx0/oU6O2mddzTOCu8ku80QhGCNTIKdoRGQZ1ugVkI1bfEVkS5eR0AvHqizOI6QeG
Jw4sdODiapd6tDmUeIgtGtk30Y4DiHNOjoActK033+CyAPC/bFU1yJ8W0QbKewRvopeQ2omro0jc
IXYBVCE5kHjBsaFzVt1MCPnSCC3Aa1GP+Ig1AUHkXdnuadVykK8FBfSvBJfZ4LOwxiXuV08j1ruy
EwSmgCwjcmmZAj7EMRvHu6VMzYCSN6gsLg7uM8LJUlwUID0XPt1FZg3QB0ifjG+W4JXP0A6Sdz0A
tRGyRorYqvf6t+S5BmdgMEHPnsbuyQ0IWgt/UQVmhbQ3UCZ/EFbjkgBHAGlYB1TmMa1TtyA/GdPg
OMhmnHY29XnCl/QgOTkJyajPp5ALpyNh3NXV/ahhcN2VyprxDkYgJ2c5+eSjJb8h4Ip4fsKmPRTb
S+hMgsJb2MbIs9vdgLgo9lqFuagIy1fo8rmf+dvMeuFimDRSoNVdXx5u/f14eSCjYRiAXp0r7vTx
sjMIIYnXGfh3zpgLIuODpt1lxbqMdjJHWEuQIEnC1DFe1/uZ4M2AUKzZ2qMDnK5PhvhR37bQKPq7
gC9m5v14yuyYzd1MZOdtJ41bpIu37GOSQFrV1bBMj19n5Y5jnZvYdCY1mAO07PVmchat9+UgZLg7
0duH8nU/X7aMvZeKjTS+4XpYpgbWxSNiN43Z4qwI73YjF4NBrWSq72IfnyPmwMwzby6X/LVaJYMn
il7XuIwj0ZHQMKsPNp2GvPHpEzWF6QQHSkZZ8bTTh6XRSuPdBZkltTt/si77S7QbWt9UPIGuq8Ym
umtxLqiQJasyD4bGM94N7lG6RBJIIzcZ2LzDqveLNzJ1a18ZQ8wct+WmDzqccD0zNOgVsXh0K9Va
qfiaUe/EgXblJvEEgpeoudTCb4htiYOOofeo4OgdqfBBLuqtFjNu2OgOSfYxdvsJMIlgf9kmFfEy
MLaCCFbHNPxU9pjhkXPPIHdng/If3CCOrPygHvibQ59uRCTC9zcx/H3cNdGmKROF4TavN6Q/7Wrc
WYdkx/64Y86s9UyFnvnx5wjo97a04vMrKpMn0uM+VL85lKbdb35qlZS/YXIKOjQRihM50ndMDjql
7XHn42H6Ip6R021N/XmAnIBee4SlxAeYLPHqdICAL1iNRgc0AoV9Su5c5y/uGFxTcHgYT4iDeBde
2gdOyJFUa3mRt/50T/9unf64Gv7xhb/dTUrdjY2QER8GJOSk4bijH4FD1AJmmy0Wox8/8G9PSCVh
zdANDVLqt1ToHwVZfNV7Sy86y0V/QzBbH0hPBvXLY3ovUpVWn+a+gWIPfmhhl5/x/Wf+81O/6UyI
nmZ8h8qnxo/ddlghCAFGjAOslV/oPNeLo/WHT1z+xD8/0dQQ1zI5DoT334WnVIrZoKbUE1yZr5yh
J+MwgmneHtJXUIo7DA3QnDGYtZ0efuqYJfWPkkMxZE3RVB3VBJ9vfft0EhotKWv1peSosDgRW4pO
DQlca67S/ByJQYQ4ijOa82KiCfIh4vDVg7dzSwn9XYy1k4vqF7QGdnf8Xaf6PcqC9rLuQc0wGQi/
muzYYrrNn2XS5fqd0B17AklIRSLAXg0o0foJqGD9G5mDbrBrXCT9oqiYyAFeJOhLlIlHn8cWSCQM
o86FkZ57NRTwyztcm87TjfXOTL/840amuyfaeKRILXP5t/fIqMZhQ8ZsgmSdss7WHuvXS34/hu1D
c7C+IBPzaB01YVc7Rv9YRRuKZN0u9hSgKWwaw2NcRsjc5FC5V09IVVNtm3Zhd/0QS18f/Vr2J8Hu
HSTnOVFfGFdx6WWBMK3pJJkIoJJ1sZDALugA+pA+8vr1uGnzgC6nuuMEHNUAP95/rylZ/EMM8/u1
mqDPgOOSrC+b6x+bp8ljfZY7CRrllcIMnWsf/D/OznTHcTRLz7dizH+OuS/ATAMWd+1LhBQRf4RY
FFxFiuKuq/fDdNtVFdWu8hgoFDq7MlMhieR3zruWUFD4U6eogpnuT1OlFiR71mMbDZMJs5+iz5wD
hSasAb2L7ZIqteQ6JwEE4V3CHl4jgnDGvfWkYAxmLEdlQVz4gwK1TV4HNYcc/OvdTfs54XV6ulKq
IDZ9KXpXEdxGNaT9y1Shw1WBd25kt3PA7Ks1GCbBW1iocauQlE5uA2pYXVkrnOMwvshlwH9jTw6p
cvAjbK6lDVM5ncK9Nylrrs/SmgItuKO1SQE8iyN4MN6VhzYztSUUZvbYxuJKuK7v9ZJOeIix3NHM
w0A7bISG4G3IvlMYNqujmAc6imgE53403rDxSnx4WBMAWIi98Ostf9mD8Vvw9Q22PPK8UJ5ZqDdf
VRkc0imT5xsmu3ILzm8Rj6F9mg7FKihDqf04bzsqZZq5YmCJ9hqGMhrGsnA0OMIJ3rXR9FzQbZZn
B18BuWRwzeoCO442l5WVgXea8MKzq4NBDYeCprubrVyXMvkNMF04DEBXmKFzkB7/XFGrdbORjEP9
kr3S8wzFWiq/qws0hjUQp3f9GD+UgsIQfGbOX198KKp/PtGmi0+TdRUBj0656A8YsL2mSVn1PFPi
8FqTwpbjQV70vewAXma90zcfMrALSng8Any5aoi5Md/cN2q+IF8xMF91p3L6l9HD5Zd+E7KYRZjH
KjfvvYIURvQPk3HX4WrrryH4gqq8nOEfzw2hAN5NXZ87z8KxAa5+wHYHL2I93UD0rHKZ97gMnkt1
Rco3GA10WLHAlkhlAxIELNlhrLh97usMNw80pO9jvNITmx0/VwPlVF3ZH6lUGnzxuryyvvSnm+Fc
8bHzFOpZtqFG4kAc5lUUSDJ3B6vJq3w9FOjQ8J6JRx6huQ1bzKg/o2lb8VCZeyJxATxjOk/7aDYy
9taTJbnIh884uUq3X517uN9tra5L2bsDQyM5wCg6LPSjYcGUz7ru685wKYfkJXb6ChkKHsDE158G
a8FYrKkLbKCyvlXJi0TphOYY+c4wh+SIDW5Xuy6ftR2biRQOoztl/PYbg5t78GWSj7mCedgScsJF
No6zmIcscd00ZrXxrGJ+ZcEbj6kT8hLxqUXrypVoLC3+q7htaW0qFoqxw9CPOy+ozLClXbtYEnYg
D08QWTylUaL3vqjYgo/w1cjW2cvtClEx0+7La/IGWKY8VsM3Kcv+Y/RTZloJGzomutaN81AHhT2j
DQOtve0Sk6B/J2FncuQWsRH9LgS8BAPBlWHH1YYER6mXUvtcpW8FwFZCnnlQZ97kWGJeL4KETJfY
09g7+VIR6wor8PjrWij3LQ8a0vENr6mOPZrcmGpgFhh4nhjf1XuP4hAupQ1J0NRyf6znmrjLEDnI
k/N+cG8WYMu+JZ4AAEP2o0+CCzRg6A2RTbYMHEy1cjD0WGvZESv2TioktTkPSbEFQGX1DiH7C+5y
L6hjjydnc+cAmpuWG5HPwzJwvsT0hPVzHhHRQFyrbxlk6yEWaztjlubPsr6wzp6oPxlnz6y3Iw/W
catAwSjtq9h/CVTVmst0pzS4+2DUcDSbPINlW3YQMWN3FZBWhCb0NIFLJR9UitkDgztuRFZbm9Zk
3VU1hwaemDowwq2+bvVOWeqXZHANVg99RQAMgNj1cN8qC8490LWWe+ppeOk+aWkyRdKS3c6aS1/9
yA0wHZ9++jYk1N4F7VNkzZK7O2rwmchUCmqBUlpFledywHmNuPpWhWej2SXV4W9NA7/OyT8MZzzK
dIq94HPJ5zXNH0RzmQlt8RDTs5Pfg/ZXZgw9wkqx1I3pCau0tCCg6CL/Kj+0IAsGySXnQNlMj9UZ
/DK4NrM79Fgc3sKHgijjKKEKeOz0clncAg5eUUBgnLlnNB2whosr2VFoRir31hz0+KBMcloxw55N
SECQkZ1EBiMyNrcrA4ThSP1MDloXKPA+69SQXirypTwzJPwIrzz8Lg0WLv1tItqZvnLHmLtm1rm6
11yscfLWQWxG6VsDuwbYQbj+lPbqqI7o9UR70oASjEwwk4rdqw1snjPz5T4jOAEUmhSxmQgrZX3R
4knex6yVCO2YdBXcvLSeksB2lD0WQagWhHTA1lNhOYNjQgInFBgVbKCV6YJcW049JP5IS+k8Ecqt
gpoYxQf+hjHEyB+NC9khsp3IpYpFjTfSIEeEqpObwAAzWlQk63LU08mDmWg0vUQJCEsdebKOf3O0
SX/SPP+4HKax63dj1VUV4+ZcgvEMUNA2XXqSM/XQqmQ4IQqa5QtM9iiOhQzXGdnls78+WeVfJ+ef
L0cLg4Qp6pas/pjWTYpq1HPH66sr3vLgkDuynDirzE0wAuO7kw5n2NnUBuOcJd4Z/gswyqNCwuWR
+IzzbdLTeY9l7zdLgoiQ6nEOJQuG5Hn1Ls7P5Ii41kaDmYrdHLEjz5D79rzj2mNSLLwsQOUXlH5x
aE7IFTz4bpsAkbkWkNUJ1p06yDofdhfeQyJImDVsZDILHMcOgoM1xof9YO+Teb9OdsbHsOAkx1Fs
eq3glAeyUUImqimmQNvdgms4la8/XMW9+e3HBJ4P2Fh8ZZ8tPx8LwHBf9chZQa4JLsZYg/jEQxZ1
BZgAKjuZ2zOgWciMOP0/gtvTTTorNjFSMkIixPAaEh1z0lwNzY5il561w4neYZt9NUPLLk5YmH14
6bm6mf5aYw44zJAqOvHskpKc2M96j1JigB6MUDb28l2+komtHNcrRAE3/1VfWqssxGseTMY3Eo/8
AoPGhZ/4VQyEr6aAazKcfh5tso/KzdbkPjnFzgpRSE1l3shTvTFAexGRRkN4//7x+tfXkmT9S7AX
K5Qkm5oh0U/9Y0y7qrcxl5LOoqvHK6Ql2W8iT7WrbyZhgUgFI7clHrti090dUmZSUXBuTUAtCPxe
f/PRLKXgDLJQzdr649FWpHgd762tNT56F6HaGZxm9KBPQ1/xpOUkZjmjS/LkujySbCKQcIr3yjFI
JkYtd2T0gE+p3iDF0XZxZTMih8CEu4eDHYLf8dYiLcijBTjm8NKPdvKdAxihdRDvJ4Aq8r1AUXh9
/q0i8xTIOgRsNDe0WUJ6zPmZ2Cwkx2omMV26s6ak0zM/zvv1/fqNuGuStiHSyqo1LGYuog0YvQS7
VsMj+Mj+hlG13o9vgHmU3T1mtU9EuVNj+7OqlRHvszVFOUvtIGvEhM265TVIefISvrCWajLOtiq6
7CbsfQHJc0SV4kKcU06xaCu3XlIhdEf0g3co0Y6qGSC6/Kg/TFtfCSEf8bAx9+oe1Hn72ExpvBII
+Bfj1+sUrDTs1E91ZtUzZNMiIeTPhHyiTrSRgTwxcaN40q4OE2qQ+izb4IxEluBowZI6v26qAI0B
GdpX1C3IbB2EJxM//q0bC/m7+WIZP/vQHu7jBEQWO5iMEZMnPJIXzdbSQYXR582SuRleDTc9NNr7
/eyjfuGbRlpj3QAzgwFyVIbvqgj1zmpP8xIwevptZir8uVNesEmA9DP1oFBE4e4g/cZmOY/99jSp
V8bjdKDB6DAzFF5JVDpiOe4Q5neUx3DH7cqcVPHxFh0/kj7Ugy4hWsS2JeHIEIYlCr4ItfbSmmeT
OWn7SA5Mc+5o0iaB1IV7FzaIdZzMi1ecdxM2i0xjje5tLq8LONP+s2h9+o5YvkQRGeSpRJ/Ft4Ie
GEvmknkEHl7ho8e7+BHDOHsY40gIrt2ElQ+9yXCAaijHGco/trTRmLQ7Z65Vdml6SxLyrwIZyzEJ
9+gb+dPwTqjoyAP/RLKDmQnZOQmbEHaodJzRkd57PbDWHSYTad5YVJR5yI2gZYjtNJ/7RerC6hJc
jc/YHbxWDM7SKpIgr9gxtBnOVieaY0nasV4T8AMqAvNInTPLeLNlj+GpVBNSAojo4c9FTac8NUSW
RUFNc61Nths97LFiy/spk266F2xSMZt6gUj4V3gW8mSfBQHj8haqbUvEBVz7jCnWznc6ihQnwNQs
enWN5rrG9AKYF7RlaJQYC4/GeOAdc1xdCPO/IbzhiY3TBO6rJG8GVRDx/zYk3XYKqspIiLSrZzOk
HWTFO/jCZ34ZG3pGHsuGjOI4qMt3sqnZ5qq19SWDeaDK0Ofseh6aMvxKymGkBfGYYCHj+cWJmuWH
KgtynlTox6d4O2Uap6wjYdmUucd4ddGFP9bMSBnv0IyopmUXoWFlvHk1CmcEqIQXku7nktJRca1+
G4cptGFSQJz9AtGDCk2GRSVUkEjd8Q+MHzHszOTvs6/tHql68sbwc/OvpCKg7QfgmYEBIJXRrW1U
BTwx5k3j57U7UWt9EgjmnPDNjkN9Ag3FfMHaiF04+aixY9+O8kd2XZ0HbCDvYKZYNvHLdAqkHmvo
9agJZCT52h0PCxm/tyXplowtM5Es4kimWc8xMKJP6nqE3RMGyeQHQMGhzp3UES2GH5WnKodDJzzX
PA0xuDOquToaMNo/yd5e0IBuy9h5JbzQ0lomHA7If9lYrnxzsBUVodzMyg/i6aCqgJQ6aaED6Tg9
iY7TX52UPoRWjyaqvX2jB8lO0uW+MlA4VIykhFtazgR42woffPctqAgxqKluFtMt1V0eyedZXbAy
wZFha0GBxipsl3Q7yM9FRs3TbCS1AMd3xYl3D++4o+eyzfjjUaCpUswjUAC1y7RZ+loq81bYwuS1
E+8yuxkhDrzrGGSnvHsCyLTh2GWDssK9LO0Tzn0Scmg0rZZgMCf8zcwOqN0XegGf6Iqm/VZfg7bb
x2xChp2hAqp5D1sphaGgW8DJUGOyTfAk8LWX8Y0TmBjNOxF2QMM8bxR3iLYEAXLTE3Ne98vuudvT
GgCImyNCbonplV+FKaO8dka+Jo9gwxYyByPCUi83vbL8JVgWsrmMvgNdxtUvlcUQsNaSeVQvUZvR
KUt3Kxdr0BQUSMKTumfqDbfJBeUXs9Ay7rwo83WaaPOwe3hTvZHmIXbl+zLbtRYFceqLvvo2gcch
Z+wiDUWbCAE+bk7dVcxTlv6C9fQoz9b3p2ZZbBui8LjnpUUXlPN7CLsaKU9JUHj15cF2MkkTuyW6
yoLjHp23H80NzojTEBhIKYp1+uD3o5ls3nF4+oaLDedduK/4YQIS7edonkeCKc113G5u/W6Uw8k4
psTcL/B3FGpxawI9s0lYXKaYhlfS8Yrvnf2UXEMwaMKiAMgBL7d4jCU+4x1SJAd/z0NzCePrRUzR
3j32FcwYEl+Uare+mARX43RjPyrJ9NR4rqwlD3cLCsLkW4ZRpsdi85BXoJlIbltiRz04MEQ653ek
myrfdfY8RD4BvY9PPlkD9ANCkiSdyiOkdqDQnu6U2KGSjMllys5qTbeHR2tdzgcFnluwJ+cX3bgs
W9aiFryx3KAPZbJCmO9GXBcEPSjOcA3HLsx4Sxx8pG262R4NFn8GLDzdE8QBB59+XcFGgtvHKL8l
5+VZgQTvOSYqvhGu1G4vVmtNQyJn32WGEKcR5iTMPkiBSvQFVHKvEPRQ7ztGMeR5nyipMoaeD60L
JkiMODp9RbblkTD0JxJreBpoYbQZAL0oIBtIW4YQO9xvBLTTHB1jjM39+6fevkfFRcUW1y8pdGbF
HjqJOlffAqNHz1ZdZOPlHK+YCobXSUODniYGeyHnGqTevoov5IRYTO/Q8Fjn4TnYWZQTLb/ayBCD
g4bYl+315kmMOwlJeHZXLwSixh++jBJo0hQk1Co6SuVGwnFMF9TIxNCo6EHfyRPQeiZRlM7lR7p5
BAgguF8SevOcfCF/kkJy9evX1jHm+ldGHPH97DTStDNB3POIeW1cwvSIFQV/bqUF5v3Uv44vQ8aa
dcvJalRaxm3pmQ+mXNMPwFHe7rCwS/V7izdyOGUKlkHi/08ksln+g3IJdD40G3AkW9V6TAhU49BH
RkSANCYtW8io2b1oAuD7d5fNMUbzc4CCa65koienD51UvXlhEQLcWF43aqAxr3SaUsYLq6OSJ1cJ
l57Vs3xJyewiBIjpHPbkciPm18Vh3SGcgcfCQBcXWEdD0vlQ0Km3IHl4lMEIzBBnMozGMBd9Pn9m
x9F08+HYpmyhdJrYEQ4XOlaJNEBLRsEISZGhmSx0Y8OZptGKQkRtf8wfXyLjQk22zyL38NrUyWK4
HcrPJGKhwp5n0I1oBkXi1uyRtJ3KroSXz0ERziY3LH9Zc9EyQ/ahUaTG8ZyjwDw2MsDuegqyZYPQ
UPI3yysGphsuIUokHWlwCRbIwqxDKUf0j9LbRBE3RTEpEzK4L8XNYmdyAGDJLlyTtlmIVIk2SObb
KUBpkDemvI6RbZoIX6DMyXQLhHIunB2LOzmzhTU/O3PCG545f7BTKdSB/E17RKvxiasInSaRfLiE
TagHWo9cE3hiRGURPqxFfw60dPcQweG6J7V4EjD5NGT98RNRVQjhABgQXn1jimR6AJmHZLJF6FIM
kg5OzUddP/f0BDQs+Zyn3Y7+pcIkU8+z7Ifod0j6hHpBRgF4MpQNjqUyULR5F8Y217tGGhgACUrn
+2N2hiECQGTyWht74CgE0MeIXvq735mkLhLMS49GEL1cYWGw9ytLiQ+LympWHzD/giYWgP3Ra0hF
J3HU1jeTU6dz7w0+S2fIHWtYPjSfiimssRwMaIKYNmPGjiN6xZ5JiRdPwp6lCP6YW0suEIAP/Gw4
cLiLXtkvynKeYMQvzgFTDR5a7UXdEVGCavJUFHvDcPtmkcEj6TwUb7YJDpWvbxg/zX2Jat8Q31Jh
XZAdry1KIjPwVqWA337FlYBHuA2TG5whE2GsvXH3kKy0HsluidCp8KLp1RXOdEw7Rr5lho+7Defu
nW+l9/rpGPbNzjeFOcVJt/NBkl+L9HTWCCHxfsFwN+lFQZVPLmimYT5YoAPvpS2hOxBXpS0KczKq
j3W7MPrX6LojPODBTMSkc5mUFwzp9/usDm6TBxwUfhkvrcl1jrB98ktmbwnJrSKPnNl5p+6iE6OL
vG7n+o5RkJ8cAJBOEcillt6w3aAd1N67VzxdjMutW5riWqcXqhbmnb7ISNrTeVg3cuGY9ctY7bBk
WgeUNroe3ut1RCQwqc0SA+bK8JPY18Wt0uz1+0oVVsJ9W2HWTTyqd9ry5YbcC00X2B8JCcaW9EWC
nSj3Qr30hpzLoyEg4nksnzctNl3yvW8e+kZLZOH1+yk0Gt2LV5GxDKbIZaJ7V4nxZRdZYQN0OW6a
2lNu6xwVG22sLOelf/7svtvJepI81qTLFud1qXyfy1e4ZFq1xuK1h/noW7LsHcYJ9cBjrUfeirsU
8xUsDDkvNBi/iOy/NffCjkGtSrhBGZXNS2GdcnEXZVg50pdr6rfR/Erz6/kpBhSecnSZ5RFcnLW9
OZ7UJ8Q65YIYtLsdmzRuLS3e3fS1BU3E33tQjbCp96n0dM08uXWvEKq9Ow5PJvY0fCQrYpcBVYFR
S77kMV0m6dLqBcS3swwMFw1cs5xoDtIqcs8otnAsWN7Ir9Qbn4fEU9GobL8BR5jhcOGicRV8vgks
MQztPXiyj8CFmDZSiIs1MSysLgxTXfOa6kudFI5Ier7BvgUNGvcSaeOMtLnEufnSNjoZBxFVQZ6+
oS1Blgm4RoIH2h03YqOd18DmeGfSea6sYxQGfF80b10XXF6UiAHpFdfFA+086UcEwkVskkusGtqR
pQxpW6F9GOVuqjYQ3JqCdgT+Iio74qggpbul5tHGlt2OeB4tXvy8mtCpdsXsbyVvo+jTwNIwzhHJ
ijvHMPzoHYzVlqGi09O9PxWEg975bvc0mApElE3P+LC57dj4IyQKMCiT2hDrVirMOs7mftHtiz3i
km26Yhjf4F7H1fHMp07aLqMjDSGgt7lXuu0Hg+jjWSKN23yjg2yiv/O3xOlvbolIklh6YhlRYWkZ
luHOu/VPMblPyScukjb6GzRaMv8kMsCCB8VrqKoqqYYs/iBHEvnRtWcVuwfRYc1cuIc0qDcSFePI
RheJ/jK0NhACvFtfOjSNRqg18Ekwixt2odPkQOvOXDOPA+t8+xXXG6hoEUUgpEdlOfrtgLNSMVc1
MA0VqB15rTjJ6Aj8HqfOKoGkFqNmTjq/R9HLWG6JAEU8jrhBeZHds3CM3ALxNWUUM6AUapipMHdF
ienvRZsTMMa6PKlGois2MGKTjIsZId/wHlQHMGsR3A2Zq3zFOFk43fnfrTMZyoo9ifl31ZMA1hGp
tCvNT76oawUAS+inDc1+YosZvItN5vNqBvC7Kz1XwBPEHn6Co4hrMVvmD2Td1obqu5vmEe2Dm1Ru
5/HEZgIDYh5F9UkODdi87Fa75jRgkiPWoLARJgkPByWNEOM49jD5dbKb6Wt+YJHiNBIvDjo3inN3
EbKR9ooLn2WodwrDKRCOPrw7hlwGsdJPb77FbY+rFfk4ZvkplXEKX+VSol1XI+8Xzukw4vB2mRI/
6vDqkeDnabxb56E6KEb/GpBW/pWn8/dX03S1/Z5bGfVGEAeupoYS2YXOHobZ6uGqxxGgZpkf7ovr
Ulunh+JEOtl5Wa0QHrpEXhXfj3HG/jHrnkECUHHLZ0f5G7Rc0f/ltU62KNpoUeNy/yGosZosSqtJ
jdZVDlpX5YuVfIsI+bl8Q6WEfBm+lTMwO5mIN+zkyJaH4UT6yF8LzUXuS71NRW4JH+U+X1GMAmGD
axU6b/KRB2y+LEioYfDgmSxzr+WbQiCa+moa7OLCwaLuo0aFTqpOCPYYpZSVziIIB1jGPUoDqjzx
i5rMk3CU8ZbOBTMkTta4v4gSrr209xXOfGM+aL41fKr3tdQcpNqJNULCOYZpouF1HoHRHaH4smM6
bUo5Ninw0QZoeZy1LWGSYKVnVgDNVk2f5mTirtLvyZwJM4sI6FdGbIQ6FNmsI8sLRkvOmV/4PSwo
FhwbBoZee3kIucLVjVh4qME2wG3OwECA76qD1k0dkqRAxvENrbhrzBkRC8oFDBt5jU42Xc9cxA8E
IEU+eQCOm3oq2lKc/PwqnkxGqellTIYPEiYLWnqYzDGpRMhZlRc1/7zlr7e6Add4exA8zTlaLoxu
zjdVhl3AWyPYgGd/TB4jhm5XU4JrsiWmskCIhFAgJaqUgdltFeeBXCGHVppEkHkK4tM8nrNknwqn
NqEiZ83TG3yHdBzw9jImetq9Iz7BOB5ii8cl2k9pXfk5MPGYQlDBIrezG6yQ4SIBx59JrHfniwtw
q+5SzCk4CYuduVZP6SX6VBc39NE2Sqc7VIGW2OcPibx8xG32/ZmFEInN7HFgMGKGzG7IZ+CoeMRh
EF2TxoEnvptYAQWgAZGKS0k8Ut6Ygmtysi08ggjl7PQdrS9/ARVK8o6gaGxZQYk3wr6/jU+A56wW
9KsTXkfAbzqr+J64skdwumx3x9UDKNJPbyTCgQFPAIEt2Yrg1cV3WjNCovHLp6THO5N3NI8xcciL
tN3I8nM7LvMYtTOgi30rnFFgrtP5oCLbVIOCoBnCHWaEoVzvdGvALGXbiEGwWpLXLQ/MJdIzviLa
b9hV21s4pfdMmdf+SCEEhMoEYl69m2/aQgDO/tdPMONfscOahMZSQWqsKvIP94SaDKWoyvQSkF2C
vvvK7kPIF8lJPYZhqurxSezF2xEnPVtYAgcDzM9IfNZmj08Ms+y3ptPBan7FzTph31DXY0ZCSump
28hHqjbcWJRss4igAmTupVDgA5oSvlSvDDUfuK5BrOSP9Hh0pG7jt+RdP+uVAxxiSzwxJoO+vlBv
K53E5nPkXCfT9mwsCR9hGFlIOpsX3bKQZ+zefmQqXkOIoBr9jTzxz4PDJBBjnjCn6mNJ1H8MDvp1
0Oskf0w2zbOxBnO+W/NRnEMExVOp09YcbWJ56UhaEYA8YXwlP2ho7HtqWwqchdtM4ARmVrMHVP4L
Ii8vxlokJESYpYfJWVUum+CzOI5LuiuS0HyJ6rCvX6z2XWAqZClE7GdXq+ZQ+hN02B1B1FdTOCUq
J1zCzHC28qWv2xMU/hQFhHqd6ISk2NY4Y1bGMmdOtr8od2I5KpZq/Tfx0X8+bKbPB1rWIgXR0qWf
n4+opKNmNNqktSbaioY/WBTG82nfnsVfMADOsMw/UwwiOFw843OKwxug6Mk9C+44bt775+t+YBgn
WZCkXbv2b2o4ThcEMzerZolgG7naDI8aUCfzuAfttKVcwQUZwoCy7naEzCig0XgX3/oDVjFY7cf1
g9vyvyx//vFefxz7PUmQmnTlvbbzZM2DYmkyleSuckJ2Qq8YCZn42njzBe4tfNT633zWf/b9Ta+v
/CaA/sGCi/e+Sx6ILXh9GrXu0GwLIq3WfDqshVcSnX3ZQRZbLP/6YaH+aaD48bo/hOZxljXWXUCz
R+4DaqpResrJTJ6igwPgpTw0vKntSAy1D9mlrwNPJFmQb93JnCuBLAScnsIeE/jdA1GSfE3fMaQO
RCS/DO+gu3R+Vlj9Ofjwt9G+/fXrp//vf4jTrf/xH/z6s7yN9ySKmx+//Mcq+byXdfnd/Mf0x/7P
b/vjH/rH5nZBDHK/XJrV++3n7/zDH+Tv/+frO+/N+x9+AcdJ4/quvdzH/aVu8+bXi1CkPf3O/9f/
+M/e9qfxdvnPf/ss26KZ/rYoKYvfV7pLGg+j/3sn/Or98738b4f/sf/Tn7m8181//huW839HLaaI
WDokRTV0zoj+8r//i6Yohm4YInmamsLr/LMEXpb/XZZUEek/OjPLlKdrpS7bJqa+V/53no+mKkqK
gg7NsuT/Sgn8DxOHwKsYKknhvwwyv5uto2wwb5VVdcw6Kil15Psqz4NCBBOJk/32TFtOfz61BBuQ
vUFP1d+Oz3+82H973Z83V6zWjVyX3aJjs2rnuXQQe7Dq6FmKCQ+uZHujNff3M8UFegR/aEDlgHeK
7lQO3gQ5v4HQT9xpF3Fa1vICaxbuZZ0YXfowUEoYFnhY9oprNaMkqVUp0xs+fvf94uwfo7L4Q2Gy
+cfF5Lcf/kfEo2G13TWN4m5Bz/UgXlLtI0/eOAdUmofT4lUbvOr2WVBMM6y7T9zVceQ8+q2YghIM
a2vc9nQhAwwKr8kHv7ryBCsf4G1LSV6u4EaQQxrUiIEw36+erFDFPOsB4Sb4dF6+Vd+ZOsLAoRyc
IiUo7n1jPyO4xROdCnPVGJBi77DzI+0aoILhbZfgoDzXaZGALxcgCTLoc2H2QUAthAuKA2KWljgU
WEXK80nDGUgPB72Acr8e4iBFRSm96iBd+TNKhavoGspzRvNELyKJPllwyFndzswC17HmMN7UHe0l
nhl5Hf0D+fyNKbacQ0KR2AJBU+0Fhf2cruKpjbIpPa0me+y8bkb0RkDV/A6FQsoNS1F5JmYgyO9P
vCAphs1dcqQarOfspcQzVcv+ulabY1XMsxFMOZBuAaeapAZDR7PLxozmUuWLSFi7L71E14sbowvQ
UWb8M9I6P+5jwt0tFFXUmgei6t4+Yqd9rhVfy/bxY6Wtcs0jbZ2aQWJu9wS+MFdS/nmzm6OgrvQa
lRoqyPuGpiv+oUk1diQOzgrcNKHjlLoJOPV39VP8hGPFnlxM0Qc4IGrgHUl3+Nu4YKT9QPvHGZCa
7KnP8rwxP9SY5dCv+WBrPRSGgHP2ZZAbHtzSqQdHFiOiiFETP9VXIDgJxrNHOKLiAuNrR/HAaV4u
rhkLS/LOKS6RfuYjq+Rzil22JVL0U/1XmUIeKMaioCL3+OBfcO8pokz0tMl4bPGbK9la11GSHOvO
qzzZYz8IFTef588WhciaZ6HaEV0QGRKWGeY/iuTvzuA/Ds6/3WE/lupBl65xY1rtQjjkWypJ53jK
NspaWynzYj2sWXtW0va6+OsbWvqj4eq3V5usX797CKbDXVHFjFcrliQsru/b4VC+xQdcjW66vq+v
r+OhcO8rc13+/77ij4VAHo380cdmu5A2aCvn+vFBIEe8yVb60txo83wtLvWAjse18vQ371H8ZRv7
TSr627ucHsW/e5dd3rfSIGntQtmg5QItVri+sBucrHUyH0J9juy6nKEDu8K0SiESMPeBrpNbYH73
6Lma073tKGE9L5YWW0m3vG+bzc1LFqC/dH/lHlaf+Lz6X2lVgLUPBBcOhYuA/TJ2RBlNOnmAdkJI
3wgWBrrhxkxQdCBRILdi6Wo/pMLudwmV2pgvW4raHdI4U1cicoXZvBPt5br0dkZNV5XXjiFtqNoL
MlefXbIalk23Q2YsVt6tYeoJpHoera1+ca6XyAMMlAHVbPzGNA6DgG5v5BcDEB/CYbqfvnVclTHx
u9cdZD28FOKz92qPOmjxVPuoH9jVNMgTan5XDeqhGSmC7QtRo+OWWrazB/aXIBziJUNeYDMFcE3t
OqQBgU36E5oj2aTOXnPHaII28kzZJ2OmrS4WT9/y9m29ZPVnfnttlCNNuZEY3o3ATIPhU171C+GV
kimU0xIWcx9kFINdy/h9ET9wUoXJdw2VAEf8GX08XkkO71IHCdr1Y9iKu2NS8dBaDMyHQK7Xaf8U
9ID/gcYJs/s5D0TKNOkNoimIj+XbaNk4E1K0kyAKqqNS7Yja4xyBbYYpDvChL6DC+pO+F/fiLifi
SHlpXVRFHglgq3yF5oZQqfbYOF8AEI7uQYpurC2fvkQaY0y1hR1Vdse1Ijvgr+jfmxAhqMcAH2gr
qqFm1M948q7HjmuTrYIClOAHyj7t25LOHg9k9DveLuit+8Xr8EVBDEDOA4IAGyBQbo8U2vMNS06K
rAWTDIce4uGzB2I05y3eQguidESeCaR8wYN/O1Gxto7eanKIrF2ExHQ81twH0VOBr79Eo4oaYCw+
xIu1qPa3V3w7tMXyT+aq2Bkfzp2SHMtWXS5PjS0BpCX6Fr2icJPnfKELApwSSYV+86TdgY82UkVV
wjOmRf4ofwHKOUQ50l4cD2buKTtWXPSqxV4zPWUvhsLu/p6utV31Iu3GjblEHAscoCwBf1mCRlQY
hEjOnoj2QH8tvEB1L6cPU8C2dJ6/NaHF70Y8C0pVYCjKVoZ9m70SEOO1T0j9/dgdg8rDhPM5uKY3
LrOvlBCG1+Y92ebr86F96e5E389YMPQtpZioUvjbyOeaP+acWRgFe6Cgd3qpm8RJp151AGiC0Vzp
Q2poXic0CL+Uvugsyp3g5Dn4RXoUp6i7mT7uf6Ut7OPERcIJ7mHNLK/wugV3m/qVop57EcmMLBam
Tm1tSWoSTSHEoVJxewCngJQffTZzmDi/XHInPnysV9jRIYqzpcaiFu0S4Vi+4c1ZAqxAOcBc9t89
OfBWOHLhyyuhA/vzRPBHxRssDz81kSzZG23XgTpX8BhiZg+lk3RSAjojw8lLgMAunBDcR0gZ21qf
X490Am37XfeJvneAAYvJrsWyMatHgiI9NK9octLPSbK4kwH5kRyDTRFRYII8hglJt1RpIGezlmaG
5heEkx7XHejivV48mq2sUGJH3VmNs21KhpIf2/O4xo4FzY99b5jfTiSWLpDdLuuMuNOjLL3ejA8r
e9OFk/ESPTJYawBRFKgJLdcYPuqnaPwGmCuIdH3Od/nQPNVF/mEUpduQXYBPUpyelH2QrkDNGFBj
khxNUgpmOYwxQRNfwkv31G2tU5cT5VVW1Vsp10scZ/qkE85kClMsvnjE25frhcLRvbwVSXS+Aouy
tAO7nD+b9+i12Xe7CI3NNse1IeqdK0MnDjeHoJyG9LK2qoK8IbTpDYBWQwKM/LelBhDII3lWf/kj
IV4TRqj7viB3qTmYl+YLOSpT8wSgdct23WzUV53I76AdX1RBDw1id+tBDqV7wgrPJYHM7z1JNl3n
Rx3NW0Eeeer/pO68ltxWzyz6KvMAAxUy8N8ygbFJNtnxBtVBjZwznn4WpOOy1EeWxheumqmyy6eO
rCabBPB/Ye+1b7P30N2xmjfhZVzse7l9jap3dJnSY3Jfs+6XueKQy05uaIpbfFriVWWeZs0yPh9u
cWahuc8c835s0CGsAuAzBZ8h1ScqBKvt9zmlsAfYVVTvmpgbxOCBSoLFSiSMtvHv8pjwMXQX9YO+
sA4GxDBkUjy2ecgiTMC+J24nAKG70+pTgatROzYgB+VluaN6hoZi7vV1dCwu7opcCv/eQAmNQG6S
AGGbIbxx0aLlyyn1luQnIXnoKUTRnbc7OVqRmwx5uwfYybYAVo78xOnGr+buEVCe3TePZRwGPH5s
np6G5MmcGJCwIuADDhsGlGA72CdRZXYo07QpJpKxu46g9Cu4UL9yDOV2FGej3lnVnOcc32n4MVkr
Tuq+PjM7VvO1X75oGsa1faK/CkagNIDGprK39HZKeRfAP8nJghHdGtIvhKwEoQVmQQgwyk4LCYt6
VTDJmWw+GjOZYaX2o/ukr4gseg/cK8emRQEDJeE43PNsPLOSq7jrpZ3W3BjNTXTWl8Ft9GIc80ct
e44fIexlD8ElO2p3LrwYpb4PkX6xbehvlecTzySoWvkdQlhW8MwYDR+hLCLmbI2KFKi38S3DZUDJ
JNZ2V88zDagalirloQnTncdQByzNXEavNAchsoxOhFbGcK9ePXbQF0PAAZs0XEwe02tzwbAKqsh+
UA7ytZiGXwx4xmFJ18Gwk+ayP3dv2sBjYsZFVwTLNt6M4LLnzYoLMnqD/7EH8qY/WFd7VZ0g04UO
nmKXNoFIskv9bAP4lVeS6oickJNrCbFMn4tyZiFuhc2xJu9+Ubzq4OjumIfau+aCPO6rBG75wBXu
2SCRZvxD9hp8hPv+ycfopc/MO3iLDwgh2GPA64dP6a1FOBvfi2/mDLR1+VTYqOoatxaDLmQheAnL
lXzL18zeSpXn/x0MdhFmboRdnwQAljxEbTXa2rTDs/RozvU730Y0P4u+mhOXC+/wTUg4pulPoQu0
S1WFv3aBFAYptATrriXKvljIcufkpTTTpSelIKOClU2THGId2SxwGeWxAx7UZx/fyu//wHjs5qUN
0o/s/8FgTDAW+ddzMSd4LV/i+qX8cS42/ZXvYzHJ+MLoi4A6Qn1gQyqWRlP2fS42/RHJcQqRTET7
qLIl0yX9NRjTzC8KuZmarE3uSwZkzMz+GoxNf4Qf02SWZoB7nMAW/xgK/jXU+T6vZEj4iyEPJJip
+/tnv2SYgLc0fuKkaDB01ZQ/9U3c935o5NkHdyt5Xpv8mtwqj4wuqGXp5Xk+Ld9hI2IeGPfKmiM8
czonWls7sRu+Gvv2vd7kp+omvcYb6Ri/h+/KwljH15EN4Ft3D9eleKmWsJE2SICW9NXzfEP5sRS7
cdO+41eiVqKGJ16tOBckcpMh8hGss4OxV18E44p4rYCtvZ900tWWPRo1MOaQVUpxFm+ie/Wc7wmW
PYcbbZXdYtxdxifSls8kQWCcsK/w5dYAgqm8jtm5u0MhzJ9U53GPZ3qq4zeMa47a2wSh8Vcd3kDU
rjcoex0Uqfh/5C2grrn5EZ6InZx7N9rOWrv3yS3oL/EGTJI6Gm8QCaVkvNOkzAoAGng7aOhdXrQm
94oZwlom7vsIfkicXptDsE34sd6Nfxq2BJHf8xHu+R0+1GW6cjdMsrYIdAE7p0drhnBqFV+mdKrM
4Q0iQbwmcxgiSyKJttoexQ6GEv/GvsK8ZGqOfJaKOXG6r+RblhjFH7Es0taKFWHVa1Bq55JmUNq5
zxZYUtDgLKDPCBGpvaYGAu1/jm4M7rnM6Hnd+AceVt5rzMlD37ozNs0cC/Oqx9lODOB+6ObJ3H6q
L/ScGp4cwkEeyTBfB+d8B/YSNQA9NjhHTCfuhn0NH0sIV9ZaJfgovZ26Ta/Vs3STHOwTr/Ag0OrP
QJBt5IFWhiWAQy2wsG411t1YXDwxlx6iXXvsHPtjOJQw7R7ErTfrH7RdfSmPNit73xmxV8lrnpGo
KFgV3CDIWpJH5vDQXDUvNk0+/sOFMJcJkwnpwvXZzgMfrl2ytlYKiGn+PlUxAtAV4USEF61QwwQO
8KsnJgmz4tye2OX7CF1u+NDA4JuLfu0TSQSd4dq7K5/lRLKSg2/tHDLYhD4VtfokecTyO/cOp2RO
C5jdhivYtStrHb+v6itVs0lfTIbWoUOovX3mKMNyQ7AXw0YMSUjZgcA4xXNyGHfpqj4iwPYw4vMj
3kMuIxz/G4o9XTma9DARg+x5DxewQbv92IDREfWHpFIMAn1xdziJTGPea2vG4PXs9FatJlfDMl0X
2J/dClrDnGnkebgYdyRN2ClU9x3/DlgoZVBGcPIbNNJZfxcjsp2vy2w5IqvGDsulGO8TwKIt8C66
I1oECkaxJfW0xtD51usTUohrf0mMFmutl2KLu06ehWILPgewXxhu3bfs2pzYRPrp0qQ0ACixIbXc
egGvecRK/RGo5nqwLu4Nmgiy6AZmNbpTrzT5q3FXLFXcYMfmArQZq5m2qo7tAUciHoYD7kIk2QEW
MGI6Ip5GKzREKdURfVisA5nC0IbuPrRmmr/xYpzW/MKEGFx1OBeto13LLXcwh72swuBDRXRuW0Yd
LPMnlecsPGQn/d2m68N4VlVz9NJMDICiQm98CS5E/TlCXVEhFE7/AfWLNnH5kBFhRugfTk9pyT29
YT4DurfWXvh85UdQ2ar+YCKAnidf8/IBGK++iJwcqT5l5bjWzaVqHzRY+q+TbJGoWTGPA+SQOxra
iTtB7bjsbqcJDaEepr/TlLUYp+AYLoiaj6+dRcrDAMMjYhYIewBJMTt7980N6NNX2oWo0sQ/9bQr
7Ral1T1cZmgvO0s9pHdFskkemodghPmPqXKdg8bCk+nIZKmb82cLivS3IZS/Ms37mhWr/DCJQdYw
J+V6LiM/j2ECLkYgnjCAnQwv9WYQL3zWwwX/vM1EuLtY91xT85SL+6a+lVvI4DPgX+W2PkeLi7VR
mEfNRsKNaey7dzSgHuMNadE9VA/yWcZDtZJpswA4zGqnkeZrePzpnXSyb6v1O9pMyKwyiJoqP0j6
i3WQcYA2j8WxQWKFWdOF8uXdpiuaD/zPxgzZfHPXIHwOCtaiJiP1lsSRNxyTDrkKAHE2MODm9SK4
RWQKqoYB4AHrJxfylZ/zSNV89i3yP7oVN4eykPxtuWzygyoO5isqQdzcqMQF3eeGVRQ+LmSCDxpa
VJJsaR0VXMD0p4x4Dl1Cp0KrX0BcICg+NmfJE20EdbOaHIJHOX1UjmX9rHh0g/MGivKHVuPGyt+M
8g5/Fz34NhF7XXYWpPjB1TKaBRaTu3a57N4SLD6I9bgTJ+Sz/uCN7+1BiZnc0/kivWD4cGgh3IM0
5rJn0J47EX9whtURqqguGYYEgXziwGIN8Fahq7LTez3QiUBJHiTyIA8pdfYFXyp6ZXDtqSN1s3Db
IEnP58WrfWvfWLTki/pA9gRyTrR3LEUO8XbYu0cDK3nx2mGN4aX4UsHEL2OGCjP0sNI6Z7wbbvRn
oLmvOd39rnnVTqD9dgaiqnbKagD2vrcRSjx2xklZmwuEMrjoFfQOyhQhxD+AkZfXk8CYdAgpW6UA
bWh+gsngZoEosZdW5BQkzARbF6VBtq6NBwyL3nuzQZ4P09GSlilcbZUtzyqznC1inpQVw6w90FJM
YLp1sHixQWhCHiCdZdWZW7c+ySTLIr5goDgNd3Xn36/Hr1nCfz4X2j9trp2v2c1L8rX6/H/6P7im
Rh7yu3L87vJf90HpBel/IQQEjlf9WJZ/+7t/1eWm/sUwdQM4InthTdg6ZfFfdblpfJFtQ7cAuZuA
kRWV7cxfdblif0HkJBSh67ZtIJ+AQ/FXXa5YX0xLV2XB/tCCO4a25d+oyz8V5YZNbS8DBkaeQRcA
p+DnZYZkq2rnpQg6RdSu1ABsqe3+QYw0/Ygf6v6/vcQnHYaJUEloHS/R+/rBZnhtktWeE/xIKxv4
3R9WQT/vnuhlvv1C7PGJ0QLgoX5SPtVSG3m1LINCGygiqcb1ZJ+xtcQq4GXhVcqazQ/f+686m1+9
InQHRTdJ8NJhTf78EQojKwt5hLBpt+2OZy8W4YxyJlLYI7sDphRcLVqLb81zdD/aBsnAjlYHyq2t
pw97ADxUMuOQJfPy+3f2yzdmmbJiy4bBO/y0HFNCXYmzsXdBuUq3uRav/W7SWDY7b/quS/vOi/s/
LRqnJu7zl6388JrT9fbDckxXvYGOEuxEBHB1NAigiF8sj4NtWOSA3HP0cz1stZSFlBRiN+/Fn2Q/
f3gDnzaetR2ZRlnwS+dg5kLZ3/p6tP795/pJ5PH9GjORkXDrWJPY49M1FlpDm9lezTfuYlWV0+cU
6aTEa0XhjWiHjZnoh9ZsdhWluKizE7r80Uq/P3J/Egj9KJtQpt/k80dN3vYUtk03rX2+dUvdaNQo
wtJotvCF8MkC5xpx1AxVjMtV7PPC38CsGLxgGxqCCwDq4HBfJPadX9XH338kk7bm729GNzXae4UR
g/WpuRfuYHtamyAMJ/sEDXPcJ2vBKRsx3pUoLcqCISk0JgYEdymGuCxg/Q4EUR30rWCdXxdoLLz+
xlahXeCMbhR3mULZ80AehNyzchjvmxxTmMCfhhtap1fJOaXBxLfNHylEv3oqcivbKnww49vo46er
uCjz1NR9hnq1Pi54eqPRBqA3YUUAnyVF6+R+BoMZM5vbLMlQOqjcXYN48tE3//6DnR4en79kAJOa
aahC0+Fk8ec/3E+Ja3EDdykTbyZtMLWDbnBEmZzyDAsOtApNpQH4w/X9STn3/fq2ZVtlWqSjtxKf
DgXNsxW3rGFyRfI1NKGb2NzLXUCdAehh7FbJODktHxX0xXJobKGrstPyVnIk7acnWgjzSgwSShix
b6bgdxa1080/UsZLAaJ1yzubEdMUccxG4qWD+aCZF20YcGH3jh16+KLx9uXFMfeIFh0H1NZo9wtq
bQFXcmRRKl8H408sMs3+1R1lIx4jidmSQX5+uq9H37YjqbYmIUaE/iVZ5GI7xsna1p7VnnSlpMaI
fzLhbMYulR1T+romoBLUTgrxLegboNYk9yjJvo5eGnRGIgm3oQZwKQue+h4evk7UD+v2jiaPC7uX
dBYJ7Up3QZMVYm8pRNiEHa6CZJ1a7SouNZ7Z5nocw9uhjNZtCX4cCKoFojXOUaMwJVOteN2rLatl
kBKV56SJMZu+r+kDlxHRVoyqh5plKo1RB0rIBz1YyeEWZ8+yL7AwMl/Qs1Vmg78R3Y3mSzfobWC8
F8fW625ku1+bT9619PPdoBK4ackbuWZx4EvsbU0w79rWAGkaherBxAIRtZjOvWQv8B+63A1ZwK+h
DU6P+Wd6ayZhhg1bjU5wP+MDaBBBqOo2ZCHFM7s246diqKEqkgahIimeFO1V7xQBu2M/3I69ilkX
rJCNqm44yZq6nj75mg1MpsWkKSCR0BFhlB4xcSiVNPQ2tb6V+FE8lOAngduKDoCCD7Y3OK0JGYTe
uhZQy6vY6RKPvDqC0AGF9xW2MInuMi/7G7XjF9Pt+0QJbq2oPlqVd+sCvtWvRV6tEhP91+hvq7xd
jaF/LtP45BH5Z7HDFEi7Jc9fNl59tG368ynWoofUaJ0mnRfHs5N5wTLOW65pbe1KApjPnaHpa9O0
cYlwQtJZiEHQ6+E0nplwWeGJaIcILl3LM3J6Xmbmh8+3Ox1C0zdexEdKyYWWLvXieTDca+yX61zQ
vBNjP10iPhTa3oO3aU5pn0xvSOalTliHs4Q4RSPgDpavMnzK6UE8E+yRp6JBIvcrJjqyTKX99HJZ
OzreWB0FP83yQfeUMesZlkn2JfJwQiEin17MIh5pZBUXm/UKEeyy9fikOAwiMCpEos+LJt0EeISt
eG8a9aaXRhBKB6VsNjVSfIl0CAnZfU72ZqqKfQgvKO8hTNFKTc9kKZCdyDV26Mnt2KdjZsQTGmsv
8mZ649/G2NfKFE2aBEimMxbNR1Lh8pWiM2h4NcT+j8ptSGje7XaFrTyVLtO/MVq+b76Svmpgfror
e4pfNMy7Kkb3VRPc0UrWLsGwaQPF8illwwQfmcVWlreUNwzsLPaQYKmqghkrp2HKxdmzQ5JqLlCY
f2DFTYO3mqCIJuGBv6VNi3nQJDLfxciXGLMaDYYBbb4A3IA2uVNmhsbvzyjA65euPr1QzOLWX9pc
YxlSRhKdFx5hg2lHrYVNyI45LiHwJ/w3N3nKmNMQgXEMqNESZ2Ynh3NFbVaZzCpI4s3x36biOObn
+fxigYk8kqM7ZnIitaC1dAQJwHtkjzl0KK36loLWI/HAx9pUEVqrEBfry04vW9vS+6AbQk8IQqfi
pXrfmS7m2gy2Bg+jLklOJaBXLJMF7yTGyWSpHjxGf6nHFAY61796tRVI1Eq4NRQsqXy7Uw0RIX5i
7/xUUTPo05yEDaXu4s9FvZ4k667jRaLBUfnJkoRZx3j6/Xn8qyNCmCjmTZllivhcdI1lYcZ2rQp4
ieXRspHhpL3TGOofjuBPXr3vR7AgjtoCK2faivmpjA1dPc4LYOJgvYxtEuKx5TeclnBenLFyHBaZ
yuHbGvNgSAhnBgFV4mknGrbgqshqAmrCucvtN1Zku/UgC2W+OMN90Nro2VOuNbZpNy+PLg8Wu36w
+njvyiwyKSF//3l9Siz7xy9CzrhFiqSJPvvnAqbWQj9NXFI3vSB8crujUYB5M1hf9uJKHXGIkFx1
hr4OEej2/K9EAoqXPikmTlxNBcLIjR/qa1vBDwzQ5A/v7leFHlw+9VsRrZjfKqEfyivViLtYi/Em
DB1PC6neVBmZwOn42tejUyN0GQXgFCx4ll3N0654CRh3FRZGKV1a/v69/PLK+uGtfPqg+jaRksri
rRhaf2MVHtFjWf4SVtb196/zzST1qaS02M5pgpXcpKD/VN21cRFIao0vYuyw6skIcJkoZaWO6Ttd
dHbEZ02D1pIoayEc5NmUjDjt1XY3AJAW0mo6NoRbbiSZwEQh9l52zIp2lTQ8IvzmD+38r7ocajFF
NS2TW0H91ov98A2Z3lDGVqkIJmHc0mRj+Ai+KokD5o5vjthmFnAG2lwu/zZOFlbDtTJG5+mhmFBv
/P6z+8Uog+2pYlicuvK0Zf35YpZCS/OLXhaLRHnuQV5kcrObupiAijdO/zRZ+EX/bsm2puCY0CnH
tc+vlutWFsU4tVX4Tg3UrxBIpIsSUh0c2MJbqX7+/a+nfdvB/u3a4LFCFcyzzbA+XYSxWfZJHfCS
uU5FwqHYcKvapbcK4PQLdR7GEG5cKtBCWk7/l2moEYy459Vk7+XG1u2i9XTJVBF+XaTlBpnPTKp1
Lo9RXRvIxUwz3ncsXMmWZQdSb6KU4lB2l2PQr/JMdpoEsGLXLju0gSPZo/z1pG+XlFxO6XkH20z2
rQlr59VD1pon0qVHJhMW1VEZwnlri30QaQfbN7Y1cXyBZ2yjKthWCdVqGZ4TVA9Wa6zVDJKbG6EO
bXZNg2G79m95/shxsS8hCQrGx9gCubzqnno+9Jd1rgGEJjIqw/0+UU540Wl+MR3o0z0xVeAN/y6F
/DE94fKYViH1DhK6HayoSoOGauAKpQcYRn2ryKNj08lNd14jOIar8ihRU0kITEwRzQU09Knm5dyr
oGBSM8ukAnq6tJAy+uI63Hp+9NFyr2qMcfSmv5VemSweC8qklg/QCEYnCqF/5TQNAUo7pQXXG6Lj
J2yVsMOWoXgbr12KeF+Wbm38q4aC27vzthJR0rXFnlqtdyZEmzzcTcfNUOqMnJ8D8idiwmpYxkTS
rhLkI8l83JnYVzVHSGvvNUDWcX/o2bzEBCzWLIKVhvw5iouYkVDOREyGqhZU18EK14zT5gOn2FQp
uhP7hhrab1+k6GLG4M/oUQraJYvMoaoW+wGDbVz6245ApembaOviKCferRiAIcbE/9Et8AMCFGPA
KaY5kyYuRsOIgB1kVz1rRrw2aDwTy3NEQisR+U7P1+G3r2GXgwS6li0nK/owXdBVsF4NqHvUiHAz
q9om5puZPvOfkELLGD0CnxDSlQiA68FB97JQmngpoYuiptLrHQJVJ+B5JWTlDZg7Bbx2qKQeyKJ1
59Idu4JGIkWEyNsELTvXI4qgkMuI789DfSdGCtASPovZ3xjJsTKvWpPtw5IWr3omGXledMRgU3za
LoWv0TlKrm27pN3kg7/VBmM2zS78AL7rAGUuYyzDyCUzonPKGGaa9pKYTGN5SFuYLLKxlkq+Bn5U
U2CsDiSXNOoB489O0lk1SgMyy/5mum7NfnA8nsFtR7Yi99xUgCSiImYh2g9UG7qcrAuzYyxSb0xO
kNrl9oGboNLTBTY1RofGWmqWJizHFIyFjNbOyviY2YxpAV8Q7ZECHLnvroN/M8r16fcPub9P70wZ
IYwmNOxgqqBh/fkhLhQ5bPh86LTw/U9dS6L37ECb3UgjMF1qU70RRN7FsnjHOpG++IdLTdz+/n38
bMmgMOJtMPM3GbprKs/3qTT54WDL5EIuZQ0vcxVzddPruN7kVGaOlNR/KHM09W8H1zSpRIGjTooe
m6f7zy+mpEJKkXfaC90It9JEjPOHuiTqyL9N2PgxKm/U4mWaqFU6e2LDXxYcMr424B1+72g8G4M0
wMK/HTL7GqEYZqGxlcW1b3jA+FghY0Y7ffdq6gxzRLPxTXC7it3t+rGYh7xc0txpWfg8tKBpJVPa
h7DeuqHaGKggswGUnI1yeerELAYHec7NFWBEGmgICUO31c7pTFBsTItH02bdbw+ONYyQ13RsD0m0
dt1mJ2g4Mks7ZBEjCUYRlRXc0qPcVtyeSdndiAkplzJpzzqyWepuplbys4hgREcXyZfWWeyhhPXN
WZUAEGt87yG0R8LlzPEmVcgUrXlAB0m7yyGrRAQjGuKijgxfUp7tY7LXS6IhuvhakdajBWcpyk51
meB/oPo2auXN1KZ4CO4XicTuZFtXXPLoKgfVxUicLKYOrs+fZZabaYeMpm9ndiZtgfdP042YzjRQ
7EvdZs9q4vPE9rdmOK5NHuiDHK91vX6VSv/r0JtQFWzGRsOllsgaMJlJ8QCRGNFVnnRr1NVLQimX
d8laat1LhkRD0QAUeYW0TyLvodbaZSAYJETr0EfA1xUu0UPtkqfTtrvvcrrnAP2EDUvScFk3csJP
4wQ1zU4dsy+N9zEN7irPw18orziDtIgyoUZyr4pLxNtgZn1WSBKZTrRCpkcsi9UAQ9NmWhRLYjnd
hRXkAy3FgKbQAXOlDQy9NJPKFBhU7z01ZHnAKNzmYUdahgcVgQI9t+6ULiXJAw1OnO59QXIh8UV6
Li2+vZQI8WuUmyDVtzEjR6tmtgKWYzpLhJ8sIgMkto1ApoojeNucwRQBg3SeZiCmJe5dwpzjiF+/
ivdW9y778iYKsW2HnJfSeJt09qvEzRun7WsDqBAKHyKETjevmRTvUygwnv3hdmjWRecIV19XOdeW
7jI7sRCyBnc1sAg3DuHxDAQQT53rNbb1Syjvldo7BmVzo8XwfXk4FgKRXLWYxkohx9PU8Blleczl
+lVncOF3zZ0OkqBNg0cT+pLuY7NJRPISRFAV1RxpB+nYtXVfaPiIerCxKvRrw4OpFS6Dzn0aVNTy
Vm1dTTs56ST5pKQwtfbNNF+aZgMdF7Fb2e+9xcxgGh9xnKuAnSUTra7rLU2si02GaqIj3zDn8Zox
H4XnWpmWkynaVjTPZiAI/mBVkR1LqX4N8vCsExKlQcSbSunp/8XGcDt19cw991WlIsGGTea9TWVK
UJQvtlIey0a6t/We0kXZ+slJs0PGAvguVNWRBqWdT/NxL01fRrVchYkGdtegetVx2NC8heAzfv9A
/8Uz1pYRORLqqVA+f94D1gywkwGXwMIWHYWxMZ/Ko2kmWukopRgn/f7llOmZ/VOtbqqsHOkINU0H
Mf8t9/WHA0QOTL/XanJd25D7V42WU8Hp8wXJ5lRYSaTuwIDLIMGrfzhPlL+fXTr7CMI6hG2yJjE/
DcoHm39n6kB3cnuYjcSUxAx6mD6spylONMoOU1LIi9GzJr/4Rrinq9wHPpK9CqEZkyKPa/fbp/Ef
EAT/L2QK/9J4/39RpzCt2v61bBjs20tQfv1JnTD9jX+oE+wvOOUR5Mpwjpg0TRKEf6gTkCCgMqDj
nrZgGmqDf6oT1C+awh8I7iwWdqga/qlOUL/Iqm5pAmUC0DJbGP+OOkGd3toPF7nNlAI4xTcoFMoJ
k0HNz4VLrutSKRkJDBYPKqlcIrrRGpZwoYcC0eh2g4IsruihTge9sqvsHuxIg+XEtrVLYflMA+GH
92DuamToSvuS+axMPEzfnr9vMCPaNUhDxJCm/jY9SJVyXAVB8BjBk9ZDfR5UDL87Y1uqgL00f65i
KupM6c5Swts6gxLL6ZJ7LCZy2ykTFQ7fbkT9o2OxaWL1PBYvOujrgF6m941FKSRKZ0f4+OwiBEYG
ToTEz++yEo3+GINmS8vxg5HgrNHijzLDgucOPfAkHb1kk4Pi69uFLF00MmODJliZYIBlCN4hYsM+
z51WJb8LMZjq3dUpxUoU7TpFnXcyLDV+J0VzZJLw/MCGe0rCTlvQbQ76uYXomIXYnZtrO7pPweAS
IKUQ7wEdlriPXnrpFbghtDV52kH31cjDtkhxqtNzkvr7QrvPNQZjCAEr5c3o5JsuLaAaKerHaOCk
kuDGUbMQX2HDhbb5qpCjnFJFWfndeOvRgmcaYS5FlC5Ep9/UmuKMem3D1IIgPlqzwKNBiK+6IM3P
I7sdg38WoCfAWb0xVWul9cGjpSazspq0p8NTENYPromYNpv8rApxF9pHwwzAZuNme6aTDY+uSfJI
Vq5rSd32kdhy6BOHDFK4w7FpS4gMkdqVJDHWhb1M5Eqe+3TxWdLMNPC/vS05/ujeTj2jN5IAAEEr
ZT8oISD2cmydaknmT3cUHiVFwto0ih29YVlY4JQ3zEVoM/oYYWn3bBg1bTWYZEPxVeZ9sI9a91RF
d7Yvk3qe7cw83oY2CQ1R9NHYzGU8vneAxzkQWBYG0smyYBbGxVvuyydVErgKu9LppGBvV7WGkVDe
DuVF9t3HoWzB1cTNjZnDp4ns+AZ501rvlI3R+7vBG86ulztGr+5FQnSYkpOX0o8QB9CKyRJMBp/f
Mo+RhaIS+mAMpizj0YA3Hae3nQcuzL1pfKLV+ebdESBzh9+4r18U0TxmMSLQsRoehJe/mWq5l5pN
nrs7qXq2McNRf8JpfAwtlqCpRCOSXjURfnVTfNxjhXGoUN9tz9pGPaq7oXoeSsqCrq8e/UCPCSLC
hVbFzYfUIvO1k0czNk+Wz1fl2eLBDTHfeT3ac6kqcMEqOVKUJLnY0niVpeQPRzIPy78/rOCS4HCg
AYfd+PPDyusULbN66AqB+uQGII9wDdvx4w/P79P3A/5H3cfPI+vvT0SVzeYkBhD8w6cRXaa0pe7n
vIgPLDxjbaR3979/hU8T4u8voTP+k6eWkRZ1+j1/qCzG2LMrs9UwWFjqOTSlQ99jni2wPY32OsNO
FRfRpfIFMdelPtNLcVv22b2oyY8QafRipbo3s4jFmVm9BswfOrwk3o0cbaIEfSSN8w+Nnfl/qgD4
/wbMUacp7L8+4bEdTsicn094/sY/T3iTQ9RmkmZbmgz/8Z8nvPiimCoJkjbun2/H/08nvFBRFnGh
aSQ3T1fZP/SHyheB6gkYqUrxaSiMpf8N/eEnV9C3aw3FBQqm7xqmz/P9vOhKkyoWNSuCVWvML3XM
kZyl7WOQdSfFwpiiBgud2YiHhj2OTCIpsdboo/ZhtDjcfvjofnFzMQH6+z1Mnua3vYhlId35dA/b
oggDbySeoA00QuTw2tCRwTTP3kQi7kJbXyIR2Ste/WiOITS0YJfbMfhUd5GU4DXk/qKzfG7h/tvM
O5Se7JesXwQGoDjS4qyicgrXZuLd7qtUWtUxgjFs+eRRS4mPN2BX4VPO3MDJSmGyqQ4D/NlsO+KQ
3CapyS6qfrIzahqjGjivIrKrglPb9f1M65jR2/WYYQtpnzUteGZLTWJAtMrgX8p9t5EaaZtrOKSZ
SpDQKZV3XljvJJOTmfz0MPzwGtbo8lsUIWYm7tHdhwGQOBkFev/hEcohJ89uD+0W2kBNAD2r11L/
yPUXjmM+CHJXb5RWm1fkqqb2Uytry16c/OyQwGyuif/xIm3GWnVmkshHdKaHRdYFYdGWoPmoswwZ
X5HxUMWbmHGASmZWLltLchKbSQ+GEryUvFXq3RfuQ5xeR7KGeyTXBSL5ctgmpF7hkuLNAllGFzY8
uOinoSamcORlKdpVYOhbMh9UbW6QARqbpNkx8cWwHuDd9FICPzDQwuUzcUErGXR0aCyKCbrP7MnK
oxSrAkA4tJ1VMKxT7yY3h00WeVOdWM+M7F2y37sQB/HIQK2TjH2ZYn+scEJZjlLcq+NZ9NOHlgim
54I6rkWkYkg4lUgG1sBompgO/JiYteA+w8+eaRQMHKSuoZ59Zcoqr+aDcQXBbxaVtfDLqpqJMr/N
9fihtLNuLiQVBcyovWSad5ALE+mKXp1yvT/HVfQUSNAZhUGuY8lggKqYvKYOgGky5viL9Qec0sOs
GpkBhxUXU9T1HO1qD4eiobXTQnytJaFWVobSppSfxzxBu+e50HzjKxUf/27OZ5mqZBbFVHnGuCDF
YDZK41Z37WOdl8vU+Ciap9rAv5ZdLe4rvyEsOdJIFbl1yY6O4tcQuUbeNU6nJBu3QjZlky7E++he
teHNN247an7LTiguuBbrYdXjau5gBDAknnV1v2sZJg6x5rhkRTcEZxkElijjKm7ceS7Fc2G/1NWh
GKtTb9RErY2rjO8r2qPUuE+S7qwmb7qrbxqAPwllnDbeaz2ZRqxkAz78Ph2PkZVVq67B1lL55j4T
yqEq1y1dOkX1pgteIr2Y5c1FS3BFSa8dJlhUQK9eeaumALXdrW37R0vNZrp+DTXhlPyjQi6RBztc
GzARDtwUV1dcegXjnPmWsiQBNVmfLYZMqjddBCdd21pJ7ozTXzU/Aq7yoriO8oNViV2j+u+dupcw
PiHpUrgAXeU5kLRT2KjPcrrvcnmu1COYbXUpKtzWA84exmxRfqj9jctIVK8U5jhKOTN5/7EHtYLt
RKv9D3XntVs3tnXpJ+LB4uJiut05Km/J1g1hWTZzznz6/rhV6GPrVJf74EdfNAoQJLlsbqYV5hzj
G96ysZ3HjjiuyPIuYae9RdmwLOAcZwZxlKxfPefBAM9ijBfhG0fL9w6NMjZsoS4dCHaB2McrHq22
fqokalV8QA1vzhTBv0yHr27RnYMIXxXE53S6cWhejA44k+o5RjLYoUbrG2+bxDm3Wu9uHK0EUxk1
byauba+b1ib9xC5/azrjMTd07M5RcLGs8T0YyZ3r9lYQrxBRbufBKXW+maCxTPvdtS5R4KLOGhAu
vvhqE6S4y/RilSigKJBnYjNf2Pp76oxkKIU3KhIb162P3kSmSuLSkAJYX3/L1VvK9dIFL5969zyG
ldA4Z8aNW1dY+fsQLA2SAifcFCiCnaI/yjk+SBXhqwReqhcEg9jx9FTr6iTBxshOvx0r91iEAIEa
GCd+9U1T/l5Q6BkS5DsB3KwwnFhQC4rhdz0utsS6YXqFrpI9t3W7TVr7ICv/KKiTYRdeO/28/9Wy
c9BDOreLN6d394LeVxtmkqxTjPJTd2bv/DCo4BiF4ZsDHncIAdNUFNzH5oc1hjc6spoc1mtRnzIe
JRx4Cs+UgdYkNLda9V7b4lQIxvNQqL3fp9ZKDZm9QN+xq6L43qTFlbq7brjN4DQEATT8rrduGlgW
tu0tUiR6HhFVFk+66RcPbutdHJ7zIhXgdfkXhyY8JE5xlClsiund6ZFAtu4hvDI0D0X1pIxpUWgx
oZpPHrvUBMM9IzVz5uwdo8fcfk+IQulohhXeQ96Gq3pU27qhWUUWiqZmrMUDm9iTGWUbAdipaMAL
GaiOpnu/fBOtVixVDai4anDdyJ8xrGQ7/pGYOKQysYmVSSlfg9KUuY+q/OZ2atUVOAuZ51AqIEca
yxhNeggPOV3qCrM/xWTDJpgYFrDuogFkmZFKrPXWZkjgLRTVUpFcklb1fWM+BMa3IoKMXJSENLUL
Je0Vrau1Pl2U1Ncuez0GTpDJyAPhFtig6nBMijncpaMh8lL15h5j5KbMMZdSr6Pusuo77VSGzbqj
XBK6DErDg8eYFCL+yLFDBsbWMfhVCBREG9eBJigWvIcVMxYMo4G3zze+uK62TKT+o6sfZJ7TXrTx
ddLbZvjsYD5EvDNjRITKFfvUEKREbuIA7gLwftvSCqAWEDwG9d6R31AeUGqQlzH8Gk7erU4Fueyo
2TRfU6Su5oRSyZgp9+wttbcmT7bueKmLdKOL23BItxFpC8LZW2qEfsiQz6NZ8YIaaBGan6Xz4GKm
NdGo0uLS6pfUCTb6DHhIiTigrS711wQbtQVuZQTCZVXAWFGamykioOc4oo4ZLfQaZDdWZswepL9c
zO7FgPVcl5LkZIKKHGLRQ4LXeApRUJbdbWZV1L+9dUCsFH9vqRnmRprmUz5Ul5wRKunJOmJdWAwM
oZq2jxl3lIY6SlQnKjitgI1a2fGXYdhp8tTqD7l2l7KdnXzo3GZx0cq7vLuEzsb39kN0GX2ISuJF
+SR3+RppepHYh/b7hIKypaAPT3Nnhne4M95pGAHE49XEl5FM2s9IvUsfDi8etNiCeRphMjXmvdwE
jLsPqfy4yBWJ4moPvt7QGgLU1yw0uZmYVAujuqn8aTP03BH7pQvB0wysYCYWpP7WD6GDIIS0dXvb
tmTREg/jJfau6LSNL0v09MEuTOptxgTL2n5jsbSpOqBgJUWfUN5pJoW0Lr4BoMqKkAdofgFlAjUq
29igpzT7jCqL5Qzgs15bzVe/ni4liCcN5nHH0xgcBy0hsVsQM2TT3gPGC5HPrcmOLpjUtTmb482t
tW3HKqCxaRglw61rDKB/qQ5CU+uAjeSyPCiwMFYYrk02t8P47CUHJwYIRXGmnCg6hvJUq1fBsBTP
Guadq91qdH3S9q2GIYM43s2ITAcoME37lL8oCmNV6P1iCsDI6NiH8T5nLEpLGEtOIon1NDZeK/D0
iaWn05eCPjhZhGZ0j3b2ZhnfYyPbmD3YlrbZtCHnXG9D+WxJvM9pfbALrJ6YAlPz3ZjguUSHmPqW
gDPT5px6MqBkB1tCehkSrp3L33K12ZOYEPheBhTOslaArkRmMDXZ3lTtOQ3I6xypnhb07SMwKT6t
clV7OxwvS3cEIo4UZazHtSvTh1JL3z3t1Wy0n06hP8Zmc+ex71+mtSFZ7ZZEmULj/Oe92+9WiY+d
pDFLJfF9sXH73JSIhV8g15BopAA/GDs6hluyUrbtH6SZf1PksZUBTsM0QGkI51NFWtZWrNk6yV8W
M5MqztQ9G+7jP5/Lnw4y71J/qcB0aeP11shBjAILq/rmpvAtzD+Ydq5ytX93kD6u2K+n8qmUpDfk
3+UZEWvQ3346P8v78NVdejtwYUSFsyuBamZDbQ5+2P+VSes/D/xJ+zDomm8VrP3peN9745PLyPDP
10+fL9B/nJqrs510LPqVn7VzrdO49RT6BvjWYYUdaRWqxZwoqm3TTf9i/ElT8nfPHkHP//tws5Tv
l/uVmblAnq5JglrmFJ2QXDlk3XjiS7JV7WU7Z40SuUuc0hu2/elPh//bx+WXw88f75fDh62FSsfm
8NrOvgZY5vc5YSWreN8diAVg4CDy0/mouP3fGtD+uov/Pqr6JCoRvTDQ+XGN+8OcthFtclCVs+NZ
X1dbqz5K1N01Kdze8n92cyHT/Ha6eaqmtm84MJsDyLzkX66A16/tbbYewYf84WjzW/D5UTIBSoN2
pkxGU+v3o9mhmLopiQzEVCQBgxlZVdDtoEHl+2Td/EBB+IeHd266/eMRP739vT8kXpfyehBe9YT0
e29CJOyf1RJk4Zt/Uftu6SzKO2PdkrJubJMHIIkrf/NHqurvbd6PG/zrmX8aH2RjIaisOfN6DZOU
ZgZwng48FTzXEFjOLaTF+Csj7Mv0/odr/nev769H/jRAeEM3dFrLkbUj+utNCyZHv2k3qMmW85j0
z0f702nOt+OXtwelSMhoz8GG/uiwzE0mYoKiN9Pqtv98oL8tdv56WvMn+eVIRUOP0Si4sYTM7N2X
cs4WW3mnYSk3ZOOBO6DZA3T6f3jUTyVNq6mToZ5nLAcl6m0BKBSYJ3RMIGqw6xkeXDIzN3r0h8f4
b8fgX8/206DYCYUkyOG4c0w96XZrxmA4Ntcx2IT2+qdh4e8GYVNilhfsdm3rswBDmbFqWi1lPEI4
K9akHJyx6dz79/Y630dHl8hnFkXb9LHf/ck7+ElUSG9a4AcRLDyw5bOIF59G4Cz3jajqK4KwvlBj
WRnH4NFdu+dyD6pz5z38aYjQ50Hn10Hp0/Gu4pBfniQvbqnr6BwPffJzumafshiW8Z3akeX2p/v4
eTi6Hks3HFtH9S6xhP7+1MqGni5o+/k+6sCvIKCuipfs5Tu8wEV102yJY4n+9Mz+Lm7563pisGHq
NhHBf+77O2kSNrEYeVNO1gEO2LneRA/YiVf1H5Zz//FOzmen8PPgMqCpAarh97MDbze0CtX/ath4
5Ok9UXdyN82bt7tmuSggRdoe3N4/v5Pzo//59oF9MG3UDegx3U+vZDSpaqy9nnCeDiYIO2UcYnSc
2cKKHwQnWln0cZr/D/Qx/9+1x2ax6/+5PfYUfAtnQMdv/bH5r3z0x3Rh/ov+mEHPh4eNVhh36kMA
49r/MthFSLpj/E/q+ido6K+ZEeJfWN2xoyCq5SYaMyrkr+4Y/5pOO2uWFUs6qARL/DfdMfX72gPJ
Ljoaw1XAQWj02sT5/P5wiqIt3GnQml2gkTSXhb2/mbqRHSHy0htfdTeNWz4MehYR85C0B/pa7G9T
nqN48oChx9rZj4sDZTvxOiCpmIR0NyEF0H2vkZoszDrciba7NGGon9pGiZMzYm+spoggVTvfDl3b
b0vNLV/jxz62uyfZpAJhaqXEYZKDs6sIHhyyYDhHsiCbgG2mEUjytpPxpBCvP8bYi/GOELMbAq7+
5T7efbwtvzbC5e/j/XxxYBYCOgRNiFHdsj+9RGZcgKBMgmaX91F4aq12OKPIHxqhwdHsEABQLD6o
LhrvQg1wtJxyMhr1+iFufIK8VN9uqGOk26qk36UQKT8Gthexp26czcd5YllUK6d3/HNVV+SbdQra
bdYXswUzWuGD6R8zX0ar8fpdnf9pR/tpg8bDZWJDtxUKKJNOP6Pi77ffzrvW7tociePEF9vqCvwV
wQ7xhLadRPiiO6r4OiWk4GoePhFz6nZmFNDj8UoCKyYaQaaTVrg3iVLNCAI6hq7/87+8C3ihgNeg
AmPHjT9LzUPdLzNR7LqjzMqALpdL3NZkg4yqh7aGHZd0pyLRjH3ZNLdWF6bnkpNZelJHRp5CujQy
d1OZsgVoqiPimv9XdwzuHKt0Lx0m1brCgFSPEEWjGIeQm3TeMjaz8a4ZRLnPXXe4syKdBPbJWTuo
zjeRlaj7fz69T0bM+RZA6DFpgdMkt2ACfNrkFLHumKMUlLijXOgrERFr0aRk3lVVmDzWLUSsyPZx
6+kaBOVsMG5ENplnMxXUc3Ty/+w6mvZS0AhA0/0+Rnp6rEaA7bVMixvZ8MTajRs/aEm9GXIrPiIs
MfZ2RzJlrFz/PHaRddSCIY83Q5O7x1DGGKtDTMX/fKKfQhs4UUsyDjr09U0sKTgEf7+PfonkM3cw
QTtaARp/WrQltdmoisLHNteBC4xEHvWQCvyh3Xnl+MWpvfAdgdZtK8v0ZRKUOiuHUq2uecYx8jrt
ECDs/cPHlL8v1q8fEx4Sbzz2RReR6adXQnczw1JF2W4NH1twoaOzrXwMYokWl5vrGGAFEhZbkCie
NS1qXoPG3/UVr3ykdcOdPzhvfhCGh49XPBszF9rWmgLlsAjKkTQZ06/vW7NZlGk/PVL7ZHUeEoF3
HQfqQZfrf77wn9Q28xkZFA5siZrSNfDJftoUyNINvWbIum1LS+lkhgJm0ADrs52s9Pt0HMZlwnDu
14TB0IOfyq7ZkgQ/nDEnPCK/Ho+Na1RLqxbpfZP4wW5yEbmN+kRTxKnW5VCZj1QDyz9si43fV6Af
H5voNCmEArbkfq6D9WZQyTYQ7TYj/+cGoxvBqlp38kwbe2RJdV9z2uoSWP1BYmq/z6X1XA1ZyP+Q
vXmaXhL9rnmnoJ3okI1j8YqXciVosytT68+56oNjmdGUs7gbgW0VG0SgGbxq61mOVfodfzzZf/5O
11r9opdTvvZK/Q/P2ieZ83yKTOBIrIV0XMX699MEM4Z0x6exrbbGddorqfJGxsVNz7IfiRqQTr0e
4yy7o/ZKpnyd0rGnYByNPqGc3ViCfnJg0SX6BRnUPz80n2yxHx+NxTE7DYVAxxSfhqUstyfVG6LC
2RKpfZ8mMT23pibpsTUQW8TGMbPY6Wkq3/kjODzLKL4MFYiCgdoCjIawXFMRd4fi6z9/MIerw0Dx
77UtH83lP6yjCvkw8Vyfr1qAZYS5LO+2VaOtWswN9ngIkbguCgGDM/OI7TSHx6Bo82Xf0obwbHYw
MVLdGNwjvVoXY/+d5VbdTomehlqAlL+QBLQ2IlvnM61AltDDRTc+S936EqiGwddnpO1LeNyV2S/j
VGS4DOcIpFDO4FUbQkcePqZ9I/ZV4f9QiWMBEEE6DK+Ut0sWkHRc3d50tiAli6B3pUlgm236EMdk
pEtBy9Z085SMgfIloI1iEKs0BNqtz+OzwCS5NhLavL3K3s28eI3sdpdLUjS6qYdxGEB2wdbgVcJc
ezPfPHN082QP5rBO5EiXfkSlGqVltNGaAFdWEJJQYJP5nRCc5Ib+XdBxaDOt391Gu/Wy6eAPIAET
9U5LLFi5wwsob/+Eg3wX2r26Nac7feZJeHG9Cep4xDEKCdGKLFp6gX43aAf/wci0275CmVviMEVK
6+1DmR7bhkObg7c0OsIHwtwt1pb0FsnB9nPAFFaXL1MPXHqQhtuqws0a2ExgRiWP2Wgs6hwtUe3D
/oyCiQhFn2jVKcPT0SFo6Vi8ZFp0CevurZ8sD+NruugcMBcBgufICMFvRD0aB+LKZgllSGRIFqL/
Mugip5E4s7rZjLl2wXj11ujRps1/lJ7frnypl3RkyMzQ25fICtDOdIoAlML9ngx05hOE4xXj+KKb
H7m4zneRnV0c22ODl7f+SlaaRCYkfg5G/SyKSu40hA9FTNyWJ4m58C3iMRAPi31OrGUwZs9RS7ZD
oY6d6J9EQDerbO8sx6YT3CIAUVH7LQBIa8UGBLRTBsq2hnirEz6g+zmJAT6PsBN6ZztzltT55Qaj
JQ892QKa377iSiO6GmCcnQDeFWQVW60Ly93KsMAk9ZLWZBjRo65dsRC69lQrDOh6EaYLTzO+emqC
P1uTExOUwCmC+3E0syUlE7UwVP46AlTK5wYYBJdhl8dkW+tVjAy8rM5SDS+IbtRQf1dqJOnXrF5K
Gn1eW72GqjlVpZmumhAqq+6/5p39XI0TvJZm7eomka9I9oi/2Zd58ebHLc3+oX3xE9GRXO7srNEK
V/C81MJEOlG6pDCUvdavQEYRa5w2zrK3edTh/iw8iAtZzVKyyYZjGhIt05Jqhta3OQzDUZ9ZsK4l
nhKfVO/OA2GqsX1HF0Jcfe6i72i63djw8d0AVIjHa7kbGnC0xU2U24SBScaH1pq+OEncPFnpc2Ra
BknxFTePxmnofsm08MWklrR02NJg3marUFvfWaINBOyRNpFjfdO8Enm6Oz7YerIrixzsbwgaWZ/o
weV+sx4S3f6WngVZIW9tSiRIW0/2IWTteDLs6RANlrbUel/eNo0KydEQ5M95mrgra9Lj6kyYTwgT
Niz9BGzVptpV8yQeV9aTPg9EjBvaowoR3SmZ2ljRkmUCWOitHO69inxnC9zKITYK64spHjIlx5c8
lPrRUaScur1hfaFJS18iivOTp3fquTVxpROTutGbsNj6vtXuCvrCaz8s9K8TO0MqscFTSf/0ZDSE
CA2+Lb4ikeCFr2SJfktLjrXn7MZEN24dsL+951b3Y+F0lFPrlzrDGi6q6UtRxvqD3yrxYAelWg49
WpXBO9qo+m8C2de3milIMUwCwgtRcl2v3qiP39zEiW5VqYY7NxtMdrPh8zTPXLQeENz3Tf/V1tA9
dHbyvbdt8kFqdPRjLBgQxvhg9nG1ahtf3tdOsi65d4A1mhEMU0XP3dPfCjM9ZGFgPvVmCo6ENbfV
muRyEfqyqKHfWl5VHKhGV5DIFeJ1olMjFPaEhz+MDL+Pdd0ZMApo58bEZ+RkdMWxnT6VRh3dV3G1
rlw0mO2kW2SCONqTprZGIOQld5x9a+XDftQqa2XUwn1By/mg3Kn5oaH/6ovaIzhCoY+RKZt9tnoL
gIrGeTIC8pV1tHmyTaqD9Hj0+wS4a6s8624aypx809pf8sgxyQVx+hQ7+jNt2IAgazrNzmgPdyDQ
YsgdmBwzbQRAmdr52fVwWtYz20n06bIvBvuFfeQpsRlNw9Qu7pssyw/uqAAtZ6B9G2a3TeuOSPbT
7NtYyxnVrbUY/JroKdO0h+vvnXoi7Dpt5Yq+crvohVffArepb/swoQMdgsMNXDhSWmzirNTcbRsY
zZ2UZbFkO2FtAlB0d/38u5L1wEGExoszGf0yKfI5Gcx3bpL5y/W7YuPGhvrlF9WEyJ/xgZbchO0l
DwpixHMvukXE8deXyUXKyEtCEPv8B7qMNVrbybAunWk88byPJ6kqLLI5TVE9bMgImn/X8Pp//Om/
fzQRRblJD+rZhV1Q63d2wnRbjYZ+VwDCwSkHIyWKlfDQPlWsBbCYRjFNwnlZmUY6a+kiw/7I6uAm
NstHu8yac00qUB6ENhyWJCyodZBhCW0vh4015Ld9gAfVGWR47+YYTss0pcuIyAcFS3VfaMxJ10Xe
4EYfhQy7TINz3SDp98riqxaLczyRLoISZ9hDxIjWve2JLRce6KGZ6KuybNddbE9wqats0U6p/SQV
QVvd2O60oUA+JpzsgpyphWN6p6sLibb1vTLN6SYKSKkX9hyooq1yR0Tnj5+i3sl2KSuBJp2h8Zpl
8Jw7koTGhmm/s61qYeQmoeWdhTpoLI+8NQkMeydxF2FRVTN1szxev1z/WJ//H6cqCY0r4EDQpQs6
SG0LggEXYDJCsiAro12yuUYHCUu517IjHlabNU31Iw1657bMs12OFfrRG0ntg1ISrPqCSydd37hI
p0IpM+JrHCHL69PHSIRde7jzML5Ad1f+mVVytmaH0qxkZ8kLLNdNptXJ2nKDeGkbBqRnvzS+T+h+
IatnD1mEmHbMWOK65aqJSQKCMnGScf0ASyp6wBIgFjl64b3vVpKtzSBXEDXre32wL73lY3PO2uqY
ZEZ/rtrLNPXoA2otYRtotMGjkUMXtzVojalW+OvrcOPl4Q/WvxSPWh0PVFQ+5oVbnZzJ3GJ8Z48F
iOvgmUwRUWJE5Mv3FPowQDdoimHs9yB+9qJuLqpqpru8ET+UXv7sWiO+HbuwWpmj8m7QFRbLoXYD
8OZmuu4KQxxyN08edSVf/SjKd4oc4p2FTrPpg+CLVhg9uZ+EGVFiRQvQ5ZAu0DZfj13qRnXoc+j1
vrAyVst9+5LFtzmW/oORqI5FuRM99B4k8SJh53D9sUNs9/HXjSzT1/F8zWp7InnPd+nNtJDegyoa
IY4V+Tmsw3fKP932+hOchmkdDpna55roV1mTsk5vEvdgOANC/Yo+Vpq1zUPkpQ9Cb61TUzbHWncm
grIcBMuJQh+HFS2z3k3hwfXD9rRj2RjeBQ7oc6NZ11ob3KH4guEYhudKdfpa5m33REJLB8goNHCP
ec4N1Yy/SkplCqs+N6x3RWfCthIWfW0x6aQP1uLmfgit4aFufExwzA8R/vi/rpxI+/DUW4a9lFZj
AcYhsWzK99wY+YKzYUB1FqVbs8kw20HmuAHQ9f06oXZumiGvK42nbnDCfWb60RaDRvGMJuquTgWC
3i6LTn68Z1BHrcY3KtOx9cRiFyP88pTdXzotqs8VL+VCt3lhej/xoGmI5qHOso3TBe6pZ5VvN0GA
spkvporuPvbXNvjLmE/JQp2XzwwQ9lUpjLk2SfdjaX6L6L1xXk687Sg7LfVWr46BoGZ2jsNOHFrK
cBD33HetqQ4BqZK9ASfOs0CKBFG/tMvqPSlH8xaR5KwxdYiY9MZH1vSEJyhM/6xqTtf7H0vxU/bn
wm7Ig3HN8cYQzezExB4611tZxSGna8l6SuLyq61jB9CDQq2jJiU5pcr6g6kGpH5DYKwmQHsbn0F+
5YZ2dc+6A+VjjRjz+uP18bz+Tp80tcdUCw8x8Ya9Z2iwW6a4Zt0xdC89ZsGuGNwvyB2HPmsOY9ml
8F8K45LzTn/8WOVNcl/7yX3f9/aS5hLC/L/5jp38xUwz+3idg43WIa4hKOvjwGWXYXDv62Ti+AjF
ibTGYVu6wWNxa8yLL3yw/lFB41qMrE6hpbDZ87NUP6fleIkMZOaD65XbnE35QsgIc5pmq8ugZQVc
l05d+rzGtpiGf313/dPzx9iMn8zd6gbMMSMy0sNHQTUu4mEtMwwtQZ7FWz+NinhTKJMlyFySHzvc
HWUbo5ztPYIo45RE5X4bpiwyAKdyL/1AP2UifemjrtoZjbTPaVHb566Jpz240LMdGB2SxDHKt2HW
fgfOHVLDYit8loiEW5Hf6CUNF4iiGhNkmd9cfyfbyjnEMiOZsNwN0Vh+TenG8Do1Pq2SPN3QXkBy
OXcjJp0tSGaQMR2HBVaEtMzuTCdmy9CxC0E5KZc1mUknCpP1g+nkr2yJ+0NS1RT1XcynsenfJN5m
cKzxxsOb+vEl9HLKA3PhmPWEOgtz/HEtHGdTFeFWwOfAivsR4X6zSus4mimwh3jqx9esIAvj4wln
z3ifNX2zolLjrFgKOAd24lFq5S85kM+buNR+CKTHCy12xHk0Q2wOuYm8JqCdMAg73fjQxbFmBgkP
R02LYSDhIe0NILN2VOw0ej43tsTu3+dWs5ZVYJN1Q61hA5KbCAuEmk9uYtyX8b1b1+9xOlpHmC3B
TAjpDnk2orGvxFs/sD2MxkIcStsJzpnl6RRQUmNXgPhZJHXA4qS38xNIKrLIrgV6gtcZrafJvU08
kxTvAJBmSQXyZqJ74CiLTPE+L3ZRq9lfVPejS7PwKcOWMeml3KZxFZNp7eIZaWqmSZ2pcPNRxdME
Os1rA6h30CA3GgE/vgi4oVKVa1Of9/L+kN90iTg6kZvdJnqTHQR1aLxWrBV8O0fDY0R3lZk4zIO9
v9L7bvZry/E1wa1dp8khbnLzElVDuJ4MYj8bvTkBzarPxQ+h5f4b5QPQmV1z6pXNhG96XXTXkuDT
e03wxiQ4rZzaJeY1zNbOPNxojUb+SQLeqOB5RN6cdSzdcl7Ibv6o8dA9fvS0ZLDKMsSlnhNHd5PK
K4YhujGpzOWWLeq47ql1kmECtF918sLt/KH5pvmYIfplGaofVCXY1htox+M28vA01Ux316sl+qk/
VXmAnUKOj9dVp5gcvG5TBG82zq2DXrGibew4eqCp2s3y3glujB4h3uaB8LLs9XoB+ylXp6xxibDU
owzgB76Sj+l3QkG8jt3hobBH4lbgc6+na1lWRkSDlp3lHeOZ162D0+P5r/cRpsgzjYDnLG+Iq5XD
mzC0+kFPRnVqNUzaDuZqo+qqbTPvZE1dyw/p5Pzs5p8mypCLOKjlyqUEcXA97nwLDrGrau1mEMm7
p1OHmwJ9OAzX23TtgX08Ol4+IM4uMM1e/6lKGmxGW8fb+coYXyezweMBMH6p5CC+Npa2GX1fHJIu
aG9NNzzolh2/6B719SjOHr3ceOj6oNqK1iOTFmfby9hEx2B0WHto0DW96SB7KPj4TfqjMnrt2VPZ
rZV6yX1nCYS6dgXsqM7jo8pI1nFkVL3EP+MxC5gQ2QbncfRWBh7CRb8myzVPneUwV16vewtKUOOu
S0Dh4eEmhgndzbaQL7nFZrHXrfIB/0u0S0AqZ4woG7BysABtWrB+xWnVGaqOESn09bvMsad9P//u
+h26acQQ9QQYVlD/KuOxehhSbAQet3bbibacq601Aw/zD1u2lK5BP4bJJTTmg9OoWo9FQT+0Diml
wSg+9I01ntyWpAt4raJ/dn1P36Nug0Imv4WemB5ML6zg1oGvyhiC8J8mYn89Twse4tJIYnML+fFy
bToa6OivU9D1S4+JwWrS4jzVc9BhbJz8yRq2YU2Fts9atuDUym/KRtcOFo5Ped372+adm0cJuxi2
Kw6t9U1l284prB1jn6Ci9LLavLWtrKKik71yFY1bgi2sxQixlE1NZH3VFLZTLXKDEzbUfN0D7AVp
M74aPBEbe3al0Jf/2PO13ZzdOiQ/wCdRt0gOGkWDyNmULpr0zAcC6LOReMZIlMX0ZrMUabqW29Ff
3/mIwOPCo9lmywEWrTatCyajV5edZ06j6i2K5VczDJ1d6Bg/tXYSmwJ21EkUbKOoRd2kSdTcU4TX
oHYMSzVi4+p78xCGXrogpIJl1Zi+FAqDRug4SBvbubpv4+kKlX7Ik8pax5hDSDW2o7RaUe+0cTKy
uVOVjE6qf/L76jgZ7TOD3Dc70uIl09AMOQ92Zhk+OB5PuWdTZc06RTFXJ3JrF6iKAieyJgwQ2G7M
wdq1VkiiJlP0SjfYiAa+/5Uu7LhoXESPqfFNy6phHYzePp4LGgbcg4XhJ98nlR10Fa8cmURA8Vuy
0sLZqutMa5k42AG1oDtWCDFycn6yjjhzrPV0HIRcKLujVB1sbRf3a8ZPC4yLt4NGyplNSZTZ208W
eh8xhhc+QdRmFW30QKfgFhI9WHg/Cj7tuhQ97HT8KZpG7oNeOURuBHjHiLdz3SCgKzA89kZxWyUa
AMh0qXkdKPHCkSuzWY+aoAfSF+aqzLew41oWtS7/JqhAinHz4ISZOdUo3o7uuLJQEu54bL+ZgoWN
1Aj8at51Uct9a4abpq7tY6ITg05HgUVgtQydcq177bb1dGpSsR1vRrGNyiJdWwJ/Sa7qnhI/lZXI
xnLpVx3LDfgi1PD3w3syCn3T0R0ZQpmt7epllCTSejzxeCvLrRntqLA8E6jmTaJcmm1LGTeeHlrf
Zs0lnQv7BLzTE3AqJ7G2Q55mm7YjuNnp6ouNbEC4g3bTh/BFAs/B9ZEa62wqD2FsL0dVCjAXb2x6
X706rLad8S3VmJFEZJ0UktgFDq2GToizZNsF6H6ercYxwv0CgkSrBxo52b5y0+S5pLGwEJX7paJI
s21G780kPV2ZIUXubILRUunDblL+qTDN7wP8RFhgKOpix1wx8eu7RBYh9C78GEF1Y8D42haj3Ehy
bzgR/YAJGTaJa+Mv8YvnugZI4jc3tZKKhE2RgKwPTcDhadIuRKRwu+qsm3zWcC6sMnbd72OQ7cbh
f3F0XsuRIlkYfiIiIPG3RRXl5f0NodZIJD4h8U+/X+3Nxk5Mj1olQeY5v21uxrj24qrq3fZWgv6X
T4C4xpIPdSiJfnGycp8uxVuCncXKyMg0fP2dO/LVvgHnme+SkW6IHQEpePirqowz0zq1VvaZz+R9
2ssKU8ePvtKJ3lfGeB1z+Q9O63mRv/+3tXMhBolhbAq7+ODITLZZkwcbY8z2Crh2tfq/tPShhnRL
OPzyPWXqt08n4stCPKtuoPAc9bMXidRAbV6H1yaY7HgNMhg8HHHC50DzqmWfE/w3jJnzgi+TfjQx
7NxOfWIhOParV3K+te9511E0XXRPThUegzHNn5dabX03/GyTnuhA03ysnCaLrPHPa2JC55DSWpDd
s+sWtwmUGvmm/DQXRqIAd2tCJBqRvdfUqp89PEwMQxSclfW6TVhcrCZ5do0BmiLlolomCgOz//Pd
snptOyzSQWN9GXmwTycMmbrMzl4uk4Mt1mPo1N9B2lob+5Yc36QOFWJ2R92eTI4iUO1elNUT+3u9
60tUvsXCej6D5FClTf1b4ZM+7zjOlguq31t99cPrjYet6NnQe+yFiedFpQ/qTjI4DXjO57EX6feM
xoI9GM2X0WYYwc1jBT8UrLRmW/THRRKCKvKT7zyjnNnQCqTDrX5GgalLN+ZHP2FK7xa1a0qDuwsi
TRp1Gsm6OOBeuAhQnK0mJVwUXnGSBLdp8yjtco6GvMD8Xv83iA4Px6RwqmsfokyQQZQlJfbH+dQJ
wdykR30YTfDwwY7tFAYMtMhhQaXptS9ezdNYki4k0uo41CT8ahijzdoZYdQjEIFIqicG+/xeKm9X
pzYHU0ZOKsoS2DlwyU2I4CuBVtqW6E9W0nvWSj/NLreocsS+MAv6LriTMYzlwgG4XV6W1iMgbW6C
aPwZMxpVktrRm6pt74mt0ZEGR9pimo060yDTppq6i85nZ1NJN9uPqBZ3tj3wGEyLd5+HFHc7f6YD
3jUMLj+ZWxLQQG30UrcvGKuOdFhwvAd8atZNmnQeYf30Ac/6f26Qf9VmVn/OMm1uSzORnwWllumy
7HROxaA7sW/kEldjqvEgh/W24texC6cJVADsuA39XULuFRfJsu2s0b4lH6cYIQ6qUcbj1EHABAW9
GWaWoUMug8+MpvZtS1VBY8AM+21Lg03+Ncke33BBf+RoKmvfS+erpBFSJCYjD2/FTDz01gSI9RCy
NOtibNxpzPdpCCcJdTl13V6KGqpz5PtgsrtTRltFVDsQVkALAQFD1LPm1Y8HEKlbHzhldehIBKye
h+ytq8qdDMRK3LD/2eVCbzo7IY5r2K1A4lDYlgH1cavntH/dtd8FM42pVAHhzl9l1FKWBmSvHlLk
j5ET3mXlZF5kKYwdMACChtDdt37SH3hgjutobLus02fTJUKq7+e92bcHtZjhuTQqbKilfb/M/X7l
CgQ2JqihnY5890NEspSI9djsckM28arm38HSu/EWrVxM9ZGlkUwOI7EiOiAu6Lke84HCGp1Z+zEd
14hPbp/08pVTx3Re0+Aa8q2blKIdunLEgzoFG2sGsqsWQgomV136vllj6c4Hvy7CbSmXk2r7r4oD
MnHZN22/hBkJZ7B0EpOztFTboB1nxuxHJyiqXed752YYJIGc3WWCVKQhgwoHfu5RM5MkvA70uhjF
9B/h5ZM0QHQIL6HGY7hM5HFBYn/BiPb7rvNwjA5hrHNFxFtYLsfKhGdKTRps2/xhFiFl5Y46uXnn
HchHBtYw/zWlPQLVg86tJSyrGJGm2RWeTR2+aZItTtiV/9UafAKH9aYwatI9GhEvrcYBW03RGraP
lT0/5OuSnsPEgzQ28m1RpRW/X3/ZDZNFoIKQcTialzDHvV3q7NdMrIfCMI09EWIr4wqDn9MnrDgW
apXWfJ9DxgFn4VE1nB15Lg5yPka+Duo2IG3kuLbO/UIgB3SKvtOSSJt86Dh0Fa7SitBpo12tw8QN
uCfBvth1Hn2otTxyqyekgq+xS3oXj2Uf7pZZvSAfvjRraEUB0+DGTBltBs112mxkQIv92JNnUsDU
bQ3xX6qKb2qfyDVH0kVMAgjRwqI05rjFkrVIYn+sYs3Wv5GV+aYms46yMLukg4lJZPSpnxypylzM
ot57aia3OnxdlTU/1S8gdG/LvF6tuE975v7EfexxkHse27SzCG5Qh6yWJP0OAs4Hs9DnfAHY8wdz
H3Sg/tVMDIdpRUUgXruQslfh5IyYgqMXcSZNOSlPUYNg1z0ZQ/UhjOolJTSl6Avj6Mof9EPvzPSP
RI2q2r04NzEYjaDlo0VtKkJMP3kXY93tCTDbAlIrYo6xzPdV9rl4I4XSnheeGmN+TGktNr2RKyXR
cgsK1QRcOSaZ0buetWubdGOzHedmWxfz90KEXRbaJfpAHEO508IjDvxjnRRRj1o26uVQbwc2jXya
wg1X5IGhlPHV1E8lDclGWn2W6p46pU8DHG5L0grFSnoOotIVACwso/ZtrGk4b/faavq49LNT2of0
r3RDFVV+z4BBEVDdzwDME/50x6MpvOA5yFONCbHI24PQ/4KVePpGN+X52jYLQkhLSULQ0dNB2t5I
MvsknDVy2zwlkj5haVGS89On7NzWLwAqXhTkOjganovHPJNU+bbjlnDeeROaH6Zd9bueYAe1VMVm
rmaXn17JeuE5PCBjQDYK10hm40xR8kVwyd6uGxBT96nmUTq0Ew8ksOiH1xRObGN8PeRu89RJ+mb0
6JGMQw7y6D7Nwh3xoBMjyh2Ke7zeNuZyn9dFbLhTc5298TJbiXnvNsx1LCfRYgkQnFXUUTL48gZ8
wQArfzzIrF8iw+pFVPcOTvZivNoVOP3YvVtLwoOGiknJc4iwmLSEyYYyNxDzzm/TLTtdwRitPdFT
tkx3ne7fe8cjCST4l4nws0qRk/h5eExQhkeSFAro3OngdpmKwowiEYvap3q0/w1reC5WYk2MeWHb
NMpTWn2ArtlXW488gykUlBPajALW3uY0vbp9e3XDe6NL1KkXzp/bvhRMrYeOYkpuQCIg6wQcaPCW
uBUu3VkthUM0DGWBufXTAB2TEAb4/RQb+Uz/dK3NGB/uZaiH/5wRQQ7xNQ1h2xxB09ZV1psgs8SZ
STOCCtvkSdtDKeZkVxgz12GtuXEDcqnCst9iEF8odU5yeKyWV48JYzU2KL4RXoUrKi/5PacJ8lwx
dZtWDf8MAau5Iu7LWmJ5MydYo950/wwLoaQ7zsSNEx1CkoT7h7b3EJq/yl7HYypSHEjeTChhXh64
3wjrsNN/8CkbL2nERTo/2iOFIr19PbEQqU7IpM0wa0eeXKNVUp5k6pxDkohDlET2QxUMKBIQlMC9
jJ9J2snz1LuK9G0JQ2TyCCDgAN2jWUK33udc8gd1hWCh/VwySrlIeepLESe2LaLWTQnuMv5GGJQo
bLHySzPvTuNUfJgzfFbH2ImZnhChwvkvU7MVm8R3Fa2Uh6K3KwJLqt85Z34J1MLJmkxRv1Sv6Bmo
ANAe4dL+VzZZb6Rul7x15Bjynu9qMze2pLUASJNvI0kQnfj7uYrSg7xBz1JwzjtzWG3NgaE3K5lG
hWvu/DSr9va0wCFMZAEl9dOSL90urI0tGyKnfqtpdGj509n8Y1GhwH0v022I3Je579MvfWLdQTMo
Rpw2Zmkw+8/Q85yADeO6moj3tk0jzgQRBFo1x8z6GMax24g1IwDNronYbrmQV+Or0SP5Yy1N7v//
ny4hOopLv9+hH+NXVs4bN8P64k0Gj55Sh5HuKOQulov0EA5BAWu73viLgpp0a2vF/Ecpe2/6t1LV
7uD203Sw0bTcJqpNmnkXZjIOK6ANf6ht6A9v60ETtuEC8LTO76Dx4DriqE0u80Yzkk71EmP6n2JA
vWJKmWOtqovrKQcWImvIsWRAdAYQhQHALuznYSHQlUqELHhDQWj4ngmmfNffGP0K2SQDDr0LYceX
yJ0uTqxrZ9t0dnF417mNjiLxTF4Lc9nKMOE2qKydS/HgVt/kkp3B9dvYroWq+KsZJgI0ui7dNvka
a5/3bpLJxazUd201Pt32iuLpBIGtjcDLNIBjKeix7pvACfek3O1qVkzSR5irJnNvumtxMEoS44Ra
z0gP97aybiMbF6hjtrzS8j/bartdL9vXoX5awYljULiM1H5FwWj5lg3NnZ3Qs4vW8tU13e1YLeET
ugYWnik/Lg5azqIhKG/JiIbsGrNntGGmCLA/PXp0BE67riSlzbLlSH9H85e3M9lk5ewj8fxSThuX
CT+gtjNsnk/SfoaKGQzXkk8EzcDOJTH51C95f2hhxZ/WMnmjUMiJEokacPC3bpGA5nkUFFr20Oyy
2vc3tw1w61jl1VrNV7jQcS+6HtVW6uznciRKoodoHinwhUdkACSiJqsbhgoPaZe37mYoLiI+qDNs
aM5qjcHb0xv7DSFdLOKQWyStSSN8CEv+j7FSltGlpJmbTAVmrmi2HJiMOxoEmGLFOGwX13julFa7
yiH6pFPvXepxjs6i2DaECVaJfEV1FxxzagdUkvzo/G6kWoZYHbKD2DEIEXT22chjV5bDuRSV3OAs
e63D4C+cwiicg2BTlSNEVmOR6k5tgC0uS1X1l5E7KkhzmtkyFW5U6H8ZfR9JSjAMOfUXIcFdh0w8
piNgsGMtVyNYnNjokE4l43DkCdW7JKWKklXV3031rkwpsFeciztXin92YH4Ok0YpbcoqKur5Is1i
2AuMZSNVH7k/JKgauWBU+9jp9WkVPcE6Wh+ETfpauZDVr6X7pCZy7nTCgD/Z9D7NuIuR9dgjU+Ns
79yg5O4ELQ7bhJLAgmoRJJ5rqchSHD4WELPhlkrbehfdumKH+HkmXT5RpF/BO5a+RXld2xANpvXz
r7+a3TPEymuouuSSVjQA+oZ1EH4Pi5jdDQi7zq3lvupbTKNm/N5WwSW8Ff4WeC3oWoA7r0Kyc2R7
zju3OA7wRjeniqK7T3g7axqSPavQFrEC3YGTD+pkWuXe5iLWKWRxs+Y+5GawK8izj29Bg5Gt7b91
cINbinF9UQz6edGS1afShyWr59hw+Cc/7AM2HQzljqd3pkuZ/Ow/TqkjwYUN6qe5cDkdjLjApBG7
8rNAZ26E9bMI0f4kKUW2eggeGxI5HZdFToVDS4vP9G6WioWor/+z2gydUbIKRNHywHTI3oXXZvCN
Q833speTwcyKyOfoBPAXY0GGlCZwv++47/veu0zKO8wBF3ze+xiXewspUtEd14SEYQlUt/pIkRQi
tqYEpF/K4A42IjYX3nubOobIF2VxKasqpkPKRp2mp6ghNGnPav+tU4Z7xBF9PTbHOhgOTksvnrnQ
bNa4NEP4CLSzXC37NgQLH4xUgUlPWzkN4QNBbRVOg46j3D04hDpRZUC8T7ou9hl96LNhil2eFPYj
Y8MZAnmIx859b25tIdYavJYCVa3hrWwSQLzzMIyndLA+xor8L4/LsdPcSV6Q0mc8E9Kv+XYaF3jI
ycZf2Q7E+1TT/ewu7rnEVLBtFQVXgYsaM4C/i80OD9Yq8+GoeOQ3Tu9+r3mizy53YuvTzzMo6wEZ
FXAprYuHavB+TVs8Ee5TVSSN+ajA58zQ55I8GYbo+9Kffjxk+Eg57XM7Dmhh+dV0fmZT1+kMm740
ph19z/tlLR4Sx33qfSL/SnNudnwqBGitnBgiWZLJMUU/oWBjZcfKCiuUELDuabm+ll2LciUNwYup
eOzMqseZSfIbTgRo0NBDSrk8DKpP6IlJ7otQxJavPVCBWpxl4z0S8xGhTZj27AlZTA1q1Iqyxpyw
kISBzhXtxjsT1PgQ+sgGFIdrYSGEz0K1vvRJVd1OlrdpJGrR0UgFBsIKm3RyqamwDuaElj40+oc0
/ylKVjJvPORKHiUVtq+I0K/KBcdv82aHR1Dsh25pjnpY0amRihE1HQ9qiz/4ee29uMgbVq6xPgFV
iwemkwCGcnxyAHPxO67Te+aJy0rf48atE3Ueq2sz2+kld6q9MhP/mNGRZCnzX4F0a5szvnMz2m88
ShLjb/o25XDbmT1va6mK49SZI80f1XX6JeuLWvtChgdfMaQW4SShHQZizx8Ltd7xopr3bcDL6Y5r
di7DR222zziD2ZY6zhFd3AWwuuBA6XKujfB56bS4Qxpz9EFNs978Y4S4LgrKLMgsZyvYbGmFSi2c
Hl1/GkmCQmwXHEMBhxaSnTUEhXUg6R4ox5LeSxAkr2mNU3nt548ChDnmoYeh7yl1NSmmaKbHpLeI
2uMmHjqD7G+8tQ1Zh9mkz9jvHmsXzMQvzJU4OoSxOvc/G0ZMezQeZ1quHAaCuGqsZJ/mvNuOXhGe
SN4cqbZINtuoauo/xgI6ltzwpUMxz3oUvgWipnGJND3baD8SUQMK9nZc2OgilrU9DuT6bWcksCC/
M+Vr5aU0ahimmlG7LwIjNpDEdykdoE7ztCjpIWVQZPwkxpYlPTtj84mcLU29ASA2U+JSuYxoAsem
F65AxQPdteSaXw2EcpFsxn+BNxrMCcChtmrfeZy/9PgJI+B8r8OD3TkEngpXnJX49gtriTExwT0R
8QeY2FFeJX58z243sDX/jegc0KKwINSp+RxYiurokAXK94oNcbysVmEcDu6HJZxN31XtcS6a/1Th
PNcgeGfDDeLeLx8d3egHPVwd5FxbOOvHqgMw/JmWbrmUs7cNNqqau1sibRlldon5JpMP3ez5cT+m
zcl3TtMYbqoM1RpxC3yp7GmGOIXHgaSe87G/TUbwCMrlp6u/Pd3YD8bEXrYWgv+0ZGdy48GvmPCV
tfNk+Y/sxH2eVfzwjNahSiGLqo6NXid2EafdeI/pkMeO4XmF304X/Y6Y4MGr6C9yXWQmLevjyUmR
W9VrgBR8xB2XTcYRQ+V7s9wNqkkeKofWS0/534koEVhnX03iPWLa4QCa8Q6xcS+Rfetv8uv1BSo1
PWVhtV+MjPooV6AZ/Zd5brGnBZLHGJYhDl0Tc0JQvrTF980cdVPR22p/Y53SvvzB+n0s+9tEVJFw
Q2Zo5GVE2VaSR25S9qVs/Ysee/tIOsEm0aMC+tAyxrR2l3sNjreA7E5nCSIeZndf9v0DuiUSXpqY
79KiRmjKDszstJHPvylyj60tM/O84QcEXpR7DhJOKp6SfkCQToxmgz8ZM/X5Fn2285QCV3E+lde3
UaiaAmS22jMapJHtGNZ2EaT5ZWMTO6pFi1E04/NM7YRREryowYbRW/5rMmiRsFfLAReZhqKRT45d
rUcrwzGdpdyFCxdcNNrZPTkLWyeD/h7pYyvM/EUbNACC/Rc1fpvJl3Ew+/aWsi12oWZKInMY6EZs
+AuqhUS7gFaDYiWpuYXOjWrTJDBJEAeZzO2JUxEnwjbLx5mchOq5y57XAMJFVNAXaw/LGIbnOq2M
SE2+iCzaEIGyZGybw6tdMN3jlro6ujTuvf8ATWVcj1zuxXSAMIHrqY+GA30n4SZaHfIm2GHzYeRP
9ip4iO664JpnA1DZ0Q7UcwhIsXcETyGCQlpeb7nPSFcYDn6x+UfJTUbhUzohy4zLtKLUSHsf6+jA
MtMJ6NOiyabOlIwdLC2Cq2vA1Jl5kG7d/GYSricQMf/bMJfmlCbmeej857BYmq2j+u+ktE4oz9Zd
YHREfuYvIshdtEI2HyL0I4KLk5duya5rXt11Kx4WPVX8epHJkINonKoBFTwP+F9jD5pqw/KVBE13
T0jEl0CgsTWsFeN3tcbJaPITbb99ATnX5A6yWjMYb6Gg6UZO9QezHQXOaiTZShmXG/Et6PqCpyzu
lQ9B4XvrydVA3/YCqefkbxBjrEDrOF3A2O8Gw3sDoSljCHTmduvVn34VilKvrE6B7Eg3ZKvfD2Z6
l6YHd+nx6VkmqZ263+AMQ9xQGgjEiGWWRckHQii2shOxYPAR7FguIkDLI4ejF1psJOHa7Vy/f4NW
zOKCtD9r6bZeih2fnG7Z9v2eU+TZJifWSw+9M7+yU22XMpkwDjqcWK711xc+QdvTnd0tr64gadZq
IE2wCPLEl5hvnGTYJbyFUYgu28F04Uiih7ue/d91bPOgAY7HlqBO6SiLVdB8Jsbh2xuXu7LxLwsW
4Y0HYacoLaEx78XO3ZM/pN8WcqKTX3IaGqrfTWtJTbva9zmTizmCESMQevHyEhkndbYbs2n3+BAJ
3PYICA93jnUenEbtWzFcbMd+z0rrGhYczctFtephHcbl2FEY7Kz5LlmlvmloHxQht7tSlHdyoAez
dBiISv/iFhioZsDJwSBqE4GdtbGE/NLom1uyRpDUs+PDBF2zdXwYZqfeE3qBTrcTcMc2Z9I86x0T
IJ99Rdib/b//rHki6QHytH5Eqf/Y59ZX/pab/GkzXR/9zH8tPEoqZ9UeCDSoTuZKpkmIrnrrm/lJ
CbI+Vbgv8HVhkcWNK9Lge+2F2rDUFYB5tAmL4Fn46+MS5n8jYQk7DUScSXMXYjT3ELRKI3gQub/S
5QJdm3hyUyNgxG9NDHTdvd18yy3ZMBswB96A1nkhBpkqDO0QMlAs74M1X3p8PYNNcmzqC6QWXOBj
Bt7WZAB6a3HEPX/rn+P1nPMjtZ0DTEy/8w0WS6fSBy3zPwQiDkHkqxEhVh2j1nxrcSRLuzsbNRZP
xHAMT3n65rUpiLIeECWOP3p5tAPU/9DZAzxwYXrAJ7W3ywnJtsCn04LY8KGRfuwRl8XYigf2VYpx
3XRvtiAaVVj3NSmbG20RmK9arLLhTcwzomoCdnr98WY+hrkS1U51M46k1oUUWyKiybMA55DEGgw+
x7Og2ERNHX5KJ6Cn3EIB12ge/+GRUkc0KQPZNstJgDr2CL6SYN1r1X/kJfBsNhQfbtX9memDH0zs
A32RRkQnW4W7LR20S2HhPWo9vhaz9e5miGunrmR9y84tYgkjSz4CP/2t3daNefVOeDzPg48gsQtf
qV4oDxLUxTbdG1GfhOBtqGbFvSmmn5qUQx8Ys2qN92bmOjQT4G+EjmR/Z6jeLWJx0hUXLT8a6uho
0QwJxM/888iljF7Xuu3aBcm7dve+rD80MW1z5zYwBIoCqAHFB9cwVaEe/ojOPn2vbLFsYsml7fz/
Oqz3W8ecz5PrZXEn8586MH8Brr7ysDzCFlM/PKFuUPM1ibPG+WtSlOfQ79CpyRN3r0LVS340tz/i
6nrvNO61wm/au+LEgbwpPE9H7OcQxBi/DDp9jFCwJ/u7fMl3NWybc1ue1wKXLTUGyO/SvZ4+i6xG
o0kdboDgPkqXPu7gh7e3X4HditdUjK9Drr+divI+lEFj3t2njQxvYuSDF4IZKPsv6VNwwNQ+Upb5
fHtK89Z7GJc/EguQifXhdWUWXkbScWf2wHbs3wmuFS2BtVSVCm49Dsly5l1xC4D5ttzh8H30UnA2
UnKKjRe2b34uH/AOIKPBdkwdYfvqdAMNNaDPvpdTcYtUKaoZsZDJkGeLawUSKXtpA8SVsBW0IZXB
RgsBmuCBHqyloEK5wiAMNryZirHeGihoAMER41nyNbMkx7hTPY3Z5O3mKiNEXv4Cprytnvefrvmz
AjgNk26UIM+ERyEuYbkMfv6LsParFkA584yLbCj+W7nZIlOG903m0yPc4kvNRuLV0d6ko5T3fPH7
YPL2wkjKaCpZx2yLT5Bm24xC4puBcwQ0aetl4zr6t83laSX5HXHGY+azA0xh+pUk3qvz6IRm8mR2
/3x8pvs1I8HGccJjTnrg1suq6lJJzPztKDHXe+TssuJsmP2AQazkb4VEjpXhkfXnVJeWIUW9jwg2
tzpHmpCQKQCHi5hQk7SuF87K0bh2S0Gi/2pBZos7cgga6Ab3fegh1EPagFkrh8OA/YqHrjkXsBCH
8sFzMZ4n9JC2ov6EWqOpxHIhCxi+7BkQPbM5jCsPVDxpmGaHce8vzaG0F2sDcaMkkahEzNcq5TPV
M8kZ4a1zIEy3E/ro2Sz+a1sWYtE2BsevG/viCSGBe7bkcOdP5pV/0cLf6Q4JSmpAA5v3SQhqlFcL
g/RYbtdCnntClGuEdkJUH0TKAI3pf1bQkX7IJB4TKLFtB1rPXNariddnPwfIdWAHD5mZb6ue+7la
KNRl8HYIo/N+VWI+W0b53XBYw49ZzxM2qY3tkSSfNM13q5yPsD6ojtyvbJiqbe7OX0R/kILTow1Z
EjQ3JCZdl1sHplUkjLlr1Z3d1SdPAh4pMz98fzrocInLFFEMm+fBSm+dnPn4ndfYi+1E/iZr/tzk
tgPrah+7yuzBwwnqNpBiUwyzF1PSPBjuj2+VP0FvX0eb3tWKOckqEP5aYt2jC/VPE1UY5XVShXvg
gZTbykiKfZJW+yZhC7B8bop2Bu5ScHL+OJwqYaoDNrFsh/b91ZpId9C2d7TH4YZFnxZAmdpuL8PQ
OjTpOFGB23tHjWCs4MzWtD5bOKg4ppNTG17ANMNGZYdCVPedzTdfaR2wCOtvHkD8FGVMetmP63YL
WBnLay+KY6PA2lt1mApg2NAb/2sbbqOCBQyGDuPfePIX6wo4Dv+6UOiQdA32IXLIewc3cLqWL6XI
Y+RFr9XI3lGMpGUPBldD1YeRxPQMqeOnR1tk7wuB7Td2vZMmBRh4bkiST6FvjNLc5C3ba0Bnx2gg
jyRtLd1Y1nx1OP5Ro83fmUwvFghJYQeRoRH5tKyEVPVlSeSJ0qegtTm38lQ5hLKrAZfLYqvbb7o2
ybH2zosean5Jiw+rh6nXHbyNsmczwht15wYIc0EN1KmYrtXSvJueYZ6Q2N6RQkMemkuxh86b42Si
UgWLwmy0vEkf4hQB6rQbMqfbJmZSIVpIifKaC3Rj6KrRqJ7D1A0PmdtQKUALD4bdZEszw2dmomK2
U4O+xcV9XHpomaRRp7JtH1Z1A9X5upvedQ4EHNEIoxDwZdTRuwV5vH37NrTfXu3eDzj74kEruhID
fXKIaUAfll2ctSdbyRakW/vVPQgT1YOtiVYNuGOr0IUfBgIEWMKgB1a9k5MzRyvJJnCmPygE9kHQ
qT2LMWrDCidT7Y2xozteZDya+C/kJhRrzslrvGKJ40RL5RRZuCN3fviv7EmRQER5tls8mS6x8Bg5
rH2VllFVJXdsj3mc+NXMIdtsSnEzqDTJniCuM9x0v7HC+VPkDa6sk+xpz1l4LjHetZFnWzKqsv67
tMZfs65lzKHHerksL3lX7FBofAeAWvyGuOadlv5l57R25rXrmT/DptjjaO+Z02m4dLHmmCug1k1L
OysIjdEjacLCaWzjneAo1rc5w6P7MlW4VguxWQzvswBAAJQykbrnZwd7DAK/8F41IHv0TdAoPsu9
XTz788j2A5S6Qx/xINRIoojXfnVr/zSR5gd/N6M8pNZlXEw+r331AhZ8e8gVAhLwAau/2jO1M6oh
L6gzD2OVNa9Dt5YEEq/rlZv0fQqGMR49egvmsDy70630gBd7lZL6Epovc8GUwvWCxMlx9uvUDFFg
8MVlUdyXDQK7pOT4QSQ4K9wqgessp8WinDlVr4tRFUi9wkvmo5Kcg7gzauuyBPKTklKSq0w+DpY4
mnkCpm5eraCq3jhWn33d2ZuFX+Xsbop8VdRHdjPsG+Mi/1lBzN0a5gCb2W5OUIT6s31n63TX+xmy
Bd/ut/laoRtkAEqooyGRgkcEkLVr/fSch58EfbG/hr3N7MLfUC7DmxnAqxH7WFCdBtejHwqfIDNf
wmkC3sW6S25ODN4eQvhOc0ZdGR0dxKgsrX8KUjxlTXCZb2mRowt3OUnvKah7Mg9LOi6rpHlxp0Eh
PE9j0Gh+FKEdbEZrOobeD/4i7OykM239LHwDFL/5RScUaR3ukdaRh3kMABxK/SgyjB5BuP6zbhLl
tu1Cnieat9eMfC9YfxJZHHlpUuuhfeMoL5m6MuqJ9CNob3M/+5TCmuBIdHIRZEz1twV1vs8WXrw8
e7UIhmrJc15QbYu+w4LKKFk73ikhgt0IpwvNsQo6+I/RB+LersmOUt6Rwo4ZZAqj0CCKt06KS0mV
RGz8j6Pz2G4cyYLoF+EcmITbkqCVKMqWzAZHFt5kAkiYr++LXsyiZ6paHBFI8yLixpqQM9V5Tp+h
uCV3+Kd5b8jxTimhBMzteJ5kbQGl4B/7biHlpXlBE6nti24CyGiwjxuSL9wcgbyqwj6BcNonNVlS
sA53LLHhqQ38jElKSU6GMxNlJAxyddYM+GcKri2B/9xVqb9RQY0yWVxsb0EHMJJdHdo5RIMOeAdL
WBcPfx01q7s4914CA2NFiW2WHz7z7LnQcIApGeDZl6cYmF8oLE6SlIFieIs4BVQYObgAw7P/DrA4
9ZS/ahNXZTAqGRF15HBrfcKOkhuvsS9eTSi6rdcwBfp4WhqcgOP2hK7QFS5n8nzVkMp/XrlU3Kt5
MdqZOdDEOAMjHPvRcpus/W2t2/jMTW503WGzbRac9In8MiooOcE4fQPo/GEmjSnKEdugj83tAjHy
PMP/CBfzviUGn5nNm2VJlvRlL4X/UxgYVrFuNWD7RqbhOADspuo4XJ2HisatKpb2BlfMorOfcoot
jnTxV0ApzqJJbYuh1xsG0BfWpuqKABz1rQDcVNR3+Bq4TyBHJgHJuoVfWqc43xiYifdxPGzbxfbI
idbxdpzgYJlW8uTNqX101jyOCjqDOCkjndiPserAzdxIkEtWYSZb4vsIvzE38qZmHxd3zFaX3SIx
0Gc7Z/S8o9/1lzgugK+bnIkL2T96huRIMbMGj+Ie8NA2l+lvEOSvbbh3pxFuxcb3wUAVP8psnvK0
p4ivK3/zsZsokTXvPDcnr++eeTwPYWPfD033SYPgbq4/CpSoaaKwrunvtNbPE21J5AluOTvc18n4
VuANHQaTWaB3DbR9mu31xCr9S6JxssvsaQ3jNCWXZYPiLsaoHgbPdhvUw5vnENipjOp9mig2EX7w
bRsywkm3m6nYS3DfGLLcp4WMKnPBz0JqzlLGbWr303YMrCdLf8mRVyxLD6ixb0VnPBQ4BG2m0KJ5
0Wl1whTJOdI/1XPjnJGiozFLmihTrr8pq/rcW5iAuEgb1cINy27wlIPXLKsiShjEcjmegJFUBqHA
8CoC8+ya4Y81mfj1l1djlT6oPV1Obu/fMQ4/xANDAktyBvBLhhFYng49TY0RA3DGLrIqj0T3OBYM
lTxqZ/m15H4aUCWQ5Li7IX/ZU32q/EQe5qQtuUETUrRyzm2uZW7Xy8LYLV1UW6U6BpQcOGG9Dqqs
aCrEV+h0D/7cwSVFH+TFku1jAv9KwDtpmNzxiHNSgjGfGpi6mGiJiMdmv0zpcOREBk6fjgo1rC6i
k1805SmOmdssU0fNtOj9bbWQx1nsc+AHO28lEAcClkuuqZhzL85gT4BAn5xiCG8bET4BtwcHFBRP
VuXd2prjb2Hx1Wurhtap7PeJ3ijQu/0+mRJaZvBSYTeZCnbW+aE0mVr5YRHpAEaKqIpDFVphRM8L
LX44ndtmufPL9uzXxkss5KUPqH8kmjQwdqSrhiI/tg7Wc8mIRXl8VY4dPhT0zLnaS3ZWYqz33t8h
0beJqcabwZwgQIVM1b5DRlURZM5kp9XeFd6tl4BibVsMtuaEJmTN6Vvt2iQMFptc0yz3bbz8DrB4
Eb/ogOM/GDu68rlCSWerqwZanmhlUqm1VhRJnjh7juKWuUhIXHEdZ0/hSMRT0A2K5ty78peRwqdi
nH/x6edGOPzGSvRXSPCSVRMe3O63boZ/nTcXu7lTj7B6CAbT9x1DKqrlBdrUPWsTVx2Xu/gwHgep
brKeQ3Ob6C3hsOe6w+Ezf3E6HW/KBbTOjEpDugEdBJUUDCbtMot1m2oyAaXr/naLh8ukymccfx6y
GmYbD+wU51vzOZ38FAwclU/KZj4UGLjNEUsZ0HbfHCfNaFwFaF8BlKAJicEmsET+i3RMmchygknc
Fd03dLd05RUb/RGnrJOktNtLUNJuVfqkCs3GTPcVrB3b4+P11tuQckglEkyHeKjZic+2JvpIsTOe
P4W/3ubwTJDkYCblqZecBcKxTu+MTN4aizT2QYtxLMjHyMZ8QA6GdvJWvHoxqCF+uGO+kP7TB6/e
M6hB4YMLgHT+lWnSjDT3ZRvLxUA94g2qi+62HOxmP5bi3NfeHjvyDoKRiZa0cQxl7pMKzaO09amy
WOfrZVhux6Q7D4iDl7WCKeFkujUzgKZmD2zFnckGk4BpmoRaxsblbvPaTXqMii6HnE1MHARghvy4
5Cc524c8ZU7dcK/fJoaYoy5yNLXdmAQ+XEw5Y4XOR4QjKviIusMoTlwEmXApaSBveULq+I14EjNA
XpbD2NuHUtFBn1bFzLCCTS+LyXxq61gx5N5DFyNKiCPegOMgx+6xVfMp8AxoLEV3SGdYOOR7QmvE
0jZ5FyMNX0Pua2CBKV7zevHcoMovBVZMzyCzlamR/ALenNXm6HfQb/KFkU86t69csPden73QRH8G
HlcdCgIz8SDtk412S/6Jv55nLHND5aZo6ZjIcAcMoSIgRlXKxuQt0MtEsM319SGzn9Kpbo8it17K
wGYS5IGDmmrvkhltAwvOc2hyLKPCw03Za4fXmhcgG8AbWh0OaCruOosBpzaRzZlVYhzlN4Qtixwd
BXFi0WorinylZunP2J2PQd+/5pL4OsNhTmtxfNsMIdkzQXQutw+xqjhp+ExrwgLXwAT+Bw9T9ZzX
DtMoq+egbB/Djho0TegdTPGbU44UMrrf1chxmVx2jgHXL+2HCUkT16z/VEtHHvll7MpM7MuGdwGz
5rRXVgIHjO+fm9ijaeEpqpb6MMfTZ17OPrePdyvhoXWX8QPjxWVOW9Cq9KH6wn4RCSoB0aCfwY6Z
FxAKaxQTgz4EOlYHkIM0fWkYr3f1HEQBZoo9esVLJ+YPP2Gw0dr9Y1dSUubYqbsJEsqxoNIeYjOd
t6lmqlGPFKfFWf6a83k2gwBgAT7iUTPJxKDKLyH172JPmjfgBLKbpfdvpX1b47qgQG8UaGOroFtT
vac56nXp/TA21yo0Lq4tV6s/U8QGt0KZ+Dv+r65oT+vWm5TatY747bmd4xmF7p76AasNPPEoTBnZ
xHK8evFA69VaBDm4R8wkZIsXylAmKw+4CeBMbMEERz4Oy65djkX22UxdzJrIMhbwh01cFdiSkico
Woi4AgHU9P3fvEj8I4e1TZmz5nhBiNEtDM5cmzZWIo8jjqMDXy/08AnxDXvTahQqN3a+5EdYgz4D
afWYT+gBacVdNyswp9AmcRBiuqOGLsbDRIipiqe9TMon1svlQHMvyQoKNUMztVcD0tkbMemqiltB
XNR5lFqQrqVJNWWBGQkFx+HHwwVEmUA8SJfhKuukRb4flp1p59TB5QStgh7XG6GOStETE8JYwJVZ
0l8J3yAWwQ5A0Zss4pcpD3z8yinWMac+jtaMfU45VUSv3rlojOswedyZqlIegVdvLMZGUQvbfdMe
sxV6a3uYziwL3kvL2Kb2ufb0OkXmrwm+KQ+kSJZEJiTO1lMMf/z2jEpzKBLPO2DyRbtzw0uXOMfM
8J76UFKFhRDA7o+bNnZQfYO0eAw9+5GRN4GeHHyAkzUsPPgiMZs2eXyfcgAkky67h7hlyW0bm7LV
pJS3UzA/GWv4a5i0zbl6YGhtmId5gBtr4JwhkHUyPKxqqrL2gdfRVZTwp7n8tSsZpN4o7t6XpQqi
jm7MIRSoQE740OYGBJmagJOTI/pLRnLxdTaz5pmLdFBxJZcFXa/ImK9ijpszU0EmdkDJI2+uosGo
PzxzdEF/zkCM1Nl1Qo/LQ1vu5ZSBql6GO1O774hajwS8820TypRsF78Tu/zIg6Y/KQIwWZH86Jnw
MxvmvrRYuqo0OOm5KCmCxqbdgNjbxvltlyx/Rc101mXyv5HGCQ0fLbOOv0wJLGrIQbiY3qMD+n/b
aup8Y3zEKezGfcZ27uNxbTqb+1rl4VUpMGXJ51hxNfPblH3ARNLwXKgA+XNs9ycU16sFsBljaYME
TNgLLSS/1qMP2zmdIV3MMdcypJvetWLObfkXDtHkFm9SKiG1l52HIEdcH+LSYcgzguLeh0Wgd9cK
KqEZWR85aoabzlM1dC7jX5LM5mZCtT0xA43aNVVuYjPYjD5IaHP8BRqa7gK8LmPm3E1ednFyEpAA
RzeCqwnH0jwg0mCH+ESdXZu43HqnPNwqd6b8HMQwK+UPgPF/wlsC+Ltk/Cy13NYtkOTUFTgNfPFm
YBnZ+WnxF/hYhIC7yZ2UZ6YDHVRSCyaEk5wSr1XodjxADmPKxGOwKlqmZuZ8GbP43oEcpwry3Qj+
9D+41W3jUqBJtcE5LIAMmqtuoakwYPn1c2bhrBVdqdvPvhSRSbyJhPiuLaqnxCZfUo7Yf/3s1+67
/Qylnan2uatznBuKpouiLt4rgQDRO3eskuMOO/Hz0o/fdkYDXoCNWTjAChY3vmsb7Ry7iucmDfo3
ZYJPa+mJWIkE1PXOGGUkJJCAgDLCItnD1jVgkuHYMOZ4O3tkrqcRzK/FnCFQHeDL4WppxqGKbved
W/RfjoSBJNqnnvzHZqks7MVc44AyYJoy7kMcuFulYCLnZX0WQCoqVnSO7A02ZfZbJ/ljvcftrob6
HuBpNDjVM+GZbWUb09nXDey9dMVXFdYGDDahOT6SliBIddAzIknBKYYuBF+ymnWCg7zN/cc2IPpQ
Dw9iZKQRFoxSrLG0SdgXXLZzNCALOp9GhFXGsQqs1xYr+FBIKIbk8MBRhSkvR6UqND+SnOHs3ZUV
vgHpgb+9Dh5B9bDM41eGVGBVwffNUCpKzFyFJpaCg22TKyYSjA1eBO0YTqLB8A6EUA0XiieTcCtU
8EH4Sx6syZ00jG/8uHduunyPkksonlU7KnAFb0rMDRjfburQ/8ObxXYk6mEXiH8dwZcord2vpoix
Trsm9UmETToWMlubl6qIn4pJfrl+S1Stozq1elHuHYhkfOMtrw/h6asuYI/2FiWxQ3sWDXlUBKlt
OsOTyCp558+4J0wdX3Vt4Kkp8xsrB+9XBvfZ0uJ6CdKHnP+zzEHnQ72aobhnQqV0MjYhx1sNHUeZ
Bjnd4MlzMjczFtFXRuhNPJ6HZmF6ELA9Ns6yzVrCepAEXqp57A9jCDpfaaZjgqlx5MbFx0QuaCty
5laasKPvr8jUNCPrDCJiK/BM3ImesA+tw3SS6ysZpYJBGocD0qNDLX+mvu04kCNteJepYT8e4+yj
n3rkTX0yuGoOnXgP9F/P1BDxL6x2LNZ+NtM5vUa9Ugf2j26ta2EZX3C5N2lIzA+8+8dIcnJZoRf9
AnHbdY/JQMM4sSQ9yqizZ7iHaUvycsZF2DfUcXDpw1KZLTcL18t+6bY+06PJ0GfbUb/kCp5dvAvD
XHy3vr3+ZVanNIgLUBfhpRjsmYGws9Uy/ugcArpcRP6GhP4cI3DupUtOo7EwHVFGDyNFQlVtwUIs
1ZNfef3JhTG2Sd5ilz8RhDXu7KB5jjMieJUq94ibVxdVwQGb4bUQcXw7/wc+grvgtQPjFolYRCk+
DeaAsF6cBiJQcvT5XzYE5WiC5CzRD+KX0aBGdSGw8TMX8n7gYI1UYV2roiXINRbnEuhk5VQ3o0mi
tlMSM5G8qysOemCQ9q3ugfrju5FZaDIcmW+7Jv0ymK3ROrnFCXxT2M+tqADUYTTSLcEHlMlNksTv
1Uz7O3bu26RNrzEfNMbQYagJszdtLjn7f0qsNMJHuaUYQkcVRR04qfMHbyVAuJhjCyAvpWBRGcqC
RXqyrvAaXkGdIzQl/VfNLtAvbaRT89KN6nfhAp97I+lZS4Z8Kd5vOOc/YU4iirg8/KSQMbIbfzVO
dzeH5h7r5VmDdQ0r/bbkUwaFmH3O2tteUJEoIKjcz76zcboZh2OtIKRM98psL01b86tXinlv9Yg3
ADiM5KiaxoeC53A35eM9cZ57mbJCKmUZFDC4JOjpTSBC6puYmZlnoebwXDLwdg9u3LNs9oILABKg
R/v6GkLT2RunoWtdMrVkW3uOh+Albydz15pzvCNPQXtRcNaZeRLLP2seTmUYpFxUOJOYNhPYZTNb
zFXSEoaQh0MRxP49R5gHN5uY6PpcSubx1AHYm6QCqu/f2JZ9zQgAZPOK3nfUczX3l9aov5geP9j9
TRWWL7FU57gM0eEZ9UByw0v8Og5EDAzn2Mtp30uki54qbEXzAx8Dg+ZFVd6f53OsRoPfZdn4ubT6
Eg7YXXqxK53luYZ/IWbMY6YF4cF1d7VdMAdKv0Njeo2BzJuWwQ9zuajh+bbrx4m1bS4eCH6cmF6O
VRPBnEej0cFzl2YXY+i5YsS4YlC1jHmfd8t5KN0XfuMvOTPfyWhX7GgNT7nK/3mYOqC0sH747ftk
CKImcQWtahHwcvvptWfqASGU+2u+YKokDymDbooMIotjePK6LsK5G1UJ+Lea19SccG8vxFRcoKtI
7OuHMxWh1SG8yNjfJgsjf5Ew4gzIvOVB8OZN/kccJpxas/G3LusvawimKE+yqynfJ9gHlIfQFB0c
i65ytq6NJVq7b772CJhCkRPUxli1uAH9EqE2vIZaRcrOED6Oo7fs53h8iavmPsunoyZo4/Vug/+r
fSPliPvVeQMvdWnM5JsE57ruugdkSE60qAPYklSEEOo000e78D6a3cVE+eE540+MKZqKn3yu1ykk
OxcGGNFIyt3Bl218y/gIJRDY0YbyMDQNeTmp2Nu8XVaqnYmbijXx1AVgLjAApanxWOWw3fGVn/Nq
4YBSWK+GMb7//wvXCNX4sbC4FtA3RI5OYK/LhcLBYzOGIiuIqP+iaJaqCcT55jEb/hZoLEnePAlZ
wtzb5COpzSmFtSt8xm4jS8BAhpqVODLG5ValPbMZssROmp9yjeq3ftNjlX0UU/qiuWBt2p4A0nCX
9t821CTiN2NEN/w/S+ijGZBBEFhETETSaBhtAGayPdtV/Tg0+Q4M1jHR49aZHPZu+SS4xnMjD+x9
ZZpfMaYqXLiOt1dTv3dRMS/SmW5xLOERlu7IALp6aBpY3KRJMTEIYweEBCmdDE+LS0vK+T4eKuKu
ZXJJ+3E/h0Bg2tB4MXIEU18IpCp8rvlDoef5tKj2KgBPcoob9p7AOfH/hGPsq3dTxLs0de7cGCsZ
c70LWs/XEPICjM1bh9pUDYMPBSjM4dZbwA3K+RlJKw+6f4mrQen7yb9gFYKUAweTJjoMg/d+5h0I
JE4b7cy7NB7IGvxPlxNYQqeTTLyHPJ0LWvG2jhv+Jh0vTCNVtg0C8W0oGAfMCF4Kri7bDq21ANbo
DJfUDqjUULi/HSe/87q9UmRlJj9+asHJMEPmApXGP3SNYQK/4VZMz4q9VXI6Ij9dZAXlLksfxlKV
kVFPr/Vz53mnFQXVDRAt2s68YcmGqdxUsP8ok0CWKT6Nsn6oPU8e/fzRb+qH0aRYYTm4ubiIKfga
A3B2kyDgT/E9bWw7qgF4OB38gjyw9VQ/l9Y0RJYC1lJQCWCmMmp760W6FTJsC3mCrpyza6B8pjUY
X3zD+Hes51Za443nIepDUpwjp+LQxuuNMaHJnLNTOQNTVv2uh/YU4PSFCEu9DEpPeLLhEyz2AtoE
LPLG0hysKlP82T2/Hoid1i2G0E0dzjdqxh0DJcnb5K5zhFd0azvjJ/Yrzpup+m3n53DKmeYzzMJc
0f95RQImu9FI0E89U51taqbdDTYRU9o/rjGd8GijCU6dxMLW/koMkqsb9m4kKIXTFXo9nwODvIVQ
Uq2Fd8zkg/9HzekFe748Zov1bHdTstekMm11ZVnGWZ9yWlRfKWp61LGd7Xqm31uSeR/dQuSKNGco
kvCoAw6nZFhjPeltOcS3ngMjYQhYLriXQ49ID2UJe5nmp5zlEF9WGf+lgkcCy+FmnphpJiP6WFww
ovbUuVDKBcIEPGa2jae5V3falcaBzfwhn7Nd6rtXQyq9swzjY9HlDTTfN5eDNulK6XNd9y9wZNcW
Kih67UEE42V0XNJIVXcTj8NtGOCY7FRHBoIo6aZETl9Gc09XAWeK0v6a04SNA+MT1o1yk3Gy2Nb1
MJ382rk0kr4flNUj30BhclUUVn7ukdVxzeC5s8AvBn1mR0t29KlvZsUsN9JXBBmBM2Vm/Oe3Vb+x
EdMOlsHdSc3W0TV9wC2dQWBbMMIS0vfuzOUmHLC8p3MWOQ7ECJ4qfgaeJk5IJlFOfGOcf9/r3Ppt
Hbu8qZyRnpk03zpM8zeNR/Qarew8m8Zy4NRH+YrZErnG1iN8hfk5F0z/QCJhy0ZwsJbbiT2DwqWB
xO1WGVl1wQaJoQjFCxgCIw32GQpbtl3QexeO6WcZ0KIQej1PuDt+pqb93PfkohxVrqb4lU15dcii
n32bA7/pjkgywbiQ2evvzXGaGMv4XQQB/6+bp32TcDd0GnFC6Lpq337iwbeACVskpKvqCS7IV2OZ
B8gQDJYqf9oNbKSbLg+yI9FQ9IH+DhoPh1ETxh0prmtgXE0zhg86W7fDknw5XXnXtWOObYzmSoTt
7VwgbYAu/RY4JoRxHDoKjsi4MFrO7/uBx2tRabfN3PAmM7n0t+Na5+WJP8ecXrwMfZ7rCZZpdTII
6G68sjEPbZDe6Lk8EYvYdrbR3U2x3iumwBxEq44hFR60ErNOzem06STT2joWTAUIJoupeYUyqg8d
lVPoWUiLiYHBQLVB5NTqSlrguQsMziQjcmou0m7XpPfEKdEGTHz+hqP51lugvTzS+ME2dHjhQBLu
22C6d/5y1STs6PGQeTSkj7a/gqOYfnN20TuBQEgnjQW3AL61O8hrXFYLG9p0IizS4BQ0jO1yUxiM
CuJi3OY98IO+dGc0XuMbUzlNbt5HCsJmJ1aLoCdwqFfIBpnbl6cA6h/tE0iiMyzIrVG2jwNkLzgg
NLHlXc2fZw8nYsZBR3v+a+6A/ainTux1nF6ZnTy50ne288GUwUuGSW6rwVTSximxNRNb4GyAw2eU
fmSGJfwbgPexdLA44IFQYQe+nEBCO43Eubwy3QMBpEVjhbQaBksjsOKwsvKdaZEBLpu7shtx3/r+
BxN1myxowblH9DXDZyQit6HBHMouxptbpxvSY45vbZNio01nInF0YBVE1eWjZwOoo/DRyglatbV/
27YW6Z2QmUGIkjEW1YMdkGprXP3Z4Jpds0g387i8BL39MCwSRka877ugO1Ci9zfr5DrOmgV7eENG
f7DGHnSb22/j2akPgU3DLXRjCPi8u2GSnzX+p5EwbZyqx2YMX3HSwmTUqdi2WzQ7n8EwVBrYFZhy
Gv1DloDBGOq9F9KRh0lK8BwYWw51Bf+6MNyj09IFRtx49uB2klkQAVxPH1E/fBQSS37KSotR3EVk
XYw/O5Cfjs+BOosV5kvnaNndi2aPirTorzqNGaIx/B872qdtZZFMS35JjOM0yj57B14LeyO8n6R/
5pj/g6J1cGV+nrrxXtLWBaWs+Eah47chfv2yula9L1GClk+8hcne4JYO2CzPsiiEKPrgxih3KjmW
wfTjWsl4EGb6amX8dlPjn9lK+NxuuF00/DEF8WzjSEPvvbDmokjid7M6OKWbfXdm/1AbDu3ERN97
j1EPjisfr6hPsKQJicN79oc24hvV8XQlaJ5Y8Jy3gaheUsLXdApcMxLdcJMxLsJZOz3hC4Koewi5
aSP/dQtfDRteh8zeziG7DsZ89JbzH3e+f8YaoZbG+1JMjyw5VKLFSDWzQ15zYoZj88NLbDFeEnMy
CeSv5xmfbJ1QgO1vtbjjvrcEb4WdHrCbvtUMECoLS1ZtDLAyWOOkC5/UHV5Ev8APQeaMk3cr7p61
4MrmszIQjMbanZW/nSxB1vOLUgVgMG78LwoSTBxkHy8NdPNN6OO0w5rwrjJvgM+Q7fpqHfpMQKAS
rzq14l62vFxqCg41oFQGRD2z0ZzlgEwgcsyzmckbN+z9aAg5Nsgq2XtOlWz9IP4ULY8MnVF/HsI9
X0t15lzshHBb7ZEbHYEXrjPs7TwS95ATFLN6gX8WzNRQc5MwimlbOcspCXCw6moM9yWor3m9BUnm
cL7bfnj+SOWdH7NCxPFBL8SOMTxy5mVzgf7MXGNZsNin6V2d+1XEjAW2okWL4SSKNwqZ+GZm5OB2
mK69iQ7vBuyPdEi/WDFy08w+siH/+mcJql3cjJA4+YBtelD+/OQl0yEdMBfMS4Ay9ZByCd3T84aB
QuSftolgtLTZ+7Iy9Zj88ZDCIKiy4tb1BybrvCo1TsYq0CeEqic1UqQndHOf+xL3Z3MXOphoEb9I
TJs/MWvYaIG6WbwC825AWRfVvLdF1/LcZscBaM+5+iZC8u4MxGBzf5UI0ARBMC7xniXQy+4oBzkp
myEuw3iGqY1+W7nuCP0bloRnHxw1hwcGdAlHiCJG5tCtt7omwj2+uisXv4OsvPuyBGgQ85SNSwwq
XRDW03j7/r/wBvR6I/YycjKYEtrDVzWlJ9n2UDrb8Ki8cdrBT1xBigxyUFD4qnW9pSrreyhtqFlM
CECH2e+FdgSOj4+ssJZ90JGikv17k6nvcN2BUmdxAMcuN7L8KNGo6Ohib/SZDO9wQl0J2k7OEOHc
BfIhaZexxU/iWHgzgvIuTm6onKGkallQ5O3ukMPOt/i3IIu4J4sp5x6g+q+TnVSJP8MuGIWbtguX
pB/PVv8483Ayc+PD5hufd5rrul8xaVq4maTdPXb1G2+BwT3YFokHzpYZEQom3PZXw8WLl2bomd9U
yW1X0x5cdi4Jj6oClmdgH/ar6aF1YIuUQgBw6TluJSR/JYci2L9AW1dBFvtkylqyBdiSExLjS8N/
6+R8d4Y/YvPKbqcw9fbj9G06BN6NfB1/OhwMQ89AV3dZi2ZRvrTO+K6WCYd0MG+DdMRGNdFLXuI1
wQPI0ZFgIOy7jJaMycWy1PW3dZElu9muX4mMRx7Wmu3wiuf9tYYAAv9vSqMhUTezh1gD+Qv8oRzA
cSM686yjtUufrAC0TFIyJeYF0B6HxYdro9ebE9dCM4aEHYTM3Icc+m/hi2Oj5h3+1XI7T3YVsVrx
oxXG3IYYUS/ao2Jow9GUhwpm2aiyXTW2jy4UHKtI7tO0+cxlwblNtd8QshYRujvXzP8RoV5uCZtF
pc0NhE5hOCrUNcw5lpbB7Z2taTBtFw0Vn23ypujbvE74y23PeOyU/iEnvuzR+vqoF3e0V1fROCef
zET+ueHPomGtjjHmuMQUmsoTsgdTbNz7JuKcxUHKcfoX01SPo5ty31uzZHas39dFQ1RQAufUfyrz
/Ool1beRmj8L4MWNUyBoISf1Ppp6PNgDs7hXSzMoK8EEx9n4YhPEjyY5H2Upf0pQZrvaaR59VX4M
QeYyNC1gFtK1FRVu/dZNjgewrPtyGerioEvYHzlpuUwPgvrV8tMuCjwyTBqr9zy/UCA2cYQqTun0
abEOZ7V+IPf3hjXwHK8zeWU3n3HFK6GE90+7E9uTEVCQyY0kd/1z0r3aqyN8biYfHCVzplVmQ/rs
t8BJ8tsCS7e51K91CL2RI8lXZctzXiPq2jGiVcB3ZJqBveVVpHuWx5Sm3srM7wpaW5h8MmzR5Jbc
BpQ9t+xxyWqs4iBdhJM9OiFjuM4qP6d0vpu6Kt/QOcfddfHX4Faxi3tSqk6BjUl6rIlN0u1F7v1Q
VFQfUiJxlM4f5wDK69yRFGHOT/bjOXOgL+rmW1RwwRqLRIbEB+YPZkQFBKSLWj+5sEbQIYPHeOzf
Oib3YHB8jIFbt818Lh08iRj+s63szWqHTT2e+nDDyPSvpcSzqHVLHQlvNgfrfqNRtOGUO/y2su+a
UyFW+YZ/u1LHzgeeipho5vWn3akHT9PvkRk/XQlVhwnJzvKQ4ppWEyFsoAj5xC27cfx2oej9/w9j
6uITVUDhptplbkovQCLae4F7BRgzPtCsvW0crvzFzG4WL/qVMsadpy0yrlLi8uWjFYDWD5zHEevL
Q1vj7Tec4AtLV5R3jJgcn+sIA6cJXgARJZRCrh1oUM7yRWflFp8WVI5Q/VNgku2u+1161P31g4qW
JFpStB8uR4RoEayzRh3vwsa5qA71Hpe+EZiMtEkxWz6cx4LZXolvH0Ic7vT1A5siODbg+Ik/WPzt
or0vkOhL+5zG/b95/cmJJaud7Rp+5OsICsFG28tTQ6QHeh26KA/FuQKtNRMR38nMeky5QxBIPrkO
fDMSsyH5H+fguLT4JO2vx81x4418htwngeW2N+VMttAfI2tiV+YUjqskLLdmK/6N2OMZEY7XQKGb
qLt+Sj7IeEKIE863ph9lqcE3xZWLq2UaXgHB7GCKseEyxDPizjnYVErGaqUqIk2bCfdKQ7Z4RwXx
1diOb5hskUwdwUTWRoKcgXjM3jUy0sXu2m3NNeIQB/WVAhpmvfQ5lAXtknot3slIgu6x9m/8hast
5yKDzce9lc7WNkWLgI+TO04ahMqcKS1CorM3EvsvdOYj8yYIAkMq9miW5LLh54QIiS7QW8YJFiRf
8gidyP4xF8pupT6MtfW8OBp/Uz89uY0XDXHpHEIVVuy+cNsmwHpJTVLUayGnuMXZrKdy63KgFazo
UcYw8xAu1/+oO7Mlx60sy/6KTE/dZo0szENbZT0QM0cn6fMLzKcAARAjMX99L4SkypBSlup8rEyZ
FBHuQQeJ4Z57zt5r64JGbjhbdpDkgEaxD6xGEn1ApHCWrYRiWFWLJ7oR0x5U0Lhq5temHCoP62RD
z3bpIC9nKr8+WQPi/qhdJpR4dfDajaqNSeob7F12xqniNiOznbJ8UcwyjERChFlPnLjl6GICJ+iZ
oRuIIavAXaUdD9oIJSS7T6ScviWtSbiDx0EAEWz4VLFnsXFEiHarNsHhKvMYgErzoqhRb/f0nbWO
z14y2qfSvIpAvCldGplGgDy/V1p+mNK5dsROgRDNuFOoJx7S4ze0Su+XoqbtPV6Ig6BB1dYcqUX4
GEFHRCHZKka5cYzDulZPWUo+Lb1MwrhwcqHS0HB9X8iuaor5DRyN5kkD4Sjq8FWJQxXEqIhKcYY7
o9YhTaaCax2TaIGoCE1R835jjrWSZqvweKb3Aro6JW53aIYgEjFpY+acTOSPXod2wy92dKlQoUG+
Zu3ZV5XbZLj/L2qnArNg0QZEiswnjynYNrVJQ0wtcRhEdS4wXlvERleJs033PkGwu7KWgQTxRPdK
8a3tCo1pNelEF6L80AJCBh9dbJazZzQWU1fwVFCSdLsbZzwV3Ek2MVeDmyhsVSxWMVYow6+jh4HO
qNKBCEkelM68MYhVzzJiL6W/uF2BoIeu7NO1Ls7sS1DD8imQLTVOxsK68L771lKiTqYKxgG2BnSy
nbRNLuijtZFneaVRD+t03am1vHGOuTIt4y6XJJdUXtpt2O5tQaaFK0oPcy56qZ5XQa4o0Kx6bdVW
ZK4zp51WcbshahetX/LUJews5uirkG/UD62t4Pfb0nx50heUv4QvZzW35Qcd0veyXxSkMrhrIgJz
vAAeAu7uigY8Wfxu/cjAnu04Dqfbaroy4WI+YQ7cnzHbAaT2pHCDKcD3w3xQWqxWcybQqkqTwzWF
qSzjULYNdg9s14YCBvtNOtWD/Jmr3IFmPpGBMyf1naJfjUCcMYTpFQ5y6aa1G9NS6jsscichxTmr
l8yrijRiQkuAQ1dDPM8nHjoTTxx9YqiMtfuBVvrg9Flv+l1sAaaLkjfirx6b3uzu45lxRWvKBzkq
+/u2yzJuLxS8KBhDdoL9E5O9TdcKLZ0uPTmnSHTl69TzWQ5w32aTSUIDMLKWZR938vhKhG3lXm+0
SAjhfYmW6LTB6NRQAxrARQsNFpvjJtPT20GbbjQb+8VgMQNSWIt6+irNXfrZpOLeIjvqqZjmT2tk
ouRqGrsxA33DQ6z3S9OrPVnmCC7xmsBErfqqcRWh1ZwiAuRKbJeyxpZQnWbGCYbBpFcyL+9R1lNs
gW048cbelgxbSxajkLkUI6mUEFtGp+m2RP27vUzTS9nPJB/UrRlORWrpa0HZmEtY4vd/SWr8fPse
yoYdF6mr3sa7RIZWNkwU5Jc5ZmZiqRqQOkOgkyl2M2O2Z2kwbzhhgB5EOW0dFOk0bCRyOaOK2Waa
lO5Fy3Pf7Ievnm5CIMxKvJMEsCKNio34WoMjXv4okwXBB3F5rgkj3jRjnm0KjQY1EtErd+IxMpsg
kmZ8HJ3qqxKxUVpZrqOaiKpJh7slqLAaZZEIQ6MW1CMPQO0oG7Jlx0kie8SwZgDi88ZV9anfXwur
36fANwG5RdT2wxIkeFGWiuP7qaHCqHwuJcPrUO+HqkTkbX3TY4XeI2zg6FpGmwpuCyY89vrfI5SL
GAJewd/zSGus9tEEynnGb2JnRrt8yxVlts4cHWto4pCPlLwXOqNyFU7qLx/6LKvT5rtGRjGMbG8R
BKJNlymoWiH4ngTaFKRuZ3KPz9pI2WZal92g6aDfl1+p6gw8LWsLXHUT+GkJKhI5Go/Z5dI6tSLG
G2nQlwXpCnjXkIkDMBJ81SSjBtJ1QSwsIYTKkuPJqVG2F06Ar8HkoWevGazQ2TMLUxqOujAfRbiQ
QaIKKIVobsaSyQa1QZA7QUNkvpMW95Nmxff5qV4WtJtMXBZWqe5p1jCtGcTS692TFI+1wh7Sk5bM
1Jjf4sngSozlS7a53RBHLgGbMTwzJ29SNRQBqcLRQCjeUnitlTZHqCLc4vpOzabHVi2idfvLtZsv
3pTlpTIcfUFlqedYz8admpBApy9XLrKVdDtpqbC/js0j0ujpLs1vyc4wM6YTypS8D0xYVkmFbgcR
YBn0ya3ZFFDscBrwulMPMjbHVjJQpgKKVsBq0Pqj8Egv3i/3PnQUkPYSOiQ6wymPNZGxadzvfjlE
qE6R+z02UpLjapUiFvDiEiEQSP/P/CpPTxPsCLEa8d9a6GFu+EV23y/ERmsQB6lSHnA396g8xzRk
DkUzSZ/Buqgd1siy+BTSlqe8eFHv//GrIs4QrSyfGjcESWXxAj6RyzYYbvWncVF0NyeeyZZ4lxYW
gi1rbUEaaVPbMwbI4NLE5lqTPhhijLtJqfJNDh5LKbXb4SLL5+/nCMjN4rqm80BqRbmdRVG7z3QE
bJdKeumNsnWuItvIBAmg2m64IkrMmUYUpg9p36guCRKcLzUl8BwR4UoWC+1+bIn5UyHNIlqPaEW1
4KYuuWzruKIPhC3QFIG8air1uoF2esg7qg/Tqo+YVE4U6vpdqRvtQ80W9JJXziw1zJs1JnRwVJut
ZorXLeFQ4IsmD2ky4M9xqs86aaa1UL0nljU916IuMmoZSLswOje5xTT6r2O20ZSaBox6S4+GVe/l
3rJcSYzKI/1PvAHE0jrxbfk0rBlfpBiD82a3ayOOGnb4SAU8D+QU41G+nJrBPDY9WV3VbThBBtRD
tuyIs7KhesrHb9FldlVYJSPei3McWdpZV002LFr6CvxKtFOBLXDc1ntTwn6vqjCf1HYL6VU4FDwz
l9ApZvqpDPRGlYptVEUIaiFq7GGFincxxmkK/1lZ1VbZRx7RQ3vaHexIpNqoALR/DIVyCccGs1Kl
41XsY7KbdPzc7Efh4IlGPL3iKKG0vTR+acKC6xvDlacm/xiuUG1BXkk7RSpIlBnrJ6x+ACBTGIOx
hjw/pSV7BvFBBICQp5/MDvxpvKybttIfatS1dgtt627IuuOiTnWzfqigPGHXN8qSRM0cfs3322KQ
s2QbTbO4HQRxZFxDTCCwfi6aXrVOiSPgPQLJbmZ7elXESzZastUuV3IbTYiDzUQi4VVR2X0MxqZU
qaHx3+frlmbLWpkQ01zuRdpkIJH1xp7roQ4NzWj8ooJ4qxVqyYMSdRlIaZ9ZoRbMmWm6WkwwEway
XSexuUkvEo95zIOpmUKK7iEq5vJIECwNgQHQ36XoDyPKRhCqSGWStKA5r1rksvJQR7wo7BWMPZqS
2XCzdxmB3MGVGBCERSUQDXHb87zw23YQ4XnOB0UsB25DdJsJw1IXDTM30wAJYBhnECqWYdcNQbw3
EondUca/peM2S4XmzshAyptIcEEQQ2pou+CCrh2s4qkBLwFvZXAGIBpbNFxWkLGOkjFHaAladdIv
E/werKgJNNFha0IpBRh+zZycEZZ6bQjDkXN6IhBXaeFcSLKtjEAmgbQcG4ra3GQr1EcPnZm7ZhQt
q1P0LjT5vKC0aJZ1N3eutVOjWLEv65a2sirZN4qbEbRX8aWQ1UfqiJzStTLt2UQgaMmQehVuDZwp
AGT7LMi5GIs0lnbJSKLLhFqfYZqJoFPc8Gwr2ZchLyqE5C1nhdJu6KJMibK+v+W+zkXppl0r+eW1
RB+TvDAHS1Y81PEoYbiEPH3ucuE1WZ5/002563mI01itD1Om7y4TA33xIs6O0ouPCt0qG3X6ov0y
MkiLW5TH4yOHw1QQtU5J8sUEu5N0JfXOKCZoC/qaXQ0TGJUXHSF+LOYYOkUIBnH1qB6eAye+qFl4
5ZFb4LwxcuFbKcAtlLQaCMhwbd0SDMDYogRVkiu5JX28HvvkpaJQRxwN0QAzw8NYlXDnZwIDs/nb
KOUGcZX8WFYnD55F5CDa3YkyVrIF8UF82CVMxAFP4eyVxsC2nbGTLaojI7zaWDoythqlzcYi93mU
MTaaYn2qFWVHwVty1zSfDe1646rRVUOJVOkCVmq+TdMuJsnWuRHOkom8tX5Wy+jQSsNnNGAivd30
V4uNW2ZqG85o60dqFkijgvzbmB4BYREZmg0HoejrMGkJr+yXaWWbS/RrUQQ3NIJbjbSNtMd9ALb8
wm7/9iC1penCbS6Jf6Xs0qVqa5rmxe81kThVxiNwY9DCKgwobkpGl7PKHTb0REssL9rW4+OoCGyS
r5LKR9CUxM4RQk7mZqMqwVxUOGbK1Feu7WcLIsuO41Ouj+12TNTKYYyzVcuCBIiBgZGgb/oMWnc/
H/IciX8jTeuKsatvZbfHSZbX3w8km+HMEM+wOlK4iLuokHJH1Qh5JA2Ux8QquWLupyVLDvitPxoZ
n7JgNpAo0QTkdX/EjH91sGeviSl6lIBBrJQe3DkuUkIUJ/GcKtPLjYvYaRffipEiZDRpiCExzF7q
jtpoiVHRMhW1/+U4leLwoqcIXoqPVKML2GcQt4wZo7IuhpnQP5Ig9qhPrJfJzgSADQi8gss1kdPG
k3hZfZ+ZBNAXXjTbcwLoWyw2bZ1+3AwoY5PkqQN2DVWwHjsyyoKKhxrieUYhNYKNS3c5pnP3rjY0
tUjzuzq4hF8KzcAklkt3+iQ+6AIyVDZSdHzK6ytiR90lHlBrurCgOljVJQ2hUqZ3FYFwMzUNAbRJ
Ux2eI9C2lOZtukyHAyFqPm44SeJJeyNxHmLK7fvnZ2oSyuyk9iwF59mN95pVNQ0pA/wXc5fvN1nZ
1EdmKHA85pxkCY7HuohhUaBr1vJpTS82OsX0jlo9+apU9hBWH99XsHKILmcPopYiYj+CXn/+6T/+
6z8/xv8bf5V3JdaYsvip6PK7Mina299/VpSff6p++ePw8+8/wwOEhmbgajMN/mdZhszXP95OEA/5
bun/xGBMpa5NW38coByIUno73ugNr4SFlIclLarK7TQPFLmlLE0Biy6zVqJPwfYcS2HAi5klJJKq
1vxmSAyVrthXpyICJb+UVwhCmi28fKj9PPbdrs91Ihfk/XRZItUsuQjJOumclCWb4cjV+FTVAymp
9DOpZS/6VfS+v93/+N37vX1//x9lNTXwBNs//Pa/7sucf/5z+Tv//T2//xv/tUs+GsKuvrX/8rv8
r3L/ln/d/vhNv3tlfvqvR+e8tW+/+41btKRIHbuvZjp93bpr+9t5W77z//eLP319fxWUFl9///mj
7Ip2ebU4KYuff/3Scp5lQ/3hulhe/9cvLm/g7z+f397f/unbv95u7d9/Zm/7N1lS2SUrEFpMWVSk
n38avv77S5qpagZKCRPBiMWXCi6AC1eO8TcdMbshIqsQFV1arrtb2f32JUmVNWjvlqmajAd//u2N
/3rB/nLG/vwClngjP1zAFMqyZuqmJJKSo+gqzrDfX8BNC349ngSCWMJooUyurl62Q3weJmEe9omt
fSVn4y/uGs00//SnGpZq8B4w6/7hp07yDUJGaRFhZu1YZ6buM3rIugfawZfJy9CSprh0dLPcJ92p
kbcaY+9LtZOLfV3ujRcgU/IGzsIOPd++Iznguiofp3X0IN2BdX4sXlhQ0TV+E4HHu+wbtuI6DoiZ
OJKGvga1zaIAh+4kXD01P4PjoOE+nNqQsZa2TYIiBEsUUsF5Zij5SFVO/bv2xIae4Rp4gOs2i6Hm
dO8xxYCFep6iqIRFGhq4yBgG01XxIl9xovC6SQib9BSnnF5HByq6224Omlc+AkXIHicXVcfXtK/u
WTcSN7U8EmHLPdPxgMKhfpix8zQ7GtgYOxBlZeB8mzN7kDIN1dyZui3cO8bOu/hJWzmjIzk8rvm/
au9oAbsEhnnZmvDa1ejR0LaXl2XNDkXboJ+7Q8KM1+hAH/0i2+P7fIrAc2GKeegeMePDWI5P1zBf
1Y/Vfe5GYRF0L0Xp5H6yuXpYnb2OSK4wfUdD3wYoi6Sg8PpwmF3egW+4I+BnW7/LbHSM4xSABMpy
z8rs2m7fx9PSBIVma9dhDyXCtDvlHAmnSt9lSQBKgfE1Xf3IN78Ur3i+hoj8ROV+eCvO6rcs4LQw
J7MHv9oaHh8oKIcVJbzO2QIw7tY7fF12uROMlfYxAuCkFW0Pxxb20ep6dwXwYPcf1hZN+qsc1O+N
LzjGfXTKn64+xa2a+7WOiB1ZgDO5KIbWTDLt0eEM+uTidG/Z5mA94/feCh7xRRhwvhF+RGCSX3jp
WQoiR3WmXb27esymPGXLgN1uD2PAeNJZDjy3r57pzKt6XRyWM2DCXKMBFiokIz/JB2mPaBANw72x
Q2/KqxJ/NtnxllgxD5gHmy1QkneTN7stIqaV/KFIL8R8pMKWlDFMEer9yHAuph7aGifDxa2dOjSF
wAK9qi/xUf4UTggyobCUBP6skElQJRWRY3I+1Tuqj3inrhD/2magelloueiuDvq9xeUTCns97Dcx
H9I9cdLgt5lVkHazAjyIw1U902bB20QEpnR1+iKg9X+yTtrklM8MnrArqC+ywKTP1k5QCy5nqXL7
QAOiviuFQJOQUD0n/GSAadf3QnYF23jAkwd5LC5fGsHV4ZAtQxZngGGEzcabzMBKQ8ALV259KoAL
19XgUBhE8Ulkm01BG92pTaCqbqm6CgFTDK0E1Ip29yWgCcCp8AQrwrYmu8DDmbtgRfs0BG8SzV5r
Jx6TPyu9y4udVr9d5MOc4xLeCqDLCREA9hbB9lulp2RgILqa5nNvPt/YZatbZnurxPqAGCxXLwlS
+JFwcUPatVlYqEf9dp8xd7zQmrOrnboxveoUPavbBAMRTHAePnVwYSh89RGh3O6SNgAlMc0e3CcY
+PggJd1mprmkdJKkAs3OpMXmkGEM7LxDBl/GL6kQXDN3TrFEbHAfbqH/gnrF49HvRW8IU5fxuw1E
s9WR+pFrFyijf7shB95ZNzwcbmYw3/foZtK4bTS7oicpoQJWTtR6g2HfcN0Iz/9+UXGovopz23x9
tbu36n9AQcBirhv/siSgXvxp9/bWtF+/qyR+/Yu/FQfy3ywyaSQEGdSJkiKzTv6jOJAU05RNpLga
9KcfiwPzbyJyetPiX3xdljmS34oDviRqEuNhw+S//M1/qzhYqtd/VLffiwNLXGoTWZR0Fus/LNMR
dOGsF2+Kc3Pz/ezwTLKZQ2ytYxqIT+Xmhw/o19Lkx1paWl7tX/20pVT5oZY25BEDKZt/B0EYzz3W
lItDKHZABe0sN+VfliF/+vYMnakW9RmEIeqvH3+gLFTZTJguMUNutUVSNdjyqXUivwgjlw2GcahC
4jC9fvkjB1uG064GTwl4qPgND/U2QAyyz0Pw9Hzl+ti7JFbbnSM6OBZ7fImryePI942dOCi01oM9
xat//ZkZ+p98Zlw4XAoqIxTtj2co0xDoQFhfzpC1IhLGhYTrlm7nTkdCMRwhSPab/MCewo8d9qFn
615Z7aTnNuRN+9Z+BQcmQH/vS8evC+vpxbn5Ma9xQcG20nwcPD6c0rAMl3errmZb9dTn8o5Gn8vA
3Y3tZg3bEWCZ3XrCy+aT4Mj11XYSx7T/9RuVJO1PKlVLkkVT0RSTq1LUfn+2xEGdEqzfitPgCJb9
GcFw7jO00CcWUleW3CUnlUrMG/Y9cSdvV+zGb+KaxE4MFG0oba6h6C7LLnWbaqO62iPbw/5O5nZw
8xvJlsP+vnzTXyMSBlgkFg3x7ia4CP6YUgsr0PlD0FiBFZPoF1w+F3cvwXKvYulAA9Zzai3lwJ/A
gs4oOhfPt59/A1qvfXIA9Mj88ebiICQBIzYd1b48Mz9Qv26DY/oXItXwBr4Oc0hkeYGCb3IHMZyU
NZNi+A3YCvg6RQwsbRzwHrNfmixk9Eq7ITsbw4aUd3VFWbgCO8da1vrTdFCMAO3psM84rdqeIiwU
boT+rao7FiGLdtiTcbP7wHKzh2xdHeZtfxetCUxyZDfbR+vhgQYfXDhX2PP9+UP3pd/NPjxBhKJg
bSyEkfuS6RMvjhgrCaMjEZB9fYToVt13CTVa9CI5/XO3lte4xx67ah8X3+rH7FSfcsHtptXwrXHK
oPuGWQVOP4aMRvB0yFZEon0zWWzfcu2pNdbJhg8uytZm5DbxG+c9G+lTLKGRGrwkLJgsSik+Sjem
tlExCnt5vNazfaP7VRVaA13ngDT0vgrFGuO0E6PRxA4avSvyChVG/xnPuMtX0w6fDGNaopEUYW1R
xFWPQHsohinCDXLGsQ1JqM/t3qFiV9/I3eBlBiTttc1cwhlO+fEiOrTYCMdlMzBhK9m2OEYJzby5
hng3XnzhwFO0dmogN1QY9OrwY3Jd0YO2bMJSO9GVhjvsXAwX2mqVtZzo4HrbQdQg7hmhiEULjceU
8cGnbpigs/cAkBFBcZ+/aSEZo2x0yiOxyIubxR7tqFrF2z6Q2TjY/Tdg+oBxdsXj6A4UrMs3XN8U
u7tDC2QJbnTGRutZu8agqh/tMlSJqcWUT5j8ajzXx3LX7aav3EUFH4UDz4nI6R4uZ1KwURzYjEj2
ALuZwgfDLn+oqHsBD7oCNbn4kHrkEgTpgQJ79OXewTDpYgmzUYa6hRcBbVjFQU9MMheNnpCj0721
dWOPDfbBVn4tyM1CyjSx72jcWb7vxV3rksSYwt5DyijZMdVjCvNFPchxUDtEYdA3JH59HxmuQl9Y
u20qVNW1j45iwV05oooH2Smsl5ipwLhNvi7T1rzrZ6ffFDd7DtCVbEByoLC9Rxol3qXwk86XR1Dz
pWLn2+JR8evnmwNQk6vLrh7n9fVx+Og+rAeicVY8xvAOrqZPXoBWG/IvAV8b5olyTZ2X7DFwVJ1H
95ND9gFsrbV1kdiX05W2OizgrbW2uFLvUOtJ2kr23vodQh09MIO17Am+ydP3ckLqxeMAG9Q1gLDH
FJYG+16EjVIwWmV/6i/wzvhdprCHIX3W5Mk3gE8L7WNyU2yBKFPgZPA3Mr+ZDjB+UmufIwUZNll1
H1sH3XzjcpndRdkU3xXdQx5qdnfm4eSXm4vbrLv74q0I5DvYVVI4Js8TwlMVPmz7RPgX5npEX7s6
yJ+KD8S0adD46UMZVNlqOOdWoG67c3qMvegk7+MDMqrhfcCO+J6OofjERmeV3l/95U7L9qAkbwE7
Fi46F79AvSvbjQGI2sWta64ZT9jNMx5XH0q75YqMOjQS/9aMOzEcW1+3/F4Iu7W6ybcKGnTTOubt
08jmb9iCMn9T2Zpw5SbYA06Dxy4GA7d8hyLCqv15/uj8bAPFzq/Y2g0T+7HB04pQsFapvRTXBGkC
NnYmCEdsWAGdmFv2Hy5PapRMQRRc59dldS2iO24OezrM5mviJv7tWfR0TzqeJJ69xLqa9+X2wg1C
VMk5/roesgcEvfzu5owb0BusujT0WYbp8XlMliKntwvupCtfzt32bvpid+bonCu0/p7mxvfms3kg
BVd1Gzh7W4Hnj515qY/k8w3fMaGXDImJu1hNT5oTvY4HVLMxCk7sEyRnPVz8KWh2eA177MGMH/st
O/Zk2SvhJxzAnsIWWTY2NkQvxTcMp30rBFe1VgjunEVTf6yLo+jwUxxC4GF0rEihe8IZdNkM23g5
kp3kZp6FdGGVfTMXp1b/CEZKlIjstCfLS00Y9nZ2WLYqogMQ3bEcGJ02ZlRbY3dKcMQ0eGZB0iUt
9MfsbDmNcw2xJIkbw1FWwjmSwQI5V1jQMj49V9eQCKTckoTwSHD3BV/rAqYWjiR8jum+mdb1GdUU
e0vD2Ezs9i/7evBU7MRg1AaX2GfS/xAtCoZrzit8aSiaS4SkDCVugbixHHmvHiOaIx0JP/flvmVL
vEuQ+/qsIhHngI7QZIsakQGOMvgwOMkKrRsf5us1WZvM6hIPuQKS98j0ShWJ69MZ/p0NMcm1NDt7
AXXrATvlwVnRWI6C6oEJGX0SkElvFlejdFeEjfkulTRHOh+ls96c1DzIikAES+ZZIQrLN+l843NE
+/qkuATnOQAumWbdw4yTXpCtErCG3K6bthM/CyufhyBYerzSdUbuepC+jDd0RLCX2IMDnlktx3f1
ERWjy59fhcJlCEkGOh/yzQP95BPZhbWVZ887pmpK6Nlhd75GXk0tBB5a+5BtCJ7rGPe54FAPVQao
udXl09S9hAJGsK3EkzunZq0wd5p+GKFNwl09mo+S+tjJaxpusD8ilwcK9KSONF+beSarSOEhh1pl
1LUXYUdYLkTAaM9grSZvXTrW2Tk393GrUsLsBuFZ1o9X5cm4AMFZyz6X+uiXd+CHVzctsRfiEPdB
4gE7WlWgwOwGuq+bxVvcsf0jYtx3y1f8/jG51y67/hExEhsVkHT3WKSYD7U7yrP7as1gxzah6d5W
aelYk5MewH652mZ4RWXJA0awexvuIFzXw+Aobrsbvwpfd1Euk2ioyif+kE+0mIEDZl+Lj3sjBgZr
Jkc4nySBG2Jj+KMte5n+mK4oWU7Dzbl9KBP3HsLEw+WRFZI1kjsJ+3TsgliNRFLjOUBOzstfVOp/
tquSaCorkiRKsqL/oU5H2KXgARio09k3US34dR8QfO+XzhRIOA7yv9gDLZvkf9o3SqYuSSa7ZPrs
f9jGxT2aP7awEIvQvdJPnHlyecV0ZvYtLgrtQ00dgmjH/DZXjzy9lg+DTK3oUTX9kYu2oQvDNZot
Y/JV91dHt7zdP+5qfzy65eP6YVdbdXAXc4GjY3qWgZt3inv5LcooP1bUjP68qV6Y+OVfOsYVKszC
R89k0dKiZEbn9T48qRQht784KmMZO/zTYammpEv8eMlEdPj7w7olN1MWLJXDWgH03S7tY/gGW8KT
RRcUHd11dwha73LHRuXDfDQhcK6KLduogH5lMJykjeiSzI4hDD7NSv1GeiHZknayyV8xvZRretOk
9mit2+feUPjCLeTWp79YecMjQJxstnECWfGpG19BJqfb6NVSqH/ejX6jYZePXBHAo54cBUA1GK1z
4wWKRwcYV3lFatMSl1V6hOolKRUxDs85DpiGEWJMYYXDzquZ3X/B5Glcgk5MViDgXDTJqJ2xAA2u
srpuuzVidONchTxAiCD2ew98VeQ3dw3c0cEdIWzoay0wirC2ozsL3OdOsJuDJDCzo92ckSHPqpwe
+OF0d4fqjac/Kmh/qWs7X6iDGHzJUV+r7qTHEOps8y0iLTPExveBNkJ8qHc89nA1ATdpmHquypAw
H/2Z1BxYpla+IQMm2yXriY6htDKCJWuLgkHzSfAgjA1AA0q0DCASy895us9p07FzXEk+7CHoT08d
RjokVAfa8/YQajWJjqFlI0HACDVsJo/MybBDIEDTOuPhk4DbobLH51du4xTjpmOdSOEENbUVyGgk
RyW40Ry5bIB6+bcdQ4GnrDqyIIDQKDMyq1XmI/njpQusin+cPEidyLEkPHQH4yTsee5BSiegGZ86
0lq1dWLVEdzLE//JQXRST6RhfD/72Rb9FTuKe/EwQ75Yfd9zyvcCtjUHKsttK1fHZetSiKFGii20
483Sx5c+hastfVSh6itLd574wkA/lgRgY+r0jbvUJZUs6N36jjXKUULog3DNjwDM0695sC3Jm1Rg
62tFXUtvw5bNKA2P0ZUdOYh5bIo+ThzEqjZqt3FHQQVGmKIW7RdqgQG5QQprgWUCbXlaHa4hU6l4
JWa7vtheHsRNTdub+wL3gq6dkquHNo5O0S1MocZw1QUIvgwk2E7LRB/XOJDF0+IrwLdnrCoS6rlx
VmNQnDOi4j9jYmWZ5VioKXdctyHEOtIIttxvOtJ8ZVNziJhpV4I93LUb4cS4JfLYAVq2TtOf/q8f
ecUj7njJvZ2rNagBv9K8KrgcIABwYXwg9ose6XPotr5utuyRoTsn7FWeSbz11TD/0iIEuMGlu0vo
clEPg2XyRGZEtPJXLjkhk8OW89l6wAbUSXAegJF58df0abncSex5Jk8jbiVFnbcp8Hlen4VxVb/q
vua159LnVuk3aUPSn7N89Ej/2Ds4F5cmmtsKO9nlIOJjV3hmDwP5AhxCVinR2CzT5Nam1fyIyHUE
A4yuL/EIAeWBoG/KQ/p1XZPCFW+LcSW+65FdYnOkEnuPz9VDZRtHtgjudcfi6uC6ZOx5CRvb9PJz
6hdbyeNTaZ4TvJwiGJF1aTDu21fSJo/4x74tSJyQQEfHCi2qKcizANt12yoJuQa4wNtgcGLrO5HP
VLvXLUd6ycX3BFRux/aKjpPTa06KHza4fSb3jHNu3APhzSPqbWusobEcEZP500Y8wLBcJa09bIT7
aaN6MRVH4aOWchDRUsVywy7X1uzS7D/TliLccv8J0NdfSlx7CLJ3fI3Og8I+clkHhw2Xbou6HNIq
YXYOFOhvPfcTu7xw+Ubt27hjEGB3AQtY60kfxQc73PIpOimrxqEqit/x4UNKNp5lP3nvKvfSMVgI
CftZCwBV68CSfe3xdhaf0i+k7Pfdu/aNcFGCj6vCaY7AvW26WiWDCqcLutXNRa2FPGRFeOh8rkjx
XFVb0SfNLZiOBlwIELEHTBTXIYwoETfVDoIMjloWzOyzxa0E+nSlBukaSB3F20JXpEwklu1jfInt
6D3x/qo3Kf/ZEq+aGvY4HemrIv1hLaX6iIUqN+jfsMbte3IuPPEbgBS72ynbwsMWTgIoAajb/B42
dulFe1yufuUbznX7ly3hP5voWz8ezdIy/qHgsCCCmEaqf28JqyyjqwvjZeSy79rR+gYke9/6Rvi9
5vu3dCH/40Y4EibiH0rbP1F1/DLDadqk+Ol/ec1b8fH1v3+UeSi/vMIPsxxDRBHEZaAwnVHpX/8w
y9EURUbv8L3UWoqx34Qe5t/IfGW4YmiqiFiS6vCHUY6qI50wLcMQNV753xrl/Nk1KjJk0iRVR+wh
MTP68aowGtzoMSnpzkD5Q7ezYpBxYecBVo3Lgs5xELnSL5fF79RCP050lOVF/1j7/vhDl8r9h0tR
GIdm7nAeOcRyrKWDvhcCOqDPfdhvK48Vwf9/3J3XjuPYlqafiAf05lY0IuVDCoW7IcLSS/Tu6ftj
np7uOjmJKsztoIAymZUhUaT2Xvu3BKgfOVSf8g9ExgtW4M98VzoPzTyKOSITObJoJ3DNM/gm/7x/
/OWOnv79Vv76DrV/+lis/3yHMy4NnQJyxTHGw41TGpXaT+aPcSxgT+kvYc4jpVJYwYf4EhQQrIlt
rslD4ESBAW43nZL1+GwhEbel88igCdHqJzYU/sb0ccZ7kkvawBU0im89Jw9OyM7CwdIjqQXDw99f
jPHnj1uFLlQVFWfPb+sQLjEzxFGssKzcAtmW3TpAkHHFytsGizSFZfswHIiEYDgfGdwaJ9yoJFp5
tIkfyXCUXqxP1q761XhuHkafMhoa3NFyACIZtSeReu0pm7lw0AMb69gnQOnQ7Eh1Fb0uMF+Eh+LL
fJGd0cb3uhLWuT/uZY4RNH3Fm9Q1PdkXHKJAvlGHC61jHqDZt9bu7z8DSfwji8h55v98CL8tf1h0
GgT9nLdQ1s6kPa81C9HG+Ni8xZdh3ZI2FrvSCywCjUg3UCn061aMtJdz40oAF4Hea9btZUEsSi/i
dB4j3Ylc84vZmjMalWPfUTBvrLX8aWwgxMhWkVcqqSM2luVyqy775BFBRu2P28xddoHxOX+uP0KP
OW9l+rd3mKqDQDfb6n4y3ucrKBbRzKAv5ao49U+GvEGMxaxDCH70o2h2+u3fsoO4HTAmXQfH+Kk8
edepNCKssldCa5z8mv4D2yb/kWszRMkwTc1a2On//FrghrvPeNYUh3TmPHkXG3wAaJxW8CpOzYB3
I+12JZUn1M3cYj99EDYosn6BHxNTyt/f019n0d+XEckSF7mYiBzu1y3/yzIi9kJf0tyy7GjNEwcq
jlfZptgPew2I9IIAR3seyQoI7fAr613xpLc29nQENZvsMYbHtLudThnZGvD3Uffadb0fRCysxEoD
EHhUrzGTHcAl1MprnjGGaY9/fwGAEH/kaf9yCcsH/pdLMLCeRLQGg1F4hNlM9UdEFAeBhBq+c6rL
jjGIBeiPka8BK20DF9hUqDY67SdONRYRd7pZXJDyreT+I2FC5piJmqpbL8fuI4SW8sJGL4Hr0jCC
Dm2VP0oepUlBuD7OATwg5OIe0G6NP5jY3OxMLcm4ux9gFImryh9rhEq7dmcc44AadNoaOo+wFiU5
mIQ6bZpwuwxjTMopDZSr8Ju3V9YShnMe3Zfi5/4zvjAgv0CE6esRAlp/Q53zEu4hy3QMqC/hte9W
82mCU3/kB1CUusWV4S+JcdsON8cpmnbxtzruBL4D1qt8J7+AZlfH4NBG1dn6Pjtqs6WOmvgl10gP
FeSOFH8RERL5onoUOJuwoqgQQSbxiKmNj8+bw/0tvYYK7wZjx6aAQkqgkgYopRgFmVKP7xZUE3hs
131NTwgG7+/Sp76xjv1n5zKN8/cKKh2N7fbp7iqvVkBtmy0EFHL45oP2mvzobm0v3Hfl3vbqgbR6
R4d5p4wDcHs+pRsOEc/E40G9L3yB4USlT/v1xKZAKgL5EXdWytzNwBVLGicIrHCHDe/DeMFyTGEE
PpbbtfpoGtZZ7ZvquTPYIK2ZP7IncxpaZGAk+uzrq86ZpFjdoUeAhytXIOl7VWw1Cbs3jvgVZA5e
6qAMfmkETzhjRxnsaUIPIK/kJYuI/kMQU5yPlpe81a+L5I8GkWxNWybpQAA7FA7Y5SV6aPbQSfHF
OlRXo2QX5F+LFSQj8oi3X5tls4UszNbKdn4mjKoFhZW2wj2Yt9ru/qB9TNf8yCuykvQXIleJdtCh
DstH+EoEhNbLtFm8E6tB3uR4PD5bNPiueGhcCRFndl6EF+Vr/CW6+nt9MnEA8SR35+qAkgza8079
5pYwXk6/z+22epO2i4Ike6t9GkJ637hOHeUajuXOhwatxt2Rl40dCobDPgUwtJo81S5xAKj04bS5
LnrE7stFesqyLxAUJq6Uj/4yvcOpJ34hk2CHccwuBbu4QrKS4L3w6XBCvJPsCmlDnuqezCQ+1zM8
tcUJJtuGQNOtLcLNjjYAdu7PFtGMWOhd9mOzPGGTpxuFO0Sft2gLL+oGT5/8Q3WyFe7RgsWuUgfE
tEBtQAGUn/OXlhxwRn8JQbm+vUlX2gymxyboD1DebxO+Z1K6TnFgrDouJXFoX+QJyM4SXVRLDfeB
UgiTw16+64kD/ml39SOr1Iv8E/VnEeeEWwobDjiEEqFkg6VC1wd7+TOYaxR/JFL7s/lLmse0cyRx
VEqOxGHWM7gGMU13T+hO0kK+nlVj11hPYg9RkGHNOhTxBjOVkEx2rh27DvzJuUsUCpCohVZt2NdH
Qorg0xXq1QUnKT5LtmXrrVVc824TSMQah/qCL0rvEPSObja9sJhysN8vwGSH5DLcD0+JP15G53ZC
0sBeLL4voso+uL/l3BOa2I4DzJ/DhWcAGOSVPynyirWw5qOnQYroHYoayNj6miweUp6LTXrkW6J8
LL1wV+kDkXJHCCScHubDmjkwDO7fih8ifS1RHqI4jiHrRBAATGYHBANFsSp8cW/O7vSenQ08Wbvu
QDy5JIPUrer2ZSQem1GrJb0Xn5zDfQ0I+mY5IxbK+KJDPSCb0x8Pqgd6GrQeFXX2cpC8MVfd1lpA
G/X4yroaNWiZpC/iypOn8QVVSvXUaq4K1PPZoC18YvGc7duOn0sgB4KgiUib1RhofnnhcSW3tfQA
RiFEsm19AT7zZXdhK111ZZxn0KreRzQKMxk+6isqf0/kxhHXo7ion9g/XbBAi09UJQEwXZPUBoCZ
bMBM3kifeDefSJQuWSYiQBqne5PRdC5f7mVXHw6JW0Lrio7wnH/28cEoXyTsh1SUQym+9QFJUTLB
ak7eBPNO/SWokFYpBxnNz1+Tp+wgo3WWdsolQsJSHm9U1duUNTCGwXtwshAelhG98Xi7LtsFMNlZ
vUwvBDAhbAu/5GDcSIrPzYzuhBCx3YJ9orQ5ItQ11LU17shVXyEnjW9b8ZNaeZxRrmnuLZhCKP5t
fKz93qfmKPYycC5l0zwy7x8lAtxcvrlPkwM+ldUOUL9E5RV9PSRFfKNeceZHxQfj3Eb7Zp8hYk7W
aPBtYFZH4tfF40Rf9Ra0Lbzc3mkzKn/uu2w38XLRtdhZLvIBbxGkNTu6a4FXHfi09XSKvuWAiySK
sbFWyePtgMfvc7bF1/qZKh/qdMFoNch0yaWpm71+VaERHXy5Z898As17jw8aSgfzQkAN6RxgkXgy
faRidhYgVVgoX1pKt5J7YwFlOnF6eZ0n9shLPKrbxTVMyOh4HdVV+WZl64xGXiz+fjyiuNkpRJ7y
A6/30qHVMGnW8VsHmWXn++U0SuaEtcO9yQ752hxJQxIX3I48VOEVVvekbjsj4PS1ge28AJQuLQFu
vyFD34qcRUQeSF6I5GW9wB9oPVi8QamNbnNzmkP4xGNHYk1jV9cwMB1uH2Is6ay/Six4p5LHgs/H
WBtP3WN24kJDnjtKL2zYhAmU0Drc6bun9vLttu0xux5zMO77iKHRyS+sW1my6ZkKGJiTL2TszqL9
vl/5ief0ybANl5xInj68jyvCjOLDjEX859f5Kt+a9ytlW7PEu54/sk23JoWJZQfFEYjugr+y0/BQ
LE9z80skQIrGYfn5DfLo8RkSi7eZ+pxEXkdIjxXw/4EEecpObCQ+r8m+eGveIlc7R/xsNDyPnVPy
taWKdI1qPvTYw0rqni/c7KJ6qCicRrJxQytNBuOOVOcqQTZjR68LJjntClae/kq5FcnSTHTzKyrl
ystO8yY5cXRxrdfbw0LffA4oOBlhtvm5fVJYNz55i/OR3M1TitJbcNqKrFZf31K8bqDfOmWJQ94n
agMCGx/UT23TgcUmbBG28RUH6sbaRZdpe3vo3whUVd4T6lWm7chYTGjdRiNXMWsggFkNIde0/NKl
11x4JreaZkpKBBbTJ0OsSIOLcjaKQyQEtUUO7qmtt8ahSg7IAznso5y7tH5NVuoFb8xaP42+wWfN
c/wWXZe7ilIdiIDpafYHQnBDBzMEAvn7g/ldt6740x0qu38eLTrC3e4zfzegkjDH/UCrp9ggDvJF
edBf+b5A3iobRglwVtzkT7RR3/AJHIkg5fJS1v7aM9VzNPEd9NllRYKxBI6YWVAelieDwPojciDm
Ch8s2doRBdT4SMEZQTVOZTDsZEoh9tiWZ7REDrdqWzw3x+Y02uDEQMfFCSP4IzfIR6N+igIqLnyY
Fv7CxsdXXHwEztb9+Wq8S+/SRqUdrPFG6JvwAnN1+5Hh/GdHQ+KFaCz9SZ+xhpTyJn0iwZ1xlVO2
M8mu8t4x42J8XNPE1f5Adoog+j9Cd40e84O1oSJweJzfk5fmq7Tse+t2mCisNfp/vAb3oHGyPas3
G+poR2tGBrt1LTsJ2g/iAD9ZJu1PVlzrULrYHimG2ex2qUce1Bo5TLJopcTOtvgWJsvSVYLXEN44
7aw1tNu/6QV4SpQ5+nZglKp8EgQPqAXBi8l/vN4vUKOr23d/SE6wbUeOKsKGVekXRBW6uXUYl6WB
/CbQj8zr4DRR/hUXkj3IdzpNvPp2ZOJv3nK7wzO86qOg/yacJjmaPHF0Ucmufkgh+x4WLF/4ul/Q
V6yTl+pLoiFsZX7csBHgbF+1e8LNFIkM6yXcp/R6WA1yzj0+W2IwcBo6iMlu+HIL/NI0adRBu2mh
Qhf0/wOa6if6QgoKY9CCy2MhjT6phKdvyQhKR3zmeAPVJPhtscn0M7yDq9jhViQ7zUmNbZHtuH/l
SnvqywOdmSEZwhFZez/msUG2NhyX4PjCaQke2d13zW5S3YV71y8KUfpvLHZkVYpHgXtAQhAzIsLO
fsu2I2ceYFNeuGrQ2+bRYHvcVMHtoW1W+Qb2Z5s48563AlEHrQipgXIBTB9nq+WM2kl41MgsgpEQ
Yzv8NteMexxbDvOWg7ZLpzOG6eXwg+DSaR0ik8jWsQV/oTlYd2725LCOfZsfg+XhjE73na2ukbHK
tSfe2e13yxTsjVvqhmEXk9xfNGN8/xZem1GdQYwiAztvXxZ9MbEhOtRj45YxEycEEHTjcFlI4cJA
kY27v3GjbQ9DPKC9gQlD28EX1OSYOm2XM52yTppAwJz7i00iu4ShDgGJgFaBx62180N55vlAGDXs
Uj86ybuFqRyc6pEl9aF3D8uNnpgRRV+lZ95ON8bpGj8NDreVwf8XpdZ7P1R1ytserVdkJy/LM1uc
eNhZLOpDbPKz78e6OkTmGf2X0XqiFQhiIJqED9ldvOW2gEO1xIc7KXuy5cJrFC9EPK+1HPuXTUJz
wLTlIIMBP5sP0TV0iOj/UtgrOfgVe1aOy3AtIdIZfZp94rMXbRgIQ+VSP1Nyxfe1wZ53oY60eBWY
g6CntsXp5upsLi0d68vsuVpWLsnFE0uXD55oxg/Vh/Bzax5uLsEnygTQGbwvXTeUYK7ENUIPTHNb
YVv8yHR+HotnTs7Dw3J6H1z4RqtyCNhHUvOE1tC/++JDvp5JhLKN124DfedaQQFExIEeRo9g0eXg
nW7SPW5yV3gV/ThjIorf8msb+4XHLNOvS3RSwj95Jf4k38CUIYmyLitQB8vv/wVPmlPygJMIkicF
6F18GexMrrJRXDJN/X9ArxaFyu/w219fa/n9v7zWkGSFZSW8VuvMngYSsDjs9MBYJ6/xJr7+/avJ
f3w1STXhPhD0mL/LhwYBb3O2pP00gFqoeXAyRGekeNDfaBvXi5phoS4Htq4qQNt2+sfr/ROCjGf3
f97BbwgyAWpyWdLGzTsQFxvKr30eStWz1kQme/rh769YEv/0+f7l9X6jZqyC4MQ55op7rzh062Id
BcamBTX6Jy3SP77Sb3xMLFtJrKhc2W03cUie/dsWOYk7bU33769JwWj0h4eGJ5PHU1+w2+VD/stD
g2anaUeRiyqRoSI7KKK9EcMw3H2+iy7ndjqlylPXeLJrbPXa0+LzQE4o5lNqgDlu7psnokbLT+V1
MDxaPFW2vts2oghxcO4LcUobRaRtc/VM1NeqGyAlHEPw2s9mU3zIi82zfSVHyHAwHb60DmmC6DFu
pls6zc8XQfN7dvgPYcfAyMpsbG+n5CC7SNlJKV2VGH+wz5HcEcyf9e52QoIDubvJngaX03O3brf6
j3REmthtADZ7DgRf7Y6s2PVwTs5kmw+2+WZOLhiF5C0KuJEfBSpkL2oq5O4OmmGGACjuz3oLDOYN
SL48eWNuhA+ENl77ofGGSBRnNyze9BOhQoCUqxlUD5pBeg5IVgG/OHD3zhMBcCyxGASI9FmFD/Jh
9khOgoVeDD+TDeyDlzTbjD7O7nB9P9Q4mrTH4okg+vcJQBPcB3o9fly81I2rblrEM9Jl2ErBNGGm
ydi/y+flj8pPwnPsWazq5Tv5wlPoRy6Ih1ddo4fF7DvaB+7CuudsvjKuI+wFeBI6ZGVDn+PanDax
16eb4XN+XMZqUgr0Y/JoMLxyCAiSRxB83LtoP8Rfu79dwyyMP03jFzwosd21js4ESqL2KQwiJFOc
8zFeff0KXATWeNKo5CB8bHEWj2jD75c2W/gI/LwPuldf0yvEP42ENAuQGGhn07bMfbYR0DKeYP7x
iAiJ4zzoe7/oJtnptC3yFaHYxtpLnfr54JC0kPsEs2YB29GwjH7oc8dFaMCQnt9dylJN6TQ83l+x
TaKlhl1iXCbJjsQxgS72lTp5BJWjEUn36ZmEjzX2HKc8sFn5hp3s5zXo2K+BEjvyJjz/E62j/Gll
U2RM98T2k2Ws/rZrpHSvR/rwSxogedCEXv0YK8j6+A5g8FukqPfvbM8yuxGDardgTOyhzBIiSqHx
Gvs9PA/brBCE/0A46X9a9f/6zn7fY6IobmZaUNhjBnc4RP7gUtAN7lucky2A5mZ5i4DJZ6hVTqsK
n1bCrN3tOBNwArN+EbUSZwIV/vEzupq7Eapq8Cqn26GgXkbGRagNrP9yB9ZnWXhQz/WLfBCc7pJ5
w8c/mQtJAvnDCqhapI2JimXpeAz/cwVsUiO1qtRSHEd4aTkBrevbsR49QuzR9DJto11qb15Fkjeh
r5W4SRUH+dxJcoY9ai5rba4zPycgak+BDRnxJkdWcqdAA7FFO8hG2s+o3TXTWzS8azLWfTBJFMEd
6auAA5QgI+L8LnyPhg5U/U54GltOtdVZYUXSPqOjuq8fEvgu3ESrGPkUs5RnnAjd5LxTPA0PWNbs
pFm9zS/ai7LTtB9z04HJBKH1LFUPzRIloACZFu8EO3O/1HUbEBWL6Je8F9Q7DPYbtFHnmiVWOJm2
upc+uw3aS/hzFvpSXim1I2A4QQuar6Bj43oxOKU7KbB69/4RlQ72ZrDrLj2WSKcKw6AHgZCpnOMR
SbL+dK78CVgnXZroVmGEqM9chj/MI81H+1ptoxrJnrz3hRS3QfdBjJdDtbOxIkOenJ9nvEP+/aMm
ZAlD3cnaVR/pW+Xn+wX+QjiGj45zckSmFoyY+tC5HAdEG3VTuSQGHAYf3Xz3LJxSpvZ0Hbv3o0oz
miuGNH5waljddyNC+PW8Bnr794qU4XbR6UNBoLQ3TtmzzrWB7PIetRXFfxIzuLzBisbGMQwOUUZs
kizKT7wQCi2AMJswrntoyx8hakQG0I/lbTfu6LQBMqkA3q8hZCfdixwWD5NvsfXlQXyNIZp95YKU
nLJn4TV75rPbcqfBn+y7L2d7ZUUPN6j47IV7Y8eSxh8cPQVEACX6erGqD9vQXY44IV5xHmTEk8jh
Bu743ZdedOYH2c/X43H0kMZVHGTUn5J5OHrqX2rchGuTb5rCoyVvgGQD8ddTIHkL5wN87Q62uJl+
Zgd5q0dMxgT3hgCYQSgPlrP3gk0TPRcMAJVMSADVdrOvrgRYrQzYro8a+F/ZQa4dCXB2ySpncUKU
xsjYrRWsKg8WfsRTZWwTn1gLQqXYJEwWjAmIeNOayFBu9aX/iI8LXjs4h+W0G59Nc11oLpgr3hfz
kk9uGWLopZ3JJQouMY+q9Dyyt8j5WQx9RdtUBq1tD5IS1Kg1r9IzIUtbSBPOO5VjKgfUwxgMJe/+
bdmDpwcdQb9m9jGz7S+CShn8MHJpFLe8O/8JYNuTF/2sKH5xP9OJopq7RrdHzvKxL6hBkzmzFmTk
4Ee2/iTrmB9W8kyWP89C98MM1bOMht9ECpLPwQ3INrCAX/cPorLe+TcSlJVP69N4yU9M82i8P5OH
4RqHrxoyZtIsRkouVjnllQhIsXE6yWv/jnw/6H/kTwBofUe+B1f5Xa21LXWr6Cw5e9SZT/oEWQwV
ARXI15/Y/dWj7syb8KgcFkxy0dSW2wUXB/3fYih2wbMxzXCaAJnsXvUTnk5sb8EiaeTs7GQerNy8
wXZSvquf04vhIj1fA0Rf7l+RyrcFQFJHw0stNGNI/p6cFndReLY2Xe0MOyAjY3PjnXKbuOdnaTME
t9V8WPx2z3LQgUyclL38IhFrsiON6cXYq8d7cPuZXlJtW/oCww/BIacOmgQbH5l2BUQROcb1YuDh
LMhQauAEeTVJZ6dDVFmFhMYShXeRqnUcv0L6FDTemKvsqhzQtyKnOeFTzZCjBlRuQCVbjnhC+nug
v55VgnvcAsViKERsa7cfpW/stXP703hVkAXtVkVnsxjNwWMdA/kmeJiXXRcV0jKJ4CLmWhfL5QZg
GPVn/jN4i1dn8OSL+KoshslFRxy/F8ickOcoGxOxpaec46fP2V9IkpYDMNMTaibiZk6GBuJGGMgW
uQI+owUguEwOfomdcF7eBPBEQHvDJt6m9Kms8n3yEYa29tj5aCk2+VpBIM+MhvPj6X6S60c1doXh
vX7X8U+eyB+MvqoRtcyatVLZSDphqEDwOyIKbz810fTQiUAA0kmQN5YYxPlzeZiCcUQGy6GdujXG
R/i7a4d1TXLnMbLv05mKNqiwzvRGhL/cICLzyOyP6CVmr6LGFTAc483rjOIM/8fp/ixsyWoVYMhw
/WxpaG5Iv2BN8RPORsBY8tV65dJYKe/c3RJo9yo/YwuoMxrMPcF0B1AYr1oeQnZbPL2sH7ef/obF
EyOhXV2EU+eP3+yu0qn4IKpbfhACzfn7o9Yixfn9dK5aukYEAMHxovrbQcuQSbS9EzLhqOs6gEID
PxLW9br7JxTgT6fUv77ObwoWc5qUmR755XVID9gucQDWGsuer/yDatD88+D0v1f0m4ytjwkp7Qyu
aDkPF36yeTFduE3HfKNv5LazXpSXOqh3+VfH4OBYLyUUS/dE1k8dMPr4xrYMhEWRgFCo9AocFNG3
eIL+wqN7yH8sT9qasLKwS2/5D/7i8zLnUkYQr+o1kviNSqCDAvlGL96R6PcChOmOwK1GZD26ra37
1UV05C2mt0W40oDdtU9dACz/70/8/2tRrWxwpPifAL3/W1L7XX8k73/V0P76A/9W0MoK2SUGNbZo
VDFzKf8bhiKZ/zIlU1p+xzAWoIRn77/1s6r+L4lUCBW9raFKsiTy9fhvAa0q/4uTmyxa5hKmqxq6
/v8ioF1m9v/4ppHoTUwagSySJCOJ4738hgt1VCTMZVghfrT2nSpTz0wA5Mo0pW1t3iunzWMoSXht
ucjAANqNUqekHBUQZDMiJ/lOb7hA7BknwxuwISjpray/ool0fjEh2imXWNd6CwsOzZk0oOnP1Gdk
SPqjm89x7pgNDZlLyVnPBNm1dsTDrCu5H4Ok9G8tFgsi6DIywkjEF2r9YqU5G84t928Frvy5nYkR
b2soLraJOHubqYKkgiAqKUcbbSEKv7U2vWpi30HpFCSQsQZTPwKVEJr7IjVnX5uR4ebjIRwzVkBp
+ho6A6C3pBFopKDJKgy6vtsQGyYp08Iwssf02WN+E0kFi1SNXyrpZ0VENqYhnDQOFl2HNTQ1AhNu
ibFVdUVkHhXqSvXQWJM7ZOgctW84+IVQiZ1wpJolizpXiKlcpvAhmy2QcgFHFF1/dnH7vpfVsRYM
w5/kZQHXKbiiYe0t1FISIzvORnM3MiCVFH7fBpiETKVXTOdkyJm484ZJAP6Zq+86m4S1ZHUAxn2+
Fm8bvRk2VpnSkfwkJNKhidItTd1fGf8js1T2HgoYx4dMf6PVAhmWuhBxWb6ZK4FRUZV/ip7AKbVg
A25bJm01JMRykOhNtGzikIGHZ+VtEC6DxobcqRBmarlsGSTE6yVWko4sV+SXlVco949q0uiP3MXR
kOK2H5EBURLBD8faYdQqM0lI/ld/RzsWvi95fi2xS93MFtsQQaknED1juO8GKLGcJkVt2pf9TyiJ
HDTjp65XIfe1NFCMiIZVmH3q521pAIdrhPld5CdMsYUdI8ygJNBBycOhLJC0LH8uytP1rM2vaUry
NdV7FBDepMOQ/DSJvhMF9U1oha9Bif02gtAnMZ1sL4bNqeaMlQvKU5BpYHSI1GO7pIp0VTURy7C2
DwVzyXxHjeXoEWPD0CG6MSr9XSAmlNxMDYbXpLkXOKa1hIOZDDv9Fj2QGHEgd/FFG/AnR3JxTJBT
Ush5ieu6W6kK7ncj7IPq1v/cJNK5qbA0y5kov+WSSUs+14go7lJPLkx7YOe91JIRtPJPGxUfejYd
b7l2jcZwV/bNURHedcobBqL2iWiLn/V4eJhGZu6IjO7mbEjlZx2FWMVav0tz2qgTjwJ4lUoKPrwt
Td7ntkqCrt8VIQ7JYq642FstO42o7+tEeowoEqdrCPVWxMxT5vJLVUdnbrUtvxp6ScQDLsLcRM2l
tMKnYiYvUXOjXF7E0b7tIkSjYh++mWo2oLtuYhtF3i3hiNDMzr2jGosc9vd7owTthJ+LMAelLvoV
bnVqAt6FXvrU1P51aHliQ4NAEZYkS9NP5V0O0KX6hKGjxWw3esTDqIjdLi6Eh3roiUDJEFSJGbPx
za51Ab15PnUrOS5o1ZURKVWUZkUUAeZyp9rmmH34+swsrzTtS5LSK2SGwHQZES2IhOgsuyS5Hi5l
6kie4wwd0UMt4XBW5D52RksOag0dUcFjaNPp81yrEylAt9uKOI4lORdhWaJ8UGsG/pIii4izx0rH
XKjf06+ZI1KbfnYFc4Oq7q0iOxg9TipRM09JRd9QPfM/xvG5mwFqwW98KzM5vLPwy63xeLvfnpMB
mcQ4DkeICmIPpIaPX6doXjPMN2XulZXRkLxwM/2okdZpnTaAtVSDqMWmkRNQSS4q1/KRHiVlH1bZ
g6VLQYMuVampY416Fd5u4jB7L3gKyohjfIXCvBGFbWSl0OpS/0SFxEeiA6LQPpS44uIcrI2H0fyI
ll/MLfmlsaqXUFaep5FBWOPlCQSNV2Or7ah0WHfLezCpNTAEvrZtxQG5lR56k67SKNFcVlRCkcf8
XBmIpXud9vLojVjfieWYUGCJaTvPjdVYKCZdgLVXNZ/TrFCdXaEf7QeZCKP5uS9BV2NBQ0GX0ajU
pNXzNNPzNjYjV7rUKsjXShXe6vnZEvZ5Pn6Fkb5XM8UVgLWEWQqMioHfuunvSYFwKmzQZLTzy900
Oief7/uiT92W6KHknlzNDJ2mOkmOGqsPCQuzPApIJggVpcmeSJJRsZ5jGrO8sVGIZQBdaKJtaZiP
2qRhlEhvX1kcWwDDmFWNstsNAxwniQB+Vhmch0aUZaEiUQCPL0AwKeybxQFJZkquxWy99K3yU8SR
Swq6bt9CXKFzgV7x/lB1EwCQrjz12nRsQ6IhbloGQW7cHsJUeOp12uN0a6mtjczTVOJNpm2dLBKJ
8xmRzG4SJa9VqwoQEWbr3KMvUwikkoNbLCet0023B769biqToxRn7G1Kl/u5hoY461CWSCwQcjFe
jZnC5DREsNqTNq0KVMr2SGtyCsxXahekPPKeIJExfOO2iG2MuoPKS+oXN52eTraZVi9JUxIfZBlv
slRdpD6/jmGClpWj172XTU5em/GGQKFLGZFFhaV+QBdmTvm6CNkF1aRCK038NEcyc0vqdr0eFXKM
IuoIjSTlTYkdqHMvx05HEky5dIyxcyLZl+BK5l0jG9gPG+HmqG6mjZh3e45y5dC6bQx+KeuHvhDo
ixnlH6MZfdEon8d7v5IjC5Ik13eCbJxvgobVNvmkSBcGtUFVks4EPLWF4lpC+CEKiOT50aDGTAYU
MeLoSUKqfsPFWJiCyNYVsjl0iUpWn+lRYeaYSLUq0h6PNOre2JLe76PlVhGeiBJBShtlEuLzZccM
H4Ue3bRat8/CSNvodE8E+56OFv5d6GKR4CA9lhVbKXDt0CXAboqGYb4XsZ124jmNiIEQlRfmITpI
qhj9HSoQSeqZ+erRsE2OrzFB87HJksuO1+HtJqxSRoU8W+zj1jJrjoq6F9A4GmgbrRxtxj1qP28R
lDt4cihR1jTl4afagCTFVjCayNYlAansnE9e0jeHilhMnmIM4MC/o5h4dRGz51SkF8gh0kaprgVs
vAjZK1HxxRrkVCyA4imksql0tOseqU5MIbw4fVD75go5Gaa8WjuivwnLNQMBXb+hdKadyTMpRiQu
SyT7HZqeGXJbz3lDzxn9e1leX9q5Ixgnr19b+J08/smi5DjX4dMYFZ/RYkFPy9XdGh+15eES8pyk
GS1+M6TT2Bs0Y42LuvlePzBVB1ioCipUta80sdx7W56aIkaHJaHZKukdWXbCW8ptkUTooELRgykT
saML5DVomKtuZkGNkZJj/73pn1YsPdFUv7ZK7cqTjxZIg7rSS6zzZv5YFhotUwmcYyXV+zYv3sUb
crO7cUPg1VEET2o47UysWXHSP1YRsIyIWXaqEF5k5lM16p+1Rp6oENVuz266SVU83UWKViYZ3kuR
91wP7cFqKqDEsUXyngmPYzWf54l6gXie0OVWPeJUrfhJw3LfGnnuyRqd76mElqav/ZTBUOogQIWs
fTNClks2X0e9TYVn1TIrQDuOK6Fg2y0ijVrAFF1EPaF3DUUcNbIqKUhDDa+/xaGdNSElsU1BBlop
qisVXVszpMgIib+0JQy8cTaPq1zP6SgZ75/pHDK/SIFef01hZjrixADQkqulT1Ju16VBskR1u/lN
XxKTRP8I1dkhSqZWASAf1HR9jxRkZ1b5YKUi8owuuzlyWt/8iZzUMg9dU8EI2QgsHM1AgEQjE9/C
oL2mPv0xZI73ComeeJEoVS1rin2lmRpZaCUz4T0PrLHeJHQg2bqED2GppmejcaYx4WmKYIB16fY9
Sgh1B2U/tqR90E/7qZEqQYVH+18kndlW40oSRb9Ia6Vm6RXPxjbGYKYXLSiqNA8pKSWlvr63br91
XwowtnKIiHP26dic/Rs1KJ3L8iTq2diq0v6tmnofjuZWeRgls7A8YXKjVsyZZ8821DLLVf/M1OVq
Q5oxEPkJw3/uvAPWHTuohq0HHi20rIlcYhK+6Reh89q4DRpmzf836uUPJJzdJBsldaBy2bxxVT1G
KCpmwsxWQ9mgSMPAogcahIUmqc1C62Qbu0HP6MWbWdDIHne69V2GJGSskC0egQh0RxS00m3348xV
oMkqH76KwLhEdWiS21b77qfwxmDjVtWLkSdfTYvHRRcJF5Axe9EdoZaksiK01kg+DK51/ocYbbDY
BHBvAtXtBstMjla399MWJX82IzBLxg5PTI6Q86Xu0VE6eXf0RTVCFmlW4xjSjK+wqVnt+OAa2K0a
wkb8qf/tQpAcVeKvZd9ma8sSTxNn7LoBDr/KLBgYXmYhNyki6p6kWUd1EJx8H5sejzTus2L6FKT9
rjxNsEAZL2P8pfowmb8RK0O10VUBZkm1l0nc7ueEDqJXm49Zidq4roV/HAPnqVX1SzT5jwk5PCja
9YsWNXK/DJIRwWMbz1P1o+XHgKRk6j8Uk/xWscLINNB8VVV29iX16yyrR9PNTjIJKfWifyEs2WOt
x7ckAPDsNvQihM+DOQ4o9cwwZraAIZfJAj83KTGlFgF7stH5BxUzOpm4SkinPno8XXjzCeFAvlGX
nIKhS7N9TIlFrdiYPCstVkVumyCtXDQJ3T0Jv4KEfEAuEdUGcHlvlXvl6o0Uo/FQstRWA6Hmcpqt
tYwMFqYTwOBMxFUP+S0qmEJM8OLIsWtlir22tBcFIv3zIGgC8inGs5EFFopZ6njPLo5t5HCnjCdC
yHFsNpN9Diq193N2l9ztXkmtCFeixXkWmPU/rbC4DlZIvh14SSdFQ67cERQHMv+aY3llhoO3kYnx
FlvbJnXRYwvuLToN5ENfsD0rzGoB4CpVwJ2vghCBs4900aT4oaZVjB7ZkshOIUTSZy3A2CQBmLxN
Ms9oPLchA5Ua+X3QDORp1B+lT2UZmJbe1L5JIwH1tNGDKi8Lbp4ltuIkc1Y5r8s3qZlcy37MKakx
LpnWalvbDrDL0TFIEPQ+SFbdVXyvlcQc6UlLYz8CFGrzzoiZUMqCLBPHbxbkyuDvCXVFuK4ZI4T1
0ei5dJJijDjb/DsSgLZuNFQvStM8KhBEel71UMQ2Y2vVPnaRfYWrOLT+Rzk1/4RkeZRVzVDMYgaC
cL6jm7SdPaYgZeh9FlW1KrV7LOWbFw4f3hCVj20x4voh9zdrpmJfD6goisaq8U4RmFQk31zL6opI
6dyiwZA3yMNdCxD2eI8cmzt2YXXrWCGfEf7rf02JHiVHIVMsCx5FTN/CuVbNy6RstPfVpsz8e1Bm
CSM1bwmVIZJ29PmVqRl0ZEpDA0GbPPfZs9XWf/355It6z1brrFxXtit3GFBr49MaVAshiFFBk9P7
HwPaAz5Q9L4jE11bZF9B/PHGYwKVK0lGhmU1E9pW+Pu6S2hSJLP5QNzStwhOQ5RNq+a9D7OEUym8
m3n/R5smI1DW/4OMcQkm3Ven0MCGY4xDcS0NmjCCuGy27ZSHzEXJ7RVw/kaUvdMzZy9L3ozeFcRS
0Zp/hC5+gsIQK0RXvzmOZsc2eCi4xLOnjTtpsqZbcjzXLSr7hO1r7hZYUOMRbst3+UtoS5Ut0466
+lThouNxkYVXLYnpM3AmCeXWs24B+S+2dD7t/LmfnXcu6WRSx+3vmLV3s9AIqa30jiK8tV02inL6
m5b9h8+d8CG3M0oY+ZIo74k88n+9JX7GHHH+8pvTpPpj6WRfVcXWtu3pwbJiuHL5+Gj37h8ntrgp
iddZ2zeVxtBXuMpnFWRoSbJcjdg9cw0UFRKDTt29BHb2LtoAeefy73RZ/bSO+SHY34lUDrYY5NnR
FDCiTMV7clsQ3xuqpfhx9sGSZ1QbANeLgqh2O2sgdzgH2p0gp3pgiKTyrdKBlNg243GY9LwhLa5J
lHVCcaEiiJAp23wUc7D647bKepKMRibQVbMeavkm0x4zay83swlDMOWB525IKHk8f6Y6oFoYUAXV
7zJCZRM7A5vn+JxbzLJ8jMpylqBy4h/Re1+Naz+N5GQ0Hd5Btx67tWC/M6j2HqasIU+ttpYGKzL/
7o+oLFbXEGPKd/M/KaWFjoOXeTRfwjqGjT9Q7xpBuo4EXblJue3agocviHElXo0wMevP0HVfMucc
bWfEdklEBV+o9GhqmmuVxmLdufHRIi+XXIqfzqN1OFloph2JkYYozJYOS9zZhEdx9OOpA4Q4toem
jC8dmTl0J+eRWDUITM3yddcQTBLbraXVa9NDJSLAPpB++KAmQVdYubt6wMDrh7gHLboqbuT8Y/Td
uZz14djzXlvZSBPxnnTOvexbdxXSLl01afdh0Nh/aGqUfe1IskCQffoaLsv4oVyyiRUriUhUSEcM
bQ060GPivdYiE+shMI+T4dERtHr6ZTFHpyO2aY4Rxq5bVnmCpaMuv2U3HGPaFdGMD2RI+DC0rdbW
ZP/IpEXoYbIFD7BHTSSY3KrIisx9IGhqTz4txWlvoT9rq+eimj4cDBSFYCtQgXhqzJDwOLu31jV5
Zm4eHme7o0wLR/eBIv+zd1BKRNTYBOCtyNcK1togoisWzVPfQiEsFfJF/5T3brqpON5Xftmvhtwh
p8jOYVmlp4Aza+upBKdj+qY6XuzQB/6q5WxbSvgEZSaprU4zThvsnIYa7B1ZT7SRFTsOqUY7w2DB
9ZNznTMRb2nC0GukcdEMTAtk338bBaRFP+mPZmRvxnnmClqYMGgr9ZtNNI0az8LN0Obpqm7El1N7
d79WZGy33YYlwhZvgcwjxJU7R0Bccgv/aMzPIrKdTToQ0tjm08WOULh0kflaBstVr46excDHP0fq
oqccTSD+rbR790R8I+eVKlWazGRBbw+LV1pW9aomH5XrEhjxgDsU1cJOuG2ydbK1ow1s352BR6e6
kNmIkSfNSKwSYj3NAJ8LU797Ke66tALUFuXQJVJVbg2XM7jznadG4eqVusKlnSXvRYNKMoJRHqI2
hydDV2HMPnsz/45tjdZuNu69yzyksfue1Hnf5rUjXDGTbKOm6rMuxfPU4Wr2PNfaqA7AXVXlB3bO
N9oVMnDUcVZusoozh1F+gjDAF2RUm322U3XK7dRNX6rG+dEFeHFXDs22HpDQ+oPBpjRXUOhaF1Wp
He57z/1rxwgY865IVlZJrRgkPtoLXe2zaeEYD1ydOznRBUkgPPpUMpU5IElxp3I7xPJNtAJqJqFe
qygildwzflMZ7yoLw+DY0wWwsmptByO+7KC49mH/kzJZkwy1koL+oU4qgijKGhWS8sjpECS75siF
C6SbiTuiCiwInSfACAMOlaRrNkerLNGOyM80Ved8HJ1dFBGaQeMVxUDP2+4WYjV49W9kfLf5Nd3K
gdSj2iGV0czse+FbaxVHKBcqZ2I+k2IIJnV7a5+7gBZYOEe/84xFzJgHsn/fewnT1UknOt0hpZXd
QrMdk1NFl57yEgmDZcT+g48N2wSYiRtfgkeJza+SsaBWdCWrNKmRleWvmRFeI2O8j6P3lvdimbGV
KFhSZ5VWSE2sPJuApu3y1C6P7CuT7lfwMoifVD3yQIz/LnlvEYwuEX0Sd/sh2uRuA4lBgmH/m6L+
x4xEwbNUQ56cgWLF7Pgi4JxJSKJaCRmeHK+KONKGd4erLlcH53mU/FHG8ni7LUOojqBnaVBceUmE
k6qjVZL1uIYkolWXHiHyAUT5Rbo1O/Uc2EyyIo1sRkoiK62m22D5roimXnUmBUSQudBVI8DXJpi3
FstjO1VHIqy3iSIKdmj/hI3+DKYGl13jgwrP6MZm8FyI9cQH6I4kAno9adLlha35n9XkiDGiL11x
Qe8seq2zIjqMgX6Dx4pDCupn3H3PDbLLqcTVKZO/+Tzup7z6DP3SRTmM875x6K5Mgb0ZyjI6kZqq
1ZI/VyZ73Wofwzp0nzjOHprENI9e+O0DrQ8SB1od9r8sTr/ySqGZCRAOSa9f3DBcsoIwPaY+q9D0
S9yMRjltKRTxhxOo3QXYjfuTKv2XpIA3zscueLeqsbdW3MrluuEypfMS+YlOadnpz9Z3NNtmDje6
ItdBWdajE42v+Zz8xaVhUrh0XKsbFl3rMcRxy+Anc5h7dKN450REN+fxy+dKXMumxc4zO/vZyL4j
TrVtpMp/s01n25rJyim7AMeqiDG62NLYVbq9+Dr5ozpK4Xrgtwxu+Ox72F6dPObEtPReSWJUqZJn
jvSnJgpPTbUY1qiE6VZYsPYz60bYMgQKCYlB5Tj8uz+eEb62KrwWg0eTp85PFmMuL493Q3w2hIZA
zCx3kxTDeZq9t1gaKBep3sMuBFUa++oBtpbCOcST5XKxlV0XbVRu9CvL6+kBzt7atIKvyMrfpRpA
9jXtW5aIvYdwAPJyQCK5Vp+5a/51as4Q7l6cxJxvPi3sYizRInH8UpHJozsnT8ovvSNn465KqMJU
CQuPntVgCTrsokxXODtpdzqb3m5hZufZY1B0sMCDnKLObuJNHMwsBFn8lkHwhVt+ScCtcEO65Wyf
bJs3ys0VMINi+Krlphvo0vVO/Zcw0Qc5xTSW5UNhP/u+N/IkDS20ZqBTSqtNFk03FSc/tU08KiOI
beg7f5LKPiSBewbnDAkFJo5hcjtNlwnjqsu7j6x1WEt+cbcrOlmdHLKvuC248gt4oZNyiq3I4icv
J1bXiYzLlEME4Zq4aZaelzVp2NpmTdqHg2EiDZHkmuEu6RtCaZ1m65mkUAofvGfP8g1mayvRPVtO
/lxHlf8MCVXnxbYW7smd9Q1mGTRZSErzUoYhbmXD32YJPa5YN7x5mkq6M7i3jF5WbFXf/6Zhxepx
x+CoC+/sptJ/SIsBg3Y3nZwUxdZgePKYDHG/G6L6MkX40IQiJKUY+nUYufQnJ58AXaeLf4KKAKnS
Nz7HQAI9MgCAuB1BHj4Z0UwAJaq1dDKSTTllzGkG8BHks2ruixzo2cz4s++we1bBiZ3xYXDHfkfp
cEAKgUKZD2tdjJAERPgQNzEft3c3s2Ydth1uEcPzCI/FPgAXXxFx1TBabCd88mHM9DIGjR315yGe
8O4FCcFZcYGreXAXm21rN+sxA2Uew3KxItfeV5OA1V7TjVXKNx7ryXomnx4YgyomZngVkRkE827C
Ho98QiQ1k3rg+5V1TptRXIdRueydsHlHT90p8zHfdQRhKyDiNbv53IDZDyWfISuMGdaqmwPMvUy2
1squvgvDAVeJTyNy8K4rL9nE9lsReIfCadWjb4ykO2fYZUeOs6CkC+wB6Mrr7K2yULfGirLIgVP3
MBb+uLbC4KvxgvHEAY8YdRGIKDy0fSH9c95Dm7FclxE3rKSh9dZ5KL+qMoN9KbjouG6+K0r30CYz
gs9gzI7xouh0LTQ5hfeeinYb+/ZumhP/MBQ9g4/SGzeBo8H2KJMehKt3dlzxswt7NVHO7MK54x5A
QyxGCNnLYZfMM+WU0/3LmZjNqu52SHoxnJjl3Qw7qk7ZU8r3Ff+8RIiahHwI5oT4x5JwXexWfTRV
ta7INH7xA+jkKH3eQjmyTYrmMkTVlX3vA5kUJ2TAQNAbybYT8ihN96Xp+CjsWf7zLQvCcuXvRzF+
95XeV7NMAOgjBolr/dflZ+J7EBmY+2XQ64tmL+zirVTMKTvP/GNJWu6eFE9OK99y7r9ru/D3hsJn
BEnuZKU8jpWLJlLN/EUd7bdtGbT7tvVJTy9VtjHcIqCJynE2+G9VwI5rRMa9Fks4i2mQp7RGLdCd
przFWBKExSHqj7jCwMvUUfZS+uZJEFosi/BvoEt9GMIZGJ0LY7UY/0QeSI80Ko6N2BNTvmGGuisS
mq3dNB4jr39O6u7YWJRNk2lWh370dqWPXlsE4ELIi05XUsKyqBWiaIOT0zcKPEsNwIAphYXekWqW
Ipt8MPPu0w86YBi1la01+0hfoM9PnV/3zYxGQCyOfwgaTKkesx2Xsx6ZanjRHpsBFDpuU359zvro
2/ICNorR2KtwBOc6pT9NH/7mARFALqbZVs4vNZLiwp3eVTkxAmdVuUXNSJrtZj2K/Ddm/mWk89+o
S+eDYtteD87ABNC51sJzHnN7vI4T40/Vu7Rai/knoU4Nahotc9xd5ZhxDuUmroqekbVG4sqijVi0
Sb6yAv5TPlXxtuDe9SCcOT0Ndvknkr2xbs0hXnstSl9aECQhf5ctmClb1c2DeEfJBfUDpblsDlPL
W7RMK1Wc71nPyzAzOUYtQ/T9PBIbJ21mw0Qnr7IxvxXKRkgLz4cT81IKDh6r6qNdKLaDhA/jJ6hW
AtP85mrE8H3WtCX2k6UZvmpm+76ffLbsgJJalLFthpes8CsE8CshIrHu2/DDhBvS15hbhoyGJoFd
xazXfg7dRVCTkNKJCpep5Wm2J5tuc/sqazdYCWbkK2vKIJI0o7N3o5tCVBe3ZAoptMixp+azVdfr
KZgEHLTLEGMxNL0Xvxb7sR0/6rHiwLPC3wLJO8f0fo5mBHouSNdIv6jK/Ce4JQZR9jTYDH9jmT4X
bX2XKYASu6WqT3N1Hgez37MxnQWGF1ENNHYnoi0ENEHkQW9u0nBxzacNs3xm/JcsBlGWoZ/TIf+i
CaNpXWY2gBqjGx9oz0hGJ2Y+ADFRGgiJbcmj8SbcsSaUtD9mbl4zqC31lhjst6wly6FL8o225LPX
+JCzrYhQjGHaZBOctHFp5Ro9Ku3I9tdRlnPJmv2T7dlU6yEkCEV1HMpIoioiPLGI4Uinc5lvfIey
YlElJVo1ZHOwK9vTi8OgMov/eFb21QgNbakgcjKOukMU04gaVFQd05wqcSKg3hpSeXMzUiuq4q8d
VuWPU843v1Li163VwS+qz44z+rngLsnNeUQLDKIrnsSm7+Irc4R6n1J18Oj6FKBd07z1qX1wRPBm
lTy+2vCmrRirYxvr7FsaxfNE7DdQRwWSzu3qrZxcCGv1ipn+fO2LaxWK+FFJCayPA6kI3CNjCM43
nfxNJ1hLpo9XnoFPZH9F+Txgw6CcmtTwHTQTri4zP7Ck0f+zm+46LxfrunfusacpNho6O93M+k2b
QBzYkd/doTG2YaZezRw7x8DmfYhYgVPU5U8pE/qsp73W6pbGy0yaCC0R3x/MTRzmFr3DYk0vT32b
IJEls94gnHZCyXNVJt2j7xg9a65ciOfKOEZdh0dnTPSqYU57WNWtPVyCoboWHiA52k1gCFI6doaV
f3c+NPrEiX7TyP6nLPm27GQZHDMtzK1ppxYyleIHCYCSAy12Ll80tAnwrRImgRrwemdvkCKMKuAv
DYtzMNLC1gLeaM0EKBUB9GeKBU3E9U7OnoPWSRGHAHRBR1l1sQZE7S4uqqr7U1mC5CmCx5NArRhh
PNBGjR8CmgqrxI4eQ09utTl8I1ZaZrpM8RSqHSxjzaY0/YrxPWQXB7rpOLNdxaANuwEKHpHkJ1l3
JJXiVGCqzz6R7dPZC7ZlHSBRqsoLMEy8e151tt3x7ogC51fIQx6TohJyoxt1Qh+9vTscArDDNOEE
bnyrY/mp3adqHMizr1Hbcd88qaY6Se5gc2PvrYYGcNiAQCvHBaOIOu+kXHmSmi07af1t4LUQJgau
cqkhT0GPOKyFOWFwtK29hDZsrqVaZTRwXZ+ZlTGlxynETlRJjMTpvO/bZVCQLhOBRR8YmyDuBdN1
6VJBtHhcK6O9yRzBC6ntbD2mxZbsP6u43xcGVhji59BuEcnjnzubvK9s0o8dWLpWIlmKEAulubO1
vIZ8I+1zfdPITbI6+R3UvlXPRZafS1qOBtDjhykPnnM+ZhnTGclod0hmG1EE5L+JXycwVVwBUKAo
foqhiToKCFdLY/PQO5Do+xa5aM7oSscoThjkjOpuZVhIrIm4MHGIvHLr+fm1aMx324ledBC/alSk
HLiHJpmf6zh5TfrwPmCi8jRZhoKzoUpeC+dfqNXemZObk+r7ZCZvdhHdy859mQxYX9N7LINLkU73
ovJOUf9Cu+Ewzfk1MoNLFrYXnduPc2c+0vw9GETPpT71ROvtE5VfxXKkWLzQsTPXdvndRre26U4B
nQWjbZ6MONwnUf5heGDV6OBpHCQaOIkHP6WujkNBX625R37+Y5Vkt6ICHOjU2kxaWH+ppGRNyG3W
jrrV9t7NmGaGA2dmUhc8+8TecM1+tad417d0ngvM8Mk+8sGWzNx3LeSPNIAOVP4frZE9T456mTmW
lg2BgaQEsGQDkix+siL64kz55+UcuqOj3rw0fkIgwtDBrxAO1Y8OHew8ZrHarBAp5uPU6HOnCXPO
68dKkpykD24IYtcByIdCbgrP3OK89md0H43Y/jAadXGgaA2gUgxnRqc276aJ1KMAkV8KfojtOKnp
yA52dQ5i40TFljvmtXDUVxYWR69N3utmfgszsgsnRdNv+kfU50/rEdwIRMRN7Reu1i0ZK/a0jwXf
GdePYYtNqXb+uotS03BPU5DRmZ7ex8C4GbU+8rc5ZDHhHTeqc5f3j1hRC/ExpOIqOyC9ALY/ozx5
T5r+O+8vtjPeEMx8l9R7eYbqGJbd/DnP1d+qbp5Usp1iugItmSO8KSzBTRBnW7en3gDbWofxm46R
I2TDLW3CY9mkzyS77mYH0NainIm3fh81yG67W23ilosOslfnufFPXj9s3RB8iwUIfwLBA2cZlcIm
6p59LlE9njUbHxySmmNCJ7Mq2126jKW/RR1eOAk3YljLAgNDYyXfmmYAkD5vI1xF6818Z8R/raOe
Tvr8Qh7nJi/MvdTDS2Za104ad8Oj7cbkg6+/B65+DyjCDD7GaRruob6GGiintt9NFuSyANGqPSmr
23hwfopouFm+fq/y6jp5//96iFgqOqq+PE2W/IQH6cTPYQUDQWe3IRvfujy9DHl9sEL1QjWyGi0E
OIF/as3uBT3eLanme9FHz5pxRedcDM0ECuFvJdTdyMW7IObNU2cRi6uoEMgXy5jGOxVTetMJL14P
F3Rcl5RJlg2SYmiNF0VAfNKGF1EEn8s2EgwewwzzYXn1E9FXDWbQMbktOwnxQ4t7l1SbwPsYm2vc
AopwybbqtipYdVN/7/7NISITQm1ZGtyDi/Gi62tnDme09UF3das7Rcx5JFyipeuUe9OMZIeWQ7ud
Un0SDZPTPLtOKrtJQx//E/Vl6Vsdm9fEhDGmgs+WnlnQdAfTYU0xgkyuxlOBIdu014HSt2WbW/4p
s61XJkB3exjuEmlIMbpn3CM32ZVXBjc3T6Q3D8VYPMRvTfsxpuPF9NgZ+/SdCfJVDf6lKPA7hs7Z
kb+FUpckqa6Dr6+Vbfz3h3VdcrMN544d2SuNy/J6wuX9HOhTciurxpeuqI72wJhpLK4jlKsoOdnZ
d6LbY6/DS9Klb3YWX8qOPZpf5fIXZJ63IetynsE+efa7O6lLnxgvywew/PzS7s7GsPPs+IaS6BEd
2n20p3eZpqdpgTn02Yet47fJQ2vMqfeVet6n644vyxNlDsF58v/oprhSNN/60nlydHwLUNiHZckt
cLhR/FN8oDri4UvJL8/oU/vR9GwH6iYCfpfyLsvXCifay/a7VRXa5fSNtNr3op6flz9qdtIr5Vtn
yZ2t52dGjq+ZUi8odD//O3SE/2lZI1dYBsPJG9LQl9T3P2Wa3Nx249rqqlX9U7XT0bcg840WtlKY
jXSu6f7pcNwIQ34ls0Kb/Gtn2OZCuI5Z8rq8hDIv9kFPvHH0uawo3quLqTAoD+NroXbZkF0sExgG
ln57eBlb58dPAZ6YwwuzAVCv2V5FYqvRT/332Ijhvjy9sTsdgKevZjq4gWM8hk3/gqbnY56HW2aI
dyQ1n7XL7dUvr7JwPpFrEHvnbnkyOSAg2unobtUQp1igyzk5OuVu8SfkrMgmG5+jfnhVfXpz478D
W7Jjx2+O4R4Dgb2Ib2Pw+d/xWuXxqxL9ZWzLs1lD2Erj3STzH8eG+vsezO1zRP5edG/Lfzoanrjo
vjiT8ZxEHTkh/HZX3RkeXhZxH4OtrtHIs6uzHwwvwso+FEvOcLwT+ZgqHO5GO90od2sGbQnoOK4h
y8v672MMUYN2WJJslGUoa/n9fIGAsf9ep2cdjQE6mfhNZHyjgcA972v5K7y++mAHfna8YxjEF4b4
L1Mcv2ZO/mEl4r3koSCdALW3uvcqwjAyP45IZkLYp93d8a2nln1LLgPGXIcvUyAey2SLwH0ftHyH
zx3L9lCNVFvBl/367sTJfTm8LGupssAIVz990/0xy3g9UD95VFQMj+I3uyRWiR00to1bN1XbDq0Z
aTe8W9xvu11Zz2c/9AjJFWfpgMoOySOq0l3GndSnYs9cdcp94xVhxaH08dWG6ck1520IyTxNSm6V
+fNysrdhuQ+z7k+iCF1I/d3oxW+mgWjKIMY1cttV3JRn21+cLH19HauPMTOxfBrckyy2xeZ1cqof
t53eStv/243DU1k8TUZ486JkJzzc2M7wmlnstnlwauxgBx4cBDOdqfjmavHgkbcbef7el8WH0vV+
ltNBB+MxRVlJMlSM4Bz/mUmYVSDW/kTLSxHmibgIHcsu6p3TUPINSJ38Sq+la60AHGokHZq9AcpP
qE5zUV3teGl9eSc/M89x3Z90dmh9sO2z+yQY5E2krl05JNILDdR9EakTZh/s5sOmp1Hdi8cUmEOU
QMgcfxsCbkU63Ar3nVWfPsl063Af7tCmBF58cmL52McDQuhx0wriNC19SBDLCNqS2qP2028gw6D3
EQ5rADZEwxAFFrP56NWMGCBbJWopvIvFupV/maFyvXTXY8wVBq2nIB5RpuI4obdoUHjWOawH3ufl
RoksUZAVha79WOOasYaQ7UAf3SG/xNw5AvcnC7ubp9Kbykglx7oQlc0udNnTGIQPhGVV+TVAhIg/
jGHOjKoz4ZXEjBLQSawcDyHR8CfmKbIydiQ13Ot+eLGBlRZZt27CbhE0W3Q9CJQt2G74dflHqQ1M
vdwMWiPdNZM+D0m1nx0UYk8kJ8ZAR4KGnCz9MHnhX6erji69CYhkO00DrcaQFIa//mm5uMYZcR0k
41psZ4P4m3XBaVFX9v4uC88WHADfSw79lK8KhpToNGglRKuQlWh19cZYXiX/XSowcUX5IOE7Ws0E
cfpZlZCu/WnPJHhl9jxevJgYn0hu3Ssix3saByUaXYNa3y/pjMXjlp+6gn83wAqNvEOqU1rYwdE2
qn1ikohL8zbqggMmqUmvOnCblu9se40lKKczEyXdurWKdffUZAO8Pr1uI712GNFE0bJwjVUzBcfY
jdoV2EA7h5JdiicMYsd5LA+2THadlmvT1fsxITHQrDfQjBTqPRSmm1xCXPSQHUKQmgm/tfDl2DiV
qtUofgNqcJcFNPAnRcQPJb82EleUAjynSF1DiN76Fjjn5R3gfy335eVTKGOH5n9LiCz5el10C/zp
zci7nR+KcxhGoPknER7T2d3SVQA/WKS3YYSPYVc7qv7PKllKteS5zJ3PDJYSUqahBqaurPfpKfKn
K8r+z4iGOVVWMwh0NltfPLos/bnW57abXtGSkYdIJgfqgqYFTA8HSxaHLAPpzlNQCOPMfgN5uP4z
erRqXAtdjqOJlOsYUlPyLJNRb7GOEH3H8x1y5czr8LgceD0azFhHm3jyDy3BXPFobMcIAzpPYdLe
grxhopOV59jk5ButJ9GlFz8AdSSnP5EgDbfQR5NXXeNWBDIShCUVugsm1TuZlKvhkO8XSsLYAE4e
XxiYXM3cYAsUZxfCZWM4IA1Qs7I72Th2lqupjGlwzFvcxueRXL3ly5zoa/d/1J3ZbuzWlmV/xain
qge62O1NEshK4EbfKhTqpRdCOpJIbvZ98xH5U/VjNXjszLQN3Ft1XwpIwLB9jkLBCDa7WWvOMUm5
dWBlGNhfUofRNA02Iw6MsbdxELJR4M9Ramz9isuY9ZuusdcSEKWtndmRwPPp/XU6BlQ5wptBTlt0
1OuqgDs+ejtmoLXVgYIM1rNLCPfwOqmJQ01HwKWwsDnZmuNveTRv6KV3DAaz5FyOH7OmYkTIiC94
O0+EQxRfxy4l2sA+DbnYDF541Kj3hVcqAofRvgQdYsEcCX/t3qS2s1NGcYmUdTHdaqv73laF9wUd
XCvYiGCDg27dULDS6rvev0zk8UlRbMc5hGMqXwsruBZMe1G1j0NxQuBJBW1kH+zuMy3YVvyoLs4m
Z1U6/VIDii1IozPA3eGcWnUIQy1VrWqt2voDYKdUkk0yLvqUcIO4X5tavHd1FKxDeFJz5CFEiWnc
yR4oTt08FYoLxwIvQiI/7+bYsayU59zT0n+OJmjRNkqRj/mmcksPOq2JMGPvDul5DKOtjRxFjfJL
Jftepzk3mGs9K3bGAKF63h3azX3AViZOrJey0I8NAeKa8er74Jb7bF0I6njmaeRWydgkujicRfee
Cu1ct3SAquScyGxX7vXYuhUmDmRb7CyNEabtNvwiZN8G0xrDjuPDwp76vZN627R09/Npar7VTaKt
NYeTR1ILXsOfp5xj1STj+DTlqC2uWsVKAVI+H3IEkJoob0vFYcG98tbyd1YcbgcslRSowdqbWKJY
BPBfFflrsx82bv6aWP5G5u5+0IKraVuXWrc3bthdI609lXgOqZAtGVvpINibyLaZ4x61CSVGCPkk
zHeoZEANYslrdUoJxWYemLu224XRjj0k56Q8/hyrdS66p29TqnvZIDaU5kn8QENb/Dwbo2qRbGab
XoYnUXAHdxHobblvgn7nuiiUonZjdzrZl85NnCWH2OweC9pw8ZTtHbPdx2yVMekzXZvH0Cens/e2
PgmNvlFjFxg2YyZuElrjaBVPddRB9J4+m6ridSkVmeh5vpPjOpo9NpepSM59oV2lx1rLRkiLcqWu
wtPUcdNlsBkduUMxtjCC4mjWLybEk76rt5lBwGf44bCvgzyQ6P5KucesyDbop7dUklbzhS4dpBtR
uhtFdkiuE2uSOHkICoOmon3RNVilLRupyt0WeXeTOckB1sCuGoG0QkMOfHcFG+BYltUFaTew43OV
5+RNZnsVpYc0GO6LmE0PYX9D5O0rO9mjlz2lGnA9iyMhspnwdSZIK3QuAxjwlTm5uzGjZcqS251O
zZjvxwnjd52g2rJL+zMxlbVFYZSrAjwzdbJM3FYq69Dy+4+WCXPGLax6c/QHFxTxVNAgTtkJ+Gjq
f1Ix/in0x0Oe8s+/zL/zIy/GCud786//8qc/naMfVV7n381fX/WnX6r/9eePg6985nH86Q/rrIma
8YoOarz7qtvktwP8/sr/1x/+8vXzXR7G4ut//bcfeZs187sFUZ79EfQBtEN6/CN0wyGlmag7QDV/
nxTyv/8t+frl8+uX5P2Xm/fuva6/fvmfv//f+y/7OnnPPn/570QCFG3z9fnLe/X1/svj/d+03d/2
D/v/8X897u+RfY6AOEJYk+NKOaNDLCCmv0f2zT8yPQlYl/Q9YXk6sI/fkSPQSHCteSg7Td0Rhif4
Iv+Z2WdRwvMg/lk6fEV+6+cl44ze/sbs4WL83fg8c+aa/JHt8/OUmRK1C9nWnvx5yv4IUTXqbgpc
afhrz7lQ4mtI8+jBnRVMWMSfUE7bFjjUl2r7M568PVDCmvOikMvgQVgS7rczyHTyIkxhS6dcobRG
b1yCeb4BRH0cfpjX6Z6AJC/YojRfRzsAvysdS41v7CoPdhqr/a6hk3V2KCz5+27oF611ENrjoD1Y
9qMMDzqQ/hh3PPCq/N3xrzELhV3gU8LAVKeeIu/O7IxVSytWxydoe99T9ECGMPx9lGRVu8EPCoBt
3DVwi8u3GL/UkiIc00bRf/bZY6qOPfjGLcXMRi0deGlMofjKAI+QScqijaE6o41OEW07OdcG9wvi
ThbSgJ4kjk59p7FgC/cTMSYDODnns3JPmHB5vpM7upJkgJzn/1+69SK7IsdaZde825gUwN+g9W0g
Q5IBcsdAW26qpdPDVocPKLYEzd6QT0Goqb4Yo01+0V478ezeFY8gSEhCo1UKMIgcir1G/iu5UBHd
oK3oz8VdCseUPTwUSrJPQHybwLBX5XHuZfcLyVL3PtOecnXpE6qZSyzr4jFocYAteu8hhbq06z+q
M/SS4pxTpd1QgPEIkkWBtoFt/ajdDq8OfaN0oX0WXy7HoZNNqNaDWCYHMlSP8jySlLYjI6v/TIsD
ym1LraCyCGulyRNTIoTBnq9KptPVe0WRID7z3+DV/9To9l8tLZTH/+8PVn9LPt6zP3ONeP3vVCPj
V52GFdZQ4Rim+3Mg+W2MMbxfTWl5YHmko0sxg7v+HWpk/opwW4K/ZgRyWb9DwPp9hLG8X/kri5RZ
z+Dftmn+UyPMjNL6T3jYjDRChMdIZemmQXDtX3P+xqQdeinACFrAi0w7+tKz5pSM7nkaU9CQtP2t
9FbTYSgLWi8Nvrs2jr78sj51kfxobKha1XhSMrjaepwtvcF3l07O/iN66i35kiWIbqQliKobprc/
nOLfR8s/RncyEP8ZGsun93QXTQSMaZOvYVt/ATJN8TDQzEGXnoXpqx1Yp8IDhED4ua3YpWbWOegN
nxpGBySwQ+dWReAgtCRYaf6XNibxoexovUqRIeFHh9QGVycjWF7vv/zC26FdXqp4QgQTZP6ymcuZ
XC4DJXz85Ja+fWgcHxtegBeoUatSpxGaZ4+egqjguJnDFkb/EaJA3NYl1vXRcG5GgC62533YhoNV
wyZCHGNZSZO3hNOYNG+hRECqeaA9Ko0Rc7qvEh7lkkbxpLnIvZP4Tg5UFbwYpkvhZ1jJ6Lg3Jarr
EE6hy0NbhgM8faU+S4PWTtuzxi8oIU+pWyLoUOSYGzl4h7nBXvTRSXrFm56f0hGTQxNkSHIdCtxF
jLrA7uTNGHBuyhinja/yczel4TougmbtO8iTtQ8zzqpl12Y1J5Wsu46vGXYtTuvAv7eT/CYZq+Iu
z/LzZFd3wwgLXA/VDHVA3jOqVWAyeDkFbnkVltSbREniClb+3o7YxgvjFKQWOTomVXGqNfBYWmOL
SfCc1Cx0Q8J1IkYvVTckq0nUPxW6WRBw7DpJWJGUz9RQbqT5Wvh5stR6BQBQw2w3oSLUSOgT0x0C
Am+BiRY80ugc/RJVVhTjqph/VpikKmgljf8aKhdezxiYDqybs5/pX7hMr6qFSKfbMKTrDz1OUbsg
Vqhr8iUjE+OGxIHSZu6Tbrefzdw39wK8iYGxDWLwB6OnPSD7U9REnv1kNo2hFeUuyv0EaQCEhmXU
mu7al3V0hIpDtekjsxp0ax34J5Hn8ZI8yBctHqBmmNeiJPwxmMYDFmjSDN413fk0cIP2kf8js/r3
yPPuoMLgXvSe07NgjYzYXvuwA+9CKfk5aMdH1R2amPqMMbE/sOLN4IdPDq7RRQPWY6lRicxtdSiB
LSTKx1ucdydZFzkmtwqgqEqPua9t3cC4mKlxZw0GtHY+JaXc23YQqOPLJ7NwBw6LwVmbxpuh6U5N
xCSLKnlpSYCxY3mOzJHST2U9hKQveS3qjQJHoRU6yYIy1aCl75hxiBShGS7ksTNAmNlNgpSiP/nS
Y15HBTM+dbX/HaJNQ/8Trn6+TUbKuMOUCJmYvc5b2fZvWuGTJJOjNh1BWkSYIZaRrJ8GNz12hboW
xk3WaPhcRv1eJCEpc9VtH1y0PmPAS8UprfIfWjCQEewAwOjK86zvtgboFB1SzeVgNO06wRbcWawf
RO4fRREfvT67y/2AppCfr9tULkOzu1opdlsral7GHCxPISXk14FKoQE1yyEpz/YCcmc70XGrYHoz
27M29cBtuA9k464sOX5LWmasyzyU3uZ7UxXwZWLukL540kNvW2Zo54iWDMVAnc049mV91fuZiIpX
O0ijjeportPUQVCDmGx2zJctd6YZ11TwBm+Bw/9sZ+ahGwGHBDU2vtyLx0U7XjrHf9bGBupduU0E
PZCkmVK0QPZ3Nm76PHgc7RyZcq+uYUrwXjHbuMbxtmqrQxelH6i5D34XPgg0KcsIdQvOu3NWac9l
Zr5OscXHs2khxWoieSZF9xbah7SJ0nXYI25MfdzzUparMWQQkkrthNE9F5ZTUvjZo0yGJzTa5VqY
4Tar5LsbBy+xHUExCqEMFR61KdIFQ5MLq6Ut3OwMhhqWt3Ya3wtLv/Hpgoi82PVgPTAjAMr1fnB2
uOOtY9VRsqFlijQjJU8kNOqtH4aHyUQdpA92fKRsVa9RbBTrzpKfblQB7K3ENvEGpF3ItQ+hZk4r
RDL7pC6Lu0i7o3xt7/FvQpkmJ2vQmLOc1nnTsu6hm1VUgzCuloWwuMnuGmXMtvSB7Ezqg4ucgMbK
/tFot75o1lEajys4S3GUHDqbVMxpWGSt367CcV5HlkhWwYGRIBCzQDZ9glZ709zopnMbyuo7k+V7
hqoRNDmYeObIhZr05yTwHry2qw40t9Z9rE3Hshk/nd5l4ZBTucp0+6SpRBx4LpF2Ofa+iAIURsi6
qzAyN64dEmhVo/KZckViU2FAIdCslbiJujWX6tOC2gaXa6P5zmOh0nInBhgZ6UBD3EQn65ZwwhoV
sTp2nWNF43hpWciHjNK8twWqBFlvRhfqOAJTdcBFSBE1dHa4nUNdo4qGLzR2NkVOFp3Mureguyh7
w7arWtgW9ngZ4arIuzwnBanBrUdxLTfdDwT407pXZBeaHsCOCaySSl7tkScgLGksFYhB7Cn79Mvi
lJblw+gj0zNckB8dsvssuljmejCSms1N/6V5MtuXMSCenl/LdHpqmQCZCMSwgZ9TWu/K6j0sVsWj
5u+trP0OhwifV9u8Frnzo4W1J/T8zamDz8KFrlYb1DvUx2QB2woqntwpr157bslljzE8FwdJxl6n
OxdbH889QsUWVU+U07+qgiRZc2yowc66sUnlyIFIIHzN6xU7229rxGWZX724tw79RGPeKrNlkvNZ
jcF8sRUYrGjA3xnU4hz7ubU0qmRTtxgtcxfrUpxASG0ULMcyAp9qO3cVK1IqjTa9gd4lYK/Cxt8A
cLG8eF1Mxsp1QG2n+LRXuadfW3QveYNicSojRhVP2+ajwowzIu2WRD3H2q4AESkD8zE08nvM4u0m
s9tN53vddVT1tbXEuZ28U9qIO0RWn52FPb0Mrj6clywsaWLa6Z02Wi+R7TwarVplTX/ntWmwVHpE
LnTw3JkZSa8p0rpifr0Amqjr5TpoMSGbJtosuyOEZGjx0E5TuZB9++DY0bdrkKRu+dZSelO/igE6
VC9ODEuvCeEixQKGmRKoE2UXn5teP49UnPUZ+ZTmRbOquvCYdL21ULIoVxIZAdMxhuVHqRnfaQaP
eyxIwhDaxuwbkNZt/pkGFowKERFrW0Jwc1qEzfX4WZTlTWXMvLnxvixYu45OjSumokiXRgRo9ZVD
ewmbfknGswBa2OYkoElRF0vz0amTEks1C3tgYNsgRP6WV+8scNaxHbdrfSZmZD3iVc8sVkNPPI4c
vqu2hrjrdvs+ILgQEhJsiaqnIqlhKFfQHKehSmkt1AFm3AquYxlvmxgLkcAoyTBh/vAstZ7ydmaf
oRtN7OI+NtKXgeXQkh44hEuFBVUofCa6e4yMQS0nU3NXoYZZHcHrMhL2sfLQedJo0qhCrsPGIgmw
RACfx62zHPD1icxrLno1EjprkdQFCiB0tHhHUAP0pVTbxPEslmzQ/5G0i540PcvmVekCu1NHkHOK
fzzVn8UIy7uJi7U7xZI4NpAP8lYAlDpysvZh8pLW6hv3EdmrGHABEkGmmzQGaXdnWPQ3h0JLgbGJ
G2yllHfh6xRAKQoEFUHknQtjHdYoUJV3b+XRG/KMBXWoj8zEZx245aftBMSXjTm+CxtqZ4qVg9I3
LNB1F/lEJvr9t1+Ml9F3HipmZPwwWb9i2buSrDvXUqu3Wj1v9T1kSI2/6YqA42j3slDlDsDFVR9Y
U7GKpVgaohL2va/Yzh8Y6dYlSM2FISBxWrGae8c13af4SG2bOcJr5gpEcVbDQKXbepaZaOii28j1
2qOl2G50afmRtATJ/9xFxnGHJfKUOnI4F2lEhsVgnCh3PQezYxUS7jaNkL8jaPzSsvJ2FNp3PzjP
fn2RySw9TY1D4hHwEuokaXuAVNtCILFACoynG5eOA+dCTO8mRvNNgasaOtm68OwPqL17O4705dik
xvJVPYsEYhRFxoNosoYVUHdPveqHMbTvug1hp6UlknU3qqnvGxt0UzL+aGL52RUsTgc3gpgu7VtE
bcaqcUuiS3RvpdXFXsXtoyfUtoRdgqEAkLmpfSf+qx1TwhtT8xl5A04gtIHlcLWBWulEJDfimEIN
Y0yRp8x4cEHpOl37FWcFJIv5TQxalIHjfBJF0BTd0QKEFNM4FtJ+9i2LsMRitnqiLa5jfDJGaN5O
8i3PnAHBMZZNAbuG/SERPMl0X9fZDoLNIsSbzgNI26jyumQp5DmDY+CZEYwGhBFa6Bx7FZ3LHph8
prVrjl+yl81ee4qJZo9A15rGJcL9C1QrPIDiqIf2vsvQ4c2XPuYmtVVOj1QZ5cGxi/NUTo92Yt2E
SfgRjHDKKkLR+TAgjp5dCRCOslo0POhwMReVhegjKWg2RjPIA+VH7ZaPGfBNDGopaJZWfAZ0j0TL
7pAklourqk9gD9USWutTxKOnRcm5zZ33PtTqTQOuj1oL2dsQlfFOu4ck/84DV9tVtZkDYO0Xpf1k
IwVbuhKJmjW9GPgkqpSzmYbDpq+bM2vgZzh1JB3kX1iS9JXybxSj5d4vfYiA6cREhLVMr8HdOI57
HJr2s/MZWVWM5T8sbxsPN7WRPONr/jH0gDQVW2zBfbCpPGw9c/ccqBDF07A6y16tvEC8t62LeA99
nUboYYL4YLR6h9iiGJKtP/LFBGtnp3wKrSt1DlgKqc4ZYlJZ8OQvszLAcdX7+Purj45XiQ6PiCnv
hsYrNr4mXltjmgi6qBTkrGEGUPkYHVNZQls1Wcl1qwlV/MVoHEhWUBsWQak/xtF0FTgnFx1kevzC
xCoFUKxaf8tfEpVgdaw4vQC8TJq+SgCGpYtiMorfPO2+rBUduSS5FwWeNBbe9VlkyMrxLQ0Xau7d
Uqsz/4kJ4hkOQXiM5LyVhDRwGspxFQQ8PA6UxdfYV3NyQlceR8UkmEvWypN6dT0AZck9RKqX3C5p
W9UY/V1SBNnp0UY8mDrJUdYMR2qC6K7yX8omRUkHkKDr0QPUdXIIkfGHAWSjUObvSZRvAY75LKdI
nRU8Jmpwcf3p6kum3ZUt+W1Ai6mc2DAGqXoBLWZCsYOmlFj73E8fRdUdKcW02AD7dtkYHZ35XL/H
RSpZICU3XRNCc22pN2mZemQjhPw57NahHjxHsweq9m2B7+ExQPaAQ4zQFQ08Ew/1VunZYwlqMip1
LnQfQUAAZ1ZYqKhaWZxxqfC6YFOAhq7D7Jra7W4sSGHXnF0bibNyIT+mz27Rrho/OlZWesJLBOBg
djUnw5cbVv1eafmu7eUbGIhDq2XVwew9Rfn+kuR2dkoNIhfdUp0ifFG3QH7sxSCccWMDHVJuKEAE
1A0fTevOIbUuw85RyadjsaQi+dbYsMr8wFtEqfllMQpSCdonVUVP0yHr0qs+q/iZVz9F8fhSTMPO
FdObwxi/mBASTxHWdZp9TKk6LgkbTg+92MQsp03dsYWBwUlEaBYUdADZaAU25PbGg9IJoRqTiy1a
LB85S+cqtG/At33ZiTttLb3apyYfFaw3ftMBahDYWqZWbYZna4+lgGk3pSjIsN49G9hhqf3VFy9P
X0IJQgl32BCmBHwAb3C9H24jqcMZUbDRJsxaNBBZxwT3Q2OW8ym4UUpcq3ZCFJCTvaQaKFIs/wAI
2auqcs4eBEGr6rkADVthwZetEj5b6/d7WKPr1MFh6uSRXGo6259gUpI4+KxwWV7rzcXv64tAG1HP
BHIGaRDM1kcAxpmCU7DX5dUI5exbx8JdFSBrfD18RgFLp5j7VBpgdLD1EUTvyLt4pL5b2sSz9X5+
rA1MyLpPUmwYoLXCYd4aSBNR5+3TBqoFz/DLlHOdWIxUq9nwqnC2IchdlSjcMxlda8qpJWeFpu2l
iptblbQYUGIGFCfFaTYNWIcDdvdVxxIn8PMTMrR9MBFBJfunLqw3RmntATFd4nZ4qafgHXjOTibe
AyTdjWX2oJaGl7jtdxFHJFhWfemmvSls87E3g2PoRl/eTBHKyUKkIshKMSDPaYjvh5LuCluYtoYN
UXNOo8nca31zQVdyV8HQwxryTCYVQuNwZeotShHdAAXa/5B1s/Wc6EpEBupRqn/UuIiHM0+eTaig
7e6KOm23UVRRyTBa+BCmsf95bM0ZiCkpqxQJGYUXK2Viz41brWCa0aRVroRnbbvceYzt8a0lgjPs
d3arP1CKhR3mQZkP2uyGZjsfEWBEZ8FWr6oDiIMGqcnC46uwDnPm+t90H89xOtX4ICL9xkuGJ9to
2TsWzYPqX/Vq1gY8jDNKQhmwLoeccFgC290BQhB8ptijLYDQm9uY+gYgCfi5FGYsGNYFoLEsnB5s
20OSLBqivPC5L8D34+3Af9Q7sb1KnPYIqJcooygoV4p2yEKvh5ckbrb0FrDbD5wr8a0yQcI0kjLd
0yjoarelJnhsKv2RNUq2bbF2h3qKzbcj4qVOklVk8yiHJTbjIm5/VBUQFNMESS3UA7w/qgE+P1cA
CmuPCnuPkQXiq6CcByExb6uT1n70rrwvJq63bYO+6EUFiiC2lmPSQVa1emrMDRn1OL/w3WA69uBt
bnSbxysHQuPheqPgMjzrcohX/UCpbTRRtJRFAMJz2lT4GXAwu7fVrAcylbwZQK6Yh/kxM/Un0yfT
ya5OU4ppxaFYAiSb/ZcWnGdjlG43Wzdyzjh8TmYyvLgysk7BJWLrW8urVDbX3+u3tdvWUBpCczMF
+9QGugmY5BEiBPljbf5FQfzg61y9ueLibzsD/R8jRJq3t/Q0hE4Vsqqt/TxiYPFH6ohcTCkO7YTd
2bTglxqRuqYVuqiyIDAxmZx7s7nxJU+XG3hXjSICzy/Gqz6b7hCl7pmcj1aJunGw58EMu3tqBfYS
Ih02Zws1FGtSLfkYsoxK0tgsDBjzCzC9x8Lrzn7y2LUM7xL3rz7Wlz7EPpaShdeGV1o3i7aicVFy
T8e1Tj4bh1PiZsrCq5yAKYUTq1TT4uo046WgOmpqnb3yxfDSebB2c0c759hcO7N7mb1rkLMwNqXL
HqUMZWOPAHuLxbMbQclLpUPOuMyiL6IZTqGOp4OFPw/VnKjdc6tg6j9OPDU5vFGoji9VFhwjsHGZ
HRyTYF62y61H4MCh8JId2IDXpPKb2dJGjT8Tbzh35zduwQAtFlJvX/RsoITd70qNV4zqJouBSQTA
lIJQe1AIGrOq2BgG1Hivf5IF6pRcn+WLBlu8CPaqDCgKq62XyXPRsL8vGSw4YJCV92n3kE32Rz/0
pFhmq2IkSt0UH8A+PoxEf+vwosLUvgTZJe3Vi9O9Sk3AR653YBff6GnBvlJMVd5cApJOeA3RCttw
nrFN4oGZdVpw7QGy8yYWUFNj3zfJl49dgYwumMlu9tTyRDCnMCAZ4XzJE4Aosbfpzf7Fd4Iv3el3
NQv+ZRaH17qot8YQXBOtf7LM+kQTZW8Y1UYjKt3XqCJqDH++mt6aWv/906Ho0UNMSGTPsRjbFE49
LrWRjpYXCot8wy4W6OdqfkQCwitV1G/oG0A2de5dmbpy3bkDe28BVC7YGZDzt5HiOkeZPOTopYOM
qVfNI+lMDlukhvVow6GmWr4NC/1N9uzzB5H+GGOe1owL6rBcGWLaZckjmNzKLK+gnJlrFasAOQJm
TwU8SKX/8L1opyve3QjUATs7BsRkepGRXPetRXooUwGDHHxaIW7Jq6gWRJAZXviVejaAVPTwmuza
pTvflJ0D9WcYg3vXNM+Jxx+62IpWGqnxOSi8evzy/OktbTl53YQjRxpY3rBJaxRVWYTfTWgQmmag
iVprEojdVxOMG+BVNHKsveWXTw23IxCZKf5g3jpbsrqZr0zXg/yty0umwNCoi7BenYh8jak6GXl4
mgFesdeui5ZnSOt39GTXHffvTHDqsvFHjMYXpswXJPsHL6ufctc/F62EA8itFtTyrhn6at1n8qNq
7JeOggc37b2KwnPtVxdtem0aFIeWfVep5llWwa5nsIS9tnN8rlYTDbu2HZ96I/pBlshZtNTzHRmc
ocnGe01R7mCjdJshTNH9tj9hKxl4MrJNC3JDFpxUBxowPl4a2bDSSgcuamy5D4mVnHRjPudmB0Qk
y9bz9GmbqtlRcbuGov6IYVVTXw2/lDE8Vbq4C+xmnXJH275+jmlH612/p0zR7edTIwMUxyU3Tjl1
TzrXaGEX+LK64C4J6S1ZIn+oumJpaPpDFmF8Tkb9wcnJpsyMN+lEG8C9WzjB63zkQw0O524ehVRM
UHdkdovJR4gK124RjvKcCB7UaJweBsM9s3X4ilpr71XijmbiMkzVVTJW0t/mo3pgtOF7Wq53NzkQ
w0PoWm7SP3l0uQK2iJ0ZbDKNeoBOS2EeBMaEcBDxkAuB71lSHjD3tSoQtetpudSEuXLT5lJl/cs8
UCjBok9ZI7604MEvd0YdXqGn4PpovyPeufandN0qG7oRTbVJJ7tIfEA421ZNvJFpfeGbsF3hmfNE
txssRqj57QXNdGJSp7dKmKdB0GJPJ1Mg6Ss3ysL4DSsnvhM0DkLxrlH2F0N0FbW6shl+cIR2wAuC
qLd/oti1GssPuCXATTv7Dk7WRwORbmWB0Ybfcva77smE3MsmTBCdmbereWlalty0RYPodnyzhuFp
PsNtzRmlvcBEtYzZgMcDTzzrbbryYYAMPyfg0QXrDBK6DLAkwYpa6SJvNlUkvLWyUVWy6OxS7wUn
UXmTDIe+AUGbRWBjdUUs9Wi2uHVi2ixAOM+GYtYQAbbkPqtBH/vlxcn+PysV/6Rn3H7lN+/pV/1f
QM5o/sOcs8VXEkRt+kcd4vwLvymC5K+2blHKkj/VQCaSnN/0QOavgrWlRFhosmUQFIP/QxAkjF+F
jkLIcwTQQN1xebPfBUG29yvPn+M5FktaW+qe/c8Igv4cJujouucg0SQ1yXQFqUbmX0L+dFsNSZnC
TPYTAFNpiAC5pmleJQ++lR88ZdMNx5lVQ7/4x2oei2/wRyXSb0dG8mTaiCZ0W/zlyART5z3lCIHC
kcKrPc1ARPUgQtYA0zf92H2SNieKQSuV209+bz3r3fje2tNlCHyWY4f0gIAWM4rRHTyrv3Ws/nKs
b902OLv1TWvaO7vs90G7DSz0DBbFkDm05XZIs9d//EUMz/7rSTRMzzaRbRkoN7nU4i/Bz+0Y+FL3
0d5PtjcuDUNtMnyQdJinZ4W3emO33gfoFEoyTsdjnU77Wmbats6t12BoPnqICfYA7Uyyg17CoArk
zgIWoLq5SuQM310DrVj4hcH7wurytAhNAEO7Vbg7mJ2w233nPfBD6IKpsbYtYlYt+RV4xMPVBGeg
CopXoqKlSRsm2rhDYi0oBRLDoPdvnRdS+VJr6QbvfcaaR1axQ76DedKc7tHPvq0XkV17PftB/ZSZ
oMKl1go2RibFEloF5rLBq7i0K2pnIOs6zfse9ZTQjFA7UrS4zaV2nFobZSjl64ut2ktbfwwNk9uY
GM0SXhBanRQVl+Xcu+hn0CLmN1bhffO47ctkghwK1wenv4fHtHotW6EOsItv+zt7ThuqaSL6BfyU
yS0P7AzgrnfJ2WnRztqQWqg3HpH9YiFIDUGHrk8uqqbu7+IUoP5fLXVEUNz2/m5qSq6fgrQbVX1/
g0nmYDkoMUoK7lWBPsMzM8KmKdQGdmxv2wn6LdZwkMThLGyq9lD8aigC0amtA23HrqO9Qe+ULjUc
gls7tUFqWnBICiBD5RyjFJstUNSJHNuR6J0Q+08p0bPkKnmBQRmuCpstsKhGHHvl9FBEH6IEXOZZ
wT0sHrQCikW445q3Mfs9vUavWxETVTG3LEQDCTgIb0zQMZQdn/uooO7hSW8GRN5HLYUlp+rc/VSs
p3GzsSDRnmiH+cvJJSwgCD06DShv3W62H9G9WrZ+wY4Ao5QrCecbyR5gi4q12yCcHCAbjWDiNB6y
AWVE6pJlleSnJAg+YmqwY6CRx8fet7PxhKnaQfU17or/Q92Z7FiuZNn1VwSNxQJbo3FQk9s33vfh
E8I9Ipw9zdgb+fW1+BJVgCBoUNBIkwQyMzJfhMe9pNk5e68V/OiJlRaenWE3or5SrXr02+4ShPpo
meFkW4V353lMJaMakSHHXE6j5gziNj/4XnrX6eRCVuwcxDH2JTNT7GyedSUBVLkBo7Bw/uFEsQ9B
hW1mAoWb8L6M1YdZBDEhcxaMRDw1E9FClRiM4FRAQUGNNNfZAsRU6x7KGOiPU0414j5pyNBWET+1
WVEUckCNLT5q6xkIhcWROYNoemhtd9N780gW2j70tRkp73PFoEEQOBf6ub8KmXf7pCMUPcMDzpxs
2Uym/Ao6KPT+QOyvqm58JypZ3tofCebGtK7ZbE3d2VdU6duiuG1cChqTpz6UQzw8ZJJnAtkAwuUz
VZVQaQoT/K4LtsKiSdydHda/SowOvrgufUgmKGqrnQICTpiJfZg90eFobhgmthjULIc4DTMXtc6V
OzJeE24HbIflIZbLdFSifVai2dOgb/b5EPmEnPyDpwbJLpC1EmqlbrN+OwrDjCd2CK4oNaGLV6Mg
UwoLxon4wNptozC0AZZRWJA9wdBxrp/TKr6EdfyzJODhje/8KXEGbKuS8s3I8mI7MBTfNSPJ5cQr
DwbO6oYQCD8+LzgsccXOxEfil5NjrKioe1EMarEku8SC9DmhJW55uF4x7OltY9G579ec+PxMGsk7
w8XZezVOdW5BuNaJ4DkzI0/po1iX2cukDDdf7dGFAIXbkdlm2vVdcCvFGeKId/CMofmjuEtr8P18
/eCd5VVvWKkO912ivz0v/hXjrXu0E4YYlC27HQgMGpdoRZZ3r69Zd+d2yF77McjGb0su7pMQ8gvO
2rSlyJ75/AVXIUk6y+pd5vqCq5l+ZazEFmis7y1u/dlEJJWp86PtW/mu+nABc+1klP7jfzp4zK+B
y2BfiVXYb0uLeMuwFB/TMuTXlhwhJ/zHYlbvQagYvLbSYZRwntW17ccEh41/bV4dzYeLKOXkRJSv
CVqpWX3RyObNoVn2j1wPKv45N4Ovwd/DDNzFIdENR75q0HeM5agdilR85Y7zNqyE3BjXDXhEBCDo
J496aejTefrSyqA/NLZ5qnW4K0s2u1C8We5RFiBDdxpLDfaCuKtW1k17rdlBHRymgBx37dcwb34Q
u903c3UGb8NsKk45JxD9aFR1Lpf412CRtWR1GMBUpltWL4CrJHvmLPrIeWrgO1me6xFSTqWVd4xi
gOvszxsAmXqjOg9ZPd9DucQ0o2OdQwKnON4Mv5jY/xpsibwk5eRtVf556JEosDZGAtoIElMuBkV2
IpUC8Vopg0kofXQLLY9MnG7mmFSOvbDfoYsO1oANrL1lxLDueLJ3YyPzS2tWzXqKCVRMtFeJfI4V
HnrGOnyhqgOdRrQClvedoYJl9X6lcL7ltTVa8oVXJbV6kNLleGbGsvM71qxOlSO5176mI46mvJ7C
Y9ICt+2k94BLYOs3Ujz6XQ8qbfChzXbECcpiTg+On1vQVolmVB2QBuQkm6HjI6TCudx76iEwo8G5
4TCQF8xM82Yt8VrffQrAWcwGzKwMPzoTPmO4SncUoa8jEdxofOO8xp9Fk2NjFioCKXfuVEYkgsiE
yfEunpLk3CjzqPqKCWClXlPBg6RnjuCGCwsk3ve82+6Aks3swEAfYq+TR5WeWXp9wNz/cvIbNdr9
bZN0nysXqDU8V4owvcO9S3vbJTOnc/d3kuniws98OzUwoTpviO/cKr+Bukdc14NU7Tv4Kur+xyJN
igom4P1vFcl+mnhZyIkV9aigG3R5uiJcjy6383m6a+TQPmfGfWXdQg7OWQ8ubkH+Io7Mdl58c6zL
8F4EmjNuOt/mHiN2CZ/H6+DxQbdyvegZipQE2aTfCIeRoAGfbaf9WzjIFXcffE9heLV0d3Dr4L4a
UXSY/rcTGvrGMAqYCTvbFO3g1ivqz8BEED6ziPHnFJW49Zw1IKifGt1uxdShuy8YK+bWlxwwdxah
j6D4bCdFuelAs27zjMc9ZPQngCp7ivbYjt3sbv3NuDI+pp0huWi/jYELQ8O8tz3Et0aFzUObMURp
FilBHeOOQvftHqaJIfSskyvo5eHYCd5jtvecKblc2QePxzntXjvPNpfOdDg4qU2Wc1qc7FiePQLt
Rg8HJIH17ph7bbRLsR9vNCubwzgUHwZB73PbHDOLg08QWNNBmzZ49p0QML7J3VueJM+5THggOzh0
Bz2dg94S9JmH967EvtEuPe8Fp3lJfTZNgzb5rajQsM3xQnUi+gPg1NuF0UDIeUpJtwgg/FAN4Vzw
u9ms+cGWEwYXEbIB2BrlgSAAuztndR15LFKwO/xxs6l6neOfbhR0LBXhfgg7KJwZkllLcjs3AWB/
UsdWj97RbyFzW6Zbp6x698KJ13nhdX1mz8dHLTAzAIpiVbstL4PvWe8hEJ0s9LsP3ycj0AJlOMxi
gE2NV5HeJ5jjkLNemsdcpYKtVUQkkwzk/NIq39Ko/oX9C5Osee/TPLrLlt7bO/zT4ij5jgYyW3Pc
IO3JI/ZDS7tPpjj55aETK5qxfyjh816tQtxahfvI+275aIhEqAXPXqCpXIxRhLsI9MVW9O5dpWxy
7cYvr07EkJjNJrsm1Z3wA00IAZwrRQDJuU+t+ILmy568mRveIM+l8jgDedOzY8Jb7aoZw3EL930g
csHqgY0uMk4HPi/RXOCo4BfYUbNrzFiB5bFwT0nmPS9DtzAhnC65434q+MbZwhC/IVO0ST3ZAC2M
fIbzpIJNOUV7HyoshHzNDs79PU/U/jW0TgAZ8sPzeTrpph84z+dsWuikH7t1q0Nm+COIg+Bal9mJ
NQXHVNuudr7Foe6ff0EtRt4mqOkvAxeCoSAeRra0ZOaCzURQwu9mdSvML7/v5n2YzNyas1Nkq9dy
7t1NRTD8Gois4BKyHMcZ9w0Xh3/EThuiaC+tbtxD6wfrOi86WmSa9ZCztOv86nF2RHJJEoOljn8O
+XhecznvgsnmmCRz29oUqm2IosavLAfF06za124dj4/WbzYh7jm04GCXkGoW8dsqee0klkK2NZZk
j30yz1WFLHtUI0Lm+Y8VBQ5AwYgz3ZJFl3FqoSMs4Qel+vqgpwXn89QSlcnuK64ADGD9g2G7TPWi
uhbA1Td8eXS9yAPGl1XnM0R7q1BHDZ2Ui2PKI82FxxFHD6pNIe9nA+95V1/9gc0eayH72NnLryFO
fxRVZOQf2V/ucYwCF44Kqu2ifTmaGw0CjKhsxOy3o4wIR5NFrWloV/r6Li9DqKx9PEIkNw4HyoXQ
kwzHI+BDfU6HNQAW1t41oD9dZLX1YZu0OdKscA6j57VnoqHLdsyK6py1xH0Zc7J3FEN/zQf0VXpp
xbZhuLyv6oEDdTzqu8HRx4SnseCvdBBFxwEJ4WYxeuF+5GZCFJij1ExsIE7UHSqr9y7yHly+kxRv
0ocxyfLDVHGytwWcKG/mAtu3d1YkX7zGUtsw+XaSqy+J+pTgKUY/enfm7Le/2MVJOf4BTO/bkPf6
3PxuNPq5kfXKmdcgX+E1zBL3D1ak0hN47yt34noHGYmTOU1w8uqbqocw14zn0rZ5btYQ1QaPrCkt
RuKtvwv+4t0h5cQ3Ui7tQpqIp0y4w3WYrXbbr+SjEvYwIuQHIeuvPgrT7RjAwPSxqT3DK5lsaBhW
BpIzpKESLHe9nX4Efb8e2ZwbDFYgCFJa+UN54zfhH88FUeZVnDyCBklNC9pk72v7kozLGSlosbXS
kZbnSA5eZTag+mz2jqKLXhyCldcAXN/W6XW9rclc9CrSsAgGDHlVecWGaW98THldlulzDLTiV3VM
BS+iUdbPZMpOKFsfCjM9jykGk4F3NsTPiw6FfYsdjB9UtfM84qMYAKFoOx+SzgCh2YVrlmz804ik
aOHDAD6zyo9WGX/UYW3dLtNAzDTHcJDjGc3SMDo5TndZQktcyYb2PEhPOYnKhMJE6qfcbVqSs1bD
VVXWecb4mHJpjxRiCDlKcoBuAYfV3Arre8iKvB4orHF0uI0J1ZbKfaZiJuEx5D9BbL04puAyun7n
AnBvfFW78SY7212K4kEk4TEzkb40TX7XNqwYyWaf7KUouD7bw24AQP1KNGVCGecSsU4VmOakFUe0
Je7TqJ1TSqL92gjr0Ezaf8o9MZ6pMYEf9HKO/uXwAmI1edGmP/Jr2mYaHmRrQb5YAytD1SEX6Zfu
+s8vUtzpAcTSKkDfPGzTUVd3Xd2xEXetO7UU28SZkM2N1XDQ1rAjxBc9FIBsVxSy3Os+fAnbKLoO
fbizu5qvVuVEbO+Lo5+0b0Nmqod//Uvsv/Uau7pGuOdaZis9IiAZzNAak/T94hKVN2450g6m1RbZ
lJA8Pz3HY/N3KvwX4okIZqOAYolsnnIY2Ru7Ic+bSrg0E+Uqwj9u4IT7JspuOb4AX7HUh/b48geV
8fEJdy2RlRU4BYgqMly8iT9Bsf8lpv42SAtK1IL04YKf1SkI6q/nHXVlIAJJSbMltSiK22V7txj8
PCxokqJ56Fvxo4b0NTDddGiJpO7qvuM4yG6QWCfsGvupq6+5xlQch/4fEo8BAvCj7WW3CUJCrolk
7mzLVLu4g1afLKR0fQ4x8XqSoD1OfWL9htfUtoNZFFwt1hRX39j7ueNCFqvlkDiIt2Sns32S8ROq
kKVCmveOfjT120RoMGXQ1BfmhCWc+61fZvE1U7y7yM84nKIz2JFjaME+QBvk44IMAvsUkR/dVmNx
qUqur76mAtjFM72LFhYpMPRN6NJbtOdv/hu9zaau3K8YG3c2DkE+viJZNXxbM8eEoSYpslQv5GdB
S9UBkaa18zF1nrMXLmYRywkC+vb7cjZfzPn54nE20W1KIdFtn4Kx+e07wTpTRWtlanFu5+Z3x9G3
dUn8tobIt2W5+ESnZk/xP+jiGooON7fQSqtrVi0kFzwmE4GLS/ar5h97FwrdYWuUEz/XnCDQwuWL
mQf8kvzCgNOmNh56PJyTnhh1M1EvvToGU3DGJImF3p6qx5mRWUOm1rYOecbswXNs6gnRtiwLwcM/
foJ0xpTLzvJtGZD/08N95NEtKG3sIvGQPSAavg1ySgZ6ogbv5uGOxDGNg8p7kyb6kdH4TQnOEr9I
83EsG+JP8uBoKzXOy3TmaUjbJq/GgNYnjCgWhzyuK6y3na6Iy43Do2IAxwrYv+iqTxmoSnlbQFjX
hqZIpJlI1iE78JLx+0YB8KHEqAlH1eepo9iQad4ZQhT7QOQ0uuxc8eGixN/ge4udmktMiEYm2umo
IrZi4UnxG4jMAmfAAk/bqNc5TatLuPCDZg6/a2DRJAIWixNYT7InGevhwxUUE5goo+DqRuJOiz/c
pN5aKSIbS2MDqslotqqMbzJWJFtQA9OSdfs+f6sUdz/TNe1BZBNMmZslkAxkEmzkSfY42NUTxVsq
kUVygSExXoU+9sZ8TxOaQ5BDt6PquDsWoGo83znZk/8pmI2VacADLCmeULpyjpLsRzNvBHUyZQxW
+P3qzlm4lCQvBCAzS3+nhqdCREA3TCYUR0gUCgA0Wx9U+HH9i1xQ1QlWj36RvhaYa/d2gSYLnhOo
hkNOZ1LV/T6NYGe5aX1sO/GuK3wbpAzYpTfxsSxvvEOWKfsgmPRCzC1up4KdfxzKs1LZR1k64VkY
iy82Eba5S68CbN/O4aGTs9jsy+cm6/xLtxSPPinlR1WZOwtqV4JA0mkGgpb1Q9cXF6sOydJGhyyp
OMISiAXdfqvTmUhQ/cftUX/IAL6ju+SX1oYACAwbLanD/d/TLheolLbNoniCuCXIyNWyNsNgx89N
8ZzmdsWPauo6oFjx8HugyCAtl6cAZO6Iyw9vdJ8UphgfpoWKDYLmcFtYE/144GmR4bOlcsZDhYGS
XXeJOIqGTQBkN9SESY9DurJSyFfZlbTVlpXIzu3lXe15v7MeWrlFeotRDHbDQGjihkT0w5AztxIC
qnNFEoKMS7bNXQ6DNkTCDXVeJWoYDxHySC+mksqolybVQH/HvxUNV8AWtNi2zHq82vxqvtZYV0a1
nIQBgRhxEMzL7FbXeIvga31nU9YceNG9R4oMSzy1JGzTGgD1WBfEZ4JjoyksOgV/PZH9HQw70kGC
2OodIKhTsdj1jZ3xY7XS4an1lnwb8WZq0YzCGmcU0PEUqP2fFoyYlRXZkc8+w6aEV4PM2TxB+D47
CxfUaiLT4+ThBrb1rmuYpof+UBNTm5/DcEbt2vC462D/LsgCWPDxaMS+tMe+cIKpD7sRcJvis7yN
wnG8rZLuvQ70hUMkf310ydndotlqTq0VLttiSlixBIIRieNUB7vOeZwP93S1EE0ZGkD+8ku41Y/X
RW8EE3eaUP/eCbkcuIS5l4RARBKM71i/34ZU79n5BMcpa+87rmZ137/Pq9V4XuDC6YVtTWJeGCGd
xBACZBHNluggVVgft3o5uogu3WcRqFfqRRaRij+SZupuntPpWAT2A3E+nmjdMB08+80hwnxB4Lcn
NLGrcz7U9L8OOAZg8BcOISnPuqB2+HRAHBETQeNhKgKZHQA2xGXDoQ9n51ZugcHxztvMYZbuafve
EWH8WDRxvMEGzb6QwKlrG424p28G/gMXhYecuXNrqmGbxu0flHHSTTY5xZ7cDOmerN45wC92PiPi
2b0tyJJfvHw64yevtzLsAj5LzDcF9EMahtbnLNDG8390AfI1r7XCfkjvp5xzuS5CcSS/8g1gbLwa
n9aWT/u8DvBtBnMKGNpJ9zEEOif7abUT3fu1f6KDyRHeJHdWMbJuwfe5BSB4ckLitqvV3GcQXhHO
5F240p3NfdKzF4nJl17l7GuCvnzBPOTzNMPoiQ662PFOZT7E95b1VrhZHPI3jXQvdLjktWfOw+ul
ZBi7T3X+NprljhSqOGjayhYtZRIbyIvHgPVikue3g2+V9HwoEVa2u6fi+ZLP+ilvMTVloXpCJviU
jZz1XdvaQUV/cVdGN55S9hMjaSqSnhZzEX4T6lXl9Ic9fuhEMyd6v+HDHHOFS2rDD4qb/ZRwAUkx
7RyLSO45i2RHdL3p1m6WRw1gPKbLsDEEuM4LWdmhUzf9xDh4Yv+2CUpdHGZQolEE0S0TFWYnSWdr
5nSRr/68lDwX+Xbvm/Le6+Sss4WaBsciDB8oBGs4Gna08C7LnCOR0d5DupbmEtr3eAgYAuPV2HUg
pU9BpM5jn13tpDvZioJ5BeR0p5sbXREY80LGcZO3z5YZhUOrr06PDNAGj1m0PbTMrHxmoFWE0Lbt
clcVFMKV5dKXjvMr3PWt05HPE7Aiqe6/RrC+wXF6Bn4pZdRcHvqyAEeQnyozP7HKG7ZGDo+jYhHX
Z6+BFN+24qwhDOqbSOQMQgUSaApnOzKqtHRu48qzaP4C57Qskg3jYC9AB+snPsffZHp+oGtHij9B
nsI3VXTDFV2P3cyFblM3CmZz6d/OqA6pu0AfqYL2T1i2FYkiDM5Ev3etVE8LB1fZP7gDdsOlnt7t
xehdOwZQ/otpY27batKbnije2AQx0+vwcSj54Ydp+0e57suK25WQDPCviY9m5oHWhkCqMZUfZy0H
unecGaqCDb9T5G/lMqZnrCkEEFt1LhaM6jGr9kNmGih266SEdzvA3L48JjkFiSRlnw1+6xwaAS4p
pKQtc+eudKz76ONQrF0+mLjx3mRsTsOC7z03KlCVEZRIuBtvshr+2jm/IdAf4cbuzWdrzc8VAygI
G0P87i/r6IbMVGPJJ1+lGblr/yIMy1buiqts1ykOrScooOj643FJ4Jf2o8MubTZvtpo8ihLtMTCY
V2LdHILWeh07BJK+Dsa93YbtOUr0E2HJexJ4X8361v4nTfLfQiW9/D+A4P6/jVeRivq/85Z4SYFb
+h8rA+70t13+JmrM6q//LW3F//5faSsoS8Il0ySlHxIrktF/Md6c4N8ITXmEnXw7dLjCkOP5TwBT
8G9uGLCpswPPBS4UQBb6z7wVMS0hBcw4H9CsDYbpv5O3ch3//0AwwZCTxLdIDdnC94MVcvT764m6
Wffv/9P5X6E7lwZOVM5bw7Ie7eonzgb9SD/iFQ5pfYrr5oOa93JoxBCfdVle5mmankYentiPg/UY
yyuq65hIUF3B3u5Wp6TQXE1A0iyD/btPVb7LZ6+9iWbBAjRcTg3dVLoslInKFZgUVQmg33X4OWGD
nQmpTjAsuA545gIf454lDt5Cqd5CUfyG2k1X3EZBqGgEzsEzda3vRo/zNkOIci7Kh6wrxucON8Eh
TrW7EzWR7SQd3/y15RYoU7EXh73tTvrBNGq5LnkNi0Oa+EYzcqen3pNutsdnAfflEOQZD07O+bwt
h3Mzi/CCA2ldTQznIIsONbWkK7GO+b6Ksr/4KTm+U4O5aR3UGZZD0S9A7XTfU7+jJF/HZ7+i6WrS
r0B7f1WRvC96Gt/TijYSQVU/K34I2N4WS1khteRgSMmbuHlCmChrvipZEQqak55TOpmUgTJ1OUNf
r9qK8f5DJnNO7on9WtnnwEp69hF1Do+Yd6ZU/gMoT8AeEfDvMYM246bJtlqK+eCCn+RHsnohS7HP
u+wVJhhnYAnvLQJbSRbawIx7FIpcU2VH53yWzSl0FqrM3IatMQJtqYo/KounvR0WZJI9TsTTPO1D
wJWHSZ66tOHmn2QGqROTDFib8Q5AxyN6y5SsVsEJhk7/PosgZxhdoThIJSO4ia18Jbvu4ibT1SVD
RiAN81z3m/wdnb56tle39rjl8piTqEV1Lqq5OPDXyF116fx9KczIPQTeaaib4jV3npxmnG4c3TJz
mLNdNTLlaSb7xTIivSaJjsBC13pX+6nZj6O65Lx/9omipG+0e+/Detj1Ae9ZLxRMgciLaPrCDOeZ
5HK9jA+eV+YnDwUAddEMN0oWdOc0MjDbYQUpzuOMYEMSDTmTnzGy0culzXJPMbHcdv1PbTSnf0w0
UPOA8XiDcfad1PVNTizsRvWiPNQj13VnKOSDE5s9X2ygiwDKlxjNYrvKskJVf7FrSncxQS/wrJbi
oKIfSClNd4c+jvyzSNmjRquEi+WedRlWMZfVMm7kZ9RdZdVB1zfsMDwWm8TzVq1Xit/Lkoi+RDg6
e5hlaKjB8EYMpOlWEYZh886/Ke4rEGCL3RZn7ZHdMg2Ohx6ydD+57+kqGmuXlEXPKh+bFsLQSOde
ZdXYGAVQlE2pLTdLFEEgdpb3KJm//BGMo/WP2mwUn6UGlFR1UMHC89wUfznE9FBgS3GhNrwbm+Yb
eHhyNdNDvQrUmAKyVvf2OkCthosr3OSQN5gl5I9dgoDNwcS2rEo2b5WzBVjaBmoIetW2+avALV9V
btYqdSNC9zAnaN5ia9NLtG/VKoDrVxWcxAnXeoQZELn+waH75K/aOAd/nMAjh2WkeaLM3+0bUWPV
q/EEJmjnEECcWV7H8E5cctt19Sk9lhwl8evlWWOuS+ZBY4KMt0gv4g3oL6r2q+huWZV3wN8Y8q0a
PMOdhGc3tEcMeQSa7H25SvPmVZ9XriK9zPQX8CJ7Yzj6ixhLVON1j2LV72V4+DrPe2OXNR+yVdEn
cPVxY1Ln8sNrLZoHscOBxyGTsQzAvIcfM7Dlam3WNGpVAIpccpRftYBxv4A4WatCO/7fuBeQWmOU
/VaEIWVD/pa3k7THQ9HfcEa+VVXUn2Y53uYoBajVJ8wFMBSmmArbhD5PhLtQ1sNp6Ge0GdyZcRva
q+SQO+aJciIoNPnHN5Q5k7gHCUwt1xHPeeQ84XNaJpoxcVvv0lWkOK9KxRS34thmiBkIFaBcdHXt
b5qajVu7ChmDtH2xPRSN4yprxCdIYWMVODrTdEodRmkETxiFqQvvNuwfUDNxP9o1oVOmTXHmkvic
yV7MjSr5ynJcxRwJXbzDKsc1hUnFqpbMV8lkhG1SpmsZcRVQEswjuhEfa5vzucRRma+yymrwThHm
EcB/hrsOQksbs+WZL6g+lEt2sWzqnihdT6XfMonh+mQlfHwbKlo8jJ13f4AEX68CTYsjYYdRk/Dt
leIQ1MFVtjlh3exacqGsiRFxVmlyGCIuUPaq6dT/CDslR+GB0Mq0yjxbLjzUl5qHUTOCKlsG3Gb6
TicssmaVgUJZeNAcLK5kSh8mfKHjKg61VoVoki9/U7heBreoR6JzxwSWR5WXbVFXUNEPzLvGSNo1
y3O+KkpLXKUNzlJCbt9u6Q6ExpIzmtpuB7PjK1ya20DGDIZNme2FFd/5KSQ2YZE/YsT6bvnh2dhB
fyl/SeypYtWoLqTRVq2q5FmNwb77la/KVT8MKBabfxoT+nG0G3fr5HzAx8ZeGCK0eEbJVAaCnG+V
clvVIjz2ASm0vmAwleF9tfC/ZsmIypCPV+4sxwlDbClPgEOqi+uyXBTzbxeT7LAqZWU4zOeGfrft
pw+osm7ypimeO+lyCHEvyiqrs8O3defYfXcz7fM2h9ZnxLiNsdkuNEq3URC9cYc8tF270hVQ36JY
ZlFV96dizurDuCDIXewVypBgTrRVfJPnns1Zgd/TKtYN2uaNnwQZmBKPANiMeqAV53glvRCpTzRr
0o1bwbeJZgUwJvD+mlXju4A3wZyG/QHDr2PL0xgJjk99/1M2tLlZWT63VJRCmHN7x4PL5xJodTAH
TzHqEUzCcUPWJEPgJKENbtWqG24oYvrtAKYGXyFKqJQyuaKPt2qK41VYvKzqYjNqMq998RqnNFot
TQ5fslXFZf7Ta5I7HVS5I2esLRr4mLXSZhZokscWzrCX6a2E83a0AvI7Zb/Ocmx+rJKHUl8F4gyU
8piNAHUD773PYa/QcbuOrcovZAnrTeB6Z45VRCWmcRuty0q7U582Wdc5tfND47R/1zjkQdh/JxKg
7GVITLc0Ni8VF09tPEX4gHU7b8D2ENf9Z7n+6mgZfkczNRhifP5S/Yo5kBmXSntsN1vR5kjfDS1A
pyb/XRNuCpmp7OIatrHRK0a4GL8Dn8pbmrp3TdV8esDEvcjcjvH0pxjJNNSFzT2+JnM0mZeWr12g
re8mCJ66FohPXosXmaJ7GRwHxHGQMUGw+z/xqP4QEGUsB4Wf2mTz6jdVe5mXFZDmHdpxE/RQ64KM
lmB+ltK8B17+HN90OGNPpLypvrk/hbTlEfaEg8J4ndA+SmHvALvbxGPiO9HGLe6EnTIh+504uU0t
iXpc5hcxlmdoddnWd5GATRTjBuNfxyB/ILG0rykpSZHeEgxl0TFX31ESyv24GFBe+c/Q75JuiJjU
EuMRzEI5IJWMtraKpTI3iuChZXjlceBOJzmTZUq+IlvCtbeWx7oQpASsgyhwM/MUZVKOi7Qlq9vk
zmc3b/yMBU/YN9smTR6TqFynM5AjevpZzHa86Hc5dvuyWb6nvrhvbOtsZ5CvayK7k0MNNfDIzXRM
Pz0m3tESfS8pe7wxuCRtRd4gMVQrivSt6JZHq4FAExAkkJmFTselHdATpgmjDMBFf09Hkjk2M0Mu
ViMzPQH+rrLn6TDnyyvp4tuCDScyRTY49dFT8DDZjVA3V3yh1iazjL8Sfnspgsacs72/jIgMMv7L
LKPRn70ApAoPUxSfcTisH7SYsfjyOcZcm5r6i/rDt2ky2GLMIJjubDgLUeTsUv4yK/uTp+TjrBrJ
XJHhh8V2qY9FcLZ7+TmEXXax488698y17F0SoiMLSaeNvtHK5Tse3JzfsS6TrOCUuFqRfMZRuIE2
ddbvMs2rdPTTYccv/ukXc1NO9XSci+NEpJj+w5qvyLMnm/f8Po+dSxiWXC2Z+FqlyHYBg9xJsnlv
2S/xB1fwMOevkt73jjn7sz+u1CiLsZHuds7guqe5zdOdw/BOk9RH/94D3p15gSYeiEclWOgPr1NF
1EXW3akiabClbSr28Us793c6Q/nmC19t8/w+MbxF81A+0Vo+Vh6jvEyjFuAZ1THam6pnj/emBOLD
9IaPAc+Ju2lmRNaqmpq/ZEnBMOAujgkZ2Sm8q8Hj0eaNecmUdnkriu6B2vK3Z1gQLWP4ooBkXRM3
em0RKG77ZGh2TcxuSFv8wZFXkBWrjl2cCQo9SDIIiaq8ubP8mQHyJNky8zi8m0MWx3J6ByeGIpyN
91K00e1s7mafUWZr5hbZLzEQMMKbxqIM1HnBUS2cYLyOEazjy+w4Vqtxt/WwEdHl2I0RKaYmiv7W
buJTe43qS7WA5Ctu28Uy6yR0YrBm0j2QRw6vGMg3bNegj7ePNAwhoSpA7MlEq9kJjnbI97yXzrWv
QdVSDwFdNQc/7HfSob/DfESgyAPjxmuGSnnZHxye+/zOgHbGt7J2Cipb/W1l4jWLOJxnGyWEpja7
m7ltSdBtKfJcsJ78uSUlbXJ2xjbWDbuCBFSC18BJpD+U08pYGlbkA+fRNa5T5Ohfkl9xSHfHycKT
Wfp+S73uD/smhxNktMstXq116zN5p3fpGIaUtmP+OFn6PkluJ0POu7YOUYXxnYZ4kC7fXssLaOB8
vJ18/9Odo+qQMrbhDl0/gCJikU6QbC8j/WGRhh8arlvlcM61222kFCQ5Ofof0LLxQa/e2c+yh2pd
2vq0tGDbl3ZBtZpNoe/UP3ECI4O/vEMwzhzVqn1VsHIv0hEArDX/KFJmjUhZhCowfHAWqXcBtpJu
/hnm3vqe018OTtXQqPkEMvpsByStGM6swvDg7DT/wd557DiutVn2iVggD/1UNPJShBR+QoSl955P
34v5o4CuSaN73jW4uKibf2aGRJ7zmb3XZqdd1b3mSouCUkRE5yjvPPbbc8KDGZXmR6GZRMRrbfk0
GqwWB0FTUuYC43BWElqEsp0rqv0JIwBVC8wYeaQV4m8N7zfFQZSW67+RK8nofj729CtcsT1oyKO9
rMJz3NdEX9n3gYNLpB0DG5lsqqU5m9w9sByCP7lRH5Wc7rmekK705s6sEW4jpepp+0KActlTkbL4
q6eVdhTUb8A1UHmvggzWtOzateAyLdUP6NbtMowaFi7kdgbBsXwKyKWkExo67qcp5p41n8A0Ih8M
TJisGO5bequS/02BQWCjxul3jVlkS1NMhdywGSPNzBqkV5bNuNLS+WwqHLItobOVPr0MOYDALEEQ
L7IFKJD62jePAzktG066yG2LiSfc4gmb0fRxfL/xd4aBFgtEisUcbrouOFmBWe6X2QBZMiQ7nn2/
lOYVmIM3fZm+pt4a0bBSnxY1yo+o2Q34f4xYZu87pUhyTBTz1rhwRyJLqjsRXofh2zCYQxQDz1u4
DL45mwLz0VrYRR8kVnZMM8bJjSrDF3KdbbrpT0Nm7kcUT+geoi36zqcQReMO318qlv0iddtoxB/Y
qYifTV0/dGwhvVYBApbXj4RiycdANxlrWbkjwiIGpYH1pg9S7ZDhoV5UBQktozfYwQS8QltZFBQ7
Nothv6rglISGBXKxZClDxV65J/yPoTOEKzUYtiE0agE+OEwJXop0z8rUDpFnw+UAU6Wcij9r+ZYH
MZFO26a30B48Tf+upXrcdglNgIHxEFIj8F0zWTxSc54stRE0//G7GkW33EbcalRGvE9gAYqJHXkM
c3TT1VXgqCYRQgG1MZ/Dpg6gwrcYHAOCSiGy2ORqkvtNtcnfyB1zisdQ1BbDvRjIQ/aJ0j3li2z2
skQbiqkV2WkEfbTM7M9Z4VkS2Ysy6zrTRVQTI3/LRLFfacEovvN9l61Li17lAmRUJSK5ceW0rQBQ
ZacUm4IJGWcjD9KLIhL2RYq2haxbgDA/jXb0UysGYTr9bz/CvqiM5K52Qc42X2BWYPsWj3gJs5Kv
o+O4RCkOO/eapSlJOTjVHaoRncBIe4yA1UXjZ2g3WB7pIdTYesbboW8a3OmbSMve5JGfuMirz5aI
JQUIrzW07PftA2IQuCKcy06+4t71Qvophibw+uy22JbmLRVgbMkOLjkyW18y/4ktHqy6IaTeKNZw
PtLmuU4W4PcglNZyjJEljoqNOeQGHUUL08qmexpbEnqosuZV0Rd0BvFg4PE3fW8RBEqofF4QyC6P
fwZ3iE0TZYT5Tk2M7WwyVNTIgcR1sI4M+cPI3ql2Zl74Ek+Ia6nsGLs8cNWCi5cL2HKo8J+yOXyz
eHqw1c4fXa2+8tzygeSoAKqF9aQ2MXybFWKMUG32dvvWU9SZTJec0M6xrBafU8HDWALoTmTxLoPm
4WyDUWZSzanw7pAXNUv4ikKEYvhGB7rwuNNnthgLCi3HypYDMLCzK0YRRuYyF+5ss8rqUGbEFEDW
3I4ueQ6wVooo4c7sP9thS/tQMQvp6faWmtTYRn8rw+IVNT03BAWllUTtpgnVdyFRfFBOs28e5vem
li62VV+heLmYPcHpEpQqByy/1ufU7pC4wieAiUcZVrWHtrT/SATFqdIpvWfm/X7UYrQCaPYSyZyh
dKuhm4zZqa/CwBuF/g1ZGem8PHvku9HuW3UKC0n/jtMnGQY2ugwKhgkpVEUuhRMUkkA9xGY6HA//
/pGQ48WfPpDmrjGHjuPfbJ3A1CL9CZo2QFn4KlX8xslACTcx/QlNxp7aGGkYCHlgyHgxJ9tjiYxm
BuGki2MvwHQLYjgi326y0Y90pV9qKRdyPR7t2FSIsYBclBfijYjte9et5C10DEbG+1f2to2t4xVW
aUaWKd6NUS2oHsyjXqrfaSfWZLHK4nAk1Ir7fGOn3VNsjvdgZuCTa/gWh/AgawM9nKyS1MV2NbCa
PzmpH5hG8jMM1LaoIbm3qCVgcn1PDZg5QkTcMMGOgE73q4a+6QS9ngI7utopODDIawCIW/shGpJ7
jPjJpdsH9Jk+qGn4iC95y14JQE4ZtnCLeRgdNUenWACGcu0OXJve8eGz2JSHlpAKgYHW8lEUIINp
wOWGgplxRyCZRfgddPEY+58lyS6j+TrG5Nw1iBxROyJgMgYZ81tl7jrDfhQlEZ884Lw/ivRi27zl
C6fZYvJlVQVMXUXGCxc2p2oplo258rVyANyZ2b4sEGZCqfqBkUtOzUQl0rK3qtDXYiaJ70YR3VGg
HNowvScmn9uoS4OjVVtz0H77st/aKW82gHx+x3zgvJ4v/9hVWjP8YJ73OmxvziwauNev0iSD5NG6
T8PIj0h2X5UW2S7Dnk80umIjCcQHFpXruEsntN+MA38rhJaikgyUSvmCwhSFXpp4eWjHWwtMbJji
BsVZ6GMbx749Fu8JMfOOGcl/6+hAY2C6IcdUX4V0rBEccj+AMehbfEyfcp7gFejSG0kVbq2n7y21
U5GwxdDVvOf5pZdjaYbjnyOn6KyfCbD0wzzy9YZB8h0s+Ndp2TjRp9+ynJhckmAfZCz4sAFS2WGv
zgFpGy0fWjthYwtV7aLU3ZMe3GSqGNjzPKkdk5GNheV8iIc/4t85CyLBEtHQT0bEpqcyuQh1NfJa
g/8WzrhmleiQAjOuV3kq4pUN1zBdBzgvIP7vs22T7FQTNTnXIQjwa2aj1QLfTs28YAfHJ4Zowvqy
smWnGYwpK+4NJNUAjNHTEKwCJUyHLhi0OkjIkE2QnKYlGZVHSeaLpla+GVnwQDGuOoOdnZbmQ1Uy
zZnM9GiMeDbjGPVMBz7QhWd0VCqw/4v6I7NRZgoYSHjeg8NoKZ2vS6jkxlhDImw+EkczOKBFFadZ
9K2BcIfCguBKaynvkpx8hlF4tQBxEV/KPakk6KQbE+KQ4iha8Vz2fMGtnv/lKv8SVfxXkdCGy9lZ
D/ky+oovbR7GHekUvzAreSlGLlQ5kc5ml3x2xgNfLXqvTsk8qYFDvajRjknmK6vwh/+8P2oeufQe
NXLNTVMXP9kaNAu2LnZaU32eJu6oIZiQ6Ch+Eq1i9JayqE0fE/uvCePfdAYTHcAQVuv4a8YGKfUm
YX/Ze5mT8EK9ZaBv7vfUFv06kIByRwS2RHiURrytblP3dBGfsl0wyiCZOBTSZ5mEV2TzjRPHGQeU
lF3sBHc4N1dPeSUusWFcgXG7acJHO2cRKH5mjyrAS7Rn/Iastd/lSnqbFU11B0i3NOvUdgiZKbSR
DY+y5SwSIQVZeQSQYyPYXJ9rC2uoHEnnEXe7vNjvsc1pjfsUYVQTHyZTvYxo7oYsI4yGr8OzED9H
g8TlY0dkt3L5E2d8rIHDQ1+/L7hkABqyXMv43pVJ/hjLNqEkVifctDwNSj3tWRa4vDzv9cgaq7EG
7GA0cCN5JOXCzxZJCcxkJb/lOqR0yL6mb5KK1h27ljep7DrLA0X+KRNrik4ziPwg43PGgY9UubxH
bQr2lFllVXMZFQpUVhn8Zcb/h2c4W9Qvmmaa+ZR0BgN/z9QZTK74l9jQv0UAuCBpOeGVmQ+nAPCd
jU8DAp9/rytbawFBrMD30OZ3mxWqAVSlNPTHLkI7nZpp5CPD3LGgl/xFxuIyMDlnAoVnysbK1bIC
G0cJCzzvy6SVwNowgwQzLz2ane2Cspxm3JxcrA2Kv6Lmg6hM9/a7Dr3FidXotV4Wr6Q7c5pxQGll
Z49Vb23n/qEsOOXDIHzOA5jZkfEjp8E97uoHS5QyXRDrjZK/fNyiaUSO6mEbDR3NpEVOpfDTUMGU
lzFo7zKWnAUDVYLc0SS4eoMce2/O6FrhFNI3WdqLgW9zo0NM92y5Qg3XEhJQB8N3PxmOzN7BJ6D5
dYIoKCGNr9mhcUvSTSXqNhljsuvto2aOvmgIRC8AYDeAbExUQzF4AFHgk1u63TKQ8EbT0hE4hBwM
vVrg5nPw0NrU2AJr1kR16+rxVQyM5HMNxuBgn+PGPpkDmbSVdSwarsN0urQRcOmYmCOrYJSCGwam
/JE7zGty7TezdeIo5G50lPfMkpjjRpiNZuW9jxdMQDZBVlR1C7MfuUV/J0j23UAv9s3iZmWNtNVT
Y6egt4UDBmVBp2cuREXDmMULZkTsoPOmw3lAMvWAdblVL4yuvhr2Uq6mJ/cFITlKUkYS/WJ+KAO+
1eqqiGahX2AfKhFCwNC6rw9CUeutkWHqTLr3QX4Z6e/xU1fI7nkZtcX4VKthV9gEcxRa9jCNwgBv
yrhDMyfeTiq1RODtUyDzK4p4UBAiowgmC4Ai1Uip9s3lIMGLcXoCuWAEcaDjnAT7TdtjELdirNFP
mpXc2Vu/NeHcOhmSkh3pSzd0BCdJKk9tjo4taWfCwNvcicg1/Xfm4qLj8I2NpwrtQhl1tMq43uGE
wjZrkprRAb1jW39NNsUK0OLONW0CkYOs87qcXXwW40OZCI3wFmPGTPUsW5rq2aVMQ24Nkdspft3O
oxPru0zlxKsjFYNgo4zA++QrUta9NKzrzWi6JWF1qBaGZvWsOUUofxQ9YcMDVDWGHKv7lZpTK6XP
duk5WeGGIJngv8O629CD7Vtbe00SJviqhO1lwgO6gRvHs/IcZ+S4xCIrfJn+QbMR7Gr1miCmoegb
e2p1zPB4iQ1c8ZMXrt7GNK8W11TxHcC9maHUeHFh8QYQqKXlaUaLn+FpHP7icS13AzZXNXRD7nD7
WCRN4eOxZBRYLbvZ5DBU2wIjqIT629SgcXKDYEJFwTO9oAJWCAEgJibq8v+vvfv9v0lq5fb8P4nv
7lk5fKb/M+3w3//kP3o7serjdMO2DARBuikE9Kv/8M0U47/QzJmajH5bVen0QXz9t94OkZ6sKpqt
Yd8yViTaf6vtzP8yhaVQXbL1s4VuWv8vajv8LCt7638LPJSFZqiygaZfp35T0Pb9T7UdMydzGRoG
zwA3ig2rsWIfBvV2SmDyVor8RFaBve1TMR5W/oGZZ9jRjRE7oOlEaWdfVAU5TYaCy1nKNAc4rT3F
aWKcxn54w6sVe6WxgOqY2A7CSodZG7bdpVWtTTQRlFVINIBygbghI8vmKvj9kZQoNvl8unywFoID
ui5+UtJlouekGck00g2rKQZwUOPmiLBe7H0TbMK+nsZTlvE3aObxSIeDhbrDEVUgJ/YKpEBsIemY
M4gdm44Us12ejndTRp9fyyR9ByTJDIz+VQrWPjjks/3b5TR/KZtxAPW3rKVymVDabWIrPc4LE0E5
fEmD4lHLkhe8E/wmGa4DtmVOUzOrTXPSMyBJUnIqBKLxqz0d1QDYLd3lWhabxgqyM2jzE/j+mkzG
OXKgjSBikJT7mkU0p917mPQ/mTz/hWr53a8tcMpSyo52Rbl6lsuzyLpbj7M4i6YjS6tn5kFIGC3r
JUzKNSF7j9r8W+1g3kMJ8LOs0725mXBOQH6V5wcx0wCRM8b4ZXoL4vjWZEQkUCjmJBp8T511y0c4
WwoWVca28RSr8MDiYKMEgxcoYkCH6BvMIKYivVlafxXa/NwXoT9WL52EpabPgutglU+QJDg/zfdk
9TASiI1cMAA+pQ/EYeOb3QB7+0iDxdgNeXWv4vgQq6ZJcRIVBHVov3qpGOdakg74te9pBPeknScW
mdOCtoUwIN/KCT/vYQQ4ad9tc11oLhfKTP+ROkFeGNumpsxC/3wYa0PeiaKmAYw1bv/epgvpg9w3
UTTXUv+kL3P3ojXd+wIYytRZ/4TKnWRzhuuMgeQmI4IE+FXGwoe+f1Q4oRmdYRhbzAULfoEkJQzt
wu2GSXFnqHW08yw9YhvJUFW1z1ld2E6id6BJw/E7iO32ENaMtbJIgxxv1y6X/FtJKPE8Wp4g41KD
0UpKIvWzGgNsM7gU7JotyNyASNfj42yxyilBvCFDZIdZK+eYOI7VUVT7/QQyay3jR5kQJouRIdeP
9WGxD6TbYC7fyyTdF51NBPyEkEQYN1hMDMQCclUmascyTZ/zOay2MZACZtrhteiwOSLUqTZqGAPT
zMGfoe40ljFgzJf9RqbxmKixxHow+rFKTHljQl55TjrADJeFPT4xlI1abdVUe2uxI26kke+1JiPA
3rBr8pikDme1mvxE6xnv80u8NdKGASerfyMEDyhL4K266r1OBPZKbEcZdSQ4C0if4WCzKZFBr8XQ
yIhqYkj6M9iVjAe7xdFjMRXiW3vgF/KdpMGnZTIpTJkeMg80fueWQmAUn0Vk1S6vAn32lF3lleSn
olr1S2HusrARW45ytqqEcZQdeHYwJiJ/myY8o32PiLDJGEoLqd0p6TztQjNhAd5+ESSKsTvJx4Mt
4O2MgGDMaCTbJV63LKbqdiY/Dwua25wZkQdFBjd/W09bpVIjN1UHzjIiQrbMBarY77Rs9LooPami
eFAWeNeDNFzVBYbQrHYWHo2sW2mEG8vujGOLY0ezg/RssiWe1Jrxb3NGP81MmENUm+eDiCOderu4
JxDcTKYWANLW7QpVTdfzyCIyoSAFKzu2PEqxxty5tQAqBnHqWuWQeQ2re3Zw9YUlAgyK2XZjevw1
+JEazW4tYjrYgeHuvRQKx/44n6KguKTjBwQ3/Z9es8J04SDXfcyVWOxzlCD0Qox+K9UibCGOrnVr
pbsKb+xhVjGiB5h0nU6WWQilFYzo1qnDBpg9FNoQOa8mA7Su2XuZ9uOyALMLsx0Nhr2r9PRbXbRT
XvFOojrW3CJtn6IWU7xaNj0StGJ4CB7t8CaSBPChzGmuAjGszQGyYvPK3sNNNOU0dWS8tj3xFmFa
giEhSWzJ5oteFg+ZVQR+2IPVxQNLz0O366s7VYFXQFNocb+GfFWuaikjPQcyBiQ3TZMSnEPcWRoJ
whSSk0AAPi2y5jXawLCwXFYDHb0qt6prVWyRB1aMNf93Gq1yX5ollPY8uaJZPSfa+LOKxZI4c4MU
wZDC775K1rl2w+hqAfxawLqsuASxhQiN2LQwsXUoP+U8694KkCGSh2epWIzUlc2Igx9PmU/ft63l
+BonAehqi2rZAnjH9kNFJgh2XgnJ1NJZnnC7TV8RP38TmIs7hRhHEtrEOC9oh3Wg01nviZbksYaR
fTEz0FCE7BFxCLqpr2hqliLbaVX81Ap6I2RKyDCiCjx6Si6PwW49irXfIgLal3Sa4fDWOZXZfC5L
BitSi7dpaHyyTjZ8M89ZBxQg7bs1B74atgNDeWiucrrNjaJ0m65CuT9IoCQp8AMz4CiZw4vRWvWx
GV810WqPi/XMUbuuj/mzMmZmlCG8q6wKI4z6qN+hkzV08CMymhVoHI/pNio4DoDhuYJRBVa2JsEU
T6ANqz6YWKy2NymlmQuziUlTt/zhejhLyHLjjHV6atronDiEwNsTDYF6G4GaQb5EG7pdowSbqgrn
44C0AgKyVDkV+n8dgv7GUlimhiUcerYTB0sWZMHIyhNqrp9YBC1pPD06T9YHQxY0F3OYngI4fezk
mQUyHigdPNwkYvpKYv+A9S9Z2w+4vpr4q4PhV65by4Zd9wN7wUMUkE7c9pRobfUNRwwHVVOaG9S9
X6TbQGKa68SPePMbefqRQUHvkHphS9AZxnOHEjUZmjOgj8ANskreahnjz2xKeYGWS9iQjCdlWDeW
tGTDYgHD7EFQnZOuZDVCaGlbYEmsNObniCUJ6yqb4hiF+pVt9Ixwgj1gPrMvTszXzJ6b/SLrrPnI
BtlErf40q4UrKf1DVCSfqcSH+oKwgckkD+QigN7HItlVSvdhErgzDG0BvUGFmBByRGDIdvWlVbZ5
nHyJGEHNaHcRXDGpcwPMtu5igyvUx5YgFBGwuF8VuHXIGAFax4akkm85W8O5hHmcAv0PyKCXxgCw
De15CmmkpTxkMNUuUFDrlisNZbyd1hD5uKNU+1OUGEaFrZaeYT7WWUe0A/cN24IEZYCHQXrTqGQ2
kh3+qOEddKz2q+X1++AEYloavQT2bUZPrKgfk/WaIdDQrCtlbiJrUEYIAn7qtHM0f1ekIuvXMnsg
P+0ryRAJv43Nw5LLjsqxESfbjlRDbqSuoqBLdNrfT5bUIIJY0InvKnypkJDBthmzn1rsR+W62vFs
Nim+gpt7QMMQWu6kkz+5nBBxH+WMBwf5QNnEpIsTh9KYDyjzt5Ja+2VYw2Ujlop4KnnZgys4A8W4
tIDTzJHgk3TYjvYbaViUWpfEQMjEuzUyOkbkNpS5A/+bbx6dRM/0HW4a87wZ4+5g+bqoyUBjtMcA
GaUBtYk7iAR7JkLnkC2W8qEOIFe2MICSnoNL+ZBWAV37aMNQFTF1V/llyWdwTbtaudY3VD/U9tND
j7ZhqK8yjtzGYFwTzH7HjtPMn4uBEVyOcI32BCnNIr8OGIsaRHOGFN34pnAmoFcI0zPJQU6KSsRf
7F0jLmODYg5hTcrNvF4P8WbKn00Wu4qieUADYahAv5t4X/26+pOJL4sncYvtFNJg49mIodgMaJQ3
GaNMfrNjLg27ElZw1op90S37eKGooMiLSDuwQEYgAoevSfyk9BAn1D/zvb6ta4EH7Q/XTT2AsXCT
7wpwggBaM27ZL4f9aeiRZnlrgDchOWBWZ1eYfmVCbWAmivtqXyEhGEZOpueAnIx6rfpU5QRbFm4y
/+TqOkE4DD4M7FY3sJmUKhnkuxR83KYCN9d6iAqd5GQ9Fm9i9kg2HyX0+ddQORvpbo4p5EiBR9wg
7wbpE7l4JF+YgmMvTjSnbv1kPxpHRAPozvYDZ3brWbnFzp3kJGtTvgwEt4bngeqTaqWTtrQfsDgB
bU23Ehf1fFYXtIro3JJDPp5qPietOAyEMrHIKvjwHV06UxC0BlISUtrAN76S0Q1w17eGZ7164mgl
GzYCGptv63SnNjtG4AM3g2s8Bukhi8joab/Cjk6WPTypH9CS6fSIZPKt5SpnBzguCTAeWP9c06Cu
6h82uqb2m7AMB1RDEv28QSwZSdfApJdwwnQf36gfGQbli0PEVrh4S+Q1xm1hhaKTDALgNz01p/pT
gOHdSPfsYbjCJmveOVhjfUMADLoIlKQTOyZe2xlG5RFop67v6tWh6ks0JChCZIe8g7T0OHlttCgk
kaJHBG3Bp+VqjzAfx7ojItvR4B/aZ7PGgoU0b2skxN0d22VXUOPqyEj35ezN6UEPDsmAmyFzR2WL
oFJGWKbRv9TLLq+/R0TC79W1jHcFu3hmdg+zttGedRIhiifeEVZAOxSxOkHMwTkjrUOczPGY23cZ
pAt/GJs9NxUHHquaRAplO47uXP5U3NicHdYjLmgVaWJa/BEdDFWMv9XSvmXo5nJx4KnDNqLJEzJv
DCB3oWwz9gbslB8McD2o5T7Ai6SYYznsGpdXNOreeM6QLufJHs3jhOIWS/0RRXrOMH7WcAO6mPbG
ZW9aWxAWMd71mi3bHQ4TthW6pvS+kP3OMHx0Lf3Y6zSEWxDZOFtyZLaNa1+RCcQOKygL6xHxLRsM
ObpPT4vBghIeLadJHM7gNurNWv/JAf+O6oDRuqWTPeSUn+igdZKHc6+U91Z3k77T3LXzd3ayFH9r
ODGb84dsuoQv7CWab9s+sMWDkhCaWKMRBDHrdVpwmoXHBY3zYFoDIwCUOUb/yXuOaMwivrQ9qMVV
Cb2l2Zk4VOI9C0Rj8qD8whxBAm5a1yH1YVyYwim+u/xm6Ycm8UR0bZQTKsIa1WEId4ZALXYMTvXG
6ARYgc2riwU9bHwkO4pCI+OFyb4G4Ey8tCA80WUxhGrb4tuP92SKGMWlIwzjcxZb9H1Z69pI8BQO
96l91O1t2vmIzmIbw0JORBp2Bw8DRnnhR+O7BS0s6Z7CHg8d5ERdcjL601huy+qIkxrY/DaRnlV7
y1CNwnVoDl3sybY364+xibTMr7Ntpz7k/Ngh0okDBpBJ9vNPvriUrCf83z4kYQ/91oTV0ZVmPHbb
pd0FlEfosySQpfDu7hV/4zm4zJDNBpagkYckXOSsqchUQhe8NcQhVQ/LGv34YgMzZ8zSnYRytoZd
ui3Z5DAiRqqYHEfptor8Iyw+BqQgqDXSQwaRYprutvoixJNlulM8e1Fo7dsXUsgl4arpSRNbmfsg
2raFlwGgzwk6OXFD8JIyhwCnxZgnsQ8aSKt32bikH7UKyv0lzTxEpgNxnFuVE4WBuOxK8j2v/aDc
9lwrs7fACGgY6EkeX4j5CpeyIefc4CzbjDRrqLR3KuHC6Sa7m9F1SAijwkgIVJYZFXxnxc9ZLa6w
lQNCA0LWIvitUOm4+7Qdr8YsjrXOupQ3j6ERHGKHc238EH8GxVOxEZ1bwjjprtHVZunGUIuSl4QZ
AunQeboVaH/eYDpb08/tn24GonQnKNQuPdYpjJNSCTDLpgOisIapowWlBNxBDoL8CHpIAI1j6Uoo
/fqzS9IVDSJVUUvyXe6TXKoYP/CwsJK0rc/Hi41QsTY+t270mEQPjewDvczV7YgbSiu3HLxztu8e
UrG3Jgd+F+JpEmbg2ALF9hJ+aHsLSqKU2CJ6VXAV8s6cCOc6kK6SaH9Du+9VGF+7WfdtxW2VxyIi
aO+RCp1i163C71jb8ppJCMyl4soXHeRuG9y5e1ru5c5jEEwPzuwmcu3INbuDLAOdOHL5Slx/5pHY
6HH4rLGOZnsU7VJyal+T9AQtR5r8AViAdU1fA/nRRTmbtV6/7Iu9Tdp5eVnbSgPsqIH3bEsdMExk
AW8l6Swre6nH8szxuVWT55nDG9gjXdI3r2JFYm0Jhiv3jeQisZmtvOnVsI4a9E68Bdup2eN2MZNn
ZfZLYMDS+gMpZIENXyWiV94ugzHapk93nNaqvQnVJ5axAfMtMuWRHgYeNza39zg8KxJO87OWU276
g+TzI/WNj2eUgqbkj8CnBioIvlPiQ5Gw83M5OQxQKl+wJ9T3esUii0CiM2k1LYMc7RnL3RcjP3Wh
73eyb+5c2SaQmroedZaTcTox/8odnAdPTGE4nXhvuGh5Q6gQFOUbZoNTjJdwRiN7o4oFenqXwhPW
A3bafp9tC31H8MbUvxrh/quxaDad4RqNk1cz+uuYckcpAab7Qb8a1qmC6Pohh3eM7i27clw4RKy1
94g/PL0u6rPQLyHjBg4vJqferB4s47gy0+oatNR5MneGfaG8ojbBI8sFbYzof914uFbcA78hJ3H9
KzhRlX1/rnztg/KEjbuCLKkne/AQHLDNNvopWY5qtwvVc0HzKPaaBBYJ3MxJq46gzSJN8+gqK0Za
4QmJqMKnnHmJcpcql8FmXQKz2erz60Bt1B1mycsN5M5MpenH6NqchTz03AEKCVBGBT30r4RqsCJw
4OVVtFFchH/4KxYvyj+iziv4ZdwnAwx/Uog28SeLbrImoS6CbdftM8GUAzbX1ht8LAFI5qPu0Bfb
PN1p8yZ+0eQzBQl1rGD92r5R2fKr+MvkN27oZkDg5SIspoln0GFLDLPW77tSWH5vaOPHi3jRmMGe
BhdTK49b803Ribr6rwaPQAWpfRW8MyM54JlvMzaDUowwS77KatO7OZp77SoT+cfAafR1hOT/KhKr
vcWf88znw3d3C/b9DVo0xKHxJXrjNyOTo/N4PIxPFptUgsj183QzP8svDJ4PVnlkRsedmATX+mJ+
L9hmb0HsTEw/0S/3LgqmZ4ADqALnCyUjTQYo2gqZlXAnsknLo4SWZDInOkFMyRHsRbwNpN+F+LBM
7ARlP7o5eQqWBjuFSiGI2z1+JZNk725FIzZiP0lIQzYRS3zMV48q865C6RBmtdm5yCqO+weRtPsw
DwA6DmhQ17lwu+wr3fAkSXum/gpJn963tMAg7842cq03FQnisidIhi/P1rzbNPlELrzB2slzT5xR
hcUvqFqX1Kd4KqytoKqtHPo4Toxc8ijwacMFqPM3LEHJe2AR1+2YVMIUs8X6ZILuocLmE4G0ami+
HmV7rPWbnncxoDMRe7V1LYQ+NmeNAxmirf2puQ712b4v1vpXsgJQhNhFHkYUcQleC4UleDLczeG1
ZN6oL2Jnij8kVVukokfSN10MQ8qQ+C+Q0ewJW4jMoYdDbNmNBFvMjYHo5jhX3qhdrfm2xNtICh6X
9p3IkVA+JzxRkTsFV8JHl4GhH4wEtOYkSFRMrzDxHkAyoDXG22SmGwhw9Al4SOEK9ZseK28rDafa
ai5BxDu7IC4mCoIYjdry+uk9kV2KOUC7s/LV25dxNJ/qZTiW9KqBTBl5bbJTTaFhkCXH5FlVHoHA
P6qgvkYESPf4ElQrzT+FG7A8TYHiomY46gvy1N5jMr3v5+QU1qR1N6hj9f6kT82NBMG6T/Y6h/WU
Y3RBTMRoI2d0SePvl5cQJBvfz3STuxQTr036stntuxk8IgjqqVgSb5Ua6QVjHYJHKk+dsNjIov8L
lLbxs+nW2XLnZ/D94zx/mQWTMF2X3uzovcuC1Z9tSyc5pNim7G4M9gtsO5DyB0gHgH/06Epx56FT
2guDPWwo5eeK4OET9NYEqbAswTEUFVi05E9UiKXsSvo0fmzOWiD9aBmGmLZJgRAUTz+VleMlRS7U
tzspiZ672SicWUkap5g/Qo1LPS3kYwIteeHgKfuQE6f+yDpWM5yFVLECMzfzS8b8a/mD7hMYnCKp
z0lcid0SEfGo2sPis3byGPDpIFMZVapzir12rtjxxL8EgnNo6slzamQ66ImIu0TEribyuyHCh1D6
QxlCQIVTRdBgq/7c9W+6Cje2R0ODQAwnxSq3rUkLsM0HpWyViybkLXUieK6okPw+NVtMrIlKy8O2
tStsuJfIR5ZAYb1srLGBAe1nbHLM1wAV5RRWgT4YmQd2OBg6KBsDah9y68GegjCAkMHTORU7kX6P
OYkaBp8ES7L+Lyp/IsLnHttIiVHDQ7nrLMYjbfqcIeeuuhjZXT0WG5DIu6U2f/8Xb2fSnCfTZum/
0tF7KiBJSIioqoWeedA8WhtCkm3mIZkS+PV98UZ1R9Wmo3rTy++z/VqWeMi873POdfKEZst5jqGw
Ue05YVwpjKaBEkbrJu8X4qEF7YZQmV6BzMLSruCaJVyR8EtZbPFaebDJusZya7fhkzLhCRFhZrYu
T6NUPreu5D1MOhrEEY+YE+eZSYsWm7wcz4PI3h1FUfyM7/MmKxuzDX1kA1HC1kml/eJ1kuv34EnU
Jbi24a/G9X7K3p5uQEG4G3oOsmvosve2EOaItLMCrWjAlpH76eTen6IiHUj0kTiyaj7pHucICWOs
fRFIQC2Go27GRxC+BLYjfLt0/95Y0C+S9b7mim8v7o/lCuAbZu53uUPxJvaJGydjn41Zn8qcIYvO
I7vqoCv3RZK/OW79mvrBjiglTPdZTTfBRFQxxntE6QAL1hoyY1d3bwEAGnD2nBgsSxtsRWcNYYKH
lsfZBG8GBCkCGB8zPXi/TABk2LW/7ZTbxEz2qqmtU94bxiAP/zUCDzBua6E9IcMP6Tuv8YNvEfeh
aoy7Bn0ekWBjm8CQBIFmXwLCpziBl4Zw4/Ti5ZgVRTn/Ltoi4zDNz1mAmyx3CADEqvydF3SBqEnj
3OxWFMvc7NuasFg5sCOoAssDKdu/kg4KuC9GTDLOhwq8gHLDaNgDO5776VoOvdh2PW4kY6art/7b
8e1+LmQ6FV53CBFkNwKOuXwsKcTwnieC1DEZ2wE0340wWboder0V2NzuomD+O0CenEI8SZNCVfYN
VQwYFJEV+GZFOBUs9IeZF4qf9Ankz/Kzs17B7Rx5yf310/ZE4wyDXa2J64W82R1sgUlcuKgNRNjn
+GVquSa32b0siYfFsX9ykM53ZHF4xkir2Gyl9yTdH4Jivp9Glkw5QTg6ujg/FRHzRyct3qj1uS+K
MDlEMyuaaOZLAoK4c8Ps5Md1eemd+XuG4G08TL8khuC+x6xS5vxOdWS8FCdHTwN1N3RP3kLNj1Jg
IR1QnZVV0jLLogBJP5r9t17sZIpLIp+46kM+4NOJoH+TG1ZNfApviIwTDBJsi5UK9u7wENFGv0uS
dQ+k0otcVcxynt8jaT1YuvyIVlof0JmUA5CbdXhbR3bEfaxrt+PEI+S3ImVrnl6rIGe/4xBLyiG6
jy1YAYAbNPASutrqfI/mufcrlKHESz68FYsunE5DzWhfl5liBFII9pQ/Wy5G4IR+KK6ua2OKF/BW
JaKXac5A4Zv7JfJZx5rqbelBesZz9UabDWtB1jQDdtUMBKcrfRpc4KNwtFKi7SNouE7qbund4huc
7QAgMjYTPd6miXgmyE4WiKQqU3fElQCGzTnXQXfj5fINgPS9cZ1fST98eao8Z3Z39CbuQ6Xcja63
cQOZrf0CR/oMW48NcJu4O0uvQNMpyA5w/FzVcgpN1edAOph6geFssu6hJX7R5rQAAX95TXLv91dg
V58OucUkcn5VCXDeMCe6lTX5+5Qz8ldwKKtREjDgolbErKfsnGHbr6Fzz6N3nB6jGeimo/Hi44JK
7aq4mrT/4AhZdpZbf5dj+ErGDVxRe5v0UcHPk7x+VEKi923UZunFwKzD5OQENJyHJZGtcISZ5KZq
F9JaDzh157kscT2vPQ6m7LdeUN4Pi7V1ayc/TX74DRXQOyLe1ulU72rT/syRIXspR2bo7Bkd8tHM
8Q8V49YW/cTZasFi10iqX3tF0by7/JTJGKyiNtgQUrmOjN/g+zknZ4zYBskKhzB+2SbD+VqO9zkH
xjZPOEnjhTNgDrxr6DU/k4lObY3xSWj2WGU83qmyo5qPj4+USXtSEoUvbfWDU/UPixBbIfhLPVdY
h7hm2hkGorKofXE39xtVO8eUOanEA07YD97toKbjGCVkOlb3p4lwu/D5muWDFhFZ39L/JOn0OLru
oW+b9zhe/mCpEAgsCBb4qgIiyKCXICO4LRF0ZB6AsWA5elQPXTzjnmFFkmNoGkP1BQcei3JsVg4J
sI3aJpvFuIHofi1s9dt4BKwa/iUUWyjkQDuFx+47xHZ7ZRpWXS5kS9oZtv7KnI+RpfpGfJsE+6ca
qi+NuWhHbxswfUhjwUJCsYM6s+kIXdhQsG4mcu+7psLhrsfqrVC2ewTJ8iL1GO8nC1Rsunax6R+7
ykmlLdwV8Ay+y1bSQeMjlThZihWtHy5lGV41R9rRq1qaSEAR4Hqw1XpfQ7dJCXovymwiEMTail6H
4FLHAfFq4oZ6upI2xnSiErEB+Eg7Y3dx1ihLvtBS6ayYnjFRB8mmuUB4cb34s6h+w0Eui6k8xfo1
6WiNsrSedqJocAZabypnZ0k5NIXVPcd26xGQwk0THIBgepsMvvXA6i+ejjU5AyrlQaPVhgRlXyHO
weKFTP8tB7/cmrQCUIYbHf4QwFb3K2DuFZaT0j7HZ9fNV59UHEDaL8w+NpDnw+QjdLR1U0/x78Yl
6eLHQGbsWJKfYNlnWQw1Vy9w4i1tyD5Xo/AhCoYHFcbkW/WHpGJzhzDKZCmj96Dx73RPNzoBM3UT
vtKWBEal77+9x3AgyD2kRK0SnP3jfA/6hR2pqHfLJNDMobBky9H1MGmPU/8rlxVfRaSOhCtR6LUz
HpWnd3PDvsltX8epu8JX+JWn6t74yRVr0m9t9ZC9WfZXUAXYxmrJpiT2xrd+qFNK4NhMx/rDDbhN
Lrmgps7/ALmJnwfRVLO+xX8GIDahftIbObqtDGxsSpVZvNYmqET7G8W3q+Ojl7WmxIXoQvcGOOVC
pOcmnPF5t8SpSX6Z5cPJxmbXRZi9mvwtqS61KB/jGRRrrDz0/94G5xq4J+2tR3xNEQg1PUTHcuTg
FPjwyM01Jx3MrZ2MirUsL0s7XfOJ8JzTMDxnqfycqF7yUjEg0jaXqm4Q110wWXU+H+zBfR7m8VAu
Pvnykl3/kOrneergiyjwi4xsPTS5vBTdHqAeoT12rLW9k1bzHsBSFFireCDImjnx/EiIyz81wbD1
bMSVVgcXrYsIoWXeWTXLoGZigjaGYSKkecif3IPrVNsxy7K7sQs5qxJs2RYyjOfO59Ea2mtgCtjh
yopAtfvANzDIYNunYqCdfnqtogM24ArdKUSlAehB0Q1JB7xNagcd+w/13NU5Ut7JqYR1tNriaxmb
cOtSX5Bb0Qn3POWhDrSNqGxbvHl8r3UbWQeZeO1lnmAsL210hV2r732/YKygFYU1RDJcKJWMa+az
KbvYkz7lNo1neV9BeV2AL1JbJme9sS1THX1TrHP4LTx7Nqzx+IXxsNngYZ2OydBwUzBWT/qlbvaM
tfvK5OoaJyzocBg8yCGrbg1bOijod3lqd+ewSjFkYXVvAEsC2jdXC0rNWQ9IbYH/gwE7PhemNUco
jRfHYQpJvDADOE3kxluW57A04X6KuXAnvNI3jTttcN52x9HV4SaeZH+uBxZtQubFUxIya2VJap+x
pA3Fa9wM21hOQBxSbymOwP53Y50lx5hVRr0Wo/gSNji2Y7p3R6JBilIYN57DfRCylihS5h8PAsA+
sGlfcfF11gLbVLbkBXZisatDdR+5KPwI4QeVm/m+WZ9vzWuprSnO4H2td93IVdGOMoYt4R7++Suq
KWz3XoocyfDo7sv8arlyYf2aaXrFIOx2ABEORed8mkbkd02n//bR9IRB0+O9xrGUeeW4d+B1c+et
fQDH6FiOhjJG80XDtY2aFsmfRNHBTWYDarG7+TSX0zmfwWFWqj3xrtQXfyAJO8yUPQR4DxsFb6oo
FGU7Y/ClI4/EIu3H+7TBC2hIu9YZNWdEX6j/Xcx4VYKyVr9iPrEoETZG3+LMJj5m9/WJ8NBXULK+
zZ0y3tm0odqAjyzbzFQTRHextyBF5m22F3WGC4NYEwDL7qrK5GTIPJ9AQuMDWC24c+9iZNWfFi27
mF6zCn8igJdSRM6xJJpfA2Hc5Z0NZq0Lpz3taNXOmgMMvAU1ptWEjOanUr14rA9KRdhekU7thvSg
TUSS1/JJOrGOqIT8crEjlC2esY7eiPugycoLBBG4Tez5RieXl7HocKy5A/o166WinFGRQy6lihXv
yH/hWHTU3Jsl4P9L3Zd5ssfnFLQFPn1urQWWFz7Hf9WMet6pvwJH+lH2R7s0sGyz/tu36Ggu2RMW
IpjxVbsvo3Z/DDba3FSHRtoko6f4zDtSYqtOz3wT/wmWBDc6MC9tBXkcA9b9gEnAjmkuUT2ZGj1X
O6HSnqQq2AlSqEHOXQWvUX3Ttfl1jPIZ0gtynnSXv35QhTtQ4zn7Ri5O9VD/TSJGxJmX3j7uTjK1
3mUnM+7SZbaLp2C39Hy9WslyEwn8/2M4HPvWxKe0Obvc/TeuTwu6z524zVmIpRObhorSkQYxrzCx
PqZc3ROfpGbJFxwti7nPJP4koDw/XcKvjaHLnoOSdZaKVbLJs2EdZGxwHpXcqxxN22YFQgL0HFps
mmNjhQcrUhcGZPA37kXJdCZsVU7HPkQhySaH+chJ0HY6LTdqQeUVaY+EjlW4z7FvoFr7IW1rQTwh
oSCstpJHK6QyvaoiHkeveO+i4kjHR2aTcgO6QbenhUIQjsXDYuE8S1vv3WdXwVXLPwZzvnUSTm4f
XSzqu7Wh68uz129a3ZD2j6MrrIA/YEqKU7czusz58meGlai7D0003xeHsuz2kV0epGJvOheptfNZ
HmJcEWpTc09j2R9gfony4VpovQcJ8xSGOCYtE+mjtppTTCQajpji6cN6lld4ujs/OfWs9ugdPS3B
oI+eXtmudrHs/DKA2RsFAsMfeU6sZnsvBpGUGskGw1R61+tFIxsCSfGn5VzFf4YuLt84zA6OnoIb
Vfmr99Cujh5zKrR1klgJeqSqmEozn2dWmcfRmV6qdIkfw2B85D+NS9gRMQJe9865H78MbMkjxZAx
bCtapg/kBaoNbDx0C9jmPAzEh7nTVhfbjopD0/GSgIFJ+89YPU/1nhhC9aAai6cdg6elho+wLXLE
9TjZjRIVD7rhSFC9ezcJ+/IckyNjXCO3S9a3u8ywL4haQrOqwQJHcIC7ocDkYwUbS8as07GQjG7y
K6UraFu31lcy8JhSAkrPlytfeR3MzUJfj2O7Oy24TAZ1iJPAOXhl52MX4ZSIUi4OXsuDka4d3so8
ZWuVBFVOT1Bt9U0PF4hCUmodMdRVxdTtU76UgrjQsSN62dcw/ERdPrUqkqwfMa968/SuSmc+IB3Y
r9Zo+7cy4RuWpu1y8N2SektUgCUtiXtYmIGLculORYCqkISEXvB/R/v/vzD2lfr+UzdzS5a17/79
X/+DAr/96r/+y//Y/ZPSehz+tPPTn24o+n//V/5k/Kdef+d/9xf/x5//TtZLwDz/v3DW/xRf7dD9
F7A6f+DPV9f/2/90xb8oZSukABHKUMCZ+N9BL+H+i7P2tYbSV0q50uVX/iPo5fn8Evkv25aOZ7ug
s/5P1Mtz/kV4vhsqIZXrSOm5/y9RL3pSHaJc/znqJZXnBp4IQ7CuLr5Am1//T2B1HYIzT/l7tsS/
BedmXTzDflW30AYZaGjZc1keHAObrXRsVY+qEEh6Zm0PXLDcefmlF41zmEaM/oPTikuxaB7z5JOZ
BmKYN/X79R4fTM/IehxlxjoGgfXcU4FYzL7HTu1JEOGkZW6GmU11RLSgInaYYf1OOjeLZ33TDoku
VX2LwTlPC9CwGt5SOGNl89lK8QFVz93CSk7XNB6ZhlOvFqz0w4YTVrrDjZXBYadcxgeyI3aWCUDk
ON27CJEcqJngZFBvNQvYG/Yt63sOT0g7z3TF2PLejT8rCtWjPl6pGuNv/biw3sDvU580Pt/VLHlw
Ay4VbGr+aazp9l05aDhN/W+NtjG33YOpvo3PCUZi1XU8gNme6Fh417jEPWgzdJ71dcjBidbQcffa
DMY94sOHcLdWg4jpzDVxn7Gm7X0/heftXmuNeZIjME4YTKecpV1olnNnk5yW2XyOayTTcfnJfbCv
YfAnjbS1HXUnN1CSbka8DWxg0ig+mYYCc34iRRH9lRVQQfgM+GllitIOCCdW5lMGF1fgwrfGt8pZ
/n7YVi/3uNtJAXBlmsvdUJu/zrSaEIb2vsYF3gY+PGbxYJIe+igEs11otVdmMapC9AHRSPNmK286
3UyXt3KEmFU5Y7chCLQFOfSyTC1QlBtQLoSAB48KIUMaR/nmPfKbp6mOLonK1iDHAhav4zwpl2OW
+nAh+Y03leWySgbJ6XZXAOJcQr0vAl/DUbb6nM4exKF2vISBGUnxrO7bzHqA1VfvQt9Od8x9UOw3
oCahYLoQYXCf30ZR9wCu9s6lM/Mw3ddLhTmuBes8pSA+qJEPDl2K6TUK+IFit4rS5dsiFEW6iRJp
46lrX5ffaMuYXZOHykCYZSIE2ExJ47ZiBb2dWtyxSqrrlPC3C6cHIMmspDBKDCXOFcJ9RKAl8HUX
EclYJMrj4S2IiE0kKZ87Ssp+uVHw4fC0HVLNzmdB5g8c0Hc2klab/QzOaZ6z31OLEpPL+JVtz4CJ
hAxl0uNsSF2L5yW4wotaw3MRzW7G4044SsaujIAZpX17x0ORyYCNIHP1R4uyrY0IcFQ38xvbsH7T
ppM8LAEiCEVKCTENbrTRwu7Lxlud0PmNMvujPWzxHksTEtW22Fuz/zOPeXAJw0Vc/E8KkiR2YTOd
WUOQJhyhyHYoTGKxwn0921twWu69XZ/rjHCAK5x5UyaghmylgR3se6JJD20713CrGBxqUHAufbPX
xalYFmJu8BqcM1kBa7M3NKR0vfcojebOyGsgschP6tl9sf3ZHKwKlBrctWd7YzrfvR9YM6W5Di9Y
7ZbaA3Da/M27OLoHo3j9JxcLauWmXOQ74AZ7N3bDxbLm+FIHFnGq2bz4VfA695r+4tr7TpfFOwde
zhbd8jCdmo+GYtiLTSn5hVd+t1WsvAn9G+vCLB8ceWBP8HH7qzbhdJ4zZ+v1UFRyV5JQHQr4F8BP
tl4MeDu3Hpuwqc+MZeV92Oo9OkR2QG06BFnckmriC0K5sTfESzzt4HoAHk7ohcRNlA00h962NaY2
r9bZjssxiY0E0HHS4BJuhvxdr49uleo3VLEvqghQ5Basuo514wdmuEYj3m9H+ZuqXYYjubad7Rft
XnvgF/KsP6RO+5LIfcdK42DV5bUeHr1oavb8QFzE/zKL/phQOQyHLrdbr185GO2ygSe2d/gdxOGa
O5pq1JHl5aWbcUz5Ewnl0CGWtDTuByM8MaNsiQ7sP/z4AjHyxXYdjen2rELe3IWHOdTL/U2wJD8t
XCYEkeWdOCIvQMa4IOXzxiRTrzEEkKFyl7TLyZVEWDyQYLjUh27jQoaDW/GZZhphM3bngwyG96We
3mctMax5NsbmrtgMCHST0ODYHYq77S4uaMxp323T8D0IubRTgU1XI2u2mjds47hvsfbTCwMDXtnE
u+Xwu6tH0TzNxTfNlPAUVGHuAuE8mdSiBHafwDe+WaiMArnLKvS7UW586BaPkoIMh56xLLOJEV1P
aqiPVLvc6yHyH0LshGnBVXZSJ1JnN8oaytsyCkEeUI4mKYLeRswFOQXmUPlEc1+mXAPIG73pDpZc
HILZ0K577GoD83uGqeR9j2IgVctno1rG+RJm/K/yAHICYW6sPgqFLzIbwksHURl3VsEBwQtILiAk
hszQWFDmt0KsaTOvfhhU0x9rckRdFjDGWQ5vwHnG5e9N3+VhyYr+G9XGXwnr8pBX5XMJb+oA9OCg
gTdx9PqUXwZI3EvX0c0o4mszts2p/rR4AC4GP1nsFuU99QRI65gfp3oWmyEcHyUtTA8Q6Q4qLJxD
TE/CVs7JjxnJZzhW8McPPLbhxXB2m0YcRtj/IsrUAQrdr4iw/FY00yPn23Sj3T7eVQMWp9Ae6Dce
c/a4IBzjLqEg17dpPdQ0DqNup1Btrh1cI1uvAMZcnybH/GlW5tsA1OFl0e6TWf9BVImXhzhGzmjr
7t5OPee2Yn1MPCL5yIZuW9OGVnCkoLYDZ4QS/BcYKbzc4nMUznUkvcIoRqMq+7hzSD7+tvSjLepZ
cJYOXBNBhcCuY77HBk7HFjLLT0BWal8MasRUWVEObep4X5ExdmLxGw7ArzYihcjqo13HVuZz0PWq
97fROn9WBaJeLU/kEJsLzetnNnzDHSi7/uDWdJravYuzVGZyO8Tdh0ON6bVO8wnBiToeq3oikzhu
J+byU2LHB7Rd+RBMdN6G6Nd8FzJ3G45CbNil8Nu7pkBAweGS1CWW24EmmXytKKjRN5v0zoyuuMl9
Bn/Psu8j9gjMUVRmWv5yGuAXzTmmFoLq5S7HJu4PD/mSx8eqQ+cbudiV6y8PUvydctSyEEbAkGH1
phT3JFcwAVTwiUJArYmeQple0E7OeArEnlw794YFTq8mw6KLM2QSiNve/DKOxAeIua2o+c2cDjPn
vfhbOjQNhYue99J+ZFlIc3FQssb27YVAYP41uBMR58wu9wAAIMj6zbhTE6zUABFbdWYhKG/yHVvB
jPeRe5oaEhtpec/lDN0v79gPAVAFNHyd3GJPZ3p3DWN7p72FloUxu6V/GEdtkSYPsBFBjQGVSiVC
UF0HZOnzhJY5u8AsK9Vu0PQN6ESxqR/oZkb32Hl65oAc+58upnavwMiS2vRHZlQLs6RE1G6UcGHZ
AF7zeDXBzl2ttfN4WpqXmXN+U6mjoP5y71ZcBnEDgCaDveqvJ0wxyb/aMg8mr670Xd+H2HIRNO66
iBLRQRK8bLcEClhJ09OI+EgqG8Yb6/QIhZUf10eQ3S5pxBaGVSSnasUDwFY8THmxAo0sgI5yJJAE
5KXXt9HJQhzCd/e1RFN59FLruJDE3lUh/wBJeRBI9c/CSSlLfGF7Hm2bjJbjYPAe/cYh/0pxfbCw
6unT+dEoy9xAN+vokz8DHH6K537es+NiGzZgiCpT893WDStCgXqFEoXF2gYW7k9Ix9XU7tJ1/cx8
T3dJ0G712H+0tKLQlNuLvckIjtaIQOxtEPFD4M5dc0ym4GQhB2/EPIR7k/jhbX4gYRbRXkNsPov1
Q1XV6YPTYZ6niKindESfSyuoqOjFNNivXqmEygKRBly86kDcUmezs7oi2/fs/lCbWpIC/UhNtpVe
S8ovrMTDWZxQAkDHOCeyIK2w4Gsckup+8BZ3b48pbKEW9j5FnIcmxqvaii4+TDxxrddQfEoZgu0S
D7ddpIZlTAkUlcndEkxXSvGCjetJEvRjP9zGWX4TEnyaXUroInhqbEf0JzFAxJGijTZpEN6J0RKb
dt1MUpnDg6WW6xjM8YG19I8H42gqfecGBlW9Q8tke8sRulrYq3kLecnZjpRlIZFZz6lXv0dreNkO
CcQvQ/6ddRQLUpDDa7enkrZUO7dnDMtGfRji9hU8CRvTgLh2MMEW0cwF26VW4M5JNzZqE43HTIj7
SubxgW5vbn+Bc1EAy9itmadlCbHI9pC0NCn7rGX9WYT9exsEUM385GtoyUawjD2WlbaOvQcqd8oT
ueuD/qWs7ekUVg8+lpAj968tVjQ+F4L8afniMXSAh/K4e+LAnqbksfEBoibdan60xrvU2o9paHYl
Mz0iuH7JCj73VXlm8fwuEDU2eeCrHXCwXREnMFds7C25DQRB0n5OlUAgluFAMrnEnUrvVBeUR2pX
D34O2mgo09ewSfiJY1YxQv22KBjjegl+3UGZdov8F/CMbRQvz8k4f/QRvmenuZ2rZm+JHJ3W5sW5
vLCoegsyNIAh6Z8CO2S6Y5ndji4qEwFL0YAoAx0AzPMm9lHsK0+/d7FLEFdZB99gMhoc6g7nOtrh
QMfxsfdGrtn58JwGHlYE2+A4HZI1jYpKagLmrxR0hwsIgNdShFMtJFE5XrLCPRcB3q6RtjyMSnjA
CrqMkmD+AEOabUWH0BkWHh/5YDeT5veJYnqzfIOW/uargHWEcZczF8YTi3Yk3QCB00JBaepwzebX
X30Gn6uoJnx87klOJcv7DH7IiFs7c6bXZpld3BuCb+hYEmPIn3jtfKDMJIZkkkNNm2LC4F+Xhkd7
VJhwyx8+Qgxc9AiwKgAmy4X++M/vrjN21FHPo5rawwC8CsAxrNOGOBDHX6HSEQM1ZnSL9xnDOYH5
DFvraRzC8mp1Rm8mOyyOVKsxGOIIxK3NYJISMMY/xtVwWZNV9Yu0GciTQFGxE3W3rMDgOI/lXZQS
EsQY9WEP+MPKuvvtBFoSh2MJ1JnmaKo22Xd9JY6SpjxeLAdvlN4hnWnzoTL3sWv6/NC17KVC0GX/
ENo5C8a7P6Ic7/LYzA9A0fICFqSHa6oy8XR1huwCZW6Mwh7wncM238Xj7RK77ZSFPSrDDe8zDiYF
5UBNTFYhL+SjHVYHyudG8ijlbyWR2RxoNDUE5N4CZ5gYQgAL/t0e1netUXKTsH9Ek6t2dpk/uqZ8
CAMykAK/yA2ETKRKzAtmIPCmG15iFtk4uAaxnreV6bsbhbiIfuf+anCoHC1ubnvbwxk+iPBP41OZ
tTgtXRETTI65HZ1zOP5O6Z69W/BsQ1mId5m87UZOwMVNPyPC6/wZkhBDdZuD9pjWhLJbZy94ksgP
xAxPc3KLLfgu8sSrVSn4N3n4unTYapfF5g2DXOhwjx6afc7KhtAn7xQ7g0VQiQwNdEINETi3QYru
pUERHS995vBynAvQClb1ElfO35EemwjBReb1gYvkhTg679PxF5+OcrdIfTb8Ql7KtdAcN0G9UC7a
fYEbZBtFaDJ2ev8+zy/NRI3gSIK8zdRbINpjSyNd4hC+mOZ7RkP0fGeXzLgvQuq962gh6jRWmwLN
so7krvawnkaRhJ9HOVgenGSCO6t1eR/JImAzFtDnXp1q7HLbtN95dbmWBw27Gtu9MZtOdE8ZxN6e
9ImpFrx5SXWdrRMV0RQmsq+bEExiU7TYdVavSlAfa5dBPJVvUdlgpwNUovLuvetxHnFz1ce4atAn
40HhL064J7ACA+jubWZKjA/CxhjDGI3HUq2HjUP5cVcH5LB0ciclKxRpehoE6/ghgD9whzJ0KYay
uDdW+winZjf7jn+7REh6ghv0xfeWky2a5eK0jD2wX2Nz66bgFTTJJp/QN5QIegHqGPLoQvUUfqKE
tsyQR7kcDxB+QNBHqIneQhEHha/fWAcXwk0cSoUSXyoqp2c6YEncLQu6kZZbx5d3gHjptmsJ+MKI
mYh8A8McGncEpjXfZxntTSItFYyUqL5lYQtn0kkcXh1Qftc2J6WjB6R0+ohY7rISLvubcUy5lHM3
UZ3/lehqvBb9JViNJOKtweCNSWG6N4Pmv4JdnMcBTkrmC8aUOYjOhXpjvT3eCgyStDggoAjrkQKg
cuPI8sHhWOTrpG2N3fQe9y7tFZK6KZd9ST4w3s7wqPIJNoQseSKgAt5iBBimpb5Uc/jGRpnyppHl
WwEBiW9uckoJV9Y+oWyZtVuPc/DGVU2KQwQSetHdoc8qepejM98m/97hq1yGGLBkS5BqXNCIOLu/
eCOH53BejumIqC7A2KPAZhYseo4r0QWMH9JcCk3SJ4tFuG8zN9pWGjREkXVH+PysCGNcvdW0qD2y
C9EdrAQcz/hLfR6nO4pYLsnIjmPi03GYAuerHstrzJez5RGDdMWsGMqYCQPD56aAQocxaPIo53MP
ftkvn1ZX3tlt+azBSN5aOGPLuMUGHA72fsnk05iMbIHDUVFocWhzLyTFiPmIaPVA3XN5Uarp7jxZ
vuj+1cYVB87VuoBfSY9pCUrIcsWxKqPLnNbUnqd+u43CkFhsjTEvxmmw5F/ziFUkJ3uwTfUMIZ0T
GA9sQz4+oDrVIb4x0hhp21ywBZteKhwmStQUUaKpRcB2QxBqEhDaIs6u5cz0nwHqctlD+tF09kao
S2KhBithatv4ButmGgEvGmkMc3rEiXo6maLD51vDKZihvXVV/QA8hNbEkRSQT3ND4VNXUKfDYVgp
YQE43htKqrAFpqgfixc9isl+1I+tHMzJYldI9yaIUxsD3WIwtsc2HgDL+Q2a+CVgJi6M+9fislNG
iyFBJj6Fwiy34iSjMby069A6an76uvbwgxWYcdrp25r0UyZRXcrE4lIahkDQpPU094RX+9ZJN6Cp
w30nPiqq7rfzapeiKyDZlRmrkDYlFxW1eQed9UVUWEps9yEWE1cMF1oEleubZGLDht9wU6T9cls4
8viPW7IcK6rRsxcRCPv0gMdnxC4Q3ROZeCrKGIMFsG/aEO4chl5oPOqjbMa/OL9B0BQF8LMg5hBj
OyDnNeoV5yAQoMDwIsqybTD2rM7SJD06Dcn2RS5Mj4udnHFGkHcBb7hjiiZHmGEwLLrXSTmQxVcq
TenetmZ4Sukb2YvcuxMtnQVSGX/TyhUcEBmbfvnC2Qvx3k75YztCmncb/xwUNUWYhutYw7KRcw9D
YBicqSxPj24PjaDOrKsfe2yQjOb9vIACqtoDVzmyZk1P3JiKS9jJ7XYOqidYIDeeEe7OCZGFcP3A
Uy3/0EZ1GSV8C0GKgKZJYjjc3IQrx63BlElAP/hgCcUA6OBi0oE6pMaGC+fSXpDQ3Kr553ZbTayH
+BLFuQNs/aC0Tvw9snJpCgnPZA/+F0fntdw4kgXRL0IEvHmlAeglUqTcC0KmVfCu4L9+DuZhIzY2
ZrTdFIi6lTfzZL+CMwlsoPNY25ui2dVD8im0rD/2TnWwGWg4E72fRDrZjpnn3OdtFeR2GXMfqZj+
QAfyqx4uFaU4iMLURHgVlDI9QdxUgM2tqbON/KrgIGSpdS5gN1Ovizdh8GiTa1XfxHj86rW/nQoH
Ri3CZkPKW4l72BxWFpJ4Fl+xwl0ephR259WiqDnYs1tcTiZ/Q5VZhjsKy+6/cf5NtB9Zfjsu3Wgf
zEtpTrzwrW4LarJcVLgCt5tcUDKDp6RBmr1hJPlqQpAzhjEnzK1cYkc9sU6qOr8Vgo1BbGgYgptf
qEI6sUsPaoIl5hXftEfp8f0mlLCdemxxGbsW/up8pXFyk9016KTL9ZPXw5OC9dSL9ihwNGsFkUnZ
/1RW8Tlabbd2Ov3dZj/v/6N69qmbpuacLBQfs4BmPCqRjSrWV7umqT60eB6uXvpeLSUDiibQhKps
3OlxEUxCcQ4OZURJpUFvsPVvMOcW4BphBNQVBoz1nxC4Gz8eHC4e46+7RIzwoA2nLAGg7mjkmvuq
Mqgk5tjFX5Wfx7jadpP+xhPHidXg/sIb95F8IfNgY7KucOB+kO74HMzPqUveRAdmOBnHVcSZp438
8Xr4HKDtnf3MJyLKMjvxOllT3Oa+dHXkF078Uug52W8Y5NjlI+hzQrkgoLN7EeKhZwA1VXNmgRL9
1RHdRRasvnLEJJEPPTRbZVYDp27/lY28gQ28FFb5SPrWJjJOXsauvW1uaO7BqPNbVhCWqCrxhz5+
ZzQ2/JJ6oaNr8mabe28nOxfovVGd+TteFQbkTadj0KMBl5ahiZewgjmP1udja7P4QvEVeHl/8ORh
Ta1O4xjWB4uk8ezC9Nfqp74CBJCl+MsUqa0ZuXYD/kMOUKjvLXzjHGmhU4dH603OGdwXVi2rZdRT
y+aM+w05QgktKgRr7p/Wd5bNPcucajpmKWvcIue15ilkCUc+jkE31zYNvb4ngZBgcpxQA7dD7hLl
RWO9j9K+tbq3W/q/0XgBSStIKUc+FBrTGutFQbk4OpoXZAV531LShThSbVtKjrEReNcKhBM0TOdK
nGlgqcbVrLGz7OJk6jlz7oVjirPMU2AWc/GUKq66L6Py3BPt2iYWp+RW64A3EA4NQzSRHC9+8YnY
ctJKnE3YFEt+amemhChe4VoTrmopQiciGVVBGOXfSyqMnewe7jLRKamOZwfShleQYUres+w1RyWu
9Rs+nBM7g01p3ExEYZs9nEI5QE1ZKhMXqOmBalhGFuzldCKxqHxNxbc0+B4x8C4nYcUmVmNLn1Ni
3jyFxcdgf5bU74giveDhoMEzfRn5pfaGvZuxFME+qAk56gdFUx65AaAQZGOtJLrfqYtPLkQe1Sag
cSnrcqLgCqhKkk6a3yf1s4rQxTeNfk2oDJzRH4Vr/3k0ZsOND5b/jXRiMSAryvIqi5iioxYkZ33G
KnlxvLYm0mgFE71HwvjX0mPlZibwQPo0+18PkiUmYLYfyPSscAwb16irXiWYHkXiSW+te2k824UV
VCmvT1P8TETFDZtP4k8WnxmCVuLh2BBwSwgq9yeVTnk1QtkVOKo9ju8MUVZXPosyfLf0bCMpdmdZ
jVT2qiFPY6fYjiktN/sBmEcyUv5REe5zcZGQxXGQb9LCXadDRAhT5UVK7n5JAVpGIB12E+42Sn/0
jpjmVkYuhZDx8ziJ14nqPs+Nt1OZXCS9xKWCFIkiiceUIoCES07zZrKubAvi2OQyWL7gft+rUuJv
J1dYsLGpSbBBZWl3BFFep4hnHGMpbBCp2QdWSr416a+s4xZvH+sT9jw0qvp9R546TX3bGQGOqeuy
Hu+Rnr5ptE8gqAGX0QZchFDP8GFQNv48qVejqFa5sYtIDwVVjStrWUTLpVRjuLaIPSb5aTYZEQnI
yniaKF3KRXg0zClgAOGNRgAL5r8pLqRxOLc2lvawWzAGGe0gpHub61Rc0e2fjeqS0rHgsa+s6qPX
3w1qDbSWT7XcFcaHNVSroXh36ysho20HeiKDKk4oK+js20DbgMo0QpPcShFRYFXDdo7Phu0+p6w0
uESsPERHxSSjosHu6RB06xkQernXUjCNOkpm7ZvWlzUAK+hZCDsqrRf8FVAJ20MPqlnRKJ9e40dC
+B82ctAvKdGMXstONnEQ6sehsjxYfSxVWysN24SdE8Bp/5ZVgY3CLSxCf7J/MACzieTXYaxlY+1s
Lz1Sy8UlEysuHJHyFvfRT8eFhH/pPpCXj5UU4m4BReAU6R90CpLSw2cIweTGJW7AwJjiUIow7UVR
e60MLo/U1OWmMF8kZ+Idv+ddrVOwmoXrbmaZ8scadZiBlNIamrcnU0kBuiyqLejpZp91/XRFAOv5
3FtjD+XylNhDfDFhPu5rkC1z/03UR7c+Q/E1gxFZRIIZ8pXp7Sc6hrsKQ0IVqKq2qrTsqDdMEpiU
ofKbFn/csY6CaFZPTExsFCwNxopmfsYj7JVcTd9LpKZ1LEgkWYKUuNJinjUj96p4ApkdMyJO3BHG
C5S3zKN3lwfGVrs/Z6ZWAQHdFzXX8RkUTlXTdFvzNumw1EQlRLxHNva/aTZTM/1lFDzpUCtzo/7p
etzlIc/KqlEEB5P+KBrtGOdQELtEdzfZEPo2r1sOGQ6IBWhawVVJxvRLAUIwE+fThxluUGKizdbv
WdgHIW7NJC32ua3sBx1XYhRbKKr5MQcJECfPRoR3moxyWDyyN3e2bs0EVKvT+pNXtCz8WkKRlBuY
Nrc3hWUFxnuXQx3eAG8SJ5AekYF4NjYsTFa0ulzZ5u0HQGojuhAc9IAak308Om+jI/AbxITtdP2s
5ARAiRyqETUi5nfVgEXyYFGlGo/SeKSmz++i6dB51sauhm+JUDwmEvJy/kzo419/YBH7WjXpK+GO
ACVvoXBAbMAWwGSQR994nBEXYovSX4LKpCkBVTm4MrvH6LqBBSMZHwYqsrVt6eRcUcR2YvNOgZax
7Ie8M4uCxf/EhEdAsdMDYrC+wBfMr3VFtztswbeO4gZnGvcVbORRz67M5ReNy4NVfZstpo3J+aor
vm9jjpG5G5jgohk9qvho8wTTGPg5V7tIkVxLJ/HzmshA2YGdsekYj4z2QamlP5NsNPmim1CK1IQ+
oPyrjMsvfba/1eU+OjiISS2l43il+9KSfhSq76OJBcQhvJYLaL6ucrI4gw0vPDoR34gaYlQX99oZ
+wR773aoV1VmvhWK+1IDsq6jrj0uBe8WIEoqJz3M2lyiiepaGoDpvqPlJNbeCMpICOiRva7Bm6fo
nwMX7t4Qviop21G19N0CW1fY+lOeZdprUaH+RHfdU+wDyQRKPjqWSNHMki7zen73XMSUBQfolJLL
APWjc49rKkM58D3QR1HJWTYUN9ntc32PBrm21EC4EPIMfG3eFaIE3pz5TraVn2HLm6kYr0aok0In
J3QqiuqcGTSbJjUoOCXka9IkFJ2bnglJFwSXAKsa81bNToQtV9JMn+wYhxDRikFz2PyTV2okDXRY
wvj/roc3y6w2tAsHYZxcjekbIjQLd8UfYWoavCoGBy6Ekw9+BqduHO193bzL95i24uackRUQ0CSM
NdTVdUegOSS1k++m6kCDsK+3b868k723AQeB5y0JXGxGojtP/UfSwURiACPH6OsWa+ZkJkXx4Y4L
G54J4nNiNGxMG7i8Pt4M4mPM8QSdKPnNnHXnjsGA9MslMmT0hF9T2acuT9hKiGk3ZbrHgh7kph2y
Ywnzn46NRNZQCY4dJDvUVeet5oSRUMovRXdeM7KiISmfZmJuVVpRHUbW4ESexKXIBNT08SAkyM2C
0sI5PStlCbXCydwDkfAfDUPm1qhVnhU7vhS1/KiIfq+HwrrYfN8OjYMvXK+tcZuDAsk77TRkycV1
jOepsW7U+NxFOAfNpIM1ZLtdziy+2/ioh7UddMln6ZYH1M8PnUm79gLblIEJkhKGgUUIVqrwOuz5
To3oOqIRKMqedZpfMWCdl8tneEnL71KeRmutlS2l7Ys3i7PnPYuY9amZm2LXN90WEF17K9mTcZgT
4Xkx20eikSA06Mdm1JODtwtjMiQY44o/tQufUkCQmq1sUltf5ymXV22CexZue9qC6OJZt+YcTFWx
tesXVWnOHvu9VjMfFafqFOfnFLVsXQ2MXuXPGMulcNT33OeyPyq9+xTTD+4laPPdd8UigSnDn2EV
azPLzrbC9vre8shl4gZdtOhHGBetr44A/GiV8OaIc7XdgWqW3cNTlW0MA2BAIddjSM9RE8T9xMH5
OkMNUNugGbipYP8su0CvXpb63Qb+dIl3TRVQiPhXRReYiggcYxHKgRnO0W5iqGjo4mTE52eEsGEZ
+ZdgKo2+FeyLjmruliy2TbLdaXYp8byBh4Tl57rBZ8Ddy/HHtMFquW26bY0LEAcVSZ7tzIjeOA9R
A7yxNsvwhW+5kMauUNP9QsdhbF1HSfNc9dmTsM8o/ewf5MlVSYFTMh/NdiBYV1bZAvh46R1AkFEO
7HeGMwEjLgIS2CtBW3/EE3tB7KG1/S+PNZ9etHVbsDGbVdJWeTof2JxtKTI9sykijLXEq2jXoguM
EiRlPMjxifkYlao4mXTxMXkRGybd4s7qBGqSqyX/l1V1ywhddUN1KRMNZzBw3II346y9pF1i4tmA
feouyKpiaYmPmidCDsyXdFbijyBsKmu8Dt45mYG8lCDrrHNrT1tZwPoCvpKngOWJq2AeC5xy2C6y
dEpVmev5aQ+msmh3cmjPdUOHJFsfeC2rqF6EzuigzSl52WbnJRbMLCsGNCu6Y9JhJK/CYQX0Sjsp
Jf5dDs7fjCCdWSWXzHLvoaGcuGnQOuQ9Od5WkqGcdXFgUh3h9yl447LQeXgs0lYWwzG0B/6YX7mO
6chwy+eUSKvq4iSBZlJJDW4kXbVNiLkJ+kvxjPK948vlatopbZguiuEvpl8CPdKFLZ6opxKYNLdo
5oAiYV03waCQpBtVt/ln6tFPlc43xeNJmzVW1ZXDxmNnJe5fVMlTwiLXjxQYziZFJUrzTvPaE/mu
91kr99gV1mOCYKAk1mEYZbMzZX2NevVURazYefRFb7Pz6eWNwGK6FfHDBjjBwgmCmZxAjc/age4J
iyJkrLbgYXBA6jm6HiicfmblGaqkJtMX0eCN9PI3r//0sncHer2G1yT1EP+GE29rHxCSXbuc63Jt
CZY4afOeJs62Zj2pR6+S1gkMwGc8aIuVzFGeO/YOOz3Sq22m4jOdOg0fdnumq34fyuaYC3mnXgb7
WwPHoK1/jK7LD3JgbKTBLZFwwheBOknm7940eePFZoekmFzT2f2N2ldrQfiOtnKbUyKszlelnuoS
1yRExnj6xdTPE28udzdl0zh1oBn6qy4Rod0KyI2yTc2a5gTQYE3CJu5ndIxHlqcBaVM2DkPil96/
gZIx3votA6Z2cQSgBwmOMmVVR2EkoJ8Vi74z4jqoqMyjEyLdTtoYaIPzkmrie+qPKdynHR6xQx1B
Ek64VWZjFlDHmk3xE3sgFsJ4Hd1BnOZwcnaxNz0rakpDVNiJo6LxpMKVoeiRq73KK4zUodubgSPD
R+MpwH34yWbB9Wzp/DMw1RCKzIOSVwRrTf3O+/ZdjGCZ3YW9MAzKc0WvxMrChdW25pqRCKUkOg4l
bT3FDOl3aK6A1mF9VdWZK8Zez8tbTSKb1mdogTLf5a76QeCVa7P2k7Uc+GEXYV9v3tVFP8nI3Vna
0Y3kU5wSHBzBkA17IfSXsZt2kToFRl35cYkjAIxZNMZHbM+Qeghr4bHBL/VRTPXbUGdbmtdhh0LS
scbq3s3F3qC9Rze0H0L7gdMaD/7D5APARxP2lmUjQVr7INnsrDQdc0tpw9btnPpbH/oMBnG/ULu2
LvypKYz2rhp/Us9MzUti3ZmZT/b869pxuHGV5olMz5OWhuaKyM0zv1Y4xuAN5/40YwD1UzYYKuWd
/Ku0X8wGO6VhLEHxCe2oWQXEdO/URNVHH80T9pXqiGRyF1GGOOo8tblGEMV+qqr+WOAxLs1FfoV+
HLKZ82rI4M2eFCT7+pZii4HozWDe4vQbP8AmcUZkS5H+rma9BdGB95PWWjQhnyn7gi0Yp5Y0jsLl
7WpZfYY9XDnavXHN8/KkA75N4t+0auhsYh2uvk7YpHtaUBydXz8XRhWWjmlvO7N6KdXmNlfDhbwl
5Dt8ll54s2uNcgZGPO5HtLG0oARNMuUJVKZa09YLDc1gGBsruueab0xSfX/37Jz2BJAOusvtgrEx
tQgWL7xqTIMAQ4yZD9B6M1CAcgRhQxHs9imuoCOmOyUV5Wy2gIIF48CIj6USHaTJF5J/5YCHQjJa
ho9eqBdPDIHk+Ej1k+uwxFsTtl/VsbWXLHWJnIMXpBF1Mk6tyfPawG6LUyQ9FKWk2XYkH13S6pUT
Pwnw9UrZBC146WYw7pXhYikwbxFO8mhU93H0SHDErXkbtM4hZhKpVBwJBJ7C4q9urcuMGjQtY6Rt
3gr0KkAf5T6eXgmj70WrOcEEqNPUvueQZMo0oMVZrjwkUBmnyBfCtP3CsI6KHt37DFpZGbGiLPro
nmE6pw0yviqinDbJVXXTj4S5oI/KF32AQN3FJ82eS7/q5uw6T8QgxvA2sW4R6rxzQ+8uUmUDmWDB
TTOHmOpWvIQjBqWE1YsJRHhi5btNWOyHyrHpftRW8cP+HcMRuEmEnUgJSnqD7HFYd/AoFFtu8lgG
XUOqCffvPLdfTg7oCmfjgW81Ik9cAQE3j3bS+1jRqFZ2xbFA0XOEfphMKzyG4wTSo2rf6bDx6Ujd
yNwK0BTaoOUf6ak0oV/QH7xufM8699C14fIwLsDEkblNc719pUJoa8L8oIxgkZBM5Y9HwMXjJmS7
ySnMsP5VKUAV61Z70aGXMAZeoz6GXPtWjYDuFBIugrDVuCCSgQlwpR70n9bDvkA0a9/MhDaLgdZs
IDCVzn9nuiZdBdkGlg2PFM2XQCGjTVhtq3E6M2Yu5U2Y0dj7OX7RKQocMPfBM5KGz6bGdFDh2dqG
cDc7SEpwsJGmWgdB0tL3raYFRVwsAYoYXW4WW8+pYSAvWhhMF7f/HejAMsNsPk6Wd5BJzwPcGYdu
dr4nV/zksDcNJcehyYnX6na11bCf4J9lcsT5R510boxbL4vOXslCybVMxFte7q5z4jNhvxGSvdUI
v2vdxsTBk6bRuwYDaTfbILRtFperbA60kVIIuBzdPsrsCzMdnjJ7jd12XWjNLs/jRQzhMaTl2RA4
lHRoLY4mxq1TQSEjmrI1AOtBewbZPbcHq7VBI1T1A5jhI3WxR8Tzlgkh4p6KGz6UkDDVaq63oTnf
Q4yVjj1u9BELoG1Y37w/Hj2NClYFc8Td9iGXL/LWcRIFcTSs6QdZlcQD1wRsv7HBq/jRfMOFPN05
XISTikNGsol2o98GJyDbto+iLJ8swEVuKLBnAycQE8O49wS8Ab2rQihjTqlM/WTY3i1UxM7Jg1G8
RAcIKQcv887SJODEOBnq7XWyUM8M4r558qhs/TKld+mAH20R+xswiyWjPgUs/VD5U6seNdbAdOo9
quHROAvrg+y39TxYwodX9uoqExw51d2ZCoCZTHvqRu0pZdaQRkTUuqt9l/cRZRYWHR+lxiX1X+LG
6zhrglH/l+YHwudr22WrbrI6GR6Qd/DWIjdk/dqmd55res3N3s7UdazEiELIU8Ucb2mZgEKqNnhz
jXsC4CbV848QRpHObgYs1jk1sXF3NWuKqKZOOOku9aQRQgpfYRLZg7N3UlqGJiIAMvwtE6wO0KyM
jv2Ykb5w+8eQk9wHRZKnj7NxrfSkJNi5BHnd4HVSz5q0g5SgUH+NFPdQJ+O/lftEYBQf2GS/KchD
Q1PSKo21Ie2tk+I0A2pZ+SQhMIXcw0qrvKtmdZhkvBtr6wVKYuAlODUjQ5CQqGcM3faubR10C3o+
FydNvqGcZmVqxjFxwcgU2rdrGLieM8xEUVv6LXhIK883s2WeNCDrIteITpGiHxAoVKAf7Pff0ExP
trS+ctkuHvht26o3SADbIUJC5cbNC2entdDawGVgVsnAxaP4cKZusYb7XHXPImw4OnGUGc5PpHG9
pIrvRQ1DKgnGPemi3UJUlMqXE/M08WLigX8aHHnoYFrmA6sKvhpa8YrKyIOf3eNaMPaH0dbgOiG4
mY1W72vSQer9yKLpO20CfdZ4y9XRD8LNXhrZmfH/rwm5A1BPZ8FUQZRtw7vUymtft2si7n99Mp8N
y7hNmAcxZQSVrtxHRosuUQK1ijl0yqM+zutc+zAEgaHajfeJVhzEQod0Rb8LdVfDpFl/4wj+wqjh
U7nmIJtT9R1z2VV644Zyojfw6+LsU2bDDMK7fhlTDjNKvqH1Ff9El76HVfaPKqE/d2w+zJDYopQO
EQxe5VJckoE1iLxF0cxeiQVXTOwwF6j3xD3ofBgX6TzXdh3EWzafb7mlHOJswD/L7wm5Ny/ArJQ6
PWAJXB/yBJuk0ALFjjE4SL41rqddWjH8TaH9bbBKkv1ipC7VFwX/RdMivKQh1E/9PTQBAkTx9BGn
5WliATjEzaEgHkdgmA8eH3vSUpAMh4LjhpD3euCESRDeIms9em95OR7I+JHR5fKbzVxhU/UY6qAs
UQ9JjunR1VkMvAvJic/YMHCfYGsRwuF7taACRFASYZzuGRNfVO7DnrNH/FJZ13nloeHtMMRfMxIo
3eaRjydPrNQ8U2kqaKmCaYxfx0ZWtyhR29gvngb1e4Dd4IAcJeq9og97g+//hC7wiiy4bvqFvCCI
junr3kUeVEp/UOVXTf1v6+1yoayULNupiCZlpVydwd0kcADrbNqyPrqlS6WOKF5SmK4F2BWGN3zr
hV+ya2tMWiw8x91UZX0D0nvVlOkt3bsNYK1O1udkTPax80O68lCZ4a0yo2yrLyulktOafgUcMLu5
JEIWRT2Ic6vGJt9QlqZ/1BHPFAoDDCMDIg8hcy23jrWzs8rqh9TKhdwabpWs+uJe9VJ6XbltxTJU
W3LdeOFP04hdUsFX7n4p5gOtUwDf1xflyqv5ZpLs8grvIeP+PMF/HpcOI1LP+GPj8Bcv8Vrr5g+H
8kKJrGYtHApc41eyyQ1Zb3hXW0gvZLuMM6GmUzy5/xxkC3KaGGft0Ds6xWvBNFx7Y1BbHlXabv0q
bYoSAJTq7qNSP7oIiNo88uXkURZOuZOe/q7bFl51VrdKWmxba7xGg/VEQP6QethgpmLddCzaTBQL
0dKK5k4PKuLyXmeNTOhlNsvHaGGrk3oElCy2sODWxHdmavJgitx1Jh9y6s57zeIC5goG0Pj/tykF
Cz8FTUl01T97dbXnsPrSk6VGI2MILS9uDGsrR9POMUFWYsfo1mgKZrXuQcLsVjnoNUY2HVzpPoTx
CJXkyZsdcM/4nFu2hBYNThU7MOyfOVVzJQtZBy2HSXrwx/rkZcOLqVHR45ZBkXM6ZhDJm3rdsdor
9PAec9cgWvziJu2ZSDsRFcnXwMCL1Si+aIGEDSl2X02FzSEuTYbXUYGJbxC2Nq6xzmhmVijCIbCZ
ci1M7Pnka3e5kh4KOzGIlaSfqvIZI13XVh7Exhe7veNIXY2L7oH56JB5pFCFyQfeXO0G25PhPC1j
mEl/GE5xz5nfEJabBoF7TvZdxKc45YeQmbeikivl9NwCIKZCurhUEXs6t5PfMSinCB70RC1izG9W
qtHaruwXx+UnxNMp11/r+YU8xFpljdhAAWoU5S4oTmss85f95YrfOTDU5frJSmzNGMp2I8OQrftR
Q4tq7K6ImRCMa7GWZ6CpKNcjv+dxy0/WrqNBLX2vDP1e8mbDFLOpyb9kGdKtThNPNC/yKAa9vPOn
zP1oPT7poruRDvfLKN+ECXU6haBuLyPy016ygvIEmbCYZO8ze6AOvam6qh2wc/LcEcpzuHDwKkmT
mZvRZnHPhmSvUfvhlNOdaOd3W9DzgnE3GeOnWWuvpThw5qLU588qao9t0uNOm6ewXOw/Hio6vjgN
PgXwz5pAYojVgMY4niUH7zz9kn4KE9wiPMLqD6knPCvkE2QMBDUho23Kw1B6t167yvnZtPTd0BlH
HR+Vcu683yxX1s3oMZ41cINBFCgoA5grjAaDb0ZgeXJZjDaBrdUEip2vBiaZkVxhfD0sQ33vZhRi
O+xo9fiIMji+iznVrDr0z+EEQeDAfEJbWuLsQDLdDWTszu5vFOdq5bOV6zerNbYukKFmsYhHROp1
PJQ6v2d39ru8u4x0nkjrohhQfTXzhzWzn7dI7IzkJsYRM88Ocd0/1xXXIQrHXADDRfOvbVGNExYZ
eTWdEoNCiGWHmol7YeKrH8hzcyk3Rr0D6Qfma1KdgCXdV6nagG7wPjvqiQnhJSYUuULD/HIZoDUW
nTJ+n3Nt3VXovd0ovMVI/IUBUuOmth7a/oItN6Jbw0YxJWcxKZs6Kui0h0+usoSYeiiS5WZJlkkZ
nSbVpqXQojSnMmMkM3GbO+cMFvNeTsqHBqhaaYZjGGp3hSuoB15/zvcpdTXZ9NM15ru0rNOIQy4R
0Mu61HqtdV77WQNGg50I6b6AY2fXuRjj7fBY2AdRPSqOio7ugrIvNqXDkls3jj31Oq1UCDGaO3hI
LtgM72EsbFYcXhOjRlQaW+IeO5uKEhU7SDglvsCooucnGLl/tam8eQZbmJRBRQwHGzRdx9UrFTnN
g4w7U9OceVkDeUSyT0Owjd70aMPo08yn5wr9QuFLE+n5U8aBWEpo2R6Q4LrfR3QMjjxJq2rIWDmE
9lVHzAwF2mpSIlTB9ac9TVHarelmISIGHplRdQOh67uRxAp3XVLs2rgbMDZksX0d+muhEfZIpYdA
mp0aXoyGJCJPw/GIHdYceAyL6TlSsi/SlO/zFAEOWP5qaEVTMfNE2ean3eXEmYMcKu+YsXFr/YSN
7FRp6OGiOEtFOblQczXjoxHvXs0sk+RfHjDmOO2OzUS5hqoHwHWpAwb4Udga/XsgC/Mt1u51qZ3C
ofdz5M6MKin45L+NSiaWRBsleq52BbCFkZ5iU5jZu9DOfN2hwtxJgJKatXfhEaHYpZTs6I1PqkmN
dQgVKgViGKo966KUNqDaircAqNfihVsD9FPm3DJ8VntlBxBxnQqNgVFzX7IoD5QEuE7vcqwvuBBl
QqWSaElv+Zhc25DEPG4jwg0V6XRd/qB5UgG84HLY/C4v4NzMz64SdAjASmSeq7E9ED854C/dudgH
oAjzCNdAVP/hW0MAzzaEdhgq6TZiuHLhMHYE2MwN69WWXd6k/mkTrv4wPjWtyZfB494vdqr25poj
QRv8U0mAlIuzCHNUBrKWbXy6GDLF84jMXmMdWDWe8ZrU9oYJzGpeI370XJ6S7CcPHw41nVH1L2Zk
ovzkRWXujeN5L2hFS8b8SZ2fk0ke0j76VeiOwHC6Hrr2XZjNgYSnPuGIKQoLLInKTLIYDAv1FSTI
c1p6lzRNNqNZPdx6WsPYWysK1nKhf4qp2fKdP3V0C9nxh5CHkZxnyBFXkBwmhhMl1jqf7g6jUo5+
hIrfB6xJGAF7aklcvy+V9S0m747PbY3AsfX69GCP9poKl2MrWClIeZhwTbt9sY81vkysu8LwX5Z3
gdfRzG79qmSacnFzmr8R6RQKG3R/Ph/tkLrzlX7kZ5CQul3uRPgHuZZj1kGb5uyVvtF/DcmX46Xb
hq8VmoughQT24UpPNH7ei9l/KJOyFo2ELBfRqvppZCrgnxtQ94edLvOm9aSkBPnSXSLp/wO4rGkZ
31DT8rjceXsDN8kqGtSLjFWszPm2UHl3mZkzPCcjWWkjyg89WH62WSfpmlun6DdqQ4SNIo8e4Yyl
kOt9ssC45OOrmp4FR7KyRIL5Ztjpi4JBaDBhiJYoWEYPlqrfgijYJcN9eQvGzmodKfTZKMnVyX45
4AlRjPNuGv7ysggUVr19/lfrI/4AeLllejeqZ4c6U/cvZt+pGyNulWNZ3Fqu3on67do7UAfryHxp
rSKgj2HF2cgAc7fDa4LBnNNprSXlxo4eg4kuND0xc+tsYpta+A2nELZYvUEewMtoNHnqZ8Cns5rK
Bz4V+Y258EN0Nv9kQ41MbL9w3qzbq4TrjGmO3HxWTW9J0f/ptu7Q29t2G/An2dpFtdgZ2Q83L0Gd
KpkK1Ah8rezZ2vZT7xPrMYzuBWpB0BNpo/yQ8ODQqZeoLK91V9orT9TvTR/ZG2Hl7mtfT79aLUZs
xqTEaKUHe02WDbTN3rUAg1vhC4kMCtRnPltdNT/oWf6XAJqJlJYfqDCNSVJKKI9R0BSAeSunKLcF
X17bjTWkHSvbF7pm70cEMgSV/kclZA54T5X0kt7gCVXPeXZn2z75rCgxzNaNutMrih+S6WHxcp3C
74EXINSK0vlBmy7nz6bfKbRIpXfarAfs17n30DEpTvT0JGHumySrNeSL0KNaVv3L9PduKnzUsgbs
N2wg29s3Ntiw1Ic6YlVfMy/+nrXKhIOWOZIHUoJPJOD/H3Nn0hs7kl7Rv2J47WhwDDIW3kg5pzJT
qVnaENKTxHkKzvz1PixPBS8MeGeg0N1V/V49SUlGfMO9524QULESbpFmlg7CRn7soTyG7hvuRD/Z
WQkkjvoi4UsEDCHL68DTLGyxn1x/Y1rbigUBh1AGfpnZVUTQUlVuMPNSKF31wHTw0tDY1+4PmmIH
QGyOLVz2zyhFFTpXEBMWSUQzGgnSijD4SWjsBWClEBLEsG4k+nP9kyAPiWe9xTx666pfLbpNDfYg
RTNHkNXeh1+c/YzEDS4MM7lzIt5yY6M9alx0cBpl9tLRhhzHyHxG9ZMMJyt6bjtKnfhQRd+tJrzA
Xzn+1zisyRkitZqyqT8wMkoUIkCiZnIf1GHwFOhjTWhnwOawnB+qzkagYDCAOYbD3uf8zfUB98pq
aE4JJpuO1N323M33Uf9Tm0f104PGHM0Db8qtIAq0essrjQSLOAQ2eQQmHFt97pn9BN1rgQzNmoB1
95yiII3Ibuh5txhF0qsTStRDqn0FiHfjVe8aL6cA/prdKcpuh5yHlrm9G/Urhi23i5bAZFMtaXVL
+VDVzDeQjusbg5m/FZ6z4NzBaFbmO8gDoDA3IW88mzI8hqA1iSyjcU7QBIGI//zryWGYEQw4C8nq
M3OqBn8xlO9kTdwFc5uyXXuESGPoHBh1tiXGefNBuh9h468GZ6tgj80p7wEXkpovNBJg8ir7Tppb
R15TkPbDbU3gYEsBMicHAEd4E8hcXNI4k73glmZ5qDAfY75iRw4thx0jui4Xnd/BmDF786PJsdZM
uLcbMrsMla+sxFp5/GjS8k0uBt7gSZFkqRmkhdSjSflaWiPy84/Mxt1Amaija+TdQae+8xp6uJqz
UtxG/XvLT9nhkrI4pCr+e8Cr13nXkGibqYT05d10RrP3ERMV1SsyP2YufnvuUZDn7idKgcDghqip
OgdIYjEuXwweKQyIoYaumd3GA5TMbUAVWYPJrFg4oYGhSQS9hsVO8jBc24GsdlQ6cNTy6rsou32G
zWBwP3R8QPeyA1q7C+fmZobxPiIcRQ8DASWEUBJvCrafywPjrHxSkNNy17FiwlZ7G7ufHj+1ioCE
avo0NN/U/FBo5wacgW66Xec899zJY8Iz0/8i00RpggSXJRN7oILjKmFFKnu01mwqLdaohHGAYwGB
OIEoag9eD3KRPf48IqwiYRrVrO/SXnOSxLzD0Jm5d6AWUKVhKiJvhuhO3BGo21T5VEbFkzaX5xpb
qVtQhJikb/YF8j+2NbzXBl9CKp6KCKTQEKYs2P2I4ZXVfbVCAgSZ5nviTMauXM3MLyuWO1VX3gjr
0YXnxTpiQ3kHzVQtQVtlHRQQkhBb5p3tgHTCqlOkelUqvUwiGbgGxBehTB67TdIurI2J3MY6SbFE
8Y2yJViJbD8UsdjWYXjvkDWnB0OtRkY+UQjbGT328OqxqkZe86fMKup2UQNhTd34HHfGC5Tdyu5Y
bSTGS5g2qP6S7KmjzTq6Xv9oo0YeQA4uMJWFwlpKNryoZhEHuBrO9/CauiCoQRKFBJcAFIQdhCNq
FoD97szkQiQIonxva/PBduzg6PkYFVW3E+G1UKv2MwsrDhOkkP0xyq5V/9ZhZAyss11+44y7CU9d
8IIS/WBEKRyUZh8wxbHRhnHVrX2HKayJbdBw81fbhAySe1F699d/LBj7dOzNo0MDZ7IlVzb+Y6N0
ftNyaFaFRCEcGjqCbGh+hUPYb1wCrYIwgIDkDurBkMRMTrH+VrR8N13RrEbT6q9LecZ6YJuEPdHt
LeQMQWRMbSkErynBAjb5V56dUpUn76lEZ1E5GB0x3+Fg7uw1j3F3yhUTJE8L5yOBXqVjKh4owyN2
kLCcq0ddBCx5uDk8fE8taQPh/UTyrTQ0L2DLdNObcAsYYKWAPqObmjgsmny6HUoXsGGP3XEuXqM5
eBva6a7Mre+Bx/dF4N2EIhduJ5nFgHKr+yRtnFevHvK1I8jHSmBs5duB5ylB4IPnHyzhgrSc5gyp
86HrsAUZOLeaVYNUi3dY2dMxdUwGb5zIZXRq5/oReup9TV3uOnx23Z1pAGlDSWpE/hK1YGLTMW9n
kXe3ges+/rLaOhvzgy7SU5GHPmzH5msKjrIeP9qpJ9Y3uEZ2dypcPss6Y9nosS301Q/KnfYmRGxX
pvZdbUdywZxcMpc4nLm91jR2DkfDUMKoNEmI3VYt35TL/LxBCTCiwMZLYkB+i4zhfeybr4U23uVL
yIZx62D1wBiNXIFNDA9rmA9Hq3cfi8iG+vjZIKqsa/5xz8XPpLARP9rprj099ohXvMXxXnBjcE8z
Nf7Jk09RPkzGQ9yeAx1vMkNykYV7s3oqvK8OhWHtl/vM6DdTscfnYIePNaYGHH8rN0rAC1q3TX4y
U3YT6KirECFWyZII2Wa1qmwCcPiGaje9xlzSOKcgXjxnzBbVxEDPYD8VIUlsERhtqfFKDvlF9O4X
b0PD9L/tXmzxMzqvc8gXBQBJGm8tcsyEeKp4/uYtP5QkVVcQPF5yepuJWG+Nm8TV8TMgd6DMw6YP
vou0XucttQr5dJul7o82QUgsfOQSF40HOpvONsgEEkrsjZO5RHw+2CY9KPdjiALSqlAwpIzHu3Te
jVyrw4SpdgJEBKGkntpDZhhrzU92Hr1tl7FNmw0XjPT4UJB4aToorGo3+FO2xSHt+qfEI8Zan1ho
khwKEt5PXkrraNZMQekTAKWvRnaONWK++n0K3pfQkJ7gcYD8jzqAVOOz5MPcw5RoVVxz3PKE0BF0
FN/ODEIrRz70tOPsTGHQkuYILS5t60OAAVWbL3Gi32IXPpckMI/D2wOLUX+pPFyVVnGpS3mAY3Nb
kuscUrAKxl52jIvY75go9BQNHgrmEK8wIoTBY+jeb8J4H4n+kqRw8KYl/GkVWs5ZM8xyWMs7ODz9
8Cwbji5zWBcprtpupUPxErD5sOpqV9IQRwColPRImorQqTFaWKIFmN6hlM5g7HRtdIqdq1s029lk
50TGKH+J6DKoGLbupisEjwq42wZPX9NSUJnvPY65shnwdmzdlmETSM2Gu91y+4/emW5JlZooI1FE
ZcqD4EtfYhHZaSPfLaTzkvIBFLSxrl6ASax8hboVRPBp0W9TIznZNOG0SSKUqzwniUE3L5T4SkT8
SI651fBYtYdl/570LCEtxs99T6WQBbgTGrAy+GDm72n6YZt5SI0A5QcRx/0u/v2NEpvfzE3QPMMg
IIOWBXtp3+VISSsigYQFTZeHDRlJ1lfrKPx2u2E9FUzGoFJNyTPn/03jhyeU4u9t8jhklCDoGPF+
3Af0LNIa74m12TipvMJ7XYsI250MMKdTr08lS1cUGZrbsQsE2hC2pVb6vsieOiKYpResR1HdBUlx
v9gn0+BaQXgsOcsGbe6R0K78GdST8VkQSUEZhPpQzE9xz3EwDwfQfG8mpVBCQJBls840vE1t5dtC
CSzlzcMIYY47pV7yOeOaMUnDgsuOmNkZx0UlbURfIxQB2dPbRPXVB5PRT8B67GuJMQCPwn4LgHCl
xu5PVOjHpbQyEZzcRkG3r/HfKNGhDq/CG1T3K8uShxHzfwEKQCRHC7luS9Q5hwvPDcBEQbQgZfwq
7I8wdEhNiUEloDuMjqWLOAgySuk7+7x2ty56ZnpM3elfgWAwaZtjapmPDb3AFJzC4uJDch2N7LOa
i43zPUYXp2lJ7u7ORQHrEHsSRtKBNw6uBjsbdGHWtDdc8eAQf82e7a7BXJE1NUQx68YOkpbKu9wX
w45L6+IR8NsaNLQdANLx0Z7BI6S9/xPRxMbdq3Q1Z2W6gQ31jI9iFyOUaJvNyGDUpYmU6ls4Fbwn
NpfigZleoYgRsKrnZJh2w5/S9rYeBiBsuHtpKX7U6bRrJJhIT793ilnMzLbmZTR2ip4kd+pjZJbQ
OOxNrK/J6L8mU3mqbXXjLJ8PXGTHP7j+ywLJH8354i1OmWWnw+vhM99ia1KI9iJ8Uqj8t6jcOvNP
NuWbnm2FJN5eJ/lP0hVPNg+/wN3Ai0epvjeIzEY7dBOBuEmnZktmERrq7mAS8Nm14g9M1XuASq2I
HkWKIcwZDmaHhgYMptnHu95BVNtn5zaTO5NldIhsFQPIiSQZYDmoctl6J/x86o0diadoAEDk9tve
Ic04wRLkZMjyo1uzuM87ZoZNtsGCxJ4LPsLB5BKwf8JhwUvc2LTmUgTrlEDU7M63vV1aQSjCo+IF
0ZMa1Lbp63Nf/fE1k6yIV5/2oIa306d7i/lXSEVrtw9tVV+AN9ONdmvZwEQxTdIJpktuJm/9fNEM
6kvrR3fPaSTh1aSLDoEzdWtF1aF1CCyKKjQKIwJZ7mv0vEZa7Qr6krQKv8OCypriR+XzaziT+Gb8
uHoD+HqbxTPqsBeXVEdloVj+QqABQCi4n7MO3HPwnUA/KfV7kX/FbN+wJ0foEfu4uETwSY9M6Hdt
mN8mNbr7DY1UgQc6rl4G8wpcCsAq6xrUR1b47k1LwxWu5ZdI220H9MdAVxYSSubG/NnmByXfR02N
jvERgw/0cLyPBaPOnHkoc2x2flxF53Jm6CumG5R7udMy3P5IHdh6+YdV4itNvFfDg6Q5vengpynM
VUvjHLQ71Xyl1bgVHUW1YTxQpZosmuBw7z35ilCLlE7W/AoNMWVvSaK9vs5e9iDk4+CLTyHvs5EE
CVRPIfELsfebFu4dpJob3JVVHX4WyGStjuTESgATBqwthpuJQyqYfy2u+TEjmhjtDtAeyu1t7fxO
kcB1KpZwS/bUz3b5BLASip9ACRuAZ2RZC9oRJhHyQjLc6UPhrqE+TzbLer7HCaLq82Jzk6a5tjnM
IrTLWV5s/AkeXZN8RhY0+nx4yENiSj2ERSwgBBmmAyuFCXudfGwKbjf/3s7c6+JbKmokqezcR5AQ
RFkSd1TvwMAcxp+gAlTZAd6Ix2YVYkkgqmVlIKO7YRkJd8bZIOXap6HBqG/4Q1wKY6gKL7JWKcpC
EOUQBXdJfzKcvX5m0SIoQLNdf+UrDWbjOJ5HXMFech9nV4TgyE9F7TKOeQmiS9IDwvs2mLiFG2a2
g3qK+ss8b4lOjiP8bivvQ5ULjOu9RJjXafaeVr0WBG1ZB+iFe5uTRv5ao9o47NcdCP4NN5Y/3fVm
dytBLPcNz9YlIuU3dNSjLBhIjekd28tJJ8faUVvwe0e/YZ7kfiMH4OFBf68oD4R902uGko288k5R
H/e8V9GWdAEGNM3F6X8LYaDaODncaTCx6D3s58iM+ptBX4hUaMPm6HGh1yNW2eHWEpc2qjZjK87+
MWmfJRCP1HoOmWtOubdHq0+4JsDFVZKTcDceNSvHnJWof27500eiygw7F1s3sppLOX7kZPEOYgzP
yCSKlQBVJjutbtohOfaTtg5x1CV8PnQpBXI86F1U7R6ChIk4ZwMFSz9N7UvIV4K3lvE8ZCjS33tG
Q3CC0HGkSW7tzKF48hTaYaOOiePTxWUOG+OKqm4VzBr2BpabtZtUah2mJqREx3dYyTIfaUxoVyku
8ZWPpAD9yq1QxVo1KLjzzMXvDxtrArz1bBBQM3ctAHBOhMb3rMNohudOgh8bobRxZAsnJou2/mxR
3rF5z98sM5g3jbuHrUPKXmT/shP67LoiORVQqTnww4MBHv0ugKTI8k7RNQJcR91wiAF8HVvwaUjE
q+oUCTcnh6LJWOvQ5tpBH766Tg8LEC7R9q+/bTyQY7GqUIYu/y/eABLBJvuB7Ib8CV27pLJvEM/8
SUq0AKS1Ew402JIQNwdNtCh4f1zmYO4S2eG1xTWlT9njizH8Q2RW8uKn0Ljadk42hUuYjiNLczW3
s78tJ+LdpsJ3j4yAv2Nngh5n+x8mKQ2UV4O/NmxDHJsqAoKYzuFtTRoFfDEzgYVSu1+Dzoxjy2rp
qAjALgBlbprOyFfdkkcJqwaXJ7Qm3F9q3OmKLmKy5mY3TOzyRkWUqvLyezVONX+oC6PUD4NN74Lk
72oUKRbqRrVAAfq+qlHd6vQom6TC6VB5TF5scci6TvAN9ldtE/yTNyQVRQAeo2U2Z/igVbN2sg5h
VsidBkdH6KQ8engXpg5ycum5xxyZLI9hc18XUYnZF/8k9SjoGULAgA77h1Yz/Q6MMab2sJxtHoXx
XRSf3WE2iaF/iX1Z3YFgtLoY1Yxtd/hbmZOZBVBsz4yZOwQz0reurvdFuIMmhxsIs9HGKZoPFffg
VblwZQI20gljTSYeD7bBLvJ+7q784NyjoW9HQnz2Mw8whE6I+pbP4BnVU5YV7sk1fuGbcIiV1Tsy
8xkFjLhvgG9SAoZs9jrL380e1xDmoNOMaWcWBEwHf0ajgoPZ0ktG1UDgX8pRXpUfMVKrkxbBzpw1
iZ6y/BkmJvLotSEGBfGxGcVBepj8ZFCX68Ry1gXs1TWtKmM1kaXbNu8PXG2PLUQcEcDMiAxWZ1Gf
RkcWezBvwOAoO3jpphI3Z9rR1xJTc9N1k0IVtZ2DLti1goq9dI717MK2x/XGJt5FhZUHVAYjQghw
feOcLrJCqAaRzvYRHhlsX8MJnzSGJ3qGeq8z5mBOsYzbY8yGg4exI1MGFhE28VNJhBRYJ8OYAqwv
F/Jay51ngd/Jvfd2oXj7i4XRmesnV9QLSqe3t2PdPPs2Zjbi0i/Q/VgblKMB57hw7tziuYGOve8l
wk0GjNsyY7xWgl+sSzB6oXPKOmPaVS4TJLuHFAsHntwEblESLjircof9qwCQOs9URbIDEjECOCX4
esPuDRzqFI1M7UxkoDFa8hpVJrGk+lVS0OyMyCUfFSNs3NHspXm8hHqwug3H8mxliwiGI9mICIP0
Bqu79FHTX5AV/3F0ku5n0BxhYZ1yDccl76cYKxUqr5gryyfUjIfhBp2Wus1nZLxNDFdQlf4f1+JE
TyNz6RxDSqWcMJ3cW4KOEc0IRy6nQ/aku/wFbBubTWzzNdlyG98a8N97EeEdYni1yK6F2Z4aG9U9
VbFRn+0o/nFSJ94aeEtRtQpv1XQuQLaUQYVRAgHoYm83YVx5TjEfKm+YV5YocZvG8kEJlmj2MrJo
1UvcaLm2HNJTs559dG8QprND/Jrf2qnpEoo8r4oc/z6osngzkvpB7aR4ffNOrI1MfJPYwLjAwksI
rCJGWY8gpZkMgLABRLbJ9t+srsUuBGR8H0i8sYz6bpIDsbLhHYP0le5Y4KgCyKHTWs9OJHFlqGG8
cY3xm4BsiHFxIVFzF88zTVjGoBaqEZ9VEeqtmE9mTrs2VEj1oDThwib3x+4UNvwKOulfTPuiq49V
NH76jZdhGqc90Tby1Xwxh87l8D10YXli11yeEvN3DEf/EJij3Fazd2+OaXrwJChb0SV3QtfMgUx7
PQEPJzoZlm/PAo7KGBd3Nw17aJDHiaHXXY0YIUAdEjTGY8Toe69Iy9YVBvcKUM+N84V5iXhnnvE6
GL5TYf4RpXmwQ/DCfiOr/cyOmtD7jzB1H5F+EPqNgtbDDCTF9ICozLmq+mMKrR1zPAfzJ8y3cKRn
6yJT3iSWXuPEGqA+6mBdL+b1cORq6vKtabcS2J1x4DMz1oo8bhLl5kNbl+egqlGtc7msPdbnlk3v
EpEPuCrhMccDsmCoZw6NgO4PkYR9kSNa85JZbcJMwYZ3BI5ywDF2mpbkJIzkeqaEkcrysDzk59kF
2yUYbKFKa3D/PdTCDncCRZtXAfcvUw7fTNyhBn33vYrRMrmnc1hlJ0aR/a2tLrFys2NtBiwkp5pQ
TgKUIm3AShCvcnQOeVH62K087oKw3YJpphUQHRnhQwByLq/oarWPQaSDsulZtOEl2iblGe0+U2gF
24+28pyTU5JT06BYC7zqXPtWgluZwoz7qVyxgMqZx4fhOhOVOORB/O6a5MxaGSdnLBa7WGnBx2OV
o8f2I2rb38z1qKALByBw0eyMicpC4EBag1xPLXBkjWoOeYhK2wybeK3o950iijaGLX+q0HtNtEVS
OM0wZ76/DQxUb1lu4uJkPYuL9D3T/nCcW/8BAR45ij28UemTkEuCstp0vcSHiAJQ1fzzlvUlcZ9c
njgZncAl2i8dwVVA48Cnglve9xv6v6j+ZqB0TbMFoDSG7q7Lsa6lonJgLngVM0UcrhEE0j8T7K3F
U6NzJJJROtz3XdVuo9R6aqrUPRVEKoC4QQgLL9tgJMSO8R5d/gm0tf0chGxeBxcActc4XzCpzH3Z
4C4f51Cd5kWGPdA8uL21y6rAPrqodBL+jLsK5cmtw68nrmVqdxP3JrLk/AUoYb6pYf7iSAsvRg35
cU5nPpoKnq7VfBlKvIVJT1kDAZBweo0egjmkrsdNbePfSFpEkcwtgEx3PpB8wmv5F5FJ67YPbB32
JoFYWJjUIUoA8NsxtC/afdCztI6rOpcDfOVRbLTvLvA2+85AE8Kmtb2BGkMn7RHwKirEZy1rci+O
gUTmMlrJMcDxmvL0APvFAOhcTOYnZNXGZJuGMt+Y2UXXlfOsfZhsJYDV2BLJeqL8eUuNj8gdx3dG
94JUgZVRIj/TWV8f2gK1hGNZL5gCHmvqysucEoJK73AGjH9m89NvKNWeUcuT5GahwyobvqJq8jaz
RA0AmBtonvQaXi3JDqA59XZ5N7vYKSbwq7eeIU160cxGFS2Yxwaz/QFT9XOcXvt2lKc28doVtXtV
W9/kyhqnCRGD6bK+dI3wBD2iOboQuUxZI7cuJdAPGoN4jE+ez/LRzdTRNMR7MKLao8lklmguhgT1
PHX5MiIcoCtO6QNjHgabRn3nyQAuIrw4YOvqUIXGvhf0LeiQu7WVcRMNqX0cxza9sGm9Jcj9vYKs
jh5nPUtYegN0KtJTBTrnGLUcHDbVK6YVpOLde3OPwj0O34chyO/UdCWZMERHsgSjeEyayKVcJamy
Vo5ucc6KqN/HfrZyQGKh87rDLADHx+zfMcDvpzizN00wfReGcLdefOxJuSocFjlkgN90rmStXnS/
xKvgaYmZMvXofAuJZCfuUP7y8QGHsOq7HOYq3slguE1t/TH4Dg1GGQA6Cz8sf3rm7tw2NOM7OXF2
DR1INLsl/M0qYsTnLfxSq8fgOjSVOGm2hsWYjjCu5T7TEycWol7Dnx+lWapLPhKZOlgeF/gEiLdl
mA+whMgnqpaw0IiY4Foh8M32eecv2oj4PepC++IhcKpEBLBNm9MO7xqEEnt4qVpMmbEDXKZYdI6+
Oe79BPBu4efDjp3Ed2sw0EcgAqY6MeUqxdxDAO0DG0CgSYAidwMfNB78vPHaOy/oNnbMl0v4wMnp
rG47d26C2lchoUmqaSfywMTWabMwcan5eJQJXzMIlu6STWU9onZHQYIG9iat0y+E4mzohSJiLlcX
7aaPkUamanPIrCKZEV2gDZCBIwRAy9Pd1lfut7WEkiZRAb+9VndkZnrk16Ur8q7n1SiJe2CaeQzt
tnonjvucqpq8VCpMRADq3hICL/x+FJgc2hYczEwm06hRFDKJXcW8zzd5sZCr0uiXlCPYJQkipdmD
2Tvixh2GhhjtalXbzrkamxcjFKT7VNFVOmgT05A4dxfNbuuNw6sPab+FAzuE7FNogsi1MJsRu1U0
bNBKY+8t9F3ToV+xZLM3Z/mrIbitwhlXO4OdVaj6nixLWpVx7G5GVVtr+hlknMlxmFrYO1F5BgoZ
AFnYppOLyQXPJk73P2R3KViG5ZHnxN78i0FmARk/fbiOzAdTeHcV9kSscyuNwWhFwDC6mPjg6G7Y
DJySuxJ5WQOlfRVOCCnhzbQrdMjjbTar3b+UWWIB1XFm0n2pwhtFUVF5QKxdMOUS/S2O1NZDLZ3G
74V4qAKEKQSNE0BoPalADrv/e37rKf6jy6b8bf9KX/3zn2msfyWs/vffoaHjr//5S5a81v/6Nf8/
8ltt93/Nb2Xl+qnjz78HuC6/498DXC3/H9LwDYJbPde0LMP7r/xW6x+2Z5qu7yqAD9ApCGn9j/xW
x/mHZXrS8VxGA8oAkvvP/9SUrCH/9Z8d8x+WYxlSWY5DseVJ+X/Jb+Wr+nt4K/8mZRi2h4yW7Yfj
OUu469/CW/Oh6gqr7zAZSvvDN9RDGts4vzhS/vYDuf/3ONh/Krr8nqiJtiG1lu/of/5RNt8RdlXD
cS3blpKE27//UdDfpqobkJlNDQQxQfs6fIcxKzNTOajwqj9xPv52U4D00Ch+0PKAG0KFlyQucnBV
3wudnKIlhizBknpr5iajTnhtI+OGGsgpuvRJoz0TFaZ4tPSSqU2ZoNBgDMHaSz7IhhxWyYE2LFxD
l/fDGMy3JmYxBum75eYuDgEAp7qHPJ96IPMCbb+O5RXSKK5GWtcZvNo8orTJjSe29Vc47cdKmGeA
we1eIu3gK+6+uaCgEfjOpsrY5GOFfiL+8Y/dj+w9bGRhRQnarRJyF5qozayMkNsK8YEVyGdiEMAu
dPTxmTSfBiucsPoMb0Xdb2OfneFAumNaU+m32bhvK7kru/S9MtzfNHAvjcLRkcAJQQrwVvjQ2VxW
TLcQYmDImWJfJE55K0vjrkumh7KpPu0wPwy0QT5TcnzVKIVkfIFr9xx7R8jg3+CZ+nn4IvnXvrUN
Znf4CWsHH+OUIWv863eMegL2Zr6wpszJwaA1iM34Iyo35UxSar6wiCO9uMf1ZZ40ewb7EwAUyGFY
jYIxiWFnH1UGkECeUpRj2zgjUh627w89CMxfYdy3fb5sa1FTyfFtyMtwC4nxXUcUXWVW/tF0tw2x
92rB0/WaqbAra8Ygyt6eJIlS4BYpJtl3r8QAiEKkMr1tIoR+yWJIr0yUd+adkqC3IoWCHmvdq6Yq
sHPXvuV9pCnOEW0uXwP6m2E1Tc9CtW86n3Et9hgj81whZMM8XSUH+jbC0BfZgTMPv2ZLsAdAUDpP
lt0JYH0d0A2SWc0Wo/3SDMLLnAQVG7E39SEeWtaNlonNDUAjWxTOeXxCJpIRdio687aqmZ+hsnNF
Cpr1dj4zuAD9tsySGTthkfCYm5JovqpVdUjMmcbQVBB+4oMlUxDmOv1uDNiO9w4+CHrF9NtqIFC7
7nNVMTtXhPretl5xx6eISCrzOuIzL9PUYEssClKrxEh04xjvvYytIGbAtJFEMhdvvQqfGz4cq832
wiC/OSFTFdKQG5ED1qRk6Pid8etp/2zWza/rNY8s31GwTKSlJdiv2SmB6kOQq6IRMEIUHRz+oYUk
BEFC+egQhFyOvNhp4R+Mhv9h5e4yYcbwTT5zULTIarCr9YPLld64OIhTxOj1hZFLdRsY7bfVNucC
E9NYZ/EpRx/cJwwOE5fs9Rkrwc1IgmqDSlm1Vcb8tuFJJlYpgpCRkGk2DNjT+o3Ntr1QngtdpmcW
rYdPPTUVcttq2osJJ83gVc92gjOFIWum0hyVHTEeOG7QhOOzsHDa3NgD4oCQKdEUP7ISP4VApYYR
FCk4aIT4aCAVSW2D2Xz5vflcMghHX6S3nVdcOfOuZV/tbcc42upPbiUEiiGYRlQe7CryZQdXsqd4
DIzhQ3Wwv+xmvg5DRh+6ZelytZVzmiq2fpWCzSKYSk9xMC5VjsHZltzOFXEDobNtxphJFnKkRtJE
4CHGkb/g/0tMMG5YPwKYajcWLFtZ08VmCW2QhB1S5YuY1NTjmg070uOic1bDWB1bofCpKCxKBSZr
iQd4ReIdWhQQQlLc1KMmXEZZxW4O0Dgi2w3VbRJ8uHaHDd69B38ro/HajfWrA6O7cvrnIoLGRGs9
mNOazK610XdHPE2gEdYNXYieRwjC4YoVx8oNOkw3wWeMF56pxmayHBRhwbsLWW8kZLAwJHPc8atu
cYskubszqVGNRJGWq17rKF61zg4zEme4wCiIx9LKYXi0Lr4eN8Sq6EEDNEEnSiXbrfL4Yhwk+wVn
P0dvdOyi/DjQoOFU9Ta2XLgyTPQjLzuIxP4qBIFhCKkjJXZ2B76B5IzTxP6qKUFEtMGhyTH32HSd
4Qkvzpa+7i7gpQRu9VTqdlsi3bQM9ANlOy4jEOPP6At8UyZ6lKamWv9uxATUuxbf/sxBiB/rQn0N
L/wsyHGckKUZDZRQDupzadDxikp/Wz1bn1R95O2nMWXHqMK7PezsdLx0BdMLq5jJoC4+WxAQMJN6
kEPVWQbFdwct0RCKfrF6l9p6qcX4UA/6zepZ9FfVnnvIsb33vlX27q+LpNo2BCdV1qt1JpiQDslj
h93FrxZpfTduwwxytlgwo2jwrGdtk4zNl+7Ne3aHpzgFu9aWl6Iyv0yzu2bR86jtQ6y6i1buHYOv
a6T0ocVF3loI0fPsPnLqU2OxjskWeZBlHAon+47gy841qVYyeNDz2aqzc+MoYP8Sh4b7Qm7vfd2t
SkiTDQC7mCZV/sZDdXBl0kJlVO9m1z721jnx6k1aOtCwy/bNmt1jP2qAnS5OFVJxgBXNqBC1W20d
YEmVF37WnvtpuQYfO5nmNiCVtt5NUbJppL/RjXqisT0RIYpFwRle0Kgx1bU+my68S/z2w484SMbZ
fCnmt7KwPsRY/NijeWfk43L73GatfnA1UJQknt5y7RChSVadT8yfk6TPUSOf2mGntPlgd809A8in
wamuvncu7fAJk/UXHJUWHQ6a3DS7eoWBUdXZB8V8JGiaD7kwr1yX26xxNqHj3VlB9cctWDPIUn2Z
dH7fysnRqwoJd8veJckmFvNHaxknadGyUQJybyZrl/Y68KfvKIjuUCL9EPSHNQZvXOA7V+vfODqv
5VaRNoo+EVVAQzfcKsuSLFvH+YZybHLOTz+LuZg/zMxxQEB/Ye+1KYL6SXsbROUMHCZnXyDonzz1
zNzbXEVNgX8Ax3aZHdK8P6Czwdz2VJTmyk1YjJsjCBVdAsG08F1q59MxykemtPtp6HOiEYg9MvJn
1K3v/y/nRj8/pTCzxyS/Q9N6inTD6CW8NrTJnSlf8SRk+qMny6Hm4+un4J+v9ClqvHKNQcw1yzdG
RXt2h+9D0p2jmoUc9d4bpirGGpQjwr4vIu8gRxSAOAT2kndM4i9VX40NFICEJ+B6Ds/IubbSYrov
yPpJquiD2xxVf26+WswY2JFAqreaYWOx7GTEnpbexbHVuzXjwLWHQ2wh8jb74+DMS3Iuf7IWWz3g
mYRVkXfdDQzeBQ7Btid6zvXZFfb6zpngtYhhH5fR2Ye/whYuXiz33kKA2cSz5lRh+MfZfbMXRkP2
6XTB0XbGqysa4Alix7L9bnk8c9muc5Q24QgMBrWmsgeOA3RbLPvqVD5nCHprHdz3+fiuSB8aSuM7
CJm41YXz4AzlvkPjv/zFBp8M7qUcmS5TRXcu3b2J7b4x3MewmS4lnN2KN209vk3l3uZiAiG5yxP/
zRrzdW+LhwGnN0i8HTtoIIXJQ+cMW2fs18q3nywFoNdAdOHB/GuKM8FgR20qgNzDo3GamVXM1vc8
dTvf2o6KMbY93ZP0ug1gg6ATScU7fskDZJlHYoOwI8D8AgvufTjE8KX+dF8LGw9Z8dKV/PoBTibB
up/Ao6iRe1O413rkT6fxObXbtdL1vT1kqPGyLdt7tzXvAORtZzx9NUC3gbm1CRlNY2EtEqLIwm3n
T3c1L8DA9o+deWmSYR+ZSCXqBfHircSIrZb/tuV0HcacLCfkmK69SzAqEz7CdtW8ZAxIp0kcY684
ezU+c344qDdcfsB+Vr6GlQyuJrtb/v7Eeh+0+Ii7HhTsg1e4p1r0L8unsGjtjCTc+wzkygo5HSh4
sB8H5fzYWcjIW+wWGGBQBCzCxn0NqS1k2DOI6RA46j4IJVPz6HE0UtxWAbosqojyVjOANCSKZ1Zw
+q5HVyUr9ZIaC3jD21VUJhqTsVWW+8Gt73zCxTzEgxWaMW+MiAUND9iQOjJDFmxYyBSVr9KkzQe5
HX/cUky/94C5AU+TvIc8LozYD3usw4Hlk3zNIs4vvxTGi8pBZFdLAkqAaFefyU7bAySlozkHtyUW
vCwXFAmpK7q/Dug1sAusDelvai66zd3VkLnVOOQbtNG9naAThHzKhyx6dvDUm8v3nDGorpbP2B/0
tm8kr0gasEYz5Rm5XSL/sYF5FiJKzW0+wWHeNyVuaG4bMWI778Wmogr9n+OIU5K4c2OWC7pxneaY
omuLAyk4tsGPGoujK8JTjpd5ppngGgoged5Dy58PRLFLkNSQgUfS6LBjK4nxhedw6YIL7z6Y0pdQ
jSe/Mw9hiFxp2X5F6Y5xKcyPmT59PLfUW/SGF6WtTRJGDN8IpDRYL43OtbPlxfanjeU4uzyNjpas
t85ASosYTwZ+iXFGHY0RLGzdfW3aW9dANVpPZzMA41ftmJgDvfKpNptL4XOyITRLJ+K8ePBDtNMW
d04GmX7GFelGL848r63xrSU522rfc8VzseK43tiBwjIdnTo3PxAfuSYa7sF1KLWhInaM11ssw8v9
rAjwNvkJ/a4h5kkfRBGxMPK3c41kG3NsrXeTBomB7cZGqGH308UnKjmziflowCbAC+mLQxIMF0aO
MCjUzZvkRfLCXPSzdq32pjvswk5dO9TXrg9/JDkyZX3MYbdDuArY/KFwc+ttFWWPXpQeewi8eTEB
UCOAuQHVnYojAyOsBWofdOIooXP8P/DrYGKXkvuIvB1oS7MJKoR7a3mfEczJhh/hUmDtrLjeBfUX
wiIiRzCwK7VdLgTTGpZ2BJugvsl8b5f74BsHM30tC+syzR+yz+5Ywx1CL4HSBE1eTUTe4/Bnurpc
RJGY+5L8mlBqYLWwncVLGpr75V1YOQs4p72b4AzZZKJETnRhkvIoyvnNk4pWuDkFSfscMGrfDJki
XS3dEnx7bzfGrTVY3MAZgXLMTiY+tx6Fou0IiBCpT3cB72Wa4FHkNTh/56PMAeOV8iVnkLMidua3
9ieMGpF1djv54wwk/5YVcmLS49GEkqExLRVtgCauiZcojf7j/3+mrMmG2wd3owADkYxPPF02rlPR
rXtOhGpA0iUzg1W29l5Z2cFGH8SLNv7KBc2Qeg7jIcukgRU5EUgZwvmoNm75ML+k5jIwH+n5Gv/G
gOaPNSOMlnNUQEssPJiw1qxgHdBKEeqOPWTmJ8V9688v0N8XJkS7t6rFP0x7ErvLijs0Tih7DEzK
TO2qtrO3ycTXGfv+WhveFoYX6wNWjAcW1HvTFx+IX2qWjISa1OY/iwGuYyzffGaLUkwLsCa1fy0m
43SHaNnIuYCvz6OJ7phXm6lvOuTN1Fh/5ZT9zszpcMYYGY53lreTwlhgtJ8AqidGQpG1oC7y1OYg
xbCHnlfj/FyWezmEdAk4VhGMVEi7511SziBZ8SBUW83MfRUUU3p1s/a0fKbKDjnLRPob2nz+7qBu
QL5/C0T+K3tmZpTK7E/0bBtDfpOZuFOy4cNj3Y9/VYVkJeEDKQzZrthzdcv7IuKb+89db1ypAcHU
cHm11pAUquiNkJqApRg/6tCKFweR9IgsMh7Ehz/1V1Px0zjJb+ePV1TnLuIj5HNqyjc6jPeF2X62
PhfSYL7CYCh40g6+o4J3POFma1Owq3Wt6D5L7lHGlaeRJdXOKD7zoLmVLruDJNbfrZxB75nZLY+v
koIJpS8RBxVXuzHag2km377PISDj6I6Jbo5fSXHlB34Wwkmj/di1ewnEax0bHDmxtxnpEMqRXk/x
yzElXA09EC4T+RkDMy6Uo3fWTEfmduxjjSHcIWsMWKjh4udTt2RerOxy0uvHYGKQUZdps61i/Tdo
RxCBIUGwVfljbzxPibEk2yQvteHmd0Z1KXiC9oWYmCz0ucDJQaautuSboeFyFJlfneaOjUT4OYmo
hNHFb1Bm2FsRGpyMrtqPbf3lRfO3aPj0/braD1ojF9tbdTjtMDNAfOfH1prsJCqMp0I+OFpWJzMA
7J8K61TLJWsao+AUELAhpuhvmkv07erRyKhxGt85Ooo1F/Hy+B07ZEPekOMejH+qiLa51+5zFhD9
W4+M3yodbxkNf02u8eE1Ow/RKV6oACPacklNdipRONtM6SjtWy5ZS50E/GoXRvBzVIve3tXK3ARB
VG36pf+t4a1JdFUbcmkrdWtd/n9qtvZ27vjjA6oqavfpkIc0gbO00OsjMWIsX71Ju1R31jUfLfKH
xmHazCn76akEEoYXjjN12bn3OYVUxVwtQ+X8/0fbILkGn6eOMqSvqary1yjz39Lur2URtNhYuAxt
rLETdNZR1Ea26s0kODVIA+S8WG1GRpU6Hu7sOv4mc0Bl1Dmj5l26vJUyu2x2PEy/wkGiweb+LXEt
dY9PCYyA8zHaoKywr63BM1zSFp8X8sg+redrQOzOnd2NN4jpn1luVft54izVXptBqGNbPZq4/wwb
XLN8DEPnw3UZutZechI8xxr4ExIG5HLLd8GK4fISkx9xXR5Imr43Bn5GhwJrLXBOzFF+kX4JuF5Q
NlR1sw3+grjEH+hY/aYp4n+uT9tetthQIr+HQiTzQ/XdYuNHU4rpChyJHfHFYpdX38C6IV+OEr9W
/WZyUIVyDn1AKILBYfEisjU3l2Mtt0cBFBygBRoMJCmMWLH698QRZh6zzLTtDj3sB13zhrISfB94
cnoi640ZCrXdwaYPs9/OLH8DBze10XVApudtmvMUT069s0MP50lhrrvIyQ9Fixc7XaaCMvjHmIOD
rKUrGrtkP/je1Uwy9141KdIDOHHFHMuN55HvsaxNJsYxw1St58R3NmRBypXylzu1IWWk84GoUDuI
fPxFLOBsDNM8dItuOxG4HOG7rlx26Rz+8kAq0cJf5FvD6DhPACisistUWbASqhYVTN//61OPNx6P
jzOb92OaXCBYXlWBbieRnBkwTNZS8h9ggx/5PJLdHClJtatf6O2pO3I+e+hTsAhGXd7jn578Kdx3
LS6PoOpfI2b7x7phSjcgTIDfZmZuiwFK/fqg4vpmIo+thk5sJOPXsvaaS8alkNb9Q+3iIwJRkCNu
kmiesIsbGGtXmnN+5WH3NNlKIUdw3v1+eCJ04G0QZJY2eqJ4JYcFvPyTr80SAn4f3WXKpMBxjYZp
RvOZADPdxPWTtZjT1YCEbpYsnqv5u8Wrtgpk/tuUsF+qSewnhxtFLnbOalKvc8b+Z+zJrCsVJUvB
+EstKDPiEl8hyO5iyz12Ay/p5TZx4DG6toSVnnEj24KPH/6rXusyxKmRgOBU6JpMMrR9m8zeCYRf
PzZ7ndhXmFnmIYuz22x8uZiKt5YDUdx1nPHOdYkAIIik2KadU7E46/WmJdrFmdMYktwT0sX67MEv
ddrE2dez9WYIqCIhy+W1OWP+qPruLfUId5GLxQUQ0BdGQGNvsTI9dIZ6bFGqnLlE5jmK1Kujxb9h
YLpK7FW0nxfNlS+ybAusHD2AZqgXhzCPkv44MRzZuhm5kyGeWTAKuM7xjIyP/pARw8FibhMtY1FM
xPedHXWPGFhKAoEZA+SUmnaIcaX3U4x3evHMZt2aLDRujSn5ScPOYjqSXIoufTPZ2j/k2ZOax4SJ
k1GTVutv0PtzmEnl3NXmt4vS4yx8nFyDA0c0CoFya2JtR69FP2AgyEKxQY+As9RryBrv/8+OZg7U
5vGjE4V4PhoHbDeqZdvtINt1wxNhUgOs3uozS6aLE7EkcMkdX1cV/EM6s5ex4PAMW5g1ltnewok2
2ejxuIbgy0ixooMvgnDHvQP8RQ+PcY47KZw9PBjK/fYEfceM1MHpEbn3TJuCQlkcSAB7RogFSab5
VlBPEmOEpS4dyAGDfrBd5yor521MDGsV+/jBrFo8DXmByZBiqZ7NnvlVQG6XOpQT0u8esNIk2+KO
1wDZ7ucyhXdlCzQSnQUBsZyPPaERbUkrNqTPbc9sbCrbY5YSDE9iWrsX7Wc8k30iOlaJjoGAOerv
53HBaAe+tzaJH0K/yz4ELd1LTZoJE0iFurlPSucwNhwYtmucjJeQcc9aPxcjCtCbxg2z6ag5oLdh
77XpFZC6IzTSxfIkbLU9koH4Ng3Vh5FGC3yAQo6E6K01Gqu+aJ9df7COYf+MlBwzjGG+iqYmC4ri
eh0k85s/WnInOgdXJampMELa7cA01XDTT8tmMxQGOF0c9Rm4s73u/JIZQdi+iXqwMeYx/QgQRs8k
qADGxmGNNG/jNPCHzKojbtxn8JSQD6MGYDoD4R6MUJJim5GuRNez7LIpSmfmqEPN0Ql+Ft65XWHt
513ECBzQn2lBI6FSMBFChjAQN1G76JODtcptVCg5qqgApMjONMY3jAjIzhfKFVCai8EuvUArxP66
ejdDKYg/ZPGJeZqDocSG4dGY4cQhn6c5920xnxmcIkhHIg+fxN1Y3U8iBWiWMg43HrcgN1N9aGT4
6XJlpZMkB0KBAf252WcfY62u6vHC0RMeyuzYCZ+KFYcujZQhjiLrt6MJuGSIGwf0v30szbk4GaBg
dqpg/zchH5+kRW6CGt/KRTamNc/OHJOYVhCJNpVUAyVjVDOutmktiJPzf2cr5YjFsAiL4Uv36bzz
imXPpY2jsOFFdZJqSfYnu6RGa8z2lNrNI5uX4jhmf1bcvrOdJlGQ021t5/a/siM+nh0iTXpbfE0+
qeFsbEYf3XRVxQ8WiumzPiaNB4YjmM6ADaDqatilyBK2bWnqXWC4r61XWpvYvhvqztwJB36Z7uLk
LGtvDWC/THBf0NuRawvfHYBwQd2zCTHeELYeHX0nvNUVWAZatgMwofZxLOMv/CQTML+K+Cwp9oVO
EB/PAh81IAM9ynpVC+btauBf0ODs2U7nmMR9JMduOr9GE8wUQ26qAt5JXik82n20Zx96M6oc3r+d
4lFNCJhmquEoXC3TNIpNXJnsKAOY02gHlZvA0XVScjEC3HcRnY0NXEGmpTpBCN0qTr4tr3qqoAYO
ZglLayFYBAJXBISWm1bi6qtpcXK39VYM/tGt1FMYMnQekhHwn2+co5KsgMjhWYDPvUV0UG6C1IQb
Yqd35pgiWrVdwpf0d5zMEHVIq19jROUYxQPg7Uez8hhIVBXS7teptfxjZAzqpTKxIABf3wq0easq
T0jCHEBLZO0076SdvfcIhQ/TzEvdS6oNqJN+neCTjfsCm3WHD5v52MWv+lOnKT5Gr0atBfRfmlDV
cts90jPfex57usZYuLRpTWaDSVuZ2iTnoYA4ByRirDJP4ZL1dLVppfdU5Yho3Z7IyyRsr4FESAiu
K6TnjVhF1OOpiXFYW7g9asUOkYXC2cKS4mfN2RkbRu0ls/6aKLZNE+NOyGBsw+/1mWFsAdhsYKM8
2w0coailxTBr/lcV1s8GjJm9YlhQjcO4YcXC9fNCA9gPXy2pOLKcOiF72HB2PuG+tZfhi5/BOyU1
Gw3mSc0ujfHUpHDtt62JOdIDNl0bNRElbHKQDTOenRp33pQ+J/roTVuPtMDIcGyIjXG4rSUZRUT2
YjDgrOA5X+ZcwSZUaJjpnrGy5jiCanvfA1MnCnHxAYwPrNWmrVbDkRzxQ2C0x3isNGLlDKt4C7+6
bin5oPmhaR8fUlc/MY1EUNSk6PQIXdwqiSF8QClUz9gMKOEug7vk6tZw4ZUZn227PAQNjP/IB788
AtZaquMiNqHGtDgewCd0u6Hw2Ke2EFWTqfwgPAYnRhh/4QjcEIqEWtywf+C3cJbnaH8Z0/ABjuBO
4OSAYbMLlzEFec8j49XIGS6uXzz7jTgPlgZCiywReKD455YxnQWpEkvfWwTsLUzACOupvET2PN4Q
+z7ZC3ghAQFkObD5u5WvCw+fS3Jw4/wsZfNE0Sx27oeqJa+g+d4jYYh8rOQVjPJ6TO3y7FgF8TgS
8VE+S5xZ3W+kDaJA4/GzR2rUO7DstUtnl6GR9hMkQIKXos/+a2P6UbTNp1uNV28rGvc7FNYDPoo9
lblLFphqRhzgNiIZC2gVvcz7SFAjxn6YE0otNhLcJjwbN4GECjc2ACNJNKiPagv5acgKH6/OSLG+
T0dQIBx4/2yfYscitWPdOzjSrSy/S6MScvLAn8mL/FpqeBy+TtBQUbVnBf6khkZ7Pc2MFxyKIFWf
Ej0eM9P1r7qjzEp6f9f0mG58L/4G/wa2aLKvUZY8dTihtpNhjkTo4uSQTNZWhKowScY6mTslkDX/
ZOY4u4SReOsO2QAcA+9+jEmCjw2qbe0eq1T9FHFVHeqcrU7YE5kwi+i7sjEPl1Q1JJ3seH0yYSow
u9gimrgSfr0vfYYmBt8jVAQrAFJCkNXULKCC4KtJ/Tc9o9myVf8IJ7m6M9P2F4xwuvVDB4pIOx2Z
ngDSa27a456ExduQe4VrfXo1u3RbWwLrcENqiZQDDpQJuxhq+hn3l2OoYCN4+cApQYIsQ4BspdpZ
JlIthB1HCeO2zgB8gS5ZqvDneQj3zB0COF6LfQv/YOMjIIekI+8srLYdQBjRV9seWO9q0gJfPxpz
l3E0JaA4BMXCYGoonmYUscj54q2s87/B9u8Kr/qGhfjWt6wMFmULb688MIudl0rEAJOuD2gADyHQ
4l2dv5RRzfayG44Iao+zz25sKKYL5iDPZU3vIJWiZh4y9gFpsO8rw8LBnXnbyfGO02yyncBZtqrH
8yAnXvWsNuj9CXwXvKvBaKO+rdptUpCYIjxvl46APVBa2AyJA0aJofgYMwJInVK/pH14SlvbPQ9Z
8qtQ40N8DtxNVOhn0Ub2OvFikmM9+c+uflFe5ne8PAk2rA5lPNyw3fLWDIOcnOR4HTpOvCXGG6ea
T/vB+3llITLbpiy6ykTD3kn8Z9eRDwJu3cqsOZATvyYXEt7ZpLN+X7fmc+t9jcR032kLGJHLNlSq
vy6Gu08aPPvoOTyaLXa3OCVvTVjzyWU7JgDJdrVEh+VR8akidxi9wLji334kxmfAQ5V666EKY0ao
+F1cEIkwER3MNxs2bVCJ9XtmhO8mZWAals5ZOuAxudZyR7TTLrY/mQ8SlqlMsWpT0DhT7L+VAxxu
n3ad71q/E0u4FgECOVsO9RYyPdxV/z2hP93LqCMmxIed4SHSzznxVlawuI+F+8fC9EG6LKvQ+gEw
BMIn8GgS21UBgnaxZxgJfha8JSWTpYjIwSZ0eGIY8jC5WGYYI7Uf53jk4eQqUJ24CukC0/J1YuJH
7DwXpEr+IFhOVdL+IUmMTPLOZd9TPjL/jQCsmWInKhoP3B8pDHYHG8Qq98cniQaQdvVqMYoT2iN1
Prq6TfArORDt4n00UAaBoflHSgjeyZllqNV5p4KwYb+mCKXyYAKgix3+2htvpP6Y2gX0i/4o+CIB
DGztztvanDgN6L1mda98lwqRihM3KO9riH5B14hDT+oOKzvjZFvktWPeWIpJzOhOShCTRZzowN9p
sShM2DNNPxh36KcgD3js1kOQvny3qVffWY3pLWUh0UXUkbr9dj1AE6IVq5myoA3si9NqNjp+Rv64
xTFocyTi0+rotRDzaZaXGZFSocwVPXFFUlPAt+RO3ZoLlY68lLecVACjmm79YvuoUeGzbZhXENk1
ahJsX4GJvIMVwz6PFzZQERnrgNJwJer2lZ4IrjrD/DhDFAdEAG0JXX+pGc+OUAV869MTLmO3uD/h
DucE11UDbrq+pa2JdKLit03A9Q0B+rEogIGAQIkspQhRguVvZgOqnWcEX2zd4avT5+7KBpa/R2lh
Rd+Z4ToExagbMwqg+ay7U/w/JM+88ro6oAX7o9CsKAvlPT5KVlbtduz52E3cJjuwh42Rb7wAPKg3
nwWJYyt/cOjxyoBMvXQ/jmO46Ty4CG6kcT9hLF0PhCfOFqpDbq1TW9ExiagiwzrgTQYsfd+T5kST
wNQx1qS25PBJTV4KaJdWk8+0iSEHtIz0mULzX+Krj7BBQKXi6q2VCEMljixWaJu5DWHLYgFHpDo+
AAqe6ZWPicemIu2LhdaCgkg3mJ4s7DpyDo5WNj6b0HZili6rxG24xl160Alc6Nzlt6xoBdspf2Q6
tDBdSN5QaJ71Ty2Zv5StY8Cyit4bl6nPNPPo0izux3IAf6O9hya11FYV1US+sPHiorfMXADqTdC4
bAimayHFy2JoXeWP00IxyPDwAbgtSI9mItC14q+d/bcu9kFzwBgNPOaEbU4QorCg9v4fzjQLm05U
HfrB45VZdme7rDkZgwRpcZz/OBOCRLQ6TyBCyHjeDIQgIYDKSkQTPir0hOGJZNbL9MHA+sSnEjqP
gMasjUqmT9knzwiM1nafbMu6uuSeIv6ind/sBKXdCCjQld5naFAbBbN1DDpJBpbYZlJdsAD+uNbF
SHGE+x9GiNyOGDd0dT9Tys6TIdErOqYQRTr6uZhbaN1mr6pn3EjfREJcO5PD6H8Nc7WbMuHhvPEl
wJyBHdRficR0a5bB+4QZekmok118s8GNLVQhZzt41alCpqpnzK1ske89BCCZBTlQgEwJDOtsm4RQ
ZdI70xK20Nys12Qo3srefBtMwmWt9sst3UcPMkwpqTGm5W+WdLZzDTjERcTDfv0UVKjO7JKnwyvh
n88MhnmMOW1NkIKmqH88aR2JwHwMkKWGJQSEYvkZzDg8TdAB+jFA1hU3O8B5yBQY10PrnD2CB9oK
3UZNls/YsVJH/KHXltlx6NETwgV/Zdv0hCPn5MZwkBhXHGhTqShDmDEGZTiGBAQs8sHr5xg5fXKv
DPvSOfkxcPS3AO416R/Z4UyAm/+UNTEQaXZfWSS+1FQhhzT1ywBLeNU40300jq+55g5oXGY8k28f
HbsPN40lYBQ9yEVgk/T8UjjC6e0r+580i02DYy2U2MuliF5ro3pTcy5XRw7Er8zuIB7DkoE+7W50
3r/bA3ANX7DoMGYPJJJPsEgdvZBPd6qGHnt5pHBKNGeYLT3y8Dsr97FDzdMhdc0jBtuHMCJkIxM0
JTTCVtmCT56+y4JcDU5PiBYcmvOxmboHcq2PdjV85h31Y0OiTpBHNJwngsfgwzi4qOc++Gg128Kq
ORUmG2qmSLYXIUE3vhMCcnlpoKKSsvyy3l2KYkiGtwJUt9ZUfIlJNz9U7rFX01NryovnkvVXt/hA
bFBDqLzOoa+JBCpu2ZycBroS33xyUBmy+7oMqqarDkhCKb8Np7k5iDlGBuSgEJnMvhY9yz45jnsa
H2uqro7rnWvPfpb5cA3b+IsBUWUpJDnqX2W197nV70kz4X5sbnMcN/y6PXatjumYFVKB9n8y6I9a
AQ9Pg5wXf23/m5BjG1Z2RVFCEZnLN9am92gwH1UE+9437iNM80PjLSFnLgImpKKykp9916Gs1exZ
fU4li+Q8N7jY7oVnBojQ8g9jvAlst2gdDpRHL4hY4brmvOnjARMABjYyxfVhTqPfGWprHclzH/11
uXXfW5CXo5hbenLndyOJ91DLWPJyYLKevq/cFtk4sVg1VWMzsMdsxs9SJAtoml95IEJ8ptvvmuiY
tdi58b0/Z5FN8N6f4UwXU7ckN5j7FutsQDE3dxHy/wLrQlSm/zDB2rP6jGhL+KQJv2ARtl42BGkB
aXXwuBkJMYrX4g4r4hJIkH2FdbmzSduihUT0OLb+QRBSRH3IoErTzVAy8GXFB4JaZMu8NzybO3Zp
yaaWQxBdAvOQgOvl2H+sspgDmPFdwWlExjs3EVKRj4DhIczY8NNzNfNVr/0x2/AURNa9N76oFAhh
ULJPn3rnmHfuzVfovwsSoBbLEUu3sbj1KWyCXRZ6Hy6QGFyWTMzC+VeQIIAsY74j2Od1CuVP41js
GmZ21Iqh8hxqbseUk7LEX5mxuPUE069iqlelMX6xGfFWDarKgVEB3Qh9ByntT2SiHIdxWVOVV9+3
nia7/IrqhKeVIYfZ6r/Aia+Z57y37IGIwtk0eYdFBOMOLyH3gs31AWZrA0oAvGtN6ucCYOtA0VVD
fhVEiU8xGVtJA2XQMvpt2SVsB+3qlmHgbbXFHUmRhVI9RixJIKShaBgodkvIGOlf4OYrG4wIhNOL
HUX4O2YQbvx+wJohmzSNC3Cti/+gmyByeBmq5KdElJs58T+oF9+s5XaDubgr5UgX2/6UnCZ5mRFt
adIxz0jPUW9tC4GBCXSs9aYY44KA2JdZffRaeXT8/s6aQySbC+4gYYgNIWlv1MWrn9UXTWiSTCUp
7gtdiQU9kiKbyjVur7HXIQXGU7dSI0+SMBVixGTfyxq0+rKvzz0279FrEKpneqVHwZdNHYUQR4VP
xP7NQbtZdkSudO5UOD/1oXhpQRdY8/OAJhr5/cXzshsOaFg8mf3b9uMLfhb8UwYmKghyj4NxDb35
4laacK0YOgVfRbvrMgOZ6o4fnSIdDCwSuyHXvpr1Qpwh69ExF9AsXRyK2SJflQ1KvdRl0OBQl+VR
ekJDazE/MXzvx2djexwBVOErsBBFt+tSDsQsTywvutTB3g6xvdBNshsc5963eO2Ar9pZRfsUObD3
wVw++7b7GeI/lz6fOPs87m8JGpGO9t7plcIOFlBakpE5F4iHBD+zW5gblyHQOlfNT9ckLF7D7hA2
44tXL+8c5JqrNkyfB6B1DmxanlRcLhK+sxGO2yV+KmvDnQCxQv9ZcsRBIQK4Ev/AtniKqnjTsh2u
K99f03RwKZuQunF+aZp3P8ZUXXRPTKFeS1GiESuKDyeLKfmmeGsk7gOesrdcX4UZ/TK2iW3ScNT4
mefqTBF1boTDVBl1dlYlZ9EH99itDdDfwbM7OgryS0q5zvnuE6wHF30i0GwGNzjfKQYPq6JP/1EO
ExkdoLinO1/1+QwmuyWnmIykxmWoUhoPQxG+Kzcg67QynrqOKzIGGTAoNyi2nb8TEvwbtjVAvARO
18N+5HBCY/FYac6ulnBkvOzgZOJmfHZa55wiQNkpu3kJJSIBl30SV7lgsEM7ak2NzfQ6Osq5/1l+
vLHUkAnGX6uEOziV3X20FG5dR+mBrqgWIabppCl3dfWBCqk4OTaHUN1ibzFNnl8G86jbZ+PoZcdC
sTxGPLAEQcCxr7A36MWlZKT9fWaiHXPSnugBhnPEeuJJlyI/6VQRljF6zFPk+KyxyXM5sQMwsvV2
ZhdbwFSf8xFA/9gRBtFJrCFhct8LooSJ8glNj+e77tCDjFfbADtbRAT/ejeNo2/DLP3W9MVXrxif
yoZpQU9fxeJzUy1dmu+4AC8lkoH3JGpRvWq2aUQZfhp18lAz7o9l94ia1g3icYdAwt+aRLLF4XFs
err7cCABJuEKi2ruqOCGCSB+4261g80big3xiPFX5cBnBL/wNfYY1pgeGZvQLiEDtOa8VewQvYpN
AQNoojgLfvaS6tEsh1PMxfV74k51GJz9BIPpDB8O0aF5LgPAlTAuiLfswDbEy1FRxjcUTNfERs3W
YISCeT7IzTy4/dpy1KOIaYmFHGFPnhEBmsBJg1NvUx+a0zjtWIMyJGBMgnkAIYxK/9y8Y44rJLEo
7pss+IVowr11pcQutBx7n+XZWfKPRtQ6FDrtX7jkDfLXTPLAavZZNejCzPdwFZiKmet80YzU9jlV
RA61lXfjXLnQk9ChEnCAhBrlwyg/Uovi0PFKoIEZ4Wuts5PtYMFJWgobG7uFIP/Wn/cxiWmZPe1Q
a6EmtnnHV6X8j7ozWbIb2a7sr8g0xxN6OAbS4Pb3xo2WEewmMEaQRA939M3Xazn4pGLy0ZJlNatB
5iCNzECgcT9+zt5rn5tsvmP6cxlb86PLKQ0q6xXFrNnnX2dCvDe9gobdlTEKIk7enJV2ObP0qbSm
zWjzFLzJAfTKZpCPilQpDCt2/CoiogxL+8KR6s2nZV6o7LkcwKKlCQIZ0l/URJajZqxay7XPg2uW
DAc7Kh71j0Wn/So7jm5ld4/JDHVUC7Gj5PnAHjh6tdi21nFc+pL5Jnl7cnbf4opOlSpeZXpBh1ds
3YZSzS6AnMcgc3S0qv3dWJKXIK3fwpiJGgnkEXpRfY2NYX8jxtxgVPaoaGCfuuwlcJmz0mE6pd7A
+A4qAgx+NIJOjkMuha1Ldx1fAoiSKCJvJ6YbYr5kdGBjNT8nWftmEzWbVTYQREEHxsI1CN0rRRpE
YpVtX5fJeahR3BH0+8onvE0K0Iejecv49D4mqc5o1Tu71FVWg16+n5bbiY6SJChaDY9RyTEs4XUg
bZBTNUknjk1AcSPqOxXL76Mcrz3JFSOS+4qhw8YKisNigVPq5PwZg8Urk8h911vvqY4OxIu/C2kI
NB3tA8XWWlq4p3od/ffS2M0dX/eplfQNSfI4Dz1882jh/Vs0ud1pP44q3JgoXjaLZbyLmbYi+Q6I
tXPbTYwVcGu6Ka+RKHdMrZ6qoJxQ4zdgDA8FcEn9OzQNiD7Ou7L52Aboguaiv++C4b0rWIo8wCqE
6LxReWK2LWAFD8Ds3LAcN5Qd4OsL74kTymtd+k+2ZPOjtCO2QsS72Bg2XQxFrRSXjPpDst0TEOCd
iOFEPmeykjahsyNC4GTq+xz2k78pSLblSFFeo8R+coi/SoX9jGLnxcGyaljNXV8398U0cZCIskf9
Gw0+4XUj6L5keevt5Rh5L1mlrox/XtvMf4fq/yxL43YYHt1+Pg/C+NTO5Do2951BpKFg2u7V7oNM
xElDp1oa/SDUBDKmEA12H31yQ+I4PBePeeRDB+rzJ58lk97HQJxEeJx7AOU+ejzU+ZuZXs1sIXpp
oWbUPmci8LkVvGj/NjXVoXd8SJpfggBXgZyvHjNBod/pxKg+TE15CgmeXQL/wbJwg2ft2VvCyxD2
tyPHiYgyyjfbe+YtZ9UVKPeY+wTTHXN1Cx9c3tLJTKzmeWSm1NG87xL5ALuW3TNlh9VH9dRJ2j1A
MHSy+CoT6qayNq7WhC5FDvTMESncl/zT1kR11URSVoIJa845cxel9oPqrEuxZB8G8N2+4eGTTM2H
dESExGSLc3t56wkKgBA9PNs2OVBDpT6yop2n/GlpR+bc2acR9Q4YR0o4GCuZhmk+CuSRiIWe7Wgv
J+9eDUi2AzFBXjFGFA/TiEzEJz5PflEU7EXKOzLaBeu/E5JcFZL6x7jzIFA44gD/juvq1ayYO9dN
U+7m1xRRyTZOietCZVRgQA8LWliRPNpRB6I1TEzITvWHkrZl7zl0NwO07Bn92YPRY41nzk6/CxBf
/x6uIWBlwNcRFBfioGHpIqt+rkpS/dR8casKbxW2hcqmrk6LxNgIE/e643zLOKATWUDqni1hhaL5
6vMYj0m+c8mF2/aTAJWkWsqCFK2Og71gxBVROdXjMuR6OdGMxYUWicXOIBtjm8WXEh7U3ukLZk9+
c8zvhVHGl1Sy0gDVQOjI5DNwXqM8oVHvGCezy0Ft6UNA4jD9Jb7iwKHrRYbW/wOQ5feolZ9JK//1
f8dsOX6Td1+Qm/9/QG3xoZn8x4qcib/J3Zfuy799AzzUzfr6//Pfd9+q8kuT/wxt0X/hB7TFsv8B
ssUMwyAIbNvyxf9AW8Q/zICuo2m5goNJICz7f6EtXvCPwLPxedtUGb7res7/Qls89x+eJ2wrDM3Q
94MQ+Mn/XNc/4SlwbngYXOdvYCpCo1J+MFbOX//z332Ni7HwaHq+xXVgRucH/YxScdw8cpFlmkRG
LPOllt37MSucE8tktA2rwSJlcfnCdo9SLrIu2ci5wLaeq7gNTk2HGrLwI6aF8r7tOp3zShTFWPZX
wlMBBwX5TV8R0VEw+DpMfX3rwSTe+wwCbE4N5SF25HzqazHSjj1Ww2sSYiKvc8GaiOocKXK5j+IP
jk+8VouRjC4IClM1N8dhTt+c6j22A3+Gq2YLBqF2CGphCOVNTgm4aVsfeJgTp7tiIBg5b1BqpY2Y
iQQJFti9eCinOrp4MJrO9hRQyVHAIdCfD3XQD9/6yCFzRnGCzbqPuWDmRWM0TB2LCCaDwyd617IA
3LEsfbcfMvcNw8v4kC8PVfjezglodiKTOAIHbWgKYGBeAEQbGeiG0TmnDo4f+GmNRqiX+55BO5zj
B9NEruJzhGs7++Gnl/E3D9nlRfrpIQcmnBzI075jipDTjB3ADfr5IRttMzfzQhhPr8RN3KTJuUf9
27nBMS4AfwhU5nedRPXX+zdl4kJXycmfCfNYm5IRSkgSJp2pvqENme1HJuqkjzMpT2fnc1ZFH2un
jPdLxxl4KOx5X7XRU68IkcNj/gjUgC5UiWSxy7Orb1bfsbu6WISNz13SS4o778FfWBxnv/VvMyG2
CqJ6hEZLyuAuDYoPoY+y6u9vSGD+ckMsExQSs0bX56zgmS5MpJ9vCEWaZRQmY8iAHG6EPEW38wyO
K8VovAqx8LCc4ZsgNncbJqVH+5yGzZyC+l5gtdWiw8qas7vBIGMSs2AmLLMCT4UMGVQyER0me9+R
+8JoijFQRd+uRNnQC6C/jtXrvpeX7/qwuHpuWe8FezpzjPVfEDxRR7s5H0g+MD9Hsg1Cbe/BUWWD
sOOd7c7lVStJGJehD0tB4Yw+mBp3Cept7prpTgRHtO/dvh+wiDsJDzUjVjxIgn0aZwuZQYw9l2I8
uLV7laGZM9RxwPLJ+msP+A4+G379MZ23xoj0ABcWTj2zOY7R9NjGQXOOSYb55GuwkV/jpfn7B2Pr
5eb/LEcB66QbWiH6pVAIbE8eHKufH4xrxFxfQtNuQbx8GIMUSEb9nLTjgmQTGGNXttbFnYoEzjX1
E5OFLGB+F3hJeIxRvQVVGEJWG3vYx/HtaNKrtYzowZXgU238LMyseLUR/dHEAH2x//vLt/66mv64
fJpywgtQaiMA0O/dTwws+r6RtUBB1uF2dJNjGwdOi1ZyqihA2COwPIGSB1nIq+Qby3Q3WodMUunA
ymd9i8oHZJy0DMjRmDNtoXeRosYdSChzOP/9tXr6o//rrfZM5PsmvkpP0AbSi8ZP15q1DpVJPyCo
KEa+fpNgg57uiCM56ZpF8H4EwbqN2xZpOwd2B0xgYNefIhVM6EyJd0hqzoHmcghTVWIkMZydkbJS
kwyzE/Zc7hwvadEzCuIaPGp+L8kTLPEZSqqSQIq9nOtiPy3qUxEpmFSU3gznXEp55WwMQw5HUp4p
NXkJTJbnkaNV3uXhcRheaQl+jmvfPySherL0QooC5d0wMfPPcsQ9TjHeml7SXQ0RvKd8ot1t+9ia
ZfXViBOyrMz+aImcOa9qy83f31WL3fzXu+oEAV1OxzSFi37lr3dVLN7SxxHM9XniwnAhgB1b7P3s
5Ywb/L65tGQla9EezlEUqU5OO5LZ++cCZNR6rcLhIxXBcrPoqKHK2/3hAn/z2B1h4jdh6YOqaf2y
4acuFC8A+2jV9LXVEdk1I8YMCFkYvaxggxiSJoeitRr58zZJyF7xIE9cwpB0EBGVzqZtwudAVOQ9
p59U4fzxI9Lf+C8vZuDYpA5AfrOE7Wr6208v5jC2vSrSYkTniH5tpurHKMtBhWlq1D/mTuGA5aHz
7VegSTjCYtNgSLJVRRQfSWCLTGQ8wYRC0B7nPzxe+9ed1DL5tJn2Bg7IvDB0f3m8GJGitkR/sUU9
cstV4tqqRLs3kZMx94c5yl2s9blAOubHlBYJc/ts3jtRB6vTsFBUjSv8J7szbV7wuQgcYm788OBn
L3HS3wwOGE+bDvEfnrqG7/1yT4UNGJBy0eL1NH/d8FDytxHTeFqQSlN9QnrwIIPHMKypwFCiKgx8
qPYNdXLC/jusERKJ/v4a7N+8eQL2PZhCU/hg+355rnWxSDX02tggnycvLI8IAJcDkvZn/AsIGXr7
0vV3mE6aay2doxLeYeS6t9nkNIxC4G4QElLAD04+BkU3PQTBCNqIl1GGpXWpg/bGcnsyZkbCYNj/
Ogf8VuLSis3/8JuE/3o3KZeFywvKHbWZe/31DV2sYESSwRsqMnwbVUisZkWrwO2Du7GXb1SbZz/i
P8BNpsKpumM+L1y9Z3f79b8PeYQBIibquU9on5FxV4FKOsre+2qwJOL+pKq2FZR6K6JyEhgdCZGc
NoXbQPTQKHZrQNpoMLqZ1FvH+YHGYeVDBwtgaaaUy5JFEQP51dS4WL8jcmkaqQwoUMBTICplPIvi
+RBMWbgdzJI2R708R3MbPyYRhoPVP9RI9a3HPVGl5MCleY7RqDKf1yXAj4wN7DbMmyLRDvma68P/
wLkYaYox5VBCbbXQtlneo6nEhcyYznHj5TDrbb1QMSxkElUGQz6CNlsOgdcR4FfiljJsgyLL+wyX
wnpKrSX61DIil26d3cYEeBwLj6eaRTB++96rj0ZHc4aH3UzE/6mFXzZ0GlqMyMy0gfQPn7/7mwdv
swQ4tsPyJCznl8WTW59lNiIzJnc0sM3SkFdIRTcGx6tr+Q1f+lMd1O5dWYlXb3STiz0B9SbhcHKc
AbJQ2+09mjXR4C/nylyenTxcDnkwbwcyPzepHT16VvgRgDZSfJPHyIx+Q0k07urZ/GoNeYq+B7KX
27CzePR5avS0m4HJ42byZ5L5mNYvesscVFBvhIY6w4XdDhHdejW74x/uxm+qHd8VgWWzstgB0K1f
7kaIUl6GUpIvks/THUJlQgid+i5aUFXp32EadRLaGH8hbLkn+YvYZH8CLRjM5asoibdVk/fRK1pq
IV2/pWVwNIBMGTIN/rDreb+pdnxWbtSDIT5ADuG/LD6YHVw3mnJ6rB15H2i4GfXqFycUBLD6nvsl
ceP7RYeOYKC4yUa1H0MQaZVCPT5n/X0RV19+7OYuUTKFUX5ti9N6inOcnhp8uaWR1ByrXHu2DUnv
J5jfcCqg/F/ARjKhig+tG+yZ9gc7wJgSSdVBGqa/UVP8bv0EF5LQyYtdvsYeRzCJ/H5Dkp/TVO69
kXYYkX1PoV8jSq3DikYkKVjlL0jS1HFGDbbJTHCHlXGMOTAcsyxmBlTOh6gwMHPh/yqRq1dEthaI
nyCVUpQZiHrE+GiS6wkEhx9WVePZ6pN6v76B6D4tPASzcRvn7mtAKg2TDvt+HCGEzZLouHk7YY27
Uq0TFqFDetzi3FnCuqL+OjVzOd6pCtBnGACYqV5BNAPiy8kRFYjlpT/B9KmwMLis3ls5RN6laOW7
XEdlLX4xHtsYZlIt5kNOmSJJTNpZdv6aZJRzGDV5xwuXqVtpfC6hkd6gwQWejd9v3+bevIeKRfpu
9d1qPZyfapp3NNKfEiyDRJqTIVvkbzbVrdlA8gflOB+QjWVkXqF5RGf9gSL8ZcxRqkxYRi5e2jR7
OBQvgz0T5iYR47mi6ndO0J1i1LKXxBgPdWrhWeua+MZHp8r52Hw2QcRgLCfHLtIGDF06VTahnICt
G1r+l/V8OS2gTwJ6LeidHYO5e0pe6UDWWZ4oSYWBgK1kdTXw7DLocD8ODJOPdsiGsFaLkgHcvtOY
xEnr8SvC2GEyGWAD/EODWZ6imfiXeCaLu2/I4dSv/Lq0GBXiPwIgHha9eAeR+1h3rNRLiwy+T2y5
LdOsPvRZdGONVIgwq+BmEdo8GHQ8Qr0hzfr8xDR/21mNe1y/4MZGoW8JPnAUOYxOPbKEXmXCFWBm
bXecLPedn36NFw7WVk7TSZjqhJiGgbPrP5kFpINyqveVPgPkjXxl7k+mFGB05COsZeH0ELbUo5WH
kck3ET9SyPADmbJuY9Nsd3mDkLuuruGQmed6yLkHPcyH9VMSi/NC7YiCG0nAPXDvt94PPlsKHUFq
wO6am2HPiJU+MasV7kMfxV4PU9XrnBd7sq9kXhm7puSiUx7nE94JeV/r5PBR3Od+XD55xlg/ZNNb
McdXzoAcOl1G0Lm30P8O5bhF0OQd/OExnjXny8Qa4To54pIqPIqlvsuH3jpNyNWpE0bou4TBgnIk
4yIlbHZdSYkIQ9pqedvO7oYbI4EPqdOTDcKoZsdHlDdz9pnv18ZWgBP1CEEEqmk8WteoIeuWdMXX
OaXTgBOYt0CgKyIOjV6Zfq6oCJOrkQEeXl/LALA3Ni28+3ZOegUCDR+Ok+Hgr0+eA8ISAL2pgzVx
cJi6mGls2vLzZqWriXje9ZPHAZBGCv0T9Dbr+1Im+lNR6dmLkE4UkWfsYhK1KtN7i00Dl7neLXqV
hQQwfUjbUOz7NL7NI/sBFxtk3V4Byun5/GERM7iplsdgWb72sw0HWf8BOlLG3plwRcThMYoIzbZb
4DkOyVxblL7EwzlLfyQBHEYIbl3MXa3+Cker5612zJPnJ0hnC3k02fW2wdC+UgTyZkr+pGvcgDw5
KKuJLoZoLj021kuoAH2tbZhBAxMze2zvS81Gd0sUdFBoPcAYHEkDcE4ENnlduxBUQn/HGFihnYH5
rwIR04ryBIuBgZckEmiQ6B770N1PYRoeAx8JtV+YDWMc553TWxf+IEqG5t3a+Qn0BRoGG3CJO10N
YXPnCFqUJvI+3espWQUNE0uBkjZ3254/Y4AXx64S/CuNnlCH3TCLDk7o0PHfJqTVNLClfTOediHD
1AOygW+iCp7SkcsAKAw7mjFl5nfWIerLD6mffm4L4tX0jZStxggW/P56708X6xzb1mF2fZBL+oNe
l4AfnQ/3vloSJOFBrLZDAhNp/aKhh9N0asdDm/B9V1bPwMss39ZOUNVIAuNJOgJNs8uOocXGYKCx
fMWB1B2nhd4t2+W62K2Loxr851ynFI05/CJdnoD6TY9F4XwskupW1taT7AV7Q86jsAgOk0V0N3ku
MQO6QbOuGMi1eGmqsTmnFhYCfdKIsXcXnO8OrZXFiIfEG3Tk6JOZJ4zeObl1/Bmz44VbVxLEdCT+
RLgrZRkBzayh19RoRUZMZ0BggiOfe78rmfh4Pi934fA79sxlJ39AUau/yh8PWH+u65o5AAgzFcjy
9YZ2Jp4pLBiQzQoUqnwZ6+LM9J/9x3qKmhA5bsA0vOYAdc6JaTBL5pKEDGG1ZxI6LSBtjPZmEsTL
YsH7vN7ktZg39bFjymJNiiI7HqOP3jjWE8k0M0E0x/xYjkXJjyYhzLbNk8DLjc4546tLarq5iq8q
U2yhhs8JQbWscg4TTVPbJDKwPizOm9jJ+kNQAOSY6IzgAthELfy3IkT/XYjyWkAWZG0OHuzOOjko
W1LPPRUj92y9lXRYZha1udz7Y3Aa7RJpj5EeEDgit6PgwrHSpj+ay0NXw1EDiPOHutLS5+a/nqsp
K+lSWOT+uAx+db/gp15FjsIEhNbQbY2osJ+Vb33UU+Xc5X3v/QREQK2dDRB+93GJr7jIsk9GlmRb
vDy47fH97wPyxf/+oG39a3fbp9/PbMii5aAv768XlbROBFKFGfNA63dr0as6OxyWiD9HMdvSk8ZF
bL0fRY5XPkj3RBlNh7+/hN/0SXwf3ZFNu4SWrrOOnX66L46KPS8r3W4bDRzSsyK6mYL5u0u41jgT
iLiM4GH07GRdD1gnptMyvO8U7ymCbNTTnfG9J0tmiYBquv37DjbEplqID4NfBbjSz56Cpf/49xet
522/Pkw6IzTFQp/rRqr/1/vW57Kb65jlNJY4I0uyh2ysX/ToEgVdbUR5oAWfpvzKqY6oKo9zYM+Y
I0eKsP3DpfxrG9EXFk1wixwFk47TL0crBAoIM+exh62KmpZNDkoOvtA9I3vkhyXgjlaZ4KJF9RAZ
UXniy2+ujamuZZ/epkGf34q0E3sCtwgkDsoDTkConub09PfXuTaJf3n/hetathc6POXA/uVYJdPO
xfmW0A8LwKgvDSVII2v8Z0X742BuR+0NL8o7I87o5GirwEi8PB3eqD2YjeqPwM7J66G1zjCCJXxK
aJIEE9ViXztbWyz9oS3oDviL/2PVa2siyiNvfOpgAG1c5b5B2oWXT/mOJne/rr41BkvSiawfnROy
9faOXST7KWLzrdAWu/1M2p9kGcolMT6VeEbdgZNoEFgg2qg/Oql3CQrgRRyjl/jjYiCVAlvmXMbF
uXE5ImkPL61vIozbzNj7efN+3dnROMHATDjjCyF3GM8pL6rkNHgeiQisoMoio0IRrWVBtR/0SWr9
zygRKs76x79/OL9bnITnMmGmmepZTqgbrT99hFE/plUS8nDWmR5shWG7LuGk71A/U5sucXs/Buep
fO28/sbqWabGmjNOnref7Sx9+MP16Jfhl5eFJcniqE1YiOn+egZn1lbmNFWZok2LtwvlBD/ZJfyR
g8ohGxAvNHbFrLnvTj3cD99rvrU4FG67oN8nkmala5G2kAj1h0X8N0MnuqIOXR0+eyakv373deDX
E1K3kfFo6+4NZFdxLMlV683pQKcLcpt0dutZ1EQ7e4zD/AsE24zhSFGSBOoSohc7L7IRnf4/DAdg
jnrbDRt6bumMlr5FFHITD8tNqSgk/nBXA+tfG6uB4+DhdFEF2LRj9Cb103P2VUZdIoCyVNJ8b3GI
x+G37OIRFpECdHnlvDJtBxEyUAk7JDOkEHmE+969N0mNvgvSz2aUE6E2eJIRYXfCg5ndd9jO16qM
EJZpy8gm9ClcJ7Pbr1OezMw+AzJCsDjHEKOI4/Lq7pzmjDTWaT9iPK9Tar9+2OjPLLRuYKhu1r4F
9JHUX4odiYRU4tmJ7EbWfd0ZrIyFwCVFQ31tKfY0Hllcz61biuPY5ZesooXttCatpbg6j431XUb4
EErpMhPwhm9rSe4M5bCLe5Cg0BcfqpiD+Vq+KMwwhywe4RQs92tPtXLJexdY2pJ+ujJ6pP7UB4xU
QPWx2/iJzMx1BIUp+C4ll4NDMVe03ha0oIRVo2W44gU5j1k/7vuYOLFxRoSt7Ds7laeOQ1dIcMkh
66xPobQ/lQHJn1A14CCtq0HGsaK1ij2iZngenOQF7HoABHCl1huwbp4LU8GJSgrGLz3HhtA2EA7N
h7axTmMK1zjrjEMSkP9G7XwdEQZNgGCzxNtDSth0ihOLuSx7pcoITilnfSwGjKJ0teYk91Rf8N4Z
Xpeqjg70ftutyikn4X63uzFML+liX6nEQRsrg14MylZU3ZvSmccTqoP2w3qdrgeDEhXvVhJLcMDQ
4OxCMkn3YYrEM57GVOfFIbSojWbfj8pFhwvDLvCU2nmq++zVXryzPHJTLXeqd/7ULIe4WXqQPvDg
HCv4PLgcviVgn52M0z2khPnAbRwx09qHUdX5DqNSdZPjPN0tCAZUe5c+xl7WnCeZvJhBE90UbNSS
XGDsehyXkEGeqxwMoTPFj1pXu43xYR4h7iNJHxCurooFYUwc7yHg1NZkHkhRYwyLebJKrDuQIDaR
dEP1bknUXgFOH13zyXbi9t1I4HDdcdbHGnpaD7WEpKvNBgtJcWgc+m+pO5RH4oqQIDfixnPn8BqH
y2mxMw3Zyq80Vpp90qE8BtKGaQOuMvUzBigWFW8gC3eucPwoE+1nznR0u1bDRl9Oux5eX0kqMEig
1gLqS5mVLvTjoQh0rEuS9Mb1i+y7CX0Lcm+NVWG4y44kDOJQiWUZFqBQJR8k50qm/So5lwrmnTmO
+Wl9B9bSXh+GqlDlW2q2ALZRjfCtRUa7HvINqOfdnKt9ijcB64cDz5lO1n69GfFEIRDn+fxPQYUA
acX7XjTpp/X1RDf/MQ+yYufoZkyAa3ZY8A5yCj/lbsZRSlcJdtUcisEM2dcfCP8Nd50N9DltnGPu
SFhLyj2YuJCHEm8Mk5IGBjEzjk7re2jvnizIVke348pH1zjjtxoxpu+8VrWPg7xw21rAmUFIlHG9
HJYseqT9YSFnsY7oWkAEWcnJWzIuSuExM/TxzPbL6FIDGkzqlPpFRPRABsqEzPBCOrMhR9msY7fD
j0DX87CWvdEDez4EOf33pQT0HXv1pjGTHVt5hQEovVl7AFKJ+SZtXts56Ih4FltXV0dexbIcNozH
6Hu4Rwiu6M8ZEFXVw9oeXVsuGalABNx35WlhemRn07Qb4F2tUz8ECswlfOJXqKEQGJOM2ZffkegC
pQpMun3VHJ0ymtU5nkwU0LDI2jQpoUFx//tcQ/xKMt88o70aqVr2BvAlOrrig6/wwhqtVR2GhIhS
Nl26FgupSXrzWBfiWo+oxoXzbVW1L9IZbHp4Eqh1WuUbgO/NOZnvvNmtLvEUPGd1/OYtGiHV6baf
TQpQjhffYbzBphggaEEHXTIYU9NEHSyeczPQD0SHZNXNBgtuK4mvzM3XogR0nLdJcFl6Tmkkm5a7
UfdTVdQ/5UXoH0a6oju05ZztUc2aDmwNhjWgvfx0lyj/4tuponuPeSCscmtrd/dWiQE8Q7C9r5Lm
RGHZnN2xK95JBFbrHqMsG1a7E907M2dqF7HfHpjCXST2ac73nAv7U0vz9MeOl0zkj4U2xb1Ldz03
JLs40bQeyCKM6/JB4fYLHiAKdmmDm3n2p4c+AKkSjS85CvZtaTPqyXDhbNfBYT5Fl6G0yNtVn2Lf
HE7rezdE9Anl8LUqAKEl9uDc+GELHFafxxQruT3iNut0DyZLMfhxD/FlFCnQQ8w1eIuAJ6xlZLiK
Aazx/ejY8keTdV26O6YV23AgIizk9KZ77spfEFTDesVlDoLKwwPZKuArtd3wQ5L0S4SklxymaLs+
DsPwt63pOOcgxe4yf8wKmMo2nIlt7MMeyJxLAMtzg/bv6zpTHY35Oa7VS1byhq27s5dk47b1gadW
tax3XtjCEw/yF39FVONw2pjMkm9dkdxiuqm21WBe3LGswX8W6kwDLdg7yoYw67NpOnN7Ezb//NBB
cnyffRssne6kWT01U5mgjLAjZ0Z9sFOjQxuiiJrHPvw+VCbvREyFQib1xzqy79qZlTULNQrBRtE8
RkwyGlGAinL1GIkRzaMLSyePZ7K25MvaG1/38PXXUlPAmcjDgeOBitqXkv5eibNnlxlFvFsrqGGa
1LnqOFHUfmscrBaRpNHFDxGj9KMTxP4pmgU8CtjBrEmuCe+HmALfCBgt2cVnnvFwswQYRuW4F9Mw
HlKOUcCixI1Oc4dHJu+GwvpghE50KagUDxkVxGZ9bEk6lqcu5vAHGyDVXajIgx4numATNL5ivoTW
Ie+OjW6LQcKBWo/xYV1PgpAnt652o5PD5dQoSIwKY0S9spYONYq967qmjQUJWWDb1CbDHH9sTutX
Ft43yLuOMkN8nlnFpyB4McA1vgESIz9T512D1fdpx66nxvUotDbGVYWnbxhZNBsfr2VsfvNs8BO4
LG1EcGjAf3TT59c5qGm8Sxp3s8tDmDA1HU0uFus/XQ7PcpudU0bnrGIfWsIKIx4d3XVgaCra9p6D
pq2X0Jk8q50p9qLnpEInVkkJTW4YPg49vIUgoF/jlkwW1l/arzBeZxW2yDn6hHgi2bt6DVnb1pKA
k8mxGR030CjXF1+qkxfYoBl+9CGFIDKP8vUEI1QLufgOERB+kYnxllaYaNuSFib2PyLlyOTYD2MC
BKQntmEmlWu6x91AmobWIJCWuBzoNWL+A0VSm/34Y3Qq55wQw4+uL19lCSyFsDfeCV3Ygny6rwHt
7uLBMnecXY42DIUkvGolR5aa/TbZkXzC4KMkEqcCQlPIkl7jUDxwPJxIKUEeof9v63QkleGDYwMb
WL+GsjWOAeIAWDkuJrSo+tbRge6ksE4VXfA99rLncbYuNmn2R9eVz74hLymtSCCW3DOSB0Ca5NCr
WUqSVI4HUYL3rMEI9oixDuurETbya5ASNP3Pp0if3xxfsqVMt7meJCBN5TEY6jmX37EoEfGsRQyT
NX/vAaeeJ4+NPDDHr5XO9wrZWY6KUdu26tQ7csHu8i5l4TVAJ5kLv6SIaZX70jy0+amqO94rXabn
mHRAr06nSQ8o1rbGj1NMYGBXGeu7rE72ra5oRsvDy2VjvUGzpUVda+WU63G7XklVLrrD+vfDpb/p
BImtvtbjxsHwWvvWlx+N5hZxRuDh7skGHH3uBJeizBvU0El5Wtce4pi/emX7CRY0+uAgt3aN3X9b
P0nHUK84LMutGmGlNL3vaCf0sUXTx9Euvo3K6cIRGyUCq8axE+N+sPJD2an2gxNq4nNvv8xU/pzX
xNvaKkYmmG+ghBxcZoyGRxVWRyy36wrh9OJa05G5sCbDy16y83p9eYLdXRhDBnUNd2odwZ9YC425
y5EkLySoB9HzWmKmunZYi1FY5WAfqJdLWN/9bhZQJqUuM1qQvLEikWjeeDp0BX8hyBVYZUpK6B35
+7EnIW5oxq/rkdAP1H0E52njtSK6QBtzd00LszWOq51Hdz2iN7CXabjQz9Mjal4ZodVLRPA8QR+j
B+u3B0aKzbmP6o+ZCS0ArABViI5I9hnOrmLVtMQUTRSGsjqxW4cnqdoXEwq8dmypO9rkkII02OZI
d38IKRt914oFJAK1xk08CpQKVTdts06em8A+9ALSP1Cfbpe0JEEtNjwD1fe7bLDbe7AVb2RT0Q0b
jd2Upu2578hqJ1YH9DJEgage3wVR3HLsRyNBPvlcIjDAsskjM6N3tqWG89SEL2lPW81z1ZFPbryR
FSgG/oIxTiS0e90N8JzMRnuu6GzWbFcAjcSxT5BHEHEgD6i8UHFBC13/x1bJiShOJ7GzENDtHHC/
h7UG6FNcrjbh8BvSzV7EjPoqEj0dhUzbdZyR5s4AxDVzso/rN0JyO05rw3pZCyVl9G9pRhyIGE72
TNPU6PSZpMqyU52X79ayafHaheN3Bw+adQQcNYexubyrxuF+7Dkf2knKPiCsJ7eDzLSIL0Uqq6Mh
SusaH0OJrHJjUmxBhMGyVxtuiQ7OL5D/GmBAIuMqY1TLjmeQOx50wa2p+MRmX0bNHnahxgqwAVnD
InaDPxmw6WAb1z3lw2woDpJCPbaDJ5g3N2oHRzG78ToedJM/pxEQ2LZGjmUkEmjPxMy4o8dlC5IB
RQ+nup5RFmUNKKp1vc3wOFxjbzjlfTOdcxY/iaTyYb3Ng91RzTb+2yx9/Y4xu2ubhQqVX2+/OMPz
WjdKVb5jBB/T429RigAYPQxDfilG99kl3/SDFCHWsKLc1wAYDvMwDRdyu/Fv1tI7rMcXZc88Tpbt
XZNjpA6qItJncosfhBoAqwPSWfrmR4hLxs6X5Vn0NcIiOTHLFXn634ydx3Ie25llX6VC81SnOekG
1YPfW+CHIwhOMkgCN733+fS1zoFaocsrNWvAG6JIkCCQecz+9l6b7h+iKUXDlsFtBXh/t10CyHBG
HgHN9ApKHfzE2vZC5rKjBY4Ims8XuyHamo3RY2I3l6zS+6szC9ySrEw0tNb7pKy9+7m1v9sDpFWE
KXG1XX49TyIa7Q0wQDG7aTqaLYgHbpCedyzL5b2FVQ+ggWp7noidntbGhmfX3Gpu4pyjajo1eN6C
IRtOS25eShS1A+xXgytv/OHUlAsn8DM39VLS8LgUl0TnXt4d51nUG9Mp4r2W1rfaKvl/QG6PgUnn
rEeqmtA5TLFhvvcKm4Y1i1hpRiG7tBUDFhZHn7ncPM/PqVGTfsCvesrJvTnj1TIaIAveaB+KwOcm
kPM8i5Zey7Aox3sN9gaBD9hsQKvOfIOHTUcGhziTvbUWLTtLVMhkUbJkU0tBuWz5xI1/pCee/cqI
eIg1r0q4XnYPo6DgxW+ake+GT8wxLXqYRA5bXjse3dlvvkCxxxUJjskMFu9gc++a3cx+ZYCQQwz1
0+7rUoN1UhujGeg7GPfFzgfULDpNx7/QT/vOwn5laOjySJ4HTavTnVsV31RmCLfBtp/p1jR6Dfj3
hAwl8JHv9aS8dGX0NWC6+5BL4dPLmxfXeLAzEW7NZWSiH3TLkw7HFWf3JeVYf42CLn/pakxTLojw
LNXDQ94v4nmBJUCIGspjEx+zLrOf2H2jTZxBFXYG9/ukddHDAJ9kx5TeW+M/im+jsREt5uIM4v1B
RCzGacrCniDyMF8ZgnPhWz8Lc6FPbCiS8wALM4iGslmP013o98Y5haHchgxdkwR1EBLxHgqc9pwZ
HZ4ci79+6bLbXBZU8BXlJRzaZp8VAdQXMNj7CuV2NYU2750514eEgewKsBT0mhQ+s4g6LF7RYwli
mTHueE16WU4A8PNxxC7kJkfYfvElN/xkozsMx1n1L1ykKAYrtYNZdNF9FizQTckNbIxBaLuxBbgi
0mSi6LbLyZNKmvnYYusfSZfmAgIj/ox4Kp1LZVUSL2vOT7NNUpQKPRc3V3dArWh3Hdjhk112b26b
eWCuXMqkans+eLkZrUPy1OfBcS6ZRsXtjGh0v1TBpRs4LudOb1y5lgxfxiG6hHHm3UjGRjHC3FyV
/mUY4aLmQQx1DCFoX6ac46RIDk0GXHMf+UBbmtQ9qf84Zb0D7zQcstR0T7UwISmnzLjiKYnPmk4H
yJC02YavQXBeEgA02GWzvVmmLCZteOEJsg7qm7VAPDlkIQyqtG7zo6W5I7gZwBELqQAaIuNdUWb5
E/3KTNkndzjki+SRzeZydDQm317CC92kUBi5sD4EiwjO6tkZRP2tMSlpq0Pb2MHjfAf1hHdXZ0bO
fNHZ5a5hSCzkeOd1yXSX9dGwUX4TJ+yH3cQzQJuTdvNarVwvur/cJQkwDjMInvLE079WzGv8FNdJ
EuTG3dJEt7F2wuNA9ozZnfRO8KlHAvyX13f2gWoeOJwlKn+ctDfEo+du5nsShon5SJ/1PJvfF5wC
FB7iD+mBSh/qphqxKbnBlxRT+zrJnxIs9E+t0LmZjEayX5yOtRFMHrXXeX7BDgr/lBsKKp2xrnUg
WlNSwsOop0M4+JT/Tg3FU0G1K6kUWqd4IO9RndcyHXVCF9+OMYfy3pQ8+hzSDNXe18nVKYoPsk1j
N9pt0GOsS81PNGILN7sBvcKNr06pPWWl8wE3tbzOQ+E8SAwmRkoAE8FyzYshRumpx63d4yBYPN6H
Wuhnt0jNE3KAvSu5791CuGxjC0qsYHpwUf+rLLh4NllEl5sjHQ/K7DDqWD69ujWudhkbVzN/7jGF
nBPbyS8DrIaNVsCi8WCCiFUUhdQkzLTVyPvAhSv1jukuQ1On0vc+EsZZqxsuA7g7DkPDWTwBBBlm
43SD1NJ2IjxSqxBsHaBITM7u+hTqNSyMl7JvxMXAE7CLSHVSVvUdiH5ynw2uiTs5H9aRLPMxfMjr
oqndtdsHsH11W/AKutOlPxqj1z5yDOgelyrduPRbgw96mib8LFo4HzFWOEziMMO2Ze4CLaLXgcxg
Cky3opozHimG1ELp5aKdsLGDYc8FI73nqSbuIKSgQHNfjg58x1A8uLMGgthRWk7HeukAn9fZzZi6
hSiek1JSy+R0KCnas9wI2+tSvlZp/COXJJIRhznTSsoI/ICQpEyojhPpvhhOegP6D1i0x5xgSu86
qAFDyiW/Gcp8jTGSm2GIf1udpsawAqHQn8mq+FwJkirvNqWB/pkbKKGxU2yyyZkY/3MiJqODq8qB
DtMkqL+XQrrJnYHjsDqdGtJ1xCDwGZiOfRVzd7f4qGaYjzRs4voPKi6s15HMppZu41o3HyMHEnUR
e/1WQ5LfovldSrpC7qAX3lxuMm1vJO/szGgS1B9iVKml91EpdlU1fxfe4F2yevE+Rzs9C/y68e8F
QP5TWqA8SB/VLu2AXwdN9SYE5PQkj5nQcUEtZ5oMzbz4zpgyclCfmxaGBBHidd75GAGgvxOdTDiy
t8XB1/Qj20HN/Q31QN1tZ13GFtBOiK3UXxlTkQtL8uMQY8HSFoygRm5D/40O/SRpvOEUHpF+N2ro
tmjOM1QXZgi+3h7Sar6VJIHXhXezHoLO0Kia/LC9J6t8SUqvv0+6iUMVEJwZDMkzUIatOYzH3rby
U5QxzeNSx2y4QtrqZkHVx+xgGRy0V+yUQCUDateEHT8yUInuQ4/hkkx3VRr/tswugULNPLakOQ2u
BuAXgohaks6hlTlgCT5C/MZKsPcI41mTWdAlPG25d0x7Ux+vk1fsIVzpD7UuAaJZBl9h0L2VX4bh
RQOFjWf/3vLp17Ta9L6mYn6v68NHuhgLZwyBI505DFO/dRboxnnClUXvG40JUTUkayTCr7mXUqbQ
UzTYR/G0N7TiXNBudlH/sTX2QWPi3jCkjNlw++16DS9pA6viLg2IPTaZfg4di4p5ITiHVvYHY63u
1CO/UOBVnybSP1u3w4UMGbU6SVaKZ2R0whQV7tAJF3o/0aWWF/OyjTUK4kNt1G4aR+fsJe3ydGv6
dXH4zSxd/6tFgYiSTvjU8IXFyyR9Of8ySq/bsgLXAHwsT8DI6fB+ZmmNZ/Lj1UjUWml9VVEf8gMJ
fFvxnVMJ+ZYseVQSaOsI1rCi+4Yy2K1jWLJVlc3XYGYeng9xuM8sJn82jkCK9MrX1MKqzV/wloWW
vnFaLmrd4i2bIpHFdKXz2lDoeEfqBzwprzcbOiqW3fzRkzdZf/r8w+Yxz+bXLJFPtFTrhjhniZxZ
JPxioVq9fcw18wROEJW3xTKfg3TVpP+zRnsv6xfJVtzbSleUjkNT40YhxKthWy9KdC04mQByK5+j
xv1YDJrzumTsYXliVrW1DkuJdOOLuKbCPV8unkU5L5k3eAFpC8t/KnelhziRG0A7xmJ5yT6U/3wK
Em0PuJ8NKb7VpekyGhk9qEjTobTowJUWWRLz1g5M7FtMJ5wyJ7J/UjDY4YVPNQ3qjFd9beb0EQpk
fu/hLd5EtvW9JsHGypO+K82ojlzYAou369LpzSry4ndWLeev9gu2Rl3gHDP8f+N1S0zkWR1PLMA0
VECD+lJA5z1gR7ywsySWBuVdw++6tal1dUvKjVhKHjUKTBlWLO4xDIA2iWzESzREfE+GAdMe9xPO
g8Wz0ZCmAbDePFpQT49LBlJKaQ9BM4jdMlVPavehc+x75g1vBdCodSx072AYLV7uqNZWJcYGKsJp
PPHS7I8mMJjJi747FUYL6ywM0JCBwKwzA4tYPFBhAaPnXuu/csTFOwqTiJphOlq9wdL2aVmAVIiM
twb6zwmh6ZIxn4NjjchfNUxDc8PIjkqoVdEILn7m4Jgv+NKH1vhmiCjcqMeYBCp3jMK+lS1ocxnG
SN3KenjLoisxl+BUWd7ZqmxAobVo9xmFLQSa4i+Rl+H7IGMzN9QDLn7Ev3bhooFdq4fOkI4cCCIX
W9ZgIjwbVr+PzeGtkUVQXAfGrUOejTTyQuAg5MA40UXiZOLeLVoG5012wiMNSVnyKoDVYjEGUTxv
BYzxszLYth4cq2z+qn7iN8tXqxQf6s2nKva5l/kQaVvE48haoU3BRh1aA/ne4snGX9V8DubCFLnO
6cUqS6SM5JRvdu3f0rmJDtSZH4zJfeEMZ5AdgvaUwvrHVNZg6OAu6TD9KaqeWmOOYrm0DMdpQbXI
zJxHalIe38tTWtLJZBnTFvH4KZLidw3aRgK+XofEeBxnk36ewPwZJuStlP1mcKuvDOB2SHMntU9q
oMOINfLqc6dM7eJ5tLpPp4FZCO0AvevdBmv3mxXY+ot31XEszyQdivdRdy3/l2ilEzldFAkaoa2k
ORlWPO3ylC4Oo3BppQRWzCK4vFoGvbxTGj6ZkrYox5CMJ4JDlujNvrRgs0kzNN+1bT4079GAPdOW
EHTPx/+vh8dRAymMJKRc9ypXwNkV3TiHfWUL/jCxPCsLxG92l7+YhR2GQS6BJ+zpBGHdX/x4bZ77
bLb4zCLNpt15OcKhfCYkINaanzWHagkICjAbnS30XS2mfpz6t/KcaT3bI5BzQkC/y/BZf/G88jkB
LLAs03dYwn41mtYRg8TYCsd17A7XqopmLv5T/BCnyXtAAflBt76pWZQa0yl5Ux03Y2TPNXwM2bE3
kl9xiLQYPy0M5onb/DFRCTK5cBWrkskF/QKmUUIJloOMqvqeFcOpXIyGeQ2OxKzh3Nz4UFuZlFe/
sUCafwls8s+zXJ4n7NmW46n9/l/2cwBQkRG1HcPgav6S1k65MZuRMqFpCfeiGqifatNpTWm4EkjV
KETthW7esBiGDWVaUgROw/QJAt1IIHiv8lidK/HbJqHuJfr5m8dEenv/ZJN0YJIAwZBQBqzlv3rK
azObkoa9d63rubPqYJlXzKQ94PZx2PrbjGzBoQlMYrD00B4qXUoVVvCshZxTkqU5/+bTAafwbz4h
xzRhWhg+z4l6hv7li2i4XdsmjKqku9EkX9PZ24zV4KSZzonXB8yf3cVnvErQDm3DlH1J+g9FwFB2
vwibHAleWm1CGwfKGOHMb4rhi/qSo81cMwN3ROt+LY0CpA5htY2NHQfcTrRNRuATRk3tZ4sycGwm
7SGVrkAr+BHqXJn6uDqnDbz0rlhwA3mLfg9w7Ui92EfShGijcknkR3BSsrKbMzeWXBR1iEtKiTYk
qD939X1l1cH9RBdma+EIKTTudgFXoJUR5WI1D6O3YV4KNIW4b1um31M70s8jaKBVahba8+y7L4z4
CI0twXCowVy/FtH4VuZjd1Lzht7M9a2BVg4vhqUnsat9Yj+CF+pfpjp8t5uuYC6UlGeHTQuJxD2p
rx0h/WLVD6DyQ6cSp/bDDzNrbVnj8NXs2y9o4exV2VPtNTCUIufKFf2PicN4I9zuXPpWwbEcyUL3
0/rcMI3PM8qxp3woLrW/HImkaTt3TmguWNyQ2mNSMTUm4LJnEilvYsA8aOObrG3RAHQdytDezyWG
GE46P0X7s/H87NqE0j6oh8nZI6EHLKLLIV9qeNI7wahHR9caTUpBJCTE8bnH0vBHGXB7nzf4UIwh
uoPefotwsK/4CVauMPQ2USwoCarN+KSGoUtB8ZHkL9cdV1QC0WbnzZ+zZr2xCId4R47p66jp95MJ
nk+EXKnMJBm30mqOXi79aqWJHjYyWz455CByGSLkb0aTWIB4OnZ8TbF7rZQBepIxuT4Zhs9kEomN
I9ZA9ppcex6s/A1AMOh46VhV1moaFgaEt/I6duIH9VXol0zaJu5TKI7aRZgDS07HPNk3L1a7Bfu/
wncgOOUxFC0Yn64G8WllkRYw5QXr9QHkBZs26URrM4xO+1qzOPc4Qde25ndn80ua18anHS4OyJuo
R11dj9X5HvHQ3zeFdk2b4mdjEKtz+NH4WInaDvyyHZsPwxIN20qrJVeaJ3kO8fLgN1q7WX2nFnxt
ocK3jMcT69EuGSPz4pnDPvXtYKeMFMSd+ddY/appluUW6iffJI7FbPTNLh2HaGdfr2i966ZB/0l9
E2YR80bWKbmzq/oW9r1+MiIiVbFm73SGgWs6kBDxl+W6pJz6ismxt3NjPde0yqRI7zerKS9Ni6On
6lJzR+xS7PqmPow2RaMOIeYj9+XD0MOyoeK7OFDLlW5xnigTb2wK4KAhllwqTigMFW+J8IHT4ITZ
11qJf6bvv0QVWo8lgp+5dddTJbJvwCHu7BSZtvIzDf0Rxcht5mMrxUWT2CEjVA11gWKxJHq03JKJ
QDDtmbnF50QLXySjrBHjUZSYGJux/xnEeX7ul+IKXv5Yjlp8TLIrR/u9qMV0y1PRb/MlfGLoPR7l
d39uxcWxautokIKg51NNEAAUvFpLFN2XzKfCSl40iOczgIuWp5p609QiaOW1hdiZiSAx6eLS9kTw
2uB+RNK4OA2skbgMGGqDOD65eGhWg6HtMyK6F2pwqKEMw4fBsmqqh7WdALOQRwahaGMeL6URfdEX
optGsEU+B6JVYQQRuYG+3v9Q5ymVQRukuckix/3IMYxJhEzKqcW7q8YfQ28hpTBIV7Obuqo/lqX6
ZlHcveqLIjwmVUxdHMe4OrB/6lrrYMK3vf2hWLCUMof4rg6pNUojaqS9mVNRnkYSL3EuecXLaTbo
Tlb7eRBLl05Od6LiX00e70pseM9g8VCaKsZKUG/1vNdIR9N6achmr2mv05LaUwp0FGF3jKRTL/cy
8Ob1QNB0IE444fMYwpe+I6/SW71Dyoua7ShZtmm1sLjLXeqf1iq1BXij+5CMTC4HwSyu522gEmyt
bgj/MKQYh0bDotjKVQnjgDXKnhccherfoS5Vfcc0Sw9wBXg+ykCClVspaupQhtZMw3GRbKOi5ftZ
f2j51B4GmfbM5T0jMR0oZKyAx8IqvwW1Pm0Mp77r/cQ4cdHY2B5vVuIAI1UT+r6aLtJUXydpd6iS
d8is9M5TammE4TWfvfZEp8+164rhEOFeGTmw7jXTa9ZtnZ0DiXQJfazesNNWnd9skg5Tr5I9lbk6
pmV5DSeT2Tc4tWTo35R8Ufvz1SFzs1Fh+3Dqn1KTo1YUchVrZbxcoRISM8rvB58zqG4R1coWOBpJ
TJe3Lr9calahYSLHW8wAx1uOam00YTCdHFG6VzCNq4JqqXsDU1whBZACcYp9Vp4hQJ59Zu7NjtMI
F2vOiMVbLrCMZxoqCrA7ps2SdJWUYh2XzCIWL35fenq+u6WStHVPUK6X/Jj11F9HJoa6eFoeKVk7
aLzlLPnARZj2+bLntGvzjZlbZ0Ln/l4vhpuuWfE5Sxof1wJ+RJ3yqznIjDVJNLoApgDogkvdkgxL
i4wWbKpYj91oEObvGOv1YqgPLSY7i5gMI5Y/pNMM5YNkdQuuX4TUAfU+w23M/OqZsecKY9USfnQO
Aqr7nAZFtUcPeM9lmZtVM7iqUaewMwGXtav+BVSGPlFg3C8UeMU4hORZJ88JSPnTXJ8L62dTT/lN
PPhPi07vTi2jn4wqn8HNQy6QEpXaOLOa/isr0Shai5N91eoNlpzlXElLaIm/fZN7+atVU9s5jNUp
9+4BFfcgaKd7DiXjyTCECaXIyffG3IS7wqQB2O4w++FzXBlVkp0q07gr0MY2VdQe5IFjo4xzgZe9
tpVRbCcsihiwukNdxP2qQr8qdat+0MfyJ60HR/lDSqtcmi0PHmv7I+VHrafTTQ+Ku4xtrVlCE38k
awMYgjctqIqdclYlyBdgSA75CGJjGo+4sv39NGM4SRiYrpqgCCjGxZxiJ/r9WHgLX8xt7LJGYtn4
KKr5oiSyrkRLjjqLq7ook+MYJs/jFPZHDKC0aHKUGoHio4y+97lh7lEuaE8yPCk2bzG8TndzhekJ
YNXZMXU0HDTBI/yqGbNaU6pEupLpMMg4qP/uTlm52lEr6ILlUBba8WmYl2f1cT1P3gl3lHUE9HaN
A888REVwUMfKKKyjVUeN/HrJ0P2zCBYBcjQAJqqJ5PHU32KuiHaN7IR1XUKnpUgeAi/h5FA3WwEh
cpdUUXz1ucDt6dn9Hs60D9V9ByDIzuhmtxN2dxdHpjJ6OWQcEMCxzwSac5CY4kTc8nw5fCYdlFtW
XVlFTqeWg5mHrhJ68jT7IZqj8o7Shm0+zcmOeDh7Odj8PVzmvbJ9TZJ51/PM0j7FIsToRlpHwglL
NtyCUvsHBTKlyGeYDO3Tu+9XQESXoN7TPMwsh+3cGHoapCTkzwT39W3qyoPaywi17CmlwgGGoQeE
3SDrJACISg/67DGXs1qwwikxTToLag6qXR1aG3vAr6y+OwWWzDia2s9Xt+tZRZIkvqq3mSWNaW3J
EGxhG2LUK61fZZMSOOK4OcIX2Q4ZZhi3dY4LgO61sLWdypE3ERUhem/ka0D3RALDNQ9vtyd0dVW/
TiHysloqvMaLILXFkE1K1eEe/3+xGWbeHdhwp57VrKtsa68cs7EoHiKYVDecoJ3tdzAH6DFLbfGt
jczmRKyXkwD3wCwRazfmuKnOUtiT6pHETzpET8hjq45P/UrR0nbqGZGJ2QLhH7qTuR5J4/YlbUNF
61LFgYi5cgQYbyPIS+4J5Q7ne/Ql8RmeDDQRFBEFm4EIruq9UvrjoDcL/lY+pnBFeIVoGB5MeciW
xzK1XahUzURkg2tbe4D4J1El1FxY2jGbev+gB+ZnFGyaCdgMuT9d3EZf23Ul7pwxJFpQMzXLRf0d
ZkZ80iKmqMyQH1JwnFMfsq7GxrtYcvtm2lisSrd9NVJWddfHowGU/L1LMTkE4qx2/1CM86bo68d4
cPpLs2iMbqWXXL0SNdvF3qC1HsIXVzU0Qcfzb7VwL4oVZeRZuBJ+cB3q8FFZBb3Zfm0ymz4h6ebE
UQmHFaSdZZ0UoGtCujyBM3kayVQc42q60zCB4OaIvidxd0j0ed+0k36XugxJJOmSsq+OBpYkOyQ+
I3v55Cv9R6BhtW16FzFJ53udPIFxy86pMe2IY9KB01sPDH9fW2qQOZ/iFw39mdYNI+OKGBePKmrk
yNhTbM9ghHSA63XA98xaaCSzUkAqOmiGdVUVMhvg1ScUiQKkasGuuBuIxu0aBLTOrKc73B3PkxOH
597mQj+Vw9HQqn5H0cp0VLSGVAQwuNLoRYUYJmFU+6BzqecQjc9YZvTXuC1o/B5La4fwTHVuYyOE
KL9zH5WHxbce8AiWXAaikc/AztZahcDcBvO2s2YsNAn14eg9zAvpp1zlbD1U9hY4oEhuqT0xMkNM
oyOCeqFhgiHZ9GOAhXloBn0/cIW/1FxhUsZBMCiI01nwkA06vjdRL5G80fA+hNA5JNJCrSs63eaF
Ls5hmmncRnnBW9FbG7SB8xwA+wDg8KoBxl8X83xVbBN1xiw8bt0xmHy1bw3ucsskqKmPGTHB/X2e
xZBx9g/OCvSRNkRzpvJLLdko/dw/xf0wbb0hLje5ViGdxdY7V76XvOFr1Bks5XSkQZwyRXrlfmcA
dKgfq6Dlojqan8uAM/lMeTh63uUBuaU0YZtNvdzZGxUv+oM89+2jkBqhvMvKcx8zGnB4uXEVsAwk
mGkmd7zPsJ+uW91wwMmF4uAEUkWWyRYDh9VuiW/pwH4Up1zUTeYWcUUiCPwyM5V2evYT09oX3IP6
3m4+XfBdDzQ+km950XMFH0/q1VHaepHUOKfin2XA5XEukzOJw/KO69VvkK3/Tqy1QL44TJpMHb7C
L/TJLGt6f+p0dsOi3RLy51gS/TTkmCYF73gq15PE2qjNX2H1GP/KjZ/Mh6S2WrH/lkuKVA5QuEi+
aK4WHoiuH/Dn6Sv6WSJSUuZbnLM36uHgbCP4qEj+GXesJaVvzQwYh9jNLaOT6SL03yaZFT7vV+UT
pCJgJM8wBRnxP09fRZc5xmibE9wt9ytJRAIq2XLUR+85Mbi1ATM1d4aOQu4tqkI2peJTF1dlmZDl
8xtoAyetcBqGb6k4aR7nHrfRyLgn6XES7W7CzPhADQ3lFT0I2iaiBwD7RueenAF35dzZxzmCc1jH
4VGdITxnesjZoOTfAUUn9y56c45tWjUtNKKNvOyEXAzMOn9EezSOXV6c2TTLLUVtLA7ceHQcFJs+
dTTg2s7dInpMMuTKbelM0Iec49wtcwPUhjkptpqmJ2sMnqssb/t9PdCn04V9fU4L6wDriYBQyeJe
guOCajnkZ3gpl2LCboGAxx7k9OnD1GpUiLuylxIACEzBU906z7TpHkwiGAc/pMy9tXqqBmRCx8MA
awd4lf3+myWZhjQKTFS7zMZKH9rgMgEDje/JFdPy9Egb1AtG1mZT+cQOwrS8mNGYbi152rE49lSm
mVOPQXx2aDD4MaUZiPDGlJ968zUaYwdLaGnfkRjFW4Xv6tB79g9y2iQA5Hk1SyqS66ClDOxKFHJ1
yWY2eoi0ycSuJ/amVZWYIYtgR1f2uE9YK90qp0Zn4MAdigCFPmu35Wh9CoOxxEV2MwSGVGzqcvqK
jSf9zfDX/DfjE5dAEPMFYfH4eb8+sTnLUIxu+gn8QXrOkdiWaDtpPQd9EdAVRG2MK/GGqQTRR9KC
r/61BiaqVkqnJX7ele62AM5645JMwz7T6WKNGz1YdYn/nnFV2ADrqbf/f2HfMuS86c+vm8eUgeuC
hB4APfmFG8D+X3DbB56m0GqR2zvbYB44U/vzXUugLGu9+ikXnG56jXsgG8i05ja9W0ocoPDZePbh
PvGgaeem6cJ1NoXv2pJBA7MJGntM2ogxklDMMO6Bj3fJH9WPQZK4h8g9qvmA14Lk7r3YIcEAYsoS
Ez3YLa/ScoorfCB1DA9NrwjffWYXnOybtnC75faAtdjR7zvJC8P4J49d5LqzZGKv1Q4zpSgXIb6Z
WnXzwvyrOVKjYtbhS2J637wW66ECVPYdK0HGYWjDs75PK99YVy0IvQ7U0B8OB1WSg8YTAdqrZLvV
PmFaeuJ29Jap43hVOAIAUXgLOeGT1ARpJGYnQyL/UjoMb+d2JPnhfDBgRcGdvxO4LdDLgFOnr0k9
cu05quCbEkVC2JR0uZsrqULvusqPMIg/OP50UEPeRPK8rOo1403e2k3hkoQ/mT6nIEnWQy0lWyp5
VUtBCgyb6+cVYarTEyofeSs55ko63OMjCQlp9AhjAwN/0uSrsbM4jUh8q5IgK+kCk3TH1mf5KZIR
7aCi32nptHdrtFzqvyOX9q+PMnTfkjA4DhkeIQ6I093CtcEgOP0prqcmgNkZ/62wm9cohQ6qztW2
tIi5NVJVmqKhSqLCiF93Jar4UU3QEzr3ahSltTHS2QepAmPEiD7LuJGriUIPFi+IU/Ep8zzsBXG8
ZXoR4Qyy5nO3MNBGnNpZkfPQg78/qAtsa+1MsySRKj+8qIJih1u8iYbpFrEB6iBbA53ZhbTBpHTw
bZdMzonMb14yNnu8HWy3ZXRSH127NYpTMzxH1ano+BNg7K7mTneO9EDSuDquF1IGe0ZQCCtRkFNm
QAtyF8cG9wOI/3R/QWyBKkk7EO5gdl4ZjK4a4lqMSh8shiqgQ7LHcEHeUu0VQCmstWPlIA0qsjXt
xXBTf8cLdFWNFQlaD8ePBZxng0mI5f6zACCR5gDXIL/x+RpiTAhpXbWXyuN0hScgTcgV6P20qX2w
JCoh2HRWBAsweAsXpur4jnH16S6Jt6AhGdgY0R2VchQ++M/QQv4Bsg8kjG3qbG0tQkKl6vTvCBqP
2aJ2WjHgxEYMwGbxeVFVD4GSOOmomzZVJmtvJc5UR+AuRSwNnvIPDFBt7JBmA6mYCZ1qyjHo7oKO
pTRwim6Vav5tCilSNt1xOLRW/lgvuKOXInjRQ66GbUbspHWCa9jhL2OWQw5/KOlcbH9o04zx0nMJ
HiYzgr5H/Hw9oArdlgi9z6p17dkd2veomdJzS5ZEnQV8nVRtD43mLgrbt9if489Te0XnqT4Z5mNh
Fy+wPmlcIw65caTXs7FI3NodT2+UNVj9BrTOUCdYSDHV/ZI75T5Kym7j1vCP86G7hkV0LKfGfiLv
uqsSKT5W1BZ6TA9/x41RWJg/L/++RYuSsG1L2Lqt/4K7WipzhMnL89oBUyHtinybzsK4M/S8pi60
m7hX+O0ul1OOKlm+RcQ+nh2ENjhv42msuVSFMcKVza4fEkd7NqB1ai1wxyXPqdNaEv2cWuKnq01b
7u/lqcVZzVuKTbgQB8hRMCZSLg++iIONTbhm440kCTS6NA6a0+NgLOwXTfsWUtW6QUxwMZhFya5A
ZtlXbiirV+8GOhjuO5PjSrq4p67k1uLOnnGIqSRXL34aCQGRxG3WVdiLbZIzhZHKiPpFIf2/4ZA2
p6rPH8cR024kn3vLeqlGLftMkJEaPWUa6mcbaYnkWWb7MSlfxcI1TWkEbk6WScv4dC1tbcTONwVP
welRbGT9XGs/Mm1etsqnUmV2sG1wErplOO/VejJK2IYS8XtT1kv59y1X4XUSyzqbiSlB69Lmx/G+
BktJGKalbTdtNkpmGWc34OKZbXIMXMES35k2WqZa362izSmI9JeVWfYvPqV2Zzf42RsvdcrmQeee
hb9uNUCEwMMEafe+kIc6IV3GypdRAiqs6KHGIZ5sm3Z5ncKhXhsNZXSeFu7oM1EHSMVWhLLen2cR
Pajxo5qgatUwbk0tPUJb+1GRVV0XNU2jECmZdAXZ1Z5R9Xum5YBpWYrmPm3XJrWjRIc6fMPMJ0Ob
MD+WHIqQ+30oGt69nqmskujCkbyu149Hk6X+LnCqZVVGQbZv9HK3RPaN+S/SY4zwi7CPkSMeaRSR
qVoccEixlnWpdYuSUJlBbqfhfWpi7DWh8RlBXczJWVtLI/3REZ9MjBwRpPU7px0mEQGmldHqKV7L
d8s4WYfAdENslQXQ48pJL+qU9n/+1ND02dj0s6zmhmLs7pef/t//ReHWf6rS4q/55x/7n1u55Gfz
z9/G3/6Pz072XP3pJ1vVefXQfzTz40fbZ93/a5qSv/N/+4v/9aH+lOe5ojnrZ9kXnfzTQsKQf+rP
wnn7nwu3js1H9r14//UDPgu3NOfvus712Pdc4aKdwWX823+NH233339jfPx34vn0XAnPcbAEWZyJ
5Wwn+u+/2fbfLU/YDud5HUKZ4fFRLWM4+UvG3/mtGLd00xD/Q9mZ7NaNdFv6VQo1J8AmggwOanL6
RtKRLFmSPSHkRmSw77unr4/0BepPX+AmapIJp2znOWwiduy91reUcDz5/5O59Rc3XZK8sVTbWCL5
f0BoFH8dGvyM/rnfkGqaKyN/Bmn6OEZzepzBk5/C0pEIN2jUzroC42FXS3Z1qR8IGPsdZumCFZKX
wZuCY2h01MUuXMzG4cUI/Ww46vpfFFR/ZR0sH9YjTtUWFmJoQdjBX4cElWYmfpQElM2Y3GizI0OM
0ovZKIntDKgO+cV0c+LxcYhIpQN8Q+ccPxJpIY9jAHekb58CT4td24rv6/fqjM7eeiYkQMOyT3Po
PoZlQ/+df8tOsREk5N4GlnONx4go3AwNFHEh3TGoTmY+yisNkn1lZHj/B97ejuNK3ORnpj0336FH
zbm8PASG/mxs+t4aWT1TJsbsG3vg9VYBqNJCOtshzn67y/pUu0N3Wtetyr23RwYtlkrDq44COIFW
/cY0HFg1EWf3vm/7X3D7+KfZJOGgae3vfjJB1Yicpx5T2TlEKZ5VXvGAZahKoBD71VRummlw7+TI
QD6dK7WbyJ1PA4/xW0eR4shSXutZyqtbZcQXY10M9KRZi4gtHiLcqeVlDsaTkQjvtZny7+aYXPrW
l/u4Y8OrkpolK4h2//EyPf6pAf5X3mWPhc7b5v/8b/ufErT1pithur5E5m2BlP5LhUmagmf4CTfd
QrW7ASwMaot5BMSOsLmu/7BLqCikBl2Cyi2vDMoZZDnQjBk0bFXkxqdgKajzpH43o1BeW75KNlfR
Gb79TY8T8aypi1LXC+6Y7vxrafOPg+1/fXwXGB4uCRvN5V9UykqRxAxNC/iV5TTnIs3nB0/G+gGi
AEdqSW9BC6j+sLym/gltm3+MVFIePMN9WCceMV5t3HvArzv29aogHqwQ/yocZz35j+P3n0+JCNKE
1GpKl5qfn/+HrA6LfT3ZOM62YzU/GlUOZ59aHXE3WRmTrc+j+TFrknc4GGqUNOfcquU1KN30oa1o
qTcgn9OwfcEb85Ayebs6gWhP//OD8N+XKpJaWCmXF9+k3yj/+oyeGauK2qZg/BxZB07OH7LLAjBm
ZnLXegumfmnMjbySZB5EB/D9+Oc8ROFAF9ZLOSUwxRS+Eh2n7TGsnmwHl1nu1P/SzViFqv+vmuVq
KlfSGFWE73noWc3lav/H1SSJIHR8a8RnK7zPaiidr0F0L+EbWunAWbnb5ROUFRGnr4tNdLfEChUT
HIFwICkgxIaurcaGW0EyfK7c39Zcf0qnp9lBJlZPUHLb3cSCWFxuwmAv6xDJrZyrAdDHLcjahuAP
EICFftA5uptIhS8mDHYzcJojbS/4BSVdQ86VcFiDFPVblD2mSTcdcjF8hWzLwDwZ5GO2tBcL52R1
SBbVpwy97ksTETkgRSyvkY1pOyU1GePNv9zpfzaD/uv68bb7JDIse+ZfrzwxHoxTFoIZ+rzqmEKn
vSpNQb+u2ebA0gYi8ytkclrlaXXKGHWViasuhQizkylpKM4Awvfi0NTG9PAvH+6fuWrrhxPWsmPa
0ham6f29Y/oGBnTc89u8NNuTk3Nq7tipNyy2dyrv2XLG8aeL53AXkWBXZpcJ8vRMSh159ZE49+Fw
FA3IQW1UnL8ccJY9vf5bH2NW+Z8/6tqj/us55OL5Fi8Nalk+8j+fQ9qvU+yMhBlbTfhraLhmeS/g
O9l5nvJ+jO8oPnA/2tShcdubP9ZwiHES9G8iLnJRjcahLiKGoGrnxzV0gdy55LUJQXZO38LOT/9l
h7eWT/TXJ8aRiYOF0ofWu/jrHOgYtRGAVci3RY5EkT2Y+OcIKGZj3frcag+9ScsCvt5BTR5DfuEp
xmxJez8leP//5er903+13GhlCUGikunbjkUi3j+vHiZQJCqhyXC/M7xNldX6NtvJdKbr9br+qu1M
+2qM8cktpwl3pUXshzRfZQLHaX37Mpl+DlMc7OKAHNNUpHSHTBSO5gTbBMlAdw0Vyjpdq13nWt5h
qIyTwFb9L1eVJee/v1Hkg7GD2rbPyuT/HRYk0fIrlxYLsukiPLSM2clFlZdJmGc7wkyh0XECbAE3
Fbc2oQemvNoSJKOLCXBcVhinnd/TMISnhK924wwy2UJfKg8I62ycJVu3QvSWTvU17zpyr0J6FaZV
Pg5ldi45CKvSt689ct1z6VeEUy91V9qyz0EpxtqSIGxrlsrD0fqrVHRVp5iU9yymR5h63wb4ihRT
+b5yP5o6AIoQwNGKxvCHPTkaDZh3puH4xZ9ndRMtkuO0iD9KEf2kbUYyjsqpcKLubj0hMzIl9xTs
0UMTs+RCWAYoN9DekgzaDkY14T5ovftAZbTteAlczyi/FX7+Le6LaF8pDMhJo5+rkdi6lCjNTS33
AYqkjV8O8jqh1X4A9U8+kn1vJIuXiqYP7+YBlne5G3QGAGLASl4XyfNaoA5TqB/ioLl57CoMzvVb
hMzy5GvrjdQbg+EMM4xwMZ6uF0jPdPVVX9wn5CljkAOkbxKtRaeDFBrINCsVjaD4D+be4E9L4yaA
ZXm0Tk+E7FAGZt6Ts3SZPb/6yXeIzvM84kQZiT8gwvlr1ubvGTErDFyZ+q63WOEdp9Ilh0KxzEVF
/mP9JMPg3sN5hiNMdYhya9+loFArmf8QwhgfCwOIaYuYB+MOABzf9cDrzfKF+Xp3pc0IIxcLVMA9
z3Rwt643I56lXRJUL06bmYvIFU4o8mD7aPgAsIuZToOCPYoZvz5BXIVxIouYxFj+evIiAMwOPZOL
ZSONq+l5wUzt0jZ71TadoUqDOhGjxD9Pb2kKPOe5m1FJpMN5BVfxZbuO3n5GEvIeiD5g0xbGOcwg
94TEBrtAffCU1g+g2spD0mTApdY8IqmsbQHYh/CMhuC/sTr7U2AcyiwGH1OrU+c4mrHCyM1gjDaO
UDCNsgnfh8/KK8OtyZtxHJbDSw/GErdRtusMFIwQma60wOFQuzTxAgVlPVdTeczqWJwx6GEvDByu
bfXT6+l4bPERma7mJCCtn2sVGSO9Ym1zdiV5xeBSBijkhyor8gXSw4eZ1Q+rIappfciDoC6eXVMd
IqyU15lAkfXOT4l7KQMMKWq4n0PSZNkU6WfBgUDy6corpkBekLmNwLk6sLmWI6QRAdYIM3kc1PRm
V72JTMu61enonbPA/4WhcNq4BVrsOordfRJxRpucvD907nsrsq9FiXzEadQXK568G9OepVeNkyQ/
rle/FNluLrN8g/W0PjZOHTwr4tqTuX8oUGBvSs+roXkTE+OXmPJU7UFAhR4Tzp5ziUvEg+hjTahB
BgFy2YtTWq9WTNN+ff4QQLz4gymYPDnpJgebuU2xth+dMKDzhXy00dVlUIsvwipvY7jP4u6tSrxP
zg53kP7yA+qsPYr3PZl341bB6N/JMqQKJVbx8ufqjG6P2pKJBsQ6GMbCfrWJi7ulZzCR2SGJ9MP6
mqJJId1a1glTG5PJA5F8w7Yf5Hz1f1ba3LSjjs/ansUe3iYMJTikS/G7DAevnYkEABUIjvSpeHaU
2ld55nyZGvWAUXJ8TJtsSa8EHWAHPMtRXSWozgaEctmP9fKvK9kcuId+ySbxysDkTQseO9AktMJ7
Jg4BiLhNGwBCshE53COwGGKwvCyXcQogfXmIXD8gWbkpD39eZnTQ2UODK1a7PMD00g85AWNFRkzl
so3Uy3kWpPq6OsOdO5CXrPZxE39f1JK3mK21Xc5GTZg9dOaEaMbHaB8UiTjTwBSmz1SvIe9m2XE9
ibjRtqczM0W4DS6bN4fI7gwoDyaVg84OjYUbaKzi5K9cqmrqELL0wUHOGFo53dx8NsFtin34MJNN
9Yf+q1FIn2qJLbrS9mn1BK8vknTg5zmC8GwRHb0arEXpGRdER006yaseLL1zrRoCRFJP+/WPcfgQ
G78vvGMDQ2uvwo44vsMUxqwrXSrOSqefU2ztRUKyCWepdf9dd0y3RG/WA6dSk5/txDzmF63oeHi0
FY2WST26+B0Qb8Y4cQA2SUJMVfoZcyjzunVN7cYva/t1DBCjhjzmJIHia2V4+qLaOnvOpp8xeo6g
mOJXLeeXpKGslosRAA+ODbnRQsJTwrrCStJlTE8x2nMq1YqT1SoCGGhOm/DkmPM8QvHq0fcVd1PS
+bdYv9rh4N/3I0nJlQzsJ+9d2G3KxJcOk9UP5sYKkUmWDWQqw7R2qCXY24NFephgk/JyY9z4XsX9
WxI3Gy0+wihF610BRfLjebzXqA/OuPuQ/zr+T22Ww8HltbFRBrvRHOwdB+HWutaGQgMEQy2OTK0I
ThLMVY2AGVI02BaZ9tTI663qEbxiNkDDV+XBMU4ZC1isiYCOxCnzWdjHwSJYuMQvLZqsPKfLK+Rl
9mmMRnWoPB/em8U3ddFejaURENUwU84kJWVQR2BkGIPn5yYPAMNIVgrvCc7TO0MFYOSPqW9/GLEp
n906/XQy9J6oE5Lc7P+Ekq0n9PWJkLzANTLXO64QxYzfnAm3SC4qJPGpcDiouGAU2gx/KjvFdO5A
xtJNrn/qoseThahqD6mvx+YwvaP1sKG/zLeJeLzj+revTYAC0DrRaoQpFgGlYTkSTTVYx0QpWPBd
iA/AmAj1pt+1hwDzrfC8/iSC5OTMI/Hh3dh+wYJv8twuE0AfWBLhVnvB6nyU6jzoON5aEev1uk+S
46uvPQSfdJTnKm/sOyEbRCzxcC6TOHqeK9JHG/Ls8kwgAq7D7ybQO8LBkrcuZS1JG6rrxM3xttr0
IqH3PcnAig7griB1pASqQRKGQYIojITkvS9IjbQVIsgA6u3Qxs4hgUWy6ew8uYHPGcJnJscOYhzE
Xbbrvq5btmF92D46PJq7aBCyZUOtcmSWQbbtwlkf8EB7f+ZY6+ubqHBGDjudVvC1Gy15ossR32Es
L+HKbErpRziRbGLDAf6jW9GYO1sLUM5SPbu85T0EzwM6KbK8Has6F4AVb/Aar+4cbh06WcXMxhZl
ZH0UhWQpWoqVKBjkQTGA2ASOb9z/WberOfrEjlduiFiuMH95pOBOU7JfF2LTFwHUne6hblgt17ye
ZU1dj4coRz4dzHH3xRIFSL7S/k+L1UfpgC0ADaXPKFO6+glePJg8UmSXYsy11JsP1xIEGJJkmXJo
cPK7scBk2IPyIUCVVkQwPK57sNM0NYojJ9mum5Oc+r1NFvhxbrwzmhv/0Np7VJD1tdCPQWpm9+tH
ZOx/x/GK+Y053ZaGa1IUVzuAKuM3zYxDq6nOQKbWd79B+3/AZoJCzRL495P2ZZiebPqhD8oFhpGQ
ybYsJGtrZn3ci7qTO7Dhe86sdJKGiGgDsfEiyigM4fVDPuv7YNky2i68ZWUDMPHrWtgAP0ougV38
Akxl0oDUjx79xrPsUKn3I5HWVjThRM2IOEwLaBZdU9/35fxqqLQ6Q3jdRE5/CQOD6bhIDznPw7YV
En2kgpCeW3l5WG9AFU+bqmf0Z5mJs8ssCP/EE4R7Ky5Pa7m7UgGmqTg2gcmsLK9oVNN8bntBL9py
MdfTh+YlQOHO6LnX56FBklk5CyKCmVJDEBbEvJ/ljE9+S+oBOHVaRhj10vxdzBK+bvgy9fUVvHTw
dQz0vTWJFzEG343Qiw4FrSkLjm6EL7HvxRcM1pAtmw5EKhCCHS26wHTKe2zOyLMn3qSQWzbQqN+I
wY/3AmjznrHwxnO/2xUVKwqQ8CbVS1Vh0OLgcbShb2/aqvqUCRqanHnMdnLJt3P6loA+jmZRAz6J
0djWMuufRYN5cnbLM6cf2PqEvx1yxh4AQ7yD0/X1odbIl5GJbTosQoO9j82x2DrWt651afQXSbdb
sXZGXm9lXDpQIfBsxk5e7kIULAknR2Rz/JEU3vCINew5bfUW1I0+mwFsM2WOb+QUNjuh7He85xhv
HBHvodX6dkjp2JPmCRxHcjKaaC7woj3nDdQMAKREnMgfsqKsrILJRRRCLIDd5/vErUhiclGpj071
FgV5dOlLpAxZQEpd6TlHqr104Q5c4KQxPYnvbP27cK4pYtttY/OHDe1WW3ny0lgdFMfEUFcBB/9E
bip/8Sz2cpM1A2T4IvyOiOtTjH1z1d1I0xVMJu+Ej9J6Mc9by/7sSHbAQAPYwwuUdYQ7C8/F+oEM
GWTlxq2zct+SjxGJ8C6zDeduSl16oxzTSytItoWcGIpUNWCg2Z63FmqLNvlC4+IzLgok+VPTgxvN
AjQ8GhP/YhIIFYFOANL9zPpQaoKtgI1Fid7ATOZ/i+KJek7raVvX8jQ4NU9drQ+4uNGVDBSsztBd
3VwBNAf123FQh9LVbkTcfEvMYTeO+EIVMRbkBupvbm++estoh6NVQNFCz//c5uQF20t0QRE5ZMgk
PhslZ/4W73g9K7Gt5+gN4NwRYtB0mqv0gG/oh9aPou5RcBuYZz3BM9on3XhyGuLo+HEOx+NUFebV
jTxrlzVRhedUI0gtPjntJldUxIc6zm/E6EoMLvr3ClgZUn/bJWW7GU0SN8fMx/Wa0t6A3Zraktth
Td+N3k8pdJEzy2jYOm4MCEXye4984F3fqmtuRfdpT39XlccxxH1EO5bDfPg28F2mmAFAIeD7dRqY
bstBQ3yZ5VaSOAC5sLzo4ZP47qNb10/ASbcZhcOmtQuBUz65RvcwZu4syzDv6C0/uz7Sev8czawS
XTZ/euOyaHfBCIVNPns+kbd5kp47xY2pku4cV6iivOhXW5mIWWgS2VBpMHoTbSEKmga16f8YpPha
NSZm0F69lVhJMYTvZfpNypJmXu5/dGnwGjodXSsVnIOMPOIUCje10le3XaBC8/hiKvvRZ1MKsviJ
AvNeF+GPyRfwJQb/UnWEjZgl1HgL5RyZYNiiPPMwq6jZdgHKnKJTfKhcvo5WDBezO/Qex6YxSW9B
VH6ydd+SDPk4/SOXXbjJNzZ8VdFxr7KEdjb62SQqnqI5CpBk+rhBR+R0cCl2bmLilrCb19YvgA3z
HYtUBLssw9JO1IOzg/K8SfVQbbG/oBmwqw8b+/OekcESwKSfsxxtYlIPxkKSISQnpCqLhHolGm9R
ZsMy0iOmRZS/gYIzFd3VQfIpfPguc2w913F0YA0+t/iF7otJ/epcB6ga0lDMLflnmNjAybDM7ArZ
EKJoI27kaQ4QKgDo1KbxzLSNBD7AEGhkJzw6eGntun4gteE8h6mLAJ9qpvRKiYIFXw2JkOmcebtW
IB43knenspHiFCXluj+wiVMmZMX0No1iIgot3ZWzcE9lDt58tMoNow8j+ayXpUwNOduAi+iu7YoH
7jYtWQ6vlChWjKBCYl4ijmZcj4olVLpA4fMbLjGdiE3QKvg92bwLmuArE3lknZU+JFlq7YsWbV7U
T9c8iB2K0pIbOJfvbie6E+X7p23jMqliFkjX3pvxsfDq78VgX3wNgn9OqrPZBMxxOCvjeygm/MPj
MU+GHlq3mDd1Ft4S27tom3W289Q7GHiTYauGT03GTW2dG8d5pN4YyADA0kQhefG9iKy4ybmnz0wi
TW5SlEwDpqUE3knKjLuoHuETc3rPEIzDANRbe2TDr1uye4CTsHjnn6Jv4RQi/KRXQ05dvu0grO+5
iWQid8YpRYXLGj08px5WGl9Nxa6kawh44MwZvLjri5HgZk5RXJqS5a3FFEm2D45YKY+97FgGAT6E
foCLq+9/xOT5YKXqLz120E3WfqGPjTC7PcFDSXjiOXInrn0QYY82SNfvNu9qEtrFxWt1fjI992SU
T+id5hOp4Z9eb+2KqfyY4vKlbvUnWnwyKUjyu9jGkmvts5JUtgmzzLTYilJZ7mvxm86mfio86W1J
DfUwEA0aQ0wMIu5Cr28p1A2CsmL3I1OsaENhfzE1DjzVfqIu+N4O5Ib3Vk00kcvIThCznJFRth0D
o70OXTVdxvyrr4P4GkQ308e6QJ943o8N1Hwj/T63WbiTKF93bjB2W3dsjyTOjpAVLeKWE7tDqx6w
fNg2O/F0TaoEZTs2idEaOGzL4Ym9MiTqV742kuSI3u0ppDJ5qVBvUgyzugjm5VPY3pXKhKrn8akl
sHWu+8EN52uipt/D/G6YlToj0H6egsuMDmAvB3SULXwNHhYNxDRKrx3NgQGhwCFJTTy8Vw/G4F2G
QHhDG+PeEJQ1bm6DDTcEk1X5ysgjheuFN1u3850ASF8ZeYtFPp7IwRDJPhA54WvmvPfctOSC2VvL
qAnxGEjmKsDlb5CwH8jzeurFze2xMvc/kqj9Hdriacp7myBo9dbBOdkNov8o3Gvusr4VuiNSDLPs
yZ5A3Yf2bqxD86BKFNyu7zI5NE2cpZvkVhRO+eAbw0JJxQfpNsCcXGrmrf2lsAIAw0wxdoZhkUnF
gWofkwy2k7eI3Z/5MVB8emP+fVSDtZVRhO3bb/ZJDr5irFzzUkb1L1Kw5gON4sesKser73tPeAyw
U9WQAwfjS1JquSkr8dmhTULYFWKvQK9eePMHZdMtiO2U8PLqTQwkw2RxS/5PX/yuvWakZDeJSMTh
lpPP43UDxYuRymPcexbtkME9p7BvdkNtfsRdMB8Nr7pX89aw5Q5pekpOEO0RSAQfpToHFpFxGMxY
u0OTXNwE4fpHWGZIhVVL+oLZA8ml5ITcr1DCFukJHPLPubKfATBTzgTUQyFNgCaULFas117YvPYN
bb7oOR6ri6AAA2te7jj/k/RSwWSEhYTFtNSsWsUCP6kcxMcW5wSQiCR0BfspoWQNsqS/dG52G9M4
26W8CBiCvkWRPpOsva1Ax6JKf2Qm89WKxvJSkBHel4j+PXuu0eShBXfAKO4SMoSZCbj10VKDs6v6
2nuZSykvRaRRRS6/ZFBqPESqelp/yGjZf25jACkVeSWemZ+9NJof199ZFzg/yfloSDiCQwQPRDw2
yz/qpCeLqRD1Ke5959HxZ/GIOjM8VFazH0l/wcaTei/5EA07UPSD1pSKRMTTCsaT/ecca6Yscb53
73vOYdH41yruLizOAyYVuIFusuhEgiA4NfQLtyR27IeZ4MdeHXQcirM9le+Rl/sHliq0ly72YjJx
EvZfuJwxPID1VN9N6phk5XALOultmhxDtHJKHokxz85W8l634x5rcP7o91ibrXQaDsgkm1vuqMMf
VQETesCfiDhZkqYRzWgWj/7i9quOCSHfu6Sp5J41R42L03ZGfjRV+LEL8m7/OIyT2Scehf/0R+2U
fWgH5z0lbsIRZu6PQ+UMB2umIgbN4SdcRKICUacMIB9m0ZK0xYwGzEwiTnP2uyWk7isb06o9W47/
2ehQygRpdfBLFEz49fLjYM3f+phvTWuOU9oHxyi5YeST0n0YmNoX4zXpR3lwphCrbrgEg7js1M2v
sNY2tZMHxnYMqeCj6Ty3ZD/mFUVeHvT67mRrJc8uTJoNjIPfs+2wY3R1sw9bCvGiY3kUiZXfRUbe
bTwyci+Ny8cXmRntNVChR7s2wo0ZuQ0U/C+YYRXBnqjw0rb9SvGm8RjtAXDYyG7iW55O+lWNbxwI
mIBhsWaQFd8DoP0FhTncQ297N5CjPjktz/baVloy85IwfE20W4PjtXGqavsSzvZX8hX9h7KKqqPr
x7/JyRt3RhospuuOYLLxTQXI2tauCe4YsR0jNPB4Ppm3BX5Iylh3v/bhJ5fYGKuIvPPaj1i7PrlG
jeIF8XgUglw/RHIZ0VDmQ9E4HC+lPoeRYAC4dLStrOERtgPr1iREQHB2QGhvZafSCkc+xVD+eWzD
iLPDIIjMGwyk10uip929x51fQ5XwHjhHevczmzjFqKaePvjkp0yZs0v9sDkaFcO22YFnbgefPq31
a87oMGTOTQJZVIcThmTFU2D0KWbdtj1EqPiITuD8Hw4TJuckupRE0afLw8xgbnyEBfJOINVL4CpS
kecJ079Qn7S+D/Mi1V8HdSUowEOKZqCy8/hAhcQ+ubRAFfY4zrGUN+j0fqFqAidGZY5Sh5E4gSgM
DhJ29MD3zqmmS512HXGTzchTHD0r7CsbvBHE93bA26VJG2P91tTNEI6YCsJ8TPdF6cb71p8xWJQN
LyF6v1KqjquHl3H5/8gYQExLJBATjZRcR4duxjYmpGzb6J5os0WoWNB6PXqRv6lEoE7rk1AO4Ss2
C3mpmZS2uvtCEemf2mWi73M98DyGm3KwGGaNGOod2dgHerHjrpkpBcgzIQmZBXfb4Q3faVJHYKYn
1PMAmFBP5NwC4CJBinvOLDX5pxNzXsesl92b+TriApQTJF9FcR2DdfV+t5b5GHlmDzgcqpnn5iD6
m+UR79iGFjmO8PWwCzGp1MF0J5N5PCizfWvyomSagHuojcwnwaz5nOL42RKq+9iiQryatXgQ+PUV
bmvo6kZEogdkrbnXRHn0iftlaYvaUR1D5KHZ3dmIyXXjfNYtiBt37CZcBXyRKADuUJfRHXLVb2D/
F+L4RD/sXc+2fZtstONNJ3EQLvob+lDVpmhrgCNLDzsItSStpZT4CISGC2Od3H7CRWVIsGZhegqm
ojxUBptoXAzpo9Ru/wA7h0kyq6+fxIdYbNbeHxPdclPObOgzUFOM/E9YtUf8APR4ve8YAadrYWMq
KpR3V1cozRIkVe3gCpbz/CIXfaXXODGVA8EduOvaaYivLXACpTIs7QWPh69IHVrSraDhdHMJVQ7u
bO9kULMa99keaJaqqv4FV5hsFde4Kaf+tT403Yhhvg6rr/Tu38I+e/WH3tv9eRNqHwoHULB9XYdY
63E5ic57iHSNhA5OQ/TcpD5WsTR4EzXGGpAG1oJkCTcOgtvTSBNgWznizVHQq6QxVQd4yOWhdZZ4
pREVU4wPKFhmmX5DQQpcINpHGZutSzQMKjeml4XKyDeSP2zm2lffDUEtZA0UFbVPE+FzdOPMzeFb
HmF3SXJYPNwE8FvrMvhRJLxya1M7TxA/wMgLb045P0Wu/WFR+z54lu4uOaDtPzeJpql1hKZn4WzA
jLZMK8Ucv1htn9+7ef3LafRJq/TbUDD6Fr717JIJenYA5x1Io7FxHCpv1wg7fNRt8UuB8F6kCtMM
T6tG6HOnInIr+3k4EWkORjA0fsdWhWVD2U/oTCbl0J/UA5qRzMDiSHMgrEsgNi3b5KQ77379KqFQ
AFuoYEIT6plQPtD1qrK3yRTDWKMZfJJ1+57yrj1ZUu2nKscA3SE9jrRxVg7D/H4S92PSGFfPUB8F
QQTrU4B+S15JzHu3C/kyUM9XIkFskWQ/wh5fb9JeIMIP9D2rn1mNJaWPCSltfIbYI+pJ0zFfWu4Q
V7PPkfIKpDYYgbsAAQZpvAmkEhwwRvi7KAjFMaaN46nka9sHd7nDhKIiEQuXe3K1/cu6BuGQC5BG
zhP0RyhqCeajja3H3/OQfJZu5Gwr1GMU3YydI6QZZHrZ82at4NYNjWjtes906Jxm1W0tSorGwGuL
iWoDKmTYEOlHZCY0YkDCeXtaLG+kYyt0TWxItQ7uTX/6xFgSfjN5lVad51oorcv8ul2UXfVpKdU/
DhOjEl8ARFTBUyZIZHZG3hoj7ncNxACIlLhZ/Jze7GJ9cxV9BeBneieDmPI+DeVedZim0rJ4x/kG
tgd1tPTApJcy+ta5sG25vnFLNl3Zj7v1XmVkHZyiLjyLUg3MhLOndbmaFylL5OS7vDWsDaOPjuYH
U/1cZueQ0QkEnQoYux2/rfvIHwE9yijju6W1cTGS+duMQIGCbvFELYWBJ1VJj30Qt9y3v/kTPTXT
705DBhior7VxCmr/jt5+eImXpHSDzPFj0Ee/dGduat1BCHTqBxBYyUPn+r+Va5z7WLwY9sAbL2x0
kUkJrMKvOrIdwo5MDiUwCSwEHK8NGEPVrLiD6JgxU5mJoJ9edcKKuyp3V9WeNI0vkU9Q9UhXBkbG
NN46YnxCnjL2Zh4sTF0Hn7NzTDsCYNn31Ah+r/PJbhnal0P9a8TtMwyKvodR34UlcSSEFT72Ftfg
j2qIgqKwamDLzYL7sy0QsX097ZzcGM6FGT74YdQcUgO+Ead7BL2LaI09Jjx6pX8rhjd7ahy0YzZ+
gBovncOsEqILAJcFWIFMmxHgoiNuF8ZR15ucbZKJTK/lJnQO/abBF19JIN4A16r3QwlEMHQb2G78
fNkCyWUrQxpgxLBs1/vqUpocai/Qe9Qfw85w0ujBHq5JfIWdsdgmilO/ZCFzYov26yg/7ShzYu3e
xIhvLkT1jOGJrC7SOta/MUQMBbaLB2tJS/U0Q56iggg24zw5uc0UHaAqlwH6ibFIMs5NEYxqqxTU
m+wENMEYi/JE0m9KH7BbHoe5Mi6oOB7QmX91wtQ/hYXxKDoMXqEkDk6gihNDGh3XG+2CpLjzRkYz
zrLQjVF5squp2Fq2Q0ywX5+Twu6BwwJHY7B8AeWGo5K1ey29uTeAZIbiA57dsPPbMaWzW6GwlBSQ
FRYTKmGcpo3/XhTZc4fn4iH3kKFVzQibxmuLbTtCTTd5TWOWg10qK4AfY1wfSlk8tIEDToDLuFo3
5orSMzJpcaSVdzVYi8EY8CRyLCsPQBMuRJKH25rG3269e4XT8sMsAKjkVOluVSeL+Xmiu/GY80E7
RUgUMBS9C8aKZrpMQN0vZSQOs4aOST9NxgN4pIvurbOpSeZaa40cXCRCGVSLJflCS+jYKr4fUHru
sdTeNSyZVJ8Kw5ApuuCwXlUrTaGjjv3NQ12aLAFY4HGpvXDTg41CYmGJ6SLJ7ePIa52QUjw17J4X
uyzfYtjzuq2+Ewxxb4k++bPl8nqTsooEZo8QLNsScVdhiF/HVd+r2o2O627mc1Y0qvG/lDNxShMX
MyA6F7oyiTs8+4kw/hxxyPqzt7HhgIQMh9t6Cg67/FjJZOG1+Xf0cfybip9kQtqHBwpgi1/V3zX0
Rtc3ciLzffBhTTgyuF93zOw8G7F7XFfzMK47zud+c8lq9X+ZO48tuZEs2/5Lz1ELBo2paxWCIRgk
J1iU0FoYgK/vbRb5KrMy61V2z3qUTDKEuwMwu3bvOfukx2gurw42ReAzhLqr0+nMBkaHMUInJINo
S7DBV2nwoL8LaQlxs/PhqlcuvY8QEu0ezZopNTUtv3glY9RsOVqRL7cvqq/0je3z2IJx6kd67HYK
cMqKCd4ZRnnQy4EW57J8AZ804aK58A8m93sQAxszxnObpf52HqLhNEIZ2DW1VHZK4aDS6EHCJ/IT
YWwwdNcq4NAMb26uzzZWNjw5DMKTEu1TFlOEVHWw7NM4YMSYxmg/4/jNJaKdpEJOxp2HGJd73T6S
hHWfwcPTd7IJecOqeVW0sZ5S2J/vR63YqCFXwLqR3fV9sA0xnJJ+vNN+KH0RHIat9K33Ye1bVzRU
0YYEPM7sPGKoCI291UHsJALZOxo2nTY/as5klD/5LfSfhDDdqGcWGaTzFyES+6BVsEixLTKvg70/
uAwUbFhMRRFekcHeNwNIqvcP0zSM/dBYmOZZXjKfPI4lIK1vGRj9JFnBMw8cN+7qL2Y/ViejN+27
ssh2jRK4uAUBsCrr2ElJbHRHK9hXMQ5m02YuVNnyLlzO9kSrWvk9ClUx++rUrp9UL5eQsh06fb7f
AxbO/ZiyFm1iq06bYHG3bdemJ/QR1mZO549hjPSeyIX0RNZMjnKEcmSp5I+ibhFMuvT5AG+gfPSW
Y5HP5S/68i7xcvypWsJH5pAskiHlb9RXP90i30ib2R7DsIVMmW+1ejeEeL4m2bDce4jtNjUnHkpH
oDRD/1U/Yp4qutW+QrrENpX2V41j6mrGwtrCF6Bxu5qP1MQIh1tihqsMpwU4K2PX+SvIgyBfIEqJ
rc9acKFx/KnDZo15/yf6XGa/Mz+V2MZbiXR5Z3fwqsgyvhnChmgfd3dpGBB9J77HBhkJ3ch0R+/4
K/2EzRxg9EsXGqKkv3BYNaq7OfK7qz2DAjXFVOzsxv2A3PYll3AH4xlseokMBrkuAp+hKx7XPPvO
EKa4r9suOtRlsWG4ApEybF47ntiD7OqQUbzY5Z59cQajIZJdZCeTI+omtsX3zMtoGKGDpuLz810B
BpYzMM5EssTdexmFiK8crJy59wtgFIxJWex7r2A3ryN6zkr+rRSZ74uGSwZ72c/d1ovEJ6dgZEM7
z9tZPiMvcHhiJ2mOc15k9Ulm5lKlKcJtvA7MGLn9kflEShY3byTN1t3U5SwTEOmVSrgqlQ9LCTSD
uTv0E2OIJM/lCU5arrD3hdIwxwPmdhkVwW5yvpdzFD4Y1kAzhiPLMIoNHB9m+3MZHOnbettq5Hz2
flysu98KjSZMf7iElz7W2RckIPNmSnKAI9WPNhl96rak2PZQwq/MrHbh2g8flmH9bNgGm3VIR8oC
suXaY/I8ELxR1wGIGc7chtUf7IIxZqoUBKFXMU0S5VORDOZ2tAfn0DrFl1Di2FjJlXUsgrjhUd+N
Y70f85K3NcIkkKhA6aQ3x6GE/zQKebPnJbis7fKpr+vkjpKE3FU0Py1swQt+moBMmhyUlN2hY5PZ
oUdCfi0Xb1uvctjZFt1Wm72pnTlfdRB9SUn9sCTYnwr/wyJckg69aTqulnyyWJDv+5I3IVISWrh4
RhbPnCgRztB97IklHzg1I021opaTNHPVJV+HrU21eMlgD/SE9WAHZBFiYWV1vTU9tKjxTOhD/IjX
03PvqmZtzy1KNBj/BohjgoNKF9yYMNzw8q4z1Zp/5FQID6fZDM9uG6WXmqGE4SBfBMNG59Had2yh
nFgZsTCzQg64hGqRoVKb8xENkz8gKbKWi8nHSOCpCC4R6poLELGtgQfy0vpBdbPCGkcOFc5gz89m
NJgPfJwNkzmL6ENkHCAdJL6OKfhCOlZxTma2WG4/MFhpcDfWbNrBHF8gZdwNfVjCjBjiPWln56gB
YMkAXuI5UP4oVUR1VddfXM7iW28gLTRTp+XE/Uq4u3fX0oyGlU98YChRZVfQzfT3hHQtzl2MQFjf
NTMxFisSyrb0v7w3yProBxGpxxSh0lWXw0MwXZBnGhC90FWssoQk5xFj7yYMa6Mm/hFGjwgFy7OW
EFZBLK+gWdJbOwN0NJf52JjklhJk8KmwcAhkCIRCK/omzAYX3SJOi+/+yoLUvurT5rxaD11T+4+l
0R46c8RjkSGgjsP4YfjoVHb7qO8iuw9RVppk74gB/aYfVdml8BtMPDQrq4+Ya78glfCfYZ2xUk7l
mRZKf0p7ugpz89Oor5KEQTTwOTRR2oxOgCzedxzkmejSDl06uDQ7QnfH1e+qZbzMyJlrY7bRCNUg
StX92pVMhO3sjthBOqix9WNURmey7D6Vk93uEHxYOxLRjytBVdc6tz5g/uEUgeBJr0XpEO1MP3YO
dti028lySKOm+qJsjdATbrSYW1eqI05g8lvi195p70vXyu/1B52MY4RXZPoc5kBoSkCuNznGW02D
a5M0vDaUKFsjSp/r1nuAuvmR0PuzcA0kQqoPmc5ud2Ri9KytvSnOoXDgMItu/6hb16YgJDyvzkE9
0M/1jHmr67kqRfmLIpbGoO4nhUgVGCYdU+gN9JGL9Rq7zGtF3rw7Pod2zTgPLEzugWJc7IIhgQkn
pChIg8U+h9XdyTBxiOWsJiU2mZIbFxf3OXJRnuklVr/dfDAvM/PB/WIb5ik03T1yr3yHwYCgynAq
72j7fWyNkLhPahDUnxJFAoHkMEuy+6pvXlfIKU00nhxe7gWl0Fsyq5KeM9R+iOLkwbJ/eOVkXdK6
+C6LNUeXxZgiEt9Qs7Xvl7z0s+zQSZjptJKJGSRuKGPYtzPoxpGY89Uqkcvr8i4fiZILBTRFNJRE
UDthfOfG9WWRYQW7nbPp2ic37IUBs48GscpqPkT9k1vz2VmqJ4gQ70sqMMPRxp7qwT5NQVdt9dkE
r+K2DsjRTZTgKu8YSKlWdIQuclsgbDsBAa7ZV7aYID7rxWVQ9yut35G/jxFCqyN5nX/SyF/+i43j
pSRzjUWdh6UvMStrO76V+u45z8F3AeG7NNm7G6NHJ7gxuypUQRTVzgSVtg/JBdl7BoBbGd30B4Cg
IL3XfwLQaRPXx3lnQnXvqQBZdPLP4ejnMDGTmx9J5+oRDnjVdQAngvraoD3akq4InLeeyguK3Wue
5wjD9f3QTvZOV6BIHnfCGhcO+uMKtcurb6tT31t4vY4Gnhjmzjwjob8+dyPoAVFdhG/ROs4IOtYz
E73FRmT/3RPLYzJMyVyg88MPHsmJeqiU5zyZbnWAlChRaOUIcWY7UNKEDZqfxk93uj0QFqwi4Nq2
tNxaNHtM91yvy1mpec6qBHKLLgORPtzCFJravJo3e8iZKLoWJSjKH3f9Us/hzscD+BmE4SaFI7tl
fJadZBiBeavO2SCgKGQpoxPaANt5JEsscOefQRyjjuQ+qkLT3kbz6n9olLRdsEdmsk2AOrGNRHJd
rrNjH5si7bfrus67KHS6G5L3nS7viclITrbPrC7115PuFUydKx6wvz0y9Q83+pOfIovRKUHyo0k8
xGRk6WFKENK0E0im2RnrK6qE9H7l2IZkBEXZXNnOOZL2T11jGa1ZHceZXNrG7HrM8EN+SAEh6zZi
EkpC4tdmeeDhJqPCt95PNO0wfmSI2J8YNXxBUEJ0gXJm5vjp9y7zOQTbM3rXmuXEGgfzkCTuNR46
dFdkPvskfrcT78cbj9rX4dXxd/qc1msOqNVqSXb0SRbf2lPKSctcF/rv5C1ba39pIw+2AJOX1Mge
dYNiGo3hEdTPQzMPFimcBojZ2QA/bzjj1V8pxLX3bwnHCvd1u+nb0L2iaISFlRC8rFwiJX2xk8zS
aRctzB3SihQWK0mRNtG3IsbjPqCKctfBeg2htxMCP/psWIoVwhJm7/W/+OWvkAhDks9J/qsxoJFP
aZBWj3s76Yg+NAPawR/sbIjRbNMVq+eWv2AeYoXxqY9yhkNixgdCA6FKY/+apmb25MQyOPSqT9SX
3cfQYF0ee/ktFoTVwKwBBYWQHEF1OSGfMYqdIz2ToRcz/q4XNCQptQ7GXLwkffWDkaRLNtNy8kn4
GyQXpp4l1HgHxTt0KAzi+XatjPBWJd+auDt2Pk8N+675XHel+QzMfC5paJlNH27GMKbo6s0ZklH4
4kImuuQDxVltIlRgqgIUJaRdLG1scpTo3W2usq/aOdD0XAHFF2mtxN3pv4qxZiNbb81rZ1rxfUIr
nWEqS7CqSxUAesDujZgNCzHRCJCZfQ52SpNOToRxydyWM1i/fOnl+pLCaRq88ItHsbpBrAUoMio+
zdDh0VJNQBO98YuM6+EcT4k8uEkPaJWKmw9i45VQu42Vk5812zQEDQNCggkbcWiI7db+Mrk2ydb0
GCBacRfciNxV+Sb2tvZovVTBkalJxtlpAW5VuPKaDsJHNJx9SKosfCi/weKsNzkBTanDbMMG7jqO
XnRNX8puGc+NkfJg5MginILcZsIVPyVOUx9wy/yKwm7e14WJUIpL5ARXK5tI3wzj6hfOF/dEvzi4
YRrakejx3FVSHlvY5p7l+88EnLVnBu93el9t+8a/FmbwyFQqvqONAKXB70h4nkOGZp516lfz0ovU
fdI3XSWXiuCs4K1kZnvr/AQIYCiaHSg+sQPFknKIq3Ys4jYGoWhD4js3e0F/gWzXY+Ev9wh7ecel
ebEXL9sJKrk96NF13zGd+UDo7+pRK8z5G8LN7whA+ocJjX4Tk5Tkg6TdrqORch7k9JkYe5RpmHJE
028ac6SJKxWUR61rYPNgBGcLGntVfosWla9drWRw0+vVx1PXY8Q310z8wGq0VCD4BZysuQSoft3K
tF+dQnwpluY5wz1xxNuT7mlbhZsok/UxtguBWNjCSNoXH8VsERfdMnRqre9m4mSnwRpmfkpz6EHA
PTKXtj50k8WMksQGR/pfYmI/NT8ja5xr1dEKWVlhUVijZyQlocPUZhO4sXqXukd6FS8VMUC82bNh
lhieFtPfWigUeBJQ4asnBwsZU5uMiRTYijWx44dsFd/FIFEy5ogbuoUbOXZZjzzaVglTbl2JVB2S
Y388kRlRnC0z/J67C0JeRz4HRIQ4qLV1Adol/VvQ+t1ldCaEf8g8+L7uQ27XklgoFWPJ7GEhpWLD
bQokZWR/E4PfXzkgfZgAiB498klouxFVDuyZBiBGiZO/IioXmL33mPTzqytJThazRw5FVXa3bIme
0rOj6q7OL9sLVxVXOTHXeBYk8mQr+OCPX1Eg1YQRTPY+I4PDC5hV5gMkDzUN0yCmqmhemwj7acbm
SoiG1XNIZWmKMp9uT05EMe+bISPisfKlCIP5vI5wFhykBH4g0/2SufPOI8F570wDrzSQ3cmIcxSM
AHP3qHwxOjR06ovGmR6MqSGZxPW/6lGgbWc/fcSel9ydXvVAwJA8hqPomxur5q4eePAIBUI/YZB+
53vWWed590BgGCsb414Q8RlHOHnx6NU8h/E3x+9htNsQMnXTrkoFTUh3+iVJXjSYJkAwBWu3VLbA
B3ywIGJdAPm2x8Zd4SDYLP1tWz5UjuUf7aZ60i56gU1cHzg9suM8umdPGbN8tZ11dnOUajpopwxO
y6WwD3hJbjRn8RQpyzYrJXoHpqyCjeTU5ATP1bmsLgPKbQbWqFeH7FOYFQX0URzZ1fBdf1tpLW+R
kOalprwt8z66r2wITVNsiYPXTtMd+kPzG9AIwNED8+e24k7BZz8nHsd5pxs/SpwPW4h2z4RVJHjt
KxYOQjacwiwwBY6/nbpni/rci5x2O4T+zmxsxLIjtux86Z8L2yXhYATeKofV26IEvdZo+O+ihPaz
nMXM6XV3jJjp32Fv5YK0jXvt++CWMwy5IwzL2SZA23clwc/HxJzxa6rdGZPb+EGUx6AaLz049qsL
yvnK2PC62HXy3BrGLbLp4XQlDTlnHIfHxeWtdxEc1dh9inq4JZ3VEcSdTUxnvLmnkYZMs7MXHknE
Bt/e9zkU1pj+WzkxG0BeAfHtfT+q1n46zupHsnePzPPh8WaMvSTSn/0creHDuoitrRRPDk+tnRMP
4rKonAyILzuISOtegyAC84MmbwBL8c4IVulaLYMDgSLLdt6MYrMq4gIx4sZvMaIVJgJ5Jlr52cyx
dyUhngw4vu1JgWi9+q1BGlT5kfnEZXtXfExzdhGO2VyEMbx0U4Cdg00LTzLc64Bx1fKpC4blITC7
J10pR/Ttt1MUYgY04uaYR9I/jGD59smKailPfgFwm5CJ2/W+xjFxcBaiU40vjgVJssDWxIiT6dV/
/U7r+zeAsX/DnEHNaWHogKvHHanZKX+gNQG0kHPHBr+1COakHHOox9vOvisrWeNzoXohG5PutkWv
Ug4e4o7FTI++XMW1fmdc/a8Ii/8jfOL/AMN4l34nXaP+NWiE4j+Riu8QxX/+7/8NwqKCKP3/CYt7
QgCr9OsfCYvqG94Ji1bwD7Y0xBGOCz5c8aL+6zfAoiX+EdDr80Mq0iB0Ua7/zlcM/+F5oY1mWwDo
sgJ1T/S/8RX9f7iCA27o+vqn8U//jyz52830jsREK/Jvbi5Lob5+BxqBDvQZA4MhEi4AIRbkP6Gs
1mTNAMvGYqe5xzp8rplQLZoQ6XTOxuxwwuuRpJLi9LP35lenC940+TXsCbmoJvdhYRoFlSas9xiG
indYviYXi3JjlcHwfrZ2vPxMmMd0rtbiFjnUcRDjkKqp5Ls/fPr/5k2BNPzLu7JN13GEL2w34MP6
E6ZJ+kMryVM0d9lsfrSaaWEgQdvFSYgs0vlyrtGDlo5C9Fp0vmy4PKb4vLp+dpziwNi11S+vFki7
zGnbGqa3qUX6XJDPdJhY4RTowt3reC6NGle5rIs/r1ug6PtgTupt2bTGIa6beZN1K/azScQHH4HV
hqDoYavIRrmD2qXCVbLVP9ZtIZW0w7AedKyIJ83mVE9MZVpmN349E/NaNf6+gHM/ozPCBOh14H2i
7aTQLJY9Mb9rpXkyreYlAklyqGLVDIsKTHysoF6PFyA3Q/Bq6Bg2VtuxM0HF26QTJoK+8p/CJgRV
Mbs/UwEFKkGo/f67offsKsa8Wz5uXusC0DUc4yMSJ/UFzXrwVPDgbFU/8yn/nKj5YQeXZCGImUFu
g31X5Xbi6AwqxL9tU75ZTGUNF5J51tBEd2NOPKr/pMN5ur5pOGoxgFqZNaO2/TVle38xXtbu4/S1
kmz4lKpXRiztIRbDxwBPmY5KZfRgTZg3b8QEGjA8iGtAuTBuaMoy/lW88ITQKrwbBSrhbJFstDBt
y2h6NlfjS4IMFwiJ/1NfhowmLdUWg68kAreNruga5OGHjud0Eyb+dDSHFCGr+oUZjoh9RLXYq3yh
wjGeKgwg0RTEiO4Uml5dvkxFI68kbhihTZ5q0jXXostPrhS7xYTsWIXTdx2N41f8bW+9YbUmba0v
zaureN6BnZ3jdf1u9waqSVgUcw1vc5EcNDmBQj+W6gilPsPB7Lip5vIVy+9vIO7MxF7kCPu7vn6B
lX2DSv1tcXkQwpFjSJ7sNbBbR/5aHa2slswqIi0RQbdWg7Fyei19IuE1b4I03y0xBcSeYzwijOx7
6sUvqYKwywjlHAcSEiF5njWq3xyRFtPh1pFbZp98tOaATpGk9k6mitvaHvprV1cbAqVevGy46HsZ
76nMqvtwWiApKWppMst+B3yblHL1+KYqoV0/mIN3iun2HQNg9zTgkC1nHcG4dhtwy1b89jB2t6kd
3fws+KFviaEG5oDw6f37M2sNjkx9GQaivoCpDpBp2wj+dUyL3Xs2pwqLrcevvYOWuPOgpuh7te8B
pQXj4+9fo+/eTEHkiaunJRfzwOuLT6ZcvTfQ7m28MycZTG4GGVANZ3Pihe3tOIzOjt7BYwoCZ8OE
x0UYiAi/i0mL8ATLT5qsC0kF1I3q0us3rv9UoN1mtteMhNaEd3oxitRnoJHy+lfrd6a/rOM0vc2n
CCd3Ci9N5SGaliC5vK2Q7hIxULfu06qw0vD8d55JgHBmQ7UDxjbs9ZfrHw1JP1PqgZHfG76s7lFl
p3CUIgc9i4xNEZc/jLh7Ge2Wv05z9J9Ld/bVm7AbBGqzF6SMvflfk6UZBooFPGgmn8gHMKpisBLk
97FLiFgcx3sMNIyDi9GGThR8i0T2tsAm3sv6NR4WmjLqmfaEOpxLeohogkjiJBhsHxffqsI4EErN
qIuD2ybt4KZbbYj2CM8YAYbHxTMxCBPtKfHsbRdGWdvSsxNqSaYvbEwbz/b2tOFrcLU8VbWJUFoW
RgDf8Vi4lXeHDUpzw2efNtFMKzFXSwYR5bcxCx51iqMdTl9zXOGFmvBFb17EldV0/mLMX+11eaHV
NxHK1PRv9J+6M1jNiHtnOdapW5GZ5Qtsa2RP7qJkaR7ymhUl66+VehLRWhDXKXpx0y9PdP2ZHOhf
KbnyiY0pYBxQFDiJ/Oilr1mLVamas5CZ8vCec9Eqqq5EwUZPlUHGXKzk4yBYZTmZRI/0wlCossA8
TCgElaiBhUslg0fTsG6ytX2rUFUf/ZrBlF9AyCp4PN1SYJozSG3Ub95ojo2hGDvqIjWFzE7gBSBe
6duTof0YZiFsiZp1iM9XxW4SEASpq61hdMC+5+7SCQs68EJT8XrHxS/bzo8NiNydamN1av2dfT84
om19LHsDE+3o3Vcdd1ozrkhJq8V6qmR65zg4o9RWRcBAsbEs46SfDL1xyWmdN6OLd5SNTf3emXDX
jVb1YS42N9DWw8g6+CoCwuKpPUSeuFtXgg69WNJzKvAfIZScFOC/ATOEARKPTEVmCKv2evhKg7Lb
9QkOMiUVXi3MPu+JNiEBJyQuQ2NBq3/u2vHojeCNaCudsg5DgO/B4FgMLvtQoIqj45fSfeqtx8S9
4/lt33n4U+nhafWS89j4FY8Mkh31IDVemZ1h7/kgMsETZaE97AvHe2HgRjzFMpknSw2C1Zf6fehv
MiKZROCIi8TVYbb+m9m060XfXUW7PNRkg5vt22JH8rTQGNsbAR0WV+zbeTnZGR7xbkKr1Ilfenky
0H5vKhmj7d/4gmsOOtTegNLALNmj0bQb8iVmmvpbHTFo5ANtqwYamMU1UtfAeJF51e4ZE/XOSmMm
rlfoCGynmK1aehZfEkEkq8hceZ5TMIc8Z2wTJnFpU12+jGoT7B3yWNqgzwigD841GliCQOarTveb
80Zs06B8Mp3sKZ+9N/1B1J6LkHURr3rvM/wEogQCEhTMONJZVgs+4MhBjiFbFGv6k6wiZPDEQx8I
RFE+Y3PYDiiSkJ/PnxprOoixPeGHx1rCm+JW748C/h5i+tXh8oltW3Bd0pITmxN0EKxK7kGfyMlO
Zfeq72GJH1CREp2u/g8RHvJs0GxugtlAVWGe77+kKuwmb0GSJImad3vc+qXNmLwTLikpfN/UMMlH
HvquKFQPof5TkhBU54cWlgJ1W0jJs0rKxakOV5ZarztjzKb4yGw8FW1XISqyx0NlBdOuycxHv+6m
Kzr1KnjRu6COB0h9+zXun1PvTsfh+ao0hIhBUkOKliNnMFR1PhV4sLwSEsvMI0dmrn+N3j+lWmt0
ukONfKzADuf69raMsbcNOPf6mdAFfYe5OUozpPQ92IbnXi73bdB9awOk5RH3l2tIAkNljhPsyQRL
zJTfIxoCZQFEAUp72Z0dwZS3TNNfaY9uay7gEvJBWQxvt3aW3uk4GX1XjOozkKP3S+bh8h7WqJcS
t4KsZ3dP/cpuPhOnzE0+P7bOjyVBE6DfQ5vYXwc7PfQeS5terchFGN5Jz6KwCBSiwEvUot58j50C
Y7Iq9mxdibATjwpgoTcJveh3ZnGFLc4KTGtpp9cudKzrIaqVzGUoSQ/h+kl//RyQFs1WCCS3qTkA
tS1coNG5LGvwojOoSPDNNv/5wPWXaC9OW8iRPMeHQ+sFvq8Y6X9oUUykyWTgNJicqBpK38jtHDzH
QTTuZsMBGYp5erHMCF12BPcRDJxOn87S5BzW5H+aTvIZbjFrlen+WlvrDZN5j8sIB+YQV6fY7B46
P+j+5nXbCsj/x9OvbTKKwKtKgp5N+sGfI8mSKnQYu4p434/OtSmrEi8DAmiP0QIX/mCE6yXP8bzG
9lXX800yfsjJmd32AzM9wpLXo07JkIJCwwWg0BvGneVT60euLE+chAD1jEgo3WAjjandabmrPRTH
HDbiNk/FM4/utAvDHxP7zREK7GddFq9g6v7mGv0rYtfHYuIx9AqEHUDZpSX7J9B7yFnFhauLyGTh
MUtKgpSMmDOdVsMZjSSeIDE4w6rXyxmBYwsLC2PraBM7xqOud3ITTWzfZKQLq+ljqaAncdedAbKz
BSCc11eemNEz1eMWUEsB2BOwTklU1H9+N/a/wo9/ezeAFtDghJ7j6abZH+44r6LqXVfCcPJqN6Tu
r9EZwFVZ2IVieDuxjB9FR1qb2eNFxFSDUFyd5RszOJMKQyDYUjykpnwtDcb4+inTj3thhPLkhS0s
NuszhvtdYJYL5V7cHtRAIesHd+PKGotnOLO3UqEONFx36G30h6rJj61znJLvf/N2/zVkQL9d17eE
bXnC84F7/4nYLgOZZ9hT0j2ywWgj/AnD6oO9qG2iHK81M7M9ZJt9nUX3ONBnymPqC0ugaNTboS7g
1BKnL0UZKL0tHBu0/apgyRRZLtu0C/+rCgMM82LjnLjE3Zmoddx7IS42vcDQSFq2DCqeLRIdZWD9
+s/vU/zlfQreoXAdml4kiATBn25SOZgrJ+DcexfJ40UddsnEBrmwK2OzJM7WmjhSJtNhFpclzJ+l
ERN9vVT1XhTGx//8amxf9Yn+ZX3g5Vg0yVzCEYiYd9T68Ye7TKamH8YqEzH0xA9Gz8kxXQ1OGo2q
oSOi2PBqqAnKvJCS1yak+UHaPrRV7O3dyHsMTVEwgRP3axzR1xhM5u0BDOEon8+RQ6ZT4vCNU3+n
l80oT7/0GSUw0Wg3jqlUT2oD5eQZdLCQdHk0tWqaD4ijPWYqha5pEKiP47rRZwtd7RkIOc5+NH5w
4GqyX7LfZ7I/mi6YCcukgY7hDh8qP1k//gHdFUySZkc7XAeZxcy1VZAY8BM3+Jo7nAPTcDrQjk+2
rToCq3o9y3JsH/GvvpqfeHKu72fdwd5TkH3T+ziMi4zmD22tDmduP4Ocij22KpJKlYxePy9dSrHS
zpxrQ0GMmVzIJ+5XeYywmF10j9FcJV5CkkTVvqKbDGTYPUU19QgwgE1egEPKWqT1w7S0W4mJqyFv
rTDM/WxTd+ig8qhRWX8RrwT8JOlqPAaxhAprdO2BccNFguTm3NJ/1Acx3dcBQ3+/ZpwkdOAU8WrU
MTL9GefeDcDdZ9tF/Jv7+Mz7LIZjEVrwlCOEb+40HPPaY55m4UIcktfYO2LQku8l8FyLfTE633R+
d0lw5a0r08cuxukJzQaJcP6EqwfdCVlv9+tCq68m55zgJ0JTvewX3rmdCbtIdu4lKZxkZwXUEzoR
L24WWECS1mKXGC8lpf4k1pfYogJUV4uCezpBUTGYMbI3aeVJD+7wuBhnI0VzxXCa+DxDHqYer4HD
eWAbmT0l+KOO+ROehpzUJMFAPG2Ii1J7QDEgG6+ThjAqEg42DC4+6r3Em4GXovL7oZfc3F/oKRnt
e/EkIraCn2VHG67HwQ2hi42z9zEDRmb7ITbSFz8FD2gj7NvM5PRtfH95ipfFvwh33LZkcGJ7JOhN
uqAwlYIbETrJXIxGe4EoSe9SsubEttJz02926HHrprOKVwznixtMwc35oQu01EBTT/aBrl/V4kjk
VL7rWVuhKl2zKnnSmjB9/ixMJMUsNE4HEGteCE430DsX5XoUA6bBMfDPegPxkuGhoSzHF0L9gjgJ
jJ5qnBoI6SmxE35bHVhHoJawImjD5HMKrCqazmPdPodJ7hwim55E3GXYx9Q9PzjGfYbEbquXcCOA
s96gtV3KKrrIpEOEgv9uEvnPsl0NHNlS3KLVgq2LzQB4B5eGZoFRsjWr6HbIdtA8CNTRaWqiy+2N
ObeRPnGbVHhEIGZ0PVlYYhhFhzHcjQkJl016pYUVQxrAo+P3TPNxkPKtqpCoIuAJdctR4Pcubsx2
hIniTbRDsllhODHpVnn0KHhWQBk89BkFEyVuc2hE+MrZFTItbYQ6Cz80tbtijI8QK0PG0yeVsWCF
KFNasAP2B7dBO9IPWXlm1nU0SpRgXjfz6YYGP859tEjn2AtqRd2xdDrZqtH+SJc7vEDLpupxKlSh
RsLDz+vPA8yYYQJQuwnD8BKoWgUIZrXFRXIzV/8B2PKj41a/dJsRUMuwH9ni46CDROMpb9t01m9d
qlUClldFyJJ7FGbMcC6a3+8ukH7i2o+P/bcpegyy7luqyi8m/29zPpz0XasrQ/3EIH1kUMABaeNZ
s3OQhjgFridu+iBI8ucncIzr0Wrdb+M6/W3ChQ5/+dOeR5EYUiMGAbChP48b7Qr3pVUBHlh8U9wq
B9kZ4d+1OpwOtffb/MRRW45VRDdMbLG03k+UFRRwEGJQbZwiMW/RnqWsps0Oi4/9nJs5WHq+gEUa
nu+dl8LgsYacG+q+5eB9Uyt3Z8BcWpLmpltHqCyQDisnfCio7Hqynrz6VT9oeOthzYRbdQCld4YY
m8P4qNrtoz91Z3z02ygLMISqq+IbeEbKudmIVnCzq0hXX11nIyiOYp6jjT7mVTa+WrAh6JibvQDi
ZQFl2zrWm5nP4j2cYQbQ73uIJYWo72Yhn/EEvYZp8KoPZHZFXwhhwW9dYn0Gm2n37FyGtzKAQW04
hJMiS7vzreTkE0wwEghNh8c4Wpwodh22dxwOO7VFqU/DkcanOA3k+xDln/90FfRcD7qjHRYtIVg+
iH/VHSYe1MZ/apBJQl8tbR3aUAq8lh1NVQxzvCXex7WHp/9cJ4m/FOPCCny1PnguhRCJcf9aJuHm
RcZdxD5gUCZVurtmFemzj29RnUr1vVME05fJXL4bIxjKaMyuZDKokxErZBrRbOmm4m8i4MVfqzfb
NG36yOS0BL74c1gLzqsZp8sEjZRxEmmUxh6864vjznQg9Z2iDveUo+RrIN3pW6gBMMzGv5lGUqD/
pYq0TYtaz/GY8eLZ/VMVGSYB+YjKPNAJ2C9lfmdl2DNMmXyq025TshwdddWBmJJSvA/jTTUiHg5H
9jmsHVOcJ1vpCgA8jLFU5qb+6nUWZ9sKgPF6FRLuH4aBinlx8y+luSabgvtDvAIg2fdy21ryc+TT
vTYWms5dHDEza5680Xrl4EpL6Q7HNHedX6NEAmJuh+b9ELA7gXm+TqVo7hGJp8oUB/XvEcRddUWa
CPrEPE0jTfzZkBBr3dS9iGh5HYXJilshhcl8g++gs6Gf2EW1eLOWQ7Ckz9EKRgsp1MJDKL8t/uCh
fV4+zqX9GsSfEeLE75OWqW6UCy97msG2nLA10ZnmhdHa/DiMSixZ259nOi/v51S/OhY9G5NUM2WB
Q6GaHaYU6tGYFZCOwPYC+uTy1Eq6chyBXlAkgelXR8NxmRO1+YK7DdC9hWzfkCLdnd2aB2GaP6k4
binIElgZ9If79r/ZO4/lSJJky/5L773FOVn0JjgFp7lxSSQAc875188xQ8s8qXrzpmX2s6iUqspE
ZISHu5ma6r3n7vkf1HgGIHs1WiMipd5Sq/3Ml4lBd/bexZzo46u1oYrFkxO171lh36tT8s8jWg0f
c2n8ls0ZWtVfmviJ11MVoBr7BiQpi4lVdqJXqIVYVDXvp22unioRkYJ4KXWeKfXYyQOuVIzSP6bA
V0c2Xa55Ixp6FMbbgUIFLxjdM/m3Je4FnRMU9ubQ0ZnqRojc8oFUE1D1tlt33CaNg96sZHjT1vaN
2ut6T3w4s013g5VKjmlbPyj+Q3PmvzeVDJmw5aGacFTm29+G+GB+xTLkaG+FnGo4bvK2pL+g770m
8rZRWd7qq1VbhRozE+Ij5zk81epdiiX6MifngmHFfwGe+9d6ZQhgNgPoeP2/L4b/TVFhGah0fPZP
BzkU7tq/5W+FBObp2jhYYM4J91AHI7Mln7Uh+y9ooL54xN3/TLec/mHuZINCbq6mPCuZnf1g9tWy
jbzwST0x1TKcAydsdj8tVdrDHt7YlSNXCYe5QheMt5VdPKMh26pBLfPZ/9Rt+T8s8LZc2V3TYpph
24751wUevFDRuw7gPDXCTjNK9Mhw7zAw0CIa8VqnNn4w1ZZvC2c/ThJBZ9h30McZ28h5kTabzy0F
138QR1nyav61WrFd8q8Mllffpov3N/2Kl8kgrnR0NyIsn23masvMsx/4akIOiglnw03H5D8ZaPSo
82aSMIhJpV6CYmEZWWhJUoFpYxnHnHnyPvuW5ye1QajGkJpiVl57P0aJtZ1lN16Vgqprbjg6pSCs
/xYRyk+cLfmx/4M2h8v7909Hy4dmCF142ejCkvbX6w4paO6BedOfhEANw71hxFcSM7CESBGM+dsc
Odh5jKR0nIlIgvdd7N27LXiZND2Jpsgfx+nZ9cpnvwuCcylzDpD9HfShxDDp6PZZ/SIAGqEn2HA4
I58oiX7lsCVvjXpjVM18qe2drlcXWOrOSQd/0Xs3ngvgpHaDP1pGMA62o4dsYHhtENTkpvPWvoJU
inZcqgRsLE+ZkbuHWMAUDMl5Gdhtec9ht0JX4qyHQWvWtiaWY0uLYDGGfiuslLP0yGCHuchT6VyZ
xzM9ndjnMDRvstkwnvT0Ghgd111rlkPnjbeBLTvkehdcMP5uMTeFlxLA4jrQEppctfZpOMO97RaC
cNT43BBmccBm4m1A+TTm7Kw0v06Os5ZeodmJjZGVE+/KwUpEKbupe2TmkBuwdqXahnbYiWP3PtW1
U6NlhwYb4zC+5P687+iexsFDbDeQpqCJeyH70HKbtum1o5FmbELkNxIiF4vi0xKwvuz+e2HxRQW9
yQNazVFUSf7OCKP929e0p0T4t1G/9UZuTQuUBBuKSGxCXzwGl2WED4g7kHQOdEfEuHf3BREMqBim
VYQLhlEVbEXtUszWbRtnhxh0jLtZGpPeDcEYSXKYs/mUa3+6/FjnhLciNP/lwwZdgZraAA18Y/i+
g9j4inAiiDbzs0X8gEvDDCBC/tjilEkMY5XpEONhkcV+hEbX3FYVYtXSuzZn87t3rBt9cjmbV3fR
BKbBR7zfHHirK924ojquKesL97NOhiuMTbdf1jsjZ5iZ2qvrnFyD6m2kO4nc27oJNUDHxFN6005e
x0y8DF2+Gd3yWFDvLz6+D2P49saKefPFw4hgLh7Jb1Iqah5seIurKMZ1bKPGlygr2L78jXjauX2L
57TZ52etDLb6KDYU7X5zg573glb0ZsbsGfWDBLOtglQ7cIlBw6CrCgG2Fryk4aKH75inGRk+2imm
RPOCq6jzCwitM4Mr5ujuuSVXLeXFy9r+cCCaaL33O0NYHJafQ4u9y06PMzyUIQ3uFh3YLELlbe2M
j5MNQjytbMQTA+G90QZk9dVr8l0XTbeu2YFydl5C5jx6nJ15W+/k2Tw4fNosJL0mvcOhAAzSeYEB
+6aREzUk/qEcfXcF4m0PC+hcTBhM8wp/Vk5GWBqS/W4UhIjZh8nlAG92NzWzjclfTlGOSc3VTWbt
JgAPsn0cEMc5Vt6wposVjidmwlszolvrpNSW9RAdSmgHfRNvArN+wEuLCOjiZBNY8uBemPox9+9Q
Bd+OY0i0zhsqsbXtlA9paa3h+7/rtnYhFwt+z4hpjbQ7CMwTwB6tvauWiiyN4t2RMAMCyDFy02jI
i9PklvuwKG5NsjfTsr12WOqFuI9DFOCA1irf2Nf1roz1S+Rbt3GW3i9l9Dq54V1Q9AAvpcFFW8kh
PoYXFpINmzyFcbhL8T1pTNujgM1Eg/8vEFabBA7fB038K62MjyAGfWfr3cNYBecpuGgRTTRJLSgf
S2L/rGRrDK9W9GVEz+eiKFdx324lMqnO7I3+GPvufSE2t+bwm7c+hVgKLZrdz739HBbYHrzv0h4x
9pm7TByWjji3vkRo4FE2WNvqQnMfVmi/8q8dpr7AfMQggc0xnB/M5o9e3el4eTSTkC0e+W7GmTzt
KuAMBXbqcM7usQ2TxyPXT7Ee6fXKIGNKlRB0QLAg/u6ax57+W9Gnt6QLroROWs2477riHAa4n3Hv
lIARcVejjptJ0soEVGKolkZHGFl7anigK6xNnkEgFmLJdPjo0KLjkzu3ttgBccDdFZ59viHfs9DL
e4eoQuZn3y/WnwlYyjQ0Dw7O8RYwAib21WhXUISyk5DDNbR5mjFcfK3cF+K7DmY60ZelDjbGYACW
6jYBKUu+927DUPAFEh+z3wbEQNDdJ9XnpiXUZnBaqFjDGpjGPivQR6Blb9pirYd3UXilB3WoDfiv
ZoprZK/j5wXCftfjobYwvLVOQ8/zY6hMHGfNEVf3xnJtKg6uQZOepgkUj7UtI61ajx5C7YDeAb1t
dnF7j2ERH7jpH5sSxzdzas1YNonfEpLWcXpoiVcb6Lk5Gj4Z/cF0XhOGLxCDVuMA10jA7fou63Mg
VxKsQws2Zc//xJWwNk+GyemPWCTSjQDXxhgdmEo67p/eckGdlGcOz3h3X4zI5wDXEuR8a4x0xNFa
uss+ml+7GJ5OurVCDe6vfvSmb4fmV2Qu0nq4BrP5GgcUo064Rev91PMWDVEKeNw64g4aK2X7YDN0
11B2TLTYUJtuZ6N4Fvr82OioKwM43Fy6kzMsp1GbtmgIecZoGWZrW8dsUicR+scKPot+S7IJToJ6
bzTxWidiz/bbfa5hXhzeuyU0ySggULmoxjMcrVvdMv+AZr/oVnWALsjmDEc3YHuxoEMF5xDaVWF5
UGnsuypK/wCRwxhVdsh5Cu8l9ULyMicDhDnt2/LT1mU2TCGjaPk8vfc6BuWzl/YnjEQQq9PHJZbJ
TMhxDSO5M19yYNCu9rB008YMrRsMavamiptH2xB3DUYWepX2Z2lA24uAVhcON/PSppdB9w5WmTz0
47UH+BJZz4P7WQ3F2cSGklGjml6KyVY2halrQN8Z1aktXnuApoAs9lFhsnPuCG1bz2n52xqMHSks
743vbkCY4gX2ST5M03sMq8OSnH0GmiZxDoyr7yLbZsKbAfpaNpBn7gx+1H/3PGebsp4FOgk5ZxR1
19hK9y6XXrqABXmQGiOQeimfU7+7lAQFUgY5H3Xnf9Rhf3KXMoYKN5wGARkPc8fZBBi8pWpaaNLC
3WyE8cAAngy1TH9fUNAjCaVsG4hovU/sg8EeNAYpcXKGTEYxddaWxPjosom5p4BsYBcNdUBkIRrc
5I2r/0YZiECLNOgpyMITcdDoCebBI0OqaC4j3ArWjrE4Vy6n6ijK52NaGDGiH1EfTC3UHht/Wlba
0k8nDBbiyXXzfm9lfrVRv+tm5GJgFzkN+SzatdZht+uygr2IHw2dgMTqYiL9Sv4n6Yb6ubLmfPXz
h5P5yyXObDMg+SHlckmfXC9lA/an7BTUAqIXx0oMjzjW2xDIauqeMdMVL5C3M6giQL6tMc9f9LHv
Dn5TTeQPZRVIhE5bT4OD7b8iY0X9kcZooc8CbtqrF5jo5bJALABnpiV/8RIWtJb0upP6XUuOfAl8
MC7qd4ME5TaxAZxbSS1GLxe+BqW5TceaebAdEhnkgj5ezeMhsagowvc5nD9anXdfSEqV/lKV8dHC
9eTmDwkAWR4HjSxxpHu9Nx+YG+ESLciRp+Af8EqP2R+ZtFLfEy3Zko9T7V3iz9iyht3YAj8nT7nw
m409WI++t1ir3WQzCmaq9ZagOmOyFb+O7Set45M+FY+RH9aoY1hJ8dSipCWjcITTSk2yQtewt7Xl
y2enlf8YTQ1akdnE6A+7WicGN6tInwP1ZZChiN4LjVbDm80O0WiOuwzcqVOQgeD3OXxkMNDuDLtt
2sFEYRwXiefAane92W4LeJ6xFz7UANdXc7KchhKIOTQMDalEAekGVYXYd0t/ms38V6Tvwn5xd1Kd
FrWEeeIuXfvlOsRF56FsXnsVKk1SVlC9GvcBLEvidK7eChkuAUqmhnzLFe8wglEdEwqFdDXekKOK
w91fbogweGfNOQVjcW/lxHnQ8yeksgmQb7FGFQwVlgaNsrmNbVZbsD93ID9MfRwwBbR0wSv3yhQT
yR6j7n4kRRZJf3LSo1e38dn5mUkRGDP96XWGtlYaXCYM5S6Gf62+K4OO26Jc9p1ubewWBWSDI3Kq
vGafwTeuGTFvKOFB4JAMSuJrM/tfBeVBUGPVrY5tlD0kuX+Fv77WUuclxW1Rj0h7SwzjpntpHGsz
jw50hWjl6d2jXUNY/qx4UVHZX0yXSTIPMcp5Bw68z0WR78zECQkT0PYTzFi0vPXWw99rmta66+hr
pTOJo125vDg4wxu9/jIl0b7xEvho1HZjM4CBkTB4mwdaOOiFk4iRFRua3ac3Y4z6wAmxnpZW9Vay
EQLose60eYPOdRv62Zb28kBeEJVNOATAQuBjLe3DMguIH0hSpzp69sDyzVV7shOYLUWSGPvqxco0
myzHFWjJ8ibuyX6Ko22emsFVc1kjanSEV9Qid319b7lLQp6oQ9SqDKTlkKHmeq7pLvQBsk1dme7Z
0CqCviQCoDO6eG8UroTpRkfs9mRwwG0/MF3BRTZt0K4+lJ1Wzseg8zqWInKFzKg+peV8VfrVRY4p
NHd5DcG/nDOw5KtQWPa2KfwRCHp4mi0yHLKhCTdeauo3SGLddbS04XuNzhCalCbOematHSqqeJ/J
Lm9uOfV17Im2hHDHr9gtxnVOQvTJkukepBtyhpzDxwUx+14YVX0g5Pw8z3V4JlzubDBB4czG+Jt2
k7Xvat06m73Pvt0TcENzbThEBuY9pjcAPn3bASXiveYkNBMjQNNX6N2dbwVfKfy2HlMymm7q84EQ
hIuWsy3GqX0/GtRB/WANByVcHrLB2jeFOKtr2ps74OSrKrdAatm2SU9/mZFH20gu6DKvqm4h8NeD
AO9vpyoo1z+iddXH9NueyFY82BwbSjwL2u+i9e+LOfw08DswmUT5uAj9axHFI7WJs1GXskKcvZ3p
tJRMAVwk2tZcmqxp47Oyo6hGqBIwkPKFQxgdR0dxaXtMTeWf9lMXv3yobUOXAyK+0Z8RNqG3E82d
ydq6NvELNPAB46fB+zjYlClLexwksnHonXb7J1eOhtQyNkuZDz+TNR0g/FoQHLiH+hSe4iznMUyH
8xAQMW+hK9VLbBA6gBiS7ogJQZ2vPB1tg9gVUUB3QeUYyPGcHQWHJq5fck8jjUdrt7XWQLTK/Wcl
alIN6jzCHTqbfrJRMt2ADtOKamcfFGjvnAiugJSsqM8LM/cLsFlxngz7R9ys5vOQjL487PZYfoCf
xjKaWf7lSqSh5Ar/1ShUn7zMvTWoav1ntqVe2Vx0jUnksFXvKzEL7UkX09XpMEdL+1PmB4xdOF6p
rwSlWk4rHeMN4yKiAJp79idmYj+CC/VHIgNzx+KjcvUzBhGalGdhLKlZ4Ka1J60KpOawGxIZjgF2
lSVVsanc7LUj7mVV5+39IHv8atJfWvphjKJmF49Hpye2c5r+dHJCYDBz+HGH6KtZLmGp4ZCPwIBI
zlQrA/EXqLdVaqc2RLT2Hr8+9bMcKwhTvJt5u1cCDA+nGgNSmbsQr5uA8Bx/Sk8ekuENc/tqlXg6
IWW+ksJqDYQK5pwTy5SWpMdUFrUeBcrYvilFQtsbL0u7nAHg5T8aBXBDxCVgsyLatH1VNpdleXDd
ZLnKEa36iKpXazYVDGxX36v1SU0CxFQ/0olwlQYGwOznkLD6qysmrKDZjzEcJyngVQoQ1W0XeB+s
Yc5o5KDQVQoCNa2Zg2YzNy2HmEAnyw6FuZKQaIj3sSXQHvQQw6w1g2NaFUBGG50XTaNFr5TE6nIr
T0EIS0fky9HVbJeAH91FQxmAb6DVoBEbyYaqY9Yjx3QfZua8ageNs1+fX6YeGr4hx8tq2KFmYD++
HG35Jiq6oOGlPQ1B++OGKJpE47hI25vQHil1BABhEisb8NzW9lFuUZtKZ5YvBJP9EPnTwDLCQcxd
TVHmEZzJTaf4FdRfDHT9gigea1wreYmyfYY9Y6KiiI6Dzv6J65kKQr5q51jPTtywAsruOp1oBmuM
nJTIUJLOLKuE52PSApAzbjXRnjgsEbf8jZKIIUlPrpJBe3qt7oeIuF5uQKTtg0ELR9v/TPZcs1pH
Alj0axu31UbNEtX4y9VLFgJQkhpOlXzf+CI9xE1ucsNw35J06O/V9zD1KGqa+EktDm4gy7qePnWj
cdfpxWEmGKntOBPbMT09s71V/p5mYLIvB2xgH6FmlN0uq8U5GoEsZDh61qYVHNTXk9Gjw/SDrvdn
E7bMdsVmFvw8/k5FzT55EBAF7dMA5QrYY415ihhXTlvdNxVrkdkK8wGeBqsMy/SP0kbNtNIJT2V0
UMOgYGo/+yV31nIKVwbBk947T37s7UCeUwpLfVrqkfmjpRNmnxnxtTSuhGPZIuTiNRmUMHVH2Sm1
N5BOe47V6bCzWVDk2P5n0QwQqmjsxH5XNoT19NTGBtApXOnrRCIy1SJvN01NvJzX7tUN34APhXF0
q149jLGQOkMqqREuA+aBDrKZDJ+itN9H4WpkGxJRJS0ISUK4jD3mXIbyw7CWmyqv3g2aVlHQvJUR
6vDYRCjgGOSUpdajRcjrQbdrsWpFtdH0qjqCncAJyDS3rPOIA28LMornWz1gOhXU0aTkVPeQDsCL
DExiVbKk3zXUfr0wr15hMW0w7V+9cAGx9jnDgWqsUEFJf1mHWWiNg2GlVkkl6VfLhLrNE5OaK8Q2
q/vGjVKeRegtNr1XkVSRgSojFgWYRH0NcyRCMMgp4tiEPXe6teEXKZPkkLkWeUcccmAR++RRVNVa
LXkpUdIo01xsbdzC6G+XQ91ETDntCL5VlZK6VZNmj9RT6hD2TBHfK1nIpz6u1JjZ/jQY36P3XA8N
LYbG+WNrhNaGY/8LnPOucGV8HU/0ykblSVeZsSIMbPgws1usYROUGydyt4ZrkZO3cJRgQkfLLZ2c
vW+QKqE+iHr81UOoa5gGUxMEBPIqbd4zzD4Eoix/DC75AOG/Eo7O9GLZdFLcmJDlvWpsbstJWvxC
63feL3uQMkTTy+cWVChBNAS2SOWYPgS03XncuJ4fakCnhsBquVBLnvpeTFweW6upT+r7J8DlUzNg
oapCTWmvLBedrfleuCOxD7Jq7DqEbiZuMJRZ3o36IGosKzdD1zGPFVITFBjxl+s6qKKIOoeT+dxL
FWVN63uClHJt23qlhH9JSFJYXNDCI11NLf9qQ9JTKGQiINqIXTYyHXQS+Ki42jjVfSNcBQUzm1IO
sdWMXoEGtXsmKg9xGb/2mh7ubCSdqkRIU4fdKwLqTtCrers/i5SFbGScdeh6Gg+7V1bc8DlFjUAf
vVJXSd2cSsWUFUCXiXztTn1zUCWlUu2OhXiLnf5bbTNq1Um64F5HufGz+yDQAvgRQ3Cm34vUUn7P
PvRf6F9gBFbFEri7ZOGcK/U1BGe9FayialdT36CSMrhZ9FEIWo5q79Unh0XevaFKf/ivzbgL/c1M
1s8+aei2es14UOYdS0rJ3PQXHkVSvDHaL8ShbYX0aktJpRPbl5kjE6d85I1tsZDuW9pXuUZ6rcBg
D8MWxCQ/K+8tDV3DqhDJKaX9ELrZ+4Dpbp/zHNfGXBzUtUqqYUapGR7Vgz7QQ2PdROSLa48w08hm
LE5K90qJPZS6sSFybDWJPvy3Ubkc+vU4989KaKI0iBlhVGu3cW6NCMJjKm31CiijJ/gHxUw+ezV6
BwAFG9/SzmNiPsw4+9XS5khUgHIXqt0lcwAambepdGwr6Ztf8UWjBf4ETkkgspejtMOHG+WkFoIc
nrjqO7U7L01Pp1if1jGu7s5jrbFzM8AkSumIrL2l/teO6glDy1ltzT99hXxJhPGLpSVHY0jormU+
OGXLLtbqzlBSWc9gGYrIsdyrh9fNmFjq3niXkCapXM5Sd7MMVDtw6h7aNHq2ibtfUlo0UrVmkSVK
SQCwERPHOp5D0rt57P93ueCjgFgQpk9tsI2H7JlPSgav7R4dZ3pql6SjHOBtumH7OnPqNns+u9RA
k+OMflXsbZN4g6FB5qyVf6zO6u5Jb5AONVZJ4aOrL3xxAzhhGxg4JEYz7rgJPpXUQrkk1AXxSGah
WUOfKX1bxn48mAOygEoeNVDzXmKbTFJDyneVZ0/daArzoBQogYn3L/fEAoI7C9/FghulWfaANpht
Nf2X0nn2kfTPhijbLb2I9rWl37ke3dPEiRgVNO5lBrhVh9yrpW7u26q8pFBftkniblqpkJIf2eoq
nDpD92MK7Dp2QlF7Tw7IDBjs3VpdbzvoX4ZWBq6zJsmHRMkWVZVUiCd7KVnDjEYDbvBL3RmqNFAX
QRXanTy1qSdtLp0HP3Qh1skXkXsbXT060/9WJplO9O0S4qJ+J5zpws8A2KOhNg7sUOQpStkOWTDy
3CN3Ap1jSzNt9MA91V73qBvRPiHVSymYmkJHX9L031pJGTqTtS5E2O/HER56HibtjkEAjzCiYamt
+1nBpEPb7+1d2YOk1XTzUvdzsVNqzaFhLA7EyVzlXKyfwn6cfDoHXcbZdL5T5wCyFkhCqUk7U0+g
WsMTL4+3dfdT9rVxf9XasMW+gHMKrsmFA97FTfKbUPqslNTENpMXQLbMn1zpr+/1GAEi9cpouPdI
qN7KtLvQB/jRrDFufKtDZx86DkdIvdyo1aHrmw/1zZn5+JBNxsEyao/nlFpMSUKl/SpYShvzg/Wl
6iq17Kg6IuncgADUjpQ7Bg8zA3Kpc1Pa3GVuwWmM+OWl70uZSxzcwGiNih8xmVJhd4M04Or1WZ1r
1Q2vNrCiFHcyfCF09Jc4IBFveVF3/bhwtAHkRC5JZv8sCCNy27Arts/1pJmrRt4/acVxlw7sPrVy
AnIs5GYJcpq41V/H0P9WuwaWNBkOzhzD1/KtOrkroXqo53dhUPxaCowAcdcFd4xBBDJCeYiPdZha
YbVcY7d74JavVpn23UgvuM7hUX2Pc+p2W4EnkZRkKhVtrQ754eBRUaMbVNcOjjYUqHtyEcJT32vY
FQtaWFD21I0hl6bKaAD1pogKovltETNrCR7TAwE19+TI4R3PQLAmWXpWH3XU/CcrS17cqAXrWDE9
U39XmWT6qXdcMkWkZ5S4I/ndsCbChPtutICjMz1rtfSr/10Hgso18VZueXDkMqhpWrLRBvtNS87a
qNcndcBypgzzc7xPFt3chTYNx75ELqF8zDYLp1wq1Jcl/yWRZwHFoyaLPB6ZeTW2eMynhaxZ+VZ0
E/cEs44f267a7fo5K+lDpN80JK+oeYqj7hLuJctwVUrOhA/S3agYfpg2uXqyxOHKCk2jJ47JAWk/
a284WcUa6clFJyTqkppgr+Fs0VVky3bQTPisl2E5zaDSHweOT3Rxi2TbOYO2s4fqSQxVfQ5948Ff
9P7fpmJOlJxb+pasJzWIodRU67i66dX7S5xKUCZyQPFTm15U1L6FFdnIM83wggjNpLO/xJK+11lo
PMTjXkwBGHt5inLc8n5aYIz7LtJySQYaUSlxzMP4mDaEr3o6ObkOhYOLcIqxfEgoV2/GJCDkhDeS
aQMCdukyVA3uUjHl7jZ6hLhzEgw2/OpBcQg4KoxnJ6O5qr4sV0MuA9ePkzq3nFKd9gln0gGWa2p7
V7Xf4lzk2K9MGdjBR7idzWI91Xb8HLXmd6QTmCE3eHVm9uYY0XyMtEAtH6SO5FsvWs5Zwuqd+nwK
LLmCaaJ21zj0ebS0undsvpCs0JkHVOyTLpnXkmQx1czY2XltkMPesCoT9hiS6glx2nvVS1QYzjY3
4n008Mqip+WTM9dU9ZgHTt4PaO07aDgm6vKDZuUYNIb2Iem8R9pUXBrOq1nYh7edlHzVaXUIrAGX
MwOqHA7pMaE1trAXt0WYbyyin5nSY4csrMUFpE8CvDU29Jqjfm8MTbDzgDxtXChMDroCksD7bNfk
LMIjI1PLHyq8IjT5TM/Nt8RN3GUwyHcMjn9rk+3tWpNOf+EdYPezwYzJB3G34wYz9rvnNMQ7mPlp
QAPT16CBUi0tdn1zxpB25sjFcucn4YZJ6S0pUs+jFqX7iNSiBIS63iT1KhKd2CcWj5fmOuRngu7b
AN9cEqLlEt8jrxFLz1z39blGKuYW6cls6AFn/cDMGhNUr6WC5i6SayIFSZBJIH2A7Hjwhesdk6X5
GkciqRoHfsnYxudIkDQ7txCMSBhzPH+7xBNDLKvUjiZ34jokxl10oD1MuCZrGlJke1TEp0uGVVrd
tXlQrXuz8reJ2Paj3l1DCzSjEzroPpx7PCY5B3+6S1NBZlHHAWNjkN1tRhNY4yk6GEfSXfLNvGgn
l5QT8jGsR54H0X4TnP4nanhKBmOyz9Zo33VT/bZA5t4OIzBV9UtFB6ZsK1ZhUyt3hPrc0WGiYd1b
3wu00kNaLRtLm+pj6Om7vDXQ2aFUdXuvZxjNV9vmWGm5MgUeYkI8Z2H2xwlBax6RjpT5zp1r+4+t
U3l4h2exWpiPd8P4Wrf5pXBoDpkeKv7W1N4qT0DrcqqJGEiZ7uf3v/yg/h0Iskwar0DelFHrLSik
zT4FS5H02aENzJ4JoRMydaPlYKE7GcvoOZhBXPkoQ2gxm3dpkSwEhEUIfEPiRWq4N8D51/5UwQGQ
5znGT7+FJ+4ZiaMGnPHDFG0OSzb6xHVKsCzwA4Dw58aP4m2AKhkHz5itfGiy9dQPnBeSaRV25ygf
6Bf2AeNmR6yzbp9cO5KR9wnn7K2VEGkbNfLn6tiSM5J9kgyA7L0ETrGh4d8I8OZNY/bOYcPZL33z
otFnXUYgLU35Rm5Zs0Ont0N2R6MreLTEp4eY4kIeAfJBfzp7Yxu89ObvoLY+nSmwdpGIP2J9Mq8x
BjtzCaObF5TGC8h6RkBYh8Bx0dqyvHLT+Zy90ccjMuDgkjJuR21EiAbnt8Uzia7xoseeKQBAHXwH
HqTy2jAJ8C6tYMNk/qU3wOV36B0L4ExHu0pAxeBwHhtjWM21MVwN0BAjnqQ0If4kiRDiB5D+vcp+
m+jhnItB9oVaRiQA+6DkhsmfINPio513/smzRqJGQUjGVFEIQjhykLSWV6ZYmzVtPD1lsByV36k3
QTrN+yO9seQ81QMfI4YaW5ONSdNMpuK5C/wOvwDdhlZLngrKvEDNKMiXHFL9Ulo+UTikqtLFMLet
078QiebsWxe0EqbyLTSn8OLTI7Ijrz6OXvVMK25vwb1duw4mtTw0XQzGkSDTb2yvCT16rbXmk+vl
HZowJvc63Y5T4xdYaLgLWdzQWKTnNtZlZi6CtDwYUPE4XIgqEGSjaIQHlfJk5NX2jzHg/0Mo6Xd/
/esff+CJds388CXisvgLUxLb1f8MoVwvX3+iv0Eo+YEfCKXh/9N3dR03RUBuiG67OLTGr7b71z8M
858cofBZ4NqyCOSUZIGCLlv0r384xj91B3ClBzTC9QNbkiv/DaG0/X86thkYgeHwY45je/8vEEpo
IX+3SCHg95XZA9+/BYrjbwYDOOi8tcQv1nU0QHtFtWZ0RXEeZf5TVyE+biFquzlyC01P7sv2Nadx
sNbjYdlWVh8T2bfQNylT5pg+IUeUkCsoYS+mkadHzgTbKsofOw0fy0ISCk78h0THwO/oxVv6gPzq
j9OXBmoumm15egZUe/Q64XHQY1KX+ib5AQXjZmqpgaCNlYssjWO5+dSQc2kYKSzqbGURrESVqv/u
RZasyT3UYuhYcQSxsTfguYBYG2hyFv6qt+LboYmcB1lECZNGSIT4fKOFWbOeJ+BfS7j2q4qswaUc
QasRS4NUn9lQCqMNqTcESjLNaEN7YB33bttDcwg7osWq9sarugmH0zknsoAVvWOUnbnQLNjo5wCF
kh4yLqyCCKkfQuZVN1lvIpUpj97J9Z1vs0aa0lcZ3OTy0w1oxS9t9N22+RunY3M/zou7NsmgSEn7
EGZ+62GiWUE9vzLGwGLhD9uwI7MMNVCme+BAnQBVpEUgCTkn+9pYPpJMe7UYp2N4b7GXTadWn0n/
waMIx+2NZPlDaO/S4itKRnSRBr3mWeB5aNHjWgHuRc6YyJcLgrkNYiSSE5lJKA2L/rklo7sup1+2
c5wD9zdPgiPztnYzUOtzPgUUSwlwobkZtx1x9/RtZ7BN/rtvsyeUKY3ZTlj34djtxib/lVoNg7P7
LDUe4zhFyJCaBGRkxQfDrHhF6NZDMsrmEs2Rid7rqgnYSOGatrsgnDaFy5LrpljkbFTt2Eva2zxh
tNQNcb7xYj70FNw7C7HYQ4Ynf7GSQxjc0Gh4blrUxCiNiIpJUciWyakzkKRxhYdzzhl5QESyGXOQ
rCOxOMIhg7GOOXZnJXelrX2VbkJdckK98ipMZgkMh9FFLr/ceDnpHCfXYTBcq058MLq7LJpfHPtx
PiJxntcolQkCmsR7lfUwJe0FMVDF1U6HiWS/msPyJPVAxLmW3d5zRqQKBDn4Fhhtt/1eLHETOvaB
0IhUFyHGxDVw0/hAsCLjmaR6qxZOCkk2hWzZxTq37PWsE6QAHVqae3V9lS+EamqZOJWkIRgW3abC
wMwbyqGhZsuqPz7U/AMBgaAnQcZjlwSXviaUqAcL4uqIe2ZDwgvMF2Zdl0E4lx7YRD753i6bSb0F
vr4tZ1YGZhjTDnAtJ/K5zlZL6r1qXo+8snNvl6o5i7G61n61FjV0KC9FpICpSVujjIHehilildc0
hixcvWi3vWzrRBy7I9SVE8L3rYZZnibpbvnMnAglcCsp7txOTZpehUjw2fkL12R2d1W8GNfQJvgt
xLSIpKvxjB2FMd2TijCMgmCsmEpjrf0vys5rt3ImzbKvMi/ABoMmggQafXHI4+Vtpm4IpZSi9y7I
p5/FvxoD1ACDmbkpVP6ZMkfiifjM3mvfSF1ipdQ3sdmI2ywD+g1MFg9FfpG2Lvfw+qNQ1Fs6mP1M
fI59StOXgTMPhppkKyby3/MaEYAwsurXLumOo/c8+f54NNUmHt2qUsOuwLBbVXPJuvGSzv10cl0I
eNPqo/2uUFVH2ZUVtBOsiuquc4uLScr6zupQM0dquSdAnuCXAny4WRJBzIAV+gcaq/kUaSzYjv1Z
pQCgxhqgvV7v/wnIVpF3tjVOFmXYlHbYeDF1wNYAioZqD2EadtjxjQQgJyjcF5JnGViX3tdkMno1
/OE5MlcK2+k0YCWOt1+K8kjg9RyEhfbyqqP5icHHhuOsxQ26zJUXPuiLc9fhtI4c8dC4/p1t6y87
zfrdZM1EmIhsE2+A259eukX192KKJzrA4WAOLvEBk3Wnk64+Ovb4XZakx08oulAhoU0lKJ6lPoiF
TTMn2exyTk3T/CpdL8wQLLHKBqzZ2thUOAazwFElCT8vjOIQ6wsUJJw6oeGp8T6r5V20yptpFOOp
S6ZHK0EVVcFRsDrnJs9Gb6/c5N5cjF/IDhym/Zy8E5LtHbPl7xGo4XldW7b7Yjr4GbQG3O4ocS1u
PRY3ltMM57bGjgRFBOPbrBYIsZSpTRFDjJulcfJX7282ooOk0l9Dq5T0oL95LqpdRUl4P+FejxPb
Oxl9c9+R34NomCZzIoCxR7qfScadWY5nQN1rFylX1FNBN130mnImjrkXHbM5a88DJxq5RRdtuMU+
SaOTmuePtLcOrsGWa+6ZaCZmAgYxbdCcZ+hSNX3wUOOVqdIN1NXVaDtSvAQq0lj31x+znz8RyxT0
7gISbfzUzc694ZXOwfW9czQk3r5p1WdJrQ6Jht8iXLKrsMebvJ7y0+hf/TRej8Z0zQr3rlVFdkwx
dPl2ci6d6SMzfuhOHgoHaIhmNrbva/Es5XAmgI/YISSrI0G/KKa8t9qo811dkDaAPe4kZPKkmplR
QMmzDs+hYvlHqKNVhLNDxBbJxflNuqK/w/j1rBr3pe4SibK329hSkXPqNOd4j5kpL5fuRGxEYA9i
PfyjEOqiwblyMqPnI4vRoz29kkEz30cub4UMmEbm5e5nqtReZhiOFmmwtc2OxVARUDYYF6LNgtbK
vRdWT3pPC8QoRaItdZqqYhbQLgdvIv0nXitzX6IwLXVpnWab70ED6oU/M5PI2H7QDnXBmOJMqyhL
uKTngp1peq7nqr8ZwRQIkh2D0cFCPa84dqo6uotMbp/JNBIUmBzwqE57PYvzmlSf4CXJTSywprAX
vp3SvkL7NFYHO9VEeszTzSLAC1QZ6eTNjBo7abrbEQztoYmQsbqT99nYGN5EDrt1zeUYzkQx8PYH
GLZ47XXlLWDGvn9OyW1efXM598h3GYdxZbt4PGqJGIK1ZdAkXUoVhyAl5XoI3bwmp7IfNpUEE10v
If9CJ+YTi9UfR8fFXePbHx4K8iMzyvygO4QYXKoAN4cbUFXOwWcqAg477w9dshi3LMKP/dpm791G
RE6g+ZMEtImhVxdtLPXhFMnlHpoxS4BS3MbKRz3j7PM1J4FCMDryCk0gQaJOIsmw8wwMRnN/01KQ
KfCvL1FCGFb1Jh7Vcj45g3Ce6rXdrwQ4n2Q0I8NXJOFVCpukg96hXF6zdBtnmZeirDp4W3Px5HQl
wusqGTc9vR9oRoMnfwa4ltsp2NyZqU05+we5rs9yibDRtEV+agzerUYZXRtSQk/Ka+NL3n7LuvUD
RATxxa2Wm5qEu2OVkRQv1onIYK+HjE6U8Djf0KRUtz3g0wcj5q1fjepmtRnct9z/WZQBIR4HjEpE
vJ5EA1gHZfEn3cV668/itk2qS7461alGyD2AINo7tnk2p+bJjHLv6hnoIhCRXeHV12HYR+14dVOR
kG2PYSkq+vbeSONbBgqMmFhPXaXEcYXeduMykhlrOpgKTdNyD/kU8zPpkLU06BK64pNvFE9Kx3ah
7KsLI/e/hci8vV8xknCapb9mTiJ3wpZYHN3UOEZi/OrnFCiYMHJG5N6pgjUM6KkVrIyIZBsa82LV
WIVqs+r2XWvcZ92QwYciuRvjwzgrGIX1X5MN4lpuzhTm2NVwU/Ys3zQQvB1cwEAv1Fl1Zrw1PT5x
Ml5oIzS5UQlx6RoFzK62u6srl7MGoVcBX2QYan7UKSNLuHPTwV7mQJfaDWWJkGOI9dHpfDuIDY7h
SVItkXMVN+kNvtl0P2B48bd4GcS5cFqXkwuK7BCJeKcYnlI6UD508pCurPPKmjH7YtQXbB2Y+juA
egq/RZ+WDDN78oXoY2q0guz2xd8RnTIUxb/Uo8Wh4PURwoeI38kvrSxyEuLb02QMlAYwKmCzz7fd
ENEjFG+oIBC3+NWfVOBibbuRJslah1NtjBFUPxvTIyONwOnQqwNfXT6RzJnLDv0NStWIjN2R02ln
NGEsLNR9janDJeaNl5FvDUoBeQWujT+F04HIcpfHqFH3TazHYDTmt6gT7W4Zlle/b5x9VJIvZuiS
marnZbBm5NlZDIyHmlh59vp4KZTw4TvF4dQNHARN98wIcaEvsw1fBn0zZvtmZreSrus9q8/2iLmW
c3rObxSuxEgl0/NabNGQEDiSjoAqOegv1aLVG6yGfqhy2GGhgPbIqV7Yi2csxWkiryM2zRqSC/TS
H8ewGGhSJXeiJrnFYL8PUzruJ8EEl6Ka7cFHYwGm85zN/YVRI4+iKxT9Z1Q0+Z1B6ip94o/z6lAj
hnNTwwImEu6YNPJg2sTf5NkSarPfi2NJ8tXOqbLXMWHzD1/fQdhO7dnDpdi+A82yH/BXjcUZrklg
oyvWBYuonl/AfnN8je1Kk67l52b0jifPQNjBbHWenb/R72x6mzV75n7mNYw58jAXsXeVMW6to6U9
Oyvu6Vb99icEvKLE9TlHb42Z/ylc6qZ1a/2Tv2nB/49novns6XEduNlVDMQ/mav72Kl9XHH9xeRm
tV3cQ3FqB5YsHxfJUZw2vLHq6NAN7adrOB9dkR+IGj6mut7bQ3tACYm1KiFzZ5mWr36xfwwyE5uE
j1s0xiXDxDoqUdHSpgK9UryFyhx3a2zwTf1hzEKE9NB6QTJabx4WkxUkZYDI5XHKCI/K4/l+qjP7
7Fe0oak5RTiMmrBRhKXXCoh/5DdnT6ujLeuHNoegjSW6wqRnfzWiyZgFsj6QEM8yRTYlWxsHNWIJ
RoViKgCNorwCRHoNqtmPsnttOsc8JXIUGijRaQwksIi/xJh0m9zlavGZ7xq/O5VrTqP8e3KZZJdt
ept4Wxdh9TdRTnaF4Z1s17zrh4ZYQhVhVmZhBPTjiJH66Pbxp3JaqJRO/kuvPn5AR/9uo5hOzpuu
xtp8sg+IWeESAF5bbEE77r2yqF+HRHzHPuW8HQt08Am8sthoeHlu/YJ+LiIwmPFMazAdSecCkCgd
J7FsLe+/aQh1h63IKJHHGluMuFXFB7dghpLW+NrHrl/JxrPedefcu1li7tHtPSwswSar+6wIVWWg
X498GxPMHNlRwTK0FaAVZWGdPBvH8SqOpjtKXLhjsbcdNyxqGD1qeNCeP1K2YswmpykYsmyf0Faz
lZu25SzUAVm+1ejZjpPLXkmq9gcbY9czgMrLzMQV9lxVls0bE7USC2LM+gp6KJX1UTFoMmKfSER3
+tYC50lPzRq4efKR53F2bC0ipntPneRYQGo7ONE6w5+xl6CuqALWBnw5/gvgU9VvSxT3yu2xnsbO
3mBux/KOv5bLrrQrZ++ns2A4Le1LTZJKFZEuPUzEwDh4UBdzInAgLmpk4CmaOGfbhEVVsa/Hi2c8
NimBc9LCLIqYdmwPWcI3sxb6WefyT2eOYu9mRD57lhGQfomUJg4du7hOVfxtp7Bqq5Qxx7olWdMc
j+LHYqV8QHtI5vDsEzvdc1k2Xned+voNuiosaLVcGSU9zR7Dmypbduz0ZixMrDpKn31qyU7g2ODI
6uLU3f/zL6y+xjeNeNeKQWaYJl24JOnLxWuDm3GfzB1CYYE3zdK8gUiJe/VGJiwTdz7Vdt9cKPpv
MVEuZ4A6T6jfx9di3Mzm9dDuSxxhIxyZF1vsVytbA7tvZ1xl4zX1O+5fk25zBAu/WSDu5ZB1Aev6
j85xCdHo3lSeE25o3fUJ3no85QU6yrFAqlbYzYTa8I6KghNETgRtMUMbKiBTEKToVZyPJHfz/Vxl
d57D7saN2M+tNeZOw/oTrbz/CzUTvFqjTBG/+/Yjb+vzFGdF2PUk2cFfCV0O6LAq3PVYlvFDNC7q
ztUlMbAJ4QHCptpoX+KCGZFs4wccrQZFQVbyKqcdZMjDVCC3L/oKlq01HOmsB1nmb0D3gR+CACVt
PWVHluibxFmRdrPYgAMc7+U6pcfFQ9GmwXhM/Pd90y/hkMfRSYq73uMe87INrW019gEd4DsHbZhn
bnyLhP6BDKfkOo9AL3TFGmZZ9Y9OjeuCGI3MYk04ZuftrYmzbQv5Nhje7NoV0cyKaj7muXjQi2Jt
WpOnplNyKbPmWY6sc1OaHLadwF5X8ytvbQThAu2uatFLRniwMf8koSOZzzhUWsvAWW715JisrTy2
RVNirTmj7DbQWeDiEwnT624TMxYAco0Gx/dApKJNBiIi91QfwR+Gg0W6IGkj76NAL46fNjPhwlj6
3fbqJFTxbAbZSKib79TXIcfq2FLVSZdMv8KVA5ASGqspe6gzzcHKJ+Yrc0HgeD0oxl3OOCw3k+u9
Oyv2wzGd12MO4WU3Ssaa3KMySQh6M+s5kE7/nuVdeVtZWBvdrDmqjtxjLfMr3e5j48DpGtbqo2oB
kYJNfJun4S975EHU3DJFchupoboz/Oh2RtzmFjn5y1v2AOv5Hbf9Z411KxQjhVhWHliUlvui7d/H
fPrpHc2AfcjvMqY+h8HvPtyaUF5caICqSVNCS98H2HKZ/AHToDjPAznMfrjmUQ3Ag9cdNVUAUYzV
JwOFQBLY0g38trJF/8yo6h+s3Dxzbl24JNCukmcbpYh5fXRNiUF2xywYb6kSmH3NShncygH9RRdO
RK1vBLYH5tvPYtRcYw2CnNw1yBWFHgILVTM5K+qLWsrplW7kFNseFjQrhiOoMoS5aUBWyBOJvJS1
ZvbDI4JSvO9WvNQ4pCTzmoSGhRUIGcQmYkTDNkGY5DIYuN5OcJUZ/jAiC5uqSOkxW9J9dZIGqS8e
qihdmGXxJ504H6ZRQ8loHvNR4Z1NRyPoc+N7ldVDqbgsY8HkwwNRFc/lQVvNrTfRqajaRQhRvWA+
xuprZcV+ca91SwJjsUEG6qIIq2eQUgzYgRtulyN5y2+WPPg5wz+zHAzMmkh2chUPxPtAACM0+eSs
FjJwRgw7s06gFizFbTx9qtbLwyrVh8Rid7qwdTAVWefdJowpH3MEdYHR6k9rpGzDaY3wcTRP2k4O
JijnndbEc6W8L8tYFpc8Y2SeNu5J9kSXbY8HHUvZ3A8+jNehKm9NDPO32bgIQBF1hxZ2CSLDRzPL
fLDuJqoUKHkM4Vh+xmPeHI0ayPaaCwIth9vGtqcj6vT7VEQvLmdUUBk8uk78ZSdoP5gA5rsJjOVR
GcULXp8N+0jJYOrsaYgKjpW5agIEGi0aR8M/GRJbaul5KEQG55KkJlKePuatz0BpqPDQtUmNjiQB
rTNkVtC6GzdmPVcTVN2sX62zTWMvxfLR9CQZWmmGXyafGbbPN9QDI95tZrBjvRA8I6InfsIdHiBL
BUambrkBxL4W9dPcogugC/uIrbQ6eNmMLFyHQ2SIi3LhIMzYReU9Fx41YievkDo9JBe+OHJyI5r3
infktntrtsv9YKVfhTNj/8lBwZirfU/iDPxyb+AJnRiqC2avBb4aZjF9gUFzJfWAuQRU3iKvg8HW
66NV2ASbDSeSO9SwYZdbGJu5P39YMn7HH4GVpHsXPl4UVmIs03s+2moel1i+g6tma9UgdlkUPJCU
OlSi+O+p5TE7K6KT2R6i6fKDZsDh3pN3XlsUAu1gr4FFSCfcIP/JtdSpKFibCIMPXrFOkyHGaevx
Hsg13QoudYHoIcOk49GlVeCrQjG0T8kf04mZyqzpxBw83jJs/G5noikwuXFbcc3mSu0nBEW7GXiN
V5UY/bKkObG9PNRr9eogHmB8Nh0aq3gXQKyu56lwu12eczOVYxXKtVMH70Y0Jt4mpktrz5IS283T
YBjI8KtoL+FdhesMC3MCOYYFYeGaS4/4GPhVWfZbOdzj0QVR2ezibHmf6iJitmaiGLHUE75zIGz8
bAP2AGFUZv7DwDSfvFt/YIVlzsV4FbFTHqJ2sQPIcR8mQrUIddclFayeyHXjizcd+i2ze/X08CIW
SwZtWzMXa2D6mxGOasO1jhwkgCdm+24lMDekE0/0fhkJnmU8EwL4oUei2WBOBSCje29cpBFVefYo
0S4NFbrGI2ui9jzMPIuzLD+z1PlqZVsxduftlij54TWix64PNHbgyJxaHpWuYT81yMoOZ6w59Eh5
HU6GP+4zFkkU7s2zSjRpSvH8wHz+RmEmEoJa0sXzX0cRc9DETY4deFlC8T7AwNzm9Z+V5Kh2qg5l
p96Tcrgz0c4cLSf/IFv5h1dORIy2nuOK3i+yp6eFpeZpiv2fotNXK2JkValfNvvLKOqQAI03vs2E
Lx/np2rJbgyxcNOOgVsgQMslitUoUQggZxphH61S3NvvJlItx+2aoN6uq21uWyEn31WqhSnkaFD/
rYkJO7HuEkGgazoKVu1E/x1Fb6qdwA6VGkjs0pwMXUbWe2NOcf35xCBX1lV2Aku7CL0SqVHlCbKO
bCBq0tC3TsOuoul9BPZm9N5DEw5W035PsSY4jUnlsWb3BeLCnbEk8R2fYNfoZrjCR33AMQTyATCv
DfSIOZrzjtkF6x6pY0Hewh3E//A1rP1lXooo7PX4UwxGxwCAosRX+aupWutcRc9VahAt5v4tXb++
EOD6jtamhJIuEJ/PAivessWpcvFRpnVcQQaxxfaQ52GL8orsGOfXBERsL0XP7JZDY/K/UYed54rn
tVjcrw5Z8Bbe9gu8jBNm1UbwTzxFY5DB/bDNx9gkPl4p4pfyCFF51uHVXGX7mdURw4PiZbvgGIoT
jJQCBjxyKITtblTD78rBO61GRp6ZBbYrmZ/tLl2OOeaORqkbRnIoHJr0wgHz1VfEECUd8nbpMf8v
8YdKAhOsClq+4VCgi/mtKwzJwEneN0n1iOLw3ZGU3o3VzkdSwrNg7K1LEUdUQo5x67FH6TBmmANw
hA7PuERT5yURA7qI6Ve3us9aixIgBcrhOqdoEhiPrb58q0ZmC7lvvedF8QM9/dqs41ta1uDdEmJ3
wEjzapfbniILAvO+S5AWWCY1hsaayMjg26xykwn+OVvGr0ox+26/XbKUArej05SddSfa8poZTX1K
1/KrUcPN4KOJXFRswsWFnDotdFEp+i2e8r7ej4N54Ngbz5MR3Vee95ZQVrmj8auL/HVfoFIJ3J4s
6TL9Zbu4awBUMJCoTybK4J15lq2jMUyOSL9oq4NBN6Gt0nsFH3jHSPXSYQisvRqueG5cRL8chqaE
OeUpBa3H3/lzEeppTsKoBskCCdosScXqWwY1YZsYgk+IhU0wXhrTczysItCORWhRpX5Q2SWhvQp+
hWXx0GgnnMsG40KhePRYY7BlBsGUhYT58Q6E28LnLc468b7UKC/aZTs3+6D6cjr9vW2yix+BJFwF
Mt6cHgptGTmNi2teVRSflxgJHCEnwJtmFXSa6oKAjusgaQmkwdZcGNn3rAwXQzke4rYYfmmenYPl
8HN2/LJBC9OA7DPXz7whIatKqoIVMu2elIZChduzTuy2itMjjqEDu4aliNP1MLUIPfucxp1o0vVk
uV+N66qAkzXfl0yk9tKNnaMx5u+9bUI0TpMK5hdErmri3uHw2Vv00genAhefVlmYFhFoESLYtkS6
o2cQdWk3BJvbHSVs8afbAuuIyWKeyTaY6bHF0sFtCK1E30MmY+BwMvH67TXMZf5caQ/Z3IxsmUED
13oF5MXyot+g2VTzvgyMgfyBIkzz0xfLABUstp9WU8CWwzK4q0zogfF2PMdc4HvitsIm857ztnJC
jZ6AJSE1GUjKMJKty1j0fujVGES9CZKMBDzcsEj38sQnnJUzKVsRtwjgPqxmeCgBZO6g55CmnWDq
RYca7xwVPUtWlk2tqpBx4HtpVIyCNBOG7ml2EP3nSbLZ5YYf1bT3lRwUk611ZKS4nrKuRB+rshgj
17Gy4jVAVbEEpajOgj31RRriTmjrLe1m4ABldFiM6Yvf7NHxDZOd9fZzi8NuGj+jgskEnAQ88lPu
OJDe4Pz12UcrxF21TFZA5JKJ5FUjK+S6LOdLzQZtQOqz90fnF6sdbBwevp1RPM/RC5O2PFj8b2Gd
kb8nBkZz23jmF33KjeYNFtj3Oqm9NW50HrpJq2Xt3kKz3SH/QuqevScuj54DaphZhkVxBF9Ca/um
xzOESZnxY716UF6wWbY25DhzzB8q174ldIL6s1Y8fvLb7Fls1n6F3m6Kbtsc1fvWTo0tPYrzCooO
DbpC4cSbkD59P88pwzszqUILxRQML+I+a9tBjia+Dc5G5BjVe70W+8phw7BqVDulxz7WpQlO1u8p
HkK3LBHICb71bjVvsnZghW6/DhExRb0BVNPr/7acwkjiFS1nSix6PBqPoLJ+slUei1x5lyoiEm0a
Xuik3B72jIs6QGZNMLCuMfr6TpmMNq1Z2S8zuIlBgmWMrJuyLUvmfv0nMnoibrw4kJNTXhtUoLqU
2aGYFMlezSGBg23wyjAPm0DeHGGFDmj9wHEZqfqayra2l3+FkO4Sv4/DVSsSELNrMhXNQbG7wm/u
f+Qi/s5s9TYjqhJ+/e4i5YnlNyL0MpwsdHOWccmaAu9f3bwicf1CKKKvwM38vW87X4btPCMXxIoC
ti9dKzCfrjo7qUPxs+Uw89BxnHDGuNab60DqGxpwc0li9cHKZs0Rdvmc+/qbeSo2W8e+LVz0ttyk
30vtGPuVUTRKnQkd96QvWVwivY/HP9pgKs6o+bbbfkEcfsnmZSiO3qgtkkWL4mjViMLw5FM8cQh1
XuvtTez1J3g7h7mZnkZSitGLM8jGUBHWVdkF3iT9i4aab61M8RE/Uj4hNWS9dew3WYZpbcc9Ppmk
5/1dF6u7E3F/9mrD2DXz+mKTqhN38xk4FUpAJXGMZ9N2EjJSFM7wPf92e9QbS4Lx0RCROo48VTsM
ByRZU2fcLRomVYw/BhhRU+6EW3NEFQ2WKM78metWmIKSMVuwe8MMZwE/vPpzoqlo8nnn5b1GnekG
UVkZYZFmCWniOWp57Pw4+J6szDF3iYwFop7RIvFNgTjmiWOhdY9h6Vo07NJ8iy9VzjExuTRhEY6l
3XpbtNMvbbEuqVCD7RBxAKMdifObWqBeXcmp2IAOIefty3UQEubVel8Wq0PDPg8brNUkb/S3OSEA
Mdf+iKI8PTQ4eMyxyoKBgoOhrR+WEBRvpMkPxOLzhnTWeEeAALjYBA7EJKUyOTWy+QJOSmcywGDM
JMqpQXG8+r1zx+rykNTg5c0a5UgZQTZIShRMSre3eba+qq4+t5nkp9M/T1N2l1EJSD2nN6hQwtIf
5TmNKV9sl4bJ6ZJvhDnvpbIAT8EAqCNIBaZVECqAJKM0kUx6fkTCDG7SyhdnvC7kREMLDLecL96P
F52+iwT0RFsxDVDxCJQKtG09lWHtzj09krqmU/cazfi7u+SUK4ZxJdCkhPvqoAnnIIIH/JTB3p8n
G0dT7UPYbf0/xTLfppopYYtKndH9qzslG8wzSuFd1b/IWGEtGbtngtP2VsXA2FEpTLlZkzfp1me2
OFJssAV+QY8D6IvWfmmW94icBAQQaAeYswqN0s0dWnJfwAFVSXIzp78jTzXnZmEaUaF2MfwnolNj
PMvYI3juMoq9c1wzOiUrgvHqgh5/MNb9NIJRT6N0j3yw3CeWqvDu36Zx8rChUVD/W3DPtsJBO+M1
i9ietA39tNL5HhVtDJQxrS6eaIlaIrnPHrErocPYN86mNRlxj4ImRqVLhRWh3sXZiNKQrW4eowhm
CbzdlMOlNUaPCVmMY7VStJGgPyDW/YVc+UTLQE3f92foBzs8ZE/FivgOAdJmhargZVXnYa4fS/+V
Qd7GMDNZwHB9GJFr3TMppJjTdRug2PvbWclXN6OcRRaxkzMT5nwYsWzYDNb77Ds22Dgrl/UQeofd
zH9m3jmPrIasj0XMtAzOu2PmP0WhYTFtULZx7OAXIGHIfRFf0MM+rzZRzKzVMxe7Aj4ptM7Y2Bni
0pDVJhS70ilP8ELpE0pMjTP88rqceV2ZAQPDYIXZyaNMbR43kALmDCFmkS7773m9NINUgUiRfXRr
gfQ3BcTZVGcr96cbcymI+nqZTTAlthrXJ4rf9ckH5ZR08DXZmWTI35Z/XF7eLmHuEYO9OFjufKtH
OwpkVvAJjC2xFpBgwLQWWmlPezmO0zn1mj9lF/EuQco3A3BBZw2yZdDIuTs0k7FRA/AZ66M2gH2n
v/yxv1Gi8ejWk/e5QZval8VvIbsrO8a3wkFbUuXLHwWubAD1Gq/Dbcf1ZqOKXSDEksl9jqKRYmn8
KBSbxijCq5QrHy6VpjdJpf86ZPHjVGEOKXumL2Mhv0dKftgzCXts76OdJ5SHZcNKjwHm5v5r8JVd
MEyHo2M85Wl2gDZ+4+QKKIKAkALgNy7hZZXDfMtRqWmgzki40WOzo+FA7ZMTasbQz9Jynxl0g2nm
MiBY6z+GWwZLj6C5dbwX5cZPq5MSV60hDHLL/9JE6N5Uhn8gin44g2LYLqJt5dEhuXW/h9lY9hEW
oDDJZ/OYGNa73/KyiLjAgxfRLKf9gzVauAiTZYZ+TddcWEinxv7LGudbid4IUR7Cg9xSFyvtCXAx
Ae7mlKv0BVVoC0bicXE7FwUjiVHBpvNoh9o5fjeAbONq4lFPnN+6501rKJMLSsowBzdzGdb6J8rs
6BQR5LfLGsPer+w6A1uK4pq5pH9Nyxg2A0cWOrEjY6ML7/hHq2Vp3JacOy3btaQxmDJ6Lij1THFK
W3A7HBsz91NFd+sU6q/nRFirPQnfred/Wk3UpuyS92EGTxaZ96NpE/BnDX+dIv2IUq2gTjiXyJqA
oaETSaSDZJYuh/E9Uyunv/jnuUzXa4xsN4RRJyP94Cc8jXnFxG7x8QCYCvgs7k6MdSgombTmhFpK
JLqE6T7G+CqxG5Qldr/UOy6KrZq7BlMDZ0OWaAZAPoKRjMxbN0IYNjLOYNVSxCzhu+To5zp5L/7J
+tqIdf0/y1Rg1G5KS4v5O4dqrJ7LmRu6afKnhcRFwgHIQavj5IAhgRnUdEndETEXan3PwY3oNNss
db9o6KOm8zT03XmxUfp6toV1ITKBKxple1qM5IPpSVh2xk1c+5cswyQpMkFtgSGAHWx8dqe5DvCf
JdOt7ofPOE2fDBzZ5xJV9LrtTuqk0/h2Fb7dhIqVeTWzjCU/U5s9N3U5nOLuGVc0cXNwMRJnE0Cz
oV9yetVYkxljSToWDeCnbtI7aUQJIQHJl+UJVl9HqHdlyLhpX2Anxs6W7VsvYchYfJoEtwTpRCsF
4ZbQGxmKCruBbfXWnaXlIYLqcUFHRggDG+gad3y5qqd+zI/a8kEugi1SQ7aG3pT/pD61fCU4pfxN
4mNZL+26kk4YH7s4GIy3SKB8iKwIQmCNzzxK2boUXEpLy6+EbXV3rAtC0ZKUvZpp3ZfiHyIpgTlW
M1JhkHCNdv5MAEPLU9qiRZwgtK7xfgXPGDaNYnqeW7e5z0AuXd8sG9J3yejCQy4o5LjvKbuBp6ob
BSL9rqidX1RnnFEUgReqpfkxyRHJN5E+sXacdpAbiyM98x6R9HffFAJba36NV4rwJH1FMYntU7k0
vhDXTCSkNEqEonMyXhI4ApMFgL4hkCHkefkxYw4Gr7WfMtQodMffyczVY1dIZICU0vzXzRdMXK40
uB/hGsmbZBUjiRBMrBduhmhMx3A1Nv2amBB9kkk82N9GZZ87wjnnHKuJNVTHGtxzakEQUZPxe8io
lcf17Bus6PptTIJX6dRb1QrDvgDInREdJxMRknnY3wza2FsWGiRYHzqozaMUUPdqkZIyS5keD+6v
uUhJZvV/dN27txYaV7NDy5GDdTk2pFImb2OZXFru3Vhv2Clj/SMVUFyZfDfbeL0cC6btgZgiEtXa
/g1/B1PS+oCX/6PxvPLyj/fs/8uj90LYel3+5/YxXzXZiZROw3/957/96Tb96hi1/Qz/+7/6tw/q
/+ufvyY1JfwcPv/tD/tqSIflcfy7Geb6sfjXF/jvf/n/+pf/4+8/n+X/Zr/Ds/Z/tt8d0qr4rL7/
za/HB/zLfmeL/4CpgsUNoh/iM+ljzPtv+53/H67pWZjFTHx0Jv/qf9nvlLk588wt9UUpF67g/+Ts
TLbkRq4t+yu1alyoZYChs8GbhDfwNsI9OgY5wUp26PseX18bLg3IoIrxqiRlSMlUMuFwwMzuvefs
w1/6t/3OUv/bJfpYuvbSH2babf+/2O/+SPcRhu3A48EG6OAABFjwe8pM3JFAEJsoJbI6NveV5ZJ3
SGtfT/CZNhYQeI4069rEiCKql1iTVAxTUW6roCfyo2vQgJNeglzTlh8kuBnvbYGCIT4OLonqwDR0
R7zLUuqQ7rEwE7bBYn+w2mG8ynB4yLSL2UAVNpmHHEcZE9vVvnb08b/odrTmqO7sNT6ECBXsWHxX
A9altAyiHQOrn04v/HMhHczy4yJzXdgvomtcwsZp8BiypseFDaII+/HyywNx+Vco0f/Iu+zCAbRt
/ut//hFoRQicY1m2JUzhmosN8/f7HEqqqDiqqQiUUAeB0wPYOApZlEo5vpbZOuZFi7Wjit6COkyY
KjLOg3Q3nzRFYnhTQ9TT9PBhAOA8byqeq5fC4AweEXwpuEPHRIviY5P1m/+PC3eEY7t8GdLAO/f7
hQu98ccMkfUmYMCwDsaIciNgvofgCJCBJIxGG74jvY5XuJVUuIAgaHXEObVlppneHPbZS2O4jzCQ
9m4yP2hZaHud1iF2rYun9DyiqHv4+zXr76OThM0bogzCwV2HF0vx9vwa3QwDAm2Rljhrhay6mdQ3
HNnUqoNiRL3QDKBz6djL6DEr28qfACcxfUee7Wr2/X/nUX4fRojKWoIsllhmTei/t9iwb/88RnnA
o6L/r5hvrrb5jplxMuwc/G43dfEpBv6/Ml3SXnO/adgVqC+iiMI0HzKc75pEIVeOJ0YVM+c2sp/h
DTw2RRacNaQREVryfT4bJ2CTEGzqOfz897to/MerxhdsOBY//riL/WjA9y57rnqGLjXbKbuSAgIf
jC2WEFLG97GeMGZNhnv05t6AVvUE8hj9XEbi74TxCx3DalYAeSr70JDljWUOqGDenasFFR3RE/3g
aZXLcvVrJBiLhqNL2yJH3DGk475bNGyYHj3Ko2jjlsvgxexOve9uMkt7EVY5f6LJQ6OhCS9zo2M7
qSuiwrI+1Z6yCCaWz+yqLHr/WC8/ciW/3ZiBGs6KB90Miqut6keaAfUryQWLabcsLmbnZUL22z5s
vmlxab8ME4RABDsu9Ind0GOjjVVp7G23QMnb0eeoFqg7q0juUaWEWHsZ9f39m9MXx/T7u6AMKU1l
ufgnreX9+OV5i0qKIJqG8ab2hwx+w0SnpAOIoNdIcRb+zr9AqLKyjoOztOds7eq4UXQ/YWj9KALz
j8eIr0RJhz3OdGz6VO9WPpeavcPNigmMdLrLbd22Aiu/qAym6BD6RzPPxnNnEZMUmvs4LBQnbZaH
D+7J+zXBsHXTYis1YB5IId6ny/eRrCK+RAprezAYeoGemlWirycXwawGCsgO8+9DGRnHeclM04y3
21VwqrJW+D7N9d+v54+oQK7HFrjn8TWy+0Lm/P07KoSYDGZiYhNRxKNFwKAaZc7drOjfwJwaHVAV
EUlRK6QiwP51hzmn7MInSeQPuZzxEcHC14g9dFfHk7E3qopPZUa41RSuOrxtVKKi2JcR4Usy/4pW
yKQwtMbHwnZ8zxYYD10tHj+4zc6ytP766C0fi/GeaQjTEo5uvnsBMz/QKtHm02aYGprW9tjcCU8v
qvR18bZGDPAwYZVZsRobzBTSpqAFgXFhNrwN2m7jdxryjZhmUlKgFe6mSBcosiu4RLa8aMhW86wK
kkNWJC96gSbK4A1YYfYpXgJLDthqsG5gWRwoOWvQaUWQa48EX66EQqkbUiLvNdGpB8wfuMXm4Mxk
jaY4Dect42t5L7jtd7yrtE1jEM49hsKTVuk/47YXX9EWBrQ1ehprAyXRMv3CRLxxGNQ+VCYgJie0
DoafZAejR9vv0oi7E0Hebd1xTI+WU+6C0hqOzWx+1lEn0+aIJVEyFH72+F1Po4IPl3+O0ooYPJ9I
eQDXIS0gUmREZmee1o4UcS3Jowb4flo3Vvmvk/v/NXVQ/nnm4mRiG5Y0Dc6erBy/P5S+FY5yLGjP
m04ZeX6My7ubqUqaKKTb3Q8nZnrTXlbxxh6R0OqIJrQhfy6d6QLvn8re1OJHTY+sbS+/5+mMHNdU
/lHXGJQ4KW2utNyQypWhtSR8xLc4Otp9+yW0tX9aZ7TXddrFQEQYkyORczwR199c6C+YGuNH+nBM
Nwi4fTF942LF4umDN3J5NH99dIXBER3oGSc0i8PaLRz7l1VTlsKEfLR8+GahiCkCzRwToFmfZU81
V3fX5VbyWrvDVjACxW0TWLuhkGgeRH9AscXcPPRxww2dundtE1qCUTJHyZqTEbjxfVuBHf/gkt+/
bYKCgqsywXRQRkjz3SKCMKOi8Qrf2xB1crIJfL8PIwSPBJvvWsWAtyo/hTzSX7WxVXdMsLR1WdPg
Tq20fcoc8RBoGGo1Y2BbTNPwSxEHZwK45oOJwOHyOSAq7CT8tF0XMN6eVeJ/MfQKHx1mxg8+CRCS
324+kzPdpkyCTGAoPGHL8v3Lza9zlu0mZUgdTjlLhgtO1s3RLLe4wb9ZdT/tqjI+3B5LfYpOTVzd
m8zxXrKSB7WrTQLX8+BaTmJ4sGqdmL2wPBHVA8tpcD0l6xGy2BWTWPk5bekpKTPgViwLZJqKE/5J
3atxB+//GzuP+37n4ehvM9yXuuUup9L3L1VWVPGYzTJkZmqLbTBhPtD6MtzaorT3RdHT8R+Zy2nJ
q2lakzehRXTSo+3MyYnTmUJZwgwhVbF4AEz5yZhm1P6jcUynLDkJdy5WiaHpz3Sb34wpBWI+KeMg
9MRYcVEz7nrczYjqAS5EJLStKjef7jPI2EdMGJ7UedfkUJge7ab5Mh7IB8wusRxpb7pYQ0kXxBfB
zCDr/T0LU+xp8kfa9Nax7zrr6IzIJZI5aB5SasS71hCQNRqHEefgQ4qg6aQA9Hmkw9nrtFzyhBvC
yHSrubbLP2c2pX5ncDOO+owrWRPJtlgOCT18QNhtcp1mgflT6+ujoiozbOtN1hzah8j3GINUp6hA
Wcl98tLBtJbsT7q6C1PKHiIPGRwfGTI6Z45iHk+m1kQfnLOM9yuG5N3TqYlMzvUU8s47ck3OJm22
IQIC/m9MWFIsZsgxrXiT4R/QZ/L2qjZ7hPpc7KU7HNVkyX2ryMsBuEOMdoW+ZdbqDmNljjhLJdKj
Uo1OPMA7fFPTLhnj89/fM/nnaUyxZrhCl0Cp+O93p7GqEl1g+iKAnIBQSOo5WY+tvvOneon0wTpg
Dai+S6b009QebneSGd5aTHP7gCsXLlgxF968qN/6Onpsjax5qQvzFDfjl87g1KGMauStc41rwcDJ
QFcGtpvkO1EzwsMmUf1EO5QaihmSXh7rzvrywSdc9qjfl3GKNsFiIlApI/B8dwKpRNHNImjDTerb
LGv67LRrHVLgxei/igQBPye6e1Ux3x5UDXw9Lqs10Ly0KNqdw1gY8afb7iGI8u6UE0nmy9a/nLWB
x+dsh7F8clhDLnMLGC6tQybL+I+2t1LBjYyrlYl1RtX7rPoseZjTwSWQV2MyMSW5NzQVYQ6Bhmsr
a5///snN5bt7/8k5aysaOvxhy2W3+GUNLRKX46uNUQzucrgdfXbXiFa0R8OkWhNBewn1xoDR6Hcb
cchJm7lObf2Q0/FnQWpOMg6z0ywyH4+wZR25XnXoTYRuFOqIAYQJ8hCcEh41d1MP9B1i6dJVdGdI
3UZBW7PK1EMTTM9uZjy1bvt16hxt52qQEJIQ0zhq36TQgQ2aQEKWCLSVsO1wX/pIbWIVGzt7eW9T
Nk2viMxNpqHx/Psd0t/vMjQGTNumlLVMejHgq36/Q0Y/GGYjsS8mHLkuxkxqpZMP+66NzH3U56/2
UorM07pg6UC0CvgAw4CqxNsNN5v0avoSw6hiCM+hNBu3woAroreZ+0Hz6886lgt1lcE3CanO1d/X
sTqBTKIvJgvPS4/TbgCBuLs5wg1p7wYeHQFyJuzAXubohraFGj/NrV96AWK0XWui4eomz23T8HNF
kI6j6c1zHfs6AccttKDl100j1FbtAp3jhAJBMakYdjfWCVIAblpsxfx4wRmdnRACMeAcCbQhkwJb
8LwcfkY3eQo045BXBsJMEdkPIErsj04Ff2ydNE7Y3eylk2MvN+L37yvP4qKKamEht6bB6Dqo5VTZ
IyKI3gihIKKpoIBvGoT7Lso/jK3Qv4Vy7iuXqGjCJ/aaO74yPcaA1+nxrrXEKg0qiwxaoDfAt6Tb
qW2TT9ewdPvVBw/bH70IG96YohYyhY7CyXn3sAVuU056OTsYbSZ3r4UYbvMg3ScWLbTMNKc3ekb5
mpFGfeDb+qxPln3hkwELKh1yF6OUAUBcxNtJhdk2Y+z+NqLCTG6r2t8v1fzjPi+bmONQG5sWeeP0
lH9bOTSmV3FEGN7Gag5GnJEA27+1bmNiFGLGTizrcCIVFfsUVKWnkvl8iKyCAR4CKtgi/pg+2/X8
FpuR/9iGzo/RMMSuWhgXjKHYmNWP3h2Ch3b5Yfq7YtTp3aon1J7Z84yeCz5HexJ5SVyn6bv3UF01
Nvm4W0AhTBdhg0yuRUZ20BDcU0ynkOhKadT2ybFt9G8cqNy6ij+KYP9jI6H5zOuk22SG2Y4ulsXk
l+W0KpWVyRk3o4zycVUTo7khRwSbp9RBLrv+MWtfb1Vq2DsEdrjdW9Pw/CUzXAWsa0M6EGyMQc6t
AYuaA1lQvCvZ3i7DS4vy4dZorDp0j4HePGRh/oMK1Dr+/Zv9T61QBb2NbhD/5pjy7g0a+tGSI1e8
VmIMKMDDhXIQ+u4qbmucTMoiFIxZ9OrWARcjz+jsS4zIsd3u/KiCXdpJ8UHZciP6/bZR2RSYtERJ
wbXQRL/vTyVoK8YkxeJY+co9McmsHm3hPt1O9zjalyINpfeILra0q5fCmchDJNlA7s04/QcgXO/d
/ka3M9xtXRM9GqVUJM5Stmszee4lrJqN7jqYx8b+VQa1e1qqvpNRhO5JwoBBxjwk2yhqjQ3Ikv4u
LymfWCDfBqdCtaAPFnal+OL78SPCymaXRZZ7CubaXfedS7leai/tDJPaThZnnmSf8L85sm2OhmM0
Rz/Vf0DqbnbzhMrE6PpyY0dudkqXEcvfv9//0KQ1mCtx/JS2cnTLeFexk+owkRc2GLhcod0UVtA+
xGM6r/Av+avOV/U1LiwAUdy51zIGIKV6LG4Gw/lbYE3D8HIfNMmECkMmCIny8CwTmOVRVR5vXVqn
25loTz9Y2f9sUfIImDp9QSVMpA/vrzso27iyILitE7pQjyOxy70gDTCYFxN4ZtYHTpDEMM8WgbbC
UbvSEG/2HFQHJbPsg5v4Hy/GMqVwTF1QTDvvDsXCibtYq3V7TXwaljK8C6spi3WeLWats+yd+2g5
Ocm+Jc9xwhjfZona9GmY7IsSVewH3+n7hWcpK2hF3CYGPJYLsPPXhScwtCzoCpeHLfeNrYqQjRbV
eCk4LK97S71AiVXAI11tI2Xj7iwX+ZMv+t3tWKo56doK9Pwxm/N4q5HSui5TxIxxgfsiH+2jkWOb
SuZLXPrxLiWs9BwbDQKb2ik++CC3bePX9/z2QRgschbVLXoq7+qjVg5zgeQH0tlysktcpW/bOPpH
zuK1rUTkCbQ6Qy9r0tpz41w42fdAhNUL1fg2c5h4x5X2GjoazXRF5fH3u/zHaZmL46q41RahI2wU
7yaftja0WtjDZ7udLQK/99oito9lkCQ7PA/Xpqqbh3BAL4rBD2yW9qxmk0XfbMu1wmW275rue5KH
z+7YRUfXh+2ij/68BqRe3Jf4wVLVhOd8dszTGA5eNKP37YOajCU1OWfUQZTQcM2qZV1r9K46kHG2
ceoJozQjLTCH/drMKhsKtSFhyCAiB0DJFlJF18H2NS8IQvPcEMx3WIx3kzlGH+wdVEz/4UmUdJgk
k1hTLLOr35/EIkmbBNQCn2wy7a3tsz91wxTtK/LLsJRCJ9hrVVacKsdFp7L8yAv7SdSFu41U7h6S
Fkp+jSjj9mfB8ku3/zUE8VeJGOYwJ9V9PA79Uy+a8ghooj9wABB63FwjGxbUUKmj1XXtpWvKT04b
TYfbL91GCVpvf+mltqixHEEfFcV8xz5+6ZexbmimcIqmSiNYz2CDg7CDlAyGe4ZyjjPj8uXWGtCW
BKKad/tT3fbxngLd8lpBzzawxWPr2kTEG22PS56uc1wNd1EjKZ5RoPJQEXw3heI0QP9C7S7j+0hF
6GZnTkomc4WdW8rxWAxf8mYoF4Vld++iKnueqfv1ytW9f+3JEjEHNXI5YXOdpqNLt+TfF+r67hHb
5BdNmY03jAa7+Dxj6I7IpIKJ5Rl6HaCUXb6LwSiKfY1c7lCaVAB1L89+LKwDAh9SohLzXjOmeA3N
FXt6goLLyjR56THWbUx9QUyQB6fSNHmmdAZFN7TRC5btYVeOdfsIFxG+0lxeZ0SPZyud3gKOfs+t
pcbtkIb6bsA4h+DKCUCZON9DU05fetj9/760xNQh3sBBX4V41veJyejLRLr0IILKaxJdPErHRFIY
QIRyV8zHs+c2YUfDzlCvdauV5Fkl0SfLap8qQCxPqrJeaXttzGLCON6V/hpZOmbsFm8MHh7tpUdp
OjTh4zSaGCIaXzyOhNOsy550bGd4ikwRPmnzPD5mztox2yMUx+zQ1lVxruIgOtELcbZaa8pPDtO6
zG4enRkzskwGaxtEYbxVChtdVvnr1FTwjKi6Vyjnqi3TjHCdDaxcQvfzreOMgkQOLbxOBVxzwDfE
8c05VpSOVaC2cyIlx0TR5LJ7WgpiXdt69iD6ALRQX67TlIzNldOYzD6i/FPbKcjg+l1sDM1Day82
pmXJWc6uG2I69ePtRzVo3u3lIH7L8HShh5tYjV5dB9k5dF7a1hSgotAd1CF0nNt2X5nD1RIQ0vIE
e0FQddmSxHCM4ARsoZi/unn5eVDpUaipvaZ5fn+TTSTAPkmvaQ9GpSNxraC4oFUmy9DvXnRoN6vB
j/VTgxYJxS+bqqkP40mg1WA9JkqwcV9L2DYkFJgatBNGPbff1b0dUgMlALODBdgnhlEjEc41GKLU
d71dAqBvx2S7hNRnwCOKsYW1aJBoTQmKacAZygNmcOcS1oAqZBaoTeAU5o4zBMcxrESIw7P4u45S
1B7nt15kysPO7pI6eA3twkZQWMVspGaylbPhEDoTjUfUTc4qyJpwa4Y1hmL8H9M0EKikY47VCsB0
4OOQ5Ns04kE0QKsiefTOMgvnbGpd6fXLCw8LqLgPmsg/uIl2GkiLZ+IfFhuaWN9GlF/nbD7f+i64
x+1zv5zcyh4v2tJ9AkYIA9lHcBYF0c8MWyUeIzfaR4YIuj08/fk+4zm/L4J6OmScXjf4LzCWzGgJ
dGutVAlBAWTAPozhZd+WA+JF3vAZoHWnj7HR7Nw6KD9Arek0/XM6gBstZ4qyKXqY69R8kJP84gwA
a5qZtToHmkbUr08wnyo/T8N5Ir7mPmx1Cr7+ZMCDuceKyancvSd5al0MU30dhyDf32YRdYM7LQfa
hHgb099tONgRz3VoMsu/jsIiGj3L2V7ws91V7QBmJvFK1c/ffRf/9hiN5qMWxh5o0AjefdZwVi9N
2tm0NkbcCbsyS92tHfbPnGIx2M7+8fYjhZl7Z7ZJ7ZkuvKG+TKZN1hISlKop8zA0s6dSlaJ3CO3x
uSAYG+UjpzCVfEnDXPygtfYDKx3oZwV2lgW8PjWt8lxJlMRt9SDRqzgnU53gu166NoLljkgEb5Cz
vCD2KdEO8v6VaMBxKlNjtL1Jo4loC+tYuUhV5sZ+GgSawCKLdrfFpckgOTu4LLzarspNP+YDCwOt
jMLV5ZrMn2CH23qAFu4J/rUdojncU74HI6JnYgKwfoLchoiyJ5QZ9EMdfXV9NJvoui/oHkigkMuF
Bgq7ukEYEoTGfpNrmnOohsnrItjZIdeD30ODNIAi2tEWsmDh/9DKl1tzvYhEvx0rjL7/Gtb2Zu7V
YR/A36uxFsN43eBN3XSoiDcyQH2d6vyzOefllzmF+DVHBqAxAB3p0CIKWG6LTxTLbeypA8vfGpp8
vt2iVJo/k6gG60K++Bm003aStna8PT+R7fc0e4b6obRJtXefyeeBhZJXjzKYrKfW1Fa40W/vmRyW
xrfqAmwjYhcXoX8aKnyUt9+ncf0tEdzgjoyvdYcnPjFSY9XD42iCXB4462LdMUKxM1WY3Nnole+A
cKMBrkOaFP58StMG4IpTHIBEHUjDYUJt83zYOKbNqTwYLUgGP8ApVafbhT2iOJq0EFKpfZk2H3J7
P8gAe/ae+WFbncv6mQH1qpwQ1o8UtvZDaMO/CfE2wjLqn8PxG/SIyCv4HXkZ6q1WrdfMHxEykDeD
mtj9YV9l/pk1ClUEidI+lmQw9PkoOB+Aa4/EjFdm/NIDykXOH3xncwwXujAt2dR+to2+QIaA/0Iz
9FOQTmxE2AHwIwVfmyr+nLhYexlXEBu5LSvX032OGoExUWXoh9BfEykDxlHfVokkYaYM58s0Nvf1
KIZN77cxgwRaqRYa9f2gcJ5lJXs42tV44yqhHVw6n51zPzPSYZ/fj0RKbXMVv5lNel8RDO3VIA1X
fj950OGYGUcx0YvuFJ7NnmN0ndBB6/259RqEa8CoHjhTX1IYMqkTTJ9yf5LeqLwJ+D4FPOcDjOxR
M72OeniyQg75gF1Grie26dtn+WlCT4CNGW1eIptNQaSK146xeB2N7EVr9Nc27bcO2c4JRpO8xIph
KM2zommkFcY2yLceMDQeyvuxjIptOtvgQDtWsfDC+ay5o32wncELjAQGgI8goq+lu0FPMMwEHKte
X3psZ7dxflp2fxoEhmaCXRdnmlNnaN7rfWnUVzSbL1ljzOspii6BNV6VMSHatmiDlpBrgTx+r+aA
3UkN/daojTvdCauDprJ7ybx4LqeTnEGP95V4TlqZrdBRQvwo2uxBDmCWglRB/G6tHHYSWj/F1kf+
JXkr5pbm1xP8gmdCyV5uDwrSRLxsAOBXUSsg1FWle1A2HpcSJFngVmCnQNYU8UVzix1OLfLM/ONs
/VTW8KxG51oHX63OP6Z6tWUvffAjrE0gr8Zs2sw96DaTOBTCnisTt/aiiV4IHszqF+NPMz7wtZux
TvhPgnF8YLh5N+TcFml8h32ur1iidFwD6msSzV/nYTwXU/c4COPFMWL0XbX1LPRq00EISDAWnodI
FMdmnHZxiuq/kRvTuqOufLNa1RIDMAUbq3Ltq9Z2uIV1hqJ9rNcrHQE0enQd4mpdR58WgKBtlQoG
B6BsAYJifoCQYxY/c5IF3PyrnVgHMEto5cIvY5VSYxjmWRE/4HTlhpPjLjL6nVn9mMqECOcrsEDA
kqdaTZcY/75m/Gyn46DokaeeJEFjJmzyLk+TR1uy0bvt4I2NSeOfLa8jzxMtCdgLg4wjK8LJOFfn
zo+13WS4nxhrWZua8UOo0mlPzCjq2qWSSscjE7J51c3Fd8VQyUXmIvvX4KXx6fLeBzTcM5pHmAbJ
XVq1KeO3HmlxBxQmZoFYHGAuZ0H11iaZeg30aau0bHzJ6Iceg0rptH6y4bPhT9PdEEyCIwUJw1Xf
XmTYPMdl0n5OeuKUI42pNR7z7JDXdK2QjpzAq8O3q6z6UM5Tt6WYvY4Nar1MtTsjc14tJ+c6zFUG
TrxDUQIhe9VbvKwBHENUG/VbJfK1RUEuwezA1b7rR3szKFbIfp0OW7yb2tOEcU6CJ9d1Qgo/IWfA
eN8aCp4yrRYYMw/QLE6AE7eTEebPHDxb8qdKsfarGl9ctQohkaKzaHIPsNw+picPZxHk9BTg1W4a
F1aYj1K/gbPgENVntbuxnq9t3bLBTF120Lh5ua1eI58shtCVm95Kv0+D9SDSloZ4xS0fxq3l7Pwi
WgdE2NLM2OZZcbcEZSNQQvDIgaj9Ti9oa80L/B8TUg/pCYstB7+tK5/18rMYsi9h/KIrO32MMH2v
0ED18FepeB/cyPze2/TIqm73NcbQa0X5Pz5+8gDqDwaV2rxGsGea1BYvSixxgrq90dU/SYY6G2zA
km8xAYikEL2zOAjcWcFUH/pSHDUJfb0S8Y+qo+Sed2VhPeOW8s9A1FM+NaqQxsBaRQhlXD/xwNjA
ZXBlIOUiTmFEVbLPW8zV1HUx+BP45WaUn1KbkXRsmPW19eed6GYetoBiMbSFs23dFx3FiV6y3ID2
Dm10Dhhe9mR1uCcLBu6dxZkWDcHcrxSQOc8GKO2kQAnmyUgWtvw1jbOvbZkY26IIItCKhXaVRX1i
CB0eOwCVJ6fqlyKQ4XF4bjoo/L3LuSB/jrsFrXqmvzeb4SptWaOx8MiF5wr/gkcAkBbdbNa4MsB9
DdxSYNemLFgl+sFFsu64EBZVuo3jlrSFYnDuKj2F+49RaDW5c70pSKXZGaAMt1G4eIfY1jNNbK0Y
EjDgolXPU7tBuBZjRg/n5rEvohflpFf0qDlsg3qCXCmbHchx2MAR2A+kyiCII/OLjiZiw51dNNQu
1HR+fcmNuzoh2GwFjoPapgmi6TWHYr/X/OBHYxsLzCwBotwG3Xbo5nNgsVyzAT2CDjK05JP42Q8/
dfcasbYH49c0hjMzAaABS2kNnNH9jmkFv+9ZMH58nhJW1xA4cPaadd8KrYFDRekJ8ShMD1TQd7Kp
6IYnnAEBROLhPLYWCQqBwr/Y9NU2kaLYhDCdwLrUsOOSbmP6afLqFDgcA/oj/jkVkCLTnnTp0QUK
MDn/DDkmdPLCqrhiDFqvB3Ge/XOs7KPskOkQ9TKA1CwkCFy7SE95LK/WCFgjK4NtjyJa17zlstxR
fgon2l6fZIklD00S3iFaa1eOAl5OAxQ2M6f+gfE61DWcWAGlTC4JiejH8btdJ1+F21NYtCOhIxwh
3Sahcw9VkpgzHHd89PuYuTA9XRP6RonsQgXWHTUs51Xcglgnx+s0LQGdLHv9S+s8VfFrnH+PszcZ
mqCdwLFusnHoLrEWvlZzCzsfOf9hxpz1qR/iM7GwHviB8b6yY+MpKRHE8c5DBarv2PMT3A3G2Y3t
jnITp3vjCuNTFbYXUzs1RnrM5xGFZfClbuhrksfzEgEpo7y/S+zBWUO0PdoJCvkwN0kOcTJUmzPm
qYYNYhlMwRXeT+nayFpcrCSiDtM6RTIYrCUCN/KERu1AphEgyGFYE+oL5Yj8FE6BtjxGbENcB9J5
CMAVUqjgWhHHpnO4h5yQrEWob/GOrbHfqgOQJAjNebmRLkgyO4oxs5ed812zv5W8lT/dQj5TFVIZ
G596QJ6QMEyTonPFxjmgXiU/jTl1jGwVL5zJFfQ/nGhL8qCfM0w4jPJiZxjE9o7+1GJNl/qTSH8G
Gkd/pnIcXehGEFA+HHNty+o6gLwZIG+N93H9NviXHhKNyc5lzLvA8DT/gDyTjHFZPAe4DavXARCm
tp3GTTRA+1zr7BuB2KUhfFoqsLyHHtt8k3gP+4Ktuv7h2Ghd2Xn0h8l9m2gq5tY/Biz1bjtanpvA
qyY47tgFb8Fxpn+qNk26wbPNNti8+mjVXHzTK6eGPbc2XTLFwf6jY30aWHLTO5vbrXTtAUTQ2sGq
rRSLv5AaBycTxU237bIgeU4KkKYdO+QmmDqoJ7n7VuLJz8n/2OhOZm+KNGg2qbkiU9BLnJbvq6Di
Im6qCXQWx+Ya17ruTTaANoyI6yLOjFeznb/nIqF6tpgmzkFGplGz9ZVW/Ejb5f6lWUSNRE5YmKo9
Zx000pM5PIxUKh7wC/L8NmicgWUgggXIfGloRdk2QB8SpuDmaaQZsRsA6evrGMhTi469NrfhYEWn
DD/NYewty5PANB/mERQtYVNsut1T7ZMnHUXKOSvUyF6vcQkhC86qG/zi0TfxNZENQiRq6R5xcAF7
msqz7PS9MDgmp8HRpm9AwCpeCtKzO+HlRQ+TBIRo+jbaYKdQbZj0feRG77vtHFnwuPAyljCN6+cS
IY+ffkKlDfSk3dAXJs51raDvOXKf9Wcf5JpGPnZXdBiMxR1/O0SpepfgyS1I2ajC9MhhBTRO3cRX
dE+A86pa7LA9ZgenuxTjLo1JdhpPMWyLR4FDkgQqt/GcLsA2H7Dv1Ti1KmpvEh55X1oL3bv5wroO
G/GuR22ix5TZenWqBT0+LFkbuEwNBJ6Ugr2kfB9TVz/AyIkxh3dUA/nWhpREQOqG7/5OzMm5Vs2e
CFgUiqiOKloPo0v8Tk6uiMv+Few6g2ADfDYyLNYlYQ1Db50jZ9wNxhPIPi/sTG/yNaAhlLGEu3Xs
2st9Zh4Bt98g2pTnj/aUYovvlu9ElWuEUCtEFPSCg2M+EtdZMFbHpwMBw0Uokb9gPLWMRx0uKj6L
O6HSTQ+ULGeZb/2Mgj/3DIDTvqRKAIdfdjyfGMpzbb5DE7oaSVIO3FNbUEoO3XpJyGrQd4455m2+
qKg8jXcSKBuu8fVUV15Vmgd2KoLvwZmgas+qM/+Jsi/R9FQY+I1COJ9AM4ZO0JEg5hnDVsOxEpki
oyaYijqMDwuGReKYK3coSYlCEtB1TCl0VBjZ1ggj8mDRjtlw5XV6DTu/+WKTWtpQHKE95S1tPBf6
gDW8cnZnJzK9krCbrHsYO8K+kiivr9nyo8mdT61/xMhkECaQH0kcxTyUdxX7SbsuoYTq+j+0OlTe
s/JE2iuznB2ZVPNZU7FOlTataLhBdB/8gyCpqUmhTJJsHMPfKR0Se/lrmJlW6f9h67yWG1eiJftF
iIAtAK8k6D3l9YKQuiV4W/BfPws8c6NvTMzDYYgU1dIhCaAqd+ZKshMprBgB9XCgPM7KAz6E9s6V
pOAB+QlL8fSJqhtix3TxMQmausDLQyRcotUO27rBBqzFQiz0bXgRxpqOMi8MPozoOcEUX4fmkowG
eA4K+HKYKmzhTC5vDT3UKqlDOB0rVxiryjdXbXMJww+Z3y03WrFzX+b24GXieXbHxypoFMB44Dzx
yFmQJL45KUXiyufA3okAlEJPzTAVIo6nKtYxN2r8muGUrMasPoX8kaf5Up+xfF63mv5H6XkEblWw
NAayxQ0VVKvKVqiaEJAnq6LFuFCmnDu5l7aTxpShc+QZJIy1qVDSSH9XJr+ub5ZCuIwFbHLXH4nB
8DSG9ORJq9V3QV1DHa3qU5ZEttdPwAFUNKvNYBsnMQbBD9Op62iPLGDT8QDrwgIWQ68Ig6Oq2Y5U
nq3azn6KiuTMUb8pq40RkRACkwb069wZ6jGvw72DdtbK6FggUQ5Y3pj4oDh3ybMPCskrBld6WaWz
k7IbsFm6XV5o73gR1C3fYCQfhsocz+3YvhPa0J4793lGtCxq9al+s9r8oiTNgaaXM+zhg6/87d1w
bRC8x3mxYZp7oDGEvp25MQwafb6aCmdlJFRNq+7SwIqSw/oJGnHGHXpE7ed881THYgX80KtZl6FR
McG5jNXfANSUpt+VINlVOSv7/kbGhKU7p9TB37OLWQ18AsAyoMWwN9hlyor+w4APM1o49sMvNdmw
Z2U52tFrSOFQO036og220I6ji/T91wpE8cJgM7NyBwktlkwvya+UkHj57sCK25ldhr81w9GiS4u1
tDPeorb4zlqFmuU0KC6i0/JLZlfFJTazYOWYGvjO+TEKPQgW1A7wxSHfEXkw99JvonPJjCxgfHoY
mrZWWdLJqztOJYt7s77KgulsTQCES1v6hjs/wIXolndZte0WtyZLgb/wFujpKsFauCE/p0gptlVc
f4YMDC4dw4VXvbimgy1e+KXZATDAtXA42kQno4trA6mKSnmoCt888RnGuDGdc2cqvbwv8mtbEPhK
x8oLTD19cUawRUryEiA1HKY2l/PGOVh1WROtpW63KwiLa8tR1fehcF6CcBuFYheE+keHZE9tnyyQ
dbBT+n1abQr94Fhh7dFjodzTrMjXWoC/EFpmsw9dw/cY44pD7qS/vZOMh1KHLv74CguRtmlV5Squ
gDI5K3HtNyuoC21XDR4dRWyQiAa0NmWaiYVyapnIl7BB4vIEen1dMto75DaF0KKjXkDC5jjw99Du
q+bUTy2rpPjK45wleGSx0ZtvlCmcW4e6hRkbrNWSND+GAK+OSLBsyIWxHmkbWmkN2HhqVRII6rK5
qbZybYxUe1PMpt21yrZkbgaprFY8PxHRypymhA9jhs+3dSNSCvFXiBuKwWZnbESORg4fTUUWqqEC
imNYEilXGlIKzFnY9w7g5m04jLiTWXiBQ3UANGUlbCQfzhOwrq06lNd4baGphiFurUqf3u32nCoN
/8f1c88+9TQk1s4I2ulS0hdznBKXeJg2nOgab5d99FZq2U20UQGbnmiMNNiOwuFgai9VseR4BoXR
YtIvNVaPrSCMBPTbpJVzfp2SPZeagrwiAyEzchJosdW1m6sIPvqm+QnLKTmHceB6VRmMp7QF/9Wj
Rh2dWdoZhPkquBx7yDSnQLMPIJi+IuQhVo1Fs8aKS4+jXv0lC+DvAwU6hBMNCH7gcEB3r+tWN1A/
DB9SsigIsYdrGc3dss3428e+gEaTHgpFAEl1dJqhew2VKPKz/eOrfzdGZNecOuJ2LVjJRIA8LkiJ
HUB6RJW1pcX5Gb9YZGALt90bx0G8ZE/ge609fOvwEs9KAr7Z7Kh8AonF9mEyU6gctULXKDt3pdla
tTttHbi3AoXuEmrse6SGJXcoWL0YLKxCRbzScMUGUT4DknlFK9JXdTcYvM+udu5afZPSlLCafDO+
2pPenImVLUymBNex/g5CcCtta3dbCj7vRYqXHhYzA5VULfePr4QWY/qdQJA9DCOVoN8gG8rUU0xa
XXKSf2lvuFs5as5Lr4JxgpBXrnFybCwM7aSqzbKYwVYL1wGKOn4WtKzFgAReS8Vi8eR6Cs0kvJES
yUhwsY8H3aOmYz1xZKzBBLa3YqD/h8M73HFpDN5LZgGmM9SfnA/H9Umrgn5np+FucpsZnvfOAIOW
EOPZ1nJ3bdSVOKFNUlbuHDL+74+io0rLFwLikAkFKlBbgEepUR1xGQE4kXBqa90pN8LND1hRuj0B
9B+7D/oll5d63VYKZxNeTziALgN6I/ScJHnVamkextw+22WU3TIfDDPMQ4U9d+G/oSDjkCxfXSSF
A1znJfWqC6enh6i8Z6mbPWeU4SzQVt1NqtXooFJ8m7HDPInub9ctJhiD66mzosOQOcba0TF+BNOl
D/RZ4nvpNe0z2Go61GCUKPpUeEuRH8WuG8vptSqCdZ9B94u0W6aG7RmkiH7qC+ZsMPzq10gr7+R3
b7o5QM9t5LRNewo3KgMbzlCyCUllj+4dCcreVXt8gheqn+d1ZxRke97Da+xH6Qen1k0Lwg1yKAiG
sADM145bh5UErSM4dNHi1LQ8F5VdnFNUj1XnAoeZEGgRAucH+e3Wzu2MSyOtbVmnf8YuPKcM+/Ta
QC+af/hxI1UcEiCYWQqZ2EaaY/cnryEhNxy0qEPLyl9pYfBOw+FnaQMWyuLnjFO/DzvHbLEWrEwW
Wh3MpjUU0lVrQIAvqYYBKI5lV+2qtzFwXoaUDKLV04jGVZySB9stPB1b0xJ/Z6pT2RGGDO5WCJQq
EEyl9shgwh+seup4g58HJBugq1X6TzqrQTopN3VLT0InLj1TNX6UbX2jh/shDn6Uqt4apATopmAE
Ehd08TxM9uWmZfavj48uMPJMiH8ih6+Q+hNFbImhMb1EvAs12HdEzmjUoSXeU1rkI8tmxOeeynbq
19KFVqUmf3CFXbJaU18MFhylxNPqF/WNDkhmYZgFanVTKgQ4RBl2C3h8OHyHP6aY91MqKnRlrXwn
xWREtM6MKboocmCddAjSy7IsqdCwGohIHAj0Phc3jN0WTb98phV03tTFjVDa8XHIMdvF/Zp0vl8q
r5AbmXBlnWSpWFA35jKIN0tEkphMjaeZKBxFpr0aMbzjeAr3o2HDuWVklGZnioOuZR7pz1xyGMrS
OFczwj4KC3NLR9XrwpX5O3Myjdk44z7cXWvol5Nn0ZfC62xvE6fzL3BGPwZ24UZq/GZ5Zt5cdVoN
ndF6FLACWVxVY6asazomX+uqZhjN1EThbZyYvbPFKXR1pfEWBNq7D1pxEH9M5gPCeG9ducV5uZKG
udBHIPDm1U6eCSp4YXqCya4ibgRzJzuD8FjaqOYMxOFEDboV7i2GF7Uf/TQF74uaKq9kj7JDo8bB
ObnBiRWLqJ+dCM1nm31T1IrRnONT+OEhvohIUl+p+eLKieDipk76Aul+H/dOuKQQnG09k5+9GdvQ
VCvlOE4ulYGmOaE4ThLRSWcXAcNjlxFmXxDcDN6IJ7mcqiaLph02z4WFH6suIQX2CqW+DMyuSNZ2
95PL6QOJh6Y9kx8MoRVTzYio4ztsuwyOC/WaVfccaFdWfo8ZrQMZrVEx773ONyhI616F33hq9Mfm
xQgTC5zwfbRgCFPQw04QJhWWi08ZIOJHJFR8Ak8Ds4o0bG+Q4ziDc7xxFQCxj9/vHpZgPmuFhXGp
QKP0W85U0Heo0YorZVdYcqUnV4LGQJ1ekT+WDRqCzYEk6HlgU9mIVVWf3ZnWV3xJx6DaTyzziZQ6
Dp3U3EHdBIDdqfa1jgf3RPWXyUXHDYPkCyLzhxMM92gIsxOmLwwghdvAtzbCr4Bq5k447gtBvXZH
hwnLoMb2siJUPjWnXTQmfonQouaT7FEUmpD70FCJX2adukxQdIKZ0H31kzdn03d3pdo4wd53LY+S
qZUhLnM37vhap/azGfuGV2ckvSpL/U04v8YGANyq92or+MDgt6uC3xzrW+20yypGMNa++cAq49+J
SXURLfqMCR1abxeRM+SiCbJxXfil6ekuBUCMzpodtgDciUFjb5psUOgfreRd8Z/TXOY3HdH3pDQl
U1UaeqIDgJJxppaSt1GfGjV66QwKyfQRFH1H5cS3OZmeQvlWygIS3niAC2HRke7etUIr9w3sJCSj
aPjoRucnxHx8LRu6A/SEEdbjcUDlWJ6ZXQP9fFL66tTNg1CYHDCA1P6jwTOziasWI8F8l4N/j2u0
fdY6YRxrA3D/4/FR4CJpJSd8rXSPYxKM18yHsO87jCR8IPdLJTFuSTjc5mxfF7lkTwnX3ix4zotW
ibtPRhzwNdsRHbg+127CkKNkpP/KPnlRc31DmjfxizZMXoqBKma4cAx81olGrfV6EHJhQYaOwROo
pJVJQi6d4HkUrNCCd3d8dcYXqouXk8MJmP9qjV0gHx9QlwGHmcBHYZqqx1uyzNWjZZ80BsVlly+1
nhlN/Ib5YKk62apye9b6bA7KfmUVrAwLDIXYs9xjzUQObudSYwvSNUgTdsc2D6qLS1/fsDZC7HuV
V6DBWX9nto7ZMjdrUBrLEXINAgxDsgBRSKHpaCyuRfBrGFTXJJ+zAt86/SrAiAqkUIWW6CMkkSJe
2v20jH5G6pXoilwWsyzTMpxI03UVqd5kXajnW1Yg5RoF8mF+auxvjFpeNQYAtzvP5kmHmiVGHXFN
fecsGWtnZvsLqbxa6F4Oyy0Jlj3gBa2ZNrT1E7xo/nJ/IRsd2fq34CiJq/em+AKhzpAK8Hh/1GSM
D9NZSHHBoLQeIbROXGXA1nGGAZ9PaZ+vO9RI/HcJzGyX+iLYkVAhhwkDarMx2LfjduUTF3stJ/l5
3shlwrMYzLEj9aQBRqN/xsGSM79PZIsCjyFduylkPpvmA2WXkXWB2LbjQKCHA0V9iGYRfmFWEUT7
uzmUi9Z8swS0h50CaxdExtYN8JUET7Z4Dqjk6VUUkeqJV3JR8W9pZU3wqFxOkhGOw6ees6bqQ8ww
P/Gbz23Q5BngWk6rwvHmwemY7Ds+21q714DKCwwI/dywod5NYz1znuY2oSQGcs0fW7CUE8mvT6Vz
ofSkgFFSJHMS92/I/7oyILnMxxODuv5LmJ9G8CetaRfwouGlbRizKmcn3Rk4POVjmfBLL3PFvzNz
PB0DS2p9xTG/EOVXle8tJ11rOI5YjFLoSZ06C+ra+Y5VWsRBiCTlXxobPSwZc8Ovp2g/JYhfwXh3
CF+omFnSsLLQeQPCTOHVJE5f8UtI2kvw2sOMEne/ffHuwOYkwoogb6xrCZVRrgWc7CQC0gwBWPtN
BkYYFuB0esW6Ul+p6D4scjZQ7iEO4sKgnI4CAUC+S5vfMLcm0PQK1s+DCLeIDPo8htBznfsoetRM
BngFDt2qjxHhGahkuK/WSR6H29whq2jl7jlXG/mia/hJWhtihh35zodfvjKlNTDD3y0/w5lddWyG
dLCY7m5i7PJMyqB/ngAuDlW/wwc/vOiTbqwyVIYNoGX3zR+0T5+P4TVqzfrZMawVlSrfBBWDKx0t
3b4eGC62oj3VprmFBa/sOBmfm9BN7mqSmIxr5UGthuQeV5l6c10PU3O1aQQpXib9GDdD9mboBba9
AdUf3zETRncMizs9oGec3Xm1qswpvJeTrp4VNdxoURHeHzcdKzDadp1FkEj1JGRUHnShFIxGB/dZ
o5kP/5FR/rAAZo0p/O+071Ka3ENWoeoA+RThZ2sNunMNHZ1K4qjpv2XAMzpRraN+WxeFRmu28Ts1
gPjsto4YllmkBXqzPKmwBmgUYCkURdZLFQ2XOBn9v42IL33LB5UpPcThXhWnfzel6mMzBr8q1Oq/
hx+P/HuCGXC+JmQ7LP99g2s7bheE8Zlna576+WYa0m3Ql9P+8VAsWzrGHl8OeYSuqyfvj6e1xJHQ
9P/4fU1d/RCoJ8O2eqrffed9GKmNjXp9Oj2+UU2VegK0912FfrWstT7D+tbusFf670UyQMg0oZFr
VGW8l230LEvjTzQEyUGz0Lqon0R00qgmy2oRfyiit7zChnVrMb8h7d2VH3SgZRxmuhpx0m5ktR/D
7pc/4cOqFPstv3TDT1b6P0EH7pwLqLlNL8o4TVctl7+mLZuPpps2mB1ABeR69KFz9e/r+m625ncx
lv5qGPtqPTgKL++Izq5Xt8zwKdrAWoueJvcxhYYowbK8JALZkwYNOi6RLxNfM7+kkGAXNGXRUY5w
oM5gLp1Rkg2WwP5dd3vPygv6WnFXxF3J4KWUF1zl9qZSKM/wcZiobkKRkGquQhUMKbxq45QoJJT0
hH4/WuuYNbsWUmqzDQv5M8i2uwMHoYkD8so2kPF0xBExHcMARX1BqViwLbcgwe9KliH7O/gActD9
QSWKfZ/Q74eXNir3HWmRDbjCrUa1Ut2WEP6hoaZ5zf6KZ8aTvSLCE24HWKaLGZG3nyzFOAt7VWdw
GUwvtYyT2XbKVit9c9OU0jk9bohMoWjoFc1MWHYfctDjRvEj1BlnOqKVEqXyLRq78EZYW7+BuabP
shGZrsahpYyS6QQmIP5/lKXHD1spKohfGsfJnXHtj38rTflFHQhvBj88rwgnbJ8gyjd1rghEBNNe
Yw1zOGtQspkgGnvJya5kdsVVzIetaHWWvcrBLGrtZmsmVja2t3bTXQtyEh7V67TmyaygshPPgub8
HWpeOwDO2tIM493YdL+5YDBeN/ZJsaJbEtvpGmZOs6IwOnt2lPliP+W/wXzv8VDQ3N2GOujUuOuE
xZ9FXP4UjJKPss+wPGbVsCUYE3lkx/JtGoXGc50WxKlpb6KHgbsiwWNb24x4H3cjPpcXmLeHsrQI
DpXAn0IU1SenXoe1wzW+r18bYvYH3UL8dyha+hi1CqxQ4YZ7zWkOlpT1hRImOhTK/qzkuBRH9puN
neE8jMhIZ6P9FmSTQjBlkXaI12Mr8ZlBt8afqbBfVe2T0ekNo0Uzu4o8jlaj3pv3UOsoYCMk8dK6
BWYJp+/eZWwiDLXt9CUKTMZ53nNBCn5iR3hkHhGcitQ42aZ0qRea01C1aLqdQ42gnO89vkskD2NE
1/LJc+nuoiWojr3/9XOPLx8/zAf7alZ9vns89O/m8W8ptqHsMTKv/78/2mlutgoknOl/v/jxxFof
KYpPw03RBBvHNj9pvpooVaHNdtUr0pMBwygS49BVefEY3PfVZbZ4XSZqJWrOXfvHvcJuZ3+LrmyZ
QWggystbELriSm1FZE/WrfC1dGuVyAKhURt30TqM5qsx3raNdc+J7n92LvHwijPZojagh0/FlN06
rT+pVv4zpa57Diu3wcbF4Q/I5S87SbnXUhQla2oklLnEWJfupzSVkXL5kxhCKnEDg6IzE4cGJ3o8
uFX6pzZZ1FsqDZf6dG5nSJrWILyVmlTWbkJNnYbMqui66WmzqIHI2QMPNTE+0WGhdYmxpOnpj4iT
2RXQVEdZRdnCncpuVRPV27cK6os10vsLoLxYU7giFiIw3vFSKuswtI94dP8A1fE3REQc0nPNi+4T
rDU6K1i6rAwNv/UwYek7R2uaQxTW5VavK9rq6/oSzYQjdaoniu7goYw1Ev8wWJfBLMpToddbH1vY
JihxhUWBxKyu49opi/eGU/TadiFR2eVmYnL64Rj4GI0kDndgSP2y7o4kDcyjKWmLxFaFq8QcuNhE
8hzUmctaIr7GBUdz22HPLwtqTCYrqFnsWNnJh75bFBRsJPrsSOhp/QplwwrOxtvKBUzB+hMOnG+S
pR3R6sUYbe4ucP4YA/4QSyB+M9beY6RyU8YdmrTxwEfuIZ0wjeaDgquj+B6FUiFKKv3K72WxzVN7
13VsMvK0wpQaPFU4Iyj4dn/13HjG6JuvKaWi/pwBfk7+g66TbmdPxiZWxmBbWZW2lzX/oO53x7BV
07NFKqFqeLOamjZM3aByUpvkTsLu6NJG82gpBqxOjITLjDoeZc6VMVZ8oAzzXTH4yADzV43dsOD/
d5+orur1T3oGIT1UJ2ulmt1L72JHYqUl13LCq0Pj+1fV6BNt6129MIHzebGe0/mCVXBIS+VUjsQl
6743L3prruj1QT4knTeMIr8NbLHPGl0TY3nr3HC4GMhTMEeUg0pMfcGiTe8i0mbgH2IqXUHKYQsi
ahWHSX/Skul7aNRuU3SMCwdBWRDGaXC0I3o8hTnrVLGSq6rUXyXD/J2p/WKJro5J6TYnnQRh64Tj
vvKT9pghXOxwphGVzZ/1uafUGBh5yZTYQd8mbGqL9jK5xsaUGXVRvfpezddL2wjPhMypAqg//ZLr
16DgO+g7+qBz9sTQh1Eooktqhk9q56bbPgqYzebxdhC01UJCuEAVU2z+f2oGA/y5bKxNi8yK6J9M
Gl5EUNxLnz46lgIKNs92m/pVcqkHRnAGJ6t1ovrXwASVFSqSLbND6KWScsLCbY9H+nCCuZyt2kad
VM7uFG07aWA29pvXiNUohQa4DgSXuEXAbjpl8sWVoD44A3uIOrW2mdWhKPVVtsK+rLBd7ZtaHj6q
lFLCitpVNqt5skoAsbO8RJwVlKArA3GUGhXdbuxf4WfqCXt8wfRdS9ofZugZk6IpiJRVHlA/1U1K
Q5DB/Jv1cbpnerKm6hG/GN6fosXI5aQaPRqpjDw9oImlYTfk+C0pOFo3W6xWmEjQUqP2mI/i7leG
Mzd2EHRlQ4CnLFxaHbmcIS+CJeQ+bT3hPG4rTd8MHdganFbuKtcS/EbsSoIZ2q8BWHJn4F1VWeyb
p2hNZgNKdh7sMPicUhtyT5q19McYkOEi2Sw5q7dvXd+vtIqzeGg/ZWBEB5/TOsnHXfM1dKN6kqNx
Z8Wbv6V4aCgHlNX5cTfX3u3C6c4yzjS2TtQbFPKUDW5zC6PROiUCk9ZkPHdFb732tUB5iQpl4+b6
nikbahzJTC8C6qiTlFxKN/jAQES22hnfjdhFe9U029M73nE1pAvPfnHKyVqEdXqqnJYDWh8gF9Ym
wRK0jAaTXNnzYVZjl8LnST1mAQDSBp7gPMNFoo+koKcy4TqSZdfMouXTHZzXvGeDzaDVXPVIBVlI
1RlyGmhYZ2exF/T0hnZF3aCn1apIXobiOQnsuRe+/x6D/MVqS+AV+VcX14zTEWcXeAiXaVTTA2XO
/b1JwGcn9P/S/lNszXkanTpPMPikZ0+71mpHL8TWjf/dR1GhTNDOz0PktIehc2+BS22d8kWjonbM
S0tfTpDhFjmo5TEXGkHY4SKkIa65Ya+cmIBVbKKCdD3Cy9DQuMaJYdAo7GrUs0YKqUAtteOE1kPH
3REXv/SRlm76OnzSxPQdhVS70itSe/iW4lgftxzP2yaSww4f212r/4KOSkHJIlNUNXJYZrJH72e0
6xBS/UB3SVNU2kKOrQPek9EFoLsJjW/QVhLF4qLVzhsheWfPFWXYS2V6UdwAGy6h45ZI/WS59O3o
41ziSQZTzfFO1zC3+inZ6cqnmY2G16J1qMWHyF37AJToWa8RDUYTvSiqoAkVVD2YFCxcDXDGKUQY
Lan7PZVG5dqsmRHA2vO3XZuwsLAnjh3XOOljZN+UmBOq4h9oGpx26AD2NYkr51pWw68TVf4umu89
Hp8IA2fYJequOtpunGLN5sScNoiR1I/9d1POXwnSbdRz+CjFcdFzUlWBeI/zTRwG//fm8djjroBf
u9O1lEH0kO1lrNrLsdcoBXHlsxJp7WrQ0y+3TJ2bwfbEFSK9NAqOCkOOO0i8LfUfZXdINKDmbPyQ
1XttWyW8Gb4Yoi1HthqLcxKq6UHPMI8yWOHLzIdDbjH8xCo/p0IiwBK+hSXcokl4S0GTw3er7FS0
JhkonRc55/S7F0Fwz4cm2mRdWxxqG6VM9vHAqkORp6LR5OnxlVPN19aGj6JjNO8ED+I3zvtb8Ctk
rWP0HGwDhddXVvyqcdSYHE8Gw9+fjL+fRYD/3ZG7aYbD5NjjIYshVY7uXs9Nfz+kncRuOz9O4Hj6
7xmq29d7NWZHMV9hcNknF6EtJg0jFopsevn3cOFWV2r85P7/eRz8iYWsB+Hi8dPjYKcg1ikBTFr9
zZxNm3H9RupxHnOijj0eFgSWNz5ooXXqa4IiVICD7PjU/ePGVUJSGr6qosDyniIUPG4fDycyJxJQ
JWiKkx+e/91kUxKj3XFNylw3V+HQjIVKC3uX7Oqpf3o80bcy3jpKYVS71o5TW3PWnV94J22DQ0ZP
z+Ohx01sVfAkExxihFvoQBGO3JZcaKkkdOMBB/Dgsi9Qyk1B4efWwgqC89R8yeJSObaC63EOuuld
9FSgjsYUHEZ0qvfmm5TucDJchpXB+Oz7inxl9SnXmuJ/60nXHzDCUG4faOObY9oDYyBXQLXk7iQY
F5CMtc8+wJHXnrjQmI/YkHvjNDoYUv97FmE5vFXMeMr26ug0IQD6nDDTA3fWKG/FtDuSAqqA34Ob
xF9TNMtOEYyWRj/dxFOgvZBAZWHOotpkhxCwrrokMes7F0/3h8RHshxERt6os60XegfXj8cndJ6N
60JZTsiPfWhFQ0NuHj3bxZtK2uroRPX/vmkaSAlRaOHniAEZP76rjer/PAWUZOplhs4wns0SW2V+
+PHP1EV+MRsiDlTQr9vGtJE8Eudq+BaRbLvovYT15TGj/Y1EMlZxPw83o52Nt36+8dH/cNIn605Y
Ey72xrq5PbkRW8gbhbg/o6pRA6Xmd9eZ00VTR7loMxQUNblo5chtnpWMknfT7P4E8i2qWv8rzoZL
16eXtoIrM1FedNNTScvkmxR1cRgLXz0Eo4aN1FHLG0IIerGFYyMeCBqA47bPjxs2MTW1uiSWnHbk
DZ5v/n23wNWsTnFPjPx/fuC/r9qw80Kfk9i/b8Bm7s5u6lGaGt45DYT3qUnvFgW9x3a+h9pRX5tU
Ittz7/GsWOWq3WCLQnLp3swE21LatU+WPxQoNoQrhAal223dhJRCSWEuCUYPZ2K1C13a4GYD0eMG
6UuSCx2GpVLa6o659rK31xQuNBfDsl4c2uhPVsTqyY67FocFjITJtY78X2erQdObjUhZvzr1bPNH
hVC6Dppxp6dbYWLhrmrqGmK8Q7D3K6+zmfxMrsPHu48thup5v6bPmnahHmcTLZmMsN3udVL12cMI
+Nz2wj5pjnrKoYuZ1D5Rhz4oP2ws1Q0ujXTpJv132hifNXrDWqE9ghoTHfaTm4uDi+XEivkMNCP7
UVpE3Dxx9r0kCllhXnKGhkAwdIRTIINtGqTO3kw4yko1v8UszHBhsmBnoLrHu35rFJAShRg4Quph
HobRj+ybXOgSvQoO9YxYNRs+DlmPmuGwf15AFoj2pHo/jBBsCxv6jQMumDAbumrZ/DDlT7ZmdEmS
jtgGW/RVRTWwF/LmLh1VAutElDsG7lvQC3Ubsp4Q85YE/eQLLG0AwcKg+5Siej401ko3fO3ehYwr
2ir5G8mge3YYGdHKWRPmJzCnzo3MJtmwQ04kSg+dcVuM35Ud73zVrfdx91QZRnEQOhGwRrNZPqeU
QcZy7agZZinpbDopy3VROkhrbqzutTh7stkTr3jD+y37t16zXmcIMDvjjrJepyh+h1Ayyp80hihV
86ay1Y0cd3ZiqxYQzgG2YQmQPzZo7wLztaT4xTmAxkTcyMFG9IOZHrQAh0ELtpwL0Dx9wMSyt7nu
90O1t6VFaVvLWTPoQ4oda1SyLrtzcqg2QcHVXdFa66Uw5a4Nqm8gNMUiLeFy+ax+mScpLNb05E9j
iImNPTF40WNsS+KnROj6Xu8jHGCcITHWEUIbRxINcgrWfsyJgv4e2sFtdw1xgmcNmFEzTugFs4lN
bwJ8LlKmhk60HVNsWI3hH0Yhui0FMDXLqOEd70bCLNxQ16XWkz9Mxi26V7mAXoYxuhoLj+Uge29v
wAdlx/Rd5dapUE3AFURAYhSNEb/j2hpRnXxV2he4z9BRbC1eqRo95zYLuCX+IOtM19/ckMByn+Rc
fTUNSl9y4uxrCzAWKVn+TJIu5nmkXHDCm7doQPmv/T7fT6zMVdjhq3K+osU2alxOh/KSHs0VjsRq
yd9SbY0+PbLFS5ddpypr6mTWQwTVS7I2QSVKDJhYoeSKZOl5ji/Vv0GTt0A2VC9TO5Kk0ieTlxXH
7NggfdqnTOTqVY7Jd51SYNdK/CE5dlWOtU0ypOCNUzJn7IS2IRDZkxAiWCGOWR4ih362E/Zmls1o
QyGNppQWPUKJ22/ylnWNgX9QieGGIGThH2xSZ6nUzXiWTMRje1I4Ibjulu3XdqJ9mb2hxO2ICn6F
nJgva70pNm3osH8ftadSMFlme+EjP8ZzCQAm/AQi4mAaYIFU5WSJZDi6HVuBqCd9jPPyqkDzxOFL
S2WrcebB6gM7iIkz3o3bUMg/ZuV+FM1Em8NLpmGOt0iALASMCNN9DkvSf0niOqc4b96KHDqMHUbZ
KbCDrz7S301a4zc6wYnTxMlVY490t/s5qyRxrOX/h7Lz2I0cibLov8x6CASDQbeYTXqfciWVakOU
ytB7z6+fQ2qAaTPoxmwEdbdaYmaSEfHeu/fcinDPJkncM92S9BiJ5FKaNZgv4e/ZGVc1Z+B3YLbf
cBt9oYQNr2r+knPWhp/orHWTXpohQbpMNC2qYjQxRWFogpezk2nQHCGBplszPsGGYbCf+dgzen4j
IPSDSrDo5sJP7wrygGhIgXJ9++bHvbFRo/3TLMWvKHJ9Znvh2nTjN80s8wenh+0RBMNNTm+Dg+Ko
kXCQ6OA/uf4BC2Zx4iRJZe+AuLURXx/qkjZYnWs56tbpgWks6cx+S1NIXMIR3MMo8J4Uk/8QjIB7
W6vmyluSPJmMascg/Rhs8uT08uZbNf5imEJu/97pJRJTDS0XoRRulUXwmZFjV3mE/eHNlmODrNqf
FWWIqXK/xunoIZd1DbkLplQ/pI3zzZxG61SMh0zPB6rFeZxPS1eZsCmjmSSUly+xEyOTRxFaIwvr
xXnqEM20s75Ej9FLwnHh88SrIDR6DjX3q4ApcxBxviktZn4+c69VpWqSqvriSoTPQOnSGOvGxRac
BVWPZZnW88y8CBOO7F7FoDJNsxOOfvdUGByEhbYfaKbePIbfiif+VuCh0rPLUHryOJpzaiXZwhut
V/JsdT+C1Ciupaj1NdLTeKPYzDbYl+TKCexr4KPsbrxAHgDcE84YlFtg0mrjiOzNsyqkz+P43vYE
MycBvtcOEA8OqQLdPpg3u41RIiThT/RM3U5x9GaDiIksNsZ0K6hOaVJFw4wnIMJ9bPZFbZGT5gS/
Gykb9L9VjuMEV3CgwdOLnXoVjuHv1I+cXeEP36gM6uPc8+71xNhYVst4KtEec6xR+7bB8dR1brf2
gTptaj18bEzxTWHwQzxWvCTYwy99n+3RqfwIxfAdXsZeyxH6gkmUmwo/OwrrYzLa/T7ouoKim24F
kGD4GvmxTuiJEjFebrNAN/f1lBv0/DNSojJ0fcXAa3LRrDJ21L5rWmActNAy3wphPxdmhJclJ0gz
6vTmqIQ17bt5tt2gbNqlvuPddYN4Spy8HAZHfTzUzfQK1vVBRxrc+arZDn3MOt80M4OSVIMCVQcd
aMb9NHU3TZHJXRdtwqDYDhiYHsumfrb6vj8eqLABNvTkXyQ6qDCbz5sdYQ80Kt4ibRCi+0ESqosS
dQmMfVl3ta/OdlLD7NO3cO/sm6k5P510UquiAaZYlr22joXz6pVoAMJCs+mzJJueJstTlxH0lQfv
8dh3twE3NO25aY2rRD9zunN26NE2lqZoVcnqRWAGgq0y4locH/Q0qnY2KbDbFJukM7y5WVRu0lhn
/AQ6xGb8s6rk9L33/XHl1W9ThCzOimMoFznvW2d+G3Eo7UAYV2vVS7z+sQTo0xOAG7RPE2M6BmxW
S+7vPJDtDWNluuXvCJPRSreKX0XOMiAa5MXVd8Ngco7cvd5JuNq09bgNydy9aHlE+q5VIJILA/to
VLtaNwCHW8GN6eIHksRp23ASNOI2uHiRc5SDxkEvdbByaRwEly/Kt5MH1xe/CkkAT0VwqF0Ur7k2
/IK1oa1VHg07p5Z7CeuY9YOOeCs1VKV5ePBMlmUiSxlmRB12BvM17GteDAcw1MX5bvJ/hVbTXgdD
4xAquEIz5jNF0rpP0OrKtNPOCRMVqEfkJ0ws3slP1Xv7vNA5RgXZd9XJ75xCwm2EQZ3RWNafu5zZ
TBu+m/3U3SsqDCi0/k5pqj67bXgB7kuMr82JqvN78jbyWz+SFh9XZvdCi5NJsT/ubHP0thlEjFeR
mOiO6/a3jNp4k6prVpXdVdNQ21MvAMzW8PRN4RXT+rRBRRVhUQDSj1RkoyepgxrF/BGxPdAfg+Hj
8N4ZRPSa+mAdJllAo4kyGGLN0XdBMSIFHTfCB8atlcg/tRzfYVbxjviU5LhsN16Nicct9afKDeSW
gfyhL31vO/tyKyPSrp7N9g4EjTkWgysr/HBTfWIgzyGR0OhNCFQTm1RNmcASv7Kd8pm9AI4iwVwM
zPNn3VOkUkQkEsQ5c30e+ZxaCo0qpahgouoAmcvA2tS5jtmz9nRmh92BgpHhAem2AclkyBA41Nb9
SByK5b4Vsmt2uTaRx54bx6DFWIHwByBu8OGF/bSxmnJODewxqzVj89RLl0zGsdu7KTRilKnttXRT
NONAw+ysYb4/f2Gs+c2SibnvI+7UmT7B8i2e4xxpeDCxWMVg4nLNKfnJmrW2rmJcB/T34yGV68qE
vYfZA9/szP8mFsDdF3bh7E0Dr15rPxG1KZ4XMFrdzby42GRyq/xsF3CO2lu9jv5upOutgvinRd7E
3nb7Y+4z8U1mVXPeK/0E1/ppTIxxs2AWJbT6TVf2xk6hKo8Na925OOp8ZYXXNMP6M3Y65AiU3q3b
RxsrGrS7nbBDxoWRvPrlj0EfzGcfwD1uHeB1wBXhMhmc3bENWKssNaxNKFzn0U9ohHQzj1Wnzt03
NrI+2dd3SU5W0gV7NVOOrYwhzWAG6b1KgLkCHbmzg6W0FbPgAUL/N2h99463/dRTm8+is4VwaTci
3xiYV+4Ev/xqKrdj862fSz/JeBbq+nn5KTOYhh36IvL8MP1WrkY5GceAj4eCc5cW3Rfs2+hot4VS
aBnypDOPQLapVdflTV8SPFxZI+CD00VySK5BWCJWJgtoVmdt8ea0INLdEI6LV3iPrLE9sx5/myUG
CiZbO1dxHEIuYOBTFsx0raK8NbVvXWk+g3iAg7DkJyzJN7Rq1kqDEVGaXr4uZVGuQauhPmkRhM8n
UAt3qsmrW7NyUh6TPnOtCKfr61KdtSK8+705nWoqz7ZIsD4ZUXSlWs2PHlaJSLWRDundTrbloIlD
X9gEE+oeXpOwNj8DhQxlXlSlMY6CO73KQ+9Vz4vpMqFW2hNy+1ZFzXgKSZbZ+bGCw140wyejsndD
d4+9kE4cu+5l+c4LcH9UVpE+Do299aXdvfDjy03kEdGGa45T3PKlZaHI8mhVzjFqsnae4owYO5fu
w2rqKGZh8UfcwEHNVNImaZ502rbRiBLizPKoYzZiUGOJZ8wg2M30gBzHlOIzpRN/nhr9ZAtUpxOu
0+NUuUCfsE05rKZYdp5K1xAkIo/HAVdkM2M3Q41L85kQjFgRVksSG6TCcScaVCCpRPfcINxFgB2M
EH+zyL1rUQvRMZ4BW/ao7waFtb50/RQjK7tKOJAD4wuk1H7045PnKY3Xao7AXL6EMTnTbMrNUaAh
IocAG4lS0cb3HY3tnWO304XvOLLvmqEhW+MZvM7/NLSRjyCa2e4YjQBGkTOSI28+16Pz4sKdvtWc
E3FxmucC8xBD5mLTtrRKMMcOFIgj6icNc4dKocQIwvQeUPFvuBOQb6SaQy+V/900ovCjCMmAKMyd
7qGUSTUi7ZdXEYSBSyFEGIxgn3CjOLv5hSc+Bj9hCUGot576AJyEcn//b6qmRvRfOOpMSJMakWep
w3scA7/bTcQ30pHJ0w0gNefgYBZ55cRDm3QwOJ9khZGhb43GvSayaR8W/UtbixOZOly3gXJz6IW/
i5jdXikGqkMoymNTt28FE9dfoNTWnrtakhm8wDfXfMLOFRHVuJWCxPmeGL/HT0R+19B7nSOyli/C
GIdVatO4HlzYRokIb5xZOVyP/hM7CfRWbzLYMN3k+Hn9mp+8CvVUMhrhbIlAyyV62IT/ugkaTLJo
BPgUa8JD0yBKDgMxlypEl4feOtnBVqi2WT+yjFQairqqOVjZ5D32wJpSPMjm5OrfWTcYCkzGuJ8c
81fbGNoXmvpAgOb3CypzQtOYe1jKZzfM7ccY2n+Q+EdpwGXATFYi78bP7gZqa4QJQiNm9jfm+g/z
Dn5sfNBY5MbdDU1iPvc0k+Nr8at0Fe5ybuOH5e22864+LI87XmGGjnMrx2QnL5gPbT3J2BlphE2/
P8VLh3q0cJwvk/vsjW2w0XunJsMWKNJnJBkdL3fT1Jq9/9zbPAQs+RpX9gPVdXBAwTvhUFX2Ns6k
2sUmTpqCwRa1tVUeNP7zAdkx4BJYVuu2QNUcT+beTfBFrnQt+onlmegUl3YEpfiEnLZyEnoJbT3t
U1TFLymQ4+PYq+oCIhdclxCbDnMTmvz0QcyhlUtk6rIDfIbkLYs0Nizj1DvFjrRLeVtSO9wKH9tg
S3NNqCqBjqV3MKpG22hh3W0mbNF3t9Z/8dehrfI+CJo8ABe8wbc205jrL4Ad6CZXRvcY5/nJ7/U3
gsT7R61FFJLr/fehD4JTSmehsd8+IclqPltNYeZe+2Y0zxhyXTzAyBMknZ0dcGP7oWoQsUdaiqZS
YzDpWhrRiRjie0sd2GQ+YsTVb9NIHxvrhlfNQiowrPPqXUkEnGSXfcmZlDQzK33CzcpInaMz7mfy
Xwwz5yRXhvkljqbxh6Npq3aUEfLkDx8M2j1r0fi1g29fvHpAXd3OnDCvvsQ28YPK8FFkwoOCcwvt
Co1j6fCHoi8yhxfC/zaKXYh75JAHDJvJitgYbT08LqsOviCmDFEEWtDQMPJMjGPnOK5s3pJlGDWb
LDS3S1TTEAKECjJz93mvyRbXdarUN2smMxetAe0mbfChNMxAJ3PEIKa5/WHI5Lc27KMtzAtCF9L2
hKeOQ4aPk0tMhjoFBvqPYjTw42l0lqIw/MkbbbwJpVOekamrQ9Qp6PkcNWm2ByEyzPSxAmufMLnC
nJhJTz5mmY9nQFb5Y3fIRFJx9k+nLalYKA1atTKmhh6DYWYYEYV28Doq5bzXkLbMsX+FCdSqrnku
BiW6TW+AB7G7ao2IYbhZTnmuu30yyOZOxkG0LsPQAV3NSSnFL7O8W8tSSEOUUFMlo407rwyenmJB
sMz2FA8z6ThKt8XMpaCv0qFvneQP3wDW2m8WdjEfO3eddAPUvENwaxwJeazDP7u8bTGusq1tHEjz
K+6OoPpufWObRbV+sJeVqtKbXcnEeldKvDnOzJTtChsOsumTH+C4B0FqDgf0j7EhwZYwjvflr+rS
dPdKT2jCz4kmiH7bqywlWW88tYWuV8e0jaddNTo//Ea9GK3TPlkdj0HoBcx4ETtzGh/qO97UGZpR
3WQ3HmWRWXs1mPHHWCNyDLMYf2pf6Fu/TYqHMUNwFIrWvLWd967B1PwY4BKjZRD9XudmWPXVkO4A
3gOXmR+egZIJYwBe0qj010HeJ09xMUeKoNLKzLp6rDsmgHpqPTn6CFRz7gwT+b4pnMy/tOh7b9DI
PzThtscCQBlNbhDgbQHZhDxYwrgJM4xJfqaDxtHb6Ni0ew6LG2nP1hzyDx+Wt4YRJQosEm6reRJP
3HB7IHk1PvsxR6HIV9ohlVGOnYEDl0spcNbM/BqU0FOHur5n4K+BgHGxxInMtoYrZoZNC9dxbUZG
eUx1kKdVBMc+mfNpJ9y9+C6gZSYkSa3iFIWLIjX86EtIGV2W4I6dEyhL3f4OKNJ+bkwWBZkF87wS
BLtV6yws0GJOZR5YGCRKhQqvcBlnw+4d3UwBWUE6tgRJ9rU1rRynDC9NiltP6umrOdbD92UFYHhV
nAccv9u25MkYVdFtRIcAupEs/3U0kM2EEQePn5XcijToOFKzdiV9hXzcIPkUkBJrskSxZyTvQ4e2
wkKkgEE9wX2cZeklbMIJxsaIktXvH4rZxJfhTtvoTsGvcDWoTX1JIlWMHynIq+Ea/W5YTK343a7G
9uaGmb3OYjM9gNvHIM22unKxDj8ps7y6CAII4NVvCv3XOsPXs+MS9QN969VY9tvApqxd3vEqUDnW
frzvhd/HF7QY1m7KBKfSqbeu9DYx7Ak0hw79mW1RVcUxr8afdG38da531X4afkIHRsvYkTZggvip
HM3deja6K6bzJUapDCu/X7NbeNpKoO782lS92A9D2OHpJG1ewOhCaMAN1T9N5DE9CUxnu7yTw8Pn
u5V1Q4ColSfCKFusMkACEAp9lrCAY8mda5DR6gda/wNnAmgnhcoOMBT8c+wojkJzXLlgod3UHN23
y36Mf4pfgrNSHFrkrDx61JYmsuzmeyBo0gbzcVyYDSbXWkM4WlhYLId2NYzcmk1iPoelie5qNLl2
HR31vOYB/K7ELWy87lqVaMpdWABLJMGkKK2nogBsBVRkBeaHyQvFgpL5nQ6Zu6lcTKUaP7E19D4A
Lz1TuoR38Qs7uOdNf1CN9gjmNWL61cEnCRG/4BqirQrgttBS9Uw2fIfpqCIYJ0jb9VJwdkF0d4K2
vvh1iUwPQdZxKVLz2kC86ofP/Xhf7vXMwbXb9wXcn2i40yW1z0uJCpQaKZglL+6cyMiTpm9oElck
WADm722NDXF2imlznA3TULXVGswJLl6ae94Hm2awXwweoyfVheYVM8BTJfT22Bn6hV5tsW4R3J0m
CHDoF7X63Jr+a+ln28IcsXhnrbo40nzP7YE7Yj5CGYQVYczWz9AaqnOdrbMax5mv6EaCGKHyEQG8
0244ZbXzYAJTWSvCD9fY+fi0Ou0CejG8wvajkYD4H72cidlF4iENK13dEMN3qERj7Uh4ixpb8xIk
Zbn57BAwBLPBoN2iRn8NxxQoYpfUt4z57rXy5uS4d/opOVuaq92DSWGmMKZX2aFdR8EBYtdqEZuV
foON9MGvMOw7uBL8RG46B8YCCi/v3KNQRU2ezJ9spFEs84rJdXho8t7ZYptRCLH67Qi2w6wS7SGR
io/Fsdx1OJj127K0T03zOhBqNUWxfh8Q+q1THVdpMeXHxjSNp4IsqK3lceyZaOGchK/9cHLxNoUi
+DAdRr5ZC6gHdc0L2oCyQX5jwcK+i7L8QmE1XFTalXuPcAeofrSJxgiIiy66/igJ+BtrXNhjCrHz
84Cr5eG7xjP6lpXOtArj2rrSAwUdOhbvpUj621S1hBDWAfJ544vdAfpvxjR4wKhob2VCb6ydbP+h
PKeXZfvoHUg5n4t/bE3e3phHc05TJ9flu7rFZdrhyDx4QacetCp/a4UMv9ZoSO2hv8cK+SY5fPAL
AeZz0Rp/l7zRfDDp/MGv76n2d/zEzuTAOGttwzP+wgO9ofzQwtk5D4EWnKl+CHhA5dLpx2Gqwidq
geiV8DY3KsWrnVqHEOyb4ViEvkq6qz5JUOsx1odLb47IGwZ/QL/WvNSODqmlL58xpDBHwGsKzcLv
X2nBYHGu+mPkAZxZ7hPpY2Nvho1VxhlhCgkg8I6g0zj2fyyllAqrjzB7X/4S2iX9OVMsiX37HEST
dFnihuiKznpPc0nfhDqD91hj4JD5kMHUHFNK22z4bCAw2QXCwc22SsnXvehd+bvUGcX5soluY1gs
ZQ+Fh6ND4LMHWI+sf88d0qVtEmvdTh+m7ulzYQ5ILTdwFi83lwafNEGx35c4+NH3Gv5Rbzg9IGpK
X7BOKw64PdXo6E5yzZHEv2btF2ZrK7/3qG0T/VvQgD43h+KnNT+GMSKmPckEBjttGzzDwFgNReVd
OGEB4erYsoPyOJi48tLSfEt8T3sdHQ4WAZ8m2oPYvdscReHHSf/HFL1KYnh+Tg1LiGji7MkZY8rS
KYgPy+IoSGh8Gw0yXfMheSyImH8EOPZY5339NSoZs2MB83c6VouvoTMgJNNECE6qp25ERDbv4eiS
rxEgrHEp0OYvuU6vDs3GcSkDhSS/KMmM/qoFIygnt3x18IIs28wUwbtWqq20VZwTQ/AZ9+Eo8VYC
jEsjr9m6SYh+bEzynVkzFKKA3C6hF0lTmad8qJ+lv/gfhI7HC8NdV5Tn//1SpCQWCAZdZ5Sgd1Qp
kj5FEF9ILtP3sZWxOI8AZ4GIbhyPweWyMVYjkdScxqtDarhynTLL+0V8F8CysQI3Xk8A/gPYiQ5j
9YvIVchgOaj2kctHhg+mP0kx11c1qtrcDZno0+OifFL52p4iVBF0pu0zbDB3bzTNqQtCDRIlGW+k
gUNhERljqwJzQiiKeJ8pehB5zuHfm9uqUW/mtKfah8Sx5L5z+W0WKrqVtIrmgfZWfhdVy+UNfvgt
myCTaR06RJrMrDdG8xRV1bXqp+kOrBswb4JvPEQldWKaqV7Yd7yNayA5bl2TvsocDzaXPtbUHHw1
gWMRY32woJnQEMEqkvvWcKh7LB9F0jXndnKCzWznxFQ7QJ7OyEtAF/dR5Vq77izapNxr8Zc2OblL
fBFWTqA9kQ1FqFCYbSDP+p02HYu8Lz53eC1DCttYNU5Rqf9abqbaggAXdTx/puiqx6yLfiSUqBuD
JhwLgvEWe4R8zW8tO+smMkTwdQQ2FRjjV9azQ2BW0dqPhfkMRv0lAUNwon1XPaMh9U7LzZdaYK3K
InmNpSmhq6PV0zXX3FcRMiuUwq0UP604OcCEwNA4XOdW4edEAs8snMfcD451pfSN13ESDuOpuRFx
+egYeXzU/c5mj3f8q3LA3wC6dU2waR0JoGsLkwXgDaNepVGdXpWHpAfyzTXsc/+4fAyVhuDbHPQL
EzTm0o7B6aAi6ZZSeR3qytuLPvXWS0RbEXJAo4XwAh/K3uOACNYWucRMSbC0KFscBL6QICB0vZ6Y
U4W5ePStzPoprOrWGqBSGhpwG86dayo1+RA76LvynENuRJ3rD7H2UjCkX2UD4grYqde4cB5Ko6PF
GNICW3qpMA6D7EHVQ7Ads+4nEKsZo9kQwxTgiEJG1SO3JpotTbrHPqdqB/4XIzMT8ouXeNGOF0ka
yfw7HLHuDcK2vc74Qg3yM07pIiOBn8BtcHeKUKOz67b+ZannPjsL5becRLenSpEVNNvYtVSel6ar
wQF4bn7avTl7fbLfNDZbVOiGex178gOWm2w5FS2ro6ZIIu4l2q3l38V2ScclsR6n0n4b5k6+Iif5
6MTYJUEA7ygGXhlGO7yJhn2jDQceo4ISvvyjDB2iZ1IhZibiewyP8K2lKMVNOZ6Q7p0x4GYPFtEx
Dzqb/fL3JgckbxipcuNlon+whBkiTSLQALC5WOUtKTxWNIZPYVY8WDLAVJi6fFr1rMoV9UZYYbP1
xy7fo77oV4RGfEUqj5tpZJ9fnmizNK+lQXaYNt10vbV+el76iPm6ZdMnnrewzoXdGW/5lD1hAYZ1
29sdMxJwYFHcoGOPsvJojtFH3OTpUYcnc2s8NE7sHkd8p6BtBd0P4gU3vtn8FnTknhzchqs6NnQS
auhELR/h8rfMjsgCj+riEtiiuyzfKQtX3WfH00LPjV2mvifWiD5L0v4tM/0Ftop3zTnasS4xclh+
wkSCFydwMxyfyj8k/w3RFU7RsJn2WoceHWh5ePN5cPckAKCYmhc0K4m/T+iwljipifiFso7J7kMi
/NVGtzRnelBDyqw+LJecMgA69NZJqHDafT6e/szBr+CvFmkXr5flHUVTQZCuX56TJY4aCaa6hPmv
yg6cd4GHeFcglJdEyoAWind9JKNTlw7PaT28Ko6USxmTJeN06zSU5dXOb0tqUDEYl6DLJ8oYvk8l
89L4LQHLfEUU9NEbaE4/jymFW8DbdMP+IRM8L1aTfY0lUnYrpG7UItiEy/EVU6/LkcDudk3ybGiE
U5Qzxmt54jLKYXzxtOnH6rFjIHAe1fgjxLT9gI3JfkiTKTzWSod7HA/fC5FcQa0wV9CJ0+BW1elw
8sXESX7L24G6113JzpJfJkc8fO72ypEXA5ZMR7F7qzNVPVrcKWvpEKWxNM1Vgna8Z6MMU+fccsih
cwPbg/BW6/4vYad/C/imEDBMVDE2nSFDyr/EQLt1Ptajx4BbDoYNSSiHHEBFcfHD9mk0xkPMLHmz
VJ8ZIpwNOnB5ddEQ91UMtqq5Fkzuj2T32Gv68/bBNS1tT8GdkEhjRi9M73/6wvPpKmic4mCGnnpy
wFfwIp19bVrhcyvsvW9CD6JGNjZRZVN9aIqxhUZaE7kY5ZbF6D0bjZ/0+VlGwTlXM6wBTEkwqoPM
S6zn1u9SIdq3+3/JqTXmGNM/5tQKS+rCsR0hTNNmdvmXEOUxBesN4p8Q5YihqeXQt0CXWl6WlVDU
CLJqW6CBbNr8wUxXEf2EoiPNL84ROPPG5f0AmtTT4lNe66fCy8yzFpUGr84Ac2D1yGEhoYeE8PoI
J9CqNidZIBheRgeTHWdbrRQAxbs6YI7V6PsAbByAZFBnuN63yraf/vl+0P+eTc881NRp5QjDhcP4
l1dsgWR00mFWf/VULt08qiKo8vf/PF1WdsQsNn7zIYCoLhrpq4dryvfi3WrEjvamOE4Tm/K8EAH7
SBxxGbqmJ2tvHk7986Ua4m8fjqFsQwpTWvS7hf6XEGGEfpPfAmXdKL38XQ+lcaIKTAAYcqhtdevS
R7NaRGP6Z/RmB3M7LLdMRb+mZfpsmZ66Se4ZXShxhre/Ie6EZdoCrj1E8as2AaFGwqGfYe1haIFi
b2qdgDBNMVXHUIFCLbqEnsqPy8NhRvLfEtqlsP72AiUP5Px8ujRbuf/47z++s7f59X/9h/6fGh1r
Au0tQULIqqFSfTIjcs7iBuYY6gC1jkQ8fYsS42s8ddMTssLPFr7FY4PbMQhvA7Mbe1YCaOacZ1FO
MWd0d7xT7WU8hYtYQWf2YLkYEc1MGF8i3lDSpauTVVhEwrUTaatDVjAtTWcbHA9mPE7Jax+27h4U
2DLkRkf4gS18PHbMQ9fgQ0lGodxcFfhqViruy6MPVutlKPh9Hr1Pn1LsRi2KAmAZe9U6CtKlWWl5
Dt4pNyEYICIhGvFJCviK/a/cZYVbXeqg/kYkl43DR6S70SMNVA1T+LI0V+LM4HDvwnUrUukdnTme
0EHJ5lr9T9lowzv9OjQAUjl7FG/0QlRKPEJW5nsiO6m+GF4RwNxfGsd6mGC/Z6yD8KDCvSzjqwFy
66YxutkNLZEM+AZwDNssR32zGwuUhVWDzYr5OfGPXbEvgqIHzRSImZVwbWLUfEXZ4peY1Qqa7dm7
ln+/NHmyhFzVFEzZoFpx8WKN+CB1KztWOMcnk6QO5VnJ4k1W+qc0wCitOcGPZbCa8zI/vy2dDsf0
XLL48GNWQYQ7NdVtxCfEFll2987MEVZvFbsHF6bVMaumj89jhmmqEtBuUoMGQhDZF5jtTKLNLlK5
7sEMwVSH1OcvkE7NTULRIeJv2Uj/wY19CWWGAZUcwCFOFjlUbT2Ge6PsdwiEM/xBBoFBHWL2ZVAK
XqZetWYYfrTV9Krb4r6cPa0+wBPvTvW9RdMHl5kpDZFxG0OFxdsQehi42OK5Hd50HchQDckI2dmg
0+Fs05fWnMQ9bKcveR3QTwqlfg4azNEO01oyJxrCgarh1QEiwDioq06mgWVwbHn4J3CtCOlmoGf6
y+rz4amJmvgcQgzZJN6T6klkBUm8rZDWL8fyBJMlkUOese5jYCcWloG1PsgvfUOSTmi0/SVT8m05
GtUeUz8f+A5Vp3tZvmu65nevbNbGf14GTfv/WCWol/B0zlnc6q87OAO/xIGHqG8MtFc89/QejYL0
17EzmZhbUHV8HmCpBdp5+Y9zypaIe+fdNavDKBhm6ObTZy5pjdb8YKamexo5Ri2Lv2+NPwDh4rw2
+/pQFKwjIi6bl+Xe9b8o1TAh6Cx1HmLLAaRJUEorMHVmox3v0I55x4BJwsUxbPQSJkKdjYEzZIf1
EYVN7UF+igb1MaUj0Q0+2XqA+Q+ONzy31uCs3WYU7xnBUXhQ5avPAcuCGXb2q44YuAbuuyHJv2yU
h4Pdk5ekrcZtYdOs+Oe3WJ8PQX8+BhjKQWaiW1ybCUbtzwuxOY4MdQWpestUQfZteMvSAuieJmlr
hPlGN6VxBOpHmrudPQmBUNO2osd/vozlk/zbZVjUPKalDN2w/nIZZUtT1ZmwNEK+4sigXoU5KOro
JHrWhueggqZB21Ln+AEyMELLtB0yDg5FTn9EtMZJd0FfhC5BiCi3XZgP5E52JCGzftKASa3+B/S1
cP8vVz1vw3+5aqYunKDoz6Cr1Of79w+72ADJJQrjCH1GhWPJ65HyQmwtNshRIamkREJ0hHqv9IiH
mK2AbL9J+6ozobgOof2LTEbymaPYvgQaHg1p0hasLZbYxoLn59oaVVjgn8LeP0BDHN/+5eL//slL
8u1dV7ddaSlexJ8vHg2OYdNyUJtYjRuzhD/JoOxjqq3sXCQUaLQOsqeUIIGjZzYQ5phAbyt87sEs
/0tgXqCAYlY1RLN4zT84aRIeprjSdiY+WYoe8QI6//s/X7T+f5wblK4kPidUqIpH688XnakhsHFG
qI3HjHZEy/g0afkBsdRrSAeECCVIE8UEldRRFtJp67cqxDATG9ZFWhGxjGYuDof55Ya3f7m0+U//
8WaAjSlsTjUOihfuhmUx+8PNAEjaMsbRr7ay99nfQFdlAQblOTF51ri6TMNtXIE/VUUeIgnrNIS7
nAAtsIg5Tv1Trcx3mjpEVRmNtoWJ+PovF/jX8+98gRx70fYpl7pIun9+7zRoR15TBRSLozuuRdmz
gMGRY+ii4eZokWYMhvkCbKI8kVQU30PUOT44du2lbMBRemPxjcX421i3uxQ99zWW+PL+n9dIVcLz
r7gnXVcYnNf/fI1N54m81VFOLyc9I/ma1ao/OygxYJaa/den0QkcclAt4zGNPclO6hqnPqJFiESE
vPA0hT7oxPot9IiWLKCk3JxIXf75KtX8Tv3xoxaWsHSDulQq9J+6mt/pP3zUoZAJs+KW/LuylBRB
dLwTWtxWNcaQI3rodRrZDwx7DBCTePiXL71Q35fiqhjz8VjNcdFAQrN1oWLFG4qAKbHJnuYU++Z5
XXyeRl0ey2RYG4Ou7j0H4e2yMvu0nTegKiH/KDyZnVNBqFB4szJLqw5BVJ/jCO+UVnv72Ry9iUUu
SWI/kfpUg5anO7f01pQrrpmdadcQ3ZfVc6lTPpLxmnQvVR+4/03ZmS23rWVb9lcy8h15N3qg4mY+
sAFJUaSozpL9gpBlGe1G3399DcCnbh3LDqsqI+OEbckyCGzsZq05x7w4BFHjpYmi7Z9v3nLM+vnm
aTqPmNHIkvPrzcNwFBsKVY9NUNEU0WR+5s1sWxdLmaU617j38QFTB2TbpTznNSdsl2l2x4kUwq/i
Xjm6onj6SNDUBxf2u7nF1aja2POpRLffrUFGLuyw8TUSDqROG7KcI6bxSlH9iaZjFiX0KOfZkLQA
+77M/KMZaafJLTfgMJ2vQTPAGAsV6bWzQ7jDE/3BjVvG/s83TrfYSBrMLzb4vOXQ+LdRN+Z51lLv
Z6mejyhLXRxXa8Bqk6rXqKzvUdeu8TkMD2yer5ZuvotA9ox3aLXsaXwrvfczV1xXnQg3KMJ6j2ek
PXS93Dpw3Z9tEVyJ0OoQiZvt9dI0cGInPodqFZwNg4jpmjzOJHQ9Qjmr27AGBeG7GlJNMrOOxOOQ
foi6WVVT/4MPb/+6WvHh8ZQyJ6gGVe13k1eWZkhNavOvfQrSoW6rQisJOX8PUPwhdzBRBaGXh25O
SxvBUqADoqrUQOyEWTxy0mqbFTAgAH9zpRlhh+NhlsVZpApkhhjPtqbqfw41tPb5GHfXTqmQgruc
7k18ssuJ1EvkHKU9NV9RGWh7qQ73SzPMQBgLPqSDupyVGA768TOU9mPuz/lM+Zhz4io+x7MLQI1x
QwBHj705teGMB+1mUSzlLPerKvWfiX7GL1MEQP0FQZCyJziOZrjYgBgxzmIcvsrOuBGzcthvAOV7
Y1gyQxqJQw0fkd7gltHacixxrWWN8yksMJuq+rUJUfRqCio8NYYz8e7Bodb67mp5h/7rdfhfwRtM
6HQM8qz+z3/z+9e8gIVLHsW73/7nFL0S8Zx/b/57/mv/820//6X/7N7y84t8q//4TQ9gHXP5/lt+
+rH8639d3ealefnpN9usiZrxtn2rxru3uk2b5RL4HPN3/r9+8R9vy095GIu3f//zNW9psPPTgijP
/vnXlw7fqFjM5bX/+vvP/+uL82f89z/v87YJ/3HMqzf2Oz9+4P/8rbeXupl/gPiXqwnea9ZoqlPz
Prx/W76iGf9iX2zQJ53Lde5cSsnyqgn//U/d+Zelsl46GvM4xyOXLUk9/1N8Sf+XJpgiXNvU59XU
cv/5f67up6f4f5/qP7JWXgDMNhRg9HdbB946YbtcHVOja2nseX9e8MxEtYBVKsFlMJAs0XeLyXMj
lHqgj7QKSJgJWFsAmIhtbRPkXAzFSljBWkvTmWPYUEgDnrEazOacgGvykCqPqPxvRqg7EQC4Gz5V
dMU5Ptz1KV9vhuA7xtL2hNx+o1fDHfAea0/7NUENVjS7cKV0WFmcoiN4tbv4rh3uGpQLe8Wd5CnU
P9ra/ebjO4IarI2rybJ/KceRmWDZLiEaF6El2aFVQdfpgSAYrvXh55zyrnK24IgNshHIOa1VAjyy
AekiAqTPyDGv9Fg7DprAqGJzQC0grmhKNHy0d3q3fvGQVNfWeEL8n+GivXtIDTLCxrDT9JJgVV7b
0sTq5ALN50gFs7qMHs2cdNg0GImwwpImOC15STd+n0SobMMeqKgr2UBUmHk7Um5/TA0/zQx/H0PG
fJ742/LF5TFwNFflHs6/eH/SDKOhLgOtzi+D6o7n1OzyLWqXrypbLUqZeXANSyXYJByCcm7OjdV0
Rxc4MNnm4CN5K9c2MS0nU1raedTyCGAI3tW8vkaKFjwUQ7OBVfpm1BCdQjl8t1I5bBjS8Yqhh/q/
c66q2C2PmBxN0Xw1Gli7i5g0y5PijqhU/MIRHmvHgUalmvZwWyFLXVujXe6E0Slr1YVwuOzk+wTl
lzsFxT7Qne9/mxf+evP+fpfUd1vL+S65QBo0W1h0LQx3PnL+bZGXPp3ktsjSS1Z16tn2wxe77nJP
0+tk381hCIk2e6OqVAIyinU2H3b+yUU24OkEm3lYNiC7kXJq2Yl/7qNSIfEAXoJjKXfBEMf7P1+u
9u4EvFyuY9scIOdmApvtny+3FlWs2+S5oBlnz8Sbs+kV67oBcuNNIwUziQjCxHC8lWOtH1k7W9d/
YOf+XU1VxEqkUhWK8zQ06XFWUBG5k24tC///MN9jq3Of2EfGH+wljHcnNUcHu0VbyLRt29I4Dc0j
9W/3GJmCW5hNHl1sPXtSZKauI+RLtyTCvAFwDh6komzTSXGOSI/UO9Fa8UNTVA96lc6ZjO5nU5EQ
iue/4vBHWzPIi33pq8UG2Bbmlqz6BAIA0zHdAX20H9KiiHb9aFyT4LlRAzM8YnBXz3qbUS/O8xPZ
qVt/qoEQ2Iy4ahqJwgFXjMiGlMYilg81OR+4Iq5FaY23pY2Ke0D6YlURvrZJPzjDnJJuAdf688Nd
ugw/vbFstSyd86JmOWiDnXcbYlOJzWhoG+emLER+GNRBPVOg35LCJbYUWGxPVTse8bwplrHW4YSy
niDrm0dtPhZ9cDHvunk8NK5DoxhoIhXk1+9mN6lJpR5NH59k0RFlQ/xJUFQwBQWNGRwakelT05yv
E1uJeuiV4FPEeQj9F2HAtmK//v9fznxX5i4NKyzr8s9jiPaJbAGW9jcY5ngJXYy/SkiynEKsRwXZ
Y20VA8xJtdZm5k+Gho3HpUioCC6/2pGX8dEd0ubH8fPj0pk9DMMxVXawrAU/X5JfDk6gFM5wo/Uj
AkpBsw6KGLif2XWqGCGJNEDroFVFCBk6+9rNGzal8zCGX71qkpJ1diIqYzQDRHkJEaeULBDONl20
SYs5EBf+wqoBNrnHbWh+tHz9MpXo7FRAo7FwiflZvztUS0ZUwRombux5AjAcZasQKmInPSjnmnDz
OGVjq/pDeiqSQfd0Bx9bU+PA7h7+/Gy1X1YqrsTirMEq5VBoej/uVRMcZm40xk0CTf/aNLoBqalm
IJPr4nNSJPY+IoV4Q8F4Okoj2xkhxvoc+DCkHnJDcGHeYOansdqfg3HqUCpThHQGmiuhzLcRudoH
JZ7OwB6KjRaZ+p4wRlIuMYj9+YMs9cd3I4IByqFRp7Sqqe/rkwhF3LAvNePGbqyYhgnpy1OTfCOv
jPnLxcBBDMks9avudf2hLBEMBYQy2yauyWnM5GOm4x7qA9NcEZcGstEJ+82fL1H7ZdOiU17mtbap
CFg6e9yfB61AqmGNpIXccBWbyidfQDZus+9K85wl0riq/K8g+Th1VzAYpxBIUl5kp2BMb6pi+lxV
xniLPH9LhKdOO4ODbEcSx66c8gKaP5tLtErb5WWDiR2vjJSmG+y+mZdSf/BRfvP6/fRJ5hPs31aV
FuIW1V5Sz6W0noMwoiYdf7A7eF8CmCdBk/MBE45QWXXfj0wmsxjDmqPdEIpAEmwYWFuDyD8Cng25
SVS/8jrDl6spLL9ioX5OnPht+VNXmaUpWZzi4o9Bp1Pm3w0KXQ8RVJTKEuDJfed6qix2cTBsAqk3
K+zx5gqran7Amf8yv7j7LhLn0ojl0UB7CD1i2A+B+9zo+kUVuXJd2j6ySplZa6noH7yU6u9uL+8i
B1vIKdTf3k0PdQwhobNi/YbqcPMYC/deRSG86qoIDdQE1kYI+vSVTcQ1ZYmvCMTsc2NhacvdkaQ3
e/JXU1YZH4hM9N/MFSYHNo2DGNUpYNM/P3WF0jhwak7kme1cl32hPzY5vlBrbpoXzu1YWNpRl362
ipDEXSBgxmvOWnIORtkBz9FXRWsoV0FriDu0h8veRweUnVptfPFrwmiQ41XExpHI5XTqqphfgz5i
VRE4k4+UaOjZz+Xl2O6rDQ4HuXeckX0HEbSr3A7cT+AZ9rgaL39+b9/LR+aRyFnVUHVXtX6zNwBf
a/YmgIAbLR0qLxoLx8sFHea5aqZ3aHxaqWJxomE14c/yoLKLlTF27lYFSxYpmBpm69Qq7E17q+PS
c/0CPhJA3FXfhUCMVO2oGpO7pmad7VuEm7VGHtKynsZ0iZeeupoVr8sdiyvtKG0lO5NRChVSAYAb
0rL780f+3bLA2dcxOP5atE2Mdy/4BLDD9hM+sizIISnHNSXsdo8/TTn7E3iRSDEzCmM5LpN8+BK1
zuukiPaaAy2Cw1A/RbH9GsG9IbAyPAZp/wgQ0Nl2U5nzMNlIdaKn752rWzGWL5GKCxwb8fHPH+K9
smR5boZpsH8ybYcnOM/Hf5ul0sKdDAyO2s0yanha2CFKRR6HuA+2GPIFQe7s59TKxgLgx9WhEnc+
IsGDeacASLw0VUpkZeXjaYwslAS1xPrc5cBQdfWua1tiY1vQaU0SxddMiS9W0xNXGlIgjzWScQJg
OGPHOSQNie7JONX/+fP9bpqwHN20XB3Zl+Fa795HiJBDANVcvQms5xB3j4ezovBGk0iOqXJuw3lD
Nm9EjqLtn6Ys+VTFrXu7aF+wvd5SR/xwY/PLkY5XZang6IZmc+ffzVzmQKOjzFJ1zusGITX1RysN
+g0y1lcsFc7asexNBHb/x8tjStxoTfplnHiN8eLVV7lDXrzfPY0NgQZDa4anlM0fUWT6R7qc3+z4
uW1AI+j4znvJ96fPDkxRGLs9l1r0eHobI71oCW32wajTIwEWLvly4HZS6d6Pio6Ik/7/OQ33tNOs
D0bqe7nWMlJtx1BnBR/t//f1ArfFPIdMWmM/SM6nOrSHQZjpGojPwZfuyR6wMiyPMzCSaZ9ocH/C
yDK2Yw1SVEy1u6+SgejmKfN3cU6YiDQGDHmgoD8Ycr9uYRyT2hDbbjbev/bVoM0SWxu25s3ChenM
5hAZCdItBCOe5eM0jyaLkikp8WYhb5YzigiME4kLkIB0gqXJcojP9GMPdjAlH8xaS0f05z0g53PV
nPfVKK1+GX1tW+TWFBvRZdlBoeGnseIAr6fgPWcvqOJqsEWytuy8hJ/W09kg+X1+S3x7/KRFCPla
3l+Yh+oTLiT/qrKIV8EQ7Rqtcl1jyl5D/kYI2ZMnS9mGfwoNCYd3gry2dWKOt4pNUFxuotlh0CZu
8+rWE2CSBKgsd2fbIyVByOwcbGyKH2zJfjOe55KpQXnCcdy5YfdutjN7QxmKJr7UvUOv2gkesln7
RdnF2IQ68ORQtI9OFYRHZ0JYZc9LZ4qr5xLEH2wUoHnwb717EA4yGo4Uc7mE3cLP10JnpDemWgsv
BjqyXVDKFjUXi0IO6BKBl6e3w54wmnWYTPYNmR9RiLUpVLdjdBpofYBVHq86C5kWFQ30z3B08uaz
P7dzjPa2aMsI1ekAAFZ8Sgvsd5aTxd7yn0lHU6A2MtyGtRZvgZnf0QOINjb8pWtV6Zz1GNmInBGA
Q6yDq9HmUT1jjx50tubnOk9X5WSNnK7nrIqoIzYEQmYo7OaasHgoi7D7hqI9KQlVTtgCmjl9kqH+
ZVlIMit5SaOMjmWlnlJWt3OIfwZzrLJGrUWoeovjIcEFphLx2DXquVVAGg4DPRMxo6Ti8tm1xsDr
SDvbTUwD0NyldTv09qfMIgvCiW9ovclvmQFYlwhWJOT1pc2za2hU+i0QOEBIQp3dkJx10d5jsPaP
+PlUyAJkxkrbgTXV4UDhyQHyAJIljZYnE4MnbbsiwlJifDdFRbHPB5nnht+i2Sj0wRTy69mXwj5V
ekLbLR6feDdO5Vy9MQbG6Y95V7pnaYCdTkPtGzp7hyPLmDAHjiMIQ1QwyxzitDX2TEv5YML4zaHR
cZEEa9TGNFpu76WZgZsCfCAJ8DIEocT+PVpbyLUaoEZA7w5h9MslLHuCN43sjF3bEldTJerBldPD
kAo8wnXj+QlYoorQl90H92pewX9+j2hoqHRc5qaIq76/PmIAW1sftAlgS92t0Igmu9Iv3F0lOqC7
9AQ9NbRcNvtkUCWRQc1KSPW8zEmqgv4yKsnoDqYIWl6vd96fr875dTHg6gzu3CxjMgz6Lj/tr+xe
LbALGuJGpn67RWStbFy4bZ/RN4FKaGf1MSwBz3RbaJxl/gp9CX15TwlQOtK+gkN+HALN95p2NpxB
itlK1Ga9DuW562mam51Se0RYUqlOnnSFUb2MbwSh0ey7F/pwU9IgXxuVCXm+7vt9YHaWl4+C80Dt
FOQL86tgAETb6Vp0IGqoIsOtQgmcvIZUur1QZjn+GmtvS9XyjKQ6qdguQdrMtbVQuyh9DuOF/6Hs
thTU8nSEiAc4lTZAPhKsx8l/iOoHv1W7vcBZ5BHEtw5U5qZlQoB+RJRlGN8SxKR6diGLz86Uhtcd
WUpQX3SQGA1Co0xMa9VIqLsHgM/Jj4v3SlmvAB9PhwD5H3ZY9UWNkFiVGpYhoVje8oidkARYxGsG
mCJ3g0GPDDITZMOfHzPW6t88aB4y20yV/Yluve+2pFlXJkHb/7WRngp4ICgMl7ndLL/UJkmnrV0U
BztDWlk0OPorRc7dcwB3g9xacVrcDaUFlXEm4urms+FzhlreNBRnLEP4nVcoshw4tkO9VaWtY74i
CGfoiRwqR+CnQMkMEd47LnnBXRHeTJH7pgEy2HLcJzsqKzEtO+NAiKAKhrQoXxBk5Uc8I6tcOxUc
HS+tYt60FUpv6Ut5GLWhOwYN0ZYJtDZY+rdKFGztvizofhDqargdIg1YpDtfkb2nuDU1sQQKaOjH
7SkZS2jFcQrQbB4qqa3gYo1I5JJkMWyVisAFQdrD9VAV26TKfaT/xcgZufwa0e9Y9zUm3cpOv4Wp
na7swNIBpKbaDkEq7A47keum8t+WU4smxv7VCIOA7zfxcEW03AmFNd3sks6xhQRVb4aExJNKWueM
kmtl4nNF3a62QKVkeUZksDEDM9kptRN4WZtdAgJytjlBEdsfFy87XrBB4W+O34temWBzRa8EAfan
wXTeFEdBop1lj2kjrhpr1s3HY07ljx5ICgiM9BpS7pnt19oQwzIb+pNlK7yqWjpjc8yLQXo7xihn
pbN3uyylYs1tyakWbnfRWIBWfSgeZAdiZhifNb/91Le4VZOufXNcKgCZMdFoGV/lFAcH7AzfWhuq
Y07vbjtybxGv2AhK8R3uCG8qtnGtkLIhSIl2BJ7MoT4semqZTDh1KSM4CbnMak39miMB2coSoxef
ngVQck1TVeAA2WTl0Dz2IqEMN0+t3cRijQ9QC0b5aues0Pks9M4gZczbv+VdFynYkNqFRGrifu0N
nEAQyGEOqdRm5jVFyYuaHwyVViHqx6JedS5TjUimbHixnC4DjlYMnPqZPyG6EDbg344VwfHYMVFK
kxWyypM6J8dHM7dl56XoGfc24bu0ZwNnZyTXwUTtpKhvW5o8Ip3pn6o4LTvRoYTR0KRWh4kTWX8Y
i3U2kKqj39DOIT5PMApD6WP/VRLeX+rlrYBXWUFeKc0JupPh5wcdURZacqC6wFS2E3X/M9KVOZOt
XaWmDavPx3VBzZVQpVgRuwbqzHo+9esT6IYfymRQnE/6xXFlSP+sAcGehF91GZt3Q1OHByVP062s
TU+2KD7MQpwo89JTEJx+8jRJ5ggudoNqEWzxMes2IXjsLl1BS8g2m33FOrICvoZ1LhUHRiloozKe
PHxIyVY1xVMWGxW7NqfbLqMQp2Lv+SJ8JUwU12mWdGs2TDGJtVKQShHf6cCWdOrxu8lCW+bPp3gi
R/195TQl4jPUP0WfXtPAVc8dGdFMIg+aanwbaiQ0vTU9lK5dbN1DN6X1VnEZ4/PHCiGgrZrAiFdD
OdB9PZs+OV2geEPQYrSS3CgOrpJmD2I3ArpvPdtA8db9hHiRV+rGD5TTcho2+OdW1gTys53cY8YW
cB9M6mEZavHsqs1rHDH+1OxiTnTsoQU8K7W0iYf6krfPLjuWwAkIr5g7EJqoBI6U8JDPA9+EGkBi
3Dy0bZXcdCftvs+Gzka1omtSMogxKjlZzXiiZQ+37KYldPddXcBazX3tEz5nqMDtp5D3XjEEFXi3
wfpPYkrKvEdltvU9jJY70TDr9rkLKprC3lJRk8DaCxHJK6WW50pmp76yH5OyLE5DTzidP9j+Ghp5
R5/4For2kKYaY2X88UyXV3GairPUI2VX2rp9WwrDuK3b7Gn5Gmejjvm3k+znCcO0ZPRWasl0ipGv
DgVwQ7O4FUUe3Xcu9yBLkuo+kyHQfxhcN3rMln+50qyFVJ051MWmTmKZrqfTMpnCBl53TUrS0/x5
/CS7LmcOpO2b0zqBXrJ4QIQem7cw7r8hS6V9EudvdD49WkLTitBu0CjaTLAITUDVPIJUBF+lRRo6
Hr3i7M4JbsbcI1paR9RIqy3R8rwB/qlyBI7cRt1rjCQPy9FbUeJPQROZrmeAhSBT6MfmMAzVU5An
yYWcTC9zsKot1+uGE4psdufrSqqfluHa5/WlkABF8qZ8Nie7PkU1gE7iIlhIx/FRZBb6dAmlCxIr
STiGdQ+S2boCsuLAKBBPaSg+yXgsjlOnaSthKA1YPNg6QJvNA02yAPbWJbdrFwGmqh6dEv/HQGoJ
KUmYZa8MZqRpEuM+boZXcAKUe2OJczWSX2k18fbPxRujbODtpBgIlqE4JS8qhH40ycZx7Jo7Sg3j
VWVA+eqS6MoO6mo9UhdYIWPJdnULDoY3dVxZbVZ5QyZQXyTKfeUSYRcYNYdR2Z8mo3ZuFWU4sq2o
9twiFs8BRY7ZqUia1fCJkHrGS8itvJi43zPb/F5LU71aNkl+39kbZZTDTktJCBqUT/jIV8vUzMtN
bsEC4ppz7nvLxqUY3CZpaJHOgw7R99lTLSGEWlRxX7txS65i6Vk50SiDgiK8TlI01GZCWEXt5pv5
R8e5GXpVryRe0Y3JthmHp4wwq7ukQmdfO9iNdeMgs/IuDQJ9D6PP0IjRkKweNCGrr/5MOzQy+zoy
oUh35sSOPWqR384Loqjjg/adMWUDPB189KszyzLZDMQV7OrEIVWH6uI+L8xDoU4gfM0M5e584Lbj
vPWC/F53ZQ1rkL4LbIES0ti5cgt/HXPktiBzr4oS428UV/1rM9o7nMnJtdT7WyibIbRZSgNpzuvU
qv5GEc7eaE+wy6NjKLEfBAlcNtoyF2pQ6zL1yS6Z/2WptbcLqWrIrR/mPwRmbbye3FbeGjJ6WZZ5
URbn0R2Ms9O8MhdQFpoRm8t7zennEFjC3ywd0uXVs1AmgMU5B8bodUBGF/OV+2MaYtGbrVgtf1z4
pTiZZm7RssvZqYuov8ECMa6qfnhbDhrLqzfZYQvcvqi2UY25QBN6i7Tyi7XY35b/wGVbqQW8Q5U0
h0hE+2W2DKPOPmiVuHVLDlmYys5qkRwS0UHhCUiH68nDCtp8vOrZcrNWo0QzSnVL7czek6ChnsdS
/Za6uTqnHoD/5mFGrTUylCpmch0NpeVCYGDLsumKl1FhdXXCHD9iET368Oyc1s28ZeEqOyPYgcLF
lKAna9kE8aZM2RVyAkTMtsIlP10tQh8BOyRSnXw9CFJDSsDRWLP1XQts6gdHJY1nhdxUoe/M1YPS
AWjiBBY5hbFf7pUKYRCoe4E73TXKfWPIxwad1Uowhe6sAHJDDgX1KOtO33Ryallz1OSaiLZtoPZA
RYLPJgDUlTWSts70ZKyE2X5mP/lqDKx2/qxZ8CN/P/rS3DfKjV+HD7AJujXSwOGSFOlFjfAw+UWh
nIL0qpCkn2pJ8AbfrsBRDoZqMC1tk1i8FIUTNuuE6NeN744ER7ktsKD5yDCFzELphOE+iMsG+dy+
6Xs8P01xRBBTbmiKARULu7s+EDypvuetyOHNOvuGml5VJE9RrHazUNYnMKhHimMUd9RW5IkgvcjL
fEjc/pR8LZWnSZXkFSL9OfcKL0VEgji+7X3YKhkU6CAER2rcCt2KtkWNIwv+VPxjFNNuVbzaghM3
y2HYi2jbRay+7J5IHZk18xzmEb5/MzNF3wdtSQKChvNPI9FN6Nlt19yXpOVsetm/IVmOdmFZsnc3
Wd1d6X7LUa+gULYOom/n/HeObogyiC2fNg0iIwT6wUhyhnbPjgriW+5ae3bm7W5pi/Yqw7BWJ9er
U3T+9Ku3Rdb6pFI4Yl8IOMREqjurHhThkbyVXdr0+TaO6cFFiWjuJrvN15OBwVW25C2inAt3SUWk
aKFr7k3suI9LEVnV02bjxLK/WmoPsPe3NZiUC6gs4pwIqCVVtVvVZQvdTmj3Uzp9kU3EBhxk4Dqv
sS+flhPHBOyixViWhEHM1Wm7IEiCA97rNxzyb+ko3QO0eGYqlZzTwEFno/igFcHjjrbQfkgCHKIb
VmCdurmIUW5y2V0FybGu6Vhxlz+T2HEP+PGp5IrOrTG82Yb9ECHVuGrYxnh15p4NNy1WwGXEkUTr
p3KQzo7eAxpIHSdXZ+b6ttTHC8lX4zZucR5HedIAGXkTRtFSiy3EBhTiJ9V8rlxvSkxrr1SBso50
7c6GP+Yl0Gcflegx7Haw66KnUK8z+IJZet+gZphcs7xbdo01SoVVb7jX6rwdCBKMB5OmgBqaO77m
XIhNkjlGI09+nNhDPb6YTYYkPLyN3C4+wnFVIY0k5oq26+iNUWtumjT86jpOvMsSBJRV7yKeCVSS
VcOy8MqiJ1HJUPvDMnZsH9Cllrfm2qzgDoeGQS3GL4NdKfRXX0k7LzDhTuRBcjulBAlEOW9Ck2nP
7FtbthHoiAaHTJ8xhL8xTODGqrNtqPklYnxURjdxJmfrZpnJSzT0RIQpSXJYig8QwBpSuBNe+ZyR
ICXREKORZdd66KRnbto6FM6ZBNDkdiZjOYq4MKEHKIMVj/0WfG61NrYI/tg1hEkKldKgzhViWupL
7lkTFd2VJouvOOzcm9z0vyWGSW1wPvn2UtznMeVuszSCM0dznI9OSx8QC9kw2F6aqfVe+o698+Po
vlCCF9M0x3PLuQq7eJ1xA2jKLQ+w7c0vKhvX2+CuH4G5KBAGDxE1g/PyCIOa1DPCH6/t7oK4CjgT
XAdPbZPPnWPWAHDjZt0bBp1hEG6kY8yFuMLm+VCS5piZ75spp9KfIb4AcnQTJeeSgJU0dpJ7rc0+
43qcWYBNvUMLcioxzZ5F5L4gnl7B7Mi/hGa6n6zghRZv8uD0bgd1ZwulouEsIFaCG3hWGuvHaSME
SxK35LaF1ajex9WAOix1r5qs1iiUqJ/IVPuaJ1Nwq1HKQKfrnzspx61h9sxFKbbMIFGjlwTjUy01
0EpJV9zW1OatTlhfCUhjj4RnhGDr7pF2I8+r66dbh/r+2Ihq45phdCotQtfLNKWxF5TjgY99H2hN
uVV6v7l3cUutvT4c/JsytWdLt3m0pvpbRG7F7LAz7fTFYr0wjCT9IsQzCWO7Itetb81kvVQ+GQ05
ZXPH9klSipXIk7xU26kIOwpf6TOlT/eQI0ZmRkkxIBXJnrm+9dqOQRZpXm4MCeMmlWTqNITYKVLf
JqpBSpQl+6M+Gj9ep7qGMjfUwXHuGBJbEU0bpJvyKgEAu8qH2yIxw28EJOur0PdqNUwODdo+nOo5
oiXR6weBY5lOlSweoCl/m2JzPzEjXjeu3GWSOwpwn9zcchgJh40wx0/N2xgFfC7A6lSnmpdyLkc1
Ts36QX6vH6E+LfsGIR2kjaukosbUDekZzhZB60MBww3xlZOSQwk8/cbuY1hnbZteY0ojr2nEsFi3
4/BNkG1uDcRva13l7vte2/ls5FPEZXSrwdc02fdpJgjH5uPc0DPCjLxH2fjrCUVsqScrxSLgp9SU
r9wYVglKGqsiY7c8frUlyUjsEpQg349YgbYWPnVy7zvOzVkMuwGKRW/cNcjJbpq49cK0f27zVN+h
zenRrDefsybOVr4txYnlCdju6Jl5BOlAqhXRPg2Vyngivi8Ltq1flyC1OTxLoIOjWt0ZdTBsO6Ao
qzJPrypT+4StcB0ZvrXxZX8zBbMzrIoeS00+VtKg/tAmI7lyl7KhGNXqFdhgin3g8juRsIuw4By3
FTw6vXKuasdot+jvEamBLqaevI6J0lhNOmjRMKV0mAAQwJL2NJrpHAWOmbxCRmSieCUTy8k3Y8q5
yYAmEQN6X6fDl3ri1e4bUKoEn0Pj07+7xA6uAOQNZUCHDo9W52sr7HQFjKTpIRvci50rb1UNr1pT
65ywIunJSvXXHQvYhnyYaFXRTj1IgciKkeZ25v1AtXitDJo6Rw4ydkEbSqqtETF4V53mPqWau3Mk
FChkZsRSz0fXsS49JxYqpwwsSSTEnl1SkgbdejP6rtuCfdwMeoivNKVj77iDZ4WsWYVGnFbEpiwm
4nAWL6UcupBtVRxsCE0rwvAJzT6EbPomwApv3ZZoE2on2UbA1YHa7x5Q/H8vwwkeRed3G6Wx18U4
2kcaePdJgau8sLNsndqoLYQiT35ORQoNtdx15oCTX94EDq7MEFG4DWojqTZN7qCgDybyCYitHOK1
q4PhdPL+QTouuExmxaB+thyX55EQlcQx71APGnqXXveJr4qPeemj91VLdrqAGXk8xC114wOBqi8T
rNgV6c+A+ZXuBujlitOqlzF01q5CEGPpDslawP1ivbyva+N7YlcvYaDeB129Dhur3IQieo5HCgqx
e9H4zlXuBNo20tWHDgMBvJfM3Mgq9IjLfQYYV21Hoem4TyqCJkKCdvF2cuEGd/AusENApnZ2KX1M
v7FJgHci0l1DSvhmfGYn0XmFaqc7eClzz/4+AHO9GsPxuSUMfFNk7Mr0yQbD3+CuO0dsTLemM+PQ
TOMxH0RGmSeO6BTVb2lcH5oByouom+8EAME+truT4s7kiTi/Gqz8UUhr2kywzzS7ade95iQeyMdb
h0ARW4+KA3En6zrLVm7Cfn7Q8OI4RnLwIyViDJfA76d45xtcoEqB+CpXrFc1jLsrhsKL0ZYns4JY
jp/UplG0a/tsZ7qdWOddfiUazUuogq+Ctt7w/msbXDrtbo2JRmxidzgQs5qS6GI1Gxz67RpcQbV2
ncA+kip2KIpzk2jGwWd13KPmWVFj8yxFkBEhwMNEA7FO0gw/D7xaG9+wjkqmYFjHIbiPXSAHPUef
mrSbsrI3OC3YK9SgRqObDuLU/2buPJbrRtJu+0ToQAJImMkdHO/IQ09JE4RKBh4J757+XwA7/i5R
usXouJM7YZSqq8VjgMRn9l57xYe5bpw+unShhMqP1C/Nx7OdtcSEHycnJnPH+OalgsUcC9m6tr8F
IvyRs62xMTEOMwihTBV7ZJl6BKoHksj7KL1PS9CFovucmAQA9grwPp4ScVKqRy5TKBZwrXdupTrF
TCi8loDbyG58yEhNf6exc1FM9moVGYembodbkpRvYi0J92lKXMhYcBXzWfS7LoNp6Zci2CpCEMDh
EL/bh+Z36Bn+sfRCKoQivtBn1afa0B5l3+hPyuD0JFQTh20XnGyzdA+aFSHbBbx08fP+r0FT2a3Q
P5e+/a3RwNjU406w+SEetiNWJCvKjcc865DyKZ8LOn84o4+T0tMjhJQQqYQMDz1QUOWpHhUOywWn
UwqdYh9tYuysd6EbIrccdAbd1WdhThOu5BLFCAY1HY+H694vP4pBkS4TWvrOc3Lv7d+J3PoBEFOe
ln9V+Xkz+7XHTWAU8rL8cOjZL03hk2bkQszpvbI8Aav7EhMTcmEcO64LhiIbe2Czl1tWz8CoAT7W
lYiJiLtbdwTSMvLGnV9UBou5gQgUR+FKmid/0eQz4KZPZrPR/RVabffEto24AzhKSjsvdoREjP12
0LyHoBkfEbMfZ2vWqgtsd5WzDuy17Gdg1wyQAs40b7yTU2M8u2r4WoENL4ugYCtJQzaaPSRY41GI
MN8jKUjXy+R/8bfUeuMdTFoWjcFs0k4EMJnRa0VRbeZrozTdA6EVxbpMUIG6dfOXgGElKkVKUQXQ
sokh4Fk8zZkxC8anZEay8cy8vHtx54A4a9ou4VVtTBTm/BsYNT4Sa15sXKkh8iYtHLgrl3GdjDsV
16BCXFw2IF0WG65R1X+1suog9NWrtCGRbJLmbZv3x6xgtGJJ9bRIbQvfO9ipwZZ5/h1Dr/1wXK3a
6h0ZEAk5ufvQd58WudQSFKTrMFwNZhRnUiqZGttfM63TmOqPJ1837tDNjOemz6fVsiPL21CRiotZ
a943mKxSmlAWjyOmnxV/U/Q27wsitsFjMnzJ2ViR08b9kKdNyFKPiCAim5i6pG53sYk/AhMaEPxG
h7qBZTXA9TIEQLb6MU4Aa/MP6b4Upraj4WItz4IMbvVZtiyrGPq1yDUaRTajFmNTsszy1Hs9m3w1
HXV2duasWrLBvpd59bpA1mOR3LVOO63tEtmu7TZcN3OHlzWyOAYtmDLpere9h0A7yquK3lRRp9tk
+CFkzAnOIAe65JrADIEojaS9e6rqdLdsawo3+VSjtl7hCZePmtJ4htfkxPnUnY2ln3JgBwxkyIJr
R/bkfYjFMRt3PXbtK0Ojk90E7nkO3pyiuZLJiYaeZ57B4HYbP03SVUD28W1VtmQpRLa/69tibQqS
MrCpsY+BbpK5HRVXDVHIGudB5byygDbpGvXZj4vu7Jg37kTYuiBwWCij39AGhzuUHCRKOOWTyy1i
z8RnMeQ7DczKxTGhk3m9xx3sZWsRwo8mPu6HFTbVrgmU8SabCxwD5nmbyf0QWsH926cXJu41z+o7
faIVK6LYfJZDcujnd4Sa6DbcaeweeNDI8kLSQvGZ3Xt41krr2MuWZAjg0avG6vt9ZtUWmYIIACxz
2jnAtLeRb9M/p28T3aJE/6b7z2Xav/Ra67HLox+erx3Sta9mMfwYO324GKCyiOP9spw205S752gs
kVz6gDb9WDFYwPqOxAp/HwRQN6yznTfUF3bz2Y1eFVRXQUPAcYD7oAmv7pBuF0lRQvju6AFRyKYv
YJ+eCdfyVrkWDGToojVdRgUG9fh9I/wtte984AUTuYeKUdbtaNHQcusxBI9UH6/b1BqISGkRxevO
vT9bXDubwUqtbVKA8IxzdssqbHSUeRZx+jrMptKFTljzEeHFrwlb1DP2kbMHIpIRYnXSNZZ7VcRE
3kyy2oU+YpWyNna9G7nHcOY5OSjDB2TRj3PGM2HNyQ3mg2BtgqpdLWDEgQilVYpoels3jsvNDNxo
uToZJZCQQTbGspQqS/2VlUW9W6TSPbUBhI6c0Oz5HmPY4258Bi9EMTSA7KYh3kf68C3W1IudmZ9s
UUXbsrHpn5ziZDDmHYQ7vG1CHaVYPvhlQ54cQGuo8OkrTfaKqxVAt5i+muSkrxNkN55d2nvDGav9
8q7jrMZ8MP/6NCf13Qn8L5qGuHa+QFphlYSNeQVsQtJXWRkUn50U9UcwEbBLyfI4SoTwY/tg0m0e
krjP10NYOVtcon81fIpnok352ga9thlQd92ToDdbhM5OJEAg6NVV5X4IQZcdCNepjbjLpP+P2dFY
uHe1Qs2lrn3ndNX3ZaBlgd4ivpns5cAiuMkodH8NjLRdy1mLAdMGiaEJESgTdw5zrLUPvW9nNAF7
gfk9jrE5j1Gf8rqSG6NC4rtyS87pqSRydhaKwqHOdjLLgh0fJUttLo/ZJVxj1BiGs7KTeOV3RoGM
Pp1Bjix7BbNopoWDOoCuZZPqh2dJOhBL455NQsa0SOobjlSXgk94DHI3vB/fRY/lBb3xpGXFxZfd
cXnpUExrytZw3GM6VdsuI7Buee4aEmCaUz7z/BKPMmBjHsrgKBmUUkKNORhWQsbncXswYbfuDHGI
Dc9faeLNSIIc4ZtdDRyjDFaXpU4kjC8a44UN+WPOfNulx2gOGC7HnDIPQPLyaz03fp1KgwKZsTE6
rbw74e29GCgV1jjd0AgjDNsx1B7Jyqx88iMkydLVqs2LxyRwUza1pmDeUTbPfp1cIT3j/67d+OBo
6o70sOEutaw7V62S2CUwoZh+CrNmvjGzvcCif2tamVxYEa2WW3iqMjQ7CamddmLtPdYQd7FtyYss
WNGKlE7VJzoGRx4M1K9hie5DK3L83b3FniMhofRtw1XMHBAQ/x05T0Vl42WJ/XXptOOp7F37GtWA
0JeLpYO1dV9ze2ChL5+qFsExm4s0PzMmq6+o2aJdNefEcRL7jtLhuU2k85HRNKED3leytXdt0pBZ
VLCFsDWyLluj4+vnqbhv8WZ84zuiM3Mn/5AG+i0a2S92UqPEJXAZw/hBDWZ0dmsysGnEbg3faQhU
brt9NFo7B+7LXqXwTlBMTjtcPTWsMjafpSG+OZlRb/h7g2PK3m9N+IVzyELGce74Mw48IuEq5q/S
sFljReNdXxh/ES0fXYwaYUle+vrFThAuv0lZVJY+IFRTyHJiicikN6fD5PX6rZh/wMe3V+FDoDOK
d5Pw3Mc8MILA67btbGga/LL4PE6sD4xqcp8mOlvhtvErSwxz2w6IQwS37BY5UgkQbqjWrkfbV3P3
xuEnoydGtbYz+uW5lhrKKl2PPkEAjsYH1GQ14p5yBIeJG0qVcm8WLWFBlLhHPF1bXBtsWUACDw2/
K0O3s+gi4vpb1rcKTjxbkpSVxdFJTyWasYMMYrkZ3FpsHROdTEAewDpVRUZSC8LqzPfylRtacm9A
+iRjij51BmmSRzrSy5pn1+gexUxPM43YBPYCGnSckONrVnWrdfXL8igygM6vyeywjyIeD/lEHhWM
Kccb2JfoL5FVsObw62NfIEsOFrRMI29IFSE8rwOhFKquQMltfM1tyltU2urUVuMtsRdnS6XW2xmH
MIwlpxl916LOvbfzdiKZXatvoZV+lX1+7QLpssSNXsfQHO5QoZ5H0zrHyr/jjSYoovx10dbiluGi
tXIo+di0486j2d3GtOGFw6644f2vp4QQEbS8x1xD55BkDVkFs8mg5hokXraQ5wpG95owPobD4ARa
JRi2SoWPOk+OrPuQTWnOMxdrsmchCdxPEXLlp5SQ2ILZEgOc2+hhiZGhNB9JiNSPBkkCyo5vs1zT
9jB8aW8SUe4R3Hwjugl3lTqVmVOwxyhflh1saJJmWzhWvPMyvPlxXmvHYU4SKRFtnmzK3TVTU/rK
RV4BeeUMmD8rh/DRCiUZt9M+r5VHDzudXOG9mnqnn5cHGPnm1NaqOtqj+/arlmLaU/EF0VC5J5Ir
WFWzSnn+ZtnZo6zRmoOYWpYkxjH3YVAiq0bhE7a3zpelgQNmraWZBZS9iefmhQMs1+K57F8H2gRy
zAZ0a3LKW53x0ik4EJjyaMb8CIeBM2aHdI7ocHI1Nyf35exOsQPtCxxF0spF3j2D1RWrsrX8Q9kL
uo1Ct9dtxs1CEG7GqJJuICN2/EID9KYNhvlPVJZjlEQwe+0BZLa57yVxfVNDqq/S0p2dpQQyMYfl
jqQjTSXhbbZQ3pVvD5gfoa3L0jx2tehoY5SaVVLaLtC713ruvpYiuXQm/WDKGxNfIGKtxkDIYXZg
JSxY1SkTOYouz3FIeZFwlOKADDCzNClPuoeqNGA8tz16lo59o2Ji1r80IrAPtRuOW4fjr1dNc+lb
ad6kJbE4Rehnu56ge9LG9xbZk6jG5MUf/CMbsv4yDUiVOpfDiQO6DnJyahvpwc0O16QqEtnsGeAB
qCotMXSrwkco3RMIQk9ixfeRbq45AJs9X+8ewsxJRmVwJvnqexLXw6q2muGKRIXE4ZBaIvwWFG66
UbTNp3AIUaSY+ikua4a8RXUTDMZF68b5Y/A/k3zCZGQYcZN2+Vc7HL5PRpfxZO1P6UhkReAzo5f1
re/o1arWy3o/lsFn25kS6JPJJvCc7JCR25q1tjpY3GpvtIoAmTX9GfNq6PbbkqzALTtZlB6AefVi
n+FlvWWwiSrCussz5T4sfZxXY+a02eFaxBauk7B4CdLQOS/+DtvtWbKJBx8uxtrseonyLRRUGVj/
DQoIOOvsV1CnXBa2vD/AWV8etgIx2cHrfTJGSjnyqiBwslITa1ORKZabzHISSHp22z7yzEGiDJeE
wURqHdL4GEezZ8X/kpstphTiAHdGESik8tN6qrZ9oLhvpoFoGyONdxX58PSugP4GgQFDhfsBvRrM
iS9+GfofuJX+YDDFHei4rnQFBLrfJOVlQ2UzqkZcF8VhEgc+nK8Y1/qpSxGbNh2Nm6szkChxbeVG
EBwW1YGoEmfvpgyeez8TaKJXMifami90ZTlB8WqPxmvbhdpDo0cCq27OIIaNWUyRnpgfmOH+9B4g
UOiOKS1bmM57/2U7VEx6imS66sbkIG538p0dqeImKOl+iH9n3hyw8kAt64OTv6njuN12VUgoYzNY
B5Nw2d3YmMPn2uxXx4M7snpyNP9n68RXH+zRV02zi5XUhvCVKAyCBeL4A2m/mH1Yv/pLQF0B4DII
hBe4x94hbaLK67vW19w3h2xuEjNJqAS9qXAQkRF0QYeMyhPPwoRGAOKNXzVkXFnFh0CP35EnDnRJ
GyCQiZUYwOyvXpKurru4yALtunSHGmkKLzmLIdDT3aYE742Eg6AufWjmvAaqgGymJOOvQI7kDGwt
APRHYn6EBki1q+pLGjEdS+xhVgY1665Gtw7ixV2VjnWQuqwf/9kkYf7x9UtLn33GwjCNd64menXm
PM0E4c4stiPn59Uv5oQAY5CHpeBgtrMJkQ8zheDwhJ6obZcuX+C3XzEIP2lSfg8KfYb9Wq96RQlj
bEIP5nOO6WiXO69e1VW7sffHFcavaIu1MNkQR1as81gRfCtEvu1R7h6JHAvQkMIir+KGriV3/2tG
mMmix0BaQK7CHy6bTtZm3lcSjz+PO265dZDVxucqQyfaFmX1IiZ/Gw7oFzKIRwdzYh0fOkzDyRzB
QUludOGaf4UNmplQFWLdxuHR6WL9o6t7can/enl7s3/dgLYBTcF037mRR8iNneqD9C60tTksUV20
+Ycjxrtat1kwMFQqpeLFWpV2DpmXoZ0p14bVqXXljc4NykoEx2LcEqDQrL0WONHSLC1aoKVh1LDD
r2SH10pnhUZOKT6ftDVewVdbNwSa+PcSWFDiEUNsFPYWDjcg0DEqV14evWQewSBOXX33cvOHqEux
14k635KJ0z2azP62Cy4xtY2nwWQv2hfusLG0mi15l2SMe/GsjTw90lUVaehoEdsfzZmrKthvH/Eh
plFbHO22eVmkgoWFRFgrA6ahHdOaMn4Wiu4vQdI+ZwUUN5VUe8f0+iPYHrFWcdpx6DZo4IrCP1Px
/MBmExIoNagdQwbK2NCuiJTtb7E28CEMjXpQBps8w4shOhUIvku0J9IdzJu+5kDRAJHdtZTZ+1Qb
i92Ec3Qzq0eHtDkQBFTp9nByERaQ1pRfesX+NY1RiE4ekbNtT5iMlSXnqmnaQxd28c7iV6ziwRGv
y1O76BLrppB3XZRru8ip66OQ45e0Zq01zDabrKibVZUlPL8jVK1iCM2TW3n3o56fxpjn/JiW90t1
OfTmZ91o6TzT4GmcXon8xBaeeGdCflD7zkHcDDuOHCP7Rd2tmIZuSnq73lD9lrTVEV2/pTMmDgrK
XAK6osD+bkQsIKaPSHjvaeJYxznBBRA1FyzP/Bz69eAMemUxLEjVXQBZe2uZiXXWjdEHfHsZKCxP
TVjKlTtaZ6o/46oC2NeF8mbGtR3sImXTh1eJsc+HVR5m2qM3+WDyMe/DgM03oDhWTk8798+n5Xsu
7vyiBWE4kl56vj/l7BH9G5nBbkgwS4lQueMR2lDZFJcSX/x5FCPrIwFTULLrICcpYgDEuhiwNVIh
zLMsASG1VM+GbMznMQqf//l1mb/hC6hpIRgQ0oEtGgPzuwMjZAmXZjTi92B82Au49coA/rqza+3E
8IAhutfeaYlaLfdTl1S0mAbK1Lm7W+z5TlocbAtkOOfITp+tbbnBpKciUuW8/FcMz7MDlJCQiczs
2fQdf9sm9PspYdx1YO2WTcw4GdUliyqirS1MKSxl2HuUuwZ7JFPAcdEKiFt7ktjYfZ4HAlrABzyl
32l3JiemzqjOtV3wUOa7r8hPZW735DRf2fIz18NJctvH02mah51LP7+cnj6gSobD4piUbr0lpmLY
oQhd3luORmjb9tPRVGF8zj2MdQnugD4Pf9jy+3KM6o2rjh98hX+wF/OqdUeYeM8dohR+vbTYVhlp
QxjLtQK8tSUafeMoSFR4CR5N9vMkdeGYkaa3D4yy3cWE1m17TQ7HNEIePNovi7hv5D8lxp0zV1oJ
CeiYaY/BfhnYVRIVZz3rB6Wvr998gcuToBYZT2Y4yZon/AtNrTwvrbZ0Km3LXPFDnNQf3ykENN0D
1OJ577FsykJeRTiJvNYU8msZIZglmPm7EROB4naTyfQL0krc+1vXq066ZvW7QAzpppYqWxk2R7k+
9IzSKWzxPpAJvTS6i2GBTZ618RKEuSlaFPJrPjA2m78XnsRQSohjmBZt3sG7qwu8Z2HnBHZdwSCR
RBmxSKqidJ2OkAVb4h1XXttnl8RkNt1EjdoGsbP2rJphLLdaEKh2E+tVtEMeKS9xna7djNmFj7aC
AiRlPpWaD1NmkRVT/kQ+K9FjQMXIARXs4GaZq+XqKy08wQp3Zd17p2XQ8M+X4u98S24haUD0kDre
ctBdv16KMzSvD7TIwOLTMFGfyvazSJNgi0u2eUv4sDoibU+gCty7YGZYhc5aIdHYq6lAQt8mFaDY
mQOtR89BPBL7k+FiIZhs+KAd+0Mj4PI9zIUrNw+hUe/uGk3vBNtuHL5Ryi2ctHxkGJ479HMuj5K4
KE6aRUdjlCOZXgaCJ0/m6SboCav94EP73fLOK+HJQFYDTQna8V8/tN4ojUnrUrzGAoF0OEQ/G682
b0D316a+kalw8RpPNWHbLCpn0kVC01Vmx6XEt2tXW/GxqQ9QO8bv5b2rY8DnajV0z7Psd58Prltc
fJzl185hqZfNoeeYUcQQTQfsVfZqudUEyY/4siymC30JJc/i7pLoesaw+q7IlFjj4U42pIpCMyud
PfCz4caoAtDruvsTChSWQHrND7rUPzxrydDVJd/qTPqz9XedCY28knpf29fZ04U14wQQvVl5BV7m
5W5yO6Y/JRAjtEXeD4XiR5D99LY+S+v2UQXkz6fqw+r8D0cAx7SDy3ZuPs33DxjwSJqVDYm8Ljej
4RRYFh3xc5ior8wGb541kwILrUT+NFsylj0OoP4PW88/nKP0bFJnGKF7Jvfsr1ecVgndm9fr13SK
x72p0VXF5jGm8UZWBWGOKdy4K5AoDVOijssYQtGxe6ij1qihna1LUBU9GViQMNC6fexLA65VcbNM
o2XZ8xBRzo1V0wL9883yhwmEO6clOdIWlFHCfvfdkjug02/a9tW2SuPslP1rSiSiu/L1CqMnfSTM
U+QGYfYtH/Tw7LsYMOveYE4M90pDt3af96F4Y/1Po2UBlU77PcJ465C0nzJDWRhv/X5La/IIfUXb
aXGrn2b/8gdv5A/fwXxYWlyfBmfl+/a5sMxMC0zHvYa6p4Hq0bqntrYflg6ZuvS1d8Nr2BvW1RqN
PStmZ5foNG/qRvWYBpdp6Rt6VHWHfI3jF5SAnQy3/dnBwNgPif/wz69YOO+hCBbzXAf2NMcmlcZv
jBuHxVMh27G9Lk/55ZUWozxw+KwH2Xdbtxy9ndaoT23DEnPNM9q9BAWD18W9SbwFKg8num+rVSnu
G7pSL7JfwjB9qxomevpT6AXX5XmsW5+U1TSH5VYJfRYHoqRP8uPa2vS5jYzPkcOpAV60QRSe3aiv
JDKfF4NhJ0OmxU6F+M8llHTJ/nUDVIkSNcCp8bMbEIL7lhnuIwQezDkxBMqxSdkbNrlzJVVkY+XN
AXmVfdv1drDJp+Bbb4zD42g4LwsGYNS/9F1zQZzirTPZsnRJ1WfDJBtZYj4BXag2RNxtDRW0u8WJ
EDsNp7ZJDKPegdjJSFGjSlMbz2GIH5ruUxWgoTHRs6xHl4Cw2DX3dd6vveIkNGPNxas/LzVm5pU5
Gdjxc8zeKek8cYwiq0SQgY9kmVzZlnYk+1TeLFf8OFSshNvq4lBSEIDI/Dt07plapwfeQLQr24jp
YXmjEw6xqisiQkgb/KE5T4Fpnmo2m4A/TOd+WV+omowly9rmzZxBkDvJRpYJeVFYNFhC1VA9PXSm
5tCTDVys+6A3r3UdwESzUW0QzLZzZ+DA8reURtGw16jK6/KmRh/YT5D3GhJZBVyA7qBrjPIxAg02
7y4EQgkwQlOBCnf4iti+2AYN612jyrwVMOg1OtDouOz5LDeYV/kEON6quqQXZ5+DaIzt6jCmF3JB
vIMehY+DE4ojdGvIC8adIVpS5KvmoW2rw3JThdJ+MuZM+C76wQqRuODMto54lpB35/Q7QXvRLAUz
b8ivOZhnHPfpJcd8cc6Nj55m82H895EORaPlCGjhpg0Y57fyXnp9Psai0q9+24eH2gF7OiXIa2oZ
Jtx3mNzMsL6tBIxCWvj+4BID/1a8/jta4e7tt71Lenj3x//z9Me0BgDx/8mA+H/Lhvj/MPhhJrD+
33MfdtXX/NuPv0c+zP/9W+KD9y/6aQ9CoUUGl81Dlr76LfFBk/+iMHFx23L6z5DGebD678gHKf6F
REWXHsUL5QvO5/+NfLDEv0y5oDjtGT3k2PZ/E/nwrkTiHGeM7+BwBHLDM4itxK8VQFJKpt5FrtOF
9+OhMwdQNY1gj9kZSFSjJryksjJ3qnW6R6SVQ59/MeOeEGO3QUfsTBO75rHoL5TtwQdPxt9fG5e6
wY7EAFJFmJX3bjCus2xqalUTlZUVJnJtUlZwE92V4ajfqzRbqYiRJeGHZky49ATpuuy0AxJEmGPw
zTYdPfZm0YsEsSk2f/uG/30j/J3g/y4rg4+KJzaxRoRLzvx+6cxl89/mOKgLIih7SUs5yWTLqk25
1qeuuvVzV27Hz32jh7cxdm8O2wFNcDFLGzWJLOi5mwN22+prkQ4WA8lMXCp58qVtPitc1xtHlOXR
LIH++5yax6FgIFn3YfsWQRmNOt4vK1iD27NPPEeqPZgaQBu5i/EqQyQpCu9iij68Lj88L/B2EYmF
7A4+Bu/N38B/jqT5Q/A4iXTaSGyCv3cspmptcGlmxQ5y/tV6oDPy2Axz1GWIKOC26snXTq0nwwvM
ZzcWZ4H98aj36XRcAjWzGmIPbKzqPomRVcpQfFCrLOO0X14ho0FuE8LkuJk8ok1+/ZowdDtxWGnE
pkKTUuslU4km+iYorOlGGRVjJ4d9ue4yfRtDQqpS8u86CYMhlQk7ZNryFawadRsj4dlMtdlshqEd
oY6M8nFGMXiVfUWDeGdVERTVeXIutfSOlAbx4JnhPuizcV734hSaJUK9z+7Gk+mGzl1fh4Q8XOp4
Sm4Xtacu8tMEhRlhaGMcl5WrGNDOzDFHOF6e6zDvrg36acZX0c43DeDkcxyrl3jhgdR7zCUxIkGT
UFGznaYP0IZyPgrefZTgJQEzWxxav3ct1mCprLdR/YQ0dUu0Zi0Jq69RtKgJo9DIBNrPBQCCCsa5
lajgSvroTx2b+7W160NK4jw+LC/O937lPaBNq24y2/vC/xcywThWiPfDv8itr2/EUJvbqSshuPWJ
jeXF0m4UCvz/fB29yUfkxSD3SXTlMW7AUbOr9mJZ2pWyHU9pJO9I6UsnqW7lgGzF9Z/yziw/T9Qp
a2JeqxWLfZhrhdHsXLeMdmS+6EinHhy7uu86HuhsdR6jSceWjT7kNqzz7146PKfuIE4B8PgP6IDv
x44GTa8kfIfznmQQqFHvZiZ5Gw3Mz5t6VVGjrkl3s9AqgkJq5a70suLcUTMjRNS3GVGOD8Jsvgxj
9CpFeJMPoIzqAouFHqlLUyfihqOju6Vrv60z7SAGTWeUzw7QVMUHL5tcBh5Gf7swHMY8zE7AWVOW
MC3V308IMjeyPXz/yYoEGkzbg406r/Fuh8G4LxPTQnM4IbUapbFXAC59I/S2wCP8xMxWQQPQjrpN
E7Z5GQvxxcWMJ/0uY53xrXKs6AayEg5/5TgrQo63MUHX8CUNEkYoh1FTir+qwAjXciC21Q6Nn+F8
/gD5/Dz06dZxpvY8CaGtQihgCYu7laOPoKjmKGbk7CszZGGBzhuBnhAXmA/GuU3bp1AzVk6la+tJ
yQei0Z7Z0AFn1L6U+mQjKWFCPlTxc9Xo+6AoT2a7TTJsCzR35iqX2W1bbGU/bitCjFdRWD1AXr2J
Qrdgru6crZpFEfnzk1U/IAK6B9WMiG0qL4ZdpxvLN7cmcdRpHHOlpY+Y5l811tICXbKGg51JTcEF
Ip5r8DyOeJwKcFe2BxgoFbiyphbdqxHfZ3b3VY0Pddbs24mnBZfEcM3Cnx0QrBdcrCuof9iBgTJN
nrhzNS0+ehiJ8dTl5rGPphDllWxuqrwZ8F8CtSCCJ7/P8xuu4vhBJtfB1Zrpzu9c5j606QyGOmg4
IudFcHihNtMiZ13Zrj+HwhtbwbLmzpjxRq72FTc2kttqvCbJaFzjAvjv8oOBYsXn51wJMFIHB37F
J4O+xylJWRjg3p4sdHIbL7CChzqM+23rhcXVYZqyN5F2XoSqPSAJ+Z2kbd0j78FQ3xb+neua8AWd
tH5Fjf8zTF33e+/FbAq5mUgZQhsXXpcfXuNbe7oDwIlIFk3R+ZcOETdby9yyt/wFGLmWSO1wflKo
EDDFkFg/rOS1UEEYrjCfQzIYg++Fn36OvVZ9iWTN8j1V1guxtMMa6Hj/SJjbxsgj+9JaeX2r6+l6
gGvyVFeaWAVoiS6OfxIp/IJQ7z5bABpIGreN54y7Fwn5GWVgd9doTfsE0mfLLNt6TXD5RyzYdmWE
zKzUgvpZc7yXeuydvUVztS1KDI8TZQooKnlfyWa6do2HimpQt2Wb40JjK7AB2rFlVuUevW5CbT3b
k9JIDesJXt6uHQvjsWpGZGVcQ8+WH3xFBKYQyBj3ahTxHZEGNZq0zjuRXwi/oql+Ln+qIdPLt/9h
Du/Le+s0J1Fh+6pN7fT2w9BuSzPI0DwMEmLvfI+XEVDW1MnvodQCp87ya2C05aW09G4Fu9h79fzb
dKb/6UWDhdubTtgDmmtT2/Za+apf05GNO/LUOy7sISjI/sF6R4voXt5+SDrN0FyXWAg6BZuzbJub
//yoDZ8gJhUyjS/5cjpIaIGR9J/8WrcPMS9lHeWhcdK60r8g3TJ3XmphFjHEJQlD/T7WeYMGI4+j
kbYAhz3rJRJgFpsfTkaY4hAlTJ/G6upkpX2WiaXRKYuLKIXx1e52agi7v6KS8bPRTLLeWdwAbyyg
orDkyYp5RMxkIIJn/U1hjcNdSyC1Fnf1vWtG4hJ3KET56++b0jrX0cwnSPQ5TxnAbiInNmcIRg9z
bgXGffxesVBrt5Svin64GPVh9qKNn4pJF2vDH5FeYrehuNPbep+xgz51ImlOwu3Gg54hdNfqOFvJ
qX+o48HdBPh2kE8hW/SKz3rT/xB4sKJZuMp0gwGrzCl6DR2FrcuF55N0f48S9FQMtN1JZJd7m2D2
wagfEm2De9SD01Q85KZVAlJTzV0X6M1dNWIsMnzDx1OZe6eoiYNdEYAFsLA1CkL91njovy3T2yH2
jaPBIghhrD4K0Che262wDEWfpIyZl9n9erDmUHOnD8JPaeeNX3aV2eRPsmv07WQqbdvMf0wydAdq
cp0Hb4x+dC3fXjZNe5ENwRER8OOCuVx+tEx+90KV6YvZeBOLi1ZBw0yZc7RVvQkcr2SdNuabbjCp
h3qra9ZxFHpk4fhfqRHUzcTo7CawI4tTNLe2dp9DHB2pBMfK6h4waiiQXqiBcD50D1ocZBdovq+d
tNsHJuztg5PRcUQWaFJcaUxQyAQ6LuyKEWf3qoyzlKMfgW9fdcN+DHlcw+aJz5FmYRfX5n9c/rz8
k5vnrD1EQgZgG9ylPUvF5a0h3k8vlfVamWX3lbTLZuu6PaAVsOBBZSDAJ6kE1gc7UWoufNHCOJgl
ZTJ3h7cPE5GvgTxru8KcKLJ5GO2y2Eevno79hXjdao9aRL6VzFMKPz3FesZ9vO1wQN1QoFV7zFMv
pZ8799owOfdeOnvEJuv78j519KBt7GZ3Dg8S4pj/h6TzWrITyaLoFxGBTeAVuN6Ud3ohVJIKbxKb
8PWz6HmajphWq+peyDxm77U7Hbag2z3BHKoim+2fYQ7IWebWekOFQ+9bj/+nViGeNA0IY1lZzuil
vPo6LQOH/jqd/5PPmHrNAbvMBHvItH6NpQRfy9o0xOEU7xOCOEItRWZYCUu+kLCysAJ/Ji/Ci5Zd
xdke5GR98Gqnr2sH5gO1zXOOXO6A07zDq+s9tQorea7P9SmVNZ3Hao2H2V/vXau3T4OXXHrkjtes
EjuQoO0XUTRw2HaWOb0BjfXOtvJwmXkOG5hGchN7Vnl3VxffPb6HfYoJ1KfLgZHaN89J/W9oDfFR
2GsdmUqVj8ggSQSq9P5FA84R1Sr5qztzt//vX686MzsnYqs++vl7NFZ4iHIbzRXGL/KipyvA0u5l
xCaDggonDUiY/eg1TzqVdDTO+T9vZWM2gr7IV+DFeAQyQWfPrYKLuv+z5uZfa27SV2sbIEOlCRM5
Omdy/u5ov2TgGq13czHgXzsADwF9U5mkcp/M7leWDwNgAaz/UFgea4Ywl7VlT4eN6lBaEB+4SM/b
+O9OLGEaDFNx1f3WCPDKBGmbmehbLAJIXkDa56n9yyae7oQfnb8zo0RsV6ajk/dgzaMfksJ3r1QN
cbiqshvRimZYdjccesXbMkw3IvyeCIDnZZl7EDrsoUEWNlEji3cE+861ZygQDMhLAqc3XyBEv1s8
9Rc+O1Zse6FiB+7DcJH2kp1b+Cn53p1a/RAvyw3+YrMjm6Ai6WD69vnvJMm0Q0QVjEla8q2hmlUj
pB45IYALZthHtwXzpK/TyqJ5xjnaufkuG9QCA2V5EOhiInvVolrPxdEe7f2IO4pZIjjQWcYgTZyz
5WtwDUZf3ccEhBNeGtPXKGLZXrNQ1i6t5alD0zzohKF5SDieShdRuyPh3Bi0Xtb4opKp4dn62ayf
+6nEHZteDcvYHE0VnQKGex9uQxgX+C/1Zfmls9p4tqoDFlYkpM/MLlzIrJYJsIgfBT3pk1z7vWLx
cxmKdj8QVXAW+ECWUj/4gFLw7sEYdAS3YQcduLvITEd26EQdU4ioNqc6zFT8wv4dl9Rq7JO2GSLh
j79Ik3JDpyr/jSD5bNFkd0Vh1qmx3ps2iZA+VKq2c8Js0NejKv/igINfkurX2lpfcU/jHmnQ0Cmi
geNBqWPGjHlcirCveCzdhafdS5UI4nx+Nca+YRr95XK3oF5DT5qyaznGRvOBmxtTgK9lSKgpYwo0
vnP3q0OXxu8Q59yHXwwEOCVnLZgy/JZrufzzMQ2HM6a0SjfenQoLBab/7pJq7W3UvSdzBkIG0gDy
S17dkOPd4s54cwcriUABxAfZ5w8521+YN+IHl5a3S01QaHNHtbYYXzViPMiy+We2EHyKtXfco7Q4
W4Bz9vicywhG8Vlu8S+01NN1KefHvvgzi+5ODFn1sBTfmp572DFs9VLV+i/9beS5R9atyjBd67Bm
w73XMUbMrVyvN8RlEQ4hD3tcn5GyLB5GfHRXbwF1Afb12/OWYy9kvDNk70UiS5yzQvy5tOXCoIkW
qhjCckNsTKlUu3Swno2FBq1g7buU1la/Q1jnVzqx+ysAOHdu6Ja1fs8L79Yb7SuUCPiSEo07UQvn
kjnniORzZ3UKazn8SUBRDEiBMiTJoK4uR72OfxGXAAaxZfmXZ8XBTJDUECuHC7EFD+H63aXHmxBI
isnc0poTw8m3rLIfF9Wu+2lktc/i8l+O1XBcpLPX+woD8qtrlhYEEPNX0kBylzKFTwN1Sk8AAY09
lJ7F8M4tPpBimlyQ2ziOTZEIuJ3upVzbV9BiYRWXSE+t3rv6VTHR4+YdqLMc91R3rqppPFRt/lZr
sf/i46EWud4/a0Uyh4sYfFa73/OKjaFPPCsUKdNGtRSB7hfjaeuJck02way7fPk5LwkId2bZGgbZ
dKOW8gj7HEeBZcRtYGy+8SR+zicS1oWUceC0hGBMnP/pqCO89LXfdQIcvHZX1BWyupQ9KVmVP7Mv
GusfrCjgBMHKXQalQSj1iI4tV24D6xInGIXrVsCAPOim1vz2bPhkdHBmU36s2JLyHlaNpZwkQoxU
HxaPasSz6ogAk/rWl8yPq76U7NVoplZnxfbpMcMcjCsUhj8NK5fIpKHimURqhnc+hC7YBq5q8jBz
x+ImfG/eUQZZjQ8rD5wexXKpjinEVqnbggNBnnDr99HaVnbUI5PNKztIpvqvbjjPydI4Qb1SYgsr
sWHO4KBg1giyFosk5TcEHVzGPCF9OPh8rGlshkbTXJt+5YioC8A6OfKPbR4RC7DeBQSOrEn5LwmX
VKFa3ow81o+EsFxYu9mnZeY7c6B9HS3dkQHzCniKSX22BueLoUATmOuv3lAAA7VyxK2unWAiVKGE
upPA3Q1nex139VodWycunmv88i38ZpEkYQUsd++tzpOHrZL2ucQcbUKm8cyY/tbJNoajwdloOGEx
JyNUmX4JmDWWgakMZNzEiZJyWjGvNxCjmRWqwIazFIztFJbYfGpthsTkqSO6LuJcKlp02ueo85Yu
xDPMd7Bknx3UOIwy+Ixr3lvN3IsJRK2VNv6+pUJXaq1OmoUX0J+/Ji0qEuffklUydEYUvyma1RLY
oN2EsXhx15QWBotraEzGiRX9ErXC20sW8afRgYdU4JZsKn4brz/keLr2IwzgWWYTglM/3ovcJvzZ
SJ/ddnlKcjxFAEeLqBIcCQT0OSCkOcvmbJeO+S0B9UYeDOln3sxmwAHo73j6pvxSazg0FvEpPXe3
0IZT0dOztI3NPWZjdbMUmAUDcbVedx5y9Dg9mrFzAkbwIETK4JQtSebJ+JxPGzcgLd9mw913PdEY
Xmm1h81KF80pmjIUToY+I4TuDwjf+/0MnQ+4sR/RFPQXRkPixjS7mzhIM9Ns9k7BENvW4ed5abZz
DfWx+Fzwbc1nN3ZkUmzsh6zJAMS4WQSPnivFFFectXOkW+OwQ3rSRKitFlTSyWU2eCs8khGMDflu
2lCXpmyaonJ7KsmlUDvPnn6ZFQt2s/xVZySPNLXGT+A0PCrSvqV2E1UTqxJPvMARsve4V7CKeiyX
Y0BY/bpLne1AY9ZvY4WdLW+C9DzgHfsQTvqta+4YZdnwWi3uyzDK9xSeZlBPdbujSYqchW/YWV2D
BHRszgjXSig4NvfD3ouJXR4A0ts19qvFqSFtOvq3yegrkh00nF5sZZ3OdD6xixcwenuKUxHkgjDZ
gqBdetVCD+rSIyTQKxB2DSuKRm8KVLagP+CDkzKh11LwWU1vDXrXSKJB1YgHann1cvNNS2MX2tGq
Ubq59Q2wV7iMtRkZGrAP6braeUo54zzb4B1axkuvWBiLBGltPbka6Fzu1AoYuZdv3szCgIeu82e0
6c3y8+GcJrxXzmrsZqMvor6i1ZVwBRNHhC5//thn1PLFDMPFBMDUxH0SrJTV175q7j1eL450Algg
Vi3MU7V156h1B+kcvvzMONDmaJ9dxIskNSOhMIJ55SZEet9aDHDalrgIkfb8DWSbQveI7Hb5kt78
qLdMVxJmukxinKd+UQ+pV5wzRx9pdky5o95ciGotzdSFjmbfRDwSNSgcjrSiP3hZ22PzI51dsFDb
G2K172wfdrSzr77hrczTuEt4lKTUDuwAO6h+TEno9/qzhv8sWLucHAsvEYAdRBMORWKHfefVF4Mg
84vjEp00JhyAwDiB00MgAn6JmjsfIyPGLJWasdrljedFhQ5QtExUQMZ2ebYH+SX5fm7KGk+gA0Ge
1c0h01LzpgpiRZYqP3d9GyWG/BoU4Ctj2HILRMVLr1dYi40zbeTybnW2E7mtYYUgfQ7xyAHcT4n2
SHuZHQsArXui3rxgcneulhh3E/ctAZpT0ImVSAOjfFTisVgVwDsAXsmWczCI9I5ZFAHx/K053Z3m
INLBxGD9QJ87ROnU/O51Y9xh8L9TaARkO+394ZaO9mcv299uAfgZCtxM3Ojao650/yjYYoGFyc8T
y8kb59OIbKgVzesonT9UYzC76TgkMRDiX9wfUzYDX9Ddbr1lA36f3ntkyIGTuFdZyYFKgV9SqvoV
w4qBQ8QNxEyQutJXg0vZ/UJE6gadQX/s5P/GKn9epHk1iMGI63sbk7uzlIyV8W+Algqmltmk+NPO
9nc/GWxbk7wh5aFhXls/L39cxftUleoD4TMpLZ7+OvS0Lc5yAk1ihHTxS4QYCaXuOoMl5NcsfONv
ugEsfOOVERjPHef4VEk4CnEdzujUdqnghwTNH809l9AgBWjk0Qgn5IERQxNZ6ISOKub7+vZiZA/2
49TU7TmOsbjiHMTQm5evgzs8aNVTHrdUtnPXBYOfO/sc28sJGvdLWdTvOO0YJav23hVxH3Yeoaoi
p60YtQ5wHOyYiAysP4Uc3t0MLgpDpu3yI8lOn15iCLM3x9SOqQHLwHIdi4tkYocCpYFUm5LICjhi
c58mtHjGD7ouYxu4ENvqRu7c7wv2gH2ndLZ2BWtt2x2ZficcHVOyG4h53ABq39Q6at+l36yTdtbs
kWv8p3e2SYsY7FPKWB4cRbFD6aSHSUddqrnb/ZrfR6rYUz6zOqy5XUBow/GDcVMGJdEBd8DV/4Y1
PgnV3zRd7fPZeR+Yn/PztMDirBm0X4HLOdfjLkydIVRVAys2hbqhc4A9tTLGxva46M14K5MRAwx/
dsDswG9bXWsw4nomfyE+i8AP9A96D6pH2eW/WWecoBe/Y9pTinP12dKfBl5PeFWNvGAXw80+Ipae
Ih/RF3JpdeuYhZNFTVPeWCtqAnOB6B1rH7FV7F2rpwaLwTQ6Yv6AtXgB4I8zsEkhgBSMgKU1PC8m
aZiaMSRh7oxZMLA5vvbTG3c5cqHG24OgKNzhe+izN6Hs4lnfEofAMr9LgBaH1XyvQTs+6OkCQWnq
uCR7PpNycyTPi8r2LuIVTgkyLiTtazwtD0yzQaakv+2OeerYgaxG+Yt93H93a0lPFG+8tXXDIJq9
vGJaiyr8UVscCZC5bz0HXcAIBFSDL6K6S1+IaOPEgssR8Hl7Ly6BQb2HBEKW62deYmIvVo+J7cVr
ziZjxUAf3Ksy80+1WIyDu5ehBLFiYuZtMqk92mvWgDWlDLeX+Lk30el1TY1jiwUA8BHAhR32KNan
ywTtOlUKK/dA+99bjAiaptpDnYFnss50gsV4RvQC4N3hwbJcuwr56M8YPpj6GfN9cvWzGN+Q9M17
UtGcwBYeh2fiM1nwKJYmqIIdGWGcWPleMlLxRsQibLrx303wPNvf254xtj8tkC5H03biYEn6/Wpr
H9JVcVBg8aBMNCPkRj9D6jfHatHezNq9l+OUXNAKYLypaRHqEh+IdrPG8SzBgCWkkUg4d1EPjAdw
+r6uamI14CcKl9ajchOivOLP0k23ijn+SRjLIEjnJMRZ3WmcLPiSbrrxVE0OgkyScWgoVNgPXaSN
TksBkFOpMz6LfWcPZxWB0BMOGXOHYo0HYVqfFyzBFC85HnRqf35iH+405k35DPmT7EEn/rR75pbi
Rk74EAgkhQGEh9uy1kcPiHU0L7PDSGLem4P3ARDhT4nfsvBaVBAbHoXRUag8sz/MWftYl3kE8L+K
sjins5ioTtRcXCBmvIq4f6YmBdOhDYHUHULY2Nftp3ZXb/2TVQjwQCb6fwf7Ugr5dlfndU054lWB
36HaMC38pWYOvJQMwYbg6RKg4gDELGnRQI2FNT8kbc10DLRBYZJxsXrMZGoOXbXmxdXq83tTo5zU
sekrd7ICpcAYsuwNCkarmC5BMjaBPQPETVwoh6Uuo8X/SNFrurFvHBtGEowlcMaaM3wFmUPFxSZ/
6QzzBd1Gcq6IjwkByL/6NGOR4wikDku3822WfMaQmmHW5KestID1oB/i/bUJGurdiF+zjHSO+RsQ
qYOWMsYteiaNM0TAx7buD4mKgce3fEho/PMW3Xz5H/k0Wz9AdKOyjJj5gdZ0Q9qR515zfwlz+OFo
cMmd2ZJkGGkFfmV8AvRgUDjUBVT6iwGw9UaEq5WB1JD66+Iah1RjFCAWG61oOX4RFnB1Shk/zEtA
oIp/ZRBac1WtcdRwXdlFkMXxes6+zbY0Dq3T/IgJS8Go6fFOquRp5EjsS/arvlvawTBsrYvQT6lH
9cpGNECD5x1EkXFuVshs12PpZD+JxS28gf7m2MBzD3WizGjFFFTW49rCbjBhfIayAt9ire1I18Eu
JX6czfh76tiXuQ1jtFogCSiTlYSufv6V6zW2MLZ9niOHc7mCdllwvwkeh7Ma1blZbfNMiCuwrY2q
uYiD6yYUKYui9zd/kxrHi6aX77GIjZCJHxiDSEz9Sdb8JMvwB+EeEGXXdxj7jm8pb4ZjUOW55mLe
TKu8plFTOL8gADXgR+Sj7Cvo0IZuH3IGlzuZK7JprAnRjS4OhcpYERLJ4hSueU/Iq6Y23tIj6tP0
SGpUDsYbR44aulcqfpuLWkx8G6ILUcXqp9Z2LRZM8HuSWrsnuv9QOKqHH7uBpjEDA/3HHPfTsFnq
TZ+RgaUhOx7slxoRs+vm3I38r1olVUwPJbnrPjRZ0onZOF8H1kcavNGzs3Ti4APZR+lNrBCZyhAz
GbP1IB681thhgNf262VlJO9VACV58NFabGb4ETVR5xc9fVAjwiHOCijmH1RQ9WWcp3Nl6yoSLFF5
efP9OmunRq6/nWaaCcGlaF8DljjQBe3qs+jZAxfmnY5eTv6tpHmEj/wnbXvuQE3tYoJdwox7Lxo7
I9uzxY7xwHsIuFqbJ7KiULH/0XJHYIao7oDIaE9SfOYJmB3GLNxl4+o8qKQ8CJsPXc/ivd85DM3E
S1oxEBJuC2IO+aEPuf2oj9zkC3IQ7ECvA0wyHHANOGZvTsGZTnXUlt2/tpSM0ggPzBK2ij4Taf71
TwNL4s4otPUwehOxOg0iiDxDNM2+99S9tmA9bmZLWEPZAaYdN8F84XCY/J7K+tFT9hwSnEez1dHL
F4K3jRHmznd4U4o+Ra1RK3FwUnlDzqZBP/2UvUyuZtEx+0DnFBZyfChndBy++Fv1tXt2u/534r+k
DVBQvAjeuewEeTJ69b52PJeZ483oM9KJaIfkKe2YcPT6qH/mZvWuOeaxbNvm4A9sfNtHcp2ZkRMF
S6JD87eoo1SKjx7imLlBkzAans12veiFQ5o5fXo6fidOQiEXo9vLcLZEfZz9BTNHCkWOO0y0NObT
hfvnWuJ0QeK/wctJNXEW+6cDKXtKS4KD2HqEEvOn5mRosRznqECO75Jxxu9N2JorSHNylWYc/S6+
tOPcnexascpEAWA5D/WwaL+XghEZuCSYRJWTPCn/kHkc9yyIddju2XROuyTeWUrtxsG9YDc6V6MR
NJOJMMLuPwSZpOzBNsvdcEe7t28rcutRmlmRhx2amXQtwqlmImx4NL26PaVMtPT6yUCiExiiFoEl
5oGJEwJ8jbajKMlOtFP/NmzcbgteXJRVVdD3rgTxBtCn9r4kK8bLsLgny6G9as2UNJ282YlV+ynz
7NFYUoBBKO9g0hzzlT1bM0vejY0cm3EbworBMGg68sS+PlznVfEhegj5CB8cuksLIpXjygsxyj3V
mCACvSAfj1wkK8KJa6J8K+5FOfCjDvvRyY+zA72N7CQntHTGvQIORZ5T0/akZoSLKq55ZSpiUclq
6N+WXLwufvm9GCQIiREAEZM8Qs481FLMiMNpm8pqBRQZPljlesMpdZY3vdkvHau5AndQrnl+EHu7
vkYpWebad22Ai29TwSaWli6VPlXBgmM4ZXVRZCgiSrflRVdPqTY8sjcmsFbmv7PVe/AZOzGiSZjW
ms3VHJvnhsSnfiyyyNIl4pMNgCEIblP549JoejTT8aGHph3UrZZQ5SWLYn0kwYs6NPG7u67pFz0f
z0CxWV/5ZnXVnPiOUoq8v+TQFIKyS6yfI190k+p64H+6Wy9L7qHUxsDWLBdj15RFiDa6CFxZGqE1
fB+GlThHQlkaZlLm3L1p67kf03eOCVKNOtBNrBDPdU8SkjOMINaxjHIgeuHc3WzbP5eAmh77vOMa
W26D0X5lmnXNyqrdsfB7Xae8Ptuyu4xL7p9E4f6Vdo4ezqDQxaVFylXlkuloEY/oJ+OHMBc6Vcn9
m2fkCjadQpIXo69JrOlUAxijUiWonOjgA4pQVNGa/ew415IQlwByIcPfFsxeXx110o4ARFTZkf43
jNGaBamycEwLpD36UnUBWxIZ2Fnz6OjlEZzCb4ozkL+iBR0DHzB0KbqCRHIPGKve7iubnNYUHxlB
s1EHqx8OgfmvFJl2zDr0hZ3/BYOKwfY2OUWwDtGA7mlElFejg+EyAlzoYow996722AnjIBQyyHT1
qRu5x5AQnC3GSIwbtUtvdx8g93ho/YQy1fVOyyoYn6CDyZylRAoUn7JkjuqELduSUJ9V/pCitXQI
X8Q4glSxktqfJnUVIbLtQeXOheFOTCfAjSYxAwTz3DwYjD3jrPbDsXFa4orr4pJ52TtfPpkIiZ7u
zMl+nglJNfDghUzJ7dBB+kD7EcUxJ2/eECOLLzs9sByNI5bhYa6kz/o84yW1ybGab5iqmIys/6rM
uHEeLyCaTXq54hcWso+BMLTYS6xTOtJbDgY+9l5KqvaKCjB98WzwvF5b//Eq5zFrbTuaepZOckGI
VFh3qeXENK0tQNGMtaPNFLLUVpIZ6+dK137ivhaPTGQNDKsV61LAtoxTmAgbU8N2Klz72LmDjnWC
CqZtV3FzDOlQAduJu8NSA1BQ6KHg+23AZvOaO3MeDZAn6OBejcr7vY7lP1YweTBo9YiCpIwQn5/p
o+ywmYn41JP6r+zEq6tadsgWDyBLz0Oa/vbhtfMC6WzyS4/MBTcZj7mwdp7BWG6t2gfG4NPiyENX
YvgmzgCha6GG3b/RMvcujJ3DIAy2Fd5oh6OXF4HJFJHdD8MIX++4avwa7DSvqw2cNtQZqYkYo1WC
FnCe4nBw+ZntrH/bCPUksXN6S7brZLY85Vh5T+ZWnNred2eBjdvaVR/h9w6C9LHRO0iZ5U8mLRc3
+rBfh0ufxve0RemNxOVvPTYH9plfFGZIlGZwqeQDUUGSRCjkk8rz72SbFXAdlcECngkok2Tz4t/N
jL4V2Q97n2KtdoTibbi89gNb+R89tuu90zEeTxKCAi1/CevBRqNgNtXRnj7iLot3yMxhjsIwkZlf
H0uruaiMsrRigTS48IDjjWxVjea1EPNzo7vjrh26JWhG+bUgzg7aBc+s5Q9XDctHrzH31CwKn0m8
S5bkrMhwuP+Yg0rIUuFKn9LvpYcaWbh4Qiw3/sOL6BC9RjyIX3YaiY6gNrSl+AGyrEVpIw6VPT0Q
VxMhu71opV7tlTM+c2Vw0BXb12UbkWitP4ubomrxeKEnhPMKOPLanrRp2z2P61s1pEAU5ZwGTpp+
4nptw7YbqMqMHVv6p8FM/42pdlmx3qBEcX9qIGMdD8I4jAiM7Qatgkk7r7gcCDiH22xvQ2Sd+Lj6
qXuv7H+Imd66GVrozIxD1Q5CYy/5zUpv9lN0tPn4axl8SlVFbpktiwzNvt9H0wwsHKVekPpWEeVb
hggrS0ZQuyT2eGk657efUmriojrmRGKHoANvGKjZjtU5KQPD2PEtqZ9iSlHFxcWnB/PzuHdXfmBH
dT6Nkhc0vvz2bP2rJ7frUFuK8qL1d7lCstYI8V2wPNpPAuSNRCegmHJpFQrYTkFjmWrj96gGEmjb
Z6Nzu5PTorpiDER+iZG+x2O3N1A+RUSXw8dg/TIu6n2cWKPhiOl3z6ibP2uCyrew4GJPzuy2Qmbs
uuj2mVk8YWO59myqLHJ4oTdIe/zx3z6815YXY1C/yrFyAyN3y50+dv/Y/r/zqZXRgP4mFBTQ/H/w
4xwdnFOfVUYYqvfW8h984p5Tt3D3tc/4rm6dUwPIjKUgD6BFRgKZBzS0rHjbiGMXbzNLLupW0Gxk
Szd404JqndKTWeTvdcETkfrAODMibkgNXKpDz89DcQgFcRGffqlhQuT0ayb9te6avxMXeEQ881Nn
0qaP/vy+HbXBcvOsYltGONyK7HYsd/gw7TbdGd7wqJNA7DXP5sB8bazqL60ZkQxP49+1o+laSRA9
EKJn3xrZXFaSSIIZ42XUWiMX6woopgGrNY333Et+RNJ9My18BoG/8t6jLe4IYw5IcdKOuFytfBsN
x0W0OEKx8M13rkKWVAy4X4fG/naM17kR3Nxu/8RGi0DxcX7OvAM4PIIfPbGHbh0gxaa9A0UCZ7d+
c131aPZOevBIQeq67DKPKK5rWJ+R0MuodNddoZHEW794jeEydSZcGnUt0ULykq8LGhlrZ7v8Btib
u52U2EhJnjSakgiCnohn8u78jqKYkL6j2WKtbyQ9Ze9LWOpmHSIleNSBWR9ZP591Pvu1EmewUske
3BZTdoOZryXlW99Z36jAOFpTUMMLUeIOFrRzLthFxCSDQt6uIlZBjE41UwWqb7SwyuR1Qi03TNl4
gkm+rYhYwXTGkyqKNCTTOj/o9CFGDnEqofwPx0Q8p7VibhHTQzTCfazR3tu2mUe2r9NV+PKNATwz
05XXehLf+MTpJ1SHLE8arzgFqDLynHSk/Bkn2XPGU0T93jFFXF9j6L1T6yRcsExPMFfdZnbIwRRT
X5D9QR51kXzKNRX7Wa33rM3fCf5iP1qesCEdVrZul84zz7hwykDgU6BW4XIVnrxUQx4t2lphEjYI
uC9Ngk/Glcxft+wuDdxXZkrTQ4usf49onONPO/eS6snRl1eT70V3FWJeJUGIATW5b3roxkX52kn/
YfU0ihjuwYkOakkR9HNt97Y1BkbBOsikofTr8ZsMEnGYvaIO1YIsfqIK5Wovt+TQJSGSxPZ+SbLj
wlyrGXsXjRNqLnKA3BhPHnOmM0SWm51EDKzZ3eMbiuY8/RYW8pZ2a6w6c3gcDJouj/VkEK9mHVU9
W6uhJblAfZmumo8j9jySR5dT7chPGVd3UfqQjYjNCNI9xZ67GLfWnsa9BxMh4JTZ5UtZhEhFoNpp
3S9wJdoZjW84polNREffEs0xhqlHHKm/7EyA7ee1fretmtSYnA8aq8Gj6MR0KNypj6z6b4+7B9dV
9eZ460s/SwSAHn8x2fZhSxOHoNE9Tct8pIN+HWzzZV27BPgwhQ5k149h8Q8qIzxP4ufgStjFs/Ge
OtPHJCVrO10LVKK1JynYL01TErmp++6a1U9qr1/MyFPw2MO9bOYHL85DTopqj4UoDoFj5YGm+BIk
ynfHMLBnsSXQSSCFO3SOu/HDcZ3phirCD9eBuYfnToTrNMemWq2d6dszyiiydNI+ewbMz3fgLjuv
1KlTsbZ6lBDBYo+R4KQPWqoDSjL1QSWFz42LrE24TScd8XaO3w9q2YJM0vhh8cYxlRUItewPBT9M
E1aOSGp+JieHfFeYi9fKIsLNv2sdOy4xYhrUv9OyfhKFTYTYzJRxAnHcLd0SaqwMd3GDhbwrtQ+B
u2lvu823n1JeW15+Sz15ko1lX8nTWY+g/jdYehooLmNGSAReuNKnyLdvc4zMfuhGRIKVCIUvqDQE
D1BLFevmpIb1tKqjwws2NXbGnFQYTLJwNA5IiShX1/ZYIyRItJntExqTEBnMH2vw7vnIIy3sbcp4
YbSYBkgsEaIhPYWGT6Hc9Ik4lNutjRmyCBGFMoPwSLvVZiQQVsHMfe1J5xDTI9ubLIiZ3YWe7+99
zSQN1KiYvY5/FP65fa213xYZfEH5I1wbul9vkMIcpzae30yDLJGOzPUpnbbyudLolTTFJmPMs7PX
+uzByoW5r/0HG4t2g1x9I9WaSj0hszf1WSy5u2EoECcCaZz7OzkSVIEg6ip1x5xSPhVr9rTUuX22
2vxl0u7KV88uOSh0QNklLZYKvmV8oGdwT6S2f86IW06q6IgHKG5LsfKYdqm+R2/hXvQmjw+L3WtB
s0l6NOujMInyodw8tPWwwxd5Xdgpk0wVFq1zJ98aiWqRvk2iIFIlZibjvDu4wsh84rz2syT0kjnB
OaceMC2im+aTmlBoDgmvI7leXYyw0hH5MUtI6rVxVwZ2BcrQy6pnsF3sgnOsbKn7Ky+to11UZJyv
yL0WbyXp3prCUalvtz1Ag5guSZmcSSNgE6VXz3aWZKRhJ7x/3qlW10yMh9LNu31MIgOf/LtaM5IZ
ZuJ/7C392btaCnEVkWynaUJmw9Jyl6bTePWq/qCBQDu4ONkQmkJM7jP+wSiTlwQ9+SKWSIdt6DHq
Z/ieVuelecv+x9V5LDeuRNn2ixCBRMJO6b1IytcEUSqp4E3CA1//FljR73b0BCGydK8kksg8ec7e
a0+txqjPXrl5qIB+YCJrQyAz1cNn/lT6It+aICbMRj+i7yEF1Y4b+nwJydY+FehEO3YgACI08x3f
wyEyhgECQZs+zawuVoMyN6lgs49d96yo1mdZjHko57FA2bW3JEQxyzB1npYq4naGcdFpGCVkvYxG
vDiIKyDsD0Iu2hb2MfqfpanZn5hePETjg/fXsTL51jBeI4ZopfrR2qYt8oFoGs9aG10z3aS7U0X6
gtvwCQjyYpBZvOzcZg6+Cp6zFDCaJLC8KuTvJHJpNwjQOMI0FZKjaJ/hFV3HBLQAxFxtK2wG6z5X
HvddqxYaZ4xEB5IXH7QmuqaTF7E7xvO8kjfMtXmhsYOJS1H+1nvrO5V4refAe8030yO/E9pKywC6
QQefQz6GFJdGwKDvaoOcHpQn29zL/yhM9vuhkiTFi0cH8w/OiXtDhbep2VqXOgW2pbW/S2c1dfNs
vXJqZM2kcXeehnZ4oEAW9EgWY/bCHA28wDzLVGP1VWVk6Bke2hKpqE5klsJni0H7jV+uwaErwhtF
pmTVME0YP62yyhF1VYoGXnLw2xKhiaXvLDbtosHZUdAEX9eWVy3jiTljXFCeWWnkHzMqTUgCSIBD
bVWIhhOYRwcWMaHc5r3YwEkIFl5dIh0U8Ei0YtpMNTtDCZhxPdVpx9jMTpaFww+TlFQGelNDL37z
08yAcLNgRucGw073ahw6Y89pkZ+2EDI6421JSzSNRmJ8a4Eif88/5Cw6fNYm8KzXgm4f/SWA2mgo
+k3Zhq9tZf8NE3VFgKEP8Rzd3FWXKQR6wKqg9QhMveGoes4QEfnNMGPCmrEGUZA6c53mrMPOLTs+
PDrfNsXtSfjtadSM6inVCCcXNqVY0lQfoiAmlGyWMy1lB91UO7Kno2wcXgS13hI5f7jQXHU3GDeQ
CuigvEjMF9x5PzG0/72Jb4qzsLEdDZrrNFNxH/a9SwqrPHq0/3c4Hj41pGPIiVwjvsCsRSA5kjSk
J2FyCQQj2yEJr0ILLEBROdaWanaNTqZrk55DV4WQjvApt9lqksDbWl3B++ol+a0nyytuOv2r46BJ
8yg8oDYpl2ZLJlxiqlvvuy7VU3KDcXQmNkwdS7+pyU4qx5fWVBrTffojjGoPbLFqp/kanhJ0QqNo
jmkaFgeP4Dt9ERhTjkOv8QIOrJkFmSf+yRIn2lveNMwnymQnLeQFedPdOfVUyAII5sHsH/1SSQ+y
uzeHJxtP/SVp5C+TsXienvgsp3s3qf6gCwz25PqcLN/Trswwvkp7wFIzP+qsbjlahncsklI/15EX
bAgvPJCBQlwgPnw19IgmrRJpVkUbJ0Rwu6YDgkIxicd1N2n5oSmK2kDJGaQ7JPHehikGFNlEFRc5
Xx5fdUIPDlXnn/97voKhtoUfkO7iM6es+lnZWHwmFPzLFuGLQIRzJ8MXpJ8+bOvORMvfGMGWfnIN
wcDz92lThVvlUT2gQseiCslilQmjvSIodLG+8n04j5i4JPHv2rOMNSW/WGs0SRfYbYgPHyJ/pzfU
3IM77AE7rLifsy9U/6x1COASLbdfxmxCLy/n83ftWC9G7v2qomiuf4zpTaYMDHSRRBczL6e3nNWt
j7LmHvWO/Wq424eUj/FmdJPQRB7/SQEQ99SPXkNfthrvoBi2RmnlB8dChSiqXL7+r4dsexdNOW9V
a3S3rNrLQOR3a74g6CA5HSOXjlBCkpV48XW3OMqx33bBgExNkAip2cGlzRrn0kkJy2PwNzkqzKOf
e+Y+MfSXLJkkUS+Ze+jDHC3+5KRnrzGXkSJoBxC2deSO54UdWHej1HGO/12GLnGPZIkj6nIi+FgB
K4V0zWaPKc+850lrX4Rj7wBXw7zKqn4X2Xn6WuJuT/xB3odeT1/hwFzMBLiU56bhxTa6NzXyxts6
kWRVow13C4DMLfff55C8e03k7hLqXr0Zjdg5a0aBpRczR92599LKfILhYv9bcPe6ZpodTKg4+4Sg
94Wj3HQz2U6ztqHG7axZyuSgG1k3VCe7OE3UZxmzEbpV9o7B7FB0nrVNMHqssjASnxFm8UWRZ6xS
2EwXoyc89HU1s6uovqXS/fNAfyDQm22+r1FSYFQFUuBgJKb1P3pILhPDyncqFPGubUz99Lg0fIj+
ffV4KBgBLKKo3AmaYTut9zykUCiRvax79cYwOLse0y4L6cOqNWsL+Z6ebLBG6Ihp7P7NUFWEJrpV
e9ts1mFbtsdMWur834UU7YWWq/nvzfeCDCc0Iv9zCWZ5au/p5wrd8D5/WORRxtYcjaAZ2KYMlxip
Ro4Cac2Il+wNNEvrFmnJJYna+c8tj3bAyHGhFxiJgP5FK6RRaXiys3qHJT3YmVJZB60Ohbt+fAnp
epnhp13WHsAI0RfJyCLIBmFBkanL+jamyO/ycswO/YyX0Wz/C/hRuYVsLI5uP4ljrH2AJYdU5nW9
/8rGri24l5sbBzZ0LPHMOEJSVZ6s8Tj6OQHEAG/Z5AwgY1aeEFJL72xi5iDYbR6TBBU1hwy38kZP
yxPC+vYH3t/ZyUz7VujTB1mnJfzWSL+7rG/I0911Nkza1rAuDv6hN/64FkvG0J8serlZbL6LpNXx
rKbYJbQW3bGic+rm3u+hD6OjhW2c4cLIqNA3Nl0ejfsOCwFlQ8gxJiMACxfLHkIRcrtBmE/lHDll
ZFTiGba+JamA6O/m1+FxCXQkOK0aNrWpU37QWj92hn1GUW/szdkDHvj0aKMIe54QU71M8atskubz
32KR4h6YhoQNPk7fmMDQJ5jzQhSKgpU+kV39eOf1qW4BqgIvNSUcktlKpI7Mrqp6Z1TiLcGZxPBL
ZlcGjcDluCWpiEhATgaJRzzJz7EWh2t3CIejju9m2c8d15rxLFIT74jWFz6cget1ivNhFRtEurZJ
e0dAHiIys4I7irn9MARs4N4EJzDUBBnMTnTUUFX0rRMtgAGW9sWuRHX7d+kLckGcAvlw3iMBUNee
Hsg1riadfnbkbetp+rRLW+4ay8+3BqUfnTLnmtUE1/d626MYnsoTeXcFK9mwj0uZvvFGhYfA0MIN
ngDyeZQ49FLqbyuTQM1jEKlp4RZ+fBqKimj70fxMyp4GoS175k72S2UH3WvpkKltT9SVjSnfRVTh
FWRLNXOr24IUKJ6JYHqZJwsR6SxvDjmYsu8yNC9p9iEHaa/qukz3VhO/RXICATEaz5Xoo0vKhyiA
9/I1peY1pl27DwTTHTfpk3eTGmutjXW+QSa3DKYpPcrJTTmIuth6AQOhNOehq1y1m/pmZw5yWQBb
2fcTZyDk7qzaBR6ZNu8wUY3GKnEc61ook55wX1c0bxUsRpTglxSR5wUTCb9Lq39D3poIjmRaaHNE
WDEyz05VWKJLcmpj8aBIJakbXGnr4Sil0bWdiFN/qaLBnlN3EYyNWXJSWuZtq8ihVMqGIyTNOUSS
lFOsOeMlcd8wL/bnXLe0ZdojE80STZy4C2svfGv0QjtTiHYvUms5VJe3bnSNNQ0jahM7JH3bHvtk
NxCQtXx87EVKolPvNr8tQNjPZvzdtxS/Fo1pEsAUUCK8cgZCSNaJEJtcFnPQLeKzmpEO+FCN47/F
JwG/0KJlv9M4fHkEQRZ+X6PGCYsnU6A6LySJqEEx/rKRfBjSS9fVfJQYWvBWE6XdgY9m6vMtrWAe
0+/DLNGvudZ8ixRZVhlIcaoiwlUQaVnPBtnKIc5rhFlgG0ysq46ycHuQT34AG5BfpzhM1xoKG5T+
GA0s0fx1SokWi7/yTJBAdiasT99Vmbx3kOQRc+X4hWZoY9jLfWSnDxsyjbwOmIlNtAxnSIsyHrbq
KbejdR9h/S/QmCywkBmrxxvru91d6j0+eJVNR58AiS3myYwqzZFrFmwfA5HHEThstVMoSbxhcaAN
qtfjaTCpwGLbRzJRl39qg00+4BDwWKFa1sINFTDg4chbhbELrmRy8Bo0rr8n4lgDaplNFMU9Boix
xogdRp9kG/QAgWlgU/w5e4fzCQhPKY6Pi5bF80iYFTq+d4iSntyaYEeTpU/zZIpTXFgrkaY6gQ90
yEtgcEMIuELQEnws/mM4JUur5j5wU6QWgdeK4+MyGCPnby8j6xgYNHeNiJjTV5q1Dc3+Aw0H5rAq
ZA3xLOhIYYOWmfiSAykp3nq0h+nUz5ehcetDQ6vT8qEzcI52xkM8t/QSGV9sene2Rk0UMBl6YqOv
F4NuV4cyzj5S0Gpn3CX5gYRWvEeS8K+W/FJ6dapjk0VBYeH226Z1PV2goLJR9MEV2I+3LQJh/jv7
1IQSvubAL2ZT4xtwA+vcCbu+5dOusqn+HkvOENYHq23UOhfpkz/6zd6SPY1BMgAvek+uvMtStG0a
191q6F71xdw9ph3GKMbPklWbiHHXBqQpoAe4IwHXliXftQ0kOvSKHOFtrogCDCk+iNtpTt5g95zF
0ueMhWeFoal/o6BRm7SaQrpTNiydbjxhdtG2pV9bJIbHzr0jdJo283ymtyIOm3ZIDqERbQ2SPwnI
2JlVF95zn/oBgjeeQmc5qag61ZUZbuRMv/j3mw9RD7qL9xL57nWyAI47Iwcc0BGEIzzKOQ15sIox
uZFNQuDdfMsIjBy7dH4o0y7cjlqklkhN/CNfKDTryapSeQz2AlWzsOqWiq8AuVb7aDcbmoKRbiDT
IL3OLhF943xOTow9432g8vfCpFE5hK48xJkdn/g/cvxVpXnRyXZdOWkzYAbK3lyccjvcgilHfzA4
7ohy/hHTEkPw8uz01PWf/dQ6T1ZB/0KnUxlg1Ht63HOOUYpV7DTO2e9N8L668VrFxqHXBv29R1C1
aVrzGRNt9WTSqTZsG8wXVemCX2242mmWrpQqZhUvXhGA9wuRBb+yaYTh5KVEgOokfYzcsDQE4+H0
+KoOSQH5mr1Akx1ET7i+7KugLL2S2JrDEDoOqS+Q+fzP08jjADNBi0sHUnqSwVrHSZUd2rRLSCe3
SBPSta0e2fJiNwzGOCnIXdx58ipqtRk5nJ3pom1rFZeneEb9YUHwj07V7kynouSBbbHKuyqBChgk
Zw2NIMvZapKj/aIXnXvE9EOOE33sz7FzVux1cwq6fSMZ0Ni2DWaByi5L5pWRfxqtVh2Nqequblxk
exjooNe6oLs+LkrIc6BnP3o63czMYeZNcekJglX9yT92Yw2HykJp443lMbKbIxme+bGKW+9m2f3m
sRn0k1Krf5/VtjA/YJs9GRofB9EkyYuyHN6MwAAzDZ1mWxdtspceqP4BABS65hE6UUWk4RyfaLQp
ZJ2Bu3rC+3QsSsHI3Ksp/oD+IZc08ntcTNon3U9mFpYdbO18ipd+hplKVfHspKqCy+NiSxFcmsAc
D1VS7Rm6EitUApymgQiuNJIDYg0j1m7cedQSQK89AOF4ttH6Fs6kGBjimY6VmFZa4GlrrYuSuzRf
UoBxKLxt9kNY7w1TUhjgLs2UUkE8J1JGHFvByCcW7NUVTacxDgt/E46avXFYtBfh/JnGAwu4AQTG
2qbsAOFcH6ZoSE/DfLHb9JNFYWDLiZIjYZlq45UT5m50GC+kJi1bq2VESs7opuxbb4ft5mbXwj+2
BidAE+n1ocZ7uojmnyRnEZ5y1K8c0NzRkkSPR7jNl8rIwl3XdYBsEE9tkQyhzNUdfOy0mjYOCCCk
rzK99rZ56YLUWluhN24qv06v5NVcHiCopBvaTdTp4zFqEW0Vkelsm4SZgJ3WMNaq/E21qidk2Cpd
dBUkRWVNWhwRiQWrzpv6pcbZaVG2Tbcp6ZzmhZFdsszqbtieyu2MhkE6ZJz9yLrR4qmf5UQvI4rT
H0rf/jPBm9RraQoQz2NnLcejJkbOXkZK8nrv/Y1HWZ0a0gNwXDC3Yr47kZmJ0iyrRLgSo6uuZq07
Wx1/5qGyQ2AXYyDpvGtLLc6zp9y33JUWGwC7KtddPH71loY2bUrS1h4PMdiwouUhfd4GaQUCJNDW
OQfD1sbWxO90xnNMu51s06K3zGMinAL/tEQKa2top30J7tXx5YVlF/SDghHZZdhs40Grr10DUUwG
OD3KxnuTJmVFw2lvJSYXdcKsqF9Ko7JPlGv2yZJ+tB/C7NlWxS7xveg65SJ4kX3IBlTH2lakSAYL
MVVHIg3UJgwt5vGuvWp1I/pARQqYAoHmZRy037Fda+vMsvJr74Tbx4KqQctMhN3TgLiVQaAfH7mQ
WmifkbrP/dT5r4wwnVjsKStNIAyZWlm/POhKKt333mBeICWZJ7RgcCYcMzibRsRs32NajCq1UePV
tBP5lLifvqVRvVT90jE0e0cw10WIjI5Vw8/AQMjQhdMLLRVA42N9LIl5BB2pt5gsbnrbMQWdu1qc
WhZ0TLSLaJtnr/QTFkzro7bHaW+FuI75P3YMyveca/3Vv4OWkRNIS6MA94sXbCs3nTWbXtbvBHPL
42C4bGqs0zSTwTXK6dc4gdWQc4+iNbxrKfXgmPlWeLBJiCTFyN4bQfqj2m4VWDE6aci39dpKE7Li
53BTw4/isxfpADg4+lZGB5jBnHa1hyoHYTwRZhxdDg9umy2dT7KdmBTixl7Xym1OgFLfQgyQl3i+
2ERWDGaVHxQ8ERn0W+mk1hM3QA9iaG5k4uPLDqq2aTkq+7s2SP8bkj58Hr9a7BybNOc7Nb2djsJu
107HHlPC4Rwbob0pSY8M5lPAHFS8+U0WXIEkRe9LSb/5qCoj3RiIDuBxgc56WJHzMQ/PLetamv92
oHs0Am3lshaR+/Tfw0yZ3cEEzfSPfJYQRrQlcWPCyZP629Be5m1TvgoD7a2laeO6BdLCG2rWS1Nv
3K3hsfnWCbLkwp+Cc5eoABRBjOs1Kl/1YDpoYYwqLH2eFasXDP7R9XFJRgoCOynlEU+y9oo4aJHp
V61xwi84s4xgg/rHSPAmdlpi7UQx0GYzt2Ef0D+CcQVFANvfys/xZtqap9aFBvZ90ZY03Kex7Q7+
j+qL7lCppvlgQs296n44NcbTMvWzZ88tT7Yecg6v8mnjJ56J8ltVO0vvqluarwhom88po/5Z6JL3
y4vubsaQ36m7lyQhrmHSgNkpJAFuaNWH1lUB+441njl2BRvi7Fm07dY/IArHjONANZRa9VEFbbcn
NTp7ijgcE/jjQU8bzOmYRP5fOlVoxj0P0hqLJosx+jPRhS7aoTa/aMPB6nUFlgU+tKaRLIwSK9YW
mmmcTA2mRybs37mjprsVgY4lde1JoOwXwHz/PUoxyEqRFhsdOsHHlN9poTqfuaXTTB3SfiOH2vls
6Q3BnrRe6adhUzXfweB162J05HMWQzXUGJ8foRiAgWXm2Ubpp9RGta8w8axy1vccys+zhg9q9fgq
ihkUPr7qafnhz+3XZoNMObYi4/a4mFGFYtBBxTQ/1Q5uepnnspXtMqRUzZFiMbs32aRfI3bsNq4B
mrKDUy1XI8CBTkcnNl8mD8AAvehmSU1x6+1M35gJ8384dgUSHSz5LpqBExIjZxGbIBrsPvT25KgL
nDScCJpeMv/V+nPhDicxIeg0Dcqhod1zOI2P5lxNqJ5jj1clLzbEo08YJO/4jDWKARAVEemF52Sk
+u6Zz+9SaNkbS6Fgl1BSsEI4PwqLzbWjlC6Db1qP0e1xYWxr7sL5F3Jy6V31v4OD5ZNgxO5mSTyJ
IR37G6plTpdzVZYM8FUKMSziIM7+JGhh6bHX5KthJlhxrv3TF3b5QlrEGrUczGyCnqGH2XN2vbxa
KM+ctCNCPClWk+79DHWWn+ScQLsyW4opBKvu3W54EcsBpAOZLOWpSNSN41Xw1XXUY6RJ/EKfUG8d
q8xeVczkHsWBQEYdISoEV6FPzXoYNEwLteMK+owmBJjJ4nMagC9oRuQfaQdusEM5uIa8ap2GEv15
4qiPBHfbUoY/FWrmY0WFYNXVLQeLjIWIOrgr6gsQZw4AWuuZiLdKm41SP2m6+xvbMrJdB9UpvTd/
3Q16fFSDF6OmdxAa96zSXZkdqTmOjIQ2MGK9fTh3y8QUFmTasnHUERIXn8p7nWoFcb79+GHqebOs
M49xB8VFogGYrid9ZO9Hp0fgD8JzjOUHLFgGP/9HV4BC+sGrXizUkpBNsqMhMhI64b+ooF+kOnqA
cSzEi4M5aR03pG4+HnZGDkOtEs9guOAhukzTrXBwv1TZPUWyK976uqy2teYiw66a+CV0x9+yFtal
Tqxsgf/MvGQj7qYcTc2umJDsrdpiSNfJqJPqW+AMmfuiqqjr2wyS4dzIc5oV1LfBsNMDbCLAZJHD
twSNtusy3s5Ma0+GN4yABemFZmlj/dbj8Yv6VN0bVM3eVD+x3JU7AJ4kV6clL6DDAqNNEUmVBr1x
GlE4lqNYvpo1BzJgyLgQRzrP/eS+xZo8t5Od/amhZgWmsQEJpN+p28UdMQUyfx3ltekxUXBgDNyq
YpZBKi/5LYp22ymKRl0yfXCrZDp1poPpaH5ZM2c4di6QIYmEDjlsa2xKqb6wheAMLII9Sw/Z3Ix5
V8HkdM86fZsKE+87Q1wELAKLfFDHxpEWS7aecONeh/LHZQS2hBPSv1MEwKZ2HGVu3YE3OCqKdtMS
w3IGcBSdXb9gUvrfY9nGzxVNi93jqf+ef3xVhA0zFQ2skpf5/QaYDWF2vj5d/rs4NaBtx/a/Yy1o
do/nQ7sbGBKIH91oEm030oQ+DqiXj6NdG3u/NcUdBmn32v6uDBSCOAhwalbNeOWVZlrn6umCVa16
IsoXskvjRR8deKRVEJrJXsyY/6qpd5i+dvpAaQERxbr7vn9mcxg/Ogah1BkC+FjhPRcxUh5DfhcS
X0Wgt+arEbPBR329swXor8d5FUm+uW8HZ1Mwt+V2QzVXk6J8ejQllA73Y8QTc1dSa26JvxVv8Knb
P+UoOkKj6SYIuyBWKNT4OJCyOXU07B6XXh/gbCCw5QV/pS2w94rWOzvzRev0Ul8NtfGXz6W5DQKj
0Mnomf8Fh/S27nWM4P//u8F9TeACJsqQri6vgzN90/Aw9o9Hj4vyA7FjOyzZaQpRYodCy1XZw9EW
FQlDxNsyWZ5M5AOVPNA2v9WJbz49nnpc0iIU3Pzgdv7PPzh+8yps9VSVoLfdJgzP2iQDiCvpuzup
lrSzzlzz6k4UWsbfPh7VJ+4luv9TYO+VlWWf4yqd55eFaYs96W5XilU6w45h3mvZcfqehPmGYoZP
mKaXr5GT36fK3RRtOf7qba9eY9VmsA2vbw+bbjPi6H2e+oI92h/l5lFdx/kRlfSyiAJ5IPoUvWND
sDBBnr7AKcqSTq/qmwBpTmAGWUvBiEwCjtxfOFaz8a4qoNvI6l3X9b0WAM+qRfEMkaVeypJHIEcZ
egNqYoQ+YRlbxJV5JVF9qXT5d7Dfaf1zNDWceJs2uACpL5Emm7FEMN/FB2kgndb06uDM7mNGWh46
wnReU9GoEtrrV+EnxwqCMweLdrDZOqgCJEoQf5XBQ8MIOlUbLf6STIJ3MnIB3TEZR7SyCh1IqnaM
+9yj3HTRzDHcxtBRAlMEzVIcdVlf/b5B0lQTkVSQf06C/fhR9P5MDEQSbGlyMSrCahkiS0K8OYlq
7WxPo0uH7L252b5iGD7/hznIT1oUydrT3D/53P00W0T5jPiXrajgdnAwXKuami0MOSP3wfdA/9ui
zlziD2ZKA6S46nJ1wXEF05j2nu89jVKLAWK67l63k31kgixhAFoeUksSQt8TO1kR7GUPhBX73VOG
ea2ITbVQ5dRgTHXIVi6zcD1ZHK1b5GieqAFiYnixYwoodrLfgU/bJqAfixRitn6a46eP/G2R66I8
jyVS5cBsul2DHTntsYXSgDwMtZndpoblImKeS6jzaZwt8J4Z7zs/O9VtflJB3S8b6vTFJCUUDGKr
Y/pvq7H9qXyCUqipAewWwbXVpHfSyUUp3RagSscpPypxalPN0LHUh0XUYuMNHWTnbbGPBcmUA3kt
pltrmzlVcGFHg2LBx9RlQaNfNpn6pesAJNJOAXoxSn/tmyXfQWtTE5fIScplGKBhtVFJD7Y0f5E8
ufS9Ol7WUww8WNT7DCXHrohwaHbyGjK7fXWJ76ZUbem1IV2XDqJFq/GvaIVpfs9E0ckn/lof2NE4
BG30pPf2qjOe6MGkhD0zswfJv/eLKNp3SltVnGlWLjkDGL3Ar00pEJDRdz/DKls2pmzW/WQ6O/Lj
w/DHxzd+9yFc9m0Z7acWVoDp8ic32AMPeYNHIYjFIp1l33hlrAb7FBBa4rQdMiAhMlZBQ7sU0xHB
meBeAmcA3Mr4eVxUBWFkjZ3coRswucq6bzB2v4BwjCAUZbMp1fA0lJjkMIimM8dSoMxajc7w6Zoh
ZMTEcWeV88G1klcEe+Ya4hlrUUfh2ls/HKLWhmF922giVp49UdIMG4IpxUZ2dTMPSZOVzSF4YbSl
iZUs2+iy8w++QjSZAoxj0gduEQQho76JIk5mr4nG6DiXwScOVVqNxQ8xMubG6Y32SaIjdUxoiVPZ
/OA4t95KFsrCk9tp8t/jDLNoNTKotDBiHobI+NQcbHSFbV2DSGSY5jBga6H5EzkOr3So/fJolG7y
od05YXcroQpTFqebpMJncRCOlzx5nJDKyTsJjv2/ZNhs4yZ21oK1F1QUnzdT/dRu9+MnTCGJOmmX
XUAmRjmqLWiB36GTfw1WOoNAZjAS1PVliJrrXMy3gqtLsbbgySJ66ao9MOD3iW25I2Ri3TovJf2D
JxlD4A8MUAtQ7DdGWJinKCIoVVQDABWCdtgAWKqMErKNhPel0GnbI44IvSNYry7IjOhNkgy6ZW2X
XyTaXCJpl1fI6vSMYwBHdDUARVbJdz2DfWzmiHRxhVqJykGCbe0bXWsPbW8/jbl5KgUyeGZEV9eA
U256U7RvDIK9kXfPfmVKDqCgKA26c+vY7iKJkX7rXXYn+AfPu1/+6hQ6jFFhAvWnTq1Cw1hPVW4e
oB8ieia8GfT4rOa5DE5+9domWpd2cEyU+KvR+lnnfblL+lQ7VKPrH2xuPZo607TCwN/T2akoO4oe
4XeLGhnw+l8N+CPoL++oGpeQek1/55P0riK4hWjnNq4NB8WshcOt1ufgWXnFalGtCgMVn1mgSNMs
eCJt9g1zDVZhtMxVgJlaGOB23+oSoGyatc+J0jzyDZ9UhdMan0i5RFWKCsliguElIAeHnnhDBZFm
DHo0cKw7G3nVavYOekzBvfLQShoM5Kn3jL2siYDGZIiLP6xOepp7F3KqorXvEtZg3tuABAjI6ufJ
4F4T1RiftUH7O6TNU4n7bFvqxEeMvfhb5vk7nRd0UX7yt2y717yaPqrJILYOLzsWndJE/kxFOJNO
Jdwbj0N2Asm4Up9DA5qm1fsPNdrOQdR403qex1gL1zalYpwE905YjIebNxUM4hs932UO94fT7Jiw
r50+EkdurWeAPpwyiFnuhxFDAYQ4xPPbeNT6Q4wkzI1zew9++mQ7/cVG/X9ApwAX3I8OmTeQUBHg
NGlIZj20UdRuspzPUoIbdRg5Z/gquyS9vcHI8D0F+rXpyicRFMbZrZODqoKdHeXi3Z3lIch0UuTS
0S/Pi/ilIm0V82/PvR/kNK1Y1tHMGbRwF4UWxZtB+vrFGF9JiUdcGp4sR0ecWLAGGxKLkmGiF4Gf
rul3fHh413FD74Yo//Lg+MRa66ytJlvqOkHcmF6brWtQeSit15f+GKAva6x1i7v5bJac33NwUHZl
IBdBMtIV2Q8twu7SNWhbTTIUaGAtvdmOj8hyBZ/1NtnEX0xOfOswgfnDaWq+8pIQicw2N3Wmb8s0
+OXr5XduDaiZwCLQeocLIeJLrpvJjoHCItG2mtbS4NWCdG3gv9gyabl1mvEGpS52iy8jLn9FQ/en
HCyUNVhyNjRre8TM47mvQMQSPv8XR97fWOY33FA4EZgJ7NyBirBrPMb7XkR+5lCVB2omRshnhf9l
UXoQfmRFvgBCRItox8x6KQfjXUAXxsqdVyu6y6kPeDsnuxPL83RHXIuDOsl3SQSYNOzcW5wiivYK
DyQTMIq14faIwCwUZJbZLpty2Gcd3VlHkA/jUwjeK5PZgdDhWQ6rJMZWzujqFglwCC3t06VlBcem
qs19T5yuXTtLu3KnU5UlqKsqz36ySrq301OISPa767UbBvB1TxzNa8PKVc0ASsN+4WNdXxQy+ymF
8mt37qb/2wSiWRsmUIcGFUmBUrjpvHJfGphVzCEkSrzgooKtgz12wq919iiuFk3SkW9R2pvKygA0
avpvNyjFU5n5OpGdy8bVgp0HQ/Ig8mSDmorSZ5zewgnCaGUmv7D8aM/m/2PvTJbjVpY0/Spld904
jXlY1AYJ5IhMzqSkDYySKMzzjKfvDzy37tXJYjK7zrbbZEYzSUYEEAh4eLj/g9S0uwCwiz36+ktL
285JfOmeAoIOGE1LtyBNtO3UmMgpYIlj8JVsadSiblyiTOJjJHqTwWrNslbZc1z+X+FAY0hNFgmV
Nl8jaznsKriocYCrzyRSBUNjLoLULlAQ0QaA6tjEZEF5guqnPOoFTloGalij4oDukRXgvKN0gzls
vM0jY8dZGuNfi+YKrcxtkOCiUMz3euJzkFepOU7rz40E363Qi3QKinz38z//QX3IVGQdJSUstmUN
5bsz2y+AVwbyexC06xmnGbNDOCdMVKyVcdSh+wWuxGBHBDSIIXzDVINuVkUPJ/QHedK+B83KlCOF
phnIkyQaT5/fnSotBnl/uT3LFHVTNgxdEUWDehT//5vPYd3oaOikHRp2750HBF2TE8RpgFzWpHsA
nrJ7vvJXOJn5diZV+RNcgvAMQluCigUPNDQ6wNpAQaue1sJU6/vBtJp9PfYusJ7kUZWTx8CasnUA
AJfuT7cmHHYABzPxHq6geN/BkBIaxNxmWM/YQSAxIFYmaofU80St97o8HiDlNjIiClroaC3amrB+
UFVU8QUoCnj6vhl5IKezQ1DMo1NBRyDjUNzOr4rbtpOaByZARQELKwWhRDGriUuayhKlvlTMo0OE
gOAKIJoGB3GIiH0j4i5tHBFekD3bNuhbIcYGiagqTRPvNg15swo+N4eW9tDnSPwkWAHTKUXAsrA6
Fy0zPjI5sfYBzDqkW9GG5RoyhCFZ2MSF0hxnvQg3ajgFqzBV2zXA9GqvlQJi9suP97+iR/4cAwhc
//uf0jAP1xShnhE9oMHUJtSjiLYYOy2/9f77779qhDqGABiwqP4c3ujLjyqHSyvLnTfXJVyGgjOe
hN61Y045fUL6NXxM8o9qaMxbkPN2tVTl6mAwHyiz4JIhoRouc4xI+nZCbZwfaYOAQ6cBcYcJdnqv
IZWSMu2kHkxGQEXAHYU8JZft8PSIZI7nBSTX9x+6pD8B7FU3kI5iF1pMgWRJZWytRvjRxH0GoRfJ
DEwvi/37X9Ukupnoa5iNOO7nLLvvWq3aUvSkICmc5haDqVmRj70FphIpri8SSdVuChWkz6UyxhoA
vfqxmfQ7uS7BQJhYJqDf4HvvP/IqRe3BaNAHVUPBy8SC5FJssWAhYbmrh1J5ilAmtIR4fpjzXAaZ
N8tOQFIihYHxLbDkAQIUWiJKgNmNPNKzaathpUdYwKSUjmkWApWfeBfWrN7K5TExLfOmlQv1tplO
RqIKa61rrb050pkf6hYFWEUfOZtqyh5bF+TSy3rybkdWpQfZtwYurAUQ8Zu6XdNL8Dt7NiLVazng
CEvXEc5Uun8HNLJrUcqYD6MQ5CecuSr6cPUb6p14mRpZC7mhXMnVIO1HxYKUKU/CPWUH+ouUFVfU
+mIqvvgS5JU0rpLlO2mXryN3rUBPt1jiFS99mSd2QJ9IqbPyXkWfD8GJGU+ChZFPa8byNJgE7kBc
xJqqQmIesy4UasUvpoSChNrL8JwQhL5NA2D3RV4YTqgvh4EoRfauMUCEzVmzMoyx3svwVm0sDJqs
Qaa1NmEkxwAV6GtG+8kMfjaEWmAekzfPKpBYRN9lucJxAtPv1ozrnWyV5LiUkbbCFDWnyG8gZRZA
svzKovWw/FtMvMEIDA5H3Zjk/OSiQCnNquK9CsrBEKwTjm0Jd1uGHmCEH76WjHSFj+y+querGjjQ
NP9KQ1s7GP4QIBtUw6xLmsytVbiFE4c4f3GEVUqVPF/MGzfCzmozZjlIBkF6A5YwfQkX3XGryFRE
+gY6IYjtNtoIZxdYdQYmCcCkaYW/oL/KWxqA5S5DjtEZCDerZhIQxxzE8jZW5mAL9/RgpFZzo0S1
RtZXJk9dyCcitPtCzVIPlF687hs8tAX8yR2zttK9YgCHVYvhqECnhtup4I5SxEjETPvEjOOv3aKE
PCWdgR+ARHkA4AC8bkARst99fyfUYPg627Hwgm7/iNjT3pxA1yDEqnXPwGYPVK6srZWNxiYS2199
2Gd3UTpWp1wSDbtVlO4EFFB1p1aJPG1Ipm0v91+LnhJCP8C6HY3RyWA44iXevDT5l0gF+xooJOv1
kBZs9EhJpv2p1bqlTSEUG3gP/Y2pW3s/lI4RXiQ3vo93+pSbNc4coS36Cpsw8lMnkhJaWzPpuzTk
AkSyul9nRbdM6NLzU2B4CbgSUEjXf5aI9HjxgPxSGwTDvl5+qJSiVl0vay6yIOygRiVt6VpljzMy
11uDzB2THXIuxUfjKJUR60FjchdhNOEInLu/C/0WrZr8QNGj2mSaP6+CCdgPxXIgy1l2VJmFl2zw
UQb1/XFPx1P+0/b4f2PfHbwVt39u/GeO32d//X/SANyQLUsR8Xi+7AL+iIB0LXhvTfsXK/B//eaf
fuCSbPwBZhZWiKmZCIUY5FN/+oFLsvqHKOOuCtpfkWVZJxH8px24YP6hyEuKqGGFLWISa0r/+A+A
dW34n/8QrD9QzIDwoJhQFZdU0vgfGYLLf034WOcGZHZZ1XSuZZqScpbwjYafYy5XpYcADjD8QpSu
Y4qQuREJ9zldXSmd+hfDpK3cViIlZIwt7WLM2NbteFYrgOKvWtOvyimObihoWc4wlG8AbZCHrPT8
gJlk49TdXknp2nbW2kji7IBmHnmOL9/6qeGVOPEd8jZ8qAr8N7IIhNx7PiEO93NfUvfx4+9D+AVk
Lcwf+r6iBl8LSTK4qT36nJ0VyK5Q5Hu929VDFEKO70I38iHw9xagcB9c/TtRrp+3FXSUDfyi3QTD
dJXO1ImBge6boMa9RyRomqj8Fv04HxtBemipqEVimt5zVgUTFk61o6kVGSPwJjIlzG+6JesF7c8O
Yt6KPjKkICk5OcbRcxfNv/AwMzfoHx1G1UI+MBjxPUzqyUkWbLJWYaMl9i9IP72SSqgIXNS7Nr0F
hAoqGM07W1cnbPZa6dWcBHDSmzb5UeZAYUXZv0N58ibAbOwoyjl+ZS2AIMCADtAPr2pEeJwpIuxy
j1q3DAhRVfRtQ7EPq1x0UCuLansYihUSgBLSraZxSDoBQcchqTC5QDe8BrM4glD2Re2lAtvmgpR/
NDQDD4P+628fzT8DzO/G6jST/nLieF+AfGy6rOM/q2iSKv71xFFIlC57sywPgh+j7pXM1baEggxJ
vUYfOu3n/TQXLg2pFuuKdDxoZvUscDrZKJH1NIfIgsh1dEqqCJ2iukIbVYX1Js1BcG/0wQ/qno95
N0BADWogpKMPn2HGqMYU7/rFa6jUG2y0kX1rJEu3y4zCOJwtRDTr8EW4aUYd66BeeoSAi9h/hiIC
R2CHo5klCeLDlLZbFH13LHfxThT0p3QQ5Y0wFlTUY1pCEI9kWJ2IidPZpeZiKl/CHC1TS5kdQ6fH
b0JLdICrypRPFurpjNhn0cbhNh/9bMPanLew+VpnyBHENoRvGgu1oWJiVzGHXwu4LcWdLrmbqY3B
Z0fJrKUcJ8oAIaD3gllTXjrB0A6Vj5B1W6K7VAPIiY3K4SCuOm0KQM+YBOQdCnFrxbS0Jkm4VUTs
FajprmIRiI6ud/gVq2g7LhsyAlCcDdnoHIQNMbGblEUyLvox5kWyFXUd49Yx8GA20ElN5N7J/ZGq
oSAlByHUnqH138+Q6u4QvQI5xpktQ1j7kOBluZ40ilAc/vsVbBbxMUgjyp1Si5V3mE27ZOjnXVH8
QoVP3tadOtygh6mvyFjWhgT6UEmpYHeqtg6b8W2skSxNm+qQxumMbIiC/j0Kn0gWlqIXLj+qQnor
5Jny89AfSyS2PGBzHD11fAFrMH6WsqQouQEjpAjh1eNhXyJjJqMHDMhpV6faNx8KvVR348HU5weR
Yo2dlLm8n2thi+MQlRw1K3ajwE2Kpaxu+zQeUKiokX4Q/e/JPIMTGtIv8tCtLPyzsOWRhLs6HLHo
iykAUTdt9GXFAqtddXGWedK6lh1hmuTn1oIPQyV7cNPYM/ltjBpZe/rYerGl0G7AImo1g1jugyl+
VErstES9wKu1evDjLjsNiaptqKSX2H2MeIzVMGta0bhBRMt0e4lafok7iKtYeAkEI07XKl6ya3SO
VoMBK0FtTKjBYHkFoVduAI9jTkk1Ks19XBFJ0oYAkxeSeyx+ZKknLSQUaQbn+VDI5t1iQqHXORal
Ce3EQEXeIIig6gDHyx+yHrW3OPcjjz47ssIpbXtIbzKtkCx7joZoXWmV6bZNV+LZCDykAaWPN635
zVCod+UNBzsYPBW4bHxSmoQG40g3pAWysZHxJvcsFHFXaad5ATBYUFV8+OYUWXbo6+uWm99CdJo3
U23ButZUgIDovCez3HoUUtkjdHyZ5qV919HzRFuHMiFtRvWeNaWsU6Gi509xAAxBYo+mrz10vvmt
TScwcNEouxktf1vF9nGn6iTuZSUd0uWHFc7rYpD1YzfRpAGufFMZAIFyRXnKjRwtdB/5Ri2liZaF
BSB+sGVoxAvID7zDnbTEXCtGXu+YbgQxECKKS9HY9kk5OSHkQvoOAeTYDosUrYPVlcR+sYuUBhl4
hKV6n+KxqRJGe01reVjgQWUTJ7hutVucYD01j6dNG46/MG86qfMCYQbwVxet5NS0iFb53A43GuIJ
VrbsaNjq0J3tLTc1Rcnp5KBfxxKN5MQaV0LLq4ksNBCYYT5jC2EOejWo/8yIgDILnMSHk6zdG+D/
7Ep90cw4RaY0zdZqF3zHeciwwyb3pLzvDuKgvE561p6Ue7PLE88XqrWhBHzITbMrEXpyJU1Jdnn8
WMYvVaVQkEX8/c4AhLnSJwiG4LKYbSOhYMlJ24yMtV6gNmI02bcyxzcsEqu71hqUgwkoumNzrufm
JVXV28zA936mxe324Fsx256eUpkCVaNOR7Gn8tsK5CGdWT9aUSLu82zKKV5QeIhUyvxNHR99Q8H0
QbnpYzTTDHP4IsrPVaJt0OlceEGw4GU5343vvgQBZpTh0nOoEM1ZIXOGrJQ8sjLQVJR65NamCRUM
JcSqKxDA0mIuRWnZoVsjAFEHMU7ZGgnbut/0rZxiCIguHlnsQyIDgKBPK1JZk1wiNrZh4tc2QyJc
0BJMfFF6PlQYL+AfIDTrStEXg0XT1RdR7MHCKBfavu/UBcYC6iz97GSMzDgEK07XzB1V2ADrxCLE
O7eeMN9STCBvzZeyaL2kGHdTZ5RoQWGDwsKkoo861DtRZjDuh2gQD124sOfj0ERwzL/paInGLOxS
Q6E4kdq10GCUq4pU5XjHjlBEUHyAt7pB1OabIO+w08S1ocb+kXouFDje3VcSGMwNSGe5j8Gh1vDC
hjjvk8WzUzZIJQVcXsHKyjIh7quZdvq+1ZXHUNYEtzayfV+bhp2r9RfdhKlGgWqNWxcmR1288UNk
wfMBdsFMg6bAuuI4lqMTEeh2Rik8TUmCM7SOZoPZFjeAZ9JjySHdjumouEKEGk2O5rfin/Jm2Co5
jRs0U9ZyVXjoulc7A0EZW178Eqyedo2kGB32wbD253jp8kvkeXDBsS9IGx3REGSemgCG2Ci2FC8B
2uHqiqVaGgf+PlCQXuhgUB78buw2IhYaKw0TPgCik78BkYH6jQQKtDUoMGRF1XuKJInQXeVDMnRo
y9QoiknoRzt5OQ73CpqoMhjTsVZOA9HAViZfPQLrwx1pCUk6KFR8O637AnrCVpZvLYqxtKcamZCl
PpQaFtlVj7qZxFYXkvdgkaKHVCez6VhO8pNP20Xs8pWovOVWQl1SAjWrP4hTddSoQ1PgMJZ+Fv4z
KoWwEMJBDgTN1sWh2yBs5I4Aj9D0aw+VFUx7NcoheCBnW/YIw7ABeQg2YamZ6YfZ745j35k3Gtoy
lSTdirnwU5gxEouJWYqu7/Fm7jgUYnA4IHtr17i875ZuSRmS6SGj+QDjBMqk7vP5oOkkL+rgUer/
hLkzbLIOyjx6UR51zxavE6Awd0L0iufE4Pah8VMa0E8BVoKHjFdqYrUCePmlHYqdmC0tCXzgcC8f
HRRtkUcG0D3oFAOCqHc0XZZsP8sf2yQf94HZj3t5svbJCKAo72Yg4Ulkeaq2oxMr7+oKFFU/N56F
QsV6pEZHtW2fNSB/V51smzJZczhjTu2P1BjVEd/B3rJzkBQbxBWWFmHgmJBwPCUXZqeJnwwZp5E5
izS7CoI1p7KTSq2CLcQyynWKjasr5SnGJhSWDmmEZUzg7eLF/qK1Hjh0whCA71q6qJbYNTZ1WBQv
qtPUlgpBwhxhIoYYEo5mVGgDHLDBE6mIZRYqLs4DTEy1RAW7GWPmRNnIZAdBxKQXCJ+JPbNQVAk8
WvjoqR7+zIY0XwsiKq1VJvzItMBjvaFdQhSF7JHX8rMvIyinik5f+xGSRtmrECmuJlmuTPvFnjr6
fYNmfEsWA0wZwxx9EH4MY7hLi+TX5GtIGYrzmxgr+Kk7agBrFr19jRy2x0l3doZFfcg0LCIwrcLP
T1Hyckr/d9uGQ5QpGRQKFCAhnKAk8ewQNYtajZNihXxaHD/E5hY2txONMwJHJV6Cdfct6RXwqhWh
rAkeQrLCADWpscemHnuAFUgZsE0mjpVTBmB7pVBXixDXLUaOR0HJdvJ+v/+/rvQ4lW//+Y8fRZe3
9XT/FlCt/cd/vOVtxPGQ9p+sGL+9WOe1ff3nf55eM37v8TUaXv/7L/xXKUn+g5bc8pZlVZZMQ/tX
KUnS/rBk3bKoBymGIqoM8s9Skqz/oZgKpST+UFSXf6skyeIfmqlZuqhQ9jEVzVL/R4UkSlK/rUBB
llRD1Q1lGfv3hmEfSCb2aqLklR5tVc+8zbbybUJyfGifhCvN0+Va/17l/x7jrGeqcnQnOAToGtx1
p/DZHtbClTKEtHwgH12aSf399g0riQRh5tKKZ9z7Xv+Cl9Za/B78Uq+0VjkMXxhiKYD81lIFpGa0
s9yInol5451Z9hIyCDRfCnyBHUsbSkABnQWCRwX1M4fakhEGBg7jmCCmbYDtbUcdeR5BJqXKlJz0
cPZCU9PdSqlEu5N6uJdSCE+tM3O3j6C8SiiAr5sSRfCyQVk2MELLMReWVw8NFAMGxNPbBHh8nArG
Bqxnt4mHwtjWiRK5EjLX6yiRlDsTl6WXpPflXRiP8TdAMYjIp4n/hG5ZZQ/ALvT5bhYsDHNqyyeN
IXNE9TF1kEkFTUsnfCfSl9wKRR2vW2QANlatI9AxII4HoJqm04RAVxkPeFKFbbYbfFhQZtHXx6xA
DEaWG/LqxcZLh0/6gLSRgl1gXXzB6KjdcJujrRVd89YNSECCHs42dQyuVzNDaFUhh/6tYGJi1bac
vETBgLqFwY+rliae2zoqx6TGmVsGleaGRanvTSnKNnQ9UBWpJ5KyIBoOah2K0HgsNAQ1jnQxhOYV
iQKtwAmgKIAH9TUGTHgS0b3fGpi47kCdoRNI7sfxrhsf1YCSqVXFEVQylE9aNCwo0w8QwePY2P8W
Km7/XKu/V9LMC8uLqvXvy6tTC6PDxh4Bk2O01R2gqmyF+Izan19++RA++kDO6sNtl46JtnwgMgl7
UL9NA0py8XTl6taFqy9R5bdvA/2/3q8RUPZK2aumhVB+U6NSn5RfU7RNFIPCcH9lqCVYfPQgZ1uk
5edaiJGAgjzuQCUmJGlGPwzI6QgvoujV9s897i+tk/+L96Esj/rbI1m6iYE2mkMeJs3yIWq/x4Op
bcqKYhjyMZSj6CCDAx+tK8914QUpy7r4bbyhFgAHYlHjpdTCyk7F5eMuS798/vYvxcdl//r96pOO
QEYjBzMlPRzWZJgRKl1M0Ik6noGPi925/xSPj5+PdulRzuJ80zYYBk/C5AkIbSrWtyYYXGvYfX5x
9cJOpZyFeknSLWxkksnDdMhJDjf9WvDweHK0U3Lsd9oaRbVVtuscKHAuVgQ2asrrcXWqHGtj3VXr
B4iWu8l9oAF82oNbs7vDtf3t0nOf7RAmJxxYitwZp0fERk5Wj0i9Ul9JEi8sfOUsQCAMl1PyjlmQ
zY9Zap0Cl5Bu/FKE48PnMystseCDT+u8h9R0QraU5GbP3ATbcIUokZ2sLKKQsg/W1yZJvrBVK2ex
og9gF5hIKXj6xt90z/kOqZUVus9b/8F6yrf93lyXK98Nj+xFu/jK5F38AM7CRmCKJe5k7Yy4AzwN
4es07ebmVq5PpYanI4WRMTAdLPOuTOWFRSqfRQ/dIKP04QF57ZgCqFT9Rbd4wkoCbDki7pZ+QP4I
FdKmDDYWx8uXMhIB8aXlcP/5HVxYi/JZOAnQr61hDHIDcowWr3yDhrYH33jz+eWXJf3BUpHP4ok/
ZFHdwKHyEFtwLZ/qgnAlDp41lP6VJcpn0QOBA6vEH0H2gqJWf2IuAHhbUmqn7WnYxbWFKbnatFTB
SLPqeJT3RqhIcLmrbhf2A+x3VJBsFaDTSmrgM5ozfiWhMiTrKGvwJwLlY5c6VeZI01M3BHt5rw6j
2Ht4lijKlYe4ND1nMWrOBN1sA6ZHR/LMpPvQAhD4fObPEIj/np+zKANNuqN6Vc/etB9O1rpYaS5a
Gat627qS+0v4ydPu8yufjXxpHZ8FHQtKJUaG7BvmBvFC2RaP6QFY3IHDZn4rMeT8av4QvfEJhOhx
eJC9Zvv5Yy7r9KMFJv91w2pGcwjjkIGL0ALnHdh19YCijb0UMkT5Jle/fj7Ohaj6/uC/bbuguYzC
qJhN8CEBHPYRzy4/1ndlXI57Kckn5/NxLn2PZ/GHgCD6eZ1OntnrzohtQes3pxp889+6vHQWb2or
VrV2YusZOm/AuDwVTioQss8v/r4BfPAypLNgYsGATIPcnLzMhS7lml9/NLvB2Um2/rzO9sYhXqNk
bY+uuc3tWzzRVrLzQ1q1G8jI35PvaAT9/PxGLkVxQBN/SWP0HhEW0TcmDwXqIX7s9W8x8pNCC9sa
oGN2l5YPPTyVz0e78MreP8DflkYuGGRNajx5E75Jedd/N+Pg1EzZ4fPLX3yYsyBRBfjZdDGzioVj
tBJeu3XvZo78orPvfT7EpVj6DhP+7RHQOpshRumTB67Nbb3hvjlWG8TD8wPo+K111L9UtwCo3XLV
2fIme8bXxg7W0u3nw1+awLPgQUEDQeqJKBgFJpLKHP5M0Yky1ft7lz8LEZo+h9mICYmX4oxK1Z+k
i47pVyE06ysr4OLCP8tVaNtZgrIMUa9HB8nvlWZTq7VxQrDxvHB6B7vJlWDTd0VGMNhhTLPTnQ3M
yxVoyT1pjI04/d/bct+X0W/vEvYsHoBSPntqS5V9yOjQ1DFo6L81meJZAAnyNGWTZTGa7T0mAlMR
rFIqrp9f/EIwF8/iR1cMPdAFffCyTndkjQ7iADkZYcMJpHIwo/SaS1d2rEtJ7Hv55rdpqgdLTxIU
Hz3/KDzku++xczv9gGq7yt3gSixf5uSDcCieZSh6hrJjPaM1KpmoFBg3WfEL1jwQolu5+a7TWEqn
K29FuvAJicu///Y0GXxuEwKsxP5LtcEJtsYaEMRK2aNddZM4SPK52pWnkpfP8qPHUv86FshHaFQQ
Gbzo1O6wOHPSx9Iz9xnJBWZSj3jqbkBx7IPbZBc84o97sBzjytiXZvQsUvRCmc55z9D6XvPmAzuk
G2/no3ElUkgX0hjxLFRgKRT2fcX1LcluH8cH2uovwpuO1cQRWVfzStZ/6WWdRYuCupg6yoxSRk96
h6nNcOjxMft739B5AtHLYx9mrOtAfozi703/qphrVA5xqsaXLr//fJSPXwTwyb+uAWTa8zhZHkGB
ng7KbpHilZoDsF6aCwfJ1FYDNhh/b6yzqCDr6Aw2EmPNylvU3Yy6J8jYRfk3EP/7aVsI19orF16/
bJ2lDUGiG8mo+rx+61Vs3kxABYNGHjPf+toxs75LGbEcE59F1uzzZ3vPSP77x8RG+9eJxHMmWVB6
sjesMO50LLtaIZawQsyU8gQFHps0/enKWB+HV9wyzsYSUAcrdSayGreZsivBWkh3Rv2AySI6SCsO
lhyOFgItqlOnKYCUtC6UndTuRG1b4eRy5TaWlfjRI5/FD4qiKdzqZe3c+E+l071K2+lrIdv5KXY/
H+LS6jwLEzLq3LpsMYJ5JzmPo63e4P3qmle2jguVCfmcNAXpZAzqJQrFO7wWR684pJtx3e8UpzlG
sJ/XLVaXKyLgbrqVXKSRs++fP9d77eqjqTuLHPguDbKVMPKU2sEpelbW1X3pNPt8M21Lp97N6+w1
vZUOut0+g+O/LTbR07jqn0G/2+EJbqEzrIOjsal2xcO16VAuvc/ziGMGfq0vSxjgIolPvJE34h1o
CKQ27Ho7ONHKcHUOARV1IkCIbEtvX5/gpa5ruznoKCluP5+dM1Lbf514ZfMsKLW5NVlzyuxYD9DC
Ydx3J31FZYo98At4gx070k13bbALT22eRyUUFsRi2Sqa1BYAPays+/IZqRzs8o7Rle3uvQrzwfs2
zwKSKeHvlI0M0juJm+2hobnFBoHeNYZym9nBa8cO76dde1CdyoPrf0SU4aDdTptvMK+uhY1LT3oW
ouSg1vt64CYg8WxF983Y9K61EXbXEopLMdA8i0uDLP4zwLdrSF48V7PBhOsxWuEi4MD2Jo8W1j/D
K8FhmbuP5vQs/EgI1gR470jekD2U47MuPEy+bzcomU+7Kwvx42KBbJ7Fn1BIUA5YEr/guXgF174b
fo2esQXI8qN4FDbNen7uHtK3z0d7L3h99EDyX8M6diOTWYO59eSVudH3j/fzKudTuwcMyelDWt8g
AH6Dp5stO0hXu8+Bg9vh35zMs4AUW7IJfoSxQVK4y7YFhP1KlvROkf3ouc7iCizn2ARzIXkt8ENb
3YAXpGAg2pVb7zI3u0+dZhWsGxdvgq2yluzajfkubnW7fpWdYu3b4o12xE1iDeiucMQr3+R7Y+eD
2zLOooyqRHOL5OvyTYpuvh697hnl+T1C1F65w0/ejl110wE1dJtnnIDs8VfhAWlbZ97otputbGc7
2TE2+PCyJw3bcBesjSsL7wwf8q8IaJwFpTlFSURdUqV6HWyhzrrdZt6WLqbntDh8xzrWp+hW/YJq
0DHc6BtzFa0/X4T68vQfzcpZpJKx0yqw6ZQpUlhrZYsggt16HLTxFPU3gv1oeqYDhGav75sVNqOb
MLBhnTjlWt8js+4g3uHwETrUDLfz8lvkQGiB8/VHK1SD7FeF2kO7wRxuZd1AuDylGyyYPN+mXoon
r2vt0k237Q44iKyZ1SupyoXv2DiLfGUahVAHeSgjE7dSGX2LtNRtEAVWeuvL5xP3Xnn7aOLOgp+S
0ajsNV4ZxM91elNtcLx2E7d7CtwXSmSbcaOuxTUi0YdrAeNCtUI2ziKgEEqNgZeP5Gm0uNA52DxL
LJfO7R0cwNkwwzXidvabRB+scdAes8tN5bbO0+jisLNCp81+uPLwy7r86OHPAiWCQbAlFO5EuqFF
4OobJHtuqhXMFVveNU6wGnbGXXVbHuPj5yNeGvAsVvpygS/REiupVdtWBZO4wDp77RffM3yM6u5a
o/tSLmKcBUYRG8V+XF4ruj8uuiH7YrXT7lzZSd2Ha5/7hcog5LG/Rv4Q1pEulQySWKfCOEn52o/r
Vdbvkkm3G/UhMu4T6NufT917FfeDl/X+6f9WY4Bek0bSaDJ3P4Qv8yP2zi24yJ/xunztaZ+iGuEA
/Z92ysOwU79XL39z2LOYJllQgepljdROdj/9mp2SiBYucV5aVU7HnhZTlQyc+soSWT68jx7zLJJp
Y9u0gWFInqDdm/W3SLxFyf3KHF669llAgUuQR6OyTGEMtlbG5Uh4GqRr5bNLVz8LJSKtRKNsNdIO
AFmLVqWRvdWGduXeL52O9bOw0QqQWeueidFQ/9Rt+RjcozN+VB/EL6jFSc+fv+8LG4l+FhLGcaiB
5et8OFNqOACGaRi0MmLEer2yTIwzB/SOUCC0yzG+MuSlDEo/jwqGlmdizJjVM1Dr6NSd/OfqGN8k
pKNO91hvG2/eQwOyo1/NFtb1HjXSTee0TyHp9ueP/d4t+GjZnQUMJYrnWehYGsMvzfEh5tnKl/gW
Kdt5M6LA8EvZl/f1KbzT7z8fcFlyH413FjssZMIAajOerD+kzakF4uD/jKzI/fzyF6qEsnaWJkF8
S+fIZLXc9A/FfbvMZfOU3gwO/LlfKGM85JueRXQo3GS2dU6w1U35VGw/H/3Cl6CdxYxaLiptSFVS
x+xrjidsVIXr9FrOe+n8r51FiGqwqnYsWC76Rt63u8jFS9VeKvwz1f3w9fVV3M4uIsFkd+WVrFO9
cAjTziJHmuvB1I88EXPphbGH+Hzo2xk1gOAg32bfKuhTO/bLG/HFfzH2rcm29oxD6P0A0yfHfdGe
e7uMuMnoOP5SnpHIKvfm91JzhhcdB69DeHetYXVp8s/CUIE/yjgZ3CqdYDd5jK5sBJcuexZ+tB7V
orjlsobxXaqSVWL8yIVrm9s74OKDz0E7CzsBzgLC8B7cfuD9c5J2ylqmlrHDmsh380cFhOujdjRv
YLk96Q4yG05JledUkd+77bFYo3G1j680aS8diLWzeDRj4aei/0+ZxwXjx7IKV+IKM5yNb+vOm7Jq
bqA8r6/VTS4072XtLPQs2hfmCNbBw4XEjTgpzOtwrQO71Z3b0kaf1I1ty9H3vcNUHK91R5TlxX00
5WcRKJ0aVTAmXmi3R46HXEIWt5BAk1PY29HBuu8PkEYP8lf5UThGt4Kj3tU/mkP4rbzjBBXZob7W
wHZ+wZbxWN+Mrn/AN+Tz8HEhNqpnsUsX2q7oopaNlL5ZGCCHw5YHutrW0bT6fIgLiah6FqHoz2Fp
NkpEKAkrWJyBkLudiJGFoTRrX8+bm0HLtC+irlpXYqK0LOUP5vscul3qITbaQ0Oy/UNVbVgswneE
ZOqHdi93m+yH6KNB7xZXvtZL2YJ6FrASsTTD2Z85Jo+VM0z08KIShRq8Z6U7uUIz/j60Xgp0OJX5
6fMpvRAg1LO4M+a4HZYCIypD6ZYVfJDS3JX6tTrnpZOaehaAxqHI0gZHHw7XvTO5yTYm+2m3/XfB
VXc/4vvlYJRu5IPw2F47gF7o68nqWVhSM3QQczxjPHUzuc1pPOBs+hBwZJb2MFg3aCFPh3zz+fxd
HOws7KRhOswlqiXeIE+PCGM/l53yVqFJlvXVA+SWkzY0/4ezM1uOVGe28BMpgllwy1TzaLs83BBu
u5t5EINAPP1Z5TgX3vyNieirvaOjGwqQUqnUyvWtZDM6auiRCrPxmjeJF9btAf3CVzj/nn7+HXOz
bxKOcojltU6oeObq2MHtoHmFySTcH4altXRmHkzijpK3SdoFeKeUgFhwS+DY9PMPv6//f5lgUynw
ADdShZEKOwdU3RkDmOjBtG6WsuVoqf35FjNhY6r+hVVtA6td/PZO5HdTB7tXCTp8rzIrXA4hPJpy
FwLUXLiYSoHHFh3HoOd9VdNP5Tvb9k/hhXrZu/ky3vhbuhAo5mpWX+W/b9tK+NM1LNfx1kAbO9b7
bAN3a9d0YUGFhQd25uiaREEIIIdd9QTfKVd6XlqB5gb81zHLt1tzMhi5HOHW9VlFezRkayjohW/0
WqzRV/ehvpst7PCXxaVzX28SQWRgSxPgtTDBHHJKUcgc3WGNzBTlDuFXq9h9pQ7IPd7S+cHc/SbR
Aw39og/gtg0JdLGx7MfWZvulRoG54sNXdenby9NM0umZhIu3EByIY4gTy2Q9eApShZ/H+v2t/G06
TeKAMSqcGNE9HJGjiTof50uKrbmM5+so69tvjzWQqNFcicXJL7fDuj6Bt7RNXChgj3zHd60HoNPJ
XKPRcKuho3mXsIVZNXdYNhX86rzpW+hH5T0+yAs6dNCyB85tsEp1uMIDirUGt/h+hriGvaVeXeGg
hw1w+Ao2SNh5YqfCdthlLY77ROaCskrd+KSef37fc1vQqRaY9gmrgh4vnFWO7AOwu8GOMLXJ1TrC
5/+iuPzAV7lbL7VOzOW5U3Uwq6vaZLKETc1t3KdvqtuCyu3Tw7gKHmCOjKIuNizHdhW/5v7CM87s
o75KAN++vEDWmaLDGc/oBRcg2/C1Y8hkhkP/j/FMmaQhLFWAEFBwh2yDU4D+0m7yrfo8rDs33cPT
YV2thQs44jZ7R3/pWlrRx3+tB37J+749HPxZ+57dcy4dYKrysVyhJxnt0dVuSLbRLlrYnszMy68d
/7e7oJXYyqUaO3ujrR1+76vJFkpvM7WfryXi25XBfR61IMaOgJig9HatD6Kmx/vHgIx23cLJtYBF
HH/8x6EwiS8aED9C3KMj81CbsMMVjNU20DyuzOvPd5hJSL/qB98eZ0RXWq+aBWQISg/wLY68S5yB
l0ty27np85Wofrt+xtCeZ8JueF96Y+PxF3pStum13RR+uhkv0S14aI9NbFfv5cLsmVlPpvpeoXMU
lqXkvi8FtREoD0+H/uH3Uklqbs/w9aDfHkgjfJRFye+Nn8B3PuPoyK4OkovQY3/+/Elmxu5X6Pt2
h4yk0gBTQzxBbz6nUenFGb/8fOmZ7O8ryfh2aYmnmsTkEAU1uJf/yR6Al8scvjAz5mLzVKELAoiI
Kkak/XgaTsE736CDITsbT/013PZA0a8GuFqU8GhzjF8/P8/MZPzKC789T2CEg2SmuCOHZRH258jC
tvDShN/FuVsoes5MkC9t5rdbAM2dRaTCK2u84Rdg80vr+9x1pzM7ytKubHBd0BxsIMNsK32GD/fP
72X2U0z2D5VkVVY1mBL46ijAFY/mBc2iwd66APixl7dkVXj5iTwGC+fgc7NiKrkVA/zcCcH9mDjF
cEzVtZchQ1emDBP39FIZG04+zRSu6GJBBjkzkqcyXFkBV1Ov8fog+HjSzvWBLe8x75/gL0ndVHZL
TNh+DQEeJjyKW3IubyrOc1ThjO/pqVotfKG5B5jUHrLakoE9zoDH3cD2+Ynu6MuwSbdKZRsAtMKw
z4527JT18CG3ebWQ2s0ER2my7sPKeOwkCW+t3dzrOE/yKlt3v+jS5eee6R7Rvs0VEcA8SOqRVlAL
NRtJB1zG1n51dOHXzwTGuxnm98tTojZWlQlkLbBgQfO4neoL2/m5o9CpqLbUR8bSHqsGrGXlX/qh
Ry9lYoeb6BKA+OSbvrWHLuvfQoo0mfqiLSiXgJDa37dWkNqsfx5SMxFFmsx5K2BwNScB5iBa1Vtx
EzBoivOlMs9XT+P/zgp5Kqctc7j/90Bc7pVthcN3Hd0y8bZ9LM50B0HAVr9AKXFqoK8BgNGR0DBg
+LEbQXQD9fPN3DVeZ9PN4vnG3wswsnUf4d+GGur3Zo9GIRQZoK0pfGkLRgpKXMFjtev2qHo7wov8
dhsdjXW/7tbEjV3LBQjL0V//5W3DGvW/PyDoNd7n9yoHsZBBEwAkjTcZCtWfr/73iQqfx/9eveqT
JmakRGHDVvfkGG/AGzoH/5TzyVONLWjgmT7AbhCoqouupLbexq4qLw2UvwcBGR4e//kywJKT2iID
Msr6A9oJm9WPprbux42V/dNAl61JHOhhWjQm93MmFfb3pbFvs2cC5uy/vXnlvz8/FXwsjQIXB0TU
E7R8J9AM9DC6gP8bbKPq3WjJCwnTTEuTbE0CQUtgSl1SvKpkj+ZWH/335ZX6FlRQ9a734S32iPQA
NSbjPPwJX4f3+ARWV31rljbTf0+foFL477PC/pUmYdfL+8GXbt2tO4Zb9YjzI1f3yj3gHa76YUBP
U1wld2n7NJOZyFMBrAF2okHvZY27nkfflVvqI0HYxTg3ah3yKu3aC8yVvJ8/5swJL1wX//uECmXg
kHKEWtm/cR9J+6F9ZKvkGh/0X8M+2JR7oEY38PLDIcMqdJKjvCjB/vtqBXOc/966TCiM0hIs8LEV
+DFM1iMrW1iu5i49iQ6BLpdVloNBqRQPgfqRlUuDf2buTlWuFesC2jQYEAF6mWB2Zzltdw2BJwgX
ZtdXDeMvq4g5iQ55FcJ4ptbxQVztadwoT1Jq56vgrD7f81IUbiDaFZDUAXSC8b9N7h9l9VZgx7C0
JZ0JrVPhK9HByEpaQMMi0GN4GR4r+KjCqd5WivCg6+reHBfi7MwaZU5CCdDt6GTV8aysG/Ayy27T
Nqnfgu/AcpiC/TzE58bCJIZ0AJDqbY6kKG2fWhAem+Hj5wvP5PTgqv53ABsV6YFOieW9dIse1TUQ
sGhlagC7OmBN/7d1bipULRujo/DCQ2EdCHVguRI35ewAstKDWjXXOoAvJkejzsIT3V/8XwbfVHra
FaYetfeyF/hnFz02nKqr19Qafkt1esyiULHTMGd2mILaKsSKAXKQD9ZCtJ0p6MrToxfARQGBVmpE
2w8oeLIaCAkb3rKKF660U+YTJ7lBHn/J0MuaPqZojYM0FR7bPz/7jHhAnp7KWDEANyl6lJC+hW8l
NNijrwG+5VgP4TpwxWu6EofugEMMmB/axZXAwNlO8K2TneGXaxgzMTv6/fNvmRtZ02ObMLK0SFHx
1eHI7oKftBsvja861arZLrWhzCgB5emRTQ1ivBnpKBTnR+ul4HibDoe+FxUnlznZju0DX/c0P0Bx
G9KYf8rs5elhjVKMjZQMI2IIcLekRYUYVr5QuRQLc3JmwaaTNSVrRkuvKnxEyakfjO1vvi22fJUs
jJGZUDKVEvdKRYyWYIDqwzMhL0X08PP3/vvGBK6A/w0kpTrAEj28V5urQzt+WjAfN5LHn689c8Qj
T4XCo5EoeqFhs94nmztL5olv1a3soQg1IGVeuIk6Ezjuf/5tt9ENWUIoR5WU+9ynNojAG3mdbxI/
8FG8tM6Z8/ON5t7UZMVIABjJJS3F9wVsM81faQ34R79QMpk5xZSnel+rhCc8hhCuXtvySYZpeoyO
CLyzdb2BoGaHmr/XYee+Lm6QyW7bW71KHxcFQzPr7lQIrJh1G2kASUNtnOUOcl3tBhbDPkaL+f00
xXLi1ehFIKzb1itd2KTNZZtTPXCZJhGCPoZ0tuEQ+Tcrvk8e413uma6+Mn05s80Psaf/OE6MSbop
BEwvwwLzs98OJ3ObHgKUvM7kCkSCIz1bZ3H9p3FiTOJA3DNNIQAGwJXqTeWRTXDu3S3V8mZWyTsF
5PtgbzKmlCC+I6OoQBKTgMdM2vBJ1dVVC/xwH+CYO1Bd4KHdsYEyfaz3AWbGzw82c6IvG5NYEdQN
08cEe1M06nnNtTvkh98t3h6sZ9b8EC3svGYys6lMOM8yK4b/IRZDKdu1iXBgOu+NnfVAc2Oz8CRz
r3ESM2AFrdx1A/d2d22L2byFBMfek1WJvh994SZfB3Z/yWimqmClvENb7iqwYqN4zep+k9BLD8qr
5kIVt5ISu94pG7oKH7IVrHHPZBNZtsAOy1r4BXPx15jknxDjQIFxf8wOLRGNw5x7Qw36GJ2l4Duz
KhmTNJQygFMBmMCIUEPIrI8mXZhEM0U/eSr/rUfY1NMBL4+swfv9+kq5w7doi4LlBZgop6Xky/r7
8jGV+o6gYFqqgsALrvtdMmSPqOjE5/qSP/882O7z/i/DYKr21YMgD1OKG6B1Cd3Z4wU45fXPl55Z
kqaiXlYrGgBguDRX/ujGn46if3ZYGDxz155Mdr0sOUkFrl1m2wyVSs5+R+zp598990ruw+nbks1H
TY9Ei2tLMRxEzeMg5baiQihheR1aQX6+yVy4mkpyIytvmZBxF1bt2vxUyhCnko9EewqgrzPCo1Ju
K+UxF2sK84QmfVm47UxsmYpvRRCHedXjtuMDd8muPCpefFnJK123ob/3fr7L3NeZzOwa4PdY6rGz
DLmxApnWM81uHwEq+PPlZ2KwPpnXpAB7HaYN0j4XoQe/9E8QJvyCdpsBu4OF7zMzCKYiWStOQN2p
cY+hatwoe+8j01YNSHejY8+XduAz72kqky1iM+f0vl5WdK0R6CvJmQZLTzB38fuTfRvG3ZhmgVzh
CYrhDl/9JDgtjPSlpX4mr50KYAvGSWvdgzc6VFfVHl2NO/XIHbSj3rsVUXn5+VPPxL+p6pVYhtLm
Jm7D/e5dg1b8LkuX9ktnaXOJ7VT1GiSUa/J9W6QIOzqHD8LJTunWcOlL/s6flRdao0cmcsKD7GQg
dqEr0w2BX6T/OMomK30sVxkstXD7FDwdmW1jfhjRxsDMa5UsbCzvCeRfArx2DwTfhkEGG+E+Aods
r2Dnzo5YZR0T590L244ZlYasTaZ6M4b/v/MzUztS7P5W+OYDjHs9EzQzd9y2Dn2Eiwm6A5dq+HP7
868mkm9P1AHBU5YBMnOQJeB/HK9luKQAOGmDhTDg7AgsFoCe4JW3Ss/kHtbEv8WdL6n/txsL1ISj
0sB0tU4RWqSa/ZI2ba6cP3U1TXtYOCYaclcwFd5RPsVTPbcfqp9LdrXnZ3aIn1Dm8eIVMIh7pV5n
sZNt9VdlLxZGyUyqNJU7Jo0GkosBtZBUfhohgEugY/w8g+c2UlOnU9GMLKp1FNI5aGV2Arpe4wSf
0pk29rgdhR1+wLyuee63/RYQoIWbzj3PZIkYKJECca/htC/5jUFRDn/vD8NV3WDTetIu9Rc72+5X
/Mv8mkoeeaXKIxtwMN5dCZwHbLoaEAWLA8N4XNhzzETyqXKxMwWXx7hV9wZjgIyhwxdkIo0CmJOz
hTg7l4xPxYomA5UhkTECw3d4vRCPO/DrDJ0neemEf66IOdUmsi4XUdcxaU8fwmtS2clj/0e7DRcG
z2LUtNm96Uc+i21x6N0ss4VbHJZs6+de4P3Pv03cVEvqPLhLPjrrmCWvbf1hJeefR9pMLjIVJTby
ACqb1kn7DBzCUUIDSAWHecUmxVLf60wAnwoSKbiroVDwZRJ2GjTw6R7hUAw6TOHUwdFILj8/x0y+
MxUnEqZVcWcitnEDYHvx2FHNIdlDjM4vSt2f7zEzKb9GxrfPUIwgoBV3QbpkWnbbjzYDVujnS8/9
/Ml813KYckkBU5FNV+TNMAXYwkMS+mFRtw9NRvJVlVtL5uszSclUmVgGMh1MC67CfCQgf5o+5+89
qt3WJgY3pWo/9Uj3fn6uGRG/PBUl9g0sxMeYj/ugvvawYkLjRdW9ExyrwUfB2ufBJgCS1CrsTNsq
+1gq/EgLF6LozNieChaDluZWJzisP5FLOrrWUzsUeuWHZRp4LFcWht7cCvH159/GRSypMRtSPCM4
TlvlT/GIk88tdYSfHeu1fCkfweF+SJ4W3ujc15sEg9iCd1vB4bzdOeEagLJd71UQlYZ3gxfYKEXv
KBnBvLV2enthcM6dWkzljaCCmnIAfPw+T8bt0GWnUEeXJWIS+Hilp/N8h3oP5HZKfRtF+2EQ/Z/E
zPJU5WjStB2p2o97qqr8qOOL+kPQBwv50NwedqpwJDFl4FXBLlPCFkB2yVVeF7A24Te2iSCeIQul
vblxOMkxAbMmOA2FALAF9y40HkWbgDlwJuPS2jQTPb4WxW8DMOGEAI4Jg9O8ex/LTZkYDtdPHXKV
DF1HP4+7mYeY6hzThNE0RFckyB07Pvwui5McH6rg989Xn1u/p6pGPTBaKRwSaS/AJ+z75gIOrZPp
zANB3gnaxLPi7hKQ4Xcu+oef7zn3RPe3+e2tmTVQCjLFgl6qqh+YlmOib3WIAKhq5YXxO7P2TT1G
x6qthlTCLeBDdM38cAP073npyG3u908CQSIK8GTu+tyu/UhCw9aKdWqtOPn4+fXMdFTK0n0Z/PZ+
hKFaZdbcZ8fF2Cav5gqF1IO8kd10y3fZKT/gmJbAhSb/1HZLefzXQej/pqPSVFzGqxSajkKCk/cp
2p/cfBvcbfLsX+6tWaetLa3AM5DsZ+JAB/mJ3e22tx86GBTFq9gJV39C5wOWtwdUvJb0dvp9lv7t
F91f/7fXEJlEaQgN1X05VgTtbuDTaXGTwsrcSq/lSLCUAGTcpQxYYxle8Qw++rnllh3bj6Xuhpb+
RsAhc7NIwOKzNWFFkOAUnBspdZOSPcnqvb7RAoIj1/o2ziEcs6QSLSIGMPU443sICn7RKW/hExrD
JiyNdilPX6w8WceG6qqhWA1d6FVB9yfPaGzXlmA2aziwr2C02mFeoxO0zdfEELqt8jBxxso6qLCU
IGxMDtVo/IkC0CJZoSyVBWRt5q3JU8VqY2qh2bYKwgUYCs6IDsiNpSdoqAJg2fpV6LVR2KHWwpov
5Uim0Y1hgnSWKMkV0KUaRt1Dd6WjyM/VnfjDUADQQDlKdL4FOHMAFTYuArSd0M7IvS6Cw65XmhE2
8IU1cCdOOqu1VTVFc6KsNHjKoLB45aG1C244jSIeRtbmft6EqJhQ7ElEFMHwlxTDuWOJMrjAcRaq
TQmgnzCC0ZL+GmSCrC1c6hXOqjLAdJH1wtNRWpWjrqyA+0pCG0ib+reehaCvwjXvA+U36EYqDAAA
biB7ccGQrUC9G/tK8upMHq5RGsBSKYZvuJogYA8itegqjpruGdoWTQHgu4zWLX4LcSq16H7LSkJS
rxrDWAcBj/bPqly2Dz1Lo+tAStW12iZ0qnyMDnoygPeqye/RaHQ4JUtGI7MjERhrA8awqp1Ew3DF
kiH/AlE2p05uJphdZZSOD9QyS7qryrC7CgAPOlvvg+6okQxVI3Rxl2cOGSJEY5aGtUUtBgg6Cnig
g4sshx4RrHcMdejcxMBBLmex5JdGYNT4GrmC/hrkt74G9I7Dc0KQ3obm1moGxTXMDF3vFhvsuICZ
r9qJwBtK4I36WDO8RtOri5H2ADaqeVHlfiglOGCMQOtUbGqREOqNWsreO06Q4xW1ZQekEA7wtNiV
FSVQXJrViB0DvcMvTSFFACzmuCE2J+mnKRXyTsXatpLz1PIYWivAEW3ylcT65DXoUu3cml31kKX5
6JCA6r87aEouRTEqjnYvNAAIrR3ViqvPapcBwZ0Dy32iMd5EGDPJBYdZ2pQ9OqQKI2t8LZMrwK/r
DAAnHlzzrh4cqy+1DX5M4sQZZq81UOEbcsfhX0FLEC+DMPYrAl1YM6Ls0AWj7hVSCQhklATMlSI2
btSWwlxNYtBQZkI5SmPLTwCZ9RclbroziwI4jcoxcM9oq9qj6GycrL5j0FgyKbsOZlPcskDXNgJO
7xgjJfFGNewxLuC+WIdD90HBljsJksL3QZbROpfn1HoOJdA+s4CxXY1RfZYLszxmMbBoZUr1QxE3
xElDmvplOkYl2IUp9J0Ihk6pI0WhWhMcBytiO63ntZ0xDWRQfBAHyi6+Yp0OZYNKYOYL1q7hhVQr
0brTAvWoBAKF1CB+603pOc7L8ZYlqZQ6LWkqhEytjuE8hWbJQ4JOg5XZgfPbj31n132TZsDtgikb
qCbxY7Vvz206FKCJR2PT+laN3h0Zlbi6DB/TTqWI0uiqVsCuiITLRjhdlsZ7CF6pwyjKqYl46PR2
XTegzwepE4CGLdLAUQdZ+AWwcrYeWMymIBQ/yEnQuU0HkrckmaGfywVM9qI161on0YfaAZ3zbcSo
9hCYYc/chmut1iN4Gbd/cMipOlKLElOTHyJDLf1OkkOnYNKAd6/z32bWD9hVKZiqdWLZ+B5OHpeg
1JZFi/jSkpXR57Vdp8OfQi9rsKLGyquFfqI0u0iGmSBICjeJDBcO727TQItUNE4RC0dt2lM8muDf
GSNcK4G322o1JCYAnmppcsqich+2wz6O+I3K4HpQrX+JO8BkBsLWaQ9FVRxq6CfoGYwC6uqlJsBv
sygGKW+AeXJV22WmHKGKbG6c07vFRdiumyBQn1OTHJRKwJcWqOMO5sejQLUtgZygK7kfldRL88Hu
h8ExEUPTKDngkXd1poJ2pPZgvYbHQJJey0HCTiWo1jzsHlMCZ54EOsTUkHclK3YkbLacYRabxe2+
HGdG6AeWNnhRLxWrXApQ24tlLO408GrMRAfgQ5/dMfQAONdqi3FuasY5GfrRwwq3w3tRV1lS+zGp
PCWztoRnayB7PKg/PLOLz0kdbUuMmLgpPGHoWz2E1eMYHuuiP4oYNpjgoEsDQKdh1K2TGk2iMLO0
61juXVVSDpXaD7B7jgy7bMlgc9pIdgA8OGxKAnashgDNwNhwO9gibTITyhJLPimAq9kkHFeIxWiX
NhwIbNZ5AwvIqoYGrNkElWnDLnfVsPoLzeeb3DoKK23dhAZ+biIK9FBrr7GE7mHKn67ULj9rxnhm
gDWMdqmmlS0G/YYeEt1hXfNLjKw4prxH905nVHA9iIFysLhGHlFUwiTtSiDOzb3UJczBIhLhaBud
PnGWATvdyWKnpy3EKQpBOmuKh6IpazvqWwsKVV1z7+dmL9aATUEFlKatlkkCbnKwAeTb46Zgq6HX
cleSlV1B0jWcFIVLU8z6oFGhkkL1G7SmjLmRRXZUUORzY6OuKDMucqtcqRW4VV7AaUAft4yWkd/d
W0kC3r1QJl4lCflUzGuwcPv4kMNxsuSZB9Ji/KRKOd3CuQLGz3Uz2lrVp3CP45c4TB9GUqQ+xTeh
tipr69FAMyBKSY0vpZiytLVgDFUJHNKAR3AI9Awum3XTviuZYflRAdfFuPIy8MEdqgSKQ+QUq12S
N08GLYcnNo6rLBj8kEjZK9FIt9JRPXIiJskO8AawueCgSHOOJEAta3ZOZRzQhYr+0TSwn1ONFeV8
0/TFc6DRQ0zCdS1GPASHgYVuJdE6oiA2Yth5eQVWbxCQbVwUG6Sj8io15eEYtPJD1EdHtTCgxikT
tqm0IPAaCIAdk9SYMRQAQSS9St16WaPI24R09FNX0O7VKWqzxmK24YVpG7i3nOfncUi4nVc5Dj7y
2jcESFtBGyFWC0+LjFsZqCfTGHLHgm4lNaubMAxnqLQPNdc/wh5i5ioC4b2Tg96pexQxQzNIbING
lyQaH7Ui84WSeACqNBuAr9GxE1o8s9E6a5sxIjDGYFqEZBXpDbwsVKn3BqUZvNroQ1dX5dwr+1x1
CxEnXiJTdL88Q973wccRrPn+WPPOLdLczyyGo4+0+5CiZJuJ4EiCajdm5QEI+I3VAPCeDNdARskE
GeCDTqzYiQQWhRF5iVQj1ut/RKmyQ2hobhAFwhWh2qKoDM3REG9g80c2UmBlG+Sz2kaFTrdIBPOb
LpfcsLTYAWlI6LZy/akPkBJ3ipskul8moeIRSb+Kinhl0wqb1kX1UJqNflaT0q2M9EBya2cM4ybS
kK2a6F41YYhbNE9d3EFVWPQOxz7d1lqF7dK2Aeq0x4F1yKsdDsfP6kgetTECH7p3RFd5Yw3mvOCe
KRrfSlhsK0Z/gC23BqgnGh0aYD5r/VEjbbKJauNRy5Q93leGYNSt0sJyoyFxc5p7sWr5I4OXtui9
tkQEQeqObGOwZRUAkjbGwbNFQwClAGuVLMOR02Q1tvix+KJX8MUQTCTe2Lz/BQQ9XccAkdq0CdQt
bWR0rUfo3MphHXVEtnfSysqp42an5umlJj3Q3GoLXCg9wu/YCcsB41lGQivhuA4AAAFe+hjYViu/
cdKsaKzYIL5uR0BUecfctECFRyT9hxhKtF8l7GUss3YVCXKWB/rUSZDFhX3pWy13ge1w8051CvCs
IQRz9QZQEos4Yyt7KgcDMYw+R9AsHUOOURtuxiNQ578Mgmth/3BKJAMqajnxNdXcmmkLprmqdW6g
oLejwolsWmm/aYN3MmiCbIlIVkNOPxuN3fKUbetMf+U0O5oxWBqhWtmmzD2eNkhYm8jWOnZKUEsS
I+xrOHaKWQNxZmdFjmo2a9qrXhrLzxqag7Ka4LxUDUefmLVYCcjZ/HJIQydOo1MtitgtaaNuzMj4
pQ7KgANXAGkNBVvg0rpqdakgJ9I0d4iicyqNR2rqB9mQD30LH9iwMPBwResFMshYli5vK3B5VVJX
dpVpZxDeAf5LXLnFqloqb5XeH8iQHnK1uvS8AIRTAsH8V43BkrfqJeK/cxVyJygWVPWtjT8gXbwU
8rse/CYBH+1Ktw6WRDYKQ1dS8bvj5qkgwa2s888kq0AtTQGrSuJTaMgZtJQCTUNRidgjobbdKFfO
mHANLt/XQCXUASA3fgGLUR97RqC81lPFRHcwT67afX1n+VtK7txg5rFC9kZJWkUE+9dMugA+vCXQ
cBft/R8Ysm2F0pFmn6na3uJKOphicAc1/lTG5hLn2GND7dEOKGfW4rMqoMwpWy+PjbOeUrDyhnSV
YvMRWEBhCbnd9qq0RcskFGu5sS645A5B5tKW+fipztCGnog1F73avialJ42p66FhK62g8BMV1gob
PNDWkdoBilbt1CzVV4Noewh+MFyVfjvyxE6T0R7NpnV4Xa/K4kZ7EJTDaz+GxSExMVEllEjw5U+x
VB6iNPVCKfBVtIkChgL3LBOHhCWM9eShtANWgHuPRIg8IZNdt7KeupV6hesgBGty6qWd+JSDAbmW
4XE9fhNI5vuQHpUBXazquNKzT4r/FER19Ex9xeKGDVmYv6lB95l3+ms9djfDUm8Q9TkqUR4L6IXd
pO62RoDSQ8kuMHLqQb3XgugUJuJctoFNjE5y5BYpVxRhShSIH+xmYH0u1T+1ljwpkfkg5ZGdtIWb
VDeOg8Oc/9Hql6Z7aioFapnn3jrrSewR/UXwz1Rv7aEGNlN5rGvgIEx0lqY4QxeXDn5f8VMSRjZD
LKkq4YjI8sUICW/b/Y5G9SOMzUNfvMNjbSsSdWvyTzQMH+WqdnURHaiSvZcWEajY030qiuMAqSna
q81fwCeXftgDsIzv1QuYYmnHNFRyl8qhzbD/b+pdbNC1rClgmmm/QvXPaKwz3j6W6VNcKC81WA6x
jsIG9vccpMTWxG68sVwd/16Srqp1Ifg/vTvVcuogSG+MFo5KZbzCjgBvcEtV3QPtDijsDucIpW2V
0sUcYJ7ZGcVmGIUb8lZFOIIyAy4dPAq9cjyW4toohx6tMzV6XfHywwiKiXYL0pvD4BHZ/CHBY6lc
gqpw4TfghrDwScpd02ubkuO3oUU/bB5prDmZWm1yRjdNQ+2kf82i8V0uIzuokaXp5/vDcQsLY+4J
6QEnLy7PzHVd/6G8hmlpiykfK14/8JOJnV9093nA5krLxr0+6oe0R10NgOOMW0+6RV0zQQYboMqs
/opI/5FiaR6KAH/lk0MEGBu5K9DOGTfoZ4LvUI1eYon0NrOKZxw+79LsoGHfOMgtZgZ0CPngGjg2
M3GmRlnmdjy+FGq+JQ1YXGWG2QgQj5xux7pwmZT4kf5aWpZT1QNx9PFZ0v7oebFvzH7X1M1DJxq7
jgZ4WA5kHSjtRqH0naPmg9DiDz09ch3DOhttgp1bNYAw18LfTHuVM/zSHrBo+hLHH6UWeJKqP5Zo
I2dt5QmwtcAM2zZ18Jzz+DFMYJU0kH1A5Be5xUazvg35e0njgwLz9kgYbqs+BRUGUhBi9ERIuuPy
QTGsndpLdpO1+5ApNxGLN/BzrYr56Bb2Wm1LWPmSBMr/UXdezVFsW57/Kh3nPW+nNxN970NmOamq
5BAC9JIhBKT3Pj/9/HZB94U8lGqGh4mYE8CRyuR2y+1l/qvbaFzSg9bHg2hAc4bme1mnbLOAChv/
vm91zAvAIVycYk84FmnhoxveFLRfOOCbIk4tL5cMyVMVc533LWQQmv1hpkn7Ne7e0G3H3q2netXJ
E5Ab3XUbflU7TswIwqccgvGBV8V70wIbrfVXJswTd/MqtBtvxk5I6dlu4q/pM7ba6twqJRzup3QY
UG6GTHQyitb6kOL8BPFmov9KPrtpfyOIyJaqlUorJXUuVuPItMgIts07UwVgH5u3D6e1kdkUWtoa
Pot8Y9q+NxTDvSSVZOUdQu0mzov15OM/6zKMls4tDGxyTd4mibXLgxe6Em+tMVkXxp2VlfgVZE9W
vo5afDSdaFvl5c7p7fctjYuHaFxLdbbSAUwyQDsN1KPkc/516+n9a2w6d21KurLxwh0WL0F+NKQa
uzbMCcFit0cD+YgVjQulyjMyE1dYRtWthZBD0DURzekDudrCJMdCvQ6TL8KNQ3rUgN9hZ9kK1WNX
pdWsbDX1lOyuCW99OLuxr0h3BAmRdDeaxicymmmAQKL4dcyn93YAWLXlfJPr8t0okx7edy7OqevR
rl8SGnA57GoUtIB2cNlta/k9F6NsRWCQrmJatrdoocM9IupWWqp9nHHQj8VtxbF3A/BKsHKPw51f
hzzEt6/uoqJ+arOWww+/SHkEY9PBNq6epO62y4Fkr30DXM34hs67x5GG4R6ZiJvISakw+KIY3E6V
6qmUlXWbSqYbBNK6labrQB9p2qBhtidFvZf8pNn15Zconq5p0LJOtPyGzDsv8qP7TE9oLUKAzs+1
d6AcfQrT5mDLDs6WxFiZNCZvbBo6GWZ/VBPzUOZDcJXX1PHTdNPe6Yr8ydDnap0U+Qc7CyS36B/M
0L7SjWRddTK2Lyhk464XPTsLbjpu0YReLN8rVvcid/KrXxSfKmx31zbyx3EY9AdVdkhpu+ur6x5f
LjDaWyu5GqV07QsMd+IA1U4tR88yH2nVeWWTCCv5+TZoATgJctmdBnMDTb9XAK0ecd8BBe5aiSJv
EqdRPwaZ4eBQ6HRJ3STzbBhXvcqF1HPoJwk0QRTZ37KyM9sDVnF/WzXWcDdFPQ5pKzTSD3ZShS+R
LuFIifJWc9WGy4afSOXGnlv1kzOCLx9I0gdLC7X3uTzJrWtbkV9QVCcjaJpcXV+Itmm/DTMpSxwO
VjrjUR2I4bqy93n+MNJXQ0Ty7wcXkXkhki9Cg0U6BUV+9eWff0mqolu6aQGk9mssi0tlWzq0bjyM
9WPVH+X6PrIvZUH8Pk6mLEE4Kj2Up1RTlT1uEhCDZU2tj5MaEheJjCK8U4YCB2FH3smAm5LeC8gw
vfpqz2BlepVCq+ULWR+/X6O8ROuokFMEcxWc3NEhC+9V5Eyj+hei4L9PvpCX4Bt1q5mzaVkGfsTB
x4NtVVcDUMAf5dZXME2INBB6U4wHLj3AcLRp/OVt8ji3KPH6T0HIrgnilGRfEiZxeIHvX2nuHM+O
lxVyfoE2zi1tEe7NZRxjViqBDSD3/qbSUFB9Z2uHppaDiA5M/XgTWanp+QaSpO+jSyUivw9jy0tM
i7G2UzWZy+nQzZnZuWMST2tItHznh5F022n1pUxOsZC/E7/sLDKJ5XZOZMNstENgBNd5Oz+SdPX0
9vGc27sFX+V5PkxWZ8n7NijNd1adNLdcnWJlFYRmct83TvA+qhyksDNNFFG27aVyrjNo9/ISyEKW
ZpqZ5JO2b+E1ty2Ld6VJNlXRaF+cur/qBMoZlFo0+XVR082yy2g4lARfoizdZEHO7c7JSMQbiOTN
T0Mlv2qhnO1ip7kA2HAGh4LMuF8pdwjp1x6ElSZcRBKu9NmR+3VTBxauOWciHkl41cJfGMo2L5hY
eSmXW/IQ5bo9mJouv6csbrgfrJTExIJddJFt2lUnJe0L4TrfdkdUd+SZltR+0qNpSoSH12ILejNe
553dXOL9M4S6RNToiL7Gci7lR7Mzu51pZuM2jgaMxWjS16UtjxeSRs7w+hI+wx+o0bMSpzgms9a7
Q6PuiQJ9keTuw9vE+vtsIdleJDQ4LQ7lWp2sg++0265Kbuak/JqO6XZ25t1s5BcUwrlhFiKrGuq8
AbPaon5DX6tcO11nxnrR5GadBO07rU4vNZQ80y1YtheiS5qnRDaHeT5Uyujpg+7p0/ssgdgdi5Do
JxnnaOdvFeRWmgFvNV7g+nMHJVT5T0JZkydDT1My8Sx8FLP8ok30eJsvpN+ce/hCWpWTpqkpDguq
BJqbvqKBmq7iPrEvKLIT+sFvpKG9EFmWldko5I6+5XUhXc1JbZBiHo3j56qydRwJwfSMR0RdjybB
ZtmK4k9k5QRrkwQVHDZ42nRFrTZVGypuaRM+xPoALTmdjdXYz/aqVevxE8W6wwYTwLjNyCxY+Qmp
86VeyCuz7aqr2RiC69QO5b1W5OMGH+B8DKrc/qSrlUlePfBDHyLNDFbR7FiHVIr0bzS3xmcwT4b8
YFVx8e3PGGKRfIvBWc+6GpLoVFskL1wDcrpKQA0s/PdSol4wS84kUcpLwI+oNkzQRRnFyFpCEqMd
TVturO12GK3maJZhcuNPYXCgEGzCdU1UkyKR3ItpQftngmUJAqKhJvp2NMfDZDWEAad90mS7Musv
PP6MfFxCNEgmSTDyGEwHqToSJlTHje1s8aW/fUhnMgTlJUaDVhfhrM7yeDAnHE1djF9fM2mdKBt7
ImGHXtNu/KgiMcanU5rOlfPtcc+IsSWEA5FPPR+NcTz0gyXyfpxn0oq3FKbdGnO50ZLiglQ+w+9L
NIem9/Vi1PoR8DAKWRPJnexjQCbU26s49/SFqMqzaQwcX8W40+795jboruv4gqD6fY6jbC0ElW3V
RllXPDpQrpN8XdBsTAIte0/I25wvTP+M6bbEbxh7y56p+OYQkmfsgISr8J/ty4L16wagca5L4yFs
HtuGlmyvc/D17UefmfMSgEHOxhG5xpzHgnq15F07Pb794DMbvoRaMPVuDGKJOTutl8kA469xi+QP
tu5hPL09xBlWXqIsdJQ7Zbjo4DVwzLXNpKxM383HC08/Q4xLmIUw84O5J03ooKsUpBJu6ofOtacL
0vzc08XrP2nlNqmzcjSy4ig3k/85R78crawNbo0h0/9MJixBFEL8vtOs58Wx9UPKBFtF3+rtkG0D
yfkkxzgyS6u+dJ09J/fMBeuaXVek9UAOI2H95EZ+P5N7R1j/fnyvuZcaV5zbswUPl3hJSlKD4uNc
BUFBhMyPVpVCzXg8ltGlDPKzK1mYHL6qK2kctPHRSHtXa+7T6Mka9xIh4qT5GNjzqtISTysuZN2f
478Fa1eZlOp6neHAjOzkfd+G/cG39PDqbQ45s2NLBIU0JxEtzWtOxb9Ju7tWw7d1qTZZzPA3ptkS
NGGylbafUmYeF25drwi9Ntz0dbc13U669juy+i9w4pl76xI9YbCMVqIKj+SpJ4OUwtg1phWOjICM
XfLz8j8cRUiZnzgyidqE+jxxEvQ9890YNYp3sMEdjVF7EVvr3FoWfG+QQhsFM6P0qZeTnvVlbDwA
tzufC6LXf/2zYxfE9tNSykoOy0xNWUo4eKq2zaxxRWTr7YefkbpLSIVOCeferNLs2NWAh87XNa5k
ckQa9VIp3rkBFmxuKVNYZ0mWIRBx0I1HtR7cUb92+gua6QzLnZLBf9odvSVjFawoFtA+heQgDOMF
Xj5nPBsLZs7NwTdIZ86O0z3FiRk9Cb9m5UYdXPJFotQj+aEuLgj3M+p1iZyQx0OjqQND6dhfOCzX
wCEnd3JFYHn1R+e8hE0AIqHscokRijhUrrI0WndJBBwcCcPcuIoLXHdGQunCoP3pMOa0B8ZwkOJj
QLhJcu4H7UvRvXt7BWd47W/oCVI9xHNYJceYzG3S7bj0BW6iutq4qkhpu1TXdG4JS5YOyX8frJk+
XupTUB2s6KrXL1wnzrDCEjghVHK9NqOOR48hClWpKeuWqIhIb4xcfXp7l875JfSF6gZDkhYqcQQq
UVtPZJuQmvagSDmVDUEYeW2RZd6ME2zXOEW87tDy685v523S2tJOCfrhwlrPsOUSQmGOK4m86jI9
tkPlztk3a7pw4zvHlvpCozfhlNpVmqXHsiNbiRpO8qNIxnK7V/9jU7jj7PUX63B+rxSXqAlG05Oy
lVfpcVZbr7NeJHPf2hfEyxmWX+JTdqleS2XuJEesnW0xvnTanS99a+yXeTRXIe7Tt+nhDDkvgSg7
wJvn0GQYewb7nEBmFb+EwyV+P0PRS2jJKaCdlGJE6bHOC9eQHhs95QJOgu58SX2c6j1/Y5gskSX7
sohCQIXSY2fQW6F5KQF4azRXe9a84JO98/w1aMJv79UZml3iScpplOAGjtNj6rwm843qP/7Zc8V4
P0lFn+BoZYxheqwU/bWEJ4Cu2Lz96DOegiUIBkkHeWCdduebvp538ZO5CS/4Us+d7UJxa3EnSUVK
sng8BFj9DtEzPO2OG45Z687jpf5L51awYOcQrBWnplb6OL/2j8rn8pv/0RkuHOgZlbFs6gW65o/d
kdkd6cY8GN/Ko7O6dIM5w8JLGAuna4zcDiBNh7yAR5BUyI+nPLDAqVlfYN8zJLmEsSD23gNmBkm2
pO679Pv9kF7srXRu+gtlnVezRIdbdp4EyqbYA+t/5+T78qW9AMFxbu6CsH4ie6NQijyMc6oNDNVt
4/tB/jNLYNlPSyqGcYgmHpyQr/JUP0oP8i2pvoD9XTCKz9DNEqCCFI0BVc0ASLXZvupuTFrO1vLV
/HKpn8E5Nb1EqMgUAqsE0ZAF35LZo9gm2kNA2oOqrwGqqa/Dr93ubRFxpuJcXsJU+E5D+/SmSI8c
Q3GjAYNsrLLC60q3/jY96v4qpr34h+DC3p0dbsHQSSUptiaOPXgZX/PX5Jv+rbmXHiLDa5Wt/doe
lU9/uLCFgY6SVOkIj6kWSonvqkYW7MzKqT41Te6sjalSNnlGIMFsKflM9bRd93nd7SPK8K7JiS7o
VzVfgr4/w0tLeAvdbIpWK5XkWJHYT4r9x+C9QVo/qdiXFOEZblqCWgDp1SpTIEZoGje0dZeU/gv7
eObuv8SsaOTB1BsT/ZS/SqlHuhn90dMP6qt173/kTv72KGcMkSVghaJLRu8LTSWH1DkFfUG3Kj+Q
r81Uav5wiIXp7lSFJcshQ1jObeIfmoTkwfpSP/Bz818o8SxsNOHKYf4BUBfOc2ataf9yYeZndO2J
l34SlYVsZaRW9Mlxjg5+0q/6ovZymkkNl8Dxz1HPQpmrlH7qbYbRPIkbU34jVX/oODqZ6T9NvXaI
l8daiv4OV6Q5AzacUvs7rq16QxR8CF3yid+moHO+vNPrPw2VisK+MmERpH8W85rkUfrYh581ZRuV
rqO71BhfGEnIqt8YnUvgibGKDMkmJn7kDMbH/i6jbUvgmrftc3PbPzef3x7mjOmzxJ/IZEDZiW2i
A+59dRtt1Xo1vmQXlOQZibRsqzVGvuNHPksY0w0OY5K8g247+G70Wl4yr84Q1RJpQs+HcfJz5i+1
JH1+aC+1tjvDasu+WZQwJNKcdONBSZ5lDKqq3QXD09t7fu7ZSzbO/UKnmpN4ZHeQuIEnEgl3H0/P
/s/X8X8FX0GLOyW1Nf/6L35/peC5joKwXfz6r8ci489/ie/8z2d+/ca/jtFrXTTFt3b5qV++xIN/
DLx6aV9++WWdt1FLGv7Xenr42nRpexqAKYpP/p+++R9fT095nMqv//zrtehy3AIPXwMQEv768ZZI
3xOJS//58+N/vHfzkvG1LVPIm6/T8htfX5pWpP79QzFsRyMP2CZWqaviEjp8/fGWaek2YhkUREc2
LfFWXoBN/s+/dOcfIOyAxkHYVVdMWWiMpuh+vKU5/GdZCuhOCm//9d9z++V0/n1a/5FTIFqQTtn8
868FnLNB7o5l6YpCKwpV06y/IRP35Ns7mUMCa1jQ/8SMyfd8LaN0FTl3s05BklJ5vvmUDAfu6AGV
y45/pxqfRZ/TivQOLbqP8Z3q092c72r82SaR9lp+iqbXFuL9aV9/zP3nuf7KzX+b6hKeOWikNkxK
UlJNxFB9aObnHs6ONYRfd1CKSyCr6snv/28J+GNAnXud6eiGoy55kULCrJzScHTFvrRDvdNFASs/
p1ngzSrgi6Ru9fUuIhNdz1/r8n5sFTfpD054aNIPbXE/Va9ZmbiR5c6NQmEHgE6KK0mrya/cpyH6
gL/QddSDHzWueAieMDxXHnsvAW83jjRWq6g7+WCRWUn1Ap9QjNehfqVIHmiFlR/NKwdwDIYbFKon
esA6+UxXPqmhN2eHKv1AarRnk4bGRNPxdczuY2k/0cV4Jkv+XdVu6mg1m6/9SEWD+qp2T7ZByon6
mpt3w/hUUA7Os+eQ5txAaoEEtWn9V2aXjK+Bf8dE6qzxQit2o2IrSUf2INWesu6gJYeZdHcNdIw+
DNdl/wrsHdUFCR6r0osUsrOlfTkDwlk8mfaTGt3bqbTOqD9MolcpOHS8prkQnSXf+N+M9qkwQW86
8GZaEckYRlHcE3bjqjX3Pqowjl5tmSYi5ZNl0ig6WsvZIc0r0pLudImeQsNTMNLSllwPDkMj9902
Ievg0FaHmlrpPmZjpSep2XTZphoU1yCTebA/Ky1oBnwyG6V1ilcn36f+Pp5eB/Br4Q2xj72xB1WA
ES2g/Jz6qSbFmW/o/pMf7iR2hqQlotEqWNzJmnjAnkpqwDLMp0nB5bXqy0OaUKRH5z9KdllNXgIO
kO1Yr9gxjXmUBVVCAxVgfrzVatUbqUIxKBW0+FvJT7YTkw+0r9tXI7wXHCjmL5ufc2cfwdGScycz
TQaslKd2JMsB01yJ7xneILNc0J+hvdb6nWD/ko8U95x93b2KoUOz9BL9KYLixbz4FNF7T6LiyqZs
JTowe9YAZUI4bXmQzVeERJRSMwBwBP3jeTnx9/lwX1FtgLTg4XHzqJ4oBl7g1HhFHUDz3OeR5urm
pdyf02V1ycG2QhK0rFiqqZ5uoD9ZTZoU2anVUP6k4DWPMqoH3qvOwVefpaijrJYp5PAX0i4+tLSo
UKhS6nOwJbPnSpRr1P6OQvMVJxFrUEV+8O3nJH3WLwI6/3rZ/i5pHEM2KdpUTVJy0Tg/uwtCNYt7
vB1ADBB/Kppn/oztgxBtLRlS/bNO7dzbwtRcIAT+GNO2dZ0Ov7bqLJsutW0VDQPURLXutUJyj5/T
boHc8HbY+mXrGnG2cwDoosCT8vAcLZAB6Zd7kv3QGg+KBfzcdNqJxjeoUIgAyImot48Izz9bzbam
8oqaMfEtfiMrKQ12Vpt5p08Dp+MQ83T6B4nym7ZNV0ObrWagwLRJW4lnV03rToDxWng+i4GCYYdy
MpKN8uY50loSGHKvSd/NFEdTxVwUimeVz4PP4+dnCjQtYBYnY5X7D237rFBvzNf4QOo/q1YqpiXJ
rNOWPdtmgabADQFFRs082gXRgcyg5WfrJja9Q4IXsSSxH4H20AZMkA7iQfyOcSzloU5fjIjZiPAB
kzaMgwFpxAAAKJXimbw1yc99SY+xFmyq8MoHSUKR0VnjAycsdreeT+fNVsYsy2aD5C5dIfmowRV6
jjdwI63k7lm8IKbF/issO6sOhvXA27XEwtWVIj9E9TNnx+GIDbPL54LQkJiP3MobMW1MkQ2opld9
zUmGX2xl3WUIRzldldzUNealJNbVzDFGI3V20wNP6+fTUef6A6doNluxGyY1bcFKMEFCKZDYFKbH
plashU85JnF0EsZE7dGJ4wrbAKrJcAGcWFvURkd95gWgH8UAVYUU54lVhQOhv4CmbOwoqkCiYRpr
E/uuaYpXW5OrbjUKYMTcmcyJQGUeCepCUrenA8pa1WskOIYJidfF72NFMU/abfPpmR7Fj2HvGdKL
A66NOb/65XUdbvMvA6FGzlmcWq3wuOFQhar4XyfJG7F/YiWctxhHkOAgR+5K/CA+PUMsocO6oFNB
Ag3+4TDuhO7ihKnzFj+xiZxalFC/w0bbOQXuiSveUOqtWjyLvRHmS4JOAYoAyDPFG1gnVMIhjOYz
RYdo6QcYSxBHFkO7TClRQCeemPAE3wllvqtv/PgZ1ddX27LcagVU0vMZ3XGD4wiNiAefRByH+kFv
nsWE+0YcTufimKCk8MGyob70edYBfFB0ymop2Ic1EUZihky2ZYcpDfX4kMpceUVMO3AeclVdhZxs
Ln3nF9mmoUtCWbEnhJegtBQeFk8Zu4qyN3yWgb9WQnrfag85vY2gLqNPV0Lwik+VWeQKWuwijpVd
tcuUppjwIZRTN1SLWQ9prQlxVGtwTXaQBr7AcZDJAV9jfVTBhio/GiI+S/YzEBx8DTQSVpVTTVfY
2gpel5EUnIukUy1o3zKTxJ/IZKdq70FMQDyzlNOdeJ4ePfsqdhonb1CSVtv+DjAiN+SarCUKdXnp
amTbcpivN3TxcTYHzhCLoFYbA5L0dTZO8U9cINbSQari7SyFhDlKvsO1zKQKbTCxvYXcU6E9tlxS
kIPTQ6FTrwzIhpBXfvA5bTfUqIPu9H27mL54o6ZMXf0m484Sbwi9Bhlpsi7Ezpy9Y1Zhla26CkDg
+iDUnZBQEFcjPRRUpYkDgI7EVkrqs5MqHjqo4yOiD4/gnW5+GBEadl+vxTSFlsot2UvgObG7vlOu
bYtOpuy9OBokkYoIDsp3YqnivOAKB70gRhCalmp8SEiceU1thBCozKtJUBxqtZY3JtXEYuOTw2AB
s8A5aqhpBR1iVFuogMWVug6ATbO1nZcYfAatXgd+shKTEl/shm0Kj4jR40hbcR9yQ/3RkNaDqgjN
4LAQsddCgQEcQBWy4cqpthKLBBHPq6ZsxdamtroSuy30haAxoT9ULEPeElJxNu9wJ+cSVGrNGzPI
PIn06uYjENwA6MsbQceCdsUWcQRiNhMDCSHoIADFzkc+darNg5CRNvtcoHWrLF2d+CehD1LUUlSL
+qEIXxwHGyVEJ1qi1r/LYaG6viuNDnNVKGVj5FDQMyf5ymtCVZInKWAbXKGNwvoZvhP6GmHGV6VU
9QaDTVeE6vRpSBvCE7Aywm9qDkIGyuy+eDRvBOMz/0KXpKufmEK8Xhq8Vz9PcDkoKq4daKtBpDVi
m86g9DxBPgYDFQdBS2gvMbIwEyKkkyBzoaLFQoRcSzp9pSPHhA5nMHE6HJjKdgvB8bZF9Lvrnm1i
J9IsyZB1bRlaGYNyHhwdMLrcB3PFQACjEoQhwhpltGOTYCB1J7UtzDRBUyhb8SP7x4ozbsJT8G7W
D0J9CX4+8faUCuUMf31Xp47Ckzgv8XWtn5+FmBGyowpeHGOfSckKNrWHcm2wWMSaoEIh7qusppAI
oicWJjRtisyokYtD/mxgyI4PYlfEixXsBRUFLaTKJtVzesEHeULgX1jVtmkqtmNQ0qgpS9+dGqq5
LgfW4GZhQKUoAmR+gHaE0m3jaNvXn4ivoLeM+YDwRQ8KLSrkkInKFvQvfpax9k6yiQ1G2jpguWSx
7QoVIhhSCD1hYrCv1qxSxvTw9mkrp7Tdv6/CtkzLNMBYXLYKUftR63pTF/Xxz+K0mWqkfMoplrVO
dhunHnZbsaMYHGKVkhA51vOE/BVmC6ad0Pp8DEul/CJZD12AgcIHsQyFvrNqjBDktzBouDswjDp1
LpcPwSFGQ1MzhMscvKNsZ6P1zRYbQ3x8MJ/FOQ8gMgniE3+FxBT2HwOpo76yAFwSmgkLQhhC4h2h
IaEvIVIHZiHsDESjDq2Il4SeOclghGeaPFrKepQ/iyfkaMHCktbCMhBGYNfQisBHvpkPwhY9rZqP
CWMSawaq4yfMGy4I9VoQoVA3QjcKHXraqe/MKcwUFeBESUJEfjdwNPMGDBYhs4TCFIQrlCRu+ZWw
KIQeEQpA6A1cUqRvf6nBx6+MZwSRuDagJCi1doW93rI+IdKkGGOYv461jmlLbHJP7h1/zaVCPBn5
IrQKPeqFhEfSCLFt6af5KOISQDNg607wifYgdKCQvyXqh+li7BSx7mb0T0CK8/UmltYAa6CVxBoN
dp8Xpeid0MTiLAc72YlVCc3J8AhOcfxCVvKVt8n2Nz4wW1bpW20aqq5pziKunAyp1vsdLilEDrKI
P0LDCY3BqMLyfXu4312gbVkzDd3WLXyEy4spaHGB3UffxxN0FuB/geIhNXEEXGuEDdnmDjo5XFXN
tUbvlhrZzdbbxS2GFCaNuOqxy5zkhPr/xt69Pcnf7Yklm4aJA1NGKqmLy7PfaXriA0IInwo7vQ02
wvgRFgTHz76chvt/5uH+xSu+/VoIN3Lz/4MbnHDBG27wr3X2kv/qBecL373givEPGRe45SBnbWrB
odrvPnDjHzbnJuhZk2VdQe3+jwvc4DtCydi2oqqGYYuM7/92gVv/UC3Dsi06QRoK3zf+r1zggmf+
rQggGVk1bUXH92JajLNs0zNbuHm1do68TgeS1E/VEKWGkSiVXb9qZhvACC1uVmk3lcfZ6eZtnNq6
Oyd5fhco8pWWaRtAjJto46TmUav8aKcrcXhQJKVyZadU16dfQTFItl09fEnmoLmd6Z+xagez5aqr
Xf208b/xk5+YcrEgi3JrzBjDMAlBLhjCAnY1lkTGY16Stzfr/t4R/xils7Kd7qOtwpegECX7SZUa
QIx9MvWDAmVCwbbbWzEQcmm0i1rnEDdB/ygXxXTrV82hBVME09fXtyWJb6t27i3kZWgftKC2D6Yu
2wfh795VoVlsFDMYBEYojlY124Z9Pt+9vcxTodOvy9RUghYkdRAiEYGUX/m+IF6i9zWxdKccjH1V
VlINhHH2pW76eBtFLXj2euLVxA32UabpW6OaSk9xAu09vefrW/xtBy3PRpGRuqO+bLqJQJl+F3TZ
ITbmW7tUlV2XSeNdbGXAZpdm6pP/lWdXwMqwmb7veFVVX3U2PlA5ksPPpbHN9StT9YPbPjOkXVL4
xt6ZEIdVIX8t+0D51MYmoCZln++GEYBDM89vmpvYMjWKxp3CBDom3nWWNq57te33TUpK0lAnOznM
Qe3qdHM/+g5aNw2Cjw2NVzZpEyub06/ArqRu6afGTRjl9t6m+MZNZwBstFK6SjTzQxfJJS7Z1teu
YMcbaYoAVwbxBEMVZBkDiPPv/0RKs337oE6JWsuDMnUDdaVapgOK468H1epN2ZRmDJyrBpRgrckJ
/ZlTho+Aa8V3hrlgBVh/6rE2rXStxPG8lyUdF1wUa7twIjA8yRY3vKK4qaYu2Nj9JD+I9i3HvjGP
UozutgUNRJLkeEFaRFe52kWAIVWg1gNlvrcSbd5YKc6NC0v7NUguZIcGXeuqgymla+Yyv6gc6I0I
FCH9JWSN+JAWAKU0mtnNEFn+Nqwoy7PGmhZPukXzDtuf7FWQ4XJVQs0EN6otvbIEpEjXqbNfFw5Y
QyrMYtrqR/Cn/Bt5MLQDgJjpASSxC5bEIof4NHVLVWxTlTkaEx/wr6fSywXNYSYp9jB7VlI1miR7
x+nTUBQargd7X7aTI3D/sLqmMtgbo4A6D5MLWR+LAOSPaaiG7qg69oXxtzrMcRjbTo6BbwXxadum
vU04MW33yqC/j9sAn7ujZodQ/DTJebVt8vJDGAFJhLH4zjHuQ6l3roEFdq5PP41G6H//KTCtbqX0
pu32UlfjawOlujc5n64Z5m1GLPjSUn5DDMC8EK0F1sJxtGUObZOb1qSSCOV1UjmtW1rU7FvtoUkj
5fr0SyeY+vQTDenqHQHyaRcJGvn3P8BWGfsJOAgg+CMbgB10RVqD8z7U+1wHOZgeFBfk6O8IAY5H
79HSnHkvy5/KrtXsKcFTY+EtzMFodjNDSVZ9DDxV0CvyKg3iL1mtOFfUKOpbU8e3lFzQWYu8lhMZ
YB2oQpBDA/pSmI+z3Jmphq9kLH0D+FGQoO1EWak5VxjkvHxwAqqQmwjQDb+K7qyw6i8c36I/oJiC
LsuGRijERkoB3LlgiCnKujEBJz5JU2MfKq22khpAZCOBgp3K/t4ums9mrCVbEoKDfdSAmqYN93qV
a5Q8gXSVh+PRNHxPrYJ+Lw9FMrk0REoupJT+Zqt02cLUNSwT0wdYoV/nmWuNaoPflHqh1EHhkmYd
a0Wdr1WAA3OdNhiVBeIexUH6Icze1YUSXig/OO3ErwIdOmFoAKBlTLSlQLfARM4rVS28mX5LesBN
KCy9UJefkjSpPplxjsu2ovah6Jr3kxmqa3OS1CvD6LD/M+Vg0Udlk9gzGJM5/UZp0QHPa2q4ln1A
hmnhCcKdwV0qbs0HuamB87Yc/Uo1QIw3jI1ZOsVHqze5Sk/luD4p9KyfwIqnNlxN9Jnw56wDck6w
PhqbZH0Sw6PZXqyMxwJdGI4kTGia6SigomJtYbz+HLUDgmgk7SIovCEi+6t5ySmS3wRlZK1Guue4
BS0SDnWeVSt9ctZpp4GsqJvxPgLw3q7DytOyJrtODKL4Y6PthLH7rtn36cVL4wKsRlC2hZXExVFB
X9mgUf060cSWA9Azp8Kz4+uwwp+CXTrIN2FDfF2z2qMzhf2V0aXXXd9QJmjKj0qda+8V4tUgNKfX
oE8XrpoF/QZtFRxlqi+TaLSuiNzJXhSFzgWL4Tcbi18Jc0HGKic9ZTHfeZL1cESPf7fs2kqOQNRX
g0OtVR1rcD4Orek5nPdNWvff3lbpvyakfd8rRCHGKgpJ15aFpmbm63FMmhSH2jlbLR6IZ8yaBEow
SH6PTBmul5PhgvBR/647LAWWJtuEGwjG0iJ/s80bgP1Lhg25h38eCLcHIdlfame+j7Uw2xRG+JCM
WUMCR9t5AMk2Xi31266v4smV68Lw1MygZU00fy5NCsXGrs5uu6SRQJLy23fyPM5AL6cXpv2bzbJU
XVctFIj9d1FUKXZg5sJ5q2Uy7ZaingwgclCbFkTlWs3C3ZwO9iWb69f0NU7IlLH2HWwuxLXKj79S
c0d7BxpU/G/CzmM5ciXJol8UZtBimwBSUpNFURsYVSGgRSCgvn5OvuXMYhb9rK2tXxWZCUS4X79+
DxJq2Zsc1uaHhupwLq3lMZSElwQ+eBWfsFUvDaKgysrYycEaBdccwoBBYhNUD6NRPK8q+wpL1DVs
V/FWp+82MTm7sRcHneJCLzDYl6k0dsJ1/5/H2+NZ+t9HB2YE5vwUjS7uq/8TTlLw9YzhIAOGxdSN
a+A8DkvZHYJc7PVWcN8HMo1SKQ+VnVu3sMvjFSfL07R3lkzF2dYT++qQ/FlDWnFReD0BIWlLwyyZ
OhnE/ZreSOl6kTTrbZ831UM3gowhqr4n5HZq9mY2PG4bbaw7hSTBmOEtdfVpMslrV474dbuYvVJS
cj0BRLktL2U4MuFzgyflAAEIkPKGwJ3iBvaZOJcMY04qZYpIKNYIiCEdo216HUSd9M02XrQLR8Yz
lDxwcexsUdzVOJ4upn6fvJSfuAW9k08Ecs/dZke9jeHFGYnilN1OhfOfhiSend3JX9XZ+1bhb2mo
uWMU6J6kRv3Pm6lK/KK5r+qdoyB+hMAG5k7cNP2fIFXq+ZFWriNJvmsSDuYxmlXlxUFmgn7Y6pNt
NesuoDOPq/Azgwaxo9zw4gnF6WykKHvOjEgK3WCnZu/dylFz1cjTR4oWmwzNqeKvHcpsuTib+bAI
p3tuIGLNtl08+kTIIX3ZKoZp9WYbUxbp1SOPaRB7Von2us0f2sK3sESRWQFTgpGbIwjqhck2tfVC
GM2j8maNM8chV3RIUV4bE2qyRQRlU0wCxEunuQJrusZxSkS4vBX1+rVIjOxzrdNYsF7LV8vh5X8O
qw1VoyJiqHSbeJ22cyBRPqvFtffqvIVlf7EscbdUZPBkEzY7G5vP2rRWsjbiu2S5OB3b5T4jfvs2
YI409OsXgYx5LMw5klVFhjSru9qTUU13h7Zb5rEuRBeNzeeYUritYrvyHjQZ/6k8qSW/13AMd0FJ
ZU5NiNhCWYNLTgXnTp+I43X25dV4tkl5yRmfR/7wXkp72SsR/mivr++Xbqx3Nha7A88/DKQAtIy2
zqBbzzotmSaE9m9YBSj0YYXy3VxIPB7LdjeX6yNMEfM2C/kDxmZ5ZJgNm2Dqv2SHyo/V7bwZvx5a
b5xbwCyrEhJJtvCIgzF66zPsFINOZeQ0YWTx7J1m141KBuVLNTLqctXe3UDA1LZ7bVbV0c3BpTkT
AzecGDFIpe+s4LMPeZN3VgXfpmHisiuMsNybfNrnnKTXUWdD4mj+mLzSYbQuAsDR0nzXa38MM5Tv
zqytg6v1ubN4y5FvDWBXJYnBFeGyLLY6MMZUHvVD6SSE+M/HXD/OQ35RivMkXKEr6MRV0joyYzj0
m7kdOr981vVmJBLEV1ydaguZSpSdd8AEcSIGfIxXK5iO+eIBT+nmFsqanSfZTATepKc2Ug5bQ+b8
U/sYHTVOGdkmJs3/bt18IqV50hZLvlY6DXa+1w4xdV595rAnz8oAJ1AXHWPqWelomAQUCHKs19B4
thvD5d4XTNRMq41rWZkHUc8v0vlORxJRB4+ocZdJZ2C89JxIgAwDuSvr0juSEs3gxkyjCe0+Ttvh
GXBccShK3zgF24dhLt6ejZ0vj1/N6pwsceHRxFfvCLGx5ELBTEooNl9kcw2ELkY8CCa5uURrw1o4
2a1MbwrR70OkHFKm7XU/G6qKyNjrktzp+x1QG0nEw/gTokB0dZ3FqiG00msehrA867x6sdpTLrOP
2iYUsJmu2eDY9IKGyPiBJcRd2MUydyocj75KinDu43yAjUCy8mt6NdHIzn4HjYOjkgcXZu0NIZr5
sW3H7/F6UrS8nls2EuHDgEIscxlThbhJvnafawf5I+9mfeOMDOsU5kc5b3+l/CeLso/KEiBRr7ya
D3LKH1YlHuqBPLTewDnQh4XY+Yv4CML+GLSd8+B1uo+KigvECo31ZpDWqbO24kxzvzAnLTT3Qv6k
TOMmbYIw8Qb3fSxW/57vl3Nww7UlkSV9t3w3AK7ur8ng8EIeu6qtYlvm4V60zm6A1UNEQJDH82S8
bYTq7SyTjR1n2sjJFGzvVE/Ckyn8KPSWTZTPxjhMUWBUf+u8WfcBcmYv7+ULRd5v7QfqcVHuDZuk
RwV4aO9PvZVYGpp0O2w8TtVIznnd1lHbsEtjXsdp+RJm2FZ99vA3lmGyq+UjGK0tZv33bXIf7XA5
1C6mQadyTrP01Wlor8GeHQaSUC5xXhJOPbjl89KS7en3OWyZtLSSWmff0h7mnZhqfWj9vy7A5kCq
CZUQzCheWWlZw1m1bppkxb3hkn0PWg5VsPpxws5+RN9DVBRevK75Z3d9NHpt7bjRWU7WhvshMxu2
k5WfQlPf6AJoku1md1yVp4GBXzdCASYf7l2aQxFXrT0njSPvMfzd1t7s3oR+8EkX4MZal0PcL/O5
GpR3o1zjjmOqflJsV/QWPxfIj8i0hpuuFm8ySF9otk8dmjj/N39vh3Y8lqFzLBegO/mwRYNDAHQ5
i9i2F2/X5dS87eQcGxgaJxTDW7Ny673nN01cCu+m1Gl7MAc01K31DzYkGKw85BxSry028+Q6922M
7MXbuPYkVAT875wVxMsb95YZgpliyipZZiGh/bNx1ukEBfKa7gJry9zNQweCqSGuU6kZ6oUe9jWJ
pYlDAHVsGf4eijNJXrIlfRni28HpxZTgWf1eibMjeiO0sKz5/tFCKuZFtv649TQd4V/1N3nVhjv/
+owaq3VsdftpiX/VOAVRrRQX0zrZySyqIF6GSqH9YrE0itvtytSRIzHfCwHz4fWnrLRbPwotE9u+
6XLL/uDGq0hOLygj+imefSbojkefSSkYk3cgYCT8F07fJ509n7NK1Hu6D//yMhd18zVM7XNDw8ly
sw4YcPiozH2fJdm57ar3xjafy9KYMY0cMmg5S5Rt9nGYvJNrFb+5Yx2ZbH9m6s9iuNle2se1Wzne
iNOJ69BJ6ioDwsKpvbPchzxP41EOLndA7cY9MnEiM455o7x4hkWoFkCcQSyRm/npE1nH6zWyZl29
8dgvPMFrE8oHqy9fIFLC/4THnDQuXkcFGFxTk4SyZKkTqtrRGpyBqjf7Hm3PjG1MrFnW3zcV9vA1
SG+o0/4WIIUST3W3APc+oEuZaEvVKRt6ze4ZtengZiwC8p2qcd4buUfdOcZ1v71pZz3OHbZpcxn/
aWf7gmnhU6KKiztDGp4/U0IwD0t55bE5Y8I1BkrNnh8aIfCEdDj6O/8e/h+WgFk+D9o4YmoDOWqk
ce3COhV9aL/RJb5Yq8D6stiX7hrHuBreAeBZ4VcfdSiprhq7wZlW3MJ0OdSGr2+h63y411eissw7
DtPmUObiClXJLPqi8WHSdUYGrPfUhFmAnaf94+RWf2qoOyzLeCBbJIi1G8TDEABV6zbqpF0/UGjP
XX7kkIVfVNpEaVgoAGtuzPHaPtSBCk+FZdM7OW569lkyD1t5KHAl1qs9PosFi24u1DGrXIvRWhEm
diE+ynIx7lvz6AFPosrcqhtvIOus5DCpUSEJNq//aSSVpap5O+Sx7e8KVU2xdKcVY4XfPpuqObRj
tx8eEH1Zrs4F3BRz3M/8ZzGw9vlie5kd52sxxb0N69Qzh0s/6lNq90Gkrr4Kl2PeVCNgvsgzil/c
hI6h7prSpa2hHrS0c4C2vWst46Y05yNdyYMTQGHoX9wrEeRqGqlUfmgMbPDFeplr8y+a2LVC+8Te
onflqz35j2tJ7TM1J8tCJdFjRwVvi6c1l7e2xzTDGPA5eQAUWxO4kAv0MGwAUDplecKK/Uilkz9C
othpcJlnlY5vNCXl1JZ7QSu1qzJNwTGn58kOt8tUm+cmLOjXQnYsFrc9zBLDRtGzRaFXf1/abYQU
/jK75woYS2JX+OFtfA0vqpkvqYJ8WKewp9Z0swk1hmTYbtkp5J0m3D2edYnNw4VVs6btWz6kYMKs
J8lSQwNQpskfKscilZTpWjsaP7K1H1sFOaQMgjJy4AQcGxM4Koodd/QHw1b4gbpNMYDIPzPZkR4b
jE7WkVUMAi4Szq9Rul+GsYChM1KbbQV7iVqxYCxsbul8ml3AovN1BeyxdvObwsinZHMwoajmrSrT
P7wZFSAl4yP3gy9Hu8BlrXeHT7amEpM1G7dlWvzxsvRuFiOrIvmDovRH/26PsnHmg7dGWfZGb7kO
/V+9rR951z2OIzxXTThYMDr9uQyyMaYxyk+EO+22fHutQuetLq3bvvNh4lqs1Tg9qzSOffaH3rxd
U58kGAeYs0ED3OmSIEF64sZUitvyPs99Lr9KSMTNfDhsfUn8bNMB/bQI6G4r4yxA0WECxTumxesV
Ouvu8w0vt56MF8CX59acQ1CjoG8MS/5rchhmAk7naoXTLqhZY7HCp86uD6uZgWqW3U1Nd3fmzt07
lrLurAaSHkQ4L75SKL12i4wJdEnYVZ+9Eh/mlhZJPTq/hbCT2ubZ4ZxjmfCtDOW3L/hcua/vIPtS
+IIqRbuj9SBfcyfKMKqWFvScEAiLYX6o7WfLt9SRFvwZXvBJ16zje9LIdtrmq/GzfImMquui6346
SUrGSeb50wqfL59ur3uo09yyXpNmp67FUAUDEeYRYEPZhmegCjgUm3gT8q8QdX+UFpHUk52CsyhH
zeBnOLWO99QTSsztlLhANhw/SOg6+fBKSErZJZWKoVwm91io/GhjCS+qmvwpKBGUMst/XpkpH72c
6cPqV5ySKi8hjXVYs6Bzp+Ui3xyyUA91D2bkKsUkXtoMTGy3W5AJHV7SUsScmgadkrvx5+N9y4PD
WmCEIt+JFy+dHkvPmo8WoJBobnK2fK2NuyjATL269LRVk3IUpVfNXEwPznSUZHnHS51vl/SU+w4m
nIn1MjUlbByGtMABEENrOqkJbAuqLfPi/G9vjb/pQLXkpMa9nh0eU/k2gELiN/LgkQX8I3TSBnCP
/9uWfSKeNsTSQ5eS1EC4UaQD19iFNrAND/zQGOJDC2bYPUulH8t2OsvW04d+bE/zquPSXVtKJbO6
GNgY4RPyGIkGf6MobFzUW/uvMoflLD0vzsj1xmkq/WSRzodTMAXeTD7nKn3tUbYjUt+dZC4xe7GO
7pg8KF7mgBzqt+NoYPHSU6X3QTP6ZxbD9n49hydbz7elVt/LbEdFV3h0ESb569ryDn2ucO0uZB/7
5j7ly9nlwnrLy9k4iA6GuJ7Fmng/wUC0QT87cq9K+LiAm8bTUIv9Knx5w0jxXSxDGBvkfMcs0D0F
vRO89ICQUmyFmAe+VpeztcnbIkqLvE7IaIjDyedyw4rLqYKTqhSn/qohNeN8K+saPeO6tUeMCGPR
gAZ1uqlAtUwO+T+NEfec7OdqdtAlrm1nOPyEGWIf2NS/ti0PU2Up+l3vp1F4FuaGX0sXrAwW2WtF
DHJkONfDbOGiqv3SSNSi/wpSDk3LPK3eetgWwTGQvsptvCUL8xBM/oVZ1hc1DWS5rnztmv4y1hXf
juYrtOVbYDKZlG5/M/9loEz76zYtSLU26YZSskZmKorsjnUMDik/bJtY+cGpCLovNINTNjboKD5r
bfhMuERFCIR2gLs99EB1bJcPJJ31PncR3isNlq3lUAQqWUD/QSbH80Cj12kMwht2mqr8o7Y6sUs6
YbdrTmt/7R2uJlgr7/ZmLXyIONt58VwYQbOJxrspa9/Tc4SGf2hMDiy5AGyUIEV5GbdgZw5xbaP+
Va6oj8ZqD7uOinRKWQPZMMftSnfo403DQrRF4jfmcwXW5pxbXsP0VEOXNCj4yOh+nX35b/ScN/QR
tnSw1lszS2ihh/914vWZTAEY1w25T+qfKptYPUS48+cVHmwvG9RH5FBLssbskB6Pr0avfGm4dax7
g461Wg1ceK5Fy9O/6pk9voZ5LY8HAFcIFnCzKRzdJ4ttwEoqdWpSmM/SeYLr/itWUrGGCgqca2X7
AWJMJK3x3ECTotCgyjHQLSobHOFQL/hKBj8DtoHadf0+eriHQvke+6r6aTZ7eQjN/oXVu+ZMq5dd
iNZMho61wzId02h19AWWRREjYZdso5C4n4Od8Jbb3CIAc6oAfxVpnsy66RgAio0wEwoYcA8hjxoP
5jirUyuQJ6EzY7BE5hHh09IQZrq2TyLwu9OSfwyNlDdZo8g/gW201CkHBHEMm7me61K8heWb17/o
FbdTtTmPvjkjshgwfNz2VM/LGwYfDNzD2p7aXsTDYp/y685Bmg3v9JQFRnno2mM//OkHe5fPkmpd
jrdbKr5YeW3gXhfJNkLlNOaCrVQFvibPyIRolvZIxHy7U/KIJg7EyB7/9HRjwBPV2W+nmmNh2vtN
yYFnGegnsJLD6S10QoP8aNTCDGyoj/JXaONUjwRS+WF6qAz2NC0HPwPo1VvGMWXUSt6pyrfuxm58
swf5Y7nWRNS6cHk6bO+UVxAvCRK6sXEkb6a8E7V6blOPfVH8TcX2x3bb29Cq+PpTe7vbWtVfaZxy
P8/mPlDOnfLNJbHrdEOt80K8xjgWWq/7btZVHoPdlb/r4izxMC6vO3Pqy9g1evayeqe50QulnoGu
25gTxhmXYUEz5YADNnUwJ33jWR+L0xvRam54r/mC9lWz3Y/NVZEMxfdIrdDXGPK2ug12ta7mqJuu
BVOPDbUCQ8Ru3PRu3KZVysWbMUapS1QBA5xY2S06opa5iKG8H7cqi+TMQURTzoA/NHZ24Rg72tIn
USL1uD3BwimJHmHdCIZIjBxLxWtOpbCTkmXNypn+oGXNsOvc9WAYJvzyrf4Wkr+qb8iFcBi/tVZH
J1GzTuuV2I/FPa8iddKKvM7zG8xjcPC8ok4cZYZR/rXW20/LNwCiZ113fYBSm19Xhh04ftY2H9p5
e/FbgRw0jScnvRq6J54KK0uzeIMSMAz0BSOB94fW+LRSiGZ1yMbRrIsLMiY1UsMF3JlFLFaAj9pG
b1266Snr1r0xm+1xKheg6m0IlnViFykldnV1VHUoK9REf96qQ+GNEoAl7Vjgq1tki/YAgfJLhCo7
5HI721eX++o7fbS0jkgw5oNZDDitHfsWBoU4FOHyw/S3fmbLA2ALd5XqCq4Ah6NpKF3r1UP1ndhD
GauRlRkQk6i5wWk1uyfdk3I6VNV5CL1nd/S/uURQEsCxXXwr+wnn4c8UBO4pt8QZZ+AOLY1FpO7X
C3xkyfbNCaiLZfqqhuJHCfHXXmcViTRt9566rIuvDxm/Bh8kridndLe9DLDDcM+x0h3QesOzteLW
BQaXmghd2UoJB1FtYsioM6jTrXFlGzv1xQQtDHHVSzCAfDY9XYLFDp7HEzfrPErz1nmx15T3d63v
YHADyYUBB7rLoxeJOp7UaXzZCsDrsgzPnGoHeNv/slk+Vf11NN3QBgapBS8zUL+DMG9VmvX7Wdhg
b8ZzvxlQxviCKouIU3ALQI036JR3/lD3POmaq682p11m1EnmdW+8SNQD1W92bdgWi7XROuPik9gO
YzO4enL2ldvBFPUZWQxAZGJzcP6M7PHRc3EicVWPU3rbAG7dVDFGqfZ+VtSItCuuYqh9u+nyobMH
4vulODQby8Zmgeg42Mh9Y+vedMuyN4YsvHEmOMRmz4/eLG/T2DNAHGUWWRp/WM2rEtkajPfkJ8M6
/lSie61BzZdhkb14S3a27w3rtIQ/ft/xe6QvSDvPeDLafTqbT6l23nXKydzxGaA2nleeW5fvq1ht
g51Lg+Xw2b4zlr++39qRZ17XEuCTT1MSVi4/+fLZMCg2ByOyQ2Ggro6H3Fy/nXWkH0a77wLndbRc
ohM378wg45TyNkQFCMeoLI6LX2Rsw9TEBlxLVVAfOyDIHBi1ui/l/C+wOaRaYao4nccn104qQXQz
a+Fv48D7DcoCZqd8kYHm5eCfUWOOARskZCnMAS2TX6go3zgV66UsY86WMGZUOkRtPWRxqAy4Ikid
gbwPvd6N+FaJjzDnvelUYme4yon7InjuvAGhJZwT6QNdL8yKzfgUAtAkfSMmCfHJWEfrZuY+6yT3
ZT83RuLW6i09WEr+VaaYgaeP1H/lNO+LXK6se9fP/WJvsYPcFc30euYCt9Nzu1e79Fn1IaY6qlqo
ib1goaj8soaQoqjjsBErFplKLyR3eitrl3VPfifDfJxPPJ+e3rvhYiYp2hUFzfDQWKpJRttIo8GD
Y1K1zsHyM8RR1y8TkwY8StufCs34qBCNdzMN2s7quv02MmQRemflSOJFy6M3iumeHAk/Xn3Ey/oK
Uiw6g8e/sT59SrrYqQcu3JByhcOtRwyZ3t2ZM3/yhRsbovgBd85+XjfPO9XVF7QgSkUC6iuf5njL
mJYyloPKal26mjlVNRL5bs1TNGW6vziGDSMVZBSz6kAmZm9McJ+dM1/696qqE07udtcUtEK6iGUG
7g1aUeJCK7smj0LrnrFeVM0D0+g+CmqX6ZNy/s2OZSVV1fNveUerDU96mYdkkKhWRbwq2llNT7uz
zvXMav06zfxrM6uH9A+uI3xSKBQDHLXuIWWcwTOiXawyXqviTEQNg1+7vOc4iEtWxiKj3eCq+jyV
CmuArzFiOO2RjRrLzcIDKDp2j4mrQG1GJAg3RpyCNHrq1iB41SK9D5pUYy0y9jUJQgk2SCoqKzST
fsm8qOo086IQt0PrjzeS6zYXXXukr7zkjXOHmAismgo/4jPdvK6I81V/L0yTGzSsGWLxyCkyWDQO
y+IycKO1HWz7Osu+taoM9p/Bame/9e/tpl/Twr4EQ/6vCK03f13R4iwCS8J+PvUtK7+ib+J5Ma98
T/d5TknE9mVK15YDoWXb35hEuGMaSY3inzBu3y6O20SWZ5x56Ygjngpel7ZS+6xQb0jQj8R73C9o
4ztjfk1ZRIxTDmNWL/ER9gt1Qp0S7TdBgg7UzJSw/fbc4owhgFfd9wFi8+INQG50MD5PFJ5NxS1O
sFqYIHx8fBqBYMV1cQ5BeU0j7ya8/Ebxkrfp4+r1n/nANlORwr722OPAfaRx6znWI6M7b4fJn76p
WRb+W+nEUm7v7lrTKrXB99TQjLvZdFqm8KefRjjE6m1QqUmYo/PecYok1siZlPbpfX/dQqeNzsxH
0gCCmLirXWG2tIfTkbqYPNG3VNXdOWj/DfT+0da/GPWGdbBo/hhTj6EvcG8wCL2YoXjHfXbuJivc
DS4Hc6MQ2KfFo/ysl8e1VaStG96xZPcNhPByW/PITP3LVFGdMOPFO1+yrMDHGbXI6aXziMjlndOM
dcw1U9Bep4G141Ui2Wy7MtC/4zpjZSjCJ6u4ktGr+mTqicz1emTtjjd8FvVzYQ2/QZYZMROCZPCd
g2wQHZQy+n1d8ri1yL3YyI6h8gDFLy5px3XBFW1Bsd22R3+deGqb0kus+RNoeZ0Yor2YlcleWUl9
2q7FR1uOjxPMz1jxXe1F6hznNmDbaf2vtcliu2WDXaGx+vbgXEdxmAbW4dk0nnp29t1mOI6q+aNq
YN5MLTiO08uKczoKBz6/IKf2GFpUnetMaqdNPzwBLHr1mQkgFdVEITUzxyHtwIITcFcE04k9mPyl
haFu1CvuwgbeDSMn0+w/vQ4hsW0wqLnuwL4ye9lNa6672dq+LfkzMeo4low5M0AhUnfPhTclXYHN
o6YRSOkAhPk0pP6xQOul0vAo+xbGhYFxM9HmuSu3hhb5T9lYExBrdlNwnCAOrtUDdPZuoQPy/Fu3
qR/wweHqgZDsDOuOHuAgtX8IJcEPevSOm8GsZKXgatL8vehArlvoVqEDnHj2/Sap7FPT+3+1SX82
mOSg+vs6Hb6DEKWqIyMoVuV6gz1miek6swhM/ZUBvP7JhhVmKoPDfgpvCBrvuKnxvDqivisX/2Jn
7XOhmOeHiA67MS1vXeSSo+Pl59rJaRc6u9q3TG0Lu8MMNRwKmx+tnSYSa0ucPfx9XZNBEc8OpYO+
5qr+dcq9IZGC64x9/I0LwvXZiswm/6xg1zpr3FJhMbtwX6kKZcKGPCT11T0tukJg6Mhs+I/zWrJ7
6ZJutzM5aeJ8mnByqOFQYuPfA8l69JzF2KFI7wU2fD7ke9UOSLMa1U61n+tYmEx9OMeqQv7R3iTO
3MFlPLAcYyKkTSjfg6rt21XwnrkoI10V4OsPXqz8W5XmE+jSkaNl5JGzkD/BNB2YHv9KmRaR8Ob3
seG7nrjbFf3k3muKz6e6DijVfPupgyHspfaAMqbeJ0P/2eYCG8Qrts22DmkiJvZtxN7YoAAAaWwS
3dEO6/TGStHMbKZHQ+Acq5DUps4WUQ7AlsTR1Uvy0KDj1H9rkmtxs1Cg9OP4lc3YkbCF8bj++BOS
0DD6zt1Gu5Or4gZoxZlC3OD+Gt1Ewl8pC+MzC0sI1sL8nUvo6+5sLdEWZP9G0W3svmCIc8KGQ4zr
tFjXdO8v7ftqFr+GxhXjjw47mA0exWr4h9bjTdUTrPFzuVD/OQH3OElz+zbApLCFDQIL08+doZsP
7TePjjntvakAf9AzPiiJY2lc+OGT+WcLghjGqb54XXVN4UD1ykLGNRYWPE2nbtVzxQaF9Wuk6/hO
aK+3JiplyTMTznO+cv4QNhVPrn7VRfXel5QPzA1eunITeJAwHi+swaHHoNhSXkjPzw5u8WH7K5Hp
XvnXX7CU5Ch6aAyvRtAx9OHwZoWYY7MeRKSAaUeNa5Lr0CArtEziKbaqMuqs6jjY+bfbPPy2uDd1
0ffx6GKF03bxNtnV+qATPMLLJR3NhTAzv4insH8bNrfiPGuqWHg1fkKMBFZtX+1HdtzRRl1fkX9d
3r2bJUtTW6EfsgmV3i+BBfTT80LIVgw8bIrxERHUIcjed9WjsXT7tb4eYKIkH6PVv2kIm8HD0HNS
gX0wcsUJiZUsttb1I9yMi1H58Mc293YhKifOCv9D21Z30N16NgL3YC4/Qetc0V7pV7855NiEbR8b
m32X1XaQzGC6dkJR1xOL82StA9Xf+k2WnY2mzhc3IUougU1tPY17nxoeWkAPtaoD19560KwWLSoG
kcuXKdPrxGP9nA3PizbslYRDhnvuzTUqLOor1l0SUajpYZ0eW2MYEwJhU5DO/bc59q9G9ZV74F9s
b9KceCsWhnlEv2EuBRcqCwssAy1Mq1xvu/w6wUOIyy+mn1YHNnJwyvf2YXX5Ugu3ba4DdC8J7e6U
hdaXMMfyrIxge2i8xniYbPnYmuZrYATyZq3m5nlxtxdduxUjMMPBtTmfazWIkxmymyDn4t4MXYUS
jEMnKxjz1LU69wOK7ZLa91rOz6VBrlqziQ8CCR7bSh42d+tieyuZdLHtlLqyB9g53OQW9/fkhh9B
6kkW/jpseTQ1e/bUT8bQS5Rxe1/3rj5Z6E/oujiLXdbZl8DVTKbI5MmMpkECr737xbH9XW4+mgJt
1MnWjEF7r15bvljWDtXNVqx3+JXLR9VeM2zci8FY+SJDRTagUVC/bm+iRzIz5JrxlWPRSj102XTZ
fn3K8qUQz7Itb2AwUa8HqLpBbp8Nt8DU4/u3zTaLqM2xYJSu+1QtRRi1mJ1XjZo/rdlw2nzVYZrb
yBhyA4/Lm5SRwFnuF3/9W2nzdrFYWNTF9qbmsL8JGOVHhA6cxtz6Gvwt7obUOnqBuLQ9CisB7iTj
Dtmna7Am52Nsi/o5e9KIwoOYk//h6rx2W1e2bftFBJjDqyRSyQrO9nwh7BlYzLFYJL/+Nnrh4hyc
hy1YttfcskRWjRq99T648MEBq4d2qZkapKfibOe/GWqD3uIVNw+fDmtwxgx0cx52q6PevEN+Mvig
JZLcysW2u02UxCfDT4eT04zjFtn5BsG/9lxJe8kcepwOf2HGSqrim6FlcOCtT6YIjvV6KeSlmoYL
pDe8i12SZBPsazHXAPcVVj77QJLyRfer/CaX9uAo73GQhAiq3MpPetdFxrDcOq3Tz+lcMomFjjx1
ZXxiJJpHPiO6etOG6+hVGgoui4RTBs9Z/Gua8+FUHsquO+pp8tIOwZPFlrSph4D+KrJHJ5dDuyTQ
ArNzr6zy3JjD0YC/mrP55ttjFMf9vMeT1x4Djb7ZkDvvJc3/TU4OwmnQivzQkmYwkcKnSl+GZZNa
r4bZQql4lfiXN5Htyg/aliW5R4F/VhOl2qjKfypIk52eYZw04U42dqmJDbO37t3UmgdDS6PKgyZN
VQuXQmm1K21OfIIebaM5CXoZYHLgxL+nZTkxaFzcazHl3BbCPch57/HO/vU748nvbNJulv7JQPR9
kgye4AIzrdPPU4s9fjuVoOJOXGtnM9GBveuEjzrHHdqUsX63Pbe/NLrYq74x7nJ9+O/7lndvPDmf
O8vH7WKPDqJzIx+yOjskC8MJynYSz04biOdg0PCcuma6bz3POVBBCcbcm2V9bWqOPoaYg8hZn3qT
nkQaOZZbFiDN5FabWVWZKsK6bV1/HgaPZpFvJ7S9EYIeGvlaqZiyNxH9bUrTCVbQap5g0BubnCFr
8pOzFvvLG1a0r9qs4uvPswJ4b4zL5FEN+nZY3SZ5rG5s4PY1pVfyQigMWZEMQ97//DC1k+qYORez
sgOK2s55HtylfiYxBx3XeU4atuaSacN5lu4qfKVPlhUbT3pTnO3Eqa+6IYpj3NfTVpS9va/gM4BV
nenePZcdaihTBjZi8KisZ1F90gZ/GVXr7WQTB5HU0C1RW8XWZPk/su/T3v5xuYOrZdHikG1Ttc10
7ldN8+chVzPqZts4x6w3tz+OTF3Z3cO8Pvw8/XkopX3RvQXJS5f0BrNq65ZOcAoGvMybH/NY22rI
0F5MlPPcPZqfruvkjzIOukdyeIN9prB9mZ+zqd+WgVYqPP/H1Nga61UrT0rk6UeqUzn6wwin0Yv7
TOUY8nf3keuo4uxY6IWWaL6ZgpBfW5wdr73Rfcv1mTcvwW5yg3FrL4pTsyfeSnSF81j7MTi57z7C
a68/+Xlo+94+F4V8h879o0OxvcySJo3hu9ZbWzB/akD6uxeNWoP19FdmNDI63Ae3wwBWRzZNgbVp
8Vb7CYwZJjpym8Z23hC6tSzBraKhcKN7YN/sm2fUwQ2z3BByCCLVq9UZT74+uKKzzpMr//jCooXs
0LjwzPYlnUV9NbyuvvYy21aBDM5ldxx6kpqGWYiI8BFSqNaHPq9P1dTQo9aL4WnqY1w9fhqW8eBg
jdLsz6La4wScf2ES1KIKL+t/386p7zyIMUfTHzujMO/pTDMqmMhFGiGidwwlTyL4rGFrtTYXDEaM
rUbT8dWvCYzTciJfm1wALzBUmq14Cz2ePLRVmX8E8cnHoHXU67Z4y5qqO44YZ560JT1jEmSgV6kh
qHhTcyxcFbWBkz1pXuxFQq6zskCeOe47JnsCKA1MqNrmon83nCr4R5+2UxiYlF6yBRjeeF7LAgJM
mH7GkVzd8tb9S7PC3gV2Tz6sUWmQBNxp1FvOM82Twjbks5eVza1upoj62Thr4EAt6Xh8+fNg5TZm
9LnA9JDlwX6K3zXhm8+c8sWrOfnYvPX4RkZXFZWDGsPCx72sVGcd7eomhPpjt2Zy9sdJhqSalqem
Hn7rOlpP3lMdEjNgmWR7v5SBK1ePCqW8N7SR2dXzyVZO9mBOAxP07HvPjkqIr2vt+ff6gy2VfIYM
3GjCjAo7SC4/D/lcif++qmr1p2aq98HtDXKN8jb9xpslNshE8qm0MuPEnOOe4txK7gUdRNTxLwU/
80cPKpZS2jrPLlji3jX0cY8jNjv8rMOm55enBNfYptMLO6owf4damlyTbnSecHsmdwj+vxPwylWJ
IQiTQEQaAN/Z61mh9WB0OU94eyrVcq/NnN/SaYR4rfV4/7M4qHVVWBQfItJ7ZEDkODoNdtwZ3aPn
dPl2nIL+RFwAfGnWvZmVA8QUUNDXdZp+xIxTiFrRqr3mjumHl/qfTlGXkdObHN+auT8nZdOfrfUr
0aZEaxr5PeG4j1bdfHqeGPbg9nYUeLCH/UyKSO6jI8pB6fCKVvn082B59rsGHXv+eYaPiNs5EbuM
pe+/X8DFsOx97TfTuFBS2bWvWrNXg9ff7Ljob26q+Yc4t/82bXXSyvp32QiJbJ2mr4OY1gyE8anT
kmlj8p+cNSz4O7/LJqoDGkOq0a1v3UZR8Arjj5MA0FdpDsTe2tPdzpvlOs4oM3qwZjjN3S4opjFs
M/tfYQYFaY8IilsS5vptPBRUul7nbvGCiUvXxHTYEe2inv2dXq51bfRRv1Trg5nTqyJVkS9tVYkI
i57139OglFWErukCZeB7H5dGIGlXxWl0VtOV15DUZGQwOG281yxOt1XnQ+ysqR2M/hXPJiD0xrcC
5LfVlDzOZnr++ZVResVD6kKpcDnU7ju90/faN/vv2q9fauOcIQJcXEuKZ8tujYPlER8UeLFLsCOD
4haHrs7PKgczAU/RRSQcjgyXezKHqjiQrOgSAR6scQ0WgZf9XYliPtMoV+Ql9ap/+O9LNY1RbkwW
nkgBfyZz4630ZuOwiH7aGTU1uREbWliVMMVN4Rhvheaz0rJu5hYlVqXn+6D3nhAmMlxgaIdVSbu0
Dzy0ogLpOHWykHrPfZ5p01yh/y5B3DV71mt7m5i5vDtTdlI6O8I4qEMxOnWY15oILf1Tzzp5vQ/c
GFeXPWfnN913NpjaXlv6adv6vnwQCs+c4+jkhnPE8YLpzQra6pAXGKwNs3gFCNGUds+0mTTIal5o
xUpoPw6coVVh0w64/e5SGqRsO/R3BxTs2ZMgMr1oTyWSPgnmw6lW5l8Ci5F0XUs/Q8PrRG7DSxh2
eR21ifm4C5VJnnVHc4K3IynT2NeJTB9+HkytOo8infbMcM8Qd+I+msfswyg6djlYOLq39P2pHw1y
tmms62iVmmDoENanLUvT3w5nzX5R6S1zcjYQx7ktVov6bJJWPur+pi+KOOx06HSTRJLH2a/2lq4u
1KvT3nJVmMEmX3LP5qNjnbOgc5U0stcuHw4KLP6zSBy11XQPDg+Z15tgEVU6xCHO6uaCR0A/1lPj
HPyl6a/tuGYAFnP+wkhGWmmF4VwrCWeradN7RWvku7LN/75Yv6PVNEHTBKsGxj4jWmAAD9BdwQv5
9U8S+xmwOqzksKiCcBSced7oJ5u+NM3XwOVvaPP4GUg+mj8YL958NKQxnntO01u3aeaPydaPI3ZR
AYW0YOr01aXLvHeZ0BrgFDBdqG+n/ZJ2kojcnKAIY72Jh8J5noyJHdI42Q7xonnvvdnYxjhBes8W
4z9o2KBFlEbb3LHpffYZvc90TF4G1xxuzYAPjqvw+ecBt8ojszHsM3lNPnxhApD9f4rHnwry53sg
kx7Awd92NJpH3Jy4EdO8/J2P/sHN0zwaOjVEFqmKynXSN7GSxYHBu8wmEj+kg+FZkTAJnXDXA8DI
cnHN9eHbNGo+1jWy4OchntHZ52DaWqOlbtPcuVFmcwgK5ta5M0KlDIPaPBuGJ87d7I2HxM2YbENf
D32pHA7zumSt0ykvrH8OBoaT0IcHJUfOIehoV5EI4xLA6MTkxvzKlp6MOT6WEM2lPxR9Ne9SAPRf
rWEc3SIPXss+W46VTL8ZLH0xM3ZhfRyNm+lriNeCBkY2zFc8sMF+nhbkr8rUw8KV8zb2U3ZAr02O
P5Vlo4nplpElwM2m+D+W9ABd+Pg7IQ/D1VdMtkkMKsES7Og46LRaTTkPHIQw+cxdQwm2hiHlXH+j
IexDqUHO9rXO8O6urS9O20a63c6nn2dGLk+BXuSXuX2mRePdM2nGj5qnPU/A22YaeGgAC0Kikxn3
jrjJMMilu2vXpz/fC0a2DDWupuR5zdsqmtY4y2zgS44rX405V3sbQevh56F23fqkeAVC+O1DP9w0
0VLcQWOcZzkYUE+OAcvqT+egQYBtyc7a+cTLHWGGuPabeCIkUM7VO28Peng9/0oz4XCXFtUxHhVi
qIuYrNzVHebWDhDs4L1kLlnQdPR+cfAhp9sf6a0UoEIEfyWXVM8zRe63EBePBLKyV+ln1eGu0I0K
WFMv94Oh/ENnuv1zo5vcsbk0d04DIKTVfvmQNvZpwnOHJuk/DIubexvagyJK+wkzDam2t6U/xzgn
36wWa3cxzr96C3NX0rjzUTiT/eg2wWuKbZXkgSXAzCzd63sZBEAThoPwuDiuutAzvs5Dil1duqo4
5LH3FyKxiqSVmGcMbR+ASCAbxZhFQGwcV0dyHp1+0TezHbfHXmIV7/wCJ6thmW5UOtdAJstfu3BQ
v6ckvfKuDMjjrX7AAnuvPDu5GG1cRUtsVGENlxEJt/DOLQ4TWjUM2YR5mn9ZA2p9MFvylqNI3bwx
e7KVlF91E1+NOW9+OQazqXGg2U8Tw8OjvJjnhyqmNRH7jrlPiKjliNvo+4TckqhWgbz9fEU6z3gT
wfKCDU2d6pZ2p+dmZAKs616/mOqh7D7iNLevLS3Ag+OO/5KMZz+9gJ/vj0p39kK4eJ7nqkWTA2fS
a3RpriECNKB8qh6j3v//kabGINSJTMHZ7pknGxDvJxlFW1eYn6+s1Br3JDG89U0yn//nYRmb//20
zx0OkZL0nv9+JYWOaoKWWOG1V/Hz0n5eqbvKJEIA2/z8QKYUg4YxZ2fVxue2XsZfhsU6lWOwQuzJ
033iLuIcd8P8IN0OiR83DwTU/LgU8fRYLu2OsHlxi4exSbfLV90O7WNi8vPJcngrNXJO11901hji
HkdS5HhmfvIJodta4t4i1D/U60NaeUBx//O8hAAM3OKmYYb/MkgHxfvR9Y9DQHdzGvsGMhcCaxFL
SBzfH92wX0SK/XZkG41SUx2ZfvAJJ4NZ34ZN8XXd22Y21ngri7icWaUDh9kmZppGNA+Omms9Z7zK
JHmUphhfem36lSJRDF0MJdhGCRvaxXOCD+R2bS+mcGg8+xK4WbIn1Mjf2uTUIldvGzvXDmUxGS+z
OeJ7Q0BuSxsybircSDX1A+ebtRTLOJbl1XI0FO+8b9e/VDWRG8W545AMA0C52xmbKRm+67hQT1Um
nS3elqNuFn64LTWAasidFB+PJs96TbUY+MDQerrEDxa5Yg/B1HHcLnOS/3gGSHXAcPsWe6Am5Ic4
O5VSuCrVnPIuuTc9VvHGENrOpO8nWrmcG4x1pZ5GsgWq1CdSGDpP9KHd+LfWXQiRqZle4y3vvoMc
6Fjog1l3os32z9IRtBk6OG2cIXlrysJgzZ928yBhKL0h31nJ1CL8dxNHCjca7CnAgOMRuQ22OtCP
22J8NbcFLE4XUd2Aogu85RqCdlacCsG4mWE1c4mqvkujPIueLiXZuX3YmO2hSvJvT/Z3ZtMMWhaQ
6t6+pziEH/W+vAzBePGd1tuOzIWkh9Xgh9DqY0vzgSABWCXm13czjn2w9BFqS1evcpVQ7B4MyKSO
2vUF81+yxTmhni6bBEBwPaxv9XZWLxwc7wnJemv3jI66rp7tGh2lYzB1wUxwfThMVB/J9OBkUExY
UP1zurBjORqttI4pjUtng/fJwrrk6XtXl2/t4tOX0KHTWt0J+5Q8WzdJntoWYZew8bWddKYPfZMx
foHa8NXJL9nOccmQ7jjbIUv3enVapH0P4y52h/LAKUYP29r42zp71wElm/rBeqjL6ri0FZI2eVeM
s2nufQkSrSXDJe6733WffmnYG7cyUdWBkQU2B/DEB1ie0m3fud9TlmJWGLsuHGfV4T9jVHmeRhDA
6+ya8neyBGfZpBD9cJHQkDG2BgEWUOZcjYvpk7H/zx3nv2zwtAxM52/z1Zb+x0SXDC8Uvfdudi+F
rtJdHoNRYX5lN7IXzFptxpHY5VXqn0lCegZOgbtEMIGdL38R/TlDeKpwMhaK/KSbtgBF8RFgJdRa
+aeVevOIeMo/OM9nyI8tZZKPGYAw27Zd+tN6BVVadtLazjvKAnqzYuhPx+0PbZs4xC2ouWTYos+g
OcB5Bny0JGnmxgwzDhSyOpVffWU+TjmjH+e0/RyrOdtaBqEj9hDLHYxuvYtlVJm+fyU7Ee1Runi6
zCAyG/13MNDSQBrmfKUKUjXz8YD1voyWJA9lZ1wFH2SolSLb+oSK4LYgT0E6/VfeEkcIxg7zsrx3
Zr0nQZ3WydtYOcUBzjAAMmrsMJDVs6Oc/lhmyTUfWxJVxmba9TYSuZcjBdJP3TWFzbo4PhtmzMAF
5e7qePqwB3kOxnKvuvo49iXb/1AaMCBjt5kyjKkxDEEWQH/pviIUGGT5MTnagyj3qca8pXacFsLS
xL8Yu9QJZKrayR7DsK+qcBS6dcx18A4ObSENOitKFJO15ICtt7BexLRo6KNuZNYdBI0wZehOI+ZX
nUN+6kSNHVzGUdu7U4lSN6iUxlB8bxsjXl0/Dtgbigmn1evsv2gxVfEzSRs41oMe51/wNitZbpIK
r5ev3K0bEPmuczzrg7Pt2ozj6zEA12jg3Nls4qlGAnfgbpsiWU5GIo6FAi0wDHInJo/yY+oqncAA
AaE0Q3g7hLz7sfoCmiHp3bcfG6vZJioJ0JoGXAgmmh2ukngTDz7Jf1oaFmXPyRVbgAS/micTTMpq
s0NhWgXOMxZEKC8AQHzLGdgAyxgrBtWlmxJZW3JBeJxJuElm/ANzMpyHwbnMhLheTDlG2WyEiSnf
xsCiH6jx19oNMRFtfY1zZe8Mz5kiszIr8p1SHI9rS3+s0YaK3sLprVBy3WLghIxwt2W5wONBPQFb
iVdOQii5SX4SY9M+IN59DPN4nqtYi7Sh+fLRYtqKtW7dE3c5LW4Ntyk6dpeA+JEubX2WefaYC3xo
cvE1aoLvwXYRcBq/3nmN/I4V5HU5V2dU8/2s+mfLT0+2xgyZ0bHbaB5OOE0hSmc6z2SEBOegky95
6X3UM3M5zfGl6VsRkbQOSVR4yERD8+gvixkuGmrUWDb/irgIs0yLw9wYTRa6XavNuA07jBa0hA5l
ReIAYjE13byKIxxz6tS7DcobcU+2euTnK0eRuYQ6mIZxd8BjGRO37JZUIZpmU+Q5Ji4GO9sHtYEP
lmWZw73GroTTk0FbZV+1odnGxdlI/8wWJI6Go2Os1glAnokCj+2jXnSeufeSlXeXKsM6B6QYg4hg
6seXGc3ODAhHwVwFnHE6oNZyQFK1IerB8zsrbNzkvRAwtIn/mmpUpRO9M26TeDpWCR8K5Vg/oZbW
gkkNBeVkFuAMtnPrb+rQd7o2Yoov2ZlS193qQgB/k3rL9vfUtx0n2hTPROmEhIcBgZHVqtOQQQiA
N0/9tgUIFjJMjfaY1yrhXjRojBdE+GjqvXba7r03q5dC2s9CasjZIwG/lWbhGU1uojQWdrL5LCsI
ZidDQ/fn4VLZZXOhHnXwMQb9UcNOpWFbhNVdxdJvS2WUHCTsENwhY0r++rvRl+axNTDoDdlI5kfC
KAtV0cgsqjIc1/OxFQ/kK7h+OBjw8Y45fQep8ZQPw3V0euOYWNOvjqxjmQfWwRPGL/fZJBbt7k0B
1INLlhFnUnYe43EBN995rfOoMYh2Wsczlw0RFemD2Sz5qWWQHOhCGlq0zpgP7KyOeuyVQup3slkO
zdfgdtqNzRj3pUMWgFg2KHocC5rO3UOdQ77diXQ1d2DLrBTxWzOo89x69omcaKbYGf1vbqU/Y/6R
+0MXFhoBx4kiQIHM62sBxIlVbpvFo+Rm6HEAmzR7y7pDtc7DJSAz34Bt3tm+1LkLJ8aw0AxVKvhn
Vtp72eP97+x+3k52vMY+IQeNDi3adR71TpoSO03fP6QylbvOlSNmufHfyGpwLmCZGmskQEBHfVcJ
PLvWQ1hJ61QP5n6p9GflsEy5ceyvYUBemGKKx89PvWb5Hd4bY2vlYGWQ2dZeA8wL3AkimYQxiLQq
qvPKPjd29mVobJ/E9iwzRxRb/xhMYi4y+xZn4g1HdBYxQ3vX63a/E31+YOkHJHMRhWzMapqD0WuO
bCZlrv2XE01MA2Og2tpF0kXpzNCHRBOnOWBfHTBGbDn8/m4WH/SiQ2FOffMLXNBgZq+86bPwMGAR
IeiSAF6o0M/QIjUdNngan1TBnemWTF6kOvLJLkiD18DZslM1FMdAgeJrLBxQ5mx8U3FxqMp6Ohb1
+Mvvh21Hmm+CpLPleNXyQmDO49I+gv6UG1qxJE4X8WcjP0mKXI2T/M3eEtMRGc1z1ZNP1JkNYBpw
J7FpC+twbe3LcYmPY7o8w78A3aXBR+Zr/4ZqqaMs9YmfIfU6zgA+msz/nN2cI1f55MZipWhTzF95
ceys4jYG/T+au6+C1RMzYhxH7blrau2hdYmeKJpPwrIPo7McgjEgv8ORjM5oqDz06WlsliHqy/pU
pOWM6THdkyVtRFgASux7gCI5PJAn3K8UynBXxILGx/gqF+JJm8TqYBLobchEOA8LEGvSdFhguoKM
47n+KiwMnAw1fFdkoDSCBO3XBSy/mgETZ+3kV0et9Y297dUmPpH6ffaMxxbPyAhbeR6W/IPsPYOT
B0JmMC/dxmwdPkqjxiOHd44u/bIzGabFbdO7QMl+zmck/Es/VrdWc7GyuM0rNUwUawPKm+dz2/LJ
hdX0SnKWWvP6vuAEzCc7Hb8TDQev7oFRphYLOCvksRjdjsCEuN/pa01sOo316FX+p9+XkIn9LS0H
2vflEO9rzUPDKPRf7vRHp6+cGe57ZmB/tQL/u6ubHbG7P9lWL6plMhH3xotvqOGI2xDxQGEJW9z1
VujDfuSIqpXW0dfnZwIUNoTd3mP22m22UodqsLapmzw7OIjBuQgSNHIgak4qzQCiyEjVbKcs5UQ1
RXPhkXpiJ3Cu3djtJWNVcbTgdwA9xVOY4SQZMC6NCYNDx8H7Zyz+aZbFs2xMrCy9c5XQBQZdRSzQ
CTFxhHwTvOM+uGfer0iiNm0yNjkiMDgdag41fgDpa9YS63xtR6PBIUbmNXOKnCbES/6s+TjssJeh
vkP0dfRmqdx08gkMECbTIrWkTkGw6B262ah2fgnyj+G3DEgd0WKsrGo6Y13Z8el/pgH5M5PMvjTZ
7uOEdEEPQxrCwiuiYOgxGQ+CC4K6Wb454TKtKV7477vi5NLolbuED4S5URtdw33rpF9qwHeSpyfR
M+Wv5bziaT1QapH/JuHH3zQkzjWtuAbDAzf33pP1pylxbqGi3pmB+RUUBmfFAVpWLtHSAbmjVXyX
U3tKcvnQ25K5Yv14IQWDGtlsnxfNDm2thh03xvcEN8pmzuJ/6TIdcsHa5JtcLPiMSRffeF7zrgL7
EpsU7MKwWSinBznaSWSrfl2bf3siDcfmYdGe9Y5WkWlWFPVA5VP+1KjgobDi0zIS1unI+qV3vLey
B/ZZJkrX9VW3xfDqEohQ0k5Kf9Med0GTTFKftPqtmTjWtParJgc8hzXtElNXeyMYGaa6jHuiQ5CM
kqEGgNkME/qHb1ZPYp7Vjv3hRHJ42NrHgDop4dPd6UAMh3lY3oyyqyKdfRLvnlU+zuh13Plh047l
Zl4XEJJhMkoFe2N1zM2rIBKiBmc9mXZksOkF1rrKedUEzk9aaJtgYEZLy4r9IIm1tCpyDT2dKm1u
6UyWqyeswNp5sbVhYJQLlvEhaWg8e819CmBR21Z+NUJ7pyvQRnE96Wiu1h/Xe4HYJ3BA8ilhvDDC
dbWoyB4jOjzpthLv3GqjqqB0hd0faKfe4In+rLxNQqJEVFkO0XgaiKM3JiH1hgk8gZGxm9y3RcoX
+A4C07yKcUFM0xXxLWnZjzz92xL/vKTPdrKjeS5Kcc2RgQkh+UC9VtsyuypTPpBj8WrpGiO/Jndr
etxOGI7W/kzwW+swcWYdfrcOdzG5tSYCpU/6HJqcZ7hc9kb6aOEBoreg9v6sf9vu8DLhdmDikJbR
M9bs+kkkZKfkQkDtViRs6F357Wt9cFCVw5gDx/jWUqSZHJl558z8pYGy/9CGaTaxhYsozjpmEnJw
9NBpuJQC3oZasd9QgVbak6jYBGF06tDiOLAxjIUo7xQz4rgtBy2FEY4/TB2HQtJhmGk8J4zBrW/U
jaeiGi9jax+0kqkXRXD0PXrnjfosO/1mgknuwCWvxFncLTnv6Cy92AHOuJQcEY7LVdg4I1ZHV6M2
NMgBNP2StY/okG3vIlK6FajWYJnRH5MsxtC3SIVpC8hlOTMMjzLTXMBPPKO7pi6RYl4iD3NB9U4N
OeNlboKtwayqtEOtpDftTpCMFI8vS1L9wahCczQbMZ8VBgUO+v5AQJdN1hfFWPHXWZwvoxheONSR
xaCyHbmlD3HXYzDWcPK4HP7w6nYkhHDVa7RpN2XJbaYTtzQzte5acCiq0S8IWGsMi3ff0+iZeXvc
eQHejnuha/+W6iknwXKvbOBiX6X0UwdOeY2WPWYgBLM/0CRwRwYtzfaur6y711S/EQuanTOK5wR8
MSGYnEUoDYdFJJvAT6xjT85K1nvvncx/NfB7M4LmrvTMizEjNksoG3VJsewqRZAQ+UpB2NVE3/hg
SvoED5xixyZijkTIuYmpeMRLHzj2Vq+4EevRo5pxn0zTEWEnSWkQfvqWxlV+HmqniYKUfFBdeXQT
21saxAyWTMo5zBcuyIJxHirG0TETQFK12m8U0IZ//qAJ51AFg7i0TslHErMfp7HakaaHYjMXW1vF
4bRwz1EwHJcgQU/SfDTDXL7rZZ08QFMRYUX1QtKgseb9OJNpb1qk8s7T7i7kwQnMeo2m7FnFZRps
reAtpSMVEmdSbeo1r6cNPkUHdsvBgVb25PyF4l8Y5jlyWHeDCMKI6Z56E2lN02/dhWbnEmAsH1GT
CJww+NUu+LKZnGml9Z3s9RazOMQ04bYkWmLfC1njycsBOi3iMiUHjb0eH9bBNMZDiwtpm3sxJmv9
YfHNp4rQhE3iBnsBU8HL9hRMkTWu4wiY5QmKiEdQbIF9WPpc3744vXovLQp5Wa4jIMFvOcLQC5hT
WlutH/wBeiIWpu3OnEarU1nPLzT+Gnqi5gPRu59NNSNvd8fGmMd73WknZVxa7p2i953tsOhk2623
ay+D6aRLK3QMyX4jxVuin2J7eFUTV39XtOvVe2W285sjiEkbeq8DR9bJrsxT/4LHZ9wYOJNCiq+3
elA6ObRz5LjLR2KbdBbcOBql8+QZCWwf0y/GkihQXx9Pi6afNb+7VtrIOD0d/TibOXLpdKlThSVj
psSesTYzoEfcS1f/jkfO1CxXJ24BWFBbXgxZP5m6WT+UY3LgbF5uaAHcjDb7cqwWZUwb1licR+wJ
zfpqBxqdpxxUIRyCROdi9XY1gtyV/GOBuVn77ipqm8APgZECNlxmvHYGwVhkmTrzq/L84YgfIYZS
22akwex6kyJPFgkLtZvZO0c6Fxd3AeGaNX1k96V71bJq9fP4E+HV5YMuIYE0OXKpJVPYBQ7q7kTk
eeIRfFLmxSFjEur6v67Pr1nrm5cck/5uyXPYYzAVzO3mI3CYD+g+/WJMgoP+GBEBFlbCniglubdN
B6FyomlJy4T1NHeKUA0dLReN5K6253AS5xFntz087d1ZtH9VVoe1SaQnm02G/85bRQRxLv3PgRm4
x64n8oson42pJaSDehD2lggu0PACYZlPmpZoZLr4JHR3nbxd6rxzvl49LvYotrrvL1Sw+LkbQTPC
S1oO3RKeHUOFFY3MV4qX4Trjk3IqvSFarH+vyZYP4//H2Hktx42lWfdVJup60HMOcOAmpvqC6X3S
U7pBUDTw3uPp/wVW/TMt9UT1RHVki0VKlcpEHnxm77XDWVqk7ZvGPujDsPIr/pJCYEGIpDbty9pA
X6pvHLvxbx2HdrEMKbEi7vWvyjQug9/S5Ha34KirXWA4B22uegGjT+sOi/mN1vRXdwiT1VSrLV6k
9hxyaUUlk/WugeTti2AnlfwcJ+Q10uwWgyYa7qrF0RcNQyILmrDLpEFvFnHuv1u15cHAA5mi+Lwv
86b6gRyE4VzEAms6KOWY+xYrteNnV+kazzNQmoAnJbnrGMoeFs05IGJqYfKwmRq57er4qXZ88UIF
6OPB8K6Vpbdn2vj+mLlU5kkVP7HUFafYGZy9OwOEVH9vmMVr2mP/HKp3SDUm0gBiV0ymPezzWBj4
gX9U7YueSO2ogvIEMNraRHXAVqEoOLz1eCVijmB3xIVhT1jG4hDpTAR3fXzJO5Y3QU08U4SydykL
tuyZkZ+yO9E08S6Lu2XDTofOFuwQqtlpM4x6vhIEdXGuLAKf4J16AMqQJ+UhT6oPI+sybCV9MLOU
cExC9Fs5wn0IYZ3UZco9SGnVVjg4J1CVrNyeyq5T6r4I1SZUtrsuh3DjMnYsxty8JJA67vlsAY6t
XyoNJXPCwFSudJSSbv4xcOzrgtGFKSWbwJ7+oNVahJHZwPnqsUYufZNNKKgBkLs/4rZ8Kjr3ZHQ/
7EKca8zO/limLxboNtqxnv5V5R177nJ6NXwmCypcg1QaF3rTDYxDur0OQ/gQm09BY0V708+tRQl2
ZdHgLxsiJiLgXRMcooA8RhhRI9aYhlGTU8hVWFerYeQYEaNvL2UQ3JpRdA+G3NpUFkLPAUNE0jDQ
tH281WVVPVt9HSx5Oak74+KgkW04/38dBeq+9+EizM4aJaIVIWefGrWcRVO30qdjzXZok+v2Ja/c
c+8zEJbdaBzCTk07gCbMh0HbQF3wQZU11cPQEC/tNnG06S/uZGS7Ls+/9YlYSdnrZyzM+lJ8oS5N
arsOPAtGpSXHFShYPE2bosZZ4qflNXbb/AlK5Xd/KQ3AmbRBCGAZMpNcy52hfQxsF5shVxR99g/L
n0Pu5+Y64KgMJGk6lh6cJIDzRWP3C31PHhbNxQgizMLE0bDjR4UXXkKTwsGspL/g5v0RW/Z3r4yu
scyzNbnHACyc8kEyeUPkkCzgHux8wY6NGoC2x9DBu7grjYqducywZ0FiVQ+2N0MFRmwKEACgy9RI
8sel2YwK1zpgC02P14OqHqzkwyl7dWGu1iKzDCfiNhEO5KdeOFeEs0fTCMt1nb0XwjXXdTtLaThK
Uso8jHycZmaes01JCubA3jXqm++DLx8z02IESeubxPZRw4/mAzQta/alg8+omnoIRCQ7Cs7GpVl/
R7KCQxw1/rLvu/cWmM9KT5MnhLYD2B8+XnoXP06kQEHJW3gJLs+hSLZl3nd4WamY/THZNm1yiSxH
rKpillohKwHx3MYcKEbNKxSiW6E6LtaEIu968FKpWXu4Y6yHom+X7Pe/04i8+S0l7FRbzVro46aq
S9A3A7wJg72F3ZjnoQ7BSQzPatY31qX75ln5h5rFFraCXlsxAxGV6BjtwKag/vnMp+q+mzKM6YxX
igT+NDwcInbdT3T6WAVbZ7qR3B1toa1zNo6WUlci03JRhhtTUaI7xfcUbdUCklPBh2ZMi1d08m9I
VtfVCIpU8JcVlXRu9KxHI6k5D4OS39JOe5el2oeu2Zy6YZMV/p1tD1t++qLRdSwzL4KBpofDCp3u
qYD/zlVjanAjWFz4UnsAOeMuJm1YOxUmlb4jy60Qayw6RzQoGJ1ZcKFxJ3FbQWTuUCIYTfaZ9vPY
p0Eq4BifXme8d+KxgjfXsfxYWxVo76B21TLrMXtXmnx3YwS0wkGbXxrTsEwm0e8ixADuR5Te4Uv4
HhtJzXjnkPcsaZ1kjLYlRkGmSKDABpoDRY03COsE+LZD7FpW0x6ShWDNQw5HFr94icWoiSP7BkDO
56Ah4TVSErGRtD/YoXhRrF4QPKiLlUTcvNmSRwEoU2wpAfkR47ABCXOT+wv0M5fAiBdl8ZnbW7jY
4VpW8Rt5jayUyxYpxWRXK7cxSxaANNgOFH2G48FirA2g6DE9cAsoRLMU+opsfBSxOHRomCcG85vA
xZKmA2XxkXcjqgvfWXodsIdikdeEtug1560knwqAJj4zv+HfUGqCfbmXcDqKAfpQ1c4jXWWvo7Sn
Pg2eK8u5Ix5iPY1OsNOb4pKhMOn4uYXtsSX1ARZYecknMAq+c98fuAgn5CH06NAAew6DCDCa4z4B
Ea6PXsAJLivprT1XXWVJkaFX3UF3CWFwwvIyYRVZhz1COBdrvaUVS9EFHL8k0hiJ/SrMW1St+9Qe
nscQOV+O9eImZLXC3rysQGSj/dgEdrn0/QjooAWVAjk1MMoY0t+8CGvt2RtHWqLuRAcsx00WfXKc
dqyDV2bDNRC1vbEJFFbTLASuVSc09gbu5zaYlmYPudqjEYLGP+vguh814NoMhwy3ce97nOGxsNEI
6yQM7Tt/SfvvrpqGp2h1WGE84zMRZIVH5fiktbyIJdJxAEOPrhzwt+ZVxg4o5w90xm3Tx1c7oWzs
UJwM/Ygk0Wdpi6J76WNLOY5DsrXbbSFdkpDpoeqCmHcjbsWKTs9HDiG/oSHFQhg2zTJOCLUKiOI5
5J66WiiFwh5XUGMY717BhAs/78mQnrbtJ/xnhp2KOaS6v2WM1VT5wUFDaEX6e8wet/X9LVMbEoyZ
QO5GA3Ih+52960tzYdiBSV+Q83eS916UnNsCxWzBc8/kiJioNb4bqrwd215fZXhKrxOxfzAzdkFm
TPtkMsVKjVDncF83UjwUnt9Srgf9ehzK19Kv022IvNAquc4pq38YHjkFYtbq19mFlW25n8L81QVk
jDs92ziB+4Ft/mUCdxpFxtsoSDe2R1hKkuug72KHFcC0lNZ4W+kd6DBGBHlpxofaTHfeuRaJc6v3
06GvTP9kYu1aYXRNllWRtIeiMO/gQ9d3aob8jHbF7XDqGJP31twyIy6g6DzmpgvrRyq1dmSmr4QU
2aHKyVrTMA5mGScJ3oN0k5vK3AyUKUWqESiOhmUCB7cugtkrT/G0GUoc367TT8u+7sxloWsu/XR9
MPXM3nS4mFcal/uNoc0Vk9rPSDtyHfQDIF9gE5gdF02IJr8RxQaovnuD8Dg79zU+wHrP6+YuNE3n
+8zCFhR1SOyNbpum5j2nPht4dhymqsQuQ71841gSeh44r9hjT5Vn4b40aMEEgq8bBQO0DfTvFU9y
1QmGuJoM5UFq6Kz0KTbPBVpmLyy65UTdyHtyDuLaO1hh/BTVwz5KYwZOKUhYwA5Ea4QPicPicIjS
H5DM1kPXbeIxvQuRrDuBtnUTZhGtOeQXp4Su5AaL3uKjDWMKJ7Xbj2sga2CBB2bYmYLvYg2fdaJO
UQVnu0M2WHlZuPG85LbPQdgJPgdLGTof0i+OvQoMmNTJzjTy1xw8+MJhUo07j+W3jfpBb+Sb7ek9
yKyYcUizDmVhIw3v9NXQ2uAbC//TibP7ZGJLVs1LdYNSxxzcJzcIf3gmUTiGRF3nDnwqMhGR79OG
KF04b4hvAFgW8W5CXGcnztEYaxIDJb2Khr4GI+GWwAJgU11kclCIU21wtFFsg3SpBENpi1AnHJjH
3h/vexXiEgpeXR/N7hSnMDWDVUBg0samgCfIzlp6qG4bSyLGHx1r38e4xms5nEReHiAlos5Bn9qy
Mv7rlDb1TxFxRDTatmMZcxAhIWC/BKEzlem0r0V5RjX14HIdj8qdXkeU1jfY4g85SUdnEVnugV1V
tZKT9UqZ0G1HPvy3tCH3TSHzl0ZDqRTrDkvpWWZF8s1BwZfhboIZRWsY32uF4FMe3puVJu7A0lqc
yVV+MoQCSEWUCGb/DBlpyth4jNU185nXZjnEIOgtT2Zk5GxykGYXCBhvgmy4aKrNFrmQ5ZaNVn0p
7NUf2bBhgynK1zPWVWqMb3sPRVzpjvbJwxu5+usXz/in2DZbUPPaIL4NXVnGrwHRBhc2ahwN7Zwq
rTlYx155eevua4dlPagfcP8CYs5ULceiRvJQGO46Q0pLgTnuqxhEicFCDy2cv461gE6MrLyFXobb
qooJzPAhGolQ7aKCcI5oYGhq1AjVFm1eFMsSYNKt2ZYYpuWwcVOlDkaeEALc2+xVU999cEZtiabX
uS3boVw7ALL/Rf6adP8p8ttmgCKEoetzkKWlfrl60CyCaDGQ6pLmhaMmt+Q194JD1GjBs8nam3mh
z14vZSdfYJl5qZLgo68HxEEh7bpIwpLRVUabpAFGXqGmHjmbsvEcg27BBeTjqmpNtKnMDr8ipCf4
YihV9wGRM1uM8vVtYPGg1+DfVA5iJCbd5khl8WpU2Y+66l+AMs9gwFpfDlVf4t1lk9Pq0WPvSjR9
DTluaWMtXVG3m2nM5UOjSWs9yxNXPhr2G2VwczUKPb9PIv+erp3mjyHP0QgEQCmOvpvQLvw9bKuE
HgYYvwZR8Wz1N3ZJSIecf2PbwzIrokTsEP3PCTaYeIq4hnkHniZtgByNXiMuzJOn3dCZFCN51i9K
+uQ5mrlj+wA5cGp9ZtQFxV/q6D/g/roXE5mrSybCyQvGfUr4w7aUZDebxuCiBPa/5yr41LvOWQ8O
tKw6QWTnz4T3TCe//CuQNYlVDHG5A/WiaRLbnZTnSlCLVRCa4KvMfqXtV3xjaQBIHW0iCLy2DQH+
O9fBA+YD8iA/ByYLHGCuP0Yiwca1NTPoAxg4+A3k8ethyCx5TF1xNyZ28I0nB6K85VQ1+kevLqxl
n8AC+gpYL/POO+TNK5E8Zx0F1JbQr3DDGsd9BbZKST4iVy0q5AhTvdYLPpwr39bFjxZ0yUKV9skg
pvXMFgg9vF5f2JA7yz4w98jpzIMsJhTZVp1dg05H49OqH3be2xT27GLGeaHHWP3dGAe5aToxLDvo
ZLdT9QYx9cj1mRJakE0nXfeLlVsiFgAnCOotL4PbtBPPYR7GsF3AGwWzaKGaS2f2e9AtIWWeHAvd
mxhYYNZG9RBP5QydLGrmkNDHwYaU3wRHSBwN53L2Qk8jUuhYI0SRkcuNHgj90aphzo9orpdTAHPR
NKZ6B9Esu9Yd0OgCR/GysiNBk9uZKPcxDHqqZ7Xi9zF+gDJefx1+//E2/Kf/kV//iKmt//5ffP2W
F2NFndT88uXfH/KU//3X/Hv++2d+/h1/P4VvFXjBz+Yvf2rzkZ9f04/61x/66U/mv/7ns1u+Nq8/
fTGnVDTjbftRjXcfdZs0X8+Cv8f8k//Xb/7bx9ef8jAWH7//9pa3WTP/aX6YZ7/9+a3d+++/ucQZ
/8c//vF/fm9+/r//tqk+Pt4+fv35j9e6+f033f0bkUDAEyzdthzTVNxO+o/5O9L9m8FVagiSH6Xt
2JJUU+5QTfD7b0r+zSbIWThS6YKPkyLDtc7b+VuG+htzKNMWBqFshilN67f//7x+evv+5+38t6xN
r0TpNjXP5pfkVB2FO+4KSzeUawjJhv3nOFBFB54q3yILETpCEloILE2julN8gjxGcOiSybEOIObd
SOBMG6dTkml99lDBfGCvBzR6Du1b+UZwKaU1EEOEXiWBerANCgZzxbONTeX8Dy/un3+Jf3zS8pf8
z68nzYtpqTk4fn4hfn7SKHGIkCNWfZEaRrEim+8CbACEPZsY5X8AMEKZ6bPCMJz+6s/1eE7i3lYF
7fZfPJH/7dVzHMRnjsnrRyn18xMxROm7mckiLYonpPX+OJAtgg90apD0moopf2l9un2DiN71m1XG
1nNputPnXz+NX+7HXy+HK3SLSk7hxNN/eQ89CP+174Wz9nckzq8sVr2nnSpzchcqJUzkr/9r0p4D
hP84GeaPgq3rOuGr/CNNmytHmL+8/J1Hm8LMj8E6Pqdz0YCQ9tSr1lWXSmtmQ3OsCCDxrYdIkBbZ
+uMPBB/ecQK6gFGfC4C5NpyD5wAgCgNpUkP0U6+QU9mYQ1aWJDZMB8i/jfsCdmdUv6OYv+GoIwCG
O/nWQgG34rJinhfedaJEI4ec9MCg7km0g7bPytLfxhENeRNF4T3TZsZjqXUIC0nmRH32Ew/TY9mu
W3gma1k79jGDR4P3jro3XRRULtP40Df2ysH3DOyElEIzcZ8akj6WiUyvJp0YOH93kYXsHb0wDZcs
Z+olQ19MJl732Zb5sNfrOzRd/bXsG/wcAKy9KJIbZns4SBlyiRDnf20H902kMRrWJrjC8E/32EQW
BXqWSOnmqSJlzUuAF/XmsAVMyMSYUI5tgpaFaAvQJ7hoz6kaC9J8IWIkwjg3/dCvTRky9SWdAomW
NgSHuvIWAxitG1gd/tohj205WP4DgUgPidr0WJMZUZbfp0pPN7FtPnv67C2qmaR2uKCsnhwt1wft
Mvpgf1y/ZYAA7oCgeadEH1bGDL1KdVL2eGgMN9uzIpiWNty5izkUmHnTcNPkRKsAvNgODk4RVnjT
zrCbR7jKHtpy7wyrCMjE2IDqN2l7jc5Mz7BiWzQojr6vnxlVtk8F2jNa3HFtFO5438BiYqHRSWaw
lbNClfuQ90TqDV2hH3JNPzAXiDa+IXsIH663kCQTr1HV+FvTNoONivx0oYdav+6ywtnQw7+kekeF
bpqfnpt2NPLAcGwn77bzLBSJlQQwBBOjmR9Ur70o2T6NwKD3lMrFQmrMhYXdFSsNAvy/6Nj0Xzq2
r8+c4+rSkCTOmOrrSHx7JV/C51SX/56DTk/DIvIXKpQrlRD9w86HHR+ZEHTmDElpBBwo5pX9PUQZ
ykY0985Emdz2bCLaibhPSrpd1Lnh1Xsg/A5NoqBQ4SFnyn2owgTF04Oo65ZTE9mUBmAP6FNxojAP
D63zRx3xUxnx0xE+nxE/nyFSCMtGKWMpkmcc8fPJKcSogh620YJJZoZuI3NP2h1Tr/CG5qZdNJQ3
ZI6YO8yd9NndsbenfKO5nrfKi3j/1yea+ucng4VA2NIUpsM/1i+J6UmdJ6EcAOQKkAEL2wZ/BjE4
3ZHqXFzGlLwhFUt11OcH5ngjUxkh0XGaLTzJHGbfouj1tSVn9m5WBQzhdQQtBp9rmtcgauVbYWBm
AbXgXn2Xm8GgLzxkOqucXRa8OmGsw0odeq0dUT9ZxT1Ni3Zs0ohs5DAyHut4mNaaFJ82CxCinnrv
WfdTFO5ZYG2SwvOes6L+lk55RdIaL+FfvzzS+OeLT9eljYefsHLdNX59s7ieB4cYYW5zkgIc+/bO
s5P6qDWQ3H3Jpr4BuMxWIWdH4Jhv4eDEH25kLgGE9NwX2HmkjWlfPNZlu4m6ISESdQNyJbkwgPOW
MnJ0sEr2s4a34FwxVrijHyRr0Zvu/UksMvIktkVDwIqwh+yunOPAHLNxNgmu23vHu7aIasePwjAt
ViK9fQvBuz+jF1h/fUVyyqvppqhSmLSAf7c4f+ZX1Qo9ZOi+cckCxIWIpsGYG41YCR/DSu94Dmjq
wLpP+iFd1tG40qGScS1WziuEq9tMGdMHAoEFgYg3k26Ht8AJLxUVy1YMfbYpdHs8hnkfkpBBS19W
jtoyPSn4qAH5mASAUtGz20CnhudCSB6cOlxxNFPMd+ozj2bzl2YTXoHkE+AoMgu377MbMJD4P5A7
3XoxDjW3d4sfUtsGQ9tcyXv1rv4sO57ccedmdXWyEKyd0EbCTEvlzq1UedI5HJdwuRBCW5O9LTWx
bkpiNgrSvFIdNx0mRuNRDoFLx65a5OO6/ti06lbLlHXvThGebAEwCXRmXLYsAZ1SPtxr4N95ZzXz
jsbGurMbcn5ch6AEs0Hgk9WgpJqwusd55Gw7TIQ3+YwgsxxjPM9eIQzFLLlxY5yYVzH6VZzhBvvH
IDwIW68PttHUB33+FTIde/fXl7jza0Wp60paVOGWdHVhSUW5X/zD8Qrtqh5LjfU8ouuHoAy2Nbys
I/ERxTb3yV/xA3UdYrxosjAZIAufd8qt3dPk6h+9UOSjtygsm8g8RtVUgA4jv2pMkeAJyywM+v+4
2lfKv5+8bno2nPYuJz/n1qTwvk1J0dKjIX0xkLIwyEGm03vTPiQKYG3HPTz/ziNGxwyt1ZgO493X
A15S1nmkH7CkwIFaNAfT6ZwjI/Ji27HRXVBccKBNc19rssRIsrsuMKE3pY2/rsdvdatXN2SoBpuB
GmT9RWOo845Nflg8jREjYzYUrI50Z1cOWo9OXO8PbuQ82RE3F4uxwi5zZHqKLZWiVE65GKHlL/KR
aJxk7M1VNIBK8X1Prcqxbb93DgN4kRpPnpEZOymc6o9/b7b1Nqyl9einVrHHZNv+q2r11+KYd5Y5
He2Ni6ZFkmn58zsbd8jYdN72GzbUOKvy9tlqsbsOzGKSKQ1WZLRkd6lPHEFt+/oV6jQT5N7D98Es
sarMjYKXvNBH1OYFg5f7v77w6P/mS+unO6GhBKHOYBKF9b8crgbhZ4Fnc7j2OsJLYBzHTNOTPcT9
NRp6ZO1yIvOgR1u+iXSATbXyn+FbhRy/02Np47XOcmP/9VAFg4GxesoZOozolSfvMIwwCSJW546X
35k1cv0h84JHW+cEDt08PZLjk54sVPsOlTRLeepityjjRz22iB9hBBnkl7FNiwMWFmD8vl4+jXaG
5phcW8I/KmLt3XhTuDhHsedFrBMz47GMdr7XVAcP7Qcgwp6bm56i3wtqtfv66uuBzQ5AsJYCDv2z
wczCkduoSMhkDCjRVawQNbkxBPApLOGYDukxMq0UGLiNklVP07vMHpa+PrR7qXK4HhmnWmtlz1pc
fm9GlNN+XxT7liX7MRBA/wezM251iucFkVDuczY4b6EdDu+hhWko0YznwDCxIMSSNBl9MJ6tqcko
K2tqLL2+rUyhIQcqx0WPdOMxs3+gINzamDoaAO93JZksq9h1vZ3VetbB0vRoH5b5uykL8uhyT24V
ylYS3xN9Ng9Nd22dyo0MKaOtFMxpUPpqKRAhR6NDdkHUmBeW4ht2qOyXg0Aevn4l8mcRtBUbMPbW
uVOqDeBPsGh665CMDCQ9MyDMEHqCaMnEX2HNWC7Pak85zZOfYb9Om2iX+nW3cx3isUVikG8YhOGp
7AOItTYysGBIP7ucIGqwmFT7nr4HjzQthsaODyS4Yc9PJn1rx1F5qose10IPFjdJZXCQWXNQzLsu
3DxxFg3Ra53jyOSy757jQr2Rk3dLWslT4Kb5qp35rYSaWbixHHloqkQ/fP2qUMl0M6WiedbOrjf4
F96Cnh2bw9vQ1M9BNIBpomBhiV7qd8q210M+uJcxDy/12GQHPL3LMZ+lSFrFphTGUHMinxQSXVZ9
4CprTn3denu01MnKVw62pp70cFIMptJ4D/3yu38wGr/bEPdQYU4e1Jlhn47xOu2WJM4mC+7Gwhmu
VDl0dwscOOgSTPOe+j+7UEWgiRpvjXrMf9gezidRT9W1iERwDOx6YpjPN3TriitqPQDqumUbz2S2
yeNFEOIp91O/2VY7J+uhZeZZBb3Dd9cJhuYbtyM2w5NhiEweLGpdTSSKYL/d+hXbzxID6L388o6V
k7GSMKxWpTOJDbkx6VrTerBvWQLybawyuQGmRSJihU4UMxRD1Gr0LxrNHZuN6WPyE4AJvfeAqVYc
JqI9FlaLfdTKCwC1vdNfYNIxTpLnry+SDoW0kaE7Dkxpn1mZm4S3R0eoItm1p0iG2I8RUq8AEtVK
+UtHT8VWzPAVodnjnhiBm1rkFiYVH7uFN3T7rprVO80od5puwXQQTr4t2HJSOvvJedBdf+l5XJkq
Ygqa6s1t5hvxNmC6zJHdbkUBo6Ji0ECfnpXrIp9tqSRofo5bOhxnNZBhsSvS8SUYYvtEV4S2Duhm
SHRCMU9lMfpgmSUa4bFrUuMw/PdD0jNNasiAWgqRoEknE9AgYOGijOwJ43n6anG+QCiCg2HXXbCs
IqM81A4fOdfRTlwlOTivAt8Tzq92XRbmuCLVw2W+0LjHGJmMCE2dwnkc102MtCa0oajFMkMn2GUn
cofDhW7EeP9BQOCXobCcnNo84CM2UVrMdLR2P9glSEUDXXhsf369B4XJdMLlPV4WFYTc1ku3MW0L
lKgXUcyLrIrY8qHXPx0G3ofaR+hQ608dc8v9MD80ScgQPmnRJ+G134bZaG7KgZ2c1sPrT+L0HSin
fXYcImn5nOL14V3YqaIloiWyhztnrBfEbg9PvTuaSxwx5a5vivrF5ZYM//4uqqjoh6gwnp2MnUtN
2nSjjGeDHSyVZqPtgL77xF0vOr0XTwioz5bjjhfcTiEV93Btas18QJ9x9osR4XMty0cARHvEAYiM
a6GvkfT8yWw144FAnOJZeJ1OUmF1ou1ZsQeZDmmiCmLfrGkdd+pNEaDwKvL2YnNHvnyxMNW8jyQj
eiHBoJBKH5Hr2ubWCg1LfzRQiekO0HHuBSRkSWtR696wsd1UYzPQPeQW4MqYwIudDTv8if52JXNZ
3StfniIt9m4tggZJRvCttS2L4sBtozgMgPTXk9vghemD3Wia7nW0YDhJh9zwcpqOKWr2RUcbv0EX
8ZHVwTFR+bTCrmksvaRsDm0fP+vANziEB8R26HPCXTM0L1Y4vRlhZ7yERJlIlJFr88uLVZrBrecX
HmURkdIRrx26p4iU2QpgnKGjPklh0Z+asbXWRgteIGR+56Ql+H03JLckQ4IWxs6eqgtabmZzQM00
S9cJXz0TqoDuWBksnuYiIOCdddHhEh9GbyUTIPtorrgtFU9FaBbfQ628HaqmwcyBl9RuNGcGE62+
cD3u0A+cDq4FaTY0bhNL2yX1yNC3Yk8Kk4KpdVnej/NtGiXcIRqeA992XmOjedTDsqA/hAVv8XlJ
TLCeLPRr9Dec1PMiqw4bZ+1WFfi6FDpBUNvirDx8ERSDNwA9R2QzqbcyQXiDC3bWZZlke+AdyELz
gMSiIGivTW67e81AVYueddNWqnoyiteQpel93bXRWstd61aEbokjrCVFRWN6pOKehLPJYbE2Zwvw
ufxRdXM+b81R2U8984SMoU1GKIjlyWuD7WxhJH20TsYwOrgDSurEmjSGi6U6Ol7zEIYjRwo9yByy
mo9LWcfTHHS8Nzi53wqFHM7G1TlYdb8XsP4PFgFVOCrKI0wY/9pVSrvU6pZrUH9hWFPMFkzCQVzt
6kKLu6jizjYyAjpcsbEAFtkdPMqCwEAdqALSlCD9TnO4k00InGH0rLVPqsLeHfz3xICGZdRDuq1a
Oi4xjdElj1wTzUVlnwLpD/f4yk4l9siVyItkSecSgekxAbtjJ1ozIZluLKdxzmrkHRJIyba4uwkp
yt57hOJ5k+I6UC0mQ4Fy4aaRs8a5ssN9N+XDpdFikoxVjUe2TkY6AfpUM0gTEuyt4dn6Vk5YMh1G
Lkg22HV6cK8lAPOVVgMRqweknoZrfVgIILD9u1wO1d0Xnfh/Huw69LboCS+RE3C+SyZpBfpiP7Cy
Y65I5MjT3t0CZ3tH5OtROmXJMXbK77jFofASJ3SGzfbNwjKxLxUw1SZPIMXYhnH9enA0Z6/CxKEf
i/VLCT9h1PRzMG+HozZ4G3SJwrOPPWpHuW0CU+0NrqtFUbRnTWb1TcrH+DYW2J9Cr/2hpVW9NWsN
lEw8Xkn7fJcK0G6qhdUeH0O1bTP8wm6FLcUdi/RBVFWJIFB0x7KwSLMdWmuTlk56dEJfnTQZoPMd
3OncmNoI16dTJ/zO6BuicUGWBLKg3DraUxbdplAAIwKfEKJi+9S9lJud71+Z8Ocb0VnahtuvcYg6
NNxOl30PJG24xuhrnm+UYHgdb+uPjr+1Qe0uI/R6I4Qr7BlxCwywae46hJtfL2bfBxYZOtpVNo5/
4X6GVquPwJqY6VuAMyAKp3w1pAisc6eqkB0MSDYr6zRCIBoNJV+cQTaroZHdnmBJYx3pvgmtyMBz
CbAe3w3rh+uQR8jJMUzJ6H0CkrDOXEyQolWziRX7vUDD8q09VH6EqQk3KQ7dvGMOxctgf+pj6V4Q
4OT4OibwVjh3jgaMF8Rx+dYyGusuZ7a11bv3Rk3mWdbpOvLjlHARl2wJQ+deYmPhjzqKXXDCLIm+
hQR6LI2CpJU6wZaT+1Z1/XqYly+eTJujqnP3YJnG8UssUSiVX7qd5uTemi7tvi2L6cmcdiMpmKu+
pJQpTV/fS82Q+3r+VV0gzRSVPYCESDcE15TXAt7MHw9BGSEHCZpL2eFuFEXUrippaeupSwmZ7q7F
YMHWqYt2ZwygB/D3vLj9E0ZKA62mifHJYoSAxalA34O/2Y+Jdipd/oOtxWg9JBX+3VAX5Oz+Y1V2
41LPyvY2jDL9hqzdbpl1k7uyJZOGqHEAXg5kp0va+HVdinSNJu0+nmcweNG+BXkSL5v/R9N57Uiq
ZFH0i5AIIDCv6X1m+ex6QWXxnsB9/SzqaqRRTlffNtWZEByz99qWGyEKD8Ozl5MTZPB0qOLBPFVV
3K7BZHWvFOLvmLqxUNZTbr9lY1NukCsn278ve6lhfpD4NNuuco9FETyTWMwTIRDAEyoSt0mWgmOZ
YiVHYt/YWf1SJsjZAlo8LJVw2got5TYwkrw5RFnwGBt9c0WDlF5HEjrQSkap4xA1lv04sXK3jUb6
Whr9NiE51GOShMfOc9SScExzVRkusPuiPxdMFqB/wao7Ytg/cFcbFDK6efWsCoFwSb9K/+bBGQvN
x55ZyGoqc/ksDO1Dh9cy2m6OgydNt76TBWsj4RHwh72Ht/lthOCSnAyHVTBa+UZOJHNUjK7ACtWv
lR8PNz5YrLRG/ZqxdzpXAw3h339kueM5sYmwS+pv1lg9pZUdvQHQ2mlJ7B5iX3cPTeJl634ckoVt
y+4iybNdqCb8wqCkX/o0oEmOMyYWnnGqJ01c2aCFh7hDahuraLybAoAGnCB5aEsHznw8jVt8bgf+
yvoE/LN7rvM5drn2zO0fBhyET7OLsRaj5sm6Y2SOwTrKsLC3DYhMK3xsY8bdDL/DnecMzncloxj8
sxw3kYqfrX4szzgDog0pXNoyzqRz68zOveETjQ92ya/X0IuBL6krQgdKHMkdBL0QA4/DdXXWqt84
9vF3xcbGQXj+4HfIgwo9pkELE/Pw99K0frdzUID3c1wCqLljPv8elvoHPuF7yDZxNw0MAKBJxeNC
EQnQM1WEu9FVrOLB/YEBL64948K/JRZjlhJJTYwSW0Gj1TTmFqmWrUCWpfukRErjOWH3RJBh91Tj
4koTtc/ZO70atSLwsQ4Iv5OGvUoV2RoVwj5P1s1bid/2ROyDjjxt3SHd/YmTtZuo6IdpMs7jILWf
tClEHQqADTge+Rh6CzIzE7sxyR6gNvzAJ9auuAwgvAcMLrMBaltJ76uQEQAQAwMSkLJncb0+tDna
/lzxB48dpoIRTehRn19cs6ep6Tx7j+MRvxzpZPc8gGprue8sFcLrEKfxtqmmEiZgTnKZcupDr01Y
JMBZYtwUj72Kpreszai/MepjwCsoamw93daypSrza/vahJjbaQ3DHV7/FwF8cNuxFgzAakY8QZS0
jh7O6kWsBSNVjuet/Jz4h3SuscOufdIM/2yOeXmS8ws5DMSptan1IipnvLtzKn2WTvmNdPaKjCdi
Isj4+pYEJ5v8EQvPjNSJCNL6jNP+JPTJR4/m8qIXv7qoi63p8VScszBUW51JY8blRsBZ2YRiS7y4
PBLDTpxvNH6DUSq3fqH3Dz7ANFGk5R4UpbogDcH852jqwmBiVt9b6XnwYprXoB2eR4/A+M56rpFQ
3WxPqOcmQd6ZadNb1dMfFqS8Tq0ZnXiqx6e41elBcsUVPSDU6vQjoHbtRj323mudc5Kak60jV//H
OyCePBy1yuvPacuNbIk+vIalE15VEJGHpmdnwnl2ik36q9XXR8SB6jeZB/KhiyBQM16G4ZtJ56ej
4TPEtwkUSf5F0cwvzOx5rzzaLQZjfU4xxjqLdEAHqVQshLHVpYZinxPgUIXmCMrbQjDo+c/h+B/K
Oq7TDub0B9mD2Zc/WsCx9Sm66eLhj9iNDgiYkm7vZ/KN6RMvSMSBeq3RxWArZ9vSZzmJf4EH6wyn
5sGlPZ4v6Jrb/97KbNo0fkObJNNLbQMXdavkQxdx81DNob3Q1xPuh/dWFfJlIDEnrIQ8aoieSfEm
6XseYqIQeS7THho0eh98KrwnDlPgI7IHLISx266TAQx5lKf2Oo1TuZ8dAgU0SiaSFY+3ApnY/FXR
p19N3jRw69lUjnJy30J+Kdj4oaa+tPDnJkW7IEFNnD0NRwh/VAI809VB+RBX2mzCiOkT+vh4kRgo
rJkriC3vLlhzoHjHOq+x0ig1K4ssfUnu4rT37T4+Ec3JpSMGnCxwkMc6+7I7Db5/bsmzlaX30GAr
400NWuWosrIl2OyC68JRZyPrujOytuIQKVLBOwUSKJxaFO0jwS9sdLE7FwD/oaHv53ev9HKbUQlv
IdTKD0AyybPW5+2b71gPbREzxf27UeaXP4WxF/Q2sBXmpENR/Bhui5gRzOiL4Q74BK0QCIEQu9yY
ih2y5a9MVCRGhcq9u1UBmw1cyMFpzAYZf3SRaS4uBDLU0HVzib074fQfLFQxFYhEj8fDmXy54c3E
Q8MTd10H777qR4wR4EgRxFhHnb/QxWVykaw41mTDskfApxTYbnDIvCg9u1YPFmmkXozojbs3h/je
I8uk9vj3o3jI4yOgE8FpzgVkzlS1LrlNObBJUu6SczWGF810Zmc56LTSwntOg18Rt5fXJ8YbmywX
5mub1c8IlvVHe4hs6HHIYblRs7XNqHWbGVSwhs6nL0RoP5usXVitTjddjvLZSTGYkIi6QA4ZPPEB
vorO0l87n9oQQgBmL/md1xgKojo0L1OKWyUhU3wM3OLVHFjItEGq5gcsSmII/Ee8wkvlu9+UdNqz
RIW0CVy8DEUMNlA6ORMLw8w2xozJLRoHoccA+xrC+zMO9BEGbo0W9u5mmbupbZNLrJfNmz7dW48G
ue3Sszm0PgCrACgQGdhEeWkPXhB8GlkYHuxw9K+5sl4zq6faj5mHLcoRqUATe2c9FwFlQqjBinD8
7RwT9Oyha7UC/jmh1/X7cVL8VN+9aTNPMor1U8h45jlKknUwzKZWTuB77eTexfcj/Rn3Ieo7VZHM
OH8posxe1XWWbCGBPoRGpJ+lpoxNHYTjluNzGc1z2b+X1PJ3dmRixB1xkgdjk1kLYBLhOuVqIDsB
B5Cq6veUidkcrxy8gJrlNjULHuNVtZWFJDrFm2fOHkZt5Xa04kHR3fqsyU8s4CiQEY/vRNxjsne9
XRPL8bE3wh2qGQuuSJb8m7qOHdwoMD9YySGJun6LUy9appXlEgGjyz0IPwBp1hylMzlbUtDBRUxF
9tg70DoTTfd2acsQisXOOujK6thSo/hYnI00LsAxUX70CYMXFrDjrWEmujDE+JwEifFEdUMiBcbP
Ht1vWuNVchK2+iOQsccK1sup4eA3+2lvgwG8ZJGClC2Ne9Y47YkQLoZF/fvfF17Vv01Dt5s6Uxz/
XjSrRTxWAYpgNXUu3Cj9Z4XWq5/kN5X6x1Ir1IMYGIJCqQb35r74WYgduA9NLrc6nGMCjG4HIBI3
Z0kyodA075AihN751DBFbmevQU/YtlESYt9TI5x7W7vnvn6NCjP6DsLpOg7NuzRDOAex/C3ITTrR
KVlLmJP+q+n+Yg3gstGIFtkPNtopkcKykcKyH5E7keNpGsPBHpAytaqa9tWMkfmTJdML2aumG/uN
V7yg/U4foZfUT1MtXcqvqdokjVs96Yk1B/YWDmu3fJNj/z2Zc8ZOZNDKQEHjR/x8QFY5vh+kCI1d
Bdt+gGYrZ4mCWzBUtZ3HxI6b6xh0pJ5W/PqiMGEsxq6/GNsy2LWtLw+ERUzH0AQOQygt4A/eeAoZ
JAtOjWE1LppDODGINkAu0FIUb9MEliYyuVCwNYlT21o6zjUHTkxZoY/AhUg9QRlcH3ybjqvJIHOa
1XsXT9nJVs57ZdnE3s0FA15MSlYFfV32ibfKSmaIFbjKw9+LbGfr3OwW+/sd5EyfGhgT/QDLeeDR
T3J4cGqCDJeIl98rMVbbdkhp8VIPUkMwV9vJGzPF9OKkCH5oFeXiL21MFY5x1rCAOoyxU0/sNBvG
tW+22gN0gYqrgYxQIJJ4uDM5Lun/S/yTTvkQJeaetRCQtBz3YOxY9hVwVXQKQLWuKhb1C5p00raU
pT8ipysYq3gmrNwfpvbjIe5LYBpJSVRinu+VqleotuKzIEPnGGrjzWzEtMadZINrctU/pUOR7iMq
HJySUe2lOz2nPIqR8NzY+k+nKtPPZghRO/ORDJNxrm6hm5HowwYaU0l8EA4T88p5MlHWb+tsZDtN
X3zSAsExZiAQtYqCExB3IpYAyqA6Ik4sMZ4zTTgfnu0cfTw44aJU0HWr6h8oj1MLWHlZc2EcWqPN
IOp0ooXU5UwH2xmJDejzatm4fcCcv6bO1YaTzQByU9B5HMqubNgtVMlyEGW7BRWHo4JZ+rVN6PO0
hNFGo8QNFWi00fQWBGMiX5y/RTL+PwAIlXvgPfqBvrAzB2FdA73cKSnvOHH7nVEgYeVO4NjUx3Lp
+7O51SiKi+13Zz0u1CIbnae/R4dL7w3KQq5AqKqDmRuM+6qRxS366x0WoXCVMYK9jJZ4FgF5WX9f
+bXxFnPUn4Ieq3JRBcn9vx+N9rMYauPmuWgVRygacwK7/+hilOlCL+awL8NvRVA9Rk18gaWZr9jY
5DfObLJyR/beZpNv1byjCvNTL5wMqRqflYr8bu+46qTYm78KYYYnLzHB8ZIcuq0yk22+g7zQatn0
eTPfPAHfg39OrHsm+Iyiys9ajf1B+lZxq3DdzeNN05HFKWyBkJaFfPU98zURptw1Bhqgivd1yk8O
AOkLRBv9mlMfX8vEsY+pjA5OzJ2o2pwUpDSS5F/q6Ss8dbDsceT/M/oIpWQETmqYmi3qCH078M/c
ePY0XaH85AuAto95bxlgYWv/JS4fqYnkuixDhBgmmR6U9O226Yc/Akx0KQKETS3gkK0g4PqJ4+l3
yBHpeQLrsnItbe2quPvn82mNfjp9VjMTksorv5gNucJwKMl5MIS2VwksW+IK8pvP02GFWyq8NEF7
xX5PlFuMFdux25vj4Gk3MBKtksII1vVg+ISq+CbOQ17wplqnSA/qLabojwRc724oYWXbdEzbbhDx
GzYqxMEwLk9/X1ZDsvPAWsVa9/SX9uPqAjAhHBbw0iNmGcrxqJradzJwKLTqZN/FbnZz/OEfy3ci
W/EvnV1kCvbUjA9tYo0PFoPYEg6s8LzmMqRIMbCxZ9sUydKKQxKSiDMlJyIQcKpkmb72a61F6zH5
57bE8Myatw/UHrMPX/29lGBkixozU9M61c1jPJPqSbQswq6/+FCoLeH0EO9MtTFGCYu9Egbeo8mE
0UevWORetwCIK971oHipJvJKQLJ/2XMAU4zegxQxYtlTVT6D0zn5Osyxv69UmSOm0GKiny13PEyG
vXBaQ7ESxyiEEazNN9Y02oe/lzRo7+CMw0PXRwjejHHaBk6InhV+LxqcTEFuaodhWxCd+mhlKn70
WzzOZnl0+uyF0ATmtczQr13E5k1Lc38DYjQk7YIWodB1ODHAwqqmHJ9yb3KfJpajGH/pnJAxuE9s
9sxd1ELQrYNyF4eueRKT0T2ZE+oCK7d/prYD8xNpGtvllJMLLAkr4TZ91UivQkpYqU+2TPsClOKY
DynbRGqwZPx/kuHfl8WcwUKn8tLhidjkEk5GHxKhm+KaTfRHVwuYeeQB5Ig4DH5UkjyZihLDFRbI
Mp+wDS8uu2OOcCSO7Iy7nK/+fj71HX1VkDK1jOb8vpAec6fVlbMAhXwODALOey3XHweCxFeakuVz
6uCvJVuIZG+A/4wVnf7R510hDVycgrDvHztuP3tKzjmh73s2YTxhOvZYXfnjEC6tQ3peUdS5J+Zz
iPT0wHpI7MnfTS6DgKll+a16kqTaftuZFTCVEnR2ESHta5qpQ/PunuCfxGfDtqND0+L7H6dRA5WU
gxO1U2AmfllCimNpsWEp9u1XI3xb3w13qYBGxEifnUqrFYzm4Jkrp4VXXU7qZM0vTUDClDkgn/Rr
a5N1RbS3i9k5rzHbEnUG0X8yi5qTwcLFbKUSaq5fXVLhP6NDKK9mz0ln1UxR+nC41y2pX39XFvv5
fRbyDY8ht1lumykSmfmHtGv1otQdL9/EAOqJLovuNhfrbswS/5w5mrHNCz7jvz+FYbnayieQSlbE
BEQwTFqaBfF8f19PHhvx3mLT3usa555Vjq9Jaz27WEoOQQeFr8U1eJYG49WmQwwNM+SU5fY2LF0J
vwJnPgYQcJYLO3cPvfR2Fcv/RMHIQluzKGX36PFERAy81NotSwhGCMk+ycPHZMiuAYYLN2AzC1Gg
8/xFhlKtGklXmBLYgc4lwc1QjM66g5A+MEg4sZa/Dbr2maGuiLMZpN3Jk2juCQsZYobYZ7V7JBxg
/g82NMlZqwI0D0ByMa4zp7ujzTmQctSl4VV0iLHGd4sBb05ab0p0rtsdXdLm7XvU0Owj4naFWCfJ
oVTepZ3Urhf4Bu32h3/iKrKsi+sfg2kftvdCvJutcWMFyIETgjuquCmDo1f8s/IEgxMzE49JS1it
HJAcUX9QMxhg+PTPhLcTP7kRYubEEbCSo89iKFz7rxI1LZvIkXcixIIdPBVbhxptov2oRgC7yEgi
2Nod8/9ucp6a6rMx59BGn7GACwZfbZvuS9bjAQi3yLawRqnBg008oeEjxkb3ZtiKd3O/e0li58SU
7GWKXnTxD/fCrkkPwtv7ur/UM/IllA8HA57I0lHTwbW+8o+MyJWiPKssXyXAM7Lx4LaAY9qTZ0NS
4OPnMb2u4+ZLr086WgD7cTTUyrHaVaTalVc+Tca4CjV6VUSqJuvqVpbnAKRPrk3btteoWAHeUjUM
tjoAS114sAAGNGKTPi7Dls12yghYoXrTy2IN/H03iWrDg2MZcfy3CVlAkbFMSLou600a5svWf/OF
wSYI9SY4DrqSmHOPf7oJaWYKo33qTVtUj8s6I3wJnC4On3gdS0az5XOEF5ncmIAmxd9T6riiOU/M
mYEXZjEOU9IpQiafNlq7Id2jYNI8myTR7ITLeWV2xJkxF/vQO3ddTRZtiL/yAHTaMTkU9ClE0MtT
Hpk/AaHYC4x5Ytjk3KWaubMVBaHsXEJzi/1YJrdMM9ZuHOHz4w4DGZMkPwk3C1KoC5O3jREZtGXk
9UqjXxIgMH6OEdJFL7hO+Rw11nyQxrRNouBl1Nm0BOdgarcpDpWaE18mhDnFUI/oK4Ou2ScKxTnW
94B3tBjjfzbPtGH6QSX2rLvhMVXmY62GFfqej7zjwVIMz6kXGBc+jfVkfJITwxqFf5BjgNBSF7Q6
wL6sm9umGdrYZE3mhs09qxLtwvOh2MzxoDkZRWWtrYsRkSqygN6MV1WebJCyAMOU6QORIbjLcWf5
jOPAJrU6JqExJCJYrDw/WsczSq+dAdzF00BwX9STu4heJ8bknTCgS4JzRcR5hbbNDhPEpPGhGeJl
1+FI9ArvgLoQgjzRDHl3wB2x1VlAMPGcXgN26axXjsRhTDBbq9+oCMjb8sz3HJ4dUrhzFAWnGPhg
E3o7BxxgIqcHCzW5Y/dc9RyRuRds2WTuyizcFzxgrH7HVu+AzwSwEfl98fjK0hhzYCt3dumuYu3A
/zT7o0yfO6/fks16EyuqAzipAGtmDF5A/AXhMgU5hUEgb0PmIKFLecsUJ7XEeh5BoCWumXlFoKXr
OqK2FwPzpraBWekcUjN7xnW9YSaBkoWDPGcxr+ESreKQUFd/RT32FgU24SSIyRuKDQPWMbnlJkHG
bsWAs8E/Oenpk5+KexcE24hVlg4hW58Ilh6db3i3K3f4N8gPsD2f/ZTuvWwOoJ84Wzr7FyjSpgOg
qzQiErzpyopzGZU/DItQpYmtV8HTjN5GON0LLwR2XhdfifmedBFsIot1UHkFigpuh9QaFKgbywje
mW4sA9PmZJJwjGELbLq4Klat8ll2Ma+rOIm5bKN8IzxG3523cox6Xeb1p8eQdtdNNemUNmzxfJkW
BlNeli8NGpxq1GA2Nmvy5LCxo84hiczx610u83UPwMA0MtLUPXb9yXYme3cm/loChkKmOJzFiaju
o0/nRqdglfFJc+qdx5paK6dbUFQnEecvkGVuGVI7bv9TJOQNjMGKUKONNojVlA/MtJwLrNef1CIO
On4KOmpnP2RcYywmH4CF7x2Tbtwp03hNknprOwiihysqRLdyf3vd2zoD69PG3Q623IoOki0+V5Kk
2SolQ4kuUcBDjRDClPupyH9rvmPk/otcBk9B1v+Wg7XmFMK7q+JP3MrFCqMOY8XcOJiB9zgJhKth
BIi3XvkEyvLoXkyWv68ZAcLnWBWmicivZRut/YOAxqnIekBJCuH4j+ByGH+CLGMC81k9xP6Mooso
pzi/RLQVJkE3EJeJ+bo6WeItMjJXmLQtQg3tlkOyWRl9gaM5TRUsyfBCbMLShYhUuOmzB3tNqhlB
WW1jXTsVhs9aumaompCNUnM+mYlNjE7w4HgpRpm/HOE1k60fesHDKHTIzO5rp9cfaAWTgr2Fv9F9
7TcRzaksa2CWwUaO9kMLLVpOwy41CZO25HoMy0vjkpkwuTpkGtAO47eEKG/5v6OJMapLt1HmkYDW
bqNWbnqnutqh91TGxaZAL9nCwhh8iPsk35TGzkfdu0g7aFRET+kZQOzKedFHTNzFJbMZehA76QCm
SzUC0DGQ9ICFcXQ/gsNB2gdzzuOm8VTWsRCAeDOJfz3gUbw91rWKgLUqAICEYKxjAtLSQtEDlcaw
M9jxbAUZ4Kq0111EQZuxaVuJ4AKogQpz4tvNCI8aVz5xRkXCeiN2wJxGyHCQ3pafLXpIJmlridcA
i5Uhp00pW4M8k2oje30vJbk6aIGW2MQh/DpLI/206d5V4q/K0juUxksEzNXHdFoH+brKnDdIscD1
YuIFrVWpXnOD0ibQgdtFmwBmoCf1TQPeD5oha+nuaufB44CCRjnFLtGcBwTDiKQjlLzNRlb9smYu
bADF0JL8vZ1JVIYW/9aWz4PW2/UlXqnkrMt6AU3m4ofFoe0eUzd6bBx1DBK0P4A/Hbz1SKxC/JBd
G511FTxZhB8InueKgHpsOO5PGlOGCKZkC9JVmGKi2bBi/XdwypdgkhEpZ+W4b5CrrKa6/+g7PuWJ
/Rf7NZiVBbza5JFEN4IhDIZZOdw6KiS/LdMtFH2YdXKls1xAQGhShIaspPFeLFguhmfHKY5EBV3I
2P4Gj8hoYSiuiRY9lLCFcXKbrwFqBAWCYlEZyK1IHvFzMsSSpg0A3NAv9/wAZc93YRVPGartRc9G
Lxi0vRsO5dqsAL2VzYKR1ExHSuklItbeltPMju5fu3YvjtJ/0V4V2EcF8IIh5fQikFc3jqJFxFDo
d3AjL36d3/XBfUpnGBjwVI3rZdA4oFrs+KthRKZVyGucOgrkckxarpOfXGSLy6KsItTxzOlbUsPq
5BstebB8bRh/zZqvb0FeLIC3A7E1zDsFTp2xYfOYEfVe1Wa01GVWofKm8QyNcMldC368XdouIbdu
g3UndbY5RiO2/ODHx5HwcpPnpBCECmGWWdvoTY0CqiYhNfw5NT9b15/AJ7mmwmRlmPEE+JSGMg3s
tfS8fWC3vwSkUjLVFEDWEMQHVnGD0W/IbiNwSHQUun19t9MXp9NQSY2ougmNB1FVtkun14mn64B3
ju4bgSAagsF6hIh1GmGwrCLTBCNL9YWEI+Ho8dnDATQ043FY4+GMF+uK5AwvzyjnR/jmIasOsgYH
sIHJ67xKNiddrNgI/xuYgm8Rx99T/rJy/h6MYLrJnk4ZMP5PFAI0TqZObaNTm2I5avL4nQhB0MD5
fnCodEdY+vpY7029vv4t4uDPL8pJCsTI7PCj98a0cuLWJB1EL17HejwDykEMaJOrO9pxuBp6iFXw
y4xcmstJIyIUbb5vfdvD0W2jFxBN17/fwcY4XQza0QqyQ2FnHyroHytScAk+ojNkVBcFsFuFNksd
SEfgqnDvZChtGgb1C6YJV1Inf0uV/OOY26mUqKH5mxp8ecTx4jCT7ba12d8HIxiZ2YpnB7MP/3kE
ASqsFzU4SMgMwnZCYVG6aTZBgAM0s5RpIUO7pZ6Ir5ysmXlet7CFsDYRy1rV1t9VL8vFgAB8n6KY
iqR5dMX4QByYPpChoUfVuincL92n1029m6Hpb6lDPjw5MjQIDNi6Njs48OmouYJsIViL2mgMer1r
F1HpXMcOq3unHquunBm2pObi8WPHeo4VVsio5sYumZdUzHnbONtbhU9pML5pOdiddEZz1np4ln4x
VyLpyhc+oxKUf5me/3SEiNOED7+F/VkagNF6KeGLme23A4OW2VvJ+qNJ4peUBOENS533BLEzSgFE
vToBJBqLPw4p8xPoEOTI9hIXaBI8LQsO6dWxWWqqNOZOi8t1EhyiAgEIAhGPPIEJjwXiLL1LLrD0
H1g+VYvItN4DKKJD2djLbmCxKDVLkrq56hIKZZ8DIGOOT6wjtZ7Zq4+4+NFJ4FvwBMbgiit4UeG9
Y32Cu348FJmsjiMLC9fUiLIXzbDUgmI1CoERWb067A/A5oIb5RyYEWgbpi404pLHem6ai9io3kqP
4o1MNcz7frH10/Ejk/KFvTnuoe6LOmRYTp81u2C6ngqqdO596vqPHnZsy/XJJCtJZgu9cnd9Go58
Y1hvKotWHXiWm9uvLd5l2B3dzhypLJB9QsKbzKuyUGtlzw4ZJOlDJLHfVRZHjAiJeqyfizj810Xq
1bMeuoYnpp3dybxBH9J1WIBlTDmVZxA+GgRJRB6xnr45mmQm0lTbbIrfqpbIjIg5O3NlPOOs52tH
P7UVMTXYeq7kUF3LDmSrMRCHkeOMVyEbYT3/kDb9e2yGDcw+zuQxQe5hM5iBKnJTvpz9U1fBQDeJ
6WjIFX7AtRyG/aV3nVXVpsdpQOCKCECTw/uAt7L31LkN3YOvV/sZ46w51o0M3rUI0h3xfm/kmhZI
9vu9GHB8ACSIe2iEeGG6YvZsn0M1m0tsyW1rtqtJuCC8dBAmGWZbWan3KIvOucEypO7eOSX7NfTk
x9y30TlaiJQ8WtjO/xd6jsGADBNv60iu3TltLHR3dmXdQJxyg2vWvebsa8ev3tX+STXu++4BeuV5
KHF3xPZTmGmfCZoyTb50BgMIU3z5mAR6mxxMn3W8j/p6GJh4VjWb2Rp/AzWEObxEQn+O3elEHN4j
fqpTiDFxMehcI27MR02U2K7xzFWpoyjWYhrVvAQV5gx8xe3e8FAfaLt7OCOkgjEHK8mP0Jmq25H1
iKvlM0nlY+KisMWO389xTfs8JfY5QrEISv/LJmtpEUyKJJmhfbWL5qp7BYIiu7iLYnrrwnOb2Y8Z
VSK+Cw0aWOFkkFD5F1UEDa2aKABuT2peEQpsZL29BQiEZUloT2C+QeWSrjGZzZ22B1WZaRK1qQKy
v9J9W0DgA2LDWqm+6Jl4iRp1n/+fCvdVqxQzJaZn0n6ySXZXSrzOFDZfhp+D2b3neYyszkw2joaG
pO+JgI6BzBX9ycvSX2KMLnVWcOSRVjvktBh//4Ygw6pZtA8BYkqSlA1rOPcdzyji9Obkh/wpqLW9
1XZXt9fPrRnvx4CkhTD7rCkY9MG8+Qba17YljZVKJRF9wJgTADWa+ZVZ8exkSFZE/bOWFV8mnyze
eklGFjMsDOU8tJ6sqL2aZgLIZr6mXdmBSs7VodVz9gOFRVAjDY6p79zqIWo1cocz/YcFxMGr852G
9MYN4kc7qr6oNxgjTb/zTd5QeKX63awpkMYO1zR8Ur9MP/suOPeu+CJNOSGmgGCtRNEnIhQABE/K
LDJ7DJ5QaBhYZ+215HqLqvyTeI9vFAQPcGI2qmWYJSaCkTwmGcWxqO/RJNQSAxQ6mzh8riwuwsb6
mr9HPTe+vcj/gIxNnmz55Rgm9ieakcGotcVINBDW74i5vIJz7y5VFgyLrgwRv1K7zqki3y45iRIm
BB8XSR73xrIPfKAXXLd7swvyZaRAL6t+2HSmvuIW36LoPsBOXhfBPJazGrEoc5PEJWK89IQPPkxp
iAPrvbHaJWDBadEZSjLE8s5yvqQdkhFVbaAQT84D4RVLRuBB1uZbAjsj3ApGvmilpHeT1yGpfwVu
Mly1xt0Y2J3BECObxtw0WsnqxDKHJcSIO+oFBoG5uptO+jtITA8Cf/CyrbsVJu9xg5yKqD8itDvE
s+zoToY9wJD28fOa8sEMmR2DeiZkseLzSQ2fVGy7vabM2DvcNSVpwgsth3BS+bzzpauf9MQGmzLM
sJTSPfkduJxEZ7xW9tgcWkrZAomPQ06HBwh0kfegsmqFDtEg3BuugbYCRUzR0vuftTVka2YBkbCB
aeYAbgdJDOoEVhba36QYmKJzs+ixCQatiR0unGCf7GlwvLVXev3GLI65bEB0GOegSW4yrD+MoPPJ
pGrHVfCOixxIrSUXtSYREPToHnoTv2amg1uZyYBO+hlk2kOhOIpypsxI2rKyJbUouzozQLdtrHxZ
E8ei8R7jxb1kbnzrFeSmWILmTK1nwmv1rYp6d9Po04zWoL0ah+5FOZax6AtRrR1WzEdzdkFIzd4X
ReYfVKa72yDrLuFELmRY8TBxBOyByvI3JfO+pZftsTbQIKU6Q3/WgcgPW+jyCIl1XRXHpnofk9mZ
0FEfeCV/k5Zpe0j3RwJbYyq7oGd08j4V+mfnWR1PEn6NGHfgUox11VLUWaHz4ApfJ5+I3OIk/h9n
57UbubVu3SciwMWwuHhbOVeplHVDqNvdzDnz6c+gNg7+bfnADfwXFlp2wypVkVxfmHNMcSysAWgD
pFx2UajLGXYOhgyXqfR/RSxYF2QRHwHmBsz+h4vtssw22XK4/N1Y1p/eQONWIrSlxEo955dQb6z4
eXEv8GGIsNK7cKml1jY1Cc/VsLcuHCv9kLX3gg4XC68/bUMa9O1I0iejBIXKDah1XgdX00V/0DZ0
VmQaXyCi68WdyRVBAfX4i4gRzkx2zzrTXt7WZNkViuwWUZ7skiQCREa/0bodyGzdhXFJajiejUUm
OXfrYT0O8PdbQCELowh/6zPOvcyezZHQesOnF7fKnMSyC7md2rbRxkOd6wi34vGFlPZxMcSHrqXw
yQKaLq0u7uhKkbXhMiu5EEEM9c9k8NDYkj7iRjNggboab6MEpRvvfYPGC/AlbzetaIYnJ4DmErBK
RRxOSZVl+rrNcR0R/7pzLQMVfvLaI9jHOyJeJftjC74BObzayhwBzeSwA1gPonKxBroUqyVO2aMp
Ig/ZxgvgDBKytHdiKnQW6LQL+O/Lm+yIfyX647PxxoOhB0dpBptUZ59v1g85njbPVKdytv7ww0U3
TxFmNmU7y10l0QDKZqikV81GciKaZHmjVDwkjBO6a9DV9cKOARaiQGNNchh6p0ILhq0nIGMjEvIN
W/0PFTa/KQ/f3TD6gZ9gaWNSDEPWFiHrsW4k1S3T/3L43ZaenxzaFrFfNhWY6xm16QYeoxTVotNC
tbExffbIPyAD3EpUp0RQLWfB2errv4ZC/GSoRkiRuvgNG7DKZ8GeAmlEFSlXErYWSQYH6Ye4sRBk
TvPhlDk+jyXxjHb0h57PQfahuZdV9El2TsQA7j1Jqp0os5OnTWtdq54QlG0t6sRuqM+lOUcrTa8R
gWNWVa5Cuke8rPTmtNvomIfHihDbVUZcC16yQ8oQkdug/3D8YOvhGjCsmbTaY7vNAyjAbOmXHTnQ
YIGQHNE2uD5mXfkIPl8ubGeFJ1RfEG/BVIBbRdTVozH1+Kgm4ETKzpia9Le63gKanPjryT7v4sc4
S58tA3GiNr+BvYminfMXRgGJnnH4mUyCLTCaTpyW0cOUJQ9NY7x41kQWVnmbBKmkrXEqYp0L2Kgx
RuX4INjey57/pdCbl1H+NDqSFqrGeaqLAEEOXP6d5WpQKsyjxz3nARf0mKm2dXvqsvBa5APHqj+e
m2Gl12SYBjjCE5nc6749lI13ZFiEcuHFjQPKA7w2dui82P1HMYVXU+ZHzSqfiiw7GT4W7qLdaP3E
m9FDb3Kc7tMyW8ID8MMg2xUcCoSsKKZFmgonto3NrdYHFuUUtXA9nHmbRqztjSqCe7wJ8PES9tcR
nUDu2NKP9JcKHa1rgwyOgwbSCNUxYa5KDueJ2nehfVgJhV6Ot4QR+SIJBqT93NmysKnDBu89UgAL
xYPZgxnGx5ZRt6bjQr0TysL5EkLB8gnIoNthDs7FPa/YynBho49lt8d0rvbuUc5jOhtOJayMQ+k6
D1h1fouyODdq/AmOZomF/ikiLZuwDht1bDtHb6OztsYoxKTifELYeo66jsfh/GnawoSrUMYvANvY
qfAAWCiecAy5e1w8TvGEO/ujbX0Cb0OUOB6UPsBy0zry1pBR1RqDJyk5qdrVRXS2KcE3QimS+4Kj
YTJRmhp6pBSVanlKuP0jEFULIHjDChwFM5CN8r3LoJEj5xCkOjniDYj/syTLXQs+4rq+UgbDgY+o
kZJQHYyeFR4nN0cjud52+iwjdIF9dAMqs0IYcXvNMqjVlijwxhUu2gmHPszHoeg23VusW9XaaMw5
YrNMN/44faB4fkqztGaRb/wkOclm3UsnGQremD6nqFBy25HAt4Fbv8696gUQDLo2XHvHDEsI6l1t
z31HFjcJSdInrKXj6MIExnyYtA5pyp/YVOF+84SBDe1iOcpNHWnA+FkqhrQyixbdbKFtzOJmhtOq
jCWahMB4jsgyJnPJf2NY9ckNu9UGq1zj9e0YWu1z0yn3luheWxlFuyGocAZIQk085+j3qmIfiEi/
6ViyiChHMM04Ecs6mdMmPu7MeJ889VpaJ0liN6VjwtSj1B5Vm2C0iygfikM9jjdVJAGRhaD5uuAB
w948QfaepmrjTuK3XfQ4LoCBk/JI9oFWHZ1WvRrZ1a+5hPqc6VOlc2+gdDnknTqTyLhIu8wEaYjO
JJ3DWDQSoSHasfQ1k7OWEHeVZ+sJUhK9a/3gjOLok581OasRwTux6M62V88JgUFUBcgqmkL/NBA0
hXFBZeH3v8vWWakZo+Tr/bMy2nPf10un46fYrk/Gr6PHC0OeeKoy9qrMbiEVHpdKlG84T6j7je6h
S+USuGJOIqj/OrTJ3TXCI2Ks4xRRdQUEIwkjw+8KlWvpcM0gGWXI6J/HwqCJjBihpEbys+tMbNB4
AFhtSx8tJjAAoxkfnUk6S7e8kE770KsUV2D9UuL1IuOUPOY8J6gZMQQ+3+YDds2HNq5L5M8LvFSy
r3gHKh6MjaPj+3PQe79EIiHGxSXppz/5UbybmiBfVgl+lgSwlKExKcdf5B1A5nJie9QVX/8bkbyO
sXjClUDNLvPz5Bu/W3YWy2BMP5htAGLqL2NltpT3eGzCvnzxlHlElSczXLrGQDKDSMXd8QWiVwYe
fXyEDwczjmE2FWdzChgILkKLbB12no49HvGRh8suxlSQCA15XgTVx38N8lrBtT+Q9I7fqXxlIXgd
K+0Hmje6ElRJ7muHMz1w3Tsyq8++dn4W6Ikm1/rLfw8NmmltZO5WkjremwbEvGFLFsybQHsKjpHr
wDHACA/1j5ADHsF4eJQJed3oxL0lvCZjl2p5RCWFbMVfRdFrXHJlhob75Evydq1mS1S9vigMVk/C
av/qMvVSSnKC2tDQqSXlJunQg8bYM9q6/uGypteIeKmJYWm74RcLkbMOIAaQz04T0NARArKcLne2
MdyjuAKPPjcB1ugc9ZICsgU3jJdtuLNQ0+jCcImh2SkRuCR2nCxl/p5R/Q9uydk64gbXtlmAU0XJ
mvchKjlktGKbDHTMAXMkq1HnOtG3mG2jBeDCZJ2LNjwQXHrq6ah2ul88yjKZw8GSFEkQfKo+5LRW
Y7QyOoNQZp3xIALDFa/9TqAKSsGquJtJfvF8jzUyoJ2oc/KFl2grxrA1YeZZtfR+uA7KrKgAiAyY
NKAIzs9F7AKn8O1Z2CIvecxThau4oAjL8JiOVbCZ8pPtFh9D0WMp1KnWJ5HvmY+yr1XQcF02w2ld
Gesx5qEaN8QjtuizPdh8Cze9taWk3/TRFuK9Zy1tK0xxNWV8Et91TQHcKImwrhNtMdy5xnhYGHQw
3HchDP3mo+s4YvOYg8mwKGfzxsxZDzk/Ssc6h9K+VCW/pq/Jcmt0+k+M0/NTpiPlxIdAAmw3G8JV
0zFRBGxGgSisgx6GLzbYR7bKBr9mwvWmocf+ylemh92lev+LJz9EDf9BCBfUUMrOgnaRaLX44Gvs
tH0mXrhooonmq5+4+QEQoQFuxZmtzI6HRI7xg8hcttfobApKYa+8Dlmtkd3pkKwJc3Cj17I+N7CD
Fy1Sqo2I2m0eKsICG3Ld0gGCmV9e+tR9a0IRrNCE16HtroWdNzAD1bSqkO4nWAb3tblMqwgZiAie
QteK11Gmr8iOY1+h6ahw4hKltRKE3fSDh/pgItBljjLIYC9QbGkQPBzmiUy9UP1UTwkd/5HDZRPY
yaMGAXkrCBdDI9JqD7Xtwa4TIdMmrFpW8WQy0DqGpY7pOzOSdVzWuOAi2e9ah2shdPKKrs/6EXd9
R+izVdAMxsHaClhN6150YvGXq/6BAt5dm779V5WR4ZF1Pv6QQNyNwCIOquY2wJgC1bhtkcNbBQq7
ZKK/UT5EueqaiYLtcM90waO4YzV3KFSqXTjci+XojjDT5t7OG69Wxno5YqlzoB4o1nYDXthAhOak
4VNnMcBABk/GUBWIld/4BIWJjtWqAFVmaHtKq8UAhWfh1E32ilSxZbQKJaoLLIR/DcGn3Tit++B9
QGp+iAXAX+rtZURYxZo0uOmI/popRpzQcbjmZ0BswtK2xvcwydMFc6dhHegj1pYxP0pt1Ygq2GZJ
yyXs24S9WmYEFytInnHIseEg15S46rg9DQpEBdJEL1o3BQwlgB70EQ3GHha01U2m9rQohGFuSyzO
e62G+FqyLHxWJbmojnHRpiT9zZNpA1fH+oyGClJuVvZncqB/hlXL6GgOQjCMnIG2MbDrcX3zP98i
9yFSnsBe1MftORVafE/Km+VX45tfqjfXfK+H3yUQ0tN/iKZx+YZfX8Pn+2QJHa04p/GpK4N0D/eV
kXKcq3XhNOHRYtyK5CCEhu3l5YvhpA8kuollxf9rKYpSu359QUef7IMY+hj22wXycPnM6qggA8yu
zqy/GdKVNpdCTpYdvN5TN1n2zYDkDGwqftOj6UOrJ3lyogQ5YSKGJY5f8/T1hdisCKlsvsk863Gs
Ce2EvoLOrJxeayJLln3mZE8a4wZZqvbTvSHUrn7Wc8Foew22XzWNgKFiMF2996t3xNXDN/HQ9u7+
K2ql8sBeZfUbBRkC/U4az1rleLuvb2PTIFdbIX2r28na64JDxjABtFOpN+TS2XW5G2UiGI/aZ32M
y30ui+Hckea4zJq2OGVjD57NcveohtCtYm95b+KjC9PRmdsCdtXRwrZ0dcoV+E+H44CRIVV4L8iw
jmDqLOzS7I5oj22ebtl7XYKuAUjSXsRkPbiWrZ39DBNcPgzxWdT9DGP0BTsHpZ/d3AOPYHpvgQcF
JY4TfVVEXbFKQ3rkOlA+uWbDYznV2eeoI5TvFKYko8qniw6N+sDUtGP/FagjbgkEr5FFqYix49PU
nJsVpeVDUkxPQkqoBS2nNR4GwcFVkR9mQ+bc5Aaym2HOIJcD7JDcYAzRmgn1XuRsEFXl18iNuq2r
RZDPFCNyt0zdazvzC1mZYF/NUTa5jeNuQYjdc4t0OB97EiasoVzFlYnODPn6GudAzkJ8IGLL8q2f
rZanF9PwEjJa/vdPfkpKN0XHf/69aSbTPpM8Ip18SI5JiqXb1JP6tWemGYsm+stlO9w1S2QF6hiD
hFnzWJ/hMlW7myTyEjC4yT1H/LDuywY2tzeFwDcCa+vKdjvKimEhWJoxCgbybGDwpAwGOPkRsc28
0R6YzrMIONYG1uRpYLwqD0FpyPaa7jNcVnXa3DCtFHvueh0xzFPpNfnNqgsGTjMn2I+eBt8hp0qG
wI1zfpnCzR/0CtioZQ9oTfOCv1OjiwBJuyZSyj6nDVNad2DWapke++zeOySzTWoIL1Fc89/zAFh8
G5LhMwzjxqnpKXsQMr4WHSIOGnKuP8tgANDd2OGTx5TQQoLCtqrPVl5LhjKed1vkPNPl4BFWjz2a
+Vt2hQC+Diq93QwkgJ/xABNLIyZ8bnEK2xUGBFku8x9jKX8FfnLEgTjuHMIsX9QAlaoYrRHk8dS/
2Lb2DhoWxt3YhXsoZdVK0Q88j/k4E+aaV7cXZLEiat6q2EtfEVDK2ELOqA/W0rQre1FGsFmIVcJh
Yri7wjUf7NnuYiR5tvU7uo/a7cZlxTICS8III6P31xH/6kgUK9vaEX5jRNLVyfHY4ghvXLET8g9G
yXq9T5p9Y5bR5uvjiYefqTkENyNMb3Xu1Rcj0Yg38KX+aPLQWGlVnN+C/uw7SNJAoJX4PuA5jRSl
Ozb3/nQarSLb9hrBicbw4mJ8esxa1ig+3uTdYDFJcbR4WDHAxzTYe9d6iLuNl2ku+jsFuqFP6nXr
E/5YtVr6YFT9kRD1gXYkYyfoOWeL42gIn334cfcRrRJYZeOTukh7FiGvzxHVPtJ1bTtYCRk9Me2M
N36QUAomU7Ah/18DqC65zGyljnUwezML41F3kLNMdb0D8IR3tJVyOzCk35tudxjRjonR6/H9ojdy
gUjvRp+8STznW10OzpG5QbepYurvAltGokx3aZM7MVl1eJZW9uZ1sfloj0RSRRpOV8810lOpiuw0
DJupCNZ2B4C3uRrPtIV1cpqkORA/37mHTFkuLvSsgcTQDzfbK/BUSAmrjxaZWLtV5dU8W+Y2tkKQ
9dBj3kD+MWZsqLKV4ZcISJECBQPnmu0aa1tn1OCxpUZSM+aXuDQe0dfH2y/TU5Gh1rFcZlaz3/cr
mS0AxZUbBsM0zEyBOVbbjmAMjLZidpWyymwmByU+SVRjTgQzOi1SI/Ezs1WVt5nsuZGi481tmAG4
LjMozQwijp7iYMjJPsFVcWiuS3bRsxtJtvE1yyNnN4xMxKeW8pNYX4L43AoIacUAAyWyvnPI3oJx
gFqoKzubnTb53v3MWDBoxpbSEe7h61tUTPsK3uSDbRfDyUnL7pzpeXBiALlE5OmRxv46dvZ49oty
ftc8/YQ9J9mURo76QfXhymiQwGgkk5IoGvQ4ivmEcfp22yRoO0K30UQywXwhxL4BqQwzh3B6/8UY
tN9ciLzQWSbh+0l/Asulb0Zmew8ekkfwRqN4IShoX4761htQcFeJEz8O4bXXc5DfiYM8kylmeUpl
l20hgdI11GDgQOxD8ASLeBde4p/ZXT/WPpeVEQ/jiZlKvycoukSsSGr9NPOmaHg2yjZ5EvVgXifL
9Ddum8RLwriZOJI49KK3NjLovtmY1ZyVK6rhgDVc27CxvnqzqYtRnblhXfr7i7HUlvWuYhCl20H8
qkh10IZpPDv5qhWajy9kCDY83E5hMWOny4HXR5eUt94zmHnnDq/YLnz3sdc5wlKjMO6dHK8FMDqO
KKbZbQ6VTLkbndSRVadjuyxrrokoB5xXNZ9G5eRXzWx2U8Db1U0/fB2koFT48rvRlPuw9bfVfJMH
owoZsNXOzoIYfEvVHuDrcWRPdSnh5tKKatYBnNg9KaiHtJ7W0u4Yhydx0z9lrgk6Kfycar1+RVCJ
zrMFwJY6OH1yiVIsHI45tmMEL0mz7RpGCtaw4fcyz9SE+QUfscexixI/cyx8dyIMzl9/Ci0+PMYc
MirC58YKs6POMGSFpCT9oP5/ZaB0Gtn0EQkOh88uEbx1TGp51PoxZIOF0qb4MEDxeGyz2uFKTxjK
orduMuitDG4uZVJVHA+jC+sG8rM/WA3pscq4DBZIb8+djWrkFDwGPNSnlrQ4eslu1zCkXUgiRe6y
HnGsZC0IIeLWYYoLjBCRl36SYXFKvc+eSXfuNtBLHD8jxWdWx4QBStz+GGk2P4AuV81fkP4mUCI6
iQGEb8GKEKcyTdYW9QsU0CT//M/zdH6oNn4+7AlDxroUwnuzcUeuW0IvH3FvQIkww5fU1myWE+bO
Yom3kiMRdKMbRcAP1aU14/yU5w1iE4QoTGlLwDqzlMXNf3mxa2/NqVMr1dVAVAUxMmFaPmVM6yH9
m5S+UA2QBxOy9vVFWB7m7VGxSJZZdyq8kVEZS8/3qWBnVbXCvIgCeRSumvextfX3ERnd0kHDm1QF
XF8S+jgQI3vbI+y7JYFDtpDq6zfwgi/hGEWflgq2soq3s+LpruAZkJyDLBzq6+PXd9PsjhzC/Onr
OxjUQOPr56KqiKSr6pJWOkvZUxZsG4OsfGqjjIexg18sYCbz4DSSJeGMmNLcuWbyE3FOrSAkUTAj
N9lJFdqs4thZnfFcMV22mJye3EBO5z6K9XOZSLVETdGsGCvNechJ/GQH+q0NlfWLgJ8VjSzmzwdX
auNn1DJeZayzQXSDH7ccPPayVcWbMH/JkEQcB4T7WKoq5OFGdfz6E7hLioRwAF7LvycOJDffJVS7
3yj3NMv4jXnnJwtQ78ax5R28QHnnTDSvAPT0mRTlnYc+aFjs5vYaLFp0BWbg7Ke+fhrn7xRCgIVr
1d1Wn1FLejz9xRgwf7GNcXZKBHIXOWH8mhSgjACdlBerCZ6BXNJ8ahDbB81y3tQYP1NWY+dClhJa
uvYwCp2lQYRmMXUtXgb7AA/CWqqRuquCpL0HfffDnkXNoVXZaBlJEv/6Es9/0qxZIoR0em26Dczl
iVWFY9T2zs5087lKtHA1Trq9++Lta1ERrVIE7rskIpZpHMq9B3GTzaHLDUQS5w6fiDh9NRCiYb8U
F2UO/3+qJMc00aHNqEcns7OH+wg+RG9wNNYpWCo9bB7ipIl3kYqire4JJIdD/pnZiERHiB0PKrRf
e5aBCzHY1vswJqu4CaGeeLk4lIbZrcg0st8HkSFI69sHMQr70nEdsNJQ3TxwazeYOfyrW4/+OZLd
UmcXeP36kir6fxm5jDw77VfsuMSCZaJ9gFpHdqUSV67AE4XqeNHLmOkeCTI/dBbdesKcLo6hP36V
plnjAH8gcmUO77Y13TigI0ln+j+T/nR8d9rqD2ki9reEWAPxmCN1QaKDbfPVmfOG/itNRPZZl7Rx
Rc3qiWY3Fml3c+fLoB2ae6cnzV1rvXarhWrvJ8YHfPadUyfdPsyy+Mg6/SGZGz2iGQULMT62//dt
rucdDXzxV1YcCAi1Pou+dFe2HOXRqmL3mip2n3CL7f2Qsd1v3CLGCOLH568/6a1L8R3a3KJm2R20
KaK9yKITIa/ZnQLzZ8Whug3z1l1BuABiKNonD3098KtM3TwHplgAZXGZas8xesqUp7eW1b23VNax
aULzuUODtjbY5gmeEOcsKsxVMkRq9e+ZGd8TPSyT/FVHWFSbFtQPfQ7l+693t68mL4hsYAbQBtXO
ttqD64rfDAQ0bB84Gv/9pxnfw6H4cQ6BxNyiZFWRe/stHKrFOkwDQQxahp/kJ/z6ha3i5mdeYmEK
Id/fx94NiKxvPooGAbJtwrwcu3VVFv4rWwlf3SbWuoeiFOY+tJKfRZygUfATdx/ZJOwYbmk/FNMQ
z5XGH4Kt5Pd8Qst0HGU7EgqMYTq6/Jay1UcpucB23C3dRpx63pwDnXNAFNuNohjwTuKadPd8Xqa2
4b0zoboWr2Oet+eRHd4Uccilg1UtU8gFOAoqbWNJW6zpyj1ELrcx0W1ijcuS2GO9XZdJgAvO6uK9
BZLPD4Zw6wTlb71mF2IjEl72jWYsU09jglpz9uTSmhgkkEgWlfVRmwqXeLvaRZFlnizD8V4k2dNJ
LjdhyuzXZECzporcuL3XM3DFZ9mWc51cQHEusLzSI+j2Jq118njL6GwJe2MEgX4OjbHY9BGc1yrH
r6m7CWEJZYcxX2Cd//erBWX2tzgXy2SEzEZc2Zap6+J7oGYsQB0JE6OHKcXF5AujJ99lVNKGhKhj
aAWxHa1aWHhXA0jcTm9G6hOsSSmJyCgBsxWTp/LukKa19QrSYQkaLGlY6EnrkgdfMYzdrQFtjhoE
waWfTK8EwE6LjBiBVZuxYAGbKw+Uts2ZSZt68kXEhBk1qQQ4jHk6v7ZNk+3tqgq3KAvd57ouHsFV
tT8T9JMGw7H4Uk+ReEMFHWK4LJMfBiI6A7RKZ89TBK/WzuPImEEFxrHuUnbVc0Cei9NsLeAO37AA
Xo3GNxeMXWira0+/R8IW1wHNRVGtAlXDGsz1I+BlSK6Grx3UVGiHzhx9qDiME/tesfrSlHuQWqvv
0z7scROk84KMvK51WJvTCuJDdcd7RyYwBgnT0wUo87S5JI2BCiYUqBowtSb5zdDrU6DC4lm0nrg3
lVwy7lP7zkQvhOniys4ufDZLrdwbRpAwwTswzxm2ZOZQ/wRmv4MUYq17n/WEq+kF5z4mQJ9nxmNo
Dkgp9MAie4A/IU9qr5zEakETsdOUyo7g1Jrjv19h1veoKkuapiWE5MGnu7b1lRT4X4+/wjRFi+Ac
gnSqP8EmFl8N37qG60WDgWO37audCQgXYyCBhzFI20VDi7aO2tJbtqbvXHLNPocw68IxffMnhOCK
OPoe1gFZQaGT7gbs66ex0VYwc9hDEAyTNbp3HUgmSXWrJTD51RSee8Nhb7alyxumz1Z5SFqBFRof
dQSwwjkAyXnTbGjenXIZvkCKZ31MuPe/vx/2/AzLk9HPs/+kkfJ+zCG5RBzqgNeV/i39VCevB/ow
akW3BALqW+540PoOj5LlaMve799cgUzFC9oeyyp4OxMt4QWp7FHCbj45vNW7UrQ9c/PulYjlEY2d
bl2Q8EYrnQArMITGrwb/ACRKwBjDyg74mO16LJ46edBN+YKhQ8Myz8kT6uI5WjHKFBswYBqo15s3
gVWKkuIh0rnZNYFbrQyc5BOTIlSpmHiFMnbufviOUU7uPdcNseSKiCz04DDoVvY7Eq1aaay8/hCi
+/Xs//6+mabBs0p3Hd62b0UKjWokPC/OsaCwk+f5VONg9vOPsp4TsOYWwCb5fJ8I/WjwnD/TaB3y
zx7Ae4x6JlJLCbWEOaTKnrlhf+XRe0QRawT2C3IKY9l3m6zNoCg0Qi2YmeKJdTx3WTjKWCnSgg6y
x0lT6+PEG2Z7iEewNbvtu13V6LBzcpvGjiwzwQukkP4I5RxFgXEsCWklqobHHMij9Sg6bPwdYCqP
yQHbOTPduqFrbD2h5iWU/JFHZnsSRrIyLTaCui6zF1qOmxaL4uaZ4tLm2QnjUH1vu/BS0Lov//36
FN/zvahTeMwbwtVRVgE4mYvF/7pfY4SOutX7xdLSw+40dE64r2L80k3sHrMyxD5nBSm7a9CigHiP
uT/2p7ZxPpM8guUeOtWDSKpw6eUx+0bsEpC7e7lDPfzHnMf/65USkDYXrEBiKa7+/krZEbDuwCqK
SyAYgN8EjKWCZepG4slzis+e3cipLSNnzWzDXOPG3VfE0FzdSX+UmWzXed8ljHOiD4ynbHPalE1x
6Zl/KP/+UVzzfirD4PmnTFu35BxW+V/vp5diVfOaOl+GE0gl3SYUKHYMHlM1WZoBTohlkeLj+sOn
OFd5f79bmLTZhqLe5B9hfHvKFFljVSO8DH5WufWmPKAvZfgBCaW1CM+BIWttjC4pYLEAgsum0dhb
g/0OzQrca60ZzC4wbf7hRf3z0WfBtHJdm1dk6Y71rbzroryqjBGwRiSbfeuU7TkGmr/3GQ6tR2JF
doFoh32RRA3yV2vfj+3zH17BP4pjyePXlcK2DVMpIl3//mE0jQ4jk/nkMomwPLqQr7G1eRA9+FEW
kqptbtmMPuNuzwCFYzMYXuk3d50k7oV0MfMPN5s9fwzfPiaX60JX0nFcoZxvN5tqUcQYSUieStCe
A9mV2yxuI3xaifOeVIDxkcLs9SxMz4xBn2AXilcwsNDLI8s+x9rkHAC5vsq0S/b0MIJRRBxsJKky
kmX5ETZDwD7PhQBs16JdNyL0bkP3Iuygj+m1TXNPwQfrjkWo7d0bO9N+q/Lc1FbwQnzb22QM4Ctq
GFg0YBpM5Sg5DX37Vswjzq8vrgP2JZU2KdfwDO+Vqt11NAW3hMnBxSRGa5HpQ/g2mUgetbrtj18j
968vWtj8slTq7Xqz9k9/+Jz/edNJQUnDOUs7RBf07fK3YzPE2YRQwc/6bM6aXJuDWb8oREF7gO7T
Cgd2tzDKwj3lpJ1745A+GvNaWQUZQ5I3eojA8kpAbkqcVRv/+PfXZ/7z9pRCKkPB3DKVw7H29+tQ
ywpIVhMtQYm74Kyc/GHS63YdDCX82KGtr0GT+asqVH8xtWo3ag727usKicgcPDQUdreWLbWJSjvv
mvuz6Z7y/esLNGoUv6Oe776+bfKXEGSiaSDfJ7rbv/vqvUpNzqMB+hzsNXcfFkzqUmsKL47uHClO
1IXp4R8udfGPNlhK0xCKgFRBm6e+14GSdklnDhGyzEoPPCCiq/RK99xDco5uI76snefnJJvX3gUa
1p4Ypfpozn9tENMnBt43LC30tEPy8IfP4p8FKhWZ7kiJWtLCyf8tSxUEA9QC3OfLlm3CWdNq9xKx
HIDxxYKCpdBaC6zhxC057V2AVquSkWeTvesprCDCS4pTMI3Tqe1184KaJgOKGVrLSirrDMrIPs9r
eyZhjrfJqPTTrANqNA0fUdtNa4kFlDFKaN+H2sG6CpR4BQ4EdowDObVh4/bvv+v/cbhL2zapoEzb
JDPue7poWVlWzZYlXDqGXBKBx6C6MdClGY52Rea9GdrKvQcltE90jsch0AKAMm9xaq7asKhPxKyZ
l35o8EakCF0QsJDOKkJ1/feXafzzI3EMZgAUYw6vlmrv77dHGiBY4qqc4+MxklA7UI9XY/Myeeyp
UvI0/DE3HliwiIckSmn883jl8FBaVLH3SHHEjCjPofir2GamBePGGqd9C4kWtDFfbBoyhrgW6g2X
+JV/f/Ff0eZ/f6ZzQ9Pt0FjrBtXUt2ePFmoEgdcj4nem1qBmkYS37fDUuI51wuD0F4Yj8C4IGpOK
6Dw6fnHOwpKQ7ghX57+/FvOfNx0NAftdTjtL50z//kbGVuwKqwHeVJ1TpNKLPHHHl95H/+Dadg/k
G4ujlieHWonk2vnKOcJtfdE9lxlrFBqnuFT2g9sKICKO/xfAHG0vs2rOmw6mtSESYHJle/rKm9Mn
7qHckO8wbE9pR0MXOF34lrQ6GXcmFJG4tIdTmsp3ILLOuS0qmLPoBDc6OYgbP6lZEf1//PqcrFzz
arYw6N9qL3xncVJWabKsDPVrmmznTFSxt6NhFtBdLA0eoltsKgAQD25uWCSLDt2rkGxVvNYOt3kR
sNGvijkJHD1lF6hHzR5ZyNvvxDkl55jRyPJ/CDvP5bitrds+EaqQw192o4HO3Uyi9Acly8fIcSM/
/R2AXN+1SJVYXgdFUrIPO23svdacYwopBim1fDvEpXWIU617NBXkjbOcW6fcNhq/yVBDhkKtLBf2
usvRPtKV7xaZF8Mkn3S05CViXf2TTqD1cX/M1ng5ba7bebY9v36KJn6dCCZ8sQk6wJFzdU1rK3zD
RpWdtByEvs3dzQsMSFm8dONGrco3MEztWZ5LNCYiI+EqIk+hHZP4zekFeiAjO0dLuyybHDwEoLoN
CZtiShAkVpDY58GOR70NZpiIcfcylIjFREXEmbphkXVJIQHgH2gq6tiQaK1cce4FToStYVXWRUhh
dSA8IwQb1clPeo4rF3jruAsHg0W3tYtLqLf0OEAFyKRvSCLUXvE3fSVq/LnXAhJj8Kk91KUQaCOV
5h5bVeXbqO2GTizuN/Gsyam1TyGb7dQuNQ4TxASrjLSvlRaYnpl2ZLdMec5ZLGIYyWTQTaJU7I18
weC6RNbPLk9gBObD6XGxDOarE9s99AdlflKkSt/i5Te9P7+Ff7cUmhY3bzrHGk13fdlJ/Of40E0p
AYyqDGuXiEqjCsx70Td/ywWGvgLBjZcat3xWK08kY4otlAgDfVTvkNS0F5sBXVc0ByyrweMIOx9C
s3PLCCo6ljZyvQEH1vodDcf54c+/9292OBbeUMfGIaup1oedLZhNzPgdVEQN8HGDD0Eb6003idBN
5QosIy+FXwCu3CulsY8iKA9CMM0RwGg3smQ6x+Vba3kd0z74X2APSDnaiUSvRiXjHLPfJpk6BE0q
eQy93FpeoOETY5TBno93e4uZ9aiEdnpjBjw8kDQ1Yg9Qv2lxNjOlEMah0XGu/PlBGx+aqcs2XtZl
7q4qR761v/2fF4vR0ZTrMZhPRyYce4DdcIxJBH7op7BzBVGBe8ZnydkOaJ3YQ3Qfex2LbmM9MtmR
t2vETLUknkLqiWHHw1MnLjXZ2AOpzTFntmPhoFEoW2zNG3DPsWvKZXqeDSycLT5Fy1XTJtkPo/KX
HqmC/lEoiFDaQAEg7z3yxZgzAgGHd+C9XO/rvq9RmlrCm6aAvIVGVtmRQNBxInaUphwR1WX3d8fY
VKQivmm9j0xG/iLRS6Lbhn8LUWf3yft9vTu+u3vaKixLWzdU9sfauxOR0QuINXZRbMwk1riDkKwg
Kznc3EhEt7igaTjQCgDaPsDfkdLuCdFPQg58XzzO3aw+TGE1+Y7Ux/dBxbakoA7mbJJinWsSiyYQ
+Qu7idzlnV4O5VFVU6QCfZ+82E2T7GTbmY99D5TEqZVSgV+mRLsyZPi8HmMwcjruEBQqrGDH3ioB
Bu+1vdzUeumjlvy+fjckqkPAaVBvcmvJ3GhkxSfgAf/W0jgKoXJ99mH7zX7Jseiv6o6pAaVV3y0S
iYPOkZk4BAOCd9DkvnRlizNDRZywfluUlW/EYXernYFVXbINVwKfuzer3HRNWvF+0YNry+Dsf8Om
rDcy3uwS+Ee2z6zBvIRGOlzD+UjHGDIBE3h6ueVtiKcQL0njlgmgNAT+4z6cyW1JZAuJj/bJg1Q+
nt3ZnKs20yHD0m39/ZmuD0yzqFINfUelz16UZsPejM23ySi/8ub4+fmw9OkxLvtxqwMLOoZmMB4C
CwINfu75k730x0GbCQPawczAThVb4PuG5CiVdcz6xBlAyjx2U+WTkkTxVZ+xx4sIoVWiNb4+TvIx
yuuvlaGde1aFN6kbT8HcvXXddGrMUeeu7Ohbo6+JbFV1BA80DhlbTuTnEnguhv9BFLK/fbJQLW+I
Xz9ltmKyMeCJNEyOPe/2qCZBdngmJzz2HcxulFn2DjD841QPgHGjLLpMJCdfChKbf16MsBnAnlb1
ZgQLhTOBaNMIpIJ1VTWt+cIj7Q81ojCYRnwbawZmw9kBFHlsQx34PjHdOzMprOcZPGwFHO9Jzki5
GQOpvpiS8rUJWuOxJVDmoXaa7OrcDaTIX9jJlztTVRUcLHO7FS0fd0TNpLWGOV4W55kMguESl8Xk
ZdKXOuvLfQjlfZNqwmRvVXWbqrBbkKKSeU9J1Q3jlnB6xu2fLFrmx202QzRreTZ5P1i4QX+9SY+G
2VQjsjF0wSCHQXAsaFPpQP9DuulgLFw5svRNUuhA2RscUixr4rhmlQhIoV4w4cntLB0nqFxH/pSA
el+aEdLcxjdtvmUSOGlJ6WPWIvPfXMw4M/NTbvRHMrHEz6hMZMNstSSSBkv20sf/f5m0YiAG9N4x
CnjQ8nz42iZM6moLT0o7xPZLm3AWxcLz1YqhNJEx951RC/0Hrc8e6wHMNPkbGNsRDSUg+Y4wxetN
hgzJkzQHIFYfOvSB7fOIbj9JrdaVm05zU9XGcl1FxY5jpHqG9M2qwO5NxEwVp/ppBj9L5C0wh09W
Cu03KwWDZNVEPKXR6Xs/YrGlIkDLwXJoL6bKSUtwqHVqf9HisXd7a1LvaI8gEbidiWsOFEzVDfVR
qgh5kHi5QDUpsx9MuE3mFDhyOxCdZimuqo+gOMmXxXPsyCf+f/Nt1FRiV05qdLeghBjNnFyFylKI
sjl8IugBiiSqaFFaMCNmqKhgUj/rdX3sIS49JIN/bIMF8v0OMW0JQ8zxNaA4drK7aYu/kty2vtaL
fiRKHeuQV/Hi9kz3vM0gWyL1PjR2Jw6W9jCKDo211kWk43SW++dVxvx4W+Iu7vDLcVeCmmq8O4DQ
t4djRO7Uph4SL+pxeolWGh8NIpSPUg9jD/Lf4/qj0KqgisYm+UaZYGcRh2epMhWyvTPtKofqdQSH
QMxKfFNs/Z8KaRXs48zcpQzwHhRm2w8NN69DXVmQaJPgXKet8qDNknPtZaU8jxj1N9Gcz99pqh5I
rMte1UGS/ZZAv4fAzr8T1jveteVipeY3aJ8RERvDaypHP9CkFleDNAAiDxkNZcGWBC9SkSqBlrKw
XxpSHA7kHzRuZCqlXwx9g6bUDs9l3AYPmZC9rCqX83PXfWMSGl+gjO2rxETCFl4lJfzkyE+b4cPa
7iimZeg8E4h6zPfvfj6EA/dowD1ianofBxTnsSaapHMDTyqM1bOdOsUpxwhgE0Li6rM07a2xBKuu
x4PxIHOYVfVb1w8Aneta88d5i0kMKl3RmzuFKL+/tVr5zoI9sovHHDJXIRpNu1FhJHXV05BunRnM
0Ch32kth4niKOkf+WxvI7gbyv3E6mYaBichJYQKwMRcjQQ5SzbNbPXczFXdA1deKJ+oc6/k4Vo+C
p49+IO6mEI4I+Ru+MgeMi9OZiMZChxDVQpc/MXZfcmOGu0Dmiv/BwrkhB2Krdc6P2mE3l1SNfh8C
ZsK1dpJDMH4PXb98ImKIQmkEFGWO5YnTKLKnoC+Dc0nWEMLZv8w8NUFeG8ajg0WRyfEM63vyS6OT
6bwSQcwYF15Nh77knC1+DsCB1gPZ3rR2u8TxSua0iD6NxTSjbmI70bHRyvC8YEvhMmxiV8B5vDEG
GnY5MVOHFIZujloOYikXM5JB/8rMoxXRMqPC4v5qd8Xb1AbKGcNuzPBSdF7OKr4x6SNeyXtFo1mq
/Mca9WDA0mfxahNg5Um22JSQtwDqgeM4p9s4U4pDN6fQMoVc7/pqMrwRC4Sn50p8UYva583mnLTl
Ei8R7aPOW0HLiukQN0b/XEi+KeMrGEFkPjMh+cvq6Hnpnd917HiG/7sIWXn78/Lymw2Yo/KPsdx1
ZVT973a9ctqoiehNjpW5diZ9HFZIm1nEsIwkpwrCsIykG18R2z2TJQs0eULDI9X1PyX7rLtO0Mx2
FlC2DKN4iUPtgCij+guAC1G8WGiN4LVV4bcvpy690j/ZMazzt183YMxDGAbSnNM5H1vvfvckGBeb
QCU2OTPYnS3xpqmaRSTDTmHbJSzdCluJJai4f0z6cWLTLiJsbYWDHsrEScINqCP/cFsQyMLM38ow
PCK7j5evpHCQWHmUzFcrNTvXxQjLvLeQOY0TI+z88c8vhPKbrblj0VJma87x9+NYDdWtodCN5ZWI
4ulsa5OyDyKGwHgLos3o2MW+KfTmTrNFhgYChxBz7L5HsXLJJ+XQOal11/o6uYzMDTfEhMzMmtLI
Zq9C8OrCCmqc713aPkZRP1/QhM/PZsbxyjaJg+a/fJWTSDuSvaIdUxhQDy0iPyw8fGsG1f/AmhRH
M69NN5Lizpuj8h8LC/atkS+NDHGxrgrMUWN4CiY1vyVzwwqPKAopLKYAW1H/4sC8myXJ/GqMr0NX
jL5RC3unSWYCGaL3CjkRfqymJPkNwm11QDhMNfMrcZAapjcLmihuPDhUAy1W6E21D+Smc1VboARH
uLgXkYoHEe1BiRyUhKi4vxWzrcG2DyV2jkq+1WpHebK2ctdPT8rydd0XLQqQ8lTlc8ZdEhkIAZ3p
geiT4mmsgQMQd4WeTMqXAAvdJZ6k/1IshiYGEMcUHbnrNFCASknnLFv+HTGIvhCyNZ0yPPubPC4W
QLnTuDOxfFtai+qRxt9txoPuISMaMUIopCJp8/gdWvxDPxiIA6ZIIgNjYKIhRR2YQCt50QVQzz+/
2z6qVS20CZwBLVnlyGvb7z86cV1mtQodSlebfj8U8ClG7UsNE32bpUVYe9gTB29y6sxXrHRifNNn
b8qCumpVzJPlSAc4BZHwUBoAoodiyL+naB9l1Es/wsY4ZggP/5FsyD1JBfoKtxSL4lFU4UQI8Igs
lnV2C1ig80UZvxgY2L8i7hofGM0ZF/K81buRVjcrv8AXmQ8yo2OUIMuXUd3OBz0LTLguMi0qIyG5
S9CUd+i/eqCgKq/ITYK3zXpk5c3kq6jFTEhP4HzTjMWZORsg7skCmXnTH+wh0A4lNq7iQSat6ZPN
m/Ohl8XTTFOBqR0ik2WQ+uuZJgJ/lnQWN+yyK1/oF+c7yeqFa9D1oslSDCelJQGxLPu3Tm56JtXj
fFovURlhyYruvXob1ZtolmvX3PrwJitXyiGoSrkOl1o/iPBqKRdHuYSYLm/ChBnBIhZBJDDgqNUL
PuDgeGb0XYok+E1AcFyjbZp/MBgeg9zBxhOlJu11Sb/xt7/3dYd0uqiGbVIzxVrKVB616Elvl1LX
soynNH+m+uk5zp9D6d+am5cgeBb6y9i81PpLkb1Spf6ST69Ukr02Et4GSGRfCumVgqjxIDV5PxCR
BMPQgfRwd6LSI8rK+ZbnqBsxtr2ZehbtsOa0z92nbR9V/nDutDhkIJhFLauq6CreNcsUQ6UJkaJt
V0wEkgdSwfHSQZQc8uPoHDSeJP3ItQVNHZ8CzGXkTImTkE6kcxlH4gab6izmpUbnbBYXeuyUbl+C
4tIXSA2vto2R6ErNGEWda+Vc6/LWsK2eb+Na83yzg6Wq+h4EvAzw+O4tXyv3kLmEm/GcPJtwXKC6
5c+izfW9moYnCW8V5GWz3oeVFV3DMkUDbyheqe4lGnIHeYHdHaT+YJE6H8BK5D2/VEQ4iXMIsiNl
Z8cUJTchEfrRrAkXP4XBqZKX0ginKM5KcQaFNUGywlCZXShgump26cyL8Abt6KTX2rxM/dVKr5V5
HfprQeCkeU2zGxVnt2S4ldZS0XDLrVtq3dr8Tpnjvcnv+rgU+Xat6qrjPXPu8ng3y8fEubdKrx4d
4jrSTqPHukhQWW0Ix7PB7qdS0hOLZLAgWXLoQXRJ76qEIiPsmsHDYUFe6aNRPGprKcUjFViQyx5t
6867DKUfZlLduuvpPRuWktN/qzBuPyszbk5MyszNWq9Re9XimySuukYi2NUS1zy+pu0lja9xe6HC
ltPxpdPPbXfmWnVnkS6FIQcBlTmc9LUymGTOkfYglTbHuDlG8ZEhcTEchuKQDQeHaKDkE1n4R5UM
eihUAwrNP46Sznt/Qh7CDmsiHVmnGpVPUZnabt/Kgzti4niapq65BMLh4WTGExN0YsgWzV8zdB3B
EzrB8PRUFBQXx/VH64UAIO2sa8d4MhxS4C3k4lAvSLDr53vk2OIidd2uVhBpRxNsxAxyDACRcvoW
iWZjKqn9JWkYYPDJjHerEWn5uZWDop9a2/Q59MY//77MxjoyxSFEeblLARc/6FbVX9dLgU3vGvd6
6LWqMB+m8m1mp3lptDq7YQDDA5P+MPU6+9KNotmL/BPhw8f98zJkRyNmaqiZNeY071Z4QeYvYu9y
Y8zGc5ImDoKheacvOLR44OgqT2Bh5qbG/1RcoqIXnOHJOZlI4Rrz8Uk1jRfbMNI7drfY4ICrpZ2r
V50B6xiu1wig+Iouj9Ti8pN7k7Ksa7/snvnNEYMrqEgYeHw44tp0gssuH6H8dFHntXPDXbJRXzLs
K66uY+NI88q8kdECPNkJXw3U6GA46G1afd7S6OkJ/F1itS0VH1ebNod6SRL48z5F/XgDZQREWwbA
Ay4D+/0wKLHmiRMFsKN2AiFcmhhcjNAO/U6GmwOXxrpMHV049sjuIBcJ6JJy2qQLWxo2iURS4ZtR
5403KJ0ObaYnb2HIT4mDOl2dgq+Aa65tOX82f/ko0+GppXGGbpBJAjrod4oBZkvhLBot3yRyE+BF
Ax9oG+QiCC0jfg/e5obB67A32mMhoLmZ9eQZtY4ONLemU2FLfoOIH8tNR8zywH3xz0/qRwELvx4b
Ex0JNQrqD0OAGTs0AZNw26IuqF6AfxOtNTQJLYNgcHWhIUfm6HcOTCINMYld1J7JYiJUxov29E2O
O2CPAT29UjcZ74LK8B3Dpts5qp+c8D42IflNnUV1wW17FWG++3TlpF6NDXzPaFqW2BoFsiNQ5lmp
0eBM05vswbbmfNcorYocjQApPFV4+HtYpLO6rN/IFJbhk7Jtqx7fW0Qka+NM1lnR1WUMY4MQ6XoU
ClGuyG6OLOcS5gRup7IxQd+RHjhk2a+0cBhRK4HyZOqJtu0nxlyqFDtEYRjFzoo4onzyEv3mfa8h
+UduyMBa51T46wOX84rOKTq6DX3s/tiViU3UZUvjVX7IY+1Hglh4hy0Zf0/vGgGP1s7AZ/35lzB/
s0JoLGrsgFARfRQ6Zci47EzJF6BGtJNVQmsg1Put0SypKVV4gO1JS5ojJn1Dsv2whO5Q0iQvZEH8
iIgb/hvSxEEQP3ISMtzJgRMuHWGop2qr/1WSuXJH1Fdfl8bJAx8k+TiGyJWmJh+ewGqj8G63rJ+V
W+m0vSIxnXAzVxcn7AhSzPG2T0u7pK06MiWgJKcZzoeoxrcBr3lv26180zLNeZbqKnnQEL7jkk6C
Z8ti8CI0p9yvf6rLbeJ2wUPSFoi2rID0RIzhPmtj4ofkiWyDUbOucySdQrmqXy3sMkoeyUvCDD26
WHlEG3MeZEiLk5zXPkIS59GszQl5Lol1f35BMHx8XLMNZjUwIeh8WPr7NjU02q6j4VSBPkOMMofO
2dbR/61fVXp3NzW2rUtlPfLAPRmD1Ngu1WX7ud33jj86Pu+ddqcSKd4uNWieE3iTthR7J5ip5DVw
bMFOU5G2p6DigLug3CcazmS9fR2r48+Sw6OmHYy1UkLu+gOqRCoO9pqylKHsCeWZWmxu/qKuVXwq
aP2w8+2A5jCh8N6oebNGCJNnCk8XHqGNpeWRoDgjheEgH/v4XY3Rj38UPcBHUpT2VBvtA2M/j/sm
PtgGCNKDWR/0+tDPB46Hub1USnXHKDvGpCt1xyE8ZdqRQij7s+r5pFVLlfMpn08WdBZyQaGS5GcK
PEkCDe+Tl3DdD7y769ooNLnzsrAt88NfP9iFSKpqgkKLYlOMVwf4y6VWDhGqM6xhOKoSRil3OuWY
10r7H9Fru7QDdx4FcXrCd1oeEjMjpyts46ck+FuP6vxMPzU/r19JWTYdQ9XiRh6kB7OMv0p4d55M
csC2kdXKj/NkaNuaTBa/Zkdxr064F4sH5Itf8MrVt7K06tsknNqPYjrCVjbUtzDU7/IEylt3lsRQ
uzMJbhM/kqSar20syTcEENGD5VT6V4xs2bYqMtRCOeepOZ5He0vvQ39oebCgtiAUprpvFe2LCrb2
jA/bOidWa4GI0c1d3jhwHBAgwtszvicmJlMVi8FWI438YVVuKNh6Hziyt3ciyf8hUNu5JXmDYnFp
VpdY7rCeFgYic2DRolcLX79nMnnXWC8LySMqV2zMNrVgEjoCRAO8BRGr2g4TJNyyHu9uqvXlTcml
13Y28x+xXf1A7Qs9TA14Sj7bOsofhgx4TBl7c6sxbGwNqwjyP0oXAFqSnucK0Ttk8MlemBBf5yss
IrWP4ELE+5YEISBA8d6elgqmfWXtMbHbyQGr9SgOszgUwUEoB4DsdXHsh6MoOLXihdxmyWkejjh9
qYqEs+TUqydbLFWH51k9UVV97sKlGgTra/U1i9lS01raApk/W8FZXa9OQGTSOa8uQLck50EBf1Jd
EulMieoSK+gRL0N1qaQz1azVSmeq5+hmEizkCv7OWoNypibi/KIz4k09OpvRWWuWa6afgvXKjINy
FLgyTWXeLXK6v05WIm9qR5T3nOAvwqen5ImIT/UBEJ96m43qS6XB8ToW9DKrUxeenOpk8cV8MhAZ
Oyc+9JJ9ctZS87O81jgsn/h+WKodOK8tJczzmF74fC3hQOY5N89tekkGsJWkCZ+L9BKb59AEq7LU
HemibZzNtaTksuRdDhulP6vGee7P41qTcdYsbtnnLvu3RutE1dmZHIbWOiGRVlFJl0tF5WkKjtQQ
HDNlqaA52s3RigmkhYZw0Dg0clZcKy8PM9B/aZ/iN9b2Rrcn8Cj+gk6FWreg/syai8uv8ysIodyt
NU/XPGRLn92ilgPPrwucJivc5ixcD+zZ30vUR3nujUTtOMmZlrTFtr2nsSmfEmKp1orgGhDUhlFr
8eAtRcJMmC81Bt4cEAvglZoXDUthspbwWcdeCklNXspsd02xm+qdRvLt1tR2uraDxPWzRAZyiMxn
+GQeKeyW6dWxbyDbqXyiiAvgjgb6LT+OEGUuFVX/FhI6Ch15a+zN6IAPr9ATZzfMEhBZtYZNUSh7
qlL2EK/Tdh+3+9DxIyJ6eTiocsG+tH6l+BN31MwfAo+aAi/jzqZ5IQ+kXCqIPJBwlJB3Rrsj4wQK
Xkww9I4yeCA8LG2Hbe5ndcKjZu6FPKJZYSZhD84zDOrI/vTMwobuNy8ce01D57RloZJ8p7+oFbPX
JQLoiIGhA72ZYJWQpQ0WNNxCeKC0ehui6VS28cAwc0vsQMhSGsLPdLvcHQBLC3fKXfqblKK7o3A1
fSljLYuNme6mkpuvVRLNC8hsLVKvOtYGybUgakvwmVyS8ajGcFuDbbjbG0uNfNuSP0Djwh0YbyCe
BgzNabVwI2R8YOdIuiXRWNtS7NOpUfxbfbyloLg5+kZ1NrXMDAcI9EaBHbVWCNE9XIp5kFRt7XTb
yks1a1USqYDbIHULMmhTLG5LzbU70EDhmE4CxeCSZ0MTi5psFyhtxQ+hCtuuWEth/hEjIHEX/YPt
UnRgqHit0Hbx2FPaWqSFox5sIU658EtJRqTUxO0RwSTulLgOSbPOtkTyNG1zfQuFRZuQ9myzchuT
25dsk4AtAzm8mxzSzpLqsgFUn03YgzfYrAPfJkSCIENe13A7Z1u93oIJR7GbwHpXtgCMgMyqcOGs
rR66JLNQ81pMZybhFq8punNBn8Alxpa5mza5HJgyXsGJp8gNDbJ0lsLjvtjcecl4uY2l6rWK2RUG
2HK3M1zRLtXOZIa6UFiVtSambTh7Y7e1t3HsguUJtaUU0gXH7SAYWW3bYtsXmCq2iEKgzNo6ysRN
Iy/XRf81LdfCQgdBovHWYbueEi26TfqlhLytCVUzliol/oi35dZKXWriBR2W60CpbjO43XodeR1V
fhMIj/xWSzVr0b6KedFpYtkukCUq4W+C0iJsPd6ZiqsrrmO5Su9aYN56V1bYQeFidYdqqW6tOXFt
ZwtSEgl0oW8zfatPW5LN23bbEADN/o3XlVc3wGW2UfZ0PzATd/LG6T/pDqwSwHcLuO4g/TENvNV0
tNRfd6jVVGU5+FxUaoGKi1eXoye84dFT0GhuPwy5T8ZBhODMll2MJ2xPhKK9SdY9RIYRBOy+Mm2+
MxwsPVvO9gPSOS/tQ7apkMSQpkfX/3/J8ENsLOvNsd7S7i3v+M+8zeFb3b0p4Zu2Fhlg4E9XAuoX
Kfti6q/d/EVrXm19qUB/tfg6eKGi6cU5ZNE9mV5E9pJNL0BsLf2ZEoLBwXMUPifhsz0/YQI0iidr
Ldt6jIalkuFR0+8ifTT0e6mRjgPouCpzMpdj035KJ4mojDL4X2LGxQu5h36Dfu+GRAVpVNcmmwwf
8+Ofb6W/6dgivGKM7mB+1el9vesiyb0ArBksHa/CuuoVVq71MmXkzZQZUp9yQOA8TuqrXJkkaraG
cqzr5GvjsEAT8qJtB3ZIsgJaUpDaRLJMmrxNgF+2Ngll+yxGpwLNvFE1ZWcEMM6TckkPLHP53mUz
WzEnPebGKN/XHwm+fbBgTpLqGjkME2xyTSQUXZYd20/TOBoPLafgLEheSVg3joSG/fcSK9tiCXOf
a+WhVwf2oSTcYpQID00r2c92R25q1jesIVDTtmBlfUNU+UuDuvuTN7j1sa3BzAQ3LyN4VAOM5X59
g4+mGqRyM/MGr23uc4tIs7TEtCfwkxqdfa7sZ4f9yVLsW35WCPXXweu0FFsXin1LkC1X9i2Ubm+7
C5sXqf9354IKMLZ27FwonVycdefC5iVJl/0L+5Zo/Hff0gc79i3tWj/3LWxdSg7Asd+NvlYtmxYq
M/yEqvbhunUJwn83LYv/DQJrXEw7WIPQmqzotF5KCQFs4NYd8jp7kq4dILDzn9+l1seWhEYvcREJ
YpBysMn8+mymRGu3oCErMrFAkGS0VE8C6e5psm89ikBQd9X0Fjczwl2r90LCWCA32/NxvXRNxhgk
SYdNDZ/Nb+x4wCeEzkxkqv69VZVNBfRzq89l51mMeBh6Ymbk8/B3lC1YrP/70frzpmmCTQk42V3/
gKDCf0Z1IkwkiXfCKWDud+R72ARWHwteNrzJE0r9Nwcg8yZPxlcnTH6UwkjcOZmCp25QSdCIZ6YN
xmAfQigvjKDNW68igUkTuXhRC0k/dv2Sx9sUxYuMFPRs/zAF/bGydtJvZBZ/D7op/zG2wamnD//S
oCxYiRtVgaZLcmbLd2IVmW+rvihCre+OKJp/DLmWH1IdhUBqwCpHYCfcqs2r5z+/dNCTPm75kJyg
uZV5BTmCvnvtZJqMEmH21WZQ1Ip2tE6jzFLLK6aIrnRnRgDOtjbZ+7ls5RuS7dfKR7JUXUzKVMNY
/hzXuAd387AbkV5pS/XDznF2doohyLOcHYleeopC19Maz56WykwvWWuI/G4tyWCH7FMMmojXHgbf
KH1tLTH4iAIxVM6lXw7+WPo9+dvDco0Hvy39cPD10K8QDpaYLv2s5KPiAZYZ1ooMTx09pZpgWEJz
gpOOzl1kV4Nfr/E0gKaN50ye2ni56RmTl5pevFYf+e1aTeTb5VJV5PeDjwukHegH4MlTSx9DcTX4
U7kUjZUMf3G5VMJf4UGEvtT7Wug7va+EPtivEfFb6Pfh8kVoeFSgLzUjBaw9KDQG0PhtiYs98bLE
A3dPpTaBzktNBBkVu6HbDdGuizhLfDIW+ogIoa1ocu+XTcdSVOc9aSvLrKzoaxVQc4sMW85TQgSS
vH1SmF8VUGl90gHsJ9NKJIQ3c/zEjIEkiSHOfQNp6SGpkd+kKtE1Df3bbxACj8IEZBK1pJ5N1qxc
o/CrQ6YQWMjpUk19e6K9E56jmdtRVTrRmzwMvEARoZR1q7SbQAFz18sQH6Bemlcb6fWhFi19MadP
X0I7+7H8r6eTtmGKZF0RGxP3VHBi7mQHVGyvH1SjIjqXxlKVy+Iom9+VBXidtTYxGSELwRxNxMZM
ofY1NKS/MRu0fzEpvQ259CNKjPmxTPl39a5Kb4BXpc98uh9b/XAUHG5HzGeR5KwzkP90gSziUTK7
k3k6U7P3O2OKDi06K1CA8ZMBfVaOpl3dOPOXMowrujyAHYhS7pGGxyn5RUiLas3UfFRC02sZCRi8
BoSs3gjYyUf92Ugl0uVaLfikffXRogs6V9NxanHeh3K/6tn+83tHvJgVDhEEaroFWm8K9c2YM+2U
tLo+gAmE7TIm+yQ2+0ekXI6nlC/0A/U7KZDSJ1ybjwY/ZNsO4m0VMxG39fcALiUdZz0dUgnGIX6M
LKrKs1nFP9AD2Dsj0wpCsqHUxk5b+0lGkikA8NyLJ/wYGQDqZSadaEuWd5cSuGLNDxBbVZhowtwn
phFz9Jqdr22m3+3GqT6xwLCd+7AKQ5hjFZZ14Ljqh5ZwGxaZKEYt3AxzINebEL4mwlFp2tpyreDT
7IBvlosUYtBVWj5cOo1zZ2QSt7z+QWmg3ItzcBJEC+6U3jIPc6/V4LRKZ5sUeQG5NaTBsNjZtOWC
oExcu3j+mxwTY1cLqz1qA83y9atOGd7KQbSe2ZL5VJrJFySy074rCRyvKoSpsBuPddkHx1bvAYAE
ybAzyZ2m1Z85oF3p1z2sXxZyLg6ytUMyndtPZemMpRdWkuwywzDIQKqME4HFBaPRlF6IAPG8/mya
kmqLXSjazguGeCxNXBbMwlw7apRLYgeAWSeTtKNIi241yO3N/yPtzJbbVrJ0/SoV+7pQjXno6KoL
AgQ4arZk+wZhyzLmecbTnw+0d22Jcph1uiNWMDTYSgJMZK5c6x+CuseJA3T1zelnnVxY19BzhebP
H8TUDIAgGBhimC0+spx1fZOVVuI6nY5yPcqwvOhlsiKlxdVlHtdxbJS3YoYjsyhioBgXDTtb11zV
MLr3oSJVN+iWY303YmSeWoLbtlK3Uf2ifZAU3AD7woRdo71EObWUdEbyvY6ScTNYorGCwak4+dRT
wtKkHv1PNPQVZZHgbb1AaQu8H9CPN1IcTlnEdiNgHS2Y1fvMVziPx7S5Uh0QfyJg9beoRuJ2h1Ne
J8toa1rkJnoTf9SHwXBGmSJyR1cf2VC2ycQQHxqzDm5yRZAfVeuLqunZhww96iDylU2iNuFuQPJq
d/qKSvzPr8qsslh9++oHJ8bIEHWo2tLcluU8rPMGimArt/0e/YVu3yH8ss8QJccbZrY8rERW6P7F
n1O4JG5vtdN2TsiuUIB7gm13zMIYTq3fK3QSGx+ZIXVKdriEiKgto36MGXP9VbRofDaTeTVFMSCd
LG+vTBKS03fVlM2OWSErpadCS5NOUuGeaK0EolHtV2ENkFtAl6QNpgdDBEkBv+ymtWCy6vqMIZDe
FHS1OT4VHD97pRh2yPQNO068P7+Su3HY5RaTmLMrGy5Xe9u35XxrdtKzoDbqDmj1dPvj52kDOb6w
DqfvTj+fqDeZUYuNiTqDw+K821rpdBNBh9lJMvv4pEOEYGe7tQwDyXOJpnugVP4uCXqsGmdxxsEg
RaF3FS0/jU4/DTHqSSUQWydGt4ErgjeBe6ULg9LKj5emn91cCJAwK7QGYBZNOOhqoGoVwUeqiIKx
yNJGX3TECrrsjdFDJe+66rPmaIkcg4pB3FjtwPXIT7OvcuN0uV1kwo1dVW1P33Tid8QrtK04daq0
CdQl/R8krMfT6VM1hdkHIQ9cNnLzYw0triqjYZsJ9Kw5UcZBZe0hRcX96vSjGeGAw+mliz5Xg4lC
c6X2oXNSER9aoFYNPcB8cfIaMKqxuvLni7l8a1o43FSJOnjdOFf7tiq+dYviKjMzXzeYUq71hZ0z
1CZ2NFl1fVL9pq8je31UqUBL8NoOBFSrdeDXq1YvJbA4iKqboRJsWwAGK/pQ5Y2IZXSU1v0VmfSL
gXjgXaVgL47IZXNI8ATboXBwT5OiQdjLgAybI9kVNwKCvAoH4yzUc89iwM0s47um4uZ2tPI4ojAn
LfNcVKYV0KyAxpVElVIJoDxW3bxPMBrbzbj/IUYygT+M6WQsX51egFiT1U7KTKXMeDKFKN9gJKod
TaHWjmouK7u86D+YUjvvBc2AaMshzoZnNO+NkwGlORd4iOvyY5llT5UO+Dxs5YTyqc8RrFSBk47h
Ximaeie2fWGrCNw4aMhhQtr61LxaE+cU3CHIXQoRKahIzGGgKBXQrKpad22Ki3oHpavUAkgdiM21
COKD90bDiGqF4RTjtFMyzNp8bHiu+rIvrgQ1Ca4MGs6Sjcl5NwvlOqTq5PpWA9R06MttbNAPhT1j
bELEJFe9KlmYrtY/Xzp8vlbANRC412Z7NIN62SnCdlNk2bO6PAsxRvSrtijzDY7AzXWgZfhKk1nQ
QQnBdwTxV2NUX+BxqJ96Ve9waZjCxyra+iWfxmQaE021dP7xImR+LdhaZtoGz8A2CMoYW9lycX9O
0MObi3qPUqU/a+kVuPBOc1QlZ1LY2ipOxi9WFIZYVDbhTUAB3YoEbVdqg38HIOMgNcjqSkKvuSgt
jVfjIkQ/TfPomB2ey+Ysbn2jQmfdHAdbSNTcRWaqciajmKjh+soxibOtlHUTxc3+xRI4jKlljHzu
grAAPHInKQF9x1j1d0UAGQnRnfUYw+9JOozQJDWI7tF8p5m0sB3ysPHvgd18FZPY+KoFOaLBAdbF
vYWv3+Jqopq9eZBR/nSqEbu1MRQ/l61VfGtqFfd2I/yY+n239nWYkqmm2DIIDz5gjC+yTIAU9O+X
Eg+6fVxqIoX6WF9rgfI862p5r46qspUUXLgKTEU8GK3mvosEg0kt340ScNgiMkDYwuzZkG8Gq6SJ
p82F0/L7bi0GpKKBDIPMefkd9gIXKt1sO1yZQqBaV2Etb7iloiOiPWlGBY2Rbq+g3Gfzf3FOtaAP
IMqTY+eKkIE0Has4/owpamdXvXVfNPJnET74hTz4hB54W7u1SITRydMVhZrMOVxuRjjFN4Cf2WTJ
FPiF9ErXciabDzCbs9uHUY3D/YAW10Zn1vd7WcYGEhCNpY3NNSJ464lyga30nOVnCLjrkFquk6Q4
50W4ByHkGGZOKd0Fo4dliogWPUl/lhXYH0WjypMSf0MDDW0FZVghJhmtxVb9Zlo+Mq39UsevYtoY
sgzQe0D3I9UPYSJByLHgbldGSKG+nGyQ3/NmhgFBkSEqPHRtYs/U4XhNjexBNJjWUunJEQ0wI8w/
hlZK71hjBiK6jW7WWm+qD5I/PqflJG6ACig71UfTfJhyVGwHRA4gqt3/fmbI7xN43qHOgqvogOrI
4d+WwAppbk12jYxzGSpwvpF+RtU2ghkYODktAk2pQfEr1VPX5yULw9xc8cxZXqjkdInSNPiYjZa0
cte1HoOPRrd2G+qh4YmIQd5k1vRBUiHJaoGEVz38svCqS6vwqkwr4wI4RX/XuzUpBEG+hs2uUyJV
z1qAUp6i754YuV2OkvqA++asfI8sLbuPFWyrjDxKjmUk3HTFM2lncji9yBLHaOzEpY0+mP1N1X5P
xhwWUqMdx1HCPwlOqE+pvp60dGsNsmMsfknI/EB9g69gFJHopEqLVdKMZDOSricGUSBLn7BREx+o
M3OcgGr8depuQpNlRErxRJpRl7+PMxxdqPyBjEjb7zBBBrfpS2ldTqF8lTXY7yjiD20JpTJJqAd2
98yIogeUTr2imO6bLDm0Ql/sQjkaHzH+XsN6MT5kQ/JJ0ISbqAn6hxMnr/e/43XZXKi1SJJ2fvQz
RUgHhqEiagnO+V2vxQzUQMAK0ZbqNbrXhrKEdYoILW76wvUSWe1OqtsLrqi6o+BOmTcLroIRaYsn
4hIGB4dkk6HUD6JhPZtekmzQTMqSDVxeQgaiWW+oNmLYHTZQejaKsTFnsNcbPd4axiYg2zM2frwV
jA0Rmpso2cbmhg19dFKTrGKTm5sSO2eRKu2mEzfkhzxhhNGgsLqxmg1cIaHZGJbXpRvL8oRTyLIX
+l7fLwHvqTtFH3qENbuy7oKWJprWRcRqCtyWRi7Cb+u+mvALHUULJdT2Qxgk2WFuSqfoveoUeeER
6GVX/C3dbU6vOmqps1sm3bgKIw1rWVNtvk0bA8u4C4+89m43AJmJYoXOlkDlW1LPVLEKJZiEYLIQ
nayOqnhUkDkUlzCqI+AYqzr64gKLQTIskI4gY5JTlP2qadwMsbIa3/NjWR8rQDDpDlBbeGzrY18f
J/Aw4XGsF2CMgCZ6eAzVQ9cdYsCecH67w8TX6RIpQpIkI1hATXs0x6byZ4gloj17oIBE3C9QQGLK
dj/QgKQpOv2NEyBwoD+XbgECSrikL4DAJluiyzYAAgV/QQO2AwpeXmlgeuvlBgvvRow2abUxx40+
bmZtiSHcjiUtya08bsVTWNXO0LYGr9VOq3alCTsWJOguAY13irjbEzQuUvAFB6Hd98GhDQ56uUQd
HFAELOdDfgrTPKA3pC9pxhJjdpTNQw8uJzu22bHOjhWgnOxYDMc8OybDOsIJZjhGwzHNcJc4hmD5
MJbsj2Z/FNKjRXaMWDAPQ6QeGtKRQ5EOD6ZykEIYG4e6OwTq8triQs/X6RKSwds+KMZ+mPYad3ra
w84CNNr/iYQEBkmAhwQMCQwS82LwkIG/BQn5Aww5cPzCO+1PMOT8JxLyNRjy30jIZvCU9CcYEiRk
hh7VCQmZUFmt/o2E/AGGBAkpYYVX/gRD6r8CQ9bzDs4ySEhCwJFEWfCQICFBR8UnPCTQqCp4A4ac
QU2ZB+0U0YzE21EyD0THbZ888WvDXeeWo7CUncjjcgib8/fP2Eml6E0ywyNmUFm0qDMCeD0XnkPm
PGvRhCvtKgsTrIQM+T7PrHAVjqWxx8IlvgJ9Xa2bJCxZe0YcFmVIy91i8o74lXoNFFzBILLEyEih
lod/2ojW05he5xZAApROApcKqcaMK1K30XTregrxw2qLoIbuwoocWPhbw3pW94YwAqjA4/JoUXEv
Ex8g3Bz0riggCiT2ReHomRA+zoaFIiFc0At5HR21dxsFrgKLfhmm4BB4zOX3r4qtABTrKm4bjE56
50dM9GV0Jw/WM0eUjwHnh3rtj2uhXjdQ6ScwzUsYiWudgiLygJb5xDnA9VWXVqEhuJStCB9NAKwB
c2o1XpR7eeehLUZMklfTAZA8+RSx5Y2dl0IllLzc8kw2m1PUlqd1XsBh2vKQskpkL5M9zroLfn5t
5vBdPAQOiKDwwtAjp4tDD/p1GnqV7s6s/SgizG7ULgGWXzpFFbicAAJxnUI5ph8grgu4vafw6Q+b
qCEukWFP2CzBmYHAc1sTqIJxclpeEdomsHUlCmuNNjXaU33stgRFS9xnS7eM3QckA3CfUzgkya5k
uVOCaJc3JF6XeGPt9adoayokXl17w7REN3nN6RXuhqR5ce3NmpdN3qh5ybR8Ef0ZwQS5A+M2T6mW
kCpvir258pDzIBAq7k2XaE3M1txJcge68Z1bFK7SuUq4BPpZlbEmYmkdEuXa79ZCsUT8hENsawGE
W6LGi7h1MNRGsaGpHKl3aLsTs74EiuOEX69jhP+w/Z3WWKYRvb8eT9HWKEi6SG+MtWupLm4gguqG
2hJwaYKA7q0X5l4UeDGT5RRV5+W5h3BCd4o69+AfDuTmkjd1niV5Y+4JkjczDWRP7Tx8Q81TTDJN
05WRe4R1CgGPboZghpwi14HfuaWOE54L7PwqDtyBDCFz49alrlSidqmvI32dMEu6JaJTQAQyTIdX
gXY8EDCOwxPWw0uMvaOKS6TYi+tOjeLkKfD3iup1pKyFYY3TRGqtu9glmpjm9RLV4AoynpeuJbuy
5RqyK1ruyCSx3J55wpSovY65wWzBY43lwUMkH/chVsqi9lTNq6efUU4egdTSoHkp04eJMy0RnkLg
WFV51ujJeIpXnkg3MPamyuuZIzEUc68zMeBwWWlNiHWmq3cQzdy8QIkR15MlxNBFH5MQujVwi6Bc
W5y7mSbxEtisAP8mhGYJSgUXVux3EEIA7RDhVINFSuEIcYasiKdsFOoJFh+SsDsDkZFDGQb4rIsj
Zgm6o7dVcjj9OKI9/uMroKRjs4LvcjfLRWebDRm9NgSPVVP5x17GPzLFVfajupDQWz2ilaAJqh0K
BuASM6+3Ix/1pBgojKbTXVyr+3kMwquTq5UWdgHVDSdHi2nXBCHF5aY1V5oufDITubvprDi/V9JF
zX2+1Fp/LyBjSsYink1jj84OWeLbBduq/SCNBQMfbzmMEJCX2GIVf/B0Tf8QLd+dfiSjdYnKFJGo
uzDc9/2uUHdmtgT2tZG87Rdr4K3RbvV0CcPa5N0mkDc0YhI0+rQlDJyHw61BB7/clvrWVcjEItzm
lzDnnT7vZnNH+XlI90SX7vtuLypLWMGhqg5GcCiqJTrrkFWHxloizY/ReIzzY4OScukG49EfjoK+
RJJeRacIKGv1V35yZSZ1iLm5IaA9NspIwlLccdC6E8q9H+yDcIlU3XX9buh3RrazMo5c2w5OMvqk
kaOkW7Pdcj7ULewylijQPqmWoI5jakvoXF64FcYlCn0rRbtM32Z0KE4xpntMt3su0NwN3V4iueko
vS1Rwh2uKO0e1PkgVrsYsZ5DliPkcyDC8UhE+VFYfGovnBJ+AbAw0TFDOYkdm47VO1lsacoHv0xx
n6fGBQqxFxKSlEy9Dv1BcPqiVO7HRiggt6KuQAr0qIObns1ovvGR5LwrsBBRAozNU7lsPCqHLRKU
6HIOKO2vR5il110g73LNaB6oX7YPjcDSpTTtlT7nrFgRgGKopJvCmIsns0rduFNf2jp6LHQreECb
scZ7ZKkV+S1lk+ilyPr+aw5ecdJR7hihSC3iDNR2g0r6mqTNVlNZ1NpBrm5KRPjsua8FeDxVtoqE
MXcSTa0feEx18u7hsTDaDxhI0F6TqRFT+oTnGFY64mxKezVreWlH+ax9Mf3iKlQekc6wFkfPblel
wa1sDoZnyJwJu1zRbqZMGJxaip6SvDaOcCiBXtcwfEsBvIVR7CfUGyA3DOJjHco7pL91/AEzRJmm
AmJfGeqfZQG2UDAp15PYS/suFMeb00tcYVRYUulam6qPoUWC9GBX5/twmsT7ppKeuD/DbuozGp6R
Bpa+kQ6gJ+5HfRJRjWiQjdVNdSWxdAGnqxcobZftlAEhi6CL6vv6ez8h/msiA3RzehGmwN8pdjxU
s9356rynQKY+lfqeDFj9WLR+uZu00QTYGUSfaek8iWWWXrXheI0kZ8mSOohrmZIILvCoSIh9fWtS
crwNfCpoflIhSBL6XWizS8p4PslDkV9lvl7A4IDKWKqF/pH61YskKPnzWEw7THsCZJq1o2XCqvj9
ZvCLEzKll0XDVUQ+ToY++HYFbI1e0DOtwTYhmOTbqAUn488Qy00EPD/movQ8z+h6lUKsQTQSxPuY
5DFFBnmNuYUAP8LyIjMMECy7JaQMVCYm6D2FlP1fL+3yLSRpuvYw3z3Fj+7TQjI+Swmk4ELAxbod
OuuWdsjLUJrHQPtgpY/+9Gikj3HwFJ6iap8UHcHqJZoB62wvKz4mxUcx/jTFnxTpYz9+ak9Rj5/Y
zVIWyaEproy+qO8bzbr5/X1D5Pxdrk+aD+QTzjOCiKhuv71xQ4VdrjZBu+xF4brWw96dxFn3ek0a
Pplot+KJjb5y0ktojI4pAg0GNVCp33XxTV2a6PHUWIhLarFGSRlVslZCL2hCxD2Mwq+K2QQ3ZRzI
dgDI7LrpDFwcczSeaxENRU0zDrqsjJ+0QdFR3ZFXZcX9CA2w4phHtneBIXy2kI4h4+DkGstZi7mq
9uLDkrVnHW1TAfOkRGquVL1lm1JK8sqiVjaan0l3debfz22sPHXytMmEXHyWzK+maCBTbM4THte8
tEU1HbJUN/BWl7NtLOHXNSXRB/DE4QcruG2jLOWEhY+3nMS2Ptb5tdUBhs4xWLV7vUOmQtOHoxiN
2YEuu63K2QvWnuNDk0WVpyVsjfSLio1qCsGNxHO4QmURXJgKRRt52b3SlfNzoRaf+xbFScr6LVle
SKWtaxqvXrjFTtiXdieAV7XjNMfeDT34rpw+69FQQF6gkDaC6gZIe8pBTi+6JMerZAAjeWmqnM8U
ZBwgj8G1oS+B++RSXnx1KuSPd+Vg1Z2t6mO1mXzhUe2H7+GMCCam9t0RRESBxZ6XWPpglx3AjN+/
gffqB7REyPV4C0xW9rqzY2mAz2QjIfNgK5EPNyHQdq1RQRxsGx8hDigHuUYxPy5JSytWLtMYnKjj
jIwiUuUMcuD0mGmDMTHXZvcpa+E5pqBNVNLsIXhGFzNDF3Mq77o52/z+nb8r3/GmWZIM0jMQV8Y5
yi0EkdlLMP9tklSgajoiQlHmrzpT1DhiK99AK0xHoYNYfRr3v57H/w5eipsf5YvmX//D989FOdVR
ELZn3/7roYCMmP3P8n/+/W/e/o9/HaPnumiK7+1v/5X3Ulx9yV6a83/05i8z+s9353xpv7z5Zp23
UTvddi8oRL40Xdqe3gXXsfzL//SXf3s5/ZWHqXz55x/PSGC3y18LEIz94+evFss2jdX/v17/+Z+/
W97/P/+wp7LumvN///Klaf/5h6L+QxeRbEeRGZwxgqR0X4aX02/kf8iUhkQLiSXke0H3/fG3vKjb
kP+k/cNALwD3CHpsfLX8qim606/Uf0ChVtFioqlLto2q3J/v683H99fH+TeczW8K1Lqaf/7xDgWn
scEvEDjchzQEns7RexNK/PXYoE6FujamvpvKE+x2hbXw5NS24PgXHnne9xt23Wk4FClJKoGwo1D5
9omHShoul8Zw8q00fBsuiRrL5+D48wGWXterJQXiXqwgPSLbrTM6LIr1FgSirbkFntDxCp7+07ih
b7sFgrNJXATBsStblWBWI7e8zW3zwvW+EwD58X4A7DMDMJ9QlbfvB+QQIngplLTWEW18bm3fQ5pp
DTR5pw4r/wGgqWQjwb+Wn+Jj4uZe9vXVTPz5ib/+hM9bNMsbQCuNGcY6K+rLRH59QwpDn4Z2pJnv
q7clkjgdldxIurCQ/upjhRLObo9hC4ZGZ+uoiG+4Zg5cpaA8ntCbZDS/v4x3rablOl4PIb+9DhFU
ACBDhhj4PGFH2VI3O9Cp0VOyZ3tyxmOWCE64NpzfD3zp0s4+QA34Qo9Op2zTzxj8Ryl++f3f/9Xn
8/q6lvFfTVi1LBocw/n7UmrSZg5XGvWHqpUv3b9fPRivxzl78lJYk6Y5nu7f6Iw0mmwIJKgc2/Q9
Kk93OgdGIgVJ6S5yLj0Fl67x7KGcBiRuwQ4ge6qONseVG1QQ1yrehb+/lb9czF5f43IPXt1LxFhC
K1mmYe9CQ00w1HYEu7cHR7Mnwc5fLs2NH/aCr2v8y6zENxstBFQplzTi7YjIghjRohkNeg9T9Uzq
6ntcEeJdJsX4g3SBTgVnJm8BuPQS0BgdZsRlWyUSV7pgkOKn1rPVKDEOLEOwCnx2VAB3+xBQiq3p
wfitMagSFjQLPk09dvJ6LRiuiLzVRpigTqKkxqIS6iiS6AnM2t6fvRJxHDvQImzcBSoVIpQ0H3Jn
JOED35l0KFOxJy/usHCfomZCo9qMb9IxCjkFG5mnWsgzjAhOOZjQGe4IyY40Ndr2kppSrGIZBetX
f0KwCD7onPnAp7DWIUWqqBgr4b6c8ZMO1Np89A39q4KQ7xgAWJ78ArtfpSpXs5Jsuzi7atJUu8UP
s1xhllOvEDcodhO6Qx5yw+0KjeTWRu0GOceCnjomStHBSKWtlUuSA9DKkaJqrcciWh2Nj19e9AyN
i4ZpD0pfbMK1NZngKapUws5M+RJ2wjatLVfyOXIDUERTAYNr3Y5iAXQv5neDgL21n9FQT6leZyW1
AWXDrX+aAnyumgHnHlUcvszoUuz9lhZF3yBdCoABbevHWVOdZAZUO/VXmuUr67+rgt/JZWdJdlU1
3+KJ5j7qT00uLbIO1fbvA1bjQ2hwiqnTfD3l40YIQJmLA4o8onqIlDhyGtwiazP80MyqaUdaAM2A
GoMRT71TKNk3QdWu/16XxgBwTZAQ2szblR4rMERN9Qv6LSg1F7m+avsuu7Cl/XIlRhBSYxunkWOc
g3T+evOzbFznvBdzeVOShm5DzPvEPkzA60z+rqPUGC6XAur9gFSbZftc5TRPdLvy9YVH/zwh5kEE
/MHDyP5DYnHebOuGWkpVpKLsiSzmSv4uOQCCN9GOO+qZz+Fm/K7tlt0e+vOFoZdH/GwJeD2ydFYp
DZIRNC0oE7STRxonNKFH3dOVcGUutvfmquooYUmXDgDLkvm7Uc92XMScLLGoDQ23D5/29l0cXsfD
okN39/sb++6IdHZjT2vuqzW1aiBscJ4FeWsjowFS2jU91cYS65aO/DVNvI/NAbybM+9oU9mJ023q
46VbrJyXFM7fxNkmHIF6LtqCTzctVgAzN9p9fUhv6gMN5UfF7bzYsez2e+SV35+DNbX6LZ7j+3o9
rmVnXNNWc0tbuVTnuPSezjbuzE8QkvN5T1SyPqrrwkv3o80R7Pry/vmLHGRJqgDEwajF+fhsX1Nq
fUDUlylmGB9avLkwsvn9p3yapG+nEydJzEBkNjPO5OfqipEW98CWQc2q9D1Vm1rBngajiyfchYPr
+1QAeB9QM83C/pp8+GzeqqUfDhYYV1asjxJiAn0G2v1S3fr9w7HoP/C4y6YGlPDclYXSUtYPFkRz
/7N0A0dGW0cbtVpFazh/Tpru/GfFzpzIuZQP/OriDJFPiKY/gLrzlVHGqKAqpFLDx/v7VCirOEWF
AeWJCx/W++mA4THiJHSosFSH7PY26ag04K5lxeUt5eZVdLekcqGDUP5ueq62mi1vLn1q0vvJzpBA
G+Ep4eOgntcb0LMGsTbysQmb2TVcmnu5ra7iK9kBpXjJN+xEvTqbjYqEnLuKrKMBEPTsAgt8Qs1U
G4G2g0tYB5vGwz0Q3Kqt7NCLcCL30gf3izvK7skpGNKgBdby7AHTMkDJgQRVu0mf4d9n9QWSlHRp
gGX7erWK4vzpt63IAByzwYguVwS08L5fhxs6CS4CIOtLSfelIc9S03qqgpQWomobDdyMhzRtLx0p
fjEpQHqc6hMG6I7zU58+JH2liMWyaCRX6ppumFcw/RKHrO3SAvX++LIQfTVU9LATAVJztm4oNcyM
QIBZPXnqbc/ZXrfT6+Sof5vvpInJMTjKmsQCXYpLJYtfnCoYGkGgRdheASJ7NjmK1BdpbID7xjhi
jbLIMfMSG/XFZqvukVv5euHplt/t7G+HO5sqqQomngK6wtMNiMmlCWkHh8ml67IuvUuT5FcP9mnV
XzRUOcWez/xJyqUUTW/oEmvyaAfKP2xVShLxfgIleelTXPbp1w/24sKssH6YlmKRP57fyk5rwlKm
1chjkG8z6jBsm4bdYS/pcCaxSfQvjXi+FZyPeHY3617p1AmPaIw5Vm3tBJvc9Vkq80cYwtgQ8yFq
1Up28JxxLnyO50/H+chnz58kFSOtOUbOD4hCrVFAcJcUdLnKS1P0/FFfhlI1nkR2Vhbp8011buRS
8jF5tfvceG4VvIPHADHh31/QeZ57Psgyb18tYRIweBWPCc4aW3jgu3aDB6jLVnNhqfzlMCZdGh63
xdDj7EEfpuUUW0nLMJrbeImneaorbmLv91fz7qleLgfXEEqemNHr3L63l6MbhVnJ4SjZ026pJgGs
Cl3Lnkh6DE7L7sWJ+Kup/3q8sxqIPtfC2MU4WA5275QPxV1DPoK8toMmWL9qvUsX+KuJr3Fl8uJr
jfzs2cT/6wgqWlBbl6MnJAS7V6vvJWfS39/M88V5uZf64laDz9NS4zwb669jqIZ3Kq5wSGbXyxE0
q+QvVTwlTrIcT38/5rskgUGZ7jSO0HdZtu3lhr+aj9ZcjVmXUQBZij3zFpxJtu3E/dBcL4k/vazN
nOaXHurzxfl80OVJfDVol/dpqQgp6lvrCaA3CKvJUVeDs+RBwkOXXbpI8f2txR5mEbdAuIJa//lV
ir0Rlp0fQcKJJfwtrJu5Ne8gQD2VkeiOpubyD2xpwk+uLsb7Jm0+9IIoXvfIUt5iDSvuxzjyalCK
uLchQaDQkoUuTm0lzz4Fc/G5E0vkM6rEjXTOcVgqRHX7JAmz3QbWQzlOE8BKcGhygLi3P0NWNqj8
eLo8BXDYWLUzafzkG42wtzBakJJ2LQjFNyOjwK6L00pVm6uW3McNOlBqNWAHpczDnewX/SbNJPk6
iJLWhp87oB5gzE9TPetrjCqBvAXNB6koX+q5iTCPUmhrdclV3+Cz1GtGbcPjAFOr6eVHqxVXfSwf
rN760OtZ54goLoOmrguqV9lGlJsrU6Z/aHbwaFq9f85zyPMz5k2OlZnPtQGCxIAhYJVAPJD/WRXG
mK0m3U+9WrQ4ziVB5Q6iMT7lhYjaKQWnVYpTfWigg+fnDwCxPcgs1SoOrG+phBCWUI3bGZL/Kqnr
aRXlqooYZnhbTIiPp6lSHmU5ePAVgJctMmVCp3aroNTaC1vfr2YOPVVl6TzoJE5nC2kt9UPmF0jD
YPqjl3cKN001H03LQwT5wmL6fs22qAP9NdTZ1iCOc2cWCUMFUnSNfr7XUPJsKup8cMfD26k271Th
44Xn//2j+HbQs+e/z1QzDGcGHexhLdDaqT4sratii3zGh0u7+aUrPHvuZ1FtUiNmMHGnucku8loy
9/9gV3q/ar+9qLNdKUw1P+yWD02duKrZybsV5it2QqWY3vIK2UVbg6hmI4p0aa1Z/vTb3Ozt0Gcb
VJw0Us7LYh/2VQZWYzVfu+H7//FDWybtq/VTtSzsWZb7qHroR0mr2OHgupttjI4+wDi89LH9YpN4
e1FnO5PMYHnRMh6n8Hwrr1XMzqgJioEDF8RRS86Sl5KxX2QWy5gUUhDEEGkKnF3jhKp+N4LDYGJq
z+oayPSVvjJX8UZeRe6lBP7XT/lfg51doDFZuunD2LUFYZEEzT7KYrGK/O/gP56DSt7+rz6/v4Zb
npNXn58pTYnc4hTOyVyzaBenZNPqCvQMKpP/Qbv43fFEZ916dS/PEbl1rUkQQhmvdtgDWzpV+RMW
omvpEeLW///mvgxGl552vYrN+lklV81CGP8mg8XbaGNqTuyC+V2RiW5UgUP6xZRQVn+5hi1ezexA
sCPOyyqCLkWCP2HZN8T150AuPsWtqTqNDv1/leVIdBZ65bW5OK9KBes3IVLvzFz42vZ1jKwr+5k8
Nfo6xfczkVTPEFFxq5Pd4Ce3kBi9nAFXZtOmEPrTYguiL7nOka+5tYYBWmcDCxwvB0q5uHc6aljD
j4OFEOtPsZDvhbFSr+cUx6yqaMY7K0n2w1zjE9KrCHmi9JQVFX8k7DaSVrarco4/l/p8Bw/FhYRu
q6G+bjuUOysq4ZbZJ6tJ7pJVr1u7PlRvY7XbKgY9HktN7jINwcI5OE5V7yattg9l63MhdvFG6URE
ZtG8jaNDOaRQH1SnDHpqh2jCtOmoOgrO6o5lImEW1gG4zpm9tGojZK6Al261LkyupJj+WMCb3eaK
in5lph9k06zWAJryjTYUIVq3guSEDYzArgLgZ40CAheGWR/p0Hyd1OSq7RJlXVfa5ApCN9thL951
sTjc5HLUr+H6Djtfa/HmUKF5tKgx2W3RoLiU61ththA76W/QXuxWoWqWG7VJIuxxLNPLtWq6Qc5b
dKUELLTZRGvE2AyspDDbLWhpxf+PuvNarlvJtuwX4Qa8eQWwPc2mJ/WCICUK3ptM4Ot7gNXRIVEK
8dZjP5yoqGOEDSCRZq05x1x7W/CijzrNrq4SoaQcGCqqfsjXfli5dsaatUcWIWQLZt0eIABVy86V
C5z1tauWr/01dYYJOdFyo1F5KNceXMqrx1lEX27BIDkK700o7A3qtXc3gho/pkbU7/S1s6eMMOlU
t0630i6HBzPF4LF2Ace1H2jRGBwmShWdAidHs6YijJWGWPq1k1iX0UbMGN9IOxqAIuSxsE+l44yE
idF8zNc2ZJblLm8UauPanvToU7pD9Ayt4rQ091lrfPdUKwvEEHWYqyHZIRGc+ulklcayM9aWZyZ1
mtiEYwZIM+dQGB76vSWGUeMS7VK0xs/C6X5CpzrHfGsvDbWOTZOapFILeSHatL6I115rv3ZdFa/+
6a19WHftyFa0ZkXf/uhK935cG7Z1zY4xagiNL5P3am3qVvbyc1QMcH2R1fzoRrMmnKgB54sKVhS+
s4ijaw0XStm/uupy1UoFtn8Uh5mabbuyf5OiDLwaeEadnXqGwZh6SBj1y2wC8Dvd9BqlwfIdup+f
Oi8GIN2RA4bMb5fkrBSHtk/DEViMjL+bmY1lBs97IfEtAjwQxmYgjyJu+g1p4+RS700tCqio8n+X
oLCz0HGpGXv5IU+B4xnmJSq5nSzKTTdCaC173B3Ya0aE7GqyYdW+q/iMR02FwaveAwcCuym9cIjj
S8NMDqZp/agS5QSMxe+Lbt9aXTjD2CvqO8UcGt/ozp72LovviS6fEIvsxhZqiwfed0R43SCQ9Cui
rxxXifzZJOdSkhedzORS50Fjl490z2mCdxi/4PHTOFCH9LFS5qso1kIT9R6FlnM/sQQxMOcY5ukC
NzRfbtLUPhhYtdT4vmr422YEA1Pfm9n3NqIDLxxcpknrt1W+yQb1mIx8LL1ktiQqWZTa1smIQkq9
vZYVBxUHzjTeuYkHMlPfetA5JvKC0mJk6AFDKMKcXpDJJ+PpQP718oaDK3F960iQpQHEjfTHONt0
/UtqvYGGO/Z9H0jxU1WeiHoNrPSW7deuG2MUEqgXyjsndUKWK/KNXPrRsW/kEdiVns1LGRKuuFOt
eldO3iZTWu7l1esWSJ2lZPg+JJht6hoqJbDPOF+eO0HRWc1C031eWg5cYA+T4tvQwPEzZx+JNRhR
9g1kjvgd+Xtjbl/YQ4rRK0IuChi1cHaukXIV7kE6ayVhO4A88hewBZHfpFDbgPgEEQgn/O4AnNN9
5lBe08+6eXZtwjFE9cabCpOFSJo5H3ytedFrS/V1wpDyRFwQL6D6JJPAo7hLsGYqFsxyTO+2+86f
LjaZsbxkKXthxYlBCUUcuqV80fLk2oHWQNc7NSGLFuOWOFDbt6oeuWYFZmNozBSP70AkimanQVbG
A+EhJekpo+ddLAYmhJxWHtBwHHQu1bVDodvpAyAUjWhRDbiSnnfEBbVDyLanDPNE+2lIuwjSvj+N
zcozyc9ZU/FLlyTezHmXb/I4431qiXJrZEt2b9e9uIe/1V1P+tRelXWKCdRKkvJaFWPT8V5xE4AZ
LreR4LzIQdr249KTQYfLatTzFk6xMwS2kg7AmYe7QrPf+nF+MLWOIJW830fRciWR759F215PA/85
6AU7zDwDWOF4UKzK8GMn2qYzaFc3u1yGDke2DUnfaYNGia4Lx3lF2f9cRuPdSKa2X0gjC3SrPNST
dbLIZiwUdx+VxU9cQZu8V1FenScX5spilY+5HW/VAeyKackANtBeZ54KPIxxI8rEwGyBAqVmfdV4
1gG1svCTwfkh28QLo8VJCDGCGji2PyOrGg4IHyESK/NWL/ivVKEeei2+55Wq0Dlisj3mTcqa0lT5
yWnEqclwC9hWgjAiJUDVHrqrrGPpTapl2jVaqQEMsA5uN/zsBJkBKVEv+Kv8hNCMQlPaoJWuP7SN
gisEp7Nb7e1J3wMX2yczrq4li2Db5zugCoecLDYBCOwiMZB+RPXJjNuUq2Y/Un2uqFB4fKPunTpq
L+mQPcbC8zuzeVSXOqNI0j3K1A5rNX7PW/d5Tu0roakPuiS7E2v4MmU/rJEs8CUdmVHy5V1E9nfL
mgu/WxCHO4zerOWfj3m1cWscenof+1MFHs5sib+Oh40bQVoc5/YYGwrY7qoG1dM1gGS0EvqTrT4q
jnER1fOIWhmdZ5FwApvqe/Lhw4/NRS1vIOoQEDBDwxCOPE3g6K12eBji6A0u1A5f7z4vzRttamq/
XhywKkN16F39Jhqc7+R0bytGmKyTW7o0l5o2Bl4cXfJvv+HquU3q4kqIfqu43iUNvyfdy444PEgs
yK6sCl2Y7t3nVuMGkavdp8jqx5lMTTEOz22lsDFgxEBBKkwgD9Dge216JDd5b8ZV6Wuxlh10F9Hc
YvVXRsHYbKzZ9XsN5FEyhxrxFYWZInnLH7BnvBCzsZslq245d2HFSgu76B2IxW2X8Mm5DVA0o7gn
KjgFdaI4Ab8qoUbTXGo6xbG5y32jmaunfmzjw+zN3yRcp0YQPmSTAWnPpFpB4euVbFPJjC1CVhHA
MFslSqH6MUu7kIEQ1EKSj85AlEJ5h9R9VxKyGqZld2Us8/dRl5eFpKBkYvv2EZIdS7X8oQJ/8+x0
k0KKDLq8IHDXiI9DIk4z1n0+iKME5x1GzkKTtmGiZMX3pyjDXluYb61dvU9MS76L4NSojc7X2oVg
Y/xAYlT2FMK2+LZCzI+OrynkX5vdfOHZdeAmgBKg7BWZhgcgwZqm9AT/ljsLFkHu/CwlK9NgNfdF
v+zTCTOY1RqT7zU6FSd363Tjm9Y6j65KpFaMQqux1TX9SXm01kh6F/fiJI0LT9SXCUCnTDjfLFbf
vDXe04mkCK1f3Rnzaz9m30TEESjTKKI5tfJgiISYpyq9rNddgqdUd+2Y40Rzz0oZn5okzcNssMC9
DiD/S0Z0N9rAPfu8xWupQ5/Cm92lBd6SplgCTYyPGYuKMlbbTng3i0e655SczS77VgFiN92O7CBi
MiSYCr2Atq8aYZHap3goMx9OIb75wn1xapNwxDaCimsGZqU9sZhU2wk7Dw/eeqQNPPgWEM98ITC5
lzN5q9m908vFTxp7J81yW6fdo8rm3y8q4Iz1+p0v5S1T/UVVKVsrnUKWfDqsRXWaW2UHuArukXrQ
rAX+udV1PitOA0R6irHfdJRYEECx512maJ8Z0zPng7fZStHqgcqqeo5n0IeJtknc4WlwvCc65KGG
A0IfayxjxfXQ6t9MYUFJc4uM9St5TrKJpIw1qjWtlV2rUpoaDc7+c7RtFSzKALX5vojzUdJXbUwO
QjWuDXv83gE7CPjOSO3LjSEk1wkoE9Al2GI/E3BDO6nEzy6+/g7WeMZcYVYj03pEG0F3ibe3J36u
bEDG1zzyoFDi+EqflRcUkoE29FdttZCP1+xaRXlJzeQlq3KGlfae5qntT+5wYyI2Lyi4YiMsMOlb
x8gsjmolMHqabbSFL05QXEPWsRrBjK4AmF2ZGMOCrnbBn+ekCxqPU219mzVxT+th4uiVXrmt9YQ4
UQkUAcPPHkzLF1F5X3pGeVIj7V3nNfr04rYpAA6tRyLXeE5OMnee9Ww8SWG76ztrzVds6+oMyZtK
Sjpd2QPygGmck72iuDfgYYFPNRx3zQY/WtSnb3nUVttGZYPUV3ytuS2XsMuS7qLMqpc5HvVDCYGG
4bzIQEuy6krwrEO0JM21ler7mLPDvJh8Z8i54vRnYbVPzJpPZUMYW51IZgfnUnWzrTaiCcqy9FZP
428xDJUCEUXotN12IiLLF5h0ckthiSrdh1w3MMAkWc1oGhOs8qkbMjHfjg5d5da9IGf97Gi442XW
nGOyZDziAQJ4VhaxwN41m88die4z7HHlRu2HExpVY0OGWfpqlQxF2RTNbZ9nReaTmco+Si7fVOBc
RCG2t1YzH3JDXifeYu4F5qggscTC1McmVR1sx5+Ee68n7bMx2KEpCQGcid2wSIpTR97xmCloTAn+
omS2wbuzlZKDOIrDnS4mgCo1ILnleYqXc2w648aA+G80xaPJEpJLFYq3C9CmvVUy+3bwGJdldSZ+
dq+k3XM6eZ5v6eBwK2m+ziab1dSxGl9W9Y0BHTCOlm1rj7fO5J4aExaRG30f4CkoLkRdHaSyn63R
c6N2kyVt7leqG85DeywqFLuJ2uy0knVkaZILALd3BUSlJnE4cTW56+eO882F8Rq5OdFlTnrdqQR0
aJpYRd8i8VXSONrRkiAUqyPT5EXV11tnHu+qyHwWjTYAvNbZKADG813pqb6XT69mrV0JL3k145oM
uxGYHbPuQpTUeuZT262sYiNYuvxmqoyAtwEV0kzAXrcHWcjDBIPCLOTFtOTnqvGI2em2gypSv/fM
Q1KAo4wwQZIVWd1bXv+k5fVNoYC+WXeD+iiOiVa9VcVwMcON6a0ByKrNEqk7Fbv9GVmBwldVkAwW
9RyjHBfoQH/TeuA7jHozxAaEw8UOm8E6d4IALHfZzgl0nry9cCf1QJwmm0/JAFOK6A206m1qglGQ
Cz+v4lHnDYGWJgmc0+RtR9v47sbWUypHbAeZCYKlind1YZL1uBYYTA4qASJa5jvBE6lV/N8uJZHJ
0wpOP+T8iM75Wbju3l6TyzvntacxF/RRRydRq/KgIjoW8i5bh77MottlNHnhTllv2pmGnHRq7xDX
KAFlZ77TnToUcFvxNU9P3Xo/7LAKQhTAgy61ksBTyGM/as23sezHy2KZ+iCe+yOx7u2zlqWFP1r0
hxw+d3gs1MwKzrKVnFLfivv3Ju4fugUWYzOlHPzIVSE9G0hgYZQEnyd08PK1l6etXT1Ir9R/1hnU
HCu56dfmXx21V/3aDjTU6rDo3Q+VPqHM+1t49srJbczordU599praxFtIKvN2m5M1sZj0QCf6OlF
WqzSCb1JNxpOCb3KiZ7lsDYv/13h/ksXBMcvWXYeGAjb+9xv7Sj5uHrk8SKqHyRVtN4Pvfqqc/WX
mr2Bp56G+Vrd1j87i70Wo+dQor0XAfSYK+uCUIytG3YbcWH747Prk99KY4KN3L/v7Y/4TarpWPkN
FJ6WpSFQ/NQSHBzkiRP43mBGgzBeFWH9vkpT6qAM5K11rAiC2v4vNDh/KmF+v+yn9uBsak3lsNXj
ftUgPq2iDuJtA3HovlQ9/KVPRzUKP6TmWuoqivm9P5E5xqBFhjoHcjtdVNtyh7j/UBydL/ogfwDb
eZIWEibLRSyISOWzba6UVRVxlNQD90EiiG62VeVjtrhMN25IbOPdiCKgC7xD4nev7ba57E/6V2aX
vzxVC2eXbaAKRpf5WfE+xbqxuM2oI0WQYfPS79wDa31gvGZfinb/8lSxjkGK+/DsOR/qxl+6Plna
d8k4WOiLtmSQ78iDQJMDP3Tzxfj8Szvkt+t8entdTDxPV3MdERgfkmr1sASwgdHtUzX94mv4+00h
KEQfQ7/nw///y00psZMZ0Og1WrrGlk36Pj4ou6/1TH/YJRgq+MsBXxlYjS0CB34fktMcV8mYLZST
vslQ3VTs02l6poFm8Q30h3bLbn7LbPrFs/zLJMNlV5ETmu5Vufv7ZQtKTWXiom8yL+WzflzC9ljd
TW/2Qb1Wvye3RjDsyJp6+FIW/7d3yCTjuKgONFX/rEXD8VQ1ckTntAoK+6C5XmcX49LbTTv1ybv4
911+qMF+a1p7XMJch+aa9YE48/e7BO1sF0vjqUHa+fK7cu0eUQIghsb29UTldMNf+zYkDAwNGW1z
5+WrUbQ2/j//AMIU0OSbKqHpn5u9WUUOu5d5S9Da6KHtBl5o/9WrXEfI79fQWC/MlYgLWeEPD6kA
q9pZgH5omhPeeFxnTxGuorgvZd5/DBpUoL9e6ZPMoRVd15T2x5Ws7aWxV3w6Ops8EFttk22sIFD9
avffP8LfL/rpq7cpQysL+KOgGp7U8lrI6KsHuEpB/vUAP0kb7HYyFkPlCkOobWkLhZHwmxN7EG7J
PEUb6vT/Hpd/fY5MLVBoEZPDAfx9WFLJzAy15YI5ZQgXBOZya4gYCMw+NV7/fam/fAJgBpn/sTuY
OjzWTzdHmIFqpeVA+S+IX23WIGOL0+2Uc/A/lbvvklSTMPKrY0XL78LY5Nfm7b9/wfp+Pj9d7Cmq
hxOBv/4wQBWKN0QOa26SfetMapb1Oa2/2jOtd/HnRVzUDKslgDy5359oapqSlJuFXHIcQCKcQod2
hImEUrmFjHujP0MN+m7rvrkf9x+3918hD/53PIPr5r26G7r39+Hytfn/AGoAYeCXN71CE36nGnT1
65AyHP9DSFgxCB//xX+4Bpr3P2gkPCSm7JRxJTn8Wf/hGmjG/5gcjeFToKxlXK6T8v/lGpj2/1iG
axt8GbxHA3PO/+MamPr/IDOgjMxA1tinYtr5b7gGn8cLRFtLx8fk2qbmQEn4vOrGjlxIhaBj1rPB
ZdMbZG7dbOslrf2sEhOlnqY8VK1uB9LKUFi5ojku0ZTvsyF99hqVJE4dMKdRiZs68bQvFq6PLdOv
4xmyED4hFR08Dwq+A0/vVyENwNBO7aQb+V4MApyGSXtSboVNZpmbmDjpWJ+Tgz2cOMPvJ70t4A8W
8bYaU9j/vfvFdPWh8v/8awD56LwrS4XD8mm+cihIm5ECK8ts3zRN+2EkjnEzGsU1wU+sALqNX6Um
0VWhiu1PaUMTUuGYvowFB7SHvq2TI2fjJRybyQzdr7jef5xbeFjscjF0rSmSTDKf9jJTzel1UkeF
qAgyddGkglKeQXHF3/PIHoM+q2jUaDQ3ogGg6Fgkb4VOLDw1B/QmLJWlvq+z9Gayv9hCautb+vTc
eAII1QGx8OM+278hgFVzpXAIF0QCBfVghrpMLjWVvrG1OId6LJyD42kIIx35tiwjjRqs8FT/0gtS
4Kn6OVShkjr/ViCoQaiDsC+e/tuALp4eHwHVdrafNiLiT0PNcrsuFUZJkwubk794dhnEOqAB2xDZ
Jgkr27hk16Ffu6WnHNRoBnfWPOhmtzyXsX5P8E53qLrhvSa+HOiZNr64mBH9IjXZWlneXSaovf0y
z5z/8wB/ZVYAOPnzwZoaVjNOOCQ6Awv5/fOIdEtFmmKjIzJj+Jk1Go0libIgXRQYFjBVqkNtKg/9
GD8kFqgtxYb2P5jZNQZ583aklszRnYLJ0Oc/pIAfF+fRFX7x5ywu89Aa7I5hCmXUAW4XqqNFZzot
FTBAqJNlqlG0khTIGuru+9qN8lBXMmhyFGTp+1rqjQzfad/o2yLtl7DMxnQjCYE79KhlAtVxekja
004raidcDKM4C1lpfl5a27J15OXoKGcmQqQJTu7uQSA1fkQ8q2dBEK1mindut0TbeSbhwHDTU2RJ
7cTo28fTmJ+gdlMZ1pecPmFP3F+sRNtRNvr1nJH9VCzbrJFJaMQp1WWtHmjWjvtoLKuToax4yqY+
lo6FWmpSuquGf/U4GnWQLTqNEmHmhz4GQk8DYCYPqqTIbtBUnYbQIbfl1HlZuU1NQVxk3nT7CXih
l6uPWqHWIRB4wqcHJ+OudcaLjU6BHugxtnJQu+DZjrrbUHwy4H2Z87tbOISLw7XaxmY6hnNLWnKh
VY+JVV/k0RKdnLGwtl8MqnXMfPpYWbFW5/oKtPzjO+iwXySlrVIaHgO9mnAQW4O5G03nCAhpgXCb
EdknCh2woWRfEckftVhooU5Ce/73T/n45D79FDSG1CVtZ51ynU/Du8NQPgx0y/yy7MZDOqJxR58v
w24k6rTkVBOaZruPZtXeTl78OsChLFvaWCbgYjWuX6MM4Y9i9NO+VJ3rj9XKLuWwqXDV8G5Nw1fK
dKvTvwzR5nchn/tDbiM3mtzqcjDbjpp2+oV88iMm4tNNceajnmVQgFlrML9/s66rO2XsJsS7Q2dX
2Ttwdx7Z78CAhUaeobOCyiR2bbEASk6iR+J+zFB4dUJjghlF9xad/HOBqm9u5NVcv7jkKx/LYgUs
j85PBeDWJiY7PZnRNZV1dt8uiKIEii3hEMutzi1QWJFMaBiNu9QmH0kR3Rf2JCaaP4eR5VD9IaYP
i6/hfjpyVnUyurmCZsAQTzZwuJ0xGq5vu8uls5aOF5DkWbO82EQ27R1a9xR7jShEd5ggh3Oal0yz
vo9R2V+bivTnWVGPw1igUZmr5JoxGPT92O1FWRB/Xov6kXH8HaJCf2xQbsiJ/oiCLDDIgTcm/QRN
LwUeq5xaU9YvP0h8ZgKa4tNSWPGjlO6NxT/O67p4dp3kJtUVtueips+RFD9nN59JfzZAbTZ0IklT
6BbSLJNCC13a3KTR+v1gEsEA73WDQZb6sQxikJPHNiNRPFual3oYPLQHhIHInCD4eiITtJHTmyaR
shXLHZfKj/XcFpsaLiQRvxbagy4b/WxukqOpLhPOErcnQ8q+aKhoXapzNx+yxj5n0/Q906r4yN6H
3HWm5FCPBBs4RGy+aqR70er9yR3be6fpuvvIm+CfEpECTl+tEmePvJf+4iKFn8bTEe3AUxSjuSr7
ZEIi1pFL5ZzNIZsYn+24WTN7HoWO4MouzHOjCHr5pa4/5Gz/QgQL0H9JXW3Gqd90JjlUdOZVP8Lg
ty3TTiXuGYlWTkcuaUX0UgjE0UC3a28kHterN1iPD6KCeDk4DfQl1CSDcqc01nQ9dMtbwVMHyuJd
p22lISBMwUw2391RKA+klJ70hRwaJW6eBIPJt/OR1AKt2VtrIhiz1QPWrmtXHcCCRuZl3tBfIYss
3XoDdxVPNmwIFsyyV3tCNJpqR1tIWzZAsiI6JhPpX21kH1it0CNkr2ZDnhaS0TIUY6n5qdU6rAOg
FEXyg21D/yBr47ZmufaryI1PUgUTqJWtPHfxFB1pmffrQ1t7oqY2PdEuzLcTf6LeOe+YaPtD3Ayt
H3X9cKnV/VlqAn1BvtQ7Hc21aeBoIDFZxagj4g36TNDwucJzjSHSEJuMpE8V70ZJUTVX1K2yajL1
hfRA04FCkybI95B7zThl2Sn7UxIjr3DEz1jVN+WscpHSKX07Tt/JodN9dBKsY9KlOzsp8TEWrl9H
oOhrfMXZAUnvFGSxrI/mhBC8HlLMQppuhQupVf5UlAjBFKcjIUIhoWUZkJ/GXXeXcMM8Wu126lpv
V8WJDTkSIp9rYFu3ImfXdu3PvE8OcC9DkdXTreZ1Q6A47iFXRnmeaLz5NG7QQSki8yM7nd4t8wpP
yHXF9P5F5eAPo8J6BqFurFockFZmwadVKLIjWc36oPixTaTRFIkA2VnjI0k960QMPNjcV+fY93k2
RGE6ux45i8OCJKT5au3420YaATwIJUNnj09J7/e1Y4LCUzMNKb7oVWNby4wtdSItv9OSl65C9dA1
FjEIkQfifKrqQHdw7AKQ3aFVPZeIz8PWFbtOI1yWhFA1UI1vEVQa/4t1e13CPi1xUMHXZduicUN6
yu8/s7QJZUtNMjVr1RVhIyO5HwsEu1GxbDzh9Fupsg919EwB0530yPVQErTae9NXoVKwfCn82Whd
e2c3psbol077Gk95HbSRZiBvlcmFaY9v//7Vf3vPbHsojmpUo/6kXKKP63rZ0k42G+GAUIn0vTcP
l2Z70erOHCYzhKGcnN2QPlvia4lxYMRVfuvGxfnfP8X5y+LJYUnFKUrlQKX79fsDlAWyXaeg16eP
hbrLZef6iku2zoy4dmmXzTRzPBoHgoLFWrtGntGc0y6BoO2Ag3YSK6y8YrhTe/c70/Vwn3ryaSmI
D630LrtLrBYDAtErmojIn2dAWPqw0WkCHwbStbM0WjauIxM/99TUx/V4qtfCWYyupx5JLexcs9ij
5kCkIYZXmcR4xNvYvKqUXD8Id/lZ5DER1qTV2RpigTEmLMaG5WwXzqbyhnOfqhPkZPQQsh6j44gc
pm7G7hgv/JvCnIDvylLfJkNxUS9FUA5FfYrL5rtomUv6vLZuenmRtyoSea/JH5zYOxSGvO8ovlxI
L1ECzZhfG7356vxvfC7hMRO4NLLg9XLMhjPzaetWiqY29B5tLolRAJ4LlPZS60/lhFLXgSa14eu8
iBtzwMOJ0i6txE8y7cmk6A2/0JdNGStGuIxWfRKGvulZWJjvnHxjlRvdZm6PzBdnlNejPnMisZdh
Mxg1cmMxMPJL1qMBfCAZkgRokRO8NPSxxOCEU95Ul2MeIWeIlK92q+uM8ulTdj06MmB1kBoxIn8f
iVFHcFmqkrWD8ML048zUfD1Wz2rc33Tsca8TqdbBMLWJP0FX3EiTzNI6sfPLnB1VzRzk51G2dky1
6Jjp7FCmb3GeTXc5grkChTj8LeNKKdt4UxPfyEaPyNJM1uw+JmIwJlnT/EGZtxFWhZShJS3KrtQn
ZaoIDhOPfay3X1Fx1un89zsGVaeSigabxgRt/enbwy2ZF20qEWAvU0qsBoto3LipH1ukRJqUeBTa
YcTO6jlHC/RjClR8xDD9nTHzdv49EXxUwP/4MTrL+WrhZiv9acJHfKnqHdw1fyYW/KZ1ky1G76Bo
+hQRR8yGvxd7TdevBouSGNCgMGEl3RXKe+nF4xfFuI87//xjbBcgEcejFbb6aUvvOY2SZzU/hghN
ktRzo993ZXe7pLQGpyY9dyUqzWY6ZGhufXepbJIn+aJNZS4eYz3j2La8tFrinRO47adU0e1Q5PpE
NABEPC9J7xGrLdtiIgtX9DYM0MWS53liu+HMBM/kkN92FuBvipIRH02C76uM1PPMqnipE2+ii8XZ
9SlaJmEPsEeaTrsezFjzBQIwFJ0P5DFGkKy3TZfeoQBGYUpEq+giEVZUwjZDOZwi+C3+WMfoYlT3
oHTFhacWJFiLyAe3j7g30XtW+0n98sD0t2HHoyVIQIMOaq2V2l/6rKOyTASpJizo66Zo7hGhVnxp
2KKYByqiOY9L7/lJkXR4PCRQvgkzwVQNSOKr5U7V1i28EsU87fFYSuqfSOdB+GUa5ChJpHDTqnxe
dv8KCS3eIcFiu0wsbZZzKvn3oP0DLgtzaa1Nc7511q/oY6H95VY8NVLGGjMRguQw9ar9MIzaRUx4
uE+R/GyJpn2xcEsNakmgheoGiuagC6OuUdusDdG2qbNhPymUAb1u/fAMSzm2SRKFEPRuYqPXHyem
IWWo9C0SIM45SvdTFq7xYsT7L27lj/o4t0KFXHMNj/73R13/17eim1LLp5lbKbqxRLjliS0gSItY
rfyFtT9PvfgaR90jikjdlwg243Gc7oWNuielDmiZlXIyo+Sx6jrv2GjK7HdJtusa2zxmZab6+RAD
3VWImykqNTS8SlznTsEOP0q+9m3+5Wao8IPfBnULS/zz8mUD4S/FSH0YkSNw2KLGiuJEj2Yvo9DJ
yrNezDCWahKjyFmlJ+ci09ZQZxNM4PqqhpA+lz+cLFy0sf2m68TeZLHGGtVDZSXaxWfftxny2yq/
r5xh2mCVydkm9ATkaOP5nUQZ3yqi/rloElKBhFkym8blYcpV6xYzScmW3oiv5NBNfi2tYT+vPgxq
Ycw0uv1gKakXaNl1ATb+LlKYeBGyw1NUPVK5xsa9qNrlZcqViy4amktYL9/cldzvJNrdHNcb1Mrt
nROJLGSH06lmRXqGnC4kbMDQWThcSVSKmAM591CrdBdUfgmnoTFZgFgU6oviYFWYsBPqTqduW4RD
oascCJ/PN7Wqljuin+4SBJueJzo8KCoiu7pxAlPNgVFSTYhJA0L7kATOwLnQrkZ9uzg5uiYFhSX6
Uiq4FP2wEtShtzYOzHZxr9KeEFXyBwu0mGyR9WUsvykUq4rKdA8RANXDkP6gVO6FxVCLa/biW+rE
fqS35jeMMpQt8lJsq56CUZp06gb3YnuuIpKyq7izwilpBiK81CdyO9SXPpf0DIv2YVQxl6ZU40sn
yi76sn3Anscp0ZL1VwXsP9daxwGnp67tHYQBn33LmmKKsiKUw/dEpF0kqvS9wmkD6mMvkWGz451V
kGZl2/HDPKy5W6ONH2bVuv/3Z/5RJ/99ZVuJbfhZV0kb//NpmbVnNcPiysbOGNsX+B34PvtEXM2i
W/ZKSXCV3mscQ1AmhumUYHg2M8wsLVOCWBDap6pmbFadpdDWcy8zya6JCHFaGkyPWIxZMC0PPD+K
8Ziz/07VHp0Oc+FSnSRabZ/GYeYbLdJQqublZmzFk6IonHQswgK7wrho3Lg+qb1DtHbZAykpPe9Q
lYDR9PxmXoeRJuKrKneZIg23CeCqcmComns3slSmU2fYYJIdfC+y7LDFekqlw1COEIT0r6rHf+4X
eZKrxIRWO7jfz10UegQR9npOqHZVVYcVb6vLoxWF2I26A3v+OjQ7A8BKdcS1ZOJkqM8fiSZtn8CM
NTGR/fvVfhyJP71aNnL/h7Dz6m0c2broLyqAObxSVJZsy3Y7vRAObeZQZDH++m+p78vXPYNp4GIu
JqAti8WqU+fsvTZiN3Zvm5X2RzmHjczxRg2R6ZThFWWqQdt4YryDaNJq6e66JEwERZw3gdCsiXHB
XO+Goi2xn6J3KA2S6in67pvU+YplhRhvJJ/CXPR1S4b5MWuJGHPZJOhsFtFxqkD9JsPU7nLh3LWL
fc77/KCr2dg5tQm4wVQdA4L7yh69y8ykfmVl4mRClFzPwk1+AEmuVmZRv6OPKkOra7rLNXpmZRpD
vLUTpwy1ArPOf39F/j/fQp6V4SOPM41rv/aP1Z+lkz5nLYbkmZAhvNhWdFS6nh41W++wPTY+OXFD
7B9Tr3xYZoduwmjR45r6fSGh/IpkYkhjAwlzm/u46vxtjWNkLZd2Wpm4EXzj3RsKizTB0QmhqnxT
Uut7rfA+zMozDrQqtYuGapswVxNzat6/YhjMzkPuZiSs6s4GJT+HQzrR9yxcg0hGXOyWOk9ud2RC
Ve6SfCiPUVqWR+zsCJ29KQvTtjTuB4efmFGb36pseVqodbZu3BVh4s1fnbVse+LBus50NnELCNea
G5pacxQ6unJWiVKv6G8JbnZJJDPKgKTp+qgbCpstZtwcVoXmiSBbCX86mNJpLm7aIOSPnxbDtiBO
eiY9QmY1aVWvfScHjJDY0xbfa2NmD4ayVhFl0pFqiMG1J3eNm7UHI3+Jl4/sai7Na8g8fuVrp//9
xTf/8tj/kWet09W6Qr2uWZMawcTXZfH/yrSapHj8RyMOmPheS2gxeNWXWYtbHEVyZVd+MBajOOJz
WLWtoqpPq1Naz2SNKf7TbAnstJ+PzLlWStbrvpse0inD4WdEl7LGdx7PxN1ea1mvTHucvth4My//
22j5nxPQ64UcIJ/LCALq859rV7dxftoRrabErzFTcP1oi27rTgbBZjuNRDQ3ggQ1i3WksumG9l21
GQ26rfY5BrN+4mP6Yc7dbgUN4JUBanmqMu/zv9+wf2kt0SxAf8qclkG4r/0hs0g6dsOuZ7lUUz6E
jph+xDMjEdl7NjGNMXJ6TKfcdzDqFdzgiOBt7qcmAtRT0Y/67w9z/UZ+3xAB5FIGovmwfZS5f3xj
jrQKAo3LmJ6yWEkf3F5T/WXT/UUe/f1ncHd2NQ5SGCg2//t9aWFzccZu5jLj6pi2vK5PQ9H29tG1
MjPsc1yKPh38QPcuQGd2SWMUj80iPPgQoJByOYee9LRHa6EwLSIzxZmu7S2X7r5bDqRhJATflCnx
d2bbMolRfehnKzViM0wrc5ugt7yPc40+ej2TCapZ27gAoJtr5XUP871VhQl8S0XBTXCavmNkaBdd
6mOQ9Z46lmLXukm0tyYqPq1Ew4spZlUMFclBEwlzrnFwlSXOBd3p29jKUQjM/SaPterDMVvmozoS
ymho7pSXAJlN3OGUKjJvxCDELpoUec3yua/99gyWK17rbjXAWogfl8Uy72V//b4WdbCSTrxOcvJx
vJM7iS93Dpa8sYBcVHjZUzd/mZPXJUpItySuyNEjiQvMwaKmqCyiyAezbC+XyCv1k8m4+L/X0L/s
HejiAYlrZGKDoHX/uK1yHc2qzgAOicvTDmBZ2mEcpz4XB1QAPYAL9J3uq0wyZo7JMR0KcTt3jbmK
atzQJT6qnV7Y7qadSVQbaKsbtWvf0RBdgsy0x82Yim7lFiSBm1xSN3Z2zMefxmRHODS0/i/31X8Z
VVqOR58abClXV++Xiv3/bYRtiSGvRDIRdF2RgjjIzqmjnqusflFW5HOtgzzDU4CTLNuU4RFF9NL1
OBOL6G02RXKxr4GTrsjXfl4iYffd+rb1C/LIjD3pxPPbULj0tO3iPdaxxMxqydcGdd+27pHgphPN
5rZ6HZT5YXBHrgx93vkLvqWod19EXA37Cv1yMDEHjca8ujeHcqWoRbd51NX0Dhf7MYnbjawM3DBq
MnfslCRrL+XF8fs2pOOwb2cX1l9XjOv/Xgf/UG2z9/J+MyV0wc26zp8I4jRhnNdlKHtsxvErvMvn
rLNfEaoCMxzyRxJmDiJmwjwI+xzZ6UWtU1z+Vj+95YIPX+r+/Jcr+7+0zPhIaIxo0xLHSEbp73tP
MiTDaA6Kgs9Mntp5eEoaBs/tCNouT4HENkkTxGNesgtgfRtEwnSN8mY9FQ0fbPwbD/SXsPT3vdBG
7XkV7TG3obfzR9N4iGA0pHnBCaUzP+QDd5iOq/EpZhSXv1TR1RwUEZvFbwMjI0vC0uN46jI+dF5V
ciei5LPoaK0qL986Aq+zSJf7iQHapdWd/ZL79Ja518qyyLDJlfSKW49WjzCp0WCiVKkWYgrVNxAE
9plBqZl4IsRmelFGeymMSJ7HeXz474Vh/nMExG/NaedcU71tqovfn4JCnjoPHn1jG7VWKscq8Gxv
jzO73yi/0qiC8m41d1R97Hvkj1Qlgd3of/u+RjHQNPs6zx/VbBc3RXwty1Fl7GWewn2wMrkaFhoH
vf2mJ1aIadV6YgwcbfIEOmCuJ9vEgufc+vOw/vXrmdPLQFvkb5fX6xTrHw8WJCpAWUoPWqK//4qM
x6u0LiS2i8h904iYWM3OeDstLb2f6+h1pvy3IhzMtuQa3y7NT7ig9f/eb1H7AKUkx1br9/16cJY9
Xni7r9O/nPb/CCbgDXUN16XAR0WJ/P+P475rpRP7A6Okwh5+MFnYJkBY9rmxzAEEizx2c6y0KeIY
3sQK4XTQz9MjobZP+lU9RSN0K2piivJsnFZjbqmwGrNp3buXrHbdbeEZ/X70xQsH2uG/l9C/vMj0
BqjrAKX+WkN/vMha7C6EfPIiz8sS790UsFGWJj6B3GlBxMtY3ZaJffaW0gquukDeemuNDQhlY30w
k9b8S1HzL/JKPo+nOVfR2ZXn/edNMiWfSrNpPPV+62IG5VqUj1YW0lIIl3zSTyJBSjcKIOJTi4h+
NN5SF4HDr/brL4WXvyD7cIvNr9nO376t6xv123Lk9qZduxjX4QWxkn+U89Ir8posmmTlLVqPoYoB
4I5PNJ3AN12dymDS+iq1jmZtx2HaO9yFKKa0gSzftJj7UI+Kb3+Q0SmHm39qc97B0igOKKyKBpNh
Y+yUqW99HrYKTG5Hp3g78HWcnHn6alJmUiruJZfbBqGeGRl0Esf5kytBSuJLQ7se6krQNXIMqmL0
j1oMRUg4DXYXxbwszei499rSP81zF/L1QwIaHroo70/zpCDZVx2gi9F8Gy12Ml3xrVcgmjK/eHdM
+mt+ywdILZWsonwzFmygVtHpe2fOQqU5YEWQ9TdlczAWlItSwusZQb7McvwwpabvqoIAUmRRlp3h
AyrU2kT4teEOGa1tXmdzKpMDnan4aCaPwDQRryDWCQvfeOpcCvokKt0wtRVZx0K7tws6lWUbn1XF
3p4lmOL92SjvCn+5yNY6M4aPT1U7n+cKhUCv8mJTSz44UEt0RsiJhtw7DxXRwR5UtXWbM12sh5wr
c3rlhjgHZpDNfkiPQ+OnN4Da+kAM0YOYNCgyE/gBtDb7OurE2QV2HUiNLHgrt/RjmnaUISnf5yru
IndjF8o/cQ9xdmKpzoz/9KM7LvpxrNrAMQp5SESjHQ2cnjA24jGk8LYPJn2qQ8udN/YssZ0MO+Y5
juXfbkz6Py5212aEaRKecyWug/b9fXedhqkaezeGW+NY7ybkg1trGV5afJt7tuIm0D/JCQeLkeXm
NmJCuSrcSpyKuatDmS88ruwqMtWYJRHQPV81ZZwdhjsxvc+LNciIEwNiYDUILUjMXjrwaUQdWV71
2QGE0TlJPAWwAGaYF4xN627Rm9wkedORhZ0dneXFFwNmYWxbmfamq5Jk7sItd5Yybgi70nbG1N6M
kd9eBAys7VAfKsPWT4apzhUelMyKDoCp4kNS/mT0kYPDmBoERFrG3Lux9dtI7l0viUi/y3uCrri1
0gmpgOUJ4zYD+XY7+ZnFiByQD47hdE7qG91t65vFaD7iyr6ZuE0gvpnkPrflpTCXd5BdUIotfHVZ
wattg7UrdFAFNEICCeNt0wArLiIfZV28z2x6ldVko4pDeKPAz3X8htFAh9noruW9xCtfoIwJc38Z
dqkeFzS8z3lG9A2u9tC0myvahoTiWdECR9SjrZfWGhn0NzaiD3u4GYnj0SHmHSMTjllJs4nLBBlk
jU8frXWi/cgoOZG6fWw4ZI4lAgTkfsdidCBAWTHGZxlXfznT4XD/o3DB9ftLQm+Y/vV+88d56cpY
zXnGempkHwVZC1PAhpimP3dGOWz6zoVgNX8mHVoaT2um6wwjX6cp7WGrdJ/QBENp7WBpeD7oxhFA
rBjlxlySD4OQbXjM+qdrgnkEzPFeRwBM4oY1XsPEyjqxrPOakXibiNA3am2VKXmn59EDnb+vKpou
SRT/aCoU10t/R+9gK7hkdOMwrZuo06kwFvhfybNDWukqeqWwzfeqANtP4uIGNDi2Sn1SQdQVWzHz
FOKpFavZqjdNoasNjJ2vrmM04CxsGg4So2KEpKtVzJ4zTWysrtsVbp5s+mQgqM2xL7QUgyi9EhnL
h9Gt+pCQVCNQzsIME5hhOT7Wkf8T9KYR5F1EpmSEaipz7E93ToJZOSCks5SGKxjM3JScqIv5YTZh
z6oMBo2vB8mAlCgmGGKSVtXhOWnqB5Aia7gDEI3cKNmgoLx+l9p7o5RHE8qIcdqrowcdyXQ3lY22
qV/ye9rMMwI0cwCNktC8i3CytB7eFcr9xLReu7IJOx0etc33qHST6L+6y7ikaW8zbIFtLJdAkwKo
gP3QsjgAHM5Hr2q9FbHBaxTK6NGY3FRoAdaZXUPaLmCSze6NdLNDWsUGMB1wJloWv6GlO8E8OwtQ
JgGgEmi3MvYDpnFH5piHfmQgOszcSYo4W5kI8MeK3sXCkR/qjXhhB3qdS7J1rbYg+GVCbeHwd/ns
0ofL3DBznFvG3DeZVffrKEPDKkRxA7qAC1kKgAbKwW1iiHeGlke4AmEPLmpF+7wLbChtStQRSDLk
3EOXLKEA8F31+7Kj29mUvbce4uI1HtyHpSGXU6YfIjHuitk22VTTn7n/DbXzwiJ59T1+20gnNY5u
a1bmeqBc8wfsxXRVlkRei1h+jZ0/gI3bJE6ShNmAuch0fESlxbNmJrusBLcjtKG4cs4hjzh3nsre
9Uyc5civSrowWD0x/HSyYZdPXCOcmH+iF2czg7DHBA0GiMnVKI3zbxjnfMFW9QNYHRycs5Hxb6GA
eRCWYDwmSXwLHevdX+qHNCrn0B1ownQ8drNjOfDNDyvbvYCr4KdQsqwmcH6bfIoO0USLjjYruubF
/DIae+NN7bFXRoNAGySIO5IIrYOtTDoIE1r7lizVaVEoOCCo3+WmfR/rJf1mSE6arOlyAdITnZ1v
YJvWAYiWOHOv3A6uSrJcoOE5EOcZTu3c0f5Y8DPTMuwZ7bnM6vyervTtwp54bZ4V4eJzuaii10Vi
CoGvhlCtUigFSxQWdfo26Vw/5/Tx1+vKE0zW0vVWbpLhDnLsU5TwJoHc4lVOh28fKmvvtnzjykPK
6lrUB9G9IdUjL88NizBeu12DlsfqN0RjXzl2PAxRtLexVO8NOsWwnX5itEAMBiQywKLyuYwIlhDt
Nne18r5ssyq5PiXuOvb4w0349HWmQa9lI2rt/BVWPI+lvHcw3nC/9d8FL6XP70PIkwXEhiedX+y5
hz8KScxLtO+8AVTUpMVrmfBjp3TZQOBAv5nrYRX76XbIs3VU5RdTSxcOHsQgSCODeFl+dv0ShxN4
HKYOsVnvp9zil4mmd1BsvMNG/ew65XEq2/eJVh6URYIAuve+84i+8Q0KxuErbtixOmO+qditihrl
YgQ+EcdED4rK+mk328kWwwrCPhtmnD9ojX5wq+TBL+IH6ZnWqujY5b2Jlnnmg30VzRfB7fel2z2B
7FsPHgAxuVDToqc9GVp6gv9WYanhWwdstQSEoEF2E0+yMW3Uk7QBGk9cjMbdzSPbbTm7ZXhuasHC
1TxM2dDMDamHaQSsyOGSFfTo2ywEjzxSh3MorwivZKBZII7RmegLmmMrtKZqFamwLuse8xg7/Mb1
J8bPdUzzrufxRmm9tfL44uR3oh7xFoqK4fVSPDSduAPZMhA8H8lQ2Leit/Ow1RILh2H1kWSwAhnT
+uHcuuvamz6bHOyykjgBhiRfLT2LTc/knfDa79ZjyWpmCSRnQPkTH0h5z0Ixs1Izd3yIcvXYsuED
eWuQYjS0chXXccZxn6nvHjEkgewd8E1Batum3jN5lPC0CrR9SQ8xtFd0LmbzoaqMF/xSZhgh819V
EqiilXO41JvZz0B9JqyZFhBc7MW4iBvwRcOAUgge0NocNo0Ry8Ae+fWIs3SCGS1LPvCwYhmDprKe
RdsxIjXyr3KaEHCnbKYR5A9twGVjdB4Syng8/PoLP8voCnO9LJQoV0Wq4SOGhpl9lfI8Ukl/Op7M
Vw4FMzED83pC0w94zf4cmhj331iclsSMr7JsODX1spkwFl1pd3tf6f3aEuBNVe1/M3k8jFr0mHgs
JoVQxRbsBYXGQ62Ud6OX/WlcoPTZHZJr4KKR9tpqwmKf7NCLD/Yrc0+G1TlDbpgPHFbNM32KF33G
iYJJIUKz40GRNbZ91r/XVZKtJjgsgT93Y8jRRbJvTZXDpC/XHHqkPjP02i9ubUOynvWYBGoAIi0z
KqUWmnhWdo+jeojS56Jkrhs9eaX21k4sRhJ1R/4Q4zXi7fbmDhKV17xbjPBE3WL0wSww+N1LDSM3
0Gb9UFhTE8iFGNKSXbVRODF6aT6rcn7zkygNyzl+Gdv4cSatAXQdbP6eF1uLjI5zbuJxMbUDWtns
WicpA5HBOmqhViyuKNfcJZg/lruoIoILmUjVL99O3hKGaECfbLg0OlARMiezVtLBmbYY8jjlowY4
EDdbl/a3EAudAJgztjaOsA5lFO97QYVGiTCb/lfbyFfNn9Qmiu46Dx8KCRxcnu34Nutrqjnfs9aq
uC+HNoK/LL4KjQ49Yv1hZZWccrI8ukNnA7TVHvIelrfVvi8j52RR1C/CalkbnWYHRur9aBR+Il4/
LDLjuzcmZTjYdrUx6UcD0QUHWoSpc9un8UOnaMrVcxkk45gAkaPtS1t4YyhquNrJHiBqzauy/9no
znAz+MmXMZ8AsV/rB2urGexmLIFnJ5LsbTCPMsESzpkM6InWwnHUt/A7EInCFQzmEvkb6zTV/efY
F9CaBiCvM8+Q6+wTU+4zuOr33mdmQyKOFy6CusdvCP7xcX9Io3gffWRxOr8x3DaqKgRdSFBsFg6H
hJEVfuDz2biiN1HGVDg3aDxESQCUGrU2k/8FHKY+OTpAakJt2zTb9wu8YTfL7vWueHVNzlAIeo9V
qa0TWYEApqoEHuXGtG/ncRs3X7GA7u2a+b0+GNPaXz4tKb/Nmhgbs+xW+Qy93LErm1c5zpFHmSuQ
W2OwVF21AvXL3h4sztyEvjXb4agS6pfGjYkkNttNRQNnA02ePhrlGY0U5vO19VYir0vQ5xwMr+3I
eW/TlSK3sKxiQtdn+NiGfsllowcT6pS1Y9uHDhnDOh4LM2jqYTtYpba3EbGkcmciYjC0ZBvnphGQ
7dLABfvWYTxwz3E2LXaVkEujWpfjW9P0BaMzbpRiHjblgOAI/0XG9OhTxklyKxvA+YU3Emrgomud
8ioEHkJ+LHYLmbQ7euPDsTaMw9h743mePmgpQ4ipDBQ41xBj3ch2YnJDn2SEvZ3H54FbagBklEaS
xDbiWO1LtBRFgEmhXnXk7eqLmfxPkRoZF/rnz77DbS4qspLQmhhCvvZEV+3g6EDv+nihkQNvWPOS
lzkDatTSjDBYdGnhJ1sjzT9LyaJHKkFEiD4FvfY5Ri7Be2YFFKi2H6sp/VJZwnR98U+WGJind6dm
cqjYK82i8qm249J8cRO6bXKjY59pUZlPOSViq174D0Ep5bkV9MVjVMRa0GGkWjmSFVFjqJoj+TKV
keD+bl+cGC6c2YKItdzmrOIO9RiP2i1B37v+g+j9MZh0NgjpHAGKU+yNHfXIjArMoJPYl32Qj4ww
/VihgiLdOeAOTRHPLrpo3RemvojrYp2uKzqG7GZJTkdb0ermZX8sLZBpce2+TRkmglQBbVZrxvbJ
OUJFU8veCu2q5IwYnL1XIulb7HjgLWn2Qo7zDjB1gDPhfSC9h4FI+dZqORXR9QqXTNM2VURbxX65
Km39O0voZhY5MQAiZbsd5j1NrU10ZaHWg/zuFCzUXAM1QjWhsd50YqwX3+OLLMvnahxDfIZq40Li
xrk1kzwm90riNI6At7p+81K0icEVsEDS6FV3MfiGDS9IuRks602VvuI+SeGy6PpH79KicmfwlEam
8tDCvkWbPXle9OlLm7BQFyrli9WRzcurTY3NCIWgjsgk/qligqemwduVy2Ly2LNXmWc7x85B3fYP
s2zvJxsy7eJHq96eJfoaWN+jNolTBtF/zhGexC0OxiRpf3CZdNIRH45O496ZrjlP0x4kM/fpWp1d
8s7ALEbnduzDpuf8zTt1vZCFA9zGoJvyjEgqhbEj0Gf7u3WXFgJrVob2aB5ze2byBGBsOzTTFhBx
u0uRpdtLe8l1PscQ0WASrNI8wuwj2wbOOrb0bQZXLyOOTPerQ2nE1lPj+z97llbguO3AAWrye5UV
uUGWlyK8G2lELdYYtKa9bdC8M6XAWqBxHMgJyWZqFqj0PVIbdP9sWUNQtaVG5/gZJyVP28zcG1sX
PJVf7Yq6vumnwJ76aTPNnKWJ5pfbBIqEyIhsn3Wx7ulih6YBLLcW4kdsSIgTYJcBFkyryJ4/yP65
i7vlyRiyYqvQvgZLgu4/StoStZh7Q2IAV88CXdQwA5u17OjclwZnu9dF2EJ8doTywe9IW3brlXP9
l8sExbbdDqZzL0aq2zSDBEsNVKedfpSzuiGy3uRmZIyI2mmE70Zw1hsp+x8gaTdRbLoAl8HsF8pd
kXU9BwkvrWzwCydY+HaEXoRJn8N3SEuMPMsDWWSsdH1+zwv2PS1mykPEASkQ5UdWiDRMcPEInW6k
GMyDZ00VhUt6Lxv+5MFiD5lyOJH9uE189LNm9g1xsQ8d2RLlIFQIo7gMeqs5j5KLuDWLFnA+xz6u
Hn32kN/G8eeS+DPlMMxG4Nvz0XTfB7dLD7mI3jpun/sIpYwl2GUn8kgQ6PcXDsw3uMbgtO065bJh
c0m02i1ty0dVeR9N9b50FMuVv7yNTXShslfBqOJDixaTwIhHpGVwzesxMJcBvWbhcHxRann0iaP3
ypRHy87HoLBqoNF9R53Tb60qpSPpOqR2mGcuVT9Izhg5X2qsdQnfGaUPuSbX/58SdZu4PihCgxup
aRzdVKSb2GYW42b6uVP6hcbZkxOj5mCZ4AVK3AMbJM7lmG4giB4MQl+WCbEAuUyYEJixWoCfN5rY
W01520T6R4mnVqn4yweUrlnqYhF9A01g3SRcr5RcjU4HPBlueTK+1SBZVvz9TK+gvUqL1h6yAz23
7kyxXOh59puyjt8xc85bo4r2IJNvAbneNXorqa6JKRJ6fRphLNOGWcGtuJbZ4VLxqJdp7cWut9aj
7GNMGyfssvjcuqDLGC9xTt+pyTqW42CdEUOdF24XV7bTviEX5wDVGItKfK4m11/1S2i3Ubs1teim
8uGrdx6yazO6aEltBNRDBZ9zm/XXXaeDyFrBzDxZKOdcj4S5LNt71pxui/iF9VWYm2nRucVLWAuy
kz8qfbpa+2VGBVh8eb78Su2U1auz50PTZQBXYdfsOjjfnnvPHvYhr6Dw6TEi9I5TVaPxO7RU7VX/
lRXj2S3dHel7b3SqjBvLyj+ifPigf63t/IrhjNMaC5rsnAK7qlb6xN3fbikfm0iD1Y0SjfieO3Mp
XxnwcwURG2/pP7l4jhvDGt6MdgETvMTNsZ7M+lhQbqIZMA55Yy+bwbxyLLTv9vpfa6r/KXsH1irE
X29o0fJCCUcYh1tcpW99AY3Y7meqU7N1sZhVAXOJ6VQO4m28Al5MF7+6UEriXupIZayzJ5vBMzGE
S+iYvLuCoq1C0rRFOYg0sfWYwj+LPE6JbrHSdaHCaRLdpm/ku6G1RagWz9hIx6TjHa11X0K+ESYv
ZcPZZkiiEdKTLumDTU7/Qxk5DTFQMDhXXA0r9A03rQQrQjtyw/Tj0LG7cQ1ZJF9FfTGti3SAPjYZ
l6F3xTGri2xVTxxnZkQMUhnPeTBl/S5v6RhniQ8zO0HOhtq/YQefuEb56mzMBcdqQq0rjGljSaIQ
udTR/9Ue6INLcbUYtV16b2RNaDnuDwsespasktEb1g7CdUaiRg1R2kVqMKptTBdMIFc/2ao7pWi0
lpLNABEvpmfgwxVxENllrpAQabFA48yoqS3f/GiSfAjBmerJsHDFqws0BbVU9kGVTU7e2E4ld3pN
hePEm6bb+o1ryZtCq0g71RCF1oBKgwXLY1bQp+Bi6Aays8780t6BGBf3YBjya3KyYqMEAUcFfqgV
I1daKUlNo6PpiZqyjQ/IsAR3BwgVy61vaPccFadlZviIwk16zqW30kua4KbxUIVX6FPp84WIqis6
HcxWVbMcWt3fZqk/3/tWs3d1dmJzmsu11OmUzTjXyfVIudxF4sbNaVdn8e3cQ/wVmi03SVvQh6zq
7M2qCCtq3OJHftVfq7x7EatIlGVgCh2ZnEkJaPub1LPPqPn29uR+9g50XL8sV8aSfeDLuJ+U1a+v
7SkOkfZk4uCier7Xa4nkNj4anBypsuqfahgZ46zzYniDCEBqz8zE7poiemKHXHt2O616fK/izYjr
L+EuHfMTJHl0r4kDL7p25+VEDplciNAFWetErTtDpuzNNmSnKRhKWp11YjErUXgV3NI5kG5yWzTy
sFCNMAEpx9Dz2oOphuuXTIfMrqebwtZ/mnP/6qdUarKwnJXQ5h2t96eUxXNjtOlzUzhvHBDEFfnt
bWlyVLQdr5izDHw/9HVBuvYrBBJ0vjofXwdmoUQKQnoX5ykthjOqXhAMg1WtW3lOu2QbYdDU65y9
wKFx0os7WcU/CvczssBVoxtkHo65wC0tnDg2FQQOXvrFINNl5J+08dbLiCHo7Upss0wjUQI+QtWi
o29dcWmIG10NHT/Bm5PPem5vBvPK3NcYYFQdvhXU8hlW84pZWF9+C6jFG01k77FGh7sCkcNrcFc4
VYk2jAgbNWrPuZUQMVx6H/CQbWoZbvpLyk+ZIAStKLB+MrF9dAxhHP3K52TKu3XnwtCe51c5E5C4
5JyyknN88HMJ7ESBf4WrTmYp/driGLX+g62Gk/IOjTVQAvOzDVECw7WgsiNmgmtfrj20623v/lji
mDVh9cyVf0hHPdT5Vasb2TChdGA04wjAXZg4F5jgMQr1rbcYNfu6Ht0N7+mhtXvxhBQJ7gI+ZQxg
LSE5JsaqQMeJF8RK240zKhet7+XebiBONQP35ZQgTS5GhNkoSs6gtjL61bjhOsuowoRw3bAxxI+Z
oj32KxscWl2sx0pn5t1wruULAVsT7RJ2byLDB9D5cynp5HKqDaNDdHO0ELhYaBA5PIPewOwBE5kI
fNQdZmH2FV1lquwwt841iAvb29R3R78gFryLkf+Mg2L+mq7ahEQY+uK3VqKfNdN4Sau+OSYinoLG
du9FK++KzhqwuLlkATWZRmbBwtFGis+oNWLNHrwf9HMWsyvr8QyzghMTfc9Z+Mtz2c507cc3W/jZ
KZ3trTb78UZaTHOyUftoaQvu9MnLaE4iyu2T/sAW9x7HeYoL1D7phIVM11lFVF/VftP05lnDXS/n
96hKJawcAGmI7gOntKIbZJZ0ozqojCrbDL3/PGkcAKb51ndCBAxatSNT+p1TxvYO8v/OlcsOKp5/
mJX3qdLi0fDOJf/c4bqa1rRPEpeblNHs00HbNrW7RzYl14gtjkphJsjV9prIAlKCHjNdow3DWBLE
Iu2eHvs67n3kwITyUHlWk3d0nDk5i3F59Ed5UqUrtqOZ2pzSFR3k9KetdPJESudDZo5Lybrc5FH8
OrVtWHOjgeHBK4tjOKYu8L5lUjIItvh0DO/omxkcJyR20Lopam3bJs4lcpJNMYlxQ6OLCYOjmQiH
Mi7g8y3XA8AftK7Dbhb5phtHDuqu3+rA7nAd+//H2HktR45kafpVxuoevdBibKovIgKhGUGtbmBk
JhNwAA7tUE+/H7g9s11Va91r1taWWRRJRgDwc345b6MqxcHmqOcAPfC9l2vnYJwObaM7S5fPXhlg
NI4zv5hLp0msuauOXqcVxXJiiyz+KLQRt0SVP1Vl5u2y3Hjq5to49aCzWkl7CDkpP+3MOomyIkxk
8RFm4/usW5+BVIyNRFqQCPSW5JQl2cBOFMu0B1elDpxX9ZFNpAkwaFVwegdJ8AkU2t6s2Cbt2IXH
KIbHzNfOWtpQbug/FgGksd9pQFtgD8SQcU0HjEEI/9CT1smZ+4tHTgqJP/pmth0D6wl3Hhpn9x2N
BCBEnz2MCatKzsXCC4PMl6HJKL+oPXsm9YaSE1Fahy5TtxyekMoJbHod+RdXVQQHkHGkMUNpqb9W
yuGx4KtDKTO1zi0gVTODPnUTd+OMeSjKXz4aj13S0AfWTeqHmxJuH5UkXJGfh2U/XSgdds75acw6
KsDi0PIhuO0cI6hlaWhh/W1ngzBgmrxXiGzWdmddVdW940a8RQODu1WfwdymESqMNblJ/J86wZiG
9557IL6I6LdT2f6EHoPNJb3BaKzXQK/UCvjxF4kT5wD55p4ZCOTRxODo0HmBgvrgjZYTVkt+4ggx
7BJute7tyl0XE1gAdCsHcb0lKeQJRX+w5QChAUfmtJOYnHuZe8vAdRpN7tzON/GL8gCBoYAH7Cby
y4oFt/UMtheE0wyb/lxBzcd7qDMCmRI7fSSzAB9zd8WtAgr0nTTm3hXFQknDVIaxnKcwr4enlIGB
vpSe8qnitbJxzxmlGteVCfLVBHudIXpFewwQzQgYhWkyzI3KPuTk1njQ/msQ/A36la3fWz9Fqplc
beZ6ltGDgPPDhlpTQLAcdQlVaZqo1nKcUBVa2r1oKdbzj4Kjn/CSjHIhOEc2vz1NOW/kVfwihCeB
HyfYHGwJf93swAVZ/jvZEUjIa0J+rPwGOOuNrybtrtF+tbRtrURS7INxXpfc7ZPh7Lw+VvDnAiQj
IuvPZg+tIxlaI2P11CAFUTn/uXCfuOt2Sh+rNQQYwu4x21rWa5u0j7oCiE6x6KzsEtpI5t5bVLcp
cRC/irIe35rJPuC8f+zqyT5GsfnRtTQzZZA0eTl+1Bapg152GOubGbhmEQylpEIBCsFUpXHxnqcj
qUhGaa2T1j5Y073U2hcEaj9L/r6mq7yFndq7KdkstmVARaGu58kGIji5BPnncb8fq+otRwhwsAT1
XJIRbvkeVBdmuzim+Mzsz56hYeiwPw172KXAftTOdEhIStpDOz4/SbOftY1DQUUJZ2v70AQngz91
DfELJcpPfaCstT21hr5LZ3HrjIm+0XSQ8sSjoqf3rBzxsqVWlpHfNVq8oXcOs5VF6Y83s7UkvoWk
qG9/coh9ohyjNDhdMDzYBucdGdBKplrYkSsYOqa2E07T0TP6MroTSV8Gm5maqWPvPq2B+9qo2pOw
YDPxWschmP0DFD4eRH+jN317JrmqFCm+At1O1lDiBxHMj5PUf0TFYno1/LXwBv0+kNqJRxXznkif
yT55Tf32ByaKYteWN+REvfR+cJcp4CIdF9UqM6k1aSdvnVi8EvZyw8mmsoAmMhh2oC6IiGZH0EG7
0a0f8E90vdvRwoqwJtcpwW5uLkFX4DlJYUk38AMHtlhWnmZxMUdusB4m9MtJUoTJ3HAfDTbJbs0h
03OwcJhNl05DhXpx5fZVttOtdW2ChNhBDHc/W69pMp8wUQ6rUssgMF3/zhuYo5H2glkOsIeBJVma
AJtVnYR8Hzhui7e4skeFtbPe25JSyVmbfiD36JwMvVuUVVsycILUV/TWUnSVT1iqMh9AKh4xkKiJ
XZfnS5CTaOJNJo9roEexYIRw3EeE8iMUX4nrqaGabpLZY270DpREAS8XuXfxaGwcpQDQfKtlpLF2
s++esVihmB2qtTWMvIHJ/MOV5RaDGZAACqCNZXTOpg5mPssaYIlAOQcbA7po+x1vhL5t0wA1WJe/
EZvnc30R99gRnGgVDrcMUboqbTlOdTS1Hb3I+9QnA8lD58YKzRRNoeyoZ08DVDg4lvHOfqR1gvPK
5QYcVH4MkBaFYwNvJAr9WYqo3nL6UxzDs7puoGKI6pKrSGZXPbKeef7uOoMksayY3iuL7q7WmL0N
CsCKy5Pn+eCghTV1wN688O97q5x2EYoRNtN2AvSltCxXZQqRCEiH/9C5V4nHnjtzaVX+hdGsgy/I
g20bjDejW5NV1zCxDcETcm9CQES9mTuc+9Zz3fYon8TSkZqzEy3+nFNbDf6xHl4lhuw11xV3MujI
qtLdGy2a9TD26H8dNWP5xwDH2zcrd7SwKkqabpwKTYPcEABXIElCUNgbgseBT3fKMIPetzDXbsMn
Vy+Qq/GuoT06mWDH8/rZCMpyyyCHUH+mnTJvkFM1brZHj8pFb6KnLFzOkk4DgLJRwjX1VOzqsr9Q
zgxvqqXGZiRaB0l2QRpql6/j0QIpTjjsI9wuEpwwcpH8uA5bUtRRGzvw3saq+LK0+GWw/C8ZsRIZ
HfRUnZaPLWKZDYrfNxd+YdQBVISvbd3UerXz0g2ziXIWgiJg4PVoXfroxyT5U6GAB+fMsqiqRNdE
mY9BryqvH41RhCIl5qLG6/qtU/SoEt2CNXkcoiV8FOUL8lutFnthcg9GPo+ZfsqYasprntCaCR/m
gCVU97lZgvdw1ybEqKDPgFZt+ujSFfWrF6PYiDMT0qBCwcYamCL44NI8wLzR241AdmvCSq4Mq7ZD
sv34qR1PhNQV7psBJNGE940ghDffj0pfDNz3QbrqaRkLk8T5GtJ231sZzHrbYi+fX4BajLUqPryl
V2voi+WUpTzIrbIqlJm37RsjLOA6ScF0rePI47G0oG4IOCUSS1jOhlgU6KLharJ+rQh6B25g4+fR
zeTvePXBQp/BkqbWIlIAl4tZLOHkPXGZM+gBzq9chFaoeYuKIr3yVors3CXOdGq0HoNRjMbBQpNV
lNomkxyrWQMzht5F23e9Atx1StQo5rwDcEN6Jrr8UBjlMs+ixO5os+O9CBq0cWweW8j/9Iw2WgbZ
CTEDBXpF++CqwCRhBIHMQJhy0dOV1reiuXLKG6tUEuSKQIXEmpxV2skLeG0cbIWloq0ZA0G5Q0Zd
uckybtUvGtpVXn/Qi9JsfyaG+Y6rkYK/dNI3Mdo6p3EPBU2Yq3HlCshhElTpwYupShxTYyVrhAqd
2aIwQUwQGsq8TtHNEJGWKJIej7aeaigaGpKV0HSgVGj3OCdaasjijxwRltSwlRiKHRa46tW0Jvqa
C6a0fAFSfDip1G8g/etmE3savb82QGtnmLAeSNVCLHocnCVJkMikN347NkdH0++aNmtu7IDQzyRm
CTTh/JGmv5pkO5Z+3oSG37YHjFHcy8777A3AtjrItFuNj7Vg6SA6j5fRG2/tflSbEakT8Z90XPvW
Hj39vWkiZxAcpDu3zXrOBMZw8phIFBopl+fR8yJ9FsPJ6B4C+ha6JvhcAqtVFuoDgsNRt4YtCla8
SXO16aN8SwUadbBFAx5U9kdNC3pmZEV/cxMwXRmgrGPP98Pfyk7BtPA4jME55/lvKu1xhnt01AAj
gTk3I3PIpwBLpzWTnHI9Z/1gJ0GH68Jir7IMBRpK96eszV46bJhrTBb6JitiJEF+cdHI2oudAEYD
HJpBN9lpXkQZoH8wYvXTmSpkVgvg6+SL9Mgof7pyvosjGixYDMKhxMQ023OwHvEufI83UUDACwmg
HcV29SOX40xuDVBOSYY1x5WLqKL59NrpzY+uncve1UgM48V8LZqYLlsBr1vmhLJW8boTySP+DmOX
19AAOZtFkhgAKkLrCJPiZSW7mMWSv+X4OPKpm3ZFSTRNHugg3WJM6KVWzDARRLSMag2ZmzxpWvUW
Jwj3XdZWwHImQA5SqKmc3wG4phietFbsbSbQcKZ0mpBVuztWbhKtGmhsrW9QJARWsREH9JT2erLi
h6kFCdLmJ8/N002LrLYmpIAT3dw6XeUQyEpqfGlY1CiPnCtuRpAeIqC71kPOITWHHBopmHTlLu9r
ualJ9dhbTcm9Y8kvhNb4qzPxAxzu0UegrxDr3Xhada1H75U17xc5tyh5IP7WpprJdRgrPRSZCgFA
sQdo9ZNMjMcuQfhJbbsKc+nc+SKFZk3bG9RiNALFbs2yA+RrjoBPDmAtlYq7AJn4kmKr1ryAVNm5
6l5AC+0JR/7IA+en59LmXTinOhvoxkvbjQlFzYKAPccAh0Yc/cEP3xxHdOgrVnsUEaZDwJrxq6lU
cs6FfHcj4EcPZRu6sXG+1YM8bE5gH/61ysVt0oOc+YKoU93PXqMJJXEvJTH32gdF3Bu/CzjL0nyh
azOKD1PHeXST4oJJ4pcwQWccUjg+ep8j0CHasED8HA7acJy1KqAoFSVS14hLLeTTOOv1QTHcDq72
M2kNuf5ODMRcDyIgqvehtqwTaDTwq+5fsQU7pwLPvZaO7t62D6SZ9mgeoSp7s+9PcVvs9DkhQhG4
t0wtjOpEgpHEci+cDBVT2ac71DE8QfBBb6vUveL8xJS3xM70hLpeLdVdBwRIG5xITx2mBhh/FFb6
Em6MViLkqZVuu8Z9/P4GpqMuYPPBBhP9dEoafgzIwa0XWcOB9JYqnDsaEhJcZ6HGcDtTn31ZzIoU
2iOU82nfNR3YWSk05E0dKG+heuxM/GhlzWnbjvYly1rzLojMQy9VtjMhIbejOWXb2X3JPJs8Tap7
SZPVFpU/Wg4flC1CpeWS3ipGyR67YEBeu5uc0gtRa2z6tgBNqSi7iNmRCl9vD9LiSSqbwqXxAZjI
s17iyXRCLElo6NjZYBGbEK1/il9ipmtZRLvvlM1Ko5XV41sxRnO2jyQ0rSM9szfNUndu0vu5B28G
EcseHMpfw5y0tPXUW8gZuvJMyvm5s0btsfzQEAWHqICi43e8ZFZfsiT391MyPCSgKDtz9ryt2+DA
FUI3D6hEb1I90hnDaIfp6o666AghDcmhHuwup1BQN0zy7YiQkUrDdUKwe6zjZMs8zEkpGrFK6Adz
ia2fhYXyquMhFxUJ2v8xCIh1rTcih/PDv7BapGMrB2/PITJGPfRUx5mIcx8ZJOGllcnwn8wpJYZR
DlZiG3Jblw0pCGl/LnVNwbIA5lWtC5NQaXtncHlClMMc2mZaPCaBtg6M26YbuLfb4F1kBvnDafwc
FI1FCIvx1k+9vvXr6lkRbH4hGAb0x/duM+B55Io3g5jGB/J1AE/JO4sZMZ5tj07yCQNg7fi/sHkW
axOWNwaRPyvTxNSIe7gffZ4JMW+rEWOo6RoApTT+mbH/XuaSsYAyYKJiyHYLowFp/mREnOaMs68E
kR9yo7ksfdq3CEwZoWd2jsywoQ8TqpNFLm8KbZnI59o/+TFykcCq9rlluC9Dm6yB7KIvOxtftZRN
0rXubAtZiU5yzWpqqJQMzOJLLgnRoKbI/0epLg32BLEk34D4O3tPOvedoHajBsE3mAyO3iJ95Awz
ruiZHFQbSRBW3Xwm65uqesPWL2B9O9MkXnL2/dcGipZJfQXfB6+FDOdUlgyBfWY9F8qz12Nm0gZr
8iYy7HQXr8W7YN5SCdHeSmypG1NFbZhIvwtd2UUrEMPyVMTxFpFqBTI4mPD59qM72P2a3N0WmZg6
a9aASWLQtoWfgPopPw2t8h6HQv/MBEmantfgNnCL82BCTNcIwu0KUEg9YYS2r3ovKatgW4xH+7VW
MKcVOZOrSnrBhvVbPs+ts/acqLwXSODapNJ3tSnyXZ322nMizU1Apv6coiGIdDhH/DCwfAA4tIAP
rv8wZ2z1qltmIC/oQtQx9slApDCxCf7QFuuAl0hYo1a/dIEU16REb9KXHA7DUMZ7Sezaba7sYhNB
y4TxrN0bMQ2uGv69XTyKfBMU58xDBB5xxp4z8jEQjLIJD5HTh2VcoHDXTLkxrfrem82XuaWNtKjz
bT/WhI4sd2lA4sytkaKDG37lgNhxoIxTbHz5xJueWtR8s0L36A2WsckdHHg8upqDIAIKaPLNCkrr
SEdEmPed/ypRZVcGjKZeyHobSfurKsb61ut6XH8eTa/jUHTAVs54r1Im6f40BOCmVa6nt4AwRB9k
K6OJ0iNo1Lh3aNGIdDe9RwhyNoJuWLGQ6IR89I+TRdkym8xubGBMyZBZm7FmPOP0UvucTCnbHWg/
Htu9/u23ptTGhlZB0yHnMJqmjxoB+w2RROVe74UTUsIdun2j03RNytKCJjpOn91lpWeuzESXZ6+b
c1YLQb1zFmcHk5wM5qCo2LGA9SGFzv1NwCpWaYG2gwJiOaV7fGj1/tT7KEs7Nh/D1PYD98LeRCTf
tO7Gr5x0RxWBGVqLkp1bb4u5ASFd7Ffn7zTPxknV1ndHiiziHEE6VZzMVHQTExVxqObqreifh34S
t7HsL8og+QAtDDpVxmfSqvoXboasIRNBwswMYokCXC4u6icRXpWR8ZBpyRZ7/DHt6urE3bd3G9Uc
WhtuwIkC7XaEAaQoaYqvgeIJUtjjm5X1V+J4j+xFRO13ZJhrnUNnOnUBA8a/EkjyBAD/nmYpV4GQ
NtKExXqWvTeRZkF3cz3hWwH/DcpPTzeeCK3hdpX5azO1zpGIeCA498Y16uEG1cgYRt6CvnUownm0
WLdaVrzpJif5RDfHeebM3juTiHdp119A/7Jz4U/lVgTmcbJr71yUCMA9sEWViOakDYScIt8s18Sv
UXvjigf6r6dDPdDNHI9FcdU/3ZkCFTC86RyPMERAUtBsGg6OyuyTh6aBYbbEcEdtcXb0yGs4SgeW
y2rBG+0i1xAGYJyisBcgse+ZMNS5n5ExJOMQ3yiCtHaBwvHK8E2v8koRoV+kQ7BNImD7QH+vMwmj
UWfjbRr5hwKb/XORYaPEAbAce7hq+ip9klY3hd81GW0O32OZS+KLC9EXT313A+SQrGVSnRO4gJUL
4LEqsHJm7cCAULrFfrbm6pRK/8fI0LQhhhpTS5AGG2qo+yXgttogtSeM32WNI8uX+mxcjYTvha2u
so8hfU4ZsbBdCQpMC/HZWuTNqiSywwkQFt1JwnRupXcUAmFTZLfjViLzLW67Z1znKzV64HapfUsh
9XhRSxxMlZQo8RjWPfZaNU8p5K8/okABffUnIHp6ofqjfFJ5qX2VmjiKJv0VBKZiINEQmcpueNMm
LrMoP2Y+8XSqfWnrfKRBB8qDuL4vHVsFLInH2DHJeKPh2+Ou6EJWeaTp5YOnac6dcEcwEpNXCI4U
L1LPLe6/mx3B20aWzFvbRw0eNCBzIn107LG/2vwGtCFeefce4wagyOgUskeLKFDDuTQ81Vfk9n2i
hNtMGDLfbQ7sNnY/YbmNJ21qPxPOWrxhLwn2hZdxzB77ugqODgI03AUKHt3zXyHrN5NEU0TO/fw6
LH+aKoPVI4rUMc4jkvvdWcfqxxchaeVxqjG06Rg5fmrsN/2Me7cY/OwSt/2nyGcG40kLQgXcebJL
srSJkdtonjDfEeEccq08jvkwvRIOEwLgzkBBKdXQ8UNiBijznaw9lAH0bVnt46iSZ90ElTc84ktE
TBxv1Ts3JcDl3Qz9dtZJ83MBahRAYlzAGC5Ao8uJq4jHaOxFbe4wB87jj1zLHESbcKdatcCFTnCs
NJEcZI9lRRwJyOWUbInfmRnuVolBOYDZqVeW8QRVrEUYzFRXB0KoXqMiz474espd3VLAjuLtzJbP
by2lsTXp41p5XgX+DkmjFc/CqWKqoHjIwA/gBEu6lzSejbNB2rhgsinzUrJJ2qz7VZ2FMz1HOtCE
0vxDWg/BySLOHFMJdS5JfF+2jvuokDUh1irogSkmAgSC+cS9+iE11zumSKalKzRewvJGRv1DF0Wk
xEbcsZ0aqMOwi/fZKPwQf2wTTaRhILidGqkdNRqWUJt6Hq9CW13yaWczsNxJg7fDs8m7SgmQL4Bl
9qIAYI1T/WacIR14K72NlTVo2wznszAVEpUJNI6qjZVulNjJhY9p18setRrMnN0TfWD1GtBMt0s4
rHVBgq1GUNtW+pBcOHTRCybHIrN+cF3A5wL7p6Y9bbq2CJ0s8datevFt3KVkZYIy8JOsSKWmgUQl
v3wGCb2JnIvb/zQJmVinRib3pPyTyCio8wpaJMiWj+xlLB8VqUU76U5PrGva1sG0tRlgUNYkv+Pz
JfB+Ow2L4KWtl2HKOKs4qcIBvTsReqjD7Ys1tdN+Ls138paxv5jBLccLMIzfqF3ccbmNxughj8/q
k9e+eTjuLr45AczK6SiQIy5TcLquHQ1JA3MSqUFbXdcF6hKylbxketMG8eBPi9qiG+HIAFKljaxD
xm5ouTI/dhx2ejOTpzqQOv59pOcehKjSiUPpov2sf69MjIUoBZ79gYso9oqUiwzCRXdByhKDy3UA
HtlNsv0cfOIlwDePvlE+WhEtYHpP8h14PEi6Hr+4PusUEbry0WdCAclb8l3ayYz2QlrtSVWtea+X
qDdUh8M5Qe/ASs0zqoRFEVNrnycnBSrFIDCyLWzGlOhBwgG+37ZG6TAnWvlQl9wm3LoZmzHB7G6q
cUsjnzqV6bC1CNq/n3ReO30kBlogjFoK7K1UFeuGN35NVdf8oIkJP2GyBYbqEQ1eRn2yz2mFPgJp
anJBdwdVodOrN8yJFiaGf6V5aJHRec1T7VgrL4uekqa58BwKbMTbrWDJT9hi1pWrIWh1IhewmEI1
PB7IrrG8B6xNgXWqckopkK+mI+opKy3DqXO0TYSQa+fMrXtu8+zQ0w6j1b1119Alta6m40Rf8I8e
NZjTvMMOTj8l7uolqYIETEZdZqeOxo2I/JAkkWcj0/pt3byIWnY3EWWANCtFHDQuBH9uocIqs8a9
L5f45cnsmqOJkWzCxHjvZRhCaXIRZzIsAuO177riVq+SbJ+PRrPIMW8VJREPg0dy0TyiWapBKW8a
cfKtOSQPEO33MseY7pFeEuPTHyCfNP5BtH7aXbc8PlLdqC91OrQvHuIoor0m57ZPuFC0jpg9s73P
RAy1TETUOkpkfKvF8qil+Wsx5MWniMxjkxOGo4/xnVEAmlROQCohVZbLovKvU4r+2uiGnN3wdCph
THZm47sc7Z+i9tCWCs/DwLmGyQP8ge+Pi4BhKQnJjC2PrKLZjm4HHgQIHCrsG1GJKaGZhn1nuPuE
urGwD16mWWeKRHdZmf6uUeRRxWIy4N7si0eE5GpY2iY4vzYdk/e5QoQRdm3LSVvL4d/8Rv5fqlo8
hESu5Zvk0ASB7v05FSpTgZGWwJKT3jyMpnfVApwkEJ02gR/rbPQATzm+DxrdZblWbHlUix2/Wh04
6b2a9PoS0AISFaE5pvaNkaIJjQQgg1Bg+G1L5nYxW09oWKwjYjtSRrRR28XSdK5x3y9NhOULud8t
Jgr+T7Oh3y3JU2BK7eJMj+DRP3SOVd61Mq6O0uI6oEBGnuDh3n3ElUc2ExiYmjiVvgsAbkmhjyf3
2kj8w/S+U9vo2fFNoo3ExunEwdRS/+ztfESvikQ0JzV7L/gpj+Zknr4/1bXe29xvD22NZxdy9K7J
pvGC1BnWugzc2xm/iYOI/yxj1FcG0ZT0oIQd28hJOqVx47WzHxIxK9aUf+hXB35q69sFXWi+eagn
gpwnhZL4X1+X1l+i8XkXiT+2TUKiraUS949pQxWYTwpESUeyZ952VuPv46VlDwvJWYtxRUR0gp5N
v9gRodVtu4RbvzCsJcga/7itk/LDmVH2aO9z2gKI4/ZHnqPZXuH7v0SUYMSCXlqAM1rQ5oQw6OFt
KOxHPFz9Vqgm2Yy2eqh5ZjQWuWau1aH8b4lWblHn2bPsrro57Ih+9v9d28n/6/L1PRqPdOI8HTzY
f/zF3XayU/LOljcbjzyjTbmbq1rR9DJZnOA8ZucEbNXLbQbQIQD5dliP/82rH/wlSs9zCC+jI9k2
XJPOoz/FiWKb1Ac3HlC8NRkPn1gjnA71EWF/+tOiZ0L5em5ydfbGRn/p+vkZxwUKtXH8wjX+jDM8
eJNe8mM0K3e3uOxIyawxWA9kLx9QG9arbjaxp4FuIwyXa+KiSInSGMBnTT0Ls/xwZ7y1nk0P5EDy
qE0PFd5O7KcVmjcs5eDiy+DXBifOPUQTEf2C6UDcQNH/GtjhQ0ZeMunAbgob4x9KQAYw1V5QCK1a
N8UdMghiy8awnqbhYEUYVhQqrRk75sap6WVyAqyARg3mYILQsYi5a9zoT7l4m2K0tDaWz3WW4szp
AvvFT6hJyvjPkb546CHSuhkgyim1j+VNLOliWinm8xX6sgoIEiv8hKV8xiaY8RSgeuc+ZnwkMoXs
vlm/AuBBGCfw0ZjA8bo6+6YlmlwZrEbQxVGpswn4tgVy+6SjpZr4BUIpKGtVMkEYFBGYVrhB2Pda
uyEOZil3/UD6nIZtAzqTBMOrcih5IqkXvL4KQl24j7i9kQyR9CKWsua2leusneJtt0zzcVydEbae
MYXdS4M41DamKJV4uFfHxwG0PFmYtjuSqlANdkyDPs975SPkRBLUEIB39DL89u4IDp/6RFWY8rMy
9dtloc5M5RPfg74osr2RS6HH1K65x9ksbtPGn6B9hr0zux96Q6JP3FfXwaPotimebb1+ExqOu3Eg
bdBC5R+rQaxNh3/XxMWDbLe6mqRzzGzCLS4G0muKNdH+D+1ooJ0zEeiOxqWWckTZmcgtm+ioPF5a
d9rRBlJt8SYhYyQ8f7RJBOidGgJZgdMOVA/h1yCpp5RJs4NgRU1NywNnTOdfy/TJaSq5k4qKKKDH
UHYolVXNz+YH5XzPKjbf+zZ+3ClP0yMRjmgjk8eC/NR9VaHSqjQ9OtUm7+cI+rRFd1HS8R2NRGeb
pAqJbDfHfXDCZ6pdTBNntj2Uh8oN5E0czfKmT+/SyvSOXPT6qSstAiAMiznVzbg8uxFMoxCAL3mS
wbo4pnlwDDO+BAmXfWZXr6lBzMNQAoUqZ708RgMOKXLYXd5V1u+8RHJV2Yv2i2z8xWrHmDdgkkuD
a8U6eU1676Fs0QBEk4vselFT6JkL5Za318BGKCAQxYSFZRcnEduPljEkVzORv/pJ+gc/ZzCLu+La
0eoHApmsncm8ZCqpdqnmEs7iJMXOMBBFCEIRDthoF3c2Eu+APH43Iru6QHEB33Yz5Tp5kFCTW6hJ
N/St/ic2fmQ3BWASVSAmhY1fvewRuyibWF67df2tj8jAKOg6oTne7VfmOPWnggADEgiwGyg2CEMA
qZBNfN/6QBVj4p5NczFbocRau9J8H5Rj3RA68qQNuX8sRI7UKyZaSyZ2c0B72VXjwYTf5FJgqOj6
qdv7PqMQwpmYntnifXQbyoFQ7JGRAOAj50jcFg3sWyQs44wb3XeUC/doEz4r5a9WWeIgcq1a+1F3
m1rsYygyWNDc+RErfHMqUAFjrhz7t7TceuiO8qifbqvIRc6dOhgF8y49iaGbVpmqxzvdj8MO4cQD
IRmqSfMbTocnEhbb27ae72cyiXgidgetnNmFMZksrnNeQT+SN6Kv3pgrSG4XTr7x9Pih6dL3uSzJ
cbTerYUeA6/F1ZBUmyJ1ecOGlJAE0dBI1Bs5IBEw8HcoZJWNN1XFzJLRtDbCeIZe6xMCWJcvXW20
d2S0naaGy7dwk3STjiC3NOQUazUW2UGUcLcoF+ku0RzQqJJjRSeRZDdP9Bf2Lo40FPjJC4br0HOI
LtVHK9i3Fdh5XxH4VLjpS+FKK9RqjyuaLAmRotcg6DMJCxO8WxtQRRa1Lx/rpY58gVr/9fm7nPF/
TA7l9LVs1qEAsRsl8n+cAYbOnygW7lNE3MSYtDRP0hmSD3hCGmOPbenOFYxA3//m//ox/mf8Vd7+
n2/f/v2/+PuPsprgGZPuT3/9+2Mp+d9/LV/zP5/zx6/4+4340ZRt+av7l5+1+yovH/Kr/fMn/eE7
86//46fbfHQff/hLWHSim+7UVzPdE++Ud98/Bb/H8pn/vx/8j6/v7/I4VV+///ajVEW3fLdYlMVv
//jQ4efvv9FH9E9vzvL9//HB5Rf4/be9KuKPZvrLV3x9tN3vv5nm33ysBp5OzqxLuP6ybAxfy0cM
92/0gtIdRhK4TZ2DzUeKsumS33+z/b85xMJSymJ6jFhUmP72H22pvj/k/M2zLdfQWV90X9c9/7f/
/s3/8A7+33f0n+voLRwwf7ySCAkJKPpgDeJPpmPZfwrtjFNqy+yCBp+8z8hqqqwKra3zarvmjazq
azHYMKGE/Sh/YqPFnBpyt1EPr05amY1bUaGITiOy5Rb/EUgB6iNFWm3t+7d6GfF8XfxK+oUG4F06
4kMqGGkmR6H5qgntnOmyxsoR9Zi96hCVEfb772nE7WhW7hY5LJ+AwPvZsDO5aT2v2NB6iUKvInu5
Q3cY5Nyk6eK8qhcPVicnJOTE8BxieuzXpWPsR2oKV4xT9PUAym8c8rD8LDqMPbkQ+LwqDF8Fxi8g
zjpMsIKJxRMWAdSt+sUnJhfHGDU8eMcWF5nQ+gcxPkWYy/TFZdZbwZMeo0WijY7gR4p0a6bJEcFM
4iVItwNxtHOEYADF2i7LMJLpBamdIhbvYvDOeByGE6cwwdqf9H4YRzdC09Fpw36E2TqWtUz2oxre
fLYyImPPg2+FpR0ALpHZwlNKAl5AxOTzsPeT7CvvhkdrQLhcTup/c3QeS7IiWRD9IsyAgCDYptal
5QYr9dCaQH19H3o1Y9PTT2QlwQ2/7sfxMoK0iSRUGdzrZOX+lEc35cTHwXr6i0ETZqXr/8Ogf+Nr
yN6lnI6+41NuZZt76l2AaoUhpmbq5TeVa37M8icTSbAN8mhPprfAxgAPDlb6ZirOZoB42Vgcljmc
03UWnTCzb6sa76Y/eXirJRZcs9UP+G52wqdAwHIpWyjrhkm9846j8o4x5DrcK81iv4VurOnWmHOW
eaFATRsj70HoLF0NU/8mZBEQwvLpqHNJFSlWvSzrUJZ56RAXLQFGukzeE76hRvzjFFVrq4leusx+
t4IPvTB/jOwnER0ecJPtQ6XUdgpsqvlWyjTyk9/tbbcad1KTse59RnErz1ZJRz6JTdyrbwwvseHf
d1X6nNQwGaaRfUmuATSP4jOj8ZhIsmetCpOeSYmRB489Aeuusbc6Sy6+xsWYRxHSgD1BToXO2o1v
caHoDej9G7myPwy36Wa+63Gh7jCyUussuJ9iNiFLIcUGrs8LYY7s0iwbIeLl6b2tv5OxwVyEU2zx
tGwcYoTU8NIDxy16TwnQNXU+bBMDvkXovjJLZrfR2NKJSiDRHYZt2rWsTGSzm0PrjepZRrCRTtRJ
dR7ZIIgBU1cfYtxa1Th8K5Xd24qyHispmDV8d53bBSaRmpe28esHrCuSlirQuWFPp+nbK9wx3+UW
V4jRm42dHWFYrUdzU/Yxk+JifrbsqTgg/q6tnKbEtqPeCNtaDgVU/WWpcai7INtMfg2X1E8x6rvz
QDrbqnZT6GPs8+U3Gv1TkFRqJ00zwdRHmlJNtIC0qlr3LNWArEX9yfRZwotXp2AU6EC1cRLbW/Zs
mL1z86Eb2WtGybaYke18BkLScxNfjFaBwFfRqwNDH+t38ZUZ2ccQKjaKnsaKO3pfKf3imrmhmkiZ
l5pe58Zz7gKGGJy6+c5PjZopGOqjG7P+rCI+5eXrjeVtWSbXO4hYNTACvBjE2sWEtxfL7wzOemcl
ey8CEdkv9azFgD5b1JRF6345zSAr17SLF5Rd8u0kp9BzY3Xi5lPA41oLymdxp1JoZ9NDx2IJ/Xdg
6Ynlik2LIV8M0Z1TbcOvIbsWBxaJMizxi5KozPh9KiDPzDGqgpurfWCHMz9NVsMB5mzpqercLZ18
ZkbBeJ96EFTuOy+YLmn/ksZS72qW0oQgvucUkY9gFOGVEraDZkFWePeuCWErMo6+RfZN1c4x6icU
mjbjc4IetEf4AdmGC/3gxNGLdrB25MChIBQDhH7QrOrW7shtS+APW5c9ShlEiFBzBmgGR8KTxBUm
+6HOjNuY+PBkYwC4jRG/gA7fhwWjropJlM+F8WZlxb7gIQ3Z/Sj7vbcvwtIkJz0Dpgmpa+XhiOto
u/cORieRJ1w8p14O6i0p1R+ZDSRM91cb7TVmS7ui+O0265NhkyUUrluvCbsQfexvVYdhNA/wXhp2
54D6YLtqqbOP4IPdbHQ2s4wfgOvGkA3XPC7vSmruiCFP9YSTtrQ5F4QbIrS49jsxeXLEGGDhfiIF
DR7GyFI9jF2J7tbLrRZFucmBe2WjfIIvwNSrwpNVj2fek+8OTRarVv+OQW5uBvWRUWi6VQADKhvn
Kq6dZk2p5akRfG8gAgE6GCNSuaCy12n2HkTWk0qI7/QDePm2IOutaSjlOMk2oIMebaI5XJbRNnmE
MxMEZMonxnHAN3bMX5XsfkMXr7rvAZWMvJ/JahIy2jQYaCqDQ9LaK92GO2OgZUwRehr0yGHNOz0b
Q8YFvBGrynAPdTUcTAecCkYBPOS6vVo+v+BEzaJlkpGpCGqQT19SgJBikozD0Q2o7ELrz8NTXKUP
Nj9KqJY9FoXipY9Zv9N7CksSY2nTBeJgZJ4LGbXc2RbIkVr1bLZ1tA1LGeBZt1FU4kOR85blyg8W
wsJ3XfpDzmg+41Qcgp2KuosS8ZMxiz/fS7hZoU4FzTVsmndn0Q5Mewkf+d0jRX+PtonA5DZ3A3MC
T0GGxBDD0zIICPoF5YVdsM6cq3Qdsskm5TOA9Sz4tp+NxMYQ4u8FIRN9kyK780JGJtY1ApNkT2nn
RIScXoAkx2jsQAYZKpzbY9F8cByshx4VQprHVtdcz4KuWdlN99iG9YSUhc0xrEj+9EeK3XhohPeK
QcCBwyb3ZYSXS9CcsYka8gGyata6feyHsCcIbgXQacZjaWfTmstjzYofq4Br3MM04fxvrBP7qGpl
+84Jw3qypY6D1QIS0uRTFdBe64IRwxeBR1pqmy1cDg8zVVFyIHsSBHuXBU/1rPl1xZIa13QlkG9O
A+NYqNLGO9TcuSxZ/MXCOTcQVtXwMBGlBOi/YR42N1XXXJC8H6cl+91FNh2w7k8J0ZPr/NKDDWAr
UNdaxeXKzz/tLLmDCjjCrXFRmUuklsInldGPu9JtORBdY4/4yApZshpk34ZZowRh+kg3VE1csK+o
5uhob8MvZyyXUCM3KMezjxg0tt08vUMGZN842QZ0Ez4JSHqjMwYXDyLYKg+XPrYpA1Bhe+shwaHV
HEtc+UxLFDRKmA2kWIlSWs+wKBUB0vIgMJfezcanw0m1VmH4qnR+hEg5M3BQhUlmeg1D+bKYR4Um
VNFPv1CZ+f62jz7MVESXDTisP3qjETw5Q3w4i66xG/vgg57PZjtVxgkbSLUGBRcx9nqY8KzqKRji
TZV8FXk5rVr4TZtlrIGSeSsiwo4soxN8J9iYMshrHaBBF/tBNHT/WO5u5YLINFLs7tV4djv5zQjG
1Bq1p3Cwwq1dWnya2JEG27+MwTOG+AVelX7NItmNpn1ovenNBNTP+tq6cUiiHzcN+bXMY2vqFvhw
/Uz8TRE6sR97bLnZSMd5TjWTi1tIPnkVmyGSo8GmKNUhxm5CETWbY29KDok0Lh3C1YGi2XeBqbwV
RYoRiOc+LJMfH1VlyqJPKgfEmkFqodIWiwGTKLZun1lnf2TYiukfzHbcd0B5C2/rQubez2JYzNjv
Zo+NtscRZVb9gJbg/aTF8s6siHmB6O1b6wsw3VPUocQFav5NPuhXjJHQgr3pcTbWZPl5vmJQD7nG
fmO2VzEG5xbZFXpkTn9o6JGuTBUpwnjTBu7fiLZJnWUjju3AaxEvhpTM/JkLDCnjaDDKHxWavy7y
Aea8iqReQAsQSracAnJHsQsHKs5u0MPjXTkUh9LEczPkmI0s+S1VZfIxsqN3DL1PHeRCoEy8hcp0
2PbMsvYU1TCJMvo0Ms07ElvVhDN8Q56HXTXIM5xN0shjtpvRpfS94QDPioTtyMekl0CIbvNzNJ7h
oYq93Q7nEMQdHyu1jU5SnQb7OSldCvusACJv25f7rPBg+6n5y51KpuuaeRE8/5p97KYe1Jtg8qVm
4X4w3G1esfG35YM1uv/yvHkyyMZlNvgIqiW5D/CMuiSNVihgdy0/hRX7UW81ZBSIpP2wq9TwGxhO
hXs2uGIXTzZDy4ena+8YAETdlMitNAYT5ouppi/IxNVjwLemu0wqQPJyCdUrUjOpHcP85HIZxYi2
ZfbUZ5wFogTph6b8BOztPqrzl3Tw2VbMw1EtbZqVeRln38H7jB2iT6kByKm086uLnYfnxHGvSWU8
t15xV87xp83vswrWVQDVzIpyY5dXwSFPSfK2mmfDjXHt9FKu3N88hoTsyfy3XVhFypuflBC0IHhk
+zkF5fDDxZdzOi2fZwW4FInquxm871GNcmWnHtHTCI5GSRGNzDaD5NY9+ugBOgjZrdsR5YnJ2a3b
y+DizvQVz33sFMnRIyGMeaxswbVqvZnCbgFI2YeZ+pViBgzi8/eDXiL7XWKHIOpsEEnYUbesOBXx
H5e3nrioSns78Jbmth1jWgX6+y5sbk1Tuesklu6WwAznTE5aGXNaYCjMTq5pb1BvHqyllcVvG1Tv
fF/0vHiMqMpwPs58rQrrDiNUt6Za+1PbZDfxNS6YIzD1LW1xZIU/7ML/Dt+EGARzexRjj6vfHc2E
08rhwWpITXqNv/HzqT+OLJuZ8Ik4ORCy16R+cQCjj+BdhK2eupA+C74RRdI/2LNDLUr0SCyZtQzS
BO/q2YZ+l6DQYzaPw1dHjAcFhZjA7SHrz0JgI0mza1NSyMXjET3aQcb6iSt5QVgSz8/YOHs+9zXn
36OY7nyFUk53CFeMdtyaAIZl5h+a0T1cj06K4Eomktas4NhaAIqMfjvr/mGwNkErn+xxvtaRuoau
/if1lmaxRyJeGF3o31hJKz7OA6bX8qRMBB1ZVseK6P9GyvZKTus5x8Pij9EGTyM9E2X0bo7ld2CD
FCtTE4I7IoGxdK6iNa+V4X/XWom9FVCXNt4NBddhgiVmtjXtGurSUm3bnf3R/uzqHN+tj7IoxnMW
enhl5D+f2ZaV7bYe9XlU+UNBA7BRZad+6I8pr0MKCjaz3903OOmn4LHyDOzpsDay9o8p8OZ6xRnC
3r0M0J6aNH+lT+MaD1df9Edb4M/sybyZxgPWXjxqN8/3Lpxx2B0rl3efOd+5Hmaprg5+HOqmxpnB
rmrOaRIea178m2xsd6wHHfhufZ4/1mZ9dsMaaiqbiLz03iwneoAa89ww/87JcKgcbpgOm+3VpAxa
jrkj5/ChZvjnRXjOGBLS5hxZe89mixOUak8whnZOh/HINhRAU95/jS0JPBsm2bUwJ5drQvNyoOCS
zJBb1+JQb4nsaf4bI3VytmhpP5Rj+phfOfIbEADTxRkeBWvc3OMC7pXdyZfeC+XzC96k5GLAawuj
VhysyKqFdBwY32Zs/A4271MJ5XzdceTN8le34hKW4yXCmgvcst80Or8MtGDUZijgIIUfLJpoq7Y/
Rz78svC479qAxrJpF2Xezq67P69XxzkrzixEdgm/ax0F372f/5tNBByPdZlp8Edmc0e7vVi5jxBW
wXXZ1DOV3bmipISPxXqV6dmc6FwYLXWVrcFnxQS1CWSwp2152xvxQ5Z6P5B2MfUbRy5uu0CSPulL
54N49dHVkKTofJBkwQCh5VnKQscQWwEyborme0tZQEJjths0ySTtW7gQdSNzOABd5+7TA0Z2xDU1
/ubsXUWPqZDb3vbeWA4Ahir6jTGX/y+WwWDHMUeQqZ7sCmUS91TkkzyBqLAFdvA6yvAyyfu8Z10b
MfITLElPNJ+MM4TbTpGxCFgUiZI+qYZLYVLkOF3UOrKIuAtuWSahfwXOBILVg50arziuXeAEU3Wv
clxTbSnsQ4egFDvmP6zqnMW1+9ZkvrfNWVCVaPDcURCCmgAVRo3vmtsw0Vlu5aD4ViYe+C2L45wN
NNcot6gO2qK0LZyZP7kn7tKEtTjeqNfWwrOjmK8JhuxhkD1K+kx7QiPUBMzucR6to81wgEnYY7m8
vApEvQBn+YC5z62z+E3W7mFkJNiU7fBIVcqutJCL2nLqP9Pgq5TwvagFfWhFbK5UTRy4536CvRQO
L3/YjkgYeqQvSoAT4L2S/gssCvt9PIwcoLhMMk27WY880Pgo3iF/JzHaL23u3wrN5TNw/yGh4OoB
PtG13U9DerIJqXEJHabJqiQo4ZMK2vIe8za60eOGqAHEo6mIWGdP/E46xCLfIqvjjJhdfvy0GPNH
K8tiXRTVr5U2nwnS7YE3x1Y3EycYR/x9ZrR0yQGHSkR7L6kn91PxXGGtpDgIjTv3iZTUifcG23i4
mrzpapfbUBy6d23ZFGfueg7lLsg5sArjmySfwwsd54+uhqurSkglKX8U3E6UfDf4Svlx3PIxvbkZ
pSZGVqEsU6UAP32ivmvx07vUSOCynu6s2mXJZo6/MZpcOJPDa1rexI27wFHQUPGlIiW1FdWaWuxj
EhjJXJ9ahu37is0wjkXzExLfd5n3AU4kRGA78X/z2t3Rk0HGDVRRw5lhSC51Cp1oyILmZrBnZVQm
BWEz17ZJ+zuZ1nPbcnJRzXsqC5Vu2PPimyJ1urJiCnxofEeX5IKRJbxD3HYMVpnkQ3UbLWFgcoAV
lFuzVa8JQQsfHl9gbZNiC7bhyoT2L+mXK3Q6S/jRCHlBgGUrod8D2Bo9wIKiJLzGip8R19oUgWJf
45xYVenACBQ3MGsQTYZ0oVeYE+KjLTIiyjNgTMWQK/qXMo2cB4MveDUDyZ3CG3nravm7j9g1TWON
sMpWFGHIQJUBS8Y7oqbUz+iMjMQ2y1kFGCnCvLfLQvkVuhSv+MG0y6rqyyY3Jkx+r3nCMxDHzp+W
UKerOZw5zCMWH+T9ie7PW7eKn8u5yA6lJprc9X22ssE/lRNSQ4v1WrR8I3VGf0Ua/tRJRJmq7HYE
GsWanrt5E+P7adX4LaklQHwgbFxoIraxI9Z+D1C9Vkgf1C7obe2Ed/SV701CGTseL76cExqZ27Rq
nRoTvui2dbmMTL9+EXpMb/JIxajFRZxbYYqdEWn5FrEAQPBYYKtpRMSS9iVABZsi0r+WlNe0ju6G
mkFz0MVR8va9EJE+tRXMAyPrYITieqeypbkBzuOJQuLbaqkutYguBEvv0oDBD5/ULXcXvCz+MAwH
66HloUb62fMB2dbsrOxDXqbBTnIhJMvDBzAaYbDr6uxe1MOtrMiyNikLCk54brIG5TSReUFVoamn
wuWqTzar7oni7WXW9g+V9RDcmbHS92zN9CrjB7gg0Z+BNIpNVrlsS2bnUrrpT0hI9zD4e7wIeED8
hxigykqY8YeRMr3EekXHEj67GnvW7GH5jOdT0NX1Ou6l3nSQb061NNNDCifyzpoldFYLAzGjNkAe
aR1bL37ABDUQa0XWp+oO9OFnHBS30himS2mdKZBRt5CWIcqnFBgwdikIC9QWTWrj+j0KkF3eDOli
3y6pl7KXUVUBpo6DmAI+tpprr2OGsJp6r3Xhr72Y63ET2tAuYIOveqCcXfZEUJdN2DSdqI1fVaiq
qyi+Aiqq18Jxt5jG0yt25wO0eXmeePZw43Tw5FG9PcR/wAH6zjUac9HO7tsovUCBGfjXdirczFYA
t6hY0rjNRCEBTkrMKHO0rnueUx0ZD67gWcVYIhhwjV3vN+na7VmmRqn7panVIrjY0wsVfIXUZ4PL
qsdDbjaH3ibBHNCHAYSHP5LI6TCcVoaYnE0/v1EOQmlb2Ngoth5AAcGigC/xqqbmPK8gaGKNrDej
DWlbd8vV4C/t5AhkJlsovt6XKekHmXxNwpWu9GwoaTOuUUiJK/ziWHup4uUkZwgkUOyvE96/YwMb
Z/SbQ5MwisMe+OBEMZAMQp8gtd+vLHzuXlux501ri34bwCuOp689KFcL0stIsCEcT1hccEKlznsK
DHg/z/TNzB5xuXwyYQQ3dzB0Qkyq0W8qYmPfcQNr8uQPvxMFXkR7agBn80Qrq1ise/NEDwsGxFtC
g+ea5Wq1H1T0EnoVAmAv6EACVzBNzuMku57Xce5zDbd3BBS5nCWwtexSfaZWy+UOUPEajIQJyyy9
RMDJdqwk0XybK8VCsLEcWDgArQgWFFSkgwIiscUKAn9hElLNG1msv8Oe4IFt8VEOaluhdWFIe7ck
b4OoRfcVXCJ1Z7anpOl+ig7VBMqQj3DTvsQBNXWtFS49YiO9Wz0QqYhBi40xe8peYgIO2VDQtLKd
is4irq3dlYi4CvCdBW3m8F2ouN2ECPNu8yAIDjiq/vCHrHttDP2sopArfZBjX2V4IvBkbESxbKt5
eg+BDk586zBL5STk6YSniYzTQFesJMysxRXD5AVZjOJWaViYIZEnSaHB688Ctfs/kWcYJ1la8mpW
pE2B1a1rrOW4a8NTEhdPKmwl/E1FtTrKrHL7gg7EcAuFHp8kbhZEJe8Dh9V6UOVznwV3rsWtaFAv
kAQhFE8vvqPvpiJ99CI6XZpdblNMxEewNXuAXVQA20iq5JXobL3RUOVX8jH0viflQimmNhUqVPxI
HltDl8EIgHu6sYZ7YvBxw6QXGbm7nTxcsyW8NeXpn7L1MICXL6lSr3RnLYiTnAqd/kw54dnKusc+
JzdUJjvfjw51W1xtG/ZgnP9Usv+Hue13suoP5OkVdW1PNqr9KjTQtBw515sayRU+ZnYNBdJg5Tqb
rqLFLxmIBNW2xcWNWwYzAcTrmtPcYoUWgVxbG01s7gVFz0lQPKRm+DrO1SFS6XlosDETKyTcZz0m
NW1Sbb5A+ib/j1avkz1xB8XYFjkBdzPSy/u+viGrPml7Mgk2M4NDCbd5O0MrhMkwb/sOVFnGZnpd
5xUXRwBWsUe+m56649pP8eh66QBlKpHeMRIYCmy4SdjNwaK1cRQ/tzWcQdYuJ5H3/lZ4LM9zlKk7
q2DZWxoVpLpx6s4tXlRpUokatEufKgVNGAd79C4PKjX2pHfCq/KCk/nZBAh7yHn1EWOpjF03xf4t
NCUdDdx98MvcJJnKvOuGE1wxte/09AxZ1r1xQOxpDARqEkIPcP0gIJK6bOCUHrdQ1NtjAgpOUN+C
UMso7ol8uiRxM+/diL6PcIAX5pkvtJvk1rSX0/jmTcxJrQceBD33kS3RvDNn8PHB7BwkuwyG0nbn
5wwXM8bPUffnLIZxU3rmYxpxjx+84dFb3JUFNH2+lUBgEgrbALbJndb7NmARiHzPnmpAbpl8sL1I
hZXm7kAMdhVrQYiiMb4ST7KlFdGHzXDkUXCN0s7TA02J++SSaV5YMg0dlP3IhCryAisCTyYUJLIG
I0aXre20b2SBiTU5yHtxGmIoabJ0Fyr97qcMgctuyuri4p4gLwpS8YQD+lhD115bZpDtx4U0jgEW
cOSIIZiHgjU4bxJ4K66/l/TMsTvtm4ycuh0+h2H35mMj3ScD7fGB6h/KeA4Ri8ZnljLIMCwQVJHu
YPXh1MlK9yCz+DLUZnFQhZwoNR4Vqna179swfy3DP0OO80kD6dL1XO8tsHZbfmlsBNXQc4UGfKJo
+uzRB9b14NDRamYzx40JVFDp+qBgEo4NhHHe2EcADvBMtLeBS7yOVOfuGqM6ggKsD4HPyNpo8Vhl
1S5rve4yOM6S04uwLWDgQk7HVQTzMtiGKZu9ZqzvggRUY91O803oEpchpR7nbuZtmmgrP4bS2guC
T9zjwosKh99kYJ9mzCYRr72GerZYhGhgtQxUlwZxtsyH8TyW1bNJdpfI+uiesiBZ+zLEQTVRDVzB
RKGIBBdyFCW7bD6mQhjHqnh1g/GFSuMXAZhnoYfwnhT+Y1gRkHNtQmADuKYp6PTalY5x1cwOYHa4
mOB+3IRMyYdUxjdk7H4/RgVFCTN35yRkl1Q1UbVz5wCKFcNEbidn28rDa2567sFhy3pJem++hD0O
LUeYBpvHdD714OfDmH7zxeW5lYFGlmrZmHugDlfmkOPeNyH2afTHJOlmLGn38K05AFuCFUJML0PD
AiKouydb/MmGPuNERyU8vjA5tFQQrArAo5ljvKYEOfCmoiuOUFRTAMNbnitNmDl8pVkJEsMcmxd4
vwGwqdWAXnvw+bYdrDfDU6/kgpMDaq/B449Cre34SIuqwgiFBbVE9ZnYPRuEW3YNjz+Dv9xX9Fmu
shpkhTW4925Y7PA5G5RdgIlBCA4CwJKTrWl7yu84IBL+b/zBjcD11maNPF27DLB9QIVXDHiFy9fZ
g5KDmprdTBms6r7ztrMpj51eErnEP3AsTQjKBmY9s7z3avMSDMXXaLVbMUmIrN5xcozDpDxIAOoi
mAgxX7VfM9AqZBPxFVq8meve2OJbPo3grWn3HVeJkbx57hv0NlQq9wI6ZTyJylmFEC12ScgE6i+2
E9ulDIeulG9qo/ZDkYV7M9cv5NiMCh1clOG9Ite9tQaeV7y4JvllKNdTTJ+Q22bthi5Px4L1Ow12
vcvcPjmFvJwprKc0ATUckFn50iY40Wc7BosnNKofzZIZW3yzNPw926lDr8dj5r0nnAx1HPIa4SPk
W7MpZ5MWnSTKjz43qNnA+2fHmJiTntYKqSY2yNG7n/PysuGyrNxuVJsUdNCGVeOeZoh9gMVtHcUG
BTklJeQNOhdMCOCuCxDH+mDqr0B6iH8mUMt96KV30YjAU0wzFdwG9n8X3QUprrASOq9lupGdvcex
M+2Cgm+oGSPrUTWAnASMbKSAkfoIJLwZrpZOJtanaUKWPL0M0+TShDndliQdVy+GmOQO4w2dlWSs
hIkFxxLuKQXYcOo7OufxX7MmYlisXDpjk25vpKzSAa9tptH4zlhgYP3hD6CnywTskblN1RvHKv51
wn3sC6hniYMRDuPEpp3CS5T53U53wJjMGvpuhnvF4XiI5JsFIeqV6MlapSUPhTk6jBP2STYQiZ2E
QbSgwyNSt7bJ4mvGpnfTm/OVnCf80JasbU1fH0VYsUqPwskgfGmfWEkJIr1xvDcwB4iwwrrKAsqf
G0XuIe2iUxqzMJYF2LyuIjjB8XNvhiV5dWa/mdQks053zqVtn/wGmmWJjMp42tYYnpp4p0ml5qQ5
1qovznlVnvi30pLbuSUgUwJGf4iYKNayH0/K91/zZW6l8J2bZNp/+T5Tk07ZzeHiW9l59KY6Fvlm
47Pug+SGHaKHpDQu4LE7eh3644BzUHDqnWv0EgaPigarhEvHOhjT7ERF15fKoNhT3cpsWlKe5QLq
BcYYH7yOoARTzMbMHXMXKXkLyIhjiENusZ2GN7oMn5mLoU2LliUx/VFD3c1UmkfEQaJfs/JiPITl
PrZfM1rCrAgeIostCL9N/Qhk6S7jRN2xmz4JZKl16hvt1jNPgZZL0Nfvwd4ppirWbhu+Wr8dhCog
mdZSfP7ewLncMixCPVCMSnHrWRtHMOgZvr1NZixkPltYv7HL7ewviWZM5vssELBauVfj17hVKIUY
GtByK5/1Wo5CUJjhg8y9ZF80ONnjLn6x6iB8i1XxaFJozF9qrfthpElHlHtfalI5bK9nbuJbd+Ro
UlERnGfJ1rMV/zMeh4+0gUQQ0cpD7hAOq4jcYTMxEa77kqesTA1aGP1+m/u0mMOdvRCZYX+GC447
5ZlRpVuR+dAbouJkl6v+3Abwk7CkVdN0JVTR73w2Fi7tKUzlCNzA7fbj4G/bycRuw5og1d0GIg26
mMWaugwid+uUZEWyNOAxnnlTDJV7yz2dbQoBM94UGauMMb8xSFebrANakyXv1mI0brFMSVcf4JRf
DbzaK1awd35ejXB0GRqrJTqbJqO7AUz1BY9qWgOy2RLAKrd5o1g1cfyBnHt0vL7HOiOe0hnHmEOV
NIJiLw9GXgLDhuOZc9IGlTzDDPmgiLDajMHwCaECvkKKyRRcMdo8ySmzfnDCmxmy2ihG/6GXjLYZ
wNh9TBbNaeDFtp6fAHnq9lXwWkR5ffFiFBLRZ3epLs11bLFcQzGJU+e+6tR3mS6UMwtjgO2qjWzw
4E4pdqgkN/as5tM9DQC4y2ob/UFsR7t8btDYcTEVSKR8l1aZXgpwp/BZTwEXYwARWGEgvUmrgYto
3TtEPjAHT/HZyXXyGMrqoRK4h0NCUpmRAIjqjOpWmp3NdgFZIgZc7noMEvFCH/KBmk/Aza3w2nfJ
caqmd9fSXy1i/2qkiwwJ7atd6OiEoZ/5z2O+cNOL6J+/cNQzgOqihKwuWsVX1W+hqBT6ecb1aGF5
WGjsnQmGYALQPgNq7wC2065ELVtXGetwobmDMIGXkfDt4yfUY7gj7ebuSbWQRJrXEUj4ZmHDcyP4
Zwto8TkDj00mZ6HIU+zH2099TuQx6TiArjn+dmDnx4U/7wCiZ3ylZTfDQIfeTcqEz3VmH6ZOUesf
JlD22cK0XyLdgL4hF/cDuyjA99FCwIeEsnQsYxSEZ4z/4tfo850DNB9MLk/Wcq1fePoNYH2xEPZh
N9YrNJWcO4F/KMHwmwuPn8YD40QDzHu0sPoNLD5upF+MDBoVHIcMbwRk/yxv5EPGJtIYlz0H9P/Z
23oRbQDs4CGoUBBApSxNAUtngFzaA/KlR6BdGgXyDowdnVKYMpe+gcGW2JypIAioIog1onS4tBME
1BQQFKV0jeICSYGBlgYHIZUG84APFPXDxtZSrMul90AuDQh8RFaDTUYs3Qh6aUlQS19CSHFCSYGC
WpoUiHi8GwZoO4eBeizbX+qedqlH+0JreQSfvowKzKXJHJYvPQ0DhQ1iCFF+o+Y+lz29cO5dt3Q7
eJQ8tEvbQ07tQ7I4REjUr5sMRgXyZldmzkHnLx2FERbFEf7SIOEvXRLu0irRTvonXHomKKCY97Xz
l43wTCiiwNfAOLLYm+EZsHCqByZMOEbUKnhwdZP1cjy5VFvEMrgFspoO9jwyH1B/4Sw9GIpcIxD5
6nVRfNoh2+TAKFKqM4YI32tAmQb4+Yrdm/gM+BUH6jaG/3s3lgYOv2inVWHxlkwLbAZLTwfxTj4y
mjtS7hH8VRlyFLUeAfUe8C6vIbf6ocSRby0NIBNhyIwbkOkc+eZWWOPoCqlk8zWV7HzmsTuKpU+E
dWN/gF/wCXOKL+5os+gS1MGNnz0egaSklcRNxTmpm9+gpK9E89Gx/rHOCVUmmA08ov/ZC3H6cutS
d4IHIN61SwOKEUhWl3SiOJSjgA8Idz11KU1Db4qiQEVSpILjLn4kjffqLx0r6dK2AuWsggCl982A
UxGyRbpLl3aWdOlp0RS2dOzmhCEFLkYk6nRpdfF52utIPthL34u3NL80NinzYGmDIZDc7aqlIabk
gS6Xzhg8puYhnFjp+QTrzDb58GzrBgaUxQOVM05H94xRxX+OIuu4tNJQnE35E0U1rKKeY0tFVzyi
aI2Vc+29w2AZz3nJqpqqG+iM0VZo0GgJA0wVEqppubaOiGysCM9NS3dXWaIJUaETUqXT4QKdKLVa
TxXW7W46BPltLIvnsVM/Fdz5k+TLUvK/u0tLD+vG5bpNJHVp8LHF50CeaaO1/2aYc7IjD8TLjL2T
Gxs3fgJY0ilQYTqvWZJMX57T31PG/ukv3UEw7vjHLoVurryE4Mj3Ue59wY89OUvzkDnSQVQvbUTx
YH5XwE25SNNUFFFZ5CzdRV3w+R9zZ7YcN5Jt2S9CNeBwx/DKmEfGQIqkXmCSUsI8z/j6uxCq6kop
zTLtvrT1SxgjlRJjANz9nLP32iIgzQ/Y8Fs4pxv5xBzlc94Rtjk86KeJTljvceM6ZkC1R0QSMav6
OptTk2LGQGuvKi85gUr/b014/z/66ww8Z//nPy62v/jrds2X5Fd33fz/f3+46wyMcrrlkP+GFU6X
4Gj+466z/mUZkrO6ZVIrSCAF4CH+466z/6Wj+9S56CXSe2n9111nqn/hJnDRzOqWa5rKlf8bd938
uv7s0tTp6tM3UbqUzM6ZjRq/ujRzlSI7Aor+NOXMgWP1MYocwQtWWxbNCZ9Glh4r23zhqG9nZMsW
tPaZJRM534IM0Htwy/29ktNm6v3vNVPSf3CR/v4CcRC6QjoSK6ErLIwrvzE0aIfMmgET7ozFlC1C
xra1M6fYciBL9vwgFjmSIDIiR2fVefU+QORaZ0l7Zyw27vIwLumaMVXg0CH3qaQd5POP7PKi/vGn
r/zfxsU/GxXVbGj96UidLZg2L1Cngy9gQ5g23531m00x0Wd/pMLrNEGf/sgZFUzBOJxyq66JUGrb
XeRXV4aGE/5px3qbPF0dalrd0CadhBFdLrakz4d0VOSOryW7qiTZyn6iocOA+nPl91tRfHj1IK62
pepbYxYvfmGqg9E62Gxn/v2mccevJQOYgOB4YCmBgCQMhntpanX77NTvOm3Ul6GMmrWtxyfC7ZwD
dZW2Lk0/RVkB5kDY6EpD7OUzaCDf14P9Q2sY0P5EJGWzdlOTU3/XopaeUDKR+eBW16aN2tXff57z
5f/75+k6psUt4+jC5Ar99dKcNFEYDWODp6LQnvs2cvADFaRi5tqwhrxLdee5YNW8XTNmxjGs1MuI
f38bGVDMPZouV5sm8T+8pr9+x/BXKLQcC2njfOv8+prKuDKQRoxzKiyq1r7ShmM2TZ+KYWrOfaNr
BKst/YT5chcXP6Yytjn/dOPnNNff8tbQf9qdf3E7//mS+wv4SGfVMBzXVrpucVKQ6teXU2Vh3RIh
wWGxIYXCboLglFqoEnuDsl1v8o9mkNMFixFtqZAi66mQabMJhwxeNxXUh3A642DGkbFPY7XLlf7h
9L37LqMcn1Kbf/MKaeGe0olH5ABK0NfsdBVxsGs7KMMGihDqxDo5ZGYcrv/XHzUkJ4fbCrEhC5D9
20edlZWIMd+1TzXMZengCSwMeOH0aL7SQFsMJmemjGCWV8f7InuNCZOwiRg16TekuaqWf/9yfnez
M6c2SHV2BKZmwXL028Xojp4FAsDg97splVnQGcz4S8YOsZ5epBFdsP3I3d//zr+sfcCD2AKwVc13
gMsX/evXS2xAFLHYzMKN7FVT8ARQ7DA/7iS0smZsJ75F2eww33hzZ7a7t1PF5Bgj5zpM3lUCUzEx
EIiVgA5JOvF2gUF4eGo58h9WaTG/kj+vfbxSwQ2B3x8eq0222a+vlJB5wC1SMapX5huNSEYLg2Ge
YFx81BmqBvpAWr0p+8KkBxsvB9/1blbfeHhr2g9NxySXoZBjcCnewDvz/wNhnFaxwx1Vp+a+Lbr8
rKfVzaGnyhJf76vGjZ+HYvjkDnp95mhGsA6HxjdArsM/3GXWbHP/9d1xbynLFlKxTc6b9q/vLqR5
AKezITwHkNBOE/amh+Z0STgDHprQY/o+2i8e5tJ7reXMSzTPZz5SfNfHFGcffzYUYX6Hg6Adcpsk
O0bk2qrnMLaqq6a8EOmxbBHi3OPc+o6zLDra0F6WgeFN67Tq9lrYOdeWaKCVq+XvnptnWxRin3uv
r18gBm+mGHdBog+vLjLOdXSsBqdeIWp1t8hs6U4L2B+eq6t9icrmnnrm2SOEiHGEyNemQALQqTjG
L1J+PHaumEjxZRqfNCyAx9z3eXsyNnZdm5kvqcK75puvCRDlDs7OKU+pXB9rXOVRGWUTw4ra6AkT
qvtuT5oUO9NsqHJFUOxKtBn3enReHC1z14mOyNotXRMvTLnqYnSveLFxmCHleI68YjeAddoWOcpm
VoL8XNBFOdsC2W7MLGnowLHPMIyVj6d4GymqproP/JNPhMicLecyruminZAmA+7wuWXn3mnQEU+F
wDjUmKdWZ0FEvFYwwSKyoiBOAWuChRjGktG56xh7OrCq1t188aHFz8+4efHXxvVLI2zcep6lH0c/
teq1IbVi30BnRuEixwWjdAbSo3inRvIOtGM1EmVRoZcSBYZQlfv8eCAvy11pHgeaocyIBnSH5VBk
+ncOZftMEdbmf85Fk19TV3doHNOZK+OyBxTFRK9DXfZJVMjmW1/fOYIVQChhngIQoXPTdRk38jsT
9fKjdXxAHxPMsRxyTsR04uAXCYyZ+accAlKctfm1iT7q3k1fatGjY3ssMMrAJYb/qLpmo11uFbzS
p14xUXRK491HfEOzu5qujcQjWhvEttITE/uGXJCd3Yl+baOSWmhj8keVyerqFAu3yBJyvLnQk1ym
z65WbT3P3Imp7D6k5NRiuohIfFriB3DsxbEMx69Fblp/pMxNkcCdHjeCoxwf0982oPA9oJ8nT4hL
uDEKdJ2Pg5C0Q/tZ8221FlpPrmpnIOqGoSIGn96I5aBdpAoKfO8y8RXGT/PcZB/nnjrE2CqesBZw
X+Lpa0rwnfTzxdHGvbnOJF5sUTkVrg8I6hxWWdXmM9zjr846kqvm4MU0/MCa5anWQbOKTwiOomNb
KIsgCQ8nIrQpP6gIvdYaBpbMaldgw/z9BOdhZbpkGOel/VGgpjpYHFL9nnDl+WEMTKJAK5QGPqC0
upHq/vjdemNZx1R0JddwE260hPZdmMPXabE7rukgfDcciQLK8RFEmjZwKyerXtlTmoWuags+In+L
fF91iMzc2vdu8z3EMr/0fC1fhRj4ljl0+ScnZyjyODGYAvFJPdny3tGoTo1+2khlxafJHkYk+YCe
pEUH3SAbahsYNQ6hKtg3Zpu+xJ2Z3ofw2Ze+ixu6U/AY+PSIQ7i7dbuuMqc/pVoHBcnS7Usbw5jA
PBN8ygAX0gMBc2aK9ls02VBKu6ombyMMTgUe/haVwhHQFuQcGbsLnznozpMjZAeDNrwWXE27CDd5
ln71cyXfaPl/lH64k8g7L20dxUf6P6SCBkyOaqbxZT71e7BIZ9fTEzIYMtKFvQYlH+3jm99w9mzd
fFtDMdyaKcY1t3HbrfeNHo61Q41mP09WuveKUj8kkfY56joUdwZMkK6Phud4tMN1r5tLbxicte33
wZGASfOpH7DOxL4BwG/+CY9k/0mN3TsWFCJ/MKnMMUVyDDwASfP2SIq0tW382lgFNvosa0q7F9t3
kcWb8WvBBO/G3fdhq3Fcl6JRGzM0fJwFzDIlCugtMmrkAXnnHar5wTaICUS4Uyw8ZaXrDgbNk7DZ
mMzha6jksPELTd5x8K1kJ10ipLhXwtJQB5M29RNael5RTOomAv09pRH82UwRVJu08aKIBvdkhgEN
chivG6MpNiIu+p0exj/KdCr2IAEbRMtGeIbFQo/Jb25AUT+BlRE7P+oFg0ZcvOhs/Zss6Q+iOKk+
oX37SmT0qWgqUtBUwTzWzIpd0PZkfDJ4uxvanLEyIL3OuxfQ/tZa7atJqYObesY6kOb4OdSeUYid
vby9VHXKTS7qgOkgcZydOQ2HXAQb+cDCBgTIY2+l4kLNgNAUEkpMytOlTuTKiIz6LAhVQ0IXO9uu
YUpftTHzfO3cW2zAkQknnpphU2jmWelddQ3YUXFc2fm6Rfx0lOqAnNsjIc4tYLh0ztotenXw+oHA
SMOE64LefR3tuSHaS6iy8TJxcFo7+pydmKFhMWCKlArKcgGUYN043t63G6Qg1ElQlY1uNUZ5v2mh
/LUNUizodCru4uPjoceFuMgaD5t0kASbSaTD1nTJDDDMIl7YUX6Aqh+dEh2miYpDwjpU1Z/2WRTU
x2J+ULod47IbmCz2Tn1TvmvTA9uGjBI1+JO115mvKbSLbWp6zwgmuFDc0sBmCa2ua13/lT7YRFrY
OcrIHzNy95nYu+6ZF2iv66aY7kYQPkOV2XbIZY1cuF9pPYMdmz+imswShvYTMsjSZQJEv9Y3yeEs
/TS+KfTNGDyCu+oZjYBhyXfod+i0QwJAdZOeekXvO2ZHf3FKb44TxeAZGfBmwtGE2h1YER1esRvU
yLPSqY4knnwLsio9N4ScTahV7jUAimXRj9V10vzXMrPrBTND48bIE1JJasTo1jJ0RBk64/VoV4SS
lgOnPETCkYnpWsz/rGUrRKht02z6odb2teJvFKRx8fZC8uVZZVFCeS1eKydH+ECAfd6mNy/UX9yy
SZ8rj0F9btbzahP51zQ0uQ4i89WJewPQ5G0YrPgKOvoO8DpdPqqBLsHjKnw0nGNf9Bc48YAAUvzW
bdFGq3Yop08AhfBsUCk+4+ub/ugcTlO5vedsw4HXHzEJAabA78tbNzP/Ns4ND/itbAMO872ptM5O
5GYP0r0xW3gQO/hb5br1RZgoBJK1RpvpjI+O/U6NKSpLRvoMEBcGHZMj09V+TbULIgPC1g1um8b9
14ebSE7vTlSCwAN5KyqXq6kjWR3hZyWpQSfcNSRDVTG3rtFZ4nXCl7Zq0vB1GNp3Bjw3p8+yl3re
jWomNjkxK7U73io98A9h6PRP+GPTJ0VyLFo8vq6/L+fEX6ioFhWSLm2XslZZliF+LSNcjAKFCQyZ
5S7c6yA8gCsOqDQnBi+JNnw266Ek5Z5M0BL9T+fUMdnt8AYfD35CDJCS/rVuq6+PDxyGtbkvC0YR
oq82UTL9Q7PjLzWdZUv6LjYtQsGq/Xs/S6BrQzfbC0o50AgJNOuTmEJvSyu+PuWhd8ZQT2iFU/ir
XI7D5e8/LfMvnxZuu7m94SpIskz5fispfQJhGGcCdQFEw3k3nrU/HAmGHI+obXWHKYhvpcBiE9LB
fx1il4wMYb7NBweQVT5mgC6FkTCfy1iFaIj3wMtFGg87t5HuxtEU3Ja6H/d90f3Rh3V6T+uaEgF0
/DqodfVR2S77DhKrgAkRhAzkiH//Fo2/fMKwqywanMolc8l2fn+LDgI98Jdeg8GwQVSMIBnlJ+QQ
BtDVotAR18sAYJidO/4hCt36bEOrcZDggdN0c/fY2QZITodhIU0msQzGgCrZrvKzB6d/8w8v9q/f
h0vxK11d0pkWhvNbp7jXhmhIYwbFjxMlFnedCb9GY8lx+3zV5hmyqvlq1ey6XEkI6gule9HhH17F
701BA5qv4lNzFL8G6PfcoPsT6jtofYoJCQk/qAzkQlqE9lRnhBx2kXOtHIawSELZHKLJhWVDZ3vp
mVW5VwPGbMcq/5hGAZQ6D/+JNmz83hmcX5hl0aaSxA054vHnf3phZL4KLWMVxdSRJscmNcgVbcnh
w2jBkRSMs5F8aw1BwZeF8TKpIrlrG1it6UzC1m0z/4dPiib+b10LoQtpGbZyUC/yrZm/30BBnllI
ClnVIiwrObrNR4/BhWjQwG9BPbEvjbbe+LLWPxqn+Ka7dnev27QlSwZe8EgUHZjflnIy2jciSfYa
bvEJqg9ij4GgPCJWrwTSGEzyu0WSKCy6NRosunPupyAjXaXNwb1o9YTtOP8e1gBHEMje67KqnxtM
u8+PFrj1ufOH/BzlpObGjxOC0uS2dIjwa0LDOkdBHG0ft/Gj0HI6bUbXci9PfvD1Z3Pp55k4dAw0
HqFWXe3G/eCzvSUNbdkc5y+15sHJiFvR8fe8xBaQ17nTQNpCchXOu7762d2eMgJOCiyYL4iqxxWk
Og6qc5GCnuFrBUYVhVtjvuKfu+QFumwvcxE1OhjH8F3pRi3PYn7IBVX1v2vRLjB3HNrUk02lQbJe
QwO7GmBSYxysly1Da3w+9vBNZj9qqrLvfQdfUJ/p9SYBX4fcj5vnjlQnPE867tw2342RSt/40HGD
I4jWm9vjreiau+0cqPuWYHEzFDUFXiJFAKUqDk7jFjez834kXg1DhniyXablaJ5cvbzN6sx93SmL
zcYO1ok0vHU6RB8lZdH3xjQWemwPAdQBuZARuqnB6dNT5VY3FAjjFzkCseJo6r55w5wEXaW4Fknx
XRpD1lxBvMH2MBEMcLIw/Wp898doJtIaMYp0C93UfA2Ng8/RbT6TG072Mqa0Psyp3AaxTreI+1tw
8OfE0FarZD4EtXZvL3K7P5qj25xk7RzMJCgPtn9rU2242E0yHMnhapjxuNWxwem25JZDsc9M2Z0P
AHFspy8Mgn5eNjbaBxSd5uvcBz+WVoIy0hqWDviGz3EeciIzvrmFUXC7SpgVOaaSKTX7fYW0h9EE
7gKJ7CXzMNTr1kw1q2DIqLq6hjR7KrfD7j1inyjtnEslMNeuaLD4kisiFrKsvpW6I14Jc/bP//dZ
k0LBIpgUfABw8wuydgrEbrA/OXXLjSGcJ3IJou3jl+ia0IGG5w0X6niNa71f9Un+3dJM1BFe6B/U
YN4elXtP0bsP5MSRkzbxsphabY3eXK4luiwizQlzRVeCtrSDThTo/Y44H1RsrZrg9pM4+3NxnXJQ
0LZuvsUz+nh0gh1sLZ9MALDGJAkk3IAGUCAljUWicPV2mde9qaI/D7GsLl6UEaoUiT9S5n539Jvt
tmgkchrf3SRNou74YtlqXeOPMlIvFP4Szx0Peo5X1FfDUQEPGo1Rv+EJqHedASp8aVT+CsNreJzA
RnTzJVD1sbu2UVlOW8MKXhyzqQ921owgIqjyDtijyANE7I3NXT+iTiCGdy6q7dJuz5MipiMP2GZD
vHXEnDqHYv5uPbgJZqEgvPSkWhAI10ROemHXSZkB9ObCQOeNG3XCPCDAvrd60twCQpQw8xKoO8n+
OgClOz0e6qrMTz7lMqPCROx0Kw3vUKZT5DT3YYxsCtQI+OS8k2N1oi9WE6Cbtf6PtLWHEyNEsTOc
taL4XDwqc2di/PLYlq2GZaIfnI3VkSxCVHu9frz6dNKhQObp9vEMK2Ps4Zab90yAWQDKvY0U9vAJ
pMC+IDNp+Vhqp96rV0y8/B3cbnPf2X1C2umcbWqdE5BBnFV1Y12pqt4/yuPUptPaYv39uVoHGARk
ZpaXoEkt0DZYAOcPElvkHHsHUwnA9XQ0SfxFHXYI58MLLI6rriK5t6TouXmaaFuM5crSGEASZzqx
bEEkyczq5OAzXjQ4IzcDw7WlO0I7Z2Cx0n0Zn2U9G3R89UVNjXiNGhQd42R/mWw7OFRIGQHuRfZJ
cI+cTAP2utAxdo5j6R0Sb/IOuKRxQw8tFlSSq3Ywr2E7K1BKJj2SpajhyOOJrJcN+eDbJEHaWOmE
46GzHZdc10QQ5jZlyOMw8jipz92cMDG1S9TMapC5I1fYswCoIinPHYbsgO9tE6uBO6FsRuzJnKmZ
D5h33TD3HofATWkDM5WGie0zHz9nkl4Ndsst1HJ9peXYmucYdZ3+9mqoM1T9RfxJ9Z5YObFrLjM7
wqI9A20ypqoHWu7Pj0NS0EfGNhQlRKoeE4SYJpAYILkle+zaLwoHmimiGL/sv5lU69fcN5pVZVFo
ywQ9KG5u/SpoAaKGR0TpJlGyeFSYZkqMn8vwMxmd5Js2VslC5YO/fXQ20MAiXJ13Trdo34XVT09E
QFdL3MTdW6e/++VwHmpCoJ669KsTByNSsJex616ydGi+kFx1brM/soIRIKrvaqU9FgkTv0Ikw6z+
aEYIuIlRZ5eKtBmV4dpTBaGMyTRYQIpM9x21/m3cRrCMbgJQ96LwQzFtx9J6fryqlvd9MCJ0hj5G
o8rXqiOH2/wQiYK33OvfbAkTvTaJ86op3PJa0I1pu5ZQKt0/2B1YQlw6K3Jm/fvYIOtnD5g+sgh7
0RzGkKVXiTN9w8wB8ifktqXtBOR0dVtgnOHXFCm9zr1yxYU+bxNFjf1g3scEmZkbjIFElnQfXqzC
N92sd6POIDLrDYOQFh8dFOXGIoZM9JRGstsbufT5lPovE0shjVUj2IhMkY4+MZWpSbNrZg75Y6AD
CG6XOOEeWzUx6n1OGJiJzGPRVMQ2G27JQKiXPwAwn7DOs88zblwDYUKIBkNn0WPMPcKcys/kUqS7
UOiEQHA7pEi4KQmqQNI/4CS8JmbJWoY+ssVHneLrcGmDluEmh1W8qUPwPCZO9Zw18sA3vOn7KQdx
7gfHnhsTY7Ygicka41vruW9DEncfYxqjE6Up/CJs7HVmPrwqnf6YLN3gnhdeeQW+oWk/fENP2KU5
kDIstQFEmO2e+PR+i3msIEiZlkmUfLKtDBfraBdA0GrQtJmR7ZsawCo+PLI91BhcMg/KgVuBf9FY
7+Yw6GCbGYc+EUA659FYmg9QDNpEreN5MWnnlwZzn0Zd8qYNMtm3iiSmIPRPla3lL0LVew0k6gcZ
DD+VI4aJg8KarPxk43whHLrrd1kQsbjEtk/WPREja6nHHxOHhjWnNMiLRB5tovlUU7RcWToBw39f
dklbzuP2P094qSaoJCRTMoov2/m9eSGAZ5NCj/C7C3OOr4TdDHNJzQELKdlOe/S4uqqdNpoxjgcL
tTROFnPHSjYeTvWg2q9EEZefJuBos78QwmuaynMfDPqxt9/1SGrwpVP/S6PDEZMgZo0J5h/s4GVG
UrztW9baH9Pm4KQY/GiNO0+VYzXLx9NEdP/+Awp6g5N48wnDnU8BgpWN0HpxlG2JI9NN5bONwnoV
NiJm6pCWT3mdvBTEKW37Mshe+tKNtvqcAom7wpz3B2N+oK07rgabaEfXYkJFzVOex9ztLgKjBtZE
r7hbKbwAu/3uqXiWenBClYlZXk2c2rO+Zz1BCDz99yFMI1RWo07kx9ziMoGzrpvW1Zqdi44j28l2
tL+5PR64YWzXJmCPnUd5vqhtR76WSMftOBk3eNfsxaOqU5rjbvURMmk8hcYAvvRghhXgiLlrg3UN
mDfr9+ROYMMtSAGF3RovueE4GwT5FyPITTYQLkK318UC2HNN9Er6JY1r7/x4wLcPNVbrkf9WMLIT
elf//XiYYn1xyr7aPlYAVQbHkuP5Lh0R/nfu+Jl4FQvcEEIEyx8XZoBKtSnqFzcguVRGC+2bqvAQ
2MLLr3mnhoMgheNJa2Gv5+hVto9WHlMpOv3DCcpdeCga6IhFO13GIPoWwwjFNySSZxsY18+xEP3w
M5O+ufAePuWguYjhQDY/n3emQbfOQdRe83QmNLrwkLnLqqNnV9XerggSNo8dBr3PdWfLlY0hYilH
5O5Y+l6w4rtAosN3NTjFTs8ZDjPSnPkEHVTVyBsWVlS+tdVgn4Le5rrBMPOk0/fZwQectpFbM6N6
zD//8F0r+9ndS+N2XOvBqOOrn3Nt6Mme4IuQEdiSXBPkury7EZwAzDzx2Wn1zWNSRkW9xA8ZLHAo
MsUPdPGaKaIOp8hrd4wSvg5DE+8D0dfPkz4Dx7Npk0ucNFHXxle679NIf1frxPhWkHDoRnm5Iilo
oA4vF5mRqm8dSyRK53+fjUdXb38WVEGPYRfNos7uBCHrOZp/R5h02p4F8QQ2/Ts+xf5Nt3D55DFO
n1msEvdTfy8c630Co/3cB8aPpDL1o+VX6Cn0dKvpLlalTLf1TTO4/SH2dW1bzT8x5NK2Uw2Skr6u
v/D11Dl0ILLXrNnx2cWO3QJbWAltqg+66sa1Aud85zQLBCIeWTTRp19BGJtvqqle8f+ObG/YE4CT
3GPN0970wXsn2Oc+xz1/rpR5GMI4fPX62NiH4HyWVaxvS0YtL7mk1J04ZTx7tZ5dNHC6ODBfJ6RT
33XG21024g8mo3KhNaHz3bC0hSi8k8it8DIMtfuiVUtIwkt9quppRQhYu+61iLkN/UWGtlFwayPd
2aook8txcnePbMYaxd4Kfr1aiWoEKmDO/H0CBbaxA62kdzyDi26Ebku3c2l6CL+RasP4KcjgrKMS
pE+N+dlI0GInbWciINo+VBhpZ3JmzDR/K8mM2eeNDcpa4vyz5108qdaE+CUAB/gexvc4raEgWf2n
iMhwyLz9oD9xpLy0TmitHu301i6NLcFQkvHbfLPF48Wd1HChLdFscKcdtDD6UgxVc7P0rD5OmbpV
cdJukOljY9M10DbTJNr1z822LuuGTY0iCRRifnr8FApxKqU0fp4oTNILzqj7ffYPSE+gPZoxDS4t
aVSXZJgYK4iUgdf8NDSRWRd51u2MOG/RRYx0UPvmRc7Xia7NzptUekv0o5DbsGNvObSWl7GgQRDr
4444weYlN9XXsQTBZDm1d9VrotmVVq4wfGVUAUW1qzKksnmN9EKnFeExb1YIt+njROewbVFtVvH7
zOs6MdIHQqpac1HUqfGp6eFGhMWbCMq1iFtnVRHlfA7S0F4ODF5fPObhRRG9Pjb3x4MD4M8v7RMv
IkD6XncvgZ+SnRCmjIyE+0ZBk+zGxwHOMmWz8CqUD9IPN2OLvC9G0N+WTNWxV5Wrxg49elChcVS0
1ZYEdulwggzYaZ7GaigIk6lcN1uQ6opYQRvqa5tMsyeYgetDjePnd1FrxYmj6gKf/3gDbRLtAwzA
DdzePYB+ynUZkFrn+v7NGPHyC4n2ofeXwkGUY0X+EQEVWU5Eka+cIQZMGg7eFvRU8myAmTPqjoRC
C4uyskDdEkNcczRSDAfrBB5olcc3WzNssutLEp0Z/AHqHbUzXmiIfhJZWVQE4kzfrDlKD1B7TFZX
5zTTF87vT1Xn1h+VRWLSZDk/BjBDK1/ppF0jdfGQHFh/GMJUbHs2BA+zyV8QuWFKPelBEUJXjLOl
QW22r7M4epdKrGXEDIHE2sOjwTT4Dynw6C104oiWrQzSS9l37SKiANWGlrGElZYfgrbHyi9vZT6k
SyyrDvdEo/a4hBaPuU+bjuYqjCzeClarUTOc17hIYP/H2rSw0vprDc4IErallWuTVhGEGLe6ylj/
IZKw3GPW3Lsq7s/sSs0zrtBN6frWSRPtpyjjo2lCoOhTb4jnVFlgBwbWloU+pOOyT1Q487sYviNc
Xv+sz8kHRwXVkIXUu2LZqR7WrAju3eMO7jnPAAJocdD7Ic62NJ5Oj59Q2HALVo06BEGDfy+Wb0Na
r8s2GNd27WHV8FL3BBLCa3aNUuV6sE3zgo5nUwi/OwnDtc7uhNle+eI8uvG7mA/aHMqmnZ0Fb1jl
rpC1ALBWpFEBQIuu4XwYtrUm5visXru+0ZaPaMzHQw23z5S6cXk8a0pLsubX76Ue2MucDI5VP0YN
hTlTFPzfylj/fJ5F+fRci/Zz3hP9SWrhG5uBN0N1G5cRMQJ56uZn9Era8+OnsvS05UB4CoPVKtiA
je8XUpnq3pOaBaWVqOdqFsSNyVQvs157z7E4YwULNXJDZDyeLIxkMfZGfX63Yk7E9t3g517PfcSQ
YcCRbzvWsih6h+v7P6PCx45skeBi5OxQDDgfxwNyo6HKDuPNSOr0IsYEUVF+6UndA9AlvKvtefbF
KO8t9PytP7iI6ObVpcKARfM6SPcJ29ZWJ7abuECU4QI7GpYoRbujt9KNUViQgIkoMXLve5NQlUTc
zcOojTewY/HZ0HxCMGaxXKOspykZCbCbrbIcSfWlJJ5za2SGtzBroqr8KlRX223UdRC0Y+3BlVRA
hruLu8IHoEZlhmV1M4RluZ0QqJxlWpBMEbmrXi9BwUIgOJmNEk/uFL0zIqqvzWCrhbI4kep2pu4g
L/akwbCKwTunNh8/E0xZHR8PQYbTqmnpfE2wNAnQAd5I/mnn2uW1lzoMGF9hOnrDwFp8MhxvCZCu
f/brZGOZbXDv54JQjSFxRNPkkmrnOs+lq2GicJi81F4IwA4tj5q32ZjWK8e8Jlz7bmscHg+iyKut
KcY9rPxx3w7nHMA956EJNBrZwFAoH32lVtAyCV/RsjZ75WBsxeXKMhA3mVxV/NkThf5Z2tq4/dm2
njudEBqaY/BjqO32QA5sd7BKzUH6oL62KE8PlaHkIW2dp0KQMUKW2dbXbiIc3U1ouIyKenV4PNSR
+KJ6p2C1FIRf52VCy5Mz4OMCNFNkFUTGR7vAmvO7cy4m5N3ByqiV3EYte2ihqfKWOiF+665UKzO2
FmHUjOfJCMfz4yfg0OuQcxPdMNyuj8Xg8WBYNOaYm+RLw+6+RE5Qnvq2689d3X64ILrvJZsVx5vm
ZscsLyXkg6Sy1nYRe/vRD//4qbOMB4p8bz6doHfBvTqk8MEb7FU1XPZ1LAqaGpXVEs4ootXQuT34
aL97YXYfHFoBrVrPvmA0kO/z0WrRYgJYmEyqgGjQ/xFOFG1Gwqv3XTa8m43uQLMppmdbS/tNYKY9
kkX+MASuuYCNx/m9sil4p6J78zRQtThxxf7xFMnTwa8JVkkKOpE4WoYbXyWDTYbcxN1qdFkmcjZK
pO5+J9tDmTRvsOvHly7whm0fQC2zVWp+wqhxbHSC16Ik4/wBFhxpKwxgVl1wOt+tPnotwJZ/djvm
yA0Mg4MbgnCZ99FDo6LhqZybI/9+ikbi8ZQsQ3trlnQVTc67MmztD3hxBtPM0DgPSdZdp7776jWk
baTUejCv4+xSVGmwhmxkkkTFU8c076FUxanUEX6NLcWwwXn4pYt8rqrOIDohztATYjlfpbNwRkTh
gfbudFZzc6coZbaJmWJ1UVsvvBB62pCk8oZa4F0bh+z4+E/15ANdRbsJlYggqseLr1RfHpIMYOrj
ae6oEl22BsgIZ64MFWXw//B0XruRK9kS/SICdEnzWkWWL0klL70QklqH3iXJpPn6u6gB7ksDM6dt
GebO2BEr7B5/0qLhxAbM+pLodEGXPqqtLLmb4ROrEUtgLk/lc9T3zo3Dldpy/ldaLvkzArgPkHRw
7Z4U/8I3AzXpPq5S6Pvktf8+oF0TDadxMe+WeaFQ3nT+ZWCLnT791YxKPToeC+uy7aJzTRHSbNXJ
U6tDkAG+XE7z75yD4Vz+hrzUGB2gZ9REdmVv7E2d58LfgzsGkxtUPGyoNOdk/zsy01aIC0MNIKl1
kVksCoJK9sykxeN6SOf3lsqzsB4T+4CkN79P9rifRSPvxjh+phwpvjpcwLdc17WP0oHENg+zuocT
L7nIQ8HsMq6sNQuhQ9omZVjMnBi9bqbvcTzdFwRJD8Y49lsGOv9iEE7a+n7efTkU3LeEi1+GDvau
SOh5ViYgx3WQQeiTNybv6r5UvK4dPO3Gm/vT37OWIAO3VkFRLDiD0i0RK/7/B4ulxrYxvsTQaxzg
SHp8f/eLoZcvshjGC1R3uZ1Eqt0cl98Usgj1hHiNY8YxTjbikpXxAf57ChLHHU963znP9gghwaUX
iI8W6yK/olJ1af6zEvmsZ073ZObdg0PL5zZSTQKi0lYHugQssmqp9dCmEwtnOkK6bKHlZf0GFOsP
XTy0V5sFzmDF+7611BVUhPXgJCUVnZiJ8WeTo52hxdicse/1xKdraY//O0tT8m95NNfXYeQqRJg8
arem1f2AjIlxlSV6ua0NxAnNoN13ZVasTjmnb/PLlNAnVtf0ncxOYVxKqATH1oreJ67JG5lWxYNI
x3o3Rv19v+7nnbS4Fn2HG71x2oDE2i0p6bJ3tVbCw4ei9Sc1FbOKg5mHcrZt0TP7zInOVFrDm5wz
6/i3HHAxbQSWSRBlqZr56BI4JgNWbVpqkn6vPdXRgadku3My173o+r07mtmjBuaNJlr1zOytPyay
PtClZl7/HsyzG2lbED/lwcLgR35Jv/wNq01HEVI00jUkOHVmMyU9v961eL3YvK5AAqP3H/gogtEp
5/z8P6VC77z8Nq5Pn4nz6FjP6xgpnkh4yoMc0Z/nDMZh6V5se26vXN2jmxkb1YM1jrCdNFgHk5Zu
/3bylktOMWr6WwnrZcPLKb+KLD3WAzvvdMhA3NrqBZLEcLMWHNsadBLllFSt+4v9UOTTgSqG/Jop
3wKb0+2EWqY7zLzv1eCNZ+hFBHuiyr1VMEgiEXWg3cgnwdl1V+ZFdGWBdPz7WX//VzaDr6NJlhOH
tjwsyRO338mwH3v/Po58Nu02inVctHeSvfoeZ3K8/TPu/81PqUP+gho1PP40ZpnrunzUmbfA8cHk
/lPIV/n9bxljU+B1tz4WqSOgeWZxlyZYwGa+uab4WOiE2QrAz3cipv2jWuSKKLS6cMFsHv6prfCg
RR2hfvM12xoQuncRUaJuDflNbcsOuOITp3To9CwXKYhD+ghGlQdlwVT6Z5lPVJ8csjH7jADBHeeZ
IvI+saJji961jQqEF9EXzIlO+gOCKnuMKs27kOt76DFpnibZjlc5YpdEBd7xyn5VBV6jrCsWANU4
Hfumuf/zPmq6BO4K1wRvI8MwCbL5Tsf6zGlEcRNjD0EIZ7hxO/ovydmjRJg496bZ/Cy5YdzHSfEt
qWeFNGMk33Y1s1/jbGT3/loxewK3dMmB5CQKoRWB9xCS4yRF4kW5A4vfJrN2RdWOHISXr3pQ6q7C
TbYtVXwqxYxmLr4hYtIYkxuP9pii7CXsd3qH3d+cXFCIdtEcqQNwSOSftTLW06f9oPCIVzHdQx6F
Bpghc9++1+kJ2vr4KxdLJ+POLWuHgv/gW7yVaPAOT+0G/JlZj+6h5HZPnXsjwgWCWej7ZGxsTopo
9OcnWt+gumhEBQR9UvulbMC7Rz2/d7mfBF2BZZyiSCX0Dc+6uRBVL7ikpV9JwwIc1/lNOnIhDeQ6
m1mx8zB19v+0O30wkmKcoYpIUBZMNTBGeO/RO/Yl2Km+197ZZ+Bz8MxDShbyGEOZ07inYkX3+0Dn
6u74GtAetmWWRstfy0w5jYodrtWfItrrwzHNTl0B0wgqxz+jYb5a8hepIw5bCMAhxpuJ9dVPMrbY
X03zICaxfijbKIT9nbMKGcJh9IJWb6YH5KYttM0XVq3vcqo+qcooNQCihVV15CwN5EP100W/lT/d
ohQshjWW6yUDTG5F8aVhlKe4u3f0qN5FhVajAPvVsV/WnEGk+VyvxG+ijaHDe9jOCbSH9oROUt2V
qQdh+b0fJ4jNKQJJnMJ57qZcILKSMl60+b+cOpgz9XVmgGiPpE3NwCD16QyfZ4FAtlEGmR6qx3Ke
s167kWtpVefTOUafd7yx4+HRM93h6ibcBPEN0XsMW4VbIGxmH+v9uRN+vWdXMWK2SF9Wnf3ilHkT
DGwJYmQgz3LOFYCqjeXh9Gh8dF7l63SGpBKRf1zKPfVLCBtR6LQ+GiEQUGJepr8njAwoyzziS5q8
0g8sK7mp1IZuqf/UtvdTacC8se04TN11GubMYcsCtj5l/e/qkuIwlySxBRS41BzWvzBTvEcJbD3Q
VpClXob44ridRy7c/dIO0Nvo3qZJRh8YuMYOdHdHQQupK5oqV9rNpNCrki6jB2ZlSVJ0to9hMWLS
9NyTMx0W4Z9l7+MqWQB8x+70UhRVf5gcptiaowEvReMTIqlMQGAL+h1Iw4u2GMa+KObfiCbbuUBv
JEOxjU2BuKktZAgimzQ4h7Ej7PFaHWMNqJ6vwePnY1NvbKGGh0gMRy9ZXeMleT5FXM1N4rUkNfUD
PWN1HGu4Z1C/nki0FBc/q/a9NrSMTmxmTOJCw0KtV+pXOqT7jJYuPPAOTaZO3lxzc8VYUcjA5Jcf
20rw6MRaYbQa1X7NZfTTY9p2py7m8dSsUEHS7Y89/2DcrjwZzFbStJOmFEkM93rtD7BZj/hRENGJ
rWbk6LueVlYhmp33D9IFbd3axDNIh9+ztLxio2PPOwNlatHFP+El3Y70VLeZkTN5UkGhByJgbXUn
z0JNaw955D4xAdLepzc/tQMJrxgxs5iOfDCG10g3km1C59YG7PwdpsFPTx/XKE36MJQGxMQq4u1c
Mc9G8bDgM6TNiKqggn0SiPKl/EcT2bKzvceqSXLKW5LyMIwimAZOVhYltNidB4p9CselpSdpj+Vk
EU0ruZErW8fTT6EgivETgHUcdln2OndYIlVsF0fptOlOsuKgNMF9wxnv3gve8wUDyziI/MI7Xu2d
JvuvmWCRU9CC07mddkxl/tH3iMpmFBGHuEqIkGa0UMEbbSYcqNbgXpzcekqiGqnKQKXAORGw0Ye7
I7ps2w+pFWDfoNpg+kb0uS5FTR174uAxjYcYrBhejpFGDI2Ob3CzzKBV0u2rma/r4j8mCYKdPkJS
0uWVgG+7Qfy855ml723eINNcjI2+jP9MQhfc2TpasCbzt2ApHWQ5zsxaA2EsMPYhSoOETox+F9dQ
XZ1ocsK+/Y7cpl7vPqh4AzHUmr3rxvbmdmPMfrEdAacEXE1L9iK09oJT2OsABLc126CgJKgJLxV0
tKlY/EexUhvfcGkrs+UQ0n+Q7iOPVjCTgpWQ1kQrcJv+ruj5EkSUtFKttvOCYWF7QBWY4ijhUj+P
nbErwCI2sD+lV7mBigT76Dyc01oFUYl5CQcNFZpp6lwJubXxf1qHNyCC0ka7pAuFeTTlzmrYhycQ
rEvgsHYLiTDO3vWU01iaxp4TENgdPrUnKNEfxPPuXct5FyJ+xUbd0I5UApngg8O8HBgJ5AtnuuFW
+tBZ/G7YBX5bmki3Xcz4aov8mMSOuNEUonhYgXGUX6UBpasEjJiQUQybVP1Uo4n5yJo4Y4d17WEA
5ImRMzI/DYVXPZbzoHHFA02XRelmhD5o00GzmVJpHhzZvbou8RkLgscU3S+FPQdOwU4Z6rRJqyX+
YiT4NMj6vgoz+5+lGDCYkaMgoR7JsFK2XDmHLAcJ2LwBR8sQa79CeiQ6I+MOd2K1g7MuuQYfCCvB
W41f+WefbVOfdvCF2mBBFEW1GxaucGMFyrNoUzNAtoPQbnw4fEXxgxmc0FgAzJaVCTMHQc9JAA6B
f6/nrBEIDQvqjqkabVvOt7lDCYmhOVEgQy1Qln1jycLtq6XU//nA801cew4Vbr4vT23eXUrFA7Ur
YpwrXyJliPMcV3JZ//Fc+cYn/4ntPu10eEowliakUUbdfqDRJTApeaxK4nk4BEmTzv3nyIS197hJ
oktyjGKLstQY4W9MHyj3gczfNO22hywdsoqn22uGf5dEpXGHQx5LUPtMMwaikFaFAMMejJyqbyzy
zxVlqTvGVMzi3hcWpzDpvMDS+380UPKp5hajyZInsf9ELNalhJXo39Q4dPZW6cVwCpNJHPhth38L
PxN0sqQr+q3XAWXUqHXhg9Kg59drrciUX7SKJWWfscSWLsvKpjl6s/tPyfpDHylBB8h20OQwhqaO
Z3L0BvMwoiySPOwvRLyjGZEv8p23fuAgt+eS+kkfoH8GRb1otTehXiEwwXS19BumdWNj87XHU71r
XIaCpGaGIO34ClDBIQUJ2E+15D1hk3BPTejJm/Lknd50oLb1aZ6Ztaj0qJjeQzPPHhsFuL0QECsT
gmlNpPGJ1KBglnrR3GmwmDoDa11dEC2PeC4y+yVpS17CrDkyew/76ewdUlam6xfB5jQHbMlnvPNv
drwmfQtzz5b4c9WEimj8aVx6EcmPTsqMUY0XFq4iI3I/MovrGlG3lmZG8lrtVZbQW6OiyMOpyH4K
HQ9mbWgG+URvN8IMD9h3ARdzkhsNbPFlMO9YSaS7pULyo1MWIb/sTtyYfOYu0MBp435FVScQM3iY
irllMtL5y1byJs34taic9mhqP0kTaipoVWGEekf/STL1AZmJQ6/UW9NKOqK9dfQC2z93hKqxHDSw
VOTTDLNuR+P8NpUc37afAC+z1g+L55yccZ2oC787MwNrtsHypOJUB/aLGtln87bUW0L0URPYWQ9t
D7CX4RoHYhHaDosx5ch8HHBAgCGcpj3WBb4B0tqxbMuPTr8XS/qvF7N7aA13b7eKRgNTkbBZ+C4Z
uU4jQN8fSZwCVc54FNSLA+rFoFbDZ0LKzqo6ZZEb8bWHMsQZfNdhZ0e9EDu/N63dVM110NvmmU0C
wmeeBqVAiJI0xQxVXhwmoj5L1P/TE/9Rrx1KbOinCXI5Hi0a+AAJIIRZRAVc0zW2/ry3FgLgbtad
PM2FqUn7XYYYkeOzwqIv+6de8DC1Kouyc6v/LPxKe6SM+JrCzXDc76rs/A/dxcTUpyUFKKLn7gJb
OypB49qUzQFOlnAPHBA6LppayvqFnmM61gRVqmNKX0NErBk44TSCvKScJ9fOTp9FUH5Tf1vRHk6J
Os9AOOuOswBkcygomYyYzvqI2kU8eDSoozBjUbJLtR95iykN9sNKesnOGaKESsnuNNQw0z1JmyLQ
mofaxWbSjs4p9e2FEa0uaSc84PF9ixM7p/Q2WUmp8pSAG6ESc/ryO5MyhMyX+9T/ZdBK9uXkPiD5
U8arWJvUM2VKaQkrwzMeOh7Ke49NOmqwFjZCnXi5rwkERLCC0c2bcCAWFI1BWqE/uA8X3CcbLxoT
6FMLBqE2IHcCNmCw/jUe2sXs4X1n5bWdsDAhrmXoiQmDOpSmjYhlt1P0L4eLFA5TB03NBAjyXH+F
RHwgUgBVtILj2zvwB1SDz3FTdJhQMAHmAfUv29TGaz6S/g16IM5WQsCJhSjtjoa3x1za4hHGvYF8
b3p8H3HQxm33Rk9Ws+OigsOG5gXyzSUkWHDsgJQPdjRsFcV+4UA72pboZUjub/qih6Y3UHAkRtaC
XjDquu0Iutc0Gne8g8tBzS0+Bf9FMPkdpVUGoxt9u91wbGDxhGyMIbfjhV49m6x8ihrjZkElHWkH
AKPoCeeerSC+jH/KsuwABTzemcPepDdvLwH9mmD4t/UycdknPEOOf0b6vXZdfG7LuQ+BUlcP7Xxp
NXJmHWW7eDHymEcaAIJYr6xL31VVSAPjb91Xt5owEM8Hlidu9YG3L9s36fJR82zhNXPoaHJWMzNv
m9lxZtACQB/voyZMOp64znEU8gy09RnpM9kDY+K+71p0E5T5znKBWmIPvvbwZ3crgmublsZ5XgDR
xlTWG97BGbSZuIq3BNJIqGWYJDr2V24aFF71SLM8IHpUE+cuXfpx21P1eo4XWkL18SkyPf+SpPMr
RN45lNrN0JLP2bVubqUWRMgk30VdJrfOwmuUWqVBzsDEas1DzfTwfLX2T26K8dZozgv2PutMe/qT
Lt9T+LhY2dwNC08sHlKxQgfk7zGHBW2acMQO/gaTlqLRkToZzJmCR4LNwn6+mwatvBOVjiI6t6fB
yFwK6WgQ8m0LjSx7k5h9QybftdCdW1uLLWQnbQZBwtgHIGx3xZSMhHK5/bqxCfjgDy+Qir1h8lYO
BWtQwOdaqXcPeOIwfJV08wozP0WJckO/7BZ22tOnrOonn7/5ZkxxOims0FIAFU/ei7Scw/hQU7+e
muwF+mcdusAdueID28oUe1/ykjZYMITdW7vKAMVOhA00ixUOjbVrYfTMTTtt8V091qjRYTt+L1hi
w6QkTlpW1blrh8M4DMu9mfGN9kE44zB6ZP1D+s2j+wDTMfhYD5ytN76ksnFCV5t6WhnJ1IGbCXSj
5GBxrXWuxfVAhjVANccrXlrnov/Kmty9GHJjVJHcLdF07HD0b7Gmt5QtR3dLQg9wI+KTM8Cdjivo
mU5DSzyNPgUz7WbM2o9m6F5tSi1muoCpWcmGndfJezeuNcaD+cgztdl36fAeqcQ4UEjzzSI3PqEx
WxsrxmapRhvbnKmFixjSp8F1TthsYYz5dCAsLuiHDzqs+tNgqx9RZL9DYfGN8QcuDNOwiQpy62n3
7Fe1CAsMzyG4zN9iNB+ReWn9tM2Ju5SLxzv7drBPUy4U99t9QQ8QOkc7QYrtuJ0ly7YdUTIWO1Mn
MeQv1AnTnlnULUhYdP5M0i6WLgNfAWxVelrsGyft6SSYD7MxxDzpTUHNo/+QJeN2WGUrx6UD3YwF
XctTL7aEQZASMpwL9ujuE2HlgclMaNvDcqUr4GB5wtpAO0W2VUhNXEBZ9+hriXDj1nv6DSWbR4Se
tgGUqpb6aPbmO7a6YS0G1EPD+klVqh2s9Gl2c7ZF2fSKve9fYyf8GoFnyUYnSXsC5475CCjp2rgY
/tulNLZzv2D/nP35bpbEdu6sjjd2wMkCzZv3SKQmKrVFkNwav6elu+vZrGGxJI3Qa4x/FaZa4mYQ
mojVb5xiPvQsdzfS6G8R9gjGZzrLsrUjIL1ryAOcdbf6MmVxcRsYvY5pXAcl/uuSIsf1kN87Q+sj
am6AHKsdjUtAkWeBXMcmDjrD51Re2g4XIndKJbnfJh3Cl8ulA5xxhRoU7ZDe+n28sNEUaXURbnEd
1XNTAbwfR605qIj9migFPvZ6+XBkllxFieHDGAoGCr6fsATIKoaNl1k8ODCQDVL7nS3zVSUaJVl2
RcqLhKLXsOA1iCNsLP507DVX7pDU1wx8RvhYfyaRPMQF33w4z119pB2sC9pWG05ZswqzG/ZCaENe
X1x0Y/4a9EY/DV71hRijA25ALa6MGXxHdYel7gVqsnWoZfZp0nMdMF19K1HBdG3x8cpueB0qzaFY
b2/xNczgx4TVNHiox8vZ78B4N0vyhtJoAmoEjRKlsA4k8vwe4N1/ydw+LKxhW2PKz5GOG2HI3Yb3
UTu7eqvetEIe9IaupVGjoMqxU74u5O94SD7is9K22hB/jfpoH8wqJqHI+bqtQGiw3dMRtCkCoz/t
lgsV7brcYos5F58plA0TKoSaubkoagziCIBg5vJZbCvjIRuqIuzWto/Z6q5an9wPdK7bmPK5xzFF
egKPYDn/GyOdYCHt4vHMSustcfvsvt1ULGNiU5r7SBBrbaZs3OZEYoNBqJ2kzN2SSh1LC+8YAcun
tQl4p43WG+TOGWQJXP2WUZkWgD0XHUSSYXyTWvehFbRYWgulA/OMBEip+VNMx0KujOlaGaemg7Oz
CIIgCoo3B/y/bgGDRt705kW4hqSVgjH3QUZYJk2MwAQg+zGdYraAOS1pNZVVBXVFT9/gD5/nvFAH
YaYMfJlm8Ixb1e5cpQ8efYGJiyOpZzt+jqS4691B51UbFPd5SW9o1K7sAWrfPPCB26WOvpKMsmxg
VMTjIi2l6895HOuMUnPbBb7TEKLJjOXRrNMHWeoBH/jslnvjU++iww3z66yG5onc6a6ehw+SDPUF
T+mrQ4JqolJ7qqJrKaenuMZb5LTRE+sNLn7mVzqhv+fA+C311XYJ+lRkVJfhXRk6l3lSpEWSchvo
Yz3svHnauGmXX2rV4uVUVMODgOF45bbL83r+bSODXsjMugy4s8UkPw1/Rjvv+InlWmCsjOhfJdPu
PGa8Uj5IU4KEbA1SvSouRhHl//uBl3jTs/KhUDda9kMZ/9Rets58yT+LDPreThNo1ya9yrbnkl9i
Rq5adpByvc6xyhyFPCxNxzufl/vc4s6PFRAo7Le08O5JKq9QMTdupD84pk7nbG1+ZsPvhAiwGWPd
uHbDzGHqJrSRtPX3ZKn/0pILjzVjOq3+zTHlD8aI8FnYznsGeznOjXYzWlwfVGF9VonlwaeLjkbL
mklUMaoiOmwzMwXm2b7WaL4lp2jybYKbh2UjTEc7OZiYLUgsZSG21oHmX+dZ0pPMt4jreFzpgYqR
gGOV7axh6tCBR/3QFIxSCyFcHVfAZhmREPmSjjbnHH4aLSASb3rcizFle4ccu1Cz9HbYSeu3Z9vg
G9b3xNVys+hdyABf3A9opKwrFDM+nTCq0ZG6MANx5bISahtGVHqKZ6S0qPKcxDN291fLil9tjYda
1r7BByX+ZCry9Kp8ibSFA1+jks0a1ho3b22Ha4aTq2e/fRIVp7KuvrjZvXoLzR9YZoEeqO6x8712
LxGyU92wKR720CdthCH1NduK2ARPdFFQDTXjUTJ/E9H/4zU3qENEDs/SuP1s8DKbUxRx2epkQFJu
70+ZuBX0gmjJQoMgJI1lrYLGy6U6Lw75i34Kl+WFJfw3n8eVTNfrNhYtU/svm/Dg9BTOk6jhObCu
FJxOHlHfPrwGkVnQWol1eg7VxAdP5xKmowYmYrB3rsOMxKOygPKVt/bVEowFdkHcckEc2nHH/Yyo
fsnr/jOt4inEHYgEIoCORRP3a8Y7wHpx5u3Y/3LSAAECSxLCN62DTtQcHSpimajZlzwbeWlbMw0o
ngxsekU2auZm5Sf20+Kr4uQZ09vgJRTT5fUJPa0IWmqEdq1CPXedXRfNzlWy3Doj9QQKs1ZoGAZO
uW6v62NzhcTFdmwIlgQ3tVvgIGu7RW6VwbNGJMVLSslwAi7phNmCUryC3dtUgQgSBLKi5LBwid/q
zLvmNHBbzWA0+IpO43yBzUYs46hJPvX0b9NwnCIS+JaDEMYid+uO9Z1hIRUwE03b3kyuOTmf0FLf
puWvfXA0Mrg5lblxjQgP5J+bkJE8to65Z7Mb7VRLcqFnZEz10uBW3+3tuqT+2czZ/Iu3JhmB6eHz
tqjOg2tsHNl7kJtY1iSq81RJ2pOEVxzhWhGJ3EL2owI3Fr8Dnnh//Ii4Xfi6Wx6N0nkyk9rHimEg
qjJ8dBHxbJYFzXfLFX9O33tdjmHrzZItLh9EinX4jjCcKg87B12yWzCXYUkF3ZaK0m4T0ULbRETq
I4E+73rMpUONsj4uBlCJsZ65fDF8Agnhj+NpwCaNKk32cluwRsgCfcLv6HFj62brhjKC047GtW09
vJXYJ2sR5Y+yLg6j6IdQkxGTT+MdJwQALvI+oxowLB5p+X4oPpuFT2UWmR+xsMqTv2qDq4ziyJlk
x9hSXpN5FhtS4leNqSPo1VcIPkQi4MEG3lpmZtDW5MIBC3jdj16lpcQsaUNMlvKiOmFu2YRvBgk5
tOcqtaUD22BPiEKYF1sPrks41/xOrstrQIBE8LwTjxpZX19yxnrTXeXEWIN0hPIeZ0ua0SCY9tNP
GRXTwS+HZgsivw86+w3jBZ5Nd8iviDeQNqyaL1nZ1tuexVzZo5OPjqwCX1Q/GQl0vfV0KAYzeCk8
rUPKm++tWyMcAtUVH3nQWlRyYaKvUO3I8nORjvmP4jb46du4+pNtYmWmVhOC2+OOuvmxHd2cwmKT
XSxXJ/cu3aRta13UZ0doKxCs/a/wx7WVFQJq4i7luYRoU8YVkrCvfcWATvctcKWNTyyYVCTSs0qX
s4gjCodA8xkAy6a51Zj/3RQ1KFpRiQYDRBNBPvUZInT3xF6TbhiKOhY/H44jNBeRoKHJmKYltVQ2
ZfXfE7yAMIL2zkVI76DrUt2qReiaRE5KrO77mRlYMCfDm5BkLeHV9Mr0LkPUsLtw+RQJ+YwB52w4
sRMsC5gwgIfuoQYRxufGO80DdRVLPG/8rL41FEQEWsWoHffmp0Mf5zZ79AZN2zHiiB1PuY1UEHAH
+mSmqVl2qwXOm70XzuP6SEwKAkNrsabz5XnhiWD1DMFGLKZjSlGOmudfrnLFZnH41HI70bRuuvjV
fCbG64StmkNbcgdRSnRhyRnck4o6zcq487um3eWqerZa52pZ3nInR5BTsT/mWzTIY5lRj5Rqc7ll
MAE3hO4R99bjkLSQMhpBH+TADVa459ZO5g0Ow9CpLPtEdpGvwpRHoTdOB1uN3/pAwScG7xoPk3OP
5Mi8iWYQlLTohuyzl8vCom3JS2vHGIx3AqJK72TWYXkpKv1zJBH0FK0RkSn/pt+mvAd8difzn6kY
H5Aq1KVxkJCA3BOSmgoiNog6mG9ONeDsXStcG808ec/A3rAx/BhBYmKxpeGECBP6hun8x0JNIHgk
97aYor3TWzG0GuNFy/xrnpVXw4oaHJy6FuBrvsUEf1J6SM92iVZa6MarGvWtN4NaqXr1O6RducMa
onFI8I/qPuDO4Eix8FMr+VnlbHo6ntGLw0c4Lbik++CbY75Lh3Z1NToLheU2YvXQ1aHZzs+dR8tz
1TOX5BX3gKgptgkhBrMUuHFUh5RIgCuORQ1rcHmO4gQ4L0hF+LNJT2dN0qBIekR27Bh5BsfebiQI
zwmUcn2OSRAUv3blu1ucXJ9aXfdBtBg7AcaKC3H8THIWZ3lR2Jz4pMV1FZLykkDyR+GIXYw91UtY
NBguVSO00Xdm5J1YvO2K1bw/s+jok/Fm1Br5QN3COBL77smqHyWIGLff5y4mNLwXn36utI23tDbZ
RZ0uI5zpumWsTuDskjFReY61s6b/ihz91xye9FiyEObjPLX0eue6Fd9yR0d/uKc1at4jxV10jC8b
w9eaIMUQuyu7x8arZtS/NN0YkXMiyhztCE1sosGoDrVBq+gknYO9xCELGgpkSx0BwKIzcD27naFU
F0/ntj85Wlhn4Lld+Pz4CUdoMnOplaFJr2WQTC6lYmheCB/jor5hHK4B2b4O/ZlcCwPnnhTcGMOj
n9NTWvRgatgge2opdu4JIk93boX+aiAzQrakP2dkGlRkxy4k2V59h8mIRwi9xuT5pYHeLFV9m3p1
HaWJnZ3xoUGEwgKcXMso8YOYWzv8BmSMifIagKnaGiJB0Kfie3K1g6aMT7VsjfRpRHyP+cUo32j6
dUnRDrBMo2PKKiZN3cVojqdJbx6tuNwrkqQ88KRP82n/YBg911OrocdZuR+M0y3uk0ubk9lwihw+
Aojia4u1dSNndac1gzjFtk0y2+mvDdm3nZs9mNqDQbfUOdfR2azOO1jMTpul0WIujJ5OxA0YsJia
md/D83d/nItaH7FqySR+IORLo3Jd4/LzIVCswT5IQbwduOKwJsHXmfjAWdMCqjcBRVaLuL//w3FV
ueLsKth9ouD5LZl9KMjO2dXoaK0MjQsQOXKrdZ2DZ5VUSQpX7bk84bJ0sXKWLPsRXZ7/fKFGxaML
kpC9B3+OLyXxzwlO+i1FPDkLfCS9v5/GdJifcQF7m79896pdrbzlPhv5GC4diboU6zNetRfsSQBo
wbt2hKcQBWHI8yoymaVZSKgq4/nsx8+00K6Ti/qeQAzZmrfXmXNvnFvdDQ+2iciWcF6Whtz+vRCW
GJFcF6yAWF/hRGJYz7E1O8N0zVMvXDBIHSWO15euIma30OI3CagVdUTMMk6gGyRYeV8AqHAfWPRH
papHnxrFe1OjnGz9Qw1Rk7KQnbpEdeZxcuTEMlVSPSv/Czczg+dUd/s/6gBzc0rzOhnfhF9ikP9h
amY90/rWm6xjidfRJHKd0XLy9445aT2dIPI/iGmcL3+WVFglVKuvKLkRCwQlHhYNitpEZ6rRI3zj
870HJmHfr/1+QQSVhajQ2j7WGvgplZmZW7MVP//Dr5V2bz87jMyrlMukwzRPsphwGWLpAFrFd8mK
tVjKQNWuKZq/H6oFkSfprb0xyIeFXcrT5O+7iaXzmFXaAer2UaeE5LFmCbylqIIdJg2bZ6dyr3+/
fiiwCPiW+yomMosxPiRLK/YuM45CYg//yDHuDNNorCdY7QCL/v61in5fmCY1f4w5ET6cVfZCmBNS
WJJjMv3j9+qKICYoDvK4HNTMpIUIMuSvA/PUb1UzQ8D04Cir1byPNXotYk9kl1EVz2PXjIRY/Y6E
HUGc3CXkx5fH4gDrCM3J9pln5Ifd6fpRTJiosIH4z111lGvMbgCe/deNUlLtEuZDHDEggWJHpGk2
TenOmKfz/2PuTHYjV7Ys+yuFHCcf2BmbQeXA6U7vJXf10oRQE2Lfk8bm62vR42Ul8gGFQs0KuBCu
uggPOml27Jy91z5rajuuTcwPR7O0wdNOI7GjHevjgB5OkaX4GTMDpxv93R6U1ZSzK2UYhdeaVvxZ
CCDHarHgYcCBGzFPCRrRaDwDFt9GbRXfoVJEfRrB47fmLH0YTMefEg3O0Ww/ajcTZZvX9wWftQ2q
3DIoIPoQ2WWrovnqA3rEqBWia6GNBjIr3rrEYtwyxt38NiZUfPlwKSJZPU/QqbhIY3hOizfawsN5
WID5mV4EyGD7yzjY76phcoLpxyr3+r8MkVbLT1UwTZekpsxu5hDTTT4dsbu318akWLzRk7TI6pHq
lShrszz0zQKxFUuPdcznH4Wvbybckhh0ubuQcDySUt2uo8gtX/SyXGKNy4uupyVc+ZwNqZM2ZJlk
sbjjU0VjxxjbrJydooRIZpdJt744Y+QwTBdY/Iwz8NXf8DCxRE5lRclZyxKpefmNyMLuGx+RqzUn
ncmCF4MfWzed+km3KT9MkTESvlI93wDr9hSDfMwM864J6pm9y74oomAdMLTsOLWNFxQ0b6YpQv7Y
JibGsEGjZSpVuuHvTT9yfkx6uDSwgAaUiasY7JifZYCY8cEdUptYh9J1M9/UAEKHZtR4ZugmB1FQ
EncswBeDefHigb5dVKQJm6oiERXhK5JPfA03W2JDaCWyKhQ9JQ/gzpkGuUOJm3NMXpSCZj6dWnpV
0QLrCiFlaYZ9PyxmXdDkkR8YuJ0HW9E3ahZx0F7ekiBqMayndOX5ObwhDG7vFCVy/WLBY2IF0Uar
Ohc4xf2+CZgkT8OhNIW2urF6KezcVTEMxYOSNLZftOjy/uu3Q1X9Andg3zc9Yw8Oz9kuM6JPpOb7
FNt7PJbN1qQLuRlLUqc5fpZ3fMEnne54w1XXCwSyiGnY5MU+VsVLGXX+Dc/VmCjsb0S6Mc9RRnTz
sm5Ej2OhN0QXqqvbgoihEvRFQXp8myEdqDj+EEvBIbl06Flh8BzG8C9Krcw3dS7V022zLWPzW/SR
hOSRDCfC9IZTr+KBgsat7ZL2ntHIiU16Wd//80PuEJBHqHI1lA8DvQTqJb5lWsF3NYAUun02G0lB
8T70fr/jRDC9GYHT4LbukCNU3ARiMo0HpWg3ddfIj6KjxkVMaJzDMo9PaBj4hqShIRCtUfe8dBoS
BFIC34R+tGTk7gu7D7w5zJO3rLcZ1VpEDZaNpdGUWCJaMvktA8d4j+36JNW3sQ7iPxBt0HFotKj/
UoPaUsBTC/6EaoTZwsIBQLrNi6LAEEeK8k6PV9o1rpp6DH0tRQVgIjW8MWQ6BAIrjc66YdX9gnfU
n8WkvaR5bpyb+OW20AYE80FSa9/sJlE91hT3fqwCXkQRXqApigcdjMWQmhtwwGz6Q12cEZVdYdIr
hASH/OMWeqeiBR8DFpADBshgR3L4vLmhE2Q4XMbF5JYkU7WfFDt6Lib3YQLCfjfVWvzcxxpdNjsB
6L5801j8cIIdvRtrSvWZhbsTSnJ0UJufyzGt6L3h6p9b4M2KBDdaBRqKWpvYlC5rxu2QDOm1rViM
W5OO7sROt08m8fCXjZYMEADCcMGrZFskItC4A1oEcS3v4warvKKhN1hyN+ZCPf7d8GtHuijbGVZh
9FM6XspoEECMv/3vm4NfipRajffaS4FMZIWNaxs0ZFv0zwlNR1Ruo3IcIxwraH/bU2jCkozT8209
UcJihEZnmzhWQBAqVCGrnAdldwO0E1w47+lTcHDoGTHaaR1/gTO42qxYpxrT4ErtGmevqmm9GQYb
Ogq2801YNuO5zn5vFQ4ZqwCgQ7hP+tDZfppp6fHv/k7+5XQpnepFmsKlf8tqFJkYAxF8EOuaaA8V
6Tt3jp6YDwmz19mqiCJRzYmyNNRp1vR7y22Y1nSkXOOWt+k9TsGem7Ih7DLIvBiDyZrh8UFFUXXf
BSVz8cUGxCzJuf59CYgKFfQ+stoZdli9TogDF7EdWJe2qg5KsmSqoHI9WJH5EihBttUIbz+gDYCJ
B1eoQmm/c9sm2bHF0ngCZsS1XH6JqJULyTFLyEJ5tRSMaHkaICxh+cdHjJaqyb9NaARd25dPYaOe
kQBa9IAsPqOA9xSc8U/FwNlKSUxsblV7Sqyivsf1xpmBx4G1ZHrD4w2Hbfk32biqeqlwWMPu7tMt
0E5Vaa0HXW1ON25ML6p/In3+IskMPVFX5hDmXjagYmbCz/hG1HT2KqJpIvO7ZSTAY7W5QX5TJkJG
Z5hXGVZgC3KxR+Zzl2RR5d0wMppMzEsoI1SvKP3Quv8CFOHp4H8GEW1xTYOpaMT97aVoNNmrrcS3
xrIaKJuox5hLOwn1WatO733E7DZv23tcOOLRHZ4hHWznLIk+w6yUXmpq9Cdjy/VTlXkK/JrtDZPa
yzj3+9S4lD2he/YSO6Dhj6wxYANDTRa7/D+PLNhnJAbQkrm5Pdr7G8D4tuqLiFq5Du29hhIJL2UM
iqeGeQwuEMBjSzl5O7dVhLt6iCUQji8nNcRU4abN4nK7BEdgfoh/VZB+Jfp/f8wpadH4GTtcyCjb
F/C+DAZznwwSP5RtIT+su3EjLYbR8sYdIJd4P6RQFNGcxZvWdAnx1iiRrcVrDGmAgUY9frUqopYi
1T1Ck4jCKQIoJ3//V8EZQv+lWWtE1b4YDqEwbhKLHQoH8SIdcpAnvfgoWjs9FSCsWI36ctUXlrHW
FgSmwLB0DOL6ezTxPt1ok1ODjkWdOvi/pWM/Tm3nrpvml1xGLKl6xodKZ0wIotaj9TgwxJFoaTH6
+U5uJnslCJ4ExKH7hrWnXtJikKPyo5K+Szmo7t8UKq4PJTpikBjTemIL05+oEJFrUekMAUqi25Gg
cmx1T+SIMndITIdReygCk05qWn9V9aQwhofLIcBprhq2nNtaeVs1WT2rotcZCR/BqJUeB0HS3wYo
U05J4+D2qjItOiLqDdddBShb2LCSBsVwYV3pO1ULfyVtYz+bcoart2Sf4YQQJd+5yHm2k2ud4qqL
n/LuREVfvXVmTv3TWPETQBD777pjcgMsv0kMcnqK57D1ndI1PR5b22+ctjhUSsHjZBmPJjiUuiMX
y46ab1yZJ01lVh5j5L4fAucX05lOI876LSAVXlpLvs6x2ftQGGkNBGbwVBLzKSNrOyNk8VBG9/dl
p+wIyjYBgDMJZXaE0zOL4V6HHMjyKECq3YOSWwp4pSOO5LaohKrDbiG6NY/ufBfqM4NEVrLB5u6W
0bQlOZ0zroXpWUR0fIvC2ksEMifTHT9CAu+OtpidI2tkCgGGmVfGGvtYsZ4F+Tw8tTqHVCczX1i2
kp84669mnjtoQ8IDk7VpXdHV302V1tw53LartGF0Npa9vb7t9suQmzbbdLq95ql7LJyxumhNTW9a
oy64pZwYsO/3c6fub5uZWOzTjanyGJNaphPTsmSQ3L461eE7aTESvKM7cEFsZxOHzUOpDTrvsuMe
RDZczUzf1YvVvK70azsomAAseYh1vODOfAJZ0m9Qn+ZPUzDNgCKooDKOf2KBi0A4MpgsSohqEBcf
NOisBx4YdFFzT41ukLsiVNlc/+sbaRaIHYlqtCXr6BIsLYUpC36Riwkfw/U37VXDb4ZSZOSawKQU
OHU9O3ecA0fKT4nchtE4a5dipERVVQFqv6WqiArnYMVgFwbNvhpF8ogfroM3EzqLWYzlpLWiddHD
CqDen2ggy8Yr1GwfjS2Zcn0WnHsXeVHtpNWlCxnJ6mwanTdWrbHG/fmGthLENJZtTxj174wAYZ+h
DWTfCh1OctH6FoeSuwrTX7Kq9nOCNZL9MdwK4gHOVSEpc5hmYEmAlF4FEXK50VfLcdopNRFvC6vt
Pmry+79IYmG6fh+lhKwBgl0O0GlDaxDOD0qmJfgH2k60uBU4WIO6YqqSkKFU189WOiU04eiIKFpy
4MJAo+jxst6+NAX9s4BO44lcI5/L5oTcuvFHLYttlmevPSPOO6UVH6lFX5Dw7S3EgUe0gcOzkADi
yn4hit4WElrWd3lHV1gthfWUJuo5juD6d4WAAp4P+f7fKWH1cBiRYFraoxM8RCMzpztLfM0OzRov
RXJH+DuG2bph87mkwZ3rPGvKs62/NMZLaz6hUFk1urWycd6bBqJqah7dUNast6TIeIdC2xESbIBY
6bZdsXO6dd/WeNY/pvba9tel0fvvqh4VNq0mQWVh3pcCl7uSHTRCJejzhi9jKOh7zOuaimvExxjD
H0W8Xf9CGYrneI+wZkez+0N1F8FsQwZAOwHbrJ1VZNDmGAhZqo32haxJ5qAR5kHE6Ze2Mx/RbW5w
Z7HzJPrjMLpflW5tihKu0FxWipeG4tJW3UkHJEIPn1dhJrsMr2hYStB4NsHgTC6/USg9k03Iu7vk
ITmF2Bt2gi1fN9HrpsND1HcrV2XLT4LmkUMl7COmxrijO7d8anFcgCNL8Y90NF2mjYJVG7nzEKS4
2iNyiiClag6TzdpggjWTi2Dm2ibUELWj3FQMlZQxh7ePFNFd0fxfslT1fw2n0FVhaKrGcNTULE37
19jaoqkrtxuTmq52uR5od91Ny4fUuaQt5X5tThXDKz7YWsUHy/7np7evhR3Jl6qLDKZBB3+me3sw
whrIgVJkJDoYKtYjIYzr3w8V1W05cOz5tyVQe8n6Dv+Ul7+k2faWsP1dVlMT0yz8l0//46nM+e/2
O//7Z/77b/zHOf5mIlf+dv/6U/8/hoqbRKz8n0PFT5+djD+JES8gwE5LxDQBtP+ZKq47/+DsS+6v
ZkF8BVH3n6HiuvoPpu6q7gpbE4ahq9wK/wwVF84/UNcbpHjoRGarkCL/7X8skdTR//w3If7Bn+EI
mxmgaaEq1/5fQsUNYGn/nRZMWLMuUMIbDmg2g5fyL+G9Kp3kSYMkvJZEg0dFXx0bJcMMoGfjRjE6
rKIiDY+IOzGtVIfZvSJEX0cOljBsDM3kAYJreoxd1UMXBCtkdcirSPIuWkfxLHpATolLM2kLBxNK
vEpdjgzh3FsbzM86R0wUg8y8rIMaPeVVfsmyTHvJLf3ehD87a+nb3BaYjOTSJO8ZnsT9aeL8IOhB
Bz2zp6k3XrN4Vr0sjHZtFXZrpUfdIQgpKIpLFOFGQPJ8rBPjbEMOpYP1munzTfXNdD4V2nlSh5NM
F7nz0uTGFdOr0ZnG5YoMGjpepem7jfFmW3DWxaSbnqX2G07AlG3FOi/dryIuP6E6zInxEzI9NKk1
MTOsCMn0O0U+W021N4eJRn/ESATDha+G2TU2DTK1ijWP4J9ce6dxTPYqfDWUfYjUS4JFgCZ+hlF1
tKqvqJAs38HdoGfXUmE0Es17KrZ1W72ijMYCyQAiJAjAdny08duiIRJDm7YWYCRjVs6oCzdh7BSr
ITdOyH8XQ61g0aWTUoY7LQ+2Lp6D2h439eQgJVuEga21TQSKh0B+tSFdbOSyVuOr2OEgLoAJVfOX
uuheEnSz6p/YLi/LRcZOsLbc6atzcaREENGCCtX+iO1K36QEcWu0LxXD+pLYC2o7A/sBg908m4u6
2MbJwSjyNVPcvTBAy8bjbpHDYsfaN7ZxlfAPkIohX2EIUOb2VuGuQ18XODuiMxAY4Ek9ZPyQ0yPw
c0g46jR5qic2NHsWD+mrWzzXzNfAS66i5EJd6oX4bUOUOVLnD8osKF1psXfzfBUVIwDetzAxsT4N
MzqyyfKYnkHuLD4ze8ZGLcZ1MrlPNAr0Y2Ug59BtB4kLDrmy0Y7SNJ+ljA/AfNMKKrNOpEL3TW41
khlUYc1nyhgiHeVP8xyW4bFrx6dKTdZl7SR0osu1Ui1sc0NtSYtM7oXa/wZkfJopYzFoKyvdKkfa
CHrHOSreGgQxBPRTQTqoKHhCSGNFhGsyU9O3aMRz32jmB8koArefC3Rzhi431iQmmkLlgBFXXu7Y
ld+V2CVgFxfDVlYF8mfaVPkBJ5I30HFBiEGz4dMQH0wJZPAVt8O2zLNkLyM7vlNFfspVzdgPboli
sJfTtajdZq8WXbXBPJ/hRAvcvYahWx31s9qmSFgthr3IbJs7O4ufVTM3n/JwqRDKRZbbHd1IXpHI
r9QGVRsWM/QKlfbgYlNgSIqCK0s/Zu3UWiXRFulx7Ec0M+kTgpQVZ9FvWT5E6rkD0lygBRFuekxN
RuU2onF6hwV4HW18DkHX8ktAt+LV1P3W9sKEzfAYAQjpp40lkY4DucKziRDzBDzVgyp01/HeWxpa
nQKaw9uguZtJP+ARIGyPQZf6KOVIGEW9EuITjTXJkQzs0u+iKPcOw62qBw9NNA9ntrXjQHuCzZzk
ixImuMj2bFXDpinjrVOTeIiqaEQk3uePWk10btFuJYqqbBHm6dexeLOGijvgwyh3Om1ue67XgXzq
5iMMPQ/ayCZR74JQvczFlcIvqPHQRwcBZMxEJoKglBIybO5oZNNUzL1AU7Z2pG5zTTmCP/JK495F
YaoYDZkm79Go8axNnNeYgncpYvwlXdPotgWKF3AVcXWNVOeyxBbPGoMoRJicTshlyMneiIrXoh45
oqoob0Y8umQ1dMZaAVVa0YxDq70yFOZhnWu+TEnmq5xYRlgUBQ3QjHNqOJFyuJP4TWbrtyUsQSF/
am6p9ZJqP3YRJhEMPcUbtJvN1LzS21qIJAnfGMHSJH6DAGmKszsH8d7oxNthCl/QYV/S0d2DT++N
Q5x+186ms8PNnIhtLnBkLvXsTAzkEHktdknGiB77okei8sqmRxaPiwIYzU+5z7pDGmAhL0EQ5K+D
Ez92wCtpk6xnPXzP+0+s5qsox85vMY93wFWpslob5il03+qw3MpY+pw/N6r2EUa/ZJCDqfhtu+S7
TpPVNFrbIb7Gmv3UFCyHi7jC1a+NpP7E7yV1JgZsZ4KpGetJS+JRinaoZzUx89/ZmNkBxFYp8NRo
TX+nt9glkx5pXrKv2/KaDGBPCTmfLG6rregmxK66+5uI7P32NXcmkyKY/D6pL5bUfAZiM2oUxCSL
tiqovJpg8lVuOrhYjFr3Yfx5+jBypaIXOaPMhsRFpAhrEPOybiLJOEwfRRZslTy9Gxh0jNZHoL0H
2v2IFUEvvrquhvOC83+GSGaUzBq+2vilIHJvRoJC2B0+2GFZO1Z6jwIiw5aB5Zd5lVcmj3IZ0aXi
1OgPyByATL1YyRtP0MZC2ZZ2eIUqPx6RNUf7EHVur5VfaVQRPNL5+UIWw68t45egy09lDG8eZck4
EJDrBCcp3m3UrrnKpY1BDOAYcND6ujxAxX2coptjyheMnA6WWDkto4sBEKoZjQNUXFyKbKTpbjba
bd9Vfm5197B61zYyfMc6tsoPxI5VxJm6E38w961KDvwOZ31EZZQS01uOnamh72IWpGLxTGuD7yxZ
L/m4MUPk1Gq9Y3vfMsXeTmO1y4jQXQK3FSYGTlntyZw+awFvm9oQxWtsZS3fBQ09Rsk1nP52F0r3
oRyXQC32IJyl4SwX9OQpKXHh5u5vaE6kfz8CIca1qdKa1h/OygAnqDKtxxZqQjQNT1aRfA3YAmAr
1f6SMB0ZunvOU3fLlLH2zOIxQy0FDTYcWTrzlAgl9YM6hkIyoHntjS0GKIP5sxHFEtodSzSiec9W
iGUh2f5g1yjNi585GX8y1wzR9YrnOjQvAYEnI3eAo067fI7paMHszOR4osGZrApNPoQxciGG7DDZ
zTA8ZTZN1qxy3pQqifG3WgA/5nXI+C9GANcjLMJKVK/CaPrJZBt6br9Uc45A4fmsJ/U91eMuLEDl
qtHJzNxHzseeHAfw24NPoOURPXU9y7taPXaG/hsazk9XyI3dYm1rpkMzKD/NwvAhtLeq0deWNctB
fyyrkaww580cICJQ1ziHDngmAm1riVuRQbltk2+RGMTxoLuaCCZ16lcr/emlAdyT8BcSDfRWWU2O
oFrmD+jHTS+QF2dHKAvcsagpI7q+9CKi/H6cvpQYx3N0zaZqGxTVsTezU4XprlcAkZgUam3OVk40
HfZGbCcqilLxHri/pVueKlxNQxpvOpWYZEgaU7tOloxWG54SwDdlfokj/TjwpRm3bldVOxZpnoJ2
tRBz3IU8ExjnwUD/yD/ASb1RR76ewNyCUe7i1VJGyCPZDqu+H+NLUwGklRoy6OQcGZbXv5A95UmX
BmK5TQZUAQTx4OM7hOpHnZCNR7a2rTzpTrob62wfaJNfdqQ/8TbmDrJqLExOnT1ZrBu4qlex+CwL
8zEq97PJ6orSbk3tvSqgzqWES+f2Iwh/23ma04Kry0hZL7xI0iqamJTQEmzi8gmO9YFfxKFgXQmP
QfJoNv5gT17Vm/CSmN6a1dsgFMLav3lMD9D8vXYG2IVhRKGMj4zu6vbUD8FipqvEvs6rex0H4wKf
/JMOxjpxxoccj0c4sJngfGlXKlWMmEaEESjOFAXXIFaR9MrEUPrxEvxUQjdbJcIkoitT3mRlMrSF
9MkGjx3beEysCsmFgEfPqK+qs2enTVZBSyny3Zk47+b7kLEoLiJGiBDZugULRsBqB4greDF6SlFq
6zL6sdALlJziKHLcET02Xfjl2rF0egjdBXr9cNC9SPkp0meoxiuN1IG5TiCWRHvV2ZvcvCm7ly7o
jaqEynQYSQOTPUmj47TT64cUmZE0NpDtIKTYm9SczsJEY0meEXiC0rmz6kutpnuFlCR4U148M3hH
PKcs3bSO0iXdo6BfpWp/5m7flAVPCohpTDWrMtHJIxu8YD7qHTMUQ256ZGz1KH2irulc2p7DEVfX
QqTxxb3d9uhGVH+Ou3N+drp7NsuF47zKgninWuFxVF87ayl+gc51n+nEWJmMj3gaH0IBub/6DZlK
BcFBUm2UbGodi4UsfrPPmWcz5h84J09jEO4MJmhRggMPfgIZIncgaM+hu04Vjpy63GVat9McHicG
2C1IGI38ioIiJZ8PNtbxTH+JrXiX2q8ah6Us+Mpdhk746rVSPKsqt+rAJKr8TQjNisvsLirCjV08
aNBjiGd1UN9XxncDylR3P8lLmgJnS35lRt3vz35qPDmquCTILftkyYbnvHnp5UtFDQaxNsWEBt0I
k8SbDKPNTNZgn6SrueOq4mnoTWflghrILc+B7z92T5KyWYXhFrJUtMqjmMA/LezWSvc1JiASTkqG
sETNXmeyQ4YYORWUo3B8V+i2B/J+4v1J7NCfVXtLboDfVUj/2oHTUug3CDcqQusa55yr7pckWCvJ
7DVMhE1a7CDmMZU9V2noWdqTmFrPNM598WWlpDtpP4awfAUfnNHu4rnZosLdT8Xgz3a2ESgsG33w
nM5YpeVDPPTHDH9lSU6VcFeOjl18JkUK34w1f9qU8HqmQRPItxYFll3kuwiQYOxUsDc49bTtyXIp
DFl2ppNTPIA526Vwf/GKM9W7NI29rnXjjvnVSkA3cyP3vVeBEQQpWzKcQMqOScF0OurgHho/5T3s
S5JletKIMnA6vw3WhgkzmpE22yoihdksKbbik+wHNEA9tiUUpHvdbe7hThZ+U4NKlMqXSOJrhv18
DFglB0WsA2F2NCKUYIOR/5FgvjVCze1Yy1dbsBbUXMHMZslI5pqE5OEKNWBY6wmQmKFT7qeelEO1
/s7t5xj66q5zGF1p+TVFnOQoNfWh+hxkkHUEgAFOL2OfHwLjl4HHisLUh4R+xV9zaSg4XQxYMzl5
uJV3wwjHqS3vRwt5DrR6h8z4JfUOY1EYc74bXLYWZVfjQ6dtcF3Qqs1gbruU+nsqrvTLVtN32+3n
BQ7A6aoFpZLgSMCY3ZfatyNQ+qXZwQCDJxG2hlwhwK3vcG4AqTnrkjOCK47awsidv40MParID2YA
pdD4HLk3VK5bBUKDY30YjMwkR6wRxp2q5K+sCWiD93rk/CkXgalZr5G0r+pE+hpZR7Ps8eHkxwhZ
6Qj4RcHy0ukJzPb5MGXRXTC9oa5OVnIW66J4U4lpTGj/Vi2WRxNkuE1YhTE9zbmzjwzU5wF+cvGU
Of3WdqE5DKCz/yC5n9RkG0zpDnYJ44EU4zyTqZ6YAxC32PISvfTgxV5sukEhgfda6YDy6z9tF/MY
TS5sbSQsPGSqfd+DZBs2Jbq1ePgcOL022oOj2fWBEeIurYgE79TcHwagRBX9fIgI+PyGXyIYw3VG
tsO6UC2JyKU/TKamHs/IUpJf2W1CRd0/WTUz4h8MHTCvKTsBGTFYs4JNhnhjG+kzbnZX21mhMuHD
TE943/4Y5h80JeRHpCebo/bYjX6JPB4CGqcHzv0WvX2iDy8WFrCaGj1Pho+4VF6Q77IzhKzsBt4d
KjsgTpa27Yd9mbUH4mw2aV35WC8reUeFsVHHiqJ42iq9ekC9t4ot+YvKl3obFSF0LYg0oUENRjN0
yC9xbT6CYufiPc5FiR/+J0nFthGAaYm/A3dGY2bjyHfLRF4C1NN1r1kbP1g8B6PJJl+NWCcwZk5w
fvui4HWgF7PUp0CvCDWlpM1c54Pp5toNDioQXdNe/IXzD8f11Uh0rDq4T03g1a3qwQ61+pNSv1Zs
+4Hya5H3kwdv+pKQ6SJ6ZacE1/SKxnEbQ1cZ1WwnCoMdmApCfOmAkVcZsSDDn3jEjtfaVImkBMbt
7Pfm7yjPloIZXhu0dWxoW2r7u7FZGrIc0ez5LeD0LCnzNT1fQzDbcxxale2DnhFjom8kfxB3w6WD
30aVASgorZ9DRY4sXPxdEJWeYdu+GEn72aTDn7rpMKdzMiPwkA62UTiM8j501EnKlvbgWg8AgpqQ
dTRzxdZY86wELa0MXBDpnB8GMR2xga90Cg/asF4lmteics/LnIVfP4Kfehk4Mqo6Am1sJu5pSrqT
PdGi7s4jqsNJ0yloQbI0cFTn+GoGj1ASjoIaOOpeCaNbMeQi4R4UXZ5BLH4xoTa2P4xr72TzlAfs
nZxpc5jCnT0zAzQf8+EMQBGqWXDUkYrhpKmh0OjSI46g8dwKczLqmx1W4ucW7WuYiwtD0qOOQMTM
4EUV4gsgxlHJ3LVbl09yzH6YtSERLx8LbIomTu72XCff0MgRgo9MEW1fK2kj0QEosBuqG9xhWyAu
HhdijVv4aIpFG09w+NTzplHA4nDJrcpLEjJsXlq1XGUyWus10kxg3kX9RAAzz8Z3Lj5asmiq7J3L
ceys7VS8CPM5FTypKAMy+zMn0WxiLNknaHqjeoVKe6NH8hwKmtbuCI/tGAw9hg/WCQix68HxQFJa
K5gpfjK7dw4xkcL9SKwr4bk4o78Tmh4JAiKgBFvE9H8Y667RXk5L2oIOq7N1/bZxTkKDWs1bpLsP
LexIQvOeiftUXMAvGaIQihO8jRXohMzmZEX45JR8hOnLzJkjEh8uGAzpaNcAH0Gb/Cmciepi9jNR
+D1zUxKkH91K/YmHGHRZ3+x70sQ3BWzodUreHaqSVdPa2xbXu9OnL1E2HqZKP1OjX1q9SVcQvgYm
5jz2RmUdGOVzyNVnMGkZNqHA4FJpbab5KJF1gn2YaGjGOXGUuzp0nqL5pnipefrIUWzg6PUAOUvC
N2jmOfapV8Jqn1juq4bRhyAPVoa4eMNk/NL188D6UlzM1B+nOKKRMX0uM8KZWSKb5nRtRxZ4J4lf
7U4zN5jjKUddY59nNgKqadwiM7ORXINd6/gLHIS7lJOg7lmm2FAvSsmKTP4ywPYhakmqgZLYAOyI
SfGgIaI2Jfo79poxlFvmVtvQmQ7o7YH0wcqm46QU2rq1DQ6g9ivd1raZIZ51kP/gb4X09OzkbdKV
vdnpS2haRruimV+rHM1fpERIIvlANxVWV6KeksC9xoZKtaCfYKmlu9CQyKfjrUIxGtqZrwXzmfCc
XSojvza+B3Z8xjS4nJpq20cYIQ1Vv3et6gkyVdwcKruGAlA4X1ZjrooKCT3nEM+Ywt9E8uSnxyov
3ppY+SbZbFOF1D50cHVaoqHCCAPtNrt3Mj6Po/OKR630dLmg4nSYpVW1LlyaTl27A+Hhw32oI3BU
e1H3VKRsrHD72/HQ9GxzTXKMLJagavTaYDhx4U8TYs04fiuYuLkJhpiS+NVI38Q9KmSazzp3S632
25R1SEIva3p/zCJ1LRTB4ScjxyCeeCBo8RCEGqPvQgIMcBOdNYdlI03D3TRGR0Kpwq0u5BXn80+g
JB3NbvYvJQqCk42yq1YJXwpMNSNodbjvlGbeBVoHtiE9E2mgIaLhKR6tYke7H+eeOMMZap5STMgR
Al2WbsngjYQjoYQoVCUY2nKEswOskScjG6ydkhsPCSAIX88tfK00DGebFxCT3eKHp1EE+PnTftyK
hq1+sh5m6PLobb4NjeHYyITpLt2DVzMPTlCcppHU7mg6Yc7MiYe6L+fgfWxhwiHLCLFXcXZvzOPt
g1ryuCsEHGFT7B7UWHWPMIWfzfQ5rOzsUbX3dQlYX4TiakRmstXctYPWxRjI740c+dvplrPqYD0D
cDXWbW+Ls1MjxBj6YdcpvD+1S8cIcDMbpSubw9y6OlhwRhXw5I5gPw6DhNvbOsVGI0DykJaV9Gwb
lU/YGdMh7fq1dAZWex17FiRkpCNcC89cSL4pd/toV88isuu9K+tTiroa/YXO02ubW2WsxZaX9tJ3
PVYBAHmV4RjgZjTIxXiZuaF5rDNOtT1UG4cCfLBmB6ZBU6+baaZ3gPcBDgLwtEUZRERKv8/sMfNd
49cpR6hfJc7aoLL+F3Vnshu50m7Xd7lj8wfJIBnk4E6UfadMSSmVVBNCKqnYBHsG26e/i8cwfuMO
DHhiwBPhdKUjZSYjvmbvtZk6juWnZLuZ5kWFMHKQW18MVzfX/hF2enLQYfonCPhAdi0vRNmPfF8+
9ie/ct7zwCnAX3OUZxR8esBkQns2M8S8RB61kqLaLHtSSOfSQNXO8Dz0R7mRg/mWlQJto2XjY0ZA
B5CJz3Uf2/tSxrxz4MqDiq2exDx+8JanFLSi53THKoUEkSGJZ+IcBDtwyxecEhAB5/l0A/wYP6b5
vEuXdReozC9vDMQ2rMV3b3/yVgRvCmMAS+nFX1oUWCW/s8gIXtzoYdA55XfeLPim917YFyB2dG7V
G7F/zi6I04+kt7pV23ktmnt+IJX2mpeTH7ROxC1pOGed1FGkTrK57ODQ79QlpvXMGWIEqXxLcoyr
hj71kj2XJ4gLDNrsrSv5cyEyylW7QCla1ZxG0CEwB621KuLvss2JBNAB3kZqsEiGtyiIPyE7GHRD
6Fx9HHcgN8JN7SyZHSK+ZgWLM7RJtwDp3wrTKFzhMn7tRdevvM69sGkJbzqwOffTLtvjZIkBF7Nw
iyKI0K0sbmHUVphv6s9E+t3vtgF97VZsqdEU7rVtvAvgmEykKSk9m5SUtPuFDn5rdz2lexvz1M3e
i/LdG5rllNSReTtGdndIFyApPKRi3aCCfKhiD5R3J5mDmYHH3mf6G1qwwPnkH7IKU+/EyRJ34q+z
5D+U8XCLhEGYbFtxdpYgQwbGEf98EbE0ecFrZrjObbBG56SXWWeXFH+MqP1LlnIskNKymkri8Ng0
NWXpgd4h3ouYtJApPHbc20wnNJbqXs+cXuQMwuB4GgxmVSHptXx3fem9ddel/gY0I1rsvLilvt+S
yyVLYMUPuYXwj+OQNrabVjk6u1VaIrtDI99utCM3oVcYG3PAd8fvo0aCmgRA4BITyN7wyp92RiDt
gKdc7P7MH2GczGbEZy0Oja3pVYStK/0mMEYxM1LHZokor+GjG+xalS9pytxyWHsIBIcKPMlkduvC
cblvydnY+eni6AYWFqAB5LdayDvza+n2V1GGAfdJTV6cYZ765pQZqgAWoqLNME4bJl75se/qfQpo
ODTdYQ2x/IvNEjUHuUVLOFg0OXKLTuQzr/BJIzK7hbGVb0zir1askypIFSXlEo20TRAEmga/owMU
R2JwSfCcAelzh+hd2OLvyit/hYOSF7ryy03TDnAtMxfWb5Rgx6hIWDeaQ9P4vzCGkoNp++W+4ybL
wy68WovFlzHEWmn5AtL+OUIYzHccDlGer2YpCvoHpGbRQE52UArIvDno8KxJ6RYR560gSVl7aW95
nZNHX+kDicP1KUlad+M1/vLsCusOBJ1sI1gpTtTXW8ORL9gJfoxedc+lhMkuJ8VLUkY2r4sMtrlv
FC92ElrPLg3MqtasBwa7A5hb2rugcN1TVQcHXkFjN4WIIrlnHgl3Qg3qa0RuRN3TUIh9Ftj5fuS0
Ra6Tu0c5Yy1vSTJb5YUMntI+2hANBHgw9617gyqKPlBda9t0NkY7u+8FCSdlOH7YAXDiXKDUAaH1
J+zDiLCZHC//t+zL+DLNMAQyQtJWUDlp0BL3TfeNvIuJMxsQIsKa5W8rFMv0n53eGE7ykuSCEyZP
KY1wcux7yzUYibGeq9r4naep2TUAVWB1esU9qcMdRTErNKutjp5S/OpqUA8WQtFbNVYl1LMAVoCw
6hsV8jqR3LOl7SSXeExSTH7htIYePay8CcxxAf5qFRixdfzni1z+KvFyg+iGR9ct5dFsCmbEVs9Y
MIzFFt3oV26XsYCNzM6lZQUw+d2jM48pVocQpi04MZna+5G58zHKOQkaNlubpLbcE76E/oRCR1F/
yOIy+1F9sZYvOVAJgs3MZB+m3LZdSraq1yb6PsThNnaC6T44yGtc71MsyW2h47DYDo1FKSzKTV40
LoGaivG8V1pHFAk4NiYXa5PbzKeirG+9ZchHl7XJqMkyse1j1TAWmBpaxwS/6hMZYTuMBN9GUDcX
pdJjFdFqSoht2iOcLYG5jGQm2zcd6TcO3d1O1OpjZrwWTnZ+y60WudbiNZur8S/01modZTb3dFIU
b2DPyzXoE8lj4TqHKMankNtb0c9M+mQE37Uam3tROx+DKGncChfyN9fIm+vBwfVSbREtz8YaQupz
Y6TE5mmmQ75XPPuwRJ5ZymKJwXWBUrzZp+4o7z730lZ0br8pZMHwMRyyQ5ngg2lsP3pI45rwXVid
WdKIvccUdltWVbsRnmehssQG5aTxKe32iekU19au53Xez5dknKatFzj1kXLtKR8Gezu23D6VWbFq
Q1//6C9fvF78nkd72sSspVrYmde5qo2rtXxRRN+ulOW8prQGq5ES6tYSeXezU4/ZE5skB2jH7Z9/
7ktIsxWu620B5X+xVMqFecbMi/Qca5UAx6fFd/MLqrUT78X45Hn9+OT60XCyDecNY3+wESaXiEKR
enGgIl4qy0YTlefJLvVaqCtkVtqeZBpSleSqqg6kKrXLxvbdFlF+B8Cxp9DeNrMrHgMPpj0VAgk+
hcneXk+LoDkMmI/l+6JK5U1Mxo9kYcqtldlXJO8kFoB2KEVf/p4YQdddQ2+YTueYyNMzCGX6Aaae
LNlyNN7kEG88s+0eif7tNn0W/WLD0G4HEi4/NN1sCn2zcihlhwFWHJMXNvfoA+ow6jYVmY9YENLo
3jUuIqIJrx3V68VUBYkuQ8RQbXLTtQExVPmtfbCIb0GmXoWI78S7Hrv2WvrMuUg19hZc4HBG7w3n
BPIETMyylSs+MvNjLbp95zjg8YAXXzF92yt0b8lVdOFaVZDD4S/Nn/FcEpJsh0RHmuhxFJpDnt8v
VLiUaUN5VaE3vMmZa4QbaJ+KoGGl68rbFGh5CzAQEjqB2L5O0V07KPXukSBAzM5WpUKOHVoOeKIg
8O/kYu4xbqJ6w7fcaqoyBGIrr+3pfbuMYqKEc0/QVETT7dc+WrRebePUs5kJ6/o29UON0wdddhVb
LIcYAB3F0FTvzdKUBay7R4SUc55MN6mYYvAth93oT+KSJ+OuhQ99JFzE2jWYneNQiIvBhm6jJMBA
O0hh1SWyeaIkv0eJUZ2IPTK34HrVyiqajKggAFVhx9h6CsNrMlCSZsxMxrpINp5I8/1QjC+KqNzI
B2S/eJEeEkc570li79KCGfzkEnuCT5hRjx02LET7b1ln8h2SELGR3pXMARiK4BZQBiRqr8fJwhrt
YgeqUxrHjWfP08XvHahBZr+Ntf/TZM5z7up0W8/Q1oTXr3Ou9IdydG9DMP/KK1pXL8L7P+C9XQsj
b9bkz2HcRUFBoELJKY0R2ByH5JU/+NAsFuIkca6OJX/ZYflZhOZHAlOSFygBeRYCjwGejQq+IdKE
1ViZDY8Am4JXL9frOBic3wCTliuHS3MsmJZH5GY8eSbWJMge6w69/YPTVvz+VnWwsbNQj8Tb3k9Y
bff9h11287EJHUwlmXuPJZGO5KJarMq8S8rPaKQzHNa4cHeZEbF4tc6+UhRStYmWrB08+iKGFzmn
gdmFsKgG2o+qwDCmGxNdG3FgJ9fNsl2xKL9UHNMrdM6wbUWZnx0ovjvQvWeHFRqeEfYrbrymd2+I
84BfPqpq2NmmdyA/4rH1idOqlK8OKvwVBNp9iqNPpLRvrZzCfdX558ks+5egI/wj5uZsIpifoH0o
UE9NCp0/VWh0MO3Ht9HGtlPme2dAeCC1vCBBIo5wLvWh8onPqgjVIXtjpQKGiIJ6HC0e4BBG5VHA
lFDpM2B2NCXhL/jFhDxIJbYTtIFTyz5+k5lMuPO+F2cFypfRYTEsvlmxskNmvm5dn+DTzmuiSNjt
hwcfidkF0fBzDLOXaSbNOmxXaGkxgTWR7yxSEAHlIWZl4Mf3pgnLy4hcgP1R7m5sc0BRFnc4PiM0
nJXEKOKCpgQPllxzot+vnf+owSTtHEbDoGRc6A9GFTyU4JMOCftKsjqDM1EXj9VM/CQe9hN7iq3L
D3xOrM+pFMWjqozPzlxyoicJfWSQzUbMk78FT/o1Zto85qjls2DcAcVE1lmc5RD09HcekwszqnYl
6IVDEIHx75/6Ed4fmWYgXesDXL3P2UMF6o+/y0U2o2rrB/SJi+6IGWaaooHU8FT5D6+myqqTEbJF
8AX4e5ud2FnWwTLh02RHZWNzDMbmbPbBNS/NH20a1SacWORrBpbjFDxmRBehA+ViRB7nYgthxRQz
+/AY5MC57ZgWxf5r6nMOhqBb4ay6OwWvmPXvKDY+icsPULuMF0ZPDymm5Ae3cDI0AuWiOVDtifkZ
sNuKae6A1ZvPHuU3kxFHJmzWZsuAVE4WQVtQj9KzP7btXLPt8dahGVjbmTZ6b4zC29Ze+wr442/d
dbDSYmc8G8uXwDa2VUVgSR3NtCKU92TnTNEmxhq08i1vn5Atv4Qm3XtRnimXwSqQlM4mquL67Gpi
bS17vrTq3QnyDXTjdDua6pmdwYhUZpquzaCZE6StsyvbQG9SIcWqZEiXFvYlsqpTGJFnOS580zoF
7lk5018nM+TT7Nb+k1GS0WMNI3odY3zs2iQ6wMEjutdxHUJzTH/HIOOQq8E6yMpcjQw3j+IembN5
drNuUzrdh90zeCp86E3VDwd5sa39drH2jqRKs1pPK/Hteq8xQNEHdpvzdfYPqX6PB4JsbOWDlmgp
SJrEIuIWB6nXY9DrzGBBthbIEmmPRxNZhSwCJuJc4XXVPnKcQ4svxsPEDl151Cdz+MeH1nSoSJfE
taNWc04CtGnXLWN9+m1sa2/C+WW6iCbsnk0aUZi2xm7gMMJLPOTjHb4wDwXErEZ61gZBlMGYoyH8
Dck1GdypsKYVM0jmG00IRmx2t2OJ3hB44io06vw0OC0pUw5me6dIQ+abNDhg8Rjs4kTe1HbpIBVI
Hzm7hnWSs+4OjXOAKf34DwqzGLH7VZr3NoMFNJCF5okKHHjevrD+DDeTkxr4j2n/RFKetR/eKw/M
M34QbwuKbfKoI404hoafuOlN/4GlyijdvmTIXRjarnwpxx2BjOOh9so3n5HSbiA3ksAYwT4KXYYN
HvohonAvZpSUEBB4tqAUnAs7f+2182ynib46Q38SkGk4+3/b7fyVmJjNQuo6cnHOOL6WnQfDXIIa
+aiXhsUDs+JVxf3uJ9BmvjlmjQ1IrGSV9V61p6k/lwwVjj0FC7Jnlm62mBknrfEMNMi3ewSJKKLR
4qTgu3mfJ+ZLLVynDc9Av54SsKl+8d0g75vxV5NyQzpcwvVu9QOZRt2uq7z+4GbRM2l0XF5Wzvyf
NINNQKUY0uo8WFPJBh+nOMTAcY7Hv7L/KDoiLrs015cg+olKGEOymaj0YhP8sq22ALIXvQ2ojYD6
c2kyJ94ydP2SFcIUuPW69Yn0zYiuKeJXgCr0thWP6/LHOCLNtmzPhJCwHxPhT2Ln7tobttzuFsqc
dFsNXrAxZzGCPGq/ySJGsWHDfJMOIUHIe41dm4Ps7Ha+TlAqWTO+8gT4CxQSazNIdo3kQwG+d+aJ
oo/wImqqUwqseoZjHOJlWDnpvU5qghBkFDwIemcAxrz54wQ5k7h5uR2wEYIyRX8up5hQn+p3o3E8
oERx12YwPvvszNZDhUdPya5cp3P00+N0yBiIHB3T2tgeuUBRUDWXtnmBVcE0yKZ2yTv3anpetgF7
iIyffnAVe+gvfP0ahqhSKb76B7Mvd9DumTMNXBv+d0+EDMdRnHDa/amU0W7SGuEFmw567ySwzuYc
DUvA8CIq/VXnnf/PIeAXqUkHsPSzDIvjdAPap9yax3JAU5PM0z0pZwIdfEbKiC+Gh9xG9KTQxbeV
XtUcxQ+jYNiXQykW1vwrJP51GzAloH/7MGJwvjr6ab2oORsGiTzgK4a1Y/YHO+m/tOXBFIWbsp8g
j5N80nlkAMaaca+fsV10acAjdk/gScpjB4JmlbUAZHh4f5s2YCWfcIdVGD7VunYpxKKOQQRvd9CT
zeynXf4Y+vo8xKrdk7b+adottqKKwA+7m3nyp/JODi9JsTQ3x6hvrUeJWM9x/6BDeEuCrPkoRXKB
M+n+EPZ8CMQLPNH2NrahvDO4+xo4qM4RroFxyJ6kgYcyi/KjrcKOHeSgXuJ6uHW4ANayw84+tqPc
MxUD5Yo6HCfovRuT6Um71EDFq9+o6e6FbB0CdrerJnWfZdKU56Lr1oxTSpJ6ixWovhFIOwgx3v12
2aD7ekD6SCuIZ9dlMcxzyVvC2C7IMUMIzzCZHHnW3m6yNxVWPshUw905gYxXdjOjvLR4Sf7feibx
Zv7bZ7n7KR8/85/2/wtjJc7G/4OxMtFx91n8d28lf+bns9X/+R+29y9fuK7EBek7rgSw+b+bKx1f
eizSXGnb3uKj/V/mSu9fOCdJquLANz3b/be1UvzLD6Tjm6aFF8sTtv9/Z60U/83Li7XSEp5ruhQz
6MgJocR6+efzGXJ4i0X0f/iWpW0dt1htlOes1Fsat59evhBRoYDb0oQ3yJ3IGN4s1ecisxwVI3d7
ZCfCLcxN4jZHAA7MMu4OEQGJIOrMmM8GWGv29Yg2vR9fAgISi8elYpI33kqA0EB33nx6d5wM3Ovs
8Rv5Zy78Q1nKR/RleTwQMIzrp6svIDVXuOaeeoFAEbq6NTjsBZxnd751xanjLJ7t5lyI4h4P/r4c
CPqEwXbsq+kcgdnBocLumTTXWnwgjtzZHiQqlpjv9agRyz8ZrKzKJPysh/axadpdmoWIMFqKtnZd
4rCJZFITKnbtF7I5c2nFnl4H3/Jqd8k2Qt1a8uubIcEwz30ZPGtQ9aSTH5SXryQEJLeOHvEC4K4n
sqEv3+YtNAEWJRLdJUom7o+6FXg00kM3FeuhTzZlH64JKNgTrL7xPOQpjBGiLL/VLPqK6AiC8anQ
6toz3mkLb5smw5fozXvckk8QEJP7ZrEMppgDNxzmUKrDjsmfOPtktPpT9TQFTsPJmN+adNoqAnUf
7Ew/xtkuj9J1l4OzdlS2zhgClwq8Kzh0Pr4fNiizcsmi6bkQyGuskHKsKqpkRYx54VAohc5dZh/g
I14qNOHE2aE4hpDKYnZdpmRm+NwepgPsJnNXDhM2N8ieVM8ngHyxRb1HhOvAjBI6tRjkd+nKjZEn
r4LfYsYpFGEEpH/p0l+hM589H29Q7zN5BPaLeCNpurteQpWMeCW79quk64CETfeHpLENDHMTzAHr
mGxZGB77uL41cXYQRChMIIbl/Ctxw0e3xUpV4roLrrKpGBA2cIWcjQt4FtrX0WRMO+F8QKh8SsUn
2TS7mmBx1X0ytvydjrB5CEg7Nhb8V0Enm6AOq1ljIgLcJaV7jNNnF2A7rfMKvNsJuu6jtMxzaaKg
Zfm07p3t3LubvEUfOUMdREGqiZxxX5hkPJR2eO8XqlQDT55ICxhrVOn1zhkT7tLpZarPcYjlpkMi
WHFBFMjK9EycQxWdvPKLMRcMjRkIscTOZ6TXWLwGrf/qZNMRrln7ABv4Oba71xbh/ZCc6mjf5DVa
t9w7BEmBPxIFjkIUwYgtzZrP2KX/le1NUk+00x/Q/d9uIuFtzBSFuIDrNnzPvZ5SYRnipdLYDnVz
iBNUDdpGqDO5GBRE1LyONBmrLhSHoEM8P72WOtkI2Z9Fq0P4l+jr3GztTO3R0vLauiSYq4L5W0S3
xGKlbdz3Mq/3/hAdDBntbQtcsU5+29Vbi92r8dJNnus3CB0xkphxl1bU/+abNxusPa+KdHtjZhtt
/MSACCEpXEpW7F1q4SlfQKN7P4ufA8tmKg9C2xDRl9nNH3oR2nvRT0xO4QPlC2BtlktN0l/c0HvV
Xj0gTz8ywYwR4wbWulGA+6fuG9rJU91Ee9r+PwUUEEJyG5pHE9MsROhANJ+Ai3Fn1d6jU1Z/6vRQ
Se9kAg4DjAPIKNX7aSHq9p37MXftLtG07YKoNAhKSGCnbm/n8R0xPtLg7BQMZOxkfvSiw+JY198i
VAdbtRfT0TjcjkwWf7VKPQV1+ywHXK6F7J8dqCqY9LbOWG7mDDJFiY1AVS8qrV6nLnteNOkiJXxg
CNZlEz8rMfLg4n+wgXLrYN+IjZP3nw6rZ8QXOGAF6s3kSQDHEf20Mk0Gg2F8FmW29mgofPzkI9Oh
EbvCGlWXAKLveRitrUZ8Fz6PgcIxQ4Oz8NzInNiCbEJUj9wfF1pA2Vh/FdF30JurCL1Ey4Mw3Yvh
rhXhyv24IVwEdfS8RSdyqq3iaKJN9ziVbDt+GnD+PuQ1UMbUPCm4bcSjNWglvGJluxOCr3cTuEaR
/u452QADrmKUWhOojYaIh7ymp6KTbyIYUDNiW4R8nlud9Wh+2OlEpV6571Ia51qHeKqa46jtFyK9
uh0hkSyiAIp401/FuqEtuRhmBgerfrB3MkynNeyzAwnYrNJjb1WNUHFlS75Ud7FzcjLi8lcOvc2a
SKzlZAtYwCBf79ix15O1i3F3WgOBiNJ5FkjAozx5jDKO6JmoirBiDTU2H8Iv/xpV9hPJ/B048k+I
in9QWLO1ql/MqZ2xsGe/raY6MsIOe/EcJln9kKFWcRpsnyUqJx3rzzKqvwJCYtYy6vdOwowx4TWu
/OQwDzEjxOID5OTKxrBtaljMqbEbcn7gIH4dJGg00hhtVzyTs3wJq/Zvh7HQN3McwHeFlvUhZllA
thyNrsmmzTTSSzJRG9Txn66dqoesoRGdvvLho9JQXQl+ciLsP7R1A6mg9Yg5ra3Tu/KWqVfxNmAC
oM/qPVSZdXMs0+uM7Qkx3PhgtsYnu44AzVqczYc5DHdDoV4iCyf93P4pFsVr5ILb8Y1zX0KLBetq
06IzHyIesmqOriThLmr2cpzxZvTxJ0G9m6qenmtsPAj1sTnZn6gQz7YDD8tWj0Zf8I4YYCrJJgRt
dpowCoGYwmeekFVXbDlM3a0UAoGi9SU8C69l7TI8xFnhst7XNdvDVku5KiJv74Hjj0QUryuPKTi5
5Luhdl8SNJF+UR4Lt7yT43JtTLHv7fwaygbDEPmuqFfWxCGzN0Jk44RI+TSRSv7TGvbUT2T4x6J/
gpE02hI7CAOUGvBn3vD5JeS7SjK4ugYjTmVm9+Ugl8MLeALcBK4N4IrQtDT+8aP2wNJ9LQeUGsNz
GYZvzIrXZtg/WsjRdc3HOHVKJFelfbFYtQV5cE7t/IOUU1w44i5U9zsOFPrngr3yckzGRvJK37PC
V4DFbE09Sx2BC5TdE7knqyJ4ZXvMzrBdjVmyMgM4CT+eX+0SCNaO/rHQxDvOpZg+JZ6xaW64uTLU
JSGWNnO+Mi+4OhXg3TjcszPktynSt9Elh3lR51TzwYg2WfBaT+rVZVTo4R5s6Ne7PuRTbuwCPkw5
MTeaF2NWd6JkHrs8fXWww82ufTJs/VRxkbREKIRZcMFcekyOU/Ri6F1XE5vqBc81Ck8ja9ddNEX0
6OB/yxsLtQ+HsIZNEEZbj1JKApkyRfzRRgwo/fg71m17CNJq4y8QVcc3NuhMAyM3OWjKr4otFUs2
yaCB1RnXsJuzbQzbHaowcO3Vbx4N2ahXKdyvvB3RgdLDGwwFDGe+s0CsUeLU2M9yvBb8WNyimcmu
xDgy+H8NKohV2huf+1kfYyXWjgAWGeLr2Ah2NqRkDKxxpg4DcELOGhS5PtkWOXg14vz22GwQmswc
cqwaM+8x5w0/2COWUzRpcmbiUyySHlKwjX0rwl9OOK8ci9BkQgWYWUT3jGVHg07YDMtnWF58CEqx
CzO4KGLcZDMuuYK0nmg9/k9SjFdt0MThUWby1bFSq8f0T1iEX+CcjsrClpe0xnHICEIdJ2eV+j2W
hxUK1xGicf3SZS5adGS4S0T1qgU3Vbj2gp1aiSpBem7EHGiy21g2Y232cwXbnvBm7WPpv5bYkdY5
kFFfdT8AHFasqepxujDj57FH4mAHpyGMniZ8jkQWPKTib811AwgPZFiwaWdGKVUtDy5nzoM32H/c
aUDd7jfFqrRRONXjzooJvhvb9wDomH6XXfHMHPmY5e5zQs1rN/Fd+unZxegWz7ga5Z8eN6MMX42u
PBKpEeJsNg7KRsXLhSaYO8BiG6OQQZY/vuuZytQnXHcSx9xGfqQG9PGLU0cz8Rf9eyigK9BmGWS9
46eHaUC+DNhtxCR1RVGKJMTU9V7nwAGaXh+NSuM0wXyIBpCifDoWCUYoVss5WnrJHJMIo+1i2woZ
POuRuWzwbmlj2wd/GIOc1biZa4/7yNdvCsu4MeLSi18Sx9zMEAoNyWUWK2Pd5tFrTFTHjFN6Iupm
Aupcd3P2ZHsz+tsuwUfSv3cxZoMSI5+vPtRTFJdEjoXqqepR6KVWeofcvFh7h3TFS3iXjcTr5Hjb
xOaz3K4D3R3rpqBAwaZ6dK2vuXD36Mrlbhxd+LpvNkmeaUpckh14z/W4lPmoPWhybUB0jmmwD9jH
nEeulkdMfHJOVp5+zSL7oIP44KgXjSoKzgob/77dEDizG5YUF6GuPhubPq92WYpMzkTXr+iO9TZm
N4ZzG5ejFz1l+XxosX0wKjqYbHF4BqXccJdp1lvoFHeztB6d5o2EOSv4mVweAGbWf4c+PaK2OIV8
4GY7RlKWozs51/2lbPWDzUlohwtiIt6Y7q8m402jnO2Y7JKdvXaFBIlK8YsjcmKo607FioBO1MjS
+8qkeZQMC+MueiGGYGUQo+d0076yKA6yfit7QrHJCmFsXsUACl1olxZwFTU9QvJ4hkD9EvIbdMxe
HaXWvn2SfKhmSgtXv9FE48mEbJp8C5ecVVkBmWXVOsZnz8UjHGUWGWmRe6IwIMqspgCzEo7jft3Q
fhZGt+Pfqu9EjhrjZbSO1RfDPlH04kH3xhOcQOy886FyTUWtH667AtXtUHxLV3M1DKe89q6jEL/z
KrgOY36UurjnLqyqmZQlt6w/rFaeIU5CvYa/w+bkOgnGeh7IvYcZNxRvIVk3OFO38dyfiVBa9324
Izf2xuiRXEhXXE0MvWZXhms5f1dYMb1a3pkTYfw3k98oNg5tMsBCRGBmj88dabmnvNdfCAx4u/Ns
fNBxxGWQ+WjjSFxkH+x1uLO0QLoNpt6wqGy18yddBraEYmVOc288WOXuTFZIgy97qn/1lfnhJUTv
aGdtMcMOyOHwDbFPiMic0fllwbyDRL0vM+fFs8aDvk2Ep27MUF9R25ysjKJ2JJWt18TbJhtY45w6
Ff9T4a7tRnzArNrbcz8+1GayRif5XOeaUqK5ZDGHUDLqp7IgPnYs9SkMsC8t5nrtrBCV3LRW5G4O
xk0uQWgGxSDrIvU+xPY9mtDJ9oaX78gNgfdnXNwCQA464iPzAYLA2vA16J1dNQ4ET5jEWnpU/fo4
j/g8PB9iYJMTn0a21633PblPkIOfO/ApMU4jPARXASBlzCAgFABv0F4VaXY0gwy7n3Nqy/TLHuTL
RK1BcgdY3gAiDY1/kuUXp2NJJrE6uX5+M3dI26mlZ/Eo5w6XAUuwIvhRlto6c1ZtVa52IKlfo/Lb
y7JHEWDlRUkYg0p1/eq31QIoRYqI5WznDdxYqNAoHxXJ3N8IddaEGrHQPjf602jxMHvGc9DoBSz1
ls4+n2OmYTFAC/Q/elUI6ytVEKdQway4+9lKeOsmZnY3un/aUTdIHIBl2Hl3hzVNK2ofOsEJYTrW
RZnGJ2K7imJEN2gzn+yY9bXYxNq5tAQlWPFb1UxrduQb33nX7BsecvqcJAnPzPuTPIb5d06DeEv5
v/HQrPvZexX+rsxfpcKlopLiZVT2AhpdlwEQcDsnvckxKT1NNpSc1kv819EXMatw4Jp8RzCbTvfa
9AXJmj16V5cGsHbZLrtoEzOsNW3Ner9FWmd7R3ZJyVrRTphWeYC5+C7a4NqEvwwqHJpx41XFQ0D4
dnvOwvAv60QmFkaHphmSHvM7NT8LO/7jm92PX2Fzq1MHMU5KUtuyM4KLvjIkzh5C3Am2nMKHOZ7/
qiZi0CfOXXXjXIZDcyPnY23UIDOR05Yt7TTT1dkXazXA1JL1rUsIOLSnT+a3G4tfDzZpRDUrX9ms
f2XENQsAm3lyVH60KpZoeeOqu3jd9fFFuf7dSbPHHLkdcLTvNKH5JU/WYveOuyZlkd2ZPUEUkIjD
1GU8Wet9RWPTlPExqemVNLK52WXx3vziLb4YTB+yHkgqIUKTKk/UdD7GOswDOzAb27DElcfOS2NV
7zzCn9wLykdQySgp5wv6RsqIej3F1JbJH8X5n8YNQQiaYw3FKx0mUsYOnZJpvTCtwf3HueEQLNsP
kMuCkdXP88jeTocRcz6uQgViJWOogRoS+1tVnHM4m2Z+zYkYsDPnxy5G9BbUvshqcWYpdQmZKdvT
eBQtw94q4lwnX2GV+/O2HMXPwgydhvXov/sq3M3pAm6wD5L/pQJWMYCoofN40fow4MwOfEnh0m7a
SO/VIxG/pdrEHklN2VWDp5XkFeOS/i/2zmQ5biTd0q/S1nukYXQ4Fr1hzMEIMoIiRYkbGEUpMc8z
nr4/V5bdEoO8pFUv2qzNenFlWZVXhQDg7nD//++cA38c74rG2ursFSttUeKJopXI3R/IA8TiJ1t1
scd2ZdUTSNKgPKx3nrumAdXP4IztAk9MtvwlPtnbKEIZNPvLdsRTuyEXsfeRtMRXXdcsDMpoGuBV
E9L7hH7vyNUZEY7lZrMabA21QbchktMInCX60mWjdiIUrqzyi1F0m95W6W1XUt/0er5CEVpRkeCL
trEiEMIU8wzMNBBkAPE84HPCgNw6vnYd6GJhjBMSyWZdZwOpf6dRP3dcFuEutuPE/MEl+HjIOTrv
jth074dPZlCcA4AN8rbsr32Jy2KznkiRoB/XRtkuFciB5ig7VhitjY35EKYNhlrVkd35jM6h7PFo
6BEDQDrxBAhwGZd5kmxSWEBTMI28ETtH0Hfr74bQCi26J4ByG+TuiiPGMkedEIQPuuF+8bC00MiK
6+q7wcLdjqBTKvL7LPRwef1WYTbrlhz52jUAph1hQPTDnm+09qHqkiOlLliWE7TDpsLvsRXzPfQn
YNlwNcDb6Sh+bVbmZGsSZGnp6fdcFntzfMrqSWyMIMFrkLp3TpJhj+1wkVPTmfN73MPvXNc6Ycx4
4yfWwR/8pV9rI13ZhNa7bpn7AGGYYWI8U1TNd0NEN3alm8uxYzkqp+TFdvnkB2UBxzMz2HPyrShd
V5S6ajZjiP9u8Hb3V0EXlPsGx+IrjQZQCYHrhv5XjIef+xC9RDZ5AAOCBF5coyhuctjzs5dBRJx9
BJtvpK6QcNO2z2iNVt4kSJJe4tPiX9mCyDo5ArSjc6BrNJOTHJc6vP58lxc+vWvfXo0vWH6j1Okx
OHuCMsNpJluXLB9B2+Jz1qzH/rvWHuWAJZtMNqTkrBJaJZa7tdrHIhTrudzjxkIXuBd48EZUCiSe
Lgua6CzkR9HeyafI+cY2YhdyEuobpPZRqcCGmJoCDS4t2MwzSXhUluL0rJPI5hnVUilQ8e9ISvx1
S0zH6ZL1JNjqw7SDzaWqmd3mAcSYmWKMsRroTzlAA4lEMxqTUDgDGi9ylyTHzILaqrXqiEyiPcS9
htOdZn2Vornrh4FDRm1g4KM06i56FmVoypaddMOA/pWhALKaIW6ovq6lOrwITzk6qq5vqvq/JMN/
dVVH2Fa9YRKijXWt+sXsr3DIq3Rj6VdosjzVV25Vh1moXjPpTfNWxieHJrSjutEFbWmp+tMNjWpf
dazd371r1cUuHjrV0+5Vdxvk936g3Q1DSAqP6oBL1QvvVVc8oj0+qT65pTrmGa1zqXroYKPpObSQ
DNBdx/jrx/S73646776Fy7S2czLX+VXSmo9Vj96lWR/StJekJKoePhRVwBOjr9/R4LdUp79WPX9D
df8hTp5HxQNogAHeb0JAsQIIrghpMDFJqBVJoPln1Cwsi4oxQHP5lCnqoFf8gVQkAn7iVwI0wVOM
AqlU2GoqbsFSBMN8NymeoVNkgwXi4IA6sJNWSmTYTGJg60MHKkMDdOMASPiAElQjlBGn+dhhwM1e
v1nWiqqAcaIzR+ZxDnARKfKiVQwGghdUL81wD+GPK9DOQ1+2JpSuUfSGC8bhKZ6jgu6qFeGRgXoA
Su6J3EbqrSgQaOXkmCgypFKMyNy/2KaHVqchOXluf/oS90w9xtsxzzdBiw7Lb9mvJ+FDpAgUV7Eo
cGYp8gq+1eZg3XY1INMwoWRq6y+hYlksRbVgIwxrmUT72A+we/R+6lbJRqzMYGESsud00d9ldu5Q
poSYEaAzoWJoTEXTjGA1+E+460mRNq1ibmxF3/iKwwFrZBjG93j9YwtbWRjAYh0ibOO61osjz2di
OQmMRdERK1go1sdU1M+g+B9PkUAxr7vNdo0ihKRihSpFDY2KH+oAiQxFFFWKLYqBjEZFG7nDmqqj
s0SZ88tXPBLZjM3Bco4Zx9lGEUuNYpdcIKZI0Uwt2byKbpJgTv5v3kmRT3SlvEWsaKhRAU4lhct1
DiqFMZNOWZ5mhw8epGiqQnFVOGdMirMK50MEdmUq/ioTY39V1iwk8YRtmaK0MsVrCcAtM5z6XZlv
Sr1xGXuwXaaivCZwr0phX+Bfkdos1Vq3bBjHq5lts6ZYsbKNr3NFj9mt8le32aqw9HISfA5whl8M
ijkrFX2mg6GNYirRfeGiFbmuz/7gRZs5IGczTgTWQp/wTpMI57g9tPG6hdFHlUiqKGxuceDeURf/
4VXZUy18bCPb66yxmtu4Mu/qTtVMsbsrQk0CxmIsVIh2lXkUrSzF3dWYbxUTYbaJB+w7DRmii3rc
4UA7bsCYF6FDrBJ25kfAUefJwdPjVPeY8kXJTPJZvkRModhTWMAOKHBWdCAmKxsULpysFDlIxscX
V7GEvqIKJ8UXdoCGliIOSzrWKAwNalsHHES6hZ0x4PsxvIl6zzpNhoZHZ6mShPjHK2T+3jYiL2M1
UFfCnCzMrqtyQpszYAnS2GsY52YxKEYyUbRkobjJRhGUAV5oDcUxpC18PbsZPsCasUdR5KWpGEyr
/eJyH5ZiMwFG6Ao/kjeFSSXwpqEoTl3xnK4iO9Ui4CnWU/df0t/sJxCoUDRoBBYq4Dj7UV9qEdR8
i1p9qcUocVyyJXpFlbqKL80UaWop5rSq0xXQuAp8KAWV/cdc35U82lvDwzzFax8S8NVEcaxmrT9X
8UADxo+KNdY1iUehpiPBsASCFcCw1Nv0g30/KUZWAsuanLJ3Ese40G4kfOFsrway8a66Rmigj8ON
w+K9QCiETYECcoNpds+t3/89eWgPWq8OrszK5MABxEvyo0kUwzZRdG+pOF9XEb+NYn9nRQH7v3lg
wOBYEcIOqHCbfNMVOdwphnhUNDG1U4d77+oNMqwD+TL3FZAeyhZn284zNGPbBCsZD+NaDP1A/xw+
n3DHda2I5lL9IUQyHnqr/7sUzYOvqOde16Jt5pnGehqBAxkXd0k43RCMi1mdkRGqoI+Aq4qlrhVV
XeMTqCjrVPHWmSKv8UFurnVFYwvFZSeK0E5AtUvFbHuK3kaTYq0afaSwrNhuDcibg125yMG+O8V/
u4oELxUTzhFm1UnWNK+jmhxGHc0V072ZDPqXvoPo1XagG/rxF/Ly21CWh3gsaGSRHkemOypYv8qK
gxxD+BWpxL2RLK6H7LZTLDtuc/EKcA/4R5HuKch7YUYTcMRTD0ZyXWjZ8xjtZEuaOiUw+pn92Qee
LxVFj0a33ISKrJeKse/yQ6WYe05wmxwIf/pN44Pl24rPD0ZI/U4x+70OvZ+C8c+K54+NZ6H4/gTQ
n8Fy7VWmXAkkAEJpAWKoT+SAOUI4km7Yf2NV1OL55JR+svGhuykM3U5OcCuUzqD6rThQ2gNDqRDI
xHBXFdWglRGx/83JTT964X2i1Au+0jGEStGQKG1Dr1QOidI7cBzGNwgJhKe0EAaiCLIMYOw9vlVW
oRbBeTFMGZVvGfJXBvpjmZNaSMEpccmYxSWyMbBPYpAYve0p4o6PKGRYJggNhRlb9SV+UGUVY56c
81/OrPPTwiiluUqdCOeINkD5wXYeE47YJZzEWw9tACVsfumVXiRRyhHWx3pPghKJpxwtMgB/VeEY
cbqcetl9SS1xSCTiaqdsvxrjU1hHzlkfHr0Qy0LZEAYtMObNUvK1vHDYpNGUcXRG6WIiedGU9oVd
5qJCDOMoVQz3zUrboZSRnYcLstbGy9ThBbRGDWjsYZ3nEWCHhGeEidIEQ6FNV2GFMaumVDmT0uc0
M74dxFGGAF5XYCn2xpUcy2nCPkzSPsYzsyhVjseYRdxjuKJg2XTeG0H7vc585GE9e5cMroM6ebmz
iXjOyhTH8hQlNYbFK8gZ72wgwVY7MBSmBWp0Y4zspwruCwWlfEDLd8NCn/B1w+m3GIyDVcOX9GVF
jT5G3tZN3w1ET5bhPhZKBZXX021HxSHBeeahjYZvDuJ9TF9oQ1slzzoW1KNGpaxylcYqV2qrEdlV
ifwqVzosLASWlRPyeW/yGJTdxLLMYZFt+7XEXxNwja6RWIZFeGdELqk1CtpjcIP1AlWLFE0c2r4u
4I+Ukm4bE7wxORUC/Aigl0PTsrCxgOlj41tPyX7n+AZ/x38Zc3w2U7ymku4xDY2/cQw1po7w8iLF
T0hkd/OURFRTKCqNU895gU8+HXWcpsXO7Fz9Ok1x6eDjfqRaECTuN4rcgEI99kG+VRTHAU1fhmgT
bXiIM1hBaAvJ3B3nGcptxh3mi2AAEb+6hBLDaZNvaqh583KiKw2DlItrNvshKdZfRFiWN8JuJkId
r6eK85UMTMTVY2Gew4k/WBY48yXPXt5U15UuzQekdjee4bMKYx8A6GT6t4NBKbfGHvgZlyMmeqjh
/t6rFIUq8bf8RndT5LhxWY4K35lKHzwmMwlzMP1lGtA48lI3POBi/69/+vd/xwFpvB4BUHhgB5eW
Ni+y2VoEOuosihzHErearkeDb4WOgzfFOAZ+YA7r3hqmlYhGY2dA4mgNfJVOVqtobELOotrAN3iZ
jaO96myjPmAx8pzXs7/ChjneQcjodBGOrR6T+04jusFqT0MJyUYYk2OrcsZdIyKSawr4M8cosRLA
urmVD95o8SrYX5OBZveYx6HlWjqzibFLgmWE35PgYBTGwxxPFZVr90md8Td2BAIpAmyagybgh82E
/QX9kVA59tpdPx3Rq7ZIYud9WY3GvkUDboftuNeNClGQPNfW6N10Q15hq87Bwfaicm+IceWZcXcu
RX9oopy+p05XG1cnNCEmPiq+P48HAkpuA1pNmjSOfWJpx77VrwqHrQUdsc3vgMq6r3Z9Rnd8LnLy
tgwpNgEeqNQ0JHnJbKpksC6zfjfX7VKYBbAGpderEnLlKmiijt4c7jeVxKwhsxy807CE3Md2jT+t
YS6lw81iLEI8OU6fZC34cqWZE+5YftKutQSppOW4Nmac+baS6VOisaMOp1pszWkr6+EwR759PZIw
Tp/FPZStvh0LP0aeuLMIrFKuYs9m99P0Uo26rT5QhyEZWw/9czIXzpqtfYjljnLICQeHtnj5VdP1
AFASJLcgD3OTsIm46vuqOvvUJthufkVaOezqsP46Wi5/pcfZVjRjRemle5INu4EgRJLZbPWqcb9m
qZ4fO51Z7HUUp/MgusvHc5UHmH3HgXYw8X8paT/RT3DubMzFlgXW8ZPNSKbslVFRo5iNYyvGuOww
4/nooPwSGeQkgdxnx5g7MkPAELQ+JeLAL7/NQ/QL/fuyMDgXm5g8oBXmXFlbL5bLWlsN0aNh2SgO
tB9aI74O1PyQHiXHKdFePM06zR5pbCHYPBtz54vNfkeXw8rBOoLuFt00qjILrxoM2pna31XbKiG3
xOWqqa/Y/xNfziBv0SP2FXCrOeFMKIS10lhyF9pSj9JuT6ezWrh2hn425OsabL1ijEgqB30Ng+A5
sAm4InN5adcZrqWJi1muLu69tDyQcYTYDhwZ0QgLZqOxEy5bgGJAlGgecMn7Vmb1Yga56htrx647
Dqwa1D+3VzbFe9R2dDkjIqeKvHl2enPpd423zHIAxBwqk+SoARlgrdo7nFZyv0yXDq+htkk85TFe
a5U9rnuMKa3cQJphuec4HO+gtAeSv8arErRhqm9JVGQ082JIjyU14GogkLmSfHur3Fcq6q9+qt/W
1LmbuDtNdkhNdy5CiLjsG2fkl8Yi7MIch8egwai/nIufYTy4dC45eoT5rRF1+q34gl3YMlYJb7EF
ni1yAtdrqwE3uuJ4NeH9UAOLGURuiYgU6pYdoRn2V6EwMJ6oSrILpLYmjoLvv9kbV9gkyXUoxFfp
R6goOmSV4USFpZ/tBdqyVUFlCYf9CtB0rm+HbJBfvBaBJvLvjUYGbR4bt27qUbjKCDkZaPv1HH9E
nqD6CMYTQdf0tYx474pklyf1d14TkVUVqBNOPKspciTTZ9hWaf4lt5RVeOQ1KzBw2Jp67BZ1PaB3
DCEqRtVly7G91iJVJaNYJWsXa25lDl54OTEv4bbOsavG2bDCGdXcmAOy3dIkUzZ1WIZDrdg7HYBu
VdPX0IIQCmwkI64L8Zji8L20olMeOQMVUeNrwwg0Oxz/GhvVvl/kmEHCEXdJ+qtOqgk3SWfe4OO3
pP6OD1v8Q59wQwnC5Knn99OciFfQCfj3a9FtAGNZaHhMLKXbUN/u052UqbGRJqayQZVg3FiX29Iv
qPvJ8ojpqGLUzYWem+My3IcRnf+0GkCg8ZhkjonbfOB+cpr9V2bOIQi4ZyCbr3U35RDcefbNBJp6
51pYZnNGOnBzAwHNdbhyy744JsRh4LKGbtRi8yvjZE3ZhYEw+dUNaBRAXXzoY909DTNtHdwsHPRy
hBtKlKxGWY67XNM5JbqVg+VNvzLnRHxhUlyNUvOQ0LsMwRw2T/Mw3KPJnGjeRmPVdudabohLBvbk
Zm4bDQB7esSQqCSvAkMaLFTCdddS/sXPqwf5rnaWbU6nmLT0mgjSmo5wwsfqp0OpqZGNWMxdsqWh
2OYuwcoWS3v10GL4Ec+4RnwvNbbTtNf8SVtYuKvWX4yY7RFrKXGSC2rBlYuLq0eU8fRc+8+Yxoez
iVJNLiXnf837208Bq8aV6/UYLs1sb/dJJpYt4SUD78Ny//brO2kRl1P8wgHiKsmQVPkY+/LCeBjS
K3ajRxxN0+ybIF6Tnnkt8IWQfbLPDGJXAemqsNmdu4Lvf+quG2689+mgFJCia/ACAZmdTvdtQbag
OGautfIg/PEhvrXhPqLvJhHKDqdLKCMiU8wn10TVpCjvhEOSXT40AUxHrN1IRz/hFf01ICIDMAGT
3dx5MSaqiW3yQ7PqfSD7bwKKYKYaH/fhzzzucMQ79W1xG3R0okZ9NwPzZknxRXjUV536V19vs/pr
kr7oxQEH3SuCXOr+ui9xrvasr6UrKvTG9ItI9zbQxHshfXDU1Dn0CXb2aQz2DJFs0SSTj0UXbJPO
X8NA7Go9OZCDupwSDCErueBHaqROdtpV06sAmm8uIEyTwMsM6bImh8mTv4aoOgVpx6Eruip1cgqj
Zk8dYI/m5tiGtDy1TTYURyWisOllRPg8MF8Qf3tIG6COsDSCS7hp2I6O8TlvvuXuj1lvVyamnphN
YV4fmf5VSMnQEP6XpKYA3OrgbDLYUY08NWm5t20sIb6kI5v+ylFNa4eKIfEVehttu6ndzOTBLfRY
PLWyvWbtMfdDpt3kIfoQX7KJ6LRMwV/Et0JbNTMaV4nNqEn/otI10Akhf1qpyYOzlxz4cI886DSi
W1qZMxbtlnXbmsYPUbFkTB55H7R4hdVfl7WOvWT27AN+a+03hy1Uyc7NDI/CxjqgJOkhUj2TjMhb
WgvM6VqssXNZp8J+GnNAZ7NBMEuVY6KdvOz0/Fugpc9DPp2sQV8MalvCUdls0h9aF+/llB7ixttm
BhOrh3mNxLlnhxpg2m024bjwIgCkyN4OmitplLLi0Au8Bh/q2KyjZQcaQvYBEoDxOJ+IwDu3VYmo
dYbCbgmPqJ1hR6zRqpDBHgeWDdLEW6q06xQKzMmmU+OHT7o3PUi3w9sPfmlwzMVY18cQo+1Gst0z
qYNhdbDFeJROYbArVTKkrT1qXvO3kQGMWrhUJVQ/gSUV3VJXW6+yVwICyyQeO+7ilXA0uFV6HIm9
bRrWmK5vF7jeXRe1tsv7HJEt51ukCVrxkIk99dvrFgehrCMP3onYDNOy7ZL2FLEDznr3q5Wzz/V8
PDgx029r+1syvcRkbuHUsHNM2ovYPvjGvV8P1zoxyPmkfU9GAmg7F2uE4I4z6DfCA7CYw/xso4fx
AdxxkaXFkliI1ahpeDkBu0qsTScMH5x8kcRib1vsIvu2v9H5Oi4k1vhl8dyOdA3aknTkKTMWsom+
/aHk+1dK5P/Iu+xUQBMovZv9JnjQhp4iddCRloV8RP37P9RxRRqbk3IEWdKVGrdp/BDgrrWsfGCt
QrtLkgjbHl4+pV/Pl6jWuqNVukQJeYx4fYqWv3/O/7XUyv93FZgIID9SYP56CdtfedP+ivLXCZf8
vX9UmN5faCUNpJOOLlwD3yx0jsMvpc/0/rJdl2BJMiZdrIZMi3f8LxWm7f5lgj7buu0JaQrDNf9L
h8m/4oAuHSmw3aQ9Zrv/iQ7TQwNKTW4KilwlcbrkbiJN0iWDjesg91IqzT/GGUcuT+g1dtGlmu+d
mBoMaK21bZJoUuTnXtosDX7brafSaqDhg2XmZNC8Dk5ErV1hCDAWtNSx6pxXBKh4LKqU1QfQTL10
vZ1VLvF5wSQuJma7KCZ0PQWl84QQJbMNfkRpvqVYvMIZhpoeUEOAHz35Fw6+wQmKAfbdcUuwNWSI
hsZ1G3iEHI6R2OdZ9jg6nJ9i5UJdz+MeDxHka85w1Kpcv6bH5G5hS/K0adaUsVV1yEzOmEECISIR
0lpbrvO+l3dBVvxNn2BtGDPVsr452TmykzHjnNjMGo48sMC7jsSHKtXvHbeN7pBv7cqYLqpwabgn
Ts6qUDRLKxk27FTt26kiKyZMREEFYzx5e03D3ZwzNTUYgwqkZcXRptBI6vI6SDwf74QrLcaxqNS2
jsYWIR9HEik0QjtHY/H/5/HvWNn7qfz1v/7nS9HlbT3d0ewuXs9Hkwn038/j/XP5/Pb//5/5y27j
L4/yusuM/mfeGqb5l2dZwiU/2LIs/uW/563zl2NaDrG0DvP3n7/UFL+jaU37Lx0TeNejU62jfGZK
/878vUwN/vd//vP7YF7MW5f/FcN1DYGE2jYJylX//o95i0FnIcOxJPC6IXNoiraW8YKH1dJyoq2I
sNlxDk51Xdrf+TOK79v2gX/o2ycavqXEYir8asI9Ssy+CBz849m98+1Smbh/LCnqp1mC3F7JqmeY
rnsh7E4wRejpYMr7qX2KswmztRyGdJuRb/HPZ+lVlvKfT4FX8M6V6G+5UjhoEb3XD0HmWWAEAVcK
eStgTS6+vu02shH6fnxLpvrNF/fETcEx6YgGWI8vlsmaOiNRVJN1P7cmPa9ad/ulZkhmbFqQoMaW
khJfifwCGQ/EMPIh6xQUAHnWNODQM4bmClYXK8E2JqUoAF/NoAT+zh1PF+tgwPmLsMNhQ1Ge/i49
vKuaw/VV0YFchpVJ5Z1s+X0RpOQwYaczmNuP74+Y5Yvbc8gaYah7QqiU44vRxC1Rqu1N7X40Kd8z
UqYw3or8SPqOMx5baMGPr3cxRNjSeLaOMYHnCmHSSL8YIoNbai4mXAbkq01YUE1VUAQnQQtZ56Pz
8bXeeXWEgzApbd6fw+29HiRBTZs5DHTrvi6zrRzldd6ndyU58IIUIbv8J9/7vx2SFgvLxaO0AaB0
niQP0rQ8NWb/mJjEiONmG9bWPWr3cVXOBF2wq4xWSdp7BIxW8bHswOVlkfWEh5oBXJroMQVtEyzj
esMUh2nIsUqp6IfLHnY2ICn4B7OMREFS0NbmHHa0xiTOtzWsQ4EpAYALZWu7AJiH+x7Xk0ZBDNQd
vXNUOsNdlafefTL6YtekBYkZRmftP37GFxNRvU/pqsXN1k0p7Mvpwc6ztELNnE84Hn+BA9sZZv3k
hsX1x5dhYf3z2f6+DOneDBh2PkzFi/k+DNUkKqMOzsbcZ2uUOTqyYHtYfXwV42Jt/X0ZD7sMdl+m
R9zPxWXGccDTntyds25zTiiq9mcjs2mVhYV3yhtS7XWrAATo/Zek07vtHCXYpmgObO0nP+Qiffyf
H2IIiUGG6Ri2oabtH2PJm0mmDEdkw9iuBtRNfc0j70XDiN3zVhmOuI7DBou+cHnj5aQZeNgRHD75
DRfj+c1vuHgYgYcNgZHb/mksiCJOe726Fqjujd7HgiCDxtbCOD0U7YjEp5ubFn/3IDsMcTrsOTnK
Tx7JOwsHH5X/eiK/P4t/PJEgRSBQ1VF57u3yyDdOD38Qc7pK/fGTCxnv3relM9hYiTBLuVjxDdcZ
Ozuy4jvXowbbNnCc+T70MgDbHiP+U+42BSVCv3oUMVWSwKWjWcJfffI71OP948Pzz+MnZ4tp5VF7
ty9WZoQboxHTtqHHEW4EjRwrd68rjZ1h75Rfw9GuF1rr33hB9ckseG+uMZ09XWenwUJ9sWxCmHa+
OfbyVNO9u/Ks4tgbn83ni8/OPzdn2+ylcPKQCFtej2/az9EQVpN+tkZU8XG6kKV95cQgSz6KT46z
7Bw+Hs7v39W/r6je+h/jZ57MuR68gOC4snn0xuyuF9QoP77Ge4shh7r/uiv17/+4hgluF7tDlJ8a
0rX76XaMj8SqfnKRdyeCwxFQOnzbdHkxPKWJbXFDFNAZfnFP83cf6pSXyA7/EeEW+h/fkFpyObya
zAOULK9vqO06Ollto59H0BzA35WYc9p71NI/vs6bsW7rLLkun05XDTt5cZ2o0pqojaaORtLAcSid
xHWak6WtJTARdkdDrzfPDJdg2SvF88cXf7vqc3WHo7BlusLy+CGv73KwNIMOYeid0iBEdzdk15I0
GC3B7DMmAU8D2vDKZw7F9/3kna2MJs/Hv+DNbHA4MLjUCdg6s1d5c/shijmIyPxMgsypiubvuYZB
Y4p4NIgcfRXr0z32G+5n921yX69WGC7L50XoWD5JziwXIwmJfUoOas1lof+ToEIK0TanZMhXkSBl
h4Af4rNu6I8dPSIJYP+e09T/5Ee8mTLqN7A3s0iTYYzZF1NmqosujeKqOHc5cRmaNbdXmKNvA3ZQ
Hz/jdy6EsRVbCN3j/3Tlb/Xn3CyboBwkuuizpGa44JgCmIF5Dk0TANH/+FKMIq7FWY/KyuWlBg4K
OIuU/olWwcbRxHWe+ufGFc3/0XV4bOw4dZPz5etbKkrb1HOrDc5FCqQ36JGJ4JlKvM9u7ZOn92b1
dKhTYQ5G1YkDsK5fXCpt3MIuPC875V7xLTKqG9NpP9lJXuzWlWGZoU5anmELIdm/vL4bkWZhX8al
efKGeluJlBDV8jofsLXKgmNYTJuPX5LxZoulrmcLPL0tyRdIXAwIBJaZm2h9dgJpOyKTpceMTVIH
ilkbt2VHqQvu/mxV3tIc5CePU/1vv555r6+t1vg/PhQVunSDSGr9NHQTWucurNaCcxgJSoP45FLG
O9eiimywqni2YERcrK39TENSc3L91MZ+c11ZAM1NYHsvvhFUjwOh1RltgxAxVjtrGxcjrCVKruBG
4zC6Gs1Z7OlxxgcKEfp9F7T2/cev4b1fRylFl7pgLaKqefEkICbiduhRv3PE3aCeomXamnI94Cj2
yVLzzgCjPIOLnSrLqtL660t5GBE7UxD4p5qm6QGpRrI1XF8QIyTq9hqpGmZcw9jYPz6+w7dThzlj
uyxyrsldXn5dMtfPBtIL61MYJfRxQpEsIr11Hj++yptdAU4sOud4R1VEVNH59c1VSe4OnaHrp8rF
5rVyiK/H/Q2nkV3tkIL38cXeeZJUn4VHzcCTnnV5TNIGR5/CAnlY4+Qvdm7/bEgBJNwLfDIcKmNl
5GX3yfbtzQ6B+/vjkpaazX/MGPJI3cnOo+JMAq2+nPXxaMTVr8ZMke1Gj3WrEMFm1bvh8eNbfe+6
jmM6UnKkp5F+MWiEZ1XIp0frVIvqBh+56CpMx2Nc0BKLBCFfea99rxLEHli6fTJe37007A+EGciY
vDzzVnPTyFDTk3NWFj89XX5jJ72aJUJlJCVFLb9ZffndCfAR+fiW35mSuDyyMrImAlRd2jPmQ0ZG
I2HIZzG0B/KvEGc5hzwev358mbfnLEed5y3DYmHCrPKyPOPXmV3Q/9dPSPivg8kiFuyF8tCCYOXb
qvkydUD/4x16ng26sStb6z+5z3emDEs/nRkO+45pXC49ul4HGR+c5JwWsHtZYx7h/+4CZJZQLZ98
3N55phypdOlynldNnIth5AwNhvRDDCzKGk1iwHioKqktuqn8+fFTfbuVdDxGKSsOI4ft5MV6SgWm
tpM4AE3Fps228eZD0vNkTTpt9pSEhLzWn5xu/vbxVc33nqVtqs+oMAz1NF9PT5FUEuOqsTnrexjc
r3RZsR3BZO1KhON36OXv2TDDXNchpluts55D9wcaHw5Jvn9yPfLdsO9/QsX+tz1rBfRGHSypNq+S
BHeCTAmL42JdpP1dVTk3YTTeuBOqlo/v4d1bYERS/2EsSutiBR2Y5+ACRXIODXlIrflrDl0yELjT
6dqPjy/1dmarPbclOFG5Fh/mi61OgKQx8dsxvBvnE3nlKyf6nk/bKnzsvNumOAaN+8kq9nbBBlvj
A+vpqHgc9nGvXw9b4r4Lc9M6F8l03SdVi1IoxLHMA74rwwbNYV7cfHyPb0c8I4FiL1Vzdh6uvHic
RhG7fdxp4kSb7WXM4PQa4IUw8HYfX8d4+94E+ziHwcdiQhvz4kI03txyHszmrE2WdqdhftcNAvR0
WOnEGE+lvmqKsP7S4o1JDtihmmcLiw59JVEcur6LsWzdHzov/qR89s47ZmljIJkWhrbO5eYcs8+m
l1CypwR6E1tLdEurNo0xRy2yYpfYOM/UyBsemU3ztodG2nzyXN7ub/l0UCDgy0GvyLt8LmSVDQay
G/+k3CWNIuejleICCcPiUzJKZxy+cIjaIG3acMz/T+u11CYEmyxJg5vknsvNPMAV8q7Gk6e88sf1
rJuITLy6Xn98j++8+ldXUVuvPzYFYzORhpBaw9kj6T708HVMSDzqxZpcyU8+xu9din64zU5apyh2
OWVrxHl5a0zRGUOuu6z0v8fhfBMIcRAkkn18V+98GClDuLprUvzjBV5+gFMXHVZvdMkZa/9KOXH+
rUN7LSoNJ1632WhluTNsALGoMtfmWG6J4nmI2886X+/csW2okSs9qkxvPo+9Pbkp6cHBGdnQWbf6
GytzfmoGZuFR/Nkdqxf1+jxE64CjMt0E15P65YaScDUpK84ip8nNt3aMwQU6M1feZ+G3GhelVKNr
1t+k3fNcrUMQ+Yj2eVh+Vv5/Z8pSb7eZK2zTqX9erJKGVeJSQqziqa0b89nngHC0Z5i4AHPDU1MY
YqmXdrsffI2caujfTz5Abz/dwpaq4UwLla/DZd2VOogZzIjjTzO2+8s4bDHsmXY4cv/yenPf1P2L
BsH98Vh775qeoZrWPHWa1Be3XMJNu3Rnu1PYkvcsdeOuwM7DtSAUbfuW6Ke72Y8/q2y/e1Fhqeo6
jTlu9/W0ReRGE5tPx0noGK+Yc+YszNnDChNcA8VRLTZmY4FkiCBcfXy773yUOEfQmjagXlCiX3wr
TI04zRpnqnOkk1WYGMpRy9L8TY5c6JNLvTN91KbWYvlXT/eyi5B0Mu1KjrKn0gmfO6eykCk0j42t
41A4tN0nY+edG5OsTRTQ+EMdb18/UitrEtO2Wu+EXbDYoKszyG3N02tZVMXu42f43vJEecZWG3f6
75SDXl+r9rQmzHPLOo2G3aDHazZ92uLZXOzn2bkfquBFn5sfdTWeUodfYA5fcKiyPrlh9aYuVgxJ
tUBCW5ieZV+eqvnsJF1W4cfupbKVi64hM8ed+vCQN/+bs/NacttY1/YVoQo5nDJzEskZTZBOUJIl
I6cGGunq9wOtXf+vAbnJ0jqxy2VbzW50+MIbCuvJoAQ3WRE6N47LeanYIn4HdUFqZJATznMWexxV
2bt9yzGB363YgP4rfQQmlDjGoZ5QkEhmZV9k1sKkjelloHpo4enXdH/7vHNfah7ALaILeulnJ1cG
tkjNSu+OIIjyiZhf2ms3AYk9Bknzq+9MAxi41HatcNwXOuRi20TFrULAWXHpP7+CFjCYFJKO+Ttf
pXapanGNnEb2YqIe2aqbAB+bzv3Q64kfdGwTFSAnsvgmOnXDo/AOUoUg8r/wpv+z+T6/Un7/Dm5O
jQoLPcL5AxI0oTY2UYw8eOHqT3pmmk/xUMIyaZIcko1brFI4+nQWivLWhzgLQBmbm8wArEcZS1Pn
l4pMshQWUAdyrdfKE4RzH0o1ahJmDbzbNNFb1BDFDdkieBu1uIEoOEYjkcbdMMQWYlxNGxjLroXr
6gbIKVKmwyU3GDWEXqSJpIeK3EVjpUs0yxI4MkOxCpAdQhSyxwlMVSFlJtlzId1hpcOeQyWdhizs
Gb54KrStiVroYlIEX0SyrD+wzZFoYQfiiF6S+10WVnpyvTA7lRkxRmOgcVABXIXEnThbra3KR6cQ
6aYYhI5waNWs8iiBTRr22VIZYFKWadZuurGUUKZsFa4Agmu7wWpR1agj5M1x3KE0nRlPkLmyu9Ku
24c2rfxvTRc2KxS6oiU1+291gxlo3SY/k7Sq2SWKgv5OFqn3puqi6aPV8Us0Ot2JpcypRVTsrTzD
ZRDxa85eB4sQhgYaftUbgkvROgua+IFF8netkjTL2rSNU+9Y5euIG+5dASBzqcqhwlsA0HQPxwUx
eLP4gUgISEKlbp7KDsk4qBRiQrN36KNaxknoAVOJkPggTDDWgVZmCDUjMTREVXTf5xrf2/bD5EWD
irJBtjYFDikVjIFluIw8ynF52U/iinJ4CYgAQepb9HlG/rDXtvHVGyWH+QPEtrQ4lVQ4phYredjn
a1pPUwf+onROfujg6+wpEnKp4v6jhK71lHDB/+278PsckGQCTgOSZczDpyHudUfxjfBoZykUWpyS
se0zUex0mk1b7XL5YbnfMwhmqVCXadTfGH/+IkzDEzXjVKKbwGfnLWVcjsYeriNaXghOYCmJg2Ck
0eoJ6BsCvGLlfTOtd9cfw3ngOi0yrzxNHpP6IA2mz4vMcADT4zg+NjZtJAn1dokkxMv1QeaP+38G
cSkeASIG+zd/cIGZqGarh0elVO90qT5USQ2+1Xj762GIfQEuURKjCTm/Qw29Sfs2LJUDUt/BQ4nG
AoKwNnpslnarmnvhW5kOYCGHSAws5e9n5Y/EDZlmA36WiI8wZxDK+jL09SMP5bam5Rjd+kYXlo8M
dNoV06t9Fip0Wh+kdepGhCPo8QcGNADFQ7MZJfu/X8Cp7kYRiQYjzdzPm6FzQsQdYN4eBDphfd8e
lAweft1Y/1wf53c092fww4agW85uowQ/4TRmRzsPBwdjxyg+6g40DF9h0fodQr0rnN22WvouqpWG
II5637dfvLi+A8lz49X7vRnOfwLIL0SE+ZDzGF5rdGGhch4fh1rLp05qvw5LeIloP8Bci6a7T8eR
3O1h4HVxhZqFgyeFW4j6rTN9VGw89KmqOG+PBjSWO5HxVdwoMB8TZDPW6IFg2F1BsmhyPOfNELi1
k8TFttc17Fy7sHhCO3LSLa7zrRKBpMw1pzpcX+YL+4YO7nR1UrhlmrM0RXaVW1EvCY8xprBoDQzb
KAV3lGHren2gC6fhz4GcWW9DSUNkxng0jm2sP6Vp+hiOCnJGdD1dEB0aRt03Brx0a/0xM2e2f6IG
bYA2UsKjaKr7sGhPZmGoN8bQpuWZ7RBoDBMkmEQPeMW0vH+ccdtCoIqANDyyOY9C7mrVWU5/Q/1s
+K6m6oNhPxoZLgbRupPrSKkxcfqWRs6Ov2nNW9l/M62/rMlNF6lJJQMgLxgTDtDnn2RGQdIavhsc
axEeCwPzI9NDHKUf0n3qZZvearYokSJPlac3zsuFxxiiBaUj2mVkDfNinN4FrYzGMjz2qlshiQGK
0G0hoau8yn2Lpsv1HXXhAzMcVVETHDYznm3dxhv9JEQi6BjHmb9XyzR/iJDF/G/uO14lek+urZ9F
GD5eE56R6NFRL4bnsQ0xLB1eIu1WYHHhHDKZ/z+M/vmrKXYyyKwv46PdeRIBMGSiXzytjY91lZff
/nrhLF11yGph0J0XohTS3rCyqhAbb5AoqkcFSMEO6Pogl04GLywRA4plFF1mJ8MTEM2cPoiOTlbE
J1Qeg6XIUZ4eTQ/r46TtVw7CsAQSfbdGCbm8MfxvBtnZyfwjMpwtKImS3Zlcz0dr0s/JkCBYZn0S
IhzmtjvLQDCrHWhtImAVPJLzITY8hu3azCpn39Yt8oKKwWVdZM6i1t0Ud1qykYWl6M5G1wXsyiTt
MODKAhsen4chFipd2zTtokcFfFOJ64GKuwAU6U1besNDrVXqQq8ycxEHSbHEfAHbBKn2T3bbC1p/
2vCi53AihzFGsL11h3tByBUtOEkxvOGpuM6ZMz5q5M7/8ZumU+l0ITBrqRKR0L7OtgLZEjSNkcyQ
48LWeWR0wvidZqnNVpGJ/ihtabwKfXhqNHlKOj/djiIV9x0OOyMaKZagx7wITXzjnLZDTDXInOfr
W+KssPD7agLTR8EXOA+1nM+bPE6KIsg8yW05+UYisiBr/5dr1GC2yea5mIIuQrE6QRgiVH8KM//L
ds3vGJObAgwGMDxn3sDL2rFQUdef1OT172Hf2pNLdrBsTSPdXJ/qpdeOGhxAO8vDMGWOjiqczvCC
olUOvln960zG77Lfjeo28o3DzRv/wr1rwdoApmDxl7NaFWB/4HR9ah1iUSKqbucZKvD5B0J2P6SH
N8f1qV24dskGCP6msoylzitjyKhrpdNm9gHHZbGOY8irjlD/1xTz/6x1XAr/PiUds3wgQNarwRYw
Otopzi8qjHF89sYQsf8UeSfkfJ9CLd9Flb0xCxMmMzzyqjm4g36jyXPpHgOTDTyC153u2+yVQREo
7WrHj44VvHS1T49ps8q69o4S4ApE5b9ImBycBFrf9VW+MCxhLxsWqC2wo3liG2Vgr+NRpkdUVB5U
w8UiMAvLhWJGG5kppxD7ZZi7T2NS/PV7R3oJHPs33k49wyqaTufHhTARW+7w+NW+qzAMiWj+dnYM
4nEEDQ02mWPOPm5XBEIF5NofDbsq7m2t7u8GXWaYvDYRmh20qFG9gC7tOHGAVlEb37gIzlfX0Sk+
uFNtHlTWPHTQqQKZquy6Y90OX7GRoGdb9buiQgMjbrdkN95uiJQHvATcG0HL+Ts/pYMTEwm63Dke
QwTIQclWIIaS1OhETO4vSPPcOqPnN4IDfhEiHlBbELfz5hpAOTgxbdQdjcD4ZWvBpnbTBgEz5Oix
TExuzOniaCwFgKwJSTNPCQfgBkktgu4YOUBcORuICoJ6EHgzNrdilwvrR9HFnlxfp5BvPlZWOFk3
JHZ7rEO1u9fbychd2vQdir64EUKc3+HAle2pUACGB9TmbJOWbaoFRjAGxzF0P0pHv/MQX/Nd7ImK
ft2E/o09edZygC5N8QPnRgdnWvUMUTs2o2X6g+YfyHrHF0tM7n5fK9uMD0VZdVthIwGNm5ZeL4Tn
PVWYksGpVSn81fYtwPLvDfI5epp+C206Q+WtPkPdpoh1hWmIO4OB6xBeOxpqYP4dYPwltj07oTmP
HvIfJKcSPR2EGkY0h73wUHn4u0VLbdxa+X+xp104UdzAoAUm+tnn4MHuQ98UXeQfKLOJfIPjWonQ
zS3iwfnrxrynAaiwTd2PWYhiJ3Gbx/RjDtnovGqu3KuxeQOncuG4QA2Z+lc6bayztY09rPia1uEB
tcaNJox/MzNdu6gPWUPx9xEX0/ljrGm6f+SnmVIGppJGzbHy4h8aqpOJg1eiXqoPGIsRpY7OY4Ut
XZeIn7Qk962Lwer1q/7igk63EO1BACLzq9aJJT1ZbBFQf0p3PUZykxnn9SEu3ObsC1C/Kp7PU3vi
8yRRbc/KxsyCI4qoaOB68IbXZYbeLIFZiDFqHO3rCs172IhIgo1YS10f/0JzhK9IDkodhYSK2tjn
H+AFsRfYbRIfixI94MwedqMePSsoDlSh2OmG9gh1bTMEKPW29l1FOafxHUTiTeUJCMSzEoNsr9GP
uv6zLtxfgBpo9pOAAcudV1RtxZCem/r2oRgQwxaFg3aVYoVL1QlxLPZQb/XzMblRT7oQ47tgj0mV
eVVJSeZlOwP8sR+W1lRgrfo7dEoRyhq1dlm6ivlBc0bZOW7ebposbR7c0cS3BVefdYnK7Y1X6fyl
cOmbAO1AfQKy+ryyRbio6X5pKAeaZsYORfdgG8IN37Vkbn8/FBIm1CG4th3YA7MNqJE0ZX3T+wdE
2Z5QC78TQbHrEdy7/kEvzIjGN58SIebpEZwN42jklGnGMH7yhKn0K9T2QVTv1wc5owyA4v40iv55
MyuDr2ktsisH1IifUKP7qkTKO6WIlT4k61Eae1Ry7q3Ofbft7sv1sc/vCob28BADvTed5Vms3dn+
YNd17R8Qa0XhzHK5rrpbdcHz63caBAqzRp2M7vrsHTE4B9ItCv+QqoiHqQi+ogNVbxMtfWtladzY
GpdG+w2Md8CI0XiYfTMQTIOi6B2jVeEDYuMPrh3vhSg3SOGerq/epe3hoRNHzY9bkEbt5w/nSNdL
8hAZ1mzAbm5ASknq6g90SvbXx6GpwJ/0OTqgHz/hial9mhYgrs8jDdhba5GP6YvuVQiMJxIvGo9G
4ShRItGKRFsgun/XDep9EAw/o7BM72oVWfRMaX5lcf29jJEWt2X+EZf+FxsrIq+22i1mHe+4Rj4K
Gj9RV/u0lMut64hTKhHKN81d0zsr2mPLcHSeVF++amxIYhOMGPDgrcbGRk2lv9cSlfpBHT/XrY0z
WrhLU+MljMEq5KG1b414U/fhygOH3WooiAn+ofe7Q9tEb0Zgvwc+cvegMnBflbgpDtYvB+XUrKgw
qrc+hFJjca2/j22xk7myS936GVL7tme1lY7GKqJ9+YKIjC4FSpXFOCCFl7nLehg2rd7trTp9RQN5
jbIhb1Ly3GrjqU+VB0LKnaIFT/HYPmPPsvSC6IfIBkxLhuzg+vnb2OobHOqPRh/TBUlyc5WW4Ih8
bzUY+us0vDsgwGoaLzh8r0dLGYChpgiB5w+t2T+2LkrZhlUiR1zhQJ0gjbtEnOe+c7A5sZJ17IFM
hpoIfvZuiOyVWcVPaDx+y0dnn6GSOyJoaYhwlUXVrg3Se5ZTLOwY4S7IuusuwrFwxD5BVax/XSu7
awrxXSoWAMz6gFvYqmitF0cbkVVEySm1kzu3MbdiIM2rME9SfBHsdR1hSx3Yqp5bSyepnqe56QGY
m7hZe16xaXKerqJZ5x2eHhHIzAWCnGKRI/+1yGnzr1Ee36kKPhqtTPa2ErzLqDtljfzRRo2GijcC
lzWWAvGiNAdlDdksX40aRqa1qJCtaat43Ync3fZubG5ywePtp9oAMNqecm8uc9IEfZHWygdOvfW6
RP1ribmKD+p7qroBVMGLcNCPeOeqv9IBiPfCyQxjCccHoBvcdlrtI/4ybqpE+3yokZ1sB8QNa+xL
4QPVkfqgOy6eznkHC376M3Fk8tFGd8annk8xRp77FA0YIywMKzA3iTUBGGA3rxQPi4UgaoMBie+0
xm3ddp/VeszWSoqFJ+g09YthxVitt9VHTldQN8f7Ouze7MTB/wk7RNw0/MHfBuH4Ztnlzs/x1NLy
x04PdxLTOB3CwiA0BJidTcyrE4nu4Efltoj7uzJpnIXvBR96j6bPqEGsCtdhbR9FpT84Rv2rCvrH
sHEPkdG89hnyjDwtwdA9Boh9JEN1V9TxP9O3baSG5Uu6a/X6Lc/b72GRHNGx31ZeUeDdM/5MuKkH
V4XFkHnFMq6mOyTAvK2qonJRF0pMUNNu8Rs9xFBrwTgmSDjppyjNjtKkce1g24jZNsm2jdFX5oXf
gz4EtoENIJPDRQoROKul7tEIDq33MJbanasp61jTvuXqOPk1cahsb4NRxjaK9HtLK+7iQFvpuXns
UMVrHPVLaGjbpguW1mAcBjNBhFJ78mTCtsa+F5uRHK498ubodONzXj5KPXzD7OapC/BtNtTswXT0
R9Sx/nW9kVYNhlZOgpxNo9+ZTvzhY2xi+s0/QzMkCxvQgeZZRx9SGUexgMdm36VKc9Rb6963kSh0
IvyUQYtlKLQD8ldXAaqdvdS+FaWx61J15wUCp2KYCkWxNjJEbfHPAx4zTEK7MgTdpG26qv0RgtiB
LmIvgbXey8r+ZlUYJodZtTCq7jUc4lWCi/i0IQwpNl0p/knYJDKqv4SadlIRPw9xq4gb/14k9r+1
0z1hTvKGu88TruNfM79/DPLsucz6aKnnPuBxFeNOSTvXTN3HHkANnu1I5fvjHoXo+yzSf/8/suz2
oWF/MdJ0Z4DppG9Cib92Dr7h7HW+Ip64gHTqoFu2KJcvTYwEEfjs1gZOEGOr3KfmeDCVcBuUwIky
eZKUf1Tb3yGgEnBRBe8uQc+0bAInOi7icQ+mPAWxWe4aLfxolRyFlZhj3uaTn0cdnmRtInvfWCpG
hI679Onj4rZMLcTIg71lJLeQehdefNDnKmkHdQOwprN4qWmKCAEz4R5yG+2dJP/mKHKt5rdw7heH
oQdvT4pf0Itnw2ghpZC8dp0DpQcgngjLgPK6HlNcCJOARf+/IbxZd9hRYzoP1JcOyKAtCwz7Qlvd
m7m7U+NbcD5jCrlm0YtBhARoaKLjgx76HL0UifDjtpBsFLb8zyrNaKwrsXU/liY2LX1O+9aso12L
HcAG7nG7T6Ok31uJlXxNikrdag0ObZoUPMiiUFHplMH4Uzf84iX16+RnRhXsfojtfKeix7wJg6Z4
bKJU2cKCxcERM5JVX7XRThv05BigHbwUGur4LaSFbZljGXR9ZS+gFz/lQfPGe2FmzE6Ng2MUR81h
CKLmDin1bKMKs/xGTwHFbmwK0K305LYr7HrrgCBe6oPS/3BtiME2hPKNSLT6PnTU5la6OC32nx8D
ySKYG5AOwQ/DuPZmeytLTInleiSPVjs8Zbm/QaJ9aWrFWgYB8rw43dtKtSlME7FvlP+D+CEuzVXV
ia3Vtk/JQL4feZL3NX6/vm7zGPf3D0OsgPYlxQVSrs+7ZLQaJekUSztWBiVaGanFqrSMW+z2s3T5
9zBU2R19kjt05+URU4uSLO6bkbChGrZ1wrVrh6H7qIy4h1cVovxDajZfPJXH3cSoY62K2npBH7m4
kajMwaXTDwExDjIKsTGw+bPsIXJ4Wh11kCevzPcyrf7VvKrCSRS/vbKOHmpXbgNreP7rRWYoEuaJ
HnkuzhD7Ef3pJDCOhp4a96EVGo+acPUbBbdLi0xpegISAWoGujf7lpULB0x1eBqTPF4g9LtX7FcB
uzaW3xt1IxrlrgS3QfFq2bq3ICLzm411pc8ANITqFxXVeR9cU6si5bVXj3oqf1iReC7d+Idv99tW
Nr+ur+bFoSAo0pMD/3HWB3S8sgA1JM1jNloHrIp3WdwUcByKXRwX/8V+od9ICj0BX6B9zvbLiHOp
ESgifmZ+zVHKONjWQaF+jJNrhGN3zouBgN02BZTd3Xgs5uqxqCiwprB3NfpywKHn9RaF7yx7pTWP
lD/ap0oO0Q/QGcrChZG1nbpXyzbIo8dRatax5hFehkM1YmAXpfiTwq7pB7s/xL4vVtc/wIXLjLTY
xY0YXjEMjNllhiCv45t1ZxxNL1iq2HEsBhtXQ910vkcdLXx9DG50Jy+OaJPtc26p9J3l/GE3Nu44
jEc70u+a1HykmvYeFNq7SPzncLDiG0t/aYsBEoOMAE0c+OwUKvxRT+5IN0bRFjpRsqR9RcQ8Jj/U
Fvup3n/9LxaTHiFoUPYXwNPPQ02KPUk3VPLoRUOz5ImgYBl57T8acdvGyJo31UiM4/Ux55EOVEYe
Ifpy9M2YnDH7gIpPjlXYXXySfv/qqeLgKvpRzbzN9WGmP+bzo0eJBklcvhj30Rmb05ONI3O7Fqch
BTQd7cFtLlIU0O0GpuxLnL+12o19cn67fx5x+vd/fDf8G7sw0xmxzNtFJujWJGDCBfr147E2MPmu
btzsF1by0xRnK9mVtZr3aWo/G1X9jNeU+aIh/r2SflPemNr5Q+2AtIDQTCcXZtm8+I5mXtEoWlKe
TGGZa+G0yrqziNqvf7JJx3j+zSwAw9zhaNUBTZ0V8vLSSqLODaqTNJPkvq/tr2E/Zits6pt7EdrE
cyXKmEjppyvSz7RY4IMx7NJOH17JiKHc033YYMOV3DdaL/atnY5LJScBrSEQLWLcX547DjgmbJ38
ALoYP7pNRDFI6zwk/DNqW2GJmKLbIDEe4Ffox5R4kkatuetSY1NF5PcV7Z5lmkfhrhsKrHik4W7s
HPe7RmYCzafqp1GXchWqTfLmpVH+KwzRSmwr1T+obRttE1t1XiMFfxdVzVycNzBNznLHfXSHvtjo
kYnbmq5xoWFp+hRYwtoXoaZ/uF0S7VJDITWnzVyeKmVslmYcmHehCCrEio3hJZ9Kq7hu5Rig4i0y
SucW3Pr8aqLzDE8UbDJ0NJqpn7f4mBWRTJO6PEUthDshUSytjPiYduV3rKZuREtzHUyeIGDBE8px
wsYTts1up6rtyi53kmJyx2rWtl5X5M0+hteB+wsVe3s7QWRWSdaLXQxhfWuNvnrQm6rZutRssH/A
K1AWEMVHWSVHewgc/K8b/TvWW/r0CfUlRU3nkEeOu08HE3Mjtw6fwP9AcDBC/AmldKggTMrVQkm+
hCaUlq6mEul2ub61usy50Z4+X15IYTQ5bJ1rCzz2bHkRra8SzwtqlhfXg9h4pgeL1P/W8oZ/rh+1
8wPNGwrVaCLeERnOS+YIMsajVqKDYAOp3mowYjayaOsbd/AkP352oKeocNI9MWjbzQ605bTC9k0j
P8F7wAu1GAKyOsduMFKFI+RZdbHkqaPjX/rZKiEq3oa+Xi3RQ+m3qFp3j33iNE+QH/NXo/fqaKH0
onstkhwf9aLGzAz2gXKsiuS9o/a99rMCte/Yt75IDHF+ZChPrr1EK3ZdFbWLqi6GX4NAcEXDHvkH
gZS3oIdR7gxXKd4VXFBvNU3Pp0/crU4MUcIHmgazCzqy6jDCG3c8NZr6NSDjCNzmxp15YQhuyyka
Ism2z0SBtKTWM3fQ0FiETYPsGf5VznADy3qGE6NbRIf7N8mWaPAM6iJFlAxD5sTPYX8/4WmsBud1
OrBk5o+uwOjvzUkhlOH8s2jjHXfq3ejf4vqenw1oORRVkaomNEI5+/PVQ7Eh7Wwjsp7NAr3MrtmF
47cyxKbRU9+vn43zyIEYDxgELV3ik7ORIq8YHAoY6kkRWCVYSrMu9OY7t/BbQfpu4pU9xO4+y8zs
RuB39i3plCEpRwUIoI9tz9u6aWkHcRWO5SmtpEX+NObPwhLj+vr0zqIGRuGNcWmlUiADNvx5IS04
hiZMsozA3l8HugrMJj4Ap72REF6ajK0TVhJ/kXnOK0BDP2XjVhyegLqpVLOrGApn4t0KJvX5DTPN
ZqKKwRylgDDnjQZxaIeu0eZHfTIn19NNXYcYl3lf0P1sm/BhMq9ptX2jNI+G82YNLs4+YpGiyGLY
DWiFN6mBvcvetQCt/SxENBtfo3KFLqyNtbw+vldyQsKk+o6cZlKGci2MOJUT/4FiHJDmWMBTWbp9
uZF+9t103gr7VQ2KtQcWGg/W3wIDeZjDKHxP9J2dGHcifeYfsmHnpDcu9Utf1gGwNSVt+iSY8vnL
yiYjdmpV79gOmMFGVMAwwEr8bVjJ8sYmuvR1qajAmAaUQZd3NlTrN2obe4U46nUS7FVZ0QLEY/FG
BKBPJclPQTxfdyq7TgLfk8TNPAKoecMxvIueixioiRh7ZaVPSD5Fz4JVL998zdw0ItlOsWDoNsXe
gC21ioJCX+YwNw6R0gcfda9ED4pd+pg8jOb9GKj0OBrNxMUpa26sy9ktNf1gmupTlAyqdF5qinOl
0Y3IdY5hqzeLJlef/dHehRWitIrg/bp+lM9AMYjJU5cGlkzNAzjIfPdbXpoPvH7+Mc0nhaZCgyWq
aKH73Hbhv2ZjhhhmeP2jgOJ9Z6HzfTBCkL6Ij5krX+0QgucFvrONJuvwf4n8+6JOso/rv/HSTmE1
gGLyTkGmnN3bse3D5qp79ZSG+ZPtaV9qR9tfH+LSorPcU8w0MQHntXOvDrxcJLF7RJxmG3nV1jWK
YxoRtsecg+tjXZgOZifIHxLVoDA5Lz/4w2imaWGYxyIT3c7UcaGUhWnfyLcunGQb4h9UeOJfxAxn
x4vOd1woRe4eHSriS7NC+78NKppD2tjfGOrihCjUk3CBRDbnOVeqV97opAylVcpeIB3VYmB5fc0u
zsbkySERn+QjZ6e4qEIvog1gHp0aToXAFtgfs11+k7h7aZxJNwx8J0054Kuf77+JLDgGKTK0dVTr
98oQtffAGuRjDktg9ddTAiLksQdQS2Rfzz6Q2aHFFGuYeDai/xWIoqfEoG5c/ZYK21kswkvNsaZ+
z0M9mf98nlLjIIuQeMI80onblljTLq3J0CHLGvzaBUW3MsWrA7dGDGX+eoaMx5s6Kahyz8/ObZA7
DS42GK4Nrp2tXbraTeXSmnRccWOkMzQUtxiAKySCphIu5ePZULFqFtGAxgaUFYGKqdLj/6XwCU81
jTf8yNzgG9iNcSEMJ3kt+be7BuLO7vp8p0FmTw2EFeqcRJgUC+c/gu6bHP08to9u2z0keQ3cmS6+
QKJIEe292Wan6+Nd2qxoenkktsDIzxRkZFOOtuML92ha2N4qffVGI/cgC/fn9XEuzes3ApYi7jS7
6Xf8UZWqRq9XCjCTJwRd0LdMXOsfGmKLLq/p3d6nFq6G1we8cBtPtKNJfAhRlTP53cHSM8X1Pe/o
CWqK0NEm+GHsvOfK2K/byroVAp6V3dg9LsEktXgiWjTuP09QC20lD5w4P+n6V12WB04CuhOHvgA8
U8sGN2jrv5kh8CTeGhP+0fzwZ8pIWJ75NkKsRfXcZwXCyX0kTn1NcczK+lvtjfkVTSRnTFwOb3rk
uA/mlw20DSvMRvs4OKWHk7d4VvPw1/WvdnYI54NMgfYf+yTLvZ7uPyU+wun7qvVPMim/RBbeu2F2
Z5fBT2a4hv5+3wn/RoPywvyAdFJWROSNOGYeNJVSlLXuo1cVIm2Rtk+kW8vrs5s2+Z+Hm8n9OcLv
yf8xuc6q9BhMJCV8Qnw/iRZaa2yk+Mun9PcoaNVNvAKehPlONOOW9K2jHgaGXy5why9uOyNdWCtS
xMnqjRlRhJtm+sdMvD7SkRXpeuA2ifZY+DI5krYUNwLL+RlmJlAAIBBa0D/OGetxU/phlJfJUU80
dZPF0SrpoBsjcvrUCfvGTXhOygAsOkH10TWdsu657k3pKUNi5BaVOKq+mfXF9LIPu242jiEPpklP
pwVf2RXYZ1TBMg6sLwEujX+9QYjpiH6mNvQ5D8UMukKELmDGToD0CUf/Q+3kg5Dy78fBaGuSDLNp
8aAx8vnzURQeYBIYzqFLy3BVS51+tNa6CxAht4SdLux5ALgU3iYZCfyRZqGDUUVG4rqldTBH6f7U
6bQ/NyIyEOFlRf969WB68pZBF0LEYX5BaVi3poipdkcZmWjq1WLrB+o3V3bajeW7cEvxokx+h9ha
To3J2VWIBEhU+S4bkzhQXaSW8wDg4rEK71Jsu0dza1r9i94py6TG//b6JM9PHkMTIUO+ArJwBmkZ
StD9Zc+7NqTeTsQRUpiv10eYB3sThxV2AwkMNHVKJ7Oz7bZ+MYBz9o4lusy+1S7GvNoZQbKn9OAZ
x9zY+LlyY1bnJ50xWckJpMM3nCO1M9wyLLvJCfNEDsjqG2xEJQI2Gf41+og8BkliHmlQ2pOz3eed
H0lbsTs7LNHqw7d3yDvr1TU7dePjbrbDAtm6sZjz7T/plRLJURSlOsS7OVvMHvKYG9MFfEqdIUOa
qb7HjYeqT2Btrn+1M+QDnw2m1GSAiUcY19is74c916gK3JVOhdDWcW3u26DetYVmLLIB6a1yOGX0
H5PUvi8keDtSlBvHbx7i/ecHAEoAjwA1Yi6QUShKjQ00dFJiofDUxflwXw4SD+zUAXfdp9UyaEFh
35o2VNmzZxWhSZ5sfNOn62z+4NE9AQ8fCedQQ01cFX6mLpsqH7bYOQfbMjH9lYiDajWOivHY0Rpd
hibu4+UA+pSozV7VipHuM5DCi1LFyL6X4q3MO6ybC+WpCqNDJd2NETjvjj2C0TUfClu0izwFHOfU
GFE7YqU39Npis/lX0Ei/s8Y6X3dG0myMUJAl+G29F0OJW3obr5UQl+yx4y91EKD+MMLyhWi0zFqt
WRVjWy2ScaAjoGR0k2z9eQjK77x6+DKhEkbWmiO3H9fpmsD9tRfB9+nHyc56DlCoztPGfdSS5gU4
abLwtbpdhnLcGUV0Zwb61yK2H5t2kPu2yelI+rJdiLrAYVGnbyjDwFqkbSoX9WRUalfevlCaH6mo
d0Zeki+HE+DfhhLNC2UuHDd4wVD0uaKTRYzhoYdjb+1Wvvd2+L2uHDB17abMxHMknXbZyfY05vLQ
4WK6brzBWwdNcsAg5y5Q+BW9Hr9aif3Nr8KPurY2Fq7cpWruyyhZwbdZakn7ZIrygPLbNlUxUmg1
73XoLGepNRbch67DfFk1f8jMO0DzXCKB+WKOxFcyqr70UfwhVU0uzKZ4L0HAL0zCZOB+9j0Es3gB
IHWtm924MvrGXatV/D2KE+dnqFVLs2wOtKi+1obxLVTHvRqENPvyTRK5QHaHHsRn3qP57TLU2BTq
k2PWyTOkMLmOE+1uEGKfq5q/bEraTEMKzsC170O0hpZ21i9Mu9z3cvhwgqHA9zpcxlHxRnr6HWLi
zw5xwc43tmNl3rcifClzyNNi3Cdeus1DbNoKr3OWdhUqC9kPYpF03kvTJrscY6NM99dCo0OrOA8F
EqRDa+6rMniIGpzeURVOu3BTlNlBlMkX0VbIGRf7Vn8HL7GUubFWCrEP2nglHZzpFGeV6eH7/5B0
XsuNImEUfiKqyOEWEEqWbMvZN5TDDNDkHJ5+v5698nrHQtD8OZxTiO06w+joac1ZbbJzrpZnSW3l
eF7QKMWxZUDdhl3LYB5a1N/YoRDMG60TO/llSjb73VAF6mTsjGo+tqkGeN+xpuesFsk5NdeHtnN3
+WgfE1HtrFm5wsMXrpmxMyuDeKv5EVb9ARDkrqvTQ5qWJqB+DHKXnSPCTv+7ZXTYFmM/5Ga4Ldqu
a+o7EGP82bFvWleBDJ7D47vZ3Vkr451T2p+1qbwIwwoMd8l83a5I8MV8YLD4ZunY57QGW3JS+ls7
Z+9ZUkKRy5sJYtb/di4b+viRo5dui2+t3W/qsf1mjh+rUrzbORy4Zvy6FPVTh9iMi8GGiuGDF5my
U9AabjixkNGqyQwbcex7QgTb4mAHYN6bxyghghhSyOG1cv0t0veZcfmt1W5uP752BlJjdct3Jrre
X6lI8/HhaKeJwnh2+6cvnKC2raNw+ifYT05D4gZtvoSLARYKMunFum+21mOitI+DC7dFod6PLGWs
WDCVFrZojdjPu/6kEnACYBgx/jr5cZcxNQ6DeDkcdO+RnPtcC3Gnxa2EQDSDOOv2Hj1bx2iPnZrf
r50qAurFYODrW2DkBfNpS+SyDwWP45tABmNHf1s1iVyRF74+vqp5GtPgYtuhbuIC5kfraC1rYNW0
EidxWeKfOWELYD7PDKazIL0bevfYmQPI76C58YDe8NuUcxibDOt7zN6LIVBcj0PukPN2p2P/qqTZ
Gb37bs8L5609ZXOX+3ksCt9ZrTsxugegG6lcWzfyd3Bb/DWl/rJgf9yfTownp8h2DX3iblm2oNLh
p1/ZTnK0we/78q5JYyBWxM4a37d+RpEZF1de5WUsGJQ9DwvY2lC6IguckjNnz4U2BIu3+Or2FpOg
8Zhm9iitgmGUoZ20PlijC+9+BKlmUMWhSaoXazR27liEag1b5Pi68vFCK6IpG09TtQa1sO4MoX7H
zbqftoxlm9n1m1qFipRgjliSJpGaRRrbHp5nnWzuzB5+UYpDxVz/aA+hyXdXnOfQFiehlR9LN7IW
0Z2HdPo2cEp6YT7FoGZXNoQdCgPyg11e4ja7S8H9cZ0Kfl5v30700NMtkNpK4RsmvCRo2F0vVfUy
M3OZJTDfW9NZNdrHBuTEbd6upbX5Xt68VslTIxIiziI+KwMo2XDNQCp7K/UGef9pzfYQ4xg3scBw
tLhgHVCZUydWiWJLkYR7teE3znazPPB0iuEdGpcy1LXkLu6dYK3NzLdYORpt51UvtTP4BYrPAl1g
WvUVPOz3fDBozjT70umPTMW81YZLEEHbzdP3Dhu8W9vtxmE4lO50L1Uizaa92Vv3eoEAL3N5P9XZ
TWfPymR3ysiMR0NXCpg48hCvu4RFWbl+VnbRkl5V7WtFT6RYdv0Yxm2xU/HZOg9vZY9J/SagybVj
4yvPmO4Z9D3kKPtsW8/gtPuTp73T94oSoMwJRNaHTmOnbBX4sfwRp/ZSzG2Ujz2TCNl3qaj7vHP8
VFvCdmWfsyj2ndrsVta6ACXbstQ3mLzP4m5f2wrT7uppyo19BbSMtdqBFNoMeZbGZJYAwC2rJ2BA
+GY/DACO9icI5B5Gt7qW5hiytgpGQNr6wqn2o6LcRA0v2fjobGJXeRsatlhnJF3e/WLmd141no0G
hy7cPW31ms8k2Npl+em15t4blItLM1VXhjMtjzBN07PSMkfBO5P3LFRgnOr13iunj3F12AHyYJhr
IsXVDisixKLUvtfpYXvjvVjU746G4U7O/ZZdsmewiTCmywOnmla/zNJjy+HTYq/U+OwSk0UFOzRs
wb3BqbScnZEKImPZp61pL4K2LjSp8z/1hriHELv0nbS/9EW7U3RY99xYCz0wuWM1C7bec3z2N7R9
s2xj0FfbaXWnQGisLdWL/tlo+XgcJhdoW3yWNYv7wcAfKVU0GE1/gKDnFDNUeldMRnNnwLzgC7Ik
0JzmHZPGu8HQQ5vnqMdH+YPNqEdHKYJuSK4x5OsqHk9V/qxJWQSWQaiBZdpoY2ZpLnxqhYE5pR+t
1UQeCZH0T4x0PeWtuU/t8X2xytuaua9GakebGV82Q2dEDSzzsY4qr79v4+nBUSueGY5nbfMLPmer
yS52ijB1pjsZXM1qHZmVTdDTqDp0vnZzb2jjs4ZXKPX8hQTpfnGKRvM7bkJ4aLQ1O8zmKOtvP5os
MMZfBfE6rPdvDNA4frmwDMpxBYOti+csTU6mwa3P7op06lQxPLCJ74lDD4s9pprvsKFq+HW3Paux
dqcP6Y83G/dOoa5+Mho0zht2CfG+cfblxu7voqpvSplxLljjvlOynRHTzE+XbD/3TUixKgvicjQf
Wa6+Zn12pUZwLuL1pBeyv8tkEfIMA9pujY1rVQMXNKRYsgV/qVVWGTpVWVP9YxLhBYBN5jFzLTJd
IGmydL9koJHV6v00G3yjTlA1rUBQd5LgfB32eqZBLD3aogl0qJSkrWLrCFQ1L4+f8X4AvHVlkIvt
KyvV1zaxj9AR3qne/GTGxm4YYUpbGB0QjhINhWUzTtDegZTl53UVegDGIBllofgZJCLD9FdR2yDF
cNQA9ayVyTJsdczMCYFaoXh793BbaavBKlfQPHiMdYntSGLSsldWDsZdp73ZzRDEgxmO4KBhBKxe
C+uqOChuevE65ViuxsnZ2lfp3VvNxhq1x1z9YYzpMzWSM+neW2Zuz2k8RYpi5nulJBzZ0IE49kIl
zomedA1cTgAON++X9v3JVauDESd+n5r+BB2qbo9fbkIFzVGCZCijLs73DvrRjyQYCduNS3raVPuE
+5XHV+YW+6wLgdEYlkNylG9RCppeGhOon9aO/n+UtMPPJIAP8vRQ+hmRKo8a0IfW1F43ASiyUu+h
nIoWIFPUbdlXtggSqw/VFIzEvNrX3saya87eocMOXIbCFvqTI5lpFzukD8cCDoYpdvvQ7QEIxUnI
E5VXl99madVLm+gnx2qtoIWSvmCNg7M0tLc174LG+zU0Mpyt8pvBO0oXw3RuCEp0SMslUnhnI/av
9X5zxjJWzw6Ajg00uzmv7cz6RzrkgTatl1RlTdDmtOKNqZl24TjF+DTDJTV4n3mevKy4CdZTHlOA
5faYm2eOnmevzKPtzSHw4gcjr6+JGt9KXJwFKXo4xUblU5r+Xlqb8t96oF/0Ymds8QIAtfgit3gD
5Xao3fiKA5SA6/I8e2Dqcne95luWBEsSn9qNRHh0pzMdO9zgeFvBZB3iLWz1LgQHcOcR6RAq7vLa
fJPtcb3oGMuwH8qqj8rJDtgiPcmfTk+SjOEacoMFzOTgCBj7DCbOTfEG9+wvTUmipfyfVK9oaba6
91tm3qTnTMz0uoFINFuPRWIdpR8pUB2NB5mcbr8azXeVTRFbj5wY0ZcLNufs7ePZuXWdBZ7NErpI
3Ir3dcVzpyDLrAGr6xA6TX4E4/chrcu3WcOd2B7vbr02sRbVCpvrBZM7zYaw9hDyJtgPRCip7sfU
9qsh32u19Rd9TOz8RaTrLR2IcahHTNrKN9XkqYyr6Dti/shF5ePqTYMazeg3P2X5G7ywUPoTiOVV
dz1SZr2DZzbsYVznT0JLMd6EUt2qpcfWCD7i+Mx5f5mj8+Ux6NAmbrQRxlT0NRJgProGmvdiPDKT
ftew0p+5+mM3XJBSzc2u+SLnY9rTlupRMpnfOViLWkzRyh2CwmIV3N4+YkXCG8fqGLCvCuj9ekr0
nnQZQ8PobaRU8Ukbl6NTZVSwk6OR5Te1pQKgvcXxdLex7Sza/qHayiQwdSbApnJIT0PZEsCTffZK
em3LCf3M/52jPKTBYym7sfRj0qM4q4diZunD7IxHStZ/ixgSBslMmnoDwOjAnTJxEgdNbIBxD9zN
xgBIsCzrTRo01izfFivOAGkkTBcraEZus9foGwQibiK808F0i7AptZdc5HYE5NVJ5gALR84xeVUJ
JY/YTQoddrc/rkw31k13QFtC6Fj7nbxIgXiF7CxDpZNHndW+QnTzKTx68c74DazTwetYZGXrcldo
8YtbtYR7I6F7W6Qnt8s+02X57FrbQvfzByapHwusctY3kV7V2Crz18vUnXzPKP7asAHCzv/siBdJ
i1DymjGnAcY5gFvlCBB9mLCybxOnbvNy0NhbphHpI45K0UarqKJaNYK4GCkkl3urV46etoWq1h3N
2SXf7y8CrW/z70aryDI98C7HqNnah9oVpylub85af3vgm3UGMP5b2Kz9ZS2THXTlp2lcv728DvGM
OOs+QTWTg3yHpTEHhv2qCWU3YcBm60u6Ka2f2UE28oPnTLAQVhjBhdX+TPjylaDPB9Uej5tZB+6W
M7Ati3zrLieWz2bqi4SDvtH1d0Pq7kw7ebTG9NjkLggY64tFqJ52JjzHE2vbXqAQ984KRRUQwXOz
O7ozmuXk5A+AE8h0SalIb7zppC7aSboqDgD0glu2iVBawJl/0ugjqwkaOE0fGMe23PZxVjDtV19n
O4f+LGF/OX2P19R3zOVFPqiajffyofJyvs5wHFRsUfNRlww5oTcyaq1PfyjMjOXRlrDl+TD6Wi5B
E1r3w1yaNXTH7AGYjiMbikHPRpU6euE8kEIWggdpH7RY7wJvdB8pJh/65lM16sAZnKi3tXCy02Np
LLtVWQLAB3xTzaOeWlin1++5TtMke0+Scm+s6S5P7FPm7NncCkYlPg3DAkzpchjM4cG2dKgoM/ev
tWZzEPfxKZvIv8zkeevzV5ohT/AXXGuzeFuN8tMbky+T1UWGgtu/WzMeqyKzQXQo/2pD+cH2JfEl
KqPBM8VWEVgkCna0GLS7tLGfpnG6Z1fnrLHFMijFRechS3M72EpsUic1L5MpPsdRJzgfb9J7SgeF
nLzblXeFZ+nbqNTX0lPSUGQQwFPKhSpuuZrb/LVWzjFflte+MPbjtnyItTyss3HtuNKcuOcW9Mtg
FanlI6t3iaHfKFwxWdwcsmW8KPP6Wcv9Ewx9C4pCNTivm1h/NYju/CKntKhnzcUA8atelwdigtKv
HFLKaaMK2NyzLXE0rfY+MXLOwhCUJiw9oF507LXlBFBCJFV0spVrRbqbt9nNbhrdz0Gq8i1H8m9w
VXPCUZkqgYjREuK6o+fiScSxnNq96KZDpxjIIRQQedaJwKuLuxV8DQX5afkXzelIH5rucZmy/qEk
fADHixhHI4rsuxqg3q0FwwAjQ+nqZBfO62Ctu3oePnWlecgAOO0z6I3YuBab8SH1kD2UMxx3D8Wi
XTZbffw/RFK+moZQe0qJ8sqefQvAcRagmP1RaQCLGfdWuR6VjuxhbqswbauXItbvLW+6ztrw5CXj
R2XFB6/2bm0ZX4qh+BmRWICtI3K8fZoWnl+2yetgKkz8r8daTdMwtVgCELVOmD8ll7Ltr66ZflKn
D2tbPZTZfLHVFUCVcvR1ak+9m2l+k+i/ozct8MHrX+M6vCHI71Pc2H6acrVJzH+KCZ2BAgJ2u7j/
tjonppzj3GTwWDILDO7u08aelw+31mO5FddMa0llevPgxvFe2mihdX8Xd3quMLgtMWyrEO1UqhrZ
ifc2ZHq0xDQ9jOHWMg+zsdcpwz67KQ9G1xIp1AYVef3Ds6qr0ngW4bt62dbl1G/mKYGFhoKikvqN
2+GLBQgeBrQo+EfgTFQbAmZPy+gYVHt2E8G8a0OnT54sYb5bS32n4SkYeQ9UDhh4AVYiDDfdzZrA
VhR/tbwATQEnks62EQ6xvVdztp8WA0I8MrZRofxRa4ci7YLamR6BXCjxL/Fz4dFPHgf9CET4yWy7
U5F1T4lV94GRqM9qEj+vRfsyUaXyncGsAiW3z46V/WSOG4Hq9qvnCfizbTTajKvKP28pNI3tfOlW
70lvF9g+lfRJiGwfw6wZmtoUJfCsuMUEJem6RYIk1Adx76lOx3MDvkRhkrjNxm6piwhjs+97HlSB
0xdN62tzR9p8yKzEA5mvv4x5fpMvppdVgKV7KlLT8FcSycR18NWjvl/XHrRSwmKrfwE962yWZRp5
W0F9abDozIBhqgvnsC3efisJzZq2OnWtYvujs2q+1RZvLvG271Qd0LKLfkTLKDJW+aeMfxRteK4N
IE5qQmenIP/QZ/ePDa82eesWQXDC2fZmslNGRtaddl13HuPkgWcWqs/601uL12Lgaj8WFuMzm+qT
je8FGW2sORDfzeHM8IaZrTerKl7msb5fNG/v2uMumaaDo+LyBveBwZx3M3c+UkO71l4XNXl9puR9
WVbSGaOyXxrNDDN7fPGa5qGGuY7mWR526tyQpjhVOI9aJOOMOhNPKkPv3WZRgGG+c0QegP3hBYiM
jeWSnfu+fZqAexzG6kLeQcjSg+fh9NmlFeVlXI1j3xsAm3LQOpDavq4R4GcYfB3cGL/Ba1GjBAbG
8E5xaRBX7BwLTjAFAznVRbg57Qf0intIkSxogGD7HZNjbqd7oZA7bP3ahhVI42Ku4yDOZ/gyM0kA
6Hl+tVnfsmPsb03v0lKkeJoRwcuX1HrNzsU2UYG/E2ww9R3eNS4OrWOIQMkcdC+fPiZzmoNEr/4I
U/u08/G0ueUxperpqtRQsuFR7ylVAXk0LQqWw7tbWFULDHl8TRtpqh6Vo/u+JNWnYLgRBbqrvPp+
6vtPBvv3UHw+VWJ4xRSyRwV3BLVlNxAKbwvEvcdO5glLcc/Y+alT14NWNr9SImnGHUov+SDBpnxg
f22xdQG/8RkggrNWJB/JpL4ymL7rwaKiZ/zSzHSM0Oi7wVYB5xGPoI5eVdaWAmFuJ9Mtr7YydDjy
gkyw75577FlWKpexq5juJVSq4b3fyANmUd/14zKHmq3DXBJnQaPXx2E1/q46M+ptdwYICUdU/XH1
bmckZGmipw5H7RdaRmtJIzdv/yptzJhiRbG/yssD9AZhW+R74BxAhZ/Obcw9KvpB1dsby1xfdSXS
g2taL31czDSRzN1S6U+4+HMifWrbbN9wbx3if29MjN8EoJSbR1qN6iox3Yl4WquKDId+9BLTl0he
itb5s+g5eO7eMTHn41zNeIey+s37Eoanxa4CuIr8YRkf42y9d6z6jwwcB4c8rZi1c+PMwmcvbggn
o+0DItwfL99C4U7HydEeq5EquYIWtKI/9dlYsczu3Df9QEEqjlI8CcAbD9o2w2aSna0VkjaoaG1F
uSuH4gK4yXUjoqY5H0m51Ch0lJVx0EY8XFLGFJQUVKBMipBpiZtMjlgJ3RdL84sMPjRCu7RL8beZ
1LNoW3VHbNME/YapsztZb67exJqe5VHoTX4q2xLXYrURuRpIZATzG+yVTUoPqgp1fRSh0peRnW3f
eQeaVGJ3T4NDr68Rp2WpIsncK4biIef3RHXPlQayvmdGqjNdVNDQdMDyXVGe9UJ2L6qXbUoPmqEF
MlfuGgGuUv069sNPOaXPbG4dlrZ76UVyFg1zg46nQ5AnvmD7hAbDUM+q4v1tMu1ubpbOxw4s4ZrE
95aiKeyO1E/NRATVNX/LVhB6zt+DytscHOpnuPlVxzNC8OjrYHr6lWXIUp/9lGbW386zf9Kh/GrK
hpJDo0StmYAK13tW6A7VudzMZ1dRDd8bksh1aN6PbJoqA1xdov9lv/F9EP0Fvp3HLadz3sKa6yzz
k5qp+1FoL7Frf299OYPMzxhVrevvDnAK/0rMuZrfpJ5uNBiCSVjh4DXPJmVzwO0W2u7t7xLL/tWY
/cgbaXP3nOibLOqLYIQSJZDBF5nnb5boDCloTzZTN2k9s0etT4E1D5RhV+vBtF/TlhkL/vq3jFXf
KJungQ5XU/dPcd6+J6SkQzuzn00FfaJGUivdCWbI05pOp1IxH9GRzyaumzvpdM1sYQ7CaSIillBr
tDrsIZgL2M74nafue1vMKzOIZ3dYgkSsEGyxvdnNuBox/ngqaX8RuxRC45rBgZSV6iE5JZhkGTWn
ljqDIJiWYSssBGSMibHG+DtXClC21j9AyP30iYDBoSLgWbfs4HbdqRT60bKyG2QPjxOuRsGb1Jb2
nA3ls3DjqNLT4qh703Nm/GgzsDdCJG9bbFg7vROvM83/uUkf7YYlFnXbvvJqumhuR7e7/5X3nrfE
hTQBHzox3FlZfjJFfRqEdZ8WzU6WwQlmqOBbE9Ej5AysFeyrZlp3ZiKD/al8sO320/A6ULJ0llLL
faUCjKRaXVCl9uQnSXcU7vyQa+WPvGO1ts+KCT3gmt9Nin6SZrebmos6zH8zi2X0pSmK16Hiul78
RkjO3bcR97NzG+PXrVS6hiXde8DPBoOYQm7R0Nmhv5n1V42QeRapcSz7aVdl7NYmri85GCmWar5X
qDcQ8E6ZNp1roCTFUO3LCaq+YVWudj996oBpg1L7mevFzXE3agQaxXR38A2crkI4pGKafWkqAfwN
k2p1Q32h8QW2zN26gepI+aFWs12lACNHFbSn4eP+yuFxuG8oe+ZPM9WHLN9YsJt2fVUHuBKKsAZW
mx70VH8lzUYx0hFPBbgweUF/Z/MI82MjktakM1A50/stErsM3YRALWvND3fy+AzmjXhkt+kxHc5u
31W8/lSJCpWpHbILZR3fXerUBlWVoAJCJUjc9KeaOLwephJl1u+YtP+hKQIYZveglO59njZnWFX9
chTCd5NShCwy3rdKu4O0KBoGphW0mfQp779IDg5ZRxE3Uz+KuZbRLFENoz4UUnLH3c+YTSbecL6/
+ghKorYrKmY8xkPJ7UHVFMqcZCxu8pylTMoSrEobi0IRdUuKCOU+syl3MyK1tM+ycCbNOGV4l95D
4SSHHJxQAiUkYXxxvA8tBmFSW/dp3+8Lxh1090tuVi4AsYG+xxfV8+R7dD232Qhrxu2LXlzV1Pto
oVt2icpWoHq3+n7IujOg32zfgR4zvBnYD4AL5HTKRVZYZPGNHUuF0U0D2E8NJ0D7JYvBPCiZCslj
cJKsIdJsJYRX+1gUWDQmFbzGu+uaG/CcJ/lUiTm+JktPATENkng+xc21bJXzshoXKWqwFyEF4xRM
PQ1E+4Kowzbq6q4/6xSqwcDSDajFNFlSCcG+CfhGmNd38UCmDMYMp8RxhOaih6V2GzvnCF42bYj3
Ds9hFbq8pgwe8tS9N+nNlaZ+6LTtqm/TnZZRY8hvXpU/04+8JfVU+4sDy2t1B45fLBsNQ+SxJjjO
Noes0ZQdA6Y+tsGhG0uHvXFoXjAUwr3MahcWdE3JdQz9MlRdCDFiNVb4TeXRFulxMzaiTHIFER/A
L2Annr5aMDAIVOpU+R+MzPysjDZUCbArY5DiI+tVuG7HYW7sqy1PoKVJ2KYRJ4HFhk6oAd6vosKR
UfCCN5x/MZf1fk7bW5W9yDEBZfSC0omcVAvNIUpscnJ+m8t9j6D08zMm7CYPysnMFUYGdddk1r50
q8OKSHByulUe+ISKwMn74k4r64+cVuGrpGA5JOgsoT/NxXBl/i4QVAzGft67arGfO10cKyMPHQhM
ZGApRX+Yi0enMXbt5viF+lPp6Eh+QY8cZwlNChIDDZm+msOu/U50B3Twf6dQ93/BhZxSF+SPjEqV
VKvXlf6ArMMP1PoNm5Xg8cAtI7GE7ByVPQwPcHL+OmoBKsaBfvsLP1LzXgc1hamDkvRlQ/RwA4Z7
4tFknzlv3qRUCgQXLeDbR2qFMQZdr+6l+vN/PHP+/5PKJ+0DFog79QrtrYypPfFU2UXQ4mfttosw
8RGIlYFMMuQBaOW/h6kYaCrkuVgiameGBakLJdupUpRn6d/rilHfKj7njItUogw9ys98rfSLQ3Gb
mEzhXmrvJxGmz8LLDrPBMcoyMpJF0xL9Zzk6A/FLbE+yYyOHGpz+T1Nafk9VBR2W9l3+avfruSyP
SlsdDeMvQrgCdau4z0Yvopl5s8lNWON1qJy9pdu3DG2L3n6k9s39uDxgsrzz7ZyqPEmZ7mUe86QI
J6dpZj+V8qWkZmALPUz5B49wYgDh0qMLJVtEGzYmZvRTb5zdBgslEs7Ly5U29ErtKneDeZSqObbr
/JhkP62n7ly7+Tv152x4YyR0x+LpBQLpkMdHR1pmJeX/lVpTLbcOpaT/dUSFcSwPsyQpxV5wQK3T
UTWhT6okr/U07qDt9U2Hw+GQqzf+gP+opT2tIiTyIKvcYqPQ3kZ9y0AoEsnTrsonbV9+4frScBqr
GUg/wZODfLRjVWOHDHKjDsJa0V+znBfWYUJvzs5oVL8m/2rsHT//F1o0W96ftgBlglvHgtkiP+d1
+l1s+2x8qWTb3bw3x3fF2/wWEi75859RJsc2pw8ZOVr2chl5x271xK3xpif3D65Btp7BYul0LVr7
1tfSlCb7F32QsFNgs9jMQ7qAaMy5MEgCLvIabOtrAb4wRmOlU8Al5A2XTv3mNclBmuGJKq7Vd9L2
mK+ytp9Xic9CdyS9GMR/3jHL1j2/lIQknKZhPVYUgvVsZOpyDRznVWEYRIMmWKpwjw2SLTQLa7qO
TpQ7UVuNu9aQ6sxxTfbq84qleOQReHZUPCMgqH3b+0AntOwxH1+kDMoPSUOFVkrfqwKqWoJBss6C
nxmFh3c52SUN0dwz/onZbMWv/IA0B1LElc+U8ImzkzZdPidWQNJaFzd6oL5SJIfK+zHEBV1Jphfc
HAbj//fHvdpE4poBkQ+qum6zr/NEcQ+4Hi+oIVhftdAazaCOeaGcd9G81aALyr9y0SH6z7wKhla5
UjKbz1OM9o6IpU4Ln6kobo/Vz50xUQhMr+m2BbKxzVkLrgW9Qk7NQ2HCEzf9v+mKjXYvszhFeAwF
br6aC8Bg310q6Un7bBXJyV4YzihufKHiMfnNS9CZYeRtc9DWOITyOHUJ8kqw/jBsTMWopFiYFA4I
q4dWoAOzADW3lKDAu5Ly3IpBbTXztCbqMc32QN74pvKqK4AOIk845IJOVo4IoLWIh8BODSpVB4S5
t40L6rQk7afM+Wc6fZztsN5L+ftf06zHnOEi8As1QnFT2Yv0G/MJKF6Ul+2ubeCIqegaMxeeMnWn
l4eaGQDllecR5HD5op7gOWEc+5rl/U72RuXpipXCAH8xnvI5DzmNGJ9fwqsz6MalX0jgmw9p9aXE
snmMFb3NcXntVxX022zXD+6xTL68JEqwcj2pmdQk7nzdPKZ3kNTEDdtpA+V03FnKq6RbIjhYymVv
dV+WQV+r+fP/afz/lEMzXD1CP2yA/Lp8Pg/igu4z6nAnkUF7y9tLmyPDPJl45XYuoyMuQa5o9X86
GfICoQWcRXyldJkCrG4Nv5z2PwWNr0JsLxgHeQ0dBlYVc5/bN4Yn+vbDsgCBu2sqM/j3FSUpI2FT
hjhvYgrhE5URUIX5SRIvlDqb279Ct+8a7BPGD/30ZMFufW2WG7GezCs2FvwgDj8nUlBr96S31K8V
92nYvB2v0mViQ6qaFC7kM8c1yva/VGCEU1XFGbqLPdCVSnNtOFl7iwjXLiPjHPHgMqGfQR8r2QOd
y1Y9yrse9Zo2RPpeo/vyS3EH+qDvYtMjEMRswOj+4SYcTXo2En2PoS4wBSacUYifNuZ0htV/4Yq2
2Yxux++a/g5P7M5iSlRe0zCqJ6NvgfFXHwzeX1OeWCc+l4ykaLV3LihyVEpyp7T2N40spi+XBUM5
lS6OXXmF1/YpV56duYMj3L7vZvsFQS0XXHP2qtKw1b00WqkkIpPST7JgwmvafOkeBmropiwAkDki
YTLSaNWrDIqkZSEMkbaNh7CB/F/6Fkj+8bCMChsL42FIR7+otTfaU7dZvyxQ2U/EbVDEREZ1z3uP
KRr1pfaDaPTMC6lFKXVzOAg8urnF9J1Jtv+j6TyW49aSLfpFiMCBx7S8Y5HFohE1QYikBO89vv6t
5O03afUVxSrgmLR778z7K+bl51l0Io5zOIQfVBwoo6fvcHHQxqIT4hbbvgbqr+9m490c0AWhWsxU
pZ8bxB2u5/e4MIEvWofWzU9i+tp6wnyL5eFucKdHjyX/UxMfR6G1z8cZ/ChwPffN7RZ3XbEWcn0D
2/83uPGjQY+V3ARoZmVM66ysdnVCSaRK9yZhcGSMN4mBXcrVoWkf9E5OZ2db1zoF+Vone3EmHoeJ
sFL19UU+q5t/2/0vMQF6aO+TgTkBd3EoNs60QWWfhzU6MnrCaH5LIg9xHVn/x6cTWaEuU/Sfxvig
N8UVaNtbQQ2FtGbr18GxF0iDim6zbooQK+ePJ8Jn1QIaJDrsGtpUCYA/ceGh1e6D6gXQkETdfCuu
lB1O/OdW37nAZkwCnp8SeH8QkzmM020pT5P3q+qjR/x8XL7bPXLxfDifmFH0j2vjzGfpbrkP7PCB
R2iRNV0p+D6EPxNxtc18aVEjrqboMuYDbSLLpXYsX0+l94FRDStJ7OfSu6TMGuJ5JMrHwqhpPoqJ
5uP5rx8TwuH4MYhsq7+saygsMUMMxHR0/bcz6VA7P3uvIRFWOkasXQUh1ny+RFmA09KoWxgS4Zpx
9yUrkkhYPhOfBHQ/J1pGfA8tOyqlIX29biNnDILAnUa6LJjGLAH+wGFnZFWJU//h0MreiTD1n8Dh
lKJ7/79lEHM7teUhCotfNYO2WXdBw2BTsdR5We7kRTj+wO8JrkPrUbIv5ND2TNUIKDIkYmkTPL9m
ECHSqaiyXdrdgugLdyl5CmdbJxvFzJEMEBaV6ScHPWQ9iKp7hNyrQt6VbS+m37T2nsa8OvC+CcDm
lTeXbwRDqKixY0FFca7Jf8W8QUvcmB80y3jtrHxdAVGExrcOKvtQwsrgZVF8+Xkuzhggwu+2ml9z
r3ywi2KrgBhPPQfcR9kQvBsz1eL2d+P4iPudiolZ5z7GCQOzUKbv9fQyk5ezGsyPlVrCoSJdwRJR
LPkSi8zi/gRziP/U1LN/HtRi4pOx8/Hw7KZ8Z+toh0knsid/lWApT3TcrreR+DqmWihmjZ5HRJtY
J0cCLRvDc5LA42f99Wsh8uPF3epviMptNMM5VsbwF4R4SGW33qYLKq3+VJcgj/snz0g+9Rzwfpaf
Fgos9gxotYMME5HlVbWSyZon36jW0DLWENKBWOmztUK4Ejyn4AUAFNQxZTadMq6QrK5J5+LCDSs8
tE5Dt0Hv74bmXocJnrRZaOSC9lNiiZBeBfy8AtgUAa+amZBScotVBv/KxrBHgBDtXP8sivq1KWjC
66VHb8amIkQgA/2sxS5UAHNiK9oCLj6AKrzNXrXp5vJidty7yE3yQ1zM02aJ8+o4181xSaO/Vl9q
W8Bj1rnVaXTLxGjYDv5nNOZPSzyBGuzg77iRd4srenIZeG8gnpqCvUXlNAr031rAkaypeW870Cd3
SCl/UcQWLJuPilXJuAiDAuEa9A8zv+L2L2PM21XJi92rjBK7TRmHOS3zKploDDLaKViFXjCfPbpO
63RYKBwBXFg1lkF4kw/MDp/sA1oftyX2mH87PtYQH0DH5B92u0ynBdT2gFhnUMTx1l3MfwWE411e
hB9RWM60/eF82RPRsO7MCYAz7WYE0EUoc58A3SmKwMa5n4uTHwcQqfrgtz3nAIatflonmUyab3R7
a83L7zJQpNZZs+7rEFC/Di1Gm4uKT3J49zGZL+ia3mN3etPriYQmiU6RbYKQC0oodWXzUQZU6ifT
PhkeRb4qrEX3qz/nQVhBf6G7d4i1zn1Ko+LkxWGyn0Dsg4xboE4oJ8YCJrCj9MkjI4DbT9E+Xs1G
Va11LXjPPThOYRX+czKMlznO3kraYbVFRy+Nbfqq/rjvm/Qaxxr6Hkt69Ub9reO97cp/MizmwFR1
6T3ObXgrqIxcNat4oYR87OfmOILf3Nn9eLJy82rRFtkgVndU9XTVIapdKaca245XWY/OvLM6bBxl
BXdDnfCp7hyJ5sfwDi1wOS2zmi+NTUlPlYx1ga/PwBSuJlRO+AJt3KwQVTVJRDsw6YhPbv3IHS+9
MRRnA1rkhsZHSJGlrs9669Mpa0dGyLlK7fJw8NdxX//R4upLBrxtKgPZVmughJJiuE2//FYLvn/F
iIFwo4Ih+DtDANnosZt2K4X+8Z/UyspfPCrjqc2BsHRs8nY/NEV4nnOaSPAfrWhXANTfG5FHd9d1
zKtfJvoxZj+OgeOaOy6qJVXu5DAx9vqudVgR4Ji03dSmDkDo9c6FgfMOEzwW89j57aHuLEZI+ged
qm6ZZ9e5ILACCnTSDfCLtGp2Zt93DMfWP6sEOBvAQYf5K3qCs7GnpOXQUQSmfZLeDBtcrYfiL2VZ
bzeZc78BkAJzyh24xzZmIyn8S2rSi05oO3SpTugGRGPLqKfkxQBSu6tV/pKlAzDkojh4OoSxLPxd
1i3jwNL0nqf456DH3qfGbO5bbl1j5x9D1cqwlRSIZlusrYDEv4Jri8zlUz+4VHoAYEc1kN4F6e3S
7p9mlTw5mmWjmFpv0jKg0EzqH0TDJYucfzGMSoumgEVUjirhfXG0rdfVD84A8y8EJAIs06YQWPZX
SiiJDBQsTDiGDbxBcF/g+SgebejPP9ex85aE3ZMdDxu7xVwZ44VSKqEGtUp4316ebNPK3iWlxzVN
9QdnRicznKeHfJpAGAT4VZqnR3mShoaIOwRXC3g9h2XN1M230tIBtCbTTZi2oUHfbLQPLNYvJDrA
AWE99anU1q5f/+mhAhgGsIEyfzTiRYPHo4NIDsOnzmmf0pTB476VbsOSoh56dNDXkGHbWoK6L/xj
s0QQ1I0zJddHmBBbb8meEsf6Zw++0MR0OttF9mToY7Ap08QBbJa4BNoaMfVob4zSAKzP3DpX7Xr6
WBUpIsWUEF6t/QE8/mqMJYzmPHqPE++OpBgMX+owB+Lfh9Rz643puvtgynaMONsq1s8qmufZy2+l
ik9t4t7Rwtf4Bz49fKP81PQ8ozDBMI2Ok4QiPokuLR2lAlFL3tkM/g7x4SaQggG4lTE6tzxWHwi0
uBs3c/Hpke3vOhPEB+yradv4ab7yzPwfejs3Q6/3cTPo0PwcivKasw616iMu1MegO58Z0nvM/1r+
tjQYqrFlQM/yUVfaY5eqd7OhqukV3QFQCfDYnpSqdK/Z2FGCAqXpUxrLuhDSr9FDgMx3psYNndXn
kHa4pAAsQe5cEgdhY9t/N5Jp65jZ+6IVNPG08B4M89mth1ASepoCzkQ+UtOkNjvzOgfThdbqG47j
s3YZpKPPKewme/gCpr0LxojTpL2OWQLUjChiiMwaXm0dEbICuY0X50VN40WZcLCdoHtWEROol/rB
tNKHgLktq6Eq+/VCjWFovWe38N4HbWpXU8iptlG8PEyLn22Yw7JVdrzPYvcjmcyFphw0ICfVm1U/
Wb/Nsj3YcbcG0ahWVp6+pBV99K4p9EM7CX4w8aNtT5rQx8UfJ1A56eK0MfP2abAJI6zM6gGxT4ds
Du7THFM8KFtnlWuoz1rGCGWPPn0LVlTzZTZU+Gx4wZNrzG8465c6dc9FR3Jr2cujrZfkrU3ySgcr
XLPOwjliAXKuPGFOMeUUWXzjoUc9RJnLtlXUoOFwZnryzHj0ky0BYhr6MHi7kkJF69yNwj8xMewP
2PZ0XU1tu3Ir0pAh0k9elN10DEwTZTvwsA9Tslxqz/uamE5EVj4dQqUdwcW0l2aMjl01pVulha99
N77Npcq3Ceo4QMBGDqZureohOdGDRSNDOwA0iGmUmht3BlfuIjgqRPmqSLcyyy6DY7SCMXqZbPdW
5wW4hWUc1wtR2CrCjDN05FAa/Y64/dgAHteG6qMfq+3Ykaj0ELqbYaHBhRYqqmTf9UgEqnQ4RqqL
n/O6usS6SeGy0B5KEx56rT95iq5Kl4CzcedkWdtGvbET9y2ncjl09bFmGiOSAzHsRSI5hLy3WqGe
0W1+tXrFAHDUtXMqIxAbA5B2WLnGfDb4oi3EVvbaDbazDawvGtxX+Nh7v5hkShzMBDhYMIDzZxAq
l8pp3rAbB2gjW5CdTxblY5d5UpFKTvlkFOs+bUjdylOAHgP6ELQm9GpTwi2K0vZa2P5n4U6ffl0B
qOeSAjBj1rv32qCH24zUAjJnX1UuwL9iO/P3GqqiS1c/M0rWAk8RUp00toUCYKWZh9itn7MBlrid
ELNWDBW01Fmzy30HDBuyPoMiKO+IPS/g4LQSkModdTnZc0bo58z6u5fO30z5eo6qkemm6sk2qn1N
gho29psqomPqDc9lNl6CZXppPf479S+WP3C8x7HcBEvzECOF3tEt31iFS38xns4yCpOD+ZUzgLBI
xmvjGictG+41+CK0bjb1aBB+EQLvktmNVmFQ0JHJd5HunYoi/qRese5dzu6gh7S2sSxE7iiDwcDV
BDQESAaYXwq+HkTqBlTZkebnl2yIAXzRM2JjBccZOvGUARoff3tm+2ibw44bf/GNLADI4Z0XTaeT
0G1tVQPTCM90Y4nh6cnEpguoyHs0YU0SStOwUGczSpnk5u2jJLgOVLd1VX25/fRQEIBPBfL4cap9
dMo9+eQ+cOST7TIEp3aMzmp0KRH5R/nh0LtMtnOjfUXRAsbZbrHDnQuYvgkToEKQG8qKrTNPcuhU
4j7V0bybl+gh94zfCjoFswVfZLHQtaTMzA2sIwfMVDEdzZEJc9a0zVLKGhQejC44gkdHlTj1fzUz
mH3qKAnCatDPVl6KlJFLpXhRJ4Mww63tE0WBV0r5WCQFYjM66BUTiVL7ZbKN5wTALCwdCHZ0fgep
6FMSzLLm1czynQggdU62E4J5gTUdADpQi23Sfhe1Dq1B6LLCbKfYYBOCWKazNbo3t7L2sYH3rbNw
tSjohiSS3dSBAwRrB6T7kFFqJh85iGfx9HYTBOCI9JHqDLaD78jS9LdbG0eDSN3F9Ruo1DWxc4fg
MJBrT9+x658Yxt3upmE59FAxpyYiwE1Pmd4+ZyCt/KEUNj61BJVfEZiAZUf1tBmPhM9nBCi3use5
q1s4y4Xak+Fu5HuVkhw6Ok9kZzAiByZeQshw4rXZm/vaQbzbLOFh+fHB6KN7V4cBrDP6qmZwrBIh
0Wd9s7W46qsiGQDp+Dvk9yg/6TQQUFEYAm3TCvA1ysk3vc6BeV1spiLcKXZkZmdc+CVGkb0UfXmE
nv4qFqTmgvUmzVxWuZ7Di9sukIXTDSMv9zaFuyWL7zMVSpMEynHM3/bCquljcR1gdQf6sG9IEpVX
rUVvr60A3FCSdRmpZ5GdZwXgAI6J3JZxINoy+r3fBNxdnSYJPVzDgwHtG3jacLy0lQdbqiC8dimR
GHxhC14WbUs8S2DfKmc+zl33htiFbUHvFTvXmcvVwYTKQ7iN9EKzI0I4l6WM3uIOdZwke/UIfz1A
gQhYrSc3poTTfNQ1LsdjvGXS2SYUEwQkKFZTnDLhVkIbntBNYNdyVPZRkTPjlYcm5CoYZ9wA+2+j
AQLBdPieGuWBWUmvVtw34ghfaQdtZVn8ftlm0fJIXnGKrMI59bYFKgZPwVV+M8nDhyp7raRAP4Nn
JTuJev29AlMUU2TXXZq/vZY/ksG+Zwvrg1kekYVF/fSvlquV3jeIYQY6NizZM0mOgGm4NaEWAkBk
GQBEJ3VDMQbUuAZ1OrJeITsPyLaUu4jhdj0qEQscBHZH38L/WYtJWDBZLrzzZGge6lJjwFmMagXb
BMmi2CkUKdBxsOEAOWyRrS4hJ7A1zHNtOyTwPLDJjCOAT8gGzOOlYyX1lqhqeQ396DbAkRyz8mLT
f0JPvCUbDNBb8RLmaDbrENJq983thrJgeM0WLlyECBZ4QaRtELM60aIeTEl1AB9QDe8mgm3H3rWR
Onpm/3vy4nMC51Z0I7zl5oBA6ay/gTOf3DH7NDvamPPsnCare++y5QS2rwT55ryKmSynDvKJApsy
XYx03JA1o88BkrO2zwkhkB7XG3EjU/VR9urXFAQrZ4whMAHVbHp3a4qYd3TXJ+Nkkx15WBNAJ08d
WUwvhcBuZ4XNqWN2ZQ9o2mri++jkTynIbycHaAPwAQPLe5cMNiWnfpoq+Jtl/+DwYaPz7mMdq54W
FgGsbJ3Mxux8FCQmei7zqUmCVasRSAzVScqILZmW/EnWc3eN+BBnxlMXO/Qbrmb3XZbGJq78XeXH
2wh49pKkzBPhwc3yqIwPCSNgtEvcCou7ep0YQIuU05qAmrbCnxhyiek8DPNjB5aUPWtZFncctrI1
ZTLSAO43fd/8EgMKLX8Ttr/FfMqPU7TEWrSyRhyUOPK0v8V6+Mucm39h905rgMh5nVJZU8I7JcCj
ok07yWB8iTNa515VhETTvcviPwv6kUvr3c0oucd5fpCVThmX1FBurWEqwwoByDNseYmE0ErmR08A
RMOScjp2o2EE6MSFB4G6n5IErAxDe+mGLNpyw7bQ0k6Bj3TOe8RwUhVfxbdNen6EEbWr7fq1aswP
04NcgVqOXs9bRCg2eQuCLAw384joiKe2lgZw56GbsrPVm4dgqg4WHeYQCFjQ57ehaZ8WLnAyDzsk
us4zzrwhuwrj8u67/HfuooOW76bEOjnL66j+UN1b84dvdSDW821WzQdaHS3bwkiADHNeGMGb7w3w
nfxp7QfQFo3cF0b+2WFKYJAtB/q3p1kfSHGoMLvEhtMcnZQXXLwyL1aSkqrGP1l+P9CQfI8DJMxa
BWBDCvMp5jB8T2vg8WWzX7qchhUCKkG6lWtfxOaDCfVQdr9ykSuaHxG2xgcScUMT1gAfpkxxJNI6
poScJg7BwRPJZltqptDxLUMQDEEH2eeM8kfGT0yy6AgxiZDa17TIDftK5uSq4gkDPjCw9dZZLgjR
cpOD5guJF2R+rh3dWBd8CI422E8IV0gXyE+vAw0GsDwHcYctzzgLsZ6GAGcv9hAMGtoXhfmLObSc
RYsvDxjeGvS8MfCHAbUqkws1Jg+xP+3lUaNg3MIPlHOCrAxJJMQu2/K2WQe/F6p955NM1RTNMJ9s
k8mvmPGtXprHNtH2YmZ9Pjwj5lui6IHh6dR+4c5Q0OP1Vrn/LfsmTrdw52elPDBz9k5e2c95bdTX
2HiJknyKUxHRGJIVwPTDFU/PT2T7+CP10sMY3JSANXhpHcWD3vo79MLVy14G9tBZEI7uNZTV6CkY
EIOteIuK7jpPoB4bB9mYMWt4lYeWm0U8hMaLi8s+DkmwkfKjuPEeY177DA51/lbNvMa5nOq5W3m1
RZ3zdfbdnzYNJCiMXbXE63me1h4ZWNI9SpAXAMwkRK/ocGTjF0N+mvBfN5As5u8d1q0i9JcrDpRl
Un8kH2uHGI3JeZtjMhqTmU68m1NZj2C7IoteRBSC7q02Bu0K5u2u5ZpEFAKnPmNqeHS1ZgPMDkA9
wRRxPDiAEr9Fo0UG8GlNgCX4QM2vdz0rVC7mWk6KZV8ienkS4ohMc0FVO7BTVEri9U/0VQPsKSlB
QP1Z3h3vT0llk1IlVHcLRvAbr+4twnQW8sFHUJKxs+ca9SLKemp+GgqEB7nvXmodLJuZ7P53T7nR
sG+999UyqlFiKQvnOXhfeLiCT7fNYGtRDP0RSyrnm0qTTY7umEE0NhK5zs0nNaidmTC6mMETo0l/
p0rPWga7vw2Z7CwFRQ8Jj+5BltuktM7XtT2J0eDvh/nEOTYtb29m9Nztbq9xUZCI3EuALyGs8odj
izFN3AHrz7Ajeuod/TY/IofjhIJ3wOUs1fA3QyVCDmhRA62uD3LC+2kGnhCAqtLXUyJFxu9s0B4X
uZeaQ6kPZUQqQiNRpc4wzlzr9vxmhI9nMf003jfBnNC0RUKmmu+alvyRgJNBoTuzLE6xRc1Box0T
mqeUIIg++KZB80kHSavjPjiWIWQNhCnWmOoCib+wGBBjMM5imRj8zG4XJN4kmttqYXg5h16i52Wx
AeV1b92ob0tSadnVwj3Q8+yymWG4yL2jCpXr8H3GdRdTsW+gcmv7uglvHhzNME6Oag5E/ws7lefD
L8vp9rb3R3KVXLwnI7gJ55Agp21M10ZyhsrJm3WHA/SKBrCB81CS9LkQaiNUacYqF9LAj/Uw6faP
BqQstzpA87xnZCTy1B0xgecSitfLoSaUsBkJHYf+gcxyi77fO5NhDKe5tBpt+NrcRkV1ll+THXOQ
wtCjT3Dxj4wfh0VMgsy6ONayp3caIi8kRpYZPdsGqKD8hpR4itDfqcLdiSm1L97Yro1o3NpE1OIv
SHuvdFt7jGoB5WGGIvxjsb3pEW8ntzIA6ecTFie187ehZSuOwE7nSx/s5GBhBgrnG67lmsnzNM5I
H+35FntoGBA5mH7+KHveW+W6InRn/ulOWbcY6TBJJ0thhEL2e4r8pl9r9DXlRCK4s2IQ3xd6RfsU
M1pU+bEtp31kIDWB+YS6FXNVcjirYiJ1BLPljMn3NNMR55Q67rbPT9j4loVYKgbXw4Zguo5JOBtX
KQENMJruW4oS3N+JWF5MNSqGpUqODqAesSKcvJBNpautwjdc2MpmHwbnM6IAw6P9fB8xSkXcJZZz
IXKHbLvu1R/CphCBG1oJK46TYUP9QnioIEW7yKJk0c+3sw4QH7cSYhYBCOreevJR3BJ3IV/PhS/7
Lwmwc+jRtAV+jg/K3Rt54YkGnMOYd58il9VfJWQIyzeoqgS214oEXnyfFkJfkNXHosuuEtZLYtql
5R7jgk/iLzhQBjUpIkqAggM+5f/dn1hiZhx7GVIAvDiq3usYpoxjjDs0hcUKGuPfhhOcqucg8x8l
pOPzJIcdiCtLkEp4Kh6qBJY8g6EVVyB+Vh5bbgt+FR8uR6pc9D2upoCSkab6vuJKGep9wCxiu8Wx
yvHkYpgLpCOsDko1QJLGtQ7ERS6mh2ahWM2Zv59y4H/cjqBF2aRCSQXgG9VfnyArTz/FxWBvJMlv
wQzIzYpKelbqGRH714XOvfg0zrQ4WwmKJBKmErO1og/5Jjkb7O5CNOESavJ4iJissTwueZHEyMQw
HDuJUThRvJ5yog2YDt5VygEG6Yl8Scgej2RULteFNfOseefo1gPE9vcB3d1o6I8tI1Um5CaU+4vs
0V1xhMhLYuD/i9pO6XItBu0lGKFMA68BzLfSKFQi1gii6zOsM6Aly7akcd8aRONMBpTzhHMZxXv6
+rphuVoDVGvYfVNz9Nd+rb+6dn/2WbfI0bcxzttGPhDWGJx5iAxLwb77qHQWZ9+MfvIIcmq68OPW
Zf19wm50Bkyg0/p2GoD6mp+my5eQ7yhanzNRu+cMO4BK2MvhUWC7yk/3xaAzSaxeZRz5xMjezRCc
B8s7CSYrvSGT+sQsLKCnuXaWqNAM35YhfgjbEJc/HezGPSUm5G82Vm6ghDNugEMAEuAzHV0j5iCf
BtrmHA1cuVU8ElHTpiW86e5l5ZzlgnBFi7r/yR4kuVEMWLfreosxMvt032GpXEIkjoXJ7E55UpuI
dqQXGgTMMqYETsEI+iTdUvsbeKIkQGIS4vy7MEDpG+5+YtdLgYTm8w6bgIKk3Oo2TvauWW68xb5z
iOTOcqSgoexRmniQRMPq9rp9axqANHS99AguThwuUMWQXbP1+jyU1Rrq9G4Ck9Nwr5EDpWNBLFwU
xmMEPnR0m0NZmxf0g0ArtGAPCgbZ1s1BHG1ux2j1JXvGtG+kOhy3lLZak/mirnRxYJDhX5gy/dzi
CMLAfaSmI9C0at0P3aVMs6e6jR8lpnN85rvoJiJIzrVCvnb0q4/JaJ6bWaO0Gj+S9XxE3AevVWen
1l4dIG6SAMsquGb3JwjKfZsQ+dVzetUAV5nVl9+5710FT94Z6z/Umt31oFL6805jb6NKhZsCJZmm
waVbTgvIsX+00+wM4HGlxpGapHkpxvbC4T0VyKAqS78lVMeZF3Bx0/iEM1wC5EN7ytRyBqQV6VPx
lgNrIMsjeZolowmT+D3ta5I/7YJUFqpx2gGm80kvw5/0XQLfmURVIn3uTEyWG0Y6JSSEuyHAbVx3
vkax91RY9q9+9l/KBjY73S2E4t5SgM2St7fzcuxL/6vN8GnWjK4pY0ZXzsDkWYOZMuug0GHaUHss
vOIW6MuXSexoFPFGJ00Ulwgh4qgG+yTxQEJNraUWxyycnU1IContEa0YPmkiF6R8tdQgLmC+YeLo
62zJdU4aujLywF00/1OZ8cIbfGSzDiS0ye6d8k8oGVg/waYsAaIKHNmb8hlJOzNSra5t4pt5585c
DS5NQRNTApiehrWXIyMztbSE8C6wxZBT4ntxLmDHwLuxCxJFgH1GimozYvIBNT/6RrHHreTAwXrq
FZPpgQhH1xGygSBuo1+GhAYp4PtBmgUv2nxz/+enWuXfS/oJXGnwepIdIqEjzAAvfiICKMmT+U7x
RxJD8RxS9hOvjADCHtgbD0hbT7IjFaVkF4dRktdKnQgH+BRQPRQtSG7BGsqH8BCuRhNPpwnZ30ZY
NBQwCeYqKnfpc0uJgq8okm8NhUStKCgItxs+VAy/BFd8YulAJOGmp6QgGGhC4B/CiTwcNk1zw01f
ijOCs0tbsqCuLi6Td/Dr4kJBS4oUP+E0xhHGxIOxoEsOljFgPQWfN9C2juAQ0lOxO5Cj2huvKM0G
kI2/gUKtychHbHaASEcVBointeuuDr6C0kO9BFDIHqX9lH9Xxq9ld2wwhsl4kd2SEiwu3l9+SQyD
fwna5p115/PlhWSryUiq5BuEt6wygMBMTgZuspzGtQAcWHBGx3VLinufXsRtyFbIP+a3ZfM4InpI
fxMBBtGiIkGtFDiH78y/KtKTqp435PAbWXj+QUzWPNJ87oUuQkiq1AsrhN2WmkRX3jg5Dd8ucQ2f
j6+W/wVVP1AblJQ/7//wKfylAnzt9icpS3ES2CVJViQDHXHJ4m0tng2/CT8fZDfgRZYVyA66ihJk
R/gz5FFWNnUmRRguAYgBiocf1fHrTysk5005Do0U1dNdygBKyqxPKm1OgBSZ3ikHa0A8F6TxTAuD
opRlhr8N5yEm3SKBPqqgP0Ms+iBuyoibxtkmAmBBSJIs/UzUIGANcZhSbCjlnpDFWahgoyqyYTzd
uivsqyxm7y1wUQJZ3xbpDWUbzOfOXzRXp4FITyRlRHW6Tpp6LwaHNYMlAjQR8YryVVrJcUB+alGe
qzju8XYyvEeQlTexLhI3Jpz2GLPASJh7gg4JyykBtHhJGAecfTs8FkF5bCaU2BH6UlIy4c2tolhp
Go3I4vYTZKL7OJ4dZzm2abCWNII5nA8h479WSHC8s6zQ1E5Z/wrfcCNd7d7xf2WDf8w9BbdKytkc
Jfp8KkdjBPAqzro1n3i41MuEkcg5IQ/if3NneIA50USu0IL4VZ6Th5YCDWwh/qXgSYzCOlk4GiRG
QMM7sBtbuIOejAB1SPGn0bsHNZUPGvBxlr23CfmtjUfncEsjyJm8R8l/WAUJCqqouPxU4YDpFEt1
IyDfuhZ9KFDMJm2mMBcihkMhzB7ri4z5prPLM1VjvI9dMAe2s84iby1PwHlgHhKEdyJCyDTMAlyr
Xtrzr0ByjSZ8dmCF6j26wN6jY12r9JkPKiyLYlm2G4OvnqYdiptbBwMXOsa1pPkbDdplAmmLbB1N
YX/jxMx9Zkkcukdu91GOlIgxZnlcnZD6+SXf69BPF4Sn9qCn4QbUNDxo+Ju0DtlQKZn5LUUlug3c
CW6pJA+OZdwnF4GbtqlQ+ZiZkJAu6K1/1fV4pNK2qiwiteXdQEsic6wNe64pzAmXqyZjaBTW1X3u
UGOFXn3H7DYzMhGN/7A0COoCrGC86T6uPnnyXh2N8lVqj26//Nhygnb23jSQXdFirBo6xUTy7LBa
3jsaWogCSaqIbM1aSixEMtiKGHpQRDAkDBvJ+1vSbamXcm6gbx+kxC62vAXcIZ/IdgrXhcutBTWa
tB0FeOL+c5s8p2Q16CSIWwA7sR/UUX6hlc4KNXt+UYzFMFLksG5kO1SkLLlJcqpHQ/K6DB5Yp7k/
IYgXWNc4EHP5ELuvYTufJFmaCFcdX/s3BOFZAnffHA41htY1viA+JbF/0nPzE/WgDXEHRXkNTlm8
YWaffLyABhnJhieH8IzunrSJJXCZqTzGUXAUnEjqx6cqcU4mbMyBGiFK8ch9OTvLBRaU1itJeKRh
I40YMUxS4qwnyGBoKk2JT+X9ZvZUaI0/MHM2FCLlGjPP+SedC5Hol+M9im6ycU0Qvl7Uy2LdBiS9
xUA4if0vB2o8dQ0dRuSkIQ6H1Bl9+24lMcI1DOpIY2L415CrAfIYASjAibQN1AsAZ6DjjwBjN3KV
sP9IlJHZSDpK3UQslamRAst5wnL2gVBP3N7aiJ8f1auiMRKxxJKmSgeKf99jFKQY4sVwXR+SvN3E
ARRclowf/mduMHXyNjPVXql8cGClSIuXkuxfynFy5/8Ld3giTlzHSef/YWP4t3J4i/EiWd/Q1ESi
4D6ISzgU4l8kyZQ1JvKIKEqn5SfJI46xapAsAFvJbSXWgPT1U/GRIgOGgMfi4chORnVEZmUvJQu+
j3HF2NU2/CcdzNINj4pEnn/VTsd6QD08edahCjR6IGYzKt/kHsU3Uuoecg6dF5qO8uRc9IRTQomL
JGIldxO/zM8EdcM3BwACGuCgYc7EDsjAKEKln1LQplKB04kG5BhdXyym5PA2ZWNzovhdNWdP/0XV
ETshXfgGbsbkoc2PYx/zTVUSeigyV5QpgnsZotjHckvIHi74FVlVycUlP04GD9Z4cuY35VpkYSWr
YaGWyw/lvkkZnX//vz9wUQre3KyyvREwVYBDxdqzqNQSWTGpZchlGbITnEfTpjhbbsk8xTzwIeQs
rTK3y/z931nQ1ftI6Q13JN1OuWnCSrFvP9aEYyQWU+cq8ancebnODmfcCro1RpYn7hZD7tGW5TdH
+Yt6/Kz8Ev2WN7Mi6ebH/KWcc0F+ORT+BrimFGd4Fn5AXDR6zqEu26tcOv6Gv/fjJ7ayLZ98cjaD
tByx7XWZ/myrm6Yb6uU8PPRPv/xUpN4SGksbmayXkJIALaIiyZqwiggKkNZQg9AQgrjXtAnahfNN
iYKo+qfZSJdmvuXmv4W2CCUAZMLV+xTIFvEM+ZSIL5TCr0T6SH0aHME0VnsQhjvBVgligk8mcAHq
RQ00BB3KMeHXCcwmxIilABnb0VaOmISXdZ9uRuOFB5WCUUPTVm7RomQ1+smlfIavCd+4aBIXclUl
WOTT+YMwllC4GT8DJJQw70o9eIS7C5UVO4b2FN9MoDsheyRPFo/BToJGer6j5D9sZGgbK8b6PCeU
1ELqU2JMqUvIi0IYDd+wUZn2OZCmRSre80DiOv+PpzPbalxpmvYVaS3NwynY2MY2xgbMcKIFTbfm
WaXp6r8n/e7/P2Lv7sbWUJWVGREZKVseMQ7LvPa9o88MDMFcJ58pHfy6JMhR/SN/VMAMSpmXwswZ
wOt93D0q98ZR8VGiyeGppMiTJWHXDzE6G3nNiB64MVowVoy4uxt5GHI9oOAzoQT9JoITQBpZf9GV
l9phVoj8j/BWgK7LUmNnsmhYwRMDExBQ3UsULoy/xQB5ShJH6Fu6s0sfgaBjaLgfuGC6ae5rFd0r
wH8+mOfKquIyhfVVZk7X+m9GIr0we8P9zTNnZUynmTDAngLn4sskmMuOlEgO4ja0dE+nrZwebMUR
olGeHb3XWUqTB5xJzioL3qHLI0goBSPqkcsIC8oWxZIYzRD/degJiE7W7pII+wNaoW5pdHPDxGxn
QMw232ckxAKtS2pXQLdHyGxQZMmtplP2j/8S+JBzoshxTVRXgFuJ+70Dg19kzKviNKY4J+yaho1S
m+qgvDIzGpxO3eo21ryN/YaJ7QvJmwMOBcggS1dWk0AwvIJFAfS07ppBJ9ucfiwHdLiA3o1pbSXm
i4gk683VMsGDwvy27recf80Tr54wwtD5wLMEvSTY4FcMHOVub/ykoOZAQrL0JfFQHJ4CxEsY13ss
hThFeCwmyRC/fDuukIrc1gX7owHMLr3kEg3YY1C/sGb4IWUp3Oh64p0Q+G1VfkqSAH4kt0d9JiQ6
QoPCXXBZI0VasCIFlWCfSR5Ctn/nIjoLK30jd8lzm+OrxmTjmdKvhAmTY89h+i+mN7spvsqmYiGJ
rjJnR5RgTWyhGJxcdgFsnqjdsh6WEJCvYupGWlPFdyvJdHSADZ6SEJ4N1YYc6RykjDxhFtgNL9LT
4onauE7YEotHe0j7fGOzaDkT7FkKsWpUe4GW2FTCw7M7NGSfNNDiNXYX0TyGnVu2QOosNOOCH/OD
GCAPiscAyyWZlVTK7EKA+aW81Q4tZ4Z8kdToussM9vIs/8u7ZO1z1Mr9ELZlf5I6ylHy//Pb/3He
snfGiay2EOSFhLYldZWy2sv/eCD7svftBbF6AtdGeCqhMFNMpLzqL+g53yN7E4bbDx+J10I/Szkm
vzXp4LyoDAQD498RBWG3SQh8Sh5yAWDNmfyPrCxnhIJSL3LOyDewjoTVl/2LqQsgY0NAF0/hfoXh
6TZunqRQktPzv+zolnqS2TVQ1GQJrJqbHoU1wfZyhSEgdBP1b8R21ly4YsmVCK0SmHICS9lFN5Kf
h038mqicBYBPcnvDJwjdwMvKk2ZDEHFBgWUVirzKNd2tpz5aJjJA3snK591YsylnpZQmnO6SFZGy
yFdrnrPlwGBiBhJnET4tdY1UrACQRJsS4WMwuMFOs7WdO6UPCTZ8YVgihOkw1WudBy85ioSDb+DU
pTuAPjv1zTYVcR0/dD94YDhTqNOBpDbLWD4jBDmZWfVsegb1m3b0kI5mXgDtYuSXqMX2kvW+5PVd
aaCbQlRd68tbXA1/Yqwm08GE83K6T3umkA+WiCkV2nNut6d2StHih5sQ/+tbitQhgksBsWpVXwrF
2RASIBCzH5FkvwgpL48/Lqx94oc0pSYPWRf9ARrHBxWhftc2DyBIxaofk5Mbe49l25zmod0yAOHY
1O6x7doHkUjlXUhlPUVXKMxrFHcXIcj7ctqPis5Yvn/0rKtwEX2OK1XYvXp58C0VCHO49ky92vvB
fIjEEQDnlLYlCoSOaJSVRcum6ndVXzylrXlgsb9gBMwcqiFib1vEsUD7TjH/ukuVfh7CWLi+jdf2
26lHz5ZgkZhxlDl6TO4cAz/4KoIDM7NHqQv7Ifjm9Kd6L9YCuthw/SXYmXAFfr7A9uXGGvESE3Bw
o2IOS9aqvWggwqZ5y0gbYjtBNE0RnGjNJjAiqkY2SeD6dOU01ZkJAFvLDPaci6KitVyN3ARkyW8R
UUVO7dwHrFLTXvYlqp9AvTMJ6QWb9rU20s/Gc5ZjOE5oMxzsA/00zzexbAODsdjmP4l9seWj3MET
AQ1b1zs7Pat2DubpbR4wX7DejWO6nzx1cBF+3DXY5AKBPOZL96YM567pfkVBOVA83mgVxA8dKgAl
PlKCmhmp/WxB2g3uu+S49K6LsnlD8Uqf8xfWsT+zzayTyGKCYnmG4L7iwHmqI3xLc86vrjNPyeii
48wfNZjEIp6YxuAbjzEaYMlsegJmjLbFBXdIl0WoOBph8C/gHBe4V7hVQwwXPfeXxsR0Ey8VnajV
7qb6Hcl5bAeTKcbfEH5cnoJBI+fit1QgAHbp0n93mk4RpHevZV/EKxDKqxCidoYXPHlkTUtm10y3
GO2gewyc5cchb5LKMlumh9uxTRbnpd4aJENqDOEySU4uPQWoCOwH+28DhJ0vdc8coknmvr0Hob2m
+3Q3LTmigOE6JLhhg8Xqk3YvWCOHoRH462K6ZOgZZvPV655bgiirRGKjaFASt9pwjkgMJshJUqTy
/iAcqE9fg0AqIryPbQ7NmlwRipMiTHBZQeu5tARKy4Jo4GQ1KdKZ3XMnP3OAZuG9iOI9WTOxVtRU
gh9SklnpcJHcjCCWZz9yMErZ5rjXMKk3HUoiiZVGFT1XSfZB+uAXmRTWfTfe2xAwKRcTld+9LEJr
fCGj4gDns7h+0cXAPpP/ScnN5fHbHC1e1hwEXiGwS3IwwyuwF2eV/ONzJOuM224noRrNVNzFr4Tw
Nqq2RFYOEgQjGC3IIS3IcQU0pZv9j6R+AcN6aIHEfIcuIs8Wyogan3gEG/fUYprigYnNwVnuFdaC
MwVARQoIjlhqDIoH/pRr5Y3P5XerH2ToEzgCT0vcNNwBVlObH1p4N19M9nmmct6JGAaXQbWTWoW7
T9hwE1mBnIeh5Nc8ULKj20uqL3lCmllc0YO2JS2QJl4LYfioq+BJkCQnwHeAKaWwFXxDM77S569h
eSMQOzuP1ydRSlRHtwk81aeRjTsbor7IkFmr8yAunMYxRa5awjfzFjLOfgHFOCv5VJPEiJOOFA17
RslISAvz3RBMf+gyvNP52z6pLqxHINRZVq8qmWyYHxwfMxfILwf+1KI3qwRUE75a2/BGPWxdpa6W
CwSxH3Foku4eLkfqS+h1nAtaoqMosXJMm2grep6K4lHpP0bj30XYIwtE3wA10D557aG8WRmCIkka
GMYxqhLamMMnSRBtcfrKIV2A7723rPwQIEmIaeFWDKAGYgnqksh/pWjKeZvcNSuxcH9lQSHsY/3V
9QX1ke6ibyfPoxSRFSNPBxzxlr10uBzhq22EICrfktKCyrSI8MiO7Dret9OXcCoUA1uRp8ppym8L
f8VV8ZFyqvis75kOVrKN1s92PH6+VcAngVBlKy4oQxwwaF4tSZmwZFwm2IHyyJcI8LLXTe6H1Uet
Uidv/9tSPpmOHN2onNsEdzdgaQWcP5LaUhnDe6HpRRcNzq2s58RT2Lf+4yOYq5SWOqNxfhAtrN2s
XguBIy5J/GVPG9yCX62OtA3JS3kyAcoCnCopRKSWAGfqyOJq+oelvAfXlqhG4cZV5eYtnEgFiyeV
nBYsHRES5GG4lqyeIkKvqnXkvYHq+5x6lOO8o5BwRqsY2KewKLwn9mLX10cwGeHxBQvHnX1vmvQL
JSiz4Lr5o974pfCWUhfBrFwLJbosfeBWa8axEMiff42Lxn3qLA8CMTAq4c7DFgyoVmJQTwGbsgaF
V7AhBXhbvDN5/yLNkcuXQM+i5opoD2SDP1r6awNqwQZA6iFZlGxo1rq8yJvwCveh5rZLhTTkA0vw
S69FnFlfZJcSsxp7vJD2c8E8DdSv1HWCd+B4IviaiGw8239kLneMu4zoo2UR6SHdHfq9Oy83aXRy
rjAuK6dDPGDXiQKh41BvER2SMZuTsR0JdrqfwVcgb5jxLkuL/+5O2IzRQejvvnPZI8Lg2vm7dMYD
b5DbTNnI/OAyeTMda6rNR9BStm2/0l3cNbTxKLSSgSxDFcO9ZGpOXHzpeb3qLGMnOE9PXzdTdPyb
fClEPkKzRvTq4CnZMp0C115EYdOlCLBGKTx0N3QajV62U3C2S9u+yEfLkx0D9dQ3wIIq7veNoX+2
nn+KTHo3eiyhFN5KQnUEwK9jDuekPP23ddCJduAowpF1mGxN86+eNQwAbcvkoVicP7Odzauxqo4J
Or2+HS+Rr1Mp2HhKeg10rxnh/d52zINJSj4vi5ih2sEhm1jEtsy1Kk9BPX+UBeS47cmJQrptlz6m
TsNOQJyqGnAe6tg71ll1ET5jOKoxMRXh+NH01FUg3zoMgDmiJtxEqKUNE4A1HK3PJbOBH9GG4ic6
f2Kdclbe8mtr1Wu1uHiD6tpWIvDAGAVBfNDzPFghnYSlkUbAkzHWcNjTB251MGuM4JvwNLj5r2Gb
hwxjkHxeVqPV/cH9A/eUJUOARWBi79ubIWGgt8I6hcHUn7WdkXimDj0YZnFXMOEc1ZhUkIKX6B7O
9v3ZGuYNpkLMF5VKt0YvEXsXs/lxnF1BNMJNs6r+ELUHGGp+CKZ9UxAJBqirk1/uCXByGoJbPESQ
OS15heiOaKmSSEjMErJDhHwSFCWAhKhzCc+6cI0C/HZjvSu1HPIYdnk+YwzC0ACPY/gnRFNAOT6z
cOQDiFpyGVJDC5wI083ylm0tOZIgtTXNw4sW/D8NsmBTjJPGa1PoRwGeGaRJEUMUQo8pz0NiMRfC
RY5UeFViPt4ypOxLsjqRA7OzeV7c+C32eg/y1rgM4qOIbGZc8wQ+r0v3BsFlFS5RVsus+GonO4hd
OcXNp0SuehdISIuQu6Yok4dLSlsIR98IGmGbOEMtW3RtkkswN4LM53PS2IFgKKjl2uKKnuSFa2nQ
vxPWuJiZ3xOOQ0prDclYwpiPQGgY0gt5JIumHskq6MSEycIt71fOc/UB2R/imyav0a0f5dztpuxR
cDr5sKCj3WVaccBgoQYgx50KU8ETIrzNqDTtBJ0Oc9/QF/KHVmcjPvzgLgWmELV7bMY0TaJbGpI9
Iu6jFaKdsQRVCZuJwcu18WabNJ8SmehUBDJrn5nt8EQBT1IhbQFc6MS5nat+I2GYr2XK0Lr3ySKB
d92abuUGUtLEh2XwGEDKgWDSyjZ75ZbklNUzosOSb3XAqmajpvOme8D17bEl0w677NoTuCcMzhiQ
uTbb39xB69pH/b9I8bWyFDgpJC2W3McFlcCJCG+iITXFroGxMva9fBIBNo0jxnTTCox9DxzYXvrP
uQTeDshVUqf1msefBvjYFKjqqJYitNw2w+hIA0Lpi0rRHjlADz71ixbhKx56CS7Cbs6cimBbUKWj
48EnIdN2PQptmqiI0fA1wuqUfr8VCQeVyqoDXKW0SZhPWZvWb0/5IW2ZciPSKTpE/dbz3Z3oCtIG
/kHTXqRGsKlRhfWc6nol6QspndAuAgJS5XM9GxFmSGTC5OhevkxPwk9Hlb/VkqMzL2lhVl9O79Fr
Eq8tnabzislA4HokFg01Q5j7O9EnNO43JxmnkFyJEEoeqTfTB+8Ba3hEWo8zEE0rTNNEzNuN47s9
Y1HS5dtYKlPCHcPSNknPI+RGAwswx9cyTIHBERAVFzO9x639tEzXERcZye5syvgJSRx7XmfYIGOT
78CA10IhYWt+J5VE7s5rYcmlRBEEjjgCL1YhJGKT0SqF8dRBaxvZaySK3JjQvsk2Q3/LA5KMQmoe
vNi0jYB8MJkscaGhnNz5A5kj38OiFh6fsV/3IUVNQGrmIv1QKGZAuB1SUn7wfxJjiIcVEH46qJ0b
050AXUPJIrig2H6IEKrNOBtJeWKvfMmKGnl5k249TqoxWPbBgPQO7V5Rus+6133wUz41cHpUTsBE
nr9ysi8ztGkd+KE+vku93471EQREijROH0MM7BlrTFmW0lEDpvYsrD5GlxO1YE+VMTMyty3gj5M9
L0tiBQJJytVnA5+nDC0kQeaWgolyld09p2cu8j6jhVuLfRT0tPggjUWOQTi9gejziYdbVe/2NH0I
05iBFbNsVX6jdgYaaj3cx0GCj2morTuHHkOAOO5qBMEZGUXqAJP6C3ECIkE6mmRnS1zA5ob2yFRw
2BRPGAqQqHwxp1/hMYFzPBtWdkJYTN5nMtCHXZ87UmKB6jnY9mXMJaHdjJxnP3vVcYR/dwf85ijP
/tt8CPHFvTYxcEN3xseRXjUDX6b+Vwj2vD/xdybpW9kxEbJJkFB5nRyDvFCWUN0+Oz7ehPIcRJOW
QJIOw4DZI6J+fFfrRxcIRIubhMcPIvafZk86Qxzfx4rS3ZYs5pRalOhcxLUQZjU7UmBUvoWedlyo
3sRvrsRVn3if0IzfMFRIdEcCrkbLDyc9CJAcqZ6KNj3zGxEhmJRNWcCdAyWgEJBn0Vli+PrA+PZv
kTQLR5Wxc/CSTZK/aY97VnQTuQg1lVb5RoqFsohPIpwi14R5gEcAWG6BPImtDcP2mEj+5S0PY5xf
SfhLGVuAWp1ukYsBmyHNRBKkcjs6avkuga8QSSKzQtYN8hLlUJ9NK0FxWAjcbcskrRg3HykzBTyT
01DugeOL5IJnWlY0mrBRiW5wQA6j+KJwz58r6ZF2r7KGblGvKIH3MPu+GjxoOYFDunRS763t8RrC
NB0FjPDDA9vBg8RlXDTvV3/gd6RYqykEwYAsPkWrrQ2v2cmyg9tyDE+IpegcwHNUTlI56EjjU7Wb
SuPKrLN7HWAxFjiCfkzvIufBAFcsJ4+ho3uUEYvVCUERRPe3HE9gL1a+E+Mc0S07iNYL9QctzcgJ
2BlYdiuSeMd5pPP8gDDqeeoYwZHRwMEA1NR296H5k81fYnEoQm85JExM0zqv1NejYRHtzm3kvHVu
RaEByM8aM1s0vxLBBF6Ze+CXXkyxaXFw0BjN9SxgKL6GHoFQfoXNzJtlVSJqfpJEYyqtE9xYP2E9
6L6VoCvlHFMSgBAQ9Hkk/TSvZZOIOk6sIxonBmoTzxU2PKldWHaPvP4H/DkuKWke3yABQOScvB95
rhpWmj5jKzz6jr2q2fO6RWcoFzrSYVgs/cmno9XmlCKS7cxOu7bD8JMk/l4+xaXwaJAVyzJyZ2tb
kH7IspCb7Edzp/VMqcKvVE6wspuwX8PhlJgtj7As3XPXL08LRYw4qUS6eUB18ySf00/dSv5cAoPE
fwG65OADFIvH4RROzoUjGzxBu5k3+qSSHbQVkifp9JDsF55iuk2Sl+ewlP1TDQzZ4BiQjAfctMFy
SEZMXEI5acTfWdENKKd+xKx2MZjEd7nitGLFJy0ZiEE1MSAkM9LwWyX6fmHgF+lKXmiPwMj0Rhk3
reAUQKChdfRY+pFRvDULjbC1dExmJM8S3+W9Rrii2OwoDTO3JIv3UmKm6fjP7arVAOUvhtULq9Z9
lyVBjUFxJJ2sAoSRdj16PHVTi04J5IiDJ1CsGM1Ou0bEBHnJMVocmFXtvDrMFImBTwcHL5su8m6c
oHRbsTLv5UgWEYCpDSeT9ghlT5LtSvJIYQTx49MI0aHhszBpV0zA6jBpsO9q409hNoBKAJs0ae8W
KkbYPHXvoloA7+iZdkwO8kNu20sprDl7kYrCpylECL42PzXcrTTl+wM0orNpgpwppKjO4Q9stttA
b0dj+DvRK4HBCEeLSB5ECAFWlTPyhGU36foBn8TPQVtOBrFDZAvDkEa7wIr+khwI6CeQUKPZ26yO
GWbYR90WavePtHeJ7JH3qiHVpk8Y7Y/3ZlfUTUmeafdOYdMDgLYE/nElvBtokVBlTvAZaUQJIoRI
rAR+RDv6bpXxZ1yUz2qWiYz0x7ALy8Ja4SIN3sARyU0zAeGuGOyzQAZkO/YY/sycv0xbGveK7agU
BLX/J66JV3RSc7rLvpZUwZmboz8sNzWDLE5hDgtqLSIXXpEPcnLJWkdQkNE9nZvhC10xO0EWNcPE
eZEZXbhJmVUBmkXrotIwwq5uREkGZCEdnwNxUk4+yY0nxs9YuMSaFCoxlgWTHT4lbUcnFOjxeJAw
5SftQ5XPu97rEadVx465136l/xajQecvHIVoduUza5wfshQpNcoR8gfhlW3oE/knAtu71Lu3q3cO
esyML8Qw1NI2QZwC4dajBA7C3e50bxQNEJ5uV9cD+uOj8wo3NoRxUvUijsPRhIyL1JHFK0/8Fooo
sms9eJ84AmtOcN8cDhFVpNC9Usm6OrGXkwAjSwG8GpptOKLo24nVrvWNvccpIsvUcpxnCX3MUHnK
nUoakDXs7kz8neWrxNCT08vHIdxNUNjmcG7CQdeoDDg6JUgLWucB8QGuMH+XxiGKiSxkZB0K/7SH
8+ITKD5ZcF6qr4e8pKHehD+iLaxTjzJlyA6DFYC6HNAqC46CQcvdx+z1qWwQ+b2pEOfIKt6O+fxq
5h2ASn4wRut4a3agGb4N9TMuXAA3tbEu6vjJMY3nLmhf3Mo/95XxlKqZgKOlFn4B0dX0TVrcCFcm
vhvZ0u1yryDxJ3ROab0BXUqx3NPGjdYmbyWjpx6Y7oG3feicrbA41pX5k+b0uVBbA0G3EQmRnQf7
zCmLr5QktzCttQoLJKPztNHj5mN2Mau/S/wSiXjsX9nT2h1X92d0p59oJtPDdgHRp459qyprazdn
tVpjs7UqTKZrRtyYFmevdm9/epn56tC3y7BGxaq2va0bByn+20uwmnAT2Vih7YNBa4zE1fFAN4rb
gKQyIx1gACE28G1DTuxprQnVykssW8ySGgjfjMeOr14331uaptPaweKpK1JgpqICGBck92hmjxC1
KWo392D7A4VINJJYTXi2YSF8akzObjWZYMCAB0lWXXrcefGe07epofZabcY/pc2QcbdXMDgApBQY
3ctSIgqq25AJql393gY5dkF5Gu7AAXnolhqPWl9+5qSzRpmUK2MZnmqrOLZj/6GqfJdO8x8q+d85
TJn9iH5gs4D7BfQf+4ULlpU35wn3rTtHcxtWY4ZCA2+xdHSMJz8zp28dKzNGOThngyTR1YtXaDnx
ICA3ZUk9Vt5crC2vQMyht+uxnH5cErbMGox7N85x463D72kh++11SgF7rLDuckLm6OLGRgz4VBaT
k6WHVCPtopsyzkk/nLfK6dmko7bDfFhmoMN5NJ56gwCJydWMv3qIwivCRIKWvTfGH5/6Qk8Pjluc
mbqcnxybZqQu5vV0VmzihOtQF3vqqEuy6uAQ58S6JW5h12XsD02AeruLVkXr4AaKWz/xruMoq/90
+kQrBMrzJLcoyYp2q/WosNlivu8iicmKd4u3CquW/22a+mspl4NphD/o3emE7PDQUuMZ49pPDH/X
Q1+hKlguaREBNGII2BXFRputd4dpuKXtfjEm6NWqWe/1aIUHp6mfetCRxs0OFa0zzmC3KPWcfF34
Fq7kXnJfGOozyikQDcHtxWPWrpqfoZlgBoLpxSgzVMHM9Rr96R17Z5vpCfbVqZihinUMg4hius/0
PTbTGPh0C8IChTY/z89xVrm70Brst2wIdksVHjIIDsXBXo0MdbDyxNwFgihF3mCtq64vUHX36Bza
ld4F1a5p8ZxR5rhrGV+JORNWjUH35aMZ01IyoaKKqJAFr3VVsZsM+ugim3mjoxR1S2+tGp1+a81N
mD6ipVc5nZJEOP/se3SCY6a7lzbwnh0WEwrYV4OJOi2CbS1E7GQM2Tbtp5/MEKUm7CMTYu9TxmyX
occkjPbZ5aVHE4odzwLiJKWM0aZjZ4XMxtZfIsoGPOzCE7nBZUI3oIV0LMo/mztQK5v2zTSgNHCY
gW6Umn83YXa1nnzm+40TIg2j4FTIswhBlkEeZYUDKggyS6QW7BpgIAhcZM+L26B9ZoYGjQEDYxsx
0z2UTLLfL30FHi6/inIAbs22zfsSfXvH7ENBXbweXQvzkgoVvxuMtWsbuFyQoQ0zvu4drq6ofPQi
lvtpD3nw6Y02vndLjNXL7LwlVbRJLQufgSWeV7MVZV8MIdxz8oN3pfrCALkZWN4tWc9uxkDJOqQb
D2KgwtZxJn5jjWY8tw66x7h5DmeiZmY++uny5BRUEa3FBNvE9dOnfpmPeu3g652ii/KNybyvAnNG
zFec3G45zYne3Jt251FSxm8GKkkrVjMyGw3YGPVskMRo8gd2YxFzSaVBnVKX5YhKC4uoblw0JAB2
9JSO/WX0THoO8kPj5mu1ADlgybpnYPtRUxE1EPbNKz1Ejop/DoX4qqkZcxuOrnqE8qD9oGAgmWe4
1cqrUq6jBlBvZia6Oxqui66HXXGEOksPkIPyensAGVMLGVsSQ2Yb+U4vyLZa75/BKQ8UzNAiWA67
i+kgqJ5ARoYmo7MjRjGd0zvqMXld2xl6sJV3imLQVnAHIFDkyqQLCpSyhi3xiR6AIRFjaBZ44tzt
zkGQ7VOIMEHiKMPuBO/RB4TkAGecs3Rjqk09LscyRcIy6fhqMW1pnJjwHpNVNECHsp6S2nyIwv49
K+yviexSYNZeCLC0tlcUZltNJyuO6+c6V1jNtPQIziDuLK0Q9cPC9xnhzYXEZOkJ/GLg32pYuFGV
J92ItlU7nIwpk0EMN/NJ3YzpDUxvRSJY2TaLEnxk/jQydFq7CuURYQaoYdXDo5LyThXOpwjGeurl
icSYmlqerBdCqbTmVpUaBr75g8VuFX5SYptJ8wqIhm0maD5ZMZFjv02AgB0FbGEwwJf3l2PLlGsZ
8yJGskMfwkVh7B+fMgiYgbmOdR/cR5n76sj886pQDC9onkUXkJHoC7NKAXOtjAkxeHVtHEAk4BQp
4aeIzlGAWo8UTR50xhc1DN9pvGKnwv4m1zbpDyF9Y3g7k3vVMbHmFxJNgTmnBmdkh1+NrObRwBK0
ALKVJ+0CToIpZiQnZhjvZC12IqXipPGgI7gLrWhXC0yMWoK1LLcErN5f6M+cknWUTFu3rDd5PD3n
RB0nUtiu1juM0MWlxIdLcnJvVRrNezY3SFp71PBLH607G+G4zylOC5veHG59AX21TihWp5oTuow3
JqjcnYTPG4xD7hwV8Q5+RPVYAGj1QeUpxrrUlrH3wJziXyetOLwQkXWYnHWUxSNisI4WRhKmmxcE
15TTpmXwPS0pQUxBS44tiG41LHvpJhNXaFkP/bQLBmsvLEH5bYx44Ir2owZ4Fq1qYbuQ8iydMQEF
IQiPFcs4A4Y21+aU3WNHzcTe4EV6t2x8w3J89RKnfyqqdJcB6bR+PAiDLZiD6XkrdExAxMeYhFcV
6bljmHCeQVwSyutJP4cFkots+TYs6Q4b18Kyyn07ylonBpbjWDmnGKmaeY4bd3SQ309q0lq7fOId
FKT33dAfY7YANOfGcT9SmkhChJdaqx5y+A1FFezC3lVN9IE1/kPuTfsyUb/C2POEgjlwmMlDwNFj
1CyorRBTbxPF3Dc02RmuLu5S/YXZg72k2shd4ApKXWXjoBgg3oCUGElypKWw4jV6zD0VWFvGdwpw
LWsML7BohS8MQgEzPYBCZFa3ayWxpolZ+7JBbBxuBdlW7vnPfQMmatT6DBFDutZ61W+a9z+CfqO6
fQlypmUT34BQdlaVfZCXPVlm/ECyt6tMjZYlZP2almFayWOMEbr4utT8XAtjBSU/OJOaf8Bz9HZ8
qiiwh8zGddW7cZ+LxzxzRkfgzuFW+1kP/nZTzLShrMXzNn7uxupLXJDCePn4n8KBRsoleWhYPHFl
fLU6EqWmfJafrK8SUJ5y+c5snIOwM/hanCPKgmQyRSout4ESDK6D6vExmcuNxJiyClhvtjCAVSMu
MGwmgcdFFYOL7AWafDvgUSLyCNHk9JZOAOMfSXIRNqksbOwEd1qcnEQoM3Lnhk1As8F1BstYOQ7g
gjdvQgYKuQWDjrX3qmm3ESGrBvGIvQlagHl4ESA0b9JgEeuu9QaDh6qju5+dbFssGHL2lgl2NKpb
D0ts/2ZG8hb7wyMi9EcnORtt8huMs3bn+Zhwet4nsniXGCVYgQStzHOuCQhSydkrKljhCzwB/0GT
kE41tX5vcTrcpCPDn1s4sdEa2NOmxzEa7umn8Uu6d5NnU1PXAE8f7LnvGg4c1pTqe5C+s1BXBKFk
TJlO5O7dNHmjPpYQyONn90uUqOi/lV4RacPLB3+1BKhww4ZI95OBRTai7+pPIvGGbwqQXxjFsnfR
Yun6m2wVh6rKVO1joOkr3dJPfZM/hUmxm73wpncMO7JRpunCmWuMnWKOUeXPcoeeRhg0P+Pc/jd3
2snqGFGW/xGXCbn6IRYvzWIDji8UNC4MR+ZTMSAuW1nKJHw/DEPHpFyamhjiuliwH6V2J/P64uYV
C8FvfxyylRBtblscJaQkUfQyZf1TC3gtoTEkuLWL9dOHuHDrycGZpk9ohZuKjKujMQlTd4Dx8kXC
g+5MD1YeHRMSBH+msc+ob6IfGleBxUUyyNErij6eN5XefW94sOCV9u72jI2oyREwTAGKFLyu4ZGX
CfPE037j69q5csFzQSDqwEVY2hX4MDCUNcSHWbSBs/V3RPQpDSexHj5oOgM8cd1z42blFcWMnD2/
txPslqijlurGx/LCuIylSNbouK+Z5AUTM+AHbZ3G006c7ALfWYngTkI+Vgk0dmXsVRosIW70joko
uJulyjjRSjzzJmi5Go3owCwdedrssEQbvt34U4KBrqUbo8P81ws8Emu/eXEStUGGQ6OTd7R66zLY
UX5XDVgDO+oydMOvrHFVWXdzHD44sImBixtwm5+aKsY92fh0gXQpXZBTT6fJqR+XjGZ8J6UaC5N3
1VeXWvO3QqgKpFRNIGFWiValcWiWa3d6EhCbeZIT+Ig57a3W2FhTtFrGRzliWoKVgGukjkClyBsx
dfCXT3aNifxV1rw8Yk/l92GaEtzfPey5eMA3A8BQf469T9/rn5yOBnOGl7g4J1l1dGYpMzv62NE8
KqeRhMepZcRlGT8qz4F89cq/WTFgecyahbSVr57C28aOy2Erh/ecxScihwAdllZuIoaIDTRhdDKF
ENVmP74iavpIg+LZHI9dhGGN9oOEZJs1Nofhtczsf4tOBs9T1HtaUnI6XOVunTjHnsHCRRAnZrLu
g+Swk+Z/M9r1pbPdj469iBAAtp/XL7OLZN0J/+m6KdS81NwZ3SY6na7cbeRY+9Fi4kg/TuTp4jxX
0AWx1G+xYW48Pz60SbdO0uoS9e06YuQxwuZDlvs3qwyriCmEKmMHK2z5/lrp9O9YG5PRCl2UIM3N
9npwtlxjP+rofVLz3i7SH3sWj9GQQUD5hz45MkYP3FMGxTMgSRtBO/WK54DfLbI9EfcyDVRnE7l+
9kKsSFC0i0myXhvIqikJ7HxvTOo+i2j+GSmdHP3XJgBFoEady2iBJGRA6mT4Z9zVP3n5S4FcwR2f
4Zgnh9YoN2vOc4dVHNFPM8gudP+JFRCF1YO8NjntCsYijjS6062X/jKjAgvYiutZNp3OBGpgoaRL
GYajMR+6fRVSnDfljtEhnlP9UljemhEbSBEtTNNGb++n+Ctkbt2fvRTJVT+Z+FvlisWVLkcrUq/5
jAC+LoqfXqMvpMavw04vQ5t9NuW4XzywwkwPUw9zyvyfPQzvxmxc0t46IGd6xxnrrVRQd7Hm4mE+
sDqdELtYyU8jIFfoG7riIOXbV8I8+D5rt3PxmEspi0vXf1EDliULMwXx+g4f3Ex1GyZkHsykWfa9
G34jn750mXmkhJXfDmljbfNnfWTd55jAB230PNTNh9EHTNaK0r/yrXMvhjRByJD75c1V/mXqfZqT
8vdg9pqHrA6+uwX/AD94r2N1KuMAUctkoiiwMmZKttWPBayVkgBNeCLJBxZ9dXXahhI4dd7drvxb
xC2nt97hgls352Ee/7hFCsdlVIAYGi32GZqEsUk+Cq/GBW0RVAu9n2QqU+tcxmy4WjpNVhXTBOjt
nj87r9/SEcfEgtINEJm4rNMgstE55S+R7e1aXW1CjWw4zL5yfIMlhizMEi6TdqO343GsyQGmgXbm
7O9QmtgbBBfc2ndxM8Hd5NO+7v2XsUq+U41xQ2MXbpLOP3vtsB0iivS8i7ZtD1UqqT59Odx1jrmY
5n95hvZsWC4HcvJSTkkKHm9ymJbVc4WZf0jgHAPn22PezUp+N6ndd9WlP0z1Of8faee1GzmTpulb
GfTxEssgGYzgYGcPpEylUjblyuiEKEvvPa9+n1DPQSlLkPDPovF3QVWSIoMM85nXIHd+Z+cTlxn/
YGkQRwbpUyU7DEwAVGJVMC5AQNYFOaO2xtoEVFhS+ZcWOOEXhYelV3u7rT+jK4h4Wj1dxd3vJH12
mxTJ+q9cVao1nHrnIIAq54M8zzw6QwCjCY/NI7c5j4xwSWUqNIaJ0FFkxQSSzpv5rnYAzBIRSvAt
kZrPJi5Yt/H2xoZSIWBhovMhNdm/vYnLby/0OFActUMp3l5oIa7udeykG9P5NNcZm1105DHtiB8n
uAF6a2Tbnd2fdrLfz0gNmMlbyj0tDfwfErSJshJ+A7BbEy07TMMJgJGYq5W7KUaUJOZMIKDyUkwl
Ythn/CTZy8tNVKxcypiFcyVO8C815FDb/UXzxsU5y8S0NEcrKpYdaIZkjS5Mk2W11MblKrMj2q6g
fFM+kcfXSXCQ5GQvqd3lQobQdQiGwRcYCbUNjlRSkQlamilsQ3M+GdKuA4LMZMRxHWxhsNKaya4m
JL4cwqwcFuZEaknUCHKUHtt6iYXbfT5GDya3CmS8MRde2hAjt/NV1kBvGghPe9LpRcHs4MytSv11
DHiR6TQe0Ge/l9Rv/Aa3F6HAMDbjQ5UhA2Qel3k2ATohgODNViAaCwd1SLwG8XWgbw1Fq8Kdnky/
i5R00flNRAsMB/RfL3A+vVzJMf5hgjGCW5NpdAS1k12eGUUTUK7fuMZuvV48F9CbEFBB2Lwkic+s
liozipqp2MoYRxSkDmDoGAT7HMINoW6TJt79QEiTcKcYmO2SWBvpoPpPhRFMjp//wpzjtCd7TTkb
6a6eS+gxxuALrS8TPbx8QOLCUI2/Ue+4Np/I4TDTwUyojCgpP5YN606TQJp/W9oQnBy8bL725p/m
/lVpeg/EamuycvPyLA6Ftf/K226gLZmd04/jrpNq6/nX3UixjNmP6D5GkCMiCGDEFl42XAGgGgN6
Xgi9JN9DMFvmxwyMxbWa08mDZZFeh46k24S/h/+t6mAR0m/PAR6SvFx1VNZUOGBLuJPKfmrX+b5l
ICgKOwawXDh6HVrMqsdmDFMZgvcVwhBfdo04r1wiwZB+0KIO6Ahk/WEMZ/gCIzwLgDsuCivKB4Ir
KTbQ8w3se9zoT+l4GdyKeRZrlt1agkLnGt37M32L5DtOLJvcATozgO1JhEMXHbhpO53UFHLQqhk4
odxTcgshll+zmqF7Jba6WXOzTlgkfZBvJzuz91OlEMuzs1uTLqx8eN/tzlqm23fBdRilWE26V3Np
1CkItqxHSISQT4lM8heJLg+jJtrn/WI/dmEOX6W/5C7DqqF3drEpm5AKx2R+xCN9420nxQnVuyUp
Xwv5ri3Cs7V3rgi3iUsq9yLtUKExT8X265uUn5vy5Gxkc+EBBoTpx8Ak8RcAib01eB1vTE+Xvr70
8/pujYLnsr8dDYcilp8k2J+TIMHrPeWUMdiJtMVAh33ZJeo3FkhXRbCgUeE8jKJ/rh35qahWY1Dc
uv2F585XkW/BSZbXnMh2ou+s3rsyp7BnAV8Oxqc4aG7Bf50nWG4ZLKqXjhfWgtN0LS971e5aD5e0
sbQF/KDskXxsG8fxua7Wy5hLthDBbcO5jpGT85JSP4Ooqdk1uPOB+nHg7s0amXRWDEehCbYM/bcm
5h0pY3I+08MvKA011efEH6kN1ldO1HzW1HrWOflcBtzC9do/6NSlhk6KMxGSm2xf18snqNe0XGij
W58G4dOiwg2hm391/oyQ1B2WnMgrQHNbi0/DPO9ct4Kffk3hh0L/JKfzzMqqMx/FtGlC11GGm6bH
y6fD7cHxt2kWYZzibF2nP19LD/AJUylySX/fw5Wnis/qLvnVyvGXqdm4skM5STySwc+AInjVo0ZV
UPY7pzUV2JKSDMV8Ll8MFG32rKX2oXTKR0tDQy8wr6SqCoLFsR9rkGVIWCE8hIFLYu9r29v7g/za
5prAkYJBOX6X2Tji8II0YKOvzPEvx/HB6lDPab3iDiD/JjX1ox4zmkjcdjK68zgdWi+9aNboNHPk
pRbTPnL6ywLQ3Ey/YK6Gz1E4n5tTTOGIINCaWQv8LbziESO0a/T4WerAVupIP4dW/60i1AGOXlxU
FLhOsOR6KC2K0PPo7XtOrXEQDyWswDi2b8xxZAQotMH6ivGqMTI+9XhoUvdiaZJ556RRvGmivN0N
YdidpbABEMq8zNMmBYuWb/P0ha9wwyFGmhz0n7wIWkGPSD6sA9qEkILS3wBWQI4OglqyuLJzH0cw
uIoKkOsS3Ee+/TleMIFKOkxBhmxF7oFOKZFGT2hsTpgiC87JO6+9KuhPYmKHMq/4Tjs9j6m4NBT8
zGtNW1vCA47OCmrcavGBrTYAgsbEBtrTXVdldJh6CqlYWly2Cq3PjgBH1NUFPPFN3FiXjgAqzQ8C
6Y1/YNZxlec0a+b8vHeX66IbL/vYOdAk/u5M8S7K6BNGM8IHPFlz+IRcrwVask7gbPEbhfM8J+fY
bG5St6QyUAI9H5FlTXvn3M/EbqYU47jhNdxkQxfVV60T78xBJAC4N6t1GVUIY3XLeR9pNAHFVY7x
4lA116MzopucYJTZdXuHUAYWDLpZoYV+ts5I2PPHAhHQkwJZThfDblfA3xlXhQZInOen61h0tCfo
MUUl2LIoJ1eC9xScQxr/BAWBAvs4/sb3Awep0rr3m+SqQYWjL1tAu00NJ3bSOY2b8QEZS3LcBGta
26svGxeWezQUP9Jq+YI+MYHemo3nVYX6Hixh5LOLsN30LstFCZeKTNDgthE8t0HxlCQh/+UnpC8L
DeQAKex0IatAyGuG+mUh4XbSRvM9Fq/+NtLjnp50jAiVezu1OUy94XFd62hbliCc0lniTdm1vzkJ
9ekgO/LGxsF9C44kbXOjGFsWqCLnA9K4ZKo7J5l+4vqOG3CMntOwIFS5jlRA4+SmtsZzU7iK1kuT
syNRTQmjIv+gbU+dZhPQTubfTSUPs7jn0evuBhV/S3hbszXdmD/HUH6zOri88Ze4zgtzRcXl5dIN
X0a5XhmV8aGJYbBAkuJxFmQhPcua0PoiGmvQxN2hHgDuU+xmIMN5yafupumnbR5xsvezdeZjShXh
pQhdzOWSBaVDJWH0qYmr4gyHyVNiB1OxJlSCkmgcxYm4LW7MFR9mxA6ydWeOfcopgHUIl6ny+4QD
hmdhANRTE12Y6gYVNhfsn2lOjYV/ajyMKexQPaHKwxoiNKFWj8eO6f1hOGgKMeZKANq+KUFjz0h4
Wt9nU/Giu4zbHbr4e5OY094ryu48QYIOMx8UWfrTRmOtQN2ZuQwDxLx7A+3li9Uq9lWRnb/cUlTA
JU+lpcdbG7IEpQMNyAlPG+QayTvTa25y/p876bQjrlv4ywGkl/nFkB15DnxC+IV+AvjafhxpRI5c
NaaoSyBKXt7yRBtW9+JFO25QV+5V/LXGWlKkDaXPb/yGfMJkBm8wajRwnhDsM352St5VgC7MNyEx
Rh5q4Qc0j+TlCOLxNzbMjGcbqhN/T69MkGGZbQ5UyegPeVb/Ejrx0miG1BwUpj5gjjoLeeQTfgbm
7c4sOjCgnLScErtuBOw3Z0Y+qvDvBwLrqCu/NbzmhCDabtOtSb9MN6CBRe90RiCLmb+gzcroyliY
8AtNGtfb0xevBZDGjld04Nse2HfGA72tsmYfe/QjzwBAmTcDzRrehrAJSNZ6Myekjd+grEGXQQsa
rS6DBYOf2GFzCEfDpFtmATKFgTiYOpRJ0XhARf7bCuMN2pNYlSOTH5Zgnp+o7uTtsznyox759PiC
T4zfgrQvezDXxOUmdTWdoILAxY65IaCRjj9kUp/14yNP2aRjZs1RAgCobUjFrNsGOJJhlJoyIWEb
W0BYz0iInihsQUEemPjN/H6GMf3a5M7kJei4mm6S89W0F1KytpjKt1U923RDifdhVZjIm0CcT8W8
43UAVpYTFXzhmZpyYIFWQMXIXNqWpoq9KIIh79ounUvTlQi4gN1B/Fi6cMvzmDIQP16x6YxKEPLU
LCPzKbLkOkMwR2D2Z3Y6S0Mn5y85O8Il2D/USXeaeyiCQSibvjv2E0yHYnDR/PW2uFbBa+LpkXUY
V5sGUUPQqVtqnGZyYJYI1W3HA4xCT5vWm0nwKb0bkVXmwLtOWXIdlqA8EgO05GGYU8JsF2K2CkA9
0NAIxb4c87hyNQJLkNNPiubTWKN7pGCkHHKWHFWwguQQlJX5cTOPwh+2UbPeT7F7UZOiDIPmWGFb
m80kqyezXiYUuUyjtyIVMzGqScHIZhn5Ja5k700C+j70TXqRE9vYVA5zSJB+NO2Ll5XOIXTjB9Mp
s/Htl2yNigI7jA0zeg8yKk7MX/ciQoZX3ycIrvOdxBjYlWD8k0ArPXOrJ5YOsCMoqzeoMWzNtuSV
FmCcWxojRfkFqv3FhKsF0CqjFXxP8Kg6WBhITSX1XvSEQ8VnFjI5Dg0ffifLhYXepfMF5QUW7Vjr
S2pQ6BATPhURmgZ6QP0B/kVYtjMA9QpRhGrfWyH+Rg7GWOR23i2wnRPAd9zQnyPnhRFvUhuzWkUr
kZmsOo6PMxNGMUQokg1y1wm1+exnxWFmlt/sJ78cs9BIf9zE2YC0AsCHEgMvzABYbWM1Sf2N91JY
emP2nTsERH+I0cIpFWVw3RfR1nxiwfFt1mw+lOcNtRWbRpNLQAQZ1VIxBIZ4zz5RNO4cm74GAC2T
I5hqEf3ea7MX+/QF9lri7w7QhTokh7UDGqsJgh0nuhmcXcszXAakvHRy4cfGWuFRUPL0geP1rURm
CmmtfN5PlJo905NhkrAJzfrlsVtgNSJMAj2BOzwLy9yPwV1qUQgzqIvGe0xHFM4TG2h7crfI7jYO
xCeRyItRg49RHuGUxhHVbu3bylewKMuLfIogn8Xddzn1+amyvGSzZFh8LP0B57/1G3Lhn2Nf7SKt
OMglOTBGJW0Bj7hCYy6Aytisn9OlptBLlYjstKNp3UY5FfzJ9x+XOEKqul698XbKWiSwZTy2OyKc
8Gr08NaKx1DvUydYDUgfx7d//cf//r//58f8n9EvU4dcQPn+RzkUSIGUffdf/5L/+g+AoeZv9z//
619Ke9oH8mgDXka/wvEDxb//+HaflBHfLP6XvQYqwp4dHHtV3ldRuB9HPBfzYjz/x+P4tucrCcLL
c1BZej1OnRZt5mfleuumC+TTeaLcknuk1Ont+wPpvyekCTJtP7CVkL48mhD1s0gPKvBuxzyyUCOx
xa1Vg3/wBvrzKfHhaT9ouk1U8+UHz9L/e+jA9R3P18LxlSPc13O0cyuKyzBybjOZsiIxmCc6z1xD
HCWMzq/8TK+f3p/t369P2a5Qvq81T1aKo9lGNA3jYRhRFIsomFpug+ZQNvt3a83GfX8o84ZerxTl
SMcWjra1ozxbvJ4dADyLipk13dJlci47XUbuqTfieOstZb4dkV9GwT2pb72O8GWKHOL69z+AZ//9
Caiwu57reJ5rk/2+/gS68utuEbGDiU8G5DyI2h0SiAgAjEuJuNIop5aQDxmC1YuXPX3V/jJVBa4c
ay9QfrY9lDvXuIEagaDl+qMFh3TRTrkH+klYEN56qbeTkzx5TVXcRZpjD0aMhELdIdff+8P9MsUN
KSmhar8W4jJDMR1TB9m1htqkaXuHMD5OK+nQmBhbcTtj3vwow6K/iIJiPVuFxbLoCByoJdspStIe
2O73H9LLIjt6TR6AW1a/YquJ49cEYM1OukWNt4WdRztHjMVl2xXDWTt5dDD61o3vZGMjQNFHpOzP
s9/UX5wkCnf12BWAgHLPv3j/I5k1+Ocn4nTR0qFkKKTyNSJbr1/b1Pl9Hadtd7NQWnnSXZs/qsQq
bkLgkSBmc6TsBmRC3h/0r+cg7QDFLtdTSnrK/uvA0X3vJq0f99ezpmehjcSq54FMnA4azMUyKPyY
woZCcwe1y7rUESJLgX1pWXLz/ic53qJS2PwggBeNt72yffPvf5ywTtgKJe1BHgod2wYbqh+dRAAH
bvz15p8N5Wnleb6nMZtVnusfH7KejYZBnmJIF6mkO1/GBnAIG+m8aER79f5Qf591CnQ2L5TDXPhQ
J1/PSkB66f2pG25honEp4mN0guKTeiw6Y9fpDWL7/njyjePHd4WvVSCU49ne0YCZ03etjhT+eMsC
WbEu4/x7rZz6IW4aeAYhQWGjO/w/in1hCO9FC0vGdd3oNxq18VYp+HmyzdubgrbatYwpTq197O/j
iJpGuMbDzyYr0+1UiXXDnLOBRKidd6CpvN3q0C8NZe6ew5ly7U2jkvg2ksgMRiM0v1BXkvhiHoB6
DsVD6LvZDfx7ZxNF0wCsxqu+qUZM10GRh/A/WgyeyrCpWAEThJu2n/RXwG5gcuYZkNAywglwdP+M
avN3O/LaqwXpuP6qXxbH+KJkXyeZX8cLLqcRUd2Oa0ficIwK889OeMv3ctL9B0vY8f7awp5ioQgB
GNlW3Kqv33Y9ZEi5ByPSV8USHEqZdYdFlvISCBgmWd6Czx7eeJM84Lj7Q5YDbasu7y+yujcacn4k
Hxs/qh56NcuLaFb5Fd0gpHzsiF6D5c3LtUW+CzMdNM4SdSu8CTvewlXyP5jI0VHEYrddnyDHC7yA
NauObpA+s9xiUbF6aJbiqiqrCz2Gj11HEdNX9BCW8YMryzyXP48+NiQRgSf5w5f8eXQ9B9nq11xY
6hYc0GbKO4Gp7goqzy5P398eb+yOgL4Re9INJKHA0UCVaB2d2hIlrRh/d+XmOjvJCsDpTuYgTSDX
5jLMU3Hn6hGFVBbbByeP+DvsYnXowA5sGxkIDvvXKwRLQdmkA3deWgFv02nd7QeHW6gexhZyqMrx
ZnN9db9SezuvRw/HHPwNUNaDSDI7ZbsFn4Yy/bjUKUiiHs29NS1pySh9GQex+P7+4/p7PUsXqiTP
y+V24EQ5+rRk4p3jzd1dNnvthdvQqwaBnX97f5S/n0lAqOIQYlMX9rR99EzisWkzC5L8ra4CASol
qSliWYU3gU3V7hcSnCw7iW29ohNCb+T9wY+WusaLzHU5mwMlSdaEPApGMymDLuc2AFro0E2pM1pp
Ud78yrK12VTtWlzIxqo+uOqF2UB/Lnh46wS+WmmhPS7g4GhUnACHMQxX98bPs/o8mMfg4LWB/Sj4
hHukFmEDFrxnz8tDqPxo7flxuOxgKIvf/2j67HQhuP1dbkEpmOvRBwllFgUdpfuHRnVAcpZrUtMg
ytDO29MS+OByEs7raZvRCL5tlzPFZ5s7R+fKNNRFFTaF88Ab3SQ9aHdnTzY6xo+mvDDejc4+s77L
8Rvav+/P82gl//fIrgaM69kON//rlVyGPqldNTvgyhaiUCJMeD72B6H/0TEWuMJRkFvAugTahaR6
9DDx59EDwUSOLFju0kqKUrzc+uxcFY51+v58juMKs4BcVpBP1MR/7tFNk8rUpa25YsVYTp+nBoed
1VVnrlpvUiBwH7y3o3npl8FcSWIaSB6gfXQMYB+8pmrK7BuvQGfL97KnFkvNMIKq/v6sjjfjvwcK
bPYEOZRWRw+QNmK7YLpqvyj1JMPXPIx+jAnWTIl+TFT0Qez7ctof70IWP2ccCTcDHi1HG85ghRid
feNG0mD46xgUmv1j6Ocn9uB9oruzIYfWWclHj4cABAoM6jiFKWxlfSOKGidl77S0FaUbhVVeoIuT
1Z+vSs86cYy5mVQI9wkBMimObrVYnlWeXoi1+mm7Hs0AfwEfEKppu2bL93qVIJFF+aVFaQSRkNGo
GhEAJbv3n/HxJjRv0ywbNiL5Iaff0duc6I5ZcI3i296DhDtVuMGNbRvsBh1qpFXc1Dx9pJRtmeor
n69hNOQtInZBcONO1fBBrHG0uMym0dohDfGlTdLz142Y4xFooxzwsIwLAEvfiqjyjZsws5wP9szR
6jIjEfCTYbjCprTycij/kWFwj61DsoT1PbjIi7UAzmlTzrOlhG4FbyetP8gxj4INxnO51Uhl2KhK
8aRenzkT+DiRKb+8t7sTbRjtyLKT1p44GNbR4Yg/mN7fD5JzPNDUVWzfl3+FFtQ/2zB1RXE/lKBU
Rl+DZc/vRD59cJQKdTQxVhCIOclVzRoSyG0eTcxvqoTOOndmHUXlNhzlfbtI+xMEBnFipd74I8wG
GnimugDutd+INqy+ydwXX9ABW2D0eN75GibhzWzjXQDppTqbOpQEfN9HqDpr6+2yNs5tEfnjBrR9
NJ82y4Q5I/xewzHxPoehbUHxHxIwAEv6lC/x+DUaypy6+xzAGMNLCyGeOZsN88IaYc4380OIBPhp
LTX+tGBDDxFextdjBgkjmGp5XY7utIkFuAncYaLLDjb+mWgrpJ5nwH8nq7b8s3hKfMhew6q3ThUC
u++zBI3/ap3Ih6YVcV5yFurHtvfTTRO4Up5VXlUdBV9iQjB77lpd1FKUlFuafk/JwUV43V43jpes
EJioAk/BlB6g5eOokzX4c+Vze0YUifpaGtZ3AKVSlJG66VOPtvQpIvHBwzB7q2k/oR4dhTTYGxu9
DLCFvyyYu3GPmII93woHT+nQdrCkNhqh6XpYA+wP+sqjj0aEt/fXhcfiBuAPA2wnm2jILhuKQnfV
ODUPeTHpz/Rv1i9urY1VVILTXeIiOSF4Bbk/qN8UstL7Ph+sreyLhHYz4USLwOBFBpwwhs8yl4dp
bJHc6yhn+rJudyKnEwJaFr/xvE/Pli4H1tf2iOzIjqZSBYAOh1AYBRRnzmtQokAm+/k2WvvitPJc
hXPsSG17QbouaN3q3IPjDaPGW5c7ZD3s+1iI+Ytu+uRyyavoWtdK7/sCJgT8dBqFlLW2IWjbk5IW
+IXUXnxZ63TaDDCYd0uTWbhsVv0pNKP+ZG0ao4+P3krVckngCokU7jI6F77Xpp/9OINQj+zgbTkV
4yaFT32Jtba9DVSLfxq8qc0EJe00aP1i46UUmWqK17vGAznRVda0zwaNBPXAp4JKDuq98ixUkPN2
24crDohBsYCK6BE0tgw41F8FoGB5eP9aUEen4783dWA7KnAcj6Dw6DJcu3oZ8okm5iSW9UsetRaK
cNR+SezX6yDOHTCXdQ4KtI92es71T27x4XJqRX+JZTndkHazFC1MF+HZGHrs+rw5tRFTgoJUb7N2
AjBbnBeui3ZL79ZnUzO7P3xdgyJoigbFkhrb3qivr+omU1uxktguGQoLPk2P0zFYi+tgsh6A/bpX
dab7XRbDaB2jMqILHM0X2RyE1BFA0AytF54hHuGepnUBrS2EFrUQdZ4jP7s8dW2qzoIFzcGlnvx9
1yKT37Vo9dR9PyETgUJ8GM3+ZlVgcckMG/TRrfI8RYrh69h7NCpUZJ9YnAkbYS3UrftMgHE0oA3g
8RjzBfPyZSEX2Ha6qj/ZCae+ZTkWiGHajV4g0LeOrXqfD8hbJ25dP3XeGv6zm0C73AA6MJGN4Mj0
jmtAgLf8EYOu4s4YiwjRoCA0pvvYbR8+WDOvw/n/HocKgeCdvpG4uUDN48yZ7jzR3wcp9JPcdy+m
Zbyy6+h6ldCG//mAXOEOs3MpshzXCQgZ6w76eXAYPKSShvBmMJLGweABd4kHasaq/4f1O/MoSR4U
oa8tKeqbS/ePmCEeOHKjINaH0Fsualt87oyvNDwF9MaG7fuzE8eF+38PxrRMIdj/q3BvVbArrMTT
h6Eiui4u8YKvIQjmw0UhPhXTI+BPZJqXD8KU41TiZVRPaU0NmIL4cdFKVRZIslGMh7VacfTodxDD
N+0cQCWp/mF3i6GUIN4TQgpWz/HTjOzQCstw6g8GLROXoA8KORwsV+UfBJVvzEnhs0B5l1oLtd6j
w6xIe7j8YeUdhnyU0Wmb+wmQpKbczyHY7CiR1Ufv7riIYaZGZ1DQ1SLLpJzweqHkqq8mPEy8A2X+
5LpRkbwL0r4wWJMOG0YV4QRiJxeDrKOrel3w65otedJNbXU5w45ruVtobULsCTPI1570n20Ygcjj
T5B73l9nxyf9y0d1Cbfp+lEFP45LxZpn6EliGs+1cxbEzg5F4r3K5hlcIVyptPU+GPCthW2qXRSR
SFepJx29DpzsZ88DVX7fBXP9FI29iw937Db3kQK0d+K29Voj6192u741Z7gzL/6num3Dy/dnfhQi
mwOL+izBKyV513GOU58iTzrZRZZ7oDTzDZenb3S3v7l18uv9Yd5afaQyMNC1aakcx8c0TyY4hR1B
EmrnmWp2lmFCC9SilSijDw77NwcDt64Dz5H0c82c/zihGt7bNKS+cygGyE7VMEzAhAxTNQdGNefJ
R7Xao0rKyzOkq0l1g7KZL4/P4NmvCu2BVT8MHXa9SFkQt9v98EEp5aNRzHb7Y1bZNIb9gMU3NiPI
bbT3hfz0/js6zmHMUvhzGkcFITWGSeOobDjIpLul64H2PIKKBiMuapqiEMD0VJ4bzu3744q33pfn
0MgOKLz56vhyTmQZEmK66wF8P7x+MJjFNps5ait7an/4S5zuyjiEXYPZ0EmDfDms0QDtWGHbJ+Go
FxIAH1JDUbb7Nkg8TH7if9q0enk2MkC3RitTk3dfP3wvU8grGhkeqKcPXQ3BN5pvw35+UO74Qdj5
1msgiXTNWKSvx1sFaQ4utNIuDp0OfyVOeybRJ6xEdr5iA5cNw++5F3ghNM7z+6/hrTNQUtGi6MNK
to+P62VorXEE7neARmu0u++CuvNOVqD+J1AN78ds+ghB8uaIZOWKLid4kuOZhpG7IFSyrgeiCeOG
48zVd6T8XfwkDZmdfu92RB71g8v9refrw42m3Gz2rHe0zCvVDEvdBNmdl+Ca0nng9BRooNbVZ2u1
fIUctEds7Wpuig8Gfuuo5fBzfbJdItDjY6LOiH+LhaNWh279LPo5hUk5q9PV0s0HW+qtHcVFj3YI
DVaY70cnIDrM6OGJwT44KYno2s2gtVeNXagQ5x1ieh/M7K2jSUmQA44PzgP8wOvdMQWV5/R6cg5h
xX0t19XeT0U0fRAqvTkp0wzz6bxwcR69uCkcV7fBz/CwwBsjGX5CkAy3Ba9ucL6CgvH+dnhzTvRf
fMc1FcHjLsgkkmVd9VIcUL381ifyIWumb+8PQcmLB/NnudUcK5q2hy8UsV/gmyn/eaY3o0AzPc4P
tYeEVDHWwQkqAdg/u4O9s2bvWRU62LQ1XMtCooZPEQ+1nXX5Xjmme+zq4tIZxSGtEIEhnY0uNTEX
EpZGyictHRhmgDebDNrnqocNTX7S69npThblgLP3Kiidi/WknOwHnIXktEMH6Ezkqsa9awV431T4
ao3OE9Ehdif1EIM7AQWIFGl+0S2oGCwxjLusL55SCyawSnW99YomunLSGUPSuKyxfGxAfde+D6dA
o14mgbmoKVxOZYvNepZMVBuKGMsWlaI3GgCmWawc0NyMBl+eu80ptohfJp+WdRCPP3sLvcFJYmRd
o8m72jXugowMsL34pg1pFglGGJRwrCmb6os0T+pN0aB7OK+Z0UoP7lNI5clcfpma9L5Oev90lIkC
jbReyGD8tRBq7lWtrBPLXX76Y/WcL9xIiO39zEvxFc2V8wgxVjgzpOCJ137RQwxrQLbGsRudkzC3
P4PKgzuo5bUvfKzbYYDV3VSfpIuDsGnV3OpaWyfzCuMf5XpceHzEVUdpP9QVqg3LGqItQxaJjHS1
7KzAmTdQSozXcwlCYvVRD1eoxgtvpCFVOhdzztOKBLWf2ucVsC5u2lbhphffDWH6VOSBxB4Zp4gl
BfCLmOKj6+qnqgzQvJ6U2EOwvMYSIz3LEC/du+2MwPIQrls9zt2+mcvnJLGfoOmvj6vdGJxy8uDJ
BQ/s/iad1+ReLr29N12yoLYeLccBqlpcR+g/nnSdW5263eI/1UXyVRRFdxfOUbETdlZAiYlyBJcC
tF0mfRjTNEWMThh4FSK8cfFj7hTCLtZd0kIoSibgncnEJFRa2fswdstNEEBNmiqkJt7fk2/sSE1G
xt1LK0k7x7dgXCRh5C+RRzFUOGDAMcjbh3Xdb+O0QlSkRWV2lLQC3h/1jauBKNIPTLJJdHEcAYUy
RjsvSFuoHaNEfxcFZoSXU3iqMlXZBx33F9jU0akTIMBHrKe4B2kBvD51hO5D4NWlPrhN1t7EaVMf
1hgdt6zq4h/IfYsbv4KHUeHvvu0WmeON1rTuVTl70/WgMLZF7SK+aMICDW+nwlTcQp+n7rV1Mfl1
jaZ/a8wS4OiPk0yvkXawoL47xW5tIUdVPv4Y3Bb+VV0viF8XCeyVUoqz95/oW8f3nyfrUbRcpDZk
6cEZ73rYHSgxfo+SNv3grYm3BuFJAqOk7cj/jpI4ZwJToepIYtdd3faRunBndd8lyd6vks/SQ4Wk
qPVmUvY2XPAkKjPntucMEku8tRBa/eDjvLWIbKqVdAmBGbGWXr/WDp0MFCoLeUj8ntM9y5xdICk5
iiz/qJz2xsRRGXRdwhia5DRAXw9FYXcam7TJ79IeSYAuc6mhQ3p+/xW+OR/fFNLYhgaQ8HoQgg0o
h2XgHlanO+vdlisneFxL5/H9Yf5CHnAJa/uPccxk/7iEVRjqbEBD+IAa5rMfTlcZuvFZmP4OFZrc
tbPJmuJqGuA9sBfPLAB473+Atx4mMQaQBwMCAKb6evx1qeZqtpzsbnTj31HHukiW/8F20AbcZ5AV
NGqPV6o3SbDhVlRSZlqMI1+Hovb7s3jzMTICIAYKZvTcjk4VH0SZtbSRuFOVA/8zvUuNBUxwmjvG
5shGU9kwsTBLFGSU74/9RqWJyfEaReASRB13rUd3Rp1YW2huxOUd1YXmZJnmp8DFMactfjnu9Knr
8B54f9C3XhsRbyBRzQEwexwgWqjfNFkWrXcYk+E9HWBnh3Pp/2AMl+6sqQxScT3aAkDqmtV2q/iu
jUeorNSM7hB3mh///0ZxXi/ABk2VnMigPLhhvcHfAuWwD57VG1uZYjEZHi1fX/wduoNwciYVRZDD
fCQ9EzpXFOQx8rBW+cFuenMogyLSktoPd/TryfiJq6gaZNbBT0soHHzjhWqLfD+Vnv3BUG+sALYt
aw7UgCkCmY/yx8GxYAdSBnNXHubRtD1WUkp3/iAeeWNpvxrDfz3G1NRZitAPhF3f+9QhjuZw11bT
8rlx5Ih+PrapgfrnlaaAqqSvDAzqb9xxA67MRgnZPzR162yCekVWUrXWB0/vrRJoYBJw8nBgVn/1
zEE+t3Uz8JIgKF+Fc7xLaSa57XBIDNVeRzdNa93qDLmUeJG/31/yYI94cMdBEFAzSBCmxA8F4vWD
jRqn8YM8Lg+VsHF86SP3U1rWzinB2f/j7MyW48aVdf1ChxHgTN7WLJWGKsm2bN8wPDXneebT74/q
E3urWIxiuC9W+8KxjAIIJBKZ/xBgeBk+VhgwWw9hlT/pfoDGiCbn28gavrqt9kcZBvWEo7C+S3Se
a0bVjKIXurUalOEhSf/BHUqzvw1Zg8CM+5y2XwYFwJ6RIOcMwRFRTSheBsx9+dhhtQiZFPOFqJXj
TdFiumP5eH37LhKKKoYGRpv1+1DPR8HZHooWiCTo7xKyycpTL9fxZ6XG0rTzwh9wlp/c3rCPuv6Q
NQGdQgWerSxngiZG7O49eD6PNT6WcC4ULF2E8smRW/GABnm0tw/6aEFKw0oT+7yxf4M26DdpFr8o
gxh4oXxNHBWBqMqLNkLtSzQJTNq2aalgC7+hP4w353A28RqSUEZFMWjTlHiuhaj4rYqd1aNK64Qi
31pZjVQDCnTrEV1PNFv1/rG1YniTLqpzTY+4qLsVXbgZyh+I9gQIciGfgotWgg4pnXXjTeoklXeT
CnlRLz1ocl23yWKo7P1Q2nuFCe4VL4X+iBLoqqER/uYrrb0VPpz6sBARVmTo9usCtQAEg4JNikb2
TjKs/OhWdrYuAoHjYYS3HbSW7z01+Acka2LwZAIpoMxR1jV9i082KiLwZrRmn/dOt45zW37KRd/e
pZZoNkqV9NvOpllN3mlsmUH8ScTgq3OBXYBARPBl0D11K3o0qq0czSAdLhVmi6LFy6DBAcTDSkPy
4emFaVU9y7Ub7Vqyg5VCu+1hUFqxK9sERTNeV69VT/XKRDkCMVG8MzLVR+OcVxmbKtTX6uD5920c
aCfUYfQddAukei1MggB8p0/IKSlrSzLxsSnzslqnpRZtuiFG/15R4fAGNvpCVl/ce6GabZW+c9dy
Hle0F0ssmpIigU5pxXAiaDdnKXKtVWYGO6KmB58uHnnheLcJ3gmjUlO+C2LUi9D1gtkGYb3fdJrk
bNve6L/ZlDPWNv2wjZJYBdgAv97odYXkKCrRYIAVF7hDmBzS3KLGC5wE3dtKRRKKiyQm81gHMNM3
PC8QR0oBoAUdQJtaj0FT4AJ2VwPsxhNFfbAydIkFQJbXWs9BIPkg1jCqgXrk6PV96cs/HTvWPst6
YjyYlArRdkfKqfETjidItRW1HGfl142KBIGe7P3IYtRQlC9+6wOQhRAJRIIqotUHEJt4ASN+5Rob
C5dDuOZdv04jqUNvR0t+15SwR53qYCtLPuJlaRVBBkzwKUDVepup2D8UNM0/CySb1oEyxFsZKN4K
QCLUgszqkTAqw8faEe0BxxDvKSDMwuDPEXPx2QyNC9ogyxMb2G7jbj1LhoHQNQPbwkDxAjz7OjGr
Clq2gBRdtylCMTAXYt/TDq7s0NrPLVTNkFTC4tQpIcEBjOFBiBTQoGFLk/h/sBcbNkZvq6uo8CMy
PT5GWuRPst1kazEgwmEMYb4dRI9MUqVqG0wLkH42jQpPGGxnaOmBMcaJZZumot9gTR9tigQ+pFoB
khBWgWBWjCihXuJ5iiau+vz/KE80ThuqyQnAgFH9k4iFfGjuzuVOUrkWAENf9SP0MojRdJDMU4UP
Bf2FFfa9vfiD9wc6nmhYB+FCmifPJS0fR5zc8mlcqXIbAtMp1ApVGAodTnFyYuukQ4sPrf6T63pH
LHiBPwUnU4ePovM+d0rUd6ytSgi7fTu+J0nTy1EB9IIbIFmbPi3oemnvZ5qvowWWp5qx0gR1K4Xy
60kbrI5mpA0QmsIPBgjQJL2j2ZkFr4o62rh6PNy5Ai1oI+qQCC1zMTr3RK+gPsw72xqkldyDVjKN
brgDdYk0Rxi41fn27x+fGtOf/45OGFNOTZlSjHwjqI1MSkiaKgMis4Xtj+/uFEBpseL+ciPpnxza
WtEFC+POfkZSdfonIzV2+gTCA2mobbvRT5D8/nhS8ixJ6ZMeWQv7c+6pxSkZ6+C08mnfTp5ailEF
WEMUMc8CedhZPkoY+IzHONaodot3jWhSuNkx+Lq26bYdqIVHtWvRGCmcIfwPqT2NbOgbYPfJGSd5
lFSlViJwqjp5pQ3spy7Ug5Oh4TQIrJFuf1ZjfIhMvytkIiCdlqDNMP2uveS0aG67yRnMpwxDTWDI
0sgpen0UBjddVOX6o+KH0u/C16uvdirl3wevqT4NkhFUK9/vEaZsgw5lL8TOTMC9z3Y3tJsoAUmm
iQHvlNhq9mkboFYb1MMz6Ga8u+zcc7EWy0cFQ8XAw1HCpU+2wgotgyrZ9Tjs+CuRys1TXoqh2Hl+
IzmrEuPYTda4Ev6a2VesNVLalh4aDkOELpuUIzy06oIkyjetHiOt0NKxCdYEYo+rVPN3JdXtc+MF
6tnJRrmnfvBatLtQnctrNBKSxJWOhtZmL6qkBSefwtCzHyMrLgG22AV92m5UpwcnhnjyWZLdBrtb
lAzbHmrzwleZ+Shjz1CBDANZSUxej27rx00fdcA8Glu783pRobHgN98yrJDujdxXF/BHMxVaYCz/
N96Y2H94dbVVoZVBL/QTAfOXi2F3hR8ODQGIun1X/inaYuE5NHeqDaFS2wCnIYAUXA5oSHUXuLGJ
PvpoGDxU2pewlTCfbLKFt978QJS6wDpRVJi+Jz2joQNdStYp7IefWeA+t534EsqoS9z+Yu8kpek5
ovP0vwNNrps21pXURsbqFHgI/e/lPs/Pdqj7BytX5J8RSj4/M8lu/2SqKI9e3JRHHyraY0cCv3Ip
++1BVg9PnLFugx+StNLQhr7vgqpfqFSPn3L6O2EiyNxCsoJ712TlK09yNCXNpBNgJfJbQIMIuy2G
lbkNpeqU3yAemXThxr//sKGkOC0TeiHt2U7FUenrnITTw8fHxOlXq9CCG/yFFv/svPi+OpsJwMg0
futxHA9kNcRv2f2di+BlFFa9/Y3nrkCVSEmFaqxOTG9wCZMXrJQU40SvLVzZafEbYYqH2K9Q/MxB
qOvWoTMNb43M6Pb2yLPLicC+CmQWgNO0NlzVpP6dpafnZMi/USpEsQZrHYtUeaVo0i/YIIe/HxCw
JbBExCh0ioCX3y8EoihjRtGfh6j81GrGBq1ZhIyr176WUuTSlYVu99zS8uEUBaA/aIkpcSo22za1
gEGeVBH9dor4xXCH+wAhjbjHc6isK9zUDNQahb8QiOZWFn6KYqom/7tCqaVaK4cgC+yT0iCBiEJr
8CSnTrSx6iJ6CNXih9Pynrm9uHMx6eOYk2hbKfKA+JmhnYws/eJl5h3iUZ+kwflb+h/lMxIaCnac
QCY33TXoEjQN4BT3rIete3RIZu4k1Gr2eZY76AVjnJfXPH57/nZlA53fK1JTHSNLLE14tiz18ZdM
giP+PJoPAcM6KSOjVE/LfwK5fyhy8YYf1AuUhF8FxEM6aNvE4eK/vdzjPz6NeMCGAUuOwOd/AQMf
YlHbGoUtuSNTuh/sY6QjgCq3hv0ns3Tve92X9sJlOvd5RwKbjiA5JMApKlQI2kSq4KnT+HRccbf5
2rj2sCV6ZAvJ29yjir7A2CUbiYBT4mxYR7VS6oF3buT6obfSN0pAP/Os+p4Vw7YojC9FVSwgmubC
LIIuFkVMELZXDaRch2TDixWRXNN4BvxwzAnl/+GDcRrBhI3th6v0t4vatshSFQmh2v1cGNU9UKY7
L7LfXMv4+vd7452opdJeIRGZxLk8LxCszpzgrLWS/ewYYYimLJ2+rB+tGXXHWXjNzIUbQo1l6zrQ
FErql3E1jkFnYOpBedv9gaUcumbYVYgfjjpsEfH8D3PjsabKUN7GDXk5lhWXXh/ZiUdDkY6xLlGd
09Ch7a372Izebo81txOhNqNGMD4krrpFYWO0ZoXQ0dkRADg8C/mOprwPzeETs10PSb+DvrNwR81t
Rba+Rhtn5I1PKX01iV3Wt7QKUq281zzzrh05CLfntTCGOWLpP8aO3E5boysLJHy0YZ1HXH5I3N0e
Yy4+sSF43KoKoKVpippVdS0cVSBD6GAH7UCPOnapvYrR2LgLA+U/tIDJYFg0+oncmVOEoOvaPfpp
tnsW1M12RebD/aFlhFaHWIKAz0VCupf0znnKmtxDl6tXDaXi1J0ZnhUJbxWrrHZlnH23w+DL7RWc
O1V0euUxHpFCTPtTrQMYCsBV+JJiHdbp5ll2qGwJ3IiKQgEwkA8Lyebcdud78XphXjRaJhODkgNE
Iei8c5QUn5UBwoTbJG+tKF6csF8rvnXvxXW2sBdnZwlSD9o3LVIII5ermSqFO6Rx0Z7MFEc2X8/y
Y4xwwpNdQFRqYzGcC8VP724v7dzmtIlWNsRs9BmmOW+dK0lFmqGfLCl99FCA9jRxl5vJVm7kz387
FJVZ2XiHWaAoM11Uq2iiwNMLSpCud28K6RRE2OPFMk0ax1zIja535uVY4wf+cK67FkxzrHnuOVYD
/CLQeH5RDOSmvUgPlsLU7FigOKlhU/6kE3A5ViIjDQn3k1bwKCDvvzVevfLwQe1CF9nPYtVnFkLK
7amIXjJKD+aXUpFfytraKcgl0obCnWxdlHjI6A9DF9LaqdcR+jQ0pGj801oGDBA3T3L5h8gEhHkl
/G+Rfy/rZyWx4SplUGBQfMXRQ8qekJsf+0f8q4b1KQo+FzKerRS+b3/J66jJ6mqkCaQk1DunKBNF
0oNEL4U4Iyq3Jze9syX52+0hZlJKxrBlila8h7gGxlX/8AUzpa96n6h8siJMa1fgzizMYgM13QZ9
on6p/UacpGaof6Q2vMmi94pDnRf52+2fcX0m0fRCrY+NC8SN/vjlr+AOipKYWZ5k0QT3Td74e1mq
ve3gVC6+B4h7DII+xe1Br88kg9Lm1ca3NVIXk/Jgl5cRLRTRnGgyfhMWej+Nc5YLbQ+WIVoIOtcP
M1jsqNjA2hIIgkwvpzTG2B18TXsG4BLbv1EWjZN6i77lQE+sTr5G6Pfent2VsBxohpHmxyOe6qfG
wblcU73BX0yjGXKiBms8+RJNKbR6BO3JXu4B3Poo0sZBUe8DKUOsNMes1qYnZqjPtebTjenspq5x
N4rVdZq5Ev9vX+DFoIfJE+rOHXrngiaqVeKFjI86joSO+FPWpfGtdNLyO7hc8SBZoxpKNNjtK+Zm
/j5TQnC6eoF9iVspX5oWkGWgcuusiv4VZKP/jwj85gzNLP6eS8i0+vSGTo6caj9uL85cLEFCzSYS
j7pC08+hdZGC0ZDcnMHG3MMZvCu89HdYxP/8h2GMUQaGmAWyfhKywl5DHT8Mwbp32Z8uC376Aqek
pF/YyDOzQQ0GlBEEUrpv03u7x7tL9txCO2G4c+8M6S5z8O/qvIUIPDMMBS84ERb3l62qk4tTCumn
OYU1IBCq0Eco8uo4dFVzKBIy8NsLN3M0x3cfYgbsYWD1k4UD2Vz7vk4Vqi3T+sVSUn9nu2r7xiFD
+b5LvIXDMjs15kalhh1xlfkYQsCDdWsEdj26EGWH5HbWey+YFS9w2ubiLakHpSByLMabVmgixZW5
9pPwnKRIhhqFcmxKmtDGoMM2NNZli7yhij/JkGorXU53t9d1Zp4gjyivIqzBS2baEeGaDOR8MPVz
qHWfUak/KJn8Kwf1cHuYK+GsEUnFhueqZhSFnPIy9sBMtF1gAFieRRmeGW1OaQ8b8Ec9TbO1VKru
U+f7xSEwgC+GpcAImd72rpYqSFT4E258DBU2TYSbtORyRxuOH97pKFSgzl4MCznMzC3Lb+WNTAPa
RmN1sq2LQNKruh2SM+EZje4we0ZWe+G5P3O/0bMd9zLJLg/WyXokll1jO22aZy8TK60tdiqW7rDa
wOaZNBzzhe08O6URKC4jLmIJbXKzDaGoorSJq/NoQjOmP1a+X/jC44vtshrEFwYVPkpDgW2cArU1
+Aal3jn0u+zmJQzrvU/MTmzsFe1vPfUMVhtcknEfqEsimDNXKZIjoy4OHF56OuMe/5CxNCB8G4JB
ePa9ddMAOFgBR8LNLihXbJW8XljLmY4mqECyK7QW2NBXpU2vSZPe9iPljECBfOgU0DKBUngArhqw
YI3ZU4a3JGQLrGbYR0ILHoSLpUDoI0z9HxZdN4ErjsVdCLGTbeRqteEWvpJRzj00yHnzB3Lyln9C
hz1E+hEgaWUtddznYsb4yIUdy3KTiF6ut59ojhf5dHT9CPUTK9JA4HiYDSXZUmwct+WHPfWuKzdC
MblgeH1yWC5HsvLOVP2ois5tJe/TMjjWyFSEtnjtFT6uKoU7ZIa2BQRs3EGekFTYGqFzr0rSwkU3
2WHvoEkODZNFlRMK/OT4lPQTNSOVtXOrS+3eVqIvmDikAIejNTiwp4ABuYLCVdLp67/7wv8OjX41
PTbSNkLn5RLUFKGGKlTECcEemC6W70JpyjC18cJ8A3W+WWWNXBw8Le8/ZwIERqkDSbv9IyYf/P03
wHa1QCvrxrXcXY3WNIazgzq6b4RavoXysy16sXCu5kbBn0YTiB9R5J0uMvxKeORVYpx1u3h2U+cx
JE1c9VGwcOVNUolxNqTbSHTRfxlp15NNFXkC0/FCyqkxeMm2tCvva57hcEDNXt0VhlkutGBm5nUx
3vh7PoQnTIW0MvJs89xLaOAEOY5vuE4NtaYuLOAkyL9PjJ722IwFucxlfjlQC1QTUZqe12FdbQby
fDosC9fWzFxAjCA4TGvZ4o/JQch0KsYxdkEnJVOfev1pUNOjKi+0jmZOGxvN5q6iv6mBGbmch6OA
uvH0NDn3YTnCmWIT5lkfr1s3XI16+3InbWOgbrc3+dyoBlENghm5LAnRZNTMDXUroWJdpvFzHEqg
QgrtV9ZIv8O8eShr8QhX9NkMl/gA4787iXGAl8n7LBrH3J6TA17qclZCZbeoPun/dH62Z8fiop7V
/4BH+lUh1LsQzKb317hPSDggvxr05sg9JusLJM2WC+S9T6Zv3ak1bn8UTHD9uLdic9+X2b2Xtf7G
jk2YiMFudBe/vdIzB5AKvcKzfpQgYDddrvRg+R4Qfl4MoVOlmxAPp4OqttXeLCsfY76wrV5vDzjV
zPt3xh9GnHzbShe5iJ1IP3Uqhp8ugBWs7CtMHrIU3JE0gKA55t5bqoOM1t4GbKBu/4C5Y/NxxpNv
DM9VFJ7NyeyA2FSGvJH88AuXyvr2MDMBgIUldI73EZIw48/4EGkK9ISoGTXiHEaD81h5LhB1IKp3
t0ex5jbsh1Emn88pWi8LWiYjm8NBNx4pk43mTor1Y7RUHbGtt8eb3S42IJMx8qA8M9mudlzWaCtE
3alqQUKTBTzQCWxX7OLPSvOXvO33ncJrFkAlYATiz+RLKa0qYk0S1ilWhyepk39ESoMNUqiu0Tj8
fHtiMyffhH/Os5YaPoyMya7MtaRppTjQT16Gmr/pA9IKzfRXg1zZKrBkqBPDUvwef/4k2Ji0/qjt
jbT+K3iQLnw9tivfYyOWh7GoXw3RFzRAcPVSgZn5mfs8RO2nTNL++uJglpTWeFKToF8JNvCyySR5
KIqzoWNOCgjZF/+kzRK863p61HDQTefyICumWjA5ACE5GsvavpSNNWqKPUCpOJaS81phtEbeCopT
PlKd3v/th7wcdjwxH86dl4Byi/GnOOsJZAhhf24jaUsBmX4FDy1ld3u0+UlS3dFRqWX3TCYZlxhm
6W3cvnCN3TdRj0MZjoEg++5FmuxMpV2LOn9Jg3rh3hj/3cu9M86SMg8VWfoW2uTcdxlqa7LaK+cw
977S/P+TK8oDHhV3qqc/K3786/Y0r489w2HBwVXFO+tKWqQsUWLv0LV6cZvie1A71dYeMpThi/sk
xQv+9mDXkZNuExUQmuM8Nig6X37BpKs13al4uMo+8FQtpwBpqEta1dNSD8HlcpTxV3zYJ03YhPAR
nealtCJ0sZNdaqu/BrU+qHlSr2yjeMAu5y739c96P7zenuF11GZsXsiA0yzIsNMCJwr2TtjWVXwW
fbQGTbzLy3indF+LNHsjzuw6e7HoMLdRGZPQDV6DvsVkurajxSFQjuicotHaSM1br2m/U0M8YnP+
Qqq/833vCDPx2+2ZTiV6/l1mZksIB29ME/tymUupEx0WJPFZyj+JnicRwDz8guPil1Ib3lYf3nQd
SzXuyQGLKZrv6zJ99A08MsMfTZ1/p9609IKa2cxjskU3BU0VWnGTm1nPHVCuaCK9xF6TfINgLr/g
l/NkADtbQZkM1reXYOaoGoAEiYOcH8ypJivfFXXRRbIrzlLrbH3pT8vLcOPW7VqGlkkd/y/NP8YV
vxhvMj3RVknXm604I9dB4QVq1KI87twKgpkj+oARpIUx+aiy5ndUMjpqv1FB4iY3yqZwSgiFbuSt
oF7dXsDxB09inUH9j+ADumnMBC63kNMA1oqCrH4Ju8BauaqrYXHvGxC0FkURZ4ca6/TcjpS4p1kA
uXiT235cv2SNFyN7q0c69mEOOkrYODULINWZKECbmxo6MEM+mTW5O5IwzGoNg8aXInGKtSLZmCpm
FJX1OMm2lS08bKOk8NxnzRKJcW6apFXjg46PR0S4XFEJnRJJbeXqJSjrJzkwDplhn0rZ/OvHNt+M
VYSIj7YAOk2Xw0BL00vZY5tUrh/j2awZ2UOJvdkPE97//vYmmduSvNoYZsT9XklTDGoWO1rVVS+4
XYC5VyPMm5P4ZFdo1gzZr9uDzR3p9xONyg+ww+nLW+kChivk4qWwjJ8ipbqIoxAOw9/aTuvWQYQj
5O0BZz7YmJgy3FiNueKH+LAto4xu84tel5jxGSJBH1l84X60/nqk8dlNaW0UEkdbchKtMqSS9cGj
u6J3ngrzQXI3oUBhB4/aYWGo6/1/OdT4ST/cwCEeUXqBR9y5szDr9Z2DVj7G7o+hcx54xviLXd7r
rwZOW6GvM8ZhxFLGRf4wngkL08xkxKYMOKMR9pfYXkponmr119avF/BOc4PRGgNdTH1GXPVYAoJZ
hb1m+pJ6zo+y8w9J1vxsOhuRITyLVjCdFq6Z6y1Cmg2yGODM2CaZxuQcYYZqsAld6AmtnDz4YUnB
oYzahTLw9UfjGuOOEegloG48xa/IieFqFdZXpyIz1U+qHhrfqGugNVdF4VEDbXXAAwMmitEXfwdH
YkyEaine0bIiFb2qzQQwraMKGc5TamDZPdoZpFr31NTVt0x3d45u7mFQ/vVLCcgayii8k7ASw9zs
cssYYY8ksKqUL6rT1JuiR25e2CXMKA1oy+0jPh6sy1sORZ0R8UBhgOfn9CWR10JPEjPKT5WI//Rp
+tJn4evtIabU9XEJaXVTvaewS5lrWr9OyqR16XGJE4A7dIX/QFrehr26HW3FQ+XgCH+NIOvWVRoU
v9N9pfSfR4NMX67ub/+SucmCtQJUQgJBGja5GTqvhzCe1vRZtVD9hEIg5ugWAe32KNc5L9Mdy6Pg
oXl/Tu8fQ2lb0aVpeM7LjLwk6b9mRfqAVcw6QRff9cNjLA97rYjLhch2fRZtiBNwcQAVIMIwrf3U
iIpgatcWLwieO9sqcYaNXNun2KntheN4de2RU48N41FYeawFTzZopMlKVgWDdLKHXS6XTCpdm0lw
N7TW/vZiXs2JAShZkYZx9Ag1k5xhCKqmzXLbORkmZrR1pAZ7VcXQVPZb5e+HQtx21LWhywEMexKo
yzKWYy9VtZOCbeFZrdWINosmf9VcoWxvz2pm/UZhb7I93igkIOMW+nAnIKmW0fIywrPkG2+RoxyM
3N5ZbbOnfvJ2e6jrwifv5ncVW/gtfLSrE26YgwcQT34NZX8rAnnvttE+tYe7DC/kzmwfsYvcEl0f
00B/A6rzCEdtISO7OhH8BDBiikpFZlRWnqwszQ8ptKm7vFpYQ7smkCL7vtT0/Thii2FQuMtksbDE
7zXBi8g2hu1Rq4MS8yhFM9k5loNqS6rn7WvforFalQIDay0Ua8OKm20UodYMeMQHxhQl+1Tq3VMR
+PlbBXDlYJtOu3FNMHALJ/TqGqNwAueQ7Jf/oBs0CUCwM5W0dYvyNWgB7EZZN/KOYcS7tuV885vE
Rd3M7FdK7vRLlq1XsW8sFNk8m3g9qbCBJltODgvPiiQte63N5tVAnQpJvcPCVhuXdLLkH8dQJ0+m
AHkZvcYI7jXGN8SttK0cSXeR5m1BZx8Us9jlToNzIH/WyG6q5aF1tG1RJD9v/47r08XDhl4tFxsl
8KuXtg9H0Cp1t3zNXIUWePoTqw8PEEdwRp1m4UoZt+50yhSlcfBAVYluxmRrh5pweipXGd43w1oY
3rOJK6QzLLXBx4B6NQybB0IKePyrLIQY0mYS0qGveS41G0katF2lJ8rBjHhpQBRWVnEReQsBce4I
kbOyVygageaY5iF+CRTHSnGeNEL/GDTJUarFM5h9f5tElbsl530WQfKWYasdF9audZx9HAztGqze
wp06t3vH7BlMDhXPq4MzeE4rd7mVvQaij1etXT9Zeb7wKefX+P/GUC6DclMbkh56dsa2KV9cjLRz
J4OWXpyacPhBR3IhQM3u0g9TmsQnr0EirENZ99Uxo6Nl+59KRezHwxE1xcKTf3b12DWklNDRr9Dt
uAFXeqwIzqXRVI+46kAhQaru5faxm98u/zfMlNBRA8DhESlrL14frgshk/t8Kr23RPmj+cUaPdyN
j0RHk6xNeGhSGIB0Sze3f8PscfzwEyYB1oJp10hlnr1aSnPMdfVZy/W1F/QLW+W9+DM5j7xU6dno
9PRs/G4v90qMUWncmV7+Glc0qAd/8B5sJ1KPtU4pylWtEieULtg4TYeqkWTI+zIzM3RH8Ujv47I6
dqavrSUM0bZOl9DSptWDq6yerdKgd3alVqgby4rchZ99nYkTQsj3kdYbMaFXVsGN7xPI6DYD/c/W
ebnSnN+G80T3dSX7Zy++k6OtsjKLrRE/NZyzPl9yuJrZ9PwAlPsBVfJOnfL3SO3TWE1K4pgbvSHo
dBwseWcVlbtuIuXT7b0ws+tt5EkJFmOji7zj8htFnd7Te0OgxDFcY61K6T5xlaUSyfWEaBES4NkD
Y891CoRCRCQwUyutXv3BtFa+gvGbkWL7Y0nHKF0ScLtOH3gAAzoDdaHRtJ+mNCKvFbeEt86uU8ut
I+UFAjRWuqqNEIEeG4wEPr/eo6Z4w1+fK6BXyI/hMkmL5IptFJLW8MyNy1efxnijfdaBjOtRv7v9
xWYiyIjwAlf3/uymxHv5yWSHqjXCRdWr8JUVl/iKjdgGj2CqNrL7ReXMyDXahfWdlP605C+Nt9Q9
fG8PXh5sfgGHA7ITrxuYrZe/oEiwe5M7vmdaKy91554HP8fjMtn2sb43/HLt2vnWT6RtmKc/nGE4
Sh4OgFW4DkLtEJXRIU2wR5KLhQfXdVxDQUKGizGWBEaTl8ufFaOBa1A74twE0Xc9re71Gl5UHy0J
+173pzguaAjxZEdu9/q95eA8n/u1mb5qyNxsejSaEC0Z0/a8/RRY/Vtp2veFou9obd7+9tenlXce
DRteVKPNyHThU3QkEPYtitckqdHxaYT+CcmHJU7J9Qni0QoVkKRQpX05jdtm4WkN+J3iVSlSPJBj
o0c1RVaCvdH7wQGH1vSuAaO9cyNICbcnOBN8GZvQRwZDBZLG1OU3DEvcClKV53mulU8NMtVppx4s
x91QLf9Tq8oPfBK+25lyihxCc2CpT8NQoPjm7DG/er39Y67D1vgbAJzDICKpnKatMcz8um7b6FWR
9wOadKhpHpKeO6H2F7KCSVaFzuQlUnb87h+euoWhVb6jZeFZxn3cUpsYeXF8Gwsres5DF9ZItJC1
To7KvwPy2hxpHOSt02e850RGPqAvc6JVPWyx4LCOaMmFT1pQLL0xJ6t4NdT49x/mBlVXTygmc3XS
TdyYWfyU9IcqLsxduUTgm11G4C8IYI/YyOk9I7I6aF0RRy+mnP8e6/5ynH9xJfeAuvkfxB2WZAUW
xtMnTzk10OG8175y5i219vLuvtcgIbR2BTir24igWCgRzC8luQklHgqtU8B9gKe2KJw6O1OdWNvm
HmF1BFScNb4MC/tjEmj+/WhjTRc6MIF+Wg9pfbMvqT6WZ2BKYuP4iPixSRfi9ex0Rl1hWMCCAzDJ
D3M3CBqjpgYoEXJWRY1Vq9Q5lFvKfeSod7cP89yMqGbCJRsLCxBnJ9tQWFpcW/Ts/DCv75pGzu56
Wys3t0eZYgbfF+7jMJPdHpR22jVGKk5lh79kfI97MepC6OJF5UOJ9V5tIcZIgzm3vxv2kkrLJHD/
OzjryPQg5YFhuJyjid2D8IswOodKbt21pTVslc6K7mNBKmBqfrYOQDz+DJClW1jduU8JkQpQKOil
sRZ5OTL9tbbx7CA8e233KFz3i540xz6Tj94gLVGOZseyaNkTl2nRThO8vFTV3rfc+OyVyTHOVCSo
873Z6Mdq0XJlbkFpk0JVJ3mFEDLJKELUxGrPbdNTX2+sYF9kG7r2VOIqUAJLpl2zY0FBo5YL1PQK
claaCf0BJ1bOfSUfolz9oWb1l9jAWdmM77PBe1TcJW2quZUEyvu/Q042a1/Wda7KXXTOFDiOpshs
nls9/fTiM54TC8Fr7sqBwgmpj2ojhjmTzel3CEIafu6fVdE9NrQtMO56KbXy73ciySdBhRNg8oCa
fDJX8pTSrjMdmlh9X1Xxk1Uj+CtHuxSB0duHfSakkKsgcTPilbhMJ0PFqpQ1qerlo1VLvu6R1lgl
qb3QWpu5Y0zKoGPDd2wQTW9q2zWTimsmx/nDLO4lfOz3rpxra9uiS6pWoX0wZcc53J7ZNA0bIwlN
ElqyYw7GO2MytSI3bSnGGPxsqaX+BZW8/igNkbXRSwcpcXLDDVpRw3PeqPrOF67Yqr7vILOcF4Dq
DOVZH4QD9jxrF/Amc6sBbAGHAs0YFTcm9SBhtmpke156rs18q6j9C27HL7Whxys64SfrP0jsw6QU
5BLo26DQMiUdFkpcCjOz07Pdtn80r92WRfn19lrPTenDEPYkiajUTgntrk7PAd63a103knWT89ZP
zCTb9HKevHTcngtX7+ygUF+pErK3ruRS7Kitlc6LqrMhaiRYnaMm5Rs6+46Z4RrkLBz990z5w4Px
fTvBuODoczkAOZmcfTJbYfdaUp21KnxznSdhh09JM7w0bf7bTuKHPNlZRryrOoSaUyyf+c9dXarP
ZRjbG0yJ1l3x05GiwwDQYqUGyRrv4R/ILz5XXfpKzfWu8rBzch5Uvbn36RThvfKkx6whxHhRWk+9
qz4nirnzC4MeXFRlC5Fg+iL+/xPk1IxEGfpwk/svi5tCD7UoPaPxI45qEIi15hjVBqmRfo8GYHcA
Dv6W9JK8LSV9QP65S7d1BDeoLsthJde9uQ6zHstVrcdZ266UY2R6/4GQBqaZvBiqM9J7UwhVJaEw
YQSxeo69QtoYXu1vkK+mPuJCibu9q6dVinFFxtqfTiEEkgj1rMuMwFVGLSPklc9a0G0bPXnq6nyd
VP3WQs+ZeExds09XAe4z7/S0IbofzOrRV4Pt7R8yrvxk640yTnQ43kEzUxaT5QvPwzslOZsqltuJ
d6dYSGjLWdyuFcsPSci8tW24h36x/ztzxuh2yNQ/uYfGt/TlClhe59KMCIqz1Xw2iuLR8f4AV113
+c7q8z+3Zzk/Fu16ZGYozUwB3TXiRk2J6/fZkSp9w+kuEAk1670T47xX6KnYaI2/SPAcQ9N0bSkd
jtvJ1FHZmcwwlQZXN4usOuP7Le9yDatGMUApFfWDoqYrLDySJ+t/OLuuJTmVbPtFRODNK6ZMu6pq
Sd2SXghZTDoggQS+/q6UHkZNVTRx7sTMKGbOiZMFZO7cZhm/0J7in4xpI27e+LBoD2BV2HhrpP5q
8QCID9XB4uXSK/9uEWYiOP8CueW7FkbslWt+qQYLkq/OFkT1xqvW1uEQsEQDDs2BVSwbp7DtGK7A
S10W/WvP5mnXtbkB90Ze1Gk9uyKeCjfYOE83UrUIMiNaZQ3IZEyo326mUTAI8k5LfoZEU3dwSmOK
Ydxp7/NuQmkG4N3u/Q11cz1Uf+hRgoYA1vDb9coZaeoww30FCMR+HjPPeJTRyey3OE76n7PaQhiZ
adYKAG2IE6t1OteWsBzT+lYWPqEvF+9zD8rkl4k1WyieW7UZzGNxPHTLEuj11VoCSpWBACH1GaUT
Jh6RDVojrCijRyEiA4YJQZWJvulJPI7L8rEkgqUm7+TTZC7Rlq7X7R+DSR3+hVEzmMlvX7DtjEEd
YRh8pq2pANknUC2YpYq7NnQyy+ULcGjEiZ22CRI/l8Wj1VOezG2xxee7UXdEOLwo2oCXRN9vtbPc
EDbJLbVLXArCOy1AwUWLeAI/Hn4HBW2eTOmS3TK2fCOVu/XlIUSO7hryTHRtVylmK5c+H3sY1FTS
PoUtOwKMfyxE9PL+Rr51XNEbBLwDRxZlwepmDvsKDccCIm2NU8SjrC+dODn+Y6BCeFNsJTqeHn+u
tzM8zYF2Rc8QwKZVUGID7MkgrU8vQQchamq3PLE7AlG/Cd4nP5CQ1QkhZZEpx6uOCoH5Be5zTYYN
6cchCHbJaJb+Z18KJ8uLMaQxUzLfdXZQgepEiXk0nbZPxbj0KRXBUMQtDDAyN2jpzp+C/lc5Kud+
ajqWTMhb7wMop2LythDxQ0pVwUqQRmw/FmbbxUPLcBMpr0qMOffiwaTDBx9N1cSlBJZOaoLHxxw1
IvGhJHxHOBjUEA0d92gwTMhQYZhY9IrFVqS6fesV/tHr4fLgMBns0YTp7/rK38I53QpK/25VvZX/
aSWGgTGWi+MVF5uCH6jDxo54dveMIcgPyU2xf3/r3DwZATYNJICAyF4jcmDk7XGQ+IzznDevi8iP
vdc/iWaHJHeO0e74BhRJ9v6Stw6FBgACKx0CxX91KEAZshwxVRfT6RoYcyrwMVxDs9i9rZbN7aWQ
GkG/StvlrM59Pk0tjcxmOTPufq9z5mHiHJ3rJvr5/3gk9GmAtwXi7QofUdo2ugscve26sdtM5hUs
XWwD5AfXUltpuI4Z6+OnMb3AT6LJcJVywYACcumqtS5Nz8+BNJOyhD0ZW/wzZfOucPmxoNYJTMmj
7eX7gsHU7P2HvaXfAug+pG61R4HrrAvUUCmMj5suOveTA1Ear59PwmUmPDab+Yc3wr1sNLz5qbS5
Hy81i37byoOlH+qZrDNbmN7O3L1UhlG9QPLJ2NvSZEezgNZ70jq03wjBNxoY6JSDugE4JHA566ol
n6repp0TnBdjYocib+S9j1H94f13ch2Bodij5fvA3ECCuo6J3KGOBUxTd+nnGWL1tdgpkd9HaF8s
E3vYFFi5zgvfLqcf+p8gEQzMkP5odhcaSeO+Vv2xmt19XkMl1p/mb2UYPFhCfPFn6JC+/6DruSBq
Hr20Vn7A8YWq1OquAakiLJe6sEHkYokPBowiP4HoS8weSv8/azhr+EWjoe3vr3v9GfV4HdIm6L7q
cl6f9H+eeLJgomTRCBpMA5w58ko5SdRs8m+ugy9WgXggxo+YCkJM8+0qXtFLv4G2+YWaPGtk8Ggp
Y28S/84o/Y0dc3MpkBn1EBIQ3XVuhOQ2bId8hInYEJrwt/USsyhFDBOvz41VbSx2HQeREmKKjtQQ
Gf1VHCwMwZUlxhqXin3KzeC+N9A0sCAW/9+/EgTzdLaDXtIVs7eyO7uuq3o5uzUQz+Hi35vwtHp/
jVt7H8mOieCHhOpKLQm63uAnOWAPA7n5TfXsF2emPLvmlKGTNSTCKlTiOuV+NC7vL3wjndWDlQB8
KQ+ta/Bf3+4OghST8lAE59AyPnKpoJWQJ0Ck1bGp2s+tHEXWYng8Vf7ObfvPtpNvHIIbUcYBnwON
BnQs0dxYnb0lsHNEWzs886lNhv6Hb8HjadrBbpiyreT9xmv+d611yw4jFRKQnPlnwb17mS9lbHQj
7KKcRPHpbrKikwjb5yaMdu+/5RvnAuuiCwweFbbsemAWjQzix5ZSl8oC284H622Z1LEY+69zsNWW
vBFUcGMD1oi9dIO0RTgpqgqswcswtZAYrDp+qvtoSN9/olshE15EoSYvQycK0Lu3+0Zg/G7NLuyi
UWeybonxB512onsu0alj2prCIAm3t+ySb3xBdA10SxLqTBjvrEKmobUL7A5mLIP/6i21q4c6tvyF
PiRzmcZaV3SLDvCHTPo2OdEsAE/3DQD6RKPw7aPSIrQkN+roHA5BeMyrGk3rZQHJGDD3p9yRMoWw
pEpNl7FPpjmbx5G2kI3CdCCBn1z5QJoOKiOSjHA/F+XBG4R/HHFdZ3DKKTLbnvzUmGsnmzgkVh2L
JkoBnkbH8L/baSMso6uHMw2oJE7b2wcBNM5ThiutM4rEO0SYO1HXnwpqZr5sstYvXjb2yDpCo2GJ
ETQ6H5qvpRuLq/V81lolsd0nXvDHXvfrXDAHo+JuJh+8AgCVosgQ51LAbe8k+mDxMKlY+laZuhY9
mD3Z2LR/CNn/fkn8oMDEIQQPHgRD8C7e/iDlA9sEO6bukTH1wElzJ5bxt/RkxkV9gLpZ5nL3o6t6
OMUVYwHpW9tKKsiBwkoQE1ICE0Inz0Wq0QJBnX92S6f8VjfhCyilH9Aj/glBz0crAk64NaGdxRzo
tOFO7+3GSgMDfkdT6LSATbaXqDOrXeORb8QLIOXuwdh9SpBvFzHI3Zlo8qSr4P43Q94dNvblp7oO
xkQ21reaBluoqGhV+0LwQMNlINMKSBTanevspxfIexVUyp9JU1kPAJa4WQBFLI0shWMd+HYnTxYw
f7Co+7tAA7o6wv6dM9wSvvhiYOCzK/rZfVqGoPqhFggYxa7uvOwIDdTO4HLZd745R/to8itI1wVu
t1vyINhHg4WqtFxoygEbSLxwZhldBugfoRiNlYtxgTvARRMg7hlTula8Or4hyb3oWxJkfQ/foXhy
On/fNN24m5AqnDzqtPtRwN7c8mFCJQu4Rsdd4JJvojXcn22ESfCQt/NnPIezpOhaQAT5UzCLrINp
Wk+XJVlqCndMUToE7PWCJRVM9T60wO69qFJ2sVeWPXBFbZV6bLaOyhxkNtsQjZi6QP4MSF3eGVbV
vFIyqB1UsaYERpDdhx4j+Hi0IINiFFDKKzgTcRWEFY5eWB9Ya/sPBldBHfv2YMOs0yk/NWBzfWCR
ORNgbg1jNwdRf/Q50tJGlX0FqrsTfYSJu3dZ3Lo8Yl6/xJ1XjzvETxZHJSNf3z/Pq+OMNiYIX6jR
wMDSjUVvFXvhemGXFhBIz9Dy9QeMnxp4jFGmtrBkqxj/Zx0MmoEARa8WQhyrq6Vhre+X8+I/t8Fr
FcFixGt5HaNhmwl90ZjwEDYlBdJq3JKdX4+D9NIaYwLKM8ieuGRWEYsElPSsDvilCntYdUrf3wmz
bw+dD9gaejpT8GQFk4W40dCdq5R1tOuhSI1whIVpLeB6uch55wmjS92+G5Ped7/DVdXdSElvfAlc
73g9wBMCuBGsvkTQqNFb1OA8d2750MEUorG8X6zaKopXqQQkllCYaMkwtDSABV8HBkVYaNN6oOdC
2fODBwXKHdLwdiMqrx9GrwLslx6A6AJ8jdYbDRwDyW16xpUuhwMUovP5+/s794om9mcNTDzAT4JC
65W6LqEo7CC8Ly6tdw+8J1TMveEzseBewx8Xz0ahVxw8KBLYMJurxq15y6ofhQCLAQ+8rQHt0aIE
a2q7S+HDJkUnnxG+EngxBePnvPsO+yAouHefDP76/tOuMuqr5fRn/aesXERQSrcx8meYeFzcyWri
znwaaI+g0If3QxdujDiuziuyWl0/Q0UYggQYUr5dL+jAspXchYeuO6V9xyCcfhrMXa/yp77GVIkd
kZ69/4g3l3SAFUY80loZq4vcp1YzNfoRfYenEMsJmZsEYXksBxW30Tc49T2URrUxDV/XSvrF6nEg
TpzOQK+iQ0+M2jHs0ngGOnPYjWKERepiDCAakEejFAn0RNOhrl6Bbwf5EDXjTnCxBV5ZH5e/P8LX
rX+0q5HMvX3bENjG4BJmbM8RXD+SehgOkU0uQTVucerWKf7fx0XHQMOoUGqv2xPAf6sI11P+bDhd
Jt2PoO1lYbQ8FFO1c9DPjSGsnIROGW8bm9yKPGikYsISwv/46k13mEtCg9Wj55YWQ7rA/SYhjk1P
jmzQG5yC8V6GVR0XpINMdkT9UzOO6Exy7zfynCgOFERxm86ZPuStNe1H6ngZ4pt4YH0bPXMMeFMI
+CJHZzZ9BQBmQNZTeTtrHt17WM7YO6sY4G/lthAPi9QAP2rZ+emMOwkjd4PFOVCIX4KS+UfO5vKk
gqlPoj5QMXPDnyZ1xzOcE6pEwiflWJqjdrsexowYPXx7Ft0Qcefm4NiQeCxHRKBJAEgU20M+x60q
4UGsojwr2NTvYejqQ2sXuAfIS39a4OCwx3zeTV0DfodgLfhpULttkkeiOKimK9JFOQb4r2L8jzEF
ARRnGxFMJ4voVq1unGHIm44zCmqyJ4MD9PSNmIjZPrjIywCpw0Cj5KW/ccpv7AIN4AbGGuteg11E
ySMbXHnzzPrmmxs0QWxY08aDrRFT+pKDXAxAgoHG5aP9/PY8wV3Hd4aINxc6G3acR12ZtKSyEj4i
msGvhR3lsLhIw6tAxND0Nw+eV3AcvBDW6lUzHCo5OQn0DIKNe/HW0//7w3RT4Z8wDloW13Racl5y
XBuELSRlNqhY70fSdTjRN5MHdzOMhdFJvgJKsdFoYArBjYuPdGpnksl6ALyiepwLsqVLu0YTQa4J
zXXtBQGiN6hL68TO7AbXthWrzu7YTMlcoUUu2r5FU41KGRMQH+9Np28w5pt/w277BxxjeJIPnJ9s
+BztWEnch96zqqdKtu2uFAVIZ7MNQWxIqnyC1rg6mMiJD2RcjF0+uA7u+eGrwwM37QLVJXJg0Udj
HNkpDFT/sV7QnA9Rm8fccikCHCVp01pqBw4PTUAP3XTMxQf7p/rUj4+efYiBigZNX7V7W6jNDKVZ
tGfuqMRp5bNRsyeLOS8jyzc4kXpvvFnqj5QkvCb/eGpdUeFQQ7SexyP/5Dau8WQ04fIVvoj1R0kZ
f0TiKDdgaeu9CmgDpgSYRZhg8KCzsUoBZgqvGmay4MmAEvrXlsLIgqGn8fL+Xl0nNnoVLXyk+zAQ
EFjzhDwZhmURTfJS+yqhZbsjA1oF1ZQCAYtEZwj+Y5r9dz3Mn3FGtGbeqhCJ8sbsrGqUF46qM1Rs
N3njo1WJjY/lrL/Wn3VAD9KYGPRL1ghbr26CyiRV/oRyt4EMMOwSYCFdRtFDV1KJ6njmPIYpG9RS
DBc92Kr0n/lkywRKKmOKLVzFoShx6QQDHHqqMgJWzcwPZBDREVrePly0uvJBcVx5sR/y6E41JTst
nmd/CLqRP+YFkfcNo7/tnixnc2kheGqx4tUpKgT2zs+bF1Tt7mvvLf6cQDwXt/EAd2e/dKcP73/i
9RwOPEOd4Fh/psV4GZ7Opf+JelMwdTbcPZoL4F/kPieu2JGZ8Ew4vTpCJrxPpsIOHlvCXBB+vTwd
bGkdwDXtH3O4Rt81XGO80Tu7k/5sP4JFOMbtaJK7EK9k3tggN7Y9xNI1TE2jia9UGFQ9SnR1sUFk
EJLTvBRwrLPGcGPQsYbk4Z3Y6FjhHsKwCOute/R+XdEOnrjdpeu8PXdcFkMF8blX3Qd4ISfB5Byd
hqSjCRQTJNSBVaBxa1TPyxJsHPNbX0fjTaBqrBGCOBJvv47lKOarqPCf5m4EZLifwxzgPD+CgBan
DI00ugC7ZbsTP4CbqmbIr9oFjk5bPdQWwbfzC5WCIda8QOIyRLuC6p6/yb8uERVfojaftrzPrj8R
OKWaWojvoyUMVmfYnzxWNyRqLv5Yfi6C4WyVTvb+nl0XI9iySIhAxMUERbuQrV5KbdVw2SUz2D1O
7X7PlddmEbqGaVMbfNfyAMbYLeSYLZgSpb3dq43y66q4/bM+WvDQIALp+GoXAsk3tD6alheFQOA5
e0MdenLX1V3G4GQ8ReHeji4h9L4DpMxOMO3+++PrtgkotLjecRTe7gk/YlD74Uig+rAvk2bxMK8d
pr252E8WGb+WHXwDJvgN88pM31/55pOjZaCtE5BYgK/+dmmj8MOmNlVzkWYnH4F3qjPRWsX9jNzp
YIQEdk82FTFwXGAOwdPjoTOCORs6DsMvM1w2XsQqldJTZM0owFBS+2td2apUdFbUmiHL6Veot02o
i88nQH02EtbVZfFnFYwjkD/5+MUogVfP7BgQ5ZtGzMsw9oVSdNSk3eQQDKqN+RFmvGTjqdZqo3pB
uI/g0oV0K3L/q1q7GvvGRpA9z65pXFweTWAO2OiJi4ntvNqmz2EdmqlFff7RJOLC0A64x735vXB9
dZAloMNQEGAvbBH2Q+TbW6zXGy/kb4kAa0p07a7IdYs525zT4dz59VdIDR3NofvZsQaFoXze2HA3
PjH4S9r90g5cKCOuXr4SVWvYbWieB6WemCOfPal+iXDe1RLbXvr2d6X6DEzpc2QaX1RbnGRgHaJm
RgYbfVdi3Jporo/An6+DKkjX54hyUJF7ux2sdvRpqyZ2zkNyCAr6JWqqlylfHvxIPTsTwIloa0GZ
FTSUMONyOpKl2Coh9Br/ZJt/fwNUX7FJEAiv8pdpqGEnSU3r7PRzfgFaR/7GoNPP3FYOUKKXSza2
gKLysiMfB88FysHi7q4t5vBJeVGVoqqZksJujM/BVEAezQ/UXRXgumDl5NcxoUDVzzwyXpdgGneo
IJxTJzx+Nwt7SvrR8kFSn+fp1ay4t8vRpQIccWbnem76dKzy9jNx++kEiqlI+slqLw1ysF0w03nf
TJKkJcUYoBkWgDhHYQyXUFmDjGG4Uu/kYlX7Ts0ElM2RgzZjzkdllNF9A2OITxN1qtSw65d5IdHD
DBkXNOUN6/j+plvdYLqjhqEVhO21VCuG9avrpS+EOfmsnx7d4XvOnpdqi5d3YwHIG+Li0PKUKIFX
C4x26QhWsfFxqcYuK1onyNrR3TLdvXl0XLRAcU0AsrS+iNFlWTqY84lzmfv3KDO9XWQpkXYWYRsX
4u2VtIIJ6kwkKasjAfPKyKiK0TlHhvq21ONPdC/23qavxbo/prf9m3Hq6r05TRAWtmzpZSzBkoBD
uPDEHYIDj6VpfTes/MWK6JFFyH0WsZWJXX00+LZBXweMTdRd6ASuIhFfRDQWYZmf7NE5uozGoWfE
81Bhh8NDYCF7zMJhNpb64TeOLMBih7o/kXALHGOvetuY7uHqhRwVVLAx5L26HcYeXoWO4UYn6vhx
Tp7IcAnQ/eQYzWPNruEZLJtsEmbBpB4GWWKU0sTQVzBwhtkr/m78ziH/AZNIsMsrsov+/P/LyD/h
LzQC7RVrI4iv5W3+/mTIxSFtAMnjCrpQVcVSDIYZnWaga6cjfqaWt3IFnJfITtbqCTYhCcWcDT9z
6FqtBqFouNd/DC8B/TG2BzUbieNu1YF6w/wbR/+8S3xUjOaBb8DvexvLwVAw50F0+UkCY8eJuXfq
ItVure2hxpebgEvhs5XMANyPvRlzHn3tNZmweFng/yzhIEM7GDvyXa3yXdV+RF+WRzIpMdAoqkC3
aQn2ANkVHY+F/7MxjGwUW2h9vfGuHgIpmQ5b6ByvLyS3mfq+51Z+svzivoL6c9LBrPE4CzRdQU1E
1zjfuH9W+fff7/nPivqo/FMyYk7mtEiA85MPFlw8F8vOLru0gs1ozuWJ0mBPlukbZq4bgfnmulr4
Vs92tHbB23UBZUYdLcf8NPXlvW8sD6T1QBTvy3Tk7UdvnA+GnE/cRzn2/o2wznj0PtFMY7TskPvj
Ony7sDXSshANN06hB25WWIE0BBEg5IFNSPeuV87Z++vdPDGaVorJLxDHV4RZOocBZNiUcWLwx96H
Dvw88eS/cq95adxoigu69D/AqMrv+pwPBzccgT5H5gs0L3wGlsLZSVf4H9yequ8yQCu8K4ZxV5WW
/0RZjxyFh91G0Xzj4yAJ/2N1gL4uRAnfvqPJEVYpzME44U698Nx4bC0oGHVihMCO+GoN/iflsbT2
hw042611tVcdJo02RgrrbLQBor5hfmWcqi6Izm7IMHnI3XpvB9J5aHBlpW27cNhFV4oC2tGV6fvf
at3P1qcBeZi+mjy9PdYEIMzh0LIyS+Pk5u1Xe1ggkNw+THN+1IcBsu97+I//pAIgA4S2cgmyoa8z
Jse0LsuNgHbjjtJ1gw+pCDTPQEpafQM/lNJUZn6CRtsXOAY+GKWzUZ3c2prAZQKYiazcQwaz+s61
mmYFj8v8REpfZaKyrRRdCZVakIvYS3hbpkHYwR8WUFFolRFrl/MazAluRT9CVhYH6Lp5MRB/HuAY
wDV09gj81WDXB3vKkTg3GN7YxeJunKgbJ/jPpYmfjsnDlZit7EcuFifMcYKNWHUQkwPxFJdh6dIN
bPONcAzaLpCrWjgXDg2rZGioRDFHcsE3QGcAaJGdMZPf0oYMaGjsjGHYeLD1jPTv9kMaoClvyMDW
YLmJdjmbZnwPs+nSiQWpX+TfAP185b0A7MdBL6LOFj5+8ER411b2xrHXn3t1+yCPRawCYwEKOesW
sUk6jtZihLQI/onEVV8nY0Jhtumxd+u14gH1v5GbX81GazbYVkGG4jx6/dHuw1fqVY+d0X80Bv9X
r7a0eG4uh1moA5ksH2i61Vd0wr4za0DSAFyNPjQcEq+1fw5ZeByN6BcGiRuT7j9NhPVr1FgYYMIw
EUMe/fbkDu1iW50N2Vjk6r0hhIdJdl8wAL9gfo1ZinkoLWuOg5zWKZ0mepAesWLpOsU9/D/8O5CL
BoDsRneHnhX9VrTAL9elkZ9at+GHhvv8hfRLdZZqsY8MhSGotcqNcYRpBnd2lebh0lxGo7Iyk4Ze
4hWTD//NKUypw5t46pzufpY+eBYE8h49OtZ3hSD2HloO7F4MAU1KVSAnrVGFRu4y/BhmyKXGk+vm
mclA3DYtGp6WiokjR7D+WgCn+NB4Q5CYjRHcAfhHd7RGkDR0gTiEMoohIjzvO+nnsY+sJlsUIGu5
M4SpQo9zD/xc+5EH/fwqgnq+HwyUsMyCd6cjYT3u8NaIXeKJxIsIPH4mN497gcBTTY2B/r49ZI07
zomN8cwOr67eRdSRPzduBr1JVh9VD90c4GACwHPXoTJw6GCFYE+chtGIWdvvyzbq43EwMwlspmGI
rGLLB9V7R9dUJ22rivT9w9RUv97/ITdKhje/QwfHf/K1toT0qNFjM4eznz/0HYVCeonIUJnekBY0
FIlV+tYjCwLjx/sr3wi7WFn3zXBb4D86evyz8kAhFByVKjw1Xt7uxRiZmRqrPmlLA18edsX/UQME
d7HuB9t/RGjQ4VkdW2KDLUAbW56hMwAbHCgYAlYJYVvuDumIvOn9p7tx3eK7alS0lu0EoeTt07VG
6SoSOMZJisB6rNqQHOkw0eP7q9yIsIh5oAMB8AMV+HWExVQASKoGUhMjxDZhTQvIKKQLBdwJMH/4
fyylvQIgCeMBHrZ6oA7ss5IXsjxLv7jruh4KN6W/H8ZgA9h4I2eD6sz/1rHfvrhoKEpsPcQLgRiB
8smB1k3xYi+vc2/qOtoBpPf9J7t5BCBt8Kd2jpC/vF0RnutDSDojOsHW9rwMnKFRLQ9BZ3xmnfsc
kfZhLLZYkTc/HPS59Zw2xEZZbX6TYnQDmerxTL22zXrULne1xdSdWdMt5thfa5h1rAFEFL5YQHJq
zcW3Dwj6KuCIvRmeOuTfx8Biwx2inog9k5sPgnn9p7ImcxqSaHzy/bZO9eR8345DkKkSMyVv5ktS
d/2Q8sKCpvpQ+PeLmK1HAEKapAcJLTMhYLB38mlMuqIef5daP8SqPL5boKP/aYQGIItFkNefwIZm
sQ8P7SxqC/ire120r0m0H7vyqBgYt67bQZykAqS2cnc2nQmcWczi0FOnAb4pLJKuXPp4NuE854L6
G8OoGKCDbgzjuZczGgNL+JDPBtnboaqOnIzsoSkqnrTusByFzOG0SryFxMAuBFh1cO6q3qUXW3XF
QyUN+MWrwcANo8xu5zPlZC2LVFaaZMkU+oIvRR/lhzrwymSAyfndOEOjGsZX/H7GuP0eIr3s3JR+
dwfMA4s7WdT3QJJX56YSgFYbYKQLJY3YnpR8dHO3y1y/RP63VB/bCNRi0zScHWUBOcDf3MrKYeE7
d15qGP6A/+wM1ZKKoGgfih6MdlqYYEfSxQCr2aSpyJc8Jv0MJvSkkceFzXdVqGgaAbCRShINj1ZY
GIfBckowm4H3XvApd24+y307wAleGUZ4JL2/pGZLwrQaekwShRfFQ90YDwWwJLuZ+Zj0qzCImSBG
XLE6T4rSDo4OEGp7Fnnl3nfk4seOWY/J3FAnqZzGj+uCTBvJ9FWE1Rwl9GEB4sRA9or7b4mWAEdT
iVPus+KjmQv1OkZI5ZP3o8PqpF7NwFfZFzK9BsMfDBSNXpwUcc9iCr/JEt/w/XVWcW+9zvrCmGHt
g2QFIknIwMBSOKGTov8g0EiOol9m+R0E//dXXPdM/ywJpiPyc4yQYUaxCnw5aaCAWoTQZRp03vzC
vc+u98D5L3/8gP/pzk+kjjaukfUEC4tqMSwgb3APwwVmjWMeI2+iUWEWp2och3NbjOCzuZOdFngB
h74PmmMPXHI2c+XBHrjkKc4AAVKCiaSaZJVBoopkZl67SUNNiHzPTr/xE6+/uCZs4SciWUAJte78
cRYMizmp5SmQ+76JQ7l3NidFqxoCbwFrQHsPyqhatWOd04cIBAI0VLgV8nIAvWg5ToqOcVQPZyaa
Q7XIA4tIOk3hrp38rAnDe/A/MmfxX0xffS+DMQ3aIa3p9PL+prj58P/7YX/2zD9ZWcMipN8dmZ8G
soiLB/RQiuwNkxzIZm50Z1YHeP0O1vj+3Ft6D3rc7DJaIhWdeykm+/L+09xcQvu/WQB84b9WNx/g
7HZtQPPqorEZOE1NK7P3V7g+tviQkN4wURBCSnF9hmzi0doDguci2evSPzFzjHFQkbeUYEWgiZF6
9of3V1xX9X/fm57daIwg+v36E/7zicjUD2wKIQolpvKZWjSHpHp7rOf6ZA6wnvS8fIzz3HnEAPJQ
+NEugtrc+z9hlbrrX6B1q8H21eUvNvDbX4C94KkaZfeTQ2nzaQYBaS8hbnIAIqXNZpPwranYjbf8
74LuSt5N2RUdiwlbpQhDC3TUxoodxtFL4Plvt/EeSVFm0IH5Fvn18f1HvX7bmg2u3zS0woG7Xct9
zSoMF1a41rmuvWSwGih77DV9Dn8Es3GAKCj6vR2JIeAXQzV041a4IsEA3vtm+dWrlkAbmdaCRwwc
NcSGWZBd4BlV2gHk8YM0NaT/PUbDQ7AEMcf4oQ2jhFstTPomz0glbJrOwAcH586pUV/NUIpsIGH6
+f2XdHXM8COhpItxM2IaAtrqmAmAY1GJtPajPWIg6vDlk6zDTXm4cJWoa4EFSN1gioHWC3r86yvS
hNICLY16fGRO8EVRG8pntU/jrpPfihz+K+WU4qckyhGZHIKjEfYHAYxyE7THICfnuh0fcuGW4ME3
O2eE0GRpOAasNqGnUDUGhKKbg9s1j91i/sZw9MM4WLgAPIzO8+kQcqRuCooyYrA+T2hxx8Qed6En
fsqefON+8NyN9XNZ+8cAmDd7oDuI2N6Lxk2WyRl2faiSikLDPTB/WrQAKZE+Qj06BQl0iCt3eF0q
56uarTpuw2qMqVbcQOL0Gg3RnV+F0E1Fscpc+RxZ4D6B19DGwC/+oJM4DFUItE+ZsKX8MEz8WbiQ
OAoBfKs98bSU5Y4P8gOM0B4XYMDiBWJmSVDIr7aCBa8r3Wc8If7+xkO229/NMyaChmV+Nrv61VGy
Srjyn0uFYAYpwF1h5R9nF/mhr/ykkNUHxgbU7+Xr0nF0LwznRRJgmwCYMdM5r/qdaQDwO1X1z0VM
Z683z37hJJ2ETCJQvoGgxyJsfsiWfB5J8GpwWmbL0u8rLrKZAv5vwuEP7aSmB/TR6Y2jAn48Bc3C
j6H75CeA2mShS74gP4QiBMyWKlC5Y8xr+EGIHC7nRnXvd+b9YvkmXDJdCwJubiqkuxdw7Yyj0cao
FnVFEDUS7EWSOdzTwpFLn5CKPQivMmNhqOdeJiASlOkU4h+fh+5+6Ws3m4auj4GE6OOqME8wvkuM
8bN9ArEQFR2rigRd4GhfOVYel3afp17VDyfu1e0zoBhhGbeegFKVx8usqnUGjXnIzg3mcG8Iszss
GJ2nhg8fodhVvv0LFpLTKTAQ+0FkraeY4g3eqYnf5W0bgaoMpifg8uZ+AeH5kQiSUlL/ptX4SNwu
jyF0OvwfZ+exHDeTbesnQgRcwkxhytOzSEoTBClS8N7j6e+XVA9uq0/0H+cMJLqqApCZ26+99mNd
mP/Ul/K3u8BgMTYT0mIBeQZI0b9cSEV3IWJhVW62OMnvXJE3P+n52BgztSz/oIn/3WXC+wMbz3VI
PQiKfEDl/93o0FWRrEO1DjezVmUUrRxrv0J3fV02x32bs3zb5TB+fv13zfaX4ZEZdBr36VWj9dH9
z9QyQGSdECOz7+aupb9ivreZqu3NA9Si7bY+tGr2ygySH6lF0f+/X/mvlf1zZQFMHRojsuR/p3b0
vgflS8B7t/TjKYmS18WYn+q56P938c2f60h4hoAHkGTE395EQ0+tWHPnLnG9PwOVk3/q5Pye+PV3
AoJhmtQ9wMjR1vCXfejQPMTOln2HjzAO1P+sOGvOgsK/l0HaQwMr49FSLSKT25lkFAjsb4e6Uh8K
GqwOLg75i8VowY81zde31nQnmZfYRqi0uuU1bvWE3IVdn+CRt28rUEr0I5dd6bVWAgyjUuzbyZjU
Y900zbGKaQLrJsi1//t2/eUS/VnG/+8R/7LTVlTH3I0z37egGcIYELw/jV0ULEozBzC0/0OZ/W+3
5Pt6EIWQtZL9Ijie/y4NnRjMIaYn9S4aCAvM7qXLt/3Yxzuuelc2+g6tvnfS4Umo8TGf7H8Qxv/p
dMqoWzYZgpD4j+kWcxxTqozs/8Wp+Xd5p16E6AHc1Phfo+hh/vWEE13hi5m11l2qq/eLbueePs3P
jlO+KrFvTpr6fxA4mBphwqTD6T+B3Sa8CM4Crcp9PSUarBmTcoiYUuORI/mniemyMsX+/C0SeJXA
XohmYfT9SyQglIDXNFq3+wmQ4pFER8qgqmXUfinjDBvDYqvp7dg2RWArVh80fTN8uk3UnPqxUm7U
emz8DabrS2HDKEfebHhmkqt+btPe8PRN0W/NNv01xdlrHWnTjYuMe525ujeGWjEVS3F1bxqswdPy
pd3nGYX4ZSjpF22Id7V+1HCNhm55i3pbOY+m1oVA/AjR4agWXh2bX05r8pZSDvQ2iclbpdbeVOZ0
QqhAk/Q1S9L8IrbNONTm2u0nFRQ07fdrmCy6epp4IdDn1QrpQ24pHWVk0HB7ds2qFLe2kQ5XNV+L
yzov055paOkO0r7qOFpLv4ckvAyqNo3CylYav7GSeJdU7Vp5MHvFZCCB0JCO0m/jJjMel/6b6GJa
ix08emnY9OJ9HTrcQbKJF/iFy30huuwubnLGM9ZFFGygfOgN1LMwbcvMS+KxBa5DJk5lVo2XT9ng
x5mqnsg6zHfKtgUAh0KGOhiXlQA0MJK19Zq13I6Gm3bHwc3P1TzSqTlH2WO5umVAcqwLymqChCTW
04c4NsyT3bfaHexh4tTNgtrEOjbhtEXN3qK66A1LWgSCQdxeApfeTarO5SWjldKLK6MLaBdJd1vc
r48Ea9nRVs2VG26XQ1/qeElR7ITxvLqBa7QECO28HSJrK33h1L1fLVX9bGXTuh9FJUKDNrMCWBDw
8mAzo/K9zxQ/R4WWzex3QyDWCx12SpdP2lFrCvMpy4ZlpxTjm6Yn+o+8HhYa9VYXuoPW8Putd3YE
iROhyDYlx7KhWOLV6fo2Khbj4LtUbfdRZUdBpIrio63FmgTdEFH8gsMfF3db78aiWXeR3s33y2TO
u0Rbqdpt5uw+b8no/ARRwnyoCtcnTMkvTk9qnwEiyDWTjUS4QkMsKkR5Y2Q8Fg2kyIOYm7MFUbMP
A5ZKp2bcsw1mu6uyhNXOSgbFT5zLvjDNzJvyXHvtyg3aQrXX/bhVbFhRqix7IzVjHsY2NuXQ3VQ9
ZvOW7pdMV/yod/t9NDVrHZj9Wj9XJc3Lntb2ZVDC1+31brR4lCGLU90huTrM8DRMxcW5y9p9ZeUc
niSI5vQyFqOXTYvXqHQNtDUVSph8oEEoIc2gRX9nErCARqucfbI2Xjk8gOyD8weQ46lSSNnT0CH/
sGhHbK6V2EdQx3n+QSmFn5f101yY0S1xaOZKWwSZ5nYOpigLlfVdYgTFkXSHx0tt9nNaKSyrk0+z
fpa3nmFKH/kAcdKgfZY0cii/ihFgTbWjPFPBz2anjLC+lvmHlpUh1Stf3UyCg3o3atfSuoqlOWjT
D7O1fa1RwwZYouWuaNyPYapPRZ/duCU4O+fXEjMEiynpXJd7Aoyo57XvplfdfAAnuBl6AL6H3qyP
aITdZbVIfr8M7vucZ56Lzi7BOwH0CQbD8a1Sg0cu80bt3Zh6oEaHwXR3UVv4taCfExhedJ5brfY6
GHOLdfAjJsJETR5WmUKaHMKVOPYX5QG8nJvaOx4/zZie2hdUoZczHqK3OuzzQjtyvQZC07y608Kt
Lfi3E04W5hEgn8hQLlUanXXrNNMxpvF2K1a/xnzcMa+IkffM9YkYEcUhOIgZIsPOzJ80jbApztKb
Jq5qmo3WMYwGh+5YNKXnwijnRePM6Yvvyg1x1GVvSVsQ71TdZcqb29bQbuifZBqM+6narddJnEC7
9I3HeIJbvW5iWj5JOerjDVbpUPPAmtJd57oMk1l7LZbiktJQ62Wz+5hrdZg75bFxyU7PaOvWEbtJ
E08kCCqSD8mtMhkXwc66UeqrxniRlPhWk58Hsz+7q/1LicodzTcBUAdYQKtQLqFhK8/2XAa6Ef8y
GnOvZsx0BTFILUr14SO6I0t4cbbqVm3RhFp6X3ELyO3PKLeeckvzZ5GFq9ZDnq3v1nbncrfC+Mir
5hxN+RUGcU84XTjCJ2i7R/gmOFBqUl8kOlcwjgAiN37DntbDQI2GJWpVoK4K0+5e4Wsu20fepjZx
mBHJw/ey4/RRkBy1T1CcRpl4oq1RoZbPR5P5o9NkFQszPcsAfu0Dvdwe6oYGFIRAzY6AgMUy3wIk
97qtCJN82NU18I14DTRx7FLS/l33MBflfiATIKcWVtYnYNeew2Uk8b5abfay3DOwOkiW1Y+nq6bd
IIodIIGSjqZqNk4CosatL3ey6Yi7kocVSK88o1n+AZrfk0d/WR1SlM5+bEDbM579TSoeY7buWI0F
EKu8Njx7V03Zm0brLwCabRhAXXW6t0Hl0nsYAggelTiQWGcYg34qYvbtvvdRM5WxBHxODnkvmsLQ
f7gwNCDGWTUcYGaGH/lBnb9ytfNh8gl5Phmar9mNsz2g11gkFmNwxgNw7UI2//sOu9rl6OpCq/wy
clpEjmn1M2DqrQ5GRlkUcxX2G5S66Iyygr4pO6sU8KwFpiDGXPad8UO06nmh9i9fNvW0+G8JeYzY
UxKOjLgYw2fjRAeOgiqGvVVlkwcH/wuK1UGhDLKTSJs8BvJJYG+VuT9gf5GnqYctHZzpoS8wLYm+
69KZmDzf1YoZVOVw7HE3+BG41acy0g3JTplMp9c+MZo73cHJUAY9yAwYcfmUrWhCBb28ZjV1Nof8
gRY1O6knVWWlb6raNXyusfYP6F1F6EDchwdV7cNsivYWM3yIJhl6oYexK/by6MnToKwf8qFTDNs6
CtmPeLGjeo+4lM5UeDxitKiHDe4VN3F8dkfhCxZjHPqQ8z7SQlX2q9/PH7lun0Rp+ODjwG++Edf5
VQI/fT1/S0ylV4GINliVR2i8Uok8rzp4GvhxjkuWga48h4MqvEg5liJOpdhIlLf8YtlPEZyD3E0G
UJqVHZT42tXW3pggVCpfTRF5HbcQUcBVol3UJPJMwbHnL1rJoAgF63TbqDie1rV3Xps+84oIVN/6
WQ/HBdonrAzxLedp3/HUW3SxlcrfOhp0893MQOwSrDyTPPhJPi3KG2w8P9C2yOjU5w6JTDLxwEd0
6Yu7Ppjq2cp/5vNZjS5JOZ2VDKfHUWjqzQIJ5IGVaa+P9bftgetMnjFsDy9eYgJER8LXXaMOmEzP
4khD9FHPzwUy01rLw1qMd9LabJxzuSrcB2vEPbGkfL/yxLzhe0mq6o1JnFL3CZVuI7jR4hcqcTtD
HIuFuSCDRPQvtoLM323x25zu6Ry9GaMHu/0EQOiZ22tmo6YyuV1K9TZp79ykaxYBue/A0U9pvXzb
Ra5eoWUL7UVN0kPn6gGv25TosG6q13Q0SKM/61wOwf6S/skCRA3RcZbea+NXRrE6xp28sbErvIzn
lOexjMlns7KKWoUTCC3uti7XIG5vc+0FRXTUF0iu4KYzxHxUdCDkJMERagTBVbLdlNYeh6CsXqRK
5JeFSTfr9NUkzNEBezvRsTwZ0YG1K6oX/pc4Azf/SmuVI6gdFQGnOX+XeqJeVQ/oJ3o9ljxnuBjD
Yr0xfJM63o2eWQ/4AImNK39Qstizc/HIvcS5SpYtuuV583TbKap4HuP6sCYNJIMDvtjBFozelZ+/
RjGqybip8dF4Z53BcgulmJn7LY4Ha7+RE8EeGc4hUp+g2PWX9Fn6f0bR/RB1cmKmS6LsKmPnMpnF
wF+3tZhG34SXXwB4Tmt/p8yrzyGTj2LQbybVBTqAs8F8hR09eZehbvb1aLzT3kDrwVXKXX6LcPGN
VBF96zxKX0ljVxOxeKaxnDkSUo7rNnBLFVWXy2M4sWfSHKa67kcFY9JW48FlvpFb03bD37c8lzxS
iTn8UQSWGyT5Z5R/WYpU8zw/GrXEjbQ+ZPI1UiCS2/SdNHSoGdaYQyx9XT5qUb/M1rhzqvMWied6
g6twhWBiPfKg356t2PGcmniQ9zKW+TNnSMOVwA2YdCMw3VW6kHbd+sMw7mqRHRmGIxkOpVi0mV+Z
e217kWsqpZWPAnLl5V1+K8URJZbgYUoXsFjCzd5JRxyA2bdClJ5lpVqXFO6dLCIqY0AiF4cylf+/
Rd74aFpsfbWLUE+qxTbogc27yBbtmGh3VeKnb58K7xqWPd61jC9LocmTjNLeLHO39QBd5KFHkph8
YrAh/KTWBIt8taLiRq4luyF/aoxCHi2hbL+l2/evdeLLQPiytronn1CGF/CkSUc4xjfgr47y7dZ2
QAw9pRcfjVnvM3MMeyX1htbewTb+JN/JxhkmfXpr9mxBvGTRXDIN8A+2NLq42HEgKNwogiF3IRnG
ydOm4X52ctJzy1mb+lfXvjLFRUOWubr0ddpavSjbeMsfJgCPbPlPa4l2ROr7xR1J/H9yePlf7iLo
QFRwX/8s7HZfLNlJKm0XZ33CG0U1e70jBzzsgPjvpU7m7PFFHmGkU8o0qxrrajiotfw2AqkjXdWt
ML+4b8d1TgxTZP7vBa6j28zKHwsCNmTLwZKgrFn9tfvg/CIrvJ51gzg2RCnk2M+22SE7R1VIH2/C
wW+H9NCnr/IEojCNkjahLP2wRcc5Ks9r8zgX24nPqBX3F1/sVP/QYfNOBrFnLSgNPKN9XvlLqpbh
FI9PfDvROjrEk69VyeFfFoVm5/dtyb+P2Fpem4EKA/1HUv/wiNwpKyDtBxpyiLWAg47ZkCdQm7az
2wdS7ut7XkQVou1+8jJsgUUqKHc/tUaqXzwvcZY2zbRfWFweDwutlEbI52epAp/AYxVpB1f9tRab
t1Fl7Am6eI2unpnKEXCiEXXEM6o/LPUNA4tCQezlScIFPMtRRnIBhnEvDYPlPJsMPOIFGfqHP0Rq
E0hRhvyv2vHrlVFxk3blB3SldJv43YRW50mi1XwDVwtppIlPcIzd+cbqRUgaNXCTLz4rH0/SZEaE
OeK736ycQzuXHuqE0hv0OOBZ2Vs+ErfhT2QtTTlEeMgmHyCPFW09qCi8VgjqaFF4iVB7dv6Tx4N1
d0M19Exnn2f58nr+QXuB9KF4h9P9dLYR9NWXNHgk+L/jRi4llQzPIv1129pkOMpleDeXRLUCt5Z7
YrARyXRlOLZ0gHg6WWqkzWhagbbhfeHj8IzDlvsFqYQ1ejI1R+6uvJZcNXw91IB6a+Gik/aaCcml
E+dagy+1hzyn7BHJ+veRIWIE3KkGTrtFTSMs4sz7pd4Y5TKhRWWbBL+FitWjPkd4ZfkpnvhgLDA4
Jzt5XKT9hgchIT62ZYOPNMCSTPpPE2Q74BDV3R4fhBMhFeiKpasInLNZC6c586TPK08fiyqfgbtH
ilf9meWR8VmdQeLAvbFI0vUTzUkavNaJ5f7J44lWwmurWBor+w6YAKdL/TSQz5EGCqGZW4UM1AVN
y3pKgoKxvlGTko7CB+3PkZCbP+JDcPXYZWYfZnwQKWj352G4wpPkKdOw575Y6AYm2ZawXB5kDAz3
lbOCVr0dU60laDH9EpgAN8BpkDvOW7gNtVZPvH/sMx9BGtP0MiTQ1eEijCsJ3y3E3P/ZuAz3gg/t
8/ielWdnMhPf6tvaSHeWd5Nb3SMWBpOjEJjF3I8UvOXjMnso3zp50tliXiGD5EIYXuJ+LKI+F9Oj
PU3HdNF/5dNtljXfFnwUeHOtpl3Yn2obrtB0P47Zo4OdpIU5mFtCuYc1ogY/jydnYvwCcEVST7HI
fuLbIADS6ZmIZeWq8NzZmvsylhRyuvsyMptPsW+Ic3byqdWWcH7ZiVmEVmrd8nicFWN7JQYACmy9
4rPhsAvneaYjgAWTTiIXXOCMjJOnDaZYNM4fw6ui/lkNFqmOSp95jzeppeBqgxxFQfEmTSlDznOS
6dJ/AEQNekI7SI+UlVAsnBjCH97OBysjsXTReHwyMmlOv5bFupXnDa8JfRiJ6ET4uMemzdwJqlUq
JEUK7bKTEi7lJTIKhit2vsh/QkQgl4m8vKcV4pAZzm+TaCrSaNIg+JBOAktcTLdSu1u8Sn4GVFVS
CKyl+pwma5fXxtHW7ccsNcgqQXf7wSfmcb35VpO9yAOL4tUnN7Cx8bre4Zkv39k5xF/eDdcoodwb
BveuM5/U6GNJslBK6tQZdKS2NzGxvcxssET/OmIkC0FQkcFEscvUhmNfZYzaOXgFA7iKj8noPdan
IZ9Ghu9RIXnGAsjAqUrBUJgq+vb74Bl3JvEoys5hiZEAdnJK8qPMSMo322PiSdmgUVxeflGiD+mk
1bQQoV3kFmJNOPMd2ZtseJJfZrAYXp9bV6O7a/GqaCRurFj6UZP+YFFBnHDbKsje0XtRDR2D877O
7V5Qa+SD5Ilgm+XjLkb5SBRCIuiJw8Y2LPpylZawWasgzeOQOymgM6xJQaiVzdZGpJSc0wBW2htR
CgXpO08+CXFW3b0nuuOPk0GTzfQd7YwoMa5YbN0eKwvL2SdM/H4t9aANX23E3CDCHA1yu5wc5JqW
UntbpKhEVISMmHpO45ShQ0P6IRTxi523MK4yauPU2ZVALZee1Lt43c1C4qWbaOe0DpGrk3v97Gvl
HEXW85oTrFtXJdIu7IIdbbuWgTzVoqFvu0u96P6EV9Z363NlXemn8vSyftE4RUjAVN8Q2al1H1KB
DZ1a+VLM6AgcjfzOcLKr5F165VUpu2YYxDSqN8xNCrTkQ24t05juCXMPlZs/yNYWJ70fUFtYQ6mv
ouqtQYXU8W+5AAoSI2NJdDMPh05ys++sWzqlR7SAXMlMiXezgQ5Xaob0YfjcO6mDiUikXFQqRl51
jpYKThK5/hNSpK4jg6NV4PbA7+6VS+ZrIgqpPEj/CGYev8f2gcUPky156KOPIX2l8OXJfF02d+A/
FvtRXb53hvaVi/QP16X1FrJtxCa+my33pQ4R6Tzl/jhKhUNaTjFDSDTDOPkVZxX51vRh1Rovbt/o
bgqifDuadN6auGQTKkQhI+Dw0W5J/nSLb8h6SWU+4pDY8Ld3W6jp1c2EkzOs825ATWw45oUsXwkR
SguOAhi2COS8GURMxpGBHlu5NTNwlwFac6ZqD7lfEyDbTZ75EWk7tbDvyAfExPnVeswLRF3KWjXo
+5Kcq4cxtLufiebuZ/Kp6OYExDhrGpMMq1GI9pIAAi/A4xiE3QNd0GQhaIL8TipIVYYFq7H7eEp+
r6t+ow/hpE97bdI/vu9PbOG4xkFs29LF3vAE7DWHQgxULFmeyU2lw+io/Y2MBaEHbKv+VqpGqSuk
Mu2jTJYuJoan+mCFiLV7pnfM3mxrDLeOv58WjOANzHUsA6FwqSjBIuJwaCDjzb+QS6kQWiiBo/SX
PK5Scc/z/apiA+PfJE5Rypmhn+oJ1p182SutdpJf5aNwdjQkBQUoJZqssdDzQ0HljjXVyVEO2tU0
Gnkd+Hm+pEIj0HeGe3YLh4Mh0qfNZE5D8pTIRMt3mkJ1hqNagfAfHNCGyewPIjn3PSEmgBQQWwOG
hjFm3eNQtccm62/sCeJ2oP6oXfkpTFKFlLU4c3RYl8juA3N8nuv+weZcsXMVdTxHX8MtwRzknXa1
6uIctSIgo7dLFFPz1hmKLsWUutCKxYFAM3RKeIPyr6XIpKzFVYoL/QuBKl16FNx7zFDJiRki887G
604QVreuKWo0Z+nCWjLTAC7tlOMOoZ7HARRe0XbHKLE9vRH0PeskOztfWbXZkxqtikeZMlJHMiUc
IOO3fFVhiVOeniYkTGbAtTT6EQnrMpBOn61ayFVGmVDaIrc7HKLS3S2589vAOBnYFyIhgwr/aleQ
P+rY0G03g9TIhynxGtpzvb6VDRdArzlp0ija8XsJEMDWq0M51d9pWmkTHM1+k8S1tSbuZbmowGGb
cISFs+zlQNQ+faFSJQXazBMZhslRAhWsCE0GrH/dS2sKvN9L5uEi3aNq1G40er/VFihX/iWVDlTK
54W4Ru56pFvBnDMNgWEIZdyeksn+zd3tdOMDYnCfduIQvVgZzi52k9MAcFtDp+gFGgIJ0JvkItAv
0mIx54TK6xtqtVJfrGLbt8lwizK8oY5QoDW1Rb/Tl+kegriTPf+s0dL1eLOOyt7l9nrSbWZ6kap1
UUGx9cZJmn1kgEQGwAriDuFHzCjHTsmaHE8IadCJvY/M8qlJjMc6ce4Mp4Lg27lsk+13TeND0+5L
J2c0TbpZXF+zU9RASpEbuKKtMa1ipSd7hoVjulPd7r6bhod4zOmaQk7LKhgc5/dU/UQa4Gr1FM5b
2uJryi5GGxsZFxhuaiPSM2FCNQ488TFaO7aoA0xsfv7RqOtzQ2K+onLQKPMeY5et/c86eZMSbaFx
nE3dyxSYOQzPkUOTUNSOYdeV9CRUIbOnjQG7H3eBEo2BOs/MJ+730vepGOkHm8gVmPbVVufES6hf
ZXiDVU3rqVFSES/As26eQ56FkuZ9m6wfVWuBE3iR75f7AJGPV5EiNKoy9tY18VM93kuXq8ja28w2
D7o67q0NTyI3xtvexsPKi77zCo1SJRngKGkOs0Hhz8GpkZYJvidDNHBlQfmkuEGcpA9jmy+B9DYi
WsEdc6NGWlyHVbOgRh/vN6t9bTDcSYuz5WjJawbpjWw1+hg1O8hj9Qgwiy5z43bGzbLERKoqDk09
/T1n1j5BkdHIwQSPT6elgaMpzxBE3bZsfdFTDmB+ozRLMw1DScq4ijm/Y5reZeToalQ2Kg0EqNvH
NIdMQYukQRetBgaxb1WYN1tWUZ1eEhOjQCmgEdspZXldfT1GW3GU103yJIwtupg6/Vg03U4blNtk
2Q7VKEgd00vEvOgfkpzHWbcnR1AJ3gr10E/DtbG6z3x18aeZFCuLAplJGJeMRyVfOXou00/r99bo
7KBPOqZktPbz1g+AQ/KrnVF2XcsTlNlyz8LN7bg4+qcot0dYgI/SyYk2CxMEd0hnxMA6m/YzzoTu
wSZLynHWvGWmtdoV08liro1UXgybDQSWnYGE3GTiO6bymWfmuzSChdAUP97cS+asr3o33gujZgpK
7LuUF6WvMwid0mYRsB/fR9dRh31v8ybGJILPwTtiYv1tpWfXMurv1d4J2V3hZ73Lh1O6g/cmPsOG
/RNYkw+lwO3WtDl6qag8oeFANyXHnQqqLEe3GyhlUT9mdn0tx+nO7RM/t9+rGSJ6mXWMFYQTKzGD
9fOWfPtcCuDpOLc2ak/DWm66GsS9wGSrO50hJlz8+xBJ2YCUfc8IirCxyhXXMf4EZv1sWNGJ7rZ9
3DK3qplbusWTvXAkUGj4oENjgnTVXgh10MKQUIFlgnU4z1AzTnXUugRshpZ9DMm8l2ealslXoaeh
SSDVl9E+ddQfiZU+JUt6W1LiUAvxQ0/yt8YZLqVUAfikuQZfcW2pz/LgKYO5ky9EK9HtHAXVlN6g
o6VnmFUvNpNKpZ2wSXGXGpl1VNyIO5ybRCJaM+/G5IX5JyT7cViqqUZJynUhkBrxmyyqda4znNVu
u5XfMyV2v9GjCyJlo2qO2I/tyEQkYnMsg7saHo0MFKPXK0q/mp1nqemBlns87VemLC9AkTjek++y
I9IlUpaEEBq/nMFIzDrb9nPHSJyYxntG7B5TBsFv5CWsWIFMrga9Rotk/bM0p/6UKoUIzLwy/M2I
4V1RoIMkaF2S+l2GcVrT/I4n9y23GReACMpArwB7n67xeQbhpG96YOL6KbFsJlH2MwEEnOBENgTh
KGpYHf0oEqe+rJ46dXnOiu4mS+p9jr9UoctBroBKqq9WIc4Z974w03Q0xY5JwU6gcFK426P8ULZC
xXG2++WHpZQ3IJxDqVnFMIcwFDxNW6Jh03Soqao9OHYaXwvKA8ZZOk25uVwqyuaqXp0jGD7NmEa9
WWGSTEuFlyhgeARkhvTCGmWPwIVxGk9I6yN4Bd0fKqMl82S9u1XxkpbmBbt5wi8Kayq6rWEeYVzY
92I8SVWt1dEuzqgiyGlsUa75JHFDYJNk1EfaXjfDZRyRWnuAYc+LHnW0o6JJc22sDlMzFvvWHDhY
+qhdYk2rmI8C2Hbr8AtGOmo8xJxjWI31cV0ixbfNpb1BRJqTVij2L+ZAGmfNJizbXOhgNas1ftKV
ty5+Lqz8bYQ9IugVvQwoUWjQiQCutc15olQ20hxuz4tvaAzczfOcgDmZTI9NpgBtFfO5NQYn4LDC
XFvpA9h5ZgUkmXSp0+qjyQhJRrikbkpQhb7emFc3rlRqdNFXprrv29yPP9Suo4tCLOMZ9pj5IQIa
czCrsjstABkvg47POAxkoiyLLmIly5ZAG1Vqtp1R+XE+ReAujGHfDsxtmTfbAdadzvyh0MOsNq1w
Sss4VGF9pzxIKO4DxK5v87Qvi2BZkcZx6KAOt1P8fKgYj5DNvTYqU4uCeSmavS6aDSjzVKWFp3Wk
Dmpj2S5FgkBneTzeGXFmn9plzk4JMN9jl/ddUC1RgcyZztkcIjzndS3FwR0m693iVMHIEeUMAEzM
125pO2puIo2uTrVOjyoIzAfHgvJY1JXymNaJzY4YVqCXYrlo0ZIdnaIagyJdkyunoAnXaM28VCuV
w4p3Rl7fUgK4paGD6YiXZ/oVHhJa0y/OMtHdXSU2pPuKujyOTi2iXa+AIgKm5DSPlrpAhV0xI0mA
f60JitKEekVc3sIRMNdHy9zISxhDds9eNMGUD73Xa7TrqJ1jY0vX6sQg9vY2LQiMtTQFD+LQ3kV0
5waMQYxD+n8FOUFwEVFp08NkjyNDdnWgH4sw/Hyu9aM5ZdmjFkVTEBHXvmUcKB8cFAU1pc3v11rT
L31qu6GSrLPP4AbRAB2fXxoBSz1YPCYIWKW7kCuBPUX34t7skJdcX0nXufN93sYoVKi7mZ6iZ8EA
HDoYx2ILOmixH8in9feRDbhHp8N817TlcolHx7muU0IveVOm9dHdmKPkWXqkfc1NWjwUVd3ca6TG
zkViVqGSaW9pX7QPRhOJsNnml9wYwCPaiRJqdI+HsbZBVZGQgxon4IbdMLUcnYbyjp3Xu7Ia6OmZ
Y3P9Af3xREiKY2CIhIqqW5Pfaa1ul9lpF6gLoxMw/OLZWPXktoCMH3iVyO7bTNdOpaB/iiaP4klD
ev25rASumNkElbAXwHSRejLGmOJMRkY5HVMgsmvd0YmurpfNbZuQSvZw41pjxng5zX0Do7zsIIL5
qIZtOVvwfPrNCDW2yQ76y7Soe0ZzD6debZezKjnzNrWe9n0CKpMyvJ7C+lnP5U26unCCOPTlG80U
3yxwPMIfiVChf4BFMsw62CA1O/UJ5bUGEDfQAKd4c6KYdHUH52m8CerOiUmAZqtrMMeD5XV2I/Yd
EwJ22HblcTFgf0jVqPQmrU2kr+/yOtp4ssy0fBqLiMDa4r0xjfGYCmUI6b/dAkae2cTD/SQZCSG+
qbeWKYKQijnj+jXqyhzUsaHDhF6Mj2Mec14M0JnT0mu/Isz5F9WLeNcwBe2k5gw4cSCNDbQpvaqJ
e81bpNgqq0OVNVZoJ8V406xNs5usmgKM2SJ3prP6U5TQ9BRvLVEZuZO2oj1w6yvKOaLSb5J5SYMI
OuZdbo3Cn2LWYNPx0IaYE87QcqKPrnQumhiLsN0a52wU0UCFdzAxOpNEpJsZSZbZnYNNSd1DTGvV
wTI5y9NKSlUMtelH2UpimBNOKdewkFs0hSjqIXAistpxPyLpg0X+YYLhcEsJi4Dgq2G9uRLCFFWB
1rb1bwvCl6AsergQFcDdTLRzQMgmYAXLErIhTCDltTVDqss8WOveOZMXzr2tEinh2NaeB32hmOWA
fobizw1LZiUHubOgjDMtDmiYjY9xr1D+d9z0/1F2Xr11K8kW/kUEGJvk685BW1vJkuwXwpaPmXPm
r79faQa4x7JhYwaYY1ths9ldXV1VvdaqXZYBgg9Ho9uEVhU9oIOxbOnUXpzpfYf4rWNWx2yewH/n
Xskts9Mjrx8WM013AMP4Bbs1nJLdmHgop6vuFapi8glnBKxMj4DpOJG5Hms2TZljmLo/tIesNUl0
poTohC41G47laaV5wNsiymgrurx32xRsGaVB0yqvPSpl60CR6A/g5E+908ybpXK7Q+R2w8GlU/s1
7wocR7Ush0qR7oPH+pok5nDPvgdbnTX+U5BlOhF6qD9acdPsOHen/TxXaMstnEGxt8wvMa7280IM
BgzUDjeVAJpHfwDlUkfNXRhr+n2U2Fzuc2zRVduqCDCa8p+hboqNlw2PC9SrXULnoVXQOeBWEPRZ
6V0Zb40S1FiZxmhj9d6wdZpJW89ZnoWrZLIakWUCIW+b6bbhGn+tKcskuPL7Y4ESPd1r0hGAThXB
EkAWa5PHHTXxGTA6xGMDhY+hfUomalVpban7KqdfZt6E7nqoMv8hNApymYy1K4gjT0OkMuBC/cnS
sh8wwSlqamZ567pJtSlr1z6W4dBvpoCIux+tZtebbb8fQUTdoGcBZmQq+ocuUfrWzDlxOjinN3o4
To+RA3VwUjPXlZqZkTATZoSmH33ykjo91foA9np0us9RXyYbvUUg1IoKndv1Sh21nn6lRW7Ydx2C
srsu7duTtSxcqC6RdoijYQZZBNtrndnxfAVATiG/n8t16Q404uwNLuvqOOaO1MruC7oL0RrTIcFD
DYz0S19WcUk7CHpXDxdnGdLHP/OcPopG/IeW8y/iygeikxXWDfxKupkssUJs0mnOEhZXfnZRmfdU
eu5XO8pPoWXgRrvhL9IMxm9pMzRlFkU7V9kf2dhGlgS9R1OGa+u7EWGaluzTmPtEW/e+m40dn/zR
zZ9LfWyQnS6qTUaxAoV0WCFV2kkHCmV9+vOEvMuMf2TyQOBBtJmY20IK4GcmFtSXvi/T3L2a5uRz
FCTRDgoFHRmnbgRH3mZUNwMz2y+TSz2SjrUPmjdnt2GSR1vLn5tdy1am8EjBu4qtYCMxJCWviavh
QjiOvZvstTzXtmZcUcfp4gruu589N63nHymtfB1j2MDaUuh/a9fwO06bh5IwRH/XdcyPFESXMoun
IV95x8YCkWL6Ga9jgARvvXk/Jq3+8uep/B3ZEnFHHZa3g6r+R1GM0qitOZ31/i5tZu9LZZXlUURq
ub+v02s+NVzK99ziTUMxfs6XIvqLoMzvCGf/evxH6Yt6yOZhSHr/CrMuXGXjfIbSBEiIy1Q7frLS
v7VP/sCaf99J4OQhOZGzQ3T7QAEzJo+XS8voru/69Ga0IhKXsPlb3xxD7O+jfcIQdJF+MmwD7vzP
9gmdLIytsA+ukQ4qmNqRiENX6UNBH2o/vR2pggY1DvYdU/rnBf39G/7/o+X7/1KqKGyVzmFmoWnC
JeOqdb0vBi3g/sLb+52VIqSFIi4VM0i6H/Zf2Jfm2CL+d0ew/qSV6Bul6UNqaW+w1f6iWPIb1iNM
PCpvSqFlToeln99nac3SNzjRrhExYO1WX5CI3i/x8jdyp1CZPywZz6GlAZLN0B/tD5xcWtAtgWcF
HpqJhL1UI1eeTV0N+Wg9jEDlmk8c88lqWurbBqDXnxftN/Pp846KLegqeoN9mE/PCZIGnl941xb7
ciZqnrP7pJ6eSm4P/vcnGYbh6Ejt4GI+ypNCHyMbpgXCXYaQNtC7cwMgJE7gRFBo/POjfuel0Z9X
8JtRQUOTT3zPv02xm6dqbM3wzlJV1K3cciFwpB/O3qx8hRwXzQsKOGFbLYNg1UDy2tK7IeQ+z9W2
FlnaOjWNFmSr175W+tivuxThhqLPrUOfu8WZvAl16zih2wztaKEbcNdQTFoKQROeckuVEyzDCK1N
d9q/zOIvRgnBnP/pCvo2Kq8f5YroWVjFDQXru8nSKYXzU99HOw+eItSw/iJ0/8uj8Mn/mkT/AwWf
IJpvm632P7B+f2d9FnsMpTol7QI+eKslHQu3pqUmHB+ucjL7phHJYm24Wmb9F5v4jb/HY/z/oz54
pzwMVN9pvnYF4bLK3GkTBMXW8QWpBzriz/Zn/G7qLN2lXykKfMp1P7xXaceR2zjIJ0LmiVHJWRJq
491uoWOMHo8geASyxh2hAYAtB7I0gyl0AtB3tDL981Bs8zfe5d9D+fDeNnWy2msX7+oFTnav5jgT
Oqi2zocEEBGkdag8S7j3GsqNIULVwBTA3Poa1/6NrxeXhKriCoFIbdsMKrjYIIcBzoRwf/3SgMRr
EscXNjf8gTmCQudWZnBCf+2ifHFKq4oEE+bkWQR7D4hfODvNbsz7xp68b0FdwHwx/XAHTGXe+MlI
bB7T48avG7RSEkro9Vy622Ypyx0yHiPdIUvIKhm8wb9M0u/miJWijxLhDy2Df3YXc560jN5yr03V
1Ctp1aJq9y+nyW/CHR9tUCj83NTQaODDM9rE6egeQKP0ukCyllJCVe+XqgB7ctC5RJiH/LyE3ubP
L/a7+P2np36I35OWIhZ1K+dqwps+dgOXNXA8aZMxglWq9aDZVK6ebCJI+ceC7uz0ysq52/zzKH63
9ehj7aAJTVUddv/P01v1s4nsbJTcDWVxbrThE/foWyc3X7shiSjC69/+/LzfBUG+D6eQHr3ECDjM
nx+Ya30ZtJ6R3Gl2CMA9R5gfnkfl7TujmS5tY6ZcoHMV06XeOmpGUMmFGjZqQGXxLyP53dnum3Co
Ddy1Tdzy80iiVM+rrHWcawB6H0BzVT0kI4WHflNzD8VtJteWOqID2V8e/DsHhCKAjwgH7cEobf38
3MWnSSGnbXgXFj5iOn4XbFGx7D4liQEv+c8v+atlo9jgQWxkbQ20fT8sL5ewY1r0EzkiuBYNzcpQ
b7hecC6TZd2S5X5NEeh2l6b+yzv+enjIc12RW3AdGlB9eEc7SMJc76fkzivn6zgWRyRWd62qz43t
P/z5FcVJ/hyiIYBGjzVEuRHx45k/T6dtlK3TplS1YWF1K2f0ypUair8Egs6vE2mKyIeSxjI0Mvho
LHrhG01jqOBqlXRtqUEqrOOoy06e28NbCoNuPYw4SoWIIPeG3mIeyppcd0L2C1iNAKhzT90W+Wjv
w7H21mb5uR2fFJAvimb2uUPoeuf2XNWr2Vq2dZo2FO8an7vCsogvg9ciG+El3G2YdgEwApZMM/f2
em71ao8om33Q9AR0UGXQJpnGF97YJjfu0F4axwveIq94KwOAWDF82hsyd58iY02HmXxY29qz5oWQ
OnvwO7rmcPbpYNlia0i2HE/+urJAKucu3Rky3QZ97vrN5yisiwyyVKCAbVblJq3g6/6vy0r7LsOh
bxbS3A6tfH5eVu7hKVtGarnaDu26dJMyDj3W3v78EHGxP9mOa1MnoFO6T1NNArcPjj+r6YDccuFz
jQujOiF2Vb40MzgP9FzSS+cPzX6MGkW/g9T/y8b81fvLow3khFx6lVBH+fB+ZaCnnWc11TWPMxKm
EVlYb9MDcBNItHMa9WUTcYs0leVfDrtf9otr2w7ht3RJtw37o1BU2fh9UrZFdW2slpu9Kiw3tFkN
t3+e2V/9vIjCyrFNUkRf+I8lizGLsJYmya5miLT7HOwW3V1BWcPj1dnOLrWrUsNTNaJZ4nQHlyvH
vwzgFxeEmiq9dtCpopcEyk0fXJAV9WbXaXVxbavEQD3MV1DxJ9wxcFI6V0RlF75yeeVDoV+ck9+k
rrcfUj9j4zo5wFAdmQ8uSkGuV83R6GfnGExG9Jfj99fFkGZAiNdYpoNm8Uc/yZhyZXZhcz/QQaaP
7fu2qp//PBEI2ahfjjqKRpwBvuOQ3hEQfvCRo1oyEFRWeU+LnA0dUkBaeeuSO0zfDWmGFB1T2OR5
6d+5bnfminRjIgTqVOP3ZrGvTjl/i5v8pjC4X/W/l/zRo3eikgaRlvA2ytsf1On3VRyAOEyeia+P
rUlzajpHwVkqKDQ3NwbtrVuu01e+PwFDqP5BzPsh7fxVG2W7tBlpwwL8Kytv4rxH/qTYvg+ork+i
PR14osrXr2fIzSvUqx5CAGJhq9bc2W+ZvcOcmPmKgIHWePxKAYYrbKrvZV3dWc706Ea0VVhM6Dyg
eaH6pRd9oPuRapoSxF/9OIf5frLnx1b3d0PkvRLcfrKXcVMBR0yidpO39hG1s61nct1JuSGtgkNb
6WutLh8w8G8ZCH0nirK1Bha4HMYvg9m8ZEZ0RFUWadzqGgExbHNjO2YaME/9NoattxR1taHF3tVN
88906r5LPAgEue2iQVhxBVvQNI8QwTL9s69Pj1WQP4FROzcm6Ct+nGPIfeAi9TQs9t4GUaTG5sUS
lS2blnzMpLPWUBLTi2bnVP5tpoEKAlCwdVSH0HW+fAbyeNON5aNrafId54bvTJJk08N2fAyj5MYp
BkRLLfD746fRqG5itwWEbIOXj7tDuAxfEtAXq4XmM/s2MdYmHCTPmun4Nmy7sn1OE4AuMSscOtEt
KO3dGDfbpa8wB/8lhXO4Qaj0vkU7MPKjezNwXvXIOJmq3DZwZFuvvGjgAkY93Dvl9LJ05RnlUQgT
lb1xQE3qHQonLXiDdP7eVhr65DAhh/7YJP0Fka6znbd3UxHucnhATdFsE+BiKdKKTjDfA3vZyqJp
KrsJA/c8RP0Zw7Y7EyHEKWJZZpooZ8G6H92zV8NeQ4KgpO1FiPD+avLgmrkdEDXj4nKN6LrV1vT8
ZuUVkNlyevmMXnwd5/5ttqvvrRN+UcBr6sB8ner8hwFhNxrd7yjdX2e52Jv84ph0oEeaLj4Opn2p
AA07oAbodvbkOxMlWLU1rOlT33RS1F9nyyh3yphCfZOV4b4Zq2OJeIHbeq8101l2YNyGsSGSD7ZT
DIQXTAl+nl7PC/HmrCGMiNyjNjLDjbrzM0U3NfoaEqV8hvjkZivGvVOJR2iCIjUhF1RwJBhr9ZTb
y+0QJ/ezQ15YWftEZcNmdBNwinWNjICmhcZjmQCNNYAeWKX/BUmMsFSrbgCAlvlz8ugCI7+kpDrm
HN1psz4c9NiHEDnmp7KfUMkATGKWF3nJJucgruDx8L0xuQgjzALbHC3fRm06TovoY85cZIUm9431
bQ21180YsBtA0KC/VO1vwLduEtgUY9ZtRRgwgtlmBeOxbgUg526d/jUKgS0r62w59607Mkh0J5qN
Wf0zc9PfQexoIOsiPXHh2rlNYTdAUERDwcy9W/4qvtRim5vDAtiH+vRUbycTReygPctgQ5GHBgTg
qGcSZ0SBhmOHtYpFdDSCc/zPrWFvlJu88YYlkvhiP9DeLdPcMxQdr6fVFBtnkyvlHdUXALHVGwL3
N50Xb1In3bpd8qQXMRdVAE11BNpKI77UKt3mKKGmVrjJUazIWnsXBa/goV6bqDiQ1851ckjL+R64
4qoPp10LX5MHJSVxD2gBs/leOMZlmb8vWXzygIuMVn3IRmFKvROgZVZN517LjgWwYtRUULiCZ0WV
0lrQKBqgaCTN3QA8tNR+RI404vXWvGMK8Tdu660y+rXFfqFoLMwj1bqwoIuVQpBimh1ZZNmlgzbs
9QJJFKjFrhV+6orukqvgDL5z3fXR1jC+JUEEsp+WG020Q4CSrgc/DBTrkOIxXiWPYxblD5LO85zh
80ykFcOZ/+OBFIRJzR0eyiLZxxxCDhIPIkvBcPW2RnnthewJ/b4RmbI3g68EiCcodHMKk+4HZvqY
wNlUsIj4ne4F7Y8tGTa3g3xqwgWoGyCg6K4RcCcaX4fug63pCDrdy6oOiJTy3pqGVsastswMOuV0
qWw3eqjdO1pwKz68HvBePtpm8LWIWUIEB0Jnvh9mN0EoxdhXnQEgEKyGpsSAadezttp/coUggW6t
MkCbioOszR46Pswh0guyt4zNp3HsK5FbxWa4A3sIi0dqIyt5HR0Wz+zCpSyK5sLZvnHr5hm12U24
fNPiCu+Q2m9jW0zQvKZN2453SVQf7SSFgvDINoBxuTNTgtflWxJB8JutczW555KbALiDS+5CesnW
IawDs6ve2JSb3EHQTY7zjo5f1mjeqLp+QShrI7vT7ZuVnnqnhr2ZZvnRa/lFwHKLy1Hn3GTacJ9p
2slAUITUb1NODqBb2q5MoAeTcfe+N8VxaM8M6N3D88pyLPVEQP3cbcSt6HIgmIcGr4AwlpnmK5lJ
mwIgL1O2YEn74anmAtyqQP/0/WpO7kM2K+suO7m1bAjgLnCX6CzWmmDj7ONzBSGpJlDIwLEDYnjS
6u6c98begA5ukDFa8h4iIuAcEzia6ZC9O0uIFpvRx4cyKndJZGS6G3EnmT740ds4wwgv4K2bB9nd
BhAe6FGU5MCQwkele5+0LQCUtmd6xOd1Yb+nMrgzWFhQXG+MZDfMV38USMBX+q1A8wD0x521wXhk
SqzUeuta/STeM/e/54YgOrNjpr67ypO+VGs11Qe/NLcDP01svzaMEDGi5GQymiCEgMuOc7PqzWA2
yLo2YpEqGLdG3Hzl2Ub4rNhU8lPFrG6s8Z82oV2F1iO6XKkzTajuGXwHG6XyS9AyX2fb2If9vS0W
vCBvohLwdWm10kmBwwrwzOBeucInXFugrBecpRcdAwEyuG/yccPrP8rLyUORZLyyVUZ4UTGXHWy8
pZuPZtLswK5DLy2i45xbRytO/xPiyqs2rYsOy6caiKUZ1aB07o0aEmUTXqcl/GbyNownMx7EQC11
acdqm3QvMSGHPL1ys7vc9rfi46yhOiU65KCuPcvksNHXtakdcpZSpkMZyaWx4alM3oo2dJDX7Xfb
lk3bliLHY4qa2hPTo9XhcYGdPJtDt6r9+BrRFpYL5Cf0mMmvANnrWoU4jrGKk/IffXnBsTDlOZyd
eJ3P+cr2vsr2iDkBZN4wKAMQMrUTNGgcCszLxnUIbxB26yBv6VoPmuWBJt6H1DxY+fhJ3seBaQWI
84f8ZOXNP0Cen/vSgsQEl6Kvb2rAgrUQSdJsP835OeFcdyD8hr1/qSEJxsY1oqv0kkeQo4I7h8bw
G8R27kyglcUyGJusDS6z33MlUDq3dHz5UQ0UyOshfK1oMyLnuNaNL/2isIzSfpR9RGtrJOlQibBY
9opJJVjd6UA91wldbGdsAujjbR4aZ9119wZUDE25274tD1bTJ3RsL3MO53mbeOEtcklXmtCsxxg6
xACrty2shzrov8Y+jJG6TRH5RGvN9+kM5ifPdI64K31rO+T1SZ7u5cA4ISuBNbx1aPhdkqdYfkRA
QovsfALMS2APbyCwBY8Tfg+Udgs07qGOovfl1BfCCqPhOB4PMmVy9qi+/xZNzuewnBE34hfp1fhU
+PO106eL45IyLXqMD+oPvVOPglW51xshdWntU11m95jgQ9G4x05fPrVjPWwHNd0pF6EmHJ2HV3CU
tQss+rsl2TmspkszBC+jG+xDf/kOnWxfGqOLygyJ0ZKjxK7PnyOQqRwTh9YP+9VQzegTFFc97I52
H+2LVvQWACUG7q4rskdvrL4BDTkBrdrlVXQbBPXeaK17REA3yopeW/wV2I3dWNMwmUlE98k9pqb/
NpbBNSTZnOMIzJ06cpm+b+0AzSfYAr6RnuuU3a/DlxeTIgzKVnVN/WEcAAlN/2Q0LSgtY899b8nQ
G9qpZY9DQq+E0icc6IZno/KQ4jPN23xMz+IuIYt+LhP7UYX1Q1Okt++zM6NkDi7ESimcOcPZXCxt
TVufW4C1CDKVr2kJaV639p2L6E0LjrnP1Y1vcVvMiy6W2pXLcqs3zgmy68rXa0gM0brw/B91WJ8d
jmuUlDZ21D0kNqd8YyC+aTUh6L7ws5hSNuvbCFOZwvKk8uQ8FfdAG7jOnDd2XO0WvG2L3lCN0IDP
WemV3lb2gJ1+oayxlhB3YEEqNT+Gyz2ulaq3GRmbIbnk/VsNo5rd3U84+3ituJlVs4JB5WzF4VjE
sxYSpYvN72dIn0VSrAq7lyxD9GcwbkqSaCTvGw3mWmcTmu7GFF4UvqaYwUUxHHGUxFIQ69aqOPOh
4ofl6O0u4krkLAGhgYZDtk1n72tiGTuXldUHdQlyFHD78dbv3X0yoklCBKVH7jb2whUIvU2LppaE
XvIzMxlgDBu142QmipDDEb6/j0EFOlEud5Fo3QHaxKr7xUBRMNr7GuoslDvxMStZQpklx30Wp6x1
ya38mSIiA05DBigfDkBGpiWI7xTpUxC9GRM5vpR6oY7oQqM2v1HqfSJwp2/Uq/haiSrllM4e9PBZ
7EErk0den/RAApo6nC7IX8gbsQo2tQYJiRZT29aZuZctx5fRpF25aI42wGM44ZnQieTIqDbij5vQ
pDrcXBx7WNO/bdNMR4ekweiec4VqyhCvTE4dZhuhXUDWsMPYtnn8iUFR0j3LeZpPFDxTjAKhF8KH
xfzMQ99DLiY7hOLWf02jVwPzI7DVrGGrN9+r8SnJ2zWi42Tv3lFD3alixTkEbf+znLzcXr3nSbyr
THJgj+/HnRXGJw0us/1DbLQKvrStkDKpc2QNZ9TBSr/odOUe56/voX0ns1O46ZqWtIVtnJHO3DM4
enbRy/QBFgBKKfrawfVLTpiHam3iPyT40InySLYkwgNTLPJ/q4mckDdgRIsRwEJ77oLlpp4KTPhB
tokQbsaRG1nmb0kNKMk9PCMfvibiiy7pOBLmWc8TmNP2n6Z6kJ2ZhPoes29mdcqot9f2dM8W6VFD
C50YFtKwCe1O+LpzMh9sr9j6gb7Lote4G/Yxh7Cp7RO4NVpEizJZB6ZNwmbZanb/Ki4y8+xdl2io
zWi7Rq8vI5wiQ+wWqTx+koWUfaqUIyyf98EPzAtFbS6zEWbhZXgcr4jtNEu69hz29zyeCAZsAirx
SVyeaNUt78R/W3JBCyvQTO/oqeRaEo9lKcT4/hNGxNwpAlTZ84GBSkIwLkjHBRviK4y+Kqe9Sf8T
8TuS26Xcj3DbUCObNMPnlrgDST82lBiH5Fwt4GcrRG+Nz7Iw06H5Vg/RXjaNyRtKBtnyb2bvPVVM
3IPMkTh7+bc/1Rt59WR5DG1IspZ1GGKeSFZAgC0fIntSnC0mI4+rCtGNrSQErOsALQJSGrraxd2L
RCnEmihb461QPoz0w+g4Z3ykfIQz6muL4kIKSr2DWWxGu2aJLhlxseTC5Hm0gvykHKhrrDsTIbtK
7Lvh/Ujhd2jzHIN+OlljchcUz+Q/F6LxdU0lwJFDa4ghUzs7hkkzlIM86t2WkP0RYc48uljkqTQi
WIuz0br7ht7qU5Xs3uN49eBANoZusapw5rn2rfcott5aqL+0nEgSlC7iNZn9Etqkx3WnjHpU0Um+
15IWoZn5VZwNQw9Sf536xj5BWpCysCy/RVo1+9n94HsotUDTJDBjDzf6LaE1uRpbkofDb9lhP7In
+CNhjcSvwGs9m8Qf4iHlp2SV5U/ZojXa1lTjzZFyF3fvvL2cY3QWQ5GjPukI2Vl+KWNSqtphfASj
GDtv17vqoQmDNX5IvFpJflZA4h7VC0YtaQ6A5jXeciiNWz7VoldZyfHFVxwTV4TJDPCSxwhvIT5P
PWN3FW0Lg/4TXlomjjfgaWTdK9liNgU/5YoM2NdwfGAPJMmnyM1k0yjOMHynTURFNsw2oFK2nkL8
JqeK+EENYQtaumjtbW8DzqCMwKhlDyq9PYJCkfKI2aNQyOdHlnOoYCJQoFurSoMxTQnTPPAY3E9T
4twZE66//Scl9WAWZeGrEUlofSfmLkeWOJC+ssDnfq1Y7ZruKgt1ec5Exm31r/JrTKnmN9eYik5E
RiSHClZo1iEsRw4yPinuIibQfRU/QxrNL5hUC1LDXfd+dn5/VhpvdPeVsVj5vFdMeER4Wjtnyx0Q
cXK3JodZPj3wqzyYR8iT2Hg2gk1hne5nAkcZr9gtfpqaBroo2U4KNXVM5kK2wpdgqFwssmLcV6Wb
W0n6Mw2SKE6ge9ET87HCv8thPxXOfcYhnqbq4GfuOfCGQ9z+6FVH1hE8Dlp0m3CYNyMqvBMwGCBH
U/UpQiTCIHFqjO4oa4KW0Lp26TZJ7F907SGm7QeTKB6OgsxsNkjpv4rLGe1xH9v+2iJi8QiFsgdg
MdtAxKx0GmsYqNoW0zYmO5wVNCrOB/SYLRyMbGSJGyvRE4+6Gy+nhtn3t6U2VKsyRxRazScdjK/N
/UvCy5R2dddFPeT2KF9VuvO+s2TiWJbeTz7LfpPvQyhEd5YjXvE6HXICy1XqcprCNi3kIPUtK8Hy
1Hq85V0YUmszVQu1ERaGpkQNlSin/YcdJpOvpO9Oi7ubr1WR3Zjq3REy6UsIm6WNbiTkywNk/wWH
X8wbV4v2KWWPKC2PZtTdZeQWRZGv6UYKIL57PwlZfmaqNpbVLHGteRi9V5OCth/fIYSxhmR0bkdM
P+d1sreSE8yy9FMxPTDrEiNTcV5zKErMJ55CjjaUcs9imlBxD0JUqlB9kZdyiZLEs2nOgtCwcH4p
D8nmN7rziB8zg1c5PmhycpTdR4HulBK1QqTdAIGT6pxYlSx+Pj/SSHY1BAq1UrXJiDEm1Dssugg5
xF9m459CQGzyYAJDtqcYaYf2MQo7eqx2qi02AZr0LfNLyFhV7g4yFQfhD082TTqfZOZjO73Ht1DL
U+apYO58hKLlHG3U1/94coK47EFeQU5VCdvlzGqJ+DIyV1ZUIpyih2UUF3tcTI1+qcEYcR5ad8fG
F5+fJxm1qYEaHcJN3qtDVSm1kRoObhrH3fCovOeJWgZswNvIO5QkFbI1Jzoq8EnzOF6oK0x2f6/r
vcRrHO8h9iNuvYG4H7sogLBSUDTW2JsrlRkMRS3Vk9WWN5ZON4e8Ourdc0vcWuLn0lBxucihQCzk
J75EqhXlA38sDgFTAHibnA6dN5l67VugFZ/AMdxNTrQTt66J2L/27NfgTKoHjVo2pmKlLUJC414+
h2iUr5jeV1mngJqTn71JhoTTryghSdg3V/GuUKhqEVIY3Glw5u4lHAOWuPXIHcTF8y5SuacobRnq
AW+ke8ZWXrKDokOHjSLttiWFTylaAizikSGsnTxqL1JxlqlnlKxfEr0WBEkSnBZkPkTWvC+hziax
J3G0nNsFdsfuNKOFHr/aTseaxBRJurAeAn/+S5a/5xhclLYFfEoPjG/8wth8y8cfemccOo9djIlj
1xKPSIqVBcHjexgeInMN4Y0cMM3zvY1ksuRIEuRU7aNE9Lq02eDsencxHOLoE217kncGJwYHlldq
fweJFmSfzWFH4wRt3rXmVwkdmG8pQEtQ4HXRg8uWTA1/h/7O2lbPjrosXNuJxUjMTlwXoVdPM651
ySvWoB/mHrlW/Zayp2yuxb4n3sqFnWp8YxGZBIkF2Y4SXUlMSwRrMq+ld8e3yT7aMpbgj9mxzQtq
hLBckXkA2UXu2/Tk0N/k9ZeIaxWaISeomg68lQxKIi4dLpLURbWUoBmhdNZHmMRNQsDJNPFA2f4N
IXJrBQQj3nssIzXXxHhm0+HSYuK4IS33HH2SePEi79k+4UkXQ3LDzpbM3dqdtPcgTeUGp3JPssWk
Rjz3zj4l/uG4FH2u2j4kAcMIyK5I5+V57D4xlzb80fTe2UjsG0ki5OwinwHNt8eeUNjZtO/hUij3
GsSikiljv5JIqiq+D6NuRYVj1cfPNpohBWpSMkh/XiQWkCiUz2RzDzAcxWVgcgQgCW0CZPk5ISD4
rvXRvtBh6dAz43Lo9fYo6YERQCCuFJ7py2B5qxgTkvqvoqP98KSg+OLifKQtWGRWrO3VDfzDTUln
Ccz1PRjQvS3zrs33CcdJOoAOKKOn1nLuRm6+vVZfy7AMMphaomsixBCn7aApWmg/JBuUt7S6bN+m
7q2EExK+ZqAdFtqYDJO7tShZiylLOuh0O2I27goYlUZ3GHiPO62uTi6XERKRY0f0p9noGJLhIiue
PaRReimrz7lVohuJDlrg76ta36qFkLlCeIgzh58SIIDMVTmIphJZFnzMRmtuo8yQGghTLIdsETrb
3jKOBJBZ9ZJBxZx9euHQZ4Xyj7gjNp1DumVb2RkO4ilF9IWsfvueFRBXSPtE2ThsOvmyu9RHWW04
pFsqERVJgoa6tVwlyv6gCI3C9baB7UKl2bvR8+JKZ72DhAkTYIJJodLLfFXam3gVraA8ghRypreo
NnyaueOUKhieRnJ5/gCpLFgyjmcsgiOc3Wc0zkGSz3Qk8eQCNBy55nHN9cTKgfjcqaV4HnjhQgv3
PWUrwlkiV4Yb2T/EumXkZHM6OamlpFnLP7pCILqlXshRZqTET6z3f03XotyIaeUdhRnSUkSn+b6E
QZzBQXfHuPgLYmMbKXLzqRhnMT9maKDxN7ZJbDx3yRV4Mb8t5xdf5YhjQPylRxppblFEQ25MEVHV
JURtrhYJWbAgh1pdRVAh+ygYrZ0Edu9VJAMFJCL7bifBLnUUMyZDdcuDROF6n25Th4A4uYqF8lH8
3JzQduI9ra65N5BzQo5xNob8Uz5WDiR2Nl9xJdYni5KEnV+RSJ2BczBJXYuPKttHnoiaIwIwI4ZN
YV9uh/pVZyT7PnughzbJBOim7kLj371rc1aSyYCuIK7978tXaXF2EIRw2ZKadDehAkqQknPTNTYC
l82owXQj54fSAGY8seoMAFfHucZ/pWjCZ7KdWFk5MnHhMILQ5QDhxiKI0TA/BiGfhLZpj69m4km7
ZBHx9NrwYBdqpzMHEvTIlHOYvddkeJ+efc+GJHCRj+d79GrfkkBKeIa2N/mxRDt44obgkENBwu/I
b9ZLeWXo5N2Kq5j+q4PnI7ogFmaCJMmQG2nG4NGUM0YbgzgCyw7BpNQ4erd+Spkj30UgtnqRkkz/
tbf9qwWheyheuUXv3y0G6xevyb/liuI9hyK9IvQisj9J4GCzzTBIe/icgwuQOsYS3jIIJqUq2n1Y
vnScY+lDrriTK98gGq9GvJRMkMvLY5cUg+QP2lPJckkYLYGnFd6Eob32jAEB4fcrQcxCrNJ0pwNe
9v255lMaxiLPeOADYss/9ISz4vOn3txKIpCVHuzeZZ03/VYCuJDvMdedGdxQHpF7TTnNaITJomgH
3kPySDyZuHp/zi6MXWIK6ix6ti0yigaou+DDax81DP+xxiRxZnJGkYQD7xTnJEczv8GIAtENiosT
K6Vpe7FHsV9WufDuCCzC5YuHY5fwRAqaUX8vWbI5XmTDiGeQcgf+pPZ1BOPslaPLjRVGJ+c40Fb+
oS/TnkkblYvv097TByIJfkQOFNlz5VCvi/GHcqiMj6hsoLcjhwNnRUjdRXEnJiUN1Bb5/Xu8a0OB
jnZCEkWzE/mDOWELsLuwPIMPlAniX7Iu2DDf5ev/NTixdrk45Z9YpcuGs41Wwj9+3n5P7iUplQgp
c9GnwXBYR8Zqq2qDRNN/PkiGwwfLRR7PdaBX834SyBFcy+DEBOwAlSCUTa1lP0VctnCqKfd5BEXW
pw81yUICYADL/T+azmM5cmwHol/ECHqzLcPy8m60YcjSe8+vfwelfpvRdLforsEFEonERDgmm0Yl
m18BUbCK2Ss8p4+kZe+Lbdjnvy3OW3i4fqp330YQBtW9ahY7j7xlUqDbRxr1nw9vNMbKTvFXuhdq
0GjuOuLGk/lk0fKacoikN1AG2U+ztqxHmCQVK4VxlQ3JYIknIEPHoAjQhTEXv0xOGVxmkBC2pQRV
C6cS98O1xMKJhJrG+adTns9finMF3CirnGNCZvFqbMDdBv2Jlcg9xabylRH8tmE+JlN8SB1yzYqC
UNIPBxh3sSpiepZRTQnePxtGCudmsF8NUnPExUAkLMWfdMB7QESMAeIVeVHxuSjZ2jUl5pL9s+Q0
zisQrWMrMGESGgZAB0k4HyV+75ITfs4OJIr9UJM9kx3I1w82uBCnCXst1hEoIv3C+U1jSxaPDKAt
VnzQ3Y2cnbIvr+eK+P1yVxjsK8UzSBna7X+MugQXGR5dpL3UBKwLBkMAATadYJs2Y88XUZq1kUmO
XOSuCDAlNhcT5HXMKWcbdCxOWJq8YNVkVuQYxBEoJ3pgQCxy5whkoPd5XEieKlsAnIjgljI/L0hr
R/jHqi/z5ARPanWROkeON47HlYSHnDUYcRPrwafiePJf7JCqfapoTvB0gY7FnydY1eFmiHUroIAQ
/fA8hiL0mMvI3eped2fqygG+En+LgZB7sfqEJqPkj3JcczfWgASM4lzwQkk+rsduwZXu97keI6V+
LyvAzc/8YAIQuhQ4Uuxj0BNkMMgAcZLtxt3GX2b7MvzQFmTY+UWuYkY8nQZCDLbcCu1eOfzlEo8M
FltP0CSBOvFD6BZDoJb/O9bFsbvi4ooswym7k01ydUKLeC8uEGSulbibOHYrWWSsuQYiGyiCg037
W718Iqvxao4YBPZTYNwuM/rcoI4ShPLxts3eY1DlyOommrSC9ev00+heZdnhBFb1IYt2LQJ2EviI
rZR/F+i56ewTH8x0igWi2LLSUPRVabuCYI84qdgn7IhgLmLPA5SbEY65NevgIKln/AS+TGwBDqWA
kQ7Hi+R0ghInRr3B/vYkBBhwjH8BViCvySkD6CYoF8uk/OeF85nODOLAjq//kkXsI0IlXgvTUMAb
5ClqYcJOuJovfsi9kGv2hT802d2ZW8jS5MdYnFncTPeoPUsU0n/wgbiiAjXKYv13xP99uESP4p+Y
uDqIBO4Feea7sDtcJCPMGqKx5U5+7285WAZHSqb71/ifaic5aVgl8sK489IdnBGWEwK2BLuqgr8R
q18S0wm4IDGahIMTmC7fJBAYZ8+EaD4TTpBGchgRKCGaMYFyB/oAsZB6exaQEqpKES+oPWJB+Bpe
iGEWbkxyiShJ54Z8lbgBRWTS6/vqhbJvJCoAZGAqect/Yye5FMGOKls9FcmbRCzeAoWZHS9mVrxH
cTm4mlfgMv7L4wSz4ROZ8LXYKpxAfpAC6+1iIydIxJPE+xXm48ucRdeNwztxBiGHf0Um2bIYb+4l
9n12nhLUuPgLVj92ggtlXjhsK2utKd59mMCwtF9cMsilJMNn5EcvKqwQDysle75AXS/RMtmrgoyB
gsxsBKTjrhuCgeF5oV6siZXdmIxEWO16TxPLLG4ja4FfASZONXEF/8UIcnLTSULMmkym7DuZKFaE
WK+/t5c9Kc/njQU/MFrcVYkLWdUDRTcKfo45VHt4Mlek7u9yOccQOe/KbwyaDKd94Vv5H9k9qKUd
sUCBHazt5oP8c2MdZNnIhLED2Ajg7nsTYVdyEleSD9gVl8vGR2qGlm38y/BgodPI3Xl3boYLlghR
iU01Ljq1e4nveNqp1w0s785o61thXKnxcndNZzjdbdHRaQWOXmgMr3KEdbSnY+X9GUh5TTlZZEMR
yJF3FJLRnJZ7Tn4xNwJGMQgmoLJkwViQgiDNHMj4x1erSnF3As4fgO9xTdcjPEXMThqCmyWd5cOJ
wSr+SPScOhVKlK/iuLKnJVrvJ+MFF9vLkiNPYWAwUPxXJZYGjw07BA27VxtLghmQbSOLBDgUSUH8
Obzq9Kafbxlu3l82NJtHfH55YTxhYGMslji2bBR+iXnmXzDHktGqkT7Fl+Nhg67eImYlEy8JAI/v
439DdTqI+264E27scCNxEl8vkJr4uryPmHkxe5g1fETx1lgN/J+BnLqB+8gQeEl07gMRTNsLV4Kn
0951R7vnS6mHCFwoB7F6AjDwxGtuzTr9nVkW/AiOUISo4KmC7nHQCbDf0B0C1HUZUHfkYBIcMsrx
4jgUPGily24JyrssbHfL4q0shPjEt5DtL/ixuFM6PhJuzVb2E1MBRiuzLIisdQ/nhKiLAcdKJ/1B
VkFJCwRWpEmDRKlOllfgH0msERAh9rKKooFk961gAxa+8NIAGZEdYn0VA6KNyR7zl2q0HQJc+X8A
afTj0frHxJAd6N0ymHL8S3wvW57REs/x3/alm8BDTZ6B9SZ7lt91MVYBLgnReG24G0nqyYEN7Vgm
ti+yk+cmFyfL92EZrhYAi87pkDmbwe8RrmXxxdGRL0Xj6BQWyinrvxbEqHgsz5BVJhEMAAN7TQJf
Cdv+ubUupI8+JpeHM5yVw+1Spee+sH5oJ/1W6zBWpuzY2sZOIgRGUJak58zv1F/t0kbzBS6yYBzY
8CUlmWIC90fOtwQHYqhYHqjiYRfaG+ETydXurPwEiXqSPU/o6i7Iu+PnkRso1ejqdLSozwA+BHuB
R68etC+BjnwmH8RkijURt5pGOgbqkfJtTI9OXkBStB2VYXRRQDLylr3ikNetrB+xOBbIoJxpGvCz
qNgHOg1W3SdiT5keEiQCbKTKJ38il9Fi3RW7E8+OKaVo66bUKaZpPhOVnh0qzGiIbby8OAVsQwfK
BZE9c8kFYpxlQLFxnHAz55ZA7ALBXW9GBpltLSd3SPUMr7JlnNgucskVzNQO4unwy9yYo4wIRox6
bfTfsgnkQo6uCFdd3B05dPjVMvku4MWxkXldDOijhzMrnCteh0QE118DJH7+2XVZjxzL/DJlrnDN
JPj8oOX1gRE3iHUMnVawJuOHay0Px5CBeyV4E3LewNsOKrDm6wCLcfmLdPkOeaV6fJIMOH42a1Ks
E5/dGOsenzmMv/g7gTP1ejwKk0MwTCyEHM0wkHCQsQ+sE16MMuON8CIkQJBEv4TirGABTZlvDW/+
amdUc9O33po2R1syL5NtvnQzZDTjy4ClIQtSSXWf42oMHjm+yX1hxq9sNhkLDgOJhMTWtPVmJOsm
8J4sEUEXaifbtyBZskts0qgaFPbKI9776udGQD1c6omux/2Xynbj7op3jahCjUAXNUbmT0w942Na
yVmIQrz41Z4z1fwtd6B+gKqcK+6H4ZczZaKSd6QKghGUNOSk0BoAli53F6ROVoXEEkD53D1Vr3mB
In0oS9QGlS8+QFIf3JtfjDtkj6sfniKOjDya/LREhZKTZMz1zjmzRyb9VXfBWMY38dgEaBcEZe7u
ZDrVmp7MYjhcbdwpFr7TQMEZlW7VUXx07qI6B7WZeVeDnq145Dy7gqpkdINQmiKWuOCuYh/RV9nK
PMvgyYr88x+Zmjo//ktgyfqXiIMrBZ6iAF3i0esgUislmVzJoQbNuJH9vngo0F+jUb6Wl+6uOJmA
aQ1CuRMduzlauFU6fQrJgpUfusOjSVJNsDcZStYy/axxsDimuVp2c2P3fuDdiFfQwfWRtCUuppya
hQLUze5jJ1Ny7XXFjn3A+h46iDFgGupib8TaYnS5gttJ2NrrwbtwtFoDOBg/vBCWROOgJ41jsGh7
4mSFruBy9gbDA4kl/hl/Wy5JnW6XcADISMgns+tJljPk/EoJADaVyAwsEkdVAC2sGTmQBPaTCxgX
CUbli+RorNUbMbIMpnALmw8nLeTI5yWu5Q1YZ+7uZcp6MMwz0y2Zt2R6z+OdG31PircTxLxHcTEL
H3k898mp9hMfT45JXEpu5gCs8sPWrFU1IRFpf5ZZcWfhKSJBj2L0mQMN86KzfuUWrMl/ryS3+buF
5GwRLkB+KaNdLE6t/VIy6rpAb9KTN6BA6GDqfDjjgZwCJJQccVTlhiHjnkC1mJcWLMCjCAZDixmR
Z8g+vxoa2lJDZhGXV5YVwSAFHaRpkrW4ChRCaLfI097PU/doUCaADgo7X4I23V7enLw7N413E5j0
LEpDcofwFd0+uyPzf7c46KNnswKmRxHc0NnvacvONarkUY+DVwd4SyKTyRwvcnCWhncw5+UNspMv
Ji+hc980UodZUq1neSPtzOJDmSXct/GzYHw00/m2rudxVYFxCTugntR74nUdR9J67Ahp3RyZJYbM
pD8fgse00DXtTcn9c6/fVa37mTnpa51mbxV8N2VAxU+b/gu04ElXaMqXZxyHhtreGsWyVwf1ZkAV
fzXRToXOR+k7rAAKDBrEHxv0OLdjiXVM3WgL2+iAzypAleTMmIK2y+/ZTFrzPanD2Zy7jCor69TW
8Y6gYJoxa93c+7RIRDWxNrYVDLVheAlisVzJJ4uZq4NEv5Xj8KpQNT10tgYT1cWQELQBILFrKSHb
TTntTVAKkCBHSQuV4CHaZxK80SiSWXdV6lDV0DmMqnk3IMh3PawJgQVNFPwnCQjYgH6WV4yHinFf
cjhetC4q9d9aqY4SHrojVXM5OHKsuA+kwUZrvHer+T/PxPVQoa1N9PssmreYqo1GHx7Jm8q8dSS0
CXBG6s7sPP4A2HdH67+01IExKZkAvRl6qAszlZBYH8atsUpnJ+cSVkZSuzXNSOVjFQ5UtuxSe8iE
R09hRA0le3uYm6N8p2QF41H7T3ZIOyr4jr8SwOdgTGH60VLTlrfCxOZ8x/IyXUc8BattjnSwJE9/
EgwXQv6TEXu4XVSHEhWGlAGXxnO+DCf2n9DEIEixFpb7mvJm8djFlxBsSixXPVn7Uso72WvqOAjM
EaWLL/nNoYkfcvKiJW7J6KrZCb9n0Zyzrie/dtEeHK36EGLygoQQKGG6TaimrfG83BwelGN/hcIs
RH9C+LVBnylPWKaUSR6i6FmJbXht9OrEykkaqEucIxR4Cc3FUNqZgZKiUvk5rEHhafQVjCxeLq/m
C6+KsPYBEfuVDhLHH4XUJpiZgPTCuuDDaR6HEgE4bbWNlCSiEJESfnWgqTFNFcGT5LTE75E5S8mb
SMmaEGUkHOVo5k0l5y4bUMpDZDWPZETGaT7ROOimowNAk1m8lvmY1tOdCrYqEJ64dRLDLuRFxdwp
lIRgmDghUazed3ACahqxCi6DsZWN4MBoISunjjQQwO9kzUlGVowd6fgOONRbhiMfiN6jxJxoA526
DFYHZ7KNRzy29asajBtBmJwl/9Y1lLKXrPh07WAQ+g28jmPIqfwvlVKa3lbSgZxCOMMam0nmi/SJ
4zQv2UhJeE+GwEfLZJUMDxXkHo5av6H7NbuMVMQACS3Sugd7GTeSrw06exPYSOOGAc77XNgx++Ha
XZxzg0TQpoZIJLBVvAQCY5rxOhiqjTCrZBHOUhtLjT5DxBt1Q/UlEJYMnPyUSUWg8VbO4dGMWaYg
cl35ASdz3zbRiUCPFbtvULbGOyKyE56C26HS4BRxJ9usb8Nn23GPPbWODAZ96bdmWz4xkCrtj92u
/1VocBUzcVM9+FC+BIPvA3Z57z0w6gt6xJAzi4wYItgvmNMNPxH6PZA/ljHgGRZMDQGz2vwoKLY8
g67wr1pZnN0m+DHrfOPkNEiAWn0Qh0UWZdBYlBsE+5ElFtl7IRtwJ+Hv8kP+JE9RlwM/5E8y0mne
PyzGJDlh1qYMhxzCeCBcIbPPD7XR1E2hWbvrY3J9O49PocVK4kWJNDOvoeik6o9mYq57rTrwgSq0
Awv2DLeUelDkPw5tQBMbalWhtp3axPRL64hUgODWVVfcxUF/oG/Fg8CZgTuf5ApFpVZ9tAdKM7+x
/mZn72SpBssldNprvaVcBRa0k1qEJIc9F8/yiRIPpZUKg6p8EfKRDM2AvMrRCFuZpCiw9wZICCYW
SarNn+skH0fPketuUDtqVXOAHIbCVIW6Hl3SkXJQoguINdQq2yG2U0aaIepjvJKo/2Il/Btxmz6l
oA4ypgYHXHWDHyGuh7AzZE5tGlo0NLxOoF3TPyi2IrRql+4Ry+6LoWcK4JRupFZeiCpJ1T60NW0+
HGu8G6HqSPAIT4cXFyx+JFOTl8tF1rdsPd5aG5x7q60ulJ5dJHspKyibqq2Ztr5CI3gOGJ1gyu63
lWW/Ki4gfzUcQhoZ+mWTnoIBnWkSLDFj2baHDptuwY6R84gkEtbNclA8xwmS5JOcZ+4bryMHj0q2
XVxHztsc/VilGF4te9pBYtwaE09rvW1o9bcSrAQV8D1wszspsNqQubcjXyaB12cFdRYdlakF5u6Q
P2VNEk4yzRJJ8lqYUmG9CNDHn4Y+lTXNZVhnRkXoiDi+pAVpHQM2Icxs/KChzq+0LJNeTS04Fdpg
j+Klj4SgVyOh3hTtL647dtWtnXdxwf6mkWjGUBTBE6FzLRg5cDhob7y9JGj1PKaJ+SiYDa+rlskt
L8MfghQBbZq7XrFrTTVVAvmDx/w7i2+mcI4HCuv7kfRBuE1bO1ipyUUSLCyx1G63bUVShX3GgMjf
yhzi6DMarV1e617HunYkJOZV5NNT+xprxMmy9UiGx/R3ZNBUO/ji2OKN4mZ+kIpJrfUOcZVPNLdo
YfUV1AtCLAYStTTx10dGqRxpn8LSbjgpRLKrSNwDscI/m2JZ4X+T+sp3MRomYjtEDsyClEMAo9fV
18ClQWUwsNp9WweQwGmY530VtJpoevBDzBMXM4eyMyWNzZwRhv15LoDBAQEcsF9i5x8mW0YyqTK+
YtoLqRQGrUvptpsn6Nfqe4iyVRjTqvMNIj4Lb6xK4LulPdaadJwDmasoTyFL0aaPEw6TbIKlIlLS
4QAmmXMPVzl1opc+ddqjV/Qnjg0bhIOvkpJNCSeFOCt08DiHjuHFjLpH2WxVhbDLPfqujMZDFVZ3
HMCqNrwZmUaxQkVoOBRPNHOAWjTSPjGEQBXH3xXiFHC8RiJCJd5SQsnLWjQQo4RBOThlxZk4hhWx
jpLhDXLqlabF+p3pQEmxJ3gJ0hiVYfoSvZsYBKVWlH3WKXSrRtdD9ima7Kcwp2tk+wsH6z7KnAPz
/mJj3WRLoNZ+6phkgWq10TtLxsDMAV2aoTyEZnvsHY88XGkcQ9phuLH2FeZ82xIgrmLctR0CSnFn
AdSFHqmYxNWOxWhdXOD1OZrLJ9rcwH+Lx0/ZzI01QR0Lk+EiryxSOxYhJkV1VFSzMIvZQFYyJKrM
A7rwZHodbzpzuSCSQxmS603UwxvPdYlYdmiMQC2Q3Tu1v6dnyNac6Z47htFPgujgB3CktTcDqMD0
d9mQRoIbEdjHhkyR1WrvNqeEBM66His7dLa7tTYB3Sz1dEH291ZArTGjL2ESc4KGtjeuvUZaEiwQ
RfFNpiV4pNfwb987foyoFIYYydB5N03Kd++VzsrBVMsVDscknSl8khbkxHIV4aLCerH09mFWaWrQ
UcS01jyaX9B5c8xdCM5q9mQo7oFQDKIPEFUSpTTyK8mYqiGVVKP3m+jV+YqTs6vcKfXTQoeVPsB6
r/cj5asIANLZQHE9IqfoqC40Loppx1cXtImeo/uQDhzrKhoevQjTU1i6TzC/Q6cdrrcepsDl8wWF
QmgcWvpcYLRnK/dNGHfJYLIXcZQv1JYeuiYx1nHsUEhPzhXYHptMhbwAE20N6uIAUmH90DFd1eng
gY9DfCcLjDoFjivE7RqVHvwBlSImkO0rmiaO/cxhDQgtzpw99IDWnnOuOxLSqSnFAjG3qWz9Ffsl
/Cm5oqGfQTzMvjPoN5LdI2XYB6G/QEERK6FSdi/0ceGdOTjmAuqj+ovipi/AWE8DDts7uK67EQ2R
3qxfmwQ5IGgxCv46j0xajW7fNvZ8oNgN25NS9UtlkFhTJPROEu7oxnRHUqEJyvMijI36CqYL+3ix
/Z4qDpAwjc4I7aLRl3O4On6FZe2EXqdOzjnJ+80CJCe8/3b0rl6r4OOST6eVBHNBcSBTAPka77g4
98Sp+EBEMQzEFeqzFRl6Ae7lB46JWf3XwNdMpxl4CKo9wSSQ59qswj2g0wQ7X5JWfEMQ4Eqorgff
nbGlrwTfHCw0/hp0euNW1n2bnEr+SdiyXvFittoWilwFlbDFEeAVsLmFBd0FpUCNAJO7m95E6x9g
Z0mCxZ8xYY0go3iHCTzauArfaWIsyQxWSMU5xphh8iWuFlBKoqCFAkvjzxlDEMkHZ/VDkF6wW552
RbNh4vTJtqyNSyJyJwksoD/ukTCFSTIGQvOJ7vFOAkKdjKnWiJaExytriPCBmPdXKDxypsqqpTQ1
/gIbimgCgovpgUHYfKvAKI49fEcQOjRT5bsujjP84D6dJGiUwx71vrXNAWAH004OJQ4MAa0LfLYl
zRFu4dslupAgld1CfKuE+V2qlMdobuhDhBVJ+6+Abno21Su8i5hKfhHSEn9ghCsNSYhIIa6nGAM7
T9a3LsfHAf5v+yvepYTAEuLKLhN8jzfIkvGKARC3ST53XpbLYkN4mOdtFZm3/FXqFfso61FbsmtQ
XTyXflZOXhhKNe4rjSOOqaVvvMZ4F0Vs3+3705zrL43Z032HfnU2cgNq+JSo4Sdm+UVwiK7tN3SM
pbOMTsusWDFC36KKf2Ng3wa1fo31+d1iz7QwF+kCwO5XfznPIM3b17XTCng7avpjh6GmU8xz0HXH
PowvZU4Nt7y30mbPcTreaw6FulpR3IR90z90rXOCAfbC3kGPqM3/czK6QToGypbxt/h5Q9zdOUFO
pVGg78Ys9pUAQB8t8NBqf6OpRLxtGHljDEbrxCqNO+qDZdDWBwnFOyGAtTll0rbOaqqQgdBLiyMd
VESnXhzP9TK5wRsS5vkqrqe9OCSKjkxLpen+ZNBGMHKKroOrot5iz93nVDYk0dZctqwB1053A4DJ
A62CXhIFbTPEU9UV7YqcbScpBHd5INxEzwcar5tqP06L6FcZWrBaed9ZScwV/RHOTuHkmyJlGXRu
Cm6gcPwYaJG4cJIW/Ubs7pwMm8q1jnQbWBtN/YhyxesVEqShl7HYFGXkENPn+cmx43blKArtExcd
gy86bwkmzDiPdbmLrMRHuMRcRdY8IQpjTsdgzNXjiOEFUIXeSgbc1JPDQMna2qDHUlmFvGkJ21sN
2N30teyKkMoLt9y6YBOlQWa760NElbyd3SpHPdXPrldeyjZ70wmPa8em8NmiZ7xmHYC51qiE3zWp
C4icTzBe20vUmwf5WZQd8CSRrhuc3XI6GV3hrfWxoFAJFHiYILvqwXHy4O7HxiFlGzcF2hY2kS4e
64DKSoWXa2fkGjk1FlCPPrNPiFrunbkmR94Pz3M3A9e4ewvAibrti+uGr/agIpzT1PnWSOpd4ETf
5FhvGi04tEV3np1lrxk6SS9vu3TNMep6ximkAc5yowA746Dc0kR+30b6AF9EgY3WYHQdFIqN+ZTb
6BRZ2mPo6icH8bfIrettGyFaYw700XJp2SNWWSYy8uCVqzSawu7MoAjKZ0nmymygdfbmdIjaxZ/A
6BW2lUaygha8lwC9uY4QIqc8mnwZZSrA0GVPTzbEvx3K7FszvF+G4LnKzvA42xzcwCFcNJoHEOVL
bfbkAYZDnJXkopB/oRFQf7R064FwWwtpe2jSNseoL/Q1/NJU1uow1ieaGVInGPXvbVTTjYiCXtwq
s4Kj0UQVApHBQUtuBwlI6mDfhNN6Cbs3GIflamA2tBm+5pDRN7mdjx4dc5Qxu7Hs5JeDnawqJbGS
mNEydZdT5qaW8znQFnrJd8VPM4bLLmCknDwRaCB47k293ugmVa1GRH/6mr5LxdD/pPlwJ0uzmtJ7
r7LDd2FBS6JqIse6TuP6UatijA6sy07/Qj/rmATJDhk/SjltHFXCL1lE2RRr+9ymfqsNVZMDXvvp
c/W55vA3+uxpIcHZle5Ti+GMAxQ1OipUpdFSVYHL6Hl6ouPeU0iPGwESJQbTDNg40E3FNUPJm17Q
pHjneDvn9LvvO3LmdGpXtJ4erPTQE48nU4x2U4XamwD/tCqga2BkD2vdyL5H1ch8eXY+aOG6MGz5
Mtrk6nxaEEOuH6EVlE6mr9s+HF6rhqpZo8uRl8jb/eBYZ80u4Sc6ZuPbJSLaKThxDYrl4XwBKaPP
thj9Lkqrdtvb1knMa7rYd5Jruk4u+RmUvtbZ2MA8Iaiyguw40fpl28RB5HtgDoHZHHuU67YGof5q
0lHymbv9YjrWaRqQHXHm4EtiCXfKtG3Q6r1f6sNzSNdiZL6hvTUKgOHIhJSjybkDZBDNdK0dw8NA
ZGouSL5M41fcu3dlCee2SQtwWxrprOVIKVX3ItPeqBZF98FrnC6fiL+yhId5H7spHKDeHtfxoFEN
VusdBJNg+Q4aOoVLjrLX82fZ9aNT3BE7ofwwuLeeo3lbz+h/k7msEQ7RR4ekPk0OY2QTf8SXs3V3
OuR02kKEMjlZce273XAYBoEuOyaQLtQwP6eWrUbnFuBwgA/dIdEXP1dqibcCDrjVsw5Iqm28SV17
SjBbe9cZNBQlG7OWRCRdcOj9WIe3zoKGSsaBpDb2gSw6GAej6zdK63u2CxHV1Wj9N3f6Jk3y565x
8w0BliwFP1a4yeL28aelG8p/4JBqs6X9a4IsgkvxDuar1lyoFeBwTY0QL82pmdCBSgmeybLbFRgn
lU8eSQk7c+SuzJmDF2EpoKs6fpoiT1gF0yqKjZusGe61gQZyTXVHzc+zEiybKUSnuh5e6t6Atmps
I6tQVgpCXOtwSH7CBIhc0uE5hXhvZfsLdxzZZb+DgUQ+eyZLixFYaZQrx236YTsICOG9pqMLBZVq
ACWNJZvE6iyk9qR1EqQFoJ7pbPqkNX61ilMal6zMkY/oo0coMfIxWfycJYACfRGtwgksZJQoyez9
3iINVZQIE+mHOK8vSkivk8g4kt26tQN0s5BlojQxKmEfaQh+e6/jWN7QbBBCOsQYy9gvbnlMGrjy
ir0O2NplAOyAZ1+yQMnL3luewr5HupDXMHCHq0Y90m9kHaFsUvR1dNsppvFctAac7Hjy68ygEBdJ
T68pVerw/bbpfX4sI3kZGeuUxGNTlOvcrWN/KF3afGZauEW/9amhA/Rj68Gnb0E7WpcsqVLN6D6M
5lZLjGhrK5egyYhf8JIa89Ci+pkZj6mRYkVJGtaE/hkSYdP4yG+gCk79vQHLq7ibtDd76b94j5KW
sWyitRn3tzZDSRVPfqtpAFFqisyJQceYYFtV6Obb0MNrgvbQ+HKMuzLS1nNV3eWttyvgQzOfhZ4S
b2IaBz07WwqRD7GJ3t5l1bzLPWLQ4m3gSdby2tKPC/4Cyjc9s+xcFlRF7YZOAGhQ5qa2L0b6g9Kq
kBWwK3t9t7QoWSkIDibINC75umoeljzZOxJ/zJfaw5N20Bjzx+pLPp4fk3XjJeptRzvggAbQ6Yjm
CtBUR8yZWy+eOu4TKzu5SkHtQU6vVEuVhu/mz1zjQ9I9OcQm0lf1ZNCAsS+ddaM9T1iq1mrOszdj
3CI/tIetQj1rqGjo3CC0qy+n2Fh8Gt/QlGZeWVVHV0uRgUVd0Nin8WEammPazuAk1VfrxeZWVcot
6cw7r7V3GOfr0PCGDXQn0QmtNSx1BodXea441K34LsjHx8Ted+XFasxthyuopTSzC6Vaal71AOjR
iHsEbsMpCCPL3niVxgqgE7NL3+ugcp7VQSG9kXz3cPYGtbivtNrvkehbZcbDHEz0F+yd76wk/+ng
z6lIuuHiO2iZW/RJDfhelRosTttVHYTruUaNTt+aWHSddLSsk26Zd0xKJRLzEakFOpoXPRuw61/p
iO5XeoK0LD0ue+J3ew0KiM+/UNiSIvYKHRm1crRmG+1LHySwec9dnBYvB8KJzF01NM843e9EPVTl
LduUhrZe8FQkDrqGxUc4hECuIhbZrFmTijf4S5Cx50mqJMgsg3grJXoRaOtNDrb20QXEpD3HUFM7
RGKDYa3TaNd14Di2cZtVU8FCaqt9kJDB77R7MhLv0zxmW7pfvHXipjmFdYoUCuuWgEro8H5KI4q8
HbBxziy9PJiReZ8n6X+l42xTBP0sYzzS6GPbFubdMha7qqeXPX0nU8s7jkH6pNMwfm7idTpXQMv1
tnFwMEr1MerUXVi1h0wTWuSws/r+kqrhA/2MWwr7ddLBQxz6qWuwyEWUoiYShaE4ccS0oGwtakuK
qpETmjd6kqRw5uBrOM1hUd1T7mpInVHkRlqPZUuBOHH8eoqKQ1bPZyMwc6LfhVLh8dWNXJ+2iAcr
hZ0kqjrItCv7BvzXJYylVS8wTt2eQqpUOs+1dpVmv1YzQjcI7m+9Qb10pO224Vh/5bVd+lpBvwUj
vRlDnTg73bVxCKu0L0mUAkfqOfS7ZFi8lQMO3jNLlHxtDLt5mwDMUN3+mOsGLQN1g0Lna1jn922o
jWtroArW5P26ep/Y1hfCzh8mX0Vqfpto9dHr463KulBa7QOF7HfE9LdjFPoqe2c1u8olp0X4xCR4
ZNvNVNmZaX7TJg6KjOBQXs62T0MyQvF60Uq/7/R71+0QHC2oLWbq4yl9zhXtp7HsYyyy6LWt3QEd
s6mCXRMkN0qLebOy+S2s9YQGpIi45jSQLzMqR/Pot3E+Ik2lRMeZaQkBI9YsxrPuhucl4FCcuoiS
ibah0TAinfUdBJISbAswyoHHGBT4Yro3YdCyIXzuFemmZbnKTp9QWNDo1ewSbUEYSTb65D6ZLYyT
Tm1PDUQExxSwhBk09RxC62BTxVmr2auWpiOxMPrA/7n9YtEuqk2OnaXWUBe8+64uboyocXeZod/o
xvKxhDM6ytGGRRKnJun9PefQ4nUAqxRIt7e5oryheg5v8mUZFEq1v8jD+fy2fESUfuokNFztQcPK
yN8sk42mUfeZMnFThvuRfrJNNUX0+FjWjYbXC5kZBlX1lTgPnQNez0mRGA/8mlwcEtAo8OIwOpmU
tznbRQWy80lzQHUlJYE6zZx+yILmOPWmVA5pBa0ho9V2HXoZlGUfBgQDuR/nzthnfmem+5zThMvy
qRaqJJKiF5W8VlBRCVhyiPIKdk+mDfEe42GodXDcQ66+hA00Ypy3ZPIxP5zXPXqZngue5TwrNKPp
S5B+ey8mtwLiph6EUcTHiyEgkrZATodcsHXDi/69zcBpaxNDMsTUtK+1K8B0ZCj45xFfZYSpHCQk
+tyDOvF6PCWfWPywz4NzTWLPJlvoNZuhDu7iqeCEInW0GNuZgeMWWeuslzoB7AqTZycwvwtiAk9R
DxP9Xju62va9epyD5t6UHtqx9thYxW2jGweA4xc7V7l/ML9rpAgnm+1CyuQsT7FD9X6plkuZtvee
mT87PfQAjimNgJq2l/ptMzCOLQ6IUidfJGzjtUvr9bWt9sUhWhijcFgossi6lzkGQfbqaB8VEMI0
BXoFqpkdDQpXjjY9FbSMpYZsqja1kVDpqOAsucW0memsTdkkJUKMvexoPuAcBO17veR8bRDvlgZJ
Atpeo7E9SqlB+qtouXuqKoOu7nHwmyOsRtUYOyMt1SfLQDxZy+JbyggwWU39MC00QFamdRIpRy+I
/9MmOevD+MkZszt6xn+QnfYJRZk/uoGEIiGklNAKrPukJFb3yhb5eINsUNtHN2LirLD9iNviPMAd
tYnRjKX/yeivOwcJCWZYy4D9SzeR1VogGVZ+HwUno9I3cu7L9XFsopKGrva4BFvbgUA4krKIIRdE
XfCMMsp9M1dbzzKPutrsQRVoHu0gQk+RpJ3v8gY2jedBbJ3mTVxrsDyVX7G+AbBDZ9o3DlkcZDN3
9TIdGcMN+pLvy5gb1EdDfanJQszg6WZ4DhR7WySipes80Rxug2Tn4X8kncdS5MgWhp9IETIpty2n
8lBQ2I2igUbe+3z6+bJnM9y+gChJmSeP+U1U0CzD+gvBy+HDq4dbVcenkYksxQpdy8J8atrwUS0Z
tEqPVqKkzvoDbYyN2oZJ6AW1a5MSspDx4o4ibS3I2/IClJOZvv7/LMtybyYdeLeFFBakdaSfI9kG
mJr9qHDlArKSerxeKCJ0cgnadndvmAxUSLN0l05QMazuZuS2t4q14T2UyR8nHj5wOLw1vcPAfjr3
Q7hifaDG0FBYmLs0nxBpi8DXRsau48NSRmGsYzU33MZv9YDUiDUv+1ImDIOtgmhcU5iQPUnMZw2r
RynYAXNph1bgpPVHhkm8aWPRXaXz0W2MF6/St5ZOQPYBqi3mSatJSnTtNhUYc/DYsVTubi672elQ
SQ2rXzBPm7AuLm6SHPF7p989nEM2QEViol50C2LRktq67riANdBd5UWBdeoYHwHxSkJkkcZtWFbP
ZFugHCg1FnGyiT9mBqrY0s5j1j3JSdsmY3jIapiqo/kT6eGTDmMEJmtxZQB/AboExGl5X7Iu0Frn
qEXWY0LHIY5r1fNTLQEI03ZxNjik65oNaoaoLQGbM5cICSXvknMYtEK7hb32VzOb22Dl99iwPtVV
Bk4wgsLVQsZgQfV1BYZfKQ4ofacuRrZv3NMN3qeLT4XgvYC4B07AvHulVsdSMi6V7nucI6jhNLd6
IdioY06r+2O+DAdQq4DU4fGVc4WVGqJhBlOSpL+PQ/vqpxBeLRppunZRL6hePJsmWB+0cfUHR716
JdPxNofTBXfzzzDuqbjkcQzt1YTddOLj+OHFa41OFBnaXpvhpM4SOqb3FpKodqXHCm72Aw4ZaYZh
oJdM8TbLlyedgjd3h2OBjbbdtu7aSJtbptMJJ9guIVqoJhPKvkUrADy64+6jQvtrRxMJjfudMKhd
G6bOaqvk8d/DEtQPalG7tqBLa76YGHYYk/3S46aN9m59bhqlIsQUFNaD9zliMuGTIlXLHAytrhwv
ZKCedaFrL1aeT5i5Nx8O2Ey8PoNsTkhvQXVxINvahfwgZTIxAPnDNSYisiyUX62gUvAgZ7G2dON9
oiqj1LBB5FPFbdSJZfMJWjlvOOVy/XVeHnzjSS7VMSKTI2mLtlyYC6LPq6ofPQe1khxUssKfzRjn
xFAEVi7kahuSDz8LrvyC1QKIknArI0rph4bCm5JVsgDJCHxWfjU+OV6xS8L06MsIaUCToRL6Z/qv
2kVYGvNRGQeAYPFA0dw55DvqXSw/crIEoSVfOoCUeWbDtcgdcADh/zL2zxy0ag/1eFFMvXXlRos8
XHHMjxYRgnTISeYNRSju08Za7Qf16/or/02of7IvUih+h/vChGjdo9NYUgP31INN5uw457l+T+Dh
Jvmxuiof+MI/6AOtOZk1hbpCuYqkQXblZUYOfBhe+ewNeUxH+aESXZdqiD6F9UR5v6+y31E8dPbH
LB+5jlfgQDcXGz7A0BtYmhQH5mQ/PG6bHp96iupXkbejq2oTzlvwFiQ/vjA2PbYIi4Hpo3EU1B/q
oySjs0lrBLqp8DLrlJGKL+S0XIIPGDf91kIywlu+YgAKvfGSDig4euDRRmM7msOB7tya5K5A1rvt
wbTMu9D4kxsPQ073QP5QxqtFUX+XGUYdVvPcYJvH+5sLcEp8fgj6yRv3zqpSt15nvw3QZL4D43KT
1Oaq46Go7sSATWcUP/MDPMyRKSpfHFJI3shIETUQ7WvN+qDMWMdeuI57dAkLmBB3tAIIY8hLaJ+F
BUB3YEMwkW+DcObP8sILWhXj8MpLY1FjCw5g8q8Y37LylWnVeuBFOjSCssbdlv2N3Jcf5CXMHGmO
MnC5IzO38XrkpJz9Ej4T6VUKSWT99/rLddd+kJEyIcIgoAPRAqki+u5oHpN26uEZcO8Bf91PzTdV
IsrF82ZWqW/kimdwC2u1Bv/dsn6REGE1AGgknQbAkGZQsNw+cDMEkIwXhgjHyK2QKL6ki3OKm+lJ
mwHW8zlqYd9pjDACnD608TsjzVePcEItqH36f3HyDuyBDeoYx077LbyAXLg3Ya96J96QiGO0cHys
kJI9PzmLb/6bWVCd1Z7lrFLVQwdUs3bCTYvsdao2WfKvJeZ782ubM8qm0k44bX0q8rq0910Vnn2F
R2GldvPag0eCmyUuM+8sl0zQq+zkG6uSz6cSJQEpzp5A2VILNOZwUrHIR88FNXjQj2JjSnMzNEpQ
tEIZVUH/eJPspNr54b3hjoFn2evoWqdw8IF8QDLJdJpl3VpO7aHpdRXvVNavAiqdGfXr3MXA6eL7
h6W68K660b3mMyV452+Kor7xomO9PPFF6DmykBde4L81i02S5jffTebfvJDBkx7+GSlztXk5e9q0
dcJsr27QxLVcG4qb+phq61Jq8SEYK4J6IpG0ZEGbhIpA+N2pjPQXxI9F90eGSIo+sohnVMJ8ZIkF
yHXfpP1B3aIiBkvIKwPVOQKuyf5Q/6tdgPQOr3xvJudiIbEqKiJbC/NSBUj+H5XdcdV/z4zvqEj6
r6EJBHLeQQTe/Atc8S+4KKbM/+pNjbZeT0XLp1Z7kaurWgmSow07R/24Wu4+VMWueJOIl7Mrnbo6
cFm1pfgXj87FrY9mg+q7lHZ0afrsMpQZ9IaWxN6V7sCYUAyWTvNxYt7KrMd14NM2NQ3L7CQRb9dC
H7KUSUoclR/5FC8PWVXc8wypDNe9+iTXIIl/6yh7TJB9CpCRP6ugXhclq6doCQ/2dNGctGV8hPJU
1vh9MGtzc4gdHm4nTChMiC+QYT5Oln8bI0QIaSKsyhZ9bRNIgRej3WBo/FyUJ2fZwq7JHS5u6sm3
s0y4HrsVFMxRNRAR1PctTNOK9KPt+wdGKRuEYBTzDr4+Kq/prN9IRPbZWAaocgeaWHZpv2wjEz5J
H8nLAiW7AJ/VVDgTlwCPm5BJ/XRqLTLEOaKtGR8xN+MMe2SlMJ061rP2GuYmVeh5IN4toNCqeAav
BEQmPOPaGjSd9qe3aO0Lww/sPNkMLAveulkxqHQ4V4zwqEEqnFiMlo4TmvR3qvRtaQOI2KPpd54h
iFpM+5Esaa6y92iNtOc6g8NDgy+jL8HJZ9PCnvS/OrDXis0bPc8D8z2Ce0+QB2GxqYeaSb2NyO53
aYDwF4wDxa9R+RstjC5GNwaG+2rE6i/F8o/HPFeM3oF/5Va6LYEL9akT9GxZrPvAjkBTE+1WsB5L
Pz1rkG/a2roaDrD9hkqZPtAS4SLAwgT8ti34iz1eO6zOjtYG52BJZxVk/yb3deozksnwzMfPx2u8
OIHaJ0K+DaSe1ESEHrAw/x6DnWQXrIdV0kA2w9aQZPg5DqToV0AkG4607pnBn90lIZ+eWGHmra9A
HdECiMkL8AQFIAgzv1FlHKCA8GCnybry32aSKm6W3+2qR/VxOySrLdc8DzLfSU91kLEX8WGEVI8W
BUKZ/cYcocTmI6vBhvOR5DVlgxss2vBFww1tAhMMjE/FmQATA/vgF3v81dei8GjQYtbccJwzimaQ
UGpHm1dTFXOA4+664AzJSck5JtFggHDAEJ60YSJs+stXl6DsHX/rPOoqZ07pv0WYaCkrcKKKy9Bh
/nf0sPzUm+KvCN6t3yNLvly4PfUwebbedE4qDvc8GqZg6P0OCHEkUBkJEXUdjOUR17F6HVsiC0p6
tPvEjIfdWGdBOl9FqW+yunwCQLVtl8tMppl39cbNPkk1jMVbjxloW5qgy542UWNZoD/HL79ZfmPH
37IAuWeVLUUtYNEhvpDJ3tii4AdommmM8LRpOuBkRhYeA7WsFhfQLuvFjbof7ketWUPc8bxYOaJB
b8uYrFVcT2gW5xd1PXXUdK3FtNDfk+qqE7+mV+6k81abraMl7Y1AL0wXdaA2FeuOq7ouh0cUoeFh
Pvmd+wz48qhwm22BzJS3dcvsjKMtYIF+Sx7SQcdnL0/wzBqWHG7fjEezjBmKe65s8c7ZL8Hl6Urh
MPuIKArEkB07toAZjkcIJiR63jrnPALT4t5V7OgplwpL3yzVC6+JCwwSeIMnA8y+1onNLIOhbNy2
55xsGwTrUS7w8mbw/9yuadHd5bWoN5vom4IAbcHYUtdsJ1TzLOSFcfBR6y7pMx71dyRcFbVa4DoF
vJek986FL+5dJL1tMdXvLCjeJo9OZ4tRC7gclKmV3DntldO05p8kS1Xlmn0VnVwXhATFJ0cQ7DIA
dpWlAdUP/8ykC4xt9kP9MtZIrPFcjHfO8pE8XuUNNp+TdqC5MIMh47AQ7gFxeRit/mouuOHolgo+
6LnbaGWX/F0LcbzpN25VAuTiY6D/DmEb9Eu9j5MjY+Wz7JNzzg7qIfAZPBKKW4TixWvVN+iAjio3
VIeKS4gCJLpr8XgDcPphwtdMm6ecksMQx85QGUHrqCQppgiox/EtyaeDWXwL651vzTCXVRxV0URF
dDftD+ot8l7Uu8A8kP+J8ApJNWkCt80SI0x7WXhk9LUkbNXCPYzQA3O92Opgq+t2euCnedTeOCAM
ih9L5d6rnqaJjbeMgVdSh2eWtWxgEP7TsuBb/y5s/2tpqGCgcziQhCDnN5+JnEdVQJm5h8iicxDV
m/pk8XxiU/YIs/1T4tSu48Jp1vkYfdIu8BTvurqk1XBNsBcOl/Ezd6iHmmaCgGaH72bhfg1k6TnW
RZl+jAk9Tjt9MaJMzP401Gm9Lnx0Z+iPAH0Dtlb2KquKGRdUXXgWfR+w6iaPApShqhAwQXlqMdvQ
Z3I5Q5P0DetotmQpsbz600I7FxS0rgd0828wPTf8etw4gbqXHvSB8O4ZdBLBAF0nMLj9G95nArRU
Cyy9qQ5LA87I8mgCZYX3tozNvRu8W9qkG4s/7oVy50k3IG6CgwrzDYOXi5NY0Mi+LRM+cocmkP6s
kY7TVA+mBoJdDZaRgaBgwKeymAiHpCgdzvhwrVRYgRuw7mnN6pCtwznjSHEeozGjtfxsgA1Num9P
gtxkTkYlNJCaMbM42G62Uw+CNC8142s2XmvHm9eUq0CqjEcqZJ2RqhOJaAvRb+NGbeC1n2p7s4vm
1liruGSy+DhhowwBAfvax9gUZO5vVY+fLQV0VqagoeR8KtmaPpUPA0kWZb60T4IeUtQ/N8Dnx/kv
kA/Q8SPGGozm2k9VhvBzFok1IY3ISmJC1ZVI3AXrLlBRT/fMY6oQjnH4TFIhyFBVwQLyhrrDmT+y
4eiUDqDaEMRkhhcjrpcgTZ5FCGCC0kUdVJIGbssvZbQL8vI1ocqZiFh1C3ZC03VejHMTMGJUBBeT
+9u1zq5t2h92JExCVe7FuIXrsX8ZEjD4rX7mSMnnLpiYPPJdw4w2cYnrRfyMu+hatSKmcNyXVSrJ
lsuter0Lxgaq+i/i8UJh47IPy+UwdigGT3MRWApgx0tT6YFfvVIJoZlv7ieZBAYDmMT9Pw+sYZgC
OQJPWQ7ut8ZAVVUDo22+cJzuJSkiB6PapaTmxpLeHe3vZPz4uXhLrCeXETMRSs2XFt6DyrTVpo70
Hh4XURyTN+hSpBwmtLE8L+hXY6LRPOlaYDMuJR60lnZ0evLxJxzvH7Tch6XRgtSpQGNnh7L6lbW2
ds0ooIvLbJ/1RxXP3WqiO7kZbqxYhFBq8AJqMD188Zn7IAQ4EepDhDuN4lsdMXY8bS3rnVyRpE1D
Mnks0Y7lplX1q439B3ehkqq4eGdMuq3caNM5Xyr4w5cc0BN2atUqRK+Lm+b04G05s7EnwYFTxZi9
feqIzJpAL6wYtmyeQqMkZCHibbXSOdvUhoi8d8PP1oWWwm+17w65XAgRwqbMZ59xNwFIvC1vlV1i
6mAKQdhD2X3o9PlhkWdYDM8+/RkVhthORmdf1aFLR8bXol3UmXT/ZTAgYOdEb6EmMDFOgoimzkwn
NWPIrzYgK4BETS1h1dfBpkXTl506o/GYvXRwiSbMAPFPIFckzSXQa7MTqFXcFG60FfXfRNM+RqRw
8tz8GQ3rxZLlsTflc2MVLw1FPI+CK0uwb0VfAyaiQwzonUnggBqIFj1LpZkR0plNMkVwg51k4ozJ
fLgYn/rIkStzwo2CXl9hyY9EfgKr3Q5cfzDG65DcLbXVR/kHTGm9mgi2Ft0rr0C3JiK6Ja2O4iST
RWs5pBBFVLId2uYKYdP7lE5v+mz/DcFdEsCe+ZRu8aevhucoSpAfqNo3lfBKO3lQCcmSDXe1+qfc
CAB+PgNG6LaaP29ZFCqFHWvkgQZcBxDKV8mVXpl3FYaH6IFTHrHLdd7AceD4pGtga+I6TXSYOA87
TvUSBwCfh6rSKtM2H92qutGSHDAfZTZGl7mdBkaLdU+Qrv+OCT6J8rFKykOIn6fH0eMO73KoPkEJ
odSP/Y4LzaobkcKugIN7vnX0/JL+EvifiBmdLNeVJ2CMQAeZzJl4UjgnfUmu5AVFIHsdeN58aIrh
qFdKJcv+8gVU2ng8uHQTSEeAe1FeVwg8bCR47p7t2ZTVOY7AHjUR2zqRN92f3sgUcC3D69ha3GHr
lQV1QEGMw2R2pRIqFZ37OJ03Lprdx4rjixl9nWPUysBtaxhssjZh/AZ5g/wGYD6NxoWJDw/DTqij
jcK4mrp81/SEP7yAP59oRk/t9NlmqLFMNoPWtG/WqjwVGbinvmMxJD6UK0poRMrDHfMQVKbxYfDb
MQgTejfhpKPDXSiaPRxXL2vI4Zxlq1c51WYbgYLri99pwYScnMWcoWRM886Qg7GJ6+Iekv0b6fw1
OfWLKqRqvIVGH/i+FQ6QSunQkypOAeMMlKUQZrCBwTWpOJm1fKlcEww4mO0cqZCo9q9YM1Yb8GTx
RUvkvFJZvpo/tKO9V+nj1AugruPNtcFRzILDT3SfRjl/YY74XZnVY9SGm6TiIWYZYhpjBLbdOmbh
SBvURtoxH6gMBXRzVRN2dPiZKqHdYFVgsZYlOU5NqkSac0QtCKZ962NyZ7ON5kb7aLTpuW1bWgF+
SR5qd1fMpBGy1WQYiNZjfwNSQVMdspP3j8wDhZr5LaJE2bYCDj1ZZbVaEhBhcd4+uv686936aciw
CWlnOZwsLdk03YxkQ/kshZ6C1Iv9x7BRmhwS4m9pdGK9FEgmaH3z0jGupUlnbhMrvuhRemKJXawW
3S0Zn5dk/G315dNPlpNaruBxdsMUAvqKOUCmxIOCNPsPxhz+xiEUQvCl7ioX1saZRyA6WNozC0Nf
A6dwHSx1n+KwMqQobAOc29lJJVcosDIEckxAFEv50Y4OE7zF26LHAC5J6p+NQ4Y/afKPpecAKQSQ
onyyvY3jMcJuyvjB9cI/dY5Puq492RwkJjlN5WOOULv+ZSk4bl3c5/0Fv2IXXCJcwWDiYBhDLtd7
AtIrs+hSt06Y6Gw8tqKuT+chgT0U0Qs2hPS3hsY8PfKqel/ZAC1iMh8m8e8q/Liyfa5okkTayHs1
Eb0EqLnKbWBdlcEjdR4ipKqBuqPJNrHTnKnHURCoVeQ8qu6C17YHs8vORqqdHU5DtaeyygW0RA0b
eemLrS8PdoEyixXNySmrnO4ETNt9RMgatTQqW5ma0c13bCjsIMijaYEW3XTgCVKF3cxVIgamkIYd
g1JAsiPqAvawGPQiAaW10biuR7pJIxOyQWLLKb3wicrgDLllI+WA6brxFCn0Yu/t6Mu86y4edHVy
j5bkzRL5b0WkXeV1V/9IrfTRZncf51AY29rlltVTKRNCHQmUdQQ7eobJDQQo3/iCqReJBZiju1An
ap6++xN7Bo9qtND6uzZ2GYDpjsEvMVjrHWRMuh+GcUcjlV+ZNr3OqAXsl0hHKitDMqCqQKOACcuj
5ugqwwyHYVdP/delg0Ku5Bt9IklXav86L4TzWYr6lLOMNUwBq7p/82fnNXcouJ2EMXuc51umWbeu
BMPpZQjM9+5raqE/rh5okTXsau1YhiGmCrlx1ofhDf8u56ovJZh5A7q/Vr/P2vhpp/Zb6DVP4YT3
jV/98UlrBElUO5ZsPB39uak1rk03/sbC9OD6jOW/qJtm4zsHzkLORuh17BDfinaudzbdyrXrL99a
1uWBav54gI4NDCctr4YQ0O46ByeYwur2sV+fHU9iv94EFiVKVU4PEFAChIQeFl8/D3QWZoMkUc1+
cvuACdTHTKvAT6Mj7IIzKJVNy/BRz8Fk1JbJkdPTVi70k2Mi7OQNl8o3j26Pt1xff9guVkGeOR1V
tCg9GzMxIN8NTXrXA+s/NC8a8girgUv4sv/qUumuC0wu0DQoVkxVsJubSGimAY1YuH2qqw54pQDs
KKNk23ne3cHweVsi4wCub0aPrYLDJIiDCR7XjTFSkaNO1BW+mkmAgkR3XQcqbPf0ehLcgWTSori4
ZLhLq9GKP6L6q0ME81qOoyhJ3/IM7wFJmqRTRa5kw6nZdlBZWmtrDtraAJPHkOjZ8eB5QU2l53Gb
kdrKo3AfReVjmVnuNaTT/OXM6WkSxm2cvBaKdzkeQKjGaxOUEcbX7ympcNak92Vc0j28QvOEZ3V3
zF0IS93sPqhcYdGhIeUjePrFWsCNj/W9S5lKeCUAutqqTouln7Q+Og7A809DOl84N3c9w6Rolswh
whNMZ+aN+Tbviq2QJZFo3C250cM5oENJLZqL8AzmkyQ7X5s6GxKoMy3miWnaZJ6NuWU0YBofE2xh
tP0BIJB4RmfLXp5L+IorJ0bTsfHjJOg7WxXbbTg9NKMAl2LCLCgnCKlNrEZQc+bdBtUIk/N8NQvS
1zkeu7fO6togHrxfu8o/ysKiVeChnYD8YfziGR3IGUMHCjOwMTc2HBvAzZCLf5c6wix8GOdgsZzq
4oyiewH+TBufg3fp55Yr+NEOmEmKIaYu/2pgWILYjYprsoTJQ2t4LVmmmI1+6+aLvIYJlAZ4a4Rn
D7JUaUoUz2pt2RjNtOzH0EMQvseYwTfT++wm6XrpBVj5OEKaLbSi7TDFw77OPfdU8EaPLg0xkExZ
ffMr+FKiBjYuiuQnsVLzm2hb7ZwUfv7cdui+N5b2aEWludP60ttEWJmDV83zY1Rek0a0qwS4+CYe
mVMbkHlsc6DJF8HMLiE6ras5ApvvI3IoADXkMXPVKrPwWGvs1diYz4M/VcSu5QUzx5cJJh7AB+Oz
yNiFrtccpi49MN5wVk5Vvg9V/0a6u3cR/mD43u0AR72Xdor2AhggHMaFc9J8Vk8B0fYIiOUpFT6Z
bbqpfWx8WlLpsK1P8ejcXLrfc1xvAfbd+wTohgHlE5mrfZs3gCvo8Tt0w/TsuR7czb+yMIb+rQKP
6l1qY4odDxs5X7pbUUqUOGtNtYv6+2xbn6zikw2RBtEtzzTvrdkOX9M0H6oZ4482tjbNkFYls9g5
8MAv6Z2GtGMNtL1zs7tvMaA3VG8gS6+VM06IBuOLUrlX1PnQRXTTst+7hdh1c34yCm3011oL52VE
lnTg0EE/vTs67hBDa/Qpv6EuG0218UP37PLHFgLE4OoDcFUEs0kCkqgDjggrZgcKWHu0fUkgdgSI
OuC4gesPWbmdCkBuRkrB5KYG6Nk4C3dTHcVMWydUgIou+svCg+AwevJYmJV7MQo403pIV3CORQrb
uS5697uIXYYFdZrraGDVdQblxk3sy+TNMWgrTL8cPY2BbrULezVTEA9rsrVT1o0JD3/2Q1Zjr+/n
BDVWORKnB28n0g4sPPw3j8ra8BCeadPt6CYg4/MvQZTyYlLAFKmwzIYo3s5QDVEP7xi7kDAA5uca
6h9jDWl5nuxN6TNVHhC5SseYo6XdLIzGvmkdTEzltWKi8TEHfaWszLVzNuefKdhyC02MuEpurm7d
bMQIwqk9JY3WPVhak+xjaNGV1LazjT2wD7vSSqmyzKK4louhr5TvQ5RFx9HXT1Pdf7gQm3u6ziQ1
tJ2LKkRUv3E2wgKrrbvVzctcUoSeut0tktcMFpzPodt4/qUJ079StM+hLoC3kUvotrOa8gb+d5PG
e9nHX2Nk3CfCELprNiZgTnco6K4K5Pc0F/F9KGzWaAM/LLpg0PtH1Asept5/TerwKaowkplkMCJr
tIzt29JLlyy/8Wk1F1f4R+/pDIOkHvt1ki/AfCEahelPP1lrbmKTo5uiNeWrjrgMQFigtL5VICoI
xGdKwj/TFD0aGoDNCu5NOrXfTW8/DPZ89USBQE9xsS3xRsOFgFMY4zE18xfLQ/VymP9UaJvVqdIC
zp4dOnU6nchYC8K+QPqFP8rTIAcP8tDYqq/FiM1VuegvjglEysORbLH8C5BSfB+tiaTSzELmgVS2
vT7Cu0aPUYqV3kAu66NyJeLquYhEgD7MNh7qwJ+M785Ky8DBnfsExXavSWJTlcC/dby9loXwtbOD
mFILSc4F5Eru0yYpmCwz2MTclJkS73VOYMfgwpkhU43m26qieER5KmVYMXtyLSkJTXvYxKw2mcj1
2Nb71uw2QMrBmSGO2elk9uMq7JDA4IgyuvRPnmKQ4/fhyoNTGzkUtYN9aymXkynaAmIPTHwoEmEe
hJs9Gc2yjfVfA22CMgf1s8yQsihFeNvIMePXs3Q00qHYu/pjKx2eLB/GmM4MMp+KMn8vcsqoBV4Q
+oR9BJcIHawlbbZFghGYz4yizS+aOX/lNnjl3BphvOSSzGSW27wCiDhp+nZuJFxpe0cX/W7iFV0B
omO0TxumvXoNhwvAZ+ULCWtq3IWpYIAmhs9RM67TnDy10XKgGXTKx27vFAupQTjC0A6Z4aqLFj7t
QbUb0+qU6pkB7Sx5X0pGUXMUrkyGTl6UwkzIaVY0xrOtp2hqN1Skmn5h9Huvk/q99mLAH94xYn3b
HZLLsR1QPezUGxCl8djqNhB+cRG6+WRxsmUy+4hjuZez99CiAqx5837wnW2epwesH3HIRBzApEdX
Gd8SH0cQngvDr8zi8E5aCOfIJ+QJTallfvQ6fJTcsVuDdd3lI0tk7OVuGuOrCOOfyQpJBRnsbHRr
/sjbdOMmE2Io+imOnE0STXtmJGi7VNMrbfvTrMtiKyWixi2ChmvCD83AotmONB1vDnYgh9jWzpYB
wXuwr6HMH2U1nDE6Q1OpI7FKxjwQpokyiqCt0eCWXtvM8spND/hcr6e9IAQvSYXOiJHgL9KBz+0G
SNCwOB/sDj0fwycuOKX1osUcHbro8+2gQzrvh/yPWOabYdlvkWdvdD16aVz3e7H1wEdO70jv4ymq
rSetzLxdlBwWW6nyHCwqReQDNSDgJclQ+FZ6TG0Q6VWuAjpFjfFqp9bGBCwMLDIQCR6uybK1W2uT
WfJvt8RybYsHHOWNddXUazMVh7kaDlnsH4oBGTPT/hP5T3YXI+Wi57e2F4zDQCeXH+go/FS9duJT
yBFr88ZB+4fly78LoOOzgb4MYyQ5DxvNmBAZxs6z1vfmDFaZYi5L6d/EGW4i/z6h2mReBOHYm+51
9eiRmjdNu7YLsdXQrrbsElvjnyilnEbx4p9y21JwspmPvVbAbR0LRAKGLVkTiaqHYovXATeJ6l/p
YkSuqf3Z7ExNOzVzfxCZ+ZyhxLd4r0uP4Xr61qe0xs3yp5bGqQKbg3BKk+O3Ywa6BuJvXMoN95VU
E9MFB4Rse/JQQ4/QfaUpaqTwVIex3XIvg53i/pB2ygk1iHD6RYBtVywCRDyKqlgD+sa0Nvu/A6u4
rsttU1Dc28yjs8VCBU6PIahBt1UPM7EAM6UNUj3tG1/0lNoo7IM8S+G9F1djouc3hT1LPmrWUUpH
N0kWmPiKu8rWQ5euVVdjiitbB9heBRMEvXA7xh7ewsbkp9S+2pBB3BSi2q9bBzSHKsJp0h0SJwq8
tO43Vtw0F9HD7kvk30T2pwiBT/WWe2k9V737FBeNOMXpckkZq7lVmK4LlpGXVC92S1+vL5vHLPfo
2Mwpg6QspXVt1wJTxfE5qawvAQ6x7BwM3Qu8Eetpdm8Co2WGxoAYzEYg7CY3KDBtRnQHzaYLmMxu
JhH9dBpIUAvkC3niWNMnbjC5CyWEdncjUu8cGSnHpLFg6TwW/iZBFcBmmC9GnyZSrwPRz49eaTxp
dcxEkxFh03e3erY37RS/5En7GqXip9FGslDDxJ4ErLQ+h4+drT+MoZ/zvsV5HFVHd/gjPYAGdCIg
yEFdcDmCKRDmwmbwMc7Uu94lpXMfh+6hD8FLdba27yN4ylpF80I8564LT94iLRD+OK/mCZKiLSp2
E4peiUV7wtEg+vkCsp714jX1tSnKDcd1wbOutk7BLxWADSkMyckcDcpUAx/OdkmAUi2BYt9b2zYG
vjviISZBTtYD5UTOwCvRxNnMypuJC2/T6sDT8cjWBOonXr5dOiT+ijLb2UiI9vhZw/03jTfayvE9
ytrqNfSb30Hr75WRA550+BgpIaNz7Escdd4O1cJL240G06WJI7kvjxPqwSBY3uHqnLxIfgB2Qx84
mX4oOA6VXG55F01rfUjfRCr/Vi7P2Y+9x3aolCq9kd6zItHB2hpN96EJL3xFFuRuz/js1vmzpeWP
npkADGuDDEGac0rtZdb2ttIZAMdeAKTnwRkkNYjsEIpnmOcjFMKgx5XDrXW7AZBvR/tpdtgOdScB
EnrBAKyKMTgUJlv2vwkQlgb5FNSIchFDGu/wnKj8bZc2v2E7WIFNDpGHCH9qrbaxGnudkZXwsoNc
/4+m82pqXOnW8C9SlXK4xTlhTJ65UcEAylIrh1//PYt9zs2mNoNtWepevcIbPMgdow8nZbFPRZYe
dSe6dRTpi+3+87tibYUAOnXkdsdwHXlg5/xpYqbQ5FsQH9CgGa2nNfd5Tq0NhNUXg8oNRecZcxZz
bRvNaQiKW2YVWwcEumR9DpzN1M92QaZfBFdjBdPq9/C0wCQN8ZuhIepjwY5dFpSqxvRaLvWbaQJp
m62O/CxEQh4zqzlneTB9Y54MLPat7NujE4cPNgo9bVAhKp11P7Xf7/2pfagccNE+PYsV52vNqsz3
sW/+EbMPij8OvJGcp04PADZq74l2L1F5JWpJcX3D9Lw2qSenbC1QD8bS5hegFyKf45z560L79I3X
Bd0uIp3pVpvYFC0v9EmyiCjLGGxwNpzTV14h7++PVDQZJlNfxQy1rzgUBQA0pDBi16L6Qvh/Poyz
v9Y5HHT3PPEboIUz8SVevE1iaIixIJ52X+v3cvc6x+MmfSoHw3AMTq3fd62zmwRDUABje5F/4ktE
zgP/LfqDbBvfEOXlH7mI7GTXglRpK8YUg/jwcU281WjcCshtJYCPL9P1T2H1aRRoZyJQbb3x68xE
49FBzdQ5u2O0nmCujTxBzE96B1qtuibc3cxX+HziUcScmrflAhg3UfeiOVYfKvfFCr8w1aK6ewLr
xa+4sRoHVWZj3DYfXAY1HDhZ/IOUPo9Chpj0F8TxYdo4/TsXHkbZptPe3fA+catjN2FcUm6rCQWe
bNuZIBw7GrnIh2OFTA8jFfyb7Dv+6L9Pm3OQrNxtxS/lsXT2BZG3ern8fsplGDEXHdWrDHK5fqAy
wJZ3FVmHNAK4JI4HJrxyy+TRcaW8rZwJ/EDI6i7nn8t2eHEymo3Vf5A9vtiUI13v1d+Yxz3IgR0M
82fnh1j+TljtvvBieSE/xP5Q1o8sySxZFeG1ChYGXF8aHaEO+MeAOvkErp+nQPPoVJcBVG79KMuR
jKMmsZZ97ToR08ptnECuBdEzy4Pg3W14WywOvurYknyZR95YZJ1TOnmSIyU19R0JUBrRWkTSmpfE
/G/t/ecpKe9TvssdkBdpA2iY6Xvg0HYW8kskxGM8jlLeh0WngvooG4PPWqjO+HyJQvLDSW6gkBVa
fQWVByvesG8jA03WSB35rGGI7NnW5q/TihhATiP3RptpGYA24dc9c5V4EeDm15DPgLX6lRE+yD3k
kqOUzRX6ckP4jajNynfkQfN/ACRkLYg1u2Y/eP7fokfcuUNexgpFtCsgG8y2ZX8Q7kLOOUdCxi3j
WcNM5pQqft9v5DRo5mZFxntvEXx4ScHWyDD/CMmteHLcJ7t/z9PXQbMA9NM4NTAXCRxabMnaC+iZ
y/iJEC9LIePy0yalDeIclTM+8+Kid078gHF8q2IdvilmIVx6L+EEDqZsCK6lxeiwCz+qwnxstff/
HnCMDZ2KSbl5ecRXEvyULA9e3tvvujmfmnlgVPQ6GRk26cRzpTroTjwMFlQzwxBrMDBRDTAloB5R
/OyVPlLezYj8IttwlkDBTMpCQ824jD1wfr6+xWntBh918jCEt8xnejOb/3SbdMfQq4eO6BCNjxNg
JJVbbynUVb0CwO5q82FWPZ4iPN4BVFaJ+iWagQXCnSvLOCcBKpLmwEB3GP90oQFSiWBhfslTrocv
GBifPsKEhRmT5I7e1TB7/y7rgH7nbgX2BeY+0+1aBz1EZzQemz92EgbroKUa7ZtppNBzgzs0FuFS
MpVF2+afE/bPaaDutQLSbUFi4jXpj9G2DOUN/2+QL4h7KfqFQaN9THaOTD8ndzNVgAXi77qqnuid
0Vkt5mutmNWW9cvYMmifYrPa1VX+pibrb0dq2cb91XPT04DHFmMJBH1Uc3Bmc1WoAgfF6DD7zUHu
3WzMUH0C472u6W675nAySWZcDXhoUTYPmYtwRoI8kYzZM7+9oNaw9sdxVxXei2zo3govpp0hB6xQ
nI2m/ZTqh2S0//Wh87ejkypIgHU61GfRHO+IRkmsj6tWja9RET3qU/q3bvKDD5eOlDXBMS3PJVo7
K7206JtM4NkzazzFgXGf6OaRNP4pMN3nbNGuspAMWhy93+BkooVH+twHqY3KcLhK+qzCYU0DeS2x
Mkr1Y1f7qCO1J8YcT72WPtoKuQn+DhmlRzTULlFY79tRHbw4fY6EWVWYaBiaTnwTrZhFH19cpT+3
IxOzvBwviEMcJd32Q+JoWbwqN7lSxXcMudt9EURvJcwBgDduu0r6+JGWqAkyjdLPt5rPzo6/7Jgu
HL0C2sNszQ4LkMq/ZMH8Ukdo+xfDc0jHy8hRumPY+jFOBpkyF9NVw1lr7c3IIKeMatyErKtja2+G
uXymSQ5YA6qBwxGKelog6nZXOD/oCDU8NfNxVtlDTPjt/OSSM2NDPAmyf61/GM7yEzj1/ej6IBrH
9jZzsGatvTfZffOcvSNDt3IQeAua6Ox4auN7zXHxlpWP2F5VUuzO1qVs7VeJ2+EElErR32kGqBZZ
QnOZudSxT8enWNmHphlusKcAayf2p2WMRzeaz4Bsvo0+f9VDAzIABtB9jeOdfY5qCq0ppj0aL/rV
pKukl+W5d9XRxd4D5ri9VxExRQ8RjySBTLoDEK/3MtZvYamjQdYgnjEdKWDIHq1drrK3cFH/etVf
w1aDlD0Sn80ahBF6wwOoZO5SZ6MZ6dBU9EeBRDyOGFTgIXCqc5w1U7WRe6LXmLYv+cUZrbfRxFCu
1vbVFB6DgRyPLGGIlrdFC3ZWEN5yu75qaXdqZxzKEMwqOpLNvEFVxdj54XCaOPmbWcPtj5u4WAE8
kyCiTopDBhjxbuGjbNW/B0kNpzhZMGaP6EX2G3kOOGXR1lgRcdeTN2GT3SIJy0+9toA4iK/csnfd
FmWYLKLnxY6SW2Q42gcTox5zQyDDTpf8Vct4mFT/1ukBIqle+cF47Tzr80GSWVUYRxd8VsLWxI5j
h0DexibvxqWDKthbNmPpHLqAhnoLeiIa1BsC/8+GHW8Tp/oMZm0rWUcT59vKpUs5cFts420mWkQB
cw8J0XpSQWTLLkKFHPv55CL5iV6gtmZwffSz9rmwpyffcR4b23xVU3CEKYaSGmaYqsZiTqsurW1j
rMWtSdyBrkCf7ScNJqbu2ccp8laqsnCyWiwQuSzroO4OBGdEm7TyxUFdZUrjg6tnD96YvAC+2hP8
f5jOwidCzc5baBaUyTYeyhOdhl0Qt9qdFc/8Kw0C15l2ehZfASAjXCDZBKSgtWZa6GQV7iGyeEzE
PURfUFABofoTZWgPZA1e9bTnrbHfyoLyjOQoxt9F69/nro2GBDMg7mDI58EUYuc5SJeEMFyDkMiR
Ala11Xnsm2vQ2z+Atnf2kF9sfzpZUbcNAh6/ijeKVrI8vaqhUzcF0c2tGH84jkjt4K3Dje7igDo3
mnaZCLPnmv5pM91ExE87uZOF170y7/Ug2dV2QjiPwYCbwC6bZjxSF75LQiTJbsYhvnL69k+7LFfE
LuEFqObmq2CbN+W1Rend8vqd3+v7Zppwtc6TSRbNferZcCPZjE7ZbdwMgE6ItuBI8EFI91DTo06d
4pjW7VPlL1sIZN6d7+SviC/s4WZ8+noIi60x0FfrdejxXEnqxTTgy+K91LzPKabTryyDsFL/RRrr
YBr+0RjTTWqC8ieRJ9PbuJaHElWCpJ1AEGeqjnlKPyrAaFzH1dNREjPoKHNwho0u07xtF+AVQkaa
VEwO4wwFETk9jGpinK441ydUigzjEKBvBk0daG2KRjuvBeAOxlTvPrs0+auxLdop3IVDsTX87gvY
3sFSNOZJyWGWQyyIX2x/gAODuVscvo8hKpAepPUcwIfn9d8leVVtDygijt0n/HAqV7yL5CDwbJOh
bLqTv2yq/DXkKCgVSx84xUPYYzVsgUqrG3onFHYQp+zwgwYOSCn9OUNjXlaMBJeFc1Xc9WIbVRC6
mbTGdgB5Htqm22Bz+ahMokeTZcc+QnokBSFeRNdhjM8gju7nkdIsU3cBp4bvgxe20drKaLkZCa47
Ufi3bCYszdNDl2V7idGa3Z9Krd9GtBpiagbVk7AXXfrqO+lNmcWDp7UftW+JXilCSNa6MsYPL+p+
jMFCjd75HGJM9+B/xn63Tgty6qAtUK5ZvH2a5TucsjCQH77LLDwNPiFIxJ4IBYCssBcLN5qnf+bB
sk16uKAJpqQVdMe0bDcLEbCttaNGXzwuvD9DEL8DV8Q1t8SAe35seIiRbT/MnuGS/SZPKLUdVKje
mXK+8FQ30zhvplYdFwI+PMJlPWPBRTvyFs+weaeBXFgFb97iJwxFyQgSktxxQto00S5kAFsGIAH8
4GHjs4Y0A32D0ju0KG0qSid3Tg8e0WxaWG3JYvxTLpQA6gAors3n4iG56Da7OooPmGFux7Q7egJL
q53q0ZZAodFkY1Mg4PkkK5Llsm0UHUfdu3aaOrjZfK6ELZehvoXQcsMbBZz7/WgfwqrD40Wng4JN
zF0ZjDSvi70cEr9PKFV/lgmsl5ssuyitqfcHunbKIGEveMopGY3Kk4OfuB9aj6Be3n1jTEALbUFw
y3hVfa/dhX0Bpo7eYLtsaPb/KzWjQjRvwPIaaUerDak3He+xjKXShUuczohwGHH7isrxSfcLsIgG
Ji2l8WTU02lJfTzQFkyXkKr3p/HVtel3+wYm440X0SxvwT4x5Yq9+l+uOQ8mrhjcnDc/RVxKjRla
Jahh5L69nU1920u3qnArtitTDrmzmkUpmJXaOwCeoxuWT44YBmlwIcMxO2Evuw+IIppO7eDOBd6I
ekmDAt7A5LzBU3nUx/zHNIcvzdIoIrpPOxVxjkKWKNYDvLwejJNt2X+zKdu0aJc1DtLJqVgWsSMV
9QHWUXWEjrv3TR/otVLpSfe0XVJ1q74lpR7b4lF2yTL6j0ub/yTB9BqO7TP1L5DB+VbW5lGf0V6k
c+fSGrNC5yoXKbvKgL9q0VhuS7WlFU7bi4SZigBg/9ogUPgR16en//Q6+BgwECV5wODbXke2sxkp
VWcyEsmYOT5YvA08rxGqMFs9wJt2xrOBlWj7pbrLi/K+CvFsXIzHuamxi3FpkMPFz8r9rGd088Jr
Sd9LdsBs5kdX69H3dTld4sfaszce4GKnBA+tWSDrGujX6alts7dBn5hRtc+/kRufSQkKU95z5BfX
wM7+jPUM4h41w5D2vS4Yeq9r4IdSmeaQy43onrYCxWa+M9mUVpw8poyIe0THPbKbilrDr8snBUQR
DcudY0wHzVWXyRiuGesTcQdvV9TjWkqzLC+/ishdESVo2Lcn+f7ZiJQO1Y5J1V9bzqULLLZxtPfa
DteTJcZ/Eh/Xwj9Py/CnsK0/g402CNTtMBkug1d/qRTGdq6373qDJpIV9OXeNrVXmyw2bOsrw5Yv
AI8v1K+7NmIkh+b6PaOYZR0H8YZF9IzK3xfCTM/yZGK0iksvfal7ujPECYIz7Ml5Z3vqteFI0Pv6
rcWmDN42tF7SHPpyt1kbvxCSvpBUb4PMONUsjyqxLkOr42fivlUWX0cjma5yOOyItfvjsWzbUzjF
F5cVnJnpXu/t3RyP9yNqvVEGD68BZcrtQTyNwTMA69jUvtCwr0jZuyuk7F3Q1Du7GrfOuJxiqzyA
UL4VvfHeTJx4Ncmm1zmoEhXTKWcACJQbqBFrFb2HTRdB+gu1s+GVu8zINkEwnykiD2XZHOWDUX3Z
DNwNUZ9WOI2m9Ks6WbeGfbaB98MNJKWL9IOsvwq5NymVpaqUbyQn5hT694mROHdRrrB6c5671tzm
i7/laL70xPjJMi7WhJKeC1k712Kh/Dr/MjzaUqR7ZA2kSAKDePeuVpQ3GGeGH8vs/SxjfCgZJSeR
+zMIN0QFuDXhvkLa8yzV0JJZDypGPWowEaxKwgst0Z6OlJznsz2vxTx16FA3z8fkZxiTaiMRVWnT
JjCbL+iaz9Jdl3M4ZtOi6XJXa08zMMJCWneck4PLQnWV1FycAiZyAqqbdm0oWnERTO+EET/ThQ4m
/3wQG5OBLNwE1N9anEd4nnQLDg8mDeRPh05VXI63KtHeUm+6SjhZ2hhNc29vdyGM8vbcLXD/WBdS
08u28UdhUTZbg9Ohc0B2Fd8WYuL0zxcuEge7vZNVX4oszTcBCdfA/GmWSyN3JmDJA3Wt6pjlGb4b
/Z8MKVXVGZfZ7m4A63ExhN1KH5obuNMK/W+uL1cIkZRKDeRV+PIzHdgy/q27VA0Dx9Qoh7MN89FV
0wYk6+mWGRC0ewORRw9B3effKseDyceV6CoFI4YnNP4zxZLdmdFrD3RGwqqArWg+w0x7SIQSIjFn
oMGmnesBhXIhRZgH+ThF68/sXuUqF48iiuUip0AWJ/fFlO7ccUSf94ZdmJ912ObUaxv9ripbVhNn
V82z7kf9RdrAsq2nCpQmszmSniPaXsQU+jSITGHAiBQ1fdd8YqIQr/REv9CDnEZ1Z2XsI2K2RYOl
6r8L/8uFGYP+NTjj9E5NxioKvzV1y6ZncHxrNB2BBS8MdnsoeRCInfCeuyIngtwwh8bsYJlY5/yT
b2IjtEA0WAEfu0g7wCQxpisp7hG/YTCPEdWiVwRacMwAf3LT5sbkq2CQxcKIYm1bNNOzRU4kf9fU
f/quPrkUxLPCJSCaj8w67+QEMaMQP2xaLqDyeQT8ZWtidcNBTiq0amGRdLjU5jlqKdlB2qpjAcTb
LteYa67apflNzJwowM0MGR7MtHL7j+wa3Z/XFT37JixPPaLgskqwHQ+j9lSmzcEOEEYhNaHvKXtL
y3ktY6jlCanT12z5GAbrWqTWyuu7A6JCIIGRNQzgRA/JqRujFUp5dMC/ZaWo4o9S7VoWUJPOm4rO
mCAIQIPdya1j94kMdmYYfFd08rg2EV3u2nkvd9VgSaI47UYw4bCRYdbBopJ7JtuaiHWHvsm3HL2S
5Mh0JUBQxp6RkKpQnGBmRYLbtZiZhF/yaapU//hOkrPRbTWjYV9zk+XDI/UpYQPZrY3J/g7K8aBs
k+AconCAuL/yLrywmJuNgeNuRW41pZfQ/CobAw+6eM00ZIyM/dBr6N6O5IhTdy+Zah4Uh45C1QyB
j9MGCbrnjpWb5N1vIht2z7IVeg7LPp8ASuA/XYaHfiEDZDnyDVj3xIIYTZBmZ9JDBzZuGczy+wbO
X4OdH9Wr05XPUffUNxWUrhFvrCd5ahW3AwDlViY4NEGRlIUGAFRQlgXxqGeHF+mwzbWW//c1GSqt
5DFJ01DWCGfqQjHk4fKcdLQ/Ec1lc0s0tJjgUQ/KCrCGj9juLn5jXFsA1w6mMWGxYcHENprFQBFq
Sc89xo4tgL+ieIzBhnd/mnAiH7E2mY7IaqetARLfS8jxO2/Fk5H1lBnWQXaPhBCGYYonqSD3YLK7
ksDUewNQjA95hg0F8AiMFiLzhYgCxeK5Lb7leY8kZF7JSRV+MMzkv77PvB91Cf+ddRTRa5Q9Ksrv
fJ0Ia6maezNXH2KDU7sML9JL0ADEXJCXSKA3kePI4tUJIXLQ6HQNmAqF5Kc8BdmgjF7mpGM6zoSc
Dcq0wqMCsZMWKvQXZLa71JmAVlJXEn7ySLszgudUi4DZusAPmJ0yfZF7kCVH30b+VKwkqGKlUJJN
z4FUYymVWx+ovp3kA6kR1hbLAp8bWfIVdbIErWW0JBLKISK7wo1QtNN170jcphv1jMcXPCP6O3xt
hwaDbLNOXUfOHqUv+3EODkQI+A+cwC27jS8ZR9FOooQFEkPPx/u6ss9MoX7Dd8XkjcJPVmOezqQ9
7YWVm1SsAD0BkQDkLqTDTKjKFv9BSgXWnzzutO2ge0HB5vCVY19ugWG8EzqiEpg/X6JA9XSMQUui
EGt9JNz8usCTQeIXW4ldV1HhyCEV9zO7n2ajhzDiwKBYIj8t+62YzbW1D/93y36doNtJ7JCxIk+u
e5ZoI3ssHiCLs075rcSDRcpeHAC7J4k2Ju8Vw33gPWpyWZYP0L1jwNFVTJ+D6LrjQe7AgiA2DKxZ
WSg5B3AOOiYqoaVpFQPJDPPGdzhP14zk2h5udsFf8ww7yz74zPgEofJ/q0biH/vApZcuz89wkIgM
7yWYhCCkmzi+OgM8TTBNPq0GaSm4fnMHWfisE46BOBzd1vqTMdNxlo+ml21h5O0rMauYvTPXH1pA
bBcYbeU1LPx7f6y+fk8UQ8Gue9dcdxU4qG860OqgyPuxefkNCc4Z9Oje/i+4Wl0sYg7TOsPhDrHi
FV0eWktsN3+6z7KrJHOcvUb0GgAGQ8HqJFs9nse3LkxPRvdK8OfCkFLZuGh253G/w/3y94Nld8sx
zj/LHZL9OFTZnlW1WGrngeFFKuE3DpB3IkJroA6PiLgGkJG/kcXIjwzCnKQGgR6DtwdxRTvaS9MH
xsIEMt46DiApYsYwt/m1wcje5V5iPniUbZbSVFM32aICATDjM8GGl7CB4KMgCYwrIxEJLh+myhbd
oO8BZwIXYLXkm/ON10pYkZDMLmGp5kl5s0tgE6zkksCJDsBGKxBWjNQ+CGgh8fkOzzAc3INUa3IB
zlKt2A50NaCa8+joOA1DteNXclP4hqbxHvJdFTFR7J0loHn2TwAghhS9XdwHOQMmggdxWVaYE7zb
cPB4r99V3b2KDfDcdieJ6tHU3Pcc3hXHtUNIIeJRPwYbCcINm0ALvrXhUc/bZxu3F8id9z5LRD4h
1LUVp6PEITlP5ZPkK2rseZ2+W554u1qbt2HwNjuI/TQG8KznFKySQ2nKMhfHnMTHPIwI7MzjrwVb
grnUDJkgmqP7eUZe0UEudEKRV6TG2I0EzWUgv8LT2wu2sz5ICVFoTGVnLbpPZQuz8QkQs9McxbZI
Ph2RP9acb8b/UK5jUpUheM97pfo/3iezuVESYSQJkVfYnXFu7fgKKBMDl6BEnwaLWXpTlN7CW92A
Z91MLGkf6k8zjWApCVQsOgNeh+ratTXbLy1JQMdpywOTdegAE+jb4l7CqFaii1l9yWHvOZRB8bKr
qOVl3SeRdy1CFIJZ/+DDyDv7CTRi2ZIXR4zf9YOVZWcvReKT/SChNOmdI6eG7Fo7jwBqkMn4QSeA
jzuJkYGDjTVmaLyphDqwV3K6wUf8TWbGxr7KAaMX1bYjnMfkwxJRUiMmfRHS2UWWisRBRTohZ6uE
C2KSfKDEHJ7Pb/JqZwyrAcpKFktUZGi5l2lUTNcw7+nVlOm2RrrDcpu1bCSFPcpEj1NWg0TjdADN
3qw7G9Z15hxkpWkM4/zEPC09dN2o+E2MUFxeRezegAMj059riCY+eQeYHvJNyV4lthZAmSr+RR4L
e14CmHwsCh2w2FE34Mol5LIipLEygbDnBunN8pw71TbQ7W1doxXMopPeKqF/UOybQD96qcJcLQBB
VJOlIJlV2ivVMzmrmmuRaCCjK3QHSG7S6W8bAk0KkfRkm2Th8kaFx9m3BOD1i285seX8WVSxVWTj
hoeLCqem5BaEjN+1GH5P9BcEM1XST8Xy1cnePe9RrhaIy7ny/IeU7IxJ31HSFJ/mXIwphmd569q7
yWK1STDrBZPHQoNy0d1qDXUfVkdsFC+8nwBDJfXWsHiRxCYixMmCAoG2ldvExm6pTiQqSMpocbjL
GmRNS1rqMQDp5uomS6AmhHlWsZM8R049JpRrLK4kNFAs3v57ZsPTomB2kKZxfNc+mGTIzF73IrGY
HSxfUo9efy9mnJjRwkclukTxZ9dbh99PMfuLpC595BxIcfIq+1OQD7oDY3dW6v/HJsk5ndjeGZ23
l2A0UbF3LLgedzB53KGG9/wUrmH94rFhidg+unnOC6ruVGxDd9I17qDcqhoxz9j5vW2VN28nXQFx
DskAORzlHAjKZS2f0JCN8qGN0F+L799ASOOZs0ASuqW2X8KoQn4S7z70YvBImMIXyVGCIDlmS7CP
TGJ245CFRK+NpR0koJtdisP2fKIUBc7wCJnlIJmzLOxoopvCeYuKLrtINzdhOt6ythOpzRvDF0E9
PnjZu2m1G4mrhe6fJLvM67fQ0358X0dGWBv2LR81i0arH50k/ZJW0NR07BZ0uQA1Q4RkLChqWk9J
QxxpdDyA8gRZHL/SnhfNYapY9Nc+iF7Ry7pCMClWCyCUFVKHkEEi6KONEymgEt05bLt/aJgRQ2bO
9z4cnbseCyJYFhlvDstfL891ki8I+s1IfIeZ9hYYPKdRzci9Bp173zcL4PxSkVd7IKJzF+3uqEQn
brGMgsLa/6T9pFOp+sSwGcpYGRUZiaR6G43mVsTROXcsmvohwrtiKVTg14BAWVxgKZp+KPz70KRc
mvukKdpz7EC2Sn11SvzJw7kWia9558DyY7xYJnymrvH08EAMAnOvqsU55LJhygmtzdYLKB+8drnN
gjBbWqdZ6amJ+v5IlDZR6ae+Eitg8atRf4tCy4HmV1vb/+E03zMSL6xTQfwZTUjnQ3Tswn/Q0LoV
aYYOcq/+U2nlaSLgVGC4NJQSVipdHpWGRvdYAYmvfxpsq4F+kcIrOoFIL3Ro1boUQLNbfVo2lB9P
m4GJ2rHr7pw23wHXxsap1nivNJsf84ZnC+L9IQiBFPcOyMC8vtURsBzJWHsP408UAV+xBgd0abqv
jQGOvh45JyrX/HFGyC2qwaWvLgJ35xrTuA0W7SNV6D9rY9shVYs6qw3ZBLjzefHZcvH8OXa0laZk
wojDTUHNJdXO9YFBMJmKUH9AacRnEF7nANkWfZn2mo6Az6gR0tvuuVDNSx+ULws+HWvkHM9jyEN2
Gp1CvAseIyE9ZXTUUZxz3iEKPRuZ+1FU1Z9yDIu105Qeeq70Sqt5V3XxG2JHuNtmk0G3LLV2PsQ2
iGIvSV8cMiv9O1v+RyKSsnlAd8RN0uGYIEBHLYmIOE6Hz1GPZldkaA+9ib5qlhTdduYQg+tK99CE
C2AjSbM2lPpTL9krmjp/GVnc4x1IR0VXH5pfvOpTZMIkmm5ZnT9UGcOLov0IZoQODZ2mphMkL2OO
+kesJ1TRphnfYq1gDF3yJLPB7u46sPQRMFj0NadLVui3fODUSAzF0Tgi7I5OjT0FOetsQm+sQZur
1R+HhTRBVflTqIIzFlsI1ujFo97hkRc3Sh1N07g1dhqRI4LlGfqqOXYOrolF3V7zwXiqEujDmZlR
ECHfvfTWavHtjFTPv4SG+VBoRXxaLNBwaYe0LLq3S4dIukujvok73BJB87/NdWm8hhMd2jGjt0fj
6LP03ZMZtbiFTegbaMr+QdiDasscehg6HbPM0DGOSck8LKsdkCg+El6pv8bGjbnlYlkEU5QPYp6f
F+vhXbmAghpQracp/thodLI9bXqeLH8ky1tuVb+8zYVG6xhm4Z1TUgO0HWabdaS2QzB/FYF3SuYS
sksAdjwGguH7yznoHQNqlk5bcEAbLog/o6y7maN7q/sFnKm4p1VWPaB4A5x/MbCcnuIUTGCZRzQO
Cv1YKpdZWd8HxXW08XzzKuhBhc05jSMQbbQRcWdVBxgfwYl+muJKJ5L73rGfi6sGdAcd2pmyBLjW
A5bnzWpCCQKkiOGsobPgzK0SZxcvUA3KIsy3OVAwoOKs2yzQYcA53pdq8G3QTDxSgnkGVwpmc93X
YbLVlTeJeoZ7snqEibityLohm0Ym953VzGwbFAS7yLk3NP0dp8UMES0NpP34ZZbRC0z4Y2zFKP8y
eK9jnRpdxw2+tYIDwjUBqujlsa5abE4869JGU0krnaIeGQeEeXrzb+OiMJJCI7+DWYPbTQ60QYtp
yy75Qi8dFzkdSb51U7fI5QdGBrx/SY+zcmxpIyxQc4yeWTgqTvBAgjvLmPt9kWoP3oSaHPDE3KhY
zJOOL6jOOcppolV36LdAe4+dkwBVCxtfyakKOezh4bsemXqhj/QmrcXjKB0Ky4LTHHTvjYdBkpkM
eKt3tNeCFDGVuLfnW8GUfUsw6T41CM7rts8oDatKM7aRN4yvzRL0ZFw62nbJ+GzWVrLzbAIeJQUC
4CPiA7u5dcuSgNGTUWLCpZ9nGBxMeiHqDP4krL4qPmjalDFM8qx5NSdWdi3aCmMLO3RDZF5geYPJ
tzhaMbWbnhf8hBCLHVBrMxD0sZe6h+4BIAGagM8N11IADG2DL3NiJUenTKe96zgB8NcEoAz6frgO
rAI/YjRtz21Bx65O03OAGDhqB7BK1so2/maNidwz+NNdg8ovTb1+oemn6Ue7TybGc2b83OlVd0h0
3doZcbWgp5M667zE2TWhNXpYlKTqqRaczd4cw5XTluyFoCCToqPVnL0xVQokxBif4jDDdr0uqj2D
SIZruVmiGutW4XPsGSnnWm5CmcDp4dhkVg0cpNY/C0+5j8ppo/fBdpfPwNLd9ZIjlFWaDlVhNiR7
cx7AFqnS1T8TN4s+FGI3exdSJd4FWml+IuGNeFE6I0Ht5hCPJmxw0HeydDyQQA1brdkh2Gjj7hQu
oK22NbxtcqUoyB4KZ0ZwYxyE9ufkasSNcLaAgJZFFYX4qfpM2KPC/KlM5MyKtKgfbGfkqU0hPjw1
S/oCh6p+HDobGokdpNNtAA8KQilxX6dea99nusXXykzo+Pea9dENHK21BeXdn8CMGBFi5qMLSotM
aNgGZlvc/Llf/lVdhLhW2IYuWakTHTAFJLPs554jwGYkyA0DpoeqSLy3DBSL3Kn8qieDEcdsoaOU
gwi2Zwtl92ZIH40WtQANbZ1VEoNIH8blHi+b9gcvrQwZb0eL+lU3arDXOhcmtxP7o7mZEtPD0zSb
yfgcg8WOkxZiumOl78vC6DfMisG6uAN1vwuyGmX0egbdXffErazWMGALQyjs3dBn13kyv02sMFfY
DSaPg3Ihnkyl9Y0t6cTcraclPRX52vRNb2OOyV8bdRxRIEMkJhOVFfASZNU65gt+3nn0k4ae/ECB
bGSAGw64T+Osk8e73sPMkpum7rwsNdeTXWlolAbz/dj+GRv3zeh+eCiwEB/7EehMO4pCpQP3jmP5
VLffc47s4hg/en0TXU3qLpxyKSixIqcHO03YogumCLYhToi4fkETuKSpc0Omaz01RXdnagyyyfGU
kb0Zbo+c6hT8j6Xz2G5cx6LoF3EtggQJcmpl2bIk23KacJVDMefMr++Nej1p9yvLNgMIAveesw/V
tXf+Lsbzt1ZQQfPlpeDFvhHSPHT0TKBvJwC1GII/ufNc49zfz5G7Zqc+DUzyHCfD5c7jlZ9Y88HI
jK1EOiaAsvBbqRLAhb2FTQEFcD5KetONUx3MjuC2QT1U86+NjKKlWuGDYBx42ClRvqtmeQ37eeNJ
EiTA4+bF68C6ke7FoEEshN/UXD3HIQy4JR0F9EAIVYHy7t0Q42wrie5ZUq0tvyNP4h8BDIhryeYw
ebWAe3sB8iAJ6FitDEkZtqRppLAXfsT4NcGvTjGRN2y6e0i/qW2Dx6R27NabGYoka/hwmycaGl+q
W5KeRTi/cpMUFCNElN7WtIaNJc3jpMhJZqiRB7bTRybs+DkijEGGN42X4Rg8g8QymaprCWnQMQhb
KYEY2N1fq6A9Vak/2jrEpvS1EPOGePWHxY3ZbAcrfgUKBPoPw2YI3XfXbZ4IP4JUaj8gjVtpCqbI
OsTrMZSs8YejmygX8qWxSHBymLnIV4HFdbdE0aZ1k42+gvq//8mvcTnAVW34T5tikRl96d8ZwKgo
cGg5wKUbutjG8Nb2y7YPKHACaumRkrHZ5XVrb/LQfi+gYyZcuaG7TTb2Sxu+hD9vDawtMoaYwRJ9
5JAiGEMix5K0mOCA/KuR1mvSi9cypNeRY8QzX7MsvPcjWMmOJEgZpeZ8BB9LRxZMJBsV+0XygszG
mcAb1qNVvZ/H+MUqnUPueC+5ObwotKJF5r/PIeVQ4OCYHrwG5HBbg7YOnxMLXIj0K+qSkse3Getj
GEH2qqdvq1xuLAKybdwk/gqWzU6JYOvDtciSI6QbAgpAuvUDQjusGf3ZgBYyDN4DfpYTYBSqv1RK
4enJ/rUgaL7seKLBJPLuf8UFvAfY+SWj/rFbZqIfhprMEWgUfRCsc26P/nScnkfmRGbpeyJ/N5LY
nhRt+BSFm3asf0wvgZs1oYVegAlYqFk6rtyNVcwqYiU8uN53574QYnxRfXZNnP7FItiHS231ciOc
9KUu8x82vKtWLFeW2lCoBQQ1yMX6lljlzo91A6T+KuMKNceM6BGiIZa+PDkWsnoiUnTnuFiJTA9d
U7GbPNpF7mFq7G99ixIeJouyZIAqfTTVvrfRhi7sgborFQXe/+07YscVa46TJBvGSt+bCrBkWpH5
YdFEYoU4lkSTkrPLddFMWs2YZKSOqrswMipCZRidC5WyQZdMY/vG+ZXw6ATk8bD+yh04CqzD2K3c
ORWQFKOj7QcSk2NuBnvvMHJ8Lof+b50dWxGbNAJCIJIXtwpMGh5Tv4fMWafcjg4lACrn7su0qw9c
d509PwLyfzfSGQIQXsLgEIr2nVcET1pKAMNEp7nbAuK953rpGcAtwYpjOfj3PJXFQxo9UUDfdsLe
hF264+Bd5Mx8YWxSITyyG20f5SBO+kT457lrNnxRjSJucGGkwnus0BZ3pJMbz07cUFZvQ+gbIyqu
xr6BW4Za25wBIgFzgb4FwnKjelAwvsze7OBDn7Rtsw1QfayjeAigmEaiKPkjBovCK1/HztB/sw0c
KK1UflVCsZt/kEg+3orAfC/sGiyARfNJ5IBR7xFwV2cXC8BvHjbfCXkjKvsrl2nHyGySNsPJdkvB
vfIjs8pfM/NFW1cRfjz5yXIcU2OfqOoP38URdeC72raVgYi1O0RD1nDlWTtRSAZ3zsrUzB/4iDbx
SjICiwYOnHPJbGfd8mrUj0ncTkcX05nJ0Iftzc8UDpl6qb9KnfkzividlF0XEc8Pw9Ru2hk8BvFH
SLL5MrDTXpUDXdqkmB7AtXrptFKAn3QOsf5dXfLhsE1lAC2bLu8OFu9eDOD0YoOTW31FuISlOjFW
GjNHy9heFKDbdVCOF1xBj/HQk7BUb8fQvzmygjVMcmTXWBMCsUbHMpiBnrrZlx6tabxFc3psaENQ
+35DH+MHfDA1CPXWRmP9VM/oHJrkY8h/ddgbeNqVx782M4yn9jamzJv5eDOb95jrzQXRYWmTMIHK
QEsCb6mptYxdt36Ja2yTaBJYryeOuWlswiL4MHe9YYSYOdvB/tfDN9LxjuBBTGd8fIG5B9ctG6Jl
B17F2V8mRH1TBrPS9zqxrJWX/eXFog8zo/SHdXpDZBPvAbFJQ+b65KjnlqBHek+pbOG1YfkV/tpf
O/vyYcUFvBycpF3p42lnyp2wXzmmPky2A/KRovvoXaX9sFar1hEnKeucuI2HUoAoohBr5Fe3/QX1
xgsSZIwkblB6j2oaP31Idcwv9E4vXMCJAxq99JDC2g3sdq3veC86wmaxD3DGXDDQOne+eo8GLiFZ
Pcgy6pGmYIuYmOmTUeo0gGKcXze8jbVLiAdqKRob4i//a6JW0sEnYWqA4jzqT/rWAs0MUC7LhSkX
G4DeOFWt5U2B86aZom/XvzvM7dLPLJdqElf9mreyLw5A+b8yIY+o/h5Tna2ebvgEi19+iX7U9O0l
oYkt/r9IEYe70po8q1feLwMv8Ny9eaG598STZdFmLrYeZ9yAF3Ls7rS4BC9wvVjuYWCA9f2uzzio
Lhj7jxlFFwVxLQX5a+mhFrcGcCs0CPOyR2Z+Z5mY2qSgLU2QGIZrIkC3erLvk2Glx6E+NK7TEJGN
kIZbDiEm6YqrxAnksFIyoKf6jPWlHRjVLsjSJaLjDfQzdlgkBGIv4t9/Y4rLwTuejjNVYYYuh2kv
C10mRPs96YJht2aFJ4hb59HiynAJlgDVp7/jS+HeOsdYM+r5w75e6WN50j/i+hS4B1Q8ft1uBKMo
YiWLNIJD5Kb8d6MyKv28vSZIsjjBNn1C2zjSYljQiip4zO03RO0RSaYlDla784489A7px4EZHpYa
IamH7JK3vvmSM8P22UspHJ5JyBeWznXHgS6taBcJ70GmwwbF2yuTkz5l22Dm7K45q/M2jV8cxLf4
Vu8R5kONji8mdP/RtlGf0rVl7aCnp8DKCbCjOlu7p3gB4MGMwgXktSboM/qy/DcZVKOJOY67zqSn
p4GxWyhMtwCedNmVoJMlvYQ1oZRziXOeN2qP+z9ZTgnTrZkExnZmKYD9sKeJiYOJwEUyXKJ1bTf3
rdGc7AGeGzFtGqXRMry7mBZWElw0+J2rylAzUwf77jM7p7O+E+yHHB4FJGoQldlXeJ0e4TzQkUIU
mqqHgMq+npG9zr4O1ciralvVOb7JAEWCyQ9tRwTHy5xcIlePiS96VveANlZU7XY8+j4z+8CF9UVQ
rvwcKI4tASGPn0wng7vs/cC19UzZBuFbM89cL4eI3Wo+V33sr83CWA1CHYsItx7YutdgIMayGqPy
tavq+LGfp/LPAtOMAHLV0lODRUExPXgbKR5hxt6FS3Tv2/FTIIcfPSEMmEPYs90oxSMfm7d4rj78
UFFubCwK93lH5tXYkSAcHd00YhqRtFKi4WHQScDLBMquldXJSttf6dvNxjNLMjJpXlF3syjvON7G
Kzs0CQpQXT5w0w1jBl9To5+ULCO6ML0XyMUzNwEE2io6CopUDISbd5Y3HOhbvwLm/EO5h00SEjaq
kwmlCR3Zmr8pFM3GHIMthsOxkqSi/7CGozmu2Cx5FDwz4ENG8UAp9k0v+FBVvNmGfShoHuufnxJM
+CW2PvDvFLH2DQX4w2Szkhdh/2UJ/yhc+2RG1qX0uxOF+Z0F+lWwNkqb6EzWXLDKEp+sZRMvv2mL
u6nNPSAi9oEod6KFmWCRcHo0wJyzFfz0PgY0Vz3Ns67K0dBC9wZKeF3o0gA2NtuDvyTgWOUu6bWg
RggU8YoXUcbrrIyu/AaTPx37PTcpWevrJAjrHUBqdeP96JmvPekP3BfEUtnWYxWInQFkCFRza8LN
F66HZsbJGmsjBrvvmNLWU50D/soM4wax57vOBbqDtrinloO9NI/p6U97ali7rCdfIqvql96N3tw6
gW/g39O2/8yKGiRRf4iqoSc0IL/5Gf+HOsNHoSggiaE5BQogV9teSAe71fZySTCjVIM4Fz3MByD2
ii08eJxVw6TLYD5T7Lm4lLP8UkYLAyrN17Vln9WUrZteEojj2AA+F5d9GuHvhxkV/52e4AkoIutJ
EqkE+kOlFPA6dEQlqt64dNYV+qJsIKFpcmnzMuqBMPQ/k+oqZvz8Y+j9q9lFCGNAN2qlLcDjfnSe
YGlGmBqTVALSC6vgLyar4AEQ/80GjTJ2Ln0Wn5S/4Irx75ia3Wnsqo2Dfc6zZ5AI/cHH7e4pJ7g3
LedFd3GqgOm9DPdVkCAar+RTydVK+qHEdtOe/YYBhfqdkmdEUGJpU2pVfwoVvHtu/mc28wulvq0G
qcYVNjREZ0x2ZvA29fNT12oZTNo/BiVLobL2SZx2rQ75OpE4Fo7/WrjXwaQWEy4d0hTZsudvz8aE
rzYVRsj7MWIlB96qKw6iqK4uO0XR1tBzCh7RIrvvo3G6D4z4KavVXzcddrmvMQbBRKUVzr8ZB7fF
6Q9xpnYJ8VW0xPyjlZm30J5IGFefs5+/AbZ/UF0OSASJvxHtxxaH7CBN9r1RzrEZHsk8aIkaQ8CJ
xs3V50caXRu38R59wp94PWXjnVjkycOdvdDq70sgZnQS2LW8BojUaCBtnSbe6++LwbsPS4JrDCUQ
0KNpyoYiAXM9H4TZ37eR9YWJ/9eznebKHvGQWyhM/aZ/k7k8uYJLXJo4hCakHTX0ZBOWMTe5V2KH
rekcu84x5hGOK8hzM5yHPLXPcdeyYSAh53Gi4vHoNKpiFeIN+IuRPdmmuElSBe4mezQQrrHMNFv3
u00JNFGe9e17+aUPFSk4g6Bm3/SvEWosCJbtTjnyUdkAsZ02Nq8oVMZ7NAKK6pK4gqr5087VJSAF
0PAYog6RLZmix1T6J4pcJ1vNr14Zzh0Vc0pfke39zaVMpw1FSuNzskNFyHiQem8RpCTDWlaB697X
kK1i6iYJiyaiXqgW8YilA2OLepwbK2ZPdDhTtBsZy8QOnJXUSTU8yE75Onf+Rg7LeuxrC/EnwUGa
NljINU73nc/VzE2wyUVEAI9Ag1f1h8RbkKuy2O4seJC1Y3F0nf9M+fUmpE1kSe+/266mPHKTNZAh
rMvLYlknSujbEl+TlITHZRaUQI9lxz2ULaIVWq1GngZStru6xTzUhreCBhDcj/5xqoOOcFo/zYCF
RT+pXbC1mJEf0G8yvXg7zZ0Fqj0ANQlFPkbI2RBJGEY+UtiZRS0hJ8JGQ8SOrjCpT8raQ9XPHsvm
etAaGu5wCToesucWAwvvta/ONqmxTDodwiwECmrkYivfsAn/reiOEJwArwIKI9KEcOwOxaxwHgbV
vPPKIXBX9RKaq8HL03SXNXT1X8K2npHTVh+N0QPbdlD+9cY8sShIhoXY8tyoaBQphXujdT33GmSZ
ecJgtUwnwuohLBsLKtd6YFPgoAiJMKOaLBWN2KnrjV8lpmCvD/Mix1hdbSvZT/k2SJMOQW3T7se+
sHcKLs4bCvLqj9Atm3UsF1ZN3Sw2FDA2Pm9BpAYCuAM4/5srPCw4rS1RVJOewNOGOxENQ1/N3xTv
1ENkBeO2Rf56gMa23IVd5J6sqP1tM+erlzTU2hlnzGDApYFBp1tRLDLHEoGnK6ZXO2/cU+UjBKJ/
MKxHyH3QSL2SQRulhCducDw1axNo5iHwwhHNwBJbX37vixZwqOtvUc94Z+XZCFhNQR6TNwQY+VQ8
rPOGZB+eaALfhoY1GrpoaG/MjpGXYlJMsZYFvheAc3Ojh4SN20aOZb52QYmuTdSh13lIAASkIY0T
0p1f57nnCSsT61LQKuWFH/0C7ScddZxr6LJhjvomKjYNMGx4CKzHKMHCxR0RXU906Y0wcNZL7ZOB
HK1Fjiesc6yImg2BSMojbWaO427tGDYq0zGU51pBEI8DCgjCC6n4JbH3MU8umgHbSB5QzKAL9/uA
l9qgc3zRZgcxEbjsTVjUe7HB2KtDaw0etr4bquiX0Gu6LtLDajmC3WnGQvxYQ149l1pcM1GjvTdC
A8cJuiUb+yLJxJnbMVcqogHdmEej811/VTmR/SuXzEfcwzsQ1jpdedNvDmHtIb8DbrEqCmj6vLN6
MksyIV85/IX3CzN+uST5pQoIRiLvw3shXc1bj7VtAcUacZgZXfxYSpVQximiGo2LBfVZWf5nndbD
MyMam+uStPveyxSDqVTExKmlpbRp5z+2D1+qIVf5jsonIk+6TCraLggddLNpqBHXyw78YzQ07xZ6
rUsmG6sH4N4tz/Yspk0xPC7mlf4dZRwlUxAJHclG8+h9GmDULACV/Wq0yYDPOL+dbebYifPSuiSV
Sx+kBMJDHcB984KQZ8eZ2oAeQ1PTNhhi3kgCYcBdGv4g52HvVyMBIZYO6xLS2nqtuKp3s8ySZ2eZ
p08LNvu3n0U8rxFRfVB2Onx8BrGhVjphLJpEfGiHMjskcTzta0cWGxGPaMKNoP2T1hQoGxvJUTqy
rY+bOD6HLR3Bhlcc/Bine1jmKEUjWiazfBZu2MFWnaBVj7roYtZJ/GwaorsvGdhQIJblVMWZy2IZ
jlPttd8WqF015RVpbUNUjljaXO0boo7KmtB6ahx66pOj/OHRj6No2GWJWxWrsGqhSE+NSTOEc/5r
lCIO1oHyyFWagFlu22j0nwzReL9lm+Q3c+72gbVQPl8iKvRWtwnyDOp8ZCTl2qwHE/RFnfTAb0wK
D2zrT+2EZIs1k0YZkoSCm7Zv/FuP98NC1dhalKPHvicyg5f0tzGM82ff9QFQbGEBzUuJQ6TDsinz
oUJMiIXTCYWzY9qazuR92Y+iVbRDyHxiV9FTypELdAa3+WyiYNzP9iLwrFW0JGMnvM+EMKkjiYk0
IQxeq6ydhocoKtAezL5+LQyzDDZFjUwZVL7a0wCHC1553Ns8pXs/J9jU3VCZ7AUTZBSjYu8euWjh
G9A3zuJP9xEdp/M09vh+mqJbd8AOdo6iOSf7usIhgAG27yfnXEB+2A7FhPfIESTCOgRrlWnffJMW
Qru5zFAi52QKxaRnUXTRHP3BL3ZjZ1GzYWe2HkdXsjp2f9DKdhjVG4nNo5YYWPJ/S0DvmhkpvZ6U
koMw5UinJHRr/KdVdf/vbxA8j0K7gi/sGn5xXyZ5zDYhs6l8tzAv0NhtjYi/QQRGfLXlnPwk3BeI
3MVQvddOPuzNJh6OytfzJym/j+YY/+mkKukTunjpl6g8G8wk1M6smP2miuYDPYL4seoWdYpFOz8l
jUX9Z2Fru1moXkAVqFrxinSOBmNewNHpnfEGvDq5h/I6HwFBRmCrJ4PmKQJ21x6Ws+U7EXWXnPWV
b9M8FaSg0rmT4qQWMD5GZ7u7NJm9i18ayckqW7GzaPOvLZ6vFaFLmHkXVJJhzGLHNUM0pR4B5n6P
MDSUVkuGMEo9FkgB/dM8Mw5pZuPzrvGdDgbSommBY/ePHEQwd0m9Sst2TdQ9jG8oMpI3clpXHQkx
Gf3Zf/wgvVRSNvv/QWbuVsQy37p5BZI6jlQOUZYmvQ/gg4YG/TThOqhJUhiFkQhjEt/I4fPN0Ns3
xCTS35uX+7Yn/KZsEWBRLOjX3UixAOEeBKIWMn3CFm8fOQ7EY8mbdZGSoAwSGhAIORAzJjuC/S6a
fWsKcnwC9w9x61T7KogIXgIv17Ng0rECAiqdDTl5bagaaj8dtrVNVbzh5t+PtZpObRoKKoLe/MTC
N98qbwi3RLOjb9ffCLRkanHN8h21o7N3hgYnEQ/SanQW651H1l2blh8fjHoyH8sxbrcROdHr0ZIe
2ZhIzuyypFOhyKdDijEg5ZmTrPmK0jZ9Sa0h/Aha8t+cELuzl0Q2U4bw76Mmrl9dB3mjkViw4yjZ
AY6xjH2K83fl0/rFIDw7IH10SYvhOT2bgxruO9V42IyYrPZCzPC8qADS/u/TeNMracCt9sriGYEV
KqGiZMVaZcMu7t0PDRpGerILaZLGZB3blffoqu59Zhl7t8CAKWWDl16CX5rKq1+ovau1fLbxZ2hc
amYxL5pykvGjn/TRJkrkhxmkn2UNZkb0xbsnwPMhWHsxFuhLaUexP8mgqJgP1POfMid962r1CSH9
2Mri1In4TL76a8E+ueHr6PL+dtJuLazxmbvKD5Xky5BR1Mf5vbIRCQZDeiksd8+pHtm/05SNaFvF
7W4ZTMIO/Go3yfCSJ7y5PVljXe9vrZ+wY5vBDUVRcEtnwjAa2PNJOL3KMvpyM+9FLN2XBlSLJdp1
g40YU+Eq6w9IaM7uWDwVtIEBNMGJTG+LGT7oQkkQQlpHbYaa4Ros/nvWjid43w9LHTCYpzu3rx+1
WbyUhRa591vESKTsDuFbGjZHnUHQwL7ArEu4AhQ2t2mei6R+DIPywWu9hzkIMMK2uPtJiPFL2FXo
ju8sxeLCIYO4iw6zhaidX4Mma90JGh2keAZDtI9DXHXoMFaJSVXYmJ9rp/pNnfKFxQQGJX96MAr7
ajUVff3gpK/SFOYXwXyBV7mHPNHdu+RZzG19og25D/rmp/Wg9g1pdYwDCxo27hsInTm5yD0F7ylx
0H5W/YnH8oxw6c/ERBRVJu+U6IlJK6TdG30lQ3nfVx7PlOQF4i97jdXPEuspa42D6OTBsRYUeeQR
yOQZys9uGolk7d0RkU//bIIh6CQ2dI3MJFcWKCV07hnMQ4sa0ej9c16pIxEr12CmGAO3CZ87D3ZE
YUtYmK/JOQcVNF3NJPx2LG2TrN+7Kjz4SbcXHfDv0sOeVwD7a3h+44rdqeNGl44sRqcLzq3jrow6
QQ3jbZs6Ok6lMOEIw7CInVtU2gC7hzfYOqRlDyfghdCN3XNpW8+opqErUiNnxkkp3GdXj7QXnX/i
FKw+UYfqJrCNCQOUqblSxF3Re77YUfLaFeNnoqPHyvA65dHn2HVn21UfWIWOTYPBsBS3Lu23huUc
gWSyWKxekjo/VUSZ89YjjrLf6JNhUtn1BCsgAPxCI78Jm2TnhfixTePUocofw/G6lPbGLpudhxpx
svt90InHpnHYOwxUF3NQfqvZcj+mOnti6L2lLJTg9/FoktZhubuF7VLYOKcxznbePB+iwT+bAa3j
cLwE7nwZSyBTfF5aObk3qC8gxxsoReTEWRKDB9uYl3grfz0reZl9EpPHyL5kyKJ5kyITKDiIhFw8
OUNq0vlsZi33dWHQmEdpri8C00u2rsvoWaAxBXppb3T2rjCB7UX5j4m/SeEicsvPeohY7/cfTSn+
ItP4K+uOqzyfSTJCrFZSU8pBN8PItJ+9im1loeMRE5OWlLHvLWLpyKgtGoZtXb/RuDt3ccW7R26s
YvzCW7PlVdLecTnH54Rn/FDnxdfCBS1Tcxc36t9RDSIncp58NJchj58L8Veq8P1TD1al8dkbWO7I
KR2I7aFbv43ced8pNsKiIMNHWLdGCawZwL+L5StGa3iH+3YzeyZuYNXxkhCPdFbR/6W/jMARubQG
Ydhkn6js2dRBl229c92R4ERuBscliwngvrvLrYZwEGwgZU9yhS2VBzcBCnFn4nNBwVUdhgb6lotQ
hggNj24Mg2O9tPNrkMTiKprRw89I/UEDtbPq7NlqN1fTcAuy8i22xKtVmLiqsCM0yBVFxaMEDMKd
42uqBQxejUrdy7yHrqBBF7QUZse8f/fQ7bXKKuy9Xeblj3RndV08FAhsCC2ijkV9jVqzfbEMCk4b
GQTuhOgiHn9z4r22/Mkc/Qzajcj2sV677HWKJhxfSrovEJUTyJ9NbbkPeafKzVja8CZqc9kQTFkR
UzSLvfJm66DIeKIMQkfRb9B5xtKr93Vs17tSVtbObUKoPa2jDtRSwj0p1OF+RoGwCwPloht06Pea
aXIgdivfJq6r3/ZjitawpAmEDvs19Npx18Us96e+ziHCTKSst5a7UbSAn6PGb1e+n6a6K5VvrbgL
dnMqkdwkdaMzw789lzaBTB38UMBadroi+Cx9Y9gkfZcwF8c/rEOx00VD8iIcUhLuatwBQMBsNNcN
K7RPs6GYZTh1v1bKZvXt0jGOFWFz7G0HwkKkl9trGgYhmvUitN5aN4MMxXtiZyl94WbuVj3gmkvF
YMCNMOZVpNVubUYuYliN6ogRnWzF0GIjM+VGc9/lcAVWaROAxA/8KHP2seHJ/Zzhae4srz1OKW6G
MVisbe9ZmuNsdMdZptkLvKQGFX6DwkmNjXi1oVQRZY7Rjl6dotxapbeE0zOxH0XBdGf2bwQhW7xP
W1nr3OzeTvFN7qtKrop5n9D35Hmp51Mc9JQBffjnlKmrb5QYCwlZdEtxDBSLh+nB2Ptd8E/0Bsaq
TT76EfFGQp+pPgRuekR2iPCfWD4X5Grz1ERvibE8YqNiiHzO3rRzCHZlobmq5hNC/ztdKswVpWTa
9OGzW0xrA9NP05PRjVIkAtxmWCsOmP9SNnraadOVl6nDc+/uPTg6ufMqyO+eqIp3+ZuMCcy8JxEx
CdjQSdIKCURORvBphD7n3+38vMjvkXN3yY8jEmIF12Fj4tMcMUwapLLyZxJ3nxMYUXMIHCNhST30
0o5gQ65S73750bUWxAid2K7jNue9T8A3ecFG/ePGiGT+/YOzvDVcnprLay1Ae6M3rnJmvlK0Ju7p
6Nfvdh1RWPrW5z0vyL+o/XO5ZgFJ7l/+es2PF/mzrg/L+EJnW/8+TqyxxG7q5J0+iSLOHmsq357l
b5swBSnhbLmI/FoEEPoM6ay63UW0/gEf9IEYd+Q5r7n5l4vmVxX4+SdUd3clhsmyfeAnAdSt4tHd
co4eQYacsB4LJsx/VA+uceIkcgP14RCuRa9PiUvOvWnY+NTloAdFHB/4nGufuSpcS77pa20iLgKY
8jNyDE4by2hIodUkSml+1nea4cWlc8CBGYLibL+baoog4p0xp4UtjEytVYjSL/YYaz6Ws9Dni0m6
ke6GyKpZMYQYEKD0uDew+1fctnb6nSMMDWjf9a/g0sbpV8ISpM9YK7OqoWDDnELiVoIc8WwsHGPP
o8Pn3L0+GJZtYvlYiCg1PXJfAB6JG0oKSQwl6c8m0ahEGFojeiXT33OL9S1jgt7pO5hjGXMRs/rM
EQscVH4gCXnkAsjyC0Bw9j0Raw32zE3lY67hl5A59d8VdaP5Xd9mOcMZViAVzL9c5yKaUQY6LEce
A4/p2VgmRib0RBxHMY84Q4Tj5iyZrHTxef3f4LXUd8Dkxbe4m4wwhpC+utwb/Uc5WUYXn+TZYmik
wuU2YCV1J1AqAEH4KVwcQ/+6WMggtqwyERIiMutfjSl/4Gn7/6/DynDXWD5V5Cvmi6Me9zwqovmb
BOnVBofblucuzamnsJajtjQnGz2v9L086svRgGJ1Kt4x9a7yhpOelTwWP0Qu8i/JlN6gU+8GyfZu
/uLIw4FSDz/WNt7eHd5oALI9e3ICe/ffqNOXVj8fnDSnX1iffMgMvI0+8VAIBIfYhggnJIVVDPVG
j//FvE8NpZnIW1lYP2Gzn4umvhrUQveSeXEeiGo1jGA9iwAtNptDcvn6r35ZcMs43V86moei9XeZ
UR70zGFWOJ90NiOCHUFDEGpIc9T9If1BM+n+sFPeYord8M2Nin30GwsE2f4hi/FG1/WlzyKeZbqs
fUkPvXiouv4tCFlZM6H5nUF6EFISj2jIJGx3dWV8qri7zpX/6qv2vgm6jez82yLr+yIwHg1CeZNl
/DsxBpYix7tW+k9eywA37W7fcLmXvl+3JKkgVaZe1Q6PbTcRBN3/6RH30O4n8bep/gSF9e4YdGSH
8hV7z3fr+4S/2t1aD3OxjBQ8Z6J30j3RjJumZa/PGQunw4KWP4SudRns6tHACEFI2slmszZWy6WR
/iWtrU07SEje5nlqq2vA/vSOZMl7wkA3KJTxgtFM/jcCyByQ9njU188iurgkgKhu+lspaVaCEdhB
4VC68IopJijXcey6d+Gw5LT66eKRn0MLHNSGQcZdTaIetYo/Xmyfw0h9xV77iXltUzF/4Jc7hSH6
Ywla5a7N8ftRo3uKZERFtjradN5ElqCHyR+sLCNspN2aOD54Ouk7LIEt0Uxzp0agxU7r7shu3TlJ
tDMjW6NckMq16kV1IblQDBZRVg/0t85D4h3bxtmQqEwnDWeUXbb3fV1SBvHpM3P389HfYpXE/Axi
t/J2do69FXBWSnYBhexXv7UPuUf7p/NDUp1hxwTWS+AjpKpTNiOotHh5RJcqtek4Vs1L0ACBlBnE
UeVmJbGxDhdyfvZb4zfBrLQmvJv5utZFy4jMadaQcTLdV1OzmxP0yoX0/gQZebDjmH8b+Ib0x2Yy
PFiDbWKjpsicb1v2fx3okXC0HiHr7DsPwd+cmdeEtQalBWPdzMYDkHqCpOy3AoJJbciXpEU3PdJQ
ow1p4nNDm3QQA0ofZ35XxDb/O3N3WCeVeUGovev081mHDyE5plhwh7X+84EATA7+qs6Sm4qRhM7t
i4gSSL+Mjtil2Zsk5wBxcF8bP8RkkeyAtrW33+0h2JZ9ewB7huGNAFSzcbEJ4fqoecEB5G0hOtpO
/jJ7xluQ55vI04fhH2dsW0CLop0T1LupZUEQ8LjpE0ot4yy75FGocIfw7VHR5XR8GJ+quCxJucco
dbI99bg408GB8Oj13gP7p0vllRpI89lGxtGE56vIGo3YelehszFp5yxRte+rYp+59h+ZGTdUBj+1
6axpzOm97JEu3d5N+5N0Xxd4dyEWgcKl2wZtwxnc7ZTF22rKcuxo/cqyQXeXy6FSzV+Wu5uKxWLT
IU5tAWdXOqqCsR50rNO84qQ7M6t/NzwawTzE9b6kEQ4ezPka/eJoDeQuVZSenS7+GC3kxjALqTia
a4N1dub9j6PzWo5U2bboFxEBiX9VeStVyfcL0ZJa+MQkkMDX78F+u3HPOWpVCTKXmXNM7vBB4Y9m
jP/lGRwXKAitDL5fiH0RSrNjDmzOtNi5pnkFFcOwLjJPY+mxQYLwnQz1SYS0k/6SmYY8cPndA+rC
SBurXgb0IYS7ATU8g/tkTjIgjLIeKxQDD6aa144z3dwQNVncaIQhfgZXoalfSoPJW+mQukyMJEPD
yeifpJPs6za8irzmcGF01qBrh3QyYGfEUJCEzBrdMXxkhLUfGUyGJJAQD1R/VB4AUVx4u9zpkCtA
RE0Y5g5lvPEN+6kyEO/w5Lgp4juldsxOwfeNV3fKPmtZvKQW40qVP7pFRbyEXZDrGtj/+87bVW9W
+yKd2cLzPfWEJ03ojesC/eylkB0a/+bPmLEPmV10hG74iS2MKSRmsqG8x/2tDS0mUjDJswmof+kc
AkcdCpyTcmhWbX1XGVRN/nm7/ygNsS5UfQiCF/KFcXI9KE7PanqaWkygaO48s7nWSYYmtt4tT0lr
uqw5shMIuYlKQoV/lj9GBF2sMdV5eVwMQm86Xh8DTGuAEyirvPe55C9hY4/3ko0Z4CPz+zNx3dj6
SBTgdRs6dg86RJT8qzLjsaj0s5qID/Ne/ajeLl9jRbhFP9M1OB1e6BxLp+sS2xlvCrzn1VywaSfi
CL354JmPGTd1bcVHx7uUVX+tCXZoGAnZHbOShfMTshAoWtIQ+BXNrH1HnbfpKxOKAdgcC8V7lBRr
6TH9GboL0/CzX+tTVF9xj54ilp92q89Ljhz17IQ4hrF5QD/lGmpjJuzXugsv3DUArVn46cYYQR5w
WKUzzC4ypx5MwRKLyyIOu2vAEVc38DRidNc1kyvkC21xL5MAYEz5p5aIexeqZjQ/LxDMlDNWqOps
WeWRZfinGOanYNb3GB3NWC+0HuurpEiKJvfIVuvEvbbKsx69TA8vIyR7J0cvd1lStyezuBDee46V
uCYC3ywrlLQ2uKS4hZYFBvFiDllsdfOcdeMHWM73oTM/GAKhYkAbYrxNMZnrE9oaiHMuB6oBzkuj
q7LD7mnoymu0vA7sgDZVkd/keHdzVoGqebBr8pUyF+5D8EDMCFNsTC5lssHLjmLkX9bT02KZmvvg
No1YaZrlcR7K4FUNDJ4wWiaoXlHAMg4KsVg17FczUtTcKNrEyFudqUqRw0PTQLa4fPEt9QkDaog/
glkLT1seZWzc/3YJQGo7AfbqXMNBbjwyuAcNRsYwn8nm3al6id2eqbzxlEb62CbOWwVfdBoc6MB3
XwiQc9W2L+42HMAQYopgUl/CwiXX8QXa7lOKsywUxrYK5RblB5NwMlBTHwLG0pXglufPE+GdgOP5
PNiCqVtKG/2Xp+4guzZ5WF6bBMTBmE3XvIaRxaUZybdRvMMgo+04zB0JZdO8I6fqpe+MrTmiHywt
chlRFPK5l0rDoO7quT1bggDG/9ey/l8ESA/RaO8US1yHU6AMWdSVF+7Uddd+BaRvQIoDpIWvnl8x
mb/qEscMr5GkNChEuF8+ielGD3p6i3N31yD7QRZInQL/z6v2wmbUEtl77pH/yX2ksN/dcT5mQ4nO
2zoOgKipyfVlEWMt37OmlrG6fDPw2IUIih7YXhNfVaLJwcOU+tuCj4/FjVknP7ESDCnZVzQIK3CQ
jlSnPI+Sz8zTCzr58P+XOyS7GtRJhcTepd3ApGiu4/mrbMI/YCYCVGEs4nGoVs5L6lvbrKw+apQA
PVIfwWmHPoRANJI1avitM3LZ4O+UN9SJiUI31r3zRCvuYWbSx+U+FuRniMRaL4dNwZmbL9bciaJe
QJMJGK9aFR4sz8wpMiEco8yyOCyTMb7ZKDsoIfQrm8PF4fuw/HVsMliFvsSZ8+ABFa/QaKVN8ORF
GDnI4y68cQnNI9AgxxSLzB/xc8nWH9cLVBQTBXkxm9++9LbYFgKgTqz/pOERU6EX82OxRGPIHZ0N
ebo2W2kjopIlQOhVsGRgNLtPDOMNGviPGuVv5siU/A9P7YCfb6a54NVi2J6FvLohZLvgoMFnFXbx
r+9AWwZFCbtbP9mO94+kPlpKM0BD0WwMCXqVPi0Nhi/+Svc4gRQ0lDS3sYOzbSyYkFmWYgplVwdk
hRf8yJsAqx+cFQM5HFCmRCDA0qNiqIiTI4x/YolkIuVbAutwKIzyy/FgVQRutPcVW2/69WkHUgjB
evQYEm60FmH11cx41B3CKqBemIyTu3sR6scIUvymWVZOjXsnw3zvF/qUZ+SXu0YaEUaOiqiIaXCU
v8fV/O7G2TnHHwSKkEGlO9U7pu+fsP/etNk6HFtmw2Uy/eSDvhnaR+6jXsh9B5EDiprFl7/H7biu
lPnaRIgY26E4aSMn/CK9eI75shynbBY+ZR9vrMbZorXkyxhOdh6/Y+o61mQQ+3F56TRAmI5Ns5WS
TF21n3arPtnU79Is3yur91YFq8Xa6wiqoECm1ohOCyfNpw1yWkraSt7qJlqJRkCsZANeKZqoobOv
OCKhDM0W5KLwNKcc/vixkC9D9Iv2dd4cmHSz07CoK9KtZ+XEpAf7IYivQnqfw+LyqZDCPjRwodem
aw1YMmCLFIJAgEWlF9qbIchh2NFgiqgPkHK1M5wHF8BqLK8e1oshGuB5BdpbtXRGSQOcqufv4bgQ
EaknjVJ8pqmJpNwLWZcr73mGcp1bHceGRYZ96PbnJglg6oRAEu1VMfkvAne1pYNfSTRsF/akPrrf
dT8fjElcXVRImRV/uKK450UowZDY30UCOac1m4sdJRuXns7RwRqY+1vSKEqUUTrQ2YofWAbqbOXz
VxDRZudtiBYwa0js9eWJGnglwvLNDQwiXCHdFTmBkkiHabIZfKXmr2niikQfwoeI/5nkIOmwb1Zg
Je41+yuVwkwHExB6PIKkzryTIfs5u/a4TyTpd6l2v2xz3CYxc03m5MO6qQHQNxTG7AXU2mrz4EEr
5x4gGFnPo89eLz7xjIJgEze2OUCW0/pkdg2nCLPxszSBAg11952KJtglNLizzxi+YxPnw/1iZN6M
xhY0zCYcm+E0e8Z6GSGw71/phfkiOvcaSnXU5Xzp2+nZ4WR3w+YxqNE9DDRISBRXSYsGN4Rooc3q
WcfBci0qFxNXTji7m/7pw/4P/Nm9A9DE4HKFFQSfdsivvSNOLmwuJowk86Xqj5tjcezJfyAEqieM
NVDdj+iId6PFKrjrQ8vfdWG2jzF4pmkJuAlcdBfbwdq2wBHM8JQC47XDo4ASIql23SImH4l9eFCy
BZ4QqLOkeu4xI4eVdzWZq6KyPeZReso476qAMNUw0u8R2a1F353atvytXEy4GWN2SmTrUVcsL6mm
66x+LVveKo3bvWanNlXVPmLSvCFJMiOpcwTCwss1pROxTmn7JAsXszjmYC/5m9fFLeWPysCbFszC
geTqjr2WOb47PijfmJeUC5aSizB1z4mh/hDDNrfJWbODOFeClZ6d/BgUsFmRX8SIW59m1Cy435AT
HVllklhc95SqjgJcbCnyFLzORnMyPntjcYswKzq5QvYg4Dg7M1p0ohqXb3eQxU/nxP8S23tLKZmo
GBpuKaPk1K+NxKeDYSknu0dr6F6wJwOV6zHETS8iLx7TyrvEHk5JCt9GusQ4OS8LA3XM/LflE7iM
si0wYnaDMx3i3oKBRcvFiNzZkdhx8iB/0eiv8RhQ70Wn1G3/LiVM7BXHGnhmiXrALj10cPl+KS75
p3E67/B2bMo+2iS1WC3N8fJeRMt0B11gUnl74j42DkBlK+1XI+ZAfp/iRJ7ZaUiCi4PIetH9Yt4z
QJsPQwmIBPmFGolHNkllzdlABV1irXLBGTrxmnsSbiwHQdLTL9EzzDgacEvdjUTAdmdfrJKPpUS2
DQfbtMdVN6FEL5AuYHqCfrz8HkIDgOtctHqkc9YemCyWb0uNr7KrbbxVMXF7+Af3JUirxVERyPLS
QE866cq7m00haY4b4JXjI9VLoDWzI1Tswv7JqC2wGL0AhzpTN7pxtYm0vYXuvhKgp93S2UvGOYIm
ds4b/RPShWtoWZPmfgmadN8nFP91tzHbn6RvoH/17JXDfZSGB8vRW+AURYB8TtsYjT3ajVqZ9J/O
qrHq4xSAJO/elwqX4h0211JVJfDz8pul408vsrc2/38J/9KOutVMg6ZNelbWJJ4Bb0pmMScZvo+l
H4yLYONkw0EKcyN18xkKjGZ0Kl04PVY9bA9+eutKynY00vOAOsdeWWH946RQ7ZY+qg2oy5Y5REqx
WuAy4HGPf8YgvXXhn6XGFJRnDQYD5u7gKN4xGvHf4JPQW410qGxi7z7+mbhF11s153A0f/nPiAoQ
PGxDUwNNtoGgmJwchQexKQLHwgsMcoraS3Tppq7cdck/tPxEDpnjxIk+MBLITDZ9Fl1Lyakz1OVV
mSHP1fCICKdcpQp1yULOiETEMnuUPm4P5y0k6ezBWBiqwQwstKK8CwycvzXxWsj1atvZytnad4Y6
T7Fe5zEmebozepV0P481W+PFaBwkh7FLL8w5X/AQwTtU/3flS8uGCfw60S7FNXd5nfG/nu2raw5n
YkXWsCCujPv/eBm+AHrF1nqf4V74PqhVK98uz3U53gWPdlsF6G/Mg5pG5jvuzcqjpx7KCHMt06rX
XmLtMjHmD/CQrgr7hD8MV3cAjZCggk2YE2mU3csTxU7+wQR0CcSCwtjkIKc46YmbssAQlCF7APYI
JQVML7/czD7XgfvmjukOo9mhEP6NuShFcerdsy6/gN57BQ60cZvyrQNMWCbqoACILefIEBV7OHg/
ZaVuZi6feZe41CNiwLSxzczmG77Xlyd4L/hY8F1WXLRr/rMVYouNRGAO4Bah4z+d2hul3GOG1oG+
1+8w0XR8IAJVFMVFT34PcdNHXgmG+x0CodhhII03fDlVBgS62979PwG1v88Bb1bLk5WZ9iPWUYZx
vIDLRGYW9a7jZIg941wlziNzFSoBtXdK/dl1w6dO+zOX6scyoTH4BpWjNgXFreOFR9vXJ/QHv0nB
k28Z+Um6MEFA0m5nlXkEfeardsY2z2fvA/yppe/+S8canWNbfieCHbibkKUezT1gUkekG/bDuOOa
WxQYNPRgRJs0/el7JmihyRFF4AsaJ7IFOBUrKpaCv+TM4WsWZEZC4SPmdaMkjw7QrC+fughzMf7P
amP1zrq1qn9Y1Hgnge8OKj0HdnlGnpRRDrKCo9uhL4tGsB+++pc5lDPOoq8EOYeNKe6Hde96DJ9A
1Mr32Kzx5rL6YGw88FfyFRk2fhCupFpMNQOJryk1ReIPW4uON+Cic7N0F5XhoeVTWZwKnmxPvgXo
xwkAM0cAsnh6tIKaKO32UqTZd+JhzPcH8YOJZBdzNIqe+aOOv9AN7HVuXyjKV/wJWLIQJcHRbTT1
h1I9YkdsHFTexTgw4I62ntNtGcgflq8tRGX8ICNra1rOv0GGFASuQ/QS3khneGK59riMuZZrL6f5
lJy8qYo2UYE6wGMxleLoMfntl+/B1JjpOpecGwcha+0tjJViGzbTPUyqU1G7mLqZlcbdzs3DJ2vx
kAYp9Fi7Pye2AjQ8eZSN8qLNHp6esUvsAVWNsyqtKlojRKX5zOZVLdkm6YFwBii/ABoj0303nPbv
MqXPU59e11qJcrwECUG52s6+2ybFkgeBiIOyitovryxfCJ73H+YO9LzQm8kKPnIGgnaE5M1Hp8uK
Ab4Wv/tgDKuuyb6XW9bo3U+e+zUyi4dZ4ovkPV3WB/bg7PreR5AyABrqkMGFhP/aywUzzidzMD4y
osH8JD9TPwL1BPdrJR7DZ6iBugHcRcDhbsnhkDUiSqpHk7FdQVszWtHRGVEEcL1aSx/AdB2vjY9/
AL7bFwRtpssMLVUn9v7kMSIYgNV1QmM4p+BOpQsIm1VBE+Qbu29+fQQy3JJ3XD2b5ddzogm5lIG2
CzD0qqnkoZ/SH6NCt8U1qZr872AzDbNGvhXRmh+G8q5xMJ+Ktmb2h4w0D64Nbz9TCBa+tnB2NRaI
ZcLhMt0oCDB4UNr6NOn4MwZBCHlOZLyx8pW3MUG0gvNinYzgdOsEoJgCTi3Izt1WAW4sK2sIDBq3
KtPPmMY+l2GiXQtjuQM6xzyahvkUS39btQ1lBrodtUzrdL7WRbgLbX238NZn3fQ36LLvsBr+Lvs2
iBo3b9LHwB+ewaodMrzcVVjscH6NAD7qPdrrRZoOCCPEaBFsqhkqWsJ1GvYnO8tPShdbnD4pzEN8
t8GhNdt3xGN7Au4wagqSf+zWuEnZPWWte18On5BrhTfiNNjhpugCSOUmMUcFfWLujL90pC9+KaDG
sUjkxFzeSY/DxY/NR0fX2P4laI1CeOnamKdj0/2dbcB6410TisuXS33tiVcdcDplf7MYsEOi2Uca
TYjpErkGJ6DlLbWGBldsQkOFVDzVN8tfokx0gtzCHtEs4o3BB3ZqDHFbvgHRdQetxuflKWgW8V2N
tYVy333Nw7vvx4eM4ySrftXgvZBwuQENxxI8jDYz5YIXZQfVlk9OWLw3pvTXXRDep3k4dl39OJEA
SUulmaZOlzFtD+MgLLqQcG1H1K7kIE0PZEBfW1V9WNZ3oOZLoovPmZmGBCuVsxEXAchz66OesUF4
8VFWdEaR/4mrGJS0pATzbAf1h0Uqaw8bc9lAU6tE2IW9YtxjIGE3LC/A/1+HfNhPPbo91gFRM910
HZyjerihEpgJLlCzPvRD6K7Biz20PeWTX6I1sqprNuWXJAYC234JLoumvUexh5xuMC8VERtRkG6K
xjp5ffQ8te5u9CIaJrUZInenTf1EJ3Hgy8Qk0j/ZYnxv2nw31KSBi2JfY753Xf0ZuPMGV+qTMMdf
ezJvDibqeqZ+cez4lyg4iRyCJEYnvI6abVsbkbMZruPMP/HbaEKzUTtMPOxII4KU2TmiGdU5uwH7
T8xJGMrxr2k1Ej179dmwVuxM/a5M418+crgNRXLukO/UmBceJuZZyOmvUnDaMBV7NbPynHXq0QWL
gDEEThzIisC2jiZfmqwRjA3ptfCbSzRX27YI7lNivyC2Q0Yx/UxVcYtjCIlRc2izkKrO+YfHHs6C
Q+vkSGtDrCPlrWtfwq46oiu9xe70mtl4z6gXwx6qlV2/TQ5sOZp9tEiOykbiBdJkswiuWrRHRDcx
/OWPYCPIyQ3jKMVwdsuQaYCK71OfL1kdqnxUuSeORU9OgkKh1lJYulX7otBSlxGp477/f/THpYkI
H0QF0jv5W5AZEMrmae0bSbmqgvHkT+TAzSX63eUHcLKeKq9cSAPNmZHuxP+q2dcTwuDARTh3TE29
b9qU5IYi2mRGD/UT2YAaH4OogxTTIY8Dw9kIuIzYljVW+zFdV629eNTDV1eMf/O4f5mn/uq36Vvf
q6fSDp6ARYcPtTOdpW6v4+LmSOCOJ8VOJw2MRObFMofWqJM/eG0F85WI0yV9D9LxXnfBv7ru14la
xsc5rmoRO0xF+auuqxz5/UjaQN1JVnoZN0yRBX/kOG2TAoUsEGtVpienmJlC4mer58csIrpriXwP
/D8OHCnbqbdUa7tqBjEuTGOJSpB7Yjp2IyvblVnOVx4u4kYQbyEOGnncMtoluQyMPQd9Ybw3Rnmy
jPloFUwQjF5thzizN8UUVoTT9juaj60/uhseHv1QmfZZaRGfOd0+fEtibR/p1Qz9GAM1NuL2hPl5
bTXmsUVblhlLQx7llCNlfLVm3qjli8MSv1reLtwCC1DsTQX2uUzwc/LDtYO6elDPrRe+BFI92co5
xqn/Si8WPzllNgMmrLdu5D1bOApxqZ+GPv6e2u571q6H0CJ4lhYWO2F/OSO5FZ7xw270lAGY5etJ
L3MSnUrtgicFwrIcqR0Kh2sTQYtNLbzhLqlsGM2bz26ej/aU9+u5U4SdBeoKGWYrTOsAvqHezdLb
W1xM/YxqfACeVADcqTnme/scoJuZqzTdNu30XozZq3ZyMjen+ehExioCHf5SMvVbzR3TfoCfFixm
ZxfbKmTxAewIqvDPSIXMXUddhQgwsec/k/T/ZQUk5cQxf1qQF27tP4aG89hxsoU51MUo+0TZfa9K
NCk1gjNQBFgRBnJ72YWhbYne1KwuoUiPWWETtanrp7IhRLkxurcs7Y8t2qTlRe1d95Tm7m9Xw6CP
3QSUZdZjJnCPakLoj+EddzAE8pKHzBmWrp04rjCl4FpEV3G/iBkdOFNBa+w9ZD2ydU+TF+6EQpjS
mv3Kquy9BOJjaU4dAAb7rJspt7Fmr/C8HXvGTzIu3nxJnqFjsR5CdNZ53bkb/CW7q3+ps+qtsCto
vdNzZg+3LCzOEFw6VJZ5iAnPMg8TsGesu7ipDbR+RfFR+N62V+olyhCweP1z3E3lfhF8jKI4Kx7L
h97z/ul4/o668qkKrL1rdS+ag8CL4Fwqc4Nx9C3o9ckLjRdV+uSj6bNyXcJm7L9BlqOVwHTcAhCI
/Z3yOmIUvFcTl+dCHjsTFk1GEZuZDgV8XL+Npv9mWD6w5PInTuR+wMfpDOOGw2WleHUmCI9Mgr3f
kcem6ZKjlZNFCPRlXdbDhMbWg8LowCBH1uWuqiZFj4TmqUxY7QpQSqhi4kWBLulLNMf1mJi/vRev
peGSBC3geVQG6JXUgJrQ1F9237tQWa0n9rtwTgpn5WjLoZJwXqRPuxHWRLdh5yud1IKqa79KL9zk
OZMXLDJogAQ0HnlLK4cFECdUQm6cN4G6Tyz1NJmBswqFvcNXeJimxZwbmTSSwHLIAD3LxH9n90C+
SobjyO7ems7bNzGD2SipUKMGT6rVAl2pu51UCztY16wovOdhCpmpqwFAZA+RW57xj84bm1FM24/I
caztaJloJ8f3aSheZhGGDwNqcCWIH1keBqsxDobIbhSN/7qwOI519se3ADCbIVY267Eo0/MgmYwF
06OK2FzNza00/E3Q6vMo3E/wzoe2bm62R/fSu4AN8r86Mnqm/vYzagYeBm/4EpX3GwfhFXEpmfN5
dgqsYm3jlt4xW77Vobz2BI5yhcindpHRF4KhDZ4K3hMYDkV6SUdMolRP1OXT1tdomGsVo1euB3Bk
QbBNsA4zUPgu8UQEtn1XevDX0MW3PBz3thl3fo7mgZi6OLf+QNU4AfdVIFHlwQ/LWx7odwvdnzdk
BztHDocxC0DNdLTCZlu7DWT1Jrmn9cjHSlHMCRY1taCMr49a4D9alBxV92LkiGMnepTBY4uZhfTY
vlJXkAjnJCxublkds744pKk8Lp9n+eor9DzIOn9wiV2tPH6O2u6VSHYGbuQi8tuhhtsnOvhBW2Mh
B6gu+AN+fUqt1JCPBAB/LT+Aqc3Rqsvj2KsfPIDEGTDsAqpFNW0X8paHYjeV8nGRq7Jif0UH+9KQ
acFSmKxZPnbTNbT1hOaxmy/rAKKLXL5/wTBHQU6YzI6vm39n+T6b2ie/ZmRr1ntFCG2Iq2ic9g5S
zCYvzgMRE0AnnvKsPGI8O6WW9zLTJonSOwRh/eQW+Uc8Mnqz7MBaoyQAZTD2DsTbdpFMHY2Z5Rgj
eN6BaI52BHbsS6ww6H9HhnCpj6MAJp9khlaqPzN8IIarX7wPmx7bMzm4lD1jvkuy+Vy79mn5v7k2
/01eT+xqvckLtcIc9oNi7TFEFDqE7TXP7N+4IMTFNv30tZGD2nGs3aHXTesutt5riIOfVlC7hL65
wzrOh485TBdHxyPZJrhh/UiRQI2oEWhbEBnHEtlCzp831+qiKaewxTs/BTE+y/AjTeu9nxPBjOfW
NsrdWFMtR+0uT/gFJvOSD/TLCpaWmZ9ECqFbDBdHlk/CLrDOVzt+8DbsZizhyS4YmifDtPbmAlvD
37jufJysgPuBoI6o09P8NEjW8G4sPihqfgl8gA4B6bXxHsE7kFIwYjFAm8q0YvqyFUU8p9FfIZmT
kctiIwXIHw0r+ETx+OvUXLoxG5zSGFeCJxWZ63nUwa5Mkj+zYewtxopRFh+DvLiMWXWKsWGyM9ou
/2qGbN1y3U2vELkH8pDF0zUY/Uumx68OrgFs2Gyz/IDSz59qS7PtKL4Fj7/dpJBES0KGpbixlV2M
oWxvzRJfkHwde961SLaoGZAmPQykxzxgRX9w23A79ultUsGp4D5InX4h+zJMC/rfXLvqU1r9k9GL
Q8ckFSs0qDiBIBJGB0uPIvi2colHczoaRcOjl4B8c7zsnus53C5/vBI7Sk8O2pDnXPmJeLYZLJQJ
7OpmPAJBSXfak//qDKgKcNjeKm7dNJt7b8y+Rl4zBscr3v/tnDvbPu3Ti+Epl4Cy+i8lLKFkHUCD
1mf5JCoAgtmfMQbF42fdAe3IwcS8zG1TZfcJFQd/wXKNi3+d+S4gKq4CRHn3MHX/zjH9vuVbP1U7
72M0euxYGA7OtVPigQXCJVksBDgAgUuAmkCkqCVEsY4ZwINEpGfG4V4UEBH62DjGrNkR1OtzZVcv
dIDWrqgy8peXz7/8nBpf+oql4RODQP6NWL2EiX8eWYgT5Ry2G91A3VE1mebtfPUwIxN6/g+aV7Qz
EnZCzIizrQNNdVWUpMsIs/ouRhuOc9te2pQsvtxddTNj3BzQCnM95Gtt6kfIfYaG+AhYZJGBWXhe
tsVliL+LWh7VL9QOzJOINOtyUsdKEjdWUDtxobbJFoEdrKqcOXTaDuyzzSFryTaMgfC3JeVM02Xk
Z0/iK/LJe4AI1D/3kUMie+XR21Mgqvc0bxb8e8aOskX9vQ5MMRJGxNWKrE7V5Q1db7GxQvsDKy+N
pD/bn8o1mZkIExSdObVPiinWLrBzjR88CzdEOnGdRdkIEaNJn0kraU9yltxibhhunRj2mN/1SNGH
mDQyOpXdYGJn7E0zPtHu67OcjQj5VMXsx8X+WWmmznBVsv2gpX1KQAhSHFViGyUOaytJfcZEOnec
e6n9siTUVjcvnfC7VWTBns6t+E/VGWLTVkxewia/BpgR7l6ZMMiWrpfj5Edmpd3xyR+NfmfqFly8
5RdbujmgEVOM8EIDZJzZLRHrNClS0k134+UDMAi+XOQPQbbmgSDim6XnYxsLXjoKOqS/yORIqgAW
IIP84jVetJJLqDSjP3udxnCZ5znv9ynRSOsiCcG6m1gNwsRms8q44KakJCfRsmgCMp3dvSLxYQ+O
1RFsWwqVoNT72ekwtFqR89x2bK3zMm3uJO3ZkFZQSZgzjtkuYqFvz3p46nIZrBgr1KvJBPLAtcOy
W4h6m41d9OTbfbvNrKl87qwhvLtG+Qv65V8k+BpKGfL9xqomjRqhQQybaNtXosSP2AGPEGnEdpAA
K6i4WAi6UrNKGLphL8rUOYm6j/dzmHsnNYjsrEszxOXkZau4l9a6JFRy2406PacBpsJqkslbh513
30ofu4DXo7Su8Zs5E0XuOGT9NzPf6Zw5rjhQwlJF2hqsnOWwHXLGbAM2AYZtkOq9j7rxoZim9lKq
4cONmHugAZQH1lL06bXEaSjJETG5W9a22SAQxiR7ICwn2zU67oD9Kvy3Nfkknd2YsDriAsecMk9u
H4nn0J3zN7o2rBts+QBUmAMbEYms31LYV6oKEXWIhRguZAtWuE9chPUzmIGOTfNoGMapihV1oByz
xw6P6UNckTluAqt+y6LGfi0qs8lQSYYZhD6OU84NeYSORUvSY469NZo0npWNwPFDmYla0QU9KHdG
c4+Ymr6iIexslErth3E64iR8TKoKjT+JT7kDkLFrtg6CyKLM0CsIbtLcgZTMPOZdWONTUTZ4szNG
x9a8mwiFNWpWM4PpXmPoZdAx/W+v9HdGjNiLZNacgmdwWsIRJYU0McgO8cQ6zfZcE7euCT/mrvhs
BqgOc8UcofNR36C0ABrYyu+wq39Tb0bqSAByHoxYINBvMb5ix8G1awQkUjXmp11EfBSXcN+ZAYCq
hwuRRjuHmTHd2j3rp08fE6rHaRrG7T2wqo1wi+PQYPt3+SJ7P9p2aKCCBDMoUZNB3f92aXLL2vxs
6vwVQNdHF/kfAP5wrvjRDlwvtiXnZikiibVTkpA4bUB0nUU93WBHvTou06wi37ZhcxxN72Uau71X
xu8Jin9fNOvK6t+aEey3ZhLoS/OesOzia06MTWUtSx+wnIMrblL5dO4jV6JkkviA+ZScvAYPXpo1
n+lErWOibAx7Y1O6DQILCCf/YOsh5i9w9lqBRahSjnMs7hOEGnCchUJ15LK4iBrj3jXec1hXb0ER
nhqJX9I0hz9Tg5dGx38Gi9Wkw759xNVNWCdRotI9zXHEWrFAYtjCDXoYtUsN3jUrUbVAuRe9ffie
NsM9iI1XlVmvUzWQiJhd7K598jqAan3NqBM+FuZDMkYnC5sE9lDyJUIWOehBWg3tjwgYYjrNTTD/
tfP54LUzN5t4LhKxBWSCfofrpkyYcuXlhXQtIj+RGbqh/coH/aZge52XZVxi4I0L6iePb4w9kvUi
WRxtoDIVsHWj42xgQ2iXAQ6+ZNKYCuKC+YVoWVOxYdjNwNB7LZj0ej4ZGaaiEba/6H7Evuqsl6h3
FedO9iJzCN8jZuS1M47rScps/R9pZ7bcOHNs61dx+NqIDaAwFE6cfS4kjqIkUnN33yCkHjDPM57+
fKX2Dqv5M8Swtx3R+kVSLNSUlZW5ci3iLVBrlGJfkrmNiok4H8ElsnLU6fbmfU4JDMxdfo38Cay5
I1EaDcYjpMZ+1VO2kj7XayMzAc/ReFpE+kVTQQmsruBmIoklEN9qcCuqcbxWLAqK0WPdOWCSMyCr
ZUgVZfhUJNgdpcbIeXVZucifmzlVLsVTGBUHaD2TC9M1vjoWZxHMFlTO14FYKLbzsiTdl4ystrwq
D63MnvoQYuXUoQwnKeCu9F2bcgnn1dBzBBgqCgZ0ysIU3YoL3ADI6DIywD4T4SC4cTu6GpdLikB9
czu43iUL8IsKjIeTdWsPFt7QGO5M4BZtBA43HeeeYi84fTQRluvE1gC5B1iwXEeYDHL9UdIVYVEZ
m5mvc/PaxdOw0wereUm4UQp7WCu2MxV6xau6HfQRHGo236dBEl1O1OktQ0xh5FBo3MJ4GpkOlaca
bGatmS646xmExSJnmY1NBzuuyeUtGb46sqGiLAHfNzjtt7mBSTaxqCzulTRYQqysbrqHCksO4pIr
n8W3+feyC/AV/JoCPWyUCYAKePo3Q/MsMGQk5qiguzXDiaSStLNlBs5kjkc4FMEegMSG1I8NGmzd
XlJXppa7NfhfiU3g2bcHkIdXGYGLbZDAfaxG2DKmS0HmItfrHdxL+ypvETlOVk07LUdDXLtp9xU0
GsZjoOLFrx1okH6EULk0EWJRYnhLwo5sY7Zjal4aLYA+HbfIBG7eSmgTm0zlCbqvfjT9Qjgu5DSV
e6zlwZ70DWLHv6oEgpuWGlw0Z37kwIvzToOiuRtn8lbgxGKuL5XmvQRa8DaF5SLUzYekntBF0fbk
LR7cob2Kzakj+h8Ni9KCQISY48LKxKVHCLao0kcrHO6JV4L9K559VaxRpLdTE+xs6bxB67cwAZsB
/6u+OKm+i+F/kdlEBAmup1k+wDFw05AzcBNvDUnwfdcgCE5MYqHOhp76NTOtCWu4Wb2pWhxFvza+
djb13vjvW/wywDlUmy1dBTwKZ/02KOsMZWQ+XcebMiybhZojXPNnENb3mpgWhjE/ayT7xw4eslHY
+0jhqG2juQ78/DGYq3vPDb90vXi0x26Xu9l1RphNzgmmnbIa7EWO2CnloRt840Noy53ZapdzMlPy
wHFYUYvErl76rU9n1eHdege1/zB6ADI4JKfwCymd+zqwFXuxdwcq6cUSaC4T2IWjTF+1PWiptj9Q
vPWz6jaJo71VHDuBnZNYZWvkcOK8Qu3Pe+guSViVW9BOPOPvH60HKVPxTI3kfTFP91NJ1nT26+4y
d2IgAVz+djZIA7Xf+IYiQ4Ka23IO8ljI7xWkeamOcC0JqAmIUc1W6gxSiZzesMGED+rFKC53vXY3
pkir0zMUeMf6DREMl8p2xDgj+7aF3jD5qRRLaELC1soPKDLUb2Jor9VKG4Fpt6DdeGqKSFcJ5VF9
/RZk3ULR2Fh5sLNy7yKbQFffG95rpCVLb7qj57nPiSdf//nljINNVIeLCeFFkMtv/xwMsvNgB3AZ
k3u+A0UCLX+mMk9xZ8MQvVJ7M2xfTJU7TAgR3NV4N3xrQvyfHyOsh3H+g7csCMSaMl6mxvBA/2Zo
BiizqInV8TGJXecHAWUWyAofv5zAeHcbPsW0CLAT7OaYCeM19c05geYsh9zwjcfGFyWUy3P7qXfD
Yxbl9JVQPQyPt7N3EAmaROamlQWoxY0a3BEicl+/5je98X66PhCuUoMY4uBasL3QEeZBE3tOKtKL
d8P0oyqK/1kXvOBAAsSz5iJY+PW3QLZcsKHUkBS7faEhBz/sn0/JVzIpjbdH4jQxnt0SeViJiw7F
xO8JpWwgc37wafX776ln4EN3WqsfrHOaGylJYsVkU3Ux5feM5zxAXxo/qnmh/ZoiQuO5s+Mvalz4
4Ig1FqQt6Ck5j6XdPzFLLnFBRkrQOXXkqwKmXI3KWFCGylHST3v150xwUKk193uk1F5gBn7/wjrV
ylv+u3OqnZp1g4KQWj60trnmVY0Avehena5XsOlN0u7t+Uk1azvxFS0N/t0AlQif5OvpKo+hlpva
hOq19om2aYuB5V963zkvfGQC6sDMa6A8+dRALKlzxwc+QfYrIQ9ZF0TWk5Uzjg90KAy8tREPqusR
PPQF7Pe8ms/OVnWOL1Cnf0RMl78mUaw6BofXWjWL2VCN1I3JVXeVpOaqb+9KGF895BEoBVL7Vg0b
b/YiWjgIwjKpLHw3tqBsZuJzyh8BgKXfK6wyKyirhhdmnzZYay0wd0u74WnK7kcDG4iEtuRGRNem
p2grUSMe0PthppnRiK9BMu2ywXLY9rWb3OYjeWIeYC72kB0vktmH5N5evz9I0B8CSkWK6FsTR1cG
FjQaHoIK4nDcQ0o//e/TsBLus4sEHYPLImBwiW3TNpT61Eih1+M+m8Qrk0Ytimiul72iOnSfIuyM
mkGGk17wl6xn+k8Q9EqdX+DiWCzqBOXPPJlsBAvCtXEWMDuqeWVf+EM6wL+M1sA2EQNHfrvK7WSb
ej/68UbrnvhONQ18i5H9npuOlBpEHIx+/a1wXtvJ2/TgdN3nkNSKWjZqPkPuy7FxHwDOpoAJAe8I
RkZeV13S6n6rEqT/fALNvxR5AhobTUBkoOzpsvDhGskfQIePATyJxrMDIkV9I+8Dclp4U7RTH1cW
CTalEdeZ4441CmetWr3gXpIcLPw9T90OYtvp7PyZaC/Fc90g9i54IFHNyHdBuLXKLRLsBZ6jpHIu
ueVeNcTFu8HunglhXHBYc5eF4oMlKMAVO/IRzewLJMYjnpWic0D1oCAUuQyJDHYAU9KlSNYXrJx6
F5mk/41sgXjeook31B7COhsTL39r9du4sBCBJhrP9meC1A8z3yR+tnbG+oI1w6OqvdFl77PlkRlq
xuZ90//eNOrUYeaxbnwqmAbU6eRKmT1lODIU1SXuCHs1iUisQo/CdKq9DHtTVcImTZwn7RD3gmMx
rJTLPa6T4VqNJJOjlr0Ue3aIcoR8Lu78JwuU77CbK1ZumHqXlr7TY/LB08PENZyHYC+oJYXRQBhA
7Rq2Cb9zqqU4Zj2KmKUARSb2dNbjX25v1G6qrmszSejqNrJgyWRVW81hVACt6pbn4YVhEi8pNJI6
dyGYtNdSaS02yaWdv9r2z6Sk4AJCAGwfn1Xn9wiSg+MZidPF5Fiq26Z157pPzfBWw9BJg3oFZF//
ztOxUNyZOsN8xdnUkLritZzpdLm4YuL6lMwJwFG2Xg/YULVj/7ZFEUyHoKCb9jYy7qXbfec9pJwv
fAHwPGoQZl7pw4zzBH8zMJLA2HAl3bQU1AhesvQWCt8H1U2eYyaGxQhTAcNfZRxEWvFWVIBfEsAS
BMYQrAYZfzMaW1CPRNRr6k1wYrN6mZrBlaets9bYeN3j7++IjAqmdf0A79+1pxhP8bfUGvdYMeqE
MNtntRmNIkyWqouWhiRZ96C+uuziV69yHiuaxKCFw7K2yM0NuXnLWlOPo8EXhDmgs5wehg/OEUWn
JuVej7xo1ROPIbIj4DQcqvY5UkXbMUSDmolIhLNlpOK8VePG9IwSQxL+tM2CVJGFoIt8ggBhkQ/o
QmPiBj+5jeFHnPvmtuxd4sFo+Ib1tHufTnYM2phYHzrAAusGXBGqgMi2TMOSKbTEGwsThwas10qY
KRw2L10Ki6u3n+IbcINL5UbaDRWKWb7pvBaZoZVEkShtUBrA00q6O3jjd3yPsgl890jmrmtwhFh8
/EobbC7DbSC7JT/GtKYVBRTNT96bWCKUXvNoFl4OD9Xom9K78rWvjXzBs8D6eIVJ1c0TKijvdrkl
AIGJUw6cWsCJ/w3xrQuOJjqrFFGy5E1ZNOMHT+lV5Mi2QcoWpUYOf92ZYVPmmGC7AfdWa7R11EFN
JdJFUL55NrbBfFX3xCYNyYk/YLF5mzIDikxANzpvKg7xz2FFK2TT14rbF4YfXBxvr0yeTaEK0aJv
c6GOBf6iTtt1ih8C3xucNwT63gtOZkoH4yv6ZZrRcOUSvohQbhrgz3HFXTSSALSxGQMhFNSDevYb
c0ALqmlYtry97aA/yC5gWfRsGMZJbZ96iqiy6+7UIZUL0PEAx2yGh/Ev4ehj4aljTZk8hlpNa88D
lDrsvOtAQ/MBGRhor7wejrA6hkRnvFHLZcopGQVnclEAWhub+cDoDhmAyW5Drapy+3QYOi3GNtSz
ZWTWq8SBM7+s22+9vuIhZ9723CcKwJeUs4DvFDClk/IGqKLMBSoLj7PVbQuj2M8duFd1ARmCK+TB
1GXqtzcHYBK5hOYyDOAGc59tbgQ0TI/wMJlOQU1V0L6MI8AKEBIMlcCTkA55izRaq2UNBhmZlGs1
BjXoDpxMxsCQ8mJqCXXQjxbXSQ2zmCikbnHJuEexoPh+RQ6gTsSIApL63QBCyWrAdi+76oZVrPyP
6G7gjKogd8On4IZRkeoZpYG6QEIwuX2A0VaZLFYTw8ZDWCPKAz2Q1zJpdi3i7KwW1WnlAEDqC9se
AShQtfzNCDOFehkH1h+bC9Ykn3W1fIdgNRXLO5YaS15dcQQwYZZIHZpLlxIjEHwRVAucyTpcZPw5
f8d0sILYXQ25TgnFw3tkDVunZsIwvwaRtWRTqwCBKpuBQ4bUFXTiYsso46qE7r3aG8ons+8CuCOM
saHwGlW1d6usWtDu6nZ80ikMdbkV0V1eVJswwvdRT4eb9D5nLFTGmfdF8KwISTGTqACglOEuDQox
mnFbkpDSS0XIwRGWfGuQqpq7Z9P8Klp1I1P+oxp1Foryo7nB2L/vLnytchXwbt9nqQUlOG9ysDQ8
CdaZDXVFs6iOb+yxXRkRJTi4fNX4PjkmFxWAVLgGqbP1jYLS1moHR/ZbO7WLSTS7cYBsTB2ikQn1
iwjl92YuKf+WqhqPKF4VTyhkwg9FZCCuqqu2TyB6SlvS97UHj0g8bFqv2OmV9TzE8WPZil9yHl6C
lqpUNSslGhUqiM6N7zqBuOj95AwlRNJsRo94L/hitOnd7lfQiGuyzA2Tx0kmDZ0UK0Xo8JrigZk7
a8qXrR/iXg2PRKMp+nMpA09EuePOmF6YWKC2ntYlZa7g+CsleoIabUjBUqL0YReanjwavblJS+uB
qPI+78n8+/1X0jjbutPay/cbFIWnRVg/DWXBtXFcIYx1gHCZsDlcuvBlv0DiittSb0Va7zKNpwAB
tFXbQ60O3dU3XezvHGskrkyYWB2ZxfA44dB31oNyDLlvA8JyD50gW6QlGeUJAinzNntSoZisB8bF
/aYGUkwyduPoGjkM1AOMmAsHYM37Xp9VSe8STvZ9bpf9pTdUX+CZvSvR+/PUjbnmyp0FDI/hHtQE
AO4mutmYC6cIrxpWyeA11xopN0rpqcpB1NWZ/AtXxNcc2xd6Gn9rLdhh82Hb5BCvgw3BFJpIWcQZ
Nogl3TeDS4Y6ulQODXxz96PrwMXiHAyVpKGmLPODr7WSloXOWJWzRFwEegDo0EpOU/oDVSPUasov
cJBS9emWz4PmfK8LKjdIqdzNjXz0Rmet1pp6fCOnfv/9SJ6C7xH+56SDbOf8+QWJBNV3zsLnZM5r
qHDA6HhA9u0ueAF//aT816ICF0gRX1zVDZy9zq5DtgH877WlUdVoyxjiHJhnxvwpmo3HwpsOrUpd
eB71Ewpo1lMWFPTdAfEtcg6NBabeh8CjlBTYNqTvwqnn2B8pEkyXOjw2aAchadWL65mY9EWVoiqh
9+ENsnbjgZxGt64c+0FdSWclqSwSksbZXClN2RXUDFCoJFyrs70tgkOniuiwmzZ2tE3luoTVgttU
8IhICXcUwSZ1qnltj2F5WRLMGEL7xfWi7y5x3SXuzKWU9TonSGYk7ZuvBRnBSfOio5ooQnlcCANb
OgeLcWLHEXQFFYaNafAdtNh/oqTlW9bAgpRMxur93gavY96PK9fsV+r0Gtphl+FYexbUvXrZHwoU
8zb+rEPTmIcb6c6bWWTfLD9k9s0BkNrQUupFEmadZ51cVIIcp9sQUEhrH+5i8bUHfgwwajPOEBTE
rXU11ci8BONrYHhUF3saFNlRhW6sKO8g5f9h9+3Xgj3c98kOoO0GX4oIEBap6vYwtIBhQY7aCdJb
M36FZOeq5RxpHPugTkWpN8QQgkeVKDc0oq5lf5XD4Xcx6t615+NeUpfZBDAygHqOlHIn/FwXgRtw
CGfLhlBUie3z22anbIGLna4hKlHRgwrkY2xqT7JLfhkUUjmQcSAttw9hYRsycjqy3Iauu0SpYRVK
/VdEuDIzPHiO0is/gLNCd78lYrpPteabH0+E9fU3QClE5RD4KUckQv1dC2IIeMAvtUKSpHkUertP
c+tO5BRQluM1efy93kDtbxJ5AViZaNnOoThQmtEmTAIuI3Ktu+azyamSKpJXG1ZdSqIhVDhwFs16
tR7ImgkkvUOgr5cke2+tOv852lQMGFRWVdBKoVy31N7vot3V2Mhtif+slqtOrQqCmbvBczcu63Ms
8vfzEhjsfpjju64h5+ZAhI/zkdfUcFesLBfc14x/0eYxZMjtRn1hXAbfmx5JrjC4iRWQ1isV+Azu
FU2NIVzx5TD5l9Ogk30zXvQOjyalLEaw/Bt2mMz66yyaV1wFt2ptm7F5HaX2fSzdx5zXSWndqAhU
hSVzyhCzEX7Po+rLKMt1aEcrElRr5SxypdIuJ4soH8EXz5ihbK4557X7kWIK1ybdW8IS7WUwsY9A
CZq1WsRuisSiIw7BUFwDNdmlgO8viIyDOxLuHSBGkNxcPyNJkWlQ6Xs1LU3sLTRbX9mBWPegAga4
82a9eDEh4bIEtLst4ffaX6ECQLERKNO0Wgp/fM9Whtm8Dutmq+ZMLe6Rkz11hqd+CC5d9mJhgQTv
852LxYtB8iovXDI7aAguOzZ/02mq8Osiq4ftiGJWmJtX7wNjJWvlYBiV/A6vyUKLw2/Ktphgp7PE
WFLmtTCceZuE9rWHHmTMqpCJuCI6/zXEdANDcQjk2Ku2TQ9REkL62N2Yrr3LHWrA7PBmoHBs0jI4
kSEDZhXgjUtneETeibhzvjKBd3XUh/ow9rAFtq4g+W6XC5cjUL2nPN9uFreCC5kuG+yxKgSrr9BQ
Y48m/k/VUX0IdrA83Axu++AE0XXRoG/JHZcz1F2U0fSoIpkeoqN9UKyd0LqeGkR4VVfsknCOHRPs
yK+ccn7Lfe82CsJtOgUHFCwves/cliGn39w+i8RDE9ffqB1fT9w5dKiHAYeQMCUH7Fz1Ie7KmEAA
osLLMAwEFzgQO4SSrgRFG4luQXHEL3GQrTwxcnCaC/UMelSRJ0UIykhglurXNWQQIEK+1hDGx3m1
NoAEj514RRzhKWvQHJyDn2mv7YMJyFtjhS8oDmxgkHhoYeU0HZlxZer3aR98SQC79HXyCP/8FfZi
E0uLMhuExtAaGOf8kTrsG8O1twWJIWU9Sz99y0T0xc7s67KcrmKKUwYOSBWrchSNV8SttJprMoTw
VJSskEJlIbsdyXYwqN4CQO6hmxH+qs11KvIS9Sp3aZXQiag1qo4nM+gOxggqA2PuxWR4MVkRUM0w
K28cRYtdIpLU8KbLIi9E9H1A0ALizQW0+LBPVzs4tSj0IFOPxpZbUSoO3yKEMkCV6p8qFxLiuo/R
uJ4zBb8Yr4duUBf6EBi8TGHTbIarlAO58bW9MqNwDxADre3ntvYPahY6om11760DZFHeJ1KwEy0q
1gDz3Ls2WZDCNa/6wbvKIHeoW7jiYPmLsNI5kvfK8peuD56GQFQqwusm1b/HTFYRumvTIHcM20Mm
xVMRhl9iAoeB5fY4TeEVxX4bYQ/fndy9140e+e1xl8p6JzC1FudPRL+CTOwaiIBMC5gOtn20zXsK
0u1lmPrbBIEBUmX+rYqFhq1J3X5+FWK+AqvZq9PBzlGVtwzef4Vg88lxw/U/mmnI3I4T8yEqPazz
vKXUGnaN6fIfYZyaCQUz80M1leRVf4Tk///+t//6f//3+/h/gp/FoWCTFPnf8o6yhyhvm//+u/P3
v+EVqle3P/777660XNvkniE8QxdCF67H+99f76M84MPGPyDZiKORypUDE4lWTlpq9m3tdBMPYWJy
bKO4/LxBedygY7q6heq2MKlS0vWjBlG1Fn2U+lRO280qKed1EgXApWFAminkjrt9bNbfPm/yL318
bxKpXM90dFNI+88+VlaVAVcJ9T3KFNxTy68OBHjGFEHfEP343zWlHuXDcFoeFRtxnev7Yk6a62gO
yl0a5VAQzTCrhHNkHT5vzzoeTUrwPf6ne64UEJqJP9trAjvqZ6eKqFnL4H6ALDBcfN6CGpzjBaLr
jisN7L40nKP5wjfCuhhtBCkoXKRDCpzZBMFs2FZ4Zim6p1oyYDHzHNsUpnvUlyqJYaozXODb9SiX
IG8Rine0bBNawbZ0bIpAxVDff967vywNlr/lWrprGa7Jgxt/jl/vFqGTgN854OsoRC7cSF0FLzBi
msDJnYfPWzsxW6Yldc9yDFNHzEuNwIfV0XPz94syKu4ojQVUMq/92j7TxF+2Fx2yDVvotgQk4Rw3
UURtM3SFlXKbIv0WXQSR4np4a4m5mHJDUV/0H8zaxwbVA33oU5rLvrY1Oz0Q7YngDVBHNjBKCH0v
e3znzwfw1HR9bOxoMRaZBSsuxHgH13cOzVBufSvaDnDGIbYWpmd6dmrlf2jM0f/sWQP0s3ZbvzzU
NbztRT1VS13rUDRoceg+75dh8l3Hu8w2wDkZ2FVb14/WoRwNprJt0kPixGAVjYj45HAtEClXB61D
gYpyJNSFyFCkuBDhDol2ZnBPP4SNiJhrW5ar20cbUONS72Os9IOTTO1945fjNk2ol/acxwGm6FyD
C66ob7uu/RVHnJfJbFZ7pAHqMybnhCEQmBzH1sGxCdM5GgyCdpaRe0hNBc1wbaXQhPUozCVF8F33
+jeAqfszo39iWQnd8yzTsAzdA9z+50zLOJ2TvIopKW+raudPNSLc0NKsiJkX5G7N8FX3NSJNc9i+
hjn+aCRnnMe6n7YF12Cch7J9lR4eWNDH7VdD74Z/384TrBKsAqE7JkPz5xNSONqVlhnEBwRcVnpq
PiLf/PPMKJxY7wK7hBNg2sKzjtdg4GoGWNGguCNw6pCi7bnQacQ3WsvYkcBWSAqrjC6ViBI5E52L
N1t+qN9UhvbMo6itdbQdCI54wiR54WCfj7prUycOoNtPD4GVeEu0qL5YTuJcObE3kdPpcnIyIxIk
gcc5q69Do5Znxts4tQaF6TlqyF1PHu8FUMFwT2hZdhCTvPGa6oAu1DLVIJ6t5aPjiG+O6K4mO1hZ
ZNGVLHJQB1RcgEmy/RsX9GGXcWuLxu2ZkVFr/3hkbCi3LcPTbf5/ZAGtLOOGEPsUV5H+giViKVOg
tVShjvj8Zk2l0dzPX7sxutMFseZiPOsQnDjEhKNbNG07eFTy6An6HDqWqnVdlOyhpiO2ceG1Tnn5
eT9P7UjG3vNcYduOeezXlLg0QppZevBjiDE1QoCQNyflvmhHtIoM2737vD3j1IpzMDbEjyyD/XVk
AlAqmiwDvuqDZVabDARkYhNkBfA0cvmyAsrM/MHbSmDe5yf11MZzdd01HIy/sL0jtyDCQ3StICJE
DZ2KbOcvjdN8m8gGf97HE64B28nA6QZJBwXUUTO9Ow5TnIU6rsH0ZaaQRzYuCLMWii+qwQbnCiKi
M9N4ahfhOGJOMK5kE472cQklQF6FfXCXOcPSUHEGPbwtsBfmmIOaomTx8y6qtXe8OyRL03QpcLJ1
62htSq2LHejj00PR1g8Ix99FCXk6CEgek2h41gLzTlrlgwrqfN6ucWpberqwBBtC4igfdzQPNNQA
KATszewZveFtA+eul8VLSJH2vkoXkKoU1JYaiOBN549utTyPOm7Ra4MnsBxpH7t9MVTtwxB54WGu
SZpMeNfUwWf1zTRb5kNRoj/GoUqCyHKqWzFTHdfpmUNEXepvidXkhC2lPLelTixrS1L3RAmZ63jU
zPHMHzxDyOmAn5JMPZDAvkxy+y0AQuaR1Aabu4fMBTJR4qFa/zRK/KuUethYb68SGDE0r3mcYR79
fJJOrH9LSqyWcLHo3rGvb8yJzDj25oMO3C60LlL7mWrpEk6NsHWBo51ZEyfspOXZDBwOnQM/nVoy
H7rfVFkCK0aVHFQFimF2T42EI+zzLp1qg/MaQD9BJfEXb79Mk2L23cI+ZGb1EPreq5810Zk9fGoa
TZYlcyi4t5tHS9uBr1bmkRYe+qZcQ/JwM/aITY/F4+ddOWEq6AUnrSN1zPCxh2MnaV4YOdpXcJfn
F6Wb/woC8nGuC6M2yISnekzi9edNnloQ3MIMS8epoofqEPowQzVy5x38BPOhq6B6cLUbAVZDI2Ss
5LfquXhDAenzFk/YJ+i+/tXi0WUp6G3I7SBnPdSEuZKxh1jFuYL+9TpPkgz0YLhTmk/6MNx83u6J
49TCm+FioVuW5Ykj00+JVlv4lDceauRJO89czHGyH2W3TevwTFOnTCFxCNPDSeAyI4yjk1S20ocK
vIoO/kBuawIkkHftuuAoVQFs5TLllMSrALpFbpPw8H8wxh/bV3vmw6zqXRslmtKUKcb5hgJI2GmL
LQ7NomyxjJDKplEHqxi5oM/H+NTcCoFxwWsxDXyJP9ud3KSWCLhEh0lGu3qclpzFl3naXzVFC2I9
R7mvsncqcv15u6dWsbBxkwzpGMI+NrNNlwV+SuHIQeWTXKTOmk6VgFD9hqPuKH3i2b3+vMmTXf1X
k0I5Ux+GOLbCuu8oeDzkCHwQOkqpvinWIMmeVWAW7qNdnlu7yNW+fN7uma6KI5NqOkhgGGiKH8KY
Uy1q7gAD7gyisCqN4gXpJgIr/HmTp7pqE/dydUcSrTyeVafUqIBGdfYApA5GtGzbwRGsVpGbyxUK
ZMucc6uJs9fPmz21YR1DGqYhLQbw2B0VKRk12NzCg1Fyzwor/N94qPT1gCiReYGWCkm9z1s8ZeYd
bhZ4a7bkeDwyEQY0vWnWYeYrx7mdJ/ObB20ZR9i5gPMpT9tyqNtj/RAC/kuYj1LwuqSYjfU6dq8q
HRuOqDdy/D8IouWEOJ7hLdx3rnGA4ejMbJ7u5L/aPrINXt0hxFEE2KY+2Noi+wX68k2lV/6DseTM
N22ifX+N5qDr5znjwFgCK7mx5uJe5ZdQoLv9vJlT28GBkt8xLBuTexyaTeGP4a0I9SzEBGsxHyLP
gluizF+myebQHFH0ac7ESk4uTJf7Eb4AjFnH1mYgLBKMFbMHzAdJ4hxuPZSb3H6Bs3PuJDExI8dO
LW7H/7R1vN2bGv78RDBbek1VGpXbUSxXgluESkCplHZHuZ9MmldVzOlTjVfX1RmLc/I0+/gM6hk/
mLohR8K+FYwx9es3ZmHssqxdzK4L7tMJyVWDh1NIsLJB57iBeKUzz4UhT4XlsAH/GoajRTuKcHbc
OoFTYpbUC6jCLUBx/BsAm3XQ+FCv1c41pBLIxf4nsRiuFFg/MjYcL8cRB6PvcvRmLRbzbMrFnIbx
ElYI6lrgYqOmoimR0NTzxWR11bavpvRuiFA4/Xyln9q33JCJaWMQeZYjw597meE3lK9C3QPfBgIk
KJKQzh0IcH/e0Knl7Vq0IGnKps9/TreZBWMLRwVbSsuvmtZYZ+VAd5O7MRZnmjq5tD62dbS0UGiY
QtjfcFRqCZe6e5N7/k45aHnR3NZB82vo+pU+plDojztOuDPW48SY2jijxFgdNJacY4PvRIQR3WDm
MKWAA9qnhZ4UW4Hy0+cjeqqbZCIMz7KIK3OMqhP2ww5yZAWPYyrzuwB97+kOsKeCdVKGAuaSKzW8
RxMVcFBZjmcGWO2LI/PhENXVuUuQcSTn8mfDs0DjLitFwZ0cSoHZQv+21nz/TP9O3FvU3QGfXjgG
Vwk1zB+6V4tsGBI7Sw6QYMBmkWc79B53HAxrdNBBkzdnjrATK5SrNAVSJplMrP/ROZ1q0BF46Qi2
MnReXAkdECtGi7IbVLyrMyN4om+clYT4yAsLbs5HLq1ZW4BlYQw9JCCBFNKqgvkDRK6zbJPykbjB
mcPl/W5wNGXcjkiQSZupl8f7HEarzh3gWr3rKhl+S7wJRtjRK2AnyF3tAR3gwae0RuPuYqH00gQC
ipDeq/KXuRvtpz5qkd5Moq47cxKdWEkelod7vG0Qdz2+0pAkLONkbqlvwDy+aRHaZHlo2dvPd8qJ
DflHK0craUz6HN6PVtsjEK6v3c5wbtFpkOs4NYLd502d8Gr/aEotsg+LFmKOHOS9HhysLNpAybWm
LPrZz9wezQD5GsFygvzAuKK8+f7zhk95f3+0rHyaDy0XRlZnlTTDA0y0kDRDhVLqlxQOLqRGpULx
NGTxHdGsVVVmL583fWoSHRM/yXZBIOjHcQwDLshelrrcW3BxbQo9camg8+Izk3jK3JG/NiRnpUHI
5PjCEDVWrgcylXs3iQ+Dj/AN3V1lWrMyfXnb59UjlBhX4wjlrVEtkD369+0RHiFBc3KJArN3tGd9
PQFT7efjYRIOVXDpdZpqD67r7ENFl1uV56zsKRvhqUEV5I0Emec/JxQOKR1yC1vu276EQduqHy3i
rJcaKK0Z4FhYW2fW7rkG1Tx/WEEjXOyhT+XnoaVidNbtg2U7t3nR75K2WdntbJ4xgieWrIpk6OSC
CB+qnMefDcZFGjQ6IK+DL0rElSykjZ+ojsql+W2UzgbncK8KhO2oPuP1/LWnfzRsH12zvUjPPaF2
KSUYCmRI9m3tlFfwmasasX93dzg6ABKWDs4eEYyjaQxtkWtDmgUHvTQF9ReyvYZkL7/891txoHYD
hsPl1jl2r3wY76w8kUj8RmDFoVGLFrriu/28lRN70IE3SZpcZ8E0Od6RkYEYIhsda5D7VIftO9ZW
UR6tBoR3krZ67HzUvpt+wXjc2+awcuz58fP2/2rIPzaPrflzwQQgCBsfnbtDZBe3eICUPAPadWq7
PtPRv5pxR0FyCBTQW7bfkYczDEOTjnYk99BuXRQl4R5WyO+ymjp7kZGqH/q8a+pg+POAxqWyXIN9
YAOZOfZ2kDf0Z3S4RxIswVUhKHIASW/WxWpwjPXnTR2PIglGQmlkczDXuATH9rqsvVzrU22iXvqi
h8YZurVz43d8JKgmWIRYaTBHujhe9DqAbjOYwwhp1nRci7rt4BmHZPjzjhxf02kFmB05YRwoyf+P
zvWoyecItb7hBp6wb1kbX3Oj1MB3w3ZGydjPJkSiIUrlt89bPdG3P1pVxuWDmUxkbI+FI/ubchh+
dJP5CK3LeGY7Hxuo954pR420E6nFY8RAAVDSbaU23KC5t0w7UJJueq/BbK67t5mev37eo+PVrlrj
IqEuo6x6MtB/9sjVekCpCNMhh3xBsQ8sMNBHCmqZawofLs46vyfWH3cH1KK592Kzju8tZQlrpUFB
O+kimP+GaTRWpa+3qwHexDNOw4m5Iu3schUzcI4A8/3Zs8ou59SiPuKmbgz5EFOCsWmS2DwzW8d7
l/FTmAGgPax4gxTpn60UpmYUAVR/kOZQ2FSHYDoqLOWP1ACI7pVe/PPz+frLwYknD+6eXBuIFVKT
x65QbtQpgOvMuenLcN8HgHsRB7mMS7RXzML1Ft5YPeYTKltc0BRLRTWecRX+Mq5MG+afzLplGbju
Rz3uxjiObFmYN2NN1dGsIQNdplr8/Uw/TQbuo1Gknw5oBInzI0i+HuNLI6+YIECN7Jtegxg7C4Jf
w9yue7u/ImC0GghbXzjGCA1vNmwTD0DV/yfsvHYkRdZG+0RIgYfbhPRZWd7eoKrqLjwEENin/xf7
3JzplmakLfXu6TKJjS8+s5bSmJ2TI9PI//5J/jpeugqp7fs2l5gqz5/rAeTBup+KCE7wnL6wG7pv
PeM/sgb+X4sreRGeCo9VgISMZf15s7ZqjkUWaeqqR/pjAZMpzVAD4zAdmREeSYMhovex9WWCuTsb
JoZm1dCvore07852l9y2C33URtUzNaLf6v2A9EK/s70fk+EmqRufbbeiyaRxqasu3ThGstcrGAbq
NUnyMLHzfVe770unQ4Zpb6zSZ15ouKZL9DDPLx2DWkU93xpj/5wk7bflwvAbuCgeS1Ru7DTw0L0p
H2a7fKyYluxEtDWlfRDRpXPGu6xPyWRVq4z7YsfPLTtPp9Hvkc3TbIRGr43PQ/SlogxhiTroVRyk
HHvuwDIjke3k9n1mIJ2jsIeRIBi0Xz5GNGAADIrByy/hH6MM+YacEVoyxoJqHlyvxLiokgCJ6h5S
JsQwELeEC3yzs+ACYbZEJcc2ssIS1pXXA0vuXowxPdqIT31Lfx0N642JwIvGIGHq6Zsisu8H8FNR
qh3K6gU9wkFr2zM9mtsFpoA9f9suA1aEq5vINveOg7Sqf3fbbtslXYCJWh+BaTCEsmkw9zkR85ge
YsB03nFS0aM724aTvLYlMu35m4G8B39Rp77Ud0OdbsF0HhqNQcEZuXbzIhmyjJjHT2JgY5wyMWiH
iSPULUne1Ef40IRzezua5kHp0352F6bzB4blMv1Vqd+w1Y+Myu9VUe1s85eEaoZ58KJNUBgQNFTR
x9h0yOxKbVMl3VPrNlhU3dDDarpelJTbEBI2Ath8G3eKGf029H1okn7knFOrPMbJ4gb8lD5xgPsh
X1jLlRHz6JGZICOgZtcYECiEf1/28hSX0U1cIIhgGLEqbznxQQ9H26g//MbF6yqejbpg1qh2f1BV
giKt3hvZ7ZbGpnGuZq2yjevUlXf6ki00pVi/ksnZCcaxvB5KnIP2Zq71E2k0xo9AZXpDAJ9vrzEx
amNBUd7wtDBaRGPocYxs2vPs56RwrjQ03vne8qApM5ADo0HuHOZ5/2y31u3YRG+Q/t8sqwoFs74J
XtMcWeI8VTQ9SLw3MrA1mC2+Onlp86hHbjAZyZZLkqy/dmzDwZZXkZa7TBkYP+S57udQa6trnXXw
tf/3HZnX7eLMAKRU7+xCO/o5A0MeZ0JMq7jccD/6NgZ7UMG0QbIcuRFwRA2jk5lcc9ehab2oQnfJ
6cu3A5FkB2gpC5Tugmkca4bT5jbM3BriFx1at62BdW9mBbHFxZkUaMfI0pjhgrEoyU0ty7bSKW3H
h8FsboE0P0W6e8m05Cp1ACxMtrkigVMCe0xD5t12XqDzOpoxYy+gRcfOuc/Hcmta3ZP0FiaPk22X
Zrc130i1DkQy4JuWJkiaxHuvCRzGFSOlwzGI15MawoRwNPfoSffS5zHdLjCyua3yZuAhTE6p222b
AtmoVSB4FfeABa4GpFjUi8bb+tQLE1+2zlLR65u5/7CNObCdmxEbnl2bzt4ahBco9FNtlB0Qke9K
z3lRw3CFtvDc8+aGQ13CefXo0GilCEVrvDtgZjI5b+skCmRqB4m/vts0L+x7G0NnI+ujLzs443YG
2S7vVRg7Dmx3BLa2b3+BcNgxCHnQHfPUM7I1MaRbGnnoohtaHH9jaO4lLlp34xRmFE5TdnWQ16yv
P0elfZgXWMsVMHbGfPW7CAq8XS3gFgxo36SCRcFQQakQvVkdgQCur18O3ZZhbNfyJObmLXEFrXe8
p5iUPax46IIBJNZjDHMI2zxxZEGvgrSUyA3aY8f81dYsmXqyS5ybIJEWE+zzaDKwr/zmE+ctz3eu
/cYA9plSLaLJ+ytd6ru2Rx8unVtlzIfIZ2a6sjHcZBoUI3S+Cuj4Mj/FsDU2g00tlksukLba+dkX
iwaAQBmnyR3HBdVxWZ8H0jN7A3Ob2kxO2W3SGayqcnh4FYW8J5GZdijqKuNtya3PS0fJXeMC7tD8
/qazvMe4TrDnat7yluktzKqZ9Cygpm4RgMsYTvipoSeuEKT0CSRyt+ttAG+ik3EwFq7Evi1sxC7c
GC0g2SF7Zl3rt2qV32SMcZxz0TnwTMByksVqL3YLfQkESdQG3SQmfBBKNC80Xmd0smpLuADuP4GW
UM9O3o2/auqb+ia18/xElBpt6NMEpL5Ugu5nfUYxWK+D7/bSf/qkug4ac5U7c+jncxKpfq/b9FFC
OdU2qNTBeAw0IA4YYxHHzKT/2oRXd2elOKe0HzG5xk1b6BptObFwEDrAVH3Ah+Kd59T0mZIXLgzi
eN4ug20tm7Rv5DmZeGnCFoB5nBnyoWYuPRL7bACPhhi9/GavmW4nV9+vSoIxtXfZlJ8z3YITXuIX
aOZHojwM4nVaAqcfMZfI62T4dyMeQB6xk2yM86ADdGBoJpwR+ym7u+Z+91tz6b71xAwBRDd+pNe/
dH5NY5nBhD2+2VPrWF9LurAM6fUrIy4/FYOd65qbV9leoCh29Pa+nzocF0xdNY0Dn4LJ+8r6NH1v
n/r+oxbH6MJpWNMMA1dbOWDQBThFR/vRaBUY1OKhkPjumfL4UiYy0yTr360J+FBaOszrjctt3w/Q
/nr/IU0TeoXz9oOu860Q9W3Nrn9la8chcBmG2H0EiHVPXi9J98uyaBvRZy+575wK1kpkdcHUQsNK
sCpB7T2PqAVaY5VEUS6oBnnH0R5GdECa0d3FSwTOZ4EHrvm4rJb0oMc1s3Rp9NT2dCGlqoCiXZKs
0aVHnAbDyam2cyVxjyPqXisCF1+TgZr0S5Ma98nMOAAvF9YEVD1WAIYd6yRvdNJLQbUCiJoW3itT
9av9pKndvV5acDH1QyYb9FjavhuxrppzEUrUesk8YnvgWFAxVZG5UXWzz/r62VyYmWWtj2Me1xmx
z+i/+jHAd4Y+05EP29ESbqHVXn/iUrZvrXAu+RDt6aLb1jiKpszeI6rarf+dDeYaupTzcBxiFeTx
u4Sb0OYW6BL/06LjLLcASURQDWr4ax3WixqeZDR8wMrerZe39iLmmOF7e1iCh9+xIc6zjYkufVqD
sY7VSOurfaemFbAfaCq+YfB0s65cGMb4USOeGoFYIIO5pTGdXhPrjF77urg2+IDfpUwOXdmf2M1R
nvPHt6Jvf2h63utF9tut9OfSHO74fGtcPxpaaEt3A0BH4ytKH1xbTOmFZQ7UNUyKMfTN+6GJgBTM
YdX/Fj52bb9iOFIPfMmamviM4LFzF6L5YoNwkq5/PwzRDv02IUFYNSvO23oxZtY7vf6x6gmoQHy3
BkWptpyjkW5adTTGj94C9TIhDUdos7F5P5Kr3ZOt2NG4T5si7GMTBl+pq9DVU3iJOfqsMjozFAhc
1/mpKnyyCzIUfoKEVIBbAxRH94IHa6cP8a53GFuu/Zv1IuSdemqL8ex53Vczt+9dXB26ykCY8lQo
P4bV5TONOpwLwK5+a7ITuqxhvtSyr1ygqDDd2d2A2gWNyjaBFdraNyzKKyxh6XDQuebWH+3DJPtH
e0DeHV0ivzza0Ewme3k07PZW86uTScV/PekT+kVTHzagZ7dddy+xszVIL9fQ0RZ12BLrlojgNgOo
3EnrzsvMCtbHvxlrmoNsMcyNb7jANPJbp5F7g9d36lrBNCYEE3AU8FwWPbQGG6tPmJPaHz3G88cl
TDUbogG200UF3agHNmK0NSTyXUFn86ceOXtX49bMbjwZhYln7rTIfRBtw/QZqGYQ/bUz/OAb29Va
hCS5D11vIu5T1X0Rv3t1tte4Z8gNnoU+XdetX0wURXsSbZkSOBt3kWMasPQ+hmW81ixF6y5TxeoW
OcWpgidd5Mj4GnVad6GpNuynponwKt36dQ6LtQ4kj4TFe7hm84G6ccfU01VVxQEcOe6S6T7pZQfB
f7qdUdD9+w7d+CMJQ3s4Xf5kbEmMUE+kRPTPJIyr2YazyMp8nCl8EQ7X6Rd6UWKUyNAaseGCQkcQ
RJlxg9Bkbsa7fLHLQ2RbGIulCRfRRwV4JqrpLq095vtyicqEKx2rY9uAuGSCN78ZnLS9zeKGFrVU
JQw1uwa7vj7FQWLV+n1eAhf/9wP7+7gcy0Z2TPM9cTD7zn8eV2JZJaJAKZ7cbmyOs659ejbbRMfp
hyQYTKPu/iPX8Vc2kCElg3ZL+i3ptvwrZzamo2F2lQmB2K1Y+T315ZhN9qCmhVg0qds2pMGh2DG3
3YW9i8b03493vU7/yPmsCU96u0lFMkhj/nm8RpNOFMS14cadk08XZHws1G9Vt/hDx+Kqirn7j+zd
H8fLs0gFnoqizTSU8Ikt/nmC15EVCuFj/pTOGJV4Mw1qvhvEqe/6e0tM+9L4Gbz/6H76+3cyEsf6
v/7PJw36x0XV4kqfNSRrj8KNAtF+e3XOHpCtqo2EYdrJhmzKqP1XE8AfiVeO9J+/dU23/f+Za+lU
QhHlPjaYelSNS03elvVBVi8rFdmNrg2b3ORnsJiSh3phdw96ajyhx/iPS/xn/vKvD2L+84PAAh6T
PAL4m49klGLCmZPZAiK0HuyhO9H7puEuSvr3f7+z/jp8jxYnBnTw6TAA+dco6JLGTcbM/8wLH1cd
7jgVnZDsxb9zSx+f/v13/f3UMv3sGQ69KybP05+zXEjkE8Cfvng0YlMcaGsGjo+6YVc5wJc8uaT/
cUpNikT/fHB4AXInk6Q0GDCkk+LPZCnELWWh+zQfadY7Lq5+9dV0zouRfXAOrKPNw4aAeiN0+er0
xaspoLvmzcnvgBhrdgZ4omcH15zWbjcvpqiS96exdgmio192vdKzfDgM8V7EbNElnmIGc/ZK1y+a
dM4+NjtUoSEsqA3EoBPyCXD/q/BxSt7pJrld/0GfrIAnkD4XGznYdGCPdPXt9Ifk5v/2+Qlqd9np
QRJp1RvN3pcxKo9qhVgt7BjcNTeYoSmag0r7cnr5lE5ptmqttyNyhR3eixtLAmeqzadSMVWq5uze
zGVY6u+i/J5zVlcE7iKTOPcEsFSU8QlzWloC801eag0bGWfLdRokB6DYJ4DVk//g9M4eeM8hkuku
QhPSeCvm2gw7F4eH+dHhoU1Mtc0WcSrKz5h0RWTCyZjedUopDtpfgQ3XB9GUwhMhq3AU+o8dKzJR
/kFXyxEnwmkU1mPNKwDeEQS+9sUooT3JT4zAT71uHdQwB7Pn7uATPkEeOatcx75Wlrf12NBDB4pq
eY5z7dnw4hsdNV1elLsuAZ8Yv6Atol/VFcGqAYZ7E6p+IA8prlI9AlIIyDnjtcMFoxED8+C1SXuD
aSxcOqO5iIrrxafXexJaLegRAhY+vQ+SZudXXnS2W3RIGrscJ5k25A4C1T/FUIdsJOwlOUvPX5bA
LCysspzsFRPoE0v6M5u39T9Us3UGALblzdO5cmc4FSlbXwsMQosoHW6zdACU2WJQtwKWBAUpzD+N
wwwir71ZJnX22R91q9Vmcj5c4Z9M/ZshhWCdHB50d5u05S4t+52o2auArbGMDsKrdpUzPhCViX3k
t2cnN05Op57V1IJRm2DxlSR5ssppiOENRpjYdjQ8EqMtwsr3g6ju9yTEdooAB0ojA1Z+N9wZ88N6
ltwyptHHf51Qt/FhinrYVZCgrBSFYY46SelyW3nWjgZsA7rLcW7ZEEqR/mgkLMJx0NLD3Ej3zu2b
7r6MrZWa4HrtjVuar+PSNVCHOLWkBbcjUlcgTCcD445njtbdULTNBQqTv2MLKPm4zZeyK+M4iVUf
29fRye7s4TVR1nRpUyYohjESL0PslxHoVjHnj6u56YxLPHrQNAsCqpPEr9Yg7S35q2yvutnc9k7U
7no/I91O+ndjpUJ7ywtGIuLCGLZ1aprbZGznu1K0idxYhSYeiqmfwiGp6r3mxGz/m1i5N2IWurun
isqwIobnKQntyR2enA79BUxUfrsFpvmtGlySy201SVakqnx2AC5tVCo4B9Jc/KOwERSkVmteoOtw
0fFbCyTztus+RogsnlvHIImdyi4/z3mqyASj+GKPvhnm6NFET7TIYduttaWW0bW+bCkloGggoW4p
aJk6zd9+9mj48SlO4mvTNAUAnOzbNWR9yBzxy57LVwtvYyXzEyLqbQNdUuvZ1seGItVtW9iiyWNO
rfvQ6/l77eM8NVd/oTJePSZXLjz03ICM0JhLXYdubdAgAkg0ujDChNQeXUh0rWKTnDCs7rEIuv7J
IeBjPn5nl+R6bYuGFR7QgugITPHkfLo6fNXoUsW0na5FCZwxBBRCdQHcCpt/LEDaNEN3sdpTPD5U
aEb6dHiTS3ZL3pu0+++8N/f8o7CqW5Urcg8qZAhzY3HSaT+uyCA1Opc+fmkHe6P5Y0iePLRTEPjT
u9medM291bJ2y6+LpXUSkx7yf5O5/+7r6bcB9ih0ItjQjaPdNcUQ+oh4LWobCXuamP6mGSB/4j3T
w1rb06+B02Y7irv7qSgaHg5o4e0dfbvfQyYNQnaXXLgeKnm7HiIlyz0HVWps4Fz53c1tQCBXT+pO
a77zxr3juDgbvTiNcLErBzLqg19W+/V3L3q7N+LJD1sHkjBHSofZ1q5QhFo3S2M9tFV6sseIEJie
1MCaExjjZcP+qDrxqYhg0lk+x153QAqNicrIdp0Ve/Q+nEppDCcZu7zmT7r+PXddF1aqCb1FEGe5
UA2LUDehGhbLweae41s8Mxs2fLmN9nv9c82Crz+JSK09LWXFyJf+7pbFkb9CKksf+JrIFXkQl/Ou
Jhfh0Ly5odfkUhcu/5EGFo99Wcvrs3APfFOFnbUyHTCkas+PMqz2kZ1/rgFj4uwAHtnzh6HG3cgA
nz4/rF9bcBfwe5xSvvCPcSOP/A3bzYdhsh1UsJynMye4r5KnzEuQzQOssvOgyj7qpqkDvlgu1vpJ
k1Tc8kc8rro47rQpe2+Q6hB+84fZRfuiItM0E/L3QuJHpCow6S9aZiNUjrda15602MOxglYLwaTH
Rrgx0c3Yzfo7oEBe+EMb2q+KkolFG92dbPUEgWAqo7uhpSc8cnHXQcqDjgQhbcExOxlnGQ0vcal/
2r3lbQy7vDCI9d6lpK+ifHjSCaL0vsMTshjWJpNL0I/xZ9H4CmPXYoZGT9tEoeUwRO10k00s/nJB
ppBG6pvEEBRw0dFNLAInX94HVuJN7PMG1W3yKt7yyK42unEae17zDEu3n8rmtklj9q1D1wfN2uCw
mTKG0YiDJmO7sPFiNgsQthsnp97KjY1fzJyHxiZg04p8PxitA6da5dqZqkN1srR5gEqsVmZS4VmT
wdVSYGLtek5DL6IykM6wQOKyjYJhiq7YkduHKdWsJ2ehrYAJVhNFLItx1nf3qZdzjFZxtezuq0zT
z4oCVmAYWRPgF/sEHvZOjwfIGsnUxFhGYpPFxnNRiT4cp/GWQn/1kfr5qzdr015JqgL1OqpkxiM0
99yo90mF6cEZhAwWkyxUrzn9cXZTfU/fHmnegbe6blfRLk/nEt4PKH9WWDvaop161BPbBkjf5mgR
kbQ+Ne307qXWExPVGYlsHXA8MVP8mE+85K2k+aAY/0uzqq9RT6FYA/RETay828k0y3mrL54XB36r
GdUGlJOkgmdXoWnAHR0K7RXUphdWzgKAsG5hzZZD+1Z3/nvXFd5bH2GSd0RMROlQA9vPs7rxnOwo
yBoea5uSSFAsnXkXTYY666nITlabvFDrJzOjyecyLSFjs6Zcxs73qcStWW1B8sLKFve9HWMXo29M
wkHmiXmbeXis2dEXm0oX2SaJhXmcTa1/0YW8kNoe33wr8T8buwdC7WQ2BmYS8YcCddiWMYabxCAH
3OFZXsup/QLsz+MLBztjw53FcbdQActrNNSsy1YP58tPWpTSlkuaYGPBn8QyKNjcTK5NGi7WSREk
TQUVWAFtrQZ4ixut1+k3U3Hq9xCm3YRBUgVHvDai6aOI/KlF0ZWqPW2+Ymd103QTx4UzhRD92ku2
aE+uXeB1p+yXvPhZ5lBFgg+aqqV6id1WvkqvHW6GZrHDthHN777MlmlbFugOCbX6Kmcx1QDSIfsz
YHvDhrhJzax/reuocwLEtOk3ExPFgW7/7Jwsyec4Jj+gI3/VBgU/8vzNa7SUngIUyB1gkL77lRbo
zTam0+AEccCTpLMGcT1Z5IcYo2lflJ37xecpt9VgI83JWTcNo4CzOpksqKisSa7nIt0Xi0teuUww
cLhK3KdJhwEnzhSz06vSMEpc1iEM1YuesjZpVvw9xCn1EnaWlkGJDUijHcVUExoX768Oy8UfeEtF
vjI3kWoeXOp0Z2/N8+vzzvM0ERqNNW+GMkYo6LVwpXJtP83trjRWZXTHglztawGusRYYloX2GzV3
QMvHflT1NrcJjoxyM9sz4QBjWRh0tyaeCHqwAtPsdtHUX+kmPsskOw+oDkuMhEneEL/DYx3K/poo
M/nto+mT/cIKYO17L2fV1+4TnNqN7sBQLWwKhEayEWXVbyTZZfah5RkfG14O3eeL9A+nzr4ik4p/
72BBm9kTxiPtEsN1bPyDqotTZtd716vgAfdkcdyrkVpUtTUgvlp9Xbzkq2HgbqOa7HHyR1wzyv/q
hAOXsvxAybrn5yORdCw0fc0gedlo0kAJYlqXxNPfbJOUXEXgSiWOouo2szFdLcuTrO3XzI+OMX9n
iJHBMUmabnnBwbo1aReRlQMRU7sfR3DmhXdkZjvAPryLG/sZRAOjNLUUKHQw9+G+oMrVwvMoRpKr
LondofuSreltdAVzopnfM4jZm/U4ieb3aZd/p0N/6WV87GE8BiZ85L1rdsOFy0Flx/bGQI3+1TGT
aKNNOKT5cMBJPvtkYjChqfEouL2c32pv+HH8hhpjbtWfJWvmxmVo8OxIcyeZFtlIS8NLOnITzCyW
SxsIKcPWJbCJ68OQppjJyPnnorgt4/w0O2gOjHKgAOCaMzKQhDJWBQ7bHG3rUZvTV9sZHqBneJvY
VPVw31Ku/OKg0WlF3r5eyqdB149eMV281tv6WXks4fQnzEUFotOe45Ld4tAM0JyjgT4Sd9V4mXii
h+z3jGNTExFwT6HkYG+1oZw3ChA5pWb6RC1DUdImXd4O12bk8ckauSvAhn1noKA3fp/DZep+rSVN
k9XPzeeDQEPTatOJgc0rXLu9w4AkPdPPAut9TeeGubT3wnWfUmYgVNI8DV23TZA+Np37Ew3yxqbx
Ap/8Vvqw45f2f100t6az0G/fENDFhzyLb6laX/IEU6Tqb2RBeUTKayXK59Rsfy02uPFCLvRDzZc8
Go/JUh6t2j21NZ0RSc+mXFCzogKwbZRHGWw4dANuL7cOcQHuIiP9oCUQ/SaPGvMEughIBCP5pjd9
M81yj6Di04wh/KdAoG6XpYx2RdMmRyNLqd8vlEeaDLHVgkVFH/E7xoLeiKiSSbCM1PBhGr72cfnT
q3HcR8vsHmajgqvcx/nObyRvoSpGKJN42hHT8S7P8rVvZkR/Mt1apTXfdBGqXtmLndnYjCWN4IQd
g7170iKb5BPlaxubnS5s45Cmd23/RlHpqSo9GKHw+E44F5mdrKydbI2w88aHqPT8wBlVcRo16AiT
fE2BhT6kdW88Jw3TptkS6duxpjRmgMrO1dBe6Lsj69BWEo59IYF08Xb0Vgw7wa5VSN61OWJLewt7
cEcuc+eO3pMyWHYWerTKDPo5S3HfUrHvGzZhjWoo+CLZLOllyEyNeosECyzjmu2hfkgc457kb7zp
pvwSrxXkWG+OonBDOhPPmUsRremRY/vl1QTZy+qFdqvBgjBUbr0TbjUHjoDROi2q2bb2cNfpwylD
V8Zyu5YVFxoJ6C0Z5uY7bcW779b3iVpXT8+6pEig+ro4trivEDh0FxfXNIaPLPASc1sBsSlS52RJ
55om8y+nqN9cjf4TczwvubzKLnmr257cDy3/zfrMjK1JB0tvP1rK3k1d8aJF8uwpw9tEvfdttIhR
rJSz11XZ1R/M7aCiW8b7XlUWP4+J/OmzMnqOqgbIw8gLcO55SfMW1DdNo21zngEJ7oetnrnRHbF1
1bQbJSuSGR1MN/+YqeblurWtVtB7pMZTk7cEK0AofT1hx+h4N0zRnwg6L76TNkGt3ZdjxApNXJnn
FGH7a9pGX22XXOiZfptbal5TQakltvc+n99147NPMqlX8aaGoU4IcNMka/68GzdSj4hs0nttqXep
KZ/Wc+6l0yZznV1Ei5Ltkm4f7Jd68Ok21GjdqY5mX21LHuY50Vg9adJIs8cFazTFqq+lwsFAVjCk
RsgPWcJRzBuGgn7Do9+s3xCLpaMf6BGq18viMBnkDmQnp13Zo+qZWwwskID45IZNq+aqpCGUO7Nb
nuLxwxgndq+YjcTL5DioSl5zqVO0roOETb4w8+1I9ZFWUdqbkvTS1Dcxnc1TTEpRm/3duBg3+qDO
iS6x/iQ0y8yme+p966k3kQvO2pE09VXSm5i6YuMhr/ewCqfFwnghwcd6CzZrBMT6SlfllbmSo2ba
x2ImSIr6QC3dbr22yFQOHm8tb6a8ay8Z/XmotfW23xq8QyN67krM92lS38a1edeI4dAD269LlBiF
uAfFvJ1N0n3rlVivCp8PuZd3zuL0q0+nR7zetzNVvP3A/R7J5G2yvuAk8lQuWb0dF50uojE9ODNN
F4b2YfXaaalb4OcaZVOjCeZYv1+0MZhXT8PY8JyXgSIxoievbu/uSy//TAyDKit7lwrY2TQtIqAS
4MJeo2Wqb4odAJ67lGvWV8ZjZjTfMAlWv0X7KVqiS5TUW6eSVzOWCKEm746uE9q86psm/n/31lxX
KPb0cashoY9ktI3c5UhrTx463fhkV3Sr4PE+xCbVS4tYr84RlWcFRWevhJaqo0wOdGTry9jTGZWH
YE+CmnCfJhLqUfpGzmhhBr6mN07uoN/0qbjXNFK4gx15NAXIc1u636mqtD0DQxvPv28nOtL9ad47
dnZhevdgDPl2BjvV4bnLMhEQvD/VNHBmETXp3PvqGbSHjQ3WOeZeglsvN3ReMAnP41Saqw0RbwOP
FYT7fWPk9zX3hO6TjJ5+VEybM2LFpTVIx+nfpjbQM6FXDnagKLtnkOJFxdEu8pq9w1t7pElcc61L
xLkCr8I7RU3bjl9jN8Y21uZnpdtXzMbvLeWxTqvPczJsEV5Fm0VQ4wVIYJIEjLzpXWr3NrdnCiI6
8JSbBNQSxj49FyUr6JDGIO3rtjzmdN+HZFbR3OiDFriO1m1bgxZaejnfuUPf6H/BzSVeWqsBHoS0
SdfuZQrXS/mkoaKO43DEky85oNGTTxY3PnPCYcfyOJJpWdsLosq+RjQpN7gd8SBfG8Pdy3Y8tMTP
ZTUj2hqcUFPpzlqiH1szg8aZw1F9NGt8HXk09jjbrORypBio1xeLUV5wtpxTzzsxonfVC3XqtfJW
L3z0TBPm7Oor9XXy6ewsC/GZU4jZCE27LDi20aqBbfQCyRM4QrX0EgtwDveSSwEH2YoKXPLMOyf/
lfg0HAvY2Faan+yS4E+IvOLGkAlZ7yKcyuqY07i6pqGMxn0vs3UvYRdfS9IfHAQzcVsSgGjbaCpv
kenitS1qYhaKS/lvLR4eoz7/MPmMvlMfo5TXS+wdyyI/mX7/6DvjOdJ5aux5wjhAy0U9xbvI4olb
P3FmlaGN0sBKbQDgxZm65E5r3bCkfacy+6tH151in+7QmdbS8jTayYEEUtBVUbxJPBISfjp6O5Tw
8dadJM6FCRGOGCoCzIzoWJ9i9Fz++sY9oMc68lq+JdG/H1sQStRZpmAWNvUi8aKz3iBAoOhFgQPK
H0+cvSPz87LeiBYvyjmLKJSNN3mUHeUY3fRtudWz9IfOp6cimo/9ZIU9mfWN09ZhJ50Hu2n2vqPv
agmQUZQXGQ+7tEto13Y3Vq7ve/jkurWEfuGeMpPXcVeaN2lOrWmZ147J5TGvXmrKMYkiGSno7RO2
fLEIumhl0WhwLU81nbZDUz7ESEWmxH6XES1XeVNuhyIl3nDoPaTq2+U3dYvOI7O0X6aThd5gHLzR
vDGX+/n/ODuv3biRrl1fEQGGYjrt3OqWWlIr+oSwrRFDMbMYr/5/6A/YGLUMCbMPBgNrPCoWWWGF
NzTqnCBM6it/AwLjvZXTi417CMc3Joi5vsnVdCDIPA6UCeZllkvtZ9Ebv+eJxLYAntH/zgjDpqaG
JQimMHqOvYGmMueAS6suafZDgrinVl2R46wSo7wj9qD2UZTrqKJMkOAzQ6V2l2H4SWAAGqcFStO9
Tna95Y4scFAtVhGHmV1pm6lTT6DagXhDEwg5vp2y+GE0vMtKtntZ5+9lPbzXFXUh7dWN6fSnlXUz
dOUmcnyu2fAWossSJN8msrhoQvmgt2QMomxOXqOdhx79fLPa6WMO3scNF7LW+7XAX33glh6VAZdB
59Ak7/ynA0+LuR1p2pzSumm/8HiWobcesVTU6I7S9g/UQXFUzWdIQFe3LXsqdFiQV0m4hTgANklO
15mfPTVlz2UPuyLo+YC8vHNbJbuMtlbfVAWV6p5CK2pVDSZMoS+eAq3mSjavWlux0+yHnkvV0OPf
tWcki3Dye15h8DzptAWdMsTwjfc1447qzrtSc/ICf345n/bOIH+GtbHvpwqzyZBikhJy11FAWMmk
OFehFRMKGs8+O5jbA107vaIiV2EO0pZXEIuB5E/6k3IwGnNjFDIkpVIvS5d+Wy9a5p6N4q4qZvIE
mQ226eKoR/KuCVD64pyaT1O3j6ixSu8uj7jPhUpuyzTCp7Me6uVgYRPbTyi2FEkhMdlJw1OQ0Ukz
G7Efunw2BqI8rXWUdxO+sJ2CWXfjllxTKW3Diye4EfgvDh1GYnRFu2XhqKvMLR8jvYiX4xxRSKIk
E6boSkk/XsUoKK/spnmZT70wAubbdOG66wiDywgxDMF66WFFCSiXuCDlGPoNEBGyACw1+GTKx7Yi
NnS8cRvmWOGIlnlqblsQO6VHZHAOWWFter97TYImXNcFHI22snYzNKSsKMlq5SETWF92cQYqGL8b
s06J4OBYclX9aPKccDatDo3JWT9ag7UvYq57u7TuNLd41JWvryu33kd5cNLCgV6WGR9ch0PSmK2Y
yTELz+Mf5TyZuGtcVXa/wqR+5aUzfswnvU+WdpkfugE7+6y2MKiCLkSWq6UrleWvvU8Boqzu/AzI
PQIv3Ehe7xB9pxgcT/cYjND2yt6zwj5LrCdIm2kDyuZ3bNKJJYXfi0ieQIZfR6XGcZ8/yTG40cLg
hlLswenBNIgp544lrZzgI1hZcTtfCHmZIcBa5bx0U0wZOVNmtA9jGVYPlWsBMQVSOpZXJldOk9lX
zkiroE9Xvib2Zjc8D/D4NjERH0irPoKj4jTBgyjyV6sc77mbUUMyiDKBvRMMpJN/rSV6TmexH/hC
8YNfDzaMmfg2KKq9iJsrmbeAdsZ0i4/NVnRmdBMhPlMiIzWwFRPh4SHS3SPPvMNjY0uBDmIF7dlc
vKqkX4Mw2SWk1MpsJkJoJA0iDOFgn1x3Zvtb6tEavsELlmQvgPGu0cNCArbyupXhDlgVRjGe1WHy
IACybQep22SC2LYtCj8Fr4Y1GqL5YfPL0pV933bA3cWMrdcH9Zo6OdjwCa2KUftZOTHrvN1VYVQ8
AulrryI5XeVZRY8DmTEMBKmRmwHH5VyEp7t8pzt/VgtIBI6lek3b5GZ2cmvAE6zTAEpAmwJpSoOA
nWfIZKdZWOegt+Quu8rFRrsG1Ymzy33hFN5zGccVVo5pfIIbDuq19DAGFBZgMIrjwX5ORK/pLaf4
uxp4kGAnMtuh62jtdBbNhaPISy6PYOBYNZvbAbo6SAD6RgEQzwY77CbrFwFQ4AIE1hRv8SQdVhNN
oRc/tGFJmzK7I+NyNlCqxHZoPTpczjB5/6h46pyF4xbJYx5HxM2GxQ6dkXSr2HaSjSaM8pU3Xxxw
tRuvqGzSD6shf+AGT7p9QHPMWlu+TO8rKojwQMLqPLl0JSLIrTvlNfVrq8fNSgso6wR1HTw6llZv
k1AjqwiyYTfofrEpol7fpjId7nw9t35Q2KFU6XfseD/MV3GEI1TeBr/wxcUoSwP+lIxq3w0anhZZ
XcDg8yif+ENvLKaoix8SFkNOS4vaNCeVi+rUZKY0iCtBYmjG04kYqT80Lr4wXmfdemUmVrrpTveF
2ZTH3EjecDIF4RLF6Z3rT/oaNQluFQJf6pzdU91rFKBTZ0UF5j0pNMkhPyXUcEZ3PzlAF8NGTx6C
MtTYQP6cxmZxynHXWgqtqLjfhIZIAX+b41uRKBQpkMgXC0ugDLCO2YN3CD7gJKRj9HaGqa3UDQVa
K9jkkDSWvWYQVifUo1ou2JUDAJb7uHinH5FdF6ExnT1at/C0hpYkbGjumyly39O0VnD83OZXP7WR
gGw1lbiaTv4pzriRwTVgQwELRwcNaS4d31TpGmpJdhgHgMedF8UHR6/7VREMw9us4mBs0inSopX0
Q2tfOYPfbYQ/PreWldCz9iZ1mEwzo5wTkkRZtcQ+i0UaEow58EA692W0cmcRaGZ7PVg9VbqZaYCP
d0Vfwg3zxyHVg70t+gqX4aDV7pSahoVPeEjBQznd3s4TKCis6/FhFtRd0KhQj1kVirWgz3Nvh/Qu
E98I+mWe4+eI6tw55XB1lkk9DVcxKKq7TCvapa1KG9Cy7cbLpOrsc54p89fklTkkh7BdNczsbAWh
iCgLpkGdHqreHg9d273aBdglhCjDdqnZQU1EOhaVPMfUcHF+tkDwuDOhiqKktgBupca1xPv5VzEZ
zS+ZAJZdyJDORuXq+aO0u38MNxIb2kU28Yh0Vq3yQYdHsQIZW1uqe5mG+vckShomWUkTLFAO9CjK
9LrW00zNpkWJvv4yKwhJcJ2dsXkUMPrezXbSTIuTJmZFgy4cHg2TxsdiiCQqZXAGpkWKtvROBYGN
w2pho0St0wHucONclEphwKo10S5FVG3cGIHd3SVSCm0VB5MVUZ6yZpk3Fpq2a1BkX4aiLu+DaBLj
oaco4a/KLItp7lhB8a71eXdLrkYBgyDDIB4MW0g+uSiXTdxZLyHgFwwgC57DmJkAXU5PWhYl6kal
lMnepkSxTqxi+K1Xur+AQvxkd2A+1wph/YbmkUZ64YUesIvBj5tHu+2qNWCubpOpBg6RWU/7ttKy
DXaIIZ3zCk6r8BXfRel7UcrsVw5nw9maemytXaMeKD42cl24QYmxHLC2HsXRlV8F7h1qSO3r2PTW
LySw/JGAPwmdhTSwxMIEJ2/EdsQSASc+GJqLvsgD6BxjBzi0eNC8pnkKLbN9ztSUHpw2q+5ERQKb
CSd70uj8AkiIguism0HzUAmnW48GJcQ+MAFhJFyXuOxxqANdkpRTPPnK7iSdzyYYAjbS3c5AwtEr
X1vQZvyZQwTkEDRAxEpx34Rpux48zMG0xsf3vLR+NdCC75p8qHSKIW1DkIHKMu6yIvs9BGZJ78Tj
4h/KJN0WFHeXVTIeYwdecFoqh44R9Nw0mUAOBgn+oFzAwA1epe+/IxlAA1RCf3LCvMBGeRLHzqp/
654a4dklwyIVyR1V/n8yEYfbaWhRhBxI7zSOYgilU7DjcA9O4B1muEdsrbRSlwddm3wEYXwgM9FQ
rnWADfQ7qXC6JkTl2KuzFVougLCCxv8h6A/eR8pRtK8tb8VVEGyQOVab3DPwKtNy/UBXnrI6BxVI
RiLsQkwdaCGPjq4agdT1tD17jX5lGKtknfe2DZZAg6ZUaLm3T+YM1BLeDOo0nJUpADmKEPYm9g4N
jp3MNCmr9zYNHgdWEQqxG0OZ5yEG6uZoa80EowXSy07ktUMJphYGzdHmEIr+CUP2cQFM/46GLuau
GNaxQt1DksPGNfRohbnciorRM5WwVYWjN7FQ/Gtok5MRAJi1h/3YTWdwVXM/w7tx9aEiqtHpzDrJ
UaLPuDRr84g8wb0LScVW7ROd/4fEnI0VIxLw3DnoKnlxSKBpwegrL89v+zJZzz+A4nhT6ObvqLeO
EYrNNoaCbg+QL5v5SBT1onQ6qCS9sWrrqffYQpV6adWwY1fSIxf7rqPlKfKCELd6cGunpZJmqisr
n5qFS/wCKL/88wh412SLCQN1pZWbmkZ31afH0CjvkyYGlDo6kNyjjqYjqFAj/R/8vGqs05Bpx8zB
Mq7/pRDaoSxsv2ttQ8gbI/KPeDewDJATwj6HOYoEY5WYRBJxvgY9RHuObtmMxUGF+94Z7d8gPhf4
GC2s0Ud2IN7ZBBMZUCeqtbcsmh9JQBHSNPsZc7NMNIpyanyxcv1pQhlEadMdzNLHtOrv8GqlKW2s
Ue/92Yr6rY2157AZpm3qp2tvypZ9XV0R4OQLs9XfOGR2mL3dZ6W2q5IJjKELfh/m84xqj7Dj1CDk
9LTi4mHAAHW601uY3fPxV9ItGtDHWc8PJCeqwm34QpTzzxRhFyN6sWsH98f8t7xJX7VWnK46LQfa
ZUV3kMdpy1KvkDlGiwm4nVy7Q19g7TeUXjP/Rtr5JpkoTFUB3uvdgyYG8NcY9WUlTZC2uuL60Ljc
okdVqePg1zfObJMZN8Fz2YVXOfwuTyNT8Dg9KO8XobekHvmc5epauC5WuNyvnv9jaMn8PPdXQ91x
IWpCEa+nM1EWV6Y3XpX58DRX8+KelKwkv6rGJt/ltb7hQFg2TbHWCjI8Og7CDoIFK/UOzZODUatn
34YeFhEwSgHI2YrclZFO+0mqU11j2Mq1Zm7derid5tqHaeknI1Frc6heax+RJrURRUQqXJZPiJuW
NBrkSxPjP+IUNxgysb2NU2jlV9X8TM20Rb/goAD5Vr6z8SVN/hnK3aTrP2X6wtl0LcocWVbwyoNn
XTfOIABefKPVlkNoUWKLOOnLwEk31A38ayXAa2D0c99L3JW73HsOobKtKDE9ufgSrn2hwQcX2gkW
UrWYtOlXZMW/XHOodz1sK6U65NTrFV4cqCJ4p77pOKLTpNsD5f0RtT2k9sg8JqYD1tNJ40XLTrdr
9z0sCahVFryY1hgCzC42snBXVYChtYkC2SKygrcUONTOiPodzd5dEQdPIbi6xdCNtDc5yK9FF2Xb
QZTpTgqVwz9zsIdxbgrbPwL88/u4Xla12c6IRC/SDnkVc/KUW51ehhM8p5m1wqJ8E3JAGTaGk2a7
tsEV+kBF87xetSaMMwGZe94cbjOsTMQpFnbNaelB1ATjKKD89Ry6YWL9Ktr5IjdpA8R77vM1IPHt
kKAtIM8w0dgueOTqwGYj62pe3hrN3BiHzwE5QLJFDHbVepSYudd0rl17nRivI6duUhiQCDUauNZh
4niGEThLAeBVuUyyHhLoRKYI4R10pgc+1THkcjSDM+VYP8U1PbgvwKAAfQep+ERlceSLaZ69nN+E
WYXXTWMsct168Gl6gE+Ve4XRpaH5x7yDyQicsrdPgwyfaziPtp+uCCi3U+xvkd+4Hyxqi4BFSNgo
1A/PdhJsNEvBVDwVpnVye/tXy2SEKmirmIjgBM+9B1hdjwnsa1RLqbuHFOkhXS1s+rSqb/a5rzYz
6dHFcp6XNk8taypuqKeQACPEmhYO0AwmtqJqpXfYaaqnwXupY1jSRrtTGerQRrcIRnuFMcavIA16
kqwK83DQT+CQ51/IrCTYfa+t6dABkBqj/FY3rSsjjgSm5dFV5GV7srW1j3xPi+goRMUVda6Dzi+R
3rQfovxsm8kx00/cJUsQuDEo0ka88myquJ4fXnQaWi/1GslJdG57uOrTvitPJmzlIioOVWesEgcc
+AzIqrVXbYhoXSebSvg/rMZ8VFn5c2zsG5CbJLZ8ORYGr5WR5hU2w6W5SqypMggUSm3jAUzfpTHL
A65FsbD0AKZHdD/R557pmZT/U3RF+le9CN5dXd80dDNTqofL+ZUg+Z7S12zqlZeZkJOHc6VhH5VZ
d9aYbXtSeZAMlIHr9pQAZyl0Z1phCoWJaqddj+igcini8r4qknErPe9Ya+VaTOzZqdV3ETdUaiZb
F6QAzPJgj9vFPVKLfCF3BNHRUzkGV8w2Qah3p9Ei9hp7XfmAWy1cpaoyRBAhWfmyeR1ZnRVknjaW
a9X510FD5MEbR2GqWFtjvplrAp2dLceB2z6vi5+6X8kFXe99xuYZBm+jU0HiSkZddLhvbcegLR5T
UyutgzmXrniSLu52Q+ffoWgJw2tagRGHPYs4CP+nHVGPi1YGfagqf8pITwxruur7/CqnIYOt2lpz
5Caoso0h7gIflrFdVsfU9wEk4xzmQj0dOh1hocCL97hC86Ts4hD6Sh9Fm6TVNiR3WxZQWgHhNAf3
MPOhmjo6lmTFBIMHMpObjuilbXDIZakry0L2O73u+T2yQoaEsefnmn82hMYP/H+odtMxMiwQm+3J
ypN9wPu1IrksxolqZLLix3bgr2nLU0/WV/NrN3mZCGzTdoEMPZT3oe7eOnk1rXX4GzgPI2El5Cnl
vAMAcZ2Yyb5lQcVMQNPT+9CjMSU5yRN+E681A+Q9lcZG9cg/WNMLfp7XLgFdz6eaorcymdbze5jf
tK+lV4a4pyrdID7bn0CVQY6igQu6l+NupFof3zs4GWkUYR2e1DDxr2+jNZg5iLTynxYFpRwQgpT2
k8sLJnujAU0IH6EP4cf7mYIwR17z2PPvdelW6RXM+Nmq1UjqpQBpRbh2zGAlZBk4OJM6AAUPwl2Z
vVlD8TONB8Dd045QHgUbEFzRO6IgM68/wN9Zqh4mNHe8V9zIYaP10U/ZR3toKgAjXirXW89/eWYn
K/4WNusEWxkRaHhKOZJwCJn1mmI3XPd8XhL6dcDOMkjKVKTWOgLwOKPT/gLEB7ELMhAYDMHZGy9s
sNxhWlInp/52U6WA+k3O9szN5KKsM8DnfBLR49asRQdSxStXqgyNJ45tEV9pARF/0ET7KS4fyhhi
fFloh3oyn5GKWbsc7Load4ASKRXqxzSPO14f2jhMhm2eHgFpiAXbGhZ7BTRnanuoH2hitFP0KK30
tovB6WrUanrbuNWYQj/KdwRJtkkSXqUqHMmW5LhPYNkXFC7WCdWS5ZhZx2KwzzSCdoiUc/sm+U2L
/XaFPMuiHvrXIDWCknPQu6sAoGWO9tMp67uqCwBV0kUMecUus0MABm2ATuyTVqdpX4qtleJkqNrw
zppgl9Xx2oIbltTdlogRrRYaal2evQRuJRaR1t8jy3xn9+EN1hkTlTGJklLePPtuu2hLwi7f7NcB
tJ2lbiNLTyE53XVF8zT500sGFaRtEP/KLPO664vXCoGMksSwNKfnOMwRgfRo3jhNMb7aSXMuXZCK
sEOpOmJV07nlyQ20rRrMR5JnbOjHA7ELvZb6DWNzBBhi6Gw0Sk6Z3R9MohTQUW9+KHeOqF5ELG6I
828xK3UWVQSlQ4aP4SRXiWad/Fztk0RtCTjXAh0lrMN2Ti5pMA2Qp72gupljlzAEr1rTBQaBTRrl
Nsjr+lZ9QqL+SO/9rRvTpyBPr5UZn9AQ3BhO+JBq7b6Pgd5kAYJXmmZezzJIsw6IKLkhek5tr203
ZWtUG9evKRcKtgDq48ZRZzPR0tnPRUSNX5eN7W0ytuNeqT6HS5eWK+X021mdrJec1gmCVWjP2HS2
qfMspNZUiyQNU/CeQHBQBHqxc65yQRlSwX7sgSF1DsjrPHxAoOxs5j1gXYk2HO7G+ZZ8qFpOmYE8
EIKtMX7paFDo5xTun9djPe46BeWWtJ1xJcGy8OU+st1n2JWHUGUI1Yx35UCyac+5dUv3n2Kv4QG1
AWvTq/rkTsNRxeUSZ0gArj5oAlM5nHNBXS3w7L1OkSldFKPpL+mrreM6vy51fdfYLjmZcU3+s0HK
VoGNam8tgTQbHetjm5m3pdbdlkhQ6JNPNdPaZYm9Ml0/WrgdjvZGsRGRvsczF+IqBa3UW9NN32ro
WRJGdKaLSstciE6yOwWc2nDy69Hl2vE5PeelFrvpLkcChtO0RVOIh5blujSid3fSF5Xz6DfFs2wM
oq/uKlPyScj6sUBRh3bSZpDyOoqHQ4k+UqElKLAExItIQ+kNeK7SX5HgPNHEPY4t/ImaMNAQ5r7n
C+U+/bi5/ol4NRxBKNB+s22dEgxzxjnFMgBpv9D9/NwnzttE3VzT+3hJoX4fgRl3SrnNE3vnY966
iUy0oAR0FTMEU9yYxzgBFv41ifoTS55436RSZ7k6tS9EsGE8/4uvboS9U3WRP56TCBrhRlW/wwiE
6tSc51lFASjA+jt/zL+N6eguUhL/Ez+Y//u/xqzoskTwXPrzAHBtzFj0IRT45LWNnUMWcTZA/pna
b9jbl04kcLdt3fJmaWUkREFJzdT1f4069N2MvZ7aMy4RvnFf2S/Ml5I20C3xPmDKwh9RfS5XbUAt
+enr1/yZqz4PTldOoPYwmwd9HNxDNyoNM6s9D3Z4FjBNsDDrc/uhTcb11yMJftO/tB3+TFPomDoI
BKTRIL4YKRWNF9m+as+EIOqWDGE6NKr5Rubg8xdERhMPVVRsHN3+pArcyN4ObcqXZ2h5Rk5UDWFw
pvMhi+9OJVo0FSjh7zwJP2sL2Bai8I5jItbhGfbFBwwiSTe/7+pzrsXayipAx5OxgmRsrOm7xTK/
pYu3aKOMyFqxXM9DgPXj91Ja1GauG/yZoO20EBLbxzHYieHadPbMVGkINeqCU2dfdmJRl+M3T/CX
yX54gHlB/Wu1JqDCuyaK2YawiSCelWfpyHOv+MPX6+Uvn/LDQBfSHBZ4iAFCVj1vC2CL2ylBdtLQ
IPUAtW2v9USsC+LQrwf9rE7hYdRFY2x2S0QA3LpYpVlt5umktPosSUsXrQ2YE/KEFmUICenHsbrK
oWUrfiwhDn899l8nLDDKxfBk1kG5mLCro6Nme0w48reg1Chf9LeqlMesOIIPuRn4ow3g/v9jUFtn
P84HkCcu5uu3MVyR4n+DJl20D9r0Rw5W0eyAvlhgzOIfRt5846bw+dDhgDUM9H1R72bvXMw0p4Tr
lmk1PeD1Ff0aLQNGpt73+67IHW1hV27xzav9y4CWOVs0ohhuzM5vHxet409pEpmd/VDRXgjV8ITg
FcIdpODB09fv8/Mph+bHv0a62B4YoQ1N5fT2Q9QV1S6pshstMbJvnAL/cmVwK1pCdyhsCjx4Li4q
qoqTDq5jfIDIRgx5r+f2IdPjTWV7CVAnfRkzNzkuS6ehiRPIZ1j7y68n+vkccBF4N01uS4tO96UP
UGh5OFXhg/2o9A0fr1hIeaomAsWvh/n85Twf9UaPb6Z7Nufrxy/nDZAenaoqHwzk4uCl+oBW7zHd
7JeNaL+Z0oWkPDcUBn1sAewaXPSPLjWYg9Hg8qfC8QBB1oP9HrTVDm4jOf0PK0mpncj115P7vOPn
AV28bKF3+LZ7sQ8qmvNo1kT1A/gTzysBJv4AxrzogQJ64Y2AdF4Uu6+H/Lw+GdLnFibGEa5/Kfee
iaIN0JKoH8zoLUyKZ6Di33kRfh7CJ3JD/IkKn4sk18Vmq4bMAb6CREvppm/BLDBpjvf/dRZ4KXJG
AxLyXO7di10mrClvalFWD8YAspkySLhVYFK/HuTzCv84yLxc/nXTqbETeuVk1UM55MfJScSmEylk
MdM9fz3Q314YYAw6GrqlI1F0sQxcWydtlQzUJ1HK/RanoH76t68H+TQb33SQQELPCm0iBDYuNpLT
4leNRmT6qGfNG3Q8GAzeoEMVlg//dSCYd/bskjObQmOi+PG1VaoBDOnl9aNfNVtt0q/qZHqmoPz1
KJ/OBWx3SWBt4Rn42ItLHwvHmFKja3sDuKt21sQVnZ9N4TiLyf5Gmv3ze/s40MUqKFFhGMxuNB7G
7g/aRv4sKEuoOvnOFmz+RR8iO99mLia0UMsg3XEv/E1y4QZWK0rUWr3nMbDOXb1EiW5jgpkH50rL
4z+/wA/DmR8/U2I54dSV6HEWcCgjOO3rPk6stTmlNHh0L/nmHP901M2zA6/qceOz0o2LVREMTgic
MCofyyZBbaC5CSHGdMpaI85RTo9dwAWCiODXc/x8TzIqOb7FGnEcyigXiz5vUDp1VZ0/ilnEx32O
g/ewGnih6SPCLgtN5b+0ckBz6r1zn0PakF+P7/5l8XjsO+FzQ+IR4VofX3KBAvto1G7+WKUNTF5E
GqBzUyLH7DKw1sZM+DK0aBmk8X2pB2T3b0qLi6VwOxRchEd7C1JIGZY98TySwAiYbkwfqYmooZmH
9K7hDG8aLCgE4TN8v5xpH2c9wiBKQMQNqcjmMEGcMqVJ3rlvUn/T+qca/sfMrxz08dib/dZEMAWw
DxXTCPXbznkx6MK7gMWWRhjSwSngvOcHaKlzpYGcWJnhe2OOZzbfb5hIUji7mT00SyTN4O2585ek
1IEp/WlpcxV41msXQHZNIdmFcbMO6FLTIEIXQgXGq6xauCqNlW4BZ/6Ai0UluPxdlcHdiLpGLoP/
uJ0tKgpcGJ7LGTVXTy/W4SCQfMom6Z6dJgXzXkPBBMCDau4MkP7663861jnQOQjx2iGct4gJP378
2gwSPLso10YyVEffzRE2Tk37m1jwb6M43OZYZKBh/ykOiwtQcrbykseyS/LrYNTg6cv8/eupzDfQ
x7PJMTBHtHXzj8Cmd3FDTYENDqtQ1WPsWs81FX6rRqO8oSYnruy6eP16NPPzUehgh0EcZnq6Ofu9
fXxzvVHVvo6CyuO8mHLb2yXIIia/yoFy3Ix68t1VKUFJFZyQUPRo4UXU5fVTh64Mhpf8a24l+IF7
EwK4JYSkY/IE4HIBvppSPleF3SMBsvn6sT9vdp7aomEjXDY8p9zHp66swYdz3BSPmJaLfT3ac2c1
kdt0RJfr66E+334uA3G4mWAAyJ8uzzVzgklcO/5ZL0PYhuqH3rvAy2lYpOAr/vtYeFU6hHOmZ3Df
fpwWUC0tj/3RP7eBvSiz6NQk0xGj2OVgV9/cSZ+/OzKcBMOoYjrGXJ7+OJQpjBpCt/DPPXod0O4Q
SUM+qp7lrBDw0xDi+89To5JCoILBDFnh5Q5FjT+kdaaCc9x2NyqyFyDg1pPdrhwhf3091OfFwThz
PISXzCwMeTG1Qk6RTfptn+0akHGVqRPaJScLTfFvLtq/DeQaFE69WS8We72P79BHwcsdK9M6g82c
0B6UJ9/Uz9A7vqvPGPMjfzwUPOoGrhCCbIJVeDElw5S1JkvbOvM9sadP0WrblLW2ghx/CBHg8bUG
0RL1BkYQEtV3lZq/zPN/VUsSGQpin7ZA2Fl5nlve2YEFjSUEnRqthjUHOvC7otvl6TffGSwTerXz
Qvk0UeRnc2pFgcMOGLfIicxrUtE2IEiSQnwTs1zO689g5DZU9wiWuDk+fr+0GR2UXBlsmuTvztyn
enPEpnD735bjn2vQxvDWsF3HgvP+cZSmdt2szCOk8rSA/jfuqIW3rA3rP65GvNLm2jJJIEeiy8F4
sUZcsMByqNLw1kJtJmvvaNGZ2Te7+OKN/W8MnxvdnYM8fHU/zsVIOARl52on103DZe2kP5oKuxTx
nUfwxTKYx/lTlvPwscYf/rL06nlDGctumk55JiTlhzxADJn6yuRTUW5Q11oIT1XffKg/pZx/7bI/
syNdp0LApzLJdT7OznZhi0bIA92itQDNJEDYxU2eUep6G5RKtnTT6fMk0PZk1wmUPqly5wqeJGYX
yarE1QoaT48kXgO6FltlXD3oUB18GIUbRKu+Kb9fBCN/XpFt4nfJx7bn1/XxYS2tGYIARsopQuOs
o+/qy2/it799BJusH39Bdod9GRqEsUD7k616IvpQXEdgDxZoUH1rI/63mZCmkJAL36CZcLGoHD8e
dAv52VvX6qebzh3sA6T1rFjmPtIiuujWeQBonMa+vJ+lAeze2dtI2i+y0g2ufPrjK9SH8sevt+1f
Zk/Rj1oY1zF2opcFo8xIUQor2U6l59zGno4k/0zWEvGtbKf1EJtP/3087mJsaDmP2L8Xb2EMIw/8
fYTnZhW90Ds9ALI8JqVYRcJC3P67CvhfXjrJ2v8b7tKa1Sp9bADrMcLSzg5XQ2cjJYJo23db6uLi
+t+WEkTkxLPQuC7fYj1koY/CTUQjHCmzCcMpaZTbOIx39KNR4EQKpjZaBJHT8brCGRz9iP7n1y/2
bzOlEoMHp0Hrzr+sgCeDN1kV6MuTmYvbOAAKbcXfFNkv7+d5mjQR6CgyRzbLZcgBzaZvTDt0T7oe
Gmun8vpVLGVzh7gNdlEFgl5QnfrrpO3cTZrKR2t0zGM4DN+1x/6yaOerk5CYYxN3u/m//6uO1ruD
rqbA0U5W628K07hyOkgQsqapDGbZGMEsfv1yjb+8XYJH2ii+Q/JA1fjjiFWt+dlUjzhWZd2ytHP0
TlGqAj/2A3OsZxL1t1jaO3dyNzYcbr2Ue+KUI6xrTHmK9dcP89dnoeVJzw4nQ9O82EIIaecI4KbR
rTA81DSn2QQndb9Z0p+vQNxoDOB1XLecv5dXYNyHOKZMNdd4L85JEW67yLjT4LB+PZe/DIPikGnQ
7bR4XP9iLmEfIHY2OvHtKA39xkBwcR82lrgKJsf75+uhxFx/+njvIYxOyPxn9Zru5XvDQSMIZF6B
0FRWtgJXjIKmj/0S1FWsUDVrQJWvRSqpMhWMT1n6PzswEIcoRVXHRe1g0c0oNTINuWXdGT+4reCg
mmjz7Qy9V8BFkObRDfVPIvLkeqoHqgHQZ4heIRw5wYhSjT9h3ZV76dYc0ZRC9jLbAQhF2JSk9dim
ur9vPJVcx3Wi4cjdTOgOYIwYhs70Los0WQIfTW4sEysZo/TjTd0l1f7rt/Q5OkBW0ZtvKdoV1EMv
D+gyKSKrkvZ02wXRvm8RIEQ0Jzl3VYeg0XvjGlBSXiWANaP+ZVsbihQrCZcDGTbp7BojnjWgUKm7
/uaxPi0UInL0l9j2LPnPOSMdp6DveljzhV+8um1l3zak6PvQgiMOCZHKJmrQ684Zk2PhSeOfaSiy
CBDu/3F2Zs2NW8m2/isdfkdfzBu4cbofOFMDRWqo6QUhVcmY5xm//n6Q+5wjggzylh2OsB1yKbHH
zJ25ci0h7nJFq1d+zQt6cESxKoNavZIxmX6cQaVTaIpNqXVEXEwPC7zyahLqbbeDiBsrEVwWcLeu
IStSrizP6c1n89SzSOtzyQuSA8f3UEJDobClWHnwnNxe1VELEqivbwfXgsnYX9d5m/6mPjHPFFVw
D3DV8GgBC3FsMZZwBzndUA9RptWbLnHaVdel+8vLO/6So6M5GrFJZ47QEcF1cGwkQEIpaOXMeYBo
OphJYm2YdEUns9LPfgzyOk9Wvx/jY5IDSkxpCvX0+QyNg4KoW+oj/o00qNHbHcyb2oZt9u3y2E6W
jJesbLB3QcOMifiJs6qKOEpcCAT2ThAu6FhZpJWCgKm+9qrgezvQPnjZ3iTlAciJR6XKNUSgLqOm
O27WT87RbT2qq7Js7kFrvATiMUSQgb6KhwSOIs5yQJ/6ZYMn/mi8LmAUBiEDcTBO49hgAS+2BilY
sEcdTIISJs/WXeqkVzzFWSuU900Eises4WSL2K00JJUUBfsR9A8Do7cQIfnWy0OZZMGYO4byycj4
EZ/mrlJrI05aydkXbT63epCyjkEwbM/gD/4blgT1TJZJpfQ+3RVmCuV9mBr7WJaeDQlSRvFcGbd6
diVmOz1ZCttOsMepqysnEBDDsmlNFVq/z2lfgXrxKW3qeeqnB0WB8tO2mE7vqXXqK2H+udVCNMmm
Lkg/D6+LyUQ6TQ1wtR/2Kc0BUMGJ+HfDXVbqs4HJSsG5ojqIzg97N2rBJ5lQ52UGggOXV+n07GIF
d6MwdYpxUr9PlLQNu5itrdKDm4W01oBgTRw4eMJVUV/JOpzbfEBEiE9knhC8EidzVoBNMkQ37Hs4
1swwXstwZgo5mvuFsrg8rnPLI2h85REGZIYy2rGpWgf8l9WYEvT8VU79hrTetaL96T1EyokoFUSJ
Tf/r9OXe9EYTRKEz6sFpG73QVoNbr0Mk+cD2L4b+gUrP5UGdBunsCfLX8GbzLBgzRMejctQ4VtNK
6vaWlv8ZJVW41O00RmHNVm/rMIKpW1erh6B16be06WSgOdpZNHIkb9LGTWEO963bAXaQK9HBdCKY
AsTpDRMfSvmfTXv8WYMhWslT1XwHh1I0H9T8kY+8BQizraMIjnQzWcG1sro8GdMV/jAKXYcOJspS
TlCYpgmZNTye+a7vaoh7RY9Qpqb+pqv5y4ipEpWRGCYcOR6ZnEiDBuN3uyvQ8otQ0YR8NNl2vmnD
E5o9hp0a0EgJ/uTy2M7daaRqKFcQM5hcnsdmPb1rtLLw+z1i1j9ku+IO0xaKToIo9oYWAALsOYrr
lOtCDt4um56u5eggsAksk9IBu3oy4ljS256ojC0mwylThc2q0J0l8fleliO6K7zgBRzq+2Wj4y89
jo4wCpYH90R8yb8dj1enXyBJ7LbfK0371fOC+3pIAvrL6ZO4bGiKVfzwf58tjcP/5P/MwSoCemf6
vWENYmHrrXPonDzdVOQEgfarMt36jrqg32gGm8hczWpnffkTzo6VA0zi1TTIvU7WtmwgJWuzvt93
Q450un7f00Q808rsSl7xzEISBBEokbMhXT1NI9sipyfZK4d9MOqnNprxkmUR6pIO7A4WMigip90c
vdzfHh3lmhGSoxER8n4/nt+YxoVWl+Rh7xdqf6cZVn5w6QK46SuhX3FdZw4Jt+H4HGC/UpCZ7NTe
khG/pUq+t/sOTkRL7GvIsTXD/6mH2tyw0oNkBgevKZeXhzi9eDghR3ZHL/dpCxWyp/RhUff7IWl+
FaWygVD/GvTjjKfUSEKhy0hfHtH7ZBpr1ApTWYpjogtBw5vJNW4OqrWQFNppM5cm3stjmtozCAJY
DBJONF5aQMGPx2Skstvbquc/BI65H7JyZKezn/PKvDUl43DZ1kmSbTRGvoXNj28eUXzHxqLYrNum
l7wHgxdeMChPNMJDAWU6bxZa2XTHIybWBi8JjDBQSTYw1HnZlXtgegjHT+C5BxwT183mmcyvhyCz
VNaK95AnykaKQGYI6GJCxb5yHKZ79C87Y2zwUWeZxvTQXkleWmceUr1xfdcJOGUTx3cWVk5OBc4r
JHgy6NFnklJUz2XvxVfCoI+nyeeblQ8g7Y13psaOD5tupMCCXF0ZjOJAUmShKPdDtdPhQYJSaR7Q
tVRS/6C5Sk3RnB6Jk1/aVfRDgVbq8pKfmW5CPoNoeXSl2nQaGr+zXZsp2qGZQxGiLx4oQVw2oZ3Z
wsL4SFKQptBProOs0OMWfvEULSG2TJSToRB0O0IbFr0OkO0bgsblFFLPYRfAAdEib1W2bwiV3NGK
P9AXXGYHZ4Az768sfe09hNUmsb5X3bY0/KUUIT72gLq7FoUrhc4/EdWwO8AspcKNGmwjTb/182tP
3dHxHS8f5W8Ae4Q5BM2U646PCkLt0cj7GB0yNXlMHR2NQCV4hsmgWXYQ3iFXsL08jScOkoiHm2fE
8mommdfpyXCglNFxHMWurs14ic5BAblZ8zRoEEm7JcBUUWsvVmpqpGMkhDBgwLz8Bad7hXgd/A9J
CVqYxPRhRdArx2Bl812VwuHnatVXs+1fm4FGosuGpkg34CbHlsaL/tNFrlhy2ggkw3eSh7gipcFu
iViLtYduxXsp2ljd9EMqViokJqFvHHJT9+Z15PabFjKvKyH06e7lW6hYapSx6faZou29ru77xspy
ymZrBA4DUb90kP64tBpfG/a5PUV+bcQzAwGgleB42KESIvsO5n7XEjgXujS3lSfPjTe08C8YMCwV
xSyzd2N3MBHiyoRRKo0fhHfQCRkchFYp7l+5ps6tOWUO6kvjy+akgwSwRD4khZXvhgZy544mTb9p
7nQbMqLLa35umkkt4uUE2RwKK8djt2p4UgMknXYWypFB4m9QaZ57HtTfBuinv2GLlzUlJbAlPLOP
bZlS0QddCGxTSXPx6LlQq1p52t8iixyQfS+K330dsp8pi4GHJXLglEwXlld8Bs+8VkKR10f7nJau
Jaw42qK10w6uACTFuKiKZ9vrlTUZe22egQdeRIUdzREToo1a9W1Y7a1keXkipgET30V0QQJNpUmA
IsjkEpN9J6symnZ3btbb8BhaxdahTrm6bGUa72KFhLGgYgSCZ8SPHk+3G3cKijgSNQgDrQcf3rsZ
QL9bNI3uzRiuVXhRISVX0RW6bPfMcfpsd1qAlUWr6l0X97tB9+em87ONNq6ro3Zf0oF4zcudiZ2O
Rjm9HTObxuLBTPpdZPrKgaZ5xHD8e+HIo7imkQ53vu0rX+CfNR6M2C5QEhEmvKJwIF0Z9rnpJvVK
vckeGyGnF5ZDOk6J0JfataobrTNwWl9EpSTktyM6omTEneRcQq2QcseVxOJpTAXenxe/rHz0K35U
wT5d27DyKVYpynanChTRqpULLj8i6xLRTThmrWByAK14eZHPXFDmGMHo+ETyFtNpr03ZVGI/HHa9
TjFS6a255aY7mtTtK9N6zhAYRZp2uJjH6ufxLjYjS6vEMPQ75GJnanvfgyXO22thxZkTOWZmAZyM
yeCTfgNTFEGlqEm3cwP3ru7l74MmbX57xvDevM0Er1BMTQ49AoKqFcRqvQsamsAdAS88frU8pGgf
XLZ0bjDqmHUarz2dbXc8ZWxt0UHvV+00qpcvyFXZs9Rxku+XrZzxHIJE9nj6CKhJlx5bibN0qCXP
rnfNkMFGZf6MDAiWWynfs+cumzo3IOobAFZwUwInfWyqMHqhljGRui/V+SyV9SUPsvDKRjtzfgWt
hLTDmpQaoN86NhIEWS6hKF/uAsj+QHxCq+kW1ayGEhvKUX9ZaUW9suji+Rtjo2capJ5KDna6LchA
DpVV5CXC9FVzowY5lGbS1dzgucXSeQWQ98AbUNs7Hpzm0ROZKFW7g53HhRsMTQqydOGmKORfde1d
60lTzk3m+KAcK3tjT/rk1GpDI3S4uvOdX6vtr9rytZ9l0aew8YTGfTBUKqwjjv5qwK0JT64RpIuQ
msZWguZrJXVJ8r2SnfhbMAzJvFQGB+EuK4a0gkc5QtKdAQnm5VWYzM+43tRYR1wJWU222eR7pSKq
c5IY4smsVpA8/YzaL1qHSHkXXzmb0+fEaGlMj1OFRFr2FN1muFITFk1lPhXQh9N0LZJ79HtWMKeb
jgpNCxV+/UHxD5fHd+4EscnAsVBLO8V8qTZp57Yr6l2kBRtZpMXCR9ZjcdnImasa0W2SB7gjXdam
xzRDgVpNUWfeVW5xqN3qoZQe9bh5/BtWKLDycB77HqeoUy2l3TeqIsTW0IfjpQqbQeheudvOjoS9
O6LwDQPU6fFxUevWg4UG4RJtPI8GT5GlHrQJOiHCvOK8JztvfHNxf4I9pseI9PYUI5ghIpplPee/
rBRIiFvjR4SSR6kCpbV8S51fnrxz+4C26RG0SxMVPAPHA2tUdTBQEWp2tu3D7lIZTvquNOm1nqkz
gyInyDVqATOmAX9iJo3kquL0tzsJx0p/9A1oZ1eOcvp7V789ICzRGkXGE1T8FAPnmB4aoa3W7OBn
GoWf/s5W+AiteIYpeNRpvqj2/RK5zBbJSa34Oj7EhJx9oTXoSnRwdsY4PLxYZEoN0+YYFqzwPYCR
O1IKDk4nb+ZOU74PKRRxSiT93nU3brqjiHGyPoD6ZKPorHZXGci6e7BQSfas9iv6LPPMvIL0UM6N
jRFRZ1c00lDTyJgKNQCotil3lptoO11k4dKx6/QwoBiwVaAhh6rpPR9VQ3CFBgyXin8fgkR7i5oY
5tOyg8G5kBGSU3i1eH4dfLu8h859n9CYEIPiNZ3Uk9noWjNGx4F3aTOyUbSKWMMCt7ALbZmjxH7Z
1nhzHOevBA1dlGGZDSDtQj0+gEEiHKsqea4IyPDkrllDOL4IhbMm1P7aWM2V6OL0IsMc+5emXRrT
6SM7NqfFKlyvDhm+xm2MbSzc7AZMjrL0VPdafDv1bGyqI1tT2FCHLHmlQ4kOQ5X/oniQTIWGdui8
jiKWuwqQ/ZvJWQabnXKLzO0Vr/CxiSYTa/LSx3sLwhugN8cj7X2386s+jg9mg+A4lF5PiumrK602
ioWTI8JGigeGvgKm0yFR+vlQKYvECm/J6t1BCborxndMoQYPkDysJYc+nszLfzUVjOYSc+X6Rgn4
M0WCCb23qMrSpRfDs6yLsJ2hZfag9+n3WkFUJa7jx6Q01hpE7wgUjiK51vfYELf07n3xh5IXqDSv
hHPXkzOFH+SLGcVk2/MvsjQmlzz3EFXmwuhhKokl6VuT67dqkgK3q+R5mFHnrKNqW9B2vzBC6Ztm
Sre6ijx0pb7I8Ms6YQ2Bu5bPQZuv/Sa+l9r0XpXcF1SkN31k8kLONXpVy2eTzadDG1pBjG1ZEFAb
ZnRDZBQhDOq6c1TCb3m6HqLcRYPOf/GgaKBm/V6FGUxU0q3SXStfne7VETdChnVsSSPSnqxgaESO
RNWxvre6sS2Qeb2aE//o6T/eJWRyQSiwWUe+hKm7iI1OS7Tcqu819wtrMBu1zWR1rGY37sztvfsx
6x+HiAvJYHrLdGwd89pqYWfNrQ0Hqm51N0EVbH2e16m/zoIdjNsLxcgWKqSwRalt5DR/USzvips7
E1Dje3iY8jfP/BMkq1Gjuw5JHyIVZbNHz2qTIcw15DrsUlD2WNUSduR5WtBRVPTun2FGjr42npFw
uMsK72AWMdzadZbPEg2xaNO7EtWehhXj10HjzF1OY8U0sxfmSUzYa/c7NAlQKYr3FNaeLl+cp5f0
sYnx55+SHNmge2Wpyf2utnaIPIrmB7Gy0V7BTp0bCKAfAO88XKjaTlxBqZFhJRvY7SgRI9sRz8C7
Xh7H6S4fe4wAQBOKkwmd5iRhOymGqlabnU6JT27exnxGTxXhspUzlzGNw9ScCStZEmXqcyHBKTKA
dcre0H5ZBlrhETx68D768xScm1a/tZWE8uzv4jTGtvzPZierpMBz4KQ6aEcpDVuBKoFdoQsfGKsE
EuP7AYzYbZ3V2jdL6tS95jRXT/gH19D0hOPwqA4RcgCd0I73SVTpCWwodn2vO902U97dANK8VqKl
61VLfwhS+SnaGanbQ3uHHJburmriC465bQXjaa/t4tBTJEuExFMMXWbEikf1Vk57CB9O7iR75Ejm
SZbOtRC2Yrg+ESk24SHkH3JSbHwJ+cIk+TnqTDeuBqfp66hWlvSHKk1fNWRUk0G7EtabI6/DZNS0
alAo+IgtQMocj9oZlLoVbgiBVxzajzA/cEH3sJrYZSQBLiu0uTJeFFBQkxu01a5ep1Ht7lrLgl85
yPwFwV+/dhCVqme0lzvbNnOrYtYUaBGUptb787jJtMe+rd8Ky6qeRCJlwbyzlPAWeIj0LCUQ8SJd
0v204t6BEB9ShCho47mTYGhmekJ6BhQwQJsZ1btc8WxE4IuRzVyXVsiv6GDLPQv3Q/kVFrvmTdIR
HHP1NrrpeX4tRBdSX0PhsZh1CWSfalsqj2pjN/S8ePmLUQ3lDd+pj82wzQKCbkRoarQfnKoirLOt
ZtMo7Aza2PR2CS+hO0dvJn++cug+6DUmy0DkYcGIw3UIXns8/J8uqQ7nk5LLMe7t0nbnZaessyZ+
jyvEUiDlUwv7oMBCu+jQhtf88iVs0l9mgcoeojJonpdLGV4L4VsSJNRo55hN8y0w+EW5VNSLWDQ3
suiLW5PU26xo0FBv0NYyO+DEJGLvo0x+SPXuUaYXZgmBlI3mRvkjVk3IVhtq3QQRdHTA11rLTLcd
5TUJLl9CXSC7zTqoaiM3hD0/yhdKG/6ZRNS81bz/YTeDsipCrZu7TtjOPYLlta5JwagpUaIaAydu
3skwWpoIdFj53DFjvrdBnR56Ug+yeKi4oJW03EostEAhO17fF+hegua7iYTxpkEWu9V71V2Utu6t
BA2SM01yn0UT/pIi+c1u9EfNGm56p1vQFYgAcvHiooGxrcoGtcw+jOcC1dQFn4igcPpQhOWPxIdh
tozC51IuTRSOA0jYogr1sioQC0QE16WPpFli7qxM3aLqMreMHs5qvrpQW2nmB8OafuBhTQvQttOj
WxkG28DSD22V/BS5s/Fz/T6RmteoT4dZq1n3sjU4iJKje2xbD1GU7a1c7Bpp+EbvmD9r4/BJgIrM
K7HuEDMnG3abwmne+PmzkzQ7w4oeU/Se7CS5g8t8XWPStdx8DmnX2pKDpZFYK/pJnxtN22qt/2S4
/U/bMWAFtrbgnLiI7JdAGpqlqdj+2nLhJW40Fd7+bBM4zs4yO2Rr3WXcmM9ZNAqkyAXd8EGwtZzs
rpLC762gbs8Go6UrsOp1Tn5qntXVQIzTd2ujhedeofia2Xa4gP3pvkYtXPOd4srjaIzwJscHjwho
gX5fgAvTXAhbHRIjYbf3rbGyKCzPKvlOIOTUB9Gskcq1Odjf4Uy/cnme85UklT/IInjkw3B0fGp1
B+WxvAvb+6hWsxUcYfG2r91kHueOcxsrAobUJEHgG6Wi204tvG9WXqZXwoLThCnPNCQ2R4dNJmN6
c3hBmPS8nxV0Te3gAL7eu/cMzf+SVkVz1wyFcSdZbXpTu8NvkncSCZPzJldL7zOJIfpuj0dfmAUt
EX7V3RMijGkabwHo5qpfPn33HlmZFgUFz4iujcr2vka1m385JHX5hPjsXaRZaxNN3MtX8cQcRV86
M8nbWQaN7qCeJxdxrBR+nRZe+1j44k3R0DGlncWREJ4iCRUJ7XDZ3CSoG83BFArDHCgNqrpTAkTa
iaPG8FrnMXBjZDigDVGN91B2rkR1Y/T06Xx8mCHXRVmHxmji6XHUn9yLnnUVvM3o+KBHOxea90qx
r664YQRy8pdHNMWCYAtEmgXgnrQakLspAnVQEUITcZE9VQMhU7012IHqL5X4IFaekMCCjRuJFohS
XCVf+gz5sv3JecA8aVeyoTKAG16D02RCKjEHWuJHT5rcUInBSd5DFWgj4QQ7IH36yroakN9oU+8q
HEQ9mWWDvwAQM8G8SKcZP9vs6071LQQlzS28EDMgRU1mLtH4yfsxQsSjWzbNnvna0NzF5WFP3h8M
m7YDcB/gRHlK2dPotcns0imE5D4B+tsLl2insK6k40736mhipDlQaHM4eUmmVSelAxp6T4G91ofy
S5jzmhVXWsimd+pfAxlxhHRiy0zmZKsOsNjqqR44j/jIyEQBxsNl6gnyAnprgLLpcjB/UH3YNqx4
1XMgp4+XZ/J0A5Hnpsj+kU0FvT291mylrbj3vKc+fkdtmrVEgXtR9Fs/fOhN60qe7fS+MUk8jVh/
E/DtSRWvz0pyJmUfPSXZgICauonMH0Mpsz9pJLLU7eWxaadbVFASJ9pnBKO9yeCMzPR06K1iWAPs
5qvqagWpiF77SVcaamODLM+sQTXJICPOMmR+8dQhSbbQA9e7Ibi2wIAEA5ouGgrwsCS9wOThLBFO
7paAXIvHJhLJogOrs/bNLLjv7CTcGlLm3aYOwl8Vk/1oo2CHPKdlbq3O0OZ1SSbNkWmG9aWEVEPL
++oKevtk26ojOI1+YRpUiRDMyYZqTdEqg2T2ByskUVelxl0NpnamZcavy5N71hCTSnEOlldm7PiS
FXBK96Is6sfICTsShmTwilTNSUaRJ79s6vSSJdUAFp1KE4PST7raMzcWLZIHzaPXKHd5ad/JpbYc
dPvd9cS2CoeF6iarttCXOP9Z03W8Py3/SgFq3CvHTgXyFuAII4/A6C6n43XTtLJUJX1MkuobXOkz
hDpeWvMrihGLxvA3Gm6tQzjt8tBPXJkqAwIeCVlVqu4naRDRoHPl5K18AFBzV0rW18yAdB8+2Hju
xubbZWMndwHGSO7TDUfGjwL/ZIhGW8qFJBLtEaWCF81KF2oR7tU6+oYW80ufxF+zdrhi8sz4aMWk
X5+ggL6GaZonkLxEho2RlTWCdhH7sbmGo91eIjqEkB0IsCvzeXIBUViheM1fZGBw3JMh9kZWQKtV
KOO7C+koeGCrYNMW/o1Wv5rWlYfu+MuOtgzpWZioiDRYPp0m1+MjksKq1vuyVj+aDXzBRt7b2xhP
vHKyTCwvL93puFS2JM2mIwhfPimPplogOaQzKBZFRbLrBjnehvCGoanSQKGSVeUPWfdj+crBPF29
0eoYi6NSAeGzdjxARUtlPzMRjlXMtliU/lfcvhx5No39q8vjO2uJqt8YfhNDTmtPlumXyFN2+kHJ
kQWv4+cMcmlSRws5qq84/pODDlhnLDD+t6kx9vgUPQboQ2o0tmb7qvDXCA6Okds8rzcmwSPxDiHy
m5FdqzSqk8wU7TajVSZTHjOqTOexVZgbq7zMrerglu43UeXvRrJpvD+NFwMJRqlwZ3avBMuuKlDy
o1EQ0GnvqFsfmcKIdJtPgKkIx5wbNVIGkRN5v5QSoOblRZiCCE8+clylT1MTo2Kvh52ID0lYizst
ImWl60m0TbNIXgdZmt2VetRvVcB7y86RxawLMnUO76O8uPwlpyfreLYmXk4SJbkPwu5DC+sCH7NG
dGAuhcaVXTctJ/w1YEgfIO0iU3XSixzISdd5apU8VjV1A5xTtlBsB9ElP8DhdIT2EuLKIeMcuj/T
XkI/J4QUo5mzWcJdEmTdM13bydrUJfMhcpvgNlFInEJqNdxXeZJcY/A+nRdecTxGOCIqlDRTSFsS
CK/gAa8eOgtiY6s1vuOnfyhqc22/njskvHooDpHAG53G8U6A7absq94AltfLKOJBQZrcc0YMu0fe
CX2YEPGbzeU1P/VOMJPQvUrpi9LOSU0KygI9TL08O1j6t0hFMkqCaTXfqS7M3WhnSldQ0adTqfIk
HqFOlIQFHVXHIxxc2TO1tq0OpO8U4wB5UVw8Xh7RB3nDsYNQ8bNjcwvNaKC/JhkVIfV5kculvA+l
nOpounLqFy/O5gkalBEkfx368mAF5q7/07S3Ud4s1DC8cqjH6+z4G6h6M0KVbh9q31NgXderagwf
RLwvFHVrh/0BMp/qip84XTpswAEygseYzylsLOqioW2Azx3qoXWem2iw5yCTRqk/NZcWmeypsyIv
1Meitocrt/mpYzw2PbmyXB98j0WT1kHLxjY4N2lmFOCc2y6JmjuVVpUZy+wuLy/s6ZzqlCDJPcDd
A5BDnvhFqy5jOG4S8xDk1Z/IBr1C03HZwun5g1SFjrsxLIZScApYQJxXpTEbgqmmp14tm+PhC+Hc
idSNp0ijj/JsY33Z5umojmyq6vGJqF1HlYpMcg9W6zRQxbo/MvP3L/ZjG5OZM3MDAcBIDQ+DHd5Y
RrSDOfhZtuor03d+KFSJQUDwqDgJJyTTcZQyCQ9d1G2gfF66SERenq3T+2Mcyf+amMzWUKIsYNZD
cTAr80eVWzdlBxvDNcrCcydrfIPx1gPfdUIaB8NXYziZVRyMcU/7+goSC2eeyaW6UOGoXij+qEzR
2K9/Z3D/Y3aapkQsjH3ZKMAXZWpepUnXHFFSP+99KLcvmzp3gBGJAIuHV6MXZHIPN3rVQCwehAfN
T28ck3KXqThPQA+XHeUPSg/lFYNn9gaCKSQnuK4IqadI+rKFyAdqxfSAcHC2zoi3N26Z918uD+tM
LAVbE9k5EiJ4rpPEiyz7etBorb23mua29nOU4ofspgeiVxreLrfDJy9WsjltBUtPtl9z+TfBh8Q2
xJxo0RBNQzgI4Pn4OKd52dTJYIt9UyaPYeJ+CVUPL+T2JA51EN2Xx3vmOIATQFSclh4mdpqxo2uI
amOgpgfboYFSVIB6gt7fuCatlb9tCTImUCvQk9LPOc3+CuEZXWpIdHUr8AraSFcrjkfFLkl+XTZ0
ZqNoPCZhEgKmQAp0EoSGErKuEGpVe6k2yk0t2+nWoZB8pVv9zMThNEd0LeUO6MUnVgIhSyLMkTCl
jhgdWiXTd0Xru9uqFchCXh7RqS34XChywCCLUznZk76RmnUO2dghNGLlNtXdaGtbhbmsZafaXjY1
pSQZt9+HLgrZR2K5kxRup+g9lUnF3Ldk61F/i6u3CGzBPLasfBnIJZJPduF5CwvhqS3M9c0dTOXB
QRVluS2EjbK5R1VWC5ELvPJlY9Q1iYjocMStApAj4yJPZryTAzOJnNTcK7mm/gipYt4M8lj9FGG5
ogtgUXQ9af0mu4V10t2boSfWlBmDK4HZGRc/UjjCyQ5BCnHoxBXmqOnmlOPaA2Qhc3c4+O2T79yZ
lTW2084VsW3Y3peHfrr+XEefTI47/vP7jrcJFcDG2Uu27M/MrLXBaoVf2xw1wMuWThPfLD83Ohz6
RC9QPoyf8snUIIVN2dDZvbfT9EFIw0MxAHw0m2ArJ8mGG28dydpdnDn1vM71l8vWz/gU8jKj+BB7
j4f+xLjQskb1Bhc+IQccX6fn3TKIZZpYKG0HFnXbvCmu7Cr99IGP7iBOGgIjUkEnOUzFVAs4Hzxj
bxeG+GbEcrcRedffGWaqLztIC+eWVhp0esJybcQtKN+o7SKg9D0IBNdOQVv2WjgvVCXbpg065ZHf
hCgWawjo5lG0DcBSLIG2+FsWz1yllRYuw7pBKdnQhp+27qOwmqMSYyiFDquAB1eJ3Nvm3OvIYufQ
74JLkcVdSP4lm5ltLJZ6JJRlq/TqLDRh10242IE7uvLcTYPmt2+5sd+VHCdZXiCN05J2VeR9kKMq
eoD+UX4JaWN+pAKS3UqWF1952I0R//HxpneF1w65Fh3uoSklYWMPReEjvXYAz/OSpDnK36OCe2Wv
Za/8dnmjnboIbMFsjJIDlzd+73iXZ6aIkjgbooNc9l8qxbuPB3dz2cTpmR1N4H6AE47p6ckbsjS6
No67InqU0Cjfq44rNqDLuhs3FOmVO/v02GCKVN/YWjY614mpArBL2OZWfHDUclmW9jbQ//QD653E
qXSt/HYa2GKLvDepRYhMTrSzkjrTwrJMQ6RJim07tD9UuVwEVf6gd9qTSuYnLIvfbE3FJWFzrKLy
HKaK8vFc/3QnVTjUXmaUowZqme5h+pih9Zj0G9pC4fxcXl640/sda3ADjpl9XiDT+52ShiPLFU+d
tHUNbwbxSLXQBiSIfIh9tlAKwdWr1D06OrrxzQqy8kpB4/QccCHxGCciGz9iCqWA2x1t+dYy9rJS
kl7UvO9maW+kTP4W6eTGLw/2dJcS8iGFRsad+gK6b8cHgU7UIMh1RztYVvPUpTn65b2ZzmUleLxs
6HTf4HTV8a+RhuJEH7QVmtM6g42CfaxHszzd297PLrbqG1vK831duWLeJql8xVefyeRglrnkhoc8
/qQxlvNJ3hv2nX1GRnZIG9qpg7km1zdW+KOqBuTGbyTjuZOTmRT697X9epUH9vSqoZOM2I3YmnQN
/3Y8w5ntmEhRDNa+oHMALvj2zz68Vj05U4gbG9Z4NSOdy+6dwg3ayCqEn+fGHuqibeXm3/MkfXWH
/IDe+J2b5/NYlzZ9qK6bXPlCVEwxWflPD+L/+dn9X/c93f91VZf//i/++2ea9YWP1vDkP/997/8s
0jL9s/qv8Y/9z/92/If+/ZzG/D39X47+BL/4P4YXr9Xr0X8skwow56F+L/rH9xLg28dv5xPH//P/
94f/eP/4Lc999v6vP36mYCnH3+b6afLHf360/fWvP8AXfNrl4+//zw93rzF/7q7u3uO3tC7ckz/0
/lpW//rD/Od4HRMk8jwguwaO4I9/tO/jT4x/Qpwwvh24aODxAX3zxz8S8O0eP5L/CbU/OWvuV0L+
j4dSmdbjj3T7nzop7/Geh+Z4xAf88d+DP1qf/12vfyQ1nFI+8vL84o83yieXS7qWbyDSgnUP7BZ+
8Hhv9pnhuRCh6vQrgLzvQpNEJpWMKnaTWZfnt74appsghaUYSW2AM6mzTO2vXdbGm6BwymVM9+9c
pxlXLwYJ5lE9WYWa/VNyiq+eEgfzJhzQjHUKf1aXpCJi24EwqFhRgjAWacrrQhoCdW6r0VstykOL
3OQgoWEyKG27MLQSqaLue6Fm6zyTf7lZXswLz9n11W3RVisv18TKMvw/QQPektDZoFaZLhUvq2a5
1t01uvWmOMrcp6qz5eo5ZJG+ML0WzLTbFssRvloKyP6axplLUtLNSdcsdaC6ReTsRR3vnCYKFnWq
Pph6/90W/s6P7K2ok3WgGZs4ae67xLyRBjt5qBxz6RqwTatJI88Vx/1elyHyXnELfHjZJYCL9GGU
WPdR1vGTMke1/NGuDRNd9XZB61o4T1zk6xu665dZkkDQAzd1ByZjlqXil9LZqAC5irwQg9fPnUp/
cx1LRQNUtjehlL7RbVfMLC3UeJi1JaCm9NEN8Vzan5Ffr1IZhpBeBtalt+uiarchrk3rJAcnNm9z
JQYyDpNJI3x9DrcVBLJlG86q0v0V1V0JYRCypnLbmfOiAHUc9y962d5FwS4P0T23E3L+QH392Ns1
RT7wnUCAdWTchfzmuvYMAo+HpkjveK09C9glVonSPped+UWOXbiFB0edg3h2IQyP5oHKQNvSHFZt
Xd2FyvCrcJIHXy83RVTO/KFT0Vpf0i/ABMaGPEMO7LVQls4vmvGQQs3gJxeCviDtl5R28ryWW/Sv
ZeurrxevvS0xPSLb1y7KDVZWQ78tjfo16tDeJ0WMBEJu/T/qzmNHcmXLsr/S6DkfqMWUwnVoD5UT
IjIyg6QZNY3y62v5e90FVKHRqBrW5OYVkTfdSRPn7LMFAaS6jQJlVPauclYAaWe8pIpBQ6kGcttI
2shm77XWyynkugk7pjlh49sCgvFcR05vha2pi2hr+y7sOqjqG5W6OxihxzPXtV+G/KBEqneb2t5o
cbVDblpk3Kc5nozHbA4SPy1OxbrO8eC0z+NiOCHByySnNTF0X+Rf27Q3gwmigT7vt6aHYj6pMezt
124Zqogh+puFQQiLOndD8V2365Nnzoci6F4tAX60LrhqDBku46PzhiPdVZ9SP6qs9NTNwcVf5HOZ
T2+m1ST+bHex1l/n9uLnRWLLb1gIRjRNCA625YITtRUiGUJAZrp3Uz28+5MVelX3FlAtlUhQYNKs
hyLNstBOqyzMjend0XhNumYnCL5eBqNLQ5CGO2WPKszleKmX7iSN4XfdtjACccRra4tsAj628Msv
o58eU32sIivoPofU2i/Wpevy+1Lvd2k3+eTtyW+r2gBFOsFkyFe/MkOceDzx5hRf0tRCOYT50qYR
yQ+rfsj86jQqqJVZxlylDozf/cSY0K/MaJEwVrL61cmGJkzTOc6mbr+OgtTLsY7Kxfkmy6AMq4Ds
UCZefbJ6LvtuCx5s2X/0Zm0mg5R3TjOZZ2MejmorjMiebiq39SObnTLKFnlp7DR0B7rKZSm/hEFW
+iby93xYlrD0xZAE/fgpG/1UMFMrcXAS1fSY2dvO0TrkABp46+Tpu1HTOEfW7bLa5infuoIHVGRJ
oTltaM/2HeLf/MHQenkQXjuRFFBBymvOKhjdOCjtnkfisI/LkuV+Q1Co6V2Df1l9aHcF2yH0F8MI
O6XFUz7/qNkoo2C2KWTcDmrlssZ2msalVRz7NjtlqXZXKY802mU5VpN4RLKPdMWH+APobd73lToY
W7O3+uFU983T6MKd13gfzdz4sWp/VrUcgq7GA2db2yRlklhM/q9Bdz5llv3m3rlgPPLULEqEat6u
9OUDD3PlqhnSFh2BZe/kZnuJpVcjLsHtQdMRucierKKNwNywGbyzhvMHpH43jSAtiwuJWTv+LLef
/GM+qjbsXP0FDU4Av70dorTR343e2mtadq88uP2Vgd27DCJj8Iajz0h5CvRHqmgZ+l1KFj3RzCrn
QDa2LyhoV8MYzVAVhhUtqPLjWpQfhTOXMTGgknTqbccJlO78dNq7sluT28kV2la7a/AzjXAWXPea
gUbAL5rxnkNZOzhdcbHlOGAd2R/TW77RitpXbbANNEvaeznmoVOM5GC35GG2wFKmB+fUXOpT3s/z
PZny/slCWUtYoH/wK79CB0OSHcPQW8ilCgXpmQ9aaTjxRnWCx+B6dowU8Fk3I90Sd70+ztHqd6fR
gqhvtnkdZ/gTT0+pjzV9MItTnrefYAnvIneLuKuHbN+BWJpt8MNVcK83gx+J5prSc4dFnZfRUhq0
VPZkRmbwldXDg1vkkqSUXrw1ZXoetfHRSdM/m/CflDQTIin2RRG0XGDiIyOyk2shVWExbq9emfbh
2h5ne0lKipYww0J+8XDod1rruxhsg/iXOsk0pSNsGp833a0Q2WznGtFKZSwPweLtO06tpB/qn6aU
DTZTvRYGBeMMrS+cveml38IjLrRD/RJ561czGkjc1ZIdBLSQLPtoyacXk/uWkc/BtTzdpUGVmIG6
wENYwiWo2rAJhs8gHeGq6d6YCHd+hrr/L0rnf6sc/38X2v+hMv+vVez7v82t5B3+J9Tsjvn/q9nv
mvJPMzFW+1cD8M8q//Y7/lWwW9TeFBBoVJkOUxA7/16wm+4/QJ2pvFFWIkR3XH7P/ynYbf8fIIeY
46JCADVF/fG//9f/Ldidf2ClZTJLwgiPYtsy/jsFO/2c9Z/QCTgkN1IXsAB+Gwyw/zNKts1L1rod
Kb1wIDISaS2Nkp2ys9ZUFesOMrYa04/dYPRD4gQjSU7YxcRLm8ud6uYBMDEwI0JjjNjD4CKsMabe
mZVD8YqRD/GZxm5IBRdTYFU7w5ufgUyR25N0gappvEPenUaeP8Td4phxuqohWkxGIJQyHPvrTUAY
ixbRZP/BXMY9ZasZu36TxqldeRHpcDAd6thHkYNT6XLU0qE7AcnuTC3N9j0WG2Hj+e/ay5ZvS+hI
z4kw1a6SbqJ7WCoRWyZZn9y9Oc533jHAOf2wQABXnMkEKo33mBP8tZ1a22npfEqN+k9TGmzCpT3U
QXknPVfyyefPttsOWclH29TVVcGTa6i3YmIbG/l2aERq7PT0vt3WD57nFCmt9yKvK15FPbgkmLxo
alrDpQyyRLP9Q4boZlpyGXUm4pOyT3N8Z9c11DUqcru3H1EqPpj+YMWWS0mviTGpm2nfiPpjyJtP
EKQOpfwU5Z5Rx+Y2lIx1po+p7dWuRuvaZ+V2AjHfkRa8Jc7CNNeY7KQZzVPt/bX9JNvyPLGzqQ7H
5WD4/VslfC/EIYFQPmr62oQCqE36Ffl0eWg91AhTZ8ZeRfjwUvd/jDR9WbT6x7LA7Zpm/Q3Z7Wsd
1j9rXo6U/0e86FDQpYsTrjr1bj9MMs47z0bDd2rqGX+ZjXaxbzClJuAHiVUXpvrSR5nCVF3Qz8Xj
HOt+G03WUkZT41NrL5WM9eqcd+iT9X5qeWLoiMsq29C2HTd9FFFTu3cljWtY4csQlvpU7aW5HEex
Wcd8VU0kDBvinazEockyPlc6OMkgahnOXluHuBhh90kYX2iKLbv3WgMszT8oVZmw2lssQ/CXdruZ
LOdNfk7WtiHn83ea3fR7x7y1pnytCDhlV8DuXdftd+0MtMZGTalZL1aca2wk22zXuBBOmzi5L5Pe
4d5Vjr1EwusPFTYyr/2FSO1zW9XbkfZ6Ckeh3udt+Rb6rD1U1YZc317SeNlMcdYhiT4jKvpl015t
i/iSQoWNmgvWRzDEqgbyz83a2xWLu+9JAf6oVPWBkiPqdAqMtCnLyFmq975K3wHTg1iHxxTXen6q
nrqMRGA7T40Qp8rtuV0bKmBNR0e61pRqOiFNk/nU6HPiwcunAX8zZRaKqYDQbd5ER8prdjLVEUUu
Uxa7jXUx2unSd82POY8vjqNkvBVulljM3RhMzBcv14fd7FJsOJvYFYUD0ubXR30kYHPzjtpsF/e+
ancUoNdc9FVSpvucCjsaN0m+8TwQfV1zRPleOZ3aMhj/9RelyNH2Vp9O2O79cPSCA9LQV1XnbyOG
mCnzeGO1fsaqfTWy4i8s+GovJgfvHovMbxH49DZk6kkcDcOqD3i2aflLNdlp7mmazMHxEhkcRvQt
O09KKuZ5n7Lmw37pJbAz3Y1rPWyt+xL4cxHdhHaxqKvE3RwqqlpzkZ+5v4aFdtA3Hpog+9KcIR70
5bIZDQ+v1L+YYkUbAuGk+yMG00RtUKZxJrTQybFyKAaUt63zlo79b89d34gNQUE4ypPnq+wEvni0
Ff57nB6WMn6bWwTZFyckM19ObV4+tGu+azPyMBtgpNjQ0kPF1RT5PiRj4nwMLI7zqCwtPWzLFIuK
ga+2tfLi+dORJVdwJowauId9CoLxYR6crwmyN32CY4zoZYv87Cw0oMqprrlZ/LIgs6pG/czWhnrU
k8e+R38LtFEX9hjn1nYuW3VnZtlTUfpvXEhZOLqEt5fsJYPPP1quHVriexMBEuGaeWZGuCTFoP5j
driwwzK5mLa0Qw0Vu+7vrEI706+l+2oMPn1rWSNPKpua1RuSdQZksafs0dwg1wyW7JJWMB+2M4rC
rJi2U22DZfWu+BgIRUk3+lKrsqnCGgn6VXyrQOVXrXkNggXKQEb8jO1jqDJrmJlvirOL6WNhbU6Y
aq6fmKr6IW3ymloHN1iyZ4DZfWqlv0FqEepM5qXKODNVVZ7tLihiu+3sw+CVh5UIWM3MxFUby0s1
V2XU2kMVz166nTJfvTdTriWyNp3d0HpvCLCHaFCweeyOCJyGQ9r1cDuyNf/YNc3j+DdD6x5XZMok
2mgZkYO6LMI6RkWrqT61ySyiqZPXbnO+PXAJcLfhF/zFLvQElDuUk3HbLde2JQq1mvuwKr12n1vW
xwq5chxMERdz+6TG/tUFOWfAuTNT9dAt1UkrFhH5NgSZiVMCuxn9SDtNvtrMFvSxrVF58F7ixq7U
48wXZm9iAbzq353sDy5fHu84WcSa09xMC35nY36W+RlMbohs68vNhj6Ulf4+dPZnq3QajODZrQio
rzAySf6I1NeOxeT89nt7f2PZR37uzpGwgfG4fO0+f3SUWTxUwQtHf4VVeBUxAg7ruRniyq2buGvr
4NBaPWsV97xw9jVgGvRWWKwg/PaecnN7cKz0PagH77C01xUiZmjc/iQAM1hBcpb7QDE5sBZ6Nrhg
LYY8VhpNGpNfzMvJB4dRY1XztSJ89gRvYFd0j9Y45Ee3cGOZWVOSb2sote1Rm9p7YU8vxXbv9IUR
znN6q2jWBeAkSxOTs9ea7Yi2CMpBM4uktdPIBYk/Dut48PP+SanbDZvl701X/FYBUeE43KB5D+JC
9drR5uqp8uAwZ9Z8mEpUh665PZECMiUS+6VEmDDVW6sKuNXN0Hb6e2M1DPC9PIJS3FG3GVetN672
MFVJjhYeicaOENrfRqH96bfuIv3p0XSbPxaajQyhXNytvPGif9C2FnW4b8W1IkqQaDTcVpxYouM+
ZrJ9rHkdIgUWUNvBLPMuMqfRPDg49Igpu2Ej+nCAuRxNtZ90NkLqPNOJhzFcytveVmwbTmHLrbnQ
K6h14rJ5rxooXTj5+U/QN9tuc5txZ7jZZ5tOcaWLv5tHcen7GBB08/icrYK6p2hQmjWbn4Bt2HFR
Nt2jX2h2mMKpPNii2DWZtVv9AWShN49z4GB32LFaHSpBbRbXB2dYVLQY9qUglhhXmwcuvZ4rrZhD
L1vt/YgZUShN8UcyjwoL6Hknpx9RgikXaZY2H9waJTz+gyuf6pOweT5d27xCopUh1wC1FTi4NjVt
vArtT1MvgGfe67j6O0HOo1V1vwP1lsEXjiyBD4I1eAKpezx2dR4Ku3mVS3Cjn3o/bq0/b2ue7xZv
KEJ1w9BrImZz2YBWs0paaxjC+mF8HYsWgKX5hGgCG9OKnaV9meviIe3Mz4ZNEoly/ruBKrjKC8tR
byMRFH+Ig8oPTRngdinYIJ2QMszE+tFKqz+K5nu5GRL0RlDGOus3WpfhUlZoBVqKmGGsTzOG2qb0
8NewAAWCLN/ZE1jvoNcGKXtMuPGfEDouWIuxkX2cvo+mya8FXh3T1l3J9qlCvZ6nfRCV/u1OIrYs
mugPNjkacYBZWhjU415kLvjFHJqTDllpHb+wE4i69qrbEzeDP9YHd8E/JHWC0LHXNJr9Cj/t0Tn7
W7Fb5Cj2Pt8hgi0oot6b9TBbVOhmc5F0Y/qNNU91XrHr5U/Fq3Je8g+7EC/raMei41BYRwt3FlPw
EuXNHyDrPrRtkDvXE6/p4F4AHhnA6Pr3aj/OPb4My7AAQA/zu6BL47y13YSJ/7Fy+/cs8w3OEPmA
l8zREYwhcnd509Sr4aQyysR0B1XIDpVP+ySE2GkuQFczZs9qoWwBpqW8LIopztIiCFPVxpW5fhd2
vYUAYegrDdzuLJ73nPLOusqeSX/2jvpQ40I9r9fcKjdCD+fLbAXyQYOU1llT/ei0+ZvSxuW0OUB8
LQYQHqwaKmf3ZGpwRUmDZViQL3ZYT5RKY7Hs3En+jMGjHay/V9Z7s5VXEKAmHDyAyaxs3nQTsNrT
CBrtRkclFMJRTzRm6JbtFT1LFQdwE0LH71/zYRygJ5GxGWCpYuGFpOrlkmXWSz1wOcgts24SmOOy
amzV8U7LRpVsILVZL82QeBLmWA1PhawrvPGHcNpuyaofQq5MRnpwxBXv6F2BhYzOrCzSHDo905ne
pi5/nF1wHb+8LYeKmn0mALzarLMj1GGrBp0Dnfq3ufzzJ4x+/oseLmnnvWN3z5u/vqVAaYjKP9bb
/2azWgzbmA/hLb3FHqM6mMqZQWjm0u8qLUntIAt14RVRoMs0dta/Y8DrDFqnIgXdIoe7yeDWZ240
5PJsrc24rzLjLjMbQNFKt2KX1RbXpXwIcMAhk24CZ15dJ4I0Y8eW89DMjCCshsZd1cH35BvPXW/l
8cwLDeeWel3rj63IHJoKhb+GRyTlsDmHkkDTqFQ1v62ZXleHmAvb7++UZ1Ex1yNx7C7Mwnw9kdFw
wpNsDDdSTuVqxyYVG9zQ7SSmyQlFWmLUUWVf+mpFW6CVUQXrMLT426iVFEGpTYLWYr+OIIErwyjQ
Du2UK4ZJBRYQXPzdxRU/mRz/+k73sqp5CJcqpz/Jr8r1noC+D3gCHb1+PgQlafLm1Vux2+/rL0w5
L5LhLGduWeME6ND2+afVa9o9RZpJ2ckJLTTxUJGg25nM7Bz5XhK+0I+Fs+sMRiOut2bHTgkkY/jN
dM1bCrgTWR3djiF2AlQ7dvpPmtE01mcsVCb5JW2tjx13b2492y5HIziU1Z4ByiteRX/XnDEcSTpN
tDUqgdf6LT0zHo07P62KeLBBW/2p/3AHzD8GUV01Eofi0gv2xKBQoUjt2qrt1SVpLQShvQ1oq0JP
D63U56M/ufvG16MKSmcs+9JLcioGX0P8OarHTtTzaRbjn6oqtHClTM5ZAbCow8HvWHA2L2Nubqh4
ihmVo+NNOOs0NZxR3ZAB1kvOuiUnus9VNj+alqclvXYc5JGdyvyY+WDgMv3G9bWL1i1TcS6xDfHw
Xbwizax2XI5awqkUE3jwoTIKSVQz3KfGk2bZn42XdXQxe6VnOcCKU4dples4ghpFTFIrpqeOHrlL
+mYpZYXOQjnuLd1jpQHwz1MrkjI/a5XpRZZH0p9mytgxExi++SWzrBfNomUy2zJPrDMNOxOCVfyk
W07I9JQUcrZiU2+8sJUHZxEibIz62aNX9L3tOLI/tXR80LDmozsOt+wu195TDGkmnRGIE9xV4yrY
uHdAYZcAYmGYDjj/O7q6oqluiX6/Q7jthFMAw6oHwxClkRQjczzff+i1soo0vQbpGTwVGkjXE98o
TsQub6ZXwWNMn6wBqzDMZ0jbLdbdMpwB591djTEk5sPd35HhEpmRr1ZjZLtS6kZEwhD1/1XVlI4z
5AV+zHqV88mWq8cUpyKdcHgBqXF2RslznPHoo0TMOS6BpKJUrt+ZrE+rfT86BidfXz7Kyv4QAWPk
9SYFFzzManH+5ENhnYKyZRYmXtxN6omeM3M1Mn3XQiEP17U1Y6eudrquL0mjM3x1ZRkNGMgoYel7
275ZHdLEB6uTR4NXjVT0QTKVdrr3y6ljFN1QNXnOI4U+LkqTt4XCGiM5uSbmS+5dtdY/y7R2idmv
d1a//ORl3SdTt1zk6hoRUQA/tfGdts0XRgNfrbt9G63QokrJ62y3h2zrVULWJd7XOjtmlGyDNbu0
ygYec63EaxgTdp6ItGJ9XfUmduV4Wkz9UVX4Y1EgZi0D4rnCn21O81Muh3Y/pO53kVKdIuNg2FtX
AHKziTdUGrODQuFlz+NsXx0Pb3GMlbCA2zMiOmf4aKnOe8udYk66bqZP8+19mjLIc3x6X9w7UYZS
6eMTG/qqf7Kz5dCsdIj9inHCCnejN40tokn7wXF1jjZ6FCnW4RYrtUFezZ50jCOObqPttT44KWn8
sQpmWyWYKWmmH8XSPTiNZYWTNN5cbvrQHTG4r+T0Iwuxl5X7OuvjS1+7+W4F2dyB4n0APBGXvG7T
0avsCC/ZIQyqoCW1xHuoG+vKuCwBN2FWtHRLlC4sRfp3vlJZfxR2IG+ANNk1XbrzRkpgvbc6pism
S0jBOTAos0bO32pZg12/1m0ki3w/aJOxm0o/9JoGBm7fUfn2DGRsQ1221TL3gwUiSCbnl724RbLY
tCxDMFtcOcCG0l24W3sVO35LiV03BzfVn8c2pbxiszILHo8Fj5VpkbFzbhXx0nMkl8b43Hnc/os4
S7LSfYYHJ+mYT3qOhzUGf3XiAOJE69Bgh1Y5jDEzsswBOyGUAf16XqQ3XOSb13ZHsTkPUwasIjoj
NCvaTZ9OLFixyKMeT8+OTB/cUfusWlCitcH2rzS253nYQrWM+lPPl0/WSp8i3cs+ulT3YVjzjo/W
P7Ppuu0IyeeQ6VYeecPS0BPZVrxBwgK2sWpcUzlMU6aj+w2n1SPgGyklGj8CMrxHY0HdpM2frlvJ
Bzd3Lz7pSxe7X7eo7bI1Ku2VmnopQEUWe68N3AlVl5uJbdMJoNModjjmdHHacsggFOHYztp+nxEK
eCh1Gd72aTaV45mkucoT3u3N+NGsjEuvreKoCWi2gZpPMEXonVbtLu3UUVR2fcRnRQAr1maste+D
ojmouu6+Cer7xi+BXgIuFiPQHgiQu7ZrOcWD05/zCu5uua80bi1j6gHxsu3HlLm+6x2eR9l2VThU
8kYCL/19PzBx1db5WNiYmeK9uzcWs4vm8XY9GNVTAdd+vwYz5W/z0bu7ThfXoFZdPOG6y/RGo/PB
nw6UqgfNKp+Rlgynde7OQBXe3h6Hb85eYn1wHjRLkOa5b58LXC8mxzzr0/bBcVTHKSY/F7+TJpcp
1he2QTGV5xVjHh2zGvMGPWwNA/Fm43bU7e/J1uvj2Ns/OAasBzQm580QJQIuRp7DjRcmPZjwqxrP
U1q/TLmgx/P9BfoNESBLirMQA6yTUeXPBuh4wgA8oojqbOZDjbZSfFsc+nlwtDLdTNqshf6oIZ3q
Wed1vRwGiGswWCg1NdzoxtxncJB9disQTqtzgtu9SAYXy6bU8vaj2zy4bZCdK9KAZuSOUGMzA5NA
C8sNCJ59k16gZ9lUMMEMH97A6+wpqIMlWiwji7kywQqBw2WhipPUjq2JQ7B7s9ZTurnrtuCvhXFe
NI6a2AvULLsU3FYbc3PXqwq6WnGoNPQl4+rcihAb7lQR0EoE4eD46/1sjRRtq3+sW4CfwVuIHbUf
25FD2grWk1WocUfXmJgNwCf6C0TgijpUrywvCvJd2Xc5ZJBUi0yMJJnKcfVZuNmN3SNmfsQ/efFg
cdI7qjn6GhaGunC0GKXaEG82/aGySYTSPQb+xrhg4pv5u1TvLNqmsiTXLazNB/QCjKd5S41X0xQs
ng0Xrb5j/TO8qce/OjYOSSmQKlIbMN1GMIikpix2ZkYPoIyU4ZTZWjFP405WReQUgZtgYyojsyop
bMh1hDcej5kPweT2vudqhuEzDm+rC0g2Fvqj3rjioMS2Y5JKpXirHgN68Lb4sJyujBe3/as263th
faeyY0SSflWm/doO3vMqkhQL0LCpuNQBniV8MPe0Gc5Hp0z4G0BoHs2kb6wfqrLehtp3olYJN7aa
XN4UfC857iKIljY/KquvJf9u+hd4E4568PXfm38R04OUD7ZdggKAw/ifgfmSjbgrp4+ZeXXlycr2
crrM1b0EKfXOo37Q3Oe0u5eHbTrN7kttPJd0rE00Oy+W8ezlF4/RgJs9zZhlZnt2wcRUyXCefR9P
JyzWxve8eTV4zC2TipJbZ7OjtigiJiV0snXcLsy+OpDS3wH5y+7dNib4iNTkIjNdABD59HMIcTDj
5Js+u3dpOkSgSomVvhI4Muc3xhFIQ3pfF88DIOj8stb3Zfdrohyv1u/aNsJl+7Dma22/+OtltF/T
7Se13xDBFP21kfkh2H65M8M891nzznI7j1Mkl90WoHU6Y4Af9oXa5/5lyU5det4K2pRz0H/09rOO
9aHbKSryYCerZE2nSAxHXdGLvcPA3AXW31a+Cl8QUn9R4D3to+6igvnWmzfP+FsDHjWdTNzqfh1+
RvXa6E+b/Zy1P8J+qx2XAyQPN+Ne1b/y7LdKGbVSQKDZj+RWhzPjp9XlV5Z09ulUv/X0apq/UyCg
1H41jWcrbXYmYKXoYr70VBShZKplSJOGNyo4pIpqQ7PNMnP8aKmB4Q0eLFOCQIs5TkhxmYHoVi6A
XwYupap4rdrbN2GXUY4v7p9ae23Ko9McofKHBh3/eJYQZrErV8+dwjf9MW1Y4He++Vqw3OxLne18
LapPct7xMCfrXc1EnM2hrNHa5Udf7LzisGBllB1rG4v0O+mcPO9h8x8mECKAAIxE5xj9DM6e3SGb
2riFjqgBrMzzLySszLVngh3JJ8B8Iu0YZmu/HE53HfAfhQwEKli8wNf0flBp3LPC/9v009gAQNoI
bxjAnDx6D1McSuILqYBD5X7BlqAiZUl3n8sUhIXZhAalVO6VidLg0gK23yLLFybODL9DyJ1Rx+Zj
E/ir2ndbBoa8F9tjbguQNWp5xvab8aHMj5xi40GXD6V8LPtfGD7sF+/SNUfyHDuCjKjQ8PES44MQ
56m4x9VuNq5l9lw5bNIiEtp3MMGqxES0ueTLk7Ncec9Ox1D75eD0VSjMD71v4gZUIheQh8znLAi7
foj6lP9wSuVD/ZQ5ABQIFbbqN1vEEOeqezHaX754WfSfqvwxzD+ScZ4nfvUrKBtgQ2n96EwmVRWt
1tM6fy1dyxXLM+FCh+UUVtzFRvHKxWkEp2797ZMulzPNkVualNArXPfXOj9CWoaEWLV5zMFnrj8L
tTQKhtimXzGfud/CWf+umWE30J44zeIA6nJh5XuYK/Q/KmrwOZXGqxdX/rUwv+ZOJTxG5sQxjwJj
tcY7SbDETbxZkClrLQ8VmUTF/Bc+SVIsf/wpDcWSnuy2iNLV2WX27rbKW17SbV8OnDmKf+6w9c0N
5qXpBWfs0FTwPKc/aXnn9a9e9+P4H77+3gx3ZffWrg+tcRX1fba82+lXz7PIQaiX4L2dzXMDbjfC
3hriIqOUaqD11k8sd8C6aDR+a58Dlte141BlbWH76jFz8sQNAtVDzMkOJv16HeTxVnMewfmb6WsR
K4bLxCr+mtUXM/gEbCukJLCfVw9KNWh3m9vMenBHw+a6YlTQ73UNBmcf+NfOOg9QKfLt3a/Z86z6
vozgCSIsJSIWkp1VfRXqp2QmUhosnu731B8UKLADTfh29vhkcBBjD9c22Oew77r1WYlE0r2kwxxZ
fNaaw30VM7NNylxhx0buxw5uw3TcxIP87eCDMF5urGS6n4DoK2hkTasnQcNwg6s5U9XBwWetYTdB
Kg01t4WTSnNbEzDHNCXdOig6LZVMG/Z0jflaUfClYVdSLfH4uiFqqIXc+rDmkBRWFS/psmPZwRLR
knFoYykqbAYRx+BFDbOeZ9c5Q/RvJJ3HbuPYEoafiABz2IpJOdmybG8IhzZzznz6+3EuMJtpzKgV
eOpU/aksLXJF8THL894cCx595JTw/Wo3c7MpTq9XXqc807KzI5VzDtoAWeTqamPr3KpB2bgRCT0D
2eRtjuPAyJ20/EBX8lCHwjUHRN2hi7bVTXhBvDIAG1wQglHd8k7mdox726pH2ywUqO3Uj6MRpdNH
qHGIjdnt0nlTAkJk6RsJ5f1yF9rP1ESAjQCZXIJNqCF9eSF8d6MHwmZ9c3LL0zsd55D5Gw4w73+t
+GAYRzG5jNqnwjkuh1/Wp9pMaqQJJe5CxzSrnTcvH7N6EOPFq5WdsERb0DyHhz9MpU1X9cgTV4Hf
B/YPotr5wFy0IgW0Qks8heBN7bcc2YR0IlHR7BwBuxUic5JQjKJeXXuELMmQ5rb8N7oT4z9dE1Kr
PvJGXNgKCM2wivFjDopxbvlGJuu+/j1m9q4g4uCkrF9vN4cuIYfbrjfQ+wDN0hiXA9dJFW0E+RRO
V3VdrohAh1bK+m36DxPVv6nyqaHG5cGAD0UflPJooT61eKQ06MBB+a0qdTMbr4H4LapfbX7Eb0Hj
FvJIBH858iaF0kxu46bndgCeow1NHYUHPGaKyZaadR2yDRcNH597NcYAUyGaSSIfI+hvYoqKOl5u
AlcFFAmgTmYvsPj409Z29oig6mVkz22arWzfuzyiWOXGYRgBJH7T4r3YCieNO7VFFpENFfYGhCQZ
YCRLatTQ2odJ5ZcI/ntdu/ZWwifJzUdSptxB65mTvc7Q/K4CAJNRv2m6MwkcYKnflwggxHCguiub
tNJttUQnNsQnUvmOZR+dm0rcizkbwAfYVem9lb+XEJEEqJusVr41xYdAEl9TkjLKkaeIUGq0BHzW
0WVvL7aLeo9xAP3+PRwR54uLbUieHlf+lJe7SFv8QU39GYQ2zGh0ZPVk5tbNREBcNOPv2M8H3IFQ
VIFDmq63oKcTOxMXzwuTOotxx4uJxqs0DT+AnwynxSec/J4O1UmOhGMZxtc6QJM/QA4P4k5tgzsO
cd/Q2Oknt2dXrqTTCE6X43Po2tnrB3wx0H/aYthxgMhKLFwVj4NazEcpMb1pWiG1BKFdCwWCziAu
H1Uw3jsxo2svOnvJpUck9u+1bMCW5qeibfGohQejRritdj7WYg8m/VlL4oeYWuemVV/QRZ7VQiP2
/zPO8m9t2VpGe66rXWuxpiFiXUBSHuQI4J3GNBNzNPv58kaSwjUrxD/CseN1CDipAqsdoEUzqd1m
e9zNn42Q/NWaeS7G8DXTHb1q7rVu/GtNrvwQs0ySnEJWlUgSEpFar78yCxSZ8pEBA6JS05EsrrV9
ND/qvGB6+5KAfHPklZLC77yrMVCV9bcIj56yGwDfzBQwxQz/muQQtIdgcXLLy9FYWQCW5r7IUE1g
rd21kR8vL3EPO+Jn3T2RX0taifbYpC+x+hOz+qUuq03RHgftveG45CoeixDoQDssZbZuezCrT3WT
Qxd8huq5jd+KhTsMUphgfGcEUBNsWDhQlYlmgX9pMDqZJ2m/kXxJ/gCfcXKls4PoPhT/qg2CNgj3
PBhtmY2/D7qV6SoO+0K8JMoNbtXWIz/PL7EH30AGArBE9FdNNwJ88HFjeBeVR9J+cqopxCeMOA7O
BfmUcGlLHSC3crbiq+6CTPlhe+Yo+QtdkzpClCMoRfPpFiGKJlmFke02JroltiZvlPDRylvVeM0o
wLmUbnrlITd7CYA03UmFP/Y+0jj+iZWjriEBnz4rSdyJHuNI+aekzyZG2+mW5hbZwZLsovqNu3JT
1OlGv5j1qdmMBInbld1skKmOG1JptRPVxbR8apqNSL9BWSf9ZEAniGEHv86OIE5K4SZu6UzjLglR
qjmxs6TfXF6OEJ07ALwAO0d1UpB2SsNLZe11GGsZzUdM5kBk2Owg3RSGO3SO8CuDeVtO0VbcBd/K
cMutgpj7z5RyEd9WyKDnqUDFP02PcTnowc6SLpGLSlG/0vGb+msz7fPoY5Jf1OGtXpgDX3PhI9bf
mI+axe3E7Ww9Ktr5guD2yeEDMs5sYfaxiNx55x6xCHl6kpGkJvvJ6+1YP5jluVPvVcVaBswo7XwR
7c4RDYdBZJ4udeUP4mEc3vjfUmU3a5fCvJqio7WeNl96c0emsCNyEOjT8z2rAexF9jKfB6fYxdFx
gqWsMqDVn3z5J2gv9ehl9mNGhPUvCt5a6R7FfzTro+Ur0S3ttrN2x8yTPEL1d5y90nrQh+O8+tCl
s677wvRKMRbNm+EIPPe/lRO4onFOdp0nFBejPoW8FxvQLXvhNW2SBsLyX8z9J5UfOsD45OH8Rhhm
wgKDNHNl99XPqL7P3b9G8I3OkdSzNu2F5ECuZmGH2CMefX7q+4MY3Ar7keP0UQhE6trPSqO72lXx
vut/Bho1o7vHeCoKtHAYrxP1JNfb1Pri+3cNCSX0bZJ260/hp96IcDl5jWaW1q/s0MF0M18oPG1D
XwovH5A8p5bPwdMIpL4uNKzGhnrEoq3acOT105XBptH/FYOP3CakWeytp9SzYWu4tUy58oQcE0mS
wAzp68SLDPVRsyCUt/A4G6N66wI3p0/UU1R73LV+9RdIMUaimMEW6cDwDFo/B5VAubwxbmkDDi5e
pGyrrfaLyGc5HV2ZvpnkYlOB/i3NW9CepuhZtF/rk1ZMo2vGWI8A7HW2WCU2f0pTUtWfcnOIlR3Y
2Ebb/KIqZzB5L9Trsv5ip1G9rEYe9tJY46UNr5HcbwzBdeXgK2xOjETMTazBmZ223uHRj7pzj8Jy
PJbiYbbuXTVBStZ4/WCEy20+7mbhb93VQNAuKZK/o/CPhTl+ZnzMdJi9cu3Kn/UDflxF+a2p0dki
sZzae1Vc63pnwLb7kuabFqTloWle2/ra0Da9o8YeLMrLrhXeIoeC68jDiXmRT3weqLppf2sd1Vmk
jzI4yc07khv0fpsO3T6dC6XoHGXbvvdH8xFsgLeUt7A9JaAHfF+26MxM+vcZG9CGC4mxuA52kXDm
W4jmr//4aTg9GT/LlykfSaOHPHwJlb9g9oZ73/goQrP3EqwVzKo7xJYnsugkcGPP6Gik42ug7eOV
lGGmpkveFKsoe74H8as03CLqi8691yNgo+Gm2Sv1fVy7i+bkaK4T9QA+rTALoigt9V3Xf8vsVcHt
H5I1eJg3X2LtIm1gONmb7SGHeJvz9yH1A5fSitzcayGonDJ3UybLtP1r3cppospWUWwIGrQr0QiL
fF6Q7c5HQTvr2o7FLX2/r5kiR/WXWUmM7gHVoOvvZuhXIjpYyMODkR2k4Fhqb0oKwLWdCn+yzhq+
O2kvovkY3NFbykNS+mj+peGCKxUc6Jk2K329L6YTyTvYdw9iexCYm5PkJ1x+Cnw9gvpcleMMKHbo
yMziT6ozRttg21vOKkflA0yO6tPe2doRAymCZk9DjrqYqlu03OA467AT2Ou3qTxo0MPYHauLArs7
TI85cmPL/9LBxOnafGtX+frszNRz3f998NtV4Q4/klXdrRJnq2uMD5lqHo5Iqv2huraNY0j7MPTP
Vz51aHOhd0QCewUqTNJc8n1FuiUXXaD5ceObruCUKJaF7RBu29SOl7da21nNOQdStjb0OZvoBsDH
wmxto5WfEDSwxdhvHal4Zc0HB7eDCtL2fXqaYp+kzOEHIdUGC4S3mJtp8206KqTrhTa6zfCrGZep
3w4KMDopOW+p5WXZNeHKCe0g99ojHraN6KHqYGVL6ADWMVslazPRXyXjaFGIUWDxTZTlLs0Aay+T
AQpS1htFe3bZtR/OCg2P8dQVOiSMfSzCqz86ViUT2Vv4CE7+j4a0dInmQD4CICwT1VLiIVxHWYFd
Ko1P8L5iupTF7NWgo9qGnoKbo2V63laarUKWIqLyGhRnV4lqkB707iXD8O3AMabIuc/ZdDOqB9sz
4TN4LvPvgK+clXul/CXhazdB4XptL8av5nynwI+zI3LIlV1jvqFgnKgYxbGLr5xM1PW5MjKzv8l3
LSK5Hr8kdxvHI6/ttdXojQ9hOZRume8W46gl54q3NidU58PERRFQsGZuj1PM8SVqaxV82qlQkFd8
WaZXI9oL2S7Knt0bfYzbkF/kyIRyH4toJ8AMs0mxe4GYBgVU7JwVhBnohYigTsfAC36+L6JtSnXC
pJCfBQ6MxgGBiFdofQXxEMkvOf2OXGxHZYuPhKbXkn0exjT30JsM5cGczqO1X+wUEMBHFMDDGfPN
GgMH1KydcPo1pr1lHMOCfMPAGTElw6nYXcC/6qtOD5NQTauEEJksgU2tMs5mp/KJBN3Sj23tp1Ci
ylbhRYKtXvnihKNXdGT4HZGVOYNnIpdwjKS36+6gdJd+gJ1BhdEyYtVugKP1nxL8TPKzkxm8Y3OP
FhA66p5Pl87TUGM3+K5QVsn5AflIw2fIPnKBGK1yX0NyuRH24l+ucl3z29ErajZTum3s6EViR8OX
OT5F2lVlBcpgTlT1zpGxx9A3G1Ymwa6kW0M8TX8T1Tz6aqcXYTkZyXN2ekfLX9YmbvkM25sZQcF4
qQOe5871Xs5PsjRvovGiF++US03drwdeDz7EHvhD/1wPFBs449bWkNkmrYnrGCKfjeJqANg1PK3o
mAk7cb6r2ueQrj1kLZ5n8VrIey086eYF85Qyb7PisNjwy8GJMWHTVpD5HRKGZ2gPXHss7fJBPE1u
s2K5JKxXjuQTYkPa9MyVnbnx6QadDJibMqLsEuVZMjJqkDh9fFlnKwP4nSEhCTs63+c4n8zqZeLH
noaTOR3N/qokh17dglD16E9yr+NkdSOapRoSC2Ubn81igA7+5uEW84TFwVaud9qtEa6peK6y7foF
qoGH0SKsU7qkD2u4aTtOo1zsjYFj3mcsp/y3QqcCDu3lpyczIJs+IJhsvT8z9qjyoxLuyBXwKPFU
OplNB40dab0cFOU+qXddO6T6uyq/yvRpA+vim/d6/EyE3dJTMLvNmFza8UzBpcdVGFFkJ4KZn+1+
vgbhPbJeLNx0RDpvBiai68AULx0ZBttgP6FONKKnCGHqgOACtBeXZW+a/oABtd2BQdulgpsid7g0
1gI0x5eRtZx0yHLv8YCGGWp/voH+L6Hf28KlynDZGl3Fm0S64bpNzF2Ec2VXxLK9hl7kUl50etJe
eGfgZVaebVhW9BTC3rTOGb6++lYpvyocQAZPMLNvJ0H4LFsvanmWy3mTjIeg+q7UKwsjJK5RdPSj
K2WuVgDr7WLzuxF5dN+mZF//6BsyG5qdaDDgHVqNVglXgqj8A0ocxYl2r98kSBSs8l+u/SvDs7Xg
gbYZ1nACcZVb4T8j+tXV7YTvbNhnFUD+LW5udXp8rCzpKey2jXLTcNSk2WWmH+rnY8y68egXJYD4
rXJDsE/OKmBkADO4JNSWScLpzY9F0egkj1CJxEE2w0Vv/YmWdMmeaniQhe+25eqiZJZ32ofaqsBR
EDiUR7l5UcR3rqhCpx2dtmrLglOs0zxdwn29ZdAMtPlOY6KHPHgMKi4cNOEiUDa7igXxONbfq/cu
ARmcIHUq9U4U107N/tXWNR1/mvxODlgOQWh5se4DLlPKv5QcFbW72CODjzPYML0YkbKvZV2Ox5tM
90HrZJvYxs9E0ZAXz4hOGLzccs0BeJnCnaz5gn4NaOFk0FmTB0kERcXbBSPxYI2CbHh6gubtAFrV
9ae8eupEiyroeXURUYANjqYOQCcfi4OYREmhTW+xi7bTeg2y77R+9N3nuh5K95LwoCh/Y/GHVmmA
XKSP1ZTfdWDLs72wGZwi8LP2NOZ7NTg380vafmv1e9u/jdKDH0QJ90vqR81RUvYxqSgG8RcM93AH
qohdfafUb0WPaWl+xN2NESgsgU1G0dXyt7zaLdVxNPaB/KVsYkw9qEaPjUOTpvz0Ls9x8iAtgtuC
mqHc5Ciya0KeIY3tkc0AY/tPHo54PSH8/8b8wGDc63Snc8pyboRa42/Mjk2FtNB0/GW6speOb2Tz
K+hvk4fKXX6bQEHCre5b1k6ObyqqkzJ8wWhqh4wnduSI/A+T5RCvEKmXgRPLfQItln5NILHr2+Dn
kCI3W0DrjO+l/AiF6yjdNJa1zNQs2nzsuJsBzFha/ByHTLCKbrJrpHjSiAL/Wzej9XMjzPpOdc7D
k01hSNFYHl3eUzQ867CmyFTWqLfLTvXzzZ807sm3KgKO2Lkf3kyejnVzdTC+mQFqj+IhQFtkR4YC
ZHBcy7dZvzDm0ySz95LBiFesYQPr+DVXT9Y2qU4G4CJtMIILHZEppEwCrFWf6GDK4JBOv5zLYnoV
AOiYrzXjOiuO8GcuXvqRx/5cbVttl7X5ZkUh+mMtnzvTWf5ysg9YQ6mcOAmSvG9ElgleqAFUhRmD
hsTEyvRVaTyz9Y88HgzzpY/uZnUa9W1T+Sx/Af94b4BaNTQ8jHJCziyrvZswWWN5CaYDL8be8FDf
zsxyNS1o+NeDSxNo4eoWsjLjBGBTe4txmBn6q3MPJCntqvCG4BmZLPke+UfVXnUFJ9DGIFL/ZN0E
w0HDLcxg+1BebtMc/3txDF/TW5i/JvMpyn/q8bw2yVoYo6ke0WWm9lQ+tNFPoYCj4m5xwWhJbK9d
Pix5T7Nu+OO87ehtGorMBtTDSDYtpzQKqLN8TcJezf3YPJNjkg3brvmUY+QsT1V268FvrcfXYuf1
hYoSuR1ewxtTpFOF2zF9XyDlCmqlkX2PW127wGKWuosuWUl36aueeet3DmERm3fMLHYkDjTt9Wbe
FuGLPvzreK/cG7aMmg0QINK5RCu870+LPw7xnunjQ0x3PbQMASafPckhHZKZd1n8pmUf1E1J/jrb
ptMdzBye7d36NAvyodkPb8In1VzLtp10UVqaTMVHPU1J9rsSHeBxhTUNGfGiZ7a7JXuJpA96BWne
yvFhLo9Ff0W3BHX7GGxGxea7135MBaAErmQlMFAvToLbKbf1LxbhD5Llg19GKF8M6whfPEOBKrdJ
vKAx5xsBclmrbOehWEZ29Wkg6Om6T67ByTjk1i5cvAj+54skD+wb6AxoVZ0Bus5JZjvmYsnFu6pe
kuoBoFwaKEunK2bDWLjMM3icP+fHykdOFTileVshpDp9B6zTlVNlnUrpQyo+glMJctDcssjwJJSR
7fKZwMdKzauZPgXrYnS+PJ+a4SDi5KBDHtH4xJOda+F6VLLolFS/s0p2T/mmAJVk7XeNldMCrbWa
o75h+QY31ie3FErFJz+7Hh7WGS87k1DkzfVznZwn8DZ6gwisES0ZZkJ5h66MsrpvuPTy6bNNtjlQ
gkBkTvEVkHVUYczpmYONfb9hWX24HaYb1zUvtt6cjae7g/Fg2MH/q276gcmnZFW6eFnLo9Zto/JW
mYubhp5hPdLlgt6nk5xU3urYrAdvjr0KiWT6j0Wtm6E/rqiLFhEcBBkQnPL4o2XVCo4Neh3hq+GP
0/rDzD8RJ0NHHsr6kkffOgqrKTkVADRG+NqicFeNH0HclcJFh9qL4FHoVMT2JMr32PmaoCzx19lt
/WwJP7ENJwgvRMqud4K+7HKwoaXXYEa/F+VfoL3HwVPvH5a+q+Vtl313Id3Rfqq+l/5TEBD/cpFH
/2HZE82a+KkFLxGG8xUdSKXnOsor6ktY75vwBajZLpID86FrrjLVLyRgG5PYJLbfbSqRi4fbNh9j
Z5pewOXL/EBe2lz7QVgSqAM9z3MTU/pZkFyQMGjYOZU6a4hJwVk90OkG4B5Gvkou/lZOoZ9oB62H
OD91kQSz5NggtqHM1d9jRJ5L9dhZ/bWr9nKE2iZ7FTiuiHZt7I+94HcN6sx/qbkyuvJGKzg3pEoE
wWInIY8nLy+Ep1EDV/LkzNNrJ8bo/Dagwa89zFGMHOvzNqufcvWSt+ey+LWC0u6Z3Fh3K4ofGn6+
QLvxoE2IfuSQN8y6mfSaviTLzZi4wsE5t9Nc4t5xonXmQcKAxi0Ezeevr2TYEGASZOvUvekHNTO0
KvAmwsUq8VXp0a9AkYhmenii7KItuBjRPRZxEu7wQLhZcYuc7yzAICJAzGIBoMRnbiOeDRRPZEa5
qhLi5rVsTZVJhndT08bBMEVXgCGmXN06ZMzbjU47PmIoJJhjPkkKtYbPNR3C8mM9iaV4Fi0gPGbN
Fsg0nZ8NZa8Nz2qwW0fudUjgmuBB5M4HyCGHDSUkZqNNIH1Y9W4RvCSw7PUDyKCiOnTzuIrC50di
bYf5BakyO+4uy0zRQOK7Yy7Ic79IXMlwK/OYry0B2oSqv+hcVaX8raQ/wPaGfKiLU65tI4yOojw4
690wyAsg3G6W7hN4g+muUXzPQvIy/Sh+klRny+0d6a5r0dRWOHJyDjodmqFv9XlX6Y+hgT/i60/z
m9KxURGTpJdVZ1P+W78JQ3lVxkcRvjdfsU7i28gVLZwYCalUgrSD95GfqXAAnHz7m2JsXrc5KDcC
64ckg8Ej/A2VbYPnNc3el4KYUS+BOeplGIDNiMDyaIzvrMiKZo/OgsQ8Qfel8Ww2Z3yPqPiMDb43
2H20ium5weTbeZOwn/ezgJqhIp0JM3qKUUiNb/y8Ehq+lvEBLn5BfFmI76F1C5oXSAZHR7lMPhip
BSfzZJEH3B874zeP36dXglYx4pvzVttgUOT/lkA0buphehQ2QJgIAIsQp2VnM4AMHZmILesz716m
+ZW12KDvaA5oXgtmZ7/ejhT29XdHXLhie6Uhovb8Ngysmd3N0N5E86DGf6X9XYwMvjPwwoRL+VSL
O231650iBvnGLGyJQTpj3DHCS6D75mGYS56ft2b5EpSPXv9DlR8Mezn4ZlMMFR70T3vKy10f3lY+
JwjegYcVHeYNSYpbvsTDPpmcrv6t8BghcecGbVREAuaps5DWU6rUlcx79GbjcDcHOa2m19PAB4cg
uaG4WzkfI/W0YD+7uo/eTSRSRX2d8kcd/ylQw2j/LZ6QNRNrgQVJG445w3dDdHdXaHckZnYjHXts
29KN9LoqdjNP5c57LQmtMJTFZd+eLS4NrdVnUbEJSqXd+yLlazPe5I6TRQKkiHm4b2X6xhC/6t3U
QKLFTZegm+1plpBApwJlwRYcI/jtPO6I9M/Awrp0lmOGTMn61pwukfxbGxu5h/Y5WQPEwdcS0U1R
uua8dAbWXIXBh0R+glaRcUUSlwVgqcw4vR9hcKNlWGNrkTxo2HG7nQQzXQ4bofproldrPPG+ofgA
lsETXyavcaY03q+OlwGTaM7h6ElqCfdpd0hR06XmiZoo4mufRw3C4EdG3lPqlK7q3BotwJs/pTsB
SlJxOgSeWK5hPgsc9/wcyrOHiYhXvQqoO6IL/oEUMxJAO2BTUUFsstzJxwhgswZtzbHLSPsoCAza
S9JNZexUg0+h/m4Wrsnj6Ixe0h/JAHO4v2OPC0X7b5YB/9IIjymSczpcV4F20HW2WO1q/W2QFnDb
yFanZxY854EZ/s8S3oXsvahdLUZ2sZ1E0ud8WuYtxtcW8dK80/zeE5CfI8bAvsEReH5RdLV/qADh
zDPiEwG2VhvVjPtr4KpAkqQ2T1XsHNR72vy+zoU4E63mss6ddfPd/qVUEA1Ia0Er1JQXhTRTgnog
JMq7VB+y5p8WnMGiSlKBiou6Xt3rXWuOXG6tUxt36DepvpuIeF1MrMAPAFWGmYFJ/sjkB0rh4ElT
jSwdj+dq50O01ClI/oafQPwyrUOkSJjcvtk/zzfDDBNTa3EAO6v8B9QvWUg7e0wo0iJugzXRQN4T
cuLgYJGfeeypyqXqT0HIKyJNDcpnjIe+GEpiAGjHRW4xVkzIhKolJdbZ+ajqe0U+mA2Quo8oTkUv
i9MdJFHJX/T4oYyMdvoPDBWxEf8e6FGNd2v4irXfsUb2p/329FikwdhzwP0Fc6/ZAjOyP29NLP+C
r7I2PHRBKGmuiA0akLBr4ub01vW1U4GxGXA6wdCjSH7BztQZx3nwoOklrHroz/rlrEd3flNzgZKj
NUqswmm7UzYrm/qjoGJN7Jquh8Gr5386ipgMlLXurw1Tf4/0TjIhYrOvJr8E+RUwc6DJi0ij6JBC
jRP6NQIGm+W6cmHJayf8KfXXEu4SLkQiGCn3IDQp7cacuQkoayJxS6eRXfDwhTVHVZvsUAIkPbTi
uXylD0oRlYgv7QCxUm1H4UOKYJCZHwoSPNaLKikpjB966fQVxoFCAnOf2foxgqfTgbBXMEXZW7lR
uAVXJ4srkrb0U+uvUSm3ISJYugoZP5idVi2siaYSwjnpjryQHwd+YTpj9plRSDYB3jSFGC971rbt
68RIq3oA3JZ26Gi+46uBX2/RThYNX41XXB8J293QnNlGfQBc0dcdh7i80Z/S2LGyhyF5QLF6lsrr
+rxn5HTk9WvNj1+O5NxwCKqAZ8nnxw9f1nt51ZvAXcnzbv3x++DZkoIWl0yy0QhCQQgCyI51kEVG
9oifkYDyhm6Hq1q3PsTlqFT3WngtiZvp90HxQVFQFF+O3wj7JLiY1qN0RAsIs4rsEjttV9HiBiV2
2g+yERj2EIACZq6uFxy0SnXFjudo2WHtuqJes4mSBGGAxuJ0LmSKrSLssVmtSXzwkqCbEZIe3SVu
P61It2qou2JsAY8L20pd/CJtfbXNIWRXUg9BKxxQQZaPgrE+deSOzW5cBeuUpfeWXRwxJgGMVYJ+
CMBQLXqmybVEhwIP/A0LAmcGDSlIKKPvsmf4cniotFcxQffwVTc+u60oEtT1Vb0CWE8Ys91FpMOt
jw2IomDsPk3cQHL5q0u3ejkR2aRq9BQDizIRpWYyvxEq6Nrs7cwHthsSH2mYSnBNDWm846/AEd2w
DY+lL2C6lsjtp/8wOqBWMji4g/nSpX8h1wLUgXYNs2ungrmiUcXLFBmfNRZ9VgHj0fxeZVFj71Kd
mZ+9UtgHtLw8k1V4WfJtPL9M1suMLDEaoNKYB64pJQC7KsK8v8W2qAiHWXprGuKom5/yQ6kfWoU0
BCRNn2jykQdqC3s/1lMFLCaaZEKknPKEpdTXJoIdCg4DmNkAQlwYBsKUHqzsmgWfGrDjqIHfg5oa
+0xDlLov+JUxFhf/gkzEPrVdd2xRTNc36nyJbQOhI9qitMDSWUCGKKNQV+Vw3NRSTrZakmr0xa5P
Rygv35igF9BD2S5Ib3Ja20yuc/qmSpcZlnm1k0TmX0c2ghCxDeWyROxgUz4lAWdr89kGnrJGXb20
KDxiAnBE9t6sfgLofhONBMiWrSGJXwGwJm42nS17VebTpLuzdopg9hv5ySHe1ta5198bxBkzobNJ
iHqcIzKbvMlk5sTFLloDFAl/gk4P/x0VXxAQrbqlexACKCWKSybu2unQ8iYku6cn/qpXyM44KCFD
V2OPjBIj/QLwk6rf6vGHkyxmDrZqWbCz/6i1R2/ctKDwRaJZiJW1G5VmdMmAgUcHNyEhPhi74OqM
HN7h1BrEuaBWQaNLUIATucPgotFqHIDOzh+tZ5MwJLTaxuK2a7eGxjeZftJExst2ia6ldgpzyCie
DoWOhvxSx6janxBBtskvmCYVEYW/gRt6cbELvrRVS3nowJb5OhNkfsheREMAL/kQ0BcbIZ8wcLbY
E+xeyHcVyn8TP4pSwmwTmp7BEIwuYxB7HAEpkSa+UwOJWn8jikUGML+STbc4kzeQiMQhh9JfnGLF
3A7pzHzPiCwRYp3QHU60hkJ/Mvu3jo9KWCrVKJMkRmjL1WbBlQAA21qwLU5xUh2LBa3JjxyxHMcT
mjNbxTYCN2c23TXMDlXZbH7+Ne0VYpbX+shwgAzl22ydUpxprFVDeGWi3tD7/Vqt5cTjOtqoki1g
KsGhbv0pRA0RdUmzHs6FZwW/pfhY0SGpYcMdiRhWKbu9ui6SdDUxsiUuhQSLUnk0BkDA21iI0Jre
LINEEw75rzA+8sFtvdBXiutaCqLoRJ5jYyO1sbxh3suEWEQ3OXbE6LxCbHgsVn0MysitpGzox9w4
98EdI/5odob5UBvvLRCwnhBck+0tNNpm8WYVKBL48ZE0BfcIJfLq+ihOsnnTy12Z3eWmsHvpzoIf
iGv0J4jmR6U6EOhpMwhFF9UnoJhwpO7IR2JScXv5lFMCW/pJOftTsq+AWI3fmitt/R1owm3MbHP1
Lkl8mTnBK45Ei15e1rrRlS9WfVy/2Cr1jQ+et/UKyPpbLt46+Vw1o2OYyy6qyp2xiG66WESHNJy9
0hu5uzZ/S2q4QUEIQK3SNKEIXEWn6u/sTl6CBhQH6fKvQUX2P5bOa7d1LImiX0SAObwqUFROtiz7
hXBkzplfP+vcnocBBo3ue22JPKdq196rLGPbBM9Ae6kxPCdthx35XdY+MJ39++jQlXC8OjLM0mlL
36YVbNKjHYhWEso0a4AWMdrSaL1N7TUiZMRGCctc5htevfK1638lDEKTRrnUukX5GNYdO5XaBVkS
2FmMS89lKbOl9aaja5TOeUDIqN7i4C/vOPfxkXBGZ+Mj52VPYWGONSHRGau74tX5urJfi2anxNew
/9NIxRdBC1MCco/SrlovptXol3iZtGiDQrtQJxP6Ishu5pBae4Cj7qYzmY6caVmxybtDD66aPoL7
UbKh6K0Y1yCJN2vgH8qi+6sa15Q9iGY2zVy3DOPXKv8xw5cgfU4kFWb0o354iUewPtOV8sH5VeQP
eTrV+BTKV/hAuAU9G7jrnx5somdnX3+I9Gj3wLpC6iHscWqmG+t6AFPq3bjqmIZG+Mv7RnYrE01h
8WNQ3ZkkUvIHF4Ai7ZD7OCxchnHEcvf2qgI0xktMu5nMO4Aahfzh2Gc/vqfNWWPwTmyZsAvdmYwR
6+77JOPVjRFv1XqrMfLHJY9RNdG3Fr96RwzWGZ+GSiKBEZh4vCbb2OmwzUw74N/FcSE63paaNBdW
SAPPRLg0JhkzNTyrMxocm2prptDlO6uFhWblmPigRLdwIcW2KOcziymwYgq7kKS6QQgTBmroVZxg
lv8hmytc7YtExD0wadBmWBRXJpn0miMwjX/q8SoK4jFDQKx7pIeEFPA7s1jnt1y+ziZsnHVJxTTj
ZDg5WB/MfcB8rdJ/qvli5Y+c8GPF1tKGl77nBMypeoh4I5BSky9tIKpQtI4qaSYb3wVfCyxpbDJ0
J2qGlLTHOVmrO4t0FJOF7sdu3hn6OwTf2aftIf83Zb/8tDlzjoCqFm11mL7QbC2d4rd+q4km6Npi
wq5msqNPrrLVxDBNNJFm8xfyG88NMyDJgVa/hUFFBA5vDJdrN16IhaY3rSPRgbsTbyC0WwpOeAwW
A2HjvWZ8Kw7BviJchhnb3HHPBPHWUR/zanbV6uITOhJIs6n6rspvNfNC7W7zk5TIt+Qb/frYa0ei
gdxuvCtYQTH+qOWWRjDOvLb5nolR9gxvYQFq3w5pZLP+GNhlEXlG4dmrYN3odEGLHNOum2zzEWPR
hNDz7zQbUUXGollLhPWiHaO4ZMRt2VEMKS+VzRKJS7BWR6QRV64/FQAvafNvkGoUO3MlLTsmBWt9
VUIiqtGp+WPXcMjQDxLcWxDzCOssgJphvaHIIZ2MrjpSk2wNbFVZsZOJBCfHprkkym4YDsCA4SW9
QsY5+tF15FityqVFw2JToDukCCnlCwW7a0cgjCG6gt59mBt3HF6J8S9SpvlhSxaXMYQbYc7Xl1bm
pm7G3/vrrEM3DN5FI0QXFOeetjHWuuT68aGRXA1Irk03Da7EDRHwkIwYiModk0eOLaZlhb0uwveH
ivxMf0K310aPqnzL0ie6YQ5dnmZXWXPxmeR9UWWUml+lYtZkUrtA2usZiAr/8kBxkdbfrzD31XyN
djrQh332w2em/Tkg3aa1ep4CQF2e1P02DPFi44PfZA1canVgLH63gxviyyq0nqrtgXKHSbqW31Ax
DMmrwz9YN8tBTRbVPeT7qCJ2wMFR/ov7HxkzPRpQpt0r89JRePOJsIBgO94yfc2hhmjkjrJXtJ5c
X8HGQdd8mRA/RK3oqEf4vMukuWMa4W40yV3BzZVfDe2C+BdTA+HJhcsLPFkOcRCFn585PfhaN7/p
XlGmwnGdIpdFp+CvZUQ7SyNfCkEyPA3p9Mw6t3ceYfwIw7/WvEvDLfcPk0xpeIbj71bGvlQPXUb8
kvILBlKN9G7ScXbMdCTmO/q6VA4R0VTutcGTpk2ZXEz9rMq3oYEadCnDP805IG4V1U6Ajr+qagO2
i2CdRxm7Ykarxls74+Qut5Z9a2eWo8/G0k9PU3+DLmLbb6V10KD8MfBkrETEcn6U5oszerjbDOPF
QOQyyr0xfE4I95V6sbKd+MWpx4b8Kqx8EHzFplMNUeGmcDyP4Y/KKJUFHKmz9ks4CcwlliTDbVyu
3cPOX6T2s1/X6wzJNOknnJSExOi0dZ7TCGBrMoOF04/zCHR8BR6m5dkOFt2wcZIjM+oVWUR8SCN0
7ZWoGBMaM+SWoUSkOI+ph0eKp9yIWBlZLGbgABR/WnhSu4nYVb2OiMnre1U9OxGJgJ0GIgaFs72B
j0XkvceoE7P6wuewkphHU+H/zu05jX5UME+99Of0HkZp4YnOEWzs4cfPUJiNjxG5Hy+gPkKb4aLw
jQ+nf1eOhr5wcM044AWPMrRWLC3SR5KLt2Q581ZTba6Q5bAyrMJiLUb3HZkuLFSx9McKr3+Tbsv5
KdYNCxk6HTrzsZQlUbvgKFU5MAQWz53Cz4IxK852FpNA4UteNfuJRBIpb9H7NLmD5AbFawwNPf4e
wP84mkc6cU1IDgLpLy6Nxi29AquY8US7whfWONSm4TFnNka5A9esqY8YUXlhRuAbOpYobnBTPvH/
YGoMFRUZay3f/fIznn/i+Zf3b+U0+wDpU+08pN6lwp3slsTAKAHIkQpoe+oJzZNXKP2QjWNPtJyu
mHldAqR3U2npMqS6DoSZVPGX8FewJG7V9KWqOTILfM/pOeq2hXGoALCwR2rWrvx4ytHCIo/nIHKu
MhN1ZWCNDZPfkgENSoRZ7VUmE1xobKJAwXvoTKqM+NOxv4aespnwTLGGiZvZMAkWc3/Eitkb73nL
VS0/oEUtYsXTolDcXYq6GeojEAGsivt8g31e31ZevGHM3h4trb40yiuPC5P9WNsJE7/hnC5KeSnl
s5x+METCfC5xZFvJfkC+r6W/Sab6kYhGcrEo+Iwr+8WStrA9SUQTNt4Pmo0zusdg/K0bu4Gl6MWy
Tla6hvGZoNVYfKbHlLrZX7ZgHdKbOAKm+K33j435ZDuj4RCGXOnKGoANmji/W15fqhdb/0HgSDh6
Op4i3C04SpdGuqNVEAm0DSNu551/fRNBCezx8RbpsVI1GDjbhLxBwWOEIACnW0rRKmdovUa2sbY0
+oWL6Tj701nR+Odz1Dp7rJIT+1oYcWkKfZJzTaJfNjFr0TooNkxYguKRYfCfRw70iuoYxRdrKvsF
AhRt69tn3JDXxJpJ9urGGZJPuIk3Mxn6Fusb5nRMJitGDLHKkFvt3aBGtJRvOUWfNuI0G1yAkAoa
HJ9oQG9/k/oHxgpuwhe8kStN+3A67gWVa3LRGF9DxBecoRZLrqgwpuTAwGnV/chYA4WMMX1bfE2d
T1yb6SXlbMJHjra/IpOeuNRAm1b/bZEBhObJ9UECvWEgDkyUKSYO9FD1bP+17j+d/CdBlzfQR9fp
NHMO4HVutyWdZ1Bup+Gv0+Gj4wKA8ZJcwXOFVBQUFj1uhhl3MKkeHSi+3KJFBvVmULcReEv7mqhf
in0xM3LF4PTtGgXYZ1VVhHqtnAL5zan/OnvReZM3jAfgOom8GeZjv+qZXtxk8dVS0/UADeTckwkg
5+xgIE++QtgPlQ3LT7S/6Iehmhjd6P55plhM7xOxjABZwXbtfp22byLnEmQ4/AP0gePIT40yNEsY
4U7DipFRs+2tfVrtq/gWB89+YEZgrjUQY3zWfnBoB8wp4Rr9m5jLmsKf6iMGw8hJNexr818sxOdg
YgCGfH/PmTZjm+Ia4DPHO3J0toOHUS+N1xKfnn9JeNblYzy80QTaxVoyAXCgCqK5FBOdRrq1TBc3
FaZqVAtNAUvOVSh1D5T1pVl57boi0rhnztcTTE5oh0ANt5gdgpoTrFBW4RVjfNfuU6ajrCniRgjl
/ThdhMUx5o4LW2mVZH+M4cN2B/ce4gW6apFvVQzOHQQXet3IIWIDEjPHio6bprb2suU1ozvGufAn
A1Vr521jb8yAnULZMpKOXClp9qZGNwR4bPF0l6QVM+qdRVTd7RYDIYzlRuO792iw0/GZRedSunXh
e5+eYt6NZj6gcDTe4DXsDKI/KNIVTq++OqpLPO35Jtd+bVqZov1sB+aR9T6FR0QV33hmr67N5mh1
/HKV60t7zm5G5Dyb6caR3SfQ44WEKM8zic6+CINtCHSflcXDY0DuGnrsGsFZsCw08+SYYOF2Cbw8
QJqTn60s9T1lhmhwAo6wBwou6nLx1k4favPUXWeDUUqYVmDzI3TisUIij5X9ZOz6Gv+ima0N/nri
tMyV0UavNV32XAWEL71g2CF/WNKJrDEiF48cpIq4ASWOnao91A8yWIAO6xY3MXsMT00HEouDazM/
uItE8WOiTheYFOU6ZCjwS+FFSrl4i7f8V/Uq/Clzgz2CTFwxkBGpcbD+tKvMECHHHxFiAvmfHaf+
EnVvaf8NM5DwQICEyHuGr7KR/YXUfsTt6zhrfOJHv91Rx9dXeNkDlx27/WrKhpLhf7L4CzXceByL
G3UToN6O9GBB9hZw3lC4YXGHUvEar5g9YI3sL7lJblXyomZRoIDRE8V3ikY4pzH5RfvR0qcPL6ID
HvqLZl0IBIolL+FGN37bdJeirSh0FKKvzohAMUwDNeJPDHCxteT+I1Q4IeZdyBlHtqj9qIjhapuR
gDx3L79GiDyZeVO/HlV+ORquAkT9JSzX87gOxJR7wRu4ZvNZJKYf+p31HsLj0affVUVRHp54zAeF
arYfF2MzLh22u+GPkQHI/siGR+801XRqw6pzPMqEsXklOcnxzAuAiQx+3SqSlmHJnJyvkRhl2VWb
1D7wJ+IdUgBSImTZn3Z7dHRhY/JXk3ahw5GZIJK5otYQomAQHhweAlEaQnVc1TWXBPiRCBm3L25w
BCGQnLLuPn606YZfX49vFA1qs+V9rop3ieayr7+q+CDmU2yu5CUZFxQGWbjn+RK9tdqdEtNCLOLj
8n+jL3abCAuWNHF9lNdRj9lyEi4lDOHdxR7+iChImDTiaRMmm9fA2og85dx8qHCEAJF21Pc2fm+K
psb867V8kVogD+iFRAqAYpedZXV+U20OIBDCTfQuDFyfZpQt4WpnzjlMdnb2PlJ1N2WMt4EsYPom
VIecYTGfhBETRg1WWgUSb+iYIX7LPA5cXNUd8Zgkfxq9sV5nMTgJ9xhRBe6aiLSV8l5zezU5bUhw
1Q1gTpCqAsLlouQUIzAskHq5i4kFqz2yyi2uXlX1VaoOir2f8Vxq6oqyKks/cirumac/M24lQ6Ai
f2febJqe7FA4y6uU24lCFJNB+cGE39h2ntJ5hbNHFsuxSKGl9j9ahXRgsEiI2disoKSIMjssT1FJ
C6DohIFrorG05d3DXHWsWbR5ZqqkW7MEZDGb75n9WY4fOYOzBbOIBv14Wlm5hSeEKbHGd8LpmR1N
kyzScBSnPEeeCAsXXEPTxBLDHTUMmCT2+qhuPHKm7DhzGv2X0KbIzIyqvqqv0fjbYZPkdQV5FJV3
zuil1lhk2RzqqhsxDYJ/2fwn3hJcpIn9a9gD1z+XFQ+3DfUHv3RNxT6QMl8mwz6s99QJU4tNqUe8
Q88SsNdJcPXW/kqidkMYT5Wr6NITnfMOuFWEGh9gIiinZB0ILDJuDvIfS/6xUEjEl9o/+BGpGP0v
bmXmNFO7+2zIHm5GTCfIKn6HgOLF5l7mgZi40rBUaKScNIfhX33lTY4uBiZwZUu9PBAcxB0FXt48
FBEzn5uoc2IUnRdh9NTfRth5Te7Z+k6nf8XFj6kTwF68ws5ibBCPKkyeFCtjsOmKCzD5VnHn6Dty
SPZx0FQnfCgy0SOM2nmxme09Y82hZ4GdKHWF8S2UPAwzS2ovFATCiLTGe5YGJtMZ6Z8pV75hVNDJ
K6VbvTfPAiCJhp1cXYbOU6oJToBlkHE5GiNmyDHkuWBdgMzjf4mtlw7CXPQTKl++DT3djd0GUD3T
/pVQNNTo1I1PKUClpQbB1jwwF3/nKBW2ZJ5UopHiiJOs9cNkx0DLPxLQuugRsyLCRHULjbtpnvU3
mXSAou0zIFIxNKCyvIU8m/GRJHclEWPZtvXeqUxgUt06mza2vqriixnt0RNhJy8G11oiL/FzMX29
j/k95rdWQ3nJRq7BylZ6LMCl2yg4mQhmy0+KRwP7huV21ksMRAeZwESBhO9A+QEVp3VV8yZlf7NB
552tobwApVhoHN1jsWHkKfAF0b9s8kx29TCwcX3WMD2BGbl2TNxoLlCx1323i8X6BZMz+mJLF9l8
+gz+nTNDARamOONu4Dib5CUj+jY7mTIz+XnP+RYYmN1kEWaM6bz/zSIs1sZ+OuzVCgZ0bjA05cZv
Tjo3K02boBqulPIkxcgUSrbOdEBFSHlEmHGG8Gi81o7kpQOLguZDjIk74oID7RYu6JOD8NY2RKPZ
ZKCqB70402qBteMiVfHwnmXcQfkWMIF4xHRm+4wqy54D1uiWtbWO0WlYDSvF5AgZAuz0DXuG463x
PRm+W0LniNFCYvBqKYOJ7CYLoZfzd6jvMhJfiLHyBuYrkKhhkh8ed7k8B8458V+b8KvoGxazuSe9
JyuAQGVcclSWpGQZAj9LN/O/8bsh7KbuDdyoDTsAGnrWCgc43T3xvko7GHxppGnLDVmiaYNtuxu/
xMHastYhrM65ROqDnRU5JWKBdY3tLgcytyZUgbL6SbRHRfz4YQ5vlYVvG+iGNr/7jMyM/EezmE2r
8+qktsrCmj5Eo1pahlurV0feoW9Ym2TLvKNd6m7p2EvqUmPcjuO7wLalCT0ilnLbpQfA9MQL9xjy
h0/GMjNp3RT+Wi11Q0gJErWu6oXDOgfmbQbLitotbz9UywIsxq/oc/i6g7wiFThSBdHbj2aGrQSw
d7vLaUxY+cEfyt39yuPGfEngvLTh3VCewHl469iNSt8nrGjdDeV6QZPHAWFA8eJXaagwWvRVi1fB
BlIzfvxTRLN7LLGM6ysDAT4dTWunTe+4TCt7S9LfsO5Bli2mANlP9ITZZxB9a0LZDR4hFsiuccjk
M/7Ozll37cpFwz6BAoKF+KPJuRA50JuXZMI9Ri04tcBaItwrT0e/WzROpvUifL5Odtbl9wH+Edsw
K8ilYIYVV+uPrKGTlA1zo8j8TjnTpkhnvvwKSBcvS7bVekrv6s38IVCvQ+tvIjYE0VsPAXux8Uez
wGwptCQUFIlyTZGfvIeiJkPAwPfB/QQYjLVjJSFUFm0u2eoBqe6jVP+gi/j1oWnYwul7c/6ZMXAy
tJ7/BhkD6RBLO8tqbmhkFIudyJFue/YGFuze+VCxGkTGtxl/+NV1mnDxUl511MnypneQU9jJRv7m
LaJfrAZIwwsGn90KdCjTm5kjQQ9PlclXX75NxWfJ1rcYH6LalmelfwxiPuKJ01FhvhMO2GGtP2QU
0pS4QaJF85WQ6/fBxfppu55UFhOQRuo5Wff9gJ+fWuv0ZvnpSsPowb/FjYIZ9qqU+1pelmgxVuBJ
P35FBcNeMn+FHDNuinqbS6yfDr7z2KEmxiSFob/zmpWDMHoUYzAHTkJbXgr9VxnZqMZOMb3fhPTo
/szUsXpJ7I160ftrq5+LXFp8F8Couq3IMamwvZ03RLtFU5x5yy31atY9yDw0lLtZ7kYJ39eqbXZZ
91mBa8uygu8JeDi+SZbKFSJMvpaFJXZvdK8EPkSGeffGbF1k+HUyzeMCCyCj5ED/YDIBbtcR4asd
Q1ed778cvyscwb70reSeEIAR/8PkPrnaJqDCemGNlxhfx+FvNFxSZ99vhph8p1kRsKETWvTWGn2o
SbyRUzY2KfU3kXJVnYuen2h5NOwtGJhBLOD60Hl8I9vn0kbpwuqIYZ5REIxqG0Ygh64/CxwYFXd0
VgF7sT0zwedBLgobTfLRL8CPfCHp+dWqmlzyPDCBLppJ41r/5tqzaNF35c6dpGgdkfDD0AYiguKM
goPvvSN5Vgt0eHmX6Dpkea+pCol9duo6D7mF7r+XvlDhgchEzS0ovtlOyV/FR7i0SKXB/ERVa09M
ifgzH2X2gwEOiwFblyRYUucAJwMPE7Vvc6cFFwNov72I+WmAcDJGByf9LueX/+t9IbFrsUs43gAr
lJIvU9sG7I8quRSUd0rleDttrOmEYip2tM+b0Nw06SXXnaVmHGDLdTMaF6XVJqQ7VZrWdfphZaaw
LNQL8TZE7wxBTHiDxOSoz/jML3jtC8mnbsR/Fe1sIf1yM3dDw7f3ItkHKT1Bu2DqKcLOZK/1faXc
VcynM1JhXbbrGEOQyhMSrGPoQTy7tGAd78C/CeHgivVR9qoEXCVhRi1JZ7aVaJCWNNHUQIwNYmE9
l76B5WKIpwNiGpxh07Nsqv3klF4B8KcwQhIGncNd+PjQc9QEagktB+exCGA1zLCogHFTaFyA8TVb
XCkhNLbfRN9QYrjC+8TCzok7HRIUn6+oK9FaWLu2kqoV5eq6KPZCl2ZLJfJS6n+pFS/87zi/Qcdl
KgRJI+UHqbKnUr0q9HUNCwRmEQnj4k5BbTFxzUkPHlT+YPvUQqzWio+CcGZ5YKI7Fr9GQ5Bzw9Sk
8WfXzz4SmSwjTR9TOos3WpsFO5NlYSbRYmBQ/QjwEDepAgyrLbh5TRpW7CsqF88/AyZqZvhGE85Z
zikBkWu05KWqU4uxaSdhphM4n2XxHVFENvvWPGYbAF75lvV4bm8B4tuIWRxSDPubGSkzd6YpmID3
5DyhWAUVVyRzDGmTadu5PZJ6JyfMfK08gs8iA2IW61ygnkEiHCQTq43bVUAMdil5D9m4hSSAoJ1i
KHWW/ejQ6N4qqBkMTJHSGmsLh4pQ/rqZ9t2d3KhNG5ZaF7DtC7/boy4ZhJBszhovxrYl/TZD44Vl
smTPGLoOjnIyGkQdihsHS6e+ROYzT+2tyhcYMyjn4UQu3HTlQZeRCYyNzhNg4X5S7UdEVMVh8Hzj
7E6ibKFZnCfe67wc+1sYgmL+sqFp5426YqXXulI57Vh3IJscMM+p8dCdIput2CrhepLixbdsn+WB
9eDYvFeJ/awphruOZ0w7QJ9zK7Q7ykM3Z1nrmvfSdbpHXN5ZSQEJr12WED3nmDkMrBuvzI+DI+Ef
ReUEzlVxNIJz3jry6/zPxSVuFN05MyqafGxEHKpiMo6x1BLkVHUfkIhlYTur6a4RiFS7Jo1LdJok
iHysY0+TLR6wn4QWUII6U5/N8dnkkOWezLWlGEO2/pdrrLZBgESeioLnUJ7Uz7D0wG2Ab+caoBcp
QOO5jRQihB0I8iz8fv+OTeArmi+MDCcG5w1HoxMxrWuuU3m2k9fB/on770GePZYDUKyVKTYv62YE
nAMKWKaT3G3osjOfwpz1ITqJACwr/10wPd+fz+0orXggIAzEjSaomqs2Vta+HZIsunYu1Z5/wQme
akjW1PQMHtT+NwPvEuZfRfQuAYGrP5FIIccZrC8uUROu1uJnsk8Q1ULlz2CHq3OP5XkVjR8G7PP2
KDl/RndUzZ1KJsB/ONpdk/54UOf8FieYfrY2qduzqq4JEmrkw9WVNQRbLaUIwIXIMt0VwJEoP2vW
e6DwhuMikqedtI7dKt7QSIoLVXR1/OT4wdaSf58xbjQ9mSz8+oYYt7dPWXJFSEKVdsz2VZQaJQHe
e5auhH1LZWSE/szUg2xh9AGpsS/HgeOXsRAGJTZNMOXdYqeLlsW7ykiyC1kNurCZmNQAGT5kFtgP
Gw00ZBb9KBpBdOVm1h0DM1JQ08vIlGjejF61wZxRejyI5nZgrh/Fr0I4myhGI8aeFu21PGOj1aGU
tW6JNRiUb5sidkQUl2aL8v4K43kZKadBRoRCZHRGCAd3i5ug4FFJyc5xS2KmoSyn3ELrcbaTxxkt
eiAtd0lGC7Bmg1JC9VruuBP6yEOkT+a3pgEmecy1a5rdO1gC0YH0jVS5Bo8745y1s6ErF60RMHsq
iaa8Z3TMLPchOPep5wlePa+k3VZ4KJkBrYBQYFcf4W/S1DXxK3CXsfgbUUUs+gyRVGlV1L5sZbM/
R+H9M/D6adtmn01ezT42sD+tzdnN3MRvv7Lmuzdv4TLwxvknDNmhQvogWTvGZ4aLtn75x7nb4w/s
xAVE2Wlv/JTaY4+JgcUPCJG/Ib2aza7L7tTQVNm6l5TPcLwpc8Gbt6t4+OL+oATPOTzaT93ZynN4
MNV67UysxHprYNyKATWTZA5agUuUG9yU5klyMNYKkhsf8iDAT8LAyUyLDVKUkZA5g8+M7WV1Rn3T
mVTnfDus0IsZUIQu01qDdZpo2QmlBag9qAKk/8nC9NOlx8VfMBEraw/FyFBdnflO1tXszC5YrIjy
2XivcEG7NV9ZWV0MAlrQ0q1Dh/9c5RPNaOLl/kUGixDh8JvaI37XZU876l9E9wIdWdib7X4jpi01
SyFrg+eQ+79WSmSiYZFgwm9w6jrMZBOJFxPcE3Lg7PJRwSLQm63OisLip9bBZkgYr7i+Zh4JzeK9
DHW2pEveNwo3MvMaBOR/mBzd+hI+upYFHPhJ0KGT9p5QLAWGtqDLB7G6bDQCwgEhIrgg3YgBgzaE
ZQlt/67hGBqvGsDwgMUew/iowfeXJIK32qMAPBbfDRUdbrqo5VWhBy8pFZKPGWQgHl/qTjzc9WNm
zw51Djq1xpnuxJ5er8f2ootBhCgQ7fcLf5kGUXHfM8RV3x1eMhJziicGBwkXGPhH23iwEJJ58555
Hn3VsbJZN7+q4IUK5cLX6Wpp6rTpJdX3DB9kNlu8BOX7v8NHnnB7HgKeJEcQHmif+abAC6a6q8aI
oAAWh61/q0nku7m8x3Xbyde8206W67ewJb3K549bwQNAZdLSnW8lG6M8lfQioybjfnaRX2d4Wfmh
5/MMyQISD6HpVlbydwpVEIYXhO+jsGwoAlAfGnj5/BcnPVnjcScPLuBdgXvBnIlDIyzZE/kWUMH4
13pizaqXYUWpvPkVfYb9SeMK9Z3ziEYuDs8dr16TfFnDdxSveoJbDbLDSx0eZfPWlO95hV9qIyCH
g0u11jF7qpoBFB9IsmpT2C68qqrEdO76/hExZEg+NJG1jpg0E77VZA65P2O8zQO4DYmh3pfG8EMh
GLpNrK2YabsgUNNx1ag1JQPidXicmhebsAYsdTae+jwmgBlSKBK7gAdRPzZcg2s4neEn4lDKIIAV
HESGsOlz6OmMcwXiptwRkonal0Y5TfrDglZBtg93aOJvAl7YHilvW5S7edzl0UOfUs/UPwr1ladT
VYhX4eQUHeyMVajibrdIpUCpGWcP7C24kjOzJ25T0XLNZGGGJVtDFpP6VSvkutyuvDpsbY7U+6h8
qnhNGt7tqFvNZrR07PeJQjBhaZLn+7s2PGr6uxJcwb/K/q7Uj6m5i9OjGT0c6wUDWwej4n1WtpiR
w/CeoOMr1iXgDdB2PNalcw+RVQJEUeObWdFUH6X2YFA6w5OQ/S1h5mpmh9akuHmA9UifkERxXUpP
m9WpI+lEF6FLh3lUs+x2pdMQpdhldO0xSpd53kr6U8UMk6JcyRIqbfo+Fo+SbqvYA01LOlFf9GGw
Zvy8rF9H7MLy8MMHKnVskdjn2JFk4PU1uyDsCBJY8RLKf+zrBuHYmLs+9PxqXehLSNU7sJAp7r4C
B6cpX3wgt+1WGL988xwNpxmjibHJi89JWU/2S6FTia+4ZJlw2e3OVg7yHRCm2rxr0YtavM6guBiw
SJtIX6ewh/HLrvkLKHa7AEj5OzrUnLLAr/M3Bd91hpI8Yc93+i8/5E1YzykLOt5tsATmSs7cwSSU
wM9Z9WT7QDmgcMXDLawvI9kpnJo9ThraSGDD5nQYWVpdgxxBWJU6gvQEruILeIOgG8nSrh3rqaSU
XMcwIbFFRqKAoWETXQw+dfUv5mcdCODJ1hdSCytyXPHOlxYMv0uKQwmxcW1r20x+ZVHk1F4APzfG
ERlrNi/sUESBJUsF6/6fcTv8Swde5hkY7Gcx/aQ0fGbGqgz5hn0WL013zP12uWqkJ6AkUiJ5cZPh
nGSPzvqZeQokKvhMWBiHV/wJUUSlo+xYlJyoD2Gps0GrvvJXsocTxjJDOWYCDOmBsJT9GsT6yh/O
YmyRadkyVn/FnpBYeUzhC15qLcCeCwXg2CvnOkUWOertTmqptIVWV/xkhFso9E3L43AQI60uAtj5
6sBE5aNW5mfWLpxmYFEQAxrO7zDkMnCQdu2D3+7ZQ8O3pXcb0dSrL6cwgxEA7Z8/MdEOvDkgUXxY
jWfBuQKJ1YpJQ1otGgSytDGWLddKbJxQeEagR8rwnsXGIhVgjOCP6w/OzxizmyR7gP4M5ogdDScz
vabyU5+BfI0v8U7ilxt2BRtsGWLXLGk/UF6F1WVCy2ppcgvzx6G4GoLTvwcH6a/dKwFCPq886y5f
Uqzoo/+b82sNIOzFgLuVHgzuKzzTdoW1hY4cnbVXF6PSIzQAr7hnbj0eq5xtUi5dHMdVR2n1T+br
Vh26RwYMDxAusJ19wnSDWb1fbhl6sBt1Li/1gJ+fmxDvdZJ+kP3KUszYG3bu+Lr4sqrgoMOAiMh+
i/MuYJTEp6eaZ0XxVDo2ctKETmqYBhwcR1X+FUIwYLg6fmr2ibOtASIK49f5UIlSNsUzlJDfgbSP
36lO0BDwW+jVyNXOXu+fNj+Z8hSjSUucncY5tJYGfbW5z6jWiD83u0HlvBOJyxOPyZxsmS5xsAER
oaJhWy5izgRKk302mBRhDD8ItAH7VCA62Rw5Dmp1vlPkPR94MT7Yn4YVKORTf8Z44anuj/rwOY97
pWZd45oC0JYR4lj3wKivHvizh79qgGa6QeTxK9yLDMh2CQXDuDeAah/mEZ8C5TPSJkKJg8nQs7Yh
r1x/L9JfQ7mP/RruifOL8moVv1VxTqLbaO6nbtO2B5z2A57BBg+YdBz1FwcZlAVxzYvOa0EmN/5T
ZATAAtmpecz53f82hpUdMWk/2OEFxaTPvZSapkM0idgUVHyzxpYxdUofxRxI17EkwpVmsNHDscLZ
CHYg28YsHUxDV83wZO5itpco13ZCLnLnfEPooJOw4EAOxDKlveaYw5t7n1yi+H3COtIkCA5zv6iN
UythCnrJsT0A9CsYUN7FrhdkHqm9VdNewNopekYWFO2Y+lnWyq6Zip+j4ObLj7b6arRbpP5IEax0
jPblPqH7cvkrw/gikder+/Xce4HuVRavbQIt/ujnYFte0wrHJDFNNOt+ywsJM4wJOMhi8LVT8xwp
6GugLN2GdAbx+GDZih/E7MNdDcbClm89mBwOowl15uSXEJG3Jru6+X7GRUtmwhWbfVt/9HIWOyIR
MYJEhCG8qx58tjzIxyjCO8qaEsuz1JdYenM4/kHNCrvhVvkfY+exHDmTZelX+S3Xg2oIBxxo66pF
MrSOIJkUGxjJJKEBhxZPPx+YNdVizMZmE5nUIRDufu895zt09eqBN02/HgnTqL9ErFYV8xJn3DDn
yHAd9sCBNqb/MBTLVidzZ530GrCeo4w+J/RwnVoNI5fBnVJ3nP/wEql0y+rreO8+k8n40U1XBLU4
5Y7Y+lXDXhxBEYDDiNwWMRjRG1H0VkK7wbjfl8eoXQuHavGAGdXJbkOd4dKapXqrPFwpqnPJOXl8
bLKP3mQjljZV04yGYtbPaSsmgpzua3GU3b2Dg72u3jVr6Q6zThOxSwXzwukujomSJj6VgkvLxe+J
MepgAAdIIC7jfcRaDXqKN52PFr5DUi+2cDQpHwS5Dh0CSawgYF3mqWN21rSYDMbDwISkxSscdY8N
d3+y8XEu4FZ1j3FCECqtwBpE3yTXHQTtct0NO2BcQbxK5K31OPlwvjBwluAC7GCIhYgxMbXYR/C9
mVxbkB+67qBZD6p9z2yAoY99vdPGlOr8mYFhjDuG/Sk9IYRtrKONvkbeiCFgQNKzdkIezyIuNc4k
e4JcxPhRqYNLh7niyVr3w96ajmo4j9qHNqd6v6fuiv49GfSTvhHxG1odqQM2wcYNw/XsjeuC9THH
ZGBh4PZ+lfX9uI/y556mBT1qne47F5TTfMGEdABrVks2UPQbdIxSSPLjE3+Uzgcg3EindOy/3OIZ
O2lLByx89z0u9F0KIEOg9Foph98ER4ODZXwiP1My7Yj7sxyuQ/lY9L9y3jG1gmw0vmsSCiP++zT6
yNQSYq3kNQt3frPRTFoz8sN1bjZtRXTklAzIZ4iXVRSyCzO8Te2bDbjFMB5IPGjkvpj2nrUTeX2H
TlavF3eIh4iS0RHfzy1fAPO2ewZcw9WQI7kg6KVBJHFSgHoD2nWKAs8Rv3r9fso/iNubTzm9tdHY
nGasYIwth/l1xViUh8T4PQ8exuTRke/zW5ZebPw0+6iJf7wrqVcYFtFrt6tbZe8N80rw1zSvEXhk
ZLGKopcWqVXGDt9S/achfdHoZT6F4jqg+IVxFrQoLr58ymwoF8apC56y8TN14kUf0WQZXEL3zjZv
4mI5ANRKMyDgF2WDKHar+3G8keyaEeCRvPMKwNMmyKFnTjNQWOGKQxUCMxTlprNOAW3zU7yxU5w5
9zGcBuUSprvtiTXmQJoE7x5SPE6jyN25XCmIeFEqEz6M9Gl73vOkE+rG6ZkpR8Zjam3mzvYcKfFW
+1fIvFnNardNvMcS0hYUGfN3lf9SjCkkclr9gbpRAYFksl5sucCVeOLep9GeFHTep+VwhiPdYDwM
XjIiwHwoykyxH7wA5zsugauF2xz47TxFiT/q/pOnse0v0t1H2aPurWmKctp0o1tmXniqXO1IgzQM
AHsccw+q9RE7prYqymtJr9fv9612pqs30n1yq2Xe+SutvoH4bamtihNLMcHY9IERC1f1PG7B7Dxf
OAG2QNYA6zfLIBV2QExqtKhtoKnlz9ZU+y57m2hJYkkKNlMPXuEQ2b8M2iktA4YeOA+eOMkOBjXt
FCYgBZ41Z5cFBc0QChigvhaTBgZDSx4RjFateey7/bSe4h1/Oh0e59MXDxAGxcw6YaRXAtrfmuJS
EZbcfRrjwdd+KXkevUOtDk53ZYgAFDUZL5H5aScN78BrVd/i+mbqv1R+SftFQp8qR9K44D0SDGRE
fBn+Lyd76NnuwrU2bYDMV+qpSDrKLsZaAfBeTCQNM0Dr0S1uo3tRdPzj7GrSg0THK95D2E8THmra
8nD2X7tpm0yIljZUP/h2Cv0+Lk9zJq9N0txEX41TFWpmKMsG6uUO3uimlY82Ol6eZZbTNNvpw8U0
TgT8BPGj8Ke1p9TKTGLCdM890nWLDlrMSYG/wfeEEMX6ku6jyVYU7Qr7Lc3knd+7J7MeqAx3BnBs
a2uXrxYIe09oW9nSmZfXktm3wizH7kflhdaFqF5WEqa8/Ven3QB3ifA8IjPB5rssq3vVpwutcRl8
t1varE73G3gf4qukW7X0xhvgX+sE4JJWNUiYfg/qt7LgQqwaa5/ioBtHrFhfAiFAHnyiytd8rPev
nXppG/rAPHRasmcO7jZTLZRyydoLn3X4fCbdYQ6TyylfVfGhgbjl8tYGMyodCutrQFU63jGgGOAk
i61uUFwkdGP9K0xNKzlhA6irQyrfhU1UCjrG9DCpbe+cSlrRuvmcgA+BvQex01qm9nteM8Wiu4gY
yoNxy3E+eRnSX4aEoo7XTXDKH8m+Y2xixLRkkdEbt7B/6c2NN1ALPSZvhYtIq2HVCYFF1R92y6FF
e5swHQs0JXIGAvV7cokRM7kV4p1VxF22K/b5CuHPRw13NcY8dGABUgrVH5pLFpl6OgXltQCSpNmU
RNprlryiNKNQUXQskOzRhfFIHmA2h8EOVUIZL3XmR3qZsnTtelK9+k1jrcZ2p/q3cu7dNGjx2huQ
Q8vraDIf2Pt8Gtcp57fWevNpg030be6angE8ZVSY/BrxZPh7N9tU7YZ0FTZFNlX2rzBHoGGh8DC5
DI0ne+SgmNxaiDPsW4yWA/00mxRzpCLManmTmbTYiURfzYBu9s15fQ3Q7M86+8zehiRTcICwdtTI
t975Nbsi9A2sMDg3zEN5ZMFwdYadKp8KDiZah8hneJ+lNXG9IkyR7j9bg4+uvaeJ7yAQ78LZ6Puk
zZgM7SP2vyTtrAL90bHonidMUhrd1JblyB/uhflLyvtCp5vBc2fQkWEBJHm0RCjHSEmcyCqeMQE+
f1Z6DeIcRMgzJYlQgPS51siF28bZUzY9Maw+TdkmsBWl6EsjrpypUE3X7L3TtBKs9iH0Cto/oUdQ
6NtUnSNnx8U0i82NABe3w7ZL6pmrkTmO/LQiX5yL1mpmkEZJy+2rD16riNYtAv2MvrK38ggAINPp
Ec1aPD4Pw47CzRVnrb/24++qfPOiT58apHTILpC7XGHvuC/4OvkhnQfgWeeVQ7g672IOARXrJtoH
zUk33miDzT0xoqd/Gtti/rpvLTwREHOWIHJ70ioD2Q+1ZgikQ6NZxEyEiVX8/OOvf/vHf/zbx/Dv
wWdxKdIxKPL6H//Bxx+FGrnzYfM/PvzHAyCBIvv+mX99z3//iX8co4+qqIuv5v/5XevP4vSWfdb/
85vme/Ov38xf/+e9W7w1b//tg2XeRM14bT+r8fZZt2nzfS94HPN3/v9+8a/P79/yMKrPv//4KNq8
mX9bEBX5j39+afv77z9MQ34/UX+ep/n3//OL8wP4+4979Rb939//+VY3f/8h/oYmxRWea5qe5+rC
8X781X/OX9EM92+G1OdP2pbwDNMwfvyVF1UT8lPW36SUui0dMf+jS/fHX3XRzl8y5d8cXeiOi3TT
0C3bcH78nwf+317A/3xB/8rb7EJQeFPzi03X+vGX+vNKzw/NdqQlLEMKIVHdSlc3569/vN2iPOD7
jf+FBLSOkrT7isocrJkZ+szlCLvodFLVcu+t7VF2RDa20zx/NFFI56K64lcm8NuK6HGjHDkltpiM
xRRlH7Xjg2RsyapqbVrP4RgWp1AnBC0nG89rEfHiXbBcVpdSP3YO8UhtFNDmqAZ5tLsI+YYBiTvV
wNlpBh4Wa8Ck4NC/SKJUfzPhutVVD0qq0+BbsGoETWnRNicoWBi80buY4Muucsuj0Tq42ErAGKh0
kodRw+U3iY+hKgkIqG3jHBSnlrzyS9dkvxLXrekaTt65DHTSMlLVL8zYjHZkZNwq9AyHMfWTA8qX
hFpp5xYN1WQvk8tUudaykagpBiGR7JDTahFg9SJ9O7l2CbWUP9h+tSwC/3c3/37HoIsQRv2H3sp+
W9feAPu5awjP7fEhiayliJLxNpc9x6daRwFTGN0mjIE9CVu37r5/ntPhbz/kHPB9lxUzbwgkw4bT
gbvRLebfLSKVk44kZBkgzFKTNp7COGCTnKcL0diijImGIlnFCvdqJaW2y5DD7b7/p+YPUdTDHbVq
WIt55cbYyDQU/bWmgyTNx5OjaGo1FqnuekNQw4CCUtSaCZqivSTMeaI2Gp97spTXcTZZ6xauzI3F
ymoyOkL6hHUk8D37foxa5KFt2Wxsqw3vM60fIJoSSBg3yPtbxTUljKBivRb+/vumiXH6jL7Ypf1V
z2lr2lEinty4B0BSg9sxXXoamXMwXVOsI2U/IzoVKP/GKvtoDMqbP3fT8sCcu4IEaN0pDroYvVWY
VBHGKIIyc7Te69GIa7g2jk+Ku0m6S5bg6NIiEKvzq2h5OTqT70fjellIG7DOL00lkS6X2D2dOtKJ
2vL9jVe2nND8CQr7fKNi21j9uQtiSgt05JqAxYlmYiy79taLbe5gEQ0CdpVIU6ucNMb3wUxw9QbN
ORwEOWcCGpcAiJLYiN0Cs6/P0XwjBRt4m3INuqLEChXF447LCWW0Z9P2z3vjYpdA90Lxu6olOZ3D
3u/L+NEpaf9mdQ0mDZ9gGE/Zh6CTVgAc1ysZ7qckzy+eNPJF0wk2cFC64dINax6g8dvWy+gQWLTO
qtppd3+eES1HfO57OBWKUq4qh/7waCUvvU22jNZRs2OF/8gz5Z7+fCQQmrj9RA1mICURvhPQ5W+J
4I6Mx8SuQH2GpWHva0yJy6CLkfqbFcAhe9Lv+75Hey//fODNn+50+Cta1gIJALpVwrYwCvuhNTiT
FmYdXliq1QtYkdehyYurG6Vf7oA2uJs/shM3WWpxwknt+6Fi7vtVD219/r7xlLzIarw3LKnv8jh3
rn4KIiXW8C0okW+8SFbXVCE8wr2VaNYG+UZ+KepY0ApMsoVW0WAdpgK5/PydmubbBDozTDSTsjh1
TFMdoktHKZtPN/8KA7uGw4uwNiy7ntzrifqDmF6Wbd63TjpYh95QT7xEOAr91l/ojireWVrsvHtP
w8JeyHIGUDuITcAnWY8aiNswNhE6qZH5XOeYjy3UTCeD2aPEiEdbYAXXhHeKSqPYj6luLzPP7p/a
pj9xGsXwYBTHwRjs+yTov8Y4iKh5um5fpIm37IwJAJjrYXZCX9XCgl4OeTgcddUbDNnnC6fpPHq/
7A+0KqtwOycKk1ueX2SPMRW76J6F8pcWB/G9FuAlLAYqwVovFn46E1nzirxnP30ekoTuaThqxzGn
7MY4QYq5rtxsEdjOJvbwlueIhLu0H5/bqQGgEIFZtkOzPnOcHvcTs2/VBBVKleaLaqW+VrbLeve9
evdsiRv6VRvRZ9mlpfp+iOKAXnpyzkYzWo8tsHMhIvXkdQX2SUuvN6YNyqh0Cc+Yb0zHdxHrPuX6
ohXOaayDHvOO7ce7orPWLCCkjqj6HHtTfa4G1lRZ2BURHu1whF1MKzGBE9cFA0bglujPYUS92deB
cw8T4tHOmm6nBk7rshlLkHbc+6BhHFY29ClFmFCppVZP2N48T3N1Mq8KqybzkEF54zFx6Oirf198
LjV4wZJsBKiv2/YpKE21E56GDbMXFZSyirxZC3USR0wcbfTErR7NQFJZrIwsjQhOiuw1TvOjIwrx
1VLLeM5HJmlSDWaEorSWwA0qxKKJkM3ScgfQHr2yHpVb8YAYU7SYZC6NBcjAdtX4XKBq8ueoLQCa
YHOB5mPpBXhq8eYVEtRfXVb12baScQsr9mVQ10I32pM1v65DlxJb6DvVOvclz0AxDNdYYEDRZVWc
xvnGBgR7GK1x3UwNY+MwejPUVD7rDGmURAttaUTnJEoahGVYQCiHJAb5Vo73faif4AAwM7Disfqt
mzs9ZGIWmpm5rhPbPtFr29XjspdW+GS7BZG4PhZPzfVRQXd1d3BTkNSyBzBRTHm+wX1bvgxth2+t
dz+KSOFO+K//CYJg4NU1q7Vna0Bk4J+ald+tvJBAA9iFNcBibjoukYNhBqtkHM2FE0KFjq2Q9tEQ
gwYezP4tJOkB1WzQF86zNxAu1pmMLMyY74zSPt5aVScWueyYGZlmyAFuANeWVOWL7fGXNIaSuuVr
2zKKrUcjrZCVOcQWaRXdZN2NaehwM38qHt1yq6nq6lU5RVXgPLvYyFRR/gytqHtos657qFyHHdP3
TqAscDekkvgzFHGy0Zp7kUITGTJrbp5U0U6GJR7HUE2XEQN5RwFwM3PxxnvLc3bBRDxTYeYYXe3K
48wjaEm3jcKkP42r2p+9cBlMoLCX8uhFndj3tnoIzAK//bzehVVQLMIkmIV1+cWYb5rtVLfHOMzy
J00H2DCN5nT1zDFaNzN/JSEUwzMluTf1Ht0BOsU2x+hh6eZh8qf+4JvMroOi3nBoAu48WdMl0rXX
qaP50FGPUfN1d7rF6NwCVXtM7Nw5Fo2J56RV6sk14peOngF2MJjpQzyWLwDE95Gr7L2TYa8LMvVZ
SqaDUZvZa6OfuUNOKZ4MC+d27vfpvrbtJXUqoXtBaNw0tzZuqqGZa7nJxYqCbh21I5KQEUNQXXLg
iIQe3uPYMI4h+tM2VieZxPYvtxBoGlumKVblNzcnR4kmEjN584W1VSENf/jTb8RWr6xA0FXuzWol
HJJ1mtT43fHpgqima+/HBPdNVbLr8hGn1ZDV18gv/XUTMEjsC6AWHk1+/qNH+HaEr0jIKPb292c7
jWEp24lszWwZD5OzzFopaLkTjxmoCqqJdOnsduhHwW6Buc/y7jjUVbFLihojdcFTWLoDznhj3hEc
QNuoSUCOs1VoneMcMrNy1r4JPhsOXndmWygXdWfmCycuzW3qed3dlKtxkwkGprnnDZfBI26beao4
ibEVJ+lQXHc9pNgkM2xygd322Ng9D76e4iuIATAIQwsduGHLKIOq3Tehbt41RDHuwsnZfR+av2/G
BsG7HCsI9vYMhEAw2Pb4dGUBHMBucnHybLKTG8Nl4QGup1ZBzwCG3eD3/J+hjetnx9buK2H98sPY
2Qp/Js3FMT6TigmFTCHDTV2cHBoKrcRo4t90Pr8SkugfHPY2/Do1ErNscLDhqWyd/ut/8wvbT264
//78f36HMexF5brbyqJnFQraIUU+QCV3WrXo0RwWLJZIy0fSSA3U5Uiq2s33/mSaHTjPmCdN5la4
KFQIGx46VcGRATiJQcZzUEc1jtuCfvx8ToBuV7xyzviZaOX4UX9DA+eywZ6gOcdx9ajFHbv2XIXG
Q/5lTG4WLkKLk4KsPQS8U/dALdM9mPq41p0UD0/MKN0xtcP3S5m7sbvscxd5KUbAqMFAOd80nRke
qvnmv3yucRDXJtlzqIBeCC5FjHUVNIyyOE5zHRkJ59DVRgLMywvw1/GCOmbGrH++cYOYMWsPpDil
d/W9f/3ZxOY9K8ro5mtkxxggm8AaiwFES+9bR7/WrWM5FQIeBx+GvMHwaMF+N9EyeUpwPgm9gD6g
95GHQIYc/iqE8vC1MKhyK8W8MfaSaJ3qVfbkCcrsoDTedRePpdn7byoJo3PnuYQehBCXW59R/5jG
09k2qw3H0LaJjActHbNbxuzkz8Fx/kjCe0BWK9eFagA4tG1zaYcgOlTQx6uxdsplClkUzsm2Sju1
jztthtwzMu+G4pr4aIJ9F1M1Pb76lAy4n75PXvNrmFfNn099dxMyoPhrzUlQKgSpsbBaK7gFQfba
QUzghesP6G+qe9/yGox4JubGoa3uJ8OpIHq0dMojSpgkQiOkq5kci3138JDNuoK70ciU2ksaD0q2
BiWBvsgG8mo6hx9yQEesy1TLbmGcBXd4vJGdegPRAylG5rKenFUfWNq6lbA8oLut9CEqXzLL2vqa
6dx3XsZmbZObc9EKMG2xDJhF6lNXnVLLuNMblG9+KnknJLJ5zPOctV37ij1vfO7KCZOER18kCgdM
XvmvYtKDfWu0XNZ1Q+fU61S4DKMsfxZacRK6ucgtjBEiH4m8mk/QVoqwxVMGTIP5zB2WyEmDtsbC
63fletIcfTea2ucYBCnwlA69llFTNKMKGCUxinHXuLtq8Ml1n0wUydY0rIJhqO+suOf9WIdesyv7
kvhCC6Njw4jeCeqrkWjdWYtJAcyYLmZaguX9ljvdm2PG12hC1pOBwZUeHkVdpWjrjHuXZKc6MB51
c0QqxDH6p/0lg2ERh8FTKOL7jCgSZfvvAfJ9y6nTxTSVh9JjBEID/KoLLF6MeGozwUkj93GIXN5l
ChuH1a0OYwuY0Qj7FFJYcmoi+CBupwP4b5ehKnd1o6/HKn40jB6clAUlJ5vc1xj5pxe7j3ph39xK
R5/Pkdz3q4cCCsNe8ycmsGiuqr6Fcs8AvVDkNLn6iPbWqwE4DzHmEux+Oc/MHtndsukK/yWFFerk
E8OWERyj14R3lTG+ox8wCQAwwfJEnjxOPdVsAyqVpp95ZwVAQNPyw4hAeusVo1IxvkqttyAwTMCM
4kMb6jg9FTzN0FvmqH/TkdG+b0w4kubcph7umDXIUzRnToepPxtqV3lGOypHmq9ZQ3/2VIz/MWDY
6zpRvima8uTEAE0cF+26WaIvjVrl/Ix940ZbhavDd57CNKTmx662lXmv3dcieY2mMKGxN80JA6wq
ebLypRbsWlcLNijxyszXz16gjHOn6W+1nfVbD0ZLm3QMBUY013oRA0xG+puUwTqpC5ghbCjEziFZ
Kw2GQ7wBVQ5DIUvwkdEcWwoExqh445o+v8Nu1yAstJyHunLzfYvNg2CV/HFAiDu13tXLau83xsx0
0n4C4HHOecabyK7c6aCZgBhMZrdaLLZpTiOlCvCIGy3qf2u4prjFFzHSY4pWUA0opd3JvLkGEjLC
FzBZqWErbKpLDoGks7n9rvPKfOkXpKYkaU3aZede0wgvrZsn+WbM7JUdTaBl6VNmvh8vytmdHFYL
U4NFVxKO62WZjdF0sleimqGonoBfFoKNKMfMOzb4PSK1C0okSpOyjKU3pBmPxAjBOeQcQyyAg+Pw
RY3xFcdDtJy8CuCxAjrjCoaJPmuQ0YOT1Uq1D4NgX8aYR3H/4PCccWMo2rxSUYmMxUnm4IGUgYgM
fJGp/DXH4eiaJrs69/KtrrcYNGg94FJBdtYnFkh+JlPrSnWccAq9OI7oWztejzJThKkaPCNTa5Bd
YaabVMKbMtE6JO2AhdDTUOfEY7Ht0JzorvyyAjqHUQzATxq6AEIaPiu3+TIf/am4VJFe3NwR/j0M
tbiHVFEgiUWO+hBL6xdW1GCpKmaNLOXg+iqSY4BR1pJWH8lRm9oQ+5Todg/EVKoz87N8TvmsC/ST
c/Rt+GB8D41YbkavRRimW6+WRH3wNVQXwcarE6D/hXlsO3XWA/0ipflbV/ZKK+HRjg1w0oSJYp5n
ty6K2lWrlfluCqrgjoj3kJBWrOMpzgVpZd1OSlIHm/SQWD5UGs9FtGH2TGiRcMQtxyC3+2CLqiF0
mWd7qO/dPjIgaZAmEcpmk8vXqAE6xnNi3N2iYtzpRsgcEu9dKgGFDGGFzLTW6VaMOOI7vX+mY090
gJu/aDq+A2Wje/JSAF7Y80qBYIXiMOGX72pi4otqevbS5tFPIuikMl94MnkazfGr1K1wVYa4Aca0
OQcjARuZiwbN6tEy0tg6doF5tSk96INoEWxLI829k2JRPiRJDu2FnGy6sVurKIHEeMIkyrRnU2/c
4CYuY81kgayecK0aifhktDGldfFdX7jkjiikTq5RKMzEIxPm6ezWprcbwvq+UgoPASBRwzxVE3VC
JnG9GfIhaTMMbQLUe4wsyeQyqGqjWqRI8XnD5muaA/isUi5NWZNAVRYA/0PzKZyI9WpcBsToNwJr
1oPHEDhaYHZVQVe6KSvqQXMCo50wbZclotZ6ZFif9qnGxF5tJiyay6QfvwpC++gHorGSSB4s7RSP
PmyXoQcFFMHFysUuYs3Spq5cTOWkVqgH3KXpq1erEhAIuuyWxmjuTB+4RpJSnfYYDYqiHJ9H1Myh
QHFmeVO0HTzEPBkK7ywFLjHl4tD1zrnVtXZn2LClJftka5QciytAe6UYkAZAuXBsIEWxlazU5HJk
shx1ifLuxFn3PZu6O05o4idKh2Q+S0VaSlo5WSh73e4xL/vo+6wpX7CtI6bQU/rdwCetkHn5GCVz
W0QuKgMxrNeW2rmTD/2Ed8tKzUd+3VOe5iQ6ccyhNByMJfghC+GnQ8+fkzP5laT/jTb+z0jm7ywp
6ADLNaeuYuGOFixFFhQMXN3nJMrPngGsacG9TtBFcw03QKTM4rWcvINP0WZKLzmf02oOeknSVZrM
SS9Bg6CeUUNWAbTv3VembNDjI/EZDDnOysjIcEKTi+GSKzlG5ovDJkZvB/ORFrj5Ty1zn+LCs9al
eixVQXqXaj4temOryi/Xlqjac6FyseI5+ywnujiF/6z3hrflTfLoGCVOvQnYAzZ8yA1Vjkqe+Vbi
ZP6uLLKV1SoYxhakRzuHKCi6mkjvKSFIuVn5DoIuaSR4xEz7t1vSJLfMT8c2PlpzoAFBK2eJ3enR
d6xdU01YyBNfZ1rTvYSF4pQbJBmateoIkeyhRPrkZTBmSh9L3djihMm6364MkFg5CQRc1HVAlxQa
rTyQw6oaW3A9UTs91kDeB+Vc+xzTdZqRT4qDcHa6EaJK2mxM4lHTE8nlpu7Odgf8AS0U96FV0VYj
Ukzziu4WhZ+xWlA5uJvQGZplVJFz4LsvXUjnQA00/FiWUw5xquO94S/83Am3U4VIImfr75qOJKLO
PBtJ723dyCQNB+UKXQVkQnnjcAYe8bQ7jX8RkmwXzanXDLsWXoggNfJ13K7WRUVxy+TdzpEa1QzQ
Yn9Vh9jbpMRh7VjiVThg9qLA+oAbgzqaeLsoW/k9XkxRx/4yY6aIhwn7UJuVrw4Hz7vJ6OOFjHjI
aibFw6zUVmoYxCox9LVoi20UShzXLU1voSPTzXJygsEoZ10DgsJDX8ycl34R4OK5grAL+B+1785R
55+JxN5RhEUOz8c+hCMbr9OhbY8SFFeqPAxZunXmURLV9DF2iICLaWCmQZNd9SjdhXZl/VTmyPso
6zZOTVuG6Yk6+vYcKKv6l2lqcDUaCke6IFVOlsGbjCVLyVRwgaKG6QAA6TZopFRl5CRXkg6emsDu
xUgj8srDbON3Z17Ng1ehEmM9ZGJmr90pK3fO4Nuo6DNs0gm+UYkhAQSRH3TpqtOJ5bKH8iSkvtD8
FL+5i8QsbQsyleLfblyXl2hQK5WMLq0CFJCZhsB9tMeZMYAKW3M/zEBPlm1Oiy3lyCP9EmW81ly1
0KWXmeFCims0sH4Fj2S07eGnaWt8QUK2UsTcMNcYn+ezUlYj/dT6BsSMKC+5GxR76Y3Nz8kEHqjb
pJDxWq7LwFt6Jk05RSgW51SxldTUVTe6myB5D52pQrlZ07EFQZJF1kkXjLC0gayaPAdY1DrxizVB
IkpQ6g+UiJkF1d2lpoTjoVc7YYJOH7N4Z4bgN4iEBulfaWTGmDo41wzr4ug8Vbr1lcYEKFbi0qWQ
YGM/PoWRxgyd/oRCTd10BuNHu7yPfY6KejptDeR0GgckcHlITLeOoX2F45BzVOhYC10Q+KZd/zbG
siaqw492eiWWlqePB+bING0G39wPVjccehNKkjZvjJNtsedyk49Bvw88xIciwaimZU/fn8Z3ItDg
dY9R51kXqxobkgJx8Wo5c9/vzxVAzZSToliyOTBoemPvI88Z7vQR/DFuxSOzfs4rU0jdykdKDxPI
XAKWV50Wx++bKWlf9EK4az0wFRY/1EdBK/Rb5oh655Q50Jn5Q2kO08VixFVglJlS13xyJnx29C/o
YOmkmQau7MgFDYGFmngMmhwOQgyaWHHK3PkudXamCHYaNFYcESM/SAtyyqepZ9Aa6m6wz+YJT6eG
5DDlfrtVRkr5JabqoOyYrGrDXbUx9AHDDokra1IFQJqINn+eaFcFbAGlguWfX+c1qAqSIaqW4zR0
TyCfmiBm4GyEAl2Dm11EAuSCQCuAHr0bHEmhk3dVhLc+8j+zeQIdzt0AIaZXMxvlT8+ziWf0KC4G
v1QvtLs1ih6rP1qEXuWBCF7yProlmdftyx4kS+nZ8Y32JjCbyjrIKU1uYPhZr2QvkqPo4vGSVu2L
GrDxeFNY3kz/c5ZnOI2MzqofEQNqGyd2jBV7ur+SvSpfqnHc2oVs10H4PfhpsY4xk9oMoxlcOFQv
cQ1hiByB6Tmz0UNRr33fhK2L9YqE5blHFJhOsNMtSdzL2DwHBMi+97jT9dQUj36Dx2Bw/VnDAU81
F9s/bdO8nberGqi3bOQxnm9crUuxCKlNOSi5Nyc9Qidni3tt1mr0oC86ra0O4zwBQwhM1klJxs//
JuxMliPXkSz6RTQjSAIEt4o5QrNSSkkbmnLiPILz1/dh5FtUVbdVb+JJqZdKiUECDvd7zx0TNMrr
XXj9Fk4e2XsxcAaKuCHvxwqv9LJoaOsDNZ0MWp9JlJQXWw8IKmcAg3jNNYJfJyCguTJRc7m+ZNFS
4wSa8J+YJnZoTNMK2Hq0qLF+oYjYigyHgEDKQNeFAXqVkWOABTCEHTaF93PjKE6T5Fzkq6xgnhv0
Ear/5SYW2nTaE13p5KguQ/deqMW7TyakrTOLeCwnjhJmhini18H2+h2vLyQHMwcOWwqtRuQhQ8PA
vg2sIuOWSYH1Apl3JAY4hzgwVbi7qNb5NtaihXbXEQh3/e4d7rZGGkHUQyheojCkN2D7uIqpPCaQ
z0FI4C4/b2CHye5vdyn3gCZer7u9Xnez72cX/IxXXyrbUJuvupCFvqPybVywPiISDjpsXXm4H+ey
eahNSqCHX66t6Yzf2yFLNJbHZJ7Hl6YUEGbH5iEMBDlHWeTtu7nEQW2GIsPLPv4MUqbcs614WiOD
pwtY4k2vG8z7bf4z6tv6KNdW7lSs7eJmVvtSmvapD6Nj2JXyzuShi2JyvbB5UoebmHP/pbbV+/Vp
yDqZ4HZAjBEFvbi4mSdYLfkITzX+2wCIgGVwEmfez+u/4nGiXgXb5aoyalbREYea7LYa2ue/q2Vn
27fFXGT8sOM/L5GDGLoS6cWaF76YEcUeRh0krh7fomlpVP/9KI3cc+/nu+t7cL1drm9EhWYCOIWa
MXFnnOMaGnNltt6Ois5UMOgFwjWYuOtT2Em5sB+LznloY3DNTe3d6/VlaCiilE5J3NPukyWD8Vio
rL8wHaO77bjf9Qg6ZnJ7D/Cg99uxJWgD106OfVr4DPQy6456PcbRS2NpSbDE0sid30sigbVr5S+D
0QouUKXQPSAnzm3mZyhnAGNyc9DNY7p/JqbgR58b9ZB3NAI7JjpcI3sbd7Y6irqZ9mVaHFipyq/S
14TuIdwi/4X2JQlrRAOVZXXWlnX827ilHAWyzYzmuuxyoMvOf7+g2+l3ZsXFQRZRt827HA0TPPA4
qLxHw0YjU/M0DEt9RBQX8GxmGIOqor+thQJ+0KT2URSls9PckDeBXyiqNm7fGrnbaXCS+NR0Gk7R
Ov5Pyj7YGGnhxDQQAr1EvyK7QC+aFjCpqt3fRW4Im/dREFGmXHs6mev85O9mYrwmOosmmDaD5yDo
rXqoshK1WYtEDZ7zSwyV6DiKzOyFLaqTXXHC7lab9HDtPM9r83uS9bzVnoqfqlOj7P7OmmfWxiaZ
/+rYrlqoepjABhARMIyoxVTMMOcqIqh9O8Rpz/LMNPJ35E7W97+PvJ7KXZymv8aomj9tRXwnEmB7
+1c8FDjRsLmqmtx1pjVgxMji4dbmDU3zzPruXEVXKi5/WX69l76dPztBhLyFz6KR0jwdJNIbBm+v
YdTuY0Umj7AxHBgseFJZClJUqS+IE7eDNzivo/IfrrslMpb99a/VBeQNe6IxOK/d9OuOOa4fNQWd
WJgVHbGXxJh6k+t8BsrfLdo9/L3oo0uld10irg+MGFEdaQvHX27Dsr+ucteXJZqL7dCzbahkwEnQ
wNNcRCxeJ6d4jrJ6+BlJUn0mOnEOSdkyBn4lumxfrI7Q6/dfgsLizIkQWJgxO4Rehe53rclmQxO8
y9R84CL+8AxTDRtplchT0L6t176NfnxIMoaFa2/faQGZyoh9HCTsErbihfbl3185jtR4JCPk6+9a
JuR8YrMsYRKzIcOQ6Y49brLUC0mH0XX+USXD0zL340+OzXvX66fXq6po2nW6PndM0X62CaoCndE0
4h0Z5hNLGSR6oxYmwuEfEeXdm/QtCpWCobNsyaooB04BOhgM2/AQ79CnoOHsLAr4wBRAizV8duFy
OJ4aK/mWuAimOTjvBBkNDKxv+w5kb5i3L5YjkKvNNpcrGVh7O0LPVqx/yqYE4Gzvd257tkTKkXvi
yMbizwIsR4ROUbMX6+2VTEiJUj84icIl3yB2QVR4Y3UIMxQxTQRxOXIlKkqpywcckWSEFIDEdGPb
B2PjXG2qH9dxUj+Gw1ZG1m5KKs5WJoRQQjutPmoYaC+tm/4wVtu8ZHld7qfW3Y+r3kqO9VeW4Nd1
xfCC34wZsT20T9lMHHXqWe2+sLr3pstHAHNQn6fkvRg7KMncMsdy/TSPx5eZ7svd9WfIlHrPZpVd
Sq0+roNuT+j6zh1m5utVgvnBm9/tvpx2WRp+XSd1ihp9O9T4l1z6SI9jOxJVpmgyJA3pIqXG28ms
gnlDJOT9gNQAsY6mZ45QHiWErOQ/GjrBIJJWlnO0ivkHJ3EXDVrfnVx3ZJ3EGK6HZUBFiJJ+kWrk
/el/KCvCsyDpd7WNq3e16+W8RAzHwmgGc7aWBInOp70HOwV8XWwQhtQkQwT3fxfLGInvmH+jI0EX
ba1Sq3IxTO9Z3/RYYHOth+o+/MFPLc6ziYeHq+IxTUGJZ0x6Dikdq7sgJb4QTey0s/w4elCV91PQ
+fhOz8Q7tSPZXWSznHsLKGCC2Wn0NBigPv1lFdFrHar8rSjLfu9rTPu28PNb1wmOdlrW/1RBntO1
j/ZMgFGavEvmRGLVBDrCsW7G2Tn5g7c2wEZvfx17s5oEW9/H2DiOwkJMkd9fB3/Xl2S9jnz7cxsm
4VZU+aPq+uTsdSFrfjK/xkuxfNlob256C8fUjMhhT/OxfFb9+M0sdv0h6vzepBT2eqQbL1bx4NRn
zMwzbPhxkrzgiWJ+GXfRgV7kckm1gkXr+6s9/+N61ED83D+Wjmc/6mgpiDeIxW0mGnFbWPbP8Sq1
I3rzACtM3yGH8+8I2/XvGp9CUhHDtZn7fjhPfp/v+umhbDkLuyEDdirlia7LqouM0uHGaPEQ+qQd
z+GfKHJRNVigFEHFoEgoopsWhge9KOgcdgFr04/fjCdA2Ua0UNoAAOE6rvKZ0ZvWwl2cD78Zs1t2
U2KKhOEzhNLeWc3Jjfz8UUbPSgQ0ZpnthHp8FKpfXqZ8Ly0LlXRHZJFv+Q8mZ2lFRAOLA19eYSp6
GbRf0qQyBzNDltaMMkdPcshmWo7UM08g4TVEm4fBFxKHFWsEO6DI9VExErXquzKmLdCBoAlGh35W
dleu9F/YcNQfGM91cMedhn3cx8NVIBHGZNmyGqrq6JX0XwISwZLUBr2AgIsz6lcXqXAbew52ivZP
Q3DEwU7D22iKthZKO6A+6IqYHPxQi3UYBhi/qRno0cb6o6d8PU1JdnFcAmfQi94glq2PpTuQdI3Z
1iPBaNPVPcFd8Mq3DM5IFklemjw+Uz0/zL5zHtAi2ksy0dD7MkXinZFOH0SuzSG0cwTJdJ5hqBW3
OaUZ4r/fXthoFPLkCTYBtI5mx+/2WwsQQpEQj10w3/sjZ3/pWQBOE/JBSE9vvebO4CFySLfPq49G
CpJKhzY9aehH/SCt5xpPPfrs74VMrVtZi2NQdtED0mcrbZcNM52TH/ZfxUSrfVACu0EzticyBWpa
3XpdpumC1MvvKG/nje0ULs6p9Mjspd22Db3rOk72c2YDdvfBfxHBNh9Z0AeC/AykG9f8bIc0OqYt
ruEwpf8wiOye9O0CyQwHQDIExtG196g9qQqwKewn3yJFNLbzPVJrnmu1iSRPwTwCzxhs4IkITAb6
NZehh9wGyz1p0njtDwA54+6+sfV8aVvh7VLNG5zWtP1YR+k2ImtOue7wBzHph279OCxtzluDGcJe
b9qFSxQ3YMFS8hPj4EWVYL3L3tpxKkKzFC+fnSrIrhH9RiBFcix1cCl8J795nO0DfawVuFB3DBqj
HC1mwBTjnjNHfCyKBvCKh2ndBJvC8G9VmmiQymWkoDt1914P3EAY5T8RrcAqwJRwE7RyZfvoUxnG
53EjdBMeZZ0wQfOKJ47p8B2hXg5ZOe/igJb0SIz7iE/aVmjfF1yxyYyFJ1zVCoxZO2N+5ZG6ZVAR
ojwHz2J3zXhO8uIx6ALM5dF7Rtttg0z+D4ropw6O9SaKQP8xuH1ki2ftKdMfjWzeL8ugPlK+Emt8
aK6fBjunTOBmGlIbdp0BnFC35T515WEeFCrikLnR2L8Oiw3ZFCmGWFjvgiZb6Fhe86bk75GKCUNM
/ix9GR1G34HhUMAqkh6JhA1P2bptZNDfpghHLipTQPOc3XqIvI3bSxpMLrJnqb502pCrEzBtEdjZ
XQO1a4zUYai+xnY5ZDmdXd1osCYZgX2lJsW+Xcj4EaBvQDEM9pZOME0MnbeHKILyUIpD17Y4QCv5
e8FC51TMlVl0lrhlRr/gMA1k4kII4+bryxw3dRDtvDp767mRds0q7pO5iwfTe/NqlqeswinblzbP
gweuXCBD7bJmZ0lihvx4JXjacnv9DDn2Q9MwYXdAILPPQ5bxQBj5sj9SapzK2XzZNrO+cgkppgkK
WKOL3G+L+aYiBlhlQ3oZY+BVWVsBm1OnSRFK0ALJ+zFG3V2IiOEisG0HY/tcDXZ5psJdkkfG2DBt
Q2qqJr6lnGlvvCX8Yfd0I0UA8WeElIOsob8ZO5qTrfZu3ZITtPaKaTcq5y2e5bZfphEdmmY20A/s
mg+WyT4ZTXOzF2OzbcHXBsR0IHxl6TQxjOa5f0mWtoXoCpG5Fb/rNoLEhSOW+zsDww2VJkbth1Tr
rH3GCiWnu48RjGuTFH+4d+ZN19JnTHHPyJ5A26VcwezLYyUKtV+ahyo3wy7hQAZGK4fZtnQwHDOH
kwojKEZZ/KF3u7TYDdkP1En31q2XpAgWON5s9ARvOaGXN1ehtWPg98GvBcIxZJJTBeXLHNoVIjgJ
Tizwd0XqQNvgnrmo8g2Jpk+6D4+lk0Z71VhkaqedD1mesPfiw/QIOK1s5w7Z81TD53AdGjnGKQF9
wMdG8oOnIWS61d2nqGchQbA1AaCfeZHHGnTTDSdFtUlZN2+auF4PxR2N9zZ/RYmQUgpFzzn7Ensk
LNGKJUI55aZqAMU1YrE2Pk11n9CsOqBdhwis39QLOhQcpUWAgI9B5pMf5V/TYH+5YysgEd7KBlC0
jeT45AfWubN3lSSm2NJEXTaCIYRlkLsmTQU3twB70VYJyrj5g8ngjUAUeDADu7BO9vXUDJdWY1/u
/3SSWegkGP2nAyTFSROtN2VnDplmkyXLL7+OsgdTtWylLWbQOWkuXZDgoAvvKyf6lsmGTPUEmJFz
7Gz5x4yw+2dv3AXVUqAFc17M4N+ugrZjwbEyddGRlBHcl3qATgsnfOu2TDp0xXnHzaaNr9GN1ODe
Le9xGQaC4lKmrmFFELLusDSEFqHHTeVym5DV5NB8vkEjavZ+T5dGPMZZ2WHzsfelgcjuTeXJjMNP
LwqLg+ftvAIQs5P+zrSDAZb++Ya1/97nEpUactBE6NhsIbAtE7gzbQdiZUksiicH0O0zLtlvoT1+
7wrcgTZP8NZDr3DTjfwf3kLbIv1WumY8Ff6aZey8MO8RW2OoB9Gh3aixRw5EVq41F++Y4aB5xR0E
Y70FnhBvaCfhJOCUAhA6RXPxPRdk3Cyr1qtwmekIXx+KFd9QZ/7eShbKeuL/WphTQwEvz/rs+hjs
dVryMAY0e6J2SbaOI74qWby1JZr1GZFXS2qbJvjkRNZmsw1wrdtVTDbtTWjc+YS2mbDP5k5N8sj7
jICkDm/RCgNJiMTjYgglqpNhO5py+RVi0kIB+popgnE6g4ddDpBv1IjOjttENQLmxKrvLt9MiN4s
zb5Hrfegw0ISC+gdlStfrZl2E664zyGot1CEP4SWT37sAvORNSifeDvkecfDkgzsw/wYGiTdpK3k
mAeI7BbIngXlU5zaXyzsLV2g18ANMAdM4zMR1bDi119OZRgCR0aPxIIW7jNjlGy2nsQUMk4On3x/
F2dDgfe7K3augHhgplejTPSolQtb6thNMn7DVrPJXUdv7ESj62Hqv58jpmGm+gU0ZUzFQt+VLydN
P26Jv5s33gKio0f5CyVtz6KUXOxouTWOsy9sO8LTPn35ALRbXyv+loXMrMqA23zkgfeQOwEwHscG
hoEs8OAnzSerHVNRaySfNrM/mVz026oVmzRq6IbMybKvYoCVZfNaYITVEip03rOi0dn1tugNFVeT
powu1FM+BLcTM2rH9j5cu4aqvSzMr4i+kkjuWZTibtcGRgFqJFS7MnehRp+hrPHLKeILLWm47DXB
6AhBdy5+lhOGxgc3suZzNg9Po810FX01pSjtDdD4LEWFRyRBwxTebh7rHIClzESJEnpgdBEtGzE1
5FJmnB1nAaiosrz7uizG25aJL5vSEqcZmRfVL0vzfpc5fMcsoumcwUosBmIiUAhOW2Fgirl19eXJ
0HDZmCRGtfs82fHPMPQgk2Yg+hIL+NdYnWoPSd0iiXnLsdsCVyCxvBqqz0A0JGb5mYSiIA8sWXhu
PVyGXmEdtQNOMvFqpvyrLnqx7kuONMe5Qf3pfJ8AGOlwBLRpgoQjmTtv8yJxdrCvmJsGxzgcbpOl
+R5mkKr9wd/3kUdNvfZ4mNw9urO+eKKHQmi5D3qq4dAM4JUS/88UDPAAuGj4pOBkxji7iFkQ+2FB
7lzaDbVWUOFClel4DJ5MAzKx4m9W5KTueAD6fAKIsAKcHBzo+4ZxZxTz+Hsc2IJJxRdrfQHC4ndU
qjI7Jb+SpWNcKaZ2a2wF16yAMxSQk4uoEXwRqA/ZpgDrUC5s4oI4pkVvqS0pPedm2nasfA0ZhJWH
4CMB7V8FOYVIv81pzyEaOnFeI2ONkbHpYURPYL1t3ZJX3rMksjsULDhxOf4UQbouOuDWypUuxKQc
of6txuSnOAsMAqr7IIjnc31rFzZehK8xIKwl2I0TT6qex40K3FfbJV587pJvcq6+hWQq0mI85gYP
ZUkNCa+s6YPLNILLdsZl3FtM/12UEMkYPkSquJna6HPhxNzXBVwc/oekWo0uDcql8J2NAHZyTbpB
bNXnlYM5qXAgV6GmEp6I48L2sON+PtC6yreVo9Wxfes54+jSIuQgAzKTlxBAG2TJuzIUrEb0ORn7
wmMzw/gj7Rn2O8tMJmINFHkV0IcliKvYevEFPuJ5itPdZD1anDGJSIvss+qorDsDO8uR3OxKUM/6
X4Lj2Q2mdHXp+7N2Kxb7VL23AfFHssGajUqB6QyI36Dezy5WeE4OK6KHlTBK8lOhIgBjuvssu+7V
L/y1vze2+8Ed3sO6e/cTgEnYUmDaktVxY30NDnC4pWRg5m+amblgOjus4AOu75re5L4coIv5niT0
xEVL7RCMNuk/DoUDWe5ecVnX4stELsWlrV/i9XDeYURvnGh5FO6U3462dXTm3r70iFj/vtQTsPuM
ePmicBygaV+hwdvJ6fFSqlHehBjpd0Nc6mMGDhSvB0n2YNfyqH1oxxj8oQ1uLWYHyIiPH1r6dkI/
Ezl4R7s1PskuyrYi93DoalKW5qGY76hpwG4OMbvkMGQB+b4UMVWZhTd+HO6rBLqgFdNgzCdyT5pW
UyIYNF2tMXQ7zc8gQyvQ0N67Mc5wRLf/c1hr6daq38Ogti6JX2FUDegueSRxObJcGfnRdmjoeTLv
3AhjetpTc7jrHIsC0Cx3g2aU63IqlZV5S0IAXRDq09l7Mmn56s/ah+pe/PQzR+6XeXodUoyfQ2fP
W08SzFVzLBGd6nFfxL/dMiEBzEE5ilrhiVFVTjc1oE/qu3cMXmYaAQv/RNl/M4Qf5FFpHspg+pEN
uX/QlZm2VUOKpmGb1sDa+8TeeULSQxAVCp+kOEU4lqBTL80pTn4JKyZAILEPBNb4O1UeM3aGXWXQ
1bhWlt2RfpLMtDbmIH9KBgRgttegdG+/ma7RDwExThGn2jYAfoiz81kwQEdUsC8Y6GYzkVea54yW
AKLxbiVQhhH3Jk8Ftv8EpUGC5FF4nJfrb8QgMG/NIcd0zAsDf8oAKU3RQ46KkhKuxYSb5b97ZzGH
Kk2X0yCJ/e2826BOXtp6SrZNLb7F3b7sxicLtB+mOQrV5jnI8tfUkBFfFY91z3vKXbKzRJm9S4vW
kudTXRc4MYI52ZRxRPxdkgP/DVlb2LoJspUkI3vz+N2azbKXRc57gO2JCc+CUL10dwnQ6308qz8y
fumSO9sqfnsOMbNIxfBRaElfr31dIvCAPKVswSmcdorBPdV2dwqNfseSzY6CNBQ+174XY3tObfJm
QPHNnehRGpVf7jJQWc9Bf1evIaqIfchXAoQRLv0T55SkUaQRN3ybUlD+hbL8s+Q4uNNE3zpD9Q76
AgFqZKES5H9eaIYGvXcMugrX3BiJt5qD6z6cgeN1Hui0Ivy03IUHNKN3WdI7D1+GsXTOo8vo2900
cp6JEYrVRjWsl0H/HIYQs1pZljuRNs2eHQF30m/4bksrMGJb/ExAPZxd7yH3GvDaj/HKkjzl57lW
j0mdv/mubI6Acj/zPl5uLBe/ZxYlQDh7IghpItg9pwfa8z+SuD+ihi+31cLYNWQUNxcNTlfWu11F
ejSSkezX0gJiLEecu07P88BEFHbeqizhTHtcpnJ+LSrCfnt7+qMSS9xl2hv2VqhhZ0YQ8ZeYI9yU
jsFWZos4iiz4mpjNUZrQUbVDEMoz0WGW09oPMNOrwX8aJhAHOSqgtKcD2U+/rVqAFeJ0ZVum30b+
RzL1P437WTH6HRJS/Qra/Gyih7EOPrqAIJX4dRR6JrkV3zkhoxMb401iPIQLbylsSNWJ48TwTbB/
+ct8v5TuVw7FpFsAURqGXNp1D8WEx66agkfwNHeMQm8Ukl/okhyVF7oDc4EqsQMLTEMIMeSPqXwR
xgkf0R6uDV+kHnXpbpPElpd1Os0QO36oHX0JpfeH+xFQcNV1B+ly9krd5Y6xahWM29iXX63M3tIW
qC/BtS4xcscRrH7OT4OpgZzveux8BEKA1E1D79BuOVNyacGbw1zL8O83DTpgzyCMyzxqF6bLj52D
V8hx3bMqS4LlSItUErufrgE1gNM3RLD19rdlyp9ZgxucOireB25kXxgz/pkQjDo+coGWEbjlsNbG
C726kWSBXeomnJ7L6Lb30AIX4bqhL8NhQI3fUMuKHoB6ITu0c1F89gbrlsPvwVGE2CCzPlbNQqxR
Eo3bQPrdIZ75dShqT51HDZMH9q5wpp0JHf8VL0CIiHIbhzite74Q8tSuYtB7B/fcPnqMCX04ObWC
EJZXxJC0yymdjMbHQqRi8MMYTsGaeRbptu6xbCr2lsLnphicPbTl5NAaMGOQ2YzECiFzkx/tKJ2P
vprJ703CmXYNb6fV5N+RbB44vlg3SYqu1QsMpbk1VoyS4q0d0AgM3I7EGnqM1lw/JWVwl8fUEn3+
as/83sPy0qTDwVv2Fja6jVtMr85c5SuzACs/aJQxpqMwKO5ExLsYcvrvqPhX5XLzmTD6wPvpeyep
mpfG+gab4d3yQrKVA5wgYCerKnvJmwaWFdk8YRFgFsblCA9gAW1VNk9eaH2VrmUgyuh7xy3gwKYL
qdxN1m1wtmFmb8gq8xv3YOrka+BaWb5BBZ0/xmW4E018r7sShW64fPqnetQPdd6CVst5mHUV0dRS
3mF0c7OxHA2ceSgPzRp65nfDVx91BI1VI5Yat6o2oxu/Rtn8OSIy5h7lTzqOYsbSf7rfbcHZfnKD
d+agH7ikC5fav1zUJxrhnQ5oQbTstscyu7cirgrivBsIZr9UAPVFVvU3zLRvTINoXdCy5aYkCjkc
CdycPc5tmneuRi5xtYf6NKEIuPNOV8co2xC5fU0/xccs9d8MrQLagGGakd+ozqLzDTFEYXH+iySy
2IOLKs52BW5hnBkzE7jrS8s0IsDWdmRL4HQ+zurSyN56o31+xyqfPiGL42SAYhwtCdjMJUEwvlIW
3DiQ5xkfgsWp8UXKlO1iymDZu5JNY7R3gwpdbjT6p9VIeRHFXnbqhkZvSEt1Xq+fegyE6Itk1ksE
z7x3CIazjVXcicqeLqbwsr0vnYg1m1upRe99YiLJo4eqvHBr0hEWF+aoI4Y7ZsCkaJFXFSwOsM2O
tVyVNS0ksom3Ekc4nRcfvWXopeuQaV+2/fw0meQHsrrksU/BaAZl4d9Ooc3EXm8swGFnDdIB3OU6
Ovbq9D6khrokLttKuoxkcDrdvSEUJ/MD8Rx7uE3Wdau5Dqs7yb+Y1QlanhYY8HUQHyXDG1gmZN5L
/ODG2FRYjwhA7214MFFzkxC6Ae79tsmHmbSymiilJGUOn5DU1CwFn7oZsY9j8e1am1a1cYBYEWUj
GzkQal+mW1UsHoJA2kaq+OkQjljYEWO+oLxreg3qj4vE3d2eroCk+CxSOHbzai8vSexj/8Ntv35k
VcutD335QxbJB47V8czICcFwtjyEOpw/QwReWzX+kaqQtxIV6inup+LUTBFkaN/D6WjoVDlrjOmi
U9akSpCt8Re6Qj0L4NplGCTiIHloVgPWkHKyXawQ4OfAQ9EiRPvKbepBL9Xz4xKdh3XSTrNcDml/
J7TFlG+Vm/aCW9mvEb/+/d4Wp0l6ibeJcD77YVaPAZko5zDuyBQq+QX+Bfr2D1vtX1lqjvo/SGrS
k1Iqz3aEr4DG/StJrak8GBRu8FsEHivkrM6Q+hjblvIypp46DUv+kQLrqp3Y/ZYi2dlJ5FTARSLK
kr+qm6vaqMALj/Vwuk014zPfuOmpaar4aY2ynCGlbHX4hN9h3GlVEpnXy+L0//wigOf+AwmnNFnW
SgZC2b4GMfdvv4hWA5tztaCVaxRAAtKynKJ5jjtrV4Os29HCak6rXN+uom+6Ia8CDNifSVI2zwnQ
FwpCDpkIHkpJeRwOFPkQCtjWFNFKiXWZ4si6+e8/su/954+sfM+VtrYDD62Bb/8HxW7EzhxBFi4J
g1ylt17hFYesKcqDyennZ1iAPtrOOenZcnGUZ9GpXER2V42GPulSO3hsadccKlVPSCbz8Bz59DtK
KV6Mn56LVRKD5A81pHYuwaq+vr7UdbxVYdRsC01OClvfcI9rgK6oIAcj8+kJwJZot8myqK32s5fY
Xpxd4ClShFYlipcye7EDUEOdZ9+a9eX6kercTxfIBewdj6YT6LA7WtH9xnTVdJhD4FYlhfNCf/qR
iSquCO17h0gu6Bc8X7+XPUhuy4ofGt9qv69rUGzq6qUz1iXME/SaKsVUZOcBnQrj3WfxOB2niVq2
rtGDIajhSXTe6GpbFwQ76fOgnO6xogzKXLf9f56Z4H89M9rXLjeb5/IfD9zhv99qVIwxXS8y1Ue2
+KRqTl29RC/E7rZ3ST0/YLS4cWJLFQfHqhPS3Dji1DZDtitADkyEfInI4EKMbfCdLPVhXKlNnYQ8
ilx2Ol0/7RXJlFO9whxs8P59np2s2MIYQz+U5EMBQtN39MHTLVuDJ8bdEND3bQz2umaKX0y7vKjZ
z+7aRKJsXTi/rhLNYsKs7AYM8ZKglLdKlQzvEAddl+vZn4atWkR+8UDgEGDcJxfpgVuew4COrzbF
BVHGMctt/01Dzju2Oue2LQZ8QXFu0dXNYSDBOBlIhls/lwTNpk3PRADb20ur1qykQX+fiuDpqkO9
viAvfgK/hmrHC/1dWFBqhnPcv1YWWndX2dNr14rHsHE5tk9kZHqeQ09mDjMM0iXDjgw3Benxi9zG
paw/meZs6zKQP/Wq0ht6GGRqwIY2KIstAWc6pok8uFuS8gcldXb858+qSN3996db/a8FKVhJmDLQ
mlJawq3497vEihUHIgGkBm9qsDdorCEyKrO3JF3ewYvtY7eGKUY+GQR6NMFd4Gb9izuzGM3cYdD6
hQbRONS4bzWCPz8RW2G5r0OfdE+9NccPi3z3sUY+NylNuShMqL5ajj2peLJNVwDOsfI/IJj/BPVy
hzLTusieo+zUMhGpl9E61alrdnWMxvoKY1kMSs5RuIc0GUgVi/L5QWMlSlpdvVxfqr4HGYL66ZtT
U7PM06RRkdpy44Iu23XrWjC5LbqpJS1OoxS/kzwxH1YVo9Cuuu8RgD8YDGskQ2rnb2Ah5w0kT+/w
3y+85/znshqw/Ae2dIOALY1r/+8X3nXnXuKsym98TcZsq+o6A0tUFUff3dnF+Jna2QJLj7T7tKzU
bViHIDRK89V6WXvf2ii6UgR2CLgqxjZoLehx+tGdkeRDZen0nKYCqnPBudZrMXuu1EAWV//sh9PH
VXx9fQl7muqJiH5o4qHXcJHAeYUEtGcAb5Oa10/Emy+cXHoyxK5is9Ebl1vBKZc6mH5MXN1Hrl1s
//u1EfZ/XhwwpZL5gpaojjwV6HVP+hdyqoFMV4Mph5FBYOLBmiObEBqbcjuuj1filMYvqDhy0+oj
Gqa03VfeW5Ox5/ytT2pyjkN67y+Fm4xIFGR7WcjqvnX98btUEcMVEFDiciUE9p36zQFKQC01Z6cQ
5tUqbRDUmJQgnUWn1ITzTmQVjPxoLPYVUka6x8k7zqcY0pPTb2kxFnfOqOmfe1VBuEZIn3OhHx7M
/0Pdme02rmZZ+l36ngecB6C7LjholiVPctg3hK0Ic55nPn1/lDMrI+JknUQChUZX4oTTsyWK5L//
vdf6lhVuGyJ7aYKbmSdQn1zYd1guxCF3FJPh2KdKy57Y0u+ZO6Km4YhyF5UPZkXIIPp/6rren10N
/ah7I5SlGnRKrALItnOwREkp0fnsJdFZigQFfNcpmjF2J2k1rKTlw9vnTOY+G6GKQDxiuwiqGBas
ps9e15JOKY3qh6jqHrtVQp9GSfOYPAUoFkZp2lc6gT25GQ67KWZbqLW6+lQr9V1UNlA0O+MNLcpn
7sflvSiwqykSpMA3SKmAAZ5pNm1wfT7jpEweysUHhfbxO3DGaH/7KCi76F9cWZKyrGw/c3c5abiR
aZRZsiaqsij+evbAAp1TKyRREAcjPPbFEVYtjjA0m7PD4zaZKBkDoVcdYw21aPP3pFevQRG+kRtR
3zPuIWc6aSGcZbPlgqUeTywU47quxW4/tr2xm4FvbsoWw4EE/nrQl1CnmoyksFIyJjCLmrozicBQ
X2+fMbjL77UMGtXtwymK6xNkbvHDIrVkSMiCadRyOESjJO1MzsS1MmnNUrswh5EwVZu6boFoaLdd
GObXZtAf1NK4Y8We9zeSUC8arGuxBYWxGuaN5fegewVIjAl4fnpjO4ZQ5Uek0ugK6aJdcEKTMynO
J3wW/kHtracvH4yAZvHrpBskJHQWUAIgfHkyuQMt7p2YV/mjqEsfYWeEHzPUnmga1wwMp2+ManJP
aSRCWSaTnGEi89xQHGQv5QtO2LVE+IkTgMWxicG7VBhWU6hmjAUF8+5rhY4K1JyVIVUnC6XoYssb
UIQ5UwVu5Xbm327/Q9M1ezZMC7ZlPDOnIEo47dTV7cN+wQ4j1LhXzOxwU/oqi9yX4AwYgUclLy2O
oIpNLbLaE2jWycXSWlwsTWKSB6kTJzH7er0hbHPZdjaV7kypMIG9St0+HjmisoDugGX+JaapTYCk
5a+hZXLr7GKxWTN/mwnVHObXNB1PujKonzC3HIk17l9U5ZK6nMS/nuSqwdqsipZBraprv5V3czBK
mVFJ7ALiJIE1WKVuzCV1IS2bpr4xBd+B1mBw7ozANkBFMktv8GrL1b2sS6dRluLnbjq1QPxOpRhv
8pkEZKb5Na3nQFfWSYFOo4W9AAwaCAkDXcSRGnRWJhZz6BmpKO9bYmerWcQeaBg9FJkootJkWBHL
jXbuNaN7LovCbhYiXypZ2rEdOO0U1EFx/lQymn0wRunrimjDsT1/7RZqS3CCaMAxLSrqrquU8FGX
kH6Oeb2ThrYn8yWKs0P+arRheLy9uXE4NRJolktKpGuGl0G0iEHuypeJnvoqMziHVCMoX5JWf9It
7GChCq+vR5hhC5FO7s/AwPlmEuJxla6mCNhPFqX87c0QaAYlUKJ8fS6QxgSpPNI7DX4daSBp6oqV
YpFNudh4QQTu6GQQjLGYCay0QVlV93B4SGlA7sWAqsVnPuW9cSdEE/Mi8GHMY++/2hPS1B8z4X1U
tWmjiYmJol/2T3WmG05qViEEDPQQhSSlaxNEJZyDeAGeIjo18seoG0TwS0qxHqi2qWUZaDTLyJsb
cr2jWFcfgJS4CNPkZ1kxgrtaRwCX1F/OT6Rz38xxTPe+DxtNnMTXCJTcXb/oPaNJgnqaD1a3AYzP
3kxnxUJPzWxPq9adL8/SWqZ536NwR2N3hyBc2Px1VSBDZv/pjDdkUZeZSerqcmsXVYA1v97Ww0Ga
JjXxURbhAEllbWMkqA6K+SFkzSlBtW5KesN0N7HIjuZWUot40wZnRWH66YeXEOV0DE9tkvK9MXTK
k5/md1Zgel9LpYTeSmqgM4xYTMEUgMcrqTk7erhbvc1Xf/1krF/Z8DwZrlpdY31SLF3jYC1P9qcK
Z2aqShupIdQjEpCMoj15UUsGYzcbiFxyuwwWGFikkOdntd1aHSoMLcumSSwrRI3NsJMY+eIwYIcd
ZBaahBvUEJ9utJ2B2yIxnF56A3YCuXdloejfcSswfY6rt6/v1PtWYMAnlIAUu1Uq+TUEkkqGbNjP
3s1tMI1cOR1LSbTInaJIOigVkWZftkYDteO+1qS1JlrxoYkg8JY+Ki45giEZMO18oqNCctWYqAdz
fEwnhjlxzpkjtNojdpbhKN2g2lX6iWsTP9eQFWAGKhwYXOqUDtO8Q0VT3AnDug9b4LYF7AopcBvZ
SgiJRRvAfpNQjEGTvVClLd7638PEZzBcDv1GsLTtDPqbBLJSebFA0TmoufPdkOXOrT6JnwPCqDaj
yWT1BkmvUvEKds3aYx6KoJwm55tRrpbpmMd1oG1uH5bw0/7FiW3+ulM38EgpimSaEgNiBR2UslTD
P50LWqjDxtfb78XCxpzmxQEv345NqSykaW4vdikGwjlmi4XITj4a2KwfVGTG5GD3FMnL5S9MdHEX
6lpujMjAO4waoyKQV67jblBCYNpD164r+oGrOKeUwKTgO2lc92ji1cmG2dGfJ2J0b55JieJqS7kH
XsfvlF2RoCm8nRKIx/5hw6vzNFj3E74Fma7t6yLU07jHyYM4eFxg8062MjrafBKSP0BX0dARSshy
tZiQDoipc7b6ipuXY7NOx6y5j2dgyslcwTm+Gab18qQzWoZfWgGFjgZAOzE5SEN6T+qOU/iKSOwN
vRq0+tMhkkk7wv2yE/qCmefyXjDoqqt3XfEwmyw5+UHWCZsVpQDySzDvW38mmRbWRyp9ho3WUdbF
NONReVn+e5TWT399zSsEUvxyA+N1NkWKUgOwsqSZ5m91Kag1g5Tb9PsoXwbF6L92Mmy+S5c1td9E
aVifspmNRZeEF0MmEHPpT0s9XAVSZL9OiSHCWxK3PbXjRFtK1TkOvVK9Vj5tgiyt8chMRvmKNBK2
/H2dGek7+pvrrJvJo5D2ya4cNcWDkeEE3KQ+gmAgtU1hZ8TO7pbTJsxKcLy9MZcFFuj4Xx8FNmB/
OgwmaHxJQVgswcwzfuuB0vKL2BrTvxzqDNWcROUY9/L8rqXQ2P3gLc/FeZXF6ctU89pgBlNXhowD
Fk50SU5WSNJMTukiKqjCyBiq3qt8DYrvqJhN/aqFrE5pqgIlDctvZciCPGXRdL69MVGC7tRwBszl
f5OyAlMg74gN9XerB9+WD+a/f5Zqr8Ey/TLkdYKuBswV7snKuRUk0VKf6KrwxHCuuANVkjGhmxFt
0S9czUGw5ooyGeHBQc6RU6L2AaYVxh2KRajC5BhnCEzwQNbHQCfcaBnjtH30rRu1BONHeR2qvDsZ
ivDAsD4h+Mb/1s/EgqS8vkc1Eggta1nZMY029q07FWVWsW8S5bsiz0BOdIzbqCnpxcfFBvut+lL5
pBhlOo6luq6h3Pud9tyHKuC/GCo6DtONrL/QcPheLybUUmlL1hDCj4aohqmEunDXK5hDuMit0rn1
yfpWUde3y16dWnmTLi07Bv9f36ThB98F3WIKi/NzS2LkDY9MvATCJbidG2nJhRwH/8fYZpsmxZFa
1+A2cEU3e2V5w+682ePA0QjA3dN6lTdfOxTZL4jLzPXpOdKJrIz71ZffNqiT4eHm6ZxH7WSNyp0f
JfmxrwP/SIoIfciUIfXX70hG4yRmcQ0T/6VE6/6CXuaIXFBYITAtPSga4QfEi9Ii+RVSFoqoIKcA
655k+rXPWRhire/MTaniVbaUvD+XhT4BcUvVXUko01ZWB+Ys7F8KcU7XeRcGjlAbT3kxFfeKkrar
gvn8Jivkx2wqhHutJaVxqNrjMqOC/kvMvKAQ9qePSntXGEgS57lrPVCkqqtN8Fmh/BB6WXckGjZR
sSNYhoJQNwIYmxh4BU0Qj2VeiRfwFMNG6430qudIyG+TMV+8dsA1YSQm7SarSKxStOnoz5N/Fwzw
P1UtUNZ5o847VRTsOeiLa8ttC2PCdFGpj+8a2GYb5C7rPJgwH1WW8pLCMveqpmKuSYIt/zu10kgq
oF9DWKT+UHohBklIB6pS6s9c5nAIOXCQQFGXOL4V+tKPYI7vwOC2h0YT23WCZ3fld8GwabS43fST
iO6naraBnozHIYJN00rpgwLhDzyX8VCrBomQC6Il1rJp90U7Vk2RG4M5EHMtPgRxRF7pzeEua8SA
CXrxVPjwJpOB5OrBmi8NnX3a0XANJTZMOFr8dIQZBoDwUezV9v52E/x/Fvf0/2GSEwvaTwvBn5Kc
jkX+fi1+jn66/cBXlJPxh6qwjaUjSvKSKt46OsMtyomviJYIUMcwmRqrssSamhf/meSkMe4hIoWJ
msne4D+TnJaQJ1YXRqUstSixFenfSXKyfmsosQ6aMkFSMkWPbNFQkn9buI1Q1CZi0Xq7ku9RDgRu
t78nLceBlOjEbr85Tgaqb/Qejyjnd4OXu9kaPfsJeP4cQyea7P0lgOeZFc5aWbce0prp21jbOzob
mcuS/Y293g5x324INpq+Ezt0hXZzd4EmbWcbesKeuZLyyC1ZuvWNnF1EcOrowFubCHro6nZ27LWH
xVzLo5qccdW7puQR3j3YwRtWKee+4yHck7XrWW66DrdIQdeRS9dqH94j4SS5vttHIFrsC1jtg3gn
36dbOsA7ze5X8g4i2ppAPld73eMK4JdgznlRN2R9ePJHtCJvc3MZHOER4Zq9/AWGxsYJyody8FdK
5KFLFB/6V2CfTmff4zz0pBOTOs2+7O4vF8s+7pcPCMA6pNvGe1MdNv92fagPhY3aHh6cvc9ID/22
enoK7A+c+IfWJYvwAWGRnVyqEkRZ7iAj3jNNXcYSjAUdy7K7S4jBxUV9z697i+wnjpVN8Kzb8rnR
Na6WLdg6Rhz7o35V3OQBmJWdHzKbXHZ2f9GzJOcPEbYF6i1sQKiRjJxEi/vqOq/FLRKpPf05HHOF
spL4I/zcQbuPzjB2180G8edp5ohGw+NcBQhWeWaNE9jolVyWdNva4v1rHeg9MnoX8gbcwNzJj5Ut
rSPLe9FlT7rvhX3j6a/j5ulJ2EiID9etXTmtG+3iLahhV3HDbbgd1+oeRBLOv5X6Q3pJV6j6dgTN
rvQjMbEt0nMni3YrFcefsQacjvvIvQCC1mxreTMW+HFYDzZMITXe1OP25RkpcTNu+THIMxUet636
ODyjrq/e+nhlai4REiN+SyIfSZSsNjCm0Sm57YKdB4vhGocGTUr/gkBXS++se7bsbrk2X8pjeJCP
yiOx0+vuWTfOwof1AZXbFc0lp88WHYV3xF1yF7rCCUYc7orjMHiULeB6CALUVkscoOnwPomQ4AR1
5pIHyD6Y8TSGq56KTDn3EOYpzbbD26Hb3Se8J0RxEo1ubVU+de9Qn7RDe8L0WBfbYdp1eEzCDRmJ
u/DMgT1oHT/k3/Mr3Q+Gc/b5fNjx+MmFeUSwwQWPVhXKWfgNt1P5hGdVURCHOs2n/qYfkXavra1v
rtLKETwyAlYCZ1QdYXnwtCu8DV43ae3SQQudDLvXKrgvZptMDH1w4cCN3zjNsPFGL9I5YfD66iI8
8h/Fa7yyIZTY/brbqEeKMWagyFGuPDHLzlfhqludpw2edidI9piPOTq4QbBF3ikn/1lYQXjjkmVM
Mr2gGWuAMH/wuLCF5U75TeNGYTgo3e/jc7Afv+umV/0QPjr6iNiUEdgqK84PjSX/BZesPD0RKClt
pmO+Up3V5E0ee1DyPtwT3Jj9h2A32OttHHnfCVPdAUPR38G02ckPn1gwTxwc8zX9QCdXb+TXM/P+
dwUHH9O2s/ygnCPrGVVGL7/O05YMynvlKL+ahxLVCqhLCsKruJXmo3nyZgch9jcyr47ZoXdwF37I
563ysDYc6S78VO7MM/oDb3pUdnfVNt4UKzTTYgBvf4tRTb2oNU+ovivpiG9AVrmx9/4eYh93rK1o
P4ab4ryLPcV58Zjx23eT62n3xHNdZVd24SV8lw+8Z5PT/i1/f1W4dRcyrw4AFI+G/ip8x19j45q1
yQvzRi/dkP/jDYc7eSU5d7ldX9Atqqd5x1NAauhk2+LApeqZJ3hBfAuiORsVrKO71CI42fiXAsi7
03aDywPiv5eD5KQg8zbQOy1lSzMkOeqvCXkVu/ZT02zeTT9fjfXtUdy1FwwxzT5dlzYqYI9swALx
HGbrQ3UYVhTG0G9RGn7G8q5xc8yP2JEcMDBI3vi/1su2vHuw1pj5FY2Fqd0JtNROKfZUu5XWHdAt
l5/RbW2dgnBGhYVMj9NTPDJWEbFAaivAZmdt/SocJZ6DRZSMzQaQ0Z7L3WIteURPKu/PsR3vHp3N
p7DNMW7t9b25er4DNaNFoHBs7V1zki055zvjiKKVFuo54hB1q8qtXGW9/MMjem/AnHxjReXhs1WQ
7eCJ+Q45EUQxIw9wUHFwJIcDPCHdntEoHq3qbSIj7Tu5PQZiKwLi1JPv3SNMHliv0vUUnfpgo5Ys
bNprykMmRppYncZclcJG6TeWK7WioxY73fpbm/+/u078HxT4Kel0QklG/S8CP4/oqd9/qRKX7/+q
EiX1DzRQpmKpFHU4Fpap8FeVyFdw/aoaE2NqQUkxaTn8rUpU9D+o3hSmJDK1G93Wf1SJivaHSU8Z
KZamyYaiKua/UyUqyjKx/8dEht9P4qgCGMFg9KOJmvXbREaEBCsEiYDUGRF8C5pCXrjHALJ09Ggz
QFZQUKN5jWF2l4lAouxLGl5l5V4TwXOUlifmmSt28bqMUnx+I/pP9mli5dTiJS2SPeExW2Twjspk
+hmUEMWMKd3P2I7MDpbUHnl73r0b2Seza/+cC2dtcqxilz4FmopbAZE8FibBk2AKGgdLfIiz0+yf
puL7AkwEmBArso1ySQTCSQsBrxRjfhyVti89w8vSrbOq40+0WEgpLdDuTr1gw+EAlKkg8Ak8Pdqa
WebWMr6NjDlPTE6YkzJHRntsa8oZezUAlSU7sIZJn7gDvKjl8KBSck1un1MJM64Hk5A0JCsk60jg
KVDFUhLXmnJMxAwCNAC+7JuZfDjACJyI46wjSy782hbIFE5ywQ6Isq8nzKIl21dcy6VxFMll8MH5
McNCK7Z4wUjCGh7NNEZ+GtDXHFaDbOwRUmyzlKQrMFt9lKylMlgh490HFQZQ+jWN/0Mapa2lDjz9
GTQCcp1AccqAxTeM10MxuUmAnQSNexJdu+oQhKZNyxXfmt5zj5gXTyZmAUczQASlid1NtVM1jc0+
1hsDWGNzbS+PU2CIF7DORvdD/KIlTlmBrPWmBvuByczuIm9i/S4Aqy/uiubd6GJbNSvCxCUwGbKT
FhecOiQhsIkd3Ey+IFpHFXrhMeVKTcWhOEJ1WR5lxMhrQtWfhS1ZSFeBIaXGqMcvxhVzReQycBPS
nkxAmea/hO+ByMv4jbOq1ghxxSMYAS6ROVETklgE67zgS9SRmgxBA09lrK7LZ4hbo1Cj+NFFu2/A
E8jXHiIDpAUMqbJTCcDRJXsYLzSTHSFu6TkBSyh3WTOvtWhCeCdg+pAxUsZEjEEd1tldRIM3Yv6e
LYGkz8Ah1NUts41aACCq3/CGNe1VAgvLbB/nMScEp9dAY2NmPJTxZ9CvIYxFgUuKVF5Inho+QLQW
CoDJ/evIzbyLhRU6AVsWX9tmJ9W8KDMnD2fuzBS1AOvjo002A7hNA34epHOBfilj2RFZAgReiaXp
k8eMBUv6LXcIOW2DXVpibq36wsjOBjbgAUOzwX3jDBy8CtMrXqpewUhD3r1ZKk4AYQLqMEYZlMMM
dOSKCj2ChqFRmUqLAW1krQ6cgXNl+TgiXyNXrtipbKj++J7FQyXEDFPw6OacTg2XGFBmRB3UmqNL
j9pJjbMOAJpAYKxRjRPuyMu2BSTe8fWnm/j56yb4s4D3NxHp3+6NmijL9HtFVfyT2okOnoUrpkN9
97kwFuaThVEdM4+T0Hhh4LjmrAdgA7VkeWbmvk1lLjXBlcwtWCuUYCP2XAlnkETJvo7d3ORmUq56
wsnwGGN+a2wUU662sFjKZG2O55podbbsLQ6OAjXQTDiDhcs2na7LRTaOt2ugKe5F8ezj37dUESKL
hNw5gf1/ZdJvm+JFXUoIBY4Mlyo+arm7+IisU7ymdNLU+BWDNn9N13dVVrhDfa2r+4adkRBffRO4
LMeayatN24N4lVMTPmTt5Gjj+q+PrvRPV56fju5vHfXOgF1a4JXnen1OxqcqITmVDj8DUEgzwHqo
wdvqU1Hv8OxNzDnJwHGb+qBF1b8QnbJk/nkNVIEl3Zo1KgsuX/9plJX3goBKEJSTDNVhXJWMDDnb
QYur4pYDpxEMwQ7W3xXmndW6ZOlUzbnxvaCS7XhpjXuGvmZmk3TQ/fZC7qa1LZf3SXFir1dXV/L7
KmHLqFGIXrBiJTppivqmFGl7dqe/Pqi/TylYzRHmiZyvy7OhvfTrM1FiZjkieRa0/Ve19dG1KS0e
squMQyHVzl//rd8HQ19/S9ENZiKyKt2kvD8dNeI8rTAcgfoDomPzZuCZ7lddt8a0bH5AZfsXf035
feC4TBwthDoWM3VVQ2L363MjJpSEVD9cAFfcS2I4eD6XVZjgo5C2I2byQppWyXjF8/VNEFyLNWMQ
LE8YL3hMnC4I8L9BqzelOwlD5ZQorCPhXpY6QKDU1Q3sgzm5BHEJNr78CNQXMSPFN3yOlZhJDdSl
qP2uCdLWD5/qiJ0jHHk8cs4w1oyymQDyKNI0Pjd0bwfaC2p+ZabpKtOqhnLoj/cqbGi6u3ALqu46
hLVjqFuRxXUpIwRQ8Ga8mOCIQNrzH8vrEWSWN0yHPlO2weRvRioCVcKTDb2mpqNQY4BU9LPSP/gK
8BjhNVOlRci8abnmp+oaz9WOuB1uoQ5nCs6f0c0MBnIUMv3gLitvxMNelgcZIdZAp49ESZhN5Ffx
bIPhSUbK6F/EjoW2hFSv1s6ynnDLW6qGRbyF7xXgAKAGDRs6N/qa5nn3YdBfwsgah7rbM8xvcSgu
lK1Bxgiwlln8VCG2kaehovrOTOgFqGc7rwKyROKY3ScA9pJFAj0oTZEVfDR7aiq7AwXRJ3R/5h9q
chbK3vaXDklLCZMHcOLelue1LChZ8TKjGDMqdMh2ZVJBkgDdoRcYpVdTp73BY65Y8wgo4XmSDg9w
Tz11BOjqoeGpiWgTf5YQQ0b2hQuwyA7BoBig7pXbMtkhFqjaYKtE2YtW1RsJgHoxbOOpd0Ul2oaN
eTepcM/BvUHi4rG5XfemoHiVCvadSD7aKCT+nWKRHCC/WY+w+SIspehem2hawSFax0VPJBM8MAMT
HJ7o7DAbwSpgWelZNFUkKrpKVaVHa8Kj02zHchnpx9u67JlwhpvkvUE8QjA0NumLhBG8LH50PAsy
cR2CGYKm2CzL9RLZs5RHZZKshbzeDFw0y4qkZdekXzEFuswx3vO4XU9Z6WAtK8r7ivjNjkJI1jgX
Y/hCuUKpuO/JhI+DALF+8JRKspMsJ4RwmTpAYs0DMIgDSYMuvuxji09sZgLYN9fB/JCpriUIfI12
MMzDRBsN3SufV+iZ5NJTDj9w+QsmNTUnfsGDG/udtahZp+VcrgeqWQy5BRiAiTDXweCHm91yH+gh
JDIdg1Mkr3FvbXSEpcr0spQiVDdoBOFzIRCinYbfxilZ8pTqkTMA0clGUFiabQUtVMByWMLE7mDk
wCndhtYZv5mz3C+IxvAoiwqDniyr1UIQ1rgJitamHiqodohiWoZbXGU1p8u0VNXjU9Z+LJsIHIm3
PUZdDUhbr0kq3x5FHqMI6q++KIBaDTwlu++a6y3ymSB40k34MypVeGiFWJzBcRnkAAq918xvSQQo
QuAURomfTKKHeErtnvSxcHMUFWF5zZuXEj6jPHihQgeL+XJsQcRqpa2OvY156lrn+fQCDUmUGRYQ
D4WLi567RN8NS0nd+JtKezSJHoq6S1bdoZtDBcdXl50FhFVXINSvBhXX90AsCUfi9RrpU902FpwN
y9bBYhW1ONFUnQLWpJhrBFuV74nDRm0r2EX0XfB7TyJ4iouwvY9GR6q5SRsfyzFXyopN1rXOue9T
Z1oDpJGBIjupN8uOqpPSk4GBT68mFqOZBrCG59Yt02TdjRXqwIx9JjsWqfNEvzkldbAuuIvV5pvf
vRWRTpXO0eOqr99Sn7YuLWJigDe8rARwXbr4Wco/MeBR5xcQN2GKdpOLYscTcXPAx9cytEacvmE9
A9vflJT0pWswyl4Q1PwbobMKrboelSOO7bQIdynxRcoYOVWZn4EgQNbxPV8eKHs0R2b0K7Wza42h
h4i8ke6rBJsaSrEnq9un4QcWOkNZ+/5bpF2jSKVbBInPWV7rIY/W+mMKZ6RTP//+YIuE1n37IAln
Jodu1TImMIQVBEj2Fawl8rpKydgaSPIcpzWiJF5FUAGNW0PK8XPkkhp53cuiK64L6RMSfQCKpNMX
czZS8GFFlSHXXkAHTzZeyCmvpXiloi4WG52m6kfPoY2eze6JOytWe2yc2DZleY1ONfoRMoIw6f4G
T6BQAUDuF4KhXzImb58L5WmM3wVuz6wAPpcPm9UWdCyuLiSatTa7lXGALFiNXtAynHGRBPjhNpF2
1nzXFieYdTyLpQhaXrK5o4vYFvRnjdRVkXj3ZDkE5sHynQnCSTavjOHdwpZdRJ2TyCsNWW2igvQL
TLvoNBtmEiBpktBIrQLgIyfWM4bdE9AAZt2kcBZUfZJI3DupmGhwyRxwrZyH2YXe0u+o6D4mGs+g
ggmhWE+o1V3J6r2Ja0qjz67mXEjc/iQ451acweh+Q8yaQh8jOw4zGf5ymFZC5HTmoWZBMGqGJjVp
B7wipZtILwEpfTSlk3o5gQSvGcjHwJMdcZPMwbYIDXs7MFuA8YK5Jc5i4Zhp8hNgXljYdEa7N7V/
NeTnCTwTfConcHo9cElc9EYVsdQUAzeMUYBqDkoMx5KB8HUEoMUF2WTwajR/icumPKhdMyF70VLv
FfKv5JG+DDfJDIY+iTB9QTcJtIceeL7A6tBxdqVcVkUPdptbFXWjCv3GsJgtUE4usyspfVz+cM1W
tAqh0mbNNpOJEcPnJQxP3fjZ0QMR02+Nkm1DipeE05vY9KlJSAP+lhUbRXkSSAzuuozS42moIQrJ
n4oMuBYzqQKsO51aXnCyCDUsq5zL3Jsk/3McngZsDmQysvXoHCKkRKzOhf45ox1bDknJfa4eSaLj
fX0KvY2uKzZf10Vg8eSVdtFbznxVtVSnDsGUTqKdSm85ZH34AQAwcFpQHGW9T8A1r7/EtynLg5mB
+fnoF+GpZyg7ZxwSHYHHPg/YJ9nTD3HAsleRke6EZDDx/SntGoFjFCP4UbnaUE6bKVNUuPKtSMIo
3H6Sfr0p7bgA4CXHHQQPdTP0PNAECXZM+5i7HQQz0tI1tl1vE7F2mI03y01CMDQe+KHSue5GgLHL
7d1CmsyWcDTG+4y9+/JtVqM5ERlymJVsMe9XRQ4dFmUdXFpHVIk1rIMHtYGzqOdvuFw9lKArIpK1
6nPSBlTItMZoHoDeWZmL4qZksZhkYqROKdlFy25fMccVNQrRtFwSiZfSV0POT34Jwr2Z0lcL91mi
OIvtB8e3FcaXPphWUbyaExCsNc7qSHyDH8VdffDiKXaXfkerdUeSmpBNPeiJBaxzWPUoWn36e5F6
abJ4tRS9S9uwAfAkUue1xT0J5BREEogOf6MY4WopPLHxMH4cV0vbJ08itGBLa4vJs8AQRaHOgAo3
SPAwuOQZXsRiuQkpKlmy7YGkQU5l7BacDqKx0YAv3HqQY7tLcnISgbVVVGkRNL+coAk/dCudyzH2
GWS4Q7VXOKen4Rov6+m2T3kNwu/NKG6N1melHLyEvk+jiwe9v8zonC0450vNHsKZ/T4b1yZgKkSX
cCmyUsHHPJesrSY9CUN9NzCTBMsDnSu+KDKFTggBM48ebru7/+6RwTG61kVTfLb/+xctya0xfy3K
qY7gjP/H/6TBgsEu978eLNz9aMMfdfqef29+GS8sP/V3EYpMeiFybFEzJNlkf/z38YLyx+Ik0sSl
HQB/0tLov/xtvKApf+BKF0V+UCUTQ5HQ7jZF14b/539p4h8G7j7ZYh7BdAJv5b8zXtB+60eI2K9V
3TQsU9ZFfp249BB+6hEg7m6QSdfIGti0Ey1CA0xKxQehSxBfWekxlzprk0+qydab+7texK1X6DPR
eGKssa3+0WcdqVx9Yx4aE21GFVE662K/Bm1lrQOQQKsiAME2GYLpVPUq5io8peTVSnFfb4e6Yn6m
IkJs6vQsERoiSf4x6btiT4IHm0ptMYAs1E9JEtZCLPzQhSY6o/UZj0FarJDt0Rb3o2kXj2Z7qBft
pl6L+zklltwI2EvgSaifdFrzgg6rJtZSYzfG3CMHxIybghafVYr47jS81Sm3vJ/OhX/Sn5T+ydHV
eI0Y2qC/Vv6k8BHRa1aKWZtMJctzmkmClxdUGCNSvYcSEblqAe+pKq81iaBQ2/ibDAHYnRpkqSDn
600TK++WlB7lYriMBgkPf/34dM6wn2dLy6u/CIZlnVGVQuv2t47NpBJlWQ9o6Adr2SyH5A8GJ78m
hLcj4L4NAga9OAk2yOVUFp2WiIWkVNezHjx2ZnmwaMq5TdD7O3ZYxV77JkTIPFU8yamZjqjFxUNi
Vd+mKEBZaCyv9yIzxpL6ppfcjP1EP93OAATmB6JVIZ61Y7+eZUTfobgdsdd4E13w3dydA1IrA0jH
m3EIYdkY1bTva2nTKkj8m0zu7+RYYW3PevoUevqo6agXQ5RLpTYRI6rOoi2W0aeKOeGu0OC+kj9+
9A1DPmUDk2RmElpgIZ325cQNZ4MXzEgghpGQs7udIHlG1OpfH3xj0d//NNhbDr7OaJFWoKYiA1OX
F+enS4+4TrE3koUiyI6THPXHMjEJhwykc4GSd99LiI2URrc2EsJlww+FVVBNTxmkGIU0yJVVsmVp
4ow4Lj2O1ppaA7fLoFMqcf5iGRAMmiKSVtO8DYt5vBtMK4aGaAb9is6GgqtugNkn1F7dJ+ySBEnB
/t5+DwxpXhfdjPbTHGggRZFBczJZZyxUt7g6UTO3Ot3nrUW89F0LFWzro6mEQsJaBQyJCE+VtK5p
gJ7dLIFWdSBXa6vufoRYoI+FrEbHZA5e1a7SmY2018DKm3UJdQ9JJW+wpzB5qsZofWNr1AFMfwgD
W4vg8E3dILJvskzy0tR4JsTRYoI4EquuLRWIFKCvzOG+/vULxQvyp1dKN3VL0i3acNzFtaXx+dMr
NShq/3/ZO48luZn0at+L1oICJgFkLrQp79tVG3KDIJskvHcJXL0e9DchjWYiRvHv/00HOd+wuxqF
SrzmnOdkVodwuS0jAkshbfot1CcX+XxPuw7YxnkUCJNUiCsQDCuTG9ZyfiKv7CcWyhlctL7FcWmO
00Tj9dNWOCJgV9wCrckutIdmW2L+ZFFV0VAaTnfmbV7mang05qzNjzDA5jUetuY4wAfbpVZZ71tl
Gh+EZAMr0c5ZObR7vhtUBK0mI5FBNKJBatylaAv+QMjiCKiwrpG8GCqjJ7e6bQLsHJoGqW96MVWm
cPzYmd5jWNTC8p1jhF6rCrF/Uo4ximMuMXEyA9piBlzs85IoBD/9SJXugVGCc51xy3VC/jEqeugq
tCzSg9ncBbkXU2xan5PZSDZEw8/SZXfQBOgkTIkMuAhubU6WQlWJTwfeFpSxcVi7CWmAagqfCCWX
l8Sczjlr1jFjUdUvQM+0JT48LOGYqqG3tpZLrQ63TcFKZyede5k+tG2H6cNojXVrL0OTnrbNzzr9
OKdXbnK9Yzh6kMYgAA45z2Xp/Awj455G/JfQM9594fk7fkLEiivPDinhsRthihqgSoGayKxR8ej0
W9w60dmtvJ0CprtNDVRbTWnRYIb8zMJu2pMb2N9SOwjY9ujfddMSB2MsOXrB1nMT6vjlZarakJc0
/zbbwbifOvnbrNLh0Df+vse0frJrHPP+wKB2sD4QEzO2stngkqszwt9bdUjar1PU+CenRxVEQkqm
xxc8pw+RQ3AbSe8vOL922V4RbPOtIcL76LDXZh6Oci/PzmPV44EqVbXPwdyZHQouwqsUyX4dOfSm
cS8719mDgSKdefAc6KaDeZs4v9ZhYB5H3zrVRE5tRZ0C1cgi9JESQlsZB7+ynuAkgAN7WZeHtHMu
XgfZtorSD2VaN4G3KIgVPUiJim04UvTYL72LQqhVaNmw6v5IJueRIB5m74QBdJMB5tGz+3MRHGzR
+g/VcLd64JFthM3CGz5FYMe7zlnpAoKT1m64qYZj1lneFqwNYcAEFzsSLd4IVEPO6TlQyPSmoHvs
FdKdUFhb+BIIMau6OMd/crJ2j+BFWNm5O5HJ9KCL7LMX6j0FIRoqJIqucyqmHwng0XWg5N1om1vm
TNH/sV5ZJMn/63EBzsBDBuJanud7wvw6pP7uEIKw7vh+yaA6iDhOFL8MQl0EiBYfZLJ9aPAbjlzA
AfoAKXOMBO6LvGRuz73K3OKyhDN1tvsD8sfNNujNwbsZGz+3/w/2h4X05Z9eKOYS8BhKefCI/qGo
wB5W8gi1yft8Chq/3qZ2YdwRvTqM1ZBu9gw5LkJFwNcKTFc5LDtkY//6yP56dv79s5WLhQPIQcwj
0O4I7x8WhpUHIp5KC3ZWnQFyge9Gti3OP+Kt1n0Lu6/o1L2f6/zcpaW5aqaR88RXVwN+9bGvPIqQ
OrzWQWydhDCfsgLfSBSvckW2HUjkNY+qPcXkcE77HsJcUNk7PaTynDkIo1WrbwmFKltmB8kooYlr
O2QZ5YXCPXWMAk5VHR7J0raf/XyrOj/blQJz25chY1hK4k7XB/x5PjElF913LAfGfvevL9HSXfzD
20RVCsyLYpnD3LaXt/Hv7ifT8kLb6JnQEoZzxE85nKtA7EuFTQZvXXTzyyc4M6/F0BT781/VQ80B
s3GXQANSl8FUx4a79Zb4VMMW3qoDv0SwIKzir6Ju8oqZ7Uv4UAToV8J8DNaAA9S+LBRU2SgyTsXy
5etPvInY3IP0auaueZqWL6ylTFxlwHvqwYzJXnFYMCX6YQBzROgyUynhk6pBRYlNsO62U4homp2c
V/kPGffYyW2JKlYojUhUU+RpDw8eW6svT+YMEbufDLn/15fUkuY/XVSLap9yHw/usuhd2sC/v6jk
rMkCOREXY/Z+5h0RUXOT7+ZRQ1Eti2fSG/LVQDfSOcau6wdGBV7ebGorfa/7BCxKBMK9zq/+eAJB
xTgtp3wwyCq2UlDzUkdPOsgOOhnefLbka7+KftSkiK1meUeK5VvIXEWElNLPJ8biGVkUnY9JEexx
Oo0IM8cMzdgmylA5kh7iH7E3PaQzyyqvd394jU3RNTBMBcb/WfkW0bKwfRB1JqdpVACJoD7veDSz
FmPq3nnqVBoxGaX7RA/kKqGi8WBHM89Y4tvb9MBkq914Oc+VHn23kURvIvQeNPpvNqYfToUVmjGh
bUBWF8mPKoU57ffFTgYx61hP4403ms9o6BGCpRBtjMZao7ZDEGpjckjIrkV44289n8dHqTi3ndZ+
Ebazn0L3FKZjQXwcj0kpTK555QwnIhgb3zTOIB3/tB4TO2JLe15zeyExhOBzF5Mwk3FCz7ORt8d1
4w0Q1wmJzBDtezP60KOihQDmjttx5creRMnDcg+VYLbxUno7lhItgVvMVlsYysHQb5uFU8EkJ8+r
/EbI4CryApT07txs+/Sjm+WvzGo/YdTVmJR9cSq78ayDN2IO9aoSA7Lg4NEW5jq3J2/fZAqltjWv
8rL8xouEUcO28UF9tm5x8ArXJBBFMzQKXV4Bb18Q65iFC89/309PqMhbrHRMAd0tCxs2fP6T4S2U
09h5IhLCYqKdqBOm3qNNPMBj/GZMzvc+zMTBEPoaOfr7SFgwz9IOG5z1zNvwk4M2WwultjNcxke/
mYmEz4p8qwuPGeqyNx1qAtlx6K1wzlZPQmY/S7MIdpXmOsKBGBnkqh+BX+w5HPeLb5HqiISgmTek
FHl1Jdn9mhkmWPYc7V0zmec4t+bDkIcPc+8S6p61tM+EM+rZezElNM5MNO99M7+nQUVMARoZOcnw
XiftscyKntR0RGqmQcpGagPIynKJoUFhVW5ad0tRJtVcnsr+Gauot0vxgq+Vzr21cyHNLrjm2a02
tqNyfw8KiA/GArUVg/zeMX9YzeACVknC0DOfjplGZT1lhM2F1duiMV11WfLeddrZuuS4w5E2xXpu
DGgaSiAnmFezO7XXkHxLHlpo9npCeJPRcs7FODQb23sk1kU+i8Cr0APY5PsZ8jmU9m2mldvY8S+n
DrJzQYrFNrTZQ1MgNuje7IneF8T1sCnCbO+Est3IgXxdMx4vbjFvCJgfVw4BbXbiNeMKXzQToKE2
d/3oD9By/YdxXLwcgniWyhmxrqHrMxmepHwK1x72plVFTkti2Zs0YUWWB+Cz8uoPulDUT+xduBW7
6mlJAs5StzrWpALulD3cK0qkLPc/9DTedWmqcwtthPucvrS2TzOhHjvXYAUjZHyax/YlSqiEs+ps
jDNBA2r8WVSy3PSCY7KZfw6zNFYm9euqTzNYO98jGDJ9g/ahmVGTJiFxADojlrgQ5ZqjeJWE7Y86
w2le0WsTCv9hGVN9gfGWnqK+3OjaWpmpw0ZopMETPILwnHT1thlZGKStg2ygJKAyryt9tnOyuK2C
dCIUakzA01Fswqa8TTZpDZk2vPVIgxih8nJMe5ubIxj5LLj2nXsNprCj9mZ8zKQvXKdAMDj6YuTy
wvHhnzCaaJLiIG5655DKtRYMlW0ng3dbJ4epAf3j9Xzk22GX5hA5aehjCgr5YPgDo2ca9p2SE7vf
IURhy33PnPKJI4mdsZ5/COWeeVDwz8qINqIpzBXvOUQdC+yXmzegXEPEwVk4nwblrXVMW1UYilTA
Mp0xn9I5eKKjLVJnaVZXV/XftRz5bVvi52a9BEmqN2sip4eB/eVOVwb7Wt79NnoYeAaxnbLdbVyi
F411+DR3I9eY8IKN74bEaxhXb0bhT7LbxWUqFHL9toT6MNZIsMEM0jjp1r3ncfIJFJ9j3p2cXUNS
qyTwZZV0kogjQOVdG0rQ9GgP8gq/cTynf7zRn681UekrfKj5fjwhBgqfpQXL3qkNOgN2OrTUNsKO
AcJfl2NFaMkbYOV8lEO+h9x0Dlvzg4c9wsBErIE4vVi19zJYls9mqKJ/MsK967IsadEabAMZ0RFE
HV189ZLag6Bv4LmaeGF+SL3yzUSKEpAobFvvLv5odIB02s3woxvwSJGlx+CnoOAhmMrC42fdzDDd
BomR72waxHhkDop8hnVdxw7EqcBNFLba5b13txzgCTTP8mb0Oycoyk2Zuf2mSRmajQX7wjmuv8H7
KfbkVT45Wr2OxAjwsOI8PEbRdEFP6q/Khk3VGNYDdR2moliT5NbuyZo7BwVwsEbM/nEespMfGQ8e
/Gaq27k9DY0nUSS0C+xyOncsJjzCgskn0r9ALvBUGoNjpAeN4EAAnYumbd8SkVJE1fccedkaosTj
aGTJvpf2t4ZRSphmt4CMYlyFzOfScMoAgyMdchpJgoOHobpEHYIk60N96kH+5gDA6D1Mv30SMmZb
HnrFoLcjB86WKYG1sYdJLiXDKprV2Q7g52Q8hLN4RzSIvRlh1e310DTbDGw1CW3ez2BADcANIDed
J9G+z06Bswd+dxikP/K4/yTdu7vKRZBMKI3yymxLOimPcTKFGOk6F5+SAZXznuHA7zIYzK3h4VM3
om4ASI4rPolDbgKo0Zy4Z5XHTC8tOZ6GAMsUoWwPUemSNIMVkXKJJtsynmQzXWottoOBOIz2YibZ
InlDYKr7zLmaDWed00Az8QwcpXNtneFRybOXYIqP9AWFFQG1XXeAiAwSvGzJ2JuRsOtFXBotsUhV
GTOV54CGXktibtjuSh+KZMEU3bTc6pILnJBuW0BBkQ74Pt8cX422GA414SUHUniAe08vNbKzpWE9
zhTnu95j2ioZHawjW1+tNr8mDAGeIqd+741EPRQQIfv2cZ7zn4itD4RGAC4m3oq5R35m5vjYOxCo
4a+UfBJP0hrFWnlZuW7wpkfTjspUhQiw2xr9FjTydUtuGow7jHqF6+1iq0HFHrJbkH5HwZrNHpSr
aVPmmcVkLnzDSa8xfsLPNKYS61LSnISz51w3+Rfz+1waq8qbbT5oEl5rRNtYot3LNeT5aGbOlZGs
MTqEq9R8cix2cWXbxmtIL4/ROFanIfYOSUbOoF1bw9qQ6s1tooMVz8GF4yY96xry2PI3ML/BRZNd
TxxkRn2ly+HcCrIyCqOy1zszaCRyyZxryro6dPX4zKPkp+Wx6y1D+HJRVsWHsnLgF1bNdz36ybns
h5kA73Y6OaxGKN6rS9K2XBOD/Bs3R6hcE6SD4cW6K6c1DuxpCcaWGyijCm1aEjKJ8sUVKHrl+wY8
bvURgXq7pvVOu2SDJ4CDOkN/H+xouHth+JTqp9B3CCowjgyc4l1ikEgd1WC8hE96O+VGCq1yTTQJ
vLdOsqEW4puXTkfQwRWpeC3qNkvczbT4Zc7RzOGX/XC8CFbBslKhuwevPd3KEMmF7+hnRN7xbkhL
96mYFHRZKrJxDIo9ywYaG10bMOfd7jhu+Qf2i0XjFUe0+7q4gWmfiEWFTqNSgggjdEpDgVm3dxn2
xe2QHAOzQ3Bkj+1DqZly8hz9LRIQc4Z3DQkWo7bT7TVnmw1R4x10kX2KTflUhV7xKH2QOHZWnb5e
gju5b10ReUfBmIqdDFi7aiusMXpIC24Z7cTluZvEoVPMwXtBMpLVv4U9fsiOOMJxEjttWX8MVb4C
sSWZvSCZ0usSTMJpm4YrhBc/cz9KL2mbk7gVCHjQaEO11bRXnstkE7kOUsBOew9GxBB5ipfNTgv5
z7NvxRg8e2LID3YEOOavb6hmDfKn9XtWQswICj9HQlyrA2O25uwNJtokp37qpN0cS6+5p/OAGSKs
/XMIPGUNKMrYf+0Npv5aZVl2I9IWwVo0EGUzVeiaCKuYkvI9yBAhoLj+jM0IZMvvup2+F6A2D0ql
h7QJwlNQKPPSIUkJQp7tkxU+tNxol8lMPaR/EoxYbnjnry+pnaEfhtG/m1gjXt3OeM0qzweSixQp
moxr4RcYPOmuVxby/l0ti+kWZcsosmWWqjXZyC4SqucI1Fsw5cXZ0uw2+bWNPeC+n8QKFCcYEtaj
GRngWXxcvhWZs7by+segQwtFere1D6Ce3Ho4D/sxwiJB9AG2cEqtPfNKtmMLebTNkF0K3R0p4+q7
jYyfUvxBKFruJWP5rzDviqAFAzUEmRfdEllDrIORW+eopLoMES3JnI2Z7T0XaXRPQVduCSGSGDqY
9+NUcnu1dcaJWe9MEAMn5R9zBjCPrHoDAF8/jD4VKPLr1uYp36ILNuZ43LdpeelSr7834bCZvTY+
GxATzy1jvbBs4g0h6/EhgAJ7JpFkWoF2cbZFaKT7GpHzWxnQfQKM06c0QZCaxm1/s7PmTTlj9pi1
dfumZ3DITv6+/BKFDV8R1uimGwCazED6j1Oln+tlP5ARG7x2yJHcad8lCsqT9oWMvQvptB3QpzBE
2oXsKk+iftuGHFqhmf82nbcx8hHSkmmBJ4E5n9p+zdjtlrzguByRkXhWtRkj/jpDC9YzIaVi4Z7G
EWP8Du03qL5gP08F/UvWt1uZE9JlYSjxh9nHKBMcqlSMDBfcinmxvyXcRIJ298xta2+asX/mc4au
uoyMDJUPNry0o/kfC+vaMjTdfNGoeEQ3SGZO5EesugpEclOOCNiG4ko7W8WCY1XZIAG7Qt9Juv/d
eKa6CCiYayOXfIAckIzgngnKRkztu3ilCgFPWUk4tIAkV52azGsil/SiUKJ58+v+GimbfrpHntR3
HVXiaLzXQuFPh/d+ZW5LbhEOPkeI7CHg8GJYFezog8QpLxkMDWJAA1cSgYLdL3IG3ETxDf70nzFC
g+p1vSQbPfoDntU7DIF9szLFER4G5Ob5XQ9Rt6ZJawa9GXJRXUZnRL42Jch+KufV6bqLMxFBVM98
/xLm3oeiP0hcixiBIS6flY9D3ndsxmgw23dG5B9gPgX7qskBkCccfmCwVqYQ0w9y7+gBQ+5qz8zJ
uWAWlHZR8cZctQfvIz8aVlXHKqr7I7YJbNAJeIFaiOZgzsmu6mb9njUo3TpSA7HKYwIrEKo+qgGL
+zjgoQxLOJ6VJHhx0ndINCft9qR91IkEV2e3S1IlLqL0JBrbuANxpG0DfGhOgsypJgV5ygZuqEw6
73B8QjPxxgYLTyKXl8Pc/2nE46n2yngPnxnNpU/xUTVdvFdD9y0Mg3FdOXzCKzPnu/g1z0I1truB
Qx4dW8kueyK3TCTd0TT5EX7INs60yXxmH3Uh86g8z+YrhFxcjSM+gdJ6J53+OeUXUJHlMBQMe9yM
/jFOSmNNLKBa+35WYm0QO6MsqmOuG9QIOTzMlM1hw0g9ZjJG7hZbdZ7HjdL7QhMx1UX1yez609cd
36kgY3FDrFIB25GlwPAugmK4wPxfxNkDI1NDEiTqs2Ftcj/ZNZo5Vzz1RNDhr5LDCO6NEUDnkuk5
ogfZjWZZ7bqyEuwV6uHWZfXDWMvxXIv6U5LtEqVE9Mw8BU2/aQ5fH0I9eYRMNjYOcWhdSs8E6jjQ
RVP/Y1x+D88szON8Iqr3ufX4O0fb8Gj55c9+Uq9hxdJzjGCB8B0ukZVhO2BTkOh6PGAtwIHAooqO
cTYDeYlG7AGmYIDkmCvdl58Ak0AvF3F0hnE+piPmgGVuIxN3I3ID+T0hHYMLcJmTBmRV3z3Z5cjx
PXHZDLeQfGQ6DDKsz7xhZl+u5EVC4t26Ttjfwg5J9Ne6UUvWtCGKYaZf5dnRkHqjAktskOtTAaN+
BQGrOoiWqSwj6myf58sVC8az7SAnCIaG/2sg6w0zH4JIjPBgMShi8IjjlJi0oowIAyossmHtqLkI
n3enKj6q3rQeWhU9DaUAeO+1R6MkESnUBvG8PbOSWmOZy92rYWGctRzrG5O4gEf7kmddV2a6LlH6
geTAJ8oiEpk83MVkuftm/6PwnOah88OadKrXwo4djBPBzZv4BHVluy0YOp3Hg2OhPR5dOqVp2Z+O
43djudEbo7jFedHsZsfT69pXj6GDEQkGFqe1q/QztWW6K1A6XvLwyhOZ/nYmAcItbEAl5nxNZj2w
J8/IZ6kHsSNbkLpKPBlOemHb3xyk08cI2FGtu3Ka98Jkadkz+WjUc2LyAmLC9EyvtE5pjbdkbvAy
DHacnGQfA67F++BHzi9GDP4x6LrT1NAHg+dnJJN5a9a+kkEQwwXHuDJ4KvmskqMVE1dcLzttLYq3
OApgwtRIiisSIXZ9lbmbLnWDzdwWBbG27EQ7U536sVHcXohcAxh6qyiffvUlQqwcHXoq7HlDA4/b
LeDwCLIOPVClPkXXz2DTrkSUYy0fjM+u8FARdK8TgQHPnhm8IlGqbyoxDeimZJNNCabaqkE4Y9fu
LqLJgnOcMHRxk+Kpg5qF8Ru1TsOBawTeboi0jRYlem1jBM3tgDSin6wPkc57Jev0GMClPFdYwjBU
1K+UG144MRRmFLN19TenncrrwM9pMR31qVnuS1M+5hU11jjiSnAJ2tl9xSB+fQlNePLMFi126PBb
yXI7oxD4aNlVXpsjI7dzEqQPlpr7XWOjGxonUH5j2uMElzh+E/dzZnyxKsccZ5RNEcFWE75a5h6U
YRCbCFqMyYimmJE2Tab9XfSgzXvSJQmzfIkDzz5McHTJCAKdO+6BItNbuQ4ZBIoUBubA9P8+9wof
DKQ3dolJQvtXnpAvEOJb7pke9OzoTDfXrH+INplQy1uSWYV1zgM9guRrD4FJO+pWdrfqpig/B2Ba
925n3/zQ4yfMGKCzqEu2xWzifG2rtRs080eQ2k9N4MN2y5uz2Xndox80v0XTRt8aE4GF4zTqgDLo
E4TbtNiRftpmeSQIxSFCulO3FJlEBkBUNfW31Mje6EmhiaZIqnt/ray8OFVSnePUazZqFAH2WoQi
daLa3ZhHcsOku/1wHM524RjvuTvfJ4TPED/1dLHIEtoX/DRUdNb9ZazCahPo9ug0IUpqjY+zmJeC
mKjthunpNcfJ3PcZDLyBTKoB77UO/gRNkr/O9vwrK2OonRZjCilZQ4dyB1I7XEnStK104L7cFh0S
GtSa8F3GaDgVcN5PQz9p3lMFmkb9mpRE6EEltOkqnVxDYVeH0arv9dxRIQoyQPGwv2Mk83e50Mds
TvBUxXm7MYzgZUKKeHUshuqlbtwX4RoQXVAlbmqCFMbUe5mj+KMLHZxkElhKzHXfEF0jig39COmi
VLqBPKZTlB5kyjOwAZ/QOKY+6ah9bYpg2Ecloa4zHCSPesGTTb+vpyo8g99fc8LxWbNZ2i7rsm0d
Q2WoEE8+1p2c6DX1e+/aD3BB38JWby1J6Rt1b70d37rZZTzo660/ps8xVOFVI3ASzYzjVvKQ+AJf
pIqIhhx/AEJX69riOeKNyDK74rlikrUZRgXPJVb5WmjFGD4tvndLhkvQ0rQJXCu2r4NtKetPBn9r
q3AfAkIABt8/T4H7s+DmWC8vJqG4I++Op6+T8ypx8DiOesmd4KXpPExVzcrRWB1k7+hr3RfveeY/
6FnAsepcjUFM4a7q5xwAQkDoWmm+TiJuXmynv/VoDt2lym2vfdkTcuBVDQJR0noDIw23hKrMSKsQ
TiV9/ScDRr3LF6xjE/RkG0YXejgwh00H6JkR/jiGKdlt82eVA5YtOgaMbRTehphxT2Raj03Yfi8X
LmPlnc3U/9HF7kcRHesxlftIIybo6mG61p55SxsCbBPbn4/t9Bl6bBuSvHwVAw1VXQxPCof+MZPD
rejYDlFz7OLCQUZEltOMnaCzl/ZkeGu4Jr1LyTciymm0/5I3wYfXkrbeRoq9+hh/Gl344jMcQsJO
6mwXz5TZM5hJwXK2d4DzlPjtMsZGusVv6Jo8l5kgR7u2LcsNda9chSPnYhkU/hPz23UjnUej5llA
NYnRfYnqnWUF0qKEXrq4eBfU92QzieEXDDBl9Ya8g0WoFzNMGZ4jVG//zh8I76O/ArRafEMk+ChI
vFiFYNrhlO9HV4NzEgfV3to8vrbPe+mMaJ2mx6LQJ0JFyPQ86UtmhBgdaannYfph48GJS/EmsmhT
yR67i3005z8iavepkdydOb3XISCpfzcFE9I692itQ59FHjPjqvJelFOexiy5JywK7cy99cFc/KU1
/P8y+/tU/f7Pf/sse+7G6fl3GJfF/xbMo7n8FzL7shl/TP/0D/5S2DvWf5iedEhAY78iHMv7b4CP
gNfoLrgA5dho6M1FRv83hb1vwfZRFmwd6BHog5DR/7fC3v8PqJGLNMb/GwLy/0Vhz2uwF7XR/6iR
PFiSvukRWOAyO/UdS/6D6d/OaTvSnnY0ha48rAaJQ8/QCCt7SIok62V4hciGjbwEzH7u3BD24XtZ
IMBDprC3r6XbxS95SrUD0s44iRqgRoTM4pAtkpdEZXrdoR4Ozs3AQkeGhy+CcN6pn2TFJk9CYDxs
57a6IyYa9jCd0yPjq9+mDljf9WW8G+lQCi7mQ1Cknw5z61sXFigjo+TJbQhJYyr3089FtCYM8mSn
/d1vUrDpIoxfuk2LGAyd8RDRsvSUpZFdvc8pGRKZ1xVHtwloBY1kYBpr5CgW29AnJAU2oZdD/yH7
FRdv39zK4Ufqm+5rlZXj4+CbdyImnqyhrF4rsXAcoqI7ZYEfoNOqOJ1z9+GLKuxKaHIAuskJsYfX
r9ySiSZoLaleDoTY5r3unpH9CZTeMUidTq69MmX4gMQS2HmIji+vXjxPPoaA33d5XLJXawrntcT0
s13M91kTWNvG6Yp77lrGua6w9gY1Qpe+DPIzSRzTd4P0wLXye2KtA2S+Vh1Jui0bA7vql0l1xjOk
L9WDqct+LXL8DimD8xftG5ATh5S00QFNMyvO6lGieN5WRlTvZZpla2fwbeSuoXu3nQCAX6zK74En
X2bba/845cPcHqyp8X8uEkgsg4a3CXBNHqhC20NZGgucZAG3T7Z8pLnHZZgVj1943QLNyZahAlJB
G45gWRGNtIIv7B7gfBwYrFtbdqTObmbj8wDOnpoMtE29gI2rONcXd6ZY0uLzr6SOSEQ/BKj7lcm7
cCknLzvMdP5G0p6McozWLH5uFrPjdeaYkG8Gz8avy1+5yOQVZ9neXC751/+E5h5gmhGflF/XL0Xc
3hnRkv+qeX5VbRGc/RbTR2L5pLzoCeizjSq41k33zJYQBXAmf6slm+croOfrSy7VD68bzqM9tIev
VKc04wNU+gN6P0IFYVrzW/tcBYW3afX17nsVgqKii/xN5ufB7X++pEZEBEHSbgLJhvuvXNVMurhU
0ajUjQTGEKBs/ltYZpHIcke0KMrYrCWIUfTducAAylBvTJ79SZ2TdKzeYwMy52jE8iGaBYP50Lkl
qZ/f5ZKHFpDksSOQk52RV4t3A3N1XPjOgyhLzK5LtiGJj0T8knB6ZbEM/FJJCq5BoLFO7OZt7qV6
+ouyLXUG374ILmmGaZHP0KNL9/EwtLbzqnPnUXUBQDDW/KJW0QsIrQRnY2njz4tfAir0d0uPBvbw
a/v13T2zYQqPnvkB8TqPdb+cDladGGgWo5ouyIWhX7TJIS48HzMj66AW0+cDWWhYOWdYzdIf37y6
f4gS8kvq3GHZNc3O6kuiLVG63Fyfsoec7OLJSUKQEn1VvuWLm3bJh0zqHqM9rfBjuSQ4R1FMIKQ/
2Yt3cgJEW0UJqtd5m/mBc4uRWhlp4rzgYHeccEA0Z07HWbr9p+sYv4xs8j9iA6JRVfnG2dZVTng0
KdSZRtfxlTOVoto8Q8q+f6U+fd1ZNjSPc6YzlM4ljUc89OmT9a2dGorRLyx0RE70qjHUmsA39dDN
s3r4+lM6O0fXRxI7gMDe+Ta3RU4UULBz07o7q3DE0FJizZSoedDqTt8bJ0HgJoSGGIvDCq07Ab/8
x7H11alYCFSZVVuXjI7gUgf1S+KHVD5Jy6qEKdF5spL2iWa8WseD1+3RhROkLfNvZZL2p7oHtYKT
tn8d7e6TvqMFCx5ggp6IDYOnaMmsvqIlHgFA9CulovBsVAk4riWrKyzGuyG4J40QLSmYpnEjmCD+
UknKSj6X85Ygm+ZGpj2zoCQEGCncApVES6pfYzVP3AL9NgWdhW9WNU9kZx7FaFVbp8m/j4KkCXPu
k2vDbPlBd+yTKz8/+XPr3xc/j55ksMN+gHd/yRcovARzqBe2f4UpBQNiClNI64I/ZJVi0AMymey6
0Hi1voIwGqDmn4Nd1Gd2bxyulWtvck2yZJ6GtwSvCYZbq8PDTh8cNyRcycT5LVIGDl7BwRWWhNeg
SNCPnq7DQ0xn8xiDSeHRbbwyN1iSrfPomjlZcjJm72Y7bvKUU+8SeNueBdEykE4manvg/N/YzOvH
kbfoPAQ+aFfVkdIazrDg6fqo171fUg/vGjAKOdHh41wMyVPcs8yvRc/IiRvxZGRjSDhF/v71Suqm
Iada9tTUy/uYleyxw6stmGrHaf45QzcyA4VATKgXGhcG8EZ5yfuABfxMgNwsu1tjq+fByS5fPz42
87tRw7j66852/outM2tuVFm37S8iAkjaV6tvLdly2VUvhF0NbULSN7/+DFhr39r3xHkhBMKyLaEk
8/vmHFN412XwScUYXgaLPqUHyL+PDGLb6omaPdBBXGx87CqDE+rK4Vugt9Yj8f/YGkHXC0Vdi41s
0/SILD30YOdZtZ1uJRKCeWjNo00SWOjPym3Y4vfHIYYIQZDxVTxyp/FOnheu5KTOemFSkx/inzJR
2rY2p6uREl0fDFBAFa1GWPY0+iroMU1XMPXfebldIUqyUJ9QFhrs+k+bymQ9adX3ntZh6idwEB19
fGq9ZgRfN/2edP7iydpVYP6etEaHelZBW8zrdhPpw8SIE5Vra8jPmCZZWhmuge0ngE/QV6RMCZzQ
ZoBHyQvhyPSlEa1p7btrBEiQRHE1x/alqscdvplkr5NW4kR1VKw9lni70nCwpofFKcFY0FBpX9uW
RsXKXQmi2KeORL+i4yW0XxUW+ae086PtECP2jdLPTBbPeS9/a217qatPHCC3PDbpP+IRyOKjpqxn
fXpBavfpSO2iq/63gnmdhClF7/Dku7uwkocWhJlPhbh1oofljTZe7uZrSomalhMTLSgkD5lPtNoM
+o094J+8HKj0yrWsBQgjYrjnLtBYvjgko/vODlTeWQujrzwYuUBtWqEKym1Lh7QYXG4H/XUwCIZ1
q7B8qgi4H5xfkAj0FR2EiHUXTTpvGp9cs8i2oCh2jp6N29GNA+rC+pNV20cZVOGamkK08izq8nPc
6JPM9VcK+rIl0tVsjGRnieLXUJt4OyDWlpPdvWTZdDemkoV5RGbe+F3L0cXnhJI7iPIwJq4jLpop
JSLTbtpbpLU7bUBp0xVImotzZeUHHyBj1lA9HIvyrMb2THvoIZr0EOrG0Und76NAgs7k4xzQ1sF0
0EPi4NvbJf5vy+kw4XvoXFvuTYkIkTXmvFST/ZgzE/g04QOpGlLhwDsWwLOYEBNFvf5Ulta+6/P3
gX9z1Pyzq5e/Jum/+BKMk91b+oZAz2/kQ5dby0r3U9vXKzHWIKhyl48FZY2etUjSXXXRivFOh/U9
ISMCAqL3sCP5SR4Pfr7GwjsEPQcChPyMyu4uKpAIEG6TzNwTdHzQi3zdh84Ml3FIKyMM2XVYS3hI
WQnQAqRopWd1E5Z6dWcyVMvtZIr8h1XQMjmgHxlppl4TFGnU8agtCRw/OOeNUxgN+Y5qBpZjqlnr
bDI+vZIKnEWQb2RS/UYkFVJp1Blu0Wd3rbMi2YqrrzfuXW7+0ovpPWuPvv1iUr4CjMQ0WrkKoERH
41ij/dPlGo4+yt81tS8K3n0HdqsTFYUwvcRegBFrY8SV2tdhc440bdyRz4vKxYcj41Mayqhql3ly
jtW1FClfJfVtyqp7myc/CewB/WnUME/HU6qB7mJQiFZFRCuzZM4ytN2bqtFQ26bzlSQ6CUX6yTE8
FIwOAUmkXEOoS6fgCveUNxQR+aokvsi1Wj7/sfdWqjEh3TUv+Eu+R0jwn6YEVSkt15md9hqDYXKD
9lpnQ7Dy0jGmyuWucrKEQYkNp8A1UTf5g771o5gw0n6iPdv1b8bUA6ts4t+0GnYgTGC2BocwHA6N
6+SrMEtJy+OfdJIxRjWPkDtMnYbPwdm4xnpQ47kfdBgYdmlu9Do5R6o8zddChbjaja7U73OR0raF
SWeW6ZdbJu+dkluDZKCV0aEfzorklmZjtG8d9RBpjJmQJgj/LmAGPFr4TrY+g92Tps/Yhgjuga3t
qzL5g4L/IxwkknRUflFKyVnCYssQDUqn+x0WAu2+5f9p7MlchRUm19TAbeMnCv2mT17aRLsMc8Rj
qsUxs+OdPjH2TlHfnS24l9KGvt6NyEWIK8uYsTCLQIQQyOkw82PITXthEV4cvYKWNdE4CcJ0qLZh
9gpFbheZ+KsbztXtDLFR6HorUBrnLuLBmFCOp/l9RRm+UQLofSQid1VG6q2Y8EfJvF+FORoOHza7
lZobO8ZfLWWiHY2fZaVm/5+LSMlATdWyjH8SAYImq9Sxolb2Q9N9puMsoPZFkCEgO+pOpuOFiOWO
GjcrAqp3ZR6LyyTid2fEPsoMNN93Ttzu2hJ0BuHj0RFxj5098tLM3xxtfCQRI8vcpF4NTIgEfdkd
N34QFenP2u/HSzb2v30KweumnXlGBid2kmZnRHFVGbmz6W1nPY5+dZxAmD25TUenzHaALiX2jvYm
gY8J0c5exGLBdUxvzbtOedfE7REY8UmPqawSJgQr1kfOigAFKCn/jLQY/BtXg1WAgKsqkH7gPHm2
rPKPEcRyhZHTZlGDCp6PauXpDTK9oLOOI5/Kk06yETJnl+BGY+UnyTCv2jOAroDN6i6rNkw18UMH
1j40IM5IFRPAYOo7J0qzUxwyWTPSek9jSe4D5B9enapLkJgEX+lfZMmfZEYtnlIRLPXwJ5jZFdya
R1+icNbkyU0GVnLR25i5Ky8fXmRtPqwsZvCDzYKpl/a5KV8cDBkHQMl4hCxxYHU2kticmZ8mKxHP
TLS33mEQLlJ5NL0AlZKJ2I2W8TaacvtHPJK0husqQTocghS1wvdEc6mFKGQjTjJtnaL8IfljtoEt
vqToNxV//noaLIWyjK6rOeLSjM5eO35FDelB6fDaBlaw7dSg1jnsFV8OHywbi3OZR7zz/sNPjPjK
rMJdz3VcpO6AnCxDQwWA90akapa3fPRT7r10HaqnyrASSiLRsLL4b67Y5xMC71UP2opvBaMjUeHK
IziqjM7L3jQ6G0riiGAwCOx1LtuQ5fdaMrFcOblh7oO+Q3PDewoXShI8D2GHixvUZ4zr1d1izs5P
nku4QOCITc9Qn6e2vu5Jj3salPHVxXTDWzfbGT0grKYllKuNnB+NnX01fn/ydSU3WeRuhxafUPFz
mnUoPp1DCDwluk+t+QGH0n8aUn0/hv2eoMCYYHPiFnxwDoXNWsiQdrwt9bq+VFH9sJUaP2hux7s8
18ytmHfnEDBc8oQvKvuNpZ9xsZqIdZlInLe2GctL5UlgMfOzlV1TDyCnDzKsab+l7eCy2hPiGHo0
wGkK4fMyg2MYdOU3LTFm/UgY70h9FR9VpREc4tif1dgwrKUyPvuTjuWMeQ8YJZ7IbTKZMzm+WLhE
jrGVp5vl+NTeqAcOP2gPyK1Dhs4TXpnfhBijLAu0hhoZgm4706hQOWZzEinqGHCXpEsmDvpSq2aS
VznqLW+n+uaU9TcZiu69oS18SH3ZQ2RQqEXwZqxb7i6HYn5W1uVr1WvurSkb61HXyGTmw5PrdGfT
5Z61/JCMBcInk7n96FRAt/0ekQKakCtNa+CXWXQPPA4txydIZuZECfT/HYlF+ew1La1+M0ipDHjg
d2olm5UWGTTRRTjLltk4TfanE9FwdFg7/XPINMtnF83q+Z8T5uOxHmA4ztzr30NEfQxxU5zIwkLK
Zbbfi3IS5KowDJlThioQ6Qp//tivRjq6rO4NMN96/mU62CTQUcco3738eUyIMigYvL5yNzxnlmy/
6U3jYuaDaIeoc/pmaOq0nKANZHY1tOhMkc4SSF3f45cW+67T61vUgSHRzND9Ufg26Ci33Y2F1FkF
sFJt+8m+TPWkvzeU8ZgFvpdG3V3TmpZcABHw3SUwckeRx9+EDiRsWxnxfrADSFdTo7asYhrWj1l+
tHM6xF6VNg+/dsQt1DOSXvX+whUOtE6Mpwhn5Q9GQ0G9r3KOBNkbD9M30a5x3CyoMEz0Z7BFGfLh
N9ozL12zSIeJKYNargYVT9+npHrUKIMpQvvbJILWirCDbJEgTD/DsbOeLOU1Dz0u0g2EGHHNvL7b
y7QLmShWqz5Cjy806jawYkLKGLIhPVdqgEcK/+rZWbhN2qS/uUUM5qryqkNKwfVMHDbXtZzKXzWs
jckU2h+zca+lbiK41GesWE+lpcmCitoNYb1AJfxXu3KIuSgRVioLYpULFHobV6RrunqLXQpHzaEv
bPecRbCrCsOL77aGJqLFrvk8RD7iH9GWT7bl5h9D5iIK70Z7VzSq+GiN8tU26x9V2+6V2xqPSTeQ
gZYjurR6fk+bXN+4FYre5VlEo1vLQH2jxhT5nN9Bdegi/5Vb/EC7PMbFpiMWnjQFmGaEYxp4nrdz
6Lhv21Jtx74I3lndlW7zVdWlOw+h4hQzl7yJFEzr8oQrxHNRGPYb6zUbR9p0M30S/zqj8966tLrx
vPGVanhVSZWv7hVF6iMFnWGTV3bzIzdmASBnUAxzYZga4tJrjrWhfDht029B2Mj7iPzoLuLsmFoU
uiLa5jInyilFKnov4lK7acQBXuQ07rIa3mKdNgFxTcU3a3DEc7MdE1lFrCkTtZ+s6mH20h+vrR1m
W1jhkLA9T9tJm6EK5eNZSBw3Xe8Z/Cfsor/wgnvfiPisEca+y9PpY3kiF/ZhHAVaETtm7TtvaEpr
p2XTcNHVSAy8eW4pO+SGTbRHI/fWg1M+z0rlfzYak5qzFieA9zojTY+iyHbLKeP/f95yrG3kSety
+a3CTiJbb4rAP3+CEwEpq6E5wWVCtTvWybws6A35ennQx8n81Yj8pcv18subil+aZ1fX0U3KdQpS
u7KUxkyCMgdXbUfUEgu+5rw8jgun4z42H1ZJhnowCZErl7nQoWRyUAhBXXnI9l3iKoLxdOcS2aoi
0Hd+WKWROEfWD7tULt67nr4FwgTkcuXNa5BRQND4U86HJt+G76RS8TJ6ZnRazljOTenV73LWFmjg
8DVvCmA1SV9G5L2jZeJCMkFPa8iLDMs8Ku6o16Go87UyqojkKXQBTFZ+i8J5p2raf6OsQu9DKkZS
PUovmHDBJAR+/KH50/NyqqMVVwShzceEy2NNLmZ1KVLXXQsxsJq0qRZK3/c/cl465Yb0c9AyErPB
Jbyw3hiAYGjurh6g88JIQX81n9LH+jlzY/GOd8vb0BcMjrHs9OdRVTMWUu1dKwy+YcM76bVrvXV5
nR7SmHwNNJH5pzp7tmg+MzsiNq3LqwNsyZYozvzizMeHHI6dmLzsMmqiutm1jvd59tSWA+9KV8Xj
yrWaYZNWA0HWdcEbPG9aCsFp5otnTGXiJS7dYR9+BnrcndHEE2KIeOpBbbp4NGJlkoz8uuwMtUQZ
FVU/PGWUhzFzotOUJvGp7gqYoMvDZUPCeHxS2CztwaE3E4K5WjaNF/z7aNm1wIhZuZ8eUfCjUC/l
yH1N0MdI3JbsLSvv3lhE+KsiLL2tlqc5VNlCMMcgmjhkCv2dr02BBNsTz9q81kk0605XAZu0PhDS
RfHkqBv4QcO+yW7QKlio8gVpaKciPM3qQ1jXxm3Z9EmAcZqM0XXiA3OBkxZHZxTNF71r8hMxMp/T
DC5YNnROqfjMG2EPsICWg43rDVsbscXfU5ZHy3nLTyB7+s/Jy/7/enrZXTYtdcSNMhWXWzkVN5bP
5SVsoOzUQXEL+iHxWceiOi7DKdzJ+eDyTOl3wcmw2/Oytxxffr41RpRBZhztl92kVermIOo8ZnH1
thz6+wMZQnkI20l6WI5pYniVyu/W3AV5w/XqNhUUnlGHb4A59IfKpxKkhd2bjCn+d0P3q03d8sOC
PO1rc9KC778pGDO1Yuajmel4DUtdrFsFnTV0xK+qq8U19cbPekrzvT3ZJIyU1lcPnZORPTBPWZoF
r0NPmljRp+6afm/wmlkdt/QaYSBLGb9B51OWZomCjIV5WQ60POZdbFYvfhIXW1UR6dKiRgaY052i
gCboEGeo9C1tZ1atdh5V8KsPTWyCRfLTpwmKl0xjUTsZBRYOtwdqG4NNrlXyoiZYCD3r57fczb7H
ikrlgOKGXIxphyuk3cXFJL8P6AB9mWafjd3oGz2hy9JlOus2aUZvQdGDkZLq0zVra1UKpLEomO2b
hiueP3P6RKZpvKa1+YLWgvkqxlk0nz/ILHZ+xIFRbBEwMVstyHHURq172EMkt+Qaj5symboH1vrg
WNXzv9wTCFtl3Dw7PWtewDL/kspSp2Uv1av42abs7jh2/bIcAvM3If8vn8uOigHVsuLeg/m4Rwhc
tx6qy1UkMH7kvjzoMWXoWKT6CVvm3AycH1JnixANkMNh+d6vdszDn62rPip63FDJ+3QPO4vYriTO
3nw5vS0nePqc+oaG7XXke3LwIazsRqUZ3zzpX4bBDH8mFfE/lI28O0CTEOMpVPowKpj/CCpI8y9x
0pLL2956NeWCKrOd20jHkyU68getD4p71KlsVWdJ+uaW1iZOcLosm8gkHcBosu/5MNjqaZgXMxU1
vnyL+hvDHwicjYvIDguLS3kwHt+4r6WvflZ/hhmZxkY+hufWfCSAVubvZ87Xf2wPIpqH/ZTbUj2U
2ts4+xP8JIx/tSh/R3OqdoWHtCAyzJ1UnXzrC2CuPiWylCAq6lGsG4X/E207t6laUJG1nBOqrYAp
g9y07tR8j5xoYpiM9G2Mle97amjHyTElgGeVXeA3cu3Ox1mRvvqoEcbJUM8yD//dDCEJh3E2+kA7
1Ew0xRXtxM34vGzKkDpMnUBE5h57qC0PqbPd+y9lcauZB5ycIPuBMNe/I2g1j7p0/6Rm49+XDQ1y
aNQ+s4O/xxxdHfHdPLIgpQNU4LhQztASdjhdQVWwwAOiuXHT3N36dPo1c5A3fDtcUUp7UJjYVboF
XlqQGsSqdNyDQfqoaj3C0FUjSGgz5gFCpheAMvmhi35yy6gpp471dXlkzI/iHrSx7Q3GGs36C16V
gRyRZLgGtCyuy27ctRXliuI9swh6jDTZP9v0BJ5rnDjPDko1CLRdxufB7nJsqLQ/eEvkMaakhWRe
PHuUn+/uUNuXoimPGM2CuxSVc6Czioe8R8BXaF57KWBH7clyAIjgmupAhHF3RPQJMnvgnq+5fXLW
25Ye1mQblKqJ21aKdapmJqS4tlNyVzAm173V/PQhWF+rcfidYcJ6ozjGGgg6rRFM5ZcBmn/VMhuq
WuOKyQQ9KmA/ljdTQK3ftlaiDKuNGeE/WKPaBG0QWNY6G9qL2WXaPpFOfmlV/9+bqpx+dBE1QcOo
CN6xShf5oEee5xhWw1Mm7PLyz8MRIeu5IvWg1XlCxeqVJCdQBMjNa6nxaXX2LMzv5anVgclNRS5X
qRsguOmqaZdHVkEZDxVgQ4GvKQuaQhSBjkhwiIUUyjnmLRMFi2b7enliOdawEOVdnp9eTmxCHdH5
sh+IDLQQpYc7Ipxhr8LcvJjGVNGHFMRO4Xe/LMcc3zP+fTQf67PaxwyAo2caNYvxZT7495yCtZxe
Gfrx7wv88yrzaXVeD0dD0oz5+6PLs8smHVtj43dkq/+vn/37AjRuAcAPcbtdfuP/dZ7Z+yskqvrp
n5+a/3hdgBh5GhqHnLFi/Od/QZPVwzVkiWeXtb+16tK6NM08esTRsx1q/VHSLpnkVevFyQ0QW4Us
ffeGCJxNPrTEigqrOVQmxXzaWNGTOTnpcYCPcM+Qh+7iLMChR9CCVzDWBJrbXtwUI+B4daOC+iai
6DdV3qVOFo6vvXdWjJQhyXC2DioJtiDNuqsbe1fLGMCABAYBKBA40HTaMt7xZYA3Y8Cdk8Fv4rzN
Z10Lovuysbz82pTkpTkEDbgIRUYz7F5owOXnyPS/VQALcZQ1/UX4zcVI+p/2kPzQdDfcK9sxbmlV
PiuLUG9DCgcskdXvBqOVW0GQKyykj7ZV3tGURPV6Y1oSEItpMSJeUnqYJ8RgHxHHwtb0egLuzZnU
DCCrUhFhRE3n8vu6e1WRtlBUrcksvHWuMm8fATjGtjWsb6Bo+Zyqxnh3k7fE9q76HPxSpM1RiXQ6
sLDfmbP/QTMokVo6at8pLLaotzDcIp+yVEnASs331zJbiiJgVcTYvWBmGjZlRp0kNT0NDkeI862F
0eSXKnwLjcIiFjl1WCvzrKqK5JqX+Uc871VYcGEEhZvluTb2kOcN9lxHmMkBtZh+m0LgY152zWUL
Oqc8Lpv/2geBwGA/P9PFbXn8u+vAkwCZND8TWINci7b1YbY10Usx2dGLsviHiri+yXkvm7LhzPL2
n+eWswCTTZ7dXQP0bv9swsDE69dG3frvseXRNAGgy6v+v4777ehe3WWjBQ3tW7OiBfGfV4JOIpmZ
2c4hMekUBios72GH8iTGzwm2RodW/E6uXQBGlcuvK8v43vfZcyqHZzRKwWdUv0/C6piHUD6f4MGu
7YHmNrzJAtMsWgls+qAHhXqJqYoexiH5Ldz2TlPBuQe9bd+TIdRJNcxI3sYoEtbjeKe1N1K3bKPd
iIXpSRJfVnsqP2sp30nXD2K4kJ13k2PsXZSKtlZbyVNZ5MRHB8XZjavibCRDjSDPLNZuUZDBsBzU
R/3fp50siZlBRpF9AEi8WZ79u1lexinekzSPHzrG5ERN43ePO94OBVa881Q0fZ+Rk9hQqGU4Uscp
HBGUOh9PEpq+WiABuFkxCkRs7ufEQqMVGm8Sx9uuBUyFB40kaxNQTFjS/TV7PGS6Is3C7mhM+HlJ
0C1NPrxjt9bEp4slHFNdaIzvA8W4J3gygiZUPr53CZkPwv1muoV7HR03gpDAWXDcnB0i4GEj5904
9IsVTpD+xKf4ZaRmvfUDrf6mDRQfG2/LIm+41F8DlouPgfb2ye7TAG+m4Xw0DrFoiKu0sy90680i
YSFHoLKnYqJ2iHP9feAnA/E4nojoZXn1vi9cFCZphzUEvCUzLIMGxLyRpLzUqQhPQaX9ewgOr3Gu
8rNvg7B56qcgupZT/9qg+ji01YjoIfN92D2jgCCXsbZGoME5fzdZmVYE1nDlKLs0jm6AFwpFx7zV
B4mZbzm8LDiXjW0wxUwDCKa+gPhmh324E2lrvkPyVUhQYWBZcDHe6XAth4OQGWSTyUsMYuo5djRn
28pZrDrvItHEV+WW2bNNt5Q2RH37X8dzaTlXnF1/D6coTiiXVkeyDieSMpkYLI98WEKsgDK0TiP+
JvWf430ihhNUaBUTL42aeuLz+G3l01cUcnGVMv3mdKlaR8oTmyRJiOFwk73ptcl7nfUfSa3HRCNO
DZG9qrmENW/88gjfHrmJ7kBJYSaSywEHrh2GNOaEdmzMmEyyFj6EFZXyEvYM/BbzI2p8Ywfn1aMT
G/oci+YsmYBPLon07GRI3ZyTa3g4Jc41ZqXMcLEfmXpQ2iyMvTb56VNiMJJ3qjvpkE6xrY2HWlOk
tjlO9mwC4GMW7917M/uEwwbp1a8fQ2+MK50I2dVcFj9KR26Z0BmHGBveudPVcF4eLZth3v3nWNHL
lR9M1tquBopCRZP4Z9b2/25gofhnzF0HWqnZtuzKcyaz/Dy6T7UTuLcoKb0btKXgQGjkn2TeW46T
TjYdDGyZQcKtdYzdu/Sh0biTv2lb0FKAs0hlqBySdySdAT2t+mMKZJf7xBP27umWq/ZPBE/2NFi8
yaKafLzI46McpXdKkuo7U0HLEIK1/mczQvBIbPOjj4fsbNsNuAlz5HLyuwN0OZJuNf1QZfEuLZAc
U0InfMrxjsoK3vV50dN7woDw4dF77p0ZL9vSgPcb6IkRfh6k7NAgqM5aNCurKkfnEZuIRsIgO0Tu
r8QIX6NKxymqUelLzHHvmk9FAr4riQxgVq351XfJKzaWbAcMD7G2dhB1oVaW0s9cF/uqMK/S494m
rzAlZ0kPl2KnV0hyXM/YTkSmx0bs3iYxPZeGZqzBAl41iQOoCgCKjo5pINn7Ig9n2wzavckhkoKy
KBJs+n0DcZP7w9pMmSDk3gHMfw16/tErbbiAdCiY6YS/06poDkkS4RqvSfNqwoAEM/hAbVJRJAS/
i7FvPaLCH/k+gVHD2xo5Dz0cCPwO+13rmywLTCJsZO8fop67tpZnQCKYEI8pteeeJoo3eN/w5tcr
XcobcBIAcnENUi9OICwyOwJjkY+bYNLPU+LD2/MSbomBfxrLkRKfAeGHGsUzni0Sl+L8AhXfJgny
W6aKfmt24UbmFF+JYsnXjjI+mlTReq+S723shPjRspcCnfKaDf8jsN5h6LRdOIbOJul8+1uevnn6
XANHxQ3BRbX3IWwvPpSuVMAu9AqvuxbGh1c3+bui68hMDXTYstuM4qVBG3+Jfvkx+ctok4jfsA4Y
G14Hv4Y+02/i0m/fk5qYGtqeKykRRUpXH+gX6xDT8vCg4E8IkWydiYLBgEcP60LY7MPIddDvMnVV
HsGxNNN9LL3kg3omjQUUrhmlmTEnWct3cXxK8oAqA3Fc1lvlk5kjdXUN7yWL27OeUP3vKpJmSpb1
ntbf26Z+E2FB6lYKUChN6QXQ8ULLSiviZATWagQ5IsHvHMvI+uWG2GCZkgODKAuNNV2zq6OVmba/
KYEfhoJwg0G/YMr+o9OkeSpo/+8aZ9jUBlWdgHtSqmgUxyN4lYqAvRVi6UGvEb5bTzSbHNVTs+hR
fSsQ03vdGh/NICqMv+rJcuqVw2QW0KfK14lC4uWThFBFZBQOAQC8SGjXRFB5g9PnrHB5jOeqrvFa
eNyQY62eyRFagrw4vFeer8HbQaq93JFa0e0hTtAO87x6g6yheOHviP3XYgR1p8puxLnJesj10IQl
YKjCqXoenRKXf0JxMMSN2/lYTa3olTIZvV+84RFSmM4qTqNGF1JTUfaUWM2PlvkdzsSrMzmAcn1G
KkR75zy3d8xl0KUoFIGBPewnjdJZUGvBmokgzKP+GtiwMca+bc+tXo5HMNmrushZgSdeCQcEIS+8
LCh37eegpdnNw+ZvW4gck5iVfoahGmULPNVMd7udbRlfOc2VC6SIYTMJyIBEZ2UPZraxjozL39Y0
emY4k3ZyJ+M6MRg/x7QBg+zJb6mmNlpW3LOkyp/pAq7Mwd7kNCKeQS+Ao6km7RLQZctV41NCae21
B8vlqWrMiZzK5JN2YXOxy6HeWhqGwjQa3xqHqo6Q0M+HV8FlMQs2x3MMsfo8JFHVUjb9z/7yqJtS
ovMou/7zRK+hX25EQrQvbO91FeuHyJjqgyHiXV0R8ob2A6QE6dYGwlvAccgNPb9kUJqMo9Y6WKR8
a2dQwjlIxALobvE2p2RQabRDzdB4jOiUVevFT4zxMiuxM3cW+tEMoz5mc9Dj2bAZuRlh+iy/XElj
dRBwnGN/btA4iJUwLtTuFm6Ff7SIFF4cBXnl/Szrhqs69gA9kq3uIG+EABVojAHw4ZtiRITRz/Wx
tKRrVeF2DJoCjGySX3Kvqm6+mUEbCiprrYWVuyri7FYgckJOUdfXyZieq7iyn8KhIrdd06yz6ekd
clvKvFV0qGPGQN3x4+8M7zsxEdbLTXArRfnR6Xw/6FMhTG/plKHj3llRs/eNUV2yzn2OtVTHqIUs
qyaugyo6ro/ANarnIKkvI2eBMkTbIbNY4Kro1opxf6IOjjS9zsDadW9GnfkMkSGDL8rIzPLOuoFc
22ntjxrtINqattj6HTKflg7CP7WaYeqICi9ZI5R6U55tTAVnvK4/MU2hkxAEPoyR9YjsbNjRSkIB
yt2Uvh6REQVjSIp8W2MeNCECasjhHIxrmjJ+dujRpZb/NISjb8XkFJsxRAdKnRyhb3tJcbofC/+H
otW4pULBW5aZ6GxZLh1bTf0KAgmbuPQbulu+f8Ug/bs1+stIYf9OtR4RJ+Kmp9YXxhpvfvajaewX
rxyTvd16fDSiEi8MasQBBka2j9zJJoeNj8gHuWuruxVVBsZAUkRzFxmPMuCalHpsH8faui57TtWX
z80Qk4Vp8i2owhSJDbhxvvwu6iUCbAG2WD/yhgjFMIt2pTk+twW0oWVTVZ24aJUCgW34coN16N8n
HFpt9ATmE0dLbQOXWe5y8t+fXR6JkkJqIqbb//mjEcBShOuwJtvWFhf8TKhj//5itzOvpdN0h+WH
/+tX8m03j7EH3rMMf8d53m+YMGzCtp0+qwSTuYlA46PxC2puML2oVuDxH8zeesHgGG+MyJI3szOb
bTvp1FfCSdvp/jDLsuo3JPHDSdefNAhYO3w+73i7PcY7SU1n1IkModeHT+KKHojJhxFBWuRr0Fjw
QksLRpieZfK7nDGVNhrEE+hVCljwC4lKM+xoeh31jOpM09tHWCYnXHD+s+p180GTFh++rICcz7sK
o+gaB2S0W3ZLR5N7xAbxGu3AsNdnwWeIefTsVPI3/fn+QRXefLHlroheRqJhHljEM14l/ePVGhj6
ea8WerNJDT3bunZ4Lxv3Ip1aUuLr/ogoAQxlG6usDLMn1fxyg5KWmpp9BXEObKjp9bXWNre67N2j
Q7idKCrjriU4mooWO1rODcwpa3n7H6LOa7lxZUuiX4QIuIJ5FUnQW7luvSBaah14DxTM188CNDP9
cHlF6bQMCVTt2jtzZQwFpSMswY3A9CmJcw8D0/aqHLCtBL+yDetmN6X5Z9BjQ0jiUm4LSXEm620f
MO6v9I9eqwvO6dw2fWte0rL1UluGB7VkchNkZE5IT8u6vdNYfxzsgk+WHbzZPjWlNVyRM/qMp9FK
VmW25dYTvwsSIcPa2Rl62F3ToO1fRYBg2WaIib4/3KY2dLEuceDF9vq6KjEP1D2lv0/R+1656s1U
RHYmkgAT4Dk3sweTomvWAfycKs7NcofRfx3jUIJze2i18N1q/A9NowLSCmVfFC6I2x7yxUaLbTTM
I9iaGm9IZhQert5bXEd7JsH3yrReK7fA8v+YaJ42AvPnRJBnZ88ZpUVzdYL0ruvAWaprM9r/jUax
5+377CiQsxrscOGyljQWJ8Nml9MBSnsDc8MN266nlsohhbETTg8NijPTKNK213iGPRU805MxMhxP
oGtPobyjHKEeoFXfzokX+kl5oHhFsYf3JMkmiDZ9CnmLo4F6jjIyNQun3MW69adqGYtL9bnoS9J1
bEwXjrS2VZx7pHRchkbeKjqSbjp9wB86TV9ZX3JaEL+F8bAGgOSRjsi9sLjlAKjyP3NAR2S3ntJb
cHWl+wVfB7n6vkr1V6TG710UhwiZFK/IEM916e9AmDdNDgfG228mC+Z8OEHkc4qieW5XedAVNhW+
OkdpbqDXIbk/le6jb0meyk+lYt8t273ZurKnl/IkakyYjbiq0t3LcizoI0M2RLh+xefhDCXQSOeP
2w/PkUmLQh3x5vmU8pWXjsqtZ+k31S19abyRNmlVYXroo/K1n9FKtb855qn5rQzWgZv8IMFg9253
VWOmVCFIMpxPDKqj7FdB4Yy46lmmFSWX5KTvaGw1vbp3EloBjSI+KpPRAnmVLVqx9aBVbC+MK2fp
M7maV7tS32zI4Zt2bgbOrxddIDIBua2eADb8xfBcqd2fPAO2U+WI3ixWHwbLGyXngDC0KPIpc/u2
6Z/SqPkzqu4+06KNoALsI9ifs0h1NViotahsYtbExILni9U249wepNqWpXQTu/qt16Hw2OOeRPL8
qU1wnwT+wfnoB2vPEECxpsfkZp+NObwNgdijggOHn3nDaJ4xLG5KRuBBx+hLTPObCf622yLf9aLR
YjJB+phar6Ff7bIRB3Ovnot4uKs23fU+pGViYOPuXthEBqqes9N/MKGdVo3KqTXStQJBzc6R8adf
GZvELC4g4idIXQRuNzResTyxnE/rIrQ2dZdeuc2/so6FK2WcFpE4k8fnVI3uNpeLDZ1l6JxrHbi/
5ABaPOL4CoF2B/lfGPV+MOSpq8y9pim7Qo9PtnPm9LQXfQtjPEELNLZ/ciszjpr+t1Q+BErBXamx
NtZSW+u6om60L0CMn5WTcHbCWzmlHgrRhxAgJO0R06WUR+C2v5lWILI0AoT74Xmw1BfqbA9y+7Zq
wM33Gor/SBl+Tx3eLkijTzSNf6Eqgm4j80/k6PvS4qatarSXBBqFBoJo3xtnoSEmUFKj3mwdpUYA
X6OPppfOKT5Rhml4VCYqgixpf49iPNRYwgqXmLcvbESEsfUXjY0J51eWEraWcF8OSovy6FTkw5xm
tDZbcNF60v8aqwlNKLze3L3go7mJMva4WmfJSbzVh+iInMWDe3YIAoiE04W8gAgrWcIbER7yVpzg
KM9CZTYJsAdRR2j18AJunJMn08re+Qqn8N0I4svk0nkd/suplCbfXrX1O7KK7pgHwTfpS14yJPD1
tGDrVsNFSK+rQQgNFtoIrreW1oasOgwC1dnk+OooGkb+bDNdSokq3EIlgTyYNGNuFUGDQiTkwHAQ
PGqgbziyIDQhiaed/GLdhvHNLJRDb3T7wSGvnN1GTQBKKe3aybDG2OrbaOI4suncWSkEV/aWLTjw
S6An2OCU+pcknna0X5Br3Qn+dL3KuCZSfBotV54EltByxZKhhO+jBqbm32OLEgIRx8ZoANS7iP4n
HR2TmTUfkaNcShRx+PoBuuCRVtjtSnd4onGwz00gSsYf0xd/CQjDTtnYj4KGizagvAPq9UtPhxFW
FcifnNQU0xS3wex/IwagW0jrLNSbx2hqv0R+4hDsPGHpDnCfZDtj4mqSNEUiht02UWGmJW4IIzZF
3h8RrmFfb1dkEJOhUdAYbBL5GW9hK2xrKlvqqvIDWPCvu+niOBLKzEdDfmhL1Vw3JhuX46R/Evyd
9Mou2FPfgNr/N/nRzYmAx3DIoBIwrFezxuacd9pT1ZggfOA55NElUpkaSs6JdeFu6mHQdoUbrEcX
uKBInS3HFJ/cX/2i5+Z+8EVCrzH5zsPmVbU96BwhnRoKKpw0FzUyIpwU09ay1D8qCPY81TeoDVcR
dhlBMR4wrfCTJ0shx4P6s/0tYth+KBSNnkZKgjQawgIJ7BtNSz1J5hmGBCNQSUYsPUKoiKsNt03U
eF3MsBVjVAKYOIbajXTYTL2EbxvzjSYCbI06XIdNuumI7k7qeD8j4AgJVMpx1YSo+TWG4W6/aRi7
J8Jm4lFvmyZDBd4iZcm3dKuJ9yRNgQ22KQkCg+7Va2ssvFvDbLwqbckQMTaNzHinDvGkb9G6elrh
b0P7M+fsFKGBtpBFD0W/13NAvcbkhdErPxsSMb90LD1VAWI8BHdWxsNY8HcXKc0Ba+trxral6WLT
0Gr60RscxLaR7ZVx4QWcfct2a+psZ42zNooR3vaw11N7l+LclbQxiPG9d/x0zTA90t23ONkI4MW9
Xiu7RiDfaV5yerkj24ePNp2m8D6Am18GNHda9QhDwisMe9MnHHiHaMcsYaMWJoLRaBOUF8kUxO/j
PRA9byDD2J8bDXgHAtwbHPPAfbvIKHr0FioacN5Axo0B38ERWy2L9rnVe5Ee7UtHHHtrBi/KrWa3
azMePSWyVjkskTBPVgMX+EgjqqZrYFdXl/tgqCaPTuEGe5M3or0QnJVHWsBNY9MUtr26tDZDPezA
Z3i1jqCicLakK+4U39kQc1eKae8SOGpaFhCEZ8OOL1FG6jeglEK3UBnbO6UjpT7W+X+MyUB8cyRS
tKcxNE8bkzwqkSbbOXcTXepGNj16D/XZIc5o/npBcPJDiUASwgJTCVhTMDyn47pU0nPi23sOcNsC
5PIA0S3o1rOVmyQTtTV2swl3Vk3J9fz72GG8Y6i4M5H7hZ25TcpibwI1SVqE+ZPYBa655oB+AJ/p
jSQ6Rc4qN/RdG1cefEdODM0xMLNTIs1jAfA8wLkS5MZXwdlK4+IN1XHbCQH2eFhTM47TBoaAZzcO
MX3qmrBi6FHu85QirInV3Yx5q5R9JolxEF8wrtZJOaeQiEOC13OInD3377pXd41SHyLAkQmvjjNQ
1hFIYPwdZk1L2nk5VSdJeSR6kzAgivemaE64m4PqY7A6emTWxlC1TTbnmjcajillDeuB99Stt7Nh
gx75JBre9A6ft1ogflgecFHulCJl0CXRzc7c7LjNwn3JqevkZGGwZcb1wdyD/G+lVDeQYuyzZRY2
ag49PbdI8hykTkQH+YiJY/tci/HRN/I3QyMcNkU9nJfAzZ/UTU14C4SjVabwlOIUabKk/NX3u7qj
y5+i9u8s5iItk5rjJNB5dCUBL42vJccQRxX+gDlcUAP+XfZjfTexqAEjr7VDbeTTZcjJTPmDbg9T
WRFSaI9+chDp9Im5cPygWa9cndAt1poKBEEJZr8JPYB9Bk0fE1H/WQDFiEmQZ2R7CW0OvfH8MOr8
VXhNsL66Q/nbLfyK9d5VTyqAgZMpg/eqL41XQVsbobKz1vQg9rBiqaeOs/6pjSLttDw1kTLOheJX
2xBqzoRp+JVq44swp5qxVarmntWeGYU2cLPnVyEva96CYSSl1XL/LvT1YLASriEXQjdtf048MjuZ
UageNHNy2S46OjJZuKXYJC+GVQrgqGq8GnOuDgvUxqjMAZBZHhxAOlCAF1G+YvUhgFSDXmD6KScB
OCW09q0RzRqoIdL8bgshXXEyjT+oWTWEUv1QfZoQwipi12TLEfxaKpxvcCN0W8yIJksFQ3yflv3P
90r12FwTh7XiiI/xoB18agcecByjw5YM41mqU0A2ZguftFHO/x7yvhuxFKdD8p72HOKLNlvM2clz
kMGQGbtdG3TV0TRkOm92DcNqV6cF4XfOKlVCipX57+pbu7nmKrv+zy80SkrxsD342vgdZqWA092t
pIO1ae7ZhPvWHA9LeuyS/rZ8tDy0VYsFx2oGeBC2RuNBTuVRTeu9Thbt9eeFGWrnW9ivTpeY+9FU
YioZHsw7p3p51tNgB43EPy4Pw1j5wO+jP0MEK7DVZvpRNH9Vv6g08y7CQnyyPLQmywSzl8PyrJoF
TGVuXUw8p7uFF6PMdKISXefWb4I/bapXxvr+Q74IR+13Beea/ToKz9qkKgzDEpOzEz+pXn7ov1/p
57nTqcmTgkDEW76y/E6Db9+HHoHUABUFdfhI1RGUjeMtfGYMtd/Ssevd2MMTHYWKWt5oBApJV4Vm
jxzxsuDDqip91EMo98sz0kW+wqrqcfS1A4ZBo1rXMxNLmuZrzYuzi6LRPUmr+pvpY75dni0PQmsr
khbmr2Ipr2DY1qvOGbEGxKXxPpryNPmDTppEIO+mfu/rQb+4glErMCJ5QqXPgUIvK5yWAeh/2vjL
5/nd96qPVXCgba2N8XgNZY0EFX378vourzTXJqdYHSEi7gZsvJZee6PvWoQnhyYKovmhNwNmFC1h
5gThYFCwXL9dh5VuEDaIa2F5qHqsCjrq0jWhYBDbyNXJPeC8A/SRNl5bAF5gXsHgDfgPH0USvCR5
+KK0oecQCr6T9MLJzNbxX5Yz02defOoE8ZUt6cOpqsKNqgwmuSDMq4tc7n34/3sWsR0thui1zliD
TbRPFgog/2nOjsO6Q3uo48W5MRWNCSZl/lDPf3zko6V34s9oJnETjzNefNbYC4btbVlo2SOfEA2U
MlBwNxTN2vA1WGFduurmNrA+xOaZ6Y1xNtXh7+zAp2/Wv4QtRlSLUn3X9XAEat2msVwuV+Urv5Hu
MSCihQ/PbmyMflsqnd/uDXaK2UflHIrwzQ9NB+F7/NB0eSDAbjxERsZlX+UZ+nlC53yZXCMO7Hsx
G36N+aGvAo7ZcaVPTyIssnWq0R8258rGVXNYBQWu72HihxhJiE19Xr3beR3vM5NpP2KihlRefQbb
OPkKWU44bDUX6Hlvl+S9O/bxh5Bl6Wm0Yd7EmQOIqgcw3X9pOqvFxDsOiIkj2G/uaJ+7UVq7Nsre
XQTK6szDM3TGsNKM0zcjdC50mGpris7YpKsz0Nr63GC7OiYt0pSmUIszPRdjbdJQfcrckjA5cHlC
yVXg0QIwRuclUavTWkFyaofcqqYB8P3J1Ydwg9/AxV4BrJlDDR1Jq1Kc+YxffTXrzkD/YC8MICdB
8O/U5n/VCD5lbJr4Grckt1j1NEdiwibuM162rZqb+RH+r/s6Z7hbmuG+2ByRAkOVW9021F2LAHLd
u8CiXGEn61qmBlpTy9mqmtau8gGvatxK9RPvxo2XK6b3hjJYSW4RhMMpaK6u2dwDVXQHJFsSKZGJ
Xm5+mrNFn3VaZDYVkFrexn6w9/NvHJebEPY1YjT4B3pl0pc04me2G9R2TasUzJwae+usASPb+y5B
0hbNO76hGDS8qc1QRDt43dM2OCRQeXpQF8c6Z67O8WjubHGVpM4fxy6+R9IFt8v70aVpsZPwsmht
xuEexGK3ixveAh15S+OjTF7exVCrGcLMzakx/tT6ljp+/nZBDAzRKEN55mpsYeIW5UFXcXsgeEhP
P2+WZkf5ofKDcj/5vTf0CamUjr8Xjdb5nlWqcjMChXiyhnl2PVXInWds8/JR47aMBRk46jqRAGqj
KITUJllFPqRxWMqV5aGcx3RBFr2b3XxluwSd6rJ9LpCY4dwHx2pVjnWPMh8edta1uxzJl89cBsZf
TsoOAVHrpVwxUxc3JiONlGJwpS94PqmZjFTHrZ3aJJEbRfisVVaCYRJIZWlb3zEuRSxt4LQEE8S5
Rugt3zmYfQAmbHz4pfY+DnV8VUvVa5wxnK8wV9DDHW2OSHK3AK9I/9Y+VPqgF8PQq49csUOvJAhi
qKvk0HU66iq76DdYelEwOuQ/J6EfPVqTupIZBfptrHNTsoNVj/g1uy0P6CHz2yxZmK9RV4++Uk1D
S2DIbov1c7xUqZPtl0X4Z0FVExfAUopeZFlPB2B9it4jq+vr8ed67oWbbZvcxfOt9831p/6qqm+l
xTGlNKpxducHBIj5ySaL69ZriMyWpeGHw1ZaCMtQmxi3MSP8DM0sVDG9MG/L5yDk6vskYGjpVLcF
e9AgX4JlNC+DSinkWbN2alMnF60WBvFQWJayNLUermkDKYhEfqjjwXr4PuIA1rhbyIRtjaE03Wlp
pl8CrFP4aV3jPRi7kOn2r4qb41kCksjcpPZIQaw3gnnPpouBcyR0WdfEo4F+GZPfg1l0e742nBPm
0rthRbbSJ5qw4FnN++hugRdOoUNtIY0FT13WAgkPlFA/Awq0jiMc6GpmNtg9LUrEA5EnYsUlWJnP
uUAGz0OcGrsiFC9L+RbW0DgM4Gg9oIJdzDKyRPMsb1sdpWjRLdqCHOuL+pAljX+xDMO+YNebWamh
o//KHNXYLSVMAKJH9eNsL2hRXVXKSs+Ma8TZpuzDjZjyBgs4AwqZ0yr/30/WdHj0bTSz3OWycon5
M7Ui2IIwdtw1Q2kebcyQUoRIsxgJIl1JwYH/VN4kbZ4G39GOtvWyLEHLQxdZLtmuDMCiUQMYBzFh
31q6fagVjdCnpqYZZ9NIsbMa6QiezZdafOHoaTdymtUZOZloEP3Us0wSQq2osSHGJk/G1JsbMRuj
9suPWb6SQUFAznjoSIslPRg6Hhtt5R+0iNHbUCax5yrqs1oSTKBHsXmzW+07jBgh7HoTzOUTR4wb
GmIc+jC0c6c/U9qAY3R80plb/dFrg781RwT16VyQwmmCgN02FqkvWawyPyzMPX2h+1J8RAIrlRRy
2oQVebz44j6SQiGSxe7ze0bDw5tGVJXq5AtqO4OpxLx8tX1fE1nO/p04VYdsCT7PNCLkcdxgXFtJ
Wq2BxNe0nqr0Dfo2saxlYd90gdZMH9ycfbKzgJ3AY3EIQZBhCLNFfEYzAq9ltLDHJnpFCBxdluXB
LMOv5c0La1q/bWgGHoWoe1OSX3VSMPi0KIbbtD0ylX8DZsMJIqhuQlfMm67/FxEWsyyWIy150sDZ
oJdfmKAN7VgBDAERSB/O6nO6XPJtoezZsXYc9T7FwxXVx1z1X4z51QbuuyqpvK0o0G4EX34S5lef
LNVNPSNEucvFATFn3teWh4KIoqe2iaP9EtKUkOA7hWW3NZeDYyU9vdBuNqE+DP3m92eoEUhnFnzF
EtqT0MBjS6WrT2EEEE9v0Y7mthmcJbsIVTkU/w7HUF9N01OiwBC3/PhFU3v+c3VY6STgIDMo1rhJ
lHsQfoXzr1ox6DiEcXnEAaFezClV1lqo+WdUlmAhM7hKP8TbAmeVFpwLSbzZlArnLUj6OwqW6RES
hZIFbvSHRaMr1OflEBwaROo4TaauRIlGEbXR+GGpWkpjLsqPTaeuBsNM1rbZp2+BOaLTf6O61X4b
GKgwqTApU+qdayWCXr5TnwarflUNt7hMgBd3OMLejSp7NyJ33VF9visIMAnwncTRD5ipN3M9uWy0
BBCwexrNPZrXtmWBw41Rb1q6Casl5j3IXX039ANNb0VP1xmlMEjPzKs59zYad4FNAtEaDfmBLU/0
GEXkx4QOYadrWnwF74rSzy8wHvEs7+rwYGC9TWEQXJy4pVUm7NtAVDxbnI+Fv/DVT3INcX/02amh
7n1uX2Q6BMBkqvxmE62dtJBq9OehCwrQfxVZGZIlePmHTWbDdZ2XxcwKATrovBVVOKkXv7IREDoS
jR7kh3WgK78VVUItCX6FqsYbruHLAd5e7kLk/3ur9LV96Fg5f23ow/XiQcuZyuVjGpSgBWxU+37y
nOVCPFDPWI+myMA6DWAj8nn/QtF68B2LGYFTfRVVFL06buLcytjcIYqOXmNtzlkDGYxCXTLbC8Ub
eM55WC5+L89ypzSggTrNankqNCtaVSW9NtfMcb8gOgoqHEz/VloVIzxG5WG/BHC5BAd3oL1S4zsN
u0cB+18Zyi9z5l9Td8DQYZhykhP0Go6uWMMwc+/KEbAxfTr6+FTN4YiNTJ0LpolxEEnH+yrqdaSF
XbwWsu28QITKw+VuXeqdNqg/3NE1Hg1gjI3LjG2zPE31vIF7ypQPoJO7JSzhPSXOpMqq8cx9IV6G
yf2Mx6Q+d0kZbkbI01urJuMLd2B9HFEL78w2zle+DIyDkOMLkpKMqTUnI7yvM0YoYgAepKcmGpqN
FeTYZSZZbGv5Wg9peQJfcIQnU2+TuR00ii+WBPaeFMdTFijpJUJfIQdFXmrN3QmRaTt2b4Z+gua7
iMIXPxbZPUmNX6IvfZS8RGOrij2+OyFzJ4eps6+PNWnltCN9s9VPiIDBrSpyZ8YkUUw+WdCoHflH
8a7W2w0zGXT64bbvJSkTU/PNL+zcMVBm2ypMik0kkLwuC3hg6+onE1obLrUFHZquMFJgFXR3qmfV
njeGJuOYJacJm9DWiFvUyk0JYFHTC0+n/7bLCKCnP03KqFagmgUIHB1YDCtAESTVUwoNtAyusYgz
TmfYUjsUO1YdGe/ojXGjzoWidCLrWjfogBm7fBel3KVNK29TkgE07pincKyyV7WSVnu9j5nspMal
C8OjMVFjL9eFZoEl9ufWHZDbTT0JcdRoZyN0Dh9B+B1bsb4tVLIsdV48/HvgaSBUR6tMF/81xVgc
yymvd5OviqOej29ma6T3HEyMp0HnAb9jHodASmo3qp5AZ3vwwUl2foa6xTDvRkkcJ/1CrPWG+YfC
oj7lU92clo8UK5YMGohUtUMumzjF2OjOtnJEt/ih1Sv/dtI49YU+6NuwnKaL2Z5M5R3K3saZSv28
FMKWLbHg0aHV50ObMR9HnSGJIQHTD1LtfHptdMqzn6XDFLyoAfQ5ZifBu0MX4SkPdGZpmfq9NCyt
ptp1+HvpJ1fMG1sir3sqnJZAl9S3eEsaoWz7Obqs7qd4XUaAgIaYSCj6sY1zwMLTpW71DrTVOMDn
uhktcPMF/N3PkPBMIwMq1QdnRZ3oPjlIiC49IPWNVDN/lYsGNE3R9RutDbtVz7mGNBu9V73lVGEU
duGRTR+jpOzjo9LlMcdtJot0RlEKs+wOSSI33CPfxIp9LSR4owEylqkUkpN9MV3/rXBMuPiqHW9r
bGgRqO+N6moFkMEhPCI0+d+HaO5R0SX/JNMbUiW0t1uOXwUvgkxgR1IfRBk97JyB0VqQQLVeamMO
MfQbSlD4sOh3xJXHgOsamGixZIdr0wcpiKCDQewv++2Q1X+R6surMWhopBvT33YBhHdRd2ira9gF
cQd0O/Mp6NY9iUprl2HUSs+N+pqCBmGQcUkTxz0hQGWf08s4Ji6nQLkQOUZDBcOCXTeF3AXdcGoV
cWKEQNltyEdQ2S81onH4eM5J4r8kTwd8AXJOa0fKW2LaQDLdAk8oq6aGHH5AvZJxllUtAYdA6gNI
j3vYD8zpanmn9ntfegYWvtud2ctnBzFQz7t7M0qnfyS6sp1sV32jiG/WbUpaFA47EKTzA0ZZgo00
Qn4sx9iaaay9CLpTB3Mu3+q82FmmW2yqCfOGpkfPOjX7vmpxoWJTan/uAa4e1nbVsFbLdzQSUzs6
o/790y7Qh+JXGknq6CEfAPtOOUBFZDZ6a/VveRXeSga7B71IYEFS5hEBrjLJKCO8hVNxTO30j7Rn
wGVFYLk5dP4+Eg3QLL1+xG0b3YIa89N8BC1Tmn4tHYYnpa9h0zrYgStFYYpqcRD3lSA60G/Q7lqr
8rmyPrsWNmZYc6ul0JOF0+4tKP/1QIwR3l4Um4SyDV0+enrdfLo5+QE19otGkqUSA65ggFr258Yg
/TqxTbGD1sm4IZujtRP/A4jlZ0jlo2mMSMhUe+ew+Z2y1T6N02QcxmgwiJg0bmYbNYdEi51NZXIy
gPGGOHcud6eKKBdfGq+Vr1iXOL2jOO6esjZVbulEv6ZWEOJqJVaevBzBInaDcrGSYO1Y4rXVnEli
/ciftUxP1qEto1+JzSEbYKBzcFqcviMI0NAuSdJemklhhhZcODSr9Frxd37hQmxO42DvusyzQ9nN
Lg5cGVOvfTFczV40RSnOXSCcbVDlPel5iEQSIv6WVFygOEhFIlzTrYZr2mRf9VHtOVrxoedZ9Pj5
mQjxNmrhwkGF73sMYU1cqb+T1xmVqBf5eamUtSQFFznkyVqm62hAvKCoWDmX002Rk/6oGKrD9IZe
ph0pqPE4lq2Xp01nXpMu+WtlgDodW7HO7dS0d6SU/7n7aq3ItqDCTts3fWHaQyjC3mC+A5YGhTB/
AAqawImJwFhDOWuF4U7II5gNtaEFeY4TY/Bpz2OF5XYIsiqFvzA35owix2aRuPZrnqkf2GGtv+hf
oEQJ58UeG+EhmxwvP6fJeE6WBIMNU9LunzIBuw+5Qqe/T7lK4hHIikeWDvsuoDoTfv9ruTq1MGHK
lDsEUs5rdtI2NaXtWP48hTtKn7IEj10M/EElhh1enRcj9jdmh0k9cXpSpIb4ENMv8XzWy0MYxX/I
pmhhq5IXHs5nczXp3CuFf/skXFFs4W1OzYVgUs7UpCO4eXiuOZNeKyOig2YNf+NSF2RUWuFz4pb9
ga2c5ozyiLqw/oId9lBkX3+NfEAefL1qIgAneRlA+QjwmZMY77lkk8ucdExDtMYrg1v0chap7FJp
B8BN/VrrOJchyVraFaKdI2zx3a+cftKOmkl/YvmIl5DUlij/rFgF6ICgCPk3M+6TvMSCBQFIrcSw
HkWG5b8moiMMFrRfeBuFUjBqASlfJyix8gSH7NyCW7pv8YAq56kxpwHbSyYxkxOX4uSNtVPAvB7H
Vs3B3AuazyOd80IxnzswupsaOyoiV6Wi4dU/AjXMb6WoWgYdhD3GY4nFUlPBIiS2cTT9IduN2AUg
qTObtTi+L7dmWdb5rFVx8dEJeYIZBY+MLbg/lZDBNcs6NoaOdU3ViMT6v6trGZRMDUVc6USgIguf
xclMucxhja/wgUXrqCyJ9oji4bu3WHmW0zO1ovPE2aradomWeyoWn3XoPgPUMr6iFwRL4q+DWSoi
xUDosbV1EmE+W/A9jnrZwo2eT8RQiAsPFbmLxw0zN3YNpKrLDA4c016Ly2+sn/WLqmorZknOfXnG
djMBbQCOtzydGtp6AKzUDSI4CXyb5g8wouaOdUTshEVbOhCxJHvH1Ih7dzsDIBXB5f+/ty0fMWPH
DrAsiIMK+WvuTC0nJyrK9tT15c+nls8niKhWbSfJY7AU+/jvwUpKFPJN9U5ZHfIH82z5Yqf+EdPv
pXBR8wA8uqvEOIVM/7CcUPFHR8caJehyVAWJh0eWOn2tQ2E+5X5WeYlM8ueykDTjuRDMvaFFcrWM
vP49REmzTkPA/0KlXoPC+9SpevSrrEAeNCqm9KTVzevQ6AL/QvSF10/bUWuDijKMrd860vcUDIac
TOb3GmhzCNsj1DehpV4TcI7vau80ewCKa+TapJrRpbxN7VDf4nBorzK6/fvM8umpxypVDGyMdPbl
2oiYo9UaRw4mIoiaDWHurL5TPbN05yQzTIqJaEFE2AgCDHw8azg/UB6LGKJc12vZVbszS234XSi3
6/mj2q6yq/Wc5KZ9zpEE9kA11jnGYxQvKI9pkpnnkHw3cOLW9FFY1MeBaPyDoZDJvGwNi0KCvJmE
LSHNKvo3dlvtNE7eOzey6zsO6dwbsiBec6khYomDdjulDn2RLqBuCH2wSvNlXRMNu7ZCy/DoEorn
xuSaqczg031dbhWTKBLNYxEP0KnL8KLkWXF3RLkqBET0ZcdsHSa8hQ1ejpgRfJl9fFZ6t71rSlG9
sdqPcDpJoqcTYApDPJeCbh6QHiBflioYxBdDyfhQOic9yRxgjGTy/HsaldBjiQvQVrCXCNVZbvGW
rJr90s2v+KsPMKQuWenWpyYeyhMi/6mPt0UMQrIgHobmSc+bTtC1Rj+1a67Lwc12B/nHLlRKecIw
B6PDGT4vNt28+HQWaljZlIzPfAvkamXhVRWFzQhTxA88XBBE2wLNOs+sygfnGRyXpapZvsX8kNIC
xMsGZ3L5wsjkBPOsGn4PBssTvYV23RZ5zLedN8QcUySrNne6dHwM7yLHPua0b47eZcxOsG3VhfGA
CUwjKJ7Qg9d+shkaILHW1J0SQdMntZnOTXStKC0YWGqSY37TdPGlYHaJuxNvMGwgyi5AE+FV9zOO
fGEDBRvd5782eBpNv4v2d2XyCtZzI1kdyw9USsMxjUV79jufNlyClIzmANlatUohMbZvQUgrKZCX
eCiyF5Wg0TUsMPDanI5ScEfXKFLjR4VSxM3GexeP6Y7wJ8bfkY6qjWPXubCb+KAFVrVxg0a/mrp8
D/sYx0smy3OXJc8WIatoAB/xPMihj1hd8yviaGLga3oAKLyPP5qpuUwq4F6fJvt/uDqPJbeVbYl+
ESLgzZTedrON2k0QsvCm4IGvf6uKulcv7oRBUjo63SRQtWvvzJWfnYmYy+nIfIrVKupY4ruH472J
TZfurG5+m1Lk8ZbZ4jSvq2+ynVh50fTKeHBYz63xA4UIehG1UE1IhCZE68Q2ce/GV9G/UF/Balzs
YzqEv7OZKGdVrYSE6QCxQ5UfsbkoxVeUoj6GsGNfl24A/JYxTtBmHxMZ09DSRb7gd2mytxcR8aPY
L38LLuZmRSsRHfKvsd12u7Jheg6Cc7reF/zS8LKnKV3qo1nRkAnzKj/akmGgetY1Jut1UWbJWr1n
yl95Xhh7jobj71QHXyswlMXaTA0tjfsktx+bztX3adPfw+jUwZNav8A2VWvbQEccN6L3fzYimhLg
WCB2eKDdhVn8yCsNQn5PsytEJzrIXKBlIfNVFEm3teWpaWlj86ye5XlPPmdSkt/OdOUy0LZIrO7Q
GS53geEkxmFAGl3m9WMo5zOqx8Lf9JnCp4RSQQMNmZWb2UNR1S/qujMBs6+iaOxXuYz+4mB54E4Y
OWHxKox7oj1qIKhKBBKFfrXPkuVN95rqQbda3D1VXSMmz3JwZBkDDYOxRQoGdhUqPYuHHVM9qy38
wqEV7EkOcXGX1vbBL3WqxsF5qIS3PKNJ2NbmfIVsnKzhpNTvDf7+XWgXiOXDAnCCV84E8iHXUA+J
axjQ7RZr8++9GCeyZ88bNaXIjrrHEqsv8OSNUE/PcIyLTbtodDiIySWILUmxf/MH6mUQ0iShJlIK
vgByMesAHo7BOeHohD0kH3xGSfdn6qVrFZ8gFIL9v/fD2M3W6aLl+7nDxI5jOdxT3Z2oxcOTDVDq
DPeZUwDpBFdjyOv17GRfeut3D+rOkq8cAvPOnkWsl5w6zVKJ5dYBK74GwFab4gwu/BJdsUNFB2iQ
r93slPEmjBEsL7hTkgFdvsug7MKYRpzVst0SMbM2QBHihZFr4GCONHCH+hAxREV6yf9xP2Kz3ynh
YSu40/egXsRWlHbzNBmnNiROWf1TYcb0OWozBIhe9OhNRIzwfSZz3r9hCqjPfukf1P3s+S92OtTE
7zkvUIets+Pl0c3t+viC5Nle1bU9QBMKU/xrBJbVFsKDtulh1GTZryEFoQzgxoEBC+NZjkGSCIsK
8I7x2NNWP9cG/tdY5t3PDon00DJLOpA8lFVgnAba6YU/PatlBBDNc4rmOYHXefVFyOQvsjLIDYSu
7jxdL8NV4ydECJmoWWtOLx1dte41yYLkoorWaAajkAbGegpF/akF+GBqrosZReq1toZ9FNc+GOdr
ZDbBq8qFsjP9Ty9vZHLACapoyFKP7bI7pK6d7R0z8Z87b7Sz62JTyk5TXV9NW6vBXBje11RH71Cf
H9VFrHXBI5KhbDWN1zDO5g+/LE3yqDGBjpGnf/JTvaHf+dUkPg530jH/SQLvV0nqjvgvbKLVYhrJ
fTJ/zEn+W32Vrqjoq+Z2e9BJ7H7UHD2H+Sf8E+hvZ03jYD4zg8GNuAFBUT0RNSo5RAZeyrEnCo26
hsgO8cMkF/b7ML7SHTR+YJLn8Jy5GT2idHlwihgILcexB7JVwoO6t3QL64DfkoSlXjqycocs9jSH
JhAZElFWtjHGj1NBAudqIEXmnLNlC63x9jEs8RWELHbMvP4ln7QgJm6sJsnK6zNxaCdyA8gWWnDg
Eb1XJcmx1SPtt//Tt1P0LqP2W77noLxZubaTvKBlPmTsEU82IE0W/VrGGpDSEDbcgOqr7C1iGlLb
/kOFV4Jr+R2BCVqVt5AoeiQ8yURJAtpgU7nxz8krnM+wLNnjQARAzhj29/iw1ikehWvgXu74pP26
Z37kZ7tEZPBgLBxVRsyaP3JlgjPGEKWNVzOUEqSIVGX8qfUJHV8C1GOiYVPEKOm1yjmlo9ef6kDg
XgIsE5j8kMJJT3EpxFtodogU8JIyC8muLffdo1OHBJLX1m/Whf6QVB4WLzkGzE3DwxIeczvZ6ZGT
lP+AmU7fOFpWPg+4GHupN1Cbq+pr1BCMtgb4Ib5+rTku9vikkfnT308zEJ1EnupfoWlpj61mPWpG
FmxNv2Emx8ksr+bhe13MpUk/pCu/j4UjM390p3pmfTDvVbgHNOJiuA4ZcuGvqE7fIpwpp9iiR0gJ
1j0hQyzlzb98JyOpXBU2o7ckCf/EmJhfwknOKFy2ZCXj4VyhBNILPrirrk1Y8Fqyz2bUfrS8rffK
D+bt6MKqW6SOmnoZDwi7j+1Ua5Il3NeQrvftflwijXq++cyZIyRQs72CT+rul4jRrB9b1pZMMBah
KkRwVMFY7AzsslHNCEkzzOCxX9ZpwNFKsIatRn+Y34cuqveQVvHGd5O5VtsQiap/N6R/m5SHjEyP
26smaNFqfTzuDA122Mr0o+B8X8JhDCV3YTA8YXxzMxj9TETXeUrIiotIllHtCgBiiMYtrCSyeaGm
ZohBv4KsdvZ3lbFbVMdAAwJsxGBZmABmezdJYjQL9q9h7rtTQcLpKgCMVzOOIW/ETpxdWFHU0LTu
b3CHsJoyKHu4X84gDJL9kqFsKlPfeWtGtHaeHs8HdegpWPVXVY9NuyRFoyKN9g0HRraOk8x6IqS6
A7wwkhBELpYhKw7RAXNzUXvLzFtOpFCcNqVIjXXqt/2RY4O7IgEZYnYZYOmMnu7HBH4k8vXo+N/Q
t0S3+LtaWdMmq080VBAgojC5jUscbnJJNhuKxTshX2Ph01AKuAN+tEYpukQB3Hkpcc7pAS17z3Xa
Z3yk/mNI4oaFZmqQIaSMQRfSbWtmBD6AERhKqfWNFIRbzGkXfoRHskkxSvyUJ8M7s5iOk/o6MDrb
+4qQkrsUfBDDVtOrbtcsrf6cyl+XuXbRoE9mDpp5F1NshI/zFHvG2elEdtEhYAFsDQ+OYf3sllhg
yZvwdtMBGC56zBnt2Y+zW50YDWETMaZYknKsuvIv6dzn1zDpdM7gWf2VkJiR+yVZpPH4pX5NaeR/
JEFnl3ViXt+/W8Yhdr0gs44HWsGyfdXNnL39mrSKMPE/gs4uPlK9PHg2eVEi7PXN/RO6q7/tIAc/
5msYFe0emZ9GL2pSuhyzbNZqmGTKiZJ69j8vg46fnMDSLwCRoH58J8VWYVrlVs3w8pj8JM+mW/VP
Ia1JGTpZk8doGMV14thInp8pgHf4GpcB36mWxM6j6RLrLAt+NyOObAhmrC5lWG8LoBsbR6aaevKh
Tvv3Vgjs4Rbh1vgVyhNDmjVtRHwC+DjuJdr/bMhTDahi23d6s/OMvN8PZeIc75/IfZeYWmoJ+TlS
Kzz1TpOf8aJfNW3KXqM5eQZ2Pb+PY/2zYBocxMNLJUcSYgylO5ewGRsLnpIHgVX3buGCf7lZNNKC
pWQossMII2n+qQQe/9wfTLGzvSCOrUz75l4tLtKhNVouwiHrpiTFOvIT+D2YcMYg79f14thojZ/V
ATgNxMFzYGfAnnjMwNw/2p0TrEsiDBhDiCczTNML+XvEIid1RRwNwIbWxqKiyj7DIrEW4D3AKOWN
0UwMybXf/DAzUYFB7ZnM2UG7qZZsoRjrPS4vzUdZ0RzHJS/2g4ODy/PBEOcmMmM5gDJdBKauRfWa
VpaG6w2IDmhiwsEq+xlKcvcw9/QGWmq3koi4NCswCusZkF25/t9b9XXkbx19oH4jtO8yOy2ZEfV3
rQ6L59DWncso2eQj89y/vbOkYQjU1wsIFJEQgcvatVYabbsIvT3rknWcJr62xSudF2wdwabIrXG3
1vyJDOfJKX6mZGM3oEu7qtUfLBzlIOUiOmZaI7qN6kvCLtiG7EoMqxF9r1RjcliuPuqA7EqXEdWU
CNDpjznHd6n8ZBC3plO+LQf2X0PUz5WwzKtw809ibepP5mgoelzUf22LfjTLKV49v3vm+Kt/BcsV
rbuUbQG+Vfuom/btM4tclo8/qxDfblT29XsxtdzVRhkcstIIz/eVC8HiR5ItN1ej9KLdAVbK1M5d
D1Ma+AHKtKnYTxSa7skayQ7hnKpsPMOAGWeazWI9ZKzgu9Ziwm5XuklkKp4BBrd/PK2/Bk43P5E4
SqjfHH+Lx9k4oW/PrqUmfR9GA2pTttjF4NqcL6ZPu5zwnwcVbbgC3fJqgWiOPs0Bme1m7XbEErV2
5U2tudO8X+iuYJrmZdYWF8DIuNDB01wmDPNrm1klg2WmkS6ozZseQhAgspt/U548ermnfnjNQiyq
58O4EQRl9kvykxklAJH/vgWq6TzC10Tl1hTkg4Qj/StBZCq5W8f7+SOGJJQOTIFzD8qymimkCxoE
Jm2lTWu9HgIEcQyAWwgkJZg9jH+11viXNk7+BCzwr0tIplqDgaJC7f5aZTmZvFF0Und/OkpqyECk
gNF4ry3a4tP9BkHUg9KeYxcYwNNS5d6raojApCCYLXkZY9ZKg2QXIu1auueODgN/Ssb90tnJTfP0
8PE+tZ7s1Dkoi8RCzQfE0LYJ4tGZS5Z6tHO1Jr23B3zZI/ifRgHHkKd7vzK2PP+IDOHRXsbwST3w
9729IAQKzPCIPU3N1Qau+5Wy9HHvJKsC8M0pKP6oQXI7sD032MPFwPUylt0JCDzTpWlstkIun1li
vMR6lR38NC3hjhJLW3bzUZUbNp4EOLsoMcOUmJwyYB0oOWbnVFHg5cbmviWrlr564EoT5EdTFKpy
wyHljJuSSdu9sz1p422IoHZhSXZGaUTQUanj0J+2yna3Hjj6MX7pfxAO/aaT+LzY2XDJp6Ilf3Tc
Q1Zc3aU/bslOPODRn2tCMKEYvDGlmx+U4QmvmgWQrGKyIyc+0eJ1q1bH84UL7KOM3eE6CmS3WkXq
sN1qlCCAtQEOTPOEbDyJt7r8ztRDm1Fr0kuHjCOv91Czkhtw2phOGFMrAFGMnUIrXeXy5GkMWn3R
wiNLlHfCCOqd1DP1EBjT35dGoMEkl3+q3qsrAn29ug02ZRPnWN5hWJ/uvSpvAO1r6yUpWfLGQkaG
ubvE00w8p3tK6/i81DZ+j5F5Z9oh2LFmz9i3hp9CzkZhdZ8BOUWOtN4zoOyk+k+8h/dDgpbn4qHM
u4ta23JvgxiO5BSTZNSyo/wbQuiDSYZu+f60SzlUdLBmNkOsHZwekNC/B+g0HNB1rClWMQi2Fw9/
IieRyfK/4PGzHERG8oXApD+2XU60b+gYG7g6U7UvvaNjvgbmMP9gdUyjlJ2AjhxHLoOUuEDPdpXX
pVePZJINxev8wxo3bjt9j9haD0pR8W+stXhIQ5IAuX/YAW7WA+5rtFrDe0ukxoJu7bml7Hxp4oKA
2TQ43OtPl5whTPMDeeJSE2tV7UsVsadn0pNXAGC4HzAIOsJ1IEW0QeRpW9HD3RjN/qkxR/xxOiea
oEIRG9IsXC2Dle5rYPZqJDvYfCN9RmrXUqW0ZulZbxfTjM6JjXlLPZvky5l26iEOrIN6H+9/SFwn
mz8Z5ZaxRyk10gSB/lJXZntRJXxV0MN2y3Zzr23TahGE6mCM57/w8OAF/7EEy/a2URy1YtjWfpEh
5aSfptprpc3AIV2w9/HtULtDZwVDgr4xrdyv+92RB9hJyUlQN5e6zVLbIsM5TxiV8JEfKNJpbtPJ
WZfZaF2okK9F4jZMSSc6ceT4OVc3/TCQcGDeRjscwYP1AUT/O4OZoCDz0BmOydz8xtww75TJFqsD
YAdZPAxWla7V/L1OnOAxIc+DYbaZrfXaeYEwn+CoRWuqYks6aDsXcuYf6HH1EcAbsNuIU7WDzrF5
mw3Ig0xywDHtcQahk0iOHLgm1bNz/fwHdqv6aDMH2RPvxAxVTVpaj+BCK5xWUz7OH6zJ74HPRDPX
FrLgclJs9KFwN4sX81sbUh113wfQT7+oUlNtO3hDKbopSFyL5F01YVTzxnB2BsI1mpGxOix0tzGa
pzox3zCSZ8d2EeZxnDCsRVFbPqqWDEIxQfU+Xy1wcl+WjcpKK/34ZWCKuEsbZwCBILUdxYTR1WuH
1yIADB/YnAKHVtwih6hKvpv2GvoxCTmZgKGUedUWRVC7drShIsIcMCeBsAj0sJxA1ev9af5IyeeU
38yK5ZlRYe8TnNnGhHsaw7HNh/krMuOfQRoUF6vM7m3jf51hpxtoqrmhIIoVzxYH7gX29yvCsIOY
hvgKwwrZPxPcdTOV9TsQT8CVuH72kwepF0cUqi7dxgcCn8lvF9LUs5T9vvKPkSbqW2ZP8LFLPPlB
0y2offBb/T3+0gjYabox7BcHDRzVB5NBv1mVRdq9loW5MVKjPuHzKG5VzvH8XsPNxcKXyGiztAKx
d2e73oRt9r0i8BYOoFbcbNfiW0s6CkVfI1+4pRr3QAs8O/AkKEhoVagbyU4rsZmskpg0DBCvXdES
kM5gBowHLYxIjL+EBQ5C9QJr3f0QKacgFAJLuUM3uNagF1xaAxlvZPbDznFReqiXVWfYiKHSVZdQ
2quh7JJX3pPMo1fncHQ+mCVN40Ht80sGx5mhKboFTu4GQRG51Ml2cTFtWHUhjiEdITxi2HWih+Qg
HBKp2yi92FLPV9htfzAWRnobI9ooUd0onB6/QGVd2nlCGGDP0y0xa6KAyi8t0KqDkKsOjEHvqoTA
sVyOtB4GIv7O7+r94AJvqIFxi27QxTIgXf+cBfJ16Tsnq0CZpD5QksRaPMrNwUaO87fCnqMXMwKN
Hef4OUU8a9c56RAidaSFXj1v8uAytZwc4O1va5LVLmp+rsbpopq7tcdZA8wmo8rWBzqNlHE4mrWN
AdHJHTBdBkgu+aOr8aBaSTOvfddL79WNk/aiF33McKPCaB5M3a5y3em5mvWaXLGo/pwc6++z+3uT
He9i03QA7S7zuaSo8tIAhxmCESZKX9z00QbopXceJ8QzkR593Au7qSpbmf02bWK2igtZCMM2iZk/
tHIs4ZPRsk9Z7NYT5E+6bVLbVgWFtVYdC3+IFoqaOEKFF76TE5V/G9Dke3bhf2CzAcDigEEem9a6
OqT+rQxRRC9SDg1Nrv4Ozyd+ZEyiv0X4htFCmkgcJ/HqZyke9RooDA3GcxcwpgOUvQorwr0CSV8Y
4iY88f3tNZr0V40mBGCMDkRLjWjxvw914v99GaHP2SF5MDc6fWVC1IhEGjwYeGpDwTo5bWkYlusA
+9lWZJCy8Jsv3sGL0Eoqw4wPiJNFwAO327jP+GWbQn9Rc4s0wnSPemTTG5BhZbbita16T9/Q45Zh
5DZGL6uPXxYzClZ3U3xroqGcZpprqQWQtvBfEP6OdF0TCqoiwNY4Nl5/hVo+eam113JS1/JykKMA
GH57gUdoPUuh2SiC4M7tqJrmBcM9YWu14JAtmQOcPbLnYkJshMQhWEawnLS21EMrzcOz6WIXkG5c
+rUCN24Xbe+tIWrYE1hzCuEpdXCsWMhs1UvfaefDm5Wg1FRydSRpK2GD6rifJbx4bPY+x1a+pbE6
i778CoR7VVvwMAQ/EI87x45jEdbObMfniq5wikfUBsQcqcJI1UPqmVewr4+TP6ystlt15qdPZ/8r
oJW1nbXeOfZ6QZ5LAlqQxJVmx01DrycAwrbgc0SwC/FkHt/VhqsuZC/2ii0ZMskqI0SSmaZpf699
DqXp8jRa5pnTRvFaz4t3cbzip9t08ZWZeLwVvgMz0uoGAND5mtFRREjkwKJUSZRNSBhtg0LKYZAs
7/Oybn9omk/LSr5qfIEiPk/7XQ/KEzt/yMFFusdZy7ZV7RyV8oF5SfJm0axaRxrc7tZHV8kJ4ryQ
EHPvDOW8wm5rwvI73GEhdABd5dyn8iGJRbZdM9f3H7r+t+oRqofKia4piWtoCuviWOlJfU6HpQGR
MXxXRWPgWu25Hp2fITfh+l6Csv4ypMaZsiaQ2X2g/b8lGVH6SKMKbAU3mHr278HELk4yEtYmrZyt
Wwc9bE0moL9LpDC4NRjY48CdaHb9p6x0ls78Zi2cgqc/Y1jOTxrcmEPi66QuteW7PgywQzkfXywH
AMxSGNW5S7xvYzOYp7wguj00Od0g/f3EdMQpUzd+xTEd8aRlTGERRHb0iI5/joh20ySdE/s2KRwi
oQUHhGEVZQtfiJy2RDotWOXacT0Qa0wL9OdhrqqbH9hr9aqg03QJDbM+qHXHLWmD2wKgEr7kBz7w
/SJq86iaUJPV/KUFqJf96X5tGGjclF1UELCw6WY6UNPMrbwdgj7fRL6DcTSJBRnMWv1JuIO9CdgZ
j0NBJHEUYN657zOo4d/+nfWJ+KnEKrHFrwGp2b6xMKQVZvRb+JD61UOcTvpJDSCx2iNNgqCZNtq3
KR/iXW8Cg+2caTsarf+kIwqmK1Lnf4XLla6ttMANPms7odWT1OHn6OlHo2rB4bXJpYEW/62fvt+n
dzoihGpxuz8t8HE9oG2t1bV2JZIHubIxu49t8qYKOUjj8cEjk2klRjfAsZ8dGhvBqqB1BcMClltR
rFXnjtWTBpUM1eaMHoyszb1OkmBZRKAUUnaxos+3+oiGUo7uHXnKUCSVZYIbuNhgD7oMrWFkZ0gS
1N0m/K1tBJ9JNtZwekdjO03NtB/Rnl2jsAiuRE0zqQT35AlTYLhponOOEIRDOXqUyCzGo3JrsGiS
cWLReLAoQYKx+GjG2vrmifqoRab7nnjeJQot5xd25kvZ9uQymd5miNJmMxXvUKc3Nj6yqy5/ptgD
seJkPkMn+TLTB6l52qihZNB1SPmwV158bengTuTzkf67I9zqW2Mx4WvH/maSSIZvzPXvTZkuQ3WU
GHTVkK1C0UG7oB5Ud1wNqegJb+NYPxLLVYMSN8AIaEG9v58hXJMrLSFd/SBM00L9Jm3ZHHlWyuRK
vIVJlAqfbBEjjP87mKBtgX8uK2+DHTTb2CFr837JV9WyRzkKx0eK0BLHKh/chrn0HBCzKNu/7MH8
uhWmpbF5hCAISoc4uIdcr7uDJxXFxTmyPPjKUljsZho7aIJRJpTqEIdseVJLZjra+eibW2CklJyN
if52EMxvFgsCaxwAuSNhSQwch6EbTACKbbNxL0bTnQzaTwclV/6nXs6ETl/GtxM2SSuN+KxDf3P/
aLRxRGTtpWTKx2N/DurO2N3LIHcGk8JUKj9UjgxImuYSF13QaS+UMu36/81ySc4mjY8mC7ri6GxO
hv2oHoQzo/g2YLarlwPersJ168usSCRUeeRppN57uNTYnTvEo4fSvtW6ae//NSTUsxqL3MqY0ZSp
Tq+aGeicgMTE/0/JMSfONtt7xae5err+9/fyDNZF6BVHda3EGT96axAB04DRaUNk37aVZa9Cczdd
Qo3ZsslDu6M5rtOJe1fPsm5o8BQSYDRKQ/isGygdPcu6qQdrANWal2HofCRGHm203M2ZHtbvqIFB
3dhGGl+GpIsvY2b/yUFiGZs+15uzjq9hHVBvPZFhab2qsYcv0OewlJyFn1e7yinNc9rJiAb6cbRK
zHcnjrtvWZZwZJkS8zVrp9deahBpQw3bLBo5xhBCH699DRhf1Ubi7Is48NdF5kMg9xHeGnX0LP3g
D4z/ite0fC5b0OulGQ4fo4VSdIa8dX+m3qNTO6xG+d79mZ5tRgN8MWzXlPTYy32KiqiVqE06ZByi
05BjiDkQfJ+E12Zw7BW5ZWSYa1F/aSf/tYX0c+zM2IA0/h+nrXrmENRKWQlQ1iR9KYr74aUlHPXm
JOL+yrVKseakNM/IXNjrEH9k4ElV57BpsY3PJhIcdQQSHfcNI5Rwo65Te64oO+XfuVTGVGo5MnXt
IUgFOMwOhRDC8d9655VvLapqzkj9zDR0/m2UAu6WtJD3IUyObqGyFwPGR3geKa2gpd7U2fK+BOjZ
EcjVz3qMPCJOiSn16HYwdUUpzVQ42jUT6jbPipifySXCa62vTl0e7Prg4hZIxauki1qcCFRtDSkE
VstAUEkA0wjBktrHW8suTyXofsi8S1UcMN5hpWULtgHkHC27cL07FgXLF2wUy/zoRqdmdi7p3JAo
+Ysz5QxL0sH0J+t0/1iinkkBFfC8KwRsQqMT5m6JbOGvUsd2Hpr6J36ghElMm9xq+awNCJZwi5UT
GeZOjXBmIDErqYO7WEZobboUwcUf0QzIHx1BfKo82KJ3JIxGSaWMBdZ16g37vCA/tk1A8v+jyjXa
5OG3wGlI3iZTj+g4yJzhZk6zc4lslcZxz0/VLj+Yu9JRauLpIyMaIZ7S430FuJMZTBzkFLVQzwxs
3rukB4DJlO8bW9i8qepOexgmw9lnnr9lm5S8LZSy6qFI8Yu0cNyPdvPRVpz4bNns8iOX/GB1RKTO
4WQS14RwV/OX5PA1RBKu89kvNuZ/Jw1xFlfrJYu9fS1MjLHCsSF3i4nJTf+N3N9PLfWmmzu6v1jD
Vvzx9MKxkOFcTChMS3RLpEXTix4t9olwiueavsV58IYnNYwVMk9KPcvEntlAeWuxmw++jsgv1s5q
Vp3MTrxOSSu6dzPIYT1U6ejAQwHGNJYtBce4wFPPBNQwZsZSnWVafXdVrwKyBdFGSxUTpk9rPQZl
CRvMo3yVJ76y8wmviOYdc9nbOHv1Z2JHLtlJBCc5Nuuk0jxHxgATiZi5rMhIL1HDFt8Lgotp+QAE
4+rL1W2yeSLQ08I2wa3T3zxGEo7p6s276WKjvlMWU+1Lde5aevpgrbS1KrTN2UlvVU+/Yewfyj5u
f9Vm+6AzYPswfAS6frpWk8paz+qDYKrHPks/eEqNaRNKtX7qJfbKKK2rsCJaM7ad1oBozfbRKvzD
5Dsc+aL01115AoYL5kDanu5y+0D87EnffJiaY6Jp8eUfaw0sznjhFgr2wTK9UOe2RPMRql45FcOl
1sBnZ0YRxSmkmtnwyBvnrX/vZ+ZlTgKxo1k0bR2TiFuNtvnGR0L5q+707MiEdzwYaf5eRYv7nJA0
tDX7HOkX9UPI7UZp25qh/0nPFe7ukPif+HiRfzWUp3P60mbjsjc64Lomw20gM/6xWlAcGKl+ZpgP
ar6fumfVCU7hgDF/WifMd66LD0og8Sh+NZcvoc6pDT1DwuO96a2MId9IJEpv1APzXDigGBwi3Gfd
8jLwJd9iw90S2rC8xCFv1VIEFC2Yzz3B5FIvm+QSsZ4f/ufZOJEiMNaSNNbFOuNGPFU9ZvRzGhNW
nLs02lp98C6yRG+F2/9h2runlUgKHFbDnT15eCpB+b3rJtIbgQfi5xj4OytNtC+vTGeIOFzNwUw/
ua84VM09YBbXcO3TiJVphdJJPPaO7qzFWJG+rsbKi27f7vdUZ9ABisPMOaiWQTx5rzXqvfVgNv1x
cdzx6gGSGzv/h1XS1+O+s6Mg3GQws89xA4e21nDgiRCFvV68kbTw0Y7egz9MP9X5oa/Ity7KWcoJ
KXoRWUgGd8NwldvvIZ/hkf932epdLi7SKsTaN0jG6NKwfmmboV2nGvp1Dbm6GvzhjyiOo/fDwVZL
ZIlpnyJBF9gzSwf4p2uBmwFFoYaXBbs8A5czBvJnn4LrLkmBkuWg2e6GvRbDnKqDWt9E4yg+bWoW
hhLfdD9vzmrJRKOUEqvmD9v4e+Ch41ZN/AyEyraOEcPiM2JWYmtXwuDDbD3THNgNaSc2FgL+Z8O2
OnTrlfGtnHuk4kiP4cfVkUl6eDrZj3ZD07ocnGyVjTmmA/rPGDRoYjX5C5eEc8Qb3N7mDQkzAfAG
cNY5bn/mpcEeWPid2xhFcBW4Uz+aObMwaSdYk9hWkdkNb6O1WDe/t6BpVBn2Hf6be9VLyhwphfxq
6mXvi+GE5Oys2UmIEd79VMunaltYMiVJiP0C5BsDHrTOUHBOsGyz3nVEDq5s2z1mc00QhRHQA5Tt
P1XQOh6nw55mkpqXFYbxawoqZ9eH/oNSECfV/IHRw3uKE7y5Eq4wzB3nj3i+z+ehrCKyKbpvfRbJ
/nYiEaewWYbG+FuEJgN846iY3quLui4AqT/WvlduPGzZr6bWPMfR8DtLHQmRpBajGOrAPBQ/aQX3
09dSjCCB/xRjuOvc3mMtrx6amIQgOjyroM3AMfSGgAQvF9U+cF9Gs3pyVB0GYYEYpViu+rBfkjJ8
YDqb4CmwMMokXrbPbe3gvyxepgFmn9pfkxixtHQGM9sqszKQUdo3Z+hfk9wMj37XAwNzUpjZqs6w
M87UnDXQvVPXoAo2rurB6NuQLnBOeGgWLb9q/r2rnXvjMe6jX3M/OyTYcfy2orn4CfrcaQriDhIm
KAaODGCkEQJkvygPjWX+RszUP/x7X73E3Put1DJgIlI6pR7sbHmbK1u7vxW6nbWuO/KporHMSbQu
850ddXTJR81J9sAAUP3T8Yy9Cog7BYcascXfib0/FYlPL0tVflT1zsXOHBqlkBmj6sMiAWwv+22j
63SgzG3JlePZCA7iSPGJ2RrzGYEYaGSabsDVmkCmKPsfZpFx2VRGdDDn+eN+7lWbdmVb1SaK5vfK
9MQPMh5V0WPUNvERywwDXR7q2xi4htsC9CI7xNxx+XV3k/6/w1uaeuGubcurWKb67JbeGYP6ceiB
QBoaTSJ4AUzRBo3oxZFlHssdPY5G5NUmqONn1P3NVZeNdxvNlpHROBn8yGKZMckHKN1fXTZ9sndg
lwlg66qbTneS5WqQ6wKFGQ2c8sNCy8rQ5PHVS+17ALgpC/60jN/kVKd7DiCfoEiPD5afajJkJn3V
RHLT42bC1tYiHdC1+TKQ2rlSFccwoL0FFUeHqqfqxR9WHBm3VWu63cauNA194wa0nxZB7aHPmrNP
vWK+IMXauHATHlCQvHHSRCwbyaBMDr8Ip7B1HCC1ibXuUhb3rfNpi3GUyzyREp5O+1w5GPXR7B4q
HRN7Z5AezsL2gkCcsVhd0KWUWAUf6/OK4/0HalGM+MPjLEF0+QBGFhyevyVAZ3qphuA+WMOocEwJ
6DziPU82UO1cqWipoIuglF1sDcP1zETECaKHgdbh0RINe+voGQd85dHhLvelaXXoZ3L11BaVLJwC
DaCshxyWLszULH/uy+XJ6k2MfjmmvrQ0H02642dGxfhSHBLFMsP90SZmgoOOnUsN4sZQN8+dnZ/H
xt7eFU1jTQdnSJzpoTQadxO6qGNr4jlUgZc0/lq4U/cW5vnJjGtvH4z1vFEFOufP9WhhQef6+uUb
07UsreUXbd/qRxtZfzoGb2c1xUDSYZ3qya1WGtFgqzYZfwa9ZNyY9ZOgXX9VgsMQbDNyim66pQZJ
7moAMJWAiQwEkxvbgq0ad9Uh5ApU5hcf48cJNgH0DssdwXOn1i6Sz0qde1hJxnM0tus++D++zmQ5
bqTNsq/y279uWGMe2rprgZhnMkhKSW1gGjIxzzOevo87VCXrWvQiwxiUUhJJwOF+v3vPdbzjZGXx
a2GjZIlDE87ud8lKahhfFFaRXcDLWb6axibFTlZ2ihuzOmaVQ+1PQ5XqKtCwzdiUmkkBTqnme7nu
zwmObTI8JoSAUGVBSuyt2pI9dWOMA2EOLJPy6heePRH5bHU4yzwWLkd8ZjEUedN1DnCMox9Doi64
3sf2MAcDi7+j93+zJkDXLjGLRUWxyxVInH8WAayn2F6WJdiWhHl2Ls0Yx9iAFE8kYf42o72ZFpkj
vBn6LuVqvRVeU/nWgOTNdZqc1MHo/ABz21EnXsRMSWBwR8zlNZtn9uYRpwoAQ9I+V9phe1mNsDOe
+b6jfAzxyHy2HEE4IXbflpk1YaMGWM8bCP8HrlbONEqE8IFz55qJAsCI3rirXWdMMCa6usQ7I4BV
ZTu02xMmeimNNvoxd4PrEyXrzl653NZkeph/A3RBnpZOo9/W7CbVH3lDF+HkzGc9pQTOkIYpZZzq
NyUxdNx4Tf+yonWldqFhKm/IMh+MIe8R9bXsjTj3a1lodC81+ltvdmyGRHRiBLKcCJ4N5xWVO7fk
a5FvxYv8qAdTtYsVPHZRoaWvSmG4Pl9B8ivvfuhtHV14eGCoEDj2OQvSq9P0DfEN4eiiHueLhV94
FxtquH57jSLcrN/d2gumexjc64HxRFJWI+BwjCraMOFWLJOPIlLBZUC80cIBT4kYR0jiJJ5DNp8h
XUQisN9EjJ/janJWLySz4PI8FN1f8mepabUog8b46Dvc/8eQpzOZB0E3dBd73CYYvrncSELzXNys
nzPxIzZYUR42EA0JiM9OyKzBfqiq6H3MjNyfg+RvOvLi96FXUZ9VjPu7Ooy+rcc/KnyDHX/W0SxT
jfwRM+IhHEn0yNOVYl+JtoDYHKnlcQbu9E2i1oeqo22vtXT4jrSuvgNdpVo9IIJYxMk16ukw04nu
Mkyp5ws1DA/8VAtTKHDYv1PVPRWtS+UZZ+QKMsYm8r7bpb99xKmWHlox2wxJqm0t6r82Ui5bNTPo
XABAGCPrZAh7Jcz9rkk6igZ5UZI8uGLiO9rCayY/tSTLL6AIGtas9CEfZ0xbkxf5LoMku47dcPmM
61yzCkMGz6ICQwY96pJpaJHNJbcB0UGrR01N2kB9ynGSaod/G5ESH5ugtO9ZHuoEvvhCc3t48xzM
5vrwxU0N7y69sSwJ3iMbxq9VRdqWkK/nr3421CPr2irXIKiW1VD9W5L3lv5S4pZAo1yyn12lHRh9
ZTdlCvrrMFjPiXaVv00oOUE3vHOHY5Ooh0/IRcVhGSF0RWlxUJqJhwI/XV8f9fR1ruyZLi37KB+v
8mWMExw1FanPtPw+d1rjy20EhiNcl9JPnXCVSVOqmhGHp2/XHTdNh/dO2h34GTI/ZevnR7EGRUyI
nPJF/hA1DQ2wUrWavjjy1EOsAZyRHIWsxxMngbryRZ884uhJ+TmaKcxVYa1xMFHcIwJQDqbZraLm
RJ2SGO6/Esf7qUAdkoFdKHX0nMijuKMm9RaNLk7n8zppQyKmLgabdQkRaDWCRF1GdhjQPKcqgd4W
WHL54lBvBcUcOXCoun9CQfpJokShoW2e954g/ZRL9zMytlZptSQ7MO9bAI13Ds9CkGtutHNrFKG8
A+cBM5F/aOM519iie66rCo7yYRr/WNrloz6EaZt9L/v2J0OI6vsSVPfe+1t6S8Yuzi5mHgvQoKdd
EyfkPKN4hIhXg081F1uDjMolVHLrpnxIi4J8kZYWCk8xtzpU35XgdbfJHLqviPVEjen5JhLGsx1X
9BtVlQtPipnbvfQu5ZTFtFyrV7pVzC91Fv4c7fBhxG53VZGxT/Ey/ZJ2c3lei6hL83W8DCdpGmmN
0iZU0w/bBla99C9hWAgOCVAlP3bC5EdI0SyWXgGxgTNWZ1gjrH6b2jRZGspyHZPUeAkHdSGIk//E
qWhdyjC/yVTHkj+lgJwy1lODryyu86EV5zrN4alYGXmx6phaQFNNaqGJS33AwzODfUCkVKcCFBVr
bwvpZyt3+0ZaqYfygJw/v+m6Aw4tdp59Phz7ygufWq0F57GPcmhIZbwzvLnh4qICJB85xYXz+B2z
P5gZpf4+peElGWvQCmJiX86WRh0kO3y5aSpQa31c9B3mKeqiVl+ZXrlPOZcxTYI3EIIYzlqVr+H2
vob9kpEFF46clmRFkZrmtUIpObhJTVJFDlJCtbvo3YDGCyaDjqgsPhZjbW+QjDTqyibrPC30kRF2
ADaQs2zVM8Z7HHSiCGhOXheGbCS9W+fUiqKN2iPc7ssPQ1E0kw8mSk5OPZGv5skPHixoPdQWNQGt
QiwNyhfT7Dm6j2iL8m3s8h12qFK0xV6cHQPe8av8AjE6/cqCOdkNuL3W6J0p6HKrIkp39bAdLWqu
HHV+BIEpvqIoCShDBjom9xaZBpx6rvH2QSET2MNQaUFA6pGxx8Ob7uR+tKMqNQBd5HvI60d5OZYT
Ysv6tyxOo+1c+nKFQp0oafCqLVigbdv+mdMh8RopSyuiG96Wpj1vN7TpwvfdwO9XV485K4nKmMsx
xvx1bD21BOtH4VWo4zjzBlKE8sXFF7t+9OdzjvjVdCSUUUGS2v75BfBVR3oaL900l2QF7OcovQNx
xj5AvJXrMVBMgyJam8WR6PwdaF/pkidnqW9c4/tgFMpTgxvlF5rKsNHKXyBLgQDN2asotsVedSJ/
XIrOnyJRMWLE9ccizq+YlVSBH8WoL95qHBYaN2lQc+sZRZnSHeihm7CnTUFfqp9sx8d9mLfpF5xy
KVDEFOhAqSsMtkCKz/vxaM9N/SsVHhcNH42Pf3MPKc76q9DhJ0pRx+nzZr9kmFSq2cRRy87iGHXd
8pGRpv05dB1SSuARbSXolERa+1yGmKEyaPSzjjN+E+mM1T06EAhk2Tgi2Vzd6ukslULg1Pq1zO0v
Us4M2vZXGTiOaKNielYNwUvp8igbGk4W5tQ4p3zOKTFCv4vcEMjDYk0vkCHrcxunma8YUOiRYl7T
nG8v+JuT1uk+Q7Xh01JBZgdzM+CcBXAnVxA2jMY1wCv02sNT9Ju+czlIMwaVS1NXMqrK0uj5Z8ZT
jTxyRiWd9qGdTjcrwvEz6OlqaBINKg8VCqnZTT22ZW86LL3zUbtKf1hjf2TcbwMG3sdoVpesaoI3
+QJe54n1OLrLdwosAXCTgJA6L1HeanArv12ddpL0vtY5zmtF9F3JvOozJ2Pz+14swYa21HXVPKbC
Ee8jl45CX5J47jQMIBMXFJcGMG+bke37NtUgGztKrfPe2f833ELTYcRczWNgFb4l4L3edYqAW1Od
f69KOS2vf/wM8iOUgLr0rpZFzYqaQK4P+7h5azUYe82MKaep9fot8YgiV57yrrqm+8xhSQo/XF3T
4WgSolllYQyf7X5gd7qlgEwQZTvtsMTJcWl171uogEXkuF34ld6MAD9ForOJ42Xf1HgSqCskXq3W
DkFuVTvmRdFzYgoKBtpFdPB6b7q7CJS4v2P2WSIrthSiaoserMwcu8WPuRd9o2mzQxFhuM3ZG2MQ
EnEjpLsRr0U0+6ChqwdWFvaUwI0l8HhymAL3LYkvnKZlsZl/mlUzP7NgelJc87Ya2XragKt6fAJw
oCJtZERNI/PTRuh6VTq0q1WbT82OlunA6i5qWHzRFRdlxXKKTT7id3Py0NxFnBdfYSOHkMgUSljd
LqdDi7/vGjnNd2tuioN8p3oqCk6eocDK9wPFidseWuYGjW6+yl82iZVbwhY/X53FsQ4xs80kz49V
bB6H5URFJHhpzdPd/RI06VZum/tW2UaFtQftDVdLn8NtBF72lHpUPc3GwxkYe3DizepLT+ZNno7l
tPvPi/zcCB0BNHfzlJ8vxaSgrRblrLecu7KeEUvtDumuNZkE+FFvE+v3oJ2u7/Nk/Dm16T9BQVvb
uiPiX/luO71+jkq7ORd1HV1p9uA801cmCXEj3rZG/4XlTn+z7PRbQ/7Mz4nNXaUh3zBw1if/SRy0
IlQsewFgKyKxuuX+KvWFhm6GGNsoMCDsskl8XzenQ8VVugT2QbVzgN+kss9GYLT3jHDIFihRRD2T
2tOxGFrbBVvrJe4zindTulBX4SNUGg7semr7PMp/9t7wOddZurOMwANY291DqrzenCV2D6NKxwAl
wOdQ0+yvFHmcEjM3biM4lj9BFlWBKz3lz1F0eSyM9PivujNyJIci9xRBQpTVJTVliaCnp4Ai1TXs
GNJXFFJGN8XGxswqSrpc5yuPTGVlCv7x52A+5jHRLzk2BnHXOD1tK2YI39V26l/Q4Nj+mMqibySw
aP09HUhDwmTVbqxBYjNQML4aTkTOInT2nWsYj6y+Qn3wYbgnbI5pVuv8waj66/qhCpPS106hy4lr
dQDodh7wcxWTXpU0uJy3BoPinJFjQMQiIDqG4u09FyVHlqR40PSObRrb61tbdKbAsiXxTVR35+TJ
Z9bhjTwYkHiOEhqJoRVNXfa4WLXx5iqzcp2gNTzhP/xoZPBBtJoTZzg507BZTahw+BfqfTHhMWbA
/UShW7VPVM5DjFbZpXRTtJEhM90IyQzJD5NK2faUe93nAfQ4eHMgptJcHHxbBaumoUoE5s8jmAYA
OmZYPrG2lXc0w5N8t4hPJSFXWxiUl9Ia/o54Bncmkp842VVOlfm1Nun8c2ymlRVdKPkQWVC2yGtQ
aiJfApfoODVW1u7P59CkU9opyIYMrlVuewxixxaNYLeew+qQqeJoYdWsNdBTZfpNJvrGOrM3rQO+
u8AodCvyhUQDluKPAvNHYkcvk/ZYn6L4RA6pnk73ZeqZutd5dk8TgPN8m87a3Ln7Ylnys4Xb72TQ
+CxztNgi6GcEMA/tRKzNc6LEBwqymZSanvvwDAyYkRdyYYo8a5HBH/GswDybi8UyrbaIAMLvGoXK
srVSCuC4Mn6ZAV0k8irC+nPJ+tbelcFED63IDGul6OC2s560c4rtt9C9s65xQDMbr6WzNVV3Ao+K
NKbhSxIflYt5TfJK22UV1Ay0af0F8y9YQmCN/sxs9jMu8pfcmQ7yvirjWceJLNx1asBJAZsHj0u4
MIkyvht2rr7GIdoTl/Kipd8opHS20WyDoTd+SUM1Jq59XxPCq4zQgI8mCAuTOb4kDpETCeT2PIK6
iXLNWpLP6z3KD6P35U4/oIb6Ys90YddTTnM2WuxgxfGPZOpwgaZ7eikeIRCQw2rPbzJCZcV4n9zG
uzHIL++Aau+AP8sXBcF79+cjZeww0JsQrFZbi6czp/X6mhLwylAPk023qDR11To+3nWByjLRQW9H
1tXtHTiXnmGfZ05NLxa+NCYy1jPxyu4FSbh7CaBZnTLWOt9hsycdHQ7wriN+G2dXlN20bvYQNMEI
L15MzYtKRa9l/QIfxxNn7IOX3ijflaS2ONDn87FUl78AG9T7GqMWDbpFuHMDlhRFA0IhQ2FBm2OM
8yCnVHmxDzMS8XT23b0l+RqOsfJKsDk/RJU63w0N2jARgh8OsVcfgzMXK0kN8pIsZwMR5jl6Uev0
Fw8qjArWbL2DXB83iL8ZDG3Feh9947tdFh9yKG+pbndgrQwOXd2yUsIXP+ZMkfarwoMNndlN5h3h
bU6fWmy+tXZVpfSq4k+pY4RB/O9psdCnpE3KDsrhdAFaDddnaR95+A0xpjnIiYKnv5EXg46mc+6Q
8q5DY0xnDkzVmsG4NexX6HHl9rzo2AHq30eb0An/Kdw8f5QE/exRo+CQgBeZaXOM15CIyy3qNeE+
7z3r1oFGeK1MaJMwgL+sy0kc0nAiYhTyoh5rTAMMrepj7VJQiGPV4H+Pxgu1JfkmFR0GI8crupTn
Z2UozErEBFJjMn7u+B5SJsNpnCFEdvDsNiUP43WXeKyxNwwOUvoCo4kLIDmM0B7xgVKrHIlCew5W
kUIfdN+8hLHy6QrHTcFgbO8sYXVMk5yT9bgMF3kEq39UYMg2nliJWXesNyXFtqI1pkfvSU2X86Iz
r7T7ZqNnBGbacukJ+2Zkjt1ubG+MmlsoRQXSgXGSb+SnOQ1q+3oA8ucI3UOO7DVNwX5LTFh+Kjbq
12kh4DTRHnHqAigRtnUpCtiTdoVzdhQOwD8vOqAyn9FbfjBNYeeBWnGSkl0OFmzf1qOxCSmV8LGG
0V8WVMGDbVl/jbp8z1hco5tUt7ZWQGOoKgSwVPRPdOBUMa6CEhgWSk5pxNqvbmNTwwQ1u99UOx6P
69Oa3h7CucHDilRIh5yTt/JvpyYHr4G8q6REpFi43iTGoNAp9qm7WYMFWr6XfT2GfH9pbJa50N/B
iCYJN5q9mGz3QyCuHhWjnDFIaA2Gav8nlsYEA0ECRifMbr0XJcusvLiQtgRZGGMjtUnzhlU6ezUn
94laobyLvSVbUr8SDBvqRCv0VL52ZZiqh/yoXjAemeOhS7VmzfbIgE8HuQO2dv3Xin1lU56w6a/m
v/QUTxmSxx7EoPYSQrjw+T/nnxFBzFWn54dST9FbtfTKniZMn2j4ohjcv8x03sJwYDs9XQk/TK9d
qAVEqxeu+VKUZlOHJL9lnkvnnYRxMJOm0xEuCpzPITxMIgvqkGk5sSqwXZqD3Be8ibPK5n3IWuW+
7jYm5MWJnMXQUfQpzXjyRYNPv4eHRRqmVe1zr2igAGY7+qybCjNA7f02medt1DzyTJ23oOWcHVLx
Cc8wjL4e+AFwgIyji0LhifiU48U98wYxjFMmY3gpc24OHLjxCeQQ9BFk9iqiORkd6yaV98gCfrBe
XrFizwJUXGyXSbVpYYVigFQFZsFD2r7R6iwKvNjkN2fbHv5ZtTBNMb19doVWo/ogT+G8Bn3yt1U0
ut91rnknBWnejaCitm2iFlGGHB0z+5FqXYLvcww4+o8/NMjAz4KKlNAnijNjkUU/Lmq6GLR4gXFT
YrjXevJIMsVmKMPvQDAjNPhXhvebPxUMPF6AQG2keksxKrsxrLUHyYSbbdtDnitKtFhWbPDBMUaz
oTjIWTn7LaCW8o5R2Detf0Iq6p6GmqGNS0aZs4vuvmgK+EXp3pH8WxiPH5FQ71V6UFZ2St5gDZxc
StaaYX6vDUcQElOXVjh5ThAe3XkxcEXJqf6MbH9PFrZvIwTgsnQfcn5iN1hOYzvBCCFmKrEzPAsO
Xxetc/VD7Zm6z6fjbcJ2Pd0ndPxuck97N2oruHVGn79Trgh43BufA7w00ibM8KWNa+GYRWvQ8tIm
HZvLNp+OgTon9zA1n3I51F1SFagk4G7EHqdXVDpL6dvdBhzQb7QG9txzr+z9nH1U2dolI6FzQSUg
rCK/e2SUjrqoUfI4NLBAaFBQK/3iKnXlYxlsRLUdk/5y/D61FMJzu7xIibgFDEwqEwBNrezSySqJ
GjT1OdYG9tXUM1CQNIAKdFvjOYXZiPVruDkRSd/A1AlVjzkBltVl6pXTg6oAJdScFz3AONFT6n6O
kxJa+JDdVQd+T6MbCzPoqdwqyj8Kxi9q4Kwf64rRQUkSP/V03/VVeOW8eZxDMzyNFoMw2aJBq/iw
OrhS4VLhO2yu9cuB8rNntv/RNM4N23P/GrqL+lF7XwJ0pNP686fqOzissu4wZke57mqAOi9UI0fb
xnHsrVx7ZcH3UI0XKQTZ5Fb9Yfws9Szae7Hdnhc1hEMCrm+jIPo/IR+BQskLZyvfehPt7IzMa76X
CQBr8bOUx0a4JPMhZ1N0yzYV+dlP/MLxqcKDs7MCI39TlwWMjqdT4GG5WzloIAh8wkFN3Lgq4DZB
ht/YIpndLOZ0kowzbVEB+aTNez/ZUDUmhnix23xdas24zeyCsILeLXwgB0jKky/fyhfFBL6XYIbQ
s3k+OeCuDlHtznswvCA06jn3y0pLftkcB8O5Gz9V2o+YYjyKmRrpSWxUB/Hi2Ml01qvhayw2sEsR
BdeB/Ib1X4EpmZ8ynZhZJabGuCqyV4YX36Xcpy2dALd7V0RC+1ioo3OMGRPui5Le72YmWRI7y9Mx
Kp4zYElkwsiunEesccZdPI7BUltXzYnqTvnc61I0TnuG+9nVPCWgfPjhJzqrZ/t2pMaifwXWH87K
r/kErqyGnL3XYwz5lIKGpm3eS/SMfYtiLZzM1SZulGuJPv6r78u3KfKAjFUx9H+Tiptch0MVkzmI
g6K6d1GIpGW49tXT9eAJAfNJc1T+U1vKr/F2neVTGkMis/z0sM6/4twz7npsz34let8W1Ro2YHK+
JeFcb+WU3lWIz3dG+OxaLrxMW74TKqy2U+RS1Dpl+nZ9JOtaHOzkZDIdaKjoY3xdYk7pzcb0gB7r
NzTxbGqRqKMfPD918m04fTUiVOJZrE8ZAGQisL1yCM0E5rXXnGT0NyXn69e5t9yVpdrRgfyZl6RE
aQv6tuB8jrv4qfbDA2CNjs2PjYfN2FaUUIW3vGXaSON2u5fFCoOR0koe5sCmPDppmJVol6hPqqNj
lpfBDvWTWZODFdSvOgPyRCuLfrbmxbdt0/gnTZpX6ZGFEwLXsnC8U+HYoLwyXX0QzKZnjhhpylp7
lFUvRQPwvIsKdY+9WPMNClF9TXoHaG6vDqUT0olY1Tzu52XXtIO9H2NjK/fJtYlADbLcwr2EUgYO
98ODtuHbSl4z3enZmYRYsABWwRULrZmuvBTp3+LzFiqm3WjN69hC0mmtBIIO+OwtXVfdyWCnnqQp
3pAcMbi0kNo9JX/1DIXWLsNl9KtGtDQ6dN3pwls9DQO17+LtHAQpBWBsdpAemubUJGW5tWIbg7z7
3sQZKqKGJ080tyq9i2+iCiIGJk70w6bQowqAAfcdirlMC1tUCW1Ksv8iCWqYQfmkBxTvfAjgUqOE
7WvGZvqoBuhHGMHCr3bETlIwOsMW7mgx05k12WBK4cYmx9S0yPNAjFQ2Q9lrPKc4M1dxdxJXf5mk
TH1mQ7tnSkNZXUgwPglHbw9JudvPSvVr1Mx7MNB8BE+DKFAA+dLXHLphCodQQj5MbL16KG3NW9N2
7nadNa7ARRJWGXbuqTiDsJn3plM9ldGM+RctCdpz1G3Smb4Pm3/w1iQYshvqaeEuxDXiUSq7XR83
jlZUH24TXAuLeZGdLVApBLCVsHnkm0uqfEZ5uU8W03kHLjSdggkTXG9yDWiuTs1uImTI5K3pHeNE
fuvQCn+vawagLEsj2tYq5wMEHPqhMPXcIrK75zDM/5K4oangdzROQReqsIXUs4UaMLGQsQxd1QaC
yMCmY6UhZ06X7gvPm15wpGHfGz8CyxSztr5+EDnJv6XgL+SINjKTeS9JhioDMWBm2PJtr0KK12PS
JVrVbzybP19wcYi6+QtdKF4BnUzOp9u6Gc55ZooDzNScy6FK9kW9oO2XORZefNI2dq8X5Ozsyinr
uyQu4Rs1fTtu2IsWxngLi/FHlOSHZUncWwMo5jKUXEKzOvZPs4Z5BA0wOLYxfZVDFga+vMusKDQ2
nRVXvlraX8kF2r/Yyp0UZfnOpB63BQXlp6Y23F0hANJKmm6tZrlVlkpZkDvppwiT8qZ28r8Hc9A/
MJ8QV2mYiA4hNXJ2k7F5FAb1vGCJJ5D/bXUyDj0HKbojHm033dahJx7RfhdM3rbNg+hcxHO/wUyx
l6tnnuk/nCW6l2NrvcNUKw4dwOatfJv0I1hb8EN+5zJ/8RKX74fAksiRJ/nNELi5yWHOipODPjFA
LJvQBAYTdRcERdqBaHR9DY38UowKVhLxLq66ki+YlkrQdYauinpBgXFxg/Fulw7GL896m41QfZWx
tFThtBsnS/5Twfo9APSg+f0mK2nB7S43ZufEyrk13KxvP+RH7WQuL9HC2mU6c+8rRadsYvtnYizh
wbbnipYsMbOfCxre5UaWmbqsrupA+ByBt1H+htt+p6ctbcqmjpDSOuMuTDvn6GnJ8oZB9mlE43Qf
9YyMSm6eHYbjt0p1NTZGYpY3kbg/rjXNzDfi0udqxfFGa95WnyDKB1wqhwgdZ0wiyqTEhYt9skJi
owBWsQgiiDlL0VIMFw59esFLQNJbt66O6j1Cgi0vYbLUTNgMmN0WdBF5lSZ0Xew4y3/U9AmcswyP
MD3E7c1RjXfuScYm3fiDhj/tWUV4/bHL2tQlgwGA7xjzM5gaVf0AcdDvpHcBfkm4N7pi3MZl5d4C
9s8QkIbk4tCvlbQMwuVzoVKCs7UAfQ1HQtQOhWObIjNeDHjof/XORY1GuBPAVM5BXP/IBSVxxG1p
DWfmcgMUvrvrjJxzDV3n6l6UrYNMu18ti03T8mAcklPaQsYWH4RqydhkHl/Yx5nsoE0aFHvnnk7w
trvau5ekCrdKNLHZrhjxXUjaMWDgQOC3klqkuDWS5TJty4zOHplCgj7WAb5xrwBJRe0xWSXpEawb
ZgxS/1O0PD+bthr5jqIuH1qbUQqp3NT+4dpDea5ROe7ljPUeSMYm0YvxQ36E4wyLzASQKNW0+Do2
0+vqk1ESNb8WeUTARnWTh6IUh7AzBtbXIn2IOY+6CJLP7Nj1PiMEtBmUHFdltW2sYvzplhHFH4Fg
obcTN5w7vSYL4aXACO0NMl16iOs5eAMOsFtHlQGO82G4pbXWf7KUKgfGOBnsX/fOKoureyyqI+QN
xpZheJJb2FZFKAp41h/i2buA/dWZGDKmMgqEQTaOCtvahoTASNm7zKFOwE3Zv+grMwwq9tugd8L/
rL3oKRt40QenQszEp+INHcd2AH9VT5Np78RvCIfpziwJVfVd9UaNt/GPgvbFfwUVahkDZiU1XxRa
xn3dNavPKnKynQu7+CRFfh4+kEwsCDhOx1bUtOpXm4rhbS4nMywBE0fe8CWwwy+ToINBSW42DXjY
EazMqbXpIFJqXfMrLFQSYTaLCjHDtFu8A/q2nZtgWw0F9vbeea47lhKwnEJPSIoV+ea6n33CHzk0
cwynElVy6QEz8ECN/TjndOWQHHyb2UeypVu+owxZZIpo9BCi6zXwnNhvlXw+1yLyL/YEZ7Wdv1uV
TXqOdgspDYyd0z6ylgPP0JpQ58VO2E3K4g6jeAsRDC3aivWL4iwVhkzc2AkNjNyLy1tnm82jYCS2
pQh32dUDClpZfVoW3qVc18xt3HXZi9W+E9QE61G3M2kwhhKe3nwojN0ODU04qTtgAR+KqzOrwTmi
Bc3XTbfhygAyLgMbhZu169tkeSZ0mrys6Ioi9HZ9kGAsarVdL+D3YlmIhpJN7Ox+xrPbYqrVxq0y
5CF+7+aCMqHcsqLvnqWDk84ewiv5E/UwLPMvJBU1IzIgpkJraEJs+NKuyM9TagSPsWnOrrFh1pSn
PgbPtu/073Vcf+kFAasexktrac5bHVS4le3jOFcM48WYPtOyQ0CicNMaQ31N3aa6MDF199QbqLsO
Gg/2hKm9Bv3YbQYRR9XgQoPr2mpzkXzVbO2Lx/jpZz95WDjABxaZdY2FihOKF3emsVEp9G0Z4aGt
3NZ8NBF/65KG36AS2Yd1tSNs3x3qEXIBMkQmKIzJkw1A3rfqMcefQKYccdfJY+PDpOjBxzF+HQR9
z6kQGuWV5xhfF6d4DdyshnwudAzClijqeQXBQCTEwka1zrGj3FPtAxnDeZGgiVElotLm7IcmpWkP
qInY6eSYXM2hXg/Fho6W9JAKT0ryt0NSfD8NRILXv8KOqdSalgIJVTQKD4XZH9Og+UsCxgYEYWis
xbSrRqPGpDkAJbMrrG+CUVfHkQpXyTjiD2xeFdi0O6VqZzxAQHdXXlWZYVOvswvR+v4YNgBJPLP5
ih0dSx3Be5CbPUpDPfLQMs302Frel7DP/5axM003aGZwSwsBykPiDzGRRvqzDqhWdhQc6kyqeqCi
+OBcizaNoEqLW6a5X3XF/iHdlU3u7mvcfzVmuFPNJASp2fIecp3ALdttcajlTFYK5GM8I6ylxbth
0kSd1AynxeFxwZyxchUzO6zQ2+BFdQrpC/wjMgo7jqJyLsdQ1HTdd1h9NP/Rdr/ijnCdMHIgwpob
E1NIcQQVL5oSbWzuxS+B6fjZLWw157uj8ATt0wYbIJl2XyeRavhZyMKl6vBg68iY/2o67evCv65Q
CKJpe1I0y22Voh3LDZ9cIvlvxjnzcldgcswfKnZTDjMCHa+3ziak4vCmNzWTXKO/qrF2qEn6dFgT
9ZgxV+ttInaL0/yXZk2G/+9//c//+N8/p/8V/l1C75vDsvhX0QPyi4uu/T//tp1//6taP336xVvP
cz1Iv6aq6bpBaZGr8es/vz/jIuR3a/+D55XFN2IZiF2KQHVU9SCNmPz6c2MOT/miTDTcN1jrjvIt
ierlpdC/jMtJMk+Zwsdvgu3A/dBR301DfNFSxNmq0V2+jF5jkrFR861pKPW1nJhDurnj0Wdi2uA7
xYvlDT502wI4TRO8rjolNrhlTSlxX+abJq37vdZ23q7VzREUS5T5aUzapKyT2Ed8b76lan0DKXMp
SrO9452tvmrl3VGX/Iu9vNBAMb70hfj6BEduqUceU1pfXoqKSrRJXFQ6qtFWaehGlv75NoygjS4N
UXQxXccKvY84LVzntG1x6qcTRNj2qHXl6f//Q9F097/9VCz8LLQ5WTZlvCo5Ivv//ak4vWHkQVnp
29wbvqHk4fXSD7qp+kbVDg8ZdJiooH0soes7mBh9xwnzvRsB6kOdK05YeB5MG4wPe7YNMUjsL5rY
Esu3SwZbUVbFShG+rdN0n85Ttl1M60UKtJ5d3E15tQc2G67IxgVVloxyWvO8gNuTUKlIw/Zqgp4E
ThmydSnqnsQZxWmuGkODz7PkCzL3BlMuE5+g5ffGcXtJOzU5uUNl4rhq3m0XBtNMHOa43g55HoFT
EmNQZOkzbjqKHWNj2ssLTYWyq3tMTQmIRW+kO+eNlabBVjOZjnKmyiFf9HC+q/5rZnyvlia/ubQR
XulQ4Yif/JA2H6BZ/U4q6JaYL/be8pyakHLs3LyC6FTfzFy5utqy/2PzU3qOVVJXQUEo7P6DQDpy
pLA6Zwza95KYKMMEiwUmfyK1IpYpk8isFKqaMApBolTHqUiGjVwETWdyTq5WsAx406Mpx+buBV7P
AXr5p1iY5zJCZggoAi3AtjYGbsFdUDXRW1gXNzeLadgbSPjj3F8OaB+65zrHpUpGRCqcHR1AUkzB
uvLyfwk7s+a2jW6L/iJUYeoG8Mp5EinJsjy8oGLHwTzP+PV3oamvnMi37BcURTmOTAHdp8/Ze23W
c8qCoTIvZOKZWNfd8EgpEax/f8Pa7+9XTxiWAY7D1G1PCtcz/3u/hq1PnIRNbGxbxPk6Wha0fIYg
jSMSOZKnNWIvguA78XLdepqXKbWriaNrcjbOcZbGdVEyjnMRkDHnPQVEyUEC7CzH+SioSh+wf6Kk
JTj148iHfU4SF/94Wm7ILoweIrcjgWy2VejJV4wrnH/xzwFeRo3SZpCQtdKQ8K0gmSWlTZDeNHb3
CZOZYwQ1DVcccmdIH7u0/nu0KAbNAUFL5b/oUddezElDYrt8GaWxuf/9J2d47550TzoGD7lp247Q
PYQM//3kPJCsQkQEnKitTTjDgCBXL659SRU74X14BQqTrtiVstsMp2Jb6WGG0KEBM5TBD2qzCBE7
2oi1rZvVgSEOOMKmMh4wqGPfsw6//3lN8f/8vK5D59rWPek6739eIlSDAbgZ6Q15aV6idpQ3w3sY
RlO7qi/GIZO3emrLY51nP1yyQ7aEnQniQRahskc7osusPee4BN5C6BMPzMXVrRR3GAn1yyIlokyu
/H6SWy3KJe0RUttinTzPP/xTlq3tP1sfH71n0kIwHBZa+/1N6/lW6WiBbNZpYj05YUcPbtnRrd78
SyQBvi8ymPy+/+aUfsnMWucQaiysgQXZ3bnHFH34tzmogDF2cGrjxDOOcevJa+NO8qpJ4yGqoCT8
/oc2DOvdTy10h51Bl/wKLNOxdP2/N4w+6yRyTqHYlFouHroKaA1Gz2ahPhSfUtc7hUweFXrlvqRi
69N3vjmj247cagNKzjiri4oYNBJgZbU+TQecIq9d7cQXqIYwcBFmfKTamNofY0RO5wp2ESBSM2h2
8YIJp7cv122YMlSfXc/BQ6AhoBvTcdWWieuTspe68D1IcO2/l5gz3srqsH4ywtl7bMyBrOcFKMAh
qDqqLwssukd2XAAPAeZx5uL+2zwuoreH4JH+DYPQeeXLrPriZLN2AWlSHDrPrd/AN31Rb1RNWhTM
BgxrHjae14hN50A/UCgS9IWhWxbbuwysTvJkpVZZSGkmBjmiJO6pJGZpoXpZTMNTwxh/8ewodbw2
VwFnVzI7R8O6JsnIEbjWnH2SYGEuojp8LaRxDXq6ejzTCct4silc9/TTR1J2ub22J0QOwSTXmheL
a8hPFViddfDIwH5BYXfDYEU24mIpvjccyjYPzqgm/BcfRlCVxc/sbIy9ymgb+nAburrwDlaUbftp
FMxb9Q9/uu1+WacsaVAr6p7nmJ5jiHcVSUWEr54QYg0YfRpIlsagZ5gOx782XWdx+dprPhZ/2zo5
+Bg3dyN6TPv97iZVHibciuQ8VoRPZtbwVCuJVuwhSVqcmSL6ainchIsH9oJHdSU7/7nkljpkYBLb
lWxiGih0RZQoIk/tcY30Jdm5ed8cRqzEK1ehqSaDCNFZ+vrBnEKN062Y9nHvWY/qMlAWbP3AXKu4
U1X/WDUE3iyt3H1qzS9yZKFV4udmGF/AW1BWWfWbq58ckRG/NXe1usv0AL9tTp2xcxJy1BzZJZum
GzGieUOx96zIh3zkv9ybo1rSv3Cvk4ZrBoRgLu0Hu0+ZBaqZfD4w3+A0aHGKAXXb9XAvFLOUmaW4
FErVWMv2b9hzuBk5696Z9enyZWJYN4fT9zFMZfOxNnWE+874uTGC9ijadHUvVQraUTLXNRNBvzud
yiR9BN6kHzk2kMewBFv1qIw2CldiON18DOkYrJ3CKB9LA1RM2IsHWsCv6lypckvF0iq4OxcJI7WO
vV2cPGWGavxc3xt++C1y0k/dPKHbXtgOsfXp97eltSx2/1nCKTkc6dE6MgW3p/Gu7oDQa1lOzwQn
lvUP1XsUsfkhK9z5UqV49GuBa5j1eziL+sV2qNqSdCctUtgLyaGtT/T53C/v1SW/RTMc06csIIAs
HoIdgAhijqPwAFq+u3lGJE8Omjm6oInz2kfjk+0zlyuDvYliJQTmFdR/KA7ELzuUZZmomGxDLpuU
KZa94F+Hs6RCrunbGJ9GAna3qpZqBROlRof+HJY3t3TzXZNb5W3A07GJ4/rjwE7JEXrxJBWDx9qL
A8tazKmuYrnlpljwPxgLoqA/qY5SKepxk1g2oOTexdJmw4vQkdB8jhz9IHJt3sZZUu+bVGCFA791
mZeLUVKl0knvWWbL6py1072yncc0xdxFXnbpjZ8LGDBT1Xtrda+8bUgtnolJpv06IOuekQIK4nT4
YCQhf0zvlxbG4P7hmGuY9rs7RWAMEJZOkeXYfJ7yXZ2lhXAh8h6GedbU00m1CVIYPcdQmo9dV/6o
0Bg9N36ZHTKLCVBY9dCbGRCdG/o0R9fpQUCiPSb4VT5EFua4UDQ9LGuEJtd5uZx1I3LuL+1sxt+v
ztMiFq8kv/p7Uyxcb6e3PoX5eDCZ7utUUgQjBdWjTx+fUywTq8x8mie0SUlsgJNfAoDMgYaLlRG5
2wE+2FsCUJBqpsuuYlAKywFRsYkzdR4rbs2CJp9PviSWFsAisvhe1JYNGM81biN+as9fYiwWkYSv
YbiOxhxqfFyKp0h0/yQyRDWQLClNk8UJeYgIn5HMG1MO9U/DcHYhMkK4TJ+VULXBGHJNiuLkuERo
Iz0drgw6iYZRA7Wp83fIayEIF0Z6l9KWU/gQVqW2shf7qNrPI51pqxFLHFpLNkAT9BwZlshVy70O
vUEkkmiZqi2nb3VxDbfZAi58RkJv7sBIdSeg0ulhjFuMl3GNKb0DUwEeqFwVAcp/vQujD8yg1Dww
7OVeDNjpM4+AG3z4jIVTj6Vtrm7qdu3z7RjhLyvMKH9lyhU8+8nHut82WnP2Gye9gVsRHxqof3+4
P61fDlA2/g3LtgV1qC4tZ7l9//Wkd5k9lsQO8EjFln3RBWFPU/iPjmhxV5YwD6MkDs4F+ybiXaK4
PbJYb9aI+gZiC2qMvm5X3dIigtWP9dcr3IP6crGvhSwtW9EO/tlyzIfQjnbG0pjO2DKudVqvMBSK
s1sO4oyJoniZieDeCSu9zDkkUoflFRz5tKM/1T5iIaQskU37jMcHP3IfVn/4IEzzfaEhDF2yqMOR
kbivbGtpWP3rk8gLN9ecIscWktjfVadDuoBZ5Yy7PSh1gcCdeDe0OzE8l+SmRBATZrjVfbJEwigM
oGXAbjmVe+D/cmmX6k29lUSFvc+WPVPkOlMFLBKuob+o1gjSAgK6HG+XO5V46tuofcboH+3ve69l
oUryFj00rmWxjT1Bawk0jYWif1/FjGOJJSDHpinX6iGU4GmJsXHDS1GjnsmmeH5wAslxjUYlLpIB
elo17ZQUGD4CK4/nIU/1nnqCXj6mWS2g2CyjGackmTlJKm7lZRDSJsRIg6Nig5/XFeKsy0wR8uzP
8hoLRMxofr6H2oD9qRzQbyxmCIaMDDMme3sXRqjexNhUJcO1f+CxeK/ziCb8XmdqWCiXVb0+TYMI
T4yddyVZK2o60kiAFo5H65aG0+tbQ4Sg3kNd9P65XC5O3GKXFKV5sEtTJyskvjGn059ATj0qfBXx
8de7eWwWUQAmlf7xxNDybDHkiEgufQYQelCzX3WpMoKe1Wx5+bvUX6FFGtAaWZNXVOdXdqy/JZ3m
rW/NzvWufo7Rse51e0aR1js6QXmMrFtpvCTQnZly1WSlKFMu8eKrUeCJmGjmZoxa9+r42YWQB3Ij
O7UJsUx3fmvhBeeK3KMdTtp0Y9C6vmlTX5yN6FUtCZSE1vYOMg2n2SW7ATKcarmnrthwDDBP6tjE
SmquUNiJbbswQqRdwY+epwG91zhESyzJPkwopI2ZsfJg0j/qu8+huWip9cl8LImT3SWRX+7vBXYi
gpd7dcw9hAbdZBaLWqu5OXTewSFeawKFVnQ2p7tAxJaLkMGrXgXqOLUN5HU8gsMcnu7P0cD0N4oH
SAGM0dE3OM6OzEB/zQjc2YvSmk/3PVzdRAHcmn1399sT6sLA3EWvg41UTQosFAX7edqif+jR85U0
tB1JS0yjtDjYRlXviFYeCHSDQRTytG3VwN3QxQS+D2ShhXLnHnTOvPAT7ZC3uAJrMl47Z3KvqKWs
jzCrXxPkKvysS/hBbrT5WlG71UVfXEWMx4o/FGb2sgj9u+5kkXJcS3clO49n/dLvss1uCmt79Dcy
M1oaVUWxY5AX79RKouW4gNWX6kN1TM5naXIoMAZftHHAdzxWf/mus6TELe+NfDpL5pAF82hOogsJ
12ABG30FqxHAQR/gymrrGSiHRs+rXb6U80AKR1tpm0B+q/IUZ5yP4rpwtktk2NdunM/UbNZtqkIA
WXUL8YUwlDJpWRUJyqqbwVtjYNHznT8BMtSczCRYjkSIyA0Rijlo/XymGtvfl+u/1LPCMMk0obPN
TFA6rupt/GtttzVUwlUjElaG6DRqCcMph72I8dlGdSya2stp9STfZt0dzxNt2QfRhJ+BSXhXc0GP
xtXtZ18WQ8Ha7jP34kK+2LsjBb295IirS1g6If98TvE0oNElKMTyFGbnci4BhvH7y86FbyZ7SKIm
JMnFoCQtsyfPATb3xAOrPskyHLxN6PgdibFGsK0LG9k+Opw10ams4vpWDehUtk9nZv0lxGShL74M
D282epfJAd/LXPf3H+Qv/VY+SIMDOUdxxvCO7rw7jbd4D4QeFOl2av1nrWdDqEC0gUTkVdR0P1Ij
YFta3lLfpJywaAPDSPv5bKhXDZEox0T4MA6X2TtY9KPS0HWhfzUWL4G6iKzd0tRPYeu59glYhvZA
7pa1bwx0/IYoHjRR7hrfTwkHzGubzdWbTgmYxKPbGf5asTY6PxDbqkmbLYe5I9ld+hNWIHcjaVY/
JWVub3h0s+e8o389OG3/PJBbuDFmZJm//+zEL6UWJ0Wd9qXJEyxppL07CViN57AbF+06MmdndR+1
TXaKUn+w8YaBRzVlZX+a5hb0smHDmwqb/iy0lujIYmIvNqLHwQoRWKXEbuEy7dd6C/c1Tkk3qUWn
vYY9/GWMYkhcQld77dzhi+tO9PmXbzbBiR0mfo3tGeRFOPuHUEN8m5B9idITYaQ1rtNQ/5xmP9T0
oGsXd2nT6Vt0tfHK80h4r8mFwokOR7mwwwnEigbburAgCzqavbG90fksMuNMK4U/aiGEJmKvn91r
YUGDmOLW+pr36JHHuPtROPNLCbX1Dyuk/KVPbJmURNIRniMtnBrv2pQYziqR0HaD6nGMOT4R/vj3
PfCxIlIFmTEAULl0HcY66bdjRl9+jLS3MZAt6o0PTOPRkuMiUpoee1OUJ9ttvK2lY5ec/O5DZuRk
BYi8uLXDdPS439Zwi/EyLq7xLGlvQ5f6x1ANV3sMHbJggxi6mYiSxTRwL47KSb9391SLz2wTsgIm
wpiYY3wZFhUdA5fiQjf8Ux/z2Vk1Ke99PTqM2Lk0deHuMeICnDZInTBbKKoVbkwjJ3fPdwZ7ze43
X9N5nK90KvYS2gHrQfVcu+Sy3dPF0s7sHgissq6YZP2dXHqQv7/j3fdnX6YzhnR023Q8lzGvbf63
pE5QM7a2QVD1vUSWEGrWWaUlFz+MGWsvc8LKRvocklhHdyisHu1m8nHzEtM0p/mJVL2naBF1JPMe
0ZJHZtlyRhO2MxyK2qCydMlgm3yisaLKjW7mbHUPQnPYsdDLhmkdvM7RmK1xsNAuXV7FJrVwmDf4
axfrlw3MeFzsF2SrP+K9x5JX6t7ebBo8DmWEww68YJ/CCJyKttrRqo92TVxugymHKtYi7pbZU0+/
4rnBAeubhrwOmdikGliSwH8mW758aNwQ+RTJdi3BT7swDrbt4GUvU5mLdd4yp1zUE8Ik/72Uvbap
lnqWTAQ0bECH3KJ6UGhf39e+8dyPx6TKwpXS2mpD1kGWz55GC4Mz4bz+QR2BayaiNOJlcQMb4Rj+
16gK3CuDcnfz+9+vsP+fMxPZWByXOMHhPpDL9/+1r7qhHHMm6M4mjhpkKZrlMHvQ9K0ztuE6lKJ6
CGoCDREir6Qwv8gcAHaWNKQG1e4GNXJ/KTEjUEyTAoTdIN7cV0W/aOVqaPj3a2Mrjn1ZbXQAwDUC
Jf/HG1BPy/UPmLcTijvb+BAUtEg4yFqHWS+gwhTeY2ZnFzw45uOA3Ukbwpwl14HDgjGliNryNoUB
vkSDX3XvJ/DwFl+ZDRb6FFgl/I5lIGQE4VnXZv9R3arLV3aDqducj7BnkkeBwOVMc/n5Z5vXKJ2/
48W6Hzs2ahlj0r+okhWN6SPzAvdhLOgFKGPPyNFjo/756hNRl5B08Sxiaut2hM1RkMxfO/kZhSVq
EwmJTX3CxvIxazSeT0PtnpHifK4YkD/JMq33RZaKg4cW/sOMZ70IH/mw9Wd1Ic1jXPssJvu+qDi5
cbzSuzq6pd70RI/API9uxwF3aog45twl9qjLfI6M9reuRGcNbxu+dWEBg8h0dtlcMBIQxQfPTcsP
lt3nuMbT4KzeQ1YZndDRziv13Q6BB8k5eKW1In5FFF4DgeFEcdJLULp3l3pUkZaiGdqXIMCWqHq9
etK2b+oQIzRIq0L6tGrdmuqmrm73XtRcnri5rmr831dRd7MwC+ge/SuHsNbEy5sjfnMe67nSHhUq
9b4U4X3GHogAazNYInrs4EMdvLm4DUBu1l0/PymbIdES/U09a0wGh23JIrB1HQ0ZY2iFj14Uvl0S
NANVNUcXMS34ijgZD8mYAYAsmMnTar0vdeDfO7KN3OKgbq7ZDf+qNe1hiDPvGelBjJ8exvZig2k6
AY3P68Wq7KzurI3BAq3F0kkGZ/aoGa9KqdDSWKTXyrmYTUOeJR89Wvb/vVLvtSjwdvAFP92/2Vgk
RNj5Rjd91qdFz8ae3B21aeT3Q8nxnIrvStCp+3WKvD7+noaej/gpxmTDU1vKby5ePzaiKLiFsmgg
rDZxfxIBTey5GeKN8Kxsx4yp5XfJbLIltoyub5SAhE+KvSJQTdanElHTUL0Wcw/vZVFuxG7wIY5D
Z6UOoahmU9vA7iH+dsrWOeqW/KYU2BwS3J3os+6UCSZ1dxQJ7uO/yhI1XrzEMHVLLqmjDz+6GacZ
FvFDRyTBS5PqWzcsracoLR7jLpo+O35FHK3rzJvFBHCtCdS9+sF08uRAqSkFby3v23Yqdgwk4nMr
B3Fo5xykGyX7IBrzsR3H7OhAk9mUgvxtzvnZy1CBCtNrsvAKwo7eokaaMpw40Tf109R3wa43CGxI
GyFeSi8lsJHWTNfW3t2hE5pet3HI71AbA22wjHM/GIU40eNTQub0Sl8KZPWKctY8mTmPMpBW+jUg
XygK3Ri14LwcL+oa/casz8DsCqrPdZ2lwUc30J7K4ruyOP3k75qlOZ86JG0/YQCMYw0TgTZrAPam
kBA43Wl2iUxujAWyv5cXBeKQw93yEpMWiHLE77Zjwe47th1AJVE8MQz1n3J7jPZGjud9KFz/ieOW
9tSWDLX5b+pINy9+NMxntI7VLiAVF/X8WK6nLJpYNWvzkizF3Ozod5pdJO344MbiWcU3zU4frhKX
uEpbz+bT4A2cLPjRfDhM66Spw9vPSyiYYkqtrHfqvT4x9jhoLtZoNQcpaZQXyyAevvWSWtPEt9qo
5AdTjse+csrrJEd/3ckOjcmXwYJv3KdRAidDVCevroy9mRj+o3C/xdEX2lnRuqjm7vX+SsJ0nJLs
xRazv52quN15ddscW1Ara9WMUpfOmfclFYeZNvldgEaJi0JDNaLKVEMfukyGxZxadCMt+SgEn9Ii
5/bCud7P1kQwdJ+Xx5YgAcRAAC9S6SSPjkSqaYaZfUWbDZMlCnb4HcxbwoLLNBzQii7Lp3jo7Wfg
APpkZDw6FPRZXa4Vq0wudkn1ivhGrCuKqjgMA7v20s3NqPM91qdz46KUbhwx4VMM5001EnJe9MmH
ItaIwhUOjP/IYB/3QUyzktbFai4BoojJcz5WVhdcOjoynAklre+u9HZFXaPnaBbgVSSGXT5WVALL
3U9D+kNLnZs8QNq0Ti3lWDvXNqUQf50b1NExgtF7sovhRfXvzZxe3/1z9Dqt28bhRNB32dvbrHMN
Bo1oU73BDQ8kyz6p6GxRiQfHD14UBVFdYNw9TUHTX8zlju57NGYAhfpd7Q3bMB6G5/u8U3Qjf40Z
Ow/mslEPFaonqlAYFHK83V3q4ATFLjOMa94V3+5eb6mXElfTlIYbbO7J+q4GUJbfO/c1Qxdzapf+
shG45Q5Y1LAq76R/BrWaRlpEZbtnJaguu+qf8C96XdobC4KMd5/N1263UWl8GBIGpupIoMZeVoCX
2o3yDR2x4qGYarEuEq8+OHnYb7JFo4jXKEa1ixQqyCasxt+02ULdtFwcDCmq6ixDTHiKk2EbZGgg
BRCXLvkaeVHwJWoHh20xoxNHE/4Qe0n+ZEX1Z41wmWeZhfKMgyhjL4v0P5SovzQsPGI3hKOjf8M3
phvy3Xwjdglcki7SwXvF0ZD1oPqPyYIQV6/u7ciJPxJr3bQyWyJ5lrObmnqqi0UW0MpBabxV8OtB
JiQPaPmNG4a0e0D4K0HQE2CKYIfaCAOXkNabcM+a22e1dZEKs8ka23lgnnsz/Mg+tzijKOTJAgln
jBz+RHxvL5NX3f/fWGRJJjLGqPrShvBnBQDCNSlhzrqwTfupkzD+Ja429dUkjez2++re+eUkbdNp
NF1D6PQcISC8O72RRuwi8QZanKUMBWkV4liY+4+gb2A9krdERc4oxmRhV+VIXJM/1jsMuEAZWQsW
JnR5TjTpr5zZWA+agWwUM/WDX9u4QZP2lKGSPqlX6mLDa9z3XZyBVMD/H/gzNNvlUkrv7VUkEepT
FRsvQUwgc3iMU6e8iJYYcKQvxOCOWfVoZF13lE5oH4aeEQgIIhciKnlpjQsOQi20rR4+EDOL9wGk
+a41vQZiUviqlJnqHgbduSg0g74pacC5KCPyMThlxCnNzuyTqBn9BQGC/q5b15zslKQagNQC+5pj
fLckxyJS0Xc65sl12sTedjILYnDJZoJLOoED7aYnoqO8U+Qn5R/O3b8cyzxm8QKhluRG4OZ//5vT
JuE4VljWbzc9k4fqAWKcf/DnhqHaX4q8oS4RKk8UXGCPvaDuwfc4pzmqo1OYUfOlqTbeXGOIUHII
a2sZfXoYZpxQWkPHiTqdFoYAJ5rCr7xqJMUDB3OAT4wPKqWwbYsMU6l3TDQOh6Mv9Y9ezV4TG/T0
8RwwXHQ1jiQoaHn+51eH0/vVL6ZraXBkzqloOB9P3PzzvLEwA6x0DvrbMAiNiwg+NXMRPHYgC55+
f9tbv4xEBdIH2haGZdNnRyz/7lDbGBP9wRb7NGl7eyUgEsaCVNeLeKNWBs3uaSYS/NlPJDMjV39S
1mVG98FazzMdjU8QbfvGb5+KJIu2ifN57gT1QGfn+9Eu5h077fTQ0FteWiD0PZC6RPnVlLEk0zKm
j7MMSpkF/6iqGM9ZhdtWdP2X+32mGqVwZMiQqIi2QpBFEYrOc1cmU38DmPgc2Zaxuf9hKx7NHU6J
5mb6M2N/w993kwfN2K5I7F4QbbVz6GunPDBcbjf+WH5vG0Kt7mM5ic7LrlrKSfK4+kMi5ouVZgeE
z/XRUEDlGD7Acga55a2dPdGuwZ6gBAhDNhSfyxJD17ScE+6AASPI5NoMLHrHgfynGarsu05lrPng
aQjmmKLC+ljGRrqzbNzHWQqUW4t7+j8REPN8NLdNFsjL6LkXHZfpBejEQ1zH0QcnH5NtSmtyCovr
RDmxDQf4KD8HsLmePTlEhuPyQbhXaGelei3zhYhqu7uf5827rQ/oBmlAfbDtF5tZaAIV1uhpBw1C
sqAtwwdCiVFCZwb8V2xFhNIn64KR184wGrF1snZ4SBn8TrT7vQMCqPw0OpIzHPScDVwG81FdSMxe
ZYQTXn++FcJkW7nACA5tG1r3P+bGY7+zK+LGYs4lm7TpfyiQn1vZ5KaO+bhK9H6+2iCoHDcMd3YJ
/QhH/bkuLP8Fe1hz0ITX8VdMGy2aow8G5Ls1TMzuiDJJtSdCSAbH0Ei8lSLE8OSizLhnl6hDs4mZ
462U4NiYAJUPrgC07VW7NK9cxhebup6s7ZgiifRGEytZM9vLmdXe4mD1TvjGOo6Ew97U2CVlDHzV
tQbaPxOM9XpIGJJGzuNYpvJAuGR8qAbmrH4R/XCycXzQJ3opM3Hh9Detk7/MOIml6neNk1Fzjs4/
eSCwQIKQ2qoilVyB5tDb8QXqQnSe7a8Kza+AMlM7/aX2Wghk3V5NkNXFmurkgHT90RDDkw7p8Ni1
Pj8yg+V9HqX0PgBy1Ks4o2PN4xR80+LxIwV3RDizu8JMMX3B/Pqg5RqSlGJGR7zga9T/V11MUs1K
lqw3VPnQ59qRw/rRQnwBkqDMrnjhwQ2kJaEy/VB9kWnYbHRUvqug1wIIZJAMCxly1PlYtRgaZa+D
unTMOT9b6HOU8s4hZEVZCE3bs4445U6FlsJdQkzlQbLPp23ZVKfAHMtL4/nBMdQWnYwkAyMy04/L
v6j3nf6D7wV/KeZYHfcPWlgOJz7Zb0Poyl25ALI1byJVSHjeXuF59NnsdlXKoyQGUO72GD9kmTVf
8hTPJQ9teLq3wFsrlXf2BhsfjhLlbIBs0BCBjEfMQcl6ajuDX5wdfqJz5xJSTsDuVGYvdwfbKMCM
CmBjho6UqmmJU4ZvEq38uu+ObFiOfTAGhGQKyNS0DFRCstnWEyeOtWEDK7J/8j9L8S3igUE+W+70
wARpNBbZCx6x4WLN/i4v8+GVcLdxq8/PBOtV658VvXrl9B4oWDs+oZn+bGBlAdFCVCXQpWecRNOH
Pu/kSsvq5oBnJP/DGM5Sqtf/zIFNgSpP0ng1TEkQx7varGjDooCSn23v7SyAIV/v0C2GrxiJTWBX
VtmvLHswnFUce/pZ74dLhRdi1SVBsrEHrTt1MqdnnoAnQ6zJyStFoCpTAq708tM4Yu5BcN+dZq1b
UiPeCmIlPtEM8i6hWa9c4idXKgoNO8BJlq78FENY2RZDvKdnB9ZCJ7Scj9Z6um9HgaZFn8Q8Wzvp
wfFAwVV8IUMyY2v/YkHM4cdc+rww87lP2zfFmY6Zsq9c75JUyUeZNj6KgP/lnbPVwa2v0qNF1dm6
wdkaErYbGZ+6PhdnZEnNJYvD4uyT7a2FziCgVdvVtktmucbthC1gucwWB1L8mmSw0Gug7zzH1n5s
XfyfHQIa/S/FjFHI39QJPmqdf9PSrDkXRB68JHHz6Gvz1/vvYkb2hGs82xZsqinAgpA55w/LtT4a
aaxf3dJhcdDxHBBr3n+Ulg1xMPHjVT4QELD2xolfQ9d+v2+YqAvqtaIqTHE5X/rR4oztZl9HFw6f
C912Z/itcbEnWHd2RqaY4MalTY5iZ4xf8DsPVzHYf5Nlqx1mQMw7T0MtMHLGWHXNqH0jtXaTRVp2
hYQ5buht/GWh2XsilmS+SceZ8X1J49AhsyWtq7BnbumBOb2v7cbC+TgMlnwT5BipOX2gK/dGQA87
46ghnV3h6TSPLROtbSA6d8PA4KZEPQq6wxKyrUgZwfhi5ndCLCrijq4/KMkg5aBkQ5igyE33CAUe
Iw7mjHwbHwPqABVBdSEqr6EghdF6QUn3txmP2UsaFMU24AZbFVk7X/khP6eVkZ6lGNKz+h/4UZ8f
nMwtQHqOybkEku5WeoGHgKTs1A6IJSmXRD3bR5jQWGc3il+rLLCuqeV9Up+u+opfwucSadfZm8H/
O9qcHDtW0DWZC+UJOTqt1TiCtGB7S0co+uoQc2Mtk1kJ6Gw3mWO4g3qnvTKwsddTUL02Gbyf0knB
7SBhPOc+jCi700lN5Nwf5byN/sjdI/70j5UOhIu6Uv/C8vG5gZn5BGp0CRhqL0Y3NA/2Y1bTiC1m
Ajbe0gDs8e/7+LHr5i9EwuExGVadBDvbuFQ7rV3RJYGYBTnS7f1dWcsJ/DIR5oVRL8EKNGLUl65d
xOt+ivJ9HWUnBaBKxvCTY9DwspxSbicdDuxdou2OzkVBnPTEJaGhIU/4XqYlco1sYB0y3jmrDHKt
+98r9Z4TkyB7p6pZGb1wGZXhllCOZkfYVfd8/44gavKgKoJsDs3DvYMC0B2jQtLnRLeZgNqJ2PGc
h5+KiaadiShRQAj4S+fE7daqFjWxgLbYYGtfuCeN8B+hat98yb3KnJBoiOUVo1hQJInurhvdFFuz
m5u9Qnb5tLLBsFsMUbiuyQ9n73Xy5OH+QeC3ei5HgfSEjX9lWAukiPzNlfU18Em468L6ZInSIZCy
GypsWTzDSaS5G5qo+l5haNAdkkk8hPreNfHl3yFBCCKqlYcw+eBn472iQbQtmUO4+XeXW1JkfbZV
p1o116e4zPf3zXeewIG3xJWchy5/RuY7PlRZh+vNtE8enYGrk0wBK+LE1BZYElI1/WhOOcp+5bUR
EzdkFeHBbKMAq8my1lsD4WmLC1GiEd8ENrGgijtVDIiyF1/J709rapz/biO0bAQVLBUCjbX9rr+T
jFNXRP2UU/hJIsp6r3oSgTWsvMqzPiVedxzjydiOFdFvarIRQW2bzCE+Y59oLvbDUAafBsDL35rZ
/+yIuNpRYLTH5StOvvmacFOEcvBIqd7blNoO5usKhBKbbFdgTOo4FJZd6VM/dMguzKjlmDp+CBe8
1Tylz1bIhqzZ3Wetd9vTAKManbL0LwHnbQTMxR9Or78qnbBSO8uh33Gp8Yz3h1cyaBozr4IenjiY
JL2T3n1/DmBEQ+iovmhGqG9tHUyTzTx+58Gp2SJiZjcZw2FnAMq94dFOb6hY0xsrILsRVHV8oXyp
3jPKoNuqZjT5D/ZGbYwuNEx6//U5g4XGYowlJgQoJUK8AWMELS2M+m1gVHjLF8Cmj5ngjWgyRH23
bmcz3fSeF+9qMpV294c4azL6XRZd4KzhGBFpQb4dBiG2mUaQZG0U63AqAsQ0TH0IOM/uJ5k/3F7L
7fPf20sa5tJOQRBMnfX+9kpTkbix7w48s4tZqHaBIrd4blZd58F4c+U3/GComLsJfnqHVLcegN17
BT1yJPJYWWgO6sIecLlFEbPa6YcocYT9H2Nnttw2k3XZV+moe1QnZiDir/+C4DxI1GDL9g1Clm3M
M5AYnr4XwBo+yxV23zBEy5JNEsg8ec7ea9uRg/nWBJbo2HLjJnE4rBjyAdEurad+pBZJrbh9tvoe
hDLyHF41EbTyZEfZjcYLfNzgGJXDvPdbH/nXnJpMrIdA4RiZRyDTtMHBte8sMRmof4eSeMEx2+Xc
+OdUM+0/tJxU87+8UxROgoaJaphceO/UTZapFhaWiqVxP6nrWOGfzbrXICU3FTCqcb88gEUz7+EB
fCKLB5ii+BxKFQ+LmtgWULfoyUkL1BjNfMs6WfsQux2oAgFSPA/zz7FjjFvEHyGoFxtpUtk9hGr7
hJIv+prk5LNjBd7f5om+YW2jvASbkLf5Y270nmtKsghmC1WNdPRkKcUDorDS83W7edBS10EA6xpQ
LSf1QqJEeKcp00NvNSh0K7jICyGViDXmP6N4BPMHjyOvj4tGiJRmcy0z5obLQxOaxhEi6hffrMZD
1pSDp1QCLj9Ky52OhG8RnLoTkBosbfkaG9hbL+r+Tuvr8lqXcbUKrG+3FRqplJfqsnusOdwU2Om3
AWfsY0ERVsVN7HWwZyDCnwmuVNdTSTLTHW7LxFtURUvpECTihOgQcOuYQ01sIy4CF1Jbj9LOnwSO
73mesjwkGW/0cior7NY+L2l0t2szavqXtk0IZRJWt0VWlXxwcHs6PocEX4nci5Zr2ckSeXJyXBQu
rm1mHPBNJlGLXb1OIaItb2GAVCVqFeusQqPfAycSq0HRkF9kevVUSZHsrdqq9mXoJPtcB7RCE3kk
FY58XF/zSXbs2O+z0se04bJvr6OmiFB37MIIqc1/dvi88b2kVLU7XqvpIXWatss4VWTwtrv4kbWG
CEj0yRjHtHanBC2ZvD2qRfaaTyHTd6dGKOTwC+kUsREvTyuj/Pb79WURyLxbX3TTxH6NI9jg3nmn
pxyrcZSjZIBkC4iwnY3t27JzzG2k3S5mWTRM+UaGGfEes4E2RCboDXoarIvSmQ94JbS8Zuxpis0O
1QkaHXl5HXjpWkeVbxPQ5CQBWnwVbLVZFlfW0tKj18+0ZczFfpiHhz0GHHpQuKC7EipKFh0IiPPM
mT3ZAiAlC2j64Ca1dVkG3E3NSR/VS+ojYieVerb86W017BV/kwt+8XJ5S6WABORo4yawjebqltNl
GU31tnWqzLE7SbBEzMmzj8vIpHdT+hxYI/ALW6tRIeMuGRTnRT1GkuOURgO+9cnFLOo55WIS5ecK
utaqVcrQG+V0bQFV/WlJE784nlG5unTKZ6E1jMr3S1o7FlXKxoaUHNQFol18wP+ZHYkmmjY4QgQj
1pnn6up+taZ3mxPnOSLGXWSuQYbqIeLCPVs+tXxoNaR91RHimiQy7LPVYUUIYdnVuRlTc+Rkx3ac
FyLjOc0ycUsaVFxz2jHMhCQAlmqd0AGFMY5sL4lCvHmzIM4pJuekiYnwbL95SRzskLF5XprL6dg+
QTW744BIAhxTUC+sOuO6VPFdD29+IvfaNidIyBboApWuaVchUTDmlrGOW46IhqGGIjGbPGiWoApi
DM1njvscCArpxSn+RbsCmMKr9pYys2FyssiqhX3mD+J7Gvopa2n1sNg9l4d6wLuV+i+VReTpIngE
nl4clebsZMA3uim0PrAz4PO1NSAbQYa3VqNLaLs+GbxiUM5KayvcLMJdA23StY3tQ07trOpR8TnA
dG2aPEco9Vcamv1XK00OmWhhS7V7YU/GM6iIit5yPDxCCkUfNn+VO9r29/e3836GhvOPusHSsYgy
kaGK+FkgZ7Nu1JlCn/h2nG9w5tNDxDDvqw+Eu8UfkQjCTZg0Bhvk7z6Ap6A+dWnEGk7Y7wa9Vm82
oikT4ASpKbj7+TMye2omJ7z3ZsqyBatC0uIqSJMosY2XdZWcilh3v2qiBhpkq3LLiUBZo87p9pkS
oxros+xMtt9sJ1TX1DYsA23W3FuD2OXM38+c9tlKuvEviQZLtoEy9ZyTu9I+KNR/h1uIhAw/Icjh
grn19CLjzcoAN827LfFczb2C3I/eZXI/MoJeGIlxTRbuMjZzUG3usqTrnyCLrIK6PfHyo5NK8383
xvXGiQj4YEzlP9gj2j38hi2fadNdsASdFhUYXoaSKyYjG6tuDy3jByQfen1tpnE7oZpek0dI5Uls
sKekU/sg8tzZtS35FL//tH+1kDFr5opzOPbplN/vh81uYPlTa1hIG0ZUrdjBE6M0u42VG09yTOsT
uuDkcvM+qp17j73sR6b4+jmuTfmcu3TR/ZKI6QoN3AqRyF0+0bgSsouYqmlle2lFvuaSsjZ2BHxF
L18zNVQ+kQpyUTWFtg+X+4fRdI1N0Wlf/vDa5p3op51KVw0LnCBufM6S2kIO+ovU00bBESaVTQLL
fIrr7ckEK0NXcAQBAeUGOdX3KXq0jML4YRrZxwGtVRiXO7MpkSbGen82neGq6weVVtQjFaT5NDb6
3qqS/j627OHYWtPXMXXEmVoBnAx6mhXlW/6HRd15b6BBDepyTzJVcU0sNM47ebihUZKrpRZuNaMr
drd8SlYei1VvGvF5NGvHEQDXxwyIjJ2ZkORXTSWJsitJQYcZmh6X+RunfguZmu4+Q0j2+iopH9Wh
cp9j3/5EGoh/Wb6Xh+Odn4y7VKgHN5raLw2nUW+siuw02B1gu5Y8gUWO1tnKPsBLtimmmsJ5Tkbt
B5wPvrSB/8y8t1hpGghZjtjcrLJFZVhPnZadnVGGx8RIusOtJRJafkgIXMnS10DMXtRbo9DaVRLE
D04uutPtxrt1JQwp8YhNTBiNMNYuNkSBg6sqmWeWwFPUSB7yOO4JdReIl6xjP5Xf1N5wT7pTwL/H
XG9GhDhcYd5Ee60QJxROYmui0PoMVcgEkNgw7/qQPS3qE3x98jqa6DpjmhaLg01Vw3xXGgVqTRH8
+P1Fa7/3sbOV2ALLlD0bOx3j/fKbmAOI2l6Jtzfbmp0m4p4OIYkKAwVWI4OCQee/HnwA8lrhv5Zq
759NCVRZpdVc17ja15ka258MdDtguvV4ZzOYLle5gIJNZoJQsOn2sOfQNfHxyJiWqUJGyB6X/MhU
14nB/KThyprjD3ve0+NY1xxBQveClGHYT45yt9wnCxaiUps14mb1oIUGLOxSG+y1n3F7B1FiH7TS
8YBo7g1cOPcykT32qWba9XnK4FarJ7I9LETLUacd63Ttzk/iznE9ym1jZpxdgjRxz4uGqic4e4V5
xlrbPfiVNrPPtyY9EaDGVghiVmxNe9PGIUfS6USQNn0DuytExrvff07qf7ktKbXYI1k9oTlx5v55
n3R02TJlscrt7aKM8ZptQ/Gml0BiXdJ4N2pnPbipHnuLMzcYaGXbKkUIWqiGnbR0jINe22IL+rPz
yHDQbtQCp4L/lUwVXTTUKtvFjFs5FbcfXCO4O0oPyMTuHC5bKKiu4iOAwhe0DMwXQ+PIdLoQOXwp
t7wTjTZeylZBR4HZsMtWIuJaqpDobBdIy39OXctXpd/sG9t2eUDmmE4cnehlD2zPDgVjmaY9iO7Q
ut3ewinqu1x7dYiK2RLpNeAFa+Rz0k0Bql4ai7J2py1SHG1909lzRLsUE0KirIw4Bj3e+pmBwhaT
O3Z3ZWRL7JlJ+8nNJqLoZjfeYPNZihQsWTfMhcbNmhI5xS2GTavWFdOhy5Ll1031fqniCrJXrzet
rTlxVFsUNDDwMAPV3qztYJgonJ29cB44CFK99SJaWQU2+qVxvbwZkZldVJSRGTTyB1/hikcq9VKp
2c5SE5JJ1K1vxEwZKsIOCmABft8ouyEfOST3PctI2ajfb+WF9RlpiwXsFtlK2AO07Zc2ah0Di7g1
UNs68hbVVT2P3kcFY8SM/qb3NBwYZf5Ix7q6lP4Pujk4HEdNwGV30bI5oX4DRoRj01DpTureJFDQ
C3L9VoUpSgloGhwiGsMx8kKXCwtkH8355WHRGyz1GXYuubn5bGzE9ccSfZ5wImJDTOanTX1XoJpf
ZiCqiwmrIlVjn2Xxeghi+24RCsM+ER4DOmcbHao9Wkvegwmy5RZ57CveydbrZ0NLHffZIVik3JXy
GpIlt721XyVkZM6J86dfKJsBqaAX0P/djFGyCwDcnenjaDt1akhDGte/v5+XQuevxYJta6oAkWIa
usn0X393rHWyGms0iv7NLQGi6iBfzH4baXyAAgfqsMqtY0NjDYRUV37o0yL0EFXaL7lAVkcAd1pW
6imeH7q4VRElP2YaKrkqivUPGLEsL85uvt0Yp+OJEhbqg22NrhecB7TjJ+FIlPgypHmLdlHfdXNv
eiHOBLUd/XOj7AKtQW9D3INS2hzZ0oDOySDUlNO4i2Q9HbX9UlM1wMbIaXbXZYlSbMFsjYS7O+vY
RznVCv/E9JkbbfmOnzFJCVxyr41o+thKlKVOjjwRvLKOQERpvi/cz8WWvXylFwR6aqltMQvrvv7+
k1B/mRTPH4WO3M6hN+4Yqpi3yL/UbXrUO4XQDH+T9I62cgsZkmlghnfO/GDrwX2eW9ph+fNQj6O7
FNaiZweI99GAEmwNXfswkoB40k0/2S8oQ1Q8P0JaYPsgGAiHFlDWl1KwHl22DCthd8/TJGDFC8Rm
JBLIJzFtZWXkky2nx8b4cpuN4ANALZ6pOJMLph+0vsytyPofshXZyWElv9MD+uVukq5FAnEwlLXz
UQtJkYGw2aljtg7M3uVcqpyWtt+EQcQxR/uOJMNNQ996nSi6c6CyU3Y3qAHbMvq7T7LuoB6pvo+u
uCyOBmVSiLjNbTup7nPLWk/EmQv5TZr9eHbJ/NC7VJLfwe1+a2hl7ed8Kt11tpz9S9P6vnwTk1V/
S3dedCjxkGc3y1qXjclZmiS3uVY7N78SDL8zVzFPMoggynBnMOg/QaEMNzcAgZVZWyfyCyK7UFzn
hmptwaPCeeJ4A0RzboDZPd0FjjHuRm39hohaY/LCJqvQ0WvsKnoSU+UiBJkyRjFNaXXkLXDsyDga
Xxo5buCrwb8dSfqoUIDti7joN2rRb5tG9N7SrSGzo97eVl3XkXu3VGNSeECS5xK1L8ipnazhF6Ie
DY4MfcrPKavTeXFKK26QMNMemebOM1BEo+qnW3nRTBqDy2EcNpkTVPejbffHuGo0IjuxkGsDYpJF
QdaM9iOSofRgKPgArTAhKCVqlLe0GDzSWYmGmQ32YaWaaBrrfsvc59vNTCRwAP3BQq4t/I+f1jTH
cgybBQ1yn83y9W5N62RKYFXRjtvQl2SqY9HMdIOAtGIKD3mof0LtbR38dApB9cJpUaLYywHq37xj
4Le3qulkB7OUMfOOaLhInRuNgYL1qv3ws2TtMn34AdH/UpOh/GXiEl1NMjmZhRsfIEbgCFURrofS
NphFEppEKCKuPwQNu+Wp0sCRLiw0p0uGPHlZ/fF2rTLYGfbjskeWhcl1X5subfQshhuXpuvFP9BN
/N9uPo4mdEhSd8dpW3QdsckNCj8/CNRHs2whM6u5OKlwZE7kum/aqg1PcvGwO4mF8UpfhwjDGcnA
goyaqwrF3W6F3AFRgxI0myuMnky3NGmvwq0Z0E1Y5eYJjhhMWr+meLamTD7T34kJwZ50hi1W91x1
qAFjkXd3YRFhaEmwE2Lvoo/R7Ra6niKhRkDFN7ZLP0wmeNj+U3qI3Lw5xJTEYpWZGxJClsERJDKF
TQ19JQPPCZgby5Y2jc7V5rYrM6OgbIfQTAchvCxfwT0ot4ixRzYiVF+3G6NF4bvwO2DaNCvwI6gx
B3ortpo84QKLV85k/HAZfoEAEljZq64gvNp+oZJXEIDW2hVZwCbW4OCGbm5d/Oi1mcLyOeeI39lD
z9XUf2/m6GO/jFtvzLVotRxBZcA5qgPAx+1L5lU8FwHLSTEqGfvfPntL0i2J+tTZysG1V8u3hQuf
6PZ/N624PHd+d1UVjiYQgnCoxPkV79w5jtSMEQcI81vt0SS6swdWxVvXkHSIl/vcTTFtdR1ww/Lu
qH1skCCO+ZR5HVL/tGC3X0gwBlg9r/fb/NCThYxesDVWSAXibzF1MKfKDeHjKxxQpOGxScQraQfG
PobOfrwVtekAbIHWRPw9MMqvWlnmK+sSZC7hPlkADXQxIAyMvH0nU2+wcXj49VpWIwHHs1yQ/rc8
pH10wBy8i4LusjSh2NKVS1czTmrM0yJlTKPROBPheolbifRiPiOYUX0wW7EzxpC7NtblFa1LC9oP
gjNL6T8faK8hP5+cYJ7+IZ3gKm6IEsauVzWQm2OEYP4Cf2n08EFgGznZY3TIQJmcTGI11pU1PN6W
PWPQ7qfCSI+LNzsLC+P8+5rgF3k4WGfQsnh2OWxZtv6+TaVy2it8NeawZPb2YbEG3mRXw2QUq6as
1c3NLxiP5jomg8m7LWtkcbsqqcWMff2TpoTKiRpLZFhHlz8haFWcguQgqAefhBEGaxQm285weUtG
jOvzQ6J0/B2E8zGrCz7QsB3H1a1Yc0QVH+jw7ZvB6ZEH9n1yV5QiX6EdLXeii82Na8B96hnVvvRk
YsD7NztSCOlbD2Teqpka4JQzuq8+quhcxXwy6BN1QF71f4AMaO8nA0yE2Y5tVWB9pqhaIAR/KaoE
EuZR6WjBJuSSk9yGyKxu6pyW+DgipXegIPeBvR0HezxETYKkMqtBPohO3Zkj90tm0Tkl8WffD3mD
DF4/DckItHEUYLGyJHvoGtxTEtaWO8vvs0LX/nDkXvjqf93OaH7RpTTQnTlcDr9w6YLWDThlEt7Y
AI8+gZWXe1+q2h4px1vTjc/ITNzLYlTNPhpxT1TjIAmFs7U9JDpxDRPN8NJBHCGrhx8NMQVs0/iS
pFs0O1HjlkWbr3itDaqHGUv/GIR9/4iLbhX50rkuz4iNyA5S1JtWDz/Gva9fKi78y/IVOWAMuhII
y+hOq3M/XVAUKbga43/K2RuVyzQJcc0MPSnjFrYCaF1LmKGM6uzkOh3U5bB4zEH1F+WgXSlXXk0n
6jc9ltyL7tC9DrCnyrpydwMHDpKC+8NyJhtaVHGlVE83qefoWMhx2ldUXs2j3X6RxLmuh4kQ16Aw
3nJwbidXDKRsJ2M2HZwkOmI8Se67Uny8ydz0tKWfG3HWAPw3Sq26CkZLH/9wW7+fNTCh0vlIZ8IN
8w71/W3NJZuTsYEtcQLkvKZFZR+XB/PfXy1PDYSGOZwJQogJW7/60u9n69hw5aKeVhHuhy2kX4Cv
In2+jfkKx11NJI0fwlhJuXuj8jBxTmtUEigXSdHyQN5V1NNlvO0sISTOR5mlqQeAztnc/rDQ9HIv
KyC1A1aobU1xSB0C2dXH39Soxoccj82ssJuT7cIU0O1U2S9LlMHv3yv9l/dqPpwyhQZ+jSvMeA8E
SpVqVDnCjGsXv+Ls/A/CJEcYBLBqkTGJdPqmSVqhWWsezdw39m6kTDuc4R2S/0GubMPP7yIz/nrb
ZxlDpyun7GCno83FFe0zLyOpYi6057iFIZu8PqM+SRuQ+nAwqB5tFIbS+QjYbDyM4QTJflbaLQ+E
qdRXvyYY4g8n81/Wflh/QrUFRgGKcnETFv9l5XKkOrhpXlle37dv0Cj9JwOmwcHHMbQaYTc8Ba3e
8n/jrhJW7XEhD8wjCezjfdSPxug7O8NBKVkXTfNg14QJksBXbwbNPtRFlj3WRaRuLZO0aTOaHDbk
qt77Efg6A/X7DbFI1j3tOFz+pWo2L2pj7ZYS1Kngi7v47r2E4GNGNblzRM2a7wu8pGSCGdMRvaVF
sqGxmYtokHdMFgbAtnjxADibS/cIAO4qi31Edq3+LUEb9wfB2Vzl/7Rs8v5xVBQM9oRGPfpufqBV
bHuZZbMgqGTzTD5WxzGHdVZlo0nO7tvvr9Nf8hjmj4s9htofjQCNlHdeJHBbGvnZeP5umDGyEN8i
BPEYmw1z6+vGdN+PpB4q1jPxzqTQWAGZ23W6AwatbJllVGSNr6CJnGJJpZcUkNFdzNOLCstunOep
b8bbMy3oDjDvJ/CP5JNMs/UagGCzSSu7+8Oc7Ne9x2SYrgrdYTIL0ey9qsoqM7cNMRR6jmijpzLj
SteaML+noFROsa1+RTmpbDEsJeg9iO6ZiulkRGO0H6T9qdbbkuLJLk6MxAAF64O2r5rcvbORdODP
R2zADQdqeDwtTTkzaNlhnHurcrL7stKBZKTEDBd+CAqM4c2efSW7JFoi6SZGEOiq5BqOpAORo5bR
U29XfeErXwhMfCPTMNjTGkKv6sxuFDv9EXBWOKY2KQi6GhFe1mvPWuoTvOsgpG+L8sHykyfq125j
yDY8sFH1Fw1Udl5I47Xv8y8ckdt7OysRbmQZ4rEgsuDCQJk8ybKwPAfuDFVNrq/m08qpEO7XEWYu
ZMRE2aBecAAp+MFdSYoOjhy+0lDlboDtdl5XSkxklX8dDVkfJ+nKNTX1ZmkW6ln19PtL9Vcksq6r
Km4Hbg96fu578FIg9WlWLxgeW3SxDs2OAaEFJdYKsl3KXOUqC6JW2qjaWTSNicv412DLNfqt37rt
wyLNpvAWXxOoXUdllpOLKs3Pql80Fz/TjLukye7AjR+jNNbP1ighI0nI90q+jebjj+O2Z3hstHwG
f/rDVfurlRgVCKsm5Bzo94yV3s0ooimc8GpnLWltk3IJwnR4YFL7YQmbd0xd2U7QfUIc/KWavJBX
se9KXT5Yefp4Q45r2cmQkLrabnoqFS1CLFmlXqXVn5fSmNEp7mBZOidXJwdmNlalkfGMXpKwJCS7
CwaIaO7oqOM20QV+pdvpqkdqs1q2FA3f6QW+0tOitAV1IIs2fmm7gNWwnF7c2r9Uafi0NJ4GGher
W3u2LzN1qxjIen5/SdjzO/LzYsmmgMcL2qHOFG5hI/9ls5mYaE9NpvteJlzjyJl7PCnUF4y0+Qoc
h1hDBTJvIx0nXZMm4l7BmkHJp6BfM8TxZ1OX3HEcZl4yPy3Uqt9nqcUwTS3ce8Uaxt1kgLFfnsK+
a1dVWSk4tck8AbCJr0iZz4SDof2Iuqo5KSkqOJuJvFf1iNdQGrm306s2lWS+6LiylhxvvdgtJsxe
0U/1UNNYq6wPJrJLRja9/RAqCJaMIGRGbMESWx6S4PX2gbhUMGaRorBqGRUuY5G+il5UBsR7sIkk
Yidit8ATleItTAjIrk2l2i7QyHwRDzm5anlqgjqvmamL3fyAO6Y6LU+Xr8bmtrP9358imZoloumt
KEcQLWH77un/PuNxKrL/mX/m33/n55/430v0xt5e/Gjf/62ffohf/M9/eP3avv70ZJMD1Rwfuu/1
+Pi96dL2X6lR89/8//3m//m+/Jbnsfz+j7+9FV3ezr8tiIr8b//81pwyhVThL1fs/Pv/+c2714yf
uxbpa45i7/a7/v0D31+b9h9/04y/I2RlcmxR2XDfm2y99Fn4jsp3tPlatEzDnDvq1Ah5Ad3kH38z
jb/D9puVBSgMKMNnyVhTdPO3DPfvLI3UXq5tsBqY/NS/Xjj/jzku6/Zh/Pf4LBuD9U83l83VYCDB
R/NuGuBAOcX93Ni3VcUILGZLXuS398rQnpK6RJopTrX6hKUi8wxFB1AxrnPIn77WHFHiYiymv6yH
OxVkWld/a+Nures4jDXYTABUx4LjtjUQPGhsZfo5pssysAodIqcleVH1dJg6guxaUszzRF+P0xdb
fTWUO9+SWxV1/CjbLdJFhLjQqzpA4O1rGUIH7FxQWNpr9kll1EEc8yohqKs33iqrQQ5FOrjO1jB+
DCd8+ElzTuSh4V/QUXYiTJddtY6xPLXkP+nj1ikfy+olR8T5JQueudBXznDR3CfMKHp70keIYG7q
RSpRRc5D3txlM3uMGHnC8JreU7V6ZTHQd2vSeR7MYo+KaK1A+DRNlKxfwFi6DDBRuq1DjpO5jbvZ
/lTyS7XuXlqPrpGs9HVUvhYqCczx1u/2rR+tC7M5VhQxGEN8nMFzgdyFl5qBlXPUZ+tAemjE58Qm
YRuxc/1YTuD+ID5JPSN+EQbCD7vZt+RVleXwnUHvlhHvY5eYRwNyec1q1hVkm5GlxAzQWicm1vMp
3+R0m2Kj2wW4uSCtMNDbSlPFzWfRVeM1Ely3y/QXwsZXtfaZYo5i6eAH27H31yBz26g5aYT8aRKd
0kuUvSGcWTXQnOx0HZF7RNWFVqy/r5RDREKtCScSe/KKwyF6cpLmMTo1YeRpoyAzPdxwSkAKGXmT
0Dbgoy6a9gBcnA9hWNvNuhY6/1dxiFBJBCTypGFFPkm8lvtRf+pd1vPUOdR+4NVNejEIKMF3d6RK
8ZDSONbTaPtemk1riSAHgMvKSvRVr/XIFx7dDiMf2X8NM6bZomOsW2VFKwlGwyp2nl0cM8wMDfMq
w+5h0u9dvfRCUgsFiYPkvg712YnldUJyxS7DUDXbQGUvYXOYBq6faVpVtcLMCIFjXXyTZIDS13HO
tvEx9h9wlcDSIfNcaXe682UOpnaio8SSXecIwLhFeiLiHOnC1SEdCuztqDm7JsbklX5wEi6apPfA
RuMyJdQdupDf117hKieRwwbJ81XEsTJEBJfrrldXZLpG+7oMr3qNyCGcNjT11yITIHtIhgxebX1n
detmN/oSrRi92I9xReFY0oSeoTT0q6biI1XapsLJZK20zw7K0HCAVRGVXLzcrxjUBjc7pZigUu21
nn7o2ocq5TeO177uNz7gxArSEXask1NnO9PwOGisItweq1BvtlgMPWfa5O4+0p1TU1b7tu+f+/ab
3lDZkj8goxdnDgMacPSFCYzz+oXCY5Wh5ZXiGGJSATkR5a+GC2Kzeu4aGKP9KiIYYapTTzb9lzg5
tuVbOH21BZAiH6I6suPI/ZrqD7PfRjKGHZH7+1xSNA+3VvHBj+JVneJUGoxTH43bRNjHJHgyHUSv
eb1l0L5B8Y1EoIm5RGnbKvejenHiBOgHEv+0iHZRxkwy8GzBtVQfBbCBHHAxnEBaTF8bsJFMD7cO
ZLUBNISpusdAfugNedTCdi20h1jg0NLvMyskXFPdTN20IfT9aLBcBOBD5KRf/MbeYoJF5V2DLhKr
ScGpiAQ9iXoyqCO6x/X0FUchkUKf0MYCimuYQAxt+Cr1jQXBYxNLqGptGmibluRmjwqC26VNuq1G
u5YyRTVWjY6+u/dhq4HFWukuM9qsbI6TijnO7bM7WvHPPWM8IlR05MYFR8A6OeSlGnmGdCQgqm/G
lGoIBqxhh6WwvqDYVTxaBI72SVTRm4yQOZmKA7xusI+aGX3UoEfu4kB5c6H82GaQgl/WTo3lf8hM
9Bq5TdeU/HOC0EwGgDI7jAq6iDgCmuLOMWI0kTXGmFJpVikDEzgS+jgHY9OOZKIknO67SgNzVWRm
75VmAh/TxXBiudFTwtZVRZL7Q2/RzUnrU4FtHeU7wq02/GxXaoQVGICkWUTw6IW7Z2nPHHI3sR3m
JizSaY9cbfIA8eWr1B+6A5hqDh7rris8OWM4UVWAB52YlSulNawMfCSUnpSuaC6IFRuStU08iVln
6hp62o+m8jrXKDccM9I1LQ5xqBhpNLCUeQerMtoXIzI8ZdQir6IXA75i15gvrf95oN+3coBhdAxb
DR84TWEkPqCF+tu4sWsl3ExhfJ3GoVulo5sdWtnTqxMendPqTYvaB3omX0MjMB5obBcEWhJXCPoR
kYw9YAMvxfcB0NuqqlgYfRSLAqFK29gbOwx2Ro3EGPhZV9k/WNwqKu3aOTjRxPoW9o9pVNmPXZ3e
uSqLPRkWKBnaDsKRLXd6c0lFOu7gHaP1zhxJAp6/RRXRberB/UBgZ8XRmRxaiFLaCBKvnGlD9Jy9
UkLBaLPnpq8JdeHKqLWV9LmjCQDAnfiBClpdm5XzGNaf2iHmDnAbFjEgjoNgTW7tcNyPrCR4n7k5
wAlUHNtmpNaarE/M5LF0PgCohjAQcH+4dU/2u34MQ7SRcZQ2W6QSHwPbDi9xZEPNkTELYPuG57c7
akxdG94cNJo5JvMeRkPNrDKpP5pFkZIzor70poOD3CVVuFOzAx0/9DubaiRw2w9CThLanJttGQbo
8PSOzfDO5yRx708kcsXqXd2SPQ9uEarEkL2alSU9xym+mRUkZtROLFpcowOiU8a4wSYPwdcRAbQm
9DDftIne34vMeBoDSKsWFINVpLO9RDEJylxTBze1ngxAlBgKkGyJyrjrS3R9om8Ys3AeIzfVXPVO
SNNzpMvQYfrxjLLfD34TAJRgP+avjXTvQLf6cfARuhzenbNT04ioc6vdThIsmRO3pKBmFTuqQ0Bd
q1cbXh01IMh1Xl28je1vNNOfDHqMngEXzLNkezYVvd02bn9240JegJQySWq3NKIw2LuvdQd535A7
pdavRJyt9TYutgCXYjIfmqPDTL6nFCyLYdWzGWlaQS10MtN9XJ9zncRHnNSxA3seyLXSeZSWgbMm
PdjD65ACEAzo3Kvt61RuevVkdfdNNXl6DvWDFZMpGeCf6p6ZXBp+CdU3qzjpqNHcezfc1RQNKa+A
YHAHlWtkbzlR3NeNxou8z4JDkJ9doeyU5IcV3yVteYcbl/sk3JA35xO02llXqR5bnNVlGR7S4lgG
+VY6Tz6NTCKI94T/gEMwXlHyYREcjlI395qOsgXc78h0LHNPaRt9gST8quiYfjMuXoSOLgZ6pQVj
i8Sq77xSfamjz2MK95hPT3arejo1Cn4NPl9ZBKekeqSEtvv6pZht8CgNFetLWWEEt+4QpB4bEKZX
8meerZb4D65+kdGGsDZAiRpZP4bx/TCFoJ/2FpYE6hzMh7ADQmUNZX2F/XiSBva88Np1YmshgWz6
8Gz3Oia+ozo9FqTh9ba2MRT0w+LEWf7ZYJqzwvR75eS0CQmgTVQYBUTwVp/dMlsLCPCx6a9dczcp
7lEgt5dyvIPgxgQDXh20A25sap8CoCJ+EfOT7NB2UU5k+bZWKSdc9YQ28ECtPTh7o2yv0VB4ZIBT
vIAE9S9hW3rZdI+pZC/xbAdIb8Ov4WBzvU6rOptBCKthqBheMv0nWVY8iKTcdF1IgqS2ri0O9lu9
g3vFZ5UOSKJADLgjupdvSYMoOuHANRmrsPveCRBJE4ekOt0M7GKW/f+4Oo/luJEtDT8RIuDNFqYs
y7HoNwhaeCDhzdPPB92ZmInZsCW11GpWFTLP+e3ok6yDqidtjlH0OTSIGq6yMNyEsTM/DVQS479H
rbjNzNd2CwbPaHNb4sd+JE23fyZ3AfqTmN/0JTQlL2LidxZqLrjqwNB4YJR9Toy7rYbkEl7qkIgA
gk7bJjvPdMgXFnlV9q6lDoPjSayinEu8pv7RnBvqFjxrurz0g+NyL0MORx7Rqi51W96EsdWq9vUc
X5NRd1PCjSj9Ykw1g26Cw8Srp+wHEyhfO0fGVamuQue2k65y9Gjr1wHss7Lkfewc6hESP3lXkTfK
SbORta1DOp9Mpsc4ER1HAVBLlnUz/pi0jQDFF0QQFSwAA39r+JHFma/yegpr3CR1y9RLqsZSEikF
CSfROCCLxyGb76Y4D/p00Ei8BGDfla0IUq3cy3aMdxqRLsLSzj71Vf9qS9VWm46adLTilPCBiLnr
ba2b7ueFTKZrVrKhdefY3usJdvfUPORwJbJ64mEkZ5h6vcavIYAQeO6S4m0uz4qy7Nl3KuuW9BOU
EfH60YcZMRDQhiTCzz51PLbNAdlhQzSISvQvLrg6wq0/1JuE7atGHe4mfGrtinfgzWiGZ514jt7S
NtV8UZXRn3G6a/TFlKLfC9aLTDugnd708imqWQhH5lwILbPwQ5uQ/uFJtZ4mJh+SqgOH4lfN3Gl9
upOkdWlA9TjqJCIdSC1/atGp5mnk5jrbaDl5rZUEUyPunaQ/hUT4JcvXVBtnlQ1+2jg5qMKCuXI6
4nb3NOUl5JTQ445TreVDZHWBYu4yIIlJSP40HQvyPyIKwDtihqXvpR0DIk95qkn5iNlgR6feTU3v
o5uDV9oJRWzTFCrRzGsSEuNLpBVeiepi0rltMenG1aUs3kcbJ3Qk9hLPQB1hhR7Tr4o4CbySJGBF
1kNdIgnfaxxepBRG6r22lx3NrFurfViW0DcwiAj5mcS/vdRE+9nAXbdvzGbrwEpZFnFilCM4hYT3
UWeZQSZVV3eOhY1Ut/cS9TUtsn7Ros2d8xc5his3m5vgYtbgtou69KPsBUKSVrfjDCVNTb1nPBrW
k9F2nlAzmDmCDOc5e8Nce8zj5tJnG0BqrzXFllTpwCGMTlTqjYRcxUEsMYeerGSJm1j6R2Hz0uuX
JpZOFmejgnGcoitiCub5NCTEM2PvS3VnWzspulcvMYznibC6ouiYJsGEoshCu6n9TGruWj1vcfui
0t4FQX+MQ+lntlEXU+VSlTbhb8vNZoUsiiqQ7PeUAianCYzqZzKf2uWtSbVDamfMv89m+Jdj2sp0
ndPe4dxoPUGgl1YnRFr3FZn6+lGZ/+rB2EBL70O2hMiYvkWq462q9qKjhZTAjI1pMcjm9Gojc0JZ
Hqhzc4rXOhCl8eOs3bTG9DrbkytPtDS3lzwhn7ZpQCSGN3um2Ngg9ZWPnoN1tiTRpLyoRoRBDVWM
Y/qa/pgUO3lEh71+3Jcz2WXoPxlFNVIR9ENOAOKLos+3TEXYiz/dIeyHUdlIBLPv7+S8zjlqF1nz
Bv2vAzkqxaXSxg2KZCSse3M6RCMrm64e8mzmpYo3jUbrM4u7fAop/LAZV3NSEosvuQyDvIkfJN14
V2KHoOo1GCDC/s5NNqEg0R7lGgap1c/4sgyLq5NIb+IsPStnMY3oLy+h98qT/NcwYidqH4yMGVGx
klTHunq2cwrtclo7ZGSKza4igl7OUG1WpaeZPMVqfbDC0Rusif4Kh5tI95z2LNk3lNgm2TXiF4X9
G4lOCo25WeVsq1g8yJXup2xjgkIDis5LEd/C+UoiBgcsh6t2EQZdOKV6r0Z2xau2VPAixy49VEWL
6x6CWH5MQt3Fgov74cuJ+ycdj6k2zn4nNEbFvx4NsiCLI56/hgrnahxilcmomCS3R8ZGoar3pH7m
Hm3S19D56q2vuDtbzlOhjsGCtaMoFSoZ906BKb59MGHapLeljl8TUJtmQRtCTaBWT7tIqzbzQkZF
0W5Kza+Vw1hGuzShA/FOKhoiZRvWm9c/Tj0nfNCvZnuplnXR7CiLBR7Fbq0OB3LB8gy4o8X1b4/w
3nyPipXtRDLyPUBsGGeF5c7qx50OP04vgasN6Smhtsus1IO2wcLtqooHMtFlHB5o1kWcvAyAVfRX
FL3q3hY8oDksiBBPXW6fkND7FPd5Y3SXVSgX8gPSNyfRg2lR920/4pdp91bSn3gaXG3+iRxGNl3Z
kkgH4rIK2padSlibUu4rvHGEwHuUz27Gfp28Nkt7I+sPQJmZ0KxpNb1l4bRRGVVK2fnOes030ApW
yA1nI9ss8ivBtwGJit91/JfDX6ragbUy6Jrjagft2wEd+LEk52IyUcRPT23yK0Nk8ri54dSwraMq
INVpGsKgUKkuVq9Ty8lDtYNM8lGCnlYy3y1jRkgJBsCxiphwLfJgnb5kUbObKbejvIUj1WGhS2+P
CxGyCQqsaK6AydiBZkS7OCUIlDsUa6d0diGq0JsSA99X7JG/w99W3eaueTRb/ggraYEUN0KO8N11
NGUVsnWUSDhykCNLzEONjA7SIZ689qrfiqOPa6mdjUDWKH3tmFnb/cBv7xU6ZApXYO+I2JUdEIA+
Byw1mkObb5MxCww0tIIZB1F1WF7QV+D1P2rJnmqFU4np3O5RAoSHNkPFyW92fJ2YeQc0rwZWwXTb
AP8gZAPUPM0ZJFk27FK+4XY8OuQ5OlWzG+zSHQlfrRM3jkEh7R8bpencg8yVIwh0vdWLmQh/pijx
l0+vbbzs0hh596BuehDeNGeac5IdoQwCGVvIU9pLdHx3PePi+8JnuZm/s8YJTEE4o/oZKS3PBrFZ
ZrGz6p2KDY27Ws7cYqvlKMfqVzIf0N0zQiGr5WWYxGlcZEC42ivHDQmKXpp0pym9JPOnlQxeXVG4
AeiLRhH6n/OGU30IC6bvjK39UOrLBlJeMU4joSzRfBjpMJRyz6azaMrc1Bz9Kto5+aUz9xJcxphU
HoHjwVhidUeeNnvJwKe/eygYMerqSB+rmiMgqriC7Ys815ycB5tJWnThTugvZXsJjW6nolrryidh
fAjqaHP+32RMFhIQU9TAjwzoFk90UciDEURkILA69fm3nrws47y3tHFH0ZYXIzEe2v5dc27RgjSS
GFxWGYaZLfHubjo0GKIR7O4z+VxXIoDQWeR5N0FWwqPTTFqSjSPti9NMmpNG48Fs3gdCYoBnI1TH
tXyspQ+lqTyd01/gxGUST78bNOmUf/5o3W/uPLWsUX3xKEbMrAo+o/vSfBEfsB0zBiFFC3RgNXJL
d/L0ZjoEAXfJrk6OtMDJEUksbbXPtAgTIs5LSXqYQ+J/WvImVNszhN9y9nQWSI1970ZsOE2scu4l
fO4weCyGBy4eGydNyd20Mo/58osI1dP0mWTHT6vZa2S9RNIEOOaOBg42ddiiKHvuqoFKTREMSvdR
MYuucK+kbwrQz2W5EwKMQjGH4fkuOcY1apEkFRhAhk/OypOZ5eub7ypGdk/ohEmVeo8JWKEYIGbu
isxkS/aJh/3SiT9Juj2ZMwBOYBbZRlUENMXi2aOPbryxySKIJleMHBULRtL0x0jnAE/JsZNOon6a
mGQIAcX5lfD6fEiw9nmPu1ZsAIZmRtRhvrbauA1lAv6JXARS4c6oXwdj3dwpr1Em/LziNBP3XDiw
N8WFWK5ni7qicG2MWSKXUJAdAGPveLojDgZ5044tubHyHscTc9qdqCYbrx6aH+xKDUnnoZ+XN6Fc
S/GkT190h+9bW4CZzD6GSZg802uiY6mj0er+BA1XNfGsgDwPcJ9uod7CseBNTAMzGsl7w50yvy3D
62z5hrVT3sL+2yrcNVrTNFA1RM9Vpd/zt6W5tJxZk6y6iz48Z+zUmSxfUah65EYB91LtoL+anRU0
1Kgsvf0YLZ9jwcNV2cSCtA8DCGYm5X6jdBhLoCJlXnGakkXxhH4AM15Sufjy3yd5eclj0DGTO92Y
MQqS0QkYhDgTYPt9oVgkbDjkuGqFKu3s0aAj82thXSSuYR4vjurPiunPanGolSoI0XY69auGJ603
c3ohJM+KqVTVhgc8gm43tPfcUI5M6Qe7VkCoMB6TMe+r+dm2UvrJrU2ZJfuODH+SD+zoZWDmNzgX
9fC1YSXop2abEZwF2sirj1YdNcdkleDc0pPB6p1KhzkdgnIiB0NZkFynzzpMXEUhcm/phA6NXqeO
25IW9OzJFlXQOkB1Y7uJQuqeE6SJtEC7jf0UlwY5tvo2xnulAHsrDiHE5ptOSKEdxbvRsk+jkj0Y
5m3BMTRRaGuz/MlNuIkjyS/tJ9MhBc1+z+vXPjWf52b67gsagM6Ucntaj7zWPGqVSgUjc9RwEN1x
KSxg6tLL1WcrWdtdn51jJ+JLH4uNWl9Vcp9m8zjUoxvL0NvhvVIviUJAQq49hxSxuMYQ81Qy0AEG
D3+Z1V5ahDLxEqPOH15D/najNW8j5TQWPJjcd/tZ0fyBZgpR/7RtGjR2e2zYfZZm7Xchayh5sMr0
GOvQyevxf0m5T2pj8sD4PWfGHx3uDQNFWBp7KqVpes3TNWwBN/e8D3h8Bo16IpviCdD8SHnnItwN
35wEZvsY9Q/ysk2Gy+Q8Jfo93ihcuMrww00s0VGSvFjk4jf2Zqlf0/xmp9cZ8VR3LSr1WNOG9Si6
XRTvO2fTPiv6PhtOarijgpkQ4NbJvBobmQ3+YX7W+fKdIeiZJCa7WN+0quYpHfU0A+V2sZn4pNX4
RVlsJWFwv/+iSj2YSb1TqnaD7Ow1rSe3YnaCuQPStW6jfe0AOArzvtA3Jo3FNqo3I+d7t6SnctUR
iPkxQUCA0eHTmVVCE6tNByejF6pvKUowSCr443lRzWAlPqol20xjieOF+28QBOCAMDT1QYZwQPLu
UVhO1nLOe3Mv+WBE1KHo0SHRIXW54Mtm2uZ16xOciFGA2NfwXVr+TOJUKbvjZqRQWI3figGXENFd
VQ0pikmE2Yp224ekiUDcpmCsoBynHlDvOtnSZ2TdJad81NUbtcb6SA8DFHdbgXyaBEGZr3YLcpC3
5ABuTE19tHrJR+e/NawvlWxU0HrqR/w2/JXnN6b5oEjRLFe1FykfOLlwyX2q43DiLNAhk8XC5pad
u/RSsgionFEWH7wlrAiKVDyrRR9vscaK8UNknyZdznGOx0lw1judH+Xd1vrq1JglmOyn6J2QAtCO
VY+h8q7cEvu5UoilRB4QDIsEs5V78syzqx4JHw2rS1IxsJAjnnfnqviqjPcS+2RXxL8SZUhlEV6d
iM7c8cuQDk5v+LH6ElNk3FXhFt8b7+Pv6JzjRXll+kZe0nqtlPxYfR7YQ71LIWmlFEhzgv2m0L3V
O1+JGSekrcyFDp/qYXZ/KQnHLf5KHQ9RSNdZ8ZZp8yVVFHfmltQJIxxzGvpIolmMxwr9cyjjg2v3
zUQAbYHfOZcCxNneon/boj3bo7Ml7uKpMuaDrTt7R7N2cv9gD89zGgEdgKUw243Oq1n8GSWvwcHG
UZ2CAbf5JiwXz+B2pWigI2LW4YNHapafMGujVgn0WHpCicEJwBHJ28I6NwrXMPtT1bPUWorfE1c+
5mdLkFgkzHSHe9NX+2lP9xsF78Oul+J7W6FdHq9DJ32rHXG3NMdTyASa2W07kR8WUbmKDNoH0doV
BC3ZgU6XtVTmT0OT/loxZQGrNHQm6Wf5zQf8ju+pNbFXDxe5xXIsftWmXaXnrg1l1OnTRUoaRqkX
Ikzx8hNYGboC0UVZ15SGh6+zepMsfZMo6Geb9iiyHEqG7+K1X57WhQFK/r0zee2yeWdRRcXnawD0
wltIxUn1xxi1K1TxTJn5hqC68LHvgfJCXewNh/boziOxb9uQ6Z3ah3aipki0zxnJCxbig7R/JYBj
m1XSryXRa2Q790pAMsmpR+LEJQnlS0WxI+OGHqYdo8PqPlx7E4dAnosHgPcjgVvklM57CjD3KDC9
aI2OAxOoBKmt/VZux3Nl9fsxvmg/FaAvjrtPC8qDl8WsznLDBK4qdy3qjygCHuq++SMQIY8QXizm
dg2RiNtlI4xxG9nxERF7B0kcxeIUD0eV4yySIlTrFsA/vKRB0ZTWh8hZjtWMoa1RN2Fl44NVfIqM
0Y8guE16y1Va2NhikbyKU0ppujsK1W8t7PwjdsT9mPH+pI9LwwWTlyB59Y1Cq/2sAcmPX6Hewm0q
1DxmL3ALj07WJ1gAQ1ofMPYjtCr6R/QiQaMWW5lRQtM6XzLoWACkllQctwveWi4tRVqeLCwJVYZa
R5KxsnAHhKj8G2Uv0A7BTpLGdaPRySVM6dopzYNlocsihqQfqM7N3u2xBcRHX26Tl89/mwIzqhQE
+Qxgn0FE6bCZV4GRmbeh7zeWOl0llBvhlZw2lwQFRGHTcM9i572xI+bekcyDZyXXwd3QZ/VjkEQ/
Mc7Ilg9/pcjEfapBTbYFvGIp6fSQdR9TISFAeW4YNpNU2+Na5gjo6TaAZQ4DE3ZumX+n5aeXpD0T
k09Zz2YpEfuoeuMSBvyrxyvu3R1KtSXp7EiT3ZGxZGzal3J98mKGurbfL9afjXyprAjTnRe/QnlU
4g0xSTWtEAeh9faWQX1B5OdrIe4jeg0h4ayrMgx+iZuNODNWEyosP7qs2sWp4psdVGu6Fe24S0la
H8t3mwyEqgGMjiJpN5QUw1SbCcyiYBKAKMEqiWoPHVO9ndsbTRCnbJ78kNdd1+F9Wa5b0BakFqFp
IUAqAkE6S6jUO2kl4SLphUPTr7Krqay887jJmjNZ2XRDOSDG4ZEX5KyEfLhnP8skcqr6SxTuWkLC
wtE6qkkUGGq0Uxz0XS31A0D04CEI01G8dWKj4wstaHNoKvMg1JKetchvvqi3d3uUgStVBNKOLKh6
K6sXaVQv1IVzuQMrJONNJDlVuJKLcP2xZDcPM5BmNsPSbPzqVjcRfCjmmmbZS4bE6y7uaT97bVUC
ILzr+nuyMIharCIYnEY+UkvileoRkuGF7Gm/oYm0Vii1NVwcpU+iKw+NEX6rOk9xNYldog+PUqa9
qy2jklaa2xYMppDloJk7rKbZtiY5cZqZisoCNGvZyYnsqsxK7kiSQZuqPp1ahJWzhYNfrBE0AotC
U4/nxJ5dbdL2UgSYY8cbGuhx35edzSSegSGEP0nYbwqWMoIRnqXc8Wq63lhP/WvtkH9E8IjdLeQw
/WQI2NA8EzijvYXpWqjkzfqrLv0KgJQJBaNTkkw8k+EB013/zNpWw6KgxJeO+zOcW19QcdWoT9Kk
7MiAAs9PbgI7rdVTMEkei+kRTbGvyYTEL+Oq6Og6glkGzTPjdK9nhd+gjdOju2Z8LCWZeSTH9fyz
GFDmfQnnrqbSThiGF5YxzP55kR8j8ahOn2MJKKQHKb1BvZ76M68ssX47XO43zOW/VgGQws3AKNtN
PCTlJ1V7bPnGHdf5MZYMl/HxVCUS7jyxnW3K9SDVNSN9mIeWqobxHX+nq4xUrUt46AxzJ0GUKEyC
lrOlRXNCA28MCEU4zAQZb1PP7ELYvElYMkiP8jAmg+uMUYeUz/kdrfi9AVqvjIzDROtPDYdfPw/s
CdPHQhZ33X5VBa2bLendENSZ1pzXIGvjLkvI5FtF9YihW5tawjfiRryYR7M4Iw7l0xANRPvM136p
73VFj/ykeS19K3ErH1c5oy3cEd/2IH8P4LWNOCxL/tlOS+qKUO8ILV3x7oabZoMdm9zO4mHI1CKQ
FkN/Bdy94nlNjlksR9tlYHk1J/lldPQfYl4faFx9H9qoerUjmgwX66UkOskTklHv5Jg2kaJrYK/N
eRs2M9hoSfE8Qqro0ZAciyosBl8eYmYEt2okcZdHmFES1zVr9ErkoIPWGR/9qFNvpBfDSeHNLpa2
8XOzJ8ECrngte30v7XxjVenVIbVugwgdmp5jbhEReNwCejdBS20RauQ5p0FIVMhEAC8rVvdj91LI
0Gg7j2GCNMlxELFSpbupC/2ryuT4kPbY6yh2x9aUWH9cw+bOUCKUGzGbD5kvlrxiqyWJ6svSRNss
F68xz29GHCUNg3KgIkVwUs01GSeXOAtkZTl04Yv0oMTAf/qPo54xYkBYv0X5baqmI5NPsMov1Ezg
kp5p7ARJhjst1gkdDQ//QZSQuicTssp96UQ71RogvmVP0unAUFW0Z8R6hq/0hG7MWOxl5llBCb3M
JwbkDyYfNl47KtF8D4cxPBbRmD/pNqIUdZRfCvqRL8XLrHPZNGl6rqdO+Fhx421nfQ8dR5g56eNr
TqhoALGF8dJ0/FEqkbXE11EV7IZEwk3riVB1B/p+dplDAvFAdAeEJjEbUpxmCIche6sRkqvKcMyn
be+FGfTOpFHVRMgR6HcL/IgGVWO8hFM382YTaXdiDNxa6ZE3go1PKB9VVEkKjTdpc1Dq6SsFkNqN
VQOeNg0TnXWZ9KTIKMyV0l0SYcFjZDLLXqkFhomXFO2CiMunCeXLHJ0TqFstiimx+l7A3IpUhu9H
7UzskcL9RyQqE9sc2DV65Om0DlaAhZ6uHBwc/7RWuc0AKzgmfsggZHEuaAPXt04ztcFNRioSYCzs
uK8Mfzl7aEMq86A/a1G3GztuZh1V32ML1uVEXzU6B5t3KzU+pYL8BmievEIfIfu27mexzVTwQ84u
ghlmw4ia+54/HdnuKmavshwJ9bRrsZoZH0XZbTAzYrb8Jm+F4wRdjvOspCjsTbJ0CRrEK19FXPwC
nH1HlwX7/DYdN0Cf3lRvqXTfKBrLdyL8fAQng+eTAMxt/a00PlMd7qk7c8E24qkQrzag0UC3+apj
XapDFWIas25VPOGXhOux8afgYTFQuyQDiyQmnXqnqXw7cvuQWA+c2wLSrqCUO5M/RnkGaXytAG21
TAaERL4SPplyA2PzNpRAu1yOrQlqgI91mrjQ9dwteNUI0veTEqveHyuExHCQzJzuI6IDxW3Mi8V1
oVnZvolh9Bd3hZ7L9iCQ4ZBT5Rnkn+d3EKeZHbh7kJMjEIYRXkywejkjiaULCWnYjmz6lvExKI/C
at0pNdx43phQ29USxMQg1yHNdumedLeAId5zbLEtWtqmuR11oOf4B1jUK7oH9A4c+A31g8cs+YnT
CpCuR/gCk/xB5LRvVJewPq8EkgTBgfy4rj+rAuMB7AXdlkLOA61vPUUa4L2QIxALN/HSqP1DCHJq
0iZlvTlAuH3yJnhpJoPfw7tSIX6u6k0/JGRPgnaCY2KN6+3XBVDaUM6iTY+VJlxzSNYCCqi9t7Td
10XmdSHBOZAR61JyjIZfNbyKawhvO3DZjeppkpkjoZBmEsixVBhHUhzdjh1dLI9Sh3Y7zqlOOVrh
k4pYxOK8LzN0cvlTQalzxooeE1I2BnrzvdTI6NVrHf/UyaFF5ITOKBtPs/MbDmCrkXALnUCgMbC5
YbXRcOEpqJ17t+adiXiyRGj867REG68aNx7ihs1cMjpagP7MnNOF9tpsMjAZ/8oxi+EYdBhrB1b4
ujykeuviDZenLQnQXh+3tIkFcXhM0ueym1w6G9xM3STiDyWoW9qsTbuKIjpuJYAoxRRumE8eXQKw
thWQWxxuFwOFsi7tJ46SXr5JdWBJqGmUNb/WbW38yEHVvCmReRzz74hptu+wMlcv03iUSWWat3LS
ButHZ4FlJ9HTlWusbOJzwglCXtK0wnFEMJcesTku+r653BTqW5P9cdGS0jpsIk5LLalYT/g0pK1b
1Ix2iieKvZY9LeZvO+yi/MNA8Fn/kHjjV46H/tQsdF8KnzWBkMSoG3lnUcjpWUs5b4AL2mQSV7t6
tGa53dHAjui9Hr5nCi78SlXMPZ12+d6yaWOo4Gprq2TZYhPaGGEeY41JJYLo0dlIXXXLIPoAWX41
WX83FwkJ85xQY9kb4d0xLiNLkqUk+gvB774YwdrVOpq8sZ5/YqOwX9qBTSqM6jcaMkwcDBWEQE/x
0QhrXtkgyFaxnSb62obUeO67D7VMraDM1cIfJ6ApW7rVZhk96vk3Wc85BBpHlaR3OJVM1WJyHP4K
Mb+aObcn8jDewRsZZbyc5r0NG2L8e3NjRu27ArH6VdQxfnA2BR06i8VSgLn1HPhSLCtBrI7RhrrG
fkQ1cyGh5zL3zzKPvc7/iGYlMCE3JeFhQD7h8PdAVwDcqjDSNpYo+WvK5F1Ju0D20Dszck8IJvvP
Xi1/17nKnmZMRGa5HBrynTowzbHaLuNfZ+0aSomlBzv/0aX0lvDyoom2GOZfshGpq4nxqQ96DSAO
KQ1RzL7Vd66pP7YISSJsSnFeozc+ldOLM+hnx/mQ8O1Iwz9icb0ctXwER9YJxxgfGp3vJi4O2YT8
BB33eK3kofRVFtkukd/zRj0vBfx517AzL6HjGUYtkMZWHPOUc9ut6Zl0V+eSrfwAt5Ih35NjNnhp
GC/XOmmpkGPkKayU+9Es4k1EqcUxnwj+5eZ/7SS/zevxYvTaGoPEm0OD4g7nsrNlUo7wLVFqlJ2T
1QqMjojLTxlhrDLznneMXlZt+JVES5sqxLQnT9BD/82+otYG+gXa5sdUtq65lD4Qru5SJVifeRYU
VwVrJENs9vKxnTZ4715srNAntW/iYMhsGo+W/MHWeqALqPHHUD9DYD1S8mfhi2tHX1sVWwstbsxF
VBlKnXlpCrDyghJfL0lMdIUHpVQnfxxj0ieZZttpFqd8QX6OPHoX19mXoyJQYCBWtsx0e8dqF94p
n+bJpxitsJ1dmggXv8FWFqRSB8NUfCgzwYFt+jUb8gT8SstiS/J7m9XQ2Vn+C4Sz6nGQZfLYQqjw
P8SrgclHeaF6cuQzdOWbS5j27AnAH6NxyP3eNIhnzB4BXyJVhwLa0615OVm66SbSUmUbxhbUDBEh
sJU7Qa6km9Sx7TmNVXpEnJComFL6VA60ITTAyavzS+rEup0wKUbyRHtftqZ8kWPvJnF+x4ixQy/B
HIHwc6mRJlTUiLv0tbyXXbrHGXiIdG6+aE0CnkztwTJzXkgRSFGKZbos0NFnhHeBbJQWGuklgpnm
7lMS5A5r2oMYwuT47+d6LevAEdl9njLYwfVLlkst2/r6w3+/+O9LbljzgXgs/L7/fvjvF7tagkrR
SNihRe3A8jEa3r8fzshtyCFXsDCaVdp4LOxMMhWcZiuX8qFfv0xWuPzny79f+9+f/vu3/+/X/v3b
rhv/7x8TRHsf7OZQaXwEifkkq2UeQsQsSpumviSBa1had3WUCLdCwsDnCqoajvSIpP/9Q7mw0HY7
ctPtSXnwiIkVR5SH5IX/+xcKx6uMW8HO54MkRrxxRALMh/98GVJS6McBbTDhwqiSTGsthbSYu/7n
R//5aWKIvYYijw7Wgoy9//lCEEDmqXYksVvqJNQhuQKYNY4wassWaXRYzh35UIQi//tipHB92vrl
//1aWEv5XioGsPTU4qrtrOO/H7HHA0NlM5gEeIbOXuPOXampG0aEatuk/TtZQQqFKnHXPfS5naN9
DMtNpYp0BwB6jXtDP9pTljSMrwkp1tmoH6WUxvH/8/N4ipZj/Pq/v+Hfn/r3W/uSpyRUzDJY1qIB
MNz//tIvojn+EsrmaqGcHv99GR2NTeh/f67xGsCP9gAHOv6F7RTKn53aqEfDKLHV2FaNoJX4l2Ww
X8mvQM/AXqLqN6kslHMYg39IaXMeNIuovbS96RqGf2jbDxVfECoxFOoIW+zt2LGAGM2UnyKyn0+9
6hwWWhOPFh6dYCT4imUojR/MVP1EoGNsWl1uXQwWAK0gmMd/XzB4tqBAEtKHnua1KaGM1pMkDtC+
dLpA8kKr0Y7R0n5lWdShjkYsg1aiDQmUFSQfRKFeQ8JlZJlBcAFYMcf/q3dqKIuLQRjdlLDZShbD
sekRxtSS/LgMprwrrGVflCOygnaq9qSpoEhAaCrMGSdyBhynxO2mKrWtYVLUlss1ATNRbkEd95c0
1Kt9Mj6Za49ehN67HNgq1MWIt+oago/WPNxbToLQN5W2A/xyoC3ORpEmv9JQWOtE6qLhYLfqJPUS
Zbj7ZFke3SWW4oPK1ktIJuSCPXebrpZXLiN5pKV9bR3p8oeKdBAfeeK1Oi1WJzG0j3GQGKD0iYKm
0aZfo6nJFyQe+d9fTVkh5oeQRveSjPPtmCxP5YxtcA5hpoxueDIl7CxIU/79RjKikkBh2dyXKmoX
gmHNrZGDtQ4OiM6MKYmEYi0Y6qSG5Ku6zaSHiF0aJ/UEWNONTtt1mi/eGzntA3IMCEguGEFTTTJ3
hVnK11JiOKWto9ji/1mujtVFuGwHIPpueSc1c7yZOCHXeMlMJRlGXcv6lvSvyiNk1YqSXUlkOw2L
0F55L9T/IupMmhtF1ij6i4iABBLYCjRZsiXPw4bwUGaeSaZf/w7uxdtUdFd3lW1J5HC/e8/dVkXt
+DFsLITROtpzpFWBkJTlDrRvZNXUYeVcvaZh9FvqM5gxrMJhcUQcQv/PgHqkcNQwYE8vdkER+x/l
MCEf49Rle4367AFCmPsAbnJTJ5rDLEE5D70wh71AOKrXMpNJyHvLa+S9g/OWu6FZ7P7/e026qtLC
xkmlJnVRHZV7kd5fh4X5Pbn3ap8ijVz/fukK2lQyvqQw9YXMmRNf5CLOoVhToxU31q7kZeqMSN8X
tdeep8TMdgak6U0Ca/NUGFp0QiIv9pXZTQzjUWwcNsI+Pue1jM6csHXzdsikxWA68dZbKpKamKM9
mKqaLgt+aSJOEVVde1uVt6gqHLR3XT8JWn6L6u4PsiXglO/lKql1bVPdhmGDm9dRGGJs4isRYjlt
dGo6c+BPjmaa3/brp/GP2L3Ak+Ez4a78Ufp6fKmiL3PtFPojIBObJIg6CeazpXY79EZ31giGT5bS
z3/8biWUzphQIc24t5It5ZQbiXONDaamIWa/Q4dF3SNQeJ/lMeXYrUEud/27mgLcq21Z174ZkIxK
q70XWu9cS5t0kqYHo7L043/1xdydmKQ6PC7PdudiSu1CIjwcAGWqnOt/kA0nfM0xojOZYtzD19Dd
PvHtFUaYNClRIeUKlFSqeqhVMLAVM+alSWNSsX4auoeuzdGJCs+9i0i+nvTe6U7ZRHMSkdqQ1kp9
uMurZribjOheRuS5eautoJgpyzKzxt0KToSBawxGoOHcObjAiIkoyvvI9F7qfqYBoORa94cD7cZx
2FruUR9Ym/Gij0dmJA+mImjq6fK28npxmMbxr+kjx180Pw1Y8c+5jfiRKnMbL8XyScnT0ygIgYep
DngxKdInryVgg2TC2549c1YqtiGniKPQsyEwTJwoDTijmgHqtWSE6kRPrpcIollTSyS1sPeqwT33
t0iFNqJ5UadYGWLxIJvOOvQueJMNtj9FlnDtNG1nGG8F77aanPFkW0l2zHVnS4lBQh8RQUJrrmJj
M3R8uFxYJsjBzMBAk1o3GYYEiO//fb4cUjyaGNUNyiMOzHGKb3vtTG1ZxR9J8AH+gVvHJdUvpo1t
sxwe9ZAZsN4z9JeNc2niWYPCygfKy5DD9CqdQIxFyYHj+XEcPDo7CrfbNrUj3xK89Ktxqj50LFyX
1jC0fenCWZ9Gg1LDOI4u8jGqDO0SsVjtjISiR6Nu+Nf19wBPY9sURB880OEbQ7J9Dqbp3PXrL7FN
r0ucLPp/T/Q8WLduJZZjrzDRT9Xd3wO3jIwx04K/1h16giDUGtVUDBFs8aCEMhhOuJWJ7mLAhDuA
PGOSlyXkgfThJUwzceECIy4ACjgNlDQMwJ7Zy9xK7vqwT/CXJul//9T1NkquwgyJ7L+N/jB6Niy9
wNOyV3PuaNGjPSlwbQjfGaiAKG6FP/U6KcCBkPo0DW9/JW9jgpnNRUXLTJAgpGeSdcKS3U390ARR
7e5NGL0IrvZ07Wf3t4uddC9dOktBWVBDTpVtPf+Dxgp/szN38KodX0JpCpKForKCRpGtriW7Bi/y
gRHY1WTMiYtQJ90eFrioo5AB6EjEfqoIS4ELPDU24oop1VsKUdIp419dNDh86sR8HgqXDQVFdyYH
Z/dheiCvnVIGjFm5y2zCWmz9XochIcSeu3esYTcX42USNJ2X3RHzLged2b4SiXpoFJWAceiPhjB2
9GdxkOy9hyWJnnKYDtN+xCp9k4Qfll14j7YhsSK1eepXzdZL8GkqGicCu4jDG0lVfDyTQSutRGdV
WS5L2+6GzMwQy+pskw/2fVHVNH2U3Pzwbo3WAWpcwxF2rnYFIyxY0lwwJu21mPpb7p8QalczSeMS
1IFzvJFjeCl5pR1zNYsM53lyRZCk8FpT171YNXdy+gVoGB1mAnSX2czY4Rr9WEwZ63B7RQwGbNKT
QwcuQK84UzInv9CRzTEj+wY/E50A9CU+LfGMyooXoBeIcDlNy9GDdEsdbzB1g1kbfYo0p9u2wUcg
y/DkDUIcNHfddpavIQJVraNI6trSnJU5vhoR7rPaWG6NZvxwHW5bPYUcXWjhX3cVvlu9rjdpbzXU
GTMatLDcZhPht9S2H8pEeoyYRs0vHOdW56nZGokUN3NlOetECbEhO9Mq8qiJiKaT5Z9IkN7RGjB7
xfDdU62iLSF/nSWkEswKra/rlCpHs3nSCR90rJH3ZjXedVbXnSPLuItKr30Z8wHrBmDf7Vzfe+7i
bFjv7EvUI+ctZYUKj3PsJsdoym5NExWzsE2YAAeQidh1UAHQGeNjbLVqx5hjddPKOFC29x4LsC1z
1p49O27uYDlz9MYHDagWwYVCbTdq79s0195pltsLt3/MY3Gp27YJKBq/0Qj9kcQWS6B7Nt/umF44
rrUH0uXaUenjTQlnL+gLsBKjvTxN+Vg+OmQZz5zaXhTM4b/j39+hLzT67EZzxZdr1thPRskBtir3
DCAmXEJ0JaxBA90J8/1szAluATzpNIHhSK3Y9tyUAVZR3U7YBhlT9X5KQZ6Qg9oxbu38Jf/S++ZF
xoAHQickCNL222m4D9NuoJLE3CYCpLTKp5n3xyNUwy10AFcJ8m7+1OMQvoo+fWERIPcvwVgPFI+A
gG1WsZp0Wg1gaOT7xlerOMETsXEt2zx087cxtz1Io+KBF1yh6zOtsrzR3Xa8sa2V4gsnRri3OufL
qSz7pE8/CzV8fT3f9CZ8YYLb74YeiSCravtWVzZxdACC6fjel1oUwCbGYDaL/TxVvN7CIhg7tv80
WAzBnGqJ73aYHuP7hY7FTYITlbxIMwQ5ohUYnuFxcrJlrymk5VRdCQqLTW4Ub/Esfg3LARif1mZQ
CMStQsd4n2IJD0uc+QuzOYW72GXFDbzewEfOx+8EBcRkxNyb6WvHJWLbp00TlCjvP958Lbv8uxL5
QdF2xJmdNxWQXuoXttFu23StHy1azcdCvtNFqweLW1NQjJgYwyMCp1muDQ4fwpnzHR1OHkPV/ag6
LAGqufUoslsFYjwIist/pz3V2ciQLs3flK1e4ioKAPKCfLXFY7cYzJe7LWqpXuX9m96Kfwbl8eee
sLcn2AZ1Dp5wRXJ3Y9f53m5MdZoBJygDNAh9FXGWw21s7J09pLR1407pnfJ+UeV7bDNEH2wMhUCW
o42LJk+OkgUQ+oafgN+Fu/YgOJa2FXxGLdyXaWNtdAPMgBf9M7PiLZkBUQCgg0QzF4dYWdG29qDy
zG70a41i8oeMGLylGf8qGSMzj9On4WjP5VhiBi+Z18ycZKSIz2YLxMkbLTh1ZJzjqvqxujdLjhPW
8uar8Ti8hzM7uGa0H3PIUcfo5FaqClcYvqLa5EQ8DDruDESwMO98Kdxzz4i4muNyi8WbLPIS7iZj
uCsLkEvNpnrSJDd0pTN/Kbs3LjxEdWb2T8d8ALERBvd2mX62eUPSN8pR+FngQzm+RfEaOlTOv6ia
zH2UozSlpM90bpHwQIwHI/nOIvnUO3JvDQvcYoZKTVeYKAsMCY2GYYp1tBxqXHs5aDc0Fj9rlPaS
hE45wVSftopx5lfY3ibXvqzRIiOE1GxNoLjD9j4VNlJd2uyThMIZ3UVl9VZ0RFfOTFAMfdfWBOlH
tX5fiXV0auI2bo77YIrNF2tBGJP2FGTyu80K58Zbx75LzVyW674LzCAHIm11zUvKaXQLDWNfldEp
pOaozcIAqCcwTxMnIcCZxKT0qmQAbNdmvuNMxZxZIuc6MzE8QUafinWSZGMTYB59TCfnFGEcHFzg
tRy+0N4G74zqTLB31neZNj/XdITid83Zb0a+oCsXeA9zii2Fe0sett/W6uYUn70xFIQanY/MxNTj
lFt7ahx0WsSMmm+tCJO3aeifZrZOwC/y4MZ6s6URdl+xbMm1E5NEPvCaZGOVxTWTlD9hiS259Ovp
lYYvjpoV73VacmuDJvpDYzmliE5NdEM/N6QAwHPkNwlYPeahziE0HuDS6P4QsqN1uKgsBIO6fBxb
HBta6SvD0Q9G/BPF03eB6rSxEqzt3D79ssRyzjKHh9VoPj26CjZGnd8vxXxT6vo+LcvkKcEzOnIJ
45Vs/KQcc9+knH5TsiuB6hleejB5xxh1iceY4axe4OGALRZv5xncCfiUE9qX6WcNjUhZ/myV7QGj
6oeuP4x9/QgUGEyCCWrUVaaPr3x9YXAmtvN8M1SsPyG8Zr2Jh50Kq4opAfThNH53M0/f2GxSm64r
T3k7Ftsi+ZyBZm9NEziLPU/3ekJiQYQD7mZAa5xH2z1Y2QOnKnRg9u+205tdP/EiNY611yfaLHU4
S5pHus/JHmluJbZU9ODqh4ybq5cfC88iCigfwN3Wvpt2/5KQgqw1TUhkDI9ijVaYEjcF7C2xyd2P
PAJh2ZLNyJrvPJ3lrrUUdIjwkSkL2bDpNkMXD5RiktKMzS2S0z3U0fjQrq/f4Kxt2hMX0dhLb3SP
OKshn2LXPme9hs9hUr9N0YaBNAaYKeU3AGqMI5bT0HvEE6+b1qsQPa3ZVIBBdBA/9Khesc71CIuw
7eY4ustMhL1qSS+UsxV+HNk7LZKvfJMLE8L0LZ/jAmQSnpvZWig5GdDLXAPVkAdgv9RGADTaz0j9
nhyPOShsrrFNcH+mMY5QWwbcov16PeEB8WlwsMCeSgxKExXYiFlC9jItzg6Vgw+notho42BJqLUc
Z8yI1zMjewpF5HXwKFBjdMAHuW2cI5v6Ma/N9qRlzK7gHixlfq75OLmmHA/ZpM4ei5TAEGeVzpsR
qhNLM9hN73eWDORAIuJygx4FIPwRpQ3QYWyyc2cfy6LafVT0d3nrvGZOBbql3KfVV6TVtzyrH80f
ogdtsiRlQ6Cp4GNW6yc3Erd5qs5zNF7LUDTbmPMek02b4yJhHn5ysscOQxQbBxVpGQXyp4EG1mWA
p50RNFDN7gpA4YMYHPLIYJQX6me+x67+HGaXDoF6pu0XA3VlXZw0Gm+K4ljZLiGY9nVmvMobKD9T
h7dcLFYXTEr3Z43zta+xY3AmyM27EZrMMhr7DGmCS2AX+fzkCCJyIulkDU9LVz/j8SmCktqrIDYa
feMtbn/TsatzMPvAewa0I7KAHiAbndx+Wja8AE+41L0i9a4FnS7VSIptpFAgyITzgGEYIwlOC8pz
5lePqLPNQp/3l1GYLzLi5zc4Gocag7lFARzMeMK5p8y4mDXsVlgwGKc9UCtKakLTQLPU+o9ztpeW
FThXZZBmDg8QHJ1gyS0YziJ/bSeG8fBgtpVTP5fcFes0rg9ZTn/MCHjFyROEXJPQWdadFk18LQTG
eivqmDxnJGrWXu7Filio11PvQ6G1rAVOzsRENJixS2n46QTkV7ppvgXEEuO6y7gdAUOcLdhhYMMO
y+g9GDGJAqk5QOI7myabDkW36jsYZg1O0Q5jXItqnaGd+kLyh7vBOzQmrc6WxpVOpQIUiPtaGPej
E3JGBEGyAVONd7d9dVeKjxjCl65TH6rBYiB71Ne82mVmfzBy87Ezp+Ve0VnEaZE/PfcF5nhr2k9d
r3x7k+ZS3LVJdgrDCZdxP8cBc5hLHRmhP406ZpI2/zZGk9XUjbajm7+yZ/BBjjwDY+bEh7GVJyTK
Zktj7kU06tbsXuzMNCDrDTRmj/ji3WIXDckHUS+O/Ub1ECI4bMPUuVWr27dKphY+cfTYV2CSvNzE
6hmiis+dfu4AKIaYYPZeJPCmFcZHujCSNx1xLAYWc1UbRx5ClpVUUJgsf6iEoNMF1gqnEBbrvov2
UQKyskaxyl3Cy6FsSZiFGq+wPZBwsNuagxp7tbvkD8ztiAF5RKO0vHpSVciNwESPXGpoV2b0XSAL
cqaEdML846mZxKUykat1gsoWVcS7BR0dla/euwKNWE/7mUTT0O5ZYXee5nk7DQeirgjxaxbz6XCi
3Lkri9vOY/Ipu6KmvpSzFYV3xcZNavuQolDlETt73CrCBUCjjITkz2zGOzOj4D1skOUVE9XFUp9p
lQGrum9Ix/mcXQhZmyQYI5GeimTacffLgjH6LHUqJI0q3lQC+bVawNhVI2gHLxQUjzOQLOm5ILbM
+INenjgIl11bRC85boVsna6Hpbov2KSjPKgLPHDwxhiwn4rQy7bdgAfViHOw1tzaMKRiUyLWDajR
WYZTbBBACR04jLosr32m/ehFrZEbcSY/cuv7RavO/Wh8KGQ0vwqTeZN6xvXv3yAFVkGZwyONmCkE
DqMUuPdjDjpb+qGp9xvXwbjVzYQdozxiSZe80OG4ExIyT50zEqdX8LfvRhC0cO06HPVNEv+CnsTq
JtxlJT8e8NsMz0rUNxzuyoP0MPykNvE2UeNpihNL7XSJc1Yvrwp6PONx/Gpzmu4W4pi+cKACDoZ7
jNbtKtF551RERqqEf14N/R1duzd4Io+DRt9mMk+/DTdTzgWm7wiHPbMjOxCGuLNrZzrNGZExux+9
wIROiykSS1DCxrR+PGC31GBtVs5OxXGP9pGPRPXTToMO0FqT4ffZ8Jss5esQWsXW1LY9NwQe03EJ
FHG4WnCup1OF0vIcs0eKmccLbxkVlXfCTVaPNgkIlsWh/6fr0UsB8elMd/1HXmcz56b+3p1kdpJt
eab9AasdxMEka4tbpmSvjV5RLRfHEIS0TWgipXJ+waHTmsvekrwaaaG9ctScz6WbMdRYuIW6scY0
hUeuMudTPsr0yqFyylGH5yk0OI2V074eigPH6JPWQ3zQFl33F0kPB3+ZibmPdKh96I34UCEH0eGK
ec8FyUQL2z5N+Ittc6GQ2CF3W6pgSLBZ0v6V+abHxyzui2iLxsJHpLgZdAdpJrYDqeB02DM/iwSQ
0CqggyFprMIZLbx8M9b4xuzwmejfNc9lrGsxyy4/h162j2FPCbxWVlyRMPjF9RJf9ZxkykJEPMLo
xC6fsKoSHShG2tvLbNotWkQ1TQJnaJl+ZyaeGzpL3J1k/nDSDe2ap3Z0i88WSE76OnqJucsSMwH8
QH68iaAFke9oOrp0qLomrg0tkOEazrEh2SviHh3JmCCx8KB7cTyda4MPP//tIR5xHsHiyGDd8q2P
2CZLjlUw2bmvrQsGbp2sLvjzKWHDJrpyJUwOlmyeZGWYzMTivTWxNCsqGfMiuhY5hhaLcR8YD66q
DZgtFaU5Ckl1bJuPOv3Qm96G4zkF3uLRfcyOO1f2l0UtOldFiC5jvBITbfj3lvFBZdxDV9rkO0v1
3EoS5UsJJbYGYoF/iJUbRSTLsc953qfrhrgMxZ3Msm/89y9aKHdDlX7M3C38SbiXMawgikwkQ+ey
5JHTcS90zXhDBRBZ6AFDVqmeclX7KY0M2wyzOqXIi3qerA6cczUfyczcYtnH0K+qfpuVi/T7Ensv
yvOGqkl2EnCDlFrALuFz71Nl4tuY5kcHjT2JiNV3VQpykMvVQGhhS3kmjnU17HNGg77ZpTRo2u1q
Tlr/D5eMZRY9GIPO1ooT1FklW7c9Ma6aNgQHWdUzbJOih/bUG791m+BzzcOPIonPS0PGAADnN3EF
jKXwW3X1zgwiwKYA7ZiSqu2YScrYp0cMPWQjm13TYWkV82POHD9wtHtPu+lMJFKaLpgL5yWe66qu
fJnQTtzmsPK6YTgWYWifIs7pZZhYNzELCs6sntQAVuyl4L5MdZ8/R3Af7A42JJMZLynfCx3RdJh7
jSVouFlGl8O+Zo9bsU/GOvbDJqOGDkO+npbp3tPTD/TiGhIEHNveHn6cGqyGXFuOx67YQwEPNwME
jYnGLWg/mO0bIkXYyfmRUPLxvzdJ9evkoQfDO1z2zpi9NJiQx6Jloy4BJ+HH2Sb0Ens9UKHR9RB6
+2tWERlcbCaDskJk0ZCuZU2yUfDGa55xGA0XhhuWON4wofOWZDIjxppxwcB9+JkQF+EOes1jB82p
tS56KV6HFjNn0wheCsdrN1itIxTkZdt2hiQvVVZYXAkdzDgrOXet3c4sUQm69IayNo56NUHCwUYf
CkkLx7R0bkSESUZz11h8bPzkefXcwBIrhZaelAAtQNKHd6HocIhMJ4mbcWNZ03te0oTiWNmbtJr2
aHXRJ23ie13jJqy6baXDwmn7ejjQMXIXztSGtu2TIZCkGR0CUIhuFdddQkblT91GE0As990svM8q
s0Hb1hfdTZ9UjAs6owQYhFLuc4bcdyborRFaB2MlpvLUzrFC+DwaOikiwpUMPMfdIFvSQ3T04uNM
MTCgBunYYepMI7gLsNd1QCKCQj5aPfnlgVa9mvKU2WNKTFBtYL1rTbgJ02WRlb3yv++1jCRWhlPY
sKyXtqdufbGd3I/zLy38l2cSt5FjECBApQQSSPq31R0QjgOJlRhPVjRU1Eebv4kcvvsBw2FcU1/k
VPWOiSKuaG/fQdyUmvXBBPAz0ukFbBBF8aixU2CLjYjHlCFH0a750hJ1o5mVd8TPc5FRW5/mnmNb
aQ732kCMr9eQaaN/mEBO1MpaJBOSLyJML4tINHJIGnZ25x03GTfNuTkWrBxoqxbWXKYsLakQf5hy
yFjDi/c+jNY/KQX70uByukIQySf5GXKE9wf8PdkCipd0BdXRbrjP9CX265LR0IhtmtjXtLM6Hty6
HdCoHGvTx9PfuvVcFCuB/Ug54jYcCJovZnSLp2fHG2HvMR8QudNnFjASD79QM+AWqokZY2E+piGD
pAJp33ER1ulJJUvafkw5efnR1o3AgMwi+RE6oyL7mAJz8ywwZ/Zv6c1m0IeGb3fqlHN93C9z+KQo
Hzr16jDBO7zpRL0DBRUf7X76jlqZMlTzHISX0veceHjEVY8rbMzOOSvzTI3zvhmNCz25RPBq3Jkt
3lxfZuONBrqs7x9V23csJ1FgWbbHmMSHAr5JMRDhZLmiJR0phQCk10D+Vnq35kNh1iX5+Oy1ZAd7
bXzJUX/gsXkXS+r3mQV3pw3dL1ZltGBzwRgzs3l1msKwFE1aENZB3/GxWUIoAzUyEkdHAnQXAKnz
pwlXP0hVw0rQwbUvNRX6zO37A8cOdAFhxYHplV9lzV8Q5y8N81IGmiMlo3S3K60HmRM2B+iJGejy
7CYZCHlmaGFm0mCcGJp/PSLxOBr/Rg2uWskqyo/A3LpjP6Gftw5Ey2d8WqBNEDGRC5cyO6HIukWS
b4lKjkzRV3HPaIDxTShW1TTv3BxMZjdwpICtvmVKd65dVlglbzV+xo3ZekTmomlvF1W1HYvJDgQn
rWTAOF8mPfi9Uf8o5ASsHwSGhWmsRNkZ0VMAwNHQnE7uvl3A6VRcMLZlqr2MM4vWIuFgEL+B/IDm
5mK1qHoQX+NSvC7LPs2qf/3o3IiIr5bb5n4GZcUXQn6NqDTiZkwOeWFS1ofHUvNORkL4K8ec7UW6
POrRfF/S8cYuxv2B+le/0stXzh76dnJJIOHoKLDa98MSM5t3GSnaTN+7Z9qQHlvsRMArADn1MwqZ
Mh+5X+2VaQCBb4qVH/FXL4ioYtpbjdsPsgZJqAnTFYyVc7gsT6w03Sab6Q5IWdG7ROoMedaLcUYS
Qch8R1klw/LWPg4cwn2LmtSNBgdnY4nqPh9p0wKrLZOLnhLmGJa3Kn6fNHG0BlxyQueWXJaKp88y
bxNUUw5YIPxL4iw21QuayQhmSpi+M6ffecx6eG4yd7t+OGqyMkyyCpwU03QbV+86O6RvMXFi32/e
BOoOrdTJrkrnlyRXvT8pVpbRquD0+0kMSj+dfvguznniXNYQ8Dh1ZyDcz00fwXZqt1niDYel1EiC
omnnFsDmJRrfHQpHN1je5tIhl4VYW4dOBdZWv7beZYg9oEFJ90LPsdp4j2U8fmXQ9Xf125JyWql7
gLxOLe9EHr9x6Kz9SlA1qaw3VlADT+R4XXrtqoEOxeyC7Nzc8RCenMk+YGFXGAElIRuPyfxYpj+1
QdoZn0W0yghaM+1ig6v2YmI5Mjx0JCGgp67l84ZufjIyC7Q4YSKalAdzZbNmXxOa674rK85ZIwm4
IUYxLb1VYhoPNBqZwLX2XJqgZAnp7hvbBufbgyheRLkEcp009tqLkdce6RmUoKir4qNWP+d0kh1z
qL2CIxOHKCgjJkMZpji0d8J4ThdWEt2x0ACN/mQwX5wHslPmGOX+3ExnL8ofosL+LZYTJdfPHh/y
BGXSb2PPBQYEWV2OKLQx8g4nbLJ9jewOeeGdO6NXJ6Kl60Ud4CIq/sl1rVd94RHPymbYpvJbs0D5
eXZzNxoGCY1IPcX0mB7qoXzBAE+0KWSNWVBbN20RBrpEM3GQIxkAjMygHKY0I2xq+GifVsZ8Cf/B
lxtxbLLd6SlHOgricUhhF6DI2waqPsesLFAOXFve7La5MpTASOBaP4U06BPz3B0aDxmLlsRzB3SB
IrBgaexPGZFNJIIrCLByWWIINWeIEtSCb5ISONLUZCD/3Zy1d+H3NZbszXjQtPlfbLavaWzvudg8
TDSH1IKS98m68mQPeKtQSGMXeFtsI4MTH3RDFTDQGTCu8uQZ4hDZPEgOYkkJ1DxKCrnJy1DbU1fi
wj41g6kYrmYmmqumyDlacXssmHHKolP7PBrujKZPtk3FRXgcw6Nr198TIwJtZmSVxg6mYEXoMR8u
FcEsLu8T+IBSCzi/8JMamXHULfQeyDRHTo/UdqE4O534xk0neZFYD6gw2HYL03RgilpQlel3PGn3
ZZU/ptbwuoTYBtCEvytPVNueg1nd2wd8F99p62VHrOzbnKydMNs+IEzUHTwpt2IC4lXHn7QCOfBm
yrMNRpUMXehihSS5bhBzhJo/b4qe9ErXAJr2sPIzyLqN9EW7UZb2jCnnK4ZWuY3G4W1OJmYA8bMO
+NZXBekM43GZEQpsTB5LVoCA7pEERuS2ZXKQ+OhK9yrss1mdvYYZR/QWcy3tS8a7aGcUofKD/d1x
fsqpfTZbjupaSGVJ2l1rTd30GReQaio/UhfeYmG8u1Oa8Ugy4M/a2Nw2dvIwmK+Vnh+WJsnOmPJ9
RcUgEWg/I9DVd6DztfFzMI33su0vVma9dAYHySExb7BaQwqtgokIKvf2TyLTj0aL26cbBBhRO92a
FZ5Zg1mCIxUXSUO/Y0wwBALNZZvwwurKqjBWlJeWLVebype5t+sbZ+Qf0IZuDDlekgb/t4rg4i92
eKX0FqEMoBJRPgiZxpQ9Kt1lloq0OfXPoYd0Kh28x16evTUV3RVp3XAQ23nk/mLy3/VOtbBxiLeQ
LJtXpgRk4CFPzjLBwU4GiAWynaBCwCHZ2Re3HJi0r6EM0Qhgk1b15lkIH/P8GtmgOEUVnwDClHw9
q9kKdZUODUeKIYJNzDpIQ0AxrmFwk58jYrlq3UERvyg5xkortt4sX2hNgZubIBoVb1gem92g85VQ
RXCv4xzl+bEk/1l20285Z3de4TUbUcx3AxawIGlTRFzjC0NjcRIeQZcW2Z2PJ6wO097FGbH3sJQX
PclfnEc0Qe8A1hQCcop5keootxov9dRfl1zWO5cjucl+x/FyIfqv2UezYKzbpJexXQ83c/Q0mNm+
HwbzzobTJAUhbFexx+sxPrm1sdxo0l+jyg5d95Jn9YcT9zGULXWtQr6lYgwsz3mvTZabBqtmkMf9
KhzXvMGmdwiF8RuOjIBE0wa0uqNtFVCQIrziGOt2UtmPAOhfagWHCUx0UEouV2WjbYdEfcisQFAZ
p3Pf5+WuVL0Ilh5DsrM1UhAYrmu7gWeYb7WhBYqjWoDJ8DnVUWkF9U+BVmN2VcMMAW7EvYX9k9iN
U5KuLn5SpvRB4jpiZ+FgylYrnlHMP1ShcPDopyeVLLx2iAgbLJynXNjLCnQlsbyiwRyQYrNeGxto
89J4Tlx8cEjbemA6qM9iZmAJNmHtDtKOPRx0bAhbgnVfEVVSSei82xY0xcFFSxjcFx2pfl9LRo8V
9Kwbcs9lJWsfR0MLF6V7qSuvwNEKMiJSSeCsdId8xokTLbiTZw9Cq9Y82w3UEqKcyoKBotLwpojZ
t/VUY1eStrNxOYyEJq5V+nNTBhXqkJriKxpnlC0T7mBD6BYQhwP2HN1guk+S8TCmPQLYSvGaE6sh
IV5/NLXDG1I2lGJk9r9olB+LS1dOJRPGe1yfY6Ngi7Cz823FQN7PezaByrS/Z+89BXshCNMEYLXW
AJl4Ateb+hMOocDEwx9Mmo47xlkDWwJyXEHjUc9EkDJztEaHsjA3Jo7lxvGrshwZsF0e2fXmwIy0
49J6D5qJxksAw2utPZwJbROl2blee82YbRClz91nNH08jv3CR9PQUMHHhoISzgo0CwJCBGjKwI7j
ZOP8m0DC09dDV49BtI6ROHOq54m+xw21siE3Cth3UCXse5qB7Ur92rwRu6GQbmBk37WLoE9rkZ/j
pEhCvI5cDJXvDTC7KNyyBpmzKJXEzyp9xx4Scq7FU+kaE5clS7qk3BgodCXVTxFuCXzY5q7HB+Zr
UantZpPhpSn0vV51BpQJ53/MnUly5Ei2ZbdSG0AWGlUFMLW+Jc2MPScQupNE3/dY/T9g/syKiEzJ
X6OSmkCCZLi70QxQffrevedepq40t4YPXSGfrGXTDkthpRfpv9p9fQaNclQA9aLySfO+aSxeLDN9
4AAbwpygt6wSuY5k9NRKZnxVEX7hKXk1iU2Cl9gSt2AYEqQKAAS3mzZES5PQFRbmTtesJ6LJcpUe
7RwfSxEUrK9mQWYDt3PczLzT8j1rWbVH9FmdQj1nG8CtUKRP/kfpI6GsR5UxcAuesrbetfOC4qRH
rWo/fXOEf82bnkfwaNDuLOSnU2gfRmHZmy6MvmVkFtvO1BGOiRg8xsSZm63jnFatuqPJuZf4Ag8I
RzEhezr1v6D5XCoMrbRIzgzOWKRdJOOJBzw7eBNSex04QWxUlz8j93yoXb3BIXZzjbraTGb7bQ54
QcuYVA6RIUUpuNmSGcyBHgT5j9o7tt3sGaBMfE7848NtQPmTGuQJwGtkcOVbw54ezCfSpnXm/2L5
AiM+Y3Bm9+THNGf99fa8Md9mt0sQjS+TkSDkeWtEz1AUUpZe7EPISSJV24Dk6rxwjwgjEC/6xYE6
n5eTH1rMlvhawJACJRZLMgSmNr64LCQtOsYUprQ1L/DYPidvV7XxrnPTt5KqIBz84zjFb8bEkqQN
m9x5q0yO5b0HBcMKfsUa+9DvMlPHIryWb7LwL4bx4lvvPHGHnl0wgQEEn5HJoHtAUnNHYbSKiuqX
AiZRk+zYv2CYJcCv7Z7cbjgzpl8Vziyo4CXCTW777LUseRdajgOyro6gHGKRLFNUB2wyVKf6dmhQ
DxtrK3M37j2zkbWUICUS40rh8V51Yu14F49WpuuLq4RUklkUDLMqQQ2MIFrv6CXgjMP0AQf3YLff
vsUYtHOtcdGT4NO7xl5F0a41gxdZgHGgUG15ZziRvuWorinjF1ZrbgN7ePTr+JDF6DjLS2t2n6bx
ZBB3xGpCunm8jmIeT6ijQt1G3eeMMi4Czblrs7tx5Aj0EzL6/yxo9U/hrNuvfA4zrX/iVn//I9f1
74Gr//zy/5c0ViJM//c/Qk//TRprRRLxR/LnPFb+yNfHnLqqqb8ZDkdYan3GH44u1D8DWTXL+BsT
UAs2kLRMYev2PwNZhTmnuKr5J8p0HWcOWK//Hshq6X/TEcub/EQK01Vktf7jtf1fBLIa/BuUInNu
6xwcKxXh146pO6bpupZLAf2XYPge8d0kdFABvguJuy0+mReTHD6J+9ps1DoR7iObobamiU7pmBdX
L2/lntnNFu/MY4ZiiiobM6SDZb1QFDp/eC//+/X+r6xNLzkSvpq4WfnX1ydoPOq6q6Ru8yqNOU72
D1nMYCDCLEBjttSYzm78Nqo2tT54i5JOKROqDB3uhrP7rqtQMjBKjq6Vb/DAauDDisY82BMjzDSc
ZwjDEsVMiyuHvQZC5GPs4PLWnbS8l9l+8ofgSOrzfelk451yq48ytxghR8BrU+jx687HWqnnsCz0
rGwPfhl+6KMx3GVW4j+XSYSXatbyBTH8Fsv48BXCUxeM9aXrLesOIu268/qbFfbp//QW/TlRl49Q
gJm0DG4xw5bCmHN9//gWlWrMbWnmKNP5sDcjbvrjzyVRDZaUHnKP7OllqnpWsAkvedFpAMDK64k0
pxW3zIvQOcZRtKUEGI7BSIVrxIl/HBiauWGoXYtBe61lMh7j1vSuttbeTyT6PeYK7wFW6m09+HAg
ioL0qSzjAORE+aJyg/FkhA15TcHWTivnpedVsDlYpMkmvf0yIUdGDoXq2XIosSxLx5tmFbdxHsP8
55vInt+BP93kwjFd3bWUcE1pWnJ+CP5wE5XjWKd+YFF9sUAOmB7ihH4Ieon+hivEu+saCrpWkl1P
cUStNJFLU+oAbrUWrLJo+4hw8+bcdJLEeoF/sgUT7sWDf06AAaGui8+qqZNzkJrvSTQgrpm/1YTI
jtmCAnhtg341WzdeJUIrNlBp9OswXyiEkVTTgdlNLgJfKbr46lKQmIxZv8ekvsisK64VceD9bJT/
MdP/XKRR/PeXyivWRF2KoxfG4q6apHUHCyTc9U21i4MiByvo5HSoG3C7vuVuGrCFkZPH7xKowEak
MaQfSxokEBbDaQyDfefAx+jmr36+FQY+o/U2jA6BDSioj4Epz0b5piizI9Np6UUQ7WNf3BW2V52I
vP+f1gBzjoT+08cHIMUyOfkaJq5SW/3lBtdiFxyHOQzL0sF4aSKAuwsC+8LbMi5c3ExbX8/BXzGi
e+qthpQyp4QFVDMsDfR67cnB33Aklw9JD0SzaZxbOUFeEeF4R/pLdCqsIr6rY1qbzh0x7uVzMQfU
xbnKiaign2X5+I7L2SFeiD7a/ud70xH/8stZpsvGYDF4mX/FvyxweHpjRYOt5/DZ/xIuMVZDFgxn
TxB7CGrkHHCu6YwB4GAPSnLMaJ8Y4VVT3u8gdCBUal5w/fnW1NkAKlVrMfTkez+XVM2pbCTlrbxR
3yaaFZJjRfpMF8Vi5Xhx9KzVuUK9Fa5j0QpGb3K4/VzsbtwXGu53Bhnjrc07dShNzoM/PwyqZLxZ
dkBznx1gS46LIsnykkJPuqjKI4vF7dXq58ufi12RdZXbjg8VfSR2Gybr0lOW+iCT/BKPTvCEM6Xb
ZhaBy8j21prrhG/OSJHo9eVVN9r8YlgFlJIS/pHSiJGoXKIUTcBxqV9gtsrypyRPonXtW+YeSxHj
rCSZOSlTepwszo0Vu9VGt9ubApJwjzrVf/bxZLX0Pa5tVPrP6OvW9P3lrRcF2ev/rAf+zR4m/81H
zCKtTG5fPl9bzT//w/LD0V6FuseQqXMk47nKvvrodB7zkdTHqX71M1u++RMa1iBCTJzbJMnNF8Z2
CH5QLuMGPgyC0WqXRdNGI7KQvnFwlU7nnH4uZpw6JysR+S7ldIqm0i9XXWK+Y6prtm5ki1PaVdlh
tJtjWJG7REet3KvaMl6D6b5oXfPUKpwchLXjMBLkgPh2++wn9P/xxfxKcyk+43zfVNauKfLsjFqH
uVdZrIOoJv1Y22toImCYuDSQR33yDrR7/3GxS7X6z28np75/eWRsk04CnWx9jquf0+r/+H4OGqyx
Kkef1Q/rQIn2gGWVTidYmw5UjKcSJvZdsw8IA44yKW/JfHGMR5Dy+jXqbP+udcpdy998/D+Xsm9W
xeAhzW0IRVMUNU+kXG/zSBkvsqTF5qREm2RAXUKdnNERFeiWxfPQ0UVD4bX2JfhIx82nG/ohe6VZ
HnjjYbLPhihOP6gMAiCIgKGZv0zQq7sGj4jmYhhBB4rVwfqEYqJ2lFBkXsxu83q+SLPrl22NFqxk
vFw2zhzCN/p7Z6quSGXLY9sSMqkbng7xHZJToRVIQob02QyGo4Zr5wJ4sQEn2h7CkuP1z4VoOGhH
WvAuh7kf5NXauY0t7VxPFv1YfJFN4oHxF+EVkjBuukY/Sxq+Tj0aO1crzYs9X5BBIShvLGbh+dRs
hi6T92kA9Dpyi/aKJV1fuYVGOnMFxM1jakK7oEowlCT3cp4GFXIGU3SiP042prE6yfL3Phxe22Ko
boNfZOfA1cvl5InsHWHUI4K8/lQHY3T9ueQTsK+wNA9pNdEd8Gx57EcLj3ak/Xb0PPv9n+86618e
YtuwbZf9x7Qc02Z8+OebziZAOhsxpy2DajXIrrihByp2VQGaLuIDP8vWxJ3hRgO5FcANg7TtKCrj
fce45mgNSY2HOPuuZIq1KMBFv4tD+8XLXLb2KvhkIqhtA01cs/Gax75LTiqZ5TXdxpsY+57jOkKi
cHRPPxfwYP3GC02gfYHqngq0lhWMjpf//Ctz9//1dGBTeFN5sXpJaboUmn/+pUu36VtHjDEqOvb6
MX/8uSQAFmHim7ceRPHZH5y3OpE0HppALSvlpHsjpN6UHeEQEo3sSfNcVJDdED47mGPx+tKM+/mp
8lS3T4Qtl3VvBc+DB+QOkYEk82QzEnD+5EQBMpZ63aIHvnV60tB604kbanISZecvca4SyRYELpuk
Lr8HYQmYuux3Y+NcKpK30d/VnNezEYFJMywzNJhGN/RES2K76qrHMvJ9WsjlZ+TRmPSD8j2P7/Z1
EH46McIZLR7pn7nvnsT1VU4LfItvo+W+1lS0y/ar0ZzvDFP3VCBDHzQSn4J4fB8sNjQ6oMsEvwnx
Of1s3Ro/yj7EPWPlW1sBuB8sfHOTEls3980lY2Ri7DH3sAE49w7c1undbWCMj1nI2Auta0oSStW9
RZXcxXb84eB4dUvElgaDAqzdKKSZerGGW2RodL1zVzn4eaSn0fEpr2E/4XnLgvCspfQ7ImZdgQYI
uMjjB0My0+hcqijpPUdh9Fppj0qVD91oi30k4HVVGVDwOVepU/2LlnF20NpkGZUNrrdBu48cJPWt
DlpepMNTJOau0Bye1G/NbnoAA7+ItKfABaUbZC4JgcU1tptiPfgIzA00fVQDtFgZqeXIjxYlWsZN
WpWIZw1vW5nZC5JUCzlaSLJxYmJhkOXIzHxKdrpbxxCkLGdpMWWwqnBbGtbGQMoGFgcNjFbKHcmT
DGAwo26swv+tg9DTbOezVPo+JDVkY4ZEjRhN6u39m+eKeiMSjbFhhxovka2+NvJ7zjysTunKsSPa
ugDkU1dnrI431WkzuU8g4A+ooLZGNQPspCMhZ+raziTDp0OoKjvtJLBQHDKJ7brN4SgDm+U8vTQS
MlgAvCxwHCOKLgb/pBXxkd/MXhPsQAPdRPVdgltG0aZtk1G/ZxDwHWg4cTrTDzdBEFekoWa3qtUf
oQYBK6oWjlPslInCBdp+OXQQNgp5CFwam9GgLk4x0uWtrXmyjWkhYhwoR9O4M+Ppeaq6bF2DykNa
xvfZEO2NYtXbSZNJ1YAVRHDY3XWDHNYo8bUwe3Yb5yPNXSKjdtA8zspiMNI0erMdYFQ+kir3nVTe
sZciuB9oG4wVBUYv+DgRK56ZewG0NQPtYkwPpcx+0ereRgHS74klpEao5vmu2I1TtMGGgejDOBeD
Sx8MmWhNf6wB4NFO2FQYST5ruv6hiZ69yH9JMAGMgb7rVLeIH8PAQCnWYI3Bv3pPM/p+MBzs0y9M
2XgMC/dtqhRRvaM2Kx1XxbxRWe8RYQcB3mqtJgC4H4ulD4ezG75Q3eVvKS+8HxBWanlnX9ODj57p
Ph3xuvSYEBZmycM8yvxmxu6Hiiecpj0gUvoYiB59BGW+5virxMG3Y4eace50RnP5kC9Q549PMox2
0LCZULpshJBZEVT1unnQK3J0DSv+LOJAEORYgeRJS5RAnrLX/Vhe3Zx8RgWDMxTRrxpDHi1h4n9R
dWOZI9t17Djl+cm0YFbwTioW2SdF8jwV6pIevEPv8ARW/bBLS540fA7m2qBjsejgzBE0BZg2/iIz
lfkaE8apydZelupbSefR8apNIxFl4IIcd0QPkIIKxLM3ac8SfnRNY6YgvpjAkqfeOxNbaHoeU+We
mBqKv2dKD+govaGdB5t8q852AJOSNQ5uqNbJK0WO/+rZlXOiBXPHB/4dJbyuGrTSojQ1YuHI0Wi0
9toPCGSULPFlVltYvN3ZViNrulnwIbjtDgI5aGGSV0tZHVSyBd9YLtqYvya1vVf0UM0+GssNRi5m
UYFerDI918EKNk+1h5suNgvwf+T96Vbx1YZn17iFo/pmMORvwhAetF8BGzBKhJeGl56rYpo2whtf
mmKO4DF7VHBeH5Nk0MNtrXhyDY28xC5siAQFtG9Y6ZfjhMlrCvmCBh7zoHBKL5l1kXX2hC/sVpmq
3Pp4Ier2Gjabsrces9xkylmED3YjTj1CsyKKpn1nTvVWwl5s6ircpMPQrzQ1+PeePcxxleLLA34+
8xhJmHYeWqcfd6RqO/hvE6Bh6FAS5Djb1hyO6C3shRsh0U1G9IMZfDaSx80ESSBKr5vmUO7lTLsH
vI16aTj3pXg0BClMUaelq8lNrtFIFgex3UKL4zNWB6bmsZGt7WwHjcFe0wDSt6bGIDr8xK1S7oOE
BbGfwnQvyvKUtyR0p0Our13E4RsehQI4rJvzH0mX2Nti0H+RLFfdN56/jrjLH9lsn8sOVL/b2da5
CrWzRHy/KHTv2pl2fwdHLV23UfxVBNjwXJQWfVLVS1sw3otCDmD6ODw5HLk2qZX/tlofr3aUPVk9
+XCz4pNEasWkVFolExnHXhWyns6tqa35qDH/a+jLWkZxfQn/oQQjY0ksNlJg+A1csOl2jtSEspgU
++K174FjZLX7Sy/bXRXBg/PijP0hr38zxDt1dDoAYRLRkCLdJauEBlYRokpzAm9TZHwoEzaqVd/F
8NPxru1yLHommfXpeG45PS/NRPQ71fiIhESPknQwwJF4t2nIHmN9ZIyHZVdVyB57BDsEjd7nA1C9
MYx+RZO6VJFm71zSSMjQgowsM3F063JC8fqRzEFKfkRWWz6YxyZ2pr9fjLFla2LzK1I7OSnyMC4B
A383atMTAna6kNnRj7v0mCWCtLZGl/PE5NtGsLBwLeLjARzbRCYhzrV1bCIohTJNkSVNA29VYEKs
BEJ01W69D6yBeFI7mjZZB3K/tbrXKBlf7cSqNg7snl3oDVB6+3dPRHPXIt13+XzErTWUI5rMllUU
E0lOInSImS3B41K7kBbQKbzWxSzHIXbcThTiDOThHTEYjFws2Uy7jkHjwhV4F7u20A9VPpE/V14V
aqF1Rz4i53s2PsVeb4ckkDTaOuUlg+NGVwZo8hfdPoUIlzWzGm3MJDHZsmlGKmgcE2CIfwu7gQcG
6RXjnb0TtZGsTFvflkr0WC1RdgAxg/BU9JciAv3ZVYeiRhvTSh3wOApIf6zvmB7SiZ6QnhcpQB6y
0yr/PUD0FYHjiWzCu0zqoZ7/YeypY0ZpH10d+ouN8aRuP0Nf7bRa0B3OH/spfmTESvS0az25DLDx
9vk4pp11r7Rvs5lgZ0C9sE0THKphY2wuOvSN5dyBP2VTg7eZmDGijQ+oS6adMTS/vcE5BdRdS8yQ
r4PuVPuRRIOW5oHPiSapUTYH47SXSfc0EXnnQtqIAL8Vwmo2Sdni4u9QuXW8JEYk62lCAVVoa82L
6F9huNoaWKwigcijDJERwT8Um7jgqG+bPJLNlK3Vt4OvmBUK4wCqdFhfaMEBfkGS71tp70eQiGCP
8w2mEhBXBdhQyqcigm9MBxyIF4iC4NEcKjzYWaetpwG1WmVphPBm5sY1iKLoJi8EIKIIhEjAXyA4
QoHGH6090tVHRxKzjNl9gkTUj6hnBu7BzhcDinhMv3FkrKOpfAm97tQnLm4DUpLTkAzCFo+grN1w
q7m4SSGt3cea+TKV67xuqx25gvd5xufm9PXWgcdJLiitgjbqDopdal3rasujIcF8k4AgtPK9dxTp
7QTOcG8jCiuFaJns7yMNqpMRc7drHnPEUQ9+o1a4JXmBqrpRSHGL/IOzKQtOWA4rM6WgxbUBCCDO
EIlq9WaKOCYkY/VpBXm8Mnh1i5iowq4/wSa7m6A0YGIJvZUJXOs8zRqzjGgBxdbAKQhRbqeXHN9W
GS+SMj4Hzs5zvBAGUSTQIo1VPA1XtFzTwZrq+8HBZobDA+stEZZI0KgLJSmu4/SRGj0RV357LqW9
rt16xgEHzVrVSBxsxGsoHKeD0mGFwSF6Gwk0TSFluOkcB8WA2oscxXxkZum16Ftd2UFuFcl+7Oqn
IkjW2hhOG9zOSHUrYvBE2K5qYgcMrU8OWpVamF3L9zozQ1rUaINTE8EzZIV7b3xDfXIfldi9CT+y
lxrnAmVMHwnWxHVlmjhup1NoDiH2ALYis+B5a4K7ygclr6YJCYuDeMOHSLpO/TOI2M9wxF2XKnej
W6SgF4PNfB5cJEOX8DnVd9T197G0fPCUw5NgUSmGLF1XGX/KsemiedcB0T55JbcULmE0WrcuLLAL
q0BsUxWPi7HiBGzHbn+TmbbvXFrtcX0yDPPD9Lu9IVPF7ocVv8minS6ylc36sqswh3KWJU68LUMA
DyXgDlvjAZLXSgveqMCZzYt3j6HPUlryKTbFLu5qudJKcd8NL8R7E1lD9ipKIh4LjREjrhcm//QT
RqwOgXkiCsrY5p56atPigr50+kyIosgUUHhIqZeg4WVkgX8ucH4cUAXuRv2sm23Am6oB2Fw4kl9u
AMpmTmEFLVPZe5xXoEtIWkCYtWabe64L8cETFq5al9Ms1JZxKXUkpIh1PhI/pzTvl5OF4Al/aV3E
9iZpvYNMPEpN9FmgrIit9XEQt8FrXCS7oucv0FrO342Gvi3veQ5wu0JJnz4jv3hFXkLoUd+eIGzA
G/I4CCmDqMZJPKSISypN7/eOlzzGzMyCKDiKGJSIY9bxKpBAKz1/ehlz63F4pGeVr0w25IOmIC8y
70IC0ZcbOM18QF3P7qq/GaW8Y7rrLR2P5Wpq0y+fkrRKNtL30m3Td79zMZCjXld4fPRNGGfNnXlx
WuTmdJDrDYMN4CNtyyLJyHSvaUwhcBVttTwwYYTk9Dw6Dpa+vJSTvnZQNPOCB5xWrHlVhFinJS6y
7Dhi5T7c09hCfG+mJEB1ldo1nX2iqHnwcmYwo9mta4yH65ZWD2riKGRgI8t4gxr4wZvuQC3SHhjD
8lj0mNtjGGRMRKP7uOo/ux5oMBRZcu6cYBl37Ck4W47U1ljL2+/a6Z/KoYT464T4HarvAF/ENsOh
1Xn6W52HRy0F2Injs6H7pBNSYECl8PENLAoJdHhQa5C6R+5XOgIa4mEzPEceNX8SWh/WmH1oRcag
AUasa/Oc4RTpJmbRDDsAOg2CVUlc1EBKmpjDQyAtLfkVNg3WlFXqTCY6Uf+GwzFadVXyBGIb8y6m
rXWMN5PipVNUD2k/E7wIzwohmk/cjppes2tdqIOZYQlbErDDXKsxs40wCRLmf+Sf6+JbpcXrpjU2
vQmBVxxsO8WF7clp5ZE8Ejqo/cH42mulnn54pe1Ih1rPIT2H5O2olgw4+OsPqYf1ULXQgkL+nimn
/a16g4qU+rXqiQXgXDvfJzCpYVTveYYwMaI9OJEW52qF4IAdgxfzyXZk4LYsO8SPGcXAumfKbGto
UcPh4mfhAazMQA6VvpIxLQIoDuOyCtPvgVq6U6+aSo4xLCDAlIiXy3sCY157khypR/xL48loIyvj
KzHdCxpx7raxfdDroKSmxmrkpcl7jSbJTQEpWbTq+Kzj9yC4b/qiI7oFbTve2q07ihWPwnMs/JnW
0qE5S6zT0AiEOiHFKJnNgAoMlyMeOHw5eb+Y3lREIQfBqQw8dKTyARFqeLkVnZ4dira4FWF91sws
Pg5+c05+QbFJvMHlYcP7AgNwGSj4g6qKME9DP8r8x7wyHoHNha25mcVWKT0Nvsg+Qrfco17dFQIp
fNjH7H45yTQlSPouTe+nWGCANgTnEk6zP1/FAxPk2oZS2qqtadX+DvG6DVzSLaDzQdZFKb2aR0dm
GtOj88PnorJ8Tm7Ro28Th4nt2uRwMgc5BEDzCFCz8pKWN9GrqjO/hibUDkCViFz3iITzyq0mkZh0
DjomimRrQGxfxbvcIagqJlgRnpK5UM1gLYaKP5R/hD1tIV5XuUwGchYwY3AiLXFaqg8rYAJckCmw
MAFZpaVvXv2e/IeK3gYzsQ5hI9PBiMpm6M0noaoXfFw0gF34xQBkZycIlVymf9UpzptBEF9tTiZ4
q44IzkkvV7S/nzJi35Gnq/vYklu3yzeQVKed72+a+lrp+nis4tJdNwFIUC2iddGpt21Y56+x7v9S
6L8XlpZcQEHY3O7BuEw986oHDflN5IeS9vrqIdWMkvRiNNi23T5Gnd133i711amt68/Y+C5tP6WC
ZhGxQGnbeLqcJACL3rFERCgv4mxcC52jUFGG66pt0msTBluCGbGZLaLWP+jD6OxljXSlg0kdDybS
u6l6h2YYrE66Lujhz74fM62Q+Ge88zU5Q4F4ylJUq0Nrk7BgKOdODNjQXENxEhp1bxEfSqaLTn4R
DEJAdW9NqT1gE6KEDJNz0XP2Qni4zltQ2e5ER8dRQATyE7DHfOk57jMbKatUED/bfQRR3ypoBOrU
2B4tfnso77WRVSwb6CbRPJB0f1He6QScpdgLFjpGcdZjShyjn5aqqD+iXteP/XwYjBq5VeSZ+nRc
FjbjBbsNzsPUJJtJkDBSebXcZBW4yKG3UAnQnbAsjvI9AhWywu+0yMthhkJ5cJk77Oyw/J0nNS3i
GlofNbFvPFizwUSRQoqaG3xm4q6aJKkoZ+Odwea1yE3QW5gOvnQHqSG6lB2NALLCe1HtI0OqRaoV
Hb/b8IFfbB/RKF+CakPr498nkElbjOSnUMQvCaTmtkv8B10M+x5B9j4UyAMDvXzrNW/YNw84kcpz
sBroly2V0Lqt0yNYJdnlLjAMkhjwy3InfpUr5fJhxDreN3Zde1ZsfTHEQF2dnloeL7aLpOM5cuqt
67Lvp5jf9eqDtYx/mMH8ZIMwTZ370QgPkRc+hFQkg8MNJD1Wzr7hAUwqpEOV0TJucXP8bd2wSFH6
Gl1IZq9j7ctBvhFBZSFgn+ydnLStU1e/2A40bOgaiVKGtqxr51TlrbtlWPjdaNNXQQ8QykX7YRjU
yGkYEVNXX0b0Moca5XTiUitlMzKB0yvUB+GgfwidcwJOdANO4dVupoWfR2foN0gqp/0UcfCK/DO6
u2da17Q4cgDvET26vrI/cMyEqxCT8spIcqDDjD8OLu3LBpUyCk6/3voEpJhOkG+glkfrMjCiTQwG
NYcefG822IoMYjhIey4YWDx4bguxlzONN6Q39KMgrZKLHe4rm1II+AHuw8rPUFGBL6q/4lry3iW0
sngjt51TX3HEzfwkkNsMWp5S7YeIjdfYastvJhD+wiMKy5eDeemdiexPYX+nMcZpx7iXsYPGtSqw
rCrKZUab6H7KAPA3La2Z5cNe5r1Q8Hto8vE0eDI520X424lHsW1jj/7NfFjR6nHDb0EqZoUGr7GM
x94pjUcjyrcmFTOg1IHxksMZHQZIjnZFHy82iR2YK/wb20ezZ1rPPSAClxTcQVuiRvTuJIXLnaNP
WJqyqV9GULhTf3QJbdCbO+JpOZv5+QkMQnWnOSQHxj0nLO2ZIOtvcl3CZyOXzYmFm9znyiOZjcoN
77/7JYPoCHy4OkVg+yoQxhDRkcEDO8zoUxaU7TTV177V/dL6/JipMdubAUkhfWxUoCoNuTQIt/gd
4SfLS6hjVqZvkXfLDcZI41xJegIhyvxV5ej9ucejfoNwsCqpCm9FvgUSXd8YFOJFJRC6SDPFWDrK
Z+t2zXtxrwhl2De+6u7B8/T3TqOqXeNQs7bRR5s28hJFVXQLrUkeJxm8OsSU334uUUc8ZSA4tMN2
2QcqTO48CuYb5wNkD4QpwA/0mEiHsqYHlOFfCQNix4xivCJ/ti5twlHCeOtQNRzgSIXXGArlVaOQ
XQyN1+7mH/ZJKg6aVjON6ciO60r8306BV4leV7+WbQxXcHaHa31db2w3rm/ufKlqwTMY9Hd6LKub
m4/ekV/+NW2IPfVj3TqEcPQfPPu3X3BmZkiOjJzt7EQitlhVlihPCK011bfMHrzsbNrDWZ/M7iFN
nkanKG+cqfuHQLcAEhVTCBebL/UJBpkpwnQzuvZn3vLgL3WiBZ0Mm6SoHkWcf8dupp+csq4ency0
0TGm7ubnh35Tsmr70+NoRTdoi+5LbxoNDeky3blTZz1KsI+MMPSN51CCgjsawDwocLShyB5Mn4+Q
swirsl+DKjZbbYmDXtylgtslJkD4NR+c/NsMid9B2JieAwkoCCefWqnIH+7cAHBNUAeXyY9qBuj2
h9XNonImXMuycnZVLJxrJhhyDJ369DhRz5uO4KH5GJLg3Y/07qmyQgNtgH2NHA3KAGAX9FPYWnCm
Zdu5f3oKINAdxKzVS0vzVERpgUAWb0FFwq6tKf3moLInclHrsB0XhLRbTIlPwqJTLrT+MEXOY+Bb
8F81iXao5bEeqjs7YqzcMHRd8orHbd+s6QBVT1Xjlw8zy8Iwzm04di+54eUoKe/gTydsB2l/GH3C
fY3S9I8NdZPK0KqHKMdWiXx0Iot8wZwDMqyYHSy5GxD4/E5qHrL6gJSSWIvNs5Z0ez/hredNwdHe
p81zKo1laU+Se8sP151iLCUIeDG8wnuRlFsHXebOMpTfRSRgAEa5douj6nHsNfNgkWFN0w0oUGMV
wYn2yhW7mLny9IEwlHAwz8htjRWRPYI1zyC9r0xyJFjZtpIw6nJZldu+1OR1VEl2TwN6M5QNlux2
TlUr7GOHNUHCKN84NJEW7izyMFsfsnhartOxuVXjzyDFZOzh5OXJmlJ5KFuWfSj9CEhBuOjCOaYu
cw+4qN3GCrUAlabIUCpP76y/3s6ObYDOIQFmirQVX3PTm4HrY1fNM8xcveKKVntZIJEumkHwJADg
N8TrfzF3JstxK1mafpfeowxwzIvexMRZoiRSVHADIykl5nnG09cHVXUl6ZcIWMeirXMhM8VNweHD
cXec8w8R14UveYV6ppulzsXEN/9FXZf3cQNAxa+Cf/W15nz5+0eG7oFdpsrlCERw7zl/MFLnMIV0
OpX2KxQELsKooJuZQykWtaBbVHdQCWirL5hy7Efh+tejFZr7yrUuXQ485AH79sKxWKiFYttQ3/Gh
9/0eH9oN8BfrPkbO+YqzDmoLX4lFAApm9JX0Ehe67nZCLmenGGGBwlMx3tiKjXqYFfItUM5QXg9t
J8xnmqswtS/8otTf0kzfFZCuU61WnxJtHG+pDwKCiKB8mrm10/QIudb5jzwEJ634T1WXZt/s1De+
Z8JXsOz95QNkQW46Ma5DhGcuRV4/q7mNbloa/Tbg3kG9G61vDojKTe7OiZ2JRG1tN7cZroDDVAN1
REfUioWKixqpmLJAEhE6VnZvqeC6bBOtLzWhwM/HVvUi3Oa3+1Wb+uJ7zKls9MksGo8elqFBqRlH
OwHDUjloVae4NPgtED5kudL0T+Znl2M8jV9FbBWPXq/8Vkqw6ko0fsF6rL924viqCJF9TpCt9IUZ
3akKfpydbsKXzczb0qmdL8iLEqJjcTcF4aPeUOHrY1/7FjeQ39BAijeK7qAIMfjaRYb0wx3EVjh0
cUsuutVJgADdBRmB2F0RT998sMjfO2e4qXIEGcT8gRJrYYARhuHf2SATnaTdW6Iz97Hue1DnREYO
D6MoM1D7XcwOdQFbZvw2DcZVMBX2F3+oUZurk+Y2QmUHa8X+EM2/D3pWgYPYGHVs3Cc5hUS31idy
82iRFCEW8Bqc8H09Qi/V+Kh89Is5tx4Z/e2YGfbNUAlMQIqOAkVtKJcOWtc/EwOPjECEL9vG1Po7
zRuxmvVLsdVUGw2rRCEo2zG+6vMkw2KHPxIvItmQCUqqPQBYtwX570SvjvfYail+dKlNuZz9HHUs
1C8xCMCwsMfz7qC58aFLffehtmr3IS+PgirbV2Nyvk8aW3w2tcmhGwoDzDNYxtFBfiPS/S98zfNt
WJbht/pyop7vJ7qGhGan3Glqf2hbTb9Wck+npF/9nKhyXwQOc67bzqwc3JJ1KrP01lGhHQLv2Y5T
+oDbUnaTkSJDzbsFhGgYeMbGbYEFYlRgMZleivohSIfqpo498LOq/9Q3JoJlgf+tgwzyL4cP0bL2
d1lWo0I+mebu3/cc1FKvqKL/PRMwsRXPatteZ5TUd5aXQhKb+XOF4wMwVtsLnoZQk6XwFYcS9KPd
q91+Qp8CHcPUQBUEf1BqC8PGQE7knnOoYX/Lhgd34JJS2fhuWIp1jT2UeU9cofoNw/QQqq13kSb2
uM+NsT7wD/wbnJrtbdQ09oPVeReAGvB/IzJ++hNaiLV1refWn8QdL9IhyNE5Rb6FL7li1w82msA1
yh1Ji7dwZVspRbaku/OGvdU5P1yKjXBqzR+6Sz6q8sMX9AbIAvpZdVsi3njXqrheaP7lWKk/Ug2H
pZ4L0rb6VdmheSjsVntAS4YN0VPIwU6he03Rc9vAmkADCT6xoZLL3saeu/d9UkegKnDwTlJydV4U
bSfYJ/gZUHpKNRBxbhlRF3E8RECTqRBf3QHLzKkJ9Esj9btLr4A5WSLbeA/sjVp/1Xz5+zfhlRo6
zKqDfkcWXeeh92KYXQv8bLDITQTtZR9M+QXgQH1LfrX4XrpF8d3ofoMNzb663BvusFLa4x1p3vqi
4A/KTNsJpy0QJX53LwAa3Tux09w4unnvG+131a60L66X9A999CACVTz+/Uum/yhc3M4SXzyY3I/v
CnP2JY4m94hMyxUfMajlpWFyUZul963GfOXbaQQkNR4Aju+pB7ap24bQyRE4poCqNVMT3kG3S7R6
UfwBQIQmpw56pla/oazsbmxMHfdGhMC0O5MhQi1Dhbr1URUe4QN6wXhluamzw1+vPXCk5Ju4RIOf
7aUnjQZmJdB/ppGfkJTQ7O1YYVlUY+BA5iX3SC9W+g0J6RmwcQB3b2OG+N2Omzu+T/L7YsC2PS27
u79/KAPFsGwATvP3r2r0WoQU6lNhdzee7+zqrq4v886xbgDlBFdVGIQ3rm3oVyPmAtdp/Wx2HFct
0so9748SjhE1v1K4XH/9dLrZVCfAgwnxRG2AuulwD2aRJQddJ7OpY9cAZjl7TLrGvEFfErRM3gFs
9ayfQ1shcJhP6CNM8eXElQMlI/CrfDRjz5Vxn+c5xlG33UvFLuYSnHoDhE/b5E7kXCCu2TxlA4KR
WJFnX4p+wmC6y/GDRj/0e0uGeIdrkX34u/L0EAm1Bscuf/glvCH6SUkG/saQ+HhkPA0Aa77//cMx
uIzBrBGH/CYPkuRL7jXlLbZKu8ZW8h9FA3H99Pr5B2jYtkBdG7ZtCUeYlrA0aflkoY050pwfwU1z
61XY0pehnu9fu3hSjq2FamQHDAfJLf4/UdQgeO2yuQlBlqqAZsOERQc7HtCIoQ54FziIDLKphPej
jeKQHsDSRYnLQ0TbeM0RWefTBOBE4AGAK7RfLpTCXdZwftVpPbN9iwOsVVLTJRVyTdPvA3gDV6e7
bMxd+hAxMBJdJCnAamiuachdVksHrfuyQQmwzTuyqFa+i12o812ONLKGnUI2AHKsBZ/XWC2ot3Zm
7tTaC7/CLo6+hirAtxwpn+sQPFzhWvXTEObKdV6q8c7nfnFs/bnk0X1JW9SayhFCsZPz7/zA+hJU
L53qPU9ZgSqtqKhDljUw0nz4qnNxfAqMVr1G+fHJidVrLcV6DQ4KZlApCE6qVtENOYEnvojSH6eH
RKYv2Y6KHJLjGjajAk1PYvj4hRBB1LGWFVTlNySS/lip8i88xrBAV+YEvQY6oDN98vE6GjqnG//L
H/owH7SuO0wE8G5d01VpCRqZW/dhiN6BNxoviRI+D5Zx1aFkjpAsIhOxplxjlTFhWkIRtofLPbwY
iYODTQNT/vS7fDYQJCiEammuQ1SIj9HANqhEuU/F2RPZ76GuuNkjLt+hJ4QA3I0VIOthG1N7mZfi
/zF3eSZJ/39GSxYq6+h/aEj/oCV/pzYQvrwnJf/9B/9NStYs9z8sNiTXZG/SLVtjqvo/M19Z4z8Y
jmmqqq6blqvrkO2yvGqC//2/HO0/sFxTOSR1W9W0v//ov0nJhgbL2VJN+M0GuXLTNf6vSMnzQvj3
mlUE5kFsH65MRm6dqo7i2ohujd4hzgGEVwL0fksCO3ny/EEouwg/pRctxUs03uQIjioUeSajNppv
Cfq3yas/mL11S8E+GVYYIB+vAv/npRx3XtXvrgDg9BsLca7sNrGq+GiqlXjEMO/+3eTc/1ff3vOc
P1Ka/v1wiWBhVfB04LWktwkQmXrn+9wa9UCrsF+qDe9wupGlHkj011xxPFGPIr0NUg0nB7J4Srmr
gSiyfv5nhX3SiY802393QuJnpnabYbxBHaHGG20fJP50EbrTt9JIxm8C5YLzWpmH8N08dNzuo6lP
01vfFzFYJMpovtlea6iK4q+VP5xuZWlC5jF810qGZLw+WabgOzNsoSSLQgfbTv0axoRZ29XudDNL
QyadCVXoqhOwy+Q2EWOm/bA1VKIvPHhHWI6Eg0Wd3i4gOuZrp8HnkeW48+/vulWbSpX5pH5vcVy0
jGpr1ROACgTUW/gbmOuRjHXJ/OSALHQsZTFE9nFuPOBCNQ53ijkZzbhTrY7Cd962lWnfnR6GhZVp
SyuTS1Ed6Sl5AjItw08jRRzvUnM8c/VWQvf+saEgvyANs9VXQhdeVqLWIgJy0U2R4PdZmGO0MrCf
doAGpHEFyG6xP6juU1oiaGXmjfZaoiwfn/l46fDucPcKW0QQn3LfTC5dtrm3PlD069Oj//Fc/u+4
ncUpPi4KlGvTebZT7JWANwBm+Nbrd7FlAhnsHzmrQRe11R34tJV7wKexxbVY2klbF493Pw3tX0bt
1Nd5jcQ5ygb9z2pGVZ3u0lIT0n46klJTA3J0v7TMMcjHuckB9hTiwEW2erOa5/aTRSUvWguabtA3
TnIt4LaGrfnHiYr71rkXdg63rX9UI/MKNuM9/iCXwkSwZkqP5/VO2mi7vi1b18uCV3CI6KgGXlqA
eVQAepiNoqxsTQtL2pb2WTgPdavVrvXLTy3xhnFw/5XUEXK/5/VhbvbdTlR6ZVhZsW4/ZXH1Fgi8
ZcoMc8MJ29DTDSy9vxTzRpxamNlHzhPaHe1TW6gXVR4XD+c9XI73JstRKXFi9BApaGtDW1B1zQN4
Wuc9Xwr4cGpVyx7b5HlMq2jrt8gxJhnwpPOeLgW81oK0mbIxwXw+MfaktJHfBYu4MvDa/JKfBMas
dPN+anHYBrGvuPGzWgO/s3xA9l1/qVN1RlhseFQ6jjhMjbrAuo3YZdBo/nm6X9rcgc9alsK+aZ0U
VFiZPPum/1yT8uCi+jWA8h6LCM6P3x96HXKemiKlna3sntrCPmBJh5dV83BNSeLn1OguR3wW8F9N
wali4cgNQt3WwfASdPgtsciBU7M7JCgJWgIyxeluL+zfsi5GZHmDURYifm6bCslymCcJcsymn/yk
NroxtQE9XMZ5zJyVcf701mIjG/lxglttQDxRL8ELGcrPPMnvLRKje080PypD9PvTvVqIX1ktQfWR
/OF7NbsuYWliElAi9m0qazehpadLu4OieRixaUxa6CLK7leKcw8ZfVi5CUsSBf9zpFrzWnm3u8Xl
NKoCpdXnsRDbv8shmx1H+u7wNyYyqp1VQTxE0MBIynaXdpPeDoZ9tIJshxgThnpKdDg9kAtnoZyJ
wY5BFAgdWq8+CzBGDB/94Q06xtoL3Ab7vDPdkrYUPNQy4fSlflc3JHlFiDhbOOnqFaZBF6e7sTBj
prSreE6VUo5wxZ1TBM9l2Zh4slj1ygV0YYxMaeOgVE3mxuvdV+ajD65Hx7cPgRIYYh9QPphWAnWp
C9JOoSZmR6naM66ElnxXKxTMKVCoZz58DtZ3S04FmeJPJQ/nlANIbI0vsdcoKw9fGp/593cPL4dR
DIrv8HB4xdt6FqUHOEZVGkGM09O71MI8Zu9a6GFYAEahBaHjoOcp9r06n3rQzZuVFua5/ORwMKWQ
hwzVIq1J1qtUqivLuBa99ZBjVZN7gO0s9WtXGDen+zLP52ctiY99aXPESIrRNBCaVn7ieoayJNT4
vOoePUv8aR1t5Q61sA+b0i2h1aMOiEMqXsjtYMGk+Cn2ExEyjEbQGI9eMg4r0b3UkBTdQVXqTRsO
8fNQtSi+TlhxdA4g0FJwdZhG5/fpcVtYA3KVpcEnQpnwA3seTH+8BN506K2hQCoA+6HTLSx0RBay
UDE3tRtLqK8Jzp+QtZIWBnHmqFuEOpFHcdq1S9BSV6RQ73UAxv7UJc9xh9NIqbf2JVigGBEL313p
y8JuYkgB75JqLs2YY7/IO/+nGlfKjdl3Z+5VfwX53sVjmMd93U+N+trzNXtlsXiv5yA5PQ1LoyMF
O4btOYzuLHl2Kdt9Hyo0rqzKTOBBnNuCFOx+CHUUb/noOR1saqZ8v0JXKK8Kshsr59FCkBtSkHcu
4isAg/jQH+LDgFvs1my1rVvaV94ENbM0+5XLxNI8S1EuzCaGI9S6r2HYaRdlqagZctXlpKzsIgv7
oiEFN7Td0It13X1tfEUcIo0CRJYpzrWj4/yk4EizG2NwySwGcThr+nXpKI9jo3QGezBeZrnMp2JE
UMnxOE6cBAX085qQDnQPD2ENWQzlFb3I7GLQFXdfwSja0wt/pYmFedGlEE+DERr7pDlPneLjZ+PP
3goT/zvzG3DOwL8/EUdk6pTG771XJlu7qK3M/m5pbfrl9AAtvf0cmu/ie1TLDpx1DCRMS4YHB2fD
uTDVKytH4EKE/62Ivnu8Eve+Dm8OS7zJ/KoaBSJhfadcCbMyHs7rgBThou57rB1G7bWdmtepQ9yt
4WBfWaELwa1LwW0gW+XbTmTcCjf8jbXeVq1JrwiUEzdkTp9dtVyLvqV5kKIbgziPxirvmGhtmB1S
nCqmHVo2xkpPliZCiu7cTkevqXzltXYr9xqQJNVyfU7/d6glrUTCQht/hRvfTbbbRUYRlb3yWiRV
BrHcx5EM9u+dcMy1hN7CMM1CuO+Xq4XRoRP2tffqdF3y3RlM57eCKcfKap1D6pMLm5BCuQ8zW1Om
SXktu7o9BEV5VTV8mPUKN1CUYtKVcVpqZv793ThFnZWEdVQrr8gaYOdbU/Ku3TjbhfV/7a/xSkpi
abCk2M7VwgDHqQ3HNqorFSHqyKu/KYOOa8Pp2Fua8Lnhdx3BWxqwdRgrryi4f1P1IbobAgVotorT
9+kWlrogRXfZ6GZb5L1x1Y9T/VI4KiBNx10ruyy9vxTekTbZ6QDo9TWsC+UAvK/+2YIB3NaFUM+c
Aymuofsg94kRD1I/ptdfqG3a/wkYtNvzxkcK6xZ7XHccAv+tivTwl4Zl9kWDX9zv009fGJ+5LPxh
fgfEikRumlDtS9wuZnwC2aWxKa9qSwn2pxtZmGJNDunOAFDsd9gsjNzWyAkqfRHdKXY7q6WdbmJ+
1Cdx/Vf1+t06jX1b5HkVwxqHNSCeOnBtm7wGiRZF3mXfZ/5v5DrAaIfZ8XSD8wB91qAU4aPRlqNV
2OORXJJ1WxQatt1lNEHhplwW3qYZmcGDP7lZA/9h9Cprl8RRo690d2na5t/fdRcNhrpwpnY8lg3L
Oqu9e8VPnJsAk52VFpbmbP79XQs1NOCgTHTmDApus1cdmODksFYW9dJ0SUHfNt5g9WFDzCCwaEy7
WGvwHkU08RLUHeQTDz4t0pwZCEkPZaGVdbg0Z9JmMOZu1qpNOB39qD8oznRhVsfEKK5c7vVelF/r
5kMpivNOmr8583cDWIaqWUMi9t98J0KjwTX3au92d2mW3ybFkOxOL8OlhSDtDu7ghWU8E4474BuQ
XppixKjGjr+PfZauodsWGlGlTcJt49pKrWE8ZmGFOapBOhPWgwFqDem20/1YWG6qtEUgIosRsaEp
pC6VDkIsstM/LZUunfd46di3sAjR4tj1XktPmeLDNLsPNTpMnZWVtTRC0m6QTr4facJH7k1kvdhj
BprsQUmTPBnTt9NdWGpi/v3devJTiJRIYimvESrvj3Bb/Y1hkzPx0YY73cLSHMy/v2sBYaLasqj7
R5ja6DButl7boAEGa0DBze10GwshOEOa3rcRY2QUxQVoC+xs7nMRP3gNZfQQqSvk/qjc5BUWTaFd
XuHtGjydbnNp5KSwr8nFNmPuuK9OpCjHUbMf8GbJH8oy9VZW78J1T4bcAey1UAysnKt2yHaQOvdl
18MGQ7N1soPzMikyVMpx0khDBsJ7ssm/g4xEbbRScanOytBemZzPFwDAvY+Tk5e53eS6J65iFaEF
jlM0Q+BabU9Pw+eDpLtSiKvC0eASmMnbGNrdfdfaGML2xjPAdOys3H715Pp8unVXinU9byCgl4rz
WmU9ShVGxNLybVSrAuvhdE+WxkmKdjVqBnMcdXGrOkG8GwUyUc3saHPe06VAd+JSIZ/YWmitxUh8
9SpHo+OsFayWRmfu0/sgb2zYwZPwXuc4QHwOvZvUvG1CynqnX3+pASnCMeZU1aB3BVr2Qt9BLnxE
HXPcuVP8/XQDS6MvhbNIBxzRx1F5DXvKoTsvN6PiKmqnOlrpwVID0oW+hSf6X2m4ODN15cVByhm8
Enfi8uK8HkiHNgDxGM9LvThWg95j4ZigwB2tAQznZf7PiykK7h8n2PIiJI2QKL4Ns/ou7iiq9Dml
RjSZ9rpiXlW1ra8E9MI4yarsguu2G+RK+EuEEfJKuT9hvuZ6bW+s3BKXGpAiOY7Csa61ujjGg50/
23484S4SZgjznZ6HhaXqSHGcIkQgokyxr1Q7RktMR0DXSWz0nlaT00uTMbf8LtriMQ9Vl2LXVe/g
GUj2XmzAG/aHuKe+3efQE0MQ8ad7szRa8+/v23JgnGaQMN/Ilynuwajxr7ydlDLqVuZ7AXSBk+3H
FkIFV2e+Fp2r+f4s1OK69bSvOLbdppSwR+iJqdH8wJdng0/45elOff6hgBD7xybL3uCS6db+24h8
Nfw8NJiyPvxSZ1P9HQEi/N6iEIVG/CxW1sTSKErBb3BMdZiGOzMFEvITMj2bIsZS/HR3lp4uRX6p
GG2oTaU4znXhwDMa3OOStflZeLiMtitLNdRt6NKvYeKkP7hNZ3tN1/1vp199IVhs6fhGljzN8Phx
oaohWwfUxdsZrYPf3SqUb+n9pXC3xlofcB/SjiV2eds2hAmlTIgen/f+UrDnE2DKCCw7LDLH3VoK
PjxtRJZ3Ctzf57UgBfs4tEFmEiBHEdsP8FOTjTnhxoj24ng4r4V55N6FOGnq0CKxS4o3tL+ryphc
zMsfIcwzTyZbinBkx1utQvgu2niVWv3xhyQ0XBQt1XAcdqf7MI/3J+eTzAkpDVfVWqsXx7yBhsM1
1sPLVHUe9Wp6iUq9OAvnodtSHPuaYSG0OoZvBtqsG7LKzq7IIDDjiOufORtSMLuqkTdhlYpjok/B
RTrGFTLPubNPi75daWIhJGSAHYLJAXCvOnjr8cj+YVQJ2jedl49Xp+diIaYtKab7Nu5TFeIwhG0+
ilQViRkXO2qTTe90AwuTLSPm+sGoUdGrxLFq9eemVf2tYSK9mTQGfNrKbVZOpqVm5t/fxUU4ZPjb
QPn6VXrZMc16rBYr8YSPRYIGeBKeORlSfMe6lTt1CdEbZrBZO89pbKbxkxdgy3x6tBYOOxkINzqZ
3ZdIHl+Vqv2A/Yt65WD3vUXFAovfDi670GeNyjB/Pd3e0uqSoh2YNPr8fhW+uXFR7kzdqHZJFOWX
p5++NCni46T0kEEsO02NK4MvpF1YeM6/vFDBQcIdxWXQ1uZKpC/csWTUGy6hfUDxLj8W8XBpJ+Ur
0nRcf+Lh0MG/RjIEpu7pHi2NlxTwJXwIfcCG6IhnNihvrQZSArV55ekL/ZBhb4ErIBqHXfhWFkUc
orRg9vtCN7F+KiP3ixbayr5u4Eid7stC6Ms4uDhVKpf9mv0RpbVL4Tvt3p9iuPLo9650aKkJ6TyP
u7ZGBT/Uj4D5BkTTkIG7sFFftm5G6JNrt56lVqTY79Hj8uI+sq9EY+LE2CXtjafO1dswWdvoF+bd
nJt+t72UpmKaWpnqxzF2bGSvrPDKjJtwd3omlp4+//7u6Q53V6GHnnE0QX20L7qKSsY1hitQcc6c
CCnOVd0JssBGmWrjw/g2NmoxeyCT5KsvA3igK5vwAhpcN8XHjiA/ZrZVHGfHKtGeDCzIUezw3B+N
h5y27YPs6jX9Rk/4ItX0vP2RWxlKY0H8+7xhlA58PtLhSfRNehyzPNhFOOWZrhj35z1civw07kcv
GGzrCve5n2Ul+m3nDvXKwC2sYBkMVypDGZm4kFwB8ko3oksRaAM9mMS9dVZm9x+uTi2OCRO0NuuI
+VG7pV6sX7tpceYlxZDivIZvbSRhlh09taluYqUtf5xNYcBV7+OqSmB+Zhm1tiPA1BEIYjche+sj
2rMSHAvhJ8PfHMfJRnNSozdPy0gIW2XSoSFvh+OZsyuFdw/9PyX5ZR+NBHVODDnQva6uNDWPVhpY
6oD+cYCGIsxBywfp0Wk1io2KjoT3pi8d4+KstS/D31JlHMY+Yn8Sjq6nBwGCOrqwFdWYns5rQIpc
U0fxM3TjCKZbOVwGmt384MrbrKz9eRV+8r0hg95aG5uFLrTjN13Bq2cT2jpVR8fOu03dEWtokVXF
l04gSrOyoBbCWca8ufXoWHGax29dUnNbxxJwg43VhAk7IhanR2zhaqVL93a/8W0cMizzqOINgSWt
bxt3ODhB1jS6FqfGJNW6cmX8lrojRTeQwc6ONbozZxY3XW/9HtEp3Voi/X66MwvrV0a/wTG3gwEG
11tJ4qrcAs/whp0e5mionG5gqQfz7+8O2KJQyooronXU6cwe4bwfveuXF06Huch5LUgxbmATy/VM
j99y3/uNZzakH0V/7nyun6cbWBojKcbxB0mmzIrDNz9rzfwiR9gwuLSLuD7zaivD4HSnjCcL0v2b
im/stQIo+Jsz5dEKBHFpvUoR7peFrZf+mLzlLMxvY1QSh2mU/SosP7go66jYnzdM0jGNKFA2KmZi
HFN0qtD291stvxpQFo3P26pk/JvQfD9AqTN6E2Xl7zMjL76r4+gl560jGfuGkid2NGllHT29xrS4
wYttEwxO/9x247jWyOclWF2GwFlaqdtJ7apXsNEf+tG6mikLapzfl7193zbtF6e+y/z+21lTIqTj
W8HlI43FGLyZlQnJPeySLtiETm+etxUKKbhTxW3MTjOSNzGK+gsWY0AGI0S3p7p+jZROPW9lCSnC
o143YnZV/fi3NFqN7nDdNkhqnTdIUniz8SE6YUXxm2Mj5L+thxohUj9M3PP2cCE+7oC+agOgTWL9
iB7Nm5537SHBrnRjI+e4Mj7zcP/jlDVtGb+h4JIOHz7By1pFXfOpdh9bNTln8+PZ0gkUoqfkjSJG
7i0I/2W3GGw0bryC0vl0Y+XZ0vLENDLL62jgvQliNbhPtJUp/fTawYOlddnmZiCcCrsAP7lEJGNr
hG9mepNnvzI/XxnzT3dVmpDWZFIncTj0vHuOuofRX2vjkc9g/IrO2Y14vrQqJ/Q3pkjwfExxDnqE
Xhja/eW4lhtcGnppUeYxN2Ozt/t9Qoo5LYaL2Yz6dDwtrUbpvLGcQUsdUgz7wfkdB7+F9cfS1shl
SxMrnTFjXHMdHvJ+jwAZ/kvIQxa7cLx3+ayN0+lwugOfj40lIzEGJQhaN8H9RK3tfV4wpVWPKPl5
D5duj0Xb2R7ytv3eKNDQRMK8v0AW8byqKopCUrgCVRXMpNbtC5gyll5fdIGzG019ZdV/Pv6WK0Vs
Elh2K7S+35ezvuTDpOGxhdyHcz3iLXR6gJaakGK3gJ/oQvHp9hnOtQm+CojnYnmDRP9Wz1aqtZ8v
UQv9pA+XUsOyRZabaF1iTg5QdZsGFxbefqc7sPRwKXK1boriEV7SvnWCOzh8F3Eyl6DPgjYyw1Lk
Rvh4gudldWLLcRhEd61jZ0sk7/wsWKlMLAWAFMFBVvh2pzPLoXodu7Nhc7uy+j/fNZHrkwYeAVi8
E2eRUfvFjW6z8TXI/nTDxVkj70hLxxWTiqsGe+bUY12JT4VKxhB5xf3pxy8MiyOtGmUwkzGyQMiO
nmLd63pDOjLR1oSvFpaNXN83ggrF5HlNdqgLlDizuLde/nT6zZeeLa2ZCtntHO9nNp2sRyU72XWt
s0MQf+WsWhoYab24yhA2ZsnjNfsycL4U/soxvvTa8m7vWAXeZjzXToJHLaG412W3OYJlp0dl4bXl
kr1IUGiy5sU4C8PaZbcDOfFy3qOlXX4sUMfs0bffa1yYBBYi/pCtnE4LgyLr4RQ1QrBVETKX/rBD
OuYVgzpA1MY5SEcTPdGPEYoXiM2ns9bzqX5EuyA1/rTRGoFJWxrxuU/vkgHo4Krq1HjK7zFFbAIO
1s+ocLChsvWbduSXGIwUZj7HzMY1zEXN8lrT0NjAhOlrVub3w3Be3o5uSrFsh8Iu3UGlyFNUgPDI
R6EAfHrulyZI2v9nOl7XzXMf2fVBWOUOI6cDsMvzNjm5hD9MVpYBW+n3tYge7RErEJf8Zl5rZykc
MDRSNHuWYxqdwfllq79h0iBN6azsE0sjI8Uz9tGpa+Zjv++gvEwe+nvZxozuTw/7vED/+RFkydV6
d/LRxhVEs6u712pPtcu1LrD7uU16b+VLbmH5yhX7UosDBZ/2fu/0BtdO8WQ2zrfTb7/06Pk29C4y
uOuPYT5w5CIYggmrtTMHf2VgFkZd1q0xdKcfRr3v9qN+jX7xRi9v2+H1vNeWAno0bGtUWmbUcbq7
2kxfJtdb+YxYGhEpQlXySU6qcZiPFprfP+LuX+e9shSekyug6HU8V3Mx3nkd+2BldS+9sPg4hbh4
toqj82AVs+Hwa5uv3MaWFrYUj8YATNIZ2fBtKBqbCkj1bqitZ6fSkkuMkZOH0+OytEyk4BzsrPMg
7/NpJX568Y0gCWKU590/5Oo6Hk2mqzYETtXpuzQ1972r3XmOc96ry+X00OrjSdRt+mZ0uPDGRvoW
xripmqU48/2l6HRbP2n1+WPfLe8sXHkndy+alfCcrwSf7FvmPO3vIh8dfzxXLE4iNL8PWosyOO7w
29yuW9TWu0PXhkeEwdfg1QuLSa6moz9e52KYWP0FmkGbwYzKYVP2uXqF5CFWjF577m3clAI47lVN
74Fp7FHy3JjCvUBPcdu4yf70el0IN1lnBtV2U9dMbuO2jvPLgANVDjbvvGdLoTyWSlAn83xPzl1W
P4n48fRzF2JMVpIp/Yg69vxh5bTK9YiUKg7U/rYLst/nPV+O4TnxKkbirHPCTT5lPy2n2tq5tVJJ
WBhyuVaeAwbGI5Vh6bN8z7fKpla1w+k3X3q0dGGurElBHYxHx62Nt5yyaevqvH1ZrpBjltOZXc2N
VsMblWLUrjbW1BWX3lqK3bh3Ej/VuYvlVant+24UOz61xMqdYCFW5eI4KpC90XYWw+33t70VXzjB
eGF1Gnas/lr9+tN6hInTyMfdR2k6BDtHVmTm3OnCP9T6WxVcV/ZPTS83RX+jrh0Bn+PXaUk6d/vQ
AU4cD/6fIIAR4bpkjnzoTX2BSwaeYdNlhLX0pkAEovNEcqGgKrM7b21J0Vx5qSEylT6WFW5Y35Mz
0yR/tfnf7dyehb6tjZDZ3rCiraEVl0MmVl55YaOQ6+YjLJ4cozkOheqyd2+r/g1a/nnxIJfISegn
lu+2bEI2RDN8x0tA5fWP02P9uUwjDppSIEdJidIy9us4oypvGOlso6Dd1G3z0lgD5pXttq/yTTtZ
24bveqNqwJq31sq360LAyFIxI5hjMytp2/T8S8fW72Py5o0XX6J0fHm6fwsRL9fL3baMvNJiYsq0
v8BUdmO245nzMq+Fd8upsdUJzzk271C/tkgA6eEa+W/ppeff3z+5c3BKHbmlK/U3r/7l5SvfQ0vj
LYV0HBmdXk+spKabHhVPvc+SnY2Zo1Ofd++SC+O1Aa7MS7mtYAEszHvVvqz8lXdfiDBdulXbhWPP
Wifpm5u71nUuaKTsq3CXdtaZ+44uncZ9iRKeMi9HWwkuHAyD/OysmuLsLPBxRi1Tj/UgJILwz9hM
VI3VauOaKzfShWmVC+H4mZS2mTOtWvTYuNd9/xCMGQiaP2eFkFwCz1wRparHxQ3fwlp5to2V116Y
UbnYXbrYrGFDyWIBp1/71dZDBzZZy0UuDYoUnarmqSVUSj4BrFdXeTR1uFBdstXzl/NGRYpRX21r
f6yI/l67M8i5Z2px3r4ipCg1sYEdY4MnsxkWZTrtg/E8Xg/rUDpag6rmTtswKnECPKm4zMKnMTgv
ASCkCO18DGfH+SQpqisjnY1LT4/00jqRwtIkqwxeiHh39b0SfR3L/+TsSpYj1bXtFxEBAiExhWyc
TrsaV2fXRFHXdQqBANGJ7uvfyrpv4Ktjkoic5gClmt1oa+21Psstp7LiaG1Cl3KcpUklmj1BdAD0
WS+fA9/devtcOYE2kUtUptLHEcR9yk9BdwPBJegLhUusUqpiE7Q3cbrR0GZzyQkkoDXPzD7q6jvm
1acBPfX17N4WQb3L9N4Eo6qB3sJ00QrU1EAeGjLH3RYIem35LRvFYzBakwesEHHY2YOoIx4+N/oc
1j5tmaeSQYjur9TsxVjGHL0zQDXeZp9/JYXeLMjUobfFvZSihQECOXNr6CO19Ra+eS0h+/v7m8/3
mtaGLMhYMg8yf0uR0QfJB/2piuZH0H15CZHjt7726A74HQot3sCNc9Aqx120bEkSrayeDfSIUuXV
HdTY9sY7afHo3wTdgViOteHuBHG/NuP9XrYqQS9sIhjfXfcSa3/Z2vCOBoUPpRWzp1z88HCvjlHU
f77p238x/G+2JFITUFkMl13wGNRnKMZ6zxBk92571vp7AXvz9VZUdBpDjX++tBAin5LC3AS1xHpb
acc4tk7b9Jer9Ehfim6+yzOUdeYbM2Abx8RbSvXA8HkmPgZRmKSTunE3rQKegsa2O2vYWFRDBb2C
JUOApdzi7V2JKDZWpysamA53zH6ZoUuYfai8u8jc+GjiWiG2gzxLI4kEnMbNfgJQ/Uyhe+gHkibX
D+NlCd6pP9r0KZFTtF7rYNGLYPyHl/OCZkoSJAVEGvdcQbgbco8bQ63ZlBV5DRr+O0hd9PsaIXJk
5qiRRV2fxfufpjZmRznNAiF3zIIEqGrWKg7ymy6V1GZOWcIGTVmK9vtMfZmWB3eeIBZ0UHTjHrL2
x62T6RQamsAcn5+mEdrcEcQg0cq8Rf72fs5A/4XXycaorlKIBdST3vUZpFV/4KFsR2+74tDIcsB1
H6Y1AOqXnER8kQ396IQbV7+1dbn8/saLsVwTU5N0wMsSi3a1X5LYOF5/uH5c3j/01BYJVDiGo9L4
310XHgHaO/pOeuwLaEHmy85HLe/6MGuTsGy3HdMyXySG8ZyPHfT2SqTg17/8vsuhkZUc5yQFiUGY
I0lDo1o6NG4squlQ1N3v699f++eWqQKwijzt7z/3dl1+BmvGTd+1CVJY6U71tCxmL90BcEa0zDSD
UBv+5d3TDl1Ma1G8Flqrw6TVgy67D5XbRok31u7OpNOc8MqVuxvmgGGstSkWt8tSDsY/Z5Y/Ri8j
cRpirJs+bi+QYLNOg2BQD0QG4OYalXqMilu16WzWmGKCEqgnJD/TbpkvjB4QFigcL/h5/c+/eyrR
vGU5M5cJOWiW+w8dYbR59SWov/K9n3tgeMmjqhm2es7fPZ4Y6HIC3niHvo4yt5yb/EGCZGdAjU+W
9a7ya3eLnWZtAMuxkQnEQ1495g+MFUW946zunR0guGRjm1eOqo0lqyoRCIg5s3PUQfeu1Bnd+b3z
nJJIPEo2vty2H/7/LlMJLnw8KI7sXIW13gVz0+xEVgMyW0D65PoQ73pS7ITl4hDJ8zbzveIhKkBP
6DfD16gf6meVmnGna30gekKV+fpYa5ti2bcra+UjuS0eINbbHSOtUgC6h63L+9qWWGZdgxNqSAGc
f6j81N07U5clbkBYkgJuCVGjuTxcn8WKkdiwswH6IVogzz2TAO3AAe3UUTCwmLHC3ERbCzO0ivB9
SFnhuF71EIGO4csYOPKjGdSX6///fdUdfN0yPjDlg61iiuRDj+4uzhIiQh0eHLlE49eWMRCt7jVp
HO+rRNNd/0cNHXdfukWzKQmL3pAv0LkIeBBnjhvyl6xwIkLu0Hm2eJ+ikFamOl7/o2sLbdkweExJ
wVGAPTu8+zO5dfrF6YNn1ufLjQNczukbLxQpNQgHMtTnCU9XDwMpxmOuPO9JFU56y2UOa21ZcDRX
Eq3jLTnPpd+dWoc2P7ki7cYEVgzKxpItI1GVN1b9A6pUfiyb2XmmS7NJpnc5bv+6WuDPW/baQE2K
9wErHhxn8CgUuUXJoYU9S+HXsXQrMfyK5kJNvwn10dEaj3g9mvn++u6vmDOzzDlqQ6dzSGEexh6l
VG14+k9dR5/9jqVPTSjzjXLWyjA27MzvcIcJRWke6rwVCV5nUR4Kl/7UqObFaXuxES9WdsqGnkEU
N5WuWw7ncclzc2qYW9MmppSQausiuDbExcO/Oc1ge0LKV7TiDKXiOdE8bEHyxdqb4FGI2JbXCPSI
9jrHic75BHKp/eiYcDiUoyg2ysVrG2FZ+0z61PRgeX7we5723xu0pcmjJCCfZXs6Vrz6pceejFst
RivOxaaLGUMjgNcbhnOZd/XXxaHzQyMy73NWlNGGo12bkWX73OmnsHGb5RxExk0mSoYEoRUa81n9
eaa53HACazOxIrikyJHBe5M94nHgm2OCr1zodjek7hYN/No8LDewZOUMoqM0fxyy7Acvwp1P6yUG
G3iAx+COH67b+9rxtexd6N6RBjXyB1CCdw9eS/Q9a91qK/e4WME7vsyGsKUSrt5vHfdJQVuRVyX0
46T4bXwoVIgKCgP+Mu6uT+R9pATnNpxtJI0UaaXzxyJzvwcKVGnth4yhIzsAO17slwBnKB8PAJGO
GwNCpOvDruwStcwfF9VKkbSQD7oQFOxsPaQTIGafzPV0N2XkpuYqTO4y/Bsv09TO0uRhQZ7ccio+
QbVL/mBRftPjAr5uOYFiTNPWH335oNCLXOwIUVl9ZBPpt1Zp5ZTZoLbUT6HRRTP/rJ2o+kmGCisE
2Q+ykbCvbYJl8lIyuTSLlA9Gls7RU4MfR3OfHXvjp3voCN7mWWyyGBFBFM/xK/lYog1/N0/1RwpW
jx3jCg8bDdviR19bLMvw80j2DLxd6pEDTnfsIaHwY0bmu+G31tbKMnhJJ9amYPZ8RECMkqwqztqL
nMMYpi+lYSy5ySxszFsruVNFmQ/eeJAmR/fYF385ToDdi/QQgFwkl/GC+23Q3lIP5NyWTgM2swsa
aAw+DqDxTfyRe+ci8Nnh+mxWdsTGwiFFA+uiJO6TSdvplxtFmZdIhQbl25yIzRfDA1KK0KuxJ8iK
ElcoYCdBOVXV5XOfh1uCfCsRywbGSV4zNIfk6SOSOnk0vuvtU9kFSe7NW+29f1/H3/H3NjAO3IvK
X4opOFdCR2Bg74wi3bIvRhrN7K7rJ61niL76yvyc0q7q7gKRg3Ttvuo6VqdJu+QOPYKLpGiyOIoA
5RtBdlnyrAE7UjH7e7OMDfvljt04f2QNgFQgBSpU8aPIR9fcMyjIRywWtA88Es+cVNBHqivDN5Cc
K7Zj60Z5Ba5bsws/CQVtvuu9+tEF3eSu9bXYOxmPbjtuvuXOOlO1Bq/T9VMH0aVYCzZ9YaOXfr/p
MNvooMaDOEtWuPqJBIN+4EDJ70svMPvrX1+5vNgAIZRTu2FwAuh6RHmVVrsZtXl68v1qVH/KkVH5
gn7AlGmwgNKKzTuJtytgAa8PfnlQe+/0WQun0LQBVpyheIR82HfSFk/KFQk6LYb7oOifC989MgNm
8kp0W+n5mk1ZWeDo5yx05ix91K7zLevmdEd8ySC0dxtLATybFQ1UCGrsYoycByNm6NwZ4DuF0+XH
vF3MRkhYWzYrJASmC6ayngvI43p/wgoyAG4NKPEIUeMgpX5yWTgoTs1x5dCb2GEgQ375L28SmjEC
MSH4FZ0HgBmLp2DyvSEeoK5z27XGxlMSRYMskmn6OIephngP+6Qc8EWKUvOkuMzw+oFb2X4bOjnK
pV2EJ7OHsdZt+RxJXw0fojzVjUzA4SKGre6yNbO6eKQ3y8Wx75DrTsvHSx5tUu+jSIdqrzzzuZui
79OA4kN0+eX6tFaydv8y3TejNfVYjsVCnQddQywghJxxUlLsv5tDjNRF2QH60POv62OtxFYb7qfy
xWd+vtRPnHbyMzozBYocwr3pkRl1VuucKYd52q+b+kng4gz53q6skroDqS4om249Bjb0T40+1RK1
7jOb/SJIyiFQ+uiWspAx5CM2W+RXlsqGAI6iW2hUhFgqpS9iF0OqT5BpyzbS27XPW2eMkE4pVdTt
U4DS6CnkQQ89bkM2cQorp8qmvUlpoL0Znd/nYYEayMIhx0Z9OgPJbLK4NMFLhcC/4dJWDNPmvgkg
Ow/yJto8lVHlHC62L2N/SvPTFAzs9frJXRvDijZlQ3ULwH72sIDsJfvqRYKryxsBpMbjpepx3K6P
s7YvVowRPruwbXbtU+aAHNJ1XL9J6rzs0uT699fmYUWYGcVFU0BHHDnbTONGAqalqqFLcHPfApKs
DWFFGELliMwpMk8gniLnkgnxU/VorGwlnPSGL15ZJhtFmJlJ0pZ54Njny7zTbHDOYMF3NnKylcNr
wwjBm+30c9qF91M0cqV2OMIgfnPaMPJAvQildHFiWRku3a5pQ1f/c31rViKzDSrMnEJOU7bQz4sz
SYNGt3Eu+jEucsbk5Y7riKjZEQf+09x1U8ZplgCpM7GPFPE8LDeq6X+t5p28yga7ZIoJnS0ePbsB
yJ7HHXqxUohBDGlTpfdgQu/FQ+dxACbOC3Rhc3RGROHUKlABF06Pd16R9hwYE09UiwN5qQp06kfR
jZ5bQq8pK8AeFeYV+BV4PzbRt9ZEoUlRKKpzQJGdMRKRgW6Xk9NjN5mI9ncQDGBVmRRFV+ZOAsVe
N3u5vuBrh8jygeWouFjSAhnkFEgUcqGMzRm9iQOR879PQ2/iKprAln4OuXrMcJwOM2EHPsj5PkeW
Ogzjt+tTWDupl6m9GSQLW+GISWMK5UCStGzlUeMZK0nd+c+EISvmBBtV/LXjaXnAgEEpUNfIt7XL
w0SUUNfQCKpaIU24DEXm4mWZ0Kk0iOXP9dmtbZDlDDWwvJlaoAQsOB58T9pDl8YPv0FXwoa3XXFV
NsoQvfBQqJpn+jA445BoBVTBQYFgMI9r4w9birFrm2Q5xG5Au2EzBPKBCpXheLstb7rynvcg8TlA
spa6/4yQrpfTIUhHoGw2fOTfWbxnyZedfHM4kMXRVLVz95BGFZSzdko3lMqDk/mc77NSGf9egkPL
M3vPTcG1/2FpdQ5pBdM2WfFMGenozpu6Kr1JrJWzfzFKlG6qtRP0D1CDbfDWpRr6nIqigUjvIG/C
W2EQ65zOtbeQLK3bM5cNOJ7gml5dyPV9un4kV06Mjb90vWLJPGHqB9B6u2OcD7I/ghBxonE+QTjg
+iB/gd7v7dzlJL3ZOQg7o5BZjdG5LQdUu+4YDxvzRcmmDp51ZMJeJ6FcggLFlqA3IRQ8izyYTdy4
SHzNicxTKL7M9TDRO6AV3aY9zgKk7c+Tgi5iH4du63EgMTXv3dtCpg1fxm1YRCBCXj4idCkd3PcK
fexVogvgTtR9Gji8kLtmwLUmSNou4N1W8fFd42K+3QJRGjSyFaX0T3pZfqUTfUpJdRTQzjTcSyDy
tuH9LjHhXzuCYSwbNtgIgyZZCRZmaNdQjtg2p+F3Z9L9yZvqjeD7rsNjvp3WBDDAUsuOvqRd5yBe
jiQIj1PfRTeVmzHA5cr55mA1BcivxeQVLy3r0tNFLOA1ElJu9RG/ax34vHVuOVzpXIBSEwTG2A1d
V92nqkT5h4tsw2O/ezfGCFbM5oLIAsCN/DUcBuHvurCXnx0PxLYSMj+ca+9EoRY8Q4ZrS3Vy5YDZ
cdwF8w4yIC/8q0GSZjI/zbPxTTyG4mUI8E8WtikKs7b/Vjj3dFjAP4Lltpml2yWM0xo6oNs1zbXv
W74RNdYiZI0qX1Hjbj4KNaC9PjS6ebnut9Y+b8Xr0AVnkYQ7f/Xqwht2RQRh7kPlqGYDZ7z2fevy
MgBMqEwO+lwlc2yDDNWfmjTNRv/K2uG1TBxtlHwog0y90oKCW69XIGCGLkAXBE9kmG4qKzPf7g8I
QbDOiAnZiz9qnnpJNC96VDE2usmhzSkXL3DicqndNNowmZVVs0NW5fkQ9Bp19poLMbNYRxehwJBx
3u9u2nab/1R3/QUJ0YMge2yWOnZpPx5MCtWnW+6sWDLL5lsWVWwJdPkyZYFzok1RN0mQVvV3qE6O
G2NccqJ3/LvdJmOyErqQxaRegr6N7i/eKyAmacDlsAd6JUqgJ/YrG6qzMzq3GYvNjhogOnceBFtO
c6u/dwUHv3sUDXwL6Ltymu2GC+R9dLmoFr/iLfZre6GwFlF+AG/ZVlF3JSLaTRfM82ifTxqMMqAL
StqK4pG6rX8UqqVJVZvwcP1wrc3DsnlE8qka56B88X36A04eFYV+DJMMGfPx+ggrDt4WrgXHmWJt
i6AbgW6/2vd07u7CXtCTrnQIBR2CV4ShApx8Iy9/3x6J3YdRSg/4xmZKX4lfZU7s8f40+I2pNk7y
2uetEE8QnCqju/AlmLz8Y6p7+dXR0RbyYu3rVoQPwhEoRQpFrowT/q3r0K7di2JhN66NZeockHrd
1eS/Oiak81M4YLnF6vD+USJ2J0bgV8gWayiZgNxdevcClwep9hXxe3BhVmCg3hpobZEuv7/JstLF
GLczIT2NeL25DwsA+lG/QDFgd/3Erk3EDuPNrJC+QXTS7Vx9V/Ci+KSh4v6nQNVqYyPWhrBC+dBW
fJi9Rb7mbtM1n01YMHMnUg7oQwx9DX/L+NbGscy763HZjpqsegVe9lcmmug7ZKa+Qpl6S1z7fTdF
7E6E1gXkyWhoiMm85EfQkKBN3w37xIS6O3a4Dm0s2Mqe200JI+4gYyt7/hLWXngfCpfCa6BDb0sj
aWUedltCqyvmEinCF8JMC6jrRQIxxRNkadoKOtVtv3HRWdkQuz+hc4oiKHREX5aSyGM3qK+DS3JQ
PHk3sVIxYjcmCFYEvHFaL4vNoDX7mop6rne9BFpzqz/7fRZNjHGZ3RsLFFo46EbQxcvc4EkDGo6P
85yyg1j0ObgIPOF2NfyN6WlbfQLL19EE+VM1ROjWdL4HaOa+bqhrh8JyBC5Nmci0oacQsIsHEGhU
PbRn+2Wrmv9+iQfztDxBVg+Vj4bE8JSNenkM6r4wsZaoNu3G3FF+IrPRa+IUadkQ+y0pLiTRWAcJ
hHcJEpKSbBH/rh1Py18o0uM9bgExw5gtKuEjAORQ6aySpYx+O7URN90AoMj+v/va+XiE9XIVvkxl
ZabYC43zn7Z1840rwNp+WVcAh47wQEFfvY6GaNATRFMWmp/dArn5LT2IFfuyWxuMo9hCwqB6rdDZ
UoGKbFdVHMvGwn6r32RlFnZrQwcwN7DPQr00XkN3aZ9/BYXd1v9f+7iVADThjJ3OZnoSQMRC8A8q
siCL2Gr8WDlG/+qbmLtSGo3VCQPvI7LX5tiMXdMcOKvuCTVmq8K2tguWfxikclBh8avXaXbqpAy9
4WQqV+/SOfO24CJrK3X5/Y0PSqHjtOQBpS8AJQ3jzlO5rOMACe3TTc7FLnR2Pp5M0rzlL6NABx8H
MsFJHD17W/Lp71+JiN35EJZm0sGwoPCRB923cqym9heoD8MxofNUjmj4AgVC0rjagezZAh2pj3Ve
MbMB6lhbPcvSXe07zhwgCzc+U9/CYcymY47WgS3c1ftZP7F7Hww8YzZWLj2lQTMkJkj7r01RPl0e
p3Z5pLuDI5xoS6li5VjbHRDjlHnusjiXpYQm50WRPENlfj+X+sEp0HF204GwGyC6zORDhfag08jm
XyXu94mXTvnx+sfXpmDZfVHmfg7GZv7i471iD16fYC/hg+NRjf2ua/CIcH2clX2xeyC4GIoyQMv3
azctv0QJrUGXBN19P5QM+DJRPvp9mm0ASVe8QGh5AY6aQueEAaJJV8tj4Tb+/yv/kk1tr5VjbPdA
1LgLlMNY0Ze58FHYKWSb3eN6UG3xuaxNwUoAOidQUGpg4Quo1L+kgfezwjtgv7g3XshCK6437eCk
GZrmX6BeMeyMq3Ehpvy2cGsr43Zj2dJyWoKXDjLbBxC8zrHph/m2jDy0gvnk4KEyyCFWNUZD6R8g
ry7KT6IRSm0U1t6vRRO730HSXhk90/DFy8vfIR/Y3Tjke9Hr+84M+9ARBBQL/Y3TsVsegLU01eR4
+rWKPOgEjnXgO59Kzx3U7+uWt3JU7e4G5VZqJkX930I3np/wAFHjMnCTAgIjdlcDd2gHzIQJX2hd
hD0KnkAV7NrRCW5dIMuaTUXTNue+fnVxVONKj8XvklB2U7mO2F0NZZGi+aNEZUJzXid47Wp3kSpv
AoVjcSwzHnq3JJUw8HollBiHqEfXK/jIPwt9uaV2ony+bY8tc4bkUG4gaxue1JBFcTNN5G5qIm8j
AK3EiH9x9w4iBesNoyfi1veqapsdX8znNOSPUYNemetTWBvEMuvAlOg7jjp2aoJaAKUIiSNAfH8L
sAgmXk1vadNnxO5pcAGs0N7ksVOXz99cyAnEYmoe0a1Bb/NOdhODgF6zKuuBnVCm+zMDTBrLsPp+
fYlWLNluYdCZaKeq7MQPs+CxMmskOldbEPN9u/75lZhjdzCgnm4kJaP4MXEpP498cg9oeO6LGKWJ
5fP1MdamYBlzKQMCqMDIT2mtqykWMpzSvdcFamOJ1uZwGfdNch4smRQ1gaZxlgc//u5vWaa/c5Nl
++sTWDmmNpdvVqsxZRzPhmV6KZ2VQ1pEZzSmmQUEu+hIhWC6G6mNa/HabCyzbkI0wuApmjyGTdbE
ZAp/huEijkD3bVnd2n5Y6XjQ+SQDowc/KRB9JWipFbHHho1Wi7WPWyZtfEjFoliTPktCi13Rzj7I
lQjlW39+ZXls/HkQtHntak7PIJJwD2FD1D1vwnSHl+StPGxlCv/CoMsgazSYxR8BwMAO9J13HJiz
Je+9NgEr+e44XYIeGoOPmAD4YFxg6z6ZsR3zZJo8/u36iV0b5HKS35gEuk+9dI4WdgLKCz4VYNrj
4o1Z3HO27K4PsbZKl6HfDrH0NI+y0fkx5p74WGfSfah52xxu+/pl1Ddf7wxX6HYRzg8k3M4JZApn
1CjoRq66tjpWhE4vsLB5CdkJBB91kmn0LGUi+Np6/Y31ArtXR7eOGsoO+VfWAvJP0ibGs9CNd0O7
VQe0pESWCqG5A4d4CDh5NY/JzcgFYiP7K5WXVZEb50eL9oSjySC85tJNxuyVxbeB/ZnBe02ZBf4D
IhsCZvSoQXx6FCH7NOalPghSvpCp4kkowsPE0MAySh3LHIkN8J3pYfLQLVGX7Ubev/ZvrBc2FzB/
0w2y/B0ph8SIGdORjeCLdbLNx9W1If5l8H5QT3Wkfs957gVx0w8fINDUFEnh0a2r3UqEssmAM9oz
nrVp+RvgplzFoy++IzLxnQgWHyxo4dfrVrk2zGWKb6yy7Clwto0MT7MKH8vW37t8cOK0Fi8Luvc3
sqm1QSzTFyVraQtRvteOCS9WYai/z8oAoOc4k9jJtl9u0jNgxKYKbqIin/plCM7ERS5YArwRLyUy
oOuL9ZfR9N84BFjl/66WIAiDXe36p0CAJuYxi1xK0qRhvM/gcKJRht+JmzaZPrfp3LRnQDvFLIHC
ZcCP7AoelMN/wgZ9kmjgaUHrEe2FokP45frfW/HfNthOsoIa7pfid54rtO6MpjAvDF2mG4a19nk7
D2BdUGtlgnM5+3O7M3JqvRid491t9R4bXtdoIIiA4AzOnDm8qmLVmkV/7UwxgkFgUXO0pW+2MhEb
Zte5jJY+qYJzU9LpbiwgPZnJ8rabqA2yA0wpEyrIg3O4FE9ZS4YTHjm38HVr//xiYG+sFZIiYV92
UQ0sD7qpEnAQldURTble9nT9CK0UTWw4XbCg63FahhmP8Kgsfbo8zXWZKz7Og3pCF3EkE71kBfgj
4SSuj7g2pcvvb6cUkmZpZ+X9Qz1BDi3J6V1RyZtY0BixqYl9b6n8NgrJP3Nn0vEDeHzLFHTzdavu
bvv7lkfQeRVVc0nIq5FBE8aEQ/corjx9E2EtJmBl9qbuQFxd194rlcsSu4Xj7MB16u/oOBYbdr0S
zWy6XZTZ8bbSc++1B8kJ6iY1KiBJ7bTdPXGyasO4/yYD77hOG1nHNB18ZN8A709qaNOvKKfUYo/d
b3R9aVLx9Es3lHnh/Zh9qEbTPSAs2s2PpBqGFhcC3dbuHUryWiRB1Y7/lFOg1S5VPVu+EW9w/HPq
5b2HxBISWmionltA9BoRaHweT7AoPyWAWRXlmKRtJ8WCR5G2Tc8mRYNaFUs9elQfKRHtPBw6HhTh
Yezq0Tl4DhRTNw7LShy0QVkZouAy+Gi7Eh6UIWdojkK4hMt7KILunWYT57s2jHVmQFkRhFXt9P/Q
uqmi/dKicSeeF+UPedLnmkefwHJQf7/JAGx8lpIcDyZQ/z4TQb35qCIF2rm6dCqzkdq/z//NPBuR
5Yazgb9ZujzWbITu994dc7RAxHPZ+Nzf+f4Shc+mxcUlu1MRiAHIwR20TINTSPs2NGeO2nWY7XyI
k+QqAYQ726Lsefc5hFIb9jHmRiou0TSv9HlqOLoMPsm6TQz0wuS0YTlrY1jJppc1kzvlpdkP9SM6
Q1qaHnrc/UQbB0G54YTfdQGYhxVXgPjwo5aDK9ws9Gn00XIqOqhyjlsvbO86eXzfyjKLTJcQEnH6
PdNe3E/F3cL9T9fP39pft+JHCVqusVP46xysRu65TD9Uw8bJW/vX1qWSLsQQvIKY/eR8nf3vxPt2
/S9HCG3/coVYDStmoGUka0iqQH07fWjMU8M/yRRvz10Te8GHqvyB+8uN+2p7ggh0dH6H8+kupzn4
EbTPYAW58dtWOggMaT5Hl9Upl59R4YGz+ne9ydP+bh5CqY3DqEdcDwuBXW2rj433LOinlr10/h8K
HjG21Uz5rp/EIJfB36Qe0gFdZlmDZx5UYUcHYBsf8meNKQ9NOz1f3+qV02lrHZuyrf0ghbzI0Hzm
4h/e3WU30nrbYIy0z4IUN2fYbCi+FX395BWQ86bjzq2jjVx27d9ffn+7QIDcqwXPyPu+b+O0fKrn
07yppby2+pbhQiaCdhTC7PsUjCek/619+SUYooNTbEnSrv19y36XbmC9r8DUHrrQdp3NM++dz5W/
9T694phtBIYuFp3JAgYwOsPdHMgD7X6X3LlberbXc3m87QRZJjy2/qC9AKMQ0j6ywkv6sT5Uufd0
/fMrPs4GWsy+SgfOIWxBPbkDPdt+JFt38ZUNtmEVdcMMddzCgBvj89BBLiUFH3+wJH2pDtf//MoG
25CKPKoddxpgXe3QHAA5h6xjmoT9VqP5ip8OrchrehYuaYu1KcrpDB6tRNIaWpdFIrtpb4SK+3yO
WXtT9xelNrYi9zLhASds9i6tooRPTB+WMR83mtdWPKqNpgBrSYmkzFGvyCWaGNqXY6K66HFU/XNN
/dPExmxXo2R3fWdWbMMGViwy0FGFavieRh8bB0K8UN8p+kMV+AmLbgK7YcEs++ZgK4KwLSRtWrch
MeAEWcKZ2kJvrliGja3IxiGbI77g3JLsFeIMn4BI2l1fnbVPWzZNCzXiSoI/DkVhaNeaXeovyW2f
tqIyM16ocFXCp6W7B6XHiZstPesVa7MBFRmeyjTpoFXTtv0fU+gf6DHZ1+PWM9Pa561oTEsRpejv
N/tOf2fNtGPLUWzRuq8suA2e4A2r3WGRZp8bGlOIs04T30iD1j598X5vYqQYUXNTF/Ejny177aJL
XMvb9tLmggxmljmtf4mQpfPBF8ujavuN1HbFN9t4CYa4VbsFFluShyo7Ah8M3P2nikUbq7K2mZZp
TjPNRjBl9vteeKBl7Bd0a3ljd2GVc/fXT/raEOR/Fx4ojHm+1MNwIyJ9XIRFXIxATXCSbazRig+z
8RLuAKskgO3tI/15jJIIpX2/e5LBZ0dsPSqtbYNlrdncpKMbwk2mXpoQL3rmpfyNHsqLpmi9MY2V
dbKxEkb1Jc07bHVNIbFYtnHW38mqu20XbKBEBHx72xlYllz0Ts15IpZzs+mD1/67FYFHsMo3KJ/2
EL4N7goRfQK5xT0h5vv1I7RiuzZUIhd0rmoUCfalKZI6Mjvj1LvbPn2Z0Ru3MMyoZvMaqQkEQyL3
m+O689dGT84WpmAlnNvsjqwRuGkqRCdvMkWs6+Ng/D9czwcoLand3JJ9Fkb9xia/T+hLqQ2XCDoo
ohYUmXSv5b6pX5Uge96k8UUkMEILR9Wj5kP0nldb6L0Vywgs6+6JlzPQFCF3H3+WYk6WtkhEeOz1
t9v2xwrBdd/Wfc5I9k+ganNOQVB16rxm62684joCy66xM5MLgk+cWxHcQ8fgAI3iQwpWzQKSuKHa
uFyunAEbOEEkVToNIURYjf5whlrAkxsV047M+tOQBR5EBPHEVkx0S79xxVxsFMVo8sh39eUUBOEv
MshD17g/btoOm72vJR0ZCF7r9ylvz2Gf/qfn/lZv1trfvhyxN6bYTz1tzUX/ikK0GbTKO+WYjTC3
ckOw2fnQVz2E0Uyr326f3bnmtWqHPeiO74DPPAI5GyNL2pGRbIDu10a7TPDNRArFWNg5sAnaRgff
/wgxL7/O4GFS6FPv/4+zb2mSlHW+/kRGoCLiVququ6t6ZvoyPbeNMVdExRsi4qf/n5p3M4+/tuuN
2lXUAjAhE0hOnsMAxEouicVuLa3V/i28TjayRFdOnQr6x9YPTHwy/ceQPobswo1ka15WLs4h8QGI
LlO/Wlr4mTWu3i+K/Hl7QW19wMq/o6gZixK8eXtC3TEwVdrxJc0XDs12glAfZcWoLhzTNkLVGlwh
VW9mwpFkU23+HZBW78NstL/zI+RjloiVFyLWRjdrlEVYTgmVE6DLfjLcRot/FyzkQxSoQ13lF2CV
W12cjfnvAlO9HyZQ7Pg1Ro1OxVB97JLpDwkTvMtFd29PzF8mxleyn2vqRDASExa2GurtAeR86a/K
i9LCknTivycRpTMAWpDYyxpkipcufGrNYyM+cFRqIkl6E3J/Z73fTWl20qHQYQC3LN/TvtiraNzx
IIQEx+d4omlUkEep4gtnqC3DnP//xzBJMIg6GB3Omrk66Si6d80LM2qX8OjP22bZ6mF1XlBhDUDx
jB1jFn59KPGGnLkwzu9sQ1mWoG7k03X9rGIID308pCcdHHsOdqYeUwCnPRi6TkNKLuE9Njx7jcLo
oL0Njgx00kXg5wPC9UcOxYwLMfdskdfWzypsFBa0uKRwE56ByJ8w/ki75akYk/3b9tlqfRU3xp6A
mGpB661vVCaJ9Y8C8JS0DAe2u66L1eGAGr8ihZgnaCyTG9vVNyovbyeRX4BrbnzBGkax6LkJI2qn
vZYs9d14FKTKiLn0kLvV/CpG+A1DYr6GgXQMTp+Qlx40uZNfdBkvUfNtbHNrBAVkD1CbOoHjJRhQ
Cttm4Zx/MOPXqLzLY3GIyC2LLuXQt7pa+bVop35UNUVM7bwdH9zN0DcPSTh9NAseTPL+Z93H90kR
Ha6a+TW6oiM+nSvHJmREq72XE5mpIDn0obkEGttwvL8F1//GqaFb/LYMpv1ikv5l4i1LnkAX3V8q
UNiIUms4xeIlUTQWAiq0FDLsbdAexjm5RXVhZsB8eWGH2FphKwcHyc7SzwlW2KSPbXji3jdnHt6e
gL8H8FeCxxpOAXwFngop2l7u653cy/Tu43zffRSn/qY4qEy8PIXvyQf/uIfGbvaHpM/Pw011KNJn
/Kx2t/n72/od+DDTML2UZN64KqzRF0uw+IUZCUYUH009Q9Lw1ISHPrEplLIufPXrEXMNvZg1l0Iw
fHRf+yh8qo8Aw1wXy9bsRdpv6ipSGD1Byrqf3D6RRQaapiubX93/aQK0hKlw5inYt67+UzdPs/76
tlE2Vtmatoh0c9DYYJz2jsSoCLulTYIHdXHB0zcccU1YxCLVurF28qdxkEQ/qxiibOgqbqIoWnMT
MQ6ydhlM5wCZyxFkmEHh356Z6cgFN9myzcoDF6BHCtz27L7P5B3PLkkcbzW72luFtyy6nqTFe/pB
TlPqN7tJXhjyxnl/DUNpywESP1wXP61mODPKW5ZHO41Ta8Drr+34cQHc75qFQ9dwFA6kSV0U+YR7
lwxMOnqhV/3pi74P96qzl0PVq05L169nNipDO0ZIfU0cFBms3zlx5cvGmnyq53mXcLlMSFkTtK1w
c6mqn9dZZ3U8MNIx7VDxsl92wZ7+7C8Y/XV/oskqEMx+4em5K5f9YmPIBozqg2w7edWJEqwv/z3d
t7h1xi3SWHsNXFSqutkDfaCtM1mV13Zxdol/NmafLzJpOdKkA2EZCz8DHZyZ6c/bNn99V6bJ2Wj/
NO45tzQ6QqJ6xC0JaImm/Vz2D1I9Xtf8KhfQiT4v6IDmA4OHEw8s0w8tA4D5Uv3P1tyuoo0FxqYY
PbTfQBN1rljWu0vPEFtNryLOKOfaoznMPgbIJCbtrp0uLMjXYxldExdFgefFs0XLyMGlfpBxobPF
+/22xTeGvWYrmrwcdSAQhQJ/bJ62FHi2+cJS2Wp55Z5lEePAO8LWbdDd1yb4JsdLGdvXz9J0TU00
tWFQDQWa7tWJ9JAWipuU0U8TP4TDAYtlphdC/dY3rNyVRNybVQ/TnyNj54vDxC/V4Wx40hqnNvgu
gcCi1vtEuX0tI8jmmm5HG/BnKyh+Xje75+/6x12ZCea2Oc+uN8a7PO6zvr3OU9d8Q5E3jaoLzp4E
/wRQv1QOaxMX2AuLfss8K09lfQnFSD1oYFHatMOBibuHUTx2+hIz1Ou7OF0TCCV+J6Vs8QGeewjz
QzGeztUM/UPIHi4unw3P5eS/5h9MDeCvgvnH5bPGQ7mIf1X5dXd7usatAWpOQLfX6/1M5zSmRySO
kG28EBY2Rr7Gq7E6Ccq8+38ehsHPBJPgf3l7UW61vdpglSVDGbRwKh1Nx8TWCDntrlns4e3mN3z2
f8BqoKcBWTxx+yCavuVdeJvb8MKi3Br5+f9/3AniOHEP5tFxb82S0nZJcQTJIiS1rhv5ylsbNxTx
VKD5aPJ3IXT6dHuh5ddvfnTNENQmXsi1EMu+qMJ437hYn+yssxH49KNdmDjI9tI+uNXVynGVXUKX
1Fg5qPrLBncQ1em8egAVSaPw83WGWu21IM2tylZQh1smFJKZuo0bcSHibw1/5bKix9CnMzTkHNek
+myS31y+dP4N4sLbg3918+J8fV8rhBehWl6J+/GMtm4OeDsA+z8kPWJ/B2R+Q/7QuOSDPHSBHxto
mgSjym/qnnPX3749hE1a+fVKG5YKeffEnGSI/NeXSDk9IQvQBaCbP6BqYJZ3tOzGRd/bWgQ4pOpC
luWZzWToXhJWQtQT/HGTxAKllps/Uhs7/wpZqPBIVDlg9GE7FFteEk541adhs9W50LqwH20YFk+V
xgk0haPMWFJJe9X7ENpfLVrh4fG/G5LqWQdLcl/5SJXuG9xy893bBt8a/2pV9QVHRUCwsHsIBwH4
W7Eop/tpGu2FNfVqYOLx+qJo+jlENkTWz0KKCGXhYRN9EpMwNh1IdYmI61XXQCerA52tm4U3vJL3
hkRy17qBp3jqbLKwnd0h4P17qNbNFx66/qaQ/yd7hs7Og/gn1EYBcCMtysDuAQqmYXSIjBzHhzzA
kYbfaT1MzsOrDjTqxhsXR526yaVr6K9x7FXwbpznLv5hgdGpWVrHHhhtdlNJEuAqiQLX9qe5tBa0
nKwtysgcnUBBR/W+qcPwd4sTaxFdqKd4fdrj/7ntSZWYZQzLZ5Nbme9MP0XDKZ7PNTJvr6tXT0mw
0mpDctDs0ExLeR+Jlu5RD/a5mTE3i6HPLSQELkzG1mec//9nLojf6NpXJjl5nFY3Q1d2gFaWGije
675i5d0i4e3oINx3P+azl8Usf+QL9e8Er+5Cf+gvfMXrVKAw1trJw2GpRbX4p6BT1M4oFu8bVIi3
Xpx8a+gkG7az8/k99TCobmleEu1kXGa9LBYo+vmxTeoXBYGxptsLOXtkTJc46ONMjaQkFwa5MaHx
akKBlS25G9VwyuVQo1isCeKIHlAswJMKxd/OF0MWkjBSFwLH1tSudtLSQF+iiht3X/pReCA8B9Md
95399PbMboWMVdyrihgVKP4y3yNxkHwYu+55Cqffgz8sB7XkbQaO9wtb2obh1vdY2eF5QydNcc8G
t8xpOwNndQP0awMt1RDaKeHt4iPVeOnZcSPgrqux5qI1vvQwT4MXhBHejWK/yipRcQgFtEt/ad/b
sN/6ogud2crlTRGj4LA4gzxCBa2WX07qGHqmSVK2AN36YrGPE8hY6qvAoFD9O9v4H39nQBJBj9EV
TzLJyfBZDnoonujQztegMdD+apErw0ccafLk1EBw5Bkc4vPLUIuPby+5rZlZBSvV530NsBAUc8C6
csOkvuMjbZ9NW1xieDnvd69sTeurr0PacVSuUyePNShaDlvUDH4vtAdsRgqmic4/Iu4nxZQWk+D0
c1MkiW8vBPytr1vFsILTeXY69E+2pj4iGWMgRdfcyf65nKp4OrxtxC1vWoWFMfF5WAvMEO2TKYMm
2wsvkdguYcOAVM/XdbIKDpEPrV6xLOPJ8YmCzcCGCtQGwqql+VoWTRLuqa3C8lL8Dzc+an1hnsHM
oxNJymPDmnH+3fHcLDe8zYPlefY97aX9REChmHqxGJIpRSqynGQ2zp2l3xUdg7hOy7z36OOkfDt9
Woqp5BCZJAmwfLZxs213JVyfVeBUE45kdd+KmmcLL7h7dEtY0A/DYGXQQPZSe9hZiq5RNdvnUtfi
Peqr/OCHjSo8tixsmL3mq/Gc6aKfrcsLpHBzzWPoKTDoku98Ae3mL2CtMu0XlJiL0mbSB0LsWA0N
my646V9U0SsLfV11ZPIFsodAyd0vTVRFNi0MCnDfM9BMQ5EWgmFOZkGcVOE9iDyglLTzbAjlDDBt
8M5AxZqr5oueJ5/YLzOrDaWZ14Cw6FG6lkgD7amkoXtsbKbLTB9RiDfqMLwrTTUrnZpoVvO7Vo0e
jFtLMj+rKSZLcbB5AZU7TVEZMGcB7SqaVsVcBiV0ijXMu1/kCLG71AVDyJf920v19cJgyAGszr6V
aFpnoqo/eSTno0pp0LXLBzoAt72PbNcV58cN387fqxFvZgUo3HxG3w+u1vI2CCAT9uK49Ny3vIwK
IMXeHtXG5r2u+CNxDf2sSjJYlIh3Ehh+/6YxBqCe69o/O9K/+0AVtJCn89lj4EGE+JDQ2N6ENgwu
pUA3glm8ijIUmhE26Mx439SFfIlx983ohKxTGpmhu/IbVkEmYZXvuygYTtgEZu9XG+Ce9J11Y//r
bRtt7NDrt7MpJOU8FJ47QU7V8neeiSF1xSgHQX/aQQSd7FvmQRuzVJPvqd3bnW5M/LoYDTpQNQRK
InVftBXkSVPngknfF9KJ/kJs3uphdf1iE/MGu1T63iW9/zwGuGRkQFxHP6/7gNXKKjk4S3lvh/to
8D+PUAd7v0TleCFubY39vNz+WbaNNj4FhQU/ythbPucFSonSZSrZVTwZPF4XnPkF6K67MBenWTnR
PERT0nO1I6Iq48wGfVF/v85I4X+/g7h2zue8bE92sXiqQqgb2MOS8GK4ADXc8L912Rn0q4dOtY24
Z10vwlTFoBbKlIfiwGxK/Li7LkytyX0p54P2cpM/Gbw0aWD6ad3cAl2JxP7bhjqvmlf2qTW/Lzh2
uOykV943pvwydwHZLzVrM5snR2wjyzVYIci/nvN5/ywrhqthgi/In3qV1JnKJ7kji+L7tgJbytsf
snGyXDP7UgKKI6Rkx1MhelP5u94TPv+pIlUkqCXroAp1a5hrHLJujDefDG05dIjf7nvDa9ZYWQq1
RtnXtDxVXlkvNy5hxUeNrGSzu6J9UGusdtBgNkWe1y1qHxb2lI8Q9IFa8SVhsFcHj8ZX4SqWUQjk
maq+UO1+mAi8ODVBD9eNfBWsdAA7s5aoY18PZaZBeJ5CfOKCD26NfBWsQKNdeRSpxzu7QNw99ynf
gYvXXjn0c6//rFlXk6HmjLFTq3NgyUaypNbSp7ft8mr4gNFX8amiBgBNyvojL7uHfCbBoV6m26Fn
yZWjD/47ek/5NK+tH/zWYpoCAKFlFNwlLJ4Akn37E16NHHGwxpRZXD1rXll2ImCWAUe3l8nOPMvK
/9z4xe3bfbxupmAtisc4eHCgnMROrqU2Q/37QVvR3/hn4si3e3h9DQVrfJkEiFjO0VlivU4M/a5H
qoO9KkTcXJjprQ5Wi5RFUOue2Dj+BDVu3EIxuGnc7TTb+RrUIKZhtUwrNU0wEwtOejFFKq11u/8P
esOt0a/WaRkbY3PucFOS08s0+iwdcJu9YPvXZ9dP1mfYpU2mCHedu6AffwhcYPc8p0+RquTh7cnd
6mB1gA1C5XvgrWVguQbJeCvtl0qBRS6K9I+rOlhnzlrVJHNTB/WRFVrsiV99NKqNoIl0CcX2uv39
da5M+LIYRyKABbWevyNDN2UquaTVudX4KvIHeRkoN0uIaOcQI+8ZmW9HG1/SoNgw/joTJkdNTVuV
wW+8dkAmqoweeJR4nwbrXxIa2urh/P8/ERqS9xPyhXFx1DP0+UBaCT68gUwQBx+ovbaTlX+hJilR
fT3l4HydZuR3FwbazRl+ACLEC36wNQ8rJ2Ndjnt8TKujTXS/gwg0QR0lu3D02mo8+K+RcgVyY1yu
22MLjro9VWBX1bhrX7f+Vx7siF08jZP80QSgkecCOkYUGjbp3MzuSuOsfBjq2k3PaAUXA+1F2vru
T9dF12kA+uu0FtLPTS+9FtRuZz7iwFiRGhzlMzx4/bnKQuvkBwkHDzjdEgegqQU1FfuIVzigfUJ5
FSdY7K8TGa7vvbIZTX90ZVOlRLoKlauFTssWK/Xtb9hYQmtUiNJ4VJd12R17BV2UCmWzyKh5Vx2e
8QErL5ash3Id8i9HEnQPf60/UxCjXzf0lfeqHknfiUT1kTh7YHSBukHR8wtnrI34s0aGmGLpDHGN
Ohoq2xQV/FGal1WV+t501fMhjLPyXm577Vs/rI96AEW24suHDsiBK42z8l61KGXCduqOQRJDkDI0
9W5h6ufblt8yzspvdV55VS1gHCDUB+y92N2Fiu7DcwC6qod1+kgnpY0FcJII/9MXYSk9nLfGmYAA
4roOVtcu7dQShfVcHHmBaxcUNQm1+W7M43L/dgcbjrVmLhJAd3ZAjXRH4wu9kzH08YZ6fnm78Y0J
WPMUAcrcgZdhhnkcwjLnAtX5GqqNqKW69JK3Nf5z1/9uwLIfVOtV6lhxiD+KJtrV4trzwzpVJMBq
Zj3ki49BaX4wqFxmNp5ehvPu+LaBtkYf/nf0IH0GwAAFAUc8RRnEfcJfBsX4l7db3zL/ynN7qQvw
wHjF0cz8EJyDDpAUN+Xl5b81/JX3cm4gM5Cf57cBVTee2qVE/NGK7d/+gK32Vw4M0swFDyIJ2rft
Tzf3Qda5i3mBDeusE0J45Bsazxubo3DTF1qRP1U4j7sGNGcXjv4bo1+ng4La1xGSMdh3q/5oRkhU
DKSId1eZZs1TZAA+HtqJlkcaBkuYCtr00+ewbLzgEjPF1vDPl+5/PCufKqRiDUJzaLszrCMWj/OI
6/Xb49+y/vn/f1oXlYBwfRmro4qWescsP/z1L1wInq7r4PxZ/3RAklYEIALvjszHuRBwmuZIO/4O
actLq/NsiP/JW8YAWPy3B5v489z7ELFzySxSZ6HRwqELeDgLH9dm0DfXfcjKizUbCbjrcMWwLbe7
MwsbHadD6E2X6JHOd63XvmPlxWBcbUeEHoViv/7eWIiqkPNO5gikscpqScrUb9V05bpduXRb8hEp
II5pEdMziJ4W3DMusu5vLKo1gRHg4EBreQG+5HxVNePwjp15/XPWXEAQb/jEmsNIm3AMepSVH63X
dfu/mwHKAPZvT/RW46u7cD/3dcSTpDpSkBinUD0A8zSu89c1vvJmE0clbmF9feTgVDiSuEnuJ96U
1x1T6Mqbc1BoR43Jm2MfIq9+NrygIctCQ6+B4sX+msTI5Am1havao3E4J7Zm7G/HOh+uW5Rr0iLV
sAp4fF4dcwIZaxdDb7mdL/HsbS3Klf/2Sx7pYhbN0eRuydq+fcgJZClFcck2Wx2s/Le3NE+qIsEN
soLej+oGZH+0d641Utcp8vhrliLiiiWpcEaB+b0x+xupY3zIVUtzTU7kJikrZ0oBmnPXnsnflgz7
2KfrGl8doEXXLVOT183R1dP+79T67OLhecPyay4iEsaNLYugPwb+IFMlZ7dz4fg8VsBXvz38jT3m
Lxjmn11MTQqpz2DGyhRR8RSIWh2CSnhPfI4AQB8vVU9vhJ41O1EeRW1lp/MxpYQYdA58+UvcXNSi
8KO/z0Sv7DHhueN/voPbYsJRC9cMMvP2GzQ0+u7ZYN/8ZAAV9fbBxKtfQouyOQQz1bcaMN4yTxe2
8Bp4GzuQGjVc/jizfTB3dZFCzaLbSwPbpKVskK0NbFIFOw0Utb9HsjJQH/ylnbtjC3LB6pYLU3GF
x5PAUbGXGDFXn5UbmrnKdOxmk1YNhniwEHUPdm04FwWQUlQWBxqL8n0ryVjugmhcukN7Rij3AVXv
gqHtj7rHS/vJ4px9BwVdOWeq8Mp9AkzzV1w/py+kLYplL/LF/056UzwifR5+6Ofc36GALHxyRbs8
kjCXz2JqyK0JlUJvAYpH7GTYg2lKj6SgWCq/UFpHtwH3VLVXACscrKoWgjQvtKsA+IxveTPZw9RG
6jdTFbsjOOxMNzohJaSddcL/VEMNpSgWVSMmOJn1e1MFZ4sVOSruVA7wtW4pBB4XpBTSJAG9xV0b
LfM3BtrUz7gIsUfjJ+zgInAwQ4gBc8CYgtays3h75s0wBnvBzhdgqCQ8QgdRnMDk2nWZ9hWo36Bi
N2Z10rAw1WVuP4qiEQeI8iwoAFn8+lTkePPIufbmXY93bBxzULaeCgCS9jSsgQrqmTyBwIfWZ3R8
TKFgO5gD6Xsdp9Sz7aPoQN+UkiXpDlDedN8GqMQyCNtUEgdASLkhwTAiOupO+xpZwn6+J8lS486V
z+OHtnMgsg9wBVNjAiRUFVe9udEzpy8U5b1gXWWA4RNaxxQKPWBdvO2Tln5pG1cvqZhmnx5yT5nP
Cazg3+JyDqmniTj9nYx1F6XcK3x+UoB6v1QGtf24VwpwiORde2rYPOxsaIuvSo/+b+H7szii/mlp
dnXb02gXtlQ099A5geYD0dAcLyMvIQdRN9HtzLzqV9X35qtZlPiQG4sqPtPNzb5ua+9giBZ3BaQj
X1ro/ZYp8X2cK4Ccr289FH/MmSkXztOFV84/ahFyMF8TGj6SBU9SD7Ka2HAH1S3f3fYiz3+3nn9+
l0rGPNwFPdftDYsRLOScQOGF96V9FyfIE2VDm/P3PQHGMvWSM0qgdNBBAtFg3LssqCgUnNySFA9a
UX9KNeptISJLpvhnswQwp+sLTXdhYXuS5qOrujsioWICYcQxf8fqhVYQaxJLkIK9cARtXgf45o46
1APcar+q430Z5bx551HblQcBpLdJUezvu6MpGHmpoRaOosQK4SAbKyBx97Ke8WTocwNq0KiH8z4R
3RfqsXRC5VAENk2YgVkypxmShK2+VUyz5onOWEGRbc2z8qChlCZTjsStxNGQpqQqefPDenDbjOPW
OlTZKB1dboHJyIt3KP33DY6+46B3Oo9C8UQiRnQGIXFRpGbwo2qncM9VmerGEdOW6zlJgymy8T5O
5rgByyhkym5YMMIWPBoCkeZ5TMQNXwq/vrEVAhNUkGh9A/SlDlIoGge3S5833cHro3iAIkzTkRsM
dux1ugih6JTllOXBe6mUjDMyQpMqjcOwal5c3SnwnxlTRkvK6jGiexMCiw1K6N4HDyYhwOu9t5GS
uOYGOTvSBISkzzJEYiy1ys7jbU1s59/Pbu6iIvWmqIQWYTy6aPjKDaqTdkYFXvBT9KKc8b7qjBlQ
biaa5AsqhBrcQYjXcvYF7OxmuhduAYGdJ0vG74DiLhu3j+IpYlO6BP7sfUOyFXsx3JxZe9/6/hgc
hFxmepJJBcrdvZ1oXU1pAPNPBw/SGOR7hfeD6Vcl6qI/Ir9fAm5kvdLWwGVBf9Bg1zCCPZNwlGD/
dGQobuXi6gQp7qFa7qi/OLUPVKlNVsRJ5x8m39c8U9pptouGyLKvYLTS7yu7JMtjNfUQ+8KFq9Jp
1cUgu1WT18/7CAHWZjqQdb+DPJCYHlgRqybT0uXszp9iurwjU84y1M0F4kD9brkpYiyD765bzHRn
E9ebAw7eObkD51UJdbYRWr0n1cyh3o31GMZdCknxgTz4S564T+UAPvqbhCaVnFHDnHf6IRYQ90BE
BI889lavy8kJ/NBD8qeIPBU+5LlI2B/CuOd/lxNK4IDlTLAtxksip5tybpm98wrlNwv8qFqG304k
sXhBtqmyBwjaCAcF+FJalAKL0nwEg0LxEU9bjryMiZpKPwU8J9AN7tDQwwL3pTRAzcioYtUJdwkU
akRO1KPNVOUr+zH3rWpupYZc6ryzNeTWIGM290W1HxVLiu8iUdhAYptLkkFHLYhfqtnm9d5NC5w+
d+AtvCGo5yGpRFjsdq4d649TmPMI2qtVwW7LwTTFziTlHN4IBBb3zqKoebhHImDC4cAL6ruq9fuu
Q16Tm/I2hxc32CMQ+TKIzgB4E3CnRYZV0gd3naS03zvjT/YdM0SVhxYoV/cERa6yu9N89r8DpBex
JQ3Huh5elrK0+hTosVp23jRhJFEVLoNCZUSf3NcVB7MSG1AUWmZETnkDXwOalJB0FuU5hIUdsKWp
0HasZkQQEKsfajMlyynirvxRjCSPbhRQExqssBPYB+lcTP2eSdR7fGUjXqneLcNUJz9o0gH9vlNl
PLGTKU0cHoZQ5/XtRBtFDpxFkfveM39J9gb1hjHNHG86N+wrBraQY23DxP5pyRjeT3Fj/Hc5FrW4
AyFe8RUmnGV4I/NwDOdDTyFTFQILnEQzvwEx+RI/ypjU/ecgBnPQY0UgjvEpLz3cQ6A+IDzzgaOk
rdlBJDzocK8avT75UFW2bO+BcB6qpx5qTMk+aFCemcNZm3K+IcrPW5MBP94tkLNW1YDxdiCM/U2D
oIfUXlt0Tn6lSO30D66o6ZAaj432G3cMpwsWJcoXGCONpxsnWVg9C1yn+/eMNYKe9BywwE/hV13/
A0jp8WckFk4flFAFiBl85oUWZHGjavZAGYK1JW1Dj7jbnHUm2ekz8Pl9Lw0N7uZp8FzahwKUWTXF
K8Ohn8c2eW9AXAPijmpuiLtjFfQD76BqE+NGWc/Wfcn9eLAgp4XuoEr5Mk/xj7FeRmwSRdeKETWd
STTqjEAiiB/aIo9OlDfUu6VlPfOdq1vtQ6Jlsf4uyAGTzAiTbQXJ5iYmmQwg71pjh4G+9TRVYs8J
begzOZMJve9RQ2iTnRja9gd0uZLiLlS0ftL5VLT3Cu/h7I6r0EYnlJnW7uiAiuAtMmYSr/LIA+bD
L1Taez04zrQ3fPC9MMy/dZpgdWpWDHbv84qPWZB09cc5mqJ3wivaqQWXMc4+p7FA5SDYRsogee9p
EZ1s2FF1awBBCQ5Bgsx0scutKhOVOjyQIdBUVV1VJp1dRfmYJnM4hwdJjKNT2lreuGInulLRr7S3
jf+yoKYbqBbIrZYPVLRdc+phtOiTZtNQtmm4NHmRVaj2dbcW9V7A3vXGkTRuK9CskhJVTRSC2p5g
t0LWvvfder3mRxAKy+PsejzepfXQY9elRlbYmsD50Oc865ucyTuo4BKaLmSYoxfcNEF0MJYLAJLQ
y2i/KT504juoYnC24+BxFjvHXdMMKZfN/NEUjewflBqK6beS4cD/2I4p+ejXU6RSz828vE90weqs
jUYx7yXxiuKAs61WX5kEAncP4fGa/A4oADg77IGLeIeCTY1cs87D4r0oMUMpn5thuHM6AGYvaNQS
P0NZjw8/eBGWwx6UXDW9o7Rz44HXrZszCrKr/l0QFcz+rnoYexcPven3dTNP003fWiVfUCgRCnDd
kUDvSD9r/Rk0Vrm49VBElcAJpwGXj3xc6HDoucRJ9IbScf42DNiDf4ipDgVLp4IzecAxfxQfrUlo
9xTGalxOST1o6MhCBMe/xyfl9DnCgZ8geKGsU6bEAeh6Y/1YPoMBVhcfZMDgUrQOZfvFiJFDuatg
bShRhC/5b2F91IIGPdRsMzfVbjBpQHF/OkS0iMxH2WOzyUQ5dvw+gd0XkZYg6bTI7dniJnRFp+/D
aumbfQEgeuZ7EfbH9P9IO7PltpGlWz8RIgozcEuQEiXKGm1ruEF4kDEPhRl4+v+D97mQsQVyB89d
t6IbAKsqs3JYuZZ0x2qCqFQZpo3md71+2btukHlJk5ObCrPqW68amOjmzp26bGvVMaFWS7CibmtT
k8HBLOKJIlmY9OLKBLb2O1Md9sc1mMbYKX01qpt+zAnxKiJ6iJJMt3zOpk6LL1sS44Moe4JEZCMn
bA4nJK4S1EvVG1+0zrcxLvGKdZunjecgDZAdLJLwi4AJzMwjKap/BnFlGPtErd0q2XADQuyiOuje
Do2VPrvCLsPnMDT1R7tzGHFt46K9icNB8w+qWlnTRWMbXXKZBQEeos9s1zPCGVSTwehYXRhdOZfO
OkbHKRThE+QohtIb6RGBjqkE2QZiqq7Yira3Hx3HCpKdDzOjcU/QgEULI+RiNobaBiqVxvxzQc6i
GJ4DInd6GAsV0as0q8ytG/h2s3WH0M2/dkVhfi/0hkSlyA0uAkPVOuUisLXu1pl0a9zyjdFTApvH
j1E1ivu2E6V1R9UvSW8LSAGeuT/b+oVReyhr7WT+b3NpFJfEx0H1kCmWTdY/lTaC410k5UWY+wkB
IvBPPHLu6+RJtGenLyD6434v1IAZom60JmUrawxYGmlPzc+PVM/nGMKuP0x5vksirr6XprSK/K7w
LUoaLamVc5vbvdgJJRmrDTMvxOR6ODIfYDBJ+KxVoDl+YnRu7fVGqd8kpR5/UVxtcHZtQrS1w8qw
zikHJ/T3NkdnThn6dz+bbwm/kfNcNvczE0/KEDJn3rt8ZmvUWb8Fgtj+9qOJs0idOADKFFSqs8kC
UVZ8S5EW2S7ozMnfOSoZVFvoTHjRkCjUbIPsgWU91mRvjGTpU6pfDOCpX0Q3l3d0Y8SqNKVOr0Q+
L4NgrGI8NK6QV63o4m7j5wmhra/rXX0hereROwQPw9ckV7J3rtlEbhGWpylNckLilea437cusptk
Z9tdj6GbDPDqBFdXBclI5FF9MaodfP2Nc1HDzhPs6nLgpjJSvzYvElQbZz+phl8nc1RayheJkhJq
CCgcN4Uzz3ZH0RA6FyPmiDUONTaJAqP/Lt0B4hwGxWqOXFjxs0y7IBjomVYtMFiF49fbJWF0Xlb6
jU8QdHAj8KmbpB/TPSo3klPErModOsqT7SVjE99ZqWn7176iNXJrZCbmRFzMxGsAVe3PgqHlllJ9
NqWbKrVxm242qd2+15tevZSzQECdTyo5SpdJhTg35VAaDFrzIXpoapvRpWIXZF2feY0q6gqFDW6a
S79Uu5c+1DknWlUO2ddiCEgXmKkMwsvAEkhjWBLtoi/9SJnmq7Qq6yZQ+yq+RisLUeI2QlJsO/Yx
1xXkAZQeNAZlNrkD9kezR+s6qf14m/UF9afOQT3cIee6UnxG1cgyawpDYBvA189n+TucFulWywSJ
hWIZ9XXLQMkl00UcAazk0MtOu4WynvISaBfd9VKnR62pULRJ8QwQ2D8FeL5hh+hGlB8KMU0BVMtj
fWuIquu3I/Fvcpf4AWeCsFCrr4yw1KUXWFhaW7TdXMNkNYY6m74Q1Gv+Nk/68DnQuuB7Esv0nuhw
vkncOvmWOLVkTqDv7ieLEqxUjM4kKggVcUjIe8udRbJ0bQ2RXTGBq8/ZtK93qUYdLCdoLipu5hso
PPQvuqK0XyXzmOUmHKP0d2qP1TumYsc3sCLH2aYeQznvAkFdMAwiJCUdIW9H7+Cn9Lv2KQkkhCLI
ZPU/ZI7P3DShk90xKjt1yL4agccUCOexaDWNwWknm+41t7dBYYd0P7PQyJ6smkpsFlbud0Ht47pz
Q3YEag5/H1Clo26SqOOOsULH3hqGPryltRIT/BSpPXlR4PdQ4AEv5pJrY3FndXaobPJI1I8WPZub
3vKHkttRj24N07EhTkjmU2k1JhVYX4r8WicFo4zi9D/CoayYVPWpCHdqU2w5MNZ7U/pTtw0Mp97F
Bipau7zTS88Pa3wFWDbKK1AYx/tS4CqcWufZQ2iVrxr449pz/VFOntASal4T+oYJt4ASer0LrxOK
1E78q4+c7lbQ574oOmxazVvNw3ualjdkQXHpqKZ5wD77b2kZJBECr9aUQUfu198FGPBHPbTq68jt
CODzVDRbiAWSN6cZsvdxjKY/1dDHPwQlOwI1HJWH0gYm5QPOYiCP/3wah+EN3oHhZ9ZHVPZHo78s
pz6ADX60950toRexqlj52aIQ8shkXbyFciMatqMVUTMwRkK1bRFlTr5rhyS7rR09DBBWrfNr2PKp
os7zf+/MTipvRkQcHpBS56D/EE82BmF860OV78G2u3oD/V31YoWDFB7aq4y7Bpm0H03ZddckJtYz
pYLkulVs8Z0fYV5GsT380soquxWoMIcbwVzq15E6pbZHicz/YZAWp5sordKviZEXDwZz7i9+X+A1
iHHmaxCGuQLed0eHdiEYbPcmSNN4GjyqZRjjFJZKvC1UUsaNxEM3G7/S0mIzMJNp7qduol6JCuD0
G//kX1a6rRkeHQr4dmwkY0vOS3gHE0njfMm6pCCIEanT0Xmjxp27RfqYaqVVHWRrVe+tsAKvKM2x
3Fp+GscbjU7LC6UWDr9q+6TxiVLX98JSZPKtzQfrATfd3eu2gf5Oxow1BRmuwcJTXKnfRK7hHFxb
tL8puzffyzLSQ6qTpn2ZTr2gCFaoLGZH1c/zOwIrWEbD7DJ2o8C5ZP4vvgoABfnbzIJ0fcOgqzgo
VRRZW+Gg3E012eJ6s0OWw57nKPxkIgtFVzC+HBvXUS7SDKDARqMaM17oVJmebCXSlU03cMlsm2qg
eze53Gf8WTwyLew6HsMwLHhvJO5tDJSq3gapOzxxppMLboPmatTCbNPljk+dLWdSGnddkD05pjJ2
HhNVJYmMH7/ZdAl0zo4TfLOSIb3KE8XPvCpPZOmxKf4lOVn2hRu4bEDHqe69dHjRIesa9BtwvUQA
yoBEtNb3j50oun1U4aK4p40LNXKRCJZMZDUbbcLrpVbYfBUF67UZ9FJ5FOBn9xQXKfDiUfU/1Nab
V9G1hIODo1J3rbtguizVPirBh/W4wqqU0Bwlg5XNPEuJ01MbyPovVGDlBcSBjrnJhrlebGut3A+d
QtQfpEb0lBeIYXnAPeK7mtqn1zhkvFGXV94cIVxZsdWZFMYU8wfG9ceRNVaglY6T7ZDcYXrYGZVw
VxERKwwSuyxpptjON9+P2e0grykUuyGc7Pw/ZXAnAhtoBwMDYl/GdfwzSl3qfnEoKO/BHvQV+eeA
8NhoL0O4sL8JQxjuthAyfeQ3T38S31UC9MsDqtVqiyHRNdPv2koSABhcNJwFSxv/FGZfP4L6yK/M
jPvADzXnT2sF6W8rT/vHOSLZswvgrmzF3VtpqDwqdpmUN4GREbAGiltWj7ZmFRW4smHcTc5UP1Jn
Jo7OQUl45lAoF4b08TyWEKXclJoFVLVSAhYN/kfzadRojVSSrls7Fkhg9Ln1I09N7YGzTPkhhU70
mTki/dGVGcXTSHcZxIkVolNItVDFQYN4VkrtO39bpgNXsW5KtrgI3OC7FVr0lBxaMHdOpEeHsM2M
3z5abG9a1iBFodXUT2zhFOq3QcR6tzfrxo3I6qgB+61W3NOLDt8xIUS9dWJLNGJU/yooqAo9ZCql
G6TWNF9szDprtHtDKdpDRmG22SrqfFBqOcXVZWbmRFtFH7q/ZWHHeE9NS2IaRyYuZpS1uHOrkGp3
oVb1RV6Z9bWd5klNaaRu7CtyXSoaQlHL5yJSunAHeskmDuzkU9MN9j7VEhIKdajFjVtZqrMvM1Sc
RoWDKUoRWxvRQi00j74lyVvVGc4VhMEkVIkUIrjSGdv92rZj+TrElYWGu6tGj2pFcuslWSmf4KOi
ACNTOcC9ETOLs/UtS1znCrNJY5spPxOQKj8D02im7VBr4eNEGbm8TPoEKQ+XDt/TRMJ+R/fDv+T2
xSXA+CnrQ6cEdnPNzdzfhXWf73zq+Uxddo7ib4N+9CHwBg8DuZSWoxYVNYYae0XP6P9OWOr4u+vd
6qEtaXc5tVW8FXURdmi2VCSNZLiPYMOdmUdh+mIUUXFF7t6aW8ji64J8TCO1jzo3u5u6KNS3sVSm
gz0l3GJl5dMpk2bD1RBQ63RVKOS8StO1B62Mqp0Wtu0T3MU1Ij3ZnJhj+QXjYCaJmqaEyVs3zNde
Clubu6XoZf1ICiO6neiO61tusSTYWqoofgUx8aoyRASjCBIk3+m+kF0EXUzsO9iBsYnIBfsdiJ3k
wgoL5WdatIiuukI3pk0ZmKAYir6DusuheLoxA32wLtQgtC4LPZ1+V4LzvlfyOSmXaubvSvZYhXXD
asILh8v9Vprowey0sSFI4k6hFJHlWbx34Kl90RSr+AUPdlZ5DvQhF36lS7Ed/cJuD+0wla9Jy78T
M0W3f7ukBFrh14LBRy5RsLIKkX93a0dW+awF1CtCF53kPOijkWzVSvccNZK9uU7PkFKSaz9hAqF9
O9idXV+kQ5REO3QijBjmx0rzgspwXhTH14191+lFss8QNEs3ioGCqCdtv0mhLg216FHxDVgTQvpN
KMuXOvshRzXErWXi0cgyjByoavrYTXycrlB53DSmRfuhU5Ppd8ER6++0yRePIlazZ0Gu+mTadv29
VEqn3YS2EyrgTmMFQsr5/qH1nSLJoUfpVtRDe0nTpv7Wi1xeVmZJdyEIQv5RIdpOy2F8NTpNDb8U
AS2vTR0141UGmONNY5Mf9XSk42sEenHoBm77bTQkygURJc19KuhsozS725IAWALy+9sISIZi0t+C
GI+9deh+/iF4ksGPYogQk7eEplwm8YSEvRKNv/pJNtCWJWrnx5vacox900l7Il5zlfxnbYdvvtrm
7mXQ8cFlkSmPpPoTKemYUYCQfZrMN5G/Ixcrn4Mpi7hg3ZbGtLS77GmMzHqv1nH4SnlaPuFOgrfS
UumI0mcL30N1zgtqO0516LcDShxNLuBoYx73lZb9eE2rvVA2tqp3ziV1S3PcKikwnXTjD1byzQmE
3Gd+TbHO6pW+39exOm1ESNayqTuDw1CMGldfqihyGwy1LPd1CVHKdmg1UVLUdiME7WoL8IobiOGu
i8My+ZJphhV/VUJT7S9phKaPBqPgzlOIUonrZVB7PCdxyoEkKPati75RGnHQojIxt7SJtC9pFBrx
lT11fvvCI9Rmr482tJ9WJIBqCNNPne92kw+/czvJPaW04mDnFz1dJjcUvntLJUbLPbdpted8mgR0
9pSOir0LHXq0VcaJ3jEmXfSX5E3UY6iQR8Gta6T4E7JOWv9uOBolOgETp/EeoEX7arZWCkyQIi2M
NccxTWtgowVuVhNwc5ZtG/xn4qmgGLOflEk/D8unL+B2TlIVlqr7xXVCofxCTrMXCm1c7Ynnr2G+
Fmg7zU9LOLdLxiFn1G+kS9OTWvOkjoY4gflaW58FRLbNzL6TFHOQNAFkdxgBPQjKGMCJ8vN2YCkQ
VnCTOiRgxfWoMBE2/wTbjkfvrO39q+b1AeoVGXJQMoMFMuLojout3vwPSM0ZtvcJjmxJc0D0F7nk
O+DITCEuYOvIG+6wQb3UQr3IGJobQqI5mxwE9XbDOg+hqC3As2Imh28GJwM3y4xeX1ilZ6f9w/H1
WjlQ2vz3D+vlqzXgMPhwr7kYLA8E2is+576BYOXEhqy9YD5nH14AFQwRIRNz14yLWg8ZWJhdIRz9
j+K7zjlKUraqLUya/kCn00pkjFcvqdUbtJC0yvxfBrVXjEJbmHUyuHO7zcYoDBLdb5bSxcaDqkzF
iRnVFaCltjRrmYWlU9nqQegUOvaCrmumAvYayZHyMbDHX5RaJsCI5236wsapk5PA2kDtiZ3uxnle
rJ3ix/9hsG5l05faXqJXWtOwFOXKGJnJ740wJ4aUP90kO6VoufaGBbJW2mTYlpmC5KfRUWxqJco9
OGvdmyEu0q/Hl2ll15cCXwYxeYByaXqtuYN1jbIsYfRgtXZ7wjRWdv0vwfIH0wigZ2ytxqCiZSob
g+31RB8AlJEUxLlFzpvgWIp5FQTEchwAr0u1BM2iW8Ar70dogQJ7O9VkJqdw7J9viVhSegRG47pK
I8cbQ6BvrcUQtIwtZAB2TGh0fEc+XzHhLuxQIGlYy1yrr6VrUv+1M6qcGYAqo721szPHfcWSlsGK
lVTxY5u3FPFvh/bxVjVIS47/hM9XSV1KnwVtJgUEo8W14DIhAs1fYYbBWZ0ce1w7tQtvWDS6OYRq
QAjiT1xS88RRlunv5339YgPoxoeqVHK8ObMK5P7+RgzDj7g6OVH5uYSzrS6Vz6SR6NLw8447NngL
zOjOML8GyK0CtngCDfsayHCf9+OPScvPNJCFN7S6QC0DheEUpG+67TwnnYHe3Hf45BP+dmVLlsJm
CZxiQd5kHZOKPoGaZicU98NAaPvju7L2/IUzFH5q0aZVjYMm2l2r1D8LLT8RfKwc1yUBDX0oX5VV
rB/G2tHunQlg1kHQCqOU3pjU3Y7/gM/tWl2S0DgQdkPDqGuHJFTFBdCwwKQ/qPXV8NDIsujBg4qi
PDW9uPab5r9/8LtyoPigwZZ1GHUGJ5KgCB98guiq8bvziJmWnDTSj3BUDZSaFNB0D+LlYhOmzc/j
izVzhn0ShS757C2Sf6U0o+a6dStIOQbkw5zfsNA/9sgqG5GyoRB2nWq88/j71k6X9u9ygeoZ69Eo
mms4rFO6xUbpKekpeoi1hy8iH7Cm/gRXdnNdOwxpS0qQ2zQ5SVCw5k2Wcmtt2Ma9ZUftNa05ugn4
cxriT/NitWHSUTvOvoMf3dtOfplX56WYYkmob1QtNJfo8DIVjsRE5kArAxgjuzi+HZ8PTNLF+Hc7
qLy5ueIP/KSpv/VbiKCCnPhK2vILubuyUU9Oyc5P/O+DJpbEaNlQtmlg8jtmjq6WSXEoHtpd1skr
YTXeQHZoj2dpBdrCnT3DB5u06PkLpVSbayMav0kmcLbIGJ+l3MXDFwZPCz2y9Shvr50BzhqtrX6m
OtMXx/fjc28ilqpmgbB8NEVle53Yynd6kaDZazXwBv/MqVVgHf+uDSgoUQDvrK8zw/pqqXHl0bM+
jwRALBmcEnBzVmroSLmEEUMejvtdP32br6zNkr2p6P240xUHv562ziVj1z7YgiLapMkQnEidPncg
wlnOrcqma6Uc6+sA3flt4dPqnkOE43u79vDFqYxqJacJlKJNHMLPTeX9VTk9RL+2OItT6bgysgxX
AQ5CBUHqqb+jJ/nVZl7/RGCz9vXz3z/YVB86/2/1oV5GvJ78PtRPJmBrD1+EmcGMx4FdHufgDukN
NEivdeIaJ9Z9bWkWV05CORP5K3phvo7HDnvaeQFGC0j7xKlZe8Hy2rHzvPRHDmYwpV9rUY5Xfpl9
V1W7PisCoIP979oLELl176T1tZjwCIgOVdty3uKzzuWStgnuIYWRmoRbsw3eLPJgj/bCeaw4FJX+
/fTKcu1YsdLoPadxCRWguKsLX5755QtzBU5vTXOJ+FAUHH5YJSOz2QD1M74eX5mVjV1SNQmn7CbD
GvVDFhaVl6nUNsYRqqZhDH+f94b5zR+syqAZY1e51A9iqo3Yy+Kkl15iwlIAQGlkyuz4a1bsy57/
/uE1YzoGEFj12qFNgDoBNnr9HwZ71x6+MF4HSI3Iad8GdINFegWyiUEVup2MMhz/+r/p2iexw5K3
qbIc2TWdRoM6CcPHoYTmPoYZE6zy1VSHKQXlaJ9mMNwzzybpP1EikF1/wn2s/byFdZvJ4NiJBvoX
uHTd9IfJieOI8TPK2u/Hf99KEGYvzNvplEqpQ5sFNFU7vUpN5Xell9/NaLI8ZuteMl07wT3weWok
liRPXdrFbQECEfRE6wgvbPJ009DWuRKZeSMAVJyzZhTnFlavUjdQKyS+d2plXpX1vbTjEwHrp7vB
kxcm39Pg69TQbxj2ifdTo140p8ghPzV2nry4nn0oS2M3RCIR8MQmhIRVc3wmRs5K23n8wtJRWYhi
0Pa0wnPzIF31yQTtf/z8fLqrPHph3WDiLEgS0F9si0Pq5xsjPACkQQbgBFXI2sosDLxn5gec4byb
GrDi5t3R37vsFNP02oYubme/C7RgSFn2qLG9uiPgsn+ftywLw81NBTCbRECPhbD19zh76EyTx5+w
pbVVWVhtjmrQkFCj3CXy3kT2FcVOVumcPMA0loxOwLiYe2NucH74rA6MoGmOHPbxhVlZ8iWbE2Ia
9TyC3Oxm6WTXtrYuE0jHH71yFJdcTqHPOBxRLYqazjMjPqNx749nizKbCxPtDb4aKG2zm9R3NX9h
YoN1OSmHuLYsCwstoWOEbnMWXESS2bbK7cmT+KmDZzfnN364flXmkwMVXvN5VdCSnp3Lf749tJ6P
r/vaty9MtEgaqTBx1uzy2PSmlnHdc7VAzYWB1rrO9MIso9nL976U28E9VTpb++iFgYouGan/sJ3G
9JAh+lwhTHt8OVZs01zY5mBHWeT2PLnjhAvlvRbDJmjOc4dLaqbUzHWEvdhNbFOkyqZUX87V6V2y
MjFIHFtRpo+7OKj6bz5j9HKTAoZ/KDqXQYnjq7Oy7sbiDm3p4CBGoow7OxhfckauC7s8cRWtPXph
oZPeWYxUumwpiCg1N5+isj+x7GuPXphnaFbwMFiYp8ajozQE/HPKa609ev77B/vMg6YoK6mx6nXx
0vThw3SS133lJC75mKI8D5jawXrQLtabdy4Jg7vivH1cWGaoByYodxfR7my6YtDwGxOT56S0pmEs
TDNxHIPahF5CE0CFe+OkGowFtloomVdCnGRtj/+CletiScY0MoGujjluq+kOWFNFWTUv3tvuz/HH
r+zrko4pmNsN0YAbGDT51yueDltWvlxfRLhDFI/K1LOvuPR0eHb0565l4v0UTGPt8QsTpZsnRiPn
8VwX0GVvRihxJ+XdRTj9vKWZX/zxyGcJmgkGhjqHXaELWtI8S1/DRBL130eTGTGj7LPqXBh5wBiR
Wp3wLvPi/lceyJMXdmq5lmWP0ml2TrSvr4viXcTNRomZ1/UvWJ3jKzMv8WcvWVylYcP4iNWyMiNi
0bl6XzX3Nto68bOqXhx/w9qxXNgts72+OkRwcJQwyuqeCmHAnka0Xp3wC2uHZ2G8KIExmu/0NTjf
9GClcqeXf3KHjqc84YrX9mFxvWqRTADDczplduiLw5TD48haFe//H1fhEtnVVBlzoZJrNjebK9+t
7jpIaFq/vD++CZ82vkxjie0CyNp2oFWh3Un/TAwIbDDh3L+vMsMrpXKrmeXuZHS2cgksoV44ODsd
Rq6uOGfwESdHZGnrz8d/yMpuLxFdUtd6xdd5eKsjMNq8G8Zv3JDRnDCHlcO6xHQNsnHzDKok6EZK
sTUsKG18MzwLIMguLCw6d+0xq0tOUiUs+DbM7RicEstZW5elHRsZxFAN6+K2z048M/hMGzjhNqff
sLY0CztWk0bkXT1//Oj+9dDnP3phwrBxJU6k8eg8KTcFAvAiP6XVt+LftIXxqkpuBjFdzB05cdf9
mW8XnFuUPURuuT1+JFdesURstczA/aeUQuYNiw6Scw9K+k6uJs6CfZqGurh+YdGAoKSkaiBKNFut
Opl+VpM0T1UcVxzcEqwVzWTrcOb9LR2E2Gw4OntyWdbJjey9G/45vk4rfmGJ2ZopmbqWUd+dVF81
BrtSp9wkxiktg5XjucRqIWwrNa7M9leZM1jIfPjwXOR6eo62HTuwsNw2DHQmc/N6V7ahM+ykDfXU
haNKSECOL87a5y/sNxWt6xgmL6i0Btj4CL2XvT/+6BXX8Fdb80Pwk/CRQQ6wfjcV0XOri7vQ7xDo
DfdVWJy4Ite+fmHAUGlWjdD4+nawPd2Xlxl2dvzr107NwoCHAOGCoZMMGxe65w7J1iyrbdIb50WG
S3xRmZv9lIbFuNNd0CBO7rWRfuLRK1++FLmCMyB14eCpd4WJQCxUVUMwPDBOct7CLOFFegx9lJIw
Wtf3oXyRTVx1aLU2lstgQhE22+PLv7KzYrGzTetHbsP44t/40CiYtKAqevzRa+uz2FmQzZGijQi5
QlwmL6rBcDxL5MGuQF77xBZ87tn0JZzEKZQoMAYInSgo7FHzvYG08JaiV79RJ/M9UyF2UTPj/Zzf
oy/RJZ3UoqGCO5543dhXcBzDkA4vz1mKIaa+hJQkDoqnZaMz7+X7GxndZ0J6EDme2IzP91lfgkga
6KAgyxnqXSDUa8Q9/ljNdEq4e+3Z8wH44IC6LugmvSdCZ8z+JhqK2EtATpw4oJ+fIn2JIZmqFjLH
lofHjbkNNLHJrfRbWpVfj2/q599uLOF1rUgY+K3HYhdIoinHZqQmUE4p+a14ZrFYGJnFRpWZ6bhL
VDOANE66XmOY11lTlt80KzqxQivxyRJRNxIuu10F4aLdqBsDpMo4Xlbp5Gl+smFK+rx1WtxfQ9UY
zDdmeCNpHkYxbdvSOXE0P0eimYbQ/j0/isyHqR0iGCM76E2YKdxCY3DpDP1FM6hXEA14NMTru978
rpn67vjv+XzR9CUi24LKsBAt9hAllGqLB+KhUM+3DNucrH5+frQYT/73Z0FGWQyu2tVEvQpsrBUu
9izhK3zFwmvD5liMeopRMLG1MaP2Xkn0E7Wyta9eeO1ZflzvGriEq2p4grnwi+ufOEKfW4O+hFNp
na2SAbPklCGCELbT5t0ful0tn49v6cqXLxFVTJJpdVyxKHZuPtt1vSmBOJ44o2vfPh+jDy4uSOOk
EgrPpjrGaUGYZ+MSGxLmnjiPay+Y//7hBZbignyfP14Z78vuYFn30r0ua+XM7194IoaxzbKpebzP
V8M64dkGUgnXA6MCxxd/xZ6ceVM+fH8VTGFmzlWayLxgEB7CFh+e+2vUriDfPQvbY+rOwglVWcKI
U9jWu6GJbxOpbLiP749//9rhWRgrTBJ1EVU8eiz8TcwXw+d2efzR8xr/dwkOAeZ/lyZUW8uEY7fe
JTAvS/siL57D7MSZXzs2C2vFLXah29fkLe41WeqW2h4uDCajE9u68u1LNJUZg9Ue84pzozePMPNc
GX1yF6b9WWmXvsRTWT3FJHxZvevpZTuGC6/Hy/FFX1mYpfQd5GBm10PEsWv7aMestULkYE7mro9P
1ZxXTvwSTjUxEZ4rKt+uhMpc2NbUCzqAmwq8xcmu/NqvWJjtzBcDxQYpRiQezPZydjtk7YP5dN4i
LYy2lxD/D/PjcTopZJm9CnuMsQ1AXRx/wdrxWRis3le1ooqM46nW0IA9oWh2GTTn3VRLHFVpo0Nv
IGe4GxwuQWHv9cq8OP7dK3mFvTBZAfmggOkQmtP0j1nkl2xvkBx67XcC6aR5qi2ytjoL4wVyYdYM
f/99S4b4eAZW/WQ1ZsWhLcFRUOkZcG471c4ojW2vWZ4SGdvjq7P26HnVPvh6I8rGPBZ2tSuNeK/0
4wXTbecdmCUgSpiK7uMU6p05NNeZCO6aoPKgXX0978tnO/vw5aCKMwE/Dik7yz0y8gfr8glbWtnM
JSIKxqOuQHOC6KOI0r02D6lOqDlAhCDGs6ow+hIZ1XHWU7Px67+Yrl4LvpTpeQUe3VoYqjka0ZDF
Fu0tkfaQQCZvRRifuKPWjsviah0jyBxyU692XVeXMKigY56U7nkFHoY//93S2hqDqdNr49UpmHCO
0FPwzOlUyr/26QsLVUy/UcOyM15TF5qaUs9gfays72cdxiUqqnZgcOjC1niN61B6jdm/wHLx67xn
L0w0gWephLLeeLWZJd/UMMVAoZV23nlPn6/ED2aUlFVo0UlR3hQTVmM7Iq8pS2jujz99xZKWuKii
KJsRdITy5uRoikM7MnlDIZGKG5JT99LKvprzqz/8AGuSYYFo5/gLcJHcW/ALfa2zoHk8/gPWnj7/
/cPTXVgtojrvDSYi4I13GJ7S4LQ94SHXHr6w1CxA/Q/wyPhzxmFtcrOGcLQOTvnftacvbBVtEUjb
XAhi+raCbmp0VRdIEEraJ+7s2dF+EgubC2v1ZdqA2XazX7Acv+QdZN/uaN80QZ14g5qdOJ5rB2hh
tfqQdu5gJuWbCcLmykFWYU/pHYZVxzhroNvUl6gpR8oyrTJRvjED/1XqiKSYGnPQ+uhGT8cP0Up4
ucRO1bUMkpK28a8utaqbPnaNi2Fy4HPqohiKpiSD3yw+SzGRn7Mw6BFm6AjG1OwXYhHPVZN7hW3e
QNl+Y8szIcO6sbh7J0UC1w6G+Idejt1VCwnJhZq0346v1sq5Xerc5X3qZmlSBz+agPm7EaA2LHF6
sD3v6fNbPxh0D1+cpVf4O3hov46R1kNdeFLjbiXWXGKqhNWmLqzu1QvH6GmoMk+H7Yx6G2XC+DEe
Uy9TThW9VqzPWFg3Hm6A0tqWLwZ8tptuVG9ihSKbkLFHPHfCQbmfm/gSbAX7tUq1U6dl0evPVfZN
Wu3OZPQ2SFAjipsXTsZVH8f741uzZiYLW8/DNlImYtAXrbO2qt3s3Sh6Mxt9V/f+Ht7El+OvWTlf
S+xVicBYJPRMe7GagClcJdkYTH6eWLGV37BEX6Gs4cNjIrUXHS5qLqP7PjSRQlKfJZaowF16/Des
HLSlKB51ExVWR6t8cUPnPdLKm6gpDm1RfYEP8p25sn1dnOrKr3jgpTqeVUE+WNR1/qNx/d68HHrp
fIMxDSpeS8va6MS6rb1l/vsHs7Qzox1NrqhXUy9gJtDN5EEK0u/ehmH4+Jqt7fvC8is0S9GrTfMf
VaP2HuIOPVRkgX1iR9Y2Xv/3B3R6oNMODvIfDEp/MV1VbFqH2XS3bH8mSYz8R34eSFZfkm+5EIRz
QbXNm4vQCnogMHQG5alLfaWAr+uLW50iAjS0aZz+SBrr0RHjtwAW5flkzacqGJncNKOLyI92nWOe
Vzn6P86upElOndn+IiKEEEJsqakn99xluzeE7c8GxCBAgIBf/0551VduihcVd+PbC1QaMpXKPHmO
Z9k9KsZ+IQ0tf5y6sLcgSR8ewRforGz7wsmy0Vpg46sJiev63WUli/xTM1aO/CAESvq1GPrzNjDf
syFbBDI9AHqw8H0UxZ6zm7r1/sQ8eEwpv0rhzGhdQrjbR19Y99T6YsVfLhxoG7zVBJkOwtOokJmq
o0LW1baaLiOhwZysOz7JXWBlYjp/z/w6ob9FANYvFqSqAZUnqK4ZV8RZYbZauMtsJFeTa+zNqOLv
yEiWwU4E7qjAeE4LcNR2gxIK0jgoGz6c9wMLlmojuxg08pxh8uKfwLAXPWRc0+dUqmwrISP51jaF
SaGnuJqXWxrN8gsJ2Coqp+3bX6ljrk7hWOIMTw34+iV5hRLa4/k5LR0FKxrIwUHslG4X/vxLxsyc
NNtB1GstDFj6uuUTzOg35Um48qtn8m9gcSKQ3EGJ7/xPX1ogy/oNwPIQuQvFz4SBbd4xT70Z7jPV
X+lmeHK6C6smNvJr6EJogohZfIWE5Vcd4zXagH/Wy5xk2xTxyjb8xRh98iay0V+liJO+ZrHzc3SV
W8hNiyZal2wa8LL2kDSZxrJy9xpCdMULg2DY5EUZ8J7gMhEtKPbfIJNagb2674bcRB66IZR3m3kk
B59xLvzMfT2/5J/bG7W7tmtdpQlkJYptzYcjc4JXaOc9tTpNomTKt+fH+PzMULvakHeTQlG2LLal
00m0x/oOICPQvFwT7f38+54NhJNN3CEcyc1Pd2z5oYnd+HBS7LjMI9n4N68jos/LefoJxvAugkyQ
PASt7x3EUAKXOzbZ/pJV8mwkXDj74NnO+PiTU04ij4ag0WHFZTg7z0bCxQC4OJmW+Vdqci/iQQFK
jQGCh+d/+8LF6lqerZUjJAUH6bx7k2z2INwFkhXc+VfCndeMdmmTLbdGZBy6vS7MT5JQbws66Wo7
GL4SdvwF1X1mrJZby0bQPqPy6H7toTuyoUkFSSniRi1kS8eyeava+TYeKiBVKrLzGNs6/fQ/hPQr
W78UNPyNwD6EvKIXYKmFPOLP2An2J+4Zl7NdGk4PpSEPopcQIMuuTo/GgpOHsWaXRdo2ik5JRszU
uOoIvquu26SpA0GosqR45KkwrVZmt7BzNqCO461QeaXP3yBi6ctN4FYthCGcTq1s3sLL1EbU9TMJ
Soi4hW8O47dJNjmATjjIEwT7mM8PLYOMUZ5CyGLcnj/sS/M5udIPm6UktJFyhvEaEZAIitL+1oHw
7YopLTznbHCRB/bogqaJeDMzJGB+aymm4buJezSn4zaJXeieawNe8n2hunn6JkKQp68EkZ9asQjs
vtjGMTJBe714zqcZOt3ggblije9tHLVK0LI0hLV2YJtnOXdE+NxACQaEd0F6o/J5jlLwJq8s4NIQ
p79/2J6kBINNq1nwnIXa3+QhoF+8ACmjPP3rghOAhTqdjA9D8HJk+Qxp77sBrQaPcuwhzuZADXot
c7A0BcudZg4kSiQYHZ7jopUbyOaRDWHI9XdkdZU+PWaYguVOy3SYkhNZ9W2gdAjpgT7MfkGDoyV7
p+uc5A8b43T+Nbe+Sr6oKuT+ytItTc1ytMYbQG09EHoTtk5wMxlKn+pwSq+7yjgr9bRPo0hMzYoi
S55AkmPoqhs38MbNVA3boqHFNjD9tPESs8/9YS338qkrEIGdL87JHDsJztoThQ7Ob1WgHZaiA+iy
tbJzxXzMcaf6XXnX+qGULzIvKw89EDHRV9Pcpau1h7+B0j+3H6ZxWskP5zmXQek1zZzfdi3Pqt9D
nxtxm6Qxj/dxBx3cR98xoFfYV3MNoE7kVqADPkKGk6kHP66yFtorhjfyUXRZwq9H2eXmTzPJpGYb
MHer/otsw3aOtyGur4Zf8pgXgf0oRVrbr5vRNTedyUbI8lQ8lyGEtRAxZ2/QtKf+JcRGWB3LZ2nI
yNUdZBKfCaj/4+scpP9dlCgoZaxcKAs2YWe5QS3ndWXZkeeemQnCSwTKdAegNaABKNHDdrzIaTHL
aaFJLckL+POnbDTqbnLx5KmKWu8v+7rlsqDmCI36uU7uhEzb8it0IQJyIDRrzYUDWA6LuLgBm9bQ
57IqPLlLeBHy/Zjo1RDw0zAC22x5JuE4EqwIMrjtZjmwpy7tUebb5dBZ8Lbc82cXkhejGaH/5HJx
y6DnOOiDIqSrcBg8JxijCjwhIWQ625n/yKrJq5JN7UPyfDw2UC8MzWutgtjJIrfoSAY6VFKS4BGS
vcxzV1zf34D7E0u2n7Y0mXg9MuPf6AwwFGBrieHtBrpII4H6ktOCvlZD8kHMO8LKAHX7k3o0veKC
gror8v1mrHdT5lbONz/tHHYAb2vAhufzZ2TpnFuOedKQxC6hwfVSgpLkCxMhREeEbr8VLJ1+nR9i
wff/k9AfvcBpIdhxOwSlhkRbmhwIH82NBy72XTj2UHaa6Fqub2E+doKfzRP+GzL3hgGAfj12kMyK
RpWPYC0ksXvZJWCn9wVviClbJ39pKiTHIPp7kg/XvpeaKPBnCLCeX7iFm8xO7Y/QBeskq5wb14Gi
NJI6ZY+28ZDEaxxrJ2/5ycm0G64VkYXooSd+U7TeDLtwf4smbW5a9NpEwAquVbo/T7uI4J/2azLU
LRTmyG3ShQrPjXRSDuRx8z5w7yjN5vAqB1k3wQNV5eDehYAfFzDJXkHJausoRwbtJh3qGG0D40mG
dVND4w2pEF+z1itezq/2wmL882Rpqkm0suH3JgBfKpVQ24SoTofWfPMW1mBwOz/M0gG1nTIkScMk
64qXGDqa2bYUQ3BFoAvdbYF7Tg/nB/kLxP5sZ+l/o4dau25Cnay+CSDJAlhKETDffYaQU9hCZC7x
efZTdXiX7QOVlo2E55E1j1wGtS6wsSUg4geQonXNHoQW2ZCgGwREgtvUyV3wQ7lOFs+7sZn6qbsD
X4oeu4iQzNSPcy2yvrhiLNUyvpEglq/++JCGFtuhaB3yAwJzkJfbTYJVKd8nmajLfZN4JnkrWF+6
b0XXiCI+OAHwkk8jC5y02ECqx2/2Ih+0Tw/dUBrzPzUyCvkpV5iyesKjhQ7tDq2cbvY7mwlx6Rbc
MG35jTle2vEd8MBp+lNSLyVP0Blr5P8gZhjKa2DfWCkhUl439NEMXeBU23pyqbqTbtJUB9FBOane
sFIlzn2dVmHzNR4y4W38UIAfcxM3ioEFPAtdH3qvmfLpzTz3kKCZQ1EzqDFBtHD0Dl4DFVf/Vums
qd9z6sfiAMkgl30NRi+uui1aYlr3WmIBIMVcsArxZOqAq+iGECljsg0dyaDjqyC5eM9bJMb3XUM6
/VXnQqoGWsR9p3oQvY5m2GovRxktMqCu1s0mGDvH3bpJ4cxf8pLKlG/Lcqi7J7wiIY8eyQJpmzCK
lcNlgUZhWcmV87fgueyKAbSPtNCsnm6hE8yB0yOY1TYO2os0CxBnWnFTMrQxmtbd+qXPAKvnOaVX
pYAUNgHX6FUdZmsZugVjtTU9uhz9JDMky25CKmq+l2kSht8AN5JQOZ7lZZBATMeyVlVnXBWge39u
Ki9XG1OVeK9kSeb8PO8O/rbafOIObGWPWGvtq6Asn8NBQHP8uswLndN3xfMkKbaVIJXBG8KQpjmJ
DCY9dMezhPgQ1A1z3eSH+SRfCx3HXIzyD3SbhLjp6lyoR0PCCpLruENcyKa50vuC13ef7ssYynTf
auiuQJi06CH/NiFpe9sMo0e3IvOH8SULpoS+EXdKRqhCuhqC9hnNa2hxQwWXQKerQZfzuEHHZ0Ih
hEfa/tgzsOxuTQudtZvEKWXdHnrweLZHdprQCyt7f/wWU4jubnII1dNiIxD+ee01ojsub70QcmsM
bQeTYd1OpyUk4SbIpFXz1uAu6iBgDbUQuBwwgXeQ8wt5Uh6aau5BFlJQAvmkBneR2WtPzuQmg3L3
sFGIsdu3RCtouEZjPUNEsVQ9BDFraIRBPiysqA+YtyC+2uF5nSHGTEp0J92woA696joWZZmPEdED
VIabos4gftiKzgWRRNFSSnas5B1Q3SnSG7VzS5gLSUsGSV8f+E4ug/zZDKYqfiNOrsLHfCi5+GWg
CB90WE1Ayno0grIGzS1J7nG10TUSf+qQNWFZvwUIjNxpm4o8yH1oxJuy1FcMEShwnfXE1Q4N2kOv
o9lATU3cgUkzV0iDdq2Miwh3dzCs3IkLYb5d1D5t9yy7lNx0Q4XQTYZm4t9wvtLyup8HV4pIToSd
JMe7CY/vCFKpVVbsvKor1hQGFjyWXeR2wVZWUycnt7yOm40WCAKwnZD6XJniwvftMreT8pwg6Trf
+jCfYBNTR+bQzI7zzXkTX/r+Kaf0IV2QeaDIyFTuPDHIZps92PK7Ekuoy2olEbmwRzb7A5VQdKPw
Ts+ZhMsFXy+gxTT8ks9psCVerzcxU84G5J0PIehVt+dntTCoXa8bC64S7RXpXRoO+p7SpmynKHf6
JIARZD4TV45DWZxtIXqrkUGifKYjB4wrhGTySk5jYWXtSlbo9IqqrJJ3pafT7k6WIIbaSVCtX1Rh
RfH8FJB+2LpQZqjUwJHeylZM/HfRQZLue53ouDq22udygsOEVDXuObeqqx/nV3ZpVqcb78OgnTMY
IEeQUprbUaRRjwYbKKyTOF4pACx9//T3D9/XxajNzF39gmeE2PZumqAtAgLv8cp5/2s4n1xpdnkL
ThzyGWnGn1SnC+J/6VP05AZb7lNQFu8mxHZ+egWefO14m2SolaAQEJ6CZ1I2pvSjHBK2+BPPVNll
h96tc2+CAG+shzyCDm09HZA9GYKfxeCP6GmKcZFABUtWLfk24gJKc7ALgcnC3+MuiEsaUcjT6o0I
ndD00cxGyD7ncaDda1ZRCcVNNkpyo0hRuPfFpGdIu5/fx4Wcsc1IQfu+Bou4pE8cMg806mPVjpCO
5kTmeSTo3Gc3nEAPkl47GvmlWxcv/Mrszg++8GT6Wzr7sMkxRHRFUhv9wgOn25jhpGUdlMnO5ciJ
17SvVsZZOkxWkoJPTefXg2hfUDDCjZjW4R1EkeklxWSUh07O58MsRILbRDoZv+dJ7expy1/jDjmZ
/KSTWdPqeNFa2RW3GOB6mYGs6L7xoBEe+yjH5lRDA7Tzr5GQXav6frolPlrI/jsZFsNjTLWT/erd
ZsfD8nvpd7vCIwc0bqwE90tDWC/YFPLzUJlO5K90gL2h+Mny/BWvoE3eO8Ul1yWmQf87DSCnYkja
juwNinM5HF957DyUx89vxafHCR+3soqx8NMRZPvsrYYm6oHCk2+HOb4kM42PW2cVus7ITI+zeetr
/0eqEO+V1FsrQn3+y6lNwlGOujZzSs1bU9WQs0WeIp4uhCNQm3TD7xFDo8HHvKVxLKIhIWojk2Yt
17T000/ZwQ9W1oxBLx2kPt9Gtx+2grAHfwRN+fkd/dQL+tSm3FBAwInG681bq7uXrm6PokZBfiT0
AKGd+ypH4ijx0zUqlKWpWHen54MKpeQ8P1ZhflJWddDRvAmdTF1yN2M2p3E/LJVXu6XTjjx8S7zU
3aQc+b4pG97OL9XpR/5zb+LjlvUOrY+6yazLbUeD+RXS0vk2AIbj0DV/zg+wtDqW6TqoR018yMpt
yVCxnsOkaCPqxsGvyz5vGW83aOpWRYnf7wTXdT2oBwlg70rUsnSOLOPttafaWjblFu0fV+WY1BsV
o4Is4tDbTQUE5WnvfWnKwd9eNBmbp2F2+1SiW6Pc1i7r9sqhLTIm/oUmZ7M0iBLMOVNlyq0Z8t0U
qquxXUOpLGyyrXdTIcElDNBW28wlEWSkf3mTWDn9CwdUnK6dD6ffdWghfTqHb6YOvJtRmTQKfeJt
NNNrdEkLKGoqLAtG0CKHti6Dn+D2ME51YMQJmmpjtJuKR58pmScb2WmkRdCRFVeIvbMqQfodSMGg
9uR+LGfvsvK7T20+h7kKCl4TrOXQgFVAeHsn2RN/DYi3tJyWvQNlOkwZcYsto0Oc7MKByceyncdH
2fbEufAcWzavWJPXbjgjlZQE+X6Uuf91lHy+Pm8lS1OwTB6Z50ZlcVVsk4Zhk1jIomKOn2nNViKa
hQFsboSy4F5cDNCaL4PMv68lNNnY1CETRfo1MZClI2ezJEi3gnynI5Jjy2bho1iaI6XrRXMfhmrT
ukUGStTAceo62+YpOIXqTaImFDj7iTl+vQHOYBAXbpfNp0C6k5BUItkbQyEd+eK6mSEnGxI8pI7n
t2zBPwSWgTEoaqbSlOJtrgOItIEH9KVKkLK/7OunUT+4iFJ4AwW2MTkqDUEsgH76qM4ua0SmgWUw
Zq7DRg+yPcZxA7S7cU38BXeOt9Zz+3n4TG0uhanQatQQ3/xFnNwJ9zw3iiRXU0oas/EGv2DFVeVP
E78ITk9tOEw3Uk95bu8feV08J2wYo6EqH2dZ15HDp9cSVYPzm7J4wi0zBeSjS6BV0PyodH8/1n4k
AJCsk2KHTO5tglp8ABBlGj7W3ZqSxsJ1bevfID3qEUlV86PkJ25cotD+VN7yRFynVfF4QhhCxXWl
jL+wbTbJQzwRLkDe3fwg04Qk4fxFNO0tuo9fpnSNHXnBaGzxm7AbT1U6Nz1CCAkyToqY7aVqSz79
h+9BtF2aVwJBTBYPKdwL0pGbIKnK/qIcJEawLIfihInO1N0xpyW6NDLXGzQS5/0aHOTTbCC+b90y
IhCphyyP84ayVXAfUMmjEpKg23Ly//AxjTd0Bu5zEppuQr3aXfE3C/1JxGzTHiQkAWy66tQ2nsyQ
xseSsfghHRPUryOn7IKwjbJaIbe/hYi5bMttAOIk8wOwFCfzsdrG7dzbvqvn9h20I5P70wwV76Ig
FuwbqjAo9kWgV9W+jNTshLkHUHE5iPuRhjQvt4WWE3JSBrRz5fdQJJI0O4dWmRqvxCBY9hKAlRTl
u7iVPHkPJNTnH9NxDhXgjygoh03kAG4bVod04jEUYaLz1n56tn2yKP/g4Byimap8OHhR3cm0x60P
00vHrInYKXGSmnx/fqQFq7CBcIKiGyNvqXiDc4FU9TyAgca5rBzvUxtINlM4LRRVxVvYT/duHVzD
SX3hl+lm4fPWPVjzJGMdy83RkOkwFzm/NSfikom2054F/iUpaoxi34ccwlxD2JIjOj4dlKSg0NUp
//2y9besGrrUaYGfao4IjsN9OyADbzxvTZxjIfSyxbNQhOOmGf34bTDF+F5MjnRekMkH/DSSAZPT
RVkZalPGlAGUVlH8S47EJX+mwqnxpqiT3fkVWpqDtfxgTAS/jUydNzF4tXokc5eL17aqWfCnnlog
Qy8bxnqcDqTSVVcl4srkN06xy79vzn93wZRtcpSkbVXlmCJ7VyO/Jv2vCiFB7ajD3x4Hka7EIQvO
29aOYp0GAAQl1TedmX02Di9CnyhH0grIngm0KR3Zx6Hc83jtibo0rdPfPwSJk5QSGXpHHgWmFav6
rhLmZQ6KR6B89qgsr6Gnl8Y5BQwfxjGNx2qTTv1Re+4frfidz5FN8d2HxFSPRTJcFvPaPCroROEQ
XG6yY5IlX6e5bPZADYjt+SOw4GNt8Dxes+Mw+h15K8I2jSiTeTQx8Xr+4wvm4VsOREmfm9av0Aeb
QMA9yX6fPl0P/ctln7eiAj6DCB3ISvFOGnWg2dMp6d1Chf781xfCPptFhY+IlFWah+9xLfYsA+Ur
M+J/fike53S1v2Rp+S3LNqCawsVu/CPUFAP6G4+Ayb8KXFmu9dYvBMo2G4UampHk84RrqOLPI/du
TzZeAN7VZc794E+HpF0bamG3bchuoyBvo4J+PNKZcjD4A6xeZuj2MF38EgK95B/Ob8zSlKw1CycI
C9fUM8fCGbaqC+5EoR6lMz5U4Kc+vWp63Vx2vdoA1owTIfqGjUfSzGQH1WukalbrBQvzsAGrcRmi
fbFwxqMQw/y/wFHjT+KnxrsV6CmKgetC5MNBMo2lnGL0JZ9fvYUTZyNYof2ERL8xwXtAUCcMnKBG
bXOVf2bBaGzgajOxdMiGmr2Hot9XwbhFi+wXUfbfIOX75/wEFryuDV1lNaCFw1SNx7HprlkRX81t
+benzCX9Li3W5KwWbi0buRoLXrlB1Xrvp1vr5OBziaILQGH9oWrVQfbuuzf6bF/rtfTD0sQsbyka
w3jXG/JexgPEZPi2GfmrN5U3p4kBmLliPksHwPKaWTgQVg/EHJMZLdZ/sRujHqeV18HSAbBSAWwy
8chUGx5nx4sCz9k0UBgdK3OfpXRlAgv9mdRG7MRePIUVCH2O7giYPw6ZUeabGyYPQ+bd0AQLJ9VN
50sJAZdyT+NmpUawMDcbyZOngcjyGuPqod3nAKppwm4SX72zNQz7wt7YdBUm1V2RmWI4Dll4VBKi
xQ0J1tiDF/yzzUqhRxOkgSP6I9TCedRScMyqPIzIOK7k75d+/WndPsRDbquDAJiZ4dglBUERiOqr
TLtrUICln3/6+4evm9zxC8Kz4egWVQkq0vI1ydnz6T4+71eWdvc0q4/fr/FqV9D1OzZjDhSVuT9V
WnXpP6N16iIsmE9tVClTIGtAD4c+ApnX36Y5KZ6R/l/rjV9wWTaYdGxxYwRuLo56ZFuIs23Ktuwj
9xRkT97WzwrQ99TfEQDsz6/Y0n5btu4nQvn53AdHUCrVYIUsgHCcmp/nP77gDW3Umcs0lK98Vx9H
1hzxvP59MmzhawSpnf//SF4uTMLu0UFTf1Ght06/ZyN/p9yAX46M8fb8JBbOrI1iE4Dm0AksOkcF
hW65hcpl+61OnOQrDZ1x5RG3NIHTAn44t66LdvkBYfYRPYN8g5KPgCiBWQmxlz5umTQB6jZkaOE8
knwCYheMRl486pVfvrQ6lkVTbcRUAth3NAPJN6RO1DUQrb+qOJYXrv9pWh/WxiQzMXFK2iM4IooN
sGgKvZFOumHhqjrK0grZt7bJqFcUfnv0xj7ZA8urn3xC88sCUBvk1ZoK+AZatcc073xAb+eimTeT
Sszv8wd0wWXYOC6dE28as7Y9wtIiXKc/QCITZQrwZa86BDK4O8UefaFW9mNpOCt01/4EZdPQ63C/
ZV/rOHlwNYYZkqvSkftSyWen92/rfK0heMGH2PiumJOAoLOu/evSwfh3mIphF/viei69Vyhvr7wU
F46ADfAyWiTF0HDvmPmT2rCZoIOeimLFSpa+btm3QnFD+RBWPeZaT/RmKHXjbnyvBnPV+TOwYIa2
OkuDDrPEadz6CPzBl95VfDfUTQ1ijeHp/ABLM7DsHH2tsU4UBgA7pboGXwMuCxnPK8mxpU0+jfrB
xoEXS8bmdFGczpMekjwqQC5xOlCsx0io1l+fn8ZCgEAsSy8a9AsBelwfT28bGgwvoZ89dw0IXC4O
MW30G0um0uvF4B65aK+LCRzxFc8eOuTKLvbpNggOfQ+sbSvtHoWZ5INGT9quEkyveKylVbJMvGei
DzmLyRFUdCpivdnSsvnSz9VtF5CVjOLnBwocVP/dcteb57KvUvdYxAO6IYyYiyvDtbMSx37upVwb
DpehQM94S8lRwxtlpfugRjVECnFTR6utW/vvnuzu0Z+5xmDxuQW6tipVJqBLRXufHPvB957DqYBx
qMB1h32K7rI1jdfPDcW1oXKBRPonHUf6HQmn/ZAHe9WYp1PhY6zpTS/K5/Nm8nlaww0taxcmd8ek
x+r1TfE8ZVMSlV6w9wL95ZSjwW18CHi6YvtLC2fZfmaA0S9jTb9TUt9Qw1/lDPUMPA3OT+Xzs+za
iLl6Qk9d7zX0O7pSrlOWPfcufwR9BQDP3Upy99PVAgTZCrBMzT1dz7p50R0EJLfULYLmVtCG6DLS
LvHabywnU7lrdFaLMZr9oNPb87P71IowtLVR1PONSca0fQGsLvzDkQMItlWBhsCVe2Xp+6e/f3TM
mEQ6SCqekiIQ17nq44e5RRPlZb/e8sYmQFcTCMCbF7SUJdcG7O6Hgo96ZVs+PVhYGytJYtrOgPhB
pM/E8b0Hmp3avDPIoG6rUMhf52ewNIb1fBJVMTidzuQz71X3PoEwcgaixZ3+dIQla7pfS4NY7pjm
tAsqpBafDFd1sM36ds73rVRJvS2g3hrsz8/l873mtkcGKoLUSP2mz7Ri/n1c59OJNC1fE5D7S7v2
T9FZcNsli34sw5RmyUPckc4DS33sTuS6oU3nSXR3gGLzrpFcv6qpjscMqFOFGCDAJVGM6G2RJ8ie
qGZSHIo2m1UT+a5XBGQzz6JUX1LWdeAJOL8Snxs0t3054udYSkcnz70KguhUsuHjUO1YCCL5GE3u
0EHzdx1t/BU7+NSrY2VsB8JD5iCfmzxPPtX3OkY/QVYxuYsR325okZYRuM3X0NZL22y5DN6DLX2U
MIuMoQFkmxQ9yFc4WjTWCAOWVs/2GaWf1miFJU+TlxVs3E91pdNw1wfQYMuidFAmEHswzDQZBcUM
1AVOyWuar+XfPrcWbjv8HkKTqDz37lPcp8V4P+EBGWw9x/PYVVUggXJJJIk9s7zLFHYBXnZN/UKg
3vm9xLNhPkyZEcENgH8t1BfVCHa58+dx6XxYXobmSaCp8tkTR5F1FzOHXE+1/qmkoU/CDG9dh36U
80MtsD3w0HI2vZxrXpZV8FSqMlHfyKi12hCPFVxv+r6AkNtWlAmZnmivWFds0tjLK3bAKncSwgG8
yr+Vjj/ovRdmXutsgADRwQ04ldNkpfqxsME27JorkdZaVe5LHqC3q5EztBbDdgT/AQjUz6/C0hCn
o/3h2stQASlBqqFe0FbrXE9lfvJX8JhXLfqALpzGabM/jIFlBVdQLOuXjCZ6S2o42npE76V0kdw4
P40FU7fB2KIdOmAtQ/rSw7k/9WB4/Cadao2gaGmRTn//MAHexKxD2XN6EW2RQbcRj86Yo38M3Fdi
ZR+W7gwbXa1o4s5iqPPnUudlFJuBbkoPlF3xiQoJDdyn/xHOsI+DBrcD7vVtmXq///6jj3HVSxJv
ZvjSFev4NJgU4Cn675RVQdDhDRbJl7jXJhKm/1b62o+alAWApFx8/CzfAl0kCeEMTl8IFFB3CXhX
7kjjcEDM9ZqO99LmWS4l9nHLGj8oX0TVkG1eM7hHD6LDaTTEE7DU5w/g0npZzkQVYTCbxI1fGjF5
esun0KEROKHRBZ4Hqe53Q9Wk/tP5wRamZJPismlulM+r+IV35p6rvN3FoMTcdBVfw/As+OF/kOYh
q/Om7+OXnqlsXxYBanpVR3boh3qem5bt5mBag+gtzcZyD0q4I5/zJH4RzvSjYXN8CJGY3FQhKVaM
a8E72Djysg7B3tDp+CWeHOaC2ABsopswD2V3ddmGnKb2wUHgico5OgHjF4Im103poy1zAl3JZm5X
ZXiWVsmKNUQ4kzKkVQg+nsbZ6xRZf4HS7m2XuePKLBbOsI0oRyYH3ehC+08gqay+oeAumjAyRZ+F
yaYjYU2+g4+FVWvp1aUZWbbPW89vB1A7vKoYaG+k89DYHch24ySGrGz851hvwW3VPlo6xTBJL3tN
mrZ+jVUztocM/SRyo71BOZFXws/0RUHuRDoGiGuGE7vaULvFypouTdLyC/Ewo8kY3ESvQOMWtwlg
d0LXzRUI6F7PH72Fs23jvcsMcoGhS7NXCAC1kepFeiO9alj5+UtfF/892MzRuIhCNj4zyev/NT3r
vsKfpms61Uuft0y/B6XAFPvZ9Kz0NL6LTNW7lun0wqWxHhtgXZp7ir6R1zjIgRTrZoUORaW6fOV0
LeytDdbsE6+bQhLmryYs8mKTmBnXCS/n1o3S1gVf3GU7fFq8D85FzGpKiqIJn0meBdsGVC1XIe8v
jDFtMDx3Y8RiZe8993Hv/Oyl1gcDHLOK5IgK1/kZ0L9w609exP9A4r0ic0wm+PPkulreKWaq6pBl
wJQXuyHBMXiXxG3yhyxmY3Gd8y7INn0cO2G/y6bAo7sYvDDyQBzGwi04CvwpEhkDYWg2poSfCOf9
+ksiG995wIM2DJMdsOTSZJGYp7K7dhtQAvEIrDJ6F5Zzlu5xaYI6ZwqoE9/F6PT4Prjt2F1BP4u9
TV6u6Z3xJYv3yAYB3dRAaaF+bWSai1ttJJkApe+BGIuUh1rK9cQMqX8hAVZVO1444KpKXIgy4CeO
obefkny8RSjf/ZrioIyvE38uvgsv89wdqcEzvOdEZQHIZmfl3gmexk8UBZnxoOqaiFsEycFvBx0r
5mc/Z3X+tfc0KD5JUTEEg+HY/B9pX9Ycp661/YuoEgIE3NLdbrsdJ47jeNg3VM5ObyEmIYSYfv37
kPoufLRNc6q/m1y4Kqg1LA1rPQP7Npiwzf5Twd5zUsnAKhxuOu+MOlQuxLN307i81XSRsh3rxgKX
ExHKv1FtH5uTcigeVFHYtl9YpYIHjRGHx3ddDa060BSVlWcuyjKHkHg6O3sGsNT0zkoqy6MEe4L2
B/D2027aaaggRTeF8dvmNs2m2CTQtwDBgYKdOv0lw7oPHpmn5u9Myjm+4RVkw4/cE3QE4zMI5pui
wMMSbiplzm9JFlbu3o+ppkk0zq1zKqK0raAVRLIJovlzDPpZwooMa6XLx+lhwNvIv6l66BE3iYnV
rKrE5JSE856GZckOJveC6hhxj/c3RTVWo9lVHfwooBWlZe9/GX3Tjgc1S/krHMee3apFVg5eegTk
DZCV8u6YgZ5dfZuiKfpZuDnq46Mnmn8i0s1YE5jvV6edPec+rfp5/iVNKMydLOF08YyCW2vuBe9T
uF2JbnqFw+P828zI2yepM5p032dzHaEw4DvvHKyE5ps0hWp2DPoIOTD42Mi+mM7lgDt3XUkSMQay
2TMF1vROjib2jlkoxnufxK63a6mG/PsEy74v0FsSAAikQkPRjk4KUH4Q84sTDiVFdiOwTsPfDSTa
uh3XLZYrn4a8OHozxP7/lkSo37Fn6M6pAlHd0gZ+VN9AEQkYaoZtiMcP6B/F3TANTrpvTY0uVs0y
Zm3MqjaZOl7FO7+V/S4HB131+8mDuutNsAgE7wLdIyUyOax51x4EikEv7MrHGcpu9Rtv3I7cBhB6
99HHuXfAblyO6jqDcnnCmTPEiaPxSjjIBtLDILO0zT8utvaXqCRDdoozMYs9hCv83wUf8Ad4jWZP
RSjgS9lA0ZTeN6lbkJ3fhVrs6mJC81xBYWy32FkMexH5jVclHtAbp3YQWfFVVfApJiOwaPhBQEnc
t2VX54e+KkxxB3GwidyMSOuCaeXM4tY3nlchxqpy/tIUTu3TpDAy9t7aOHD7pKggkPVlLif1w5ld
TQ9Y8nW292JnypOyIuWrqvjIk76S0XyMM9OBPj4Y5BRSyBJD1JA3dIK0bI8f75nZ9W+UE+uXUoCJ
D6k/auI9J4xoqNgMvnlDYtjtXlxDy9dBuPzFEbOOoZ0tBrXLJCSVnyd30cQd4no6jbmmr6jklDMu
ElApv3ecIWUbh8Daafmvd5ipmmxU0ZMfFHo4MOrE3r7Ih8bcxKFbXQURjxizLlxVQdrc93PvSQsX
7HtaCC/esXoLxb1yY7FJCH4IcpefdTHk1YNhB8BM9DVw3P66MbLJBxDsZzpu6+wHg4Ij5OqgPhoZ
aD+OXZhvXFrWOmBdubRnQHcb8uxH2g7ukSwv7mbyrrzT20atJDReO/vSexqpX/7wjHGOXez19c5k
Hd8ANq4sJJthwDJNG1LU3lMf0KY5IqbcsKgenWqe1f7yhWVtkJa/f7hyQQEe2lblHD15tBtOxunE
F+DCzUZuJcZXPrkM2USDgkGDtGjG6Gmam34PKoDW2OWiGkiMAexu6Bvmh9pz3vsY5p6XO7TWpPXW
AoeFQqrURNAhH74zTPxkPL4z2icJtrhph61l3wVQQ8oGYMout7k2T1bAi1ot0q1u+FQFhTAQPh3q
LpERx1nQN7XZylStzZUV8KDWsr7OYXigAdrVCYEHvHfrwCqN3Fzux0oDNjN5imAK1EUyfOJVA0FB
rT1H7nui59/Xfd9+YwVpzoqphGMDELvNLiKAvN9kqIBuyUisJHNsZmJKojD0OTfPAxgbBwGJ1b+g
FS+/a8huHSvU9dS+D0KxgS9amXabqcgCL5VpatBaACFrk/U9AohXScg3nUCWkfkkgGy2opkKFYe9
Z54jnv7WfeADojO0+uh3VZ9kM1x3x6Eh31zGxys7tayNDxsCmcY2r4Uwz7BsMck0IUhMxz3QR9Hs
5WWwkn2xTV+HkgPdGUh0qvLLg+nahypS4W1K1UMJbf/95VbWZsfaCOhQCRb0UfcMoXaTRIGnT+7Y
f50RLhstrGw1NrEG4vp+EJbGfaI4YYAKiJodUVMiFq21gdR9EvnmezTVx5rHGwWGtSatLUCWdW0a
Jf5fk8Sbf01wjuYddtU/Lfotb5PKbZMR63xjR11m/pM1aJNteFDWaRuPKOIyQafTVAihD1WPssBG
AyszZRNuJqqjcSjz/pn3oETteB6M/DSPgpKjg6rVdZY3zGbYVG4heB7V3TPJIPqhwqB5n+bIOdVz
HW8UmdeGysrDuHgnMQc6iN/jwZv5Vzrj8r6DEi8y/pcX9cp+YJNshroZ2Rj38zPpcP92VHZkbdXv
iyF+8Wr2pW5CKBQ0pbNxIHxO6YiYzbYhg25noK3Us56GdniK4ByAy2DrwOf0ruKzBqcjAxXix9D3
XfQrijwafCumGrp6CQ9rN0pCX/vOBrxsZXf3rEqNqQC7EalBCSWbvbuq1w8+nrbQ3nXFfRmFj7ix
boTZ2jBbe4dCNsDNu4oija4B2+bqC5cYWRrQM6/THTJeDy3ZgmGuLX/r9iDHvB1LlMGeI1Kk302n
wvc0jqcHZ6DBj8vLZq0Ja9uIgC5zw9AMz9qI/CsxGvAA4hbTHS5Kckuaey0FbfNwRI+rahhN5HkO
1csM6/kEjhnOA63VgOe//+zHadKNWK5xPgdfu7zdmK2V88Rm5xiFc11WyOZDlGAeE9HHxbxnPnNR
vBaupyC7IH32eHkoV5aGzdZRcP1IwVkmPySsKSGjSncw1HExmg6AYRTFSmcInkYSXye4y2wDH0iG
IWuDRNwPAl37pMidHXPw8T81SuhC17s06g4QIJwSkDyHjZPtj2brJ3u+LRevadrrto7HZ9T9i5rs
kGmDfHEi6gD6rUncGbzPU94RL96j0uDOX4C2l/wdWTHq3Jcyllm/z1OVT+FhYl4kvkd1hLvexhSs
Tfiy/X64o0SqmqsCyu9PpudCP0cec8qHQcdZ+DDrAJkGZD8q96/IAzYYWmuNADn0V9G3+CGnPk9x
ay4g08ogMp7XvE5CF/L4OxZU8lfjCTG8iiaG2u+uHlQh/tasraErEpiYA8EEhV4kPU6s8pZSdamC
wrkTVe8asmdtI5BtSwuCxAnvwFoKEp/w3ofSV1tO/c9xhrkMhi2d1XOalaXew/BTlnC2KGAnligX
vNPfhVP6DiBJAV4O0AhnOY1/8CCIUMUFLgzMQFNHLRC8RVhJ7w6vWqp+DSRKG0RdNzV7Ms/UbxN4
mIbkB50wUwdThOkU3rKeZfSmgGK7qw9FThjE/9M0i+piX+WMDt9pGI5UJCTwff2zciOOCmIqgcV6
Zr7sxDM0dj3nFRrnPC92Vc1HUGABJqWdSXICwO93qLYOQbyLnK737sewKNmb0HDxiZJKFRm7dUII
3rBbNjmoSO4FrEEJfmnqwOME6akY+dBWqbyd9qofKv4NSV1O/f0Q8YruC+13QXXjMuKpI85yqvnO
g1FefSfzboSsTVebMfxG0xjKfUAuREPLDlk/kvR8edWtLTrr9GGk8QfgROsfUwQeGsE2RmqY7bq+
+dF4ckuLauUGYXPFCHSTcuqK8AcJCNL2Pi27CoSPtog3QnutG9ZpoyA3KUYyIWUBDNx8C32P5lFW
U/VFZmM+3uaR3AJ6rHXFOnSKaaqLoQYcwR+R0Ya8GmykT33j9WzjMvTpqYahX7boD9sAJ23BjOsa
nkD281uh6vJURu5Pv6unjZ3m0y6gBSuF5Pdp7460RAu6iJudiajcg0uSblx81z6/zNGHDtRx3eF1
6nY8aTmboVkEARQklsmVn1/G7cPnWdkZILjAtkh4O/6Etdm07+CqvDE2a6O/dOrD1/u8Gtx8DPD1
uDIPWVbgt8vp6+huqrisDY8VcXmawSI3hq4TIKvAnR1U5GTdk0+pX9UbQ7TWCeuiVzmSNSIvGfyW
fXYXuDkH3sMrDyPFxeXyvrHWCyvgUHQA+VN1aALyUggwvAl+qBJy5Zc/v9YDK8pqH6h+QiIPIB/V
+yLpnEUczwnOs0u3HmgrXbBTwWXkzKjM5GGWdG73hsKa85BxbNCXe7D2dSuMQUxuYaIGBfdEpeL3
okl89Hi9tQutjE9ghbDMvDykJsLXxQzgb43nykFXhQQnFu/3razjWh+sSE7h46zcbIRAZTCW4xfH
sOARWMMtWN7a55fOfYg1zSsDw/oGtgDCLZ/cKEvzpMoCf4vosvb95e8fvg9n5TYapAfHmV5je86m
SCVdm5JrnsVI51mBPNVepkBv9rMkAnHmQFAqJHS6CvOEr1sxHGslgoJA4i3xavrLiSAG0vTZlhPK
2vqxwrcIcoY7eIPf7is6Q9KQi5Pg7V3HVbS7LgCsEB6j2m86X2PxNO0MaJBbR7sUHgYbe9zK5NpZ
3XQ0qHB6ywYUzk6dQJjH3RNmrsJmh8TWnYMNkETR3k1/Z0Ulk1aRKSmNA4WEDErclwdoZQ7stK40
GsqCXpD+Lqex24dumt+Ek8yPvjR04zRbGyQrgD3VOcIYggijunxsPC84qmnMby93YO3rVvwqMekK
CnNYRB6JvlSlqfc+lAU3hufTvAhmwIpeL/RQtwkNvp4X7itehg9w2703jhQJ7LGPFXOP13XDimPe
QRsX4nzLTj3V4ibuR+SftBk2FuraNFuBrAC/ICBV4SijCqb18EKUN9i45U2gt1IFa01Y0RxR+K8V
tRlQF8ZhYFL/LwKMZDLrLtvoxNpUW8EMhbw+inSKTjCJhZogpwkkeNo0T1fNwb+ysUM4uZ5P0t+V
CJ8HuGTcuVFRbdCrVn68nYmti34OBJIlOAeQeU0I1yPgLWUJ7sPlX7+E07/yCiGxc7A+6o29hA7f
CQ5rtzKbElCBXogM7sDee72uCSuSIx4OU+yhdJ1EnVZ7w+PHuMi6X2Dr0wO0HoONQsnaWFkx7ese
qS4fwkoJ8SDZ31B3MUKpr/LbwEhZQU1SBVQD8MdZoiGAnwBBYg5Qbhb7y6O09uutUFbIXkngmfoT
6IZqgvtVlb375bDpBrT2fSuW6VSkrm7gWZuUOQKsbgboIy6878s/fyWObX+yqoWcLBQ7/ROZW/ZY
Gbf4WYED5R1QWJzEddudrWckUtxxi7EcTsPk61+F75V61+p62lioK32w06VFNisWaRQNRTeyL4M2
b3QQzg0Sbs+XB2llDuy8aJF3Kg7mip5kH8Y7+P1OO0c1093lr6/9/PC/74xEFywrNUADjEM6UmY1
clbmqzeOW+LFaw3YgRw3IOjhBX6iE4gZegboFI6GUMTKWTb9uNyJtSFa2v5w8cVkgn2Vkf5UDZof
aBGWwJkFG/CNtY8vf//wcQmGEXKHU3/iKXuisPxJMla9X/7ha4NjxW9ksky0+Zje6MYzR0RadBQk
fwrybktFc2WrtjNRE23cDOlttAChtSFjX1RTvdAAuYos2DjLPs2lg8xrncYSeHHH01yJZDkOFuUr
GD59qav+ACeUo2rDm3beoqSvTYZ1LkMQCbU4KtCWK/ND20XPIbTeL0/GyrdtraKwYrRTgwOFXD6m
wz4uayQrinHjUF6Z6n+LFYmBpULNGehqok4WaT2GW0sSwEbz8u9fQvaTU9k21COm03MnXfz+1p2+
V35/65DyRhXFEwPmN9fB4XI7az2xIhoOmTntJPySEmd0+S7IJwDLlM92dTVvcWzW5mJp+0PQ1XBl
QKJWOr/hHQ1P2MaoU+eo+u26HlghraqGSr+dMVKygvJkWg/6mPXaeRp6dt294k9J5kMHfOZ41QhE
JCajCcghgM/ijmfVlrfaSszZykVVqeuM0BGfV645VBR+xEJ85yS7DXUdJE4T3A/w7b08XGuTYQW4
UW0J21eKxjgF3Lzqgcxlc7WVAF5bt1ZM47iEjAVQPb/9cXSSmOTmxlWtAnF1+Emylj7Cw/bxck9W
mrIli2Bo4QdkXkSw+9KQn/BAKxOYdoz7SGd01/dK3nA1bJX511pbJu/DGvBAsZqgNoLW5im/9Sf+
F9xKD8sGD/OIAyHNdblJ22E94303DFIVPCGSnCViZwdliCvThraGBuQxQFkAdJonnZmcXTynzc71
t55yK+eTLZPBytQPu8DJztXIgBTvgDZOgFfNnlEIUHssvEJsbFsrq9h28DM9YLZuNfMzN8S7g2VD
NYNt4YDweHltrX3fOsuhExcplLfcU5Hl3xSVA2pZOKcuf3xlz7UVM0xPPN3mPDsjC5cemwVjW2QR
u4nVEF4X5bZwkSA9BBR9XNSGIdKnNMrmr83gXyWPCV0wK8gBHHC8UI3ZOZpQcRVKwVCiWfQagurv
y0P06ZYIxvcCtvoQbfAHBJB9wk6VjGnwWufeLpUAinn9r1iFz11Qv7jVlpjsp3ONtqzInkO6JGoY
P2eTVnfYccUP6dXZxoVq7evLfvKhJ1MGSa+iBMM6UY0gChI/ksM9J5nBL9qyr1lrwzrEQY9jLmc9
OaXQ4Ry6DFgzvXnpXPu4dXrjetbrhk/TSZXzvPPLDrkghqTl5Yle+/ry9w/Do3oFitmItDaqAuY4
hLH44fCC3F7++qeRhqm1wjgqQ2fEYeCCZWTG8gsTPixwZAjNhMRlWm1dcNaaof/dCZPDrDyDxtUZ
TtLQFIGrRxrE5FSP7lUJdXTEOrUJ3L65hLHB2cDAOjF1Rw/9WNT7y8O0NglWPBPdIDE2mfysWjD/
J92Xdz2IQ9d93RaSiFwSFAyk9/METcb9GHrTdwZ9hI2L/srY2/59OoO0Ks2le6oIp/sld5WW7us4
mK20zKeHGuR0rACmhQeJIx4V526G42eLJM19y/x7lrr9Y1zKcitLudYRK4hZ2IgGFnHuiWssIjkK
ccCJhvT94FzzQEVPlpY/xJrvqgHZMYecDJ3qQySc+ZZ73imIQZW7vJDW+mBFsyP7Lu/AeTvLPH3o
YpD+2sn9Jx55dbjcwMpKtZUhJgbGFux/5BmPFvmr6iYgT8IJxPeN7691wIpk1cMGkQMmeYawuNgL
iTgLlUyPkG+orrngYRasUBbF3Eg+6vLsS3mcoUR8+B+qGn+Al/96N+LrVigXbgnAHfPHk1T44Tee
RIEe1C7PH5D3gxtThkCpx2F+AgUS1EpwPsZyOnkq7NrmIFxhOD24kCsoguMQR02F/yQE3El3vQF4
7BcIdM38FU4Mi7k3yV19AqyLvPFcgsgmywpim3s3BvP9XcxAqFNTOk85UVCrcYF7cOWJ4DqYHWkx
9TNPMhWMQXRwBKTxCCyAB7d5LvMZrMKkajsYnXQt2FkbL+qVqbW9BYGy1FXfyfosShPsYMVMH1UO
jF4ndbAxtWtNWCFswgZUXad2T5Mw7DB5QQbmoOs3Dxjf62qHEM1aGv8QxUE3xJRDHPYMh8R0P3jp
Sz0JsRHAK/EVWgE81XXPZJC7J2OGr0ZACbgeN22314bHOo0LmHABgl+5fyoNyoNOBSiAd3mYb93a
/2R3Pln9tm2gF0qHVESVPMnjqfiuRPxIYGN9Az+CB8VFvzNYb3tPZf0B4LgxCdTMofHUzzuHZd/q
Cv0lvbODL3x0cEu2h9Xgk4aIw8kN/C2O4Noo2PFfj1BSQ83lPNYmTZpxjI4068G5JJnYKO6vNWFt
AinzWpBWTXX2Q+eljXtIfxHRwGMAGeHL+/BKC7bww+iCkwJSrjmXXsW/igrh68wZO/U63GpibSla
T4DJTGMZQ87gBDLrE5zrVKLr4efln7/2bevKL0o1QtZaF2dQzie8UXufiZs8z1i2kWdeuTTYOLio
KrnrlFKeTV+O9wGv7wOHRvdhmee7KgUc4qp+2GC4CFi7UHLcnpEyeEyXZ2rcxFdliqCWZ+1m1KOA
u4q+P+sQ1uAqqPJdR+G5ePmnr62g5e8ftjG/7fy+j4k5+z1IOn4nvvk5oNOcbREG1hqwtrKwh1QN
QLjm3HiDB4TC+LUclIbSgbnqHY8BsvaztPK5HhTFxVaF0U+nDulrXGVYT45fAsx0eZw+zTuhEetG
EhUaBrfdKM8FjG32LIUYUjZV7ISadrMTrPsRj8T8vtzWSljYJo4+HC8Id1V1Hv02um+AvYNHHsyf
w8N137f3pR6oaepU5txOImz2vp+Nf8M6yrvufmtj4kgbe3ka6fo8ut59lqXlTV3Hv/8A8S///pUl
ZTOkfSrrPBdlfS5E+tuPQZllPXDoV6cibGScWPxmQM+pznkU1McgIOSO9255vPzzV6bX5ke7KtOF
SafqLDsSJjSG1ubI0y0Dh2Vf/uTstZnROg2HFioF0ykiA07e5h4EhSSt2juW50+yCe5AkfKmq2pH
LLbN2CYoB2Z4BrdnETU4RYX4q9be83XjZMW1JmERsx7THNT1U+gVv6HttBFhayvIimYRedUEC6Hq
HDq6/wMMZZV2j2VfVDeXf/xaC9b1AlkNlAhb0Z6rgsk9UShh963Yh+3063IDK0dbYAUxl6qdcJtt
z6QX3zIDX5mh+0qBcnICf+P+srJQbXhcBL5z3Qqqzl4IY2wac4K3RnDlufYvdJxLZTWMszlTl9JX
VsTT9xlmLD8uD8/K+NvAuDGgnR/zQJ1FP4g9y9hLHPrDjqV8C4ayEmg2xxlYKbducBqcncy5xRn3
BtrKLS5eD0ab2zmQv0ev+x/wWWuTsXT0w0E9z03DoJNVnQvIon+bGxJDiVEMzVXqmZDgXdr98H3W
SjbKyaizjHVz0Dg/d4XrbIk6r/16K5ZZ5zRz1HKJfcLJDz7WabGL5cyG3eXpXvu+FdDRCOEEnub1
WeKooT7evIGEuc91H7diWYGylrpZN51EWeikEM6LaqFSfPnjawvViuOGRHOOQmB9nmsfljLCIbti
KP9G0v0qcQQoBFs3+E7XsihnX53HopO36Vw8tRnb0rZbGXgbF8fdKNRS9XjOj2AjmBjmzQ68IK+b
VhsUh9fvSKCBrc7wBqj/M+Z1XCaeQWL98tiv/Xjraj3kLCc5nCXOWS1+Qj/Z3GuoOt1d93ErYKfR
06FHx+4cQuEqCU0hjzBTcq4cmaVLH8I1Bb2NT1mozpMbnIfOPymxBaBZueraZGLlqCk0U6zOUER+
N35zWkrgGqReuIk8Fo7YKAqsNWOFLKlj8D+8Sp3VHPAdy/zXouzewL0Dnrzov/fBVWo3WP92+M4m
GOHYDP6eiMXvoUAuNGkgf7OFg19bRVYERxkylY7gUD7zWn0TwZr2xhPufN0atbFwtGpNHE5hc0Yq
mty3uqweZOa7+6sWqQ2EgwU6GQITlGfcohud9MzUqHjn3VVAO8iGL5P/YZmCX0l6xfP2HGmSVQ8V
gekJnNfj4vt1v9+K4HRuoJcs0/BGZJ4+MJmZo1Ne5duJH29F8MDmftTuRO9ZHT5XMKNLRX8rivY/
0BjdNQO57j1ArVDO3VJy2Tj6XIqwADA9TuEQIKcKNbLrBsk6fCM/wlWuVhComPxz0YW/kVnewsJ9
GsUBcsr/PcExZBOzKC3qF11VXyo5fC1keT/78QPExR5kcxX0B83YMTzFbO4aZ37Rksp7QCeiY96J
LZTaWiesCG6aFKTauiQvsBa+ifhIDrkavy+mL3i9FokIuo3l+ulhH7h2DS5t215X0p9fYh9og26o
3GPaG6Q9h3qLhf/pboQmrJyarIqBBaqbX3xwux/TTjt3jeNtpSbWOmDFcxw4RROG9fzSBjzez0Sn
kFXs1Y2Z6HTNloQOWCGt4gHwnmnCVPcp7GVYCe3pIBg2gu3TZxO+bsV0xx2Y+JVkfnFhxYknFO4s
PjmqYfjtzdVfl+NtbZCsgG7aPMfTwMwvaczdQ53ilosEIV5Q6XBVDgHdsEN6XGrP0pEv4xR0D7lQ
b6QZio2TeW0JWTE9wJEa3Gd3fJkCwIslpHoWWtflsVkJNbvsVrSx6xOowL53Xf1UsOmIx99fQ2xu
iJz/CdSWA/3aFFgRTeIpjBxTRO+Cud/cePoGcZbv/wOXZWUZ2errSk0phESd8D0EKRAOKknjQx+1
q48zlxsrdWWkbPl1v8tACxSEv8xe9wMCcY2uT2UvDrOB+MGmt/JaR5bWPx7Qae1Xw9zzF59ARGPp
iQ767xGM6RZv8qvm3JZe55VUUFZFG97k/7M0gX3jDlpGd4tV47a11rLD/SvzFbh2RQ4e6kzzOPDe
h1B8G+ZnpAn3y8qSmBYkvZpIXpMXQUNWfMPYKsgXLMV7OjAo1NaP2+t2bTrsuEZ9CzqV6APcd/b1
EN46Wid0DKANWj9eno21JqzohrAnCxcZ+fe5kCesqylokTqNd673drmBldiz9dbHUJbCS8v0J/SY
7pC1uHejCeIi8XU7SGiFNgRBohSjRP8MEX7/4p0Y9Owhh3Ffya56GgauXVkzJWRw64F776Kg3yYJ
oJUTbL47l5f3JyvVLktR4jVVVajxPafsMY7LnedXRx+2j4sZXBY/qm5xQg43yuEr27ldnRqafOwz
5VfvFORf/0Rrr6t/5HGOFMzlCV9ZUXaFCmZdfRbHWfvu1I2gYpfTfJyPlYIONFR9pTtIiAgYkubn
y+2tDd+y8D7sWciVc12qqX3HVXlXYgNuHRhCVlMyin6fYU/pDf6+uRRW9hVmhTvLmzYgLWveY2wk
y0wVWGlyGpOh7m9qXBLzONrYKdeassKfuwbYuDFq3qE7sjwEdljfoIfvYxh8j5CzA7xwf3kMV04X
u56Ves3Qp1HYvA9s+D7R8IbBftSLS5ig/yeDLvN1rVjXdk0c7jeKNO/QerhrsarnRtz4TfQQdgQl
/q0HztqwWVtC3EHKQPkTVOsUsOdoapH+K/p018XwJBXmJoWdzFU9sotbsh3boYC/7Xs8y33Gf9Ky
veMi3eX13/lmVWVlgdsFrqJySJcC1PYO2e5koPKYTj7Q9XLfpUOy9CfCnpGjf5f7tDJ8drlrUKPv
Bm0l3/UiZOXV+2oxjEQMEbgQ/X9dauzaF+xFaOjiavNSE3rLQ3ETjv1dC0msMXMP2mk2ZmkJzU82
WLsIVmrt+iX14jdVBt2vDJL5LFHSr9XGiK3seHbZS7ttpltZ5O8FjmlN/BN36sfO7b/GKLRdnpSV
U9RWhjADckqid7P3lLawMMjkUdP4BXipjS58bn0WuLY4BAylhHAd7bxRf579Oukp90ux63ImjNy3
NYVJ8Q6+tZKBwpM29X1F6zyudpS6xonB4VaBKm+l4aaET6pOhzcfFfHuDs5Y/ZZe+MouZRclKLRd
4ximjG/Ck/dLxAlRw8/dv19CDvK+G2OxEm+27GqVwfVmppF8gxbXnwDg2JqE7r9WEU9SgmQP9t82
vXKX960bWFG7ME6CpvcLTbv/LFazy4GilX+AMcYr5z99Ol0jIBO4tg5rrOEIlg6eeItLHT/rocog
VTrLp8tLdCUKfGvbbTifWR2b7M3BuO2LsZlvmti9pYU/7/XcbEllr0SCXb9QfRQLcGWyt9owPScY
KJhB9JWjC8Bau+wqTiriwTqr0BFPO2FN31jc+M1tKyH/fePPADFsRPTKYrYrtjJuVe5mAXkzQqTQ
EPCdEdKhCRhauXc0QQvNOGjngZm8G0N4Y2wkI1a2QruIizQEb9opHt9g1usFX0BScKvnHlp4+rrr
pV3HVQGfeZ31zRvNGvnL4PLwF+9H/+flNbb28633KevbcizLQL/Jpobb8JwpVx9NlwfR8XIDK7Ni
l3EHZMjCGKWINwfQ0Nl1dy7zDwteIqjofc36m8vNrCxiW6569r1sDtu+ffPSWphfdBjD9HvkQdj0
r24MGf9xVTN2OW6EgaBP3DZ6LcL4weQlNMTD9yFTG0t4ZTbsehyXBCmhTEWvMIkYNcRYK+Duu7R2
nesep96y1Xy42sNk0y8MFeErHD8fUFbBFZ/fjrMPZvsW6HDltmMLBYczjETrpmavLoOAiipBkUtV
mwJ9iCPF0GgPSt7CEqq8/eU5WRu05e8f+hRxMTPjgD8FJeDhawajpVf4PvdbAM2VlWWX62QEDl7f
ZjDt4Hpojz5wM+597PZ6PmRsLLakRdd6YR1anDp+RSQsKIZi/E41hGvjCP9cHqKVk8Qu0fFWAzCR
R/mBd8PNMhGyNW+9H57aNN7giq81YR1Who5O7JOie01hl/YK8AlPvZtR5lMwJz0uv2R4LGLibA3X
SnN22U5qGjC/h4lD0fbRY5pSyNGmwj2pDhAjXvveP1eNnF3Ag00rTRW8DOEGUz5rJftEUHlKR/Uw
j+OWytTK3NtVPAqHTk6zITukI+6iCgYuu36o/77cg7WPLyP4ITwY1J9IPrH8EPXTT2Hw4oFu6tYD
dG0alqD58HEApJVqR6zastfwUoluYVT+bcmgkngL7rj2+5e/f2gCpV7mSTiFvOIWxH7Bbyx77fxM
X6WfF7jU++/PY7OFxOBkitfQAJR7U5fRbHZ16vGt69XaEFmBbRy3iYXOi1c4dbyCTfoboAgYQPmn
bZTgyhZlq1moXMrc91j+WvBiePDnBgZuRR34U9ILV22Rbdc6YkU43DhgQjay8kbI7P84u7ImR3Fm
+4uIYJMQr9jGtVeXy72+ENM93QLELoQQv/4e91ONvqK44XmaqOhA1pKpVObJcyCf5n6KwuAgvPmO
TXzLUa1sts1nUS9z47WMVGmHfjT0LTCdLIG7RTa4sk42n8VchCosGwBmZz6QnwRBgzpokB2dIWZU
lelV9mZTWkg+l+Bojqt0aaEX67XFfFz0vEXZvvas9C6788YcOj4aNDthDnmLDrdq2S19c2h0XBy7
uKFJmw3fQf38FDpQvYnrUwCSmcRd5kPUSIOUkN5SmV/bKcvyo56DNxl9gakZylcCh3toPRluBI1r
H7ds3gXhUU9IhzUsw+fcdHQ3N9cB/oln01xAtI8X7SxwCoBqv1VGtSlV6Ov6ePtX3ro2y0Xmh1EF
QBL/2kCXLOmU/ze5FEODUYFjMVlwAQfNr1xtva1XrPKvfsKb81AvI6VopazS1otvdOWBxRHIngxv
94nHWxCctUlZpg+qotobB82/QkXxpg8bcNzf9V2zzyWHPGN8Lt2zIVdx/REwoP/3hNcizjkdS+dM
uYucXKNbXe+rbnKvzDG6l8j1zZKx0B/6uIoBM0Q64pKKuFSyzDIefD3uEKFuOIIVb2NTXPSLYb6Q
LD+Eo8oTjQu9nQG+2r7ZV3bFZrnwqka5qqHOl7Jq7nPt7SqEV5CB2imhDhBmO2bNY1+P171DbdYL
mDovu9ivUmQuYTK85VDinIie4+veVjbZRUNUPxODN1UfLfPOm8I6BdVXcDSEb1Hy/nXC7yQuXeu2
J5LSLjAR7jDSneK4/uLU7rOay1dGw2Lnk/nr3AYQnnd2kmnw4PQElBhS3oRLv5vr7JthxZMBzzEY
7DdOyYr92iwZsQDZfemA2B3q0yq488CUym5CouiOh1n+XXY5D39+7JrWhrIyMF43Bdr0cHxSMf1j
mpfxqYmJdnasWnyAw514S59o5dFvM2dE0HVTiy/LdBh0+Tj49amg1SHrw/zodGWQRBG5/XhO70t/
ENem0EBBZ2jjqY6++EisQw9j5+EmvyAqyeIcEUwcladSsPrfTCw8fDzm+7NzbSaNoa4gNO0NoIJd
yhuX8xRRMEg3M/mMJ9xxKYFeu26gyw9446g68NtBUrQrL+CN10qN8w46vfku6PsbKocizUZa7q8b
6nJm3gxFlAMMecBxDIX6jZhbQB2hvM+i7MaJGy+J8vF83UBW3EBn7QXzKERKMv7KdPYb4rvf5OQf
A+M1STCUfz4e5/00hBtbIQR64qIWWu5lGkaLSJpg+aLB99CR6Ya102cpzctYkPTjsS7f/F+vgqfN
fxcPGlwV1H0jkY5BnPlowitLeagqv5k2TtzaANYbovXRUIbNoV9qEFeMg/iuRHHlflhOoYpiaF04
bZmiwvcYVU4BkHn9NNbBwYGuZwJS1o3U09ocrBiiAGeCOzMHJSktQgcCJqx8bL1Sq+uMxcb+RW4/
dlq6qLKCyGAhEuwkkE5u5+V2YaLfjQXdaHpdmYiNAJwQNapi1hhoCIrvNJiW75KR+CruKoJj+t/D
lGcaIiaOD1YAEBx7CYQfyjlBp/2cX3dabQCgEzR4AsHQUkeXBq2Wpk8RA1/78y37dkDQkxk+whZ4
7n4Pxja4c9wFgjIfm9rlM++YGrtsyhs/BTX7MSvyCZWD0XkiFYi+Sa5T5mdbYIu13bVs2TGKRjkq
CenIhp9EjMGPCGQOW6uz4pWYZchOIFxHgpMiJbg6ZuE/ISP7yQdpTO3wmxF0h5NplysNwrJsnzia
gtK6TJmbPcw5MsnQwP4Cobg0DKD0oa98rbk2GYdfjB6WrCjTPI/UvhbBktJx9K5hJSSuDQWMCWWL
68GRL6puspsl585TPU5Afn58oi433DsnysYBmoYX4VLDLxmRR9CipzfEbW4GJrr9MoqN7OhKyGCz
coye5iQiZZnSekGOMkbnWiGOE/j1Et7N39wo2lJ2WZvO5e9vDAQta8I3RGDXHe9+XqIfBKSa4EJJ
UfHecIBrQ1gmroEVFyEY49K8Hx7wAEgy4/DdHMaH2USvH+/Kip3/DwYQEiI9MpdFWjTVcGC15yHk
aYeHMe7VldOwLH1E93cLMcMyhRr0IaaYRiy+UaPuyFJsRKcrzsQm6hgbEKQrjstVAiJxgILueAiz
5evHS7T2ccu+JZT12ORmeboUKnoGM81y0xeLfx1CD5pd/z1I+VBDaMtgeToBLL3UE9+5myj6le21
4X9ZUMRRoHGERJPveCc/l4CVzU23UZdfOaE2AHByqjIvNMtT6QQ/i4B+8V2osyed57VJH+p+i4ll
bRzrrqbjEqgoxDTCaHrMm+W5dkdMw/s2SrPhnlY8h41VohAt5qwsilSNy+MEVXSo23uPAMfglVrD
wK/qNCeuDVIKiE8qkE7leBlrJHYcqm/dqo42ru2Ve8/GJcU8pD0Q6TmyhfwuzGh8a5rhsQnc/cDy
IQ2EmhPhBhupipVtseFJ6KFb6mXqMZeKRnvjVk8uKjZ7kndAgA4b1+uK+dkYpXyOqg70KjmSh0ix
RpCgBMGs2tTd+ZvueudeslGfZK75WLte8RnZlpDdRkW8FEcQO/m/Y6ArXtvaCfzPdCiWYd9OXusM
KFGVxXTy4mLQ94NxC546ZSl+0Ab/7RQ6w9hrRUmBtDHyINkPNCHm2X6sHfwvJwKiuqDqKug+zniQ
gqeNPXIVQddvWPRFTtxQxXa1CGdwKowEeeR8cFx+HHyGhwJgbLSHOt5YN98a2jhdyrIpKnbRMBKx
B52W56XEg4QhBHIiHuzHpln+Ba6BffdN6dXJlA3y2xKiKLzr3WC+qZimL4JDqmfH2qV7qhzwQ+zn
WGkW79ylcoc9aYDZgszyMibaMOPccocv+asvCCjANJeOl1Q9aFMTWcXyZQHbc/sT4pLCSb0SVMop
N8H4qxEjIgtpmEf3LdRwAvB/I6G5o11k/IQHQ+099XmWy29mqplzyid/IfeD54lpF5YsQ8K9grDZ
PS7A5nkhaO1MCx2CmOyJRhAJUDtSOZ3ZMboEWbqAVl4cnYn37CYbhwG0sb5bVPxT1A3h/Ns3g/Be
5BKgrX6HPQ92pVuph5DTUO3jwVVp5QHeqYt2iffYgjh6IV2fNxCACJoQ5FsQ0b0pDS8BtKA5G8vv
9eII7wkoVEiqL0hb1Tu0oTN9D9xXPgOULtCpCZFP7u4r5CnnJECZGKuWsxJNBFVUFNER0p7NneuB
ljRMyMir9k/mV9q5tHrixqy9siVPtHBIdMMaPtVHBpTb2CRl0GOXSSA8BOg6ymO4K9l14Eou3Y52
S+LzLnDr1BlMTp+dibIvMYiaEThGpRx3JvAdA9hAYX5przev2jjytpy5/LRwontcRGXQJv4wjmXi
RI44NXh3AFmQh0N+w+MsDlINECHkH9AOERT/5CW0/76aUWf9n2aqePx7qXq33c0VVMeTyBQBhM2D
EdsZ4TE/XcTHF3nkHaQ2bgvtyC8OkpPNqSFk8XYQbtNQ1pxiR6oHSJAGNGFtiAM0Br7/iwZ0IqDW
iuDRap2j3bOJi/anE/fFQ8iMmR/6eIJ8luBQ1D60Aootexx0vJL6xvzogtL8aqA4VN33dO71Dim7
Ut26wI+Wx2qJGvfkzn4+QtayhfEJLBpU8KBF2u2GLmfqc6BEw5KFOsupquc5h9Bn5B9CvbDXxgg5
3yAcof/U0N54iqZxcm+82YncHWWafebSJV8W05HsrHVcLVD67Mbn0URDcQfwA0i7G7/xphtIFmXe
vQaZr/cAYZ5afJvB4F3tHTH34rGOslxBj2RoDQTQ+3F4cvLO46DBmdxvQ+eG8gC+va5IfLRBuS+N
kkYljj+x4EhckIWBHdzBChoWQkxUhhQkpsVYRfl9mGfdI1j25CeZtfG/GbQp5x2u38GkuVcPKJ6X
3SlbDISvBYqInyESO5Kdkk5IUP1CYeyTZwhz5l00VZE6qWLRIPM1ZI6HLoE1NsGRooOcYffLuoDG
fSGd3dhJ/IzZB5lx4kiPPMppbl8KmcfeEeraFJSrXCz/SizmmJR5WLj7vB1jmtDej6NjH2bmk4eq
c7+XQKbIPTXSKXeBRkInceo2Ps+DGv+ZYgPSpoSGGZnh8HiR78Q88tQPx+AP1mGUh4k3QZwSKMGS
fVv3F45ar8XZySXlsUqGuKrEv3BeQ7Wj0mVyR6cQxSASdmKBFlCcB/0NiKja6VmHhAYiqaR2l8Pk
EVqJA/FbSZ9drvrplVV59B0XAc4dwMTF/DCrGpKnQ9zq7JMWNdCBasnBQTD2tYkPcVWjjFpEbosf
HUk/RJWRiOx+9GefH9Hm5jZ3wPrRrw7a6AC3xqUiU2jKkMwkQ6ikn7ZRXcz7vNLdeVjiLtrV0PR1
jiUS1gwesgUpRBjU2REkqLkck6orKtdPJFqTQSPvtQSZniyHrw1LoBuWHchdiaxxWeTjHxishAhS
ldHvTkRdc/CdsTor3CZf8Uxqq6c4lIv7olEFJLd6nttuX0M7yd93TUiHW1OHPQI7Z/DVkXscirbI
uConjf2xM6cI6s/jfdyDYGK/sKB5IJVvMtREqoDdcNFH3Us4Zr33NcxmvfOB4wqTirXGTRoazz5K
QnwGRhXypHAVeRv5KRBMBXQmeahp4hTB7B/R49H2t84wLMBkavBjQJWnCnDzJF4HxZnbCu2DHEHt
xKGXpHUBCjOTg51u7zIA+k6LS3SHK7WZSILsG04XiAeiX81UVsDB1lnXA/oFLqb8MC0L/mUG59/e
dD6A8YdGEl+AlR2cdHdFmXV/8ngBqkp0Qy8+k7LuTtAPrX8P3ggn3wYBZd/VHI8gpRUAxIE5T0+3
VdUSOe3QA0Xbx1kjX8N2MZQQX8MyrrKvKLsvzeGCUDGXOosQ/IS2vOxCsKei+pBxhdt5qArDDkGO
D95h/2v5yPLYuQvygPED0Z78lbcF0uSQKwIz066FOCh6uuJLbqgsKMmh6diDsxL3WugUvzzutvUh
9pb2DJWjuDvmILtCTOoK3qcfP8zWHjeXv795ggN+AZQpxesj4rm6B29dDGySoC9a9sHGECvBp90z
Qzio0pSHtx+pWoPsdis+B1VXv1w3AetlbMre9XxAglO55DLfaZRj9WGscmjrCRDObdVR1iZhJcMy
cB1VJbJtaAlXX/2GD3uWu1t18bVNsF7HhQ/OshIZ7NRp3eomDvw/tfSdAzis+cYerI1gPZBrj4IG
WwZ5Cvap8qYPRL3TSAnfQt54Kxm59pCxSuE5A5JAzHiUjVHo3oJeJt/lofaP9NLrk8+NOX684e/u
BKM27IYVvOQRKdpXGUTeP7wYy+EEllc1baRa3l0qfN+quPt5PILyjfQvYeUiLu+nbiqfcGPVWQJe
+nBLm+vd5cIw1nO8prGaZTzkZ93A6aCHkd0KaPnuckYiaGZsSpi9+5rFOJfx3xh4z2dRMgC/z1nv
jJfr7l6Nw6NwywaYGzriGoQIeQ2pg4935906P4az/IkKJq17t55fWVYMiduCP6rwIvmzLdtfKB5f
9NvRm5VNgXvrV9GVg16Oyps51mORTXnh6VcDkjJEYyKlLPqkgvYBORW8wZpsd+n4zcWWqsbaLC2n
w5FJcQFU1a9a4bl6GbCt2k+Kz9VeV3xILqQgEY8f/x/EU2vH0nJALYCdQ1NGxTkreJTWF4ZRJUMw
Ty7DVSxF2DvLDWVFjTFA+fxa40F2ow2ZnqADvJUcWlszywXpzFRMQkD31S3aX0zpv3uEdwO4fcfq
Vx+izoBNi0i2VSZesTAbmyOLGEGcZvUZrFrlbYgr+DbrBn5bEWCVy2hznBULsyE6UHYtdaC78RVA
bucnx9Nlh9egBHk22DxoM/l3OndvmgAW97GNvZtmY9QG6/jGyZsMbVrnVvvB3lCMFV7s2e3DeIfW
kTCJVb+FnVs5dzZwpy37OJKLmp8zBqmAv9TNbph9r1i1BTpdm47lMiCqWAHj0Znnuud585O7UxAe
455kkPFCkTRumr2S4JXfS8lYeJUEAhbR9hkl+HxKMFWeNWhHEDYM7cticEQ+3qKVS8rG7ri9B2E4
0GGedT52T4AnFGklAdvZSFGuLZnlDECuj3Q9Q2hqvAWCMqCLS8Cc1RylhDrBTNUr+Mj7jbHWpmJ5
BdELJyiFO7xmZIy/1IsXg3k+ztnWaV4zU8svmAlBbTCJ9pzROXJvas4kkHoGZFeoAmqjw65J8mFW
7Ua+/f0DTWwQji6aTPV9o87CtLJFb33rIO0ein8bV0ena7af2KibrCBF3FSyf9XBBMJevCI5+ZnH
wzyfPx7g/QOA9Nl/bzwFEkujVFed0YYjdnWjTCrqcf6r1p4gwm72ICnckttYW7HLzr25XplUkzOo
Kj4Zd3R24FLsj1wSvc8hkbZxg79/yEhs+QARuvUSNEF1LhZFX+o6UtMxKno8iD5er7XvX/7+Zgou
tCWBbc/6s5jD6sj4GFeHhjd6q8VjbYmsgMAsXFc10rNnWaEDat8OSJUlvcsIS2c8oIONPP7atlt2
zwu0QkWU8BfWL9VDzXy9A/sf1GfwZr3rqvZL04Thxpa8b5fEptlyncKAtVYDPi9zTRKdFzK7I6aN
+L0RJHb2yC97W22wa/tjOYEMTwcdtzT6VIeaPKLp1U19w+T5491f2R0bbqPHQlLU4suzigp6RLbB
3bczjW+Kqt1Sp19ZLRtow+LA0A6U9WfjRGz/VwgUSpq7kJBgF3BnK6ZZWScbcKMKGruBynJ0Abi+
uTFA3YnHgAFLuLHrawNc5vfGUEIRt2E96OKsmkke5VyOt2SEmux1G2GZuaK99GsEsGfXZ6Gb+BNk
P2okGPPD0I3xxgNubQqXv7+ZgqBZr8Nxdl4Rp0x9ohbkg5IK1IOHjyexttWWrTPX71UFqZ5Xd6IV
rtzQu2VNl4CMbtdr8fPjQVYs3QbfsN5bmCR8OEsyltDSkQvABCmVU0N7KH4BHPscCIdNvxV6gvRW
/+Da0ll3PbRG0PCI5vYT71sF5n8fymICUpRbdcg1Q7TMXCskvyHwkp97iXw6JPbaINxlYxPTu6WZ
y40bfmUWNgqHLjpkaEhkJyhpAoLK+hpFCOPgAf/x3qx938oQAB2PSlC0RKe2ZsGzGGYORo56AK72
4+//fXD9TzkV733rdhfTlDku9YJPSlalh2aZDGWfBLmH3pGJafo4fvBVqKdvAPMa9RV0XVMwJgXt
RgWGQmF4di5jJ+TXGZTN2QVlR9qJqgpe0efLdszNzZ2HN/f+49murablEwT3wBE8hgHSrLXZ9Ytw
Hzpy5ZuW2NicrPYEiOt48IqHOliymZjLR78TVyndYqcsX1CERIfG6/1XNjnooqcOnq8oCTRi2TO5
pby44nBsZE5boSE2IDp4zQboRaq5cx96v38coqG584LuyivM5uqiHLmSLkaHKrRY3OogQ9F6X/0y
HoObSCxe/ghNV95fw5uGhbM9QeDIrq2xL6Lk8TfWSq9KJ7dY3I1IaeVU2aCdkWYjW4zif5CX97Pn
KCzINzKhG+3LVafWRu0YaN47sqyKUxHivq8L8gMQnq0n0YqbtFm6+DjUud8F+auZkYgxQTZT6IqU
YLUdQX6dXjeDy2l7c00yjlqOrid1piqfmjTLh/FHOHhduYGFXJuEZdeA1g5AMnnxq1qW4qHIMu8H
CorNgbSL+HzdFC6b/2YKLVoXScFi50FCY2FfIDI6eF6zscN/OXff8cK2lozx2gUY89L7JLxAlndK
z7iyJKkK8Z3XPCofeT4NbZIjYiL7jI5s53LWxId2Wib3dhHLQI9RhTelqgPR3WboWSifaTt0zp6r
Ac9CBnUAUyeq6DsorxRTJI5F1gfIVfFh7o5ewMZ+P4+U+D+iAULNG/jONdPw/7tqoutnACIzfpJE
zQ9KoWTWkeb7x1uyErfYejU9G5QUDueI4fHq8SHYVWBHzIRoT1bNJ2+8TrKXEWp5ENl2dZzLWJ0B
Sl30E9RpBxeAOY/UQB6Zav/xfC7W8M4hsDm+FPgXPR/ks48a4Nv0wiVWZzlwOh7Ukxf/KhlIRmzg
XNh6hddVM/mUMTXchzH03fgY6OeZdltR64o52pg5OkL9r64i8klzv3x0l6jb0b5hu74FXu+6tbI8
SshAwd3xjj/+NUc+qW8hx/OnZ0GU5EE8bGzJyvm1EXNsAsqmhGjRi2G0NrdK9HWq84kWG+HOyhG2
wXI9JUsNcEB/DgNpbgtwMPKM0J2QHJoA3ZRenVzFW/C/pmjKztduQMYzzYtI3ZgRug+I8wINN0n6
cqvPd23FLIuXUej4fdWwk6zAG0/ZxM45maKbj7c9uFjcezZivRrE1MwBKiLxhTuwXkTqNGoeb5Bd
BTWYCyIx9uT7AiSGVASAgQp4RnLDJyBt+A7ykgREZmEOIEUWttlOoT4sb6hBI2W4a7sqq8t9XVHG
DiEQvoCZNFBhveMVM/QswC2EchbIfYc7Hs8tBKZykEIRCAXFiJNHUgaP3A8hBL/X7ajbtIgymR9N
HdfkiTOoWW4E7Cu2ZbNSsWrgfQDC9hOoPQCiak0gxh3V0OFLGmcxVwmbMGIT+mTNMKEk2RUnvNA7
cSPD3NNHx4FKyMcbuXJMbEYf41QofhZtdzJFFQK7q3oEG9Xgkq0s35oztV02CjGEzLk89eiefWyz
6kwNc7+0YXlemuuEEBmxWa7AbZXPrWOyF7eOqgbavYL/4FR08dPQyXnDSayslc10JaG5KqG7PZyy
NhJ3deSQfxpHtdfFTrZiUYb2M3cWgThxtmR7jtdX4pK5uhk4v0pWFKtkOevMGVGoDdV04rSIn6iW
8gmktmT/8VFa8aE2xRVviqAAdwE/6Vx1NErQZDsFXyGz3qLnfxkC8OiCro19n4G17tsNM1zbk8vf
34SDGgEG+j0GgUGbpUqyphJNAoVBZ4vqcW0Ay11rf3apyUkMseyKkzuRqxFp11F5vz9etRX7sMkA
fbAw6Ejz+AV0VJ9ROHQeIs/jTx4oJpokanM0nX480PslS2JzAbKMAYm6OBDxZGS67Tt5a0Jov+oq
B44vqL6H45SWA+oJHw+3Ni/L7t0RnJGmb+tTLS+0R0VZJ74a+1sJbhNEBogNPx5nZX9sxrB+cqKl
0n5zAobMzx/NiAT5SycMNVd6yMsF8OaEtaF0hgB6OC8hqzhk6+mwzAk43K5cqMA6wYZogBX7uT21
sshvNNcpiMzjG4CBWlSsgae7bp2scwz4NPXFGNYnFYN6VSE2fHAGcrru4/5/1ygbxUwnB7cIR1PO
Xqmw3UPc198INta22Io1LslO7sgmP4Wg0Lp3EenfopvofN1Pt86piUjl+Xk0/BGkrf9VLpvzI9C5
CD6u+r5NBKYjBpAUKlFnxfEm3l8kDcP7uADed+N8rgQiNgMYZMFNE5cD/ywhBr5nkbtckJTNbaSa
zWaP94M9m/+LGuDYJzJ7L5RBJjHBGkErKK6Dr9ctkXUtuQ5UkYnj5J97T9OHFsjUo1LBlQ7CVvER
iGtMhRbyM/OH/MjawZPAn4PhcWP9VxydLd/TdqDKDaqlP2WXNo2dCUto8rWBXxZfSD8NKkEzSjhs
GNraZltWbPKhyR0VsZd+YPUr7qUfggTF6+JuyUquDWBZsljwQMTx919U5PW3fTOQHZr4QnTqbCpa
rVxENhsYLfI8jqreOWmFZplwEQecp/mhZR079lEuk4HxOO203mo0fh+FRHzLxEVNOryxy+AsxPy5
rwALSzJK5KPQwd3SQY4inMUuiJeSAqaOV9/Hp3plmjZmEaBhAfmZbjozClBLBiVW7bJ/FeqSCRKJ
KilVeDd6uIE/Hm7FSdoQxpAsc15UcjoDn9fuOZnHfRXn/1738UvI9+YO9EFIjo6iOngJhTOjSdi0
tD5WjIgv133f8gCDmReAq1X5eepoAQVNp8n6b7xzAOa9cjcu5/3NDKQXqEJnfDq7PbnnJL8RAlyJ
9MKBxRRuWqehIPG6pKyum9Flm96MZ/iQ0W6oyUvd6/ZB895/8iiM6bqvW27Az2gGWXACBR02Bx1e
n3HkqPjQ9ERBvPu6MSxPUEjPhU92EFLNgZ9S0qp0qbbEbd6nxWFgOfvv+nCA0OcJmdxHIFruTNg9
hAtEFXj7iTvssb5odxp/eSZxDdWFgG9MacW5/f0xbzalnikxS7mEL6pqajA0ADJDJ7TERX65FS2u
PIJsAKKWLTQNY+2c3B5igG04OWi+wjNXzEwetJN9RwvkFqH0ynRsEGJLmQinaBxOwCxnz7IrxR+N
jrtXx3X8LT6LtY2ygYdoHqozMNyrs6+9Z9kLcvMXEcSJ+ceoun1ATQHeremAe4jDOyfbkqlZ8Wc2
BpEuILLl6L184UEHyBZq4950IhXpyo0m3LUBLI+AVpRZcjekL/5SFEMK7cAlPriK+RtZ8bXvWx5A
OwM4Mxrlv7izVHkKrvQlPi4OV38+ts+13bd8QB+G6AVEqe6lJTn4yFoHDXt3THhA3g9obGQblYP3
DwDoZC0/0EbTtICrQ/5GKe3H6BP3pygjfaBjm6F7kSz35QhIBHX+mXQr0qDk1xCXY1zLQ3jVnKHt
FwrO8G1+moUOuVWD+vzx4r0btOHjVkhwWbIorqn4XbSSH2ZvCJOA9f694S7kwsorVcDtGMAfWDgJ
YNp+e1D9O/h1+LsHg9xegoVp45559xTQ2L72HR9InVFMEGtlsi3Rz+zMd/HiOWMSlZ3aAFe8D07A
KNb9XxoATQMeAqM5udCwPXbNINnnWbGWfou7uRPppKAEv3ztwKeNbGjFPbThQsi4G6oWDCJRQarT
7CB22HoTrs3bihj8GZVMgKDFb74Aysuq+NFFaW3nTFvKpSsnxG5qiPug9WjWiN8iAFT5cyRFVGW7
CJyJxTeOZoBjJkyjzx8fx3d9BQVQ5b+3oaReGNdqDO/ZpS0cIqxfsiH6dN23rb2jeq4FJG+z1KBp
6iZrdXmc+PLPxx9f2wbLyfWODv15ac1dBr63hOfxv7xENJXTrYrs+ysT22SoDIS+AQDg0KB3Kw/9
chM/eN1W4XJtjy3XVjc5mC+bQv6WdYAeQerks7cPCGqle9G3nrsf0b/88+OVWpuI5c4Yn7wmniHC
2rtgnO/LHHbRbnHar33ccmcN1a6Mg2n87aAVV94pRnmdskBI53DVr7fDmr7uSx/8d9jnDpKQOtOf
aYzQ+eOPvxszAcxonX4fyLoZjPjhvTb0r3RT600Q9KXnPo8+zWwT1b5yWO1QptB4GnWhjNHPV8Vp
EaITyg1nmnQgvf54JmsjWF7JRSU/4y2J04sSbu+hXULK8gyUW7WxVCsbbZOcGrBOT3E/efc9b7/I
BQQC/492o7WPX/7+Jjxu5xreO8Kv593IjrV3KQ/UxZbQ/drXrXhFXCLtdmbmXpbz8AC97/Y0tlIe
P175FVO2aUqFQ0s9zkuciq7pkGou8GigaPI/9HOtUk9tuYy1s2qZMTriIbtORnOfgY7B2StQ8j5r
1DK/ShrTPjGB4XOS4z3x67p5WZZNM2b6DLmYe0Ca2vua5qROuhKUKG49Bc/LRLt/Px7o/e1hdosE
6BoMSEIC796HSDoka5ddM4otHqL37YLFll0IXrhFXtPuLpyaC8Y0WJx7ICrdah9UUf37uhlcBn9z
fA1a2eYYNBspgGs0ubSa76Lrp2AZh5FaeV07ZymUFEEn45F7g8AudfKrcuiIASz7yDwX/AWyy0Bw
KRBkHdyynMqvM570Um54j/eNhNli3XVRoLFmUu49khI+ZGvL4oBWfKRB0OueBJcuiet2wjISFtVZ
UI0gqmZDjO7+pVIpASHF/uOvrx0m2yS040XBkJn7tvT/FFyZvQvJHsgEbWV0VwawWwfcMB+zqC/N
naJzuwsnctIZYstrgxrUEv57UgsnAH0Pq8P7bHD0EdQi3p4PW8jRtV9/8VxvzKAbHadDspMVYDGe
8wSsLeweRdIWhBtZvbEFK87ifyg6ZeaPVRdjDN+vPk1agMGj8bfkRlaOqa3RnU1SDgvp+bHW7NOF
//wSD7CwPPjsKhEEIEksa66JHExbj07KQK7o7Px+WNpdHCh/9/EZXVsgy5hDvHW4NAP4d6bZ7BtG
TjndjGPev4OY3SeQcafo9OyqBx5H3SNtARD2Qa1+9MPhkWcS9Y0qwqjXzcSyZdcvsjjPAc1J8grh
xiwbjS7X4aqomP0fZ1/XHCfufP2JqBIChLhlZjwznjhZO3GS3Rtq95csCAFCvAn49M8h/xuvYoan
uHP5Ao1eutXqPn2OTc1JAsjhdMhkpugL4PwKEg0QNUJScGMbVmzB7grgnd8rdBXqRxDiTg+mRHt6
CWaqjyAxb0+71sem56QF+MK7xvdujLZw3WNDD9W8Fdev/X7LlplI+i4vSYICPYSDnpgPIe0TN1Xh
fiSjGczGHq8NY13P4AACr6lD8DbJ9KckRLrS8BSS5lt0h+8WYNCGv4z7xiUx0N+kfpZil42ufQAp
0WLid9Pffd78Y4z/sixY3VdHZ5Mt8Fd26jd8Goa0DNwY5SWqTucbcuV8hoxC3gzdeYJjdw5OIkC6
AP32lCOTkU3/K9uFOAbAXChiqwA6ig8KTwTyGUhm4v30kjAA8W2BlqhPZCFm+YE4o9bASi2Rpqo7
MNuUcwTCATCn6fFYFCYrnoaGDbsUJzAZy5uUjkbuRWYJHi44wUwsImW0zi/3T/Da7tP/7o4qmsKj
cyjOPdEKlNqgrBLdeAT/mFtAYdGr6L/3B1pxinazQSJAySZSx3noVfilTdlV0+7z/U+vuES7taBE
YtjloLo/c937J0Aes4uQoToaSE+g3RdvDQ8Q9A2vsjIPu88g9RCFM5lED7or2NlMifoSFdq83J/K
2tft4MBNQIOURs7DpCoZlxGuDacYX+9/fGWv7S4DP+oE7U2Aew8UJzHouP40Al5dt+WerDfjNiuk
aea64gp7XIouOOoczzDQRW1A5FZ2mVl+pFRNl3Vz6DxocL0h//chNf5jaYo/Ewd8WvmwzyBs8iKd
mcYbXQQHZCymgw9idrYUpES6pe27tsWWPQtn5J1xs+qGsGM6yhKlxwSpjn1bbJmzbFCt6SbjPLRd
8sNUkRuDifOvmpuths61X29FBOBVQFVjCPMzBTnDITGIXvNcbKSa1w6oFdybZkpBxlc6Dwmw1yc5
jM8p4D8nBOJ7QJyAui131Ju7yNSkotKLylsyVWBpR4nzUPZy6+mwsjY2qB/tm4MoCl3euBL1Qr1X
xChifbm/sytxsQ3nF9JxCs/LnQfjja9LholAiqVnwZGM49/3h1j7/VYkIMKUai9FU0rvQX4CfaBB
JF7rQBp/5/JbJoyGKTP4xpQ30lIAlVqwWDRsyz+s/frl/2/2VoYg4wMhS3mbenCvEtGRU2bkw76l
sYy2B9UVh5S9SGM0yef/pE3woQYubVe1iweW1YJk2AXftFve/CbPPyYEzZAgINwZxAeWyeoA/Bpl
yOE4I9Uc/LJoPrjTkG5UUlds1hY27vMyB72gV97YAIfQu0htA+jbnFzwW8b3F39lCBvf7UNeHESY
HthOXBybMgT/gaHTv10tvI0RVmJUG9xtgrYWWYolKoX6agAVubQhqGH8DBX8pPTD2M3C9uL1LDq4
TRNsLN3KjWaDvkugr7uFsRNPXfdMcJspM0AXpPsMvtirQ4bn+8u3Yhg28BvdpInJ1azOxqBaVpJ5
OsEP7rvybdx3olJSha5SZxoOn3t0t4CPaJ/0KAOn6n9NmiPjrdwRMkn4q0PaLfzhDNkuCnl83DJp
ksK9AWZS3ko1qcMERuuT5/If99d87chaFg2BWeE4BhYtEgG2Dob7l4boikID3laj2toQllm34B52
aMjVWS9Nwqms6xMT/eewScVGy+7a+bSuY1ZlRcGmSJ0hZnshPkxh6D+jhfHiS3DBmH1VPm430/S6
qQNSqvmx7BAQJRn8Bkmmfc8Ou4WmBJkV0VTOjyDrfVGV6GInSbco/VYsy+6fAZ9QCcrntD5Dde4J
upcq9rqZbfiktY9bt3FJsyDrEEicWVbnB8Kjr9m8meVc+/hyqN5clm3fdAPtHHE1YNs69Giseygk
SKrvn/7lJ77z/rZR7azsCsiQR+Ka8PqDxtu+H6qvsuYXN9RmY3lWjr+tfM2ragRvu6nPBFqJ0Plz
YzWLIg4F2XlyLBOWQeWSMvWxuUX+iSyF7Wb/ybGMd8rRYdrRSN9o3fYPkgD9WoDdeN/yW3ZbDmMo
pjxsHk1PVHoGXS6iOdDEl6a6NlXat83VCdDFsgESWjlLNsidRQPEZAHHeOzlONELfB1HGkxKb0sE
Z20A61HcdhzB7xjWyOCAgZuwKl/Iz77cX6y1jy/O740lTLRqEgiT4BzNIICXM5yDE/gbHnTt45YN
o8GOa6bL5mbGAowkRIKhBOjffb/csmE/AnXi5BB9UxGHYgAooL82dCg2LvYVG7aR7cxQXtTO3NyU
QYAyETz4AFeOQIEbLe/6fVOw7mA/TWs2Nl1zkwjaz+UI6e8SrFqn+19fub9s8JrkEgyXIOS+Li5C
+uzasi+iAHF26v1syFb+dG2PLVNOPdCTl03T3NoJB6h3i/RT3YGs8/4cVtzcb1i1WeXBAC4AvGoG
NJB04lOJfNcBWdTvuwawUWr+0OGUonx2g2YZRewuUxBmNVn6I8vG4rpvDMuAwROP66uqxNWfkxRS
FtmnpHC/aZa/3P/+ykbbCDXuQ2w2EiMiiKF9MgDFxWiyfmxAHT+U0VOXbuWGVrbaptad/JCmKEk1
t8TX7ATOqeRTVywd3PensbLXNuqMNmHLdQQ+AOKrP6Au28XtGH0dMuQR7g+w9vuX/7/xdSKkIOmN
quamOYL1qnXPDYSZzvs+btmy6lUbjokHXzcACiqTMZJxM+abLYxrP57+98ejFB40g5e3N5k7YIhk
NBMP3QyO452LY9kxqafeyKSfH6G/PT3osHjhk5g2zHjFm/4GPg8TA5OFlZExeElMCM2t4BoW/0MV
fusNu3J6fkNpiUSKqXObG53VV4US7QcR4OXqQSFknz+1oVocClVpRIPm1gOpEGNDPi+lk0ft0QOi
pegDEiQ7ozsbrSVbMQIYNsCiIZoJfHETSwdV+N3vgt8Q5rpwmRlafQY/S96dK5H6/46a9Fu5wJUN
t7Fasq2qHlww8+MUADFCvOF739BvEMf5StSWvPCKRdiMtsQwggKUl10TqEocpo4O14WV7LjLnm1G
21InYHSHlsYV+rHFOfV9c/S6LXz3ise2EVtG1qOMDM2u5eR9K2edxAiJLyD9/Y7+0TCeZbQvx0Is
q047Ba5wsN88oaL1NQ392zSSsxmH1yQC/3S7xQ++thVWyK1kp/nMa32mUMGIS0Y+bR/V99cqtMFZ
SeipBhoV7aNklBnoxGXcORgQNZ5ow0T6UTmiv4V0dtWu6zr8DZDsSNPiThVXJSBWdoD6i5ef+tlt
P0IeBD0Ne85XaDPaJo5sQHnRtY/Um6oTgMrtHzUh5ca+v78hoQ06M1HStWFt3Kuqoh+/gu56QPPd
vp++uOA392hb1bIJSONeCSuQEkaDL2S0Mqi//nX/+++78tCWh/Zd3kwR6/HjJ9Bc0TYk0Mwi6sgV
dzemsHaorNuamIE0grQuWKryHyJo8zO0ZqCq1GQ1RLEqA/4BFxpGGzfH2oSsu5upyMmdoaVQsVni
/AUO1hv0XuW+EBtDrG24ZehlyYtWmg7UnBmIEF9YAZLJs5DtTtRQGFkmXlKqO65DDMAccQM3S3sO
5qTb9RIKbdgZOIh8lqFyfWVLNtJXfn2InK2q4PuXEZrO/3teWZm4YClO2E0EM8iaqqQ+/JIuKNH4
+KFrkLK/f25X9sAmq0VzfkFyt8jw0HIb8qTYxH7KKWqn133fX+b3xu543s05cJ71o2mip0SX+SHK
9BaDydqPX87um487Mq9GMs7+tWmTWR4nDUhkHDVd+Pf9H+8uh/33rFj4G+wM8RPpR2yxXwOiSrzM
BQVS2h6Xl6kCCEaEYOeSOfPQziW++EEzxpx4t4GEW2zSa+fAMvq2nykkJqPp0YQ9eF5JcjBBfmKZ
9xNsaxs13LVltE09p2MRKe1deRcMz6kAdcDFkRS6XPeXcW0Olp1PLAP9FBi0brSpkNZqgb5qnMOU
ONoPYgcdsf1wyk00l/veBaGNUoMHnnMShdOjaADJYJ6mh5AmX+/PZmW1bIwa09CN8tsWpFap+0lm
SDIGCjWUfR+3zH5SGa0MU8HNG+jPgYMqVqri845v88AO4FToUVm1mf/M+4F+BAsfGMbYZm3j3U3G
161N1qoOCx8A1pcSHLFxn7fsBIzEX2g+zV6qAjCofZOwXLo/kRrsjBrEUV3Yzw+pJOCUa5qkrjcw
K+/ee9y3QzdE6GgxCoh60Twx5zaFMKAP1YbZ7EpSYwBriyFs4AKf2ZNn9C5O0YUTApnNDtphW/QJ
azNY4oc3XnEqdJ5SimbztMmcv32K/mXZNUgUhbok3/dsg2/HaiDPNSMKewoeMPJnKF1nMOwhADDm
/vffjXWwSJZnn4Colwp5uv8JCBs00PUMK+EUsZS6549RMIXJd7dFF2F21SKK2Bap6/uHGA3Q/126
1hd+19VV+Mwr0o1+XOnMLf4Xuj7x/kTnHPQCgp5mdMMvrm2U5dtJhdcBqUf1OkWQbREoZ99SATLG
mY98I6ZeG8J27W465qQax2f0Z5f/x9nfJlPyN3p1zfn+Vr3rD7FVluELt1EMoqLucz8aqr6VfjBE
z2mkvA0EytoULIun0NYZgjKHqCLNpu4i/KjNvhI+e82pntFus2H3K1tvR3PodGIB3lDyVSSc3vzK
+aoccHJAJUQ/hAoA2PurtTaMZf1AakK8GPjNZ6jPzCFHDQCNJFHMG96powAgY/DiZgim7nh/vJXd
seM7OiAJIEO3eDVJ0YSHvi8CdSuwR3Jj+6P3QiTu260FYLp2K5qU9SuHFHIZm7CdPgsNDeunZC6z
x8z0+UuO1FnVLqq2jXMxXbtFdrByNOzGA/RABSyUInlWefkFHKPpFbCcT3MEgb77q7e2W5Y/oIbS
FvlX95nzRb0wJcnR9DgLaeqLzwPtN7zpsvm/hZlYQ8sRiLYstVub6mWCFM1lGkd0VCB75oNRI8tz
hstOCj/7OGVlL+LcGetgV3oZI1v+ARMSc5imzSsbejAkT+nc/4D0eDrsyUvg+5ZzSEROAwjhQi4G
fGYf/LaroGUchdEl84aeb9jU2hm3PARhEdKcovOeWQnTOemyz/WpQSfBhp9e2R474ivneSiUzMCs
UkBbJ60HRPkQtG4bmULkTQ7HumTHApfExnxWjrXdopA0c95Gc5NCy6efw9iHmuKVyxY3eE03C/4r
i2brF/TBrEDoIudnSlyPnhgJPH8+ONDPBKrmvvW8/3zivi1KwDpGA+62CUh1oPLxwjtSRgBYCsQk
RTz1nVs+graXRj8bCINmB3R6DNkRmoTQoW2dEirlARRls2/gqI26h/u/aW3ay5q/CY44apdBn+DA
977TPPtQPTVxQbnc9STFlC2PkXqaoIeuiZ5122jnqNG1sGgvp2RX1gEDWL4C7P5R7gjdvNKkZ4/9
xPrTrNX4z/3lWTt6lj9o/RJ9HTkFyUrqt/SQBl2jYtJpcOUGaFLf4lBcG8ZyC6YxvXLRYAJ1+rQK
P6Dzw/lpStdNbsHot1tvhbVRLL+QIh0uJwgGP7c0Gz8B3kWgVhwG5067e17OHNrh/z1NtJobvwVe
/llDq306pXVSjsj7ee7GdqzcP7aCQZ8s2F43b14JaZFrz4BRRjNAdiAmSI9NNhQbMdaKVdhtBglY
6qosczEPRwv6IMQ0sGs+Lgyt98/VSjxvtxnoxmOz9MLulZq2uS0i2WpRrgkorrk5mp8zBIzmXDMf
ohz7RrQMHcpLYZ4EbfrSO67/3QefWyyTSR5T4lZHkdSg0yRptDG9tfWzrB53aEKMS/xnU7ghAHEc
KMgj6HDYvmvUljnAQyeKPLTLvDD0VBywZNNFjUV6GHB/bwyxNgXL8llfRgyv4e4VQgjuI0jbnSev
87x9V6gtOSBVDrS0P1YfwLYF/cCa6mtZIIlZ+jUam8EMA4eP5FnXbOJUVhjPfVt7ABlfSNSFvEZo
0zgL1Xk+Za99P7o6ZrrmSRozNBrSoRcfAemVT3MnrjQjkT45+YwSNdjr0xMSgMXBZ5U80W5QXyha
aIsY7B3qWJpGs1hnXaQhKTOw+QEaGh3o4CFLH0JQgQ5Z7Jgw9C4mZF72cVRcdk9kyH31Z92zSaNB
M89Ie64NWjY34tWVTbSbJWSoNTQoxPBqHCd6BquyyaD17ox04zm54o/sdglVDWGRVzR4lrQgL5MB
+EdmLX+aZinj/w+g79o4ixt5c0sLr0iTqK2GV+JDbnBi7aVXEGr1ZjCWgbvzj/suYuV+CJbR34wi
Qapddoi8nyle+2Awka2ekGVH0Bq7sxNsPJDW5mI5oh7s8gGoJooXwIvLT6Zg3lkC/XJoqcTd6kp0
eu+bjuWEiEDZsZgEfVZtEzifSOi3ITLGSL6f/ZGbbucZswIQdCn5QQIQwQdTo9sKIiv9qWu3SNXX
DrDlhSCzMo6s6L1n1fv9WdQTiBVGojrvdH+N1r5vBR6U8nRu3QG15FmCuyZxQG7tyGCTRHTtSFkh
B23KLjVQrH01avamB8qixkD9go/q6+ylun3eNQ27vaIfdK3ylEfPdUjKW+MZ8a3wUd26//WVy9pu
rWB+ASmIspYv0LsZgdE1Dws//0PaD91x0en2PEE2DtPKetn9FH3q0T6auuFVjZ1/WnQ8jIPXe5Z6
3+7PZWXD7U4KMCuC8Ar0cS9+GrK/KGeGHaJxzvqNA7U2geX/b3zIlKSVL3gmX2RQFPGix/WQQD0h
7jL0bNyfwtoQll3TGuF9W6KIP4Wq/Ahqty4H2l5FH5qOqr/uj7HipOzOiqnuqrBRPeIz5n4Swi2f
WkdUh8KDrKSrPGff/WGT55NooMHYYrv9zChUTjh16m8t1LmnM8TTxXQYRESCLYrdJQp/J61i02CX
o+cWQZf0L7QB2Vkf+Oagg+DnIgPPeC1ircLmOAX9BRIU/9u1jtS6UvQUTlEtqvHF6Iy2yIt3pTmy
FgiTYyvYNB6cNHPmjahz7WDYzoy7wPvW+fyc8j4pTn6Y1TGZaEqOKVi79t0qvuXRphraLYTMeNAm
A9IEnvk4oQH9Ws+bIlErZ89uJknBVGbEmOSfFVP0CYC+SIAyyS1uAhTGT7O7Tf29smB2ZwlG6poo
Q0IS+HR2QPPBBRDI6erMfEuxfG2ExaW+cQdtIHIo5oHvu82bbDyxEHLcoglc5zyLed5Fk4E2KOuU
4WFbhK0beM8kCALQVLPgJsdw/Jy22a7uSQyxTPDNRJgA2guSFin8JvoCzng7e+l4iMqCTFt4u5Vr
5reWkyJ0uUqp+7eYnMaF0lrJxEPeuyo4DJo1w6ENSJKBd7tMd2bD7Q4UCc5QEC+jQl8iwf8XxFXm
7mvm5qnciChXbhvPCl/kOGZJVHMPaOPRLUxMaJR4HyiJxnDDg64dMMvmjWFSZrWZn0mYKx80RIZ+
NGhdY0cp/S0O2bVpWDbPFRmzsvLb13YG40usEp2wawMSju50302uDGD3n/AiizJS9+kHnoeFG2sO
4ZHDCAnNjX1YcSm2xkI/uPMgwia5aeoXULMyx2lE27tEzunBCbaYm9ZmYdkIrU3Z8RbZHzXW+XdC
cPfzIdx6kK/stN3NkSt0JPhzPT4PTtEeSjS9nPpWkE/C6Tcuq7URrEheN40DhL/on9N8bg8c/VkH
2aDVeOC7sBLct9s5SJYF2q/y+rWFOfRHWczsmwJd11Y339oNb1mDhBJWQgZFnv28B0ehF5r8YFQ/
Oj/5QH2G2B7lQmAoEHjILAZ3Wiq+dYC6tPXOg2xZCvX7vnEgzvLcz6wIY5504TfZDnyjKPmLNvWd
EMZu9dDNWA2jlzjPhHp5DwWggrT/+lmAjs7UzDL4q5yQpAPSM5gQ4oCmDAA0FCkcfgyaPHMRvPma
mlOCNDyaQcOhzoaNmb/PM82BFvnvDeE7RuWEDubFMKhIllHDTiQKTiqNnnTk/VSSZ48899mhJv3n
InG3IDIrtm13jjAZ+nxqp+65FA4U3HhUHIDVJifNKYlHL/tx30WtDWPdsWUlHa2nFmVtVff6mdZA
157TlDXkZCQkRJ9mByHQxj6veBK7jYTT2glM6vO/uwU3HyxzCodkK4RbuWjdZdQ3dznxVOZ51An/
LkGydE4LlMnicqLZC6Qms5ewVdM37bjs7/sLt+JVbAZgADfmKCoNeZaZSx7SAF7R5CJ9yB1DHu4P
8T5bFM6edc+WI6rm5RDxZ+7k2fQ1YdmQu7HXo0jXIkM+aflYh1Uf/MmwjBLUsSNKSsRpdf8xKYRO
wGmVlI4EC3s+jwkYD0VV1rFAKms8c8B93OJomiIgkMBqhPdVexLFUe7WU/YPdVwPdW4ejpqND87k
7pRb9m2JhTZnWvllNb0kmkKrnohcjMdaAVa88dheO2WWs3KCyLQlCfwf2aQraIMQ0DHQWAFs0O2E
k/5WVWSyipqpCa6TA9ZkEYGy14vQ/Hl/39+1SRba9USSEGfQc5pe+zFozOOU8OgEJoP6KTdDpq+7
EZE2AdrU1p6MMhpcWVsqFOQzKi9VR0h0vj+Rd3cCE7Es0nWkdr2kmNIYZ234iGAL0vBzvgVbWPu8
dbGXpEmTcWGkKAypm1d0uJcKYYTnOlu5xrURLANktZaSoHZ7g+PgKqYBWKIPObDvW0LnawNYN3tS
9i4Cf8+5lHkOmt5eiXjIox/7lt8yhLbPJ8LcaEzjX2jexAfhqSd3AfxYaBcFdUu7ukhpf+tr81Eq
kX/PQIb+bddPtyuC4BY0aR65+OnIM8pjH6YtktX7qEFCuw5ovMQDtXoUXNPeSY8JclqHgmwqb63s
qV0ENJBU0WVJnQuZXDwrEgji/I0X+T4Oz9BmG5t1Fbisa7A0s2xALB3mXTwrso9FLrRZxkjt6LZw
BT7fKOKfRlC0nIOlhrVvYy2bVVFfyEQr5zJV1fwxXYiWEAts6f+uLb1lr3JEeg0VqzSPl35bf2mZ
zwrk9u7/9nevfJx4y1jJZPjQJPjtJKrwKOWNN5FDInP9kEFCY98Yls0KPgYtMGwmjfs6N99nEYK3
hlfOU6TV1/tDrCySXT2jkTSOnpMB+kwzXgi/qFMLmO7x/udXVum34llSuhy65Pg8hCPdQzKrG+85
OUT44/4I7wZ6YH5f/v8m0NMe6o3ot2C3snTPRgBjrxDDqJA/zSm6B/JuC7C2NpAVHEuvcwJe6OCy
qHMtTQl8aYYYqhvUbI7bUPuV+95WEe8nJRM/jDSUo9kHQ4eHhTxtCudPub/rhYolW87CmyWbPNZO
Uz1GaDobQVKFXpgsjR2nNQ/3t2TtTFlmjRY8rdtOmhs6kwHe6GHWebal5rG2DZZVq3wcDFQRzE1L
/gCmBISQH5hkX/yaPzUjiLD2zcEy7ynIJgZVrxY5etSDWA/y8d2hlk1GNoWQ/Q4Mb89+afIonkTr
yFM3yy1C/pUNsEtlkw8FgCBtg4ss8iaewM7zb4Am2W+7lsYulaVuk6KwH+pH1eHrrfFvxENd4/7H
V7bXLo4B657Oqai6NPZpdKETpKaTArUfdCOHLcQIUWnYGGnFNdlVsr4ZyFQ6ubn5pEZtxOdHaQB0
yOSk98BLWGiTjtFpaL2wrbqz7uoPU4HAYm70vr7n0CYdK6UD9d3ZDa+6jf6gPVSLZ0f2G051bW0s
C054BnmCOiNXjmrxEYTCuRFx1XZCffACv673PM6wQJYtJ3kZqDyrsUAoUUkJfFeGfxzun6Q1I7As
mAsI2wGBmYAGjE31kUJber5QrzTJ674BrNtZllMCaEgXXIRwBn7wnfA54I6zc4PtEpGqSZQX1A8u
6TQjn1dntHwqXJBh7Pr1dl1oKoMgbVjaPNJZlnFKgUQKKCKN+19fOUA25VjSF6KcILCOgmMxz8iU
wWXErPHpre7IWG9s8cpdadeERKfRXEfBmU0CECf7AcQKGJuTOOcobrnzTna20C4MaQKg3qxz+cic
PoBqh/g0yWrnObVLQklfVij/FuMNjT6mPJCmZtGrN5QO3SJsWbEEuwLEuXbAAZdCCYFBNi7mg3me
6mGr9Wrt65YRmxZyXXWXsgsbgyw5V0mbnceEMHbad5QsOxYFjqbjCXZJA8RzkO3OD6wpv4bzZuPV
2gwsQxZlNdSz2+MYgf9C9rN3HEo9bJzRlQvNLvtolvXpIHL2K2ycwn4IwLPYAXSli+YfiPLM4cGZ
yLxFr/KrD+S37DkDVc5/gzsToZOVRy67mGpqyliDKb2I0V3BvJhGJquO4POcn/O65jyeUh34XWxy
35ycGgf87FV8Ms9hM/r/QqiV6iN+JagsIdw7/andisiPCVQK/kwREHkHGs0aAdJEg88CoDJ1knUe
JRcQLeffqWAceve1x/5RambVgw99xj+ROBEfE11lY+wKyN3GgN10/R+OieifzHThcJhVMuVxnzEP
DUJRRdqnYc5UejIKpEw8ZqxiAYvToKLpUbMOPSIxLqoGuO0CTJZgXBUOyPsumIuffZq6qJceZD9M
H4KKB4IXoT7xfCyrL/7c6+gLIxw5HFPqUBxKf+btgeY01ThgTdQeUHpCngf/SIpYoLr2B2sy/LuU
xHuZ5dDlf4BGH5FbpWXef9Hu4PGPvvTQs+CyPhk/TTMYzP8MKycURxBfogxBq7HzDiGvxn+UCMqf
phL6W5bxNHs0JTPyiPRAUxxo4kxTPHg6Kw+lM/T9ceYZilZxnzD5WoSQtTz0nGf0VJDM5YfQL/1u
Axa94lNtJi9aZHmF4mF4QYnjknTLSaVR4LtxloRgIoEm9r7L3y7zJENe9VNEQqgcQ0+QO+F8q9gm
zdPKBWTjYBI5Q4AqZOySkEz8AXjSj6QbkSEPtqhU1gZY1u/NI0pp2TeEt+yCNq/m0CIUY0deB9du
zE12vO/6VhyTLQvvJ5Vp3MawCxo+/+AaULR6Eb3a9/Fl0LcTAGg79FXRnyUIqw6GIXNkmLcvgKTe
fz+e+KhL5GPALrKXXwAGTv04DEpy9MIGANB9E7AunqlzIDMHHPXFJ+k3IWQfB86+fiS4UevWkT6k
dnFnAo/psOKbKH3niYKs8s8g0mTD0lZOkF1MBCRrGPkchBeONpMDOquQD1ciOXW0oxt35+L037kM
7LohGfzINAJD+P74yh1URVszdeQv0uCSUzitI7iWHzLp5eSfXZtic8/xBabDEH/9n1UvAiqAvb3u
+/aykG9OLPLAkfG8NBCxQgP5kfqQXcqM3kq/r+2HbRCDz4M2SdNHYozUsc/a5vuU+P0pCsJiw+jW
xrDsQtPaVUAsYQqMgXBLqQRqSHjfgtJrF81paJcJ9ay7XA8Nv0wtcqoMVR36yYGwZ7YBxlnxSXbF
LiU9wGTdGF3aRv2PTGjMCQ1YbfftsBWJTY5iwEoSPPwjV5ksFjpAl5psxrF73jWCTT8HXJXwBIpT
4lcYjP6MF4chP7Xv41bsRRK2xEEzvwA6VoiDZuBjP+QgWdvoKFk5PTbdHDjtfKDcCX68SpyvdElm
L1RtkKHemdW2+eZA9ttGvpvhUlgyR32KVCoImNAYsjvpb1PO9T2JCpBBGHAKA96DhiEdK4oh9m2B
ZcQcRP/MuNTcprp96iNkdRBlbEHp1tbfst5Ea5W0lWtuZcH+AgBqOEwp7gQPTbG7euVZaBOWQIeP
1KhcRFexrA6R5tlEKvk0pdUxzzYpEleM2CYuYX0ThSHJo2uJ5wJag8Lu4EC3ZuceWFaMBFpFAWns
z30YQOE0xddD4I/vb/D7e8BsrpIWT35ngF7WFbk7LwaziIjLirnHAhLYG79/bQjLjFWaa+ANuSuA
jvC1OfQMJbb8nPOe+vlD4/jDVivA+/vAbHI50iudZiWOfyxGgZLv2KoPFYoMGzmetYlYMSpaikZk
HCf1yAgInGhb6ocUTLrHPAQL//3tWJvBMvSbO9nMbq2j2efXiQMM9YveP6Lsy76PL4O++TiPVAfC
ZSd7gspI8CTnBM0f+dztaWRlAGz99+to0of4blTAm/ad4x7RL1scQyfb9bxhEbW+rpBywZvVv/4S
YlceSy9DxjZCx7VVt6LTRQ8iicbIE/HEgp++dItTAdXU475lt+xXgI2Yt03rX3uEEE+t4kzHXQsR
4V2ft1lH+EgJlId+/XjqfYOMjD5UpdkiPVw58zaJHInqySRZVCMvDnTgVJR9PIUtPdW6nx72TWBJ
9bw5li2UZAaAZWp4Twyha8hPI1339f7H136/ZbOInymw87y+0qB+7AHx+ir51J/RbAnaw31DWDab
KkElhOjqa4ok8xHJhwjtnXlzGAuEpPeHWH7t7w8PVE/+u0QmBUpfd359bV00zPUkaY6lhiJ0FzTB
octK5+X+OCuGYLOIlDScWpC911ep6z9MAp3g3NuMRte2wjJhiW6dIaV5fVWLUJbSeHNIBSW6JpJb
5Etrv98yZNMVWoZjnj6qOq/ifqludWbY9RRgNiWccr0JuIUsfZSFUx1YoC5IcO675JlNEMKiPmxC
SmFnEGv+xGUf9QDliH0lTGbzgRDpTmknYWM+hQggGB8+T80mbfPKqtuIvRIkbU6jOpzOiLBvfkS7
f4fSdPlx16H8DbIn8jkT0iXwDcjbEHQPHzq6mZlY+/GW9ZLWK2jY9vi6qpA4Swp07dbDsKVGsPb5
5f9vnBtTZQDiU28SMfHdf1OgQl4Gt2Qb0duKX7CZPPzQZRw9wcV1QWtI6DElODxpw5+2NY3WJmBZ
bVqmSKtUurmWY2AA0sALNZNOc7y/t+9nVJitD6oLJSCnY/4fZ9/S3DbOdP2LWEWCN3AriZJlx7Hs
OJkkG5STmQEJ8A5eQP767yjvxoPHEL/ixuXSAiAu3Wg0Tp+TP+YoIzi2Iyj/QFWDbEESNXtgBfoD
cHvh40hXAaC28RinsYoBIs6XoDjLov5NwCqZJiNq0G8Px7IeJm6P+csw9WWDzVS2fYh6JPgHXoFP
vkz6L/6AG87tfiyDMCF8cq4iB1QBzXkIKu7vFGFhvBu6Ra9EWx+/skQmiA8y8TQuiJs/qrEIz9ci
cLjrCwuyL0PNnZcxX612s43EOJ/5lRfJhUTwGWGAeKwZqOwWzyHbcCeRCehjTtSACdwvoDvrU6Ap
wdnRTeHKaWk50Ew438T6poS4XnGu9eKfp7KLLnkSqldC6rU6atv0GEE12KanoMnd4kyd/AkVTu2x
KTxy3LaLDNOunWXwIwDVz9BAqD8NExL6I9+GWopMQN9cRAtSpdNwN7lIGLRD+Ap21rWQ2uI2TGKO
MkxE7rrteIpAJJ8LdZZj8CC94bl027PTO7tCrql/WBbZRPQx4ePBsRiGu3kZyF8twInFNbDIfkAD
xPnn9kLY+rgO890hwVoFDzt2KMiZpyPoqvrXvqKXuFg9JyzbyET1Ua7cbAm5PHNXt3dRAYqUloFI
+fbn21o3bBjPeOPST854jvpMHUpBw9N4FaHd1vp10t5NTg0lZzLSeDjnNdIfAXgLUgJI38bWr2N6
33oS6bYLZ7DeIwVY+tD8XcdS2ubFMN4h8Rve9xM4YUJnOuUF5sUf15yP5aj5H/XQpmmmUYNwZgYt
J3uYwqQoGBBqGviBPSrKZO3u+VKsBnmWI8HUEwVNteohyTudrqFGzaNPVyVaFZeXbpSvfT982bba
xvGc5wHzkNgZ7ogjqv5Y+wCKnJLJHfj32x1Y5s0E86Fy0GuodLHgQFB9/fNMFPngq5t16J4XSJ1s
21gmrG+IqHAbRDbQnXIEVI2r9pAAeL+xdePOjGhYBe7ChrtBD04AoDR0vZFKy+aVZbB4JBPNN+WV
wlO8Hs+taABXZ844p5By13dgqFqTAbP1YRg2wKwsI5GYz39iP9kiYQoow9+qVhsvVSaoD6nSbFC+
Hk+B6B28/etiqQ5h7IK/6fZmsli4yXmhxoiUY1WMd7OMfrZXve1uo257ZKL56obx0aVxj3yaIE9/
Au+WtI+CrBb12b7euC0PEKDlnVjGM+5uYjf10LkFgjnfdiqYrA911lHAYUJ8/8Szn6rLKrDSytdN
E2+i+fDkJKgfhvr8B54+Q4B+H7dgqd7Qegjayv8eCm1HZYf36vyIB8X+zi/AZDPsUNs8NmvvKh96
IfRA/tuDHlrQjYMW9mtI9WeP9ufYU2em28e541vygujCWN1ASI/7jcqPS+2wk/ADcOKIcJNpoXXD
T1PU6bKAz9kx9Gr5lmUd0ERdkYebOCpD13TTS9D0UJjysyMUklEgU7ZZFO86EOT4h01rbPpnqaFW
AYhTdmQ+qNWAwBKfnTxbE9H90LTw+YZ/XrJx8ocCk4/DbEHVtNc2UJhcknJTVIQOjJirSGa1hP6S
HSGyglLUgkcHHSebsr5o3XDNjGsATMMmP2pH1fvE75u3Jo76XRASfy2n+WFAgT6uU/cu8mJc+qPK
scK6yZ6WLGh2eK++y/lwL2L61C6bKhnRj2HMpQ9C36Z1s2Ml8nbPIFeygz7Mphs/WjcMecyzGdo5
WAfg354ynb9oVCPsUEt6FGG16RaLTgxTnudERriPZ8cpi7JdIIJ550Rruk+2dTAsGSX4NI4Xlx+Z
mtRDydjJUewRhZj9rmeNPLCgOd42uQ9vbaFrOu3MHYY2LuEzdCDPQdF+CpYUlIY/Rd6c+2bYd80a
h5KtJ+NC1biZ09CrcZcqOSfJT8Xih64EYV6sU5+imlsMz7fH9GEQgzEZhg5pLsiZ6uuY4jjcIz0M
NehOlqmogQ++3YVtMIapj6yV4DnR6KIOXkoIkfhluwdn+t2y5MdifoxVuHJkf8iFgcEYZh9nrM2g
lgCfWC17xvy9zuVTz+ixV8FnOZK70UleijD7cntgFidpQrW58DPW1S18fJ8hBec0qM7b1Y4ThXe3
O7BsbROpTUCbVAA966SOk72JKkm9MdC7eO7EXjTqHjyaWx4QMXGGF9CojAS+oHRSrwnjdAL27My4
M7/cHoZtjxnmTxwCjUWC3awbVRdnz4F8zJ6iFB+AVTDTbZK0xSAMRyB4B0p6vC2lGcf12gWjxCEU
XK+ct5aIxwRu17yevEpXOLBE159GiL6BTnkSX2ckDfY6iNfEBCybygRs+zUjvfImloJ2tfrSojh4
z0XerQAxba0b5j5kcaDBj8rSfIz3ge6Hnc/GcsXQbVNkGDoyWsiGNgE/Bm1W39MMrKvjrh91gYdX
pGShbeTnpVyh67ONxLB1OTQZ8Lw4fkuGYOsb+JPy8nPmS7rpigqpoGvH7873JQqCUhLipAWvi2dA
Ab1jp2S4cSGMUx3URq6jGRaCM4d8WuYZqlbDVH29bXEfM9Pg4w2Dlgy3OhV07rcpKAqUscdD4ahj
z3vg+tPMQ91QeVQjZA6yHakK1PueoqbMYZDRFOLSs/dKGmUrQ7V4MRM728eM9mVRs7SFyMMnJ8yC
z0vGacqDju0rEuk9Gcu1CmPbHjScQNT7Hc8a10khCa0PS1iwUyfa6XEIOqDu64ilt2fYsv1MuHqW
dLwcRcvSKgO7y0i8bAdN6jXHb/GYJhbYC4dc9xq7g3aTc556qBv6lAcHMKas0VdYJsrEAsdtQT3f
VSzVU3k39kG7W/TwAkECsBjP/tu2WTI8ggKXJUFZJUuXxauOLvWWpyoM5Mr5axuC4QK8ECgICKM6
6ZDTaBdmkMRaaNTtSZnVp24exbbrtEkexBwHvI94sUrbvmB7p/arHU8qvrF1wxPkYeMnGoUjqWRR
+By6MT0HjK4xDNp2kuEIvAa0tcKvsE+7xDlolEo/LhGTn7UKNmUKQ9eEAId54UaBwiKHVVBcWAKx
SXCSqf22LWQYNBUiAUc+3LDr1CLVvuMh9c/pcVPrJv43Sbo4vCIq0wLe+K8hzPszl3lzut26ZfJN
6ellCTpIxwuWEulXdyhAze7IKKY70RcbzxETAxx0dGEkkuxqA7gqZCOqEvmVivz2CCwmZgKAs3Ca
BKqqWOr12j8EqrgrVX3uc/ef3tNrmTZL2G5CgCOhaCa0Tg71OOybaDg6mX8vO3kn6/GIW1caw56T
fO1FzOK6TQFqkIDoAY/aOI/Ghhy0F4gDBffXyn61nHamAHU1xy4tS7TO3eTc0uGVilKkZTTvdOd5
e5dovbI2tnEYps2Xpep4xFnqEl7t+eQ7O68R9ba7h4kJhj2UEolPlga+fGvaRu6g+vlj9P0T0PK/
mhxcetu2mGHg4D6oxUTgobANkr94QeWnRlF1dnHRTb3M45uSQtBxuG6/dwFdLViXTJWTpJDXyfeA
NEJnKqz8fVa6awDeDxcfXRj39sJBqaUXzk5aj9mFqJnisiZ/JFl/F0Ws3rUosFyZNVtP19/fDcYL
wjJ0Qo+lE++h4JxUM4BdpeiC6lyMLLzKXzu4BtNpW9kwxmac5VXE516V2knBu6t/l7HXPDOqNyH3
0LpxljduG3R+nyRQnpiSPUfrByJEt3K//TAFgdaNWB4ogWwBByBaJ/KLVDpPm6nEK/s43fXO/LsC
+/UpruaVE/1Dp4nejBMd55Q/TLRNEPBm7DgDvnH03EndTdxp9y2fq5U9YOvHcABItYddAXX1Ax5Q
YZ1n5iyoFT0qfyUD/+HxhXGY93bQUI+sRPucPDrTJ4GgKrzcNnpb04bRF27BQDODpjOOMz0lTgYa
uDWlHUvjJqK4H8o673oUYMbiq6tPuv3t59u+24QTF9B7Dz2OpqPg1dWfh/bO3RQsQBPVsGgSd0XD
khB0fiLqj1VEkr0YiN6V07QplYwuDBNuF2wWUsRJiqez+BBV8bIfljY+3V7TD88jtG6YMO5wEK5I
vCSdElDj7fp+TnYVRNy+3W7esttNDHEPNXCgTObo0Id9CtHeEyrC9t1SHfNOrhiubeMYhgs01JhU
RGNX+lU6eNUeygnHkqwpAdomyLBXZwJbgeNP0aErgXrm30ekX27PjeU0MDUGK9pCT0jiwxl1d8Cb
HLQ7IsUDIQZQS+MVdqUb2/wYVsszMMBJyAMf/OwUN/0+6cQOmukrkdOfC8P/oMQDSCD+90wLEDoV
DOoUB3/8Us0PivOUFfRLwP+NgyPqhVNeOoeKs0NQrz1DWTaViSuWBITJYzdGhwRFz2613Hd+sa8U
eRCrul+WVTfRxWQIytLN0UVcUjyhPet47fXe9vHX39/FAC3q2RpXYb5q9Q2ygfs4gQb7EyLbw+1d
ZWvfMOgWfHxT5OHLwQe7H8L4PuZ03+h+J1bp2iw7ymQBlUuQLyPYKA7tPN9zn6GKl5xE5q9A3i12
YeKLMzeseCkwQ9z37iuUHoTg14i97rGbqyMYGlb8hm2JDcOupRt26rrEmi2HSP9VL2SbxZn4Yj+L
ukpB5fDQeo9t8XsO+M6vtyRnYG6GNddtW3qQ/oA78tSuQVIjkyvTbtk4JowY0VvVE9elh6jnZ1jY
keHyBvTbUziIf2/vTcvGMRHEYGofZ1bj45X8Ug4/x/ozrZ63NW0cxHXUj/mg0HQGapEh+RYnX0b9
43bblp0SGSarAg90ePP1s/VXBfVXXawJYli2uokUnnJczIH2gDNo/x6X70DToU7lGAfzkSbZioe2
ret1VO8czkLFSKSLfb509X0W3FHyTwzhce693J4d26Ia5289OLF0Y4zBm0Cy5zzr+nNWq/R247ap
N4wUVNl+MnYKjUfZfu6+t/PKVrQ1bITJ1JNLyCjintyXUHueC3Lys47/c/uzbXNiWKlow2IKK8z5
WP4Ai9ZOh80+oFsqyCExb5y4Iup4XFWYcAoc0s5PIHERz/dFvbbdLR9v8n1yF2e6BCvKoYm/NvQe
GnMHN9hUfo2PN+yUuF2F0Aa2xNzqkBU/FjAODWtUGbYvNwx1aSDWDNQxgtli+IUsxN95qK7Ai/x1
07KavJ5xLkWfQzDgsDhH5flpXF+xd2vJfcuWNCk9y8ajJEExyoG0D058JHplM9raNQw04MALxjna
hSzAc994F1TwpLcnxNa0YZ5+jwcPWaDp0k0eszbZK7/duMsNA+3HahiTHHPtB986PKCE6jgkawAa
20Yx7DMZxjmg4rqQ/rcB+hdlcaRtteJwLY2bKDIfVXTAMbURot4HXi07EBngIWKlccuMmwiyPKRT
CBEJxL5e+S2vUPSjsmkltrB9uGGbgx8K3BPw4ZBkSpL8TuePjPDj7a1ia9ywzQ4KH14t0LgfyVMx
fyvk/cLidFvj107fnXFK9F3MwxpR0fUOON6xJTlM0cpOtE359fd3jWdjHwqfovGyKu70mB9JuGby
18F/cHkyYWJ9n8R4wEPTwv8mqnC3gDdNxS+09Q63J8aSQzORYlNVZAMl6CB23MciRJIOV6ZGd90O
mWJQgjTyV+yucfvYltgwWZ7jFab2ZJJGbsn2IL4SO5rH4ymR89rD0vWM+2jCDMMdl6qZsqtsfdkd
Y5rtIJZxCJMfMnubG3eX9Xqfb8ujmbgxLWggS4htHvypPU+odIPYUJVOIOs53V4aS+xnkncqvwNp
fSgiYMOfSqrP4XSZ1Pe6epu8YeU5wLIgJk4sCspYJAG6UOIcLt8m/6Wu1i7hlp1l8nZGuo+DxEHb
9ezcU+cbaOZ3RfOryMcDNOOlXKEqsliIiQ4raC+KqUQ3Y/YW13R3NW6BK3m5dhTYOjCsG498CC8z
8HOXY3Po3OTzMo/nbIle2rr9enulLQ7ERIS1QFL0npMlackL/aRZ0V8GvawANWxrbBzBUbe0kczw
oDTxoRkOrdOFMm1nj+qDlwj69+0h2GbJMG08gjYOmTOaMj6rU64jcRfOnOzc0lmO+II1ZhjbrjLs
O54KN44rn6Z5G/2EII8+CTKO+zEuU28o810AHYkH5XsrOQCLDZr4MJQh1KB81jTVdXnHRfibTst3
XqnTEkyfE7lasmFZJBMfJkWUxyAzjtO5z+p9Tt3uEFdjvZtHBKu3V8iyyUyyRGh2jLqpijhNxNLd
g30+OJdNsanaDsX0133x7gzMQabD4qKBVFY8u5+vVLfDXQt1903YGbR/nbh37Xd+PhUt96MDKIz2
womAbCYnqI9uO8JNWFjkdspL4iJISdQNR7esk/sGReX/bJt6I8DOi04mBAWIKS08f7p3G70g5enn
OlvZpra1NWwcsoYRsPcTRMrI0h9Qrxk+xB1YD25/vsXmTKgXUVmmg3IM07nwTjP7ntf1Qx6HBxDa
PoCz99MYio171LBuHtEaonMqTP/ItAQ8UWlcbZKvCfBk8d8t5IWNVookQRqA3jY50mqo9CNuxkW0
4mktPtDEdw3IkE0F8YNUifjsRuVvEi8nr/SefGf59/ZS2Lq4+ql3ZjBQr6OgCAtSCqpzdueOUAec
vcJ5WQjxn8D03QQroYGtp+vv73sSkRbdgtmqvfwpauRR1iieHRbxIq7/bBuOYdVzM8omKOcgbQcU
GkFOj03xRdT5U+Zvo9LAsl9t5t1AOCEarzMkSEEVMV7yoAW9Pdd4Qbk9BIvpmapwoAnwehqjeVIw
9UuC6eg7JLySb7dbt62CYdglSAdGZM+CNPrDceyBw5l0jQN2bJ/2+4xK/N3Wk3GA98kyLiXvyi8I
bB9VH94zCPeBda3+hMqPlfuj5TT9g2t9txSKMjYPsS6/UJn9ZGVz743qCxIaLx7gQF6IMufbY7H0
Y+K/KPAzqkBx1pchHO9I/uwqXGWw5CevVxfZ9SsJccvSm0AwVyJkGyDtnLalL+/bznd3DsfJcXsQ
Vxv44CZjYsCA6uUFGcP+ZQkW/bogbk6FU5SPuEQVP253YRuAYeNlrTsUQ9L+ReKB7G52CN8XEW4y
t1u3rYJh3FMHyVjRVySFQkyy4577NuGgGIaxOABamGrtnm53ZJspw8L73u29Ovf6l2RYlp0zFtV+
hp7S2R/UJlKKIDHxX4Hfz0ETF/olS5DSG0fq7cdEDOntAdjWwbBy5raTEtOEAYQ62iER0uwSSv66
3bjFhZiQrxpv+txdQCPuDvNX183uJjE+gzH4nBVbv984tknZgbQUhbovdZPfzUnFdgUXawCvjyeH
mgCvnkPIsvHY+NI4Lt+Xg+xAyJmtlbx+vHeoie1iE2Uz9Vr1kpGBpXU1ViBa75ajP6/mcGwDuNrH
O6+Xg55Lu9OgXgLn08D+idfe42ztGtbbV4GgWdXELzzx/oUUQ5UKHW9iiAqoidzSIpY6kwzz4kVp
UvWPIqAr5mr77uvv7+aDRAHYkwYXTWfObtDkDtx0m3wmNTFaCrFcy6TuXuolf/DH6VsODsUdoZue
42hgHixSjnqqUa730obDF1WgNL1FljjNSYi7dOvsK+auoXo+3Jjo6hqMv5ulwFk4I56K3zqIVZyg
jLjnDa/PCVSGbvuFP2TR/3PAoAdjX8ok8CdKl/kF1+V/JzcHiz51z/PskqNKrnTVY/DIZLVrdPS6
BK3+FCaxSLsiWFmsDx0T+jf2L2qnqe9QpR8IlKCVRM0MbmFVSstB8K9sYI5+W8jgrwzX1tt1nt/N
5+C0pXLiLniTIxAD0GiHlgTD657oLu2UrJ15H+5tjMnY2zJHCVDvJ/1XXoThQ51DjWgcxuXv20tm
2xPGPXKauqanlRe8oTZ6wm1sTBlpSDpWazlN2+cbBxHIgskS+FX4No0tv4rfQdTqS1z3wRodvm0V
jCizqxaw8C8LFJuvGtcK9SqQa2TtLkPyKC3osImkG+tgnEg1ZQ0tlj55ZiKhr/N8VSaqcO9bifw+
XgjfPJOGGopudAiDt5ahzBW3+b9nHvu4tQJndHupP14J3zyX8kKAxTEv82emXPFrHn3nUTnZsHJT
tbVumH5Oc4+PSs0vUKCOph2bBsiPeAtoPFds29aBYdsBKWVZqoK+yabrPvUzRTZI1fzb7cn5eBdB
ttWwZbDTy7gv1MME8vJmR6AVe8hnPKO7PEao6VdZsxLDXnMD/+sjfRNi3LpzKBKfOhdWQrp8dqHY
ElRhSmp0NkOUdR85QLLrhiBqAC/p7eHZJs8w82SYaSJYH7/prBv1a9dQcJUhcsM5cLuD6zJ/NCrD
zAWXUk+Rlm8J6t0hOzp9jiFquqvGq0RFHV1AnvFyuyfb/Bn2rgSti0J77NKWUu2klGlZjJ8ZWVAq
7EONbOGooCi7xwUK3iuWY7NNw/RbXowuCJTQJYjtv0K4NXueAYS4gOdizfwtC2RCkV0oeuQz5Iqf
665rXmldZq/QTtqkx0t9E40M8MM01ZzwZxcOy0c9Sx7Jh74PQ3m4vSgW8zExyQVIcATVQfAW5X14
ELQbDwXI3vaqcR4jBGQrC2GbJcMHRLKIYZ85faNSF5/gDqJPs4Nw7PYgLMts4pKDgfZXian+gbSN
6u9pPVT3KD2F5TNviJ3j7V5sY7j+/i5qqGPP5zKB5CKJ3Qz8/1BWaVExmIhg2fJ+hdU2jH2Aft4U
95l8aTm0AICE/plHELoqGXF3VTs9bxuHYfGqHGWrGcsgtKnmMwHE91fSDflKbGVbC8PK60BHzItj
9pwvoJ5397Xn8ur6IEpRjnrOAgFBrdvj+DAVjdkyjJtz4kYu1JKfsfrqyJPkcaAX0Ah2uz8u2XWD
Zj/2m/icqG9Cl1VCS0cPQ/FMRC3kLicaB6SP1/5qZfEtE2cClaNs1iCWG6YHjMSH603uOBTo75bJ
XaMBt2xgE6csPS/WEeHFM1QBo1MZjOTS5XLjQWKSIJMiGZrSJ/JZ1pDtuy5HzSFmEYErDZn2b2O2
9uxnG8Z1At/Z4RS0AUQz+uE58Ba1pxm4uWNXrpWWWHaViVeuBfA4mjvV83UE0QiRhkF7p1aoX3TG
IVXP1Qn6XytrbhuKYfBMxkhn0Gb4Oo1uDaS9xjn10LsQ61iJvWyjMWydBjVqrgrWPyMnFu0CjUiF
Qn9l9ocqrWOhjngBfhGKNCsD+piWAGZimH8b5O2VzEI95B3kIeZgKQ7DwNRdTsh+TnA/nttr5WQ1
FykJ+3qfjauZXmvfhkPIuyyHyFKbP0cevcxeuWco1NoHhSMOEQrn9kOwPOlyqvfgQREHp10lO7bM
somGLocO9VkzzZ4DEn0CMZu3jwr6Wrvgwcsha7TTM+v3IYKd247PNlATGg2FYTceSaCepJjd7wEr
ioqdpqRq5Fs7LPH4UC46D9ImJFG1I6UbqelEkCxjB57FbrtWk2L9DuPqMI9RL4ijFbZsPp+ATRIH
Sbx/mTOkcxxfgsABa6USMxia3PoQF8nKLrPErCbGmgwCPO7LnD3XU5fcT8trSWMoOuP9489RyZzy
cHumLdGRCblu46QHsqcfv/Yg0LoAqt+e5j8QXcaqvzXP2vR2Pxbfb/I04yWkdluvG9/aEPzioAie
j3wKP40bOWqpH5mephe0X3jbPKmwd4tDj1znX31UOr9uD8DiyCLDz0SNiIrIFe2D5DUkvNLIIRSc
eKHyxBom0GZkhmcJ/NIFk+jALnXTBDuOpI3i2j3SGbylTj3sF1lfQFxPNy6J6UyiTJEoJN2DG0K9
7RGK55V/pskc9n91Ax3XdBMtlyITn93yzvWCZSqfI787M1l3+3r8jRDjYRB4cvvjPa4PYt01rLm9
VJY9bSK2czA5l3TpqidShp7jnmW3CAldsapxQIDZyjIHExkPJzmvJBhsQzS8BAPsbpxxE/vKIv8v
gjPjB218pKyGOt/Bju7Ddvyiw7BqdpXeGuuExoXDTTigzNqtn9uh6oKT2xSqPHrdEny/PYsWF2Si
u4OA095rWwl+Xtrslcf2rePqOxYiNuzd+7CCzOLtniymZSK95xkUZ2WVF8/QxCheGRHRc1Ulf29r
3HALeVdFIwpRxZMkkYtAreUkPi5Er0pjWDybSSOqSgnVX02KZ+awLHzgbVmIp7pDupfvsoS70RqZ
k60jwz1IRWPlepimAeSMcp9jx7kQAiq6h9BZLQOz5Ml9k1QUxbU9+IX7+mGaoFJSJws75Hho3Ofu
9Bkyj6CNEXmxm0p3SlnQi1MNovS6e3TG8vemBTPx4g4eZvtKdPFPPymq3ZLL7NTEwabyT+qbgHEV
dpAe6qvyKw+0g90A0dAB5OOPXsDXatIs3sDkHY2qUCHdIJ1LlMyYN9b/UkIDLd09Et6dpy72IHFY
IgHF16IFiwGZRKRge8/mkMTRz4hlgTpHKNHlBzmj6vrb7TWxbD2Ti5RMvh/WcmKXEhrXAVKQzfKs
kgHhllD5mtu2zdt1dO9uPcNS+2OAF6wLh9r33s2by5wpMC8rZB+ncPk3IPyJ9PzvYgn+2TYswzdA
UrzLdcPlr9brp3TxI2/XKoJQPp6c/e0ubIMywgYOqeZQk8C5lH1eQ5OKHlV2VcUFLwlu2NFlaFzg
NOTLeL1F3u7SZsImVWmgAlkHXjf/XbKWP+UzKPtLF/Qz3AFWoIQYx2FiPD7kzQSe0QnQYaV4t2Mq
+RE3q8KStj1pRBdMQlsqF+X85vZh/ZVNJRYviKvT7TFaNqQJR+cqacQQldmvOVLDEQn3Kg0kFDcr
AoPe1sU1Snu3HcOijSsBeflfGeLU3BvZqY+BFlF4n1/ZG7ZBGGHDHFWTq4WuLsDCtid3KKFRo7sQ
rAOr0keWkNKEpSuO0vCs4fGlHpFtYXkF1wN5i6tC6Vw71U6FQbrZD5nodJTi+K6TkeyX8vI+dYu2
+SyIXJN+tOwok6p0CnNcIALVXQLWo7LdFYWncNHNIGV/e8Vtk2W4gysfeILsdnxRfvRpWtgjJaL4
v3mCqPUZ4gRP/x9malt9wzNE8VIXkOJsLq7XA653PcIhzxyCVVhskmKjvm9EDMPoyHHWTn+pIfJ0
HpAYc0FRwtaKRm0jMEx8zirHCSUHyEwhEY0c+/hI6vBVY8+txKCWFTEB6czVGV8ql17AOAV/OcSv
kat+Qcyr38+zx//ciPQ13XN7A1h2mIlLjwuvLytZL2+941L54Bbg/Wx3vJ7j7O12D5YpM2HppEQK
EYzO5f/FBojcD2U2zWnfRq+3O7ANwbgVqLguJEq/kgvPoKRWS59CUGNy09ut2z7/+vs7nziV/lQG
7VJeyqgo81PpNDCQAZ64eglB0b8m2WwbxPX3d93gKKziyK/myxxDTTMj094vtj44EcPKqdtCnDBS
86UV4u8hgl4E4BhrLuQ6zR+8NZqcpVCIiGTnzPOFzUV776Iwec+hrHyZ+VDv/WH1imubIdOy1dQP
oUz0RXm1k+xcCKf+C1FuspJ/szVvWDaVMpTONMpfOtBvQpLuAMqM/HB7E1kuliYyXQVDFuWI9S4q
wXnUurLc5XFXf+I1dfcVzqmOsnElj2bZsCZInSWynXQToMLIX8b7YCHA2vjQ2HL4tjI/6pskpLLH
XgpVN6GLSi07EA3W5U6iak1/aUanbl5vz5ptJIZhsyVseIkK4K/EwUrQHE+mu57I/Ij8ZPXrdh+W
ZfcM82YNg5Dh4s8XFF7Xn+pJq7ceiiorMZut9evv76yaNG1Xe8hjXepldHYtjS46h2nf/nSL4ZnA
9LYWgg1tMV5a9/qwSDp1Kq+naZaJElwvfA0iYVsG49S+XlICSM0Ol5aF/0wzsjlQn/6O5M4apso2
EMOyUVgWNqOe+S9dwBwAiVD7uPFfXEHyh9qPV94wbWthGHiJopycB7S9lMt4514Vl8I8/Hl7KSxt
m7DBoIFgHnVGtF2AjHlWeP6QGpfe261bQgITKSiXbBHhQMrf1y8P8vBelOTkyODTn44gY/y9rdy1
gmTbUIwInU1e4U2lbBFyqvZArpc2lmzCo1PfRARGZQApgwV51taDNJm7TOGXpEvWbki2TzdsmfSO
M3RJ2V7qzls4Xlu1xw9dXWwEVf0P9g+KId0w0OYnhS994J2zvPj9qiSl5dpsItBdOAaRVVPzs+7l
1Hm7pO1B0pUmnp4bVMORKu4fqDvO/ZGNURFOyJazBfI3PsSa2I/bO+3jGSTmY3KQZV0PBRzyltOG
QUKUgbZNZNtiTSRn/usNc1AwawjHhk9zlDflXoUOsimN6gKxYii2zzc2QEYDNftF672JZnbdiysm
/9Oy4Kz6ent6bEtkeEJ/YjLyh07+brgHkJOuwMYevZZ6+CKmTD/Jpq0PuZu/zrrd5rRMbP8gylp6
gsrfwNv5u9YR+RH3zU0SxzBHwyXKIRRQKgviJ5KNkHND0jPUuyBu27vb8/Vx2ENMFGU9l/VVEiV+
oiVAKQMvXv5EtkhvsbRc+i+bYRDEhFNGmT9C8zBaHtwmuWtjwM+SSq+x01v2VWL4ROi7OrglNdGT
anwmHwfPG1AriWxPtG3jmiStEWmLHOIwxaVWvAfRbSF+4UBp1gzv4wOW/A+cMncFJ/0y/PYoLndt
Hsu9vMYHgPyT3eh32aZwB5WW/zVwN5OFX85j/jQoV2aP4PlKilSzMV8rH7UNxLjITEs0DUX3/zi7
suZIdWb5i4gAgVheoRe3l/FMz+p5IWY7QgiQQICAX3+z53vx0THNjX5ztCMktFRJqsrKXMR7QMJM
+vcQh5bsJTENEIAfuafr+3ZtvS07l4FTQIGqqvDmC5foiSH+NRxIXVVb1NlrHVg3nlqzUIqR8+ec
eTC8YaCJu1s8cO7vbxuBZdm1HlAnH7vVew7xhBP4y9gXWpTRBjPG37Dqf9985D/4SGTCPL9HcNo1
Efde5FjVwx/eQSjmrqCVL3dmGaL8bvED4zxxVTrfJwmjOdSRT74yyFSxQ9MEIPJGOsJz/Z3hzFvu
Z2dp8bcIA76foY6N+DRiyU5GlkgOT3TuK3XMi5qrjJDZT7LRCavmifI4wAmiQFhVPBMEmOODG8jR
e6opKFm/Bf7ftFScNODBSBE4gWAWcIUdggQiVuouaPxGHFpd5voDzMHEO7J4gfgjMYW4++ikrSmC
IyPLfzpl7cVbJYwrW9kGgQZVH0PyNRHvSV14n9rugp5V4lMwafnZROPGibWC5iA2FLSLgyoqPe78
6qHgvHch2b3rpv4jBUtECrpUFErEg84mZ06yJGl2pE/khk+7HLpv7RHrtDfzKFDngQHKRtD/Xbhr
2Y336hKJvb7L1+bw0vWr51VdxL1w6qj4yShKTPvqQnMJUQAXBcwHruKtBNpaN5ZbS3TZBI3BHEYO
mFP/gp48rtOQh95Ogtz0pvcccub/Hk04Dd1YEDk9dONQZkkhHyMRIOM4sX0dBBudrBzJseXaqhgR
eOkV+a8lye8SB5QtvfGzCiWzSVLj1ZI0GyC1teW3XByKQ6c5QDDzmcDi4r2RjhLPUPsx4oNqQXZ6
49FpA0Z1XzBIoI/mQSzxlEG9dNoNrvv1+gZb8dM2PnTyNFT8HC5+LrP0awjelPU7KoctTpW15i8P
vlf7N1BgXYhywj/PRTGr+xjSWt5+QPX3Lc9SqCpZ7dcEnBRFDDKh0PPI11C2AapnNdmq0njz89G8
dS1y86UxwVLUd3Gw/BgaRKiL4bbHAhq33ccilF8lejoJYb6REIA7mgQb8/KmQaNty28gvo7SFaLG
O+2UHco8ytwBrwzQi75CupD2Y7u1O9+0AvRkuY62aRCz5KK9Z1HOHxhDhUJc6Cn122kLMb22Crbb
QMjKqbtFnvgkX0yg4iMovMnGDX6tcctdXIr549ZX06mdRpqGiOaiRn2zDmZtHSwfMSTIpPS0G09D
VZ1bAqlV5rfF8SJIS2V7k3ga1sC6C+WQ4UwaFOqdQhLFoBR2KzDkbBVZvulPQ7C7/9uE4Z2LgFb1
eNeOoZsKMmRg9Hlu4+UY5+x5uwR+ZSHsPM1Q8ATsJtV0ChQXO5cFEE1ubwJfYxCWIbNKVdGCK9iD
y/MnFs1h2jF5U7ETGrcMGTcb5vmFM9zVSBKkWiPER0f98wYHjcYtS9aUyHZwg/EEmkXRHUH+nnsP
lBWk3jjG1ub98vsrF82roigiQ80pVjUgQcwtB7obB5CA3DYAy3qHJug91KsaWC9Q6ayePg8KMoi3
NW5ZL1GToGM+QK6aLRLlxUIfqFOPu+utr1ivzRrkNjkKZjQxJwAt2qOEbMpT3stwb7y8BBW/Km/z
QcSyX/CjcN26o0GuGHmTgQwsjcJhY/5XHLSdmUFRUeQ3PeZfB4jpkRElM0Nfl1Ao2AzsrWwhOyFD
2mLwiOPqkygTlZmodHeNmX9cX4S1xi3TFb2X+7iOtwANedpb1B4ZMU3cJwraGkX+ud7Jykp7tgkv
w0VTpDcnlMQ9h0X8Pl7MZ1I3Xxz3JghcGNp5GNPOPurVBbbq6JG7HLT1qRtRf+PWG8Na//MWQeuW
FbumqEolTH8KQD1V1/HhgjSep+gQO/zTQvJs2YTprC2IZdAGaTE1t2Y4/S2K+8upZMzsH6+vxFrr
tkVDobPWiDWeBjXLLHaZOBQV9zf8xZoxWOcx0Eu6c/ypP8kYcDTR8+fZQQks5dGn65+/1oFlyrrv
3DhMeqhEzaZ6zyrRpSG0cKAL0lcbsZuVvWqnYozTTXI2LnsCIPA7A0zjKKHPcqeGyBx73g6H6yNZ
6+ay016dC7p3yODBDE6urjFfpRd+0eEQ73jZ6qOSYhMY8GbMOQxtEoc68HNg1XEACVq70UM7lMs7
F+myJNV9WFaZ1MB4p3UMIT8ZJUP5wcknvXWArKyXna8JkNnnkrXmBIxInTLhLSmQHF+aFqLW1+dx
rYfL76/mkfngRAx70MqkLKg+xVOefDBNrfajyNVNgkuYQsv6ia8IMSN8vJF1s8vz4SMKvsxBt/FT
EbdbKtYrpmnnb3Dly1HCI8cT6abhkQs9jumiunYL47jWvmX6gamiOTA4RnKUQ93XfstOjrtVCLm2
nS3LD4c8CmRh9KnupvmAbHVx/HsPrEXHnpaJnm9bbdv+oRvtE5ditWOZhBlpRbcXTlzuqHDzDRf5
9o6i/0k6FHMxUGR9TvyS0SdFgqqxnr4rjNgw/bUOLNMXHDidOCEdiLcH9j0Pkb+kY1xlY1i7u+vz
9PZygHbl31YRFIQ6slD6BPpmvocQL0KnKu927oQj0QDJv9HP2lAu/b+yvrZ0ZTJxrU/D1DuZrnUM
7mxdnTpVbfEvvX30Ujv3IBzaRq0a+lMdjyRrAWNE4RhOd4S7lizS4aloO7ZPLj9dn7u37QRBgX+P
SYJnvAmSSp8CfxEZichXwsdlw12tLYx1ug8xHqzCbcyJabKk0tRVGgZYGMY9s6fgVNnfNgjL2Ieg
N2B+WcYTdOkNcorgVaPbjFtro7CsnVSjcpqZDHe8K5cnomJ9V7cRGPokTd77eA5+uj6KtbW3zD2e
JskF2C4ejJ7ToZEP0hsPbBw/N+2QXTgolrB5f72rlVW3MxKzcJDDpD2O4p59ZV05Zz69LU8aUjtW
Py8g6GO00SfWgS6JufWYQnHsJiobtG4ZOwdiscolOKfbhkWHdo7oEUIttz2/qS0e55auX40tpDNT
t6mqtM0vKPxgvAm3iI+/eJZXHsTwvMw5qcfTHAb6XU49cT9OfIsUeG1VLVuulfK6CbzAOC9mLGuL
iW/AjrjhKVa8nx1wR+gV+sdFiYlHZVxWlwHLctU3+2kuft+2Ky0z5nmLZD0UXx/yePwoFkCnoAvh
3vj5lhXPcqyBdEfpNaqBEZzjc9WBfEUMaVW04W1+yI6uo1YSZBu5Nx3r2jvmCmUpjue83DQ5dnB9
luVSum0xnoTCtSw2EOMQJvp1W+PWIR0bnyPhAA1ACHMnWRdNC6Tl3ZsoC0GYaZksy5eOzXOLqQfr
Akp1VF+kddJ/vO3brVMZjj9wS97OJ1MMwR4ULlE6t/6f642v+P7IMliEKRGBk8Nl15i2zAj3yuPc
aCdr3bD/GsW3ujWbcyHkxGNxbNDRHIcsG5iO7vxJqdt2pq0RJzvJGgjp4irpNu2Yhi35qtxmY2te
JuO/8QIaWXar5zqKor7Bt3Pg1PeoDA6zOi6w+6Nmi8pwxbfZpAq1rFs2epeFkNLrdxAShecpEQO/
vs5rQ7DOXqJq3eDeMJ/aNvpUy56mwoWiWKM531iBt1+m1CZIkGryIOSEwK5O2HdyKSbMu8bTuwHq
jyxlkFC/yyswZGeDnpY+cxK//nPT2GyqBJDjIV3Puvk4hJPMXBP72eyU424ERmB3vYuV1QktCw+a
Pnc6QThPgVb4zgmDhNeESbytdcvCY9dtICa/zEfJPOhigoi+34PvmSwbS7Ni5DbFgQR4JRaNNx/r
wXuOwdna+iQLR9Rmz3l5uD6GtT4uM/fq5J9jSZXvtJih/JI55qp5QQW6/BCI8cOY44/r3Vwm/A1T
tDkOWkIXyDEk85GrKEqhnPnjL1eeDOrmXoF/KANeMdzoa+W+ahMeiA6E9Kj+nY8MGCYRhKdLPgdS
a0doROxn5v/p+y2SmLWurMN70J43O344H3UroKPsPbdujYikexw4/QSlhUPfbTGLrG1lyxMEhscF
mel8hO63zGYImO26cot3asXN2FQHpNViLqolBzlQk4PhKAcs6FCzqNsBfKtuwtGH1KY3YJAA1FPV
O49BXLFD65A/uI3r4/UdtjI/tiBdXC7LEnhovKXIXuMs/4YzfUsdd2X72pQFeUMX1IUOfpG6SfgY
0E98GD7OQ3samTksgEdcH8OKMdrMBYSKUavBd49EIskW16Am7YMHPiCT4YDG4LZOLIsnnZg7RzvY
o211jvn02UizE4o+bpvF2lpY7+s50Ag2UQluJh+l3RzPlMhHAf7171/bq9apjgLhJBqADT/GoF5Q
qQshPzflyD/TjDoJuIqvd7M2Bsu0Q4prD5MDXtfR+JHU4NZVW9a2tptsUy7bsJlav7+7lNcHQny6
JJuD5GeV1C8RGTfc4MoAbDqCIepUI6exu6svTFmtAd+Sw8LT9dlZuTXYbAQmyT2jI6gHidocCIJy
GkpLoRAHjhrQmI8f6rh5cJZx45Ra6+4yk69OKZbXDmNakSJt5wlyB5dnjCSZ9J2XeVqeL95WwfNG
NybkaHCx0FcdiqkfUMwlyzviNeMu58Xv6FJSe33y1lbmsrNfNR5Gs5l85cFVqcQ/5yhpf3bidtyw
77XWL7+/an0YWpA4zHX9JKrpA/FQ0ppU4xa3yt+ypDcOclvpjo25BldsUT+1wjuSixYEACvhnrOy
TcET/RIU5adYN2WKUFS3M+B9mgb9c5rBHz6Nm8nkFR9gy+EJQhYnwuXoSYiIfSZ8IJCpQ1ltoJot
Iuq1Liz7R6kUc3OWO4+i7sesNZcYdxz6Gfi9bsJBhzSw/MCsIxUmMqyehqnS4FbWCHKqLk9nOHu2
W6KcbQWnVg6W/7AORAnUTqOCPXE5/CR6mV8QN5x3Tc2+T2aeX67v6xW/ZgPVWk1zJwS8FuNpdq0Y
9wNFPiCeQpWBFtVNxxDM6Ne7WlkdG7QWUMqHIknEIxDHxSeea7I3i/F3heK/r/ewcrWzkWsCmKAy
dqb6yVBSPsUudV6YXCr/0ECX/TsbW/mh630KhVdoMu+v97k2qsvvr0wXym+IkwWxeKyLUR+FU5an
2qnpLm5u3dY2lI31oYqgD86eEKF0geMJwyzG/SJNyK2pG1smjzkIxhWAWz7VAgGtvAKrH8rs4yOC
LeVGdezafrbuAKQPhHFrivQwANhHJqITYk6IsHdlvldN+Om25bBcwEBV7io3x+prkRxaf9E/WRHc
03KTkXXNYiwPMEwutNc8VT25BNEPnoCdT+UFv/gCCAk0i+/vm1IN8cYxunI02DC3uewmzw0NVsaf
oImH6oUOCS8PlE/H6zO2si42vi3ULMZXh+KJ8dnBKxVp2TpMSJFBXTm5910PYvfXe1qZORvsFkxd
smiYylO59OilmD+y6ZNGti0dAr/0nzyXOGSDJW1t2i6jfWWWsSyTlvU5qFM5ufAvF0jfVd4W9/aK
0dvgNzBuT15f8rFIBcV9tpU+y2I5/VDdZo3x2gAuv78awFRWoVeHor4TUXkaUVGJ62C0ldFe+37r
sl9PcTQzIGSL1HjyPRGKIdIWnFWwedqvfb5l7ZzRCprD1OB1Gnj/AMkwZmAc3AL3ru1Zy8pFpL2i
KpLqDuyg3yFsdpDFeACx5KES4931zbo2AMvMdcfYpcJBYYmL3PsxzKh52ak+EjeVAIbUxr+1UxeB
5BTiUOEYfvcCqVJRFp+vf/zK/NjANz5NSeAJr7ojIDsk4XgnSv4cN/GdJPHG/Lxd34Lvv1j5qw0q
cJ5LgnP2UQQGZURIW3OuHv8y9uHeP6Vd76TF0D2V/fwD+Nmt6p2VrWsj4ghUiH3W04thL6CDc4X5
AAbL6JyQLaKulZW3AXFxCem8vGyh2oWScrxXQFOsKvnl+sqsNX75/fWsza1ENjDB5+PCXZ5w0Uru
FozhttYtuwZAMxodVKxjcvKFP84BMpqN62x8+9rUWzbN+FIM0xij9SHsaTYE1QAQWUeyYmrNxhmx
Nj+WZbfxiPfHjMvIpT4tTP++EDzsotvmxzJqUXlFqeNL62F/QfEJsAuiFmzjzFmZHxsAh1LbYopd
ApfBABNLAehZMsnBqaBMS3fXR7Bi2TYjges5Xd2A2AKvalKdzYBQU0k/lQBXltUWVmhlDWzgm8vy
3kCAD+OoxTKnuBHi7NwEjq/N0mVkryxAi44UBP4OI7iUksYVzn/IQRVZT1DHcn2W1vq4/P6qj7ry
+FL2l1kKQyHv3CX/HZdTvhsSehOPaEhtaFurHc4r1qILsUT0IYdO9kkBAHPbrczGtKGEYRxx/3KO
QVN9uhS+xVH+RQp6UgDR3TZJljnrUlZdbCBZkWoU2Ka8YRA90s1FtmLON7br2kJY5hzoxKe9Chos
BMujX3UR+O1xqjU1u76Wpr1xvS27JjrsQOJUYCh5CL8HtshvcQuiAArU7oZjenskgQ1uqzwlO6fi
7sEr6J0/DlnXNjtvUyzvbZuDcOC/d2wFhoMhT0r30Ib6jmgExhxQ+26swlrj1lEd1wGyXb7A9EDP
SWSMgxSy5MVNNdVhYNfQty4pvIBgaoiUCOP3oPrrzLIlqbL28ZYtQ/ywFY2Y58MQj+nU9UdZiJsi
EoENWMurjuZ6YpgXsEVGqSTuPwM0zHYR2+QZXft660R2vKrwAbFcDg1rd0vgZlFuNr5+rWnLfgfo
QCnl98sBEqmHadKnue33113D26cMlH3/vRtrv8/jrlug1Sino7M8al3tB/BnNeON324ZLMBppDM1
FpWG+sC96AjiiA1DXZkWG48WQNKnlH67HMDRdKjJSxJune/eZfj/DaRCFuPf0zISlLzGLRZzKg/J
PkjD1M+i+zJlO4dmZuNiveJobFAazRvHS9xhOeRJf6bGAdkdPfhO93LT0tqotCTOATlxIMPpTvII
8cxjK4b7QoNFrKtvugcFNjJN9RPJCy2Xw6Usc+fUiPqj3tZLGxEkG4v8dighiC+L/+qAb6s6Cdoi
QRcS5fsBL/keCjL5Xvux3gOF/N0jFdvI8K1tKMuESd8VRU2xV0c+78OxBZh9i4V4xc7smvBgjGXu
Omo5tIuJ9lBjrUA/jXQY6Zw8nVguN+x5bQiWPSMB43JvXuBDl8/CH/eJFBu7NVkxCcuQA+n54ES6
HPByYeWDJHJ44eCiBwmMZM8M9J9yADQkLNznooKU8/VNvGIjNoBN8jCKwW+DXt0aYXfeec8hIDB7
EHn8c72HlQ1mywf18ewmVTTOB1TKItLKvF3TgVHfjfYgpTwXYG643s+bKwMxWMuJQyU6LugQd+cE
mfDqCVKnZDj7IKPaCoi+ucXQgb30bePXU99051CFZ6fR3wwKsBDZ/wYg8ufrY3hzNdCFtQdYP3hu
Ltz2zKl5Z8CnnjpVeOqLzbvXyiTZLl13VVnViH6ep75uUxdlHqn2xIZDXGvccuru0Di1mWV31ioZ
00qb74hG3sSTgQPDunkpaGTKsjNoXLfz0XETeTcTPdx3OJWyOYCAz01LYHv12AlHcqHYO4O6qBqz
hTZsykxD3F9QECJ6d72XN40Co7lsgFdet/BdkshADmfpiHeT5z9wYPzrtj1NjDz4ZOv9udbNZaVe
dcM0Lbmn/OA8dnQXtvKlMt29QsbSq0ErR/3ocH04K/vWRiFXRBdam3I6g5Jwx/oxbWu5K+jWGbXW
vGXamqLmpkc06cxAaJRClIZkATLTSBRUfGMEK8YdW8ZNIYk76Fy1ZxW1D24InsIG3CXheMAe+3zb
JFnGHVaVT4KymM4DNAZcMFdd3nL9ViB3xfhsR25iisriUE/nvxW6LWUyRfb7FmLZILZ9OAVHqtc0
cBue5+QsJToYP2u/1BuOY2V9bShyHqoetAxNC3lB+YXJ6lfcN8fCG2/ig8TnXxb9lRnUNfK9vc7J
WXg5SneqoEDCfLP1i3v7z10WrV9G9ar1plIjF13snxlkUCqkQ0dUFvqU74WK7xzEbge/Pl/fQm/e
EdCVZc+4Os0gICDkXLr/w4GgQCQru+C7DgHwS4YPoIr/ImHft3Vn3dcMSuEVBLb98zBW54uSc+S3
j1Gv34FjIfs7MvBhaa6O17tb28KWmQMSl/TLmCsIoyuMr4i4/LBoqrz0evtr28yy8R45MeB9iTr3
IvptZPKb1Hhg81hsnVFrHVgWDpJ7v206D35qQYFHDgKNvmgyHCZb5JAr/tyGK/ceLZSCmtW59/pv
0Ge6L5f6CAU9ljZK30ebyiRr/VgnOSTIlT+2mCkJfK/Pon2NoGVU0XsQ5v4/ullZcBugzBonjwik
Uc9VB2/eD67KynnZ8ogrq2GLsfF8HJMSTFGwS8SQJ5036SQafli828gCg9jGKAej4wcTFHfOpeh+
jk3f74pRbonHrhxJtvbaHFJ/lKIZzhxpJwJfnhjzUQX1t+o2mUd8v2XgeTX3nqFSnp1kEffMq6Eq
VvObEOJo3bLnvKJQfPD94UwG+ofqnosPIGKexfvr5ry2SS1zzlF2DVj40JwvIhmXC/PQikMIMcMk
Vo+BP00bbmNtHSyrBj9fPZft0p9dAKuntOKL910sQxkin1nGn3SVFJ+uj2jFHmwgMjTp4iIo5HIe
Z3BgezPI4Lq5uPEWZQOQZ+CTQG/fyHPo+Cbj4eJ+doM6SDvO5c/rA1gxORuGDMixpklTNmfPL4es
nVAJkpMqB5gXAuTXu1hZDRuMTJd67HzaNWcERvFU1T95RHdRQg+Xl9L1LtZGcfn91YFezLid4aCt
zwb3wVJCEKCmj0NEbzyH6GX5X7Vfgtk1aMq8PvtLzTOo0IEXDHIve9bqm2p8ETeyDJuNjjI9wSwp
5ryHCjEA50w+8kDoHVIUX67P09pSWPbNB6h6kFg1Z5eAGGxKmAIOleV7KFmYHRkI38pUr3VkWTrQ
yAyX2wjUu6784sfDXe4OHy/3kK6HOO31wazZnmXlLWEqhOBcBRxvb1LPj+tdMDhboNeVEdhw5KCq
zQLYFj/D4T6X0BMr6PLVDSGFWm4pma/sWhuUHKol0eCh5mdPcchv1IqDDXN2fiUxuEyvz9FaFxdP
/GrjFrFT6jAixZlG/oPxJpHhVp06Mf643sHKItjAYyPYaKRcivPk+vdNMkLEYvp8vek4+PtaeeOi
bsuh0aILAZdyxv0k5oVDaNf3ZvoxSCDtNuwk6A9KuutyeeH1bqifdAQaMqYIpn1b1yoiKSIDLsgz
21YGUFlPQGnQtxkD6LOY91ObSwaxSl0KqHPVgYnAqzlA1Poc0qrDWoA9OvR+zjPOkt+uT0uHPTfM
KKeHoJeewm+h0nX7fZbcIIkyq6XKfxEBmpn7tjcTMyA6RUDr3vWnmCPVO0JWQmXcdHqCNhCdvX0v
ibg3bUhrfGjrag7FiaFpu9R3fIryAzEEE9Tap2G+AGsjL0pyXIpiL0aQqUQ2cXzfc6hL+ymoA5v4
MY/Duf/iD57oM+F1ZWYcl/8u6wXyElk5Mn+O0r5IUIhAAtGV3gkEEIo9F27ntAu4cEbV/BKxMIPa
iQlVq907p1Lcc7KJMckqxP56xZdUJUOv3ueNq5cudZGopajxghoAKVMdJ634MVaVKi6ZwmWej6Gz
8OibWQIz0g+z309BlRFQSQhvx6a6dhERYHPl/fD7nnfv1FQ1jsoafzSQUivDxYRfmtEXwQgsAQuj
j0sdxPkLnoTUr/ey9hHWzYqqk26wb0ErXund7Jfgiklrt2coD9Nh7ix5KuI+UcAYNYTSI2E8Yn3q
lZLxEBmAhAiS8tr38p9jIgu/TkcUjVbtbmClKpZ7cA2DJioNPGP8h6JfnKcknpIyJQCu52mJIvr8
3HKnD+6aITf0HxVCwhbM6cWiq0NZenEnUnx7lJDMN7Gcf5V+pYvP+DzOhwdQbjRemUKUYI7G1BOB
W6j7JC5QFnsIQeyCEl+ZN7WpIAeZ/66Ljnjz3jW9MeXBBxe/16VxQ/GGVKFwwVGWGGWqn6MX0b7O
xhw1fr8jN+CG7Smka+g7U4m+qqBEKyj94Tis98oDaHaU8z0H6QP1U+XGHf9oSmzxzxWWvHt2Zu03
Txpih7o4BK4WwZ9Axt3IsxiE9LWXGqeeu30YTsR7LujEhNg3QAmGNfaH77X9TkazMB8jusgCARSv
b5afbi+4RrYa2PEYV7+hCqfdGEIb3UOUxasG3NrCpCBVChbhRaCMelr0sDwOTd+Kn6xiVVwC2h42
y+MlOT19H8LSBPetwFZwDnUX5sE37FEexQenp8nyT5G4c3Q3MqTI3d0EWfnhE6q1/fjFGcZiDB76
jvUAudVx5frIts4qfyJBHqlnpSAfcUrMkI/vQq2c8RjDj+oHFS3FPBzw3C7lY1yHM/88oHoz/0LA
fEC7VJGohVC3QWlUGpYgRrsH94yuy10E+hn6BQ/DqvsWddTJQQJAdJN/TOjsdz9LCax4kgbYsfJO
5gnB0xH8wmGfBhR6HwGwU6po37tJhDM2KxO+5FMWAk6HfkClwmqUbldU/O76GgEgAHEWNXz0WyG8
1C+DWRx6sF7JH1RVZH4osY3MvPMJLPMewc3cewGWoCsQ8OpMvqMOUKnOnpqmgzJYHPTOZyiiTvN9
CT8CproAe8L7UZWuQH6UsAEr+5hHgDExQFtAhoJC5niMzbmhTd99BPzLL8tsrrU3ZGIc3cFPpwA8
qE22GFKEx1qBDdX8agTqnb19iUKNxE0TVRj1ALVmqlkKfySjXybqOvO5X4ow/CLdSCQ7uI8S9YWN
Fh+LhpTjwWOB07yflmS493uAfKFPU8/Q9clY2NTuhwiuDWJgvGPNAxRHwNKGclIxs99Sw/Danep0
bsLdXKuSfy87KZxnxcMSxjj3OgF0A/zvJHR2Zmh7/p64i6edlEN6Kv8nwN/ikY5w5b9V4SzyHqUy
S/2HXmpHv0Y0ntg/pu3y6Tso5WOP7PXMhNlDcT129tUQNcGcUbJM/VeniiZ9QLWNCaYMnK4VO4Oc
RxhAhiIILrdpkigq33PflOIdwn3F8sGNtV8XKL6bm+kfxnuuEASqFSuPDGVnUOAq57mMgaTuy7r/
IeNxnJ+VblBfl5akBB1dmo+god95TeGp+04neZKnxTKq8DcIlQNpsgmVVNNzOZmiPpIZTNvv8hgI
/a9iimXxLhzxbMi8aDDJmJFQdf7HRpmye5jzMGcvGsDP4ZtwvQbAPw+c0F4qIiBhggMOkDx8z5J4
8asUiHhoNTwYwNT4MxHUW4JdOIVFnYDuINSopAP9KcrioWq1tDJNvMjpReoPvGc89RJfGUhwwn+1
6s4D/3uRf9YC7EniCZW7KuaPkR5EMT9wX7XDiGPeXTpQBSxVOet77eSx1xyQhKa6vSAJlX7xk8U4
7xxHo4ADmtpVkP9qHbCZ7BIxoAYyJb2o62McVkaRzAs94v0GwNXIEJPqjLiT8Lh/6cvKnU+h8NsE
OShS9HBNiJfOy5cWqQU1p4vHZ6/Dv3pOd0HQq/KIMXcCNfoCV+n7ugpgzBn0roPSTVUQxsF9186M
fcOBHPAHHvt18AHF8bw6uH0DPhQwz3VO9wT2eTA+p9D9BkFVioK3ZTpOVPT0sAxhMX9Papx6mVvk
4Ci779SsdZCWnjP3zS4aCAEXctFWyZmP0DJCYZ6ioRmgvuWqpU5DoL5m1GIHIujCFAtrgILRvhO0
8h7yAk0lcQ2aVP84ASdJcXtgMY7RAxZwHt4XBWIkP4sQRCgQlCkwsfe9gyrGXSSg88X2eVQO9ZFG
eaN+ThNpA7XvGhe9utwRnntg3F1e4pyMP4gH4skiLWZvGttd7UchIYcW/y7DrIncIjgDgO3J+lg4
pgyPOffa+jFXFSue2UhxaKQEbm0u02HgUj2WHITeXeb4FVO7BVJk8GfzwEak3xynlDvoHs3yW6D8
CSByqPO6d1B2D+895DGTJG3iMhhx6RxUg2N7xJ2xXrJ8guhCnk3lOEbsNJaoqCuy0G8H7x3Itkh4
LMuZJjvcNqfc3wGEC3V6XFGm4FmACV6IXTIpEfxKyrzjH1iVe8WcFkFs9LJv3eirmQgPP+JwLJYX
fyG+iTIIt0ZTsOtZXgLtFMfDvBRgVwwb+bR4XtD8iCC5YoD8CZw2HtKIQVld/x9HV7Ydp64Fv4i1
QBICXhm627MdO45PXrRixwGEEEID09ff6vuSl3NW0k2Lrdq1a1eVy2oS/7C1sbtd+s07BoVNjGpW
qWscmikVrKiyrRFtKolu4pDF7fdii3R+G7tBssuqDmxn3xCZJfl+0l7BqvjkZSajz3Ypxr09tWzY
xYriNUuBNGvYsn+73RDjEBjf02mpSQqfRlIVSO7JMevkEZZmXaDJUuJJrxzCWBLG9EEDivm/2aIB
hctsgTtufDmWdOz+jUennX7UmIhDi51IZNRv9yimLW1MTo1jddbj0a7nlLVpjNU/4XIEpXnO1xjp
o2tP9KOCdjX6QXTXq1+73BIoLfTRJ5zXwMZB5zccRRaBO3F8dN1LNKvjrosdoh3KzuL3/LGEIx/v
Wy+h/q+xk2PocEPy1dPxHHdY9De3XQtM+mkZyuRRy7VIYN5Y5DoL9tbij2GprMYvM12UJJQdwALc
k6WJ4rYz/Kx6HYJpgGOcWdAOhNQO5zRAc7X8yHduSdEUNLDhshc78/oWs12A2Uq3SdGFkxD7nwg+
OBU3g8ZSryt0urzk2kvmUc5E0Ss4SsPMJtQJ7dHBgO7wbO+r44qA+loeInau9HmRdsMJkRZr256G
0KM9Kr1GoqsqU8xVIHmJgWm6v0dqjcMhRPJu8Yvs3Ty+k6vJXHwZh4GuS9Mt/TIj7n5V7IC8sMvg
dXOTA5P5+WaANbRJTijINDPYdoj8vLzAYIoeDOSh0m4q8X2WnpWapnSTZRqlLr8DjEiWDr8KUM9z
pleX/joSY/Bzxtm8fncIp1E7+jZcoidcih3PsNuMV/XLeUD+Px0PbZcDuvWW4mVOVpPPFSxs+vzL
EKvoS94dwG51jt2x9D1pV6meZeicejJd3NKPYMww/hhcECSGkGLN0ZH1h00RKK8WTBV5qeAJHnWl
ytciJ2VIMLLOai/6QcHrWVu3trUWSw7EnC6TH0u/RYt7BFBOFJxH1MTHF+zE4bqGwmhhy1STTc4t
8plh/Ysuau9x+5BawZspP4sUgaVrqUScHUUVdNj5B8JF5PGfmr0Jvxb4Ku9t7bZRxz9lNxTYhqQb
3vUeBi5rO/nXfdnDcNdmCAX/R+PAELKNtJV4mqttTGbeNUsGf5GhjDwRhj1TyOiKtRzQB+1DOXHI
OvEwgegGU3HEw2x/Ge+juLscGVK7x3Iq0jjOSnx3LTAH7WQqE9xVUPV/zV645CXxoo0gyEZNrpkC
mCpHSVqRlocettnWRciKDXgXu8Rp2wxT1B9f69GvqOPczn66gx1jL+wXKWzXJ5gmar0jBXPrNzff
7v3QM116kAZz8dhhquVuDcNJwz5Y4H3yFieArTG+asZVVqLU9ePfCFY6hFfCLrtKKwujG5mXgk42
f5O4OqSpTIdDcqUfVpefdT7jWMlu6tP/4tVO5PlIFFlvKaTUaHeyYlH+EZEfljwGhA2tyNhubSYf
ENKwx/WeYh8WIsRUpeau2OAoYGB204MIPsE8l8qvOXM4idcdOb0/yTkogLmA/aPo90rRrt1h6ckG
dYbDHzt+DUveIol8RPOioVpdpXe/CINhYigRP5NDY6JmruC7NcUJYnTyMeLhtyjmaCKPPVLUgYYY
QsfRe/ZbjFyNctwoBcheEPYZ+pBkr9gekutSGnkgwR6nc0V9l3A9YMgvlnkS+J0huojZSfNxjKJy
tSv/FtGAHNeDgmPZK4tdRngkEFBANJyiNXK6qNDxbxvwzZago6yKdjR5QLKvyv2dyryaXaPDHCJU
BEv6Na32qZtyeT+OSw4brmUWvp2aScwE6J6mh++XagX3QtMzTWO8TGWClyz5y6Mok74yezZHZy4B
035Cxxo2Xhqjsfmx723/OubpSAGooEoHSl7XtaB/2xZrTR89Dkv/LSY17VuZd7OzT9Kh3PxEG3kc
b9Aji2WoOnck2d1ImHd5baNk4j/iGSHMWKd0XadagLDQopVq6TTvv/IN78ED9zrGa4VMQMim4P/J
Wl1tZub+3reRac9ZJEYwGE4G0V/SFpPNJ3XM0bbXXZzj5a3oBF14Uo5XeuTRM7jYuErABXu/14kn
BP7aicMA0U7CStgKS8Jfkc93iCfqUSq7elNomqZSxQR/DzAr92b+NbUwcT2qZMfzpGeoZ7nB1Rlv
cGFqp2mZfqzoJ4S99X5bQNIqkVmkGacbmqODu3VPyzZZ4eoObmAQwKgZZBwcmOtwuTuB8JgBPAKa
wxlZB5Rk8ceUwjT6gP+wpqIrkbHUCVaNwqQtBe0PdPfqslErXyEtZBo/k9gU2EKRCR6SLbeIEZZW
1xpjQynbAacfHwqc3FSBWkS3UbaFm8k73kE7QOkqEMQEgUw27TOvLLArxhgbHIqfJuCFHjYeyRZn
bUkR91Ak5QyoOXztqOPH7aTnQT51nCXYYF/AC5T44QIDNhS2mE852ofkOU/hxA9SJw+6+4CCV0z5
U1yInfvGRKbforNNEEi738J4t5Ok8Tb16XgiELHz7cwCDTsM6jNYQk+wu0RMo74ZE5ixVPjfu5+A
0ricqtlM3YxAnG2SNDlnhCWpRA82ckh/xjzAibXetpAsc9W1ifGwMKVr8G8ab3ms34H88wJXVQru
dL6RhsBm5xJh42qzr75t+bPfwBs8cbw3HeKXYSwl0bK5eOn+TNaLjf9gxbTppeqzPm963uZBYIzS
yXDjlq0bmpXug8JawdSRBtoVyfcSzqMe0lw9zQYDNSZd9B/GoeSUc/e6kngTlaRIfvuLze01uLK3
HfBjmRls7OibpbNsHlDl/aSe4d7D+z+zXpS55ThEYq4EsizwosEuefYW30vLYzghLGxI/lstMA3+
eWwf70uZE2Slva5L2y0c827vlCmhq5D0hLtPC3MJMfKbxRt2/7bpDbt+fvjCeBEOVWDaZ+//DX4g
+CAKpq1vs0pjd5eluPmKBgMriBMbRC2S7ZHg5sXbVRTeswA2UA9qbwSNN9qeJk5hWlgVU0jaP2qN
0hyPYzp4b2/wgVFFK7ClO7mVDI78TcqkJq/rXkAKUm0uBdFFBenw8mG/LPuM4XlbhBJrVJr9BKxd
4bUyUUftKU/1wjE4m4/pbAakEx8NhadjulcKDRBaJ+KBXcCIZPOTVz1LUQyTjLUneGlg0lbhx2Hq
I+WIyP4Rg1/swYGicP6YkWK4+zJDR9A9sGin/N1oUbR/5wFBLxDFqLAu8DmL5r14KcDCLb9wWPX+
CgRN8wdE4h3T/Rbk9mdYcJGLcpbLUTR7CDiLAGayiB/AUPv40tJsX/4oEAbZK8EKsagLORSmxor6
LOda7B2D8zv6k6Wttv16MjAO6/PtV5uiw4GNlDKbeJy2nWwNR0ZSjLYtB+2C3amJ7/ZfsD0HY1z0
Pf8DzgBWRARFJOxVEaNerbeCZLLHeHCRPr/FzZ+8jtq3We2SFE60swUGLo8O61kNSOo+OiVxiLMq
0mgm7wU25uZbnNlwomAC8Fjaq39hx3a+la23Fjk+aDngzWzwZwmOYdorfOFxqaRenGyKIjo+hNDD
b9gZ4Icawsyiu2GmBcdFTyIXl8pQBMmpwjr4t/NF3ezMZk8resc7yuB/gG0l9BJMBH3bjixjJUmt
/83XLf8pjpH8Qm/Ov9IYvH5dgPm/WOXIiQQa4aqaEn3myoix2lDq/Rlm2FmMJ9p17yDw99cRhNVe
idmS3zbd4beThnAPs4LcYei8saEEI0ZthWFSOCUAIicQ8ebxEGagzSrT9VseKSteFcA2/0EFUODN
MptENmSd3NLo1khXm1SYPx4m2TcF3SmwrxhgAbi2R5GWuMT1p42j1H91KlxnnhbU70nEvcHAAy8L
KIhinaezPqLCno+9QzZg7qOO1i1iuNiF+ATnrQiii2/x2gXA2ZRKUgs/6w+V7nF7no4B/hSaTyBQ
bAE/GbK3+5fd4v2WMg4scCyKzsjhCPNTkcAzuozaKX2fesc/deRVgjffMVm1uEOyJgys/0hVnE/l
nrXYJvfJnI+PcxyKqKauHZ4HcDVLtbF0oA+FNelrPLf7UcZqUPoCjEIfhG3JJ2YQKHndMsLSwOEF
LkGLE7BbaXSk2QWzBa0vFszc3OBFRLpcsR/pY8B4iz+mCzb8qnRU6VaRzepXo3fZl7Bbk7qk0KTe
RtLLooS5c7wCdmzTz7CN+Dk3NYwIC+o3md5kLXaKK2Vi7UsOy8a5SkJooyYDZQy+dAr2aYUnq0EI
Nyxl0IfsrLY5YqbrHG6FvxKT+aM+xgTDPo9mZqjgFTV39zwpNnr2FMD7XKSD28DLZEdUM5idbaxE
Q9xBNRgfCIEsl71L7/otCWOZ5HHyCniL+8zgeQFhdv1BkHANtqPRaOEfXQriu56hzKPVAYeeUG7x
Io/LFk06rQRZ8dtDEAAtbptm7s/gd3Aqbb8QdcJkMXU3SyD7P7qoQt4uMrbuYlvwxKXOpNwe2uj6
qMBa/J/a0+wCbwgxVFm2ZE+UpfLHsLXjNfhT4tRmiP7hqHgcYVgLkCkr1coWW+16j7YaRQD/DxYa
1PTtsr17yxlHfHZLVkuxTIdNo6qgfZ+e5JpuezVHRctuc5Cw98zhoFw6IJz5xTGbPipEtvHTemTF
yxhsh7EIHwHviz78l0jo2qt0Xvs7cw1eO6sVN//tsQV+vcRTZxqPG7uoWEyCrsQBCr3EmClLHnO9
HyCCPboD3NCJWN5XjNhidA/TmoJzU/MM7sIc8oWNWFAu7STJY5cu7c2+0d3WczF0tixYlPwGf2u7
C+e5Sxo2zFsPXhS3XIltf/qWLIK+taablvu182xDDEpi53OCYesbdM76KeddCn6Zrni1DYQWsvHo
AvGPz/DkOBsVVK3bgx9PQil8b2Am90bWTXWlNblIfoWxSL47+B99bj2HJwKojI7IJ5/3VjRgPPq4
6oHzk4rNI2UIySJ2vUsG7ftbMJmr+C9YmH6VhwHwf3OMDv9UWDJT6+xIMaKILcPV5HlqYNq1uA7K
KEkUXvn1iNlbyjqOyA1Qu/59jbIVl6aBJG64lSbbMc1nnUkQpqh9V3vfdqq8MsaqxreM92/DxXzc
AYqQ+RmRbfDpk9ZdV7aotHB0C+34R2wozmeQJTZBsAhG4Yg1tft+zxFu66sRd3YGk1MDuqhoZyFe
d6C9/VJQsGalpR3mMuPC0seRop6jAb8WftyO6XhRI9vCTRsPu6nFtXg1Dhvov82RD//1QHn272Bg
sXKBn278dGwzPhaSKMVRHnNOnxKPLM+SQMBwzxgwJnGL4ydAUPmxTV14mti2fCQ+1+ihi2gCNF82
ys4c2zHfoxuyUAW7eFnCBAnShBYK5crC3O8WPHuEHBOH7gJZNtTdsnTr9ckjT+qvTwjD7ndK+KHP
s02QTJ3uYklu/diqvwrKpZcEqIiV8Vwkycnl8JS/I5Af3bToxvXXNFOLx2FScufk6n7sDjQmFrWO
gsN6ri/iTxYWYj8YrPvVCWq7HCBlVvQBDm6+O2lcQFFtBz+rBqM1XIOYk+LmBmiDNIfMfPviUqNd
mVDy0Sd5G41/B73m499x7KlrhhHhqoko0pfBjSMto36c9I81GSw/D+vK5YPA/GE5Ry013WULVvDL
zNG5Iu4WA9JK+dg/xbEd5gvpIDRAKAee3MMuSTZdRhoOdmOFw19pMc+WiGnvSXxPo0VmOC1tNDQu
ZGrE6JwMx70YAFswHIgGRDEPKcj+M/AI76uWpIhZiXrtniE4GL4S9G/57b4JR6t+gmQFqH/vtgd4
tYBEhbqBYwoikqJ4coDh6m0Z8x5rBVnRyXE99/sRClsxkmbHOUAuN38SiCXMGTxycvyeNonD4/YC
MxZjc3ff4x6CXZm14nfPCvMUg2mwd/kRcF0sk03mBvvCnUQ/ORdYuZE9RtS+StpO7BvQ2oxg2TLD
KuH0z/dk8sU5rCrYjzzvBmc+9sDgvPe0IZCYrPdexbGRkFwXaIbot+1yLGZ2mAzAl0khnWtfmzWb
xgwONz2bMQaHhjDqt6d1Ujp57NMkT6owQyP0VwXMuR7QaA8A9HkOYpsjufjq44AmxpRpPEbdE3Qj
UYENGLBnlRw0GvUcqDqrgWgUqf121bqj623fDRF2q1dVgL/jhWC40tukAxFMEqrvOO2WtkSwdsRq
MufOXorDFs9YxT+ys1gO90hw5jtICswO5rKNr2nSmI2AYAxShxJzfqwLTgJtauUW7sIlUdkwPWsI
3T1s94rpHe3+9pQdyfwXdwH7iAsYE7+MhqM/V94byHL1Ts3TAtc8DIuTJPU4LzAiLCc5dFFjR58B
0S+bfx+AZGFzgMAHjhgvnUeI0qSKXWOqSFu3SD67na6I+q47PKyKVJaaVyAugTB4YrMR07Pc4yrN
BX9NIWN5dlOkaKOmLCMIXDB9MUPNQg3H/YtI3ns5L8mGata5+CloMoyv7uinGxgTq/FpdJntb4tZ
gPlY01GsF+g3E105LBostJpwyJYGihDiSrjvIhka2IYctZHXt2IcQYnXgKgK0CrjVDaS81Y9+D7P
wF0tMa5C0/ZwP3UtJVN5ZZSGG9MSEkEsQTvZMA/L2toymD01rZaJvnC6APgcUtpX8Jf5v12q4n5Y
YoUYka2P42c5ZPwXtszN8A41h/iWsEF6WEyXaJAULYkfogROkq40+CIgAARxbwemDTkETTs97vVo
UVYzsRl3HuFBEMAw9Gv+oYxlx2+dCaQiVjjmrc6qlbj2aIj17dOICNd+apBuPOonOHTLtoYYKcpu
SOyD+kYnuRRPe0w9QMXqUeOgAmEIUAI/oN49tDTRScNUE37Fe58SbIv2xbuOx8I8wEp5+93ZaDlO
LuLt9tPsyTp8DsWoYpDT8//DlGG+lieuikeSv1sE38JVLCdJ8oevUj8B/a3+DMYKiXOEb1mU1eMh
kBpetQXrkfi+8JjD+CcEDDcxB1/pZYVj1XSDlgYxDgfLuv7kMOclNyKmKz1vyLZBAi6mMd15VjnA
H1kdh9JmyntkgxOdxA1bY9vWClT2z9AmbXbTI4KrreFFtnzwecm+UJEIAK7NI984iw9XxZHx0KVM
I0KGUt049KuiQRdiiptoQyDluTMrdVO1hFxC/NaBupgfncnCUcMf3Yb7fIZPTl9aoLD+Xod2lo2x
UWubFEFm/nkFbd3+GdE4Rk+R6K+s4QQa6nXe5u0uIqt57Au9/cGWV5xX07pCaL045j1o6WOhtzsV
h79RKhzZA24r/FceMhykA4jwgW37+DRAQiOaMAr7ErOhuCVbPuY1lXFCK6aF3J8ZtH0/DzyVvlpN
29WGOvDHEXDeJwVoviQHVPx/epzK6bKho1YN3LrtnzFf2dsqYnsPPW3xr0ha/wZ/VP5iirx4HdWo
o/JgNv7gEtgXzO1w/EV3h+kCurrueVWGPzO04v+EkroFBz6a973vi/xbouum51mnWVJhrIhGHHRz
+3fVO2jIYGC/YTQm/1cSXT9CaXT8hbwWoA1BHGs9DTE6jKVDxEIOSHFqZ6gXLmazBwYWm+MTlEeQ
xk3zUyZzt1DQwEWWXfKerU2CIS1EIF2YJxSWA4OrGMgLHdeuhhOMgty7z9n+qy3wvl2FvG3t1YIR
gZHenZFNJQe4i8/rWhdsG17yfRYvKKnR3cKF/IKAp71hfgPL6le4iEIYjKneTrflxsRAZbWKnaS3
fnIIUm9DFuRlOwb/h/eIjwlmWn+CsGaNT+jEwDOHEP8KPQpmJ7fsyy/MJicsKKNrGQ4KcA2YmB6X
mFEdVwlIxKJmMSQq9y109JiDQH1HK8xZ2DvarSsZzBDg14iCtrzCicunZ9ZtpqEwA8QoGJzIY9r3
dmlagD/YDWVqSk+W6iBvx8X3952DAeapjRTyL8HAguHv7LHXhyHt3gy8H1oM7/mBrPg4nd4NAArY
7TWMMZwgh/U4J0Hbe7NeMSA4x11hXod2KYkQDl3lisNSZIIhYdp4kXXPrljapcIH6+IyjiF9ZmZt
/w6AU9EZyFrN9xPXZK13tilaRxCjvWKWLZ+IyXX3iCEyYvxsP1NxgiIKxqRbZsJ0CQOAYHskAsT+
DCyTF757sxkOHhHF/jiuV8dC0OnZhZgYevFWdvRFpctyC0fg5I24hKxN5yLMEmIDRakcnR0rSlkH
1YwL6r4Y4SxWBte28gL2s41vWMbXsVIIq/uJyphhDn9I4FCQUhrk8Sb/4GcGm53F8BaNtwCgYaYM
h05HGtHWV/6ypvO6rRXGBEVSjb1OH3xMsjIbtu2CnxTsF3JGnuQKCmGJWmgfESYNZnw8oFm5Dkqz
FU0uWkjYxVDgdgyvzwG6ENxbMxSTdXvQdXiD74H6qzPbvWAFmzVEg/iu5q3A950GWIxtY2RrD9/5
n2gWtK1Ef2AkGg1y+Ad07PIbr7rWQu5FILYpxuy7j/NcXRAq6xq8wgLtB6wtXS1GpIc1hUqcKQlu
TOB/Ap/NZMTkrY7V2N44wVBY4xxV6HYQK81vQRamD46Mw1fEi9lhIhWjwoDtjHwphv54GLtsceXu
eLfUoBHx61B7FPdYDaDnsdj2Ju0kYHK3trwrWeHM4wAt2E/MN8KvQC0aB51GPzaRxW/7yofbvtPF
O0vAMwFgs73JhLBrte6W/uiHAVDR6ARzjGnn+SMMVMjnKFRGfg9S7FF7GmUyFJe2pUv0EtpeoPEb
YMKNrh1s6yl1K5SPfIRktdpx5y5nkC9ouRw1yELhGCjPNUpYEu5beF5A4Nzn9g+EcGAF0dXSap5m
zPL6AJHU3aKLDBNanU2/V0HpTYrxYIf7ccTPTya8AQ6iElqv0FncjTI1UNSMaX8P8t18hatLu4h0
9t8hMW4B82q68bQnKcZYPFciR0oyiKIzUg6GD9gYpnk1xGb4acEpXB2AMIguHYJ/2CuI6PTOpFmf
VSzCe1JiJo8vAakt7Ed6ARXMTdyiaUTnl9HjH4qbkT/2VMe8ZiKX6z0GTKM9Lwm0g5bDTvKcK0jQ
bsRu3fLgoq6llwJ5C+HEErZ+U3jg3O7z5n/ng9t/dfOGdRucdSJOrFiGf7oPKy8j24dXt5MpO3WL
hAx0d1H7ooZsXi5o6hypYWkQ6CU4tcL6Q6gw1QZkWIDMHNGmcPjailMOVrIZPYJ5yyygUgiQxZ8F
ntFQq/1YYX4wQiuVKDk+5osbX4Ng2Qdd4BILpVq2q0qA5rKnYKDxOyFEpdAViCb6L1/AhYNn4PtX
sbfhVx9v0DmrlsyQTWk0BaYVy+0o5KJPxrtkQ1KGumqG+lQfCKCHGTVkyXN2abFX/cLWiDvgVgJy
2QR4sSx4VndLXuhflrqsmEq6x3756vBi7Kdsinh2uUoj7rYMc6RJ4INHsMLcMJFsR1dnV9dmiFmH
20BF8Yqbk7yIKSN3ZkJ0FIXtS8MYpvCrhlQ1sOuHxrA59hVb0HL0/UZOEcxtoembJVIoC4lrM+q7
M6YdGaD51kkGa1soFPg8p+uzKA796f0A+i4qAlswdmH+N4W2jZ0NIlvQD6mRN0uUpU1+HP+OdE0w
5UREYHZzZbZUjaXp6AbtMfT7wa64HDG+I4+Q6/PfRRKZ7GQxEHhdoo38xhlgT2k8d++OpGKBrMCB
kwSihWIIVdj/cklsP4iPd10rDPtrnykwMdQV6fOOiWqzFAnUNzbGokzFXaciEIJD8nvqpA2PRqBr
BG2DLPaqIMfa5Ab/NMhdTj+Hw+yvR4bSinKKX3JPk+Uj2pk6gzvfMLkk+z2SUsydTNNrezCy6c+0
+e57gMfDb+vBN5YJx6C73PvJhkrNUQJnTExgTx0EOD+xdBDsicTQP168i9h/LCsG+NZBvuIBEWtg
OBi3gOrudT3OMkH45RDSBM9tT3Hlja3/JBtbBlw5u7BVIOPxggbJ3jkQwXfpfi35WIytF8xMIfPK
p7pVHlz4Ms/ux7An/R2UPDavIjerqcGaNuAgL7BZsRDMOXVqYOwJ2VhXrQH+wLNxbYOn3GNFwXqL
EzpN7F9MoYis0dsUYKeTFJpTTahtSMDeZAnpbvqRbh3/XuHi8ebIFv6DuVT/eJVwrOVI9XxaQZlt
GEUSSKkTj3hKsRfPk8pMJZIDpWse0stoIGbYlBXAFQGQD1pVepvKwr2jMB8ULryZOLcgJW4wwF8x
54Vaai+V7ZP3lUKoUosoSFxV2Q4XiRy19ttBMuZL52dotRYTg0PX2K3Ao+EM+xOs09MnW2IeHjIv
1CNWWATqfMTtN+xCev0JGYqz5cHFJiuBf+1hF040kZLRKQx5Us85h696N07Fee04WIZ+cuyt6EeQ
mgKLBLZ0EMU0NhknzGYAG0QlBvzt2z7DV87sA1CDoSbcLzAa1GV6dHapkhE+zdWA2w5j9qz3byB4
5R+eQB+PsRa4eV/E+jaYGVQC6t/jkMNVNtIHSr9vdxCCEjOjxijlf/ZkmO66XovnApKItwiiNxy8
2IynAO3iU6QVRjSRl5fVEAfvCs4/5+JKVwu+QYUEee19TwnK3d4N/pLnQyhggL1lUNMMY3rBK7vS
uzbY5DvW6DVKi7qjm44SEJIeuSkI1rTgSRM+ICtrX/MbgFc3NhyvnSsRX7r8ZdEBDQSfYXueRzb8
t85tQqo94AZN0F7j/llUE085g/Gv3y7pFIDUp7Qdkgq6YtIgVN58pZmPvgtcWBRRaHLIKw2ab4XW
WWBSF8NczpbLMEPRkiXB/ZSK9WkTrUQh2J1H7TdGKe0/1qv4R4cllPERXQleKQjaURU6joYUbpPr
J+7T5LzQmX3gfmfyZsY3+wkpoPyYxT68wPPcRGenNv6pcvSxCLCNQWkWY/61XdcTTlsa5Kdfd/is
YdD1kExx3536aAPPvR2Es7pNN3rTr6g7ZYGyVB37Ol1sIPETVgqCrbJxmy/Y2TkUVmOnNq5VDgx9
4+DqeDttKr+LoWH52UF1/SPMY2+xWrl1HWbdKv5YsM9SGrpCiL+O4Y7G+/QTuhn1Xzeky7NyBnQj
Fqwu0GtcI5Iwn4FgM0zYzhrgLWODL+5FQnNxnjC5nku2jTFkU3mMZ9pBHDqi3RmEriATdgTvu8fY
hmm0y7ANZkndDV1Rb2EFbyCWCWfvfxyd23KbyhZFv4gqaKBpXnWXbMt3O/YLFe8k3GmggQa+/gyd
p12pnTiKhLrXmmvMuSzH6KDG4oHRnvOT99YQf5kN4oGDXe260O/OpnZWb2vnofynRZb+GTCt7IWk
HKcfQzG23BRIDJE5xdCLB4Ra54IsBevCfNzB64Ro/dWvKbpgnbpBvF/j2AAjLwnKtxaxVGchQEc3
FqXzjTJ7MEAhMXDFmhRKXdKSaonx2TjuUjmsf8jqAoySqw62LPCVn5Mn6YZ54+xD5WbRo5s0QHAM
Q5BZfKqHchOOkS6OTgdneDdEjEjB5JkWCocdnpsiHAaiGPxQPnd13fk7QlKTB3eAez9VQYfHBUN3
38yHQfOdxY4Z2vDSTXp9Xn1fPPvoIAcil8NsvzQdBOpCmTZvEa0L1FPfd+9pMNL+V9cNPktyWFLq
fRoKyoRXGDF9cVgtSsJdLIY3atb5Xi105Pj2UK182qvqkEe+g1LS8P4G62TfQxRpwBtfm2FbJY73
Eywxux8z6Xx1ehp83vWcB3N06TqYvXhV+s49FX/k+ZLh4BGDdqJsG5bFDTzi3PWHB3gqtEcY9jHf
T61Rah8ZTARvYMuZeVotY/OZBKUZEibvbEv1F5V522+7uuNjiyY7PYksqV8zZMfnqHb1rq5j/VKR
VrntnTXVJ/r+icx5Ff64ZTt5d2EUDNn7HEj3HXk8kvt67eipRycOxZlEbW9GJ4mIeacGSJPMuwT5
MMgzx/KEndG2LDp38cZ43rxuykVHL9gCK/8xXLl86n1vy3nnQVaxCTbrxmeJH25HpkvxOPdz++Ax
2X/SCVA0l1um9B4JzO+f4Rei0t8QBJ/E9x4WjGRPeqr2ikfKXCqoggUaySFOEDa3DXJbvNG8/9XW
wGZ5u2SsxHisy2DN8WuOtjw6E43gaWQyIZirFtAVnfZMunWo6Irtmq71cAAy0zvX6Zp4L0XRuXzj
PfecB7J55uWjMA8r+PYma1xeQCJY3xCZQP0KV48GWpuK8f/UR5niTHaT71g7tJj1vF5N45iLM8T2
p+hzCB/CNxfyhGAxcgI0+C2AxiLKn1Xrc5u7czs++l20jAgh5czIMq74TniRj00bvED+TTOXCUWo
s/5OTur/LMkwxduwGfnhMBJTvOt9wgM2vcuTvI+LxelAQspEMZoTDfAhzXa78aslh9EDrXhfShaq
3QiKSTP85d27k16D10qTNE+R2j16zuQwPbp9ixuKXfcUOCwG3zvSH/emxaNxKFMfp2vEVZhcssy1
B4AFpmuOEs/GCv8xZ6h4yJeSR8Xz2vUKTtbfccKm56ZkarKrtDsg//fAsVu3darDxLbuI5KROCzI
5VepUJn9kSOniqA2H7vMtw5jsYmx82s18oMvZlbVGy5wAmLWtQizU8bH8xbqSF1NFzJVq0F57ucw
1m+RLcx1bMcCeC4J+DT8hrfBqZgZbxh5DrsEjIv6j3sNayvW1JN0lSTKn+r6Pmcy+KmRg54UTCyM
JgXh2bB+xQdlRM/F1JR9RsTwPnhpKL78wks/4gHahvqXDzurwuxr5om/R1KYvyeeAG8npmkAF2X8
hR2FJ529wHkuflSYLRfRx2h+4HVQu92Ij26PXOd9mETh2y8DXGDBqO5sleSvecW7FK8dM51RtHm5
Z57OoLYdzZJtmd+H/8inrOFWpyK+b9PUORKMMX9CZ1CaTUJ9LS4d1ybTLVMdngfvxzEDc9DEn4Zv
M7TxxWa+fIzGvD7pdE4ekZnjexix8Kke45qShd1/BUp07xzwTuavQ6/qx95pk2OZ9+W/gWDtCDIk
7/dRgeheY5Js4AVcWCKMpkhAYTj/p0TPs1Q2GSCMHVjGwYwk3dZMaQ4YhsvyKwjEYF6MOyAd4Raq
Tp4cE9BCMNyNyZQ/7oKhDqEOyipVe40/52/IrB2cU/cYU3Ad8D0v16ca/PZa0Q1vaVn5amtfsJY5
j8Pqb5YzI5V9X51JXGwweOWwQ4YdRJ0LFndqHZF+iaG6jW78W/FlmePTFGTsNYCPTO/c1JjfTq40
Pino9sewmsejU2Ju2HnTUha/AyyF5zJlgyFKC0UqlxEw4Db0sQkcKmSuj6me8YirUoqNn3sseujj
UsYX1ILVe/GUmH1Ompb6EjGJnlHolYzpOqiKaZNWbOXZG3f0YkZfnV99FYVvmWRLGYGbyCXWh1Kz
r/iglyg327oPy98wqGyBVGRim51U2fjpMBCNrjdBhsM57lS0o5sf/H00TLNiwyugizfNhmkft2D8
r7NOP59kJpHRJY6zTeH0eI9XvM7RKXayHLMr7ubqauqQwj+Qijyntb8hoGk0qulMOHrhngam05cS
O8Wzll04MQXvVw5nT6k/BcZLjHnMBNgt2xVpchppjdHGEwm+HRYu2FCDf/cBfD3445RpnF/XqE7i
vTeGPpdUDG+7gfXuaIQ6Uusf8tANa1wv0v5EloHFrjZVimsAKqI/TLeiAPbS8h6T0oCINVHi+Rtc
C94uWmtVHICD7V9uxmm6ZwLgfURLSAdVQII4tJBJwU5KE7/NqnHpSGlQsBkswYds4orJlS3L9tg0
7vjamcBi2l9KOotgapO9KouZWWo5BzUiR+wCo/rKSV7rjNAfu7KAB3YtRBSH0p62S5SZN8rDbD5C
vfrHdGlxqi1IFI+cPmT9s+Y9Yd+ddnncbDojq6VA8hnDmaKodij8fX9XFDpjLV06YlpScVXcMThm
otNAQEcbNt7K07R2N7HTu7UtHUTDVrvW77b+2sm/DlZ39Zgt8VrtujkaHhfg46tsO7EcO4OgOXWQ
+pyNc1LvRYuLbjvaHjY9bb0Eyokf/YA0SG+4CoLGa+L9HOxpOWv0xNRLnvduSbc5VZG3R3YjUBrg
o/lrW5Tnljr+mzUl3cnGwfBPqanleAHe/d1hiZLPQrf13zoZly8sAHV7DBZfs1Csq9rxigsY91JW
RbtYRObBDhZvZJbQeztLEUTpNsW7yQHj81U4cNDNKE2ImmdKVB38NGzF+4PrhBkfl3TMG1327XVU
LMGclMfy25nrhuMWWSLYGuzz4S8ondCXOy3zTlfIHUPW4ppcOpIlG7+au69BZ2bAN+J7wTHFhpR/
YFlgzJ5fNGdK4z0AlVV9eg9tgRTIZzDOtxj+2q+3ql0BE2BPkpMmbvMlijvZ3SiWnkwEuIoRS2WU
jP6/SUzle9cJ1DqzsgciWUl3FhvC9yPuvmxwzl4mIoVlbii/CcdjajXGZYFV1wvHhrK6ZDK/FDL5
nJvaqHAnKiUOcR0sD7KfKvcD4FcGf5ImECbZAZDa+c0pShv+JRNm4gKiI5xGTq7I8SNKT+zem3rB
SAntUsruMNISuBc4wjw/oCmmzABnfK1bOkb9j442so/NEHvdTmeJubih4F5NlPBfqoW8gw2Gj47H
hBzEY1GhqipRFr94+lHAhRXLF87X21faU9yTJq+6Pzci+qUmapMFIgyqYYrrAFDcI+sT+KOPyUWN
m5GtlMpY7Z36YJmjnedA426xm8Gc6ZozPKB7W+SeS25qxLZzgyLcewwgq+fmRnOXW6eA+r1bCLn9
DQde6V0JK62uODFVtdP4H1mnVZdj9hIDNnecuQkycKYCyLqmAmLb47Npgh1+Wv6uGHblniujfYin
RdQHneNO3PT9xAcUmzL9sESz4EbK+aRbtPJ7aymFmMFiHzrVhePl2HpjVbzFQ+F11xLdF8SFX1wj
Vr/cB9JBVPHTrNRIJxTLWxCXCcf3aOR/dqwoBaYGAqTLVR0z2y4k0gIwwIW/f6URiRXsKuui9CXC
l7nsoro0f8NZK3Vow950x4x7lmEinIm50wVftpuNu4RtQC6lceyKodxPNW7Pt8FpWd/jDyH802at
GxncLlHrzene8QfT/lBvIqZu2D+H/41L3kdu1F5amtcCQ5G5Ry9C810iJYv7Dq5mwmXim+kVenaV
uymit9tVIBv9lvtpnp7StY3pE5gEth8j2MWL5+lK7kdDLsFxDNvpMQwEIdVVMrSi2kqGQv2d50YQ
Nozecnp9D05032H2ZOjbGv+pG6LlDLHdQreywPoidAVH0S9td3TV6r1zEPf1l9uxhnRbSaSucxTA
OZ2JgKgLqp5oie4WevWW72+Z9t8xIM5p4IJNTs3IskT8mKz9uHIyGBA6w4q24nlxAhqpzp/OkdSD
vs/Y0Tb+RaAL5LcOe50hW1T6p2GcLnerMWPx3ODPZNSj5Zoeq1C7+pqR04LYRzScnL/4Vo9RsCXc
F6vGoLQe/mYkUdifKh+gZDeC/fXNr6xBYX9Cw1zcQyb8JYRVDluHSi3o1ZFZVsTYJIiswXnlepOq
XvDNV6u3CyWW6DM2/zl+LsrcYxenDZh4BFznzUUwjIp+0w3NwYAGq4GVuDzKMQ2PGdaxgCgLrFMu
U6+E0LFlm3eoH9eOByA4sXLDT79JSPD6fwFST5gwyeJYvXUvReSfXPwp7Q8Jz625K3RdB8yFGMp8
kWMlUOeFMuT3NCzwrOtNFVhrbsunx+qJvJdenFEWw/o6LHOoiK5wYHFzgJkvnYFAb5c0XMtzEitG
5UzJ4n8VVjx5byGrIhi9brD+d8ts7tZDTmsQJHvddfFhTjuZXCa2RC93DoOS7N4ZBpP9XeEDxMKn
TQn/lWKeroEPgOfq94GgsuIj6n2hPgtjjJ8QYcDx+CHSRhbjvizFOjDqNGxVtGebchCaU+HnY1+g
7ZUqdPadlZWXvORZYT0cdl7VtA+kzeDzuD07gz2mhO5mUcF2TNdmexXHRXpaOsKy1G5u8StvFN0V
1HavyXUovXols6DPgpb7rg6V6+Lhn5f4o59E9rWsaVTcxQNl/GYKqZnbYzV1POEToo85F42ZHbJI
mjl5v7FZ3p7Ihyx9CQqP+cIu6YMG9cF1gyG6iGjEzr3pwQCG9x5EaTgxkUc1T6x2gk/XjiAY6UIS
/KYfRFzvZ0aUwyvEddQ8t10/+HcQY2z9ZMxOSkrmCJU/856sT1jYgnyfYF5cDgWzvJdwicJ8m9cl
FstOKv+ldHpDSexVjOmY/cfpqUXStYckjEqUZpJ3TvXsDEApvYVyLv12qD8jywunGGxcLz4z1Uiz
IwFKNoGFRxi7ygpV6tr7pD49CFMu1cmFP1ofbZ5p3e+8MNLpPq/82Z5ymSf806c5ntonqLei5TH3
btPraVmJPwpQVPkFlLIJOKydPlzKYxMF+OeJL6gZEKGtMI7kvA69/Mh+K2MUl6CkId6bBjSJ/wxa
kjUEDCHa4WTHNi4fwri1Esip7vtoOxmZr/dTk8yrg6bsMktN5E2bYjQNfBotPjpbw1qoY8qq2r/t
im8UB/GURA99WzMnakjJACGSHcTTEnuUzRj4X3GM9NFGOBpQn6nc/GSb27o4bZz1Ierg0TcmImrj
kIyz++gy7lz3MYYT6qXef2z60l/Obh3hKZ9HkTPb8sl42nhO7P4WTdJDE+R+ozYLWluxz+sO16aU
yMw6HNL3gi8d0ZSyf3FIOfvtUWtx6hQuEG00lt2+6Seux6Xiot32ZmHEVnRDdvS1CLw9WQKod4Qd
5OU1GcnWOXg6oI3z2KNxCKKqeGXEAxcdxr6VWNmm6rNYmhH0xSKbbLKxpzNiDxgjO+5C8R9d+Xhv
kogYhGX2EHOjqo0/CGTlfImzGXJ0XefA3YxZ2r50YQx1GM83xU3WFlGskz1JTT7ulX2e4bIgpRTi
Cic99r9iYv5+S1Zbt1XZO787pwLMsoF2fqt5HfOLx0RlJfg8x7qB7Ywc98lxWcxYkeaw3JpmGzcu
TviFIUgQ5zfIgIkJ4VgEdb2TMIW/t3ELbzqlTuueKrQnYnry+W4x7ArdpC645gsjIX2WVUqHSMWA
RS0Ow8DbJEz235mF11cNpVDuy9G2PQp6W53XqBf8aQIyd7BZ4TXKXQQq4FqOviYLN9U0pud80Ot1
LiEaNxagh5T7ia0JOCtn1+jf0ikHl9UG1h3mBxMOERsDx9HEe4ZsmTnagluwOlo8wXGLe91DuSqJ
M+njcxiuKm+pL5s8eXYX0eXDdiR8rD+stCIVkUxmWIYjskbpHlQfGvuVdDL1L4YB7HTI4tnGFD7j
lF+GuMb/VqJHM5Ksm79hNvhgBJjK7pNsjr5Y0ub8UJTxnkzcIdVu6bBEMku/Vcy5Jc2N/IOZxmNZ
yaLjATNOfwwkKPil8h2Vv7dzFzNHUw1Grc4ZM3vGDMwzkelFnTNLUQvSBg+xCdzC/EJPpKgOVqrc
Ux55hM213DHejl6EW8WSVqGvq9apqF+AUvClTW7nptW2Xl1PsbIza2ZB6jDACXMyKKLsFys4xuwh
kbcp7L40OmbIpDxkZswiUNJZSU8X4HaiMUaKsCffx8nrP6MijevHGo1SQ8+wG0buML/Uywk8qy8P
YdQpD7V51HhoI5t7/ctU4smoFkGFZhljXFtQoXI36TTKD5z/cGXd4oJFQMLSrYU2ZZ4Huke1hF/A
zp9ATiHO5QB4bBO1NfVKnq5yvMuhNj+AxjNz1eNs50Ncqdq+Wlrf+6ZIV7ONugInRi4NA4dSTJ25
I7sPM12duGo4RnJwzGcadLwFMLSBD2Ds+6G5ZP6IQWIa6pXymW8xCFDptPO3nYFE7pIuF8s+43ls
3lRFjbbP4XIwNARO8AsXB29ctDYVzJz0IPjqmLy4r2Eu5L2RIp+OjWMNIUAjevwjR49x5+06VAvG
WfAFYu4m1lkdvFzclneTHfdnGRKZn/ndls01I1kc9zw4umXsmmlxDIjmG74MaMY/R6HMMu1f8Mgn
lN9faz8RkkGwY+OdSMsr13e3INpoO5GpFmKHyZwk5n4KNOu703a6YMNZ3MsKafkRDH2ebU2MCHGq
MAuro1pZ+OOn4/gLtZOeo6+dsMGeWrTVYRV6mo9L1bU4dab4tW88xnkjGlpx6DwmtDtcMN0nA9bg
36qASLdGTitGxG66uTgFow+iqJav2loSX1D64Nuym/QWlUGjdmJNgwYvaq7y3+h44lnOWTTc3zQo
gyqve1hysoXXM+ZM/4in1/mLzc47d0Sc2gfCIzB7Gw0casSK1AgnhJ5ZlCDVhT/W+hAwlb+YIoWu
DqvUNtdk0LqhbqpwdsVRE3GpjjMVE5Q09elIDFm9R8Ml+4oJrbzF9HAIPqCz4ptEeeTDifGT2zPf
bRF+JRpeYhMlPoAa6hJXWk/3+MvQEeHMQF1MN+vQUNl2c83/5L4tpm3a6vaKE1l/eE64vDaO9L4L
JxT/RSFa219H5vF0Lujf8f1hFy/tT2IryhE9lMV6vAWv5Dv8hDFMbeXRui09lM6pdNC9iVVU9jhn
6HpobPYuXJ36MXciDKSzq0r/KAgag2dh+Q+oKXsGExTj2wq1gJSl81gHqbsvSiE/cV+TzslgkW2x
SV7Hh4xRgdjQqHIQFtT8b2iT0yks1vzvonL9HBE79EA26fLPKaiL2MCH+LidbgY4EicDUggI7Upa
+IzSPqg1XF+8rnP++pnD3spZh/FzCtX4LseKI5/5eLrvUyn+y5gurxte9W06SvrD/crYmg6EW5Cy
Ny9OrcgM0QddundLn4uxXVPzHIvEf+zxotzluAPRDouKKW/eDqLeyVHGTzeNFnBFBC6S1sCcPJ5h
I/0U+cZpIAaJhUqrD8n3ezgjfzECHsj+gaso1FUTN2nuSxOqc6k1cH/RuC8jtqpl36XrrZTBtZtv
mzohw8EjvZIAFPvLGjYsQI0svQtmmcmZp6nK3n3fK2aMLzkaXJW5GNqbNHwPWtIeNkGbur/8To/i
ALq3EAGWhtC8DYTLruvGLt8MHuPDtm+Tx5w/sU/mBnqanyt4+EL2hl94/fN30JvyIwMaZVi/hjNF
Sa9c4m3mnsjIk86LKNhRFer+LhlTXp4k1UcdZD1a51YqIBQ2cNmvOmYojxJbvvBuYm5pY8d/J0Ro
2qVBDYZhMlmKP1rfhvJrVXsHUhMLQJ7o5mv0CR14Ia+BHoR4zcV3yMat4oOLKk+6zMq78yGwJrOq
IW1rBTsbVlewH4z85GeJ4ZHGKi+Pw1KWBQo7XcgVU8gcchzr9sUlmZATjQzYe1sssdivEdtQiGX0
XZczGQ4Anf527leir9tDQBpg81QMJKVemmJIR1QRrhRAHkXt7vpLXu0mlnzd8vgKVFG5Rs7WUzSX
CRmQ6wGHuXqDwXJ9oBtt05NZAYM2ZU3GBHUseNyWhDlzraEsSVNDR/G3vNbE/kF8jeZj07FdKKIz
dxJvOtopYCJOYGnd/p8HZPqmNgFjXO+3M1JS7MMyssNpYfyLn2UStTwALIevsNthdrB5wk475Jy0
o5M0UJcfPf6heTrWqutp1aTw/43scHgOpUz0DrBNZZfJqnR4cYq0OEsbMmJjUG1/BF/ZeNNB+D6v
ShQPPdnIf/jfzbLrvRvP1gEe8DBMOAI3GIfL6gmaME/emI9h8+VHOtWzJQUkOsKnsmKMHqeATCx8
2WB+qSAIksqYYzKQWLQj/cb5IQIY+5TXKPsdJugIK7OspUkf3azGlT1hcfhuApoNPrAc07gd5gi3
v4Kp4HQBn4PRp/aVJXQ4+uMAnEkWiE53k2IPIkhmA50UsI69OY8EKAC+wUyEO2JDveidFFeGQ5At
75LYw0OK0TPdY9bG2q0TLAskOA44A6qEO5e6K36K8E8k9Ls1c9zGs+LEmtpmPMYl4U23qoRPqUTd
vYqyg41YZOW8UGcm0aUGi/TPUqX00402ub7UY4Q3M00SrhSS/YQkB2isuor3uHeXL2L14hM5LgQI
a76yuNYHl+Aqja8At4eusocedQYh1ijp3edrh7DqDtAjzKYwuQFvhowPuqhFY3JIBFg20VIjq5NZ
2r/NyA1HNaSNC8aL92+fyHR4iwgV2po+6VoCgCs+wriOw49MmOKnXhnYWa0qdSzZVE00mQzq127M
qzcdGDv+l9aL3/2G8qIL6zHfmQ3X082rk5h5OK6Yu/WjQvrU93VRjfc987o97qk6OtouuvELg2jF
C0k88hmRu2JkVBdY4SEVpnA/8ls06aVj8mnVqs7dekMROiKLDsysfHUqUxsy6RT92r+2fpKqAw7u
rjgGugadGtJhzTfBuJgnAyvHLcCbQ+HAE3YMZ4tBvmkZyTP0FoxsRsKZf9/W450U9BQwABk9/hbq
Er1j7Ivlv3nF2H7uwKMZhq2TPKL3tk/K5La5v2ns81blOLS32ItD9ViokfVIERrIcEim1vuQ3lIc
C+Fr7x5eSCH714SzbliYZ8oD8AqrSrwQBfk/0AdKYpwr8ol+uLq5L9yiuahWWeRqljZO7lPmLuNR
+i6igvYJN94jcTXO3QwyfuehNz8thhzYP8Y2Nt5JN0ybLyez+FDUWIbn0il4xptpaJpjiCUyvye3
jQkNuUL6u8sS9wypBL7CwLL0t62jve6wGA88SMErljsGzWCPqxjbh9Tc2McsN13/FNiS6TwOvxj/
n1bZWxoi4eNbgB7bL/CBwZkTPvinOiFhYLGDbBjAzS44PJ0TDH/ZgyGuc3lELSayYpNmfvoBGFpM
xxg7z81HGjXmVIdp25H958ueqFQKLrI/6957w0MQvIFIUHnRxqX+NXRI4NoyEcGsG7dY9e4mM5rp
UOQruJuOjFuc2zxwGN35BcaAlKd9wk6zBLcc3pSWaTbCq67Ssu33ULVFIXdsE6U26z1dnPIwq/4g
+qI4jUTLAxwVPb2848fis1ljSEeCaYdHW4a3SewYuO/CHfBxJFOSw18USfoQxEgsPyPhVfGRCTml
6ljCGlw0eQR3hMgwsYpk048n7ZPaunNDt8DWtcyU8KxyZG8EWZmCQISgjRl89+zaDTdY7Fi5BFNg
suYAdtdVW5IcCMSY3Wz43WKmV4/El8nhEW7O3TPtoGOT5KCjJ3dzs7c4TfEgdlV0F0uiRwmWLhlm
JiWdzW3hinheyijx7lLLVvMzSYk3qwzNoMSMNsgbH12TwSOXLAcjHiIc0Ubbv0RgB2+dFDgvyjTA
t51xRP/Kw4Dju2rbtdmVY8KVh40OVBZUMZ12S4FhhU2P9I926qrhXBBxTK5m0aK9JCLMGY+0ruoP
DhMaPuh6rs6pvwLE1RLQzbDIKNovSUPIZzIQV71NfG4UAqdqSiyh0/I7wmrJWlUg+ScXyRMaFHvX
liAAvCCdoQDf6sobj0SuiqeJgRnbkgkrIR56xpq8CROIBN4eA7XexPP03OKugIIYiXbYSHX7t+Y0
WEyXF7KxNrTzTk2CwBC9oM9QQrCtvdpz0wPQCDZRfHrYQ5xN2Sbqz+2KdDdBMMkn0nPkPRZg7F9R
Q2wNlOINC4UThcAujoT6AjdTPwX+3kiXpkC6DUgCF1GlD+48TNnedRPimJl/Zv2hTrv00aIbPJNo
bt/yaKU4DaaxvVrRq4fc43SADkwJTPDFLRADFZUtDDDf+VVMBOodCLcUv1U6SUIWOyd9rVsgE4pr
wQ9aIJLkQ7gy2l2YvO5he5PqxPlZtlcpVvWelrX/FfSQZIQJLjcNjUbv1BUMgLZuNUc4RPqUN8Ra
XDNbW03DNfGcAqFKN7hERljofeIxMAIksjEu5wCXAvWfj+2MU+iBD636yo2Ap8G/pxRf80k8cGRg
L2tFAVUTaj6FAAKn3mLKuhmtsoaFrikeStCjWzCMJe5yRq2cs89likIMq4YDYpvPLYQxlTOVEuNZ
w0C2yYsty2bVWfsV52CYjtANNRaxv5LooXg/Fj5H9Biu8WtOvPxLTaDeZ1znqb/J++iGBaxR/mtc
b2EOYuj5vapXzY87kaLAn40/VBnhNnB7ea+YEn0naxD7u5sg1G91RKTuJuyYwnawQK9U+bLd543H
h0Ermz0nYxYDgrVGi1cy1p38RN4N4NpIPjOxa9IJTrmbkyzAlL76QwLESmQMo6Fv18RgH6ZW+avG
9v5ds3mlOylgbERpRCSzK8MCVEFLtKqNjEbAy7Rmrp+zPixGzFZ9ypAuhFF2akA3fF18y80yVhiH
ch8II01uD70KuR7KdeGUq0ky54LuwrA+ysVkL7qv5keUqokjkaAmtGng4HGWzCAUJVKBrYvwNSjE
mysw6bWZ9wG6t7+XKQPT3W0R3BfFBWc7wwxswJpj+dkKaFGAR15NlwIN1dw5eotIz3PSgQp9O/FC
O5E7xD5zFAQ5wN+i/0v7vkkJwQrEiaBhhMCEiTI7I8KhbPdLy5qBzsQggjnZmUDrrgCcQCmgSYu7
/i7vFf2hqpzhi+BZHvAydAiMC7Mbng7SjY+M5ge3BMjiH7FKuXLCBe3naNC8eJ2IkzvmKgxEuqF3
35MyKH4Ebmu9sV5eeKwqsvKSYpldj4qnDUOs0/pf/lxCJLk0Ih0yau40x9m3EI2wxOSbsCRtyi5W
zybajMUQZIfMwL/tDWnh5YZZ71Q9QL8DSfYrfNdJkGFsL01nSnNITW2xDq+SiO1AuNh6oGmQSPjH
BT1wKJFNZpDMPJN84t/iDprjcYgnBHTMU92Z7E0QQj3I9a5LqXIONF02eW+HhdAqtd6UQC90e9RN
M4X2PFvOBxpOXiNFtDqrAkxg12k6GIQPpyW8I73tuYlY4XN2M0XJNxBcSSYPaCZ0oZplfq+j0Wev
ckultFAzFndAHP3C17PICf6nNQhBR8Bvynsx52XzkfMp5I8Bk7j+uZUl0iUJq0ps05RyjU4lbGV3
J8M4mkbkTFI6z0FA9uuFc6bJnvgazD2nO7XhllykPn4MigqyAdTTuKeknNu83xLrJwn5SSyfJk2h
JVyCcfdfFr5J1ozhksvRj9uRv4BwkyyzJzV4zejuRrce1uEUEDEacdZktySSJIkmWsFeVNVVs29l
QXuMbblTPlP9cV8DEvXdPaumyuTFLjysj6NnyD7OsxgZGAqUy/88FIxVrik57/LOIks7e0KVaG+o
Rcr+OHpk52nCi61t0ksZ8BUMUEVgoQ+uN3aYYjEjMnq/UCzBQG2FxP+LFalgGtufUgtd/quGz0ux
mvSuOBHX0/X1zo29Vf9xVxf9QHBMlr860TCD3gPFKf7tflr14hrWAy5TuUJmbeuwHlcu1pkInQPt
k3BgFscOv+DIO4fpMwa1guchQ4lnNQBYpniYJj5+Uo9i2g9Yj4lmf6R+wIWSerV7L4zImR/0c5Ox
t4XgqOSnVLf/7oRfqgb3BpvGC3ifsq3Db9chc4bVEGz32U0yZwyQlxPPMblTwn/o2onw37QcHW8j
CtRnKMj/cXRey3HjUBD9IlaBCQRfJweNRsmWrBeWZWuZIwimr99Dv7rWa1szJC5ud5+WsCqv0ZT7
6iHAlT6DFOw9oCSj9AL7mPVU63zC5gpXQyZeNwLE7oyNjTBjU527ig9gNXjUTsSHRCzpPKR+09x0
ud7MVWO449IhUwH+s4NEDj8BzQ7l04i6nf8Xs2dhqTJP+XL3WtDDp7lxMF8j3DnqRqCe94iogGg9
xz2suCdAViU2V9FV3k1DOLfOA+YDaMWVV3qv0mvt+Sl2PNZtAhJOjqG67SlJwJ/WniJ4UKyUiZJP
h3jI3OStLumA+FSimb1kn7c2Qyo8Qtwi+J7CByepYRIMAvhUwKWg2/JlnZvzFBSIk7MVDMluXCn3
cB685q/hMd3ifhmHD85OYElhovoSeMPETXUD3ZDQUgoHOjqbio0cO3Tlzn+xk4vE7FgBtQKK1Wrq
7pdalseODG6MrF2NL8bF0b9NXZH/YInPgEERGAGSSDo4lUEuFCyle6l2aENW/ZecsD+8sclwWZlg
f0JnyiN/ps7X50MXX70spfmtB7cGh0xJaE95w2IvPZgtx1V35DSbsdIZ8+FnmVVN/s56xCJ7n1nY
UfYSRwfZBaNiWV+cye8XEtFsVFiGG8Lgl4atc34YA0I6CYS1cedlAPo+ikn10WkAMck1tFTcZYGI
dW17aIMYMD3B3Zh7OJZxVD7WxwkzxcyQSIaKgaXKa3NV3OrniAdcg+JhKgsrCngVIB8NwXDEgDDs
2tm4zjGaBrZPc+rE4/tMeBcsYJy28R8yX1l8ITFK1Ep5EYIMGFRmEajxRFYANsQ35KLVgchlmZ4a
CCglJ2k+Eb8g3eVOZ5iOvvXTqVJc7in3eLen9SZC2kDHQ7FIjOCswpjZMYxguwD76aguBHMW2POz
JhWOYmjVHE4O1XH1t8gs4194qbV3a0200VADtaPL1wEebCxhOlpbhIciLfI8foEV0FTfaUWHx3FG
yRTP3HaxW3rBNGUHTAeDd5mR8CtyYauazQ6AawQvRXUEItbnMfeyWfm8tWt5Lnl+CU97rv2VlkKI
x3gw1iZIw7L/mCEo0IxF5iFz+UrCRv/Gd6ejCzPVXD869YjV5zB3OE/44tb8RF9ghDn+nXtKcqjB
Ng4nlgZ84lt8wNgGjB3X6lnz01YBxTNV2iPdurgbvGmJJ7iEQ8qWpA25025alxn72uThZHZNIeRc
7dlD9/OuJBnqntm4TM1Tasql1A80K0jznI7lEBZbVG7IGpupiZFPhG8meLELqYnk1bAJav6WOsIV
B15CRN0TlQ4rww/PJcRTSyF9EQHi2IXhxpoiTsFPQv1J0fUdZevucfEW3iUOSM35ZLKG9LaQfv/k
AS0UV83lvyPZrbr2VpO4/zI9XJhzzFWl+9JL56r32qGrc6dA5OrrPODhfLaNpSqQGt7yRjTdtfej
amf7UibABD4cu4mme2JAkhw6ggdCY3ByeJnO9dx3JwM0yAa70ZPjoKdD5zc1MztcaTAlBNMa3aSf
o9VY+btUs2X9N6YL0zDCJa8CB0KRv5Fd5qke3yYC8H7xscWfOe/WLEum82/QTEAUskXsnZZ+0dfW
WYblEdh1WuKdqFTo4jEiG1acQEnxf4O2pD9b8N8IPkXGvlUHXDe5f4jC03u25BFQ4oT1982L59Yc
xt73X5mqIb8Jh7/hVvForM1hbGK2ToxVfTeCwkmfZcVK7YNBsVjBWm7THgQLHhdQZ8L9CXBKMx8B
O+GR44Lt4cUfuD9PmzBzcU/leRdy5xG6tViATDWxauh9rs/Dn82vpchK6+5ZQ03llM1ijNc/bQbZ
hnGuMj/wduUsp1dILBYGrB5EjebgOc2iYLwSXXBuJLiAgUBecUirsEfiPRWLbMCLJkVsvDesNEF/
nG0FLtejsI5Jc0jb8E5VC2kjNirB+Jahl8n1EXLlBvJ/tAoA4fzlhfHAnbcOeDXnMGK7/Tg4UEk8
BKiQSwHL3UNH9nghi76eDKtP3zqAyYt8DAFpV8yvkt9GwIo3x3KxHEMUQdMAbv2OLSdHEh7Rik8L
Nk52KsT3zS6q51T9kjFK3cEG+eIfpgi1badk2K06UtikVw34JPiqvQyCBHfQGpIp6T8P894I19za
Ex+2d1bj9+2h0cSeofMAKz+XbcT2zIPWZDYjhrv3NmzrP0HXheleYm6uOLvdtPkdjdS8zLgO8d/z
NSI4OXksJ9OxwIjTQ4raccUqHTCIQISPrGGm5kgNAG80q4gt94HvKy/huGqld5NDg6oWkWwXlzpA
rDOTFfWHdrDVRGI2Tq1HR5XYkqA0hf2RCBPEaU8HrX5WKRamqzG9nTAwhPYXt4Lc/lZ2XtvvI3lY
GuJEAeqznLEA7csyZ5EkqClrH9JxBIQWuUwzN1lm7Mw43CdBjseFnwcD28a7Wc9ZsGul2/YXHMj1
H11CQUJGjOsZk5rDy6ZZ8oTUkCN8HywZJPPNNCyp9+gDrFvO5ANUekN4ydudwu+A51cuhBAIlov0
ZIMVK45cOEhqckOebOsd2aIvPgVwSnkekYqQowT71B+NZWMRjyfdTXf4A/6rbqpR7lmsTeVbBCUY
zaBsOEL0MDA3Si8OsVIUtSZpU7EM/KmWxPGJ+ARxVZ9ZJBXzRTL0jmfes1n7xL2DC3vc4/KLSHMF
r6JouYJjy4JIEbEb3bUiQ4pReTy7v43fl9VJVVPGJTZYMb6zYN5RXKYFwqIauZjqkGjWDgW9cE4Q
nfPkRiY+0s+GZGVb7Vm+cYrORYNWYRZkSj5LC4dAiYlVnlBrC/NLWkhpf52ZFrADYmJNC0+FGRCK
fjqa6sDJTsyHOEId8qcRFDqakl/5lvBbgtNsFA9qJENwwkjY3OQ4XYlHeSUdPidHuZAY2jZYvD+9
sQkGxE0H+Kuew56mtnbhKxNQyH7DJTWL5x6k+SdeR633upuZQJyoxCC0mV0z2rsC/5TCMrNMeGLr
JbvX9sANbXZHor1UsyFat42yvzAWr8a9Go4lA3Up7WarLTe6IxUKlFZowN1RzaM7PSIiSHEy+GUM
nY5kI29e1YriiJ1d3NGNYv+aZA2jbsqF8u9IIaO35W3tmo980Zm6w4Rlzc42h+i8wGNVMdlrDp3S
mCz9SqPWPIyyJoLSZXoJrrm9OvHArzACSlUC2Mvtem2EqXv24bhZ0giU2hq1U+7IuiQNYi6K9b/r
tZcgmG9Hy/PejJT8J5BK9Y84y2LrtfUdTj1i5JKlMC615mGy+6m5pEOX5yzFAC1Z6L3Fev6kEztx
oC+FCxqMjZ3WYi+wu/A2z1Sotsy+UY9Jc9S/XewxARexjEO2cAvnI+TwJ6lNN9U7wz04Hzr/oCSq
uCHlFIgxBJTUEzUyGe0aG95llCW72OD7JyYeslLMU67cO4MHFdqtJJfdjhHJ3Gh7QBeLa3xSQH+i
cfh03KhfH5FJ92/0+RTiNZPEQN7zpg/6R8tGA6fUJ7KQClgkhvmd3MIKop7i4raAYT+GdZTIa+iE
TO+Diw5Dz5r0Xab3HtmWx5YvDms5Nq8wLO38D55bJ7pqJt7lUstMfhOugdApOz9TV0ynyXdE3I96
xzywBa09Fd+SNuuEdyYja/vPcwlt7D3nrz08FsPk1Jcpcpb2XZBpU/QbQZPdpqB0fTojJDqh7guV
oqS7s8VRSFgj3WlB9hKWFcs1FltYuF4RZxQPnV8Vy6PDoO8ftXEwFjlYzDGKsbjDzy+hMZRlEaqf
ol2sdtjXOpLVnfqszv47uGO13IY+8V0oS42ht4lLX/9tLxPkO4Ml2H1kW1pxq85H6tOQFIMJ0INp
DUN/7bfTfNfpvAYyYP5T1zOJtnwEsc8GaQ5q6PW8N/3505s81vYKBmlxaEMC2RtZDYE4ccN11woA
P8Wg1XswxIM09v5D6ZMe1ccAI4GgQi7jAmTDqf3AEyMIZYjJn05xIMe3siJoCPnRcTSDYZkeXGaR
/EgCdl05sV79jezl9/ecm6u1ZRDkNQSn1HGO7YwUsy562G0rmjn+obVJQyjP6T5iCydDssUCEYlr
qqthOFd4EM1TOVh+caXtilWOsOOWHVMqHT+8rdNqfONlQuI27gBLndKMEoBTXQ450FmKRl89QIq9
2Y0NfleaD+FqP+KYXApcyEvovabOMBZnoqW4Vdn3u5ryKCFsSYpzSLLgT+7h5L9wFCLckJCS30I1
43cKbb94bOgQ8PaUR2SvEu9m8sYWvM4PMVV7yV3RuFEzBzMzeT+1pKHoNUe/+TK27eocmbG0rX3E
jR0oQiXi9G7LjvdFSq8fNQGZkOFNoPTzafGH9c8jBqvpS2oWWTwdUZH0L3XExLZV9NLYB0WVSPPC
RYhMLvagtFfYmV0bKITLYuK/wUWxYrNs0+PSAI6aUOjCTL3MrPRBl7u8b3ONTSnuKFlON3gJEYAQ
xoE7OaGdQPAIuD29EDBM6hNBGqKw/eQPza+ZbafCYUUybNnpMevFVUgNkx2fC0sGUJ/rq9xeB+I0
SAaz41OYURHw0QYvpWWvp6px3eFCqJRXxejmXnJyM6i2r2JuJAjXGnAjNGdoa3/FyCiBYrBA1vNI
qtPuG5ej/RrOkgWgh7fKv9MmyLtrxGwcHLJiYgcr3JbFUhEZJQhN5jP7TO1E/gW1hPyEhx+Bosq5
M/G9k5JXMgCvOTiycy9tDklfl8l+lDHze+sFLGV6lxj0Dl6RELtS6vU4V4A025090+uyQQcHwLdJ
moHYDId0ttxh6XqTtTU2RQaPpcSD0xz5f8/+A07meXlZ15F8r8qAjgAzNJDCWTipOdkQT+DskXk8
jacZ8VM/dJZf2s+OP8sMxEAcIC3JWoC9p36vfzLwYIoHZ1A5mhuBfYlLhhcL0TSdBdOFPysILyrM
o/bSE2t5cSHxW0c3zaMDm1nAgh4/vfBbzHZT7QTbtRFPyyAfqCohv6LFOpFNpcWGsunxQReTO7QX
k9S8TNDPsxt7hJWi5rSGnT646VzuJRaU1XjfYlfHismeom5WnK9DSRamiSBD8KjTFLL52Ns6e2KI
JA+blsOYcdISEfMOaeOZcgcSIcGBJJum/zQq9Bp736am2s9DxGyLhxOyOEz5uM53eVJO8XvdOb31
nEHKc0+k49jkipHQ/y7F9UsyM4cui1jncnw7JiuG8zg1Bl9iCt3g05CZb/nzEe1Zei6LG7qHHAYX
TmRefaQe53Ao6/1ItxJxMyvMxasZg9B8ijqXT0YBBnhljvSSxwB78WSfqhI9+M5cY/RH17I3PeUK
byJuOkaj7QRayGl3RZetYAUxztlt4aIxg8PgLnBKBsVtc3QHSNSaGiv6JOlvDvce2UxWIBI4elxC
tf8CXqrroxF8448lmuX8wqmCHwdzW+ff0qIkCTaUAOTauR5nimHiAnk1NWTJ8HiGi7pGHoGy48g/
Oz2jPJKqHdXIdgBBPHF/8dT60TNClEcInvydfm3rECJxanvo51Y+uT731EbNj2KJ3PQ1Xl/ee1gM
Kr9FHqjJy0qJxjWhAmDgEJ4zeq17CGtUBSzKe6LE0vkM06hu3uoeEMfBGCcIn6KJJOuGW37S85kj
KB7iEvLAc2eIU1NBm7OoVflg/0ZExn5K8gk73QiXojirSbvpDTcsgefc80b5NkzR6N0LB9us3Q3W
cgzbiSNctNpcK3vCtcbWlrXz5GWM6GQ6yx5ItztQdRE4kJFda+GdEtHfqLBeODWYFaqu/nW6TB0b
pGHI6LkDk4GumreaXUrDKCTJEEykQF0H4/eO8XeocSLSYE3EgZ98t435pODy9KRW4P1iQnKgM/lQ
50jvR86fwbZq74nXBahZAa803beB9ts9jgnt7EHxNd1VZZIsKXMZBy/1ejRPbTSMlnJLhRL9AXpa
wc557Rd0dIwZHwPipFEUMpVtcXBaP0r/lB1btjGAkXKRvKjvwHb4+pi1q+jN9ykzBbiNcjieBd0K
TBM2y5wPyTpv/KZfBqWo63BR7Tth+CYwNFixochSI4F5fpKmL5gzZPqT3V7NF2s0cKoyPFXJh2iA
ckBiZKALNLbiNYYyoycaYEOvFaeuz07HAUpMcNNvnk3v8KLiIKg5QjtSr3PMJ9LAHd9LrKp1ehxZ
jGF+WKagq2+2sU342NKdEd2gA8JFSwnYYooJhk7sA8j5JTTxPJNPUGVm/4iSDVO/hLSB9u/XAsBT
1gYwzFip/7v3WA4xbVU7DHRAdl3BgtsaTVn+9Az6g/ve5hYM68ZFlXTski3aPspxyEOHChQH4YxV
zqGdw27Na4n5Pn3TOfB7KDpsW++AFpBXNmtmHgMworKzGzw5AUfDhvLuGh5ghp88uNPVkNlHRAx4
BaNNe/DBJ/lDLtBisHoDxYM91umG0ruJ0R8pWqI8u7E3bB14smh/4xJjqI8FjdAylZ1Y94YPgtlz
fMepw6ub/Q4RfqAp7l0RMVpazIE+BXC43QbAWbyy4GH1pTvMX7xPAvG69tS/xqKPCF3WhQCPsQiL
+X0gVR6862SVwhOKUH5Kjzj5bhnpmcbmQBvdjh05PgHf8br+0tTuJBqMEwvfy7jFQLLDgeM698D2
HX/YAHWmlJIrXdedcg+KwcMSFhoCGgTK/eR1LMLw1gXU+0EfwBa/zKLy9yAFWMpOyMoxRoP1+T/F
gxbW2QibQnd/YtmUdovdPqis7P9wehX2k4swQyNvkbrFv9S2D+zayWmP455nE4JGRgwNKX5ofMiO
GYQPf++w9Jm/QP3I7KqZ2hmy1LoK1YFjR39RBliugRtn7dHRb5kmSU+Wemrlc5Ra4D9PQnp82Dw7
BV+baPCKS4B1wN5yQyKbx8U17k5BkEl22YRF4rg9eYl2u/5pBaX5t0ituT3grnX1LbGMiKtlje2p
hhGX/BfPpWNgcBPiaNbYiD189iF4z62NxdmcWSf1cPDV5MfARQa7kC9xBv873Shl9cymybRuleXM
ap/OH6mjjQaSvfqVS48fe9lN/MVucunquDmQXGWz0DY+76w0UeoHsRZPVftwkmwFK4cx8QuPi+P8
cL2A28MymNxiq+p1ONOg7AYlJQJRQssP1VWx/FlEaNnDlmopFtxtVHrjfcBuWp4ninqtn7YpsNvU
ZiFwpAPOnGfCRAgiQg7lt2zWk66a2fbu5cDS6djX4MxQ3io3f8a/zDcdCZ84/EAtwfJFCSi1LfOU
jR80UEb5Q1GPPE7emETBWxj6qfumiwq4B7gK+w2XhhV+tHXTv+WkXhF1rRIpLyxdlLJ+yepTLBpW
pmry8upCWSy+Ku5LuKvZSqGvsV2a7F2a0hjEG6fwuR3X7ULMgTnDivUbZrWuqukQ8JDhUFFJfRzr
YejME0ClgD8jbz3nl5/RWbbpqQRla4H3v36kdagg0O4o4itQ0yCDUgktCMDiDImUbK59yTUA7dlZ
G3rRstBfDdMJIFkLa0qErN5s63CJ8UqhK9eXvK8HFxfODAVvX8omDJ/49jDn62BonWPAzmY8SE4I
6KBha/AAUIwrfqTZ6NRfGlsAlipJdv6tzkoKlCMPh/SO2lxWvLNlxB0v7zLY7NlQe/bS53jfVI7g
vG1tC7+q5FKJ7hvmuHVKBNQlOQgw0iHSRyarH3WWZB+JZsNGINOCesk03kPw/iJib+efc4Nq9x6q
EQjtriroFHbgVVITRF6eDrrxwLrbna4q1WFz5u2I0f4yjbb+AUNvLmkI86yFgoS29t2i3sYshzCE
4PZeBM3f8Qg2KDG5DRwPjH0DZTz06pgI6JRwt4OXxCEYIfnMzzEZpeVX6eck5QRy98JUwGaHEFXi
/0NCGnClv3hHFkweAC0W8VixYMKWz3RScBMDoYZ9iHImHh0WO5n7wdd4iL9jZM9mm4/Egd5ZVNrz
GQzsYm1lVOkEV/WageBF2Y2/mVtApNCC42QTBYIVs9x3yD+BUiDkLqZ5BHLgoBK37JMP1WbA2aBJ
ATP4EMuoNpQLpeN/NgScat/7I8XLG1w6KzqXibjaY45DY4Dzu8TbTHrlt4krTGkZ+9HgVOGa/ovz
E8AZnTj6yWd+d54sh3DrfZUqhw2dolgHBebwRzetKeSJRydNf/Kolhk4H9/B2orJeCY0QDtCjUVp
qDRlWiyj2b9GhOBpRpusa4D5mod+8pznlNOXx7JjKt0PHSjQKz/qyfyNieTVF8/jkYAC6HCToAuR
TcwcrWslTsTEBf+Cpis8zSecsBIbt0NknP6G3No2pwTyHRXGTssamGBFJC8RLwokcA2Sm7wvHd7E
hWe1HGl/QepPTUozXkfaVT+YcLTY60++px5QcUhepRXVGZvBH7LuBQ8lxrgwjZ1P4WIy4pcrI+l2
WxeaCyWsEJ1JVl+tPsZGFycZf5IdDga1qfAQMHxVweLivFtXGYR4AwiVuT/ekXwYp8oOWNKW63Su
dnFMUAcuct83fx2L5MQ5tdIQonKpAMtg+0P4OufkyiAKmrp2vqTbsVU5OhS8xDer7bAy6dLhMWW/
zosUp0rqXOp+Uv5XW8pe5BDG85BUDXcv9OONnuooO9HSRX6KHj7eB6xN2CtzNHM1G/sB52DcEGc8
1Q1Fp8uBKw02jEiDcn6yhkBq6sOwTg3hxcutUZBN10WQcp8mZzx7G7csg5BUDROC3ARrYJB9BwUO
CbYjaJzqMip/LbfAguT0FYybBdMXRjcgWq+y6Vjt7sKIW+yFrjZ3xvXFLmCCQobCn/xHwXAl49PI
BgsyEk4Uae8JGi5MPe5YR+mPCVSV4tbOj9NBm2/ihXbGVLRF9WZizlFURdA2cXv3c6gL35KBF5Uq
Yx243j/DRoXc1KsIkC+3NvORDKR9b0U/N0W4T4dofWsEaUd1bjsBSqN8rDHTSVTaHygn8typPzVU
G0lrF5NnKsE3Z227PDGCudZv6XcVtTMxvKaC1QeeeBw5TWBPoCtrTXnUktcuX+iRa0LyG1EFyOlm
TpxRvEc9XB5IobXBqJQP3fyaQSKuH1K/JRgnVbDeXUuNgO9zp4nW0bTKhfXl87DQ2UMAFxsWWO5X
2VFVj7hk3H7PPVQf+RTUr6C3y/a3VBP/R/TObx5mSx1pYU//LG6+3llawVpDTGV+sD3sr13f49al
fjFobhyjAdgMQNgvfrFadsndI2OlazGf8Ft1ZGPkPuiszT7AaGGia6MBhxr7/EXfKaIK6m2Cl+QC
/3YBikLPJUV62CkUGk7BIpuLuln3QEEFr3eL7EtZxpA0Pr+ZgUk/27mE67YzVI43ZotTbBQgOafA
QU0O3S4k/x8sPWKSvcbBPJgo8BJam4gDF5XR5sbBWPYaEKxedghOIM+zILCj84jCkuwd9oLU4HUC
OaJOEtrN0LRj+y1CEERqXOoleIw7XOLQu8dgwNxnZc6fnO0m3TqM58+RyMP6ZHk0l+59ssX2YWb/
5ryJMZp/Ei5HPErmjkxPPQt7FQEnOzNAwIYWISlUb7FOdXo1OEHUc6nduXpoi9nvHtohS+Q2x91a
7EovCdOLVIufoqctwR8OaIslmxV51VkU3UqMKlbwQeS2xVu8WJrxhv98Igy1MjzSHazSsOFCgKAa
kQDzWanTa8Ayd+HO9xdIFKsiL8NEG/c+lm84Q6w0Rd5CaTUxS9IHEhCAA6Kwkr/joG2P0EbG5qub
bP/Kd9zq2I/1rt7phRDCgSN3ABdBlm0pbyQf+C41zQRasSNPAS00yyj/isRk3byumZIzBqlGPeCD
5qPAM9z/IRCqv2jp5r1VLhZqm7OEQXpWCSD5R69iK7SF8KGOCLz8qxVfqntdScfb1r3C0cNy39En
MJdGf0umGAN7O8AX/DFgev0JKZa5sBx6TiSqz4FsMLoGd79JUyrOgInwV5zHAWHJYXiEr2xNsvmu
Xbsvf+ae4/wCA1efSBLkzfNs7M79inE09QQeShGxxcKFnbPdpNc+6/Zt4czpTo5p/xnnHD1H4TbB
y8g5+WwiSVhkxRKPzLBL8auOfJ2xrC199zkHds7LvJkC9ctJAW38grrZokxYrKUdOqUaFxN2nPFm
LO2IUHMbGNzbow4haMceaDJu5rh8/11F2RhhuG09XZV/m8hnqwJ6dnyxPZG8YO9lWmgVCPL96h9s
L4WPqxIP6arU1/naFkC4Gz9F0QYJ8fd/sM6l69g97tCUcVV0ITm4L0F7KbaHGi1efK3csZFqgpD6
I+HxFgm7lb6U5TFTFM94e4fCEA9PGTtNujApdTX6DAWhTa7YeSYymEvpMVfCnKFJI8cV0/fbJM5s
9ynlhzfgonZwa+zmDibGH9Lvw/Qa66VJbV4Nhcp+6zmaWD2gVpYeKSk/n4LP1dfAmQuOQJXnyppi
ahZDGVhXiBw8nOT7CUZ8OQ5MrQ80+do6O+yYXbRtoZWh2i9OLJ733jnZeKFvFUqm/+QTqe+OfZlB
74wVa1RfubE4g9Gvkh25LHyBCvYwsYFcSfY/IVJ017GjOuk+4yIDYhOsukOzxm4uqA9guRzn4yGw
S6c94FgzvziTVy7inPDUGW1+Kafjmz6tQNYHtiwxCeEF/bE8LkHihWc74kl8yHiX1b+axic7qTBp
+Y8xjo1LkKTihRYvz9lLt7C/Z9oz1HOfST5ZAYF2nRNS1Lg5ctk6BiTl1v0L/YKc+zw6DlGh9JAU
KJuqC9Lqxuzh3KYApOB6kiH04+bnfKlCAjBY13kJe16JtIOP2LRpdwyaKvw7BYTgdrUtSV4vy9Jz
ERmk/h00rLyxhSM27zIMJbe0icDVjuEaIwjwdRzAKjH7Ym5Dx5Cz3VJ0XDR1zrcU/WbjMC1UUE1W
/WlM8jbgJKoZ8+p6fSfELl5v3Fnjnf9W/1BRlpxAFurmNUjIqYHyp+aGn0qdjy1W8ZHu3qXlgr6p
B7D7fjQhKQi79QiaWFbwhG0Tb6s/8Mg+xJ7PRSOUScwVsAv6lvkIOvabwbDYXRAYhhAbvuWz8kdg
i1gXRpg4WzrbEsrZ9riocaIqoCUe92SzcG3DD5ZRcz/0dPxuE4Sq6lL2sfPVgVfoDtjajLfnxOJO
iXkU8invu6BiNklCp1fbMB+U95KVIfBIHZExudEcHwZ7L7GJihiDV0tA1QBGAIsrP/tka3v8OanV
H/xmTRgbZLf6BLytD/2nXjueZ9MG64Nk3CEXG0jKHgHBLS+HuDszWdHFqFsn+kK2YWrd4C0u9dXF
alKu3ObORI92ta6O5mSi/wq/7gjBHlSMHxLb8gBbXfWScJ+BjQBtEj/asIIBw4XRysGz2x64EeU/
bGxPwUVokY4nry3n15yfaYjyNnWOzDad1r19RoTEaHYiMNnQD1OO/Gaf+YkcIxPdvKe5L+pu4GeK
4odVxZywjQoSezct6Uh9NJJN8UDCFv8Wp8o42S/CDISDKB+rdcwn1rAaupNXdMPvkCE6CbfSn4vw
MfX8CiQnZdM63dgY3tz4FHkoNvtIM73dWAZ63csiDLRUZPmGdw4ZQd5WLWwEdZWhlVG17PbrpF4y
23NTEXHOamFnCM5FIPPqxGm/S6bgoj8qmPl0k5NyW3Zt7ypuG9RskwOFyTOVN772jJkytTFVqVJz
1sP7KHX1wF5mGJ5pNaZDkjOOvzTdFlxWkg3mCIrpwRu39n9xkWb6DzMkAi+ibe6iJapUfAVlHdEQ
PeA8vcZ9QGY+1QOXrDhwwGWyJLa84rMENOHtZ4VHINjFroiHFyclx39rsX/Onxy6zaOCO4Goqyr5
OlpG3TSLuhO7GgwDOdVO4gHTi59eJx8mzRO8IJmdkmZco8eu36f7MuAXhMzigUUNGtylxPoJ3y+D
4YdNoZyCr7ZHWq7pjFpdGdLFrME2n/jEJu8gUlCTSDkI3ew1wxKaFw21FaTLLZwV+T35Aq4z5Rnp
r8obfL3FFur01yUIiC37AfIlB27DpFnbpJ847dBRy5xsC8xGsn+16VMX0gPtn6nn4D9sh5ElkhEu
LitKm3Myj0TeqVpQS7vaK6njXk1/DF2U6axspmWmPUK6BEK2nnLX+G/L/qVMe3bl5eDNv0K1utqy
Il8rHduY4siBugdxmjnLNJlqh+SnCnzUEVesl332K+NHVWek/qseQxR8OLYOG6EGe3oRGCyrpxSw
2PiXvBZ2mBy+bfeLVOLalIJAgz11Xs0XmKydW5o1uaYTaIFUTPoCeKXWJcA7Y1BLZx2NV1bXiA7M
nnRblMnS2Sh9NVW+MS0Ljz55i/LY/FtSCj+MLXPgbh7TXT5XbJkFOXGzA9ke9r+9HPmHMHvKvRag
7WjW2EFlS4slP+TYzh2faDMVpwDlNzokfi6D4xBZszymiyL2MvOk/l4DgvFVtOtYFtpl/0k6EgUE
WJb31y2toMo3lBN1zgPHr6huBCznCbfPktjfWHjHHymelXzLD4o7vJKSc0hYJswe0FX0N+MeP28l
SafWJS/0bewWpabQ3qpfZsdGOexyu/uQaYai780CAK9fNm9Em0aNNylBypIoLyD4bC4qUKtC/zXz
R+Q4lmLqA4dUoe5lajlPRKpbg/lGgFxMISj2w2FOgoCz2g+rD2g79fPIlpqJHWjMWzyOuGtZtYwH
r6yxR5Y6dL0DUZ3q1JZdZl5bQTeY6G14AItKRjSMf+WhuY0HhSozp/3JioUGSLLPUZk+DP6iXxRf
UuJsHAPqUAkWQVBd3GXYUbzNVaFOaSSccV+YaMtVH2jXVXJHomGD9btCuvJ7506jaZU95PaaZg9w
biFY95hr+dzB6M7EpNi5H6uJCByYvxGPuVdaHuMiPZfDxvbT4G7mEi8TkNzslRIedqOjncBOGzvM
cse0gsbzBzIp1nqCj6R0U5z4iOIQeLFWilD/TFkfwO6hzT4ieUrFhsdJXKOZRpV7ruVEAtfFS7WN
iz6wHtdMb3bk3xHDFIOtQA4AuDRPOovU4D+EqM46CS2FtReB4CTfOi1qwQ9aipLul+jY+P+QloBP
uOF5qQuQ8IWq4+iZzRUGVnhAlc+5WUy2gaqV6/i/ma9DoHYJ/RRu/MBixBsfydSx1cHiX0HSJIEn
ryL7n7MzWW4cybbtr5Tl+Lpd9M2zV2/AnhQlqmMoFBOYokPfuDv6r38LVZNMWSrCLKeRloQIAu7H
z9l77RSODxo0AgMeGdNmSXVkSlw0dxFChv6JrkqrSCxulqIOzOxo3zgBk1gEdJLJ6xHTPfUEimJT
3BFXIbrF5m4WDh8Jh23aBElv9PeDBJj4w7U6KN787CbCR21O7JYY2D0xdY+ssIaSK69VVooQMmD1
u3cJldAUZWjGvpmyieT0rIMJl/6qbyzpUSlR9F9FnCTpY4yNm9qazjUqD/ggbnLGCFqOpxZGHcRd
ZAjpgHDeKaJpXY2uNdM/7CvjTGXMOBWwma8OMwPm6ZGBO/ms0oYtth6ICgG7DLcxHxBBWpOxBiyH
qsSIXHyXiM1Gb7d8KHQ8LxzcR9NIEa52kDzc8zQKx/piW830khatmR8o/jKiBzgIuvXN7CmV3LQN
7AhCGMqmusHABBPOtLpx+JmThF5tINzQFnFmGjIlosVF9rb4Mrq5QGYMt4gK2wgDdH2xPSC+6qTy
TjIMORv5bjnJW/wsmWIDoUBBQ6jA4DFibpaswChUDwmiblxIeRnvaky66OIIsV6MUK1dhJ8tUnfs
iiVqpi5QZhIdgqkyPqeBU1TELcNY/OTMxXAegVBZS4PAVT9c6EZ8P3zczHdcA285ME8r3mG/A2Cx
8kfea2z72Tc2ab/wF4OE3+OloRvPWMWxyHFHbmkHmY8MlrUreqiSyW+3psidPCfCRi15dNIw/RfW
W3NXjU3T3VVhzUnFtgWyV8hJOMCJiGcWSddpYVwZBRYOCNhUMZqGIV0jwmXlllY1Xd4EUMeXMlks
tkWFjRqc6ZgQ3VYRtg6yKCzd86AW3E/MGZW5ckRjaQ8cwgyfuJ3QTJopULxKpROojZ0y7tt2c4B+
vASRLVYlfg8NvYhWyU6UHDrAFhtPMGNR/+dqNKZdjEmWjrifu91NmE84nftokA+40+buFheX9dk2
2KZWDiq7GzPOakxTgYk3OOgN54V90LSoUwhkNqmRMQVxTWlEkiHVOEp172HC/DEzErDhpDMCu41d
Gop3aQ//cRO5DNJWGaLfENSVY8pD0fTZgjYi6XFlWbb+wRPrpo8gaGf5Oe85wB6gKiB1wmbFy00T
maY/7hjp7Ac3aygyattt4NGibAfmAkkitWEABFV4r7Uyiz1yB6u8DGRxup8MUj0kG33ODBr4hwgY
LzMsiOUnqVOFsrF1fIK3maVguM4t5Hdd6lvFaW5RS+8Kkyrm0QoHhEcJ3FF51r0HpNASED1ONgJg
eTMnhmltE4eN4Qft5tZwwWs2s/t9YpCQPND2c1ja3DIFopI3ab8DUuIrDI69WgJN64ncXLwgyYlQ
FgqYydXw+en9sW50Rlix5SYqo7/r8a12+VzSQ2Dtk9EdWhy2YuZOkz6jaMJuCQxsTDEFKGozlDuT
v44gcxmkMwCPpmdQoHlM3bADRxvqjn1mTmIUQtI2/LeOarxZuHJASnym7Cuy2IlZ4/gK8gh/Dps3
qrhF6gzKTp7SlPS2s+FmkEk6XN0p0aAD/5U1hbmADDlPb3JV+PY6VnZr7Qxtk5QJxHtGk1patD7w
fC7iBCgwBr2ar2Qv82rBhXc/WcJy76a54I4RlUFLCv6L0X6iBub4LeMAzA8WtL7dL4yF18gxkx88
X9SWAeL6N8vOhsdA1TwislvYUjSKCW8faICwM6PUFKsOvG2+zuXIkRYZGmITuOr/OWMuAJ0yNZAZ
1Qj7+bKWy4NhEB7EyrXgxVcJ9L5vgB8ZuOSg3T4X9AcEIs8spxPh0uBaO02tvgRaZicmcInYgHfz
SIa1NZNmFsVJMjWEB0R/dsJpswH6Rg/NM2bEj3Tw4+AlDjx96vC2TjcxwOBvSOfxVKeRnbPhSdLK
Fq0f7gptEaG2QWRPw3WAWPkQmQAxtqjVmmYT5xYnrpIGOREqZeY/p4hvgw26K7x7kaXFF75gcLVC
2AUIgdnH0DWlsrrB3IewD20q3AtkUPyFeSvouJqu/lQOLjo91DJQkYHXel8No9QOpipa5M4xLGx+
GgReZXlSpMiCczAb+D5YSInWIPZkOSgDol7pAWYqrSEU8ScOzZT2dUQU6g7SNaJgI5pi/y63wUms
gZYS3AXFt7ixoBDoI2B/2gAk3vQ9OF6Ektg+wxOVKJttJAT2QSNwqGzlgLxxxZBAk++mcoNhBJ9O
Yn0m6dGx0D00xkjdpK0mPENXtF5E12AV9CmhnHvDYuC+MawmcR+8HlwJhLgFaDKl2BMwei5BSSCm
xzNUiwKjSou2x7MnzIAUavl9NKRAR5A9OEiy8ZVuQcrwNfREb33DWWUaz3ELfmCZtU4MtxaJn7QK
Tk50f5wtgX8DeHYistpjgASavPmuh/2EhYeqW2KTtp6cLKdkjkZJ9FyEWOxrXFnihvcEaz4aZu/B
M0cOiLVM0XOnUNPo3lVD5dyzD1FFekh/fViXDT4PXZluu+L518lRJa6Ib6ZQE7+TDwwyzgmSI2gY
6M7iNT1988uEh2KjaR/SKlYZ1rlgXAw/rPNY8iamD861S0UzXPM0hK6Whch/SxIRj9hAlzKEfAvq
ShRQrKNkndYAFmEkfcuRDpbrua+dq46z0Hr1K8wTNwHDuSfaBfmuCjP24SCAQbjK7ax0jjI0YBVY
qHr5deMQGXM018Nj5li0+A2dmNtpGtXI3Y8gmgHxwDWDXnIcX1q5wA+jhmEVAqZZe3uHhByqPSz2
OD7GQbtrmswFv7IuFicRsKuHKkZYt5ODAlzjkDBh82IVEbEbcG7wCu8y2grBC00iUg7AKABR1gKj
yoZxontAR9Ega04c+YRBip3d4kblTx3xbkvK07iAdwY5/4wwIxDE1nU5kdQQ7vZdPSORz0I03CcC
JfUhL/7jvXOIJUCl3SCwwy3ktawgxF0eCe3DkSiYcpBr7JFRexeDnJOcKLP2NCA/4EiQm8F9wTCi
Bazh2a/StOO7yO+SZ1P7GiGcDa1i8Tp2I/P6OvsqHUnWrjuKMlhh8VAs4aMZ1hUD5ty7BO1sNisl
GQ4cIy3Ce6QeJM8UlDRPQwzqZt31vgiIbmH3oIKKwj3OVJzlRO4wPcvxliH3qCYEuL4XmsPjTPsR
Nkrbwb73VWuOAIGcALnqwYsKZFZ+LtU5RHHWXaxp5OZAiEi3voVCadfR43Xu8BP2YmdpMx0ZZWU9
IiQHJjdZW631BVPNENGnLvxs3dTj8v4AOCAwmASxAW03jfmda1NoNtnE5BY4DY+K9JrxzSUzhEid
IkU/ERb44om17guxIi+Xycd/s80BZuHHiUjCy1YgosxPWtXy0pclIhUsibaxpQdRaRBHfUNuHiEX
3+OgE92x7j2WXTxtzEfG2qW8rgHgwM6qe56NDCcOi3Ialiw5An7DxK53Y1cVh0tEP6LdhDTn52PA
8P6HGjuEv03LbHw3ZqnprW38TS/+1ENNgXdv1t/DJqtouxJN67/4eEv4RH4kOnpw/aIEHiBM02OZ
OQYhgJ2ow501ubJD5ZWiPlxHeNr1SSRtw7YEAKpFN4rlF5dGGbkOok1b+4TFWKkCFZxzBKU5yZTO
bK5TBIIPGQuKv3uR46/4OppTWLyl5PnRgKVjS2qnl+hEHkvk7tapCETP9FQTtZFfdGMv5vQxAXFx
GmO/tfINqm+PFow928U+BS9NJqnGmK9RB/Lg0OJnxpdzvM1PeC0BBJTNkHIryR4nGCkminU+aJWp
Bu4RSUTDPYQGpBqusTjmJhbIYQ/psXiGaocoJNACSZMz9Q7vMlKK5JQyCBhJL1I0FgzK1fFcd1Sn
2xptmPXo5C2yLvqZjOEdFqdPJT5WLFCZ6zF299yueKrowpfPgsSC8YuH/fSlxi0688CpAVQDCRrI
LbNOfpOVMdrsmamKTdpUBB6zmM1QDH6WcmgHwMVTgWTs6DVOT5AoP41SL100G16wWtKRG2PtY6A3
1hDgAqpt1fWMlFE+QLgFQxBfo7bXJo0cW875iWfBvpRxNbTqFvMpz5fnsrxQ28ghQJTOKDsmJY+a
BJh6VaNX3ZTgUncGAshPaO4IY1LaksfModlUYC2NC/s5B/lcfanDkOBecJnZuU48wQRW4jaybOmd
usAazfLg2JpYAMJ/6B5t48qf46PdjALUZZ3Z5Zt0DOnvOAOH6VdUVTSjSYO3m8fKbZ34WrBaDa+F
8mmUMD1vPYimLbI895oU0H0gAi7FatAZXD+SnG9/0iULHU1N0TZ0POTMlPRn13OUAK6gkSuC0rCd
GQJj2ufSe+oUJjh26h7MMv3kMJmAfAdWS8SD35afuwwayg1P0ahTNFM1kVzroKB0PTEZX9qPsWsS
3iGL0CTJJoyZAKQmYcqXbuwCgDxdJ4crUolCTFgAeH7EGlVKtthwYDkF3SGn7zIx8HBrj2iuWQUs
T70xYfYacFfqT0wbanH1y8AvHzswAjY2HquNc8Y9KDzorcbwWyysUhEy6Qyf9H3nOV5IDBIng3o8
MmAbUgMRnE6bV8ByNP9RItW58Sia0lTuqg5KJV7nWJmetZ69KcaiQeYOlgBemLqyd6SSuZXaWNoK
qgdB2EUNmcAk2wsLTiEiXtYCZDzDusinVbqd8WrIaUdmDnqY82wF/F9TAHLe2RRR5ZaosFBFj+6q
xUNhpJskcbPXrDRmWD8c4p/iLEkn9FBt/SqZYlj2mQjWwDyVjUlAUMWzes4T9LYrg7OZiW7Vx0oK
LgWg7UrLMJd7znd9HW6TdGaEuTalhTlg29go6B5ahbj/jpZ7S44SXqWh/wae0p6+VR6hqmcqlzn8
aQVwYNctsQzqpuHYaeDAYd09pbiMwMH6lBU8NvgezyV61uZOE9OidoN0B+Z+upGPodOTvK0hjPkY
eSrIhGuQjxOWohQZ+9WMlPqJAzxxHkYrmxF0amMqLlE5kxfvxJ7IsO2QD3lIaOcSiT4P5VlUovxO
NJMu9uTmGjY+Otcnu3agU3XfI7GPD6NkF6nWmQWr9c7VtP8kreQysZpN63jijWBpkygdxS18IhSd
Ym2N1hE9fYBVGCIwYuxgh5TJz74yaHOLW/pEBkY+muRUBGWckUxOkxsEKDFdTFWUjsYfROYVOO8L
SqbZWmU2ISnIJnuLVGcnpnO4ZsikrkY6DjyDPVsELStGk3d5oGCv+Pgt7CMG0ImffCAOikJKh+pn
X2bjQ24zJvaZO5tBt2XCG4ZEWhDIFF3wESn/C1Y6CeouCoo3goYiTU87FuHwlPFcuTxMhpiGVTuq
3oN2zc+1CnsU8WfHnyN5N0xM8c59V9owJsHY+z9S5nD2czNSp6BLjWB0hBlmmHAdCl+iWIxd7xKq
vvZBmY2CGI2wbUCqma6xb3VYE9M1JrRzVErC9DJebCyKcvJ6lvFOHucCVYhF6M/Kh86J5ChLnFMz
VMHXCJdptjaV0aNZ0ybi5SwVzsYw8/BzNVuIoxA9Re4qoAU67BHzkedquMJ5BmIUPGEqaGm1s1k3
hjO8NWCAk81M9AQkkM7LnVOPXEzSkmOtZr+vEYZim7WeWRWmWzsYYBFmgHaJOC7h4WD2ybpbBkDl
K91pEYN0kJgZAHiWP5EPTDe1DPpdyrnnpYvT+p6kb3fXUwvcmgh374RXhJ8idxhfOw5LNqEAsBRo
LuXpeaRJ/BawvIHuj4w4OAjLqfFuk61I00zEhk/1C0ljPQ+q/epXTbCwNQM6Sxx5mh3vHOFvBZPi
H5DH1BerkLa39tMkf1xUDE8E91pP6MBGbGJpbJyAObGhISfgUFW38V1RabKGbY20nfMk8J90QLUw
kLPw02p8+wYCS4EfTsWwyPWkfmIiHW8o78l5mTVhDVQ/1fhDmF3sbZ2SjidMCTw/z2R9hxN2IoQj
fDLvCP6eKit57O2Ezsqi+uUkXhFWwL3ka197BC7gY2xXfjETV17LGKIHdY0b37YRRvHDWJEfuKVI
zEl762L4qyJkJN3n1nDBN808MpBevS5F4Rp3s0rBZqwqNCzzdaIws9J1L2cFMFyDjlrLxAu/uw3m
hE3CCndTFJL+Y61QmK2LBrRpGbhIKmvP5WDKzG7IXqvISt5iy83PpU3QxlqFftMcmMCUuOj8MtlL
fxl20hVtvEOYGYO3I7Un918SqysPaDjZ3sGe+T9jItI4jeYw3DdMZeKecVQ/D/eeJQo893HvHMEH
xSNETLcyVhXtdnZTWHQ+ljZzxBRYWgO5n5GnPRI6rCTdAqoosYBFQX1uSmOy13QPSmcTFpUrj0wF
sKzgDKN5XE0SdCC2zsJkLBoF8yakPVes+yw3b8msHzc+NErWPK8I9HFGp/elh/Tibsh6Z5WplR9p
jFpD8jxgjyo2HZPY+up7PRKnTnPNb8DNc0xeOveDe8SRTr8hjd53Dl6RBWIrct0yQM8wOC86I/JE
iMZxgGqTYW3jMCxjXUf2XgZ+X95QOpgOSiVRBBw7/Cnns/4zxnDMsvjMjB52w1CVIK4NjVHAFo6+
Dm7hhaug9YzvNsShN5GZAqJIbLtvYGM7MDUzOkTmpEX56gcmemRMhJgeeySocNUhIWANhcFDdHbX
yAfXbelZ1VXHuDi0gtOoptY5RTmKz23oOhQ1mYUGawuHoWXya6JfYx4mhXPJm8H6qgevrc6Yb3R6
rWUrXk1hNvXJc8fyjjMVg3r8wuQdwe5wkHFxKCOErp5IpFGtTSI2YQTiir5GfZssanGia4URny0V
sOyNQo4pNRXKVbQ9onwzZB7m1K8c52BeMk2V27TkUL5lMFteAzORvIOEI539sRljThIJi3M7pJ5P
uHMBltnDKfqguy451Tmnto1ow+yKoEFdXY5rJ4Mj0HAICWjCaoQSIoKT2BjJc1hhkv6G6aMab6uY
4Rn9XDePNqM1F8iLktjimYnbBtlPguTcPGehnTXXtjHL8RYnbK2f86y2sSk3SRMUKwa7skapCF59
T31O/i27seveeL7AkhnT3a3ekFDl4jlIbdgYQ0OiEbZvXJpr8ACkEwZh1bJAQhUv6eKNlRFmYN0z
Y96wInP/QeXVwzk1krLYmklRC+Y/roFwQIwiuiWbQDj7FAkoGM50gqFFtiZdu4oRjn9cDp3qNcOm
Ejq4U52oPOawlYGPGZg61wMUCZ4dfqf+lhig1HodcEDqcQ3cJ3XJqUWl8WKYNNI2TQm7+FnMHFQ+
hdjVGcbmQ+S/cmOkQ4eIaJCDHY7xdGX0FQ47zRgNjBbCcWuPYTnDohtTS99icKn8wzxQYqyHundZ
dylJsG74tZ9FO+20mbPvxlAEV5zcqIVXdNiHjPzYyH0hJcokIof9yN9kAz1KjMzEWAJ7isM8WRVI
sgjL9DH1UzaGFkgIkso3kzHG6Tmk31RtLQwU9YHEUF3c+74X8AlDLX37gS71hGDNyuEOvDaWLyWH
/6ke19QkdXUtdFd0J1a7snxLolo4u6zMLOVuEOxk2M8io1aXApufdT/65tTd9nVSlxdcCP7MpCeb
GBxyAgjRUhgyPLUFE6aXiYxPa8v0gLxr3vZ42hEabFXPiBWtCegn2/TVQjabTOvScQi6p8IqGOJ6
KVIyNqvKwSuKifVaYEVyf5htUvn3C7ds2k5zw23aVNC0HWRHEwrUjdsn0t8yBikLtG4x087tCKJr
YaYo+ZDw9tq7kmWI0hC5+U+P0J52K4akYfM3XP/LOPrlk8tMJ9sVftD1my7Nkep5XkIH0R2gxtIC
nNB1jHUoP8+l59OBcnyNvyofOtI4aLqCn8a+km/CwVfRnUxC505mnC22pRTTV1I8bCqIrGtxMHkj
JvkNqaU5rhkmfKuBdRqJqRVanxSGU0zpJTUgPgs69rSbsG+tDTItLg314CKASfSLQcIN3V5GMjcN
G1FPd97U3+1hMIdjbGctRPg01P3BsBhzQxuIycj2G6IB4doxQ4COWbPU8PowOTXG0EObNYV0Wgde
YzKIYpUzPyOthEYzs7D60IQkTsIRoZeIgQQC0rYt01Btp4Jg3CN0YOruxNFGtFaCLs+WmA2JJtJm
yHZD5JxEA0m7ngjzchlIUj/7a6bcfbDSdpHGO2B3GPtdtFZEgi3H2xW/qRPstOsrspMbtogVvFXr
xY9oxmyzoBJwDBkuoVVq6Y2tdSDZgK3MKewTz1j90qfFtKeF7XXbBmdqtp11YTgH1i0DtRRHp4tZ
R+Ca5ymzZmh7kfrkO0pPnySSx56UdjFM39Iho8Kfaw8uDXd1GA+EmCR3kGLM5pHzE2DxYJKTfWTL
iG3GNwFoEgazuu6sFRpvOdwh3LTqg+fCzAGVR7rLLhpCakOpSguHjdIivU0FDoo1s/YqPCRCTTVO
tYaAyVWQ9kFyA2c+Q+LQdXWCdsGJvwIBcCzgskNykw0QLe9mkjnn23DoWu8CJ3HuwGnC9Nm4Qnhv
PrjaeOWqlArHrGWRH/KJARbZizpb/iVVdxly6RMvVvclDjH68bT3+ecmzoPkAgogzI/k36l5V0rX
fwTnM4xbspZwBbFCDvV1pjuKiAivcY7TnNWDI6A3InIjYJUfws3EiweVr7nBOBxVN16ZZiN3BLUA
Suy2pdsXVpEHRUt225mPIWIDoK/YdAJgzdWzcIdDdEKlv+MXU/OVU3xobYipqBoeIjm9IaAi2tKr
ExPwPPj98r7vlNucs8EbsrMKcuIVZwyZ9Tacqw6MJqXsN4hSyO6rslNvs9sM/TYiBrrni6UlL9ps
V5jT+3naeW3i+Fs1BdBsCtJF7WfbBZzy3WwMhLDMU7PhfiayZNqI3rGbvVR0rfZBwY61Yq3siF6Z
7CDY1FY5+HSh+4oQ9JrVZEdWR/OUT1b7E/s3lECsf94lkiiSUMB1COsHD0z/MUPUMxxEINJk09NN
7b6XdNdhzScMwYGWDCra2/S4zQ2qevjsxeSHz3En0G5aIDmKU1+Ktjoyc1fGhhGy6HdosugLum5S
N+cSU8bBJZEwoIgHIIMCE8vQYDGGBQb+w2w4+kqQYnc2M+/9FJR19+aWXYHkpA++BA0Zpqqy5N7V
lbj2tgyQrIBcfyzSqbm45GHwvkPC2/JKEJwT+vWPlvjdhYdmIskrokhQ6vvWQ0OP4E2zBu5mxOYn
1+ib+p76wbxzIuE7e9vPOazZwDN/lCoJEeDN+oRZ2wOOaI0bxQj2ieXM2qeJMMstLn1vCzS33MNc
mB6a3rCxkVWg+mztfaVb1z81CSHvR6xZ7reJ1fgmNEdxlG00f4G2Cu21Dny5xtREf1ITgXnIFFyk
ndGNjsvuYfj2pqkS/VQno3fSGrv1Om96pKgpY+YHAajFhm+aeXuUUem2MokbBcXt7QiLQGBThv0J
VWtncERvvPQOEHSXHivL8XkaCGxcdwKqX5Ol0THR80SSJqK/Fc7a9LPKMtCuQ2NzZBYpau8VYHNU
8662EzQYvDw9Sa0Meum0tsML9OJEkkqbYEcXnmkNh1q66jGKbUYK8AyhZNARIPRP4oK6HUm/kM0K
+2v3nRQyH6C0htgPfcHQt4JOgt64TCRwD2f5RHCorGaKOz252IngmnQ77KoT0HHbvNDgD89JjgMa
8+D86g+TfSXBFaEDx0sHwCSelRvucZIeSdXLMOIxTmRZFXyWIS3jdcTLaRxAKC61EX2/ljlbXwMH
aHPgRjyIsT5A35mH81TZWb0GTINvA6Ir46WjMWY0RygWy2LfeqV9D7cErmlfyL05aHUDkc7eY0Ky
LwFsrk+5JKqDaBC1o+LXj3FRKb0P0hDOheLgxiocOK26sXJEuXRRUFms7DQQjEZqkACbqs8nOg+x
cq0NSXuQtBrT8QY0zrgaPsUFvGwph/KpnrR1S19P4ROHaPNpmGVNdJkMGAwGiJlN5iReX9WHAIdW
uC2IHoa1CeiEQPdeS8rCamjYuKMQLj3hwPyEiGCYB5P+EW3jZs5uu6Xbwy5AR0ly1+BrwZR4gAQ8
HlRjDp8Zs8IFnCPjLSVK4hg5k3vA2VQdMQ9l09aPcaZthmIW+dGhaC6/CAmpcWdX+YDyksBQZ200
oYLcyqmPU0HVm9k2zhidHZDIk+uUBSVYfJqKpRl40C0rhf+2T21B6qocan7tllMdOZbzuE9V3muk
2Okc3eAymMNrGBC19CxZbykLXE2u5pQFUXGGWt+R28Iknm6eICvG8AN3YwZN+jXj2bzx49a5QV0N
41rZ7j0arpHCjH9r6r5A6ClNDM2NzOhJdt33weRFDSslp4PtLWNlBRuCqFQ8jpz4x2gmsBrR875X
M/bZhkSt6FI34Lgg5GTxT0is+r5y6HiR0JyqU9+OT6BnMufOKDIsISPrO9kM9pwCfIJatMkckqZ2
LWxemAh0QAZod6LXJ4R2pi5WOCQwHKdNNfOq2sxyUpC6zHm76yQYQ7EhmKAD030Gz8QkFDAkBDjZ
BUB+reiCMnwW40Ygsez2sy1yTobCbcLyGe2nmbabUhtuoHeACUlcxbiHMGVo63tfY1AZKiFhSZK0
CCVsW7acgdtNas7CdcCHaafRG8ExvavPRBzPxZVgZNG8TIPu+aua1nLGk2tqpqFHJX1GPZsAMoh6
Q/LY49GrST1mojDEuMh4yfF/xxuX7vXyyHl+y7AKxuO0FqETPgYEalAXwI4Q08ljz85/eGFTCPgR
Mkk8uXOwhsyPI/4S6/jHv/73//3fb+P/iX/Q5QPDVlf/qrryHglvq//9h/PHv5r//uvx+7//EMQe
0HLFT7z8+7e3x5Tz8b//MP/HpXYi5mq230z6HRcaTh0DT7uDsPnrz/c++Hz7r59Pzm629PDKt5wx
1FLwVuuqToEz5PIkCTda//oy7geXsf56GRxXniZ0xL3kIz5MxqBMTdpY7olg3f/6Ch99EfOvV4iR
OVJ0VdWbj24BzgleFO3Z4TprzC95I4rVry/z0e9hvLsMlZ2nIBNejAYmzopYeTTbmZG4v/k9PrhR
XvjXzw9mC2k5tqw3VMqPUC2dHWjsHdY68zf36aMLBH+9QDeZVVsjFb4ACnlcSoS1bDHCmn7TnX99
i5ZP+ptH1vP/eoUEeUUM4LZ6q0ibf8yM/LttFlNPHIpH3p2aiB1H8cMcvxwvv77i8sl/d8XlmfjT
S4LbxoCsMZdfA+U96tj4OdkzOT45IUNWzJE64/j16yt9dPeWf//zlcpZQD1BCD8E7ZJKscTK+JyV
GMdef32Fj77LuxdeTWmXUf2UX2FIot2qoP+OMkVvhYBug1kH9NE45r/5Oh88zd67t59BQJUOtg+7
Xrg4I+LGh+ENIh3p86+/zUcXePfeD2MYK+a4yVczrB5HD2W8n8Fz/Wcf/u6Vt+iRLuS8+GsytmI1
zkzoRROnp3/26e/edATXCD3j0bhY7DD9FiRHoq9ZG1X9P3vV3XevelxOKVFAnXhzCfXddo01EABa
5qt26O9+/RU+eFrdd++6FXWLpdoiTY30k3Fj8HPYOwhJgoEL54Jx8+vLfPAju+9eeFCdfZV03XiJ
C7hvpw5vDqrhWMz5P9sE3XfvN6aOyR/7brp47XBHVZ/uaAcMu1//9R/dpHevtB6xSlhtaf13ayo7
Ig/abvFsYVZMfvMafHSN5c79adlgwJakTTM5F2at2GaL6BU5/Qtprdn+11/io5/g3YtMF0x0ClXn
xSNYWB0kJ1Pkq2VC/+DXF/joG7x7kfE3CRFminEF0u/V0jdCeGwM67kS2W8eI/ODLdx99z6nhuk2
TtDzuDKriS96LMbhE4rlargfA3tEFTuppC/hJ+iguS3LqqxeiIhj9EYTugbVMenA9D+H0Nn7r4aH
yKja9AZkvRdILfNsrMwABlr1mzvy0S1/tz6koyf46GUjNQpEk5ALb/pUOdtf3+8PPt15tziEqpU6
6o3yzXS6c0l6ElQF1NL/7MPfrQsEcIxFRPfxQu8VqGzZw8quaGfIf/j57xYEI+0tyC+mc+ma4Q4D
i3WLkye+/Wd//LvFQEy6radJMQtIU6hETJbsVRi1JJj9+vM/eNKd5d//9K4OpbA5GkBbiqcxtM5O
2lngoS3A4ICdhMYl8OvrLL/k3xQtzvLL/+k6aUyKDdBJ66SThh42vQscnwhzSLDngHFT42VCiHhW
Ovj+6wt+9MXerRH0MuxYg8W4ENMCEsM3EPYrcTS7bvrNUvrRQ2v99SvVQ9C7OU3Hi8OoZefNLq7s
wHv+Z3/+u9VBtqkXOEiELsZQV2hh4oyWIj2KSoN2xAIom5vfXGh5g//ul3n3ZleZwdoyTUiwEcQX
qHrttAPyV6ZETYc3CALS/BEQP12xjRJ52F1oh+PpWdez9Mz7Jde5HzZhh078MKtZR89doo0+vPXj
Gh8PXiwnbfYhahnzoc8YIT4p9iDrYjjuEoiE7X1iuBnHXn2ZBOJD2syQsUHqNLQsCpRuBNx+rSrh
vsXINS6lh3tvVyfc8tVsAh989AlaL7+MHkO/ec3ZUUNWgMRYh3sX3I3/1Esj1rckodpGtnbR6DQP
9ANL8y6FHVns7BS4088gNLvsLbAtztxR5Lr6+yDTEPSoQAcevsa4zlC5ckqpHHsPAgjF3BHYv7Ta
3xwjPng/7HcrIMgoZ27iZP5WDFA1EzrGcGufVGuYe99GKo+04nucRgyrWmn85gH+4Ohiv1sYdYJD
GM3tfLFo7jnHnNQndXSa3vsix3Z2+40LyIOZEhNL8s1CsLb25tcP3Qevjv1uyUT0RoCZjL1TOsG+
H4bexh7gdr/ZTT549e13aybhdckA62omHsQNjqhP5jun1fZxxNygfrOemctb/jevjf1u4ZwaPflE
3Vkn3K0Hq9bDyhuYj0X9g+O5R92X32IvODC4uU6euRbKfSRWtP7N1a3/VAl/d/nlzv5pPa39GX9u
LcWX1JiD6ASxKdfP5AIkotgGjhjcvdQam6JXwhe7QfOGWrVw8ypIV0CPJygwsHnPJBBiFBBQs8lJ
9VgFNh40ZTInR2gqV6g983SKVRxi8usqP70p8SRP/nXIypTU7UnVgDTqFq7dNZ2Q4O1LcnEYG8OT
yr+FMRPmk0rwnTBhhUO4eMRCAn8MDEE9rgk6kuq4pC5g4e8s/g4s+O5gb2Hu9MjHuorcZeKEUwim
1uiH1QP4VKN9pNk8D7dgnjlGSDUO09fcZD+8m4EjymsAyGD+TPKTOd0GhSZ5TKcWqw6IxmBw3VWh
kkr/f87ObDdunFujTyRAs6jbGm1XkrITO9ONkKQ7mudZT3+W0jiAm22Vfuim0e0GxBLJTVKb316f
2EdcmSrXsRK68gk3GMv8iADZ749eg1n9U671uIhUWYPwsVOAkkwAY7FeVVNde6Y4B/5ggGRHe+f2
SeC+AFeAR9mqSJ6puKswBbPscSKjDBu2Efc2/yzPBuYX9oEySGwDScC21dlCvORzD2BSVZBx6R99
cFR9LgBFKEPVEnn3e79WRrJuhY7wxs69ueShKlzjHTUkHaL7JIftnUHF8N91ogYYyUWhbmKxpeeu
suNNrPon7H6EUruB9FB97FjbxD3ks3h8TylVl73LQHmmFC/1jXembCDOf0+F04nwaEZ9V50Tajwe
q2z2q8SDj2ILv+bEre4bp9Z77DnIUXo/s3JUrScVkCVSJQ8Yhzgh8Y2xfEQ9jZMWpmAmNaV9hqDz
mcSfYT1ZfZ/6XD+T4O4eu8AC87NHmC1mrieY++xX2aV8lXi5Q1rdaVzX+Xu0Bt1/ogTUMh5G341+
Mo9a79y0vqNeuZK1ETYyOzuj/sYtX2Z+iYI0ms5QTp1+P8KVbAOc89yCMlw/183nJsd5DY4DErcD
Fj9efOzaUFfPokdUeU9aHVII10zcHZCXaCqUyZTVaLuEOuc4RrcSUL1WjaR7hzaru70X+PDvI2wb
EKrj6snFuxqPnwxr7MRXAEs2Gnp4S2AjKbGw70hqEnMp1Uf5F9/hTvWQAcqCruUjXTtmwE2Mux75
YX2yjbziAjrna+E4y1atU2koECaQ1hbR/WxsJB5cZAw4LkRuhvwgNIvqbJMc148WNgTlJalCKA6+
GyZ85vnxr5rNun8icRiEAJHtcp5QTQdOcvBjp31A3om7BzUQKlMYd0g3O1M7bhfvEVvMsn9uiBDX
HfRBsdAS6BOwY2ZdoX/EOiLvnxzNNrBfMTO3JU8RekHd7gMUTi+iqnv+QrULOf2d7nSuQpeQMD9p
GdfiCVVayXvH0r3iJbYKyz1EZeu2H/IUCcunWf7pou8Jo/RKBXGuYwyEoBcyxJBFZ6qt/Oo7xbRF
DBpzDNL+N37KSfCcoj2ZHtQeWvQudERinS0cipWjTwfrB7hQRnQGje/DN1WxVfzpGybFbISUHUJN
gKG7ry3DF2ff7H3vDiN5O7u3poQZBeYHHb+L243yACTIwTO5gAIHyzcBK/7AdY6hPLaOieEBKJOs
CE/kgsEs2AqkkmfEcSG3h5UuXrzE6NCwICEMuVhqZ/NT/O3qg6apwfCVp7UID8yGK1txQgrNVxg8
yilZS8EubcXSObl3gCZSflxd06nX8ZcIalDrsxbm97atXjollzbX2WmjKs8YaVTNhfJV5q4+gFDf
lrkypJOyr9lR3Q9Cu1q1DZ4TO65If8C1Bk+E22+gzV3x1l4rnZDjsk8cThLpBQP4akcplL/3w5mR
yqxx83d1G9yZJubnLKsA6HrnL5w+7oIovyiWuLv9GxaONLp0PDS9WC3Z6IerqZGQIIuDM0mk+fuG
SoNtSRVdOg2WrR7Wih1M1zb03RfWdZEc2H2ombr9CvPp641e1KUzH5u+m1Rt1F1tEIEc8gNKfxLR
H1K1Le8HMCC3m1k4SOvS4Q+luxaZfphehJY0O2CvLyLJH8s6+Gs+j3HvRYYTnoPOOeV2g0tDIx0E
c7/lrpzMJtLWUhxthzVDb1C8RSlAo9tNLHWddNgLAa/oVJR012kS1HGlOFQ1SXuK4M65Kqr7263M
A/HWAM3T/9WRkgtZbqeDfHgGFdfhL+Uh/aa4V+AAUvlPfuLAwXMeb7e1sOro0qpgijSAgRG3V9E1
OSRT2zL1OXiFarQr47I0EaR1IeUtIDRU6oOqhlcfEqvITSAIvrvDpOZBzaifa5En4onw6/Y7LU0E
aZnIG3RXdat217LyomM+gn+CcwnMd3BXkkHa/Kg3hkiTloEaAxKvaJwEzRYfHG1UeEdYFg8wqkAv
BiCPLeRN+C/gdhBQ5MsBdmVuLHSmJi0OMewpqHF294Hjm5ueDIXREoAWs8K8q/Pc5KqTj/2Jb0gf
Tgq+amayK0yl0sTKD1iYMJq0eqBfBx4LUYLSOiy8zh7V9sG9AeFl7XplsW+lhQNrojCLnUF7gBRx
HMP+Q4tUv8XsihJ0uB98z7Ww7ihQ3AMsW7tgXepXafEga9hN0MaSi88kTalEhWnjqXvdZd6AVX2G
bfw+cmnOzYK/bk/ThTDX5MUENk7bjHNPOhrfcB1GiliwDdxR25GlfTfy2fNV6Xy4p7cbXBo649/r
CgApBak/FXntMIMYcCloZrOMEP3utgakxSR0FBjhatY+t2SRld2s3yLtpEH62PZ8aSWZzTLJTY8T
gc1v9iqhHfiC01aevjQFpGWjtE1cXD17vKaOFzhiV1KcGd91LdXwAdSdDhsK/JsjFwZm31fW1zDD
MyvcRehjym2nC1VaVkQEwLmPne7a15gnj2ZhoRrJur3m6vnhdh8uLI6qtID0qgHfRkw9eeakghGF
lKZQSB5YU9X95bjwTH7fbmhheqvSQkGRrWa2WtpevQGXEVXBAw0bT4EIGL4iOYrkojldt3L2XGpM
WjPwl+4GP9XSS1tg5Q2y40PIsa8s04hasewRmsVKQ0vdJ60TfpkYmVqwt4ioeOSa0917KIaopLfr
lTmwtP6p0roQxwZkwiZUH0AZUZMpuq8ja51tq1fyC9jjBHdlX4WHKXbfa6iGb4/WwtqgSmsDZSJk
rvyhvKJ6s8f9LDKiVBXZ2bTSwDy/3tgxVWltSGt0tzkmyLidc6OhmnyRMkJwmkLumbgwC+x3ULva
07bXkVaKFMGyanZleOG2DLds5LvhQDVE5Xy7/fx5Xr31NtJa0Zd21DmIxq55rE18o7vAwoS+01uL
xEKvg5nrTpmY/Gz1lvLtE4fmSksDNZa4i2dZfMmbqrvzQvPv1nUefSs/x1MWURqk4IhQsYUo/vBS
DWu3N2/PC82VlgsQhaCBnZbbG9OfMBqzvRjzrcOEI2X39+2+XGpCXihiavtVs2Ws4OecfSeIoWWo
3nnb06WVAXNIAGlVxsROqOr1OzJRlo9567anS8tBCCmxR09qX3FGC57jDodoJ+BzZ9vTpZUADjyq
g6bj6QKBq2o41XEKqmrlpmOp36WQ97OUKYxq/JIir3dgqSl6cSGBBb9628+XQr5vKVM0KQC6hC1J
3Z1QSyZubEG1v/38t9dizZWCPFZjJ7ax8AHuKbBDCHBMu4xE5lGpkU2vrCRv7yyaK0V6OwE1TqgT
fok5jeLodFE1ToGjM10TVuQp3Cgr0oQU4C1ME4A0HQukpyqX2DIK/FITdaWvFl5DSHGsQuhFMzoF
L6ktHn3HpPbIcgBK+tcgzr5h9+6vzNmFQRHzD3j18drHnmVXrssFYapAe8TlfJ8PVUCZsNEfN427
kELabqtSA9k8XPW6eIc50U9Mvx6ZCva2oBZyUFMbYMRW3F1N6pjLnToOKuQTnYT3ygu8GXmY3kl9
5AWdH7CeaifoRODjfB85dRTHKzN26elS9wCwTnzQyhPEzO7bSJ2DXX+63fHzE/6z6/G7pY7RcOGI
AsXKgFDl+ddScU7a0H3FjekZFu+KeGypjfmtXs2fsm1Ep0TmeIpA+KHyOanARF1z/AJm5nz7NZY6
SFr4hBv1uNoEE1VT/hnA0BPC2pWRnXvirR6Sljw1pdRR9+2RqoyXRG0OkfrAbd22ny0td3oxRhQ9
BDAFMMkrz1wojkc+wVdmzZvnM8ZWWueooY/Tbkz0M3UDd37kfOQIc6dXzaeoCa9Gaz5ERX+4/SIL
QyyLjR3Xt/jkpZNmj+Ndmfb3/YRbU09Vh279vt3Gwhjb0npnG1lQ8cTxFDd5+Iu6oErHZaUo7rc9
XopgZF/wtqnBOeXm9AMZ3HSemtX1bX7IG5PInvvtVQi4VWKBdXDGE/db2gGSdfRxjOpvTUyqCfPj
bqcXZA22vYgU0hQ3e0rpBurJa6hPne/BRPjAnodZxO0GFiLCluKZ8s8AJi/mRqHwtYd8ztgA5wyP
GnyNlWVpaayleOb8aERAfdWTaHDjUIdC4IPa5xt7SArpEPFSjis0PdSR5eP2fPhh2NBRb3fP0m+X
gjrOoMZywQd8B9WC8l54Q3Lkkr3Z3378Uu9LUR1OGW57eNGeUrXBAKzwkMIDDt513upsXWhC1hOP
gTIUWIKoJ7DeL3jWP5d18ykr+6fbb7DQQbKY2DbxhSmNWj3ppdAfbSSgML2BkTor55Wl50uR3Nrp
aFh2zZ5m1+DvH2ov1r37dtKc/HHbG0jhbI+DM9QIBU6eMSVYHXTJPfiSbGWE56e8sVhYUgBjdk75
bNvx9NJ5rtn6T//EWImxhkYRx7YFz5q779Wa1EcIXYuoZ5Rj9UdJDhSPlU1qfRvZgfRsisMHBFY8
W4EYC8SOyrywHVYGeGl+SvFbCxQOfZry9MSDgqzFfClw4KoKJNHbBliK4alUAtRwoXaaCijoHWy1
Y6UbwfH205d+vxTCZZxig0Mt5wkBYnnWBVIBUxf1MYDwvTKHFmJAVv2GNVUGUHLV0yxAvTcplfhh
VToMsNtvsPR4aS8GAGNVvaWIi+6O7uc8r1D8arXhbosvU4pgDzOKvoiA/dUtQB0uFX0sN9cfv9D/
phS+qsJnpRVEzsXUert9AFjRZqeoRcx8ajS9UbZ8jZNqnpt/FWAgv8LYtXrn0qqF3p50J0fEVFNH
8e32ICy9hhTAbdzpJkhucYkpwPI6EHTw6stTZZbFysl9qQUpjNWmc70RNxSghhxUROZju4N69t5I
Qe1tewkplktFpwjfCgS3NH5w1w58wmLLDBzBTNc+lBfWU1MKZmxrJgqJZwS75jzjbPsQxtXPbjIv
Q7R21F6KBymie+gRiTfE/SWNIwjStgMLKCkG/e52Jy08XlawQs938DIKxQW7QlxWEgv3Td8+3374
wiDLUlUd1LSPC4hx8pL880ji7l5v2w9DhsXK7QaWfr0Uzf1gp2Wamf3FQ0CAr0hY7cBX+sfbT18Y
XVmRGkMFGLCfME6tWTzYCmtpqVH7Xoj3VM5723YcWZGq5lNHeZhgx7EjUt1ean2uukr/kEXcRN9+
j6Vemv/+arWoUcI0Lmm1k6kWj3+2Y+rHV5brOeH0xonCkOI4bDCT7VA/X8aobT8JEH+XFviTOn/l
gNsP7/uuFu/7qHtaLxJYGhcpsPtkLHKOGPpJzFXAYdrqXBwOKv48WXC2HCopN3acFN52M6g9vDbj
1Mf5rxjt2IGyWnfjw6XAFrATm8YKhosaTHH1sQaRDwcQH7RCXwm/hXGX5UehY1IDH8QgDjus5DFb
LGy09mNlr+xCC+Eta49qC7kolK/pXKd5fpozPEIP8lPBv9yeuEsNSOGNa3zc4dTiXOIhxysGL9R7
c8zLg6sUa3c/S03Mc+xVbOCkAJzOyeHfBi22rPMNPuQXDmfpuHIJuDQKc8uvWmhdbIoQgvW4IykM
7QhCQr3gQFBlv7f1khTeo9qBbxMdy9Ts91F7fC3M0LlLUJXqxpGWotw3wR+nQ2mwW0dQlbo4PY2K
9iVgNzpuewkppvWACmW15svEF7i9Hiis4GCm4D1l73AYcpSV5WppMKSIzovZ4DPmYGMCBfrmpV15
D79p+LHtJaSQHr1ywFyBoS4FmGjss57geVs7vAD9z5takKVEuUNGJ62Ec/Ei+zsQCyjdOc7jk+Fs
zLfJmiFME2yzwoDopJr9U5hyKMiD7uQk/RPsuS+332JhFGRZEDww8K1RIi7CQ5+Lh4xycSYsU28/
fV4d3tiS/pRuvgo4uOexy0cPb4AR/A6pcg0l2NYPWW2AgcRxiAt47D1uN7b0KlJ0mzbi/zJIhwt0
piECa9KUVOBwbB62zVhZ+ON1GCTO6IBLHALj2gvE2JcIo7Q1gef8Q9/qLSm0TcoyKIjz/znq5+zd
77XJ+u5ORbTthPmnFOfVcIBt1Bw1nT94Tf2HLybtil2Gt/I5t/TrpXimKIGPf4d0iRjTd4BDR7yM
jOGo4F25sQUppuE/QxRyHPVkVIiFTRDXBzKHnzwff4VNU0jW8SBw9Uwg9+apHa3vqQWRHftxsTI/
FzpIVvAARGvGZDKdC4h1XDfhj+Di7k+wsWD1TI218R2knbqcQKh2YpozkyyBezu0tUOV8FG3rYvs
f++hY9naJPac/gKrHklVrzclevquob1tDczd92qScvGVhmZaWWdqR8LmmGZKnv5yKdu1p5UW5p/6
RpzJQh30JYGAf87KnTTWAf7Vu3GyHzFaFzslcrfFmizM8fAZB4EM8GsHOjPZ1y7ZscD2qsPtXlqa
TNImHQ8KyTBcDnh8MeLeXQ8jkGNIxlbeWCv9tNSGFNG+OfzxG+gvMNzwZMEg71A7Y3KnlGiAb7/G
0lBIIZ03I6YqHmDLsdGuYZV8BDSJ6ZIBRY2759ttvP0ahqzAAendzJzG7lLHMQ7FjTLbklE80in1
WhNvbz1E77/nbF/kmB+CT734qZ18M0tTA4ZrKWawMtpLz5diOu+gX3JOdagWGkILF7BmCK9Ti2Pr
ymXJ2xs1c/PfL6D6bWOqVcEXY53UMPRY9FqA6nfQIdtjRCXQXYF78NfbAzL3yn/jz3ClCM8BdkdA
tdRLaQvjI8BFYD8Gq5Tq6f3xj0g4x4B+b2jNtlyy4c79+mpNyT10mUAA+HqJm/pRbStBO5jJ15RQ
rpWULo2RtHu3XOtSOKFYlzYQyZ7abQ+YbuesLCdLAyTHu5Y6eRO5eMGWZv5Siu7TrGTDQ5vv+tFF
rx5gCb0xYKS4R706ACVXaWtQqvjFznTXvvNqTceAjpGr1ZV3WuoxKfgpK9VjlWrpi1+DNBj7rEbi
5awVMS88XdblwG7t+0bgnjvG9neK0+yHKuWG8fYUXlhT/iPLGYxg6EVuX3Bwx3BuLoaJ9UY9dcaq
sn3p90sx30OASaCNqsjM5xve1kJgj6tMtfYKS8+XQh53dG12AbEvId9fO5yxlPvK8LedpCiC/3fE
6cqEFbgG2S+nltn6OICoSj6IhlqVlRVraQTm13oV0oDTQbxXrXWiIhf1f5R3d70bgg5J9HhTusAQ
UkTb5DRxzkjsi67o6ODKWEUCF2lCbMqKG0KK6Tpo/XFMYxWMcBfd4e5LmhF+SPS+AyywltRcGmYp
mFs7d1hmQxuTp9DdxZBZ752uKI6342Dp6VIIj5HSKEFd25e61/u/Kduirs71XHXbCDhzqvPVIHtW
Z+DgpXQX0N/gWHFIoXpwNam8MIWceX969fSpw0TaLXzjlOWFuqsdJdjrI3ZPTTOcbnfPUgtSDAso
xHZUZPbF7AN8EHTFOnvzjmqkhth0wWs4UhiXmZ6qTko1ICze+j1ciA6RV2hs2wpk5RhUgcLPKJm+
hBQDHLyuql/wOh+P+D6LlSYWppAjBfJotR3s1ti6eLF2zusJjDNQhU1fK4YjhbBZVk2aYDx0qTEh
LXc5flLtPiq7ZCUbt/TjpRDmTJS0mGHQ+3VuPZQKqknLgMx2e/osPV2KXdUdDEGBmHWhYL2G7K+b
R6DR5coetvR0KXYRBWpe0QnropPUez9iKvFOwHHY9NNlrViY4KE8UItPIQSaNHWsk3ed03dPt5++
EFeySsynZB5EQzZP+nbM9wBq/IvLPfses8uNC6fMpRQ+Joo5mdBLm4d/6XFdn/Fqi1YKEZdeQI7a
yvUKUkn6yYwVDGxHQCNeZaikyKpt+VXDnpt+tbph4pp1buMQV6UTv+gC/zHMP9YhdfMa9sYpXhaI
1bjO1sBArEteFCr2R+57qBHJt9FoPlVq4MC+idKVZXRhpsrcyRzzMb8LVfOi6xZ1kWE/6ca9EwJG
Ot6eT0sNSGGcVmnXeqk+XVITL+6djn5YeTAg1GfbYs2WIrkUptHgTGpeIL/jolyDU7D3SR1NKwGx
9AJSLMdmDZnXV3EQDUP32R6N9i8OEa27shAtTFdZK6ZhmWuhLFEvU43HpeenH3EdgniDM8+mAZDV
YmWsVGIsGu3SgpH/2gOgxwrIgWO67fHSPlxmiSlAA02ctLK2PPgFYtlDEXTWGp1tof9l5CSOGXED
GMu6zJjc0cEauKmB8N3+9Uu9L0VySGwDKfGYPITUro6gyNZp1z1pbqJsW65lmViOQ2DV6LDFyz8e
VWiItPHc2YGhbYuw/2jFvMaIKTPVLqImN5+TgN5lxtbPMUuKXzj2gRWMiXkBpm7tvEFJ3mkGBnH/
w+fk0iDIEewLC8dLjSYwFXr0psk7q1TGnTLHL1Zm6VITUhDnQsc6NY3104ghNdBVVuFBP8RYA4Rf
A/zwwo2DIevGbKzpzNLqhovAxtr/kNooWXfsdpn79faMnbexN/YGUzpZi1ATeL+H5MM8/3tozeXE
oh++NwWmvFUWr6FR5se91YwU1hiIqqVhckEmMPM10/6EETw1kGb39OeiDL7NbsqslRBZGB1ZT2Yn
WurGFhU4tYanoplzkRh3lrGfEtV/ud1tC6uIrCWzA9DaQJVQYjXDeEoDDBDwjVm5i1v6/XOjr84D
0FdtzyiU8eIrfnOEtcHlfQSwTNt6c2yY0mk7HZASQ8GEEpEiCPVdwNO2Qynv0CNb29ZFUqS3pg/1
q3Wmi2/0+dPI6e+X1WyUIBiyiEw3lSRBozldQG2JeyGs8JJ33rdKrCK0l0ZBinFd4ORbhoN28ke+
CMcGn4w/2pwEGNS2s4asI/MCg5N2H02XMs1N510uMMd5anLoWNuOY7KWTJ2aIgVtpZ0gPlxNxQA6
P5n1yif/wtIhkw1Da9R0HazNeTS78IBxzszjoO4TblV1MVJvjRqwEGuyoixNuE6ElqKdPGfkTMmB
YKRcf6z+vj1PF8ZZ1pLpGGeOduwyzoD51Vnm2DH0e2UVz7r0+6VwtpU0UCeNUTYNpT/Eo9NfZ6HG
520/X4pkCnpNnCqYpgjI65MH3u3U+dMPhKLWSvJr6fdLgRziW2rjkqGdGGH8mJxRXLoynlZiYGFn
kJlWI4LuqvN772LW2u/Rtv7G/uVHG7UfPL/osZYzHnDFWjtdLo21FNN41rSqGUzjpdCmUsMwbwqy
cWc67exM2bSOsvZJuhAbsooMxCtOuJk2Tyr/O2ahyslOcA9K/O7ToK9qyRb67j9aMhO9MSpp75Kb
3Vc1/uVn3AaRbz3Ynn3ScDzZD+lq2embryQ0IU1jVNpI7Vq9uYZhoZxi1/vsDc3IRs4FXbZeGvrm
ENGMNJ9DlJ0dQNr2GmJEsxun+qcOFvCREkhjy/GAFqT5PIMmwaaa0cWswt56iMbE/2nlg4FF5aQY
0Uq2bwEyoQnpGJobY190ekU9MOoTTFBLb1ezae0wDf/czxeaKQiI973u/JX57ns3qn/eXhDeDFde
T5rjZRCx2NdFeCl7Tg67sLVACzuwMtcYNG/OOrjrUqpXeMAoVVyLX3BK9464d3/tgX/01vS71PS/
yz5IdzMRbtPbyJlfz1fCxonj7Dm2zAuWn8nRcTv1ePvhC3NNrhJuVc8Po7GH0+YXn2twqTtdjT6S
Rd1020xXzbH06iSXe6BKtdT0X9o2LR/ipDcOoaKsgeqXfv7891dPbysfa8y67K61CxCh9CDYjEkT
nYF3Whu7Xwp6E4oIS4g1vdSt40Y7/MOtD2M3iJfbA7AwV+Wkr92RXsmyobmKXBRfVF/F+woWbrtJ
xE3/S6EujCFq/a7zX0I7GS5jiADdz8SacGRhRXSkCDdrA0fFJGoxfyhr/bM+9ANWz7rwvug9OZ0T
/4sswO2eWmpLimrfHWsjMsbpRcDQOugRilJdazh2tbo4NLjsrbSzMCJyNrhVGgoNTbMHiKH+zuM0
2hkAwFc+CRYmrJwMxl3NSu0UzeKAceGd0nXGLoRP88U1KTO53U9LTUgfmn3AGjEo4fRS2tMIOxCz
UrapT9q40WdJk2uH64Ra3gT/7mfR9gjC4ljXxrvULLBtxh9eXzlcL0C3NTkp7IOqVeuiHV9GE2O5
fQvjfzzaQ916O3w70fGnMGbjc6EM4XA2q3RSH/IhibG3V4q8v4MsDaHY8nx7rUpuaWZIS4HQzECD
lNxe4Vpgi53AysWKfE1etLCpyIljzw3gFMH8fdaNvDwJ33qIVS5Ze2/63ReeDXr7OSi3XZYJzZbW
Bax9Qy1LFd5lnJy7ssH8EQhkI16KoYUJfnsqLr2StDx47dAZlsErhSWysjgpHsPw6Q8UpI4RzYxx
3CLWJv9+u7mlmS+tEF5VZGg51erqKUN2DLklgjWu1PcGBawrZ/WFRUhOLnupkVNt3viX2LH6Y6wF
39WKFtS53jkqVgtuF2aanGK2DQWf0wFipp5a3PbWwJyLeXO73U9LT5dWiDpuJ+DGwfDAom3t8yhO
Hi1P8b7ffvpSF81/f7Unj05WdqXg+Fq3bXDGYdnFLNdrqLkd9KfAW1X+LL3FPAtet1MOXGGmeXdF
kICVajl/thqrI7D0FnOrr56uQl1qOVkqD6qNa/T8YSwogTr7o5Lv/gee7EKEyKnmUvEo/C+74aHv
QP3mU49BrbgTLKb7edHGm+KnEo8/bo/MQnzImWe0UW3gWiO7dZ1leypa1aOZzjSvYrJXNp95Cv0n
yyk0S4r4XAn0ztCC9tq7kXNQTe8vN3eS45CExh6sV7xz1XDtFL40RFK4j2MzNmYCmik2w77Sdmmv
ITHV086s4LFjroTTuqrHhv14u/sWJpyciR7bVrFzYFBXHB+Nc1u0yZcmdPqVlWXp6fMMeTXhKGxQ
OjJsAPhmIt+fi5O8mH7f/ukLXSWXL9dTpWH940GxwnV176XIbsuO9WQ+7Ds4/xxvN7MwweS0szc1
bjqNlQZevMPMObUPIs/KQ69xRXa7haUXkYLe14SiJ6OngcaevMMYq9P+z5ekyAbr8sfJ93Y7S4cP
2cJoLDErcZpsfCAh8z2ks/YjljynfnoOoYB7lXou1Ua/0zMD8p9ivkNbtAOcs/EQKmenyzhL4mzU
VcCWycd/iqh9qnZuv9z8mfpGkJry3j+pVTQJDbePMj/bCWKZ3snPYW04u9H10x32vN9Awp3Wv8iX
UgFysnp0So8mBd3pa9BB3Pe2iYa6qe+pR39nwwbYU4l2MdvuCR5+tHGySAtEi11mV8AIfxgjbtpS
KqDA+3bKpUGDhOMBZeO3+3Nh2stJbNKZJgpOVb22Odpzc+oP+tyXGHUebjewMOvlJHZsD3av5TTg
6cgfaW/ax9TunRw/+zV5aX263czC4i2ns4XLlgMn7P+XoMZ+F4em+YypcrZHcHanDIby7XZTC6ud
nNEGFJDpKCLVK7w+451tj8HHAkbNysDr8wi/McPljHbvi6YwUGI843GiTfmhRd1cHCLY1btQS7Ly
e9myv9+1eeHnX9uqMcuPnqX2I8YcY5uoyT3e1a4tjvjzGcon4Qyq+UHYIxSUnd/Frfq74yMuw7k0
EnZV7d1a9zt9VwVhHqi7JjVSfQ29stBR+vz3V9sCjqzUTRSq90AB6PgrxKsp3vVTt0nbIzRdyjWO
/mD5KuaHV90Ii499UTymFoDUmAvqu00jLcPfQyM22S9DvM2UbvhJfQkm5RS+NVtuCnkB6cDhTTjX
5IlRXEcR+xe14ks9LIvwnTNh/7vpDQxpCLDLQChtlxhQTtng72Ksb0IIw322shwvDLFcC6968P6H
rNCvaDKq8WRS+u4/JyLP/RXh39L6JK33bWYEkeZ5WH9pyUd/drWcC+uHZkgOt3toqQFpEPzCVicj
qrwH0NlgoGYSfWq3/g5tycY8oiGt5WQaBMlqdbrWjY7pleiVb5klgk0l+0wjKaNbuooXtlpmXXsv
GDCtUMVvDdneSgwsbLjyLYWIKFNAL2Fda6SjM2meHd3YpRVoCNyGFPzCnw0WlaYFNr5pRGT/jXhw
h39sKlMLErY+tZ9a1QkeXWX15uVPXewba6zsveEJpcTBCZJ9zsk4PduRPiXkwnF/OQiqL+IPahGF
DwVmSOO+V6dMYDpvqMoHXCbs70g5lOI5V5CUfy29vmw/15mb9V9DiJ7leyPtJ2OTLJihnSft6xV0
8rqwb0zvg6Hi2v1lqrjrbGAZ4//0q5j0RmySxNCQNEXt3pkqUy/Kf44BZZtfauGYd//DSrQQZ3IZ
txi6sKhyvbyqxfhCBXd6isPROBdwu583zRu5jDsUXaHovlZcbY95MxvcxaHaHzFcXCs9WnoHKflA
5YlpkFnNrySL9SMoHPudyYf2PqLSdCVzuHBckiu586lKzWRwtKvfucU+H3lwGtrWztTsT0Guxi+3
+2ph3dakiaXOVeh9U1OY7I3+vWgHtoUkDpuVoVh6i7nZV/MWcyobq5lRv5oOJWDCQS1kcnl7ckSm
HjKIuofbr7Fw6vtjhPSqnbDTFNupDT6pjCnGDJAHUx/GMSNKpx9dU4z3Tbe6Ei6NvrQVlWaXAj5y
Gf1sSu5VrTXuQ8FO0eE9vnL4WxoWaTMCba+2sZdU1x5rLgPTMcXhpsCp65VhX0jZ/PnEedVfoxJ6
1Yj05hpnA362cet8w/Luu91Y9skt889D1NsPgQJZ6/b4LLyPXOc9er5lhNrICYcSqHd20/Itgzo9
+LLt8VLeIR3bvnJgvFxzO7zy2ZviNr92EbswhWV7hpACRm/s+NLz4yQ+qbEaQejuzI98WIujk8ar
aYGFaaXOP+DVmPSQTPys9rUrxYZJfsC6MXGONbg8sRu82fH8dl8tvY8U8aarJOzjoX4d1RYHFUES
wKnqc92o5onyt01yE6H9p+ZbdZMBdyHtmntp+7v3BwM1vBqulTIudZZ05q+tjiSmgQv0GPEJ07qp
/aNxGPcipijndkctrCmyEYPZOmreF6xdwuJ0U5FeDOeAmL+Infm/inib4JjOksLdc/pKabDMYu7y
VS/mNLDFwKB59VdOb0sBKO3rpplRbMwl13XWS4ug9a7GyD9u99TbD1flgm/YuFE7pI1+9UOjGo9q
kPp/RS5okE2rhypXe5ua5iRlxWD3utY9qdh+f+sCTtC3f/3bU4lbjn/HnTl5Rp0pqXENvV47e50W
Gp8jPXKdg1IYYXe+3cpSH0nRneJzOo6W6z6EgRr9jJNqxJlTlNXKDf/bk1WVS7xhrzB/Aovvr4x9
vNS0PN2Pue+cvH6K9IPBB8ddRAH+Gq146XXmv79arNIsmyqb0w72Lpn61fOrwd5baqSv3VEtPV+K
b9uNzbQ0dM4lQZN+UPtqiE5BHptrup63V0HVlfZwvexTqoEK459rBPxmn4UY+pf5C2aiTnrTIU6V
jRfyxuuxnw2MKzZnaAjiKhv0B8+KtL9df9TvrDhK+udt80sK8B46COCoJvpC+aCxL5U82ntOsHZN
sRAjcm23roy9E+Y5q3lo1j9qRU//Rv3fHoMkrlbCcGEGyxXeplKSDvTq7FrirVpcMGambtNzsE37
O8SpLcO8LQwM/TDUU2esJSUXpplswiCMbkIArmrXOC/yU1roUb0DwCp+3x6UpW6Tgh6JYO+XfWT8
k/OMBZ9TnR/e4WJbnm63sPQCc8uv4tDLmjGPfS384onAwfOGG3Fj3waRUq6svUuvMDf8qoG2yxov
FR27YANwsI8V/w6Wa7FrynKNkrQQi7JWsEeZmliJxu7HNUXfU9fm5uO96XjfCg15wraOkgK+xjcp
6NR+ugpuEDGjMhSDi7w8G9cAMUvzV9rD9VZ3siFmJP6cSPqoNt7NR2oz5bJVs7isolZ7zcVraVCk
YM9zu0kUFX83VdeMwyjsf/LbbWJuuv9WZXEgVt5BmeGkfBVG1f1JvYxar58KbsOSblvFp1BlVWAa
xFMUxApzy2nHey+gLHmX5L67Jt1YCA5ZGFh6Baiq2JquuRu4H8Ixbz/9H2dXsmQpriy/CDMxCdie
MStryJpPVm+w6q5uIQQIIcT09c/pexd5VanDM7YsJDSEFIrwcO9Rm3/ataN+QwV6fpp3RpS3OcvH
q+BQhLtAlRsS3fvat0xbyaKoIGuNswlYYPPNtGkCUEtFe2ae9/Vg2XaQ8UEm8BxuDAGlR1UvTQuv
lsi/7jfvsGsbFmhQvpUERbY8heFEz4uafo4EDDMRXs3XGGKqGw8a1yrbll0ie9R1lf8012qmEJqg
Q/d+8jTgVvfH4erAsmzd+GXte21/g7GlbykNuk9ltBPwQ2w9Ee53C+LMsb7pup6+RxGiCcEk42PV
txteiOO0sMGAXNV+FsHtfOJzmx+MTj+OC1PXJKFbgpmuHqz3dzBUEQuMSh9lq9uzUs2PoC66Mxin
N3aqq4P10H1xC/FJpCkopbpbXoHsOJfBkU0AyCMZtu96sOGAkCjJ8zRtzQ3h64ofJR8yc0BRyRb3
umsA6/cXA5gNT8ohJN3NBH7wgKDBu7SR1btpjv6+v0nXqf49kk3s6vAxLdUYDBodIFj0JpJBXHwY
hyouvgbQy1CnOp5J8g11VSixhh7LViDJX43gtX4tRz0vvKGrmlCAT35p+ktOAf97UgUXg76SDO9B
BTnh0csB/upKqsNLn/gm+pmiehAMaqDwIunbuE7CfktF2TXT1nEQtONEvNI3N6lTOh5Ak1x9nocw
/6Nd1BZzruNEsKvLUzAJ9GL0yZPoFgXNU07BctEEvv/z/mK62rfu93GqOjVA9PMWLVJ/pBKJEEgU
q1lv1AI5fBUbATgPtb8y5PI/TFDy4lFWwwy6phics1ofiqDWwTs/jwOIS+Ul6Cvb065h2YhAMxR9
EPHI3HSXRtDpQ33+mYW038KJO5Y+tk4JShv8dN1hWRD1FaC3ung5+Qebk+3ztu2qc+57dUSySP1k
tak+Qwio+Zbj9tm4yFy/v35/cUbwDAwVfTb1NxqlPL2AVz8XZ9p45HurE7KB83At/brlXnQSmbkf
TJfXN7XiSwdEHC+mAIwVQf+L7MCZyKXZIkh/1QGgv+FzuSp1pwcWg0TenJFgfWdC+Y4GHwsRb/ip
rxoKerCuZo+bZYKMiH+JQV10HCGvfYoqLs879itat8yQehIMJAWK8lIACw4zBeqv4vHf9xt/dSGo
b9sgbzpdLGMFbTvOwr/SrPCPqY+wIgRSyBMIMer3HaqSN7bWq7cDOrMu6JyBWR0auP6FLuKSg8xu
nrg8QN34YnwwccYQlu2qXVAidGaZIeCscxlyBmx7j0L0elq1hafsQ9VAwGzf3K0b7sUmpgvpizoe
2ys4Av4SRpxV171JRfUXyhDOId+qDHHsLlsyCHXnVGcoubroKIn+FXKo/Y5tjMHVuGWI6dKECJGq
6BLpKn5g9Rj8lVSb9aSu1q1rOSi8Fi/EFmpikEA+jBGyxfUcbZVnuFq37lgQ9gYyjIvgwuJ5OjOU
NhxLs3y5v7iuxi2bZiwG5WI2BxdV0r/HGAdUhmvper/xV89Y7E3LpOUAUHc4xf6FeCJ+kBWoPXgh
xs9ZMZUbXThOPRtiKwvRrczD0UUbFWRvyQofpQet2nrpDxPYgSN+bP042grFOoZkcz/QBlBuWnf+
pWaFvBJEIZGfQv08+CC28t2OJbGht+Mik0E3AjTN0QLSqsrLPvUAde6zBBtx23IZ9G1hEF7oyXCY
Oei88iHdKklxTc/6/eVZwfy+HeIA09Mv9BFTBXSjjxL6MuC7ajawfuu0vegCyMxoqsmM0uoOBNAB
DwHWm8CaV0XjfNq1b20sbbKUQlVz6l+GbP4EgpInisixDKMf95t3LbBl0IwbT40RypFIpRc4nDV7
qiT8g32tWxYdNT0jLSj0L6D9E8c8VePBpCgL39e6bdKxmXwvxy0tpB6gMl8zQD02AfqOmbFxscpf
IA4kS3AvFHV/MAs2ZxtgD93/d8fmtEGxEJCpPK0Vyv595OGVXnWIkMs5tWJTNM7VhXUbC54WHi80
SG667g8NjNsJgcPl4IEmeE98hPo2DhY0eY0pIUxzlSVoZYWEXhzec1ugOdf/r99fGJfMlwTKp/Xq
ukTjMSr0D0Cvy0MGWaX7a7BOxG8vWPy+Zb2qi2PTgcX0orrWfBJTHM6HYAR0HeSvUf13Smn6uNCF
7bNkGykJZmwU4frYULkCGXqgq/zMQZR9QNpxqzbKNWWWNY+5H9AgxYjaKNfv4iT5O5qYuECIpd8Y
hMsqLIsWvYiBQYIDICDTeKwFWFXiCXTl91fE9f+WRQvazJALhxSqmnGjgXgmfjs0/Ckbq60ggeP/
bagkEHvTFA1wj2q1sDeMoiyhTuFy3P9/hwdgQyXNlPdBTuFt84KJc5pR+R1IUnUoit6/tiOZz/f7
cY3CMu126U2l4VBcqjHOLjoZv4G1OtrZ+Dq4F3ZXdzRXnQ8vPijNn7JohuNUbEpnuf58XfkXjQOv
IyfwtPqXIEQVKuooh2PMm32XmQ03ZxMS7XUx+hcsRHUMDBmPQ7YF+nfsTRtszoYuNgVf/3zRHJAs
COgk8xi+8RhAZvuW1TLfOpoTr+d4doy8BINwpdpzJ7otBmHHcWeDzclcJGQu8e4c/ewhL6Dbp5GN
7Lr+nUgQV13m9Ne+YdhW3Ie9mCEMeGUlIFQnRRGOfN/KZvH2dWAjSaMxqNsuwc2gqio8MAax5Jbs
JL7ybRRpQCBk5HepvEZK/jXGEDUM6WaRmWP/2ypAZOr8Bc8BqAOKcDzyov7hkc2yT1fjluXyXjBw
5BkcbrX5U/uIk09DvCvrRX0bMDr2XbCodgwvdVVWR1Cc/agmvuUOOfamLfgzNvMM4kscywLki/CG
xKFuh4d/67nguLyd+FZKxDVF1vOYggd86jw8Cqjy/KsOyuEhoeHPXRv/N9Wf1p/mMGja69j75Dym
NHvwRm/YgKW5ft2+erMaKioGpIWknSJkc6R3bDy1Cx2I5bWMNgdTs2dImP/D4/FDtNR/adV89P3m
e5c3H3dNj40FHSF7HUe6z/+hDf81tv1zb5Ad39e2FecSVIL1vSz+e68YkIK976aCbyTSHFNvQ0Fp
mnIUMHpQW9Qob40y0CYgMPT5/q87nAYb/plmwRzlHn6deunHQE4oCpXpQyXB4NgjbHq/E8ftRax7
N6CyWOpgaq8qR5UfDVp2Zt0ojp0CO+H9LlyTtH5/cbXnXc5A6SfkFciwJD+QMMGTI+lUuHMIlulG
eSGpT2T2D4iXZkCqYLpi6hHjStlWvZrjGLKRn/USp2MxdC2CKewPHdM3gEM8UVl+HvlwmSZy3TdT
liUHeTBRbFh5NR5gRylk5oJ2mHdagmXIoHxp/KTOQNUZtwNUo+afow+l8z1//hvgc6xQK9iVqLcF
EPEs27Q8hdOmxMHre/Q3tGedxE3YRR0ap1X4Q9NuMgcZd6H31IAUud0wt9cj4r+hPjmPMpBe9O1V
N+OF+OOJE3Idw/gdCuQvkxk+TEGy68AjttZPVHVhEcTef9dZjikyRkXFvF05kN+gn3JkEu+APgPP
D1R0UWMBcrIl3vBFXYthWTPN+yoa0jVLkZnpHe/l26gBUFwN+2ppKMkse2Ykk13TwgrAWdofADNi
h7W45n1FFP10f7u+bs+/gT0jqDxHSBS11xqCvEe4oc2JAZX+w/jgbonSXB7Kqsm7ncZhmTUF/U3L
ivX1GqK3mqoYRA5sY7Fd62GZNYHEXDhXfvqP4mCiA2kEP8+hz46Dt9f+bKynQHxck65ur6hkHy9s
QOE0hFzFIY42a5sdo7CxnmMxVvUEpssrbv6Bvheahd5BgO/Mf9fO2vCNlchejewQG93JWC0Ks6jm
ms/gByjWnLMcWn0BOEJ/NuPwIUjU8GhMXJ5BT6o2vATX4Cz3W8WL/E/qhbaAC+UDVL1YAAaJEqJ3
GwN7/Y4l6dr1izuWhZkuM0TArnPsEVQgTeG1GLdU113/b5m8wqUhRMHaKwfC+5hnmfwMcl7wLvNC
bpwqDoP8DfEZlwnKOXO8rZr4UY7mGV7CeFpv19hAsc9vN+kuXTMV/O9M5fEowyWFVzW3TJ8Ciroj
uQRbKm6OS8Qmh8xNbepYdw3YIPx/UAj6U1fiq/HVm45Gb4vCf+qW4XL/DHOtimX4OQN1OCGwShQo
BBc+5eRxEJP64gX7is7o76DPfpJZMvTNdaxVXJyQkg7789InwVYayTEGG+9Jhu6/Li7zw+oKgtDg
4k/DBxDd6s/3Z8mxsWzEZxqhni1UElLK0fgpDdmt7sTnlUY11fn3Id9SbHZ1Y5m4XhYYH83kVYC/
55GN0SPkbrzD2CJUU4CC4VKEgFPcH5Jr0tbvL2ydqlYscsYhxkCFXgfUnMH38D1pN1WPHSaSWPae
L8KDUDDkp5FHuQa591dIQKF5/+ddbVuXO+JM0IyRY3M1SrInVunoWwt1zi1+XlfzlnXLvBhSE7fg
b89xWP3FIfC6vGO6r5Lr/f93Tb51l6dzB6m8AQutPLzDaJGC/C3pTgVijBsztG6Z37MPv8E/gQBg
VZPAlV5hDJRXF3DsXyO/+qvBsXh/EI4ubPwn9Uw8TjVOqVXvM8jJtZbmLKvo87qR9nVhvbujbEjF
skApWErwmOleVIcce/Z5YXN+yhSpNsqcHAtuawTxbolUpHDxsYzFDxCqbY6el25RlDtW2waB0rBf
JPB8WAteihMbcF+beJoeChBnbLxeXQOwrFnlYZ9JQAKuM5ICeYDCy1JWW/A01/+vnb44KkBO3EB3
uG6uQrfyzzlN6MWkY34NJROnfQttGTRHHgaylHFzjQC9zUGzk+r0oRuixyLaF6OAOvn/joJ2bQBF
9BLbFWK1h7mHNhkb8uU57HXx9f4oXKtgmTXeSUXYBBgBGHXYhUiVP5Veuy8CQmzYmPQzmQcDh3db
yx85A9C9k96GoTn+3EaN1SAUBUUcQ9sUmYcyRKF7K7utqXe1bptxl5s+Q9LzWsdGj29mpf3mKOqE
kdOuibehYWSQUz/QzPuH+u0kD6pRcPbLiW+9vRwXsw3QjCA5lELLqLnWQXIGnLH6T4yLrDEumuT0
INSycRQ5TlUbHDbPGjyENeJcS/Gu4uUpDUF0Gs7kj4Ynt32ztS7TS3v2gqEhBQDbAqSqb1jAwHvn
KSq3yD5cQ7CMWbWaaojaQvg5yIYA81V+l4X+Huj5SDyyhcp1OMk2Y6MAPJzzoWiuaQsFjlEXFWLi
3ts6qbpjwMx8MiL5SCn7dX/SXIOybJsZvsSj59XXGDwAx6nNj6IIwf6BVN0RHC18wzNwdWP54wLA
VsBzSX0do/yYF+MXEOS8pflyXdiWgIyjCxtIZoRRE/Mb0NvN6XQdzQQm2Jicqg6lCQrVbOddE2bj
xzTOVQ1udtypBmg4luC5HKj3eMI+eZsxf9dQVnt9sZMh+6lnkDeSS5SyP1DXe6RCAFED3s5Ei6/3
x7FaxSuelA0jmxFuIXICG6Cc2S3XgCT4fbVVnepq3Lq3dVJC2DLQcHCyRR9nRuSp5ZvxEFfr6/cX
01MnS9ClIMu6rgoQ6YSgTpNRetw3L5aV12AT6muDeCoNKAHhA0I5krOtM8Rx4to8jJIFxbKEa7g/
Hj/NnRxO63t+fcpnOvdP22Bch3Njsy8uwzIVIF4JLgsLbrL3fqhpYChI7bc4llyLYFl01CoD9mrs
nyDv/wT5ITt2pb9suPmOv7dhZDmggBCErNcYcDucgl43z2BL5ZcMUi8bF5Lj/20sGSpOE+iwUQC9
RFHnCGl6JTSUO1Oml10byaZWFOC8SZYZlyurQyBxyJyw6NARUuxLPhIbSEYgi4qIZoicBV6LFzoB
biKB5r9Ai+97XG0RuriWwjJlKqc0KtsMwBZm/tYKSuKpHj7FBpJm9+fJ1YFlzWuSUNAY4uQpG6YD
Jfq9gKNzqqBDtXM3WSYto8AIwXoQlnUQJSEkqn6kqywej1m0JbLj2k6WG954Uc7GGk+tiU1B/KbL
lhbUUFk57gMYEVsyiCY9CApQHA+Yy8yhSQE2uSmhYmMRXL9vWTOpB8JSH1SgeLVP/FQ3yKw1BO/S
+2vsaN4GkHlNQce0RxnVYWbRzQdq9hh4/pbCgqt1yw+XXTaHuvNJcUiyujsUtJMXcFCO530/b9/G
uuwDpteZ98tOwYOph4dlqDc9CsedYLPqRU3Lw2BYvMs4Ia0DBybI/ONMysvk18d4TvadRzYp3jgO
ftP5wCoYkHsdopENx0XAhdk3SevavLiTPTEZgEWT6goM5anJQVMXLhsZAtfyWuZrZB0Sv0PTuAwO
gWiu02aY2NW0ZbVgJMvrJsUtyXr/I51VcEx0tvPxb0PH0rlK8qQCTFIbee1E8DANNTnkXn2Ky00I
h+P0tBkIIxDvizGKlwuF0Mth7GCylAEfG+piy2dxdGEDx1KwZpBw1MulSAb1danz8RvLiu/J0Hh7
Ng9YfdaeX2weguw4eAeWFSXS0fLnGoWuk6m67dqaNjQNEYcCiOiaXHjV/6knEEz0RbEVpHfsIBua
FkeAW4saGZOlCAS45xHSThTZcrIcDwGb1tBMAUJU8KEvLIGo54rugngAP8iyeEr8rVyJqxNr9qMQ
R2cfwVnnes3AIqi6+ot0vQKmYB96g9hYtdT3mm5mWASi6uqgRV4ck0buIgCkxCY0TLlU0LWPENn2
NFDiC3juh278tG//WIdELhjzihRhc8ZnD8ATUNg18yZg37WBrAe40b0fqxIcukGXfRSgsDzEI5jZ
9v26da0jsqyqXnIAz1suTpxLfS3CTdkhx8axoWkzyIZiViXhJVq8t2ARf1R+8hFl9d92X1rEutoZ
jQBGAB/pRWKKDmJAig3s2Op6f3ocJ5uNUBO0bDqyIP81cvBgqrRJj9Bd+5wgibHPr7JhasFcN3Qy
uX+RafxZFgAHDArhlfu/79g6NjwtTSNU2YxrmMBkv+YQEmu+2McTQuEU/++ZTFthoBFCAmA+gQbQ
HSikWw4q+n2/bt3pdVhOZcFXvNVaK7wezLkn052TbhmsCCNSgQEPOpSLr75w1Ik+0aHYOpNds24Z
LAF0q4p5iCVFgvZxVkj4T4BNbOT6XVvSstiRp4Q0Ig4v0kNh0NxL/9r7uK2Wim6l4V8dAG7bFf/x
4radCai0KeQsLnMzfpEVkDBw3HZpmqBxy2DzWFZT1OFMGD0/fAonMR/DeB+jAFq3XHHNuxS+E7Da
ZVBNxyUxFzBuxacdexKNr8fci3mBd68DWaKwUolIPCqqfZBxEAKV1Pvtv7q0KYmtPa/zLM1SkSWP
JERkV414waFkoTlO+SYz5qtLiy6snR/Qqc7TJJdPHAHX+KwLBKkfW9AK7GOmJbbYT5qZvi9jUt+I
zvTjzPPqQ+9v0rO9eqHg963NP3tpO/W04Le0LtLwQQSCiw+4AdL4PeWe+DUFPd0KzzhWww4XSwg2
D6Ti/S2fUJpLV+56RvR0QHAu23i4uLqwbMFIv1ftYvTtX/hwCq3NK5IsxXEyoPG+v6defTumxC41
TpMk8DyxEuX0fKnfB4jy8a8iQcHQhXRtrb+bTokC3JmxGEAXdr9Txy6zQ8fpMBRLSVl9K2mZv6na
0D+j/OP7/cYde8AWmdegnZEzreqbZkv4RhHzZVxZN/hilmNS4Ezc1806thfGzmOcIjUqSW6sD5YJ
uOsJdh5F6UNfNj/iudgFb8MCWUYPYVhWEBbIG4r0e8jfGfYm7oBWL1Dg+3B/KK5tZhm90lXvV6Hf
/IfL0kDK8iAnZKniCjjpfV3Yd543+BPveXMT4Aui6yuNfUvDPOMHHRXeFqDAtfSW+Y+eaKjwTXf7
l3mLA6InhMffKIbi54yjGHDXYOzgMgh60l7kfXOLOOKmmoAFxQxwnrJtNRqHhdjB5UjN4P8UubrN
QTz/YIihvsf5tcVi6VhwO7JMhhmlnXHT4OgCW0XUIOwukR26xKzzNu4q1wDWJXphHiTooRapRXtD
1YCsIFkxAxYPv2onYa2t1kNboDBBhStv8zTSd0Tm2QOl9cYR4pofy7bnIMnaOgww+xoiXt5KCb4E
kHEJ9WZA09WFZdY5SpZyeGRgWOsgc4kDaryITpDTJAHIvL9NXUtgmTWf5iaeTNfeIi8NPokoW6B4
LoI9dVHpb+HkPG5r3i+6uRFArs1F5V58pWPdTed9f2/ZMvIS1G9AnXQLPHDj0zr0/+zETgZ7YseT
kTHgQe9H8jbSym8OeQ/5p0OfdWIXF1NK7JpkUeGyrrO5vNU52CpnD/h9k6nkIRjV+yUbd5JW2pot
KRDXYwbS26cIHBXgHexO2W4OVzuubAotkS5exA0MtPphLPqOHKCFAdbK+0vsOK7tgDJIhShObKGe
8AR6O3plf9Dp+LMr5ccJwN6NThwOjl2dHNBozKSW9U0UZf5QrzyYKENpz7kASVaCR3VXITe+b0CW
UYsm5lOSTuUN78f5qFn2i5hifix7/vQv89f9XhxHx2/qWIA5obK9V6DWTcfT7Hl9+AAs2gBqHQgl
bJGIuHqxbmxKprIHDTU2cLwWcSjgXyWu8ENLoSR3fyCOA8oOPacg7mF+BEZXMHKtnBxAFkIhAUS4
W3k7Rwd24JkBwVZN/qKg9olqX1LH77phMzLj2L2/RYXrcPFFTcVtBp4NiB4dv+ersiNnSNaCMzv+
cn+WXq2qSIkdIFa+t3hDENAvNZ+66lgDDX2svViemAenoE3y8mjKUD+sMd2io1/v9+owGztwDHL2
aRYZwdNjbviFgzX47dhDKO3fd87cevMn0GtuZetd67TuwRfOAkDWIBObeP3TLEPyQIa6PU9SVhtD
cbW+fn/Rel1KJSdJyhtUMaL4yHULydc8QJnHxhHj6sAy+3RmTS1SVd3mEJnnJ5Z7JH+TDVG4pZHq
WgzrJscr2vNzWte3FDfgik57wvkoLibg+TmZsl9VtfmCdo3FMnuU8C5ZGTHw2nvh9Af0C/Uxyshe
zkW73hlk+djJJuge81x+5yUy9AF4BS6gjNrFboVYlxWc4pNJGj8v9GOu27cjA+QpBtnixko7FsKO
JkMZuNFlHvg3CEQtB8HKLntH+ApE1PF5SZvssQyGfBexH4ay/sWLjTsvoxo8UVTwIYpxOKh8iJ7r
yaRvp9gr/r5v5471tuPLECphKFst+U3igR+fwDw/l6hn1NOeAjqMwTZtJesEnKcDbKOpEQoePuhS
qYdk3lfzgB4s88ZNO2EAontknl/9oIWMkMHvRb2Pu5VYxg1iYhDbCjnejADEeJ7pV0nA9mamsgMR
D1hmBin6PbFbDMWycwYc+TTkQ33jVb4sP4kB3cabNNUx/zKVKLP4c9+aWzZOw65KZ5+qR3DZPHEf
pGmlQnT+fuMOv4FYfnsdhAhMDjO5KQWBmlQV10pUnzuOEMz9Dl7dsclv0We9eOM0jgm7kTltFiib
RqDafEuIx8c98RD0YIXdUr8ODMuz4QZEfPIj6OvhNCtFH5F+30pfvDpL6MIybSBMkxzPzOULNEve
mwjItKlBjUtT4izZN02r2/Li8IDI9NQxqI6t7zNTPkRYmPqUMmF+3G//1aMQI7AMG5JsuuIVEz9l
kv0qxvhdGgDaVfv+Lz8Yvvh+zzc2lGu91+8vBiKLmc1J14tbVLRGf5a1CED/X1am/uf+SFxrYVm4
ISbNlkAvX0Zv/AQe6OoIGP546RGk2lOFgrmy7DoPwAUKtd/ipkEq/ahMTAew2iXJruw12rcMOucV
TdJ8Gm6q5BWGEIrv0Bbfd2mjecukR7PMRSz7+Uut6B8KiILikCH6cs2I2VLYcCyyXQStipnMYASe
v7B0EcExInz2H8PaH+iGTbs6sGxamQkcFhk64LLSh9wAUAxs5S7Mb5LZlc952Hp+3/TTLQ9loY6k
S7LugOf+LhYgtG8ZM8CxE6unCPWV1Yw3gM6Bur8WxZDsogpHB5Y1E+WRMqPL/IVCTfVDvbDoF/yc
+u9dFpZaJjxHVSIBiZ6/BAseL6k39acaNeiHMNisonetr2XEkswyaLuC3WTgteVR0dZcgqnfe5ym
lgkjEEK6Xo3mQ17jnK49zU8LYVtMN44jyC5sHsfFJ9AOMB90kb+nVWLOXCUX+Jrz8f4KvPqIxPpa
JlwneFkZQEA/cCXAfeIF6ZsmC7U6tOlUn2VmPsXazBcpsqe+zxnf6Hbdn7/VCCTZb7o2Zm5k6TH/
RkdIYQQtKAuVbLu3Miu/xhVqqu+PzrH4dqEzoKF+CbuAS7AmFbVEFQf21kw3/CXH6thVzvnYqJyD
G/GZqdBcJUOpMx/0ca1x3vf/lnnneZO3CKBSPCtWjyZthyR5s6RABVz2dWCZt2IyJung5TeRtDR6
byDRyn5mCnRrG8era4psCx+DYmIh9hdQgyUwunCU/vWbhn4zuObqwrJw0w3Eg7LsfGOKQsdvDE3n
nQkBm3F96BTbVPZw7VnL0usqjPymTZYbCDPUVRXtD46K8I8Q0PjmVZukcQ73KbGubDNVpT9HY/EM
igRU1TLK/SMzXv8j6nR0VqRXbwSckp0GYpl/mtIkQ3Inx/3Uiz94XA3FYRjEct21veyKZ7OUo1cV
Ea6/tvfT4wwxx/5UNku6kWtwLD21Lu+8aT2vUG3xXKfhDUlXhHAzqb6UfR1vWKCrB8sf9+cGBSN9
bD4seafiU9Qamv855trLjgSP/O7XvomyDB1PPj+q/Zo9E9JSIItAiFL+qMY2LvYZOl3H98JZDmQ/
AQE0FM9BAv4N5pfk5Jst8RmHZdiaN6pLmhJXKruhKOWHakFT2qwCEFkVoawMscF9c2TZOV+6nldd
533XK2b+LJHBHY6JD5nh0/0O1l3zyqVkFzxHBAcI2FDyL5H2/+EewhIICb5bU/fQsHqYAfa9+FG3
sXUdV5OtmDGXYA+sSRneUg/oZMOivydvH9tKktmVz8IHXrLwm/DGBn/5hSSdfhRevgVwcfy6XftM
cqQilS/7D3WdpN+gXdaHx6bM2y1MgGMdbJEMqcBzSKQovkpPRgfB48fa6w5sQmTI4EVzbrziYaiG
LYy4w8TtWmjqszhD2j64aQ1mcSzJeI6AVT6U7SZexzVjlnnrqg1EJ/viK2+peKyBeXzTzZsVEq4B
WLYtasmqAYqHz+CVkA9BbuhjCEoAROv4VljCYeHxOrAXxwcTcdKAj9v7zsqheyfDfDzl2Tg9zB1o
DZJ0F6kvbh7LxIXxTKVYH924F8T1IQWs+zmXPW1Akx6nz/fN3HHD2lC2nNeQUFwKoJlQ1HYmFPVa
8RjEl6Uf3k6KXf0h3/KuXdNmXebCRNM4jFgZqnDq+uVQHjkN06sX8/L4/2BXcu0A6xqPNOS+qlzy
ZxUApT7PuTkvFBGFLIt+3Z80Rw82qE3BJiWy5eaD1HgEpF4yPg0TFC6WqFo+7uvCusxrSbwO8s/x
LSiRAb6OxbyYI8hLpvZYVsuWRL1jSWxc21x1OWBZfvHcoVzgHGI3nOa1GsqY+ZggY7Ph+bjmy7J4
wOWgSlVo/hzKjp+hv5a+9cb4M95yW2jhf1Mjr1xXNp4tqLJWxRMYLbQenoMAAfSWje/TDJkgSEaU
B2W8+E3D/H9AHl6/7/U+7H8CHor/PQzSJMhiUonhQz6GoMDKofmOl+UWn4PjrPwN11Z2CyMeK5/V
CABPURXDqSz7LU6Qf/OUr82a7cUbOvJsJM3jvwqGY7KQc9SJ8MfSkfAJErj8MRrKBbQ54M15kxuU
NKS50j9JAWp6FlcQk9Vl9dUf6Ve9NECYZ8zbhcvBvFqnxZj5vlkKn94CPCzaA24JEC/3eNNsneKu
qbWOCd73UCuZ0/4DDaGwzrLQHw5+Ajm4w30LdrRv49/quGByyDr+XKOj5KCXcDmopFXjhgfocAxs
8ButIE1boKTxxiqUtbAQUl2064YTSlGCo2qKX8ZP+iOeSMWGFbsGZHv/nPVhOpTlc1uXMdJfoWnE
Ja2hVb0xIsddZFdaC5Li+coihF9Weag8Nl9Y2eiPwgyfGpR1nxbUpW905RqL5SWQRFVFDAnVZ1Jh
zyesgFQiBx526zxytb9+f+EiGIQFx3RKvO8pquujKB4+LF6efdq3syzHQGvItme8NR8igP+vQ2Ke
/52efY1bR0JUlnpm6RTckMB9qvFSvTZa7sxK2dXVopKjV8+wCTJ4/G2dJh9NK72NvKBrzi2DFqyW
U41D+KbXyls2dt27cmLlRuuOO8zGwnGEYylqBOP3bKoa+Q/LYpH6oJPgvpgvk+jgOu07OGxQXJ8K
XrdZHv4kUCB/iIsCHp/2unaXNHGS2Wi4HAdTJ3UV3ASJpz9UuR6pEPqpt/7f4VT8BogDuVchM7y3
oLlD+EPNxj48U39Z+je9l4jyVIAVe0tD0LHoNjqOp0GOMGPjfatbGsxnUrXT8pAFrQhO9+3B5VnY
0DhT6jhY6DS/19Tv/+KjVGF90MUczAidL5kcjopnONXTHtSOcDTaNMu8k0AMsYTERwNC6o0zy7UD
LbPPs1nJCOXloI9sqvIEoh/zOFV9PB6znAYbfB2uxbPM36DsvueYUygB+/TA+Fj45xEpzENfR3Fx
aGeit2ixXEtn3fCa1BPN5sy/8ayOkndRidzHeZ6GZSuu/uqEodJo7fjFIayiKoIcShT8p/ot8ub+
ZEIkVMBjsCVq9OoY0IW1JrrtITpEcP8SIDNBJ1CuaT8UgUa7SHXRgbUe6cjmOPJTAow++VmLpDzH
ComP+3vb9ffWCphORKpDUeKF9EB9ihz53MV43+837pp96ziOwikqwHwWXoJ5biBkNJFvSzF6B9AK
VRseyasOQ4y6rv9d4IAunfYotFZYCZJxulSfc0hucpD+0b55C6bojQv3VaNAP9ZjbGGCArjIIZ5Y
BJ+XCY8kqd7nBYHXuJW7dMyWnRulcULp/3H2bct14ly3T0QVCCHELbBYPp9iO7FvVE6cCBBnIUA8
/R58/02a7mXvcnVVV3eqmwWS5tQ8jDmGGqifcVOc9aAw7EyTrs5ntCanHr992V+mQMucNM42Zgo1
k+iqqKsiA+N7+xjMn1LCnjhM++ZoXwPFskbQMAROkdzbWdg/ASZMPqnNn9rqnS0Xa+fmHagvMjCZ
XxeaZ63s0qIuH+w6xL6hn/zMqY/Y2TMmY0Bv5zuYtTaYt2kJwJvr+mlt6tTT98bc+E1jNKOYE8+d
N0miQcYTBZfBxxZ36vE7cwZzXrOEEV6+jtgjB7/dIRdAin788FM2sDPnVbkWVOsezUJvvaVGPfai
ueBdcD4H/tc8xr4PCuW5tfVrcCDJjtLhoHy0di8oLtAwHcpadV/BmQTRvg86BxhFE2alGWS/34ER
qOMGQfqXVmnfBOXu4AUyhxDRdkxdd1M+nUC5z+78dU4//okTphzuTLkFaKidB0Ig0SvLG+IX3nPP
B3Io1VR9aUQMS7T99l/ugvQzFNZrWJsK53vV/NLg19q+Ii++ugnbGf7rF2jB+pUj2sh4Va/g/l2i
b3klvob1wQfs7LjAOGbUiRzOqOyv5iZ8D9bmi6d0Z8RQ/hhESeBKSdi+tCGsjBfAdEWYb/3iDu/s
mPYl0GIS142w3RUbvOOs6KWe+CeWfMJNhHtLXntnagNKsyGPZoiYgAtDTFGZfHw8TzjqfZdTTo2u
54JgY4v8aPLuiliUjeqoudq89DQOn4FxTjikfbvTIGWfQwszlp7zJJqWvdUhGOYgx8UOgxzGrznV
PbmzESQ0o/D9rAjQVe3yd6f8EuNJAO7Ef9qA8CHRiwlAXMouFGgBMi7j0Cs+Yzk/tRE7G8a8eKHm
BVLefVS8RIu6nddHFfFrI0qzyVp8khef2oadIbPF9YoFol+ZqurjUoW/fcgTjSJ/H+vPuPFOfcnO
mCVDQE22L0E8dOVHECklOfp4oAqvWVp+NUbadzzris/TFMogmweWJ32/2JRXTEKD3s+/eJh2lr3k
i9cWbKLQQLXrQRj5Xofqs672trH/KubiOO3smgiwpzflQLOiCW/UzN8BUs+iSD9+bNgn3Ma+0Tm7
0wi2ALgNUGluPVowYP9/NGlP7PG+zekGuUdWp8IeV+5LUOjttLIGPWDWt7cRSGk+/ogTa7Rvb3YI
ioC/gncq8+qbgJ5u3CKE4bn7/WvP3xldPefGg1Cdj4wK7dNWtPw4+sN1FVafTSWf2oadvZFlbjgP
4TTcBsMVdsQgbOd+SaQ0+FfL0RSlt7EGssw19qmQeR17A/398dKcevHdvbmqRs6u1wWZH7g/IQb8
ew6198mlc2pbd3YlFVpXJe40hO32yKf2O+krGQdN+1lb/ISX21NmqA3VoSkMl/fmDfga6Kmj41OZ
myn/Evw5iP7VVCQQNtIt9MgpopdU0OCx8nBzfrz4J95/T6dsIF/f+vlIs9E1V71rs9UTBXDoZfb5
XOcJE943E4Uz4mZphyBjHVT8aJ1x3qmEkP48csI7ICt/fPwtJw7SnhdjJsUwQR8Nm21VmPJ+GtOt
Bv7xwz3/f/P9/+FH93TtPcqvNNBiI+l0SPgLSCSmIIk98zkD1LS6Y27tPHC3DodEoMZgY9baNYzn
cVxePeO6T2PYE/w7Z5BwIv4yAUrKIYucAUHfjCB4reqMopybiq52Mk15Xidz0Jk/bhOhB0VDhz5b
FN2vwFozNfGcgxMAyEd20aMXf68gHRUdWg9pfK+YPqOV56dqInhICLbmH37VBXeM+248OEukwPRq
zFUbKRdd0aI928hTzwkraX9UUTA/DVFHbnhPu/cGX4y6JQP9aQwdmdK/lwTkExkCXuGnNJBT/0tH
jZG/OWlAryLrQloQXAJMn2o1hhocD47qDpJN5jhATvxh9ZvusSaQuwQrByR9m2a5NAX3fjLVjBgQ
qlQmrar9uB+bEgiyEh1EDADoMYHo74ieX9eBZGPuLM2he+GB75+E4GhyOwt+MpqP5Q9TGTSJSB1l
hs6KJ6yCZDpAMusKygwvcmTMMWmWqoVNNxD8leuhH6oR9Lc1oestHyjW17GLnRMVqOURDa7xV66A
AY1VJ9oeEg9lkVjMG9FnunqgehT1zN4wwbZeMocS8WobO6hrktPqEmUncAHJGUubALXhX7iR518U
bk7SOvDoD9ezpM+6vNCP1o/mKa0agLgualT5zwt/APt4pOQl8NnUpGwsMMqmhYamgqx1rg4SpIHV
A/474cRsZrW4ZIEuz5xyskPsgvn7GXhe0AhaIDALFJGWmiaeA26D58HvJYlB2j5iXRlU5npa1zaO
5qjA7SeH/puoUJyLdctXoEy8kD5RpyNBPHtLd91aw4+Fp0MZAzSH5qjug+ge06JIeVw1YpcaKmmZ
KOEJ+1DYdn6wBi9m+7BYzwiWsb/mLQo2CVmKvEnJYEwdQxBZkwPGF+R7C1H4cxUScYteLEBl1YC/
kq6YIHVvqItBV+KsfoxV7VNdtoak7riM3nkzaTId1ErLXw66IzImusNLQufCe3OpoE8SpjnE1AT+
RcWicjlbOCHuN6V93z8YHD52cCei6Dlfx8I/oME83xassuAO9Xn1HQoHYXkWGUt/9EOwnOlgkO/Q
MWTdA0GN5QHM/bOOdVUZ91fbU0enbNErtAJXBzp43Mc/9lA8TnjXD1faw+mqV+pc56HX/ra6Na/A
UFZXZT7w44xZMxkPkvhHMmKB4qEc23tEKnlwGaEev8RrNzYXo1/Td97jlrMD5Ze24RAla7pWJLIf
QRZaDtWdlBP7OSpWyAuvmLyjAcbYpHM/Vn4ytTMqWcJWiKTVutgVVCwR/+OsfWVSOoOl575yB+yO
j//psi1mcgNnADZwwCnO3YU353RFJxCFXT8VPM/FcRYIcsiwKaIU3lR/q/UcYLxeiS6muRnZRYc+
k3dXDOOg1lh2cANFCpqyobjpKAgxLmXfmj91SRwcIH+BvFcNXXcwiIxyuvXUaAtIIiq7nhsCNb6M
gcRhOEpbgyZC9MCOFWzEavltGYHgXXFEvmtZjA997zKbFEEzPstgDB9EydUTtIDC5mfHFc4++Isl
P0IhvT9b2pUDfpRbr18TkIaX1/4MxG9OSiuL2JAwEIm1VfFbQ/zzJ4Hu3J3pneiuhmE/8DzAKipn
O35zOak/QB21Zy6Ix2QmpKjwmjhLj8wS76fRtjwucJNnog/bFBSmvnzGveyXx03XNUjrkDjiWsCv
Pa7+dmY6MTR+nM+2XM8HUEcvR1oOG2+3cps81YyRPs2HoezrBHXK5tkxjbv8VsUM6IadxyAjTWTD
o5z4dMNlMD+iiN2zWBR6vPVzgKSSYq7KKeYBb2zaujgc2wx1lNREkW8Md9EUFyNBv6fxdXQVQQbg
nK3t+Grcos5QImrBoxFITWIx0+p7A4mL7jB3GG1MUIp0nKciKrW59Uev4XGLurYLcgE0ZaHjNkYp
09E4XwsJQgDQw/MnCwqcF0xC6GNYhCyhLASEknZLdTcDvH5NGdUPTjBBZUJBfuRRSeofgV7pX1g5
sHtcXXNKrOeMMRAzy6NYyqCIWVi7U6oc36dnC21XdTNLiCkBu2BKd30k0NdkPZzRhtakgAE3vyhz
cHuGdiEscSsR4EUs929RWnPqmPit80AAvHDPNTBfowLLcNNXGZ8Xp8vazsdN2OrJy6+Z7Oe4rlzi
HkzpYIR+LsLpWnk+SplkWlp91kWAJ2YowWPcDUiaxpzRaLDFC2JMT8ZVDSLLc8OnLnzowg6zukqC
mdYVoKmNSR70sBqQjjw1tCc3INav7spopU8Gk9zOoSlyb/lpgwhkBMNsqwQjVp2Z49ztx/pF4vR4
T73H8VYQpmC/UbcffjsClu1Sxt852ZiIfNBSHhC61DSWyI4uIbg4YMvIlKeUONMNI74NY9AF1N6N
7jsvuqStCUhMQsXHVMjJebClCfrLQVn2qgOn+AHZGBMcOrOad7T9mh9RXvZRrEE+B6wZyizoonto
Y2LuyXkBaxzMESOZwXDJuwEvz8jUXo3gKXvvZG1JErhdqRKEUqubCBfusGJBfdu2Tq8SaB6SMoY/
GOGDca15CdZ9FklPhP8wrwsuI4ZB7gBBtmZvdmrNt1DjzGEgA0T18wzMgIO77XxuqX4LIDo0JrOA
nHApandMOggxp6yrTZTmQBtnXdRXblz6oLpCVjC3V1A+wu0ZRTmuahm5/vlY0Pob9YYGfOCFYY5M
UWtwSCxryX6jWR5sIaTQ1zWL/AdrafsHw5zl0QecbcnYuDB9uQL+d7QFLqJ49qWW8RpuuCw+Evbq
5kD9X9Kpwr7Nhltw79tFhBB4IhVzGZiZwj4HabKLGyxeTIFVhwtRzTVcEtdVDOVZ102dwon6Mo4q
OPJrDT7kMfVDtL6BicrVcjNFTFaHEa+4YqSrYfxb5RX9xbwM0z3ULlY3XdHY00cWMf2s1ol2MSa+
cQEvhWsPKpg8lUQRZs7aCUq9XuOI10Ct9c1Ki+oK7KRFMtcMmg2l61AbS7/URcIwwuKcWW55G4Pe
dSwxRe55eaKwqiqu9OKTtOGNqA4DiXpy3oSUny/jYl/CqrPf26D0WCpL06cSlyMFnUUpB8xW5U2f
YeWg9hO10XLJ4CGdBB1+hOA9GhC3JC/gJxUiTnUwFcCKdJIgFtH5ckmMb19E1FTvHZRj7rSem4uq
gxDbAjnPi74tuzyBEy2v+VBVd5Ezg90ictfeTydEnnezwABI7FcaDnwKZrskjW/bV1mwKE/Aq4TI
ZzJLnicN8eE03YFiMcKq7Oq46B35oku3dY7QlIXGBa8n+TTmXv4AekB1H8LbmqT3V9TQXeQwayI6
KjGT7fHyMAes6zAQycUb1LzNCxN99cbdtrvphcEVKnsXjkVXoMbPRkuq7wjG17ceeNMwKTwHgaLB
RX4BmT4AkQtAU1fkFdtB4s5Qg2JnqRVG/IM+vycqL+5KKI9OULXSuApab+JNQv2ti1Mg9wnOAFbC
0K0FCtiPGwSZr/1SsjfaDPNTIEDRoXpneSM0iN7rgrOM+W2R9TxHbJyv7dNsLIud0I7xMvPopchD
dY9kWSalieZHLaErg2PCZTJiOsVNqLNirfE0BOg2GmEhql6ei6qWt20zLT+R0PgG+ZlCSlFTzH5J
5nlvZGILqNJ8RMCJwLgwopr/8aEYlHXwMSUpf+Uar9p2oz0v1ewiEO0gbCLsNF3IoJ0zxuj4nS9t
8Gw6pIFKz84lRe525vVlfcMDWX6T4Iy26YAENkHxAgSMBLSLhkGJxTaTPAedMQeX9BhchwWIkwH+
XaYLXbcQXWghsFYMwMi5FBxZxdKsJM47KS8HfxZLuni+95yjfgmYipqvcwC8i2Tw0Wdp0TV97FZv
OucEDm/raqeMj/jfte9GZYyqJLmxUDC0MW96dkdNDS8zu916FDMh88E0Wt9wqD6VGQqAAFRAw7xL
jB8N96oPYfRBB35MAPmw6ADiu2eq6ZdnUZfsvI8GoLE7SR9WJ5quezW2Vz1p+wtELSoppmq9H3g5
xmbp1as3uOIoDMFqixAVhELQNu1NY767W2wkPGRVEmqxD7Rr1C9mxzpK8hEatwGGoS9AZdNcDG5r
vxPs6fXcA48L7IG4NYyWh1HDDaE0VKaya5p0wSLEbiHNC0HUtMSF6fSCu06s1YG6tnoBRS0p02GB
y0hLnRdJC4jlRR82zTUqxjhuxrqRE9cN/EMbIKlVUHN5jkSwFZD9Cuu3qM1B+9p4qL7XJqtVyY6e
OwMW2nQNzLFgbuwh3r+TveAxOkkonrguP7e+rAoQaIB8QjKU4xJBMKWGtIrM1ZkdyfSjD3vzDg0f
jRBc1uKgOpwxanHtpNwNu2uBfvZdz9kraaVBf6ES8sy0bY00egn9W1hnGcWEIGepwWN6L9lYXeFG
9q+YDabzEebzbaIS7nkjOPXTogtA4U0jjE+BxsAJfAD5wxxankekS64TWw7eLTeucrfwH1Vunf7M
zUugwBqvZ83rSFF2OkrH0QqC6t2MAU6kv8g22DjSJeWLdH8oNCnOtdjYdFhAyp/E1Q2utHXyHkZP
uEsMEYwr6w6RRoWyx0lFnLX4mZnBa/vNhTKjg2S5x11I23qc6xilDAoXsQowxCz+Uv0xs6d02rst
8rstGSpjYqCveUYHwfUFJBhhbJE7LDQtc8hFodTNsVF9wyS9EK2HXAUKmZ74LTDHEhxNWOcs4QML
hzN/bco2dVrjNxdSSXEG8RXcuTlIADMJVcctmgwQa2sNxrNvCpEo0tKqkar4hsn4vJhiwCagQ6gb
cL8eCuoBLIdSwtDGNgeP8XPgwAVA6h53I9JR4I3aUGCZhM1LdleTEaEXXK8JLihcl4aL9oM5VYFD
7mmrQvbmLw7SZoiTasRcpEVedLkWjSPvEF1EIcMF6rVPmHiUeazYEuoLwkjonesWal0xV41p08aS
2blmWg2oV9U4+MeBYJD/DMPFY3hBMZfGn6pIAwVlcknACg4x6thlFa52KRasgFgQEWcCp6KK4bxn
rJ1XI/UUYTiHB9tFCvSnhWi764gP84OLoV8NYkzZkePm6PoznY+zk3HHKpnOVoGrYPUR9jNCWXtg
a6ErPMuviiNFzDIAI8IBx2siHO/Yb/LqwY4IcV5IBTnPu3oImjcSlTCHFnF7nhS5KfOsZmPoIsyA
+7ypaQ3i4gVcF+h3jIxcA9hXTd9hTnV+qLXLyjPYGcJgqxugvoqITerYzC27A5cnuIARbYzPAgzU
iFjcess3irYRB4eNakF42s1j0yDy7OQiYovRmzOK3qVO61pN86uHXZkSAqWdXxjSqb03P/dneklr
P4eog/AJOtHO+TohxTvXMwUkxg7IUBn3cvecIdclMcrWDoL+kR9bAiI8xJmL+27qMWwPsuZwG2LS
rEpKnyA8HQdUAaBFPvIGKrNQZUvmaFgRHE2uvgHsuHumo0Z9im/TuEBrz+2DLVz+KKKOJwUS7KMr
CvcMpKzsXJUztJlqI1EpEoIN06GaQBHvCQzBHsqlke/a6QPIbBTLwqOLfp0guthAGw9ZBiyQqwAJ
6WSsSvTkRldB1MHytnOTn4sRZOewRTUCnLjCG+JyXFF0IKIfHwFuXd9nl8jnkM5jCqUKc+W74EYf
eeHdl+7cdxemWfSNkWFwIxgw54kF8a5MXQARjyGiUh/g9sBPaIO7TSxwOrFQwaiSKgS0Pi/lVhrg
rB7KS4PQuzpyD7wQsV5QN0SeUl+rSC1RbNbOFAcdICjV8NpFVqMteodcN7iZep+fy7D9BbeBbMDj
DoikMdM8JFA79JCNMUekgxsyEaPZgC8TBpZP6AL2PLdEicHr+cFd3OXVnYLyTSyop0ICkF2tbmvy
rAwBlNdrgEyyrnp2ZYjb/sox1HHlLY2znvmoVf/iHUfqBBWVq6qabBbRsPCywdAKVkACCjZaB8ns
JbUmPxaGyIR5pY/aI/S4edSud7TNUYASIPICiWPFhx9uPWImu8JUQswKlMHzEUVLVEzD4IlqeFbL
JxdoADJdtM42LMLd3lyOFgUAsMJN0E3eIhBI6+hsQVXjDJd4dzP2ZRTEchqdS52DugpiXBVyNAl/
8Nh02OMI1c0DvNF0L+DK2TEfwZZWV9JsK4lL2elCqGGNU5tojupTPK9gUTzaOo/eiVijOw4s7QOd
KVJahurjMNTlD7Ey79V0DRJ8lPORJ+P+sxeoVwBfIy1Y3uM+6JGTQ4NpzrxJhy8yAgG/oCPiBOQj
zx1r1gaxgkD/CYHGfAsbl7dO23WPBYTYbme6iBzCX76cf3pSRiTxEa08jVGgrwkNxXcOxEHC5soV
CDxdNBAEFVDAHKc18WtSrTFmAMIHUG35bWJGH+7X+A6NKUbF4gUQgvswsKqBVGAddLjL5MYiMmJQ
FWE8Rl8PPcMkRdxHHnC9XlWSV2hv5d8NDwcJwTB0weNFI2ujas6PYdDWddqsBvS+E0Hp+6Bs6dbx
hC5qh6qXDqZsQRUzqQ04adKVV3N7CADztlc12L+cZEBvYEhdcL9UGZooyzfmqnA456BXVo8Ktu2c
9xBLQK1sdqPnGQRr9XMBvl/1gqljJ1NeN6BwVoGqTFeS3TmAJaVAJCPvH3073hYSghbOELTbNin1
aykojqoBFjy3RdWmOXhiIA1VgAjQrCBlLQKPP5FxZnNiUA5DkdlEPkP+3uX38JXteFiX1bgHMZLW
ngnEcyuu8WGCv/VXZNLq0BEbBo+B9iTYB6QozHkzFn2zVacXAacx0aexUYPNHGVRaihJh3dFgweV
mMYL4dubiPq30kPBRgvIp5k+5PVh4BI20Y74m3SjRh7qAfk3LGkrH7GNKV2uw1r+0dXqyaTjMzJh
FOY8/cbNiJGsSJpL65f9iyYdLtu6s8iXg640380SaGQ8o3kHOc7yqxBQE9ArirgLZAwOCNhdhS9w
3KRdUUhaPAgcOpZH7m0OKgn/CmXJ4qZvyeaFHPAZyQYXlgfi06Nqa3032BknMfTYq+Ae7voSE2Xv
OQCyWYva5vVcbiGFT+snRyPujPsJzHw4t3Mi+JI7CFqJ/dNUqDckqLWiHYObp32Fw0dc0wemenQw
EKRTZFvOQzs0qN0Ns0avKWh7c6UZpB4SawwqLa0AS06vHKQ6rWrdByPL7qGZm/KHTwdyQ7qCyaTS
jvcth/PoHvN1bsZ4ROBmzvJyDF9GObqo6KO2UOqDrXx7D3GWbUCZB+65CVrvGeTN3iuaf+vDbCJ9
qEEYotIRwYd/1tQoOuY9eJJRJmw2Qp1l9N3xPHIrXQRpv4IizTdbGkd61dVI+MjUI472OVYIGWBK
qrFAYO8N4XBJJTHH3rFoRWBkFpkUaJjL+cyC3fk3BMFx1ZimA0GNdOh66URDSFNUphwbDwH4BSBL
Xv6B7LN8BgHBhMxV6RIQRwRfL4OLSzXJKemvZIgs9szmdXlWUwHK/EUE52gM0eYcMgr1rSknv85y
ZyjKgxM2fDqiIYLsqKu3/tzHvdZTjdwdWEKvJcgbA4Al6rBFfw2cs+NafDaBxf8bDbOfy3Qj7SIC
0TSrVtvHkMzLFEp4yHeyOvDDWJVT5gBN/7Uv2SGUICQ82br0oQYwIzNFL8qf7UtlQiTjH//Aqf79
DjxBG6eBLF8fZHr0/iAPTmdH/6CGn33evj+1GzsMBRIAoEhV5GdaLE+Ia7tkGj9VDjuFDdhhkwaw
Zsly0UEGCNFrbVRGVmB7agOx3JDZtzksvrYT+6lLnTcVJn/zIKvbIlVCfw9H+slozAmQyX7g0rqm
LzDmTbNaAPtRb1cM7hIM4+YAgnyC0zj1G9v6/QWLrQNWVd0EkAxaZebAZtz6xQpWgWhDo33pKO2n
LFsDLYm2dv3MLvAhdVS/bMhe9CAvPWO+ffwbJ86Sv33eX59hCynKsYNlF2uI0VcXKQCr3duvPXz7
0b8ePgUBAZc7qsjI78akjYbmAjo8n1naqVffmXLtoq/ueUuQgbfsDGyBbbI0KPh//Oqntndnxlhk
jdqRzzKBSkTcRpiE0c74oxNs/QSOeer1d1bsQjws1CNlmY2iKlbzpBK/KZ8+fv0TXsjfWTGKHsPi
crx+SzwkoRRBNkCekaVxN+Zf0sRAk2o31KM7xTFgifZlocVbL1CXDir3S/qpePh2W/x1drRTNqwD
AACqYvbJTNvuLmAy+nh5TuzufrCyNn1NXYaJp23+QomySVEzmeKAms/o5k9swH600kY6JLId/u/1
OTzbhgwvTHvV5e1nskOnvmL787+WaNY17WyNe0DV21BVhDWyILdMnApl7o8X6tRnbIf3r5/QXhcG
pdMGW//zbrJLOgzqnQKtipDps/H7EzcO2dmx0KEHHtHJz4SuHkhDEnDJPgvMrkzrYwdP/onDPmFv
e5kBRTkvC0jhZYJOzu9ARc0v0sjq7OOFOrUXO2vW+ZQD/bItVGTRrWqutqGzJpjuPn78qZff2TNB
mD9Yt8eVH1WoRbm4klHG/Pmlh+9lBYRvkYXXsIYigHaLQm0/9bZL/2tP3xtyLU3FSjzd1cu97DDD
EA5gYPn44SeWfS8mUERjDpVc7Wc98CkxagVj0gOPufSfKsidOJ174YAZrBqurGyQDWy+XH2UeXAP
u1GUhBhFqpwvgoW9nS37DDSMPHcwuFgDQIQ2BDjhQv3Z008t086Mi6ELgKq00f+c6QY4r0Pv+9h+
eY93JlxU4YRSzMozZIM/MEZSoQkRfqbZesIHeeSfPsiinJhLaBYBR11f2aK/Ylsk1CGxr937rx2j
nfUWtYwsB5QyQ420SgGEnWMl/ChBS+YzXPIJC94rBdDJNSHKutCBVOjRgFlBx/mnrGwnlmgvEoDK
dAkNyxKwKp+jpuximC0/a4vm7nO47YksbS8VgAYo+oNQesfQtHTuBO+uXKe5y3363kVN6soSFTmR
fLwdJ9ZqLxQAz4Yyqx5ww0ivyM/QYNLZytTj156+LeJfd5ocbeP5VciReNgNjFiJQ4M6ZPa1p+8M
uRxLx+vpgnf3oO906PooPIS5+/rx0094o704ANEATZiGY6yjrnkWFuabv5inbvAPKJ69Vn74yX3j
bSf/P6DV/5IJIG2uhmDj+JscVOWUPc5jnXW99/v/fqy7mv055Wt568MQ1/rl4+87tfM7W6/LHvXC
KuC4RnV0YSb0hD2rPmN1PfX0vZkz0a1zmWPQHTM5APWA7bGT5jMexlNP393RIOGahKNh4YU7/gT3
ukg9/sWxABBT/PPQirIMujxgflb2k4o9bqqEB/RB5r6PG2/+0uFFSe6fvxI0HWtXOoaZr5on1sMN
Anf0JXmkgO81AkAxMs6RE2DqwB0D9IeQL0zz1yb0+F6rlq1juY5asgyKVY8FBieTdQaQ5iunku+1
Ado5QMVdGJqhI0XjAqD6L/tuvue+KNE2qlew/6IPC2h5MdTHsW8KgAzIRYi+2SeB0n/fEHxPf4Fy
eAjAu6CA3/vf+y2q3moJgzun0N38/rVl2hmvixapiEwNIBAAYgcElPPRV59+wX+bF9+LApR+PfW0
XzXWqRnvFn9drsjQll/hNcXh3BmvGHsOPJ/B03vP/07sMFxODnABX1qZPf2Fa90FFGMtns5NO56j
NVekJhDu88eP/+9bge9ZLyjoile0k1HUXCNZxwvEtGzQB0nTtz8jqufYI91nqfOJbeDbO/x1e87o
dAJBR/FbsiJ+2kgeHZDbPn78JSeOKd/+/K+nV9AfhkqfwNO9iv8OAUNLFuUD0cxemeN/con+dygD
+Ow/f2R05bpGzNl+ZFLqQEA9g26luAG4DXJnwdgmBIV/WqkvXWpQof/n7wHz0lb4vQ6hE2BUYC9b
gZjS1WfcgKd2ZBd8L71PFMQaeqAmZYh+hjPqAQj5Je+ePt6UUz+ws2s+9SFTnGG9RoLcEF1OoOKb
9ZMi4X/TNgV8LxYgpEUCOmx7XgTmgG5RUs880x69DPP6LkKkOdlr3rFLjCadf+2LdtZOPBk11gVO
FOCA9ojOCWZC/MAePn76ifO1Z8cQ04CEizd4uiQAlXnOTxhM6izdpZdDWs9IcgTY5sfHP3Zic/Yc
GUXYTqEDuah3tzZLDM0FjJGjwf41x7VnyaA9BgiqaRrem2jiyeS1PzHL6qdfe/WdsQNdlNcaQnPv
epp/UA48XRkBa/Txwzdj/ncAiznbfxodSmPAuvqe86sYy/ZYmtq5DEMlzvKORJ8FyZsB/NdvbHvy
t7cabO/0LpeYKZm9P07YBzEYmLM+2Moz7TDHpERB2tLxADL2JMr979HaLfDG7ZdIcPiePGMqVTRb
DIj82a6XBPg5YE1K9Rkr14lrJfx/nH1Jk508sOwvIkJMQmzP0JN7sNv2Me0N8bltMwghQMy//iW+
70a05RbcYOFNOwIdDVUqVWVlanYvRzQjEN/JXtFQeSqQUcFReETJ5svCD7E9CdMwWlTOuwFsXcBn
/e4ydTtZ3WeyCEFO3c3ihWcLPMfrJ8JkKZrRd7izUBNqph8jmRJU8UPEPg3d17fLdDaNQnpzNrXc
e1VzfGVT74xMAloUePpE/VDum4LOpFFBVCgD9Yr/oyCAoQ9N+QqyhS2lM4Pb0vkzZNrNKuwc68dU
IT73O/to9eI59GV6QPka4K60PyrP21dTZjqnRjLWUBQWCXmNOboTrOG/RWB75zppxi9FWVCONp9X
2g6PQzWqYwsM7r7XgC4bQJjHnMyX0ytxK3Kiy6+mM292fl27zTNQVltO2LuvaSqQA1xw1uC22PBY
BhPQiTMgdzBN/YSfPiODHJwA0w9DEL6VKtvF2MR0eYCOUitwypm8QpDPvQVqFmR1gPXvu4103gyw
WrmJH1riN0vDCgEakH+BvfMi1VkzRB6OyeQ15BUN3e1/BbUriL9QtiG7aEiooFPv77ti7FNvHtOY
/w5Z++A54QP4jvrTHyQiOtayQ1/FD/7YPHQ1NBjH1P9e97sUKHzkHP4emkIMhIA/mf5IVIbeiRzI
jaxDN/wut6o34XsNYNFJ33s/LJl7R1KX/RHNbxvBoeHA+pohA+A9s0lW3g9U73sQvI0WWm2yjXeA
6ePL399c3w54AuuukcnviQPjexATmFbdAhzu+xZGs+Q2JGC0n5vwl4VWlEM/+jbQ9tnrvo87f/92
N6VhiYY9+iNFI/AhBtPYUdTjloDxklV6J7DxtSt5zmdICKJL7IdCdeVQsuAXtUc0trjixekARJob
egtFTwDmh9HZZ9y+dj1XElQOPXXG18rzOZChyVzfNg1esOsLZrjddNKOKhhc6RGL/lpyillWHmsQ
UJbD8JDT7ly01R2g7Rte1hDQ6BQeNas6P1dD+woxkO8Nmg2Lsj2TynsOkRCe6v68PqPFBt7ZJJ3F
I2jcZB4G0b6GoFC7a9BscZ3MFDgdqweKY98YWohu+QQJqWAYkc0pD023dEJ+d6Z9l4WnGTft0iyp
umo826CcSNCfLvchE5gOKbNoMPgTeN7ONn+ym6s2v6wvx7seA+xD2hn10CQEHF5hXZy2BI4ltkDa
mNdVTK7Wv//ulgahXolNkipLh9LjoKAgwFE7AMy0TWCdoT27lcs0DaHdQx4leLVkjH3B5c0eiItm
mac+RlUB7dhTtytLhIloV07R9UhmAlscIWuqrhyop54tNw03TqVhG/SaLODuBPqIDYduiADwOg9m
wLqCOtwiZDN9XzuYTgacMfQ1wXdse2z4QPsCvf/J0KFHan2fTQMsf39z8zBHOiC+cOWdZw/ufSY9
+WxXm9XYd10dFl+7eMCjUlGVMVDme6W88sFgdhWgqnyOe0ee0BI33nMQLh8AC/+1Ph3TmdIuoyT3
Q077Mf5KOvSlfOgqgZb+ybWJ/8maMtAX7RtGu5VkXGRx6ioJRcRAfieexx6SVrj3SWLH/+0bQjPw
fJ4SbMaYRwAzV19kFxTXSULAtpI3+UZIs7jOf9x2EOq1WlZbFGW0rIjQJJVdob+hPqBvrj7Vvf2t
SHHL7pqJXq8FWCRDT3JdRKA6qcGMJ9CIyoqXbrb3jqDZ+MDBICDqKo+KFp3s8cyfXYdR1F22CrWG
Y0W0y4d5PmuToM8jO2Ned4cKMKIcahEZn6mVzeOG0zVtiGbtHADOwm6pvIOs8fAhqcR4pt3EPsQQ
tkMDRrkHlIp912weNPSVQvd4HjmElLcCvBbnfm76m8Rut0QbTDPRDN/KJ5t7tsUj5rsWqD14fMyB
nEPG1v0dNs0W07lpXzRzd5w5GNN+LiIAqpwe7hfu8VgRNG5XpLCe18+vwUUSzdjruc7IiK45+Pje
up1o91k5LN2TN8NeaGbueE6ax1YT3CdT1bTo4wADRvZZWejY2HJW7//+fwq2ondBGmm1uKNC1bqH
om386tDPvuIb3vB9L/9PrRaCSTEkjUDM4LlIznTsI1rTP8gBuI8ifvGEJQ/IfqYb3sQ0G83WuQfR
27FS4hHdD+gfVEny5Nbelpzn+wfqn+Lt2Fq2N6CVOgrnor3Jii67dzr7G7OrH+uHyTSAZuLopJsH
qx9FZJP0WyVmC/2TCKskGZyN+uG7MX/wTxXX6VlexKUnIgh9XzfoHT+wqr3NyZcBgglNug8siXE0
E0ebdBlWpRQRNCxG8D4sbUu86I/FODnfZEIGEBiku3JRGEwzdEbsRBaFEFFT9Hh+u7lt/co4moL3
7Ypm4grdWa4XYs08a/gqOFiZR8KfmxBy2usDmDZFM3Myde6S8XX/Yw2esVA1v28yIo+FXatjmHwB
MZK3YYzvF7FA36fhM+oARNOd58WX2h2TA0FaAewChXCnq0EmIRqKSfDaAMQxHXwo3fADkj/okayy
rRDMYKB6CXiy/K6M56R7nBzWnYe2d59sEAB8XV9Ig/3oRV8JfkQBwiIRzR5SGQE6oA4W3hGHzre3
klSmIZY77U1IrGK3KYIm7h4pCAKPk0+eCEjZbkChuoUVNS2R5gTErNC2S/MykpC0/CRt/wOaSZPL
+gqZPr78/c3P94rQagsr4Y/ORBLosQhwF7gNSO4oWln3DaGZfpDlJC1TJqIOkq6/0lzQOwg4q40E
5R/U/r9xKdMV4YHom0FzUZP/HAiggRvBadCnfEDZDxm4AxuZJyMQH0gF0VSwmkjnAILEjp7RuAru
mg5arU0KBso6HoLbWqY1H+6hRuX5v0XYeBAhK+yhSb9ljuP6n+qK0OxTYDWgWQTz2PCE5tRyOrSJ
lSf+dY/grpivcY5nAuYBkLRxfir6eajroxOX4MgCFbprO+Uz8ipiTF8TClrM9LRvlTWnJCZljUMa
iggFA7QNUTWdRec+r3/8/QCN6bL1mdX7tE/BACfBM3p0cmWDUQBxwqGowKJSKbDdbRwWgzn9U4Mu
hN+CB45fJpd+QTASgDkIfXQJuBnXp2LwrXrdeWJW6shcFS8JWL6O6Mi2rsDWAR6BappDUBFR9VrJ
Ltko2BsW7p86NNgmkgr99Je6939NyI7HfaHAHATGZqsl4PNZn5TBiv9RbPBVUILuiF8EgA5gyAOB
0Vi5yb4gSi9JkznwQ9WJ4gICFPvAQzl+t6Cn+3X9t5s2RPNApCAuhUok+jNLZMkFUT/iLLR/qLL0
zovFnsBO57yuj2VaJ80V0d6ZrDacRZSMQxdA26oX02eaqWlflgpx7N/u1IGnCWPbzS8em+mBuAhk
ARAREITaPFImC9EMPctbO8vdEho7i4YhuCUeoYNQnqxgM2g2jaCFH17BHCCBiYj8YOqugtwHZQio
rEDvCeDpro3Qq85d0AZz2Gfh/cJhA0KL5AwG1S1hT8OJ0qvNaJixkWhJqoszVTFIwvxn4lhiBMUG
ErUzzafj3A3oYN83leVXvLlBaw7KYNAkkwfqk5g8O22VTGdmQQHjvD6AwYfoBedJVMXCQlpdMst+
ghYsSD9Bqxkfynr4VPT+TqE7cEf/PRFQxIElBGyi9zJV88dBgVT3EJC433hpGE6VXn4GzZjTcofL
i4MX/RkKCPecoIENVNh7ymIBo7px2xKALKfhlwQIfwaiwoW+NK/jrRybwXnoRWinbuYYAEh+qTue
fZyA+A6OeaPAbLi+z6YF0gw77j0wa3theaEtKYC1XIArCo+WAi5xfQTTDHTDrtLUbkka3g8K4pik
HKwXt+zdjbvO8HW9EK0SboFRYolAgoVQJmjbGLURfxw27MD0fa0CIGVG/D5u8gtoVvB8rEe7a8Aq
sK/rN/in3BwUjpKzZYvInepXMFst3IPFRpRqsGG92IzC8mSBYUNewPRd3yS+dQsWUnmGeN0jZVuF
W8MB0ovOzLP44BNRXuqBic9dOvNP3gJ4BXnTz10HyF+25o2v83o6oTaYlKjzgB7Iy4vqsR94fb3+
dUNmSJejZ12FzKxdeA+Zn2YWiNpbsDbhb2C6iSeeWurKtnnDz9QH6+yL47ac9Bshjml/tHsbdHMM
3FajjBKBhHProOMsHftTS7P+aLFNUWDTDmkmTpVqRD/n3gNBY/YLQTWa1XP1sxk28ywmI9FMPKYy
BKKapBcP2ZXwyDs1jvcgR4m3GkYNA+j16E6E4DL3e+/CEEJ5Z85Bf3OUrNkqMRmWSC9CTwlNHQbu
sCiz8J4GNfUEytESFGQL7df6OTNstl6AznhiAQRQpxfFIc1c9yhgOT5or4Nafiy9nF+tD2NaqWX4
N8aioFLbEemml4Sq8q52fXIXQn9hw5eb1mn5+5uvT+AMtUq0+z94BVgWGTpSrhgJp+IAqpuNaNkQ
R+nVaGXPfibBTxANfjo+1QtLJhmq+gYMb/I7+Iu/+A3UE9YXy2D7ugw9c3g9sbwP7x0mPyxBYV3J
Dx1wqkfILINyCvDKwOZy59Zo5j7kI6RIpZ1damj/TTfQu6iG//IwDvkGROBdIErAdG15Jyl9Af50
+8JD0IBln2Tgg7W57G/AcvsCxupDiT8EIDHbONKms6aZvefxtmn9xLsI1uY3f8JDxuctWI3BYHTK
k2nOuUA1QkYyqGx07HveL3uo5+vQZs6943Ubl6ThSOv0J7SOwUdN4jJSvuuM5woq0mdLgEw3rkvG
Nzy9aRAtXFeW0+FY5f4FRLdCHb1U2QstKIQnzm5heWLfhugcKDwIYjBM2P4FdxmoQIvKvs7nTQS6
wTJ19hNwUQss1gRJjqEv76B40n+kdXUZUC14gfyJerDBUrlhmabNX47cG0eT0MCt47xP70hGhzOD
nMsD1DDmj84Y599BVMO+rnsAwxF2tfA96SbQNgolLyg4luycgNJTgUW9jZPT+gAGm3Q1o08grOKm
XbiwbAVXXg8aNIGOY1o2DzIvr5kDN+PjD3m1S+o1YLoWfW33dan82b2gNxFpdY8h2f1pBmal3XnI
NKuHogTPRqfzL2waSYRrEloLIYgcnI2tN9iKTpSScDZ6SIL6F5DGCjB7zhP4E6cWVEHnfBqmaZ9J
6pQpjihc9NHk1SUGHdxxsqFkxnrv2e3A17W+9YYzrPOmQEB7EpLDXiZvone05Chz9cH4OSYiBz8L
szeOmGmc5e9vbEW6IZQKm6L6H4xER+UL78CGWQKjDkj9Vl+WaZRlu96MwgqQEToF85GNBR2hyOFg
hjzI0YeARswcwrnri2awF12WHp8c5rJw7AtEBL5LmiHICB84rEMAbyqJ+6FNiucikBtXpumwafZP
7WJOK7QcRG08+sccxNgHxYOfgPL9Xp+PwcHoRCoSjKlAzir7opwuvIf0n/gMnQsQ+65/3vT7tdhe
dKrJwWdWRSpLkwcn88bbsmoEFH/crfK/aQjN3iFyETcSoN/LBHrr74BM0mthFeDeG0vQn69Pw3C4
dChfFkLgbkrHMkqA0v0W5sT7IkFbDVpWPvxw4UI3HnuG02UvgeCbQwxpIjuxmo5cpJ18zwhwrFZz
mODQrrIm/bmESaxkD20MQMv6xAzbr0P76swNPLBVI//kgy7m5OSFLe6sHDmLDSdjGkAz/iGQCvy+
0B2hyIJMHyQ0UfJjnfmCf9s3A83ugRyaQMtQ0AudwHcTJ5aP/jDwMe77+jKtNxsi7FA2ChShd8rH
lZuN9XRVZAB5rX/ddKw06yYC8jwJEVX0R/UpY0Q8FQ7IDEgOBY9yLD+tD/OHXOWdaqBOukJLlwYo
X1cRGE5BRDp8HEZxO/AxhtKq/EhqMAEWnJxAIX9dAwzCwvR7kON/14c3zVLzAZPrJ90w48WExunp
KoOWNfXr/g6JjSvU3ncWhHVKlqFvUKVNq+wO9JsvcadukxgGuj4DwyHWUX4+C+ZMZqyKctf73Xfo
u7CczcKC6eOazXug2Z/ykslLlyxyb0xMMD4QRns/9/14PbbvhTszv/Evg+ThFZut6Xpnn03AdFTf
FDhBAVW04uKlJH7KGqhQjIx+2ffLNdMWEDuiEq3W0R9kTOhAms712BYu2HBv6BA+OgcgYAFNfFS3
Lm4LK4XqV5wOPcjknc0eP5Pp6dQrAqUIDzzD/DJAiIj6Z1qhFHI/9H/I+wufVvMBUABoCoJbWjRV
ALEciPScgZVT+X3SqJI890WaWp+HCQIBp/WFNbyUiPO3V0PVGrBFqyoj5oIZ6ZrWpd+Af7QC4+/Y
OeG91dXMOhGKKG19QBOiRgcAJnMSCzScykilznwgaUC/AdcfF4cg9qazy7roTxKl9tr8WtCS3sct
5EHWBzdttBYgpPHAAONIqyhQyXxdTIF3VfL4QFDZXh/gfQsOdDqXuvBHexSOjFgKLbQFz/CFQJpg
C673/u8P/uFxmf2mRHqujBqPVo+yL4sXGSdPdRPmV+sTeN9DBzqZi1P67eS7nbjQoHfOjl08QwcM
8lEtPOjI861H8+LR/r2GINL197ET6cQQzaZ1RGfoCEgOnkPHBhnwQqrbZV53ViI+pmW/kTl5/5QH
OtGLB26dMBlVdYH5BSdaAMoFvSR2JFAbv5mr8Abcvuq8voKmI7D8/U2cAI6xzloo2y9dDfJ0B1mI
1zmxUXDb93ktUEjp0EkgwCEz6wfuiULg5cFjEF5d/7rpgGnuANo1iHMgNBnFg9u6xyklIf00A95C
kAzo7S07NK2RFgfESI56YLtyLt3QZyco/2T3fU3pxiRMX9es3PMdXnDZlRcQ40ChBFMBRwBa0cUu
lDHwk3/vMAcSPimAkY8GFv6sbZkDecif1zfAYH863s8Zm9oBM7x96fDMv5tcprpnnN7UvYs9m6nL
nKXhhqkblkkH/3lFpnxQSpBLF/DxA1mqk8cq7tExuW8qmo2TfPSLFLocF6+h/oe47TjMIXP76mUs
nFh9GiXQUhtjmeaynOc3RkcLd1FPySs4xjh+AkCzvCB67jYO1B/K0nfclc700oHbryyrgdwL7rRP
wkLe/cbOrdB9SsGg4v3uSjr68/UIESiw/Q8JSEduHMdTPyC7s+h5di2aUH/HcTCCHJ/VIfe+OqGN
m5bmaTqdLQvi4J8oClJjCTGCPu5s7MeUyc9i7Ibqi2snrgcp0NmtmjsH3cbBxsRMy+b+vWxMdA3U
RZCxrN3BOavKTi42gTDb+gEwfV1zJgvt/VS0tX0Bgsm9htZDQSO8xmc7Wv/++0/kQCeYGYKJ9zKR
IcR9gbobPGQshzB9YiWZD7Xk0B2d2Y1L/duW7OKxCxDl/r1gClmLlFp5Hcmwrp/iWvkPUz8Up/UJ
GbyvDu5LYgUe29h3LlA8zT3oocRDckN6MFcdG9A0bmyLaRTtlTFbg8IrPAkuyCZZV4kNUmEczP42
yYstvjnTENpDI5EVAyiHVg89xTO5L9Nf0MQWB4S1W2VQw42uI/ogLtAoT0xI9fjQxGHQC4kUi5Mr
xxu629i3qrs22CQNNxxkHeDnpwSSoARBsj2iEn3jl2VAP+dQXR3P6xtvGmD5+xv3RXyS8MF1K+jw
oJPhwEWbfoEGICRN1r9vsBSdT8YGJf8ggw7uMQZhO+9BWU2C/uxBIvEGmvS4Z6oP1QT6u7kFIfr6
mKY5adbfMRGX9hjYl7r8ADXIb1M5/lj/sul0adGD74oJClF4QdR16L0wi0HE04GyyVwP7s/1IUw/
XrfzAs0XCsqmaOqCeudv6TLafapBwLV1pRgG0AF+cVnlASGJg76CyYlPjlC4GSyR5hsRr+n7mpFn
lLl9O5ZVhFi+d06BHfjis+XGOwt4gc4qQ2MOsJfs5/+JHqYUGj9DsVlRNWyxjumj+VAGovIRh8ph
SE9gcWOHkM9pc05xvW4EDYanaKAj+njtutThjXqYBFJttY+yR+bgIuSu210rqFGfPPDtH9Qo5KfJ
tr+VU7qVcjBYpI72m6loSds3VTTUNv8C9LuArlh1h9vlYzk28WGI/fAI0iQoTw0l+pp2HWsdAgjl
1RjUGJJeZItq35l7mc3PzdiwDZs3RK86BLDLQ4iaQmn7Ujfut2Qgv2UIYnZRynuouCc365MwnQ3N
/ONahAQiTWU04B13RFNGeHTasLqDsOnWPN5ndQkCnZEmISA152k9XThRaOEV9BTbznCUywHgGbjO
J8f5NRD3zs2sS1vgKVnG4IVbn6DBdnWgYAYwMUlahQwJeP/8Y+YWtnWGtBG0mfYNoDkHr2nmcPBQ
SgKlhRcecPhzuAgitprmTIalM9NMI4Bc+YDT7U4dORVL06II0XYBmtgPY9DNhx7SsJ8HO35BVHj3
f0j9Gs6GjiN0hrrvezSTRNNkiScCbs78UHXMCw6DqNOdYbMOJMTTz+5C6JVFHVfox4WO8m0eVuNG
oc+0/cvf3wQDQnYCutFKQcMeaZ5DJ0hVH8om8zfsZ9nldx4zOoywpiDrh5KoepAoVh54UX1MbBKf
urx8kWCHvhpmaJZW3daL1jQd5+/pEIfUMcSBZRSWdfnUsLR6zYFXOa8fZdNkNGcAxCUUuTtHPahs
uPI8sIoPThctFVgIwn2YVJOdxmorjWQ6XVpUkIHIPwadDU4Xk+QJMj4E3aCCfBCu2mptNKyWDh+E
KqeL6A9QIsev7OIwk+42TeP59/pqmb6uGX6LDF4y55WMiJWxo4Jq241rQ0N6/esG76/jBpFxkRy9
NeoBbBGLRG/6s87lXeK0UZhsFsoMe+BpWYWJKyiWpX390JWgwwX2DaKjOeRvLY5WmPV5mFZpGfqN
AU4xOJisHP43q1R31RVoYF1c1b6PL4O++XgNFXoOmUrx2LkZFFfQBVN3W7pMBmPQQYJ4zNezVwfT
vQogFEcbqm6SQbzKJEG5BARYh7AErVO/hBbrkzENqNm24zGMVE1IRg7see4hQa9qdMWyCSyG1Uih
iCr60zaLvGk4zdg7wCxTO0B2nTrZz0mqg2SgYQRJPR5Pd7ElFonwn+szM7wvPc3UhfTTGhQs4nGJ
ymIoISw8GAu4o0udb9sQKEMYqCMH7amgInDhHL3cLo7FBNriRoLqN2SLEgbEf52QXS18mU7CtqCk
huOtwwilFWZl3LbNwx932Q14oaOsebVr3dxlPd8cb2A52sopSvWA7pgQwsIplLNVcBUnFdiqW0iy
Ih2zPpLhMOgIwsRN7Vogk3E/NUBFyWL4VKv0J5HFazy2n0ucjMLbap0xjaV5hLqVTZ/58Aj5LO/9
eByOjWAXjzrX0sufhrlFsRaV8vWJGY6eq3kI4iIVXk+xehBV3J1FQX8pH2SpEL+rb0A+h7IVCEjX
hzIdBS3/13XNOGVCwNORTB68QEx3Va/UxmvAtGqad4h5Hyh0q073tddBBXOhxVlSD4vBytilx4U6
bTnb++aiOYdsYhUkpBHW/LkY/ig01t0WcMG0UJo7kHlbAvABUo6JO/E1+nn7Q5qivLP+0w0Xp44j
DGg6+l5MEVeAz/9s06Q+tqAagDtrlTiIfLAv+wZaduqNdUqvsZIhHNQDUSw8Ulj9/97SELV+Xh/D
cEHrWEKwIjCu6mWpSsiwUOivnWholYfKabPTviGWdXwzjdiOh6btreZByArK6UkzLDl/9PzXUzJv
tOP9YdV6J0x2NJufmtoekpk0D3HRO90VkWkp7sQw23jnjQpcE1/RUJ+jbg2B4CEeD4lKvPyV1JDD
uFhFFdfxiYBApzlDjiawjnk8Iqu/b/6ah6AW96fUG8TjMLWQ3AXZROKW1Xkv60SgS7cB0YySjRUC
aY6HKBpbwf71qxz94ev67zedd80xSFIiB13YZWSlLjmgGPTapYR86We8rseq6jYeUgb/42geISYc
ZI1gIIgI66MR+dtjOI9g0eYVBGOulpodiMeYOhZpNVdX61MzOAqdSRDsRthyjgjbb4m6Y1MczweE
ZCDxX/++6Wmt4w95MAWlxfFAWABcZT1FaU4/gGjMeeiGYULqGG/tYPKffUho3gQgptrnXnU8Ig+L
2uraXjyyRSDbsxFggp9hw9gMq6ZjDyHanIRF5ZYR6oXhp9aLmXXw3QyZv/VVM31fcxh+XSVtCu2b
qC9K/5TxVN4wXmyRaRqCOF3jrbE8TsrWASS0lN3RqsCfqhCILvfckiZKm/D4J0QAT+nOGM5eJvrG
A9LEdsLGbcqIO2l2dAaArYoAuPD15TJNSAsL6tbx8xnaafcsCH+qAgzuoFB+jcEvefLKubjOGTqN
JjUnDykcxYa1mvZIcwpovfVH0lIe9dCe/y6Dpm0PMvXdm/U5Ga6lP5m+NyumQjZ4wGunj0NafFmi
RQkM7b2VOP6GUzb9fi1EYEUDje44wxlTaDBxrcL+AWzLVkeW4efruEOHgHcmhmzXI2qqX8HHUJ1l
lbe3rvJZtGuBdGLBYKAtxEDBQGW5tpt9qz30/f2YiErG+7hTsfdx3zDaA2HKhrIEYw8eVv0iflz0
oDmufemf7JJXv9fHMGyFDkUUQWyxlHQ8gq4jvxuYHd/SmaBdf9/ntchAtCJhQVDiXuHEC2/HqsyK
r5RJfx/LaqDjEYWlRGEHDJvto41Y2Fl8DvGaXv/1BuPWYYiq9GOJCkN9t2TMkix+GGgSXnnI1F4j
ef+xRa/JcfmvEsq/+2xPBxkCtD6EMgtEhFaM/JBZFcRTGAh4QlpshdAm+9Du+sSf4hY/n0dKpfxk
W3nzC6ll/0jRO7zzVGkGHkgPNxQiv6hvBj/5ykgPLk5oZ/hJ8Gl9a96fBNXRg4oVfGxBOBfFy4PJ
6ZoHRC3iAT05W4/m5cL7N6ilOoBQihxqXq3NI+Ss1SmbpYyP6CPLf7AgVRGpZ1LuiheoDiTkYGiT
7TiKCBQc7nGwZ+x8UjH6sm+plgm+cefgLAwc1tMiImPNksOUoLWrCgrr2EhL/Fof4303QnXUYECT
rinKaWHDSZ4BR52vXVj+xnVh2oll0DcTyOq2g2J3W0S8pc+co/VxQkX4tsTNVAWu3PC2piloN7ms
x44mUJGOxrz/yb34EGy2EpgOq3ZfV4gGk2IA7+lIwYIDWK+8JfEERC/igp1nSDPqMpO0VRCLivLK
BiFp7SvaH/kkttinTFPQLJpwWfDZCwpgKX119p3GfalmdNiMVV1u3KqGDdCxgh4H/TwUY3BOxfgV
wqH+scMzcSPBYihTUh0tmM2gLy6bBJVCOOxF8ooB3Hxo56a+HqlwzvPyRvC8U98tUik+zlcqdr7C
kSz4+wTPXunaNsqkUe/67Sm14wC9SUoE5QF4LLFz/TQ7d3CTV2Ub84gHQ/2Zp2gJP5Y83WRmZ+87
RF0zzpobcB02pYxsZb2qhSMKoLhoyUwt70M5Z/yQutU+eC3VcYQOGITKPCVFNHi2e5qHbqAHOaGx
y5/9asMzmk6cZvLKBurNLzxAV1wkRg+O0xbfgqqS02ndKxqMRucTlMTrAshaL0+PpkXCXzbVjWS+
fUO9eNh65poG0Sx/CoZSzcJLH0nXg5jKAYteTMhwDLxyi1TZNIRm/JKRGR3BcMBOj26xwg/u29ab
ru25Ss7rK2XYCR3Ol2c5zVxUc6MCmYjrEo9ylaktrKDp48uBfnN/JNSCZFOHHErWlS9sCIankDfh
Zd8v10xbgskpdN0SjtHKbyw/kCe/DrqNZTEs/D/QPR6IPHbx0PBHZCi4U5zyip9zkERunND3I1yq
w/UE6xjyzOiSYCO99bLxNCyJJTnGF8iB3k5+d5NAgAFuedp4EBju8mDZozd7IXwAX5BRxS1bsl/D
3PBDVZHkhEaXAlSqzYYrNKR+wCvw9zCxzTkHpwksDyFDNwJQySR0ITNgmC51Iu9njtgBNRBAepv7
oOVb0temDdNueon9shUGiRTEeo5DbpNLQfIcuoEeWvg31nA5Wu9EpoFm8aKibVYXrogUsHZ/zNEt
enVnu6w+NKn3sc7H/Gb9dJvmo1l+Yk1u1uLfowoX+bMxGE5DWNEfOU+cndgyqgP8JA3/v30uTQJB
mz+PS5Uonq3iwQqV+M+3AiAWJXTo0zollyFUfFd7AtXp/XwrLewe+dUo8OwYHaQdJD5PeER6z+vL
Z/A8OvKPtJYPAwYbPc8zebso07x4vuv/t/51g/HqyD9lJbMcEiTTlvp4DW3VZGI/22aYgOLOXnP1
OmX8Z1FnW/3cptksh+SN7Q6dCzyEhXhFgOg+OFScVvEV6DatceNgmwbQnIME0M4DN4yIWNuM95Ai
QFk3rdugOq0vmOn7mldwZY/SpIdsREVqeu0nWX0TOMVGUs5glTqgD+If0qdzhWJOPNrX6NpQ9hlg
FxeUWUoFEKtX2SmsNxGZhmhMl5kLK6fiLB5LZM+Ln86C9PwjqtvDhMj0rc/DGnoE0HVaXznT5DQ/
4Lk2LZWa+GOCcqvVAdg3Ofy7KNHyKK8cSH/a8QNUivEGP6JmZrfexriGHdPJj6RSYdHJIbyN03F4
ZkDF39t1+2N9UqaPa5OaOFgwh9ANb4U90k+cO+7vsUcpYP3rhiXToYmc1Gnd0boAp6of9rcTr6wr
Lxg5kgiTtO/B6PXJBRHdvoXStfXKOUMjKkqgUSnsPmIzF+5hkmGx7wmuoxSzLmyKAsWUx2n2phcA
SSF3QrNUhMcqmdWjHbSq3ZiJ6e7WgYki8LI2dIPkQUlcb0OIxvGFC31i0JaV+fjfNHfFKevLD3bL
n21Ap9b3y3AadKTioNK8a2ofOasi8OtzMndhcVNbZR18WR/AYLE64yEHmw6xbJI8EKAGz8P8ZZmV
Q+sfQwspIki739rlPnpOqgMXi4TODegHReTkEJ8StUM/9vHOfgXqO39fBBMKBH0/IeZtmql6qRnS
steEEEhIr6+U/36Ao2vvsb4UU++2EMOYkGUtg+IjelHJLYF0zMYIxkOm2T6xQNfehGkZCTCFHVO0
euTl+BspP3GVlWH2ULDmVhXDKYyz8b9tqWpTGkIHLdrd5FG/c3DF1fbvBpg/z/8SL32RSQM0GAAt
/Ligs+xA3omc/6wGyHqtL6rhfOtsiFkV40T7SRGl4M44x2OQfgSkXV6vf90Q1+uARmbTIQ6tHMz8
yPdDDycpQB9V19fgW7xUadVdrQ9jmsQy/JsQJC5jkMrYy3tFQP4UjJeosHXFzkSsrsYXp3FtIegQ
Ee1Kjrx7GFzLwaYbv91g/zoHIggLuIcIB2F7Gj/8P86+rTlOnen6D31UgUACbpmDPR6PYztx4p0b
Kk52QCCJ8/HXv4s8N96KNXzF7UyVhKTultRavdaf7NNyXpNp8gsKHVHHhIwETd2V5TZZuI5wtKhQ
c10I9arQQ9EWkLCGJmIMBETfN+UBuJy9lYwv0BP9Z3DtbUdST4sMCqqSGXjEoM2S0PsqL86ZW1jf
/LEU+9lOb2sogh/TFnTEXujYKxuGwSb+AgZCC69w2xF9cujZ7wipuvKfLnegvbcyl6YelhV9Z3Vl
PMWlN/RwHZdAywIagWqIeJWuyVia2l+OEO/aZzFYspserlmqlJKoiVXdPzWO24vTdbcxBFQdAIgb
SFU3nEs8W5TOZ2hXTS+TtHHwmVS5cpUyBACdR7CJ/Rqc0ES8AgDD+U40RD6jsrF7SXnpWXvqkeDL
tsEss/h+tmRpE185yWVKJ5GC5j+27wY2Q4ALWiDJWlrN4K06h6BMcF8vFTJSYK4hkYWcgfBApQJF
mW8srN48Jzs4zhpo0mQAmtswEaBwoYT6E5Bt9a6iXX/nilUqIVPrWr4gB/C7G3ufXpjizl3VgH+P
C7m2WZta13dS8Mf73HKTC7caum96yGtUDkQwri+2YRl0vF9A+wC6xzS55Dz+FYwdsNqUHbsGN0Ov
7J/6eHjx18uJDEas0wc2w5S2A4Vi4J9XRRxD2x1UPeQnIHpElI/cWvFHw5zpwL9OlGzOoF78v35s
5HD367wIBmcn2h45Eat2qi7LXyc1PLiBz0B9Ubefuqwpv11fFNPnLz2/80AbNMFpEDYZ6Nn9/rHy
kVTLvFVZFdP3L72+a71ysMeHas5e/xCci9xJIgVQ8a2U7r/bvl/LA2QtksB8wnOMQ0nwkDWsRXbV
YZIdrrdvGoHmzhXQM7TtivSSZZ7rHkEGzrKnvi2t8ohionntDdy0DJpfN24xtjleFl+DOgfhXQBK
t6h0GnfjiVEH6DUq6RPQAapXzxvSJzQsQG0yD9PP67Nk+Hwdnlc4Mg6FW8Qngqe/iPeNOmTL/Xhb
69qenSuZSy/Em6tMA4vts9BxgsdEgQV85ThniBU6EC/mUzIGHDAKgFahXmS35OgQOT8sz9I4iYht
vvaX0G9VD2XdwtcGSb0XWYZ++W85OXjmuz5PpmEsNvzO2ziyE2mlcv7KWrztcBjVfgRZEkQFxHDK
SQnJxm0d6W5tlzh2pAN/jccq28W8ptAfT6u7WaCcgyjpvVzvx2RWmnNPopsBp87iU1P2wU2Sz/EP
P1bp0/XWTdOlubZngT5l9FwOTKnzW/ZWaEVF5T1n2Ix2Dk5sa6xPplFovl17anChwwTzbVRa7Qra
qvwYxgOwG9cHYkge/7k2vFt3EPMUmQQ5z6sz92JA5WzfPYK3pfqUQcD0e+k35JvvqNLe+xO4mm2E
mG1ur8PzpnyWYgqb9LUYhftPY9nJV79O8v31YRnmTYfm4SWfpYXKsXmQUdxDfzl2ItYWazgXQ2S3
tZN6GQ8iw1qIV6rG4gEJUXlHUh+qBSADWglcpi4Wy3u3ME3HylJ2c3j6IzkkFf3OR2iXAXbxdn2K
DCZsax7v9LyfSBvzVx+QaBLEFokW4eV+svipIsU2OUCmI/OYtMLe7a301Z4G6ECWwU1Pi2nlAGWa
JM3JC1G2s+Vn2WsBDea9QlA81h17Hnvqr/iHqQfN0e2EJgOjfQp6Ok8cWDuRfdyzfD97AJRuWwjN
x4OhSRy3a/ifhMAU2sGLXS/PakA+7O0WZcwbfUI7oS+gpgnlveHJnuNfTZlCtGpcZWf42OGoDsTz
Emlza47T1wq5jadmHJizR5W/4CvuYGpf28dR3A+mTBdpWcdLw33ROXUCxoc8/Hx9DUzNaw7dQecR
jDI0fWXl2H4SaR68DkgdrMGyDPk++hd7H0443TjV/QXKcPx+eahLbAixdqna2agujwYXXPF2ocS9
J2UGSVHUk+NdetvgdE9Xs5O0QvBXGibsMbbLQu6qlFgrgcQ0d8vv7yIV8ZiM2wRpYJq3ZXij5q5u
70tIZQ0b117zcgayn5ALrP3U0PE2CesC1V6zM62BEZZF/vshnerivlMCQi8OSOerHGj+onDfuG8n
9cymDPVCYN58CcNtfLI01Hy9k6mXuXMKXfJChQrikEEyHMKuWFsLQ7qPhpqTS+bGVtkiX0G64msJ
psuFH2V0crr3F/TGwlKMTMy9gyLGaLOF6Zg916WOKyqKvSSj4mQ5Vfml7mknVoLwx1sV1UF7MqQ+
m+iIPcSuw7spXWrlWV/sikANRxvyFCv9fBzsUcL7X0vuinBwPUi04rmkuuPJcoViwfwpnKhYE0Aw
2FqgbetjD0VYqx/QxTR4UaHkOZ2kyyLSWogCzGl2Phj/tmUsqY7Vc2M++33cpq9g1vTkUViFM56C
WtJt6TH6FzwvnVH5BnD8fTEPMkp6MUWF70NO+HOSoFDfy3h3Vm219g5smj0tEvBgSJMkxFbZWqMF
8qcWZZkLB1jtlbuCqMcML0YriUxTyNZRe3Nr5WEFSv9XHy/P0ZyTH2HYPaVEfqFFTCJWQhWtWao0
C/EIKue7obS2xWudpS9RXpsHqNZ+JaXXPBRpz2IkHKdupXnTJGohwptcu/IEBgY0XBph05YRIwQ6
x+P8A5zRedQ5sdxv2np0QB9yBzWFshvwyCgDH0XB98hRrFnDssF8ELf/Et6dkZAIsh7vNFXxT9MA
GFQqulYv9nHGkeo6u5WcaWHRKYSUS3xBYfaBFxWPit49h3Nx9hN2L9o1CgCTrekAPzw1gubdU9Xd
MAF/1w9jNLHucyerAeIosDHmO7vZTz85C8AjC6Yfy8PgthXSDge29JIY4gJA1ZNQzFEhYjlGWe6t
aSx+fMGkOtJvkuEosjJGdgovnQs1BLSriPT+HVT32vkQfK7A3jB2G6WFqQ7580Fc7zeW+7/+nHEO
9pBqXatbNG2vf6nxIguZTbITr6Kt7xU2U1vlbYRqxt+lBUph6DN9Kj3g4cuguKvdbE0JxLAB6lC/
js+N3SckOMUlTj08htpQjkQrsRCZ/pQfXbcFw/7na5GhoY2SI8/qB1DhNY9NXefkU8aVNUcWqz3r
9novBrfVcX5xmfZZXhXhZZDwrkUJRLkgjrveuGGmdChfBZ4O17KK4ARoZB/s2dAnt2A5aw68x2mO
tHb4eL0j0yi0s0LcqFqSCsVgVRdYF8Dfhucs5PywrXXtmCAt3+vTFsCNWiTWcw2xofHYunTcBkmn
Oo8flEUce+BjcBqq9LvXA0hMJkj94AS/dts02JJO1xfPEPn2exFfUOKS9bsqC3DK4f3YP0Imb5t0
JNXZ+VjoMFcRSyDNEzvzTvhMXqrlzLNy8zANQrv9F2Vedj2pglNRJN+4DVWnJuxfgAhYE5Y2daDd
B7y8czoxxf4pj+t+55Hw4ik/vP3/uJibHELz6SQeexeZXf+Stz7iB4oipxHsawGN/8mK6cd1czV0
ooPcCpR2xik4S/DONGYRXpiSCCzMr1XI3IMTojzyejcGn9PRbdOEq8HcON2DnNo3GQfqxt8cOXRs
m52WjjdQ6p/sXmWvXDriGzj/qs+VlKARnKd8lVvWtIvo0DY75klWAo3+alnTU51XzVMTL4QcJWiY
/YUsIMfb8ue6n7JLLPNfnK0B4k0TuJjhu6u6B1xGNxZgdyuaOHyyW7y8RL5VTtuQtVTHtiFVNjY2
qdnFC/FEK1XDcbFJ5XHb8mun/2IOeDP3cfOGyww4123U6fzDxUZkFNXhbGBaJk0CpZCHiUHqENzb
OJewVYYA09Rrnt41bjXYgvUPKPUqd+Cqz7KIhn6/8n5jONRTzc1RGyznmSXDw9CBpwZHuXpXdED6
NZyecE+CEOHm0K6D17ibepPqVfNAVPYrmFA1wes+ATR/tdLIMFk6SG0KWRcD+Tc8ACN12+SQkJq7
wdoEYqU6Ri3BnUQqPtqXaYaUgh2kzo7b9nSI+655WM+vm8agb+FpDGE1MtcPpArjb+DaTzlIhcdw
Te7MsHXoKLWBNZWXdp5ziaugebMV6lqA/5af+zSfVuKt6V6iY9WYYNlCGO9cmsDmfQ/KoMmNzw4v
sW9Fzhz2QRvxDu8ItwOoxVv3CHRRV4Day7b6gN95Yd4IBm42Cj2J6zHANGotBsTzGLTWVDsXEgSP
QQPMXwe2kM81G5qVvcy0bvqe70w1KNeEc7GV0+5liMrilEJu4/r3m1rXwoBIIGff1EgA8gHix8kQ
o5qcq7X7ial1LQp04xDURS+nh6EcrbOARsKOgv1vv+nbdYSdl4/TkNQ8f/UsIAeboHJP1nLr3ta6
luGvaht16ODAfxtzOe6y2fVvU1l5K99u2nN1mj1HhiKOewlwHZKiNqHPUAwLv9KWBZCFB9utEuFF
Qo30aE+0vJuH8W3bsLQw0LAp5pJxGKyqLZSt2+6naXC+XW/c4A062q4oaw7VC8QYDhrU1zwfX5LY
n88dg5TDth4WS3t3Yhg8G/4/MnbqWP/ZDvPqhpcyjhQna3HMkCDQEXbCQ02pyELrRwqo3TEDoJ+P
zrnOwQnkYEvbIan4y/LF2bbLjUuieTjxKDL7fkkuwH5PwSGmBUvOKanAq3J90gzHYV2ml88OD52a
2Jc/p3o+sC9eM9coL05+zf20xglmWnzN2Qc8VeH9IENwFuX0Oeni4Qv48Wkb1RJPJCtbgKETHXhH
mIVDt9PaF/D05BFZrkA8d+2TiJ3+8fpsLab0QRpPR9sVjWrCJHDti2cNL12PlIYYN1YUUx1iZ9dZ
C2R40F6CBgUM4JxENijyiRWuJDMM1quj7Ho+9HHiDvlrUgckGl1RRF3Gf8VF8zaliRslliXBSUzP
FsvWeBtNa7L8/s4nq9DKW8phXsWizfVnTbxaeQfHbZybbWuiuX0RU5VMTmdfoMyePleMWOC+Vmug
E9MAtE0clU9V5nZxe0Gc8n7xgIaPVcpANj6mpfiybQSak7M29WvVYgSVrzrA6kHezYpqv61xbReX
wzQWHeCPFx5K8p01g9+fFSiup5XpNwQQHXLH/TwMwfTHTsTnVTSFyI7aVmWdVTh3N9Yis7BpHH9h
7xoUTbC2tPGM0ot7lNkVT37QNWuPXYu1fODZOgNeID1ZuoPNTnFFBxDyArKrWvBqbPv45Sr0zg3s
RKiehgqt97F1mSrXuiAtTz9va/2/+/b1Ngx2rtPckcmirg9GQQgFLbzxniMOXewkO7FI+1zvwnSu
0XntUD+YTWM88rfBgjztwh48WHn5hSw5KlWhcs61wjoqK6QO+9ihZ5AAr/G3Gaz0Dw/ouwUI+g6c
d65FT7JdtCvGlz+JRFylfo9UrtFUmWxI8+OkEVXn+yk7NV6SfGfTXPwMU5I+X58+U+uaI1fKliqd
Z/K/OIdnPGgD4tSxsjiGzeHPmr2bICgZCqsbJu+00Crk1vzbduRPOxjs40Lz3gbFfea01a2LfzYN
5y9QXRk6eDy26SlmWXGL12XyACyLXFHIMZizDqoLxkLa2WzzNzDHAtmvihhsKRno97/MvVyF+huW
RMfW8ZlwVFek/I1x1rzgIYr8FMAhruzXpjH8163/HwTlQGMAtclTEcTDHhlFO/KEx3ZhE29D7lEd
WBeEQwkBWoeecJ5Rd0XRgpaxwwvenoLucCXdY3J7HVZXJU6JLOsySzaSGA4hU1S3areUR0yqHqIO
xjXk7StOosN93ouv1w3MNH3azp10OMaAbICdmCi//iH/YY78WverpKmmDjR3ByfI6IgR7G1FjNhF
mPoa2zLbuTZSWNeHYLIvzeWB8QGXpd2kb8jOgMXNYpOISurLTVpx1NZO5ST2esAFZ4oLUxP8GYBd
ZWqXNaCZ2jIAgNf/u+95oipQmOhiimQzhhGTuWqjsQf/3fX2l/3z713b0xnvWr+yF7mW/I01hNh7
yxuTMepJEr5aYdrcBGPu+zurmF6ud/fxint/0d4F+QAOfFI84CzSRTYYWWzXFgdnqbrZ1oPm81Ob
sTDO5+LBg1RyNQzzLpTjFGXO6oH2Y5vydN47G5o9kD6SACgRJHeRA0tObbCadzHN0NLru20kdLMi
d5A/fO2h7RW1aVxGmXDYE54f5bfrU2QagObXEmUwwxwn+ZskNH1uy/KnX8d0U87L0/F1gZ0JUtCh
eLBJmUGBAsdXKwZ937ZP1/yZUGAiOLTIX/O6sMHfPAInzxxhr92ATVOjOTSq2klR+RkQwGysboOO
+4BgyLh4vv75ixF+4G06dK5oSW93SHN/K9T4YkMi7kvF1NmyAJQurYYcrvdiGISOoLM4yabCZcE3
f/L4fS5aCzRLabjiwqbWtZP4JKAf2vdh+C0hKBKwhpw8DmSVc9DUuua+AUuT2hZe+G2BMk7Iyu4Y
69cqyQ2+pSPkgtwNxVgk8bdugiYG3vQfRQ2VHGuRg7k+9aYFXob1znt5NdnE63v/G8/9LwN3Z+QE
YPyeRA+jStnN9W4+nCUA8TQPJgLUgkkwjoeaxgNgPO2PQTC6EkE/HAMaJ/8dwwRRlQ5UD+PBYrfT
cBh7HtX112L4ue3bNRfuJK9H4lTjoUvK0ziXb0nlr/Ck/8ki/eVf+HTNfWXgTD337PGAFO89sLZR
u28O9X7aFVG6D/bl4YHt0/2Xn17k7MBqtR8Pya6OhuhrsXLiNMydnjWvp2kOCRIGB5TB49QWdf7X
lH3h3VqJ0IcWTANdnKZOg5mEMSavLopPolN3Foh/iEpXdgbT52u+jVLqqs/megRKWfFIxOkJukgP
ylX7WclN2p4Yw9L5Ox9JG4lHJBuLNNpKRFlByqgGQ8Em69KT5NVYhTxgMxY2caLWb4+MDCtOZ5p7
zbctC6lLhif1g5zLbg9VPvFUDB1ew1jrruDzTPOv+XVax3mbtpiajP4EF3tRXmgINQG1Yp2GsOFq
nh2GeeLzsoF7jJPES8j4L5mSNQ0Y0/Rofq26LmjA1TQeQKwE0Y8+ctEHrcLDtoXVXJsAygCuXjRv
VV+K/ptHXq636yyD/yBm6ElvL+tsPvlwqeGr+mIfnDPJIvHNg6bUXlzULnm73o9h7vXEt9WryWvo
gLnPyl3fqWPYr02NYeb1tHdf5wWbFUYwyhdsnlFavNXB122frTmrV7CS+7QfD15Z9b+DpvXUjmZq
qFY2G9O3L7+/CwZuR3J7HIrxMMcdRDB/0zyP4myNNdE06ZrLUmDhWkFhNMo/JV0R5fbz9Wn5+LGc
BroETF3Ldi4DtJw5kXijl8dx1958zo/Fvtsko4kuNG9tbGie+SOmRgXgBg+LfRFu9FVd+mVOpsru
JgVnGo/VcOJDGU1VurKkpknXPJXRsAkBEkPj2XGyvrONBwc9fw1WeSiYJ4heKR6Lp+dwDaL6cXoF
D1zBf22wifuwLFL4j+u3O97J59wZv/QNPWFNfjp5d5w797PTzLvG8qLr9mMI9HohufLcBJJSGIuX
feudapeA4ZWzSK6VBhnWQK8gn1mbuwkEgA9+emjluV7TzV4OAh8ESz3JXfRAF4J7Zzywif+L6vTn
YVIHYU0PXh6fuoCsAD9Mn6/57VQywM1GrAhp7/l4J/i2/VVPYk9hVRTI/owH2/MPpPR3AKXXEVgI
Pgcc9D7X19b08ZrfhoB8TRD3RWiYwpfEqlBhj4qcFecyGqu+zaKKd1IeAg9r4qiFUBMIkCIH746u
V54sL7hrfQHNah9Ff2uVUqZF1xzachU4dHsMCAxfe8kcSK4deRpEMfs0rPFaGPYBPZnt9GnZ9iMc
YhzwJOw0JwqsRsLlys3AsCZ6NjsMnDKTgzUcIHyMurjiPNqblHNooKewq2FywSCILw/ae294YvWp
jFc2X0OU0IVaWN04sWjQtMtBVt/Wu57Wu5bn+5SolS5ME6Ptv2kfWFDShTkFCnvv7yH/sskJ9JS1
rVDE3g/YBBI/P1Zu/NkX+bZTrK7QMgb14FAXwcEX8W60+p07rD22m2ZDc93JG1jQ+TCTUnx36ueR
rjymmNrVnDZRYCZoF/OzwTJZ0XFv5WQlIJia1pyzkyAOkzEW0On4TdjnIBVaq+b52Px8Pfc8elMz
zAMmWhXp0YNCadH88Ox0NzWbkrXU17PPlcclccMMPbj/lvR7LkBCsSUPiaa1q2zdZ8opqmXKrXjX
QKV+TNb4qQyHP18v8FYDaGZQeYsURjftURo4O+pYKrZTkG+3L8ISd01Q7ufqDN7s/RZ/8vWk85hA
MwJQyPFALRFZrhv17RqA6WML8sPl93dH8Nhxx6IP4KqNOPH6qfYP2z7Z/W+7gzenXTCj3dByIx/i
x4n8vq1lzU1FQbtxJoiLZXMrxnt327ED+sX//WI6l76EBN6SvXkg3Z6z523fq/lojnRjgGvUcKjs
W97D2I/X2zXcXX09nzzAvkiWoOHpDorZN/zyr/NEd3fWY7JfO80YgoCeTCYdhCC8ACdJNn4fVX3I
3SpC0e/o05W0isH89DpsN0tL4rlIJTsuidQU7vx0rdb/z1Xp7+OqrxdgizCJGzGjvHHasRtQvu6z
Y3FJjyCa/zJ9undv3N0ujT7jTT7yns/Jt+urYhqQtqXSuut938eMiebkD/djsC2i6eXXHSg2qzBH
RKMVOSEU3MXBxhAQaK66pJIFZCWHgyv8/UL477O125XJfjRfreGqDUomh0NQNZdA+t9UFh9sPu4I
n9cC8seHR1+voUZROvU6MLAdwDG0g97VJSxRFlGuJXVNC6q571DnqWI5ttWJugvrV5MfhqTYBLRG
6bH2wstApVi7LiaoCB8SC5UVm0BNaFi71soB/J8DmbGooYoC/1YiBF+38I8vBDDm/8bJbuZBV4IE
4DC29V0zAxfiiJcRN0Fk6X7SGSoY1/v5c139wH/1UulF9DQXAnPDnspjfpd89x/66MZ6ce+KY3YX
PBfnW/rlel+GRdZVUfrcd8taoatKQin4E1kLbwbb1EuiVRqqwKoTpBfBzp7ReIfHxdYmKzuAqXXN
cTkgZxnoA5A+o888/1nxZ3tNWsrUtOa4MxANtiPQNPR/oqr64bnpruMbv1vbaS1Vh6UKEcssTx36
ob7Jpm4XpNuue75e29w6bi6rGvti2QUPvisPbr9Wvm+wE72gWQ5yLLMYsYaMMiqA9KuzVfrmxTM/
MHe9nplmI6fAEA+H+nXYxd/z2/bW2vmHcDc/PMp7eU93T/7pl3y7bvF/Emcfdae58diTTNnLbce+
DP/Gj2SI2KMNYpKjioa33/GDupQX65Rd/H38Y42kxLAd6PolXWJJHMoRS0PEDlAP2CEIsMtPrF8u
AZ1cE2IwzeRi1O/OtCVY89oRJTEHEbwk1b0MQCNVPcXOCx9uaLWWxTPFJ73u2QoL228mdzgkfNhR
Op+6ML4hcxcFXbcPA/KphMNXYQ/Vh/FeBfGZxMFuVsVOKXJg+fxpnKzD9dU0TawWCVDijdL0GJ9C
upcs2TfpY2I/VnwF6GSyei0YxKPMcDSohoO0JXRJhyOuyivXedOHa6GgzQTvumTAAYGLcF9Z7h4s
nk9DeTeCFG9lIzHEMqbt4F3jt1YdI7gnFrtnaVpFRSzPdpZsylf6ekk0TWof1JmIlUEA7DZUZjbl
K329Bpo2QKNYEt7Sp3vCb4vkRxYcuurmuskYZkUvgnZRTlQw0Q6H2IuhRVB+GgpyHJVYad7gg3rh
c8GLJoirZQNZaDLxenFPJ7CbNGdritiwciheYtUHMUxX8OhnIp05W2Y+ax9J2X6ZK++mLtxLJ4GJ
rZz9tqla/OJ9PBENRw0Rukmns/Tv+Xzk2YprmVZBc9x8SppuzEcEfegSRhIPYEd/AvV0wHKxstsa
vFcvdsYhcLJ78PoehvE76hjGceOsaK5bZkq4zXK2Gb3nKfw6VBeULWybcM1jXeG10J7B3tQ095aL
CqRHsTEzpFc0dwVtcgDzx8M07kPrvtn2uu7rdcx8zLjwllkmrhex+KfPNmUPfb2GWUA6u7JmNEw5
SPXrFleQjacZbwnK7+xaxqkaekA+D950EO4nW2zKt/t/1SsnZeZMFKekMpFHJ3DuZvA3XLcMg8fr
ZcqIsrEHbCqSNOQpm08o7rKCf/zhxenWssAGj9TRVW3hj8IacHhQdvHq8fmhKeLfXT5uXE5tL/Vo
vHgjBkBQD5yyeDfUayXBprnRHFLmeSyVKHExA+tjbKFKvK0IiFi6hyGr9pChWXuGMmzaOtAKVJaZ
VGGOjjJy5GK6YezF4TOoDqLrq2wIWTqQqvD8JOcMhsnS5is0TJQav1xv2bC6OoQqRlmGD7Z85JsK
/1cLOuSdzVE1MYKb5eV6D4bJ0auPWW95MUp/BjzZMPtgSdHdWnNe7xnYCA7pKNfEZUxzpDkvmbJG
VTkOzg7ZhflduCb8Zti4dQwVxMhV6uVYXCJvBJI0PAHX1XBTkCpyx+Sxz1YuIAZrdZdxvQs+bV6C
QynFPPkoYqdWfEn8cgcWtscizW+57Fe6MU2TtsF6KMKvK5CpHdwq/N7wVoI2P9hEVQsCMs2Zi4qA
gYzCmXsn3YE6AOrSK3HOZKeaL6PKa0z8kfWH0o3czNmH/T81ONuum6hpTrTttQR/dUxGfHaRjiBx
zCMkcza1rMOpUJkwDMRbops6N91tPa4c4T8srwKPwWKs74ylkKTsRcmXdptIzPcpUnEZiEi6rtoL
8lk4T2JcowM0OLAOqHLq1h0CqA8eqD/s8OIVyfxLSM/eGvzmD1zig1OrXkgsULQdpu0y/V/fml3w
+Dw93viXe3s/RZ+t0yoSwWBCZPn93ZyNnrJHFyt88Js70nwdSBqxTcrtWA/NeUsBYkyXo+3cPiXj
Xbp2czdYpg6sckbwy4oZ7Tb1z9DOor6Ot9m8jqcKG7ZUaErcYUG6jD0+amlx3Gb0mq+6SOD+76On
6dOsTvMaHtS0gJqbTiBk4LYP34ynJ79oQZ948ptg23zoeCqUlmRWCOUKPNGn/WOhps9uu3rIMXy5
jqnyxwHV8QhhB1k+5tZtnj4L9bxpsnXsFAzCdqsKTZfefUGf47XqAIPl6ZgpKwsgNTcHSDZDtVV1
8QEw+/31TzYELx02VXcdKjPLP6n4rDu2juXtRodByIoOsTqKBJVXLh6QH/Myd/cKhZ2n6/2aVkFz
UiezaO7FWOLYlZ8LyPfsmc+8PRm9lbOsYQvXAVXWKIIxSAt00NTubiqaf2JOuz142+e7doqbfSIr
ujIY0/qQ/0azOMilzcDSdoiDh6b9FKQrG62pXc157aZyJelw1QSD2Y2VlTeu2Jjm1muCc7exagt3
iYPj/Wb+YeqqCHSi19fW8Nk6YqpDqhGnZJir8NTvahzHX9J25rfrjX9sOExnFgeXeV4PBao/AnoO
mu90+h6sSbl9/N1Mf7MuRBPasnLwDN7eSuvZnn5t+mT9obqUeStrFMgeuuzUdv9myJr3T9ebNn3y
Yv3v9tEAMNyYCdxms/lYWMd4TQziQ+9hrn7OqNokriVANjd5ldURsRaS6fbz4IB22Ja7kPe317//
w9VEP9pFYYql24FsKU4i21Lk7GWUHMLZHU4h6estXoQ+lr7fzREwiSkhscJt0AJJg8viUzrQTcAM
NL4szLvGwckYe3OZuGd7IsFFgu0VVNwiSB+vz8+H4RnNazeERMxdTGiL+alYedfl4Iez67QHpyGU
OXLW721Jd1YS9mfLxl30eqcfHjLRqRbOGCnshkOgF0q9DSjXwGXOacaPw6xuFO6i/1zvxbT0WnAr
yjLzu94jRzcTk9q3/vxv581WZPsL/PV6Hx+6B0ainVIGjpK9YR6nc0yd5gW3ienkpADer0yUoXn9
nDL1czPyWE3nIqFhFjW+dPKDBQGSNVoNUwfa1YLH0q474U3njnZOsOsCjvIGQBWyn5vmRz+wMK+S
vd8r9zyJgWCTpORoM1WsBCeDHenHlirOKfB5hXtOmEqOHSrq93gQBv2uB1UWP3F+Xx+EwZD0Iwyp
QR+D92ByhDyc2hWJ+llMqtq7NpJM13swLcPy+zsnT6ouJwMv3XPcdW8kG6ZDb28jmWSuflDp1AKH
SC3nLGPotQ0ez38LMlVbjiZoXfNliMMGKpkzfLooviLc0v0cxsm26P0HhfhuXiYF/NVkp+55IaeX
DLRPFavILnMrd+URxbS2mgNXdQhhvsZ3jksPyfLlZU+/j0GzCaTKXP2skvi+5S1SF2e76t37SVr0
pkKacpvh6ODuPBnn1FVIREpZQiyE513kJio4bDLLv/Dd4EwAQVNIzgws4Iec+/zVIWW3MvUGo9ch
3iihDkDsNpJjl4c9jYgvfXtnVTm4Hq5/vmFv0wlKEmzJXSDKEIbfP0jX/QahvCQqrPS2a+uL14KR
XYqGRk7sr+ymBmvSod+yCiaUOmfhGflmku1l4/YngIWga9FnSERcH5apE23LBu0aG6wmw5bNZe5G
vB18pAydYk97WR239aF7te26oVsH7KYqkm7RnwkOVcK6gzurbGV1DCdAW9ueu9lT0ygdcmRJ/9nj
jvvJsxg2tsKHRJRTYFDQU5vEykZt6k3z84EoGzdcHAYYWmc9+cYqkI0lufeMDOa8c+NgLX3/sdUR
HToeCDbXqu/CcxJTerbDlO+qBvY9BeI5F+DjbNvmjXVQu8h6b+XJ8OONkPwFJg9bFDIIFZ492bFH
ObdFvo/jeTrycajiY2q39orTfmx8RMeWZxXDTQ5MuXgEJi5K/B1HoeRVzdX/UfdlS5LiWra/cqze
OS0EEuJa13kAdzzCh5gjpxcsR5AYxCSmr7/LvbL7RFLp4d1h9+WWlZGB4y5A0taw99pr7cc50e9e
733nXuf4+cthH3pqPdAWNKr7cvzsYRq4qYTnNLshgYLVARy87MIK4vdjEF1iy7luhBxHh0TKTcU+
aeJ+73rWW7apnC7R5bVsaKpHYkfZ0PpbqrUVxhC8e1OPpv5iGMiAeZlagn4m5dTkYUxzeQfPbUtA
GJ6Sh4JAgSk0Fn64er1VzjX9YkygA4VV1mgVM+iPE9UqHITV7Txn0s+v3+FcayyGBOrSplGpjwpj
TtaFhXbsx7Hzve7CG5wrfzEIxH3V617X/k6wtHonWk/9UOYiweuZ+lnu7umY0SnGuJkESWzSDeBe
X7nX1ddjc1HO4swLLDf6phAeBMI97DRJ2q6GFnJQHXYfF0bkc6Ufx84XZhdrq8+Imeeorjxz6JUv
6gD5S2+0tSUi3QxuO9kp5nuYMiErLSdqvZ9nS7cXxqZzz39smBfPrylXIPoXYhe3mfWeg1ItCRqR
mwuD7O8hb5wuUejw51QMWtqpDApj39K4+yKS1A9iz/0ENcNhFQv6OHXd4+R2iOvpzeyVG6TfAeaH
rGMIUPVRmuYPx3/fZC5L6PrkcTImFSjkAg1CmqBoiEaorHvbypWKhb0LK+nBKFsKxLKKPKBp2gYp
TP/C8HVmmlwC14Xf214lqbfjbllE3PRXepgwoShEKArWrU2n9/38VL5R7R7Nt7B+N078rMfCPmoh
TviZu+m3WGD1N3Dk0VhdcQkfcNpX/S3CxenfUO2xP6RkTMWOY9kZG9muaOuRoGbNAanDTsB999OU
syeouiQgRe/Vps/nz0e1wiNb/4W+cWYK/RsCXtRpm7MeTPVQiN7VCvSqkPrSX+exrsDDYCv+tkFj
CYhvK9KOra7nzUSd94ZBrbBM5CVH0RmLXoLgDQgqWprHECQ7Ld1j0U3IHxTJ6nUD+n02G5pqOWJA
ZqNV1QQLig1EUJUFpjTSZGu3Y/DomEftzz/qCXLEZizekYbtlXvJsXqugY6v/GKwqkcX7NnK4NYi
aTbEFh+nHgsE5edZAImZN+0V6FIlzMKCwNT93MhgzokEBWQbZGP51RHOJYrgc++xGCW4aHJ3xHyK
wkWmV0XjoArL+DCwPr737OxC3tuZyXWpDCa8yi2r5lhdBirUoe/Kq7Ehe+XF5MKAdK6vLYaHooLm
Jm+OfeE4sssY9HnYf2RvK32JnUdHmm1lumNzdyDkLBwQjNszu1A7Z559iZ6nSGKSpRejdCkhDZWN
HYmoSfTbbJwvFgYGUvZI5MslJhoL3HBYhccrKMBfWIOf6UFLXDzNWxIjx96NwJLNYGlw8njg/8uq
8q6rLgF7fr//o0shsHoqY1AuFW40ZfzTVECwJynZA3HMfZZbH/uUrV8fUs69zMKstUOt0euO96na
Qw05RZcPz6BmOnQDKItfv8e51l6s/BE81QSocTcCik6t49rMYdNZ714v/NwLLOzZtATkXfnkRtqd
Pw9p+fW4R+5LeetUw+ptt1gs84tC9JPsZtRRL6IYaMMQEYE9MlCrcMzaL6/f5FwlLcyZq5qCY991
I/Qu5ASAzTOEGNSFSjpT+BL0PgzFMKvCuFHSdBWy18Q3SLSQC9VzrvCFT75wGssyfeNGcgZaX6bF
R/VWrwtdAt9B2FUYy7LcqBbVvgEXcDbqOyhZPdV988WfMdO+qfqXCPhh7kxeCHQjA+XIIMmnz5VU
b4ta0CXy3RUYSknK0IEIHpgY98HuMW2+7cmPzfJiYqbQTCkh5qqxJiBZEbgzHEasfONIzRa26w69
k+k5s+CEAvQyMBTOJ7jPLwlonhnmlnB3k7pWIVsO62Xg45iwNSQAcCVJekWrIvS6i/PZmfmYLWx4
Ko0VmxqDttEc1NLEIqExjVwhme1t3pOl0lfCfctARcSJiJ8/ZbroAyvXl5QZztjY34DwjZPkAzQf
sJGedBi7lbpyiPW2sAVdwuERsEtiimyMqLVsZzUJ/lRAYmrddP4FjPmZ2l/C4oesHgnpZyeqy8pG
T2KfprnQ+3QYrc3rVnCmIy3R8dNgHIjocQcmJu4GDP9tPazcfPycga44t8mFDJBz7XB8wRfGxmNj
9bP2MPeX+l07YTEHgOCbKPU5XcLltWKTHmuKUboExsBgK44lF4bU12voXBssLHlgvGNgtUMjx0XR
YgpTolvRbM6n66a30m79+m3O1RD9tYakZK5LWteJaAVtiVqBp2tO/W+vF37uHRZWzK3StKM7upFI
J39PLTnfD3XSBKNqLlGqnnv+xTwsofpoV2Z0Ij50Vjj5qRO0RFywgzOFL6HyWQrNZbisnChmVYzs
sMJEPZYsr1fOucKX8zBz0hnzDAq3sjaYmoYFpX1JSfRc4Ue7e9HxW2+aJKS8UfNcbwoJBR1AVt8E
9+R0STPKCxlDlxLjz+QPdJ2ZRIaTJZsLPfLM0LDEyE88b2tUhhNlrZWszDQl13rAnpywXN/HWEb0
PXIx39YGx+p7UU28yVwDgUQ3irkubghUUR/qqr7UN890/6Ukl5/XVcZG24mQftuGGQf7A+Bwcziw
9FL23Ll2XpgvQWw87wTG0aJD7JH3CDo1RDjh26pnYb+yL5s6H1snEnbeYceEhial9fFthS8styVu
TmlDsqPzZXgc0qQMuvatC8QlWH7ijVPGVLEIyjHQWBw6GqTSXAounmnZJWQ+URbAP4OA7XrwfSSJ
nrbkuAZ11XwB/nmmYZcANqrgMRJzjHGt1x+hsdGGrL3oej1jYkvUGnVzjkTxCiam+YO084c4rbac
8LukU09gbLzg0T5XS8fPX1iX9Py2jyW6j8lRS2ZkXiDK4qvKoZP9pj60RK+1itASSy0nSgbyuZ0h
EAHShkuL3XNNsJiBE5OMtNSJE2k5fBjkzCEqfHGBe67wheEmvptCU5oDr9SB6SDJyq+iLi7hfc5V
/MJuRZ86TlNOFJM6NgGEJ1VQt4gIW8PbVKM4BCx+bVsCQsEmgZBhimgUZaEgZbop++n7m9p1CUzT
8cAGwLbzJGidEZA6PXUrjG2XUovOOCGWEHpTSXDt5/0x1Ng/0rLax1X2EMOLAkKRC6Pb7wmkOF1C
04g2ZC66fk6DYdQ0eUos6fGvxvRZ9cNNYkeFHovV16lU/nw3lU7ajwHXufDUbaZtJdOw8+tsqkO/
IpNvLjhsz3S7JaSNeEpJIKfx5l2jwoLVQ+AM8SVswrnSFwafeA1xBHPtqCbNIcsHZwWZ2Sl6W584
3vSX0YQown3A5ICnegIwIF+nDna3byt8YevI2CLcnagdHXdT1GbA9xloxL1e+BlzXGLYGmn7U+Fi
GdlpUHDWQ8cCiNcycCan8+r1W5yr+YXFu1xgw+k3diTgVnMSxkIOiaYLW5FzhS9sXRdpqaUBiC0r
EXrhbkXXUH99E8MDp0sEm+l5Ohim7ShRfRpMbdas7fRinsBxNf2baNkSwaaTXqIhjR0Zf4rcNQLc
90Y1Bw+BpK4NPMgDXuhBZxp5CWYTvj/0bQ80RhInn3Q3xqvBkRARrS9qOp1phiWg7bjtr3Qt4HpP
sNaDmIReqRnKzW/qQUs0W+uUtR0fkTeDARbShuzdCKnf9dsKP77SC9st5iKlIC5FD2r1XeL0ZK2s
WF6/XviZ0XzJWmq6Eck4sUTNZ1qBbTt7aCGPGDitf8iri3xQ52p/MWEjS8FCnKvGXSh3n13F5Q4k
5W+EjizRapOx+77VqCBS9EN0qv6q6L68XkHnHn1hv0WHTcKYo4KG1G5D0mh3PU+cv6nj2EtAWlLT
WbVtZ0fQBd1n3LShDdbU1Vse3V4iz9oxtaa+wOBAPGCjxVBXN7NHnQuz4e/XwfYSbaZn240bd/Qj
2gA850KOTRAEmul3QdyHfHoTFQS3l6SmBZZiIGI8Dg1I4DDKy8Nq7OSFGvp977eXELMkH22aQvEA
nnD7drIhrpCZG/DDXF1Ocvl9/7GXQDOBmFNWNhWqaR5mrOG7zk1XuV8ND6838rlXWEy+XBZQnwD8
K9ItlnhF3t9Qb94cPcp57l2K0J17iYX9ZvYUx1Y8YSKwSHvTiqk65mwgRHFhefL78d9eMpxKx+tI
aY5mIPw8hBh3HMiYfgelxqXc6XN3WJgxOBsSpLU4NhxGZQPQJ9y+NqD84+ReCPOeaYclwkyP0wg/
V4kbuFDBS3y+13YfUQmfoHAu6TidaYclxoyAClACyubC7+47Yd3Lb7XHLzGY/H62t5eMp0OesUJ0
WAa5JdsSll4lI3Y8WgMoZfSuU+xTOaUXfMtnmmOJN6NJ15naqXkkPVHZyGaiNVSwgoxRWUYIT1X1
BVfAuRsdP38xeVJRaGoRjIHZOD0jB5RvfeRClNK6NIGea5Lj5y9ucGKchLwzblBJ/4NgOn2PtKNL
XoBzpS+sm/ZQpe8pSp9GCZ0QvwJn1UVkwrm6WVp1NpRDYlXACydALCJpHjT6NsvD3H9jhgUYdX6t
HWPSmcRFBsP23SEUlm8HFMiN1etj37naWRh1XHRIIewH2Fyj5J1ulb9lkPS+MDefseglVqwgbtfG
bQUvA6TTBTa3Qvb3x2j7m81giQQTzWzhDRL4GuDtD5IJqrxt34My4qJu4xkYlb3EgMl0HlozpCyi
lIaDb300sxfxCpC+4/Dk26Fi7EHN7rZLAYKosjfJenN7CQ+Lpw4S0BpD+jBZaPQKeM+0kt/e1PBL
bFhcu5aVFwzz0XEnLoeSrYDtvSRuesYultyoPcR/cjYf3TOCI/zVg+J815e1Cqzj0vj1Nzh3j4Vh
S7+COq9BclCuyFPrNyqIq/K6oW+TA0X9L4x7UFbb+cgUjdw0B+nSkJvApnlx9frjn1n8LSFfukUk
G9gyNxpsEyZTbwVtf0zeoHcWwa7q8rR6xsSXlKnx2M5alnW1yeaMXJEUea7emHoXBpAzrbBEfgFi
NDTMqmEc2Vy3G23R9Im0DZf73KTtm1htuL1EgBkx+gWPZxaBB1PvJ+43cwDR7yS90JfO1NESAqZT
0WtEITEMziA7nrCkyeRF1MK5wo+j44v5TSMTnFgp1t+0MYgRUu9umC/m45wZYpfIrwkJgzFN82pj
XOd9rOfutoZvd9WADCkl/qU4z7lWPr7ai1eQlesUHZEAt/vpg5EIklMAdyxGkvXr1nCujhbG3HLj
lU3cIlLesu9t2X+gbf/TufYfX8f/k3zXd3+5W9p//SfOv+pqajDndovTfz3pAv//5/E3//2dX3/x
r813ffO5+N4uv/TLb1Duz/uuPneffzkBvYHspnvzvZkeviN3tjuVjyc8fvN/evEf30+lPE3V9z//
+KpN2R1LS6Qu//h56frbn39QG/X3Hy/L/3nx+AJ//vH4ufzH4XMjS/23H33/3HZ//mHTfzKsKITv
OgRxVHH0xw7ff15xicsI/vOQ2+Mc93Wlbrr0zz9c55++70LsCNpoyFnBv3/8o9UAd54uCR9FCcp8
6nkOMAn/9XC/NM+/m+sfiD3eYfjp2j//OE1w/3aaeXg7uK0YzN1lruf8TekD6+USaZQuC3xd7nJ7
SncqY9ce/zIzfzt4rb0uBIFmEYEUdNbv1fTdcrvAK6FrOvKUICiZRFbPNsmQBXaZr1zVVdFTkzi3
vSyu9Kj2RfMdOtlr41fva9//Wntjc5XNoYYwo1NIFnhMqRWQs6ux1F+L5PPA66+pXyerJnucWuEG
lPpJ2M7NvsuQBhnzETOevRpG24IaTJeGZaXDwoBuhhZ07VmeFzjzVcUhIDoS7wdSBMDh5xdXdiV3
8K3hsSdkB0nMNo03hU3Rf5KWfeU/8aQ4jEn3g9dNHgBRuoEYZjS1N/5gdoC3RYxTkB85/Yqz6p7H
dOXJn3i9/9fWc5BfG93qH93SfH6xuP+fbOwYW3rFxvrP+ZfPzbdfLOz4k78szCH/BPWUcHwhfEa5
c5xZfloY+afruujVgnAYITvC/H5amDheIoJxH+xSvnNcm/00MM/9J04djoAOOV34X5jXaefwb/NC
4S5uiidzBKyZOEuqRwJSBx3ruo+Gbg7mgpHt6WCzEXmqJCkwEYrUbKV9ZbdFqNzVBGu9QSqQvs2w
Ibnmfu0HE0Com9wx7Y1J8ve0yK4qONMPJhYf0hRCDYUTk0M/TWQKcsPZtZnI/YyoWojcx0A6dby1
yRxvE8QMkTnF9Wrkw1PmAqugel/escHy1/k8IGQhRAWSYdlY17X1yaOFvrHLydtZDTB0NvPvY5Ov
LaPStV0kXtRnvHwqM7bt9F3pie5Ku90hMWW1Af+gvU2TzAkbC+pBTqyyO4fAMlO/QVZeOvrXsavS
MJPOKpttep3qutzpwmvChrI57NPM2XKv/XmAz3qFrUd6bce+Ag04UTsD0DfY42e4YJzKC6BCnUS1
1zU75WbNzuuzfEWUE698KpKHF53v5xj6csw8zfcvGxX+PaQ3MI/ZHoOC/XLRahPFbVZk7sbOm7si
1+4P63bOuPsYj8j+Jzxj+3wq4qvGzw+ns9PBhxBisS1yV4b9SONVPxq2P12pemSrBqz3FXZYSKtR
qNerSlRzwCZi3w1tZd/5pZ5vCX08nVDjVIdBoxmMdranQ0ssuk2q8ZXTAXlKqK3SW9XZ0yh4/j11
RB4MdKyDSTVJlHY+P7rNfh6qNAucru7Br4KP1H9fdFpswbsZa9yi4rdcmmnXi2zaZcpFileghEg2
GWe7HJCkQrNpDOaWtwe/zvEnJNnGC67dE1xo0R6wZcqF5zqCUH+xiUCynALlIGMbSWuk6WNSvU+G
Nr7J2mSd1yO9P32UTvO0K1nz/t8fKR3bV3JsnCA7/qgl3nBdx6XeeBLqwb0m+kDyWB9iLFyhtg0e
wLLIxuB0AaH80ayUrECq4jbJ5sUlnzpthNTsccOKQa3r2G1WmZfb6P4IBd/6zSXt2hMOcVEDx80T
tR2fY7RZhh/9zM1TIhp3U053aZN/I3017U6H2s0zK7Ts6ef56UMvS4tNixB0IDIvjZiERBl29fkz
mxxvk4i4X/11KrV1LVyo1irmPpNY7XjZeVudSFMGxekoTh/wcbhy0iRy3BlXnCbztqcLL75z+vDF
9bjw48AmoAXoIJG4qcG0toHS+/AxL7IIvIvOc+5StrvEq3ASYF9UlUe57WKv70FOfrnNidmU2X7P
2YaPs7pWBcsfR6+IdzPJvyVpY+uQFKgYw6r9pMBZwXKIdwe1MeM+6Tj+LD1rugKZKVIOXfHZk2Pa
rktLRn7uOKHFq3wFntfVOOp5D9tgN+J4cCbFbnilbugIzogWCxOwwgIKsDpdte9TKeYX3zyW4M9q
xcBjflvm6jlNFb9OiyG/PX10OtgTaBhfH9pOHs2XtYMFIXGhFeX5xKG2vQTdVx13TJ/EPOJdqdZq
iJ3D6ZAe/5rwZ5harFuh3ZI5iFvyX5fTtIjKuf9IFLvHCAPvVjJ9AkWqeqzV3D/5A0fmj1Tt/nTK
soGu3LQqNqdTMA+IqyxzJ4BT8WW7muabY0H+ZPVPp4+65POpMDYXvy8sV8PLwmbY+l+FOcfCyty7
P5WDIEe+rix4366p2wZSyPZJitjdILBersa6b58IMfYhru33WQ28aehON5rx5vH0VdOKLMiaWu5P
X00UU+uJJiQ6XUUMy78Ws28Fp6tuT8a7eqDgJzsWVFL/CruA8u70XVEBHZIisHN9OkUGNo9igqSo
06lt9c0+zaC5dyrJsTz6iISL0zVStZdc6afozq+tjp2EjdXJMW3aJUu05/F23jgm9UYZsBJZwti7
00F5SENqLfmx40f+YrAR2HVAM9fe1Rl/qMDYjjDUnAXoTPFNxzv93KdxiGxE9UHEsbtN6xy6ftZ8
5Qt3BS35xAQ9Yf3elGrYn/7qeTvsMSpCN1yQdRbnj7wb+9vTQVrFcFuKyg1LO5/Xp886ZP7cNsdD
11ZfpVevpBxyrFaM99CgW90MSHz0fe49nD6qqJYru3TVBjqE3oNqpvIgLX/XldAWO2pn712ejft/
n9aFSldGQTujZgndntYxtuXY29Pp6S/SfuzmeoMaU6Fp6urd1DN+BdXVatVV86NTt0g71rV7k5g6
DcAR07zPfNJcIU1ArvPR4Q+127832tvUzAwfG78QkZFFu2kbCZHSMmWhp0m8hzxKvBdlyvtA1PYM
/2EH9/fkNoGEes569kv4H2pkf2yZr38eyqOy7OtDwl8MZC97h+tyLJRd6Mgxx7YB3/jVMSGags09
68haijHG2GXra+GRtWeE/TwGSedudczFh5mPmPD8sg5Hn+hNPOpdPPdBPfbpcwv6TiwjaBs8KF2Q
e81Gcs8yS66nri/XIrV38JYmj9Lnc8jLMd0iCMbDKY1v3J6ND0K11jXUEI8KGODh7JI+lESMd2QM
wcrTf4mx6UTu+hTozN2KKh3ckIFbBAlW4jpRoqqCxgxe1BHnHSIsXouhCxx7leesrdJCkqav9rbX
6JvC69k6s5BEMJTGuY/bW2WMe5chBkcLE9/1I6Rn/AK6M0NbVkHvyPKO2eZZ8Ma99cdik1Zeegun
bHNVTnlShZq6n+o2vz31+NEoO0h6hz6abG3bcbUphTaQU56KDW0Zsvwbh+ztycVr8oS10eAdM69J
MQL6/tylntnGmCyvKseGzpxxV9B58O5tkEGFPmflY53IL1WOzk4wFIV80t0Gq3xna2aRrjhAYNjH
Bq3VyZvO1tA+HiCI6xfYuE/DSLZOmdZh6zO2sivHDU8VnZK0vGtrrwAkKFPrzhZoUSeO+aEfx/Su
0Vsb7D57I4YBN6g+OIUYgnTMPjpiSFYyNmo1kCnF8mFIbw4BJla5qotJR3XDTTD4YG+cj/U+qskL
E+UXq8arPyLYM177bVKskB8htmkqMxY0tICLoPXMrgITTo6NuWeUFfAkpevRe8q92LmpLdrtJzqF
QC3Wu86VXoQM9s+N6fub0XVqvLxVrZqxP8gcMoxg7i56QXYV7X/MhSU2howdsHxxH8U2ssGYL+MI
01KxIZ34Pme5c4NVBRwJ6cMY19VH0JT1wdCBjO64jMFWT0H6luqboetBq23N7ToT4DROswYJwbp/
ypv4ILMUHEiFP+8rC6LHqlhlFk0ewN82XtEBKwhp5PTB0+4USBXf15nvrU6FUgJgR099vsnszlwT
cF+EeNL7BEmP+2GQ8V3s2B9q33nHM5Rl+4nz7FGdgMUnhAdT7FwsZQ+jXcxB3cfrftTk9nTgBgrA
2p7bYJxjva4NU59k7IV+l914c9U+VXDNIyCdmqusFCm0bnJ704N9/qYH9UaUAh8diLSBAJUYPrbI
0JDgy6rGpntgxag2XEh5k3ICXR8n3tNh+M5BcBkMXmM2o3LLPUN4D1ZRy202znlQCs7eO076qNRm
cOb0HrmMNrazMdl4veuYUCqVhI6V5jtRQZIh0+aZVelaV8XeSt1x7x8PgAlloR0TtvJLn+x57yU7
GHBQWde9y8w9caz2oelRm5TRsJhBhQWxS33wwO9yGGPWhvPoKQjWpPqGHHuoBXzmWEAZFGqbt03t
Fg8QYHuY8/5qyKh5xCvZV1QyayVdma90lduRg73ObYnM57XvyQ7S0ztmNeyQiZQdIKLADvVVn/TD
bhxKO+jHgT9SHx3dkRm2Hd1111g/rNTDtly31hy4I6oddT2vQAwWr5BkoO56PdOtKLqbLhPzrjke
4oYABNfmn9PaRjzQIB6Umyw5orKywNRtHZ0qZMyROVg4w65zhotkIogvYUr4ZcpgnDmuT+B5YXBT
LhcUTlGKZJqRUANZTOirO94BC4MKAlISGgVeU1wjzexZ0ULdA8Kl7hWP38MxUAQSej4gpGcEu8Vq
OqTX0HDC8JvPbF3G2NJLJ/tRl0pcVaBLvWFMDat+Fgquw3Q8xJ0L6U3HD5Uuq3AC0PfQpJN14BWd
A8dATQK5qyaq2qzdGsY+DMq1ImFUv6WWGDeYfekaaRvjBsl8e4gV0ENc5eiVfcrDCqDXcDLNB9GS
sMs0u8dqPG+u8gQW0YDK/RH2lIEAGYoPxG22VhaLLUC+Yjvm3jWNLXqrupTsLSJN0BTgsYZLhG9U
XTYr56uFgOYB+eWgFeKAdWKzFrki6VYO8jpXXVHIMOm8BB5K3j7IoYDo21dTYYNbW468w7Tz3DjM
vh6U89HvfPlhJNoLiK9YCD8syJywB1xjUski6vX5E51u2yxVt7FCCns7pW6UzlzdJVB6jtnww0OE
9WC3gL3ZwiXXAPiXgSlptQVvTQaVQaYO2NW+s7pa7erYQdy5Rm5TedTpaGP+TEXb3bi1Cw36HCUq
nnzBM8TrOVNyZyXmJqOp2pVWOe6121Qh0DmBpSUIArlAFnHpPEvTz/ho8AJwJ6RRfnRR9RzbrZza
ENmT07RivnlHVXVtvJrtYykRuaUTlDxst70aY51HII6+Ls2gsICDec+uzg+s6ZE3VgqxIp7MNmRL
SOc8JWKwN6lrkLYD5/K+74dvfdynN7nV3xZllwWDW7l34OYRq3hS1k4izrRNEucw+12xSlpdPnMr
u6+Fhdmkll/A3nQ9ZgQhxpEdSj8RD7Yn43U2mQkAem/tZaUFxn8db1KVPTlWlh38DjuBaep2yq8j
kHhO13XRJnv8DEK1PMPyQNg7b5ixJi8ENudpfTV3xN9OCR0DuyvxtsyWt4lN7JVrw35EMR+d18iV
xnY7O7DjYa6vVTf7m0QRsulY6jx1ZuPW3AoQaB+30lRp0LOhXedwVN5OVZVtMdZARyt/bHQ8PrZV
MQSQDhpBz9HZa9bC/59bXhJWoKO8mUbHCzPGxzsqhiaY02ncJnPcRNZkv0917l97M4Rr3QKJ3G4+
yFXW5eyRzNVD2qh2q3L/Bh63+anRDVwNEt4UjpBqKFM/uS0QCYNnzw88t9LX+dyIJx+wdtOMN56t
oCfm6huu4FOb+/d8osMnA0dbkJeZG7hYed3VfRdJxE69Rt2NbGy+5Z4Kmv3gdd6Bg8P/MMH1GVTY
ol2D/7qK4j42a8uGe7Yss2Ln6dzZaFaKm8mexdqCoMWKj1XglELdSFpiepelfxXHYxoObk1XzK4p
XBo52NuRGD8GytQfi4JZm6ov2kPW5lnYlJqvKodke6z3sn2BEYTU8c4pcYOWqyooEyP3yZzJ/VyX
dVC5I1/PEKDYE3AET0ERV9OaQ9McTou52I1+ByQynwR6HTy2NO7h77GqfSv48xgbui1oktznfX3t
T54F1izdhMRW7T02qP6dZ23nrkiDymm8LxkX7y3tOTuW2S7UIyo8p57ng84hVTEW7T1V8lBP8Ry0
ibGe+gIrXO5jZEJqWlibWobWnLa3VtG863x/CtkgunAizYg0YyGDkkJFN65J+xwfhaH66getlIaf
1CdhMU5NNFplFsY+HE4mzn6ANIqEyVDkO7hT7zUo0e6rLt4wu2p3yXzdNB3Yj2pV0IDl0t9kRT7A
V07dvY9+ENTz9FV1LRw21Sfucm/rT77GigyKo8SCUnYzxHol+Myu+AzfC2JTqAjY1VC+w67R3tMU
JkyRLBDa3cBDbFYwbuXtl1RCQGx0GntvMPLse9UHfabzgLSVWf1frr6t2U2cC/YXqQrE/RWwsY1v
+57khUomE25CCCEB4tefhnznTNV5UbGTGe/YBmmt7l7dyE/2L1ZZzce2GX+UVLwsRpMT3v18a9SC
Gw2Az2EYA5XvC7rfBQfJsyhgyq1AR2T27PHDalfqapPu0y7nMK4X6tyKsvVT0hfWL+whcTu71UNF
v/pAb+WPdRiUnXnwPJRwiYLadb+x1FFUrnex8S1czMzgsrh/WAL6isIprTxCfZWbzr8hkrW4dBhc
yYfJeyxCB9c+mt4Ut6N8HBdyFniPETMXsTXFclumwkGihuf0CD/DdI1f1urkhPxa6AgN+Gq5l04O
46HXbjihq+ih61irCqghK6p0cYG4xU2FZw5sTnTlpBmP7QSqY5ATfejOPky+/NepOnVqFtOauOzl
ghvPDzFAWzsHWSEylAxVlE6WFjnaz9QHLHpbR3eGvY8PC2G/QRD9ulzrbZHALbRTijsfMLHfNQFN
o2b+Uc84GAQai9vURd8izHZHVjZXpMq1cpMJjRcaBa0AeTBxXAye0RF4vCRWmDAIrW99GLwSVq0H
1qnx2RPLPbaLwHR7jCcHWzg19TWE4zMUTJiExGzWaM4Vc8J8X2DniT6vAsax1Pk0D+2t4eEFEiSf
wzMCQZULprpE3Jb0zAxTdTK23clqFMedAgo/8UO9JKIJ6XVfZh6FR9cfnpj9SWbtL2Nsd4jyHnpf
JGwxFIRTLTn29YxJE03pUrO7CCY74wDaLqoOPg1YtlOJsRVrYtPNmuwOKjKTFZOHvnH16jiqBEkd
GUkAzYD0qf701TzeBM4yM6rlVAmWkTB0zw6J4FcmanWYeG/FiMQiBxCyxTSuOJD64EZC8iXGqj9p
x4XwdB0slYhxNMncqsPQz8tNuWZMbRvhnf9V4YXBCFrfr4m19j6S5xHMwcV4lWQ4Nkrxex8040mJ
kb4i6C5DVGnz0fXzQ8qW5IOcRbp3HMbDftnipIY5RJgPBoJzHVancPoHdh36XmVhX/vfh+o7KwyC
TLZo0qlsyg8fQVuc3QMR8Bf42gw3p++/M2Id2XacOTrq3pQ5YG6pTEinebJuPVjVapRBxvxsaSgS
dDdH3oBlL/wWtwH1Dz0Y+k+oLJ5+aJynle2lrN3byw2TiUlVS+/ii1VfLXfgMYIXsV3adv0CxKTF
HMF5duYmFvPE33piDycLbCKo9fJolaU5B44aoQl03JMbtCdXLuCjGtbdLKN+tWIwWbtMQ+zR1T1U
RFg5JgrdAwytwRr2HnFjNmA4TTUVwG0qv8JWFcd9g5NiqM8Tts/I8sKr1xP/BPuuK1IWWTqiCoxd
rw8uKhjBBtXAFyTawthupL6zZugSzSd28JvAvS71sDmj9ebvxrm/eM+h7XQqnHOCohIMFVwDoxlV
em1sa3N3GOxktTznXiHws6zKB6H+FdCQ2yUK1W5bl+1NRaK9oSz/7UBVeFRUIXygVKGIKTb4pQz1
KRp+jXJArwePqxtHRQdobXv50e/Qg3e+/bQsSgFPOV0qFHNOrI3g/AxPdQ1YCdh+gfDinHV1DDvg
6Yz8m4so1vLGByCLXnPyJpSF++IKHFlluN6Wvu9SX3N5RKU3pPgP1LUTs5dK7o+ZK+rXCbbMOdgs
4HxL6/3d0ijkGYlSGJkqfLxFB5vAsYKj+X3UyO+yXeuNERBRysgq6xr75wSeCruqN93Ro013UnB0
D9hehb2i1cDEGI39llp3MtU9kE63TUHs/lB2s2Z4I+VNmrFPfVLYCYJgsbVsy341RVNzqPuA4Nst
3CPTQEgau65uPCjpQY/4i52WIFYbnEM+I/jLrm8gUru3cFrqRxCghEAgqeyb4I6xx+XO/fphfWMN
G76p1bLycopmQBzv5YCPX02l9YK+yYqJMlFqav/LgBZ6KwStH7D5Oq3uGCbCGqaz7lZxA3rqx07U
3xtUZQ/I4/gDZWk+yuUiXWe+cW+UL84E5zRVQcxhAusZhY2djab7hUTG6V+KDvUSQnxSD92JhizK
yFi9Q0tpP0u7eJLOFSmhpE2HwopurkC9iA72wjheXGJCP5OMfnQl6q1h42I5iMdz6f0yU4EOqvew
fzsMT2nXDwC5JueLtYsbeziV4qledAITae8G3yz/tpJgPgrGDdoCOYOFCrK5X+XLJO32CSf+iwBv
8KJJbU64E+2UQfn5WJxYy1bdII8AwgU/KeijodMNe7z+gH8KTazW7xM/8KzEh81FH69tW+VDZSaM
9wqaIgoOx7OwYNHmrNNwpJYps9Kd/rizE1yd2R8hu24ICBHt3um2+EEfHlucTPAvjQ41KfsLCh40
ZBTko+ghv2kaH9AeFlY002kJqj9DT4aED4CLurloTIyj3e/xxFRmdK977bYyfa+7zj6tMNwmF8Y0
aIG1yBn90sbBOWVqAJxz/8kKTLHvC/GiIJnqmsU4+rJ1duV1X4qifQaVlPgi4TGUOJa+toyP52Ht
3b+0Fp6Jk0XXO5lhd1fbI79VyAsAhEnX40yCFSVeD1bELgOkhznkiKwvJw6tiZjU7wuTlj1vRepZ
JFlq9Q1Gw11WRBRp8yj4YxsOU8eoqJtnv1rdsYVmIw4mUvO4GlURG8cMB1vOzcOawz+Y0LUueqQS
SbKrOejAhK+jDM5SrCLna7NcipXm8NF7VYspXwCaTUB+mIeSsKq/h87P7dtu2y78jCz9w8czhfgK
zGiFYzvZcUfdExcF2gnbuXHH+5dOPv0wXDo3uj7DYVy8xJZ1Ikp0775VqTsbQii++BAeRS/tBAc3
StDGyLRu2JTt31Tl029b8Xeyw6U/VgIKFyoouxUTYG660ZcF85bEIys9L8S8G4v26LWt6s2TzjVQ
BRLf5+Hu1hHdqrzqzDrzPVh0+0OrS+nV4dFi2s3QAbV5L74KNnS3wb31xUhumOiKskovXwKc+IVv
S6MxFAIx3TtZ3QIx2WF44I2athaZX9AQ3eqKTHcLCPLNdl4XiQ4JzdRwrcN+uHIq29xqy1j1jZ9D
zAEBrzNNB39zYGco8SuJY8URbn0v+L1FMtizaCUeCeJ3IAzwoxpVcK+jLzRj07Uo+/nKlA3qCqgr
BAM8E0q3HzWrypfl6K3NrVJy/k1qTIklAFsygoo27u12eFd1OL9SBBV72L4C5pIz7LmjK9wigNpW
hROXlvLv9bYQFAJDtFYXWw5H0+Mj3LulZYrwZhYp0euJ/ghAtzrAbHu61jJ6iZpwzue1nPOQ9GfY
S1UPirinGbf2hS8+w1GKpSzb7josDipZuA4e9zc1zwQk5aD/RaLDT7t12ozalbl6Baa4xkUMRwk1
ygt1Z5ms6wKvra67wK1HPsNugG5v5OuHV86PoGRvCgDv06HteITL1ZyWCDw4TXT4x1Vl84B3Y3Be
G+tj7sry6clyzXof5h6ou0HZOtiWALvoW8/xTXp80bfVvkK14eVVRQ4wlhkfbVWBfZBzkKH/oEeA
biFcfZTzSfQcjwiYB325/EZS2c/W7/xXI+xDVbodukHf+YTkBc+LdUbNsrx6tQDIh5B0aGbMw6qH
5jVA6Y8o1zoCy4D6rrF5cx4d5+fahfTDQthSYrcubm1DvdhHixbU3XAbRRvzGShDTBCkCi5wbJNF
PEJ7jLLQsCilnguZ5MKvsPs/ehxtbiDK6huUWm+weoOzjC2y0IvaQzNIEzu9M54bTx1lP0G60Nfr
YQhxo41eYz+HbWGBubBOf/UqqM+4ifu31bWLA57gKel542TGG54Dms18X7hGa+XX1E8r2NVdNzEy
Oj7QjEPkD/Hqg6YakZmCMAIQK3+XOZsQB/P3sNuPPQ4PictkXRQXOofVantd+AQOUFunuSC/yNg7
x7mbyoR2C8y7N4xjcRGU2xZLEPe+3z2WifHHPDTl1Y2WrLT5Bw7z4OfZB5V2DQG2ZGXlp26vyTc3
WFHzO9EK+yP016L3Pm3kL4LXa1/gDFPkUcT+7BSzq0+CjVBl4BZPoipiOVBd2sfhZNVZLwNE+4X6
Ci8KffXciqQuRcdKZjLe61qmEazRYl+3+oQtV6ECL8pvXTlXlxWimVe3UGBXVl8ePdWU0GYEY+pR
RtIJaApSkMR6M8Q5he4Q3faFwa+proMq79xG3qaiVK+uZUTiRNWcSoF9gpTefO80PqEKidTg4tog
H0iEeyIMXxr4Td+1mjI8NeFL1Kk6rpR2Mh645W3cyregYH+avqdx6WE8cf9AKzZ3D4CdOgdhcxka
FJuy91Hd75KkBdLFZARelNLKHcIkxO0Tj6O1HkqO1tpG65uP2CPzgDsHtt13nZgUSOgSOxNtpo16
BEUvQ/Xlmc46RiW2lmBbil6VQ2wvh1njzJRuXgUWtsZtf9yvom2TbGu9pLOwi9jawJdpltEl1CtA
RK+aDxPREqMIC+g0M4D+2n6kvvxZhhBp7V2v5UeBhnYOME0Bj2qI8pvoWtpoS1ym/ndV1f5wHvw2
r5vUgJzZ6nTmRuUNH90P5XhFzmHyftaEmWRxRba2AzmB35Uc8C9g1AYw0pU2HKNhNSbOq9r51xoB
hQL/id6I3T9K2N7/cPoFtvE4KpbFtx56keyk4N19ETxiN46YA2mc14oE14rIJVfAgFGIoW2QBthU
3VpDYnvizZYFOyOH471hno+OCpUHDnD/AOFK+eqDGRyFB4ivzUXL1Jt0ax+wo/azEnzxmzXHCJTE
4O7ae79mTBKMBji/u7vKLVB74tE67JQu9wk99IyTmJY9cPk+Cs6smmOkwnm3lUfuAS4lUQxMtr55
9Iyaz8rxhqx8v6oQUpS7dv9npA4/2mvh5eu2YHTey+XUPOyq77J6EyMuje9cimo1l+W1DxVxEuU3
bbqWwHooMWB9IUMaMneBvbm2pftsKsD7awRIxQ4QQeLaKC0wSUNO2kVNCB2RF6PVjF5QI5vTEBVj
DBQguPWT9y+rlJftPwXAXMeqCeJIKHWuWctPETXrEykj1ygYmnMbuvA43pYoENXJratvOK3HG98W
WFTBYV0AyzSBOFie8d5VqykCPsb+gNO5uQm4e14Bd795CK2+QriJ80C13+l68ls0M30bgaPp2Gfp
+e2dOaj8K0teC2hN7vsfoSB/h47C86EPKIpDsSk9uoCTK4fkPPBHeanqori6m6mkVbqvDqArkNei
NPm+ePDJBLBsR0dsFOOYccwV+kSLkziVzSKubtMO1/1KVfIhqrU+gf+rrshirK77FUKCWWZ8+msh
vjxr134HF73c980HODR8+qulOPaURTci5wjHMeJit59sYBFJoLw6Zdt2ryDLxBSMxOnRly5PJbjp
3GqoK2K1XbotBCnDtt+bDT5jeyW/Lb6Iiryz9c11i8/ZOBVmtMhUHWY54+S2P+i4lrmNqOc3uiBm
0ULfkHaBaBNdT30caNVdGaZwoOTwOv9MDZgLX4U53xZv9RbgAM2vpoMjkua1mzuF6+RzNCXA2Zxz
RZB7EQcYxUiY0lPaqBLI5Va4ExZ5aSFAbOw06b4UZrWurfllJJC7fd/YF4HBgHOr5VsVadR63Lxg
EJl92sBSzDRcTKPkMQpaf9403fdNOaV422f7RxCFvjg4YLeT1bdDPxYILTyYSm5KzVLBzskPsobO
48MTIri2Zblg/NUqrUM4ldFf9HCHELFjBuNE4TTvCWALy4BEpxBFQrE0aWALke8Lqj3s4QJWH9XU
/sEE/pD/t4zQIWOoYnodLLBgfdfOr/vihORdhzCut4PZfvHIYTJwrmfjXMcKNHISzZH4xYvlVA+1
nY4MVmMI/DbvgWcSBhzwNYTQOSSwv638mac6aKZDQdSIqB9ISHc1KKxZ4Gq3iG8WfuM9dJfm7yKX
LtM2+YEYyR8uKeRPjE9ikL9cPriHOF5KG3D/lCEGmIY+9BPrdFDCuC9DgIbHrybyMuE4K32IOVbt
Wd+9DlqJYCyrKyPOAeptY6clr/FPcwbvgtaU8VgG3UFo4Z3NpknYF+jg+ysBRTY63hk7pAXWGqIJ
xeRW0NhTjLfbHWoLcpFRF+LdFO54cWv3pVbBcZeKsVXQy361L7C2SFyC5qSILvWCnaa0x+YuKbjB
aDIKSjtw3qup7lU1z69WaBXHJgSLKwJFs34G2xENQf3CbLfOlh6q5VmZ/4G/vCjtpOrCDnoHi5+N
YOf/DpcB8wQnNq95/bEXSiVDWvLQ9k+vlCLX2ltOO0Xkdv/ycPAzWM7SDGO+FUgmVV5wSMncrfQZ
WEhxn4I4MJMNhVQorXu9CZpbSZpz0SDukwtMCQcdhv13gqn3+u4UNKByrWkgDxuVRb31f10NrWdY
cZBimEg7DUSOx7VhKWYY5O9a/1IeKzABD8KfA49LOmimcqfHE9wP7VeNSKeDgf/3c6eGhSjOJYch
UsHfOn8Fvu69BSGzJH4n0F2qw9/esIb3toN2d0Ur9YLArTHVVvSix3m9NB5cCf0RVdPi3CY/CHO5
lKg/IBW0kgZlefqX5fObN9ufxgswYzQChaQAA9fqYGo9XKAgby4qiCGUr+w4LLYOAg9qHATAbOtN
Q7KrnNrWB4OuhDjs9dq+OBEwfFRLQMBXqIErChs0aRdAa03xVnfwTkyLueoSv6qsQ2/K4DxR9Wtq
wu7pThttHZH6QsB4YkB03QDB4dyNI3uRXfHLH5Vzs2dwUb2OcPqjnxRIjcBUQUN+NtMAlIv7D63w
f9MNh4DNp38L7a//7hx88LA97KGti7256b4BdUBFuuSVtaKyYwY6xi4CQO/jxmDg8zIoZ14DAGmx
5xQdDkLMTPHfO3PoFnURA/PBh12OXc47D9RG1Y/nZQGTrqiZztKvaOKqcbwFA1BjFpAiq4HyHNBp
z+8WxryG1XfxrOOjWOzFextN/8tYNTmFoNyyqiX932qAwgnkZIN0STur/y7nZTp4RIBaroLx6rBu
jEXZLw9Iiu/Q97Uvtqv/WZB8eAG21L5EegA8xW0bvqciwcuHr4uj+EckIFaiEPa0xlpjyCHKByb0
yL2zapYv0LNhlPnQoiAVGPDgKnY7649tQ7QpBl66IONpeebR9O+s6ZdTh2WuNyDfYwOkST4YcEis
LxYQ+Mt+BekOS6KSRElEz8UmYtqXEnVQ3tQQ6ZURw8SCCGMXfNcXoI7DurZz7qKsTyUJm6T01Jz3
OpjyKUD/5k7NHNeEitsalsPN3pZA82MVcn4ekAOZ2wWdc0wKfUbTDO+gCXv9odhO2n3xJSTSLkFV
dsC8U5H1oZRPa7LUoXbFkJTUfVVuYS6wEtOnv5q9AcNOlwJg47Vp5+OkVv8OfXn1NmpeQSbTDpmS
lngRBPpKm/XjCXEHeOh4sYmTalans48OovBatDMt/MEHgM4fklVTvmLri9cZ0ApEDOe9hN7vWsFg
ZBIZfz3wFvfFqjG6lJRhm/aAGC6l3Z49ryjObEZXo4YZ3vWbGhR1/JiOLfgWiLdi7OVr7m/dgyxo
dI0GPCNAYDKjOgcMMPOgRIVQcRNp+DZStOJewmMPqkYoekmE/YVA+mW3KRtIfSqVM37yzwm7A69t
8zLaC1gt0dZ/5WErgqayxgigt0iLSmqlwgMrJvOE5AlmQgOUclT2J6jYNarJCrhY4CwHOYFKqgLE
7ZYduHBLUiPiqIH2rm/JnIjBcq6KThiELgQ6uraVFyrQKB1CTC9fVDe7f2+0ZgVzPBakjBuKLZZu
RdIw1xTED0aQA2TRay/Qb9BCile9Pklv/IvZhDxNCeB2LMPw5mCbfjgQRbGOxCZaxPemD8kVguWL
LqR447Rb04UVMPqBdc5rYQfIzaaoIaRb3RCwZWXSCNSXkKrc4etVpnbzT6Td6Om61M8mlAhna0Xx
rVYcL40NHYvSjZcxHWoIvpGFpKR/skivsI/V6nUOuxgSG3aCSNWNfYurNzGNUBE5lB0wQ2pD2gS4
F6a0D957zRE6I72pKifoUjbyvBvAVHgFedOlFz5YD69vm+L03CnIQNUMYxvM+asLjPT7bGb7W+EC
vqDYHUPlTElBoi9wderZNaRNWiht32bMEMXNkrBJlr8LnImJ9C3ruXYIRRdQ+SBsj36Usjy5gWXD
PnvSr+AjMw9ycK2s+b1aw8yn0j7pSYVAswr/KXXXpd6COkxwdz2sW5PSgjZw0Qz/fSdowYe7tz1t
UEW+eNWkbhEJnMQZGo5oLDrgFtb8X4+q34BH4p0eGeFz8xwhvtBeexUY6b12pvvf1TiSBgO1LcgI
5vx2dM9xEhX2Y19gfOwkHTIrk8Gqfq+mt9+RRYwRAVtt33QXq3X03nyK0WH0J+FH7aNSs6R9kWqg
JwjMxy97WHB6reMHHBRzK1i9O3FEToZ+hMxNB69MAZkeliVtBx2maKjoRw19aaL0+MP4VncCOSQ+
LDt6nQu2/oKHyLO3wt9LZ7DzbP9Q6Wi8iN1fkRUDYfSKe7bEF/MKYPQEW47mASUo5odFOxz8ueG3
qZUPDCWND21BEzqUNBEEnMzaYXZlF6pBusRBOxgJcQX9mDitjq3l6nvgqdNioAZsNilvYes3yETd
1FmgaO+BMaCD5Qz19Mmx3f4wssn8IOB4gsqtoYvG+S9kB70OgXY9gqTKXyD2MZ36coTHz3ZUTeng
YBpoIX2PDRKVuVholCrW+oeBeUFK5jl4oVbLEBk7HK0Qar0h5DfEZ8+vChzaJYTZV+LoI4Lz1JNv
v6yfDmiwgiO2C3VZMBSO91tV0Kksw4ug4vcEcFq6fvXmBIQlczGA3aBOl2MGAUULJGnnAUjsWfvd
dxvK3sTrSHGERCp8gYC8y5kiPwUitS9Fh/Yhmjl/J133h47OjH3KrS4cFU/iE8yG1pPvXnykXX4C
I/hkbls8MLVBDl6LpRmnrwBheVdj8/4NKWnQegZbiq3lY9jVVNX7Yg/1CzKrUqOD/sEj+7QwfPCx
BxO4TMxhE7cBDBUCqnG41jXY7z6kkEPtPQHuSgjaNVzhksqev1Uckw4QXOunN4zghIZVnIxWb5aj
SLbvlZ4PbUZIqrPbQg1g2RQVSuWxH06BsLS6bcjRKwMc0BBLv5pqfQFUIt5Goo//Uc8RqugYE14S
GBbU5Ptj2FPPzywDiR1EdHPShd4XbLuWKaYw0bhy0wIlpPVvXpsu5YUPyVLLmiOe1HOt5zH9+xqC
PBrYMZ+rTehWVfpre3hOnilqFPvmD1dW8RgkKR6gpViCnD54mG9/JkAQQrhBb1SE/kPA2qyBugB0
AoveA3BPKGr77gMEEEzOfRZ8b4bPcHgx+olDCRl0juapVQtxFUv7ahvyI9KRD61VRz+hRU4R2sMu
bLLaHAbbjzDk7WkLK79a2zJVY3dCvt0bfpmxYtOGOm079H5ls2JeEROV8V4++G0QZBpnb7IsgffE
+Es8bwPD++JtU8ODZ9zMlfLKgaqAoMYCppPcWNV+YpI2gQ+ayBCEENyWTpBNelTGAYNGPNoWK1ou
EXRPFwc4O8wgLZgUoOa8Yyixfe/Kvjs6oAQOqALFaV7XMYHxn/ecLPYdxJF1wcSz99yXxrg3zix9
8uXVVtOkYoQWQljP6i/tdDD4bHWd+1rQTNe0yiPk1MLvsypijm0A5fE2yqy7JRvbWp53UKfhQacQ
ohicGJMwM4yW4VyF6upuSlIFCn4ozHgOtlJy2EmxduAnFy/BWERzCC1pvl+R2VJo2oGmNV3mSUsi
9TuyzHVfcGqWycIgl9nbVhAm/+tiHXg1pmWo0ImPmDbN4UEU3paJrzfAedZaQkdVuC8OIJZsx6nW
bQwVMPCbiRQ9j5ikuGpTnxUGNB+VzWLMSqVI57NvmxQ8htn6PyxSS74vbeP876rbrvgQABd1Jhg8
QOGXQO3raiimWAufY9FFT4UH7alsBxK2NXyDVUVMFdijCUqOl2BqTCZXYMwQj6RkKL0r/rJ57GwT
wC4X9ZX13fUNiJyeXCZMhl7bTeOxL/uPVv/POJsxFxg7UjHr5XR1XPNiLWjPAZv/9qWZ82kJ5tzW
1XIKJnEaWLniXkADZUY6YlRr+1nYb5AYjBcRWhUI8nJqwOuyuOr5iIAI5dRXf+HdRnjgCAkQZlkv
fXvkJRzJFFNBPm0LVE5B3jhoQbt1lkfhDOTi0PURNS19FFB8PkqAx6nvQ5C4ljbNWDSgO9mYMctp
nbvjn5QTGtDsI4VA4+ELY+5IflsG7n6uGPQGqUzVyfOmT9gqeBhbDLwX4gLlibBN+TXm3FT7DVnr
RdaN/U8m7SZxg1J88QjMrxKhe+UuZlTquYS0GREqmTuCHN55iJ3nwcD0C/pPJ/P1AMoBoTP4ENv5
MkJzoyA/KDSYyw6t8wBac6PzrW3Z0f+64EEGmzlYEWBqsJz+7yJhQ58j7BshgouFpmajGmYP6tqC
olLGD/QNmhCSm10Yh6yYby2viozvKgRFS3FwRckSzZfLgPGcDBMr1mVfeogCL5ryDEppsIqKH1g5
g4Rxreu+LK62rmqTgtIFYI4jb4MK+d217SpBnixiz7cfmXDdGAlu8zFCGAWN3dLDzBdu12gawnPY
ACf+f7DofoWREcgjlNsc/r9HV0O1mYCjhYp64zB21dG+NKb9U4rShdiata8RGLITdfCArXOEXj3U
P2cGpQBA5Tforz5LAqC45h3M1KT/SkYyncS0fb+DMoB/LXRJW/DzXgD+Vw9WzXpC126f96OIOTB3
KGqxHqR0fxWVV993YQEl/i/4q96mOWovmgdrKiNO03kbkQg1WK29Lp3QhcWOrMTZm6VIa7vrDqrz
qmyxmupSzpFzaovAgTxKscTxEeFRzhwKNszrJvXiWakr6XoGJPICTEndifabI0QIZVJoE9x9Lyhj
EmISL4OyS/9mwI4FhipeSdMj6TaUGP7CB/gcFx1dTfGndy3IEElQfdDSW/CMAOHHCbwfOBjybzLo
Pcq0CpyP1dL0137RwgGG8YKjyGrwoYFrndNlKt2EEljj2aIs0mWeFy/e8mFH11/A0blRvFeVLihJ
y4namLR+eRjg/IzZnUCeFt9cwBa3B2U8OHWE2KdZaNq/ihCM1lapGTEqv4Zd+Kq64AAYtj+ZwNSp
j/SO7G/r7tgWwjw2yB+R9fzSQ/UFhZGer80mG9gXzEICzV7M0QGbggj26dwVM74khfIWLh2bLidC
88twQhGBZ6iFhg5jVOgpt1/DlsECW9SQm83J/O5U8mgaeN5i6msfrXIVBiUFoGCFgfMk9AjIyLFz
gvyladb2vD84+zPDJbhrX9Yw6u5FmXvbsl8hRajMS+S4H8cVGvholiUm84P6tA6RhfmtRvwfws5r
yW2ky7pPhAgkPG7pPVlWKt0gWg7eJDzw9LMSpWn9/zcRMzcZJFvdXSoCiTxn773OVSQuaTwzmk5l
+WMxMI5szongN9b707eURsF6wle+8q1yIE3g+HhAWMbQDDdWlfqbciyaXQmYjPJ18m6DCLxX5vy9
XY/St5PnZYGBhdfYTanL635jlGjO9LRneTJn61ArJ/eyMCCkPaeuf6sCKo112ljFedD1/jb9u2Qi
U/PnN1obMRMxzykb+XnuQdPMa88bNbag2r5bZa6d/J7uRUon9ZLSRjoSzjlEbZqtE5wYeI3oUi2L
EVXBuhO4k7OspaWiJ7QAI3LnnRT+VZbpT/rXzqGxZfBEDk97Ki3r8CRlhTuTPMx16GzzmoZWfszx
oB2XfnR8CYQfXA3pc1l6KaZ3QjSrMbbSlTM3Ho1aSfAtsIy9OYyjstHT/16aF0qwSKU3HUJdFjub
oAjaVlT4p8ZcZRyZ8ALQ/I4F218nG377wNO2LgHgz/YDQQOqGP7eljKsL4tOj3L8yUFNf6lnxg5j
g7RuU9VnhzIoVt7guRc+16/MRSNbVbypRPWRqXIXxITokqgbYFkC9TamEiJeGPdYiG19NZTacBiK
OdtyrlPbgP0Dqv6jsnxKlCaTr5VW3qQ5VM+um/irAfsC9l3TQ8xzxLamK6c5EzAMqqFVsnT9NAt6
lhmZh0o3/xmkZj95GM+vqZ9clncpP9lZF+HvQtTOpst6k/Rha77JNOet65t71yQug/6QKz1/MVe2
6byqo243YcvklziN38fqNvG/qGpVC3ovyD3i6ELXx4wW7ayppAMdDzzO9Ho/Ig69FnpwKhLLvS/v
pGxUVqYmPOe42+W7bHGmPdq5p9stpr1ZkFIA49q46zoJ4xN5YixU6uw6zM10ZAs9RNjH90Fdfp/T
ZppWI3nXnVfhGjaHaBIrxjuxNeMfCtRn02R4kDw5YSxnjjKukQrxmwNPGM8ez5lD5vrsNhPb8Fxr
7k6zemc1j5675h/QVh9sSQkUu1tyPegndDJWXWYFT1QBBFun9j6KwVyL0oSrAZbspxcS4FT3Qd7H
BztzUv6LFWQOaAoFNUO8Uq+mLsKPL0L7RbPLZ7cLgg8T9wW/6nYlSGU+loW2rE8UKXzrvPhQL819
zYcs4FkERa36lqimh/ytlVp+WNxlrfYtN1rtGUdJtGrqIH8xfeNr4WKhGnuCAVZN5JqM/LCdvRll
sNLMZFX2o7nRPRmeaJ9F1xlz0zYqfzE5zDmXrRk+D2Ufrqy0r/9pSveJOZXvdpRZh3Sax+eCcpYi
ST0mlRUInFy9GypOuRnXrE3d/0QtbR+EFt9buygOEQPuN3ZlTl91J9+U5m/yE85HT/Zx52S9OCQw
iqxGzE/Emn9YYVscqWTms9bp6UNXKbw8d6Z1iXn5sXzmeul55NBxKAsf2SOyzew0Nnj/tVDfdOlU
brKqDl6yMqgvZez+0ucWPZQ2YYfojaqU9XTUqMgNpihcDfSWazuOKa5vY9y5sqku1N7VZQYZCTuq
H3dmhFpQemFIhV8319x7SSXZi065hWOTXlY1mZyuw2LLvAB9/Tc8Jw0LBEnJo3XL9SuPs5yugZXC
yykMjiE9lyWW1/QkXcPDTT1rByMVaH//iu5eBMSiFf2w9kVD7j2eLstWK5wgvRDPu2A67zZx09bb
5fO0YyokYK4uNVUQNdfWwcT5gONxsM7jSSO/kQVnbNkZsXZDYrfm+xM5+UPbRk1TomSRwn3wuukX
ft7rpyEia5SKUAAvoPvabjSHRkZa0vIvERVSBzs3WSixbWhuQ6phF0k/Ldq80i2ABL6b4WVTpeFS
JOb68IyGLXba4D+QH8s9w6j8agV1vF5/Igy8qa52izQQK0EB4CjMLS1X0fog3UdcwWTEmnY/0l48
gCrD6UohtJvjIjvkDg9eqeL3uqnnG2uqx83ylum0cj90db2KknYiWxdPJEMzJFyIYEVC27VFbYuw
2PFzGBJlKZJZvs+jmlif13sXyh/n0q0N16D/rZYl61C2qDyzkTyFOX+QPjDNNjPG+pIROifc274K
DaDVFM9i57YJgJ2Bttc61tJsX1Tte97RefE1PD/1TMKgH3SbAyvbUzHYKXPp2V03WmJYR5I1x7yk
R7Zq/DeY7Tmte7NcOa6TvaVY5hF/SlyrdLm2GB2SzQLIsuJuOrtRO6xNEzrbpLwxkXLJZEFsneom
+/DTQN8tNV4QZJismKBMWbwf8DmMoyhe4r4qXvCMa2sjzzirtYbxMqUwCb1Ej7dNJ38x99d67pmj
cxhjuqMTgZfnSUfjMsxvsTDiY9QHp9Js433odz8JRznxXvBokRWpJ6m3EsSj/0sILglbuUiWJXee
MuhxJ08HfL4iFgR+0dV6jACc0bKu005GXtztpYMOjDLcJ1mxG+tJf68T/4GzJWO+31Q/uZb/q8bH
vNMVj87jJjsWQUTCSUNtynkmfrbZBTU9PjmN+YY3Y3mkYBTAkDXwiKoyUgszWfC1pl3qXhgbk3DB
TmpZ9p43AUYVuKE5e94jHPvjmDXvnYdqCx8Mw6larMzqT5LUXGVwqg6EQRAKR+0j9mmGOob8h40r
ORVN8KZZpIgnZUmkcmVxjWPbZ9N5CGC0+0a/95MKf2OgdWeO28W6SEh1LFmdXpkJc0Y/OVH3UlJ9
AGZ2LzbH67VhVrdKnS0xNrFxV2B9cNj+yKcYkayV9VmQmibtZn1F8MbX2I8bsyBvNjQiOEeSZ57b
NOVezNgfy8jBeE7k6WjA07jWZHRa2TnuBoDX2jB6fwtSAzt/DoIQgEdXnLuhNLdjO/0Oyimwt1ac
B2se+JTfc5wAhrDE3rFcuDfKB5alCZ40q8k3uYPVp9ZJNVRqAXRMBUUTGsJHY+KPU6EHYsQZwhQF
TRvZ1smWJVKv0HsMx769I/Zjn2h12yfqLHObV2CrxVI0uQmg0d77hZ3XOGUYGk7LK0GBfJwWxt/o
PPeNWe8QO/VNW6fAyfRYp9uC4372nSdC479ETYRVMvzhWMIwXkct1L8KV4DdmA8DRMgqgEmzWyw+
y4I2Ktd2okdbWm3rJJvmSxNXvYHhT/PWLiyPDTFA49ru8tltL6b9fYlRc2JNrz3ZvJOhWQ8qHXys
OP24npvwFjgJ9Y7ZZQcqvUNite5TMEz2kS5yzSlj11fS3DWV8+Z3JMRMGUsH55SenyXuSqalNo39
3RBhtR/CXPYr3Z3e9LxD11Y+TAJl1fnzVbBrTWledCXgTmrx/YSIGZbQNeSPytma2bivQsHPwU/K
MRkHz8pHmNnF+DNwjZRsJ1rvvdMnOIgWyQksiniiuZduHcf+jcoqV70S73xrSO/Ss49eFT6kNnS3
XD3M9YgEnlXr3KG5v0WFY/vrvGbv1nTOP1vpZlWPRxqkOVDHce/CSHzz3VVVrvLKTi5aV351XXd4
9tXSJPYpnuG6hM5ZGm5874fZIvuCDskcMDJS/y6R05GGrXssWm5unf8uGY6plQyx42j+nF+XpSe0
f4liOd6hgL6GA7OZ2yoxnyyPS0Ijh9eM2NJq1YvsaXyf8EA9xgiDuG/o2jPOQbogAVodKZQr41Do
9qgeT6MWrcl+apjaj/iPiufa6dGhXWfchqSwziZHcxR3azp2eMSXH74K0g4xmSWBTLYDMPcrmn3C
SQi153KM7FWgInGC+MZFYmagaUEi/7ntU4z5Tc4UExVV8wlVbQfZ1EjVbvPUteYlbe0UoK3jHz6P
3vrIWaSVTNL2p/m8UEGiCDlqyqITshdPb/UItwuSP6XhcLPErXYsc9PZMIOblJJ6S+K4Pc2iA6Ob
N/ahNOL5vlABhNU/E8DRhqS5Jqb17kyzOP1d2sYTpzxRUqJbXBX5Hs+DGN6As4bbpO/fF/RgKfWv
WHEHDO9edonBAtxq0fRoo9UvpCDvjIuqRsvzgl2P+PcxUSzqfueeyFsy+KGq6c+mOElSPL1v4lug
IszL4nSTdyTSvR6jeC6wX2JRwJa/0jOL7lvfy3cpi0uE826XxSUqu9XFWwdT+8tAjcohJZm+0oNc
GTPcoazFCW83fuqttKSKb0MVremE7iMG/J1TaDs0UjMMM+oV2uEKOTNw2U6Ftk9VmDbTKu0k8tHD
fhh2+Vok6DKLa1CUPlpaOhXR1XI2eew1OAU5B3RR9GziMNxVIYElXXgP2/QHDpwlAUQu74bD0zxt
fNRfwjh2dPPUsrwS5WvThIQJfP/K/knRMNnto+TnOHBYhK1TwKvojB7TGj3W5V2RGsYVDYlUU6Sd
nCWnrBbS+LiYONivZRr8HEiEvapY2CvEIyfEOaRFkXkytbZ47dtpPXmd/Z7F9UNWHXd2Ud4mJw6J
ftnzJtZFdTf2S9MZUGR9K4uHVCdcOlFHFJD04JiSrlYxEH0s0TQXq6W7wHpS2hMWskyNFrSKUZWf
CHfHG1o+cGodDJ5pn1QH6qCbp9LHyzKm8iXtodoYpT5sXWl1eCsHPHJ8CRPJu9kEPOCbX/wGJ60X
z9r1j1DmRHXETmXBeCxoSzfRACLHzEein/5bqVnls27l1U3GLvEy4p6+rtPLYgLcoW+4DusQj7/d
FPLUKohMYFi0RAp7OuRJ8Y+TBPk/Vn2chirdD4yqXVHwxTyQXP9QOxZZZlr2mK/4pg81pMFs0uxD
15m3Mm1cEJRkV8lYsGU7ucwOjNvIKXFdz1+hVH7vJ9LSnB2wlKnOTtIZ4KLQybjhcXyFmMGwG2Bh
nzS3PWaCs64yA0gBjHhy2ocnqx+fJS1KTH+chfFYDNG9FRfgibr82tajsZpoVK0YvjaTGg2Lu6eW
UtfNa5P/nFv8p0WZ49WriL6DXMqfaleUZ1AEquDPIxtSAaTIPXXodEMJHG9jDZQ1TMgVY17gOQSH
K9pIlyS714x0H6b0SzGGxrRJ42hacwSzNlU+m7g+4vOsKr6EXUZLvfE4pPJP99sOhXWe/J8QUpuz
qRZPBZ9HXyoGSBVuW22owI2xE1z+290wfFQaNuS/JofF3/DZKG0AdR7acmpGgkCBvGpQX0ihzq9Q
v7gHWts6a+r5syyIVS0tD+rbrRe3tIlpzV9AH+eXWJvf8q7v9mYFx6K0EWzuRmv3yqDUvHSzEZ/Z
pgueN0I722P1Ctjoj51ziTbMPQFEMMpYuSwRxq9zTHcy6f+BUjCuyoIvOAOjcMuVK7OdOcz2iYNd
N2ceqWgj8b1ri2+/Z2e+5AqotCxJTpLM9c9hwFPy71I3xrxxqI1SrGuLNSQaKKS8iGxGjo32UlsF
uAfPFy80BnDdcEXnDkSj0cEjQ1xEjPWJUdLPnVLhloXrNLs0dcLE7dB52Eog1SInfTCMw8wi5qAG
lr/LIGPfiqlmOikXPE+5TB4XcXi0tHeTcyJMMXHvOK3feozs3uJydpOCpnVY/vzMDxAwF8eQ6t1S
SLBas9IzQ+nnElZB9g7TfdxHKpRaapp1cRIHO6vr7OhOc9rFW73RkZ8JfJfDl6FI9M86l++n23PR
PWKjs1b+VI4E3cc3CYJlZw19dgY2mp3xqcRkl4oa5TRg7FGfedtwdLwDoLg/uZmBjsIREBWca9KD
lgLxhHUMY3jm2E9IjDZxVocvVNPHybPw1ZkjQfO+n6651H6GaVKchAPVouLk5YQFHoTIrE6AAXur
J2sMSsqP8lup9WiHuNE5G4khfKT71hXQ4BiyNmFBwzg5Elft/QZWI/S3DgX1xbbHFtpheLViuSUo
l1xTRdvkBxjuMwHtXauR/1g+G/HBfNr5aATh9f+XX7F40XHQyFWocpZc/fVqqdlSOto3SoPmVs/X
jP7uSTMzDqJp2X+Ixu5g8aCWSrLvZwbAkPoS91TAHoqIR96COq32eh7Lazc799Ly01ee+vQ0Z0Zt
pgnH/Nmv8ltn1sGakwjTBxKoDau4y9stZ4B2XUtDvvT5/NPSu2xFNwmrnRInvTG+kVzUn4Bnd1sm
VWbb2SX1btiDmlk1ahdRERBdbI1mlXCw9YatV5l8Z3GfnkWYMScNT6btuugL+Lc5l+SQfwb/Cwjt
edtRlq7+ln9gi4juJATUep/gXMUDfp3hJaPqADrkq0QYhJSdLKWzmfW2v5FYNzfsUd56jkeIi0st
JHtCa7mXhNtUAQ6tPNvVEek2k77gujNyuQ1VXm9ZssqvL44e/IA9Ze5lGyc3G9r4LZAx1tAQsKUN
pMgn+P+0LFliH5O+G8+bPAUmxlbVX10vXOFwxgSN6nimlvTOJUezbWKQvUxGrH9yaPD/qVfL4ikK
1WwO80YoM72pFp/rBJ5v6mJMK7I98XKeuTYm9OPnh705fh6GlmNQzHzDc6/aVUpVn0RERgwS0+cr
BJ9oq/H1Oy5Rn0QJnn8TGLPfWCuPYYvzu1cgZS9/Db3p1hBZg8uCiCOBFa48nAeH5cmVeRkA2yEg
GJqOCV+KCQo2GG7LYlW9fsRB8Bz7DN+bRGghvw3hZVmYhj0d+5QLRyl1+EXCs6O0KksttVd3p9Q4
hEo09sNGP3kuyKKVi3VkQ/+I/FsfzuextV007XramKis/CD9hGsCr6ZTeQlYhpqNjZ2P9BFgJgI0
NOKOiXQ3/jRGZ1ctoMlI7jda48JdjF/NFnql0TWYsW31EiePUIKysXbwt60zVZdjwQYMHyI8l7X3
Ejs6gyusEg/Dv/9weeW2DkDr5RgbjcaBf6vFokOQcyS0cfab9J62dbun40Gbaxit7ExH011ZQ5Bv
TBVjY0yUdxrKFDaXpCVtVbgl2mq8ckHOxx5uyS01SbrkdQQOJ5RgXs0ItoMkCOvQP3tDdnDXDpai
F60Ojc1co/3Prt9tP2X/PNDOgupSGQEi0/oHO1K9M4g28/dnEV1MvK8P051TRD+SQYwBIWTs0AmY
OwIEskS5wzzlMBPi0kY5Zqp5TL8MfUyVrDLEBQdiOwEO0C7Z4iSMzp8P9TGOHpMKiy9LRqDmEqnE
uIR3ti+n+GneY+8jMqZV3Xwuk2yGVhU+uVoV75c0o6vIUsurJeGoDU56ILQEL910Th4DGz4XhsXT
XW4DvAD8VU1T/7PgTQCmOwumi7MLLc+3ZVked8yrXROtd07CjaGpJHVzKrlbl3exQirMoQGvlQNg
qjori5OnmAmlODiL7EoOh8WdrduOurs05/cIcOPQa4a9EwY96Ynz+QMUQE+XvJ3uoX/HKCbXBvSa
rSWS6NLbHT0aG17WCaLH6j8MEXIyuUQQtjZ/dVJZAg31I+dbD/Tw6NvTl2jpStT0HXekja29wfSH
rXQYhjG4pvkw48R6QAKOkFBKOpouszJQAI8t1gR67mLeVXzllko7laNZfi69ijzhBajOXLDsoJxl
N/CNp8uy1PU8H8a2vrFvJfS0Wh6BpXvOyxjNhO7MZnk7yE7b6lTeKyZuQzI5poKHRNnlNW5vmZUn
DSeYAn9WKyup2jPuUO4UQEsnIwGpFQJcwl7OCtf2O+d5zbRxwgxDSlOTRajQUyki1a1swucmbhQk
bbiGXjzCwZqq3TxhcJS+THcJUvBrb9UO56QoP/U2DX9M9OZqUndnRplS0UjnbmWv7jbezLHlb49/
eaXXGMrmiUzRR54BYy/MdDzzcBvPg3ItOXYhjoSjiV/oGc/95p4AO8BmkRPzJ4z41BAQ2YNQGVHS
pGJHgReq4QiSliF+xu/rsLwLXfNpDCsT2Taxrp3SmKPKbM4QCjdLDK20pj+ptKQo7uy2LR5p81sY
PodxhRXfpx94SCXGBRdu2aZOPWPfNz3pY++E9955lgn9wCwrf/DIlhtZJd/Skl/8ppRoYKbH5spB
rnuWJaaM6QVmQH/NYnN8KftEXxe0jA56R+9UE9jbiPLLhxBui9IyN9Crgvya0z9dhI5F8phV08RP
CEqQejHioAQ3iW9mct+LDgHEmsUG1j0W1mE15GIo9+AKrSPwp2OpevqzKu1VEXMiuqOv/Y4dNA8Y
tKLI1pl66gZuOJHgiOVu8fAwdne6ePU2dKm4ZkM2u7Ax2huzl8cr7EFtV3STuOCDiQ7TF8Zit1uX
ovfuq0XQqSO0DZO+cYMHz8vkS1HL8VB6UHWqONpFvj3fh6CpwScivkEOju50aFgqUGSVkeuQNZt7
qYzfNTxsHm4gIlweUTcfYXcz581bZWuC/3ZnB6s5G9clFNDMqQjRQzDeVpU1X2Krtc/C+DKkaMFC
XQaLy2DxG4xN9zuKY3nUdEfg2J0BA7bwnGFCOtd0wJjDCPqe2C1KSPvaTG7x7EcxoM9IJ5vRtKcm
EUzL4SwIsM+LUbM0+1NbWQSWvtTwTjrkhlEB4B6qnW6h1S3Hqpyqn2oYmHu0jKdRS2ua3WH06KXP
DjyQCvEqKCwO6LyTonGPheYThREBhRYFtrjbGoqmnryVfW194KV3V4Ma64CvtT20PV6TOGOWS1ma
zs8u/gCO/joLlUPHB/1wBSS2tMTuM6m4NJebRsgG03MkCU4nk/ED76e+r2RYwqebdSaFWCUkxKZZ
L50mbH/xZ88psxkjGbu2twvHep9EVnaaZz/GEeOwOVnkWcE+K0TcYuZydbvAqTe/6uovv/xCKuXp
LAAKnabp2MwevCArhdZWGoLQ+8KdA1cqz11a7VK3vX8e3ABYJDu4KHSn3RCLEpoc1liFJl0Wq5so
uMOxQNCS8mBjY94hPTyB3xiPpBCA8YVZdcRO+C1CN7/TyJVbTm76QVi0tep05pwI4USsR5T39aLz
haXEaSO9vWi133GMe70P/PrJnpiu2Of6uLGh6oaO6L4EHEcWkl2mOnDLq1y14aQL4rJCE6Va7Q8L
pMKIGNIwBAOQJHU64ubYScYInJfCZSlhkD7tY22kT9ng0omMGA46m55mriKNBnGqU3LSbWLUiQ0o
q2qRUaa4xRg09gyQjWwXV7ygId2ETzlshYfrcPCnz+pyoozsUzTP9olGrqusaUDH5oBMM6wVM7en
V/a2swcCZU297L1MkZU8ac2wAWLgvYS0D8g+uu7aVvnpBYy0LLH7EYcxyl7af4ED7B2gXA8ooFyM
Nyc/lqVq5KfWh/RIFSzCfUiFz/CpJluFTgL4to62nTbH2xgw3XvlOB921szbxBX8PQoGKyw0MZQr
76LUJLPGKtZ4M2Y2useHkfO6Y/XafVmsqvFXfi2THelNdzOYFpe4Bc0P7iLW+sGAioHmdl1elamE
+TfYa10TPE1mdz4SfYL+1unFQDO9IRMNj2/f2dBoG2Quvc2ru677jzYpCXkiLH8+N+uqICAbzvPO
sTxjq7tEsBi6NzzehyHAo1MO1WlcwJOVWX8oyeM2D0Lc+rb3N9WwsqGTrV3VgCSH3bCvYl5d8EzL
4o3dcKB+ilZaF/2s9NDZfT7vIyf/P+YZLSNoSg6FRGYYOMiMYX6XtsEoTMs2BCXDf0yCTEz8vsMk
/O1UUBDHRZjdSem/5gzO7Ig1Y+1bkOSLWMoMMfwn+EsoWrwTx2l76xvyZw4L5+TrWcvTLno2MIPc
RgEzc7AcrmEHx7zPFn5tGuM2dZ6NG6yoTl1HAI+5qKk/iPWSRJxq4oioI4hGLkRojJjleVk0IOwb
t6yj9TIiY25y8WdYxm0ogv66jCRDHWo4wzHPa2ERNBxbEKMmbVMwKWVnlvrXRsmJM9igkwt7cj/O
uP6z2n3o1rF1NP0E1Zmk5RhryP9skcYg/zGoeumoOc5Fkr898VW1a3heG770bFvofX5cbgghXv73
ORj2/2Ca4+1yTap7S9iWy/fz/4/BmL3e0gwg0Vuzwqyeuf0Wx3+L1s5SyMHehQGKKECGP58JyKDc
OkNwWv6I30TdXf1bWQaoLme4y7ptNPs1axt4pv2Y7Xr1tmWbOSS9Jj7/qekO3iXMs3Clq4iXNWn6
Fbb9c2yiv24WZ3EYJDht8CtBR1cfugoCvHyIZf7fD4mmrQwbNKMZ1Nxw1NqYsqvmadHl/362bK6t
2mGXz8y6r0meI90vf/jvn1s+W/7w8lmkO//XWGODG/I/KPK2b/vCFHQnfaF7hqFGwP8/E1EtI+44
H5rhXgPYu09tkEbL4kkO1ZGthdvlQZ6MI4YZgFmRRybYJKqzxLP04EvcDMOz+iAyQ/gKnsGsj8Co
wV/FGO7iJt3gFpofAssQTGEglp2OSdvN5NWZCBQXefRjVndAjUvhOHjjn84M59Rf88yh4S8/bKBP
saodGoQNZeVYA1hyGFZ0LKzsB73o6dnQ42btkTa88H1H0Az6Zz8MWiCVlvYckQ6BJrnUzKEG8F8a
5Wk5IxRK2DTjHHhLpEMuqlMM1bCkDOT7cVVVi13F/FrmFmVY0wH/7GwDUVox0mBc+Bt9oqE0BO14
y8sTLRhgNRMCF0YZj5kO05c4jLJ73bkQQ8FtbjklMGmmLCXILYTOFLj2wvrTw4L4OVmpla7uVo60
xTF2jPVyFANu4269IWY0SGzMJ6EWhoi10NFsdgjGhxQHbyi7fe3Dg3Dy2TklDqyUMHW6DbHUCqbb
tp+ZiWXFpO+E5lh34Yn01nOYYbxWf6fpEOPZzowD/9P+PhM3PHq6+D2T0NyTedOwLMfT3eDZuuQf
YggyUKv0cZ9L+lO0E4d9RSALoTWuwOHhNatsbg4/h3MrFUjMLWJtB8+KkXeKSNzNGbS8TveP4I/3
WPHCc9tGm0Q1NU3lNo9TsfdAuOxHGYy7uejrq/DrrSHEdJOuzPdF9L3QJENESru5gx9hdDathHsT
XZmyszaTpvsFxfCHWaj5pNBLj6Ydd3fQREi++D0bS0CiNYV8BE5AXsn8MlV6svdU3xCIFi3ISkh/
3afGP2VZtlBdUMorCdm2ShlT0dVIj6ZV6qeyau3nsGRKEzpxAFVRu0Z8X3jCZXkHTXa3oUIfHbPR
Lh2OrkviDxkFPsfdaMTInuQDIz+GCLz3gCl8ahu6sBjs0UECSpRBL+b9IGrgZCk9+CaMkbfs7tiG
7fDSRcqRELjv6P876RbhhUbMDOCdG8CngFhGNGi+NW04I4mNrpjkdRN0+64qf845PUTvvzE96e/P
RzdIQ3DS0cTgiGKsMbLFSFLIIZ7D0BE08PEwjc2pVryqZVlsE6TQP/zZYqjZmCUXafrc0YazClTc
zbwLvpvHwLbOYKP3Wga/kUsfTu3M6A0V3QiHX0M0xq+OT9pWKzxjbbehuff4q6/Y93MI2dlHqvwt
OYag/Sx85teaQFsXmFLrMMAjJmO5xZRYMoMEGjT2Zibvycq6ORTuOyZmanj1kIobU16WJ+eyuE4/
Hkv0DFBYwenvIsGLRGU5HZbOV+am/V5gCjaU74ARJUTGEhrOmvOhSHYdZXubGfIOcGHchHE97QUN
03WA5X6NIz/a9arJG3Rwlt1IBVzthkEzRh7DobdIupyi4eeQlsaz1b+WPYZjwGLGVUTixWJozwrP
kuTqQVkEBZlt/IHpJ5glbm4Z9M+9gF6DFe/KU4ylJJ825GbLoIbEYgCG9rutme/zd5GReCt1c9o5
vSAY9++C7dsE/+cVxJmCytzOnveR6AS7D76l+RvPAPhBvooRLWk9mAcdlXVG5MSEPnoZzmX4re9J
1HQ7AzfZaVlmm4fBkKhhbRU541h5bGLPjagwdUTdhrBxzbZCDQvbTL3tZ4ZfWcQtN6Tyi5KY0UgC
tZww1MXefZLmgayEvJRN6a8aauxD5wTeMygxZmvmPryL5MyuRL9ZeT4Qnc2z4voV0GyPDfwPihCz
P3XqlfQwDpFfP+iYJdiCYWKTV79FSfQlt/xu3yugkaWy+h0qJPWY8TF0/ruVg1qqItqzOBHzS0Lb
cQ+mQ3/t4urJTKatPWnfIQfLbTC9hn7Y7UNGWCGgx2fbnsyjwf5dK4eWphDuTrQauM7PvmDMQBJV
Ft2IOdgI0mrggsY25kGXlSsmRcT0Q+d4V6sBM8IVzH/AS+IQz8vALVf1dHHZI2CENte/kLBMt/Ck
iGI/R/sqGF7r2CKl0vBY73WtPnq1IS7MCMFImJLnKQbxNRPBjwklC2s884a0gvF5teoEaZl39dJ8
WgftAG2httpzWcLj09nAt4XWeKsWbuY8DwDn2XgZBFaDKi3ce1sn7cPpOpRwprfFEaxtGMS7GLXm
AREZbzyOqw0owwFZjkGNmoztp84iQ+ow/86SoOlbQcw3LD4whU3pmrEi74tSXFtDsluEY7uTX6oI
H8ycFoyv5pe1odn4R4Ix2phNGOGwKu/W0ImPsBTfZAENn4b8pc1psPnpvCftu4HYHx2XynGsWjjY
ITesHvqPYKYPCEEKqltNmqQVOTGcgU2EcVPrZb9Zlj5t3wPTr4JNWb4ueTrNddxdWYofOLHco8Pw
OSK/010WuXmJM4vzqUhhww1EC7yYhP4UjBD/BmZfSOBra4KzI+OvQTkiiDknzlTxxtacbD80xgSS
w87OFgR3nwnG9yG2wLWjnO1CRTsahGoJ6wQN2gbMWGKYySe9sFIjpMIkO9rKqDij6a8H9Yhe+Mr0
u0ZkUO9LXGDdXvJTmWt0KwJUFmes1tvPbCfrPpQ1NOUyOwaIN3bY5I9pInymG0DKhjn7LlvyeAt7
yqdTLEcceOYU2Q9vcH82LRKUNKZvvm7eEoLJYGv6E/M4uBH69AFXOzgUfQhKNZt3tGiqAwNUGW0G
OfupzKP5lLbFPR/n8TgbRnge1RJRdxr6XFyWrLEuvWfHd8ReMP75SN5t81/UnUeP3NiWrf/KRc1Z
75A8dI3uHoT36TMlTYiUo/eev/59h1KXquoCt18PevAAgYjIVESGoTl777W+9Yub2fTVF4jQ2HMd
7AN1AlZ7VGl7HeEZrP39laMZHKMq/7iAWLArBveTbZNd6Ku+SmXkTNv1jYOd1GvJr0TKcptRzW+K
FL38ImbOANEd6OcrcPteqsjAskti4IZolLucdaUZDxomULgZS0nophCvkrhYLTMNU0Rfa7qgu6Bl
at5VuAVrKyblz7Ie+o6lkQVkeoe6NVxrGrY8dy6CiyumfQaO/00zHTTUUZG8NGH+FUYloUCEfNQk
hWKWafIt/jN6/kocU9o4JpFLvWX0R1duF5w0axqOBiN+DAQ43lm2Oxt7NMXD5OvahjbyPmpCReki
z2rlYkzInDZ70FIgQVkwoiQqksPCqUKEABvRMFaYESOk5YO4SfER4wGDAKOwUMjdYpAKSrzboGXB
6kDUPDRm+6T1Jjh2hqXr0teZ4dEGP5BhOu8suJ+E7EU9bSnmH41FtBCMBwVFYJaclsEXDdnOumZl
zgoJ7UxiQxCXlcAiQ+xHGrvWa6T7j2HmHxs1co3yea6ZtJpXLw+SgxfkH9DUmruY+Ot9ac5PEEHg
3sehtR4Z36QVfelGwXty29xNHsXKgukTBXGaYHqIkGZNC9mF/UaCS8Yvb+1K1bdnaAfEPdfeTfg2
iB2nH8HVmV3fW5llHITqJw5oq08Opjtp6P24GrUPJkfszqutz0uioWhREkYwLzWVJ5KoDAEUrQFV
RxOvhN6nEK3qh5nu0qWNsxi9H0lmYzVa+34Se88a3WtcmCBg6Tts0WsvqXUNHJPBSEChEW60SYmX
6fr8O/izBDbsQ+j00Yem6k4MzKKtlsj+0DXauM6zGdbIaAsuaXkE4N3YFE6nUzKjJ7SabuuXur7P
uuzMGcy5yqL6xoCBkgXBwTqrcX5kvfwe56a8VH1CmW70T/iUaUTRbd5WQ2m+uOixJqrDi8w8sY3N
7ks0asFaB7vG1QpOplHQNcQntmsKoqMDiwumoYFbiQLvUCh2USEChO4jcFIPGBMCuGidMao659MQ
b8y0yy8m3HjEkAASlg0GvE0X6pKDgAFnmhAepHChsHmw+fRds8KIN4O+Ke5MG5GRbxFGyExt3zKv
eIQFv+vNuttViFa2mttU267kD3mzPq0zOD3MprP+Uir+bWyi1BZ+cCQ+KQJl8YJjF1QXHWP+GCzy
GRaXHvfzoRa5ONEUnU/kZaX9u4mU8DDYoMiqYoyfkHL135jdEUpBLtEB+wZ5RcqWb3njS4/M9Skb
0PHjW8ty60Mon/EF3oPgICAbfQMxf1h2zBjdBVO4Pi/fLRQQqJGj+arRCt3I3gU17vfz2XA6dN6B
+RyBWrmSPTQBy0n6Q5vZHUNgP93SwERkgkEhs/sna6IXVQBRA/Lcfa5BuqzdGljDEIXpU1zhjBJT
3q/XTNXia6c2SUNYXhw3DWp4Eay4eGmH1OvBEI2V9TmeJa+LJv2lb4xuv7SVnR7ktq2BA5XKOtGq
xI4wNqOd784oOUUxb5NZWrdeIfGd0SZWg6yrHfXDpi7t5tJYnHHVbrLMpUhai88oA+5M52PVGyH7
E/xQSxmJMGBgmCBf9tyqTYDnbG8K6zMjbfrzI9bbuU8aIpijxFmREr1FQWIwMEiChKsUzfuEUffG
RUsPtTNj6BJb+Uk0pFVZWVU9SSf6YpB9d8j63rxYXf+SaKQH8RpbHuR5TKHtz0PhGQ9RkO/qFDWv
ADn74OM80H3v3rJIsh9MhrXCIkyCM3TxbM6Bu4lK41FT2Kq4JQGtaeUVE4p+bsPYUblt+y6E4pGp
0Q1r91c+YG/XqMEsg4V4M7fzuP5hiXWULzZESTemVbvpeMCFPkd9IWxK4vDbFHrF6dE4aDYLYc3N
mkuPoFC5QZcN0SPTrgoDpERKUbhsApN4rcBcswtrfcsEaTaG+6DFYLysPbhaBYz+UHnNVQZHmU1J
65+rJ9kUrndaYuK9qCivlYuAo3cib0tbidycKDH8Y6YSAlSdgReeZbEt6/fRbhXxUNOJ0AWAcBKq
NFlupd49b7C81/IMozNWgkBLhjUZ1hoDW8x3GQv6Fb4Uc9cZzOgJiqMd6UZo3PL0QUDJP1DcwR6o
yXQDO/C1Uk3WZaWhKf5uNc9nKcPq1GXibEEZuEs7DzC/ZzzPDqYsNQ5eBsO6JPUrLk04DEo13kd4
zDXTfRYuYtIKKc2mJ5P54CSxOALIRmmKN3m2laHaST4mTvkpLMbkUph19Cbd6PQNAXZ7K92KYqEG
d+1KFlomyelz5kNdsJq35ZqSa9CFWVm5j5LB4Ow2Z2iWyQmeQvmIpMnB30qgY37u66S9us4r9hLr
GNZznXE4jveTG5LTkOJy4gLnn3Sjz9eDjsnrF/LUKJIWfZ99H0qL4tCahx9ihiRGU6apbLBl0QlN
krHaUs7L2F91apjtx3I8QnW8Wwq0tig/JnMILLIeuz2hSdeWhUWmdFhCVZ8u6b8T2MkFJmd1sCSn
Bq9Aovc9C9bgZWEx1wliwB7uM/FcpLwMDRUCbal8W5PUu9O7xL0vChIcbXI8N0gU0g3KJlplHsb+
iAuCr6ImLd3uADpTYuyhTzbbWfUToZd5vL1mPHruC9GXzGNS2vvLYgA8I2qSurx2CHxwD7gFZOZa
bAwvQJWLjB/jWpNb0bZECkwqILt/ZNpK+gHmrjdlffU12mltOfBht+O9C7JxG/LC+LY+RcP4udLb
iaIQezxumve2IWGHXTgmVY/HNrYhbqOLwS9wE20btg3eOkjIpTZ+sKPsWIajc4y+07Txzxa8TuiY
cDKhaH2JPUJ0XJfGVjcI3hCwEiQW89Xx+i+V2R1DpXrJdXuFtb88xYmZ7gL5HepBfRmLPNe2VaaF
D61IPtcDJ9GBK9JqdvTgZmHsqYBHJa4dneUcc24ze9D/011uMgfG66MD7MknjrUa9IawwocmVx48
BsG7JE2Otq+RGwIytirJ7G2zvti0Nh9bRS5jnc/1nsq/38xafOomiwDKaPzMSzF21KZbTxJFHg5h
cxV14RLYnO1JEC3AdbWYnEVLLkXUylV4tNXxKoXX7MmxYIm1NGPpDp4SYF9IjxqyH89xRZciSia4
0wJgRtzcueDQWB116WVkzXMRNW2JyM8iSmEeO4SQAwfJVJFquz/nhaSkOyw2Dkk5fGTxPK8rC4Id
1op+6/7QIjKmusJWfrGaYLqaxvDB90K6NNVsbF2Vblt03ZNmtOnBmLvoWAX+eSmCSGX+6hWDdtRr
ITbMPPwNXZRVOiXaxxAJGEh5PimJMlLwdHOIoCxq6Jc1Le4s0uBnpKmNuyeZ677ye39fJehFYZO9
NAa9Edyc3ydXa96sonujo0ozxLLm3axai7453xWIRo5GwlrAVPBejFbzySt0/Mohs3tGot4+Qjtw
WzY53+AM3YPUiGwdxpV5NzbCAJcDkioVTJQHffoG4yY+aWll3qjL1ziDiisYG31bjBxqGeKBVVAO
Pa1vlhSiErtJkWsHDU+Mx1R4XYdKW27DYbSUPCkxgqurifEAoLu4pKE0t8Mk0acqFFSNCmDvCu81
Mdvhqs35ITJYWREA0x7QTmbwFfTkMcskhWIQElkj8DinOGh2dFptKulHpwFWppkTGRBjbT0dSPh7
DHzMknz8xDFldLgn8Ml4Xoi/tHVllY/RCnErN86j0w23JXeYSfcR77+OWK4XewoFZg8GX3TSZ89Y
/pjkY5OM49xeO2GpHMkoICq9PBJt/AzlLdjWO9ppIdI9pdrLb76XoT/Ls/I+tYurSx6NkhQRP2o4
8J2Ebm78xKDCK+LhIXCzFxdD/C6f+WJHJe2s2+59UZ6hg9r7gsGMCt0Bmk6SkAavmJZHezJQTq69
GCqCEvZvXcN7Fn0o9xGUCkwiiPaR3eJI8jHPFeDOCRJHuHlaIMLt0iIlHmsvJioQCz3PBGYVCVqx
djwp5TrQHNSiNoAJ1MhcsQbUM8sGRUx9SECe/GrHLLeEXRPB5KNxrx1iEweGWIe0nkk6jB9TT1gf
JvacmPJy0w8/9WgAtYm5zhjkISmVp9h1GTwQ9iMIyzgxVD52uCzWQ8Ey1mthci2bKiaOtOwRHy+6
BsNLyZsJHGamImaNXmsJPqB62KXjaelkWLM+HjCqtyv80SM4n54i185xGTClWbiiiKGJgGji/ZQz
guLEeh2jrLmjK2ntpdTvcQLCB3bdW2mO3s1xI41v9KNwwRtbtJCQ40t5tTTjs5ZgVMmzzAc3pckn
4sXWOYDnDbILvAaVAlSqwjZRJW4/+s9mLyZrLVO33E1iCG4eMQO7PIcw3QVPiI1ZWFnaQ2IhrcmC
+VWRBPdmkPBGlFAwjl+wHECr8LTk0rD+33mTn19cfwDGIPuHJAZT2WccGrOnMk4SVv9pVnwqlb8F
pKZ/Wm6N/Vks8gQ1IoH+NXJuxzYEe/LYsCK5Izw1BZM5V2cSbPonmvJ8yjljOqRAAzmvJFaPfoTW
vMPb16SwAMzWGC4Dx96pjJ2thQC2l57Yd47h1+Re+g6TOfGhnsLs3P6xmfF4cgynJS6sBG/UD8uo
mSOB0CbNo2FnvpIyZd4Tvmo/1nG6atA2zmZR39zGr27LrVa3Vl2BO9qDv1ghwpLhCjGEtfNtWULu
GBNnW3s0wCVYKyp5v9kTNeNzUDFA+cPSOGMfJ8I1u/fAAB8MAsxGQ0JngZ7eHQuT7ElXtxESTfTm
onBI9mM0PA/Y/07LphlI/Ejk+JoDKtkFyl2wbEKbvm2VpuhT1M88Bb6PWZqGcUxfW504lrOHrtS/
npXd3JyeMpoKC/2TDOKd9CHu41KnEGCBt16k0YtIeoLPREWLKRe/uIXio3dR/8gnDaogn7DoaCF2
WbJJKMeJt/Hj6LD4NCvVuEeSRs6vmRQbmL0/Dbltm7p7lqg3FpySvx5W2TVM2/c6HRpMR5UFYjf3
bpOHHq6zhlMrTIsdGisRapVwzY4wrBfMZCALfWcPcEKWux17YN3M/SkvXQJYl9KnX+Oyt06JfpF9
kp2i0jcl+hhmrW2EssNQy75fG31MYBJNKfgYZlSj+sz7xR2p4zYcLMPZa9KZOr50Ou/SYxVppYfB
a8NHiSWEId7sUt6175KMhf3YkPgJcNDZMF6BwKeM8bSoslvdfeSr3upEP9/FeVs9Mjz/njeJ3Ndc
R04MDLZF0GJDGnm3KQk2m9hLc/AurUtYCkXOBqfGdPIaUHldNUD0jzSGCEtIT61HOMtTfFtJOG5G
Oppbrl79SQ+bdL/YSEIc7Sy2k+PIioguAxPjIhJEPPTeaVwGZ2mscQjqDRFObnQp1Mbuyq0NyfFo
KeFuoNBNnU7MLct7/Dr0mkUs0XWZEIlCZaH0A3R5BfGHJdqWBtr/lS71WsTdcP7hEMtMnQ54wnVV
xXhQ5PO3m+44ChTDXe56WAplTSLcON87Q2SeI0PcNW7kbsCXEiMngCjXSqM1w8TYIJZ11wsraUGE
kLPNJCVFkxQameUSuOOUZwCU2nE0hj47qDHOUpF26vRAcct1O+Rp6PcNp2UTZ/ZwsufhsQLz9Kch
GAtHb40lDBWPWl9oSvEXm3Tm9CL8MGR1S7aFYa1RgcxYeTV5671s3PnIvbelBcgM1iHTFPa8XVBi
RmoULhupBUNktUkNp99IbCEc9uXeUWvCOYcwb5v06lalObxiuvV3EDRPtp4G967awKkDvhHM4pDP
tPBS/K8bUnTcuzixmzWzbdyZo+ncddB8TYd2Afj0cBu1KB8Wu7MLYpap52J/Dpxhn9jTo23k8hJn
s7XjFYUrZ8S8mWnGY0BFdvaSgY0zOsyE35aoj8WJagGkJumz8rYWQtYDtcMqdIL4QviUuU9D82mC
L9+vJvUFD2rjj4hrYDFkW5IZ6BgzMVtcObrqstSDMTAuAveOSOCUzLF29FMwx4qJ2zN4uGsq32Oi
7uS73ORYZPqRPyL2Cw95NuRrP7TfeqN+gGZfk1FwMZiXnRdnOQnu8DM6Ui3dwv8Qaa6+myuEkE6A
Kx2rou8C+ASVZ6lZ6rLRJa81L1zGKzP6UUPZJReASmQiIflxSakNMkTKCtcfZ1C33U5BRXhwH+F1
G2Zf3/v6cL/w1n7FSEt3+pqq6QoNsw7gG1htK+AwWDYIZjh/jQPO3I4rxZbRAs6ZlCj0xEFzjqeC
JGTNNDEumN55YJp5NkmZYoa9XVKXf4kdAzemxebP0dpfhPesseyNX9DHDTlAuIDbM5gDmX4AIsRE
xkIyRA2kdJYt9GwfWVXi1598rg27UvnPAAkNNGWKw9iYRL5x1qA75uJ4JChE61J7axjIKJ2qbK8B
thvSOUjItXtJNIXLqQYyDV1AxyWaka7yC4mRzi4roW6sZYcQv4VXlJOsmIZfUmQsoDci+zYUkfFD
zhZWaNqSBtNyNZjBQVdGB03bR2b0mDpzfzdIi4bUYLwYlJSX3mbHKHwjuGO3fWn96kMdSP3Rtowc
Yo6wQQ/jlW/RRqzdIDL31px/nSb21p6kXZTYFVriqVJerjrY6xrnhsU4nXaCFD7BUbosRKIwGC9B
6GKcHgy5mb0Oazej6e1c4kaawZUh0XVKDOL9CAlJ5LSHZFHPB9+JdqVE3L9sbHWOsur8Ve9QOGRN
qN5kxn+bo2bLFM67NABsjn4UHpd7fEkPsQQ3ZvoQtyNDkeTolLQzloc25aBPta6817XOv3OJfEKl
iKSadnlJ9OKaBdRIWxdLihHTF1DNW3Co2YEkzYeFNNMaE5naotg6oCtuVYdQNihj4OJQxusewD00
xRAYC5OLWa0nJKqJs1OZ54D+/2FB4Jiqozvq4/lfqwql9U8aN9OwpWlCihDwNHX7rxo3JGC83LpK
9yVmwIFZwMEhgmjdkbXQTWVzn0rxNQ/qZ9bZPTnPAe9jBpS0Cd2UxOqqOqN+mk5NAbu+6+koVz3A
s1QkHNi4KcJEroeRfjsVjL+jwuQjlZRlfohdhV3d1sejObDucjhEVzYaZszooMgRJG00FwYzvRv8
6UGfnpL4UCi7SOIJ5q6hTbI3+bqn0aEGUD4bMBbN1mPmA6qR0/J/8zF5f/uYbIgHdLAtD4CZq3t/
F1/GrQBVbVGaCRKIVrBAN72S6S2bzOp/3lrussycyOU7cVoli1BNK5aNXRgtp6T+IW5Vv7oJyzur
l/JAY4ezu4jwOjET4AJRqmlfnsLjliW7I6IT5vbkM8SIaqoMynkD5ifIEY5l2lBDluJizSCzu04C
kZpHIsd2qRAbZQC5xLoWf2xZM/XaqWniM7Mq6xnOM+5b2tzsvh4NPBYo7dL61hx//a8/OUP8XUVp
C1MXlvrwDJuz+d/VxJL60rDirN9L9KhIDKebrTYlxeJttjllYCsQu+UXheN89BqWi7bmNKdl0+pJ
++PWclf+8YvUnelv0KPe6Fi9f+SKoyrFUkE6y/Ij+Ufe+K+7yy3EZtZmLLJmvdxdNrN6kiY+CEbj
J4u8FHsdBWN0XjapZH4C5JVLqvLEjwrQ/Gvz62f6XWNgH11+pccpxgAd6YkpmkeOCu0OkoWz0RX1
ZbkbwaB0EEOnp8wE0bj8bNl4beYeR738BH1nZcf0y9NGY69nSqdfugY1DH0rnA+kFVRbzYsCxgoX
vwGKYNWYh0ycj0vE8PKjGBb3j7DhuoYE7iT6299+Hv7xPwydkENInug5/vjZ8vjlEXNcs46kg7xd
kMQhyvGT9FJEeB3a+lFJsJefLb/9dRc7Frbt5f6Pm3/7/XJ32WQzpOPl1o/nqYbimIp0TR0YX10y
QFV3o543Aj/AmgEjgzK1mQwaUJvlZmAodVDK7LxXj/n1fwzFJ/91F1fmsbdoqwa1SqtRfISOEdcF
sBczXV8ACFV3HU53DUvfFPWhj5U2LebxQi9mvOjI4Nfw7EhZUT/79Ytfd2P1i9AyepiRRnqKNTe8
GWl9M4qci24d3uWIgri2pyxu9Za61JK9mhKI6kc2aaCWe1o0H4jPjI6zYnP/yCxVt5a7FA854EKX
1D37Kyf56n6iYYaOkeox96AGIB5uUJtOMfgTtZnalFLEb8MdoMozSHl5CABgnJchl+WxaFeEQhlu
/IN9q1ATbv0gNjcp+Yf3mcppICUSwoyScS8/oxfW3y3ni//zZfy34Ftx/8Nm0Pznv3P/S1FOwGtp
rv/17n9eoy81OrXv7b+rh/3x3/72v56LjH9//y9/eQRP/PMPb97b97/c2eZ0rKeH7ls9PX5rurRd
np2XqP7n/+sv//FteZbnqfz2H799Kbq8Vc8WREX+289fKUMFUuE/nTPV8//85e0943FPhCXm3Pqn
h3x7b9r/+E2zzN89RxogZuAocaW2uDYN3378yv1dOCjTHelSxwjyd3/7B+e4NsTF8bvQUR95ru5K
zrm6MH77R1MghOH1/O4ianc8z+Ok7BiW/tt/vfe/fD2/vq5/wMy7L6K8bXheiycqf7lFLBtNnWe4
1GEOL1CYi4r+Tyr5wDBqO9YJYBwR8rJWK8tuNzS2jS1X82JgN3ngH4vY9B/wV9UPxBSVe3AeAnyf
VpGWBD34DhRuR+xL72IrC4XD8WXk86pJKpu4gNAge6Dq7iyridcjWIkN/u/xCCY9OCTp7HyWBKS/
VnPcf+S66x3nzAsg8xgtHkjf/446Tt8YNJjP+qhnu8atwl3VSeQkNX7ba6aTilfBEL9q1UAAoWsQ
c4vNHZMkg72d7zR5vCbvaD47XVeenMiOP1H/YJ8A21w1FD+QxyoMM3dxyHwK+DyzVt3rxsewlsY2
iDJj7bl0w+XYMevBCUjvn1pt7REKfDFnJ+TEzjL+LXSHDjeaHM447fVyIxAP4cRgGjZjvajJV/JD
JhBRx8c1Vu5zSO8ZyT7NtJgJK/lqtNT3eceaAGo/Weoy1MMXqGxtxRzI6ekrAs2k6+GCSnd76HXw
0OdQ33U24O5jQPdCQ/04Ya8msHxOHghMw17VBqTqbgGx+ijYDLPaEmYnwK0Jp3gy9QbQW5P1X/QU
fkBl2Ok6j5x8O8R+vwH7B7B41odDXMt637WtuEPxMK3JqA7WDdZqQnXpNbVtEp8GYQYPXRxG+7oT
wVuBu/7IX4opxc35NaXi+Bz1nYbCswMwNyUNxWsprSvixmobxkTleW5gvpkyw9M9AHOI6xRLlyeV
ZtzQ3YNTjLC0wiE+Vbk+bHIzYH0+VAFJ8b3XrUNPeIR5D+JRzK4aswcTMWqFNiLIL9xZO7VOQlMo
0QBywlDjz1Wxe5tRae0LDPJrd2Rqy4ihY8hYzCohMz81WZJ/QtBdfR9GGw23NpJCa4K29YivetAH
syF+NTavoqczi2AiQkNk0+ypBhndt1XRPsCGy7AhynrtO8xn8SwisW2ykbM+hk8+gTg55rD4Hky9
TV5ReQC4o5ed7jV6fJ9Sv022tAuwg7YiYtyeQLyh5qJFktlPQZGUMCPoAorO0/JN4OjTvcdA7SLL
2b5Idx6/JilK7VGrp22G+OGuSfRcNeXmY04876GMx0ys7BGH3OjF7VF2cfqBmsfeTEMwYKww6YiL
tgi4vkwe/S5WKfTHyrs89Bw0HEZjrajGs5PmAIKxZFW/hY6Kq0cJMwFbsuVbZefVVyMf00ct95pj
nY7zUzNUxec4SWigwysii8gG30YLwtxYYIG3dB9tJOZ5CYok1Q+INhPid7Am73AlT68dKj3I0JmY
0L2J6cnXxviOQtgJV4GX4FuH0KJ/0q0+u0fAL762Q+Bc/ZCJsppEQ5MlYzX4oOWYEDeZlXBUSM6M
G03vrXwzVJxbIGa1dxYWnDPTPJmRHCCsAmJWGtirTuvtgBMHovpJztY+ElpwS+MgiPe6Ia1wS+uB
WWM1xsWxaRrxMQANeuf25gCft8vcfN0Og12vzd7idp9WibWqrAQJNzKycE0fA8f+UFjDQSDQdXdh
XUDlcXytfp36XD4TolGB78OjQsCjoTvBiebbNJ/YXe2HegxL7QmHLOiz3k49YLilR5BTzfSk6QhZ
DcZJ07ZI7cINUK0cb50wihcog9mnLo4jDSNqUqPdN51o3hi9LssvIwESHBKzCNjZ7ZG02szwtJ3f
1yhLMK0zAM0+GhJZ3Lr2qvKJxj1zJ2nT8F2DJg6fyyHS3mFaBXsmIsg73JQddgr4Xr1P1VjKreMZ
77LTHoHLoXtpQv+tz3XgNDRUCE9GF3XkldTfoLIx6gvD7kyw8HueudspRR3Xz/eTDbCI2dN5SPtd
C0/4FsQ2HhXtPLd2eZziIE0IFo00dDOQ59bQFB61lnypIm7fjcr2tjne0kMUa69xEH/UAVSgcIsJ
RKobfYeKHO4n7NgHLQerSDa385gZ9Gswlj12DllutU53UAfmu7LKxCZTvpQk3ucxuQXIgbUbmu9p
z34S3srC5cyWgasjWLYAYOzPHiIiHU7DvR36n+wU/YgNM3Obenq0M8qmPDCNmTYwJL4kAhhhmUm5
t4N6YB5MiMgs2Q/G2hBrXaqsgmgedn4BqswIpwxZTsbcA7fGIUhc/DuWax7bZMSqXh9SgtCaMXtF
IHHVIYbvtSi52OwY42hgzE/SC4O8F3NKr0YBUoJT/qMOx3kjbJec2ThpadFOB79rrin48WPohQct
yM7OZF26LjxgwSe4Pr+PFOlVup29i1z65ElxcwjpPOsRXDnB9Xhj8Oa3WoQm3EMzVdTafoxJthxc
/x4txPcsHO4LGR9dgiFXvT4SDSz6A6GFF6Jn95JTwyfkXtgsdDB4Erv2Gh0pcYSRyGvjVRYpU1VE
FiNnkHGBMCFxf+sjCvrt7FfJtMfZAgq86dEqIzgUYg9CKu05jGc6WFY+m+OKeJaaK2vqgjsMItJe
D1FFyYYEgtBEqGiesR7Hnha7Y8TlZ7cu+2eQg5MNR6Jphss4Dxx6WOibW2VpETQeO3c/RJm0tiXA
tk0HO61dlXaaVxtmv2iWY3Ow9gOKp21rYxGjguwxGOnNEEOj4xBc1bHObFug9d+6tILv4AIhNA6A
m15zE2fVEHrjY+8hKlglw2zevHicn2U75w9aliLF6NBrvTG9sde5YwmxAsnOH0RUtgui1tjWYCyI
pkHtZib1eK/XQfBmlw6xnnGa3DNkpP/HSG0gMyiCx4tbBKg1CuD7MTXDI7vf/JFmibkfpjn+VpJF
P2657sYfQQ5rT4nIqG4qzNY21S5nqDXtTF6NZRCE6bgCTRD7cgTiAG/dI0HoA8Ki1BuLz7o5+cEW
ZV5zcaB3fmdQb4LFi5lcX00618/1QDTLpmHR2nJs+w3prRYpdlvRzlFw8Es78Z5DIBEZh6xTqbrK
iT/NYTDHj3lbcIYGkTbSwqkFpJoumTXUdYA5WIWI6uK3cviSMD94G0lfZxQzpNDdJxOw0QQ/8YiF
gZbbwGkth0yUibchzDi5sxAr3prRKW650Slnj+O4b2Y/8zbnLm7vjMDPDm7rF8fZBgS80pyI2aAR
G+I6CEv7tMAfCHYL3+0h0BOkLEGLVId5IOkcTENWJW/3WQ4y2CNobZBX2vZNmoV5NcMufDd0pl5d
3bV3jnCcfB0AImDP8XvvftQyZkaM845zA0Fm7ZhIO0ysXltH2oxbaqu9i4LSOUD95uFRWry19Lm6
VRRYstwOVs3bK5q6eJsnHglbhlczws64ayaoCKsmDQuDhF4axphLvFeuqs0m4MyOZwgWwXej1Q1Q
cVPwxUid4sgADEl65KZRs9EStTOQfjO/5U7W0EocitJ792OTgEV0i6kNnUzJ5iL4O2996pXvQeYw
flfI9+e50aZLi9JxY+fMPgphwEYuB+Mbxz4mnTIMvjbCHe9002r9i6RIgcs5lY9aRwxWYjXzhlFb
fl+ylEYVM7fbUWPQaSfTUMGrVquxialLGdXGlpIdyoP0Nbwps/OEaTTxVv9b9fRd+S1/autv39rr
e/n/QVltGP+6rB6+ff32lzp8ecCPotqQvwM2AJWqY6WyMdRitv9RU+v678J14H1w9FMley6m7/8q
qb3fhW3QQP9ZR1vW71TjUndJRaUIdh3rf1JIS9Vp/1VHO0JYrkX5TC6VbZmOY6o6+091dMiFy0G/
jyMZsFg5f+0N3X8be7veZyb99KyItTerRT2deZ68hhTdb1181IwqfE3DF02fprPk6KgYlJF61yS9
Moqa7ca/jJ4wbl1XGbflVq/umkWrbaogp2oJNPdQsFYgVs4tVgHCEphJbfsWzDed0e8rkdLEupnm
JwHc95VrfOgFVC2zeTdx6n7qjPQjtejnOUOjVdr0472gbV8SxwquXbX/U2vkZ/vhz+0G+dduA5+S
YVvStUzbcl2T+JO/zSv0sSqk7Rrhtg1Efukybbz3xrS75BUXL3EP5TD/AuOba6phtjd+onuRh1/I
DFnZBvnjTGVBpwv4e2EATnPFhYkeVmAdLeji6+qbyT9qRfpIclVwDRtEXkGvkW4VaDppyp48RGWE
TLfIqSKNM2GnqN3o2u8l1we8lpSecYsZPyAj0uQKRqXbl68FA0Ls35s+yCzCqav+v6FD2P+89zjs
PsuYQu3Wtprz/GnvsXPDG8e2YlWWE7hBG08jAdAjVpLAp+kmQ1d7nSesEGMq160kTU43teaRqQso
KgQAWe3vkrixH6Y6A+nWV9Ye3nKIRw8gIw3c8VOcsC5S+sNtqONBdqssvPqDrZL3snFDkiwcoNlv
9/h9sMBQwV2k0xYrGpAm+HpShuZw/Hk3tlD3+c6b6OyzbA3naqhNomMNDQH+rHVdc2fYlWTjelX1
bAkL8R9+cRzTxvxMRV3jwjG2yz2/78UzjY2tkaTVAyBU8dw3cFkgrkEFUndDtEibcAau4o3Efiez
YQLMZJoVzuZ8Xe42bymJyYd/vasa//SV2I5hqp3UYm4k6I399SuJS+EgXm9acpIHiFDkNl8QZ6GF
cWMm7LFfHYegfInCyf3UOOMx6V33paLNd/ASBrBDArB0NtpLHrbtpenj/0vYmSw3jizb9otghjYA
TEmAjSiKEqk2J7BsVOj7LoCvfwtgvVu3zuCeCY1kZmVJJBDh4b732lBw2TNAhS2v14dYFTH2AOF8
1K72XYDIusZxq0NHIKpKr/L0v8xy1p/4X0uUYFILfUQXUIwdzTD+/RsVjSOlaZlEJ4MtNOwOUVEX
68ekrOz9ZKDRCvoI/mKRBVvTzBfVgn0Z0CEri476n4dqcH4kFQcsggdIxTUJh7SI9XXamPIgjKB3
JVN0Zk0Zroj1PX0kSLOZySzQ3KHfREguz2WHI8dq4qfGXk4jc381Ocfu1+RCJcCSJ4bqM/2f6Bm3
eOg0Z146IaPxVFXTBr6f8wN8V+A5cWcdxrJ8MKYwOHOmhwVOvi/kraZ8bzN3U3TF4PVlrZ2n2Iof
adO1fipr5aOK9fOsGO0fw5UfWiD/6wX076kji51wbFPVDZqqrssO8x8AEqWSmV1E+DRrpSf0CNyy
r5J2VdEtYqbaxs54VItSXmPpnGp7MD4y7vtjneuYtnrDfe1NILNdmZX7FCE04KQlGY75kzyGef8x
zYP6SM5FfKvc1jySjAvllinXzVH0V/BNb7RO7JOIObc0i1p3BOFqIp5NFouy7S7IOYgjyAbIT9lY
UYwqDDiD2VSQAZrCeHNTlAFRpYF7Q1K7HL+smxYl47FVJabqeKMCvaQUcxraumkU+25so2TE9AEn
2T3GVobs3W3JC56c+nlM+i0dHfRkXWbdwLZLvy3/JHObHkPX1AmVToyjtLLfhHDOxzvr3qJ95qCi
x+RL3JFWupf1YYBVdlnyvxFymkX/o9QC8ot6FyLcGP5SrNy91aNb0+QkcdFJK64bFdP3oCqOs8kz
olHa/FzHifEG71/Hl1m5IGLgz7WxQB4+D/W+0wjsA2FkvOWGXpN1oxGoiNJ3W0He3RqVbP5S2vYW
5SN9cLDe1VdsBdE+aay3Hpn6cXSlSWPIwRUcKUdTafInF3B6LqLPoGoDX0+WUMCoQF7S5fwT1TIP
BoXUPFZBu3PyW9tX1YeOzfZJB9+z6fthuqgT/Au6yeILywYGbYlZOiktTqHR2O4N04D711XimbVV
OCk3Xp/hWu9dt33I0vkl69EIlaQse1PsNtdSVJ80VfMfyVzRPoSGwAFdmK8NspZ6eb9Ag+EPgvxz
GULs20fAY7axCkW1IW3twTHG6h2pJOu6ajX0sUL8TCON1E9hfUhRjQD3RH9QCOm9phE5OyNWyAn9
BPQUd/v37az1MSgy5NrM537MsV1uY3TX16Y8cWqzvGao5w8ril60xbooOCUH8BZiLGFLEEkyGjq6
gpKD65gOz4hpzLd5iAi8C/LkNY5aIhXgJ1upUR1j+suMxKzMg2I0/qSOY9SedH5OyPoDXiQMNalJ
jBgqmbf1pT4/B2HKzrhcBMX//AWgmUwy1Amvk634YZt1+2q5c/tCp705+840FT9MQm5Z/PN4i9SH
WzZrovREXmz2gMLpltA6OAqU9+zhKpAQ4GiYJ/im7DCmAWuSUFTFRnLpTAXMMGQRNLMsW2pL5wWZ
yWTa6amCd7UhjAc/zIhQcgV/ckC+NX0FUhIdL6JcfC3PMTxW2hvmYsxWk9+l6EKE/0Z4JsXCPnaR
TRD0AkWWblhvHbXWET+xgtBJ3JbmhC2HhnVtus6lX+45hgHNtmHF3KEXcbz1b0QV/ZWtQwjYtzL1
tGlosHr/gOXXZ+jvSk/QW/D0Rjv+39v0Wlf/e1MTmrANW1iaiuVB/Y/KqW1TOZia0rIeiGk/xirT
bw1cwty2BhkEbu3hnbB3RgR5sUsim7TYgDHK4pwO7arexfT1d8Dx8ufZIbS2jLIedeGQhgersp/S
NH6w5g4NVdNkL2GK8G4CgDngVXuydFCckhHzbTTLYqelbs18R8cynhTKA9bAGcSgdP/LLr7u0v/+
hS3d1E1NXw4vjED+Y1ch3SCxU9dovAa35EZbrlgESgPEs0hfsGvGm3Cz8lAzIqHWN3OPNiUjpAjl
lNMEJIKom3axI/eMLSUUyKaAKT6alxS+xX4k3J2RSh+jAXTIUb7fp2ugK6P2UyXn4R1mL/0U1Rz3
qvlnNAftrLZ5f5inzGR418kzBFrF+7+/ZqTCS731v39vZpCGRd4hI0ta25b5H/VYj9TJxvCkbe31
popSYTzqqL/3as36Xyfz8JrNoj5Dyp2Gt7mpp2dHXcM22KsADZCw0HWfag2QgfbOXy7BKOVU+zr2
8jOADY78WXW7B2arY2d4Kwdu1Q92qmucmI3OsWU+0Sk1nzQrwPgccCBYWGfaqOZn+r4PE5/hoTRj
wgE6xULKVrw1XYsND2EDOYVNh0D34/6jpDXO3bxXtktU5S2rKyxUQ2ptGwyDu1myzaJX6nZ6MYjP
ecz8cdaHX1E8PNdu96egHfWIC6y66kRGOpjoiPECCZyMxasZYMwI0z4FrkwI2gzLU+fA96bTFfJq
TX9qhWH69JCnz3auEN26Yo8ul1CSoMu8Ap+8t/J48gSRjAzxMLsuo1icYIf7dtclqsPqAtq1i1H8
k0gER1dxXRSfZXdlICB2TVInnplhWIjz+Jo6k36Mnbz31ay/CAaBj+vnHdCTokMG9gA5zJ+JkuR8
3w3RN22rnFQoGqLzD2Y5CTjIKkJDWJo7lW44Y7EhegkHAlRyrRLblib0prTC7mLaug2JInnXQ5lf
HCX4vcL7mf0j0yqcl2piwnvEAPhSt7Bt16oryYuPdMIXOFZ8hwn7szd0uv7UGKY4FKJpjsIm5MtV
40Otm8ltcuTviCbAcyvmP0atOQB7iV8f2STgoivgqu9XkRYan+tyOmSczt0W5zbHWFgo8HSXy2bl
5HW6ESCdXIqAImU3VHUyv9AFpx+R3tUH+loh0lHN3dLcxAk4i3Q43ZfsEcldHToYhbslXrVpph9Z
gwC9GHERABiZtlGRuJcqttxLIpDDFtAqi2LgpCyyOfEB7GNGNKKfJcI4C885AK4phoKTsh8sxV4z
h/OBuCx0yQtsyloeGoakvly3q6nCiZvp1I1L8vj6gG/e3t3/lGiO8lgki0WNCnRHvnXrBzr57kzA
owMThQ8lcSTQ/q74BG6EiW0gpi4ZmvrA3LjzOU2EEGA6dQ/K4aJNjuGHehd9CZLcSBHPf+cU+g10
w5WOeH/QJybbZbXr437JNTHq7VxJVDu6SZJnBTLeLM2/Qst46hJqF9hGG8PGFEdU9d62+ydbjM5p
vYiZz5eP3ZHUNWbJZa9f0QHZb1jGNZ+ukxd1UXdUW7t7bjtJIKv5rWpd8bOu/7SzDRpOswc4J78y
y2l/hBHk5CDvMt+WdRFxGmpodJOdtE3E0P4yMDIrDIwPoEnyuzESOyMFYkh0WDKGLn0HXdtx/oU0
MZnniu/1yQky0o9hbiy5ysY2IN7ny3GbZZNfv5kxbI+6xf3W5JM8pC3mUZCZ046Cnib+OBysqXq9
e5RtUTIRxGgDLY0UHhJBNDRoBbMij7Si2JPQwg4rvYI0pbdkav4MOcARMshnqKdZIjYkH7eXPOrG
wxgX0EMJo7UVyXBMnQhBai2CDR23PFjMwnx8rvVXNtgvs03YSz4cIruc3ocUwD0pcL8Upf9N1ULL
ogcOLJzxFyLTBg5H+6vBEuVVxQ+Zt/oxrV305FHcXArLUo551+GmKDSHD8BsFaLKi7GaXkqtAXZb
dS9IbKqv+y1mJe30bC3FLGjbn8Uyf03az3XvmFvbPTQt+Uv3rWTkY09sRrsbfiAYiGp/W9dRVAGD
l9uQzxhZ0usHXaYN77Mq5VEmgfPSxrQHyjEyEApzBcq0FQ8jd7k/R/Aml/NCr9rho1Lq0V4RcCXB
8W9VGddfkxWdlUpRaSSD2kkqk7SeQfNZ0cz3MCg4kNl7sH3607isHj08tan8aeq5/WeS6sbEb7/D
jIGJNwzSTc8lcwEIB8DSsZ5ts3Q/Sai0dhFn/z0GX+dzCvWzGOFg5dCNmE3GR0PW9k6z7PoylAY/
BbtGEFrqaYpsOpbujLK6LHJOOWbyKuF6cy9n+mNt9cq7ouK4IGRnPwtr8MKm3IazaL5crLo7Is0E
XGxGpaaOPxaTFUU4HaW8Htz9NMe61zTWlY8VbJX+3YMze55MAJiB/J124egrnWl8EFaZ4KsvQQFX
CkkPfSGg3iwf58g4aNfhZbliMrxo5vxKbX1r8W9/KCl5TanLqdOOiOzqtZ6SqMuVeu/MnDUwQ5bH
qrUCP2cBcILfTgYNNs11gws6mw+FEvuhw27ZmIPyQy0fBXElLxzNqLHtRLwHc1Q8gygBxky+krvA
whxTLOITAqPTBsxCadK3ig0l8aQRFye3Efm7oaQ+MnH1S85MSOJ6EMEp1whIXE6kRkhbtuw/Cftk
rBbDuPJd0igBXSFpN93APRCW89009o9Wq9EwEaTyzCzf8v95NmIX9DH5fHPCk2fdDLVdQ0TXiRCe
v9ZINgX60TW0tI1qJsqr3hk9PD6FVX65SHSnw55uDOJB12LtM32zw9a6lW36PFM1+uAAiAPPcPFZ
01Ru8MPUJ6uHEXUvNxXsopsVwAlIbjkNtc4WkTKYc9Y3hq5h/ptKyzlpYEO2ucoptuh7GgxLBlW5
PKznBS0nORTebbS774bhe4l0V3LkKZ0o/VifzXNPRGxpHZyhonaJZ5yXRhqeUsn/576jLYtmXU1p
/FJlinEca9KQw9ks3N2UQJiWmSN8J42aN8eK/sjS6Okqs1JUgf3SdUkVeQ2mHL8aFeGZVusrrkWO
NrndfrukjqTIQJ6SmZs3AXqyFQGBAG78bsR29wqqBSIGqJMDWdXmkxoo346pdAcy3lDmGCQFigFR
i/hAfGRusOdkD2o8nfrZUraLUiMvHAf4V/+gYnx7IhC1vancqMrceJVqPWbG4ooaiTI7rQ9l/NJY
A16QMNIeLTsy/Ptq1xYkPka1y2jfntPHdKpI85Dy6iCwRVIWbnJbKVim1PKJxq14ICTlmtMtP6cG
Tau4cvufZRhuxy4NrvmkjZsGaP5m0GPl3UmKBCPNYD4jHkz3OLbHbW4k9tNQI4+XKEcfEAQ1V9Kt
n93QbycVelEryGeiUWumOboxywmPESrA107pwkM15L8Y6abb2kyih3Gu7U/I3jrA/sdp5u0OEdpJ
qA4CZ/zE71ULbY60ixS2yakW1k6WVv4yZ9jN16Jx0NWCZgW9rM4cvhzYreeOnq3XZjYn9ozzKDsF
GigL7EeTm0z+BiaXlJbnGgrIcRink+zD8rw+VM4T0PpN1Y2dFw654OaBQ6pxDm4sqz6sNZ4d6DAf
TQW/ZMWcMexzvolyRs9VVMfGjVNID8sxfLJCvIOLgj6xxK9GjvyEhjM9oZvOn2a1pdlEX/RcEtDm
ZYFMMJNiMFWn6fc8gqiZm6T0URwZaI6Xqi+3mReLsR58lEXLg+VSIXMGrKuAEIbxTNH7JgLqwLoq
rfe6ehu5jN+cosquvYvnO4KygU/6KRQhiAPMSuYMcwIz654xt3WjnxKe+gHt3GqyNvWoPt9v9SrV
+muQieK1AWu2orJaW3sd4+pZ7ZQHBzHHc5xW5Y5CRT+ZCmQtAq+pjZ1mJKNURQ6NH8cLGsu+xKrb
eVRWnK4yB3FhHdFYdGykRJHbmeeJMO51z3OE9dal80CGMjugKV35mIYlNtaqp7GO4WTfNHXEFaDG
50pon2vfM6xwh1vLb4XH5BLGNtC+EQjavcdYuuRpWvwj976jW7+bRJzf0iWcEfxCe21HWJZdm4mt
iGplt15dUXvonepx0kngUI1ovlUh/ZsCrcdRcbv5NnYZZfGc68QR8JL0egwgM7ptjZZPsUsyXJfK
I5D8ED79biQq+JRQ2ZGMtDwF+8ZTKYaY13l56AXxB0v4JKypAmdqR5g3uKr1azaprfZu1vgagaxL
oy6aNlWGuY6hdiH2TE4j8gQQxOLz1iDcVPbPzrbzYxDlx7GcXHLMoeQuNwNlU9Nbhc/xMXzQRUjy
edByEliam0Nrvgurw2FvdNYH6UjqCczvzsXJvIk7sgbUmhNKWqKY12DIH9pELoY9vsMocK9O6eSb
QEH9E8DRYIbFwClqsukaLfPymSv0YA6WvCIcRqIeQxrm9JJv0yrvUcF2e+Jc6qeyTWJEIUX/1tkG
Tv3RiP9gH90W6GLCDcnGj3Vt5s91Pfxw3JR4vRj5y2hE1o0CaYtCPvTunwMJ4DneYe1YFJRDgtP8
RymDN7Uds2M1ujdVMbAFpJ1Xxy0h1iyce2mnDXxYvXwiL/fbHJLp+V4EGLUpn9OcPLZW/GyzYfqh
l2Qbay1dCs00Uw8WoHPD03OOx0L7QoTr+n2qywNbZErGbG6cnTDNNo3FBUuSAeerSPkVutGlDZXq
lTEGUI5QXu5RUllOqG6/iBy2oKImfI/ujUKzgtVCvI8YmJLUoB/oi0IFc5w08Wl4JlcTot+mwevF
n/Kyhi6jCYKfOsSwCKOg1rLwF9jSM1oCtmRpbLD3P8xxXWxbPQA3GA46eBGur46SxjZG86+J4SP/
onpJE8PeJlFObRXQjsGy6lcymDxnJhbNoL1i10uUasBugyFNmhzZSj9fD6HrX1lephlsGr2IA/8f
07JBhXqMQvSqrTIcY2zOu7FRyp+oKwenm38SHf3KHPxnSCPXqTJS4JdnFOnFu50WECYmfv3ZJvpE
9pZx/idOKCYYaK9Bhqu10ToBe7BO67N+cjMf3zAS8IVXv37A2C2CXTJ0DiZeoMbBEu6wPpS2cwji
hf1SRw9IgbJyK8ZSchLcFyIqaHOyAjeOkh8mUuE8q1Bpyula+feBojAlvUh7I5sU9I0jOhwktrIx
DCP2wcHRq5m4yLZZK1kxumeVKeSzDFq51aFPIKZnuloFvXxy47m85m37Ju0a5eJSvEyzLT/rNiaD
yIjeU5r5j3k7ldvWVZVPzmC+EDWedBuKVOE0h6LIKKsDVMOEBeVnqZT2zima6Gx30d8PKSbTICvD
S5wOP2A2Bd9suZu2Debn+wAokIjpRzAY4xCqvyWIKFqHRvPO/I8epbXcZO7EThXO5YkOF5fQ+lQf
uysCeQOqgREFyS/bxmJLscmUWg5e56Yw1NQgO8k26YG1YMBF10xA+joHDMMwZcL9UjoTgAyeJDot
J0q6l2QsowfVcg0k3qQ1b206eEuqVn2a7mUgeh8dlvhWmcPsWdeT7NRazeh3Se88zHxxxMAjaCf9
htCKZfmwmj3Dh5TkbIvGsAGK9By+Fx/BbMnnflb8ymnnc2Sl0zMItj/3I0moGe+rDTxwcioyvccq
OTKG6SZacMSTv+o6G0Spae92Mc67deWw9Z9uGSqfRO8Vh/VtrMaChK5hDHbGZC2eZtgZMum/TQ0K
pWaPX9kooJyIUh5hrdnbGlqFyk73ZJi9eWonTvpAX+ZjHoKuTMe4vhKOITaWWod/NOUaOw58MEhu
/zRwZAT3M69RmsFSss/EqnO1tGrirS+1qXxMcNFsXEuh5h6yiNhXBfMYOjO0kRnJCDhE02WgUFbi
du8qEpaggP1PUFNB1YuWc8zEBSNHqrdCDxwvH5xmB+Q5OJPTaC+FKqPwxEtzUO3xUrw6oY2FR5s9
JVGQaS5dRiZ7gKn67kYzv9+i/i6Z2zGhWOeD+ZCk2/uw1CDxFHxarRDuaJmbtf/QYvHYNhx2x/Yl
RAHnO4utc30GAgBcARPaxzw9UPebb3mWG1cnjva6LOR71xTqUxeI3+Skm0/0ALVDsTTo1gcxY7wV
mpV7Suwa+wJM3GZtDxh1MaCh0D5dfVKuoZ+pTX4edA6X0xBVH1Vev5GF2X8nfB/xKDpYhuy5FQI5
f901p/qxggJwE4PzRQVFiSqb/orofRtWuvZagv3438+kxGQAossLFkuhpqL13qS5EZ4GPqX1PcV9
iOVyqCz68dmQCQ3Oprlg6cou+vCkNE7/0htKf7y3Ma3JRkrN5gctaoMPrQa3GxStn8Ey9WYjqA52
iENwPXxgF1vI2+pv223xyi/7Ul2A9pubEYu7SjCsiU/FB3nUHZuQ0eVKv8lVge5ynVY6o7LDsWJu
DYo1qF8mrgG3UF7GEI55GKFMNOYxeEE/QUbe2p2p9PSRnLnC1yitvTUwfH1Q7Sk4ZJOgcm2W3p5b
PK+zEjMfn0SkBZd8nNu3JNZBtgXqZe3tLK8mpJ+P90vXMW9C9KcUZ9A1iirQJvxv1sUcrU7uMeV7
Wd+yDQ34SYoGee1ru5l5DaYme7C7M/SEvGFFEwUrO+IiOQXxMbcUKEDGviMP6HlttaZuMHuhicMj
DFzr5k4MJ/CJnWIzwHDeBP9/YLrWHlMTNfQTGu1Rb2W8MfpO3QGbI4GI6ALZiG8zfZVtxErKN3Fx
MsMiHUOj27RMLlpdRLtEFkBr++RbU8LhSQhwaqRmO7iMQ+2rrMov3L3GiY7LZxsWwWPh9qDuQE/8
7EztcUgL+RZmBlnLqAYgSZPJJPL9HDfVEYh++kHR5+l6mm/rPFEPdo49cx+4ctfozWFt1KppVJ4J
rbronCf9YeyKoyNmyycAB4tJ3oKdXQcScUsc3+zQO944s5v9vXveV8TCRVaPB4CoOeR1j2FHvApn
T1oryyjHjszCJ+oOaMsMS2oDtOK+WSWKyYVb8dbcOJdcKO3NGemPcs/nhyGgqTChqd4mqRWBiyZL
JbBH690SIiLdRQPeTaDh337/2H3Klg6/EyvkMsjuWqoD5XQnh8Y3ltQORtPBS7WMUYUMf8addPbW
0i6kTR1daOjgR5BbY4k9COm5DJZC9zWhDJ8Igb8QrmLSng6rjxZgFZk8840MXibI6ynyfunrzlQc
1guXyp14+bF7KMwcbOqCq8snCJ8WOIZdHKlHxtzTJy6O9uBg3PYxUWQnxIFkGPZtfKT3hlbMdeWz
Ysbdrij77Mx5T90ribAeIdlvUgvFdLIIcsCWDkc7nmasaKlYPBWU2Mok93qVUMdM3bdiFeKPIl0/
M+VrG9F9E0g3SJo3GXsTLpSbOLExANX7Vf9Xj8m3Glb2sekbsZubyD2O6LK2A73hR0uVQO9dNkmW
nC+G5UAGRUfY7aIGWYUguWx2EI7cx6TSfwajzhpWcEk2Wj1ClHaCF8RiO3MG5FqY4ffyRLad9hGG
5S1YaHvrg10Nfz+TX1r9EGOHeWjKtn2ZnPQaibZIdwzguS4AaBxFPxzzRljHXBsO69WX18n3aDfz
bn3lkptzPyOj8oCXoxgaxf3DeulHwEY4C5E5TjfN2gH5KTx7JJE5GKrfTJE/rSlEj9SNtwC9DhqF
kqkf2EmUH0Dgl270FGGoXM+ugdFmWyUU1Q7hFSBSRUIPwa/mr99TP8T9jmZE4KXguc4msZb7f56Z
SUuLMjWIi6je19P7+hDnaNPQVVxyzRR+6kSot9tEJ/oArpgxcmd2wfBmlbPwM/gu12TuQDUF8ysQ
BQJjbCrlTpX3Nc3t9pPrZqBMYlL0lnYshr0zzSTtQpj6OewisTWlNmORU5wPq2LkIiAlH5WRt+4j
B7yzb8Dh4j0JfaFnNep7WUTQWBaNwpTpyZIOAOgnKugjktN773rNQ84KqKm7sobGz2K2eE6+Qh2i
TmaB6Nadnk0vZ46cO82tT0JCBpGKDsyet7pmIRUtFdhiZfOQrIFY2jTk+xBVEI1dYogXGP4uCUbF
67UWFVLNJLKK0KDERHGd7am1qRz6/CEyDbBlcdh7Ta/v1+pkvV4jSGZeV6MvctE3kogRq2d8WqJE
/lero8BCbt8KR+kPznJRrkRIJ5vNvamN2k7qWkb6bm347RiEt2qo36zlDqS/XeMr1R5GFasejqJz
sOg/cq0tnhcW8yYJ9OCAD7Xck0c9k0SSy3OlaI1fO/j4eEs7WTKlrVi77TdAt2WoCqCoyQd5LVo4
owFqJVjtIefBtVlQjt033o3sBGahOq7PZry4POvig4yMTwJFUqZ6sd1up2YTlVnL2DYg+XBUGy9x
dcAazUi8C/IfOJB1vutRD6Im/EJg/90N3Bs6tngAbpmiAB7TDbb4ted1b4u1Iy2fIJePc40UXya1
8ZLpFLduXV30PZIPZppDNUWnIJ9UgKuhfeAAWtBEd3qvcupk70qX1rOWNMTNkU099tZ3NXfQZeuy
pXOMuXa/nqmyAILmKrSDHwoweSyA4iwNKPpMhGgtCzyWG9RnS5SbOWO/U8ZJwdNofa4tzz5jWzMx
Wm6WimHtRaupPp2VRGXIOrpPRH1Rpa7qprWjQJY22UQc+rdW0Ro7J2CmjVmyPk6azJ4UOxzBFaXT
J3mhETXkgGO4J3JdJazdTGkWLss/dgooNQxRybtnjlOSwuP04DX/fuEOcf6qL1MY/sRkOH8YgcVi
IqILKFkmcIkhAeISeChGphTrJjMaMzkBy0twaCOIhfnvqLSUX5twqbAYrT+YWcickeWj5eREZIS5
P4/d/DbP6IhjOWfbbDLCLzAt6MMMEFlsnwaZ9CRXABctdjGUimOXmYUHLjOEeEoj8n5b1wNZP6YK
Qg1gjz4ey6H041UHxmilfbiLQtb6CA7mZxL8RdhkcoXBnF6bGb95V0TDJuhJi8XlRARiUClnKLsu
EPh8Z2IefbNGLinbNG0/iTpsMkNoAd1isi8xOz+bC17JbMbiEkIjftQrPeOU3OKQW56py8P9mQsG
OcqiYZe2oWSQE3mOmag/+16dvQBQmE+MdrYHmDZ4Cc3k7UBnKAch/LAeFnMR+4U91UAVl27DBCHe
RpDGtyirr1H0m0YnugdTXRL6XUNXa52YlEN1xldbbBIl/CuC8PBdyhdSCSQKy1pulHnSbsg45C6V
qFSMCcjEco0g9kAJPjd+hBfqsnZLdWvaauXSfqtt+RAhCNiEpjH9KFq4niLqPzIxm9thCA5RnE4P
Wu1OW3fUUJwkGQW6od/Know4K4EyRhPEUou//q7TByd6oRn+i4NzxTGe8eDGUJuXys2NPf+dn+Zz
DhN5Nm8oMzbrhTok1AFlzkg5Nd6nICs+e0OFH1bJhfJX548VKUCbyVSSq+yp/TSUPf76snIETDDV
bc6czHtvKoL+aJK5tE8xeTMfwi/MoLul4zE7oAfpnJCdsU5KupqSMiuKq1VFGSLzQjxQiMhzoXBg
A0NJx1MRlUfK0RWmMalMqdI9x8xW0TgX7U5PcCneX9K1RkOevPVWzCCja94yXQHEvpRZMp6UvbZc
UeNybUUx8chBhVN/6ug2QX9HxAduCSGePFb6ND7g1jovOVzLcB30WsllM9rOJzo1Sp1CTs9x3GMI
mdJmL7KpeC5wiu2Vik/n7zY33/S6w1Ed51uVs5Y/McfZpJOKzzBo5pOl2bYPFsXd4KNkvhnhwdLg
57HocKk4ERwC/KsOhqoaI2Q01D/CcYw5EALsXp+t793/dKTOLCtICQmhxy99x/ggTLUlDChWXlqr
Dl6E43gy8QuwAxLU8miRk6SUCT65fqLVN9fahSEdlN5e0y6I8G1P2Er1dZ/g6iQYdstenFcFqT/c
VJ4S9sqL1I3FITe8xozDXpU5e5wWPuqircn0P73lZp6x7iBjkjQbxCniybKAFELlfWXx7jcZwla8
uXaueaUw3UNqvq0ix3u3F2Mk9xx5I8Ckm+wgGm0+aSL5K5Xxcyx794I4AWzAwJkszN0I52bsVOcw
va11g2j1yZ8Jg5dWTOYg4+iCoCOPZAQsdpm2w70e+5hdm1fiYIx9qCQ4kxF6Xauen38CRIw8nyZI
PWKFFNKLe5c1qjSOFb8o8Iah22nC/ejGSd+2QhDDqPOFkhKDhz9jBW8GlCCBhv5PQzasS+YraFvU
CsCqqF4qRlee0gk0+OVhSnIUKIHJPDsvbyZAW+62oqanXN8I/0gx2bfhVkCL3WDbA8bQzpsg1+YN
hoZfUWp43dhiZQQ73qLcPltMsWjpBxh9k0PrRrQ1au2qtK7+wO8TFfW8KRuOEmz+0S5s+K41YHk0
mqMJr1LubGXcHa0KIL6qV7R4pDg4Rr1QijdVi9+SUAZlg+8BJ2Hu7IbI8qoOMK6+cLbdBTg0i5n2
OuicxX8Qhq6xw3098PmfjQQofkqquEYk9oaTr/XuWKv8ZtpFgBO8bLmSJESPXcjJpRvCEeNEvEWR
qvlwJR8txWxPGj2gHaN6msDzcBEEd7NJek21BBBHNUw0tDP+GFs/nbn6aUY0okKbSNo0+0MSydNc
xEQNoY1l4QJAKjapmoR70+ITaVT7OBlK4Cei689q+N1axJcMklMqxqVtWHxwxs13dl5CRoSot+nN
YdHb0weJsUZgJEDriRXXdCu5y7HZs+eq38bcvA8BUrXJEXBG9W+mTPkz3X8IScsD7viKObGyoNfB
sUgjepRqejHAEgMUmn8xL4yfnMm6NNOuHTi4zYTQeLaeI2HrB0J6yvEB1zvFYzi2O9OIiA5pfmqd
fKohpW6sqf0eAno/uNv+GgvboAYYADOYdPJUDbfwkI5XOZt+OrmcmEc92QL8a7azxXoQD9YPWcJM
TFPhg6DmOms/ZBiiHyv1n0bDphKq7gFRY+4THlJ7rfLRS+0wFG3sR2bFUVBTn6NOJa+IqDsW8PZ1
Esgu1RKvQ+DsrE5qJ5mq26mMCS6gh/pURV9jgThNBlp2hXDpYX6xmcgNFDOq897Uo7Ktu/9H13nt
Ng4t2/aLCDCHVyUqW7bl+ELY3W7GxbgYv/4Osve5vXGA80JIlGzLkkiuqppzzNYlDnQyKYjd36GY
HAKTAVU2jd83oXnapaUC8oWPNAu9jaZ2vzy8+qPAZeDkvufQLQsyTduOfXr3UDT4B4eW+gH16DMC
BucRaBhYFihZub4bLDSanK/KNckW9bZNYmtdSEl0W6ruaJTJra6wfq3Tm5TTK9+QcR8jbprBDgiU
Qzd4gBjCM1uyaPCkTX7aafIQFDAruaK120p1nmEoWNTIsbGXg/IV0EedqRYDRIap2UA+7hnSNuD6
pWv5pUP2WpOMjCt1vTj0Nuedvt3EXVfyXXR6P4e1eWiIKohafZOkTrHtgtQfhfpFI/AX4mmfHmNG
37C+hypD3KHCrKilj/0gyW0J8GDrFWzFYqo8v8mjpzEH/V+ktbEpFW8dW1VzKMLhU3cIpa3q7I/o
lYYYp+HYiSJd93jIudbALOd4+KOB/tlKp/UHT49WruR/0krWGwwixDYvU0aLo6FuHLrPHPLxb7fl
uwAkUdtkQD8TkFkE/WnOBrJ5wuCCpRsJXdsmrLDDqSYRQdXWUKDEttB+9uTVp0cvci5ZwJWuN5kq
Whw9JMrxecfCKC9O9wujnn5iNM6/amkajE1aDHp+Rm15pPsRXHWyz6Rbp9ewCvysQ6vo2u4xF/lR
qVEaJxm1mlHrK2Hr07WImGUAnm/XHcKeRRgLDK4kzLdBfgaZfFXbgeFrqAY0ZIP7plCv6AM1AtY5
xGxjxvXaBWauhBcM0gElHiZJw7BvZG9ns+FPv3MtCDaY5rqtFqTGuoxJoGdWxdVzr3UOwqEg+NRk
q+1Zquq7Tkd20Zvtz6gQd+hEEM5cndNAMr5lSZtsyzhByNMmSPdJPCHTkrSV/BT0HwXDdVovGNgj
rbqOzjkW3yrBxAejbQQIvibdxSPsi2oKb0yKzG1cEPFQF/qZ1M6WPwI0oyAcqkGAQcpoO2Pv432Z
kmqKAmzYtcFQHkH5AhF+avXO3eA1jvDSvBdtPVwbM/EJ9ihuWZm/KRlsebOMXmRi/BRV8DuknNkM
QOpdYjKPHEmboqzFQwH8alWNnty7yvChWgS5QbeBcClJiYhyMDylPIgewqaJG7MpR2uvNpAriLjw
dfAhCPEzBFPNeLCSML4488aMm5dJjT+lNXYfGa1QAEt+bTXqU6qC6ehzcWjn5LeiZoYLYguYEUrk
ld4Y9tOspzHmysRqUgr/WH+PnPDLjWJx4eJkrdNcvmWp515iFtIby7s7QXkgM4rOsab2j9VLKUkX
sSrvYyyaX3kdPOoxxTSOuzWnDMypAk1BOLnWdqDrk/QVIpmm1rYyd/qztL1LprX1qYCVNPMF8w2x
PLcQuf5em3SOI4oSEmGDW6PLwicQm0t5nSu3mpbT1mBNvAqQCLl9FuzB8ys7iSMybEjXcCCmr2kU
ln6Y4uE1Ay7dbWhtwszr/bCypvOk9LzrKBmPbtr9tU2naWVtHNsOt7HhMdpiCo8XTJyyIYu2BD8U
ZqOuu4ZFfpPN0Ikx/c5tDMhO7pAkd8MWZviDTu2jckbdyLp6KawUvWvEYlbP80vcxIhSnchF1h8U
lyWJqzrWcg5aU5WdF7S0wvrsbBtute+cDn9aSyXCCg+KMXaLyiRoS2P0M18RrkqfH1k7pzs1Rsxp
h+7BGFv0ZpkFQ4u+w64udS5WBjICFQ3yDSSRucXPg2ncLqyrm7BS1zQ32nYO8Z5MbcheUhvnwaZ9
uJqUGLswoTn4LTVqav2Gk57FEPgNX25Jac0zc6tVI4gkLl6oOfuSPjgYayblL3VmqDsnIaIr77v3
ts3qs02sy741gtOUheKYKn4Xq0666lGfhdYw+nlvXIyhnFbRAG65d7wd8AX61QlOOOCvu4mXh6IT
8JoxkcoZKK61ScMWc5fx5PSy2hX0+VetwaLW0tNfnqlMa2VMzRWjBQ/6OXG6RHd+U3AcQr21XiIS
pMD2W6RRiaeihrtBNo70J0xa6Mot10c/c4S8t6bqTxncECbUWaq7smpN2Zh9l53ysJuVDhqJ5rZ0
Tyxb1qlBOGKOPQ/O3dBuWpo368T1eKNYYaJqezOYsWwyZWjwEdZ/HEq9gBRDOyH9SLNeBfaOHOFT
ZwrcfwJ1baIey3LOXmgaOrhk0niqyNZd0uyGFrS1wIN4IMSBiHeyRqPyWaGaPdZw9csR2bg77ovQ
WVl8CU803XVw6UxIUhsshkf0BbVTd2ce8ptM6whpVaA9ubM6G00S0WRGuNHGiTOQPn45nZftY5pm
UW+r+757c6umPKtpbm1gwcXrmjqBUHBEslnakYoaP3ABT/dhJX/6IHtAe2SuC4MFazQV28DqP6Ru
x0cvQDLDbDsEYqDXfkPDixqsCk+KSRiOTo41rjgq5dIe5LZVNIuJUU0DjyiSOlFYLWnZvgLqTPUO
MSHM3CPzrL3dZOnFGzjzdBUl09CQ15KnLp9l9DDJsdw5MDVXgY3wJbcBZOozG18xVvgnxI7R9mc0
yO92vr7lMKj9Ufnpk1sTV87FyBK8UD1go5AYOpBxNxXKQp+PrxBskjV6xtxHBsMRPpHiGBDJseqQ
Y63rxibXUhUUx5hvtgSTHRy+nqu4I9Am5CPfliRCbRhxjxtyszdg3yW1ncQJ7Fln0abxyk3IBUWH
BGewKpKLaVkvshDygW5+W1jrsCLVr4mGYd1w4UMCUpfHZaMZkvCnsjqkmWB4KFEtBS2lGiC4amsq
hrdCQV3sRNc+W2nIUS26N4Y92TrQuX66llsegWJxTC03jUwl7wr41fHf3eWWQGGXrZab/3W/WPZS
eZdbIlB+/t6lvZEeJdi1O0125Z4i/CSSLHiM5nuiyt85FpPr8hgoIXulqERFuVUZvkBua7hUhp6/
PEoaBv3fsRu2GXENT1lQIafS253dMForoTbyrQk4BN11M4XFrpXk8yXwWTWkLhepVT6oaTJkyWk7
wpsnf8695sYdg4D6BmYajAKJaK8tGet62NxtbK9XIv/0FdjIak2k3eNMjrp0cM+3NQ6HKI6zB0Mw
MIFhX28Ll6xXISiOSxiMbh0fXDrs20BMyQYtDN4omqvvNejLvBAA3Ifet+DycJRqGReP4sEbO+0G
XhhkexR9lq38VWfNxXISBBFx2c4ijdeK5cK5ctX2SaGas1BONFVbnQ03vxKlGT0um3YkTioLfpDo
jFsGlXTuLBH7nZozJgo0/nNDI4CVNsS1arvu2pfkJcSZhQXBjD0wD57ypiv2txfcQjPUX5ibaXfa
KuQevrbhSMWZkEGTTyXFfuutaIgVPiWw+hhE5J3iG4hWuTpkBCT18jDlJcLfnrGROYhkn+u0rycU
yhyW4vomS70/lkK5RvRY/L4MzQukNfIZTdJLYBHNjqVcR/Y6Xka6EAfNgJq5cuCjXpYHmqBVTwZ0
vOXev40TDzrhbTxNGZh3ob7sV8u+f09Zbi37gg6vVTa22vbfo8sD6qiY2B4RfUj6nEBC+aX/6yla
rXG+NjVYobzO5S/+149KQrO2Q4aq/N/P/nvxyz5yCfHwaFO9W34DS6dhrxMH1YZqma9qN7SPURlz
MzRL+7jcBwEhiY+fHwoMdppRSzMjGBFiz/uWJy4PDCrRTqX0kjWz6yIyad8yFaCXQ87qOlQxbTCc
cP9oaS9Oi9QSD0REq2065QM+Rc8Tz3IMSYqGmsTpxj2r+tyDLWcy+t+bwjQBww0k+tieBDefKOO2
s/rPgGUdI9T/2XRln19E7wV7y2wubgt3u/cAT2lROSIKqMJ6C63MRA9YEG5rWJYL5BV7Qd1qV10e
S2JfCOXMqm/Y9QimkTBw+YCOY7U/JaTZa5HUv8ihtjZkaSaP9ejpyD6a6qHXiS9Wh067pFHuAiHN
k7PVpemhKhz12Ls2Unq9LQ+pjL1TiMBtb+JWviSa4e7aPjHXOa2Dg5w7k6XkFDgg/fTmZqUNjBD3
XDtH6ojjWCt/gHt3D/W8mTpicZ2CsnzZZzP5f4j5Kj8w4IbVBvmLM3u9iZAEcEixCag2r8vdaFCe
ZrjbJqEFv9JROFwHM2+u5v+/1Ue/etnnB5PGb5dV0TWGN0s3p1Gjq12371nGCiAyoBGgjRsQfhc+
tv7gPrfAEp1+zoBXXilDZxcR1LGFeuHcOGyv2VQi7Ck1rF0DNqTGDZ5Bjh2pCTyavGwsj6Ib5mq/
+7evacw/fdTpx0SXHgqZ5NOF1HqqvAfFSr0ngri8J4UIK3jFwTbGZofvYs6DnzeT4jC0QHHj2wUA
ck1gmhaDVjwsGxg3gPRbk/aufI5hI3yYOtJHK0TfpchK3Fn/Hpf9aJunHb2/0RduJj/MiUhLNQ1e
MoK6TpgNjVUwYpMdC++X4kAFsWiTd4mYMY+7dozFC0ewHzpI5yoc3L7AmQKyN/ode02+ckcveCEX
ga4d3bOVJioscYEjdkqQMkot76VDHnnvmOXaooenAXx/dtHRT5Fa7o2ExWLWd942CpxyBU4yyXcw
0CSeYcWEiKzEHxmmld0YKPK0bJScAS6V8YtXZtnaSUi/FZEh93bfGvvck/ZNjadqHc/0goryf8zD
X9KYIYtF8d7WI6GCSHeObZC5j3ENq7kf9PCXgxJ5YKj7iuYn9AeyXQ5RXxTPiOuiv7/DFdOLmsTZ
y0C3n1lIn+5hF+t36ZTvyx8xPPe3albuKSFcdBP3znQqG1dhgTrfTEm53QlPHLJyaNeNI4y1Fsfa
jnyz/LFRsuIxbqRYuXXxYJrE3GPab56qqG2etEDdqXghH5ZdtArLk9r2v5d7SttMzE26masP40hh
sk3akOjuKdbPrZY4GYbiqeP6nRHsZs00d7IWKH4c67PUP6BmxCiXcuvBLdSnIAq156AeviaFiX2e
htbN9gzl3IUFpVtsFl+iba/hQDEPT9/eYB1GcarnKt1BLf3yerGyq0x8lIAb5qn/5CsEiL7H2rCa
muSDSV4HIKJGHKp78ZPe2NU+pUjex4okxkxzWCuCLFkFgRX/Khr1FI/O73ZMFcKFA19qigqOXbP2
sUVklOW0z5T1MBMo+YjecJ9oyVTPsVq0x8IdCH6d75aVXj0HdrYDC8B6PzOuIs0CUKukdMLoNXb0
7r3nIFCphAeWaramfQOnhTiLFGqfuOMXo1PjCqj8t8R3AqtRhfTDW3uty4nxmsTgAYn8Zf6UjdZc
ydSp3tuh+53FIV3JsHvBEsMYWVj9geSi7VjUuAsQMd5Av6wzmuobPp3nnsyCWzXXJ0OiJat2vrvs
c4qiuEV28VJxBB5RixS3ZZctnHDPx85lfn7Gvx8YYCXZgwhOy48v+9Hi84UG1bhuJdOx1fJIWEY7
B3z+Zfl5hqQ2C7su3XaS5I5lowpLPY7z5t/d5VaJKJK1/P/1sFcGmAv1Ybc8uV6evPya5SeWncvG
FM7X1Mn8JFCYqlkcnWOoOSTxakOy6ZLA2ipAZG/Lxhuz5tCwSl8B7CaMyyb7oZPZbdIY29KfMo+h
OoxHUqtxRSNTe3Q4xHp9MB4AdjGpSQPto65tZ22pis7hGeZrM03c3WiYHvmRdvtieOT1WoPM1pVV
ORS5Ao1ZqKuEH8fuPHDOLstmCLX/3FruQgEnBBR5F+bY+IRu/j+buuNjWS33hwxqq1Nq1SEeik9Z
JOBbB1HchYFNnIHxcgc8M3tM3BhtbLXn/r0apmE/NYXxhA/LeICBjVjB1Z+WjdvWvAGsjreTTTZv
5Zjjzkg498qANCbbbeqbM/NnsxGH81iU8msqM4xpYfsCqLE6DNLBHjjv1wB0NPlXCsZ2DhNPD2nf
mi9OYQF3m7zXxMz3tkdYiF2n6kNAIiK6TAOhUq3pb2FDZqps7F9eyp92haFATyLBRgVhsceo4T15
JoL15SnzL2rj3nuvXSbmNSdphp90gse0qy8KrKXZN9G8j1l+ZTUS/jjh+KDUffxOjpiC+cRILrEN
NctRTW3bGYA0atd4W55KUtZe9l74SbBdvkEXNFxbh8stl49xV6lcloCFutSnrANyUrKjkIN1K1zM
PUnspLi7nepmI6+6DbD1TgV9k9GjbYetlwcEJF1HIoFYnrE8N2z7PZQxhzXkZ5VGxhn3vU1CfFnj
WJtvQjEqt+PACIjewUmVHriLHN5qHCLNLpIsJMRn3hkVdpdvlpu8//JMxOm828IrtcndVFnTCN3Y
1EdzMmx9bbzsd02R+R0xSqGY139bojy4QG/w8ODQL6PYxMGXb9NKpb+e919t1EzRqiP8ChBB9tpJ
caLXqJyXoLxlM813l32UbX6v0dIhU9frEMU4//28vz+mWy8hTqw98b0ddb5LGy7tQqQ5ElHusglt
8L6cvsPzRAI7qUUW0wVGfUU6vYdTnPjDnOChqHQuH5cH+t7VNqboFAxuPC+3ypecM72PX4dmVk2g
EhpFZ7zmuO7H0C04+Qdl5JfbQu+MB9t56TmX38jDVW5lXBHVUQ1+YinD5d9+UcwMDN4kdZykX48J
0d1dA9w7Eo/uMxqVaWdaKiMzvTYuU4X+0XAK7RtdDQVJLT8dy2a+7vbWEeFV9ej2cCiXZzhZyXEW
uy+ClFs/iYZbPprWpsdZ+9LZGiLpRn4nxMxT5BUk2keFcaLp6MydQfkNOEdh5qxnBSLTAvt5p7m+
arQe6Ou43msumrseqeYrVygmRkKbzVBVu/FwlT+aNbbZSrF3Xhlrd9QuYhdUhP8Us5dwMMv0SJCx
gmWNR40Y16jefFLbP+eyLN7zboRZnCE4RK+Tv+New+0Vee1V2rX+oJWtviqqIX6MqGN2tPSYHpRq
DxuDrxvlN2vqJq13ktGgT2kSMWHU2s2A9vS5ReNDWvNQv0LzN1YYEC2KTjmexWhdDT1X/rjSYrqd
VL/DSEDIr2RzTmsXEX0Rp9u4TfqbwyKF6IkChbAiFBrCQl7iweRypzCwYkJtsI7h2sk375i62DQa
PrfrFBcp7Q1X3hWQRisBf+ormsZLHBleuEIbjtwnJkQciUBfxtNHRt2F85JWSaTWDRYNCE1JKe5K
XGQnGPE9Tb5O/dRT7dI0nXbX+tjmPWVstuxvk+GE8REmfaDOcdCZ7za2cYOIIe/IA91VUGX5UbV7
eXcmWe7wdsitSeVAk7AbNlyovK3CQtlvO3N6c+nYrUBrdjMWKYOtt1a8TH3Tm5Io77BrUDAEk4+p
pPVzz/IDPXQ+sRpDo+7U5ubpTBqzCoiAZqTKpRH0U1D0rHM1Kb5VpTyJPphe006a/iQlK1eQ86+s
H87LE4YEhU2LsPnBypr4wmAr4uWp+XfKYAuNnDjT6Oy5cDr1TpsyecjipNijO2D1o7cfQUGzWoNO
fnL4F4xwepRCG0n0dUjRUT0Smf5nF+4fvgd28bA8YdmfhESyIqKhLuRnlo3TQO12Ucys5cC8JuJj
RWZFgtEZSd9DP2bRYztvYG9YD7n2+W9PUtjhIzm2GwepzXXZbztxdGp0QWR4bLS7cCq7Nw1F62p0
7O6MAL17q5u5OyTNO4No55Y1HCLzbokL+2C4UNuXH4J73yMLKPPD8kMMTV9FOzW3vrbLF6MxiTgo
XKKUE3jziFxKsHZUK4Bi8IUaARHVSYkVYq5qkCv+WA6L0Roj647L6vA5trdqsK0vZPd8hVPatRhn
xidhhX+W/X1EAoo7qdFjnIr4XCFzgj/PD1S1skYNbbxj/Yr9INHqveJ11StfoqPl1taX4tj46hqD
iPqIRQ2loPUCIkngxIrDi4w886XzIB7ppLlcLPi/L3QW/mi10P4+WHYzravY1iPGOKedw8xFGvty
vouO625rcXNhWRfvYInAwfOiYes1ch8W0E9sErckCeGKMnoYsevP3gHqVpLWgdwgonDXsl8ErvCP
zAAmsR2g7EQi+Ra98RkVhCJEkpaxjoV0Pu1upDZ+E3HTrGpjUkHuJdvEIsGb6f9lElFOQvoupDg7
tSGFP3YSeno1Yq00ctatKS9jI/W9zjwM0q1JjBYu4oDv6H5yrO7QdXT3zcrDRKWciCyOiPTmXmdU
4UY1iI0O0K9fQ42NyoVgbXhjsp1Becduyt2nGcOjp6wp9LjdZKamrLtSAy8j8g8ustTTaMrJWb+X
hH9waCbF2RXDO3HXSBJQ6MvAZKKUDs+gg7dOO36zFLb0kQmTHlyxfZYrgpCJYzX6rWcZkHEUsbOK
6tMlHm3X0exZx4pzrjlFvmlp+BhGSrKLRrrkM9vi07I7zCOYxjQ3yI85wcWdHdobR0+UF8gVp7jP
9C+9xRJr94TXWwFxJG2YMQwST06MLrExI9/I4tzPGv3u5MMTYM61KaMXOxkupiJOyA7O8djclUgh
QC34nmz1D65OfPzqdAom9RtjxsVp0vLiIf/KbN56V0ub/TzNthDynAhhgM0SFwdFhUUzBua+b0uk
eR0CDaHykcsCuZabJIyzezoT/LvgN8S+Khhz9gmjJRXc3KpxjWKNDnMzIj7FThpk60JBQVkoVyAi
3nbE3cHgL8f3L0LyQWfPdoospMH2rXsj1AxstGuRRCfXIrtVVWjFQBh1N65CSq8xpPS+WQnCHjJ8
tcZrgiRk4mIdytWIVOpY2NYGS6DN+LUkEVJYm0grSHxvJamgYAY2YNB/aq8fLxTLv0QAZ0hand/D
0Sm5/K3jyFS3sdXfE6CSLwTV3vOngDnAMVC4ZDgq8IVBFkQoNG7n0957Y4qnX0KHpkHCPwNyMvPR
PEx+rdPtzDZjiPHGSQyQaKlxL9A8rhIOSAIoJ2uluypjPmNKDhUIjlX01RZ2cNRGFj26Gmhbq/rV
56QihUZMgPeYo24RL0Ta2ijeOCqAFm9rs7iS7VmiodRdYlnIaxDcUIto5DcPBy8DRkH/FCjDU5Qb
iKhCK2FAS22u9VNx1PvkyfBwHqjBeBjyUG7KkDkSWK4N15q2i5gnqOpZjfrujOIVRgbiP9Qwx8GT
d1cnUdGK9MmnAf6cAuvyQ6PlipXC/nY8+w+LrXyV292PmP9llOobI0rJd67X0cCo0I6896ZK/piW
slej5BXXacp6k0kbaSc7pp02srvK3WbZs6MFjNHU/O6qVbSPKmxnupltS6dEb1GKnVslb0aVftPX
QWrcJbTHtmkcXpn/Ua3+Akt+apCB5VoK9V4lbSKb+nPXkwAFU9aAaow7JsdoCbKAOJlXrnWSrAM7
XytKf1DL4ACccRVFii9l/KNOPYqRrn9R+0lZ0WUklNsb1J3n6PWxC4aToPpfT6mzZuYc79yS4Jg8
lVcmN5tBiZ49LcR8WhkXTwmZMkv1gws7ZzD9No69C+ULOUZpoxQUJaPGpA1XkK2vJm1zs1vnhX5E
v4DPIVBx9qkEn5vfklJlnQn5EsfJOhzSAeVBFq0bmmyc6MkyKknQDjV9rZNXoKTl4/xPjln8ZQcX
mKZUQSMxLn3NYlvP90U7fhIHNPr4EM9lm5SctJMU42COQVCHj2taMbGZyjkhC2qLen/qyZeqY5R/
TU6KAWl360Cx+YInQbCKWs5WR9Xt3+p++h20E2vaEqgjljy79/64mhqsCg1qBuR3MrRNDlKHb3c6
aV+cWFEC6mZ0UMIh97tKOxGGSOaohDkQY/C/OOa1t8S42hsFr2OMvDtJGGcbQzjaQ+IGrhkRM2fi
vDa6m9Vz5+JXZdAMSm2ocB3nYIq+eblwAAS1N1DbYpDaZjC3wkZ8uQ5iYhKE4E3lGbaRSHyVCKju
sSGvlktadjE+Nk55IeGdGVBFEvVArDtXjXCNop+Dykz3pVYw/u+iV7PnzEJvP1kRovJkq9XvQfHO
faQigMrebE/fd7JRiWLD0YGWOgrwJpR5CvBFCTADB6vS+DCACgIcBB4mxgYZhInQxbBJVqvsH2Wq
orUSMz7CKbxO++BUyWzYYDj7UBBJ6DI9ROkIcqs929igh45fVfbuBuMKiWXinE3iYWJcTG6db8r2
NtIVXINyWdNd2cR2GhFoQXBSDvo1wridhefBKS5ROjzapuyeOOYI1PNU+KPiN6TLxOcLFKIuWYt4
fE4QaiCuVWOKc5tdUR5uTNs4OtPEeRusb6UEw27K4byVcbZrKli7GlCCxguwLDYqCrb6NyoM+qEe
usuxKf24b6+9sF6dljobRTAHKeh7Y5Y9yOCL5fbJtX3EkHwwTxC01lE9HgN90mBV4PodOmDa6D3b
eMhoyY1rPU/ubWsiNyqoVUyl+u7JB9vyau9R3Z2CBPqLlxJoT7kFbCdMb9U8Fir7H0col1qpvrTp
KazMBwsjhBX3exHrvmKFt7r+mvTmAnLsxyrFg0oUSoaKN+u8aNekcybPDyJ4D7cG2UqmGbwqtMgQ
Mx94aT3S3hqAcnGqNc69wCFCH2l+XGzUEYCOYiBHbkZqbT4HNCIdzhayTBygdyg5vBChM3HSYjUZ
6Nezvo53kwh4+wiToP2DBMkacozidDpidZhwy7TbqU653rQEkDZcBVc1ti1VJXgqnX7AVoBmsdVx
lXmJCaoAbrJSf3QpS3tPKf+UZrZxumlYq65arz3VL6oK4QV9pW0p6IDQUztA4d2UrMn2jcM0KeMs
b7rKdzN1qNm8/JyKEK00bZ8s6TZk2WQniG8s5Dsxrk1ISw+2mtcbL2+9t8AUr1FTN3/SvlpZbdF+
/jWWts54Y1QT4SnO1uNAIBUf4Z73gkyxaRCHyUVsowioZsbsIDOFKDc2Fl8cr5SZHTSj0HWZH81u
lbynKI9NFGmK6Tov4Xwr1xX1uHhZhGJ8ki3j27Zp/JlyudcRQH2xxlpFTcGwkZQaXoFyUpLB/uh1
9EJ0YEc+zexHn31LRoWVMxd895Te/c5jo4bnR8ucCHsuiP1lLHWVEDa4FXpKEtW86cNurWtP/0FI
lFb7IO1gPJYjWT/14DR7DcXKa+gCbAKT/VV0HUTKF68JycseLed7+ENCmPgVKB5jZLB8n6UZvI+a
a2wSg1Q3MdO0ulA8/TV/6jFhHoKIPj8VXcF/BS9tcRP8jQuH3ZCfSe57TaZ+/Ews6/KX01x3Y322
tLzzzYFmsWlPwwW8ZLEja4eQThoKNwUi9EXMrE+hDlsULuO7yzl6leFIAEPaJ94mB/Hn27UDnbyh
e6xprf27NCnyvO7VrRwWMyCh/m3q7nEibZQruFOcchtuXDd+REyb5tk+Rjqysfgox7RnrjVikXCR
cipKfmoVndnhQoMoJVifkZa1DKxd3DbjR87i08206SuUwFs7JpMbwqHCR8kYGxNNq1wAvX15czE7
JKXxhu2JiweAMmyh8YMo6/RMIaXvmtL7tRhrTfF7wLuoNNR7gEfHMyNh+z60k80pnOCFom+sO4Kk
ZufkHelEGsL6xIlNXq5TP1o6yitLFZvRzWOoSCxzb4YFkgaGfLNjXQdXpymcSy2HO3kc4qW2pvc+
zMfbUE24RJr2EJPN/IoTAkqmS2O2j6ejGtTlybB6ZZXhWZGhDdRyhiBkSyAlvQHpgl+VGZMPVGmH
NsmfUv6Z8/KkGj3pCl/UppiZM6ZwifRWu53qlNd6pgmxnFARxtuNP44JElS+p5XlOLcmStTHlhRW
ZL4GssMlBWOo0BF1psc0AtDAhDJmN0B/2Kt1OuIWwTNoFDWXbhXBHnkFnwSjsgrpmHOtQQ+tXLKg
Vsvr6OLBIsM9gqrX1/0FbPFroxbqMbcakjtcjNcLZzbo9U8stu1N88oaOizYCfsCilM9g99k+pS0
/FmLKjMezSc4zRYGhlpd94GMvqdG8x0Gm1bwtHDFmig2njH2sZjnwKexxCSAfpyhkxmVdDGOX14h
xUzOSSWav3p/ion+Ts1LNgtl+h2qT2Nivuat7L8Z578qnfmON69+Ardgr6EWZIxbTfBreVoOkI5c
dS+rsn/UaV8lTddu00IgtVq+A2loIq9UkNzk2SAfAob/ixnNC35yo8zuf/2U3Q/9C3QA1O7VDEpr
Cc/FkBEdMmkrl9Ce1YmiJcIRH6WmusnTsmEMHB1azfnJQP+rvdI/j42tA1YuJW2xuLgWSOZYncgj
EXrlxxR5NlrLrMKIqgBdXYy35IAqFzO0vhDLBSugIdrGln/0YnSRUFglIgo13ba9cnYqhzg+JyBA
i5xGPpV9TxrE/e8bEc7h1WBYrWeRsZpg5hn7ipjWo8Q3umDwUeJ/OJkcbiY8czLp5+OjRl4Nr1Aw
HBkdgItJz3uKDTU8lvCMGGyMz5PGcNSgOj4lLnwPpzPeiKcQezl5W7UfRoA6kC+CitGHbn+Jktwu
dc6yqeqJdlsxQRDtYKkFSfk4yj7iU2/fCZUcnpBDRCuWLuOrAei8KWc4p52POwwF4g4kyDhi3btC
n3LvQxn3EHjd9GCjgtoGcejRWFXhHc1UjIV82xVYYloifSkAMPW0dqfso7HQzn+vDiOGxKDITUKM
Dbmt5ABvu6G7+f8oO7PdyJkz277Kga8P3WRwCBJo+yKTOWseS7ohpJLEeWYEh6c/i2UD7XYDB2jY
KNRfkqqkTJIRsb+916blj7pH889v6YIcUdFbCPPrzQrBEpXr3WoNfRCB3FbxFB+rWGUXwzgCeAnu
GtpOtmRtyn1V/F7y1ueQmXnTIVZcAwuQTDjR3kfTq2gbuJ246X38OiPEzR3Vxt6LodwHXcNqTbjC
FP3YDz6PTdKyN4EO1nAdPoA/LyXkPEX2niXYtNKCIXHdPY6rtc3HZ24kjn9WdW8dZ3alW0XI/KZt
qapy1g6CuCzzBzK2GY5UGJZzkTshP7i5lWthEE163lFYFaQtqu6AqNLHG5n1sC/to0kSqd5qf6a0
FqbuP2J3Pjwwe2qTe6OfPTARPpK7kgRMS8gRJkRH5DBmaXDNhOnIX4uFc69PPkf0yK3vayJWxXxi
qB6/aHPC8l1smyUyXkGuOaRRCVmjKkGNhcLy1FhsBpNS47BOchZ9lpcY4QUWsIO+/ufm95h9Hdb8
/g3uCiz+v0hSPGe+dfDhY57dyZv2DXONo9OzbkazUk9wF62dkWUN1YhTnZP7By8dpxiQOqvmuqCu
jqocu96peCLf7feUJxmR+6IFNwv0B+IAfxZZP3ae7JPPdXT8Q/T+r1/A2bgHM/M+kgxne2XbyZZj
S7oHHwCtE2B/+Y9Guf9W0P6vFVzC+vdiI0syEpbCpnmY/1n/XgNESx3Vl0IaWzcKmvNM37A5k7X4
E183iX1eGHh/sUTgyacxlkxGuxBFsBDqEtGDFsq6Y2CixJQB/UAYWCyo8fhrYO3AFRij7sPPu4Pp
PKm1tevPL7aLPtUJzzhlXZY+znB5r/p5fvuvzzDraNpouibPI20sLL/6KteBuJKSm6SPnOZ9ohF3
44nmYcZfcBM40W4pc/PGqKh3GYoF2r77/YfvFOXCOXZRs+wA9bVvlixfOmsmhmrb1a3oKWmY1j/3
I1mFC7jic2v0ZztbLcgPZVoUiB5me8PjYu9rS+89cxKMcYhuyQj1qRHw19dfcmcyyAKqfZoPep2J
hbGbXppag+Dn1t7jyGnOY75aR5l+bdu+jD8CQ+9qvAJf/rR8Qfjtnt2gge7iqvTiZWZ1YxH0CU1I
KW+5iE8g96KvclSv9HuOL3EK9SFf5Egkq9hHhSvuGkZfijjCmfBOehObMRGfqb1Rfgr2ndZnJ66/
Ca+/K6CEg+MFR+C0eJ1XhllCJ4+K2YjpvmJrPXvlN/kP13FrIinmcpQSD7q94mM0ZWr9uqzXjqS2
e3rFbzWYuvyIeFDv/BjYOJ2m9jMsK36IqPxQfkR9uXqs0rIAOmXmF4fk0T9++fNnXkADriSUecNM
+eEfVnW7y3AhWfzLtKgIr0hfyhGzbex46bUOIrplEeG59Sg50UnBzkHFw9dkPw2UM1d4ZL/GidND
4PovajK9sOlFgV7dJxwmM+tAIYG6X2B6bDn9o9tXhFAV4GmtZ87TegKDEizu6yRLXNbR/JkHGRUE
NOjeG04MM2fxvSOdvPUlradLrgyDaUHhHifH1E+LkC9Z7qnPSXJ6bo3Su5/T1jxPysCXR7HduoHt
QoL9XM65a13RIsn+LBlu8gXy0VTb1tGddErEibUKYoT7YNf2sPWW2oHj3BooHDFVDkqin/WFenQE
ShTIipDjub4lNySOTf89ws29EMVNLs36iwE5g1dm/a3p2Pz2z8dhyScXOxh//rRz/Md/e6j0f/9P
/vt3jdcdjNfwb//596e65P//Xjz5r1/x98N3ffNRfvf/30+6Tn9D1ql/hn//rPW7+dd//Z/fXfgx
fPz9z+fG3/X6H7uKpW++V9/d/PDdI5b9+b7/lx/8P99//panufn+219+Uw8xrH9bDN/8L//80Onr
b38Rggq1//jXv/+fH1x/zL/95XGkxv27AyT/9T++6h9Flpb5VycApRMANBLEjhye1f8osnT/GrjS
cYNAeHTaCLF+5J9Flo78qw8eDCuexRcJR1Cy2NdqSP72F8f9qy9cj9pLV7g2rXXif9NpKRzrf5au
0G8OLpFvzfL5+/6tdAUdLm6tVOD91aTTYPwRmQRM7i78rsBItxifw0D4kMC1RY+StjeYXzmORdTI
aPMmdZ4ALS03ZBqRxSvGsRRLiE3gjddSPHAsokmvAnXmWnLXrq7Z3PS//Gx6WSSKmcNSAR39ONW/
E9oadpW2FV0Z4levl/rUNeowZjWC4ARfpseheShMPPhmMVYb5eNQEZ0XHByfabtVqqPrqOVaxZhI
XT8P3cKRB8qdDnRzQQ6rZ5fiO8PdYf1ekU2iRfgYWYpXT0bkHhcLGdlv52NLj9Glb8uDKlI84la+
10ZuhITGOUa1QBJGJoMbi+NjpXt9bvvM31RUmjGoJ6tMRjtMkrjbXITIh22aDWoPFP1TeMHtGEds
Bb2pCgk/P0yR+G4otqFSUbkwLZ6UVwoI53ijGtKvYvIGTuvZt3Y0VRiQv1LnzcivLG+AxdhLcyMG
oDmelz6OnB12jR456MbLVg7IgIko2bEb+adqG4tM0vgLs2hz6Bhi+DFB+aDvGHHD3VxI5Gzdrti3
qn+BsfOWxPa88XjR+5ZNP3mZcB55gg5NejYT+klq5n1TnnU76oFouB+W0wSWjsz6BueWBIn9kWJ6
uUD9f4xbEYVTHlybkppT0BDm1uuzcLSKau8ZxIKSrgFk74/PqvNZUJoIxWxN9q6t3N6YYyp1vK1w
2YzW7nKbCzJoXn1hBzsjinr+bk4+na6cd7nlgOooMJklkPYzsQ9Ke5cCUyotPK60itr7pLGLDUn1
5wiq/rEoR97w1LoZhuGp61Oxw2u3x5M87+Jfreu6ZNH6EwQdf+93NFG2Vf3o99O7X1L5FCQa7ILA
vcL8cBPPZszoBouDgQaEDHAxBRYQFBz3oCdnOrQyRiwsg0szEZcrovnGNpNj60SrvEzJRD6JDDyC
zwBzrBxgea+NkqD7I5cOVbyxbOpXWEwvHi27AebekOdNvL2VUTBOAQDfAftfzOgc5oucoxYY0BAT
S0RQWr+ms11sUxmwS3Xim979JZ3pcXFcGyJT8JyXxXTvxvJ3yZhmUAlnCkdsExs6RjsIxhN21QHU
h42GbXRhem3fm0by3hr3gvDGDjn+RegyukrN8ZFKJpZBgAjJMoyo0d6arRqO7qCxC/cAYbxfZlH1
Wz0GuD4kJXW0SsxbXw/+cTxNlKhzcLIuKwxsS6I24RxRV9dCOkerzPeSHe+Ogl8CaElMJKyZ78uK
MAaW3k3kCiAT3YPBlcP0G31/gtXkuRFxntZj74DOXeOmiZiSQ0xp3/RCyjnv9dEZmnuZ9d9TOVS7
uJ3sqwbz957pP8NDJ/Fp7uCt7GaY1051x5U28DPHF8yI9XXhb+ycfhaqV0MFTXtbuZhuPUhgkXWw
bT/ed1XghJb91QCw5O1M6kvfe+wLDOZAbcEzZIixb05IB6A1qbDG3JGTXlSnSUaf4NjCQAPRDNYT
DENMkJKA5K3lxo0ymnCZyBAUwH8ABQGIIeeVqTWnjwb2pvDbeCsFvXL0oPD2QetiILDBgrjrOrLR
/nqSX1K7gZSgXks67RO+5JREPfa22wRXNbc9YAbPZeBhUs6bWMN7HXtg6AcLqyZMuiTQPGB96rEo
NErm7sHtUQ8rsuJtOlXMMLKjqcRLm5/ps4Vt4+NkZjAU7YJ56vfeNPsbJczN5GXuzipnYBTrs2Hk
bbMGkR2lsr8k8Byef21Y+stORmNy5gpjLFntIHC7lOQVZPin+tVREa1tkqQXQo3VTue0jPe55Ifp
gqA7pL4FOaes9kzwRjrLIRazD9wA02XwADIzCb4b2BOHyWJiKOTyEZhS7wqCmH6Z6J0BsnPT6em1
AoeEXSGEuk/GLyWeL2V6qz3jTrLZ2QJgY6w6qLM3pikvfpru2V5HO8fiyGoM+uCyPEZFc3H5g4CL
YTf3DmPLDkoH++SdzR/X7jpjMFpMFGnAYzyLzoVxGRB7DjMZMxzZGQZEUwsgU3RUJNjD134WrNpy
CAOv2Npu1+0wpsmtUXacOXvE2lKqXRI3tBVKrHZZ6wVvXvt7NubzHOvrEvLqQ1SN750h6VC3FdPd
zh4e83pliwb+lbsEm4CPYQ/pz84SVYdoPvhCYnCImIVPDeWhWT/88t3pxGORjj74IeCOjQdtjV/r
/S5YXJjc6W1k059J215opJzzJst5Kv2+2IMKvpYAp0NnDhxY3IztYprHcInCxOktuYlq+6UmBIoz
khhtbI0Z+DuQmr3tU2wbQly+1uVaSdhioFUM0nFizBaJUO7meja3IvdDkWFA4aChf9mEpmSHJVS+
im5Be82w+nRNt20727+ZLfJI0/qD9WawdWZVnYyFQHZRuR9LN+4rp1oOyWhyDi2ZXXvYYvwRUEUB
o8gCLOH74mCmcUjqWm9SMb4QVBbnWUz5xhfdN6ZtJDqMnlHq/mTdcO/K+fin/KzBFbx+oHaHJbQc
VKRhskvSfsC7AxYpDMGqCfnUzyzj7FsvxhFDIYKUH19MKr421moDYgZ8P4G7CwlOBPRHUIRhVOpp
duCPm4vR7uWMtUhyvarpPDRldC3YkfkWieV8jL2DCkoMjCPJTJjPeNwBYNZoXajgj3M8vWleLopR
dvbsYB3x6iv+ZSDmo+DNi1BTpxF0l0jYE+UYKDP5MfLsCW12B4jnsjDOpT92u8U3n3st1XYYUzK/
QiG/1AXrnmdvvWxMDmVh3S1oyQYNZpbTUj9k6a3fiGu/9CnjSVzQYRe7933AKwGkI1lHPKKI56Go
HtWSoFKvC2Q5BLuUJ1NW0h8SpB+WscAgTrIEW9HRLc3Pwo8mIhSsw0VXs0OQH26FNjs2ebmu/5C4
zekMgfXKE9N0hEOOB2NuT/ZYcjenWy3tvRANcKARWm8ZT9Z2KY1tVk3TtWfUV61xXDSdGFHjwQde
Jv5mzfNeOqz0fok9F4kFsnncMMG54l++417kEdswrWVr5RB3ng59OQBm6uHAkE7bFJiEGYtI2uqG
9KErzCetjU8VOSPdwBgt55JeZ7di7ujo/o7oR8ADz+PFb38yJf0H2SDPkQoXYYXbzeGUfc8eDyMA
Qw8IfdxKCeHr/Io4QnJK65qtuD1+JelyV0iL+j74R/Pkv5JJqg5mBXu0GR/xG2IRqukWjItXp1mq
19TQj051sBMg/NylVFWcTT1T9uRRD2YNvy2XVjtZnqH3vbU+IAud2SElvDdQboj7+gYLuGfrXV7Z
mxgYFdU2LUZ1GwORYLjpIdAdpHeuISLBe4XpV9Xh6PFVDPpBP1T2sSlSptgslU707jkwWywwyiFH
n91swifMJ/hmbSIyOEjK3o4EzbYa7EPuzfnFx3fKvs09mcgeoDV4RxlwNMgmBzaj5aGuaIqPI/+j
r6lQtSyTzicL6kBtOc6+cYMaa06cXDkpgkxcjt7RW7AfSMLhbgCsYeHJ+tA27kOP9gBUmFfI0xDZ
GTDE1/a4oLsQ+DKooShPTUvy35nX0uMamo073icWcfdCysvUDCyypQlQeZmPVDT8hrzNFVn98j3j
O8BjBZS64VFUf1i6BVLRV7e9WcyosfNVm1SfskVAzszgrsPHcVym9sNHIN9bjot/S82ILkZO4zKQ
+MXcoegu5zY1jniGz0tJe1fbUjTAruTeCmj1zQGgICqwLo0tK2F2g2L4qGm5dWTiki+yOHmN7nxe
2IJjM0RNQojdNCqOj6xoqXS+1uOi6qBJOiHE4/EepdrkkKQ40VgR3icLlmaDxw6F76utjOLGs9gD
RWAthkVesiKVISf1gTgb7IFEwOxZ4QdA482drykTY+62ocCEpzAtpmQeqE+RV7HZhzKGlDBDVOPr
IQBjUN6oMb/ramaNAT1+CdCVbWRNTOWL5bnjMoq1iTHGNF8IOBRhBCEtHVmcFIdmhiLUfyw4XAKp
z5DEtpBgaTssovcOtZ8BFUBTV38iv3h7A/udN1aa4x+QfXJ37AgK/h4dcdkjJzLPg+KjlwTVEdBV
r7dEXn+Q1Ww/u9ia8k/Z1uxj/GEz6ErjlXOBiEG8SmKOdakE6z/PPXU5oLrYyZ3nX0y2MeCkqNiF
nF6VOeIuuRcFj73OCc0pCOAqGA3n5jC1Yrmxa2stMCXGyfj/FNnDxZUm3wWvuqtUtFcipfOh8ror
2JJge/myEWqUZp3ZNqvpIHO5LsQSvbUObONBeQgGPChU2ynkA57ilLmBHEtOE/NklNAH30xeU4Li
0EHlvungbdXTgDEK7jCHSVJ1xOyn1b6ZnT0feVob/u/JACoyjMWyWSquhKb4AniuMd+3QMW64TR3
XOhd4dOTYF1YuZ9jckgbzYqqux7nBGIgow7yATkvDrAOphJ4x8i7kWWqqc9B7oOuz4T1d98lGVnT
0+wCVQcULYZbSiZyo9oghUwHd+WA2oaBQS9eCGUU2UV1zm3dAoPzU/NXV6qnLiX9bCWSPZXyfgyf
R0mAU3FH+OoXQwU8irW599zpPBbxHRWpq9B57VVBEqqWmbnGr4vZOyjm7NiMps0lfSnsor8g07/n
5UMffOMITLp+PHm94omXctIA8AOFsV6+MljYp4KyO+yFA/gqx4WlpfRJmc+Btr8wpv4wKDwIsDtY
w/IfJ5/tQ2azPCf4nHu2RjwNpm3TjVc+0jlsmGUfMNk3jQnOmRfgCwieeLkXTGS46iy/7UMtyaGJ
dNrVUQZ7drIh/y3ZrS+nY93EDyMxmMAdrgXZuEobX7NjvdmG/6TcBXtTZ619L8yL+zk6o1gyuhl+
z2b5EQjsnNxK2WBxZzfvQJ/vaitLD34ctojmdWOETWLsRd9dZkWXimeA8U2DH07SKaim2NtWUUox
EUAwRzWP3Jc/RMSSjZlqHRo+fHRo7CD8aKePUuRO0/sNu4rxfP5adLzDerZvsOfuq1i0e6Nb96Ys
1jY10oAt8aZH8+++zN5bGGl+7T0xVo84gYoT8JYT+8Rmr8eOcQmyNehwkEcUq++Wm77hZ80hZO9g
7twmc3EsUh7BDP1WOmRCUmtMIO9udUH6AAPfc+CnNLFQb72xS4JTSZDsplF/efGCgQvYHvugd7u3
MXGKFtsrIMQ5dvddrzCdWKaxy4yrVnneFXpYjeTIR61nbbTvnePfxUOF+zJrtplN4lUMEq4bZJy+
4qYh+ezuc+d3AS2ZwaC6ckzvTtdmfT1XPBPiYOWxb3JdOLet+ALG/zQZIt/TCbDzhpk5awP0v+4R
WpjaejwSqtKiyy1RT/3OLJdzV3AqsmNjB+oOXwT6i0MRyTbustNIr9dW+Dgq/fZpKcoezLyu9mCC
7gpPvrPsfkOdgWYBDm07uvFtMwjgk3SpbMnUR1TyFZvylGAXnqgGJZxkXLHtAngFh0XFdrGXuj9N
MTg5c2t4kbXNzOJFOWseVi0fFMtvdGlbV+hRBwMjk93I4FC7BPmKQBMSiZpz7hrYbuPsIt12OA+j
Y2BILMk8De8wxGdsFwsuPZv3X9rAGyeBFz2J7tR8cJZGPXbMN7FxOyV6Qg3hKoe5lqc2sPyMnVJk
jdsFlJQhnJojQfwzsfwzhDnTkPmQ9ArwERagwud44HTLKWHND5N89cdAiWIC2z20U3QXWSraScLp
m9atf3A8WIfsk/ar5YzsV1OMbeYKqLw1VxvR1sFVzGOqMoLbctFXQaHe5OxAZjMkz1yqluiHy9qB
piQe9hJMVp5dvIGQSJJHayLH/kX/V7cZgT5sWUzldh7Hn8GQ73B3HxITr7ZgkITeGqLrWOnyWlL1
lDdgcxyI4RhlCr4l/yGI2oPDXONu1YY23WQzzPOngwX69RribRGOZi9DXCE4pykNmwVDQyY/p8b1
8VsXM4apqd3xoOs2TWCAiS3ip8IgXoUEH4PANh8T30e1ZIce+Wn0Bz/BYbMjCJYJ6zgQ103H18Ru
qOVtij0SuN6+ceoHxgYg4s91ZfU5CZAcaKJpe9u4IEgiZ5A1FDBdVS3lVXD3WV0UtaQ2RQpQZi6K
MMptnHPYdgbHJd8GHaRczJpMfNVwppNUS0XM5gtp4FIUihCpKcROrwKhcMZdN8bpHoZIsVHNrm+i
Yt+YbrQPJirkaiimbtQ/LE0CFDy9iHao0Gios7QoXwNxmYbA1e4sW/c8OKmJDTIwTmPOViduXvyo
/V0m3usCJmKaR3fTJ5zRZ1qEGSVcSyKlG5E63OzauQaCk3b+L+QfRgbtg4qqjVWBo2zp5kT7o9IZ
QY38zvKQWh0nx3Wz49+yV0nZ0Dn7ZLTecXGwKagESdzV3rzgkoxhjmKEtWmJvOeEe10tdv5EEAYx
mO3OqG2WS/kzTUED5Mf/RT0ZVhtpr4CudLOYVPQC++w6zJV420JD+ew4zf1CSVNlUbjtiVvsjlek
gHj3dBlfSuq7I0TRZrDq45DJnxwKHChkVHiS/ZzJjNcl7veRSzkyx1QorN2vcvHfHaLJzaxJsLZM
dg391qpgL4IS6CFYkg1ow4HToTxPlfeNW1Ntmg7rmiYxsE/TZ9ks7M8ULFHq5yOarVA8yfy5I/S0
ZYVjLv15sdp+t7Aebxw3AThkomyPYwOctB5RbHnykMqctuyTGrjqMLoDsTUKZroTpbAx0IG8ll04
KrYqfwKnauJ7cwgokbp+tGIgvU3yyxrk1cqm3wT12Yb8UWsu2NG/GLM9/zK9AXtf9tXCCns0JT0m
qhpxv6Ie5XHghby3yF8ZbDr81Z8IaIrsgWTNiIqsvdIOSaoIlmVoV1l+kKN8SUE3YNZl7fN5pFXL
O3FM0mHzeBu3jdjmlnrxsMmy0k4pCwe3vB1jwCSX3m9NQ9F2kDIR0M1LWzTjYRTJS0/JO2eJPn+A
hfXcVx1mTjORYPSK+Gimz01g4yaVHdeGBe5oLv16P/NAtFb4dRfQmeOaTHfjYLgA13ztiACfDQ6D
O7Fk+9Ibjdc5nahCGMhDQJrYV0ZC3gY3/nWDaYUMsQ5ho5VHOQFjId+B/mIgoTuxIkXleoy60o+a
jvrRKb6XHjArV0d/qyMjxKb/XtZWiPQF77y39ilY1YbE2qG1ouG6uLE4fYZ52+v7CNLprogj47qI
B5zYvCRZHvnb3B4BzyJjYR1agA8W9kunx/3sttf9Ep2Ssv7O8ZJxMOO6At5DJ1dnmZxcentHmjs9
yewmkoBqjHb0zlU3oPQQdS2SFg6oKpwTsQVSRB/SnJzbZkyRgD6mOhr3mHE/3czm0aUN4I8Y7/sW
uyH+Ewsr2YQ70+uPHpDgnBOWg1rTWOsMyZp/0G6MzejWZyLBxC4ydGHTpPRSFmjMKW7WvSeMI+JJ
e6308AiX4lpLNg426Z8tevmLU3e/86ZyQlXXNmgDBJbWB5fa5uxT8qm5oeYXO62Xv0TF/GiDD4G5
icTojTyDSBlKpjb3jaNvZUPDKbfjJohqjph11Zztuzq9dUy8Z42w2IIN4jkvjp3WUTiXi7V1G8nb
xRpcJTZG8iZ60wZKvKGjalvrsiUKsnUoAeS49Ryk1uqpcb6wOM4bO8MaoGwYAH62hIomNh7up0RF
5aHN7CdRztQmT8urLXFYtj+53VBN395UZVnzaHTjrZXLz7H5ylbhDwIzvkqAcGb1ILWH3l/dUCM8
teJK4OnASP6tvX5fDTXzHxW9WbUDlVYy+iQQTtxgJPRtN08qKEbSImrYMsUGY4J6EsT6BZ/CDg//
tffGAUSYOG78b2WhKnBQnqsH3bq/W69msx7tzYAklTefpAdgK8HoU3XOb7sExEnIZdjZ+MEJrpQf
qXJ+cUlTLM0LSzuA7d4MpqV2qa4/Ip+K2K72b6xm5wRGyP1+o4blk7hX2JjZTV1ZCsfl+FMs+JVn
725aqrveo2Gigbe2semE9I3Yuhklx2WmM31O5VGhm/SYu51xF60/5OCrgw0nBeRW4PI0apYXGZ0n
3axEIO0iYTP1nhpzPsf58KabNlwynZ0HIFszUuW14hs9mGV2YoB4mkuZXDt+/wa2sTgnHDH6cQ72
BqmtcGA2xMk+rfdQlej9Ijnk1PhMMLqwje9dpBFeJRO97NJ1fnXp8aQi+Uc46VcOmI15MZR9D2He
kP3Zy0CtOa7T0X7WGqhfj0lMUyZFifvWbp8ymeygPDs0dpvguJ10ZQI0bI1F3mPT8rjwIwUzwrlm
u+ptssw2DssuSNkQJa4JMN2H9TZTQlrY9/RvkKNgL35qA3U3evptAaM0eBk5th4expoFJbQ273v3
qGmhoXHH4khFMpCaMHJKPp2owh0Z1Mc3zrTAkjGWXWJbTPpcm5CnydGzA7ReYSW9qrM2RgGVCo/a
ymjq2W2hHxyb2vS2ZsIy33sPtUXIZ7AGaxfHDL2DbDhn9vBsJtGZzRTQIYOqs37yDZqGMd/p1fYW
w8PvpiQnGKwuGB9mHkbcTzNLw4XNIN27kELDwrS32cgVnjfMP0kUyY3MxLOi26SpoVuygY3DQHCA
bCdw/L7Ir2IBzWbIJ76WoWtL8cm29vNdybmaU0xtMr8GYQOKKL4JFE/9SRj72i8h/hCuAszMkKWz
4p3l+RHWafNzcqt6Z1fMSBnbyyMXxdEuDJY8I7qODBGfDR4k7LKPzlxaAIQm9kaAwslMRZtetS9U
9D0m6fC0wOCC2Jx8pq9tiSdS275GrJ1wV5ucuYv80xEMh2SDlzxIxBtG79PCcyoyMWGsXlv6Ainj
sYyfvDbJPHXpzE3+JdzglXkBfQDG8q56P95J21ObuSE/QtSCkOae+CgZKu3eO9NwsBXJVjFkBlfD
tEvTuH3HMIZZg0Jzxpnj11z+1G3+7RXTs8Wivjiaoofoo2F/seSMGr2WoJxW2Z7tJrWcun+A+8xl
YGXZiRkQxIbmw13K8mz35bfn6XOtoAgKJSgSMGzo9SY/Ddz350ho5OsMFTZtX5FlOOXa8QuRt5fc
lU+0X/MIyS1vE03TSXZ4MkWc0SuN8rTBqhKfzMxgQe/8cIB4e1uJgfeM5Suy7E/lyzNw+u/AWRH2
gxMaSe8f4esi/eAQBYwfOqvcP/O6VVOxI/frbDi1hEHuZhyEHPO4uCbD1gW7aW1wtETsxMqMRKkF
l+DiPbk5GWN7kdnOwn49g2lfTf47J5mYi7S0TlcG/vosO9Qz43ISA9Q9gfKGVIE3t45ObJv9Iy/6
u7a5RY3MYjobMBZ1GMKPtJy1a17FFljqpH3OYFwM0/xjBO1njWK76Vb+MRRI63ocSeWk6rusxXsb
sbesVs01cAitoozZQH3RXz5VFd0jFF2DUisPRL3R6hj8NxGimgCQsqhtZhXpUZoxA7ogwred9yCh
+OTIy74AdkxhKdPfsaRGcLKqGGU52yRmVVz9+YV9V3HV6w5w4EpAqSP8fVJ1/SUbkm+RML9Zuibj
oOTgxkvVu3DjkyUy2ogCOhdS6zsgxb83I4iuruITHb2m+8HIAAZiKmuO6OjMyYbdSCicgkdxit5T
NstXbVkxMo8+2M1sZl9Hl7h2P0xlb2QbPSa0crLMTexM4puGCgf4H+Ho5i8ZTZrU1qi31pP7RaMv
6flFyVJRpzc+VsLJ7jERh5x+7mCSLA9jQ212CRrdKWgfL2z/wdE1a46AVwobiSC/jD99zyV0Tu0z
+mubhEs75vSELDokG2OiDMsbV+uYzm6+KEcCqHMvvRMx6rReo6iBUy+71Mfy0LX5RRj5K66i7Dy1
JNoAxDKclxzG8A3nm8yR6ERdAH6gs9OQc/dRu8U99WaInZ79NSoPxbSM1X4YM+zSZwT26ZrU5IbZ
Pg+6FmRuiru6K3nVtOI45M1E/rFAREsO4JckYUrMurUUD+XAfcXbz2LimI9Qp5nAs8c6taDmCZ3v
M7ein4N50rYUXrmhy0wgn8THD4C9lBmVr8Z0X6MX64i+saScvyITHQlACMEg9i6qLX9ns3EDTOra
7BK101ZSwJBf7nSVUqgqieIuzFzVjLxjKaproddxkxfvXQ5R2K+jPcWW961NH25j05rbUVRda7QY
rlHuaHPEoq7ijywFceGIh7a0aSeD5o4wDRZ4ITtG5UN3JMqqX911lJ8DDwzM2GIXPOWXuW128dze
cTz9gQabHgLKQDfo3EhUJY269ZK8+v0g9mO1XMpJ+bjJALQIzFoSjHfFM43370W3ANsVJjsCT9Nn
aXNoHGXxjgfOPkZL/QyWEnBJd5+3Kj0ox4QK61cfRDqJ6Vnzx+IPxVUWzWD+yTGmdDG2hjqnIusZ
giMYb431WA9x+Cj1+M5IJd+rgW7gKliow2q3ppiWjWwYmSaRSjbRUB6zBghHOpgvava/p25wzuAU
xW4MgYrzswFWCksy0FundE5ulyXXfb28OQTnNwrG7VmPRnOsq9TAvPvkrApyWl3RP4nLoptXvABP
kLytGJW20OJrHnQd07IImUGiT6+gfCtJ3zmkIfC67xD2I5wZHujYedOaBX6eJLvtA86eg3Z/XGFd
G9STH62uuCItwxnNNS94dZ2M+g0QUH4YtEXYWsN9H2je32I+qmjAu7WO0f9v7ZZExwLGS0OLLcdw
gi/ARayD/4+5M9mRG2mz7Lv0uvjDOJOL3vg8e8yDNkRIKXEwjkYap6evw0hUVdaiGuhFA73xlEKp
CMjpNJp9995zh2fkXXxO3nsiAyp3eqZ3g1HBEdg1vv2SEeac45npec+HfVwEVKk+8eGHq3/T0CKz
2WMeFHu4OEagoD3nWT7mMHDY/mUDs3RDxJ+aEY47ICp5RvoT1/4z3MwHK6BNIgy4luTGTn5OnR+g
iLVGVSdK5HPqSagUs0bQUnl3kuWnkCR8/5+4hf9HI/A/fcD/o6f4/0e3sGP+n9zCr1J9peXv/+YU
Xv7G305hR/yLCIxnMRzE9RuYlvsfTmHL+hejPvaEQeBQ6WQ7zn86hV3rX3g5bB9WuevZju9hIv4P
p7DzLxuTsOXzHW0PD7L5f+MU5vvUVT5Bh1ps0D4GZWE7IoSESZbBtk2fP//19ZSWcfu//5f5b01P
RTE98/BzomrPzvRXU6mHzJ62yrZ+/eNNefj7m/4zv8LNb/Mu/PPHkdIM4JO6rmmGnukJwb/4nz/O
Mc0mz92033j0nD3yDNhanRU8+gn82iDhIFVyDlgFYgkRtvns74movoWIHmcypno3Yiv8u3la2X+5
+cDz3g/LQ5C0CYxcXnIbR5pn6+NQw834LoVk33230kHcyzogv1X31kGXZvEmSED1XbYTQ8gYu7LQ
L/7zJUR9tVh2DoRJrDfgxsyzRAaEzJ83GcyGE9WUFT1Q5HVbN/piY/ypEi97MFX3x6ezcA1SQu7R
y+IDRgxzbSNQon1Xh4Gt9drUor7iVAJF6soEdnsG6czLz24D6ytRtncm3kO94TTMh8bHh9gbZncY
Jxc/A7jHJ9rAxBNAlp6MOfY/lI3vUkCZ5wBZKjo00GxWSmYDbtRKPgrHeTBlap1HLs+mjX3qcubB
4oxNlUdIac7GYoh0moN8OpnLCz1VpF83MjfqR5vWlihvl6FJfrQGL2SgsHDR8XCf2D0tNc7+LHh+
W8YzbRoOpBEdHpRbvo702B5l5hbr3Kmo3Z3yvTlYLyUVTc+FYvJlwAOxjNe2UuazZkPcVWezeKU8
mM32OEBriHA1Zy61rBPUjGGiXBoPOlRzZg8Ul3d7Q4gXU0XNUWyZzcYXc/TFBWaCvcZhn+DjolPQ
KtJDXyXzA3MJTDSORZPDaLYvcJC62uufjSg61xrGVTaoZuU1Qr+1bfmZhTZBIR3oM4Ia2ZDQOwz9
MDwxR6+fhqz3DoaDyYmRkm4iMvrcaEfhi4+KHf6lTUW5n4DEYuolpCTm+jCNHhXsCwu3bkgvm47c
W+V5AId1h53v37ts8u815KiVh968GzABnWPPFkjA+CSkYlKXO4gky4tum5NOy+nyX1+id87cuD2p
x0HmUCGscnqF2GGsXE6GH/wEyCJ2dYhy+Wus0osNquMWxOoQdLTauNLcGNliLEsCfD/VL6pIOdTA
uNt+lzW7uJUPoBu49WTWbfBq+DftuhquQPDD9amJq+vpI2qM31mT5ocMtAwYtBwAS1NUS+k4VEJS
TmtVOe6lpwcCqEt4wDtMGkm/xJwPL8MCZnQ0D1H4q6/wGZ+NPB7eUnLOkcOc3ZlEh+xdARaypsne
cX9QUlG55nGwTE48QTg9puTSYDHPSHLMv5qxs66q2TTfCFjSxaSgF8SsETPkToKeiqk+egCMNJ6Q
XGcwpmoXIBwwOMuO7pg/l4so7ube57SALSMUS8gnqNczO/fENdYj9NCDcOQf1emDkwPORYjtHuKQ
MVpSiKeibSCFERoYoVG0HWZ3wpcEkbp1CxxmU2jrrJL2J6kjygPl8CxMfBShFdPBwvinktNr5aXj
J7Bo7vqePfdIPc6D3bQvhQ9ViYCLu/jScH03xgEtOfvAD4mSxtwZKNQpNe32Hy/fX8sUDggCQvFe
Go44lqKbtkIU1dMYjo+GDeVCppo2Lz/KLpVOf/Pvfcx7UmAgytJN1jAWbpCRGgkwsg/pkamX8Dtz
eHKHdnocpfmcMT1/6RKGnk7V7rEIcpLxbftBkUKzvHLf1kwHEhZHcD5VR6rKbC+DFdGyO1f+mWaP
duC/ZWF4f78gqNEU0cKajcps+51uLlj0Ru28932SHcbQ/YgrnDOSv7IVfeB/lQFUdbw5ijolhHeD
5t9jPTRPgTNmNwiV9DR3UbxLVD49uRDHVnWDWSfqwcv7Q/NsOuwidZQSkPHjba7g4U5oXlk7fjmQ
lPdlz5GnakKx9RuwQNPgqAsAojcdYFyDMgHIl4rDM7Bjd8NJkahI65arJAOGX/Xd0U7a8FPGNQ++
2dnBCKkOVVu+B66pkRDs4kTziLpEdb+Gljhcqn6cr4aQj5GJ6Bl25XyNU/dlSjTua1B+D6HvchwH
tLKvljU98fga4zu4dba7A8WCb8f9lQu3f3M1meSewoG16c/DW9GN1cGacNHlOQJ+KHPzmAjjK7es
/CWNFdhObpq9HQv9arnVC0Hp9BcUcoq2BsjklUtd2VyGkMyj8dJYmDIjJyte1BRAc0kd59fY0WrF
GOYP88hlBr7KpBh/qQHm4DC7LzndjntQ4+YBk0D6TI88yh7aVAgZ/S3InHhdUbj8PE2zRNMOjVs2
g+GcSt851QxQz2UrsIoVUMT9lGNvNVJVyT1361Hc3psRC5U7K4b1rj5HQYLft8uzXceM8Av3htSF
+aPvqNM1o+aSWPxR5Vb6tRhLA2B62my/fysqDzNqhlc3m4KtNnL5+P0ywEzZDsL31n4AzUta9biS
WjdXuLHNFUVvXjODV5vUjs193RWPk3W13HFt1XZ8HR1VbQDq11eP5Y0Dk4Q5tSB/Mvwrnjn98t3M
B4V5cOmVvNLw4F6/f5X2I0XF6VGwwEibqYW19Eo1ds0Ro7Jq2vsYJuOcME9Fw2dvDj3N8aY1HkIX
vXPhBdgFfp/RJEKz1LDPgzavWcasvaLyECftk5cLeXRD9e5TAP4XhvhTZErvrUDlk63xMeD22Ea4
ja5gBTr4xVIcqBCHN8YRdnJb+zg6Xb6NZJ/u8rF0dwEEtFPttxYs62mVjgVjvWqJtZt2vvfdGp7V
2NZ3zlqAZWz6oFqoSxPvNr5cfP3Y/gzJiaxoj8w6GohrWXtkkJgcnDGZMd5gDjP61nzGhtruENjE
2VZNd7EGiqCVMas9LDBr0xjMhadWur+row2pWCgGf5qx/sP3i5/Jt962uE9NvIdijsNrr63g2o2q
vcrxTIuXSWa8VifGks17TtS+dAr7E6XgB4DFD4ypks+hK3d8IKuzEaXZQ7i8pJqKW4cwFY8s6e10
punC8Zv80e4qfUo879f37wpHPs7ZGF3GmRkP03P/B8YqQCHJGsek+6bxlGyqqWhuWSjDk9swl+1b
dQLfrp8dPTorpy+tn7koKbKpzT/aGS4Rp+t90mkXFBFaWQFE4sVYBnBVmJT3JJDhvgl8+m4CpGPd
eemmGmJMwxZjM94i+2dbD7csywK2bU26ng3Hu81xSUsnVH3R9wPVfZVDe4iwrz7FhkyPzRsTclou
SD69dWE6nTyXsaICPPNkftMcBNBm17fvjl0a7NwKCn6kJy62QK81YEPcvKT40K13ndjRPpUk456o
1Ci3FZ6HjaoZzvAZffFa2z/NNV7KzEuq51b95CST3/PGoiUv51MG1SG/L2/sfWygAwZ2Ldkc6vEC
PYHGeTX94C6uKQgMqiMDeDis1GKmxDC2w/KcGjIBWm0KQAIm4/X7ZbKXmS8VZtukkYeCwJ6RhMPd
NLz5UcVy203YjmkElm/OxIe0L4ZTXJl6F86ewe3NbDScXHWteV5to7LsryJMknOYW7hB/HiZ51Dw
majsTs3dLQiLCfk+BKdl0/1RaooOHT89Yl7GCceGPlDedoptdXTM7mcf2NN9jIEkzW74bHVPZcm2
XLUEJEclqSmopz/8L7swUelPk0QXfiHLf8qJdhPsS6dz4pL7TMyCfIdXKm4Pgo/omgDDKM095jok
ih4DeW9dFMokb4r3mnpC6jUjtQMhm17tpPuDf7G8cyBiiM7jKZBxeUfdLe/l8lK4490ag+n0X19K
AP2w5mK5xaB6wrHnnGalimNJP7ZN8pPtKS+1RSjesNHRU+UMZxCI3bqCvvZRetT94VmIsS/C+jcf
ZGmkH+Rt3XWXcHU09dmJZV9VFo8c0ejs7CoMr3hQdvgikLrwHmw7lbhPBVa/CSzVpnQck7YGZp31
1Ay/PyBoQKjp8kdgTMmpsLNmE8hUfdRVVTONm+NLgcdo79XguRhx8jWBPyHmku1AR4E4jIiNOkxh
3xS2HF3Z+Wc1zWTCiMAeSmAmS70KkdvxzrOGToQizA5DBc8THguo5eUGSMa2f1L1CxvaYGWokAWR
bOhN6ppZk4M3Qrc13WHWi5cu7jAxeNd6SJjTCQVxTjYNaZpe2+x/2QqIUb5MAUbYdqK2PrVq81g6
0HH6KSK+KPXP3p9eqFjyNhELGWG7k2da4neR4/V38uEneHaBmQYwg+TTQYI+oQo06gxgVDAk6saa
H4fcramJdqiQlxFKiA5Euusji94QC5W6mvoZsnI5H4ix6Fs2YbbBaIbTqSWslUfjlm3bI/eUcy8w
qzkZPm47yuaDnTof9YCGkk7cyW5vpuc2WxDtIZxcnNNnbZlnGO3PeTuAsJ/xOnhDbZ98OmLdTDgP
6CLVE2MBZ8/AEyUocNbWHCd7sIHDyu+nbd525S3VWj5WyuUR4TP/TwvXf6AM4aQ73GOZB5q/FtGn
u0ASZq/YsLj9xcOK7xno0xxD6MfDtbMoF2VfVRJFqFKktCBBKDJhP4g4PZqpzVanTukmGVV+UzH2
Hj/2mlcHQgGn2+xx0Esvbp1PW51MRHm7ZHpFD3DX5Grp1fKLfOt0KUw6pxkOFb3T3vw1eAr/hnDf
Wt95LpU3bjijG6uEEEI2mwtcTwXrqKowltKMhhXS+OhdMNo5ZEF/CiwOfmhknQFHsPoz2ooOQS+C
Y8pJssLvkVFZyjkr/svQ+pEjjINBg8WAojH3UrRtcHKunQQBm7ZJtaYvijx2gcluGGAfwO/cUdVA
QykCGkQ0c1tbzjtJhJPNCIjWQQ42yrP0xmelJuuAQysa/TPmUssTeHvzN2uRpw3wMOsmwlwZ8wuv
8189dIZVWbegSjrzkaAWgNYIPC6p1xWlP/sK+n3EWoVa8DKbHsvGAJYthAiUYVyXCfSSmx0NL1WT
XwvfpY0hvIdy+m1B4N2B6qf3hzbJWHTBcQLovFENyTvlfKXOJNeNcJL1CJIDTVGcgL5EWxpZbqNX
Qy1exOUJ3W4i1FIXgmx7jh6G9zhRaHEFlyobxpjqKMzUzPN50MuNnRrzYVI/WxfCVjhj6GAmv4Hq
kXGIER/1nD+nMwHyNk7WjY3JP/Bra9O2t27pjkUhvXtjNeIn0xc7Ju9AuSpxWYuwt1MCdMwHZNqc
3R10TS5gzcwDewLXgtBE3dKq3UkLB6oBBPj0/eKEaX2qoH4xwt/6s4v7UxJGNmogbK1fX8Y2fJ1E
zhLcEwSrcfeH1qcBtHld48sonPAi55hxvVCnoiZ3DZXqAQ2aQHF4NKUhjwXZCBkJfYo43yJSN/2u
JsKWlkG1mepFYsZl1v2luvRLTGjEYKles3S4B6P/EkpNKt4VKydsnokIMHzfcOz58tyJiSLGSPb3
LPizexxHg+Q5JeHrorGPWSyyg92RAhzGw7TYG5TLfN6XwYfPOAVx5k/XBCV7a5cJxDN9HDtGZMd6
HJ6Gpvkxp8EdaeoxmernkM3dBe3jMsQZy4Nxlh2c9qC7QFST6zoynl3d78eW+EU9/GXN1ttSkdGr
5PfYxXDIWIMoGrhZSDdriqwRHeLtwAEFH0WBSmeT8opQNnwTERpo1wtsd7yvgSvXViSys6jacSdq
+zXpvfkUDsQZTMEF9HKS9pZDis8gB5bnmn6DMTvHNj2DNc5i8kMELRVqW4GEQK1aj6+/epbTT780
sTDkmiqqlEd9PyUNbmPe2sKenwd32HpZHYG2xgIVtTSmEv4s8fD+zAIRrVvl/6mM5IqWcvKD8IUZ
BV4JQy86L/z5ocYPzbPI2cwlZyj7KzTzAttC8muedH/CKfhnGHEGlMXC3EfwzXBm4IWh1VoyoVH5
Z04n3poH23sgcjLdvbnSAkJbNHYmyPdHzPFfMgr1rm1Jf9q0AU+T/CNmiXVvrjPshMHHPHvPc6qv
CYh8EnLOj0HjuMC+o2ss9jIzv+oSgBsh/RcY4FisRt9a5+TnjMbHftC6YOswcZJCJGFje5isHPUg
Gd3z0UztLf29z74VUQebzhLzLNzmBcKCCNqlWyt3PnvH+qCWAWYRiPiV56e7jBj/qvGMJfbRHoAS
6SsrQjXTA0ubHZnenlZhDc6gRDDTol3jZGBCr/RTZLbXpiTt0Bt0obreqzvMagX8+zeOst/KfqAU
+iIxzx7s+OxO1l+1Dxmn64xg5dNZrafiYhcdJmPd6EeCxMRiJ/Jzjk8u1MSQL0cCnFk/E3GCpUdF
mF4bYLYE08BVmRvdvrDbYWeM/rEsRMOCUEwHr4gf85EyrjzR5SbLaYsO8ureYIWZxig6WqKxzkWP
19Wic3sNWAGsc/8CY9s6zcgTq4rWpL3M9ux0OQFRnhP216r15+e01AhwAyxio6l/4MvY4Cd2MUno
hEc6b5Qv8OBVZCiZ7A7BkbSZnfiQQQxaEeoO6zEmKQYJo/qh7SsTKQ5xrs073eBDipyOvGZj4V/B
Z0E6NtkMDNrIJhHcL2BWAYfNOTZ1S+QhmVfjZKUbWbxRWBzucJA8Ggk8iV5Pzm5OcEJSEioOhgsX
Je5/iXy2LvAd3AeVvtvoOEduokMagvBo7XA+hyn8ipaA6+iS9oYbG50qZ/iMbMERnX81REMod3TH
BOuOY4Gt8bZRgEp/oei7DcK9uc2ZmO2NECpK7JbbHNV728XyJqZgVwc+UWBR3Xu1K7L8lLYDu4Z+
p3tsoqat/nQWHW2dcYt9nizs8n8n+fA7kKSneLh4azSLZ50Q5VQQnYVPJiduGQKwGd6ZOUKw6Q40
xHFXq7GQe+CGEyb2LzLv0aUZKDASv8PO+eMFzmON/8RKa2CAHs6cxu4uijaqC9xR5kUzzZLZiI8s
GBWNaJN19rCQsSHTVNKlR8gfekUxRnQrGHytAzHST+46X2OelDufzepgFWis8xLdJuBelgyUR88w
d6g9Oel8nNOqrvetlwUbG8DbSpSDtV68LLgdL8zZ6fpA+MA2H/vUFUQbPAL2ykshz8wYWXqJ0XEm
mkr4nNqsiqw5voFy62TOF1RknAlV8hWxH17BkoM8p8NTFxY4dRkOJ5lmV9UwzO0ykgdxPzz2PmS8
QcF/Yvp18DpG2ZrjHkEcabGajxSClXStcYjyX/goeiaXvooLf7MEvMHHAN8pFTDGSFPCnpBRi2TH
Ta2r7MEeao4gFNzt/v5iXMTWDcA9qzpRDlreEqvMcRvA5GznYoSKbrd7CxjuvXHIyJQyOXOUR8+h
22Ub++2lg5kWBao44fxFWB4of/Cs4Z3ko/nQ2P2nCOReEIB7rwvgppPF2DI2tXo3OMjc5xmkAjk1
bv4BvtncTddwEsdRx9WVPWx8thICjhmgmjwg8FVY7U+UGjpGy24nXA9URpT8hJv96EF7W2UifaPf
8DzFA+WeQn0Ohf2rygv/GC4XnfHXCtd1uCvlc0KG/DjhGGRiVCePXgTAVJhvbtb4F4dd0dYd/pji
XVrpVjGY3XgEMIOekt5+BGcpp/0MK+3YdaB7qkTojVrYKY11wwYyw8vun1K3Djez2ZIial26fXsm
nEyhxF4sP6udwhDL2EXaUXeqVNed8MoHbkpToS8YgeUWQH/Jw3eJXcbsWs6FKs5Jg3csorFyW2kL
4xEuD86t1kpbFsbJ1LrbRXxNLCv93UhCf/G0wEJyecD/hfPGTcU5J9q0VjZi/zAP7Us74LMeyge/
6IZrinP77JbjwZ2cYW+UIqc/xYzWnvaHLVviaxdRUeL6Ca6FjKGK4Si2ZM74liUc2vKors7Od9+m
CPod20uAJAVC0SBp86ASY7WgJUkxjMhsYbPV1fJMtMut5/s7/j+9IRXr31um3Hen4HApRy5Jq6Lj
aL7qeu6ZgQ+soxG8pj6xkXVMn9AeAGffZEydTZBBgUO8KeoWdlERflm9Y+wHCpxWSdfAhrP9v5yW
cF7vLFlaDB530/L3llu0z344tc/2hFSIzcw8fv+2IhKES3b49Nk1AUuBBUmvuezG4JEzHBAF4ytF
zHxshfMhGQaNcASIPuVXnDuy9qxb4CENLRiY3r4GufZOpqAQgTGS2nD8w3KLvxioBobX3N60QDbX
Bm6Mo0vav66IAkqrfK6sab5i5KE/YblimboVET7YqiHcqUJ4FQl14G1lW5dfc+LrW5NamAiZvAoX
nqkDhvat7J291QfGJU+LK9Dr4uRxHVfftcUug9okJ/WO/ovbCrLQo116a9tDoKkUMPeeqAmnPnAU
TjntZdhgNLUx/1q2mZ0CR7D4UYs4YO7zJYeIoqTJJE3xzTg95+u+cVgAIYkzcw3OAjQNb2jNlA5x
fe+GwwfmWP00K4ARYnGwxDT2QGCE8Wil5DrkUN8CduGIeo9lXebnTFPbmYapsQ9ElZH8gTJTQNdd
8ThPHsZxTB7MuP0I+8rfWjVFMshhW9Me+08/mR5SDsYsw8o/mQbRGG4EgmUPSTls+L5vna6DtWFY
d4J0P75T1bQEY6hrpAF+G2jAwOMj626dgSBNpGTt/crA4UDgVdPLglhfabDrxAWz+T74EvVbvLWV
Z3OYTGLAWX2LJ56x5nhyR9g5E47Oob2HXPurP+Mshzls7IQqz/PQhOQMSd7bCQ+runafwzjBHOk1
uEKr6CBkjlAT4HDcGKFvnsDHsoZVeKUhOq6pH8BxZ6p5l47RS+NM9VmbFmyIyWRVnRjGOql1IoJ9
V6nbb5WJn2GM5bFzu3ZT0je4i6pXaStkyBStBqyX+USH/bFs1CrxiuqaioURPpbTduz6exxqa5vM
LphsT2a3NiI96ZQEzxqoKeFc3eZw2knT/9nHho3GBocb1iigp2QXDPpP3JQ02yV9dKhgHWFADYub
HUxcW9tJ6bUmJjIpFOKcOcMwT92ZT+uGwA7iIif49VgljGm/wVZt+6OaeLIxefPX1IlNt2pSC4lr
6zK3xClVO2tvkeDSTD42hopvfdYxD8J95QYHYjEcKgnlR/7Jm/ofBjbRggKlm+OH1R2/3Nb2Jli/
2Ke6yRh24LGbVbeKwjK41zUQEt/muFzIr7DmIwoj2tzq1rqVzIBIoXMYgjAyE1md5IbOwnNRkkI1
I2pBWh/LabIakDtvsaoAB2A+poylt09pl5Ne9ANiM6n3zpMvwwHGQykgPxqNnAx7afzlZuQcQai6
Gy+VZ3/yyJLVkF96616yiHtBGO+TyenWjTUemgGfAqTm8d4vkcOOUTdKFPXDcb/rLCANrUPfYyXf
5/xeMfiGqIGwIDPj1IpSbIokPPY8bv6Q7d0VA9pi72DqFdOutwAqjY794GQTScStmPmeK7cusJLg
lhAFB10aJNmHGd56aNhiKfzVGP0GuTPLwl+xjyRRIOOHoeCzE43wt6fcbB/tGV3Hj5idICWBqwJ+
DdJLrLNaFZtEMEY2sIr8VTFomnOWqgnh7oKpodoE7hRcM23nl3qIim1fZuY2S5Dz59raF4wjjyyK
v6I6/kgswZmBEOpGUma/qc3JQXFDpPMa98sM8HwPlrNO5cg21p3abZWWi3XRZzPWl6cwbLjonA8h
1f8VDA7OnSg5Yo54Zao0HyWS8TQSTXd8MlCOVS7nU4/k3vJSFRbZm1L1Zxy+xmrKM1gTurd2KHxX
u3TMnd8kvz1uHQY/SXnww247iiJgJzp+5no6W0E9EYdb4MWhOT1k1bBzOQ5Ew6ivgwaSNfAQzjQf
vQDYK7vVudmRAvnp97IjojJiJWyVx7YTsxGdj/26IX22GkW2T+uweyR/SLSDze6h4yKGLLwrD3vV
A2WHP5rY7k52jf3BK8dT+ysZLf8cs7nbJoBbaNRIA+AZ5aWcIoUOSGURRSImXC5eyjgqd5iFfzQ+
xFTifGTAHKVP2TJ2YJZB6oQthkMNNFi6YjuFnf/AI+R7uyuPKeljg+MFCCxHo/mokYrWJDeGPUqK
Qf8sx+xAQ7JCF8Wygt1Gk30Za/AAdvmH+NgLdRbuB7BzEq3q0esg82CXF8wEzWY7Wrneigx7LuMq
eeFgxR7Mm0Ho8x7Y1dCjpYyfdVdv7ZYmWtvQDzDNDHxCYGc8ATJzZjYytFBTYllcXHDTu1/YVeM/
NLiem9aZzjDpdpqB7UvYyYbr7zRnxafy2fyRglw6VJV4BTM5vdmlueepNDxZc/dDKD+/hA2lV9r3
drIiXpTNJPATO85XzVz/II26nj3PfjCXF0QbtXZNAG0TtfPsLGCSqAn0umyZhRV5tTc0WbFipkqm
KRhIix+KAdKGpg2SK1nOAvtN05BLSqb31yTQ3wpnuYpGn5ySqhCPBGe6DZ2JrzFXgE4fD0hPpcD7
+CQD2IDF66wxzA27hOBSoSWsK5MUShv0BcY289ntkVF77vTNMAIcRhgdz9+/0uintI8bPx2fEJTW
B8zaJF8johxBz8Ia5YBR2o4iHM1OGbfr2pqMn66tdlPSJcuUbdMVlIlz9knfgimqtz392QBNY6il
tP89hV1Bh4qCJRfMv23fw1vtR3tZWPFFNKjGjpG+atXQO5yZRBmDbeAxJY0s1/7leJhoodjbvNMY
CenW4J7aZ917ONJGlWYTR5SY8ySWfn3ReAc4umUYCCB9N4Ce7gYPgLTAjt6JJSx8Bupjf0xueszB
JMEYqqG9mIn3UgKhxMgTnj2OHBAmcC9kPqVH5Wg4O0eV2C1UtvZ7Bm/M4Vn4QYJW/Y7IRbfSLnaI
waRZplpCS/moXkCOgrRpwoPw+ZSIDiAAdqyLb+nx7IiK7UNGVLoJpm6FBo5qqXe5ppxLtEa1C3R1
9CCEuUVFbbMuIbX3yedUecVByVpcw9gEhO4Wu9rPnikCwwPuL59JnFI0rBXy5ljvhWlZz6pcySKC
C5MmX5Ut+UVTtIdxoCahqG22bSB1YFNJepQPZTW8TV6Xn/qUHz0UVXNURW6vO789ZvecMpVHt6fi
gppJpodpSTMVtZ4tzzGnhhZXR8UGUdM4kkKgO8yrfnl4fPhMsxfjzXQ3ruig2I+2OPpk1/tfIQdr
xCigZXO5tWsGM13AP1dPEzW2DMKwiJXoNqQwyIaE9R4fLgtAVp88ND8XEFNfncoglofZizY1wW+O
DB4WrpMr9Ugf4Up2TXljMLtiPbxnqaYNvobgYtEgnk7lY6mHaC1IWW2DLAGTn4yMGmxAUjqjI5b6
LX1LG/kQTzTO+mDtMRly6awaxlMNydCPI7pHVb1Dm/7icXUqSkTwJKTRyKPrfZ7oehuL5I9b82xy
2fAnrVA32/F/+8Ms7+LVY5lfTQ0P2TJhfNKhrxOBwg5Jg+qU7eM+tTnkMy0avXa4zAHDjnTsoHIe
ojQNLo5qrqUjVv4QnwKbGxlaWSyVOkPg2Iwz/sTv+mZWaE4jlLx9AnkRL7xF+3JmSYuTeL70BPGd
EtuXZxZfldcFZ8bf4L0M6swEa7QSQ4yoNvwZ26g/dumsbpmBvb9X41VQJsTgzWEoEGmixS47/Bxd
fUtGQzKBtI1DThYNx1u4A4CQ9Xm+1XimyTUQwIVRtCkXAJMZJ0/1XLm7ZvYeys7JLg26n1Wx4CjT
oSl76LkqplyHJhivhpZxFroIeDy6fd739kUnrxoxtadIaZ+N6DNeMuZQo/ynIKo49wXDW94yZ0Kc
aZ+AyJPWhdqyCsLgSgLjM52JNllBsK0nKDN0PwSXVmfbChCQsN4p8A6OqaHY8WOeK8LhiZJHarQr
H3qVDSprTHwYqtImaUDRElUyzKG79h6YldrmPVXiOBD799Ecv+C6AVHFd7wNuEAwJWdANPxAvHOK
yiq0pXFfNA4DWhJHyUi8Is7EQ0TyG4Q+TVYOCA2AS+2zzjIy+gV3mw3fsoZmGVI2DCUGDaYP+7c4
6j9cNrIbDr8LfFFidJb0hVNOteunm4kLlV0hDVh0BN/R7RjR+X/onCZIZMKAKD0QLFHjFbeg996q
TL4bw+A/LiJazeNhE9Xh1qWYAVduuyrSOThj5nrP7Ne4icNDJhtOtSPGrczb5wXsW1n4y0yOIpS4
2Q61gybmDpxbHYXDMcSfmBs2ADCdbofGUcepY3MdA6Rnj1UhfMZAkZliMUjFZ/X9wo3qXuE7/rbH
rtjl7qBOyj8CzW2VvHVEdys/c29siUx8Ps6b31InUebuzdIS0knc3DGM2SfcJN0RsvFKIP/DX+le
ycRBUOvUiV7BW51ArgL5ufXK5Jpn2GI4E9aly6LWfoalt63bJtnPFj6fEDqtJ+tuH2Zhtf53js5j
SVbtCqJfRAQc/LQoKO/ad0+INu/ivTvw9VpoKOlJure7CvbembmSGZYnBy8h0l/kTo6JYv5LmsI5
dLp0r6Lq/ganvZuNGDmooeJGacbjbs0Zd0Il9gUZH1OcZDt/mLOcvbmZM9iFjAh5k91klwZWiMac
aYCSXDJL3iS4JceUvQoCk5e0GN/HEBlJJjHHtDg54S8kwMTY0VUPy1UOmd12PJjE1+Iao2/P06Xp
S9ahpuFZ4iTjhTSxnQzaZlxcNNGGoU3hyRCMUfRsRkMTtOlC7KqYdq2UZFxG+oSBvUIb/9ByYdzo
WX2qUqJ1KMdROvxJXSMn12M5z8PN3FYMNironbXkA1fq18xLdsPI8J/ZtXsSu/qNbSMw3KzwU5ew
ERvHzi6Tu6p3RDDzEv3ZXm0gKW1wGEz8eO4oiAIWx4rf7W0w0WqvuHuqJJFISj6rNu908vBUcGnx
tNEKoZ/iZ6WT7zJJaQ1UlO0hD4t4z7chgVHO2JEWznzvZvs4dBMUWZvGThQlSjjnRGHPbaAc9BVX
Z7un/quonqUZCQYXZPZafXAXTnZdb9WUOK5+mQU+JsWgpc75fykS2oLjDopYJghsso+hxEHIUhRg
W3Yeb0dKNDnVU/hjm9GRyBt8zp5zQcRzpQVKfgZlE9Ju7tBjo02UAM0WN0zc1G5EpIIQ7nq5qY4o
cE/gPh9iMHgpLBIpro95nGMo8AcaCxLulK94Vm5mis+/HOhWSfTiUzBQeqNmgPCFMyUgJORggmFt
btWCa6YZW6QulLngStCdMnVUfV4gJxlF7kGkKkNBqDwZK7+D9bzzJxOYzKAnt9hAmAEg1/ltHOY7
UWODUVd5MarSd02D7G7YiAH9+qfri4Pj8h/l9Ao7sgjpktUXnlQ0fCzgs1pNRYMNxxCXT/VHvI5e
XtAjJxsarNqwgCSZMnkhlfdnBz+Xt2iDxo8f3NUEStxrqbG4QqpF5u94bjspnFUuSKXUbp1AxnKt
Bu2VaBji4KgFeUVgg6tLbCtfHcYsdLOe52gcf9hhdgfB8TySjdyK8Eulv5Pr6KhtpybW6XJePCaj
KVjWHb9IqBPEIvRLAE/b9RP6ryD5KPQzP7r6njCV409LtUuWsD/jNoHq0B6jvNKf7aVU9zqfQ560
w3YBPoJdu+OAPi8flj4xLXGhSjsegyXzU8fdxcPSumXEtbe8pXfgvt9BQtC7my+zt9R3IU8jhnnu
lL30UyE+LUAuGwNUv69QLkaUveLWO+XfvQU6uHXLX4UpGW4ycM6E2HYmxBqKazybb9OWCMs9ifG+
uVn3IWeGnKiP2lfL5UffwwHgPaPhwSdOHcuaHU8D5w54TsF32G9Fk8FrWOzoblNHsmhmses6w9f4
anuUMNe+5MwoNaf2QpE+kpDsoyzLrwwxbzOnDqdu6rP2kShfW3ui59tFKCBMcMQ0jyGyPyxKHfpC
TZ8s56fuhLY1aJ/xCZnOM8ZqMPd7hAneFhwO2Np57fS2PKQTSEWVJABIoHDXNHgPBuxUe8UFne1W
RFxlIv7RdxJ5Y8hRRTDfBlVjafSjYkPUojpQMYEH8Fo/StADIsl31gy4iJoqP83pm7MnIHoyu7JH
3zUP/tszmQM96IYYolSDcUtZextS42OxJL8iDOYbabxIurQ8azbPgicJAQ0U/qU8iCbF4C3pUm9I
dgAuok6Ut0OyB0V3TwFYuInK4NPiVu8ohGgwi++GsXgDM/nKOBrtXVw+wDKNfxGEHu4pIITVZbvo
c7RLF8Caaiq+F4Rw8E0Lqk6d7YDXXmZRmhd9qc2A+FsJsqt95UKtbIaRZKh0Mn1vO+mzJHa/TShH
DxiN4k1F4f01jtuTruoP0wSMOijTfVmqrwrwLwx9zjEFBMY+gtaaVyCNQhvvIwfUXX/SOvM5Jrl0
JOwD6L0ipIAbE0hE3Jvc95HwKpMiYA3eMn1+0TkuYf1ZhHe4E1VH7n8PjTFZA+a/bQak8pwHOu9o
vJxLinuY2evYcZw8Y1Y6DPoAVSCelBOxwNQzTb0DnhiawIxL65SL6cMwFHPrmpmfLot5NCvzZ+nh
qNml87rgXXmpHV5O0RIxkw8ny7Xp11iM91DSdboY5nWxF2ZMzb0N5n/lwPJD1XMCku9U2DOsxlG/
rfxF6zmF0Mpdr512Tau9aJxRgzVBP5VInk6rP6TiSA8PUeW5iVJ4k16C8dPKh9FL7VyX0HLGKd12
7Yxhx0qquxkHpWpz2I/1rYG/xatTAh1adWTsY8ChAbWg3ipIBtpwwyIX15aaeFtwa2pyUz83H6aG
USDJ4eASv/qdMlUE1kDsGid1HBiK8gP7dwElw40gE+Hi91ZBuJ27B7Fv0Hk1la3mhN1rftOciacx
JxIwcO2eZNnwqIkPsQ6Bg4pCztIhLw9lNHl/Ax7mJ7QUm9axzh2bPOngnphbmbzoY0xhLTDiuYWK
0TjRX9EfuvRXqCggTlp+lxCr5gFkqZiZeozQ+chi81PTTKJSTkzt8fAmlYzr3syKkhm557qxs+mL
yvVqGzVjqpAi+m7Xx3z9Cmwf574FkwDofxs3PC6HxpZ4s1FGrPjuCm4esZb+CIN/MCxGhuBYuYbD
9CNnmfN2sX21j36txKQgBcMr8WgIPxUw/s1ytaXtgDRULkXEfIjPGlAn9wo3NI/5apGgJIWaYn4f
TQW4272jLU0bZnCKV0HEpjM4GLNtjnnp9nvHFt9uKn1bJ73DbEQj7Ms0T+wmHMEIuVNC1ckXXQWR
TKTc5ePtnAajfMJF+E5UG+iXpWoElmW//aaqlnu16r5g9sfn3dL7xobj3/umlieEXliGWKKUWm92
Fcj7pjmbTRH6Y9xTadreR5TP1Qx4xz15UyVpQzH0/whX+zaf4qKCPF2wkGA7mP6F45sQQoUHcaqa
4UuBggUuNTlOkpyQScAU3J/9T0vD/VhX76DB9ubKs4XZznBDyZfhzURS0Mut/zIaQoaFl5eGNp/O
RwSv2idvRMMCxRxKhMyLirgDD+gz6NAlvrph8+zNnudgbU4oG854/HBxt+jwpySZhwmvTVe5x0jX
fLmsRbWy9heMC36a8FON+Dtb69hc/pBMuNdm+mql7V8XAzOSgDl76F0Sw2Yd7ihh3aG3iX1L0H82
kBPqR2aPfwIgnV+gRYnoC2vsrZnp/e4aMAhj0Tc4cLHfUDDwFvMU0N0UPUfr3u2RC0eO6GJRU7jB
+IBsQ0yRrA3cVAFlN8ISwhfLoQyIccRfpP1sdhX8RJSXLZz5frfyLBiUjkrx0+ttz7dN+WG75VBO
Vc2mwA2P8YAj16qgrHwb233KUG63XdjfbUd5Xn8jSwwQetHH5/7fULR9wKLO+WLGk2vV9FiTbs1T
xkezS7RdBl9bIqzBO2Loohn4VwnLh70ywsmGRPtsQXgLJR7+zOF7YD4hSUr/01pGrO1NdeojKnnr
8ZcDOzeHmWK1Yt5FcRsGZA6uk1MLZMPkFELy7c1M+C3ZH15lhDrcccTjCxhKm/ONvrC/oEb9063u
0A9LQgVBfeagjRPFRjpBO7y4S8mX3LyMU/RWLQz8LkcMOb0X5uIEeWT4thHDJhzxM2hoBo1EDdeN
q4OSE5n9ru+UA+TWZK+nsfQhya2I5vgfix8XETw0G0fvbfS29Fsti+eh14xX9JR6Ex5A55gv5Cbv
GcpEkLtNy9smucZ6X3/O6QkOF0a9VtLAUnLgrPrEvjkN1rIY0Vg323DjuuafbrfMZrQGYeiaDP6t
BBUaMzdgduicpZY8VxQNkgKXvBD4jLJi/tQ6F6nBVaAci2cCo0Gx0j8GHtVG7Rh0LC2E7VJD44Ma
z/vWwgKsD1N6MqoRsvkYX/AAlntMzMD7ZH9ObIJP0XMZLs7eQpgNYqXmMsMHmAKqLXcG4BPqWHnF
LP9Y/6a9m3KDzcrpsFiMXI3O4gF/n2eYPr3pioBR12qURSl85R2+kQn02FtVJJ/l4AAkUuP8wOdE
YzmkQqcqKq64xUWnLgJRCxRlpPbsdWB2GsN1bqoun3uTPy6u2y9ysAe7YgAYncFHFKOkQYVPlkQ8
hkXBsS+1MJBIONxY9WC44hxqCHYmO9RTGn3CT11X3OPabKoWmOEiTBOis+Eeiw4KN5+3hoMzocTY
2Nq6eOvCkLO/YuDjLId/o2klx7aHZrUQVdkzCznJqVIVc9eV019Cyxf2BfcQFz3mHrX37czgo9q+
UPi4HQ1zwAyMsz7LIO+YhclsYzsH7r2Gp7tGdAznh0SSO5dJ9OksQK+WqU7uRCrZr6pDSkTnPgEd
xjYD0VS1osnPosAdMueAD/OLY5zn5gbXh0w/6blQN5RR8CNScEM1kXogRsbfW4l5QYXJc6vyBqAi
fYMb+4kjD862rF+CyFJemUM3ccxxVJHgp4SqfFomHmnHCU+pTC5x2KTw86wXYeFisDjR8u3oTpYa
Ec4r9NX+4y24Ty75svzpxda0tTV5VFqXPKdURH4rgNS+4sixOVvYSMGlRoHvAPxDgVq0IRRIdLa7
TBpnLcuG0Mb2v+ZquqCZ7WDKyJGHXCH8Fs2YJsvsdXaUAVeNfXWRyGjxjI60Ohk3pTaeKyqYYrcX
O2UqmqM68Oi115wWmxEBVfnp5F8NP4mPJjRZfuyWBDd4b8Csxqua37LIAt2as/UzXCYwcKA70iyT
QBHybBm6u6mw4rW4q9nk/dB5BP0Tv7S1g9mX9lbXmF7A3u8KUzuXCw4HZSUYkQ6cfEU2ytYZOBUa
SVTtkpShimnpKEJ+YxSsHGCv9E/YGcjuOAmf5sHxU5Mrg2UOm6THmqTTtxqMXAQagI2UZM37aGQn
0FwChqL70WvjqmYL94GajSNe2ojXFFzvycqD1EnfcHCsP7y1gUoV0a5R+tDLQNiecaE+FQTDTsCX
9saCR1OP3Ue/RvkYbuwNu596KAztx6jH6v8cV08dLfFqJNqlQvJTMJuDbwclTVUVUf1dX2fmJcnE
yzRwfEuy6d4VWnMF5O8tmb1LmDV+Q7SCTevatc+PEMAZeeyNkJG5z3PMeSKOIFs0f7yGiKPmNrJs
nDSAv1eHlgmxbyqwrzt1ua1LxANpzHvd4QcqiEe0LshBQty2b2v8+26o8LHGbS/zZTq15sfsWBya
Mr72oeqmEByEswtD7nWrnkZg4V3Trf8Mx6JKnHaiuCFlDn9G9zs8sFwsGTWWa1Sbgn0YZUeU3V5b
gCnXA+UA/dL806P2S6efgnvN8p2o6byWQAjPtTmlizH65MiiHC3FUraVgWfVIdm+NRzOy63Ds0ux
62vYcv8zq9Ifatu4DF80/3ZH7s1koKO64UM52jsiZbHXGezDSRtWB0l4yreQxMvIZgnnv7DjwPHI
KWD36Xs/2pX77hL9pPgJG2XcnEA1QutzJpSi+eYirHD9V7KL20culzQW4cL5HBMnPBvOjr6lOVgP
Oa2is5k+4RILtxHi5+o6pCYM6+E1IQWRZvxfO1CJjCwjkUDce1un8T7OXbTUyHKDQtpeT1/TJmrU
8ShtkxSuC8MSvIEPlZzurLTrPCzQrExm79NMRu1MU11djUAtGA28YiZkMoozmKz5TAwFw4VUTiuW
S3HbkM4ec9pCzSLQiREzlnq5GSd0HzWyjDs1L/uw+QLuYzxsZX7KsUBv8aCPpHZggpvPeRh/qT1H
386qD0Y0MaHV2tFRjd9GW/5cSKGLdJ2N+YMzwOGKqC87pwfYi2kSFN/8PBs02Vr2YZ4L1I9GP+UF
3jTJBW1KR8zhHAH2VNCQ6XIH3V9M6pEkl0OSUFshM/S2xb4PdWNxr66o08r//d/5aUhRXrio//EJ
sD29yXv+52Iw0i2eRHcYvm0aAKnR5O6BexmWE8VhoVERoONTZ7DjEtNnW07DC4R5GtfxKTJ3yAus
9R3211ej6i0fAhkGe1X+Ke6EBKVoCbhu9VW2fJdGut7Ap6XbKEIVzo7c4iSuZBgsTt0eCrHYvpUr
H3QOGEcmXQLUDW8iVTcTrxYTxWSiUUhiKX+hUypkfihQYFOtNqa7JNg+6KbQMDIZGW3EKF4IrcM+
G4Gr5iNmTWP4g3tj+TKx3xYsLuYYU2qo6E8Yc7mpothtc5zIDZSVV6GZ+y6iz61CFPK7kat9S9R/
SzZFbqac2d6IcYOuVcfh8EK+T+VJl1qwI5Xp3bLjm/t/62+MnG6yahE2SgM9y966LH3BmIc9p4Jo
5aCne0VK5AQOVeRRwgG+JXJOYeX8Mk1jqF1qFryi44vUklZonfyeKkl6cpIfSFi8iXBlbpuoFBcc
/Ci0cBxF85vim7lx/Bg4eLK021gGBi2TG1vABuVDzKyVDPhXRs5vSdNSmgErpAAiqBhh+07/VWAm
k+nNmhbiM8EjJxqQbLnRVYGKbcMGy4b+p3qLURJHWYAL0wAb0o2Cy0066jcqlr1tVj9RMajzvo6M
S1sR8Kh7v86xHcdOPu5siJa9U2QHq3zl/mCcoxqS+KTkAI6L+kYUPQ4QTl8JrOs7S2ki31yaFx4v
xmZgAd2W9qcjkFRjloW9ZtzwS4VXrD1LBTKtFkxcwOB8Y3FKT7gS5AYfJdj/KzElOQz91mRmYvHD
nquXmPPb/FA7lfTzUlmogCNJBXtklxlxiHlHP2nECjdEmppgqowT/EIfQTTcd4BChtn1GfryDWfV
eYudBrO2Hr6VqMh7+KdeMmLtTlSA/lgI4btlNQ0H7AEE8VNi0Dty75w9UOo5IEEFyHKKHBSFsFDI
wEVr8mmllEctiYOIugw5pYR0Z3c/A267LGb+Bfm42LlxPR0FAtKs1vKca+EvdF+Mj/c6nG0qQm3M
mMLZG2Fkb3uTyFeyKHeQfRSMVvUnktHMefefjHEjF2aOBYTcuGQ78caOGvskaQ900S1QNE7q8NAa
ADhUhBqwYJPWs4GQbquYkHQydhidcQwuWREsFjfgKuKy3TSHLlw4umsJXWtgin3GeGoCDQkaaDDT
E0sCJ/GaDf3NmhZ6KpNroYqYAxqyNhoTQLgS93+TRc6xrfTx1kxix0d7OMwKv9+cUeg+tNNhDqV5
msGFACx+yxzNOjFQbOO8tPZFP4Nid7rZTwZMmCnV3OcSMAqKXcUrfnxAjVCOZacrR7g2CMxVWG2p
7MvwEKUgpyk22kDI8yjBTg9LxXNCKKYbyBEmTsxJ9MQl9D6TYtnLOYa2L5Zu39UOJws6xffdzAVt
Xc/AJML1hKxbYMujnzSshn+M4NR/toj5pEx+Mi3NgnbBSrTJCfF5DocoaJEthEOrRsGGhw0nz/qy
+to+Yez8TcLZZDEz6THrF2enW9DO2VxLvDzA1dWUjKFmhOatS+zjN2H27DASqu5ztm5dq5vdqJGz
ULkG+3UxWHiEDXkjhEl+Ng6jX0r1UFTQ25z8RRaF/pQY7T4VSfQ+U9ByzioyU///l2GrOTvXrSsU
B/5Tk1WTiSrLD7SbUFKaK9UlrkdzQ2JlPIGuPsY4445D7FwUJcbxULEXFFUYHatQ346Eii9LqXwr
sf4P/kUS9OZB18IlqMPqQ2Icg97ZfSeKQc/C68zLd7Tm+UaNzrXngHIULWuLWIY+AKnd9L36aqN0
esWiH8OOBylGOXL9ELmN6kQ7eAcCGUfWPM+jVzNAEXwD4J7biUsJPAY0UNMzDkJrOwJufZQj4Xp1
oJBIaspJNvlLViGB9AYJqMHmWS0H1rVMuRDygh07n5Yx798cGzEfqc1CAqkmjEcFteyXxh3Fui79
H5Qpjh079izBv9okWJ16zZuZZXSlWwSjwFfftN1NrZQQZ6H1mjXvifM5x1FQONREgxziNmKXTAgV
ATwWRcN6RG1BlZVz6dpkb2hJUFefkpYJlfKHSC1OzCO7CEtu47xMIajXNCFv585eQ5KqYx60+W0m
GTiZO8rZrpCTVxTQrTBHTNTDEox6rTEBLNLZWhBAS3HsefaqmvuiIfF1A9QA2Rwk1QSZTpRHtqS/
0Qjku9bNm6HrPceJ3kKqr0YsUxFlkDZO7eSoAeXvpy0Frvg0iUUWKBay10/dSKIAqwAHqHNJhq1a
om3B30ikluc07y4XsAYAx9rY0mDilnLLdUlP8TvV1yn5cXrDb6DeN5R/hMifCkgrbf5UHM5MEVRm
pm9pzsT5KjoR2M7VhUNh+xmbfBNnsNAUuBeWQCBGlxhYoTDPqXBUBngXZduda9c9sXoQy/hWGuuJ
3/3W7G1/NN5VuRyBB9PlOJCfmu8I9kDs+ldNwfVsRPydb8pblIrnIXo1zXIHF8uHyBoqPzXUvT3R
gzJ5F1SMgfexIwo1GtYIhX2hQetnp9LpH2qQCavaD/t/BVFNXM5gELy5pRAXnHaW1biDK8yaP7bz
nDfAGgjmhFuwv5BGlVeb9qkouwA6yFOi+OmXg7ZhZPQ19HgbFsdjvY/wVOE9dptho1R1sHAOyR3W
C2imsgH2WbNyy1PatluQNB4KxDvgwM2IfVtR212v4yQo76g5JLav2GuDjGw8E5BUP8m5rWWgsMBV
jlfPtQbKrDhpnNLgS6AncXqnDgV1tLQmv9HPhL6osCJmCxqb8mKgrQk1akZxkVC0pwAXoqeYmNyp
jFT5MS60wRX1IbXNo+QWZoeMygRTOYBdMFjuFoAMCxb0BbRu2v2GnFpcXsNj+Zwb/HqwBVKRuzHC
nZ21Xzg4fFJlQSzD11qMuxGUVw8CGtq8MKwAaNmifRtIzzX30Gz5L6msE3jkTWReUPQVStIHZD8x
Ei5tY773/Fnm6XlAAXIATBv1erLzMof6ilAALg/PMSy0VIf6wQ05s+hAjI91ciJltrd05i/5get8
HzH9A89g1tEPEHt3o/UTNc+Z9t2by64vnlSOvJn7Ivr/OjP50/nMlumvSZBJrY/A3kxWNKv/rtWT
MuX4idr9wI/Kemb53YLC8PKLxFFSAZiB2LXRCI6gMKItHFo+cGp4LRuwCOeEz1Jm2Yj36W4i2Bal
vkLGVLiPoRs+85LNiCMBcvaeQsCDnrz1+S+O7w0JXxVBOKlvanGp+5EnH4EIgaqfXClJAhTCF938
6sqXAs+KYvaQum55+wY+DGbueFXNo4pFNSzvDtWVWj4jtVwa5cgXxMto2+RQMArpFS9GjbY+t/6Y
VICDNa+zDk5OydyeJomtQYdsNnysMniUnRUUStybqnmhWgwlGcvrMZPZ0cYJX7i87zrOYPzZYsLS
DRHLBBp8+o0NNUn6C42ZrMXBiKQ9Qo/WqAHr8l1ZdhsxYJ7l1te8i5yivV2BzaEkV6nx+9g72D5T
HosKQeNBEFvv9mnr+s38u8qBPaTnfnjrSSC507zVuIvaw5bc456m9w3mzS2BzgBxc9vHy95M38ki
NxQI6dzM5dDsJjH6cmCTKsF6tP8lqBEuR9nIvQ4U2zgVEEKY16p5ohBhU8PUk1lPBO0ytVQVsjl3
aBZcHjgZEwa1/HwizInxObsCLznaw60N+dLlMdVFByU796RpxXyDy0NWYdhoTJBj6rfQkMz22Occ
E2l4rXrhVW4SDAWKcMQ63gUDEE1SlTzgg240OFuAvcj88j8mIM9CDVDjFa9sI/Hw++6CXLVPzDiQ
t1aHDdStEKIEwBEsi83UP5Vx9UjA/vGm9qYEJ4GO/Sq7DZInSdgdGXM9l0RMpLecKllKEFbnPD48
5Jw+SDPvVJYbLAgY9VuIZ3Sd4ftyIKHjV4pcLnUEoUPrk+5UqpWY7VHrISXRhvYoWvbZkXpqbKYp
1mzBfEVgAr2hh979nyZfVvREii8bcQ0FJCiB6dGm16NT8UmTiEw1ltJc+1VD/n/K90ZLg5KqLqMj
NQISv23QQMmtp6FknXgA9dlYOkRTnltl/IBhwFKyXaIwyLvQwwSyVcvVA8P9YuZmX23gomw6Q4Ob
ooDF+luzCQTDL5XeHWhNDPpMO9DV6E/au0pKZhGnMXpWKKpT6Eekp+LiOs9FAiWZ7/nTGg635nsL
DN3VlVdIEqhSvEScDZawiVctaHRdPcYFBZpGfGlXVWu1WQ3TXuL1wbI3Ad1be6KYLvdASDac6Hct
wK4sMwpqH+DdD0d2ZDohLwWxA1ZifsU3/W5WF3WV7lMwDQFKBiu4+Rh5jEu+1HN3RLQdio5MVL5V
RIVLZWRuZUET+M1SuP9N/K4qH5i1bKLQQ7lr5kNeoo8BjkX/5wL2EvXXofkNu199ek9a7nevtlSf
MasFcYT2wtpOHQsNOYTh4/mHim3+9b51/5kjZnK+ptXYEqWaXlrrZ1KxOFbcPtSnnL+jwTc17rin
n8RSPWvmvZyOU8fF2SxOnX7DM7fSqPwivAPffzgl0PXwlDiJD/FrW8b1OQvtHaP9sUz2tal+JNZf
Yhle74XOw+muFoYkOsJwr0lYn/SiieaY0jUWIrHQmsofl2F/aPZ6z4E6o+AIQlz1KvoTrsp95OSY
6jmZwdh0fo3yopXDwYa+YuV5oA1UZjAAuU26AWXQGhQrEkFNUoiwvR/xdaMd/i543MeFfYUY9hkL
6ByZS3zlZ8i5Q69U0xnTzaXg4EwUXXHiIMvmR2eIo8IBx5THVh7CIqUxHW9VeO2MDKP2P2Whwdqk
k7P9EN1/BmifiPvmGFNIYn7kogykPj3uBXkqoLC2yDiEr3lfEsLV1UyxlxMSnXmNd0/UtGy10T7o
Jo0bDgcRLAA81R3asWeQ4CJj/floWuYm7Acc2PpbZ3DXkBjm5Dt9csGAH2xVJ6GHXFg2ffrBENy7
wm9SwohtUPWtxnusOlSp4fN5+nVbcAyRfmD/CdSZvmhxKofqIZqEHcSlEXNaQyUu3xDjlPHlNMN/
9HgnXJ6aVD+2y8dkveTG3xRiUlSA7cC9A/dWwVClZLYsncfklhtKWnzKq/6MqDkVC9qq8opH/WXi
FIKw8kdLxyYzqbguMAFPHNQAJ7xaBBtd4sAGagQRLPYc3pHzpaD0nkMndU6JRqOxcoEIlTvyFNvG
18I2xsQEn4jnuqWeq0qQNKTfCe1BTRjxmbsI/WVxe3NSCmHm7AM3FdMpxE6Dmd+wX4ynGcviPDPv
gPbDPqKkb3wr6BxszhV+KN1qH0sccfzMsXVzSQjpN7HZv5vumZ4DzkLVMyhcbKE67gLMekLxFOo7
HYMmZavdkcg0zXNrxodKzgdiPz3dAVTf8N0/s6js5krbKxALqTmI8yDfN9BV59o8wzH1o4KBMHSi
nyRVbzaXAiSqA/DRXWt89O7VjbsNJLONzbZfMWK4tcI7EAlndMwg76vdwD9pZnuXvmTpNvsegbLp
3C0N86jTHYA75XdZjVIpN+MBYe6k1eGWBr6dOe8Xs/NrwVV4HSyUDr29erOcyksrbkBaEOLD4MOi
F/t81CFx/iikoGtDvORl+Qzq1FdZ/grI9gUfdxWqkTWCLhNHaRzUysXvyZ8lzagKmfcOzSO2Mvgu
iCvdfknH8SUECrTumyr0186rVItzOZQTA9Ma1+QVBDocDBHfOOQzBE7bqbytJe2msWx6jNV9/pGu
f9T+Ds4MWTmG3tcAe6MNzhxedZV4RWuz5Vq3ZXhaHSHa+G3Z+slctcXoa9bZPmnVre2HuZDVnsmq
4XP+KIuUZzn9RlzwEgsTCOtSd6mJ2oapddQTBtLlsPTXHMxjRk/qDKkWad9V3mtYGcRrAh4/S3Vy
lWpHs+l7hxBFiU1I1/RC1KCsiwMnd5ptzL2AHpzyHJ6Vy0LL+iTLpyQL2TNAoS8UiIDLjZtuX9lT
MERkprhiJ3RPEyOhfmQjBO55m9818I2/FgowhJztBNa7a5Kj7EBHTbslaQON+I+TfAKsPEfc97rl
MNAuZxv3rntq28eKf4EwrBh3W78uLEi4FnIo7LQuqrHlpxJyXEQSCKG/UZWbVcFYd/wyZAMGyJSt
wFaq1wUubDVd3lwD/82AJSsHa6zi0lWNCiQRBrrUdvY8oX3JNMEYVzJJ12HvzSspDi0v4e8mtEMx
a5uY70DNs4FjUCBEtJ3St0ozd5GOGT9+DU2Gcg3CyINN3Wt3qfU+ajRelhe7B8pKat85Z4wqbv0g
wjoN37xH0zVbQOKRbCct3lCVkcqGTY9bJxr+a2uTQSnF/mUR8PxTFbqhChCg7Ooah+hB+lEWlO1v
gd95pBJDy9Zuzgf224OjrxoqrrYJJAL1RNyIOmJl08+UHtkYfZeD7FDdkr4G1oYDntZ4SYsabXJR
2941dY9cCZX+SKzl1PAm65IiYMQBSkehof7BwI9fWdPxmgUQSg9WeE7W3Ks6XbEYAI1wjkxeiRlC
pyCSXRfbzvi0OA6rylUjsUDxLSOhe0fZRRLWKqxZJ12hDsMWDHnMqctTpB11iFMqSk7CYYUzYdDH
d4Q3Y9N2fgfWWMQKRR985Wisa5oyaMP9BA04Alw590+sCaKxAHsdZmFtEnX22jp7EdEdSETWorZc
KzARofVFdgObIKSLvH4fJA6Qp6GKThYKFFKPVzanziF6SKo+z4ImIQvxTkU5y7rtGWYXFOsgYwDy
jYIW+2vRF98gYr+kcbLY6PKSFjaSP3Zj7KcIsjenz7qyvxdWvbEs9y46rF1BEePOUh0rklM1tzTY
O711d6Gq8Xlby5bzkS/KXPLuvtrqv1qJ9koBKPSAB6akratzGZN45jrWU9Q9ZwVJ7Jrjsh2gQaa0
VynAUH6z+KtyD1Nb3YCpbEMO/u3CgWriyjPcRo2Hvl8735GmHoALbQqgnjnFxmJbRdtMGTytXeU2
x+M4BXLpkLXnvt/byVljnBzBClaVxPEKDA49E8pKbO1jRAKkqcAc2+3S/Y+j81pu3cqC6BehCjm8
EiQIZooURUkvKIUr5IyD9PVe8MPMuKZsX4kETujdvVoBMd9va2GDcXW+snh6ndXOE2TuqjQQNOv2
R13iDGYazbEE4ukOeg9ESch3rfk1+j7xIAPsAxVulDYsBbuy0nt9BXnDGYz2DGqBnhzIG+kisxj7
GKgEhQnOIzV0AX6WcTE0PcSZIA13RjX4FLOn+Is1nYtMBFaxJS8htEReV0ski8K99AjPCnX/3Dst
PsVIS7djqN/Tqo53NZHoGAPGZkqWLtDU1v02Uu9j0w4XfJdU8pgYJmcERy3RQ1ZUPJwYeSiPJ8NS
lPKmzfNfuAo9azldhXWJMqQhsWhM0BKmtwF2BfpJk7OtJeewH/WtIpZy195Gj9Tw6AzrCgaoLzCs
7mbGTXqu2WvHmZ4Zv+AJ2e6tpRfWzZt1nkrxPmUQwxB/uQuSqK6d+keU2HhiUtd6OEUnCFhvxUB4
sbNrcaCHeM8GMOx0Kh2tmWuflcX2I0Gl3Ao9AQVUtmvT5M7gdNqGWPlljM3RBydDZr3vCz/myTFa
ing658m84dYvxdeyIj+Q898onMAKRRsEZC1RYhLt8leFOiy8D6iYNmGGEe9bYXXfVT2gvtF0XZTW
g1uC2ACp9iokUArfesWt2mCkpukU6XK/VSnkuixpBpqUSGFAVoeLYN5YyG/pSJVeXAIPFjJrYj7o
fwqm9DPQeM0MYOOz9gfAIjprns4M8pWEUnjy7f/wf4s9/sWINjJNbMeRgJZCa+gLEvd3EDUvnWlV
PxkIZwhbO0Mo+a7PONv0ScQ8yYg2E3t4+VsC1PUHh4ttPiVXG5jXoGjqqg0+GgNg0Xaq+amaAZW7
XMY1ZkB5Fcj4Vbue4uifYkkMpmbitGo0VxuIFM4g/VMCUg8FvymoXOwAar53kF9LCIn6JTGgJs9S
we01geDTCPrmhFq4Zhwm669I4/Ay0CUMaxTAKw0ns1le8xTP7QzW4qdMW8dXeukfVm/up0xrVlYQ
vFdDwp4EdwbgOt1uxsQGSZCLpeHFNEIWHS1GjsFMNqjy4FYz0402bf9FkbMcfHq2lXHaVLIqrRnx
MP+ZqB60Jb5DrecRkkBJzncbL9vyXNS9o/uzDqAuV5x6S5vhY5BgcdG2uLcj8xCHEqhqZAnFiN/w
hFt7nUyviBkuz3X8Y6nvysiR3y3YhKTmpEzmuNVmmhonbFQ9fk6w1EAxm3Snl0jQwXIiHgFzaYb5
qjtDfp4U65RV7V51UlY/8rhlpaAbQiFf9TGuHFCIGHW7VHhJpczk8dk3x8hUkBzSfmUWBP9wIgxd
9AUOnAVrHMqj2r33EMQDbfjOtNq3Y3a+Wg3Z2aUD3tOVllKUiKjotJYnZu0k1fVWAyaiGdl+EjMe
YQhrlAfb2kWLakTTlzxt10Tv9mX86BJ7r6hik2J6DfvMaywKJ6vvxtQgTSqYmuj3w7YFO8BSJf7Y
fwbA2Uat9nZBrJSrW3Iu4Mu4UQmikA3aJ3a04bzu6Qi+SXhHuiElTUkt+1qdTfjv2bbLB8ERDwM5
KFwKZhiLS9TDGvGtjJ1v7sc5mBJTLsljfY+UtLZ7VNTPYlEveLCchDq1dpvi054r4gtfln1RGqyr
zp6GB4YS+SosxNOM0i0kKXI9lHX3z3CefHVpBw1+UNNe06D069g6NArFIZupqV2CRF7cBny0TLZg
gqYp+StTO8SRvHXa1OspCTCdq9l1W1V91PNfqn6N+D0HsFQVl8gA/ThAsFZqCoLD4Kx85BWnh7Pk
2BtNedMJzYzg3pePqUBnqey3VuZQJk7N1iAEqW1lQYsfciv+EFVn3ppSy5D2LmyQK33JpI25WYAc
TJpNxOI3E/6XtT/QENjR2Z1GrFzcL2IufnGD7zht94r+mkaAcLBTDXzcxO5I+Dm3HtkmTZkOYhIX
xbiCtrnXkpVqf1r5tkh21NLRQBYHL1rzNtpHGgJFtGC3fwt73lWQxOiy4bKSHDPUKomLW5xvQk4N
BfRGOx6vmXKcxQUkixtWhVsNdJpqQOrFi6ob10F72A49pa//q76WDysDLYYRc8Nhc/FT2MJ0neDW
k1MxUg1HB2bSaTyl+byOw8C1zLtdntW8xhQx7/UO6k1anApw95MC/4UnatTuwi+QGNOoBg6F8U7D
OF2ouxpzB1ezLBiIoTGD4zWQkxMXba48gOF5LxFR8JDRNxTFiByWW0XSbnZw32AD0zWLpx37ubQD
5nGZytknHsPkKV+nOlcTjvhU+elPqkW4C4I56+CfUOTsYJHY8DIJg8bT9DPBp5RpT9LyW40rRotJ
edVIMqMfDco6kFH0xb7blkwv5olcp4HMyjEg53KjHEdRrjhkb0L9KCYUDVu5zantOYP4V3GJLzAz
ZSQD9gJmb4+eBIXTHZk1pxgkx0Obf8BYmAccSfYeywWhusWhhw2eskAcjdRClxjqoH86AvHb0zMS
ndUXsJpFOhI3RVxK3J5DB5yEepcBh1dSrW0Gd3l2wvVkG+QLIt6RcK2X/hxco5i2h4QHuaF0lI5I
KOM1WuXCgzqX9kts0hFBCotKgRWfVhxuOUNb40mRUF3m+5n5wK2sn1Z1U7FZAqGkd/ijAe/VaMSf
MJjZASbqnZS0R8D3K5AkCZM6QFUbRtUQg38TFtCxhSAd80ZhdpW/JE54maCMLviU8Dt1GRsn9s2x
J5nPMMPByV4qZ1P5qrPPnFdEDrbYjFxVLak+UdwayAcNLNLAz34S2UetGJ7D+WUsQYogCiUqrq4a
6EzGicv+kUOyLmgSchptGN+uKFqERszrZBCEgRbRJEuJhXJPbZkvp+QW0hzqqL3Mk851wDl1iXXu
uC/NcnjU8zvcP499Bt0ZhFFMXq6ioVN59Gr/q9T1FVhw1Kb72Bpfm2wpXqXpmI7Spgve+6RwjXQ8
m1X026vR00qWthn0HT7EweFIFWn4iSZL/I3giOOcxiKwJMHBGgHxBhYFyKVGzTNNvXQHvQQEbGUK
KullF4X+Cdn8pVuomJzoorMV2p6lbBic32xBgi5w3KKlJJS8EEuriT7f1+NxchLOOkPx/6iop5oS
YDGnaYodNXIEWfcQmBsBvTxTjDmK+tUr5XcPFznrMmrGuSGyp1LvuTDmmS/F+0j7VJWnWYVX80vp
XhrCZ0H7S51loEXfeivvW5VS4cr+GKTRU+dlqUw/aGM/NHwyLOAfrUBs4kxr8TQvMV/GIT1Q+SBv
ML+l14IUN/NbRP+GC00f2cSEyn0Yx2sRYthxENOryuERNneho28FsE9HrnZ1w0RGXwYlH7KS4TCe
nkOWvoq2vEmD5cu8dYX21UKjMFTBjcU+zOOXIkD1aFCjymEXw90uwBOY9syJZSWvyt/h2Jpwet1s
o/YUreYYb2kGtWxmy/FujkBZV7eGeJ7a4OAX0SV3Iv6JbldFoKLqg7Rk58jeUmb/iidv71TCrY+v
g87dkUuO3EtXU5nJyy1dmxs+AsmiNuySMzBkpkXg4lBWxmswMSOavjkYKtyP1x3IIRtRHb4cI3B9
5mjOhNVuzrSRUpUUc2DtVjxDcOeihcxY4RziPzrruYkfXmG3l0m3hPo/XAQFUXoceMp8iRxXCzZh
fdKSvdx+ZI79ItNAOt2wgHOejZXD3FBfLSl+Aoy/PEZ4CSKW2bn8ufK+eVP0oHdojZP4IExrK+V/
XaH4y0vRx8+ouhskdgqgVmGusdxfMKrCtzCmDWAjA4riKc8vTe0xAMHGZik+nbMkXAiPmzVZJziR
gr2TJr1OJmqzhs1LlMhiI9E8lkaQqIyzSLPSW6ABoHlJ3li8SaxLQNaJwhholzgg2cVcS95yci1w
C9NVcGcwbB55BBp6xt/UX6f2gBtsKIKQhatyzkvvDibQVXzEcMJEWt1hh2j+Ek19ZKoBaAvRX4U7
4hCEt8GSCIW5cnVNzIKO1+RkNYDympwhZWu9dLnu/mRMAiNb3qkK3wyh2w25dbne2VHl0h6wy0rC
VGJABGWvF9kuT7FTQno1lHCtIJU4DH7YURAKhsqn3i/r4nVMHt3n81BOXBXwhI6PFPf8Gjdp1rhB
sMqv2l/xNeHHv9Ap2gAYkfbxbtq1r+ODwOmcrm2OwtW6/kAVcLAz9+5H+F6+8rotjuOrs6uvoHdX
RFomQoo37MRksvXsNcS3MLCT8z1eMjgDfY6FqJ8uID7QTsgsMU3kLDkxOBuV7zgokc6t/k/q19rn
wPC2Xs+us8coIF71o8IuRMGtQtGZ6/zjwuFAaMdiivLBcAQIyW9+xVJHeI6LXyE9YZ8z2lWmjV6f
zHtJEMbe8rV16X6s2FlXzaYiIkqyHHfAfBqxA09A21fF3/QOlQCfMrkLjqEzcfhi42gf+ZJc8dF9
8Q6HK9K4hW1jfuPZ5RBED7LLc8+P1s8U8/AD8qOQORezVzMizPZ01HUZPxOuQ4J3XlCtpfJOpgZ7
ABnOITxm8sZRfK6km6Hf6+FBsg95RC3tuZp2HIrDDt3Yl6oDLiF8MAK+0b6EVscXCBmebfO99LoT
IQmVknfrl5Cv9Y8+OByzJZSxwWdygozCfA8SXj2fFcbp4am2vhsb5XQ8mAIe0bqGh7PD7aoY50l7
MFUOs1e5vWuVZ9SPhr2Ly2h4rz5L3TfsozAuabkL00tb8yOMeNZh5ohL0LJ7nB4Uag/iKSdebvgd
rgDAGJzaAn5R8y74q1K90QGdQ6s3sQErP0HmSX9V56kyML5NG66iGysRBmlkNgJ8HAZjF8c6Ljam
LemPglMRCJC9eeAsaPUHl4EOZdo6cfDDcdIaLFhbA6rylumBnZ90/PhkkKE1zS75G6rSWb/ZloOU
QkRuqF6aeaS3a/VoMOWMH0qwSVIfT6febevMU9sdVJuhfmWh4PEOCETwnNEUxOACxSz8BpMdRDh4
eOxpU/EK7dUWbpfsLGU73YfcnebD8FSR5COcKWdD2gw6jU09Ruy185my1pI1IIOmvfKIFNWBb7ft
+IdPQb9tSjiWDLtYaX2zOs28LmFwMnBQb/Nmx0OMCw05/CV7RrgTkl3TLL+SRgPic6bqznaNbW2w
qkZfhnwyx4NVHtrWl6W9TSVqtmdVV2w3WXP2mRZv46JLFLSxTHd+ITniGnee6c3Kgezr2zr8mS1X
oaVer15ma21XpLPW5kToZatSD5TuivIv0/aaugezE0AxnS91t9FBlvzxUfAdsk/WG3vpZV9r5hlu
C19PtxvPeH8rHEnRVnc4mYGDjbZoiIV6GdTreHZlsAbNmusXY1yp2Crzpmp+UbItCHLdrgkBQ24S
UBisQgmjgE1P0Bun3IkjJwPZgFh/4Wp8X0wO2ieFHwnHUBAomPVKppFu1d9bjjPOL8dBvWXsxkh7
DSzXqVcyp6GUZNSqvhA8DC8ZfOz+RHyLgTdPQPDTf870f1ANbbo0ZoliVeHSUyGlMbjAoEsqzl0Y
RzosT3SVfY9RnTI1xQP11nAdwsxgFFR4EcO+pHdyVWp74J8LMFtyoF81JnrKGveN+ZT+YnaUeQcq
ggP8pusBsmwzdsTyzlvDr04vTb9F1y/ghmZ8g2+V5iWfC8bvXYMk5+yx68mcUjoXv13OX0C/TFbU
wfI1Ax7k06XnpiELy8QKp8JrN5i7DgmPxY6WL6PG3XQfR+6FMtduVCEA+urLYijppZtFIQT+IXIs
sAW2Vu+rzanGdET4SMbB/CjULSO3WOxt1mBekAxOAbWbNFeuG+U0IaXF8rljkdGnu84w09iMSPI6
oRs/KbdNy/KxBnyQXof1h8atcJWGh5AP6z0fPRZiNdjldFRjMRyvYM6YptQyOICXmakMU6tmj57o
1C76APWljro1TfjaUA4i3u4jRbO8hxM23HFtzZs6JyGGMLEajktma94oAHepcypl6Kys2B7ZuSx6
ibhCAMTBYrNWcUz12/hjdNzJOQ0xJzwfK2dAS6e+xqnSya5Wkf5ch5YPkqcCP0KBReqpYhW+oq/V
PwrVdQ/eMQ5wfLIgFGublXStNUcturQ8OAjb+c35KiZXVFhkSMtd6JRKl/XANRskftrtfNxqUuJH
2OKdcwdymUBg5YIUq8MvqhxNis7UfSX7/GpltEn1TQmLgFn+v0FZ8/PR5x4xqvkMsUnepeasXw3i
Y+BQGFRSM2mwt6+brzRmNLHjCoWZlRSP/k71DOcl9kxwQZ3+XpQ/cr3umxtVMz1/S7MZfls6bzif
bHideC342todDw9VJNlXdJ6xnzGJoOuvXVZbuCbycEj5qucrtIhJR4SihXAljlJ6N/k1hctghXFc
2ezSYM8gw+QOwaMf2Bfd2QOVR7ftNrnls1AbFBdITwT7Mcd56yVM8KtVR152xaxuPLMajIguglj3
DbggQ1CiXUcVy0C3NyBLScFzsnyMePrktdq/mbaCmEj3pf8jlwc94Kds1na3nZwv29q1oNl1CA+N
39YUIw13rThE3REZK5FRLkEoYS3zUwwFjXVHedMeLBfDhZ05J/cR++VFeyuNn9z6nhp/IBHcVkjc
/EsF6C/sH0BcIKLauxJHl4X33mtg4zS+Gexre9sz4OasjlNjPhHHZOg5sC3kmatjHye+sVKRMza8
Q2yxxMtaaAzEmfCFzyvuAiXvCg4YYzklqvOBPBZLGv7UGvgKSyTRV87Hqpu+c6QWl+psvSwYyJ35
ru07apWSwc1mjJEwGm6SxQO/gQTGDYpziQXA6xranD/w/60z+cIBVfToP0TCV2jFRfWPQ0ls/RCt
YNfhzZfyNV1nqbNLq8vcgr7lwuBZJp1TYFU2AzPE4IvorSvo5LhQdcH0nO0rRWinY9xj3+ZEj7mx
c+5p8oABFbnqOyQ4c0AVPID3aNjvlBNxhRDBpF832doo9g3mhWI46nRpYOSgTm3oTlV0UcablOD7
rVjXqREhNWpxRlKPCZ6U1xkb/AyzN7Q8HjPOVSVXSCDM5Xgg2kONLe8Fyx0vXXXm8bMGbpY+6DAA
NfjE4F5tw+YUyXRULjwJHjrrwZO1L8eCUQA0qeX4ymMVFVsOtJwA4quJ+v+uO6t+nx5pjmTh4L+R
WzjK8JKrGqO0xzDs6dJgILMzCQuS3LY22jI+RF92NTI8IRQm+nZZfY4wRYH6KOmmZCAQ/zhiDV6A
VqTwdzyzO9TXOb9PA8xZ+SpV1CVgq4FDy+WWEbMsrWI6mZpg3EWOvAureC9m4YfQaceKUmUup3gD
sdjiG6k3JmNVs5NvS5vHZPxj0x6SAasCpTDinZZwTmUWdeGvsY0Ha7hIAza8bKcju6CSaIrvLoo2
mE6ukvEJ2soCSkPYkpBE6cBDDsNOONK7yzNXyvVq1iVs1a9tRT2GQSLYKdayRWm3hEebG4LorzA+
1/V1qi/TKLhnnIrym0Ialnd8dtFLw8peFp9aM2+K6Ssjvo3Xs/hsWXkn+qcSWh4kxcb9gkFG+TTa
Dpx15dkln3OvbGTsBcPOQBSrQCWkIuGrzzhnwF4jfpRaLCu8LPV5ZvXX+/fO6iAT6buW+iijZpY1
KKcxm4izYNwwXkJqAZMZpUkj9dgYVzuDGsSDYI1ozpm1GgQFhvMxQ/FhxNv0KNkSQPTQEzoOuLVe
X2LBLOuXD7lLWcvnR6z+FA2tEyHl1vWXDsGlrVI37we0L2h8nOP47lq0z/Dayk9NJYr1/Siyq24A
K2DA+NPqJxT7oP/sK2PVOUh71xHYVFa/y9on3Vj43W9z9Ibpw6MQ8ZbhOoY4afpj/8z0GrkzNICB
LDXhOtediBOq6Cgfm+hSMMrZ2ImaBinDpkJBH25CGc0tA7dGIfFj6w7nfbL0fSS8UOdioCaszopd
+KHDxEUa25zZ11DQbzZyDrRZEzuBlWUkzS47aykdWWaI9WG6oqmeWcumrpncNQi0zB7/2oLZUNer
vpWzKpkzmCvOHrjcUonpFJwPrYYUUDOirN1QaTjGBTayGO53CrlnKWG7CiQu4xPDUQq03dTYRmaW
7iWIqIz+q+No8uiFx9gWbzFUl9AxAlwgxkswkVcwgjsNFyFGYInpvAlnrcbdbTo2/irVerb/M3hu
E5Yk6V+ga6fSTP3A5jsI5YGQI1eIuH2WWClKkTOStRVYWspVLzqChtomGJG3OrPf5HH1MFiVqE8i
x7wTpf5B6q3nNtR7hubssqk5V0L/aaTwhSbYjWMGW6VDMIhnbj9LwGqetGgDCIWox1vZkUYPyu4g
2+FrrqSJq984aOs1FNxZooe3tRDGJtm5Cif/M1vru6fTNCk0r5+yA2HsnVJ3/7rAIEzONaJi9FUU
ljtMEfEElaumum+z5KOSQ43Ry1IqWB6DXsNlU9kU+Y5HVYEk0PyOrJlGVc44hVKok6rzW+fSd1Ih
3Je0eOHfIN/jdCW4rhC3i21S9ld2+4DuWuYLS03bbbSmo0Fid52dijG9ycGQMABPDmA2yHy2HBo6
GgbUCsEPZLru9ZbkCQl4mGLoJnorgg1F0Hjjl7PQyOqcaaIBIkU+vI4Wj/e2SZtDCjmt4OxK1p4x
JHndNRZHGf/5RJ2ZTstV349AgvgcFfVV1qOXrLSe6QhFUJAjAPlwEHl+02RxWNzBHJJrW6FBPQmJ
uDcHR2YcUSv+GEa/eNJhlQMIRCKEsNZQeUOy5sgE8Ew3CWFrFheworQj21q/i4aTgchWU0NlBHz6
pWXy9OcHqTDPqiP+mQ3vvyW9j8GtnpZzbndVE7DiIVI/nPPZSPa01O8zG+v2KPj9so2BDFok5t/Y
GIcOzq9kDS8tFOeVPbKqFP1BoXEjxU6c8uUJRrcF0u48XyqGQ4mibdvG+gYoSISFwhpIXTicypQ4
DbJ+GmTfwgqeKavuKsLAxY/oQXF9BZx/UmaJ98YsdhABmB+We60NPUOJd5VDS0sEkhZhMLwZAhur
+EPyPAX6eBKTfSdHqnXdC+B0ui4kEG8Bd0uVOz6Pkb/RuNBx9PBtppsy8FsNmVnL1lw/ZucCzfZu
K8jXjb5tOrbYRR2L6Teo0Bm7m6j2dclU08pPTWRs0/7QTL2f5u1F00hSGs4jVoJTnbxrCwpyGftr
uI0Jf+Vd7Mfaa6MRw+5QKHKuaz1CWXJMsU3a0OImDmMmheRLyW2C/0zQ+EhXVMlx5qXPczTHDIfQ
+5h8p8PnnPTwxo+F9gN3E07UvGoZ+UJ58oeOoqQZXYsJITktHKkF4/R8NDYVB5C4xTTKSbwnLqVW
I+VENvmSwE0IpNWLLYEtRa+/KrxjLZ+LEkvraozILDHdyRgzAkKjJhOfVoI+PremK+TEDaTClae9
Qptb/GuFH01L7ImbMouZJ2E1gzrIVKYFZIK9WildwTIbpuVmHN4b+1OzP0GfUTW+saN7lX5QeoDU
M3DPwpHZ58e2jTEa6utWhMcmZoHpsl0GXjvsLupSa6kDJwrabZIbXgGCrBRolTJNZo0JMRYyAM0O
Su8wCqaljeJWStE8FYq1DrSHF6Cr4KBMPzC5VsajFd251EIvNj6LAjdy6yD9/oHBpHMn2sI13FB1
godT26hBxauGkR001gggqJ2O1fgu285JyRguZy7J4WMyB/tUm/fq2FOLImh7K7jVMZNT9/oQfCnA
pRlBHMtuZnZaUBc24duQQcxJI3NKQOZRQJ2ycmScsk2okQ3JEg6CQfwwICOBNRSa8a5zFiNIQCOL
PjZ3mRWY2fB6CCcSFGAHCmvDJRKhBQSKGzqtq3LeLckHukmGumrI65p/msqvKp/OfaCDybGuKoP2
riOaPSCDDC13DYENPRA7Vs0rJiQ/TKNtVRRMJLjJgpq66oibsc2/HW15KsZrXJ8NAHMrJ5a3oSD+
EcjnhjJt1uirOtNDaUiHmvGHkdv/aixB0mzfOIAEBPdl1QLyBXbtRCKaor7Sx3CcVcGfZA5PyogO
yqzezWjeE0E9WjgtqTuB6k5LiwQA3lKuBQxStYQsbI9+KH+30SmoQ28IpHOxdXp24dKHWPqijvnZ
ybVtOjeX2UTSZmbjKM5tihv4p/C+e/MYEfYfRyA9kDwfBcGVEGtOjE1Zo+kGsNrOgqZdcOkdHcL+
5VGbU9AvxVkMDR7kuzNDleiGb6J+qBgKny3RBhKFaRfttMFGV/4VqLrm4DEfPqtRt5MKfW0E5Z/c
YRuOw9epyzxOpRfueB03kU7Cp49OZ1ryQzMV8C66z5+JICX/ya19nuLJ7WoNiJrsGwBKDFBrSas+
m6F6F6I9G0N9oA+TkuD3McXDrKpHaJcUqg9skeLVNCzqrEBmRTirsX81c//OoIij+da0bm2k+fEo
0T6RnmYm0JB9wNBZ95zhZN0HtwZd1shxLVmkj53qveo/un46zWl9L/r5XVbjk6CNifw9rM30R4zX
jobTcHyTuMYlNSoSWX5wzPlJnXmCknvChzuGnNLzeG1F1Q2eGWOcsGd+1B7hXgHRpU++SzcZELJW
eeF99XBDnQRph4zX0Ii0H3sMkBwreDHxt9y1qzpuvTCMXzrVoZeWpkfDHC4Z5nXGyFyGBmJv9Ak/
VKoYcAqeRym7d7PzVsjh3UAGVxDqoP3scsX6kwUZUivlVFUAEUZCgs5dEVGWIQY591xorypoJVjC
UDS6c1sy6E/oQmQuX2YmkPz41GMrzgPxY1G/qsBxXTPisbhP8KcuohCgAWO8jYuReb5DW74NjfXm
NPGzsWuvCrXfpsWZk5Tle4RlgHJyb2yaE4RL+olN52w4zXUyVDdmBi9XeKus+VAvQwSLPTxoPjBB
yLLlG4byEXX2hUsYK7p9bMryaOmLz6IJCeF1F1v3OiLJeWY6K0OQr8FMsosYX1DmlZIu6Mr2Dbrs
G5vXNiOwoY8PGFDPilq6UmQP6TgOzdmu00dbKX5eDjyluMka5afK3Cga/bTUMYN07b0KbkEgfjkg
4WjsN/ryddOiTnh6xNtW3nE2fU/6CVPidSjrvaGk7yofEphWjITbermxQafygzk4pBMP2yT/go/1
pTDG338eaB2pATulPTO0JD6oS0uEgVO26hWuBdG9zpRzKRQ3HcR2aMZz1Hb/JlFc9EzyCrP+30qJ
dQx9NOzQnrNRo01pbQZc/xvrC4LLVVu0BYcyamP8UKz2UijFSZ8wb8Lxmyac6+UHVXMXFaSDN6dk
p+z8yLkiVLWnOVfUXtlollK/tcvl1BEcylAc4SPBgcjczjnSruiVKJuDxAIEkSHMFL/B+dIwT63i
dIkR8eYt8ab0M0/gAql/JXE/KDzwsH5F77XSYeAU0VZPcPNAI9/SDKWGVFyIFaPFMMArq2TflC9Q
1g0BYtuxCy6s5RwMORfA1VC1XkO8RkZOzXExtDETKvutRpmSiNNNWk/UBoYJzBIzW4cLvqWD0tj+
UQzLUeHLHtFgOYRNQQ8eDOZBhxPCAG1ZQdAk7oguIQFxSaeRfjFsZHLkDyCWIsr7RgLmZGv8Cmak
quBHKLHoPuMUywI/nB1+QBWkX3ba5klFk1Hoi/63aqb1gFpeASLr8Gf1DrXzNdNApk2aY7vzlEHQ
pxlSv6aXIOHUODQHsB67oQ25kwWw3WoiJoybrQJ/m76ZMcfUOOgUDA8WfXBpae2k8kUQxUr7x1he
JKg8TQLQVvq0UPUa/LFGa+CMIku6lISMRLanbpuwvUwkfzsdMzhjZSxmgQaGGIYAscl+lLGnUgq/
9JZCuLJjsmZcEOXiTW8tV2I4Vqvdmq4KpoEjTk57Y4bhJUl6X6qR0IZuz7F3E5wFXs+UZWV5AwJY
yC2cVJkgJdvIejbzXy18oFNhzdtwOh8n5t/oukn1YvX3qhr39IN4XeOzxnGv4kPoURkXiyLFAg0R
/4Re26pFHla7jVljKoMbETPXsGB5Kv8m0rkzJVcsibrxgl1Cc0zmJca2YoZDgKzhmMv/DOJNq3ex
ah5Dvd/j61Y/SLZ5evm7/DHDIpcSK2kw8OeXESaQCgYxQMClgHsVoUMV2HLgHTY/bImroT3ib1zl
xJqb7wnDkxwiHhs/ouCg12dMQF6CnAfkmTp33BpzdQJ9AOFx3C1oVzXd9+ZPK107seXv1JIH5H+n
f+qFr/b/iIvUyjf52DT+EMTg0uRCX67aAvq6AWdiTfTKip46dri8jU+UlZ0iQhXEOZudEzKKrMU5
tccHACdsLNUJ8Rh1MbSUA33JuHawKNxkqfXBmnOG/WrL3xZzUr630MUM8bTFZbbn/4/dWfbFO66L
/H3CQqvotzruAa47WL4sUgkbS7jmfDF5JR18nib2AxRIDtMDBoointYylv1merbMnzgrMCx6lAvN
O/sDnc5Q6FEBicJYS6ss2jh3VSzLEBQgmXK4UdBCjdoHmIL8qmDK1s7w71I4aeriiBLOWmAlI92J
qdLvM5yy1ZtDwC423iVc+8SeGb9DrGErafAkpfMxImEyk+QXENxaItdtpIDG4KEhEwDXhb/VWIeR
7S0LCjWrGw2fRy0PWxtzCfqqgDSgyZcocFBHmfqxoEUNmfLB8rmG00XUcB89BpgU+yHY96DZBQp2
ScRvhqYggPsYOEKlaOK4hdNcPXLz0WVz19YICMjdLSA8exxdGaVJ4MGbS6Y+IVTLmvQVNs9J9TOY
MCbuHJ0/r6BAq2TeMdTp3oaFZguAF8RhQ5RRUFluGRHGIZQcSG81ttCRIfWLCfM1nrhAkqJlfUQG
A9SWerPMUBRTroKBwmGvjpAJsdti5/SiCJhCjCxIKIJqrxKewQQmqyeVYib4clPAchXjgfChp+R/
AyjobYzS5vhxi2qQ+m1LZdRAxUmMg2BQPiY7O7FjbLg0bguCJYFeeOoBAY0xGZcRr2IYM4fzGtA7
NcIVfFz9LNFbC7NCI3czTdD6ANUMUbrLUm1b8SukBrMxzEtsWi+0gJ5o6aqZQgQRdLJsWC+e0rhK
DtCaPMNZ/r+F4AlHq9K2A7EpZ9APS2KX9ut9pxBGDKmyKHN6QwYoKDLdWdhjsRTDxKSmllkbPElC
LZsZ5LTiF3hchdKv6Tlf63gb8Ef4lKeQta5X/E3GJG+6qIYxKq25Tm7Bh94gg3hRh7+InT4a4h2s
7GXU+x9H57XcuLFF0S/qKqARuvEqZoqSSImSqHlBKSLnjK/3gh/ssu+1PRoS6D5h77Vj9dZ0v2nC
zqC/qEUKzBlqu/8aZsy8+UV6bbB01dmCf14x/0PUP63tDP979NeByRyqbiuM3yqh+1LXibERYMBt
/l3DyOEla0kzcPKPvrqAMvzfeYQ6xgV0adj04dSixJAjz8cmA98Z/4vI2cXeYoZ16KTb5p+gxwrn
ayAuxozYlxsYwdL9hGEoSC65fkvasyN+Ah+IKRIYR5FP9tZl/HPARwS78pbd3ozbVF6y5i2KLkN4
k/UvkeFp/aHaW2m9zQxsLdautSBKKXoHBamNj4KevEdTNbJSyZB/D93Z6R7MaDdST3nR14RGG3ij
rfBw7IzxKfDPYMcxkN9F6KFd1IbyDtD78IKwykrPRvcyy1sa/7o21PAMdh6M0ktH5zdew5B02S1J
xZP5ahImO8AmUUhPS8gPJhvbXv/StNnZPsgKrHDtyot5ghDGRv1vGxw55fY2iXjEsXEL32Iz+3Go
9jMcwC1LIw3vQ/XXqIciM1Vba5IIAADgpdnOJ5djYt8wISzIZq48rGEhKBiVYB6xygfvPJLr4giA
Ph5EaR6loHARESeUYMPq1fDrFRbCreGxsk3YJDLpoJPu+Bo8Rowyudjz16IQBhgOxoH3Sjp3dfTW
T7e+AWgHkyWjm1NYOPOeSXd6zTSN7NPMLMx8xTCnxb1XbN1qUw1/kfuPgXLfsKhd6jvF9EYj7EU0
AzIbKSbqckSHc1eiO+1WWUH10TtIX531YraOk8cZdNEgNwAi9bxNDObtFCcZIURcGT6RqsMDUE1+
mFMeXMfyiytXuO8kuPGo/0sDIBDPZvQzWy8Gini7/3UsyPD2C1+nNV+z5tIXf+UEUfxJ60Oq1w3j
F/917INt4mAm5upt9vxG0unS1adgiU8NPTAzgPqZVYhbwQqtMa5x+FZsgvhFt58Z4hgARQPmzXZI
QEJRXRyVsvmiHkp3X5pvDov7trjk1CQpJajXvRfUA6G1KsSEduVLs8R2kWITYHTnOhdex6E5E/WJ
jgIkTvySACOZjbeioNRGwYT7JxhQc3vnYvg3mOyxs3uvfnKKy4yiTQfwP5iFNxklp2SLi0MBbEhQ
LFJG3pJz4rKqrhDauB8O4vDC68mlRSbpfBFJvwIW0fLupinzyPCqm09+IIzhrn/Lxc7LPitUaLX1
Pno/ESiKgpVIGH0zkVq38dluH+uleyxOXXfu1CWwD571GMZn/pyE26A4JvYT2vxRIMARgMKRFdp0
6RiueXjQxKvFFmWXLPaoGmOknvF4wAjEjG/eNMZ0sDv/SXe0ou2wj9GaqgHXZCEeF5Pf3BxGlb0u
fyu65H4OK3bcqCfpROnV90NYc+pOD0AYgKSTPRE+DyUv6YzlFdKSGU8nGemjjNFm2O5xTE7BSOzc
9M+V5q4CCUEw1rYbaLVMi5hRk+RE8wTiGfifQTiBCQYMTAtAdccEoZjYO+13bIrpdgqNPDM+Q81/
BBT+HaAB9UMm3ap9jiLzwq7n007r3bhYsvDDdq275YYt0+4QMds0GDjpDtibV9xHj01tQ16KntRA
CkfYoBgdP2RtPiPVxwUxvhuBJLNk2sL/3ffJa2RJ1pQQhYqYAWe+s4b4majO4zSIo7WEiwbjfUJZ
let+kyyA9ro4TenSrHHcLHkxo/4ouNTcCNNdN51UV5GrhF1jiG+NHVxJN7305FcP2MwaF52Y9Hdk
fO4zxlep/BYI2QbSeOEiLPM1c3b2yh9wW7nHHGCWH2e7OXEOPiWOC3MSQAZ6dHUEfC9CfYjr9mAx
tVQy3Ac+KS5gB0NKPknUSMFQG0SO1eKwFDarp2Hex9p/cVyceFb2KuUo7qTTK6zPh6BlQZoPw+tc
sZkM2PqTInbpLX5JmctXd+HBhiWDO58nAOER+052uIuYi8Nx3AyraeiQitTIbIlsoi4zf0qSOB25
9CjVrRmgZMlLYbX9/ZLrmvlMVdKgerGEfXK7dmdGFVs4ARnFeuSHPMQoZQpWhqvegME+Fw92Vn42
Rr+fwaYvjstsWRgtfK3BoR2evK8Oot5ElNRd0BBVbLnnhFpXkfHAJTA/1RaFhQ+vkRYcqP4aZPoJ
e+NlMAfYVH990j8mFmvGMTT+eih1lLwl2ExDZP/mnIfU1p+C0k38uOA8ZvKjKkAfoySJeLESYXAc
xi9d3SdvmRZXB3Gej3qtrssnvEyfGbaRIiO9m/wrVoGsBXBKOI35PXqQutyeH7qKWCwwi/DHx9o0
H21+drg+j4Mazo1rnEP2hH0MXaR8kd38VXXhGcPHZ3lT0UQtyro/X1QSID1dv71C3T+NnGNWBl2U
zpp9z72tp+cGyr5yXgcd7f32N4EWVmrx3hj6bFfps0MfiFJg47rpveNhsXR3zsycvugvs2s9wZU8
uVZ8mlj+NXBgm46sUONYMeXPo/nk1/Ou6LNnqDwuYbgZAeeGCBjWmONLFIc3X7M27TpM9pKZcQ6u
PaOVU7nc4EbZlGO9sYi98NTOgjGdIqJJY/3QouWNRLAbSdMlchjIuE/0BETqoWAtisuAgx3Extlo
iQIll77j4iFTC1h4e1caf2ay9Zhv4tCere/cB/yUM5nqWBgUZruPAwphde3AjdTJV9RPhxmVTmyD
5YzcjVW026U3DIG+6PnVZcrqsM3lF3Im82SE5dnKzXedzKs5fnV7cYzZrmvIVlOAGN+6WyfGxVKf
MZAwMODkBkS4nNiHgukEQbF3M+8JEZN6KT0bZzMDcAK/MR6tnQiqiM10AcCQmz0M1rKPu+tgPuiG
B3z457vTEdguOkhzE7bdfm5QEdom08NPe34a0Y8SSoQ8O4Rx2njDxfGjC5zQR7AqeyIuDcRI/eyj
YUUA3UbEQYZYMrJuqwVlFIXE2N/i1EMaQuZfnGKgAeppUWnFoNkRPOcZQyZ4KC6kxXrPrS33OWTQ
kJe+1PIc84flumff0ee0Rb0PeksmAgE7C+Sbq4JLQIkLe/IItO5fTM5dW0aHjA1D19l7KcrTBE1A
LuhXkR9Si/ZMTfPBj9SpqH5apLxN6WDXSI+N5+FFwEpuuA96tE7OLTy7Qfko+QMk24W0BOjt1kWH
OCVK+Vmhai7A/Y2p8zZP5ntkiH/BmJ6DZt6AkFO3YkoenSbZpR0KSFK5HJcBHcbyzAyOuVO/00ja
IcyiQ4Tci6a/hwimrrLY0A3xv/IXgFQAlJE1g0sIwVJ+ntVh1p8+B1Ie7Oz2mQTgQj7gPfkqSBis
Ts2wN+tjFAFM43E82cN1zjm09yBMo2SpinyOFNAE/nNQvcfxdwhIzeGPNlum8RHyMRQu0yk8FrQI
nn2W2aFG6kr7mm2K5hlU1Eysn/3dYX8sr6b1N5XRXVSf4/izHl8YvY43M3+asw9WICPFvf3cqj2z
N3q+sr8pb5eZh848CH0U7aEA1VN5K+U/GNO/Af8m61WVfzSMG3T7Zsn3rgZzSIGHT6QVP2CaOM5+
MFwhe/1JiDwYlh93InLH/k2r77ZEfPYhAT0V8kfbzyaPLQr0xVq2RbZeIdfILnMMzOpadx9U2XZ0
Ja0bdxnFFe5CZfwiQWBd2jfpZl5GFigHE7yIQ0pZWb7xm++jEyQ6bjM0SUdb3Kv82VX4Lx9aEvPy
c1JhrcV0U9MtFZ6PzekPr8Rmrg8w5B8JlFtZUMKThjeXP1BjU/ZCwWtvDrRIkT9JcYKx0cxfXXNf
9x9qOAYUfg1HBIM/wQp7uE/94zg9gs6oEHKxiUweWqyweFLl39jxUc0vMn0HNT0jJYxOqn0o2kfT
C7DGRneW/o20Pqa4mah/fRA8vu2wWV1YrisyDFnPk96DLL2CiTqGz5Belq+Xx7uQhzBATwo6MkGL
VWbQ70/UdwbGVfvb0ey73836wE82ePddfV8CnlagSd6C/KfVnzNk4n54N5jltTmRYzdbnOqO3cAZ
SXT8S28BS7MdH9Swz7ytIIeezOzuEFrPgX6koE+xcDsK2MO3Kv6ZtH3gLOzmK4EwbJ796tGeN9g2
y5BkE07wa1Ey8m5/Hf1nddcyeybTKSxeGdib/k8qX1qqaNaLvAOayavyn1PBUkl+Zs5DQNtc++D8
pq/CfhjbJ2bDqQOzZQWDtHYwZb7y0swx7o2r2T00Eso9pt6Fffc8TEjcj/78L3ROmb5HeJW3TFXJ
zXlyGdvqd7qXwPyMsTTXvHEjA/Y8RaDz5IG+Ys7FmOfJ7j4ndvPZmGw0poIWJBFrkztzTFZ29rv0
28s5wQ8PZJMhxXT2ioeJsx6qe9SDx//Kmq8IUsxyuT0Kjj//zUNFTHIQaplo02cP6bgN3Z9xfPfk
byz/XPXS8XiNjNylJr8Ge3ZJ5mZEi/zVD4C7yrVbI/Iq36V/EtBm3HWEDhvHu1gU0VgZw7O2Qbfs
W/+pbw9d/ZjO96q5tOajdh/d+jVLz6p5jxFkeY51p7CemN61Sc4A34Xz5Cc7/iLlYDRxZuR/fgB2
QN801JEI+rDJKB2GE+Cfh9D9rdIjGe0GElLjnIjzJK9AnmkR2FaPOONe+eoNDCfwD0y+Elm+VfJq
Bw81Nmsz3WLamhp0QQ/ugPDoLQz+POuFAYqLcbAjxyj/kkybbAyVNjM3gx0lUyW4ub9Ncx4D7AfF
W8aglEtAey+T91jG/5r5wYJbY76n1b/lBcNjaizeNxN4qvnHRHHAYDG514Rhd5DfdelLYB1t+VBV
27l/ZNM2YjKXLxGmAe0/e8UxS87ehLBnXXfvRIGAB0cYd2+y6LTlvaJoNw+m/8Tiw2de2+EyGB/7
BVyAibLtEH+PcwkOBVpP6hfuOhGBS4yz80ai/S3QqJQRMpynGVvd5N9CGoJARmguiTZacpdpUwmd
btRzJtzXPA+/RFJ9T2my6Sh2zKn5VVSaa6+/Jbj/7krJDEOzXGzI/Z0JkGNJb5xHl/J47Jq3PhvQ
3QcGxJEAzLhWek2ICDnaGaFXnkuWdhmrTUZIZ9VmD6YsQVGZgNrNABEsQG2+kUokLBDKeA353kat
u6DXxPCbVCUiInjdygqdTWE3CNJ9bBRsWf6gfLANC9MFdUBuPA4kF23+aO1NxcinswvGuDYejNiO
aeViR6x5+bKd2xYHCn3/PmWCjF59J7rq7FrdOh6s9f8LT+I2UAHWFavPcDtnCHBVG4ZMOFwetBk+
Hm5WyOJzt61745gSo8Jo1z0bumQdVQKdmSd6q3LctY6eHuG42gbEfidmYNxOqPNTgX4d7TgfhrP2
u1BuiWhej0XUbtuOA1FGNFDl7P1mZiu3CVSzQrLEjcVBT2YEjqVZd1EGBcJwsUza4cQ7/Dz21n1m
hAQ0pg3zaiFONkUUy9KMapAunbxMLgY2GYo+jHy16skPvZ3ONTklDUmWmqFuX1UL2Sf46LB4t9P0
WQj8LPXCxnXyfKTaKO51glayCDhClu8bSv9BE86NcIn7YqhIGvd+FMNyIwcg54CWqwDg8rlHhyEG
uiQaftqB/fVK0bKNLeRlNU7cD9ArSDQRd5OJCYat/X1U2dO+re2/WuucyKcfO0sXSkcpVl1vhIeZ
6PNtOpSovmtG7CS2Aa6Narll0pkbb7YJtnNGh9A58j40i+dqqMtnkwectTK4WNxdg1N+O7BtiPJp
7tmSNMe+4Iq3aTr7IoFtIED3omRdhS2uiMpNrzmqoKa+zRiCQssxd2Qjcmqa1jpEX7qamqLaEWu0
mXJFqNcQb1lGagQny9RvudfJiGYOr3Jj27jmXymZMHSqwo/IWIBfWTf4gieMyrIXL47wnsCw5BgW
yV3LvfxRZ1VFQma/88v3dkZUqTTI0Siz80NHHtfUa/EQwRTwDTkc44jSJ8QBDNn/1Fh4xVIVIyQP
uWrT7t6sp4dk0T4YvY/etKx3tqCD90pS3jNG3nhf2M1ApCcKqgrlxm9ieDgjpuwx4o21me4UFZoJ
qwZyx3+Y+iB0T1Om46eumz90k+bbWUc7Q9jWugVQiC/eSg9e7rm7sCOYKtMB6S5oOe+mgn/EbUZq
otkCtQwMzp6o2WWWnfcR0ZGb0jfwRavgNmb4oIAZKVQ1sXHpmxkp/fw8MrXbpSXLZKcTH3biP1F4
+fdjMQBhaXGPZJFgjdGaTPjAnA3qaVIACOYCtJb0lKKuUkdFJhY1SHCGw4YwvynueaqNlYgS6PzJ
4q127Qv5MngDkvShz1x2GTE2grB/NvN4ndqsmBw3ltuoxoSeICWXNqaV0rcxzBrEuhS0T61/V45D
ux5MeBjocde1x7hrsOduZY0uYmNZfNbWkN7lBaEStqhxz6Dyh5wfrEhsQWzUk8WRMwrTROQiN2XA
a7BzzlKxjyvaJKf3oLiwNUpiFPVuV4NVq/ytZFyHVJqvwU5z1glslLvSZUcW9uOqIYyDGMRoU/cO
LgrvaeyQyDd6ApOPtAqQdn/opxwdbTzfopCMLgEmfctk5SXO3FeetB0l2x+TZ4Crs814tB/egO9b
WBCKJ4BXNyduWB/rjkrA/PEhzDgFvgwyeA5oqy6Jz3ccx1PDCxQeUikGpkTBXyUxcDUTW8kRCQLo
qW5l0/kaXXtJMyzEcTZAj/MuXgbTTfhYsJhbcLgjUEzJlN50lXqL2/DkW+KeuZtQnNJeUd76wb6C
FHruMNE1ib8epCkB51fkivLhuh34vMbwvlPYvju7i4+FxeJLMJtALRQ8NRm3iCnPkeyPE6tPwBav
MWf2ysUEFLjWpmjZCOgpOMkhZJg0oW0hRJ6PrMbeyCotbZMrFH/SSNz5W1vGJykVn5n5PTBGiieX
6HrIDqQM1xtZj3/Lezr0U8XfVFCY9UPjRtYhsiAKdIS4lGTRrbRyzirgVldpT3h0Ch/eBW5bQ4LE
8cE6guPkzrIRBzexZezqOX9boPMQltF6G8a4SQTRHEEv1160rKfQm80hk3FnZlOKROPFgTbtjQ7l
riN/IrjPCHygpC/svDizb+lcp+cWKeZoPw5zevSS6TssOklcC/O93l+2qalH7kIWOFuoqRy9mIWS
SZFEdKR6p5LjUeSs8rmkXy2izkp7yaTijd/WXoW/jl6xrH6znjltEJbudmju2eCi4m40G3mkj27l
Xyapsj1CdsUNSbZltpka1XIYsvbu0wp+X352K4MtJMmlXgRTKnabpwhVL2yuh9Z2AM8b7dVvYSOF
0L6Q23YnjxVMa2EFWTicoJ/9ge1jc+uxnrBoZ9b5gIDpqaXjUmqmz+X9srhkBspCr977PZ07SXTW
Os/Am87IXaf4j4aMu/Pen9l++hafppDWS6SM8GQOmxZfu1S4klRLplhp401jKQlJssEvV53tkc9R
tq1154z+m5jNVW9xmHYhQYCdi8i6KPD8ORP31ISHWvEe+5b9oY35Ughb0hu3p0kWt4r8j3js0YyE
uHHFRXtdsAU2z0fGVndiD6479R2Y3rYAP3soYyNFD3rt/fTotFiZhjDTvDzcCah2+Xb8Gm4YeheR
uZSlmLeCGH8qxBvW/hrjANF06Kd4u3LxkuXAC+ym/qmaBbLT1+dscoe1SdkYCxeZEVSzgqyvJHN2
qa4HhjfQZ0cM+6m6RUqCOsIOg1z26s0xbl3GDD5z1nXjxdco0+RsReWtQTe+bv5Hi9S4ic21UWTf
EzauYIhBp4dsYQZt/nbCuxpespMFNadUFAe2u4s5dwG6hJ9NFz/bBo+l56Hv7px1K7sY89SLLwa9
qtSrFwMHJefld1JVcJhaMHKsxxc+s48vKmE06rAF4UMS8ZObeEsKHqD5UREOwB4kdhw8GH1KMKsn
PXJYrFPeN5992z2m8Suz3d8w6PeR6A+kv+0dVDXaeDErDDNjO7A8dip8x92vE/95icXgq2OlVODR
TpapgUcqaKfSW+a6r0goeDL4LmILp2NaFLyqMX7xBPiszMjP6oFt9Xh4wDIYx06wrE0MC7b3tMWU
AKCZVVEfTseA8rfpaMgrybdh6fphdFCrxEH76hAHTwQBoxuMdfuWIg+izGDiO2EdwA7y0C8pxCk0
lamEUqiExTTZ+1bLv5YPNAFzQms/2Otich1cNFhiNQqzdZYmT47P5DLODIv/sxWrzJEPs92j2TEI
+bMTVEYlF3kc0+Sz7iX1hlxde/oFO4VFIrAiwm3oOJGR+HZVk+ISmDuqffBKlkXyvMdu1IKwVTU4
OQxyFKWNpV5Pb7ZdPafljmt/Y9TDr0rhageP7QyIpXfRYbZ9t5e5c+/MJIVXSbv+/58olv/MXMRn
P57e1FDQNbUVl7eFdz5DcjD64PZBjLO1MW7D7H0Gknu2Yip+x5x29nKuigpj7jQ0B+QvPLBO/5AC
LjZJr9ElOofYx0YthHxpcmw01pRTf507gfYuaLpmZRrla1hS2kWlJLE0La9VAybIxJ1TdoQPuiIm
nUfigBIJ9AxF7GeWYSor2vjq0raiw/nKJtrt8M9z1LCtLYCHId1kQ7bTYsCCVZO7R1dVI5SoXG/J
AT80ohuPdhliXe9Rddcus0wPGUY0nCB0YzEoh6sx8yjMrQsOdh6QpttASFzce8XUA9015i3N50xT
MXz7jOeDENVSxVEQCuR+MIdznF9d8Oy7vWaCGm8bncVo2RM201GPCBaghnJf28R480YcNzkZTY3K
noYl2MZPu/eGM4rfNpqXTvJF2tM7omkqHPaiAADOg2F828GiYG/cU2KEr3HIbHAMKoTTBWZ+SD/s
eAexteg+76YeMY4fvNiJeBc+DvEosBHEmWyJK1t9OwHVFCIMpEgtYM3Rh33CkGLVpEG80xgwRevc
B9AfGUCgrqy1591NyeLIkfneaGbYaeWVlOWVYc2fRUMzSmYNMx33qPNup8cBaGHSmesOSjQKdZSm
GuUN+sYcEkAisMVB/76aBTGc7CJa7qKbuSDSiBdDoCxJTvDVxRAxX2XiYY8Pwm0MCRi1l/I2fTHd
l02XH7Oy4hDmrBibE4hK+Aoywo89hdk9PhQCYOuDzUM8xUwg6gQ8K+lUHSYKJ9z3c/ozWlTEgYv9
YMqPUTr85sRWrrxKkiadPCVl+mLK2lon1htaq482Kq/ta/ZEVbLQamDvTyGyJkXiFMPK7aCQVlse
AYJ0eM+Isf6SMQzw99evbcXgNrXXslHApuNkYUBzCzBThm/3lTv5nazVdoqd1xL91hyLH1Ujn3a6
YpdLlBazwY1fEjmQRZzQ5fBhFkxbCX8HG1GLYd+0LjElHYIsY6KysEle14LMi4xquodPy6hbsF6z
vGoTyEc3hwY7mPbJbsZ2dYzr8Eq7Dv40iML7wLK3qowl3GBsBIHFViTaYhSEmEV6GJOMojr3tomT
ZnD0Bv7axMdDOoyVvXkd03INWUJUBFl2OkDs0q8hsN4Mt+i2/hKUWOMwnFNqDqt77azwxCVvBEgV
esWy0a7tFiEtaKJ0WoRqDqOZLtfEOsAVHo1mH/XI3DzI9XXmy72ZhnCsWhKffDDDizgOLynGnvbQ
uAhcBRSTlq5lKCKcOk77PIvmqUTWJyxCD6jcGG5lP7HumflWp74LfofW+MrIWjJbF0sA/JM4na+m
Nq/AY2kZ8hBLkYnmy6kfqx7UmRthjE9xVDUjbEHhzETHyvnSpVTVRJSyjAq9vcVzQqksDoKgbGOE
JZxQz+VV9NUF4TvdHL+HqKXD4B5tjeJQ2ahjhElAcphw9w0LzaXYBiYpJ1PArzWgaGMBwUPPyE/o
8SVtq8dYzOdFiNcEIz8DzUDcJeEhEk9VSWZenjvHOOiutcf7XukuO5GUvSq0xRZbKQQz42jc5SWy
2zSJqDQ8IJFOjqihMkd+m2RMVYnaczO+e2TdtcK+zEu8q5bhCw5DrANc65VVuxwJOR42SSqCkm1D
Zc+LRVlLMlmK4ONFZmGEpj88R4vWAKtRMpnDSi2/koe3Le5J8/O1OPySVgYTKWv7zeA9Vy1nRFvZ
hDgY7yrgCnKsT1KJcD1X93YQ32dj98URg2MtwZTB7GCPG3KPoO7b9/tTEahgpZr+zHcRduLdIwjc
wTjMkhQSI/ZJQDfZMjikhA/ikS4pSFFmNE9BKbfTEquRla9Tn1/aBoNJZFhYV82bHxq0Xpofpk3K
bVWNV0WYEXNtTpeJh6Usmn8YPqs1GZjfKC+vdQu7d8qxOESSaLNZUuXEmsl2OqiN6Mtg3f6WRXG2
hD44SiDeKYh9gdZ30WhtFndAszJ8G/UcmRhDqug2h/rdjuR8bCU24XwAyQDWFSqEETGGHi6tSvdO
WWEsrKjIu2zxxI5Ysgl1cFBcr4Xlf3k2AyJvDJ6FtZ8ieUVJ8Ufwhd5MA7x61ZATaKPDDsk2uXMY
nIiAFtf3RuhM5WuHZ/86j99KB+zsDEbDyRIcMrKZ7dvwFtsRxqYymxkwM+puzZH8ZuLEgJ4kTGX6
4MxdBfYiU9A5DORbVSmnVd55H+HUUolFMG9TQ2+DjUVSMOJBSomSGBVrAoY6gMJiIkzqRgxdwI6/
e8u172Rrfg19XCMnW4yCjN4r13kzg+DCVOuB0OD7LLK5rzljGDKvWzBKo8W15HTVX93LFdPnf42T
ERDBCW+y8U5rWF1LD4laG6XHJ00Iw277OOSE9WHAie5c3R+mEplQ07AeMV3OYCrUZYa4AvAAaVKD
nfRR/KwM4UMeJAmK4Da8BXQzaRo/hcIejnW6sG/61exMXyLObw5zIm07B62RC854X3vU6AxNzTcZ
dV+Jod7cKFzBDxzRPPEC6gqoT4SmmnyHfvmIJeAM+NGfBrG5eIvHE3KjNTPVzxSZQ4PgqcXiKO2E
2NnKo5Smcpm7IF/7mmPYKN2XQcxPDiECNNAgqd3lrrN2FHI9TJPI3uZochqHOISa2AFQ+Ee/jf9J
Gn+krCYBUwPbKc+VeqMJC+szJK6Zn2SknEW/o0xeVeP+aZ93kK69yTH058Vr12ms5lTfsgc807Vw
IarUI0tj+RNpJvAr8mUniveP7T6kUdPFwOHInVmm2cYrrSt+WDwJ6MLyGeYB3q1YEuQUDdYx5pve
ji44yRCLoo4XViHJilOE+a114GkuGhnS3P7GGacZ4gdvhs1u+MjaSs8otuSaLoNnLTfS+Buz7s31
s+ecZHnZywso4vjRGog9EQq+azGBRE3q+dkKfeY9wTJ9hz8bHueJKwqwrLeuMv/dHrN3P0ZIOvmM
ABfQXhYkUDLD+lYR6JQq4B+4nTl+hdfgq6DCjGMkH/MYfwJ8t/zu3zynNTp/9jEkwy4UMlA1FmHP
Tz0vJRkj7/HyvXnaJ9MFMqJ1zJq8fbXYzzgFVPC+LRCxliT/VMyRNnadTGuvZH+S29Q8pQPTve6K
evkBv6bJfW8I9cD1FbD5wWlBzHW9SxRIbWue2RAnH07FUFBpde6LEo2FCOQ6NPd9B7kz84rgsWp0
c0cVLveFhV4riXHT58iS0U8ivCaXLNr3BIzxVfJ8+lZlHZqcEeWEwhr2JvtJd9KALm0s9Mhf4SCR
SDxRqor8zkhgVKXjZCFtPfYIfhlaol2OsSoyOOWjrde9BhVe9NK788u2ZmOWcKNH26pgu+z1HgQ7
yU7YyvjXLRtKBWkkowHToyIiF228YW4xSI5h2kGPmn5KBJ95MX3JJZtrEKD9ZveFd+Wnn1wDJW8q
1ylr0ozwwH1cTtdC4r7sRhRqXgpzLrcVE5CSCeS+0vwX7CIPN2iE5vp30MbRAbhqBixPTAXUOwZa
I3I9HRUkJSWTdutn7c13s3ST2iwQckGA/MwDWofFB4yCW1H0YKo65gR8KqUIKWC7YPHSnTURBUzY
sEZlNSiXWuJ+ntk3rDJCfQNH773eAkipARZ2zrPVpO7WVixHBdD3lDt0Zab464zHobbMbamJ4HGp
MN26fkPETxBNexUJToZq3jNC/kiVCy4Mv5kaS3hwJitRM//x/eFoObmgqGQj3s/dY0OLMCS0jq0Y
yfVTIKBSmCqQMjCDRGtC5qpVLDoMlK1cNss9ydwXu3Pfq4AZmCkA2/mTSwawWR3rfjx0Lihg+K75
evzLgkitEPX7FHQmpi1WjOJVlHP70JCJjVV03DWW2DOYO4upbVY1M0Rs9+QDElm2sgXQbgvTOW+i
uZFqeFaeBaXLRw+sJnNrRXN7tDKkkwWrra1eRBt5h1tktplbOHHNTk+TZA5yWCH8WgCYVtrAa8IE
1fQkjdZeQb6lWxlMuEexrlkf35sto50CVUJVHZuJxMx07Jf2lrczQ/cRxQP1g5MRVj1AwvCImsqq
gikE1CzLZIkyqsfUsDDJ22SAB6FxzXJe05IiMlW6xyKbXOrCty9uO945AfmjboJSmlkoYTkKxS/B
XSSS0s2w38vhJbnK3ZRZkq+t2k82Q4pnYQDkIizZnx0c51N0HiZH7h1JyqLDkJFZkmvsTWKKqXU9
VJutIy6xWe41FLQBq/oxnPI3s836Q+oWJ9cHPGMJh6Qe0yKqYjQ2BGgQNjKx1goq8ckk76/JoBZq
t/wSoQdGqvJfNdAZJgJ82ElNFm7LoxCNE8xSqSC1Rz+dDd4lNNzvXhmEX6PrLAeMNEgMJuUDrO+i
aePE836gESasSQ6rHANC5BkoqOGNWovRJwVzi+gbywdH9RpJsyAgL7XljY78XxnPI5hO9OlzxZYn
G4iW/Y+xM9uNXMmy7K8k7nMz22jGwdiozAfJ50muWaEXQiEpOM8zv74XldVVqGqg0cCFX80KuZNm
ds7Ze+2PZmSfkG8WIjjituixUSDqcX5LbKB1of0xxqdxYptU4XAHx5fxQHDXNRYMV0/gIOsDwFY9
c835zZ4ql1io6oUAZucWVd5DYaX3g0GWjAjN98Yp78mtokvBE8aWTT+WGa1PxwHyELBgL1mG3P7y
9Mzl78ieHsIG6Xpr5Q/TaD3a09zT/oJFMzjmc2enew7wzK17HJUVymJ+beyfqcwh7KMbISAFV9d8
X3XeY92/GmRaOs58IplE3tC6g2kB4KzTdHdbd+53GcPW0CbCs3awn5QQI6U5Heg0BUzpyQ2mu0g1
ShZP55AkEtAVWwx1owRCMY9IhsttP8PTkzct0zbl9+yYRG6TlduN07YAkBYj3yb3mRcEIEyNQSId
9g035QyS0cx+hQyP/PQ78Op93sWXiqW4+ZN47N9uR6+jZzZVGwfZdy2NtxSuVF2sEoblW05tDcck
FBuFsRaJfR9F2bufBa9MAeF+9Mx2PbRO/iagoO/1zLyMLhnysIBf4Zx9IvQK7+oZkvUTS52Sawed
Zs05dcxPc/E8lnghBczpunhuBsdCpQxH1SOaRBEd7WtiSxiTt6p4T/HuFJyB7HZArzieY5j7GXIl
E+VRQB8mAdCaS/6vwRHH1Y2dfdTRNe16GnSYWTHAdJzZyWldRVh+yNSjb/tptmpHZH3IDY4MaO4g
QkeheSuXhanS9C5RAPHz52Ja0Wy5EaD4l16ggnzeUNQNlKY1lXUQWbeYWNU6olWceR6oAQbCZbTL
ibWFyUur3OkoK2lbMYNi9g0TFSWhNUCK5Fxo/SYh5rZnFCgooDE7rarCvLXQumTJrV0xJSrn8LO1
aQPn3nac5+5mSmnlkdPQ33KmuQ4xtq+ExHJOgLAmQ0JkESukRmWT32QDIDMWz/229jw2bWdXGW8l
Jtmmd7F4RJuSULIUsF3SUaCXyWVJZPcQyo6C4kmnhw6fHGvbiYKl5TUOzgHygz7/EO6TTXc0XTJT
dUYwUcQ+h05a4Bgxv4NcwDvW1atuO8XxpfA2jiqwi8Lz9HuT+tpHJeMFyXrJVV3C/RxcvwJwy2Qg
0oUHHNPABBqQUdmn/YRrJj/Re8ZZXZ20/Y4ALbO1Qyos2siApS0miEQ1+OG9hGhq3LzLko3PAegD
MsmpeTPL9pf0WRYT272TrXorYg9qvkllBNyklFLchorWalpGzLqN9Lmz1MYx8lWbt4+toIZRE1hA
y1+U81tbgprERliRj+utyriwnyVhaLJuwl9WgUnU6UAiMMw1HpoM2c6Y9vNptlEK947ToVqy2kNG
hii4F3g8pH1TQnpsw70yPoK4659UD2imGahxxlc2G9FNz84cB/c/DyjDp2PPSc53jec0HcOLcAds
NEj77wINzrLPxhNTkuo4m9CY3NzPT8XArGvSfXJleuzdNG4gttqobWIHoHDMLu5lHb9YZT08GK1W
q15N7j7oe5I8R/sS2aVGjVSWBDzwKtCMSQ9lifaHG+WA+2d691ypeWnVcHCDrnhePk5YxaAQ4zr+
4hcOky9/msWJaX+/d4n5VLEu3qwmfDAaZd0XbYbFja/++fCcOA5JJ5VeR33H9KstKwrPONxlNoLy
hvbB84JKafKMfEjVuYdAcIcoZ07eHKsgb6lyL1ZtTBvm3cVrOOcPynT1lWlX9TzA8/z5MB0b+vwl
rp+8catbJUP966evH49+vhsKDLqjywG9GRHIYwr34Ksu57Ept9fU1fCsekNuStRNj0UBX7xRbsuV
vw7H0PqSY0mzVrf6IfIQmeQjHba2iYI7twWoPnSqvhHeUJ/aGblPTVjcczQk9q3GifHotigOnMZ8
HxorvtBuI6TAmpxvSY+uvQrPFvc6qb27uKmvtgSRxm9+rSNg18LX7anFr1WnA4VaUE9vUTl/lnZY
Xen+9Q9VNt157LiWy3h6DrYNXBDIXZM6zYaGNWZ2Dyn5Vytt2G9lheA3y7HGzWWdbLVCr6NQL1AI
Gc0RusxNBIJiNyEqfzTISnThkYVmWewb2Y5cO3CPiqQtt7ETPC4Djp1rhd55CrtfrmqbY4W1FR7T
eADSFtoBn2mlcelYyROai+cpSVviLcfD1KQSVVSEQygz3tN54D2HPQM2GOqZIL2rPfhydUcUSwc8
4S7JAJU3nH9JVgD4/fOQuUiE5iTTW2rfsyO45IUvh6MT9/MmmDVofK6g62jJzwBY28eI5A9IoHVR
McGFdFEZ0rm+ukR4rEbuVvpRTb92/DLlOpHWqShLZCCO2GhBUGFaV79Gn8wAOUJFn2GATuxVYQGY
t45GwgCEhF8yzBtAGPCMzeG3Y26tnNPhzRy5m5kR91pYTrsdel7O0fXAp8XbcBowQ0XthxV13P46
mY6hAwMZPkp8O0N1EzdOWTd7BefNXYbtIS2sOSgunolOnaM2MBwDSkDNrHxjWktit+SoSs9oV3oh
IqGuj1yUbOhcB2EikJllveZc/tAOeXAeHbDYOuUInNXTgV3DObgJALbQbadfqPzwy5UR5O9GeiDG
5g/RyvopLzEhNS3AX0entByFvB3oVZ+miX28GNrqqOBG6syfORYKShVpIBArwFawn+2rUVJwTebR
hbOGN+rO4+1eSwR2TgJvieSmtnD1AYhE/kpzjFNA0v7qwNAj0KUfDdTTqMOHqYP91HRusQ6ZWzIS
Fu1tLEzI5ch8yzEzH6VCOBhwPXwKmd+ldrwyJuTSlm0M5xjaCmNYxNrNZIy0sypENBQ5G35sfKis
jSod50R5jwnXkO664uXYp1a0b/XQvEkFe0NgsrBZIWAI2elZL4AaZ7G2wy7IXerpoG85n9hRtaOp
gsxEiXjrTLHeVaPFtLYXdXmZQvBJJpAzcB81k92fB9wUEKHmHOXdO/MahP3Mpu+wQLGlphOEsTZF
srU8NC0TdWNGWY7yRR/UBNCaEL9zkSLpjLr+yMyMOrKMa4Ide3G2RHTflYO1i90uOcP6bG/Cqi42
P+9aRpKcb2YLIpTiJrmZAU4uOk0aFi3dwdyVxBYazRMWwuqqbWx/pk7xj3G1Xl3LvBLVjX/Jbetj
uzyIKoUEJeQuqjL7oLXp75GgxF+QArBy1en0INEcbIdGfbXC/kzqrDp6ntNiJPEEKTt5wpmk2Yec
ZFfAiNonQt6HrSzbliEflG6rcIKzg1LhpnEM886TCt5UShhK58XTJRslmAu9aUZbf+c+otFETsa6
9qCgBq1PctWs5o18Qc0U0QT/lJSRg9E4R0dmxWXoqGe9UXHWHnBxAdywTy1szKim2OlMdHLJmNOf
8hpCiB3x7A2LNNCBIl1QaB9qJ+rWUVhg3jGQI+YGYkADOF9Xe8fCDqyXkjynPucKzP0JOkyMT2P2
6W6FEnhVN+CMLWpkTUEj7jt/0YwQdiuMTeFkdJjs2EQbRzpUaCbHFifUMam8TZf7w7Ks3eTCdZhY
W8kxMPrkKPqUn5tR9kjkPi+jTczOnJnFjsvpdwsL5jJKuqtOk4HYT9j4tFUQPu91+6TQ3aNXmuXV
dzSFYMg5PgkOFAHh0UkZNBXboGzEpaQse8zKnG8lvArV4nSjB1ceW+mPR22QJNdC9Pp5YIRAqgrd
Wk07/hTQiy2BZBygcQK4JuXLfJNj69+3nXm0rbh/XKBHXag6FF7K37XxsWORPZf0SpgP9vmjrkgz
yaPhyoJ7nDFPnk2rkrjt6OSQy5V6jnOcfQOc1PLA34NOJcynFfHSik0oppRjkZGrSDF8KyqhTtny
0Ebx84QvaduJ0O/gS/Oxn8/GQwawK/bvqfLyxeH6RMMNaD80gMvPw8/Hf95q5fw+dZy+/9vHf95V
Ygkhkh0B217tM/itqpikR472WTLpSwOBFndrvCukuR77oYc1zApQ5BQ0JO9KLCgSBYXP7aN1eZ2d
AEv/7IeXMTeQo8+Jma51uiQoNCK8mHAHLz9v8QR4R7NpwP+weMQcwY618sSBubBNPz1C1Vczj9r0
lgHFLuwvhqBlZjfL3fMDd1oeGCvPGx3gkYj6vDun9GOrgGNP3dUQVPPYu5uTzrvLbRTTseeyRsrq
ycLFtgv619oxh4NRJ8OBvrkA+ZTav3qhOQV2ng/TI3bPbuq/OSbP81CKFtxEeI9qjKPw8gr+vNUu
7/68VUtaOUxrQBXyd5aLHbLogr2Q5Qyqmoc0SfANz/j1IvQXgZ1U/JxW3P08gAzFY9tYx0mIvQr8
codx1AbyH7QHSINlaqtTvTzEVV1vhWS0Zdv5Hy+2xn1jlzHIHPnHisv2+J8PJS7XnY5NUpxr3YuF
cYrUDvoAwScsa5QxjJG7xvv0REOOBRsKNtE/YxTIF5cGGZvAMl/0SKv1MLuGJf6NsNEdkhwPj5BZ
Gc/RjO0yCgEdZ0P9uChsOgrZ0fC7Yz8J+/zzwHglWltzBVVlDrLf8IodwhI6ptgSwmFOkC770gpV
yYSZbKLbgUyimJ32T0rNVTcYghzt5xsX1cQBFYw+Mbw96Iz6V9bFXVn3lxgzAfc0q2ky4nuahokm
jX2Hyhgem4G6wkpD/3FCxXkrW7oDKuU8Lgw7XW4f/ZR4OaMgUhAhd3xU9FcfAgcUUWY1IIk6tjRg
G0ZBSMiMq/VCv4RQL2FDPDXU29xP+linqYcCnkoNhyX4M98hdc0NytdYqJL7hnNODcEwQ4KwYWx/
aDV8+xFLuEGRtTJzaL8uCK8VEUGUikqbe3ERXkFer5WIpyFB4dHTaPKn9wo1zC2+jujigMg4RrV4
4Btf415PezlB0vcZ5KBIWaduBvmpoS1VQ2pd+zAz13lzYjZKaHdI06OEWZlFDiBFV+C4CM0HOiUr
s3S/Yq+ipuk9dR0Tcpv8pEkJ3QhswvgU3ZZQefdxQdRDNtaUVUKd6X2SAbRcFJB9ciagASbSnpfM
N+WnFdNQGpjhxv3o79RYyXOe6sc4eoy+/dky1l7ejhswTdGL4J+xzmdBOjd5aeuyjT1WDhsdk38o
7C/h6SU1bzG95eFTkMi33s6ZbqfyqdDQp0KiUQ/jEhvsyOLQdpiLMinu3IiqzcrJEeFUF27jhJIh
mzHgTozUJBKWdd9UAD00GZGxZ9Vn7SHIbiItIGd1FMNZ/yQkLnpRk5cIQDLHAkY7JLQc8+JnqbxU
ElHe7PubeFmSJE07D0U4olaMQXiIYC/J/D0NVYhTzNOr3unGM1qUgjMpetI53OEOEOshNMr9CALI
iNQSmNBOb6khNoZRmY+B3y90qIJCBUfyBWHhPUjMbFeYHWSYLoieht5FiVFFu8HXtLv7tN0Mphs9
K/OXcHr5mNdF/AwG+FhBHb4pW1KuEXROT+FkIUUPhj+zgtqPak0emMQhsfHA9/PKc8rr/G7rdeG0
UilsM88r6F1EoXqaqaYBNjEWKgchn7IQlWhe0aq2C+brxp+hPFuhbO7a1MA7ly6LCaezbRSJ+EEP
BY3LUKTYRKDEoHAfD2HUjVtkWDHdAC94kT7sByDPwaYZ3LuR8cYDtItfvmn0n1IsRS31ur20C2Zf
vnpNRzuUc+C6NVJ706PBARtPTKpXGgWu/Z50l378JkC0/9fe+rOFlgZ2umHAe5tqp7hr8qQhIcE3
1j/vZlNa3mWvJkjAdUA0Hic/k66lcSVbIgflYAdvOWlDevbxgnbOtrGyZl9qbNx4rwgo4ARCgQHD
UAY6vojlAU3ItDFrSj0sjEB3LegcNdPHhzgz7IfCvdfI3Oh9jzgyrIpJiazkzstIKIQQiQgFNSSC
sqa4F/X8kg7G8MS69S1GMCC9HQa7XKjg0TVuZsKmufOt/Nsrn12Fr2uwWnVIRoOD33LoHBcOpXcz
G/C7IEobV78IUEmOuCfd0HzNCp+Jbt5e3Qp2VJELY2cUKFNqJdADZ2g4zbY0t70/3cdT5560fgsD
pMtyIvvHbRIyTp2RCBUKYvqC5Pio6XcVDx/oEN3Huc82HqzXjela/iZtwuSVJf1IlqH9e6wJE3Ft
wBQT0xJ0LBXCL6SBr4XjZrioCSgOhnx6CIxmj3Q8X0WUkNuanMGnsEbJFQxDs8HRzOo8N1ithpH6
LLr50AL4owWD+UKLl1lr5BLCGUY4ksxe7FrHxlgXEf0KFRQdAvY8DfnUaAbsxSAbbt1OTG9giqJJ
1ac8DhsQcwguqzhGwxLBtAWKKwGYSO9TNK211/XYrN1UV2sjAEeyAOvPXob/J4veyRrbehYwBGxA
1OiwxSMrPiOcJZd6lOPKLl4KJHtwQ4hwqJoGgpBWw9o1em8XOFQd84Rfa3SSmvsc2pLFGzTjrLev
ZqiyTwSgJW2iiFa/V1wF18De04utsHYeRIlcAX1mswuNUJ7HDOq+E4TWHZoRubJtC6FKGz9T+hrA
4qzqbBTc7bK2CTxqivA0ePFnnjHQH0twuHR+wQg1FKSuTh95gouLazXV+q+//c9//tv//Bz/V/Bd
XCkScSE0//w33v/kua+jIGz/27v/3H4Xl4/su/n5rv/4qv/6Pf98KjL++39+yTn6rIum+NP+969a
/jX/8XP57f/+r1t9tB//5Z11TvNjuu++6+nhu+nS9uffwN+xfOX/7yf/9v3zU56m8vsff32SUNAu
Py2Iivyvf//U/usff7HP/zxR/3qelp//759cnol//HVC4vl/ffn3R9PyncL9u6Msx1K8YnQg7L/+
Nnz/6xPi70Jb2nWFaZlcoc5ff8sL8lD+8ZeUf0cvpLQnPIwqIBmsv/7WFN3yKVP93TNNS3iKPdA2
XVv/9X/+6v/y6v3nq/m3vMuu2P/ahu+2HX5L+a+Xefm7DGlarqWVIz0+/vnxQP9s+br/kYRBzmCC
MJBqzmGFe8WItrhLSpKmzOo9aGV66VsZfyZUnpeI0eFZSQNBMAmUFVD6FkD1op6zOeIQ3fEeIamI
lulW8Y3pT9Mv09jabqtcIhvgLEC8AFEcUWcRYGvhqXwqp9R8RlxcIJvKVbGMlugqE1E5pvltDViN
6rN2XwX96YNIYgd+cdpfqrhydo01Dy+OrUjd8EqPJIDIsdtHXevgyesTByQ5kI7KkQDaBDPbT7/C
lUxDnd5dYA7yj+EqEpvgS4pzVwfGhS1RP8wjBETQRa39QsudYXJAy+sFSw4OdLuDnKVCV5GNlLiM
vspIw+Pk4Mo8tWXsIBKOc7Gu1L3yPVB5OrYEAJDROwk16tdJD6N3gwGRlsQQ+ySPxmb3CAIleqlG
v3qnNQdIwKsaDurQtDvlNoCtXHt4zFXe2BwiK5Ayfjagi5v14hs34JrxfCAsGhe8clR0xW+V8Cev
B6dut4h+0TLHWQNEqZqIo0oIh+y1mT0w+/W29JPLjfTyAkaUZ67xkhHhOUtnHG58nGtv0YiCt2DN
eVEcVZjNGgq1EKzP51kb43daY70LLbLN+nJJDKAFfCDIfMA8mYhu3fiwXE178LAFpEFwCz+mRKaf
W7hds4w6MmQRNXuELESEbyzESfdeyggfE6W1VSVIZBUFjNKyzgQPmFng+oko8B7YjIpLa2FOzZzF
a+JkgqmjMXCJYdc3zU0nejbpodM5mBNO9mXq+ZAh0wyukVFtKrJ51xVz+2swNpztY8x0TNWc0tt3
Az0rxx+tl6iagivOqOhddYC8qoqLrrcrhKMGzZh9QmY6h+QYXbgeW/RobZZ88eIQo0ADz1pPUPvJ
16gcf+ebRUpuMIZjxBhJE2+UwoBsFdFwtDPCtBqInp9pGBeLwi7yT67bBbvQJTpxuQXIhpkVRG26
R6ghqS8bGVxKiWVm8vQS1NrZ7AVOiNw4qzt/M1d2uG9hgf8RDqjXasaeGbpL+jDMaQh8SCcuDtvz
ejadduNZEVvJ4ERop5yoOnhgjvdWmU361gpsrBq0ldAcL4xLX9klCW7R8D5Fc/CWlWa/npXrfUHW
Nx5V5ldPXR/G4F178Tyadv8yGEZ0SIZ0/uYQqcUunodhrdTQHY0CusYkDXVE+mk9GFMJf7jo6eMH
QjTUZRXzRV61w5C48S6xU/MO/xAeYb9Jod+H0XFI+8HdOjGqhYWMHT43c5gh3Sz7XWvLkUGlPTTA
kUeww+ACplDfFCZoLtr47hkbB8xCIRWTnya+cyebGEmvRVXU1xMYIuAKH4Wd1SnmUN1e45HGc9s5
If5A+o27KYyaK+rj5INPV69dPPlbFyz9M5Mi8uBcBoRZWqFC98eI/FFCy7eT4AXzuDHvpMotLLE6
fkuKLPwlEx3vGppGkKKyND31GD/W8WRi7cpitB9mKzZZopMV/7KekgRyNWXqdDElwEB7GIKjHMZq
oUlVzgkJ3PA9jbGfPfrIP/YqA/HXFEl2nSOI0RXJEudZECQLRXM0bnsWUXKdyu59bBwAWqWDX4gj
2Xj16MlRMi0HYpG7q5bo42snaxY8X9Xo2Ab6PfPKDs1m25qZyaCRC3+jkFUxJO8iby9mXaMRkvnK
FbAb+ZXpqbRM9cqovj80petCkIqi73Co+muD1e45YZSKka/1odaE/Ww89JlpAuRqGxzsdk0XdJ12
yGnSBqIBji3HXYWTN2NmHyrz3RtDZuaLvWDvsNDdtdnMFV/mVfmdNUa0SUaru8DFatttNFRwKpyg
PVmWljhB0ri+J/MeWxyJBY/lHAy7xGzji2FPA0EpgfXqj8gkcGRY+VPBUYmGo5+Nu6k2842dgAwo
xpn+Vx9AXxz6YD6RvuDd9wZBX7XLXdIUwZt0/OLRTbsYWbCFfhjfIAyQVL+PcY9WOM3N4Izb0/5s
qZrJJSPPXVpGdTaD2kYHn7IslX0df5ZlONBMbClU0Y1Sk0xEeBop6KJ+GnbhlHrPCE/bvemGreDk
KzTDelM/oB5dmFyRwrI0eScrTcWmxoFzKZ0k2Jokc4xotSsG9Ylb0IIOR6z2jJZXQdPHX1VAxp5X
6+jVtJjy9FVdPerZcr8LOWs8z41vPGd+jCVPqPojDckLNMsE4XvP8H5OZX8uAuJBmkFauNPGQd8k
1HJAXbBz3cQWBBl81cMv0gvStT9PYETTSIrfVah73Jl5DPCsS+zpDjYprVu/RiXcJEVywY9OKgaa
tJ2CZXELXm2VuC52sdK2iL8Lkt0wluHVpPr8bgvPBR8XzTTE3ErhWHA71CE5o/PbpPW1hWh4mp48
WfYHT3TMuxun3ztNFd6boSkOeqjlPrOC8FpT/j0ybOZv4RfdlrKh2dxCCgKxXxFuSATOI4Idc1uK
ENqVNRvzq7TN/rXhJn5Qg8tVO8VISm+q3jDBQoa2vZwkwpc4r+TBVEX9EXGPbOu4RQI8Whn+hGjC
CuTmMoCRUdf4XNPKlwcjJOYszHsoekbYnZIEipSJG++u6umYrTwxMv/zCHYq7RY1vrd4hCpdZCdL
jv7BjgWeJcR7+7RbJDROod4V3STCMJLhrYoj+5oxFyD305/IdB4oU4oR8z5f2eP/kLXRHTq5Tyjl
0vmLPLBVcJzx0RcxECQX23HPvhsbrrydQ9qbZmgZL0EWu59hZZI3mSqlSQiI0XcwdaO/gC9X5Qnm
zQ5jdQmfd2heQ0uDDLd8ZxemBoFdPsYv7HOW2WP5KZAzakcc/ZaR2oQdfRcYsToBe7U/m05z7rPZ
Vq/VWGdHhoZiSVKJf6HWmZ7ayeOg0jB3OxTBFJxTrAQ7N7WmFRFn6jyYfXAADeMrtq0556kbPWJb
E/SpjmX6ZF0XdOHnPE5OonXqJ90lwZOckPK1IuzeKMEnrKCV/8pelu/t2e7Q4DM8QZnsG0wSKhca
va4Ihr8dcR/h/tC+tVNc6s+cmOIX5FgJAoMFEJVSXl7rlhCa2igZo0ptRGtc47nCM1DKlV9aZB2Y
S8BrWKNgUknzHqaIxdI4ECc7UcvENesQRoejf+c4RfjaZMX0Wil3xOnXqydbM7WUYgnxqnDQh1sv
VR8+ipHdaDWvFeloc4nYJ+IFQ/EyN+q2lQWDDYG3xiGfaUPl8RGFDWpmS3O+aAObBkpulYu0gLpe
ziDumpQfETpcSYNUBVicPs8/08ns713URs+qSFLa5ZY+iyaryAOaEx/PiiD8QkAFrxkM/k6JvnuJ
4ghVxDKFJ4fDmqArG3Z8blvba244I48n8vY401QzfrSb3sB/eCOrzgV4vIij876ONlFg4paXAkYk
8ndgCbYbkvU29ddCmf6p7FEeIjcRqzQs4Gko3aJAzAdkkTUQhkNgOvLSu9wnkzV24NCtabEooIEY
BschkKEjCWAwFG9OqX0/mTZHNPShsO3yMN6XQcIgsQyqq+9Ca3TysIfSJgi44MkrbkuT30mKWG7e
ZkpNL72duMDHAXNNBncZ3FECk+I0WOeEGRxh9SHPnBYFja6TD9IsGHl5jLgQONHBzUHHoh7WBEis
w8Q07wHtsOFOJCnnRSZ3Xaz8l7F3alpCXWo8Oy00DLczCUhkuvA25W72MTfgpVosx1iAZhxmGlFg
RfOo52LyOvtjZva7s+vEAC1ljF+2q+M7NrXuSw9wVOsAGqBOm0VzhInDqWcoiH7me+vBt/v3oSCt
iXqlfepNsL+mTOsrpZd7wTBPcgM3xQw90vC3dh20CfbkMd8VvW1T5bnj58Bc/Y8nGQB1tVk8ofAY
vjoTa5vyjOBUom+6RQxufjgl97GdTd4rA1N1bpZqCnZXQbgWLJWNb2XzncBF0pMxBxh67dhBRhYS
0W/E54XPPSlu99rEvT4DjQeOGyQfSASsA8MIC7gWSuAUO8dKkwByXwGF/wSRY73QiwrfuyEwvmzU
GdD6u0U6tjDkaw8jUFCBOATA0LOesphzylraiJKj92BGcOpVLMn0ZKxJPokBDGGcKus4oLq4VnbJ
BcxzY11mPLMfCtHGbaB18FmGgRhukWI48LZhzHB+7C+hYdsAH5mG36Cz4POiyzxMaYnFgVrKz6pr
XahyP4IxV4qDkzMqaF0DwPHk9E+sTjAMvLC5jQKinK0sRqRH9In+YxVl+AV7ntERhkD88/Q39UrQ
kmdUVRYXhFP5nQ8PaYW0fck4Tjkxjc7sfCc+jks9Cwbak8+3q2hwRxB0iz8ObWu0Fm7jH313gTub
QSFOcl5YTB4bUlmznaVRpKGrIMh5GRTnub7iH3mm5GqgJKYlGR1lmG8mpeK7iCL2WoQ2U9o063Ay
1MIgF1IT3QzkJbovxgz/jEyolgthuH8mFPXnIMnHg6REOGCuLvYyUKDVssLkLjPk77ZW8Ncj31/T
h3UefIbGK3dk0VxBUS3gZFj9XRtl1Q7ZS3eYx4hgnMiFcBGB+AIeP5lWvWmTEeFFZxScwUZsFbqY
1e8h6fEKdkDv85uJGdHKabPsYNt99ye0gtYFKuYbRNmCz+CXYDCVmkkWQsl4nwlGAjeu0yTvE8lm
8EKaGSiHZH03Qhu4phV3852LpDzZi7HR59JIICZ6uZEpHEZKPsx5X6B2owpRWsOZYdkz9mM7ZZC3
jQZajTWKbuNFnnqRxmS9DpMxPwq7RMc34ecWSTUcBqGhQ8SWxYE56argvZpF/EdQNPyOrK5lJ6Fi
o0A3lg2hxJpZGeLNMMPsgdEykVPah2vfq7h50MkIV5fa2AGVQ0f80chpYd86mJoHptslGLiqVf0S
Tm0nf2Jsji5IjaZ87ZXZfMekdX2FSUw4n4aQ/EUW63RX4nfYGF7FULTI8LvghqafYWV9Cd4odD9x
9xhn280HC6+5w3I0uXP66bOaHsNWhpuybgckhQUvHoQpeKldd+7ZRr8zL/KRyg9igSRbdpDfRtmg
JA3qkmFqxlyVEKvcEQFKU2P+RZxUxgkxCX6FCQmZY0Wqkg1r6iHtqaddx6TCkWEZnhwZ9uDAQb3/
1jPQHa8h7lrmUr8yISi/YNCAlEZ/0z1ixCN8YaCNBgm1qjrc/z4aX9uvwTMwP5h/4/qGPlhOef/c
VREEWwhXwEJ91zZfWvATmLhGVX11YcZq0NGxX1CSAf0Jt7fVgfsjH5GccwS5Cemb7zIqnbdYGOND
Rq4LjtmCrhjUzFLcG3ZD1HjfcmqKm8CMaOl3+q2qhH/0/GKcDq2nBhTKgqBF8NIZ8hxGTeiVibg5
qXx0Mu6ZDOgW6uxXa2basI2CBIskQsfm23HHAKBJWlaonVN9VV0TATIJKfm+aGpN18Lyh2pjmAku
jsrPbFJqzaR89xtaKrdRFYnjjLJgixVbEBcRYVMgNH7GSJEHxXs8Bsg+8955DuBxk8RsuEfbTOgh
VeB8Aenh8wkrcM2TQb6zoxrrXac1jVMkluNrLdGW3CpLi2uaMy3Ka4O6lbLKX4N2ArtjDip+Ssfc
nwnkCCy09wFGtZWlkcVbpvZ2SU/0UOcMzReitP/N3HktN45lWfSL0HFhL/BK70XKSy8IpTIT3nt8
/SxAOWWyY6pn3iaiigFCJkUSuOacvddWtkUf5Di9R0/bWkFprtW+054y0jeXEurZqzvm0QdIajBc
jqWerASd2GKAdvHY6ZW11drSv5RVXlxZosfV0sv1fukMyXjLVaO9kRQDAsvPSGGytSbdiMQaIExU
tXIP9Wg89GFCJIbMirXVSyQlVhe5GyNq5Sox6Tsc0gjpRlCN+WOlQI+DZKpNW1kExeWqLlp9bdMN
XGJWSh6piNqbKCvsn3FKE9IkJeKOfiK5WIIW1yZGmfc9iaiVsuEPVnSp3HclMvStYw31MfcUAop7
cziVbqcDT6uZ7mx7lGRW+fk1qdGEakmjfO/ygN22QP6IYSIHEdYr5oPa6AgCAqX4EWWu/6ZTddl5
qA8G8OaflpMMe4P0tdcCrPaUMNBDthQGeMYK8se5Hjv3XmaW9d6Vih5im0j0Q1ua7TcaLg4CLYJM
XD/Jl2w+wJHSpCYxAuhlTvpNmGK1yM1d1elYFfxee490uydAtLWLxwDZy3fTz2EbpQPMMSppEABg
Fk0wkIZiKRT16ARFz0AzIWOEAZG/HjPYXGmSfwMQtPNVapGxnRx8qiIe8APFH3casmUGDM0i+lyP
0wdrerU0Gh1YEkFOKJWGz4H+tuwS5qGaGQFzBltHrBWZ/YrQX/lhjKPykfltvXfpw/NB1i2N54yI
4gTIOLvkIAvAow8WxlvsKm9ly7+xsFtcsPQMu2biCdlnVbrVN0XNqL6ldqWvQsprez0v+1Oj2v5+
CBUt2jq+hz/XTyNznTSTBCeNCaAfjboD5iYo+CK/RBup2oY86N0IVoIKm31UvBimjiu8epMbGmHN
0iqvnmjgkCe+G5+HDGklemj1NBSWss/6EE1yaqfbhpTbHvF1X8Mq1oAUkTwLporBsMRCMSKY72O8
oLrh2AfXG5R7/oZ8ChtD2WI16dMwjvgXzLpeu9SFtjRbUQJrSn2N3FxhVealu7RE5FabnkKNz8d7
3iDzoNgT7zsPV0FSEsfdCA1Dmy2QaKha+KJVVdqwDq0d4O04RUgicR7zQEuf5Mju0huoyTBVtx95
l6kbl4XEDg07vcamYelnU1nbGbrjkkyWAvgwx3BNt6bCtJN6HguyODg53tCsdfhpCIFCbHRlCwyP
wO2lSWMQWV7YXCxWcUsWqVx3Rpyc7Sqvds6UsZpJGZyFhFHDW83cGrggyENgg4u6xcjstoF3KDrN
uouzmrtXqZUzJTx6QQmmiWUl4RfhmikfCyMFhIa1EjsvY7J/iEPZbrpAzY5O4eoPaCZaOGIwDjtC
Q6v0g3k+QYBj2BN2E8X/98SDH8TOpwmOlWOS6VykaBKHSBp7yOsNrdEYIS0Rn658jGsvArGOetjD
F360LD8gGqrslPyG/sK9N5rAJSW9M7J4G7HTDDFOKvo32ALWHYEQ4WtSmbDlRghAV7Yu2bruXYnR
NipJpVSCsXkGxN88FzYIWVhOIHnatDLu4XcVPTGAOqg6O+jrV6nblQoYpSrF2vDRepA4YR8o5dQO
WTUy2IOhxAerRELxV6i9a9IsSlJoDLV2lRW2n2EaYBX3w+wtPoKiZsU8qf2Y5bXBbO9Hp5U3bC45
edz4xy6ZXiJ7VYbARRZhxBpZLn7ew7cBbU/+FIrZeFWjJ0UwHZPLffKoHfcrt6+Ceim0DBmoJ/Lh
s/fFhMYvcjg05PoVmN4DDB7LuCoAi9ItdLdZHEEmHdrSNV/BHxBxmo/Qdzutt0HXJ234VFUDxKDQ
V0ZANqUWd+w7KUgHRA11sEpULlVlnYZ28iPoRr28qN7oDouaKnj3maZeKreqObBO6OKwR0uRkQgE
aKHK1zEfJJh8OAiECLhT5XWklcuyJFPlZy+ULtlYNviVdUGEOEtbu7F2nqlm5drKlDli3LdISE1S
LWARLY0U5EcYaJtMs/NDVitsL7xRkyi8O+Wqj3UwiSGsgGHfBqtAEHtyLyLp7zQmY5LhnPyMroe4
obxFNunxvcMBoob5Xuaws0es49sY09oVQQqrQG/cubhCioX0yA4TQ8sUaLg66bKRganBFBoLVqsJ
a3R+aQC+JlH810oJgR2zov3RGa0drpsapB5qFq8yFvgYih9e57XhVsFOi7cY3efCpkK3aBEELRD8
xR8hgjjagDQKLo3r2McstuulUqTxT7ik9V02avmZ7S+RhqK09mnJPbQhGx4jp4KvhhdmrPURMzwm
e+POKz3zKEXYvKCGKjfYBXFsUqVTDkmTIBrJe364JycP6w74CIkua5uypfmg6spym45H/LMRSfKW
oZ27a2w1WKeqXn3iJmk2eT6FLpKtRrgEPduVb3XWDQ9huymViqVcXRX9ZLpPNBJnMv0+0fTmoe4t
ohMMuzlAHETRZGR28GppUUbPQVJVApF8l/idDUnX4lbvIrpddDZXRiFxvthKzpio9k+ouOCiyqE8
NF1NzBzamW2cBuUmGBpjWcoBAFrXZMNFC+tm1bF9wx5uoxX0c0cOK94X/T7irn5oJdga09ZimKvg
iypibBx0zVdP5gW0/7R7ZndoU+GvK30XAYMGUNxo7yz+nWue+KAcFKKxgNR00KzQOdXLKtAxq0eI
bZnZqhGrfFTr1pMLKAPtkyAOimlZAq4b8R4DgK2vtUJn4UQbGdMejldMwaqrrZKMtRFrD2uFC8U4
a7mKP5oGCRYGszfesmSqG8q+MVGf2rxpLp84G/DKPqiF77GxSxrcFknSpzmfXG+Ya01NMSxSyIJQ
+H+XmPwv1CP/kwrl/6N4RFX/STyyT79n6Y8q+PibgmT6mV8KEkP9l9BUaTO9CWmr2h8SEsf8lyYM
mjm6NGhbGpNI5ZeExPyXxVLCcWzHkLgOTJMf+iUhUVTxL0eYBhJNJFCapKH3f9GQTP/IXxQktkUA
iC0cqFo2fx//oP53JUluWxUC4dE59qJK11Edmw/Q/PSDDgoYfVxvPsznZA1xXu6ruInuKojkXw+1
IYtdJAzq15kJn8o0H9XCdvAaTahl5EnqKUbndurNJ5v0ka8zeS1fGxdzFZBA/6GonJM31uml7mJl
PfRRsbE7RGB5wACldnYF3xpf25CTQAfRU9u28Jh3g1RRyyz+8sH90tf8VU/j8K7+/l44purYlm5Z
9H5tPsS/qWoGE62ILskJ7p0be24qZHZOsAa14ldVjqugUOsnXG1UhnwspvP5Xsst6utDvYf7LpdO
jehxYxb2XsQmhrkhzDeOn4zvPYAbVIQkApX9uJM0ZxbCgohlB2Z/Fw4yoPnW9HeVizNvPgckixYo
4lZLyuop1bXtgH/ywXYT5z6Pxa5q8vwFpw5OCKH5S8oi2j2lEsvYRUlWHxWCPciY09ahqJVDWibp
WQunfC37J5qg6s5w4+quDInZLHFqbqFseVcoPIjX0cMHSeRf51Pzg1Fn+RpBS7b689z8LXGg7sNw
zGie8uMiBx/eOc3ZajpiNiPZv0cRnjNoLtFdk8XiznVBEggkj3UQJZ+uVp7op6cvojKHTe15J/CQ
iHCtsLqbH4zpogq15BXRhNhrYRPvecaOzEBoHcgfbZUYJyQxGJj6SNh0lXV3bRalclaQRfzzxaHZ
8t+uDlPFZ6arhOYIWBS/aa7aoG9BKkfFyXNTY1n4+vAaJu5P08xod2Bh481RKfA75QuGj+YU6omD
xqMwXgwuJJgKOMfgfj3YmiDJeTpikRQuM0OsmPfLBwO9zdf5P7/jz6OIwD+LstJ872W6oZ6ySJzQ
6Xtr1iDdrfzjyBiNX+c8M//I9ZCaQN5ml5Fi68GM2wQna5294QfLtzGqx7NN2XfLYkM9m8UjPfWc
UtcNxJv7pmHpZPHm/gjj6gAun6wtjK3UuMVCc/X82PsUh2ZPHOmuXE06i8YGRiMN6Aj0aoUT/L3F
3212TfSS1EO+hy7JIJPiiF5miC9WHjWJre+n+nmkwboFhqudsZcjnxDK0a3ceyRwolnUNUUmGKzF
sXTHTQdncF11Yf/WDDA98OpdBjEQLEnBE6K0E6yLLtch2BL1HOvg7OvGIR+Haddfl2X0gD5ojrZk
pRQNL0qX93coiMebFhSvHsuxt6wHQOO1nbLLYLmu1NGeXtKYGDv87ZtYpME91Xr9KfbExqWXM/Fx
FdRy1UH1HXmvjYZ7g7p50ZzYeEE5Ha0lGx+fYjSri/lvAzeCyE0p8H4FLIgyTYCnZd/CG1CuPVqh
X0dZpfKRRcamNCz/wcJPhnNaoQPaaad+GhG1klrGbPydH4Le/IgYX9AF1QCRE5Ft+YsnRnGTXlMs
qBfTqicyEi+5ylhf1EGgnmo/ldnKhaGiJGy/8fpw9+rEHDmsYSlSkW45KnGxdqchZeTVrwjwRRgw
WunB7xtlqSWR/kJEWL2KXNHtSX+ShE4gzvB7K6TiRMiKKdrypnGHrL08twFhFtmlMis+KspzuEyJ
zHVcsZFaqFAGapLHsW3HG6EQKw1SMoq0cInWLn+z8a2dhQJIuCu8cIV55COu1CfsYxoheGkN+oTm
tiWV/C0Q5EmnQYA9tI2Gh9+O0ik5Q+3Fiff/Sj3Yf2j4AA6Vln6AyffOoWGxO6WnQ0HM98+RPZSr
0SYR01XNCNtfVQ7Y8LVnUobvoxqgAHv6cstvNXeFz5vZezc1Hd9Sv/GPLN/LW2rCQx/wGuzG0VAP
YYZvEgjtOUC17Mj6cx4Sc00+m1Ai7psgwyaMdlnZURFt427STKfJkU6AQfElO3pBelbZTDw1JlGB
3pB8OkifVFz985+fWbV3nv/yAiXBRhtAb/rTfDw/hH8cWd0miyzl9PWq0Lp35/kh04Jxq8v8h5U4
9LANYnMHQpwoxCg1ITnzoZe7h9RiCvAlm3xfE16zj+XVdEjxaqO62pWI1ekRa2dt4jlOs443PVjh
DY9KtMSArD/5SWASaTWRQRPjGia5ff/PA/e8wvrbtE4n3OA/doWGwCRpTyLav4hlXW9CcwYl+4IE
lfqg5h8NOsMHItgdGv+Ove68XHsf+wfc18YGFVG8iyyYTFrRdwh4PPWNvfVSRonz7Ja1cRhRqa2s
rlHfMJD+lANCl851y6M7mA2jKbIDTbiXnqxkB7QF7LMoGbMdYJuLMoh6p1gEU2uJrxw7sxmRBBoE
JutYEuabPJNFfB1sZTWvjuaHoMVO1Gci2hLgcQ06ASNpgKYRjL3K2O6gW1eoLBPQN1L1jbxxreU9
5MQuL94i7wf5FuqLnVfmAZaStVDiaqObtY5kIRPIy/BOwBfSnyxP3DyzZzccuMWuKAr1Clg1J4cl
LFd0NCasGnfCIaqUswPa+NLokGFQR5gXYU+OfAaGB+jhyq4zg3gLiyp6JoLmpsX0kqlXE/dtwouq
0iq7MxUPzqnZ4ITs7eA2JMk7TEwueDrJ6UIdm9do1PQXauYVkSPw/eanpiUKLpqGjzD2X5oc6HgU
1BA1LONcnvtlP4bd2W3SdU2B4tpOD12RNYev+ebrxYx5Ryqwl6Ykg1is2dLonbpHsp0XmRWdv1tf
XOZlJ7DX6gAhZdz57LQGT5FXwFTVfWew2xZFjlrR76zdP1+spi1+X2WorMml4SARl0Jw/PeLNR09
Nw4jGR/Dst+gTsswulTqqWTOTQqZsTzLfJWUXeIU6OPn2V3hjsGm10v1ZEBDPNb+UzMN6oMv0w1W
NaxCdAtvOIrscxko+44N/E2nQn5LRyRYqOtQNU/n5gduFeqpWXYolWE8j6qlH/sUvEGRZP1zP5Yn
K+zXal3nd/M0JocQ7xLPMHYULGVoLajsren9aZTMXMoiiUfHxSYN6BQuBThGVg9p0p/dJH/zValO
A5opbsnUB7RSad5aR212QZ6D4KD3EWUDhFQvKS5jn+er0nOidzbOfK2l/aANh3mVOz9Y2K/ICA9B
1M6bFuC9qjAxmU7PfM+h2btg8kj388KNZKe118gISbSDMzSK92TT0+dHxP5uC5JMTTW9r+ukWmVK
zRDGOjSto+gi+aNqi+wiX6CrLDkivYCjSPNW6Ls4mr6qJ/IbssrydTr99Q3TtxoIDyaMenGX08NR
1aT5KCWelDROs5uJsnwr625vpENzLdrya6HQuuhzMly6V79ILmGbNN+ng9En+pEs83Q7EqmzKZks
t2aeY65ssjvbAjXjBvZZ6mTvNAqFZCv9ie6s5N0JKUEuA6M9UzclzCJv612Z28ieyE5ybenAJtJB
rq8yNN4oZ1JzaXo+CUcN2RH60RDjj9ElmZ7I65907veyUz5TjTlp0or3pnwfmyJd62ljLyzVgY5I
oFuOHCWIKK6IlaJR9cxK7VmrrH1YEL0W+Dv2DjCRlU9PVdFudIR5JJb/fSqn0fZ2F2o7OEyXYPFK
8gYWOlKgQt+Cf+Y35g7mMS3YlpmB1yk0yjUkyCmzxVu3eO2kkVgEhlikeUCyhJ5Bvn2fRCvqeAv6
EBb696yIn7raeQjS4rCLvFMUACQ0q/AouMiW0ZCzAJD5xkhYLRTbWraX3PNA6wLgoPlQrqPuKRQR
a/imTE8NSCOweNgqba3aFtA7jAkHGavDKXY8xHpV5dF6RRGDyojxezgMSX7vpomHz7uiQQMvovcy
bY+HSrVL5yTxcePpCIE68iagrOwPzaRyUJL00bLQEPhe0K4MomhpkvKkobcRplBLsevRViSFpsv2
eVW9FiZjpxaNp5yQ0DxSd2FhfKd5Qm9fvAN58C0g4/RVAG2lJ6C2hA4M3Xao5XfE+1zpYYOGyHWQ
MWoAcuX4EDsUyWxf2aWtauxR42nYxa2YmIOgeRwzE/M55CFpaWc1Vb6Xqnq1+D2QsW1c2tjLE+so
UUouBeU7JPigUlIqhdAoef88us1NfXSUQKNdFUJr05ttqZJWipx1R4BTg4rEiYCQ2CtV4b61i+o8
WPaDSeQ625Rblf4ULPEBWWFm197GIbKgvQK389NHIp+MJdv8ipWtSB51RFK7rvFPtihfutTvz3Gq
IzSfjmr8enqp7NiZy41ux9ozG4ZLUnafAdk618iGzJIjiNmil2gfwhQlRaCUS+byej2vcG0kVets
cPSdbOunQXXqm+9m+Q1g0LOTdhewkt4hd1F4zw9jMcL+GOtlJOL84k9jfGdb0DlWk0X1krZQQOsx
2fIVkLTIf/T3hG2lhk4kHchHyF8iNOhuzH1WG8uWWDOXj6zn7QJexZ0PSIn/h/aBCR9tm4s6qcEp
6Vxcg0gg65kN9qIeoAF68SplrKAjHgTvuU6TS2/2YX2qZL718x+GfupIqDPSO2HtKntHHXHRNpig
xabv9+0Ucum9jtg4pXdWnAfDRRn82jVEesCvN0S/0LDwgTKIqrUzLppQcuUdBjZ95UEtoasD41AF
faLx2UqRG3jipSj9bykDz50d3WNNGo5Ng9QOhekkSVDuHWQAR7cxT6oriLg1waSHQKBU0hNko5/0
+CBQg6/GrE+PaZ/SnyD/0WtMh16E4d+x4Fim6rsO4eaaY+gIY9qoLjBksx2Wik/ATU8H/QUxG+lZ
mkuetLv06XFtPc1pD1H7ZpuyXyNdfSyxia8VYb4MqoDzBESGHfdTCyD0HDcKoHFbHrn7xD7wRQHj
jZ3RMOLYqIXOZrg0d65mQsNApytGhhGqXvG+txRwIJOvGrygXfjYNv0yO1uDcacJzb3REUBo/Zkh
/FIIl6vVD2kMUxYSiQoxfp1NE8O4LPce2VH7WE8+IueldjEN00X4BEiZpcs2dq6FwEJZ+O0WHot5
i9plhyfgaCAO2dm5oOpR9DsL5eVJuPIVWir7LSfOAGtjXdb9kMQKs02BBzvZpUBmvQ7JWrgHZQ3W
bqwEfQ3VWVoNRAsbIjbugE5nA1gOGzOTOoCTeNhUBjLU+dz8VQ+Z1UqD1BydJwFGr3QnBZTy0bHS
4iKtjhoCtQlvHVeBsciCqiMOxiUTs1C381bx60cT7Mw7VS0c8LtEEHH3JZeh9NZOBdzTLrJkCXJQ
fzKwUy4yPtydIe2VlefyBHyRfprAKMUqCjoJlA1osYH+UpPCvXES29gEFdGufGT6Jhq96m5oIEeH
wiQpYKqHwLX1dy4KexJYSCtZWD1gLcqCW7OHNgj65jy/55lDg2V+mkVoUHWQKOt5D2Z0uXss6SSz
KSVWY16M//NyU1X/railUvsVwjIdyzZ1aU0l0b/sjbQyHyzBVXak/Q0/bRr14HYTdtm2HSGE0j8W
ukf1Axxs8lIOza5iuH8ua/GGBZAwOQSnGyRl/blzulVsMAy2on5IR6nsTBNGDvQ1/9zYHSUFQgnf
SJVcNWGbPve5evbDMfks9Oy76t/Pixe/gybtVGQgOr1wjgWsddTSXbpwlcF9SMie2Oa55ux7eslk
SzeHsB9YUXoiG3boch7rnptIB7DvA07AuD3Yj9Sqxg1tVlL3EvhEsWf7y5xknN28s+JSpgUknc9u
JOBJh/r3gKovwEDFDNcRomUWxYsiVbHoEhmdfVqTL2O29wt4dXHQVleynlZkSSakdVDLi1qb9wfa
ftRLQRGYeNduWn52qJEv+gi1t9/Kwmim+CbfORMjt2UnAljcKc5zwbOMiw+la8jH0TMfV4toNw7y
KMKVoAjTka9p+CFB71u7urlF0ByHANZFijjjW1Oec5nS/xcspCb8pue8ByB9TvM+yKbzeiebJ9nr
1aWdS3R67NXniIblHdLNYzwV/jHuu/cAgfeE8JDmVEz5Zbih7+M4W+fzZfDPlx+1ut93O5pmaRKn
LFZaRzO03yru/ah1pdcy+neGF/e3ADsZkckiOzfAOXVfq+6+6ovSvmsSlL5U84LvOdTtppHfW5/i
cl8UFrrvst/PhCdTLbjyejaWpb5Wwra6IWkvbwI4Lxh5cS3i6qz73iO1C3mZt6aqU1qrNvSJ6KtH
s+JjI/QB2r57DeoAz4Lgg7BzxLNz6VSxyNYZYheZD5C902ziBzIGP8xl6Ih8iw40lbk3Y/7uQScs
oi2I/fWysj/Pt5dm41e3fQLLuBnYhiY0W8V5EkFG67rY4+9xqo3lmuaxzkLr2GRjxW1GVZak0Rov
b1wd1VZ99syQtFd9bKpj7ZYM8O8q2VOVzbgsa60/JwVRRooNBqc3IF7M7yUTTMku2Qo2c712frDf
v956fif2QkE+MAqA156m4jaqIWPmUWA9jV14oUAMBprA45ppEar+wIQPK708yWnb18wlVl1xkQrF
OEQb4PTGtNMrU7s7OxSIulUziQuloEHh+STkpI44zQ/2dKT2urf5ujKNlvZoV+bJqlWa8tTYTs4G
tD/ojf0Apm0aSqLCOxcu1FecPpq1jXu0E+O8vURbpGzmf8SKwEbwmyXqESaSYFtw+qop5Y9SNdUj
GyGxETp1ake30n1S9P5D3MNSm2spWLjf8ygJJsF7iXWTd2CJlIWMHt1v0A0W7SYZcnvqOWCI/ZqN
AlYp63gCl8wPw1C4Ryt3fj01g55VWxm7gDJrsAKEGe3nwmA3VQfnc3FRN/u6lu9157t7tVeNO9TU
5QHe8aM+PROYNO7mo1Ej/TUyW381P3VdRecuYEheaf4URvPHW4/fG/sc++kShy6GAa27NqFpsbRn
c70x05x6a+B1qx4f9VXHm7m28iRejdNT4p8nNxxMyHk1G+rk19tR9hhmeJL19ERugDgNsS2IL4oR
pihdjS8XZXfvI87qey+6KpquXpJWsfBzZvHh67aoau4poMzUWwA1KOP+n4cVdW7U/WmLZ5dK98+R
Usd7b0i0Cr8VUarAT4OiUbTj103rCeIYrQb4IHkwfn1BKYjuEZ7pGjakz/ZJEWvct7z+tGIqh9WF
LzCFukglZREUDprRuojw+I4RqwIc71P/oumb4ZKhN9lb9qBsNQlKpPYCLgYurCNZZc1yXhTU01Kg
Lvl3GvJE1ikwrHPetKv5Y0f/68pyXJtEJuCobq7RyJ2MPqekWUAKI80ssR7weW1M9kiL0TO9vWQn
dCOIt0Egk4yIFLObF0ntM/OiPw+YwcoNLtJ244dOeHBq/FyyVc1nuFY9AKi03BR5hls+ieQSYJtN
alhgYWinhKEMPkyBwi23eq2aB1Jt6g220eRpcO3vFIzYFVWU84SM663nSXyCBTHJhgIN3QwCOEN6
vRXToqoOIVLVpVtv5wojShIKHlm2q5Pih9qHxqYlWwH0N5SVKO8iFpslQLk/HjIwWks/rJHa/nFu
PqrV4Y5gsnila1LdZDbGmRn+qCmOu+3I6V2mtjBWFhoXDFM2sTOG+8PFeq7TtTx4HRIz02BM1BIQ
TSM+wMryxUOcVG/UseAqKqb2qjfdCmYpQUep6gN+N5wTYIRkbzmtdfTwy58RTi4FUpFF11OmxCzh
fS0lq8qgjzA9xQimP6H3QcKRjha93eYHdTT3RxxRfG1rZNsx4JO6futcMmJw3lCynx7c6SE1MqJ/
BlXZmKo58ez6aK8KO7zPyiy6lwZI+LwMr/MpdjLZsjCrIkLkqH6wyumfYSP95K6Mf8ZYmqLO+Ml6
/n2Ujb/DD4WDdlrqBdOsFCFmQxs87PEl7lKSwUATD7x6zcLUmvn53vQqGmcE/qzmFxQouNwnN9hq
XjnbEVXn/3ADG7+pEriBdak5LEt5bdIw9d9UCUWPXlOJfGgKZFdus5EKM72TFrYZUZtrZQh3qdUE
vknGKIhk35QobxRdwuUqysevCc3R+x+hMIIdam2PnUshHqkbPUbMvi7h8kNFqbuVVb9J1Cq9+sJP
r/T3w5UTBe9lPLFDp1PzF6Xvmpfph/yxKX9NOa2d44GKZPJYZCJfWHbTHefGVciKZjP41bguE/GZ
tR5cZs+MKRA53tqeu6UWTKO1ToQk3JdMXkvLlVfI2Lh6h+t8xupHeVWH4kVjgjz8eSoMxMsAP2EJ
sBvQGlaC/PJ1b5TaifbooerSfepE2erPosJ8xJZ08zWxoVSYcJS0YpDN3pX0kSQVcSExyMjOiM6Q
CN6SaVr3Dcq980OjuWTTQMnBieQV62S68Gf5AGgApE266B5CS/P2k6QsSCuyFPUy0Fa1yUxZlBZ9
1SZ6xdz4g/wY5WPoEWQZ5TZI+/EnfQCWwBwMnFG6rL4kaLkWzqAlV5M4gaRSc6okfEBRRmj21wpN
WM0d7rkIpyHF5VhR9UMqOqKr/vuUOaa3QLf0Gypn4pRc2VxK/GaX1CIoAUJe8M29QNG7T1Vngnub
4X1hBPYdgIElJeOOV4fDbkcnp1ho6sfXSqsZo2AHtIK0t2m+lhhSTl89C4+O1LoMjziETGrkbQeU
PU7wQtLBoA3bLv/DzTEphv7Sz5K2LTTWzBZ3hi2pkf8uREiR0udNzTCeeYW7FeTEbBkX7HMGkurX
UeITyIkO8BhqUXo19F451N14Pz9LylHfxfjWV4rBsiksHMkRl55PY/OqOD1Oe11cHFMhaW9UP4pQ
g5oPjuo+avyWT14tX1XH/BbyW78LYt6cyp5mDY/asVdhRnGan/gYzRfVjb5VqbhF6dDeMM4oG5Zz
/bEVwYhLrHU2VaL3N82LiIAIc+uVQvMz7q5oPbAPKdfg33sa2WpCZb2CqqAn6kMdtffzFBkZbM88
DDXHsbPEg/Dre1ZJwcKd9Td5Hr9QxWNvVofeZu4924GkBzudo/j+ky23OAKYuEwglId5tzV5OhZf
uxxk+z6bB13fppHhn+cj0p2Cr6M/z30deSZ6VWZVyt8QyaKJfpiGn6GhOZRJ+mw3nwYAcsJ4jDTK
I2UjYPICCKUIom44Qsb862g+R04nYqugcU6xeXXCNnqopo546apYEtrCO85Pq0QgcqyNbK066XIg
rfAZMwSBDmrmvc9HSmcpb385ivpnWb/92YfVJwlQXRAHLmQq8dYyKsR2dvoP16v998F8ul6l0DXN
ZB8Am0H/vcYgyqCspY2DzAkYjhO1xE7oem9jZOvrEqwKXQhPP3p1/hSJaiARL6luBMjFK4tknxUq
8erYFRr7nOkoH7WSHM4QJfj01E6NwSGsZlhB6GRVhiToWxIF5Wv+iO9heMXVUWxFm7jbwIyUc+ro
iEDVTH3rSrIV4rLDbeS5t4BO/KJyquDebTB4ZoZz7+Hq2SP/JfDFTH4dzef66Vw4nfN6lbZARO4j
cQjBhSQzcwUFpWSMrl86M8IPI4vTviGE5ZM0GhjSpdede+Y0iMagLJtpm33/25dFW9MqxfuNhQwj
SgqEcB86Acm46EXWdT52jzFpJgTOFuW3ItO3fh1cYTsNb400tz1O3Q8rpOSKys25TwQrwCruzV2T
NWt16l8qUdCs0sSvNvPT+SFXnW0VDr+W55Gl2qe5whcQykarbBV6wAryJIRd7AfOypC/JouIYWOd
VUb+6IbvupP7RyXwNaICPrUw6H4EBgnQaZS89L3FXcym95pHIWXT0gRHolWI2BTg1yBmhvdRJTaO
xVV+S6FXsTfWv8eNIe8oHPyc5Q8l4a4bLi+8LB39qqwluk5TUSDg1NkrRsWRFugLzUTgYme1+WA5
yqvwouCbSFg6A3Vwrr1lwGPB+7UYe+dMhAMB5dODHucgWuxMwcPmnOdn8/ks31PKileyzRkLPXad
YHb7R4CzONaKpL5TcOHQrw2p73fmev47BXmDJAkIwI0YOHf/Rdh5LTluLFv7iRABb27pbXt/gxgL
74GCefrzVXGkra3fnBsKYFPTbBKoyly5TJg3j3gNWu+mXRdHyye9U536kb8ORVPuW6AZMAL6yK0+
JAK/D7gQ6q2lQUdgOZlj67T3QC2deDrmp8qBC2PObfGjJHexnrE1JRpzXuHWE29HOCxk77Jzq4dc
buQOcbb/2x6k/7fxGPe0b+vSacUKXN3xlMfZP3FDO4Gk1C8tf7g0Kei9trvMxEcmXu9dLSoxcip4
UEfquckO4jU80U4ys7QQd+DCwhBMnnXC+myrBnp3kB7GLnKfl5QO1G/xg2Jhcp6b0uhABBfCyuxG
39xIjjFf12bp/S00+gqAnqN0wPl+FU0IYLroryO/wHe/FQnUHEa+MNw/hQxPoulKzkQCPy6wRzDv
dpbrWHorW14Iox7Cj5RHXHKESfvFI/ko0kUVyF9zu+qdGxc97xDO1xZS9XsDvdrt4+JVVB4se3hA
y9D7ZM/50R2GCvEV6W9HS90LVD/ALJFfvOqCwFB5MGYoCJewtvdcA/fdQuoDdjb1Q0oQBH7OGmHJ
PbNzFuuDmwNZqLsl0D+qeUw+09zKaT0G7vECa9pZt599m6mXam0mHEpE6vgvk42F7Uq63HaaV+7H
dpRp97V1bkfvVXGfEG04KwdzqWNYt/GzU2PaXCXmO7ayx2TxptfYTBtsRU3gdjzR/hfiLUXLf5U0
PvCzBS3IMA0gmABrPCzz/nk51aVLKwjpFFfGhoyO0IzupxZXHOGar3+fOaVuveqs0iczmbYj3mPb
EfOPYxPY88tcQV9F09bmrriqVzZFyji+k9L6oOD21YT50yP+/Fo61X1sF8i2jAA8Y05gc3k20FpD
eOZUYEvTQu1EO/OHzGiVXk5QUwINJnK1J3WUMZ24HfkFbjCSkMt4ee8Z06ObJT/IZuweI/mgE7KO
etK7S726PgSBw7VXl1/MOHv4gfSHjVt/dUbZ31GSMIDhzOkQY5SsBRvNm2kj9Ch4mybxYst+dRoD
EhOl4q7Ma1J67AXZsIS5mCw8Up/Vh3EUBTlSyGUGbEtQgMpgjH4e01XbGDGhTwRjlAsNlZWOLFU2
+CuWGrxV4Y8OCW2vGE9U5xBfv3U/e9OHozEKgNNjnsmSyVYOl1u4q0ijXamHDhD3Tfe6XcHIttWp
QBCjEcPcFPGtm1UtbcawXIoK7W3p1sxYJ8W7cLeqb08Zqa+gV/zImrzYd5CkmKF2pHQCfJj3AfZE
K0y53jMSeF5zYeOqhI3hYfTqeGsOOZd2aTnhXl25Npm6J4AJuntbpAeR2BWiswTpkbD1O6ZM7Qvc
+j0Ya/rc4YeO2Elodwp8x8i1u2czPjMLYiAzoDpnEzvR0ATH21E4Zbt58s8R8XI7a5jnPROL5tMk
3RhDnOXVsvTyUusQLPjImk/cNbZOEhO5lxPmo7g8CqMmXqn/c2n16i1QP4/Pca4fw0UMX3jdGuu4
SsQD8lgcu6sKi/x8fGCvqY7AduGunPPiThtJiIq8cT+qu/v/X7SZ/ycRyTV0Xbds06F9gfBs/4s1
t3Qept9xFu5NULAjytd0lUJi3QUiCs7qgfH70pI/+de5LTOyvP7blOXfG8nt01AN3RVgKEnsevco
QuvPzLezA8FK30tzjp5KbdEujkXtDDWGuaGCKP2Gor4S2aYfBudsQ3p4HvTmWZX9oDksDHxrlYbp
3oDnxb0jN3xD7vMYtT6gxfUei0RbB7Lej0CxtlWxT+YCpMXD4nMXZhjRBJH+qpXum01w2UFxRymT
B4aNnN5AG7cbNn4X3mcYXx8tt+ZKZWD4WukQ5iE308tSZvIedaMzH1vDo5gy229OH3U0j0H+6LgA
LZj3wWqavU3F/PVR9Y02ZjncTJbYqeeaUWZ8a7Z9aJnnY8xsIA9kUfj7TL0beYaU0HiiuPnHz/68
cWtVYpmAGhh7ADqi8L6aE2+7+Ji9Vcgwnibp4R77dngXiw4vOXIzGcC38UBqnhzt9Td2tBwx2LXp
fpjEQkI7coGn7DfXKsVpMD1nY5Z5ileD5f5shmKTO634xv/5MVIOY4yVhzvyzJxn8KMcIHj6XTmh
/+jOBPrEM1RP2WSrBzjJOEsZAuZS1wgQNCj8+OZSaBqxd3Wc1DnCXc1XTdV1j17j0YyrUYoZDCB6
aIhPcyrNJaR2pDDJ97014UMIs7joAyy5uPA8IJ9zLAjrQLVwvVHVyJ31LaxNI7Mbj5VZ4HyoMYPJ
NevdQdF5jmEOr7Om/bBHn1GMBoukKRg5+/ZdOtaAYhSPn008GQ+zFpbbge73GBdF8ublMUUb8+vb
/xglM7Y5avVbNKw4TKApiedF9fcbN54tqF9pQY9oQXjzq+GVL3WvaTukX+SZtaTprhjUinNrljiv
RHU0//mK/D0WSh1UhBUechP9DP9FIf27c/NgU8yVBqgVESwWQKXeiwnClIKKTff99oudsVxOesxo
Pyqk24ostVxklKd8oqxuq4EYJmIc7Nwbd15c/tawGczQhRL0ffsHzGqYVvOcTw9Zrb0NsqqN/XA6
mIlIyHfX2j1WLqTDYKS1pyzLNo68JOZwgPCLhjmt+H70XGT7zAZPXtnLibokukv9jGTXvgnftCZq
jmVuZxeiE/bqDQKBiHVro5lRteBiEemmuyvYxpjtFE35YPz9wPb2gh1EscL9pT0KX5/PeMa3u4W4
pBeZyg6ybQw4V0ku/ig+AVKLR5RbzQmz8wRZATDnQiLALq6ZV8CFLd6rAcYsxmQBYgSToR41oRb3
QArWaKLTRr6wM1Dir8WMR9sYTPbdLB+cvvzzUJvj0SrgUqTdGYC+/4d4yif3gL6CJEvREpFDmPtO
xwn1roSmiz+5Bz0/DqJfODiiNEAmuzG8wtwHjVa+k37ubp2wbDZCz/sn9aDjM4WsmYwmWGiQ5ZN+
79qQj3m+uwyFEC8NNOdNEepEEstTr3a8Q1l587p3atlO2+VelSzN1x+5wkQt0OjFJcvH5OJWjsbE
qbJeGq+sVsg1/EOtDdgWks3RvrbvilRcLN5zgH0SSvqxfrchPOQZ4qlZx3hArv8t5Zi6HYzOWfAG
mXDClXcHbjrx/jZmI27WkrbYEL+QbNYsXYP1WplzjRWGtgqzMX5pW8TyLpqIvdpnpgUiIabZwxn4
ApOyYsLGomxjJuK+dXH5LvFyZ6Rcn29/2DxbGNQzFs6bdh1D9byd4XUOgpUub9XQ7LOotk+36aJl
p8la1VjqQQ0V+wJ3wdu40vKYt6lRwnNIjPNPGyuClWv1wTau4It+2hSpmzaP20uVOrsh0TEe9Rq4
CJBXDHIhMezsNHPYIerZqhow9iZzD5mOOQGXvcMleUxw6LmrgtjmPh/GN9GHv3F4S65zVLjdTsAo
UJ9zleAeYy7eC+Z42blm4jF16bArl7k/RA1WAzkWRUqW47b9L1ddv1nFJd5GLO65hK7YSZ9bx7zP
pZe5mwbi7OErjX6b2lDkOiz3yDryd3k/tVp/16umfXPsewyuGI3KWA1CHd6MtnmFWtitSwnB4K78
LoIme2Thngj07EAMY863gtDFNUMa96C7ZO4JwM7XpMH5rQz1l7RrnbvWFe96032OVumQ1MOENkvm
H4j/4WCY9p7UBKbdtaejT4F4NvIWu0GUD7j5ueekjr5En3B3yAe4JNZ6qBz+MRZoTKWMak3aofNs
Nkn9PBPLJpcqvW39dV0Nw9aTog/La7Nx1WbOFUPd+KguVE1erYMWdZepeOzNrrjGUrzQyW2ncZPi
SjcKXbwl2zLPLWcNqVVDYFARuZjZaw088x0ps7OzTLfeZEYSX0vPZtojH4I++24PyIgwg4CmEvQT
xDsgG/XgyyDnjCCw1tXXanDslF59n2K4XcvywsH+AajdJ05DXXZixAJqQK8+S/GIrZniWBlMxUCK
qHQSrT4sGik6gUWlE4xl+cLMmTyhxHhWU41KcJPDcZpPAdtBXA71e+tWNdzQhDZZJrJg1uHustmp
d6nlXSjAgofICYxVFaF6UkfSj4hUdhbYsCuNTS5F5siE+JxjhoWWJn6VGO5nAGJvht3BHyogg2YF
Q1GIMMFOfd5SKr/ymCfv1J6KleomMgbI5vgWE93QMIr++0hvLeNw26oWENMVrIOXVH7Ehfx01QOp
uh96mrfXQZ8PA8qzH76BP8jgDt9Q/pvnakbzkaRFcvK4he/SQpAimzTTXYcibo2d+MaIw/EB06P4
2cbVb4cjEQ3egiQHa0tccIJ5fDDsKHme5jbYeTN31Aj5Ne5J9tKxtt2q2y8srL22UKF5miX2tPX2
nUntgyMnQwOMfZs9TVa8G4mXwbMDy6E4KqrTPNPszd1gPUbxzyBqmxd3+FRNpDpJ2i9n0X9WNM0X
hfSjxXQvgHl7Nycr5lbtLcZvZHkYuGYNBapk2DT0MbeVt1kk8zIZkq0qr4IeL9vYMn40gF4/muV+
lHxgLLJkrt7srG+cFUjb9TkYXYwx7eRR0SgKT8w7z7CmjTodxOQdbisVJl3/oVOpAoL4vd4s/DcL
pQbkP8LDfWttT3lz0XAFeHLs5l19YvNgsUfFfn3BaMx7YnB/ez4ofY/3PH2YBui7+vzASde4m5Sv
JC4493gEfZ+JbId0javoEIkvvUvdN5+InG3Y6QaWBUN2SsbjNHkwR0LPe2or2N1RkU8/ZIagxoLw
4iYYSc5OMt5TClZrbAn9Lxf6Ixy27YjJ3IueDfoDfphvrSes9xBLv8Po2q8hVdyudal+Wol1JUEx
HHp5Cv+ARPpESw5q+kBovaf1KHjJAcQKO78q7kAZubKiHewbvzAJUkj6+DdQoyGzSaL0PdYTsigR
k+ynPLLeiOM84fSOe9ZEN17iYfJI3+Rvq2pqN46inrUeOchzHx6HKSNIsJtARpqo20ydh8d31LPO
9CahH+ocq85rVAzvAbGcZ1aYaKWubXX5Y8ODJS56mtMk2WqmRWKdJV+iflpjcv7AKkoh3b7W4LMP
fVoHr/X03knIzO2NHCfgrFjlcVzcJ47zayiwfXALd9kpiQYTg88wLoMHxBvuY1aUoFIIHNiD/v0q
e9ZDIqaT9jKR4bClPfPul7+PqlH/89x/jqI4Zncuhz+vq8KshhXGl2JZ5d6rp+4ksi7Gp5G+p8aZ
7V0aAQ8JPl06m8bVh6dzAghEr9t35YcmLN3dl/jUMKi82DDP33Wfi3ES9I7T/INnh2vT++Vd68zv
0A/cg61UPDl/jCRawP6XM8Ukp8bpSrfbq1O1qqO7MlZ6/cqUzicXq25ZV4oXdUc0Ia5bKKpLgnlq
+1x6WG8WEkqPnKFcZzAlueWJP5wKc6F0YqqQgoQ/TgI9lTpSz8XyuUU+p45SP4JeHBp4asJ1dKYs
2kQTflXqtMcDSaSZtYHJ2uIOBXIOfxhBH23QLswxm8TfBXqaHZ/CaSLwSifpx8dvhttxIXCuCVBZ
EgwIR0yKhGfmVqEXi+eicMWz1Uxfre7OlzgexLOOoeO+maQzq/whw79xM2szmRQj1RWKlPSnu3zg
2SO+1/bsrRdC2+76TgxnMQhj21YYlua1YexlZsXGavXuAXt3lLrlbHMhzzaqsEzb2+GU3wsPb1ec
P7oXJMkt2zb8PN1MHi1vNM/1mJKuLGfGWv5h50Hy6Zb3itXZD9lMGC2KSz9z7GeT2TD5ifobstPt
iNfLP4j9OALidjcY7WGBgVc1RNfRrrfrNMksnPfM34olN7cCpWYQMXW2G+uyIPeOE9v91lS4+cuG
vBWgD0Oj23u9C2lT0i7dwhkbN2q1Vw9Iwu7HPARKwmP81rfW9ej/aeAqXRhYaCdfPpvdKZez4dtG
wcxtgxpko+oKbMRYMbyFxHrDpfFN5XlK5u+q8qUxX6LH381k5vc7pGPAz917WdkcbB/RfZQZUJIi
hKJLWrUf8eiPdFK+94pl6gp//WiD6LY4j/4cv48ojOzEaT4dGqPDkib+FmNNEuEVv8pyXHHEPwZm
BNTUVD60S/ika/Z0aY1vqZxWAmVgahtERC/IU/VcbreIaCyzhCiX1mtE4L1cXtzdHwFgWZFGhJhy
k+a5czYkvNQDL421J97yaLrnrnpiC5w/cB+C+JZ2I37x+PdMMBBOsLA2zqR5H4EbWLuxtL2DPhNk
UBb2Y9jz7SwljNd9b9l3Vaq9VJS4bwar9i40KwKRCeC4pzJne9K4gMkEMpl3FU1PfEbWbDtJN1ps
LVj3WppfzRkzl1qZ2LcOHumRQy22aMj39SK7585Mnti6Xr2xbj5BPYxtJ5h/YU5NmLos+cgZ26NH
b19qFwqVnjB5KsfiRdULOGxU9/KM3IXo1HWBvnXmiS+t7aNvYdI9pj5RK0OSrrgPXYyZsZ3VzDn8
GRj1Z5+bwycfYUjogls9jDoXoFwGsJD3wdqtdjuhf3bYKsR3UTKygAFHDyaV9VpCuzl7TXzJzNR7
1ZjJgBElx4HZwM4QdHtFK7THdrai/ZJb6VmDV3PR4DUSXR9XW1/03p7Gh8iFZP7yCO7Z5FlnnhJY
kCeuM8IIsDMGpurLjyjzKVQsMbwL8b0LwQ2y0dMv7jLk2HFiAW3JIVpjO1ejogBprdneaYk24CHk
0n81wGT5NFqXjtgAGv0NjOpj5PTmr/8+iGPvgjtRgkZHdpNG0V+DEuwFu8LkhLvZFxYQzrkAT34K
+7C/I4ibMWAjoFBRDYaJ251qk78PanP3AY/yQGmR/yjIFiJllkUNwfY2ZcPZT/EwXKNRH/YYsw/X
WD6njtRzUTTDE9dqblo0lJuwlSvV7J08bIV/Os4VO2b+xLp/GLq8fcry6iHuDFSAFco2td0YcD70
IB0vs+UvD4Xz7qbkrUVmBC+8QSvkLNX4JSz33g8gK67gxuT+hG8hjeezRTzixs8D7RigONkJwiy2
rSz0R8Jm70BOgRCc3TSwsKORyM944Ys11ihMRRlRsCRAmUqF9RRYRXJRkAPfOMHUMcOr0fXwYTUT
RrGW4RLg1S0AmeM/OqOu0qqda9cC3lEOrXHofti4Js5GFf5yBvuzH9zgLa69X4Nj4GdcTvPGlfCh
URbpfWOA1uX57dUkn36fyBR8CxZoKNw3w9XGgebGnJqDYJMV2N0nREes1W3U+/iDt66xrK1avDjc
dc9MbgnKdLriiebXPRX+XG07EgC+TOfdsl7HyMw+82YiXX2OzZ1qmXm6DtL8s8ESDscJsltwKU6O
7s9kjqu7HJPKi+UtJw2N3hGzFnGPs0gCUqjln4FW3411Nlw7pqKbUdd/i8QYH7NENyGLgk+z2AwH
qFuAsvJoUUewVPc37EIOTlbx0Os4MHf273LqE4ahUfXkCUwYFXAaLoR5sNWVBIjHRFLmNcAlgv2d
HZTYD8rWE9J5vS+yIbkxXiGu+cfbFh8bvnWgWYBRC7pmsvVhIsYUGC+XrWdxgQTJCBgN4l0FHTdi
Vv9SxIMO1uhhamPSjeUIEHZB57conEMkUlXjPyl5XmwyNiJzh6yRZIxhYxTDWR1VpkvctLNse4Z4
r3p8qLn7X8ys8WdI3B7oKW5psbP6A+/kaQ8rJ8Lf35zto4D1TOgFPryFPgYQDIvoYexj/1wkiYfB
RZ1/x8kvhHb23W5LwZZpjZegm6r7YERNdPuB7nFB2jgQd4NB1idRBZne1ts6IQ9TtbVpyUwvj5eT
yXTqSsUGU6XD+BCfl8qt/3Uw5e0hDeDW2wOeMn2hTQ9225jbwndlXITOcLNgW7mK1t3jA44LRLlc
Fe+4leRjI7Tqc5s658jGxtzHNXKveo7Fi8edKRD7qtPc8qPnyJ9XnZO3ZyWhKoUNZ3zGvRfYvMSI
VH5TVmp3Z3VKr2ycjFFP1uq5dGjRqcopplnG/bmxcfljIp9Njzr6bjQvX6qpqR34KHiP2uW5o1yn
AWZKjVYfuQtDSS/hS0eD8pTaPrjUQsiqegjhTN119eCfafp3kZ5OG6tbbBiy/Z8yRXDRnG63qoXR
2spnbK5glf+gLE6ICjS0Yd57KZNVd5ShqRL7aBN7PCcuvPwb+EG5h7GCd9G2JPAGzzrOPi8Z1zFS
eaJzxRzHL0nlVvtFoifqpwywk/s80y6e5Yv7KO5gfRjGsekWvO/dJXmYsjpByFNVGPSnb3FUaXfo
c4jDKvMPqDDB89Kky3GOtWxX0Ed+YWC8ArKs95Vj+/uIrv7UgMOu/oMINcy7N26WYTgInQ7Ocza+
W14NPSyu3gxFh2oMkrsTAjTVYuiX88nMs/wLTAQXESOej7QFUMC4SGqjcLaWmc+3e1jFjXoRyVDC
MVF7+uOeUhk6C4EEh5uUoNasO1ODcxXKUVtiTrtEFAPBp0hQRIXkD96gt/Y14omnvgdLgSuBwVFb
f5EgvitI8tzcvq2beiIQYB04ZxRsuMX4voywk5FZ3QqqGrOAlRrQQopKtyTvEePWoknF0lERIvzS
LLfTEGpHypT4TT4vEM6Ylea9k9JSbuFbs6CZ2u1nmGm3a4rCZO+wWPDBFjvlblO6OJkU3UgrmNgP
rgVtOhzQa0N/+DnnfcdUWfOkytPc3N41WDWaUMaQlJXYFs9QJeHyG7ugxiEjzbWXxKeswE2l32s5
BZA9ubtkTOpXdErDpWbmgCTReccHNHjSoulVSx37ezl2/z5oqnOlQ/JZXO9XCa/DblKG1C1lWUr9
81Obyu/VWFkfyEcrxmtz/2yb8LKtwB7OZQivuygKyIade01yDb8R/mrYjNJ5RB5F8rlE/vTfrytG
JZV7Tam8dqGXhg9Y6BP21Yzxq1syJrHiTv+EAf2JoNX6WXjGFk45somwO2No5cPzsqMLkaxi50Dn
O0zES63Dhp7TgxUIN9txDjFzqYcxZBLqjrDXUB7Tc6bDL6rwr6adTZrXdNpTK4f3Y1t+WAp8NIkj
Xeah3KjTtBHDGpXLGnRyeuosRsJhM6U/EidfKwcrTas/5Akq7vray4zTJmQs2jm1ezDTiZa6GooD
CTr+Oo4l0cMwv5kaIEjcRas6zh6TtHQ+m6pq1lAX2idcJ+tdTldTRy+NMbwO2GZ/W1xLW5FNGd/P
bOh3XjC06xYp/rcOz0xS2ZO1V5BbcKTvv4fPg6eEls8QqOMfGjnXd2NRXm4M56bKAQHwxD47mFFu
xOxROk92vxJ+Gd6Fnd883piqIiqelSsJU4HgWifGWZ1JL6YnysBr3mgoyEoozQCsr0SkZJebhgAX
gYeogPgNfRwedfw7ZDh+b2XY8ty4ZU6K81KnfVpoILfMb/qzFVYvKDIYrAaNvvJqA0m2YbzqQ96+
eEPaHAWm2BsgHWhdoqZ5Z3tvk9I8+3JMq04t0a29zrHXimInJM9KHaUdeiG9rIIt/mq7su/kpyKH
beoHGbgks9L8Q5GrtQ7Xlc5FfkB7Z73r/TQj15PMPHGswzF4cUbaAG8ggUgNzy15mixPIBX1GWeV
4kUMZMB2NkYS6jT30dB5Dh6cGFpdW+qDB/iTy9mdEVVEUvKJjXWFhQb9lJOfVW4tsWcN8jSfZBhn
Ho40bu6Z1DdrWxYCPIY7FGM0HnKvdW9HfP3VSsOAfKuFodWsFmEZ50Z0fx1CeJ1WLnSOibjvU1GY
4uqxo20J1tVekBPw7vIQqWy1QDwTP0fPs9+wDX+avXj5LFzSlpu0L56MRp92uTDSy0KuO3SRRmyV
IQo+4MbZq00G5lKSOkDuwyZ4EEd1wYBkr3FB0e7VlROXCJrqkPmbhmuhohkkBRukWVmcSg5C4uUj
zjAD2VzMnqhj+mfiCMMjvkr+FoKp9WVVT0QDIJa2tM8sKI4KUVYPLorWtTDLYH9DmZ0ium9Ffmzz
bivNtJ8w4dafOtQS6je38qwOtJv4RNPDYtcWur8ONPGo+nRritt9M47MuVwqjrLr9GuZGEyqCSiA
n0BbW7pp/aFFTK+1MbEOBpkk2wAk2NJi8Tud971H/Qclh0ALFyKtOTHNggNnHE2B37FfHanYwfsl
fpUF7n0fTUdF31APulaNa+J/k33fWoc/M8wFmosALDy2XSRXUGilmdDNLRqF8MkhpmLtDL3zESfN
12yO0a/egE411PPXBEawNdrhnoXMuoHGjuXCWjct3H8nICdhOBrdGLtsODPpjevqseRLucwpqIAi
APx9SgMVHogJmwmv6d1LLAhTbMxJe63C8YoP/0qb4vSlk1WyPBuDPn3x8/J429vK3PsUIJXHKmmD
Te9P80e7UAP5jUvSNVjYJpddrY/wAorl8muQgzZcztyrgHSpj1AB8CyOtomiT3gVAdUVjUZukTyt
Xqse+DKOY5vWd4QFtZsSTglIpD89YMFztAEbIbZxljnl/NB1brspYikrz5o7lVQt4w/u4mZ8qI0F
m7ixTHeEi5H/FQU/CKVmfKfoZ+0AwNXj+IO9ze1dq99NVEgvGzHUfFk7Xm9rapRbxgMKw2INob2j
42KziExIY3BYpANmnTxHMBwL9rfgS2Afoa4Cxe4J+ma4NNMl9yANyQU+kbBUMl00MwKtAqa/y2Dq
DLLcFb1enIXnoidsqQxJqyk/GfABYmK4CEnigDipuVo19S1fW7qNvHbcKGGM0sMQCUDnNGZSj4Q+
XS11QAsAlub055RppHnEgB4rTjr5lJoM5DqQGB1/TM6e/ICgkdz5Di5c4Hd7L/DSLUFl9Q4Zgv2c
6HpCwJbxARyMH6viCuEsjF5UEuUY4REmgQRpVVa2eNDSccKi4K+jmXTMhyg3p+1MWFoQ1uFdItFG
lBV3sJP0c5pXM2gpSaxUPD6sTTF/EZbRrFx7qB7ozMUdkBy2lU0TuzQFerVrcCDfl16YbbOiNzaN
PhQkHQtuZLA0zQa51XzhPS2EmlKh6sWhW7pnkWjhmdDddm2LuQcaby45pvS/w8gDvPe1j3y0fjgV
xbBTPKi3WFtMkPMxWLhUiMdIxvAwltiml6bRH2d5pNnsKIQNkaz69w/USwi56I9UUPF5lEf/+amE
NW//wO11w/Jm4DELThAh5LcmMsjTOD7iOxmtnYSvIh0FTR396nBwwooZIJjDATwyWHVy5m3jToeK
JnrC+oCY4Upqx5eJkXOA/d60DHf/2EJ5SqufzDbrfxEFRR3TjR84kjYMfAIoYQWEIS1s7F2RV89q
QS79xXnUrWXdxc1O3fXJWEVHI8jTrRDVeLAykWKVT9GfC/2Z9Fn49EUP9jFG3e9Joi728OBgpvDT
CJBZUvv/wV77uXrPRny9K4mnCYYn706ffnMcvpAaDeccedfQgIuSYeKwHQt/2Ft2Ur+PNtd6Al57
deQpSABtRbFsu9Rb9u6g4zQoITthifwVu8g3ZV8QL/6PcXTnq7C6i/pmGea2u4F52Lo1Ba2melIv
y63RGeM1k9cn0boOt32RXNNZEHyTYBNTTGfucCLVw/6c8aXd+GhwXDetJ1OxM4guTdu8IVZHagX8
89YUj+p9TzWKG9EWEEWiJ/XF+UWk349L+MgU19y4TAdPaU1IlhmwQfQzyGScOMXWCTLvw+ghMUmc
OOdWo1ArzqRw18+aDTJYyhl7meUEAkWwsMprRujypvMQRajfrKdA1LjS3JM+PL1ZM9Vzlj6Bsv7S
RxQXrsSMw5wGmdosvUZ+Obw0o3E0ltrAoch4ITcyPi1+RQcl+/ka15mTP1JkqHUmyd1HnCmZ9KmV
3TAFIXv5iO+mlCbDR232qeCveg6HwHyPERZffchfKyV8QC/gbdo42QZ2RgYKbIbnypl+q6pTlphF
D90cDo3Yz0xoVk5oQr6WO2+sDel56SAYM24xNujpy/2Ma9NjbOdHtYepM5f9azAX8+qFQlst3hxt
HIdCkTze7zqhQr/9/DqEcMtWKEYf2jQEoGwKEqKDgOxTQnSxq9OTO2tk3hxPTvHD9cmQMrvvCTjR
7QVTgdonwcvn//KC1sILwpzs479epBm7LM/7//e/8tcL1PvorCK69n58pt1OLyNI8arRW+1zslEw
RkYs6d768mwPsD3l86lr5NvCKq1jWmf2+4CATL3eS5nOdE1e7RkK9+uJ2LEt3tnB47Tke3VFJsnS
/dn4KgYuI7Q3WkfZJ05EzyFmaj4XXQM2hSxxybw2Zg9yjbOdkBcShX5+AZhVX7vmCLLNtCi6nS46
EzPHH5BGTcV9lkMAa+V8YzJbsk89C4jABvS2xGU2ovBW3GGfPu/LuvhzWuTBvG/7/htBFtgDRnoC
R8WP1qY7iU8CrN+TIZ5+IXdYN6SXxCvETpusoZhK5unLGjTr3HkmKT8Om2RjVP519pOQbhheaOkU
wbvQnWvdOO1PY/De9TwNXjFP6hDHM2gxuRnvs4TJKWFx+noiu+7UTAuufINfPjmBM+7KycsuMUTF
cxx23Z4Pw3kYsuzSlsQqqcu5afnsveXLiAUBEv3lHz2f53I/e+TOY+mwcmq7f7OGqT41aVVt6IK7
ux4/QtSMjJSsxgof6V6iM3ytbKv0q+ToRY1jH3CSrbcCUfF1sPiHsmCg3ZeWt1DtC7j8efymjmj1
oz9HdNxU/9UaQ1TMQBdovDEU30U1ustYkxJqdz9NAQU3aKrybRlxSJrrr5t5I4xrcdXPU6pV21zO
mlGc7JtOu+RD4z+ohy7AglbWDz5iy/vCWE4Rvrz4XYDOqf3F00aNnsj/TvwgJm3qpy7NAkaiGU70
V/wWrNu1sgCjEk5jvydLuJ01LhMapO6U+EVOrB0y/ywd6m9FP21cOeXAyouUYDvVXyJEeTtcyNeF
H1Xbm4DXnvhLco1cpIB2doc/Cui1ZG31bqBj/8GpwzRwrQ3Wsi+m+lkZ8uqY4a90Co4NuWr03+2c
nELHa28LoevWyWkZrD+njtdAr5IO24mufdPSLHvUHd6wNrfMryqZPIEPCxKC2IUQW13V1rFUWnhK
U+KE1MpddcxIMye5/YI4MH/4jO+uqusKm+WzWjYuc67HoQiNqz3P5FLK2ul/CDuP5caxLYv+S88R
AW8GPaEnRVGUSUmZE4TSwQMX5sJ9fS9c1ut8mRVR9eIFCwSllEQC15yz99oCFCrJqgmuwXJ2joJN
FsYdHKL6SLX29kvhYD9kI5VRNYjrRdwTUfrb07yiwEjOO5DmOPlSRggeNAAJfx1VwT2zUP9Ih7Pe
EC/cPzhBahwGR5THrjQp1C51MRsFQVpr8TUzhUatYH4PZrN9UuvtCrbxmjsNsTBeAav3/gUc8Cc3
AIYVYQao2Gyd8rqr+3/grCQ/t0jIhD06ve0S+bGsbhp/T4RNfLWVm8Q2pmxvx1lirBIrEVsSN96V
DEpzyI5FqDJuWPxF65taqhapv7ohVwtqUpDZFuHCzWTsjGPLnrH+ZjipODhmUV0iUxPn1NFvNdRG
g+43TVQkelpHTIs4VRxpVNuB8LUsnZ9UZ3v0iiXcM54OqsddIiKjT1nsxtyC8FK41RtxhCS/gow/
JctTY8ifvHbwr+5Yu8//7Puw/wZk8mzHhNOE44NquxEsvLD/4oHFOu9bRQX7Tvc971h40843JXdp
QYV6bUGw6VHBHKpF11nQ1haZb704qT6cddznF+n41F8Dig/QDh4AiQcPGQPgSQ7ymfjCv04lUXWl
zuWfYkhg95MNo9ZcLFdGrw0MHSSGlczMoUFiMvkJ7hl9xnAmh1lskVXqbz20BL/2L4Mdwjsd2gOF
7/Ln5HcwIcrk5Z/fEH9xnlX5FFXl8fv//s/C4nVIcDFdgBSuburOHyQKuM4QfyxDO918BnanhxtS
sgC5ZFV70OrAegOM+k5VtbrC2sG3SN4UbRjbyQ/EDUIoImx9x0QpnmOkoA+ER+7iaBLPADbFM/vn
JTroTXMDcRZWdqqaxsbOgqh8gz6JhuNihg7R7eeGXt5HmpQnJjWiewRaKL4+nEf9LSuTaCfN8aQW
5U1P0FYCygQaQEM23nsSt09jUoaPYE2/93WV7dBqOvuhHMMzIhb3dkQIlbtn5udSzmjrDiXceCUq
bhx8xw5BJXiR8R3nc9lsQyN4DYIxP8tFf25TP7l4Y0I9K4wIeKQk5FnI9jMQO29e2blbylLNvlie
wgaEhGdgRGH9Wa680J+2Jte8vsjcoyiPnpdnSvTORxJdKJ/AvrMkDc+lBlNKw7+7wdH/+YM2rAUK
9Psn7RqmDkzIskzgy3/a1EecXQM67PiOL6qOTeLNTz36Nd3Lgt1gyXbnL6tcxtomGD7p6Vy+2Um4
jcp+emuH7puopnNhtYC/l/paG2XFNliiczWfpdY00CNWBvva1IlrBAKESGHZttl4ELXZ7TaKPew6
xkM8GMULZKXqzuvTJ6GHz7kdkHW+PCicXtjk/ub23R2Z3vuAuZM+XgqmPytLGk08IIK7u/lRmI7w
E+cEkSq9g4C4yaagOTfxgsxdFuzSN7HfzaTz1XO282PxgZYgPzVVT5ovWQZ3dmQep7y1D/VoG8db
90cvh+RR9Q2pjF+tcBj25eh8RfkSbhO/C4HoLvyIxHJHCLD5jtSj8Spt6ypdBDxjEn7Pdfzio63x
N2Kle0SflpkhSWiV4Z5u46zpz+1J4ViJI9PuZosVkWMxc+h9HO0yDWV1mZ/yxYoZV0W9RuJ+qbqq
f/HigNK5qSM3F1b4Vgl6Dos4vdHRukcmyzgTWMQZyVx5ItlLAC//j40iLBMYhI57V9blpqwtsdfw
2BtdRBdfF3TWJxKSDe11LgIKGDHJK+xvojdD09N9JIHJE2sfP6WB+KjmcRfb1vQFjBrZmmRjTJgv
XklboAM0uMfbVQyyiItoKROVje9Ar8WGFZWCqInQflNesDkNnX/xb9vmn9c6bB2yfhjcAsfwPP0P
7p5ZJD4V4Ma5a8Ygf8Eet0qkYEuUGjVoXtv8MhKdu0ZnnT1X2JJ2AHm8sw9XazeMvkfkyOLf6fq2
340F5WcUjlf0Apag9Rku7BbFzmkzbVqZOkwyMvsIWMaLDjuO5hgLLvrL/YCTkQVnmUUvGvLxb+qg
IlScDctTRF7ROqqM9GqZsQNarzEPqjRmufIdXF8DAVq0j1C/rX9xI7t/G/IDw7QxtjMI8F/3zyGf
SYzo3cbT7iojOJSiey+Hjg7KOOvxzhhoZ96ely1Zh5rUx2MS+cPZld1rV8TyLkvgkaoBLEpsAlRI
Srw9hcUqb08Nf2/oLsTZBBdT6AYBaHnRnUe5zB8sYD8cGewycNZv4VBqey0NawxVQ3IwtIhVv+aX
7mqsMcAHRhrewkGA3vZX+4r0EP0VUejhDwRfT3RjyveiyuUmjcGsYvRyjin2jrVE1t1T1HzU+qJA
xZFqH7lZb3Eghj8yvjEWIS7Pych2pfZMHc+i6iIgNfsIa9zFM2d1XBZzXDT7oGr/5RMwzWVW/W0s
DliDYJfVYbcx6/7JhUwBtVddQxz8ZPPr5ekgN73HZjOb9IEBDuAx/hB8peybNEBMi5ECpOtSksIp
0sFg1H+oZ2r6jHJBs1fod+pDYel4BCFcPjYkRZxSpDaroQ83lL/QvwTZWZg1lV27+hAaMU8SqZOc
rLNGXeoDuIK1sntPvvSsObbwkrQzpIe1bghrK2oz+dwF+c6KCOOYAw3evCZGbLvSO0WWQfJL0Wqb
iaT7lbMA5VWUj7UcLSbmbZJ0J9cEUZd2NV8cjgnA824wDrHFsAaC96hM2toQ+Tuk1ARSLGP3jEOo
sOr4sYwkrFl4Oq7TmqsbDIUaHHsR6O28m5CqLWl/QgP/ganXhXtmMu+H+cr0TW1XO2ltI3gy87sQ
93jOWu2Jjkq/NbwkX8dyyBdXprZRDRfN6YCkZfYj6sVdvwThMKPu2VnYj0oxVMQ2URuCHaakQm2J
J09HbxukZBJD4I+/Hg0rwdOjlCFT6vkHpVK5yUI0IBLkNKZLdQjBaDZe+pYdVN623cpblth1OVn7
CKcNzbSacugiFDKWtUPjy+NIx3lZJ5BSO4H69yZp7lMgIU8uqvxVhwAZtNRSrtTMMt3TlPH3fulH
x5oC9XXy4BLrA4v0mUipqz/eDbRlMdzHM5AYviDzn1IDO9uqz8JxjZTD3sgkeMr5pO6UskWJJgKi
cVdzG3QHYejRZvYcg7iDfucBRf7puBaA/yr7CFpi0ePOa58atzwkQFa2bGbtQx473bOgGrySSsO2
TAeL+RvluFiTk8lsXcbBHknDfCR8U7tYZVNvZJ9cXbQL64FCKYEg0+XXKFxOLD3AvOr3OmBylDOJ
fPh15PvNU0BJpi0pQvee3j5lQyiPvWzsHbXQ1eA2WzmV/l5l/ERWhOw6mzBVGP0nH2edY+UvTmOf
1JZSaxmWjaHMaBjjVirKHdyM/NRyl39CZyQw+5YUQ+3e/FQ6gVjji6BZGju7sM2re/XQa7q7bdzG
REDwn3PqyG5kfYel/2jAQr9PfUwrXUn4mU6fM97881rQ/p2KDN3EYCVo+hZYWgPbnf0HP5K9SWWw
Gxl3BBNpzMR+Rkc2eC4hhGFId3/62qLRR5HNauGrMZc6uj6t2IlhmBDTbtWyyGDyGHszBjWBV4gU
1p8ztZRwlbkMPVgXn7mkikc/oOu7iBEtzd6YMnUvzAlMAmnMyOtg36CDZJKOPo1XM2nMK3sVnBT6
XQh24hyIAvvTxGTgKQ6Et3AgckpA4UiGPGnWJlvShWLnfRe2qz3cjnOUy//8fime5q/hmveLbFbb
Yu0c2NBg2DsynP/XrtGTbYC5tDH3KtLOJnM4E0RJZ1LeDpYz+iC79UCiJsS6v15vkvZtbNyRaGvU
siv2Ij1+eaCxN5SrCEdvk1otkrd8+NGB5/jWG1T4U739NMXjazMgT38ypvFFLcszt4nWttPa+3/+
6/5+NbiBYfu+yYzMBpAQuN//us4TwCZDy9lXUDRhhSwy3HaCPjnOybdoe1tWl2W6sccMyHNry/tQ
b+v1BEstpRTYada96tfGXfXdntjpuwIEIMqYpSJQ+v25rCeY/RFDpToiAaR+0oZFsL0clTolUIVE
w+Lq0LYglKOYe4i6VvojNotxo3PFPVo5sQmGQBHtDMWxAQrwXrjiDgN/+JTbnnatGKnnWCTv7RQF
+4RPdCvxObwni1MwXzTu//zG+b/P4lwWLCwDfF6uaQYuc9cfxYSOTOPUMDJEVmoiKmMLNBPv3yeD
yTgN6ulKYqT8xAL8GXlI8dAwnC6MNvTRRUwWkC63nTMM97GbLWEMHLH16laNPqanUb5Te2xYLPJX
+RHdfa1mh6mxaJxR+HvQ7rFT5+/6jFm0mJ3qorUFQlpzuF8i6ZSDhpQna0t6FXZbZV7G2ubCemqf
lfhRT0nustv4gQ4lYSW9HFlyVvVTBM0F6ag9f2tt5Aa0pdYuNu6NL6ru9u/2wD6FHWSQKLsZS0Bo
3gGHCR4r1tSd0yYvLgW+l9qrv8m4IeKimxfu9BTi/nAQdWuCJHLVKxEgh1d6StobsRr+aqbtfaQn
XZLfS41Xld0T8si3odtUJBh43cmr8QAoPpxG4sFTSk0+XjQvCJraf7nrVTHtt7veMx3WSLZjASGk
aPRHaQRitE4IX5Tt8fTW56KcxrOHVPR2RGu4OU2OjU7uP6eEWTYkiRBqnUVRw+IK8Zv6HGY7+pn7
SMvd8LvaOTjSig7kukwr9RQDRX9s7P7DtSs6hLji7uESB5N33y0P6uyM4RuSul6tBmbVB4bmwM1u
KZfKFuJQck2Ec2xxPZ0m3Bv6Wh0WojJoMIXGxtLNcz6P1kdFPMuQz8H3MIM0MuX59BJ7iUVwAYXy
Oii1S5CT9yc1zf2SRPYWt27wfY6n755Ze4Bj0nmT+4Z7N3Kh7tsyf0L05d5ly0PDPgYmiCBvQ8TU
Wb0snw7wkIzVLxEBuS/j7ZzeXWOhtx+lQEdXDX78noT04DoEnc/xjHvAoP/8kFSdvacj1dzRVyGd
bKqCfxkB3d9LI8uNTNAsyDLbgTlpB3+WRtIiiNi3NcneMCWo42W5RdiDv7KXLM/CcCcqzKi1mDWb
jZ6mHlXwhZQws4XWoJYRwWOJq2hf1Jq8LuR4vMlkbLaVu0biHenJsVZm0VAD+urX4W6KdP2TAMuv
/MtdZv1Ml46FjcbrIagsiNXJ1L7mCYFCQ4TtXjej9aS6GG4UnehFLhOJ8lWph3Rw38vZljvKlnJT
S0r1ZKtMF2AF0wVihTBXla7fE6zDZVtN2b3u0gFRLrbA7Oj24KFfGTq6YYr4gVznZdPfFfO3pByC
n0Y2XCeTaI3KjOhU4/p4rQSijhKs8aPt2MXOStv+3mrQAnlZl/xLapj3NyKoBy6XvXxg2RQs7T8H
WqTRmgnYJttXwjA3dY2et0opYqXSI0Yc6Yl6UOcBJ2jjq+8jN10cfnKkYTcixkbHXpO4xm2+qsHW
qPsSPe+6RtP4FkSQCCMd/JHhRdOX5fws/EsSZNnJixvjUs+RcfEyU78UdQXkI4saECK8oM6pV51y
NO/z6QkTm370dErg0aIAtoFYDJgKLp45LtLD6kSIT/hENey7yjWwXB9UAkLzR5kaL0M5lVs6Hydk
WuVVlbvUw4DKOhSe+YLNLNiXwezv1JoAzvtgy2wzNKO/V0o323M0PCBaCPsda31qO9NRn7BOUm49
qt4acG64tVpaXurWFJcma4nyltH0LzdV8HuZYbmpLJ8trm95NrVlRtHflxVNhW7NpMCxxxuUXeQS
QRmQRr7D4DqubvdHqidfotKygcnSa2sC8U32L8pyoSw7dSEstBK4Bq0uA+xp2/fMV8MptNm0aU4a
bWjIAKQzKlPtlx/9Fg1LyNp80FknjMga38hraVGwT+LIGyDeRDd+Ab2vPziDAc9VYD1OEj19Ak8y
rrIy6o7qqXpAXLjqq6K/ekXerSu8/9tf2GGEnNH9vsI27HdZclGtjtmouTqBKe9otuRPAzPygsIw
99Ho5Z+arn3FNlqyOfOKhzqZwZvNksUDl/ebCRiHLVHVXhRCS8G0aku/0mw1jr/QWnB7mQi7XO7L
NnCvLuozJTxVDcmhKr8kZVUcBiKZjB099nWLXfEpq90PlhTlRW1iBJTyYGYNHUfOu/4Vp4n9ETSD
3JpAJk5xjb44gEPyz0slyzd/vxxYQdtIaZl2XNMKDP9vrasWHSvAKy06tq7mbI2xDl7KMPB3sgGV
oedW8JJ4bXAku4CYz+VVwDcT5uzwQ73IFO0+1pKtl3pteWgBAc4T/DEHmMBGnZ9Zak3c0pfb9wSl
heCqDU7qRar9A61Hn2X88uN+/XT1agck9GizAF9Ln97GPMgA7WE2POWY+0ejfFYPjZtRqtEKjy4n
59LRZPCJxIH+f3X7ClP68KBYLN6+S1CJPWdN+P7r3xh6/FiJ2RR3odlVz140pKeGtIKV+pJRpvcN
muaLJ93nxKyz+0TBGPCZH2s9YwJWMAYp7GfDnd0NbkF72xcazPc08O6GuDQP1nI0LudQfS+OErgR
y94SVzoZsLQO8iubDHcfSwf20XJnxhLhWx/6gmKDTsum1pHWhdSh17hzIU1ojXnERNs+1ogr+j5l
LMFHdg/xFjRkkqa7YXka6hJCbaXBmPpwvHD48NPW2kRM22jcm+mE4eEVO3h7p+M7fVTJJa3Zngr9
IVoKyXiFwpXe+s5dbHqH2oWpgV3eeGu1gXAxdFe6BfSvryaAaxGy3IC1RhXGFmPBUjW3cuSiWJaq
baM1gjTEoNqru6no2hz9ghGepwBX0aKPm/PgJKGGf9F7zOQegSdozUA2NxOQhLwotW3vn3wvSf09
kcwJA01MyLXXvpbuEK1KXbKdKcP/PgKJ97dz//V1Lbd3S/F36sryU1LwpQNpvmRzjpDF3OSuddts
o/qOOSqIpTs+QIRxgktLGS67Z+EHhHscD7fWrpEOXMpVmR+w7dLAx07wOA9xf49oob4tOk0B9z53
3ffK84uNYgvA6Ttq+sCHWk718baJrqRGjpxDjdRAO1hZwAAsbFIL1UjXoo80rl4a4SNopc60SWB1
PqkkZhI133l/wzt1yp7ZDMbGsfXZA6sa2RBN2nHu647rgQ0M1RftWOLhW6dT873KjM5EVkrdH1AZ
7YEocR5+HUUCI1pX6/1JX8xxjtQytC+TdQLMdOMUEd6pnwlpyHd9bpGos9QF1DkP7C/g6I8W4fke
eUXwuZ63vaOzikuD4Iiwubqo0TSNPIZ0pAiRj1CzSabpTh39etAbbzxqfnf7il/n3TU3iHY2mxgE
PBHPayAQ8b16IIVC3/Qz85LvTN6lIxfHWYr4akaDraITsk2kpWKqriKyAN9I0BIPXVV9U43wQKbx
MU5o69RTXq3p6Phc1LrYO7XfIqGc6s++R3ZdZY8hiha/e8vM8nZekKy9Rc21UUhRPXxj49q+qCf5
CK0myi8S6CpQDrzP2jjtq4TC86/b0OpxzalzWef1B3zCNZMY21JKOtHKGmoKQssdPtbN5xtuNDVo
7VaCJmyLqPzVC5LH2RD5ZwGZwKEts3Mabse5YRcsF0efjDsfq9u4uj1bTompctZaEH3rQdyAZAhF
uWMhYq9u1zwyuH7Pesx4gmX4c0ZW/TWb0O1MYao9KqdGEaPBZnNONXkpCKXafKj7Wt7VXm+pWHq4
TNMLi+z2aoThG2wLeUGsQEERt1CWZxjL044YELbVmHp5e4VJjGaZli9jq4v7THseCgIwNOHC2dea
F1BI85OW6g7G34G/xAZQbDg6tgDYJ1Wc/HUbqDsgH923DHZOpeyASoKRIUj1+pr0jGUF69jarquE
hyepFTvKJPEGgctff8pEiKOGoiiIi/mLJingz04XbBxY6Ichd4eVS7AsIh+PCpgtYDmiQzjCSdln
Rd3/XA7ixL0d4Ku9HaiX4kHbmLS+CXm0ezpWKklH7SUymXlYd9gohE1B0GjvwmFWG4JWEn5mmT1c
uNIjXkFmw1GBBcEyPkigNY+hy5q2a9CQkZ/b1a5/UVuhKSvECTlQtHQVCFusul1jRVAEvKa6KPdv
QAzL6XZB2Ul1hYBmP5dkYh1yiuZr5bF2sfA/FxpVdA2ZiDUOyB8BncJhcv3j2AenQWcZ3zhXw0O6
cRsfe4OmjVFr1bHj/sZTyPCTNmnyzGTZnsO5+0yPjFtMveropra1CteuvyKzBqq/jHIuTehDb9ve
6lf8fCjraA0vg7Rqb/wQlhk8mE4TPOA6Me/coj7fnv3/+WAggTHXQiIzG5OkRNpKeubHpGfQVlJP
A9NOCbHMnUsXkYFHbT3fS4S/UlBCjCDtkRFDg0Y9rSqm8xL/nnq18OeUoGgXg5+T7dXfNoKwvI5z
vA3HaN5h8cbsa8p2Rbes+uG1rBRpfg0zJbvacNtPZWm952ljHZM2Wasr0rXn/Nh3hB0olCW1WqIx
HtVx2VX2aQzoFt0SJIJuaHDCaQbOEKCLUn63yzw+qnaPGzCnjHka3lH+xtXXZajJ+X/j7ZJilPx6
CzuFWhmk5ZhK07hqlwwdBwjJzRIjl6d1SrhO3OPZSXv/QX2FOqUWsd6SwaO+wU3kfG5VpVSB1dEc
LKLaurlA4JkPE05htc7oppE94OB2WzUG1oUeowBgNxhp5vxSVDqLLig5TYAqAAy7qR/U0qE2reY+
Cq99RMRep2i2meliFwg6cQ7R9mwQ+tcfOZUyG7JQWXsYQMa2Yhyue5eVqfOJvHWbQGPw3iK3IhSD
UQCCTByLuB53Jk3qswYksTWE9sXJsnBTk1p6qkWtNdtb4hWylLcW4iMq8fpRWZSXZ9aYE/dk1c6x
cdA4uz4WWacjWElYOb3CLGdExSLX4GPHzVKm7rZPc+Pox6P7DI32XdE4eqfpVwRwetfIKAd6D8k2
6+qcMFk9eKuT8UGR8LyquC6SqosXNj9hXdQ7Y26ao6wK8TL60WvHJ/dVTIhn4DPJ6zhacjPHsQBg
Z6x5I+KL6qCrWldXwkIQMxUh4bQ30B7U81XkpfrXuiJ/g/5kdu294C3GS7RPAGHecB9Zikq3bLFp
hUHsbYa2YqpPgIW6ld5/16N83SqXU9HbpwphxUcoJw8sfm0+iyG3t5lGV88Rs7ZSQ56h0tTI5WDz
PCLB9mFRrBWOxkNXqagS6jxh4fhA4sRjYna7nZ21/jEICveRxoxc1QwzEmK++tPUA9Qzgnbi4L7X
auMutuHVNxkU4CTH/uvpqfU4Uf1h9YzPY2wmBPVsvdrMr0KMBHFwcsb6Uwl5i2jlop1PGXzeVZXF
2VPf4pdyOiN9gl+9uQlI7HmrFuVxllYPOn0SNWWbut8hAUQve1uU24lxtKwlZ3SKufQGOw3XRdJ5
RLMuDRs/Ce5Vw0b1aaaOhNhqotSqjdh8Z3ghCh2oNV2/qa0s3SusYDwt4kdhHsKmI+4bai4Fha1L
3RDYt0FQn1OFTLUJmjE5bcfFR8LN1h0jgVNEHc0O2s4a5t5+DsRXdVmXQZ5f6nBcNZqGxpTyywMy
hflhpMKEEnGRJgp2Ffdp1EXPqA3QyAvtUul8fFFG1bjyR/HwxxEc/3XhGmCe8fXduSHNy6psMegX
USBXuTDBiy3FvEaG6b2w04cgtF4VX0Y3Y3cnh0LbZWYffKqQ51YmOSZRMvxcDtB3jz+jDBQs/zti
DGy2tTMZgDsAZ6m/hyrvxTdze20ANDnaIL+f6NGKFfza9nrrkbRhtuRNQEDqc3381hlrIYwUMkYA
aoGW8tVsnJzRwJ92dWn6n6hfvbYNK3uqW37/5KXZBCPVmB/dxeIQW9M7U2u8j4wB0l1kx4eyKQg/
M/0anXXxMhv0TpO0++thHqzpAnzlMmdpeVLno/9/ccK1fyqNj4byq1rB2sLqznbbNysjqi+qLQTa
mj24aQ1PMqOAT2MzOmXLNlHiY9hTzZY3UDUdx/so5Xf6lROpArp0HFprmcp0I7L2w1EAfBinl8mU
H2ySMiKTgDJNi+KBjmIpZ/8uJgquD8oS0wSSd3Qs89FEjbdR4RROPSL/bTwyROfW2NluaX9iN7FW
fX12hfqxFtaTaclvqleoHuJGJ2+XcBzlOxvoMvzVr7MbDaWrB/kwRDj8YEL2utMIEVqYCe1aRmG+
FjN9TM/2nUMfWvG5yZHMBKbWHvUkv6j0MfVnFsJlxCqnaefqGnIFU84Pqd7odxnylK1ZTK+xXrns
8hj6jOa5W1qBjjSNdZZ7/SUoSDLUBUgRaT53wHdwUgvjKmejfJwQzamrFYqbT8ZJC9HBpk8YOUl6
ribrO30i/74hmnuT1Bi93fJ9NMB+1U5GbkAU6o8pZpdeI86y6SGfqD5RqAOtufUswwg8Nmu0G1FG
jRCCZGotaMN95fpog5bihJ9nr0UYOGedpskuiDUc0DGVkX4MwhUKP3MnhXU2C5vGQ5YRDE86c11q
NJBL8qMcFrRECLsPdvY1kB0GzMgB2R88Bf1cPRGIeXCXnL2yek6M4NxV0+PoCXONZ8WF/zo/jcjV
3b4KNk1R37UVyWF2hGfZwI+u9e60tQbmJDkSKTOcoU9pG5FQaB+EcRoxheYdgO+GmvcuxJjvWFm9
StHLrtCX7YyQ3zjDuL02O25vO5TPXZOO4LcMQJXdw2wG3sZLm2ynx+yrMvMwJYYD4wzbYScRhST4
HOXo08Hkp5zHjJ/rF9ku8Odn3AGwNmvyy2dUFKGONmKQzppQ0jejCh6zvMw2/Zh5W8xMNMmi8nvl
kHImoZvWcQCaGPce0kcCQRJ0gy4Qcr1EvNTG07MTdP4+KLpz4g7mji3GaSAi6+g07q4WJZ6T0srX
JIA+xtlQrLqKQmFcT9F6DNhpczO/FHOCDadqv1YSMlL2RZpfqmYNSjvbmeW4FrZ3ntFkbJB+ob3E
lQgLy+QaCStszN6X0bUPXqG/Le8X3T16wHFAAVqf2HdRbXFYmLG0YZFEiuBw9EK+FWzNo9Pk97Yu
+13ukHfh6WIbVM0zE883MB8EgcKTcMtvUBkga+NQDJkoIG+CH/GbEyLFL37jXuhOr1KuAGMoAO9r
xSklmWGtzcMHZbOVIBQVhyHRkZMzs1CbqMm3TiROyeRdqQZ8G7ryrUq8a73Qm32mKnRNJrrNBquF
1w+rwNGvQaOh1wm0e9FPx4giCYtn0tDnqX/r2Siv69k76aL44Qhu9cGyNoZrf5WleE7i0tkY0tgV
c/iizYXAS7D8Uhaou3CB24+ltrPz5LkUxprsn1fNsCIq0EnNG40jQWDcd0yYK/dtzVyWziitxtTI
1iw0yzEI1h5QPFp9ubFC94FC1W+eURglF8mQ1kIAlR32JpyBpEVoiPbiBE3KxG7Ioldv2J/KvrHW
foMvbPR1kqkrhFYeu4uVXcWfHSD+Z9ClZhF7KxoKBR9qyL1rJCiDMaRm2AhDkRTb3IhPZtw++yZC
d+Zse8tw/NYM82ewJ7h9GuoDoaVt7SQjnK3C+O/zb24SXX6x8mAdxZQI+sSJDlbTPxgOC4EOYl1p
TeW936bv8Jd3IOmmtZvUE7ylpYr4DcsTWd3JxN9BEy+djfcxsc9ybn6wkun3jRc92gQpwvWl9mXC
o2hFDWnQB2cRVsW8AVMiT13p4AqYBNk53QlNkLExl+7ynBN66wGtM91zN7CoGifth1HPgLsncXW6
HuuvKy8+betV7FSPte4BVOxT+GHD/L3r9O8dfQze9iJawfY6RrX5oZE5FY1Dd51cLQFZDhq9ktWp
07NXBuYHY5ITpA9KHYW/BRDHCqYKvwRFS1IWvTdSvpuZazmPNl1WEhKjJ2xF3HmNdnNLmM5bSvUC
96/FgtbZp6J58Lz8UTPMz5o7h2wHk1dJ9uQG9V+wcvLO26UF6fD9RLBAlacIPNO9K1GDy1YDFaJB
jAE2GyVzBmkLYbYJP5KAvP3ciFeUvJRnIxgmWvS9iIeUjSzyX/84FDa1I/teNgDyQrN8R+HxYEst
RUxQ/Oitpt3GmdzlJvllWTjvRddmZyt670KyHTA6r2cabeuqZ6EWUGjyJLur2c3vKgLRMP1o6cpJ
+D28sdnqZfIQdO17btTtptEycja4+hd1gjF/8v10Fdc/LDn3e3C05FTGxCDKavzhR1aymdtrHDsf
vLNNJqrXeQ7PtYO8wh4IgNUyJpbuOeyyZz5LeXLjEFNsNI9MN8VHZ5i8T/2+7qit5zGOUaDGo/EI
Ps94DJMc8kQ4bckC/lwK4htH3fpMMw6wQxi+d5En9gKowJpovHHTZqhtnF6/rwERuLbO2EO84mqM
YPNkgvBZ9NNLFgJVBA1u7EZLLFK6dd/eJ4lzINV6DYduhxBOhzsFYTx057usweXgBsNzZt83Q0rS
emi8WsKUqwKO28YKjW4tJ22nu0kGkVb2mG5l8pCVMZR5AuFJ9yKXdqYTUl+FHYJ2iFoPg1nrrQpr
5PJrfs5p9jjnFPL7/oC1bZWBDt44rnvvtvKxypxDaiDL9yr3HUsZmdrph0HmwlYMstrEXUKnxo4R
G2svZmq+o5YHnAZcrjUgcQZNkK3T0HsxMJ2sBj9KWRAMJ9mzGp9QLfT11J893rcVQbafY/JGJwe0
JhtLnH84LE5VKJ6RvmK/MHcJtcOVoJcbBnZwdof8x2gSzqLbw5aOhL3KdbChQ2vNm9qd0VhZNSrB
foth5IouFe8AEql91j5qnaFv/K7K77GWHtm/RndtS+YAvCxz1aXaN9eZn4rZvA46VAB6ZK8SIsrp
Qkn1W1Vi+fHoaKF12BQBogccJHuQeFsiAWN0z6/J0O5JoYypXvCLuXAysDWM7n3qfI5M/a6pZY7w
mb3yaCKX6OuzDx1rNrx1WrKXGxydSXAUiILKi27U0EvN6cB7yfjKTUQe0NmvuN8FCouVA/xx4zn+
53IRMxSwgBkVfWQ74eP/EXYmy5EqWxb9IszowacQRK++1wRTKjPpG6eHr68Fuvbuq5rURBYRylSm
IsD9+Dl7r42W1bnVyNoYDA6CUB8YIkb3Wc8cLEvx+DY0yHD7hMHAYY3UqMhnPzlSPjnHKGkeuAe1
HTSKEAFB9tdpk6c+CUuov2XrjYsiyX3UJtJ/pvtIfshyrEBSZoy7J3UAeMUsF9aKbwKVD5qo5j5F
vRBEaY5iF/+DhMDoCXNAHa0vN0VdfBQ98SkWXaaidR+sDnDqRxQWzW7UKRIluLqkG4NsuBn1kYrH
5SSfIj01lGY4pjjVPJKzqT/Gd2NMSX7KEucmm9p7OfXuTuj9K82rYbdMKY2NMnKPc4v8RuiU9tEQ
EdjbuMaOnvs5gwfOWC5KPMMeRUA7MANxmuR7OH2BgpM8cMNyIIVS48KuC1iECwNLWVZwkTsSzeuC
7ChcLrtCy391tOSYcsDxsJXqM+IN1pT62UyUmrXd6j17LXHCsDiopsVREvNWkMWVFy54M9oBp1br
fJsFl76Bw/YZsm4724GjxBkrVwSWtKYWqI2/SSFc+m4WOxwdyYmJwm4ksCSnU0ktTl/e6vjkK95C
adS9N+LRVVP4g+zBXD7teCLPL3PSe7NM2tMw1njI04qiGRrtRHK1vb7htQkBxlT6nYPU0dPJLPfb
eYb1u7xOsr1GTs7mNXO3D7r9ObjRWaHrfk1F8odjTXSNl7r2oDAOvujNpyq3nkU8lb75a6pAzJa2
giIRa4G7xuLQcgNLieG5q0p25i7fJa4N/2oxEq8d9IoECEVwj/dvA9V4jmtjr5F+5zsuuLHkNS9B
wTY6nv7JxJcsu4LyKM79CbCJN2bADyPzBN/kxrSZN2UcvbwJQSHNekl4DRutVmNag1Ut0QCvdiQg
aqYCnAUdo0dszHpjtqmR+GltQqaQ8X0CYOnNzn2SPl96zK504SrYjwPyL78d+PU6QEtqq/q1Er0A
x39P52xf8bGmesfPC7WDE7t7yagBUhCCcK2L79FjvGF/pFxYmMipg0VqaChvOT5Iy7gQL11xXprR
2REJmNXFbzdlQqXn7W8aGLjOjN+WAsTJiWJtR2ftQkFFMJpZ3kbprvEio6CkIdpyj2rvFvvcLYdi
IgvVVjuMjLxGA826C37CFwx+YEewxEfePDqX1rRbXhTKbTTFv21R3JCdyFQuwZ3RQ01olBpdUr9f
1Hn0lpEPgQn8r96Bu1jMXKUhmSOyPLXcCrkAzm9V3MK2fsNc7wn1GVsBwwDKQmFgIR0YpsMCbv2q
yJ9Qp1yioU885PHgoMT4mtO7qKp9bx/7WvsVRuQcKjTV925iOjeLeNbbBQmHzs3K3I1+hnrf26Ct
WwqHLrAS5wUTZej3AItaZxEHXcssT8ePyPrF1bjeyKo7/p7HAnU8p7SxG/aFnehXp2dCWUcMiIql
9POHNUsPn8cnLMOzky6Ol1HzBFjgGtRetxKE9v3QMCe3ypPOLBbJuOCkV3X2KaOP9WhXUTAPWAkW
DlYLMUZcM4qGK9+hhi277y40dnUbppeRM9/cQFGIOv7thXFGJss3GSlPQgrbNxXGhvPYFL7dzNzl
GXEQpttd+lh5m5luehk+GJSD5MiaDu7zoqiMtZnknI22KvZ2En/YIy0oG0OBgDezou/qoNPOBXYA
r6jL2Cd+9kWY7kdbdu9oY329rqtDYSUvIfA2fzD4vUor+rRr9xEhgfRpxk0IcwqsF5V57VT6ZcSo
3dT2AMBJofBFBZjuBTxEeBus/2Po7jHRQ5Job4sauDhRhdmchkFnjEDXYgPHgAtbStBdDZqyjfdZ
yDEcUdJRzUPsKGuGmqDkgt3DYEc1Sn/IrN7XQqF72WRwLGXxEhbSuryT721cguR2RubCjLOOQznd
V0k4ewizpndH/mYhZZMtWLBaTmaOOync2e4IYjKGFE7WhyljZrlDlkNVw0DC9567vru3LN0E9eh8
gMUkz9UNuly9z2KloB763SwDc3UitcChgJcFO++FaTFBDe9BxSJEVWy2TzykleZIPyEu4kaNX92J
rKgF01owwakwC6D+1kqaCAeQmtOyXLoMhWFXZ4dS5XyYFeTWSDUwTT2ALkcxVeScLR3xBFxiOmFY
S72scL+nDA8LULLuwZ1S3wyhdkRIGUyzosjtolNRq4EGsGUG2RknK3O7sJnylG85Zw0Pxq7Xr/t4
MYcfTrJetKql7nBtwJAuaWzbEGRZLxa2QaBg2FhID/HavgNHV9lA75XsQeA1NKxsbxVS8w2gjfwM
KgtbGTyjNeRO5FVPHmEvTvRgujM0lb/QP891339BdGZsyrHXLzc406LtcebafhrFvCdqGZ9MgnI8
wHcERrOhN6L5C/bvWwPkvys1815t0vzM2OA6SpuB7SCdQAhS3JhJo1IlETFqF9D4kcMoW7R/NevC
AdM9xWH3BmDlsVHiNkjN+h6k386OJ/0+kVL3tMoq/aRovuFI09TSVNBlNiE6skv3bLa/WoZpw6qB
dtI4wCpv0C7+W7ajs6OMjwgZkt84zgInth+inp1oPQZjW4kCu9feiAtkJB+FYtfn1tWe1ZdldLzU
IL8uIomLVh4lcKHgMuhfpqRyfFWf33XIrtyY7a2jVPlFFNKmT7s8lHNyGZB4P9VW9remyXqBxOC5
wiqoBdX23IcJWp84mgJS2kgwY5KBhEG51TVEf+hRVxpccajG0XN041oi79lPxHnYug04UCJCDPXw
Mk31Q67EJhoJ9XmYevZRrnTPUqac8SvjwiirobJaf/AQnPP+ldwQsXOnLEQ6zGdHephPvFSJt4Ij
NLoV3o9RfcJ2aeydesKxkO46dTyvP92aLLlfrDPLfUYTilTqbIAv1gOwKxUiY1s2W6vbR9NgBFJ2
n676Fywj3SAIWBjnyL1s8E/5WUwYDqRST/bTn2poSxD8UXlu4z6iE+o0J3uBv7h2u3etQRGJ3sjc
zW1OhbLCtkEWc6QR8yPJSRQKC8EBSwqpQe2nF8hG3wlNU6BUHVL62jiyW6AquYYFHci0j84cg5yg
aMbEF1P0laPA8/W+4XIelgPACC8U4x13SsPuWcd+YmnPpCBhgFcO+NRfgExDyMJn6ZmK+RLPmcFB
TX0s0+VXvCJm7YJs4bRjqdYnsgvWfgxxwp46KHz+Sk7ejRV7YH1jCCa0wQSnTke1v0yk60xr5NkZ
BYPqLmXnEfZIEtH0PNLG5RjyTRq25U2iHXZWA66xpZUuxDeAn44D+AP9HabYkXYg63U6NnaOgdvQ
+I/b0mG8yAXJn6B7pcMSYcsrRnoCTCdQdbIzY0O6cnyPfEEg8RnD+4VR9kI5wo0RAr1XB9JcCk0G
uRVJMk2i3osI0AGT3jzhu9jVaXpL12LZpcuyQO6yT0VnvYtiuU+zSA1qYdxJi9bYBL50wWtF701g
g53iRzQAFwgTdyR62HQOxZft9E+tI+9zEe5IVgQpm1aqb44qfWRKiBizSDBU6jdQpx5BjVPj5eRd
Vsr4kySGgE4AXeGlQvkGhZ84mWonFUjnFYLR3ImBKQ7DE1QY5oeyN3Y5tTTKJ5g+RpseYES/wwgr
OI5Ys0eU5Vfa9s2D2R/MBlbpXEVglfW1a6IPge0yE7AL9An5eEL71/o+geUgUqgSR1nfGWhLfXI2
aWQ7K/KhQb/W2LWvZOJhMRbNp9WbeCLjHJ+J3zE2gWliazUS/IJL+D24NVmAyUuaLIFSrpq0FhR2
VCYvxVzHRxFanmwouiyc6UEoJsKj/DCLUmx0fDqJSJ41rT8xlKaVoU4PzNHXAC+qeoS9LwNYu3Mf
RSMaQwuYUpapweT4A5k8pEFy5F7lSQt7pyAt5sA5eEzK7mVxsL7XUl7JCHZoQSIrn5pfFkYK7MdE
E4kprH2HLVyDhBZUaf45tApaWvHS5nWC+ZO8YBT6IRIobJoiBKKsWMnFLYwjdN53C/fDvgJjT4DK
wVrs+DbSONdpNbDAwfUmkmCIl21oc43noerzfQUnxzeQ46M+jCdfozL1XIxXuuxKfFiC2lozHzoH
LpoG9WlfjMln3oQf0ukeUtJm2qTSAyd9nbMVKJdRLM1LvK/dProbSnklAcpXuHEDeiqlL6h29IoZ
rKplONJ6X22TF9FwUbtgwoKiDUefdsohMc19E/Vyp7nKn2LB/F6P+ikxWPt0Kzu54UI/WZAmgbvS
3NfFFOPXiim4KvsPRKj62CQjCBp0LEYEZCWuy2OcsOaggfpbrKAnqn4sd7tR65RzGs57mpF/LELT
/DZs7sJplhctA/4wKm5GIwy3eA5wT6i9N7nOfGEHay2RB2PWFv4UZwdkc9QS+lvW5NYal4rlKVdg
uJb10ZBoXhvAq7NN9dDzq3Yqv5hpAhkyXltRnohCeU3gZlN14St2Smb8mYWUSIS4K4wPyZvlDb27
9qlfsty1fDU2Ux+UqnVsOu1+XKbbcrLZ0AZLO+Tyj0q2cDnKIzRU5TEEnXEozTZYyPXBWcVnFBWB
kXfTmSrgI5onjG8R8gu3q5EM8RmWC72uWiHmwOJJi44bl6gNKxGPSraLhXJhm4iopQj/rFcwW/TZ
LT2nL+H+VUE/N2g6y17/3U3uUc+ic45YFq/leAaveocLtcaJaaZ7XbvGM7WpWxotbxKaijH/bnQs
rIiQhdcUrPPk6u2cjHlVltRAD/Vy13T9n36Hr3kg25CAauwxa8FkX6uyuvbu+KUi6QKnll/6MvzA
Dhr5y5qaupTmvakhDY1NaL+hMwV1y0CKxsYvMIe1j7KRk15NKJg7hTdLNrAiwoZ2pZIw0b0POwNt
Z00o9ZISlpcxzhhiZB0LKVmWG72xHceT/DuAd4VyTguBNG0f97tGyVPR5QiXR5nRxejb3t5PNlW6
bqGZsgUQ54i9rGkG876xw2+XMSiSkIH2CSdZMuJqr7VjeaqZyqEeZDoyGqr0TeomCs342x2LYRel
kcIq1yLTMuevLK67Q8evNQK4MxBwOBlZVzhJ6aEdEiyjB4SeFkpPBMcTU2wvQbNGLX5NoLU5Q6Gj
fWFq1ijWEdkRk9iRym8My319KXM62j2ixJQZ3XPBMArALtcsZ99DzH7Vt1zFfY9foFG7X6obcRYQ
7gdWVnw+VXRMhiHyq5bFcgmzewe9FqF6HaejgerbCQwbqMCoOEYQSu2GVQ1THkCkuVlqRoQxVDGK
lChXD1y06z0pBA7/4QEd6uBDkyRDa07fyaUg99hozwNJVQupNSe9zC5ZOl1mBDHqAQSLTgPXRPVd
ZU92ui+m7KmBYOArbIP2YjAdi7oriD3ztIzjsbTQY9Pup7mKLcaTo9wLR3+16uglVf00XcaDmRp/
zIIdr56PQzeBSRtjJgCAu2oD75CJJM3UIUEgun8sa4QHEk3W7DBQUrLkWNM99/HZhLvIcX0LcxsX
B9Tv0LIdyEAabQVDXowCvA06H9/W+HSMjnPHQB92wsl/DN2BocqEyFEfB3k2kH0lM6u6XrkkSMlX
+Ah/6jcZD+FxMFIOWZnueDquO6TqJQQkpzkvjeoE3VoSEreutXRwlygvKWQRTS3ARFEkokLl2FvP
YdALC1VCPvX7zjlr9fRObDf512igVdP9drpbq0mgY7jyy5z0b2Qhe6JmF2+q64M7FfYx10MmuJMV
EENTkAFkH3Q7fNba+Rh2qrkHOVPQMrjpQWHs8WyanjaEp0bVPxXB0d91r5haFxpVo+ar0nrJima5
cM77nlBo1klOluY8dqfWLAD581/n3Mg7k5tzgM1cT8R32rPCmTrlPQbCW0PSUi2t8lN2EccKtMf7
pO5PEF+r6jHMkAar0Z4WOIeeuwlzL+7wyfVER8JANP/tJUOrVHTqbraHKwbVkVIKB59MkWAW9Usj
wnhHa+VTVgxK0UPTJLWyBQvFFyFlTzb5k7tUJa2d1EAave1Tw41E5aBTKRl5sZv6P5ZLBiOBWHhT
/K7KyL525jdTorLsBq5ICGI1s/B8N8Qg0SLCqnZDar5kCFIwQ70zY/iqGtnQOMEBO9NTISYcZAO5
UBxYbpq8fLFJhyBB2AzQUCNPTT6rMvnOIC2uQRg+YtYFMQv9/2mq5p1u35fwXXZx8TCWnF1GWF57
DVy1US0mYjz0YSQqXEJ6Un6RMqRp3AOS9uJQ2OphsAFFhA1Dc1pVzO5ZhkwGdhCOfFmulHeRZwHl
ppfE3BRmxV2X2vx6okCQbuiXoaN5rOcsxh1z64QWPo3Npl4V/ntFSZY7YSwkn3TxJRmVoCAib59U
8e+WKbEn0nWJJ19RLLRSowyyvIo4xyAk/TIx7CBFaI260m+0vO79QthnsEdjUDKqUzL7qxhrzhSL
+a40XE6ay0WD8tBhN6fgIREk0vVvZdDcdauGBc4MA20dmeu6TI8cd09TS/5WiVzDpG7EJyY+tJkG
YkFq+r07EVdWrXtOUnd7x1C+dKf6ErrxtzS/DLJ5fX1Uka1nzZONTEbBVcb+3zMUJzy4YZDjdYx/
Dr3dPIVClSepqIEBIOPYRJe+zrMTGiHanEpj0cF3STxXw99JNjEngBnWqLeTMvWHUHVW6ezA58Mb
YdnQueaie+5UBb8aiSOMcYK8sL9C7kgyBczHJQUwTEFzcnUt8uPWfXaWXyQJ/WJabd+QOhF2JtC/
sX+0UwOSA6p8LWaF0QpPqkSAG8NdHu6E7bD/ycZLC1fnuAh6lANmTU9Tnw9mYh8cXQ1htbRAhCkG
s6XL96lVnWk8P8jOSVFUkA/YK3/qdVIqs9FiV6bJHRZMb1ASODtFUa4NSncSOoGY06Y+6VPzqa+c
1Mox5ZMkDywB2+QQR2pprR1AZTEPVhdZa2iB4atTXH64YfJQIjr8W6Um2bm2dfuDD2hZkPbrUY7N
bvzlSOyXMfa5eDJO2UoXG1fP3mbhEy43kyFThiKOTUq1hqKQAqMCsDq773o0SbSWnNQsBht9ijK7
2RT+TTbtSwnvDbFz/qi13Q65UHWLbLTzs9mQQeEoJUEw+oUUsv7o2Fb72Efo8YRCyfjzdCVx1QWa
aDgiPSuAoh6rOlQObY0/+99Hbph/2GqLFmK1Z5XDEt3SO7pV6Siv0lMUE5Eom4vW6vNNHnH4iMMV
SwfQcAJwHQzdervocI3mqUwRE8jo+oM50jPfttwE+fFqRamZ0kocK1RDun6z4W1/oMeTbhzNOVVv
ClSHPaGwN6ULI5aBmcloMLagchMIk9l3NMUM9EXOiv7ouvIg6/GuWbF8o402Ett1uR8MszkRy1zv
HB0eCNz18Y5ze3U3mwjBtvDo7Ru6jfcvwzNwPxUzOviQ4I3MWm4zC3kCsmQ1+Pl3FCwNNwpHsWDU
GuMOmBtsn43fzuRNJ5QKhfvKZJm1ZMUQJD/PaHPxC65/M2Vgo6RucuzDcAxCV8n3ELHIX99S/tqX
f97fRBlOZadx+1TJnw1Qiont59kmQt806eGQvyYS4lq8spTL1PA4h1ifday8/vyYkRTvr8JYAl3T
ll91ahmewRb11CO1wO3itmCx2vKCkDCYc+eSc2pi9AiSUq8ptWwcdgfgfODxVOvdQDeSrWCozNHw
pMWjc230wrhDFc2Zl7C1QKYRwmwt+t2I2nkoJzNlQW8HrE5kL6yv95lx387qG0ZNEWxUaWsYuz2+
8DBgqq2/GA018GhkH6AItTvFzNctONLvuHPJxqS5CT9xyFbte3Zd6mFimrw+L8Kak+b2IQzWcO1o
24E2mpt7JyR1yhJgZaGagc6rq2Az2COBLw6JMj7ItL9Gk/6prtbrxZw0P4xJOu9hBfubuTUSRRHU
QwNrcOXuLqZacF7V32p7/Gg3Sb46EWKWiXi5RFJZpbTEQxo6P8lpzXOpgpiGi9vuy8xSgh+FfyPE
cr9QSSRLyrzGYKqnG5tJlziYlny5GyMtsjNbILjS0D3Pq2Ol2BLt8dPx1v+Djl+crAwYo9pH5orz
e5emhxhoTQunla5oUzF0ZfS9S+1VK7JQWiiVFe4hphhnmqfqDWLdOIA/bL1CoPhUinm+GsmaALti
bUglHcL0Pp1r10Vzpay9frbC0IrmUxqZu42pQLPmoqqiu+jZKA5ZCco+GSdoKBZ3ugKd84ahXLRT
GVTRhCZeaFTVYzMjD5uIhJu2QI1BosWiCK6D1NHzwBiccjeKySW8y41urbiOb1C8gA8nqcZj8hLu
alJXj1kVf20hBo5uTwcOHGgTcqW4t5TaH524uF3WZ9tLxWz8KQeDjGn6TT9wfYi5r4pu4LzCy3Su
m9zea2IZnisVVo4V2v2z+MH8jFCXiMpdXeK68YbnK953cdgckvUpavrU00BVH7IRxON2Y0ZGeqfj
6r6HcwTSXSKni22SCLQ5H/Z1i67oZ40z/vMc1Qy/sapCfF2yYFu+NFuvTraD6apuG3n9eevHRkzE
xDBuWyW6qVJzSmGEf9MTOMlYpnl0N99F1rklGXft321FcTJEzg5klz0eaNXLS8Ie/iu7oxuH/jyC
GoxJW0ItCCXL0lLe8aXvnsPhdcCZcffzVswJP3LomfdErMXYBHiUOsJvYDcfO9aRu2b9ApuFxMYR
zc7PaxjdYPqC1aomAimKVjR3aLaMwKkkffSJAmZLFED/4LPGz5+G+u5w4u/SUfUqq0t/C/P3Zh6y
4+UbiIx8zQScgnFFwySoG/1NuG1M1gcMp+F2u7372P2w9AKah7A5SW150HaYpCe4mam33aFg/h6m
toYfQhF978jqqxOvbWRo9xu3GujiDmmicvpZ9MEDzg/01cfCQJtIjroOalnrUBk0WnFLYp3t03Is
vuf8PCfqKiLp5tNma+pKQHi1vdyzlqP/ixVXOXU2p0KcNstJRECPujoZnrjujtsl5q42wKqSJn1X
LrFcRYs1bzxHxY1+QT1dvoymftLDoX1G32BhE7UI3FlfT27Tuu6+UowJgZLr86maGdbAamhO1nq0
F2ZkkDQwt8wANTWnTwRZ8X+zHpDE2V5vABzNcu2wBrsG5B3NP2shp7v+UXU/CJCwnnIQu8ABQDVN
43M5gHZx6UiQMRNOVzB6dIQphI7/0gMaRLvo3+BRkY23T9UMayEiiZW4E/zYK9xOM5C3p82tQmc5
Bh1GA2L41qNZnORcqwcEXfYDSLaMNpKV/6piwSB86B9GMpG81IwSv2YXuXbkdr9i/PNWrNDbz7Zg
JWxjYZ6m9Frq9tAUmC0mAuz/TSVph4FQGxByPy/NnDhQVPX6nUDqErSmqz0M2NQ1CPZPy/olJAmN
wqB0zu3A7JmEEH8LePrJfILT3KVs39uziTPgNaVXVMrnxYQtlsnk1xyj4e8Red8aZEoRmzDQyF+/
kS3poTYS401lTndoF7M4JvCGX9e/uf2B7W+WAilY3I0eIUzJ4+AoN5vxVGlN9ZQCWtlt+GTCflHd
4rtQcN3tOs60pBjDfLjVe6SXSVKvc/vevNX0BL0tNdtxifWbfvVUGRnnHCdZ9Y1zM9zgd7f8Zhb2
KwnSx0bLrxVrxyOey+axzpfrtiA6Te6cxkYpdi7tgED2/N/jBvkgM7TwlvVdeYLQcLTqeuY82oxH
WyVDq1qtI0JhFbOaJrpxgTSPMi6fZcd8Pu8LeLpGVz6D2SVcgAt3bwi1eC55B4iV5Mxnup8MGK0n
OpzWUz1T7S/kYm5RXLFKVbf2RM1FALefexIioxt1SuRHmbUZ/9dRBvE4yg9NVT9Kmee7kWbPrVKK
8+Yskmb4og+N+jr1xKYsLNKhFX7Fskb89x/QZAV6AJR1s0dZVN9ZKxJUL6v6TZjO18a+lK+laQ1/
LaN81pl1vxWc63eqIcabirP3xVILI9DW7IQfl99P8TbH9n2kEJfR0Ctd5ejLcwibz+sJ3/hVWM3h
J1dgzusg0ePm23H1vRpazNlhemB1M/dLVy/7bRkZSN71YltRb5ixVMz3IR/Afu0DA5EA6T+18WKt
T6UiFfrb9L5QOkRnQQcDnwhEJWFmy3uRQzeFT8sAXaSOCWpNu7roI28IQizarPl5sr1SZjQUf34P
3eFwkNlpe2dGA1lLVZjutqfbF9VStDNewfGYVtF0wStL5FVGbN5IieemMzrAXiT7Zas+DHWkIk0j
Alj76Z0Qb5dhXJ3fNHWdX2n8fYSp/Tn9x/btzFl2NMpYRQfAofPfb+BKzFrm3HU/fUuMxKhG1tV5
nMyM0wuh0FPr3v2sukYuUZpXS3obtSRi2xyr3mQXv2WdGf6BM+OTCeScoSFY9JZXbFRYiZPZFPlr
L7TDBsrZXneEe8oXfDRMeaynZkiZ6kW03/5FqNikPSzMdJek+ppZLX1TD5N7AtvJjiFB71AB4PTn
flXgLVYfHYwaSDInymfhMMkmekYlIdocHkRn/+0NmyrexlaAgqkcLxvfuxkU6+wuIbO7Ffft1iZe
hbkfMeXS06JzOKgQmIyV7SQKs/x/wI/if4OUXCAsjmXYUKBVA6s4NvD/w+TR6krpa1mc6HpyhBwt
s6U9niR3EW79ffmfRy6t15/XYM3shLk0LzEVgYjSkLzhuLxjgIOWMbaKhzkq7HZfFeiyRje8LJyk
AnOZGk+3M6f5eRG1pHZaM88T1Z3ulUHeq0wlLz8+xx4xbqCa0tzRf+o9tY7K5VUDg0uC1N2wfcmz
hYIXvZYsxN32ejbPxo0di0+Xf/nJqQD5moOKA7sKq0tjG+4+1UriAvUcRnDyaloifHFnh8yz9RFT
iNIfC0grHZLLXdYdSRkiBW39krSoNKPGaa7bUz1U7Z1lFkEVMrFQFiO6iVW+bI/0WHuV2D5vBhUS
pDpat8MK/2So9LYmg6NbBqxRcE7+SW9zVSyUptU9NCOZa93IEMxu3ypMJXtNazEJr1/CPDFvbVfl
N3ay577X33/yrxw8yWhVcGAnasboqCEv8f/hbAFe5vP/F3nnItNyDAsnL4IsU0C7/D9gUKz2kyjc
fDwnjpGcp4qiVM63OB4fojlNvi37HMUkNg0G2jy7I9aU4EGxKn5W01Mf3leZAuyop1nNlPdje1Ql
6vzzKP7Pa9t3J6Ct//Xn+Ei+F6slxFFAmp90S/pN1siPfhzJuLDK6mZUkPNlxLN6HI8DAjqUV5xC
042h4NnanmICW46YPfU1vkN5pYgSKIuS35i2aKaup1tA1+0OaXRzlGs2yrA9HQh00pbf+Wa7rRVi
o1SZlj8X63bFZi0KH/Kj8ZcYOHa2K3C7FrfLU7Yk82VZwt6zXq2COwA5r66dckZuO3JV8bKsEayu
OUantKnoPK1PyU//gDlXTQ+lbB816TbX0Mnb6/bIXR81quWwHdA+fYqr6ay3ZX+jQAxeKSZjR36l
sHtiVdbFQlNaHWYZXhZSwLKTWurIAPSIFihtwuFJxsxudOA2uwil/9MQtd0D/BXEbwQzYMcZn2CE
wtdvGbdvP0+W7nhDmNfqfONT2Wsu8dilNPP9bNrZJV6M6jYcHTo6AhjVUMY63YOWcYTM5c+51ESj
8hALlOLba4kg4ZglgPyhevgHhvsvAreL6SKHXXXeXkoboOclJqRTvLTOoY+KjhwC6F3odi2fELn6
PK5sL4kxSC16pu/gwCYwIBg0motC6PuroOaIClF/5IldEZyhKEGv1K5XyHEVBhjGPatWeklH95le
tdkF6XoNdWN+p7qJu9MbrCSKbYSXfujDy/YIl5Jy0ZduuayyBaui9TjJMt6Zs9PeaVX+2g2qRWAF
OQCKmdFfRdIduLYGAmRxcATrlRZs3136Gtj8nKxHoTUFb8h0tCrynlIctcn0FSNSwnzgdmdIAsbj
arrP2ly/Jh3E1KkNH6Q9tu8VQsmddBfntlAV/aQrABniuX1v8zbHGM/FjccGMJ+R091qs+kgYqM9
tBUtZ0gi5a0i1OyNdW0rWc2xQlYlMKzNVWLc5AZTEdNI5cdAANAQ9uqe2D9zt4xmc7XjpL1uj7Yv
qsYAei3vwqTVLxVciNcBscpW0E12Gx0Vlt193LbaWVVqdZfHDhFUUfdGMzU8yHFpDrk2j+9mm7AB
wIbvexVHlkzUCz1icpXAbZgjoW37fGQ/+QHHIbAtrnqMD4Uh6cJ7oYUMHwYiXPKSw2mNOIC+s3ad
1y9VWO7CVtGecFjYlHxEPm8wQL1anuacEdbPFvaTKD6ndXQGW1USfEcWSWeq1379AtmZsLh0FdmX
ZvMQThki6aadAjtu4lNeYgj99xuTLKZgRAN7l9IWpZDO7lwVqXG7qPUH48Bi5/S1e2ZmMb5pyN+y
Hk/V0EDzC12RPpgZEsMVfTRbyHfdkT5xp+K7Qf9i/w5qa7B+DyPKSSQSOO5XdD165xgm72WjWDMW
BFURyivSNCSDE8YCEpWMT9Wwg2hlo7eWds3SlkgV86ibUXNxZG3edpy1dY+T6kgJK48/mUotjLEL
iL/w0m0cqgrfIrjC3r6wH+nHyDHsy0gC2lFAzFr3Po7yh0nPLPY4Ctpwng6EEF/JAF+IZi+pQol1
k7wNO0Nq0z/d90IlkbJ3zIDolYE+aa5+tCxVQFsmWk5tv6+Y8hNN2gkHWDcB2xuuoIuL+i6WXGA1
y1Qejd2zpnrbiaEjOBxuJ/01wQiBahkWRowOzUPaXnlmTDSZy7x8q7lJE3EvhgUlhplHeBe1jcuo
vrrZuhhYuRTGZ/pr26Fc3uKWQMQUdzNugwJ/jJlX9VOz9ppxK/pG4lZPeo34tLH69J+mR9zOlUfs
CtIhnXvS7GiM/w9h57Uct5Jl0S9CBLx5Le8di6TIFwQpA+89vn4WstSXak1Pz4MQAKpEUwSQmefs
vTa3WCbhbNWklwLGvKx25ZOXYwpG3bhsoEu+OrBYjwUyxFkpN84Teoy5Kcf20c2zfk/FgvvLso5Z
6WGGgWfgYw/yeeID/n+dLDiHuNTkA2gwboRBsrGDU1kCyaMvBISU1QtpDPBsmeGfiEBtfoRF8tjJ
zGxVo1SLIzW+aFM4IlqGkxyW8SVNKRCRX0vCt1gpEzfrf2pmtHZTRX0FGv97pSylXkjYqt7P49F0
iaxz/OPgDdkhRg9JI5CAHilQG8yE6owI5eGdFCQ+hNiA3pTyNp6b9WxS+lMHiI+CYTE0Zr03Jd2k
oThly06bzLSsvWKPZPRk0hx+KeqJHCy1QHv6CUQAV5V/ZniS0NSFIOwusWfChmEB/jQmw2262N6I
VUFZnbrBTSrqkeKg7R0ceUA4P7yq9KexitBDKVDAYBTX80cPZbrZJYOqeouP8awr1HUwoZRvYk8h
E/uxJ851ak7siPzOmNZe21Gpj+BjCqQv/N6ypf+yvJ4WHL6KrRkW9jmgassXU/O3tubqTzSAoSr8
19MjTSVNICoUMQsHZrZky9nWuenSS55o2dbNS/8Ja3Zy1PDZqtoE/ECAY55H7jtWtR3ypKhull2P
YSq1pWFhyG1JRcVVLwbpotSEd7rhQQyAb+XJSrcMM/SH1WjpT8SihevHPLQIJY00FSIqCnfiA5KS
EqwtBccmMBRqrOHw3Ysn4YrsjhRAiBMRRTgBwCqSVj7YpqVsH3NYTwX1niNT+4pKn4TTRDbsUiu2
fhQZpjKSju18ivIcwcrEBKQtBp8owqHU30QZcRxxDTAirodRI5TAMwZsP/zMlGTrW+VxhVrWNnRz
+vwuI5GOyB2iSI46VayB+jF5913rhd4v2UL/FKwrOUFeKOMsMi8yo+mBfvtwiF0rXUoIiV+lFJ9Y
gyaANQNVLebsTaxRxPGYLug5Kc04Ng5Oh5IvGHRueQ80d2L96KLybhRtsVFED69Ez7FPadWKdopo
pIiNienj0WKxtX7d+06anZ1i/O669kSl4jlrOjqlbTE3yxrt0iXO8v/8GmUA5XEwhlMRYrcGQpt8
91r9UFrZTdLT4Tmtwg9QXerHtOPJcCd6ruytiHzGpW+pnnMpWHQvJS/vt6Qb0kbDqDmwk6nV1TK7
Fgeq4SZL0+RRPJSd+5bz+fSVT+ZO3ZxHPfV/1YP9qUpFt1NL6IzOtJSTPV9a2UOFTHc6jBOb6fO0
1+m0ZqJpwq0lJexct1+PceIcRcdD7kuskY2FR1DXPsTEsO29BIdC1Sw0ywOdZQIEaaLM2ughfmnZ
cI2TXqbfkDQWFyUjQbGJcfWEufaKm+dRInEilD1erpLv6Y+r1o6APgfNsBd7XxvEqYi3Gv/Xfwek
Kpb519LLNlWFfD9ACYoJSlb/K7KoZOBMSGowtxJ1g7lMmkgCNSJHClXISPJTFJClY/gHo071U0CB
b4UcHoGnAyUshqqBxP7oa/kUSx2/CriYpoT9pjIzrLNejJBfk6ulVRE1aYQyYQ8gjWfU89zP0beJ
kAWKmck3qk3GvmC6yt3Wob0jaktsZLmDJFXULx7zSSa+TvedNq1IWqEhgLSf1sS8B1u0Rf/Msr3e
2GSen3PtX4w0z+mDDc9+jBk5fAVvPAlsiScDawjy1DvTfdI2GX+bedAy/Vfdjlaa2oFXnTbESeoH
XYV6MDjxt6xjuKZ5+Xsvtw0W0PV4URCSrEavprAWBfE5NtACus7ZDQPvrEW9ftZVohz1ehE24zO+
8vpa42y4EqL5Mpg9NtSsgFQuBtXKckBjIPBaN2UPg30afLOyGpaRq0TjS8VliaY2cQ84Bw8iySKy
0VVpuh4wnzSZ8bT+U8kM62wl6J5I6ZZJChNtaaeOnNPYDi/iiH7W1rW6ahGlVfMyZtXen8bVXjIR
X+TOeApaYk300Th8PRlgbVKUezwu6uL+O/MFTeVJyoZkBSioOJPLOBSFvpEpoy9Fzq3vVJ+NrvhX
IDTBxcOhOoP5i5AgIFyI+re/Moq6JSBIivZVmnjrFvjcjUxL+kO+5a39uCg3gdsso741fzAB/SX1
rnu35O7uovCcu1BrN6YvV69ulK7Grq4+dNCtC8cxRiDNfX4zdPJs4eF9UMqHd6HGylkbve/BmBzl
2mkPGIm6A/OXfuuq3kamCnxIwBxMnCaQLjPxnoYgd0Or3orA3eFGyZ6tUqdeEXERuzqq6se89f+5
O0Xh48/CiG1ZumzJhk0SACaE/3V3hopcUh1PkQ7VE0EvqQzzu5IpEDFTvz/mPT2bNopYgo3hRFn1
o/uDrpXpKJuzznoyglEiuwF1l1ITm8fkg18eJcVMlN47lG/LnuEZfIj3knRKsWka4zMLEDgs/MGn
+TydcwL708qlX4/Ro8gnSFxK0RX7UcZnlazjSeciNiJKjwbqrMIUdmPB803vLeWktagSa7/G0JmV
/RGe0V2TpAESD79GXGPjMHyb4IzUdleKn1vrWk1Ix5kK400kXwUPTg5Im0il5JuvULf10P8vpIr1
M9nQ/lMSoToD4lwvVV3Jb461SkXbnL4kZoL6iJP4xZFyuAIJzXkVy4LQ5ghZzpA36e8MsMbcgFPl
o3Rd6ZNY3JI2/HBITbmbFUE6IJCPceD4VCYPYoMNLFy5tQ29z3dRKjFjRJpAMlZ0SP/Z+HQa+BiD
5QO+NRbSh9YrNA6nR4xnWuT89t4iJqKDeOiBJCQ8I1h0SNrDSCgb7a3IZOeStp+oQ2E8TBOu0sUw
U9c2An4pOUVF5az83BxmgeHI+9SDK2G1zBYIeNqxhLPn+XRYSm67wJDoIQ/wg2tFMCOe+DA8GGP4
/Gh3Pgq01CJZTbckPyBye4gChDIgpjl6qZxq71XVE7KZkUAoNbmI16ja0ZcYKCYrXesdAxn50T8v
+n2zJ/AuPIi3GgT6zf/7raLZf49jlm05ssYNrFM/pJj47yVmVHWMvr1cbx1Jb+emlcMlETzyNiSN
sMKqc6LIs1YdT3vundG5oomDVmeOz+NGq0fYZcAe7p4fJo+1nAtCoqvi8dpQyUQBEuvbif85aRnj
i5Ur3sL1iuqbXpTPSaprv+TwuXFHUiPcrbhvZAvlhtgzu3EJALpbdJGK30Sx8jc3uhZ4tv/7R2D9
nT5IvpKMr8giqhe4oq3/ldKL/MDXjdDtt7nSHZ1WMV4yHn+7stCYJOeZ8WIyTV95JanJ1vQqVUyW
6DIhIOJVubfR/CHMPNJTighrJP/dGNR3ASU0NR/xf+y8tT2sxxZAAi4ixZmz2k0fsYR2gZ8x7iVn
KYCEcWH+vi+8iSGAbeg1GhXtjZL5fDqo2hbOEztabvAZw7rGT49wmYyac+GPeHC4eD8Mg7KpUvlL
VGs+3h/SmbR2YFFeqqRk4QzcyN0Wd5Z/1RnDscENU4dtalBRqfenGgDwuRLrTjv5G0RkS+QEBO4l
8vdKa5J77k/x0aUhgeOr6u1YuKhmXe0kNrI56o89g/nvf/9rkfPx19SLto+jywrRH47MPy7df79k
gTb5XmeE5lFNmxWT93BBETDfUcrK8ZOzEYdfG3HOprCIm7sr5zTH4WbR8s92SupZNMs088+TOhLA
HdEcaMLF7h/vF8diU2TGuTG6YSW+ztf50dLS3Rj22Tj/emUsq399x8cXSxszZLWczFQ1L3b0fIla
nzY12t0dJKAU8et03E7H4qQ4HLNOQ6WI1zG24f8NI3bKf/Z6H3MDzqN8/nVOvAWAJN/9691//ee/
DsX7xLmvL+MRJrmuEC90klnspGL4vemxhKEv0oNlUQXprjeAa4xticVH7GJCNTFcSUW6e+z+8Yaa
CPi17IbrxkbYOg+nNxlyJI/LaPq1oMg7ebRNTPXARLtEYmb/5HLgPmthuEJR1hL4yWV8NoKyIBQc
OWxoIur285+DTSUjN4Z1klsQJ++GTUWXlnyiTsbksLHmmhcc5Kj9KcNjD1JHh71iH5KiWeqmu69q
O1kNmcSSh1oW+UAdbaSK9Ww03F0L07VsVXgI6GzDMqNkB8y/oOcmj9m6SMcltR5WQoCyZ/YYvA2x
uogyY4XZk7FtxOKda7MM+DhmbQVERv0KfI+wU2pBS5UwCs3zD72EX9JmOsqaNDxUyrCPrU9UtgFY
JnBdevuZ1ul7Cf9oFsZXD0vzphudnRra18ppr7WHK9cD3wEpHw2K954zZC11G9ChjDnQbVtlRgre
PUkZEc293hjZAuIASUhb59U0SO/z3eJYZe0Wh+Q6sedlYLxENURiR6XNdLAgms+CWr13yDZZWN2x
gtYYStN0AcuB1ZpyyGNMvz2S8xDyYCD91L1krtF8XLSJ/5zGV3WK/wSeYXSHJoF3lJU7WsNPoPAo
vnrMGEbjp1kMtyy2d0rjXfQoXFqyj7QCi5XrWeuCNtZkYF/WsjpzXOIC+VglDCo0b+ahb55sayKe
xBqBrvQjMCrPKr296dBlZ9k4vgdzQ8nfmgCzlYcFtgxvmVs1m9Dq8ZqX73WG/15OxrXRZIeuVAr0
Vu5mAHc7M2uvXehKtYFubR1axzhFpXPhvpS5Mi1a5CnVWNIwF1XXopytlbWjhif1A53IqSiyS4NZ
GVC0hvAu/tRpvS+M0FoldBQpj+0SuyG3FS9eBLlsJnfF93FqSbfRjSXRk+17S11zrr3XQlwo7iQF
/9Bz5ayXH2rkbKKI4AimtW5tvtiW9pGmxbZBaIounKb1qCovViYvEr+tVomWv9BC+GyFWVbrgT4Y
T4l5D7p2plADmpdtttIAccy5rxdZUGlzX2viGQ2Kfh5GwZY1ziTU/Zl0dxC9L6z330wEyUuohE+l
0d9COKReob6loXSRwEyknfymoyababUKRxrl3MJlQWUnWTFpVCMUhhnQIXXeMvIuNEd/g78E2AFf
0uD4p1gzd+Qbp4siD05Ewa7VpH7LIBbMGqLeQ37EcghmdeX8TKXyh947IHqToYKgwfp4kzJvs3IP
33aXpPkOf1C2s71xI/XSsGaqUuxKWNC7Ie+zePZ17LTBdcjaZiWeTWIjno3i+ST2vl4Qz0txqGW2
Mkk14KBOj0TxXKStxyNRPAfFSbERz0LFrLFliuM/dmkkI8GXtU1gOgMeGn6KlBAoNr7TwWbQYyiX
Bn4ZOgxJulOmIUfsiff8ffjPWx6vTodiL3l8BUDbM/Kx8ftMj+CvXyRNOr7B16/4GBe+TiaV7/5+
HTwJv4X4XMT7vz6mWm+BkJDptKStzGegTd/dDtzkMVaIva9z4tDiR6Ck+s97xMuP//319iY1PnUl
bnAiNipMg2nE7gz0949dMQhTTfaJMg1QDqi6ujFK2pViSMNHQb7W3PJcl8d/D4tG4pHmT/MBv8W2
wTORLyeOvTp69VGL43rH1qVXpKVqlq5fFXnyRicTDMrVh0WBfvQUZRmeeZRekwNaYmGrbAkOg4RC
vZswB5iOThLwpBs8Hn9ljc925JnOTKBfjXk1bjwdAoeXo5h2i065QRfQJ9GgOJP6AI7kOo6o+HLO
LN5lOytPE1IvUIPxCESyOotVEU5lF+FwRuF+0gQNVrxsWchsZaELsg3bXEs+5nM6lOOi9bxxEXVx
vNN01sqiTRPUhMZROy22pkYOaNJSllZ85ckkImM3IlydiaVAvQ+Cun+OKW89o0v2n8KUnNtZBndZ
MU6uwhLMBDv2CGzHN+juxUacc+CTLILp4yo0JMDSVNmypjBdY9p4ZqXT6KAvYmnEEKabIqdYmExt
cdAi7s5pEH9LeUAj3A6U/TTnPfWhBot0CH/pklohUkjaK8ODsyOwqgID5EQfjI4WhaJPyQorimX9
cJADpznn4zAzywI+SRo596Sp5BNq3CdxJEtJ8DRVwMTRY+Oai66VnKsMJuFuR+EHBVXzEOpn2RiM
e+zY4OwqGuF1JRn32kvG5ehKUyoxh4pCxYyCsjEXh8hpsfE2RH1BcFmxEE6uGhXxq+GFK72tk3Ye
aIDg9FC/ia9m2uUbUgnjKL7V6Js/St+X8ev6V0lXqS/lk/4rnTaZFDRLz8AKkAXtu9dXxse0M8aW
8dH31XvGevpjZKf3iv4tHUIMRBpVmzAwz0D7IWRalPRiCBfvug7lQLxQTS/ojbapM2lXQ0nAfuya
yzoIlEfLtdeBJvlZux80ub5k4aULjOglyP3koo7Ki4j3aodU2w7yhALDqNiMfXsW3X3AOyMFC69Y
kCSpX8S5Vs2tXWC6L+KoSQjvgyFwz4r2pICGvDLdsG5aD/ncDdNbUFQbmp/U9Vtf3bV9cYin9Yg4
hS982HQ+M4i+Cd4Nw+xfA4b1RUuO2TmNK5nGqJ9tkTT7uzBtDgXsvHXXwJN1VX0kaJ4ibGymzlMy
Xao6xIIzv9sdT0KtLGpfMUnI4K821RBPpsEaiadJ7POTmMHKs+mCiUOnNfxT12g7w2rbI/4faVko
dOn9ppaRtebKq15hTKxcR1p3ZP9cshSEF7nT5QdYNOajme5dG8uQD8UIMFO8kCvBPmly59nS03RT
krA1UARFMWMYd1VqvP0QQhuWAg4BP3O9J90p6yrjDoNQuQ809nilSpx02w5ZMzfs/qwwJT3VEXr+
nKTByVMcgUNJ2rsTNu6q93usBxDRNomaAro0cncfx+Pvjes4wdbWJno751El+PMsNa9Gi42HNIp4
UlYP70izsHP3MpXNkVWzieZh3lvceo9aYG9XJ+GiakYHuakLoImHZL9yIsBfAIGyo9g0XfxWWoWz
Ru7/+5Q4X4UkQY4eoO6ytOGV4aCxlsz3SmgiyCFas32X6ettzBQdBvSZWjkG3asXovDV62JbEYr0
1Do+0kbHlI8tVJYbwIK7VGnmW2wOYKuNwduhqhtemwCTQxdbb7T76zXXI9IAr75lhCLjKa6RnNsS
0Mgsbbd2SRamaXpoczz0L5tHi1z3jHbRWeEsq1OyOZW0OH7taTIRr1/njLhLSHugw79GdkXnhCr8
PqnbYSHMQuRtHWszGs9yUFNAiIjRi9yuozzewPpRY6AE8r9Fbcv/xG9nOuxQLaHpWpKbvGh8ub+I
zWDk9dHWxlU9xf+0XmRuusDUmFEmfHJqk94JAG2XZY1VK7LiYctALG9GOL0nNLzGYmCtkYEp3Krc
Gneb5BnQqZG0EodFWWN/RDYzx7nE1RXJ8uzRsnRcCHHic8U//tbYsXnNMaucitb+/Xn7ienPE9kd
jokWqDfXr5i78ncITQhTiG3xovvGYaB7tc+CuELOMrhP8HKAErkJGcRY8ZZjb6NYke2nrIG/JSQd
4yRyNj21wbMbtFu5iJ/UIUhWnR8F31J0z7Mu74uT2Q6EaLDGyVFFf9OCqiDGDfqGjFTzJknjRz/i
NpzEH46rHrt0LL6NCOEXJtLzMaqYxYeVrayg4n8HtdfB90a8JVIuxGFgZL/EKbEZXbvfSCj4zHVY
IePjB3WvvrmjshZfg+lAG+ruYATmVbzkBDwafcceMN5DBohM9XtuB/0hm/x/XbTI5aR4EpkQ3U9k
4ICd3Ng5hFGXvypOuaB5Xdz1qAZMFWVH28THrYmoHdtu8q03NCfTpGrn9ECLsFB9l1hpzQYAqawD
s89a6jCLyJBDgu4nrXhs1EXW3AeDqE4j1a09Il0WuRqAh84q0F0n0RkOUL4tkpcHUr/p/GLxEJrG
ChpxKnMyntV0uAT4eNBt1cu2bO/dQDXQDiR8yHj6N1aXF28RACsnzIvXvu82lRGyxvXVH0RsRBcb
58yltC8P5bUfRPwhVMnEt0sZ72fkRu4d/z55HElTXoG7G3uv0T6baqxJhoj1V7kIpHnJJAlgFs3k
coQCCK0pygd/R+O8OotMil4bg3OoIFno46UFbmjpq1Z7H2wYhRV2/bWvBe0d87C9scd6oIzNq11Z
6Us18Jg7ybINBLzHV1Mi51JpP5sePKjU6+V72GvEMTM32vnJEJ0huDVIJOyVqQf5axs3NUYkM93S
zspfnTAhTUXuz1HUyCffdN5C1d/pml8evclXZZVKeZ1OWUpZHv0GwaMdlZq51iRnmNNxUA4jTOGH
GsuvKO+gcfzATbfqu4vpJ/plNE3tgi5Hv6hd+qbU4Qhs+V/nC80hbm9AwvnQQrqpAbkeHRMuqK0H
o/jNKtp2QbVTZjVv1mRZ4/cfYtn9HLJftMitb0zLlyIbReu5r3RygBfiEHv7VtX9dCeOxCZhlJgy
1YaJi7h4ZCBSz1DXfU3xQlzXQ0flJ0GGfmC8zl4nZdwgl/Fd9VKgDMUEZkpAcbMu0A6DkgzczX65
8tDg30MraGZqX80NFeF+6uTpPY/bFiC1b2+qSRZcggjaSPRN52ZPXJYiJa/0VVD9ZqZ8k9sAwhHG
8KXTp/GLVEqwGFAfGePoHZQe1qHQNCWqdrBGKHlWZeA+JKsXYE0Ug8ZSRtQoiTswiYNs6k9743Tu
a8/rqvH9632UOCg/hpu/3pBNMYh9n+5AFSj7yiqChYr/bRFatXX0p43YG9QQlZL0nsWFvA9a6lSF
rMFqC1pmgfyV+RjzrN3QbPmYOiHHaKoT43Ek1hQM20oc9qAXZmbcFFsj7PSz2PC8gW+hyX+cUijc
ne2CzHjeZMFWmntubq/dBPd/q1QJuSzk4SL1r2+huTNDkkjh5zhzDGflzirTYjMQcnkySVxdmm5u
PRUTpChwO/MNpdq9cDz5l6M+N458dnMzurahU14ySTmK5cs/R5pRa89W1VPf1ykkqKpBOiNAwrlr
WYBnIWKvRJsscpTgOr0qVkVipZT36u93iHPiHTB/ZsBHS8zjabQVawaI1ERp9N5FrBlUQC3QPGr0
JdOKA+eqPR8li3r8tKKIyx6AoBdYSDfiap12lexQ/Bzrd88cuoNXgjMaakV6qfLSXOc6OGpxmMS4
l8y8AmKe1/bRyH0QyIG/achme0OyRpcw7BqUlcN4lJ2ped06zrte2vPMDGyWQgzWcgTyL+3q7IZ/
lzKzNJhrJjjKU9NNGqfKDX44VbDR6eGuDJepQBYYeLDNQbtxp0lL8ujSo9pZ6nZAybUJqRidOJct
G7onSwlCzjK1UumIH+sMn2rcDkqrtmunprcW+DaSsOnVOv5VVG7GrzCgf7HT4YQYxMGECQV2jAPY
i07jAG0aHRKdg4ZFSF0EWx7/q7HF3FHl3u+NpnkgFjB49/u6wLUmJ+nec3wbKWx3sAodaaM4TKP6
MGqk8hSeMq+YPc8rx29gyNWqdXzsSvFJngHNKgOI1fWUPAwjLTuKDZOd7FiNcYdE1Ji0EKR+4zE8
U+yrb5S2lKUxRv5S6ezqptWQcsySSUw5lvq1TRUoY7UKLljTr4Pqz0PlgzDtBaASax9MTWS6/Oaq
rqxm1ar+TWKifRZqIlkPb0llDueRsuFJj9yXTpau4nUhUuh5N7xvUmt8aaJIGHdTOla6JL/o0jjC
/E9iJmajejX01liyyHltMj3D94M0fTQT4t4UtVV2sZhtqnV6juNqKXx5wq+X9cAurQaWnjhHtP0C
L1p9a2L3R6I31hH6Xz7D1hwsehEVKRfaC9yphJQoCSCMD+Iejdbz4LrckzgMCWzYFOA3rooixU9N
GG2FIytIx3pH3NmbN6rPEgpBL2NFSvlgRasAKsb0cBA/gcIlksR5fSGDVttbWf1TdVxCAk2zxKRM
5zLJh9+HfvkeyXl6lQkmuHoge6fHjNgAZ8bDYFTkG9uJA+abUt7Ky3qk7nZczIQiTmjjUo0nmV9l
3zLDq88dt9SEXgsLECBxr9zt3OquEr50UtMUavBWuRSnoEkq9wrn/ozaJvnN6AJpmcrSuuwqyoNR
biD3p0m5jLlW9DxNlkNZEItiDPaxybIM4UdZfBQpploPU4ftgYFtCO7aeEmgrlLCm2bGIFPyUiMk
hlqbXoAEX8ijOKJs9v7YyI7XLlO7oC5b1GeeNNGPf9uhIBA/znSJvXJlr0UUzoWkFpq0eTi220TC
qC1JmzBuAwBixS9zumHFppEddW8SviaL+1WcqzV7OOVlBQook86KpYdLkStqdspw8Sh77F2juj5O
AebZPpRyDy9DnD7Wty25Tqq+9+0x+qYzMk0WyJq+854Fvz73mX+uWjQv6z4gls4cg3QvFGMJPaWm
M7J7ijeG0hhsLjPysVD2AfmUUkzEzAjvAENM0iChTLWDUeFptC09+NQTYH92571p6uAtH1cwgrdN
brjoi8nleZbpaxMtwGExpNmpUlkZuA6TyIQAIqsuCeDohvL6dc5WtGOjRVdYMnsh1VKUAmh2UxbO
zApVWk/h3qMbPRM98NIe0EKLnrgc9v6KGMzvgQozZRs1/UCsoRHeHNMxwb72xJPH0U2cGlOZAdSH
9xsaRB1GGMz2+PfrW58Pn7ZkdI+jKKuzVYLmfiG0EXpqyzuBsUjNCIxUVLY7Id11WVjvfQRBwyQw
+13k7Aum90poSvvCVo7CKSE2wkxBbeCS2fa4r4J284hFVHrFIMvPgYdZkVLHHBzhn+e9xTSbz2ni
9C9ttHZ4LGwGRXLJAOW+9JviZ0Czey+O2jgJ4VoEK+nW2vX4Uaq1uogHv93rZRje2rzzZ+KFrIKY
rOWtDoSmBtMd1uVSqERIT+9ZkE3SmUk04ow4LjNW5SvNyot9Y5SbzkTyn5KEK1RdgyRnC9WR2kPQ
lvGponvPh0IjwaRbordQ28Xe17kur5VZDYUKV69/Q20/riCweQdXrqO92mnZuqo96ZJU8McaIxl3
OTolAuWkB/FDBY68DEl72SqlE1z9WN/oHeXwcgiti5mN0lHNqC+nhTq8J5n6ROBBSngQACthejDF
PE1OHBopRiptAGbASnWVbwFRCcyNk+zI0iKgeoq/Br9itMJVW98JhGKkNIL2p0QCoy25KwPF1gII
qLEPCpDIYvN1WFhNC6W5lSBBatgPdJ1ITZiP38WO3Xp/7BROfI+oFik1YSUuzv0eYRGIDRL9Rs++
Pyo+WuP4B4cKwKprI3lrqkayfdz7cOy8EwW6jvDFrFtqlpmfags7X0adnDbSTi+S8iwMoVhQJIwT
MONVs5+rkxQ+7zwY4pLaPAaBdDr0SdlbmfHRMqgfKVp56qek8qH2NqDe3XfblEYI7R4eQtnCS2ym
kPwmqruXtedGsoNFUMUBC3I4Ip6kpbNhKqGKPcnT+zeWpCnUb/bQPoHbp4YEgVGBXeOkOGSMup+L
sG6zIRItG7tiX08gkvCalF5HghrhD4LOQNA0wQUtpEdJl6NjCZJpLTvJrVEKJqetA24t0/J4K2yp
fkWsjFGOT40MKoL1azxXDHIqgYAx/Qpt6Urij3gnUQhckKpyToJc2z4U1Y/bM1HSrd9gT1AnJ4sm
Kfq+j2F7j6G9F8o+oeZ7yPseSr9aqpexxNJKyADFy3C074amt1sNt9NZ0DSyFRW0/CzF+bAMJNfa
RpK7oFlo/vAKhJb+OFKpbHxqY9xcAnAzFp2DeYhFkwDcQGd1Vl3XUGdCoJQEjEaqOmLKtyYXTOyq
3KE6C2aH2W9Xjz+yBuFoA3h7K3UKroWRQbCuuFXHwhmWhtT0YJ8YD0Ml8I+lj+RKMQzKI1UeLRsD
kjPzmg/idgg/BI9+lmPkio6kvTOLUuc4oONTNyC2+097Waz++Wr24ZOgNHPVGrheX3TBDhj9lmUK
HifsnNmiH7EXJLF1EotCepjPsjbpYAPSGPKgy5bw1Qiba2L1XAcwoCiEVxvGa+WSec0n8UI3zwqi
ZztPiX+b9lKD5LOcFvcRAv0xmBb7nRXw8SVw6MSyXxQAxDlVogUVfC90khoLJa72WP4IakhaHj5h
lS9Gx6zWYLDHra568YU6QDMHC58s61FCoWq5lJGmQADYUhOD/amPe+d3AW8jhjuhRwe2WWzgoxrM
NxkHc71ojw8fXqyi5e6N4BffsX+klduqkm9kwI/bbnJmQjDDAFxWMnEPPDBn4qSM7mFwu11Sy+lR
fPeyHIZFpHm48KcaV9zk0SHH0C1+KrHx43rN0w8aMckDh7qwwf9YQDS4motv5kN/qYdPtRdEB6HD
pNZRbQwS9QgF82medbCPpKA0n0i5z2Zt16Ybe0jKTYMRgkiu0D0w6wX9YnQzuaF05ibPTjaa50ji
f9tWkOAJ0M0n2hCLNtfuduCZP0YLpHBep59ozId5EhNfAglMJd+CcTKFW/kq9nBelK8d6jFULnCw
GGpIC55Miw7/99TiWLWFLVGpKuNIZEhH+1FGdYX+vl7EE3xK56IOXUd568y+XLkFLmFlUJeP5G18
+eayK7WbltLp6AskY5IqWd+G6ZaU8vKH4mvfbXBkzwppFCu7iKRtYwbppbFAv8Irdb5bBCXkg77S
QHcv6Rd1M1+J629ir1PLVVQPKYmlzBwg1tgrUC7YFscoOdQm3nmLL4l+K46o+uX9McM7uId0cpMb
C0qhDi6+kE2E6Y60NWB4rnQDEe9g+3RrpjWcOR0CPNzGJYILyZaBXPdx+dY0F9FrKPvEWEmj5G3E
acX4j6e75mJTNLqC+rm3cRncInlWU5+K5wwjKAgm0oGZ6Ice/fXVacOQ0hnW1sJopJdS0cElMqVc
i8M8ZdbVNkW7N7wU74fjXxrCCIhmSswfMQoMcKrZBylIUHZcyp+tXdQ7ogG0VWjZ8v3rvSqWKAE2
cGKVZjO12n2vZbDlDLdaUVdS/4ew81iS29q27b/c9kMEvGncTnpfvlhkB0FKIrx3G/j6N/ZOHlHi
uSF1MoDMIqMKCWyz1pxjbohIJOoyoekTEE6N4wLDbID/ZosuDbNT73UPAJ1pDM+puEHpU/5PZQdt
7p2RBVNrW443tXCMbdMiPzaOV0uHx5XRr2m3osBySuEzONtTMLNrnLygPmu2RpEWygjkS388RzNz
ZoMO56Qm4tZqO24/9BYCMpTuae6XzGmeK80P3kKbmOm8nQiMN6OafhrtT+EQZlQswtxPszE8UtpY
qUXsfSUL4+04pISOq1PHcTxq6JG+Q3+I4BcZV7GFwl0hG7Oiz4RYXyhIiJd6QhU0ejDbvT6PP+cl
6OSBDd4piIk38x6D1MlPJQBS8n/M6dkBxq255HqvAza6RjbrT4ts6AI6BZuwLN6lkx3ckchQtDKD
RUha+l1dW/WiLrUDeSWY9fh231NYfvClsUyN5YN5moGlnv4ya0k3Z4oTlcCCRT/Q+xpfKS73BHsU
SHvkaSK7w4npf1dnRMuvW2GLW1dYiJANF8783YxsNc3JLLovONSXzVygiUKTimHDDb3HEBa6Yz9K
2sb9pXedt9pzk/PPtwr80ZlT7DNLz35vGddlNnS5AEvucnfc9iJiu5TE8SYoiDq4Mz/q3KdLZMm+
ttzqaG4hAYqDxKZTZMyX6ao2iZ0fwr7NtfFqyiIby70fn/78OfUjsNmn+4+oDyI3qPASNd7Nt6jL
+BCJdmrtgtkyeyoRQqizql7KXWx4RnGmgYZt1fkkKqInSb9sCPck7i5pi8e5puWd1hVbc6/VP/WY
FdaLIdyXWUAfgTHePQJsX1CRAizIk8Q++HFBVqZaDYhez7aVLLGQjDBfO8cdT8KDeWG5zXChDWig
0DGxisu1ZqHN9Y6yOOOGUyAzx9UmAQa5I8oXMwNX3DksLqXzqi+J6mpjz9wqbhZ1ZiDfqjgyLeGT
3WRQkWR1xPTgNwQNzH/1P3na9OM0NLT+ZWiRGv/5lvoH6id+/vsoLhleA4+E3xLbGh3+Yt9YzVta
FRWdEvmeCZBgj/EQj7ljkIXQL2/KetLQwt9OfWseNEIo2KKh3BITrqN+AOjK1QzJUHmJwqU79FAS
DlXrWS+EcyP2cTP3t3psSZGK4g+B628rrDQ/axP+FNefwCbX+uMye+7d2OaDB+rIl/mII/ogiQQj
u0WBZZXpibx2KaxR0pAoHHyYveigJ9E9QQ49qd+s6Qibi7osPMmQ8k+JxuJb/sYBGhA6lDB0c82D
hAd1lsYCD90Jgdb4Elk6TsrefgKzCjSKVPmjMYGMjrkZVraLWuBe5hjqckPSyHJQX3EkT3E77QnU
YCUp5TF9Rds6kznw8ky9WBELJbzQ1e6+hbFca1z5uVF/8gj4smnkYFJdmKAbKgGwD/4wZB3BymKL
PrT/hz7F89mx5m+qlPl/FjXVJ05M7l/rrbnostnMI27Jl8bDs5H0MFjV2Z9jAZubDeEy9U0ND8Qb
ZzhXMpR/E4juJDIA4XjoOxpu7U1kddNHkpbHQny3rUl7txoxnuwKlq46bTTSngYbdpI6ZcFWr5Fu
OAe03N2KxEmob2F2UWqeGMbDCj4eiI9yoDWe1a9jlAqZAwJEw2yNqwempw9QAJHmc2ol6UfLG/OQ
TUG/DuF2kTs3vbPOaJ8yO8FGlkXuIXYwRawTeW5bpGmBSyfRb57PWBXac7ZE3YN6sWNSrYtw+sv7
tqldLSeJEXgh0ajGzj4Uvv3+U6FBVyH/j4CjhxiEVkMJO9RPJI1vbwaPzkkTjDSPMmx0SWGR8xZo
hnFxO50M6cB61MrZeuwHzLGZZX/PPTGsK2Oo3pCYErHOJHQ/Uu/1aXdEH1ojjmyoCwmUAAt/38m1
KahHXY55Bp/TKwHXxDEBxfiNFDMCVyr7++BZDx6u+8+oBIkmzTwAFmZpgfcCO4LKC2WftCa7NaSF
ZCLoxIB5897Nwcre3aGldlbkiCNdUlakO8bysfZHprMhyjve5A3LRMaKGTezXmP+nkN4LtVyUu+p
l470xhspIrNmtzurpAKeGy6QjIxF3i3sU7y/lniMo3Je+1EsTtZs/zYvbvLSZ31+outpbSOD/dbU
HVO+UsrDsbZn6nQYP7CSroqFXqw6H/qp2EVaY+1rNg43QjBDRgakeWMVLSQ5cfrzg0QSBPgifosB
oAJdmH/YItUqtB5QIpusyHLQEWq5X4ULLGfAiufasNbKajNZ0XCZOuOozgKAxoc8HRqZsNk+RU14
tJOAdqq6D+GCUA6e+43WE6AmEpkU8XOLqY78oaTuZdY2udTsPWOE5r1WhKcWcUW4GN1FFZbv1eVp
WDawbEv8QwA+Asm3o/1xKYm2f6ekh5UmxT3tOAQnTnaUi6c+hi6HEJG5x6DaB662ORS9CG85lN/7
S1dk+S6GD7O6D0rdaO06shKeJ+ms/r+OqiYkLCgRxoFmal1AIwj0Pey+NwoVss6dxGhnHqNA8jw5
SC2gPStDf+xEROMXc9ZxtrX0ORfTp9gckFrIM69EWpLA2FdnwjP/CIZxBqrXEFadefo6JA3ky+x5
XzqvrZ+tNsL2TNsCPT/1lvsevSk8rG79iJ0sqDXv1GJNVCtb7KPHoM/FS4ZWfGdVnXfwjMz/hO9q
XamKmXzfkO9POqRyx76pCz5acP5qDNcbVc+PXSrCPzofjdsc1UWEafetxeP54zqrqwuzw9qWOrE6
USW+RwBhH6bUSUF6s7ZXE7LF13U/bVI33GJcMfcGVTgw+GG+V1OMOs0FSUFOMFvrOg3HD3siYclv
WbiUiNRyNLMXSAjeYzciZ4Ks6nwdZfgjU9ez00Gm1UoujvoHjiF38ST0dCVIiTbfTUHTHDNqhm8Y
dh7a0V++esFAt70O0ltN2/XBd8nicBxa3Ik3Frdyyq5T4Vq/ywPNbu4Hs3xnspNrqdf27zMHWuSA
kw6yz/FgkHNFjMbZUdqDLL6iFPWeFneoXtN52tCgBP0Thh622xRpiPwpk2BCSdBmqyJPk1j0rG/H
AqiKICWDr/Xo5nZ87H27vjZG31AYHOsntyAodKK+9zaWbB2RwIRfyLd+mguhf+/ZndQojFD9aZhH
PIRacFXPaSTmx0GHNlEW4/gta9uHIIWRLbQ83NtN4+xzVO+OvnRvjqM/mKZVPZmjXrxlZMmMFHQ+
RW0SQfgiLkCdjuntnx1N1t/9TJ5PK8HxaFvp+O8MM3B/8Z+BfdJMBzPK3lqodQbdlwX9GVKWdrql
yr2cg1GH779Uj1oFrMoWXBVby+Nz07NvLMDEvnQBzoLF7aytRfv7L6AWHfyDcmyaVZBQYUNGAwBk
sDv86FF3U82iUiubXa3XYo26LLn0PgOYvUCGUiDE3uuTDY3p9KT6KWSDcZN9/udrYOgSZffTsSsv
go/YxrPh9Pq25Tq/oO48rCTzNLCNjW0yhBWJUlile7EL8ISSUpm2oYTxkij2n8oFgrFwIjVZMVKG
mTSI1l+mHYicdePnzB4kbk8Hx13E1XG06dqRywJahbWG8ONlsyQxC5KK0DAGs/6ZmIiFlHcI+2VP
JIMXt95tYpTDBVg+WsitH8gznrcKf241vzkdy9uwqT9rdkj3A9U1qLNoZ0j7ok1s7CbtcsYtObOo
lyCoJiJ4GrEGf8IAGIj6s2U5NY8BzA2yvGt2+451I1uW2iYy8KdGD5CLjsxkjmiNjRYRhbwEAaIs
aDlLT37CIoJ5VwPOv5XyZS6v2Dm/pk2z86BqXvIUFcfdmCqSwTmq0Q6Knsy6puehdwO6ACM31opQ
xgi5uXe4LE1KQcNw3VlpieE5DddpG9FqMamsyrMFXTub3QK9OzxpEL2ISm4BTGoj9l9SMoNfo8LJ
Nk07LLcwbdGNF0m6SeVyzUTmAumFSVTVAxl3iu2/3ErW3/2c6lay6ZO6hmn6wEIMaXn97eszrYLu
f//H+H+p2U2CBWi1N/MY+GhjRjuYAFzBca6f1UvbL9+1YcFIh69q1Wv678DY5y8JcIo1mVwFId6e
RQ+PrIsoPkVnDyXzrZZC/pHnDk03qxKzG/td1/dflyaubxmhQiyo6bfIiguwWxrsGvNwz2b5B3is
6ucRBVWlHWzPp/8p6/5DJn2z5iKrdhheDAk1Ac9TPqojs5L5yT4qUzSKF4TPBRGLEXsgeZTOg/UZ
c8LOFu14X2wLY9YOok0+FIMhDnr72nQ+IT5Te0cZFICTZZHsRwtvEXG4C9PsQ4kGMEPjtJ5GF3d6
9mFMsBlKgFw71SpTTbPIIGHdy5N1iXTqhrcj2YRWAqBNYlissiwuIoREG7IFkoLe8bUFQnsjRv1V
nakXXVywGImXKMevVxZGuNfQnGzKrspfyokV1g8pWqk/dYsznkJXBNekCL2N4fjZp6YSH1CS/NNi
aSRKJeIhGDz/g4AF0nBmgp8BnHbH0URJrk3lt8Rvi2vUQ0JWRyVZIPupOiTWmFOkRsrnx/qrvlj+
o4dQ/2WGqlklRC8J1I83a5lIdrIyqCZylgoh0+/guA87dZrq3cErg2vQzN63jqZGSh7F5Z/vZdf+
26jou3YAl4vbAQCK6/FUylv9L7cyKS9DTUFEcKORwWPK9IoaBMbKyIZyP/SkO0c9qZRZnrzMS9A8
mlXjvLtULJGZvrNdN58gHZwhueNpngrzMnQ+lTR5aprFjHJg4bFg91t1wfBpmnTqqYBFykiCBzT3
szd7QO5ytVlO+j2Jz/gEwzA8/tyYMxIQJvttbhz3gULQ413Y8Z8zVbn48zPKy5/xnPSPRdoZB3du
261qhlkm33tmFN8jUhjPoijFruot92Im6XKMMb8cedabaxS0BY8zT6YjkE3VXuqiZ2lY02au+OYU
4wma0fwvX4GaeH5OTOorsH3HtF0Tfzz1JO/vX0E4le4AtG7e5VXwB9bN+Kpe/LL9cTSbFn15Hy+R
i396tN6i0JhRVOrj85jn42rSUGsUKLZpnhgsbn20j73bX8sx0S95ExNeZZDms1QZ2lmsrCSBEqBB
+p8bnScci+jmu0tW0udyFW9YCgil5GeG+3/r5JnneJBIUAJlVZBDFCYKZUFQZxOHxCq9iehSdys8
aZuqyYznRr6Y5sj0ntr6Lsr9hSS+5L13nOFJA5733LcE78wavtsOQdi/2O2dX+/pwHOY4h0uaeAA
z/J/IQ4YjltgmrIBFyOvwk3UAtCN5uI3kuWObH61T6ThfenE9EVpI1mMHNgrPs80pZ5SpzVOXh18
V70s9pv0xEY6DJKi8XOqVUdFSYqXbvTJdnY9t9k6owXXc/bmFXKb4vBTquCz2tv3S0DQsmyrzEOz
nNtSd46iqc03Qg35RtXhISrbapUGVXz5WVuPhvmYdIl1TsypQ2mIJxGq+oIbzaMaQJeTheUL8V7p
p8ITE2Sf7t9IRIpl8tcbVOo7dEhNjmeCZnF+vZ5paXE1KycHLjE0b8Ch8SgbWfSujiq70e7vqaMo
0Jm946+GbPIORFufPalHU6fY6rszUfQ20hP/ct8nQuxKt3o0DTDo2byoarf6SwfRZyfE9y+Kha74
6PYMFZ1VTrgHDIXXb1zyPfdWBU55gcoYsFybg0psGTT1SyBfyE81/OE2gHI8xbPX7hZWXW/t7P8W
eZTvKqLG48T4LJKZaqHjxZAo4vnZqDu0PLyvR1q5TccEMYwb+G82jZAsCfZzJ8TLmLXN09TFz40E
eMzekh6HxHiidMBiv4alntgtyS4d0n9SFH2SauROmt8EzLKVvNpLfYgW0FlqJhUTEDbphTxMXnlr
PaO6aJM2vJftiyvJ4eSruZekImFPFGCZR1tWLpw5h9jsAx13MyM4NU16U+UoVZgiRrDbG02XbQrw
XVaLlGGlF6HYGVl4+Tm4juXobRrqJaSboWYMm8D6VOk00eZyGHcKVUJAwbQCtLopmxhKroRdKrDl
6M+fHEBe6zsIMte9L543VKhyBNUGubFklZR8S9JkXcxl8qIl/aOlsTFuFuJxK6uLv+mE71ZWYn2q
naoBOOd+mXDd3WBcRg3FoiHVh+udcyeSFAgvdo91YY3940LB8GCGXnAwy9p/sF3bWJuWBNz98/Ro
SdLDL7e+h+NSN3Tf1bHJ/UKC8O020eC352cUqOK3pR55XF32SgZHdjzxfbtTScfGegcURHs8zi1i
XYj9a9sEAY76tif6rZca7I8PqZ87jqO6638c3d+Tn5bqvb//HLA7nyGb3XdRduNKTXbkSdBE7saH
f/5TDVPOM3/9Wx1DZz2LQVN32bcY+i9/66jRCUGemu5h+4lwx/5hpCxAhz+rieGO8+mjtMlWpocW
PlR525zLAEx9LZFDcUCMSJ9rLzZLp1U1Evfr1Kehq8M/SLaOVw6o+IfUdn4T2kRv1gmDrzW6qVkq
Y6ZEsLKuqo+hC/oNsWtPxHWIhyidv1mSTFeXzqe4tcPXwRlxJvnoESkNF68xm+0qdJc1wXgMt5IS
Z2Tk4gUR5RXFYdZUU7+YaJoTDuLv2cXH+NPr8sq+/pb5VvPqLkaOSs4aN4ZMG0rj6AHV8Xbu/PIK
xnd8ZZthrmhp0mKTp3En7G1OjM1WnWIx608LxahVVEJDuIPjtHhmFT01CGuSP5RiQKkImqU65PHk
P8wuvY8mwLJKbI1BlaTwu71ppQv7BILzXDPMeMz86doOBNa2UI+26tRHtFTadftCuObXUs/F1z8P
Skp4WjrDA7d1m+qsrE629Dq23Zi9ZOYCoa024m9LMT1qU9W8QSwzD7mL+FIk/fLRZM7GKEhipZOe
XVycQttlIFDGTsLgzQx7gtmm+ctkMkoHTvDcxQ553Q4hCXUcaajfqg5wdk6Yo6n3fyTcCxFz4W9j
T1hF5bTiqXYBYQxtlRw7auX/sh3zfgUMOS7belfXHWRbTPzWL+unvm07S9P1ai9SoR9qqYsmOItE
GB2ysDoFlkyT0dNo2zTmcGQWs9c9bJeHtqry0zCYwS6bst8tmKlboKjtE1Zt8zExDkWgV/TOM/qK
muwKzcTWBTNNZ4SQ5RX5AjaKATjbEowQStB6eIsb7Qc3vsLMcq5LYATQLjrzKRKUi1J5BOzgyW3p
cOm63n1NxR/DNLtf7qxhcyndV28uVq3MSxtsWJ/90F/AZ06vhrC7DYYOcVQzQpyLm+6SCqRVhChZ
c/jVjNr5Y8KBSOPXI6WebQZhPDjUlSLOHmsM06W+r3W8JtBS7tonTdPFTp2WvtOcMc9S//JM1OwB
tI++eEpmq72oF3/QAO/WmEjUKRV77V++Sf/vJRrf5Zs0TdMzISVxediZ/H0l3MbC0kM3rPb3QmwF
RAGWAx0WsC3aqZJ6gIqH5RrVFPGibOqvFc6RH0fVRJ/n7efnP4/UT0bCebb83HwfBZlpGmlEtEva
dY2k/BoOYiSgOHburNgcQSP89GHjIMm5dFFyNqIs+VbbxFgB6hI3Ix21K/ZyqQKEJjk6+vOo24g8
TfAq8Juri0gHn1tJIxOrsIqNkoWqba4R+f7+3oB0LObkfvaIaM3TtWbkGcTwwcaCaXwVJbFbZbP4
19yw/SNQxPiAG7p9LIMsXJs8RUhUGtYYevySZSl+oaXJD3ZTMrIoimm86HxR8uOqKI5IoSKQiYa3
mczKBZBMiufi1MYTSYHleYKgvu1kvowNsbfFsqcooAxfxxK36Mc/TzTOf80zHlsdtdmhHmlYwS/P
a1HkoQtsfNlXPgzrrC2SlQpqipLhubPJu72vbxYoi73e+7umT5ujIczl2Q1QPLq1Rm85Ra2jRHqu
FOl5U1RskB+T5xsRIG760TOaYeSrGgsqhm01WLcif/PqKr3dB/bolI4jaXOt7j3ElveduBbvmXrE
K65G51RGY3xATiU7jZz53oLa729H5A3qR2TFrMcxnhILjAShayBO05+Ca5MVNyVWQWmd8NiUzdZy
FFnBsQ66GRKxCVbTLR9CZ+xO/3yFAdb+OpV7MKwYDW1uDk/Xf122tI1e16QeejDevegm9CAGqhn5
72p/T1vK2SDAgbwjC06Jta/0XqwGJUcyzcGgrCnqo1JE91IRHXVmIt6ySdcOHZbA16XC6iBHm5bS
0bGc4h3YkHrdTQC+bZKV9zNW2Q2MG2deOStVFCR9je6tHUUrsKsZjTydnHlvkIaEujmYej2c1RI/
6lrYhUmebkVZW7s6SAyuG1dWMGxgT6wNcNhztR2pxGzyEFt4Kl/U0c+Xzid5brRrJAbuRIppRFac
qfgUil7wl8NigJXBk7+mxFU/RVGVgTXQt3duoDfba09usbohu/ngNz5E7UVbb7Ih+QYVnqWKqiPZ
Id5Txw6e0FBGCbsM/wDH6TynRCGeEijB26yqqcEtvWsf5i6tDqMIF8LdCnt7z5yQp1rKaWp0qG79
qDmomvCQzy523CHYptJxETos/MaAYEZZ1sr3ofTfhG7+rLaxuXTr1EGJYnOcwb0NpCsUQUv2idny
GwCICxMGvhadEmKf4Wo0BU1eisFA5ZLgEYRiRuGOGmUuENlEab//5cNCrgF+/qspAoxLmPBTLtp3
1migG6oYZ8Gkt2Swp+ahykbv/Ncjh/i2ZYJ/f/8b8qWGbZAAd+DXgQKtpOWtWZG6RO/HPhhDzs+m
I65KAOLZ3gSecLT7Dlh3m77/iALUmxe1Nqmn9Ksz4yWmJ2tfkHrp67YMmof7F1kNLE5ETDQIy71u
XyU+OkC36/YRMRr3o0rPjzEybELTaH0iILhOZtjtLXkk5HudNV1mNnc7dTuWPkHlCw6FcydmbhlI
q1EW6KRpWPVz1cwcTdWPsmynRwGKNm8eVkpEn/rOdGCfTvSS8zqPi/5chDr9RDFhIEut7DYRYb/B
Ru7ti3oJ9pc4C6hV+I25tdpkpRKa1EvquV/qoe9XhIIS3VkGt65a3pWSBCXnsgt856GozeFJtwh1
lXWc6m9nmNmHpzbzDg5W84LC7xuFQmS6oa+v1bzUjfq01r74WlAeinKkEJ+yQaAby/ncmF9ZzBcv
wgp3Gu6u73qo7WKc7KvcT6uzavczbRHcQabDEUpuj0fVCVtU1jCxWF4al06+tHjid2XblRgKOa0Y
cfbchwYbiuVtdJDNxpKEGcffB5P2hRpOWqeZd6H63/QYcmYruq2KrwtTVJJse98pqtpH9T5AqJFB
Q5t2qiFAWX9Dh9mEUjHTaB+oVU9BCSOAR2OfaH56LdmieCpmzqlG51qZ9xzYdA4DpEMCu64ybuWV
LU7pINYDvW6Ey+iVzAUcS+QTf65g3txB4jT3xK3PWh6dsPzPH0XigDeexsOd6mkWNSktWvSiiyzc
4OkB8iF1EiLwXsU9YXCE9KdFrUC71zWyY0q5oyofql40a79Bu6w6bOpFGFq2C/pi17nufGHt36zU
3aAawb2dkJzrDw+ONOGpHUWjRz5ud9NeTeFQ771o6u4qatU/Yb2H8aHsLuMURFAYG9SYM1BRduU2
dbs22inqqNIvEMp3SdyaxHHGy7excr4oujlbQiYD6N9D+FnYMhI45oKDhGZEd/KMQGWDZC7fZ8TR
E8tDjTG64DjN5Q3Tg7ZKLRCvhf8SSTKtAtLqFJ42CZ7CTZfWxgParp8oU/WLZEa++ufZ1DB/3WAE
bCoc24Jhajt0zH4lmPYDrXxTD8bTDzWgy3pLr1IDiWjCznOcpvVdF11NiQmkj61bbecngMjRqbPt
dmPN9P7ttn93DYxo5WSd70I9jOKMbUF57kvv08+eVVzxVrgEn9hjzccyB2QTlVp4HNCbKAebaJv5
cZEvUsPfmbmLrJni9JQkD1WnYW0f2+TSMJhe3dR1ccLfzGnJiW6ccIKUqLJsbdTPI/MkoLxW32JR
Qo+LHPn9x9EfwFSpMVnE0LxkYf3FYeP7Sg1M34QtG6iUJkCSZ6s4z/gP6fwfh2pXLoZ+xeL+Hfuf
9VbLM8GZskNnOUmQehzR1YqNsyOjgApa45uUJPoV0VPBjs5lhRQiMJ7HUHtOOy9aUyMhTUferV1Z
C/Z3YVWywDM3uBA3dIQywmPjH3YruwmTUzu6z2mWYe50hbdNZ7Jk/ahttn6u62tnQrNkGZO4oDx7
SoimvrmssI9L7NnUckzuw6YbT4QJ4QWyrEstyv6c+eIr8TPNxoj4Hul5HmKaBKfRHcQ1cGf8tXJX
ObA13yl1uU/sMVE+uPObdN667tQ8eJmzA9W/PCwuVpBoEF/MfCZWstDrs8or8D43Rdfs//muNfX/
umstj16/xIWZnkFn55dyTosZbPAYdk91XaebzprPSqNiJLWLR6DWT5Y7IOcr89eIak+h4U9zJR6r
tYxyc9+AgXb3riOxQtPce78Lly0Fd0/+yoikS4ICcPaJMASOMsnYXEJavQbV6Rei9kwyk3JAMTEJ
wcAlg2sI7mCV6WX34sHJ2fuZT/83dlCPDrEzrkjqCi6ZNe90PW0OFR3urT4u/sZaKguNx7J8uttc
amvuMBR75I0xE5HJc1MAfIW9V0ekdz+XRjvt7XB8lMkls03HQSWXyLPe7/TnO2GMM9t29n7q7IXP
Q6mMSXofowIg9xPQ7NmviNxTRukmNyt0mBlDFDiwTCNzNtUY9HDPYevxCUDYKxPl7EwfPPf2QSQ3
w7frz1kLLFTwjPVSrctlsncuQAez0CqUR/Xv6hcbEb9f5ZlJg3s1qrKhm3TxXstQTwZBCdeCcLtH
bxwhGcXEINhKIWwACED1kB7U/4JQSRDnOu+omyXLe9UwSU6GTA3wuvPkC1Gv9Nac61WckSwMM6oq
Dp1u3MaU9BRGE7rNAp+pOl0s09/dBwGnJwGRDtpEDrY5HwthG++EMu6UUMGRUJ8Fpe+9giHSxV41
BL1+yqPyqCd6TAGYsMZmmfJbmjTwydiF7hZr8h9FkY7MB5RP0in86LqZWDy78NZBGo3aC0IEwLm9
sdN6Fn+qi9f0xosVSscwFbQNoU76QUsF29m2ihGKaXjfQ8v/XFdrXXgQ0qg+pnl3Yg1VfAkFImiU
H/Ujt/2H4fnFKZyiewYj0aXdjeDb97KwP3J/ys5VmwTrLCz9g8PefFvCzT6qZ7VCE+7iFYiL3nq8
T6uFvrG91H5WkxrWqY1lWglBxfVAcXqAqWAvaOsllqqugo8ZFdbzomfTxRpsG9YrVUfd1D5KPO6P
g0HsxhA8JF0BfcK1GuwHnEI+wpwEOSZa20TNbMmPvYdY6qb+e01w8b+kQv5XHSawPMfHRG0jfGQI
MX6pw+javDSWNnrMKCFPb9azuY7cnqwgwLhpGcVMWMHNaufo0uMBo+uHXTSLo7cEquKLI99v/3y/
4H3dSpNjTZfqnsQSkJmBinAE5itTe/UgFQe7MKY16toXu86+dhysxyXwd9WC14hhwzcvPNTS7jIh
+V+K53GMcDfMc/oZ/DDweitsXmG1HdVZZ2Y/3s+9mm6uHU6rPimp/Rg+Hj5nIl2UUwrYBSh7vCt/
SmqbCi9pEMNwV+9l8oMGb+HNQD9T6z3G4ZEw0FUNeeVQh9W8mbOFLZWke6H2R1mjRDZtu9ICiil5
632bSuNqu+Xyu4+T6O8Hy7Dc3zE4wHvHng3m0GYa+FOJRKMLZPcthjw9/ZdFDXXRX0oENPIcS65r
bMd0XCOQn/+l8d+0MP8XK27ORYycazGn/qwVhlmcdVpQK9X+DEIwM3rVQlbCVAD95wQXznhzSXyY
2t8on/ffozwAQEu2ihqy7BBNctS5z5MBsbyXkeh8TavBjjaC8EI2IEM1zm/+Se1YSQx9d+zeOceZ
4W0R91eXgUrUhQI+FYUw6G76UAWrgAVOWz0lOlyTO6bqPuZWmsiO9ChQQxHmemFo2kaV62+CEMie
Gzg6qj8av2C8P5tdBbK4T9+pWhBrhxD0oe+GJ7fCEFygLXruugzdemocZl9vNq6U2jf4SuNxeM5t
ork9zWwOed6H26xrxzM1c/+KNHvaoO5uVjXQ3IPpLtHZFAKxq3zWcZhfU7cqjvcxNCmnH5KGZmoP
UTV9U+J1T064qhuHF+b7fQiFzVJKCW8m7aPqKAzL7HAHf1rEiK4sv8ceQ4PzS1LJBBcqFHbsfo93
JYCbcy33NZMUQPEMPrH+RGDFru3CXnfcxg3mCHWUyqMqrD+Aq8ZHtCbHGJzpo8LG02DPb2ZHmlwt
jHU9UYQRo4aYyzad7xRwSEak/Uy5AOo7gljQPXTQ0u29Eci2HrekS7QwK7wOw33mrJPIRkwW63zA
chkFjkMckz5pOzGHIG763HlBhetsByvp6d24bDSjlNaPO/N3LsO51oYQBnyIGVGBsCYDDIUGlvGH
VM8WBrDOKayevYgvREtjcWksfs9Zd8draoaUjhAAFGmG8jaPv/hhIpCwSX9fWnz3CNPeE0GK06cF
DsvsDxRlEmgUvaIG+uwPr4nciZRTiCgU2E+0uoP2wIO4KAYx+jdgDrdVELsACPL+5Jnj4ecXnEQO
u97QHNeKGKkqlkLTG75dyFB3iCTC7cDv3XvWhCxMrpsmoCsDOnRv1CZAnZkN7TjNOnwu88dRl2va
Dh37RgV31SLngUj1nmURPYypjh+0oLCPi+NOV7VixWX4mc3jBcvp8NhObXH2l/Tjfh3UqYgnmRRx
VFN74oCfdayJ8tpc1C/NOL16Y/sSiWg+xNrcQVcs9c9YUgmByfQtcajRy+CP9XObfypD/wVtDc8/
LaKV2aTVS9cBezbCkwjC7pHCQrBakjo43hWBoTb/bvyZnmLFqQYkY1yXv2c0vJ/sUQTb3ocppWag
xkj4FeMM2rn5nnXdLtO8/m14yaW/U0QusAtrMrZqQY5o54P8WgGxOzE2nh7oxzpKK2YCBiiJCmjl
y72cUsXmPmhGkD9GTA8xcFxQ7pPRbZXPPINBt0tSBA2lR7MeUOvdZjy5RnJRXSP1Qmn3WAxAXVks
Gg9sWrNd3qbhxlkKC42CnW5cgo/UAFhXzXC6D2ahUZMu5rg99y5pa1MXuS8T0fbosWDoUISXat3m
4KFM3aXz6J/ZZ/RglchIrC1He548yH1AD9pXLU0citbdtCO9sF33XUULyrWWvSoA/X/Czmu5bazr
tk+0q5DDLXNWli3doBxk5Jzx9P/Ahk/L7VPV3w2aBCU3RQI7rDXnmN38tClNdZuY5Dhjtbp5KQRf
vLdndzRJcqh6dR/KiWwswk2gVuNFVmbNwrwFAtt2pXXMyNMYK/TiCRRNWmBGOQPkNQ5CsLtlAGqB
rs09+GTckXPfsfO6i8DXLMQANjw13+UDkXvvmdLpDyp5j5T00WtYarWZymg49baFOjpOInH2Q5aJ
Uj9CjTK5ANVsV0bHlJ8MXfyC+qNO7AZSNcqZqOSBwyvywT8v9VD9k/pZpdj7XKIk3QY1dhAfSfmX
XC3ZJ8asJtUoOaHkFHup1pAZPFlX7szCfdHzlkChuZeSDo11HqtdZdw3wqFD/P+iRJgXi01vDNFG
Xit1lROkCvTfE80sbKEcaNfjRY/V/tYBO15HTXmHTSnYL/rbXr0VOHTL75GTOTdpbi+i3rxP8h0i
QwPlhoWDch4p2IZQUms6xjYtGigKpebj0vFpR1+jOEmPoU0cFxUd3hLZgRhSwgEsoFfAoFwTMr2Z
bqRJRB6k83bew5gJtQua0usIR+zCG6StX9+BNy22TjW8VAQPBES+38kDhkYHj7oW/XEusuvkukQN
Yy955Vac1l1ihttlazR/WhjfIdx+vlLM+yoWD9rZz9OrEIJYQaBivx+FOPki3zoZs7p6tHL/msMO
Sehuy3qbbwTV2vDd6LQsxckpWZ62+G03CXiknTqkVLG6V3eWXnlzDK98pAdcJuzOo21B8xopgfE4
MRc/VsYmVvMgW0+ADnbNMCCl630Q3xPmY0903U3+bJwk/Y7K+ixxL0GxMOFbTvBQEOj2VFtTd/48
H7jRH+fLhohk7k4Sn6vhyYqSbOeJMl7wIcb81B3jeCf3Ep6iDtumf4DPyfeMyeE9+pD/Ky3Vs70a
m8M+T7P5bFKoYt10Qr8kmGiI46pKuCXV/1gzqn/lopC/oNs4sVVT5TJSbNv5SyxKo3pSiaZRTzk4
vbu4sNodXkh3a1c2kQJC0eNrrouXBlbXLcE+sLhiAgLcVxG9pvsx7veBAO9W9Gl73+r0X3FiBj+8
6keqMNwrDSrHMQ3He9b+NN4r912tmvFenw8IVNXDMuTSDmGr0FwwmmZf/G7O6XQL9WimLZjVzjgt
lYIKUH5lVT8jyFauWhQ0Y5r8oXZK1Mkseg5Bpfb7CJ7rYOXuDWXdhMBXfzLMtHoccmHf7AFmtT+H
RsdjHG7A4fZH2gvRpijLdj8oY7BO0uSL0RTZrpy8X2xQzLPLFnqrDJV7UKknrQvHsVbpKNhpz8qp
cRyL65S0d0FQH4vJUgihN7MTCa/hIvyfz4/jzqyE8aNC9s340PwEbXCr9cZ9cmw+yrpiBChjXdtH
E9LkVV+07kZX2TaGFE9ZoIaQO9jqB4p4sw01xSFIFo9DvxIyTDidm6r11gQ9OdewmKbfjBYziAvM
TS2LHkfBaJUHlJEV5UejhSRElFr3kxCB4X9tNP9tTHEs1zD0uarKFtOg7mr9pdSkxNjUKObcE3AK
Z1vAG7OBF3xUNGBIE63tZxWT0S4zCKAjVZsqp6KqmxyI9NcKUCzbxvzDauor7hzza1BAKobGH9xs
O+1Q4ORzaFG87ksd3yGZhPcR7DwprbU6gqJHv/K2vqJTk5v96csOpgiZpgy/77QjTqv1UMcJL0O6
yZ1SvadQtu6K1GeOKY9aaydHVsXV5fOgqgwgHe3TtWGXyV1epXxJRVxD9FAT+qiQOFY+YMuzUfNr
87kxc1KA1t24r+yxuhuF+iFl46OKxXZSW22rznxYXNoCn0TlbsYicYngwFXseOQKI6R4+fdvZmVq
7D1T0baTHWb7tBzjjWvpCS4dfZO72CmLAFwEQVO/MQhaiagkVeNu9cn3CgC6bDJTJwLQ6o3Df9cm
9b8FuhT0pZZUtxSd71/762u3kXFjOIz9E97fGX8VXFtPGO9KGgbrVqenpDBm7FCYuBedjCpY2Ka3
V7I95VrvAT047VJDzbkNkfrIQ9LWH6kn9ss+QW0JZekVnaVm2bwvznfBSiJLE+dnOKmgPEApOwBB
mi7alApw11XVsGiFEH3AbNtvspR45P/+o/GG/C0mdBxbozGv8RereAn+jgGLbaO0iJdTjtHQhacQ
UvPjMEVbC44hEQBVsZtFkWd50IakXjHh0S7zYKNs+zYbcSSkmFzmLlKmQTTHD6ntuZBY75ss95Bz
VW/5UJA+RBvagr+0wZvfXbxWi+/5IK5VTt7xV0e9SwN7QPjNQFJmJE94KM1pj2OJlQfeOMYW3fsp
l7PK1KKRMdI7KYCahjQ+wOp1rdPSzlm62jgaaeQPUJ4bw/uA3X5kvTa96x4JKR2EuftcBe2SeMU9
pcRo3auiC7ZtTjNVPocHb+y8uoZ70Gd5wBISJFjb0FfYOLEQkG4ZEGcCUB0RLU84XniRT1k/+/tJ
1MMGnq21KSqDpBWGsWLwhmd1CvzrVCkxJSeIaxaOxfXUeOYl85DqLn1hxyOQRVHb8FvgFRSI4vRH
BoF6HVmsKGQTGizOtJeYbNTV+S5uAX7IjoQ8B6OAEdeLBcY4dbyXO6DAIGLR6KroOM4wlSpQmqst
lIdoLOaB1FT/9SqVy6uZWeT6COjR0IXGky4sZ1tHanF2QlOLwcmq6jaFSXycKH/sdVJoHksIJ6ui
bLTX5Q+JpuEdi2N6wFHUXnycDrTfDfLTq3r2kPeYzabq3FMHvpP2IXmQ53O4TJ+nPLp9i6IzcWZY
61xr93Vq7SwKZrFS5hkbG0Dr3pnsX1WReM+hymzFWDWdYjtybwys19+1oKbcR647fm3sOYCIhzt5
6WpifALj5hxh/PJPyt1zyqy2XOyK6q8VEvEe8aITnGKT+Wwad+Aihx8taZsrZZyRL0WNMC5BlScc
tX2gdt5eCS5Dmhek07t8gTZhcNJLY7i3gQ1d3LIf9zqRmFzt2qy0nhe2CJjTVUoDVTIBotZydoag
mlsMIAKGOPXvQ7oDFRXmzXIxpCYtyt6Kpo3aAVkPB4/Z1zB7807Y68b1n5lyze5xBtyUOP3iFB5J
XoPP7/FnuH57qIrDQKDCE7Ri86lBcLeuMZQe5MWchu64IRPm3MWYrwlG18k7nZMCbN0HKg8r16fs
M7zUibfrrBFOETiFLzoF+Xay0h+BYuz9rroWBP39dPWDvBO7CmChLuijKzE6FKUYCeygxi1LRBWt
RFZKxbt8psQhSF2EoCizK8B+ZZPsYygIrzDuH/xCcOmW6XRW2tg9jgGxpKYQMUpdgnbnZb3skXgZ
DS7F/SgIP1jeLPA+Ajs7/t+YTZq3FhVUPIjq4ktFkaYMykaCF+RbkBW+ViUpUosrsQawRjrL3CmU
L+gtKYCyrEUcIHPZLP7/ZPjGY0d5OhyqjaT3NlOXWhvFbkiWsaqTr2AhUu0puRodFSAPxMYS3N5U
r/CmKgxNlnVrzY8iZ5shyeTzgYhfGOXzQafuciGJGB53dYv4+zdRT04XvTcUTGVa0K7NkFWOHrMJ
VU6NjdPj/KyaJVHymTKKTWd02ovqkqo8v9YzFqzDMPD2n+sHTbrOY7dx0DVtQ2JDOyuDmx8mJvXg
nFJCtq+1yDyPrvEuy5SVAV1NnfAo5e0mT6PmeRL0GwhHq59zjQ4DjZz6eZjPyVf9ovgVg36760at
fKqsAsq+pb14sItwWpRr00fxITrnXo5erRIFG/Rl+R7EA4tOqWHyR1tfL3GritVWezULv6bWiHW8
VxI0LkNc7r1ZKEDZyjz3eXyVlcVMrdvr3L2VQ6c8CNZZq6YEpEspLoQ46j5+jkXKmJTnerT/GJ4e
qZ5nRB0NgItdH52OraIacYknw5K5fIzLJyg/0REt7MXmu5qEi7l4xaVVHuWdTw03Oi8DTuPGhIbM
Fg54mE996EUPjanoT4oZsyLjtE1pZhVHHlGwEOAucHvoxk8I1McE0YlEq9iJ8qE1Qr+6xXSNkii5
qgX817rPdQrjFN3W+AATw9MYfdry0jda+cW2H+ToqE+1i/pCpxcaWsFmnDv0VgOiPO1ga7qKrzPD
IV9LqeltPZbJR9KYg2ut1d9VXTB7h1b+XPVsHEkA189+WQ1kMgXa1jHj6SGyqXJQdvHua8Sot77x
253ZNeIG3RRhTqbcpXN9LUSAcfYDk9Q4sI73OQkCW3Z6/T32zX55JM/5Q/v7VeRl/taPFVaU//yw
fIQiwlmHaIU2LLvXg6MEX5sBymgYEdYqy4oVqW9syu3dUi5OXUvcVcVWDgFyMNDTwb9jdUp+NErJ
EpLCPMJM8yFIocdbxKTCxVAPeas4M8r29yNAjOohosGwt8uBtGHl7JQjqKj5F1WtFr9TT5OA5pqs
q9cB45VWhfnGgym5RrRKYS4NP/hg68fQHvyHXPwE6otyQi8ya1+PbCAmWjt+T9Vuk8di3wh/6Q9/
vkefObRHg7RprU4cwqKx7nrfdgG2u9NbNQzLIqn06VRY1I3hMLVFJu4gj955rofDwRLWTnp4IOHn
1KULVgf/AGcQFvfbzh7rK1zMftKTr5Gj6eBnnNmaorT7eJrALv/TQGjglR+hVJ/kKdXLV4vwKJ/U
+OpXhdgqNXrvWKiCPguK4ShceEiyKxFWLRbOeg90KbwhVC+emHDO1mxvmjOKd8Y8wyqx/tRYeLq3
NDBeFW7zUxE1zmq5+BabUjenXMphQB4QJp58bSguy8gABhZxeP9AVWUvC/V80jrIF1pxWSG+yckl
pC+7s0Xt0PSjO2F+14xcOxcDqRJWwTc0FKlyVrrxm/z2KHw1j1UdoBzgjmVeb5urElU/5N/Za/Au
jSn0d3VWqvvlHQrAmFf5f3JSMitKJzoFfRivCswoByOy7UtqnIRcBjk05i09KDYhQW9fmaRXQTO4
gO50+Bpz9yXz5t2WVb11lYp3w6MTXlruzmj68TXxozkCyzokva9uZKXe68kEKKEa5dAWbjgDv8ru
R5rX34BIhKdS01UScrSVnFyinDY4G8uVdGZCTlOfclsj+VoJjrGbwpifbONpjOo5tca7yg6rj0ia
8Qgnta8Zj3qr1Uj8AVXvyiGExW414ok7f5t5kf9cpCVM6pzWSO2J+rhciaV1jRSXbs4YvhOUuM6Z
E95Zn2IUydTpLPQa/U/saqtiPjjtqLCbmp/6ifIFFgBOOEzbjH9d7+38Ie43epGOa0x0ZDiq6Z1M
aq4TWgTjoP8ICkq+3TTmDypiEHAJYJAdAKX7qbHxz2cpmtrOdJF4UottxJRcPLWaDmieYdvjx1t/
Stzo3luOY1xl48DKk7Wv2c1F8gik2oUlFT5sz2AZL+WEQID8rdOjs0S7oO5y4cOTti2j2sLVRJVa
iuI7izzz4hoMBlLSB5us2DgiIsxaQQRTIHAaJKKHDZ9/NXTvGqfQsHzdgJ+ZKYuBmQ6Rf0rxDJQt
K3O0b3Ag5qncnHuPrBxvo/yoIjZtcwmKiqfu4UFtOkMAQzJVSE2JP1Kg8HuCivRW7NCxD2ytlC+p
IKuB+lW8kVcIBBfEuOH0Dra0XXsalSkp7iRvii22Oz3rXI1rvwnTtTOkyZ6esX01eiNeHvVhq9Bj
8LEtkgtKKpjciGH6ulY6MktqGMgC9fFaYoqbcMmDM7MM0p1CYLd9bpwNKjV3rqgelle9LmpPTlBj
E5OuTVn2j1rWzEappzsjbMdz58TjOdC7bs8bvZfPPs9/PnUIV1olk+JvG3Wy8I3LYzzrwX1HV+jl
oWKl1l3VrHKAXvAj8kVK+t55GEtYU/PPjl2Z7qBvV6t61MebU9Gl+4dqZE1MipicqOKrGhHF8nnU
JEcP5NO1ycunshHmWWr3ZNkeW/+T5Y/WWYypdR/nByUtjOOI2phLlri7IPR2BfDXV3neCOxsXZQm
6l5TnMZEjM92ql0rxXyEIFEfP69jmZzQoNzLU2GtMD3Gd2PYdcexNKDjYbB+cKqpYpHbN9+qHoIG
hXrrBGf6PhhHMgqRb8VJ+UcF3KfrgquJRK0OMfqcBSFL8fKRLNdbkTGt5KvYeD1yP+rA+poTV4IT
A3ivTvQV1WfniSitRdBNqsZZ0UGxepkH5Xbe7gqVSy+IrfJ7bowDLUdlcbaNrApHJMdA/u2yKjbD
wFe+ksrJP15Ku77A046cUqlQglFpRpxk2/lV1Em0ItYDleFIu5dFmLf0Z5LYPBrMXDfphPHrOQd9
vgk7eT9OJQSrcCQIMIiSVVT03cVKbKPZm+3Rct30Cr/ZvqbCfBBVVDyEbGoHmt0vkM2elh4LbL1k
Fw20BurGCdefbmX56PMF6WCW5+hTPLbk7RyD0LXBVranyXKyk510dM3q+f9nGrl91RyblKuxfER4
32w++xQgLZWLX8Yn2bVIvA7JJ5vRix41d0hV91JhKMcMz6caZBtIc4G2QPAeA3vfDXZ5xwSI9BLn
3AGMsXqY5vWoNOFLr/7YC0Aikame5DnNKIMbehxYIHj4zTB1z/Fo/oAgQeKMDkduHHP1uc/gJIRE
cG7lU8euohO0ZJJJ5lc1xY7ucN/c0QBVWZuCnkp79pqDaf7qEEchmiZUTB4q70MHDXUfzGfACvjX
MESk2TtWtFYFAj8tLZXdxuwUSnTySkgKj0aUMBOYkzQMPUuJ1o4a0RWaB07QzMYGvy59OzmOFk73
kA/R6vcnNNX3y32RpkDqjcn/1rhKeZPNI6O334vaeq5o2U6kQKde+VpjEicBTflaY/ldfrMLGncr
2zNOmUK3caZ24WzJp0zn7d4MjPY8Ra1P4mp3DkZfXOmPN496pWUXaxhfZckS2l6/GyMk039c/Grw
Wo1TtQlKYJhyPihR71zDrLoTaNsu5LveLdfyZwNPiLk9J76qqt4d5O+oGoSBaWx/KYKUNm1s59zA
rBzbDWCf6Fh4ZrAnLad8LRkRcirIq99zX2JbZ9nc83046gP9g1RKz+S5ikLQuu0nqKJqU5BWUgXH
5ILuo36o5tYGXpDsIbnIx/JskXZ4eU+Sq5DpzdbTk/CCfI8tMPpgS22cU14THy18TbyGQ/JMJY5E
O0h0UaVML4YCmbxgkdYptncg+Uz/0pT60lKKldzfTWVG7K8cXTK3t9ZS0G/MBQP5qAyw61WNv0fU
WGNOwe6izX7i0A03jtEi4u0qvsBZXkwN3tmG04h0cR5tAteuaFyT06XYdbt37abayZl+nvwLk8p4
W9N4XKIzOhgiJ8snlAsMbSX6L8Xkp4htXMDJc6nWq7pt6BEL3U00juZu5+cQKx8FNeidrE42qkeQ
S2HgbhrmXWBbn6shnL4gIMWTmzs3z2oeFh5gR+t75/YuC/1O748eW5RV0IuQvT+z8Pzpks1Ki0yu
aDCOi5PjDA8VlOjL8g9QYmNN67vP1IyNa9HoHwbAD3RJabyHEW4+DPoXeSkN1F/Rn5XGhv9mXmnM
u8mDMEi/I8rpIPLK+gj8cv1pSmnNiQlZLlNEZjYHeaHKlVBsEAI9xGCttdgU+6WAzIY7O8FS+l8C
N8xufwncqLZTftHAfeE1tHRtfv0PgZvvmoUT9oZ+nJLI/R4/diJ/r8e2uQ0h92HnDgDFbZhr1qjs
U4MYWFzL+VZnqX/1WRLPyizsPuBPm4iCFFycEE//mszD8ZC7XLaoMtOj4hdXrcu7e3mKWmCxU83y
DQLmeBI9EatdR6IWGHL3uz7H7c3/KuHE/sWOae2beXuyAxZeUt5gWZ26yxR4tprSUvVo4Kf0dHEh
+DlIwhpnY5ZYVI3YLrZJyhK6sg8yIqZRExpbyGHXAEume/T63zrsjw9qqEfI3hPYU9Ys8cIayaI6
JfbVOChtG/1iUuGBNRyoSjtbfhlQONKMvZihLLK8FOTGm8iAFMr9rZ4j6HDoTMTFED+Zrs4ATejf
zlLIjoOiMz57FWkfs+RDeDmlHSOzuM1SqFwp+n/D9klkKeJul+AOgFQ15V/yKPdWOCtXOQqJg9y7
GVlX3I8gjEU1CkRX6bNUNxtt/NiSH3jnzgNvGdNRwCw1uy+ZUqhQGk9NA1MgH8cPZ4zf5RvuRWHv
BFhuMgvs99GDUU5MCCQgpHU6de09IKqKmheo14zkJ4GfcdunyrayNWdrSn2YXZB1Yce7pTuQKN9A
Vtp7x8oYQ3Oj3U5pnm6kZDql0bDO5JVE+9d6dDBdRrmaXwtRfZWir3KsXTZMyAsc6VrF5bcvSUBA
nTEnTcz6DsPLtrEmkosWAXvrhDqsZQ0U+g665wDmeW30b1bLLMEO00dW3rv2Nsd+vJTS1X0QaR9p
OWD8Zan8oJggNqwAmVZlUFWm4FENQXY2E+8H3pE5I07cVNPmX0vMTD85vYPGghjC+W3CnFWqI9EN
/Rc76sVqICPqsWnwWWNaI9nN4YsVVdM8ouWHszO3ncg5JOs5VuyTFgORo7qRoJr12/ckGncpBeyL
qiCtKvyYdAqhCNAZTnOnzAWXosddUqbk06G21rAx1cq6mzsWsWqpFwi5W7mgMkBLewNrNDcuCYWM
8Y9IlQuyiT04ifJg1SLbCUvJnuOgqRGY69q9M43ZukaKWpD0+e6Tq71ro0Q9Ui+YwNG664i2BKV8
fXqucEhuVb0MbxMq6KNh5dxl5ejtWMx8mIPJFI5fcq1m+TmMlPDJd0t0qbBv3jJUN3kvYJTYAKNv
SzeoqJwVbraVb2r2i5uNj7hFjVsMbgAggn0kBM+++b2Nhs0GYSunH3kYqQTV1fm/e5C68veYSJ+G
Jh7KDlNTDJr//x4TUyDXFlkD5jGzzTe3cPzjBGPtqZ0wNlA4WiFAc1aywJhTmdq4kaMe2GeeVMW3
bkkOYrTwAFXsiXfT0MIp09U1cE5H+S+hAcia11zdGDun+RnY4FUwmOkPEke/Cy0gachmUsKp4lwA
Qggo61Bh/vsPVN1ZgvInxIQ/zjUZ7HUDR4y79GD/GPUdbYriEV/McRnSC816ctD7rSJf7d/cOoD6
k4zezSJFdfmuqDfQsMM4F+5t/TIoavFQaPF0hYx3ibo83NeNrwEv7jW2xyQOdlVp4XJLpgdRqk9h
2IRfFBxVW9Blq0IvgAuPda8CiE/Cc1/rrERTnThVp4CxN78M6E8nv0eoJ2mhZmPcDgzyVSKihykY
aWAkNeWtobZ2k9e9hQhLN76hj++NqVNXiMOXdsarxjDTVjZL1Us1niua9M9K8iW3EvXOYTdGcSAu
3zS3bDc2JZOTibCN9HOEXEuObFI9+mYfsmSynQvUDHsvHwX/PMpZ/2OJ1B9lgU5W8+sIqVNcROW6
VLWbdND0NkEMIyOM6bQ/K81CPAJJlOQnFNkbXVCwIVscoIH7a5QbPLeqPNZATr2Wbb8gx9YnyDYB
ymbvldgslmwgFsTTRXG/udTVlbk7kdmJvlME0dOtsLZ+UHnLI0GIDhJL09rqWvEF7UZ66uZngeC8
0fbxWpUoo2BY4rgovGNWmNRs5/cDpD0kxhgwGUDCbTlb4VNbZLeo0s7LiGii/kWZIrKTp7CcI3wU
NxJS834WnTux/93lzd2LRiSb0kqyq8cVqZ593+fCb133JaK/vg4qYplwrzvf1Za5gG2GfwxdLcQz
RGz4Ml1ERqpfdcGakss3/DFGPzQH1V9fTr9orQIKA/S97jSXxKPUhZSvjcnD8hbJvUBNJ3e3ZVx2
O7nSED1NgMx7JSs5fR4MDflJNhbrkfI9hpl8vKN8tP0sgeHto7wWO+e42smzUaZ9K5C+LHEgPZkF
iZ4YK2ea9lIxirCOv19FfO23e1mP+TzIQk2uITAI6k49AdViahmQdFMQgXb137e7acxKkX/f7iDJ
VIuxTMXppv/Nzms7zxcACoOTOdowyE0LIaisQikJCYhOihfSH7PuvnYmax219VouuV2iO1dp0BV7
GtrFblLsifoOa4Llk6wC3JCJGTcbPc2pmFtGm53l846beS0Z374fqjtbL8o1NQdKu+Y0LNa3MokI
XE1tZ522xZdOSRrYIBxM63uR9OGDWbf1ikxaQnIdWK2WHhvHQbs0I5U4qlVQT3NffJjlFda3flG7
xKBAFOBtTPx6Ldf2ut3AIYsAkuGwp4QTxACWuq01+wBswnRwFtYv1qi9ZxAyThKaJhW8BUSyg4lR
2/Xc9cgNfnVsi9145rCgM9oSynQzgITuZuCv9+Em3X1GZIl98L2Olq3nmmjjQjSgap+AceuZh40C
KxBmmX09oduQPzKpZLzhkCZbYW5+RiMOWbZ6a6vDMNvVmv6SAgOyXP3oKF73JW+Uj5wr96s330uF
HS6/NjaVdrHiqFjZpG0hdrTDRc8tlaBF+jqyib2X1XNHIQlyMnEGdFaylu5pp4rra1Oi/JckJPR1
VEJvWRqCPJ8dq71qvMk7hWnSXFujdWTEqBmKuvqhrJqXwmiH8z+ntSilxhqTo1knK0JcYfmbprVT
3HEgCCc7kh84XKVFOSvNuQMwLwEMM/f+KEPrZr0XMtQmNgL+R7q+77//nnro/43F+CSX8rHprLBW
9wdQFNY9YZGAKeLxFhlxvGEIJeeB3OubV9bMWcSe0VnstPm2D4uariTMo9mYKmOrsZhAx7LXKhH3
J0eaNLoRReRyRwYeN7S0bUUuhbhEuE8B3eKrhuTUh7i6MUqzo73jBk9TjQbEy1/gez3LfQogguIu
yaJn1n4dJCR2V13u6LPBNmejCtBTjSK12yiD0bW7KIHG3sT2d73KhpdsJETTnUR4SiO13cv2V9nW
Eaxk4h1c217BIVoPcZs/pjHRZljG9O89ux5Xw/kQiU5sxaiDEGtFcYxomW4XNY6Jm4L2rvtddXfT
VJcnWR2c/z1D9evvud8dkQ0Z22VyTmMLF6Y1IRWiae3Y9IACw964uRddPBx63x03zY/tLBxs8uCu
DchDgBqLPZkVulyr+5SlnJpRjfpRdRRh9ywb2vLNZCC2Me5N5a7M4ltL9udJKm+iLBNnQGRPSWVR
YIPceTCY2VY2zhqWu257AAqoHokx2trzs88fEyzEVibJjCdhRfo94XwXlITrqO+CjxxwAq4pJN7I
QFYDqJK1nG3cPHOu0rVq2dV9X5BCnFmE71FauJfbrJhU6IPCHgLh1JB8H5uTUaXWluslOrpwEfbU
c1k0GHV6REcCHTeLfhS0OZ4rarAoYsatbBHKbnzrs1ujunK22wkGuA+HGNsfRUjZnoiiCk0Iwy/l
EB8l92ok6/nWMRSgkRkPkWqVu7wc0mMfeb/DAHouqH0xmhCZIqC3teBd22oDw3C2lGIv2C9boK5I
8oN8Hwk9WZrmw2zE9srbvNOSahGLtB0bMLK6VvRU36i4BV6X340i79tk9f1eKnOdys5PZVu+xYXb
XLEfxqrp7wMZhZrNb47ornAtIrN5zYz6OwTro5+l7euoUV5dTssf6HWqInb0uPx4P5RPUEgvVpTe
5PJYHpQsJ6DHg99QE9jpVI154BoA41z7UFcolSVd9bONGmubtHOggtc9Kv6b3ObIXErGJ3XFXaFv
uobtkCxHoviAqmjn2X5hEcgOTJ/k6ikCRbgdJq14TFDPV7nboZfz1SXzyKfAirMgPcrNVR7U1npI
7HZb63eTOvcSIvNdHZvuWRPkMBgWESGOGa6crsEMPnvL6i4yd33cV9ulRCAyLoV6xvaQakNDmDyi
McH6gOl9jfvZ3MqGYvA6RHBDI4LrgP2k59BRAr6vFIly1FS40scWleTQ77OgajYSg+4HPyVYoGE/
v2rGbLyMwiMG2Cd1p1SqYW+oYH1HRWOFmOnDYZy7VWbRNsfcJM1Xiqyk8CrBMhU4vMmgupiNkZ+T
ICdqaNiVnd/8jsW2rGKjRJ3x4QKkuar9Lhu6OxuN2NGbPTMBge5nu5xeWyVT8YvR2LFDGnOWgTfq
kxNr1Z13WT6DRYVqoZfBVyRA+HiFcfaNGONirFECsXP/YFGSaVUtPsnFNf5NvmQHAsLIACX7yvIg
82jkOamWsNvwlhRYueTniuqY2wt041vle+Oxt1PklkNbHqXlziLR/lixtWMvbB5iNrJvRkR0alVV
v+YHusraRVrhowTfm07ALlcYElVlKuxN28E04N6m8pFHLwmqTYrKGH/VFO+SJyZoebHy6nr6XsYP
FnbxbaS6cx4CarrE6mJZyRQr3eDOK57ko6z0v+ap8si4Pp0NpOpbSKn5uwj6tak9F1MJSKFyi1Uy
WHvMid3Bya3mpHY0Pmw44lxZRnmxzcDdOV7A2l936ju0/Eg5Ok89k5djbgp68nljmy+0O9trZ7Cs
tiecjQvgoDOc7FxXvPH1f69MWYL+tTJ1Dc3COK6hbDWM/3+rrfeBUQ9wiE/U4PujMoTGOWGUlBQT
+EP5Oi1bg9o2S0MEPvHGgWm+PFXCUJz8sSBpCmNl1NQvcmnAE7g19Uv6ipalvkZSPtmOa7PDwsfy
bV8hvlV3TgDU0WjKRz3OYamnyoOmV+lTCzxJxEP8rJY523PXOOC/Nm8KzfGN1wX9C3AZdqGZ1/+g
sEyvjQidfAbuBZozEbYXeefcgGQ2Fe1wZ5oBS42sxo4/PxoESTGV1TnrsrdeizngrVHKE7Fr2VuN
QQmzDp3qGfKE7949uhnRMI0BnXc+eIr3ZZxtUlVegxodJx/zx8+EFdZdz8pqJajFrJa9ZTa38txW
3RVmGV0ira/vhOecksknoHmm4n8KXNvBO2l6h9EpL/P6TYOGrfXRQAyCp6+XC7mf2SGfYL7YwzNh
9gT2WBji4IH8TniSt5Ufzn9wYD+oGfeX/E25g11+XdpCNW8iASQJgl0vgpNbxNV1mBNpKI35Ow9/
9ybWPCZns2khpCbphHcg2Q+63z/ZswZtqDG3mfimv7KK1dianhFbZ5fRJwC0SxvzmmaNgj8pB8NS
GG/+IELi3Xr9mPvA5+1wGAAW0M6Wh0nx8l1rGv7S8Zbn2hgp92LOYkkp2PGjVKFOre6MGnWg0Vrm
rtJI4pBTzNCb135goy9nnZqa0RpV4KpX/4+w81puHMuy6BchAt680luRorxeEGmU8MCFN18/C5c5
nTXZE90PxQAgVUoigWvO2XvtPgGWr2lA9e05v2VVkGWOjEQkL0wTX4VM96sctIt0tv7zMyVBnv/c
7PFIkRE2A+0cDxj13+DAMarY9HqqeSCdgJ0RhQELA8GGcYOwe9Q3Ly1swI2iB79PAxbNoQb2xmic
Y+G5u7vw/F+nJTiKwNZVcGp6tYqplJzD+UUe4WxzzjVRJ+fOWsjLhAX8al2Go99plvTj6BY8ythI
+WIOgNqtEA2EPFVErPwXHrH1fw0zeAd0urpU71QD3z5u1b/YicBsWDJmenuAjec0T7GidU9q7VpH
WrUFEMiO/VJlrWOcPEhU5+gMeY4ekmQWw0afbfN9MEvXegyKNqmTTaXV7pE7EIlJF9QrzObfwyIk
zX4YPiWgd6SQNwh1+OHoCBGlnh9M7LqekCg3quie+kwDeDO7fWEUK2OYfaLayVc2OdPHQTV0EGHJ
jf6l8mJ39UqZsNz4TVKAlXGLbokROt3KNKNqbGZJkIKTa+BWq3DVy7svdFKk2SnMD3maEvl4Kd/+
880l37k/N9f8ztquZmqa5jk6b7DxF/PCAtiBW6nTD66cWZKKMObSiUjnITBJ7slrj9zVWG8/2Qqg
OkvEtAwES2HAgiTy/uvIFNZj6Edvwldn5WdqMLarXUq355dLxvvBmoeW1hSwsMghXM8GtMLumhBV
ofr7KOQaNCbuXrXgKWsH9KChVVAzmgr1kzTTO1uBdQubdsBwl6ZLnaNmYvdNKEIrNvZ4cP/TFkFg
RQSysbND0zjJl9AMzZOvB86S9zdYUZdXt0EvIv6v9Dmzc4zzs63GGEb1TEWPtY9b37AZIS6OUlAY
5LJoLEiPQxCKE9J+sZjYWS2r0UkexdS7ZGfDKqU/2OyKTLNXMrpDvogu/WWZbrfvlbrANZoJliBx
fRkahyjsXn2tlCI4hanGjkQ07UYNuo6YhoTCgtUoRycRr+pARjs+bOM1S0B7Wnl56xWIILaTeAtI
w+ySNKFeFF3zT21VhStKQ963/3ynmH+XmD3VdZjZNdtUicXT9PkZ/UeJmVx1bE3sMQ5kCbyNYzAT
y3hcV3mKGZoy0VK6t21aCo+pIFh3RpzcXd2l+i1yHvHtOhs1GVTkMb75cKdtk/gWH+UE94f7QPKZ
tZ5AkG97u4pWdRLlH6Uaw/IK/S8b6k/dht5nr/bPE/lYbPuD+tELXe+QeMOnPAvbzztzz4ID7HjV
b26MVmycPsn/m8PJ/DemCK1WG1Mf5F7q/t7foDQjUNnUKX590FCo7ZPOGG9jm6zlUI3kut9ZFkp5
mVau6uNr3Fj1rkyylW9n5Ucgoo8gqT+GsQi+zweBaIgGThma5VxLqGm+UjLqTNlgaFt8++CkZl1s
ge/6BG3lprB/OBIb4F4oY8RLEU7Kuispbhs51D219YKb5RtiB6R12jXtMCwirIXLVMvXssIe6djH
86EHF87P2iKZoajc9uqic1ybsCO3eAstjTWEkT1PUE9HFcYPlmrvtVC+5O52cq1rQXN0Sac8eMLA
0C3kcqi23uo0AKDkM2FXzPQbrbeZfNQyeidaZSkUIU7W3P/txpC8giH+1LNk2BtG6W7yPGuWbVE6
W/lkygfSG75RAbD2BAtaqPspOkcTpk39WOC4CxetckuKDMKTpr7r5D/vVPZC3vgSAxke+bZRX8SU
a9ZD1d4UWiM3g27NqkXpT4BLBxZLpsVObq2sJ9ufrqoSfAvAAr2HKLcXVq7dCkrpr44AEj1TXgba
D3H6BYtVvUaWTf9CIahQmpVHwgoWeqEtPdFGFzaXJPnIlzqP22Ns18SJ0HM0EQz22BnDaW0V1CkU
wC1XZbQ+lDmSoCPMfueHDUywYcq3AzmvS7tsRjxy8OVPmaiSk1p+92rf2svdj9L1qFkzZRMUY/IQ
oeD7x1E/QdEaHSrnUug2OgjEHcjp/2W9otn/huFVVbIDHBKidEO1tb/90q2g6pwFJeuq4pLTmnrz
QiKTpeE3Zz4iSKJQtmgDSpolQQ2XXIg3w/M/QjpNl4Jg9NfMXY1ullHYpjFnwqli+9yPn5kabP0m
rV87yzb3f66HjbIZ22ofVrb6hEWDRoduJCSG5jNVcUj3tfU0skp6aomqezaY9HkErP4U6k73nPQ4
oMssK7c22KKFHZT5OUJoQBaQ46MTmlyEMjivAzS8Ow9D7yrEsb6tYPjAi7MJUEN0fdVzDLuZhvav
qVC9GZTGuhJoQoLkWP5UhUb+Mi5MfX8/tfFjaaBXBrUdbs6E6FDavipzH5ZWcew9siH9OaEG32F1
fyEiqj5lJRsD1HLeNdTZehTkvNwGMeD1YuvhjixnGtNB6tYX065n7QaI3Up30u1iuD7+BDHSqk7J
UwEfYTF6o9G1DROYzaAn0cmwjrlVg1HJgnChDECnJ/mZJUhCIt0ny9n/IQ09XepdAYjX+6x2fkiF
tvz6v87i1HQhAbItru1Av4x20C9aEY2foDZ0FtRjdKl7oh2takZJe2iJaRbOLcY8Ia+8d16UMNp4
odA+bCvxN2al1lsMBerHwJ6ka4P3OXDs0nNbHO2gsZf3eGIfl3tY6xTCRgaahG7N0hH11YhQp1hd
ipMIl/dOfm9EKTGyxuBWxfZeaYrx4GeTs5JcXQTBx6EU2YtrZbd6SiG5GVnyUfev8uEuPDr1/kAz
W5lUeTkzYdV5qtEjuxYGejTEKlIHpXVs5lQWcQ8Uv8tn36XoqovuvyzjnL+txfiaddzkuqazU2A7
8NcyrhWNUnUDesAshwVVVQSGzA9MbWJ9I0ja39kaduqSyVc+SHls/b6eJ8EMg7A6NJW6RrRzYOyl
jAL0hn6KjfANzxprZ/nV1owqiKj1wTLs6Z2KCV1fpGU8YgZ7OyTDRVVTmyLAZFEZY/SjLtRVlhF8
NfjqCdVI+Vm2tHOGkrsi9QYYgxYrrVlHJG8gNDtn4/+cDX6QH+7qeSAoEOnIcEOSlRc3eQRjDvTx
AOEmpwh/C+ajqGnFMvWc4b6hmyYKjLE+WncoSARkY2cmSOSG2tiFZDHizbU8uqnaYZiR6fIlq4YV
vU/1sZsvmVNFBkkd5cdcp5jzn5dVzt/LKtfzyGxy+Pw8wzIt9S9tQlOQRaDhEjrU+RO1tGL7x94d
4SOmWxpfpY4SBTqZdAnND1+t3mOAbdvRTZWj1bv+MUvZA8sjec3w8mlzN6JUodvhb/HxjvV1SHW9
+CXmpu9d2zVfl0cwXE4VEiawgQReQawOQDyX3qFLDRMyMzKZLHkuqgJLlpMOBznAodmDXuBAMZND
GqLF8WDFHsrxefhrmvKqDNZBcphKfRoOg9vg0E/uyUBbGLuz4jSPKoXVMs0NaZOqTQqsglAR+oXY
mrzApAoy34CIsGijNBunJjbEGwb8G2iJH+43R+mT9dHBeNoxdtoLuQi0K616dBi1t//5E6Mz9O+f
mWvMuZqI7NiVOhL1/4+lcN0VbTfkkb+/l9MAnVMJZCXy2FCyOBS4GykuOPFiyMnFCbIsgb7o/Mzw
/76rdZRu1AlthTzNUvWhN5tkzndS195sH5Q8394BBBpMbYWMaPiemaI/yMKF0Jx+m9VIqQp6BSu9
ZUTv2yY82UgPpMyu06LHwe6yc4JY63EylOUwp3yarZc9VfW6DkLk7VnZ7WUNrunC6tGu771axhcM
KzhiD7UBDLo2wubQkOG27lC1rRLoBrt8MKNVFOjtSW1w5SOUshddOBS7u8Cy6Dp7MTbILFs6MivF
bwZMWdTgWIAVFCRC60moWfnUJ6u0SytsgnMuFGoxROXxkD1D97DZxfuza8fLnvXaQ5lL/XDhuKG+
KbTMXCaytxnV5jdXNd8RDug7GJ/ju1Y4W9GgNOoYhzQDwoeu9WJXtXgBaF3HKzyF6XvYT69o2u2b
r4Tvf2bWPxOtAv58bfYzGajoY3PdwENbugoJ4A7KUGcFkDheZM24l2sogimJkAoiaxtUIkfF6v+S
KZP4qyJmOyIoMDdkV/qU1RpeFs0Y1yjOndOXe/DF54lp5wwDrGpXWqkEa72MxDKXMOgqKruTrr+3
OnP1ImrAYJStShRvJxJtLWN/zLD1D7hbHuXZnxfb6KrlpBllcWHjfIxbzVuk0G3rVWOaz5YykYbb
u2fN9qPbRAHgpmvKwUoVg6F+WzRWQ0ERujoUT3itTM8XYejeJS/j7OIah9E248s9WZO8JHQAo3Ej
nCN9NNJJezLjZqtLckfGDCMm3VnBIccHJUG1aMCIxxKAF5UI7QGu1mZz95bRXq7XwCkobueFxlaW
u2MRWU731KRM/HVfTXvMP4FSmpvKiMKnXIHal0Mjy3PzFFMeugKOz54tDPMWsMr7jeXCJd6qtWge
GLg/m5lEm5vT/Uz2YOXXUvNFM0654j13im//ZAd71JvcfQ9Y7EGMUmn2OJn2EGmo7WcLYO5V7s7x
A0iAVfsgK3AjIWwYJDrjXpDzK1QS8hQS9HsWt9ZNcZWz7hTOCx9LvUtLlZxqUs3fextMoHgIE36y
b7VfOCSSlxj8zcZxNToNo+ktvW72x7VKtDLd1Pgkm3WudGFPSmmcSZ05fV0ylEAkjmO/k6xs+dIY
VYUzksjCqYKa3Q4E99x1InGop3f2mPQTyOi4zM1qxhFsEUunCf23wNCMY+jgKzOtkdgfBD9Ep/O2
U0pPBxpDkoOedq6/Ui18q6yry3UmovaYIXy5IOx7Gdv4GuBW+64p0EVmeUWd189IK903H53FWMC3
Ek6VHZrOLhYwcbEG1vTi5Vin2mN9vW/J0NLIgoNmNR+I5yGGYdp00mDYpqQRnAHFDVCBOPLma4Xr
O0vTx66j4nDbEkJUnv98s9LFydbT/vH9f77BsgsQIsCZ9kPLppsqjyI86kzZnHXhua8F6XcfFX6k
WSfq7JiAumVTON7B8CwcB6yFzFjRF0CGiHA3rO7QxCRFNWGpnHRiABcDkoelyjzw4PcE8KQBlb92
TqBJo3ynT+yNEpFVu6Kp36Hz+F8jDIoWRssPvsddZD4KYBSk3Z25HA3iJy6XjJbfwvGn5ktXv7f+
lPz0Q4hCqRHWT2w/qMUN/qNZ1vFHVr+l86oQrpS2qYKCcKoRCVEn2k2jzf4YVQ23mYoVRr7/TUx7
ovPTYSdM/YdTdcb+zwRVxhpLJJSwMUjHi54U8b4q63oXqwCDvIi/q2lz5ibDJPdvlpHHVfqI/GXc
10UGCq202vFEQx7HSUmRv+wWkkg4lBP+apuQzsp4mADh8RiZFBfUQjxQlttI6YvEPlpOqZyThmDt
bYXLWJhv8h8gzA5b6ZjV+j7T7bdUT9b3D5R2lLsk9ptmhdIdKRSj2tMV/DB5RL4a8mVxCFFMru7u
hZRsFAJP9BPyV+s1DeNF2hrxU256N9hJ/irSyNGVR3k2qY+jSNiAtDoclok8wQr3MaZcgURRnmeE
Zq4dS1T3f/3XUIDL9quCLpasOIRzdLyfEwcgtxddBxIc7Nf5biqp0/4A9PxnkJK5ZxOL+8S9U315
FmbheEyrh/t01Qe4h0DxF/vMJXUrnBU/COnnycN8HIPMrjdTpuyqfBoWLAvUp0bQ/B1crzgqVK/P
JDHVa/q+n26ZRjguQuCZZoEZSh1u6WQco9DuX5QcZcSmx4LHGJkuZJXC4bNkp5B5C90uzbdmNOCP
OdVvN2ium95e9NX3SjXDkxnU+ckHwLzOJtN7Dlj3Lfw8FWxQcetN7M5WjpEmB2kFKbEYT0IFoGhm
4rlPs7dIT5vvbG3fKCzW30yD1q3yK+FufRpLXPA2hI5t4+UvU4VxGw64twCrnO1xs+YPmhoRd0cc
xHsjbMJL8/45mBR09VE4yw2j9zHXlM00OMPGmE+1ydmTBaEv+4nUPXPCazzLejskIsLCAB16JnF4
BU2JEJzJYzjFvyCxLVwJxwETeGG3W12MAWtyrLstqq1q2JUCvwkK+eB4/0RSw1lltWuuvZhCjOFU
VINcjU5hKtR2mamwEQaVJmRjN4LIFzYjNCLfbNU/NOydZcO8KkG2TC6QGKkANBWHNB/PRlXJHn7l
jLb2AnZgOGtpRv55aEwr00ZicV/1jxCphUXBOYAcOgXer4wV5pVglWKnhDYiL9NrL246p4xHbI4B
KzmHwJgYizQzPlejXrwOvMvYqemTUQzaGkOFMqBuuqurGeS9EFuKyKN1LvYweEuTQMN7EHiHxyzQ
C/W91KpmZ6tlSxQCuVWBFiKWVttxS3qQDyQLV488jT1EtFIJgVIKzrvY1EBONumkG2+VOdMJMlM5
tyaJA7FAelQYP9RxdB9FrEfnnOrDfeebJebVLif1KIykwsHQtTAD5XIPWZ69hdY/gPOONihOxQdl
9HGrVOQUGT7YYCfG4gQmp7mNaowvwI203V3DP1+rd10KiVdeKBLixmhOugtlsqE65jWr3DnMiPEo
v7qK7a3zhqJFlLfWoiQH59T4kBbBBwC5NNrsuUpKcYs69X6mICi7/5JkO2/ket5WVcRGVqkQXjhj
hKMeL+KIEIQt2nLUmvYC/CU9OAUGfMvV3dNY8Oe5aeOsYGek3xiFQX3jq5iiQbmICiaQV/res07P
Y62VfY43i1t7ItWFJLVsS6UVDt18FCb176NYMzrM6GzORBF+pEIZH/i/9RfSsz6CzqA8O1DsHcDu
xUjwn4Z68nFPTB4sXa4FgwUWJ09Z8kFDJUvkd4+uCOiKFGTU9EVHAy4maSMi7XmoCbCzYwwKM+8T
WtSnUlHom0xR7GNHzV4IPb7UnTt9s62hXlJRGtZhN5RM9TPDKcoqdYXlTF8Xga+8CrrNQ2/Ovoey
vrW5uuc3VF5tslZPQNj1RddE9UavIUqNSRAsGf3T6whT7ohCuWd94vYf4HoR1jHn//UdpsEflgOQ
V7vsM0qdRQk78nvT9daSyjTN1vkFJJeF658v2JYFXQlWv4n4ZF3ZSJfaVvSPyFCaRVq0p+4OGS/c
CkfdVLNmT0ivsoej1LPh9Q7ODa7EhVB49CIrtLfyLpP3G39GsQ76mvwBO95FZVLve3UQmKjHFPzH
6L+ndXVpy/jbMJjDk6ZELf+O0J5F245rbZryc80geGhTlEa9/5oqD7JU0zXiSrvOvVDLOWNMOqej
gsiC3OHJQVYdeSly7cw5kpBW8nsinSq9VDnTxZ2hii5uC4+kv/ta1FCmYaNaQ7j2ZvEUGZ1gY5T+
NXMciJh81BilbJ1yWtasg8oyrnldN+toPgrma/JIXguqqb+AWViNGVgeaUyXFnVv6pK9vCYXNmFJ
+LKh+/mOLAgm7nLsrl5Xkow3wwFQTKkvbVS9J1oT/2xFeu0tsptpxulHyYZrFLLbE3ZDNObTVU3F
Hiqce5ttNK+sq/MN9n1iRqpeu1hI2JeMTs6P/LlpNWeZuf60tzHRX5tsohpCFX1xF1bHb2Hq+S+O
xnSBivJTej0TbfJ3vh/BoQ9VZ2MLOyCLlD7kSbs0A5wfNyj6kz+/OAQUkCbdUNUMY9/dOEmExln4
SOgM9xGtz4NMbFbiiRFHRR7glIB87L7VPtAv3RLMhLegz2yk+gzoogs0HHA8mx2ddGBsQ73wE9St
SmUor2f5WmlacTVSfNFwPN/qvjWx8oORE/hpt71nZjs3DbcQucxfGhlZwIGtXxMH6Xxl/lLiBjYA
sak/xTPCM7RZIJR+r9Fu1aGgaW74ncj6x0x5MnoH7LbfurfWG4+JXcfvRZWmewyzhOnkSvROpEC2
jBw3gFDRo4Ol0baowqJeTG1ePMOSyzdhVhhH2nTjCfWStlaVK6jn6OQitXmsgv5lGoInNl0wR6qy
OFO7LM7y6M9L1br5Pu3Msxllvwnekatmr5icLg7mlq/a9Dc2zrZvdOzrZSwujuMna50e8onFe3EO
k8hZqbTjr6IQBw0Owk5V5oac1CwIP9yJgYqC04XKZxxDRhFa/LObmXDg0fJbTBN7R+ijvUVp3z0o
gk0TyPF3pcjSO2HAsm2brKHpGYt9Cirvf0mRRgOrbaJftPW5Ax8UNdxMEvOFdeY0zi/uEDNq+iXo
mLq9ZZPuX+hja0cwvBRdZl8NrFKNm7XMH/qeFRsrm1mVbNqPDTsjc66w1/POiPAzZwcRw3qKsm43
oVmNkqR+1XzL3MdNSwlq5gaXffCP61Cov/rUfkYnR11vkpgEHZZrGoszuMOvfLDENkNWtm115/2P
0tCN1IVVeOUb5a2VnmrJW55lZDiy9lhDR+2XDmWUzT+A/Y3RfYGZIhbDwbKimK/RnHSh5OPvl0H8
oCLVXsiQMu+Xg94qF46h4wxtm3Yvhay1nxCHnPnF+g4daOJVVQzjTXqHY5qt9y9iZWhXQeD1Syql
NGboE5uUPXFiygAE4cTa2bd3TUwODVNQcgZZvZGeSicl94pG7qtUVtuzWZsg3vCcOL+F37NfW162
1eyHlhQBMnudvmA2Zskpp3G1LbUJjpWRbAoFKXDtO+aiseJyLdVntkwdnJP5/Ek/VuCvj1CX/PuR
PDVISzhq4yL0n4K5NjHmGIYcM/VuLMSMbVJiKbvvzVkx6WuLQiSSltr/rGxlKzv1kVc+JIXbEdjI
Ok16qQIHagq7t2mTaXV+Zbl+sVNX2Q2KVuysQUNynbX9Rbb9y2L0H0PVg8oOe1u+kFdQwP8zWrwo
7e9roNya433NO43KzzAsX6ELGAym6Pe0hg2zPIXU2JJaOyJoDZXTMDuZ0rqFnSMTFtil8lMD7RmQ
kPd9yI37Qfe/B/OXEKIslNSyP///7wsj4X9oTQU2Ln6g9GP/nCr85LVo38yyJQchT+qTkoJ2rVsf
/76d5e9EPT70IQ+VicHt0jX0olGhF4dMNbv3NCV5g6dO8xJ3l2Ubn1Ujnce2eIuzTqya2m72tDrE
W59kH0LxLGpmarVuKkdse/OVPrrxFvWRdZLsP3kas6xbBK3K0tqDw5ugH7S1p2w+YX8zv3jptid0
cph1PfENtB7JCIShuLq+kF1B+dLqIjj4jc2cLtnOU+se85B7pYkcllvBMEJvHMgHmUVxwtx1Lu5D
s3avsq8EI03fYJy+svAaVx07viO8peChmQgMrFtSSbAV0IyqMJ84uLnKYKiOMg5hED0b4Tk5zUFj
8eEB0aNhEX4fOjqxbpvnJ68lTA0hBBU7FP5Uw1icNUCkwqgjxbIslJUZBs/RvI2rHPeXkRCzC18r
X2mqTx76WHerpmudRWsV6iEfw2DpIbWACOFlN4BlBSu7C9UJb/3XUdgE/v1aLI8oea6ENtU7Hraj
vP/Mrlb2kT6xNJnvTnQr0IjyT7v0xDd+BItqqj21bV4iO3GY2+xd3qbGMg+tYBcnPZ9yhSSeZad3
nkCivxmQOTBqBM95+1TY5D9YGAzO05BamPbwBQUuCiHNJ2a2PxMIB9jhrw5RE8ILtwflIGH3iRls
1QZlk+QEGkUzrrLci9dTUhV7JIQV3oWZuPTnPLbqYmnS1N5q01PTReVVfkahportfWtbD1hH/e4Q
2Fb/NR/UkTXIA9q4/qnEPnvH71b0LO8MXgninSaPcoAITvI6Hqk9vYT6LOeyxMfmSKPRXcmWWDZG
6RoWSrrqFNpGgFraL79OFoxINakncxK4KpzHDhbJFr652BsCDyUKXmM5JmgJ+k5TNzS4fk0oGj7r
wfnVi+z3QZQb3InVNZgwuocFfR1Z/LXzr95q/NcunqZTE5AQJC8jwSACKQc35KZYssbWfGhgLxkL
eegOl8BTN8IvWYbOyo3KUJOTKZUcQIC7VayIYJ3DLZsNPNhy511v+q9Tf0y7x7H173kC1uhOx3wi
vTDSKmOVtQZGo3bCjuPlS+mJgJRTP8mzUNVfktyb46GCdHjsOz1/8oHGw0nSINgJo9wLqvtrEu/Z
qZr+0Ztf5FFjdtw1sYaKO5VVNtfrfmGqfZxcN8KmP5vD9G1iBCuZYh3ZyOvNJAquTo4JUnOQNuCU
jpZ9R5BQ4xj55k5wUSJPW1SWr+3FqIzLUffcMy3S6QF3C7XR2U2vZ82xywTrkgBvyjwvAdUnnI+K
7lJXQuX+C8oveMWjVfos1GaemXRx9gIVoU3GxDq0cdJuY8NG6h6O7VcVq8UqUDpEL7qzNRNTO/55
mcjmLBelwE3jkb93FxWz3fqtLJZSYk03453vpQ+VNsw24RzEyazGlh6SYD7Sm/YlF+w8728ZIGt6
rzkJP9Tgwe+jmz6nJjwzz+jEMpImm7QynvI8sdYZwC5u9aR6zo2WRJlm+samK6bBohkPPi5Ystr0
fBl1SGKarjQfaiv5bittfJsC7MzFZKMihU23pXfXr9R5hjRFfCSMz0WGwpnE2TRG4Byy0IaSga95
lB6FUg8mytixfbQc01prcZMtKHKT+yLe7zeOliqEuc2jfex1yboqsa38QeDUmka3TCUoSTYjKmoM
yBHMfTMk3bHVm+5Yzy/ySF4bwMAd68il9hxku9JpLm2FZeAfIZ9eSBq7otc72bjgHWS1aOolUl/e
TFY1LThVfhvNFc2ZCWcr1+hq0gnwRv54X8H/WbfLtTwa6+SYDfVxjqoxKGOe75OMbsVbTOyw2PIf
qvB/TrHrMKJpb/dhrJka+7uBEy6YDHJIe7JqjDYycAGm47pJpnRHENLem3x2MK0NDFLN12NoVs++
bac7jXjHbaDb1rNVGe/ySaHl+82sR7wvfooZoJxXU4pqLKNRUEmp1HhHTG9xCSPSImPNzNee7z95
9Hug1Yp2S46QtotSqsAaiYELX2+TTwTPmzFhhzOLkZsswExplcNVqFTrPD821oowoo/5O9Rx+pk7
SXrjbfJWYM3agx5G9YsxDgcDR+vaFjVp8igtYbJoNTophPqiCLRdZqr5u82sKmnT4JNyAhaCfav2
2mZkl30zUA3j27D6y++iNm3qBRuQnfytyP3WKKA246nSS4eKD8XxHsy2UnhiH1npKo6rXVOF9UcZ
EHNa0p042CVlcoLDsTsvk6FUvk9l/9XVafg6Rl61ris8pe00WzDTBvVN5HB7DoReNaNKFHg6uut7
upWZkK9jqmqJkhD3WWAjGNVbMBNlVoqN0WM3TZGwvKmk+axp1rFxTcbuDX/7QLlNEoFnzOSTy7O7
dAPrFbLsANq5Fs9Mrd9qxWse01Z9t2bMTW2l35Wwm6EuLmGKgvqHyLxv0iEQR822xY/+hrh40c0+
S7yowx6XkbGYvNTGnDJW9xW6dIpYHQR43ff3QDPDLXl//bYb/XQh+cpl2ZjYXPtH+WOlGTDo5wdD
U5NtafbVc9SifDfRnzlesAyVFN366AzvotC27FbJKkknNJgW6k9JTEzHOjnL0xEc7LEto2rJDBGs
LR9biwwXn2aLVagX8bYJDH0F4NtfSnqAnZ5+L8JDHCAW8caX0vTcSx4VJTpU38I015PmaJBIXqs+
iJXQB7WJFaFcO+CJ6HobG8C6FqnXkHmNisLkLCD24jg43P/lwVS7VRF4n3Hk6t/mg7pt7gdqb8X4
Rwq4KMVG73BITG2W3eYza2p0iATJQi3CkCz5xseWUwf3WBK5nJXXqrYTm7jL1vKD7pvCv0Z6uHTx
2m3vewRK4s5D0T3bE+gSbR5P5SbE1+pqlwzogggE1y5p30ztl+khzjHxHRergkzidWYr3sLW8sdg
Cop9NCPxaK1QBJxBePJIK8xkHbuutmzKqr5UgWbs7oBWq92QiMYgryneGvYkaV5TmtzktT5JSEFP
Wn0fQKe/Une5ZUZnL0upwXfEBHzGTJZqahFVm5jtpSficQPCr7sfVfMRieFMmE1nvg7V8JDRsX5h
aGt3mLPjLbm3bEJlS4Em3jeHSNQwx+BvW8I5+20uaGmCM8oGnDVUWsq1bmLk80cFnr1FphP9jcXg
GMYVXJh5lUfxpNzCHPqnPDMms9g5Q6aX31XYlBubHgV70pts8semONZll69VRUFVNPeelYkXq2iU
c0Ver21rMHBZc3rLlAUI9jirvjVpniwKpFa3AjsG//U/ctS4MykTSSorPdwJLZ4o6V9KmTz4/1si
6BPzwaeXhCc5cfgrBau3t/tnAELf3P6pOjBSO6txbIqlpz7HEwzTOISTfLfZhGKqEQbQLZqLkXFS
6OswjfOrPCqyNr8ig9rFfTwtpCCBtgaMfmGms9Uaf0XXJtpZjjkop6mOkQ2vjvleFglkbaBxIjQK
UmjuTdu6TVlOzfeMiXXmoMXKD2cmIrgKORdW9ZPlvUJqZ1wscXDG62AGRhkazSHX7pwdNUuUsZbh
L+5/KKUUmiv5tNXVzCW7bIL0X7RkUTgwItl7Fc2zMTZbOYxUOnZ5eWfksIZZFJgGydk0S3Cvs/f0
M0PgypsiqtGMrfCk8wUpros7U7VX6OJILVhgIwgzTLff/X7MNf4ZlWHj7HqVs8znKmBi22vPjZDv
2Hm8ZUu6q+poWt459HWu5HsADW9egpPEBha1lp3g2ox5/CNk2Hev/FwyqR0tOHXgvOKGVXOVEhNx
LzbhH3gYq9DaSxRy20TVfoDs7GX6e0mx7yoSBYZR7T8UBDadGXlJ95O6Fh4t7J1+epYCF7sxfJhl
TLRBnI9bXNrI2uZMSt2iV4SaSaNe7LJXhKh5kUdwKMf9DC1a5F75Sypr1THRzzNciGZpdLq/X3X5
TNGp20EYMB7xDTpz1876uXbr5tf9fVOLD3Jz7J8mIUANszJlDEoyHobRtW162S6aO0/sRrLd4HSs
SudT6D+bewtdbRnAMD+u5Edrschdaq1en4aimY9mXU4//Q9l57UkN5Zl2V9py3dUQ4u2zn5wrT0U
Ixh8gVFCywv99bNwnV0kI8fImcoyN0d4MFwBV5yz99qjC4+gZZEiPGWpiulbUqnlHORaA3ePqFa2
JYbgEr33gD8oqeN2lWRRtGDkdg58ps0DyIvhCgJgHRLicbl1DO0cVA4bolMYhBr99ko7FZ0yHOPy
U+xbCD2NDqgyu18lKNpXihxzzRO5cktvkbq4hUjxpqL3o74+oBnZliQCWugUMUrI9hLhF8tYVMVu
MApxkveCchSncP7ZNP8sCJAO3h5NPMKOZMcFri5RXvN78hKQyF1Mq3TUOJ0Ks9y1+M4vPS3LdVpW
DvOUGZDNpdivqTE8mfmgftO9pwbL1mPKAL9sFJqnrZ6+GFnA+CO5wmEwnDR5ErUmhjCR2OwbfNe4
uOrob8NITRZmk5sXi+yKEzVLwqtsxCVVKhhS5N7hkOO1OEWjUZ/Kf98rOl3dtz4e8vJB+sum0B6e
MDuIWf8khkYeyEfcDim2PRXVTsFtsTUNDo20FFf4yOIaFkGPVJFS7soy++TeTpV8G47VsDYrtX2u
OoX0PNT6WzjG3XOkkncdOt4cwcajDfLeRRlM4jzlefscmwAI09C985vaQkro6UuLjv8yVlguKCmY
xsZPvqlBZD3fLM4KFGqt0dnrdd20VvvMgx/aPuXpaJ9U5nKMcRsXRADmfAD7aqfEC/ZQfRV5NAkb
byftIr1OmdZpqqs8EliGdkXgbvUh+/RDSKL4NC6iOvyUzpkAZZmgQFH1kopl9CIQO78EiWeubM2K
LrVfws9M+x49lU/6QiceEtzo0J8M9xOu1GU99P7XMPG2g450YZb+ZVpCt2vKqpNh4IbD7fyl8C2A
i0HdLdu5DgnFYpb5Vsa6jAlpMsvsi/yX0i0CZuHjTb8SjQWavLJwiQZPu2gV2Cz/pKlQ3rhNGJ7H
CsCvPfjxoasj/U4nCJAyFA05N5uuNtbsi1LZ71gvjAcZAlqCq6o7/yLHyyir7JXlt+AUM18/thmf
rbTPy5zaVFDUJlto2SakIhXDoKy8nk1CgDD+CYPveHBoGy6IIkTFKVaYJ5M72++mpYsJeZPUCd7/
SkP+Y2YO0cg2w4UOXex2wt9ObG2dqJN2GRnkFzE7IkA9SUY+Ud4M58ZBuxrpcfTObCfQx4ibvqCQ
WLh5EJx6pXJWTkn4TJdkNGjm+UYkyl0VNd291/TFitRnFMQOywnC0JqVVBpXo3PNsjp5kj9P559n
ytjt82COZfaiiZV/F+6BRplPRkmQaz9En4oaQXJkOscG177shEZ+QQ+10G590SwHKS831bdNUMGF
c9I0oz2KPH92wT8ff9ykXfPzoXxgLIxkYWXoJHM/DFYSv4idqghREo8A/+vvVXe7B9/XxTG1PmSD
uzH3omWEOpKZsaAQqnNKzyP8bZgfrGXXIxaVg6scZnFfW1PHVAjt0DBFuOlUn0LGfO3P0skd6tZ8
Eeqk9GCBF7QPgE4TeALu0Na7sxw8fhzKR9Gpfn9UH/MUollIf1drqHJEwUvrl9mlLsGoan4XvEA/
TfZdmYmVfLRL83Kt9MebmhrEiLZrqlaKbQMTPN3IS/HAfQeNdbIKS1xJjf02GQhm2pgILQrYSAjm
FfmPMofFZLEwhN7v3AqDN0Ug4P5Qde5bbd6UU16TR2Dcd/pcJJNHlPN2nv810uL2JIlfrGvCfVVn
cPSS0TjqXpeu5IRgWtRXA2V4lD+n1QbusVCdo26NOjWsvLpn9381zKh8icQwHvpwVJfWfBgLmvyx
I1ZmY6N1ynWVbKVi4LXzgifDby5cQfQ2grZddZof4JPwFs5c5kbpK9AvMZLgh6vvXFMDZJ6aCql8
Sm03654QFUYFVlOJkSibqmozEJFzzoHVMoGU+WOIMW8/OIG1CKqaVNexzfcFxVQucxKtytE/Mb6F
j1psqUvTyB9M0wsPLgrxg7wX+AuyhccrahkazbOQUEnxA/iMgBcNS+y1wb66SHljT6ZdYZbgMhwa
91UUaUwoTuaiogpWAefnsQxnb1/s1CdDy2yoXngMo2pwNxFg1I3scihFly2DrKOLqefaLo8jsXVD
crYS5AYLjdb0Qu7VkB53dNEqWtwmM4ssVbZu1OzZ3fp8ISWGlNkhIQ/lje/ZC+c5oTZuWefk31eJ
1Yt0A7W/gH1tfyxKRWXNXpoHr2BiURosLreZyU/c9AKuqTomgK+4MlEuZiyOLS86q1FzsC3zs4yX
MUQXLeqI7GAzHt5LwyAb/Y+WQo3udqp/X8LUFAz9eV8j1bVEKBLynYTdImmtz7/3LpjqW+sCnAAV
pxDMONX2LPNtBqFaF4lt2EZ9UNhxb1GvIbX3Y/Poe8V0jvqK7NAcImYcdBEAdhVp1+R9D9R1M+o9
9ZjD8LAPZFrfVz2kM7OL0ktStp/kUZebyUVx+0957D+hlytehTrDNrnyuZNU9fi5aJ0XgUn/LkAD
cIxYI9AyhlSD3DgC5FcvwlR3oezSxZ+q4aNCsCemnkA9VKExvq8HqqWKvkFOA/CjwywaBfW4drr4
YfRL54QFayuvb6E5bHyEAPXrauV1zCZkzKgthKtbeymhahoyIWC+VtDTDGfmtLNdnvy5/UwCR9zn
T3GnREsd3Oze1OP8iezZBB6h0dx3ih2s667sWPuggU0Q158tgNkL5DvikjWu+qQVE8umjz5hkA8U
9Y13aoxfox+1h1nDQhsOFYkk2TBSfjbcrHxEfauiq3PqR/h9+qau2+hYul68sydTO3WWbx9yTX/U
siq/I7PBOE/kXLmz+MaXalYzL5QNOrCCljiDZE0w3dEMQxRwoKnzfvBhh9j1iRr9XHYTykE3DX0Z
aVZ2J7VC2VCwiDKHhApFGC2RHczL37A4MxtxUXje+D6zMJxP+DjOqRXU9NUSfdMqk3KfN97GMdRh
ryNNXUedQ+qEnlGqb7uW8r1t+Mfe9rEZz5+CooTZOdd7dXu7h7mVhsTsDPWgXu28yqu3menli75J
xnOduR+8XNRndUrFsLBRVZ5vx16TH4nUXMkfyRv99it0y8vaPMmeWB0N26HqhkOcjd/m9sjRgSZw
bw/JTn4tedFamwJuLiCCHs99CLihUFnzDq716VY3IKOODZkg37YduhBkM/l9ral89cv4OXQr83VK
yEJMkiDc25TCz5PWPDsIRr8oJTqcFi3qQi8WJcTpaCH6cJ3qdvfV15lC3LFCKiKQmXtx91IrSrWE
EJTuksr9MCZxdLRiEVG9556O/0xEvrObZrWGTGaTGW1u4QRI6+cdeFV63VZP7VcrsqddSBaFsQrB
oWxZ0dCOgYtYLjqzCpZDMWQzCXNmlmkW8SkTvPgOY9cOdxIE/lnEJw/Nzu5WXT4Fl8gyX82Zi1e0
7rjojdHbq2rWr00kmWvwBOo5auOzrL/IGz33tXWpRh7N1OydZI6OzaGckWvOxCxrxEd2buFjOTbI
p7wWToe0eelC/eCktrGafNU6qnPEeZlnr5ahNtTKqZiO8H5WWtfuWsuAmKVEn2UDTjgU8IiauqhK
VdyJIFmOg+IxxlgZkMmAZVOJkqZzqne+7dcbK57cQ+vE1Y6ygMaFSn2ftsl5ULNyO/T6hHgn9kBx
BwIsFdbJTLS4zoP4sa+ZwDHdhu3e1Ys9IssY3Wb9JAmzmn3tQqSfP7BVmRK+1hF0ij7p7pjO0LA2
DdLx+V7QEgDZKo1zCe3mwbSN/iqD1Xy3e+gLtcM0gzg7w6gFqiLxDmE6kIVgJu6aZw6fSkef+D6R
St2KN3CO6pOgtpqXY/opqhnxKFZa166gB69NyYNms/f0R7/ZywVc03P5y8O+j/XVbacXjFO5kJsJ
9p8z2HaiNk3dZhkIfDE9BaydOZTpyW37fe55+IFmGRFJXtPpIoMDNccOljdliB6k00rWqu2CqVBr
xuoszy2Hxu2iNVMEY1mOSRgmGIvdr+mM71aFIIxewkiUUcwfZaojiyDVJeCkJQ3TuyR+RW0bql6J
F2w7WMSbiMmyjq7oP5juUtR58aVM2mCZDS060jQzdzFjz222NZo+faV7HJLaQb+frwUj0ly4lzdo
0Njlt3QE7BYgQluk6rWJm+RKwwjrgOyBjEgtjS6/C+eRs6TLcwgCOA4qyLVQcT8h5Soucmcn15Ct
p1HSNHSxif0yWFlB7m3jjEaeYka4nxQ2roSvJn9AxNpv53kydz3CATTHUh2TUWf26P9kUSSp0ymV
Ps8Ptg/vvKysCCQuADujEXd6i3ZpAS+ZPVkxaM4Ru094Zrifh/U22/sQofM0qNbj1POLbYpI2Vbo
ytxEAFlYjuwFG/S0Bd3CzHNO9ozAHhJQNWMI534gmWmlN9WwrRtNg6M4jMubVn0+bOZDeCykEStW
vVYrl2GqHqMHeY+AnugBsy3UVy28K0nSgkLNqtSl53qnTuHah2S9vtk+qdqbyxYI6AmWgnkpbBwV
hCx4iLTx2aST+OIbID5TB2BFVmW0PXqmzIBcK6xwengJi3ZYNC7uQeqKCm9v7Ne/X3BZ/wg/prjt
GtrM5Nat2eP76/dgW5QQDbrXhxgrDldr9twjLftm6geohOyEbbc4t6qefKTwwKfscmoT8JCtRVcN
Fx/kxA4659KLYCUMpbtq5xdLbuy0qKfSPY+xl11tv1hJLZg7JB+gsYR4PKh1mpqS7lGMpv5Cry1l
P0YowLS2eI8tQN0FbQcNRbeAHfFzH5HoIvVGOkRk08j9nO/kxrlNwm+ybPTvI8VPnCXeCXGo+8k9
IqxFBjQnx8qbrmo2rE+6P5zNUMz5mH5gikhIh13ueboLYcZWLe+t43bukmYsqo2DQqbyuufERmTx
zhFlvOnaDm2dZn9LrXi8tYVRUl90w0tJoTFyaE5iH0dov6R2j/J8fF+ENKTGB8t5cLQQMH/Tkv0q
Rm3d5fCINSrwpKJ8cwRC4SWnENI9u66OluGJda0L/71nrm3syWkeFu/9roXdX+TVgSrHcy7cYi2X
wq6RZGh03AlbL8nyQagPxw6UvCQpxgPWyTCGzzZVWH6pIn0euIP11ZN3gmTbliGKsqQhLdXSSXJo
42DJlE41Kenx5HlJy5Biuqj9+14c49j00RbZAw7rtKY+CKusHtDoGBjqjq1PFKdCAgyMHveJDxP0
sUqcH+UyNoNa2z11YXVpVHtO33aVq3DTakvu2VVe2ImpbzKlYCQM4nZTlhip9HjKr0KDWzk3UwcD
arxpONZSttt0gTOp76b2KKez0c9Bvxttg67dw1pX6GFGr4sQrLDRncfCJPU2ONRwnLaD1qHVdzPW
zhrChdfJdzhVCYbdFKrnX+S9IEnpXDtYlTODMiLyymZvK4l711Tuxbay+CW2nJMUeVUgvIpRe4cd
I/kwBAaoGFF6e9Mqm61BlJw0wznBibQDDWZ6NBCspKiHJGihNCRTfUcIOXFyihAvuiG+NJPZsZbC
v4l4tXZsN15wx6uV8pFKo4eBfetSDH4pIqudH/n3rzCAsm4sIfdk8guUTax+KgEmUKJY3qZvdG3N
DJUhxPNjLbz6yQmtl3JI48eo6Z2FFo1Yxf0uuQNaUC/aEWWAW3jo1ata3Q0p1QDZaciiNtw5xAEs
b0HcfqIu9KC3CVWj3prBu9tIhKBOpOREBX11q+5bQdWtU9e/yEayVnvWydUotM2QGNkTmZNMpoCk
EeEHX2HS3dVOZ7zonY/cFovYClST8ZIpqsPpCpkUYNPmh2SwixSBr2BK91IyWLA+xZaWe+BAGdo7
H+gYtgTzNtJnxVxhLMud7JCrEfygmGwL6QuY0vHgaYr1YKlp8KCo9aXVyISvwe6Cl6do7WhgiDDT
PFWho8DwQPMXqa7zYWDI9Lp9B33nQY4DORrrpVNP9sIysy8QGACzaZUD014W501PCxc9NIiNxVpv
XcxDnK/32TVOiyOAY3Mzmo5zi0Lz/KLdxQbsc6sI4eT7Y7UjBL06hQTirh3CohHkGhf8eYg+Krve
0CWikG+Q2QybD7TMCItPsE/A6ACUT8kI+ZrGdR0SW1LhemRtXAB4gexAZwwB0wNAWW03tGR3cMV/
saLEfOlCvVuEbTee5ecUfmXjCT9hCC0+DRpQfePogJnBgnrU1k52P3xILZJESPwcN+iUPNJm7G+R
7lh7IejjwtkMVhVlxV2mus0RIlu4DHFEL6G+6VvIwHxtGu7XykPFWebFVzlNKDYuofmo1ANAZcSZ
bqMIQfIcaB62yZNJKNOzbenXXgkwX4WafvtaNTjNeBk1+4zRM3gSnA8EFQGg0TJ9I83J3hx7Jm+w
Hr+IyjBPCbxhYDdxfkZN0q/0wHQg3nCGTp0S3Gwk3Sg+VUI3r6UwvmQ0Xm+2/dJH2qbUfMah5X7G
Aenv2NklfwCDWfrbyd/TTJUgt5ncaOmGa77JYkJRVoqpLqdDEMVfxjakxKlO07KYCxlGHapA9I33
IGH8GyuM0i/aUxeo7aDEysmRRmT2feFBBmgNxURMeqqdE09LPs5VSSMYUX/PgcOJeb3Ng1TephX+
CNIxZ2zojxvsuM+4JXc3aZ7npcNGhoDJhEXVM4q1bYzZWnNxz8NWJVqeKsATmd/HbnTKVxgFfBNY
+tZ5N2z0cfLI2QrF0Y0763kiZgbUa/Xq1wi544L0MoblbqH17bS1RUShvo1oZBt5yNAd6QuWShVB
AUNzA090WQdhN6vRUZEAf53FooWmtCuVXtbDj3tB6kGNdiqUmERZSkneLd9SHuc219u8z0URMCR5
PlMf8KrDgobzYtKOmQ+l9aZl8rkbI/2htCrlAEHCW9N5cqAMIBxwez36gNYVUUx5iSfOLlksCigp
rgkdIDy3SrPHigTY+e8lrvkxd1VvL5/RL0xaL675LPcSAVTVLvC0AzrEaMVCDyCTP3qb2Sa4b0B9
0v1jjhttAiamIA/XeVu7R5+x+yIfSDRIsivfzWiI6vST5A+LeZEm2QVRotTbQBHaOg8s/wLdF4Gw
CWJkhvMAQEh3g0a0EEoDBPlzjRvALuyq+TAU9oXABuLMBTTyOtFwKKg5iJypKu8LkdxJDH8w5OrK
cM5SLS9XLRS86Feh3CXeQzGx8BKIIR9AjRz7sbOR1g5bAQGSJ8CHQhiLRpluJSmaH9NBZqvWQZ/v
cMnuoJoQnZeNnKu10n3GM9ZRDEbS2F1vCpbItYECxA8GQpC9hCZmgYJ0gTyUNfl+6DWs8cXu1Xwv
kx7kjbCGADEVOqUg6oq9nGAqZ6RiqGucUfGDmivdSdYoEGWKY+HYn6uwFQ9GnSCEhYO/TOPBW6dd
5W9Naovv2SKeIp0SQq7V1tE3vfLQUKG7YxfrLYxM6bdtqA5344xYiMpCbKtmLbsEYkRVp3rWsKrR
zUlTADkGxSIwbPNRbUHQm4GSv1BMqLfCKuipIzakJgY+X1kpHQXTxuyLrdJWhBIjIDtZpY6yn60s
aQOfytxPzmbc9ofbDE63YVp3XZ/RpQ71vZx8FdVq97flRdh/lWuiyDSWTjqmHywP03LDlBIPpXVf
6BEFbsV4pl3qHFySAp6sTDl99+qMGsmn4ffI6JsTtWRovuXWyEWeXPghCaFrAQlzVxF/EsUZxmW3
Z/7y807sby9T04ue5eM83YpGxSvfZ/VGJnQNXWetDNMHgTIPXUHnMPd6eOLnMnNVEtvsWZR6ZQVh
ijN748yHDMA7cIjeGYtNePRxvd/aezn7O4Wi+7rQ5z1f0pYsttzytRjVcoGl5St7v3FeefNzHdCo
02UUnFvTXiv+aCy8Id01Q421FZX2Wq6ARlETr964/j46SGuBT4V2xdRF7Zq10ioNFPXL1CT69qYf
6KKQOW6YjvJDFG7+LhJjsxKj2iwtQV6jrBLpeaMvE2JvF1SdPsgnkvEFQdFsbCUq77Mqeeonp7i5
vfMkelKq6RV3k9jI35ZLtLwMUePPzu/AdclXwDAkN4FaePUJQj4hnqXOMjPjWbbmD2140F2hviI5
ctF4lRRvMXet2SayiaiKkZBio73KheZNQjnwpe/lsEOPuUFWk5SHlFDSLQLEGjjYLMOKSAahZ0Gw
xu2V2CZcgJIUyi2q+oxG0khdxEICY9eddtZwmCyF094T40gQ5MycGxvNO/daRT8/fmq9PDrLq1fP
VQMsRbyUI558EexNY5xQgHIJbb3PtLZfuVOgbhKU8sfUyVuUE6266eoS4QsAvJWRQkbU675YN8Lr
T1ibzVPOLLsuB7irCA8NbvSnQrTep2K0n4oE5UZuIT6cggDOk6viY6C1phuUldhDJPtU60LgmCgo
Zb9ZGyYkoT1jhtCGj98VUSknDtqMHzetH8+ViOqSTW65z8f4nc4q79NARdnALvtFgmUFVq6Vp9XB
VsyTpivnz45N3vpWFgtw6ZSG6qxCyUIvEb6tB9WtVkWmqsfKSr5Fs1rVjmp2c6U73iX9V88slU+0
cxk869q4Ng2Ae0dc4zqYrx5EmXlZQ3SYOEFyNmnUieyTnOAKIu/Ay2LhW9x6VnCqvVVcg1yL4d/6
c3y8rryXCxSZL1QQ63As2IK6EVL2yi2sHTWqCqeZ8SxM95sZDtm1JAQk0Rz9INcnzqn3OvfEmmI4
eL16GNkGwVBJNzDl0MJFCYiPVCmWtMTqUn3nAUF7b6hjgzisf1HYTlIvHNAe90O9HnlDvZeYq9pE
hl713bqZ9752WBRHvO24cavCXiZWoVM4GsrF6Fe8Cq6qJfWHejt1JpWF+eJUqYkvplDkMwKLUmyo
x3+oDWnWP8CxmsVFYNuOqVmwxLyZ6vdTkS5MaRJhOXAPnbDshTsy2EUg0D9ndvfIrCwObQ4XrS6N
OUXHM3YqOqHHqi43IS0p2kJt8+SWvYUt+ZnTr7nSyXs0KW1YhAv4paY/pT6NJBymqLzNML6WxF36
btF/pFWfV0n/JW4FgTpTZezadiaFpfFT2lnRWZ5ACM7wLETtJyJVgpOaT82mM+MOFgLMeVg+KHe9
ODvaLoWMiX1rMvhL2xPgTIPcWEn0b10g8fZzPdjIQ1K78mU9eU/y1Lot0qC/FXY+nWEyzCca+7cN
XCSwOPMizWmtdIm9SSd1NkXBOaSJtqCFDjmk1Mclyx33di+cfzZBb14i5Vp0Q4CSlE43UnAEz8Ib
v0WpDeVF0lZYlTZLWWFM8ik8Q5ymLoAEZRNYWkWNoXY2U0N+unxGFDcLqZXJIUWsXC0kGqIDyx3W
8UdTJcokFhMh7tzro8p+bROdDs2vzlqDkJMVWOx8j4C8RzxpObe9uZE83iRwpm4cc6Rya1xszb3Z
BBG6GNFQNHG67yHhIc2qLdMcMWiMcZtSFMR+VU7CYMRySmqe3QBrVJi8M5QmewfBkAyN1na5O8+f
Ic0ML7x0RRO/DH7D1jdVGXbn8gLxe+8MwDtLP3X0axlA2ml895Xcnn6ZW464V7SpZmvua4dqijGZ
kXnSdF1DIxAHurwpXHDabqF/kOcGtdz2PHZ8oLVr49t3/Gs+EsZCr6Re/KG++s/CoOMAV0JLzuaD
M+QNlTqjhurTzVIOnhuq6x7rorBz9fN8x/D12x0rrrMXsy0/ugSX4lTsLqmuT/s2KOH/a2F6snKf
ujGQoophcB+HUOsMSz25JrHFsgI2llSQW9v7eltLMWavJYSoDoC6j15BtirkNstq60f5VSglMch6
VD/WDqsKhKhYoMqR0m88fKr/906idM8hVvwlKp5w8cNEJJJpkzq9OMkfyRs5WFf8HK4M5GCMH38a
i/R/BndQviSpj7YBlH3VelOo7knT7ZGqeZDguvlKQ/5/ojX1xXFN56yFjbdSEs3chOOokMfGilWO
EaGmnWpLVFCWpmDVkf+wrenDky+tsmbzou+HN0iawbz8HfgRwBUZTIeEXGl1U6lVmArCS2eI7qs4
Rz09Dyl2F+3a8GyrZfExT9HIpr6tX4WiuCeIQsgCaMU+ZEODCiMNkj3wHPVJ4PCUaUkQnKmxtMVw
nfynUXHjtdRbs3Sut6il0Ixk1atiRMkRl6aK2xDBESbeaDmYRHZ4Cizghn5BctZJXZfKayYMarWU
RTcj8/hy6gHr0rGebt7YLOmqQ5Y034JAr664MCF7Oe0jUE3mm5lOKA87yBsntjkfbkcsjB+NcHxu
J/yLaR8WW3PKoPxkZbmiYGBu7fkQ1W+xq63MX8pHdbXmfM3TeFH2WOg0cD6UZg1nX1Eu3IZE4OyE
Sjpea9gdtReCdqUiokUKd8JVTVVv/tCJv951NcoVOQeXfUSFzhqKTRYyI9owpGWZzK1a89zb4zWi
ZofXc1aDwn146LVgeAeLdi+JVbQngzUVkAoVoL7//SUuqyS/1P4t1UAl6DD2g0Yz3tb+wcKoUewY
/ZH5fyhy/9iGo/vi0sQtS4CaDl4b1n0LTK7Ak2QrqzAPCcrNk+N1Hkt/DYaNaRSroXKTx0kdcWWg
SYJC03y/V1B3Kdw8P9cW++x+ar3NbVWtEdDdI1ZZ+pFT3zeVHh6cVkSL28Xfuxnx6TSOQPqJe4bZ
DJts8qhXprKjXB3cdxoENX22NA6x88ouFLc1e799IARwxHe//5z+0WpC1OcZhuPRbFJdFXnPr6sJ
1mWuVqi1OBhMJ0mYVcvGDvF/zvdcxRSXib30CmiR9dRUlg7tnAICXgD7KW3gHE1FNPLVcsgKPz+O
PalHatHaT2Qc6te0yc7ynzrx0CwL2Cgz07lA7EGsNwa6pj30eWe8r9rxDpXYcE7nG9PClYw7AVu5
hxS+7JsNvEDOvUAbjhPQAGrmIJ2RlaCPmCLrGve1dlcrPXmQM/o5RdxD/Rb2500G77tV99Jr81oU
b7kC2nlBZLF4NIp8/EP17p+xK7plqiSpq2CrTJPW3a8fZx9aQHXKsTjAzLqLQ9jxrqXpLwGFMPRz
RnwtJuh8JE2lizCD6C+GVlzljTHLb/o04JwMunhdO+1FmbG38qa3iSokJYYORFvb+7o3yYXWbGUT
U7zlujMfCmWYLhgc1hBH8UiFTlbv29KwzB3NpOkOd2i/DSdFWdXkTL/7cSgrsGKi5yNPrP/8PPxX
8LW4u11q4n/+m+PPRTnWUUBA9K+H//NUZPz/v+d/8+/fefMr5+hzzXXzrfntb22/FpeP2Vfx9pd+
+cs8+/dXt/rYfPzlAC5W1Iz3uHXHh6+YWxr5Kngf82/+vz74H1/lX3kay69///W5YFE1/7UgKvK/
vj+0//L3XwZrjf/8+c9/f2x+/X//tag/TlH69ve/fhTN338RJPUvfMvU/QBfWhpwX/5U/1U+5Bj/
8lwDDR56MM12vPkyzdkUhX//Zf2Lk00zPCAznqWh1GMOFkU7P6QYxr8cS+MfkAWEPk93tb/+96X9
8g3++Eb/I2/JtI/yRvz91695OuyxiYCkIk2aEBsQ+qnzxuSnjUfduDOrgYVr64bVizvgj0RrZx1a
rzLXLh3SPywvLP7ejyHcxumIpZr/dIZwmwXGvIr76flaXS9yDDFzRwVC0sLTBeSa0bEYnTvSin76
Hr6/2Z/f3K+7Ktu0VY8tFd1G3TUhHRpv3lyuGOwLM6jyU0kJAdqG8+wNDcuIpBnvalOJt2kiTAS0
cCN//8xv3qZ8ZkfFBq7aJIG47pu3ySa1wUoNijoSAED6Ngj2npZGySILvPYPz6X92lyQb9NhJOf8
givPs70Zn0C21W4dhMNirOiLdIu2jzRjFaVd6MLMgZJ/sbvpHcUCtie2ePaShpHK8bveXFHcyN39
79+7Nr+5n75jtq+qrqp8BsTnusi+3ihO9EAMSRbCcyRbUaO9LsxioygdHS0NWKtZOdNaOLWyoKsh
8t0IOT9/P4Axp/9GqavrBJLg37+kefv80ytC9qJrHh+QR0fJQGT/5hWVNSwNr1XoQxANtI/bwT3N
Ls6n/+9nYXliukCFVIfvYj4pfjq3LfJak6DAr24qJdUzyipnSAfBw++f5e3Hy5vBocyFbzAneR5c
sF+fBsGnQJhPDFs19u3JtQPUpm7hi1U12daD7hc5ziC3WxtCrTbuUGhrh93kJcpLcpldqKC/fz1v
PlvL09luWYZjI8tUkRO/OdWrSWGLpXsJGdtZea2Q3d5jAoH9/vuneXNFWR6RBrblqrqBdMaB7fPr
u0aRn2M1NfM5Otqgz6iF5KSEBFj3ev6Hd/Rm2JifigHD4D/Wmqwz53f80/fYBYAixRjni8g1w+e0
DIbdFCOJ7ODuL4XSx0+lPcT7rB+LP3y3b94kXy3DIuIgtlIeX/LbZw56vx+mCFQENIQKaWnWLbuO
QnTlDn/SI/068DNo8FSGa1lMPMwCaJN+fZOE/CFct0FaRw6lXpBsdDC0qtw1/G+bt3H5B+XO/+Wt
ORTOXHRoDPua9ybdgIKzlWTE9FKhGKcPkAycfewpAjAzvZnfnyra/Np/udwt3VEt20O/7rkEOL45
JV2lbeq84XIn9gR2o0dzoMf7tsUmEGwysAVruwt86NWw7GK3tVdKS1jEIscZs2uLOl96tsg3f3hR
v26rbej4lsutbamkcnCpeL9+4JHbqpMHLoNajn4PI+y1LhptVTrhqVCmdSwaZ4HmfA21f9eE+h9y
896c0vOTe47lmrbnqNgO3l49SaU3QO9ozk02FCTfT56GMPusZOFe+Hm9ahJmQIpVd394z29nJvm0
rmd4hsmJ7bhvRsSq9qj/dmbKPjP29mFLWt5yaNx0zYaN0BtKnuc+B/Rf2mqAsl5Vlo2uRntXHbrd
H17Km4//NkwZjCDIvdj/ePPjP13UU5CAzx9dsQTsCTSLSu6hRjqCTsdsN23Rhx9Haq/IRylnmTav
cIDm/PvXMA/MP52WvAQPwRpjN1lKZO2pb15CEmjeSBOpW0LQn4HaMdESC3Dn9Svp8fkXy25ym2w4
Dx/B7594PrV+98RvrvXSY/cWpy1PzOez7IpeWREfB6Sl0dPjSPrtiiQ+9V4JDPHAplb5w/t+c+nP
79tWTd1F/sg+ii38rx99GdeuB+yoXZpNFC1jQ693QAudi22bf6wC/vOdOvSySf6yUQhSlvv1qYi1
EY6tdtkCiE39f0g7r+ZIkW2N/iIisAm8YqpKJe+6Jb0QbdR47xJ+/Vn0fWmVFFJM3DgvZ2Z6hgKS
zG2+vb6j2jAxiVtXR2Vm3tqJnz/Wky10uy+bDYYIeovFTe3kvhAxZyn86+1icZ0z8c6EB9U9XW0C
mpLlXSlMFBmfX/ODNcTV2L4t8lFKICdnk1qYtVVHzB47OZ3OrgPtyXzKL+Ys8su2XMyXnNZo/MX6
OY0w/97pv1fdnsQ/H09Lq5h9lqrGTHHM68aWhNY14yMMoQAbMzSBeD/XNuMzOFA7plwOmhqLLz7h
d8vI0IRwWEok1/ganWpo7HTCnxpZH2K1EcvIUea7sQW/FMmx+H9e6iTEiowZdzpY416BlZU/8jJf
M1NzD0kTdRf/8YVyV2gMNEJTTgbTPHm0lp4y+Dy6PFpzxfyE2mf6nJQL3Y0ynhrHc/ua4fMVW4n+
q7e6fQxvtoXt0raOxTEMZKLWk/1oWA07jxeBO52brYCXTIiJRWXvppKuzcC0wXlqIpZVOyv7vtpL
fbmqlxK3CCNSu/3nT+Gjd2uzNSO4JlDXT4v3dqd3UtNSHJ9VFS8yvbWwQWPuGu9zZ+nr9Yuv6F3M
yp27RJJk5KbYooS363nEEw7OAIFyUQ/JNfm7ifdXpz9+flPvvlWDGIsvlTVLMkQ5/e1VqoZ/7ihl
xcwP1p2pLaOAHZ4abDlmD0YqGMssl9b54qofPEpbs7gv0h3M9/Ttn//zraat2wptYp7EcCfDx5rW
OJuLVg+7YYq+iGk+vBS1DaqNxMt/Cxj/XqqF62QKHZ/uuKaxZ8CuDQFiJIEosGv4/Flue+nJWrV1
zbGBtZDTkwW8vavGLC0INK2kay3F61oXeTCsTCfYdGxBJtXGeKZIOihT1BZfLJZ3pyeviaCBzZtA
Zsty3l4a0YBTSMWWflpYDqbTmi5pUAircuvf1DYN9RKWSlQFi1VP8oDSR8GhMwFW+8X3+sEjcIhd
THJZ2ySOOHmxvO16LG3qo4MAh2K38KVZw0poOMUrfcboLq5bJawTBDefP/sP1jEzxJqK6F7DdFo/
WceoQLAzFKb0u64udgnEnXq9ShmN82eKlnuqCcsX++8Hj5wrshkaLkVs9TRuzBivdHP4wh71pCG0
0sL0e4a1KJQCv0Agq4ZYy2cHtaPlXFhKcff5DX/0pP+9/MkbbwHMKMXMuh4jzQWzbUl4KK05TLVX
tL18kczSYVDoRNA4ma+t/vPzJv+E8ESWpJNPaye7U4SfssR/tdqaydoTME7726yVzRAOS4cRjQSU
2yF0jrA3+a/3/ebCfzuD/2wdUyP6iIHPyouGaGEYWy3Uw7rMxS6Vuranl6YzuqXj5mVb2fV/vzTN
ClsjmCLv1U9O3LFD2i6Zl/cUOwI15IJvc3Eu1PUXLVrkiw5J4U+Ktuq21S0qLP/14igmdYcJe4df
YImTg7BwB9FGes9GLRCoJvMUe8gbsFqJLhJ2WMw9y+9DTtD1+WU/+q7oxTDDQvBI8/okJQY55yLm
qJjSdeZKeOUwyp+r2+NUmdVK87OMmuR+mPM2+uK675c3RbBtE8HvG2DvaZBc6atZIfIovbxYdNPj
MImvojZJ7w0H6ZIzCOGtmseM47L/rze8XdgRVAddTsXTgMNRs8qZmqSCkDaiHSgKxoY9mu8LPqao
tx1md2rMY6Z+ab4KMN6HsFuFlHiZ4gNhM+fyyS5eDANjOAWjxAvcr7weoheE/8kdmsRM5NswQxYx
jY4AqiuZP/IatWG6VMZfHCYfPXsevWtZKH0I+U7eeZdOFA7/1pbWWr9gBv8mjvTohq7T7JVNFr24
RWNdMzxSf7GlfnhhZ1MY0dnf+vtv739u2i4VDXsaFI8xnAC+7efJxjR87vPzqo2tXaum1p3EBOrx
87f+d8Lw7dmt8+CZ+qFyR/FDPdlObVNNbbaVlQaW3aMtXQSQWRErYJQME8a0r5UakHyKMGQRc9Lh
yDGD00BbrOfL6lmRvqS+apZGfl7UugMjWRnzJzUZm+VCwfyJyaxWfFVmfR8i6lQL0JE4Gm/EPR2b
bJN8dbpK8nG6hYWhX6KO8iwy+1k8f/543gdRhL10gfQtr6O/eHKsuzbBWa13iIHnBrSfPxtDPj1V
ILjpzI6O2pVfXPC0gLzVNw0smTWT2H9rE5/EUloyS24O1ZRcNWdvJQlIr0SmZ1WLQ1HdMfLkKiI5
jwc6i+qaq9cZlcGHaRLm5ZSBXf78/j960BzxLgQKjRKZefJhFmtjqxWiZgAZozrc1JlR9HC3FlX9
YvfRPnjStLiEYRg01xzu/O0nwFwScTgTmF42rnobjDHjxkEyjcscZIW1Up+S/RG+RL/4cxNH35lu
Xi+nZGQGDXTyCPhbl5nXmsvC/FpZ3kYR1Zwv9oevfuPJZzpFBgRTKDie2zXOL62RoyfMoUajsfzH
Vty2DGjOEE4SVW9VmdPHAcZQUINafRrP7h4SQ/kMoZj4Csvw5osj54PbovNCE06n0+hQcH776Lsp
F1oG+Ai2HePyeTePYQQ16rYcy/i/lTq326Lf5yJGInqkuaq/vRSjfAMCjLxin7GrP/pgoiJ38+Qb
QnPorpoFOFlTu4NVZVbwn1eyxRZHoUtsCrTTLSM3cNyBu1x5/TIx6rXkaRHvNIPi3hdP8114vFW4
6CXTI8Cg5F1ZtTZtpSq7YvAg+sKRr8oRe64VRSC+v8KvTJ35EnXpryNjjRjCUqYvkrGTtynoUVBK
3ioHBgGbcXqOlxrQzlmNnyE5ogIlNnTuNLar8tg36Iw+f6inuxVpLOUnleMScTBFpdPCrQXb13Xz
amEmIQ/Q8r9aI1zRvntsU+2YMp6Uttn3qWmlhwAozDUccU2Az19sHu9umV9hWJQNOMYoaP9tOfwT
Gkf5Gul1hIeePQI/BA9shebSKAhf9fWLp3uyIXLDlLhYvFuH3HSI/98u4AbcghhXNDeSWvS12wwM
MkmUHp8/1/c3JHTqTqrDV0LUe7oZIqQcss6UNGXb0oRkKLuHJiXyrhxDfnHgbOf7P+f/3zfIg9Mc
i2+ChuXJebNSPoPzzThvo6C0uwFYu2j7eTUG8xI8bBb/0tIyFV9spNvu9e6iuLsIKsEE2afxHu1K
C0EojrlOCn+MgEh9qtdk3DtWQlfeivqDRKD5xUP94NXxUB06eAQ7nLAnkQ4zAKtMnWbxKrvUmCFy
m7UJTYTI7heb3Lu3J/gWNvGIg1M4O/jJGqGeN0hpIVHEHgG/XHhUCFeBmADXiFDYTmf/bbFwRGyf
n2OBqAADdiq8K7JZykltG9ojSKT1fqy+97iRXOB8OH7RJzxdLGS+xtZzpSCJikA7PSnspq70VPbU
QxlXf46zAjNHas/3ej0lP6EZF1/spR9db1uWxPQW1uunizOL4aHQHZ19i9GD6xQ/rLAc49ZPDRsb
VLPrv3iUp0sEcYTm0jIwxJZvsjzfft1jnQ8TLQWaBvNi7aoOpjdTp9PT5y/s/a5Jx2ULKrdSGevQ
2X7GP/vVWmClCc+IdgshJQolQmTyyGqYH+uW9K5a79YlS6C0L7cJWLw8YTBDCPnni5+xZc7/foUk
e9uHz3MlyufEOLlbilTuqFHAxTRtKvLQxuUFU3dqeT+axCaPhxuuFr7F5BPzlqZd/FgLeDZ90Yuv
AquTM1NsS/hveEkplha7dZLj543ijmVPMbaZhipoEqXxto02xatm7a462m5HV4UuzIQoo8olPgCf
P4rTL/b/RDE4kZs2yRxV4bcvhDSn5N4GvBY5qg4z9nho8inVYc6efrE5fLDEdI1wi+a+aWwx0NtL
wcIR01gSASHNqW7HKRNXDaXi/7jBbjdE0qIbXIc04vRDHWaN2R9oscATuvtBKsJLckqCbVdFYTt3
v6x2jO4/f4bvvtXtksi5qM3R5aOH+vbGhlRN25Y6MAR1V/leEsw/gK1wekqQ3fBiTsjsdp9fUXu3
gLdL2hbJAhek87T9pH++Iw0IfQMqmVIgEOrnSZ3MQFcmLZhUChhRV2meRNUE7ofuF1Nvj1mezsfP
f8NHr3OrevM/Fg7tkbc/Ia+EbsaplH47xErupekM+s1Esfv5Zf7eyptvlVvd9BI8379b8PYF/Xur
WMHnzEQycLWBLOBzYiK1JI2boCtTKHJbK27jvWvdJPipQagBqpqFQJJhECtL9puqj6EcbXswv8EO
a8+xhGW8jMz/S73bR58SOydrAHUkIdLJ+tYX8kUtjjgiUJU9qioWdIKkec/It4NtNlDeVETsep0c
GH5FuO9JscR03QvhR7Mp6IBPEaIoxCDGPLjh58/xw1/HhD+FFpIBss23j7FQgQ8pC5VMZHlg/JhM
SPDNkS6R1oLV5ucX21b823dGpsFZyT6LxJ4+3tuL4UQyTJa9pYu0aYxgaUAX7+MyGszrdiASCal6
rvWNZbfbSJkRxViM/udfYNK73A5rsvh3q7MURh7rgqTaaC2xW+usHFDQMyhRukCv/VqNYc2Pabnr
1fbh80u/29IpGKiasaWUNPzfNYQHIG4YO9LFQ/CHy1+W5zsmL5gnxNIp7Nu53KiCgO4MgW9AOa5X
n1/+NMLc6hUqcR7S2U2rexqn13NVaO3CnQ9NLi/0oQZGxaZ4mxvAp6BNqT5AKfWL1fV+M2BnJ57l
wkSZ7mm1iOlF2qQWtdvZHvHKou921wyTcvj81t5vtJyVPFjKRJtk9zTb6ZW11uYm0X0tyuQO6Xsa
9NZQ+nClZDDZY/FFkvfRXdHSZ/uBH0sGfbKMO6eaMTIgKKL9i/s8QgphhVAri+Ts8xv7G/affDAW
yRXyMEbpUG9sL/WfTW6uM4yDdXzolGRmbs1QtIMeDT8dC6Ix3R4cjwv5AjKb6f553/QmUo4cPxpY
7qmfAHYlh3G/+IY/WkfC2CTddOHpBpxsGD3LrIZFRffBLm3fSaS5y6oIES8zS5VTPw5jLBuf9iQ+
IV88Df3d9kEgRCnQplxB1eRUwZLJcujHZuQMVybVh0/WXVpmMt4UGeyQvlSe2H7j0IWH5eEzpgSj
1otgcTJ9V7XO/Pz5r3m/CPgxjkqbdSvSIZZ7+2oqY60Vx+B0N5qo/JGw9UMhL/Ks/+J5/+0lvV0D
by90sgYAvdYpVrHoHpgqW0Vr+tTBLnJDf0gMJovszYh6cjPVw2fk0E/178gZn/SyuSwqxOqMx/9s
+u5XXerfGnetqCBmCqcyU8juqFqhAc0N4qm7+BxdmPusmgYEXehQBqdrQKhffDrvP1VUDBtajq4Z
i+c02MustqjmRtdAaCX57CfKnF5Pir5cMAtfXJSxvvz6/DW9P9+44PaKqD2xM5zGfQXFN6UdWK4R
riJncW4NF4ijzH3ai+X280t9tCJ0Kly0vamp0bp4uyL0arIoxhJi4qmU3SdrXoRKNc8/P7/KyQ2R
aKLLQ8FMGIv/BXnZ26sA11Kj2jCkR3cwS39qizk2r8WsOcU9fLJFvH5+OdTg+smxfXpJe/tJ/+xC
DE0OTUJnL2wG+zrtbb0dyd4zkxZYLUcy8B0ir4m0yZFMRc2+0tdAGhFegaWfvYlZ/Xz0wWHWzt4e
MwNAdAeXj9TfxgvPw/7EKZ+WMe5z1FFCRU1NEaJOUiAUK4fjgHy6V7rBx1wdXImOist6xBpIK/Cy
W3Aspf86NMR7uDYC6XYDFAYrHKERhwzoElY/0rDxOTbqBnBMV1WwohfFrOCCjHMX6Yx9gXfykB3O
9a4Rc8+g4bI6+eSZMXAvqN6xDAFaZGcZSobzpdETqv9CyY5VuxrH1hrERaXGrm/qheWNMi3vFsxC
RwQYJqC5nBHJUJbueqdXDeCBjvlUApsqwI7Bveo6t93BEFb9RqNS57QV6il22GNXtMadM6v9RZGO
Y0j3p9rH/Aj4rnV01k5qucMeY/Jx+it9UeiwzpksP0hcrc56Enos17uKQdhY7obNmUbPXOvcItFi
fgVb8ldFt7DYpVB4zUZbHmNmLnliPT5wMtGee0PNLikNOM9SzoCBbSl3hHTK40qlaPZrFNdY9YHq
vFNATT/I1tZesmooApVSYKgwxEGNrh9jr+hGNVgddb4sEf5j+2KV9/Mk0p8g2ImDZSofEloHu3TF
mmW258LPLOZDMQtUH3Ex7AIBDXL1J3hG6DfKGisnnL2OCxZDaX++iWRxlJmnYfCWJZ9+GDMjgZ6r
ReverQacLQkLfMZbwaN7OQTgFwNOOlx6tY2Dgrw76Dql3q+G013GvaueTZqZY67QtN8s6ciN8pZe
0EHRvCYdhquRcguYbywU/ihYE30TSRznXKMfzrNCaZZAKJRihOLIQFXw2ysoqHlGXpQXRWHXPi7G
VmhpkmnzHv8ZbMG7nZtH9v1SoJBpGEnexxJir4xgzqpWcnTzDqtGu0yoOdSKBQ5qhdmsxWPoAOD3
HPhoaM9sxuWlLPE2XzWf4hCLzOgw1sN70An12RkWH5OXeF8P1u0Auy5Us0EEdZUMh5miztF1wUAm
WD02fYxjgrPOgJExw7SwzNDk96oaBFz4jC7nqkZhWjl2ELXaTF6lpxpV7LbdlVIfCCy1ZGr2SE60
u2iZmO8BfKqZGc3B8Q92Io+UMsNpTX+tBfwTYITZWJxXWfPYFO1rhwcytUMLcjF6W3ctKXgmFQLD
RZae1NtNh94+KNbwWNtIc1O5QtcTS3cUraFfmgMk6h5/aoztY75495uSVLwEJz/DyOIyU4x7NcG0
w2jsNpSuJv2lVc2bLCqviyKVftOXIdKYTX7WkyFztc2fXTG7p3pMH0WqP02ug4MNsmxfGZQ40KP+
LC9wsxdu59W43rPX4fAB4D/W4DgsNiQrkAbGWUuEPQBI94AL3boie13L6jp1AI2ldQTkUiljj1ki
0DMJ/NPaXWN/blWWJAKpyqr2OgjyHVl67y9V+hOtauMnNAWhciZZQCeF8akWrMmCpXkdKeb3SDMB
L0z5cV0zQJGjNV8003TDir4Ep8MFOx2/H7KwwJDDyueqHYdVR6Q6lneGVd4NibZ3eN5eSzWQTQPx
uYKrxy6aAcdPYtWxfMcdFSVg12MMJGi9GQWW9YubKF4L65YKETCyQlVgO+ra7zzJMXVsncpbcLIf
4zzZQS9IbyIB5SFzekIRTPaIU3FM39soIRqvNKIu0Iyqu9IWQ96UWUvfH/nheiOhkl23So6FguPk
WWA7r4uSnON9fS216Jrs9olthLVNlQUkrYrVhXNwbMpWRTtf0qq/6elT+S3jI/sB1yifXsAegT12
HOZhicxQV3MMb41jY0VBFPWhO/b4a9JwiGe8XbBbMz2R1kjrsGZL2pVR+j7fU014gBP+DCb9uG4U
E2HlF/YCnwilDsnketGt8tHosALWm1tU/TWTwfznmGL2W6k4viiL8wKbjrbHDxilVspwI8i2+HrK
0n0eR6+yjeAsmE5GkFvHHi2E0J2Wm7KDFEOBOvVrJd/NJTnBpJedPwl19ZJJD+Hqgyexnsq5fNks
E80eC8a6va2hPAxNNfpKbrCUSIGLYXlyuxq3CtMrCjXQbJQlTSIfGcLgbcZt5pVifY0bUWMK4YZT
o77ivIJvK2Zy9KX9iNmAeFwurKnUL9tE3Gu4ntVinYGkMCAkXdjIZd55GB3h9hkfqi4/sNt7kZYc
rKY/Kgv2MaXLWmamqvSoqP2wq/RiUQzyUgIDb1WTX2qyhjoIWQaNf64rcKVaKmOYj/mV25iX49hn
o2ctvbbsVSvNMFQaFbyAxGA012rv1r+KMY1/x8Itz/Wp0wMl0b933UonYu2ApPEnfNbexdA74Mjg
6+GoBG5FTi+FibtlPic93Zlll1p8XR2ACBZIhl/1QFX7MK5Nh0fv3O+6UWQBFIaRukJf+q4Wn7fs
Z/xVfKXxh0Aq7I0husZrrjwSv/iiTvaZm+OipLOMa5aYjnTQXA51XtIjpRXN6YPh+qDv3Ga67KAX
2VV3t5gTMg/tqlDBzVSiJRSLi4AItIOUGeF31Bs9f8CYSIOmFoBcsleQ3aPQdgO312/SUguZe0uv
oGNm/On0iAMoEvVzzW0PfZ0eo6oO8Vzg48GEj34GpldTBlAoLY6rC3sWhKCX2zYeAUX6XS1RxLTY
2KYY2xD6elPRPfUwW2fb3bmiIL4prF8xdGz8WnCCxFgv7dnngbc46rOmLjsgEhBg8FzGOjPM4Gvb
07obo8p3MGwZsrxleF25XYTYlb14cGu8b2ysZ+xUP8Q6yKk6ChczD8xx3pmKeVVhDwl2o/2tRcnP
2NK/Waq0OR+gbzCgDy2xop0g8fXC1UMz1qshsyZwUeYO0Ph9Pmt3qIUpyKTk0vGjXS/Ppc5cqunb
Sn/jFO7FikTPt7TmLHOai1ZkubdY7kufT7ezmYSQOYJYOkG+Gp7M9IOjD2GBqTGh10KljZGZVI3v
pVo8Aze0POR836eFYm1dRM/xAgJSW8+UGKdBfb4tXeMGyzXLM2bpJ7P+kmXOlVXULy60Y2oC1eTF
VXpjAcBmmJLAa9FfHC2jAAu0Mu2Um8rpPEPttkElRkpb7Qf/cF+hYqvksxVjmxCZZrD5DVjG+rgm
3ZmyVVGHWl7VMTYlRETK+DueJ5avdtlAmlWRDMPi3ZkLu8QYKSE+OJ3H0ExDtKsdMd4JYx09aG3e
VG29c0vr4JrRH9q7zP93IM90Lt4o+SuAjJ+YKaz0pcfHQq2+x9GyeKLUr5FMv1p6j51BiU1p7QRu
PQZOx+O0yhbPij7jrWsCKBMK/0rRFK/QUgwQxsJrccPoFeIrE/MWaZlHPdOzXW6ql122nOugpw+d
4l4teYkyqzrPynF7zPfKOu2NyTpKHZ4uTnUW2JC5xQBhWadzxFWvam9FbKs4uKX1vVWrN0XclQcQ
mb8bhai9jc06VEr3frbbY21k0HqzP8Y63+ar6RdNsmuV5jwiQiAvZhb2J4NlhFninvGml1hrjpIA
P6qABxfdWZekQN1hyMQKBR3cCLMq1Po+g+tv35VqHBgcXsUi9/QQIs8EKago1tkwi9BoxxAjnpcy
Erlni/wOk8wQyDIMEhM/XPdqLrqDzhwM5kQ76vRMSGAhYa5s4RVuEB6zJLsJOiA14e+wkbiSKnRP
xSa2ioRf1l3YrvOZNWK4IsXvod0IsEwANoBS50dQRuFQqCDIjDspXT3Qq9zeL3XzHb9YrLyc7vsg
+Bj69VhmZcHLqSGDr/f0bHLE2cMt3VSMkZHbMeAmPWsSKFuNOWA0lG2DR8A8VlE/JL151+LPqkZo
V+LuKTccVLBFkIC1BHRKpNTtrcrCjrwODP4Mh3UzOsGYA8xzu6s6Nc7MKgU42F8ZcjNETQMZYfBZ
vvIBhJOBQF9ITMTai0yBmJUa2HpmeydtdqirbmtI1gpOnJgOSAsOcZnfW2UR1nCaFYUijNtc1nbn
Nd0DLvD+YKwP0nxS5h+1dt8U8x6p7LdhcHY10deYkkC736zmRe1/9lnOw7N8xhJYj+ZjCgCTmyzE
6KXyOcohgxffDNw/hrQJ7NbxlgIgTn1Vz1dK/YAP6GYDEMwD1ihTFVTNL/a6vWGsZ+qscio+KlN8
gHl6bZLEeKWiXRDoQMKKgqlTg6l/NTPVt4HiV3UTGMaNghdapxZXJtS5DEKt+mNkKoN40UfSeD/O
8qoH/5u3+Db3yB1piCbT5DntU1FEmATqx7ZELOu+xgyczaLHwPUu7QDm6c21MnyLopsCO7wSY9K0
gA9YfasTFCTlENox/V4z3UlrCQqzCwpFJycAQ18XjL88G31+ia7cc8bBq7RbkzM5Vwkiy/Ksj8+W
YSQ4UM6BKOzi8dfK+ZmvJCbFyhc3nauwGEc32sko3y/8PadyfOnGu4ROi0PmluVVSI3hmBm3JhYX
IAHgoASGBtnkTMsex/S5YCgd7HKYtZtx+Y3Wsu2LnUY4rcS/YaQH1jrtFPOsbq604tLMoXvxL3Rm
UIAr9ty2DtwNV+e8TECi8ZP2lrz35gK7w/gxNq8V3bmrhu9DuY9AKeZ4eDfPYJi9PnEoOZjO2aJy
DoymbL2k/yXELVZoXm8p+1HCp4UD1hXqzoqTUKTtMZuuYJAfW9DHRmmfd6Z9oVQ4r0spg7EeHuzF
9RfxHW8YrwPJKZ+ncbgCkfetd36iMKDEkYZpFhkgBMcjJOxgwyzn5aPbLmeRSG+tyrxfYFdGWfVd
Az+EB2+IbDacCRlwWyAAH/1xUI5A6knOMT+1Rj+pODWK/LAN4OfO5dyerQrQ2XLZrfMC6V2ne6dP
odQfJvjAdvzgzK9YIYSled9YT6tqBkZ+U4ubeDyuzhq4uYISWlwq6V6Y6XlPQ7fb+Ov1zPuoNswA
4AhKT1ayM5zmWLfzHrkm2YlztC24kbyEKCnjIDXvLWd6HCd+dTmjrIzDuPhZldf2uFBVSi8MFnPe
GrfKfEhQAnpt8yqgCWdGtrOIv9OiC9xuTckTzkWiPfQNVKG23LVTf1EXtl9SHbfckE7mbyJ+DY2k
vEFO/2MSVuZT0LhJteYHrbi7rpUk+LQUmqbxdEUp6NJmd6lj/WAvOMwYc9LjGG5NBs06CJ3+lMak
VzUBaZ7+SZaaDVyn4gFM4wH8dOmrUTsFiyEu9UgcHKe44P8TMxXKZVIpfq5eUnA69LQWKlKDtqxv
OsrmJlneKGzPTa/wTJ1xlcwlQmjOMr+zrIM2YvCxxLva0jAoTzlh7L2Zqpw2MCurzMc175imzUVH
ukwFZQoqvJis5hlXxyhOH8YKbmg0+72THFx188XqQ45X0uU/hsQeRH2aInyqIhCnrdADBrZwgSDC
ZUHOJgFzd4bT6GXh6tgjWXe5M++wfCFZEa6ntnL0ywKRhHjuNXGOiTNRNcNHheAgGP+ApKfi/KqI
9U5xi7DYwGALFnYzacVshDHUd9IzrzCzi6bmLFXIulpcNX5nbBYdTmEa/waUOL8arbuhk0cFGn7i
/Gp1jaeTXrrzjZhwasNUsZSUpXD3UG4Z+ep9c+St684YRFkTdrjAjmjXsopzgkbhXg7yfortY6U7
D9LujkTf95bxLddUv83joz25gVST0HTvV7JmvdJCUR0M3ujaUB5iU1Pq+bKe2m9UmXZFZZzp2iOd
MoBnQ3tj4uE5ljqlUjcoI/NHLPQH0VI90ghC8+6gZDSyjDg/t1P3ktjiYOjNk6VC0uM/wCDttR4/
dLkKZjQ5K/HHcDvXM62QKqE3u9h72BF7KPpYPGEQk4Yib3dokL2q+qU31h58nZ+kTCmI1B/s+06t
w16j+wjnua5/a1VoRIdcrYMx+pmlhc1jHA7urJ0hiMaqBwOlFAM+pTtAmvAqIBODiAIbwnppXaCO
KWh8zMSK1aFm6Yvsuzli5BgNuEzUnrm+KJERRHN5UTXDRS4AlQ8UKQTVA+us4521ac3pseEqv7np
PsWnJI4PCX+TOVpvjS1vBa7Q678RxHkqe5VBxk/OfYz06glEACWC5YlR633sPMLpJ8VTnlvZHWdr
CjBq8g31aQBLJBUVW0ywjVX+VPNtU0Hz5swYDxpObd6ok+6mlXgCGXKVtcpF3lI6k+7wO+qTMyDE
Xdi5YKz7Ub9rl/5P0mbAWtT8CkJS4WVkxaYwf2eq+c0wmzuUdfdxxF0u9nzdgP6ApXFnGOWV07g/
8bm9y/uJE0M+jsmunIada1/F6ng/ijtTDEFcXev2U8H50fXPloZgVyuDSCvO4pgjzcBBT80D1zzH
raxHozUkyqUql8Dqzf2UuLu4LA5L9wdzwKAFml5DGbMgRFCPxJOKTedXjSNyCcrY5i9NCzkVBwF+
74n5M4l0KKbP4zQjn2PSPgtWTrKUbVOx/wzRNzUna2BEUXDgigSead76ahXtMaXGvYbtqj3QCNgL
bTziNb2v2+4uzq4xL/kRmbxjvKpshRXTZIehkNgK4RQrxLJcAf+hXEQViv3JlTcs4LNmxf/QVXb5
fJgHJZArplvbgx53EwbhmBQmVrknsz8TrXsQ8ZPtRniJjedZkqHUbz3mdP3FsfdZ/hNqB30SPLwT
+1CSciuyoYlryfsyWR9WLT9OTDMb2THRcThn6N9KHpRIOxfiJgWv0U2va3TtSs4wQiVa5368YFs8
4KXOhqJiH9gVeD6OByejDGvc6sTNuQ6xqLrs5b0dKwTZP6IOz1AgS+WG7Iz9brpPSdJrHmwKDDyj
PpHfspS9dHW8AjuPklEqvf1e6oPfORe4DgbjSKpiB2ZyKJTDNvldQQ3Vl9fCeDAp70SpPKdg4Q06
/4HutQJSLtY/VS33VHIvqrX8MVioFUs7yEw6sgOs19Lwm9xAd+FiVq9ah8m4qYqb0n7A8mBfTdQw
O6+ld9C7V5X1aNXUMjDxmKK9rbgvs90EY6GFK1XwprO8rCWBpbBUYqM2fdPL9mrBsgaLzqAsI2q9
qPbs+qDq817pl7AnWk5plafpcMSg24+ybKQ0O+/w4LmL5h4oAUdI7dT7qEh2lcjPYPzcF4N1wEfz
kAvlLhL1vtTprCc9hMCyuptLoA3ZjHZGp2LQqT37nGbSfadMuGqhotJ8qjCKQ294yJoq5+AehQ9v
Kr1MujnHpTD+lbd4lg3x92xo7xBcnotFhLrihriRHBYZH6Wq/Zga+2alDHMoE+fBwi3Lc9UipUCV
cHrn+NIVlvWnmDpKdbUz/JrUeTprHOLjbEoGP4cITp90L3Fw81xlbFDbwUJ1lP5agwnvYXa8m/E0
3eUdxeiua+9QSg7YYqfrQe0SUj9s7wjIrIMpk8MKmc2DsrzN4kcHptMfpqHRvWl2HxtzprBSra3v
tgWGau2+77qnEoNBcyDU6MX1/zg6j+1WkS0MPxFrkQumAmXJ8ThOWLbbJkMBRRGe/n66w06nbako
9v5jS2VetGZ8I63DA2n45XcT5DAFDf8DC6KprXJCTdKBEOfRt3ZQcbzzcm7e6RI41d5ebS8CKGCL
T47J7USWcGKMls2dvcy0EhXQXf20fFWl/SFDAWoXDvm9Va5drC37Qpzlrhud40ov8+4WgRfroibe
S9nyaIVZvhsd/Sl9LNJT66nz1Lf/sbBRzyf5bluopihMBrx33V0i5iezF95jZjYndJnPoUe8Kpg7
+R2ewW4Ibc8E0WO2zqsCn3kwbdZEkdg8OR5MiVP7uJroyyZmt0Wh+CzMpXnpCaMNcZ5M46ubgCO+
lHzSHHLb7o8chhLpkFT02xLLcmaMmMJ/vTcLRSqQMiF5etBqj5jtKUzld+glaMrrIJMHIyu811rU
rnFZx1HWD2C8a/6dz04f/LRG2xc7V/klcALPxGX2BudKxU6+Wfo2vJqUVVxn+uv3GS2Q7wNm4thW
AUspK8UWboVc/ka2H8TTJ4dc93qbIlp/8kdaxinhrma01219LXOno+WgXzdVPZHPnFn+MTVW7+wk
xXRw6mLYgWy0F3MlQ8EuCJbuitEF73S6Yof1qo6DaXwa2Whpz2VRDJvKebD6lv5XE6hta1jUs6y+
JKe60gYLAAnyU9gVBHj2jMkijAr0nmcffOey9twDVQIhMVYLudV95U272qZqB0ipIX+gJpHfI+Oi
qIPqn5jhMXmmyOjWNTgxGbePhTWbYmt4AZtIIObsMmVOyIWPEY+xjj9taQtfbkbdlEcnnCFJdGo+
ulIPW7e0u2cjmZp7zi8VltoZkbuRGe5l1q0tzYXYaa162k8z0mLRNJolXJAXm/gEl65hcgkTX0Su
Tzz2EiR1ES1Jar8ttyM6VazRbuknUWMVxUNY3e65GTdKaSOwbhxDn2QnOvQ6VcGSn1rLcpbWkN3R
HDaamz4LBzLdc64bt7PqowkYuK1llu2JpU6+E9+BYSVkY3hJG5pRwzyzaKReuMCIcmGcmgEfFtOG
MTKDw5qp+tKPjbV3tfZuSfHYsb1QwV/54akxQHNJheOFEgwiodmo7c6t4TrX1CYJa6GDBj6ymbdj
QQr3ko71eSJ9H9SBzlS5NuXW0Uy/Db70V8+rP71yEhsfQodWEorxgA2tf56n+8hOeoDMUpevtiJs
K84aIoZgsmBv1r6tkWno6skloO0vF7qJrGqgLAFF+s6UUx3ZHXAlZZr6srQjL3qVWs9V3aDcc3Qt
+z25ihOv2dHuKuttaSAACQMJ0Iu/rIN1r8rGO/FxlzRVGmnp0+9oeWUJUZZJJ2tiO5t1eJG9WWIn
dawWiwRwYZVVZ6dyTPUVmgZRii8ZgoMUegOlfM+QYVAw/tY1tel+kV24zsPOdVelumPqLWsFYySa
7m011qR9kAWR0P/WsPf5D9F3qopxhy9Cv9HX6HhUOipvhmUpDQv6LlhVsJwIqgnKx1IRGHoqwskN
mUYoddwtgvfjZeyN6kYL5WQeWBu1hrkRxLJEsQCVhp6t+rCk7zm/qYuY8bs1UjH/t+KfZUVw6AGC
b6LGy2QMThw95OmWCkmX7ji5jv1VUzyVdDHtvkxrmyVQxvqQU6wWniy/o8aVPbqd5ZtZSp9e95Ao
RQ+Axw37lEPUUyItN1S1heB6wG9J/VHigQX04OLJxl+DSFrFlp6Zg/kfh02AEKMp4UfaSJGr7mOs
umZ89F09h0fDLdz+LUmsITxWIrWTP8HRX+6XNqHLEgvx4JwKkoTJ5FeCuF+6mhrvkDa693kaZZ6j
mC8b87UNIevOvstisSX4M1AY7ga338Fx8NQ45iTaD2/o7OGpEnqWDAIzKrZ6RDaM9dwXkGUK1dHd
0HW9E08dvoNtPlBLgf4kSMXeThfjY7FbCuvdQLC5eGaX5NvCXocMDjxz0ahHNWletXkMyHoEOlRu
2wwT0fhGwAhhVWY5/vErd/4We5WAkcNg8Tea46h/+zk0Chr0dKr7jxqJAcOkOwuzBndIVpW/GCb5
v9sJxIKvw5TSfw9CLnwgujxfu6NSs8kIXvje6vxraZf7bwjsuTvPjTs/ERwyOvtF+qq4D/3errd1
CwYO4uc4Rr9EMkCbIjZNvlhwzPaQarhcY6E2J05905Yfrl65VjvgZ44qsAyL8IYGPrOiCMRs03hG
0G2xfadiOSdtaotn2lK8mgBBbf4SurWoJ4Tfdr5XXeh0p6mElPtb0JWTL1dUXRt1PurVZDMQ1o3i
qkiqnCXN1kYk09Fydq4YGL57bS/FOVik1fHhjK3Rfcs6aHLKH0k6PRud13txP6+9/dfpVsyx01MS
/Rqm5pr8UN+kr/T59ZO+ieUdAYNDdUu7X9Y8B+/C69YwZbhlm8VdXknjF09YELz65jynTLoGqP53
q+RqPsPRrMldZuqRhhcequxgpQWVU2AT9hKPa6XV18o/Nd5FQw8mT/Cqkx4nu1l7EencS/eXDF5Y
PiPmWvND4CPlRAiIBDLvERrR6gVUNlXmeD9UHsNfRpFd/jZKSOD3dBazt08S5YhLQCaG/ufRR0Og
/pIbDiFcdWXKTyufRDQ1hL9G+ai6IZr5Sv6rrGxI9/yxnrtZprIoYjcBraFIe/5xyzC72U+sd5rU
w2k32JlNaWQ2ucewD+hxLW5F1w7l7TSQdEihDDVb04MRpqSfJEkT3GXQondclIQFtJ39HuYQ0wQt
kkQPWZe96rlXez9lVq2C0Wu307Bg/bOGDvCnymg5joKxdZGs6Ty4Q6jGOBMm5pk0XdRsLqZZmhXL
Wn4XQ+C8E5AAF2EMQvxKKxgpkjS7R69wyycHs8JnVqL9740esLYMdMm8otmVMYIMMCimm9xZM8V/
RyT4wPILlbnP0gwNl30kSKjECWEAohFhC/KgrASvbvJ0+LHJ3Jg2TtDOIUqCxNmRVWFHebIMd103
5lilyyp49JXU6z96LFoiJLLmlzDQXMWKXhSP3NB2HeJpsZxTPQ/ZPfGr3X1mGT2NUsm7m44fjF+v
UgxdNAwOortOplRK4xO2pumSrsPe8sdXr17R+uF2ZSqhbrZWThDVnvFmzhBsfuq/5aEYL32z1LvU
RlzXavFQES3KPjk3p6RESWU2KOHbdUxfE0/1P+DN6UNjDMm2X9oDVgE/8mx9rOrB2DFUGRsh2uxM
8sK6523YXLzE6T9ZLjIG/u6UoL6LhkIalHAnYFS6Wzdr0VIqn1jWa6f64dDLyXgoeBuYkVmYU3Un
ysS6ol3iQ6wwXhRLljPOG7BkWh9JRakePXC678Wop9euW+ruyTFLan29RFvHQPFsRRSS1FdkBOh6
ak4lmuC5C58Ww3ZOyh+dMbJ8dMwb5C1DnJFg+IaWRG1kq35z1frxOlCWvOh13PPj/+lGkq8ehjR9
By3IKsaFG6dG15Fs7Gjg4z3O/uDGXdBfMkAtv6aLc+5YkgwLWGrBeoy5GObBoXiS5BRsJq0M6kgt
Otxaifvm9T1Ee+N4VyToSMp5mT7IDARjcrpXuwPeNEW7nns7SZ9Ut+a3aVBvGtu5qso+m2HFooJQ
PpI1fT9z5rsb2YWPq9VdGG2QBySCeyyc19dxDJCCFAvlwYm1a8c+jcUsJpIziFKgmg7Jx8wnPtrZ
w0qePo+b50Zh3d+7PfXSrX/L8bupNOYKtSmKOqophOhw+QReLEdhn/XoPTCOfBkVU1IK38jhpEge
WSmJTKVkBhQM9Bqv9Maj840sKtoV/ILxzZl8YjWLgLSzJj112jmNaYt+aCjp/DGpi9QVpYkBIg0e
740VlCIOG9M8UWvp7zzZI2HQ48y7B+SAROuGBb9sadWZqzsi0QWELkVrNa8hRJWPc0jKtux4hI3y
dsfDFx1NlZc7fyYxD0n7GXoyi+zVSngJ1uuWuIkwxqb/HioFYsn4ug2Cpo2qrPuZYA1kI+aLUbpU
lIoBonh4Hf3ViQYz86LFdudtaJnlccZsG/O+UXGZ0iGcl4t3JgSMwnpTTy+CdpZNYSh3i0biLPXE
3NEQuk3T0kOVDTLqeSlHspvsTevYR4xf7X7svUOXQXvMdKnTakcyTJbDTaoxzlM2BKULvmdDO9vV
tz77gZRHogjgrShbgHyx14imi+oIsm4hFCjhNVIGk7qs9qg44A1yTV2MB/UFdg0X21/cZIBjLD3n
yKkyoqpmSCqzgiZfVA3u7YWdrv+yuZT0Q6hzWxvPwoZFl+K9cIC/IccPZHJ5m1DQzu4lL6MLRrFO
8onyy/eMCf6mU6CW2e30Y9p26N6cWlNsXUy7arSd2KQ6LJnrOZrC5o0r19m2Odd0XhK3EiJjjBYP
SsVMVXpMFxuymr9HJmAqozwvXfATtqP6xgxXS/k7WqYfUzsvIvxQtMgr8ZPY4z1dyR+obt+l7D76
sb+3++Aup1gUFGPXMBJvFAmafmMYr3lq3deigTwMmoXs7ACMaHy1+uQp601nJ1br3tIUVOp8mP/a
qQ72jpeDPs700fHHMKuQXVNWJhvUUBzd3gb2sP01gnKqj3MNSrtpaZG7CrdUKHBMjkVA7u+oHJIi
VGFuFUmBoA1D/gRKNsAsONW5wDr+AOCgn0xEyq9NOKwvvevqJ+KSnJ0OdXOVQaj2LXnUl1nbmYA2
b5FAwWt5wbaZim55NOXAQ+lPVj7Hod90yMPEi4Uyh9jwhehHtkSf/pNkbWiOLmXNFd2Zw3XwHDo7
TXNDszuiBMtVd+XcGa/K9JddkJtDzAf5k5oe9J/o2SaJWD5qVi8EftN6Uma3RGXOEtoC8Wxb1oHY
90bSND0Orb/kWYSBFLpQBZKWzsQ+0PB4nhNa6QNk6zma0re6hweZqqU7shTL7Wj6/bmsWe/LMotz
FC27nOYD1+nvSm92Y0+t/U6MzvJAjKBLvbo17UB2DukqwXktdcyTFAUIuEERNMiO2Sj2SyOoXHZq
dUDDbbML1V9wUuvdOKbca3JAHkG3sbkG4XEBLT2ZZFhfh5KPhU/VIj05K6GSBu8l7QmNagoIU9vO
7rNyvAOjRNJtFDx3ukfykGaP7jo3+zB1q5sdmz/Qv6D5Y98mhiiauwk1PSFICNJnJ274un6rcQAa
X+fnNXRG0D3Ro15x+6NVZQhOlLkVN+iztQCq+1YWvOfKOwZxcKeJBcyjgDGZ5MGbcakm6liamurr
MvgclP6RwwK3y9i8R5OBEihLf1We3cI0jrKSlPn0O4f+0QsxEfdrLaoNRhPEWlz1APKIeMDAWXvM
Od2q6XZ7omby1okU3DCMeqd8os7pxB0dj5n9UwzyjdrFGC58fRixx0fSG1kFuvZD1NLdla33a815
uV2E+9NkHKF17Mwom7mgvbE72pWDsw+aSd8kJMn0L02ycMvSg7XT660J6Uj25ik7iVLUm+jXm+pV
etazFdSIx8oQseKyXIQu38ppONQ2W/ky0ghmlhSn06EW+l366idc0Mg4ithLQ+AJdav9rM6YSo2T
qbkY8PjOm8mt+ktQwJ6QDvTIK/as0mmJmlJdiOU7NQ6zbrOQlBv2kG/2kJyqHDArCD450ZEW1dVe
lmiZg3uzSF6tZXoYq/lgu1DdS2Z9OdUCjD+VUEqEo+0wE2exkKRWFwW9hjT34bKeen7Olsp0Hqci
ouWBk9+ga8ot7SN2odve9DNBuBvaDU8o8UL9HQXuo59QhpTXJLCHiAXGvrt2ZTBsRIa7r2xQhGa2
uNTC2s+Zkcd0DRqs8vwkZVm+gk+iRwsG2JZ6dVGmSMSguKiilfe2VdQsT+sZiIkaRWu5nzNNgfhN
itiitcRToCN/YoVK5HKfMLlG9mQ9EjfubL3KijugYbQY81efVmNMEDp+LGv8TUIp7rEjk7+Y6K+l
UZ9lDWVjI9yPUsVC2nf2Y6Wdx7Tq91mCD9OcwufcLEA0vOCXcDO0KULRRooCIRrHiYpwpRhb8uF9
ZqHMBzzLmUvdJ2zRseuTmVej3e0gso3NONgoL6tuq4X0dlNYn8hkUaeAoiFgRWvdmlh2zkpaELGV
+0cRATK0wH6R1Evx28GlZc1fYxd7q/CuEk4dcwWgZpJmh3HJTmyj93JO74eUQWgAXS/E9BlkyVPP
0rhdu/y/hlkdeLM59qv+sNcq2axdWHPFWdQ/9+mjgVgsMJq7QYuLa1t/FIf62KSMLxR2R+5BBAOe
u6sKQOasDLdkhYhoXIiNpDIh7frvNEAOrwlhb1enfxKru1+C8MfJ8jCChyeMoXXfsNo/OFV5nUOd
nodcfeQ5jcokdr4XwGUQJazzfrt+4KTQfCrBIUE2/6iXad6NBDtFZkCcVp1fJnaJR6w+zjVgCQbz
9SLbn8/qVtXEOY7rFAwwpCSJ+NEdASr7fnSqmKuJz6Vx/jNtZLNmRVk1IKYVQTO652o2/yvE8JGu
DWJJWf9b0+yhdZZ3yquj0TR76DVDPRr8e5E55vvCro5iLs5qbc4kcAwRNgDzIa3DY2MoG5YvR6el
mTnkFIIZay8FkZ2KLdXPrJayOBWTOrqtZcdVjat5EP5TlrS8/e3gNymnZxb3PVfjfWIZMzaH+Y+I
7FuOvO0cMM5+9fw+/oSEgXfV1in1L6/huwYuaBtWzIZTGt45VoA8y3jyU8qpq7Z5FKpRTD/Tjl8P
3UvyKW5RwiMHksmSNmJvOloaDajRFQdKcHwYoJYG197cJF4dRJ2R2HG9ql9KddPYmrtPZUxbzI6v
+MBQjtn3RjK+MudcRed/0/fAVjyV7bY3EKoAlRmXZsJi73bZXiU17KskMRC2CKsKhLcOsmabYwO8
TsMaMm4VV5pzT15KX205/Viz8542rM7JkMAO8LOgvSmiFMj1Jm+lxJPdnIsTGEu3KhaAQajmEauU
C2iitMt/ReY+6sR6tBNJG51LgV9lcXzF4qH2KJxNxmB2E0HXjZcfsyJQMMjcPm7N2peq18wVBzg5
VG5pdSQW4CU02rPRuwehEAT09tFLkrisA0bfzNv3knY3/opXQxvblcLjsPofkAvv4TLQEVTwSGbH
JQdmJ4JXo59Yd+3McomE5TnwiyyGc0rjvmfeMKdD3tpQ1KFxThkFotYx0HIih1C9d5l97+YmWUAR
i5+2tfwNLUTHpqdnkc4Dar5lsy9HEgx4xRTXoDJ+XX/EqjMO/wB2us1MgU5i+OcBMaruHAyCKOmc
AWnHdOER2HqOue397ySTj7aScajmn8rpzkageOTsu8GunzTwbqj0Xtrrex6mWwCy7dyskOXD8tyM
Bg3J3GqFPX56dpJFYspPkzvGYe2aexbqRxKrcVWJfddSaBYmEZTq1ijtzYrUc4IRzwkt72hQDBau
Vic/VctvSM0SCjYMZ7x6/7XB/G4lk4r07D0rb9wPJim+eXeTA4zDcm1Vd0erDEV8KEGKrsahMP9h
LMHYCBMdpcX60hTL2xLYz55EPuAN3tklEGQ/tc3Twimiz9c4tJTfKHA/zBvevZ8LuLH6OqRoJ4IM
X5ByP4NGfHvKe19sHxzE5bDgPNyGrn8gyS6jI/z/HLJZH1ReH/saOFz1/c6W/t9i1TzSw6mGBCtc
89CsYtP1+iWomkMxuWdg9SvUL4e0vsvDJq6VT4Mz2R1D6p+6jCAeyzLQvaVB5BnNgzW6zTZJ0XCE
+XQfLnSlW82xSLyLc7NzIopBWOT3nx4iL4SYpyYF6K/mO0A6Wu/WYVdwYg01Opsma5+apn+Vjn5I
LGqLp/pmXKKGs5swVo9Osa/HGbFfy9gSvHiIB6R9J1Z9qAIUSG2F8BwFem50R9/JL72pj/QdnvnK
odbFo6OKOA+N7TinDwzO5AFkwWMmx71hS5rP0T0Ss1RtWALajdF4r8Z8M4/lmAo8Zr62nu/mcN4t
c7IDxq24y1AirPTwxFz892WKz9Kkf13WxY8YOFQ3YQmawHBAXM+klwwVbSHWOS31f7I0P8n0uDhu
/WqY+slb52WrA2HEVtoeVzE9O964G26mdrd+N8ouBtPf4n5iRlcZ1KDFRm05zqGmjqOXNyeW3i6+
izgHl4MZJA9OhwVylfmhrP07nUxfazj9A9FlI67P0q5PUDynnvrcaQn+TLa4jb267mboE7RS+k6R
vB81tbgzhbn1HZ9rM/00bPdv1urZxy+0cbT/BmbpoWrK/9acK7IPLFhvm5CQFGUhwWx62w7OuR9Q
dveeODnK67a14x47upylKHfL6sFQlhFGtUNm4i5w9Ufq0Uqv8lPGJVN3wIaeAMAGtQgWVFL9/GVK
52RT0Mz52OXG+mfVQ8ymf7GYKPrSjqfcuU9t9ofJ1zud61NhLn/wih7+6OJKBjPUD+rA9Hu6Kcnq
FqWrUseknp4W+5nk9zfXNBmrg9jHD3kTnNso+71h9aJhSj5lZ0JZTec0z3c2eSTco8M/Ilgfwekg
EIvx5K7VNqvBc6YbPpmkCIThQkSEjAJxXIKWK5nGIdZJfQT++i6Sctv3VCSELZXXdoINYph2Ilkf
Qm29Thk9Wc0qD+ls/GcVDSGBafMUmsklMCs7Vl364pVsgPVS7VQmY3/1GeS0fw2W9WvxvYewBCQB
oEDcxdMn0SFt5mlF4WZZgBGNexKWPqIrZE9p9najNg7yIm1XNTgf0AQFmODlDSM9peyu80ToVpwh
IND5xGXuXbPV/qIC8zttUZWGapfO6naC97mPqlb1K/C06e5LqKkhsLbBHO4reNyibu9psUabmouL
EFWwrSBwVKF/Mlk/YUu9K3DGYSDojrOdxEUr4mEeXlu7PhKB1/OAZiYSso4QMjUfKPj97lv3Zgdy
DpitTLRZGFbt4c4cm0uAu9pRT3qgICld7WPmL+ew8B6NOv+cUNV0IUxpEdx76ftc0ySUyHONEcO5
/aK+u0sneR5q99B2AR4445ks95Mh5wMNBVec0NnGxwAstftkCzPO3J6hNzCOjMPUaE+hwmGHLseq
zXI3IA1W66uCErXq5Byk0tlOdfWXl8E/n7zMuMG2EQtdLDs7wAnKWtBEbQsi5slf4ofLDYoaGJ+G
+c2HegG97aO5AD20k+UZrzOmbxwDeVNic3JhFLqk/A1kcEcZ/Y+7ChTs3DHUjj9OSXgWq/ylRPXD
acqTaTU8g7CvToBhsHszR5J4Ov3QjeTl8gshRZ9y+4OKdQgMTeoavcpbEWA4xhsPZ0iAErtiyDqA
Xqww1mfDGh4Gq41RwyInGJM/c0IsNncU2qAFxQwdBt4LD/62zt5kau4rOzjkLqcpYJvKpz2IZITH
E71nZZERqgDMWGTr4tt2UJxJOx6cAG+dP0FPJB5eRbOJ08lVsdNM2d2wCsKgZ/BZZAY+1CULm+Vq
Dq2VzPc6w84T+oo5rBHttUtzBbZvL+duUc4+8Idh11Hx+DhIjJX4l3906kvElk0aWR0AYWWazZfA
WklMEf1XVW8XsYnK52raPfEOJugTaQzvfZYiG6jTLbnPf5XRnhj0DlzOWzF9z3IiosXf62b97Qsr
EqAZab2HMz72sD9EqY9YJtBN4FTk/raEZNQgXruwT0tLhmgH9Q2SB2Z+zRSJ4G06RsNsHxCEHSXu
irJkAGoq5FJJP+y9Su5CS92RqrjBB7zJsBt6ut16YuHAmg8NmR8Jz3tSy+vNCk+wZzwyajvB+GD+
f/3UV5WBu7pEhZRNXOJaaso5EtY0xEZRHVEGbQoH9VKqvqSZ7CdN/ISHQROnTW37G6PK/zUT66DK
iotXDO9h4195OPDyOZuEZBJBZS5KhNpJT6nKzyl66oCFy/jRk8ml60ZGal35sC55bR+kiz+W1QCl
/SGg6DMPnLc6dX9Cq7s2RbcF+2DM99siBsUpf5qpHSPI52LXz8O2tMNdoW0kaz3flxXTbLNjsY2q
vj51dn6Z4WCwPz026QM/1a6Z4S+Wyf0zCuuIUCpSary6CBqTlB/MSF67FGINuEcMZTxh5fXmfVmB
HwH+hH7yWhg+QsaXdvrXTj9hgRRegBMO1UMJMAQtRInK/F76Ohqb3yEX/9LOp79N3FuzevELtUvW
6TdVeuegIfd0vtUjfmMY808CAaBkMZYAM+ibGSF/8ttmP1r1wVEVKUToUxvKhbueQyzHjzy9Nma+
H3mz0Ov747fqii80rlJmBehsVPytF62NuReoum49m2vAQhGKEzzJcSzHvQ5e+L3jtlyeNL7cW5zD
Mn6NYtkqDnI35uegl3eirc9tyoZW58/Nml7DcT6pyTmT5n5p1+WKTzZ0MkZFoG5QTFUuZ1eYhLy0
fJ2Tc2LiuzfTfDsHQWxKqI5sfsbuirGtOMmQ96Wh7zN3IeXBu6LasdCXiuvsAnUb6zlZg+8q9Tcp
UeQhNk0DE+swm9SoW+fE+jPX6miv/nlkrpaAgOVCxEdHjMVmkFyBQn/yEPyGnsEQWuwYkO6r5Tj6
DzCaz5ldX5NuuBaEL8tmecBoAc98CgFOghWDyo1gTOx9DkewhKBwk3TgbI19L4YHp3debMGedANK
g0l8U+j7I6sE95vnN6ABzbH2rEs51t9VIP9xMcVzNe5a4s6W/5f/WTSEBNshN79udOmYVGeryJ6X
nKJwPA9cwdW731ZvdhlYEbKoa5WgI1XGc5hTNZXzxSzrTo68wShw2N14FSRLw4aJBIFjeiY3AYuS
f5f7LbtHu7egSsqyPbfkenqyjINhBKyDRyJkfcB/zdfzwPG5VPPyV/mVC8uFJ6EzXxu6CITV/6Vo
ITbGOhCtkH3aDDp5NT5P4PNEbB5UipZ0Euu/xOO9ldkkzfrJW3eD87zhH5l40Hz4t7vhkKPQQqZh
76VHlGWN5S4Hj0ct8zQOxqPTzQ/Qv9vCtR5F+KndFWt7G5nKe/Xz4OYuRxFTsjU4HrcrZkAaMfiH
ccjWryYVDwV2gGnIXllmjjWOkbp/SsbyiwKDSMjHyXR4NqqTBYIyEApo9ktsUBAukd3XuPVrWFc/
mXa+zM4Ocu0xOI2FxfrSJXdzh06LInfhNC9l4ZwW7BBLzkslHHcGqtRkxe9GGIQDH9x7L10y3ffC
kBG4YbDRibmDIO0s4z88MhGwCF6x/Hd23Ye5mC5m96YJkE3LlC8xfzCH6oRJ8sBGeWeY62HV9Z3G
IBYuDiZkWlRd/7Z0IJqB4GFpCCuKI1KG3wIgWA/AzmX1ownvAhbvjiMcwugMP4x5p9plvujkzQLi
vjmW3ve2QlZvPJr2euyy5tVXMzkmmOhQ8RrNdkbhZHfiUfTzAUcXQrAjFh2PmzLlPiF4oF//1qom
tWXd9WreyoYyy5Vhtjq38ysvihMvib+EnBFbGpvAfMmDENUoSsGFHQIzWtiFL3TC71mc4yJc1NYv
7Ndy1vussQ6Fo47+WO6MoYysmbcEfHbA9GHheSK5OMu9uNTBowv8Mbuw8P1XIdc4T0JOdHBlfjl6
Q7JJE7116/yLWWzjDkbkoLl1kdVKQLOOSbBsjLiZy60nrV2GcNpEwGstrHlypjjODF+UYf6iD9lX
NQOyTxfChtqps12FuywFOu+mB7RtF+UB6nhIbQYCMRrH3XLx0X8u8J5rkkNW49K64ZtCYjtmLfYQ
/7+5xVs/rjHw9LEwqFvBGAqOTFfS6p3KEp6xN7dZ+GBM7ruTIwEORmyehEQLYyfsPlpIgGjTcAfX
EeMBAyX+ZSvg/d3srcH502Ny7oE8DeMlIGAktuX04NbLyUUe0QK1NYhEN+hG7yahL8qXj33hbjP1
P4rObLlRZYmiX0QEFBTDqwDNsmV5kO0XwlMzzzNf34u3e+J2dNsSVGXu3Htlek5KLPml/ruOQuJJ
XEdDu09asWe17U6U+m5pe4b1oMjgRJlTe8hGh7Rg4ScYrBcZHqFmH9vgK5jSBy44xnzwKKqColE+
OZqGEbvw+bXvuhHfEC0/2FvbbEILIY0MDIK/4We0//WUb62whYv5OhPJmyR4A7ngwBgTUgqGzyqA
k6jB/zE0boPBoOBoQjx2wHcwmaYY6sLFYCjcg53/tJmE5oxj2Eb/NgGh3DAEZnjMYxd8VAWh7f5x
dTk1UXecBa+w+QL5CceVKlwsxr6DUCDyXSGbnUNF2qO1eYF9EUwF2u6iz5c4/apbTqK6cHX7nw7+
yOBg0oPyS0w0QWOreYuWHMnVfUajc2CNHQOwZHzMW/29VExqOiwNbPOAFTCfy8R2LfOUK2Ir22tP
PsNQf6EfPbSZ4Q+z9a8k+sDeaLgyzNIgVxRNdx6NbyMhap9OfgKTYQ6CjR7966sZp3THMPQfTRyZ
3eYnTsizBtbZZEGh0nZe3tYoYNEloxq3sX/T90eFTukL4YqI1pl02R6RFwggZ16XtseA/sq2ml2a
HAI18nA0cILzZklxmtv3rsk9pSGYl4n+hbkem7zj6WHI9G+z4V5e+vKBOvgjxHc9cxZwJBB6tQ1K
WLPuvzLZXA1lDV3WrrQtCBrBt1lgWZNRTV1klm4PbcuRmP4yPmo1yt2wTwgu9k9Tl77mbE7om1Wu
TiFD4HfRYgBSbXSv+afZW/k459U55AMdBU5sku04WtA0OM0ayybdfAuD7yr+4GZyjXWCJ22G/gZW
Jw6XfuHnWvp5J/No/VDn+xRrnxHS+wr9/ZO1inPWWrEY5N6jkHKqq74KlWy9ENda1h+xZn/K/g3d
WvXFHOyCRN3mMrqjun1G9uNUpP+6eX4t8l3LxU7QAmLHB0CyraATquJn2GAf6licHa31glL76mLn
tw0qjrETOxfcJgv+FFXfFxC3pNWIndqBJzLB8LgOG9Y9wuxcbTngiPQcBpRjhTI/EDyLb/Y0B5/N
+kimefcax7qNmZBBIcaxGX1YxL6d2eVTVym5x1hj9qDkR3h0hErksrVPsrKNg6g6iBzQp/wu1U/Y
mgLBqxDx/kLQ3BdkCL3a6GBoWDT3mMZBS+iAPlKrI0yf1eFpVmWNy7+r3UnTiZQoxox71/7CFv+1
zCkzHKf6tARfXq6tkrYob3ldptvAmr9GqZH0c5gEKhNx5mKyjE08h699bfJfSs/aalFflsnsd7WB
BNomIENHfTpFvdIfpIL9B4mBXfArzKmr4foh211Hjbk3SNHMDQsGFCYV5SDjLc4B/pqcSRY2yMdh
tm/2EFvIqLlOKVb7gSBvGPVavEnmQuzsaDmbKIectAR0+3LYDa35hf++peJkq4wVsszTwEHXWiHa
YPHNMh4ABhq/gQGrloxzzsBpI0LtKlLnaZCI19LcpyxictlFFpGTZKxu98920e8rlX8CUZXloFvT
brypKw7gnL5shBILPSRpg6uiMDqd19hPr5+dpl8HV8pLRkG51JbH/LtFIeq+sTIyRBrcKBPIOkSr
jOKBvxovO59pGOjxpq8kMZVu+U4nXphmiSZ/yeltRw14SmTnTPumhlygejWEfeDr+QVLZRK+VA6F
mT2NYKAGa35CJyv8xgJypUuS/7g8UFfTaitFdrZKhDHGmi8jHkeZTve4RXBIMCC6k5Fhk7P7Qx4v
DpPYioLQMb+bYTGveV6iewVNuR0GK3RByngLx1EMJIxdhSdbpWpto/Y3SDjYI3podzGyF61L/1iT
cEmyloRid+uF+qza5a+xzOs1hC7GMgcyZEP1Y+oK/vkiOpAu8KrG+AxsQhiGJALvJEyp4trAKpz/
abGp4RMkq9CWVAZlgaRs4CUsGpO4IlkO01kOIpoxEEBiPkxx/ViZ0QVr++9iaOJIW/rN5/rDkj2V
NdikrzVxxSf3uYpb5VqWsOMW/alxoxo2Azs/Y3e2NHifzDrGxg42oGoHd4zGyI2S8VPrlntLHG1a
lq90DX/XQb+thQEnKAgeyjK9iJhjji4m3gx5DCSoX1JcleEWVGKHCQGEYaVNyVYkECg0TmXX4NXa
JF351QXieeHlLnix+RaBUHWClzHSde3Q64jBI8Z9ZoGY3woDCMdkqn85vnV/bsm8cFe+OVVrbfCR
YRNMYMnQ8PqdQLqG4w4gjBwa9vq/uMBmU49Wjf+XqJdVQ9LKMViwKGnf5tMfCsC4b1pBHCsZnoDY
75l00x6lBwV3Iki10WtXjdPIFMR5fCFAZo4Mvr4yw/Yr/gcJP6wr40T5aSgMKrL5Elk5oXcNPkkw
qJTe60x/FNpZAl3ylmIYORQEKV86ZyvhwNVTZct0ZxsNKrdzJk+JDLtdMFcv5ZR92Q7x1rzSdhkc
6k0yUWAO4YNe08GBqt6MYFHcUMvp+dJhawbB6zKbj11h/hS9wyVVellWXIem+qw7vI+lwhiSnYxe
nNDjCPFcYSmDoVMY3thKeM9RoGDjL091Hjxgwj83kzgljbbXjd5CWv5gjYe6zWbzGeTc62BjvMD6
cyvm/ifto8e5B1WeWJckQeLJMb2v8S0j0q5NjBYiRLaLq/6x04zPNg/vyzi8abW4o+tTh6r6iUnp
Vu0UNGbnV+C2PURjO3mzQOaNE63fLzaO+GzZ6ZH6N3eIjHLFOZLZJvFMglNu5jKsSfTDHJzaEDZA
Ql3DYRkY/aGtYKfjF/ygC9PJGhH/M/X6q0oZPqkJ5yRTsYdpzG9JspaHC/ZTVcDnSxoejkQ2j0Vq
51uHCWQsCtVLLW4cBYeBaicPeJTDjZWDPRZdjCFbGs56C7zD1kk2pCg/REg+fwHiIbs2x57cESOy
BmsbNnXuzqVe+000HnhODZcJ/XMtbIwPiKmS1JCfDjyAZTDzSnckfIhgh3N45SA6ton4ttv0PKUE
AqAQwT/KnMEP6iLYRhXGZ1Vg3hHTKYZhr9nVv0VFnJ8tClXonHjXQbYc2I94afn/h5a5R6sfgsqc
98rAigdLwvbSa6in6zRtSWBZ1Qm6ulJ0pxmGpRfL9nE0u6MODmrhjceMs4OCETOBHE65buY+3DIy
O0nDZgrG4lKxb0kpflkmxXbd3uH2ThTK0GDVnpgV7DuTO7ocOGfntONwKuD/ILzGfi+tWxRxzsCO
2CcOz2TLyCfA8YNnitpwGvyodT5aRd4tMDZBHFzIMO2tWH1y8vgoFaYMpZIxzmXhNlEw7caK0NMI
qHQzzHSqlZl5WVcCZRBIOjVqEDEjXFLxZ43/YqHjVsLwWx0ADU2CEwt5GyOmOFCFM4md+vi5swGL
ZFbxXuSookTU/J5fPV9NunM/INZk6LC0h4k5k2yfh2TLUjPdjcK227cOJE+SOs05VAda8ApnzmBh
FJNjYF0xh1v7JqhWPvGTEIa21Qrz1UlslZQ00LSlM6ERClItZQymcihq1etyI8H9TXNvqUsF3CT4
5/RgeqjNXey26TbR0IDJeeJrrFcmAipoJTlpxkbhJOtuTTXSPYdvCTJOlZif1YTgb2DDZ4Xc1sCt
4OpZfimy9A0jFV/NuoksgnmhHHuN9kjHJxBx5uMDX+Zu31nKy2KL62AZb6ww2kjm/vaivs+gq9Iy
BiAsrIs6Q57viu3YpP4y9N6cG0jfyWpfX9cF64Ad67J6BahwrBrSkDJSP7tqPLDS4qDX1ns9zh/s
sVKhqPRM5RXjNU8BkRqJ0PYxm9Swo4QrK3ZmJqLpg2+PAnCJU50HkNlmaNWbpik/GDY8DIjDm5A5
H7w/9TmNKBArU74uZfvcUhUYRXtQLLAe7bJfm8+kjF+USHkgsf0aReYlcBT6++5kRPpZNI/WjAJF
l7PiBVytKk+aAjRlkDuipcumQrV1W8BGAPq2RjNdzILsXJxPX2H57CTNKxTxPZPcY58tt6Js6XQA
bKSs7jAVFF/kuLxDt6TM6iPrlWeqcUesqIIAGnpXcF3k/G63xUh2UP6TNRjakB5MRXRlLgFCOTFp
8Q2XRzs8YXKsV5f265CFj3ManCLmhD0sFpjfGy4lz+rFK0sRftM52gZq/tChI3T9V9rNFwNMVJLa
dyShxy5zsK0yc+nafd9/MQHexJVKHUe3aCznICuHlRD5XaLkeopQHhHq8Msmd3wfblZ8zhbIq1l7
lczdY3U8l3V3bCzyPeC/NkWPmwNvNRmxc9mq34GKT8bmEjb07qUvTSDKcBohE4QjBanT/kOFbgZ5
wGG5CRy5FVbrlQv+symzTgqHaUWYGRPXQzhkp3mMz7lT7CKWqzZla3LcGjBcgvwtqPq7rpjHDH9N
NCh3aHowNuXjSMGCnmvzrtqUB3mPZ6loIT02TeQFhsrd389y10na2aLbRTqKQJPcA2wOLBI8Rk7n
oZggxFauElS7ZbRhEH7WmrwRM9sTMf0MVs8RPvlDggZggft1lOnFwOJnFF8qappW4SLGodNqCxgN
UyflgI05D/fZwJMyh/z50TNwkytLiChSvFvl1eHGDcPQMwxICd1PSUKVErjCyb7E96EzvlBoUIan
7puq4Zk0qQcFeUdY79Zatl9a1rXOrF/SF4A95mM1KH+UrX4fIKtp9m2EIzj03TY3Hb7wwpPB5OYc
w2R5F99cjIOJfkhrSd2E1ylM/4mUpPYcYy5FxljS8WixlmVtBl9r+iju8q1mDjvNTo6BQXLLUq4G
zuFMYSicDpg21eeh0FdJmBMC3oSWYFtP0CNAnkn2HwTjuTMoNsvZvnSM9IdSfYLUSbbVSJkbL2eL
k57heerVCU88P8RuyCCKlDrYwIVCbGnHz642d4ayUCkqyzuREKRasVca5UwO+mnECRGSI2MaO0ce
SM89TuLTbHXunDT3cMI9puY0H8M/nXrANSf8A3Wd76MquGi4yUiKnUqnPDUOiNYg7+jFNWkxuOgT
r0sBGKdsK9xYwtrLQNvbOsFjx4FQU6udqzWZq0xE0ZiFwONqeJoLMqaVUCAXFacJMqUn5u49LJt7
lPUcORMVDutWdkrGtWjm/TkSyaGmMmfXFiInUD3Y+BtLx+quITTCaU59xPW3nFVTG9OS7ugAe8jT
WfhZJMSJrvVFagbRfAxo3DwkmlI3IuTvOgvu+XL4NIryOlozZu5m09viAZ9quxEFtL2obp6q2Pmc
c2dyhyR4iU1AOhWtgBNdqhVLTuZ9z/H9iirtBZbcaNZ8bAfjRtlA865wrCobJx8fSmiAhOksDeIs
7stRGU8GpjF6da9kYDay5rA0vyWAkSoHBYIBZqG6K/H1pZAy7Gc1fwUFwVtmk91vTkVDs8/8UsXi
FaV30jewkVC0YbFBMyrplnK13A9Le7LN7tnBDgcvSCBmz80VaScBFBTRsUHqmqinEGNNh9vWycsb
ime56fCAzlFyKqIZIyZfEYoBEcFK3gMF/m0JIazTLGBZ0SvFqqt1uj9o84dGrYv1kpNNd4juDLUy
H/Ae7mKc7pvcjIjKSEg6Uec8hURMzFS5V0l+g5g8UmiKJ5aGQnwwf2YtPgwNAzcLJCyT7pFSDPtH
NJrZzrYbv6/6FdPI4GViyWGqxG5u/cE15/TilDG4Tas0PfYF1YL4ZDjpt02COvgLUt/jgnGDTD1P
Ndg8NsX5Q7PytK1LIBP060Z5XCAWbRwMKl4QTaWniv4uLf1x6bHnBJZxdSqHRtxUqM6S4CiZMPf4
db1Os7fOWHP+LnSF5rMqouec1R7MjVvgIibswlmtqNAm49ucuJkxJXsQQXiwF5VK2GhiasXypto6
lmztp0Gm1+3RJ5vKeJTc0kQCvamJaafGQ8Um750S2LdsLkKfUvQaZfZO7fFeMTf4DWvyZ7D0Xxol
tYEwNCm77CPgNCwaHof4KZDyARf+LoliqgeMYKhr7c5IqWn6jr4trsC/dCw67PP5tRTOH+tp6AUQ
nVrMRmXECDeU/GQleC+c6jIkUwyZrpRPJrKtW6ZoJ5bR47uIXgiK/URZtm2AiHWV8Sxy65XViniW
9Aj8U7MHUPtorRNbWkxO5+zDUbSX2dK/e9V+mJWJ0jI4LcTKUEUIu4+kNMyKlQoBsnYnIQcnghXB
4zBe416+MOdjehARF8jNP3N6IHkBPrghuFFZESJzkLybk3yqS/0SxMmB4KVXmNgMGRQZw4hvn59B
1e5DrO0zDuqwW6cabUPjxocjKJaDlgNPKn5mG1t1NKEbgAaa54VzCStK4S259lIt5A2soN0Rzae+
D7xI0k4AFlbH5gMryMSj9aEZgWu39p7Bp7ETAsFoCMNztGhciCGSNtOYe8FVGGsRXL75mAU58r24
WUbJA6TS9DTULpO9XKJyJbGaj63Rnfsaq5XDKoGSkXjWT38N73KxJBirNJXbU723OlcB2sO7XNhw
ITrlgV7SC1QF73zWuRMJ7Fm95aNwETjK1cjkKuPgjVxqCUbhIBoudqyfjdHZY4XwNAPwkbCugaHw
ZpsczSnjc2T3YUCzwV8Yo37H6AI0Fto+wHQWlf3W1m8Rjv9wABQiBLVsYOlvpHIfkcmSM3Gy8uS0
zq+c9D2h+iMhQMKHQUpmAgue+aPX824K4JGzXPkw1gklQXoFi/KH84NrXgneBwOrJJmUxe3i5t4H
7W0J3ut4vqTJdA+z8aY1SbG1BLwMW8mvSTv5IsRol+rUzYzBR1U9mc2Uo6elkGRK2zVAiYocqzph
Ai+Yi8WbF6JTqvPULIVPUsafDIvvboz9fB6edZMkX1U0DJQMNt7obf5PN/tbG2rBrg4mKgncsGSx
cjzT+PKRuWpsx4tJzWrewrn+UWNuA3Q6unQnMjdYr7dSL86h3X6HAkuZY5duG1o5bQi/P7NvZ+g+
6l7LQEYKn8Z9r2oaS5iwOFZ5/kkGjGKxpp7kCX1C/b7xSbggU479Wn3oDM7sbm9pzmm14Y6F2Bom
dhVH+sIpPhX8sWrXH8a2Pjtd/IVqdojLBkWEaRfLBCNPV8bd3FYPcK0PDrD3JpI3/Jeaq5IAZgSv
qFu0h78aLwYriEoq2GrX69rewEBZMOtUGqa+pTNpYEXar346FILgirbw0obsMglH8D7DwZTlPZuj
lRKCmX5mOUrKxB/RGIMKVOHEarZ1be/VamuE5GvFjxZgGOQ3kntEIbYKNxKoFeDXeVQwMACt7I3n
acQs3uUPYQA+LWleGPVhroPVS7RWC7KnYZqfFl0+Y7XdKVZ6sEKUfszUPc+Kk83neaQwk7H+R54X
x/D42Ac0pJz024RHVW2wBq4VXiJ7xxUzty7fOBEKqZRUq5GvFguXAftZ7GZgG3yS8AOxBwFJ3CTa
aBM2X+ovRxNwAqJiRQK3XHBVwSfHlFpQ3UJ02ThMTpkKQGDLOc7jov2TnMuMIcSH0ABltMHN6cJX
+rd9t8jHJdIvCnElwPkKNzyllkJYx9WK4b1ZG1MsN3ezwAJEzuojHpBZtOy5cvgmzZIZjjVscJFR
q/zpdC1tEspdHBJ9mhQ3yMkj6Yp1L2d2osC8+27Lzh/j0cuCgLt3iFlboZQE3/HvQBP0xwlm2EDc
N6rxZ0XfucBnmChQ95kCdtzFmqW6oaVR81W+pSe+jBmDzEvHfBrbn+wcGMENU7CUy1atkvMYkhSq
kvmczZm/GKxk7bmBm5QveRSXrjcOBpwYEbGKJ06hPgZ1euoUrIKzQWmoszoFXcz+qokJ9cZwwmNU
YR/pwdFHq9W7KPpNBFfZHuVzPjg3reIYDiM8wSwjUK5sJnGoE5ozDKqzJABYjs2x18kUqDXWm1+0
bFdRUbhT7ZNGHWOWQo4HAvNtEt1P0ZQNqWKIEzJU3u3JfM6rkdKnlf48ZFsiv3jnChzsiblzKDo3
BM9ppAbrlwjwa7kEb7nW/swBmhgKy1H0P42OEGyk0W5hRB8QkhQDPos4NlmpIcZ/RfGhLCQTbPu5
oANhjfsuX+RJH59zi3tKwz4+xLTElqOd+QO3oKOGx7dyNdXxs8/sN4KfWIpgkOxkPPEcxup7kmqP
w2Rd7Hb4F7H/hlPaLo8ykC+VXf1MKon0ah1/6Xy6YQBxIYpO+UjS0nT2Ns1GD7u/bpjNlJ2+jQrx
Bobjj5jtMdUfJDn/wjnBDXov0BVEZ/0GsfJQ8CE303Q0E+M+VZzaTXpgm/hZWkhEUE7bUL1aITqE
kl/ikYErZexitx6sZB5ABK648dTl1WSyzjrEndEh3yunOXqs+e00LI8JNZQzEsUI9hCQ1iOPIKTl
6ngxk7LmR3/IIFHOjB5LXKk5ttgl25PXIVM2bVvy9mM0HFim6YUtXRrG5kHjyFpqX6jZi7O6ZDjk
NDq3hWhchqhctMwsGQW7etO5fWg8qUj4RZb4GLbG8GtYk1vlq6A8AVPCey5vNRtUOliKPDBv6pQc
l9VJqOS71MSIr0/huY+/ZMJkmNeqZk0B2mtfKXtryrnx7F0pi4uxGBfb+CWNwTefbDLSrbNOB2Ox
atN6S5gdmBLfXPhrL44LueplzswvRvF2mK1memiS7FzZD6217Rpi5naHJCe+mUJ7ydTtUlQONfwu
Vq65M3pRzpi7exlQn2ZuwFKx9mksEWpSWpNgl+o87wV1lSq+TG4ZFu/wo0VEDhlkoCq9AbC4FEW1
naMv1h9vpWVtJ8C0q88bpzvYgdxv0f1yg0mm5axY0s2EFm4PwhU92d46PyoMKLKmOdSM+csV5BtK
9CXlMLBuq0Fi6+1zgm1dw+DXOaglgLtGhu3M8LCs0BtQG1XFd6HjbwiJYyIYhcEWOx5p1HDXKP1R
qB+ywCCw6JsSfFKsY45sPxT9DOOUrx8IwPAyk4QZOAxJkFN+HsoZUiwRUTB50LQ5nbniW63d1XA3
oao+9OVbrhCatoPKi6Jz2xhYa/Xfeuba41qpcgR5hYabQe78LPpzNj4X414l2OaM+6U/JFPtSQWK
RRGg5nDtWNkuGVK/DH9s9IkU7ohcbiy12KoKfcMKTDePQEgebKPYmpgVnCj8tNXwPBf6PwMK+exA
b1a0wu1F74V9CK5Ue5F5iYrcOCxdsLA89cOvwbkZYkhSh8zXdINzvZu3eY1wPwmiuQ3bEWhCQ+KB
1RFgyVm37avMZxqolERp+ds082M7XRSAO3IITsJU/ClmBS3osZgZ7jQ3u5a71xif6RcS/dueIkZb
+wltrhoNqjDNHyHb0WODnKGeHWvymIjcOS82w9xl1YFatldU/QE5kvEHiyoxSoqlOkOy7Ixxk4Yw
GhXNs8kblUtOWWHtl+6rcxA+pXMYx6e4g+mGrSklnU7BhL6+1FuNt8hu83NLRtR4CCOofjU9vtZZ
TySuWYvw2NXHQX0RvIta7BnKlgMHlf4rCSEda/emPCgR+3fGp5HyIrxO7WuRPnSGYGnCOrf4wcG0
qRgH2ZofrkMD2/C1DoebfEuYzhCJlFO2FyNj+hwmcKJ6cW9sJmttOlknUXbbNjR8Nv8hzFaYB9WN
Cu0sZIABo4jX5ccYgImlRJVXonQ07/RevRkFaw6ss2pt6ZJWXr0WfS/NvaIhChekOmrIKeLTTQBi
kVxT8FrVB5sLQsfEP+rbVf/U8k/cdVl9ruavAh91RcZrCf/Zn0FF1DN+KOhOkYJtbIsalyDIABBC
rgROYfrW9BmrQLYfma6Y05bpNMoZSbrd2OzAOYb1xVqh4WDBEqhlwA1NmkRZbXOb1ecvZuMNGJBN
oDzkv+kTzjL8Mwj+6awjaxdvULDAOA8s9vW7cDqyOnqjGITk0+JYclN0ucPiggbNcfIbNvM0usM5
QYyHUGKok/FhGIug6dcRdz31J2v6KOIOpfCd4NeUbMtLH1hsvJtsxc3RMGzm17Ncbb6s9Fvys+Ec
eOcQnkn/1wiBhAOEeXcigKwi3WPzPbYxxGcz/SsTxe3K5q9XJPxBFQ/AVHeY+AiQ57l2WzVr1npE
NGNRBKhhGb+NEJR9CZ+UdWHTFnjT0XbCV0dgQJJWcmWeD1MAjA0cjZgcSDlZezbKeTlyAWWfp8f0
bvaWbWjR/NQFI4jlF6PClkcSYSg2i3jOgFU2auLDrCb1D2uyN49Rq7tq010tKkmmEPdSUhQwEy2i
+JCrj7YK0fGlk9dwuKBKbQRtsbKwqmb5nJhI9YZyScuPQSMKgTeQVFYu43s7c7ZXINvM6iSHZyVR
fBsfJNxBj5XYRxNPI9Qy2iZvlO8qSQKMKHCMNjlNGlqLUe5z8x0YuBWQRm68AqWzKD865d7iF9Hi
1reUBTMN+UHovSELqNT1LeO+CJ+r6E2q76p5aoKHYQzRKx9mKM4dsb2KKZiXAO/T5iP1qmkxv0Md
Nn5SvNrriANCJgO8F1aeMxRID+3gbEXKu8sSnJzcq2QJT2a89MvOcG4la4+gjGKNLA+CBPdg/Gj1
RPj1wUhgA+1YZXNxlo+RRCsWJD8oJy8GYt3TgCN4FvJhxuoYv1r2IdOe7fIdkKk0TX+E9Wja+yR4
NnkAZXJYtC12HWQITB229s42TLQL/CXMVY+r/3A1+Y7hfpjg4bIB6zV2HkwG6qRZnD7zpn6L7CaT
rY6hV2fkGRPm7W4Be5ckTlInO0c1ayX8lmUxPKEj+dlgtLbkj84VFyrMiPWu3mTgFtiqh2Ynt1oy
35yyVyA9AxszdS4vO7TfkRFGlinw/iBHBjHRZXy5JGud10UfnlSgmNqASKd0x75Jj/VIYKV6LPOS
vv2ZSf0ReP41B2ITlao7xYsLzAdBodpEzD+11PnMcWRaVMDAHxHwLc+YLwwCwe5qrEjge2ghZsbN
VrK5D6lAb95qgFXtoWVl1qJcR+Mc1i9j+zgRh8x2RVZsbZH9xBEPqtKVp0khkwXwj8muq2O+DDJ9
ByX3c2YFDuvTzG2qprsCg72Fb94ZMCsm2rnL0382MYlWjk8UdkeF9TYN8XWueaZR2r5gTjaijofZ
uanG49CyR0VBmFv3LxtzB424Ji81ufw9h079NWzVU2MTJBZFUDX/Lrp6G4rhbbHji9YuO1NBUBtq
Tt1S/w4tosCAvpZcbgwFwDVjdjIq0IIDzheLjThjsGBPSwQ5ur9Qqa797GvIFN3HxKzXdDaxgAPA
ikUGKfMhqwmTvAYV9dLsdXP9qE8TOLintVkGYLMP5sRnhQ+LIfdLPn6xABHbCabntvAVazimrCQI
u/xuq7M7aiyh3CftwPE6bpqiv7YJyGre1gvcP5S0XEX5U70WtycD0/dcwfCvy12vwlE1/obqtFBl
W/llWcTORNSx57OiVf5QP4ZAY0aFJViEG5hdD4mKlbV9yEg3sbggEMBjj0qwLWkK01k/42Tdj9Uj
OXlOFDZNdZijFuwBsRyfsZJ7A4ui6g4pLlWvmjnuhq5+hXN2lrjAtBanv/VKQDJbN1XS4gocGFJX
nipHeTN6hloUZIGI9ik8sGK8kkz5NRTnWlYTJWIOmIQ1elPo6hYUr5mHFXYLFRN0EUxsgUdxfGOO
ChdgRQJFOz2GM9UYBzR8nx1E7ID81yNKRu27SgUxkXHCK+ZER0N5L5jdNMrPOBUHof6aIIKzkZUN
KBJNdRmqNzj5vNyU+UZwHGPzLBgUk63dzSN4dBT3webMRL+MR9exWGW9kt9BZRf8sWhJQGTM29rA
7NZ3+3wict1EBzZTvSRGcIu7S18tWxH+cgJhASdzMWIDXOiqTCrvjHtGOUvDOOTwc/rhqeOSUJ+L
xjrw7qv2j0oxmHfvbfNWSr677JA2rxHh+Jj6MwmI8tThS4D7N8ODi0XCT+WIebz/V6xshDGihILn
S3WL4SkDMt5kBkxU36EvN6sKvXVg04Lp1TpRq/GDBGckjk2ocRUpBzJLU4VMitnbqO5z9LaELAYK
6UUi+sL8yvow/gndr/mawW4+9h1uhAVbvX1s6WBiYm2xTrAxvRGc4+vJ/IAA5TDwSY0TuyLZmaQ5
t0l6c/LaicNQzDTqT0pJe6opO2CnPl4qS+kueYSXN6d1l/o94KPGB1oU37b1ZAPzq/EwFOXjxFjQ
yd7a+qMVbCI3ebKn9zE5tjiqKtbAMWzgp5n/sJETLJCcINZ+vXPtpNmzOXntuahaNO7udmq8ecTa
PI4bCTONkayrOiCniGPFc7utwA53M9M+EqQsbySit7DlR+zXrSeBUm4TXOa0+rRSgAjs8pTa1a5q
zB0L2jeqrl4wQr5wS4CPU5gTz/i+4sPY636aBm5fo7ZEjVuQx1pHV4RKPPpQ/LwXq5dPMfhtDfeP
Lad9zgtecgItkO4WRbAgxjgSV9uDXjljMDyoAWVXlb4RQHqOWQ0Ip9edlsGrZwceDMIvpKyIrVlR
021YrerHGWkM3rZKoGCaxFp57cvhV6Xc5XLBX9QGBxD1Xof5J1kIF6Taf47OY7l1Y4uiX4Qq5DAV
CTDnoDBBSVcUQiNn4Ou94NFz+dmWLgl0n7D32msIxpsudS6y82XE0SkkLCHopXVhwBSvKHE1uAXc
8KOe0nvKkGXlZYq7UIsj0FI+dsRxWQb2LbY4GyOwLH68wjK+x526MXFbLyzkV6fJZxusZKhaKLvM
KP7oTIsRh0W3UI4kYrCuCt4aOwFPmIhXCX42awEddtFBqMNjQlglrIyczfKkYrZM22Slt9q3FGP4
yZ6VMd2T5FVlAWKt/n3oySNWtGOAPbzU4p0cBqe+rzeN4fwFg/MesqOtCpnvZL4+zvDU3EBc65Tj
0pB/2Z+8GqVb2qbitmNPwF+xhakPr6hEelgiA3hmOfJCZ56O2hRt9QTs25pWlWhdFBhLW093Xdce
86Z8VmPF2GkvdODGSAYckFmG6QGcl6QOaku2tZkrhfl4C5mkabqysiz50hIMOlG41nLH3Fe7YqtZ
wWBjhP1RpOfOZO3vbDmw0TuNZE/ipjf73tUpmzlPfkTE78jBCzruBczgJELMmJjrdY0nndlDzO9h
U6IkXbZubf0glNlWeFB6p8PmpFIjA7qTfkJsUbxX1ueEpL1Rv6mAEpIXrPR3RHCbxNIyHJJHw2ES
KvEnhE4OQUwlcmC9RcDlTP6TsfqOXIgBx6sxWBlbCY1kRC9mmNt2egLU+7/hGQfMh4o4hr6L3vcV
8NH3rbwwuMSwtwMQoba2jHhVYbTK4ajkmQJK/l+X3AdizTqz9FQsbb1vIlkkeEBno2Wbh2HMT1We
LOPSxEuI4zavtlNdA8vUAVUSnjE0zw7/WCb7x34qXIVZKnfSHvTw0qqYrxXhWWWkYafSi1Hm0xCP
2PmNykcsgTf1DbLN4F8rPbVuvdSn01gYGNkakEUQ6XT5u9C4zwRadUPBPcDbPsH5NBgfZIgzrLFa
5lbmlRY5Kk685gZZ9hOBgaLbR5G6FQ3Wuv6CmGGjh485uIOUST7aiPpMuAiSTlGCoLwlZqb6iGSQ
Au1A8FsDt2Ee/gR7KWrdUjjoeNRLIMq1ymh+5hD5HZ3RCK4Ck7AqbXub6qHVtkbEIjYJAV05dNRU
aHpUk3ZDKUDTD+DXUCibMtszuekk0hIJj/sDjs9LVrhJYhJjMkVYx7eiReJOsFCZB64RYJIBlHZo
EwOrvHCdQoO/GXgIZurWgHrBzJac6iG9MPm6Cr/BL2DdzWQ+hNh58hNLBGy1sTWY66mOuVIm+VP2
Z8qMwQYQTr7U0OXHaPkEv0IjoWVOW+UiG8lWbtuXmGr4Rt2PwNdHNQ3LKByQNQwpZGGhCfOta8d/
0AQvztAee37LRToliDcwfs4KeQp6aZq5EcBw0tTwKqsa+RBEckcRV5+ycfRPYZk/bJ3YboV0Iivj
qk/LWwIJi7Cj5qvVADCQS8cRkflI9YR2H8PgF+PbUwrFCxrIkzHEa5hCam+F07PsQcRERM65Vkn9
GhfKT98OtAUay6F87FtXK3vcy/1UgzIXxgq42m4Eie3zVRdViyTaqAo69zxZOQb2g2g4mWFc4w2R
fjVNnAm6iVZTNLDc8q8p3cuy5oNd9HpeYPAI4K0I/aH2HL5jj3kVsKeyckbSHoxZNa1lPjk5/JmJ
gybbUXFaDEYcEGWt/hUCU1uQaKhXuv5oYatnbmlh6ZBNadHlioM+vbjJTKznqdBZhdC2gDTJo2IY
n0E0rmzhn9ss8YIp3zaVvA5VTt9MvduUlEqmrdTBOmLrt5aKAsjGFGjF9WulMb4nj+tN78u/XAZK
HqjPAMYrfvoQvjS+UUOWtmGV3WuK3rdUgxuBYU/r+3c5FtB7xPjQ5OiRVrq5zFqTqxw2YQS9QSjt
DrModNMGHaO1yuaAcWEFJ8NGXeRYwG1ZmOYyO0EjlRiKWzg+xL4j1TYa+71ZdVsWNmuQ1vkqTqf3
KMceDvYe65u17AJpgd7Qs+3u2ieMHv0C/bHxbfflGUOZq8XOWR4YGg0IQsCp+2L4RJGyL/KaCQxi
XkaSWmgR4FY9yUc4JE11MRQaUkyXmNBla68OE0tH1RtIzq5mrhRHHPOQR8/IHefLNdcbcAmysi4r
c93rbBuYUXCflQWfcJve7CC4dBFSk0q1d3md/IQRg+OaRKaWEUA4/bEL+dJLspX7dtloxXtnEHsV
aszShHHLtek2DqzKAG6QRmGKveRz4pCK65iaQv3lv5NNdtGUkaG0OJlp+uyS8NA3wffMVtL6YV8x
/iRsYxPkU+Fpbev5KqOAkm1vJrs1+WFapBwLNfhj7gqPa9gYsr6pkY7iBU2X/aAVb3VDSZFS6ISt
xChQPgrF5hRS18BlsC6gPSu4X0m7rSp7E7OpTaVhC9JqXYX1EoAKwsCGGpUtAhKmvSTBA0jMR2mz
fFAFpqa5jSlo4tLROo2qoPWKVjV0AeIDCd8wWdNmG39UtiR0eHaRQFuHnOTAc2T5w9ZHFtdJ9b2s
AInR/Ssjcur6NZoEdyjw/HH7EUD4ltjJAuxDV1H7okZkfnFAar4iKmmT2+rJNJo78KfN0KUXkp2X
BlVm0KZeq0jnpHxFyMs6AxU43pzVzBcO/exij8mJk2mtRu1ukEFusI6RcuvZCmld5Tdr+jAwi8jt
XZYljzCCL1uaMwqta6+eIRYfAw0iQRfvejZ9fYy7kpYAEf5iGq1LqQk3NFPoeoREmsgeJhRCsV1s
rXFE+psvHGc/Y6wIil7i+1k2FmYD6sDMiVaqZFEYEgVRttzvOjI+cx9EP+o8ppPKrYZ5DBFO7fxk
I9lFDbw1lg9hqLnWSIHFy5jBOowddmYOvw/DEv06BfRJbPZy511mPVwxM2AIzfNM+LisbxvfP2S2
RtAXaBRu0dYsVrKKvcF/pa3jDYnulZq0IrFpTZyFm1m4tXWVoRE+dYc5uGByN/dGObck9T5f2p9W
5N+JhA6rHW0kuAfZIlYEjyDAKH8S68BnNi1GXuzij9pxUykPNc3WZFa81Sbih9AtE7GvAL3L4ltk
z6JWFtKof2rDfsSJGWB8MshjF6j+yURaZD0ldMkgEm0RV4sHug5HzT2CGJ6hl41kYu1ZvTQ1toQY
aEiu0QcyNgbHWKjAupKqvaqIq2QF/nkybJ0xxD0xLBQppWurEBIgeIbgZGt7O/20maiT/cMENHNB
LwTJRZmSlUxbp824sjk4JOmZk+TUaFAQc9gYA1VuVqveLLWpeg5wPBQj5JXmn9k9FGa9rXmbR02t
TYAjyXCB4eyJ11hrsrSYnHBXUffn2EgC4r789l+p7ERvLGuke8b0jzTKRSArvyp59W/xxMiQ7Vrp
s1luwIyY6XJUgh9FhFfF6N0sivfRVB7SCVrewF1f+ZvMSV07wOkd/SG5ivviYnbVPykgRKp3qAZi
Vrn4VBhNkRaxs22ijfFr4RPc2IW26lDuDdZNBzcEwICUDgtJ+uD5KLYc4n6Q0XsWb7El4A4V3234
ntpk5zBfURD1qjAiwrlqGWekAGPwjhJVx58HFgcVwF7S5W0QYvjuOFbH8YsjbMkNvscHvZdZUbfT
KdA+HNmV+neIp6z64NfKgTfU1rOMh+/MtEitLDBca09lNP84HbdglCE4yIc+hajExkpNL0r/Z6JX
CWhloGTir561DU59cDAuWONNptLK5681z9fZ6LtIQN3EuBO3tOivpRSQuXVIGYabvFxNAeAWghwi
OlV5DFL29Cv5R2lKjNR4YNBS8idt8YnKynsGxaJvHQAffFhAc9aDWv31kvoPisYYD6ymQoaphDdw
WDBViwXJTdO2xjPNPCaRTtYcFYtIuUcbVjJ8rCXcKJzXqYykqk7W0zRvfIZdBq5+1CCBsBlvcGjH
WnqQkZ3ZiKS6ssKCVC2Js0Q3rBBaC2cGkv5frDuowsutzS6EJ73hEUwJl24xOBFsw6P+FBO+YL7a
iCV3X0azC+hJlA2vJdNtXHtEfBNlWYJzSFYddAJHf9TJFSN83x+oDW0Uy9KuCNZRs4/R+wKwmJy1
oMtBA0v0ezkeCkR3Qew28prRZd1suKh7OB0nE/aK86GWD3P6SDtEdWh3J/0j1V4GqxF7axpnK1dc
piWcX1GyaJiF4vvqtTNEyEmC2gXg61vBc2d62EhZEoIiAZytcLNbcAASXj8kAChqKOfqOaRr8CpO
RQ0PofGTjh8J05P6BZdmilfMAZSzaPdaR1yJy7s0Y+jrfzqMdoCYrO5GekJzfMARIHjgNhkArqDY
Jjtfx85GrblK2dZFZrjqg+fQUYKEBwuAlwHx+2ZrP0OMwmGpOEekfuva+kLpgAFXhZCWOu0mUCfD
tZIPO3s0XJgkT7kRODI2aAY2gGEVBDstXbXSluE54d9uHhc0gysdNmBnj6RJ3am8FnqIZE5CG8OK
+0uqLmb0lw+X0gBzCYwNSNyxbN/09K1MYJC+FfWvhKW9fjfTlSUfKAvT6Z+dzDpK2EvQQjqy6PZ9
xuCyuBNyH6cXFAKxhI2lf/YFomQ3M36jiJ5ob4B0IfQN6Z5YRe8QUGwbntMsFyp3UPUrY0PgTGIv
9c5Ty0+6VxmSo19CWATrQTp0lT8hLFj51ZJiANr0LRsopqAQEGelqNSAiEF4dzMMjsOfpbjDuaCn
sspjAilHuWX29yxmt6zDWLH//UhQg8q9q+Zea58S9dnMuZMP2C4TZh5EOFN/gMFYpN/yHJMxuhEb
fhX6NpaJgCYBTraMZX+VRPYh7YKNKZ271MsVjCyBfmaMyl2z8AF4vxG9lDjndoDSTOIhBk/CuiIq
q1Vmfg06WYYBxLZ8GzKlSPiHGmZDEguduDEWjhYQQc1+4qIMH4iDmnrThjdCPXi1MOVVP1m/7DBS
dqu2xNMGCwPgency8weGfa7LHOUyJoqAFT8RvCixeXsaRvYfxXtGVo/ByfqPJgf71HFEXeKjvtOI
esfNytTlXoszT4qFo8bRTgyd4wIA2pyJ4iU0OgZ1Ww/HD6tsTgoRA/TQVaudnL6r/HYivIj81QI9
oNqQzkYBJR4ZS5h6obqJ+01TX/rhjD9vi6er1FcsUjou8bBDwP8L6TOy1hqoYqj9zKD3OMDu0OnV
2fA49DuNL92h+Bf17K7FzxmRSYCUKgW6AkVP5rOK8VAttX9ghaRgC2FHmY6D/ZA60h+WKIzCk4QC
LIFuzouDa7YkEK6FTrPuJZsMykM9XjSmXwo9QyWm5yC5/nysYXsu0gM+SGSYKwPPiNMuu+9g+iUo
JQr/WJ3YUufKeCtIWcR3HpAXdB7rdcqUF4L6/GShFlj287lXPB20bZVCXaj+1WqwDEfEbWhGAmp9
eWDrcMdj0I1fmvTeo6TJ9Zc2bZByVJGXWW5GOPloL22qsDo4KO0GQoxADUjErcYDIuyzEuyU/JZi
hmrANo3/4mxfqXtAeDQLB2CLhfVvZNpu8UKHt6T3cLHy00PzZDvPIPEkDJiMSfs/wftPYlh7c+Cf
ymuThXa7T5FDUWg52hERdW31M8oDKj/MB0olFLPjYbSeEZnnCiehl3XgJmCKbDPjO6k/rcLrgpOI
Pw3Ni3wabhhzNwxk+A+r9HvkydRX/F/5tCRV8uLjsrc3YcaiJV0KfRuH+w73naSvB+QKk/IBgaFx
WOSCZCIBx96AebdaDNbM1GR19KRZ+UpyooqBCH3U9MygFzbyPxkzYL0bjQP56oSLjuNvH/405Bpw
d0IuyJ3VqC4QnoU91Tk+TSIMZjf6F/NwM1lgGs7plSglOf+Mk43VgrwUmv5bF+3Kdk1KoB7TFTHG
YFpFkqDF8TclZ0Za3bRv9WU4r5T/xU3DKHUxfQ4l+rI1L2fQLVLNZWQFTxWRtRmwKEca2EqnNHim
xUcRMldmW9Ol0xFbe1njqmVmyAHtBF+h+iM79ywBbjDfRjvBntR5ONp9glBpuTPsSQphY0Zekl6r
6SNgKWVJ3V6NwmUQX+bsoSjnuul+alqzYCmSzRgfzGBtJytQ/F7XfmClRTH9mUCel38j7Tst0XPQ
qdXBe1N84k/GWAI9PcmY7KL7cYdgo9arIfiQ63dJjba2Ki9w/vHYOSz8B+0hkHFWOn+Kjg8kv4e/
LMjrazz0W7vD6zm+1d0+zX8ogZaG8T2JD53FKuKi9F8c+ktGJcA9TxVoQxUseAlnBNK6b5wGU/XY
JJrQw5GKNvcQwo0yzH63z6D7NLrOHaZh2SQ4xEJGJ8i8DewHYJWa6Z5xcOHJBK7IqUyMUon6it1g
T/CaRQGhugFI/xwtp0UTVWXoEw3g7EcoXxO6lSRf99fEVE+sLXLplBmepKC+0h5mNL5Z+oGNhfZh
yf9insMEN16mARRCfUt+3yO0XWyxb7b0YyEBAv+ixnczXddi0yZnJ37o/gkvEcqMBPyP8jDrpd3s
UJo7rIQ6jksORfb7MsIlN+DkjaAvVYaXOde2BXSj/Sl8NQx0gIbu1PomI3XMjBvwRvS2q2lw3sp+
0N8a448PL4xPOplHuukSJ0BF9cnPjfYtWZOIfxz/6KcX33nI2qUxNopy7M1zVbynPUxfL0g/9OlQ
QcZXXVIhBnwSWA4EuV8TDXqR7yXQDRUBAqQGy1zOa3VcFtYjKz4Vis7AkZc2cEuJeSPbY5XYZmQo
DXcwGK230Np2Dank1SZu/qTuewguwCwQVy3BecPqb2HtuJ3hovYRWCXxZxHyu+DHjMlFj1zZ2UfG
u96SiESSeUSpRNQmurS/mmUw8C8eJ/RXJd9itZGopPPaOoqRYS4EvXwhzbFV3UOWLux/nOw0i1x9
xtrzwuGSwTqLZOOg2Tq4ZYxAq1ihBHvJiPeSr9YCAMVebvpR+m+HzXdoaCuz2dnFu8kIRXaJyCsx
ltGAURDiz2MEo4PbjAeQkdIqw46T48rBilIhvI5PfkzCNito6DWApfRVyK0xMWu+NeGH+g5zRDfZ
VJB2YaiQNrFB3ouanXzzmtIbeIom2VZI45j3hKS0xHD5C5zAv2O86puDbf4YXEr1uR9/WKgvwvFD
Hze27yYOZSj3BCtUaXxGIascGs5FLwHuYKxkQxsjV3BtqZt22Mko9GNthwrBGf4yiAYI62uiJlij
+ZJ8iEjVYFKNiGxJrwOWdnQgjqxL5v4RW3UF3T16zKA6SgiaRxlb2LhotSdqsihcz/kUA/PpnADv
fN7xVAW9ARbXfj0qnm8+AuUzpX9FQ9Giv+nFX1r9TNg/FQsUDSgRlrzMkVsJkHHHpOmgF2cFhHJo
Ui3wWEzMTZaN+jsAiTRSkDXxV89cpVRXJacTHGUDKG+8jsu73WIJK3ZKwa3ZU8HoG4vzqX/HQTAS
izW9MxaArbrl2WPlmWmXkGlduTbLLxMan8OcF6TQp6JgXpn/CviJWDfxNpJ5MTKGRcWqKr9FTMLT
cdS9qcfO3n3iT5ilZfhYXdjBAWlQdbMn8oLJ9rAoAX/5VPFNBrv0N0en38b7luln5SHSeBt5DGqg
gUIcc/8vpu5TROJZumcVZw1dFOhsjg2Tf9lw+4CzHYo2NkB26O9NDHb0Qe7q2CKn1Z529qnS1CLX
C8u7pfypxbl2IMEXb3NUdV7ibFnUyMjVd595BzYENnyku6QXkzwXh79ioZvxnymOPQjiGdCFPnnC
p8kZ+knctB7lS1aXkQxbEkNDwWGZROMiATlOGkJlrTP7SYI880KTjz6qHtrwLwUvaf2gJ8CAdbE/
4ZmZgVcmx2p6BSWVAIHz9iLKvhIErUXzDEKub34Lmn5n6qkfg6XEFb5UwlvdMd/A8OJ114InoFqW
CEBaAzPkNjCQMUTQ6ZZm/afX5HxtFPWjxk9sOCgI62NmLYcjtsTFrN5U4PBDzwy46gGHtcZu4Gj0
aREYWQTpLgKvMPW/ykR+9FIa9zHZRnQ4cC/h5vfRKw55ZP/y7F+BhIV8ro3QX/b0Ff4zUEeo0ibR
vrBxeUYaE2K06vnaqvmxfkfuaUtXqcDba3GjsERubnH31SEm0h3UXdilD+N4Ii2LMGUDT5Llk+/m
yUidYStzrCjyH6uTRDr40raUCEK80YZ0bKmr6djGOM4SItFh+hrhui2LlROTHQuFxMTXQXegKC+T
GDD+GQxq7K5R7Z5MrGmYmu1xZQb4wZ4aQ+jM0l2T454fxTkKas2ZvhJsWVXxq4e7Ttn3rb+UqUqi
ZBnhS07D7kAqucwfSIidAKc3HSDstf3OKc5ysPNZZvhP44pyruk/TIl52yOBSmeMXhbSdLGl/dZR
RNlI40wCqBpxK38Jn4NhEXa/OT5C5j0wAA8BAldQqeqTfqQFmmCubZ+56ALeYdrNbJS3Qf5SzFdc
0AizolkY3dMqfivjrsUb6IELs90WvJYqWMCbMR3BxDsxE96DwkrA1ylD5q9Y4+69Wd13HH0TtBFi
C9Y6z8g9JGdgiHjlWSJbw7NP4BNs5JBj3VXsRWF5fXowhgW75JpBn7HhEp9M/CbQRhACCg5Tno4x
39Cv4v8bnWVbXw17fCuHr4n7iU9P5qAWB0DRNepYwTLWvNHiEbUiGKyrHWO1LamsHoxHlHNvTkhA
ywVhKhNdM91N0dGX3sP8U+o8Jmm6uIUpJqnsq0tYP9xkGZ3jimgCgJEWytVK93z9bOvHTnGhMkXJ
pR6vrMS6CD958xKI6zrMl+Psa+KAjLuISJU1lbihHkW9H5uXUoh1xe0O2ms5ESyaf88HoEgx00cM
9MpnPlvTGWFq5Tz0pLFNv6zwp1DE1ix+bEasWNtYP1FK5NY5o3nBBEagIht1LiikGJUn2fuyZd63
TvtD3JITTpQDuW3EMqIybr+hL6Aq28Tp6/+i7aHY9xDPoM74epliyqw5cx2OJhP1NAiulou7y+nV
46euYWQ6zsT5nq8nDHHUvoVzOMY/0sBRFR1I/NXStZOfa+nUcUwTqdJx0Ix7lfBgEgRsg+N+q5rk
xm0jY0siZv8LuactXpMKVAZWHtANNI0wwlEioAAWz5GtRPg7jb8WooCWYjIt96qGIHUgmYl9Z8si
lVeWp3JV52eLDjM2fgNm1XKMXfA5irOob322rhXkkGtfu2QOKghM47n2JsWQlLgFBTpXMA7of/Jl
N6A0JVCxQdiA1azCaPlqA/ytNyPo+O1BEcwtHlMNCcqVXMsEMwQHeCsR43dcYM7UHZQn2yXBy9du
Z/wsChY6H9ypJopdlgpZ6umveV+h2ZE3AzW7CS0QKJS7MDFILnSxY5HQgynndG4/jPoAzT6cNiTZ
FfYzabdArlEvAakq6ZTTAYq69iafcX7xXNhn9pRtswdBNRKRpbXHTvqztGP0lHwcNdicKmQxrEJj
QAoJK/Oi5q45wuciKMHFfUZjZddcd28zPtHWgB6+5feaYXkTRwuhsMuZOzwyTlEYEHgEFyXZ2tWa
RSruTAQq8z9Qq88iveXy7OrD3eA20qc5kB20Cm36DIDxIw/NtCQQLENcwD0J3U0KEG6/SsMNhl1Q
hyhxB+4ZVzHJ+cD8ffOFjQMJpva3rt2KYTWyJ8AUqDO4xq6EcgqVoExQRc57gSrpbTzE9p3IEmqI
JamrevlAvUOwR5185Vii4AnVgPqFNyV0IEDKV5qDqlujQzi2tKzHQHhNdwERQjVzIEe24AXKruzp
pMEAtk0bwk5a8aJwU/D6hOM+tL5i7TvU3+vp3yBdnf5HLdbMcVvU2Gw1nRb4uG6xZ+WMqL4U9RY2
PgOmBWsABn4Ib7263JmGgQsDUt1JZ0tmRNsMJy9GH4PAYBvfsqXeHPbfUbFhgEHqKoQY/sY/yit5
DgZAs4yVfyWirTxptxZ1pKLMGPfqDYPNm6rsUng2yW+OIVf2KLUVtONb62Yh/On1cR3+k7tD2Rxz
NoB++dKw/nYMSGnCZbbHGiLhVaA/e/+NsjXVf/m4Vi2vk2n/gzkRT1iA+wLl+IVLBOv+pOz69hG3
uOL5AtD1QRppPutvUZ2j9DiIUzb96IgbNDZdBXaVbchwxdoZ5WV0MItyG8fshFC6dLsajQqjDw2L
4bnQr7ZNaVatVWNb1K4PQ6Rhm9utg+LchT8dtOByAm7Zdi70rJUNfj3rfw2xxrXR2YRzy/sYPRY8
MJK8mGDAw86ie0OAb5L+6cOulPdhwqflfJbjpols9PR4+k9y8VHnhQuAAwW9bHNjbCLeubxfE+gO
WeUs4tWAaCRRwFsQ/smv4CRHCawgnY++sQlQph1LrqOCecY46b+xkqPevMjdtptIT0x3KVFefsEb
txdsKORNOpGDw3U0qJdeOdPPFeIc4eJijL4w6aDUo4YWQbiW0IiO6heSc8fMjU0LKl5OFc6dPLkS
R2KBsYOIQiqmEEhI2jxzThlkmWn5p/YuwjSVDnzkkG/r2pX53wb3T0y0jx4uUFA3RG6l/NnoEMg/
L9AEi3eKJpm9rf//Le/y/rUamz6F64JbrJ6n/wVrstq4pMayke1dOHyn8B46yMM5tWSLyq9G2f3o
hjvIDs8h3UWXF8JwgaWCPfyVux/DuKfWxUS1iuyNeonZWPUOuFIrz6xIupmNtmAf3ZJKStbGZEZL
Mt9XqWBQgdai9mFQhgf8TGtBVLAZpd9+tTeSWwJ6ijFzxflHtfiJdgUreQSJBguZTVQd9VC9Ztrd
QZnmugj+TJyXTogbOmB8diCphlgVa/qpGVYk/k7p/vRfazwppmeqbp3iX+BTecG+HQFZJmIVozge
LxR/GsMW/W5W+1rwtK/MjjX+yazWitbjmHabTN0AIqHl9IIYQx8S7rwSawdGZD1VdzRJIAvGSFty
Iw4kAcY1118V4ablLB8XcfbdxLu5EAlT6vVeecvUbR9/xdkqpg3k9CH9ZtSfhGkas9Jty69XU7YZ
+kZGBbchg7OGAqDZ++GDgCBDWzjGnv2Q3/3YyRmAjWGBfYpvwj4pxZPlHUJZ3Tz1MvAu9GL0GHwF
Oyc9V91Vzcm681gfFYnm2t2ZAbdm7/iI/ehqG9cK0WuI8XVqtpZ8luRjx62P8Ifdjc20ThX/egUz
BUoxlONBcegDiNox0NX2ZNZHwZBdqU9RexgBfHUMGgigkuczieBWhmjzHfvWRBvGzKZNNYPgA3ad
QgqZ8akaBUM3IB7sPSrxroBAFeY/FpXoxQgn3BB46GGnYHFIbBWZuLvchrPxbNoDfns4VixhPgpA
2pCn3nSDr/YiaWfHwpfGCCrXz2Z3MZJLQJWgqjf9ozQeU/9NyJFKMiU9TH4Nk/u8mPWxZeq/erDy
GzfMfyLFX2cGAOTivRyeYXbtScsj5tCkgdw05W30ecLdwiGYrseO/DaFGBsI+qUZZkktoR5GAdWf
fQbamTu1LDLRFiQbn+mrfRHKThoPvcOB9qh13ZvBlBVQyISi/ze2GbsoXpK9Elk7NAZzL8b/qOH3
sTbn1vSuMgHrx2Hp67TOdo4GMvdqysNShwL5N49V1HHNXhjLU8LnwNmRnK3+GivLUT5H+qlQ9qDC
KOZiMnxZrqQackaiIZpFrH2iiva1ZdkB+Hmltpcy9KWkaVGG64x0Ch59pXgnnxMi66YO9xm1dQi2
oKqjN92/m4ZrT4saDWQdfTicOuN4MbJf/OlG701I3diOoqhXixNr/zIPEZY/05y4oZVPjcT5XHNt
zM6dY6b8wGfAdxm0kIgO3e+kjG+OOW31gmTy2ff75O+saygINeQHE91EhloCvzf+d5tJdvSJPoXn
H1Cn7T9CZyfzBXFbhDA44r9iPqJ4y6v4leZffKjshbPgq2EMB1nFnrUEBYDCdK++xpyNLDcR2lEN
XafMsvlh0o36KtsuVgy4lpg8bC3eMJ1p2gWCqDVyXOGFkr55MsWwIqXEwmdcrh3zKjGwrNRdWa5k
Xroaz2qurvHwCcyPMYEZYh6F7if/RSECSpoh0ULL16VA07hEiT1K3H4MngMACW1XrrWe9ulhFf+0
2iRR4FdmvjEwiui/edsgWmj6HzuHMt3ZGVIHRBq8qTsGV04M1vUT3Qj9GpzcjLlfTlTE1mEdgi9N
qCi1Ga6SHUN0t3y1+IMADFacU9synO7I4OIm7Fx2D+ozrJud43wpyWMmmyUKqF87XozHMDwV9NtS
6jArK0Ett24ln6KqXQ7Fq0UwoCw1axPDQJ5QMqAqJOJ4IU3P2HzGwxmii1N5GRiZ+tnElI/5JWwY
woptpANgLb5k1hMZmRxm0+wb7Iaxsa+sbVFErJVulSBJV6NhkW8Wu+P4qYV3fNS2zJL9WEtiacmn
YkI/dUUa4FQ4Xs++4bVzn6GeoYpS8e7l6D5wNNkm/cfg6sW4YidowxfL6YqQ3dLyvkfWU2UaNwJO
JGlg7F0rfpeDo4PlpixfFakwfALMCfwdbAH+LdPm4IFh2VJ/MoTLFxDw11F8DfHIpd2HxX7GR+5i
Pm10ikiIsVJywQqKHfElBRe1POrl0x4uYvQKe9Mf4/RAAwMepI+8ifsp/8vQUuVig5eRKWefLtXp
kjaU5a0r494BpSy2rLeSeq0+0J1p5noyV01+1Qc3VWj23UFjVVAzeEZmmXffKYqUILsRkoqj/ZKZ
J9ZUjCo7VhzbbACGuwyGCzQFddjo7b1vv1Qg5eG3Ko5+staYXAflozccpsXTgovCNfR6Y+rnwbzL
QCBk5zsXmBKuIqWYGFxjZHyN32WhkxxKuVb9jRS3hf1IiqMg9WHYaMNv6q9nY4oxmkslWo/Dy8F3
lyIG5SfgtTGO2QDujLOZXB0Vn7QIflBekL8wmAiMVpS/koPou79qCXJ3Eidx/mj1Jgt/UMFG1lXM
7c0KWIGvHwcKaz7gOP6ruh/0VSLbzHPOID0MwEWYGoWWVwz03/hL8Yp2ySmz73J/8flsU0T8OlJ8
Fx0r2x02PN2GOFr8Lz65tcahYTUXM1OuIN9jgv9qaE1DbA8dubUSKJAwOUeo/CGr6vnHfxyd127j
yBZFv4gAQzG9WhKVsyWHF6Kdijnnr5/FAe7DALfbbctk1Ql7r+1AMU5XIP6cfo3avo1uttxj+wuL
L8X+NlliIxhk1S84rutwHZBBHy5EtNHFfZwoHBv0A68ixO7rtR8F0Q36ZUBD3KAsUeebrSUVyevl
tYShjUnO+DFi/FUoWRmAox+hQWyTex0cu5YjxF2q/p0ZhrBLAlRvKeqcAuuXl4YbnI5Dfekaf+lm
p9EysO3/oYVa132BiqtetMLdwGBfdoz6p/jmzBL1+lPMXqlPo5zHtqTHxYyvfcEd/lO1z8IBDO3w
/dPKsqx5GSnADQqYmCoq5btpVPVOaO1wyCpCBhmWfcj4o6fkKMOLYrNFJewxBxjI4DGgdy60j+qm
S5bCz/qeROiRyY7gJaXn5PITraeoh3b4VJR8wxVAMa9yqDRrmmYII5X/qzNFsheNcbImnu9NZcGj
8MavcNroASX+9AlPRWFv3w9fwnoEoJWILSC/68Wxz4pycIbnnJYyrsNupZjeCJMbp4i4T/meGeko
NjU/iPEd9t8duJI5Azzp9734SKOtNr77sEdqcZQaMd8XGiEFj1SPJQjlmPPMEVKW59mEnf7VH2U2
LCoUYCyw9PZuoA4peARpupJwNVlHYZ1GYxfb7ynBzvkGPTdyBePBjNbPoHgvcW5QxAJuerHRlE+8
l84ctvrM2JLa3PaTs5p4Xq0M+hU7K/gnio2xgKnAW1y9Cpsh3L8pAf/g/xnpQTX3AmECdugOFWHw
wBNmDE/d2GcJtSiPAOENNNNVBbP7aPJixJbnzL/OHyM/1PM8rt7jokyCm4ENTKdwGahwYhaLo7wN
5b2ITQrYf0561nJibOcx6zpud0hMMP+m8JFbuRuMT62HZ5gurS8VUTOMlWY8R5gX8+Q9yL4i92rm
O/Eum4ULr5IJMnw2gZOWcYCWIiVHZKjzeVJYVkPwAjJBWje1malZ6LQSLmg6Y1/f912w60DJRZy1
JNNoCBJnZf3sV2xku2zVzWh4CkSz/JmjtxzF1cQTEKH417NVmu0V3FlQG8RC/9L1jUYbl/jnGPlv
ppzpG1NU2soMKvsu2yU77zGjLkDEx6rh7IIg68k7JT2VQPB3+Ev2ZxNck0klCgzgJjouEEvkT7V9
6jljt5DTflIPWvdTKjfiiEP9wMeKArsd1zg+Xqp/yrz/6NDOMvhjtNnyIDhY1sxw6ZTfqb+yeioc
+asMq178MDxOfM8E4GBo9Fx0OIH2XZTui4XkpmUAId5jfVEGzBUeCVcE0nMPA4F2FBlAsMdooKEp
nrby1oFYSOTNqS/YxBhEmt0rfOJaPmPbZsBJA9FuBpQNWg+lARecdJeSr4xMcD4DVwpO7s74Z9f3
rOVbT45dfAQN1uMcT/ydUf7h6LTUL2dcCqJ0cXjpracppHBPPr/Jn6E9g2rsumcHlnZwXwfKMkX/
DPVibSXXEaNdgyo34FshKGIRM9rSZgLfLFdkj+lGuHmWqlznUbZS9Ufjb2Y2lL0S0/vILLNGt9hS
veaHbPBcE3tHetZhytgbUe1IPeME39vxPhAn9kZ4+L5KcsQmgzUxMS+TdqEDtMQxb489qdnpLi6W
irWSeH/VPV5DkX/WDDJj5xGYd6f9A+pQ2JchvyNP5DAo0wNXchXxGq/GivL50pb8HTat0H0IvIX9
uqzLTRYcSt7zOk2XgX4TaMthDM4XURFsxuaeNXf06kA6D2W5bf5xrXIOKcZn3lxlQFfzkmgQmJdo
Q1L71g1XhvjOBLj+lupHrqj+w9JR7b2BoFqUd1bMrDRYYYbcYTl5GZw2hCZgN282iJ4EgSz6rcvv
2mca35q2WzRvGZtOlU+VJJAPzeFubYk9VOOVRmYXxzEq+zC8oyDK+XkZ5bAfR9/r3E16sznvoUao
HeNm1VGXJ1CPMtfYY73jwf6wDqq7zspzi2w+lHe/3fraMrP3SdNcQJYtQyZGoYSHCFOYELAWHbfO
YniNVbsUDKQmb9blj8/Klkitb3iZ1YSyx4urFRdS0a7CR+d0d7ipS0Yz2cR2LTqBwIU753e/cB/q
imSUEN0gAVvGUZmuZgtcLL2p7XWAu+nvzeQrBniSDL+5eYkL7mhGSZXnIKAByEuiacVCtLvEwYc/
vjdI2DmQ3sPgtxKITJ09YLuCuGJ3WJaFu1Yo/ZQPSgRnviqx+EJMTSlcVBY7lIL46XMkNphh2Xin
3avst8kzCNHECgGg7Ir6iOZYQTKLPmyA+YrapjLfRrgdHcpe1/0dst3EFsPxf3r1XdfHlYQOb7Uf
NMpjAWLTQV4CHSpAiyEYQiUh52q0U8xV97BgkuLjDnY4hBjaFsmSy72AYIfiV2Oa75C5u+qnL8b1
ZvejoagYCN9m0nqItV1mHUrKw8F89PF+VDYDvyB9hAymsQHJzS3HzGTG1zhjDK4tePdAxRv8dEHz
1hP31zQUtDYUqLswjgXrquqqTEdwRguaaowlnIJZ4FmgW+ApkfXtq6uOz2AWS4tVBKq4Lo48chl7
Q8Y+uf2bUmYxRYBsVFtcIf1XbZ+H5CRI6mqjgqOb9BwAx/q/0YaBwvi9QTGXHvXixabyGlHDIk0o
1zzgIjqZ6lbS+xNMSVMOPaF8YeZTW5/aI4y+0XUr6ioyF6p8N6qPMvoVwJBVQmmneQGoN8+i3Lnw
XItXnRsZc3+zF8OFXzJEBeGeZtJJz76euHEa/pIRXMp0uPopDFidex3BCCBzd2PV6DkRC246UFgw
D9W9bxK0hxoNLwpqKE575guz5ALdP+dLwXuQDEgPuicWlWUV32Nr8qyOpJCheejWF0Y2bzJxI4GF
lQtF3AQ6aJE3L6MCkH9AysafzXTB9p9/jnl5mPqIqvN3GzED2UmX0ikWOQzrjnB0Um9aU10L/Z5W
75FSbc3miTe7Cj/8zOTOQm1qXzv7ow1xcDKTMrr7yDw2oYxufW09IRfQolNb/5FsuKoR1ekUBqgE
BzlujEigxQ4uJenlFR+/y+AQNGlQLxQgFQXCREF5Fpufcbpt80tVHSXWgxAysRFljwTrv4v5rtQ8
xb8k6B+NdBVSgLswdkaiuhPdYq40y5sZtYjnAF6dmMtFD1COvPtl0OgvAq5K2xGD6JXs3VTSYtGR
dpCQsIR5k/83kq0W/HOhwbEqZGNbHxpCtZL6nhIvITkVHdMbpBcxswUG/NKzbsTxAC+JCB30Kw57
6Cmy2GOxGML41xOHC9ST/mFDpNS2m0io8lcOQQolE4yo4Qyjx8HbtBA9OgrGLAZZWG4Zr0fxE1oW
ZYeO/gXd4uhVI6sSa8L5wsRlibMyY8snxhDVIg5/rFOMUAcYChYeWJfqR4dECnidR+iIjWwVIe/K
hjdCYzZTdBtC9qpcHDH6HwwGiKuxjunmQtew5ZOHJuz2FTboGZnZThguAswEfWv9pfnwDqo6fmFd
EUXblACU0fXq2ZT/kONv61wxWOGuvPoV5yCbW9hkIru6yofi/0udA5zFxTA+Ov+aaB+i/KiA5tEd
TKcsOwXRp65fC9IrJS9cxa03DqwgWa5QjkAoGOFjBZw/zAxLPeXKfcMzvYi0VzW5i+Zzit4191iz
Rhudp4pah5VnxKrbLP2FBPH5ojOn1jkfA+4tAiPZHzJymSbnlA7lOmDqFdbH2X9fqKi4qt84cu7j
rJINiGVMw2+3oGaET5jRVUNLeKm0s0r4jHPtk/al7+cbDKwHeM64OQdOsSdz1A3eI8TyuoHuUCGe
KeArUBt0abRJmBl2+MTIg1ukDBp11H0W9ovCNACLzL/Q/qni6Xc77hk9Xw2KsmKvAKKbVbTVMMGk
bynFhkAHLgwNufh3V7EiqxvJiW0c8r5kcVv+NUDmbJ4KMGVc1ADVjRB8Vbkq22oDwXsVIlQcOoqa
0EeauTGrYx8JQtviu1Z9R8Q6JqQRVdVb2UhigG5EhZjNph92flacQxHj1XFeVJZTpUHz2o0rkqgZ
53zm87c+fxh1uxpdi7sgYxduuShW57YKaEvIAEPfFbrJL6IBCNt0f6kRnWpT+1VQMwX9/wKVRcvs
UnFeDetMdgEoGi4YeCGm0SA8HfBRt8sENQJTU8vFRudx7QUN7jsWHxHQKD38wRkBVJOaKUCfvhXm
XmdzgCTVF1fffne6g4g4bvu1qJN9+a5T20wsknNMr41tLmT8aXf/m7XI8lbA9hzJ7C6REHa1AcSY
pJY48kIqt14JXnyangkwgFtjSuzvacwFsUmZplkO+8KJCCRB8cda81Brc294FdYl7F12xoDxoOj1
axcNTZcuUvGd5z+TGuP8n+APehWb5br4Qs14UqL3APW58uFQ0lGfVY7XovFF/xlKhEUsRbdaxWO2
LxpwQMZObchN0o+q/Keyry5QqagLhnSXwjDPo5k+M1Z1NCIi27Wg7xPkeJNGkGh8MAMxZyIsVDSB
DrYdO/+2i9Frhz8QMzHmiAqBGuMY9vozZN44KWLdqTvHMvZxZmO46qncDX7ZMxkMaAA1mVNBqxxu
mvVNRNuEvAeePf6Xuvky0N2QbMuqfge0xWB0OPT3SJ8RrC+NwfDNJNR3I1ncBXh/lrwEBPwE3/Z4
oUDWlbfIwUjECMRBFZN0j6KE9KA+8jgCNEatBSd3TndiAuCnh7R/dfUYYx6lOUIUfZnzNNX8ErTw
vXS4Tog77zOEsg6kUC9KvhA/y/bWFVdRAu7jZ04WDnIALHIvjY0VHq22YGPOPHJpaGD2l737jpwg
yoylwUZ0Lf2HowAM1Jcq57fidB6c7ZeI4RYMlYBlBUdW7CwzKFTBNta2gWmBPH4OPuIzCJ1srVjH
/Aie9RI/Qm7XnolFkoRO/qURgD+TvyG+uxbdZ8+ndUf9WvFfpb8R6kUd92m1G/5ScH3OqCxK5CJz
L8uWTasv5Fei/iD66pBnaNAv04Skg72aj6TmRNMUdRsNw1DH4G8ImRo0p7j/EWYJiBjjwN7WCZHW
+G6/84K99MwsS6hYe69iqCXSAUTcEnwkZijbtF8k5qlEnVa2061jjXqKHOEUxiBqyno1gtb3sQfM
FJHO3CB/S5EGSjXf2vojRLo/JPly/iopw5S8wccU3RsIgXJdNsex3SkO86Rt+siUt1Z+zR4D/lci
6DJWlb9L4WXVYGGmVyX0kHJKdj8Gj8AVn45T3OwQ7SRM84pIR21eAYLUMoBc6Vg5RuRI5PBdMXce
fdQqOfuPkXF0TMebyfI0xfNCF5ZpPaoeaigvwHKf4D0gzu7fSBPQdO22cRNc6syaNIaxQbLlnSKb
02RSWV5k3q4RXSY8GpJ4vT1T3FGs53wC4HGkUvUAdM6YlgLDy8juUD3Cvdx4mwwrK7kkJCjKAw0E
IQ+zEBmjuCTcs2PejruREFYHTSYzzGFpMrhvgGq+tsUa3osZr6E1YRsZWcAUm1H3dAPdxlPB5X7X
y3OuLwq8PRmJMn4Uw+y5c4W2E6qIL/6dro4+VLavUvUGFi3sgPG9oMxwiYCuja8cF2nRnK12W2X3
Bk3A8FtTa1cll1H9RpjbC90i0QOJOadnfHdM2Idq4rYgtaPJjwmL/JoDW7X/R4uOxseknuuaPYW+
1qV7oJtmQic4K6ZgLUS4LKtpjV4dd4MxKChknjotUBy9jVHn5dVVJmyR5LYgYytmOwupN1X99WBS
OZyljmW/5yoZmOrgdW1uKmtnQWYxH6DOBybI7WQznjIufhTd3wTetoYPjuOdiJxTN6wa814i8m+c
p6NWlN+XWB6a8GhTB+qKS4F9CIyz21xMm/WKunez52Any5FO2io+DA3CqkriNuZWnJBlDloxkd4M
XRmSY2pcK+MvYC2haM9iRtn3OxfLo5n+E23KDC5DwH0ks5n868igE+NP1KRgFf/SgtA2mAyUSydH
vSYktGHfDt/yeEOSEVMYhLybMSp2TOk0/5Kjh0iwUyn2j8shMdJMVvW9aj0DrDAOEEDmKG6gioFv
fI1sr63lMgvie06Om3YZwmMwfSAaCN15ot6YFdlkYiltUkvd93a8SvNUUoXDkPembAOLBTOTYeLQ
Q6o6K/R8fOspwfJvEzOOlhePmTpeakm2arxSrMZDvdlBIgiZgvsZxTHeLVRmmo7kA461/qeBpol6
B/fmWiu2YcB2XsqdGl6C/jtG9a8XOiVFtHZMNgjKW8NBrmFpteTs5UQKMPOn2Xy00VlNKHw9nGbb
LjxN/s2p7jZxEFaG6gcsaH5mYAY1GYUn7WzDivtLinmOBDMdicdvqC8TYpL8N6s/dhnSIQRBpgtQ
DKV6JG7Ku+taS1d+RMR4lrwrQlmg0yKezRLYNhclC7+MLUWwSe2dDXU31/S9VFhgmzQWvNvR1dFe
Y5ANUHS8RpkIem68pAbaVWnMkAFMIsCzGcxqRrUuo4oV249DI4RL/8VGtMDvOm7woPKBV7hKMDNw
J6G5XQHasdCoWh8CfE84bH1rV/pvw7AXpfLL/vye1RmraAufPZcIsQ8quaiSo4BwtY3l+Jwv0L9y
ZPAKP7SOX1vdBvGPFn60rNAGe9y2/S6reprQziNsc93p7CWo5UN8Fz2DwYLEiTyFyN2m9WekhJif
3GUSXgrXgTZo2kjTmVBpVrdxdHc7P73FZ81sgNhytMoF07HpoTo03mpHZHX6NrEb1uN/LcKaAgtP
igpGZNQbSDESH8Vb4f463TEaWraEmNi0gBWOu0Lc+S9kDOdrwaEx0JVJBnw+5N+qO07NiLIEID8T
8RZjhTTJLwNM47vcVMZQ73vr/26VLEB6MelbS5t+sCVTS8kqxPX4aOqhXpfoTywdnzo3b8eel7Ir
FvV7BjMJf8CwdYhF0zUBlgBHx8C3MVkviajWxfS0mPNSLsvXCVmMSzqQpsO5pkRE3hgxxzd0XHA8
aYlR7xDALO3a2oQTPCTIdmVjo5eeZyOPcALTHdgraRIniv9b75aVejeHYEVAIa38c+Dx15kOdsTE
EYbWWL8QGIB1hMcsJhA9YluTZv0fJjjGabV/D/x0WQyWN+YJ9hN79KRlfJo4WhM2Uc5dyZnJJuse
q2nK4RGjuPclbEycPs3A/BG8sYHgP3R4te0t7RjVOWtXjCs+HzNmuIXdcBTV1buCJq3CGt76O7v9
4t6SiF9yDAxJRnqbrT5D9l9A0XBV2KuJFHi05j45tooortlkECxdvuGsTcfmu7Qg+w85NIMcexIZ
g4gi49BfKs2/UQW0IYyD5O3MnFk9LLcJB01upnSGmB54ZMuy94KG+Ty7iojrvOOhySs84nLbMEPv
m39peyE46Eyq+IJI7Bcb07eLzMqsxlNmPWfIguoeEnQE/eRj2m0XToLQrYlhPbmESwikHtINThbb
Dbv85g9e29zYqtNnl2PoZD5VpV5DMp2bjw+MBqx1splkvAoRGvkaI0ucyHHl7p10r4Ivs0p33Sbh
ueyYtaXKp1ON+ksHsNb+F7AelXgxUwZYkbEwQNYqEaL6LPdiTOlut7GyQ4eiYki3RtQuHV5lddpI
dNtjflSQjrgM73Qwzln/XdC5j2hstA6nN3BwLnN+drFq9TPsPW+qMPiSwmBDe64S0Nf5vYHz7s8f
78A/EaNMN0cEHGOLfPxUIEgnxvwlctVdpKakyESLTE93ycR0Ba0o+qm8ffAxbMm6g3HFZYK6wNDk
WkkPhN4wXoNjXpQTlpiZyNkuw0Q7lFVwrkbcP9hkWiidltVstJ7pr5lR8lYXAiI3+mzn1ZNbag+b
AoOIQNSYs7jVm5vF9ehqNLsd3X0ZFMSNKaTU/6VjMr5UbXcOA9IwYci5qksLt4ZZtHTrdElnsVYM
qiQ6UZ99EbVV17IeC6gkzYePtdCvOUVDp1tqpXGg/3+NA6b1DmSHYwuZmiJq6SJ+yNpiYdCmKlgK
UrJvxhZyLUw3ywAJ2zhLxYDZjuEK6FIL39owlK1C59tygDyNft3q7ldPk+rzLEdC+5vYjXF3sG0V
C0c3l+zMMd8sVCzcuUF7YMTvkVk8A5pMjcVuk+rMLDqvwYqD8vKl635t+H1TSeEclNAimOtL66z1
0XJA9p0g1IHg7M3ObOZ4niF7dp/UD9q6SXdtbq3M6NVmrK+QwJiMP2YImdf4Hkt0H/9MBxxNC/Ha
iI4uqmbFTh6DNXyMyhFh36CjfXQSkt0gSHbrTC2eJIoga+97nIxCfudjvO+kO+tjl1lRvFr2a5Ob
kHFqwNi5hIQB46e5utXDdo62kSPf+nQr4rAGPIcSTnfjXIumv5qIvX2u7Jp72EBr1z5rNFaEocSw
rtNHb9v7ULqb1KiRBXCqpeM5UNyfsQwh5yFNHpDEVAHOxXvrYtbMqXuBOxEMrJvIJfXZSnXPO4XZ
trkLG3vTRz6bdJQNJeg4Uh4w76LMb3DqhbQ94gdW6yKPaF1nUQPXIxxqYUZ0uO+68R4zndLjr9Zm
1B6Zv2TL0j1pgG1YdkpMfWG9iUey9JqAONaI/uGs8dy3LfAF3B25/Dch5vVlO7KhqfCXg0YKipue
YblRzCWKEfz8WfbNrHwoyYpMfyrX+XbDWcJFYIvWLwXLRFYF7GvdVc5wbcTC1tcoqnGgWa1CyMi5
tSt+1xsFta/By2Mwpsj77JbMWZ8+5Ro5e13/LDgqy44z+MwaU2X9Fhh3kPKleyhMKpfq4eIOiuhe
gr3RIowhDCAXzJ8/IuzhhvSJH6EPZvsdtpJ12NG15632rC/qUT3/juVXJUCqyksaIwbusQJzXs+x
GPkIproFD0IQkMakbrA9OPe0+xGdLxCNMnRWvW7cFfgYEwIqGN3Ljm1til/N4l72U5CefriZ2GYH
8/KXB6Pmd1aB9FND9eFjCmh1Fap6j7BXbCJix5TSPkxhtINXSKjY/HKT7Q329ZzWBH/4HJURmnqB
Y0+6IM64SlzZedossUWUw57d+K2N9gXHaOlWqyl3Prp4SBln2WsqP4LgYpaskDuJQLPgTKNRdc3r
EDAsYPA72aiCeBh1jLJDcKvZrvMXeS6/SJ7ahg0ccJ5rJrIY5ncOBKKqAXCuvgv6wlpf9qi9zZLs
7Ax2zr0ih6TGalhgRCqbDu6l/VJkX5OJq5Xxbm24uN1IRStqz8K7YKfQ9Z1dhANRYz00pKVX4YlW
02o7mhEta7hSWGwX+j4Zr75s9jVxymmlHg3sGSJPFql59JN0ExKRDpnv0+iaXeoYQDBaolF38ZxD
Z94KVWcViC6VAY3epX8KW8VYVbh5oKGnc7LwvuY9K01EXsiRdBwxPWPHMBabXmbbqkM/b4zrFMkk
mTGrmHrPQtKoO+G6qCFrVeXn2NlviTUi0vrOmUBqgGttX19EzUeaG8fIZP3MYZW4zY248qXB1rut
dNae0wmg20vIgKJUYSH0+WlWxccA9nIGDuDqbhA/CMF5dUya5IZtYqMtuUwJDTb2utN6YAWq/DLo
7Zw58jNnJw/Us5V6G6L2olHzZJNNUdesK9faksb9IpLy0QQ9fcUb3j3Qq8nKpmrJy3KliW47Upy4
jQ857TlLzRSqQoe4RZ3qrsO2Fhdy21vjXqjOuuiydTl3PTDrKOdJiCE/wOHtYEdOOnEEYj2L1Xe6
LVQpqhchLFT78DWUT5lqZ9NFBsxMrxlJWLomaAFK6sN0vPkqMTl4qPC5bl0F3Bln18iBFuH6y3z9
qWOzZT8RtmR/si/TiYIl3M/L4tzz/+eFmiuKXl70bi0KFBY+8blTfo4YbIlq5fCKFcq/Nr0IKwIa
zZaKfNM+BAyCM3BUT2XNOLBK/4Z48gqapUbz924Qrp0kO/dVtiuBMzh83JIDogBzlFXvKE7pBpob
H36ERkogmuva6SbyQycoQZyQ3TVFlQKFzKmpFTP31Ej/6Nvx2W6dZTLQt5GIWGJ2ZdsTxdV6KA0v
IrEw0SNPIFp1Y9XTNXsnQzBqtMEqAwGNmwQTvK3qR2Czef0qKCTcRxRiH/UtJETkOBQ0PRXf5g/L
HEcPFz0+/BrZFivExVDm5x6npgTIk/mkNbA19AWrAYpim+3G1mJ5UBQDWkH8+7Trqq0SV5Kvs3rn
oGdNMFkVMLNM3O5APqAcr324NJYNjyV7C2hQwyrmqmdUxP2UFfHeIZXKruSRQhJFnX8KMbuILlsF
IfsqRW600d7UTbEqqMsB7SPXrW+Nrzwq3LcNW4EBA/TEqGRMOYv9dsWiv++YhagBnDlt5cNPUbOe
d5it7Mrg/yESbGEbySYQzFV6f1eQdWRZkJr4piyBlexpNeQ3IP3kM4g13hF8dwU6cgczqvj2y0/y
A/3oTWPikEl16YJiyIBLufmGymgd+tOba5FtFfTcnelSYvU2ja8KUFjANr9XX9NsGavo/OATdqJc
9BPFoW9dJlNhREAsjQn8BwXHrBWxR4ZcGTguAxCx23stg1e/kx8NSZtxiq4xrXgVkDrDhvCBf1QI
K5AbbMSEkD2hFMOvI6Jkb1rujyG+4pyqWip317COvTase2PAnK6tRkr/IVBeFZdQiqY5Nv5fO/6k
4bLhcozkXB9pe9tVYKB91uYjmtyVVH9761cx/ZtKfzHP6+vyz7D6hUQmMSQq81hjVzr0OUm1AsG3
NHCaqMwJUn5U3bjqcMmHlM0x7WTMEYGNV2GHC9UNyF6LLq6GPsy+D+uPKIFqIk2qpg3N0KsVuBjC
sO4yJa7dhE7eX8Y10Aqnn95t5E4dptFWC48jTpgiGNaBwmCzFDvNaLZFEuxN9qpD9RD1qR3Y/KiM
AX1f4MhmjYrdwYI0hMfqhANvo6kK0g33CisQxjbmSkpxFA2bVHQHye7YifEshBhndQczUUY+ir+1
0XpoKpLRNuMvJfWqSqp/0zhsbSYrTleurQlNmt1yXfBpj+QqAEIAhn4Yu/JpO8kucqar1Jmh2eFW
YAPPITB3KvPKKdx36KbVkahVCySDFa/hMK+H4U064ytFHxNSdRW70GoNpBAihwMRmhn6hQQHurNz
Yc2omN8lFszWJzsjr8AsDgyCJKpUlrMIkvVYA3pf30br1NIzJ6T0qn72V0NNf8kj4ypZ8rUEl9RM
OpOpXGeFeomROLSuTiTqdygfbMnXtoJdArJjXVaof+fdA6yZzoImZ+wr/rRSYx0FJ8aac9+wchGc
ET0i336AshJoSMrjU12Er7z0p3EK3hwz5p7QrWwxaE+NqbxePhk2bewc8CqCqIIdVYpYSyl/cgJ/
CHPeAO79HYs1/G0vQOQXNB90glSv8oVCH2MRMtNzH1BqGxaKmAyUEZ5aXEYJtPvI3ufadym3FXcj
z9zeHJ1XjTT2Cjh0OvAJzFGGdAn+NO07d/hpYgb22NtislkCMik1ySkJvnekbnHMz6YI1zmb4THH
2TqwWNJe5jic2uY2Qs8XROVPNpDdadF0JXXijfgOVIbUXUA9wvHjAJPTrL+e8ZEyyqMPF6GCdFCE
2l3VZoonLTXQOFPckeXiKY0XOpj5pqU7RUtgog+O1B8TwZdUVayWJdYO+KvCuAxqtZ6nsJlutWvy
bmc3Ftg6CfvidWjeVLy1ITwgf9xpJfWuymVfwG5hs3kIeFPL0nySDPJAxHn1G7w5Vjof2iE0vfBA
o3OxI1h4LP4aY2lTqCqE9rAie9FU5lY6I4OM4aYfGGtV0Y4D53E4gons7b8wm1e4fDETC4Rg7Qws
40MyExgQ9lUm+nbIO6PiDWl+K13mS8G4jVi/uph40yjbScFmrqnYNaeLhmiwGseBYpXbVCOZD4/p
2NNbB/a3nvXPiuMmVXQKLoH+zbCfSYnAkfo6j+XMemEBVu4NecvgnGSyuySTWDl18C6BOjp5sh/S
+taxMVDHZKtUPG1z/kOJXsaIH3yZe23/K6fhGFQ2A6FiAWB/lfe8qg2RU/D49GFc9Wz/9dkgZDtv
IqBxHYpdBiiiTJCnGO5vk5ghmtUW2I59I4IwxNOm+emz4rghigBBeTgdRAzWj88wlyrBX9mq6N1j
i1dMnbrXgMJ7GvFNxeB/CiB5uccrs7UHiW+hmdZE11OwM/3WLNVTjWcjqOA0if8g4YGwavRyeqW+
RdUVo5kbW9uiz9GrUxImWnImxeEi+q8iefbdtC8F52NpHlxD5e75msNcTKB8hVhqA5Y/sM5q4+6n
YdzaRQlMztVWfcNYKcCyLzuXrAB0imoDlSg9NVAW3MTF9kDZXJZ3PUPQkoVrlYi9OkYa4TA/bdq9
YVtcIZIkk5ZCjabBRLHqd9lrMVobS0XwawEgKs1dkD5VHynKnCJCFEJru/ccXFLZj3gI5kVfhQWR
iRQKLmmYXqwf+8l6yqrZ1IZx6kJnbbBzNLNgoanFrrQHT1TNPm1yZEBIzBhZ/pV+uu9LnsP5Euxr
vMOJJwi1MkYWIrbl9UX17ON/Mv2aGuAmZe4B+OYYYsuUdZ4xyV2q9tswni5+UaxcdM9sgZh8xwsx
YfvC2WxMB4MZmN/aKy5m9E0pbCNiLrXPxiVb3V060ElL1T7pNXuSWN20yFXS5Bj6XCayI7/3h4cC
Qw/peVCMh4kWCjoj6e7cweZJRmAqIbl30tz2LixFljA5xJBSs9HmMDYcY50ztr857Px7slmCMFzr
ZC1hlhD23DXMLldY09k5DQpWIiwAA9Js1bzHXeYeQdI0XX71EQ9y197Hul32GXYCU7IbofStAAZN
yldKV6ojwxSyPCSBs44i61v2aDbUeqOJiQNx5UT3uQeJ1Pqdfos1QsKyrUVJ8lmgjBsQe09qvyvC
Conxr2xQ5Nt4NWcpQoP2RSu6c6piT9HUs2E7a7MqcHINu8EEuR8HJEGw/VZs7Vi5/tY37JXZ1TdF
szDOQe5gomqPEkPaySIZfHLWrQbW7iPTulVScJiiVEyYGHYaltp8I2uUsJTcZll9pf1n9R9H57Xc
KhJF0S/qKmjyq5UlS7Yl5xfK6ZJpoMlfP4t5m6mp8fWVoPuEvddGIl0GXw6j7U7Nz8HMettTO8Lj
SHHO88+MGzlOJkw5Y3yKBwa0afvtuvGtYv2+zt0Oi0/IAt42h8WGlGGANpxXr3/wq/IcBdlqLG7e
YqnHlOgn90adHwscwj0bICAITNh414aB89G9LaSTEs5flu5V/Z7P6clrn2wIMkk2nTF77Go8DYE7
PuTpjKUTJwCiccseMH3rVTpS/i1ggcH/qJAMWN3wPE3FyRvkTRKzZUTVqx0zIxvdTYse6G4y4AkC
dXUH1JAUlqFTLI7/+RrHMzCN4mp6NVrG6k/UIcu+gTlR+mNqRfk38NB1nQM2Jx3fUdmRhhQxF9KJ
z7DDbkJiqMJdmhCkRJqlB7xCVdnOQIsy15d6Kp8sk4wr1CdlWjwGEg6Bd86iBHyVLoi/ywTFiH1f
Jb9R6dHNIuqL2dLUTr5lgncccUj2CpBLbb7FBVPMSS9qYyAYEG/trCAEAyn/+NvZTNOh1W2MsDsa
k8v0p9plU4QhHhB4K8+1xi8UqHU4RBIdDVXaHJzjsr/aSIBTjjZhtJfId5+qLLl4xrSVmbMfyo77
s8Nh4RFf8+Colzl8FBPlzOg9tL6J9R8XQVE9pco6TbE++Li3ZjTGWopH4XtYJRkME3Vp9d1DBnG6
iWHyB3NwmCJkjRZg62XmTPZCJrBg0k2JpjtHkJWThRYIJA9iNBd1ccpGY9X070He7iKHKxJ63OA1
q5ZUxIRjiD+PJRMi7jg/LUb0ujIg+8od9fmC+DY5uqJd1hUHRzgXwWU9RBFPPVHnYKSSAqAkGUHO
SGe46NW55FMLPa/BYBKtxDhT4MXOSheLlhztnJUyXmwxs3OAm9GhNn4nQiMke7U8NQ4BFJQMYDH8
GdK7rUMnp30t+JGFxGSB/syBfxF6AHunGPTX8BR7fvSkdPcPEd5eJ85LXCea6QK9GKZc9KkDCkeo
vZ1Ur/4S650i1uyQUaVLH4x7qQ2GByo/tBaYy5yAs4uP9SunT9OL20Ww18hN+1OK9r4Pw2eh9B9H
ycPUOJcpVf9sD1VQiTbToFd0ZwhSGXtTRUZ87weSQY9kWNnRNxbcEKBUQdt6M/e2n1i80N23WgTY
usD+KEP31GUVgF0f52Jcxy8MkteRivBmAQu+40676yqMQ8lnb743062u5l0fZuzpCEod1GGJbqKn
vLOseOt5018bNZx6lKp1UxPpCRXdLKmOuU96SOiQyNHAaHrAOSFsJi0OZpU/N96btHhiGooHy/YA
KsNHCqEyeUhERk1C7UDnKny24UnjXzMBKE+mx56zaoLt4A3Ryc6tS0HgDpgmGzU7v3kCiK+P6o+p
kq92QBw27b4ovEPe2iBIYFeGprMrfLFngLmixt47UKlS39gJCmHGe9tBDs9pKZf1Hg4GDF2cuCLX
xySdWGC4DJvKdRuxz8zbm2bBt41588th2E4cpRHSg0nbFw0Qv/XUV9cOR9Ol1S6c9ZxX5wJunsXy
txT/QvWcEYXHeBafNiYdWRLzOyPwIfaI5ouBIW5+G7WnaME24uYsUxydVfrckePjKEVYa3nM4mHv
198DdX6n51Xf31xqG7oVnOUI39rsWuHfwpMKiObVV+O7mtECDUSeOze63g+Fpy8x5c7CmizyimmP
hnuMuyeCK8l9LRagAh1Wn9xHLVKydBF+rAdAnaFNHpjb3uuoumbpcHNL8ypKqMOzBZQE3KPhPo/5
8OVE3b6a9j72yLoR66qjBnRI3xDhR6Xd1cxu1mfgYAyYPRlTpZOJLGHim25Npg35byJ8YpEWn4CR
/BJEfu0n/Oed6b8MVf+p4ZbdxXoBpJsnWJy0ShFco7m0rghnr16KJF6MOPocShQTvVplueCrfNxb
xmeNQzrnAyzwwypzhPk248Gpq0ftZkeTdCPphT8Q4O9ZxMP9ja4B5pDO5tssh6fa8h5ri7gVMo0k
omoUIk9cDCOTLCZaAuVrUjwUjrqazPXSSQsm5eHObtTJKUn7rGgPFdJoZCaOCD4bC221YTyL1jz7
Fg62IWoJOEp2FpqY2bIvdunvojjd6QApEXIdZ6DSSuUzEH9IRrDJmNhcRoPJZulyOHQxuw8joYaA
eSN1c0tre2sa/ouqaWzabNw2XUSNaKMqI2ulcD4DFAF4u/4SyhPiR57cLnYx0U64n2GuF6npUCsg
YYkEYe8hgOpoyR3qEmNJ3oY2Qm1E+6faF1NHj3bQ3waaUAaaoBclYLhRIWOHnMZnv9NAmloGd/TC
DwVCECOLmWLq+4CvuhLFfDcGBOL5kaI7zHdm225calqdiiemFkQE9rCFsQJOw5vS9MwYw3sa/ET2
QJYo+zKHQ7FNY3qW4Y1e848OFZ8QCrO6YjhWQ8xHIc/kkRm9Z7/WrCtyfJf5qH9lz+5TkqNSz6sx
R0kejfeSXaeAX8yHQ7NcHKZ43LplsDFsB4+ht4kDn2BqYBVQZk3aFUTS6xkCgOjk2sX740F5tZGq
uIy7usS7DX3erwt/iQVDq1IF78oCF0jZ4WrN/qn54oZ1V0XsHzqzpr/AKZ6MQYp/fUFS0xYvIG0d
Gbc+R7NbuReceITfhvjJFGCMf7qDkVW+l21FyWbdN/Z00pV7qvR8qYr8qeizXVjAHZONfUis5xgW
kNUihHUZXCBBt9nGrqZGIlDwpLtnMvKoY2ulljljUJ1ZeP/lFRhcD+yWSkiGK+bujJITjX2RXuoY
hHpJAEAufPZUCF8VZ+dm1vbN45yNQ4WsssIziiUZw12RQqhSqKFTrzmJpn3qlb4QdLetKCWARlnv
VY5coko7NvQiW6nGx4/rwteQG9XX9KlWeXMHpq1D9cBU7ILfBaOA+drIzkCTxbHudfROKnXpJYuv
1nIrMi589rVGfXRE/6am8jtIh/VcuqfWSq6MuJkpgWchYRK4b7TF/f7TB6zt25owRs1riFmbf/Ag
IjieepfVfIy67K+MCsLMxClDm+5ULo9C8mT3SP/5jywvmEi1OtyaHqOiIjo5lESpjyyxFiwgYobv
Gl8iByQxIxKq20xWsM5YOBlY0qKYktanFFO4ss06/O6K8h59/74hxyCykMPK+M/IhsdKAv5VYt6Z
GQrmYLKfY19+9Q74zBQ510SZFvceKkUqaVDjU8M8hhwpb3aDu7Fj0lnCiimdLl37xnwYrIEIakxl
jmbREMAnxs8TYlWr2/Iiw+rsjsW/zOvJ+gYfq6Jqk8mWYD+n3pYD8WIiPRbEEnPdqCN1Kq4GpB+m
fyjpadzmI0cbqOfooTHgW3uQsJhvmTmp9Xmwsr30uc6MHUG/FPjQnm3SumvdPLM63EgY3oQr4UqK
jceCXeJsd2thIg8y3Ys0qC/VhKVE1gc+PERkYjMszqis01vGS6dhlpcwQS5DwdqU/Vka1k0lHPhF
eY6zYFuUxr9MoOupUQP5LiHrUke4wqttAM0QyQ1eUZPdGjXK4KMj8tCoMs2SiNjyJwdh2d3EPrTw
WLQxzUOAiPd+np9HD3KgjgRGfMPfzlTXI0IpM01Onsc6KmPzZ5g1guLxljTtJQ1upswPkdGfksT+
IS9so9z0VBlcyLVxli2rb4sgKw99HHDKqApXo199xEH8XEcTqjTnPgvY008s1Im9RXMCoABxuF2+
F978vHxUagD+ZqgtrwH2WKw9rK0yRpdRNGK0jf41IaCFSqiHTvQPMSZLEXBFpNbZgeKc9vMujQM6
GInpJf7XK3Db0rYsDH4jNRtanFhdRuE8a/ZYomNZInEWjj7kETQUdyrPmXX79Em9RI9AoQV6TZ4m
09hZHYqhiQA4m5skbp2nbsq4poCljMaVkN67snfW7M33bk5KG3XyXUlUZ2l2ANOpYlCQ9535FgYI
9NknE1Ed4LXDrQRpuHCbi+Ew2FCY3UKH/nakTsd0TZRi66zjCjPKlBT32sAI3Tqo89oeI2S5CGB1
fJx976VICbTDorl4nBCpHDQOn8Yw32tzfO7cRbmiwp0RzJt+6D89V/BnxzvPiy85vF10i+a6wdUF
r+cqOpbv2rVvZVjv2xn+lhkd3U4/zXzuykGVUgCDju0YicaP74C+SqabY/nUXbJksZe/dBUjVzeg
ZBse8kBzApZPHb2aCxjOCstbF6XPhhsfp25+KWbBIgr/TZXdCrAJygZ+weqaLQwjZbB1BsB74uaw
cwJgwDoyRAeCCWlwYcmgz+qvDnZ/uq6tHy1Ud7X3U2djDfnZITRaBkDzjC749OlBBId83DkBBDhU
muPwo/03zox3M+xups+AmIAQx7zZs7tKFF34IK4dUKSJ0tRxmycfB5Nbynd3Ch5jRm4FoeA1XQoK
gINsnsDMYp9oNpb9koFP4eqBU8W6CG2gnMRlHhFT9DwxVeG9JCyPXKwprl3/IdF6i70U3+aLM8gn
XDp/FiexSm5sqy916hycEa5/8uHkvJ/IQZTDzVtDDraHe7NA/5KU+mRa45kQQ9ylL7aZs+FM0Jdl
bnefekvMCyrxKCFPgPSywGDYbiMCVdN3HbIBwttqQWsRmALZAD+OEw+V565G9Socjesup5cGF1fL
Qy/DQyR+FXzAtlX7yQWKLjtNsQoFYtZ8uy2stt5/qdX7mPERRdNr0qOOZkpqAmJROQnKmEtHm8GW
iskZIbhp4hbvZhx1QQGdCF5IVgLCABW97BrmjyRF7hG6f47JWVkCsMpABRIoCBjdt3GDGV8N3fCA
xz0bJmKnu3uVgRpvgzOGx0s4uJ8W10I1yHe/Lu8aOA6Dn75Mpk1a+8/QqBcvAnA9tLAykQOzKzLL
fifwOXnJvTn3OJCwklkBCogsV8xM86MyBSOqYKGLbSqCsfycQBCXcJgxPacGyAjRGHvhdqAWWWUk
BIWOISSomUoVLvVD2qBGc/zkaYj0xYmQkJqdQzpyRzQnO3h2MKhadjLRpwR3rWf/zMuyxXUf8G1Q
n33Xo/ub+e3DrJYxNQqDPHYCOiK8TjXzlGH4mRA3zx4R54mwnyq/YZs+rUPIEBZrEhjTmt2rhTeo
rZNfXZVIJfnKg266kLqxHZGrMe0/TEiv24TkBB4Ro/XfQMW/i4ZcLHxhCnln4QSroAepWmrui2Jy
7+cerW1bsqdvyx3qKWPdTKxOUjbRJSLuu8ZSJf4NMNNZkXAeliBvYLcL8Z1HE9LDINx7U7c3kvYU
GBzMUpAeXczjgxhzcEeaSq34Eb5r3JcVGzN3wAysSvSiWUR+YB9oMgcrrBuGnt9bw7o2uT5UHQ5a
SYHb6H+YNq5xxZqVmTtBTwFanrzpiWFQAXKWfoclFM9ULv/sCcPa5InPBkU8JaBb3C0Ph0+fg+IB
2cIITKTsGW6aFvMDjsnrXGpiA717RCX4D+LkoVmQYmbNBswYLnZfXa2OUTtjAdAO7WkYIYcMhTxy
29CnTIioB5c9wyCzC9AxD4AE6Pa5mL+Fqh5k6V+rlMF8XfM7o/57SovqXkbl3q4It/b0k+3ER0GW
utNmrxokw4CVqCBqDWlA8OEwDWso2fUgAH4l9Mm+DRk4d12sZjjvyfZbohpMmG9Wy+ee1tABJqM6
zDkidOEpZPnWOTGKWxDVXwEq+cEzMEVYeOrAcLkAvIjTci2yg/OEJsPMf8EQr+fsn6/5SoV/BFB2
HYfyi+nBI0EQ+zTncu7TH5hI1rbzbORmgP3YITHa5j4JWFQkuXNIubzvhuDLBtLsQCpoMGl5TvXr
2uZ7l81HJpFPzljtojZ+rvx5G8iRRFXBvCvqfexp0THLDSoigVMdRBVhIqswbZ+dWt8sp3ioFRBK
qlVUKYQWoxxLZ6LYMQWM6D0Crs9M2p9pH63r3LmlDcrniUphAguVZgPKOpSpo0l2nk/2oYlF1Jf1
s0yCl1xCp/ar4Nk2rBciHv4GRh2j9iGnQovw4gMQj3t36uGY+d2xcYzDyMsf5cV9VDVnVlMb38Dn
6onLEPor38R9brT7MIF7l3J+U1hjSaWNdu333AZ20k6Eo3HIV2HBANrByI3mznQTiHgptmkLAmJY
kccuwn2m4pM0sodJmm9ZSTycNrfEH0CkWnCIYFwtjymwi8yg6ptL0GFUBR+YmOl68B5MeIgj8x9H
LkEMRvPUBWrHlb+NR/fQWMfBcUxAI7l9dk2IbWX8SHT0tOrJqmrLbivHnEwtppooU80JDZqDAncY
GzIlpnQ7WQ4BNHoz5vW9lbH25q9JQmv82OWwLEPL2GD+zIjwgnEpRzqHaAChPXcLtosQtIIZ8zyA
gakNBp/UKxOC80mJZwuFz2Sm940GW1xGiC0EtWBFNrJDB7iWE/S+TMzHvjGvTjofSpPknclEbaOz
hphM56fv/EvbdM+jCYJVl8aH1Na7X9AH1gskfEBZ6io8X4HOOFIrFN9jova6nLeNYmErk2IfYiYc
i8jeDo07r4s4fml9ieONY17CaQjHl3TKXyxNngi7eg4hXyy0GU4prbqDE1ufQ0pPBvL3IaEq35pD
sJ05iFxhUwVAdGIuoTYKf8GdNrNvFbk//0/55fyeWGTGRrP4FwXuc2UEeqME1lJiMA9+Pp6I6Ttn
yfzlGyEil9l/8Qu86m0TH8lX3Y2QSbn5MEGNUM5U7L11/vRZzdETM75dTmpkPXT7mF4NYWV3g3QU
gjEN111ZjrDoYR4ZmJaVVV1tt3gRRc+NPo2fZuvl+yVpvm8GA9XVcIgaDtPBX3rrFGlHOzLTglzM
5oVRbpEVmBSNCs3cQq8r51Ulw01rD8+qSDGPp7Ai+pa9k11iKIwL60pNvOTMVbfCddjbImfS1ikZ
/Ld+wuIYZtmwRKtxtrXmrdEtX2AMS6yKyrOb+Rc7H5wVBQVRHePAsmLCJwNa0zDY0Ho9XUS6mGBr
y7zGQdncDz6Qcf7kn8Fit1v77qvbs580B+rXlk7/TgTqtYBBEQwQBfTIh2AI0WxN0lmDLCcMeWh/
RYEde8ABA6AHkI3f1d+oRJ4TY7LXoh6hOMqr6IfPMq3QgJn023YU76MhY5hUnpoY2UWCyn0mo7B4
6ML6x7YpYTKJ8ztQw1mbzgcP6jdVrmbxU4NG4lejpeBrHf0JB4IDZLBKmP5BQnhO7M67OEjh8U/l
gus/B4fmpSGqsgSok8w9CM6d0RvDQ2HG1O5jGLM7ZIyeFOBSynJXMu1NkuxfD2pOkOdVdB1ZDOQG
Aco0KhZMHsRnnyzuc6ReSX7cOH5w1P13w/QiZHCLnTYJeVrSTyD2bJtSlpSfIGaeInK5g5L+debo
FXTvXadZ4pQ8JlG0LSsszLk6G9305ZGAlnkVgPmOPd1DYBqXUQ9bo1MPIsW9gv4o4gvj59wC3T4a
tXMHKb/S00r35tM09SfXG6BMf0HOWhuLdIMl9iy9Lzsq7okP3lWY4nuyBQaEt2uHtImjjs1iV6Ol
I3W0/W50/UdRjMPPIpOlx0+26RJYlTrW5XGsXdajAJn8oKtPI27Ox95EYGJr8GTMlBBAABdvKnc6
em2eXmu3rjAQKzRZOfml0WM2g8cF599WTGsJJXAJj+0WeMfIAdPiWnFpOGMjuBpliAdYyX/FzM4r
g+3RQEYBcoXnaLpaSM5QarFa5SO9H+lm/Eu1SO4/OX2MYlcAnGne3WHd1Zd2vpjtIj+hiXD2KcHn
GSqlFVi9Pt15udhAMl2l/Q2kf8wmXbJNqV9m7+Dod8s/1IrYhUJt/KZch+pLRfBHxVYC0B5JgvKi
PbDJtZkVm1DDBwjWCIcHrMAk/HTeoz88dagU9CeuTHYlbH3uquEVUyoDyKTdwkerujNIK0uBeN/P
rOOW6IyF/c8zhOB1L/EIsDqNy5s1sUBFpbqkJFyKfkfTjuc3QxVSRm8RNOzQRY99HfXG7+Cgwe6Z
AS3A81E5nllknMmFgjGn37ec81R9JXir4jCg3fwngE8SKMA46C/CS9T3xSpFX+dayQOjTV5Zun5O
U489X8Dja0XpKm1YkwuuiZZ3V7SXHNmfi+Mw4c9MsAmAREHNxtAX7OZXz26LdML23mqgFatDHfB5
QJ/+jK1jK97Y1BMJJsKT9YRxdM32mvk72aus7lfS2xUQT+0YKjCmwOigQJrDwEneJtfdjw1CtDv5
yddj1gQg+xuF4JIWDi38aWQybnOJsuKj01LJw7L8r+vXiuSAmM00W0ZFZK+iPiQsA9A7u7ZDXm4S
G3US9QqNN+4WLp1+GTyvSlS+RvEK09nkXSCyzG8+4vjIY9y1OyYnJJ85/XHst2h+7ho2aPGdoFYq
q7/ls9Wnqrx3zAWmpaqPMj1Y7aOGEtJh30iYcK3qkfVItfLKc58/xua4QoNl/jUMdEEfSOuBkAuj
+x5nNB8XPTxl1taWOycySCjb0WTcmb8eTbzLUNj09qrZ9uh40mXLg0Q5u3jlFZ9bAFCQljaG+1oS
eKH50W8ZeoY2OS57esyryGdL57Vur1P9V2WYSca/itQDn8YiYN5DtFjDV5hVhza90Jk12BLCAOEB
KH3Ql2V5ZzN/od9BdlKc0mm4mnAYVSKOLk0BDhmuQcwJJ5/faL7V+akMkJLSMgAPqvl7wCfw8Au7
b5jpZ/va+DAOXjU2SLGpgoPoDk370+UPs77O1gn7B/JQ3oqI6u0K7Ik4hYKZm6jX5sQZHMIenWEm
5s+SAApQHywQmR5h/PGAW3xhbtDxKxXxMgef94O9SaL1qBB87+d2N0ZUMj3q7LuhMu4wqdClonff
LcIsth65y93A01cmzJWRL8q11MzyrzAgLOjl/VeY3lzvVJgSv6K9Lxdkhl3iguk2PptLfenTD5Hn
u3mB8pvdHUEdaGWk/t/WusTy0n0X4lzBgaqDc7M8fsxT3LWp/lnGU6KuxviBR7LAsYoSARjbjkOd
kI8s/srqfW29MBd0OEhGm2cJRED2yL+tXQ//i0LoSAOHtSM7GwmE2Oa+CMlfXxuslSo6Zbf3t4FG
jbIxUZiKL6cPb4XcdQ4/AIvfZAO4purAdcfi6S6ZLhNLKdqwjY4R0fXg0qsbftt1beDAsFkiJWRN
eWQ47pzxAxLJFmDAysf9FjkUMC695GPjPKlkEwW7FAjDLJ+s8dAz9ZiXpDb9EqKSbeeG+3PvimXp
8cHFG2dfsb+tR/iC1au2XxUCL/FcZAtNAo/DqvCruzpyaYO/oaEl/TYF/Om2J5c7ZiGaESuL3sHa
Q/ggv0aKjYQPJoFE0DtOCZgV+Pz+vlWXRL4lzBMkbJksv7AWQ2FyFDMsU+Oh40IeO5Ku7HXf/oAL
tdvTGJ9ZYGcKldKmGxDAJyxnVi1PaPEUo7vmepTBbzPex9Ovtr5AptZocxWTlmy8z9V1GCTK2n26
OGHHYz0B24svY9c8RdV9NcwrEt12WQpMHxZjeG6Ttyj+DfA0jOlHxGvFsdUDmzCq+07ugA308Qt6
HvshdR5JuQn4mwMBCtTWxF8Y8fk01ptl/jOoZOZ1YL3TwtpQs+XJGB8gS6I5KMbtlOOReRxQBA4c
R7xiRFtO2ZuMGBeS/DY+eiU1LZ9Idqhpq0gVyTUEm7dmuTCY/DIbvct4vlW4pcY7OEQNxfsKic50
qYcXk3G88y0waMUduaU3CPh3VrPAC3KADVXwFOnHcto6VOwh4Dr4wda7Jr6JBXkjUXoiIneOuFyK
5r5BASgAAAIj7dp9jjW5mAOO9WNsnlrnpxGfnjj0xGGk5Ns5NpuXjfmpccYYqBv1wUx+TTAyXfEk
9KsnLDpewDUOlwduF3avJW+FTXBm3B40+bBCBG/ZRNgGsMx03nsu2GiGtJTOcbQ27ddUwSE4Nr7e
DNZrLiTiskPpvrf6sSKrxHgvkdiEtOcN4Wto0nqidKaFB3E/IoLELV9KElyuTpKtLeiWbngUvLyw
gmjU1hYXTN5dQokmimEXR0uxlUGz0yUge5645LpIK3g8ZWRhTNgvLKkOjiNjQOzp1YCkGa8DoOPi
WNOTy/iDeDWVHz2AnGl6TYOXykTFZbzIfhlZMb2NAyJXngwQD6zR4Rfs2SNx8H46Rg5My0LFf26S
57F494LXrmEttLdYyvkcZM7AvTt8OkzSC9D7WDvodiqKyrObVwiQujWhcNvWb1aIETkZoFpO993U
s42pdm3GNnRrBNFBW9N2YnJLV0qr/654DptxD7J9N+tiN5QX28Y8bF380tlrAQTc2rc2wh1g8+ne
9t4X3n4KvQ79WOO9m1myQb640qhhcePOhCn6ip1l92P6FwcLDPJ0Bk6o5rH4cv/hkGqAHoBB6/yb
iL5aiWMLI2aQQOAYcQA3AApxXi9iKHd49eA4DbG3l6q+KjP+DEnM8WvJw7MYzdA2oSMwkYz7PiFI
7IJDpfDHyzvdBWe2nMRbjEdRi1vbMygPcHPki18jcZMD3ItdTPKcmaAsBpICkfcDxS6tXwEf1CjB
26rQ4ex21g67DYMY+JirJx/yTeMupjSir0bXqM6qURI6ZYieJcie0YcA4gUGVRhylXjBvl3kRWUc
39AsszdF62ElOGADbzfBacB3rk+GA5RuXLgHgoXxqg6tnRN6u9wPCTQL0z/0XddK8QD5bR4dOqd+
nmqkbgFT4cfO0eFBxnCBpygg0L4ai7VIuuotbWsMWxN0dsStE7VW0CXfY/D/BAT6SD0F90PgHUar
WviHMwZrhzfAsnmjK/IjtDPH0OA75xCV4tHzomwfFl197DxEa5MuEZI6xlnV7ptvmiPIIh65oagY
sUWuySkOvxzigL74/Lp32eC+EZXMktEb7K07OuErMgcWC1YLQnVkJwsBkfmNd5wLqP7oJKnn5vES
CAw7RWV5y6f5OCi7OxkiqleeTfyUN2Cjd6V5YchLPzWfc7wOgdVQbQzTKaHQywuJWcZ/sAIGiTGl
1Uo2+KlZLO4rrMRtanxZFi7KjvsD4QAdarUyGumui5pFjWL7Udi8sjLpBgb50EU6oH8u4SlgBjI1
HUsfTOfk/PgCnTqwTK7ZFq+4rq3dKB1r30TNfkyWaKL06DgeIKJgxFph8/epi/4yWtlbwvAEr69/
mGl2JgT6k1mzw8MZNi3UQ65azYZc+YAnm27JMshYUlVQGg3XJceCXAIMUj6mlQlofBin/1DjkgpM
imvnXCVJnCKFxJy0IMxKUtYmBOVOx/BEfSS2f+3R/sVYENa673dt5f2Vc/YT1exH+N3Y6IzQT7T4
GmPsfTZLgrI1vtp2sYeLX5lGf7ElXpQDDiWgtLfEOSf3q0MroGUD8E6dUzs5tDHfuCguhR+D1ohJ
o+SMm61DS2Gf2/4r4h2kj0F5Zr8l2bDj6GmLA47Dbe/RlvvRPgUPnKT4qUlms12NqVMfLU/vLMN4
LQa0ksh/EJ8l67QB7NhioJhdvCVueaE5hgjnpk9FQ4J51j4nmn5JBzBWIA4KTQMjP/NQtKBRTNzo
behZJAabHrQCuev9aTD+YNKMGDQcXTrDt2EltvsVZchSf82+qzt2a6D/LYNkrNwg+HHA0ADJ0xJ5
xiqiVH1J0aVcVWZyGzW24iZpRT2DWeJ6ZjUbW1XOgksHoJQYZhC0Ql6iR/mI1y+KKyEfYuU7QIHb
IgRduLLKMrDJl9SQNbhPvaZCC0vefMM4iytN5Qy/5mIRYTeSr+0O4F1D5DF22cZmpTmzm/6eEhqd
fwbKS0IcvFlLAqRs0Yf9e8j/u4wGAjPqvGvdewWsriLN2Vmh/Q07igZRTJX/EYcuQgaGYF5cP9Dr
9nBEla8zzgYPCNWy5On4qux1ZouWhh+4KE1Dy06Cmcg8m4yDmCpJ7hXVs6A8DVnRl/m69gpnoPSI
KPTP2iL6G1Sb11vVSrsRKRVDHNhHJxvSgltoYEex1r5VwKLDQReTWYy4tqQlzZAz5p86YMQ8rUoj
VozHMuRL4XfosI8oNpjpbGb5CVnD3ExFl+Sdt47yMdSEETkh8lxgHxFhASoOZ6dGKNgP1h7spKIf
8MKKfI2V57MVLHjwkHfCVGgDQLDVNKp/cy1N+aksKB/o5Yw0zibUlE0PpdvO58Az7xGYjcmHDz6M
6EQxqhgjYBnEUSQAGEc2K0EjjMf8r+lqF2a/NtJoPBtZn8kHe+rCpelOa5/CM+cnIV7OZmcJKYlG
t6k+sxQhH+oUN0JaXU4ekn41i4G1NxkPTEzvbGn6Dju3oUgXSXvipbfMwkmHd8IHE9Ft8LcFE118
MhUTPBXTt4EIRrJOgeVS5MQXL6hCkNF9YGSsQEcOD6Z/ftL8G900JwdVNGoCLhdH5oRI1Wkni7gM
P+P0GzYQ53332bMkLiR2A35iEwxrTX5grdq+LSgWyiC3xYzSoKjGB8+jvkR2YJoO5nr0r3m+zeNp
5tvDB++F47NdVvky93VGP3xv+zTBcAfBbUp+E89PsaJqbtbux0VRidGMs6M9TL2YFi+rDhqThZqO
qA03XoydIx4Iu2c56eGXZEYo+z7TyDXYliZy35bYyYejJ4UiRWuKU49tcifcBABjAY0lk9DjrcAi
F8bQ0hTbLqjU+Opg58BKm9pp5qJDsirPo7QZUZ4KFOABMWxogRJOeTk34RhH+7rMwx78UNT2qKf/
o+zMluPGsXX9KhV1vdmbIAGCPLG7L5SZSs2TJU83DMuWOc8zn/58dPU+7cxUZJ6qqKgIW2WDBIGF
hbX+oaFJAz7RKUW44RFr98Kq5op2S+sYC5Yng4Qa9EiaLHL8AQArhHm6vOZSCvGnIG1s27pHWa8G
i09fSFve9DFzm6AxrvOmi/Nx0xhD4Da3pq3SzFl3YVA30HVSe5EF9adUlt96twvmCMGnppJfrKRv
gLoK08xMKsRIDCZyzY4LKIQALmh7d2NFdWR9aCzfT7tN5TeFaT+mKIuD4TSgB3Q/BdX9LvuQO3Qc
8zfZGAF425gVMiOqb0Y5NYU2jNz0m/RlIm6DJJQVdd5C5eDDhgoWNBo4opBQ/SdDZ97i6Ns43Uc/
GRJr2ib1YHkjcJEqBH1M2tBTMysh/Ukis1E6975XS+vKzKocJ0WLT/k82n3BlRbuGS+tgd7SSwya
gMWQRXFQfQYlxEpbVQAE+1sf9Av4szY5R+pFPwemwiJplPRBH0MzxMhimnVOR663UEkmhoJc8iZv
STHDjvof6LHsOu9cUO/A7Nz+zZKpwutT4zY7fpqascSp12sni0tSN1e1+Ek7PZhveTeWQjwHSfSI
ymMhb2wllqoB6iMc4LEZz8k2TCNh36ix5livCOPwDGOH+1DVcsfaUF9041tDukslsK4946anKztf
InHcombIH54+zG2UPvGJo/g68mrVv2phjfOlWUQpCl2hgLCE0rnjP04UFjR4iFbkF/bcZR7CIm3u
dVsZpCaqaanBBVfPWYTiYtmGDvXWMXarJ8hkBiqHbpGbEcWwua76C4CRXos2bQxxCKo8jY6PTZs3
8EoNcI/ehoKpDNeyrWfX5CCBHvfVm0uqpyxhmxqDZYP2piIxzfFPrbJsgAEVBVH9AVxwRiVx8g3c
owIrcavPQyMjsmm+kUEtpA7mAb5k6vugWII8GCL6RuAULrIRf3Mo5MXM2qGOueDrdFuQ0GDnptKY
Efy5SPurBHUaX+Dp2lMhQ9w5aHx69KnpjLfao5Z9xaYoHXoXfQ2LlxQbXB/Z1aSm70bV4wIfeMbH
GuQeIL047mZ9bcg8kXQfkjyNkU7yxgBM8zhOCN2jyYB+2yaI/IoOaYkGEEt62kg6eKhZBkj8uenM
rbHwpjIKQY24gYfYSIUtRTFq6Tc4q0sD0dasjroIkEjRp8gRpU6YbEfh0v/OFMHs3MaJS29d6BzG
69glAVW4gdb5ts1xCbwxwgIqvp1NWI9wEoHgdPMSIUuNiIV/Y3iSvrlpul343YMl3tF+CXt/WxmB
NV0DyuqbF6xEEshddZKjrAeVcQQnZVs+wcPgeH6YkkwivSQwAqV4VSQ5Ua60Esyuw/aHzYK+tZqq
ED/CvKnJtGplZRRvbNWZHaJNbpGdV9KEDGbEoExoy3ENu509ZAcemr5xxXU5GAPxgjVbXeZ2Vcnr
Kpj9kipHINrpzfdrmpSRPU+UZHIOx7XlGuyo2m8bUIZJK2tsQlpyWUPOefwS1lnevrBVi3g1NAaO
bW4kuuGOiD3FVwApfGL1qMb5pm3Z42LUZbBuWg3tFZpK95zXEmWfxE1GC0MeF0Gy0XUiDAjpAOGL
24UFa89A3FWVV8M4YP6a0Y8Kb2iOdi2EwQL1clCLgHOcREXDla3IFM9GJXV4a+YVbZqBkmW/qXu6
+ufSN80fQjrzcrb1rnwQvp+ArS97sDzoqTkBl71SYFA05FQ0WzOr9bc5shJYH7ke+keKsKm3zaTW
IFm1bolNdeKCaisMb0gvUXDr5EaxWeQqUSVhcRjtQrEMC4QTK6u20L2fkoTEzWut76FT9z96r2h5
nNDGE0BMvYemSz6IO14mvpeWDCvsoAjya6Md6JtMGqwdFmy1EYPPGBKK6QnaQ9QLZ4PynGzRIJ4A
7mMXFHq491qgts70MEORTU0NGHCiRDqdeU6hgG+0dgXFrCgHdymQOvGd1NmoViWi0Fh5tk77mjRS
0upDIGrx5nCzlGKQiL2tW3Vg0gx64+LJiqwRnIKTePJpjma6rEIAnbpPEGG5t0o//gJfBHEVu40D
lOmrbALRYWEjo8COf62cenrUvgvpSjRJcKV9TbU7IKAAWQObT53XrgpclQKN63pVIMftw619LRor
SVejVeT8d+qnH0DjSTAaoPfJeQwx74tp+eqbJ0aI+zSW8dtNqiGCWhIQqJAlsLpXRMlchDSyEEDp
RCHp80Rb9Ql1xOp7lJaY7KgyD+HU1VEBzIzUEoF9GXfo6oD4xLBXOiFOm4BlowtbSHQ5DU9baE2i
pPChRpcT67oWVh2qSCjOLTk7q8BQtkypTroIMhr1YEzriSjDX9wMGVI5dtJmF3njFRQaiePTZuwE
9iQtZPYcoo/GTzioTYsDyXBhMDJ4HmxyIdAxiCxPITQPmcLcwO9EY3UKI/oyzRBjSO+gCAHTUZt5
Tx2vbp9HA8jUJss0utSwfJRxTjR33JuY/HZYxSrIvcswUO0PBPv7HNtvuGbQDifF1Yh1ZXBSS/Co
RghqAaGq/KrMXI1INOK66MYNiRM+kbxItGzS3kYfuLCwXA6kQqgFxJPGqjIJ0SGEmUhuo0xqpOdT
n5rVC/pKeXvecg1LPrMg8+YejlEerT1pmKB/wzGrL1xjMOpvTjHgoepOzRB+rbsO4qxASDz6kQYI
/p0XnQC3g97ZZOX4ZSDXlTx4CKex5mdwu9IlXelhsojEqdwLNFen9KMHCCvh3Cqd/qaldTVcjr5Z
xN85PlMWyTwhUwP0rQ9pmJIRGP5NHzkgCbjw6KInLayRTqOqA+6vp0q2SHOLaX4YJQa8+BTO04gU
bhMX572jrPLRrbW2sRnwRm5C6HXphEtwBNOtr7Tz05rLeCbF1ihKs87D5sJHryf6UYomJz+oIgPv
gLDE7MuTEfD5JHNB/rf5zK007o30aehLA1zZVAhwa5Y7qnsMJvS4Rf0se0p6x9JP0m4ByCJ5HXwj
H5zrTU9nQ16kvXSClwC1UHxtWtMs6e2EVU5YGEc/9hEWk8UQbXvAdShDdrWDYoOXDreq6LtoI8uw
yO5AtlIYjSBJXtbpKEp2uaZorjqFpm5fZUlyXQ21brcRoJThwhzzJAT0G2TQ0oIlbs1dkSNpNuvF
LCEdk8JbpbU9+JuSMy78pMEFetD4ZEZ/NjG8snsBi9KQtgfwO2jDjPXUgiiVGuFj9GSQy5U2Dc7/
8qMIwmVJzIe9tSaA0t39XukPslkUJLtVD78lQIVRlvCxEuhV9ZLiK8AZYQpWoW2p5teVPqtpi5vF
iCI0hZs5+VixjTswXGkIZg7EgyfH1Z9//Pe//uf7+H+Ct+KhSKegyP/Iu+wBqk7b/PNP+ecf5V+/
e/njn3862lWW61radixpm0Jpm59///YU5QH/s/gvlDC6tAzhRafIYqLSokQYrbPEb+2z4wPpEwMt
D/LbQLEIpwCoWQEqMiFXbUWK9U9jjpTiiqSocW/lZsJpkjVFfHN8aEe9N7bUnl7eVGjt7Y7tkiAF
tcehKpyhofxnGOel4aPVkLt404Y4lnAdWEQ+EoycKPlRsLdWevTsy1T2yXmoS5wlWRrUU+RHl63y
wAoiEx/gGntCxVcdYLogL/Rm4hoJ2hebQKdDaNDQ+p6s+ZomzUvVyg9Gya0SpUsgqQg2Gzr4OeVY
u4QaZE+eGOT4Sb/o9H3MIgeFcy7vIskF92W4bXMU9FelpP9OSZ1YNyavcVd+iIvhVWiENMnFQc+j
RW7DlkxHG+/xEPSVAyW1fYjs7K1JvfMkT4CBVPjwKajUUWw+dmH9kDTqE7EJrzW7eTo+98I8Pveu
2J176gyGMy1PHbuFh6yjHwy4TYYAfFjROdIIgJ9+hmSMgi5FEkswOwiZbymqsuGOP4tz8Cgscdvj
6ixt5ZKV7T5K1o7oJ6VUVUsz8rddG4rb2jbjLT4i+TVShP3l8fEOl52tTFda2tSu4znesiV+W/Ie
XQcKALRfRIVeG24Jz8aIzcQQa3V+fKR33oyRtDYdSEau+WsD/DZSPwbaNMjsAVP09RtVIxQ5Gu4s
ee+bFMOr4Pn4eMI6nEqtHKRgtGfZtmktr/7bgFUdVY2BfvXZWPXTdAZl/hXoNJI2dQdBJuB3lISZ
wWXlDHvn8Rn6H5EMXbNVIObq1NMsa2g3iNmcarakVC+UQClq92ncomGb2hi5WV0CTtdvfxZ2Coeg
hITNAfe9hmTx0zdRa80DYV7EDfJPqSu7E7H0na+gXeT1HAR3tWWpve/dT5XidgJpVhqN+yVtRpi8
rdQ211tUA7HBMGzPP/Hl31lj5DYLGVMroZVett9vH6IOxjKmZGmvfHOKjOdo1FDia66L5euAw8n0
dvzDL5Fyf6bpF2vPIZDanrUXxb26iaGf0niPurC5trMQhGIYlAAXCyg/HYL/XgiloEcP4RH+vPVw
fPh3oolNkR64s0lLTnvm3pc2OsvN2hbuJEQ08eZqtwD8xTFa9srcKED62yYYk/UIcnypAln5ZQLS
cHP8Kd75zjyEtDxHsuQ4UnbnHINYS5BugjMF5Upb0qF6LYpx7lH1LSiMRfCn/v6Ijkmm6HmELvDK
eyNatFNz2v0oENfT1pajhT05Kr2G33X3CB15J97wnVXlkhtYDGehqWbtHZg9GEwwtsQTK6O5VPRx
ee1B3/hk8ttfj7/aYV5AMZyQ5SjBMUV83n21MMmdMrbJAppadN/joRbPXBPtLWrDYN1k8cOj//Hp
+JjCPVzGTCbITcsRtBf2lxE9JLJBm4SA/mh7HcaonNkI6p+ni5ytFyXjFiQwvKN5+qxD+tBe7bVb
tcDXTEX3faYHBNgS9XgEBp2rQU4/ozBAVsgrnRO5yzuRVpqmhUeSFrZLj3zv/GwDpwGyRt5Ei2rC
k6LgILhVwkL3Zu64DZ3VRlX2KAHqpt4m5QwOpXfoJACljHBiKuMKBKFE/Or1+BweLhHw8NKxLM/i
GFD73y33xzGF+Qz73xzs+3bOxKeOAvlZqJ3xRHxfgspu0AFkTVC1OEql0M7eFHhdzB25ZTUyAVOz
DtMYNKI1tV1z4sA+XBbKkcg2KUtCvOE43V2Ltdcj0AQojzZxQzurqoDgTxmVy5gMDaWbqTvPONDv
6w4c9d+dzt2h9wJrZER16FYGN+zKis5TDg8YOJQEY22UF397KG05nL2ajIEMZS+GWvbQ1dyfl3ps
Co55bONH4bsxYBE/PnE6HW5uxSzaLF+lWCty78shcORwCoI3zu1CQwwaR/PLQBvsxXRHmCEUYxFU
yuowNE+keu9sm2VkZzmGEah29penXTgWGAoTKQzUiD3XegwHLtOica71opk5YtuZzK9zVfkbVYA1
p4pegdg4PtPi/ff/z1PsfdVZ1dmQB3OJ7N8UXEVdNV+OOkcOaqwR3VXK26i0abbYO9aoOknEx0w/
eRJ8MyoDXoAljQNxzld0g+e+RExgguDrICP0t78TcZDtbNEFNBXJ1O7CJ3Vkk1G7O+sbgQdGOcuH
bERsHpuL8brSDWlcGoLhOTE9h3kbwyoOUnw4XIuK0O6wzmAUZtgBaS2dUkNZA5pnnxmZbz5IbBye
VC3a16IUcYxwBcxugON5gv4CXFFETb3YO7FoDpMbR5C6AShxmeGD1UqnII9bBQmsEc9wO6prslwI
ofwDoySHDuACM506mvx6gA93YjKWg243yu2OvjcZVdl1s78wwrA9/6iqMb5pSqt5qq+7chpwmVnb
pDIrnVj1BjSDAINloggeThkaGScT/MOF61iUA8iitOB0dpf8/7e0sgMcHVE3YCqiFlxqNZosUtgK
U9BuTbgpzToeWxrmx+fgMP4yqs1C95SDvLa3F3/dzguNaFEZbWffvHYXgJtf37kGeFNHmN392GCE
k9k6PTH3y9TuTj05gLLJPqDcUS1dnuu3t7X0RCMt5/471D1ib10CkS/ucgU8i2V/Kii8NxpHmevS
trGVcvdGo5lSDmQ8dJlz68pGpGE9j8Bsyh5vDpRtwATSxL1uLUM/eIYebiQ9WLp+CriU4SIgU5T1
Y7fQh1oXj/jjX2CJ/XszochtYcuxE/Cn3fvumBAgzVVHuG7UNVqQtp1OtxMc2xura5EfjnoUBY+P
uITAvRG1B3PYoRJF9PH2Us3SCmvUjGk+BHFr3sjJ0xe954oTk364sphu1jOHOjOv7b05R9hClTiW
V2iNwv6ibu9pdFdCcGHd97bSiFf2uR8GK1zNZPkVgg886uPvefDVHWQQuTIAWWGV2dbeUdj1PlBD
DEQAuFbCufamBAHvOHCRQ4YzGzjXx4c7eGGGIwuk/KB4Xd58d0kb3UCFKsAILwF3dm+B6eBtAZMN
1WReZ73l/UQZLLgxdBe/Hh/5YAntjbxMxG+byZEF2B5kHdbhSMEFN94eDnMLgqBCGDydooushYtx
YnYP4hWDesslWJsWq8nce93QGWajGrBDl8lgbekkNh86F60b7bf4yqqStqPq9XBiVb3zTcnIJf96
RC3Y0ruv2snSTtuetVs3i0WNnobuCg5eib4ZcJ3j07q8wc4+cUzLZJNw+abl6O4nwdQMkYdr2wwZ
2AZR1kpmdxDSwGMdH+adV6J6zbIhZyI0KWv3lbywsTiDXCZS6Ax11YXRpdL2Slf5dGKJvjMUURtW
t+cxfQflEh/FBIRgOvTxowyXT1H7gE5DCwasP/84/lbvrMmdofaCTGdGjdlqr+aSac8guqVJ6Sqe
MAo6A+RF7jfOYXh3fMwTr7f/wYBPwB+3J7STI23fUXOWazmZONoHY3siah+WRRAFsKXH0tfLVczb
u0QLU1iNm2d4C7SOjdTmbKD5TJ8RQr+9KXrgjjBc0dJBmPyCHoD8mI1msj3+vr+ytd0VarMFCLNC
uMIlr9tdOn7mzlNUAFIesjoGquyo8ha5H/gTMiluBmUb3xxAtZ9BPIy3MEbNJzk15X3nwBtKYgDP
gNAk8JXMuwVjkT8df7zDJQDHnEuPh1iA6Xhy+Vy/haXINjvbQwx37dI/7i/tws7Hryb3B4xy0BG3
LdSPrORUhHhvVApzAGiXWpHcv72XrdMjH0cYTiHN4LFtxi4aS0WWLYpnQF4ahVlwAcnr+MseBgub
pA1iLtuYt94vzxqZEJ7d9NG64mL+ERB7d06brjhRmzhc4YziCeq/vBuTtzelaVkaFaRx+kXIWmK2
Yvgw/Hz0DsHlrI6/0OFxRvuUzg1NHIVDqL0XaQ2lgsmygISHfL0zOgmoZk0tAMXZH5LHDG2oy65K
yFeHNlT6xODvfURCgmMrjHVcijG7S2cQQZDQ/Q4RSbat6laacRF+wbBrDu7SLsribd0X2vp74YPr
kC0svp60XZtscb+mHRR4LoCUwo2uL6vzgs7xlZ140cZy6eAen1yxt1z+GovNsVSQCR72XvgY4EVb
IoRI6OI954Q+vQoHxVahxo2pm2s9QhcWYo1wmgV031ujVoiYrTviIRf218L9u02jXw9ElVfYklNP
q/1kKcFZIAqaRa0ZZfJtCir70XIrLEdipIP6tCm3OuqNi7Jl/wAozXE0PDkre5NCy8YmXFgkp1JA
JNi/FMyBAvCNLM066xWMTzATw6WASpycOHEPUxeb2y/LauncEL33wmZP5XhE7TlYt6h1kogOI7DG
9dzMWBauRJVjFr2KGuqi49roQTac+Ph7w/811Vy9OThAALvu3tEo7ZTf72mK+Z3iiJpghBKmm1kh
BFp6lBw8ZxHcNbXvnBhZHFz/l6KmY3JaKELywX0bFx6Ch0TTpRLNAGQfl7SozuH8zpwDeH4uTE2k
Sf1GIE8zL7pfqLIg98Pt98Sj7E3C8q1/j5diiQC/HQ7FFA4FgF4i2dDjF7kIioRZDO61n5zbMVTf
rRl3qeO77t3o+Z8YLfYmHlRGqjsao4A4mvAxK4aYzdY6F3UojU/Hh9p7Pb6x5FBGeJ+DT4Ax3Yue
sgIPwbWITrvNlXO2x89WXTw50L82HjB1bQl/e3zEvc2zjGgt7TiXjFVyod57OaPJDAj6GSiWrINZ
nyReV9DmtpFPPT7QXmz+a/kyFn0R3pFr6+6XU3JEBUyFdCoEsmJnCcq+zSqlS9iCfZPijaSITtDx
MQ+nExCBSXVR2haFTXv5+W+rJcMIpzA00zlWbhlf12bqZ9s6wJlphd1djgXhiCTlnGMZf3zgvSWz
vCxFEYuOhWVRBzf3kvOJ1/dhN9BQ9nNE5KsxqjZ4PI1YHidB+OHvDibNpWpL41o5NPv23jICSOYN
Da22LsmS6zxALn3SfXkZwIQ48REPJ5ShuG84rkce4eq9EOiQF+d5NtG/Fb78aiaBf1FTioeT5k5f
rHi0HhMPpa4Tn/FwNlk3NtcpWl2snP2meWm7IINdCERW32KENZXtGt3n8THsII/+7bm0JP9QWyQf
44zdXTGTnIVKeiRzTDHlG12ailJaAQgWzPX2+FDv7TzNcUKrUJn05vc+2zyYYKYVfRmzbvpLWWQd
bFQnPrE43hvFtZg+z3Fpxv4qfP+2BTrPj2IH1BmcVkRkVn2eRdlKAmXuTiyN9z6Sq2j10ol8B0Nh
kByQeaLHCxpWfQ5wQ0espuZEzIfw6fjMHYYSYuBvQ+2led5MXlcBmTxrHHdcgU/2N97chXhLkvr1
nQxvj4/3zhxqj9AoCCK2YB3uLook6H2VFZAOdO6hCD8pLzfO3VkCHjo+0C/gwW83syUau7S0iPEo
8sGD2Vt+QmLe0U+IJoUT8HDEE6fPTSs/NyNCW6UVe6uAUvynJgOfY5TZ0xJM0I0b6U5EyE4B40XT
LAvxSLPd8aqOetBvnddvSBjGTecW7nmh0IkLVEqJp8N9vqJYsNaV/gpBDd4NtAPErR0T2vPwWfRR
iO5pcCVHoRb0nUNzCEHo1CzxqUoFfmehWCkzvE6MDtMU+630fKx03duu9n5WbmKuOyB916WVudcY
bn0u+2QRcajQ2EeTJzAntRpNK7vN2xZ1DJlceRPCx5ZZBytzVmJVNQBtj0/w3u2E+WVpOixQDcDI
cffzZ1XOcZQLmndZWpSXtTfGF7od0XBL8/obfEaw23XcI9I2wB89PvQ7ofP3T7tfMrdSVLfmakAR
JcY6iBJk/iGGJbKuMsu7h2sMX8YwrRNwhF+5ycGCorzISQTfUO4jXWIvrajtmTRK+zlKViDFKVvj
qtRuJKjgTWhb2d04FHqtwzi8SLqxXCT3q+e5z9ttWZDEmZBiEBuYoZTGgZ0+JV7WISEBXAdfUdd+
YCKzU5/pnVjistdMKljcK6iW7G44F6PWbnZQj6Ey41+GA2k57Hf4MVUUI7h2/MMcRhNlUkYi4/KA
UHC67Q42t0NKz5My05DMprc2vQ6OgMZmHBHuNAIx7JZqdk+shv2UmpW4O6q1O2rQcKC3tKiJYSFh
mTo0Kp2IlV1w6bMukSGNLrBdhtQs7BZ0b8henC0rDFcd/b8TD3M43awNQWcFpJjibN+bgXESQ1Is
FD0qFfENxBHg90g1nKtktM+PT/a7Q4Hrc5b9R7K71zgqZd3UYYnyWqedFrmrKkTLX+BeESPx4zgn
ruZke0zj7vonKdJL3KSHQzzdOyrwKASSXrPhGwU/HtHt7WQ0iPCuuD3wa1dT4vmUl58zG6O99oeP
UO3Yh2sjwIhcI/mDVyLn2DzBO70HB3tm1BYiH+veRXtmgHEQQUV6rtHCmecWU5xVFXwFo88eN1dd
gGdA+tTND25hntcjfgR5soHtA/o0BQtdXtoooSIag7cDgqcVSC1xjpqFGV1AKFplzl0rRvTDIhxt
1I3bLCo3NwZa+t63HiWgPKRH4GAQifrB4neCCiMCoe7CaEOQt8alpHQQZh1RrPfd9Gbo4uoqC8cv
BmCawPiKiH0a1SvhxxwMXwM4XDAxcQGGc9SpT7gWDe25Di9IfcixxK8L7k0Cj1Tcux16Tb5cz1Rj
ndhaFUjcoLcup2ffxfzjJUQ1gv06qY+wgZCFepE9lH1M2TIoMc8pPsK0b0rrqevgheirAVfzobLP
qvkeuyT4PGda3CU47BQwTccXjEogC6P1BdUBoztNly9EK8D1v8/4XNvOT4wiZ/sO47QZP+YQsESC
zAkHylx+V5QAkvZb0nGD2ngYAGTIe/UKiWKzWhX5p9arrqSHXlSS3HPzOhPo5s3JbY+DY5ed5/Cy
AIRLvaG2Aa/oKsFV2vvSKPeMT4scFfqnmEcbHbdf68Ky/avO2Mr0POnEymUb6ZWDoo1/F/rN3Zhu
BxQ/kvp28QSN2erQMorgBUVgjM8E7pbmh6G6RmzD9F4L1PySLcKhaA91VyF2JG1/DWMgwCgTDXRR
PI0SibX+we+3gdduIJJi4vEg0eEvQlQg4SnP2Ox+tGokHJMP0fANRy9MXlBbEWiiDW/B/FK0NxYA
esDqJNTtlZM84b6k0kcrOe9zHL9JPpoIe5Xq60h4quPXGtBm1eISE0UbBUEFLADeW9AxZtAO2oNY
O6Owv5AP7kp5qdNkFSpkd4nheeqg+YbsU/tVdXd4TWRI+ETQfMfpy+y9FT3n4IcUJH6S5Je0sIV/
76ZfFYreZY6fJQR8pYyXPC+Q2wJ4D6ubuHSFtupFiWZs65z5MS5JXXxeOle99xgic4ENCjRVKMeT
hLaCEWfaXaDmiwiE2tSduU653bbOQ4LZYJ+5tyAz+RF5SS7P456v5Gw8/94q1jBdTFSALOPV8scH
pA82or4A5p1A2HSQ8jseG+WJWLV36tlTj+VlhDhW1g9oPOXRsBZe756Iie9FRApmYOuVML3DMpIz
uXMfYOUegweL19AhuvUY9uGlT9/OvsMqZhYfq8FTL8ff7nBc+E+SG5VeWh/ufiay8BpUPYOwqTNx
M4ewf2HLl/N6jNAYwg4rvylSYtXxQd+bUoBiHLbQe7nTLQ/12+2HM8gTc0/4z1tUGYFXpxdwD/37
46P8wijtnzKkK9xwluKzvZ9CjCoOmrr2ue6P6kaGKdQfeyVlc1tIG5No3SYbB1b3D9dXwU3YNBh/
YI48www965OqP3GHffelaQ55ygaByzfefWmj9q04DbiFF1Y03QRGgmg4bd6/1xT8lUrTw+V9gYK6
iA3tjtLA6e3NAl5F5GPM3WH6dlFmULUyvzl1LTrM0Lg3Lt0LTwEooPy5O5QJDVr72J6eyQ57lrCT
w4c5tp2HcSzRcaG58Lc3IhDOBcBLZdtb7gq747mR34xzge5nONZQlcNp9G5QafZO1VUPP5SmkAKy
hL6P5GK5JEu/rU5FpWHoIYtSoQ/zC+HXEF7rILg8vjqXsLG7OJd2OxUwercUNvZrUfFcOvCjArre
KntBguAWG6BPHQj4dY3otjL0F24lel1KeWJbHF62QJ+T6wEbVgBQ1d46hPLtdU0Lj3yG6PcSpqF1
2yvR0D1ERw4H7uE8VGF4jkHrqYLRqZH3Iika9XbsBIxsK+jbdYaAR+VjSwbZ2b6IQ0xAIYnqC7/x
uhMB552lCi5twWuirrugHHY/aWnNieNEmK8JcAhfWzvoLgDp4DkoZjvOV9W0yOce/777CEp2InV5
0ncgFVTIQILtjol4lxEXukUSPaG5ZUeIQ3uiCq/Q/8Y/Cz7eZlBp9NXO+mlFndQFOyOxgR91sy6G
Nt8cf5zDOO8Kyn1ASSlyIqyyl+HXyMqCxjN5Go8mrelX6aatTFoicO4oED4HnVOtjw+531X/NQMO
BZqlc8s/+0UuL6VAY+EjdeZVLSKz7jYzPibXLr3trnWru6D1CLSFZX/oM1+emv7lhXb2169SIVuY
ii9I3f3oROfDaHTpIByLZqhcufbwlOT9i4znEBam4z4E5QTPBoRv+kgVHplKMbb9KazwQSzhKYAP
AQfhEwp6r7uLAACmFhRYkN3nIELM2Q4N/IXjsqv+VjHMZdlyA2VLE/UpxkKa2x3Ic8JaIYFEfiig
qyWtKZ491A0ujn/Sd1+HWg3nF/1kcz9o6S5A+6Gm41RDAA02XerET12a9+n2+DiHS2eZt98G2ts8
AWxT1xlQYI9NvzlvpqLGiq5PvheOHV8nDmqPnYrQBJ0mnBIdxG+HHIXD4w+xu2V+TSmIOs5q4QCr
JFXZnVIKe3hxi2xRsKa2ghqTg0IXOgIGDTUMMokeSXTy0r8bqQ4GVXsvjnXQGBIJFwERFX8L7Mjm
PpObc7euKDPcxn46FCdCw+5HPRhyP03CdKUxTAcnlc5MarWpprL83kBIHk9syWUJ/mdHHixRay8E
FZJQUATVhDQg2JbtRCAwrxwL/9wrxc5r/1qr/71DzW1+UXW/F+VUR7i87f3yX/flW/6hrd/e2ttv
5f8sf/T//a+7f/Bft9H3umiKn+3+/7Xzh/j7/z3++lv7becXm5zqz/TYvdXT01vTpe3/koiX//P/
94d/vP36W56n8u2ff34vurxd/rYAMYM///2jhXUMnOG3lbz8/f/+4d23jD/3kkft248/ruEg/yiy
gz/49q1poSb/g9o5ab8Hup8kn1zkzz+Gt+UnhvsPkscFzAvuHliUteSQOQziEL6z+Q8Sdk40akR0
LciQ/vwD54flR9L7x9Ltd8CWaIdWAyv3f2fg4a9V8NfHeZ9WvVchUlJBLZIalinPRt3d2VssZm9H
jlOGwyrtip/gwPoW65tHaScbSwDob/WN9aH05+D2139GMy4vylpld7nVDnQRQzzLqZN+NOLo1fbn
7kR8IhrtLObl+Wjc2L8Qk4BvKf7tBock4cjI/aJZhWXfXjp9TzCyzbsBmuXDVDrYItuNv/31y1//
4ZhDKyM3PleDoMYV1cZDLVyMnui+rssqp8Je5/bLUnhFxqFEix6tgXVsJvNXxDwfyxRPXqOvb/hu
2XM9IQAVgvG6bHt9H6gRV/fGvCycRl3FlNwuw8we1nabmT2FsCQ6r9SA3HMUvSLiSRkkbxYHIPla
qKC9p9g29JZxZwW9OsuscVi3Mg8vA6R5ts3cZh8tz3hw6gbr5LbBZ1pPcLzGDo4UUlfJdFnS3Szm
wcAxu2tXpI5L1cbGu64XSMA50Wtcus1ZjlTWtR54bi+gBCWD6EPmprgSSpBIuIWu0wK+foYcHdK1
A3kvJ9i5DYof3tYQ3TSDlz0PU4R8Q8fN59/vVqP5oNWAAnicdl/tSo4PjvN5iiK6Ix1Ev7JzvEek
lNF07jl2kWd4NaSFlHzdvYHf/GnKtntxRekj+dmiom5ju+CKhwBZuVWA7TC+z3b2TLMleZ42Xu8H
q3BK5BlIPBpaThFdQmTLzlEveSqqfOAjBDhxtNOFwBv8wmmdZ8Tb5sdK5sFiBZPeWEWZnxcDFplI
Am56Lwi3XWiOD21mjA+j4eRrIuR9Bn515ZWReLYNXL5Sq0TZY/ll4gTZPfr13r2FUsSLE1f+vVOD
Tl5+1ZnGdBOa2ZWGKRNPZVag6OoNq2Ck/lWtcy0UXzYq6QvB6qS2tnbceX6Jm/9L2XntRo5kXfeJ
CNAGydtkeqNUypbqhlA5ehNBz6f/FrP7x3TXAFP4bwilSj0jJZkRJ87Ze69Z7cjZBV08nPwMQmhG
2hiEcy7ljNSbRLjL2ESkWNWsJMcaJfK+6NzxIrrEWk35MEG8b831EqdGSyjPaRS6L/Y4NLfKnsbH
LNUmksvlqppH72KHeXMlHYRAw0RzDlpU/2wNOh+rNl94XQuPC1YTqc11cQhb3fuStoAYVJivG5Tt
EB/tZzzu2bU+JpOlzpNO9BS3Zz5qxCIuDDDYStmKLwYiVLMVsxWN4/CqN7qCW2Y62qkNrZcODdhe
EbhnbgcpbqWdTt8nvtDSYf7QKClskl5WRdPqTxxyh2NiO/2mqSGVRclYEWbj6g0R7Il7q/uNYDBz
S+zWvQkCKi+1U14iqbWP5LRlF5ugLJLrRb42IvOJ1KXmdL9beZT+EMnrrBfhWV9uX8k3Up9WG4ez
B6+u3ZNVigtTRoAny8UvR43uPA1eyyi0U0jy4A7cHln8rltv2k7ln2lPtlKv5Is+pqCeI7mONV1/
RUU+rTwtTT+rSj5Cd4q//WN3+Xvt/mcEBlqn3xdDpkGUnEzHWP2pmX5bDI3ctBOh6jJQSp836Qiz
836RQ/P3V//5ntMrGGk1PZJ97JOT3DrjGhWz86BKW92QKtlb1WPKgagDrSBp9Q1OtOrBlKo59mn5
ONLMebasH0JI9XR/QSYgJIIQ9uj9pZgEvCSFJY6lFjSFFXHrHcs6kcE2crjM6ZVTRK2VWXvXGUf8
mQCbB5cgwnPRJhpAm1CLA8f76L05wese9S9l3IY7jeyDNTmzMfNd6YkjKW/aqnY7gsAH2I7QpOGp
8NTk4rWxMvcLo5SZg10y3Syt8rdDS9R+rWSyLWpfne0xCrD3Wcd+Mr7MUM1JSB3Nfa916tyOV9lF
E5qR1tuRYPY5shY/RWGp3eAbJXr6ZEkXCoSldRtjQD1INvC3SabTSQzmkqYGa8TLptP9EoU1J+7Q
HG9y1PVzMfgdQFQsQI3VFS+GGT0gmNtphLL4e+yoDveGjFXSfwjzy32CvdN2ekg1YtkotBsg8C02
hOVD4IFNjBmQrPVZh0QL6yUDW0Cmi8Ny8FoMKgHO2pHOvDze9OqTAx4SP/hr6dKrZic4/pmNBnTW
1rUbceRTEBKL8EWK6SujvwEpc87bksbJdCyMVF3ul2Fo0VeScrkida0ZSVRaHNYhxGSjk9OJ8Jnv
eILmAvhF2gdlKrothVLgzozK1z0xQTxFhMNIbzwUzkJ6sd16PBeOXPeFrZ+UP7mXBPf7Fnx3v1Zp
l+0Jv/fYhiwPBxsBn7qlNU9m0W7CYeyuBZCr1f/+QFn/rpQpLgT2UuShhKLRsKA/9O/iYuap7Fy9
KAJkhM6prk1yxDpt7Ug/fnbIpHt2/JsavY0NEy/b9OwqJzOT1YPUVHacxwbQaZQW35nwABWJ4S8q
WwIzlbWOoNkrH+hbnObOePXG2XsCwvSW9T44rYos+HhsqjOZibu6TvMnRLRbsyVFMrcRIhgEAcKO
hitczcnJ6J0/ORrMZaH4zxHh/ofT41tslCb9N91dqq5/tN5CrcyyZiDkNUtbRqtNaXDFZYAyP/rp
D2X54mPmu1Yz8dvIPsF6hXwEQuOUFaJ6n9KyPEVz9bX3UuYCqG2fushZG8XkYko3651jV+4lTnz3
0gnz1x9u2n9VhDStkXlhgMPTwtj6t0UQCGoipiUBjT2II01CYO+RVuY7sTTNHkOqWFeqCG/3ryLa
j9u0IMPGyKdN6A7Om5XZC+zBZQPsh1+eMXyU0KweCAMLH5BWoTSsUXTlLQhAooa2dtOIF2FB90im
vgVtRSASbMutMXfpD9kwyq0t8q7NWIgVH3n1yCFWXeqqRMiedj4plFb2Bzk7AsXfb5+LLh4xKgeU
pe3++wnPoQyMXILwgqjwOnh+NmBZwoLP4g1Ucv7eT+UJt+pea4t4V4z+J1xN2CN9KdYDvd2gJwz1
NpACHHURyOHUu+UgVR7rhpmR3zgl+QA0mrHQtU91aUe7MHdYMkqjfAxz1L1GbItAN9LmNrnTsc4s
KGrp3pJwLGLSpXZj6i958H1y4Hdqgvv6BwxzIAvM3OrFmzU1BdxMqXbjrF9NJcXFTE3nMpp9tPeL
ljTJdG4u7mJirXiknHESp9BIqMdJ3w7JUU/JVz2XWS82ZTrPUKPi8VLK4jwkhvVQlCK7dVG47Ull
fGmXi8/gE+0EpxT1DTZgc2sElMNIxdUOVRDK6ZTfbFoWfycma3v0TBiZU/JgSz1+suYh35H7Nm14
W+dU75/H5eLksc5RBLbRPLjzPjYHVoPlUhJpiacMzFEROiyeikKM+PRtCW83GKy4v1JY7dSPPhLa
2SXeLaBkd29JL/dhpWWXJszMTT2U1UsxACCMiez85s3VJh3IxZzJ+NfC3j+SCf33pc4LbU+88ZlC
hsRtaavHuh6anWsn1Skl95Fgnam+zpMF/ZAW8CHu570tbdCCafTW+iXo9r3lDKyCZZZ+mbKK0A6S
B1YxMM3VUBG3GMXlhz5O+d6coG87fld+SGU/Jd58JSE2WWu2L5EOeT95lkj4wkvUq77e2oaS+7mb
llDyLc2k5upUqf88+2P94YWmeOvyUAV6PVUPw/ZemxO4LKAgDPyf408EPikhiUvb2ZOdfMszRG7D
XK3HXmYbQpX7vSFy5x21+ZtOlYzM1ZWbexWH2JfJfZixqvlaBL9hdqyHyE7FKVH9KvatCmRJedSh
S545ua9LKR7u283fe85qSPsrGcn2E1aLnlR5qIRJMn7J0zY/t03enVJhvFS5V61hNity7Dq5L0fR
BCrvp6+krvN4eWTeR1lCcJyK2gPxf98ycpSvVRFTlctyiVFtsv39AelKAE7IgiVx5lsQqzGgjGS4
WQ5SFH+4lVVTZ8xoq29jGbIhW1P6onUUQb3QvvbSip87q5KEJjdPoA7aTdPgtdwkJFOtHb1XNz2K
5LGGCHd/5bmgJS2duMvKyI2T03r6afYbEuDiyD6yImrPeewzo0Z+V4lk/b/X77sh5F97D+kwS+OD
fRfV538tXmGGVn1yBxihRtifJ8g45yheAvQt92KP18xN0iv+cuc16p80ZWlviJff66SCS3fr5tm/
SlBUVzKDBoiPpbmDJhCTCT3n33k4nzMio1+9PJQ7280OIaOljawGYnnzPxkdEab/tgwjFbKYeRL2
QQ+FGJrfGpc6Af7oU5BEjlUt1kh4QSs43BWHIMss64tvOCnIi+lqMs61rtwMU3Gcs7J8rGaMFquK
4O1AmXEBWFONBFRGUbrShz6myaovgANpvVMHgUXQn0AEd0CVPffJrrSdVqbbe5FSyJEipSkB0hEL
s8MYtvrr3B7nMtmpqg9PpFiHp9l2hr3dAqNP6zzojCE8K6PW8TH6+56EeYzzprmx5TA4KETgIALn
izmqZ7YfXcYC6xkTSvQXyVg8GmkXE+XIeZXQFgA489xdig6cbJpn8sOxaU54NWGD+MU+k1gv19HA
j0krzR5E637LxyF5oOekHpwm/dE23XWqCmYGtGHwFSTOUchqvrYdS4/NxECbnwty1DGSxuTy8rbt
ytxIYJyRXdwkybPT9fPaiq12b3jliwtv8Rr7nEm0RhS3EHnLKjer2CLsaJbbKEHgFEo32yaxk36B
a3qAPup95oYOrKGBYIJnyKjCn0CBOWCo8qs3ydfQfrXyurmy7FH7xvzJS6WddIB99RqN1CA4RoEZ
qD/ApTwpnxvt5fTRpniM/9BC9n4vfpZHTiwiAvwRPHb3Ydg/CreomryucglWHfz8pXOqDxmG46EZ
YbJbHFwCj34e72AEGtm2f5XjeNStAry2NKo1wzmyzUhfvFZ9VB77aPS2bpM1L04RXQbLP8yGUb9X
ikFvqzIDlBNnhjz2xFmycq571/0UI2JWM9XLnWEn8aPKBmMdN477EsaVs7IVkHpJHbuvbKPYS0Od
wpHz1f0pgvrKOAMgybFrpyArjOIlpl56Nkpjg97ReRsN1n5lGr/QbGarHOvC28wJ9wCOoV0PraG9
2eN4mU2EZ/4cD6c6TZkwKT9eebkxfxZ6xzM3ZK/KSfTV7NFt526RzFB50rpoWe0eKMeRI1ReeEu1
LLx1ikOvbhgPqoEUhbe3f61SHhBfjfIyLZsUl+Y43C8GATBt0fcvearFj+OjPofOSbEtkTdcK7ZY
XqahPf1hev1flTo3nM2KiSKj/7sN6d+Vuq+GKGJ0kgWpptoLmTvNLgIPsSEOx751XfMD52a+scrM
v1c5jVtoB8ueeVTnqgp3ugWVvQq74hBZ/IYiMwkNyDNAqLM6z1r5WdTSfSRfAWp6GP5J4/+b/pZz
hrtkR6CbXKTjmMZ+q9VJdifHX9R8PAqUf95Mok5mRYdxGr73CtAFvXH16sXWd3cYvw56TKJQYixU
wt56D0tYNmG8rmrwU8R/9s9TKq09LrCGaNP2T3qORbDxr20JkQVudTrq7E5L5ta/3+hQyLkuM4PI
YoImAWVWoINoFEezAV1seckAttoNHRsX645xxgH6w2lsCGh9PZ3uF0zMxKKW7isGTe3Y1ok8zZk0
dsLhpIj6JpiwhVVB1aj0cegTbzVCaCnJpAebE7kgDbNf91eeZqC6LKeWQ6XZXCkq/QfGp8ZtiIwD
BdCy2sPjjoerkw72VVQVdv5YQE4ZlLqocUqCzBj6QC1vI9u+ts5zZFv3l4OwXxNH6Bfda9uDppl/
WKH+e3tf3kePswnD4CVI4rdbbjb0nEzNxidwP8vms03seQW3ZXbiS1eZxV6LoBT1nFRW4zDCHHRD
zt16TXOkbF6qLtQCVXoDQfoS0aSt/bUJpc7JznvOpzNbqsWW/JQOoXtI7+dXLXLtx7KSWVBWwMv+
fwuWxavO7k3AzGIY//0vKsn6LgYJ8eyvFtfQaicFyqqbYxryNE8DMvt78DBVdsizWdtk8zB95VYH
OdxCYqg3yoLLA7dHO1qj7nw4VXXy9LZdO24Xb+6bSeyATcw5Uyx/oaJHB6zmvZntj//9pxj63Sz0
z8dcEDJl80cgJuL2+L/PU3SDIlXDIxKws39NXBPNLjT2W7NcSECYDoOOTSs1i/RmNX56A6uSnSPD
uN5/4v6tuh+9oEshdubAhVbjouwox7TbecsRkerSOviD+/3+ajLC81QWxc7vwponXFkP0n7u5kME
I+bRUmALWY7ZM7Xb5Ffe0bk66lrP5SXTgFG4oUpPznK5f3W/sDYgCUYIsUW+pF4SGg8u9JAICGWC
GPXkdlP2pmXI14vE6APoBPD0xozjQKu5b77p/kgHV/3CKtImIeHKKdhhdyTptMkz8Qa/ioNy5234
mWZvihIwW+UJbPGPaiDzobbmTz6Z1mPS+9Zj0eBMJE4gOZRybmkwt5KdgPbB/VAdlfWDbab0UgyC
0ymFlx12BmPDzGQdza581JLeu6WJBTLULV5KqvkT/7igKyLWvs4OiY9ODsyKrPcMV0Jppr/Ip38k
Izj8DoTlsaRp9lcHJ5rAljRZ+GTplbXDcQXeoom3dBbrj1CowI3L7hQbikD4wYsu8xy3Gw350s52
GrlK/X76htM/qFjHv6TobdZlj4Q7U9GLqbQI5VmdbIrMIbm3ibMNZQ9oxc7tA+aUH46XDY/D1F7h
K2Qb1aqzZixTDXQoPIqnPNPFaZ5m4znW3Z96b9+W9FyGcskTYqF8l+CoCkbaZPsYx96hxRR2kJrD
TE/i0++SZjOL2X8f3KVl3HPQ7HunPRptWlzTmJJHJzf7iYkc3ZBqrOHxiuqipQ0sZEJjXk1MPaBt
PHhaIr7R1BoPQ1MgvWdPfRV+Gp3x56hVt7z0wp8tWsoDxlRiUcQYDsdWGH9fyGXQDzWqbBBI5WOT
9ToLKvq/+8tp+R66w2ozwyVZS8DLTAjUNdIsY+cSLL4ONcc+9/Vgn2Ga6wksb58+/AMCZoKj4EL9
9VWpk7oAYL3f3P/VXX5EibLctkuZK3VxyULb/pJW/QhJyMoeosky9po/Jae+dRAs64V9SzQhgtCM
s3diuoEMpbXzNhv+o6ctXELHBI3bdfDd+kNSZc2bm3Zn3+rqb8Lto0CiWrv2XSrObN1ERINE+cZ0
ZGUQYX6I8rZa+048n2hjx4CaPe2trCmnRvUjRGDciSx6ibQ4e2ps6sRhUKdiyc6faj95YHT51NVy
J1TubUGvYHyo3HmD9+Lc9sp9UWjUXkTtxU9G5qinnPd6P2LNJaWel6HP4Rb+gk3AnCv3HfC7Opqf
Oi8zSNDhkqr8jcFZfbm/gtoAVEITzjqR8rkL5/yoR8UYJLohN4TcDw9prNFIWi7EO/fBXJuEyde2
u48TWPd0hOQLKu9jQh++rAuwyoNVd+e/vuzMrjq5nPTcuK4PldQOEMFOE+vNq64c/QDixeSDMHDe
rsZ1ptX6yV5O2dCu9FM9lkS3edoS4BamvrPOZiIH4zkkPKHRHmLqqG0lC9pQWYI4e7mE48NIPuae
Du2nXxhrEBTyF+3FR0Af0UdYaORVQ+sMk3GvgclYF/VgPEB+Mx66eZwfiC6ESrY1WhNE+XKOsqWo
zsqEwBT2ibvgeen21dOzvQy9xUCCXU1m0KnK/eTsx3QcVE4RoWxBYn0dTa9WqRoWmI4BAVOL17mb
nU1q6/0W1NUvObuftmx4UDpU7ZDJ2LPHSAQ2H0kz5hOaafHrND1KoPePxqyhDYwOrczSD4ehNcIb
NLTZlVyo7jhmXh7ouQ/yYQbC4VMtmbO+siFjrs16sSxUow1XF+mxXqOWcpOasyCZDwl3jljrJ5Ud
aLK8sZ2566azjikGwk05krxRmWoPc+G5JlhL99N92nrNHgkpBN2qTraNR4CYhimVZssn+KWNVO68
BlCD9bca8FsesAF/WnMC1iKFWUdWzZosUzetL2VuzTu0Ap/OBMQ6pit3YNCMmGLGflM6ygoSE0dN
Bcwkh1dBKipj/r76SW+JJkKdlcHgyXcfTsima+KrXY2fes4YRsuiE9G6mFoGzkjIGfgCar3KX63I
zXeh795K/rfIG9EewfPx+MvqR0uS5RHNVbcqM6vZTB39u9bqV74NHTuSPhNvi06Bf7FmneDnzEo2
zJEzqC4dtkAjZLL2hC6ALbLBFWwwx9mE2mAEcD7qh5w1ftX7OlHxOlGZPmhdX3fm7aADBDWbTWZQ
2UUQQ2lb5oyzxtNo95+FdCCOus67IEI0QJhwS+P2J5/Bb06/7+zrYIlbD7HWHqFm0AOwV7qmDCTj
ZsB2UQeEuGx8aDTYfuxsM2bpFNRa2a4tLzzG7XxG65teYKNgA5/ctwSeLclJS/wsaOXG6S9dEQHZ
nMBc0B7NAVX0llNvIU9tjDg/1WoBM9davrIHB3vL6DhL37cV4bObzB60A/bH6adoxlMGuDZ0vGTX
xuqXEdHBo6d9hg4YrkMXQAWSzU0dwi+cfdQfsWWt+tZ6G9oCUJLd3Xjj2doMQPAZbT4Si0/IGZBw
ukzYTEJ9faPHl8gdXcu62SUjfjG7tWh2DECSsz792jbRRvrVvDH8EExjfA2TMD1N5etgxtMxF2Z7
6hwzhYY287cJMxgM1QYdCo8gCv2vfvvLc0URVLn+VHopbMFUfLadJxm8xSZc84NVp8c+2QuBw4nB
UGK4gdeOyc2qfiacljYabnH66jwOs4efIfQMgstV2x61Bm5HqWs/x7R+qaLysxz1NdDWXwSVzPs5
fOS8v+cTVu7zyFzyYlxSRasvVkSKRipMnHfsYHaDdqKisdMKYqnip3SW/squO34c2uHU999IGdSD
mc9i53TTjhEedOWF09eqaBtxDNm21NOkx44k8roa47bG6g9V+cUDW7LOXFbM0pmG5wyfVEz8wz4K
zTW3VKxDMhGCZjF2Ft4WSdQVss6vwa8H+tqti4A1OYgJGUZD6RC4nQQGysiflNo9FRBPWTcNGxNQ
TsCvvBGTdfHcOF/b+nwcFDFvVeMOgbKsR08Zh2WMwH67wQKib1rX+xKbYxqkpnuURXQ1Oaiv1FD3
27EfdgXzkG0h/DCYm1AGU4YPi55GMIT60Zb1V9J+y0KYG8OULPfmc+bT8u3sbp/P+I/1pdIzSC7N
U/0U6UvtUqO5H/EOZcIfN34TvpoFMHO2qnViMYvNh6OccnnskdZupjb14JvSlyy2pHmuGC7uLPAy
EOGorbvqIWIWgvIoJumcetfVf2ERYk6NEYN3s5ptsbc6CMqjPZ2gV72TKJgF0h+2dlVHe1OSFxpm
XxobcmQ2s16HDYYwY9jBsnY22TCDQvUbse/xhxpKPeDWFoFmhVPACAJq9mQeY53OtXLbAKxiCNZ9
6kB2jApXIoYnOxY+Fm/5K3Ql+nuOSEE5eT9GOfQXQ4qDTOPtlBrPUVjgT7PKX1mUnktaKAnoT71U
46GrvXU3hPsIhu0A4XBlx+h+slhqm3Bu26DlBOfiFF4bTiU2hSk/K8fKgywZZGCPhJrQiFoXDePm
OiewuXF0ib+Sos1s3hIjFu9Or4EPgrobTVm0y6FIMpSvbp1k8GN6u6hAZW24yc8ZbtxqVIZYpUUU
UucOVz+uf7VVek0bEmriDtx3mm1z33wDOjiv2rC0uXXUFFpsbrMhZE3B8rkdtW7JdsgILfAxwUXj
Lq2ib8mUX4oyv8Xh9Jh59iM1xAu0UGujDc4rXuBD11pFIJroOJTzyIIS0avxP405LwLf+mJgpTO0
aN974Xvd8DcOifuqVdH3ymLjWZwnfCR7iCGO+O6UntinbvwjASjvyKw7mG2+amWTHzw/PJbCeY5B
QSHZcGlbRybLLMtgAno9kk8C1hTQTf0ch+k5QfKUnTqzsteloWwGOEkwNe2tc9tdOvxqkvoo7G66
LGCiJ9GiuihQ5A+mxV4gne5QWdjx3eRdt+RuilL0QfWu6GPsmE0Knj08DY23NtodpZop0qWlUQyB
hODrGjEimsL4GqPfW4XjJtFhNbV9pPhbCxKBh6Zd2VL6QSJRFunJT+pLZ4NW5WpSCJMgm51a+5fr
Up3Sz5OPUx+Z6wlgnSoUD5szfTMbseowp++FDbRp0qTBetxb25ijIP9MtvuWtuiEAWnayTl+l/TZ
AlT5/jqtgEEBeqMZGFt7fMKM+gt3x3ZNxcXOY44cPuu1FOabavIPUDJECGPtDFIdXWPafBQeBYfT
tfUa4wZ3ywoiYrlP6dCxXMyQmMuYjbpQayu09vXoj0GUTuZS8H+4dq8dkQxtXG+iN1AYjKGNkKGX
F1DoQqNntFR3Rbgxp6ZfJSRpraoq+tW32ZMO7m0256BnyrhhjbaYVIUZlWA5bcdcPFCNWufIjs4c
PdcwSutNksAF9Xz64gMHD8GSRiwu6rSQ7QtQAb1oBCVjYnIAQplzf18IdE6xgfTNCcXVr7mKvvKR
jTeNo5xVompSniNa2ukiGLLcHUIWdwtCOhGSmQ0rflZOoIatk5H8tJxTk7gyEJ46+h0laxTOgAHg
dXc4j1b05ePjYMl35ChwyAT/cUyMKw0kH+DcRBvFY8/Rq+9AqMaVyzFs5fbPicYMCHnsydT7n6rv
1p4Zwe1idNhjWo6ksANbOl9I5GjWrj6+Q3sgk9p0k0Od0ZRWhf7sMHfqPaMKUiBzgUa6RGKV9TqW
ZkTl3FsbxIeBnXFGB3jUrQtXM9ZuiqqD/wSmhrnpNvow44Q1QIV0vdqStuxu0yl8jOiibwe3aVaT
qA9lUzirUau+hy4M62YBi+VLJzSF7SoKYz83DpHmMXVPnLW/Oo28NDFrO9S4xsr2Xtq6jK4swe5K
iK+LZNHyWghFOhNpgJHtc6sr/UAOu1jdX1bL90LJElYeqkQnkgr59MsoMKx5g/iDicv9vS0MDYcc
BheZHLl+/n8pZTTV+3mIWoRPtM3Eq6+9ICM1AmfNUB7vkoG8V9kTeXS0duNN3bTpGS7htPew7axs
hHEqEcnx3tHUXAEnz3jAhGRvWQOrZ1IxjFWnIYwNR99C6uU0R2Xxh5uEqtMY56UM/99ocPDPYZ4Z
p0QbX2qwiw/xnBqryjcIjjXnyFp1oiO0YYA3HUEKr+WMgNlc55YXPYOLRvup19kxXqbLTJFu1YxB
Wsv19KDVixuYzYdYvXoXK4nDfSya2wMqXH0zLtLTSdkfIHN4oNK6rneqi+0DgfzODs61ua8d7YPR
9fjQdcu83nGYGA1fXLIAL+gA/7645XRJWkv8oT1LRMzvnXvn7rBbEpkIh/+vmdiciKwb9Emx7fvF
rujS42hp094CVKxWoW7tJIKZMzYP49FKHcFzC1lY9jptMFH5DxEsviAWffoagbQG3J2aYJfDx8ya
oosqONSEbWtQZEOlXhIID2nre+Q+VYCmMwOeVVJaT/evjJRdNvXXbaf5u7YwTcIAbOIIs8jYuhxT
qFenr+Ui3zT15PmvubDyvuZMTF1lqNv9omvCP1ky9FdxU7Cr9Z1/I+LqOzuy+UUhzNb19ANqvPFh
1GxJVl1rB+qN9MuYfKouAZgo0+HaM8lY+WhE3rqqoztg0MKJ85LBGKLswFNz9zbUVO/EIckzg+xv
d+WGW+rFobFZiW3jTbkm+6lw3vMBc7vuTd6Fc6CgrMe7jio7MAsOcgh3AibFi58/jI+JFxKLHY2L
Zp0PMYijeNjk9tDOq77TmguASuSC4Z7zIMEiHTJrz0MLU5v2QUtC89wW+YSeqStuszUka0GXNejd
gsOA3k1HUgGNle6W7qbUciStMXBp4wSbz/w2JWQtpS7BgGXVmZvJoFwpk6R4JBSTwgXFOAaCKL9I
mz5a5HnRvkrRoxDFnK1jQJkrW2jZY9wV7tEtWelhTtYPemPwFSWvJRmTFwDLe1xS1/swOMuvkKzU
G2m9h0kk2pPlzoBgoTaGq6Swt1prGS+pFRPiC0lsz5HeeKnz0N+amqPRGqlOWsjQgtlfzbgfouuc
/ilk5R7r/M9eP1wGi5ULuTDuYbIDf/N2dFJotdVQALccIMEiFKDFNe88q14duoQo1HmwUcjWubdW
lXfAhqatba/p9xz24yAtOe+h6s6+xJbzwXyPcV2oPkSS2e8p3Ye0i8ZXG2jWVUB34aatjMSEle6M
X00QyGvhN+UGreezgy9vN9RCLKEENORF960z+PR4U1sc8DHcTADH58gyy7Xfi48QWjcxTTEk3Cj5
QyDQPT/9X28JbhrG58hHCJ2FnvDbWzLqQlqjJAAF6NO+opn9UQ5yO9WDfp7n0NolralTbNCjTY1s
nZONc9KpK9YQMQRFdZme9U7KLSn9ezcxvcNAs/xE8LR1YOvwb8yfOfc7Q/kdmf1OxlW9qBTlOc/1
iaLD3o+joy5we/pN2DeCFC2iTDJl6WezRPPvtOEJMnR3cCNFNWRkxiqrNesISdv7k4hQ/NsYvWhA
dYuKz6EhSHwrecj/Hnj2ve8MIiUUDbW9ZrUnmc79iyzieoOHpN8OVeY8dKr68LLWC9qi4YH3rG6H
cPdxTAbwyMt4tOxdf39/6ZmognHRjWufcRFbcVkfalm1dKiii4nSKRiXGb4Iwd+qSqsu95eIprcQ
rN7ERHt8qJIqKOfaX4eh3cOFp51G0VZQMAoVb1E9/MeJxPjzs2h1njc33LrSJtNQFPZTlGn2g+W0
1quNraRQ7RZfFiMQY/oJ9Ktn7OVOcqcsMj4WjdbYRfF5mjJzpbehDcFhdzdOtEr7YXXhtL+vyHIq
ou04+PQM+vCnrFH/0k6pk4MmrPB0v5TaiEwHZ8kKDvK4Beoptks47HtGikoYPxdFZP9aWrSTaIwf
dS1ukOg2aZnmHyN9LqRA05IKQaNi9Mrs0FFtMuZIylOh58aqtPziqbCTlfQG/2k2jndtek2FsWkH
mkR32ToYcbq4GsVlBBrz1EtqMbwqwHfvhcuE1hOpm1ushiG23/IJsX7ujjn0M46EduGWQT3TByYD
/PGuxZ/cpn/pNALWQF1e9X7JOEvzfQ7CZuO2er/DmqrWCfvd1UTms/N1ipH7S2OcN1mtG1e9mrRd
q8TWsAZ59sV0cF0tuo1g7xYc+V9FSxFDWPzrd3QLxS32+vqx8ga4xP9H2XntSI4kUfaLCFA5xWto
Hamzql6IUk0tncr59XvI7N2ezgGmsANMIERNTgrS3c3s3nM7oX9VEVOIcDCTs54b3gr86K8POcmU
BZeP5dbBdGOH1+WB08nPIGq7FRF2LYdGxKIGajP8Ph4zI6KtkeoV/kPfBV+sVL3pImne9DC6w7kO
v4pUu/Wiv2htdW/qtnyJ8b6eGVAQoSnlT+DOw5c4rJHTZc5zV8hvRuQWWxHlwaZdLq7ldS+9O2tx
uzKXQ5kngGxiXK7Yr+2nvELb4jSl++iSEJXSEz7H88PyjL2wX+cTzU5JoMbO89z66Kf0mxQkIc2R
5TtIH6R7Taiuoi/DXQZ7dk0MhglA3dMPy7QPMN6qDQOAuIT1vAuknboW/k4m92TWwSMR8fpd09z0
3hA7DGGIPsmyZ3Vcx0eVoj7vQ4105VGS5stST+ctHrZONrtiFKwCCt9JrvWQLo3dtukhTtGj0Us6
1sK852ird6Vf6g8ff5k0rvGjz4U5nnt3lVUNFWEbkk9qzDnqZl09RKYGuyiO35RbP2kl9qfQ04e3
QtYkiXJxOScDtfO5CQoksim3U6GCOZSdlw7ukMc+7eq1RtLLmlZAvCGNHeVFmhoXmVj03gojgSil
WG5FOl6NdmR51l6Nr0E/uXSzCtqFyfp/D9n/e9sFX4tnk7Mo/kwBv+3fC2sYRsTwRlG1nnpjfNJY
PW2t824T1cUGQ8iPBKnM0TFKn4Yts2ITu9zWsKp860oESakMcEPVdvlkB83KZnLxS3DsXBlNfivH
vL5KvrKLpOQpsHSAqrNEFpn8keSA7jEdxOFDnVYHxaHV2nqdxdipRRwdZQqrYuVmw66faChkJ2c+
cyZj3Ky0xMi2i2hfzrYMFRCm/IdfymfhGruNg4KSEzoUU/JTPlktZFq3xHpwapQVPSPs+vI8zQ/x
RIOcinIppcYg6o+Gj8eEw0C6lmQ0HgnHix6JGTvVSWs/Nzr26SyLH22nP4lCt16Xz/kdHoacxnML
/WCRwit2Y1fIhyGtw2uctyQf7lPN6fe2dBkpSOTzt26TtlC0ZGAhZdP14Fohs64ZRa0WW0ccOA8i
mQXrBhpxknBubS6qszMaOTyqaNpL3Uv/oPdaCKufDiikY3LsQ3PFKeWzPsPQI2Cp8+8pgif0Q0Vk
kqmOaTFOwPgp03tJ1hVnd3+0b7kyKvbeDnfgkI0PpGdvfa1wVr6Rl2eLr/OKWQxXAikdR0ztq2aW
ove98dfoJc4hY6HZDon0d2zE4c4uIARnWucgeuds1tncqqGXg0BrV4OVy9c55utVo8bmiLDN8mra
UTj1kKtIbCk7xuo0k1f/+6IxZxP+51/GjNIg4w5p1n9dNH0hkpR4j3Itehw2JeGdl6DFFcBk87I8
WLbYkC6ovfde9Uv3AmyHlkd72WAY9mFn8fw9mXEr4YVQrbrRWqGdoAvriPaK6f8aDVVwHOCIX3pt
/BNY0P5vv55vYLPBX2R7gv980pQN2hBpFXr+9TBO35XdaqAMhnrb67uWMu8UKV0AgIqILkmD4LEo
qNnaaCgONjjTvRHLgPLVhYfX69DoWrAEStYvdA9nqaEn8FsN+ikLhX5anpmFDQ7cz8bguHg3R9Wr
u+9kT7ZUDG0aZDGDC/ZG0mr2wpyjZfMQSb96U3TL/xZS0WvVpzpFBTwogQQ8/8uUU34vxi8Km/iW
ixbMvtXKM4kUWCzbdNj9f//N/VmeZDuIBn3CNj//zsLKDUXfp5z5aA+VqTkHussIi7CxTkqUOVNh
pbuxE9aVQYl9JR8qIziP/cjHeHJRcfJlKdD6yLWvbckNEA1ptxdxevukJFokRpoK3v73T+D8Vz8C
0aM1Fxg2QnToxp9+gsTj7JrbAxisDzlX7H0ZI8ZmoyG+eobxDUkmBSEjhidZ9OVTUumrqhzbh6ZP
yqfSNpkU5LE8WHaxddoih32oO3uB3WGe1qdPOJSdjaN6exv4uoZOG23iYnoY0irdJ0bAXAzGGI3v
8pQxa0lIoHse6+C7QP4xMv95ikZLXtwi2kvPyjfDII1TZDrySfn6iwyzNQSfg+lL96vj0S4POtnc
877FBG9XT6OJZy3OJ7qgi11MsqmFqS6eW2ZBa4UtePOhSGon5yeFTXpZHtyM5vgoG7wJhqkdlmt4
kdjGY/FFS7qBwVUenVEvGwgHcWVM6fjHS2veeP+1nLgI4mw4I2RHzMTTTxVP1EzgoE0qEbNNvtoj
lU7W9945dNBX6CJ3134aMqYo9n0/mJs6RQcR+p1x1irXJCeGiegwns0uFm9FaDUbV5XunWq125ga
M3xtyC5W6JPxgDfqT+rUz1YDCFLcWz7QGSo1QD+fts/CN1nZDZ3Wci+IINCKYdNPTnyBYPQ7jGLa
Gakw8VHwLETlvmnqTm4Gh36I1k7+17bJdmwgFoqzjBiDacr3U9CozWL16wT+kVI3zoSMHedjzSVk
BnGl8bmnxMftOFsZyVqqNwZaIgKXlIm9FZSd0KBu+sTinnqr+Wp1JaoMWtgbGmTObcpVu0EgFB7x
VD73YSu+RDntEF3Io+t75ZtNZEgVq292YxB06aAHmQ3ElZ6Nu7zNmM33NEmWZ9n8TGPq/b9v1CVO
4N/XA/pUmiTkABEO637ea+kFYHjUSyS/EzvdZjmk64EuzoE777iO/aN2df8SzXCCotHeLaHcg9QC
BcW4Ga2TyLiAdESg5GFxDB+tK4Q2BjSqLx+WLaiomT+jmDH/0JVeDH7//s4BjXsLGANRNVGE/z5i
VhpDfKtSDBcLk+zcTi9vfbC36oLz+gxX6BiJVNFamYl7ZVYymzGV/7fBs5Btf5C++Bq40joym0i4
DmRYHPVM21FWY/3O/+SVWXJv/vMbRsaOcQHkImsiHGb/0zdc0GgY82HEcJp1d5Lt6q+ckLsVbuXg
5ppvlREC7Daki2/G4UIMxYNZ9TazeGfaZch9X90weFOJ9I6OySw6mCsTvTGdsx2cBlvuPlS0WZg+
za8yIKUkHFRfp7rZ2UIbrmmqFRtbdM3WclJ/y/kz/sMJ1/hvlMoieMaXwcoCiOxztlvTWoxsJDrh
snftV8h6y/HdfFyemQwu6bZOt7Zu9HeggTpSwXg6Y0yQN+kGHM+SND5LGna3en5QVkuftXXN9VOi
i/6NphQyR10/qCa9JTWrlQHdcq2aGimVnn3VKrM6hTq00bljyQxUnLtWZ95kpsWDGPNit7w3tYhi
Z6Lhxla9t4ojzBhDm77wLTQXWbMP7JeSrMI3NQ4IIp36hsjNe5y1Fl44Tk9xUJ00O2rfld+Em9L3
ilPV9f2N0Lz+xtmVY3eO8W1+tbzfu1ayz9wGsEWGEUg3Uu+0rDtuP1Cc1mggYizOtCDj+h3R5HpI
fLlFKRjhJKW7Vgm7RmRVAjEJBTDYrPSRWlbJ5uPIEodPFl2QVShIBbbpbxJcmA0XOTr3EZHtiSMx
46bZnZMFPdaRPHmgLBPPEh3hph2LeL/sQ+atnkXnqWaILQNYnxp6Wfr4ZQ8nT6dp9bFIEEHBEXwm
JYS5D3LCwRCwU6bUD3qfQHqdtd9ukX3pMEbwIyUU1HmNkCQOi/4uYL+l9FSe9LiMnrJE/aG9aXw2
tLuUWCxT9HwdzwQQ9Kn0JPW0QZmp26uK420VWBRNvsvcR/SMLoS3B5rB5ms1N83Uss0QCjkfovCy
TzWpx72WIUdxDnRI/tBtND6f5DGAYHpgdmkSvyWcz0aQlE3Cz7wOUW4ad4cOBXyBavhduA1eUV2V
p3AMKMidvDvZ/Ek+Tk6JDDj56+j5Utv5U5aH8fk0wLfkUVqgSMOJCFvo05KEu85xIwpm7hCcl5jg
7BvU92ZbBDR+3Wl40Qf5E+TdKc2ahxFf1tXSY2s9ZcMfG/Wm/vnMSF44W7xPI9Y2HPb6+fP/8HX1
AaGeaqwZqGuskXoz3nr+DkNX7tp2RpM0U3+CjXkLe12eWQHsc2hkzs7PIvvRy6C+6Ax2M5ySmzzW
g23c+fJaF+xWszPMzB15NG3jmwD2vsHDG21FKeR9+dCyKbTZ/dIi1IHFwO+QQW+9uhO6keVlphlv
njvkM/wh3NHmprE3zRVjUHm73nLe/0YicBaANQcRfEbP1H0N16Io8bdSm6y8NERc7tE11KHcXkOj
17YSEvfyb9FUDQhTAE7Loa+2jcbcwM4Je8Bh98Pvepg0VKD7KfPzHUj+YpuIbj5M5mpb1URe1ESU
sgbMECbAJN5VpZ1/1+eHvEstXBj0zUT9KHLt0UxyOkxtwO/143YOTe/ZQYIw97Lp+CVowLdlA1f1
oysWmymlDl2Ns/Ky6KDL+OoOE5p2moNislqc6obx4jndk80x5qZUabwgA8EqovIz0z5vQ30Fshs4
+06AwN3nAV7KYBBqq+nkXATIotDnge+ZDKiZ9diI5xhiS5s19j3XV0UXNq9GSYcUYZl/SdLEOFR6
E6Aea3E7Cu3qySi6Nyjadx8D6smzot2Qae5D5Psbz4mtM0FN1r5HsVG47e+sSexjAFPzAVxZfOLI
zzWH8GCd+go8kGwR5NrWIK9TCO2pDYuL9KriYjXT38+iS6tFl8mCsUSoXY7BGnfxJXCq6TqW1Gmx
FePh6MSR24ceVmgUT7vlESNQ+eSn0IiGhEK4LZLh4EZjvq/89puie3G3yTfcdJGwT9h2xakuopqm
pXW0CdxwpvGK71kc+kgUrGi+QOAWm6ulR6kFVbMjIcc7WsqjgyjtbK+poV15sQi3ienRrSY7+rVp
pxDzQk0KUrtNZ7vqkHRPzAWnJ1ynDS4OJj0x5q6Pm25+ptnqUdV6eVjeMrSWA7U7vJEs92WqSntX
+T3IolIvr21Tl1e/pW9lS5qnZCeYSJr0gqIoYD/RIKus42iij6FE+0BCevsw5ID0F9hXQE7NmuzL
4Tp6efuYZeItrp9FqkJkODUzIj+uTPo8lrpNyh03To5jL638M11eAyoWD0qzrU3p1CmzR1un78hD
Z+M+zwf1sLzSBUqYYN6NImBSM/ACS0xwW56xczjHMtCfPengKAv8F6Iu480ouugwCeerufSTmmcl
0UIxknW3up5rFz2trfNQONmZtnFw1Sxpr023NH7AllHpplfDuiyt9CFnxPkkLYJj7NGe7p7sulWf
ga4Jrjgv5Jl2tl+t2pbwgT7PCn6FeXzEwrCv54ak6TlMkHOFHLlE+7ex6xZ3Z5KE/W4iURQ/qBgf
hNnrgNTY76D8hPeg/+aGkzrFAkgF4krUL8trSCZkXaju19JAyv2KM5KVimtTWlBX7F7c2F8Z4WSo
4RwXFrq09QeQRuq0UNx6bfcxuBd14DIPztonJdC8NdljYdmvH5/h+v8WLiyIfJw2TkNUQIbsaMUV
K3aDjWh6/t81o50/juohm03WLvP9XUxbiu+Bl6kqoiuFUbZpUmVs01xvrxlKcLqXxkvfiOy5Ln4r
kbMwzZaPdvzVBLEiJKOUu05K7WdQIAhUvX+vsM3dgDbVu2CEYJXMTqMmHtXFquzfhtch/+eW14ID
p280rINqHks3q+6ax5Wrnv55V/PM6FqxFNc/kFLaK6dgsJNI41gsnKUU7nVgR9W+gqhzsMrRJ5po
+Orzl/8ChWXljrr4ht83Qq3xnIo8JgigGp90Ncbb2Gi7XaCrZNukU8Vm1mOplG25NYtc2xf2sA6y
CRP31I0ezeJ+CHZO4Hcf9x3Zwmw61YgOe74Dy56xGKJzf/VxQGtRSJ2oQy957VLL1h4dj6AsUA9x
3LMHxRHD07ANFPl4Zeg/lntD8IscVfetgGW09gt/poLxQPzR38982NmsMj24t7Awr0nmh3tsZ8VK
oHGkP9k28CLGODUvqnoOAjM8jFrykHN/X8r5ITXB5phetUuaFi0+O/lL5WtA5uhGwOfDjsLM00nw
WOGV+Atu1HrsPe9Bac5ffgs0IQjL4cKBvdtSG+mr5eXygQzaF48OyyFz0e6v+shILx4j3oZApSuN
gGYd5RxxxEJLGwYv2mugOTIF9GSqou5VBp5cV4Yl7x/7Hx1F/fCfP1SdklLXF4AeHdQ415FFR62W
p2b3hrhsm4Emv+iZCN/i0v/l9aF1/AAbtMB1Vh7Dl7CrjB/zEz21snsQiHJTePgjQ6d7bZsO77+o
9p2mkEhSuA616KaVhSJ8rQ0OJ7MinBCX5LSp9Kr8ASCJYlwnYZrloKnu5V+N/SsaqC/buDcOScPN
008+2kTUTltmNdeeEKsX145s9LRJle7sOpuuNNzNrd6a4VZ2NfMIvUHCOR+8oi4ZN2MiERG7DLu6
IHs3A5wSqRLeObc7Dx6Deg3MetNpdXFyuMvpHPzzVPmog2vd/fLRQ1raSUNui1OI25qVWsruIJbV
TOp+hKzbIzxUE81eYQlfLbyFRZkjNUvd7ep7neTGG96V6ahadvTxLENNPgiDYScqi2SbQWE2mIKZ
A0u3bk+bog1X4Grw8GW3WXTtRDtpY1Mw5vPRMq5Naebtejgl28xRXbvSKRZXdQTyR6ua6BkqDkEj
keVfnOUozkHeOJOauHbmvCsKHwKCwuGUzVPMaBhN1sSa0yRAqY+J7D+z2db9Gnjvqk89CnwP7bfO
Ur68zJzWg6xlM2aZMkNbpbRz906AlQTYg7tJMlGcQiP9vYDW6FKpD+RaabrjWY+zt7Q3jYvhosOz
fSb+82FOKit9cngl/fGuFGIv1+lhs8kuOFYSO83yMm7c8XHOSDhU2LGNLMu/1Ib+VzzCP/q4PNDw
olQU2SgwQWEWM7wbQ5VnLCNucK5TaL4TB3UjbsSpqRAH9552DWItoYgs1bc209hwCcfVosHbLaO9
MpOwBfMo/Xg52ENziE0bEecUVs+q7H/4Y+O9Gyhwcs5xp+UhnZ+puH/vmsi6oqBJHvwg/F2T2/0l
ZAPlKu7Mvagq9cWNwcjpsYm5kn/FyPVHaV6jpIyvtZFuP1BsPaCfb1QNTAEDNi4khPbRB461IwPV
ew0VuPoJGT22ZfyUTljfk3o4lnj40c3k6RuQgbVtoktrmRIdJrOf9lUZxS8Bgh0WA+fS0P++hYYf
gaSJHussI2xMNVtAHsa1clrjmsG1ui4vIdETX5LV3wGtFPci7gqophWnZYuhxPJy+UCTjx/CC+X1
BzU4wdoKVf5z6tbSyM0f0zj+bgCqLbo4GglvHqXTU0I2640DmrXCLJZAk5wBK+iyyLeWjgWTsGwO
lWOXq1Y5OmodafGdq2lbp4OFCRR5k3YrC2JsOMXh0WoAYRYutLSpNE/cqB/1E6cCudVtZawDLS1v
kC/sfeCanPJl2R/DoaQ1EYbDteyqdl+G+nDlXNXuI210d6kx/py4y64ci6d12prN99KP7gZ31Gsf
kzE3ChOpONl2dPaSl6jS8k0OqhZc06xwyZ1808GsPizDvuVT0crpACxV23V0q7a0/Pv5ZA9aUwTG
mxY7vwoMhjfCFsw3bEMbO2/G56Yc4fSD01rNA9yzN1c48EDAe8r0tLxa3nfH1CJTYP4n6BD+71MP
L2u4Wf5Vq38PSUQ4Oar1NnR8FQm1bnheHtz5WZkA51ovT2OiJT99/eVr1L78rQ0D4qm567z0n6tU
CzZjSTrQOCMF6xSkIYSfD7KNQuotiXe9527qPRgodRYTYzvhkNDacOvFbvMYzA8iH4s1pdcqz8v6
KYkSDAky+hGUJFBknbVVoAt3+jyTJjzk74flJUfHYd2W5khbILBujZk9UmxqRySDzTppK+3MuDHc
CqPu9+zO1isErZAKtty6mp9fOZaVt8R2hjWKhHxbTHUC7LETW1TA4Ta0LfUtdZ0j9456FXl1gC3Q
bUo2YawPhH5EaeD88lpMzG7bvgu0AmGu6gMZSPqaclc8Cz1/TfXaP6Pzf8RkFV0Wwid3wR7HEte+
Yahbk4TTDfi0utl5i4Oj9h/m/xJO9OCk1ngqw0B76wz5Zse+dvcAV16bMP8eYCTH6uf8su3kryZN
o9c0dGB11Y5xsvqd77rjq9s/2HZcvReI1m5RH7/wq90SfOD+riTlwszqnDzz7ohU3wUV8wBX1N0a
lKVEMzf4L6LLhm2epbhHZ4qJZfjZQRmjjtJzxFJARRzVFQVTiP48rXLUq7PJazCrLzbY4n074zUz
KVElpdGccwW8cIL2eFYDBg/MSfmLlY8EhRUKFVdOfz4eRf6zHSggmOu/tpr4WUXNe5SlFEWw9Cgk
h5AOVF4/h0gin9gQYA3Vg76nIR9/Qzu8UByXt0F86dSvKCgC0b9aafhlGAftjszefv2gdxr0mY5Y
feyjV8ZPBfqKu6/tlzY7zcGNkQXyAYGrfUJ/jVo5ZKSOXjx4ciK/fAOV1LPX2tRUcRF95bYISGNz
S9bz1l85JQ6PZhhTOJJVgbI8ld8jNRy8odbf9JZWgcnxg7S36q9QaPodkRm+uPkZKrlwN4GGu1Ns
816lU4WniDMRfrCyglX8LjVic7hTf2FSwf/v1+a+qtP2kJTa1bDK6G4lI15ht6cQUHLd+x0HTMBo
p7Tji3l5qOG5q8ODmLvvSYtoqmFFzkIr2jPpGg6dMJJ92uDSFDPjpDU2XW8nlzbLsr1dVt+5VoGD
GVFPqyHbJWN7mlkyb0T8wuEZJxLBwjF6M11U/7GFOnL5tGr1H0MpikuIt8Wbj+vB/BCORoVHAp9T
6lMf+dFIpiBfmq5CbGwX9oKmnrA7xc+KsdUmccr8CJVrhnUWtLv3kVX1e29I+SUXpK2qSiVg9UV3
KKB0vo506wxKvh+IZWlyFyq/67q6jqApdnAPpmNZDs4prDi0lZ65KxQoL3Oyq2vljvZ2ZCt8Ji3Z
W1VC+5KkUXXz5ushm68Hbb4eGJTAHIzBpcBC9T2bSnCmIJupqz20cBBVTHzgpMkR8jb/G8fPD/+c
7pYjXmFW535BM8sU2EGdoNlAwkmwg9mlMa1u5HVx39tPZqBBeyrTF9czoL3GfrMH5E2tnRWlCXVY
lId6bL830m+Iveiyg82atqfKP0Q4he6dn3MeMorqd8SfLIHhr6X9ysyDcG9XstiNJRFXjpZkv3Kx
8XI4I7Gdf5d40De+7+eXCWTvLUUBuBZ+mr//vWHr3hUMhHZ3VEFxX9fU+3HqPBeTFTyHvvGSs11f
u1Drr2Vpk+LgXZBKjO9a0eQXx0EtVQeN/gbqDpVe97aQtGWQDxunwGdl5cazitqnjmC7FzfpL3Hu
Zm9z8oTIpPFEnNqjmHGwWT6268BS2xos5kvvdmvP78tzT30LSaRBl1C2GmK+wszOoQ1JSROJuBpO
1K7jVG+fFimsrvmHshn2A/6WmlYRfS5k4a2IFSDLototL61FIN4P9uZH6VTj1TfTEDq/5UCOKEu0
+6XHtTr5WxCp9XWs227D2sqJeGaO8TcZ9lrToe0u6IQJOPS7Za7Zp+lPFym3SBDBJsrizkRxvWLm
B5yxUx/A8DyzfuVe39M8m/RLZbT9cYqbl7G7JRXMAWYsN5q48hiOen3iRbS8O3W3MK2cVxoCpNhV
bsXUnBBiCNnV28Tyq2WsG07VxahCQ6xrSop3w0fEYddejxh/hGiVTBdmpUTmmqmxyezU3xU4QAVO
qh5k/WRa72DMIJcWrrZLnAabYM9PawygQxIz/oUVHNBDeg07ml7LA3eBvmHlLHdBp/on/4aXP3gw
Eme7bAm9UxWPstHB3NvaJrbZydXopcT0uXz1oZY/GwVMWjYkNzI6Ht9Goz9KSNXf9ZiZem8hyeBk
iMyZs9LyUPZWykGyc7bLS3ilp1FCj+6sAXLogg0dzfAhz8xdB/jn2RB/Q+OkjsNwGWiWetLcGDFk
hTVcpwbyhKojf7PgTWMnF6d2QbgLUrOuEIhrRK5RcKx9AbR6KLLTx7eFl9fmFi+hMHtNvI5m0lfF
Zbnxmgru0mLOoGJLaW3Od3au8vQisWToA071CTwVR9MBGmGXXj+e2lqaXjMDqU8wsNzWMVbCMM7N
D5YhS223qVTl2cdHg75etLamhn6K2WjbdgbNMvDvrmh2jt1M318e/MTQtoJvfv3Pe63jq2tWRbuG
nNA1zXWGAD2q3I2IR3tj5qrZCfbVDQt6y8Emqc/5aDYbOuU/qtaKLkvUQW/L6sTUgeSH2eZUGN0A
ijWq96WHDXmulqzEwj0aJ/XGsqLi0vg+JcFc6Y9WA6Hcjv5iDhJwqgiwuUxG8GJLzezWqSITYmE3
TqYnt4gRSnIzgb60xpQegP4HKycKmp3VDT1o0o4QgaYitzO0WNdVXzxWQxKcysRUWH3C/gdV9XZK
TecLYEe5a+cxWBEJNsO5uB24EP/jQZr9Q27geJyk/jNr7eC3nvwc4vFJskOduibdVCzK59jgBIPG
dkUME6odA2zjbhoV+/NYxgddR0Yp4+6DbOyB8nluJSitDHjHEZoABzJNx+jq4GWmmbo8IFp/1OWs
R8rUayr5lj/am05qxw/LIbMTX0TmZg+taNr7gC2O3S88e/NZ33UGYteX138/rZDZpwj9r6FXXuWk
9FtXGt0qVdI/xZ3O6ICBNTDNEB1vR0kGv2XGCBFhZiDjOklJ1beUuLXS8bwPWnph2PUcNcrnxr4g
P5F3SF2Mgabe/ovxA5SAoosuY1fHl7QJfnhFQ0XaSbVtXMNepQfSD8zfte89u5o+vSJv2pd693v5
80mOR08kWq+cueM6X9ePfsUqG22sMcHjXmnO2fVl+8PA5rKSYZK9I0s1uVDc9DSQCrFJXEYv89Qh
JdbgwczNcy9NigOYAGt4SwjZvLaHr0CAa5BTV0mvPC+9X5IYGMRo/LQZDKKLLNAqCKLOv06ALdd5
bdnnABn6c+tTXzqhfNSrILrkffhu8HO8cVxnqAs7c3mlT+txLPO3LNA7yPxIab3sZ+T5ya8gw3Wi
Uu09tpJpa49OC/VD1DeMVI4j45fFDzLU9o/YHRWGKDzfaVmJ81QjffWMNrgVgddvbSX6pyKrBEan
qX9LdDqabVEwzcisbAuxoD67Lqyz+Ry47GeNeK1bY3g1dP2nlvvzqSGmmO2viAxI6lC/8BWOLO21
+Qzdhk58PRTkoxf7pkXfZ2ctczDXn6MssMGv+2mAmjK/uXwcGsK7lLQ+VvbUIoT5f8k1y7MSt7Lr
dQQY1ELLfiFcyrVKOw0mGzYVxfwIoJKey/yuM0TebpLdW2oG9bWwdaCQI5uK00iMv/PL5QOlm3Ma
mFOjzK6Ffyq9bLt8+s8/SQeGuc2ovQ6kJzwoNMxHrQCYUeAIRynPe541dlf+jHuYgYTA6MCMEz2s
9m41dZdhBg8tz/L2K9OfltAJn0FB6XndRWagSzVVYVXGMIuNHT5FyDD+NcOsdJQRbfhq1H4xX4Fk
EFeEaVGlwL1worPmm/nlnwcArc2ef/FraTiGuT57DjBB1cNZlZZ5HlzHWgvldOm7GVndfeDYsGk9
7DfLaiJKidavhP+jj92xl7FcZyEXSRQlvxaYZ4Ei/xinOIdsHR2xQoyzX/ahrhPpZchMmCPdFUxc
tnWsLnqmR3Ys8FNdFt1ypNpxj+xyAA7BquBjmJbvbTR6h948tXZurgWL+tdRsx/KsZj4Id5ZU06h
CwlJUa88xz4L9aDorY969z0sRXtIy8A8ul1/HITprhsqh5NMyXqIfEYUumqztSXb5qsXZu8c7Z3N
5MwCS22qHr0OlPpMUoJmC2NuwBjjjsl1MPzmOz5g7oXaCK8Je+8DCZMcnwcrOFrEAW0XI/BE9bOy
HCYYf/d+qeG3ncWcDx+7S+donLA61fKc+DgCOhJGzxioVkllDXdDgRHyXeyPy965NMDNwYM8ZpU/
tV7zz5XjnbuEARsdVHFmuvwjk7ViYsKrikAgwFl2fTfi70HcjA8q9f01RNGTPrdNGxVUW4B3jA07
hgIEy5Y/tJIfkZDM33S3/+ogXb+yNia7WgBhpf3fXTV7W4fFKjYh83yYPSeHJi9qAE4/8z6q2oh5
cPSzUvfRb44fdi2pl6iXCT2wsuE2zJ2MBbo/YE7vLMSnoSi6TQ8J69JoFB+Gsse1KOPXcRy6/cew
u8v6+Fxapy5vnLdWIV/E1ExgcWOeUUKKI3QNZuB0x86sbHTXc/wj0sR6Nv+/BSUbtMppYKcz7H95
LxE/2SdHRIp5dJPoUtaD6skZKQmvhhuybfiyuzAR4mXuNh+xQcP5nl/GKkivIuHMZ8mdahE9QOit
MNfMDAc6nvbTYEJ+nz/13Cw8W5IzCrN347kEY+63fvzFByZ4TEac/owgzFMM2HcjkAynjpu++sOQ
7+06r44MJ51HknymVRGgiXNC+wBt01hn/eBt48bT0q3lAS/vNbEdOutdm/nP/vywPOs9KwEAY6YX
hnhvSDemR+k66UMt/g9zZ7LbuJYu61cp7DnrkFwkF3lwqgbqO8uSe3tCONPe7PueT38/Ulln167C
7SYXF0gIkru0JYpcK/6ILwT17lQvvSupn67T2Dy5CEd3KRXpC9LN8t2BprzsSP8e69YJnlXCmyBj
tcNsc7jxoFWpDzsua4KlWzhcWl+5MO1RqOIe3vskcp9LN2Qc4TUL3YI46Fi8eeI8/bXRCxzIjn8s
qGfNUUmDfgsb7Lmyh6ngp1K6fWr11yE426UaLBj3dpjBPRYU0/BvvtdaxUdjM7ia5bpRat7ZUo89
tadzWIbJyoJyynHBssA85VG/h3NVrpqptsvHEudLLb3Wmqrt6c2Ud+jDJGLG9LmxIIBhE/joCuqw
aJkct7O/MpQ1TSbaCD89TXEi9ioUSCPsNQoGgmxKf18arRx5E3C+9JQiAyjhjcUpSNWjXbjkhU2a
UXZl6HBezsvoRHXdMctrfWfR13mo2IgXk496/lyCZemUF9U5d0tBPXvqjpwRVBxSmFoOdkVusLYb
fxsrUB24cD7Zmktqbi5gCWwxLvGuT7Myibkwk4m3Vuz2LfQ1zoj2D2WIH+CuEU4S5p6KKKiaFWnJ
RPe+Bf7RDfaIfmHmw3BWixo7QhjlIcQTz9iLgkqwgUBZqyT+wUmjg0Z+dFiUiqbvIxVj97w7lfbY
bW+Hyi3xR1gyQFtguzPEfbURo/BWdZhL8t5lyZhU5x3aMDiH3bWZkQgeKM+H6ZGgnudy+7sa9Iur
5anXqid0aPp0Hc37JET4fjvnOTvLo9xKV/2VP03lBbreyRWlXBmUGixdl/UJA/ngBJAaaus0N3Hz
JyUb0tfIqSpMDkHC5YG+dX/0lL3bhE9xx2FtVt3GqzVxnIfqtocM4+Hp3Od59JTG5cdAgcC9FtOp
rudqdlEYF7J1rKodkKbkaOUWgJ9SXJVU998qS2Frz25hjBkqTkyl2Ybllk6wzOsaAJhf/Mh15FOD
neAT86PHWPOzvcOaaisSF1cU4uh27gRSY+roZkB7vcungX4+UrTB77GCQti8dUH3cPv0SFtHrNgg
8XKpLMQoqz3VG7eqv1pSIht07tYH/mJgD7Yq3fqKnwVOnb3nuPG2IFmJuggykXASNcdmNa4VWTsv
XU+QmFItu9aBB2nVJVNPxmTgEdl8IoWRe2tiwpbg3PbjVmf624JnYjVCHV2FkerttDR6if1AOSP3
mEslG921YsBm6VrGTF04zQ/AGrU6Niwbs9MZHeNFjavkktvKxU674YCog1mky4t3nVTTYr7xs0au
b3FNJzgPyGI30wOeLFLsrH0W/sTKGApT288xu85hQuQymySQ7qJflHam3RnKlitAdq4sfW8iAO7n
BAaz39L0sq3iNgbUPfUwTx9MlQoGxquRB6t8Hmu0SduDgbWHbYQxYx3URbEq+x6kbYYjSAT+uvNc
0uEM1G9STIGFaO+X8lxj/nlz5RBj725/RXtpTQlDw4fFmItXP0ORzRWb/LGpD4/EybZGORIhj6Gp
zaMItYoBf3o49zvESyUxXzslCb/8GCdKSx2czJkTzrE5F7vppuaYh4BD5AeCbXWszNxceQWrCLOy
6tN846vqh85IhCU5gHFOrlG9DwTWu8AFa5N1lC+0DPGHhDK+2T6phtYASaTk1KexQSkm/7o55Bum
bzHvtsS4dxwVG3ppXee3llsZXBnT7r5yV9Kkk0U2FBnfDshvuwm7Ly8lLGVqSkePij2ClCL5cDvG
PFUJF4kAl8TVUyybSZLw9CTeVTH0m4LT9aIGynIcRS52QYn1mLAWhBP2ZHtTldVVAX/A6Z6HWg5M
cE7r+56vnYKahgFCMIuq7KwXvAF7xHhU4GJYzZbiin3IWmE8eEW/0pfzc5OX/E1R0mx5aqrSuZda
whB9diXGVvvQFI7zTw95AZSbPblLshiRiLVuF8MhyVorPI5l8ft8hGZYr5hqdEhjaUjstPQ6wsM2
1PvsWpQ2M/1O1O4+HNR1PHl1Zvg7mlezS4IHLgD043EeZmItEPpsaJy2TjzX6X3nQnztJ6LMtvPw
tUjHl0c6lX/oFmXBt9Wax/UrjomV0ZaXncI29h4Yrm6UQnzVJjyv0BD/MK5FkXFqAgaaaakzao6p
9eG3psMuKASW9TCACWIkCR2DpRYu2jZ+ylMEWSgW5r630naTuFrz2vbJmpFj9ORXafwIZJoMBO4H
H5nvZp0Ko8Y73i4vycTAaToY1MImye5PV+pfC9QMvaGIFbEXHR2a2tTqVWoUs3h5H6LVx4+dW/s/
FG9i4bRiArjZ7SEQJpDYUX+RJYuz1HFok5Sih+vOcvePm9nOMD9MO+NZmag0mlfAgJ3qJyBfeE8N
ibxtULRc8Y3G2vg6l1kZgmOe2dKjni2qCjgK+BNxcWo8IaXNGQO6AkyUONXPQwlgtsODWKMw7MIm
CzatTmhqOiU5fmIu0yD01z4EDZhQZU4tG4hrfJ95MTFVRrYG01CZc8Uxj9xsW9Eh9B4VT6WbZZss
62OGLcGjJjPlW4B7rthpL7TUwFiB0QotfxKpFFeEChPIEBOBAXVKaT0bJKfgXTPZEHx61Oxc47KR
wyr2QNjvgrROt3psKM9t61zD2tDwTqQZG3zfAfFQeeDyZWps2UbcQ0DA9t0agNNJv4+E7NtsS/m2
8VS473nVqt+0J331vOhnBeswK9eqWKbEI57ne9TRlqgZGK73pl50izmq2licg0pjuMaJ1T7KmlOE
GUcXDlUFQyRDWq+33src0Xez99/Xkysmh2F/85EVuCx4x3tHIOYm/T368DFGWEzVXnGgVzXy3Fip
iQq41Gnf4Xrgq3t4C8oqysJ3v22oOnXt4s2WpX2SAN9Ka4BVauUUO7Ee2cyikyFHuetUko6WxxvS
oPlqg4E9vxD3xW/NvkFCFoZko8WkOXBpeaAJvDas17NnS6HPZzPf84SMNx3D06VXjB+t1fR3hR0H
W9eP4EuHPiPRtnx0c/xmQ0WdCmqIPAB00LdDLEhMpgwqqKvSrlkSatdIf1EiTnbCrfUtjdXdsuJq
sQ8cCmrnE1DQy8+mtOhBYr7/kDjGnRyznyocnPuQlD+G34i3S4rpOzKku6sb47EeQ+UY+20C7ZYf
qMZO9gZL6mdmMO6GZrD0I+k/BCDjtgzoyVtLdUcgvmCHF1z02Gypg42/yqnXqbWMT4I35q5nG4sJ
EISQwroYvnuU/IxaeweDLHpz3QbLTV9mh5za30Vlmh7TH4SB2hw/G9UN8NyRhIr6njxl4RsLPQJY
Np/IB5sMfhqWFyJOd63R6s+xEoWrSihyz/A8oQwxMZY90G2QUE3OKBwDyGoUjrmzmnJ4RIHeRBGu
Kp1KjlNnxvUlyIHsqaSe1zhTxLMS0B2c+G8wk2iT7fLzvLfnBM8mqntU0u9uchMl2vSryQSdtpFI
ykLZkq979OIqeoIwwxuzAid2O/VZjf48S+JFHAIgcHFUzJI4jblLCMZbTS2afRPU9osVDWsc4sOH
5WGxxNym7JVGQLtIbSbAqnGxPLtc6aCCjiyi/CeDJwJW00X19Og1iYOXPAn797EuQ4jV4fho2HG1
bodg47bNQbamQZ5UfJg4UxCha//MGdM/N65Ws4G1sm2qZjSgATY8K1S7PfkRBgcQ/299g+lL5WK3
Up3xzHXioegLpAS4rtfEs3EHS9luG2EGjzEUZXYOdzoloMvBoU7SS5X32VZ/0wmGPFfBL7ZYg5sk
2dhDf0ZQTDY4wOmubWziBGFFNerYF8veqeXFIh26jAfoDEUCcDLB/X8nlNK4xuX4Nb8W2X9/vGNU
Bx4wYALgUcA8owPYYx2DsCPPpHUnYbmfRk00L3ZtcVZ1GGuqVhXsyjAxplaLwsfRsWLVia+VlssW
eRe/Cg0QgllhgEf3LaRqeRkmEOMMi4RCT0Hf2vD1V8XXGOEEpeWfoIvb/fBmQudo26zbtXUdbnNd
p9oQ39m5QQkK8+Rc9EG97gxaAIfpYiESpFJ82fSmBrq+71v904/pKNEL3p44A9M3uvxGEsKvmlkb
1NXBJevMOn3xnJEYPfIVyZ00e9CwLy+iWO8PbUaNksjT6hS6yTV0q/IyVCCQZJNUKwUj7kopYnsd
Ob15EGy8l33gEqhFPN+W0pDr3KnwN1jWq1bY5QmxpDr1eh5vmM7TW+x8z8kVMcVXEgqgFhw+7hE0
lQvwcAuUJ15npiARF4oXPLD5VY1BkOi689MUkIpcD9/hrIP8IYu0urLJVeU0mjn6ZC+2sVZo6JEI
RkpLaAt06zTHiHGqSy9/dSA6hghdwB/EM7tWIou2wW5tkJjjsmTczZK8F2K6DUnteWwHgmm1GGel
sR/cvlvamdVvsrHlNFpAZKA6slnqdkZqJ4gvii/9d8oZjC6iXlapft2J0jXBOe8lVOrm3oeICB+x
YfeH6Y0i5YWGgHQNh/rdsSd5y8Gy6bmhfbqtynG7TnQBmS2CwhDLUjW7jcUYY9P7WfxYsUp1hHfO
px53Yu35qRxHfTE/1EAu7Eam2yu5h5RWpMR2Y6qwelfHEEn9WrMlqF0+Mcdn+JkY2bdQHgYu9stb
Hud2LjICznOhcNVTGyfJKqdE8Um42ZOMGDVgLfmQts+iLkKlKQpME22UP85PDRa4NYa8PefO6tqi
yZ2EEb8wvRPPo5iwtW3DAacEk4+mbracrPA8A1R4qnh11lKx7A35clindOacAgrYDeg/lzkywZbE
3UUjaNRIBHiLw7Sd0HLmo1Kb+7hq+3sQReajBcyE+bOKSbqCJlgTXrhkqYHHBnVYZZ6/H5JguLCs
J0zYmg5RpRr+Pte7rZQ2k34LtnHZNcP1NjpzYZSuvKzs7+oY8QvXQ7ll7WFtWHcP6zlkATr/18Om
Hpvn8TIzWbQY51w4Mn/wp17V0EujibJLVijBB0GGDV2DvvkTwdSEUCwRLC/32EfyiWUy+3qxNhVL
OwhYjE5KL2YrsQgI2h1DAbaQHr5bRWOFHHjuZiaQqnf83S7oLVeXuHFiBmCVJym8McIPYftAiAbx
xUX3DmDFypCZOM3cSLcAH1aO9lmUZA7TdAAgTR/YAP1pA/nOflBUtm+5ydmx8fbJbVft4TyyiRDz
H2YHo/PDq0r+BoO92q7TxMD4xPDp5XYvxL40n941vYwWuZdhnoxL6yFiwX9rPJx/j5i+pBUa1whJ
C9eL1plHZmvlvvaKpyxT1x1eVYqkrXHF2S74yscW4mrRdgdJKSGip8MJo83edDKu66RmsDur1Kwg
V7fnp7ENipqnK48WetiGuJoces3dlFpRvYwYQffExCuW4aa+DDoKYkK9WFum536Xhf6Qq/LJy4fi
yXDiL6qco08iUV9dX2xoVeveFSs5cHUzXsMB4ByjRmbyvR8ugaKtoFDH11b4iNiDQ0in7tVtmlkm
TRgwY5we4FnUx/ctbkDIo7C6Na5ZG7AQv3cTwNDxS2PnVA49BmFy0fsRIz877Jtqpnppw8EeGBC8
3fbVYzeOPfLhBv+0m0su7HjhW2P8wnaaZy5Ny/uGqredHtbw5ptypbDwfiwctzx41DIuisnCN3/M
a79lRo9wZcoXtYgNyDPhi0fkjEReIV4dnQZ5VVfCk9ZMhdRFlGADDeC4B9j2VuY0FCJ5Ddlz1hog
UYZ3c0mtzf57C93g6GV2v5gu1j+77t1tPBZ2wwjJYckOZQQDneN9SfQWpVaL9Mdeot5HcSfBACHC
B5Sl0G1KxkCdKmLZ2WBcnJ5Lalfubbwqxzav/LWadfpHG8pF08TZlt0wTvupf1ZasPR7V7Q7MV8m
iJOJzBMPQ5KpS+G20d4rH2EKi2fXC0ymWK2xIoIkt6UXsqsPhuhk2PytWiqbq1F2zJCM/G6MU2Xl
5h3pJc2Oh8PtrsuweI1cR9MiRLsyKL9wo1HlUKTbmiJI+LvMaqdzpqoPDbGRs2xy9Vwwyt92NIGd
bk9gJzH1yxDjZYZP+JYMMovqVFrCWOfTTTmVmXaw/FWxc1Bi9v9iwI90NV3ffI6jP5wTJcI279CU
+8csqWbiQQE3k5wp8pQ0PUBAFqmY/RncNdVDIkJ2TrndLGIgLsfbb0Yt5cKdLEhz7qbyR7L7vtqu
7Fm8jlVaDIBe7jo/lgsP7sLJMGJvFzHLvN2bN0KkXSpWxHl19W1fO+osLsFAwByYz21OikXL94dJ
tswPc62vq1LV4Xk0ioRagtuiaJFyLZpLRt/1iOyPyYIdk/nDxcjncDV9bvPujWohQBupJ9ezzDef
d1pXr1ZFL3+MJlGR1mzMB5HF8dKOMq51hjgHoaouVYsJUiYILWjYhCpSGNRPjvmDSAQEDm3CdLuD
4i1TR3yp9KwcEi+qV2FSBdtYlBX6YVSdYrh+7LMpagx0zV3yw5VzRTSYtTW7fMSFo5JZyfd0J6XZ
+XuI6iPXpHT+yJ8/pdDWM3/N/MXoXYx9QZVmmsUTMqbWxfNjFE2m4mtsnBWnB/C/IlP6E9kWrFmI
UO8cUsR+KaS5d+xQ3qOJ5cw0pPJOAz2LsT9gwPM9mQMIDuXazu5thfb0EJnx3pyi+jj1q5Og0fMZ
N6AP8av178hKucc6zT5c9svH+SYMdFhH+IEglhn71s8JbxWusScJgxZZs3IvsSw8R5I6jdriXK+A
R7qbH0ZSfXN7iEDr0mL5BhcvfTdCF38W9slBVdx9PNlGSGg2iyGk5MboOnHKdcweYWl027ihFsCZ
HP9V0r7ETeI8lF1QrhK1sneybV7DMe8PkWaHyCWq+gBtgE53RHO9X8/gNRTY+MABGdFfU9L3a+K/
QKhdNzUtxbOaLCUk4obMOMcjBVGwA0QiE8EBnC9B2jGM11sjQY92PwbR0lKPZ1ksC8SNbVvmvzsk
5D4GpSOyDUzwFjNtLM1j2IughltNriiyKN7xXf3uxvwuXdw9qCX9sH5HyIMYJiQL4mNFkDz30wOl
5cPzF3idGd7u/fGlat7096JK+xVxq+KVMPFqhiE4tW6t47KP900el8h33crT0HFJCnTQ6I3yCvQG
DdyCgZ6kLWfof3vcGPn6sUrgKTfRvdI4zUqKWlxKOcAs8Mef2aByvsgV9SKjrDootFNsQg2TDr2X
5a5Xu3gBwyjgBNxAF9KQpZv8Llb9cULgeeusYZFLMVv4qhayWNBgONwFRRK++gG4Q8EoyNbrAm9s
digcL3rN3ZS9UQlMf/4qt0h/NK6dbvOO1grDKdOlNl1A5pva9Z5yjpyjF7W/PpSL+gHKl3uMnZFd
pm94V5IY0Wn++kiSerhlw2qfw1FD8nwE37fEV0N7tz5i7o+6s2WZLUYdqBuJzVSSdU+0MqaPsSD8
6MoYrHvZU75EtJf5OLJdhOjDiBPfYVeU3bK1SB3RCtE+ZhUeHt2seKv05Wa2fsw39dTkbQsSg2ES
DZu0+bxNHDu/pW05r+0vWjkMlOTvIsTnxVPVPRV4cBedqgc7pcdf4kw3SidAtJkecgzJqShlyZAP
2n2QCLnX0SThl+Hl6JpWfkQj0Csw8S+l3vcIuq22TkhjH9QCOgrWtckjJ0OJ78+yjrAgUY3qzlnO
D4nuVSWXfp1KCafcZGE8HvsYURD3ccYQw6oApDQjL0O4Yg18zeywuzhhypQ7QImhjgP4J2eiUk8J
ZVLVOS8vK0P316FP2bxR691pvufPDy0uDXqbXFHPzQeNFm7Di7e181AVqmATw00r8vFoFQebYc+y
EBl7mxlwRGL6GpF33Za+12H9yrT3ob3oo2V/hObI5MW61pQ73Emm+wRoCP4sujLyN/MHFb/0t4OC
qTfKC8ClmM6LMhwXqhOnG13E/aKrq+yQGAOR5Nhht2/cBXmrrfDvM9UxxFSyMCXFup5RUbXQMYG9
R4otdxmY2mWQW9HWjRtjXLdE+QuDU2adJNZDBv9z45eFOFSuO9xZeklaMBTjC00rn7qhKN+VwWsk
EX5pdf6po4IOWUq0mMT9q5MBnOgS575vrAkMPg2zPQf2Ry/3NXHdhTb1KfdSG/b5hEIIa5NpK5OU
oczZLTPmPyvC4rrSAgvSZc7msgurwyApHEMqGpZWW8eHoJK0PnfxOkKoeBRGlW69nCpjdms/tCAi
j9AgsNXJIA5jblSXmzKU69ainUrFE1oFiL/R7lpPDyH3OSsZZ2JbewBVdb0tjqSbefZqPPBESNUd
ZW3qpso0OLoBWrVrGemFWrqADgCaLYyoLT+D1NybHXm/hgnWNgP9vh06r9/jzbIu6lAFy1azii+w
8WaZ4ixzYudEDwYdT32Q7cnu2Vs1HcyjVj9MAfnPclDd1Yhn4NirmKkGfdxXYK2OasR4rgwvQZMT
tpB9/ah73r1IRf/OVWoobXzN06YZY2F5IEtIlt72KFIXOn/4dK+Wxs+kpVp7tE5TEPCFzuyj3/g2
HHbdfEai8jISSyTJSjQ5V1/GXYKk0LTpxtOs4C7S9GGvw+Wgm20YtlrTZot5FI0/Spw6jDQLfXqR
PfaSXe9l9z1t94H/MJOLmZOx+nbblWIGBaGD1nuab1QMsyQvH+cHkiQcGR7N2HjFNF1M6NKRWatt
vEgfFsYcaEb6ZqSAi3T9z2lbnf1aw6YawJJ4t8pAvJa5lu0U5tpciXkoEOGXkemox7BwT/SQS5y1
WGe5NtKTUOw9ZUCWMX7MF2W6ENVToQ4plfNDczMYNu0UKSSuvLCmTOwchR2Gwj2mnALUCZBExd1L
VDjGfd+Oxa6VNXBdT7rLeXqvRNI8yhBHyvyU6RYcKKPyV47R0/s+elNKvTiVw/2MfSa/I+6yvjjO
j9gYUVY3E55v61opSoNWWr5rAA9KoC/KNnNw3Wox5dL++54o+sc8lfQn72isEL6gwY6gZC6MbZM2
qLHTVTkmVmjFyWNJi0s1qvl7QCXlxk2cczMYzmlow3A32Ha1TzWlWBV6y6gaFakocu+1taDJBQaV
TZQb2w+xqq7nxFMgvE3T1vldFQcXZezlLlRUkKJuVa+MmZbsaxYXASv7/fYQxss0cKeuPqWpgdIr
7K2NwJbpN+b2tqTJtPZxFrrpjLKXoKPam9A9jhZ/yBigsqPqdAJ8LpOgLQWv15ycDPti/khkQhiY
6SnE4XVSaEhBv53u2ui/J3e6YbJub0VcvbSOy+RChiSHHcOjcQbubqV17DvT6L7WK/YacekdkdnI
Y4lRWUFnWMY2/cX9tM1IYkOH/JEI1CQ0bZvmyXsqKYrdUCvNtpIZrYBReglqI13kcjB2BIeeLXsa
TCu1T786CCwNI3JJGC0NGM8OTZwbC1FDlMAdME2om9FdQTLKS6ZeSWW/3sxgQ+DHa7/orYXXeft5
BqDVuApJbmEg0sZMW9/aFDrjbtoCKJma/wxs5cGzavdTc1/YyNxh6wm/TL3+JB8cPscy8LYMloLV
7ZLmjBSqthXLrIqN6k/eVBeflOYLP/dQj122bAtZPsdDB6dBLa1vg8SkJE83Mt9cpVwLyXDVQ3mc
b9pO/rpHL/QjEuO4zdgnmHe2H1QnJzMRzp1gQrhNCZC8a18aDpDdvN01o9yAu07VHU/L72QOtIuR
NSHZL1seB0u8hrpnngwd5IAx6mD8x+5X+XAIZyGVLEFvTwsuB+R8DUTzfIPRx90SFuwWSe/++tj8
iUHGhGYxZiwbv/vgzIN/XRbpMUp77zxvdjOJg1UzCdnSZzHPjno9Mq9BTOB4MocXcfdSUROCj9pB
VnQscZzvqY35NMBhKdd+Bmogymj2IFerveqx/11Tp/XN7nVJomSVmmNPepFoUmjiaMS531FuN0Wd
3cCMlvP/KRrqs6oYDBD/+7ppGZ+kaSDxFtDgeJN2msGnlyhOPrIpFctegHhNWunHIulhW/gJoJEx
OZIvMrPFfJczGZMv9UC3n7hrYcWgxVSn2R5W2OnAvsjo19S+UwomI4s6KX+Y+gMl4a6qX/dsZQxq
RjoaLqebSvePFVn+IwNGHwhdXacbYkDog41QeKViULNEHodEbjpVbc/Sb+oDnZzo6kV7HqYP+VOZ
q8dZc1WPYlgyLJyaI09F0A6narppm3i6MWGjg2xc9+ZQcrVjwJAa5qehKdkiU7naegFdVqrvMTGp
Ri46Cm+qKLGy10DF8Mu27qInRntkBMesdxJ0gqhxl2qJNytCzniEmbMIprMIgTDvhE3i0/Px48yP
/vi4ovXQODW5wKJDGi63p+3WICgVzCMbvy9DBwXd/Gcf9hdIvfJnyx0/5CMkyk0uZQmtT5daT5IH
RXrX2RhUUioBAZaVDN6E5JH+mzcV6xGy8c8eUMnSRiU/q+kI1IZ3u2iNTF9g8cvXveNhw5letToE
FBnSNQrCJTHvadxkaDqNRHVcksuqzWgSmaI1Skg9BLAfqg7VRZd27CgL4T/6Ugw4NrTXDI/QIrdy
Qr7kv+hcLSjD1LAXeA0bDmtEjSmY1x07h22go6WrPhHZndbZ1UOoMdjk+N8j207lmxrjf/TR58zh
XOcGOS6zhhMexBflnMr2jjGC+9Kz992oidtj2Q82s0fcHsoHL0ZkmQ2GVpfuUyp0c6d/o4/KXWlm
9uXZSnGIJuBOXURIekMKvMq26a7VlOTOUpRTzoDisZD+Z6Fp9u2RpmLIsImmI5LxycgP+jusXS/z
o/mmxSJnjp1xPz+SiUZ5YjoVgwRwteK4v+Z98buGdB2GVEIgg8BSRGhUqfadCjXufAVDWMGK/4P1
8DKfqrITpeMmDH3sCIq2KFy86Evw0sBnU3RLI3IZ/FIWbmhjcwik2Wx0aGf6uGVVFnNcm8axkO+d
IAyzCh3+o9rsLHRJBgVtyPyBExaTvSTF0aWa13G01b1hOK9ES2PicTQis/Ts7mo7ecO3bh/IXyUb
wbx10fett7UmyDVk8PIy1n15aVr1f4c8lf+GNjRs3QFEIQ1DBYRr/wshL+g1HSGDg0UvhvSS+TlF
RfhGS3ybl1g+B9NMhQKL8qi3Md010VtAB+uR1iLrLk1csUg0Z9dNZfPzST+n+nRHWE8s5o81Srz1
zPKcuW1NRBrFdL6XGT3zFXywt0RWL7LiltDCRDSC6sPe2/QyIURFQNHolHCrKy2RMOzZkDW6VW5A
mi/0/EebJUymh555L/1EaPgYkcLpZpgIrdKO5AFA1j/5iV0LFccMYRUTyWGUZYch127sTw3MB+Ta
nBXilEurPcZYqG7iktSAqyqJrz80LvSXRms2EsYNXxT1rrWgOzdd53jAKugR77pV5PQwusMT7ohV
3SViXfm5uq0hxcyY3f/42f+n951dbpTX6u//xeOfWT6UTDPrf3n496cs4d9/Td/z31/z5+/4+13w
s8yq7Pf6f/lV2+/s/Jl8V//6RX/6yfzvv3671Wf9+acHa8zT9XAleTw8fFdNXM+/BX/H9JX/p5/8
y/f8U56G/Ptvv/3MGqiQ/DTSt+lvvz61//rbb7oJBPM//vnn//rk9Af87beXzzr4+Zn+Zcnv82/f
9v1Z1X/7TdP/api2wRBQtQ1D6haIyu77H58xaO5xdNO0pKUDnicQX/t/+83Q/uqo0rBBL1Dqo4mJ
JFlluI1+fUrVObJ1ahgE8Mvf/vHb/elV/ONV/UvaJJcMX1bFd0+07D+QvlLXTIekvmkLzRLSUuW/
8DPhXugeMoJGjAF4bXMNjKtbf7puscBOXaWIqFvZP6qol87ufpPkD05wrwtv7fo6sxxm20m+EZ61
UBza0MuntHgR+Ys5PPvdszqe/eLS4KMPtyggDL7QwpeDfbWyn7bEpwX86sHUHv/fHqj/Px6Dklft
f34MUoNdf6ffXpn96Qicvul2BOrqX4WtYTFD5CcmbnKc/ToAbQ5NnXYTVarUIhoc6v84AMVfTUO1
4FNzYHBH50T+xwGIFUKFAM1GXBgcoP83ByA02z9TZTkEbSEMR2PDxW/C+2OquPonaqpbt108xV6X
NM0/Ui52yvvoqKbtKlcRmqmbl9adpsgd2vILU42d7edXJ8ZLnjAuIfxKCvyuEEG1sHT1Pud4J+ek
shMzmAuq6TOkyK1piXSBm2Pn2T5gqubZhmC5DtqQ6KwSvNp+u24MpV54sEPrhhVuV/s5Gff0PCrw
lYrReGy0NkXI03B5OMAGMSkfsyRn5S/2U6Nv5kud/mm8nAnlklw6V50ZXay0v7ZV8u04eBo6d6TZ
FBR5NJIeSQIsJVb2GXtxRHjCgHiQHBhxEPd3cm8R2Nl7Wr2Dn3tABQ3Rs/GwgrE40PnQMVS137HC
fRpldUSierPa9LGKd2GQQOQenjLdqZdk2gpUDLLXdhK276yES/zwhFeKNjgBx4hwz8X+MQ6SV69O
XWa5Lqk6shz3mt9P29G6uqtdme/cPH1EhXCRxJ78IPpQyvS5cDBcR+W75zBZaxTC40bHk2nhqB+Z
hQ8BQh1TWJiOuGMr3IfGoD8Pfa4BwyaKRHwivI+9DlcY8PKGcwchbayuSd/AoyfH3GT4efXWfh9q
J980jvug5SNUCvEirB/SAucmjVisCjNf9qRseGEA4I7+1O6LGZqv0iYsdm/CUYwyFvKjyuBGZGRZ
4g10WQUzGOeeUX4GNZNis7rz7d5feBQfpVQWw5fu+01gpiuKXa1V7RK2HV+tIFFxYl4CIhoru6Ox
u476L8EMgOE3q8DY3FbWtGQLGLu3leYwOr4PS0sFhfA9KloCK9x97av6jknzBtgrchq+XEOMb44F
Gs3AjDLEr/jwFvzQbJ95kbf3jd9NLXIOTB1TIF3W0q8BIzKFBQ3lfEoruWP8jL+CtXOFK1S16i8E
tHtnqsTp1B6vjPvV/g/2zmRHciS7or+iH2CD87B1kj7PHvOGiMiINM7z/PU6rG6oqxqQIG0ECNCi
qrIyMj086Ebjs/fuPdfMamyHC2wvaZ+rEahSxPGjT0vB2T9/mxtAV+H4VCSJa5mwO8bqtWbvt0FA
htN8csbgU0u181TRzGCcjfG/2mtxEa9iXd7GTCW7XII/PKnw7DTciZAdZjqXzJ3JB1Z+9TOJaEqO
GILBTIoZ1meYshaNONUtZsYqfbNBapIKln3q5qlyKP2yRm890Vg6hz+i03kzfTo/yjAGLG07jC4A
GNKkQf9mfsiheq0TrmakI/5vS/trYP37bae+xi0HYzCupTMclGQNJ/J7VJx1pGNYSiKYRnkx/ti6
7Frh81zZx6BCtbvo4/GXIPR2cXyhHo7WDvfOmKmvWgL/PQnea1X6LZYXieCYjGG6oW/yHBP0VdDa
NeKh9aKk4hhgmlfFLPBLqCxsJFrfyfQLzWJFOdE8JGLN7Kl/JJwOaAJ/Kj2XahofqAyxBXMw1lPq
8eiVi9dmirsg590iJVqJmTQ5bX6a558odee1VKufTShSz2FI4A7A19XBeioBMygDqzpxWONhppB0
UPDTcVQYrVezoKdZnLLu6CiVi15jb8i4tHsBxiDfW0bgW5TJ+L+2I4J22xFnPQE9WG1wr27TdPGK
Aumaa8+2oOhQEEgoDYyeibnTryQUlATOgKShvnY8gZ9wKK+qOXlNLJ7pe6GX7Y8NkhYdz4Mqjbs+
yHe9xUn8JbCDdTa2R27rLZCz/Tgb3vI3oYT4Ns04tKieUYe+Cr1nmKODqdyYa7s6rsNWuijJs6m9
6/q0TfJ6YxGfwffXc9OLy7dRJus3lK8kdW1yY6N2Rb0yhgg8me6FOZDFCN93gBWZY4/c73R73AbA
3Yd8SbEwsToQ6VOyv9FAbZPQX65JV3ao0uk3EUldju25G8iZpY1QKzX9PWdvOZovupwOLpiYWUML
GOsXppiHTjKO6TxBhEPrlmUnp/8dxIfKjIlhuS6SL30Sd25zLzagLKnFbioK9H3WjiwYzoHWyur3
IJRZAzKew8GvEx4gJTioEDQ4Vyuwx11WKaQmcW2l8LMrhrMk/LZ567EwEACwgvcMu1NHL41DHFj7
aAaPkYRR0ZkbO34dCMlMqmG9XNcYscJIwsBynSf0Roh6PeQ/HicV1wFjLYc1ordLQSc46K1tWZQX
swXywzzhUMnwQqfyFxpFsWKwewUHdA5z5aCDHKrjCvnb9zyisAtOlYFea5JScINvMo3rsK5PFTuR
ygPSNkpA5kX3XGjpmzYMz7SSPpb/RxrwBvHySj/9EtAbJFL5wafiGrXm1W12Iivuqo/JFSvavcVV
VqfVwWlcnpBHDNJn0YVPM3Ouxsm3cjk902Q/l6q2R0rJJpNe617eZ0iCQhSHnJGfJ2wfCZtoqo1e
0YIwwcigIviE7P4sWepVmcOjAIHfmAXs7ZhdBtYdwPw6Ul5lJQDp8FWbLLEWDlnUfOCU+nKC1hvB
0glF3EYMIPFbnks3PCYoo++M+g8SPKpJG++k6uBgDx5albk43M/Gr2hCFtdB1hgnptXyPm4ar6QX
SGIo9cyNGaofA9zr6PDoybRzSnlbzQP1OhjQFLdmttdRNqhNd++1qHKRua5rzZf1FEgaWrQSNWrp
IKvp77NATOSIF0cscUZIzkS8DhTZZzBxyOqBRHOmYCGukxKsfP4jv9tlckezfkY3sjOr6VPXh3va
nqOy/ZSS8FXVzfe6ScrVEMnXTH4LS69F1IJ38GShoBGGVxB9MIFWku6ZNb5Odnxb7hlTaTyz0H8C
ll0mikMoK0TOjKhb50PiIlF/tKBSG1M52Zb6lVYj3N3OCwATleWM4SfEC5oyWe0+Ul3Bm7ZyhASa
IT9FBQgtzdAIJVn607RNWdzhMG2sZqLdBAmwkry6b87xLL8VwyFyPtV2086ngEy2BA+aiS0ww7pe
DZAni0M7IaEtp1Mtz3tUZ5t0MXkY0oi3tKCHk586i2VNCx5Gb/diAeXD+z3+TtLgo0q/bLB8teLC
aBxRt8k4JSe9e8BuuQl5fitn0s7UWGbSZO0kK0VCtcUv4Xa19qWPYkP29VMbSvxM3HOgl6iMY0B5
PBxnvbtHIbSlykaBIsBVCqTEek01AKihXUlW8lWVz8tsUSkA4ZrDhW18Rl2uGpQdlupHQfImQocY
0RJ1EO2GsoE7dAcABm5ewZnbPSt1dI+6BESGuY3pq4iQqxc6O7lhDJJoh8QhuQIC6zQn16Ewd1L7
4DEGBWZ8Diub/gcft7RCxPTgAficNtJzYfbP+shNkWOFLX43ofQYFMWb4LLWoXV0YuuZDeQB7PvW
WyNmJeGaavCIZ/sROtOrasfXTqW9Fs5A8ynZ0EuOA3sHnRXY7Od0SGI3Rxnsl+UvDivyLqrUT6h9
9spoS5RjVUrJkWyU5kkNLHyIoNBWxaINJ3c2XfxIiX1DUEoUZWcdkQ2fmu42dNukCL/Dqcr9YiLG
lQGljbpUX5PAoLhQRtbtSDZMPE4HOEU7EN0n5uVcqXlnpOYpkOttLoybHPCnisIkjSCY17NNeJdR
07ALCbPiDhxXIWoYPAEram6ZJUA724lm+JOVSi4AtY40RnvTqlmkFmYIoI1WaCFXarrIkwANrJyW
aHqpOo59ihbKrCV62bW1hiGx6o2KDPhkOELwQIdTgkHHX6l4MksJBYvbkykA+vmoMNz1iqHX3dm4
lKJ67wxxZ+qn0eJug5VaP48EnK04gqK2Icnbwnnsoqrb6sbw3Jj5CcWvvaG5CtwSLWSMjGJthDHp
3uiCM8RdRTN5qLnqY9tzytKi8whkbm3rabbWFQRvCsG3HLz83uKBzFwlQcpiIPxU+s/ArNYRCb8N
QVFITehnE025akO7c0s084Uq+3Le/MJJtNF6HSlHnJ/bJSwWt9d7PSObmwE141qbMQwgW7VBw6xm
ufp0hpSyAiXa2Nk2vGWg3OArRx7qKZkHW9kq1qPV227UEe86c7elX6pGyCvIJGXddyU3o9ur1Usc
aL+VPvwhs4oZlymtVNvp2PgGjkOGdZ2thEQPCarpH5CXZAlziOta8aGFtEj65tkrRpBgbfs7goIN
JLyaL4MDNZOfBCVJbymbssS7ZFmi4PMdfN0aGoy4JrSCMU9WHEqiLRO/YK0qTPjxifK4RbDkZihH
1o3RuRr9Zq8eS/WiT+m2rA1CToOMesYiU3YmskQvescHFRihjlGf0t5MXI2fleScypeRYh8j5W6W
VfJcNDH1szn2Wxwuug87Ex5YNiXrSdLQg+EJWE1BBzg9n2SXXbt1M+dLKlmKmmb+BE13QKjZQEgw
MzpPms1Sj0tOnaxFwtRM36AcWKVM4V2k3AsBH4WaFoLKQN7qyUM7rIZkx4cQrBewlB9x2yhWkh5L
opx8rUi+BeRvD8Me2uK53SWTXW27ZAneTJjrKzcnk8F52FHiCcfhvAR/qk/E87xgOrReWmV0YOkP
OBweCRBZ2S1ynIV0JpuidTkRksrMvC/EAbptDb3ZBfUuUZcRMRsQ0ppkxC7KUCUGsZ4zirY2eQbK
vctilaFs/okgY0+o2bCivY6QHMOaV/XlibryNxoZVGbliqFg/4qx7MUstZ+eocAn2SqpHThIserR
bUeSZOKAAypoG7G2xsLAtxRNm9SJfthTpwufRs7Rx1njLIOhYO/rycRVWDf/+BWB1d1OYdSjNHbE
xy+n6z8kaJNOGkg3qG4eY4/rsWKsnFiaDhl9fiBtGotkzFxt6asEZOu+GHkNw7NUWSRCWYdN0j/i
9GpmtkqLvCLUWyu+MLQaD8s5G3LgVg5jfdNMfkkFsXOigQWr1peQtbnvR3wrYpKNO/MD2pCZkC+J
g+G9QsO4KheyHh2teWtP5iqa4D83YRF7Uyf/EnNmehJxeG2hZtuswGCQhbFzmOawxR+hr2dwcyf4
ScOdE9d+qrNghxVyXjt59TY6eraNRYXvrytvtvozW7N046Wh/LJnbNtxqGj6cLIxsR5zWe9h+Dqo
JbQGK/yVIxN6NwzlRWvBXlfqzFhufjG1eDchd4B4KcCxpiEnlGCfV8kWatIhwmJLJYBXvWgw+hm3
IpKo0plBpx9hmf1Q66ww3n8QX/ZS6tGe23vN9HNTqC28W0e5DbqOtRKxRoOAtu9PU1iDha+NLQoP
3yphHOl728zECl/BUyNNjlvBYs6YbVEb2bDkh0WLVxjwL3kBfJoGzjFODECKphxyOYkVlrSPTNrE
cfOjzOSYyXrB9+5Sr8zgWY6CXnEA5Gu16lEPQ6sAyrGQtzu/z6aj4XDXzGwpTOLt9TA7W/OjgrmO
zOi35BQfNoK3Zj6hrarS/ttJo++6rN94cPg6Ii2hW7uqTh/puO0n5LQBjGaFZhIqbCiLk+BVVfEU
zLiCgvwYzulRxJgDjWJ4kmgvEG1PFHM6yaseZE42Zl+ZoW5UY/YJQVh2lY0JsOREM8oP8mAPGeIV
ql0qwVTGEahbNYo2ZS/l3Xenxyc5zneWpNQrJRB3dpMtwNQPEQMqCBr8DYKeiFMTC5Eiwuaheous
4Gn5rxaoK1go9zS96UX0ZWqUb9Q9pzoAwtpWCnFC3ONuEpnnwEqPjdFQLW2YcGvYjKFj8lyl11l+
lSV/ymJ2TEaHrdTPcJSPbWc90Yh5LLnkA4TzunVOtnHJBu4aJ2aintXid2Bzao7hamOITE3yjPR5
pqPfcmdHrJ4i/UgLcJoZXKkQu0KCYc1HEfalzgbx1RyERZB8CATCYHLP5DNFiPcs5MgBwL4QIq9M
wKQjP6cVjR3wpn4zc03yLC3dOu+fJJmcX1ktybiOQmJkGmbb4wQNaSZ6Lqoq7IWWG8gKVbGePubO
2fVy9Agj63mC6lfVHUUNH8YQEZkcp19aGuD30TeWk1+TqH7UWf02pPVWEs63MpnvGR8+6AFp31k6
J3Yanar9NJKa3HOpOlSZK3x+a6ugtQfTXwmlQ5/p21jpb4jmZpU1h9HcJB3CBCS2arLsSIvgl1Pw
I00lAozB8FN1+m3xJ/qBa5Mb5jpqwl2hAI7j1zYx2jiWXesyjWJdTfscsoRsZ2w8Jj25FvlzZBhb
BDSc5OxPz25gitqYomU0nSWVYhffB2x3kHb9xuxOeafdAsM8tzkSQQx/tdBXkYwgb+S95qo4x5IV
0T6+Jba2VVo8g4C1uZ9tcsI6HS4tbzQnjbHX+M5AuGFC8q4D+h1YCXuy6cVTbLBbDjjRgc0gLtjF
EVyBSgkJnKt70nlM18nMXZOzUlN2SQ1njpy8tm32CPSUdvd4mevqTcisslzKHgQL3ZJCp5htl16/
7Tw6wcUJFPK3WsxVdczhZIRNQY+XYa8C6yiPmVcv9MbR3CVkCp0Ksgzt8cuKqB9a5uq4HnsSO5XU
7fVfwrTW5cxlJ3Gqmuy1pBOEpQyrFmmJC0Lm3KLJJ4AKJzNHqSlU6QqNxrku27epSX6bIBF8Yn5f
Rjm90E/bxJCfsPooyW/V6rxB6k8VFx4v/W/SvLQVg3VPDuJdW/OWp459RjK2hGTonuL8aF3ECKDK
r3glv5ovTEVMNiQOjM4+lKIvMdqQY1Nfb+cXhcxwEFuQAt7l2FoXPBxahzRvydlXXf4RCfUGDsMn
MNGvDNbpZCZf4CZMUj7606EgyJeztbZPyasq4bTG+fKBGtOddoMLauzY9yb+7fxRq/qN5+HDEfau
6zCNEd+Rz+xpcvFpDyCyWNPjzJgF/Pcb+MloA4L763ch8SyfORToRFok6i1jMaeyRHhOzrUXjXqz
dRMAZAlweO7eLfulelVyZ5cVHDmGbCg8yhWCspPoO+3GTW9AobDxbAbiUE/lG6aDFx1SzgjZuAk4
p4+2xTFFK64aJ0kzGl4sGgpV5KyWi9HSCB2llPcKJ3qM65JazvBRLT/mJn/oHUiYAvNEwS2ekwxX
SL96wEgrJvlHrRrcbkTbbUWnNs72EQniqAOiL7q8mcZ5xdKGlz78ZXZ1srYaNmNtMJ8ATx8Cpdn1
pE3ROAtXKFAQFWg81wylP0pP06Sfi6F49IgyqkYiR8zcfArM9Ri7thWtCDuZX4oi9bXA3C1LlrCB
r2lWGLPyuByN3rUJ3Sor61xqS6qA/RTV+mZ5fEdBi1HT2A65emOPpx5AzIeqepfhqABbdCU3HskU
L0VY5XUKNRjn7ckcyHjTa/b5UUyvlMPck2azGrrmjbzC71wWjNMILtSq1gPPfI/U+dpDEqM5aQNz
zY113naM0LxgZAXklbEFkNi4Bl43itEFi0QfcaXT36GTxQELrQwZIJKQSQ/rIUrG5pMZCzKP58Ci
eApBo5IPJhbnrk4G4LaJSQ8uoOj3iIgFDPukRDUuzeipSf8jf4+uTs+96cfpEHqDmqs+VdnP/+7o
+C+6iP9DGgeF4Ezm/v/5hHnXpD//Vvz+t9PnX7QR//h7fx8yS/rfNNkmS1w2FhU3xkI0C38fM/Ml
m1uF/AxEmbauqjbT5H8Mmg39b8ykGU7bdK8JQ/6T0oEvMZLmRflLsmEyu/6fDJoXIcM/hQ4GE2tZ
dpDQmLYCi59X/euUGc6ehDENA0EqcmazryAWPWz9K6Mr3T9dm+vfX/PPmorl2v3rtyIimRg+jUth
yhrz9j8PtDtVahOLSKfVIKUHasIVzWplhTL0KqZio0bZISriTT20e2cUL3GlP5AXIkoFqJZiE7Cq
7SDqb6eSfxKFlL9kep11aVtp865OkoNVxtdSir20KS5o2+7/9ZvX5b+O4/+4UAonUZURvyEbtqn8
9d3PJQnPCFt5ylV969uSculGGpA6Qcde6Gx4pnMgnY7I4qL4l47ELSpsN02iK7U8fMxDVaavNIiO
yJDPBCGs7Q+9GyVkrGKH2x/FSCvBqbaZ7ljULxbBY8O0JRgJxNSdIhs1s9yT9rjwvhjswqPBTjzl
+EPk6SBE+DHklbKSyMvzrDI8DEq0tibnEKfxtaJtaOcmhT8iySrEtOscBHAcIDTsezQwrRJDslJR
WSU8toHq0QhKgRNqTuqmPD9apUhXKmkbbar9hDmNkAbqoUW70akVzDHIj6l86gkleN4VF7Vqao8m
n0s+cOHVjvVpcaDikbgouqSbmULPtRRkhcVELl6zT2RpUde/mzM5ySFvhcoDdJMFp1vsKPXWcYMO
Rww+IcT5SsHDnIXNvu+D2yARrxbogqhtZZfZ/YrY1lVnqUdJi6+weW8KicBOTqKZGtLOJLeSxZFP
5VYpbB3g/0SGqEI8bhRunBr+dU7Hvgk+E7nctnDqMqYgwQh/A5Suz9GSBAxEvqw/G2lpYXlhG99r
Ij2UpbGBYnIgdy0T4Y6R6COD6xKnKbY06UlFyBxk7RVV9pnWpFemCYGvA+/GPFSEdg6l+cmc/YbX
/87g1JCIHdSA8arRFYIVyZGDaElTFffAqdaC5nMURsBsImlLN/MjGJFOcAgddIUwEBW2T5ELd5in
UzWgiTROYGxAP9c8gOKOFGL4cDTxWrfIyPQrO6anva6QXJZFSEbQEhbd/GWE4UOYMAcwhvIHaw68
farhcoueEZ6eA83Aip6zYNlexFqFj0sw0bix2w77PKkBtPPVyJ2bdmMEnbLupoZCKQYBveSR0MEi
9jaFF0STa+YBm/DK7J07My7WddBKdJbb96kRvwrjW8Tzb2St9JQHGv2ctPT5tZroH7WCpkpfTe/E
q23hlA8rjMebLkrGNbpex+1mUNXLHQqAG58+lfgajwz9MRzVapq/trlxcFrlI2Py5zqiPGetSv+Y
flN1thn8yTELAkfLSm4luOLF2WKmHgjHn82F89jhOTBUG/cU7eGuSA7lELwVIVdCHso3U6+2CD2f
Cj7pNkuJAcWaWqjc5rltPxozfAEW69kqA8AJyELzjnaTEWB26aaYLtPgA871yQlCOFyejWSLVWgn
SFs1EuNzLJOXOnRuWAZeOBJ4fVdtwfqSNdG8LY2drKBEylK+XxtsiXK6BXrwO2Uy31ezb/fpviuj
l2m274aVXK3Y+KRPiE2tPQIlgFtHnLH92dJ4gMQBN1D/lNTo10QAQ6PYP/VAOFNpfFo6XQiQUKF6
xEF5ldvyewKtXlrqLcCVqgh5JycWXUk0DUb6WpW31DC3aZ+8YMeLEconF136wOTxwASyq6d2I2Z9
DdD+pM5oWAJl13D/zT1MDwtmTanQZgySQ9GLndOklySpkD011266tANJwxK4gpWkhuuqFehDGNY3
0bNeZJ6YcRQO8cEZpKs1tG9s7J8dY/9qdpELeBLv1VaafZ4kV5j964rRC+aku0lMhmSSqsmUAKhl
c86y+JDPJX3HmMpz/lB0yZ8C7LeB5FWWeO4LsbcnsRoqdqwyvElO/Np8pRr6JVqLNXpZcm0UiFF1
shGagQRT4jRRhzAYWmrdhBMYMVyVY24iQiqwzpIqHZm3uqMlYkTlmbQRYk7NQ4kQAZ8hPv/S+pyA
4v1/pfffUbMu0mvsRn8qCRbF7F8Urdghiv4vSsL/+Ev/UBMqf0OqpzmOai46blPm5f5e56EzlHWF
Sk+jWrMdfZHO/lNPqFIbQsuh9tLR+lET/VNPuLweX8O/gypc0/8nZZ5CDMZfyq9FT4g2VlMcw+Yl
dftfI+HbvrT1TNdpNmf2j4bG8ZjVDX43uXzu1Fsfz9X3nA34FRwOUnhtNNuZbiClZLAaPPJRPEIV
tcGagEeXpZ72RdWcaruU3HjUynWUR82mqeevTDdTjqHHmJYr3tB0x2ltUCG858UJJKH5kWXqqVfQ
WiDewzJhht1qDZPMVQQ2W4JyhpUivxpZkB7jwRE7ayb3UZeXDHDwbnLFH1eRykhpDbS2wTGFtj4+
//GvpB6YXCjJhlHotB6BmsU4XrNnMk1aCcaPc5UduJythA5ccdSbPMuLexj3uIo3j28bdhudCZMZ
b2dkKAdJCR66EoYXBVULxozi0hLG4MXFu9oztTHB0OMDX0Dd5AmYzJYqy/KnyGp9BEnhZqyDTdbG
8SGxjYPKMOiiErQDTI5kbZkqjwDvGiovdi9jBDs8xIJ3G0DxHIhPATnVD9j60RouhJuZuJw+3Wqz
/oMcxVccU9nYvUwZYJPKM2vJW1PUps/lW9G5U7H6Wq0CDlFEL1RJJp7WIHbjtNpl6DQBEgy1b+ac
9S0gGl1KH6V8aTrzlNAOoTPEaTNi0F5X+BJV+zhJlcVojEN9yvIxGDdPClHvqTDgPZia5BJVBtIl
jYDLZ+gKhxypCQePFiQlCNmY/RkOBkpEjc5JlGn1JshiHh8VAOOeHgrNcKqFoMPxVjy05qFaQ7Qq
kz7zFKX90KvCNcGuMwTA6WClt6nA6NDpb/kfRWZrmatxIZlm96Ab9kHTA0+2dJgWuezTQQMaGBYe
oCcKoBD7WGZb75ooYXWXhuwFQOJdGf+CNdza6F5JmauKYOsUKQAJ7Px45GWNaiUb14lWbXIgpUYv
HQlh302Rs8OwQ9uw+sjF+ACkvY+jfNcU4LDTE5mYl7qqL45RHsIAOHYEEgLd+KKlYgS3rwp0bjUB
KR0WWkkD7aZfwpKAqPRJlgGT32YYgX2UbSvyD2Qxe7pE0vbcbKy2WPfpMZSB56iLIuAp6L/qqfKQ
Sm7UQfid+RbKFeEISF4KeztVmq8x55FFfNRCRpacuih7T0Md3vswP9lthTqFNn6hbCYneTXG3Dfo
RgPS/7ZzgpGi+DgS/hEBsxkGanYGrGpGC3hwNiLQvWRWDyLI/LinQZoOO1LedimJs4zon2UCiQzc
rRiZDyOUWxnxaNkswhQbPEy8SUm2BqdPJn2xNuHXFDLfryq9Pvwg2t0vUNzmS8q4I+PRsZlhTVsn
Qao09QDltpAVtstvZQIxbCeDkwSwQTi20pRblatVd5pr1i9TYKxt4Ft8023ZTW4Eo7GCXWhH4235
/Uw1LooU3bD+7spAWtvqe6dO2PIkXyU7cxGRLf/NmnKdlgVyomiziMnqMPpUHNznLXUtvbiC34O2
gonf7fF+YlCiIyoDkZpd7qZNyHSRfD/L6f2RqTXnRNrDoxsYzk7CgSmiaaepOaqWZXIt1kNYbNfL
5YiD2etSa+toJThx42ruy7TcOlHOpIkPYwrPWFkbhbVHzbh8s0LA/zCB+hZ+18S7OPkwyohPVjkk
s/G2vEvT7pkRLGY3AiHJ29RBs+hy5OftTqqgEMpsaWG0ccbspBm7atZoMtOKBWmgffUoUIFg7608
QzRkPeKwAb0t/Gqe8ccPazTdrqL2LxHRNbWEz9oavT5dM6w92grviGSFIlsskrpvUXCT83qUxt5v
pXoDfNOz5moVMcjChoOJjTPkSC+Ty6RiY2fEBVESuXDE1ufsBLOpGRFYopvHat6BmPZbLbqZUfu+
LOXlmmuj4SGxtPT7iPPPGEKUgXCk15XM8C18KIGz0ex6E8faJVHKSw7unYnuuSyyU4j3aNYvOl3/
WQpvAtVIuECDsODpx7nPrlOU3AxLvZBTtplrNPQh8sPpq8jZ/2ZY3NLGREQj7GADDmynw4cV+eRl
JMn3xCz2OTAGwn34bavK/CC1txqUOuIp/XacNjRLTvwDqcPv93A9GZc5zBZQkaMtiqBFl3T67HnD
IdAvxfw6jZq3bMTL/3ecrw2e1kx8fBYCBXHqFdyPS4mdQ9rmgbqe1CNVpmstylGi2JcvK6gezXLg
1pdPaiLhQCcHKxgeYuTCIJvok62KHqlJzePIsAMP5s7QrFXZuGovY8Ca9pLsbJJq/GXDoVSa6GwM
6iVUxAvCIkKAS3RdYX1vBCAx7gaA3k1CWCyLKpwCUEDFflFJpYWzDxJADY21w7LpkWLp9wRRL1oy
WkAbWsu3NrH3+kwYWGB8KRK5fGhxT5JsAiNl3+Rip+XrogoeJglFXnYNCsRYzfgkF9A9so5I9UNv
ryvetZ1ANCfWsi3fJWu8zmcbdfRQEFhqx34S3PNEf5eU8FaEyRUhzbsgqWlAVpan0b2ZI/Rnjb5m
r9vrXmk6vpTMjKGqjTz2LzIowFCGpldU6NBZMgp54MgBneleI6QAI8yvFiEsxCLfJjUAj67fhd9S
yybLMX20kdtjXpW/U7SKVaG7KEMXJb48+Q3UBxtVjdSFJJrRUDPWo0q0Tc9HkspbkPxeDIN7UQ8L
qdwPsXqp52E3MPxLYq4jaW39IvbH1C6K8qDZUHbCmSfP4LeYlVNQpigmgVquFulyRl54omh+Us+u
CszT4cBmE+uioElkI0qD/WTQt+vsXaOAs9saZL1PC6WdnVlIS5xUu+r4kQqaFKn6zEVZLVdARYSe
Z8gwScIFvuQO/U0rRw/xK6xV/KToiUjfQJNnoZTK/TBGWE2az1i1f/x+CPyj57iXBY4rTSdN29jj
SAPMPCrNz6ItbjJ7U0gByQSNi4Td+S47hFh8CpahLLcmTm2Ez6bzs7yZ1C4PsbA8nBXdRdYfQ5hv
q3E60XJgstXd84l06sRJ3uqvMM2uiRbfkP2rSCmaJyPlNUsLs2X7aLP2WQ2lm56HR6v/ZSy6JTaD
UHE2EepB5DXuaCGO/lnWd5Yn16wvL3MXvgbGFc8YowwmovF0s7roTjzHPbaNr7DemH1yDtB9aj0J
SNheIkYyiiOOvUkohrWzgpCI23Fd4WKeUNfWkbxv0mqfFdZWONXF1Ewq8Qy75U8WZ56hrhQSCA3G
OKYsnmlxMXRNVw5LrxC5W5A3l08vM9o6RSVXIRL+QkBpKEq6efA70T8McObgJY8tjVgDwVYdreNL
vGSxvCpRf69iVOfDtxQaiMP48GXMD2wwRueL2DiGRXvsGG5UR5U4yDNP2WRpL6jaRaMRMPGWsa5L
FfNLcnpo7QLXTq9x3h65G92pGfcVLniyKOhmskHgBnWHbEQuqR/1GOkxNNm6Q9XCDTRrnuqUW8mk
K6XQm1zFKmM3e4C6hP57KrY2JgvsF+g82D5ROAwKTbaCJCZMyBpojMQmp6VhMNg/YRRcLdd5khwS
4eg79Jdcs37MenyZ9PxrisonU6UukxjKxcr3mL9VbXHVLVYiGpSTZIArV/WLKkVYI0zxUkIoQCBD
MwyVHVi2RWSbDfGNHsSOtvqSoreW8dkHObqjfNjJs/MkRVwEKnyJvVSTBDpbEhTU1rcynoyase76
8YTjEBk/pbSFLIJo7zFfI6y69xMQrcxYI7t4sRqGUkMjsPoLryMEQa/zLzP2NRUQGApkQ4TPdvGs
TM6DfHjdlLwOlRy6jA5Vor2lIzuxhaZ8uTYGApSm/rw8CLOmeSbLXOX6DfOh60hEavkbo/leNeY7
QVWviZ68TWKBhjWPwBZnw9zXqXqz2vxNK7Jrb3xEOiG1lbiHs4zo7AnaxR6UGrdC8GJo4kXN8i+4
90ScEG3skPWWdN1j+cKiW+X0UeYJ5eceGdQ9INYxdy7xACgYJbocY+4Opwc5Gae2nJD8rNImO8U9
Wmyje46H7Kro3Vmfw3tujw+SSC65+nsqpGe0zjMwlVdNS0hHSr46EiPK2HDHOjv9O3vntVw3km3b
L8oOuIR5uRF3W3puOlHUC0IWJuET/uvPgKr6tLhrizxHbzfivnSXVEXCJRKZa805Zm/wyqjocfly
Lee5XEVA6IcU8mI5raGcLtzoO/CIe9ECBUiHO1a89xKt2ujk++XHCqN7Wn5MTeFTOymqv/p6SnmW
MESazHnJAnWIGERh777EEmz20N6zYv4Ib+7BT8HwYNaGzrBGYX0e1t1No9snb2yfEqT5sK5YsSYM
c8ruQ/vQq+xQ2uYXY2ofgvBgxSMa0Rjfwd4ru8cxmdEE1zcjAv8581+IvOskHBxreM7DEOpStqE6
y0r6K06cM9WXnyZWnHHrraTEbNBtRW7ui9F/8CRpEh4SfkhUQYYlRpDUIV/YOj8UyJaB1lp2d1gG
xaJkTn3/ZXmMIu8e53G8a6yaXcxhcpKDtDxObrxbTgF04lNvZddV81k5IRXf7qHv3Bve5ifL7+7d
cLwDh3wRo+Ja/l0Al8Gf8dtk/b2f5weCSe9tzCNI624jWIBoWA6t/lpZ7vXQFucobh/gcsMPaj5B
xMTNOEUfQjf7OPQLXiq56m1Cl53haUStzZO998o9buDrONQ3SSdYCPoPSJZurA4zgkcQp7gWhIEE
FnZgThzi/QP8pWsziT4sF5XF9UVjIk6Lrgb/Pp/SQ5PT8mpzWKndQ2SvKtO8rPLg4efvbwIa/ivP
sp40D3J5yDN4JcAwB5ORPc76ZvC+itS+Xg4FIuWGJOLDnETP1SienKK7MYPnuOe9H9obz+DDgumj
wfRRoqfKBwlwHz1D8dewqf3wAaDcjYOuHPTsveAKCK9Kb7KbqED6z/UaGLoIr0SSKl+W/zSK5wOx
zk8GTlG3HS9aKqhVHh8Mi2xAPVyhY3UnZnp3BCzuNxe47DaWWVy7xVOgD2wdfDrxU3C7XJiJSys6
LEtTe7o1vsIGeeIjMWTEuGcXAxXvIbxV7cfS2sS8ZVAIqPQ8LA9gjCO0U1SgW4h1pN7lIJTQvftk
zLU9EFZT3HlZ8GB1ehfHnJftUtDvb/ARPCveSJG6V3HGUruINnNkHGy0K3O6DZXxnPOCDgajgRm0
cW5GLH3kkd1Fxfw0sDKoTf3g+94VYxMUN4srBt8yoow6umlk+yEdIIHxRnVOeAiuzaJ8CW3FavCi
mlaLOh97/IOXZQerH56Xs58mLCQg0GfbvF3+fYxaP8rN59EhRqg4ZBXPCd+FsRiN2uG58GHQWQYC
o+xGxcGTbRqHqW0ffGc+Qye0zW2cc3bziIn40IjpmWbvFjr9lqBjzZJffCJfbVzpGuMoEmgsNMtb
OlvT82T092kYrfPcIAixvW9/NFlwN1dg5raRGR5aBwRE3G6QB38J8OwMeHeWr4M9fjFx9BT8CiLT
tKnOi5QuDKGB11Hmr6iYX8LfIJikBXhJl87zXmC97pfKjO/VT4tBYbnGZWR3iCDtYLpY3lVZoOxS
1kWhPa4TefzEJxNBM6qVhwLHUoFzCU1wjY9JM7QJGL0nTe2g8TnV+J0cfE8tRSkzWcaA+bzc3dgb
DjLIP1b4pdqg+USvi6KR+vlnijbzipUwmVc1rKnm2lycV+rjTGGHjx7eQ5xZdLws8U3j1pKszZOC
DTYuLiyph58WE7CrXxuWPxl+L28xftXYgCicnlU4wmyKivjDFsPOskAdAau3CzSZGbWgRfbzDVDx
3nEoeS4Q44kQBOtDqRjWrAeXQTNH8R4c6lbV9gJ4eyRxa9VY06UMn+G1W21347XiE+rS8zAy9sv/
003YFJmCqImarbdXPf7u2KPL7OTborgY4GgofHS+7Z2P+Opa/HUJPjtE9ptl6gTquhU02XHjBeml
3/8gbuK6wqmnEPe3uJBaHHyJcwvnR9E1Ky5Ey3fLZYuT4/mr8f4F6DBblsAlnkAXAZ2IcBFjTfDw
DGq8gxMeQrtCtomnMMFb2OMxDPAa2ngO5/68M6xbYnmBlgQXvH6bFociksYbc7Es8sJXOBhHnIxo
Oi+S6qONv7FxN/2IGzOsoCWPZ271EjuPo8G2Pl4v97mu75woxquVAI5H0EYw/ZKHJyk3LnerNXgs
2XzR4oPLvYbUyGDHVwpX0kweLbkj5+VCdo+gpOj2qsaD7HvB4/KTzFNRjZXApdzFLY2pgtLadVEM
AwPbQAHaTrbYAIXaD1ZNaGm0U7hHS1ykxVSz8LxZ7gkM972B19RFuuSiaNN4UNUim+rh2avwYiR3
x1JXWDDB+VyMUvwIi/oQldn3jD7oVpn5npggf23oHovcaF6VefIp89zxGnsQbOwLbCgUpTpDw4+s
v1gp/o4U33LWLfJIH7stlfhkHLedVV0nQWsgo+4p5KvLnNARmIMR4rLAw2RTm+zvVIUas3yUYYDG
Oa63ttYk2cpinUl5J6HqEOWGjrGKHnS4CwOFKVRLe8OKZy8j1W0JaNqkRjHgX1cRWFH5GGpi0VT3
o0vCZFNsCQFJ14DTCXDAYQ140QeumhnruRq+lVbHPxjWF/AFtMCTT1PgPkQatwzayDi4zkpKRCZQ
8cDFYGKbN0ZF4hzu/HWVCWjSwicxgb006TqK37qwa+1vmU5/RGwRwFo6WaYvJZAqUawxG7j4livs
qDQIw9x49ubuY90rKFpSbyHQ+G6dXw9ByOJCPqQKCxIhAYIONExvT6iz3Pepq9rGdm4oGpLxhTeF
k1AdZiQ6ydjOmKOdeksyl9jVAT6eqXUvSzOz15GgkGAJfxOb3I0WSc9lKtONnWKFGl0TaT3/kSoV
aSnFQ6KHic5oDcLTpqIRj1+doiKJPUbWYdUKtnSDVwN43rpKcQ0N4GHZB9ZrG6LbKhcTdviIdj7a
ivO60zg5XKyDA6kPgVVtcgoKc1zN69Th6c2KGEq3/Tw43ZPyB8IpNftLtqEr88kdSgJEwp8f3nGt
bFxDgfQeg2rw1sIKeqq0wcaNUcyAfAzX5fQADyMmiArBhJ6+tV6Hlbmu9poI+bVlUyPMnewbo5J8
rilESlhj78VL4maoBczpSYzaX9UvBdFnm9jRCPh8tMx9127yvA1WI+U/PRhEPKhrdMREAIbgLP5/
L/V/0ks1EUb9XjL3f5uI5nZSfP6VybL8yN9qOWn/C9qJ49GetFGIIYD7dxdVeLBXXEOyz5YI5uhm
/kctJ6yl+QpPPLBMx/E8Prf/3UcVUv4L7Z3PgKH16QRLY/Z/QQZ6LWLjQPR2JTAuDvCreK2KWsOn
CBcD1rN6vliRb2Rb384kGdMTYJIGY5d+RzFnLr/0P+K8/xzsSJSX2rUgHTAiKUWM+Xevp3agFjt2
XzPjwSqr1lEf3aUpcJikm7/PVYb7XVtyQw9w2OcJGvPc0dVqxBoLz6LGhFz1yDPoYkF3MYPNL4/w
hLLvdWf5v0/TXf7+F0KNl7Fa95c0zsqb860R+i29JTqVg9WUu7cP4Zy+E671+hC25SRNopm6JqAP
H7yAlffKTdL64e1fv9zQEzdaHl3BADmmHeba3VmZxdZZ4WkjQ6W5QXAy7bqAQmJlBzD4aBq/fUDz
N0e0jy5IaIXOr3fIAXI9QtIqZa2ridBLkRBN12vvq6naF3SMRLeYOJKrgbhE8i0pfCEO3w4xAh/q
qQcfcz/Zgs5LNBMd0cxWdvb2Cf7m/BbA0a/P1FdVjS3IcHez8uy70U4R2wRPsW52cTtUZ9UUY2I0
zMe3j2Yul33iAfy8Tb8MIZvOcj8KenCO5Sd3idERbwZ7eIOSqN7FaPf9EtqD3WlCMAckgB2xJruJ
pjh1TjN/evsslms7cRLGAgP75SSykLdN0aDiwx2nGWvumcVyPAbswtLZa5ubtw9zciwjJV3+/pfD
RNSdYwU3CeMYPKE1Czrp0dMwnGT79gEWIe0/rsNEifL6AFhrDZiLLtV6o2uB6sfIS6NW74YqCq6L
VPZ0BkrnnYHym6vxj9W8Q80CNjMhIjXlcNFB47n2hDX/yXtvEuz1+lIy5tQKJQ2cP0ONBzb+4Sc7
TQD3vH2nTj5xBNjL3//yKMLUFlQoaAsTJObuHSO1zhqrmq/wYpr7tw9hvUbJ/T07cowjwXCVj36a
eylzSzcUlwD+Y+zNIyYv369ggwALIe9jonnW0tCQdn+JNFpta78mlaBBuyaFi0XRjPK94YwhTiqW
jRR38f+Rdb6e5gbJCJqSd0739B2x5NH3zZyDQRbVRMouerad9pkBEt8X+8jNsuu378jpQwTu0YjB
1NbKqjPjLUmnjnoxhTPRgJqiuBg+RPQIpVz90YGsoxfNLS2zNZmzwac70yPqVevTRJ8Fmbg73r99
iNPz+F+LkV9HEJuMyRFGqc597fimh1Pb67/RqLXEdvTJOsJADl00oKPHjihnbdB8YIc7IGTEKJ/C
8vDrQob7IGD5LEXlE5UCq1LjVSznNrmdAZw/Dd1ADlDkd/blO2e9jL1/zhDWgrz79awdELIiB9vN
LltWbAB8IAKBArblt4RMZbTdfkop07pC3uFgppZVdFeHg/6jIQBr5PXxfWmyFRyJUA6A1JI5AFAe
YBJDjUjczdvXeHKhZgJwfH0ICd5HlKkTnRNYGaiVmcTNOva9agvDIXh2XB19fvtAp4ezbxxdS+vF
lhSqick9dLvzmUCInW249r6C3Hr+9iHM03MIMsHXF2PHeTYkEtN0Ebgt1D/V8U+LWYBIkpX0kI3o
qiY6VRC3l0zDiCifZt7bBz99fd7xjRS2r4vYKIdzWPzxRaNa9dyX3rCaS6d4Z5Y/fQg4hK8vb6IP
hkmU16CrPf8pBBewtqsq/OTTYP5L2oq36DTR8zeHMI9GPMT5nHai9nYi1FUFnDb3MVjVrXtPj7hS
71zI6UHHNuP1hUQ2dGMMv9FZ1NnpJh7IE0/yornrIyPfZ6V+d2dwekDI4++iF+iczmgXnU2TQMJf
hlRQ9VxvsqCjOu3R5Wz6yLkwIi/ZFU7pHmwwgPk7I8K2uZx/Th/y59//8tksKz2bXTNh8PP9fBGs
+1aUboRIXL1pzGyk8jK0hF1s27yDdL4ubKuf4eAYFpES7mDmGrWcg6CCkgjqtl1j6nwo1j39rphG
Y49pIKHO1g5BeYmLtXDta3wLSfPRJ8+oT3Z+hmyLILB4SD15Tl5HPtSbPs3HdHHyjkP2wSfUzqNj
3IdiGFeVnxo1sqtABQvUpNDjQCBEkvpTR+USk9XedCyjrA81iX5A8d9+cczTY44t5+vRkHquqIdh
ZA0Jm4o6ywi8baUU7bXccopHG6sSCSstig45DZveIr5XdBFEibS+Q+k13SSOwwdE0j+Ry/bq7dM6
PUbtn/rgXx4e5Sevi0rWPCHfJNJOQnffCdw2hjeQo46s95211emFoTyeF80UCD26xwR6QTWdt5TI
Lgy3orP59mWcvrkwWl/fXJWjYHFtSHeg05tyXYDZclbYPurk0htypI1vH+b0zsSk7f36OHqsB8tI
m3BX5LeDQ7cFC/yLLTPiYYCQnM2tO4FHm72Vo91hh4RJ7IcgsfiAWvPwzkmcvlbrH5NXAVIVVXC0
zy0CMC7SrrMxHvnCGuAUyP6PPmSOPLrSOS3jsYpHcebN2YtlYVIqekIJ7aw1Xt6+maeHHq/U63tp
uErbVDKq84I81Nvc1SakHKM+K7x2OvcnUGFvH+f00HPMoysJE6CmlPFx4WqdwEtRzi2T4/jO6un0
06A89foqCGOD/dpmLCub6YvtjObWBcvwNOT9e6vKv870nzOsYyzH/uUlTVlFFG05VedKuKq+pYEf
I2lg2PUWO2Db7xJz7RId2x+yLgz8g9kl0yJ0AflYU7ugLzS4l0igFWCRqU9GC7GdCtFfZkUKRYfP
qxcTvGcHTluHRPl5wfxkJFZX/SDxvLQ+RymWVUBO7RyYyDQKUjTRJJkq6Xa6G4n1XcclJC/jvOhj
mX4Lw5Ayaqb6OflCknk+dDuRBGlHSZjg6wwXS0juUXXAjd5ie7cRnYroDHZVVJ6F2vIjuh2ZokGq
tdkgWAmMyIeHofraJlPCqIuhwmKWksSLgdwYm2RNrb4d7L2hh2YM76oswPbzSZCGaXvPyo4dUAdD
ChWUxIWNNaJcKzqgF0i8R98qCZ+TCrcZWL9WH0hC6yRdDNfxwvpKtHZvVBtwYL2+DhyzCW/mxun1
WVt2huuuXX9Q9jViGPAc3L5vvDVbG5NA6JJzFYr5iibohm7a8FSGCzmxRRx5KQDR29kqoUjZP4D2
t8HmQp2uQQ7lDanqwzWBETg8L/mC8bG8H4kNs/tD7VWjvMU4Ng3NvjWaKai2llWFEk0gi/S2OCP+
MQvYLFRjxJTgl1kh7+zCQ7G7AUYRDfqqxkiH0CtHcdFd+0ZTuGobeFHTfY1a242Ttd3V7pxeGEIP
ltiTSuAVyWUSiZL+gsXiz7lKEhrZt7Nq8vTF8Lsif/SSrJrqu7FMyLlbV50GsYBL2olNnr8LRaTZ
cEdG0r89P8mH77aNtqGkkaBsUDuzQw3kQ2yli+BTeWWAKxQLth/DOe7pO1vgYe3M2xm1jAOSk2SP
OGaV454AImKhvSHzvac11D24TW3nEtw17nkxbWWOKpmmYwbvEJfcHMeRT19jyn0V6nNHN2MANZB1
mCr3mTb7QF1bEWtOIl4aUdnTfdSZfQEWNBjn5gfVS5GjGJspttFJJvEni88sJPpQy5QJJi7/RiZb
RtKHpPAc/xAd4gNjMwvP63pYV0MDAbGJrDHeYrnJLFVuk6iMreecHpUWsEKRT8WXXUwQ0ZXI2Qx/
q1Bykr9WkYkyK0QyPTEHdQG002Q/zrxx3wdR23zNPD83TRptQM0HSs6qnq7qMeZ92QREMaAu5Wa6
jQQiJCSg2KbNEPteMm2Ri0WbNkEjZBPNpZqdqUqJ9dWe7DJtz/A4aqxrcRLlLCjnqsAXU+U9zpB9
k1S2ylauB0UYfT5tGYLA2RZ0Q3smQnJoLfJux66rtpSAXJTjFozFynxJbbJljAv8bIn9rUmnQYUg
ZmuGwBa/nz9229InlKihwZ7ZqGn6wRNOcz71NlQx2FlpMz00zthQbB/1xEO/swnaVGMJ4CsHPoz7
pGuG8H5OBNm4CPSLrAN6xkRA0MyVrmBAN4v2UgY+24tCd6CHFIC4m2gwJrpcLEoF507jJwPAoJ1U
Rx8c1tf1iFVlDpxsN2ZtqrDejb5NIQ33h8x+oMayJhKrUxnGj45XLTwYP5knt99llixsHD4GazZs
JaKi9FPRSJ4NGMUqkfiIrRKLo1qVmTGWlOf7qApNsrvncaJ3YKeO2z5mkTX1KF8TRLkjvSvXKhKW
aDYVma1MpQxNgJjwIK9ykbazXFsddT1vPXelU9aXRixbE2VOGlU1bK3OduIMbyFsF5IKWkkxdd25
c/Ml5z2iI85KWFvreMQajTjbJGPxwYgRYfLqOKDjjXVapcNckBBot9GytRib8nucVobzZWyGsiFq
j7KWD1EsqlrdQREHtTKtojZd6tRYov3uk8VHqCBzhv4kiygVRRFM6yQGlgnWzyrDRc4SzvyOMLcp
kOx0AkeyBI7bdeiGySYBAroKA7YxTwo/WBuvgNCm4kxNac4TVjpy7DtPYFaBLQTqf0KQaHt8B1eO
k3TDJeCZiS7jKGoN1Y94JZWqM4jJGv9RoCQswDAIIobVUBup/T3S+XjLBAReckOwZdx8t7K+SHqq
7qk0LzDJm+y9opGc+DaVhDXPYYvLAl8SREjW621A2Dl8d4E7ZIllGYZvIR90jc6cXiuefUp9BroY
2zWTz465xFOsl11JDnIhJZCdCBiiMApvw3Osah49MmkIIxm7IfMbBZuou0mRRdDHsSoxfxiqvPIw
bittzIBei6KugtUcpGWGBsXQ1XMXNg1dXCHB5X9Lizqk28n/Zsg77SnmcJPo6F3RenaH6OMQFoP5
5A8e7/MqnZAAvCR6isJHoLRYQNDPFvOY79o0rL1gJTLLyHzSL2msnhPYEaT9KhZCAT9AKDjNTySN
UXZGh9o3eM1BNgKJXjlTFebcVSMKN70QeS7XiRmnsbVKsLl6H3DF1QO3ULAw3dlxmIcftTvNDJ4x
zj17489OHK3wswXO3kW7RTOdPX6r9/1cTc25p1MHR4MKLSPBnofta7jNYxOLL9nAc/PTtkZUE5YW
z8X5B4fKz9XHWPm9d6fdIvbQlPTweZDg2xId9dTGMWXKJnGTiTQvnbdod6QxEflWFNW5WQrt36VA
s2q1LrISjdSYp0Fbs/ktXD7YxAX2oQHrQjU4lcFE1OYjaH8v/EYYeuHe10q6TY9bTs2QajhkOx66
3An6ZjuN8xw8BAqkl7NlHAzQl120DDXDHuNLFi8juCKZUek57FGhuRaxAoPRKvOm6lWafRupb2O5
i9n5GVgN67TV3+pKFl1wqAwW5PUKkF2sr41yJAEOo40MC5svZTh1h1yyqopXfVs1JJHrUnaL7qgY
xW3pq7zEvtKgV/seks7uXE0yGR2p1xClZqR2edrlQUACYW1a79T1Tq/t7eCoFDazmtXcHXfnmDhW
Rc5nmf3XyDB8e+9weo9iB0crb3zoDZxJcE150PhX2AstQpgCQkZTjY0zzeMu+bN9xHGxqCZLOpMV
WWMBJaIVZiumO91MP/Kglz/evpjfFA6t47vlzAUJsiZfIGjepKTI5t6vCM2LkuoZFDLIuykJmaeB
DdGIv2Z/7h3ePvLp22gFy+P7ZQNDqG03TnPl7hjU2FhbD9Ovy3pjaCwSyvHkP719nNPDgcyf18dJ
Qz0XHXiPXUMK2gcxqOq+TdvynW7IokQ4Uemy/KMdazEAlFdBwf0r8CUE4MQunYE47RrM2prQovZM
dqYD0WyINlBBkLlZ5jPS6ujr25d3eq/Jcvv15Y2GatzezIOdY7cuQiuX8DPEOXd+gh34zw5xNOCR
Sw0C+ZMg9qHR9CloQ0HVd68idHF/eBuPC4ZjVTpBUrFlzpuxusEBX2xHXbvIHIfPCfKPDek94Sqe
EPMlGuAyuSJLPrCI3yugn65YWsetoJiGctl30MaUm/pQvYEJWXkjN7VAJJzbiJNEM4hN29ErZQec
sStKbATPptiNAjAa1rHmnfu9VJz/ubW3josg7YiHGVUetrcG9/gG8KnYWEM+E6hjlFkLbo0wV5Za
bffOPPObV/EY7RTGCahHqdhPmWBMGk+790NJoGGBPW1fRk72TsHvtFwFSNJyAr+888pwE+TGXUgu
PZXpoSzMlen3n5UN0gMRxar2Y0DwglX6ZFC+TRySA/DweZdQSQBxdLARpUJ43RtxCNg6qDezv3iQ
aVV9DkUYvPNOnX4AWPZfn6YvaP4QIBbsmtYJ1pnRzlf1EKC6yBZSSKaslZHA/n/77frNDGweT1Cd
50c+MGk0PDG7wtAzzfWylN2ZCatWUY6or3s8imkg1J76xQQ/wE3eOfgyS/xzqJnHbSND+HEhJAJa
JDoS2o2drquxwXkwVbsgI9WsxAK0Uqwg3xkCp2dj87ivl44oxqPSZWx7tAgugmRqKZOwctGbt2/n
6fnQdI/mQ/ry4LB6I9jpOpx2ZufAB29JdhqJYHv7CMsoOHHPjrvTzO51RpGD1mQ1PoRZs0PSufag
PG9khzDaXOoYhu8jAEv75p3bdvoNNY6nBAUsDa8rYiAQS/4KU4i6NNsAjHIF0pv1mfvOePjNG2r8
/Ptf3tBaIv41XSF3UguYFCz41/GCZyArethIiJJMiJJoTTd3AX2Fl37xEifzziAjepLWPV7MCi7I
mKzwSAU7VrQsEsvO3xoi6t5p1J2+/8bP9+iXU3QFlb+S3ctucGrnEYTjcNU0g7seKfzt4kokKxSy
YLCoV6E+jcXZ24/99KRgHE+SLS0hQhjmYGdEYxMTUiTSF1CWwQvlhQpsluGmWG2o89y9fbzTfQWD
9MPXsxAS43RwRjvYTdJw9zUFmI3Gbr3NJuVs0YSF517lqHMnIe/UR8N86/Hd31R9QKGgmIt3GvGn
pyfjH2IMXYoMVYlFiYIS1UM/W198NozbLCzVnfZLsP1W8SlygDxZwjb3TkVO8Nt34ORcwZGP1h3l
1JM/5COkHxu+dVtH+1W+m3oJ/PLtA5ycKziA/foOFx3Fl3Di0qj/V5clbXIAK/502TdjvX37EL+5
hmO1TBs1FfOQLXb4WfuQwCXpRqDWXVBibx/g5NtgoIV+fQ2dtK2QkiTrzxQKqgmYG8sSAXxWpZCf
l2Wza5oi3BR+9MkM+2b/9lFPfjcMityvjzrLyJqdELIzn+h6S4mqOaM4cuU1BIEnNRjjtGn1qoh1
+859/M0Bfy6/f3npvcRqDeKe0UiJqf2oO4fNfJcyQxWuuXFlGe16PafnA8zmd6bC39zYf3Qnp7k0
54T9SW7gIW2j0VlRx3oMzJTcDup8lMjXhcI+GtrF+Z/cVVTKr+9qA00/M3MEVeh+lvANc9oD+IiR
yVZyDxjOO5NJOV74i7Ps7SOefgPY978+otMNYzugGN4NddhtLTn1mzFi/2oNJO28fYiT8ybfvaOh
0kgRZ9LgyZGEJS67vJ0uhPTgmhiFQ8B0V+xGCWzxjw52vBvqS79vTUjwoGH86n5KzGobzwAYc3MW
4A3tcR2YmAr/7GDHN8/wJzO3kWn6cx8+lqn80hc0zHVhww23NMwRwhLemapOLgAMzIivH1Tbeak5
Lk6npTi4ivO4PKc8Vu+JpotgrQMAfPuaTs9X/nHr0qZuxse1iLf4+6vPliHbK2PEDvrOZZweb97x
CPcgNFshIT/bhFr0RjaRgUkDsIdL92f3J1fgHQ/pvsrgHPtVtg3TPPhBndu6TTzwnz9/+9+ByYe/
1nlH+c1Hf/w//7Os5tvqe/HQNt+/t9efq/8XApsZcr+3ZdBySPrk86+mjAXf+29Thrfk4ZLUbJoQ
Nn6i6P6NMHaDf7l0r1GmSdeBbLcsc/5m2wn+Fbg7KmmB4Uiqcks7/m+4Ha7hf/moel0+/7ZtGcvP
/S9MGfKnGuM/q3YXgLLJwQlnZ0UVIDs62h/4A0D4gbL/tu+aMdqmhgfxFj4l0rzrIkosoiwsNRkX
XjZQLzXikjpDU5rO9IUIB+dLRCfG+9SabRptdSCQVtGppZOA74++NXyw0v7UWm7+BSnk2O4MlGNd
vGrTgGq6IQwTLG2QjuKmzvw2WM9jhSmfqD1yoiqdNl69lpHjN3c0CppvFdVYut99I0t7W0OFIiHD
yKM+3xkAb71P9BfD4KwiLJamiGNA+9kuXpnoEkiMw0pJCNYalA6ls9EoaiFGuSHK/D7TfX2W2S2d
ltUQUfa/iu1Iu0+hp8wCrr8be4W1CqxIGt+cjObwJmpzKdZtN4aFdTNVCLSu6SuL5Lowhlyd99rK
63WTilJOEPdjLw2cjd2btGZghjmxe/CIoQVOlmqLWiNY/npM9FcyVFuwARGrvMA6xE4khoiqdGuY
yYVu6AhsSp1l1R4LEA7r1m50cKAxBZhFqc4KLps5BpVfSiKMINXwsFdmSoAG/RbG39pO5m6RQLT0
BbsInrTellWYCf3BVhOwGqsLI70q7Y7NtApThTAMZlp5jhXMIthUF3PUiq2uxQgQbagtufKXpC8n
5HdD72x29uReIzev9dVQEWdzq2IlQVuVagq+BDGiCbM343nfTB3IiNgLWBVF2JnQKQxmO9FIRF8L
ILmI0/SRW90F2N0snaz9gY4F7R9XVltfDf4eqaC5/OyEo70jiWg12Col4kGZQOGipqdZRDpwGW1V
35IpW4LfyPeIpcdHXatq2ofjoCDvRX1HsLLtO5R3Ib0F9bMIvTw5FzGY+TVd/9TEzTvDhgKSN+d7
khksXSIZyf0pwaMZWs6A7DJOdJ1d2KNbYap25Jwik1CFoZKXiMgckMtdDecKdmA6PfZlbQGkGOIq
Pssr4NWXJDfHzyWRXmKvp8rLt2NJBxHCoNu81ICzCaXozf4TtJBgBm3EZnSl3cS57iUN0ZXUoXip
nMhKtpgaJkD2VF7vdWvR58mLwvMvMdKja0UpYfWbaUza8zpQ2bjPoDNkL+RrgHkFv1nGWCsCGnsN
cdnVBvPU9CUmqztdJ1kxa0j52WjuM8gkn+ZQTOWd54X+01R1UfM5npNGXAW56D4nquvbfTV5BD8r
rMc+UIsh/p5WiboPq5qUYy908cKyn7C8LZlgjrFHjzh8ng1dpPRbXcnzlm43WSuMUeYPW9jhsJ7Y
zyP7IE4gWJN5LYNdZUnZrhN3ovXShgk1h05PPN7CyIhmkW1nrUU/zf1VGgbFZ+3US3hUNuIkN+To
ehvsA0t2UAtQyZ8N79Zo6Pfy5wkzZeZ6NGSHShnDVQ8N2Gd1gVZkHeaB3+47IM0E//Vx9k0SxxlR
GXUXjiVFewcM5tgGZ5PQ8UOOQYnkIcPUn30MGerBjS13PM8mH2REaco2IcfAMcP9OHdp8yPNywq6
XD/Xaou/CcRUEYzKW+deQQR1HkVSP9V1mwI3L+IA/7chkmkdCNZWS2xxHa6DIZLefsQeka9s8Jj2
BcEycIsDp5bWGWSGItrGOmTiQA9iUTpWg0cTX8pAbGYrFGqX9vnobr10Co0zIZF/roVtBLh8izis
dkLGU7zENBFVGJaOeNCF5T4HQ0h72w/16G88d3J/hLiwQPMkPcQCLtONcEGFKj4fyHOivT4GSpyP
s6OdfYDOqcWmNaVsyVJ3qi5CSZN0K+m1BTubbihtKrJaINjZQ9FsorAvvpC3xBvYK+KcV1YyEaKW
Uy8MQYJUfbkZRkw8q0RTlqQ6nefJ1YzOLL6MBkojN26b5QAHPDP7Vk/d3F7XTkVMMTcdx65Oane8
GHLf7S6AycRLoLpg4BFt20cCy5HllwfyoxKstFQEm3PHKBb4s2vWHp3QGiah13fWtKFoH5Jj00XD
jyiIyNtCf9ZnWxN9U7idZ48Y+rZC9bM1K/e/2DuPJvW9tD1/FZf3vCWEQLDw5hwFhMjQpA1FBxRQ
Tkh8el+aGZfHrrKrvPDCVZ7+Tf+7aYUTn/PE+2YoX+FIb+y7Tn4cggWCVZH7ZdMShc3bDbgy6tGb
lKnRFEW6idNhsx+z3kNzRgLqMignrWJSHj2qZUM5MsmoSdsoP1B/ADA+LUhl5pOuDP/asQdZN3TW
3m/aKDCotOTDvOef7OPJaOYFL44QtQJxq+DkpEiY+ELXFaG/IqUAlT0cEmg4KlmCsPYUxQd6TJ29
YUyCMwSeYmBpR4TiG3R9Yvf/YH6OxsGyzVQGtorvcblsq+m9/oto0esrS1Qlc8ez97CUxQgq6sMg
q+PpUtNHcfwoGd5O6C1SiaBGPW6Pr+AdFY+OoQvcEDGdgR9JQFuQ2ffekTXid8RH7sCOejAKRXhd
7qB8eNo4q0yAwbV001WqUkGwEw//igmMekbaTYAjb/2kzO1qNkx7kFWFuNhKVbSZ/z5or1c2jdYf
LdCVLeCdSi21tL3DSV+PqmqX5KQRgrgadImZTcidFfGsnhXugIrIKdX30Lg5BEdGL1P3M103wrhO
KCjPCcwn4tUUo8KgPmD0CPv8KAaR7DlJalqqkB6mkz6gqgUAclE21oGB5QxoVxykQbsIRk3yWg3C
Qgl7GoL4WWkfXSP9Y9weqrYYaC6ZWlB9Fyo5CRa5WIOhqRV5kxCDJlsQqALEdg6/Pdl0wF/qbFEK
0aB4bH00GPNVkvzx9UrjWbWCmyVToanKqmifN55+9qGLvx+wTNuXFUTqB3bZYe4Fl4R0lNr6eK8Q
stekBnZOqdIkPw7JNPHtsAJIHiKod5RFpRkU3Qv0hFkce2AE3FtLCSZA2VWeSt1+1I3rWBGV8p6+
917coS+UqHPqzzTLw9LC1CuBIPM/92Rq6Zxm7SrTmejDtFFBowiSlPyWl4pKjUpIKij7KG0QcxHK
YLnxBtNsKvW2qT8n/6MPZ89k5EVIyiqNSwANPyN4zUiHbp9kyTdAoc4miDwyYIvJOgU2zt+Xb00B
MyfKlJnZjCPoDDS+aYBHVUVhvsv7MHTfAFzWdgTK6YXVDWbdfURCEpH8SAfHTvMbiwDSK/rRKgV8
Qtwk+KFeXa5BipFmyl0Vn1KphxcVoNOhlUTDdrjFs9t3nhStEkaJosqjdaa1IBzcs94IBWjvNaSw
RR0DEVzWEW7IEqoQiqMm1d0dxJ12/53giszhNp5pdzA/7glcD9obXqEp6T+z02zYQqY+xG8JSMY7
eEWN1AZvkFU/wK9XF72Y1jDmeFowIpHPB5U+fL+nARle3jSO4Pzx9Pz0Lt5wrsC9VmnDMbqlok9O
aaxDEIQ6H32WXhQp9UEpc27MSDh3MUdzQHaG4xh+IogsvJ51awLFzz2Hk67sRmolmvdEDS1VU0fn
94Ab5KQdVOwNBJdqE4IaEojS4VuRVfkZkXT4/81ZMsJ//8t/HiqTIXDpeJ3+10btsU6+/xPZp4/k
t/x3y/a/3/tP+xaAgJE6wXbEiiK9fdInwP8TuZ2/DEdT8u4BdVdUUAV437+sW3XyH+pUJXlsMhyR
IKz1fDD/Mm77P40AgFeUic7tE6Jh/we2La5o3v9vISl9pI8n4yFWsjaGqEcBMOd/9BKBNd0kgFBq
hjs0wN4R1vFiiZWxud1KsefEFq3R2bn5C0ChAXCw3OnGcMsxao0FddICtAK+iF6ZqixPOVyOgZjc
5omNhi9aa2w8YbCQnTy9zbd5nNiXC6C55sT2ncE8nY8N3QCPzMACtE5jAxybI0eXFUnP+E3kSyB9
DKI0Vj0H1NYYGmMBfqfwrNMlF8ePMRCB+AYbuUclhydrd9rptN/agMJqAmIodqE8fLlk+YrbS5ye
rblYC1Wc1utOXNBzARxtDJ70sXKpydVGlSl9uUENz6tgheGxtbmCJdOYmANLF7N5JHnaaSx2MOoK
d2ZcurkiQtsoxW134ceX4V5WMzrDY1ZDocrjZvM3FD9XWitaYe8dx8nF93Qxvowuk93nh7hfdond
oeNJGYpCYGaJORaeuKyOzk0Xu4Oxu6yMTsi1OMTicopp9mrjy8tlJowNBCTiwgAZG1eRQ/5kVTT8
ttk6t5nYMH0pA5aL27elSLBXeOprTpUUF2ItmsnSE1vFHIhvnqHKFZjRdNi6gFMjjsCZCm6/fOeM
SS4sT+xngqe2Viw236uLtdm4myNYKXzNN5ZzvDElt1SsNmAhi8RJ7U3JnR3vBbWBhQH8TYwCNxAj
0uOOQ2fggjq1o70/ij25FZcxDABS2SiwNm0gKqJuOZTaFoYa7Zoh6+aVe+ehgQnvKLM1s1JB953b
x0lFLd2LS7aF8OXRE3/7jzh+QzFtluToyrfZWLk7PpprcyrOHBFSkbTLTE3ijgPg7Q1QXwpZYhOA
Mtgad+AHR+LxW8sTdWMR0w+p8lVzlF/Q+QG+hLD1M0emCs8uLeV36tyNVPqbkIntx2YmjvZPY47s
j6jMzPrYufHi4pc0/+AFMD6Gyttzuf1JZSpbwQiWzNQ2E5lYbzkKRSIX6/Mxl04jwZxcvy3NKeaB
/bInznQ7M33DM1PZiOmSbP/rhOutVIYW6pygBlzg3OCpwQq8YHMmZ+ax/+BoO7GM7XTVzO+Oz/V/
qQSMyTjOePk+ZPmyKOzYmcmxOTECqW4GJ6ipt8Fqcr3D5Ix29HUkg9wpxXEiHU8IoHFEKR3y6IWE
YVNUyAoZy/2+En+h0fK8P8+8G1z6EUyQLlaXQOydjd0IBAcb/USqtTRu38dNvzHgZhV9E2nrp59G
4680zo1wNMkrmeaQIQ7kDzYIS3HVL7nVhgXJprIH8rwMxK0fklJ45n4ifyY06MfeMt7HfSkTA24p
urdxVyzr/X7Iu1YIt4Hof9KM/YtGXSuzkdu/iP7w8v0fv2xpD6M0NX5+XtIzt8TgxB6cOLFNxBkY
UrNyYUVlNkLjw03bfvT/2fVW7BthP0iil4ks5PL8s+/XS/KPO/fcImJ59uQXHAhi6/1j34M+L9YE
oMUSaHwxNm1wAGVgX0nWlo9A3h1KESU42fMAgPTvGJT3ZN6AZSRDescwbC4hwosxacWGf2/DhBML
ebIGEkzMZOWyUBrXP7Rn1WQ8v99sA4QlISlxu2wYPaj+5NuYiC3UE6vPPNoEc1LKkQr9bkYilIja
fuExsaWhiQFTDdeSjYiCwVayfCPxp9tnKGkEoF9yuCAT30zEFwQ74o//nwthB/K4nXABiUjivGaI
SYMVgPmK68B4PpeA4svr+YwfrZeW/RD2c8DikENZG0CMy9jKRGopIjAySRWIsSA1Wl7N5R/SCZ1N
iMPT/ZXs8rs4E9MU30M+Pn/kEk4BMTAiTokUwV3JA4k54udthOw6NHz5c13af3Rta/YtNQFJkCfp
HqSQb7E+2+Lhyfn2fF6grpmaePB4cU2ETgc/cmT65jzg4b+l+esWlnFzfzPeVItfkn4sXzzdFDGI
7w2xq0hOIiojWPykgwnfUW3NPnWnztQW9xUi0R4bHHbyeYq+IHJ+zw+ZuK6/OvG7/gHr2KiNx+L5
dHupjAMGSfL7+xaH+e5tnBULMmQOztw0Bk7f1YCR+vWRKNfDThG+iGxFqEZEc7+yr8ROTGij2hv0
DWbAap+Kr0K8DbIS+ILVUnLzh0VIZyvZmhxtmVCEXIr12l2YS/FnmnN5XlfywYkIsRd9OgAxv1iM
Fp7BopbPh2zMX5AHaMEcVGprYLyt89tYz9/8tZxPmaiv2sUlJPtGnnZUCTBChfEseD8o0myMJ5JC
F+7qmcjd0z3t3JVrXW633WIhTLmbZ/J38xKrX8Z+B9ShuFxOdw7Qpyqei0VkBrSDggGqEky4Gb4G
x+JHuUWaoeoi/HvhI8lFuIMGg50Mm4YLz94q3QDY/xjIcjUGiljA8vmxWzsnoYJFu8wtqOKvpRk/
1VV4a//em9e1u3TXdCDGN+3SroKNSvZ4aP6eaprzixcZJSlDb5p38zuHGMANkKPfip3+19rFClKz
Oa7+F71dZ+ILqhHxp/1jAvp1jp9HdnQBYHQ6JT056VfeAyWMsf5lZjMDxWD9YvIgb0AMf81PiQ04
szE3Enl+C/dZi5VnAHttvMXivFyaH/HTiOViJ+29uTgsfeHOjas0TZsdspTbxXpuuLQb8fy7i1mw
EL8JZT5zWGToVExbZvT7Ljcz49YYOnKYoe+VwQ7pg68eNY+2uczW/PfftOt/xc7+neCROoU+eeW/
h2H+qanqpLKNJtMJyq+GUvzvmYD3aRQBbOKhP8Lgqxqv/dBzu8E6wpLyz3qGahLuE2tmfY61GXGW
oBEZVJou1RtOtHAmQGrcfVyoQd4i6eYB4pVSArZ/LwKwDYWFp5HVirLCUq+Qhtf+4PaNdDWcF+x2
t/ltLXTVxUhAHrLIftoNBrAYnPh5frcyk4oSq5HI+sAsv+LI1F2dyr3chGjCgsnbUEw8l04wz46b
1upPjWAPImYw73WC2vzulZpexFZi5Nb7cDu6qIvObpZgbBuaTBy4/Yy3DYeC0VrQkBjKszVuqTl2
bwXbZOWJy7HlNMhpHe0TqF9HzrK/QKCRrfojfvO3+bY2N2ciA6T58dirUD2jD2rjZrO5WZa7slar
1cbZrFJh9d9WnLZIGpOsMeFanJ9MebxQJNX3xmbzvblNuBUVBj0RDbMUthCblZUL/uYJy9n0yk3O
1cdv6wLNBNd9d+bmttkcL0fOY+tob3gPL7X2fONgdJz99zfHWCoMzqVy5Wxun/nxdrQQ5QO3JDY1
7/YwaC/vD8JOtZwyGr15UvN1U9ELEwsN0b5bmhjv8AGfgrFswEfkMHM4wPj6O283vHLPS5zVCnvB
QZd1rKMjfoSJ/rEUG2tJ762LYW0cpz+M9vzXdFDlUXz6C9Ex/6GobEYo29XydFldLix/VJOee0p4
Y6HYpFvUu+ENmg8HndBikRi2b6DNqGZ2fe+HBpNScvqe2u0B3EDoqsT+e/V9m8r7g9LWCVpLTM2K
ACslNe/ycHjmFlhFO4vTG9YDZ8R3ohAyn1Pm93sHfV9GK38XUD8hwsX0HFuN7YtHJ76unCALqCFO
4ChArDM/1WKHUfYsECvm19pcmPv1gpIV/uHIcsaS9CwzsZ9AIWCbUWBjJA6MwbK7ZTjSOTGv01Nx
JSxz1C31ayKHy2COULZK+V6PGWco40VkOBsLLfxtM+JWZDnBwgnMnE0WWpt9O0eZRH2AOx69Yx9a
UCtIDuSWUb0b9sAsvhsUEVlad6vfgn+9+kx0cGSrTv8pevfgMXhU4keXujk24TkUCmiy/aXO3/4Y
s4k2LN7LZmN9O6iBmCb4m2kZOrK83YbsheOxFNaNwdxjnx17wxdNiE2AEelanK4bQPoFa9L5tlYb
NOihWLEHThhvt++9fcwlj10dv91Y/GKqWZhaDnuKjYYVxauPjIZ5YtHSP7RKey/+MJEw/hbdF6zx
8kgjGoNG3tg9K6CFaa0ViF55mF9uKw41tkpvc+37Pu03vNuyLI5Ct1+U6NRYnJs9T+0Vn70vv9nl
35i5F+tysdjsznEvFnNz61jW8fu2ORm9YXbcHG8nNv2KHcjnmAl8ISYslPrvkYHlDPU2z+3X9x6t
x17TK4vByyUzY2+OeDSNfihJ1fyH+nwDZQLjwXKcv5VlGZjRGJQ0Kafb/cZv57zGZ8tYvS1ciu89
xsbesZkj5/vGbcgdtth1zyKBu0uMjCO/qxxTaNTy6DA2mP/9tHEsLukpIlPcEuz+/mrn6F9HBliq
1nZ6xeUodHkOuLb/G+atxEL+ptYLri3u6+8EdBmxOWTx+dYfRXeoos08X1VObbqdHPRzjh0kh27a
C3HitsaPfTd8A5LYS/GS2VTUrfxUuByw/9LVILByRG1tlFjBt+A2CqwaaNsbMcIRhZTo7yAEnWsg
Su9GPF57XEIe2DjE/S7gqYT4Kf5CLcf9+PveDh6ICg6kQLb7bD451HBOSZUyuEyOd/WltNp94Y73
A8b24nwfv5m2fvb63tpLT95R3a62w4o49qJ3i6fhx1tsz3Yirg+7tzN/TM7/TCxMsbcZeYdr7K29
zMSSnbDf78/n88/VXi5tfkah7y2yvfO3tUOjv9bZ7m2Mq+3yhx+wUyz0BdSGAaal4Bk/WxZIb1zt
aU6/W9m/9sFcf1A0bMHD9kcmGOGuS4eh/WMydckCO9trecDetTF3j39Obwhy53K95H9YZcTihS1p
4lU4tu3YTm8mmXbA8uSD/X5p2vZ1jf5vLxfysbwulkcasF3a9t/SZFzM89fhYC7PV3Ox3Ivrkh/X
18X2OpKaYDj4ZCBtBkVw8KPimnvegcHmm2ik+GHkA313zzpZmuu5a6z54SmX6zUK03K5T8Tiaa4x
P65fEWdHIkxUUsPYXblAns/m/Ho1Hwu5fEyFLfhx/WXKNdcgj7embQreP7CD7Vq7DHbn8xKDbb3E
5rHXYm1eH/Jsm8ttbTSm+TGvy4W5vgqxlnMK4xmWr495Xtpbc8BAi+X6k8sokK8tDg7GZ8qjH+t1
a2Ki8I9v15C284ncYlP395yxXBRMqslPwi7fYrZ9GBK7XvbqD2Ymz+xv69cVPDqCq9f3Hxib1mc4
+eioee0dAChLe+ymLQhBnCSFWFx5osWfrou3xV1n5DPzj21Cirvc8vmS911tfmVaJ0Yy1yW2NXkK
AuPL7rXfZSIEt5tLu9dUOQN+WLqxZMuy5017/fNHF3CTiJ8W78gEm6+VDRryG8uIBfOH8wE/AfuI
1y+/Fol8oqC6u/lu3ffogflBMzK6tEZf3l5Zzxk+ISzNB5O7/fnjbU6vgx1x6bDzf/YaU7ceY4Ga
lclMJozHY4ERyzDUVm608rx9W33X9glNyQ3F0ekQduvPAMEUcgi2HBYwhyOFfOu83W7HJlLKPCx2
XyYdYcSvPH8k+Y1tt6C96JEz1JAlpuj1qxdSZxNL/nCYL8ztWQgs5Strf7vtpS346BJcP/u8ZIUG
1sI83OWOwIVgMJe9Y4ox9a0fU36xVm22YK92mv0fsXSHwlmHKAjmYus4m6OzZ9mYzID5s+cI8MSG
odhbbC5zu2eZXIcsdlp8LRgCpoBBZLV9Mbb24vq1fhkL1ubhfLWWqkDunPsLqQNkQ6VYMdzN5DP+
mP7nyN2z2Z3z48o42mfzHMu/v5fU5fKnQjLAZrYyUXwMabKHr1/LBTrM9apad953F4uv1BhiGrHQ
0d2tt5PNJPmoKjEubNSPNRmb3hWJyNiy3GpUGlqeice1Eib/XT/g8TY+9uC0Z/qYfFbsXTDSDYNJ
w/HTcKbats2ZZ395dOqxgHFP9JPHAkklHpfeEbLnGGZEAwHFFKP1kohInmHb58W6c+eHwPLkYywX
lI7Pk3/YuAtSjKhRI6ItRjA8n+rAmHKWQsxRzSnmIUli8ByuiNu2sNcIOjMmICfqY7WfYg1+TKDJ
WQl0oX2M5AN5hvePr9ihY7XRglMfiO2dzvRjA4yj8VVuISwS9WZqhTwHc3g5ePrz6vE6JqfEzdzE
DVi0mpG47EP20YervwbGACvQxxP57q1pNpE6h31d4m55XPkCjMjoDJpBGTcX9LIy3XjGvG+ebk+Z
KhyG7MAl65x+7zqx8OTice2f4WGa+gILTGK1n4gL6ML45SDdDL+aGwkmXbHQg0W9SXZL8TOltw+7
YLHaNqKm99bUxmFnuAaPbJCSi+dOW+FeAQWkd/bvfIT282X44hJhrLoR/rdQzpZ4rHsLxfpGl8E0
4p06hiv67Y4IxEhcGlzAp7dEM37quE4yXimvyMHerZE4952yIMCxaPBcXoDJFZV1+1g4MN+97VsY
BEWm8vc0e0vvEGdGYAFxUH0BfuISjDV9vIDPTEa3zB4YJr+e1ts1gqkyjIHRzd00Yfiar8IuN+HC
Z//biiJwOBRfxaRvyV+MhUomt/ShqrAnATWpTlMbUcsHrDDr6ePn6D0ITNybK+fphgL1gyIiM9up
IuSNz8gM7f5a3/Ss4RZvy2quzHllsClWKTcHRnkobgobjsyrXtb0816w8JeogBbOp5GTzi85Xpw3
frd+VDJmAGsUM5MyRllYd0Z6rju/82fAXw4DPGu/p+f8C4Gwy4wxk85YIJZ4N+GgSy2wWpYDlxQM
TA1gclhIB9zia97A18gp528COs9DYIQuEW9bncPiAguimDkzI0dGhPzUryLUI6PGFoLLDbdzM3+t
fGuwn25xdm7Qv4B3yHdwRhrvBzy9hu/kq/GmuVQGMPaVNXMOOAL6geFlbwJc80ouOvweqRHNq32x
rta96+VUm8opO4YjVhnB237ddNLHBDuF+Jdwoihyg2r+e3F17l2w4VHgP1aL47s30RDpusD6wT2F
Yj4QN/T0Dbx6Jkv/6bK0VsrCUPb60TgQ8bCn8vIWu18gTMzef9QHwQBGEr+NcTrxdlHOnzgbR6Je
ZEY+x/+6mHyF0htK5S6xA5cEq6ZsM0aPlhcs75SYFcPZP+zw6/7+PnlYR7eehLfEr0v8jdW7Oo0d
3949Zwb7sr/Y4yXMcO/bG/dm/z/u732Xmum52upzpdhSCeXwOjV1Q98kTrUk9Oc7sJORdHckISf+
9s6zZbjEhH2FMrmMD94Z3L5XB4G8iDtGqHzAjjw+xif4Com3zZX97NhcmhSb875SKV8/aNifKMGV
bOCJAwPEM2KCMEQIQjcu3dkcYlersNhahAhrNzBwiy11o3Mje04g0bizOliLcmAwWCzM0RZgXIsB
mft2ZWl2SSRStb11jYzUYVjunIH3Ew3+WZvxfyHx+5jG/Pt/ION7/L8NjsuU9LHv/zHlu7/jXynf
k8l/TMdDYtE9ACKZ2hqVBP+MiQ+mYO2Du058WwXV+J/h8n8FxYej/xhNAdSZUVwLUP5Mo+rmv2V8
awTFqdskgZO0DZUn/x9FxWkEmeX/5mscj/UxBUr921QyyCEK+J9KpMpXCQsikG+GUsAzGsRN4OsL
gGeCKN75WVKQ4SmU4YBC4qmSl/qhzBrgdMkRLMZriI9aJJTXbIZZ/vzALUP+2jOsWqjK2jGpZBKg
uuZtVM0keMajz1CM2xpK8S4lA26vzYaULI/udyVxXl6SqFCiBKoaWR+gKSCfLr1XZybkWDVH0oDh
8wXsJG9P8fQdlQWEfySrPJppCslf/ppVxKlCZfKWGagQcN2Osyhy608ww4ZPhl6xL6DuKsk2VH0Y
0wG2hII3VQBsa0pgaWxghbBS3/5Lby04zknUJu+mL5OoB3qyb7IQdsYkCau98mIUenYnMqVSH9ov
SxkNCJTGkR6XpgfOdgZvbdioNgxWSg9/hYeXxCCAhRDRs6FiwA0ySaX2ItF9Ae6BP5M0bRI5vgZi
gPCb7E46UATEJKXsuU8UhxRwQDpiULwKchTIhIzNLvuomQGKXuUtwugdhmvSJLsP7uGXEng/ShnP
bnpS4MMKG/B6gaqJIVfLxx4umxbkQzF4JeUDJLSIT+o0gSQEYsGGE3wAONbN8ymuFLnavO+3IrsH
iQJ4lNaC5V8m9/CiddBKrfJi7HtOBQZ1ClBo+skkDCFBDA2SX8IrNtMAQLtPyZk+F5NRSD7PBHJa
Y5JUA8A8IUdJyX+bKeVnT7Hk0LNn1LDhz34r+TVQqmYEFxc0wfjnwDMl8KTFYFWWw1TF7etXo2qe
Tj/ecB6DHx3imY5o/Toqp3HjxkPlHrnaZAqSTNx9asWuRx8gwacDz28WL80rNfPjxQHFoe0n1BbN
xM/fO00DoMpVu9EwMoDbGPkrQAO7jkWVgHWjTAcTANDiYQ4RaEJgBeDnWiGjN+me72r6ao24akif
dcq7lvsLFko4hhoySPuqfVAF98mY9Ewjfinkh5XRZDbcZnFNUVk9iKaT5auFlNwZxewLoxy/xike
vKKjUlsETa3owIxUZJeFJHsFsviASbOYZWGQWq/ppPNhMwCb6KHrEFp8D7Mix2RomiB3P8OcYf8A
P6ZD5pXd7w9Q6WbpEbixMLSqWVB4pl6mOG4G93d98cthj3sTsACa3fijTMOf7g6AjFmWMFHI7j2b
BTLxlOHUeZef99gdj9OaE2gwS4Ox+HR5i9dJGb8xGAH0i3avKdA6TlIlPSfrpx0Ey3sZcE0+uc9C
W5nkZKoZg1hB+SfjE6yhKUBmGfEIFRQgQ70XNXztH+gDHAA7yYiuRFlPJ+U8uN+797Kqm/trD+cX
hb9klEGBWZf3nBSCaBAS90rbPDx7fte58AsxdrHWRCcv69ShSZlGiGqX6HUA065eRcwuSMnuZNK0
zYN8/nAkPzUIQ+ZsWA50Y6ZO2+d0ygZe+mGcRMZELeuMfJ2O9rrTuruzh9TZK9ZtH/RizVRGDSSi
TUqbr1TLFORzBlHnLRS9nSpOrvtVdG3bMBsaTZzHgeuNh/doob08VksKmnJuBrqm5N+1Mmq9Y1wV
5Ls1rTaFnefzjsFUAcYK/OA9mBeQjpKUNz2CvB9l8pNMPNcjU3DEss3G53tE7Zuk8CD2nDKZlJ1B
cT6VA2TQvhuznigD3Syht0fWZtng+vK1Gc6SoiIaq1b3VpA7GdrNa5zvZ4gaAvyfe1jJsebBXA+q
aYEtOGlUN4YFidST7F4ExvBVvtyaPNBSkH87dckUS5b3CuwyEHpGsRkBpfALVB8FQ20Byl0DlddS
q3zIxUIQFIGq81Sza+7tFtCgaS38d5Z6qoBg6g6VsnaHRPVTv0b3VR75pW4MtKzqTGpSXiD7v7yq
fESNBrQM1DPQ3ReaVt5FoAJYONchfiUjqNFKHSAYVeneNswwIdUeo7pjhxdUqnbICD1rFpM3hQ7z
+308ub1jVfWWMUCKkTdn3RX5s8qDQfdVwgJTxbIal+Q2hB/fjKvqa6reYaedbT3FB0Zn6LYzki1h
4lpQnTIC8Vs9tvl0n8MRKHWwYXusONBi4F6jynOgy1cJbsCkzODk0gbBHCSIfHGPm8pUavLqs3R8
qZLxtsyopCirXYgsFEHKohkonwamtM+E+RiRWJNUq4E2XL7igIymDhj1qZds9HR4KiBrHw87MtW7
6O8dtLDklo3xGatY85Pyz2sHD28y2UDrwHs7dPFuVC2GZYlqCrHIUnkX2nmkUmXwSoYNnLOvOfil
vjsFnM8e55T9Is1iy8sHxNd74OrR4HWg/MedhhouTngHRcECN8dt5V2UsUdQiznJvKSyx6+7vogA
LbGH1OrsKraoZ4RJ9sIOePfQwcOJr8C6W2m24me/3hjGa39AQUzE7jCb1+QBfqG39NsyNXU2P0+e
YR3XMeeY8tHwFmbVpvN9n4M6WXctZI3Fywv2aQAU1jQar6Pojq9g0F4G3XAiYbIn/f8FU7Afkc+b
RTYb1qdAwn/M0hzOw7itALV5E9cKtBhQmHRmKeNC/avC9rX5BO+n3rW+NVM6jMBIXwBPuVc/8Ww1
aZtdoypEwsm7tl+APNkFhVeyyrJHlL60fee//RMcrvGi8seZkbav8aWrBi83+aRje0BW7XyUpAOw
3iBLLgoSz7KawoZcN8phnBifEdzVZTUAna5QXt9lA6xsFC2nw3hdfRCbSZ6GVkP5jaQcjehiN334
Lw9avKSB7g1cN9mNYlf3qAzhNAe6LyBKO4vSeat1MHAEW4buveyh+dN3RU5knv3F7AQYn4HJTKbz
qohO0Oh8pz4sdbkGDF8ZwQ32WejaDLL7V7n85D4RARXAU4rurDBKti9fcWpPJxO6hB27gWd5RvST
jHCS3S1fpVzK9+NHCEnA/O17vy+KfUXSQlT4bsvYDrvZpZm15Dh1Q1t/g7TgjVIbDHV7Sg26D9mh
pEzsbSAG9ujfByjY3XFWLEvvjjPnXhD6n5YAx1L7UCNDVZBQzYpyS1n5zcuiFIb6l8GILdxkk4/w
tHhiDxMlt7KZB1nkJ0gPqR+WZ0VTGxhnK+VvRoXMgWqAOpTtqJg4DRC35MPdu4pTm/q5rxoo+Tn0
gTNIKsJpB4jh0HeBSNOW9w4VtSnq+lE3WfulB9PXnkui7bSCFCrJxv7KrwqSaaI2s1C7p38ZRLRw
haYfEIBn2bqOP96lqe7d+tW9KnkfJpPnRJu+tlUCaduky/N0jS4KAXhUQy8qPkVTyepTl5fUnw2o
6AHGb7xqm4yiTQ/4OtLC1E9KhC+EKMWKivusBrLYK7/jAVqp1CCSyo0poCMRtQUdhOYdBXAUqVV6
57AN/yt157EdN5Lu+VeZF0AfIBABs02kN0wmncwGR5QoeBvwT39/Wd1npqS+t2p6MYtZllRiJmEi
vvjboVsPfe4kOzUkZXqkDXZSX/HQut057SwYoVHL6ksyG07/4eUmVd6ktJYEgjVzVEZ14Fet4QSa
inZv5XpWdEtyzZ2uGsY34lIzD2IPH5tem2Nv3nqzby+l25pvc9J27AQ1Cf5zUwJzNCjX+SW6hQJ3
V4fI02sK1pl1OBGtF2ZLvcPn1Q1B2/ZcBhlhhGBCEhi4JuYaooH70HqvDOdT6hG+JcXk4vbx8c4Y
ur+OZOcaThevFrvn/M6pYs0rO70WU5ud8rGs96mmPyhqMnbgsTa2RVSQ1eSwFVeZDboTViaxlal1
ZEF4yV1JkvPUNo9lNNtECc/Q1LOZHtrBPBCi/Lm0HHM9NSIJklTnq0rab12LKievnatwq+ei8uhE
FnV7rAqT7blrq7UiDHJvGcaHT7nhdbGGb9Xivo+DnmhLz+ZjmiTQi45ZXlVXdPRSDsVO88peYkEd
rBIEHftjPr7W8+ytO8Jot0wYxc/Fz+nP8jOCqosk3vJc4nGy49664ZNQ+072MV2WrfHEicLcjP6Q
rxPOT4yOhbeWtAkgepoZ6jj2mMZRR4yUK9TlBVuENg7OZJsXBjm9K5sSj0UkL3mT1qvGdYezIPSW
9GcPq6ek4P3FL83qpPoaBrLL8p2gn/HiOSGcZDf+aDp/3MzUXlIvG04Hvyy8oLK7N1aGmF/M2+b3
7SKc+odCqh9u4wfYIfY0SwWYHeHHreQpsu0Pa5ZfSjU899bIaplUIK5ZQdza4H+hW6wEx05Q/1a9
v8kbhbypEF+ErdjnDUAf2VZHx2WdGeMB6snhXL2Ezp7WB6rC7YfW6N6Y/eZVoeM15uvXtNaEeyOk
6jvnQoz5t17oz5LsmlVqWtdQirPPH3bWcChNbzdaiH1Ca6blFKPZUVkqaDCfBZ2QSBpzmtBxyz7g
EHkph/7HbGoY4JEO93i6tLPZXcgQwexFPO/KyeRPvzKSFRnoCDsz84LY/5C5WLCKbLE3g902q85j
FY1oaYmhhOlWObSh+dJFya53+B4O8UYr2ji7XWvQjDrI6ntsLc2274iXCNlGAhcDzzpKWAPJ5LNX
SaYgaSK+tDEJBB8dar3JoYljZqccE8zZdfuaRM5rpzVsyZzkQUfVetgVuz7zh5VtdjX2Unc4dDiQ
Vi1L7AG3ya0j/JfKFTSC7A4bwsi3dSpYNIz0wSf+lT3Dn4J2SH1yKSh/r4v5LU37s9m1YoNDi0fJ
4JQ3ihSBSv6C4+ZmOtrcVVUE1YHfjejq5rtvW5qEXfu2RAg4J/NFpv7jkKdHEeurxIMUExq/Hssk
utWtXW/Tkd53kbH+pMIAtsAKA8KSZ4+NLGWgdUsCbSqwpObYGc84iBx+UgLfbzrzuSJcapUr6oLN
PjaDMKdTvfD4o9hcgt4wHxblXiXdIvZU8m3I7w7UzGkFU87JryiIM2e5wwdVHFqDx1xwRAvzYl4v
lvumGp8mCJsaV8/xnyoXy2uUX+assFacKfZEUb8pOZNWJWBMluwrsMFFq/lTPujXOUMhEC9ESaSm
QCddeHvWvHrvtYm5cfswXzMajQHGcSOwRqbUmeUFHdsIFinDiOW0G8sLzVmYD/MQb/QEql+Ur5ZR
n4vI9m/SqsLD3PMjm1zM20rmLVYkvzqbplEfmOOaHa0mkg3H7d+YVm3EGW1aMAh67aHVQ02neCMV
EiVzsrdqGTKoiq7QRZD6NQXdy9iG781cD4c466xoq+7B/xxG6/Bb15PMvfGielF701bsiqrMBnOD
j30Cic+sZIt/daD9PBQnuWiLEcaY2Y+a6YUoct7LZP5pcNN2tIFPm8iWM+0NMtz2xqARovhzgYa1
lv2WNMFu71bE5SunK37mlqGOHUjGgRB/zlyO1e9i0fP+CcKyIUwjIgP5RxzUVj2H06AeuM3GMsb3
ams8yH0emiwzJq7AI+lcqX3KikxfpDD6z4XltNUuzSyWbOGCbRx8y7d2iZ/4J8Cbka5fK48OZU5s
EPXEWdjSOxFSDrvY+mqSVXDFKew/xrEzJ091OmkMzd1in5eEtGwucElFPRFpuyaazAciDQew6zGJ
4JpKmVvrDKQLpGC2Vg4HuhMjxLRpk276GYcuoYXasigSrizAQ3sRa091BsuBi7jZSG/KWOZzYhUv
jS2WE/7v6C2nRXcdyjS5Rq2pn6mvuFXLcMLw9ypa3R4qwbg6O63cUlb5EqfLlvvNSdqxv83pKLYk
WSYrOUVoszzrtSjSWxhB0pA1SZalfpQ9yQyT8g5TKh4k2c0ZqROVazY7R6sfeVofLc4GQ0tTOPba
FQbM4xLjwEud6hO5/9eaxvqN52HTtkDM1k6hy0A0Rc9xb0KmLRz2PRoHI5skZU6iCHd7c8tweulx
LK5cJ/3SDsk5Y4gMwBkh5Kiwcubq4mT+0XDVxmiprxi8Yd62OYgiXsnqJhXWkr4iJNPCp8su6Ud4
C8NxY3icG1K5wO+1rn3MhJVcyWiorqoUKTrguoaXmAlMT0iOZ3t1rBrcrurWjd/n5zEGlSsK03ww
TDIBRDZcBhLAKdOqSy5LoVZZbOycvDr3Mt6T/vNMIMOGaJBbS7rNqsfLvZpkvgd1Q/JG6pEI9atd
0+NjLXSohY7r0wjSsQiSPH6oHRs5ZRgeRqdGAuEYj363fNJjg/doCmGq2H+l6D4brXFNs65b1aAs
gZbUEJWm2KUJ4skk7x760mVnC+lmnqYr0Ox7NfA8u+GDGxe3dBIbS6hdNM9P+QgTU5Q1FQQu63qP
Rd3qxbthiBNQMToEx/hG0+JXKxHLIU3Sat0anIWr7BET7Xl25ksXmYcl9j5N47zpo/xV52IPYHpP
PTpIMi/KZYxWwiw3qdfuCdVID2Fo4ZVxx8ss458i0sdimS7EXN00jd8sOwSzR6+YK38qlR8rMIDI
ZgDJivlKyH+5S0mLXs1u+3PIvC7w7eGNe7smf5mt3dvQecPvMpSfZi+9EZCEzag06OFGsL3Ej4Ri
/KirATuQzeunt2ps9rqCqvW5t4TOrFNSPYdJUMWhIiaO9kkYDSfIbrNM9kEA4MsUL7yQzzk5Ayup
NM6nzHkcS+MBpO7iFgPUmSy+U979OXfiKx7XPZEmbNTqlTVfU7arkUtO3d3+732qIahIf4kCUQwm
YKvrXC2Od5xG5moVhoa90mEmdl1oHqLBkEEWs8HWllu/6Q643boHzdYtw2JTv3IFr146HHsiKKlK
2KeVefIHJqomnI6pk289gu0yj3pwXLEkinnJmsiFOJhmE3jPTj4VRMqtiHqKtn4kaW2gpQ50cTWq
6ptORtzi42vk4X9Kq/d8hkM1W+yt/XdiOxUPZf6SpTgsFozwU31NW/va5Am8v57WAITrzEjPzKdf
Uye95aQj5gvoS9F9c0dFiK7yefFEfB/g9M6ml4bO8GSXD82VIHU04MlLlbUIMsom2sdV+1ENERA3
B0HGmXvpBKmHZY5MZPLfJx2+dxkNo1H8Ymv/G79oenKi6YE4mL11n5TM8ByH/RnkPJgKdHh2Lu2N
iI14o0T9Ugp/N0xl9U2SZX7sC7S6+j6zCEz0hMqUtynT4ZowBP61oq1jWPpHNwT+EKJ6TMZ5W5JZ
G5hJvhVh/ZI5+k1Wo9qIqlm2ruv8cGvH2PW6kEFNmM9WGtET6M93quQvo2EZnNvc+8C5nJLQurQe
JSbjUN8UaFEwNz3O4ZGLqvpbfy/t01X00o3DZ17VeJ/U/s5rxIuX5Id+IXqxnQxKptxl8LZTqcej
Mv30PerEfBFLhxrFy7qEwgLhZdySwr70Ya23XBZxhE0BEoAyYh4ySaX3k+y7HAYrGDgmf/YiQx3m
2mLot8NFnh3g5Wf4muVJVvNysfOeUhvtADbI0OufjaS3DuBY07lwzPZ7ApqFCr+pJfGgZjhQLWZO
XwioiPYNB/+Tv0zWl7aV7TdglfehmYFV3DvoMsQhzIhiF48Tk/8s4MVnxGu5gJ/Wxos32Lhf2I0r
V0HN28kmGntSh8bG3XMQvaraBLMnYCUgm4Qu+UI1myYZ1xYdLBuduqguBW9paLIMOASNkBJJU32q
B1IJnBu5kEfLbp/h/XhMXW/eOmVmPya23a3ARUlIbpqcgGYz5j450yoDU18VjZtR4KGfjKomFCRv
1v7ifZoLB39Cln11Uve9Yj4OevKCqFkii0mE4aeojde5V+FcTM3p3Uncz6SYGZ+VrnYQSe3GlMu+
6Myn0LLe6bT5Ebtk2TmLsbbJ8FnJIfs0T3RN1NAl67QRqBVCRm0LluOg7odQ3OR62ybcvmmwD3mP
4js2HLDC7nOXGWc3Elc9WA9dQ6ZHROfFPtK5H5SRpdcOm/qqpWGS7mmNI5iTllXWJ9dP9tW9f1o0
y2ewi2vhtt9y03ymlmFZWX31vjiz+WC1w54u9udwWsh11yD3k53TUOUcbB66iTyAVTwxwxSh2e4V
QMWGOg8KflSNFGYY5p0r+fpgJY+SZDrCcehQ92GQvprtHWIoXbltRKE+qiYpz57dWwh7x+ZAPUr8
bBNa8TyVy3BUgpdeeON09bowB+2tpfhweJDXkEEpgQkEAqx065BnWjV+CTgcp88DTTkPVm9UJ+1r
znvaFAYLqGzyD7g6EwWcEZrvCy08q3mu76g+qxnVg+Ojk8cKCLunQIv0h7eI0u5z58UoKjDvR3un
mGpry+brPChQ2YPhVvKRoji5HseF6ufVlBWctXPS3VcyHXG5UgG7EiSVrHXiMEDF3nTvowCdqZKu
v4mpnwDpl6arWSNsUubLCbxjlZszmU5JC8zZcIIqJj/9SbEFm7hd2ufG1uVTPpXl2R4q90gdjtj7
voEhaiREbLDm5haSDKFWcZJpPtQqZX2ZB8/gNsXeS+ZF04Gijubg2/F4tMJGbTKKuV4BzuxuzQpo
fbaz3gzyunXu4FP50InK2BFXOu5Dm1oDS7btqSIQbafJkif8w6eLK6zvmZvunD4ac81CnKpOdAFX
qX8t7Mp+c+5nLu3VXNDB5rBQLh0AAuVhD8NYy4PsiYodPSc5AV6ZtN/BRpHfPtSkNDL2EjSdHhQB
XM4qbkS6JjGSPT1xM3LHSQc7hAbpNwZNHzhpolGemjm2fxYqqtAO5Z1dBLLzs43VRczii8r96snK
9WySzhWJVbMwioH2vFrwNR4ylzH5ag1m/FapLtsUEA/1GvIURCgblx8RjOu6p9PoVt6B3cKKorWX
2emnOIfgbPzUvFBYidLJ8zxmFKmuInXHx5YwtGWd11XqbEyQL5LTybHLKNhi6fPU09xeDQ+cJFq5
QrdQ9b430wObueNRdDraW1O3L8N8oSunBK9boVygiBQuMn9STaOKbdhltJ0Y0VB+WKFt/Qi1Px7n
yM0+pO2E5DiVof4agkS8DXZWIZ+tGrmsKHbzLnVux9Yqb5b0Kz0q09d7LazaMM506uTMxDdtJaUZ
U7HSKe8yX4BDw4rkC40flncCoLpux4j5jnwjAlYHO9xYDfAmIOQy585j5MasBeQItYT5VMQ0rRoz
tNzDLEaiUe9wIYnIA1cxFslJhZX/Sq+nqNazzG30FCUbzqavQm3srIjE5K3b/8EHUx73mo9dl90j
v2Z7U9t+l9OUCgC40qqUBVEuJXR95o+MoS1JMhaaJ1VF9MOS3r5XYs6P1uTFHXLBoXsHgNUEoVlU
QwY9PT8+GK5oPqNcYYdJVGTQx1LnU7vtRGR7x9yr44fEYvtbJ4QjgQC71t6djXR5Qohyf5piooXW
hW0vZQaeQb9PVRowlJ5RstI6Tt9P26joQVFJD+Qoy1+i3bCd9g5DhQsTZR/ahEZbNFC2a1320iH4
0CuLU8yW60EzUYZ8cYbISy7VBA78TaksV5ex6gnj0XQffdEpUbF8a5HDjVi9NePFJCyc5KtiUzRT
V0G0hP6HKGf1s58HgZp0IMXl5CdTcfPiwSgCDVhEYTkaiMDwqgXMBLVIv7J159U7CpJIitJhRAea
GMGQDr1vdh/SEFAc5mLO5jqPl9dw9OeV8mpoVF/i3pi7LPleTJJSsbrzex8EobRRg9ApMz+RsseZ
s+qK/tRTnPEdkmOeAsQ//bTuwxABjukYHlZbM8wukT8sP7ts4tDvmLXZrA0aHaqdSRmqt6H4qq3X
hgnPseqSPsFHOBb1WY6zmM7DXTKyY/Ju0bS6U8xhlLYsbH+VBi3jGVLzdpwlWcwrxw+X6SyNvnKf
3SF0cdFOSXGln2mMNg5tWCooojxqr3RLRPZmJjOTO9gD8OyGAdXJue0MX536rKgf3Slc7KAQ1qlj
mx05YfVT9pwy87UX0UcDA81iCGQ7TshjCPE2Goz1pYceaTJrZP4gBDSLJTHCkVH6rMSWw6CwIUza
xnDmGhbyaFQ1/qZMtfE9rk3TPteIc0A+rAE4qQqb9Me0uFQxdE5FzrtK+UWbyrsNRoWABKWOMyCx
yWI74AkGhswSH1qpMEMfIy0l1M9Ig3TEsWtOXykxE95tjsb8PVWLXg6jG8fNS4Hwwdp2jsFxnuCc
Gs0pQ1v4ljtiKi5WrBN8P/yUCcIs7tmjp9DWjEFDWXwhIp0RSBpxlDKFkyTOcUM78yfVUqUTmN5I
qtEYp0hz3TyO35h1bW/VGHET3ZxSLD/Gpg+XNY2qyG86I1k+Z6kDczoTySRXumv7d6tZCqxBNPPN
m250ZXuto3z4Cf2Zoq6M+Ymb2l/0tLIs135bRFEwfrkNm2kNmkENVDIY0wctG12zjVDXuIQTDgQ+
mzFhMbxg8VAwh6dpdMxFOv+U9GdZB7vNpUeWZT74xD1NS3lyzapsg3ys0VKVKqWRbqD+DNF5kYq3
QY4SV6V01bxxhQq/xYC8/Vf6CDt9rI1UEDWXqoZ13G1H0gUYdwCMjcI4cyxPaGPmmbFX/uDqp3Jo
zYe5CgtUxpFRqrWe2wrBbp+js2Ex50iNXCXfT4ihtqyGeFPNYcA/n4kUJnzmXMisV9jq7DRT066T
2Mz1MbfJamJZbFk+ITdgKSgjtKD74fTLdZ9K2HgVL3LahkPT9J/gMGn7gGgEV7Vy8V0UvvEpzFRN
t+GcSw76PBwwAjW5ZFvy9FrMo6O0s8BUBN0dmlC78pyORnuVKa1jQZLoBc9uLlsRdMY4qQMrbWef
SEobEc0iMdPrroxUwx5XLeE6twhsDHh5u/hc2aGNpGxS2SWP+ItT0VoF7p1mzuCnPW/itaj1eGWm
m5KtrW2EXklp5O2pqxdQMquulnunE4V2Zw08sqxCapi+EwdWFVva1yId6Hy28Y5DpDS72W5ksiOv
ExGtqZbxe8fz4wOumcrbiSRDMBVH0VTvLLpc330SVZcdGqjC2xm9bOljGExoX/K9GlRb7VQyh/Vx
lQRjUjgghfHQXho/IcitoUBwYAccl2vnDmIKyONCpt3KuUVoUiNE4QRdmcmxFUU3bVDNsHLYaSf1
Yak6myZGPg5Bbti7KIT5t2ojQQU12adVN+x0g1aME3cOIRhXgHOBFEWdyGnVoBcgk22+40bGLGci
7LU1HyntI0d8RQNBxMtU0PL2YLnEXO6kP6r+vqSIglWGHfs/a/nwJFHAilQngGHbd9Gk3sWlfwqe
JxSUBtMhs9fSLdB1eyCAdtMgD80qvQUipvY5kvM640sFo2qX/p/JXP+XdfR/fL5jCwURaUvhkn/8
6+eDqMXLrPj8jlIHOmHiYe+KGe2CGU8ff23L/zWU+58fJU3XV56LJtf9XSe7jAyBdVxjhBZt/iBM
DscG4jWqGDPv6a8/yrp/7f/j/79/lkDYKx1Eig5SA/VbUlWU8KYNwJ9s+TOq1x50L2oY9tQ6bAzz
nPYaECrD0TDNLIQ1cPiqN52/K034NS/rj2/hSQ9YmJAwhwP9b9+CybnoeYPte8CxeM8YEsnpyQwy
Hpu8vGmORkvw17/4ryn490/kd3V8gqdRJFuu89vjxEE1THg/+DUrJ15V6fCBEMZcI8j9HLfmraFp
7T9+gGx1D9x2bQcszxP3a/CnB7gtplg2w6ioIEM9w3i4UDGIYMd0h+5v2iD+7XJ60iXem9wxR0nb
lr9la9sD2rOx79AUW2nzOZ689Lj0krzUiFM9hYd/V8Xya0g9F5MPk6SmSYny3Jb+b78aOcN1qqKS
8dxr7HRjNAlitAmcz/ubu/bffBABbfdH1vdcxYPy6zX0p56lf6og7VtzeEafGj9McnA3f/1sWP/+
MdQjmEIoxHvSJSzu14/pZ4TqUyTTTVkoe1tWqdhllsxYnnUaEIhNdFHr3fPCzTfSZcMNqgoCNmUZ
U6Ic36fzCbLYDaO/eYJ+7dy4X+Zfv9Zvt7XMQn7ZQaWbuYwRYmSIApa+wFRYE4ygFtVdKGtNH3PS
K//mgfq3C8J6y23llbEtskL+uGB/enbrBG7fplQYwMMuz1U4+49zYrp/8ym/r3vS83xp2hLKFG7T
9H4r2jHBDqi4KSx4dNQKrZdM14qZi8CYMF7/9S2+38E/L3vSIxWfmHssEVxUV/72+iPEj42yiAUQ
XdgyW3XaYtC1263sDY5M9Drt5+Zvfr3fLyLvvEdhHvuYcLha9m8PL9mqScnpPQV2tmDKFkoWEe1P
NW03f/3L/X4deTvwV7BbuQJpl3J+u47aRP2imz7eWtMs2ouqhvRJEtmLuAfNyfDPS/n/wIjz/1sD
g8sd+p/DKrftR/k9/l+7PvlWfvtzWuX9n/3LlKOsfzhs4ezlLI+uy6P9v005Sv6DhEqh+HP5R0MD
f/UvU476B1yEq0zT45/wKrhs2v8y5Yh/WBhnbBoTfEWjkBDuf5JU6fxRlvWn98B2JLwD2l8mDYYb
EjV/XenAMIlfHwdiJxHDfGQVWf9tVVXH1PXQQ81D85HP4WBQJo75YaVFE5+c3Gy3MTTiCddBeKys
GFs3grY1mhJzO/kLQDkQwM8SPvnQNZPaURgQrW091ZfBNuLv9Bo0h7jox/tZf9xMM92StA3g7Zj0
ALO9zMVjtEjz1Hm+2k4WzL9EEbGRwEanHDXSqlsaerETVKwHcj7tUySgw7RavBX95/mpLVrne2P0
euurxUYh0Vm7bMqtHdpmCunjsTrZtpttCycaOX77xmMTmfahnKbsxbar8oiVx32XKJS++J1BNbld
Lg9j2caXCgAtGGLvvezh2gCXzIOBeiPgp8W3ZbSMr7bHibwspnlf4PjY68T3TzgrukPX58VxInt2
u0CGORv6tw1cj0rkD+WgHDovyJP2Sh8xnIEKI6pSGbSZzREagIVDhrvsG9KSodbK6LRwuPxUVUq9
cEwo8m2SuBiVKT4wbkNMGYHLwcQJPKvvzp45JRKEKrOOyk+8H8ZgY12g3v0NGLA5eKGdbyZ/dI8x
ed8HqJLh2JmG3HedNNdx1PTUR6W9+t67ZiY2wNvOcdSI+YK8yOA8R25UwBBpHmJXYTvRYjo2+I62
Q0FpLdu1g2gITAkHE7aqqIiLZ7jM9Cziut9EZeM9d7KtD5GorZvTIOMKh756Ef0cPYTKXzaxV8LC
oaSaapoLhkQgyVSA4qlK9AHCY36Anpq2wlm6z6JwiQZOcnMLg+TshqLPtl5hQ93OVj1sR03bUTg4
IaU6w+i9Z3Y7Pab15HP0iat1vxCpmbSQyPBUCB3pFHDOmCPETwl/SkyJo++0Z7hwfOzajTGrGJs8
Wrw9B1DXOKZgGmjPh8JNXmA/rCWYenKTV2UVuXdlV+G/lbFhvXouuSX+KIrXMGuz48hR9jKHo3Hk
hPE0jZHctz0FkTfbNZAvz4SsU+4eDxCOXtobzQUKgGijrs0WvMa5zK/eYs23bhAYO4TX/CjMGO5s
dmBb9mlWAgmXKR0UQajL8pHNrnxLsmn66Ox0fsXSpkmmwAb0INqwel04NbvBLOqK4vWlbYKQYzDi
JUCCOZg7nb0qc0F1l/VjqHYh9M/VsRur4+wlTB9tnO1l61YjpshtXwe+vMOlZod4LHWjed3ngvRD
WVcTxRfh26JC99JNCrU7wkvoM/6PsdRfXboP8Qgx/lNxjlMvrZxjWyY/MTnefCdqvxueT3woV+aY
aejdAXw0SHTtbCCqIbMrr0HmDc+1tiAyrp4SwERJ7Rz4wSi9RuJR60zuekl0v8NTSt88ChMA4sCj
LP1qm0juprZ8JJ37YuT2lZu8y92y/qh70Lw4rci9IXn8UPq0fHgRyQhlwWWOx+aqdNTTMtMWqzBu
1EqhEAtw6NWPVhYOayMaBV/Hf8oqSfKU5aqLly6E2Yi2NgQSQFU6aC1qvRG4oYKkqV7lFFNuX31w
9lQBcdu3Nsmem8T7FPpxctS9xpfQRf7RRY690iwVG7pwYNhyf1P40/gB4YWTX5XHxcOTElnfbFOp
i4lSbZNU8L9tnidb2S3FmSYcd+PnsWCedCtC1WMSocIcYsJP0N7Aae2z0Lx2tUtG65BYJ94COKnJ
6ZNma6EavPD04ZwinfwRWuaTlYT9QVqGeWxRAl6NemZ+TMLJQXKoz6Dq3xKe0aCSuvscU0W1aimo
fGj0xFsYty4V19nBtMeHMp6Qe7mdEaRz1weTE9q7MXIJq5zVG24XhQgjKQKrzoH6EcOu0a5laxrT
gVP7ztzIpiEP0kSC7kz6o6pi9ytzYfcoQ2RiE5xmIHu1HJDXrzO3zraO7DAPDSL6CSHDbS2mynlY
EsyDvfUC3fM9is0bvgislvg6NnTiILjQxdbveWkgzL+bmfE6VJl6rhcItoaaDnhXfHeYCGb1pdCD
W69RzsynNvFM9DZDspdNeWNdWo5R0renOqElAE5x2o2em2N9DXmIOFqupW6jHyGD+m7RmYESE5iP
9y3FwQCLVtdPQEEdBv4GwmFX1jKug2lJ7MeCe54RuMjOs3OswXWCYbDzte6nAWvX3YnHgjdsWfHG
bqsSg74TL3MJWSvn8mesF25o4w1RMJRzcRu0g8s+7gCtozaa3ivZh2SLNA6KJe3q7htN8/ETjLH9
BWLYu1VxUhFsjdJhfCrxdnxtGsjV42jmDka1xUcZ2Io5iVDBOvbL4M0tGvO5wzkUG+GwT9pwadcU
Lbdx0EgvPvR5gwTMY1X41M0+FWZNX+DDMhNjwAGFdhDFOoMX0NcgZbzJUs5Eu5je04carHUXpj6M
pTE4RD9Wo6FWBIkjBYdokuSiGk2xN92l+gLCGW9hSBVhh0K56z5bfPjCqsVYOuo8+gw1grOn6e0e
1pTn8cJLaf4w1VA8cvawvhqDL3+2UYVOGUHjaxdZ/jN0LtUnSUJLQD3J5gSVn5IYSgLjV09M85ts
PLWday/DvWzmFt+krM/0IrlYT8ry2I5e7gVQ3Ym/DUuf/W/MSZcbZf3DDrX8hE5zPmFiI2Q/1j3C
u9B1o4vRYPlbjA5VmtFTKej4yDFwHrXnbpxRIw+GcUwU/U4rlO/DmsHMWVeulX2e/bQ7DE3lB/zI
/kO0tLSUZW7uBITsukETx7VjxmMmQnLilsCMMrbXmV2T3wqN8GOca+fs9WUCU9XMj0vvGyUFI2Dv
hlNYe2MaKsjrbjz3je9tyw4YUxrLcPdoxuvM9O5mBg/aw4vSA3fGeh84rGM6yw1xM0s3PVhJt+AJ
jPy1NU9hFRhuG64oVmqDkv01UK6nb87YJY9p0UTRCviQVic4noD6T3GZskUHkzTTm1U0yy2ifOg4
pzrco1S3XzzDKr5Guc3KiQv01HRZv3anGR1zacqNs2QdTgfpPhSlNwbUI4WbWiHFXaGLGk+1MaGz
vbM8qJyRixLwUI7mk2U3/sUe/D4oaK5CFo8WfW8jtn4BHEouteks7046ZJdp/C/2zmM5cmVJ0+8y
e7RBiy1SIAW1KJK1gRVLQGuNp58P7Dt9eXCJhHWtZ0urAhIR4R4R7r+QJTBoSZ6fkrbUgSCkgXDv
SUq3jfTSuwKVXh/qauCCrAH8kiU1/tFKYf2W4nHK0Q2qvEovGyzaWKgwi2r/RkoaD3Kl2sPO6rKT
FCbjkUYAaMB4AIMQZb6EVomcjX+kOBPuYLFk7CAlouZFn94CxaGCDsrI8ctsuAmFTn/8uDz9/2vk
/zHQVLhwjfwRR5PhwVe+B9P//H83SeO/dEpeJgqupo553uQQ/i95B13C7A8nSl2jDGcpisb/+tdN
Eruk/0K8gTIn2gsGPgkytYJ/XSUFTf4vqunUXCln849wj/3f3CV5yaeKisASMz70I2aVFKNU6wmm
aziq69/gj/IQKPFtnAuHRDFANJlvipI+Uzj7XxVT/v26WRnecrHZ0XxJdxSAZwmYJTFf8Zn9Z/Xk
30+eVU10fL96q61NR5O/8fzSqJ8yw3v+NLd3/32z/qy4K01Fnn9fuP/n6XMr+14zSnJwbzn11kvR
mxV3DZqcxq7ZC9eea2snZK1R017rWvyz5vTv183u9aGOooSW9rqj0XOPMVhyzf8u+yz2Q6SpJv/V
l0yltU+1QD2tAhHbb4Mv6Xb5rwYRfeSmT/KenvkWl6rz5RH7Z6Xu318wq5ZFbYTNjt+YTsPNp0uh
tniI9ElPivhdd8uVj1kapmktfPoWK9F16gIuZMD+UHmA64OVgvUUX1+O0vTGT0+Ofc/gdDJGB5ej
dV/lG+zTnsYIzbqQ3apX/wxyu1fc4q6P611faznYqBxxS2TACm6RQ+zeuBE2Y2XiXalReiMo2g+i
7C3o0S6RWuVRqKAT+vGBXuqKw/jSEp0m/NNPxuBMLdNOMR1Fe+8VaWfgxBb08NXDNQviWdfp35M6
SxZSY6rAM2TDGZKcYseABG4sPnqqflNGBRyUDoFpzYfwZJXwM8Ozkqx41S9NxyxtSHnIgX2UTScC
DqoRFQClhtfLK1VaWqqzzAHUwzTboDec1KQUU7ePVdM6Qim8cvfaa3H6qljggRGTalp/m4BMBQZs
++af3vMcjtXbWFC/a5mx0i1YCtBpE/k8j2mnp6WVQ1oWT8O3fA84+q6gZVzalgMC6xC9i2vtu6Uv
nzalz6+qwjpRg6EzHEEFEd9UEkdA9QdWVrary68aBEbb9yFTwCx5GRM6jLU/OJWbvGYYlZc0+ZQY
SKhXv8YizZOV6VgIamOWoGStz11EHHQnPCp7ro63/la8067HjXHCu3EbX7vVylAvvWmWo/AHLcDD
kj4C8VjqGNFy/F35iCkivsiyxiwzqV2XB5XvwbbETgflghQ1Z/SPmEH9JUaP/vJrFsLCmGUpX0FI
RrXYlRr3Re3bfevX2ywyVhLKwtHAmCUU4m3w4nDgaOCYp2mfUBzBqR3jePnHL43+NHSf8hXo8cD0
U4l1rj5Bu6Ic8nfPneUK6MWKR91Pc+rgh5reuqVz+bkL+dWYpQk5jMeSmgU8AcSS/PQ6ptIRm3e5
8nL5+QtpSJ/FfUGxAxSUYTmKqx51CeroD7eZFCwVu5dXct3CgtFnAd9Tn0Twh2UpKM9AiOOUBlq6
shiXzkj6LHBVwYT0F0sW64Wu6949Wvp9OeL0U22jpxoFYagCqFxIkHjdlWSxsIb0WQQbrhH6XPcs
NqTfaUuhGFmay7Ox9ORZANMWrhWMwzQn0+E4oiVIgrz85KU5mAUtRC3V46ZpOpjMnsH4HhU9vh7D
aiWspqn8IvPMsRhRPRiAZwfdieGkfQiaUJzcBQJtglr73enxDyXJ1vLc0ijNYrgZRc7FEYfuargX
POr2fzv8syAexQBwgNcYjjGcA7Kn6Aorw7+0v87bq4aS91IywlSSHlmfxxR/Cc+BaoJh7B59MkdY
ObNIU2L4Yiame93nBCehwjVCnrJgfV3V6i9aupsh/22O9SYyr8rqz4j5qz/e/9Wq0maRLQXBmFSV
gtSJVu9Lwzy5UCah5l9++tKgabPYxgFYFkYqSChEipthcu9A9XkLgQ8bnPyUO8rd5RctrF5tFtDi
kLa5RGPMKUuZ/bIrroAA74EaorWnIMqk7GL47ZfftRCI2izE3Zr0amiZ6STBy5Cdod1RQlsbsCkC
vpr8WZSrrlHQvYApWu0mk754mzj5AaW8Y4LnT7ZyyVqcltkWTa9XRYqncB0R9dXyGJ0Q2H6RH9ud
tPNPdDLeLo/UwtanTR/5aatWNa+SrTzHJX3SCRwxYMXYwziYzf7vnj+L9lhx0SToJA5iSKCWWb3x
EFccAwOqTrMy2UufMNu9afE3ltcT9VoDKRrr+ntBq05Krh8Q9FmJ+IUFNYlxfh6mUupqw3VhLBnw
DKsCL7D4Gqm+7eVBWjqtz2FhWZ6J3lBEtIfFTHLaou4RBLKOKlXgIgSy3KTfs1J+gY5GC9TD27w3
v4dB9d2PzeE0aum3foIA+3TYAZLla79qWmpfLPQ52ApOrp8MA5eyqNvmR4zoD9B4zSsk6Hcwym6H
g/pw+fsX9hp1lhrQXkPtDXkeB4E+u+v0XWv4K+tvaeJmmaAB+FHJWcfRi6af2G91RLIK+cfl3730
8FkmSFQDqgrNOsdNgy3MhW8uFGk6ySundHkKkq8mYJYD/DJxwVca+scxvb1T3t1TehR3+WNLvlFO
/kNyJ1/1O2UTbekG6jfF4fJ3Lc3HLCmIMu01I2ZLQIOiAYQVwfK5/OSlEZulAyGHWWPUpeXI+TnO
6dKEb3l1e/nZC3lAneUBVYXlwk3WcDwX7HPbboRm2EveeEqg+F1+hTSNwBczoszygNi0GHLHlNiq
nbSP37rrDM84GAu7EAE4J3RWXrOwVyqzLR/ojF9Sc4ET6IX3Ft7ocDaQ89PuChQtc5SGWs3AZaDL
qm0/QoyHBw3TqkZyOqSr7gfjPiM1bPwKSL4Q9McuytPd5d+2MIPK7Lgg+OilBDEJ3ezKzWgVT6ML
xxoC+uXHLyy9ORRPQIJXRkZHc3IJywmow2bxePnJSz98+vunnU72PYRER1OHLHywNMhTt220Ml9L
P3qWB4RySLUEAJGjKQVGn0J0Y2WDt738u5cePksCKvqUjW8qOgO+6/rXUu7+LhaVeZT7ljSAZEPx
wkj2pQDZv9N/upmwkhyXTjBzXL4oohVWWYxKt3HvDcl2nQZTnaJDh2lb70DVnONsJcsvjdEs9JNs
QDqmoyTtDZsKznbpyZvLo7+QVORZwPf+RFfSua2Y7g06UbaUQmdr33S9XjkWL71gFuqukicwPkXL
0ZU3cZJgbvttrwZbEuXr5U9YGByAif9Y+JYaUEiazquyeNQ1jKJdf2UFzWDZ/1M1nqO+wVWVkCQo
s1UYeiYPCX672CEdiyvBke0Iw4FwZRo+EuwXifejmv8pesV2FHTBGCyHk/1TZbYZBKzRAlin0KVv
roG+o1mjuW+a1P/SNQ3GYoCvdFhTMhe/KVATYcdeG668lQw0t+I8f4Pz8+6PMhIraBOkUvZN4wBS
x9BkPdBlmfgrHaRnjX7uRh+8W5BM+Aeo6TbxEK2r5Z3hqrde4J1z2X0W1Lbfi11424nj2vl/aV1M
s/npg8NYrMBv0e6qsDeUtsEOWRv1zcURTrc7RMtwmRGOorWVb/5ulczSTNToLXwTgQF20f4I/Lug
Uv/y0bNEQ2fQh30gEEPBSxS+1/JK1C9lmI9z06cxgihS5gqC34wRAsBbdBKxj3g2sSmS9/EukfEB
uTw4SwUweZZg0OboQmXQLQe5hxfPCk/hONyBzD+LMmKjdVW8aF3V7I0y7U+da2xcSzqlefXLR1dZ
CoUdzATQWy21iMs/aCGmpVla8l0LnG2umk4gPRnaoYdGevnBS18qzfJRYJYRCDDRdHJXBXU3nPss
ei5LC08MVPx0A6SYEqLbxBEj4w7kogHjdvjp9NhmZDVAvCTc+LUR/t1x4+PG9GmKm8ZPDKr56K2q
3zwYqNouWzu9Ly2fjyH49GwtFvtqFDgRdPmm+IbqHi538l3sbzr89PbpTjgCr7s8rFOu/SJ9SfPD
B1mjV6aiV4rCYg/cztfkTYBCr+d+98tg5Za6tCpmOQMSeCaR6zWnKM5xYNkIN2wv/35sKRa+YJYf
vA5tUni9LkK8xa0QNncNtD87yZAoHFvx3JfWUxGNvm2gjWyjuBJula561dv2Twa2fKMoXJz1sPyu
i+GLYOlXmSyjl2o9toN3HbflFVTFc4vwA6gmsl2WnznF3/k67ddK6JFWbMdHC6IlQr0twBgJqQZF
uk4mRdDU2mdjfZLb5JsY5/s4xeXQHyiRNGiy12VxpfdNbOuIcoyNcqujwxvk0ZOepE7QyccgB5Iz
VtZ7ghaGlfSHMZZfMiO6MUXzh9KYO/Sr0a2Oqu3YybZlIsHQt/g7jpCLKnkEF2t8T0tM1TOU3I1t
F8nfuxCnqbKuNlgwPFqQpWxTcU8V4lpp7So7I1dOpZU+WshIbIBAbrQmfTDk9H5Iy0d3yH+hQtRy
bDcRS/WQBkbq/0em+ufa94DcIqANmdN699pxF2UNjPkmFsFFF6hZdO27weU2CNmQNeWbB5QVmf/S
znLM4yLTDi3PqZLqWwlZSis7NJnxU4il5EGTkFBqkBqQAxDMkteBTUueYxEkFBeq64EOap7DRVAt
pDCDtLrT0w73ar85ZQiXA7JHLjIVutyO8o4aiY+8tweTrutfqrbsbWi/N5nVXGmDfhdkiGnAiz9E
5XhOO6CzbferzuodDP29orRbpaWamofC9zLI7kujf0OO8WcOHx7wLmhhFeXF2G3eIxnPD5bfdaSq
7i6bxGCqxLvN9ep9FIJ3tcr2YdZ/q/toJxbiSRmG1oZTfZ3m/veqc4+0p26tpNxLFXhek9rONtCR
2kit8tR1mCtpZmxXSXw06n5gwfiPkBIxJtZ9RK5w9jKt772in+Eq+RhMxPdqiaydn7KAAfBdIUB6
iDLRAfyGFfkINM6ENO2F47MlBjszNzvmpLw3leQY5qA8R63MbLMW0UVETGOfqEK8kbr2IPriWQEV
SiSru1jPzoiFTMzwJwSgr9BtOVpy9iy1/X2iqfCWzOEKJOLtdBPp5eFPOaDldTn+lypUHxfiT7nS
dcM2LzLDJA8j2BX2L4Bj0VRudQebkKcEoLlgtA/1ENzqMXKaMfK8GzcDBy2AgDURBwU4UTwSC3sv
l1fuikvHzw8ww6cfJaKImuKbAGiBVuy4xZLl1vvO8YzTkbIpHjkSGiv5b3GvmB0AMi8PXFDFlESK
bdtsKMLsvftk02LJiwPwHbp1G/3h8lhPO+0Xe4U429tNSA1InLMDJ51/ExqIAlqxEziu8a6Y39Ag
vfyWhb3ig3/0aewqQetasa6oYgPLnSgBSdOvPHqpSiLObhxh7w/ksI8KebfTcdHV79JDs1X38sHd
jCsXp2nr/GqYpoPzpw9IRrdOgWVy52u9oyT6TqqgBASj4fL4LD1++vunxzeUIdwGrRYH9abRvU31
nJy/spqWxn76+6dne6JWxQFyrE7bOG39p/Z/Xf7NS8+d7dG+KFuJiPI3dTt25QxtupXBWAp/cXaE
N33TGH24ag7Vpm2KrIarVWe1VPZi+Mcf6xtgjN/zst7AILnC42k3xgCpE+0cIdKR6sifBGjERivr
a+kzZ0XETtA9sL0BSQ5zG5uS4hHFnxWIwcJBTZzHuZYj6hfyoXFO1aw5+maCJOahR1phlNdaYV/f
7eAMzua/VbQ6lKlUytFJVB4xgMHu6pAFzcp15esMAiHln8+Xs5SjQtKTrGlE28ACrqEv05pHRULu
+usk6mEMZMHKVfXr6UAD4p9va+NIliXFd528Hp8FsXkYM0Q5Lq/or6NQmfPXSylTdCUI6ehqP7P8
R6T9StqV/PH1gVaxZgHe18hAGi5pVnVqoEiBM+z9g3j2V+ZgaY6n0foU41UxeFHqp5MfkL6r3f2I
AIzenwthZdSXnj+LdUtS0LIJ6XrpPbY6ANHpzSjpr2wVzLD0gnnIC6IWCQ03L70yt6iF2thEIMF2
V4Z/VRZQrFkYC4FsGYHHCaIRxoj+OTyguhf3lxfO0q+fxbHSBhrShcxu5cvnMqr2ClZFCGO2v4tU
XbluLaygOXIYYxffdcdxQsV4B+Vg7aBv7te7AAtr35xFsVW4Ilo7ruUU+RntY2pX2lrILoyOOQtZ
FSvCPkboxBml34pyBW57awQnGKGXB3/pl0+v/bT2hz4cdQokFPHRezYeZI9ulbyy7hewFwhc/PPh
nd9naimOZP9+RC9UM39kvfsAzTHeknz28tijQt1vsWr5Hmb1y+UvWiiLwFT551sl+L6BqWqG02wa
VB4cBD4P5lbfqreiZHtH70nZpDsw1tLu8gsXkqo5C+8BQzpRtwqdyb8rkHnN/XClwrP05FlcGxme
GeC0aZOJt7l5M6wlpKXnzsK5l3IRrb3SdWIFxHz15isrmXThOAnv/p9jjw1I03MlNp1yi6o+x8n2
gGQix0lUL5xh5S0LITHH5mKfRau1ppaoV6g9Je9ilNDu5vSCLcHlKV24rihzTG5ZVkUAjI3L+Uk9
WfvmuX0Z3iRHc4ZtthffqaY9XX7T0rfMwlvqhTCoXc6B9P1QYHpDNupGQmF8zFa25YXrkDIJK3yO
8FQtSgydVMvBIOV2auxkGNzjylFt5X3rdIdVGMy0ev7zlK/M0bYoS8LVFmvD6caWXmbhAxDIxve4
TZ5rtL5sScTfTB8pvFjxC0pVmFJ4a0tiIY3NMbhUdWF+iqxoCcNJyiw75C878fnyHC09fBbg9Mby
DvdC0lh5EOM7pboq84e/e/QswrUmy2RTpd5OMWSS4cO1L/P9Q9GqK7GyFJGTDMbn6fcwYRyqgjKT
6kQ4u18hy73pN2Ox8YAipPgyX/6Qpaw7B+biw9RLpc4hpzuN+3FbnIrrtqLjPmK7nj2hq7Btqo17
s1alXZiTOU7XkPtClwqOPFkS3wijj1GqRMtCtFaOnAspco7RJfpzgZuS5dCwfMhkbUTlXhXX0svC
qf8/QLoIaQSCBEZJeZwQY5WDEF++K7beDi8IeLQg1LuDvkOkOkaob207Wcpqc6CuZ+HCGScZhSC2
Rg+DePkk74Kdv5XRgavoBvqYmSNUcnlJLA3hNHWfjhZ9KhnYiFLggriupuSAlXvfQsrUp/d9ei6C
kSi8on3utPJV4B8mV68SB6fkx+WfvfT4WbQnkIWycaDLG4KuDLVmkxnPg7uXY2ktVKbg/iJRzmXT
LN0TG6X+qLmoTEC4FzbIp2mOuc/xWF/bWZYSvz6L/EwZQ0nueE0U2+02OBROfYa/TEs5O+LkihmE
jQH65UFbCv85nhc8rSVhRDK1lydgaryP85NvUk4GctNscVFG4XvvaY51t4rsnSbki2GcI3srY0gT
uJvsNxgRbJV9QxTBBYxJbwotV//7WktxYSHPUb1aE1cNRXLgsHK2IXq0dUTvQiKYI3prnIRGj9qY
U+7da+9QOcV1eVYMe3xpbdW27o3rbot07mEyrZT2l+fqA5r01cDNTgTRICFijtGVMwTane7Wt55P
4byr5WtQNzukeR/LWD+gLG2jOmIgJqo9dIF6B0N2pFI0/RRRQLhC/4aAzLlwjRILOfe6C6QXRYxu
/F6aWj/9Q5+gR68bO1yYX+Xaf0al4FSr0XHwq23iVufYEzpc3YSziB1hmCaHTvY1Oygm/4V+BWi2
lPLm8GIz9zJEhAmCPN6kR3WXOeqxfJ+MG66x2t3Uv72t8evyuC4tk1lesgzUDGi20juX3rIRN9VV
8MbSk2cpaYgTU5db0J2K9u7HQMqVx7/7yVOG+pRK5ZSmrVUlrtNhTRNiiZD/3ZFJm+WeRrdoDU0p
zlPuo/o2M9H3WZnShau8NrtilDXdDTBEpmMV5VVRPyN9hDsvVkZViLKSwKZZHvxKOVweoekc/kWs
zNHEJjho08Dc3XFLeijdm+t/j5VTg5Nt7f65/IqlRD2HFPelHEZR1bsOroPlUTlE19HGvNV2zXbc
Yc+7XQN3LH3L7K4hR6aJQw3v8bX4vRN6bysOza7Xw8cxCKForVZ9F7bQOUhYDXokUbXWdTCddbLo
3arIYNL7aK6JOS4EhDo7WjQ5jcQm5gXpCGwyG4UD621lfS3waz/k5j4HRUL7H2c6ijkKOtDcl8r3
/h5vkSfhtF4wWvqAWUSLYoNXichUuNGfmgNeEW0uL6aFc/Fck9EN8tEsxsZ1xky5TzwLg8xJ03ut
HbL0+Flci2KeK4YqTQVkY6s0+l700xsp0FeiTV4al1lw4wlQWGokM7FZS30oPnY+noy58CcSlI07
DudQLR6QRL3CsGSPVydC4Sr71CiML4aaXw19hpkbxiE2llhozWNdAx0b/Z4UX3FDeg3N5KVJ2ydh
DYq1MB5zkLEUY9mjeYMAeVW7LepJaSf4U3Zrt5yFQJqDi/WgGXpvzPFYwVrHRtIYMTF6BWoVn7CY
XUN6Lwz6HCeMUiJNo8rwDrXrHfD+Bqisr10/Px7yRQKdo4SV0W8lBLUx6c3dKy2Pb2UslYc4voE1
gx55cQrT1NHLVD37ZvszRlI/0pqHYdAfZA2DgoiPNxs4zt1kpVM8NGgc5UJz3+GxZ7uydeuGWBKa
qD7VyI1qUX/2mxDd8MJJ2NxsXzM8u2nbc1Sz75cZ2nUyOui5WWOQ5qaHUI0eMc0ETdFKr9CvPTvp
SvQMLdy2GiSlDL1Bj2kAnJJ32O9FCo7AVot2N6oEuIKhoYT7YUubGesixT2XOO9uxL6oNrWlIcRW
ZzdBoKJMIWavomD+ECTzN4ozN5gW77DC6bCry777QYyIowBfQ+1PkZWfUc57aAr3RRs8BNGSDOyO
Wvz0FJhqjVwehLw7o6l+rEO80ItefmxK9H4Mqwg3LnlEzNPbvOqfvao+RX3E5phZt8pQnGSDHd7I
8t3oKxjzUn/JgDL4QVHanlj+ArncOa4ZPUpYjaFQeC1FwQG1q+sire6R7HqGoIEifyHeKXH0W7RA
RGFZwxA3dDB1FNPzQj16TY7vi5DcqZl6lTX6rgr8wTbq8BYPy3s9w8NCVcJ7eej2ro9Ded48CMP4
reUS72E2sanMLN+GYZVvK0m70UpsrbTuBcOKx7HC6lAVcicac9ChyvFyvlzYE+eIW1yVYa+WsHBl
d7yKia9SDzCcrUA4IYmcycH28nsWInkOv0WzDgFIA8ea2MBsxMxeIjBTsZxvjSjtVy5hC3E8B97W
dZ7kkhgLWHj+xoO3TR4u//aFS8pHsv50ShzSvsMqKvLAuIRXRebeNjgS1BptfLnGNSwZjnFv7C+/
a+kbZhujnOMYkJkphpT9cyGhAjquVqiWHj077EYqJRcxyAUH7wWH0tR9ce3e1Yd8h0cYC89Or42n
yx+xsCvMwa45/g6xqeGqmeu/dCRGLEwKJ+upy09fWkqzPTIv3E4GVs2mUFE2MGrtSHp9CWj2jYO/
ticsvGSOWg3EMfBkVOycCuOmQbNjhGNwat1anrZyzloYpDl6VS8xO+5rpgOSzFOhcYX3heoaYPga
EPLjSV9sPXNAap4EmYLbHnIJe+E2v8tO4LLHs9ptpkmXNtoGoVTRzq/dxG4OawllYZXNkaqlq2YG
co4CXl7pudZLByHNlS7swpwo00h+isOmLE1Bq2vvELrvio5uKrZYeoXhV1z9XfQp00d9ekNBSVID
qMdJINA2o6DtaklcOQksjIsyC+yw6qykaFQX9OVbDJXfUKS/i4c5OSZBCk4Jo1FwQtSV+/KaDQav
uGvXXBmUpWGfnXkDq/L9McdmS1Reu+iMUAu8KtuXH/8qnJVZOKPlqWMubbmw3xGwOUJ+OIT9sVnt
ACwM/JwWo0W5NRiZy8An4V7MW0fvgtfLP33p0dOG8Wm5GBadOMEjSbhoUwcN5pSCOKwBmb4cdvRc
ZwsmzpowGbw2OiDEvhmiY9OLhwG0Sp+WK3v/l/sab5htCH2XRfrQBdkh95QM8ySEajlbtCpu56pV
2flY/pa0cqUZvvQ5s1Uk4xST42yUImmNy0qZ7/CgejfQJsTXfuUVH2fq/0h4fNBsKfVtow4ehjwH
Gb1a4MqT5PMj5ou3XptgbFkcGE4blW9KYrZbs/GZzy1820i37MytR9srhO1koRbl1+jobfN2POly
eRP6497rW5Bhsi31ydnIy40mA8CVPRaT6mh+cvLj9tAi+D12ojPkCBG7xjay1O1fLDRwAlMt6NNC
c4Wi0wZ0lkF8o/cmvIlGeLj85C/Pfzx5toQrI/EwhS6ywxC61z0WZ1k47PALwqPIssNuZaV9GSi8
ZXr7p9+vGTnwYENKD1L1mtc/lHBlxr8G+/HgabV9enAwhihBR1528JTyiE4QDml9HNuel1xV1MLg
S91h0qttrOmvpTG8DwFXirC+rZLivlV6zGFcC66fip1S1a7ZDS197myjstA5UYu+yrg/ofTeNJh5
/E3vh++d3vjpe0ttFHCfY7pyodwIwLHL5lsB4Alp0pUhXYjTOZojHM3acqelZkwmyG7glEL3i0vS
iP97Nmwur7qll8wyT6t4oWpKbXYATnVbWPgM97AUk0A8KK6YrLzkywMWYzXLONwBBbEEgnNoxztL
em7rB1n5m7Mbj54lGsl0e6Rc6wyfSqgKYe6EGAPIWb8CSvqoVn2RyOYIDx0KDmcELTukYuW0anmD
VfM2Kv2TKbZOlnZnQQTgn2JiG3MphKcaYPM2KRGQrgY7TN3axh3s1azU6saXig1C65g055sQEWJN
s7jJh+43pQgl25KLh0T0FHucVC+MMfxWdUmBbnvjbvPQ/ekq+q3Rd07LbdXwxn1Zw03UvJusjW9D
LwBIUbd2KbulLRb932W7OfikbXX8RDsxg5eA620HCwkx4ssL74MF99XIzjIRyAwtrfssPlSw4vVN
4fRnLbG9kwKdx+mcYCdsfqb4su/CHfFr3I1/xQ4ztTkMhdu9ZtS1lB0qpTr1UJjNsjsO1hr5d9oJ
vvquWcqpND1sRspLhw+A37k+aA7fcPqrFiC/fpZ39MDPCz8vswOiPjvXVX4M3fhweUo+zqlf/fTZ
QQcIkBt0CKQfXJMzsdZ3z01DuhGFbF/n5XVYGz8SvfkxNt5VphqbREufRUm6MZT6gMw0wIc0Q6DJ
/B2JUYCrHycKuUDdPrwb++pO7fxiI6H+KVbjWW9KW4+zU2N1Dx3y6A3lNyN/H2vxFee935e/ZyH5
G7PcJkCxT3pDZfEo2GsH57JZGaiFfDZHsjTkhAQ3l+zQZeJWU89x7HimuxJzX+NkmOFZSitGPfdV
bEAOCFt/kHiFB2PXbwQH68KN9PZXYzNHreTjmKDvyOYSKrvS72xfX9tRFtb/HK8yGMhlFvKYHcwB
tVGtMu5HP3/Wuvi5l6KXVMaOdsxOahk/X/6SrxuraCbPEknSJ2IZY3xwiI/BQcz3ZBFs7SYtqglY
i2anjyfzwxqpZ2Hu58iVLmkpl1YefQGMS7ZVbqFkV0SGjSHPmg7l0iumv386WliGIKJZSAapLMsu
K9ku03e9j1bW19edjcnq7Z+Px8BIk0XPSg9gmhUqyJJ4R05x1GTc+HqxH8p+o8bD1sCONK3HLbqx
u0H9Eer7Pjka4VkSMhuiwMGsQBen+yS6l3ChrJKtWLcvK1O6cCqZi9apXYTjtKuTooMKf+i6ug7D
5FovoauRJSj8/Y4T4SbXpUMqN4+SKO16s4VwF+9TSGWVoW7bavx9+ccszcYsi7Q1kttJ6GaHrP0h
pcdceNHa3eVHTyv0i3w7x8X4LtpMY0Uur9Jfsv9YJtKm8B4KkeJBs8bNXhrKWTaB2Nul2EdnByne
19r3YPTRKvgTV61z+Rvw7fv6K+boF7nHFFhLOnaNNp1U8ulRFAaKYGIjlfYglmc1S14rTpVM6AjD
KN1EGXzv2IX6WdTxzxajayxTrGPr6vdjqjVQ/6p7vLn3I26ptuJhHS64yRZ/3DfIBbu8l6WNbqim
rQbZe20KXAm9b5JhCXZeFuLG5JBU1ZG3baTQ39SU0rdxJ/zROvNHn5n22IjiUU4xqY+94Ubp0FzB
YUr7oFPSj27hrJf+k9ArD55mvlhG9Vhb7bUaDeekqK7kynvzsvzRtJAz1rgDxpJ2h+eyj0WPqNlJ
6N+og/mCg/gpl0ZHw5jE3443yiiUdqsO7yF8MzUdnVYsdvjgUTJrgCTnXJmMxtF9CkYSQsmjlu2D
uL3zY1xz8AM5sdSdNkfCX/EPGVSwDddrp4vbTRw1jKTxbHF3j+Lgt9RZPzPEgc1CvcUcubWtng/o
fRy8S+EhiYMNTZStmQdXmY4YhIA3So4HuJicmqz53Rklo6b8hp97Jw64TyDn5Aay06g0MCEm/0Q3
7dGspeuwz2+zApZsEyE4pnR27hWvFARPGmCcUMrZ4OsbIRIkyP9c7QM3snNNREfDO+u+e5L8ULR1
7Lq6eNy30BNHE0J1lhkrt9ylPXQOlJLkWJucMNhDqbRCuLiuw7rejoi9+DHOW4l1EkztqgoVuxVu
I0l4LY348XJALAScNkuvdIsoRgmcmVv9wW9vGkmzG0jgnfR8+fnTc75IGtrskKZLUjtoMQFdmmAB
QB6aWrFyrlnaSufCfoLciu4gfpzJwydxF6Hu82Ruq+0EUGp7W8y2Il7za5ljaaRm10Jf9UagROxz
SKdPEH3UnSmqcdOyq31HJ4SmK3xs3M5W0u1CJp/jdfC4q9q+J92aSLLjOGwn3g9cuezL8/LR3Ppi
YuYAncpvSRg99wp20mty7nUllY94kt4pWYeVEJYgbOb9tZ5bybZLo29VE15VprxLx2KXZcKu0oc7
hGAPRitCrjVEb2NV5U9dh7Iee66xc43cs5Uy+xV66kup+OHKgWAhf89BP6kY6I1Z52xwNZ44RS1u
PdzlxLy69SLaU5m50jSQPjBXX43Q9As+HWxqNY1jueRAHjRtsouQJ4gjCdFTT/smmdSzy/gpank1
xmR6gJNTrCNR0viIyYmDchxw37ZTJZuUySdDJeE2RBjcrrNI2eii+LPjkroRkOq3cTCikSJhKogD
+07wR6obhboZe+4Bhq8+FrJyziUZ0YLW3QWe8jb21k2nweTXlHqHMe7GrMJTW/Q3cS1A8e/vNKt4
NkVLpn+ufi/1cRt0ir8rArQlLEFTN2ke8uhBv/dcnGkCU9iZPicXFRlfsdH2Au7rmHSpm17pXtI4
elA1kAST16CN+esdpox/xEp89ari1vX62x6fQZ47PKd9wj83nztd3jJcj5Lwfzn7siY5YaXZX0QE
EqtegQa6Z1/sWV4I22Ozi3399TeZ7z7M0Wk1Jyb85I4JAZKqVKrKykxdk7GbtIuAkjQyZ2izJx5Z
YYu/cmlffLT2eKUv1ftkDJMDhZGjMvcPuZZMbjbPEPQA2U2ijX8VE7qAYwvptynH0cXLm6zqOjAo
GA/zYEOSkeNM7uwe/fia6lMo9Xozy3xLnXoXSqe/VeilQ8D7DhwIzzh4f9bR2jtTU43XMzp4HaVQ
fkRzux5JNXs97U60V44mRM6ddex/1oyG4Ib+YWozqnjE5b3p23VyvRa9U09tYGT0mTb6a02W5yRr
n+Ke/YuW4Tar8wM4K06TaaWHDEzDB8gJ/o3QFev12tCCRFELhhyUChmBDFPJei/VlJ+mSv4WHfXQ
DuSNORJ1U51DqIBPiDPm+jYjq7qTwZX4MxGCU6MVYCxTXoUzt8HPobgNUjNdCi0xM9rJCZ5H6IHA
YXv2FxOC2nNtDis89P9va/IZCPCftYC41NFfjPiUvlx2ZxJnKQLbdKilGYmJksSIhjnCE08x0T6B
dsvLw8tO6E1K9euHKKuSqFXWFCELoRwJvLHi1uF60qA6onjfQi1htoSzkrRkVJCjrcKyQ1RqtkOz
aYOvLhIDftZz0/3mxwh3BL1suY1GqSLcRFR0F8KSb3EAAwc9fvaj2Vl7bTsXz7lP4bzUobmZ27XJ
Q1N9KGdQwGTWFVAjh47mtzGfHhjg2pukptYEFcSi8ukpy56j7jWe7halh6Ta6Fc26strE+QgWFHW
zO8ZlDDHKEzoQxL/ayPA1ZTaG6PSpQuoFEG/g55Y//IsSQIXkWqzZYOZGxnOmbaL/jVFlDkqnnx5
7K1I8l9TwzSRKqlRB+jl2Siwq71yNdUQrNMgO9qDGs8oy2trzn7QjL5fftbZBAeeJezc0mJQ2B1Q
hdWL6q1cm5e8Hf5GcXYqCzt3WK28JsN41Sl7zAWy5tVPX/DF5jnASgxN22g0r1NP4XNoqfzQEftj
WPPr3nplRD+lK3O5qeyEBGeXCp8o7OcqT5na4fIRZPHtEJ+m8vny1MnGFXZwk3TQdM2hipMtjRPp
f0yklC+PLJ0k4Z4LIieFx0OvBKvWgKeIv5YT1Om0/qaw22AssqcugcefhugB+K09u9/8yJltJ7Ku
LAASpFXXYCsE6+JvXgyMQG5EIKCUf6Ctzd+Llc96Y6aJxCtmTVrVGgBR4davFZEMJFe7eueyJBtb
iMomK21Z2cUKiEhb6IS2jr6mKGe8Xl6Ys4ci3lw4sNgCqTKtLAFrq7QDMZlrzTrquNNrWfCdIo3s
A7bfv9hHwes8HQl2lY0ekRE+q1SOHRiRLn+AbPRtL38ZfV0hvjWMGH0TYlTK18ZKnEn78b3BhQOq
y9DXAhloAGlS3HgW3NvVW1o8fG9wwYpztZxA99QloR3fTXG4qLk70m9iXVTBlJOxiMalnaIAqH3f
hrYU2BoDI18eranbcepnLybYOoJJW10xkXFCT8haM6+bHjW+oGJsuhaaN6OPy3N0/hlUZFVJymme
tBkk6jP9qMqXHI3bMX+roDK0pyd1fv9QkVdl6WYzSSg4MrNu9nEzAUQXTclaCaqwy58ge4Bgv0Wu
1EnfoIkK6rJeEWk+G5eQsWGn0P0JDP1vJ0dFOpW8TGmKXQo6lQLVyaqrH5LcPs4N495KowMq7KHN
AMqjuXLsO/UDN6Dnss/+auWM6kiv3EURANa9CTBLneQz0uVcd5vehkJsPB5Unh36SftgBu4YtmZf
m4V5IHNVfnN2tln7Yr4pm9XOJlu+PlZ/2FqGoBxKEhBk2tmkstkX3ANpIfeVl30U9N2pbu+S9cjI
Tm37fFBDRdxRpyugFzSKKDD4O9PvbCsN0KCN2+1zDPqWpmU7gaUEnkhF+BHo37SEL2jMr/+Mfo3e
NCRhroCqpihGP2xllPFUHSsw86J1DYo9l7ft+RsAoyKVSzVCTgd3DKQYUAAGCSRukPWV7myZn/Vv
oe/SsMlWSHAjbNTMhKzUCpDVMKw/rQa8Btn7CsngIh7I4HzKowxrlKEWYoPsSeG14hhRln7r+KEi
LGhSFxJziPMGy7wEOtOdaDWv2ux7gQXIuP7TPOZUt2ILnD1o6NPuCh491LEeLN3e0Xz+9KciKggy
7ZNmNLCOid9mw9FE6NVskKy9pJts64rELjTmRTxo6IrrDsUz7jeh+dh647Xykj2RyB3ewKyL/ZRB
dM3fSyOeD2JBivCfUxZFNN64MmCW+btN/i1NsGMQsr0kBAN0SktlKtHp3/r9K/JJoNbcjDHxmduD
rbKCYoDh1sG3KpmM2kJ40FGlAnweKT6WQsJZ0fyM6B6SjN7lz5F4LxH0Y1OoMpo6zj27obOTac27
gf+0dD2BZOTYA2Ba9t9TWqEiCqgaU3MsQLYITXbqca0FvV/+nrOm2TlEJN8iooDSIRszm3RRkM7m
jV1SV2mhZNbVjWOXw4+ugMc01p2o7XwSnlERdFMPLTJ06ra/0CxffHBQZ/rxaQRNCuAwqAsCHlnd
7cVYdFvtM6e7KK84ajUUDqAcGFhmSAYHxn+w3daDqoxfBeyw8cywQwUasieSuLZjuP+Lru35qzQV
oThdkZu0G9DEF7H5ERLp92vKD7FmnlqrIo5C9HeqzsGcNofLe1JCDkBFZphmbpqliNcoUPLlOmfd
S7Oiqb1KvdhaurAAvx06kNQAKUXNJ6aF2tFY3OvKQvEy5R+lK52IMdfQ7Y/LLyTxJSKaBwnsSUH7
EQiSu8eqHzxm8Z3jVTay4ExSIHCVNMKXjn2oD8eIPV9+Y+n2FNxG3ymDMtgq3AZ10fq8yaX9aMHr
+9RD4IefUo95YPTYeZhsdwq3DJOpuLpbyLVYT93P/tggS6gDEu38X5rQ/uZcCRGCXWrG2HFsw2Qj
V9aT3ynp9sAckhNQBNrgQpxUZYzpyvibmd6UMTL4w2sJ3MXlKZKsswi3oVqSDpO6LUcFhu0na9zJ
Cnymzs44BhFWo9IK7EWkxslq4BjahJz0ZyTodW+BFpcL7degCIjmzXt9PudT24yKyBqF2ZlNQW8U
IM6BYmSJg4+/bMgn6PD57P57HIvU3E7fLxeCqRlXI5lVpAqX9yjrcRPrUAz02B5ri+QUF+E1i9bH
tcKwmSAT7RBj8hrrpEfVznLLtpNg1u1gTqqyYLlHfjew1rEg21MWd9O8J2sqXffNFL/Mj63XOi1A
XxC0EQNNtQHgwaC9Yrmu6yq/Wxr+TJlyBJ470HNIp5k9773OrO5AXdm541hfg018T2dQcjsXATJz
o1lQDYITyzjo1IvyZkIq11EL1AqzCZhELd7xALJpFTwACKdBDhbho9ErFQzpctSU4ec0pT9acJFc
NlTJvhBhMouVtLnG0Q+vL+Fk3o8rlED87w29hS1fliyGu8otrYmCNn4slj+lFfJ8p2grmRiRFiZe
S10fVvTsAD5krI85AXvacuIgVf/eq2/P/fLqNdEAIYkY2A3AVbi0kauytxJFw8ujy95esPU2iole
Khg9Xw55/YgW/sOAlHPM9iTQJd5XBHuskZFzxrBvOv43Hp6tPXEo2YsLZq6sHEAtDdOOEqXi6GU+
uR3Pns1kfW1nk+1Mj+ztBVNXrIKOqPEibE6za7PUaZApS+NfnnvZ4MLRHUeFATZVJUIP8E0Pxrp6
J1shsyPBVKcF9ap6Rbo6WppDzoYbipZ+1Od3Xlt2DIkwjtlAoTibcCPe4LcbKVnlpkHnmw48YhB7
e0zkkhUWURf6OhJm5GhlNvJqcWhmo9fbbN5yG/z8ZrOzwJK5EsUYQQ5TrcNqY/8XJytDI7Z5T+un
b62vWIkubTUDp2qmBKR5y6oPa3393riizU5LV9c5xrVL8Ms+L8nb5XFlc7Ht0y+ehtZrusQmWgSn
wrjnVXqrppbfmWTntWXDCxabUqi19CO2JSnfxsjXQF6nj38vv7rElEQqlbGwbRVFlDhcaw4+EuLF
dRJeHlq2DQUrtVsgXawBlb51fOHpIQJTIoVSabbuddvK5kUw10y1KzBa4AHG1gqD9K8a36Z78nyS
+EBEXNjg4TDzBH3IVrG4Kei/gAGCjttznVkH4DIvT5EsUSlyn0DxZwDzGISbzRoUiVAy9wAS/eSu
PFRe+3cvFSe7nIrsJ1OfFEAkgn46O+aPU+H0gMNVN+DmAAQOgiBO7BYn5uV330wAiYQoI7iFFAPM
dQHXDxCA72MTbGnf41wEAc5/mhvr87QiCgYHI8ldVxfH3IgOOwsiW3bBlAEdyEtqT0nYQd5QYfqN
VfB71hhHFOrcNAW9LO0ORg8lgWV6Kcf4Kc0ge1ZB30sD9Bf9AUD5+kXx3ehRE2x/mlMFcnf4VrOB
kp3WNN6SrxTItebYrHm1kx+UmOpn184XB6YhyBsXDtHMcvyl643T8cFRLdwC9pZM9gDBF1hokzG7
DiAKa2xWBB1gnOEFKDlXclOARNffWT2JNxPbzAvChtlStfizv2Wh6PUaX8YTed8EggHqLmYn3gUA
SbyP2HLe4CY2ZmBtgqgOdQDP8mdF97Sk/nf5WyQzRoXAu2oU8OZuDfmR8bRoI8CqoxND1shi886i
yz5gM4Evi26mulnlHCwkNNVDbZiv9R4t0va6U9yTrIVIBjOq47REGQAM9tCozryqbj0OO5MjsVKR
BMZeR7RuF+CfiMZfaO+iPPZG3oOMEJLQAGleXgGJxBjU8/5zgmzSx2sy4Qu2KtJ4r/7kHvIGv/Mb
3VNuVKgzkBvUe+5j1WHf3lWCvaODuo65jkVRux4A+z+8/TnvccpKUqKfedovC24l4BvreisJ8w4y
Qd0EFCZxBisHRWqRe+18UNbY1Qpz534ne5xg8xTbKkJldkOw4LgJwFXtY6+Fe+nlzRDOJJFECURd
S9Cr2GwkOvZLax4gBfZUz16aIqVkEWdS+51tINnHIknMqldFkW/7eOhzlKh1cAHtKcXLEp4iPQz4
SRW1bvENo9/8Il4BbmT7DYQn7WHyeneAlOFt+b27jcgTE+Vsno0CLj7Rfhr0F+kfF7YT/spmaHNh
X/aVlpnoycvhqjTwCPYxQNd7SRqJixKxd1Zum3OmbGus3iwZdQfwoW3F/MsGLhtdsO9WoZ1eIqMG
acnuGKtosjPWOChVkFd97wGCMXdkTIF+Ah9WbR+n8Xk1UQfzvze0cL+20ZVYVhowadDlc+yh8CId
3NaL7l4eXhaYfvJGfllTamg2Sqkt4HSpg7sqcKdrmP7dSujkVxsMO1cE2QoIEXyOeglgK9sKDK9q
sYIXFx0ze4YrGVxE0EHGEkqdwEwGenWvg+Vteh+sHZzm+Q5zRkXQHEhBUnWxMf2D6+kPm9hra6PB
fPtXur1jBb8MN3pdjigNP1ofl9dEcuiJKmYtrTuSFSvY1SBPWZPMzxhY1dsu6AZn5xHbzj/jU0VE
HV21oU5m+DqC+pSqMy8e9lg8ZENvq/RlQ83zWBQRgiZoQNVhsph3Y5rsHDSyobffvwxt1mmSVJUB
GJr50oJ6uX26POGSEEwVzDdtoB075jqiYvRiNPORM6+tIofzx8vjy95bsOG2qVKg8GkconUo0A3z
amHp4fLQslS7iKHT6oizessZdIfZM930MIE+1t1IyksvxaYECccb2bvFyixNMOO6INlYjcirbHmt
9Xm4IdA+jMGyAHEMr7rPBwetR97lLzv/LCKi6tBzmea9ivSlEaO55dEE6Vn09/LQ5w2MiHA6c2Q6
s22sd4QYMk4Ud4yvwZJ7KBbVtfiO4z6/qYioTraAnXjj3QUsM09PtTWdlsl+r1Y0tpD55fJ3nN9X
RETVtaZeZ8uE6FhNHybop9Zz8c3J3xbli6VBzjfXYp6yIIWE2/RcWFfx+ufyS8vmZfuYL0NjBtI6
AtgvbIBxVvHWFGd90fg8Ng6XnyCbFsGcbXViQL0hS7fOV2C7djaWoMsjy/akYMhVY1Z2wWFskJE1
k1OcXc97GEDZSwtBtDGvpCQtB7MsfVP4vb4HoZHtdcFkrazMm6GokpD3GQRgB6fANWBqaqAS7sC2
enleJC8vItjULiLgPwRFZLEMp2SCogByGXtEoBJYPhHha3YE1R8ewVw1vbEOcbk+17U+QyvJ+Cj6
Hs6HLHeT2Zr+SJSTXnf/Ln+U9LnblH7ZqeOsa+tKcUhCkgG0EOlJeyQn7aBe7V2cPoOs/z6GiQht
o5MdKdlssU+YzqZpoRy2mIJ64AbaMQaJuYngNrMAw0pDsf5lU7lW+RD1UGSJOldJte8ZhYhlo71Z
rit0kwOLZy4nj1EE6iFzx8XJXv+/bFnTWNIDm7fGtatlfppAg8u+J8gxX15liUmLCLaVjEmfdfCh
pJi8Fpp6ldm41rTHACs5n4kIYWsVDbWIrb2D3OU/IQduvYKnCJydxb+YOs11A0wsD/bauySFJyKC
2PS4ANlUD9e3CZfM6cH6nSUOO/QH9DmaoJlx9vviJBMn4tlsrUiqVoW8k8kA6Vj68ZZ3YEkp9b2b
jwSXSUQQG40HWlkEsTcLrTv+3APH2AVzCNwtvxo8zbV+6iENl6si2EPiykxeRLLVqzl3RYW9XEzm
Rwd1Yqfhj13zYOhVUFf6Ffj1T/EwhV28qyW9OfgzPkDEr8W5AZqMZkPP3s1e4kLU76DeLz7I6K/2
fIDkDBARa7Edj2OlLgyalNw31GtIJ4HtWnfG8pZFj5ftSGKoIgpNn7KubzI8owAlbYtjZhwQSl/F
u5gS2QMET9DNc8W12UaK4GZ8ba8Nn/6tfpj3y9vgVcfola8Q5Yq9etrxapIjTSR+4npeKdqEjMRs
FuEyE880kofLUyWzHOGo15SqUDlAe0FbjwByvTUzd1Wt2HFokhs9EbmfzDxnYzWgH2h+JX7tR/ep
yx37FYLFLvhMdqZHshoiJE1ZDVaDTAWOZrKeN4qfARwqBSlCrUx3WhfOkwwxIsLSom7MmjlDXpEV
0+iuOVRDe1SvDPra2/rz2qaPjPLraNAG14w0sIMM+OK0Q9lhsB9mMF+WmpJ5UOrGwdFpJ55NlTus
JHH0vrzRovwqyZrVY2oTaDbZQehIto2IeNMSbZ76AmZgEYhFJbiH7bZtS7aNiG1rE0MxZ1ShkEMs
b3W3c4dfgM6FqZsf29TNnPGGu7uOkJ73SiLCreu6uE/jOQ/1LGyPlp9DV61+AYR8PpRvqd/sHO8S
zyQC3WKWqpvKUBwOTH2F2iN6X1fVV7lx5EV3nap0Z7vK5k5wHjRuISDQYe6aMnKa4udQQzZ12gPU
yRZ9m8QvgaLJFZLTFsZgLRPiLNNdcRBe9hUyaxbha6gENQyMCYB8Bfo/zYtP6HD517yilwaiZ+1e
DHc+x05EwTOsdFfEJkLsZR4NsOp1PxpjvE0aNjvLgg7o2QK3jqnYO4lkWZwiAtmU3F7SpgYYfhq6
0aXw7R6r7UBbJqdcVHBZlWAQ0av3rFTeSVM+NsXoF2AdchZrjwhbUionIr9PlmlM4RzoGf6a/9ya
JCq3dNkv44YEg2eC9i1yq8OeQZ1ndmHE2Czgyx5Jsi7CKTzHYdU6kO5yjTAKtOviPo2d5aeVOvpP
s3Woq3lAzLuTz39BnoI0IBwAcLUO9oCr0onf/PmX1+BpbtmRqqUonKqun4drGHl/PqONsPtWAYKI
ImU5rt4jQzdnGBX2ae61x34qHlnOdjysLKIW8XLNyMg0L0UM+oqaOss/w+8C28snZz3pfvmEWfSS
w14W6nxti4hMSUnG+n4q8TD1ZPhamAYbQp2Ge3gNiV8SyZLW1GImG5AZBP/lwdQskJzUT926FzTJ
hhcijRXBpQlILW6WKwdj1eSCYuJWHUvvsnOSBAEiGVJTZWbSNAQp9/GFgqTFpEBOoDi04yUkblVE
0TVKntcp2vtDYEdBMnOjQHji8oufZ5oGt4FQdDcnK4khv5KG9o0KPI7lr8f2bgXRauOZd/RVOa1/
k5N13KvJSSZKxNAha6oi65dlYW3Gd2RNAtp/ML086WyvwihZaRFJN8dDq0DPKg0THTQu5o8q+reU
2s46ywbffv/iNDRzndW5XdKwNAuvrP62c+QXbGctZKu8/f5l8GWZ1bHVIE/EETHF9K9V71QLZG8t
nPljgX4MxUQcDJHHa9Vm721XhOY3O+OJCKhbu1knyZJmqHFApHl61urcsdoflzeo7N0Fw93Cd23W
iyQsMn6rWG1omAPUUbQdyIYsqhB5VOqBgOQZziAo2mN7rePW+dkhuB639sDU30NZST5DxNZFpISs
ab3t+3S5nuPRQYPGQ77Mh2/NkgiqqwbQ0JQTVHNr+tGyCAz37wbbO7ElNfv/46r8sjHnGQJiOfgH
EW9TOH9EwL5224YkSEJ6Zb1l7l6MJwmCRQydChbLlqTQKUEM6fTdJmDc+1kWOab6pEDU6vJkydZc
RNMleUJUo0T1rC6r1xJSB44GznEOWC9PleuyjtzeGo50obd21oG+DO4DcL6dArAkwBS1WLiS6dC+
AiTFWGZnLmpHI78qdAWBANdZp+c02bk0SryJCKOL9WVSh55nIQHB2hSNnlq+7szfZntnEjUidq5Z
lqGzImTo7YnRhzWbT1CeiEFpvhZOGlk3M+3/NAv/VVvY4MvKr1Cr3It5ZFtE8Adcj3QzyTRkI4jT
/RxxWEH/+MV4HE9ba312Ut5B7QzSK223k2q7u5z7WrFuAFn7OJrG/8NEaV7mm9ztT+PB9KF+GTv5
y86sSlyEiK6LzaVfNC0Bhv2Otg7YnutneoCGw4EdOj/+WP+BimdfqVISzolgO9KxnOspUgoZEvok
NI+LTw5tsAdVkn2MEOSndbJYPMHHsPWqmok7qL+RtdoxYMkeEHF2EbIVJCI8DYvWatyS9teGVZQO
z+yNe/DVWJPny2sisVURdDeq/ZpOLcCVoKUIkjLuHFauD7bZQD0QGncg9tPDoWx3PIPEYkXwnTFB
o2SOIABWAfKudMoHZeoOqY/stkOFEKBpS1ateov1UN55W5yq5p/VvAz56JKoepiVn3mMhCi9RdbX
QZjvjMXOyUQ+nfcZ+xExeIsWI8uXqghezegpQnZcWTR2IhmoJxeDXnEVPrA3bRWdaGiEqhh5nUq6
ePPS1reGUQdcae97BQQaGaIYp4uXR41ZDi2T2lObtQwtsywP0WKADMGa0Zsx2aGWrlXQpOCzVKvx
YUaQ1o8Jd5cpcrsV4mppOl6B+++QD/yDWepTYjFk1Sh1Zr16XKtbzquHmqRXltU8V+ZaObj3XM/X
TWs82nODNzHbxFXypnZ7W7sftPJHWSalZ2axS5XkFCX0ldeGM8/z78UqT2WCi/UKlE9UGaM7m6ln
pOthjhPfiI1TzZswUkBgM8V96xSZ4WkmND0SLTCX+GPU69/dmhw6VnROm2O+IHsJzrI6cgAlurbq
MRyMAYilRtectoa8YxQ/JMVwyybrpY+z5yYyTjRejmqn2C40VA/F0FzFDQtmpQRRUv9vQBQOUN5d
kw4vGcGcFdBZzc3Im5JtRPtYqsMP3M78Ji7+KlUSLEN5QurRskq/XGcP0dNx5hsZoHXTzkwNYtpc
WyOyJAwUQ9zu8sMQ2QetCFhfBFWhhaCp9Nfuj4nDYew3rgxcXxvD7eb6RKh+IJP5rDPiVyy7pZX6
I8u/p4tNRAClShJ9iqcY1zS1cfXsff5eOyIREZNLNilV2aKnpKb/oPoM+TbFQ6lx52IgC1hE0KTB
rXwuVBUH7o/e25omSsjJ14fsUfWg0RJcdnYSly3CJQG2qiFbU6Xh0Nkva7f6dcweClIdLw8v8aWf
yacvQaQ10bEF3zfQmL19TDrrzuzoSwvxglblHqP1X5NNT5cfJXOkQozAbMUsu37Jwijv3wqLHJSy
3Yl9PmPEM97sMxfz9TPWqbDiDKBSpQalfzHaz3lnnCIytw/VkCKaM2r7AeKxHMEcWA/UTeU1nieP
svQajRWHGFxJS2RBz7UY3LWwbtIW9xl9rt1B0dC1piCXQ4DmhVDMfGrNePGS3Eie1nnxbS0/Tcpw
n04GdALbMlz67pX01Q2S4XdmBU7YYo+DUzKDnzeBL19ZWB0UcjOeh6kBrGWaQWhqZ5fJCoufJ9SX
oZnSm8uAcBE81dXtEJToBmyOZvjtcuynEX15AK2NrEUoCv7A+o86PRD2Mu1xwMluQiJGFOT8+boY
CAiiG5Q/rxq3ckEh4rAHG7m21k29vWybzBiFoDOxohWk9KgpQwLZCkFjc1tSiHnxZNlbB8kTRKyo
ijNMSZUxC+13qM8kz6tHnMyLPGJuzCgbR3mLKtluLW578TN2I8JHSxuCnVanoYZSqldNV90Ui3ll
NX3nWATNBh10wJFccVrNvisz9eWyI5AEuSJ+VMkgZa6iATUEYNKrq8hdp8YH5ZqRTS7VO9+GzI69
tzl0ybVIhJJWiq2O+aIgHTshDumWm6jtTuD3r5wuM72ptv2qVH+DTOd5sqt/OejN/Y6sV1yD5gGx
30F4DeGb5MqI4jfGmztlY84uJoihlPEJ6tpHSwNdfK8s4KnWbhU9fa36JrTq3HTqZvZn0jkcIuLJ
wN0hng8sWx5qpbxd0u7fUM+hXTRhxVLPjpOgbvY62j8DyHPrum2vL9bGlzTJ1RHWVjfagzZbsacY
EJQwp0duroqTNapjgxrbT3vtqQcdwILo0y8z83ZeuwqS333tERvMtZB5/zel6o062uHU5qUDSaDf
YxW9o57JfXQQfw9gT9TN5X15YV1N1nmwSqQulOpoqkNAm5tkj+dDZlRCmB0lY4frKfxmDuokGp8G
+y8tdxDYMs+pbhfUL2++pDyvtSXPEd7aupNm5t+UJggFkyN4xyHhmBeLA/K5G9CyXo3lsHNuy6oM
Iq42G2fDLhVkDPUAsueLN81O4vXhpmMwHNuThT6aU+rvOT7ZTUXkqQS3PACjuQGUGQnsgB6m2J1/
o3nnoW/c/C26UndxtRJvrorA2rQBGQYHAXsY/xoalx42QpzR7a4j5kTOlkTY1ag+H/yAnP4/ly4Z
c1CcTWoZbthk9SewCL3Hn4BO9qG74ptXqpfjcWrs8B97GcfzR7gqom51FN4A/sQj5y5Q7buK/rrs
U89n8FURakuyQYs0YxvXzI+ZYYAKsrml0F2Zx+5w+RGSna4ywanMAwjw55iUYUSfgZsh+qFvT6bm
dXwrf0DTIfKS/sflh503WZUJ/iDNeg3yR0YeRnP1u16zO1AcXq/RHiuEbLoEj1BCLqVj4P4JO7M7
TW0Jrs7ukLD0o4q1f9/7AsEvlEu6aNGIC7Zimacat8pa7W5zQnYcwPlDVBWZJSfTpIuB/G/QQebA
6g/lFtIOpTsbV6yAIgsO7WUv2SbbtELYY01qYlMb6AQT1+kkja5NK9rJHEoWQkTmRqsdt7UBGBPR
Pkbw1/PEdNbkWKXPl1dBNr5g4rSZW71UkVBb6fi7s+wPaFGEc83/6Iq28wjJPVC1rf90I0Xd9LxQ
UCSFOC+SEmCRSl1yKh4pEF//A+TlfCCjimBcEhXEhEgG8ADX4/X2lPrQ/6SO+j+0Eks2lQjGhdBo
tdCtoT0DI7FtG8gZxxGEJ8ixttkx4SiOVHVoUYgzXV4e6dwJdl63GDxhgJ+CYPZdQc7BsvvEVZMY
/LjG4uSJ/qBHxUdagXEt55DE4kew233PaYrqs4sy2qM6IWOp5idIk5DmN2oKFC3hlz9uW///DsJU
EbpLjCJb0FyehhWK0LhZ1o+zSWw3K9qgtoebddjrp5U4SxHDq3c96gobkw7vLE+FiN2MBlF1j2VP
cvarImg3RhWdqim6CkZf/Tfcbter3O08dCeC/t1Ld1uOJbtPROym4PKO2hmV1qYrqQMGrsPY5n9i
o/kz9vURADqsVN/vSYRLVkdE75YTBADrFtgDvVLezYTdI+P32wIZnFPRtnH0ovAvbwPZHhdBuxAX
GcqkAJ2Jdrf6WzwTPcPJueuh/R+YTiU+WoTp5pVl660CIAiZOqcAIofupG1kyy+ic7M8w6rEWP7J
Hb36vnxIvNGZ/PkQu+bLvn+TfYDgCaAnVpYqijrhkMxePD9F5V5hQhZRWsJp30ZpxtiEoY27BWiK
2i/RXh659WFENZm/r3/TJ+t5Z7Fl20o49mcOro4aIkwAMNH8VN7+9hs38elH+Tq71qn5YKfS3yvn
SD9sOyq+3D36BZKDI7CDgBoVSJNf5yeokC+Oea0/qT4/8IC87fJUGuwztjjj0ETkbpfZWjy2SRbm
EJTyrMz4mZRQwUV78RW3IOrO63tjsN/XSX8kEdRvowypd6WAMhxUpV8sxbzjFrnO6gH1jsRyFbXr
nCyffpkpu21LqlxxXX2v61V1QKDxpABP48RUh6rR8JfX9aHVm3cI6l5Ztf7UdfR6jZPeISybXbMt
XuOMvChxRnGN7nQnK9BYxbGNNmD5SSFD2FQoR5KXqsoXp02Vq3hCxFQ05nPS9EeqVzda16AWEZsu
YxAhM3vbKe30oWm7sM+1q0Hv/1ScGp5FZ3CBzsdsIDX4vKvWzTToYXGVknBJjOfeGoPCXm8bSl0r
z36r68KcpQGNKBrufJLc5rm5OIYx3eUD5DtiM6u9Si2dxCgeaq25L0v7rcqjYx4lN0MMRUZFv1er
5qTTJShXCjkqhnruClz5XBv+kNUrUAs61CXNOdRUzl2kT06LPVzRVJ1cu2reW/X/cXRly5HqSvCL
iACBQLyy9L7abm8vCttzDEhIIBaxfP1N34czMRMnwqZpKFVlZmVOh4EvH6YTD1u436urbiO1/jGG
ejN1if2Ss/yqi1Zu58B94ct60otEKtlCTeJCnZ84E9aKAvBrPvkzZBESV0DkDkE8Xip0GCcrGY+u
r/PJj/qkmti59juYO7tS36UgURZ1wac3k3UrQ/HZMiy3K1+l6IpPRk6/fHbT2EXAU7vkMdMp3Pj+
0SV6NqV3LRxLUkMVDgX3tRijQ1v/kdqsQCxN8/A7WyTM0T9SO27mruBrVOtcvFo+q6aEj3xpRUqE
vRSMpXp0Hm1LDtZOb9ysW0Wb94X5/5EV7jkmuvPY+Q4VjTeux6q86ot97A/PUkcv3ATf1JTHGAxT
4q19hhjQZ2sslNvaO49BzTKYMmyUh0PKgY+dWJ0jLALeZgeutCGcuQO4L25hSo+dbBXmqzJbCxPQ
uZuyirtZvwAE65Sz0wJPHq/bh0+L40z0L+aHM4TBn7MtLdif6WZtsKamC/dQt4Nu8xBmWY8eMgns
01qF0IqR9kcPHGvCS/fhB+MTXZEqWsnbtAJni6bbPIL9QYplop0WP9LX27oJESHq22ycqruK5u/a
945OIy5cIiTFmTD/WqZeoWOHFGKIDwEVh3XWv5UXvQkKobIp9Ge/IPqPNatM8L+/eThf24meylHR
VI0FTSoqj4WO7v5o89UJj5ZLNK6tPHMSvaxxA08hRQ927DYKsOpmhu/d4BTXkQHQqJDh5roWEafN
/DP5465t/+Ir5I+3cJOtwiC6W6ggHebwp+kxvkOvlS5KPcX9+l71wT/dVdu2pj9iCr/icLi2pdMj
xD6c0pktGltnbbrU4rVSxaOI+aenoZhow3ZryfgZDOsric0+8HyN4CgoOPX6UUEukrZhLEF4OgcC
rMKoZVMpL29HBLM6fxSn4Qa+KY5B3Jt9iTuLnIGg21ZFz5J5AfHmtXvjtS+zK1GG8KwFdjphA+BA
QMVxV8zJNGs/o6J/UMN/STmCVRxO49QUSUCqO++cHEahdVr2wQ6yjutEqu1kR2SO4rBDZCu+S6ue
FtKCvrCzONICPPIo4Sc4VGfE1n7B4ZmD6vR2hWZB9pe5NffFaYlr2IupFqlYrf9dgRlOGPfW1PPH
s3Sdz9YrWWbpkIu2LBPIyt+LsH53vUnu4oGKXGnz34Lovmpmb4HnpoNAMqznXwyttvMgd0yCuA3r
4qOskbY+lUhjrOunKuh+fRh3rIN3ct3wtqr2JqfyoUbcHbfz7zqacusUKqP1mlsmHuFqd0PcbknQ
3gsy527vv6+8RZl3nJxX9akdKoUspDJtJXzFuDJHXALOhBneWIhiHxNnjvC3ojov3fiFXJrnyYhX
lyNQMaw5om41hECie+WraZI2hms2N16EbAj3LCRCQjwi3zH1bXofubHO2u2ULrdFWZ91LPdDtb5r
VsAB1bus0t/OBf8ZTXTG9tshqHxkYw4Uv6c8iq56eIhQ5ZM+1H6z7UoXODhIeBAaT60K+xR9XZ3o
bsphMqNSz5gh7QeaF7p/LxsT4ZCtdqIvl1QZAVHHkMaMGDg0DWfp0MNsxCXU/cWCQBhE/I8HDIbu
BB7QVQiSrP17SG3Rp3IMn2zoxUhb9b/jsrp1Pa0S4fgmKRmi0uIlenLx9UbNcJoHMP1D6+SlWzyP
YXAvSrJblaRJA+OjvNNtjs/3LDvm74MAqxIzojyWaDK5Hwkn6VxVpe4MOYO3WDeLHJyKOOeGOnyx
YfTeqiirBL90MR0SHQS7rqlPMc6mmI00IWPpJtFk954m8J8YDkHknuXf3ed8p20Ee7T4R9r1tx3K
i1lgLEdijUSXusgmO23ClR944YDtD795RPAk9ugEFEew4mzevBJqgFiBDnf9i7JLD5sd6iQ+srpT
2K49Ojd8DXu83CKQY1aXP6BmU9XbiyuOLHAIFgX4pxP6xzVcfqPCPActe1XwrYW5EfBZDu3fGoJW
mMsmiej05rJ+3sKN7NwFXYYDNY2QewUDR0RIzsFZOBwbkfG/WM1zguTig0Ogb6DufCIKa/rIMJbJ
YhGW0sZFvvhmRxaRecqo3Yr3zQ31vaNsRK8zoK6UhyrA+l4/iqyLydMQIRF54G58jHAqJhX2HbKq
xv3opP1pBoW/dHbFQybuME7C75nKjeqDc8jnMfECfqmn6VZwfqtJeWrJfHIm+p9o2jv3qv3AwtRl
HqoyVCSJMvF9curzovhn0YuL5OysVbt3lw5FzJh0CoO06VY8iFxMewZXC12v/kZr+PK7+GlkPFvk
DiZDjWxeOlLscvnqKAEcIFEbvcdY128xsQ9LSgR34lRKlyo49TGKeD/MBlmY/MuB5RtSoecgaZFy
Lkf6rQwKtZa3mMbHBnmTqdu4J82L11IiIVaT4R5Y/QK85UdE7DWm/THmTCVDFWJPdRQHHY4/QyVU
ivP9jkL05Tb00vVQKao23EdrlLfVisSolZls6JZDP037hnbHYtQ57UxqCH9vqfcuuuB17LF467nR
jvjdW0h7tJTNenAGVDvRfWANReCciU+zy3fgG0e88sGSFmuV+z3fVM362urxAifnc9lqmqmp+A2D
+tNviu+q68+BM+kkUhbB63x5smgIkLrhBkkck5+ygCWGlLnmts1Z1UFRicBeWyIG0ylMRhkJkzJm
D9HJg3XQevsIsRkgFJkpz7rJY8niGCchfbP1+nAXmQWdxKg2IMaRhVK+wVTquFr3nQ3FjzdM7wOv
b6Wl13VUA/I45o/BBWPL/BKHTA8PB//Y2xDSzuaK7Khj6/r3yvFeSNv4SJ6lXbq0w6crq72Kp+5b
TguicS3o0VbFOhkFQJbFVQhHb8akrO3VNv2EraD5COe31EaD2AAqEVD08IPApl7H2luJLNPUK+mw
6Wp5nr15M6ESJGvRkbQu/f90RLaOMA+h6kPgqmcyThdr++eYoee3pNj0ECrDTWCVqawI7LSH964o
QKEiD2SePBj4YqeZtCmSZ89Nrz+Y9a+0i87Q/VyxxnQqi+hUtOTMHfdpLfyrZ5uDCK1OBtVuKx77
CVQSJ13oHOYOSASQBEnw451O3mcUo2op/kU7ksGj+VSS4meBEijh0E9hzTEzQ4Xw29l+FHW95B10
7JnTVByLZeJWKHYdJi8JpJuV2B7GPiyT+77vnkToH0LKX8tFutu4J8jbovUnIXjdVhlUuAQsj+HC
NgapwKni7U34at0HoUB0kti5Y9sndlFvNuIvi6IYnlDt0LUipVfDlTJsdsVaP5A2dxR4vRNTwuZR
RUOdVUHwNjWgvJfFTwONSWaV/Y+nF8R6ihE2QBgaEy+KioQuIUuV8PG6e/FFT71IItO9dL53t231
hfzdC6vYnq7jxYbzPULz6o9HyN3+kUhuokFfF7/FUiJLy5qeEIbRYGbpwsysUx4SAWfbGK1BZPsz
KGIYgYtLFOpLXfZl3nn9TfdI7rK99waOZc2Fqg5adcdRz1Hir8G3w6YqRen9iieGyktrDAlNPiEQ
tKjnDXbizxqJG8lg4pOs2ZBSXWKmaskOXXCcLzy4eIiqSlTYoZJyKNocyBoatNdzbVTeOeIoVbDC
BrZGkL1yt5GxbVIM6tK2WLIMl3QlzlnN4TWKD00nOb4Nei8875eZziZzj5LruPJICd3habyMxvvP
emLXNMteWxUnpPDP0dDvAkSxpnbkZ79dMmdY/dQfcaXO2DxVHTITmN9uRDfvnSqAoYIbH0Ip/klu
P0zlvzvjQDYrwTLZ6g5XVkK1H9QHAhK6DMlmDqJt27GtquMsrqNHK+arwMVV2s+ZLQPEPOMIWp35
x1HFux+LB3rL4+jVr94iH3EPc40oPg892SOyRCWsxwJFub5KB5OGEdVT6K5bJ8D0WlXOk2uDd1vx
FzmrTd3gWXEi/hGs89WTNEeC82sn1HVZ8V8/XJqmu8E0dlOiaRvH/rr27QETeSp6dVvnSCdFOLW4
B/LFBk14o7Vjk2UcoPSbnT4hrdw4hW9yC0Axw038FBG5zZL+dij7ipmvbqE6gePlD7Krc6p7WG/X
8kFm92cxxZcI+T+40QucHQVJhz8Pu5U7X+0wDZnDkWMrvfF3WiBhC6tRYY+4yXgHnUjA2I73aMBC
IbvEXb0TM/WlHB0kOS7RH0DD0tAwnvK2e5kREocO8t713Yn0XXF0l3pKJkjw0O7EqGpedcCwcC4G
zPra5y8ec04Lg5SXrwo9YbecWtXmcVXufT+EV904byFxyKvO/W+YXJOurfdWleMdCtMH1FNYfCP2
wqiDWXTI4xETnfLToQQwEcGKgwTLkbFhSLkWfeZTwCbzsNpUk/Ac/XXs7Vi+FHh1EqggcbsI8IB2
Wk4+HXZKIl3bC71sivXH0MBPGLvlJMHSbpgFJPpAh7dxW4P0IvZvoGRvSpsPs3+cYZOT9H4fJ97g
buncWCBOTd7RdtOW8ZGAaEzgE7BZXYPwD3FsqR3TYbGwJlEYZQB8qTh8DvR86aUnEjWhmarZmfh+
sdENToYOw+w0uC+IlcD75/BHSyFqwfOT+kQWacnCgx84XYKL+U/F9ZHRP2woKg8zTIXTcmlPGGt/
jIvzS8fqaSTerwzVzxjNL3PoXtx+fGm64k5otCaY405u3KNWey+ibjclpHWNxBr5xIcvDMZeGvv8
2JluTwcHJKGl33HIclHHR+7gOMcW5+fENWpI7T8zMf8ELnmTod6uY5BGYUKjSOB9qF64AxnyqObM
d9kLx1Dr441NLRbr+3nYtLXzbxoig4eIQaFatc+tyxM28Gs5R37mBh38v3T4JFWT1f0INW980pZe
RvSZcWOLDaWYp7lS95ZynNhi62sLyy5I7j3T3LwRuYZ1W/+TdNiSLnrzcTZWcv3H5c9g+FMVAVFE
hvCNKC6RH1gNqWjtU/M3uFWlv1uwc2/wlieYk0U6SPoWzPWJed2z8Oan2DCQM5DjTOvGX+Bui9bi
WvLpOFbNK53iTeeNWxcWJbwN8lGXxyGi92F033pOPkzgbU29Hrw/xrX2cW/Ldj272KVFh/LJ1uUq
WLdhDdsV1bLzC/S+vM5NW3Rpb8gpcuQ3EI2zT/gLAJNzpAcfg2vx44fuV+V3B+bZBZbB7JU4qPCz
9R8mdHNt9RunMH7w5PASju6DSPHbtnA11pJtHGe9sUEfC7TIiY8RUVXepTBTmyqXfMLJHTWn3sBp
+epxXiXI5DMJ9dVrX/WHwmDGiiuzobPARxFvVul7tNYsATCyQd4ZnLzC4G3u6q+mJvuw5Btv7g+N
v+a87svEZeIauAajdrGBb12dAAY8D0zvtYn+ayL1Xi5Q03vlzjolQLHiSpF13wh5JHF3UH+H7N+E
VhR3Z+KHnrATjg0IpotrDaGWHzeXmIXbeBz3FW8eRkIXx6hMQy88RB357EeCeQvoihuX+wE4dbMS
mVQtfM2HdUxo0/4MSm2J7F6bmdzKAtUWRvZ0qvNyXDN4NF39ILxVs5toOEgABUUZLOLu7LH4hl72
MGvkAbHJ+3aBPikAaC6mWIjLX4qlyT1s15OoOS8MspW+eGobm61Gf0Mc9mpUvGsUdzc+Wb+wm/qQ
NjwAY/1YpMmioDn2FFMMJHflFFypGP9BW/yuvWBXRssBMQT72ukBC1cAK8stF8A/uNj1fv3Xk+m3
EWcOyjWkjz1L6xVejOjzNlNv30QsDfpAyPQpWkbqiH3BarSJ/G9nnji7PiYbi64PRMB9rcaXuGgu
UM6iDS/wISi94rU+F8H0aGqbQPjlZpC0/ocUjSWdSbzV1AFG6b9UomZpT9vMcAfM1uA8DJjdFHD+
XpXi1dMYujjwLb7U6WjqU1++moLvGoktdlXtLOwYHQSlpKyYoQp0j62uN3ENUAHnFvzwMkTdHQFU
P9AyJ41kmfDobjVlPrpRppZxM3H/ZQXqpK38Rd+aybo5hMBaVvwjnUZEueLkPBNv2ABdvf6la9Cl
zfw6GOCxR+9Tw3dWuZtOrOi9vO3qTPAjpsWloXzTlRLPU3AbuMKhMqdaopGZ2c/E4sMQqA9PwtiQ
FXlkaM4AXKFB7vZMuueARZ/RGDwJ33kzDRxC3CY34XQUgc5cUu+6Gh4+zIfuH/Ug4XrAdziRfWTZ
JymGtCXOvqnV1h+QW1L330ipPVs3rJMGPCiGUpu303AJmuirndaj25v9Ahv/xBp1abi+DTQ6xbEB
YedDvxc3u1XPv0r128Yhe+guftpo2DlDdKqrfss5W5JFBO/S4CqwWoU4GfRvQTPuPUT6RKJ60fFw
FQ0QSbSIfHGvYxVmxAPJpPgjwkMSN/pI4FloHYkau9JbC7VkQeyJdxyuJv0F6JsB8uoeiinOfd/1
0THrXUGbw+iN771ePmeNFoQsLrqkwUli4+3ciJ6QQAvQEUAc6actkiFucHP7YfIBtGMjnOZRKxxo
Q7Ok1kEBL9bD2IGMqBwEkTkGZETYognSD00xDredCxeo6lB6OoWgOjNjTP7wMhDZym3TFrZUVNqd
UlMOX8ytmVe7Z+j1oOj5xkZdmZgG7dhAVmy9BFGCxx9VJdAARIEuuPGDseq5Gf4pB4NsyzO0Nqd+
xIdiRXWZaYfdahgQASeDgDuZR1gRAW9MnZZVmWbRk9ebtzJsvj1tfitCtrXuXeCV5C32xYEPczrq
GHYTPPMj+euiQNbG3JaIQ/VTX6SRTzpoT6IZt2O0dmiHyu8RX3g+OtE+QgILxmCGR3eqvoOWIsa3
25at+anGej/2Pf6QGHvDYMyDYL6UpbOXlXMIFdmW6AdYOaIs9QANdKaj4tjwPl+12Ybitw/rKndr
I5KYqksn2TvWprdujBqKYG4p51dTh8/NCJReuRIwYseeRTCkloc0tRgYcEYbtATRP96W8LwR/lsY
RCxtvSkLCunjgww2tQGsqTGsDWFxJEphLSraw+lKJwAsP4ydqpw483716odyvIOg3WYiqPRkeatn
5wrR6Z9rPUhFycyYYlvgHi0ldntiqf6K+nFtumtk+u+lCD7pEp+KECLhuoJT6Yzs72CeqsSPFwWT
AvZU2X7Hh3FHwHDSJvqlZXkfWloncWSjk/XKI6Ihko6jAsB0qOSiwDZFBGyCAluxrg6SPoIcDJGQ
avKR5mraM7pWbLI15JnPWGKTA//XDzWIttKAsemnXNdgSakDOJ+RMyOBSpUzfFqsZiVetfbJRPXT
Ujk/kBxf1iW4hCUy+DDVoYiap6GZ972atiKmmAeqCkhAeFmDNZ8AjE0lqmdc723snEo9BFnZYi+r
5+GmLpAyQoto107ulYzDHu/JfYWfYe8ve9Ivp9F0zcbvZ5ZUfqvzFcVzifWrE1dfPRpVs6A3F1MO
xOolmMafno9/TXG5EawYkj4OsE+pCZD96Kn25FVEQ0LKOUyX0v4y0qEnxReoZji8UJCOOZvtsQ96
IFl9ca86+eL6w6as6wwhis8+YPm8bXB/SUnutGJZ45FvPX03pNH7jodHxy8wyfnzBtV4Vyvx0/IZ
zzuFc1+IbwTk29brDEF2b4zlJ8fHjgj0dc6U+TNogXGCLdmySlyQFuHeVMPeX6qr70Pa3Zfz0Zkg
qHYbULFQTn0VMt4iXeJ7DVcYPTnin2Ng79TRcsPNtKe8HNPA1XcVrhuMQgtW4uZDgcsb+tle66k5
uvG6KeE5KifnaZHLptP2VK9tpkl1Rrl7YqaALyxqSLuqQxFbCJDZ+jvNJjfTtBnD/uYDE/HX+b8V
jWsSuianZaDQjIF8GoYtq4pPEvPzqvDRXRVsJleHgPWxadjHuF3klZWuPUfIE0/kCNzeIJO+FLCT
NqZP60Wzc08RDKwndDTeRL2NrptT4ek8GMbXldG0qcJj2aOFquI6PFi3TOGL8m8ifE6xNlUn8Hiu
87DCIRi055HP17jF+ACnzP+6IMzm0tsu9V9/2jyQfvzUBI1IZzmEiVAz1jvI8DRiaS4JI4atsUU8
LZ4I097HcxWRNcgDVd7r1YOo16fXxoZ7p1lPbbBsHPww00Jd0jvLlUwCVTsGABaO+iHBxXeBf6Qu
poZynE9oBm5RZ7axshkcp0TqgfmaazROhGE0xX7Ejhi8rUIjJQd84p9rl8/czCnI3o7Fre/MGxHL
owwsOFbY3gOS9ndB3MKIcoRSwdlwWVU56vknmSVisVSQhFbVqYzcUzkEZeJ0iEP7s3CoImgKJmq2
q2b/RXP/6mDhNg0pwPZxQNSmJfz8f0Ok0eE6bRb5NKztsS3qXaOx6guvuBXFH8DRGjobt4Rkl6/7
tYQcZqJYLrX/RLOs+SL4kTOoyLQ84m072a7MKOAmvHHI7HHCHQjDzHbV51w7+2gON4WE3zvKK6S/
YZGvfvECZPyGnWn8LAhe0SdjIdTDEALQ7GWpyJjMzAWM2iNfkcV+6hTOj5IqG8ZoP8hwZ8SYh0UL
l5Zu1884ZPoAG1TNRwU+txmAUYRxfK9Gc40jLI145QNo6a8CPpfaeUDSJY/c3GjmQWFhbwIkAAQb
3Y02wXsLZGFR666Zooy04RcrpYNn1H+SA3kQzw5pAWYm8SdkDHqOzALRvy4VPwC7/LIs1IkPzikR
sdrBr/A0NpOTYlHhRzVFn0lTEugQ7LazfYQz43lyytvo6Y1YwbEqcw4dmoFHPYomDv4JfznaHmRO
0L7bYfwN8K37A/h8uSIxMXYuK6nygNprG5iTYM3Fddr7jGK20H7ZFRO91su6s7EFj7ZAhRIO7dmF
v/vEUtc2eVChJjeeiE7Ernc62CO0wmpbx4vIa+0dwHLsIg+rnSwu/XT0zZu/iH9wOkAEqu5hqexu
VFwcLWXvEKbs3FIN4JYGWG01c7mrfOQTOLrZKMaXNCzx1HYCAo6hhE8yzms0HX4jE0HFwzPFZl1k
sVn66qaiYdhBQDRl8ahlOkPRk/aqRepT5O0Jm/fTChCdsbaEL0JZbt3RyDzwyHRQLMReLjTbmEgg
EnWj4+i792JRBXZ5EZq72Nwvgv9MHJJkNfzol2VOzXiYoFguKXhfQGtJ6cAVqfT/hUaefd0dSjnC
Y9bNXQjY0QGkXWuGZ4xPIKwG9AlToXIPfaYkw5cMOugdbbOLg/KDsvJ16uFD0aFpma3Ad9NQBKy6
d78tNsGiN5awz6WcDs6oT10ElKLnesdc7zbrJfWgBsSsVwBMIw0ugNSA4/3vBudkwPU25gbCV7Qd
/vK1oGb19ceKMz/hAXw2OiYO0Hl+1j06SPgIZkU/guuDkSp0/uaPso8sUKbaOtjVCa9w3gaXDQK6
xvwxuLTP1jL4lPOKZF5Q48CuT0Edzmm1uJArMHo1dLqvEjZnYIZQcwAFC4e82755ItxG2OPuM2zA
YT/S+lFivBF68xUdjw9Ba1KSKIdNGtaKwurLK+LtOq3bbpwO2H9B57xgt5qfVq/3MuC/GSfuJYhF
ElTBU+MoD1pSVPw44Bs5Dn/byewD/gHvDY5OAIIfbIUmp5WnEE4cZTT/C9bwxiIIG4puzDo3uE19
1WRtIO+D9q60oSnkiijMwKJshOMwOsZsvlJiP+06YZ9+/Cza6WWa1ttsahA3BJ4fyplDiCY5WMgm
R+N1pr52Uw7yLO1smc+eB4y3NJCmWZkGpHtyZ3kofGfTQHdbOOpktHiKHHaLQOsnA0anVCn8rV/o
jZTrvxAQmVoxd3YoLXXP9+E0zVkTgVuv/oiYEmLhNO5qcFxNB5SmqgvcWTAJlWaHNfhTs2HpOw4Q
J0On/plb88nb6ABMdFeIBrwdRgYvOlIrqmzwjLuH/yTiBftbO4WHKg6uAimJ4HjHx2T8oy9XkRU2
ei7CGWECM37ZKEBTIWU5i0bv7Kzjz+rIPTaY6mz5Y1rCIfqcQE4xnLBJE7SHosL6z6J2AWvrxPrN
HRP2rW7H50iYbRRN19GguYrQu89DmHmLe5MdvzM0gc6kNqXv9olXtjtSTt7edWXuVM22Yt5Ow7n3
P7p4F7/Dx8LNwnn61DRg+2X8J5yWJ87QMU5Ou5nVa4FkzwiSZ/h0fIfRCmUyFWDB16iDHkIb2OMS
6PcCKA+b5ntkMCYY3X59RnEtMvn3ldqC7kLp4GSf0Vz5kFRmosVx2+N1zmciWsBiMA0IfB/CRUgv
FP4YI1Nj0aLJAHDcoXb87UEALAxyHRX7YUqn4INLe5n0shOs/uQuIr8Cwfaofpjn3CYFuedD6VY3
qV6K/4K+8nIbuTxdaP0lpBPt3BWigKXCdAmlIo1oHnOAo8so4w01mIBsDRfeijyXIjx52DkmQMbC
AIb14BSPQtdp49BtAf4RwsuveGwBjrsQ9c9u5q8siVsqk6mhQSb0DLqRQVrkQrxh88ntd7Svfqkq
0fBwcKQKYKSvxBlL+ueg0mklytxxnLtP6BnA2in2YnSEwTP0fheA3RvtWrWrGEde3aQhV2E30Qjw
c5p9dHEB4KzFzMwrv8iCcr2yAteFwWDCIqjbY5Bx2i6VRfGyYhfUjHBRVi7MpVY4w0kHpoT0wXvg
G9WwAKoYKeCo/3F0JsuN40oU/SJEkOAAcitqlmzJlucNwy67OY/g/PXv6G160V3RdkkkkHnz3Jsi
e8xBtYg9+KXC6DeRW19cBcWtq5S/09geWJqRreI0rFezXRNM0oWPfUl+wZKlq0SFmsrP/pFL82Iu
PbWSy9bDbGEOHOmNZSeMCLx5gxOUubGOTtbgErtY2dZmGTVucqd9amzj5qd10Bg+QpztoZkvF/aC
BUCCexC3dWJ162YWNjRiuHHr7MgTOK0beUnv53CoKA2haNbmMFlHoy+ZGw+fBGmQ8FCtDUZ+0kp+
C5PsxdZgCKIdRlt8kHUjNgArxyYzQWVbrqtGbnvf2xax/cPywGWVq2XfZohkqYv6YBCMwqVWFxTv
RXJuekV1wyE+QwNe8Xj+5zLwXKum/pcsaIu+9O8VnDq2MY8/zwbfWtcf287/wQ38Hzf0XmPSW/cl
4KNyGE+WXr8hRu4W+ePZ0c2D0OuGrjIwFhvKa0ooG0qDinZoFs6DMFXfpasu9jAjUherLC1uOhH3
A0YSOlz76zhtBdfycJh1fE5z+dDxMjyEvnwt6DVXnu8EZpeyLMDQQe1YlzZr966HKur5QenE/9DS
B4py0MKiu3tK6zU3OyxpaX+kdrwBDZtQEkhFa2uJ19+MDo5vmls11F++aF/ciS3THohvXu3zWW9l
7vvBbMOBJNGHWU3uymtKxby22VW+s+vc6UGoZVj5slovScJ8KazPwqnusuPwxqUsN1PqQOa2V90Q
BOIVXWD69VtkkcFhokxGOrtDFH2Q29Nr7orHNJwwJTi73nJ2fpOyHdl8szW+DqvyD2kL5cUDf2Y6
q85Fw/zfWlhsaszoScN8LslaqXvvTGTEsdJcLallrmVIAoILss1ovL9asWpuUIzlypjAeoS5CDYf
WVOwzCEnU9xEB7dUadDn1rALR1l/DWE37+LUe4xV9GIb40Uld7E948OwnHKbuUC/9rLoY9cx/h1V
fXSMfkFu8m/amYZ1EbXHjpGLmNJLMrU8lWnHHcxULrfbM+TNqneKt94xfxkRyAMzM/SehjAGm9gW
T14TRi6BsGHqQvmb2N5/bln/M7X1OVjGbTCpquiUnHVW20zr3f+yCENc4zQmY3Eb5Xx5TDy+5UH9
ciS5CODxsXfSrROOfGhzgvWnpFDUPfrz4OKyN1LWEXiMFlJYm0RDvITtutHml1Oi2poWWFslEAQJ
qTn3gzgWczWDV1XbBePibA+HhoVY+xzjsTS5NXXZb1Nn2WZVefQt/9mNIoZNzmc0xv/CwfvMI016
saNO+GDWAyug6XS7d5JvxUrBnjAWtbdDjqUTIXzqh3VquxuTD3hVgzOsKtQLLsC9ieZUutbDUAzB
bBW/sT8ytWwovZeNsvNTpuZb4vl7YlBnntHwdTANYj1dSlxmWFMyj1svc/GLt/aLb4oX5ld/BkCx
d98lmofQ5jaSXb/0QRu7I6rmUFAnZnVAzj6/SowSlbjhC5AftEcVRmup43/zIgKGVacSo3kAVNgH
WUxTGubuOZzVKSmMAUwB/aFQ6pS3dblWhTGu64mDMpNKBBEjq5uyWnsdGaML9KoNitw8WU/k0WxN
X6Yrrw0/Tce/OnI5D4lxK4aSwklf00Rf29nfm9lkAZEJsTLKmLHZnSYrrVvEdLMpvL82btZ9FFfk
JZZ/7pI8dXb9LvmeIylPFv0b0/382XN9psjpsXKKf7qSr+SBZDxi7mbynCcmYI9+bT0Xi7nnXcBO
MKdbOcotCPBBD+YPFckl9PIjY6nfCsrAGOfolKQTgWVe7m21msV6bHt7PbfzugrNZ9Mft6FJZUgm
RMK5DQmYZwXSedFcCAI5FLXfBYnjbMSEYldluSKP6T61CfXfKBtgDjfVAfIGtws9FGKlOTF2NrP5
carDvciM13iimyh5FNlldBNDfWmX+Rq1WMkXAqiLSZ6Tcn41kiwJaksgcHYt25WIPg/CZDkoY9pG
hftiNDUQunVHhxFYTSO8ua33NHe80qmlEdMpYqtmI4Zw2CVxvhJecs58VFGOi3G3uFRI6b0lzdB1
N2PmngivrLeojeXKrMxvxQBgY5rOzfWsRzXxI0An3zR6xMg3DC/2FE/Rd6a49VzhghKyAGe23GzX
sXzVYbXx2ugyKp0SACZmeiv0xmAr1aa308dx8d87FmyETgdSFmErgWmYUmPTquZQslXXA+BaCbYw
B7m0nVMzJfnan/U+d41k5/ZMHeKCiXkTruoopFq6g8d6SDaALNV9lg9V5/T6sIzZ+LJQcK4TZIWP
ipFIW+mfym/gTLvG2Pvuny+dZcWkzNlIbd1iUTyksf0qxfLoRuJVZNDtJRFSW6+1SIsqsztT8uY5
XUFbUrhB4dFZ14Z0VkpPbNeMOfH6YmTuLojYn0xup6r8KuQY8hYniGgtNh5KxlUDKHMqQ6pAXokP
dx5uzjA/uQ3MbuHHVwkMusIv8FiCigRNrl+sKWnWbWKn60ZEZzuu/G13D9RpiqKvcN9YG4Vc2Hvu
KqnaHMw63Qs+IFFoVB12WEXmYj7FQvxbIvPc2bO+yiS0tmJaPIjg9r8q1ubWH1h53ZXqGWnnflbp
n6Gwzg1Ol6CrgHLMyB3WIczbtqD0rR1G9CQ4Ygu6RMyFGk9tDc3N75ff1FevqrB6PmjxWTvs5swn
GCx6+A9zGQ8IXCgAaCkgGhUYzNBfbN0rlD7kjDm0rj7iFazqijn9RdUwVW0S8mSOJpOJvtubs3vM
2uXGa3e1fOfXQWyYpRWM/nBMcZNcrSnduQuAMN+dT4BT3Du3sm72fbkcI5j8PEWIJV0hneNj3k7H
RttHLvZDk2bPMxWwJfpNXS5L4Mj6kLGI1e2LN2HzG5XRsB4moglLGW4jzNRrqdTa7fUmtCQcQZzt
DSO8Zql6yu4wSu02Z43nApISkUqNaw/jwSprim854FzxevfmOagyYmYeWTvduIosZNweT3nNciOj
aFfSw4zrYAspJg9kVVBx1cdsKA8L+HLThmSkW8mbkevPJDGPtQ9CqiAaRzs7DaN94FBEA0olLGtx
NRP1Wt5j5ri9SfDPxXkKwUezlN51eZoXIJg+2SVldK0IB0HSSFaGkP8kmgZSuf/TzdkmyqqbMtKd
YfvZpoKwOnRT9zib8ZazVK9s535E99N3zBdROClcljq7BD+sDO2s24Z16l3MStVUzLh4kgdHx7tJ
Z48VmSeWm95bt+oyeva2xZgSM4FrlvnDij3BwGv4qTI+PqpUxAhVvObYi9wh+wSS2PuJ/2SVIRJZ
S3fjE6Kngc+mfN61pRmM3XKAKHjy/OxHTpwYUo3vUZ10KzuWUFI4aVy28YVOyPXalBWvqA48M3ke
dPRf4xTrJexO/FGcakW5L/k4QgvRW2W3tk8H9IPxRdlTFeRDMm4a0/+q5ZczCH6B2AzQ4q6TEwVQ
k8e+hjpqvEOo4if09vcoibau2e1HPobKdD8ikYGoFB9DNOfMyqatVXY7m+13nBwmZHd4mwrjTYzq
mBVly4AtfJFZGPD8EB9tQgbgRmO3V9DdQ3NCCeNpjx8QAnszXvot8ZpnW7ePBSo+3wfwT6/PJkaI
vqpuhkf6fe0B9yNKccbsEgMaSFbiWXAnQ8cdQNVvoIbf6K8magTVLeOT0+zFz4kbb+na1kZuwItD
KoWw+FGHVp958NQT8HNRwmeqBIcdMzDDQM8Q0rVWcdMquNjxNBAdxpQfkqKCteVf+fsRjRswdleW
BrFBajVLYwjSVAX0Z8mmFDpbzx0g40jGGbdCBlpQd8dmrr/572/TlD42FZ0kTNe6MCfCAuueSCC+
9LEm/4dUZYBx9YAGtx8Y08ik5b2Ci0Hqjn3jYPeTpILxnry420IAHlNw1jDWNc/MfOSGZ87v/vHy
uGsPWoJdFQrxqrM3Rpx880FwhqYYhMayeKJdt1Zoz+ueA9fSzi0e1NoX3r50u1NsG9zUxcXy7A2J
/Juidf6xiACyJ50fGXIeOtf4Su+Jhosm3zFkfZMcyUmJrF3R9Dt3KtKDASReYRUduBVuSsLE+WPH
hpeUdwCbYrEeuvgjnGZED3vcd+b4bGXpEUlbrQjnOMrF/WABQ7VZQk8ciqnnjCpSqlLx3M/FaySS
U2v4N3q9jZGKG3TMrTJpc4ycrcU+q5D2upUkzFk3rGTfLfaR3hr2VcrASLG2fiRlsapym1ZHP4qq
OTjKpvQqC1waxXJS2qbLgigK/JqZd6avbjox57Y/p3lAEY2Aruk6jYnND+hGTEjd18XxzwW6gkFs
UlHmhyaKmGdygVc5QVKhXFk5h1EvAEZre2zXJsCBGc7ET2bmo9t4iMisvF45Q0i/xjoZnLb0Isit
7Wh9AzJu3Cb8nLvyb1FzIFp9CmX0mpIhUw/5QwgRNbCBte7pE7j2363C44mV1nsrGr5fRHD8UCus
Oeuu4MDDAICBZZrERlR6m4z1vLKG+DD7HU9NmW6NRW+nCsO3GJcg852bMaOWzAurcWXYWeveM6JN
ViaXua23wlgYuRR/MbvPEp2dkTiPeeS/L9J6cJtq4+vuMHr9sGqjYgtywO+kxtXkxN+u0OZO9Oi/
EIWagWxXpC9DywtkhCBjTv/EUuqglwZPXPjgquTgaiazdGF9Pu3q2v2aKndfwTtbpiYmpnvTOmaZ
AKVVyb5M0eDZs2z63Sq1PhLLvPrQY3XsXeeUp7kx9S5yq2lTYXVIBDOjgbZWFPE7ANZPPdaY21Vq
MRxdVr6lCiZ6IB0JlGmnuf0qB2w2Gx34z/ju6O3w16AbLaHiDHGiv6UxHiwrO4mcEE0x45ZCu8U/
RVuUZwfyuB4pfY91KreVTVfqwQsw5DjEjfs8VxyCixOtC6kfHYNGrelxvbadfZY5uImNbVkDlfd1
/5JgasEKlK74mxzaaNg5bf46pwCHSlHp0/EHpjsE/lg/Jim0SUeeKT1V82iO1QVt62B0KaD0tNyN
k5idiE/1UpxAdktt1TjHLLfXLnVC5yGXW/5bXg7kpI/AJX1iNFvLcI8YgR66sHzJR9PfVjWQ+t3/
NPfP5WjvTNPd1KTaSy1enUkC5jKeheNxWWPb0lEm3rE0OnxV8pz6OVUagLTf2tvK86ytviOscf2E
6+7NK8WnYdhfOE4Aa7rPapy/jQj9Li7LoymcO6xs73K3xJOj5EjhGPVQ54a/ag1yq2rns0YoRkn+
Fg4Z0WHzM/SwE5FA3xosJICxjU9tXsPq1+IUjs2pq8t97Ke0btFvH6YbaRQHM47/5ghRdk4fZ+Es
wai7Ww2HnBbeO23ppirT/zzmz4654BIpApmbz1nifll9Trc/O4Af+QlalamGOlJgWnQV4t3iHdL8
nqspyt9Fj3vE9eZzE2pIk3o7NPbG1cZ1ceKDHBGLNZmSvWj+a4jtm5X6LQsw5Iq5Gf4mwNuISnfq
5MUyFLRF9DGaGIyGlCcsUSx5devHkelbktrgRI3882zku1rW1Ba0DkwDwAITIswyHdi2f/BkQ5c8
P9VjuBEtgk+UFD+9iAPpwxQMDk14TnXphbBvQ7KNsegGhplSC1RdvnIKcYks0umxU9H9OWstuBaB
3BLcG46kgO1hFrEqVmFx1g3NAlcmYofEdJcmGLEjPFVMXuQhtFmm6WnvX55Q9nBwfYse81Te4Y/P
nhFX0Zf6Z6O2j3LqH5UUj2UOeBybVzezNrUjj8iEx5EuNiBxtg+0HV+06s9dMX7ZTH0kMhYgrb1p
JWHfgrszrK7xxASj1+VzaCTvuEjZWlg7GFKY9/V41rQlt7ZhfbUFtIZJHHJ9ny0Kk0RdA3zPw+HU
tm6gck8HXIsXjXG6dcZHhywTrc03mdQPcnSepTOty65IGDkg0qqqeh3ikLxxV+cUkHheWsd+nMd6
M49MTCtRM52kI69cbMdRttEYx8oIfitV730stpEcz27JtzrEVR1kWd5gQqn3k6fBGHvApHbgwLBD
6vBqZ8jmFCK3YeMcVkUb7wpLGqRo159OK7fKiLZeAfoyenxlVZn/N7Y4lJNlr/oQpydee34KDi43
dTe+gY6dMzk0o2EPrBAIp1mXToab2bTXXabsFc6OM1n1f7WvPmgpCniE7kfM1AZDhr0bXimd27tn
WS8B5qo12kkAXolrOgfnMzu1dXX2jQgb1HbIKVzLZ9VSLQ++c81sUlsdc9h7Ij/Ghj8iFk5bEft8
hvYXddY+HfPvJTfYBVkLOlqwgXvlNUUZggMTtEbv2fbBu+LiV+oorBTY+SoTZrBg4b3fdAolYPpI
s8EILK/CEiF5mPP4sBgp4wnKU1Fau9Jur1KMO7crdzTVb23UnSoPGi5LrVejsUH8q2I9ud1qUept
4FIiDvNoVPmGwmZPOu0NzefQ1NWFOdIubKIXTKt4aWuGmYAzc5VhOZ69azmkh0bCsMVZ9mAXobPy
NXVjGEFYLQ42Gsd8qCKXcnU4+qAeAuCaGRMruob2bVTNbg7NjaHlc6Xm96ZvftJ8PhvaaDfFMDz4
WMem1JIbs7M/Wq/c4B4lMiCZqW/j8CB98wWAbrr/pX4Lo3hLO7UvLGppYs92s+9mWyvO8SN3ut+C
k8dYceFr3QFTg874x7BYoOSCkAyESkhHv3uHuUgwlZNrAY7hJuZTKFw88xnU0XI3Jhj0rSWPWmf9
dg3akiN58Jb7O+HE82fDnj+n5H42ZPhvHkIMBxbXZuMW0JYqHY6tGV2Ek97XADVPxd0e1+OrlIwC
uIfwttROtbNb4+jGEBmeab4YJSkF903KNETDWH23DEVX1TyejKTCZ2IXJzz879JxGWd3+Y6kmXFV
e2hPY7htcjtbU1/+Wpw24BFRhqg7Lhv8cNYhrabsUHYmJv6wH94TUsaJT7i/lBaLNbLZ2s9M8vyB
6sKt630yz22w+IyvPJON6dLe9l58SV21XrT/qmbrefCaETOk/a9w5/auwJ6ajmGhbj+axXuL28FY
za2/it3+PbNwRnUdYCCpHbkTbog1uDLaDsqmBjnpSFnU0dcoZuwYVv3O+nlUxzzi/5wf4pkepaGU
RdfxX5s0/nMEwG/Lhe3SxmWN9ULdcSVT9F2K5nliXdumJMrDsEhbKScdlAsFkOzmT9cwdlnEkVJg
ylwxRnohM9XBE+6+1224E6M93VJRvPDnnxU+scqJN0OCiYCjza+XiAp5/Mh799gvDOIg2w/Kqh/+
b/Y3zeGUiekn7cVxjgBfq/JH+EqsdW89V9HEC5uvid/qAuDcNW4kG8rZPujRpZNJYCk657tJMT/o
af6rmgr+wuJ+bf3kxepD5K04eoX9vYS985+1OD+si3slbeQzA0vKKU7NHhiOrrxOOeiT8btuGawY
Hb1H3rKo4p7mj6WVDJT8qhkL1TK9mdnyE9byXGQ4emXBihX5SWv24wlxltILpErf2YizHbz8u0DJ
vjvK37RB2spSqteUHmTBOOQtC/XXiAFzap4dWx+VP10FHHUzkOytZhhvNjereSsnMSIBEo5iFOQc
tLV6NYUkKj/ZzrnzUFjuv3zo3y1ndNezZX0JuBaBSsu1XD9GOFn0uHxop1/rCcPXLMBXHKPDgjIi
AqFnxVm3ie7H48QPH1Wxj/I7B5gWQDe6vdkWfUZZyWOT5AykcvmTKIXxNbbs9ZDjX8g05DmCARMf
iPwI41VJL5vYMJVQ76sma9DOxRM2n40EdwFhP/ZNU647NWLc7JyLMbsriNKPsdX4e+mpuqr7QCj/
8Kf4NMuSaFSXG8Fy+zUJgXhn9cVNHtm4dXVYnmLjgkkX4ERQcTE5D5VY9g5+RUypp84YYTcUE2pQ
DaT6bvp0uvllSOMnt443qS8PfTP888vh0pZsyV0wENfuPreoI1zVGNspZQxUpwclqs96MZ/z2v7T
0nxBrfn2IbkmB+UNduCnFWFLDxNKIBh8dnRpf13inQsEVcZbzVVF9SkmrcA3poOQSbbySqaIrkDk
j7TAzoVRt+W+7D0+thjMsje5Jh0NXpuREqW9EDx+hHQkr2NXoSAQkJGvIOEyTvDwlUezDaTHzp8c
ExdRRGcqu63mhui0e2lUdS5IltgwgOkxeTTEzDQ+XXPXXZbcPhpO8z7HADDgDEDh2SFbYmJjrE9Z
04SaHedjmbynOb1HnHafyNyfcl4o1ctXwzIvZagug2P+1CDrJjLgRtfFrlMTQ7L4yfLp3iLw7in2
jkO5vAIJ/TfM1VpDhnSR92NU6txH/aEqETJH49Av+FQ6g7B2wXOhSjZalC6Xek2SyEoVGcO80ntU
cf9ihfnDZCTPRtS/MSLfWonxXfblNifgZtOFy7/MyPZuT/fjpARkOGZy8dNyY3TdTdVi61cjAQf6
z1SY0WNfkTzfFv+ZXKaxg9RhNjaeQrVfeuc1J0jEGVUgTbEPB/uIlWTLu7w20urbRdYqTHRAt8HX
2BCTNZslu4Jc51URhNWxyRibLgt2+vInlhVpJWn11Vgd1qGk4RhoC+TwevmtJuNF4Ajr+B33jC3u
SJFzKfp4Xkvcw0aq8scl9V66PntLYg/vSdQ8ix7FK6WMiLrmuc2hFP3617WsS0YsSAbQwJO17Jah
OoEkEzSkmMlBvdhxFpHVkx6cPB6CpsmytdHHBz+NJ17aJjpOumK20fevve28uwUqVkqJ3xPLG1Dg
Zsx5sl9q853bcOnJZnzxE80+cm18UOVaPGJ5wB8LMMrQl08wFW3EA97HEMuhRlpR+I9XbplQuKXH
NlSbuLIBzWMB3O889XHxk7egM+iIzyKMsDRaYFdRE6EdNB0a65QGLItojhYs55HoHyKZUipoQZu6
ydph16OvVGYDpRmD7C7Mu8emfwFBPSkBQNYV4ZsR4yhGRXcmD4QG5TYLs3xNJY8UXcCMuUutQFqw
Y+kJoH+atjNiPqla1gGA5TZiKEtGYj3SpTy7lnw1RkCj3tO/Q4u7Z6ovpjN+mGX3auP8Uq0KGIZe
Ksf4VP28j11jl0cmZhDzQ7D0UObVxTWnh7S08ULl/8Yli8/FmEU87OKtlz0u3xEP3nJTot7neS/5
xABg8aj8dbZiJtG9TEzY6pTEbEUz6RafoQ/k2cTFVwaUv6qV96ELeSw57OgB+Irt4t1OoP+8iGPX
M61X4MJzarO6xB4bRp15lOxaovcs7HHeUBfnyVftxgNxJZRhPRvxQ82Wl8BT9Ilm0pzxsu3SClRz
9NWr4U3XUfjvanS/vLFJtmMyHFxGWHZW72on/WAuyEVR1CyLqa6Wl/2qiG93aTGY+uW5lz6SA/aA
Lq2JeCmp4GOTMKC8HkFeip1b5C9qYiuXb1urOZ8P3Wz+dGP0aCVMrnRld7yAvA4SlXlow2egiT0x
GPsBqGQcyxPbaOAo3cUIMhsNISdHVC31v8EyDp4/r4vRfFva7sF1qeDtoliADPxfzycLvsKeZ7g1
a3nTm+/kVznd0SKfWlSaf+Vg7s2lHO/018Xo8mdy0iGlkx1BvBiC5hfcU/xpuiq6jA8/n7/m+xDR
Kl7ZLp0ESjS7hCl6YWIYn3k1ABypcHoDLt6GwJX3n9tq3voYLolnV/Tekd55w8e1LZeIYBKBESr2
7rCHqi8TlqtVyCwgyFBQsti6Elv0SjH3NlrGjyHuXdtgs64mTd+yAvphmDmS0xsu8ctA6tGD7gl8
mHI6eOSjCVXYfbDt8s9ziu/GJlhBkjY7Le4zRbm38ebq0owAUsKd176Dl3zozB8cmZekowAf6oZs
n8nnv6cM7tvxcWKRKwoDpG3uAI823s/UhJAoqUPjnk6Idt5XaJeHir69FsnFmfzHaPK2eW38+F3y
ZNzp4tFb18t9cq1MELJG3gqVbxbbOy0Q3oJTYymNBxSwvbSn75GoBGNOz0Psf7mZB/oyPFV5ClHU
VN26T8eLbZNGoO+DXcYHeEqSvcA5w4j5MssIKszRzxlSMtbh6Nx00WuxaPlYZHcmczLah2RpHkVa
tlufuZ+HRfAym+4TVTb3ISdtmTFgyw1JoxVidJjDTwyL1WGQzbAyqRVem1pdpqhgyFz3jwWuP06N
5a2LE7U2bbjZrFb/5Tbso5h+/XjeFoV6KauEA28Yzx5nv07jca1NtFSP3akMG4OwIkrBROWlJmpG
iHf4+11b1+uwSzZeQXIH+6UYmFBlp5L0q/t9E8p1ROSE74hDZ2KnRwU555l9Vs4nnn7CTioL90G6
07Iko19/OdFytfJ8H83J41yoB6TAbVz8GnXJdHS68jbc2njYmlX65DOGLqzoaLrRYRjx+i20SnQS
1hnL0uPEGGItCB/cMuV8scf8xULd8hLxnUmfuZprX5dofnY7LMt97qUPOmFe2mfYguHtmtB67vKF
RLVB1AEb5L9Tr+ufioxvbrAQ0B1zfPIqBDdbtfWtze10O4+E2+TtabSLXYVDnONiPgn2K60GTREQ
DkHr4lXKAiQV5pMSkM2Tx262w81iAE/10xJEFi4Q3KLPsZE/D6H/XDkqyElZK9vqz2DqsGpT430c
ErIUiRVsVP3U4oIeyFHkCIyvOe3titW6r4bg5KTxueOc+9iOHwZ2WzOBkue55bdZcGmy4XGrp+Yh
GvBSTx7Bbfn06Du8O6ieK0DYXe+PDxX7eWOLrVIL55yU4tdtTRhTEmcX+4Gh+BNBQqeywx1ML1YV
GDaZcmgQuUakexlx6jmefSg6FXhxRDqNWjgTQUNEtku75s1x2aEtLA8vqnOZvMhYwUQ9h0XPjozx
yt9kN9fQg0tjEa/JwhIUnoSz0mQig52FmUaYqC3r7YIRbjj1DVbMuM1OmvyyrtZbSiHUAPqysblw
Ez7ZsbETS1JBSGbPo7/ItaZigdNgn5gM/ISMw9DGU0dCZYPk2fgDWBSuBNN7EawJwKpOLgF3PsYq
76nN9TWJVUUU4vjJE/k6x93eHvXpft9PS/9ep/1LwdHS6u5tCJlV9vMcbSATMNY45rsgoCtAv2GR
Wqr9vdvwS9su4B5YY4K+7Ps5M4V6OjD7nHi08D9RYO6s3EfqlP88S70SLno1BGCZnPdshviySn3k
SNrR7u68qXzpeEJ7c/jWybBRmftGEs5neVcBZZqcR32XZLORMAZy5hSNf23Vj5Bfv2RO8rNmAE7d
zF+pDA9Jm35EfvWXi+WrcTAoOjz3a9dIf/J7UdMVcP2i9Vi7E4Fje76HZFTcR5RZsUkidUrz4czH
+iYYM4WmwsfjmYR93A+VBOdd82hFzpusnC0uo2NkN9tSGpvZXc4MDTGbpVsfynch6iuzkfBiM9kW
ybI1W28m6DNGpPbIpJObJR/fphSTte53rEm7jo5zqroJTMxrNQIHGYiICSO1MGZy+SDg6IK2XDag
C0+zcg5I019jDUUSRbs7sUELyAh9/CmIMqsX99Y6BlMhRQBdn19D23zJB/dhrl2UdeNNTe1/izuy
rW7+gijfjo481/24jxHGQoc5bJ22R7+cPizcsWbItQbDjkTUPosueoCDytYTnG5ogtAW6moiYM45
6Udo25c5iTYCb+DSGw93/ShV7TM8+sEfC2abrO/xe14GXKXEfHnJA6vOQXSahylVD6iEVUC25P84
O6/dxrVsi34RAYbN9CpREhVsyzm8EC7bxZwzv/4OVl9c1FVbFlAvjdPGOaSYdlhrzjG/Yj+8KVhf
sRZ4ZcPG53ITG8BD/XBlx9GBgj8FHzi5Qz/8VkZxVOwK5oMm7rG/3ZlKyhouc2u13EVRfz9hOlm2
sRhQo8W3cVFtSxORKoiZK8tX0MEaaKEjGvb8nA99yu6zvLtGosomY6y2HVJqIHvmQvdD3GC2pCzi
OP4ECQEOzy4/K0s6jp15bzdggQOF7l+FFWayYpAbgITi6qHVzI0GQQKU2NpS5+HFVJRVaFIjaHyA
CUAWNOgnuA0QI7ddwqrCEsuotwGc4jVLgEHDJFhqEahBL/RvLN2z11KSvVAiO2DnvPFpEQ5EWqIY
RA3os1pLzBAdM1rGVRap2R3I112AHk3zsOrUPjjRzLJho6cCFfHg8j09o1QaHXqHv8bKuqlr625S
2cOKBoeOFqyNBMpQTpQhDt1iQonaeRUqd0WD+1ElR3Jp7ycvZGUaBEgv8Wj0sP5o+KlHYZSvCh0J
MHAsDhosLAWizDAqnyrNZpuhFCiB/aMve3R+p+gl0/O3tPVwR9L3CLptYXZcfua/81DeM318t9OA
zqF6E2Y9u1ocFHDrcUQ0H/HEbtisj8WEBC6nuZ5b5rMy2QJxEj37Uf5QTSiLQg5tB0ao5cCjXOdV
g7VlYhvlJYFOXTa7x3fAlihOf3cmaYbjvCXj5bGx4YunoQuVdRsJ/PB2/jmW6HPrOHDM3kfzbu0U
1d7B+UVKYl/RHbzRNchYEy0EtS4OoZ8uTYwkW1N0e9PzO3pXFFJs3RAroKaY0rWHbEKPZEpHZQpp
rdp3VW8911lA6YUCUQFspKCcbEukC9ue6Zpaf0VKCONfht/cRhpSm8FdV8qG68syuCgMNhnJO2Ox
1cEK7vuy+y0sBJkMM5Ae+9kTUAwPIeppuwneBDsOB0DAuM/j0FvIlIIhuyLtZQiKJW81yLCn44Cl
w5iCZCzLBM2P3zqFZkyLodKk69FMfvmy+RKmVuvok/0rRVGI3/zaqIuVZuKwoYxuS7zYFuRBr6JK
HaxEQHp8ljNtyG9dqG0sGFxqoFerxAJYFnn2njrQqs7lF8BQWx3wcJ6RMphivus6izCOdtvX8Bh1
bN3jyBpA8tRtQ56mNiROOwIeDYS+AmtFPcpEGNC8NUOOY1ZK+GMBU4XNny+347Idgp0iWKvLKom2
nf6l+Bi5EZkHlGqbvpp/g5vKCq6a/NZQpKs4ZZ41ITgZ7ZG40WUb5HCoInSgiXGXw4Jq4DXNwO6y
oUmSFQ2Yz2pbUzsPKuAjquUokXfgXd2GDdFVIQWQhZAlJhOKhMYov8mYMJeWOgYLya9DR/aC/QRh
Gw4OS7YhOogiypYehR8tp7jeVhZYXeMpHbNNadrPsBW/2lFaD2Fzm6fdg9JoO7xQTwDP3iOFXVyM
YiuOdcaREleezdyDzOPaa70alVyFQFy7MQH4Jrlol6U1PlZIFmpv1nx1N542sEjwZ2c1KIykSbd9
V7gFtn50IXTH/Po1sNL7BIxImmh7A8PZosDiIMnjHg7DfdEWxjKMxa0ZJBvPmrZhrD4geJqRU+Yv
AjfeAp818pCh+60bZrJM3Wj9sCp8zDoViV9qobFtDd+LBHx5bXXHPlUgXiTCjcr42Ch06ZVSfRui
8pZYtC/Kq/WS7ZgbVRolYJq/oR0+V1Vyh3pkS4boyqJumk0Fs5KkAVLIh7tcjR4soaza2mgoWzfX
UqPf2RomaQuzpVp1BMj6waOeB9csV6n6VtZzTuXYwR6LgnJ4UEIk5NQmba0oke9Rmx1ZSit9svRn
cZWVN1dpWz7rpLWywkDAzSCeml/qYKP3F/aNJVnrxih/TYnGfgk5dmeuRT1te3p5yTiug9zY9Vrp
BKq9ZG+6sosxXxpTzG5IHd+VmjkcCcAqms1BNpnEDJjFGyHLJLj2xRXc2oA9LtbnoZNYadifudR9
ZIPx0iAEW9Z6vYYx+1uY2a624pXqFznD6PBZBD02eoza9CwPKL32iSn2chx8oVc6FFl0NGvwgEWj
L7Bounh7clSrJLLgZ9yNber4mYKH1Jt9nQ57sydZYwMVZHjdIvOXX3avvR+sshqJepCu6NK5EH+r
Fv4yOZhZYs7oatLk23CL0JmRf3LHwr4bZ44W2k4E2uzckwmpfjUMb75Hl6+ZxNEb+VRY13+wvYfD
jIM2DcN1kVlIrMdsQVDZUZo3xZI962XyxMEe8Bzn8Y2CeWLhN2wXfbViKWD5v00Qg0gWVULm4HtM
ya3H6lizrHu9JydIlz9xrS0arTik1CEzRiQVVYhODSgooiWKJpbrUi/hyijARmNjt9uN3Y1XYRBu
AECYCzk0jr7EDsqYSqYz3n5p0l3k9rd9lL6ko49HHv/8sjb0dTF6uzCWI4f/QxW2Ld6DWXLvZbPU
QockFrbZhqkxZjwfVCZ/0jNzyR0Zzwuod75X7XSvXfVStCJodTt5OKI1qtJDbry3nr+Pp7ZbE3y4
FxJyGwWuF5v/p6ECTRcDgUjIYkYPl+6V0nuPSjtc1CjX/E4ch2ZgWhNoOQP5sR3a18xX16iSkWea
8mJQkGdg+X1n1disJS/guRSuUYtwrcTVm9THTq9BvUdk79BIRkhKJ5YkqVU9Fi9j2MLvNpSHvGE9
3Wq/o0z7gt1yTwscmKWllFQycP3HJn1TSCNuaqggkPsHNYrAO+nPRVjhWEgZzmGC7OxpQM5hBck6
ipDZ0kpVl3oMucqzgWdoV5NZPHiejDBGNXDt0jxbUHXbZoH/kFj2VtXMuzHlK0zy+Jg0/v3QDoTB
YEk1U+nBN+H4pzErVFoOkX+vdphQw2Ciszd8gKmS2DVm5ZKeNtoBHAVxrb7NhurWNubObr8SXvGB
BpiwAji2ZW0/13BGBrmdwcm9m2D1gHxJD4tVMOUW9Ce5fDPZ1WudoLvyZPktTdkoNHPjP1GORWG7
hYdpwTKUr8o2aFuO3IqI1Ry+sF+VEM+w2sEI156+NKzqha409V8dL1udxk8UJwwGmOE+KbELEruD
D6ZM72NkJHSpkOCyHZfpQqzCnCabaYV4UaOicxRQi2ubd93o+eH4BunzopamT+FYzNvLug203diE
D2gtngJRHyiJsL82xiMVnWsWAj5u2fK6Rv6MuEd/jyOIj1UHDdyTD3VtfwiKe25awjaR1YEqM3V/
xP8DX14FszHpnaBjcs0N8R75JTWzEE+8NCJDngLANLaNlJdKq6IprLcR65lmAofMeLa7BoiJIb8w
6jt2Vn+k9Wis5IIqdEQnAZjJHeYwgsgVNlsoYGfYZPAJ6Bf5j4TsoZL6QzMI66PTjdfAoNdvDDhn
qkoCuaew1JxYpZYvmexfs16kv9+L2zhhgdx70X1a239kJi+WSoyv6Y/ujKKJvP51NBBp0n0gAASC
b1eugTg/9W35mJX6voelr8rDey1P6C9YuyEW/Gh0fk0hiUOaphjM6rumC391At0O1M0GgBCbqURt
0ZZT7g+CeJcoKYumJthV3ax8wn7ABM2mXaawFR3HMf6ocIH/nElzJgPNmPOW/kqJsUqskj1yU9fg
29B/Y/xf1Ezq3vT08/HPJPcYJxlrURPJrTZ/0V2HZ7/vnkqs8T8f+lx2knGSrYYzP4mp0MzhQ0jA
V8nav0L6tKOv6qIx3/98lnM3aP77XzeoTEOr93Tyg9WJTaaVKXvNFKAzgYWyq/r5HGcyuoz573+d
oy0mkLxTiM0o/CT/tS/cKkouBI2dybE0TqKTgqTupoYXbYOCYaOz3o4idAHqOiF5BEwL6vsLJ1Lm
xKRvEoCMkyQldmvaKBP7ujEe/evJqRf1l31dv0qP45r4FVdpnH+7WycpSkEwChA68DtKJnJTkPjB
xOFtfz64cu55n8YmIfsqQStJG+sN2SfeCgIa13M9VkkcVlOIKvSNsS42AE3NS3fu3DM6yVCMK62h
K0XoS7PG8bBBqj6/zxSml+z40pdphx3J3jCkzXHVl8KoznyZ+smX3wR2W/m9FbjZC0UTb1OsoVIs
zUdRrYalsswdCfTChVHm3LlORgGtL5jZ/cGjFnNjBO+QsX5+WmdunH4yArTMnV6VcuO8AiCXd5St
ow7av5Kea3AQ6u3PZzn360+GAKvzY7keSIlWM32XZuFmAlD/86HPXcDplw+KEPBCjq7PsI55lb9m
1IN9/Tj4zWtlvaBJu/AEzg2W+nxxf40xOPFDHZG5t4mf+tV/gnND1pGH/2SBoSD7+YK071PDZf1k
FMDiyvzut0BlpxyBZhD80oPhl5eNxdoqdXXZTel7ExY9ChwqQnnKqk+rIx2t2eBQ0EcDZkRgWTuD
/mkDDhp83SoWUYw/mRZ+kvQvArQHzWR51SXK+wzkvYWTOi/YASxrPfJSxHgQrSmUGcqFx3Tu7mkn
L3CkjpmnzqjcZEsI3VuwjnFRLeDt/4lcp0D+8907MxFoJ+9zlWfCUDz8qXVu3KUFPZncfFBGa/3z
4c+9yOr/fweEPIgkLxjblFIhRKs5BGF+Iav13B3ST8bN1KAyUzfEg6IwNHbYTXf5FYKMJW6B/iZY
/WPYtKyfjJUwBxJlKhm2vMd2VW01F5Uk/D1IMktrQZcQ0+/m57t17pLEyQg5xFFFPDjWwvI3Vby1
4loOW493jWfOOOxcOMv8YXwzbYqTV6tK4TcNI2cJn2BkIK9fzgN/s2gsUiDlRbi+FGl95umLk5fL
SwY6SdGcBEpawmIY+Pztf/5CxMkgiXrAjOmf+S4oiWqbrHHYkcuxQkK3Sp2SkJELE/S5qzgZMXUl
lpKOQrJr6q5XunX68vNzUNVzR57//tcIOdKQmYkyBE1l2u1MQjQHi5ZwUFKY8LsrUAFuTsDLoBF1
A4gunJJNWXquZ0Lrr7FPw5O5RvaeUYADm9mXlNxDOmHtJs3jday2my4eHS+ukIqR6BMGG032hsOY
CoRgWfTeIvolvGgjJWw45Sk8QrLOFlWbfHS2Rxc0JVwHsCGqc+tK6bFfhGJc+VN1HWnVpjdHp6zA
+U+0lxaahKC6J1VEscrnqW7fTUDWqjLs2wwvWoj0nk7rtIzieCNJ5kG3urs4DjHfJHtZZLe0U9aS
PxdzZ7lxRcm+ql8khISFJWBzmy+KBs7WjtgQBn0Hni4ebi2JLm3pN7dF2r4OpUbPwffgU5rcl7Gi
aNKoAmx+fIxzNmhdpMFlbPBUQK9DHUec9xKbJphxE9ci1e/7ymqPAhGvKmsP0lBckQy0wgS+CooW
OIdsvwkbyazIYdSOycefehKyJF/1lxIC6EjOH9iCruXZqyDGA30x0GQVP1iLsM9UqvwRdoDfVFvH
YuNPmaOrMaU+8dGlNQKaBmx9FYTOKCZUbkIhoxHVDW6Sm65RQbgPmFMb7Qar3h4h4L4nIK4szZse
SnwHtFaLs1WRVrjuwn3S2K+60b1KjfesjO173UngDCKqzEncsBIP5Zva7m6zenqrYvMq9EtXq7o9
M9qhntJHD1V800R8P1YdryqLjmub5i96Y163An8dOFLsR9kRcibSyvjLLMrfHZHoIzZBlVQNRIJv
sTHDSHTvw6/wljUKtvURPFJTAcsOAv8ljqIYMwSNkzwdCmca2lU99TM6sH3VdStyglxei3R6tJPw
E3Yf/XWKTmF0m2AfxS15l5bWYy+VW8o/HpTFBhMOQSK9bFJsm1oL4n6E8D+UqCIgcFpGgHIPUiDd
pBKVjB6i+g6/+0tkEf5EykqE+GNC2usLaa3q6Z2i+C+RNmAQ1/nfxUiO2hozRbhi7ze79/LXvGzc
IMh3ZkLGMcIMEn6CznbVOP/HBaw4WdWoATU/hJ2BKxPuwEOTrgIkBP8264uTabkJ8onlDBnAnqHc
GKK5yiGmRFZ4aR47N7CdTM2xYTfxRGqIO6zV3+pTuYRFvpx2vTOttFW2Qu7s/DyGntsCipPJWUtt
4sfKMnArsWKeWXtb/9CYC2XTO1hybiVHe/35TGcuSTuZmpVWHqw+5JLUOQG0OyApWf18ZPXcGuxk
IssbSq+R3EVullJ5z6PmgLongrJYrxT87wsxaA957h+FbdIMoHmjdiXGV8DBRX6vls2m8xSXkpgj
5/S0vPxunKKnEQaln7GhFDVy/yLrvkSPKBvA++Hnn33uhpxMi3IZqpUBu8aV27sqf86Hz3877ny+
vyZFBT1lkpdd4CoqENPMRuXkX6h6nPvJJ98UbNEE5XnDobvlkHwlVM1//s3nnuDJ9+QbKrW5Psdp
Myg3pA7eppF+yPPpwvd07vAnn1PBsiAs7TZArhZdFZWyLaTOVa3iwm7zXAXiz87qr1teGKGhiQav
coKKditW4a20TGheINID7vfUbHpX26pvwCwvLKnOnVE9+ZomNSqDykojQsgNfDcL/cbbsAxdS8vM
VW4blr6rYiPSRe7+0wNST5a8fsuMV+uB785NeC2hUddtrCBwfj76uXW7erLQzUyI+gNVHJcvdh3u
45WxrV+MBZCOje9MF0ageTj4ZtmungwTCapqnI8QNrvGdqQMy22PCc64EVBIfr6OM+/ZnwHqr/eg
lpWhMCfiUIrMXw7o/MvgMYl//Xzw+dF+9/NPvmvJ8hJbCC90ib67wtW7zgINXo0pPv0RtZSf2G8Q
GfEq9Hc/n1CZP4/vznjyudsqjYNaoTDA9lxCMRsc1CF6qmP/Ecne0zSAEZPABq8rcD0D8mF8IZdO
PT/4706t8ve/7mSiSYJlV+MjaAfmmaTqdkyVPYy41zaTYKwWFYwuFIKJMF6mtlJWvYhc9vz8uzBA
HFHirC4wsHr9samVC8OfMr/t3/2qk3EkizNFyoLa5zX17wDjvswZ7c0vzLTr8NjtWoe99Dbhy9Mu
fefn3qiT6TlpClC/6SRRAzJfpsOa9btjL80rZVkfWNUtpYu72j8VuG8uTjkZUvQySvtMBtGi6Mlr
ncev+ZAsi7rAZ9+8oK2913LNsUZt24bafRVCLVPqNY3ix1ijPwye88XXM/KsSgvfiXI7ioJVcwyE
qbOstQ5+AaMJwAlCsL6myt5QeSBnRwujRV1rFpIZJAFpZmxbrfnQW/mhDZKHOYY0DQPWtRYMV6XG
w4fsG+7MVGGm7lP5TVMjl7EDBEZsCywK4r2QBlg94SEQ6a+5e9R6Yt8owUEi1IQ4s5VZ1K+akE0s
2NJBsborVMoXBslzw5h8MsJAajeSjBAbak7NNr1Nl/EyeyJTfYE731EvfRtnPss/b+df34YAStqz
6Q1cNOX5F1A+3jq5ipadXtGRpsG2HEtggWm9rumVC4hjRjX+4wupnIzUJsydcaDDSJ2LkoRWtscS
+qYWG0cP9IUfWbemjuc772nqfgV6t7IHfzNONoG4yaetBhd6PGdWIn/mxb/ugZchCNR0VpNp3V+X
dfhs1vbq52HvzCenzH//69BRQsszAebo0hzZaGgQRi2CiSUWPx/+Txvnu+/sZBxPMTFDJxlit66q
kWi3chdalhtSjgDAekM0yHPp461rNTiyqrSnl/oRtP6czFADEk8k4hY89U6O9LeEFOxBFne6V4MK
NrIrEk6aFZFT1yrlibVojZtKII6hsxwCPZgeQ0wgFPVvQy/99DTg4mHH3KfZdFonCAZ6EK0nyVuT
j5ehmCFHCKC8rSQFNGltQvYV+GtP4K4KouCt7msYWCOlBbu9lefkWnrK9aQ/6lK1zXzrIaytQ4i4
Ki+8165pnk190pxB1M85PWNFs8lYxHuSaCC/Qjn8GHr7wgdyZp6XTx5gTmIC1ZTEd+0CF/1zjEoq
UNlg2k8/P0HlzMsnnzzBIje00SjqyLUeuzUVHTdYgkZYkViN3p7a2eUC4Jl3UT6ZgWNw8BUqYXY2
erOXYOmXJvlq7LgvXMmZCU0+mWa9YmizUbfmCe0/68d4Qw2w77FDIn4nNoJyMECddXYlWrRru+RS
R/DcLTyZSVPfkCSrNX23J/BAjd4UZA0XrulMO0M+mTINwrw6LaY/LjZkEK3TTbseVvqy2dQXhvlv
f7tl2ycTJS7iOu90Nv+BTuJaDZnyUudXOfPb/+zS/xp7shCcdqXJPllw3WooLQ1nOdJgk7AGckFr
HOZePW0iEIJqYF24YWfesT+T2V/nLD3TQBKG8UML9rIEnQ/z2yhJF9ZM545+8qB7DQMyoIfI9XwC
PlHaCPyXdtZeeIPne/7dYHrysLMO6JJa6XTjlFDbhhjRAAQGPfo9AbBGCq48k6UC6s8IkVPi/PyK
ffsC2LJ88gLI2RCok8wAE8n6K7z2g5FeqlppZ+6XPH+pfz2NxBJjYtopTyMlXJ3UocmaHgxruIYl
SS7eiONjfJ4aNEyDgGYbMKQ7OUxSo0xurUG+4WN+n9LiNUqSqz4299lQbWQ1XHcYKSQiMmO1coXu
gU2EmoC1iKIhlNF9plgUI5krcAIR0ExgXuzDrNXgeKmqvPFHKCE/37xzQ87JAgKIgjfUqGLc0Bg/
WE7CC2ge7IoaL8ZaZ0L2pmXS5udz/VmV/Nfrwad6cjeJH42L3qcWMt4iaOocsWyvEKBfe9vxOOzQ
QNqbuQFlXHevF8747eKMM55cnjeGUaZkfeBC1V2JZeJ422aHb2ftry/txf+sRL67qpNlZkZBKqzb
blbRDM7kJA5JObNb5I67yVWuZtmBdIyaCy37b193Lml+Vf9+JYmTkHsgGXxjFKXV3038L4s4Djyf
8K8DSxXRZ8jkfdcY4tWIoCs3v35+DOd+8sm86ScS+U8FS2RR4r+S6rWiRM7Ph/72/eVHn0yZwKTI
T/W60K3KbG8F/TIKMFAApmu0Q1F84Vv8+TzfbyY40cnImdksMgZzbss/WRtE/6691DbS7Z/+9Tq6
MPifu5rT8ZMME7R8nATO0dKsHmaRflNtDKyYheeRqneh2Pl9wQqb2MmY6cdV5uVayECdsco0bf++
TJSCIJ3QWgddUJEvCbDbsOoVGTcbIUdvkegOQoE0WxNxKkbE7H1J5pgp31+4wd9Otvykk8HBSCvN
HwqGcUy0h0ye9qWfrclpOxrMrZlWPIRmeRgQXUGuuNBzn0eBb75c62R0gA+e90VtQwb2iE4sdEK5
zCVcazIYSG5QP3++sjNvv3UyPvhmP6ZhzisaDOW2C/BzBSaElp8Pfu69tE6Gg7KWhUkwoLTpXowd
+Yyudidd9Y7qUObcX3ovtflL/e5Ozdf219jQ2BZFLQP+cw/zBSm6bZOzVM6z4E2tpjcG4ZQriGd3
nggecC8kTt+pTlbnB6AEshOW9bEkMosmIdnfwGP9W4K3vNkqGR1woL8Kj3zpNJjoq/rwIEu53bZk
VywAsRAeDjN+2TaGG8Ek3rVaBgbW0q7yPpPwlcFauXAnz72AJ6PUSLe0AdHF20Dq50rXDY4OhTZq
Jm9Z5ojBM8m6B3Hv48EvWkocpfvzmc+9ICdjmG5ajTL2InRH4mDq9DW92Lj6fvojrO//PzZ11E1/
Bjf/34aCoJF+PS1pA+/g9f/LzzfMk6+o9Y3/PQkuaZxwK8Fz+fnI366+LMM8+XJImfAbO+4StyAJ
mKF+NwAZQKDsXDj8fJz/fqsN8+TbUadCr3NQ5e5Mdw3TwvEVo14qonhKmsnNop745WoxRbFjScG9
V48zApocCMkphhhOhYLGkFjqPINLL4ZsWcQ4xfTaByEpPxOuRjFN7e6SCn5vatsa5BETMU9ADwyf
HjwxdWOpE3yvwlpKVv8UaLOZQzKdJIIlUJOU2ylw2ggnVnW+B8UJvYkI3TFxsiDZyVazBL+7B19N
3iglF0g1diz2hSZvrIRwIhDUwSDvJAn+UCx9qTmul59v3JlBxzBPhoMQkZXkDdJ/3qtgWdxMC8/5
s7BywmzhrX4+zZlRxzBPvsguNf2h9OPYBX+zJI7yyoqKBzkGRRjmz8yTGzWpgMv4+Ggl6OioTw6S
pNwWgekynVyNmjQuS/rASC2kldXED708OSO44lwm0rg0+8ihnrtJu6RfRymB8Va1bRJCgrqiCVZ2
Uh9EPj02YfRYpupLrsqXZGp/liffvXknnzwQR71MEny+EoFaQlXvwFOymsvxSishJDVxZRUR9Fl1
kRZyucw1AcoCNikp4CusNo+xMrg1ldlae5E0UHbgCAlLufI8/y1RZiN/q+29qN6lanuUyVnVhnoz
0V1eWGH8HMXTJvD0AM9tQOSanEHgQ6MvtNvJtzl8My5NAcYASxFKDQLCzbDfCOItyYXIwSzq3g1A
+rXhp6/lYF7hxdzFlDkRE1xD5PisFUpZnhAvaT18kZH7u9THLYoQJyBEoQz0gheexpw13qFq3Sox
AdFkfJBNqqlMu3VAGmcP/q/iCxsDe23Y9RWPALGgbHGI9MtO4iOutv2kyA8TsQlGL+5qD/u6iQmw
1QEuJcNXp5n7wCaVgo3boi3HI6my1y147KCWhGMbw0tBItUin61bP7+tZwarU6G+JutxpkJJJ0pt
jd3scWqDaxh5F47+fffHMk61+hM2A4xsee6aFnLt3MbTZduRM/rdQ9RL6DX9GXJqSNNyEom8UeG6
5uWlju3Zs5+MxFFJw6DUipx9FA7hh//UceJjsZOcS2uMc4PKqYg/y+MJnGtFEiQptQvihCvSp3zD
6eAHL8TYOgZ8paWY5U9UJw9TKVxPbm6Rv1xaTJ2ZD06l/sqgpPaIvd4NmhJ27jDsjRzegJo8QNHb
/PyafF9U4kGeDGp2Iytm2zTzrexX2lpzrW2/ljbCvSTwO3cVJ2MLXlFblHVJZDEBilnSXOmx9Rbb
1penSJ8/X4T4fsliGCe7oagwvUCelNxtiFge7FtZQNaT6E/Zi9EEjj9SljarYI22aTLQwGFZlZMB
wVywa7KtOj0OCmIzicTx7pqE8KUZZKvGTAhWvYnzR9E9wj1aCkl30264yvGCR4KVX72GWbwOpye2
KAviU9bTGO1mMkOshUvCSAaMHxFxP2pSbPRxckrwDD9f8LmP+2RjBlApxoWWZS5uyWs9GtZSm94M
tnxhpjtz+P+yElDu7yqfR9Z58s6O4b0Vczqgcvfzrxd/xOPfzDf6yUKw8jTgVsC/0OTUN1XgrdV4
fKqEeltj41owjdzQXHYQBSFPiZXbSegKvmij28gJhL8JgSOGNtl3QGsQAywF1gFF/3Vm0ocw8u6N
8BfbbabqGPQwO6CTqYBvELTCV/EKsknIpQIf9GWp2lNbGRsfVGRo63eTiQXNiH5JhPIRIgJ3r/V9
/JZKtVKt6VEG52yxeFo3Qb1uU8odZia2dhDFcGSLx1gC4m9E9nsIuLsppNtIwmxuIqlLRb8KWxuu
tnIUGmBNKPF3ZdSRSQXrVLVILydH4oZAOnUhddj529a8lhRv66nls5DKGnhMaq27ONkaf0IKpd7e
lNoYLAfyionRHZ7ZviiEL9GHkr04J9okDlZ1CYK1HEnz0IdrzNU7mwnQjIJ7ieRTonjWudG/DlNz
FUrDXtWmT+S+jwEJD5Tc262ZeO9IMR8BWSMmTIhurMtwO/gMfHVX45KbXZMtopVIsuChK61jQfdZ
Zm1+S+j2wwilwB60z9ZUXNQ7uKWpECXyDSED1arLmF+rMLvKapXEX2Ln1D7dN2J4MCEhLpQieh16
RXEis4e7qVt3rde6CRyy+Y7TrMJzCjMFCEMYXZUyCB9hajAlppWSFbuIELxUZbdGIsZtZlMlbwQ8
2pgYNPBSN2HfHIlJuzKS6RYo8zHSjefIS94HII5JPvrElowAZKq7qGl/6YZ2K7LmN2DOCr5G+6ZO
I0sUTznWmH7VUcVIbxCqUACos7npoF26K70hzkCpoIP08iqJScakH5uThOw/NrPnoTIzIiXCtQil
IwLeW0HtNoZ66AT+MC1IG7mOss4tFLjzUdvjvIfZUkiy0+FXk9ThZvbIsQvNXWjPbpZPhNbU410b
kr7AjLT2TOUOooW+DBJrA9TgZUzyj0KjZ6eQXpWl2OaDsogcXWGfUDfRXtfLTz203hNTYe0M6EDP
C2Ud9wU4ijY46NIcDmxBQuEGEKJtyj04KjCBTbNDfQs+yBvvy7B8UTqLuCLrd6oG11KJoLnvg7tK
ya7NXoEaJpR1YejHUGR3Cd//UtZQe0LP25G3venTjJ0ar4bRcz1S27VOIADKj2r8VtgkBfSwZROt
3GtyvxsTgux6gk9IeBggQ2YvfaakS60NX7I6gMNcm5lTwbzsq2xnSsbWh6QKkGbTKsMGmj6BULDv
KmW6yr36PuwELKrRvjenZhPhyc1s8u5M0XwmdXZfkru8CAP9YRpKd7Kh90wifqjyGckyQe/H4qN7
w1PbIr22K29nDJhD5dK6YzByCh+YwABqELq1ywfzooOCmILp1eys+Y2Ml7aaHUnV/hpUTPalAtxG
iVfaPKIoPrGz7RyKKE1fldZP7iTb+6jwP4fcvx5L/uOsH65j0M2L0kauRNigkvT3xtTsQ53V+5gT
KFxV6p3obBJgrcLNW5ry4Yz8T1rYDAUy8JVkTYchoPXad3sxU1SL7HGcKUZqDdkSkVIWsJ0il7ko
0H1qwacm6AcrWvQ7a/gHT+939oz8pdHg+Tmpiv3RqJvXBiqsRkR5MajNNdjPZa/q1x5tB8ePazfM
INV6c86ON2g6EcbKE0bVq6ixV2SWwdWHc4oeBNG13hFa2mafoEF+N/bkOW1qyDOQi9yIDM4PkPJi
6VXTUxwXYFBb3VhI8fhst5jXR3BuCzXQmpmg0QJ382/kXn1Sa+llhBlPADuKzTbpun2ljhCmhtXk
t8kmjNp4qZncJdCCB/BPm1gfHZYSromWoZMxdFv0CjS2OL4g/DQ+wiH+0tX6nZkG8korDp5hHNJC
WsJRgLOofGmBvZULaOv5nEP2P5xdyXKkOpT9IiIQCCFtGRJy8myX7Q1h18A8z3x9H9y9cPGSpKM2
tXC8BykhXV3dewZgpOEe/+QPDJK9odgn7fgRMMgV4gDcjWI6Q2kbemEQRYtrXA5TAu1qUkEICKHm
UytwcYHliZRBNsyHEEiGwKE1pYPCKOwS4ZCpVI+13Lmtr0LMAGJ+LW9xWIBhntEdPOA/KUuh1DJB
k55AwsoY4L9YY+VXWbPrYJ7bdSSzhix7k1X5CP11SPamIG73WvYaj/DigyEL/D/8zTR7zjMvpAJ0
kboRZIaA/hMkuZC2+ElBzowsvq/cWQfyHueG+29lLbbEMhdhSyoFCk4QfkJrq3iEHtT1dGbtprAE
L8NWVKlJjdsIuwfd055culdupXsYHO5al+w33rKSRy8pa0NNPEmMJcRSHMSncjKbfelI5s8JMlEf
0x/Y1Bmx5Vvt1g3vcv2RqYs6mphSqUEFMIN56Ag783B4jls4sw7Fm6QjFILCAD2qu5E3FUTVvK3X
XuYbQrBgzkm/lXYznC+eF8VYD3t+nymWeM1++SkaKDb9U8FS+46amTX9QIL0EZ/GHSpSqVklsI0G
gc8qblCgnYCBn2ci2LoiXV6i2rITFXmE+sEIm1dcMaArPzuPlz7sZ4K6la0mgSULb8fSLSD0YxRD
IUwCCPm5qwsgWCJGglvBt7Cwa5n54qOEkHEF2ga3tYK+ROl9AE1Cqm/NPb88UKYtrtV9LQV5Q5TY
RfXpDR6HiVlnyDRTdho0mK7W1Icsij4+8h7Apzhv7ieGIbdw+4hlfKDKa846OuuwKniLVR12D34J
7xz/UUKNFOoRjxkpPwoPfUk5orAhBDAQ7hY3Yxbv/IofaNOHUAPyb4CxOvCheOVSvxsnkEkqCDGr
WnAmWQjRhQrwJpg4o3Bmq1CjkvMvnUKzTyl+JqTQq+yU1DA9B3DQna1aCpCQIKGf4MYGeH9Vyycx
EsguQP4jlE8+uulTOR4TJgezBQK8zPNDRWCmB0sJJWjeAGQ0FKG+VHl7gEPzTuUKnCWrHBSwnEE7
uD9qkgZvaK0/D1B2zyTlruPtLmDqx0jLd63I7+Woui3YryZVNu5/l4kZXFsSpVE1gpl1OMIB+Db+
ABwArEncfdR3qP1b8rGHxezN9bBz+WaNLsPf2zGB0FDdAuXihMqZRpBHG4qNALP25MVGx+knc1/F
EHyYipMwdvjY/bj+o+e24YUzRVs8Wh/zJpI6CrC7mJ5H+HxUtfIR+C38DavM6nIU7nzto4Mk0vX3
zbvv0vvmIX6LWX09aO3kaRmMpmD3UDfBXUGSHWUyOu20eRka2JRcf5OyEpW/btTfXgUv64qlE04x
lO3n9VrDVqZKP3ELglxQMN4GVQwdCNjASnGyS0V6ryThSZbHWTcKBgeFiB514G97D/bu03hkBHeJ
NO5+JAmcYq7/xrXzUFP+ng5IO8m633mxmwYmO0AJ9H6E/2Zh1FbzUtx7N+rWElorXi1JyhLNkRMR
Bk9Mwd8rpYUAHFQCFS1wqhEBC5bu2PBMvQNA+U0f9N31Aa597kX1pcUl3ytHBbXPHnbdapQ4wPxo
Vigqi3O4gLB8Y11dxhJytmQsl02mw0wUb+pN/yb/GE7EFXb9czrojmxFdnYuN8AWK1gYtmQts6Hn
FZWkzI3a9kBq9b0c2ltfxH8KuI51vm/BfujThwYW5EZ2LVTamO491Un6zEr5pankO7APQ/Q+og2A
w8ocL8nNKS6seVPgkit6umvkX03+Ao1JtKIOon+6/hm/qk0Xtu2S4py0gzaN0N52aYUd0cEgcpg7
yqgozVSwHJqMGhoSaQ2NaiiDDdVtegSwvZG0A8mhEMcJBAMLeGEOEA9O0RmCmoEKZ4NSthUg5Rji
DvzhclgcE+T28vskS786tFR71p4nBmfYEfq+KdCy5wA63zAXcxLqe5Bg145ZDJPSBN4ZsQZNpmKE
X52vIbIzYD0G7VyWvSv1A2Bb8PuGrwOawkyHxRdspkT8oFTDSQxoYOBSag492gop6/ZN6JldX0Lg
buYjX5/BlZSULuIsGmJVNyR1Do44bow9pKhyBbWAprClDNfS6y+Za4KXvtIiuNLRB+5RRiOjxaVQ
8e/h9G0koSNwF0ExCRy+rQR7Dk+XXrSohKc8hdxBgptI8wqF2F0Gyju4jhiLk+7Gz3xrp60kWXQR
HSXZqzOoN6L2GRqzBJeLApkJv3VIwtyrJhzed1vYzcsnLFMXZzcEqxvWoN7iIn35EUrVE5ip5vWP
snLCfgEUvx1DHKogyN1xDEV7wIOd2Jl7BpUTOf/2+MU3nwW3cwAYc7eMtAMIwUmzg1Vl7qcWBfg8
kqF8hwLX9XddJohymJv8fVxlo9fDaQIqlP4f/6Y6oYuOVWV1lgR+rWxnVvAobKSqxcv0Ep68x+gD
0mo2JCM2YVYr20hdrIisBC8DFqE4L5XuLDLd8XywVDzZJJCQuj7IeUdeWNvq4pY9EDlLxg4TGkix
lVTdPS/oA5GbjRNx7fGLEzEnk1fyJsndOBTwcwJkpgK6Jt2CdKxM0JLPOAxQK/X1EMCL6ejDd1FA
mpPETqJnG9OzEmOWBMbKj6W2ivGCDlcYpee7qAM9slVqaEWkqtsXiRVVW9Telcla0hlFB/F6WUVj
UaUn5rmkf874y/XPvDZR89+/b8tQKTkaCLkb5uFZ8bV33KURnCuo8EHh7vo7VsB6bMljJDJjVEVl
ym12UB6ab+NWDY0T/9zvoNRgz3IqkrUlcvL1CS6s3C91j29DKrmscTjbwQuh4WhOwvkv1QF8SYo7
T8omdIUgeBbG/XvcgfaSeTcNi+0OHoJR45/8pHECjThRXFlICCc4b6shLAtgYlrp4J9BRCJRYGrI
tcQd1NGS0TqB85k1wYHGzqotztBaGqcsIowqeUmZKein6QRuzEb4MatzeXv5FxVQQoXsUGJL1mYq
t7YIFuEEd5E8lacBTNad/kpt2Kv3JoX/9MNgAogH9K/3oDMb6vYbJ9pXNnrpEy2CC2pq3hAwUGfV
uHBhpvPDU0FIjCvUXPP2xeN5fZCV1ENJXgy38iBQDFDC1CgL1VRzAduaoYVng4Lr2FChM1ur6WDB
phywJPg0GUwVdypsjYYYHP4WJjlJjKpl3tkJ2kudV7sxQUtoCo4ZLRWn6GK2V2Tl7PX0SaABI1Ui
hVMGL00UNM5dn56TUgMAno7HoURTNuH5Gf31AoYV6KBxmNIUVXfoh/hTboE2Z/0GTnrtqyxCJC9Q
IZF9LDQt4Hsmt0/yxM1SQCCI82Ljsr6WxZP5uP62WcYYzah2JFjNP+PSrA+jWX/A7tIKLJTF7tET
DD4Ge04xtrbnSoqxZBvKLFUlESEWtMVdJb/R5l9HMt8Lvo0kbgmU4dsmdfm5hbwZcdHFsUMHbq/Z
/ylDBYcQYKuzvPXGeTNeWMVf4e7bG0cdKtFdjJQGQoF27Obn4gfMztBoxo4Zj7Cuf7geP7/i/KUX
LbLmqKtoOjuIgoLUQFgpfU5dJceHUq30EFnC1u0Jen1oUAzPqFflVohaJuRHz4pRnBNzKzlcC+Nf
werbeBVg2RRV0zMXZb7qJNs9GrxGfGZ72HWAQTyeUPC99beJqSvH3pK9pHZhWtNmSgD+VHfoi9VO
sAOa1iAHD4PUf2eQE9kULllbl4sY2PiUhxTSj6giN61JdsxEA252zTb9J2InNozzxH6rh7Gytb9Q
St9msveKSYG3G+ASNYEAeQaH0847jpm6G8beur5q1ga0CB+drA3BBB6cO3rFCR5yToiK9/VHr/z8
JWGpg9Ms7HjhNuRzq5fhHg8Bh0aDJYWvbvz4lU+/pC1BXJWWPfUytyToYk0/B883tfDP9Z8/R4QL
20leRApWUp73MxKtr34GkIYq1eNsmOH3k9HBBvb6S9Z2y5K8zeUgE+k8BPJTvEJGGSFV2GCWM4OY
cP+wZAuoXPRDN77J2owtYoQSF7CQr9lMLSZ27FGbx096r20QDdaePi+ybwu2lHmoEg1PlyfIKhEi
xwYjQP7CpSbfuE2vrNclNzWiADpGnpq4EwNyCphXrj9d/xRfd5ZLH3yxt9HDVKVE5QlokJCMzycI
QNSwS+kcHWLlAu6MuQ5uPWhcirSjFdARsNSt0eX0ATEhxKwCCLFTC1BngxCIQitH2qf3Xa1Abxqy
1r5mh00BN2Ld9vTpkEzJXQdb7LbZo65rXB/C2uQsEqZOLr2JZm3sAl9hZTEA8Gxj3axthkWYyAPY
U3edHrulcj80ZzSLGx2C5nAvJU3+T79eWzJcMwGV2QpVJHeqDlT8Yji8rk/L5R+vLfl4qD+iQTPU
wFez2Z4TpuvVJxoxEfvURuf6Ky7PvLYk4MGKVilL2sRuANdKmEb4KJsRsfHwy9tKE3OA/batlJ5W
PvqiQOUJ9NLzaMenxuxjsbv+21euEYIvlk2uDUwUs2m8ymFUL2qgDIe2s8dGQadJ+qGjMJmrudNU
oxvpsEoBqxMLGiap8WxhBGO+jXGu/pDFKkv0qavUHKTgbtchK3lTj7nZAQZraofuhrrKUbrbOskv
H05CX2S0EMEH0rtiIKNo2NTZI4enZ6C/+tU/jmXJSQHCtoUN58zzsrKTbE4nYuRm6Ejv2JWI64Wz
NZI1YuaSmAK4cgfBXODgpDbrTIDYIDKiHRjrT00Y3jUMeiqJCl0odNezEJL/PUtfdAmQDBVlO8+H
bSvRHjaW0hwr/xtDxZLKoklNFlFNCxCBTHk0i32Baqd6k9e28ipbldO611+09vkW5xgQXTAfoZjd
HIAnCqsdDZSfGahf/7j+gpVOqFhyP3DZHdRg1nNITmQ3WdVtsEvNn63lv+GeY22BmFfOf7HkfqAq
x1UFjpeuP4h95wFfBaGFFPZGsM5Up3coOu47ie2UsTD1Nv6DixGEaBJ/5gzAz2pSK9iEZScYSWz1
vi5HMqHPX/ZbsPFKnyrpEPluOKknuCo9tP+ILhb6Is5oUZUEYYC+uK4Ettd1u7oAkFTiG62dtV++
iB5tIBewsYY6S0ie/GQ/JvLGwbRCC4Djxt9zAt3MihUJCJS96TmBCXtS1aBWa1E4CDT9xim1sqSX
xAqY9EzUV7ASkF+gAzuoN14hiEG81gK07u76sl57if73SCaiD0qYz6saNo+exiFSMJlxy09d8Xz9
DfOTLkQANr/52/ohndxKcCKLXE0mn7A5PcSlNJsJhHeSAMKh0/rJuv6mtbEsYgBvJBJTbV5OBZxE
5E+tvmtguDSVYoM+vDaUeaF9G0rVw3RXLZE3wLWyCgqQfQor6fFtIu40qBFeH8ZKcQUWcH+/Job/
FxVZgXVbpK+8gFWJNJK9VkV7zjMbtoOmVsqORj54h5utEHbXP0tQ+ZW60oFruFUxCE7I4Ua9Ym1W
F/sfro419XoFmntg6UWRvhNgi0nBq7ylLnY5m4Fy9N/DVVPJz9HfQ8RLBNSj9jF5gdb7xmSuPXwR
A0RPICWkQ9IRBmuG1zZGEQL7nv+5/qlWIsySv1AXNBWTSqDxowQfsDu+S7Vh44cTde3hC+4CFHUp
bYHBdhstKy1tbKBh5gOF6qtQqSjVyGKdepim8KaLxhq0dPWYlPpj3k3HVKoc2NftqeoLAK3L0fRK
iv+bss9CmnapPj3SMYaG8BQcEgr6QcAJ3Ny9XzQmGvBOrRkNSLYjAqx2r6B0zGHuJaJkx6n6Lgtv
hBtQ6YYwCqsj9UV4wX2WFcgqQrHrNP2jycu7ogfnLIpgVoa6+I8WyFrI+z8yJk7gY75CG/RWygNq
yb7OjKCNPhuJ3/fAYcFakfZQz0N5Vpazh0lJ3cSj+zEfHbjBnXIB98aRA2askrc2oTBlV+FL1NW/
mxR1XF/Of7YJarJ0OtdpB3MgCtfDrIVqgRRAeRqYbAM0CBAj5OYlDKIf3O9/QgEAoNVieJXaRLUI
1wcT3mwPA7xCYQRbGwx+W7M5Odzn9LoBkhZIllwHPSDxOCy/xbPv8/ey8ewyg1V4O70OdbXzAvYj
jPRbvwZ0tkk6W2nkTxJ6+7yTFXPEgqw7/YHTxAaCRTZ1H6wI+Ea3cmP5gbyLkoGZfTs+1kJ9CsP0
Oe/wVq/KChM8iJ2uw8csFjeZkuY7UarAxrHgBMPWo5Q2H0kdHbIahBU/aiE/E4wHSHzVG6fS2qpc
xEC9byNRix55Mkrdc8Pf4TCh2nj4lwLBhcNiiToCGbyIPYlizQvyyKOkcqSqB6SN5oYUlU4RwHIR
kjeWkkefoJ3gugzh7sFrfig+aMAh13elEvxUpgqMF1g1yjLssSrcfSnPWrNrgmPPes8E7PNBb7OT
qpKfXpvcqnKpGJ43TrCiprIRSeAsA3vdW2OAqQ3QR8jzAMwfnZsNGx+GVncYYPF9BDpLE2nAIcZ/
mJdq0JGWY0hI9Lbf8WxGQVijLr3o3ghrSBHeRawCfwuXAGeQvN6KJtUd8+FIKwCX1PRhrP1fUpPc
VZFu5u1HloFnPAyvmjLBhDLyz7WS3AI1De6j+qkyoDGjftoxKYYhtDTtARX81LTwVxbDCjwk1Wcw
i15HsQbfUzyQJ/7ZS2noDIl2mwnx0w+r31ElQ2ZnhDpi2koPHKWJjbi4EnaXiBcGfkyvw43WHVLN
Gbn+7MGSDObNfMezCKVSfbL1FF6LZDinSgQoGwPbZ5JB9sXeTjT1RaoRPyBj8zjp8POk2nMbR2+9
l5pwWA1M2AW99fFoF3l0lOAm1sKQqFYw3Am6MQZg8nY6aadmVD+qKjiXY2Vz2ANLgsI80CuNYaSj
UcHRbQdi+i7SAhXE0hSOzuFtVwHXUtBneawfr8/FStIgL463JKh8iExS3EzUpzEdID3P3U6DtSSc
VXGXvf6SFSgc1KD+PkTzSWSRFmrz7RJmOVaw854mp7LhympBWGirJXt580MN5u+3CML6sOsTCOTG
Pyb4+XF9K+m5vGAgg/L3k+swhMRcKaCkiKoM0K0+lEKynr1tTM/lJIYvyzGFAIhVAUIYPYHBgosn
PHEPnqXbcCkHslszEzu5n7W67Y33zanaf+MYX1ZoRr2gisfxvuRU7KtfsQ3mFQqCJlgjQK+IyFA3
8ve1eZv//i0l1eSmDWsVcqkNeAxiQMkeEU/Z6iV+9fP+Ow6xhP9mrIPx6Cy6RFpD5Y6sAagyDwYw
5BlmWbzof6Y/0BtkRnqHAo3DNybw8kKDnfLfw+KyDJKb1GJYJSJWnR2CaQtC8hWDLo1pMWWkYmMM
kbHQHWTIuVLJiyGQDCJXU1YvIgplcwjyx3Go79K4OgRqcN/CDBFkHsD1QvmzKdkDi8FaAf1pzMUe
ZI9HTcBVwUvndvEwWLWancOU3nAYredpyHCBL0BdYIkPJc0a1E1dJkbZzCoO3RPslXojhyC04eva
c1Wzc6oLR1IAK29D9EYgGr7zc5iYq4PgJq4FDxLNnlMZ8o7gGRsT1zcW0uUdIv6DpZUURuGY7rtg
TJuD6H63cH8MeGblknZ/fVesvWIRCfU6llncMCym7J6x59b749MPTcQbycMchC5910UITL1A8wWF
imQY/qj6nRY+l9Ifj595fApmFs7WvVyZf++FFy3BsjJnlfAIsv6gLCG7XAYwNO0Z9G6T/Dypkl3X
ngXnqT2sExyWTYFRF/JDUSN3pGnwq6+qo9CxItoQmqO9yqUD06DDlKCs0nvl3TAoG9dVsvZDF0EV
HuK8VzscPVKknQjYd0hZK8gYV+JBGdNdlAUO78inXLMPyKTuK1XdiLcrZ95/QLUQi+44mM8osJfv
foGcduqfc05u/D57JiOEOq6vqJUWt1gCQzUKalxRAK9Rj+hp19WvVp1lNYoW/3TRqZEV0HWqGBeV
RMtNcJ5fkyzMnWEamQP0/j4r1NOoNPtOTPe5TPYi7UujTBi80WEu7Pf6Pq+rn7LW/YhBGJ1tru2x
G3dNRK3rI7gcv6Gc/negKzLgSEiKCjdcqpX8nXAra/fXH70SQ5fWI5k0jYRmw7zdfJMBoeLXW8Yj
a49W/v7VsMLtMu7ncDTD7Wtib6G2UcZdXbKLGAHXmMZPhxynJICRM95rOPr/ZzUn7a7Py0qcWPLz
KJVh8x0XkhNAsweO9GHxHqSZGYvbrr3t21+pyDaW57zPLgSKJV+PpuHk5VEQuFOv+3s/SnSjq3lr
wKjtxmM+bK6y6jFOg41Dc61wtGTuJWCGjGOfod16UAOYL7n5DTVrczoGVvCJsr/IHPEHfiqoV/8b
JEEsyXthCSOpToP2Nyf3gSgsioNr8veet0VNWFlqS2yxp4oyqjsoWRIQvQPvyLFBr6+Dla23hBaP
LIQJvBoA69WOTzruQFle3ipQA7j++LVK/ldd51tq1raQsxJzObKxOqR/cM8BgNmzOrMZDTtXjOFF
M4tNJPPaPM2Z6Le36bO8rYCLqlvh8tpyeNl240YgWZuoxW4vOz1o5bYD7MQfX7swstQwuEMVyLk+
UStpwX8gw2ykrI5gZwDG+LPmn3p6ClEuVtR+A4Ww1kb8ooB+m5uq6UvmcVTSqJOjlZkboTu5oaOf
9fvpT72nbvz4j6rMSwQxh18pii2o3faCwzrroUtfrs/SWv9pCR2mNW78XYFpAh3jxJjRPEJvzVAd
7eCbIG7/P8yYVk7vJW54ACK8FQVO756zUzzIOy2HbK2XK5C3GspbdYTQjaI1Jphc54GDLIG6RmNy
X35SAwUKB6GtwKyupe1J7cjz9eGvLO+la0rf0CgkPtJTP/tTDQ+UbSy+tbHOa/7b0mgU4SmRgNTa
UPa3DOSPiHo2D2SX6uWdqpONr7f28+e/f3tNG8teplFMaRZkRpO9KN1G0ruyeZaI3ymIk9CPcWmG
2tmN6gNaqsfeXoGNlCHVw8ZL1n79IgBoQ+fp2VxckLTCgcZfaIoSl51/+7KLE5/KTSMpCqZGrRRH
jzzFmCT989+evbgSDGGrpxNDw0aOfgX8uGkfvBIRl/DXKIf1ukfi0G1Hu5Rc0VBT0UP7+o9eIRuK
JdZ1arpC0iqUiP2b9KbYDS5MA1+hfm/+G+hLfOUP31YjHTSY+tEANdwoMCC8i3YxcoYsta4PYG12
5rX67fF9XU5RibzHVeDS1GTyOSyIpYVbGcHa4+e/f3u8KNMk7DL84kA+SSosG+18CzK7Bp1YYlX1
xtNgppyjw1dBwR0uWqoFz7uHhpgwMIN6pVFNRnTwHrbSp9UXLo7tvJa0EqJXsFY45TZzmqfgy8U1
OUYvrTUzHKrnLa7TSqj4Kh1+nzdJ82UG2q5LYX3XwG6U57cFWqTlllbfSpj4yum/vaAa5QStnzJ0
NZGepZw/VenWXWbt9PvaK9+eLamgzSdVFeH0I2DnQfuicDuU0wYbUgiH/8fht3I7WIJUUauWSqkk
oUseG2uAVDsuObir29purnvBaQHWsVZ2M51DCEEaW4oIa4W2JXI1QjV7VHzMna6wT0rrpyEMn3xo
Yg5y+abo/OxBstXyShjjeuDYQddTK+KZ1EHPpNRuk4j0RjwfLr0STKg2Sf4fqWAbLeDV6vJ8en6b
fQ3dhiib677TLe7yLvwZIZFvKI+NzXbBwdsqL68lakvwK+27cConvKc3QYszcHVxi0/4yNJH7dA4
Yh/mVrdlzb0SRpb+LEPX9rxPY9Syi/gFWe0pyyDSV1cbSefa4xcnvmClJoUFhtIFg6tBCaalMHr6
x2rdEvWajNqggQseuD5RIFOamdUE5avgeSx/XI/ha9tgceSrUREMEBxH1wL8FUbIroSwdT+2dj/m
u5TkFuqWR3UMN0pVl9MwvlQ+CXBcQJgM27tWSzuZ9D3oVthqLfpn51TeEgy4/E24WATbEJWeslX0
yGVKcB4aYk0dKEppvYE3uhxg0fb8e5eEABUG04AeRjY+Uv/3BGm4Sb9Lun9rvfKlFH+sxT0ldRS7
3LuB95bZyf9kJcK5WORJYdBDYI3gyXLWnESJvZduVUtXTjg8/O9ZiaHyrYLvDvOLyoD8IVjInoXe
HrSpDOmQ3WgoRmTmtFHFXrl086WafkfybILGvu9qFQR1ZY+jG8/h5oaSo9Q1f1ARpS4wPPaIiqTR
gDgqk/w99iu4cSevXTbcj1N+M0hiIxVaiWj8q9H9LXJC7iAv+gSUtd5E/8RzgN8C7DOG3rs9HaIX
ulPcbssTYiVx5EvFfTTPo0H0IORJ6a06UDuJ5B0f7mEYe2yan7L+mca+WcZbFY6V7bSU4I+Htmin
edX4Ovg11OVAfzN9YzNdTiY4X8RPgnuBJCRprl1DEDfQVDus5Ofrwe1yXY5/yRJ9+yhqDpmSnOWB
qxWFMcRPGQFWFN7Dg2+F0BmCsfru+ovWZmgREZoAvXim4xDwKviKTJJ4aYtSsWmub5wya7O0uDzB
/FnpixIj8dI/MKcwkm6j5rNy5HO+DAlpABPRHkk8e5+zIGL4NqSXZ+ZteQtm/D/dLPkSda1E0TCM
BCZWEVGgnFv2kJ0Pko2Hr4WeJeSadNBvbjr4WLWBCdhTBYIiBKOtYUTiOMIqYvid2IDubuz1lW+x
hF33QyGVbYNvIQeKEbVwGacbA1kR4+FLFDVQ46mqRbCvaqxZMiCBHTdBbTx3lGffjs3aak/ea/pW
3RemtJc2zuS18cyL+tsu6TRWSVMG6/KB0HNelE4HuOP1fXHZwhRRcX7nt2cDoJmOoTqhN6FEx7gC
nwDKZVmev0F6ztK62knR+4fsP4wbp/xMA88zCq2380KC6ldc37FINmHkB3kE4R/jGCW96z9sZcMu
0dd5IBJWhvM35LKhhKHp1YXRNZuuixjefxsCfImlrkY1QJt3DjysNwW69nWaK5YewS+MCIj4Xh/E
ymWJ64uoAMHbIAG+73/T6MmaAcqwKXCpgXneZU6wEXzWJmsRIuLAH7tqwgJRofaSi1NThXayVbT9
Eh+/MFdLjHUhJbwOFLiYjpE3Wqks9l7qQciVq51BAglGU7M8bV2nsEUhQ7iLc0iDNGjol1w3sij6
oxYSKpE0HgwdmD+T52Q/ZPmul2H4xQf8xxU56iy6D/XGTOl0mypyYPUkQ6NsKn7rjaKZdBZZjX0o
c/f685gkRzXK0TtRPbsLgOlKvOIY6sAPkHTIjIQMGpzQvFOe5TXgRdCNHeDrXBXVRxEBgjM1wvH0
8b7LgCckJH9otOKHlCaNrQKnhkOh/9UVTDgN956SJnlvGFg1XZvoe38EAwArHXChqO47hwASdko7
Ar+tIo83Vs1K9rqEm4dyGig+dqVL5czKlIcEJLVZJFnXNq4UK/GELS6RuUKarBtk3Igi9bYi41Mi
BW/XV/xKSx7q8n/Hk3qQvbBM4bDWZjdAX/bds5qYPXxNXxQ0wIDPt/rG4cwl0x7/gs6nOdOXRebW
QbaSUixF/MmEFaSOaFOxJoKsCmSfJejNJvqRS8q+HJMaLBt5S6Zk5ba01OvXfD+gPZ/gK1Z9RNMd
BGBJm9qN8CFp8Hx9Rlf29hKDrnU0ryToikNpLr/LqfQm1f4OWuRbB8Acii7t7kVmRMZEUSod84Xm
GPq8M22a4aOwXXPeogSthcElsLwYKiCdZYJo+9hZoQs4i4Xuz2HmW8FnY1OaYG2qFmEQF+FmLBE7
XJgZ/aBDuG88eqfFW8X3lccvMeZFJUdtmlHMVHfEwRiHp0HdSE9X1tFSHT9iXPaFhAmCRk86VGYE
TsMoJTs2nai+sTVXwsoSQaZKfTbpGq5/SfZaBvlxAJbKLwziq84/rdQlVIykI89l4KxAhvTPRScZ
BZTjKczarj9+JWotJR5RjAeUVI1Q1EQ0jto/NN5Ir9a+6yIFUlSY3GkcJQ9Piu6hltSBwYXrWVRt
MaPXUvglmJorkRx0BDNTWaPN5ii4nx4SYwImVHY3i3ZrH3ixk0dtggxMAWUOAiUJzy9NaNDYMits
FpYb0WJtqhb5jBSOI+UJGiIsPlD6OIy3nvz5b593sXlTGAOUDcPnTVJlDwLDUQo1+/qjV371EiYW
912ghg26LFP7CpaQMwZvfrLFdVpZlksZRcH8gVZjErq5fC6AD6ftFpRYXI7MS+xW3YcJq8sygtzN
W5WdR8jD8/IFHDHI8v7ys8zWol/XJ2htgS5R4kVUU9YADIPiSG9Lxtz6GFzf0Z3MDh+3rmVrn2H+
+7erBpRm07zvsM8keAR5we+s0g2xqUG6svqX+K2w4JqSCnwHXenPAI8fSKQaGkyYEqFtrP61T72o
WnrQ8ocecpu4FfsdqG9Tv4W1mnfohTN4KRBI/C7mXgzXYvauCaPaq8fUmRz4e0AKz93W2Fs7h5fK
63UDW7ZAQRyq7dEOTLzGhOaBC+cFt8BlZIudt1b7WwK7ehSK64nCRZQ6QI4B2mX47wo8JNzKN6BX
fArcFKXGhlqe2LqYr5ygS4TXwNSxCWHM5coO1HDvEGQPPYwqHmN1p31qbnvW0Ic3wcR5orvsUIMc
YoqD+pzuvMkKAdp4lJ429tK8Gi58zCX2K4PO2wQubexqMBiW7dpoYhOXPiPdw2FoMHxrC5q9NuT5
79/2E/gYUUH0IAYYACwZrwQiY5eotcWSEJr9W1FIWVmcS9xXK7JeUnr04SBqWk9mW75oO5QFzvCI
GYzGRjrkNOfuBU4intE++emXOMq2Kr3ydUpemtBF3ChSvWxCAndK0vSSpQrvDizWXVLIRw00OzFb
yHUlGtyFn//IGAU3jrkTVMQNr6l3FNZkQHTndxF838wqA6uFePkB5zG6dM0rYxKkQjJTnEWkWgze
Sg2VHUkNd/Apf5E7MAUyOG4a6CaoJ78WtSMxW/PeIKIM4w6EstAuAyzqqasN35dMyadPUQ1yiSTj
qXQqqKGqhW5NLcwdmTe+jbA8bzP9HTZIJsENshwhPse60KBNmEDuVcPNXZbfxhI00rQgMuq47S/a
q4bv9XsJOOZp7E29SGtDC/WDSHPY25B8X3nTYZBhSRdDxj0pAgPic4ewRXOUye89zCm0SbmX/WI6
FDJs7Ujj90YtALeFuwCvmndSBkaVM7NIkfiPIjCAwb3NSHJIp+R5JOMPTetUmM2MTyHPbY+jEwtG
grLXiiYyE79jIGw1KAmEH0KU7wWgMHudHPz/4ey6lh3F2e0TqYocbknO9s7phtqhG4QIAgGSePqz
PFf9+4zbVXM5UzMbI6RPX1ihIfN+oECSBHY+xZ12nguoVYMn6Vo/ELaA0iqIXXvp100GcuuusYYq
az3+rnSwlqLJ7LmBeUMg02Dip6kK0pbwFzi/nArD7dezZ4HqwGE0V0wEomrO3mzAGaxZsyobEAK0
sfWc+UvNUKITQ3mmPrm/7baZv+3cxMjWlT2E0xscT0/l2ShakAMN4GgtXeQJEOJD7Isi8aB/jw5U
vvdKvKsPpZgu6Deh5aPIm6fXfhifXdP3UzSPoDFCRZIvxV4tBBwT7j/Bty6bpHuyCaFR74ePZgD7
dMOi6TyCh5ArdHQdcCy7ut9VC/td8hwkN0WSGvI2lnZ2DmAJmcTIKe38fN2Vw3OZC0jc6BKNFvFF
z8ahdXBPwXcb5nojw0FFOW07kEy/aozA7A4OLGoeo5yVHXQP6QkcrWerhdRT1zVPAYcEvwtiSaxZ
kNiTDYGX5YNM/b0lpl3l9LDRyU/n/Mbk4sP18hQ9+j0frWe7GV64s6QOWcDYmoi9tQYIJc3WsS+M
LJd0g5Q3K6cuLWegW0BwR0uZNqkTYEjhMlfG2N8Q7utG2PDCWornMM8wehnxpdgapLqDcguk+Qjo
dUOPDw0a4T2l0O8HNfNtyOX92QorChqGS6aHAx/V5p5b+ffYz/I4ynbT+/xnUD30XkLyIPo5tnvv
yQ1z9DonNt2SQrwS7c+5wh9BWBuWKweJSeYiyAniPsc21DfutCvpxqVKLSlyy+EmVOOwbxPiognW
/Ld+4aX8LFpm4RDOHupx7cQl9dLZfeuq7vHvN+CVTOwSRqpF3kHLG1pHJiKNF8oHVJqDKxIqp+zv
T7iWyFziSGdt9ZViyMQqO/bOOUbMgyhIcPZBywdWhya3RPOuJK2XMNJeNALCmg7gLrLdFT5o/rJ+
GPnNVOlK++USTBoOFcHOYUB9+eEnW6B4mKtvezHfgApj8ew38x6AyBmO1JCbt2n1Cd2RW72fKwXG
Jby0nagd0h6QS/CawrMO1tcSGjryq+AYQhszrqEgHqnWghOfqmT092937aHnXfPHgRlaT6tALg10
pJGHHuiq2djpsLpl3XLl0FgXyUJr26HJiH1WhtBPoeabtjRvnMdrW+HiqC9wBYQUu8fWHrQsJhg8
BPCDFNjjf1+Yf5b9X/KcSwQpExBtmlpgJJs5T3qzXNWTWM1I2TNzYO9yAFPW58d8Cc14MRRM0pZX
NucwaXHLT4roHAXmcuc4oO5W3hrzkx0L4V/fgtrmw8HOqRQcSwY4nNgKJHs45HahHuIGEOP0xgtc
W6BzBvnHp/VLd2hYcIadBd6uMIolMsLZT7pJ/84t+9PA8N2pR4D5zOkTOcUjkCyfvYlWJgzmmojm
bR7lc/uKbslzR8z2PHrK4FC2KuCD3SxNDcYuTICGYeNN0yft7VvCOtfK33+a2X/88LkfFQ3yED8P
0qNncsC4M4/N3kiajCS3ZOCvbfyLBgeBWJBvlKSB/IrcGFaxLXmQirrduvrbUGPM+nzLFvHf9DaC
S2SsDnt3ykc8TjpbYHmiNtg51S3I1rUAfImMdQOQ54oAvu7WffFQrPvVuaNLDs0Goidxmd5qGVy5
Si7xsWgmimDROVtL9eFYhxBpnj3vSfny9x177cP/U8D+8eGdfhwc5iAYtXvy7fxCywysEBDVfqa7
2y9x9SmXMckKoHmyDPSfoTH4hcls4LKC+98G4u/vt9zOrgw+/gG+/PEuwirzOTQWQKFh2wkjumrD
ivLAWnBbWtjTwMAcQ7Qbrd5r3+Vc+/7xrFbYPqc9Wo2946dYxIRLODt5KjHl141Pc+11LoJJXjtO
7TvTmUKFcwG1kLTOkHIXWxOEEfj63EElMyGAJsKx/iaJ6srtcQmc9RlXAoIRdE3DZV9Ka2dAtOHv
L3TtT18c/8HiQPz6BvLo8LmaysjGzPTvf/lK2L0Eyg61C82NBbI9fogx5fho+0YMC4i///F/jtq/
3EqXeNgal51SUgPkDc1ttI3Upj3R+zxxMXmNqyN0DWBCJ1/Djbq78cQrm8u46Gs0VBu+ZwI8ZZso
iyINnAU/wW8COwzmh1/2CkPoBExK991+uvHI86b6t5c8/5Q/9rPlqJlTH5mQNdT3QR3acd9RK8Xg
KhG1/BZev1vCKh0taMBw4ztwrN9QuC1ubI1r0fQSAbsYo5Zmg5YRqMqA+Piv5g5OJGiVoRgv4tsg
nytnyrjIYAiG8T7mo+j2FUbq9Sj5YLEKDeYB0YjEQ3Xr7F7Z65eg2EEOEzofeM5Zoc9J1briqb9E
KPIURn5dUmQwpFRt9vevd23/X0QKt2bO0PVI0S3+4s8Qmj718j/+6Yt5h+4cm4te4Gg1H4vMI8PZ
DxB++vvvvrZKFxFBB4ADVjzAtdA/6fChYTd056+grfxLcRDde5KXwsaC3C/Z2aJqZaUQJEutIkV7
Lo/6bFihZ3Lja/97G9K/FAwBqqK1aptU68rNX7XHHpp8gB3zsGZOuYfJ68vfV+sKIdm/VA4xbaNy
fQdNFrI+e4aWJ2Pjbs/B53b4//ed5F+KhYDL4neca7bWlopHdA6c+mTO9zde4N9Pn///fC6DwZ0m
eCBDQ7XduHB/gDQ5xKRRvILGV2bWxnlE02j8tKIyvdWNvvZGFyceRsCUz6PF1oyIeJQvff4p3FvW
dOfo+P+jpn+J4pZzHjJ6HlCp9uSVG1PAO9g8Cfl9Y8Gu/fiLgx2qWaHBiSrfWDnwNHg3szOGpEqG
dXmcSZpH0N64aclzJUvzL0HdQ1cEQjN4g1UbK8Z3gGAaYrC7slP+cfsx197p4tDnQdj5rMOaif6O
Wq8wJ6T129/X69/jiX+J74YImnZBo6zXvYI2FwzQS7n5+1++gurxL8HcrNIdcr6wWfPB3RsldeCZ
jklV1+pnWZkrMyxp4obahdNisjBJE7szi2Sm5JcGRCZypBPNnv5hzPMj3VTH3uKPrr+wJBzNjwZW
QtHff+i/11j+Jci7bGA40rWYVcDIe7cEVUpcKMvYXqljMpGNqolM3KBYFVMo0v/2yPPh+CN1mCa1
wB8UjVbSQUdANbC5Fs1+Kd1d2ftQvHLM2O8FbNL4jY9xJYxcgr3PDZQcRpY40gBMUzbAZQ7cqDB/
ZBR2bI7p7hEkb7Far0XdS/R3aQNa3k4tsKcuLK+p9Wmq5he1oJxyNrYPvOZ+miBpQv2XiXQ0kkt4
q/a79p72/y7snJfQcJvxZE5gmeLR+XXoRWLrdmvA+TyxqxYzg/nGV7wSyoKLUEMMVfS+qsD0DN6W
uo8M10/mdkGjpfyPt3JwkUtwZQYt1K+qNQSDHXhkgk1anV3Gyt9nR4EzHLRb5zgvN47CtTe6CDSB
DeuCqTvrPQNsJx49yNUN1Qs4wzf+/pVocwkYx8yCdYOAMp6Fdr7i30Z44568EiEvseKLRFMSPnNs
XSuwMyoVLdbGsr0bH/raz74oLgxiLR6kKmHF0sJxnUJiey5uFMXX/vRFJKgmHsDFEZVSu8BOng+x
eWt3XikQfP+8Vn8EGdUv/cwaAk0JwM5nGGODdjlC9svDP2/q9Hav4koydwkHD6kwG1sGCPRCHcAF
X7WBhLNGtWy8bjpA2vuWMOGVutK/BHg7ShW2D7mJddebXYa75WM2zKwU1s9UensIFW+cOniAggPc
5ab12NlZT9v7foJLW1l2qxLU2QWDPre6JXz3T6PkX9KZS0y4HcKAFCKNcIPEIvepmbn7Ysti6+Sv
IG0Jmul/Y337l6hwlwph2woPAl4+7QKyGVsnZs1/m+74/sXJR2uxyD2OZispHuCxteOTXi1FcCMr
u7JDLtHggz3Ny+KhVK4GCN92BOphsoIWwfiSDwyNTLQa/36xXglglzBolw/KGnkDd6bqVetPWjye
qYjOONz4+1eO6yUK2skDb3RDfIXF+cXdN/NWsnTtd1+EAdzIoVW5EyyeCvOuVF4a2vqhqsPVRILk
70tzJc25xDgbvS1UzlDglfVQRcbgHbq67CO37hNmi9UQQB1QDG2EAzLcKFavffbzKv4RgQbHaQFx
h1WqAeF52bhBUkDexmiX3RDyWLjejST22upd3Pq6UvlMoHYHUeMd3/F6a86Hn7+vmoO+On7tvxxx
z/rft6hLTNZdF82xuQ/2HkYkRmeqXWcMR6OD1bKG+L293Hu1vQmXFrL+zpbmdeJAurTO2VvuNxrQ
iQEUi5BHtuDQY8k3vROuzBkWU4W4syTaYp5zKhdowcK/Kar1cOctDPAN1X2VnJ+WDk5FRlDBAWsk
GYbXReTTHKAvA32YEjJRlbtTZbAStq7g9LvcuQXA2AY54z3cJ23bR5NPjxoKTzEf9aMC2g1YDwj2
y/IwDvOpsPidtNqj5XEdEUAh4IYNqFNoFTDYE8dJTduwGtZNXu1G5n+7CvB8Gx67dFGnvsjvTIig
YRQ/ZaFuV6bdGxErYVvbUvPgBO6dy9GDq5Qmsaz12uwosC/F+GBArXc3OMsqnJaM1cUrLTp40PIP
MXsHD1Z+BWzqkl7h8HJrSEiNTq7lVK+1X5pJzywWzZa3gRJGwvw+a+TYRD6pf5qSujGrAh9q5C7I
b+P4qxGw/Sbuu9SkT2BufKBz+dGJ/nFkAeZk1ZZIPq10K6N+hBqyC45+VdipoAAXUA/mf4q7cWGK
h5B6Wxa0RUSC0oL07vJm5ExnYV4dWC7DM1hlSGcOKL9bkETkA0gYtrOVlmfFVI9fDV4rDkb3vMri
sxvlG++MnQqCE21cEVsdBQpLwolQV47GmA0kWNfyvFiHJBtr48NVHhBUtY1eHJoZjjlE9mhWiWOp
e+Gyn7l3TpDb3I1d8140Fk98R+pIUa+AnXO5U9D5AXA/433YJLzyW8CM6KNkZRlZqr8bS/FswzU+
6hz3buDVR+3hHoAStvIWIxb9eDef73XpKLTkmubJKQL8tx7qCejJHOxWz8+lVX8Pmr1ZM3By3exE
ld13qdstT6oGpIQg90tNSzwMAUTQIY75aFHzkQ7eqgis3/3oP01duKOF/zwNgKvgbgAeS04f3QwU
Cg3FEM2lv1O0Al7TXTPswMA1D51Vr3gH0k7VW2DTOeOKqfbZqRhsWtoaQuHQRp6NJbKs5pMR8hsj
tfcyzL+6YXGjpnA2nuvaz5B5Pg7NsPLm5lmAshc1PlTXJPPiNp8eCFrxMbBzW1Bgjss4gjGb9zTp
Si9e7JYkDmajcRk4oJsNwxfDTs6A6djDb5LB/muJR7NI85pkoh3fFwIEvSvyd94Djou2NUKum3ES
yqhujWM/LkU8DxyjPol3ysnvComs7VgbqMV6mNOiSISRCc5DvmskR9ZD73IPziHSc0GdEuwRdR1J
GISEam9yYklFBxuZmseeauWhMPOUmi6JmrB/GnmRmaOxsqWMXINu89w24pHoJxyOg0/IqiIKJJLe
9mGkW96JMPhpZ/uoA7W22+LTZLmHITEsXRv+3IfWTg9NFXHhf4AysBoKaNKYbnDHC7iZKoXmyFiU
J4c3r2Lx0txd0rK3HljuP1SVdYLaD7BTdZ7w3kOtX7WRP+sPKCCuJM+f+NQ/csbClQOz0NhgWkR1
ASxqOcL4hg8gWNn5uxrcBMDDzeTRVAZgv0op0zOXg0zBoaKKQdizhekH7eNQqNd6GVMoyZ5x79Nr
WZs7UrcYS8DYM7Fk6X4rlxqZVTUnGON8aUndZBnlbqrnI53dd1IPmGNA5wyK444oYshN/aa+3Ez+
BMuHEnIfmAmAmubKyM+d32rhp3nsE3OcoFcPXF4+yKM3ts2+rvwcNYsBczJ29ArooWhIzJIR+2LA
TwalA1Gk9uDgMKMuk09eaKUQG/8grP/qLAvUJOuo6+VpgIHZwvOdP3WRX5SPPOziorTW2mQIAtX8
1VGc3sCNRxx9WNLAkr5H54XYebxUCOgoQKzQS8qwfEGUT2ld/Uy9m/bYJ8AYGNmAMwvV0xXwA4nZ
F4mAA9FgVplmP20JqcfKy5Oyl4nZVLFVkv3ctvfB7Hzrs1kBfETgEGHHE/GePd+CYXKh9lDryoaA
fvd9nRaj81D54ZfRvnSg9DHLPdbzFLvTvPF1nsFnJJZnkD+pE4mgxk0CHf+6DSPDZ6nZL7DxWOxo
4PDyIDoeGjdupPM4CHs6NYyvQORO7eoXBA/7KOeSx/kkv7mn72SFUUlr7Kk6h6RaxwuZ7oGkTDpM
N4SgiIBuF7G6zRxzjpmnaFQtBuaWGFzX/jn0+ikvYSREeQS1UdBg85VhkCkx/DGDPPFDTzy40E9b
Teh3bsskH3MjUp657XKVLWZ5F9jTag7xkQmzn4CjyURuxfUUPDq2t136s/gIGVJZdFuT4EJZIEgQ
Wb6xpNXieOkwiiJqS0yIR5/GMsCBxr1vY9i6KmwX07alaNb9hK2whKsOPH9bkTuwVZMOMFUd1MnA
1XfYh0lAFdj0xyUQkaN++e50n4sDOJvZSNxXYbawocJNYxYfoyMy4pE7ZJRHxwrvLCI/AIN8avoi
bSFH5HKZiIABk9muSKnXE3HADbfSgVg0Ec34TEbMy/1l3Rb1ym6hdSb88rB4w8sIVf/FrhykD/2H
qMr7WhM4KDl9tlCy176F/52/UgQtxPM+JfZ0P+fWpmk53giMztEIz2jYPXNw0Bq3/ZlM9qubxL60
CACjPIKj3x42fm9DWdznoTosIAvjpeWmc6rVUItVwK1MdvO3aZCDbwAFPPkhvCj0aQR6GLgqHSPf
WY3cXVN73C2t8WUPJdbR9h657X7S2Qc/0ipj5lg68afmxcoJ1LW78dssx1NQ1w8hAJlspiJ2lUAf
R1AZV6RKuyk8Gj3J+op+EOVtg0r87mpPArpgvrslPjS6tK94eGT69YppA04EBTisZ7SkGsBbRFLV
NfqudVkW1s5bOZjpLPRT5QIG7I8kmmtyT605GS0KzCioGoZYu23bJvlU7oUBWf7ShPpn2AKGSaZv
woadUaoM5XyqFyC9+DztYPCQr2U5B+8AjDIX9spwegGC2ATAu7kj6MFEsMFYqbA9KlyD3GePtNPQ
WerlWkh773phGAECegcO2QrFR582llh7YTtsWhfg4tmGHo6n+hye7aYDvV5lgl5ulk9dOzeA/bJd
BU8P9Ni8YS9d7yPPR6CzAUErZmc7EGklPDTcc65ZtOsW3nflMLx2Uq5GW/12xuJLw08xJbXZrQ1t
y+1IpEiUNd2Jyln5gKyVg78vJ++p6qDJ6DH9MubAwtSARkiSJ5J6c8IbdnC8zn+eF0J2uuHTb/xr
9M0R+djU0MRCrt/7ZdILeawG+USgKV1rdRDaitko1ssyrWvGE6A000C3u7nxi20rzTLzxtFNQW6J
rVw/TnPxAYpNAwgufXXyHO7f/TnEdGd/E3NCMFRtosLyF+wJgiTMwXYnhgfXcId567FuVIwNuSaB
BIoVabjFMly0L8zWHZTskcXW/j7n/Fe7GHB5MDNOG1Qni5XOutraNjBgYfjtVcF2aLwNswLoxXv2
fUuMo1e58GI5u/2gbb73mHVeVYhlTu0h96s3WjgJNvWhFMV3b5tpCObpkI+H1jZfx6Y+lHrKSh+I
ekCkqzhwhkdPsQwhf53PE2y8Rx/KJ06/nUn4GYpqTBtum19iwCe3ymlI7daEP4Y4FLp+6qb8R/sl
pEeROdZjkQboCrmd9SBKN2XaXona2rZd8yu3rQW/WQDgPC/JEqqV4S/HdlweApRqgnofnSOOQ9ja
KDUcBZfC1o7V0u6gSp5CIz5WalqbA24bs53XRb5AQYvXX3ION8DznSjRqVQwxDH1wtNc9EfWwLvH
s/omFlP7ZDkOcLjOF+FYfdDZt0au1NozZJ/ZtZTn9ehgnVPvWd49zyU1UltZPEOkhsDJBPsgNAmf
tGHMGZNdvDTVEzHoPT33ZfMAfiFLLTAob4opkwPU7WDhGOO7po5RAOi35KelkG9DQU823GrSScmn
fPbbFeLHfoHrzfvInDv4adS7lk46QfdhiIqRn503umVtjQvqGlqCuxrwLbT+Ew3V5QkY0Ag45rjp
UG1By8HMZGva8bzo+9FRB+b7M+QX7IqtEOVxQUKGlCnk4IGMcmFC+UEgKegKD04aLaxFAC1PpQHI
ry3vijYI7igfntt/arjgox4IfTGqpU17n2zBbssKIlZuTwpE++UHqdqTFD7LhoWsWNE8yoauyhYM
CzTPN0qx34z1Jz0jtYFa/xSEh6IEYN/jWDm+gGEEXVJ0iFa6YLg58gSrvmvtcQPozQrkB3jYmHed
KbeF0TSxkzcpDsAj1+UOkdg6DQrhH41/2Q+bpQuxKj5U7TxIj9NqW2JIFRIaNyYp4jEoSQqAUhfl
Zf7iThQyz4xvxWQB+EhDleWd/JoXmtphHRtl8Y12OdQpF1STwQTREHBYOO/26IBmFqGPJTyXyGKt
Gjw470zchs6+9XCj5s66LKD2irrlNefTJ4Ia3QijdO9RupYHC4ynrSml9yCqJjFqQGTMQI8wO4A2
nuPv60Z7kTFPAXzqYOgE5sY4gLSjpJNWXX4KibvWTrjnnvvbBH6oxPnjE+Q+mMpIFXwzbd5TuFfZ
tvE7HKwwhflYRuvmfpHdPVWkOMjRhflN1x0XivpONmGwxFpMpzwogNbpWYCK1QkTfNYfUzZOYjl6
TUE2SJza2oV1E6ym2bNXE2X+WqkSUiK2elwqfeCKpWAuPBAqzlq3o70eRoieBCXdNKaRQh3Of+Ih
xopVqKY0kCiXYL26GbX36SyLiIkDgspU1WkTlCeqgx2rJqjOjIuIaN2uGETa+rzbLMW4gvfWSTn1
N0ArL4uUG+3Qn1qqSDNU+4UN7QiOnIQ7x7Punx7atBjsH7uhG1cUO2dyEqYrgibOWEVM6h1x1Zfh
G/fY6G+jnz9WzIdW27nrwcwuZYDg2b3fpXKeNxwEGgaaDKxcEUMFZCpaDp9QzpsctSfcwIiJm6qy
DuCbDCVsw8K7gC1gvLSPjWgFpi78vQYvwJ1U1DL97vnl0enE2nRnkAXCvoadBvQKYfJNG4SP0NV5
rHwCV7IRupNi+Vrg9hY1oEKBo5QRc8hQw9wxP48W3m5KRY+4z9bEs18Ku3jMlYXyz/vpPeYDrDq+
+SPG/n5zQIM7ax2dMISb2DUxboJK3YSrAN2X+n6wybGp2yXBAHFjDGWGgvqXtmnqoDUNXkec82KV
i+K+DR2STEH3McNBAEDZFTHNnevXO9pXryHpn1QRzcR4IzR/cG0j6ZHJgM4Ydw5doOgESLZJ3yAi
BsmM8U7rKpUOfLxa5jdRr9xVVegVxmGpAROpYPZ+09HGOUbcMHrjMPnBm2j6KjurX7eeQMLijOue
LBioegMEr3yUgAsGIUPJUdvVHKoiJnTE4dgd132ASkBgDqGCHtYvNns1bCy3qQYQziZ8N9M1YSsr
yEcwmcnk8WNFtLufA//sHxkMa8uDiwh4xOyoYLWyVU41R6EcA9gJTp+wwKrR73DSviORMfIRwcBL
OgZaBZNtXEP+JIWVU9Y3ZDPMQ4bke8Wt8rh4qB15Wb8Q1etdI9xdOBef8zIeAsiDRhVHV68PMeos
XayfJHIHd4K9ntuIkYWjFWCq1FgM6Mb2lh+VdWCDveOgp7y4QKihn4TSyPy0Qa072w9nASyl1uDY
7Uwb8riYafh9u0VVA2O5aot67HlpfdyglflQwIAX6RzcU8v2IzBIiPYFyVoWJqj5T5PKjyYsvOJl
7NvYmr0FplnsjQUYLo/aWQuDjIB9BgfIuqwqYSz3zhLegVXWbjxi+pGgoArNcISfEKj2vFp+wym+
wU0IgiCWGZWZCS5UPZf7vq4/8657G2V48qWd+D6Q88hYmG4evcJ6V2X1PIVYYmdpoVnX5X0Kh0ho
z+oJMXdcTTVaoYPqnvFlt53T1unU4hYdO7/K7KmDNQ/L9UYoswdFL0Q6zhiNvRmm3Iacl7jl4j7s
xGEuiy1+3Kt09HTu8ZbxVJD3sK50FOS4alxz+BnBHgSbLPQzWZtbqsSOTexD6WZdNEXSn4u0Ef60
qL1RrqDuzU3cEsKANiREnNDlSZUxfU9GcDB5sZlkuF+cak8q5Etz03O46VEsie8lmIXGcErYNj2a
1NWCAyfmzgD1cEGrjx8pXAp7NrxUNgIefuG5hp7QWxr244Srk+jAiYgvDy3a5FangWPq6uMixu9Z
gY5qosXIrRDGX20aBo91i76PXy7pWIA+6s8HQX9CZqbtUO0su11RgQ0RFkk1jfEyoQzuXpQZoodq
HA3k7i22yND3cW1PGxG+WfTONmA9VsLXiQKsWYD0NhSb2f22Ch/A58QpX+vwqbSbmJI6RRG9CsXG
g3KLYnYcqHpPLPjJIYoBwKY8/G2obFqByFr0ZIsmiKkLYzo0e+kYZjYaJVabuH2YdTnahPDOGQK0
u4sEHogpq6qEuZBpM2DySCcvmbS/sryjBysA2aWkqA8TQd+ViR+YVsao/2qIGTs/ZdUjvgDpQJxP
5aOV7s/fTZjH8IVZumdkcp+ltSQSUcgD0MrihgGDQudrtnMQPdQLRhBRXZ86l34CiL0mcEPVdp8M
NWKEqx6Vq46O9jboTb8Xpe5AMDFXxMEvszhEkGwr6gYaURekeU1huq2CJ5fqtZ7UJ2WgYlCyNgsP
YKWzv7kZVfPw1oVWjOYumLLoynnqswRAsso/Qko39jgdTMf6VFX47Ii91z5I+4AOWSZU8FoaLfaq
X+8nrHPfd1bcD90j0JCxNVovuC/vpgakLmZ89bp5tmc0Omv3V4vMD2FIfvigqHZ8gQXndKgIRd+l
S1Acnizq3nvGjJ0HTgzGFJA24TRpxiUp0IOrECbbxky59ZbbcIIyRzhJNXHtBdvZIg9TRxJPtA+C
16tWfZKGZ42wsXLQkvmaBE4vtiEiRNpAjIm21dfsoakJ+PmIW83BsbBf4CkJ4wqR4ZLBVY9uP0J1
wwfkD42zqX2Kcl0/AUSa1V64HnG8O+EnHPIoBHjtkbyZ+LKhhONnVUGru8AKTYeOkKRBhU+nfmPa
cN7ELActUnyvLwFRpbZ/KTs7rWnzO4esIZr38VmZ3wb/F4nLLkSJMnsbKecMgGWDGA9j0d47BS6K
KnNwhhkPdrXRxlqHmxZ2Vuj3BmerzXuO6QMfdGzbZEON4A5s4gjmDRHJuRFzVf/gmO9YKba9+RvS
YOlUB+uygq2Wsl46WFVVyk9qmLsk49J1USOhMGrS0zDDsWsaPyAhomK0e99Gx7wvQAaObIvd8xFT
sqBbexgvwzJFt6noQfGG025k5WbW9eangickVTUghsVDOyAyl+5K+OSgF03j3kb/GMF9Y43fbTX8
9D6GRFZCucSMypKxpjmyWOgN1mhTgaSvUT8gz8fuCepfFZEZ2n2AlX9ZJoxQrdNUKMgV7DX9aINf
VL35eYBW9hT1zrGrnHiS5X3XPBdmjQ+mcdSw5IsZBYAnmFgjZntrvUxQRWOpCN//j6LzWo4TicLw
E1FFbOB2YJioUZZl3VCW1yLHJnTz9PvNpV27tjUD3ef80SG+q2jlQ8hFj2CSH0id19a7pflf3ybU
2jcvEMZc45y63CNu/tivvxx7X23pm6n8ZBIHIXpOeeIxTbeJVvmSrVdHp29lU//VaUbrS8/8PV0N
2QZRa8zfqdnvaB+I64psaPm+ubxe7l/Gw8gFLg7S8cmYff6N5iFYPwPIYjl/26aIMnropSKYMe0i
ObrnugXfmuRtbY0dcyoIULYC237Om8sI5/CnlSQ52NwdGOTDl1Q8pSU+47t2v/T209o8slUY/bOL
oW11KVOztigc2V905FoPrWRXytu9TblkN2MmnpCCnIOJFLdA/FMEoA0Uh6lq2m3MK9K1E25j6iu9
Q9roiBxyxHU3n5ox1tsmqPfYt5OJJLa5SG+to88OSW2m99vbhl81t7jfz7xbpI94R2Wn7O7PTmZd
+mw4VsI4VR5FitltnUxe9z9b+WaTlFuLKrZg7le/uuSWEdt5Q/Nry+dEBF42Rty5rxwwyRC4h1TY
yQK8GnT6GmYhixaT6QS9MeSXDivDgvkNAObkb9Ohme7d23x3mkVF7cEGYhFMD03z6fNF4OQoNY7z
GUIfwUv9tGXeU1vyHfoyEtuvJat2RvPTwvrrPqcmzoyX6nkFGoHh26nx3mn3G60/N/+Lqn/s5rxZ
70HeJpPlRsNMKEZ3agbvNpP22HcwZOEPxRI7ET5nTDVtTy+i9+pxYPv3fWELeezDw2pkl202o7n8
xDMV192UEOu5R2JJ2uA3kP5hHacHfnu/zH5krADRvf2gi3sRkcOspKGrVEtBMqiM+HQxxMNkQEfA
EGyx5WTXwWZOctI35QcHDR7p4BymrHxnM063/qPOPyz3p+IXwgngta1P3yJCYGlPE9hyCLYjlnBf
tSIusR1CZPFNQO9gKhSHxpD7sVmSgQC4fvbjgUOm7L/sgVLT9sPifB385TwGGTUSHzWXf6g4FBwy
yZvdjMiirIAXhvDfpNLjYi+/weLJv/C4re+phv3FVsGXK9c3Rxov5Eixz2HGhGwqd8XA+bF1X6Fm
Q2wLEiAdbl9utxzQuM7gGrOWw4su1rn600g17Kqi4g3qrF3l9nfs65zBVNB2nGyBuhDYxsm7JIKZ
CChrF8IEOeVyrDV1QDAPKghP2HgTIg2MaDCb3+goURfp1Nl3CyB4FnwPAetI9rmNHaqaPOmyWcaB
qY5FZb7PJV6bmkpcXxxp1p29Os4lenvt793ceKIN9DeZjTvA2SQbt0vdyIPdyZvt619NI5MRMeAw
hzsoZh6jGkrVKw/ZFvwRdhP73rD3Qi4nusBjexYg5ONj1+L/z5ZXQjO+2X7NQz4EB4BiasDqm1fJ
gbdmKvakkPxnd/VbRdr56Ab7uQTPIuVHZOYDiGAyTqQxruF+Zq/Ou/nkUvMUyOKNUJCnInBvY9l+
+wOlf2H4Kpz5d5k1h/uUVg4dB6B9mEgL3Npgvy1uPJMysaun4YU95InM1OdSIv7iaZJFtiTBSGds
AQwqdffIpfJqMyi0fbUzaazcbCcJ+LU/CQbd59Dt3meyOsoWFbIF4FpwIy/uQVjLRVRu3FkeV5b7
2g7+x+KuSd9Teuf1R+RbsVZOPNddFSnbOdX3x5BKczJ0I6IvIo/kicwgUbO5P2udp+nK/DTlj5f/
1yL8CEyPDXaNiBQZRLBvAAXWmUW4lsgGWjMSDUZa789o9rfeaKeEiElvt4Z3xGj9nMz5zxrCV3Xj
b9c3qN0IWHuElw9n1aTQv47H3eQ+EM5BdnbB4LRw1nnzmNjEbO0mQT+DyQ+C/mV5rI2RzBjb+qhM
4jvm0LnThOzAnFFSvlp+irSBd+ksWu8Lpcn8aNY80GYLKsv1NKBPIaeDPmHZGRfPJURFey0xtKRT
ebrbywrdhJtyu2f3Bzyfw/9Cy4bNaDzBs4saIpfCS4Y0/0Z8cJ7ZhGkbo7sgU4lS5nhdSFcJbStJ
g6aIXE+v+N07HZmWA99djk/jQE6IKF4do+ehJ9iICRdou8+KOV44bg9p6ABr4RzBnY/Ohq7ZuLIb
+ejZofu5LPrIp/m+TEx+NmSYwvm3b9w6ImEORU/KfAKTP0Rbbp9034mj6c3vMFveTqoeHVeNcMOy
Ij4OZ+c6msZ599JLhz6McQMV5FKHWBYPm/Z/HLAijprYQzG7yvm3srZEmeXBrYjqcaHzWusSuHwW
0k9U516Myr9alXnKtkxEo23/HSz1qTVI/2gkwWIfTDKpGJyGk4FHdieh3Qb6khzJfDAWVNp3tua7
1nR/IIoIUh9eZWCpKuJsAUHyLeu774PHeqneKn9kCF2xb2eJKG0oL29vKZ+rEQgcEu1lWjQlgO1E
4aN96gRJ0DNYW9lDLdQbMA1b6EqEvDcceqPqUGCYzm21ASFtB+2R9AOWS9M++AAtrH3Nj/S4uMvU
kcQmpH5SNIL2PWjHtB/eRRYcGlv7kOTZ0+L75V429s1aoUqG5ZhPecm1Wx37eovUsD7nAxEvE4Qk
nGvMRRIVgXmmQOrdztxngj6/lnTy3z1BLbqu/ENPnI8SwosBoxRjMScTiS43fxA5vRNFigabroCp
H7C6j4DAzHLLlMlIu7TMm80LMXX7Ta18APavfnS92PNxxdspWTSLZ2fI+0eiaUrCrErX+x1kW1Ia
AuZnvjWqmGJCHiMxzQeM+Bskbwp1WtvPumMKE57+zZdY7Jau9v8bjOBi6wkRAgB/RmJ8K/dpw/0g
3f4fe0Q8zZjUSXvRYXfK2u1E4f1NEO2T6yB/EItIWiN4VZ3zvdn2rRzUgZ8+rgfrI+iahyzIZ45A
bT6Vy1rFfjDDfVm5S2y0vHi1e868/LO08kfa4L4qhqlJme8ag3fDD4SN4r9i2h54BZmYCo2wjiSv
Zlnfm2baBXr97abQpWapX0QfXJ1svAl0K4JJcgYFH6f7tYVYuR2XJ5JyHj1TMumrfaOmnfLlZfDE
WYzNjoJLUG4vNuzmwfLHeBvmY5XXl3nsH4LCPk7teLZGN95ymBQjmF6rrXuT0gCtTr/MdSNwRLFJ
hLr81a7zyVbGZ994T+XKs9C64dHn50zpnnOV82sL00O6tb8qK0uG7QeOPil759A7FDWjPODIOlke
kZN6vdqljtaQQsx0YTUU+jCay+tWiBMRzxc0t79tc32YEfqQqJqzLrSEq+XMRt1GdyoiaW2+LJn5
XFM022bTG6I9d2cb6nFilfChvqrM+OfnpBTN2YRDSN/SsTzVFSY67Za7zU9/taZ+a3z2o3ByrsFg
vXYlpHNFnatvEFZpCvdh9Y3XonTDaDBWxn8MkmE/Udm4viHxu2VWdTHn9GRZ5kkO4/M6T+ccfRJ9
t+u/uaoAdZpgZser3nTuT1gqdRPlnH5TGtxxk/m32RjovsvuB/M/SeqbcdYSMXjp/KwlaVyQsx/I
FA6+U331qQgiMbRXy3L2aT49WOQx7p1F/mev7lvIGcStt1WQsdVb18+wgjTxnkKiMdZWJMRmk0Hr
NedVk0y9GetvhvDIsgUHyUS5UFNfptF70M2AKqNDxGKU60dB8Wy1BJd0G14KkDJzvlpCw+ZARc3D
QbYf4fIbwt5yxh2FQSJnfMnSy+KTOjdWERnSvL3paS2Yy3r/5BvBPiz1OS8pvfNHtDX0ePeFwW8s
u2LN9nZjRysDhu63aADDMKzb/fqtGjYB+WBu7qXGQXgXfijkR/a8vU/2jFG5u9pB8GK64jzmITqa
MQpKcP6SZ9PlAZs8vkCfvSANYJybpn3plTggzIKQHvcYai8qMz51nSdGzZDVi4sZTg9EPr1Z5vos
GrFQOz/9N6zFpxLpK+sE3YObJLR7qmLZzqipBGduhxpgpHLHyFC3rkxR253NTZGo2Dkmzo50bzuf
uBvN6h38k2WBqJPYtrNHXXFPmM6H28q/QeNdycFJFojPSOZrFnu9g7wdQ6tg1+5z7l1HXRW8ErBr
sCtmqA2A1sd5WuLOhqdnTI2En+4zr09ouX8w0jw7FAC5vb2+F6Y++nLqIsvpP5tlfE6zMhHBcg6d
8U8txF/cTd5hvo81AXxJv8HYFK7isPecpyxtiafqqUxwkSFES709muTe7myQgMvWT++hMG7SB7yz
xweVwmjVzvDZWoLJrZBnL1iOwrNvwSb+pncerffMMsp99ZTN2xINK9rG1LATPCD3McwNQM8dHVuS
DBE39b/DzH1zFMbLje9B7iw5s4QaB2cCOBh9GKS2OJRMxCb7x7Jld9Z5/QMsX8B+htSuWw9WsYDJ
D6YqzlmlxC6Y6uLQM/sffc96hOj942w9cEBuxm5Rn4sJcj1vJoTRaLSqvErM4h0zUJQOKhlL/RzK
u2Rm1N4LpbEHlW3vjtmhasw3Hnr1AR106XueXB1eFy3AnllIKzN7XQJ5NvwWbtlkW7YAuoog+27u
rSbtcg9dTvebo/j+hfrMSQDLCiYEp2ZbVVMRVyC9JIDyDjp4220ur8IkBXDr0l3VBP+0Ms8D0kvm
4xCdH3+jM1+HwmKGHjsfeGv6BWK/d3IL2bCsARnIjjemX31Qy10aEhhntMOTVbssT2l4MN3JjwK/
3Ztmkwiz76My5yhxVKydklWxMj6M7B7a1UmKIagyLglxb/7KIX+sNuBWPxMvnRUecuG/ZbI/MPEg
WpwfjHE6UDpfxLru2dt52Gp7OY66uUljfbdm65GupOdwsR5XUXBrqHdv0EcnD5806xuU4K1OQRAD
v49Np92PXnarrTE2WR4kQSqDN2IYIIUNraolUdcRCWhY84GS2gi44rOuxtjbqvtttaeU66wMM1kn
50ncm3wykaRlc+rn6erhL/EomWOhRMvLS/5dp/nZdecXSfy/XIMRu3HwCKB3sRfk5EFlQWVL3nV3
WJImXZEvjzei6NrY7/3/cG4+jD23cF8NFTS+/reJ+tTkpZGAW76vAy15Xi4+HcWxC+7sp2UamXdw
MQzmJzd3zP3sS4+tEo1S15qf9f2K5zx7znt5q0anRN48o3OhwwC0EYKiWjoFMciy0LTbr64vTx7c
i9kRLKHb7rBqjxd4Ns6unG6u25EoB79l9wcja/4WjvFZjPz/d329KADeK85jIz3p0GeUVJonelH7
YggfOxpoHd6kaLClhfzKvK6O9W/uCnLuXLsFEJD/FXBHVSEf6rL5Ln3oKbMLbsZCo+wd15id7M2z
i+c6L3ykjm6NwyA9NF5/Dez6FvB9uIwIMcdw3HrzY0Vteav869z1v4Kar6Z0rzJzk1KLv25j/FOw
7zNHJ6gzhD+vzsohMGHXz+vyazXzh4aDH0nNm8sivufv+1st25U17cgKFlvh9GLTLetV82H1XC5y
mfj88zdNCh+q+VCjEHH908zp4EnEAVOOfGrOkBqpj3vQjlP0JxGUT46kEsLUyVpCE88Uy+UpLKxE
6cmQW8yP3rad/HJ7tlt9sAaRKGe7EehHqGuWZMKMkbkCvk9gnVne7LYgOJXBvK8rIg78GrXnPJwz
ogetrj9uqXg2hb5YQnwjNAHCLcoqTpv1AM50DNPmyikKmFxa4Lhezaiqt1s95VdH1GfblK9rwNS4
DTJqfUB3vQV4Xoo0msGyzygj7wjOgs5mUFcjLYdD4BjIo+/ikJGY9SZHsx1svt7leAPM1U7yosFr
4HwthnNqAsiICcPyhPiYuW1f9aiNpyUxCudjLUi3y40HbxWEr6JHkU3GpTY0OKqDEU5S25B3DeGh
qi1UJFX3NVZrIsLlWhdEzLhtBfDDfx2iq61cCf1i0mup1c9dztAbED7e8FVm1XlyvUjJ4qHS/nmh
v1Za02e6jS+zLg5Gax38EtVguyaebL6m1OcEXOZrjsVRISSiBma3aBUbantrdHbgSReIYzhjkM6i
zwCqXc/1LGD/x4sVIGfw3jeFWqZcpzgc2kenKkJAF+tstvM5E/VtsUgVApxZPQNPh9oVtLVEVrgl
0p/s3ZpmjED2Hwka1tv6gC5yv8JxxZuLfEYi95sbM87b+oUft4GL40MTZvCngcCoQuOR8rljxYvV
jh/W2DzCGS6xMLcPNvGkT7GYgezKtn0VjTrlOr0oDzQ1VacluBPH3gM2jls/hVc5dDt133ktbz+q
8tem7WNoDZexCFB/II0Twz6D/1uK6lbL/6QHqDUTAMZVMzQc0OO+HtIrtuC4NbIDYEWc+ZRq3mtS
yvspZvGm5yJHFjm3aBJ94qAbNmDf2Hf1vXAFbbZyiFMJjFs9LGwiCD0ctKLaXM4ADdz7SA/yNQrq
PA6GkXl4YMcb4sFZ+UreauinIagjz+S3l4CrS5+wJ8chVp/lvhNhqinC7Fcxpuwa46Grvpqq+A6b
8FF1wbzL5jQaobOE473Ngf/HG7J/riwhazMadfr9NvQkm1gnnE/kijYnr0bGarwhrvqea/Nae2vi
FPZ1aqC0rPrdX8HJZkaWVnQXM1vfh4I7pLOrizH1eyxOUcuZkm7/zKB51kUQTa1+yRsftwAFJj2M
TDq+bZbeI/SBLSZ+dGVIqsl27pfi1CzcuAMWqzA8ZiumNTWelsx+S5vfBTDs4Oh/qiK4zk7ZLLHw
zrpOppAw0rQa+AnaAX7cONRe/RigyRwAkOvGP+hiScpJ7WvDehxHXgPih8HQg8Sut5+JQPLICKd2
D0uOlAJtH0OCoiRo5xHhWIeEUbeogSQqxmk+OtX4YEBPrOxCd/q6t5e3ofX3y+CThvc3rftzk6/H
oq4/ZYcwlrzIyJj+VP1dVGBym1KsU3OW2OGhnBwgExmNAL95VkajxvyFzJjjftfYeaxDUJal/r15
/oM/GzHQ3V6tGsnineMs/mY22Kly8Dh0G2ju+ESP1iHwaLIfvFPFR07kMfsjclpYzRxadpiD63iX
HM/kHXe99+bcGfuBjIXF8C6jEE+9Y56LvDr4Q/BgGP/Qme98Jox0Cr6ziUhwQ16cJiDxqeSMYY1o
8Q0tK3RcvXPc/rm01DPK+Z3dcrRPfz34oLKbtp1VUX1a0whrqXdHv65ZUOz8lYSe1NAXvxv3Is2+
Nq1vKqhZ2ZjjeDj9Zd1ZI4C/Zunoxa4cgZIZ3gfVR2glk7K2YuVuuPy6xLDza9grDkCUSlUa7ovZ
AC+uT60kiYz4gWFdnxq6i/IuPc+NPuT8JGsgwIsFlG5vX1LHy2LNRTB6jc/o1fHnbYmp7xYFcNkd
liL0KuFjVRLG6JdDsuZYRlvvMgM5yG4GT5ct2nqZpH7wtbV0zJD4deRK93ezQdoEquzIy0owzZIv
iJjgrfxdhuYXMk8B4FaH6UkIfjyv+t0GP3K2jqB9nzh4T5Nt/UJBHRchNLC13MIOMS0bPkqUj3yQ
p3oZLnXhPA1hv2DXauPNL55lqUZMCvVeoyuZnPG94JYDp8FLpaYn2Lp9PhrnTGPjc/P9NP+ylIa7
zmNpyBXAwf2Rlo69lnlvq881+lHyRM5rbf9S2v/YqnRHBSYJedU+4A1hZAUwgnN2u+daBucgJEEK
OyXjOHoM5AF885fcLJ/qcdq3FZeoAvhnSb+tTZO4ajjlfnay74VN/lBekZdFTb2+bOME5tGcOxvf
0TKc6PU9lrMVtVZxL1irdu6cnoVl7Etpz1GfzfBzGZQYBqO1HfgsLfE9ZtbbvW98EOFb5uR/dN5A
6RTJyGDhOxY6UD/xN3UysA/avnFqMaLZMEfTZrEKALDCM1680V52k98+E/C8Ex1JWe4YuauD/ZKe
qgpoN5j/yCogjwwksVa8XRWnGjvg4BWR+Zz2CDfUzF/UnYaJQth6fWR9hDOgtmpjL1DuRQZEsKSd
ex2EfLb8+cL+dvX89LCR0eK6CBsrqKW2OZSAoYXhR76xPPoK+rhY+AvIKQ9QPNn+OZckwOe8gdTq
NQX/refCt2BfW+uHDSJrCDbkOmhcW2dNht7c92GPSKVvb7zb56EZmr1d5b+0A9BHoLTZSkT3zotG
dIcSSL2MLshg1hv7OWgvXq7hNcUS6aV7DKa8eUTAdKoImskHcTCG/glp3w0/w49Ryj9D6ba8Phru
sxmupVndXCPwDs3YPKSiem2d4ceWGJu85jLb7gPaKIamXD+N2j7jAfZ5Ors4dIoXIx1PerAQeXjr
hYkh7oX/bzLsDolcC8LM/NEgjNl1m3w3quDc6PkTiWC+k1mA2kYXt9rU0WJAYgA4vhWmZd0p4E8g
tyTX5mncxEOjlz2wPteulyJgZguwu+xPR/qI65Wk7JlIjTENuYCxEplKj0vOmo2fBR2Ob6k6rjbv
3zwY16Yuv+fFebdl/m5jvdgZg8SBgyqlmCqyz3u/TdoZc22Zd0/VkD2ifFDHxrV+nEr/6w3zzV6s
pMCZ3GCJMFb9JeviabOCZAP545sE9W67uEKxu6s8Hy0kdjpjReRGF9XDsuJ9Fuz+VpVk6/DS1izj
Xac/slXeELGYYF/5B8Wb7wy9RM5zMHpzjqkTzD+f0fJ06kwf/WFSNkzmfRWd/LN/H4Ut+2PeZAx+
8daChNhMvn2FO9KwP3Tqbpfl7qjtTSSk2foyTBPuKeeN8ynb5RiY7zOyY25Hr0IoYNog+TUStpHD
xEjF1dmCCNg1DmdC17V2IkdqIPE8yhB4mZALjTVukH+IkpYvQmGXK33gsdHWyYxnkda38uDN5kOe
cn6H6fy45PZla+5GhJw9oBdojIWJSHJ+MZTap2ht3J55cgs2lPq6Y+funtr7kqNJMeXp0NEcmnAm
4fq6pfItL61IAvbsex8RJp15sa9RGo1rw0thHTzDa+ISm9Ju0OqojJKAtfrRXPoDgvPyr5V1fyHs
yHq3m2dc1aw/GWoSfRRSHCnL80+L6X6jVKfPO4fmWvo+QQny4tvtf5NGg2gCXCiSjV1eIrnZSZl5
YTwaZkX5XMlp3PFOdlx1pFfCP7mF8Txvf7wV0rOpuXpno3odu+Y1Xw2E2dP7Ns57A0pwyZBneQuH
FlKPLTP2FnoNls7qM0whO8RcPoXlAsOpx19u4PxZPOs4e/qIp/TZKkXUrc6+FCs/SviCy+GvWueH
OmTBN7v15C3+O4KF75ZnEmUOevut/7Qd5zIu3bE1ORfqEN+3mz500sW+hmveH8ePqhbXuUbVFVQO
KYiV8e0DoEnmH155BL6Vnb+sNldN0NBDnG8kKi8ful8uNB7EuhLYwZw/mzPv24I8fJPGAOJM7ERm
oGxBzQk3ebehBb4xQsie3l+uWw0Mk43PHULFTCIL6TmNOENuagERuUusyGdsY1NKJsOm/5nWgpIK
kX4UWfHH1RW21+XQwl/u5AjCVCvnyhiB27cPL4MRohoLl8/BmILdKmiACqrijN2YMtd22CNufxer
82jX7C+IJGTfHlIzPRE/SBZtmHuQGUy9lrsXUCAehGZUZfNlyoNX3Ys/rdn857suXKzb0qUd3N1h
LgEFRefQ06x+0lq9OoFRPxnWinHZuEsfoJ/XzEbTLp29UUHI+b722XPHOtq2seJybih4nDuk+ZSR
deObpgoy50zbVdMIgklnheElnd2KSPZIu2hIOPc9l6g7Ar5KTV7BVoMVOc5jKTAmTfYfOkEOhXZB
nZAxzx3ii8aFeAvbAZRnxuONCg27kKR/wKGm9a4GYphg/rLUm/TM8yQApIPxH1mDrxCWyAPL6WDJ
O2bPkIJjEXlhyRHv+sOTEwy3vsz+dmX/Tk4D/RNoAGJ8RSrRGQFpoYPOdKu7V555zO5Aq705wOps
zteoXAKxAQm2EgIprTrG1P7NLJBG1gbCljx3rlhwcwjiu7bH1/+pZaT7Yiq/mwnTcyCxJ7j9+LW0
i+CIXr+5gTw60UyH1rLqEKgKoeo6xlPurwBu4VeDCnbn2fYFg/L70t/7uPmcPQ2UP/PT0a7xWQl0
sL2P8y0Nv6SSd93wzfJtzCqlYoHrHzkYz6UKrw7Ze6Hw9mW+PgFXhbiA1E+Rdh91kf5VUv7F7KDi
bF5f5nmpjo5DipBC/DvMw8XJp0jR9V4SfOV12MhF4X94qbhInHpt8zE0+vdm6yfcIjJ2e4sj3M/Y
EfEl9oUJQbHC0y23OnSvuANxO7RVYmCaLFobzKWSlyat/1asZE0R9PGmUEDC+T3T/H3k05/jqZpX
5G1Urzr43SUnJyEb5VUG02e1EiWcd83FIzKzCYxr1XuJXznXcAIktC28Mop3257pTA+8aTih8r9V
zFhQEsc2HbCtNUffmHBIKc4fOmDWsA+issNRuM7dGVk3+4v/j7XoYTIM3HPACGtxWQEWZYFeqQov
S9cew3ZCTqsTs3SBhGwFc5FBGxuX8j7sVW75lfHGhWbYk6s3XnuuJxKYOSk26Ke1Vj8dTaYoV4co
dx2yrFt8/S0F535pRKJFl353EE9Zh2Gz7Jk5M4dPxW/225o956xsUyUuvh8gggw9DplljVw/P0iJ
6qW2w5exX2Kl2DSbe8oBX/+rXzZkuk9BssLHonsqmt2aVdBd4gyVNcdNkb8uTdtGKgs+VkUWva1O
ZbnGYzd9ZEue1Pj0jnVdBDfXamMMkgdgxajemPM8xxaH1qSMoNvGqzcal4AOhrAXeApmb+fmiDUV
Es9dJrl2ZxO8XXNviPlxnYxzMK9facE/avPRQoXmK9mDV6WLJ3/wvzdue/4AwaDg/SnH4Rx46fuq
rJvrkJVhM/MErOWqlkmZIm6foeDdwdzbffsysTBtq/8KcYAoPH2D43kujRZ0uniY0wGVZfNcFv2l
8WCXzPbRC+unuWpe1Z3eopQ2YVC9qV7D7CMCwmd7cQNIweV+Jcv0BGaG7UKvD6UEaxlN7KBOmFh1
/5TlMzNXfgxLhHKWbT3hPn4zaxNTFAc9eu9D6IBykVvQ4sgj9snUF3cIr6Zb0R96twu0ZHHUcLtZ
yuixBghEtSzkTjDtiJBPX1XjT9o019kdD6rL1N62EOOFU9DsOhi/aNzGU8Ydvy96d0ysghOkL/e0
Ds1Qq2JVR3MzahhVvnvOLo5ZPFvErgRlqE+whNjI4RB1yBW3+aS8VOYdk8hxUxgp27/6CbbsNhNc
H7mBShxPvk5pR+9d5sckWh63ycDi36NkYixHCmp8Gsr+N5YleTHEAkTr0jzZRV29QD8DTrbuYc4R
PQYj2A4bnLsrBFB86fLAytbC390dMlWeg755GuF+zEAc75e4S/fONAELtVQB5N3eB6cpfRQrrhve
F2lCCAg4pmM4Hf+KjcsQDRW8IBJUM+Nty93n1DV/1Rn7mqf9T3Q8Z1vMidua72HQnFk62D4Gos3E
Xas+K/NCbWwZVeZCJp3R/avR5XSyKnkaCFkBygJKnBMdLJQTr1ywjgIoNurnFS42aNwe6m4jDXXA
/5cV7edij+ahmcvfqcr+tHi/4lEU51rlV3P1XvEmPbkuQuQaoX6hyh/PEzsfQ0PkVtkj6bciKqvi
ueE0drfy2c/Iw+jGs13Wb/3GiN8MwMobVrN28fbe3UxprdfBxKpiy/GrRAHvzETjZALFsWNkzHnm
xIPHeFiI9ctuAxUHLNHE6mSsUYYgjOWO5qliiUq/euae/t0Z8vN/5s5sOW4ky7a/UpbvyIZjcABt
XfXAmINkcCYlvcAokcI8OWZ8/V3Qze6WohWM2/l006yyjCkRQATgDvdz9l47nJCjB2qlZVjRmuq9
o94lHBYqcYN2lMNQjxVXYsjnbBSK3fWAZriGbKLCFAFrTalEX7HieLDUiDgyXJmCAqPpqQpx9vgt
HVB6F5QFhtS87tj8dUJdj5L4k9LCuxDAC8hL7MPKH/jSK4S/SN+40uBlKMqBl8okd64P2LOS9FDy
MbxpOjRjY27c6M38XstwHSkveGZSvPORvki6ZQtXw1GZT3R46pAWlN92CwfKLc6hEDEsev2VBZVq
yZIdToWls67snpDZ37utdSAjY9/0ZbygVYesd3rWnOkFdzhUU3xkeYIzHnm66aHm67PHBm3Oqqwm
6j/6a2Lgdm7i/ahqAr2Sqy6FojzZbwMe5dKSCIqAbnSY3CLMWw7txsStscuwMmB5gCq4Np/KIL7J
RL6e6vGLb3aP5Fl9HazsW8zrIPSaNza8G6+jLgEoyd46iFf12sYHmjy20bRXKl0VtYb2nUB3p+HR
w/QZhFsqNrONkhY4ugB7pLLUxf51rAwCOqkEYcsPLlI7bDdtrxB5FT05d/ZyjNoXleCyT4hzW5mR
OS9vUciydF0JRGJTghWjxI54ESZDjPLL+TQNWJtGL/jUV8kVm4NNbvuQK4s7CJabova+6ewWLgwn
3rBsQ4E7NVsVpw96CTkzlPRuLG6am003XlkNF6IFGyKz+At17j2q6Btl8YDQwd1H4LzHfth7NK4v
pFEfFEhnFXgLVnpbF3tRCzV/Chu1NcGNXjhDMY+Dl84g8Ce2N5GFlVLIYSHsAZRJ/gVF0b5WmB2n
7r7VpfsAXeS26IfXdMivVf8tB5SCvf97XAXP9AefZ7hLM3Wf+lq9yVIn45H2gs5KDpFeig7dhf7E
rHFRdSSzGVnx0CHdr6phObCxdexsmxRCv4DzeAmK4CZGcDLR07dwt2NhQ/eoxsu2axPaegYW9PpR
WsZFULqH2i7xtZobCUyL3VH2xXFMXm7xZydS6fpjftspQrM8IqgaTeXjkzdyUkqx+34fn8Kltkh2
w7P/FUnRGdCdOMWIO8InepMJujsi26JbFwdsQJtgV+3y/XkK/wnA6XGO9GBUIY0fUHpdaF2ErODh
zxFX/37mW5pJeb9h3B1nSduSuJy8b+JtpG+Mvb2O0NaipVoxuIx1sEiW+QY548cnO8FQtGda4E9U
QI0mlsiGOttGU/xOeYsOwKjOAHNPfU1HHMUsoQUbjrD60voxrTZtSiOD5uzHF37q4PN//+nCXaew
VG5zD8yOFYkDpgNQ0HDm4KceIfsIlgi0ctS0Bj5jIFgclGO97JvksfYi0Fst8AV2wFH5lOTFZVh4
Z8CJxqmPdERO9Kwu14dmjuQJ+k1SF6vccwgfxQoyzi/3jux4uubR3WD2hL3xOs5j77J2jM3Y0FmR
bGk7Sd95bC+zoV3MlXIsqbiUrIvAsFmz8Pazi0ct9586/EHLj+/Dya/qiMjoAwwtJoOQu2Ed3Fur
YF+vu2f6Lsv23M04QZS0j2cNIwvSzoEoqd+Ne3U1LbMfgyK4bmBEIQO5MFf6FsbDmUBAcWpMHM0f
EloGiSx2vh0+0ZkvvqtdvUFZOb5R0ZwWsKyIvjU/f/z1nbjnx8nWGt0gdsucyxG3hn6ZyXurfPn4
0Cc+xnGudeEKzxE6h55ImuRdfVnRX/r40OLEFGUdTRsq0N1EN9iTu+UC9ysGqXX2NGBLaC/8i2CR
3uVPpnnm/p/6io6mkRI7IXAbmeMWaS5MZDc1G6SeBeOZzzI/qL+Zbq2jmQQZfV4OAd+TpwN7CEAV
Z82haOqrDl4clnnxUE3OBu0J70hMW6mn3SYobM+d/tRXeTTVhILY0Whi1Ie77GAuZyy0RXCM+JHC
e/6dderdax3NLgbiBmw0UbHFkYPVM9oUHcJ0GYZbAgyvkXMsa0hDorSvp3ZAVslw88qvH3/HJ9iz
x/HYfSYafyg5N+CNxHppWWKQDtehfXCyq49PcWKSsI4miTpJqOiwsNlODjv0ql2J+lZUs3DH23x8
hhPMXutoWjCwRZd67PG9dBTGveZg2+ApotrcoYjeCrcaFsY43dtO3J0bZice/eNMbNhYpaHpBsks
Dhp4VdhXGojWwYpQeE7yMhzjHUzQO6ebrqVuPdUO3NIpBfWZS38RJngrrekM1P1HMNxvhslxKrYY
YhdfZlJsn8Orkgp2tJgp29gpVsyNWPy6BYUzbO1Yly7yxbnJ/8RtNY8mGsxsrpK6HW8FQj4tWeTh
TZ/fkbS0+Pimnngyj7OxxzLQhjqZyGKoAXe1FdytTt4Fvf+EReLSHYzh3HvyxDRjHk0z1tQmrH4k
LcJNsCUx5n1EsbXQ13Paaf+1OocmPzHrm0fTyTS6nu1IvrAeY3A8bVTdrz7+qn4ED/7uCTiaQdzE
GqYq4hMYGxhxy2BPQ6ldTxfh0sBkzkeBFLmkfymLVbcet/a5F8CpezR/oz8t9YbWqkc5NkzQ7rQJ
bSoF8pDnt1HtswX9cubDnbo9R/OH1tpa48dsTcybSt/pz8neW1Vi2X2P3qyr7MF7/Pg8p57no0mE
dBqn03V8AvpYXOeuv2UHvxGIRfo+uv34FKdm+uPEW9/x/TI2qnn/E2yx8j/Y9Nl2zUqs1CZ+R3n0
N88z5378dF/iIiFsHKrYVn5hn6p22YrK54uD7+PRXMGePvN5Ttz+H2mrP50GDX8caXCFt16zGcMH
+MaXLaaBnKVHFJ9LCRanzjLfsJ/O0hu6B4Kvzbfyqd93y/gW1vDN8DLniObfw8O4BEs0XIBfOvOp
TozTH5uAn84HUZzmc4gGe7T0pSjN7xaF0zN35tSxj+aAFHEogT0krwv7PmcJ60RvH9/yE0/vccCt
JRtdy815/x4ZuECeRZ2t0PQY4bls4RMvPONoqEcta7txYFdXoToD7FE+D8b642s/9aUcDfAJ7R79
AZ1QwhECiMDaZtAM+PjYp7YMxtGwps5Yuk7aJFv7oluOz/NbEUP3pXsDUIUwsPT9XKaOmC/3N5Pw
cSps6g50uVKKG9Q+ww3jD5UqLNmBOnhXAYTK2k+sS2iwp3fhNHwGYXvuqTr1IY8jY5POyPMpt9Jt
84nOw3O4mNNWy1X6rK/nQEdMn8uPv84TT8GPMfrT2BAmNeWwY8R3qXorjZxNdikQK1Rndninjn80
1oO0mizexsRm585VbnoPk1Xum4jtxcfXf+JRE/N5f7r+KgrbrEBQvJXaKkLMgZjszJFPDMAft+an
I7uhnw1jwwDMM1wyybe+qWAn7szi6eMrP/Xu+LHh++kEpTQs5TY8yNbGXNeL/inA+xJdVTv3Eu9A
fOZjnPqCjoY5nkdZlRVvqCD4ntlbND4fX745j7ffjY6jQS4VFGoQFvPlZwftQr/Od7BXQrBVpM6F
N8bOuccot7PW5crboIDcxpfZutyIz+5XMJib6qu3+3txsey0f30IPD0pXdfMeYjDez3c59aZisGJ
F5U+b09+ukN+2Hvon9nojM4lxevKfSmTxym+rkR3ZviduDvHgbHwSOk8Fpyh9R6A/mjZ/uO7c+q4
8yf66cqLvvb9POfmdMDlbX3roSf6+Mgntmb68YC2gbQpiyOn8VUWPgrtceqviul7rl3VzkYzXj4+
zakPcDSuhRKGH88fIDPQQr+B4v57x53P99MXo0+1csEFcvnTesyfgvDMo2LO4+k3w+E4xnWISXjE
iZ1u66Z8qYryjrQLNDEdJKDAp9UTlO260opDP3n3Q6JvSoWrIgr7/egk6Jh8/5kuVLwC+QEf1KB5
RS0dUCm6J7QLvmLXWYfXA0arfYYsyelcCB/Vnea5157wn1wNkoGfZ1+xsjzxwl19/G39mEZ/96mO
Zg97cEfa7+T+DFX50FrlcyPSb+4sQC8F4mOjuHZ8582paWqa3Wcvsx4Nz/SWNTrtdLbxwwZ7PnMp
p77go/mGtQo4BIuJzH2y2BS1G21Ffy/aGes5eN57+/g0P5YRv/vER3OJjx0sc+YHBJM4+BEbNojK
X0SKLDjt1BNNoY1bIYE120/kvKTk3mBzVYZDP1Zc0mi7yV2ATYG+SSz8ZVqGWasl4Qzm98cX+PvX
EuDwXx/gIVQB2oI63SpgIik4jAqE+Wg84e87s0///dDDgfHrGfLCoT0c80rV0nXJUe2gPXPkE8sa
6R1NS/kQFvVUiowC9rjKVgVKhovwpV57hIYhPUN7jtn0zER16mMcTVTdaFnCz3SatwX8dN1fuaP6
W7OrPA6n9UfJsWx2Yzo9TihfgKk/vrmnrnn+7z/NTr60UtuLCdzDH3Nfa+GKdeXtx4eeJ87/+VxL
76iigPjQ7T2Tu6rbl+X4NlFKhmW1/PjgJ5bKJHH8euHSDOkPt9Dn5wD6dFlsoo29sdZQLffVmQXH
qe/maPyLFNq29BmYCS7IkA6zLMvNx5d/6tBHY76r3MCw5rdw2maHoB8XmRFdf3zoE5tdeRw0GwEx
bOipxFv3S4LWYuddWIv8wd/BwrQesyuAIZ/BAe6d3XTmRp9YV8rj/NmM3Ik0yRlkUEo2MOE2EvcB
9a9wm6xd58I41xacB+1vnij3aDAPThjlbU2zQEzEqQxvEzKQzLp3y8+wB848WD/a1b87ydEoBqwQ
dUbLKO7Q5O0m6fqrTBZPzch0LLpr9mF3pRyfoEtGq0YD8OZVN93I9j4AVgWaOWGCqc0eIZkLLNqH
au83rxAdQKdaaIhdyqpVvswFNLHK7uh14BbSh40i+KrVWpwCcpsFPeYDb1VScs28aDsFw1Wg9xtX
tdui1T4FBl5gN4atCa8QBKhGC7PLknfMRM8l8NKFpIDr81RBAFiKUMcYKVG6m9a1nWS4cPscPkv5
JUwYPTkRH4XclSZd+8LE/Jl+GdW5FNITrSTpHi2qwF0ivTTo7vV3uAM3+Tpcl5fj7bCodj/eoWf6
AyemGnceZj/NYqKxeOBNjZ59c2e3b6LYSFpJZ8bT7zfl0j2ax/A4QfHEkLcFyEvJbZ1ck31lLvAb
UgfT1n/zLEfzmYZr2pJGWGwxXhoGwTOjYyIag8EuqSWPVruyJSq5ioCnpmsfdPKDzpz5xPv9OPkW
7ZrE6TlLcDcjqHhMEMt06d4KmMAbF0n6Wr3KtVr83Rx36R5NfkYQ9XGNaxaC93Nif1X4b/1zDT97
/r5+M3yPg287A0zcOPXJtpmqQ+sPhB7LlJg3rQtXqkYcHDl4+0GSNQFmHK9dAEBZYFsh39ct9o2X
f44Le1/YiJmSTIcTnibthVKQgojcA/4xfY6KntyM7Na27K9Vg0MxKM2vpjXskglddTEHs1oeluYC
2Dcg3EiDbD8U3xKvvPQxRDpjdKUXyZs2quXgt+N6cgDDWebGqoYVCJKnEuQ0baFrHMkrCRKoHc0n
uwbnnFUYkH3xN1UW8jjoNC1CHelxnWw1i7Ab683GgYzN8ePH6sSQdI5uckv+m3QCJwFbuA3bWx0v
ivP3+kbyOOQU+1SaGiVNzL5LHWJ6Wry15ntkTLt53v5x/f/2bfj34L24/b+PTP2v/+Dnb0U5KpCK
zdGP/7ohneWhUe/vzfVr+R/zr/7XX/31F/91HX1TRV18b47/1i+/xPH/Ov/ytXn95QdsAlEz3rXv
arx/r4lS+XECrnT+m/+vf/iP9x9HeRzL93/+8a1ocxDv9+9BVOR//PVHu7d//iF0Zrh/+/n4f/3h
4TXj9zbt+Jq//o9feH+tm3/+odnyT4ulBXYfNGS2485rgf79xx9J8aelO7qNVdp2DZ0koT/+kReq
Cf/5h/sn6H/P0nXbdi1HzKGxeGTnPxF/Cqoo8z+mK1BROuYf/3llv9yj/75n/8jb7LaI8qb+8VHm
5+u/x78tdZ5nJNYGJD/BT8d7ihjRZOV4ONpMvYI6RZcRgGBu7L0C5XaXdcm6acr0SslAbuuksAgD
qOrmsoXWDLBiDPHWZoTNdJOwntSI8pjEkeQqdz0or2aHEDPt/QzawdB0D5Y71vu4V/kSgACI+rJy
7lTQ5oc6dKPbNsY/j1UJ0sOIC+CtxLECHqmBi2/Ar2/HkaVFBCbxoU8DcJGNNvQdeN4huVFtDb4l
AJN7H4Eeva50O3mOcWYsqjiZ+aGmOHjAPZYaodZ3WmYnB5Imkr3hWMiChw7KUV9Wim5xVN56QdDd
etKLl8py8KFOOXOcCxjJppM8WugPE1Hni3oK9IcAcuYWwAzoUD8OPtV62xyiMIrM5YCYYOX7Q/hW
u3YMhtqr1lbiZtCXZYdJywk/IWWHT6A7Ph6CIBdPomgJopKGu1UTJm9j0J1XZbXBnVv2xkXVEAFI
cNcQ7FwJMabu7eA2t6p4W9tdvi7CMbgxigRFVKUJVJ6Vad+KWGRXPjK6zRhTIB8r8JQ1vBxAcBV4
48DV/ctQs73PtRcojNMTfTGTV8OlJWsPXqtTrwkt7K4Ia7W/aHnuXMbJKO99WuwrDjY8O4nbP6dE
OewM1xT3Jb1dBPysMl8xzRWkJYh2FzANvVSOq+/AT1RbTE0YQT1H28peBJ+bOmgBseHjw5U1EWho
likkxQAXc91639IWrJjoRrIsHAlAZbTxEBKi2W5l2AOdqqcRpnSb3ufQp2+irvAOo1ZU6MbpkInY
Ag4x1oJABaeJMS5XHkLrMdVAp7mxdtv5MvpWlyDH4C3iycrNdPChLmvOt8DH66WqERJL3bOMKScK
tFkBP8oFjb7osgZbnjl1t6OvV9CpgNhP8NA8neiMAo50kFiHJtNBiNgD4mMBYO/aI5EA2IXIEAjV
iRfu/BZMvOu2JmT9LnyEAwF4e9KH8hOdq/GLaqYQGteE32bToqF1li32Ae+10a1wN1lYI+fwt+kl
SI0QOqubRvUyGgPAImxsSphSeFBv2jCS3y2rDCHZ+k0NpjTHYpobhbNoSBI2sGikku1gYoc7ooIx
TOuYOndF6Ocvg60IVcM+CcF3IKK7hUScFi+Vp5qbOCidrVGl0c7NvfDaGZSBwjxLbkKj1zUiFwi5
GTV+Fj6JL2Go4UbO9cnF4BzbzQ0s8WHpkDz6apusp8eJuSDrpvoqVVXyiLGSizSixOuXnQMgC5xa
GL7qAmAJ83fwasaGfg3vODjgUEQTStAY/67HjD5AgEUkz9rmxuomqOwNNqAXZ7DmZMZ8KA7FlBQv
Q5jxyarS5tvTBy5KMyLmpdGR4S4VTfFiKJdW54ioGHh2mWQvgnjNF7YD9YMqRzLyKB5N2tJU+njD
6n0oMGym2I2mqO2eQk9X5XVOnhjDzanwm7OhoHXA+wC/dTPGqFnxJlWLvjdSxfbIi5t1m7Udgies
l2+9MqR9nZGXoi9genKfGzWDATlgNH0JEn/+WD9usWGFUbAqmfWKRQl9O7goIXje9KKfMzpDvCgP
yClr3O2eoT3oTpR89sjcLjG1K/U5sCtx2Q+5fgt/yL4xiPncC5JsZnBdZAON0mCZBxaZb+BIOlhx
QzU8ur6e7XIpCVUp9SZ4sUjyeEwC0e6rEgqRFjbGys49jXpG4G1h8IwHI2v1B8OuSlKMtZjcTCw0
d7bugWeyPTKuJocpNiAO6SupvNZKxF24tKqIZ9GGDvwWSQvDuhX9cNg7AwkDcGzV8+CCd7ioGR+X
qTngvs8IQDKXGXEpMDKnKV8KfXKWlpPF77VlE4eX17l1Myk0YEurj9r+KnBVhL6hSuxnFx/ZV5Kc
XcaJYQPnGlobGJxd1UJemqlmvlciwYw9hGWm8bIaAbCzpLDate63U/utxATSrInNY1Gr52AsFkCY
x3Y3ZdVrTVbronXmt5asVIWzaHI6k8jlCWdjH9Ww9KTRR9WV0xeTOz/HaV3eSjZT+oVGGNzKwpbJ
Ulxi6Lic4LRAz2hjHuAinER0YQZlfBUVOop/lVSC+lQB1xszBfGW3eD6WLCcwbNvAmEUjwKAt7vI
SrdL913tYi2Msh5652A1ntgDW0/d7y4CX2wnQ6o2UZxi1iJB1bsv8KmZGLIck4hHZ9AwpZBDbS0k
ZFOMqsQTjWvVgTC6dboBBgVGTNUF5lozTfclaF3/0Ysc8qIIJU9X9djqT1YRMmQAEWjbbMo1tVQo
DNNFYAxsCMgAGPRd65gO5mNsk7fEWAXiPVW+YA6vzeklay3sp1kmPW1faTlWS6fhVa6EY1FzN9Lh
C6+C4YDhYoD0MsT0Tw0dD2aWWtOtW89AZuiR7Tu1i/pL6Jn4WGoLlCPe9Ty+E6Oqli3VinUSm8l1
CmEYqxQpYmw5CQkHWVxDGam5bGxbkzc9t44AbViQK/21DWvEoF6lbkEaTs9iALzZusSLoQsCBoc/
WN82nV6TlVL33cqtqvw2AHlwaWJrBJoPMGDn9ZncGtiiV1qtCAMQsa9A0FOQqATk9K5zk+vJzsSh
0aH7jCMAkMTR/c85oVuHQTNiqF6FuY2F6j7bgfKf8pj8WjoWXrPqk8z/VIK8XwqjH95CRHxPjjQt
skeNENcV9vLbMm8wYVUG6iy8/M9m1wBpJfCAhHNevbtOuPUTX4FLap5t6TC2y3jtW9AO4AvFI+b4
KLoJ88F6IjVUXmvWqK37xOr2SRe71/bgUUiZIUMRJvE1FGHwXvnBLvW9ybrtJRBZRo014JalRi8/
l6A+d8boO5vU92o8NcIBP5b1yLy1KdoEfam2ZFcaN5L4sB1JmMZlgwcMypuqL6lDUY4HEzBtBe+y
hA8JPvPCLcnw5fVgNe2CVo32ORoHIshLC0vZhRG39SFsiXu7aHndYjGdopooFBJXIS1UlTB3vRi1
pdKz8F14YIAvWm9+6COv7fe96bpftHSwdtBk5aqzgpED91HwhSaB+m4HRfClNkrnxbBxttQSQiNq
jFp9lxFc3KL37O9enlUHOBndPrNa3g6gkIAnROGdcP3pMHomeSbkkR9aHcBXDHztqqvTaWU6RrNL
AsIa3QzUWC7LatOkPjK4diR3qBJyIdD6QeojODFPLXzEFWDFlLX0qndNBm0FaQHIA77i3GTYBNBH
G0cn5tCG4a0RbLrSHKf8bJe+u9ayyFpXglSauI++TRMULJWJcatypk4RafVSsehDptTwIuFdCSM1
dGFA8ySFAmx4lfZwpC2A5EWpnH3XuFjzwomleDwJRHUC7kHnd9PnKqi7F8Psw/Xkw2AMjKJHClll
n/owMy+dOp9JX10FuYzwqKLzy6VtkHnkNhKEBNSH9zFssoXn5vnWtRN/WeEnXYKXVs9hbEZrliTR
TaEK/UtvF/GdaRg5dQtr+jwQ1Xwlmsw+DPHkLdyZgR5CjMCJVOurQkowkd4UNZugNYpD2Oexz0rV
Ncn5WJicEyRMhsmOQC2po6NcNPQ+HuwJrhABUu4mjYIJZhYEBeg00wZjqPc9ITX3u10F+VrVGZiB
2jDMLb4+/cklC2KX9oZ/UCbwjNEfRlBvaOigw79puV48VxjOFoVJURu3FDZraQ1f4NPJG7i3YG8G
35u+tpYwdqabEowuU70AVwwR4IJauPdNmSwmMkOA+fFddeVY/hwCTdbYTOCuerHM6kJcuwAra/h1
M+CIXeL73BK+rQNPPsgu0m5I6/OvLVGLAuhVDDaXz9L7G9VR6rmAujeAVJKE8gTzGC1B9k0hJmO/
g8VJBIRh0KgMu0cSu8g0YGdBKaoGFfAgSl5oFyEgzBvLbgnbSyvF0j8cLruxBNSR49daxAYM67bW
eFnonlrHvArWIUivnZ6aahclobseMibgsQg7sE9SvWh40sD+WxRFVFyx/MYK5Dx0Q8aiB/jesB8T
6EjEIQrc8dTGCLcnKGiamjuE1fFtzd9cEfihHSC/khGhK0HxUUwvoqCMI8Y+uYzKND6I1gwXOdSI
TRinDQJRj7inSHqLztPGV2LhZqiYB4glwQDOjEcTIvZ8uSqULg8yKQVIwMiCwK5MJiF7JL7Ey/M1
6wjzsfcrsiB5L68H32xWBplzcEmn0tsYTaN431rpGo7DiIfZBghmZZENgddT5Vs7FQNJDyG7KNyA
+syHGr0DADZjWfTw9uqolOuE+70vyYVal1plg+2JYT0F8iVizbXPejBILh2gi0rVw16MobtvhjZd
Zn3dQTEacV54o/UpdtySOnypVlYLd4ySh7Pmf3LPdjR5sIhG2nWdbixbdmSg+j3/iscIJ3QdiMvQ
0QxWMx6ZlRIjvs2I3wZN4a2kYjfH5IlqXxAQFrItfrazgBdHQ/9bK83oloAMZ2t7FO+oXYxfKSSw
9A3dehvabUuIZzTuOXoCrd7Xl0Wip+8UzGbKfebrh6KEzsluIVj08aC/FM3QP5RzsKRyMaOVMYwN
mbjhHbJc7L9ar1ZTadW7wY4dDJ+kj3+To6kvwlANAAfLBJwkDkm9dCR0QwLSsyhRKxfpNa70KW82
UE/qR7bs/b7gFbSB4QsEyRiS7pnaTXZbojy2LnwJHlW0Jal3CBDuwzqL1mlcpUsnHqz7PGkjgufY
dw5dIbZmIMtV5Ac8Tok1VXP5AOWar4qNBb3o0hSOs8nz2F4QM2deCKm6tdAbsfK9KLuMBod9QynY
nbkaseRGMSh6KHEGVNXIHMDqDIUGADt41sEYIUbaGtGspnXv+XW9DbwyebUwBj/AsmffqwTihIKd
0hx6rtaQzbT57pkjKJ86uasAbgr8rr2+m2a3dp2645eg9Zqbgjf0YYjCnHSCKSX6LzJN2Ccu3K9w
gInuWmb5gqGDLCB3hC1mY8UdZORdcMdXknV+eYEFwLkySGvb5KkBIkRnxXU5MC/NDaS+vZ0UYRcs
4/EXAnq5Yv3dbwEemZ8nBs66iMzosYo6QIqJaxEjV07ytufV8FAA0CMPMFCJA5sssxd5StmlzdN6
WZIYjrVECj6LgXNn5VtjfWO6wUgCYSGxI5cwrXByq+QiV2hP2FCM8DKD2r/pEE0tZv/5d11GUFiq
rhkOZtfm+wJCyEuuMeu6WGaCZU6axV4HbUeGdk34l2BzvEoKLbpMrCy8o85DaURp8a0SqbuLxGit
Jn8c743UDw5CxPpjGEwdDCYtX8ky7d6aWOibxglGONXQ1acxqjY96Sp3WqX3733Xwq4oQ+9gekP4
Aua1XBHyoMCOMLBaLPsry2d2YeMSIdKYBuD+jhtpJBGOw9iT+haYNA4wqtcWRRhsDerTlHPhVMGi
yx+fiy1lfAk7HQhaYjbVQ2714YuTjdVDn/szt8Ayu1tJX3Bl5IP87sYQsOw+ZNXE8/TglY63+99X
tk/Wq3+pcX9Y//7/sbI99xlPV7ZvX9Vr0L6Ov9S251/5z9q29adhu9JyPOE6EOCcn2rbxp/S0iUt
B8mOzfNmDfNftW0Qv38azOwWc5YlpQmN4r+q25rh/ElF2nQ9/uHfEr/e/6K8/WtPRVq2yaEobFsU
toVpiqMW9ZgULnuHAHN9kD7kAq6AAUpt0dixd6YpeOZMxpEyp+y1iAhczuSl4Q1qY4OkQPvejN27
n27AXwX8nwv2lvlrd1XyXQsaAwZBMMLTHevYq+xnNZCs2gxX+djCZUc4AicaUlZOvm8Wzze0IOOe
2Kzg1Y1iSb5PBlhmVeELBmMMt1W9jkmqgnWrl54JlsAcwhWb7qJZZq03ZwdGnUsttgQbZEqij8kT
nyp7azK1DJcacerpGlT7RNl5KER5CGkD1ivlO51+rxOG2oMamZps7QWAsSgmz9ygoKOWvzCtKSy3
WtLkYg0AL1BAqzuD+B41ynhNVLZko+QQ8LOykW6NV4oCjLVLZCnIMGbadLa90fVsX3R23AQ/Ki62
bIq6fZjqdkBuZTtDAk08G0lprgI57KZIjdOarBWT3OFWD+pdnmnp97G34Kv1ZU3UDNzCrmXf7On1
+0BdaGT51AeEOaV15dyn1BOnlTEHmTy4gabUbcp7JSFjU8bJFcsF1SGnyykr1heaqvqcsAtYldfu
UAKUaAryOL/mqmm1lUGQ7Ljx+KjBdsocMhNIBzXze8R5rnVrWJLUxWBM9TfYRoVck/8FHqPszLBc
hBmb6CspiIUBmJ3Z7T7UqYEAx5wcOMMJlc6l5idWv5dRiVeaaKBbiNEECarSX80yVp0ysRsHK/jC
WrjxB88bNw4+D4Iey5lt5jojQRtYq5NlRyQ8/XoVR/cuKRhkbY0W65HQ7v1iL6JGfvFSNPabMDDb
9prdGp1hpUQRL3J46P2TOUkVPJVEv4mFK2cUb5f2zbgKfFNvdzyluvYlrl2TdXjshHuyaKngUFWf
tDtUQ2VDVDpT/SWxOAQsFojzrEtnGvWcpjFRWYu812S2h+SUkRZCdZldGvWA/lqxe8Do49JzJlO3
bVmcREYIyqeWybNj6GzKcpZrZBnWRUW+W6uq785kieQq6Pi/LVijBkYeqFKyBgMrxOhcTg3AMFFk
w8rxNI3ElSJjMVdPqZ1BmXarrZ2SDB+YlbsAaoQ6JHPMXUxaHLqSAlf8tpck/m1qJ00fiUqYHgst
kZ8wPrEwtuGvUdlPiOQG3At6YOPWFaAss3OQpHiTLT6lKqSX4kc64cI2oZI26zYprAtTFpJFvss7
f50Dd/7OytwUi9Eck2AnYNuIVVaHFTg0PSXpOMVspT+SMe9pl/SfgnRbDHIMD2ZS6uIhtkhpJy6g
rkfoI0krOfzUQ8asbVZ1TtpG4FbSQJMLr5tYB+sjmYLCVr4O0LSe/EVPBMA1xFISmfV5/beWjWLx
4ymtJma3GvTyASl6ly19oRch1bwiY/QLt9DIHVQOW1Dl5PaF7QBKXf4f9s6kuW4ja9P/pdcFRyKR
ABJb3PnycpQoitogKJnCPM/49f3A5S6bdLUU+pYdXVFR4SjZxgWQyDznvFO7OJ25FYtKpjujC41q
F45dXh1ahFxQgUo1eswXJkE49afEtRcM+jLRJvN8Ebm0lP5etLOly522lWHfuZGc5/5aMEg2x60V
OQpuamRJ4HufIV8xbz0We4ppZd23O+0ydMG7KF2Q1jV2oO46d2Jqy6KMb0XFW/YHkr8euiKg2ZUT
MXclPqrRLs2VTgipaITl1zxnphauWb7i3ePFN/UQJ90NniNKMg4ejRtzWTBYnUaK+ksjJ0/j8r7i
WcPJnk1VntymH187VMr5CZq4NDEZnbxv7CAEa+KcUjH3c60R3Md0Ylzvsinbz3QaxJ0PJB/heBr3
CFAt+bkgaufGbGwcPIUKJgb4HR7ERolILQ2EKTCMjFfvPoYc4V2MpxlGoF4G5lMa0HjgZ+QUfrHI
8L4spqmOrxQ2dJAIulBbW8VAi055mAix1Ab0jV2duPCpC/5l9ZnlmP6OK0v9vZE9gSFO5jKjcG1d
WHcmqRbtfCtCkxJVO81cb9jZ2KUdfJhw9zQ6xp96HMk87uuics+qtATOWaKV3sZKEmwhMfHLMCmP
JvzWdwCXAz4U3bAcC0CHp8RLmuIIWFbN1zl2HljWQPVdTSuyU5aHk3OD31I04OQ2wcVe8oq+xk6N
gfGbVhNRQHYb06h3cqm2zAAS1JwqN0muyfKIBMKELnRrplnggJP0GC9mWVa8hE0UXho6uoONx//X
AKPpL200QUDBXnwKES0nWcocXEYhZKFmbj55BsPbtGmCFi/90KwxMG7CepPooGq2bpFnYGOCXtwX
ghIGX+TYW9Z+a/H25FsZGEvOsX0nlJnkG5xscBXqooA2Ujdt53HwOPMRRb/EFdxO7OXFrHvgg2gk
JHuLca5AnxgD5+iMSflB9fiI7EVoVd0uD7pxDekV5U0Dgiq31Ri1KWaKLusjH4hOgePDKvJHpZmj
RqULcShKGgbZSxXi6hqrapYnbccLeQdRjh1cl00xH7vXrgFXDBMxPwIfj/25s/N5V/ZiWc1j+2Wi
350xLcrMxLA3FbvhdVOX45UZxQSXhnlAamKOQsA+iJ7h/2ZZEEYd44EIlfWGl/gCQpjV4JSIfq8y
z43BsjFdio/M2cn18qdyXNx7ac6md6qwt26wbFtyxtd2To7Wl6IUlXFtcG6srr6tkXy2rKggum5w
9HT9r9lQ9hxIM9qNtUxYNXEi3GTbtaZVXCqKYMY2eLsXL3ZiZCSaCb5WSIdiSM//CtKRd1nlyS6K
RTXeIOjGEc9OzeSpaCVZE/9K8zShFW6iXeKZuE6NXROSnUNug+GP/H5ciOqEZMYfV5PvxAMwyiwh
SHa0OTfwz6RMf8sH9DzQrTL1EvIvrc04V/3RzaV+Zl/ysNiviHLpb0yVXRUlwZqyjkN/WKuQORox
ZSfbrBG4yQW1an+tnF5/F6wbV0h6C5cV/o6nqJiCmYZKiPtwcb2vemHf5Vik7/oxbPwfP4O3HNk/
H4GEm2PZgiPiPSd3SEIVQ2VlAkTZfTvEy9phVum1pSqKq3LmdIwb598X/ZOs9IaI8x8G1Huy1P+r
LSUP+Act5WvTv20n+dv/bCcd/Ztjm562Gf7R18DJ+Q9VSpu/WRKOlLlqVGjr/kaVMsRvwvKky+p1
eX8uZ/tf7aSpf+O1mqZ2LJaRohn9lXYShtUbspRjQWq1BOWiZrnAmnpvVNP1digQDw3YFhqBu+Z0
9+V8HeF0Lz/IBAczOAuGkeRXAVkb4++tl5vIE5tpNUdvlYlpIjMgsqmw2wTbvOkV3Q0BzB3kr21a
LUStb0yGflh1xc4gV2tbNzR2RPWOzu/RYoC0+4OlWmxSBVxnNoVoHp6MoPSWDSEcWOVGlK3zjUnG
Y2pcubGB+RQwTGuFMbjfxDwqyZOK3k828yhoG1tCNMcWz95PXlOW9XVuYjvZEuhb9vbD2JSJ92lU
MCU8YlmKGip2UUUzasUy15/1rOhgfKuqcqY8KnRU+7XVRYPrdJVUZS38YWwT4rytiqPwbsLYd7KA
2TEQmXaeGRkVBk6FEX3D8S3HANozIl2jE83Qdz6ao0iTh5DcD/N60hU90UaFcWO710sbuf0Nm8MY
fCDPKR0avwQ3Sk9MvWCi+C0UDY5PMc5d+Nmm+Jkfw2y0nKciUmZeXs9jTSRZ2QJn3gnupv/QmVNH
lndUK++R1HdmzrdZKBcn2pLiS6PnL1EkrYYsNm+idBEN4BbOnaY3XjgEl+YL2VmBAERIvSn5PHdp
0uPtGhfi0XYYBz7HiGvydBsFZQOBqo5i72ZJGRQTDk5q8pqJo4rTrIm7/W7i1Fs+wE0o7SsHwyv3
lrM9ygDDIVPQuGS5nJzrRCcBWLDEQZ9BYldMi/2QrocqVoL1uiXTrrzSj1UcbpEB+PIUT3OCWq3v
AOQvndcykiaYDrYiFUtXAXHbZHml9SEMJtu8omUFDS2icGairSo7uiTpFEvc4VvdXzN2tjJibKoU
CblmngrbqUjkPejABOSUrrHTuisoRGNLQsGLiymMPokogJWb9nCycj9nAi2vF5UTB9M1Op5PTmeQ
i+NpGHbb2vPG0hfkMc/ncLFA0lqiAmE4FJ1tfzTwHjSPtiKf+6XNGVI+aYmh8iNIU+VsnXSK9N2Y
AkynW6sMlw67UzrQdsKGMZDDxXFJ5cEZM5uAavCrM7PlygstA1ONyu3C68yJlvniWB0exiw+OzrW
VE36xjOSgVq2EmMkNljJR2pvG44tMETowNwmQXrqRmYwtL8DkTbePsiaMeOUX/Bms+I0LveTWSt9
SIY5NC+LVasYlppI3HPXt3Vw6Cy8xj8BeLmUwQVkI3L04Fd8S+xqaQHCRNdfND7noW/Ycw9CDXiz
BFuea2LdG+VgBVjvZqohZHNwQoUpcIrf/oXJ3WojjscvVouZEQTDPgBgk9tG079s5oY27FVZtcyv
58LNGW7riAlHPCzeHwSf0gGW082Qm5dprDIMe0NtAxpN4RSsmWeESjZFRruJMZV974TzXFvwN/tx
uqvKfsY0nBudxpcKgzRcFlf/0Oxi86F3x2gIbPeQirqt98vYFdmXKK6j8huG8bF9aazaaDdhrVtY
0RRe/ckZVQU5Y0khPaWkCUt3+jTBdHpxodDIM/HAQ4q/uBYVrv49UejIPF2gRnYb7ZB5t0iHjcAX
o0X8JWG7SARSfBy8LVm3Sfqsy8YMfnfGoLBf15FREl13UiVdcHHCKStAw6JJOOmdcqZmxespFejW
tkZfthnprmblVqdI1A6hIanX2g+uh/U9buudvY4TIuFF32WTcj6sPfZgYazpDM2amuFGAdnVThgv
kP+GJRX7uO7i8rpq3Uo8mEmvxaXBZSTdodZgQzVMd+nwGjL7Ekd4gn1JYyBKsHAQvJHzznbjM9Ay
Slg6AEjQlOzawWJqyZbWWi9kuPqmgqoFXT6fGuwZJjPXN41yFIHmjg0L5GPezeSvbfikSaDD0zoO
9DVM5ar5MCb10LbXxcA5skZ/eSFQTxNzMFy7qI7KO2rqGSTMrCZoqr7s5iL/Qi55ZBwDY3CjDzWz
YWIQ9ayJ78a/ves6CC9tz+AMp1kvz8xDSB6avWy9wpq7mnSuwY4gCWSwW+5TU8e1JFJCuRZBpHZK
ONQ4LWFEzBPIjePHzbIYz2yQtGsTNqcemKbNoKKCAFgeSR/O81dYS9m8psYZvWg3JBwTzEYQWVyk
i1/ghMvDtaCHLjyNgokjgqOczdDyG2BAQm2ntkpaTE6TIwGureOD+UxgojiJA4tuEgZeGKNhIxmT
cTB6bbHAvehk+EhLULpb3lmawvloJfYePLfQfcpGr4kM32DoSiJZUVchWA1FaNt/ASlSOtrEdjRU
HCotqRYZ6bPOA9TTSR4NVyXzqU9AxF6qxBhJ1u3MdLzAY+3Hj03eM1XJ1xHeVUCVVIebKUjwE4nt
YgRrmiFlrnnrkUjVKydyPHzM0o6+Be/19cuVjGym8VAaWLHn25JA8fYgZnfR7sGWPbzanZGU7pAf
Urd3GrJMJjyHR4JrsxMks9EytjS8WfRtXSUEeWK4XTb2bmYPUA6BkCR30zQRWpj8Ltfy7mLWsGzJ
FXOcJOx2gpFTQvahqeEX/KzzWcW4f9Hekd7R2wjpSnZTDMFhc7/tfLpopKYqPbGLYOCa5fBg5SGr
dSU/eQEGh2bikjtheowp+5Om1SGguSXVDpZhkLjDVmUNmSwl/GJIzKRppDOZZtUdI61fE2/88Usd
zKo0IAt6Vurft7/UY6CmYLoITDREC02kCLcAi9mzEWY26wu8+ycYw/uOyANasFzXtU0hLeCbd01h
1MqCwjCZdsNEp2w2I+Sn0TNIFFV97q3gJxz3oOJb+1sn8F+wjXfXxeofqIbK2gPcNC1TvGv68qyN
Cmp/tDVW1NzncVxo5tqeui3ryLirQfIJOitdQm5+fN23ei7n39eVVN+udAlQfO80W5dM7p3IgYar
yb2iHjD33WSrvSBZyTfDtNj9D65nQ5biFmEbqvU5/E2EJ3t7qIibJbCuJUuwL+bmrtbmcrfyg3YG
U41fe5//vj+qUc3T1ZJ19PZ66BCYNpHBujWwO35wZrgeEsJU4nvMWy5V25n7qp/FT8TA7xCxP69q
81g9RyIvsd5etTIjhUVP2O6KcskprqfkYe7N+lJ5tT78+IG+U03+8QYVz9Hi41jv8x+ujrPV9kUa
kJeOJcgG/6QTEhoih9rX2Zk+Wk2/gXG1YaxG7FM6EEY6fC01MUjL7P5pdPL/O/v/9Ue3+3/v7D+9
Fq9L/5q9/L29/+Of+T9osfebBoXVa+iGdmzm8f9p713rN0vhyKe17cKA0S6L6U+02JS/sTu7Spi2
UEwG/sKKBQizy47Bnrhy5Rlf/Upvv24uf50HNkcKjHrQVVcTFWd5781TEolFBz2VvYmmLvhspOFq
cjoMzU+W6tuvwrbXbVXDWF6vYEnPefdVDJU59tkCoUwZzOW2Y6bH51pNBQFTRrP8xMZvBZ3/fk88
aRB2JmmryMv7hyAXBV8bGoBSmxb44j6s7Bs69cMEiAUded50BlN0ZErPP/4a/3mLZGhqBGqa75HX
vP7537a3oQCCIq3BJvIGyp3bBgkhT73dfSDCIv/642u93brXx7leizOS0R24+HtlplxLUUysFFho
1N72dtL68exGdwYJqmQNzsMvbWp/Xs9jMuVYrEdLvSMUyJKR/0SftnG8kNjgCMQZQrxkcAGfds5+
//W7c4XAbYpzGLbpu4M4JCSbOXRtb+xUBzCDFq958cgieKi8BCppH7k/WZ1vi6J/355raWV6CBZd
CBpvX10xuMSQywQbBCP7Gohwq6WRkMSJ26RVEB+QxC1BpogIiG2yf3Lt/7ZsoDOgQlxpH/K9wWG3
QCdIog4JN5qxmAAFC67dFIdn9vSfuZy4//gwPOnw+jy+eOW468Tw70sU2xhnqBPTIhciyCOSOQMS
uErPXespQmB7KoEhaPfOmMVsd//ZE/9LjfOPu9Sc+fx3XbU25Lp3xZw5IdVAqWBtikpm5YZdKY83
bmObr0CJPy0d/3GfGnWptb5Nj1Gc/f4+IXqBnCZruGeXtPdzEppbt1miC5FI7QkONmk0BejUr94i
Wzhbm5T2evH3O+k4k3LZI7HcuBR82wSJJQKPpL205MX8pHL759O0pWC869qWZypGvG/fozMZY2yY
fP6QqkPrKsn7sDxMsF8zv7MDerpfvbP1copMSz5Hfve7y/WVrm0qNWvjdXn2GMdeqQ9Bh4DiMa5Q
Ffzk5t6/PE8odDGcl6Zj2mzf7z7GoTPtOcbgfzMnDdlWQ1t9YjfIH9pAySsGNcmH0UjF449v8f2G
+v6i77Yc0D5R9b0k7wvGzT7rs3ZTKjYEb6n0XgM/7n58vfdvkOvZyEqw1FCc/izUt2/Qdgc27YEV
OqBu3SdFHxzaStQXQsrHX9xg/rjUOrjXTO4pu9/t3eVSt24O1LTJIs896hbfoRzp5Z2Oymb/P7gr
RN9UmY6QFN1v72pQ0/oxxtDGZYYgxHXK+JwG47Icp0nmpx9f7L+8MhtIwmKxSLXa2b+9WB57UQWs
b8Emjiy4NOhND5Vcoq0NzenFwFvoJwvzfam0PkgXBrECHF6LmHdcN9wFwzqvlLWBRK/qu642iNtz
NVkgv744NIJ02nSXqh4i39s7E02NAA3SzcZG4NsAOXvOXYl524uam/CXXDAxAxU8OwsdvqUs8J33
NxU0LuSAHmawU8X6Oiqilxy/hJ1NZN9P/Ib+y3etEeF4nAHSoSd7d1ckDKfkzll8YjzGnYRQsU5R
wi9Fn4UE5Zip50vd6Z88yxUhe1MMcoMe6BmvjO1EsF2+fZiFo5i/y0FtQN0XIADL+ALIJO4rNtg9
rORyMzuNB6+EZPWir5LrmO30mC5IhDexlq7/y6uWn+OafJB895z6b38OfDQM/4gy2xSJNd+ORtme
gpT4XkfO8quFyOyXHG/+eL8rFdWV2qTOYbTx9np8g5whpVDQh0hs2womynoz1nFgbueAmN+ffCP/
2Nc4lMyVgIrjgwVd893T7nOFN1I32Bty3/KnuPa6C3yD8XcXa6af1KTvqnw2GJvBiXQZDVmKr/H9
pYI2KZ06c+HRFOk50X2DeVhsDGn/1JlRGFzSrJ8gU49oKie482gFfnKzb1c0RxQ7AUuLBg14lL11
fRh/q/ihfdRzA7SwKeKKVMDUXFOKW6DLZOPRgN+XLPJ4G2vDLn+yit495n/c+7tyiizelgxeaW0W
FEGkqbpZ3cN/jIpj21k/s1r858UYwrHt4byxTqnef7h2bM+ZKmmnyhgV6Y4QM4QSbjWO3xj6za8/
/j4k/+Gx/dW+8VhRd2u64bUrtgWdztvH2kljQUQj0aTOCM6v2yTgGKmIW0SA6pnWp5T/mfeM/Xtv
7xVBMR8Xc8RVQiRoXrFpuPSxYzxbQAzWaU4HYUFttbKXpmvH2RfgX0TgtqMqz02rBvdkezlRuJ1o
bOvWtMtZXEt7DWrsIjsf73qc9YhVBDsxtk6Rt9mpsVQRHzIrLWHntK1QH/o+re19IIZVOI+tA5IU
R8wjVFvLs6NzzD+gzhVAY3ceibezzvOsM33o3Xmqd5YzoT4d2wp2nlln3be8Ddtt3+uEZkO1am+Q
KOzAN0RD5EMbtsx9mYeq24/GgDORZsJjgtAOk+1PJNDHPqMwe0LxpnJ5QIAQ6Stm7Xl4AHiYvG06
DJh6QR56HaoljwH0Rww/rFBExseBA1ycRxJjlzPPAbZVV8XqMY3DkVzZrlYN6SAlKK4lChuFO6Bc
fVXJqFckKJoCMlweedNWIvbHV8HDj/DBG8kkP0CLEnBojHYaSZOeSju/xYMui7dTyWDyNaskJiW+
CGigzU0c1n3/xHmQe6e6HTAmBasB7MZIIujw3BDx+JBm8AvjzTJ7nrNXejTJhnCJUNo3/KW3TeDt
DDMMvclI96lhNvWhAM+uXsTgIsvFii6lshPmuEHjZz0mjUHNvExTO10ViwLqQ4EMtF+Qah0clGus
fz26Sb9B7z14rEvbrnYaRl9OyiDL5Kh6yU7TjL2RXcrGyJuLEZeDvLJGUNeTlg4prUviltMX8k0x
qUNcNaREDRaOcK/4bJv0NkRT2Z8Vnq23JTqZcNc2Zl1cNSSZWlsoB3YHOQpJ1i5cxulr2xj6JpwI
qdmMUWM9j3NmPecesIOxKexU/N5mSj2qwFjo0xs9vlqwn7kv247ElvBNszkmlSbklrAApfzBME4t
/LBLARnUhWShms9tGBnL/diO+ro0cwA5JWkV+duCZtyV1jwR8+QMaXeTJlli7VRj9t5GefH0UXhF
6xx0T27J2VuCIN6DKlf9QcddN12VYVNXm9K0xldFui7sxizjfcD1KsvvojArcPJUS14jTM4+P5Q4
eGTwR2KHDGTt5OEmR9EVYowTDqTcbYOR1S2PTK3hAfZuKnC1zctyeWDnKe5UKpL7YhW4BjJJbsNV
9NqmECMYDkFpQe5cDo+F12SvyJBFshNlGF7NQOE4uoYyty7dUpNXjQdIiEMXvrOwCTtR4aXiYYDL
meP6dVbKu37VIHspREnfBfC9Jtm4RAtnEEHo92MCDQ/kpWAC1enmex+GrrxERl/3W1WJFvmUMKt7
MRHjte/5TPBi+UNpbWRJmVwIm66Xrx2xj9GpchOsnjO35QEUU1I7/hxq1MGCKE2X2OChx509Dhb4
IIY0hV+vBixbEyqJ2kTNqOrDTJUkHto/BOxdyGe67YkJILbbTCe176OqzvHeqKvHJg5yD3EFIMEO
GsbwjM2hdZxXgX0+ILVvjdh4XnKZGXsDNdi3UM/k1tYlX6IPSwE+azovsXM08MI+qqLpi43EhbDe
ZK5HlqvErBtnFKwhXx1B9spHhz/raNQR1aADbObvRaqqep8HsTHe0FFMGBLGGiDGxjDgHOqWDOKJ
a9rpzsQFCI+WYknu7DypBT8jc+3hq4W/e+WbQyi+oVAUd4xw4CxzRsz1Qw9ArUh3klm+C83Ics81
sg/v7FhAroe1CoY6Oc8I41tizlpQIdBZuC5qfupAuPtDM82FsdXV5LQQgGvlwqlv55e5yqJmJ+KK
oaqJO8fHoqnzb5GBWNZfau3h9mZ18i4Ush1PpW0Ew9YNZWv7iFkwAUiGsNz3luZRDqBFd4uhK2dj
xZU5nKZoHMqji1D/eig8BHgQeMOTXEDvVmQ/GHKC4Kz4MeX/Crdd47RqC7EbNf6UE0F97OO6PgZI
DIheXiDCEuSp036Hu8XkXuVdHRE5nMScTJHqzzOBmOgUs0QkV/j/GfJsLo2BH1OImpfhH0FpTyY4
s7zFFWH40FpV+VpWBSnWSDrbu3kgTpoLuPnNJKvuo1u3S//dliFg/+wN1qcp0AAkGT8GvYzskM+d
G22XJqHdPXwyu4yb8MaRnRffmlPkqnPObCs79543Gf5suEZj8WasEDOksA8lgnDsa/YtUcrjTZ7P
bnWNCr1td5Cw+O7yHKuwTT26rBaHsbB5E4/hmlONdKdscc+MQywxDa1zBA8ZlJftiNLmJW1m45au
SdebLjZzMnaH+LFNERfGarDvq8poZL7pELrO9n4gtHfZzHlomSgvp9qsrmKnco2bRbb97LehKJqz
UcZ9c4TLxqFuBXR14Nq9Cu9yA2cImLlpmc54Q6RwUZTXJ8kJO87UvG9U4IWnKkRj/hDPM1HOKefG
Z1cM1Ugbgdp3C4Y8xg8zgpWbpLLEA/Sy/jW0SjFAw0hGSDb80ZRtobajMFVVIYfvOkyz8LNIesjj
KRGv8jja2bwdMUVWfpcMcJ2XQsmI4UHY4oLhZiz20Y1lvGFrKvSOjrmtz4a1kJIm4naAZ1H3yr4p
ZuRK+JcoRWAqpjEQ5YpOPCGbtqpVrs1mhQN8Wz55dmktF0Ngllae0awGkF86PKcaZ0McM+e3cFpt
gEs3yFktOYT9rg1y7ZdTO9j4AQx5dCscb/E+5lY+xtnOGKZDmMVGcQAAnOrHuSfSFm8VD657WTjY
IBGghWrkVUboUI0pTbeIbUtkWtEd7Odiy4xvP0TW5Fekqm6cJNsE1EF+ZZZ8mAjpMDVyzkkWPU6O
OpWWRMGQhYe2FMcwlycSnuGxSH2J7A6eUM2O4rUNbDcirXe5ynaVh4hLGHyZdmTt6Y6O+J+SoVek
xX6S7TXsmEdjSZSftuoJIy3E/dV0V5vkRLOFHZ22uCmN8NXNPDS8QMbEvc4PY+mkm8EdvsBzQJKT
QKWOA2j5pHaw7oyrtqV6bAMObqFxdHAXP4+h4A0iPAa2ulZ6QNxWn7EPpWQ2r8VS349u8WmZhyuc
WOxNWzYP3hB2x1LXF6hun7xJTH4apdfMPB/dLrgrctkceit4qYfwY8vEfGtN9pMtcBObDecE2eHV
trMHGP23VZi/QN04YGBT+96gfh+L6XkuepDoDMq7qc3zAGAjneKQzMvvzEgOClOVfYdfR9zLwC8c
/J7mMeLtTPHJHtuXxRBfWSLdNs1iWN1FbPtFNBDPXA79VTvmH0IMRVGKl6+E4J0lPnvQHSJz3UAJ
tvZM8JPI+NKV5ouC3TF4ykLqX34PG/3Jrbxrpp38baHsd+FqwtKZw7nN8GBaMGWLbOqzIXlsWUl+
ajcU81ocMfp+yYbpOITTfpDNvimmLyj7d+ys14Zbn5KJ1cHGOfuOwbAx1T0VU2J8HMN5fApAC301
m43P2CzeZlTJG4dj5MOcGuomTOS3zO1uxzx0jynCnk0grT1eJ9fZaowW8J1P3VE19Z5+YIu1lfJR
TLO1TB54hpVA8qESeZwzvK8IyJZhsMHgCNcKb6Yo82XuzNo3unRb9fF5JTN5Gyc3qpfKNlMOdkoL
s23ws1NEIcJhJJWx6HZofygvOQNoRrsW6f90YkTtG6k8mUF7CcruAHlo21vhjoV3UxnQ7jIsckv7
QD1yqAhiQ6ozfBwddWfF+X0xLmQ9kuCNb8peVs5lqt1zXhmHlaQUuPK2LYKMKknoLYv4Ji/GzWQb
vzd6+bIyGw1TfxUi/M5QfKOS7Lqslo8tYm6mA7eaPbAmD7VBkIQh+1bncHVT8X1a9GWeUtSiFkNt
s0N5EkYJYEyKMkp2V/ihHhtOKZy593UtP9plcxlX1VVtfA0G6xrCZuwvQXw2a4QMJZ+HZhP1xkn4
FTPzLVI77A/SHX5p+0VEg0/XgM8SJ0OXEN6DuuwgcSdqxHiypubQ4c7QuSVxrcFtGhgjwoRM+lZS
PNVm/YCjUQa1OfcNd7oKgvwQm+6OQdC1drtjJc3r3HY+iE7dNEZzNZZUK6n1nCXedbvUx6FrDpiK
HMfRvLLy9mgj59xIkdwWIZHDOBRq3AVDNWxLy90N7XTjJdnVXFcnAksLQE1s0MYi8gViJTeecch1
yQPMI4AjfZLeeFvjn7jq2gGy0TI6sFfw1eiXFLuEOtw6tN6yGT8UsviEDdCtWwZPkTQ2UTJvp0w9
41Z9RdEZ+7kIXqzSYuvONlFZnpXILqOIt6HQe4hlxyUIr1JIO1s5FPdJiGdF3aqzR28TzssBDOik
+/Kqd5ClNA11CdPHgn0a91x3xk7LuZNDL30bCiaFGl69ZXFHqYqNTu7cJQZ5N13u3DRwgRBHQQqz
wgcdMWLq6hsUysN9G/H5+2pouw1E32wXM/7ctbYBHTXPLsk4UukqhZfv/KVMw7OZ9bh2Qk8fu3CP
9yBC1q4ACkODg3Axfhg6q9kzcLxMkOkgwuEfM1ruvgmrfWbCWkHBbfgU/qfaLU4G/OtDMejQn6zG
4jxpr0VRen4QoKkqlHjs0GyiBe3bDZGlal/aIpabmpPokldO2flGbnVPlZEd2NTOtLxFuqN3YNvz
xvorBt8jK3n6MKv6Y7i4yyP6wOo66dPdUMTPWRg/TNmSb+GV4lhOU3fTLLiuk2Acfyygopz7siif
Ks+dL2ZvH/qBd5QZXT532x5Bjj5a68TkuS6W1j5krWnoz2FqxOGtm5cqf8Dzah7PMat44sm2NTYg
SgcupCSvmbLvUQxh6BsMcItSCF5/8q1AgJRCSDVr62rM48B71rrsLtCbNMwi7QXWsR3C8Dk0B1f6
boh6+hB2LdZUkQAhpC/pbeclCapU3kFZN6vLYMggvckVrPU7E8Fxsg3tPs/8MXYGwqiSQq+tS1A/
OwIHppIlWx07K1gWn7DmotmWHQ/qxqPbR1db4f+CJ2Fl28jEIDH6s8k0y/ewAwl93CpcindrMPID
6EP5aJIrgNauXtsbhdx23iV9ORlfXb3aGfZWExg7ETR1QuEYz8VdQ/gDDVqeLY/FkrPZpB4D9mLj
icIgG8pQ58Usp+QZtD4vn+wpNMTBUNL5olWnjjw+vNuWftDP1Tyw5+ZNgHE8usIN5MrmvvMMpox5
FATbHPIUn7DmTfro99MbdP/UZ1aeT1fS9Mx+G+mFXD4zqu2TGYfNxsvE51QM5ufCwhauzmv9Ubdd
dupH030ZvEkSR5K2xwrVwUvSdeGNGyTLB8pLOoIYaHCbRIvDaB6Dp2moyeiALHuERw/fuGoanP/y
9qU3s2BGrjeoxtdeEc9En1jpiyyxgdniLNKWW4uGDF9FJBfzFgKf2vDjVwr3s3QREC6JxOmSVett
qyjC36atVB3t0e6anyPTKS51jxS3yaG/97XlHEJchD7i2dJ/aaFlr48JnvBpmVzovMI0qqvQInJx
dRDeuOMQPacQg/2liVycYNzM2jumir/TP/ebMHaa+xnk9T6YXZfmYvDqU1kM/5u7M+ltHNmy8F9p
9J6FIIMMkotetEQNliyPaTvtDeEczHkIzuSv709Zr7vTrkImatkNPKAekFVJiSIj4t57zneyJVCV
aUb0lTv/om9aAFullI+trT+LRRT5Wrdx9mXwhmptassMQjVYlxydkwcCx/R4yiEZhBuzIcEYnfuP
W+b666wt8B3baW1vcvKSTilEwRXLixlv7SKM9bowvDg9TRkK/r2JRu8CqqI8jWMV34dhbtyFnpze
6t4yyxXDfrGxeJlBLTleADLGfOhU93V2PY461b6lZQMbploxy7rKR3OjObqCXtzj67lhKv+YFTF2
iIEGjR3f5ZRNEkRrCe5xnc1nFme5YZr91Cr/qzk41gUMwk3PKWiK48skM6+sPrpYZA/zcHE2VB1f
7W55QBRwL7F9rsNkUAFm+8s2mdkLoicR02MZeXLvM0MEwLoAVg0bs6s3JWqdtQ2HC0fCLY3OvUar
sGVTqVZD6X5pYOqsndm4Q0j+GNaKt8CDOq0duI9lutE1Xgorh9QY4dBfubOZrmtL1ldGSPKbAa3l
SHf5Yk7FjQ3PUOTFPuu7N6O1r2yj2qsme1K9S+mWNkencYKcsOT1kPrTvdviFO+wJ9NQ6fjBpKPX
NIbfcOtu4qH4lkbTMUubJ1wQN9DXMDSXvUVAbh0FzVxtB908qtDYa93kmyUL19LVj5LYDbFMl9Yy
bwvcLUed1t+WIiMdpUiuc9fFhISmfBXxyK2Sob41Rr5iWR5o1b9FUYcmmIgqY67xX03Tasyyh9Qu
CxoXpn6hZ5mfnGUJV3WMjhitvrPKOzeIsCZkMm9vMd+vPcQDR94HMmStms/uKRxh4sRXH6i2LPfe
HM/hhWjJs4MqUtqr0gez74WrVow+6c6QGpSbYxXu62kV59UJBitzQ6fBTh1xhO1itZVS3+nIPka+
f6rS/BKGzrqlSSv6+WHOpttBVPdVUj8wqt67ovp2bgnhmgmDBY+IleblqquifU5sW67sQ1ToR8cP
P0Fdis5vy0lU3nXptlcdnH4wYS3s0ZBGOxYCjXUtWPoOVAdHxkH54Sbrbb5+nkY7SgoetEmGiFKy
feoJnAtmjyPIvbN4aVq1vGKQW09VswPneqqb9BKPxtZ00qukpQyHKXpCPOevkhxGazvbsEqG+kW2
mK5CNd/GU6YBq9o7c5zmFactchocjn6ifIk0T2lkmHeWPX2vwor4besGfuMn9rWnhkqiAii6ckLr
sXD9XenL+0y2OBVa5zSo6qpX5qcuHr6GnvcUAgPv43Dt61YdmrIG8+elR101FxmW89yT6Vrn8yMt
hmIFOMrYpKXVHbBJPWASfPKaM3QhXkDOYVOGd6iWdUYjaldSdcmgiR2q1MrFYk96HuBQ7fNyK85X
eHEeyrbeDa2516I6NuF0G1Z8RYgBsPWybA6GnCJZU+ac/VAEN7jOqWuNB8NhkERP21iBi0AkQE2c
80Hz7CKP9bN15tNObnFn52zRyWI8JE14gvEuV3bImZzOAYTrb8AEW71QBLjrhPl/jHwfz9KnPPc+
GwszFaH2i0MOtijWCyWYEVsnMNZMmb7S0l2F8atFcRRidlvqYsdCdzv5yTEaYvZoRDWT/zD1cj00
Hky0ZTX4HKYXPPEODXYOq9GIdEPRL3XJV26qyzJNMNoUp6INwcHO8hL/234izGURsC/lQ0dWBuC3
tc1J0Kv0wyQXMPWiKldRNjiIn/H3ZaNzTfeyvvKV+73zKNR8OyFZpNpkyt6hV7zVDoG+fn/kNP04
c3Yu61cABgECPIqUjA4hxIv6q6a77UlxKwyxVZpWlmAhz3AFxfkYGNOAqOV+GcfrvLhFb7/uJ3fV
OwmQGaCg87h3nektz+6jZIYlfC1TdfKnEJCoeAwFGSr5fGmN+sQ67jTEOc4pZRwZYOI0lTc1DVis
l3g4PpUWbW5jWuEUv2zKaGeU3c3YfnbHG2980tN8KX0oLdktqLNP4+ht47A7uiUdqRhNNJv9JyMB
TJLcsZwylWfrlvHBGcdjJsJDNPQbLwv3mtLLdGGgDxzW5ALLppwQypN7PXg7v4Tk52W0l+IaZIBD
1ctPZ+qLpr/PU3tLjU5iumBbwjVHu8ly07sYvT/9vYM1VYGwqmunyq/yqjwYwvhcq+Vgth1tnp2v
x52sd4ajL4D/7wunu5biq6GPVj9uo2mX+9Oln9AHb+czPQWvyn3WcgQz4sc4myBMluAUywsF32eZ
XuuFkAND7YrQ5pQ2A9ekORL3d1Bhrs8JgDRqrpjKbjk5HqGpnzCMHppQE9GBNTaLdjFHxTQqN+lA
kWw4V6ljsiQ66xD2qO6dTd2EAXhc9vXxgBxhl7Yct0Gj7+KxAgKpjUs1TsxHEodVoDws1mUxN59y
d8NuxMNjGsvWmcCXOzaz1uy2b43dWGhzIyHGru3eIFicrtbtAJz90NrhQSz+ZzIALpWgpRYW4OQL
I4JEj+1Q0rq1mNv1bgLWN6KS0Epngatr6wKr1U0W2p9lwuGd4ltaCALZYDU/d7s425j+2nPh4Fru
M+tB5HO/pbIoDvmQ4UFxp2JbpUUl1uk445BfEOPtzAr32bpFy3rI6rxZ2NHr8cYVk4jW6VT57VF0
Y3js40mroJmS9MVcLGEHjHp0xQjPnCvAELI+JGIebhUP0zZHUzCs9A9GRyjj8ILz++xsJE6YmdZm
FXqb3MOXupaKIYnXBEYij5XTp18GQBX3sLDF3jNGeR6gxEvQjvVywQlABlnWGBj2GMjZJYdenGia
xqi+XvL2we9C77rrq/i2azxjPzVTcRctPUsnPwSHhSSZT+TBZfulk/6GuVRzilxqetRK9Etrj8dN
RdUTutI9xxhTXtWZrUNic1zLuLZMXJybZKZf+igWfIyPeOXqiQSqmVHdXvuqmO9ZhCe1FmM42oEj
iuLKXYwc1G1BR5k3YDIpeu58iQ9nE3uiPCQ0+RnlA2yFDO1zKIjJVEAYmYnrbII2xCCBP2Ty4ti7
xBuymwUmxm5swu4u7ioJs4hGC8Nn6vhvvP3mqWqkuy6mBQai04Y1EwofxCMMjOMA1OSZaxTPOhbL
yYGuDKO1om5VnGCaVZlwJBw6vexBUkLodMPIuBjoPGxqEapyhUfXvZQ6zq8XnoBPjEbzwAJZfnRq
o/vWEgvyNZmXhTlE6cn7lBxL7HRm1983qCz3dHhZWsI+ckCqRy4nSObBN9nk8ErV6ZS8EDjC4ynq
Enec5ajVQJ/2W9STWgT/w9/qlMwTOpZ03RSzknNnShcHpiL1TmiwWXjx8utCw2vScZRtIaudhZfD
W+IQVjGZN17Hbm8pSlwDC2AQO2pkukjmwtR64RaVRnygf+hdeiOEFYg1RBQjmNsoy7DXWWd+ldHI
jCurHIqb6UtY8OoV5K8EqZdZG9ULFrAy5YWdyEFp2v4rKq1m33OSWg+Rng512OfbpIuNXSwmgM6x
e5G3g8s663zuPfj0njdGnGxQFYSt0/LOGxUvZGRtrCKuSFbT2dwryPGwnW5ttu9+76k2S05RSqWI
q9ab1q7Mr+VkPmMQuo9Rfq8bijceHXEs/QLUgM0keEy683mV996N3kxiHvxqSHdd0Rzqwe7JkWqv
oFN9msDdruuJ8xAQpl1lkhSVq/A+HvxqOy685w1F7EL3FP/qxrHSBGWKpEQqqCiZT6YUJho/ezQ9
qzy0g1oUeiut3lgXmBE3YRmd0pYxnOrMbw3Ve4CiGvLV6IUEETIoCWkyrgqJvIVLzyvXstYiG6iT
63baT9J9tkU4n1TUXdRF+2DEtYmlNe2fODc2TLAYwXPcuqwplleuyVHTCSmrlD+9TBKT6TmSAcTQ
dzsyLvOMksVbIty2g0Cl4bO3a5Qcq6TwX8u0Do++r+0NxSYcLiuMKQ+VWsdIG6o4OfVDqKkVFg4n
DjO8tKvfILBeLi5HY2cg7QEJ6JdpwLYNVvg59ODP2CzpFAjjJwnPdiWyEDISCFS6IHKVLkayFY21
7Vya+5GOTkZnHpQzvAj0XytCD79ymHFFwNl08nael3MGahjSq4hqYrKPs2XADmrRHtjFPV2lkzlY
AxlfKYVzMu2WIbvuARkFKOo6ugs0YcCLQ9On4yCb8Uta6/u8lhHich3CClz1KJgGGBWWBdCvBUGF
TRz7RBQ+mahIHhPNeKKcK2pSW7/0dCiuSwJSPufTOOwWKep1OvcuXKYiz/kBJ2o/rQh2LUgZRwxR
TTSjG/8zUkK180FqB4IpNfNVY6I/JXQZXjCMy7bWoI0NaQMp1KV56O7lEIoNaoL+QNSat27Hztmj
5WEjHywPtqvXPHp2oW7xm0tgBiyCTA/9V8ebzR3iznBeFcpOH3prnLgYDhDgs90Q+qyAcU2VowbK
NnDaFb+I67McV8LvH2owbAfPz8enBEwZIGxtKIDpCo2cjaYQ5htcJ83xAODdSmunPopEFpcp/fmX
2FqUvc3j2TjnFksakj5E1aCiwTtpNHceET052TT1JQ6V8giXWdPLT2OH1BojfZW+YV64dg3kuwmz
R4OGMcdYNlFKRw+xsB0SpsvoZtkMTu7sDWty9wsArG+03/y9IvY+Wi95GF41tPMDAi3YMerBTbaN
w6Bxxe2sEJEkCRkqZ/NzWRFZM9ldecXKvdxkS4dSKKonKPm07MW2x99yAD7eXDIWy3Y1oxg632V4
ZSUk/a4iqzNOoR/n39PaDY9FNYaMI4r4UjBTvzb61nolpI6GXmETbSSLXY3aAGWIz1Oc8gSfn8dc
7jBA6DUuZYNXpvK2mbRBRdV6DoieHS4LPfqnmkf4lTQ893PpLFRk4ci3F3krr9PS0d9alhdOq0p8
iwCrcIi1mnCTgKAHdDH0yRpFGXEhdAiC3iO4iCFFe6gyq3jzaim/TWYZHidqUzYMDpsUm8Cyaeas
kwLoo1/PBHZkFuFCExM04n0oaRgHPZ83p2xdA42BpG+k+KcXVD8NbVS7h5buTReunLBG3Vsq9SZz
m0o8jTSkzonPHFQBDHOXICIDQlhHU9TNwVyHIdYd15gvvMKru3Xcxs29lhD1VvMCmH01ore7slrJ
4+csWbHtkiG/tLLUu55Qsr/4IbhjujG+caeZur205QBOrpmk92mWdfst8nhE6Lv2kJpxCPnfi66h
zZu1vILbmpePInNICWW0Zfsclq6RBE4GZmEwQNWs6tKnYZLVdXTkVJWiydO5c91xwLV3btF26Tr2
xoI1HTbYl9Ly2ptmMEfAmxUz+U0iGnBsboUcfVtZaUv/F7qKc94JmTfgIGGKWi4Vy7cdeUwx7SFP
FY1lh+ZhVibhUamR/1R205x/kUbaFHcaQqrz3Zns1n9OkXg8yApU9wZkalVvjdyKmrvFi2X33Z8d
OR5EVvXFVgxDoo9pzou65joVtWIFUu7atse5favFwLjaq1NwIIZvqmlPkEoFnQChrL0G3ZLrY2dL
VD8r36s150ivYAXYih6x1r4zSBi6tDOm2EQnJVN2n2eiaTYcDRvETZazpN+qtGO7YFpZx4dCJZh0
Ls50nAluexN/JRurZu/3i8IOIsj38d6qBej1MU54M1nGks+IYFsiGrTrMvN2RR7dSRJ37AOMO7ns
53Zo8i2CUaM/oNezRUDSSa73oJM0FBSgAOpAfANHxaH1x/zK0nEsW3YOdBB7OmKy21scNDiVJYlZ
rY26iHoG4D6YowYIZ19v2gSxBEUdzaLmKlSjH+4QDgJsrUZLfc+iaQwvUo8D1M5pKoMHhs7ifS7s
RJzyJKSLKVWmwcP1AjEjU7dyjQidj5CVyhQvAxFl9aGACKeu+WCx+Rs3xntzxFkLLVxoVFi8oBsL
mjnvRbt1V4x6tCy6W9YUt1fuGHL80kPaZL+50HvZ9/lCZ9E1BhMKUR9X9wfbh7GUdC67kHNOPD7Q
Yf0cR/ZL65ZUXwgf13YXd4Touje/liWfP/47TTJXlWfDtbIQJUMHeP/1Wsr1KJcx4sqpEKfWslri
tlSyM8aoDED5c8TLDXVtq8IPksWpNr++/N8pzRWuTxNjG352V76/fDSSDpWTf7QW3VxhoM+r7Nlp
lKQeopUEyiObAA7ZYrbv/+mFMbJamDVwCfjART78rHmRJeM8gsM3/ZglsCQ8WG4qlq30YYJrrjau
1xrjOqk6X3369aXf+3vOP/T50rDHgDIAyzY//NDzkldgf/wo0EA9bp0Z0ui2EqgsVgmt16uokeI3
Xom/PsMWDkUPs8iZ/4/6/P1dzmDTxJ4/xUENvYh28GyCKx7kiPjrn341LDswui2FVZB7+8GUMQMU
qpBXk6JrD7UigtFwDI7msqOqaOvsychCvfwmGf6vj5AjpcJ5CTEAF+ZHo48XFnY2AcPn4ZnlHTlN
j7xA5J2JdKSHo9lIElX+5pp/fVeB5pzdfFhPzmvCB4uGZ4etyMgWDNDuuuhnZIqUY0m2Th45q8F2
QAWLOD76yFaX3zgk/v7S+IxYjvBjf4R5hKxWbm9yaXPM1S0uPPpOSB+CXM/1Vvoh+UctAg87Vs7+
1z/ue7vE+bnF/YJuQTqMsl3sMO+foqVpZjv27DwQHCK2HQ3iDQemiqZbK3+zLPzdpTz8J57CXH/2
ur6/FFWJxcsRF4HJaJZJfDFXn2g8QY8yjfY33j7z/LnfL4FYCM9YeXoHfweVXxLQJKSfBiKd1GWj
SNBDzQKbVHXi4ICIuvdSPGv9YpF73tbqK6l8w0bptPvNT/vDRPThk9jYl6VgRcSL7nxYlGp47RLE
bRH4Wmfygo2iiXdANggjoeaSJRKNcngWRKDSfOOsSButrP3Y38ccXaZVV5M0co0OtcjWiNa8aovi
LB4uCgqLF2vIl+XbMlKIoxtOwfP14RiHl1avqn4boe8uwav1kqFHWVRNQH9F/mbh+5tf1fYA3dM4
Z/n7i88QTlqXNHZdBNBIF7Rl0I5Nyt/CewEmXv5mO/3LxRwyCdhYTOj65hky+f4RMhmUyBoRZeBP
JWmLHSR5v8/KXUhT++HXL8ZfllcuBcoHyg0LO4vRh1UPX70GCG0WARKA4s5VBbmWukl+85z+3Rfy
WW/OBjtWOvlhqxRnbZ9eGr5Q5Y64TVy4WnVFn3EFODF//vVX+ssexfomOA/wErItex8X8sLsJIa4
uQ6IjZy7fSQnrI2OM2bu8RzAZl6Itih+x7X54dn7+fnnfGyfeRoAnFjSsbm//80cgimHmFzewLWZ
GMQ1pMasdiB6qcjiVSR+DxxgW32m8uAcbagmyEBcBb/+6tb5Rr77FAIhrMCoap+3FTrb7z9Fh4xB
AnbMAmaDOzwI1zj1zn4KyBBOUbLc2/E92LdwnSMypcW+m6Lmgl7LfZsSHR/19G3EjH3CLavjMAkE
j2b1GE/2Z0wtR2euyDWOJDbsWte/WUA+PiJYUM93jiOdAzyHsI73n7xkt0H2nOvAT8hpoNXjItJE
eVrBEUf+3P3mTv3lcoy2OMCABYHxwLbz4UYlCh21WCDmTWFhoBSwtPe8mFTZu7SpCQf89e/y4ZHE
Uc5RCVO0/wOdxT/efznCh8oeULMXWHFnPlfLFNFJCwHi+5TLgUf+xG98vR9fa55GCz+0fd6Czi/c
x69nuUlLu64PPBh1+zGLxte4CaPf7KofvhacA8Vzdl492FSpMj5cJR7MpQBJOARwQNJghu9+LFC/
RcIJLyaXGIZf38W/7Hbn6zmczGzJ/1hFPlwPVRxKUOYFHHzzCXH00BY3syXnz/Eoi6O2bOdN6MR5
a8dwvrFKcg3A8WVYZ0qjNb//+sOc3+ef3jR+Ut9hs2OD5zR1xlW//0nJMbXLOhduADLAXC8I1Oj9
1c6GqPIEbnbyUjpyByz42XL6r7++9N/eBxzvnsI9LX1Qh++vHVPflCYlAE175QaeQCNSzskupifU
1RZshBJUvEpu0IZfxpX61A6kbP/6M/zN+8NPLl3zjCEGQ3H+859sti5IsRgTCgEXsWltSAFIt7Zd
6XVVdv3Fry/1N88yrX9OOebZUkyp9/5SvdHV2F46vq1Cu+AKd37ROEd+d1PPD89PP+j5YQbBwjLE
/o6J+eNlDMSMLqF7Y1BjrmUCGUP3Ln0I8ZYAIsyhkoaaisMv0kmqSz7qoXLrL3SNaLaWy+/oHh8K
g/PxnHOGZZneeS9T5vkk/dPtXdwOanJuT0Hu281l1s/psZ46jlJJWDIq9Wja8ZBvfn2jrQ8/6r+u
SkEtOBTwhn1Yg+EaIyWRztktCq5TDFttj1dlld4pO3tN9fzoLtkbwbxBa3jscw4DVbtde4S9COht
qy70v5VjEdRnPK6T3kAx/OJxUlvhebuG/JqsrKl8NcbpIDrr9tef/S+vIzdMQtFxBPeN/3veGH+6
YfZigDHtuGHSYE5j+6G7KWOZHCL3QdFjJ/4FuWgxIwbP2tL4zTr48YX8czGQ51fS5OaxLLy/ep/U
eIrQH6Niw4GDa1UzQTUQdOC3MOg+EasTpG7vMvtvw68TfshPzWLQLczEcv3rG/FhTaau4pRFvYM7
HEoT7Jv3H0WEWZOizVyCIcqs14YG+A5RSxLUjH+2pe1jgPz1BT8+NLbgNIr5nVAB0ALyh3P8pzsP
9LNFQxyBR2QMeerqPnwd0QDcpdYy/ea7fVgJ7I+X+vB8CrMsXTEizfOZWJxCHIeBb7vJn22lf0TN
+78Wnsbj/j/kp+C1e/2372VHx+Xqtfj+H//+n29R/Fombfda/szD47/5k4bn2n8gFpSOyQ1mhaWJ
998wPCX+AAzlgMZgl/Goe/iTf7HwpPcHTC4BC8AC0UnABj8WZPgu/o9/t/w/QHZyBD43BXk2eBn/
SW6aPC92/7syc7xgJWSLVb5lUQsxy3r/SKf4lUSrjJAkqGZpkQFIjBd5RRcDn89gkPs4kYE6kmaK
zStZvtYMDYg1CivCib8W4IzqtaV1XX9Cs53nz0qzWnH/SIdZ52UhBEYEJiKELGGM309Rlg7rrnJz
dpzYmAQ+evDF05vvpUrdNWCi4xv4E+eJEluGeCFiy1F3SqAZ4d8sTSRaHa6FVU5ImX0gqcNrrwui
hFeiMN+IFokATzR4z6Ait83DglUO4UfjDt7KXFppbfqR8FxG39h5gnCecsSFjqjqNXGDi38oZ3tZ
rqGa5+WTnHw7emXOFOPjX8qon04ENrG85jh58nWTEw95RRSXSm8UUt9xIwy3qm8ZGVATxDYNkFuC
ZDiF1rFJC4EdeGy2uWH1PmOFMMpxN3httCmdBkeUj8tvLeGejrsiZp4SoNduvFtXJKZ1IuwkwlcB
rwCNEEKF51RVYberhskovi+SIKDL0G5Vcq1Q6i6B19vNsJ9FnVaXdPvx85D05XBY5Y5m27hXeOAT
xkjfYlgLZuCYgy+2Of7wEn6RiPMdmGn1EpqOldwoow8l+s9YiEPVnU8fOR6jBAWJgI5cuF4+bNzm
PBMl17IbNg03/G002rN2PqrBCBPDh+4+ntsJPQ6RTB2aw3ax6OUjktcbXPhhHPB7w0nLQDeKY9Qk
U7fqDTnjOxn7srieZ/wWQcXT1+7dTCM/pdo0GxT9po6/ZBDSW3cd0aEiFpz2+YhbkfzcIZBaLu4r
Zzyo8nmKtZBQOat6yMoOXRfE9lYcmqmDrqeM2Lw7l54Dgjry49eJ7sN8rTBKq3WSW0m8kaDqRjyW
cOdRQYxTE6hpRn1qDko4t0OU5mLjJ3ZNKGg5DNta2C7CMY14tlknKgyfWmecifhdqrLcNC6ChR23
rnkpyiXO9mquzKNqkiYhZsXvxR2diLa6LToxhwEuWNu8aDKKoC3JZXGzCwfh9oEOUdichB9W7Tay
xhTDasdWSZY7WJO1aqBI47SPEJPAwG5uknyc2qB1fIL5/LphptLoZb4fwIJMxHw2vDdOvti4zZya
8OaZnyG5YCwtLiF/GunaIn70k4kCVRE5kGc60Dr3vCM/lMjedCzv+NEl2UTQRuBR9WOYrWglnXXC
IUvgqu0Hy36eqiT1VwaahuYgrHysOHWaiP26SUH+6zwkBmsTnVz0iSGm+x0dJd5jW/nSzPGtKKJ2
lyabhjU2GqQThXBjMmkmF6mrbZZjeCUybALrrFls5I3llOjrHJDGSFavabegj2QI8LdN2uwKu1fP
KX7xGLwuY+O/1PmZk4vDEeV1jm93onvpWsMGXr9YkLIpQOdeng3ldujw8mxctyI7i+OOc8XAm9CN
hswlXGJJ3vbEHhl9GjQw5izQv0q0q1mp2l0hPRqLtdHPIf7SOkJejVADOQIRwTPhtmXGv19EIaN3
q55d+zgChqtPSYalAxMt9ve7zvfa5qlulmTjtNg0ruj4jV8GQyQPJo7nbtWIyHZXzWS7FyW4rq8Q
VcpvKq+jb1ZrIl9NHe0GGWu4v0mFYHKk497TW3tAT3lpNXaJfkkSZoeTI9PPWCeRmqY8mzn9z5Kb
a08hgErwmFW2SxhTzPDTW8db21gn0QMnZvOizyDz1exi/WWeVwBBwHVHvqCbTyo6ISeoo7u0UUtH
T75njfLlNK4Zh0zDCfxEx9+FhFsymcc5EyRZHxMrzIJHe3KMfPJXIFFYaJNJDFH6QvoRQZFCzYCd
ph5V/RuHQhJTzlYTgsKh0zSjuk/DyLOuBsc8R9JFJS7e1dSfNT8Y901zT4CAwMMHZiS77bGgefvG
b3wLtaVsu03NcNpC3JAky13cjDJcyYLMum3SjmI6EA1ohnvLn4iOBApTdORq4nDQbDIdJG0kcAZY
l7QhVJ3FsKz7daEWwAjgn8fP6O2m4lATIt9dE+WHfyamyZWOFgh6rGyotM5xTkE6q65jq8DpG7Sz
hostywz7KLxjHFo+r1W0tQyJrzJFlGpuWblcBncRDqmgVSb+V5fumd4Jsg4gloiSI6troH8I2twh
PLxWpq5fTUum80ZLA+9aUXXmA4ZATCEVIswC4STZHjvZj81wdHjZ9CUS0zG+IDm4adZt39iPIVz1
LyTHeRolVD+OK9okTfMFuz7pc3lCcB868QZd64CBBh4KuXHJpsmhvZzS0Eqyg2O2GLDoJ6SZ+aUK
zYK1xo+yaNtKwd+Ckq8GP7LqLCJnEBpZeGb2WRImzdaxSb3YOWM32auRIAJEo6m5eIETQlnY9nhf
n8jpbO4kOdYo6bARt/GKaGdkPKAec/QRPJykcpOQWuJnVwWEwiFB6l25RAp+iTqLgA+LwLXswiHZ
ljhjU6EDQHHqti8+/wqHHQT+2UX5I1g8KXWe7r18rrBfuVi0DoShkQujzVGNF0L00t+jJzeiE0Dt
2b+WSXRWsyI1bw566cPuKV9IxISgNBkoOauY7K59mYEsCixpaxdlA06jz1MZEu/oytRm1G4a5nzf
R9LgOetaswN6QzHlYRE7Z8llayzVThexQMeDfqai0DwtBfKa7n7yCR5ZgUJoDfIa87wlBaQ2w/ie
+J4ZRxlKYHTCnS2Gu9bwMaWkWn6Cbdc2F11Ob+pCq2xgS/ThAetNSVAPGwgjnKa9DYdSLiurFzys
9AMz7BVgn6rNoGLLf0T2Phcr4UXkCRJo0N65BJIs11XrZvOBKAAi5VGp2twB7c5OuZ2Z6/vXbTt1
HTN+8i5gFNFC2QFo4ssQZc8JF19bQ2Qudj8dHVhVO//a7DIdX5RYj0AtaZt4CnB0qH50zF99UToq
Kr+mM6gvCxFB1zyafVfdWHHNbNIpI15YTyfWt9H1ky3ut77fAGFzqisnJqAURTTuNJS/wNh4fHiu
SCUB27RC5FWbga9yj4uS5fNUqbZNN1hZSu8Eiobub52WYbPlnaz6K/Q2PZ5//t55jU4JyI+wykhC
Q2A1ukA5nOY7BiJmel9VNCRjaC9ga765Pt/9Cb7eiCeocQlvDzBEOtOlFzIDuWogGpAHXzPP9Uht
JdXkMDpR2wfQImTcosBCg3RlyHyornETc5IMcNGoMAkQU2TNHcK/Pt321TD65w24mEzQfb0zlaum
wvH7QGWeyeIOE5s3YwktIr0jVrWPb0Xud92W0E0/hIfEQWAXpShcg2Rq5t4/ynL0Bv1IvGA8FW90
1hYjvUQXo1X4SqGfunIrgMdk2x+F2T+qPf9/ZrHRNvhFhbp8b768Jun7ApX/5M8C1RF/0KNnPC5c
E3UJEOr/LlBt+w+Xdh2kdvpkHuBRBqT/KlBt8w+fSQhwc18S38fw6X8KVGpXUtpgtTu0B5j38/f9
gwL1h+jhf+tTF3YmkGGT2hmZv39WhHyoT5fO0mhmETWn3nO4tOq6hkm2ZoPZaEKt+qg8e6vxDgEl
xF28PbuxA3/onyIvw7bnR091UoPNiMiNHvPWevzpVt78+UF+jul+3xr718ezoGwy/mYI8SOw4KcG
jRex4zYggTCbpDfdKPxb3HxX81iHaydPd8hmDnO4bOzc+mdcTa7MYMVhrgOf8IeC48ONIZc2dOrO
ID2levPQ9fXV7RjnQTy5f7425NlH36u/+YqAnN+3obgWLE2UBRYt8XMV9nHEgoC880zt1hsbQVmK
zGrKPneyw9/YdMC2JgR5B6Jjm0s9uvrJRr44k2fsECLFpm2rVxhDgw7qts8uzCaSG2kPzWG2yS3S
1FR7yKhfIFZBm/MjCk2RG0fpdv7J6X1MjLXlYiiFeXpL1VmTmzS0t/jiq/tQOO3R5iRJWrQZi1fP
z9i7KisbmRnM2JCSykV7Cf7wmFThsi+6UT30kH7eCrcQ90AQG8ho0iPZl7ql26IkXrpVShwlScv/
xd55bLetbVn0X6qPGsihUR0ikCAVqGTJ7mDItoycM76+JvQqSDRLHO+1q3FbvvYh0gl7rzVXOP8Y
tCb+ORKJt3iqwDGJjEwt94xokpy8LXFfd+jpVyhZNf/BmdC5YcYhT40XCXOqZdS7CPPnnRh0Leps
ovc2kwkgxlwWfcsar7rdIk2/hLAd7V5d9djY42uaKmIm49aYdEdKlqp2RDEpCXfL4l7wmmCYPZMd
AEbzYtqbi9HY/RxlXiMt4QOR56qTxyLYn9BaBJcjeOEWdaS/IFYhfjhBCZe8F1dMBTfxIPXVj7bB
gdDECtlQsxC7TMWY2ilVXU1kDNltpMG4aCeYe8XUbM0peaOIYIKlkzJj2LBrrp8zNcVlkZiGbPqC
gETdBV2ABdNoq+fGTNLfEnrZ78tg6HtNa0dPX/omZOsa4QDo5J58vRrYvm/koeV1tS5elWaMHDpP
xCjfwsXqDlUApR7bZGTctEvM3nlqAF0hlO9Y9ptBJfHNJNs03VJd6UI7EpWgd2XACaKDrrOGlzJN
hA1B3gN0P1hDTi5yuWaIz+rbOsehBw+kKkH4hHYYwXrcO81gEXgsznHosqeaSLVdQrwpsskmuJEK
c0udwDgMM3p8Gnh/OMUnR7O2ctdCbugVpBq7phzGu94Su580RfLXdpAVN+/F6rgKKx8GibxhrEwR
MtdahsWUc97ZSGYvweCIMGKmfa3clzW5Youq5QdiTyYPPsGwi7tUuOYQm200WZAwIprNQaxC60Et
0as1Uhxv4xJ/Zsasf4XQWt2OiMp5tItQ6LxHoHrwwqQOOcdsX8IyeBCoGLAxtOa7osXIJQ8DkYLE
ZSsxztmE7KGHNe/qIJbBjNyQtPIbygPyM+BVuHk6GDClWrA5SnV9IAYn/qbORomRSsyeCUOMbM1s
fsNLKXYTubLHeOmi2JapLF0HQwqQqW0grmRYudUh1KDBGfqyIXFMXXy28JWKb1tNBTuUS6lxZxyN
Ey3QObtt+7k/JuguQBolLT9MmebwqhXwr+pWM7wAeAquISUKhylWyy3ExuXQl2O4G/hynyXKgHZi
CBxYSjCqTh9o5KtlKjpOXWJLj2UCeXygNFvRykxnGUP9Nu3RprsBufftYVgynYBuTQmwAGlF61TU
AA56REa6D48u41HngvCbMweyKCTdklskdXtfDoH0ALSPA1HfSuQ8BykljwlJ+22HgPqemPQhdFPY
T2BOMkVm1xzXGHeFoY/wjQsReJ+pgwHAW3wX5VRaEdRWP1O0qDiHsKpNLn+1ye1msWYVPGfH0QBB
sfwdRINkHdogXHQ/xX9k7jLc4+lVYoRkBuL1jeTjIsYJDZQQYwoPn/nY3KbwnL/rOD4260nqhqgs
NpKZJPuW0gixrxEuVx7EKWG+n0gmfIB5yAPgmEbkMnCg8FtVSOZoAx7Lb7M5L41ngDjt9wGZ+q4x
SHwkl7HWrkoD9Io4LzJzsJHtWsh5jow75ZcgdxnZvAKHQ0ghh6GqcE2UvbEEbl+1oT+2qnIs1Ea4
GqrUfKph+d2bWaweofpRpKtGTK85HdqfuhBb17wS5Xe5qogRj7XxxjBgjVca5q1UG2NvoCJ2O9fh
jI+mUMmtbqemeJjNOPnGnrQ9dpKSOGNC09Bhp2zuQ12QHkLRqvYAXiF+TtP4R1tK4drUAv3KiJWn
nPsA4kXu8mNWV+Ne5sx/ELFf3c5KXcgbUZO027rhmxc5tGyaLjG9MZZ6dtEixYkKUcz3sTSzX1We
15R2xnFFrogOmaCJh3XPIkSKJXYWaumFKgSG26Rb8ODkHOuw2MWTYkMbCbyGEoZjtP1yB6jUstmQ
CwdhTlIOIkp/6A2terCCAFF9PJfdTc1aZ2Bm4eS9CSykPgSRsdliGXoaeWkfckDhvJIABTZi0Sd3
7dxa34oCqIIShAEqsdV8WcqqgNG7UfwVn3BF2RingBY3eCjSuRqu5iwj5IsHZ33rOHQfhUhrjkvW
wVvpJSOj1iO3SOPLURsUBDMaIEplKcubsOzlfU17ZMRj1FqPSDCag0Txaq+MTB9QTVRzy4PBDSRB
q0VRRt2G6pKQHkjBqFDqVEildbEpr7tZDN6CvrPuCU5dvstSI9rVMpo0wLJ6a6V56RuQI1nOEtWR
c42qKiJzGyYN1GPFzMDTGlSjQs7zGGSS2pdJqfDmVkjduWihhI0CJBtNY6UJpfT3jIh9o0QVpR+l
z2iaGDjz9eE4zjLl87QkEzWkKpFmrHXULggcF0zhKh0i4izrpfAHKJQ0e1eabS3pK11Hvk8gFXpj
ieU2hh65iRTehkHH0T0BSLsBwgcib8rGK0p3JZkuOTsIq1xcli0C+6BVYu8C41TJY3BUQwlkYFa9
pHM0OKwYnYfIm0ZvjPs3pZgKVqgoKQ+Z1TZoJQH+TtBh07cqZ+xCDsnhHN53dacSU6mU/pylmTcB
VnMiKCSOGcY4zPqOiY+zbOKoYgm4bcBHa2XLI5OaeIcv6GfcyvW2XQi5TJS6AQGhJwB7O3o+mI4H
Ed2AqrC5xwIRA1w4oP6Pt1gacVNmKcGYecytk5viDz7P4V6SVckrKhNcV4GLnn1oboMYsvayNvZO
S0luTzuscQE6Tn5n4RER0zbHNR3Lj4TmMKcHUgSjLVMFzygkIHDJuByMEYcB01y310zuzELnxFF1
KUPspWWHTGRv00uj5s3QCojkzax7+ky1zWsKmU7ugb9F1WTPVqJsyS8do42uxOaVVES1E0pS8mT2
Qn9UTaH7MddB+TDlQW7sAn0pHnVz9Tma6jR/Z3MTXbewOH+x5dTcSWjm+gDQQTzOuBKGzRCRsbrL
CT49YNKjRjgkirHrVJCxVZkmh76gZbev46monGaZq0eKEBlJnjkthO0cmzEghUnCHJYitNnJzNTe
xAcJ5W5OgzsFvE3I3pDwAPBOmuxFBJo6MEJnn2AhEKfQf0njDCU1+2GNKUwWdaDiqptjB2UFHPAK
7ArLJ/I4gidQl8kdRKfkLrU4nILbs+bbuam06zqF4YrHjZ1ZFwfKtpGzjkhWQmBwu1dXIh859dvW
vG8wWW+Hcp75NPIxX7+U2qvQfzwVTVB4BnVILJmUwhQiBd0lHAHhLJRSQXCHBzba0TaaFOqiujb9
zkR9DzTxeVKZcdnTG3zM09I89FPVPiHBpYGl1mN7pddC5SIwYX2ZNQlbBJtEHypXvhepxx4BxUF8
DMT5JcQp6lN5mTYWy5bbL7AC9V4ocRIvi8PesmE1T6OrTqvbp4hGY7lJuwKrroXiVsAptYWcl9mU
UiNqynnbuGU3AprCRr/rAOC6i0gHJevMfi8pi8UqUs8cSqg6V3djPeHUnkCcdLy79w0flWtNdYC/
U0wpfcFjh8KXKpxXBsAJXEqSx7k9TVpvt6muHcgVUXfClBLvWpKftE9SK0N3LEYvBp6uI29ltk3K
KrihtBCNLgbq+U/CY7UteJXFJh4V4U/I792OFApdgK/mi4Jb77qLpNRNGsv006kTvJrmLzYh/PlU
q+sbAtqMt5Gt072uQajGOiurvly2xGELHEqCqZp21tjxsWepVv+amaBvm4G83gmhY2ezDeY9pwhf
Fg6E3BBxeCM1t1T7MJ1ZQ6U6BuoGO5LG8WaODJ7o0Og0ZCn+TUcjJhaOowL2OdTclp+RzQ2yPqza
Y8xBrtrglZ/suAuYnSxK/Fc6TeeDTtAu/auJKbSoje6b0oXzdzPuOycgA2rZKF0mwplNoVHNixnu
ZG60nQdJ80tPwJQ7hdIkzzLIOn+Ym8HPCkv3Sa7ljJB3HcACwEzIshMVYWhH29hXBil9rZc6RvBj
KfeWrpf8G0a5Jc1bhE5UVwCwIwrxqNli9ujw4ejF0esiC5kjdEpd8L4x2+WQTWb4qGHgX6vr0HPs
Nuv0P7NGBdkuhqb7hbhceSWQFxNZpkUNVP5hudM0+hVg+HD59cBs/J5d07dehBaymHO3TbtAkajI
yNaRSK7iuRy7aD9YjXwrmV1zNbErfxxNsKp4paBAEFTNAT/Fpve6SJgBjR7FeVbN9VYwmu7BqqWf
k1Hnd2qI82jp5vo6hRv0iD+o2c5jDTpbqFLgdDENVE/isDzZdAXMm5jspgfSXf8A1OGX8e+UQBXR
LW6EoYlco1jknTWjR8BaJ5Lv3jU7bLGjjyQu9xIr7fsNDDa+qJ4Y412q0PgJK3G0KYqxrquVsifk
tjvmiLAOaiJKuPvhIdg0Wuj3Lcg3NwmcHgIxa+GXHIzjfZoLDfxV3Ig2Ft/8OHartzYUrHbHox5/
4tdkguw1I/ah/GHSZNY0ba3Omn1fSL/iwWop7evzzkxC8SXjVHGAo8uEUfLbWGEkwestQTgsvE32
gpvSk00gbJkOl1s2apE2R143vpEGxi1m+Ijzd53jtm1nHdhfA7mOQvdGH4xg19Ixf4i1LvEDvVf+
TANMxjE2kOIpLQC9Ffwwfo+skhq8jo/zWGpVeGcy+V6D6zNApYxAPgiBTpoNGg3jFY45CJS+nEFr
paN55NyzfCMR3fDkRWW/MeDvcxNDa27o7UAGI7X3Fp9kvS8iHm2mLAOVZyjpGU4MHh9+dqZxGBdR
gQCTne1TRkEc5TemfOgD1qYz+uqQYpy7TWXDum+mQk5czHqELqNmIXxmWuOdE0nvPEOoBX9qek23
y46SySptKQHJZtTPw050E7Z1TqAOaFjKQtrFWKnRP2SZvwDH2BqB0t5aWcMMPQ0xTaVcD/xSjMtr
PbPyQxwnbAlDvUP5vJJ2DJVkFjEE5dXEUvbLWsbuAPbWeqLvp/2MxX5khmrSRxrL0f1MtiJoEuwk
QdbOt4QdCK9jSj/bXCKTs20jjX4QRCAYxCq6buiSMSdRygBDlgF1oTvFFp0Kywy2Qk5yCIVTAZIO
lHRAFiQNq8mLdRniytT9TBvcxKgARreDqudLopn7pGVUPl0n8Rq4eOcKPa3cDtbhMVQMyizNkv1q
ckU4Vok2UYfih+rPYUbUNu93EKmNnecId3GOwCorysI61nLKHrgVoPSbfV0eMsDhbm6wW0rp6NFZ
F43vaBPqTRnWqJBASHCYh3JhKyq6g1Xegys1Tcj2jtRrUP0a0hs9dNQWzCEWyQ5KmyY+KLMCfDrA
yJLz8soOR2yhp4ldpMlGHuR42qhdr++0boJiwUxQOLo4qAE9IyKsN+xVum9ixoSzYTNEP1HTqtnp
TCgmLBlT+Esx4srLBZmLaLrR9Ds5mNC2aLCIltxYfARdIrNZDWgVhmENPrJNnwEdm56yyFi70Sde
x8W0pE4hT/WDvBS6CVmzVW/ZXFV2x6nBC6JUfh5z4qxp/kWLttFrSqz2lEwircE4upZMJKBWS5JA
ImbaHbyl9E+gIAlAgZlXP5rJ1D0qcpQMWXmBJE1UK9UuRZswN1ZSuV8XwZXPitr3+jA9fZRsOGFx
gp0W6QUL6zn9KmrRoyChQAJVg1bCzGFvJelNYczWfVlNBaqpAdiQHqcohRbxqhpybPfA1wkQ3rAv
6OxhHLfZKMRbFMUygmeW5Fu5LjTyaIT2AcqDDscnH/2ZQiVG33gI/wRt3N0WAIEP3TxTfZUAo+SW
dWUSHEBN+00fUA4I49y7Y8PrOKbYw7tQgclZo6L6+kYALPokp+NO0PpQMP7R/8U59pejErbkOJUR
nb4aRKozatF4DR8o2RvpyJdWACJ85UyduqpcNNe13A/fkraOtshml19ybqUQfcX1fEk9WL1RzHm6
SzBmbaN0zPbBIsz7VOhI3Ii0hX9O4gd805us/GlRDnsI5QqSDGwf4UANlVMl0r95O6Cu4lgprzPY
WmR/sgIJgvak1KOdRI3+PU1LcusTy7ADNUv+GLUqPKL5MW9m7JwzSq0ocZNaH/ZqZhTXUWJWJEPI
gPAh9m06eHQ2agFaqEEEFo0y8R7lLAWjcRT1gSPyqP7qKfpcCd1c3Si1nlHhHBQcZ2rW7/OwrfZR
AOxO7bRIsudgprlZjv301JAT7+dxYTymo1pvSWwgb6DPStbCicJYhcTlqrBSyGyUsLxCztBvoeqi
3bzE4YOVzcOzrhg04KmTONRJ1BsxRDyDmc/MKoemVl+BGh5GTyXk5I2abnXdKhmIqXqdNVmLNKLu
xuInFdTFE6ZoOdBgZp9ipBrkDTUZN8QJYvdTGnWrKFCnIgrOXHUB4kModR9lpcFOk60rbhjFZ1rp
b3LAmg/saTnKwpBongogjLbUDJ2rTq1AOXyZD7WOdlnUShkYeDLeNctEga4ek+J7B+J3y0l08KRF
bN4M7PUvZV1J2xBAFS0GRYZVWeZ+3LXBrmvUzu2VKXtgEpoPmBejKz3LaCWYyY6y/nSfTw0pLso8
upYeB4gT5Bd8f7NNR0+ON2QLRFcN8R12KMYp7JDKehjbCjoJ6hGwKaq0bSzCBRo9xWYIMt2HloT0
UZIBs7XcEEBLdbWGM6AyESbZRwjYARkspeAtV8TcV6VYsgHOgCZPu+EIGoXKVWRM9BWgrso/gqEb
7gDuipELOaPaiQDXf+scJzcpE92V3gZTApFCHV3Y7uZBaqVhoHbeZ7VthTNRgtjXYpj5iLWksshf
hbaPd1Uit9/4qw3owkL9US2zssVdAjWFEpJ8ZYDfemKSPVp5EXjZjNICfk18SKs42NeDwOyems0t
HJLYNtNFlOy6o4yQIv76IUdJ0rkKZdWXSDaCb1XdTZtFbcyjqhTqzyhlqrJAHV5QiJ/E/a0zDo4d
vIzUb3FySKdBsxTBlDgWI9mVHjhubAsv8Nvvky17BEM40YUJ7tJo5omlsQunpZJRb7h01pQHea+6
sWsSQufNHiutdynM8K+FZb241ROqmBZUfOnEeUD4i0BVpJRdIq4pp/QTCzKCvOaOmjSu9dbsnGhJ
mgummLOjMh6eDQNkhHEyKqEmUUL9U3Y1Ih9EEBUCLULgcC11KAkX39eLxnsg46cW93qRH4Zb15QP
PWTFFDAIRtzTzutdxUvdaRWqbEyndSQ7tMvbaLIv5Wn/vU7RUKenu/pRRHIZ11vwYcxY4exfqoXs
1k3jT1nrxVr688J1IRz4IC3/x5uJ/w9Tqq5jDRdP3BJSbiLy7RijdUcXpKdHqzHwkHxvM7d40u8v
DLc+ldPb+GG4dxPph0uq8kQSjHW40ZY86XHZCS5doX1o4/nfRHvh8evxzt5BFPOrUYzHp6498w/D
oSlrMdRlshtk1dUakBeF3fPXQ6za+7+u6MMQ659/GCKQCyBBcY64YHhhRrJFY34lhe+p0avd1yP9
JWPgFZTf/zOhB+in6AmpXQC5DIXkWk1CLUALlR/0vdZqRfkCKZZYFbEjVw723dzChP168HOXqVq8
L7IiiaxSJ+9Jk4Z0Agve/1GdD4Kx7vOC28EUvTbTLwz1l5CBa/ww1Kkju6pHRUH/zWQZ60ckpQ5L
Gnj8+ffXV3Tu3SB2fA0dJ4/PeN8vf3hwS0/fLc/o+gXhtNHat1y/YNY5Nw8TnY6b1zRwRmHN+vxq
NDDY6SKokpv4ODadFHnM1rInm36p18cX5+Ez9w04Cd1UREIgWcwTxAO1AkOuqYe7KBw2FahjsUdo
bVz4pE583u8zxqdh1hnlw31rk0huNZSf61X5xUPk/Mp9jgnb6IKD9/zt+3A9JzO8lOjtPGcMJO4H
nwCbyCH6zK59yY3c8OGS9+/S3Vtflw+XxSe/dICnJLdRQsC9b/EE9DPZfP3OnRkEQTmeNLy7iAJP
LZYD7FcjZ9Pt1qghbRoCk90AdQJSGIgXvqL3ZfdkYvo01moq+nBBNBMqAUWVyO3TPNQLocthQrpb
/sgOjN2CEqzdX7i8c49MpkpvMjuxMONb+jxmRcPNUEG+s5qQmOZRiaFhqTuzx0PcWez9gktX+Zn/
8ffO6mSNVNQmr3HQyKzHG8SZbrlVfTPaiOx0Ys9wvn585979T/u403sam3jWs1imHWfhJBl6U39F
gIR2qKPoiDeLslaGDvbYJvlyGCkRP0mtdsnheG4zoskQMkyF/phqiidf+iBDd+gIeXWhPfqSQ/2G
iqiN58KffRpwNM6eL1rPz+y3mPtpyLAbYVz9ZAGI6Ye0RTbwOkGSvlK3kwMhrd4MO0JO/1AfmD3d
q7aab42b6R9+xP9T3HZm4fs4tHGyn4WvD/u36kVXiV6rWlecwvSC5lHICQYkU3MzEPFJ8fHrZ33u
ehXwQFQIVgnf6YJXNRGyx6bAMzSHFN675iiJ/SuNR549RruaJMSvBzz7wSqQgVbXKkLPvxaktkOE
UONSUreo6vNw075Fjv57yN3ZyR34/QsitAuDnlkEkSIDtdIVdJtwJz5/sKTv9rTjI8YMJHxFZpu/
EltY3Xx9aWdHgYxjQUjgZHo67cWc/nN9rKB7RsmdlGt3qxnn6yHOzazKhyFOvkwzZntixDVD9JTz
eoe2DwS9SyrLcxeiyVg7uWUcTU+3YIUcUkkkkpYPb3Slq9QlpOQ3HG5b2Ms7mGA74wL8a/3ZJ5O4
DpTLYouCi4ddxOfno8CkTwgJn4CbAzWfVbtVQT7WD0WHPib503TD9uv7eOa1B5tirEojts3a6Z4l
yFD0Z3iG3DHp0OtQ1JtqOo+KeIzL8hH9wfM/Px6roSYhkjfQNa/P9cMqFSCfqZUont2wjtp7C76x
m1vjsAXhUuPFM2aghESOfT3ouXUK0SD4OANiDRSUk8ks6oxJF4DjuJHf+NoVxni725DQ8tJtC/vS
1Hnmln4czDqZviQElgHBErMrNuqvTCWcysqkeTMMAeHFyh0RjL+/vrwz3wK4L7zHALhArpgn91Rf
6qxq65rzXFbftqq+nbVlVxPZ8fUw564LRTpnK6Ysxlr//MOjg96pJxYWPpe+1VaB2UqCVHc1CtNB
77TvWB+kf/4bt0R0GiAONAMSyslTIyXPWqSKuMghxTuYL17SywhAO4qmX1/ZuQX240inBCVRC5sS
s+LIPmZ26ZR4orBbSFXjHUHZ5bY/Y6+8xLw691J+GvTkW5+pH846jUq3cWZXcmIXZxg2W0f1mq2l
2Zrz9UWeWVU/DSd/fnyJlsYTCoXRVZaHQHoGvKqRaCzXkISzx1x+xMt0YcT3NfNkNvs05MlqE4SY
5jB40r9i+sS367IrrTfhXsk3mpvcJt+RAVAPUGmAOKJPdOsVbl3btMs/qbhRNqE3Df6lr/Pcsvvp
R61z/ofXOI/ollXrfRjttQLS8rMEO7UJS/YKN/T0C1/NmY/z03AnHydQE6MUDYYTwntJz+yBHkAv
/QunmU+jnFQl5lpPYiMVRlo8yU5tmXLSbjMPl4Y5/84yg8oygWD440+uBoZx1eFr+u+bR534qTm0
Tu3nXpBvLj2rs/fuw2inV9VXQyHQkHcb3R2pzw89RmDTvLDzO1PqAB3yv9d0Oq8lApuz9ZrKTL8y
2Ur0/jL6TNz/Qn1gLe2xjQDIuBYyP7955lDFCoDydZaRvMiWdoXqW3brRLvhSRt2l+7e+Yf1YbyT
Nx2ATBxE66xGKim795aox028HWxhm3uZujEvnc3W3//X5/5hvJOXo+2CuphHbuT0S7QlB1xO+aY7
uAu8DMXgsEHfcWGG+duJxE7p4y09eUNYrmJdAofuDl501L+11/gsEGT4qSvcGy4BYFtu7l0V7frd
17OpvK7iX13syVtDDrcqp+tbM3mSR3CyI7uk8B7bDYI8TzyavmFHr/1V/wAfbISNe+HKz34aH+71
yf7XGoySTgjDN736GMTZoYgfwqAZLqyM6yvy1VWeLMFoLSF+rWtUkLT7gCAC4yJK6MyW9+MjVE+2
Sw0Zc82w3kj9erbDXeGEbrObYm+tnOHk2CPJ3o0HC5XX9lIn49zQMCf5EjVYPn/ttiV8+rFlMDRS
82WflRIyBLR2lW7+zKAnzT056pLw+vWbI517dB9HPV2ISTg3iNti8dnmN9iYbGUX3gn2+IsICTt3
snQTOhfngnOT3MdBT+aeMJxMrAo8SI7zkoesJt3mmhM5EJpsSA6K+1D8KEaXOIULb9ClgU8mITku
UXMo64uqocLVop02XZOG4MhlcPf1jV3ZPH+9rB+v8WT+0fNKFOr1cXaO5JnfpA1QCcxABC4JlPkO
TH6uUG9NhwBkp3Qazo3GRr6BMQZlOXrT122XHz8bF5aXc5/Qx191MkWhmy9rqePOC5B+64GY6yG4
MMSZnbnFawwPhTojvaOTr5S8zwCJIkP04m5KDqLl6o2+y9u7Lkm2X9/kdxDb6YzwYazTjg7C8V4R
YsZiEXsRXbjjE81hp3bKx9zH60TG2VYFvHVHwNrbpdf43Kcjg82EOkLZ+y8IX533YUTDb3IrDBmW
TAhzHm8b8DBfX+S5R/ZxmJNHhusuzGWTYWAeQtOoCAK2h0bFtv0vjINlFJ67YcJKOfkojWxOk1mt
JteS3uJ0wURzYfN5dn1ETPc/I5x8fWEn5IjFGMF8mm19X3iRF4z76lm6mQvm18lFf0gaPEp+0ncv
vJV/30VNpHcEFtoy6Nee0urreeoWJUVDKBfbtAydZc6cr++f9Pfk8nmIk6m0XJDJDjJD9HZwLXkK
h6hwb7maO3qc7jedLR6si/32v19CBqXRQ12L75o3kWnowwEiqlDyd6rKoNQ+hc7voXpbw4VC0Jlj
iiZR16UmQ+mX/fbJZFZolg5bgxqa9qDvIxvryfNQIJFAyrUuE16/EwL5wvt4Zsf4edCTFx+1B+Fo
bUnl9VbyLG84WHbt9A4iWzt1tOOFp3fmBQHVqhqAeyUdD9/JFkqPSPvQ8lRkC9Wg3HyWx93a80F4
40lMl4QIesH9f22c/h848G/cvi+AA03+VsRsVf7ByfN//8f6//+DNqDq/44yjrKYis1cBZ5LJWJ8
a7v/+DdV+XcV0CeIRbDBQDIVHuH/0gZojaiGxYqD3R0D+kfaAEEc9CmYplfwPmj0f4I2QCvpZF1/
by4xjYCZBHug6CdfeaO33SwYPXUYmv52HTbTjuBZc2eVZeZqNcL+jRCUGF8RZ86uTDyDTWEbK0a0
yC91pAkHHSMKqbaGkBx7NZZBQsnhbV3H3V7uFMWXK9YShGpkoDZxn66C8FUrnVcTXKZEz68BcIV3
LWEit7pSYKMsByl6yfJ+2tWpvFyNBYgnjtsIsoVVmo06IYHDglyb7BFhh3oNS1oULC/FKuuOyII/
SO9a7xlf8U2VW/k2JPJLBUOELLyXcsMWV6n4sMokiairb8IxV12MUYFjvKvLI5jWB9PoxBdoaYMr
mtGNVoFph8nzTdcT0UuMEoaVpaFYD/Qk8cmeRccOKhxJeylD/XvXuQvYpY6Y21C/Z+Io+VIWAW7C
6evijJ5virgCxfUum89XBX2xaunNOTT+CHDErqtVaj8Q/rrvRCHx6rkw3JA+1VHAinGzwiugXplD
7tECULiYJr7GCaleq5I6+OGI3r9Sg/ke2D9FIUgmpM6khWR3qzWAzHv5JVktA/K7e6B8dxIgJEhQ
mL8bDOAPbknQbR6JrK2JESdsDff1/HNRUKXmq1UBflaBqHDNMqqi7LWPIx2t4Lu/odIISZQrofY1
eRTciLcc74fcPvUAw+0xlKM9leTiOV0NE9m7dwI/SLcNyFG0h9VaEej14MdjqTyO2OTJXlztF6sR
I3r3ZGirPUM1luSJzZl0q6kzcSzdauTgPuPp0N/9HRHYtcf23fSx2j+MdyfI9O4KIeDM+h6vVpEo
WuNe1QB4XBkt1ZWlyTnHvkq9nyMtfl3g0Ly2qwOlr1Akb+ChrcaUkEjgJcxrGpTiND/iDVZejVBL
nmPdmnG3rEYX8GS5jec02o2KtKayr5YYEuNKXNCrUSZRy+4pr7L5VZZTExeP1eck1mOuScx6PE7y
sPxqV+8Nok5GVkMcOdgLMefMq0+nWh075rt5p1p9POO7pQdkAPYeHAHjjbl6fhaIEkT7YYY6hmLd
3Arv9qDy3SqEnRjb0PxuIVKGLDsuq68oTrvl56irMTX8aOSDQTm5M5RQfc3kQPWNd4NSWCjqvRxI
xluz+pca9Ktw7yx9A1RK8OB2WT5YDUTPc5Vdy5pgvoQBvktie8dtPBZw4FD/45cSCFm15SwH8gr7
T3fT1Vo1iz0ctdVuFZt59FIQP7itVjNWOK++rGm1aJn6qB3m1bZFSASnSqNaMyXld2cXZj6UreQj
/0SFS2VEyKfa1XRluJ8T0drSCh4OprKaKcohO7bv7rGpTPC9aPLS78XVXtavRrNgtZyVGNGAFWBD
S94dacoAWyqssalZq2EtTYd+F7+72NrV0KbERng1dn2zqat+QWOKtnZYLXCSUAouQbKcgo0m9Dn3
yy9dMTav0mqfSyIw/wTlYcxYzXUV3CWMknmGE2s13+G4W11bqyVvWc15kTEof6xwijaWKPX7Hjc/
c4z4NpvNY0KoZQBog9cAgjjQz7J3aM+Y9lKZ1ZVpSoiccugQihHJfg9WFIZaKJKXHfVrdF7hWVMi
M4xVe/VqLhzffYbks/bbrCgAvJWitDxl5jj7cqyQGDcgBSOLUneJTFMfNDOfXMmS+mNaZOL1nE/j
TUveoI9OPNgYScT0OPfmKzG86b2uTv0t3wA7SVEgtTes62NdzdO2Q1t/jSdX/Y18NiY0MqueA9rE
R1GFhVNHCL83FrGv0Lc0UNFRIe/ZCLWrFxHBQlBVT9I4Lz49FPkglfkKe7SK5rcFXGejS+OCSyfP
+eYWMjcTjSxjvbMyF2EpgcqhoENyy0OEyXK0JRwZk0kigbEUxvEHPaKJxBNlui7VIL4yJigBmzFq
ydnGS0N2aCFGAARbo8IaEwzgFxNROIxDBcN+ymUftazutY3WeTrAJ2RmIw5cVa2k+2lICTpvAywM
pZyZYN/oqG/hVWpvALstCl0CNOxwTjADEkU2ZZtWJzaxTOJ63lGGWXhyUYxQXKKxKrrhhGsAzpkw
OU1TwPOYJLyn8AKMQyBP4RMgt+T7iEF8pxjW8Nb0fX0v9kv+M5tk6VUXIDSusWRqTlhIWx9MIHx7
hcz4q7CRxVt4V+FeEpTChPEilU+zMspXjRFgkMULQbSqFeo7tLuFn4pzVR2CSCb/fMqa9jaZpvQV
TKV5HRPDDRbQKq4Bz0hYVBXRUQzR2Kmr2FxuA407sfwne2eyHDeyZdt/qTnK0MMxBRB9BHuKpCYw
iWSiBxx98/W1wKwyk5j5xFfzml27xlREoHE/5/jea5s3iA4XhNLLGshmNkFRdtZOjcN4E86WfOyE
E/4o6rgED0jLFzRhyonniCjHgMW4Ya9bXhxd7wIKrZ9D0WZe3g2dsYEYk9PKR+N+BgB4UURv3I/F
wu6cVgL9P/QSlywLLAOV8jCEOYyzTJed7jtACFlTrc66I+rRedURxp1rdV3Suyrfgb9ZHkte6i3O
RXNfNiDler1oDrYs20eZSRgQWtwQfZyk2nfStsbej0gTfkgHaGBtb+KaAhSf34JKzsbNjEbwQt6f
vq/Aw2357qlfT81yFUFy9B0gZHutIRVtiUh0BkUwvRi5E702nYofPrQK37ZUY5/nDN5Jh7JvRKeu
vJGehFLPrUMXDm08z9dNX8fNJo7rfGuBLPsJbM7YO0uzkJFj5KtfSdq7Wib1DiZAs3G7afJjXrm9
ZSrYtSwkeNz9clcrlvvNad0wgC3ZXcpxoPqZJmi8Salf1yPpllJoHbyVrAFQIIrXzlLM9twPc3Ub
rqaDabUfLPkYX+exw7tvjQDzW6URG/Lt6ks0pMW7omo0oR+OhuXD3bB8OB2azDGuUDK7AYfVOKTM
bHjC05XcuhFqQZKtk9dUF/MVeR09zSV7Ty7xolfMJVsEIbBrBwrSc756MOrVjVGuvozpw6JhfNg1
otW5AeRZAnPCzRGLQn3jd2OzSU0hrwqKiTOcTut1kl1xbqWmX1XEN1lA/6zmaAxR8bNxxPyj6dC+
kP8iNtFqL5mGabo2GbjvW1xzm+nDh0Kiqbgq9UZ5cFebCiRZKlcnWnZlKKyXvCrAFSldfqtFqvKz
X40u6YfnBWMf/hdttcKUH64YbTXIKNrqlRGrbcZaDTTxMljfbHxxeGZjG9u/7ujzMVptN8lqwFna
crqtVlOO/PDnaB9eHVaS5ZUAknxLPuryBGe7vrirvadYjT72354faSbHYTUC0X9jCQKn+P2ju/q/
NvM/1gie/3ef6f0oo/zH23sb/9pqrv/N372mq/8ncy7Q+Uy8jBVfRzP3d68pxH+SwkC3yFjlf5h3
/91r6muDikBF0IuqoIUN5hL/g14H2L4KeonXsizOQ/53YLtPnSbYYioipA18ji1QHnzqNItIn+1Y
cZM92deAk+vkkfbPKxxlgyUn2rghALNSnaZNH9JtsI9/6TtYh0e/jFeJGFnTFEzgfWj0MVh8+gYl
kHGqlRJT5RoFHmnupkia+LZrISXYBhDocp4o1ISyaV2yyyFnQ9U2HNObWoujL035+cvdu/n7k39l
6X2aqX98H645AmMDRwKq5t+HXXorxh46E/Z4IattmTvQeRIXC45WH8BZ/lRNCR2mT746Nvg8uVw/
GPWYgRAQ0hUPzPrFfpmyYXSfF2nryb4LYD9wutyMB3cxsc8gOyM1vngwOrgDow0hxyj2chifG9RF
ZNAKAMoDlq44Pc19Pzze//mKfBzT/nKLGNSuGVvQ9yA0MuGwPt0ipekEu3Pf7mMp060mhum6s/Xd
Ivv02ETtLm5SeSX7iYgaB1NFJMw7e3FOUUsdm8UxzHMVO9YCpX4LloenSsijovbzYTCyRznOPx2X
1Pa2fC6N1NoJQvSek7r2Wd2h9NfRC+rFnWH27l7Pl52ZVkFcdvUdIavaF+PVD0XPr78U2wH4RB3I
MPMcjbfz93sA+4DKzS2qPbF1zIhN9ZGpJAOWcb4GsYJqQ1eeZ7yGEoXjMzbRmiaocfzS7J4JOJy+
TRVVUdK8TTnb7uDK6Cpra+6lyKKfsRGDuF4Wd+LR1feGGR9DHJLnQdOOIEHSS6FGkCMxqnvgU5wd
HVrvgTwbSHjCExHpmX5XZVEasJf+XDdHkWsmRnk75A/SbJuLuMd4mzgHA/NZvqhHPS4nX2auuTWn
uvNhE1zICghhv6s4DDHQ62dzaXezxHtO1M2WsZenRBWHyKlI9n9+iNbR5j+uLDJM0moBqMDq/P3K
AmBkcFQq8NfwoW35X3qgaaXlz2Nr7+k4d+lSZl/kYOqM8f7xoWx3KDKZ2rFqfr6d8VzngGWqvQEY
6GcziwzOQyjvQXm025qhQdZF2s6gogH2pgzQyJr9kkYcEUrrqe+0+ZBIx6LqJYZ8ivNvignPq02H
YWOOveEVMPPOsfhiEP4hNP50qWAik7TI4sPB0+cVseidqiHyINs38HOQCNrOIarSZQNsj4nIjBHt
NJoNkzydOM3JNYtgCOdoK7vY2c8peAptxhVORXlwZmVT5oBbKlelLwrb61qLtm5jZBsEbJlAskCy
F5C1U2LMxwTKFlSM+aYxqZ00E4RCPu4E48GtKd3lMhXyOY+bkztK4+w6a2/PzGxXCCro2M4OM9De
LVJA0s+Tyj5KYwVx9/l2WPQa4GK6V2snp9kF45PV5s0QptgcStlyA4yavOhQ9ej/zHUOoOKMlOZm
GdvIy9NR95GzXBvYQk4iLkPkhTULIClcUTFkL/HoFqgtqvDCM90e4Afpm//9w8tDtIpUGQEDvfn9
4e1V4hZWV9cKM+o96OrK2ehluCk0U4PHFeFhbjge+fOHfj54RJvKNkBiC6ZDZJz/2ImMzLRxZS8F
I9exJA+zt4PWVZxN587PqfVOuEkJOkYUm6JmzLfYrEidfLFyNXmaVFgsBgESx1JyC6ulPcJVh3pW
FF8RYP/xNdkrBapnlQtDmiVVxO8XxwKiQXy9aPbaOEBTMnN87gDe7SghBSVvgTfk5Ws77qN5ZMLM
lO6qM75ProBpH0XOVRaMdhwHYDLERZqnztLE9osL+enY5e8LySEqdRbxfHzH37+hq/DgTapT7J0Q
opNTfIfpAbcrhxw79mbvq6QMDaYhmUfIbFtH1UMly+l+WPoH1eyVixa5X5wUftZf/v2VbBTIFteM
If4nDQi4kYk8rbDY0zA+EfigHQ23vm2hSdAwAwURaj34Bsk3e3MJX6Y2fhZGhdCNbHYzqe6pGL84
m/o4ev206hjcPZTYrNKEWXy6SBHps5D67Wof4vMKmkrroAnXjGiVLg5azZWXgTbYg4E1eGZuO69d
zarYgnCM5+aN0VsGzZao4+4MkROIk2PpR+mGxh5KZOoDQrzqIuIJV+l1YAkG3jH+oQ2/jgDtIX8O
qQ8fNXnMKkhFRHDhIY675hBbWHxpKpkEJ9m0yTuC2YnNMGHVYAxkjNDul1yDzhT3LWyQzNxOOqWZ
rTMgKpKYpPs4yU6qXjxpeqXcMDqGwtwpw1GBTkT06nhk2xmPbtjkmyhkJKVFQjtN1a4Vi3VtlZay
new5BLdl2X7Tcs7PAZ4OGiwBuTn9EKU9XxuEVgVdQfUKoe7KKs3xMOS66k9WDSUkLp4Spe79Pz/T
xqpw+PV2UZNhneU4ikhSJOSfRUTZOFgsCFq9r8fh3Xb6OqCkxGcFDuYQSQYT4ZKAVxyDyZjtvWtJ
44Ztrj+0IhiLb7pSPWVz7+zqzGTk0NyCKO32NAsZkwd7PCvDEowicQIdxqSHUp5z8zqLGSBbzyCE
y1oFKSR4OhdZdJ5dKXu3yFoAiya1sRyqK7yhYTcAZdNqlK6Zo96nnWV4f74In8/J1sIUw87qO0fp
DtHk01uUVBYRWbnKRVhrHyhXRZAk27n+YdUADzvdpEYaEDUI+UIhYH5RXnwkiP56D1igVdLZtfW4
mrr9c8Uuu04jTCUp9plrPA2OU2wtu0DSG5rryLljW8a9UBup5HwFcMrAkePZgsXgG0X4EC9NvckB
F/iqVABjKjMo5WRcvLFyDK+MbG0HXlcGA7SsQFFSJSCqTyctpr30aleCeb0P3ak8mQAZvNToCkaP
jPMZgNpHYrMGzeJx7yAvJIBqN7aS41wPe5UjMtKGslyzA8uCWuO2Cbk+3cj0KfMcPHucMR6HkNyn
0RbqLu5UoN51CiOttaASNYb9zZDRNiNPyiPpwPkBxPLMYYjw2iZvrhxIz75Wj+YVb9ke6Plwk7Kv
22WVXymJuG8URfE7MpX8aJbuNtWz2p+EezatSd2DxnEa+H5/fkrWhesfd8mxOIKkpUad8akIVAZi
gIQS53tSnfgAEkPtHiSlKqj/hsT+os79/F7yTGh0DvB1DJZ3+uvf9xoBXg1KX5Xva8yV/txjbiIC
kOwT7Dvb0NbpKpghXfhHwiBtqSb+/GP/pcwmsU1o637MGv5REf/SRDrTWjE0fLxRVNFlqr+NM8eo
mkEfYALfFl8uRJ/FfetORrtMliTBndSsn2UbxbRGRLQt8RMlGC8t+Z7E7o0z2uo1Sybo07JJd+SX
E13qCKia7AVx2B7dsaJjqZyOgJLhbhFfSY8/S+M+vhYOCps2zmVl+OxuwzTiqoBci30+Dul5MUff
yprRX9S5P0QD7qxhisazldXQqOMQkBRP57Zit2c2q9FcKu5+CXb2qDVHmY3bwp66s95pIaSx8iaV
drxBhYPx053kC4kY1l3lMjjXVYCNZGVNXmWOXzxZ/3qlKReYJpFJ+88yRhltwMxEv+/JuPO7jrfX
7ozaS7HbHTmKg06dNwclhWLkgPwMKoAsQU0I1qbU8gszRmUbNYb0XYKKvypV/6XRguNg41ihZQHl
8KkG1As741xGyL0RG7eGopypl89mq9LAus1usUVx8vZAQoFYCC3/6tP/pb5jekWwq8BcSLrhp09n
oFq3daHLfVc34aXvJ9+oTOPEXXApInYFky21sLjRrq+QAk1i6FSR2tLITSPdLNCSLv7iNfyUs4rx
mbfCYY5gOxTvXJdPX6kWGfAzBuv7sgQSLI2WKB/YHXkkYOkNz4LTtnMSXffN5FxYT5CmOXkI1ug2
6vKzU44yyGtji9f9CGIuPOr9mOzq0Z0JimWLjqR66oxlPksNY+PYP/ZN+JV2/98uqkOJwcDbwWr1
uXemsguHQVhyb8Zw3GcW8XTuoktpEdyXy0vVW340rsVz2lRHE9g8RRfsc71ppwAuZQiyVr398+L2
b1Uz1TvyMDAetup8jvQWqz+ybnkDGodEbwVuikcmZuZhmqj2VdcLLk2eBLnqJv4orXVu2A6+pk4M
1ZjX3zaj6usLybZ//l7rDvJph9FcV3fwDQuOVz6XzlJrGfCMoto7+OuDlGo9kGVxyAf61qJ5KnvK
WyIpvmhr/uVT8aTQj6KkxKr5odf/ZakvEDhYCwBmGiv5OEO0Ojt2VgRGrrhBZqf0+hNqvYiztT//
2s+DyvXZ1lUWIp3elN/9+S7kLOKKVEbWofGnglX+DPg/9+y8No9aZHEq2DfZluHfjpMWaLHZrPpx
27MiUiZGkalT3neqH7Hl++pSvzdK+tWC8C+bMLUHA0vUWi5F8qe6EOkDWVATKE3ipG7CVi5BpknF
4xTY9bHVuPti6JMHs4XIq5bdrgd23endcpiG4TTmpXEGO3uVES56qErmv44OYqsqoiQYFfvHn6/m
v1QnROoSoLJeUTg/n+oFhdUbpUjZ7PPMVoJ5Uo+x1DYzavVxEF8xTj7LHT9u3TrJhdcEP8v9/KQO
RoqSM2PK1Yi483s0YvuSYLRA6a9izteSTLkWJLgweN8upZwOEAb9Ou+Hr27QOjD59MaYBMvCpmPF
RlS3Ptu/PLuGrbadWaoVo41J50jXPiKbPDZGA8cJ0ADAWpVSzTRfsmi4iSlsyZU2umOEFHsTxbn2
RYn4L6/Sus4xZtFpx5lw//51CA0B0K1n+V4vkyiYhuVbjTSOvjMGDW5fpZH76qrZfydB/f+6/teb
YdGos2BwbkDNtl6kXy7CrNZdOetzvi+XgiJbLLf2bPxEHn3d2C5RDC3MeUUjlXDi9frzU2f98xeD
QmI8R2oSZTE75++fXSSRMqpT2Ozjei78sHNhK7hjMM8xsrZ8fhlyprTJkv0w2zVEEvija6XGccpH
kusipoaxbLMtwvw+4NiRkJTvOZ4XTmyc/ErnkWKeqrY7WZPtaIa2+iNCAIFcairvZiibXptXoVfY
7fBtsY+j8WrViW8Tc4uj3Yn2pHha9PZGiEy8IZIyswXla2pfRB0+WWlT7Dmzwhdn6jfQuW/IFMm3
4HNtL+lLcYtgDvmbqvDaWvWZtFz5RFVndCVJcxV/o6Vg2HXF9PSSpDxBGnxvvP358n48v78/3xwM
r6WaqqMI1exPD1Rtzq010/vulcF+4ui+oQZPDzJ2wXdlcFeHtuxvVE0SlHPJrKG4HUriQarENANR
rYqT1sE/UoJ37uvFOsZwKPK0FZCSi5uScvdA0ILiQyvUqWN7+LUzLUZVDtHWCOWZ/oONUbTfJyO7
LGV/HSVrzMGQhn6hEQmbk7W3i9OQ0W9BuiDvd2AnoChJcUHS0bReRBozeojZ3SOK2UWR8lKbpnKu
wvECSHTZjfaXx18W5SLP3O8XDZyhpjscBqoGzeWnmsld9C4kpKDaawlFhpO4EiEiJ0CLe0TzdO9O
VnJXaaVynUB3b1rY8WrvQtvj5Ayc5Mvsup6Vts43Y7DGUxfb4PQq9HhRH4d7c9RaNKXXFtQ/VnfG
1vM4vaTiGNtGzoCChtQdrW+Zm5wsJcpPUfJcA4i8qd4rKvzrHG3Zxo7UYRM1+Vs60jgDsvAc6VBQ
iOZEJsseMKmzYWJAgGsFLVsfsXC68V4M/Ybq/JIn03zq1eK7MQqEP4hVe7jExjSEAdj/i0TlwbTC
LHahFm2cuX1o3AXFvZY91mr+MFXGDZOZO3dSaZ1lvTFlrd+JktDhpnCvU2F4g4W1UrF8o1eeQimi
cyjHv6IyXrymJ9SoHM2dMLEZE4xAQEE2El9ognmvl3epWHwTNQINmhDcWIXS9ke7+7mok+WNYUnu
e53s23RuGQXZdy2BCP7Q84C8NW6oBNHU/DXnymvYgK+1wl0W539JJ/5riDpQ3UzWPK1ug7JZZYWK
niEwblg1lK6Cklyca9L/gvqHzMpokxfiPSWcJnSKTTdlRLaM4a0ZQqFkmw43MWWNj4bmvkdFEuT5
eFPIhrlKaz8aohpYPBbI+gSYpp1LrHNPHpDzbqDj2jBAq8hGhlStgEOMWhV4unVPiNYhLMSVKfpv
mbTJuXF7Qd3KMZEwR0K88hC/r5ZsErvaDaxgZLd95HiMz5Ez5xyHv8dMTM9JpT9yvLUBS3wa4KMG
rUhdP1QBudgD0xtbtd+SAeIxETKSBlIJ1LlNmFRCQB1V6vxGqTN/jf3G5kPuaUOqRxQLP1G0lmWZ
MKwRJ86AscUTRbOb08W6ZF2FplZXA02pX1tSVY76BCLSEYtPQrjja+TpOAaO7y6tj30Gf123Ek8C
HatysCGLobU3Y37jNllznqKhO0SdfR7TBBC5vSRBOzcHkVv6zWy5Z1S15bGdI3GBSEPeJTKCTWED
spxjBfy4ITelUe2jWPvLQMxw1tN5lcvUEKCVdDhNlHt7FJpHLZ0MNKT1EzomeyNQHHid1pHZYOgQ
6wftoSZabcP5YRDHJY62aXw1KvncS6Q6VqdXAQNzvHuzwLA4Q5iXRe8GoPL3s5y93jRBghFdkqBt
8d2ifjMb/RQmpE2p0e0IuXdfRGnrQ2RtNmg0I1gqV674rhdhwsmSuOLpjnwwlzk9opx5zMhgNgaH
iGx7F4ryLTKYVKcLO81YdptszGY/ISdGd+wrQ3I3IwVgzoxu2V0AfpoPhJKQZR5hWamI4HMNwoKp
SC002sNGzrF5VdXtTQrxZGM0+q0d9e9k1p7zdrqqu/lFi90rRWtgMUZRtY3Gb0zZt12dPjqGRNGb
n5UWE+M09tFOc5JhG0Zgv4sWbUCxjyP9B2dryWHM572uP6MlM0D60//qae81Ck2ClsSvBW5PzzEQ
rFX8jAzmUyPCa9dZ+H/LGFFjz+og28OMI5YNW5xMR17HotwyGW89fIeKr5rVoSFFDu6p7RtOThdb
tieNus4ypc6UMSepXLHuITE4F1rlMwd/SWBrvDtu59zkUlhbtUiu+4s96Wmgx8sYaK360H0kXDhK
tGYSeGywJmkvZJpYanhYdKe6ZNV4o8v18V6AsNrDFYLgZ2MS+yJENDaQlZ5HMYFS/atmI7plWH6S
k3Km5DIIJhhpTte7tAw3BGk9q2JFE5fpq1A4mx9NsmRj9TZOtnFs+J0SbcnuKP24HLaOzI/knZ01
8ydgicpjzf7Z6KzIaVvE6P27xE+p41EAImYFl/4CvPisq4gb7AqCfGhaXtfoQxCFUx601EbQk0uC
TOkM9hGNFnULyPYiS0D2RRHB3iYR5fHwPEN6zTN9Z5ncrUSr3l0LNZvm+s6S3LA13cDyKXxOmR7t
nHf8cZm563nl265OWB0qDE6YioDc44elIfspo/gZluwtNchAM53EqyvCKTVrOOhDXBy6hXqgqR1P
c8XLaOb3mWE/cFLpz7V2E43IQHoKd1gLXsPRj8eZq6cyDYjJN/IqTvLr4pUQL4IuhbqQdVA9cPCT
YtSweEMzapCUEU6gjvYjCsBhP6CTzMVkBM765EmnPC4yDvKiLc5DLdkSZvfgKmFQkXXArtNo5Htz
StZiWlEG4x0+/2tt9k9UsA8KER4+VR/DPfDNygLjR2XHUK3kzPwcllam71ODGLtuOriifHaj6s6k
zfH65DbuIX8pVmKxxGLiUIvMr/r4YW5IENBsX4Q8C+uVhgvIXxhP4IU6r1yGhGs7Psi++EbzQuRC
kp4SqXtmqTxWE2d4TJhfbS3ZswigtJ6aB8viHiLS/Z7MDplYzgXhw/fRTXeNy7lMwTeXs3oSLPgE
p2ApDdHoGqdmHsGHTu330GyfZoWQw5aopdaNX5aMXSa9STlS8wyZ3ZP8ia9Bqhhg0itr8Gxn3WMV
NCd1ueEkyWUnmDZ1jRRYTsQp6G+1Y28HzESOBF7dJS5MRc14SOOMBl/jr0LW8PGqWRZxNkw+LQop
BAZSGArY+J4h8pgQ9mxfasCdTabc8AkOBHv1YDn0S11N33ptfOQ9rPll8W5oprPykZ2q3lrasm9N
dTuRCuUZUfWXXs5sshRyUmOndDKvVdPe7xZobAvWhNloLoQv9R6xYL5exP3WQQ2NnVnZwSb4FlfE
UDCpsv16zDxpKrcRmQeiK+6nIX7qGdBuQl4nb8QCw1SovnPLSfVbQHSe0MY34qxPNSYSCyU2uHQy
ZvIYkccA4zclZghb0Uzg98IhYeykjPFc9ot4SL0pMlLPlTGa8TF5w3uC/SZ06J7m41giLcnwIO1k
hQZeQLHL7aPeSY2/BVgiRUcxMDnAm/Ndr8cNdgfWzLqMYYsg6y+73u+dEkCMTUteCPHddB+lIsho
N5XMo5jGobPENdD0DZiXq1A0TwupBqiRuY3J/ESTfbcsEx5sF5nw0HFMpk3YhzPyrAH7L6DTi2ab
tUQZon33i6w6pc5yFJG4yeZuO0qW3iKdf6L1zw8xmfW+kA0ulHZoApFWrt/rlODYNfJtteSHVDrv
fUMmTt9BKLbGichOlWILDbAfJ2RSDO4Kt3NSP7KwdiD99xDlxtseJbLfuskYkCCmXSKRqvgrHlFF
XeEquVTZYm5U9pc4nrlXdjnuBuLBkqjcLDZHjhCcjINqUBxknCdp89RvFE315njKNgkJFP5kjwVv
QngzFmHsc/qdHOwRlfVa+NZai7+tgM+r5giopikMoii9aUq5BmJKjWxN2OcTdZZPOXGRhTqe1uKq
q/ar/Y6VaEDQQolDMWaIWt42MMbRYNXczEa/QwIwor8HWqtLuPBT7e7sLg1qSUldzaNk31QPxIch
gW9Kppi5c6ok9CeZIaFJ1SsFGaZGMJIXziEBEpKTXpNu245uMFTZXs/iPc47ToObUxPyqvPaltHw
3UJrdVqqdQLfsU+6LSeLargz7WHC+6S/JQYNdJsGH3FYk+08ZfHadA0EAhqRcTVnyls9hZslMn5G
1fdqqLYNcBVPduU96TyapyvlnZ0WW/QAVNXWN5Ue0y/7x8Ecb7tkjje1pRz6Ln9xhx9pT6GkNPIx
1qF1srZu4+WYYinyGLpV/JvjTk3ia0KIDmSJb9qJiDTOmjyq5Xcz36oGCVwxOrFNdKPHP0iRcE8M
yXqmnOoD99TEzi2j5S0cQ+q6NVUN/LJFt+VOi5ePNeVz2lFGjNSuzaJfBjdGlyjEM28PN+TUyPhY
9eWp6xuSy6t09XXNQe9ITsZVVjDF8GqpPqAPorpMje/A3bc4gJ5zEd6lhvXWk73pS6UJ9IaNaTKt
twR1fxGWoPqKk2orG3WpSBjJ9lVaX0fIXbywLF8i4dbQ7q4mxcaiYma7ckleQ6185HJejR+jkDaw
ieS7Sq36bqgW1vK6JBNrKUtiSFrTM/L0kuRC95ZwEH7caYilDCZ5hn4rlPKdVATiG90Yh6iLXCGM
boaWtYzxzAKRflO34TujakRUtvatTc1bNVJ2uqSOJBb1Xi2UcidwumyyJBNs3CqzOHF0Czr/hlrE
a5OQr8dAY5BHoSiPc7WbiPSpCaZhEB8z2rV0v5TXQ4msy1zexBQe1Tk5uPg8SNrBIUSrv6UouLTR
rHhapTwtmeorTgWpAgw4Prf7ZdRp1xyke658m7PhsEQ2AYiCrUFxX0JcCIc6JIcvi11S15K44Mfd
LYZwgp5oo7W7WFFqqbOxqXHKctnKaek3trsTNgssLzQxHMtWc+O7XoD0x7JksyDa78IhSm5ysqsl
NsludpaTO1gJOHRbcT1mO4rXo2RmwCSuF7u8Rxp7sPv2PdQ4Tcy1+GJI8VdvEmQ/pciIr13blUxR
ajMgfuTYyDY8N7mR+T1ygMxozgq9XjbYewxUy9msiEfjnGg7syrz2RHFpWuekOyUeERTJlnFFJ9s
ciiM1npaIt4TSYAu1YI8lKYf5uWek3tt53T0oIqHl+nd7M0f+EWMDSbQY64lD8Lln67m6InoBzMY
e94b1rrmvgsJfm3DksPS1H7SyuSodNZDpg9klzAq87RhRkba2K/KYr01RWwG5ZzN5Bw576nUggpb
VdAvtRpgKqaIat2XMl7DwjyL5FPiJPR2SzpzR6KyUqMxksqBvEZGfXmO3JUVfYwaikFHVJcwNeZ9
1aZPo8Om2OQvbJfbZanuLXA542T5MjF7j8Cr1NPaHvIXj5JcvnHAbZEGaNK8spqQwp2cXcmipCX4
xQR9LSkYj5nZ1/SL8w/muskOz8RWKZvJK3qM+TNu4KS7Kxr9UlikOuShG/pDtvT72rLu3KIPtDIL
A1Z4EsYoO2JiFNPM2pSZ+6OmjQyiutMCFqdbSfQ7UO/xWk40aXMS7ZFrmF6kOBoTXeCa0ZpeROpO
EmlPSWcDYjvjlnaoGGmvnSx+teP6HdVXw3m1pL5r2J47Y9sJ9WEucbl2po7AYK5mIiJLfbumq9Xj
eZR0TcOqXmZ4024ZuhTsg+lBnwUBJLm1EIlmSb9u03siYqYNoYCNV078JmtIsIRH6Z3DoffVopfP
WdE4nutYtZ+o1olNFhgZmWpjQiip2mQcctURwyX9fTFs4u7pndGqG9fsc4gw8yASebbFSSTWQp2K
QFAWxAPuvYYc1bYhBaWkCGhpqPAsM/RH/GZtQ0VvT6K9CiOycS3B2hvnkPtS5sKcAeRPSdj/pQNL
0KZy2imJrmwiLFtbd1QRR4/SKzi12ZrM3KJ0MU99gq2VPCSFD11uelZr2nMjmLvlMsCrxMJoMjbl
HdNk/KalMWKNnmYwTVrk50h7dtl0pguSR2nWN/mCTTxq6dfgQldXRlzc603V3iXV69CVpIo0ZDBF
JVnZllUcY2Xc4zskUVpZWt+Ih5uizMsDpmbXL1v7vhzpeVRlJJo0QnSQWKHHIkx4J1ncBS7ePRnU
9zGjIyZQehu0LYpZyxgYwdAHZn5xFzulSWEhSTjMJBFp+O03scoz6w5C3M9dv1N18tu7OfXHcWKo
VgIyDoVyn/CEpJpBmc/JOGoMykfEQcWgHzFiCR/RIbnPhfYWJ9HPetFuRzK6t+RfpNeq5NSViMZd
J9ra+w4n+gB586lR9qI6alllPwqng3RKv7fFuurTii2eyXNG3It2O+fNd8FatM1mCs++a2O/iqat
w8IlR4PZiTYf25aqJ3Zewjp5iJN6Qwqj5Suj4wbpiA8kidjDw6Z0PFEb1gb1bbm4hT+scdRDYV8N
KvcB9dK7UORRKwfXc5OZbarJ96Fimee8qrnW8QiYrcjI72hN0pnU6KhT3Z0n3R+GnnTZsA99IlRN
xrrGs6Lqm1nPi/PotBwV9umLqxgtLtX5lBI56qMDeuDFm67G/GFwAc7htw+9KXYfF0dloOweiKpD
ZtjZt8yu8y1qQTJyGc/sZsyf8Vh/cxD0ki/LwFHpo8En2R2TRfq90ljsLSPv/bozfQdd0UapYGWJ
Zrwgm9L2oAmTi0yuhjLrdnGZPqD0mjYTebs7IbXdpNOxk2AFIT9Jt/9F0lksx65ka/iJFCGGqajY
DGVPFN4GMaQgBU/fX50edA/63ti2q6TMtX7MVsBYc2hpCasQFpgp5hJzeK5yD621o5MmlxrsMw2b
sMeO3ZaM59JckZ8NhU/9zYPrUUBWL0M4YYsOsAtkga6yIhiJ14Nddk/d6tKHTWFJ2BO7hcFwtGO9
EO+ZGpd1YsYTtnl9YsTNDXvkdEJPbxXJkYRfMAxYiRRt4bCsxjmb0EMAUt+k5ZpNvhMPB6Sz98QR
HBVqAqvNQntYDmBG1plCxHbB7arozX27dAH2lI+EWZmGc6TIUzPeLeN0Ss2SpRLwVjOmcyuRJpOc
YF6ym8uZGvC4EuNB2tUQzisCtKJSOBLonohz8z6v8ysrgIgX1PRURcnbS/elYDL2Uz1Zofk9Hhyr
hHHRSC1Ia4pG7Q6bzJT7s7a+zXp1p7k2I2e1OAGscmy56XrkxDjCqxnRUlITsm17+PEXdbynt+uI
q1DfpewtpTOzj2F/Te1HpjJU4ObcnNy+uqhAunnOdsvr7ZUt27shjHAb8lODSwGMduEh6lPKq3F3
n8dsOapluHZgTP3AhNVhWQkL3b7WbbE+U0uYmwVYk2jevH7kdLaY07fqrdOleTYn3CdaqwWyQes0
uL4zOsbRcasrWarxyvSaGIQudLkdyWbbbdVU7UfK0ZmneuSppnM/seHiio0TVU3OrrKDqdL8mkXZ
NxVrl6NPD/S2wjS7GkBlFtOM6ayfPXU0UdEI4gUWvCo6qL2V17hvS/mM7ZwmunV8k+2IVVMF6LSN
B6GdUDd+LpWkLLmS98lHWZtF3OMBibVpKx5ypZwOdmX+CpxKcDQV051rNEcJXKWgFCSFJKrBpyLV
4KnWtarbrcLapwDqQmbp3pl4tz01fSMLgPhy2fWxJsaRPsNyLyfdvXjFnJDnsW6c6CI9YNTiboOv
ZhNLWUPM5Ej3816k/Ah3mz/Mwc5PRe3GdlaAR9Ke6K/pNsS1TgJK0r/RFzdY+fSY01nfZXwxydze
E5Qhj71COv/ivK51YaKgNLowIzHkMAgRopvuIGF0LSImOewVjHuGyA4ySdSI7MGomZA/GV4B3Fee
ppJ6KWbWxynZ9KBVprNqCiSSNV3l7OM7r1KYeepq9nNr+4Q/j7yWUb9I9EuqO2CjGcOiO3ahmFsu
vmyLZePetWSXTnozHNH8M4dLPdnPQ/uealZ9amoMVNCVSt8Tfot9O3CbKcr7tI+twWyCWUmwZeNO
Tj0WHQZ09WGaCybS/5qWzZl4h1E7qIkCFoGKIbaoGfQXLA5Iexbbb/PlS63qX8htN1b7zT7cOGSn
ULyLrSXyXMGibD2CrI2q18lZtYulY3IUKjeLmTOzoYRXdzY8WD1qwyUnR+DS10TVdN4a9Xw7sFmx
bdEO2C8aqF3e+6iMiHDMBbgeC6VwOzJDILugNR4dOuesqoszkE6H4saj9G5cGIk1AdTLfMz5Y3aZ
aT2sdt/u9MHMA4cHEbCE8t2xsYdI5uYQGg3Yus1qNk5bc6dkN5HtxE3KEPPmXbZMEnqzFA2xjqvf
c4LdpL5dNFvNw5R0U0xjVR9NDXC6BEHceJVLBErELRgvQ9180axdRK4+MxglBeswvKkr7+fevbem
0YwshQ566rbidSPau8rv06xbD4aSXrFRtHFegDy6ldHHS6YSbIB2LbeavyTLKdClLpgVBBg409cz
zZQXfDQJSmC0AorbLpGazfK8dUxgCFrPi7bmaFEyf6PD/YECNtrtCWCBAiazwZRKkNuZEaeUv/EV
OsBQjWNHYzsvF+i75dI01rM6OKyNFvnStt3c//dfq1qV9+lurJYswlIlON63kLdPe0pdR9yLabvC
fNQX0igoRslqK67UYghNEPuxN9RdroxNQGh3hsQekxgmCqjBlDGevQCacXNfqokIC1IP1WAaPLr9
RsLlpLbGawtnzt5k1Yp3LDISlijDTIKWywiL2TfdyYTcLwoTUdJwm/LY3dSRc+O06Caho3od0NCg
Gu4AZRkqTr3z2s6g1r4PRLaQ32h2OU1kvYj5zg2/BJ5TJus1hw2AplKe0zGN67Y3jnBE+mv/Yw59
G5k2TSKdpqQRnoBBd49tNUKDl8tFFHQxe63jq2bmcN1t+oO6Zp81pnZGNide6bg9KRx8WzKQqefc
iOzZGkLVfudZ525y+70+CfAqKrl9NARBFdLp/rSoLpV8JF4EWsulmAj0lrUo+aQaZWdU3p86eAFj
/k620wVno3VOjEcJ+LdbcuBf1zPzkDamfmcaJYiXoCEga9ZPZrXzNjAuG33/zR+QhFIp9vPa9Ye5
nN4KgPZjQU2lS0JKKGdkXYrKMJOay61lQBhHRGBHeoPvcou4hKI2dEYemut0jxsNUyEzoDhNhtdF
Q1uCZRT8WKAfunfPdPaygW6PRd386dwFfjpkelgvt626OoGpPZmCAvJxmM5uTgczYodPeAJaDAsi
EGoWVne23+wla7ESk3A1ps+pQ7V62rd6PPfr0Tapnh3bMWILxbHhvOX1CkokTYWVjxOVWA7fKLSX
uUv0KDW9K3rhSKTeEuVFqwBz8ceMTbHFZKByUjUlYgQ9zrtR45+3vWgcRuze8EBK5Wx7Yjbu6wyJ
p0bRL0A+wiOzBiD2jJRT2PhJpRbhLXN82rydsG7tq8ZT56/MpIGTUbPJouYPTT2R55Uf1FyHKRXd
h+O8VCvtUCnt4/gKlGOWeY9ONS07stlr2JMknLzk4hR4TNCs0RdU8nClTO1K0Ty3mFQHVxw13XtC
cBK0tefcDdOv0Xo/LqkU/kdF9WdeuJe6YzRgdriQEHOnthkASgNFUXGysDBEXmGee2V758vbAmOZ
r3RzPvWlxVYJZOivZKP4M5Mf9bVBPW9HdRRPTQevX8PnEZMPHyrKt96oj9wp3nGVRVwa7ZV196XI
6YddzUz3qSG94DZ9Uu1UPlYdtCwhkDPmTJ8usfVm36Z4tnCdCB5s8tOKbb5pNdbB0Q3JJeGqbt5p
o/0tlupuEDrLmZ4hXi9Buo026hRNI3eU3yeXbX7uR8eLWuee376jzhcgcO84qXrMbwc0HOEZPiqL
BnN1fMpV3+0ZC5Br5ucM9scamBwpNvZYYazXPtV9HaLuJBnQSd65k7l1okRSPhtj/pDMj0W/rAH4
IY7SbnuVJRSRFOvjwLXVZwi+hroKukQUQVucG7hbv3EmhR80nwlHw8w2AaDrQ2Tb/EBjnMHEq+5j
7vR3QtpAqhz3p18Twtf06WgSsRaNAHKyEfNxzdW3mUQo/nXrAR1RGhHuc0on5onESV5qrM2jJM+2
qbQpzvp8Vxl///16vPudT/c3sb+K9zA1SCu2rvJeYJGwH9o6Op4+9hRr5rPLn0WaW7SWPq5ijBXp
8gQXoAXuXHxtxsZS0ignVTG2WBgu9KPZqbuypB9akxBMFLKTZUVwy0uKpSSi7RmupN3Zm25HKDLY
lXG/ptW3uhT07SrOVa2ODL0kkGGQxGzDW6WxNaNFcHH8bU4eSvR/o/7B1e4EgyP/ksobT3SLMMC5
j6sKjGeI0zzz8lAKRVExXy71Jexf3SvJeToKt6Yg+MVqdn2nv5ZQlBDzsqsvRAZ+JC4pUIleHLPN
OjTKBGIswESqL02KU203v3peWqd+zsIG1/2xqsh4UTr3CxxzGzuKys1rIxUvHuqZnK4+fwI7GoAU
eEFIF/lpqtE68X+6QQKIfMwGzayLxQewK5jA31RrBkGcbICegvDBrTwW+dLHjV39Go7Z72rCckAq
iOK88Yub9t25UPc0czzwGVt+Xz/Pibw3ZQNscwsM2mqLGdPZ2Z323i75K5U7l6Qff7MCBM5Vq18I
rQe6buH7BMhW2zIoV2sCq988K4W+hatlR3Vr/C5KhP+paRNJC69gU2ipfevUx6qSp9S1ey77/gUF
3Su2bEzQPcExhJcx69CbkbZfBIK1kaE3LyCb9FRRCE2WU6jrYK0eOzsarWtevyy8ppBuV060T4mm
iPuGyB+llTtr0O8mcmBu7aJ/mvapaqz7A+c27cLICFQSvHypqNhBtaOJ5GnV8WoNUSvIalpFOA8m
RNa8XJVGXipr2Imk+iuKm8yPLNW5bPVgSNL3wt3a0GUzAf5YSbvTUVsJBPNpXyzwCktUuyUa0KaF
ULIE76wa0ED66NbTs2PlsW18CRiM0zLhF3QR4HgeWVfzeDVnRvnOpjO8LRpkYRJICSKcCdZ2HDSH
AMZQ2GwPW7kv+0WGg8ZnTeFhRGRZyq9W+XVZkBi3feROFiaMeQ8bk2ylZFQKetqDKArtztK1Q9bq
pJSxg8vUUXwELuJoiRN2fS8gm08lBpCyBLOY1XBN25k3N3muvQQyyrxKqZRx+yxVnUcVMRrTWWgY
SEXmVd21Rir82hqeDB16mljFjIPKxaqcidxXYK3n0UviLcc6o7LqlUoGLe0QaiVwVS2YGrE95Lxk
KNEmUSOcUZULdXexaRUZ25duhsZIosDMiIil+0zOsoTO3Z5sUfFw8G2yWL1JEz1R5dXy3HUVebcu
nMtGqKRvZSjm0gZBkO5PTkYiCbqXKGu8wC7h8JScYDQEuRwiBDeFwyZBD8mw8N3EQ1kgPkAQdlyr
RgQzz9tUbkO4bfVXktA9f5PxtN5b0R0d0tj22staaWU4jIZFwBbpQ2qb77F3bDun0J+bVj2B0AZS
Xb46VUe2NJSf44IAIlsYxTGrw51I5bnbbtls03R02+qrXXoGDrt+tcT00nCYRKIw+F1087cyVUKP
BDLvMf80tDHMiUTZaXXfIv3Ud6a58r0O6aOU1Vvf2UW4pGLxSztHAuhO5xzd/prSSqUh8Mp6N+zt
9ZUAbVYRe+sPpjV8D2VKbA0IfzehkvUerIQT1iM46qRLnQ9UjmHX5S9jNsR62V9Af3jmZREZZC20
jmuC5FlTBIhRx4ZbHExuOTz18l4U4x0X+4n8DwAaBy54IwyVK6MPvEn8rqZX+INeX0YNMYw1GmMs
RNcF2TJy5JSMxLb3KTJou9zJS0RktIzPXh661p1Cj9QO6TvvRJVXPq3KOKc5JvSkpK2F7TnOs57T
QGWuz6o0UPppCFYK6IORgLIU4I43+L2y9p2NSGKdRoshq4mHxvybkeMVq3w2R26ebS1hjMdXw1gj
g+xV8jOYyD3C1eRNUGgEt//AcPW+bnny2HBEJJ72rWJlEnJAHWijsSm4ElBQOs8W/VmZYRdkQfY/
7pichO1Z+2Hh6anPDuM49514kNj+QpXEigL5zXNeaXfclSE1X6HqgGFn7FR1XVyMzb1ms/auoAth
FKwYEbp/+sJeOUI6CgIKuf7tcz73ecz1x7R6QQHTBlhnT/1ULkdtOfLCysAr+DoV5ZZSJznZtcT+
1BNUz+ZBt8y7lO04Tx51Z0QQ5gB4dooCqOG8mUoHRzBkj5UFprzqKbPmSye2u65QTljZw67w7qbV
eDKLBP2GSKhlvt1bk3POqhJDL62kC/x4NeBmnUzuRhLj0IHkSaCLBplK/1MhJ/QTHGtB13CWTJhk
Y6XLWLQ9Z4wcOwlsI/3FFELUizEOUeV2r4WZ0VkAjBpQv57ucpBvnU+Fy6zjNbczslzLHbiQEelV
9o283GaWFyJ2FZqkGsX9sRTk84bihEvOT+elzg+6/uuUGgNWM+n+FxmjxkHIHSGBfZAn3w2Dstu3
jPuqTfhdE4nW1QPFtJSoK+qwkwMoH3JjFVcaWYwbCaxgpNID2leb8jQqA/+LMsFeiZGOh4nfyKyq
ZzO1QJkqjbW1NsO1UTt+veGkjj3FIjwPpYB+z+5Ed7tOk7hJZhhmdbgzNyIcu3r5lMZ677XmPncI
3kumiy7TH6JUbJh/FfN0CjWQgxthE/iUjvw0B0gcp36tGE9uH8kclpUZDZv5sg7U0EunNCjYqpHV
pc5DPzgI7RTIH9ucOBzVi1mwgTeJxCpM471ReD+E/sap0Bkq0fa1LagRBWQQWzQ8DdY167CY0VG7
Wwf1WKXmDjQs9VU5hDqSbobraPG6TysrHxyD1bRave9i5vFX64GaMbTtCKrJ2arX+1TfXtHWrn7W
1C8rkk4xKaHlEDEJX2aQycGz1gCtd1VomstusmhAHYBVHUWEjMtXyTAOCDnznWo+IhQ7niy1CRqg
89iShMPxNOKdO2t2f2nJi4TIS68qwS+dYvxoA8yfVkBRql5Kf4T10rXzszEtXBZyCojU/hml/BSk
L3OhnmyF5ESEwkAxwdj3IOTSCjddf0vMjnpJlPLUKz8Staz4Ke0YfiMNoplRU60VoOEGnNNYVP+p
a7/tC5u/2UHWOaTl/VQAjIzj+LKWgJ8WtoXbtD66PemprQWKhZ7JSq1XM4lKWysjUVvfegHXPNEM
bNfrg91wbRPgWwdVMXIrljXavCV9VAqkQWhw7pnAFC6v7k1MNojytLz3mfFtVOO7KDFB6Eo3+5nn
scYNtw5QGDicnECNen5Jy6yFpNruhiwp2F1XbsFt+OsrgSsjmQl8dhhI8IjGNOCerdreTzpy4AKy
+ZzcWDc8MJ1dHSB8OC+4vw6rnr03sKq+6Kd4QcMmDET5Zmv/lB7olzLyPynUJrhZr90VnsS8MS7X
YTtj3spR1o2PM6GUBBA4nEogd6sw8PRY3WVcaHQjsijo4yy3DDwLSRfoqcPZW5Yh1r3YIqYWGRMJ
iBgFrmQ/kDtbUgs3NV3IPMgnkWlx46pLPHYAfba5mzfxLnu9CWs0V9kNfyulu+6wbwYygZ9Y3/i+
Hd9IdDuUToaLKG2+zcIydoZNhNqKVDx2tebcKdPJtBObOao4oj2/W3I0uYnJwolf30hcN7aoNEmQ
CIicpW1U6ftY942BjnmU6xmGu+GB658NTb/JZDVm5q1+mNqyD/CKSZQoNHf0lRYtqcnvs/HDORm1
kjDzhe8hUDY+VtPe3LDk3abAjbyCQchoXaUTZtYWZ827mxnLrl0RlVhawtiI3k4tm0+98ZywZXjl
l0Wlosk8muqb8gRdYevgNUg8+arUf6RH67HqqO91a0YVfep+0hZpnK7iMBalAtyr3MnBeO7V5LXe
/jPl0JwsO/m3TuZbK0A9vb7/I4goIOvavLJWB3ZP2oXBQrqAKOzJoN4DyPOBlUjJGiARfxPd35Qi
ndCJRNY3E/IA0EcjtxjOuY80mqQOiYostSM8MtTmbD1WW/XPltVrXevXKlPnY//avigSh4ZSECPW
3GCbtFuQ1vVJwG5MZoOD0C9PJfJwieBdzsuT3vbduVg+qmndwhTmzheb9jHq/Ray2pWBtbn/yCdG
v4tJLC4tmqEtwrn5ZvoiGHo97mf9fsv4jsVo/poqYbwwT0tsLDl7MA1CikXPRb3g6my3Z5SbFaau
EFDtxqAniC4Sg0BnGCAb4FLk1t+mMNESVK0zCbUoOvWwLO0p7KYkHuT0V8Pz7EtSvxCSvI8GEy2O
3qMcOCg1UsUCRy2OBiTOEyPwN+aK1FcsMsWQdJBhNShI6KoMZJDkd82g29M+bbX3oZTld8kHMi0K
LTGawT+YgxnOE+E062js15Q7hxD9KV4n7xXO4ajOz8U8a5yJrBNKc21HU/EzdeuDOi/x8M8Po74Z
hCYgch7AjeIWW5xOrmiUTympNkNLJjEJq0VHIniPjSpvaqgd6XC2UGC+eSDZc/+a14SfA0KEow3H
J1gyc+WzVsNc3cj7cvp1p1RjqBhQT3q3HfrRMllz1atTyiu7L/ockdSBgtBgTxb5zcDSAzuIQ1Jt
+GwQwodM9Z9Z0XzYWyl8kvCsQCuq90nt7NCu0w6QU1GYZbgMZkMcCNt915MG9Vxj8+9qOxLymPzt
rAkb4zE3y9sHZr5Vy/qPtRHh69C5MR/5WQHyOqmG+ccmF9seergRUmo2z7Kv+10+tgisrCgf17Od
bX+zjWvDs+p3+mbXm/volWgEgqUnYgid2gSb00gqKZ5HujbtBtkbcRXMxGQ6WGMKhkIQYTTxj4a2
2qRE1DYzR4Z+beBGTYPFd1L716SdrluWnR1rKUNsfDuUVNdEaz+sZEhIxVKCDh2igdU02PA4Rs0w
zGGu0EdjfOl6ve6zTf+cJ+tpJo75pgDl52vMltQ4hNuy7pNMfcrd0Tp0ywKORxUpvKCPxUUlty0L
1W64V9tVIX8FfsjaeMPS1inRYZXFsVOXF61BRqol2puT98Ew8ucvNrYpGIgX0NNdN0BbK1Ikfi6t
Q9bVu3ydat9dkN4Yad8fHaN9tcthT/xFFS2Vh+jgJA39gsVV7Hg51nBrbJhSozz2moiGGS7D1kKd
yHhEbCzCCglC3fZTVbe3CidIW+XMqck07kd9/qzSFxL6vk13wDgjxyLAsHs0VfCyDPHQeVLr5HYP
pHiFhjtieDM0rzFMVRsv/fpDftaIIJczajr1hnVRC6XCCgNSpGWkGdLzAkGyqnkkDD51OCQ79Jr2
VxL49EK1ax9uAlTAMSWUbu4gTZ23nSBsGZc0U/HSfy7TgKO1BQacEmW+5a2tQWdp3HgujyjxZa+N
O128cFIZYedkcg8meTongonPZbIlJ2PC70lwOZF+qi9Mr9prSzsEphi3s0EVabt4Jmnnxo/jzu5+
K7OLTOHs+9azogmYmGycBSpJaaAucZPhPNpmNmP3e6bpILJL9eLCnfgZKa+BtQAQiDnlUuX63Vlp
Suj8VBO5NpLevNQErQrnomYZFQ2FyvCWSfWEcmyvlsgCVq8+rIr1qyWMTJXJ+ZwbbNJj5SMkyiJQ
0h5uAl13Wadm4ImK0AEcQ1mnsGClfbA5bbdLdENh2DD9CQ3dQ2VYH1Z+w/bqu7FDt+x05hUR5R+t
yAfYJk5tWWN/gk7dDaSsgDOjKOsdLe5SBBngRsq09ft22WLCO6wzHs0ncRsOUXF8zi2tHUSG3aq4
6lP3NE1Deqhvj4tVqnflyIVXagyF5qzUEeUQCCk9LZxJJiChrL4kJtdNvoEi5WZw8+u263uZKkMw
yQpOds2vbWU0u21Z0HgJ9dKpsve91OFb8x6ZIPDRkjYy9dzHzlLg7ajxGrZE6juNBNyiwH7AkjAN
y1djFoFTIEUHfzwmg/WC48mkxLh+TJ35OtZwWUBpVDCYI/ds3Yd948W0lSD6Venr0IcBMOWls+4I
1XmblI4Vzk1xb0PzGs1dteITR//NrqJAUy8EX/qcH9dM14nqgIZskP+HqhtvZf4xzJh8loVnHPlH
cl+O/WvWeY+ytK1wMmr8ZhfhuJeh/EdHNnJ0FA3jUN93enaHixdztauqoZCld0Q4wNFRHOqRDzyv
yF5H5Q+ksEJizlkftJ0J0mvPPqOZBDBzmZXsOKdPQDf3aKCIiyRErUnZu7PN+zdowIKEBuSAMqY/
ZNlzwwsRNoVeAwyl+2FuzRDJJaXxIPvWpuLEyJ2ndVyvHkLYgBy/Kpj1JppHcUFWjpE595j8Nx0Q
Uk9OCPDVaGgMeqZmXn/VwYbaIVGusn/E/HO/8Dphy+arQyBLJaLT3zMq/jZGVh3y8Z3UeOL1DZAW
dvobE/tR59iuM1KTi3H6luhpS2VmQnY+iFj/9rqOfMZa269N960Sdu4jZ7IYQarfxdMILrlplNqm
JP+L2Dld7vQtiUazIMER7HfgtQQVlA/DXs2U2s/F9JqKmnRc9ixD3iusdtbi3OvpcJjZEW/C9Ucu
r8c6sfFMZ3E2jijgmYpZje2arVgQU2np6a5psMuP2wfRQDwc/HEsIy+zld9VnU6Uk6282/qh7eBl
ExPJS2vUf2W+IW2Z1oscvP6kGcu31MrDgPYKpHn8XaqCmcgAd9qqb6whdVSyQAZNDYlvavWxsCab
DCZPRtPEZ7tcFOTr/GjPDjwaHhbW66Z2ATyVOgkb55nFw4biJKHC3vCDeelDYWlWgDADXOhmDuDI
zhdrbwkYqKpu7ulifagWS907ww8u24Q/t5hxgqjTlUwJhDAqtx9nP+I8/p9UQuHnIXumCrfwe444
p5xp15twhRgAV3JNw9WcgA6Uf9VaX5Ua+CDPlxfhEbWpWp+56Tw1aOQhFNHX1+tvPbFCW9XJTo70
TNaU0oTYvnnwMOL7Qs0+THhFX596PEYmzr/MOKVFGrHzftie/TBRQu7r3mG1059tZT0GibWaug+S
sjjZnhP0S/lktNkY6cJm+a5S354fbFscE/w9/u3RATGbd5WHdM3gOQY3DRdldKIFJ4g/TMttWUwE
cun1xxS6ijoL9W2Wn8a060NI4zSwl38g3L6YyjcUZSU0Q/43ZQ18x4bI2KJKPkVYu+b3eFthvIH9
aJDx4Am4dtDYrgjRTXen1s7TiDI3NnQCZcVNAYIAVE83zZ9XKiRk/TMnFc6EuoF+NrMeXUGM60Ob
r9wb/uiN4Pz4FDJzFrGKYh5Y/Q//9p+m7DpDRQpr3yR01iVBAOmvS/OJz+hxscHJEyQxc/siEtsO
MgrbYWXxrAjFKdGk4g0mvJ8bsR1+237WQsQte5UxMdTJ4iRnnO6kvlifxAEnniRwekPE5WnPRtq9
Vl/S7tKgbUFArYFjTPYWnmMgqWp17rSURqXVSB7XtbmKLbnnKZIh62sddSyhkyeawNOZd2UqcBlQ
itHp8LnzRm2vis4AZLPgOUEasdykH5nWHmzV+S3p7PY7yQlKsU5cTW58ywXBVEsPvTrRJWVlX/m4
4WdyVxk08+Ps9VnINHInWuVjEfavl5cEBLRaiYliCkddfeztDTNvN4XCpnU94+PYsOKkQgNNmqdo
HlCFbzqVBLzp5iOagMek5SOUvKprxjGqifbgjsvdgkmRr8prLqyAEuqDQCYswDTHkLbHNu3MP4kl
WCim3uXPvig0JixDUsbZsmH/6x5UuggQwwMGFd41pzP1tKBGLwYIyLFnT1S/Rrv8zVwIr8WMVY1I
0e1rxWE16RfOeieWZBKwuVoZvuSem4hn0BO84ZUxe2SiUWut2SuxAt8F0KG/iuwNcyv4JAz87Uc7
tv7WNc55tgYnWjkNgiX1Hiiov0mvDk7GSpB5RGRrg3fiZsswXWX/qAdvQuJFUgPhDyfCaSjrLrYq
2Fx9HiOrb/bjoN5NtoHVrXl1yBZFvj7geQEEhyIExR7QiDrq+K9g58Rl8uqo5PL1lv5GDvS+1Mcx
pE1kifhCNpyXcT/yV7Le7fEV+/zdNPeW8oLGRvw/EWWw9v0E/W+6JRF/4rWTGsWkeFiYK5d3wtb5
LNxNQ2IQ1IJZQc7jozt0WWTeEkPoAcL63bC+uGOuhrON/KI08fmlONxrL0JQBGlo2o+tsdBtnXU0
C1FWxUDjXWsAN9+1ihRPxQ76Pt+hTSWuA58pwig9cBFerizitYJyXm8w9TQkQdjtRe/yv7Jdf5Ht
39UmJp+0ClCMD3ejnJ6qobh3G5tBC9ecx/vsG7pW+yZ+buRKt9cd4fKcx51TsZYao4j48zCdWAjS
jBbOfr2I1Tu6at3tAHTIqPUTd4uSNv1dE3hhJ13ezDwL2x7/Yo1qYF6LHcfRQ2USle3KO1T1IdrH
+1zp6UJzdmlbV7SuOdBxBr//wEDL+kK5kkFwjyz3htIhPR9aKxocrCKibBAJW1+wOiPJSTrk21z1
kYMUKV+LMRRr6+2lztBCFiQ+MC0hljPHIWNbpMPXtRJ6cNrErjR+1xhkfupWEWXiR9rblwtnTRPJ
r2bovc/ag0DIImLMFbwbJJMx7PV4OVYnC/p5zCJSQzyHL0NDrhuyvdcEc7EGdJb5q40lEuDCvtor
RlqUd/1OxcJ416J1tytHct26RbQSCVsrqXcw0gaOuEIWtA5bcqim8k5ggQ1hzc4DR1eqKfWl7XRE
XLabHefelE9ZhRVXgWpgG/QiRajDjuyQQyfILvA64YXrQM6RNSlv21wDbYr6fazl9mog7OHIqHMa
eZROpxUTGC3Wh/E9L4qjktfJ1Tu55Dvsyikxj+vRrcLyuTeM/qsq3Id8qotT8k+SdoFjGWsochnt
MFvQzaZyvxBw39UKYqImqSKMPTEqrfQ8CS8YiTA4moOlIQ/JtP8xdl7Ncatnnv8qrnOPMXKoGvsC
GZ3YJJuipBsURVIIjZyBT78/0N4dH+/UzpZ8ZDXZAf3iDU/4B6/S8ks9lgUaCrTkUri2yNG8piPq
+gy8QpguPCgalW6prh4SBfk5c5xSByXjMqCktN07ul4ZJ1CxgZFIFxEkq66gz56ADpekJoKd/gvM
vsU1aS/k6ijK0Gq+t2LJiI0qLlGPkqQ1pwRymDuix4tgmpkfNb24DRop+gJuv6zvD4hF82BZnrqq
mm8ohmPts4H7QeIUqH6m90cj1c8imc8J4JVTa4lwLixiHkqnyrFrB3dpxl8K/gFLDAXNLKnod1Mp
XjqZABTAE4diAjEfDsPdAWa8nWWRlELY1pdxftwlbO65+rohEv9MiQCK8mydyrZktqtCAMM0czsD
WpQw3JcgpQO9yDIe40M5nGpJfU9weQwF5Y4HYh2rpxoEkF2a6lXpUE15TfWkf6SZknqtXEweOuJo
vIxi8ZwCma/uGqSEzKqeFtLitkDaQpN06ygv9FKNdmEI+j491lLJTjrfMrKYh2Iz1AskhoMwWreN
ZXjcKLUVUhwWdLLRnAcTPcbgjGFXjtcOfjHUMBpXEJPe8hw3IG1aENXF8msugfjsQpeoD2FR2VMw
Af5Ns0VVLnqhtIQh1LbAAF2AVMRUoOJ3c/yptewOgjUcavJIu+4bKxJNJLRATyb47BX03fV+vlS6
dsu6Kj6VUtY7RpL+6HLaQ0hSk7NtyGKthsl79ipFtR7IZt9pQa9RmEhRgKYLuX5HnuSKoWFxtIbB
UWIKOcJlhh1c36U5kGKgl7gXvU/l9jiW7XbKa/b5ISsxqVsVLwNK3S3IPKUmU1IWjDVKdCTvadwi
vvYbAa32oFfUdkcixUCqlxIk/vK9q+P8QYOv5i9a1aOLUBemp5jVEMKeBfMsG+0TeSt1VxUFxl6s
fqFPMrM9W+bF3wTxF8o51bFCySlXK8VBUagPSmvc7QYw5m3k7+hGfYtlUCBY2p1m7sU1LmPKFalU
uWu9sx9Mdtg4S1QvaU8se3Emubuvi3C1KghZYt8dp3t6IQqLL0V8ypATOKERdj9mBNvcXz2EAutK
YvoznovnZIRQhAkCChcaAvEl7n5iQSaSieM3ReymYyp9H1YJE1ZpHl/vCvIKdzGG2ktF3ojJSUR5
OCPQ6lXwjR0QbkOkWzn5Wd0cqlobz9OgLo9alRLPIO2VLoTjnUWWCXOWXn0zo9Cg0qKsRHU6TY0R
chzKZ2k2+yco6BHYqYNMjVPZpPrnbgxn/DDMd7hH6oMooEqAcpwUTnN+f6DAmKNO6WlZZ9H1Xlip
lfaBWHQbWgoGe8TvT7FWVacZ0A0aEq1TUtr8ZgkNEnC9sLlGfV8Dbd6MB1NkQqIBIyE4sy3u1PWf
kyq90nA3I63oalcyqbJneFsGXQ7QawOR3QBxMdcmeQBu9jHElRTI+v3cDFvyYKwfnSyIj0ItudWY
KmS/1BnSepSOnYDPT0kIbG/lzumq60eKgx9rqRRPi5CQpVnrBLFoBtws+8I9gS815LfGQqWltXoA
4QKyAZydnDiH6v5Zbvc8JPDLoQMK1eW+HZOd0WpqA0AY4l+7UpL5YuXN8S5M32hnTWFmqoGYl9Zh
N8vkhI1LMrbcUYoNyAFCjQNBXcuUC37fh8WuOoUKYP7R9PN81MWMkHgwjaCOKe2lijA/YIf3W9S7
4TxrinhD4QH+yaZQDU/kcPcIiDSUjmxKl8SLekeLUSnXSBLQ71rFTcJaDiS9VkAQpF/q6jFwWRUA
jHOnqO9Ouao86Pj8rVP6tGKsCj8G4ChoZkLye4BFA+H1P4qaFPt2QKrUJ9B0u9iWZHreFKcukA9L
3zTR7kRcYMbGR3jJ9lbqZrYdODjOsmFQxdNgPvQGUi4oTaEumj0OxmQ9fM0VCcHW6IvJqY0aSCzh
Re75B5Iab5xIPooppoObpuLT/v4lK+xV0iCNGFYa80FUwFGm6UxlvgZZuqbAYxVOISspIkDfBVHo
tveulvWAKj5GZ6YLzkf5VkN/2sQdgILC5vMIqHqalKdkNeR3QqNGbqaD2qD0L6IlhkQcc3tTre0N
eczdKycZ6e2Xn70FJb+bEBjSO6l7LNb8W7tVdr2J6JTRmXf0ZvyRK8trPsYwIWvjeTZT7bBtQBP0
+R0k4i/koMRAoseCpT3dmryQ+mib83CTSu0AX1kKhln5seQdlD6jPhAxbG7ciM/zCMlParX6ZJiU
XqVZHjxTTV7lBScKpaaAJJe0rUqoUgbSIVC95t4h2uzt4U4ZZSv1PMjxV0ZnpbmlOFqGbR0PlKPK
DvzYah2//oKU6s016suylSgv3UhB715M2amM60NTyHAGBXAY5RZ33rTgJyOKfcOnNHp0F+jHxbkK
1nSQgTYO1nKYpEgGnRLGekb7btdDweFTIT1QFTDEVGhxhSltKsUvepGDyVyy69gPEl4lAuUQqfq+
FLMZqObHoHO0gF5BNg/TYWvuNEgF+F211EHXasB6toEs0/K68F5lz0MhNLgi3X+s3Shc24bNEzfY
0zhVz3jm7cDcRcWMIRvoml0zpNOSdLsf5aF6N81FjCopQUKFuuvUT2FvIT6QT2jiKQkVeSyu6xCT
k8CiunxZe7kFlWcuR32ghaVOybFPwV63g1QcJrn9zZ49FtP9RR3r1K8W8pNBtQ5LIn2qFkh7Wkya
E1sNvu7DQrm1viyxOV3v4ENhZgetldOZXuHsolEIqAW4f4J7TZi22s94SEqK1aJ4ToFf487gSwW8
Vxyj7w6A7bRA9B+KlrWi7NeNO3aoOgKOMrnhD3fRcpcl/TlIxqtg0ITByAqOYkJQPyRm+1BO0yuC
fWQImo8P2/TLsMDhgGkpbiVUTxJfKTnoYn3KR5KJpC/1R3U40F2GYNflp3Kc3vV5fqsKhEKpJM9X
0N7LNEy3mXh2bbtlhlQp3cam0jEu05TTOE/HvAc3j13GjMjMqNyK6dBSpgar0AOzwvT1ITY5c6Ht
S56mZkgUSp3sGjGa0hAkweUvov5Qwa1yFtgm+XRXKPvKArhU3TySkP6SkBqZ69GKqqUlJx+F3XJM
SN96E6QMODXWe2qce2BZSOz8TMv4WzUMXaCO5hQVGq1AydDB/psIhxcKO49uYd6xGMECDhQsVVvC
4btj+/oorhvS7hqFbrPT9aBfK29YB82dKFhe5rtyLedMfUb8nnbsvJ3qpCcs3KKyNQzX2qTlOmhm
7csIIwJwAMJl3H8qxAqXDX8uojpt/KahowyLAl2inkMYp2fxYRaB7tbrvo9PGOKa8MGIpZKDJaU+
4jDXeU4BlOQrrqITVaEOZosQ692J5tqh0wXdJextD2aLmqislaVzF0lvs5VAFc5IexrzrA4UiY9V
G4mqa98WJ2Q9EhthpzJAPQEQzaI0V8TS2utyh11rJPKzNALrUHOYD2MWZ0fU7zg911UBjXAXj2Aa
R8Q1pes01eVBqR7v1VofE3GncbXj3sAfAlEtF0xmqwHg8s1I8bgb7uCwjEL/qdU5nK+8P2CL5K4U
2yMMLIOtzMsjqTDTRSxeRQONAO1+D5H0r4DD0xTYgwd9qw6k8mKED4ziq2P5VkpacdI1RYqEWQqm
mQ4nkks0IPUF17oG/hnMzsUuKhAyinUaR/TltCG+ZBYLD5AHdnvw484kVKbbWclIu0Ha3EbBjJBE
CqZgS3IxGG+jkj1TGhr9LR2cjvbTGUrro6aK9Y2wEjatdAIaA4iiqQBdVWMTLkPzUo3YreirxY4n
xekxrZuPDFK8vegoaEy4X5/uivFIwSA5lLr4gy4ClVQxPeVr0d50GdoAsPh6FeewEMpDObWkQklz
WWPpYvaD/r7eTwVIVvm+0VBOzmo59MdpG64Qs1GHmOVXaoFhRaHrDseT+j+Cvp2uRYsxP2ANdqzb
PNpWqw0SIl4H7qFBBnFU6IYyUUb5IEpTmMvS+FgSpA6G9NwXk3aQ1nukjCQx0qxAeE+TU3nXkO+b
iDLKpewfdaAH8NhHYBox5L3GQhNBsLyRPQJZKWs9f/2lyHfBJekbQvUe6iWCbYuO2hNCxulBKxPW
aknZJU/nmx53yFz0UZ1jOCR20nrWEzGHvZy15IK0DtoWWFSsrCeo44F8B65m6sl6KRRxiiQGWAW3
CG9JYynLdXb++ivuuiAu9DkiEClPebWBhMI1nuZNhddCbkRlCd++XMvVMcdkofReXKE3xMcxH19E
vVdOcTadV1ykQpVSbYhL4G9R7Y2gWJDH3zDXdQcxb79RuOUgNI5j0lg/x7Fd7YRXZEZ5jIcdWEwH
1t/dv1BgRrW4QRV8aYks573YjECBBwaUyrxqSqdew11rLZqD3JQdpWH0UVXo4XCyEEQUCDbhSM9O
Rt8w7dZTDNRimpPaBeesoJNT45xeoaETJ9ZNRWv1+S5IHmzw78AGkCCFeXXoTGRODBvDC/EiCVR3
ZtOU7XXDxyMGEMrmQ96u76T4ST1MRXx/khYlQUpy6il4IXygImK4ajydiDyh0qxghdIKuQ+3IXWX
u3rTa/22wst20lVNDtme/ItzfbQ6KUOYQJT8UoU7LZdN4ppLd7T0ucaAO/vI0kNe4lZqVyj7GAXq
dpnRixFha+vuSFCt2rxNU2+bNa/P5kqeTC9Zvxo95Pu4G6MYpHIwmsv6vRfvN9TRpUddPkLp6Q9x
i/Yo1b82vOtsUGmzTI7agR7jbFqAoEnQmXUrPVAcTqBaIdZtwXv4LkpgWxbOTfAwOJ9QnLgOJSwk
tzGzS9ku6XM/jzMScEj99soK8tgCpku19IOMXwotEUpPr42VK7f5C8V/EHdlMX5rQBudeYtQ1urf
MNzuPoJuO+CgXi5F9UCBuXVR5GYh5dPWuaMuAsHVdxaIVmDEPaMxABzpsLYZpEh15wRAHvfFlfbM
tMWvc7E7vrYpwv4lTFK55y/RMJZXEl3esPbSSR0COV/Km0pLaU6ZWrXI4N5Huj1FY4DgTHK0eEYJ
rdbd17GGiZWYQ30mBgDMHnT1ACYDwRUA7tP2c1pVKGvTbZPwl0qp752GdZfIWcGy5ICbY/rYHhY6
uMKtw92tsMd2RjQnD3GR4Iq3oI0AlfawxRAPgZzj2hl3cGmtxzVVpB9N4/eT3v20trmDwSDi1anU
/c8OoS0Txr0hoU6TI9rmpDmyRYmyLPBaJe0nJHZkECfzUcTA2pc3ZJSWMaNMpdUypio6lutSo3+H
f9beu/YHQrhjpBnopizYLimkHBy1xkYy0AItN2lLjBLLbxAWorIm/pSxljTQZacisOhRkRqg4ovi
ulZl84Bkv/iYJKpPGcW3tLi5JfNA1r3jzlpwt3lr5E8ClIlKjnM0uejWDjcAf/IPFOyPtNyNm1QK
39RRfLVkob8CYUI9Bc5P1ctGNNQgS6XYyo9Nj3hnomEwqy3teSsU4WUHwTmDan52qyFiHz2Nbl5p
+F9KEuKE8/hcwjEhHuXUW3PhkmUpm0Sfn5Y5h2kKGPxiihyLktmB5tugk6mw5bd3TZYlR0Iz6cfc
wbfOOIeye43OErZkXofcgAPRAqRFHq/fZBRGQEX1gpQ+fP1lrda3WAITTAdWdGURLyUO11AA0Uok
Y7pIC9LZArpwuNNAeIiR9sYRN47mGccC2E05iAfQEAJtYK+Z7nOEfWNk0oF6YlVQISF5ol1Ew722
ABDSwg8GBb1DYWR9TGSCkb6iPiNPnyCU+ucmRaePftMhUTPZVeem/YGLAT0700CWbpCJEOE5tfNo
HvpsExCi/hwNrfiVpRmOd7vUkTEqc6hj9+A3dQ57sxdaLxOaD8oc/WG+4zkOdm+6JsgUeRqkrQAc
CJT/u1y/MP3R49Vuq1IK3qKzGJdxXFjn6T2Silp9lGAQ2bmsWgGAI/ksI7Y0qbV1FM2Doq7KmT5r
c9rkNbQyDViWyRmaCMo5VYY3DR+IG/0z2C3telq3ynKVVbIi0kpotYv+a80NxReT+cmYGTZZbykW
lhBrjWn8pe8Fna5CAMLMsQXQVmTjDLRAnKEtl2tvnBW5bI8TKGnQrEQOKVU24D4vBNLvJUyaoCuJ
ElFckOjEPmStipAb0kGu3IkPaktZmqCBLi3GscPb8JlpM4Bykr1HY1wineb0eUKYyBb7a53KaCkJ
OtgLCb2rvs8eUZJYQ7mpwALBBiZRvUhrgipY35KNaPiLSghN1an1qamV/jSxCQMYo/sIpMcWuxjp
JsJOfxOH6ZLJ/XyUpvRa1flHkaC7vqomEQoZMxTBFeBAJ3o5cFBXU7KorBsq93nPIQwqQGlVOqiL
GYCXnEGTFvi4bmXi19kYYmgMAk/Ji9X/0uGHz9WeBrSJ6MNB5QSzcGhMzPbWmAQQvuRTNeYvmrhY
Nwt4KKX5TiVc7ke6+bIIgEICvIbyJfiQhcqaC2Fsx6dB4za6VL6ChAnZXVO35xGF8OY3si/5cQCO
YuujnN6oJUlw65FPFKX7xTS0mLwrLX347t5IH+4rxjFlBAQwXaXtJm7KUeha0E/7vxDvfR3nPg/9
zWBHnyXErQWB80oskMQYoUQeRMJ2goaYLhHcxSkDzyJrtCXuMVK3Ftp1UlefYZT0B0uRuZ1ihGpC
+SQrNbYc6vAgIxEKwQ5e66Zk4Si2l+b31OS/hgW9ZENNARhJ3VGYVqjlXMqh0ief6m2YNEL/XZuA
0gmbguq/xm7aJGN1GMvKk+txuqZzJsDxzyGPg8bJFDQwhe2wyWjQWGltOFKzxYc6pp7bq8jRYAW2
HZLRgOS6UfUdzJyaZUc1OIdOJxMjvFUdUJNhqd9oIVQnECqtL1AYPWUsm2MuipovT13zBAU9Msv2
14A8y3tbnu9s+TdR1B+RXM0eFin+GYMEjTC6eBXqZoC5NPRRjnS/O03oImRdZ1CTQBdB68T+MkpW
+2jIygcIdukmxn2EuUjtK1Wre1k9mLfpc900PTTSIrMloXqpq3F7AXYAc6wezptwr32935L/wWBF
+r8deQyNREvHQ1fBJsn6N68TBk8QRdOsQk2GHtiquxZcQ/H+3smt2w7rq7klqEeryRNMfaLGrf+e
Ew874x6kWhABTiTNdMGbwkA0DDLgCOpmktBVYW//Mu/46598Wfq//yeP3+uGtCJJh397+Pdz9t7V
ff17+M/9Zf/naX9+0d+Dz/ryRnnw//mkW13yv39/yp/elk//59W5b8Pbnx541ZAN6+PIsfv02Y/F
8HUJyWe9P/P/95d/+fx6l9vafP7tj3ekTIf93fDfrf7456+ij7/9gZCfIRvcmL/+62f88wn79/zb
H8+f1f3tPv4l6ou36qP/q5u91bAI37K/PI7Vx1v9377d51s//O0PSVb/Q8OPUFRkQ1JNVcFxZv78
x2+U/1A1A69jXDyN3brwj79UdTekf/tD1v5jtws3LFHjN7qkcHV9Pf7zV7j5WjgPY/SELAqmb//7
sq//MBX5xz1lqP75+C/VWF7x4xz6v/2hqn+eoAJeVnDEDI7GPxvhaBiTo5+fK+c8yo7tAWDxgxDS
36U9bptn+bA/VC/mRfcMLBh82nEhJWgazrb0ED8ivuaD4z6vr6CzvcUvvfxhDrKD7OATfiCBfyvw
mLGRx0LysInUgJXv4TDk6w4tFAfokat7+mGK7t4Uqg7apAeo40Hj3p8wffPaYDmmzupgcHrsPWo7
3nRU3DQSwtXZXCnMwi5avcEXA/VAQzwArugJfh2iofecHBQX3OulDzIEzs+IUkaND1jFLy/JBUFP
yVdcsmtXOM8Edpltnu5nI2wv8sF40IP2sp7pMkSqux2KSxZNYeOXYR+QxnlCCLn3UD/GV+GCOPzB
utRnwvHDEHYeAmt8T7wIPUjQgeGwt4G1wdH+nD7AawbQRMx1f4mvgEXs5Vd5GCLVo17O2yp+b39G
Xu/G/i2zkSkPKF95shf/1h3G1W9C/esyOLZD3sFtAzp+ISWRqPc98RqflkMW1MHdExyy63AMKjf1
Z7+NNk8JuiN4oAAs4Y/u2LsQeh3dVQ73k+HNvhEQQwXztQonXjU/lY+pvwXWI3isPjL99HF20W0L
ygNoFHizjuZUAcJ4TubgI3Ag+TyYvvKbMPl6/5DfrZ9DiJVP0LudPd4c5MzdwSba97RDf5p9/aGO
VJ94wLsHTSj6pZuG48l4jB8IvVzyNx+MkwNswtUf8ifxVH5s3+CT7e4mE6wzu0Ug8ELnxtMuysU6
99H9mUqS10bLb9EfHC2CsMmbZNf0CJg0zAMtyr3BkzySnbN61twiiJWIAKtR7ezZuBoRqGlGOwtQ
EQAZfK0Omau5eHa64qsacpYd51chKl30sblY0xveEePhjxiqT5SDojGE7rxKDjYqT9KVmRjEXuYX
Xss6EfnZx3gsXqRr9ov1wzPzRyNag6y3QVsEgp893J/zc36SDxTqzvXRfMrPuA4H3Ynq+KE6qMf+
+C871n+z1CEf/Mln6L+W+m5i+S9+W1SJ5VqvW+m8OsgCU3PwIYC7sdOHFKPshmvo3N+/hyDzDVZl
ETXR5kLz8jADcYWbEgF+8sq39Iq2oSPa1Cx9qqoOKHj7G+ewP9r0mBzZs+BDhZLbRaww/x5KIez4
/D3zDI9Z5FCPciRX8Q0fYyvuN2VLdzhS7yiDuwMM1gFm6phuGSxh/agdpVDwdDcJoPwG2SfmooVx
0OgAfW6/ypcpHI40917Qo1pC9CQfmhCoDRKDznR8EhzDIRV0O342hPGP1CfbPKrR3cFL4cX8kZzl
iK5idjKZS2f9gQkZJZF82560J8Pr/elgnEtsKaLpkJyK43aBLOWrD1qg1FeTZ5NAOsDjzksAv4fp
jTinE/uTQ5eOn/8e7cJ5+1HY7xW7ApY2NvRNt/fomrqK/fE75/XIorv7c2OHyr6z2jCHHMnrIxpm
pzycgpyN1by04eCTP/mU6xsb0KRHGuxkPt1Qchnmo3BMXplxbuO8oQQQZQ6oTXu/uA/28BM0RUc+
C8fqhKyMC8DRqT0gBVecsnmEwLM/+KZnPkEMLAKL6SAHyKu6hpu5BO8enSEHDn0kPKyH/XOL8/or
edBJgis74SNzr/ZTjyUQtSHKWgEECm9xkYZxUMG8DA5elI7udS61Hkc63j3RUezMv/uzPdvgXoOR
owbfcrtEx/13wokwuez69uJWkeZaLh4mVpTzrDYUn9oQ8sDN+JG4HdMv+w5Lm4WqRMgqegLTGAke
z3QMN34yIursthxgwMybpIfmJXH/JwNySRX/7BD6X+vo39wVZyr8sqKY4rn19PPGUQbxOADX6rYh
mGuaOXzhzQdf5/ANGEpy/BPOEEHFWbUwFOgQu8/QcvzR0/hnxmh8a23NX73S/oCh7OAVaadOHEyM
pOE2QXFYw/GIDwRLbvL3JUu+4y7uTzPQg8nnaLYxnPOppXEq9l6H9pm9T5v9kOQXLtJBDjUGb+LV
eiD5qEMfkMIPOp+GNNtVwRIWf46HItrfsA/JdVjW5WXx4Xw5KZsmQT9/Rq9bjmYweoptOvuPmEFv
+3zuQ9CRPBadLro/qbxR61GNYkogZBHkEdkYX3Z/89aTIvxlQszBv74IvGGXrJnNIHVNt3AB1XiI
NQfq2XTIFe3228i3IxN1dL4MU+vCoHGIKz67F9+cteHXb/mN92dcZRu8uKd7YjD4G+MJK9LDvcrT
HaKKA+/HcDOnhGvxEnum13JJ629ui9O4LMBfWH0nz3Fipy/9sWXuqMHmwjVExQ3R3KjkPsOhYe9c
/IrbaTFNLZ8Ck+SqbHxmMHBvASXwWPQmd2XhrAiQC1z9P8YMKwJuJqxXzg4wtByMqAewENA1YzWy
6KKKI2ifyvBneB2C4nwIcEwIFLZ2giPtQrWJ9q+zh0qDPx7XkJ2Au7cyWxggnoHyHlOvDvfBq6Lt
u3lGSorh6Llqk3tPPBHEQXNKo/7Q7hPV1QOAgdxpw4VUzB5gMIETvwsKr3OeoVnxHVYmXOX8hnxt
W1xuyq4AN+9rLEDqcNEwTr4GGfgRQR3qwZwDkJ18nGAQnd8vJ5SPQ6CHekgFNczc2LNC4cgedBSu
c9iHODj4+2fBBuJeIRTnAl35mpgSRwVegNyghu6kI0TYxPFpsmew8vYpUZ3Ym0IctIKY3UVkisGy
4wO6YGCIiTuchgOr97bv2/c0qj2qFWnAdhXS5+s46vLAYH6rAaWsgpknciq3v6xIizpfZs3KQRrM
Ibn+10zNLmYgH9CrCDs/hAh9tCL8gIJ9OQw8BZskW2EHhjxNGJIS6rJFO0KYRsO7yjZsnfa9CqsT
hhQv+6+vOtqZWzGiVEv5CINZBQjVWT1GNGBJPZov86N6YU/jXuNcdaY/zng3LBs6VyHhr8u72XcX
wU52PWQ27NbvuI4qKPbxcLAp4whHMIkdwQxm7gvNKV69b/yQgQlXR1ZCzF4EvtVBM465wLFCUG2e
tXed5Ss+roHJEQOk00X5N6jZ1lBsY/nX3wBkE/XLfJOewwUgNVO6Y7wVZorhQ48lkCB+dQjbQjqs
buNbfM+Ez5Yi07Pc2iWYcwoGefAZWFc80I/hriIl+bW4JXas/eTZV+vqSPs2JHKrWamOQvwJUIKv
AAxXY5JAF2ZMgV/bsYuCk4doJs1xXvZ16nEp0wnNVHeyF5su+VP6UV/2oUZHiQvF/9Fj9+T3VNgI
yc0gv8WE2M1DGZCiu6hfsj+1wXbc9HP1UD6un0u4BwpIlngZ4UoXsnOw1ONA4mnWBc2E6UhW4mFF
HtzPCIpByPGlkIeHyi8P90NyqINihctnpw/LsT335/4zJVpefTxSbMT4ApjmSHf4pFQh1+JTIXBo
XfpMMDt15wBUgJ2dyYpsWFRESXXQ+Fm4EUER3BLn5KQUmY1ZJFHRHnYJ5CdoFex/fCSoPwSHPlNg
OY23xy2Nxw3y1/N4WU5Ie/nAx73NswIQOe6CxK/d8/ayR5/biyMldqwLfufB5sFSceEfRs1Ru8Q3
+sID/xCfjZdWf1k7Tz8RiHkphUy7DExSCS3QFYcswEaZ5Iz6n6dTfbXVaDjCGnhhfJkoqis/0E4O
qqN8nQUbx4vsBeUaIjjlp/ph3tRrFjA8PDd/Trgc/Uf2aV26o34tA5S9fNg7SK4hV584iF14gteF
ZcARSZi5x6FIUmoe9WUPMVQf7WgHPALfnot0KE46oxvb70hdEUlpAT+wMSqxr8Smb9UbYq9IvN9P
2QmZZsMZfSWYfRwAuf9UDdQ2rDobl4+fGnQ+XvZdfo5FF3S8zz/qG08m5ttvr7AnfYRhyOcyk5Hq
detoz8Osr/tm8YZ4pr+py1H4SXjKBBT6Uxz2rmknN/qKcpR1ERBVv3agZPygIOm+g5Ox4/fZpQTs
vcH5YFMAKG/vTh1co+GAM7JhdzO7erdh7g48Wt09DEVAyUYfgUWVsMZxQd0c9NBsci7SS9G1AhkB
/ICfgom3h9892+qA8CNNUHxabvI7KJGo89LLpvnL79XvvJiP26Nb7J8W0i9KnQxsbNO05xq/rsK2
gsQMhUfZ1330W7mMgTg5x3z1o3gqLmsSqD5qX19hHUEQ2xrsSqcJSUTPhsdsZ1tP/NwrXZ31AK/T
RxKIwLMKOHO4ccxd5w3wLwctF+/si4ZmHP/tNwDdTH8PtvfJTZHTefmdB3s8uw/XnoJQX+VyRtK8
/fQQX6k085bTgTKx3XFk77EmbWibJhTfabVzNiSicxIB4Cj8P9wNTp87pwsgDrsmkt6jOuGYOxxq
JKMVm51Le4ZjFGvfr0EnDQ2A1HCxo7txIY0Ts8nv4SBmqoS6KBT77a1m87eiIliCjsvfPIwdeCbH
r7M8wG1w1NA6MI9ubcR4cSjNXv9t8xFZYlM2OXtzbwrMsCHb4CAN9voL8sv7NuzVBACkAGzKhAUn
RCDq34gv+4KPpLyXezNnC4GLzQu4YAIpP40Q3Lzg6rufcdDwfUSU0DhyF2YQXm1e80mqzQmzp4tU
4v8Hz3lV3kum/2WX+8/wW7esf3MMN4UlK9e6kc4EqUSaaDxUFJY4170P4hQPLaiVMwQENQkAN8Ag
sprJK0g6Wd9onLADQtrmqEM+kUAFiY4QH1BCmyWS9nMhSNngqE9RSyIytYHcvMTn+NydrIcukr0p
AkFOhcMiYsXXwpUIqueDRs2o/1bcMH8IhygmRp4dnR1bZPenUBOWh/5c+NMRv3H+0102IS87D0c9
2nfE0Tefpz1t4wqn1+V1sa8Gh1AZ9C+bXT305/y5/9yPAem2n28lxZu7p4XYFHAE9I/GcbHfJxY3
QPSvrQojYP7Q2SXdRj+H6Zy6GnIVNlIkHB3ACdjVKNW7qTPsSeV+roDwOQrshmhHHvTfEoEv9SO3
Gdi0c79i8CgsUaTbjxQgQKeZEJXPd6icOKuPUjR5BopRZDX7obSw3maXbYLn7DFa/Lj4e3SjUWgg
arblb5u7xwZ7+U72aFSzke0DwVkaCIHuo4r09XUQpyEobNmmuCM9x4jK6VxH2wFpjF5nudvU9om2
eCXcfI5MgwpCXgUjBaLe15/56mwDYKi96ZvwCIeE/WDxlENGqo82RjCFHMzByn6peCwO8qzMR4OF
w38h/kGQfQ9UXTp6ZGJAXQIkeomS2LWHB+vanMXX/LFsQqhjQMzPtOOJW/edCi6pUxKENajbEd0Z
bufucxICtoultXhcj4n/glSN87+YO48dyZk0yz4RC0Zp5Na1DPfQYkNkRGYatRZGPn0f/jMNzDS6
BujdLOuvVEGnm33i3nP7Y7Mie5MzIsPBuY5OQPdXyWFpbWmu+c4iKaQF5IDZjrelROypf5YSz97W
YueAyDxlW0yY66Uw1Dy4/sjVymFVcWosJV1FWcYkh6Kusi9LUyL5PhKIwinFOXYJf7IHdR83mjNp
GTnkHDMF1Zi//n8PnUz3331b/2vQeooUJ4t8eQ3/mDfnFJQrxhBLvfdKMN8z2Qnkke0g2VCkQvTa
LqUlnKW7cRuZMnefbOCf3Xt5Zqr2OP8APbmNf9MHubMP3PFb/+RTkkS3kPnxUj2Ed3UqnodzdTb3
9mn+i6p4q6h55q3FlHPakXpHYdhdaKApY2iNjwMlMU3crjlMt4xaw7s3Z/k6n5jvbfCU7+Q2PZW8
ImiFLy0t5vWTy5GjfwNXgQNv3m5hlx2tu/XZnfILtxAFrcVdFu56hpw1ownvgJ790Veb8WeYVvWx
3jnn+hzcsiPnO6c443Mmb/aNpNKzPNJ6b5cGn8Tcwz8fwf9orfPf72L+rw3Pv938/H+4sTEDRi//
fltz/5XGLSXZ/7mV+ee3/K+NjHT/Zfv4jH32riKQEOD+cyPjiX/5bGgsL7CRjgFz42X+3xsZ2/sX
+xjLQ3Ds4KYKLPYl/7mRsf8l2e7wH13fCTwR/I82Mrbn/nfzJf56979ccIqgLoEg2tsajq8BZPoO
pEnD9mgreiHOaZNwbIMdAiejGF5EiJWzykFJroH3WojoDqZLVF1mTPMrNv30oGZQ9Lkv57tFaNkm
VqSgKG/wXgEcfGKuADmCkOM2T7o7q9EmXDYehnNn+94ts4LyMSULdZUoGHmOkZg3t13IsIEjppNM
/QzYa5V/OE2e7E0/UjeWyUtedWzBKc01uoawvBrQkU4yxIng6aR9xMsPDrxIomztFN15RlxVbavG
ScZLz7+aWMSeCykD01KCA3k3ifx7UFKgv28DEqsG6XTUiSS90m8pC5hSiievKP+x7xAfvNJtRqqv
Qz4dmko7/BXGfXlO3dFeS9kaN5SBiEjItz+MYWdjpAiak4taAT5G89dc9An9lP4QvWSvx0QbG90a
YuuTH7WvEhAMlVH/eMbMPCEbQZNXLdzTCOYqfkjAwuZsMHOsgXCY9XjrzCo/GkFhgswnEKHpRlJJ
jDS+Q3VvwbSn6HpG3AWNLSnN4FKHnXXTBAtto96lysTARL5qeQpcZCaT7807kQ7iC/VNv7draK9D
RnQxUnHqUhA4kAo8cSNOdt4CYDwntkEtNgGx7EVxBwz47GrHWQT93xFYUQB35UVjqF5bxTDvZYCm
29O+Oriuzy4GzQXEG8zfKII014lwkQr4EotFbQ4PloXB0mrhxfoaHaI7oPbc1HNDQHgy/TWnObhb
uXS2HpxnnBy4u6HxVReBqP+WA/Lf9kbOjEWSuipcYByNjEnSayeBRx0YKsAxdMGR3+CW6hnFlYQM
pCTT4s9qxdrpEXHoOXmbHTPOv2qo8Lei0ITALKpbdyKwYkr8JWp7Brue6X01z8iFGquDmNwX4bQK
45JA8HJQAH1Tzu02znbVtMAZTXRWu2rw7S1QQXYJxK8BH4qMGHWqJAD4TXVg+i+oCDofsxQSX6Ji
kYht7JKch40/xRQmckw7wAKygJjq+/HUvaYzHkvite04AEGMSElcKtekdEBhgSIcSA1ddN1lIc8Y
zR9sR2QMm2xMC7IszM7XO6Xi+gckMPPx3g4ZcI+YhgvRJXqX8cV+URjAxt2As7HZptOI5W9M5/mL
Z+hfi7n3c1JiALqSAIdAqo0yJzmj8sIGP1h+fSd6KHyvkni88fUCcOREU9uu2gn1iavG5BUcBNnA
qHnxzk6WZ5pkKOTNp0l083uToGwoksakFjMX4sFc9aMCymVZR27/iWAk2NeMNRyzFwcVVhaHUlCC
3otEWjMx8Exn8AFbg/G6G67bSGxhDUJVvItjvgvJIY6uHOQNEkZrCXm0vDbYTl0Q3wobJrjQjQlQ
sydQYofbuyXSQpBZse9LzOdE7YZwYgziA/LFQ1rOG9LobZKikyAB1J6MaHJ7BwnyNXOqwCbStcW/
785VZm5iIMCvVtIRKIJHwWSRwzepRVDlKEza5MS0b0mTTfNOjYUbPKA4C8t3d4ajCg2BBPStEEaD
QCtt8K2cwIxOxVGoyvoqQ9df/Mq2xbPuxFyFL1nuNek1itKWH99OAf2sTDW1v8kLwcBLnl8tLxin
oGSBxPFfrXIM5bUOMHyunbKuaZIzd0QGm1Zk2dcgONRDiwMNKg4C6Orcd6N3SfwhJUZ3MuxyuC7Q
rup9asYWcifpzvD+k3SCoLLqvL7Q7ygh/eIYTB5KzI1TjzM8ekKByu7SxWOX3wFhucWub1P0TIe0
Nafq0HENYDc1R5gdKyvm40s3Cw4LSVVXF3b5VY+D4gWRjY1ibwX1ewJeEavMfMmIGLc2Ku5dgt7m
HGiHjYMAl0xsS3gI8J7ZSoWl815L0qE8uODM00zh/UCWte0D/wa3eUyU04E3ClUzQ4AwSJ53dI/c
f0RNdO1QX9CPm3GmNq29REC3mQcQPMBvdIPBz6EUybpiNYVHgf1N7Nn4XTs0nXsbzo/a1nMKCSBF
CQZR0yT0cCWsJaxYoPfOoNaG4OiqvOWdM9Aey1NZERNwbarR/iB1ZHL5oF1cZBNnRngABRiRUucZ
YLWTPtLND7GLVX+oEoiwK2KPiB7zoqEUv3QpKsYDoRUhq1a50He+qykTl9Z2u8dCW5hSSS1LWSLk
Lq244Xr9R5R6jXgAtiLV3sdfRsQtCiS+wNoG+Kq1+xyRYW8fktGSVN09oeuTVBKvoC3HZmfkBaFh
lggiuXYMS9IuSwv0xZxlvf00d7jIIXThv8LwB98eZegMtwYxacGjAdvbgqfR4D/MWZVEQkSKVCPl
IV9apeBPqrMOXU/t3TnCllqRUkUHaLreYw7kiBmZqMghrFLHj/8q2U7PeItEcq6VD7mjIyvsGtsR
Oio9KuuzJk66PTpeUxtnM+JVv0bkzdLr9rl69oiaa5/4396j1UNC4zT3s/lgobWz1rzjQmMYkjit
jVAwUzaiV7Ibm5pUDQSPyAj9jvQbQ0DwHXXqhZtxifo+Stj985s36rn9HjBZM2noavFtVqiFH1vO
YeQkVRtH3z6fq39Sbp+VJJS0Br23Ce6KKk1zbQt8HfqhL1wYE0Ev05j3gzjKjVFbJos96HcmFH6G
HfsRvoXNQdYoXEISTyVMX9hiGMVQHK3KJicNjnehrjeTPwThLdHwn99IiUmCXUqQGsgUWWXdOmv6
EOKso9sOV/MYuu+cGWLeirl2pr2Ni1xsnUYEgCi92hsuOfDi7o8fVVaD5a3wmaEBaON2dkTG+spc
JJ6pY2TVMUPoSDZuETV6I7PYYQapBxPAEXg9ZDmwFajFfNVO31R0Jku9ocXJWZaAgheINzaEIE3J
ulLAvxZ43mBrZKHwJLZL2tet0LIXx5ZwAPuD8iZhGA3H0DyBh8FZQMiFB8wTxlu9t4i8qDBj5yks
6NAUwc7uR16+0Z3I9mn5q/K7CM1kgupVVQw43Qxe9gs2fPh+vgI3eI48U7QEmMq024OploSYyIGT
Lh0DVT2KopzlaRyWRJs8ImL5mkxSGqtMyIiDWwHR3s16HFtitJTLFqCp2759itD3LgrlWadcJUHU
EJjpk+5EgoytDuWcGqQ6174tT0WxnCwjBvj+r+mPg73OAFnozZC1PPQ2HEF+1EToAdqejZEEAVT+
AQIosv168CnCBmwzzfoFP0ZG7xvNNugCfIh7OEwhELXeLxCecG45EFEgS1wmItJvBuU53WrMV/sQ
uR1xV06dujC9EkjaGx6qySoJ6gGsPc5zStMavsSuH8Lau2ZjELD6M6aBGBPZwKciJDOxjhXVHp5M
jH/qScqyjn74+TkmmtHzqcnKUhBm06qu2MD6KeC+S4zFwMzGVAJcjtGMHty4Fe0hVFXCciFIHL1r
MlxD57ESZDVL7i7QgkE45gDMBTdhNnDlYWRI2ydiJok4aEobhahlgpdiZpJ4wAeDTMfHCmb7khHV
FuavIu2t9IPcd+G9JQFfs0MkhoFggHmOy+i7NN2IhXJcgaCbZid+Le04Toi4yZWJilQaLntXTrL4
wp07FOt2NJIaqhYe0zV/gGRyENnD0ZcyahoqdhzYnNRh/auPDAsKDuG+ojxkSR2Zh5wsW5wmlgGH
BODv6G+FjEW0BcGY6MPcOXV/iawh1c8unhnGeiVXKfArlLurwE6z6lACV2i3XVyHBhxAYbLQMjrC
RLqud5LnGkg1MqPACNpDHArAA37TVOltzuTkngeVVs0f4gZna99mdRL9KrAnEHhQ0gjeZjTV2VNQ
BSra6o7ojI23BOBhqOo/bJKAHrzU8vvfc03m1zZz6pBKi0AVHAsemsiN1QHpOKJPlvIxMsEGrqfC
detXYsOq+ppHA3Qacyg0+aSGpjXgHF6CoxxZvYZCI1XXPhb9t9EpXePDN7Ct3JLO84PTSKZgvXZz
33/AEoX+uhkNUtd14ZfBNivtjtA04ugBbVY4Xl9bVQIs4upuWVFnhmNcljDc/gSQHi6RF4Mx5e5P
uNENO3K9e8slMnyZBeXmygm7Ib2HVmHLO9zvAUBZWLYU1WWrXAtjQV7O8c6O4ZWAc8clvAR46ho7
eOGFzjtgqRSwZBDmDO+x9arfZpRp8ZszqDebv541079te2cWhD4S8Wm+1VUu0WJ4/Wi82k1PviJZ
e/xwVTVnycYFDxy2expdghy/Qzzxo8YwRtbJdB8spRTXdpZZIcYRXtUyWLdWNaBKyVo3W1skRHA0
8/1Lb0HcYc0PMEp1m7KH7//UZlOpyNqg9M5Ykvcq7csVf4+AFeEP5Jp9UIwpPD6aqIroTxDFWbEZ
g6rVu4FIIHUoCqs9DrgGPfAXtECfbqCb4JOTz2qfetIRAQgSo8vsUk+0oM4s+88qHsHihqacPvrQ
7p4b0q3esIoPx8Sjzl214DW+MQ4ysRx6TA6Niry1Stt8b7bVhMOE1KHN2CTWW5ZknrcNp0SvPUqA
fG16Ir/hpSVcpJzxXF/jxEleBisaGVK3C6nLBBgBEL+Fo75RtG/kVHMb/RNsOD5LuOcf2sO3SWNV
gHWmQIPD6FwlQHbwnJY02G6OVnvzDLob2OPzIXcaG6WSmUaY9GH3JyAwfgaM+3fb9D3gpXV5bq2g
PngYEC8B3N/fnkXbyzmaP/gLk0hmg7gFXR08RUHh/tXJbB/cgKBZsATTb8uglMhHZT9Ntl/iAC/0
drkLxLpiIMTOBa7OBVeS168NvyZtrE6Nn6EwyxOA5ulKOrfaejIrb87kAR3lgGblSDH+FYjAXQ0m
h15cVeULbmooE7lSH1xZ3psBohDIp3BvVteM5PC1k7sNky46EViloama47HJqvmJUUKwTixrPNVu
K55r3LJ70Bl4egLy3LYI0MNzFZv8IPmCCPR60fzBvZkfq9hutpkp06eOuJz8nDc9fpIwZz8P6haQ
l9AawjXGjG6KsK1pAqbbaPTYg/txy04Skpuf7PjNBKeWEFeNmixWOPhkcwgHMUxOAGEX20xgBiEy
CpbU5hdGo4sip8KEvK2IOMmIDbAxV6xC5Qw4PHkXiXWkXC8ISnSN7DEhRQDYvmv9xR6DKK5HjJ+C
JCd3i2RKqbe9jvkd1SBIXZh6rlOC7wo2vgNIW1ZkTcsdnpQkDO6sWvR8GE5sx5TojOQe81SyxAwU
5EuLz5JCMrpEhrBubsrP6SWd827wpU1WnnZqOu5pdMB099xLsVuZZG5UlWB25GbuzXa49tYuMTiL
6avq8HETVs1kw+3FaRDB/NpzMmKTnUmtn0YjPTBwyNSuplO7TN3Y7oMo1H86hq1MFuODM5TJtpai
2vqiew1q99a1WbhLZIuyIW7z9yRLTBoDiM48O1jbnfZAconIxjhGzyBvdtHNjBC71CyONPCA5Wjx
vfYGk6oHL++nBiDn5TOpRnjXg64/6JnumvOZb43VvwDfmZ7NGRKWR+rEZDnR3YsYF6ZWm6tPLfMO
VgAjD3D6Wbwh+q99smM3f+Xlya1tmyzpJn3gGt9wjHDmROkDN8y0yzOJEaut2H7DbBqMVd0pQsSD
yTpKXSnyfpiuPOnJLLk+ip7og8SUvwJSCjeBSt0nPprmwShDvXPb0gbhOkS/lUS80BSYf72RMerE
wA6CQAGNO0z9z6VwXaX5kN+GnEpAdlR+JDPBCRlIiWMs1PsbQc268THh4NkOaf10/6Z0zto1dVBb
Nf48nEoMou9x6fKikAtD1s7Sh6/HOZUb3TkImWpmgwHSX+6RbaiyZ8NIw8OQQxjuZp4wUURqW+jh
r+3DI4794RT57qMu2akVkaCjLFsSB8szwcJn4c0fyia5tbLshVgZnzwmcrNh/dEKxwov5r6R6hlS
yhMV8a0J9clx6SiJJujW5lA+J3V2DSqb0JLpporoE7A2Cb8efy/lH4mJJBxmY/fca/fX8puNpPSp
FIKnATzDIzfGSRLTvoJn/JG5uuePBK7oTU20HrKG1lERPVF3l7qlHTY6TH141TeJGXknZmfTOfaF
POrEgbGfuO6n7ecMvBu30xsjJDa6NM8qAnAVqefY5ItOrfyWiOBYtu7v0idWvimHctMG88RJQS9P
kve2sAFC605dYjCNq7bq0ImX4yGl4lpXBCPF03ylh34McxSdCYkbTmQfgzEkeAR9IEbCwQ7jbWea
v+UUv9FC/8Q6vowDhaxVRVdmxh+hb5xmk4+3Vd7frmT9F9mA45aEm+yLWeuZQfWbMHGjTfWJw+4l
UtAujZwd2Rw/Ml7bJp53CFPxt4rYLNqgGpvGuIt2YsXq+A9KBAeQZ89Vi2CQfNPQC77B/X/ZIn9N
XPHKiAh6l//excy4jc4+EB+6DZ3kXg7VS9BiC4dnBN0ulM0zX/4QbHIOT5LhjI4I7YQjPnbGV6og
W8KYQtTlWOqg6YcdOz47+XwzkgambuBtqrRoN2UOkSiOkPY2Tr6aE/FaWtMxNusH+tgjXCsQdbF3
n/1uW4KqaOLopcyC85L6mZc0LUFiHBlpb12dHIC47qveZ9hTET4RNQaNn9+QV+NQuzjE0Wv6gGIE
+pZa0Kwjnkjm1eSUR4ewrZ/dOT+4DMFZSgTkbE8g61vZnmZXkVxRbgez+1VN9VnIkeNDrwI6WRIf
uT7n9MXJnGcKXfAzJm5Tc1sxAwz76p2dyBdhAtHW7sSv2LGQP9vmQRX1mwWcYlVPPW5IvRLJYtGU
0CPnfQ6zdnnuLmFRxTw8GyPlRzW+5LImlJCtNRuUZMY97nfObfTlvg3jBfiVPRN/8KJZcWAdZ2Jm
ZeRdBvO+92qQ2JW310b9IK3YguQbnmLF/KLtP5k2vBtiPBV+/EoAMFG4RbLDwb13vPEQjeFF1cir
Ij8/p/B6FMHM5ah2YxT/VFO39WyqW95JmsKELUzM0WeTQhQWhzzUT2adUmW7aB1Kf2NVNal8EvlP
bH7FombyktOiOYY7rmhjoJXlOL2HeEQnWLWvZpGQahGBoWtm94NL4GkJJGLyDC6+d50jmc03pdzf
zLj2cTgfmb48BFP/N0jMzyaOTzomSUvrmyxBOspo2kPJBp4REVA8PNPi89+igzECA1PiQp/7W7fR
ZoKbqrikmKMO7zjAycHId6NSN5XBz/aKPZXvWzV7pySZIYcinGvk0+AiW6MDZzPSeG+i7GiCggtV
+At13iYZ/AvBn2ezHA7/oL9E4f2tzeQQ49UEhnhgaHwpjeglJxc2mJKNZ5XPs+2h7MYTaCRb3crH
Kp5+ZIDEiSnhqpR8Y7Sw7yZ34wqPK8Grg7/ujPpvGcxHylHypwa0FJV4Ys7yYKj6Afb2QbJnrHpS
5XLfOFoNQwgOsyePPhvM8TVesr5HR3zCTbz3afURDurZwTFOL3yIk/yjrMHjGXEA9Dw/68p5Cb36
KlWDHCQZ/jS87z6xH7Gjn3VUvRcTKkhV7ph1HbOE3byPvwbMNNzfIyG8xzqwr73F6RFZcJqSNN9Z
FiJ/kkRmKHLCGO9RWLwlKRyXRlwswD1rr0A+SSgFrk2B16A3jb1VATwxUJ7ZI6NksLgOQHALO1O+
czl44Xxuw7m51jkdXuL2H53QwETsX2MFn3PSI+4gQQiyv9VxtjfZY+QuWVlT9lSo4aPkgNRBdxyM
ZuM0Id//4i47XlRZTE8yGuDy5BQHc0QQQu4fMh2eQzY7rAsOhZLPk5J72YZfdT/eDCsfVm1TX4x6
uKomOwnHvAU6eAhr+TBPza/ljW0LPDXNgOR6zpgyouiorZPf2aD2GHyBCTgSiPPcDKQvj2TwuIWF
m80UW1iJlC+mdSyC4s3W9mfnk6idCvdOXB/Xb/wWSPXmzj061WFDtMMmsYaH0FIQ3sHDdligK3Qw
AwoZCjGwTJW/iSlEVnVR3FzV/SaI5YtP5JlCZxt36Nmy5PdYRsS15MOtEv0htLPHMQ/2c+8c5p55
AqOdqSwuxJH/6Npfa+n4q+WLEZTOmQxR0kj7rll5ARrSEc0kOVS3AbgQ47FjE4Xp1lR4rpaUmND/
LD0+ep/8bumT+c0gD7o7D8gsmm9CxD6X3zvlYLeH6WxJ568GFrdeHiXY6/tkMWZJ8EpKTPVD89RO
yKU7bGalce2rhNWhyI85UKfRHZBENzEJYGRx+/30QsDUn6rgpLVRtSrWlBbJaZLIo4SZO10NcSmq
p08ccP8tyVdkcray+FuU6qH2jU8nYAfGBZFnyTfAyUPj64e0qc5qhihqITcq1BOZG38meyRcOP+O
Sv0ic+9I3OT7Py96HoN1JttgMD1w0fKWMm9YmQ4SHo+Yk94YwZbk8xs7fAV/VBFu0UKRFAsKjE81
auxzW4H676joWyDGFiooF7N/LawvOXGAixAgehFcPWiAoJXMvRuwzEgjEI5p+c4BcDVc63ssJPmG
5nfBKHw5wXqdfAUkxoMPJIGn99/yIlrPIft6j+cW2MahJb/GhtZUZCWT6+gpWgSmwXLG9wxFS+4M
ZvabipuaSdE+LhAjmtZKTIRD81q/BZGeVrFAWjcNQPUC3sLU/PHTDCGUQBZBGu2qLkf8ZTWrosRo
HmNN3zSSYUJ39lRQuU51jQzdq7Y8DMGxGHwZbcLJQQ6nycXS9YIhR5vejULCg5/wahCmQQlCr6WF
e44oiTvP+2GFcDEStzvmBmWCD3yTc6JtSrGaHYs04dkMrn4zv7BL/0v65Xl5XEXr7kWc/jJGC/cE
9zXRQz6UhvDXCAF1bY7iV2/wC1ZF7+TvUa3yb6LIX5VtMsgsMBaYkiLW+BWktf2LclxvGfJaPG2z
YCRCDC5JoCWJXSWEzn1agXxt7BgeFp+aGciX1Iimgz2ank+qUFt8G+RtArwZeR5d4LKerpDZdmjJ
ijb/UhiR14ZRXbyedEqeSehbeOrsHO2bPX8uBxCxgn9qCRE6r5LPLkfYlgTFqqu85yLyCFRnomNp
igu4ZwiPo+AD8uN6qIrlOgRuauMWTvQVugN8KAcuMToIyaR6CwLpaI9xujSj+QpezdoSubGbXDn+
zODJIcwYgfgTM/Hd2R4gsZDv6YU87HDF6BLxpE81PRHxeaC653UwNDG0ZYpgXfTGLYmG/mv0R4bM
Ce92F2fsFKGcUqAkdK8rq++nDyWheg/krew6a2jXJtP7q2DASnddmhh7k3baGAFCF0WiDRbKyn+u
+nQbNBqmV93H5WUgtTRYNXwRNwMkyletJ2lvpjz2Nu4MgWiVBSDpGMfkqLJHwpsf0rEs6WhEsneK
yXhv43LcddTIRzuTiC4Stkwnw5Fqlw6de5WDD6BhBhGQTDMDO6bCXz7b7BfqbS8GLAA/DiJw2VNI
UTqPhOvUsD9jE7ji2tXwwba149Tlq5FMPZbARIMoj1XnP6FvWZh0sYa6VA7ziX9XhaYmn+w1aEPv
MoW1zb6+XCLpzdQT7rp2lPU1T6TYrTLthV8Zb9yFnqo9h7nvHltPk3IRevOb8kyk022PpS9ZYhCt
7jqJRjxGQ6qsazIWqn6Edw6Gr3Lb5jNKHFVcGJa1oOS7DosCk9etqygYhnrgAHGK8MGMYviP+eDj
eAjq0P8oWm2jq0UJhOlQKwM/Lsz3bZLYzp26yAZIHE7ekR3JdHMCB1NmK8BcGnXZP6WTbZ/ALXgv
hl8lV83a/AoRmDoBygcp22m0481PNzX8tb2dkWIjE74RiaXGtZ26JGmRIry1gBFCJqR/iGHzrpXn
8wcA9iP+GMXNatEo7ECCTLvaqIzPcrC8T9ISikc3M5MTg5pm2oUW8c9zoodbInt/Xyu361fVzJpo
ymwFZtzAS05gGOryrqoOeesgCE1YRI259rewmrpjZ+eQh2sGTEcbAQvbFJoqv5AvfdZO65yBa3SZ
h8ldE6eV7YKJ1nW2NcJtvvFAUIgvN1K+pxUx36cYrNKaOOns4Je4cAlEZ7yAF7PBhFeTQ+AUa60F
gxzRsIt34eKkcGUYtltvNAsIlZkArhaWXtxDEZDB1tbw5qBB8lr47wz8iX9IyYRkC0ZKgmrI+5am
d6e4fHDRZqyylrgcu2ew4/vutqlY+WaN/DEr+Xty2oE4OZmvx6x7MtLxrc0Dc134RrLWaIpg91y9
HJRADtdwCc2GQnQDyJnRVem/tpyvuQsoTNRiz+f7YJiiujZhfEk4Q3UaXtl47M2JHBnFO7rpWc/C
rpyO5Kl+Zgki+ETtO9IbJ8++WDXWJrN68JziOzbKo84xuIPFLxqUYCqTj0aEoaZr3JWOSLIIcX34
KUMHOeO6Z+lEREbW7FKDIaG0NFDTMpV0CxWN3qJ2M0Flu0FbLCQwMN0KA9AM2M2Gq0B8sdwUCgxw
OP9ZfuphFPuqGb9FAUao51bmPd0EIAhoT7ZtR4hXyzamNbejNbFwBz+WIo4goFiQYwgNvhanKZ//
ZkK8ACFPoP/qM7oTpueQfYte/4wMkklB6N9SXhllivLeIeIr87pj69XvtMfizhwI3uoVF/QIeA42
FtMbvDIWM/dhcB+8Se+kYe2ztHjwTZ8jUt6qbqL4cV9Cs4Dl7X1NNruWUgomKgwZa9AI/NsDQ+/h
uPCxx/Yxs+wHg8QJWh2GQcAiKxb51sXmJWuZ3BPMca142nvDJyfZ8sUp0NCckrx9GoL5Nqvo0mbZ
Y5jQMZcoPVejlfpXPuaX2PQfmryCGdG2fDx+dZjBGu2zjnQUfqebBSR2uC8KQI70xVNYJJc66jZO
HB65B1NkGnrPzO9u8NQJjlgZBn5U+OYG2iTW+7+s3LhHcbirE31afiLAkK9mHnykTn+DWfNpW8au
F8ErWkRGxxHSpAzqfcROlw+J6ImEkDW2JeECaAxXhdbvTLlw7fDpd5UDXRP94BKJ1VV330shL9YP
Tpz+TkIDERjQjKZ97ABfrvoq3U5h+rtWNmzP+F0Ow75MYBU5iPGGXu0KYj/TSK/pnw89An6ozOWi
DxEGNDYTy/jobAT7zCKu3paPKpWw7dEtbRyfNNX8xybT1VLF2bSsuyNDQYdk/jjmsFn+j4K5KhEO
KEaByxosLat25+a4vCK58L4xW2TYz0J9YInI5SxrHK6omnKC5iu7XVfhF//Ex3wEV2+8GTI69gJ9
iWaAjA/F/kadtLGxgChOAGHwmhfD4/LvKLzmirRoW/nZjU7pXgveO6ODmUeUUuuyzCAo53sKwTz4
CcQ1lLXaXUPiOSvt8aswzLXts0H8AGUTCQG6KD3KFH3idd9aFjHrXX/jMl83A819wGCV0RsFurEP
ym/fZQg7McVc5QlJxEHxQELSX1tbTyYJd06gQbAVvwzUvcbENoQB+RwNx9oKf8ouuXq6PhXWV2ck
d6fpD6kgeGj+5cjxWJaS5+hs/DBeN+6HgYqCvJUdm18Q1XRsfl09Bz4Usb59qAUxW4rl3/IUlvcj
HuFxRjbW0dT8agqi7EZMbz0uaF3mv4c+ezXq/NaHJcUGmaq0rH/++REili82RG1P9HR76tSMKSkL
/ieHFzyt8NtXPY2D0fOiLdEUHWs3H349QiRsgqZO9nPiHbTD4tgA6Axmf/ptWJGCuhBNYB6qLi5J
9iP3hm9dm+96z5xOQof9R17wRLOYI8YM3N++B4lRVIO7A3FsUKEBWna6ZD5T/AQ3MdT5m68VLptq
iv+EyEY3bjuYd2vgGBHSgFvfD9EIZqnfQXHG0h1Nwd2xRcEMG0ms6XnRdhamfheKPildIrmzbqIe
rCLYvWxokrpI9hPtPgR2Yi5XqGd4KGzxuFAb8AChjq4oIudd0fo2C8uoWFfaBhLRtrg7YFXuyeqT
WzuKXKRYCTIOmr7P6T84O7PdtpVsDb9QE+A83EqiJNuyYstDbN8Q8XbCeZ759OcrN3DgzTYlIFdp
7E5UrGlV1Vr/gCs5JMWpuxpbL0JSI0SJJQzKnudQ+8sorHqPaU2IoGXq+afA6x4zm2o7RVoLGxA8
eaD3jMqbQSbfDWrA0mOiXzdabiI3Hv/MFdXDmnnKnwOyqpOKCrYXeT/tqniSgXXgLwq3QQGFOOrK
XRC1kNQAJ6xKBwuUtI31vRLkympwKA+bdoNaVQhDB7eYbI8zEIktXf7R9IHsNo0GEXaYoGJRiGPZ
qb9RvCtXWkfig0BuIM6Fx88UDLh1ZJNMYlVJXb8d0tsmsx8jTTm0mGbCLkOWxoNRpFaoyfGF6NBS
OdWk3w36ReQSU2k/5FLOIRtD/yjrAFwKF2/gxLX5bnL729hJc29qVfNatRHSOj5nUKKalJ3q+g+Z
5DdPzo4ton6kkjqHyr3+07LkN6foKLOYLRnsoqiweKWCZ6rlC+KtAnQNDZVL+s2QNuG1Hhp3w9jv
lSxlFBD0j/udbXVXhiQ/25YPfx7Q6U2tk7m26jZbW615U0fGg2+myX5subrmjlkQtLCtk3sO5bDk
r8pp+ZHItcXBNTW7MjO8k28ZL1Tv2k1fJ6KcJ2lXKT7Qu4AQtDKxSdKwDs1W2hj3rC+AmzyTw5u0
54zLhEzaYPrXQ2VxtrT4jI4TyZ2S3PR6wqNnrSYDnebx5o/6hGaflq+HYpSfdDP5weMZmQDZ/9V3
MeplVGTcSsNfqmsKxwUMfl8PAzVXfwAAWOcg2iybd9bYnApUIDnA0cS3LP0wjeoDpbMSh8LyzVft
zQAuC1kXx9iGhnYtBeErKOh7NTXfgyYrYABg51rqInfEmxN/DHL4QYdeaPkeBuo/ldU+ZEkjUWLj
ScKWMTe6U8Ca6+2XQCuPcTgKXU+HCcgKzOCzXjkkuBqu5VB9AD1Actmi3GaWaKjapFzsDD4bwJM1
OGfkkRBipxDZvSg8yBAT5A1opcfO6+64uD5GlHsFjOQltTvSk/V0h63B0an8V78D91pr9ovik5ud
uDuoEbJZ+XQLDBkQYFw9AnCNSXZR5/TlsURQxQ9eZZTXX1TAPNdAyhD1xZ5uHJLrZAxv5KzbjkF5
5eTDKS4R15Yy2H59hYxUlZkH9Px/t5gUA6fSHLdrgIcnJAg3lrgvNdixDZylSMfidaBTRAs8h3kD
U7LG7YVpReY4ne4MDNnsVZ+khbrqqwkn88QPXhR7DG4LPz4iK7rNceqFUNxCt5vyNfETZ/XgmFMa
XnmNaQCm92+NqflpJRMiahSBizT5x9CiXeYwklFMGDF7+UUfRxjsEgLKsFJ+ev7QbnIdWX6Z9+Uq
Srvb3o60FanbK1WB56JL1yaKamT/ij1+BigWj4e6Ajiq2wc1iHeTQH5NNTo9hn/KFPNd6UrMl1qI
htZQsbgsgrj0TES/zWwIX9xuajx+a8zLq0K/D+p+2A6S0rFqSBp0lRasSi/ZN+isU1cAXVsjM6z6
1l0Qy08M6ZsaEvCB4GywrL33SjhbBsqwjgJ8pNcYLFGRbLvrAeDTBg8fD1v08Oij8Qroh0NG4u4+
RCo6L6Fx8sHU8IbFgtQGerT2u+F36kvvpRodJ4qPKCsDnEy4f9ckNwWhaZVFpC18c/hAuv96hFQR
ZQoylNUDcPdtTYUgBlordcMtGJZ9m2iIlMquCEg9j3cupf1rPuQ/nTw/2kAuqH0kz3ExvTkNJQtq
GphZmsahGJo7Y0BJpmpAmGYy12DIlSOvj/FUlSilUbfMxl8dBzsRhwNExzfBO+oYoDvjfVrKwFUP
af0T/OCKKzoKzr+bWD82lrG2+XmEt7f9xNwMYEy4prbcQEbnwBXOR7NaSqY1qOaN+NuwrTaGGW16
31uHpbrVk50OEJo/kqgj91IK5Eq1STpyrx1AfIJN5VRb34wOftpvpdbAAwlp1AZxCxCgis8VFtIR
vnr3sk4m0n70xyMuowR5PlOVhhvx8WwVAI2VW48vsTgrBkq9LOfOOAFWcyf8dTsePmJsJi3bTirk
ReM51vsrBcBI6/gfdfWTLgO+cZU42/ZWtpZj+6pv6nd/SDZVah/b2GatI2akn2TAj+h1r7SwuvZy
VN3wglgxjEPLcz9443+pOnd3PD1MFvWkWVxejmZm4rMcuxYmIxDZVgg6v1OcJgukDA8xl7B2PTSx
/SMDX/FY1KaJEI1BDZ4S42uDy3oLZyRiZKqG/DslIcVElk0J9pB4iHPpD6pa+BbvPfU9TP6QXXop
IxwUenJPTs5jgzpyTVZlaDTY9BVVSgGL0lGfybboHR+NaVzJFpffCVvk1kjeBjn9MFr1gA77nh/U
8wrEbrn2+K3aeEnl56mC98h4eEWw7XuUxUnLiV0AieXESb4za2pdgdysqtYpiB4p/n/N2p76e6DS
23gAghvUZOOLPWsDi4U96NhNbmQ4UkORz6If+MDfdrp5Qtt2TVpmSJQddd8DhLqNY8l3aoZOaoTu
Vpwg4EoFFxgl3mx3uhqdrKEnJ+kpe058zqlpk9stybxiQLQK+PMmwiEr09s7U09+gqe/MqrqwEAY
XvDUegM3qhIGhTW6bc7pUW9ixFVaf12NL5gCkUkFjCHzYCOfBKreHG+Y8NHMTn7Su33vbCaluDNQ
jXHqN7GIJCV0YyFvoZGjrV7CXj5FgQorqPsdOt5BznDAnvABzptHpjEC4eLJB8DkG6sPD4NV3ccl
fo1FjzUztcQN2rBHh5IwyTVCe30f1s+yZt91dXU0uwxqiH6QEYTvUxvgVp9/bj0kLt8dpXkUKyAZ
0nZnDh28l+KtIASpAbKOFlhcVTplwDGV8dTE3s7SUYAkMDs6ifwiIAddjr/0qPsRG+j3jD8ThwtI
f8uglBGyEryiqKndpmy3tOOcVPCNw3sPja1nU4IOkU8/dG4YagUYjd7ziFknpBfxlHd1DJEmJ1kh
yrm1wwawbQ4dYbwainSfY2NQGvAVi3XAazL1brMeExKw0ILuxzNQLCSYi6cYIWN+9BrrwB9xbD2B
Xd9z61jJjbeqY52PSq9zU77pcN2xTGlY63b9KLJ/inVk6iPVuIsDbyN1OC2N9T5tuSKoykrGuS6M
fjXddEj5XBL8XGm9q9rqV3owuVktgFPjoyee1o2sPH5uuIhvq4z4xWLLp/o9ZpUbycetiiAVsAjE
0WSThpUomnT5KUmBEzkFG2Y4ELzacPgDKIikE2pTscOd3V9zXd6XpPJGRHn5R1GDsKPt3OTY38WD
eksXCu5dTFxbjTtIDxQvgjVQjjulYcs5H56DXr+ONFbfX4nLRhiRCVVIgTTazViTo8WczGvg3hX1
i9cX21JF6lKKdyKg4y9X+vpO9T7EPBEZMSrj8e4Ha4vUuDmgXuOgu5P+EOFDTLGRI+83/VLIrIt2
LZMXifgneuLcDobn1sGwdThTBoSPiCiMcAbQDL9uHiWDm6WItZSNWyDSyNoJCLN9SEqfsB2mCFg0
wRPdtWr03AjKaoWWURj+8FtlS4xI03qF6x3gBUpMjUMh1HixHQ98V8q7JQcK069r27nycah2SoD/
Jgg1PI+iCt0JjMlasivAgK7oTQsubC2Oy2hCwrq3kINMCQES5Ekz124T0uO8pvaDZT6I+Fpo/rGN
yo9yQljZAk5FKdI7yWjKEEMiFhYxlGQFXmHwVuvnOMPEHi+toUVtgYHPqQPhf+SKD4h1fKiNF7VV
1kRGgz+m6sXMppNWhFdYR4h4Kaabw1fJUB9h51QgE0Ucm/LcHbElE3MMt+iGvwnjgHRNvkYg/ja3
1JPOI7GJOhJaiAwychOLPEj+AQFIeSHBGedXkl/bI6paxkuboAUokRS2kAsfvRtb46ro3Bm85nOj
ZMpM0K5Vvy4y77ovnIG7d+ZdpZQNV0phaCR8MSkrsuRXmPS/qmp8smvnD7EPgp2kIxA+NVBfKkoT
DrR602Qz61609lqT4pPi2WQDjV3eRQHO8jBgPtdPjH2N6r2osvlYNhoQJgaQys0m8TrcYSikJeIH
g4AnLs+sxyq1kEHznHtdm45qQnpl4hVn6JBrpnJkkwn0nYjA4v+3BulJ7rLflddn/8iJfGflAxUe
/Q2SBO+E6gEHeehx3Snvxx+Gmd3luvqP2SnXpoQ4GX6pLLAM/dC2f8+N4UMsE+q3f2Jj+tXEpLKz
wH7vMvm+yxBAiQxy21b+IONDuFWmDGUafNBXkSPdi9VIIfe+ScNDl2avcTS9hnrFzaDAvLVwSSps
GcQrX0LOK8X+uVdezVI94gV0qJzoAdXyW8tsHiVK3zp1EQBk0mOcIxKjF+E9lgrjTWH5+haOLK6A
5QsK/s99rL75unYycA9ahYazk9VkWqW6EmxUvSfkINSNadNd2utH6F8Hi6sB74l7rSlVGukgZcCM
sIQRM+QaO6254Scjz1Y1/chaVMHT7sBzBbWdJrV2ZmUIxCjVWlxSUepj3ze5CYUoKX4MZrebrPpH
QWIAlo56DzgPAJrzm8yHW5sktAMqjuvKcshFpvovBZPHVYWz3m5EbxwwFso3ev5GaH9UTTlzmY6X
2hpLagzqS61qT1zg7/DPOWEy+e7nI7q3CbjsCadtGpBJyqqmBRtH+2Hm9ra2Q7eDSKX26luJCHpK
RgXqYEsut0g+qskAKQSxb6Oo2s7rG9JAQfk2DcmfTgaoUdaec1OOlfjABNM+E8Jyhgk63FlKNUZt
967Co2FoIleyyvqQDNmvgsGI6+aU6+2p6UH+gdO8EzvYMinb9F25TkrtZ8+NoYh51ohAJAIwRbuV
l7JzemGto+nSP1rBw6ii7BiXya8CQEHVN2+hMaCLmNZvgxG+k9lBGNQwKEC0m7o2/oEQhjaMrZer
Sld2tek9OVb1TOV/m+tUtmWiqjFkL3mP6FBUIx8z5td55dwT4k+9XxNvJefUTNEtl7Nns/B++T6G
PRbK9LaNYnRnPJBbuRmS5KUGFZQhoK81Fury4tP5FI+8uTyG+GG/ttStguc4cLaeHD/lCXguoKLI
PnJv0KXkKpSnFFQZF4xCDU6KRpAKCMXaCCBkasAf4PiFmE2HiGmTvTSNSq0wehiT6bcdIqsZTeNe
CjrIbFEIWAd0IQ5mdoF/bMwJHwU8daXa9q4aC3MGq28t9A1QUpVzeTfBG9829YS8o2Lz3un8cA2M
OaXA357KIY7vSGSAiu54f0R+1u8dMjx7+MPhCaYdULDyN/RvuqN13U/+8W0JtfJDqyxEh4A/UMae
pu1QAkUzC/mHqaftIYYYsTJHDdyYb3Qrtc/Qq7V55DqREsMNh/qp5DEu35H5e9BQHTXK97KwT0o4
XJWRcfKCFjoDSV0XEHsartSI6OubJmaBAy6NntHIN3ZpI+/c+Dg+Gl34B64pZAD8T2//Y5rtVFue
TknPUfO1X+z+KSbcvEezWvmldJjS4B7yNB508VVRUgtMj6pe/f6iBfKNDvJ3gue2ohszQZpesbMR
7hJBjwy4uE60HFIFty9eetyGuE+Lu9L5thShoj7XqhKNCSnmL5LLauLJiocbhmunRLImtuy1OhZ/
MgD+61aZ7m0epaqD7irvWr+gSCbHmEgrbXc8/wFIyH/bPhInX9vn6OrbWBkK18riQ1Hi94Sitjfc
n/91ZUmpRDT7pXth0MMdavj5six+x3VCrbCGMo+6JA8yixqnC7h8E5Z9ibMnqj8WWeAur+9h7N4V
UhKvzn/HUi/F5335jMBqZADqE/qFFjwwHSDIym7rCsBvEl2YyW918sVMCn2jL22wXMsc3jJKic7w
gpPEPguR+YgTUCoGTGEgQQe/C39zjbqJQbFXSnwlUomTMz6NlqOsRnyBM7V8KgtBR8nsY9Cg4tdU
Et7k1TGsjOtqKHdgGEDw1uBEnL67rRNEVFQc6LCtphxKxPa49AeKvG/z9tbjUTHiZVY1DpT4+A92
HX8qzXmdjMrtrOT203CqRx90Kq51WUp2USkhp5eX6kfmF9WDnXc/z4//d8LiYmxmHgLe6IQYLJWF
q8jZn7QxH4YSzIHnd3dhgOSTMfqXxN8Y7O+200zBfJxGQ1FjGuo0fZtVyXMWlW/n+yB2xHc/PRN1
nrqe2FbWhStuv0mBm2r0MRS/C5z1zjegiF/6poXPlfVlBeVOVOuxUfHxRbm2qxKqAnhESGs9Seh2
lCiS5Ot0Qt0CSstftjkPdmAEY18LoYXV1/1U7uFe7QoDFT//eTKAz7SRS4kB1+pge77FhaWgzwJe
Zhdm6XeYtVu8KjMJdd7RXyvg2AvQzmD7LmzHhR2vz+KaAqincJAUIRGHuEgIpGCt2XbyMxkS+0JP
Fs4JfRbbzGqEx1cUA0wL6Xrgnl7ADoE+za3mINXdygFNM5ACPD9uC8tPn4WwblJCsqgYcmYkZCfQ
241qXvU4ytbZcGHziDn/bv3NIliixxq5bO6CeNbtZfwsAzZpmW0FmyQDTkst7kJnlKWmZgEBKlRB
jiodsCsD69E90IpPVqUgWg2+fLJMxDlIRkwl96bojj/kiiTQM7hn8UGSl99MYDzPj+zivpsFDUqF
FhoYfEyoSuCN/hjGwe54FBvPav7GEz8hrurG4XxrS6tmFkb0bDBJVSYDIj6Ur2Hd5fl7BzAPNCJk
VLJSGjiI5sISVRZWjSa+4ktIgTJnyzDXBxfgoCNLV02FzDJJ9RFizWg3gNvIdUS3NuXIJnGpXG4G
UkxJcsUoq0pyYYQX9rxwtvn6FVqmohVbsnbRMHAFdjcDhJCiGuWTk5zyC51VF4ZWm4WWSKk6L6gE
xTWF2w0vQ9HUvZE1kCHHgjrEydGS1w4TMONFrG7R/ww7Wt2vrnOSYSmZIb3V1ilvA7HCcqiT4u+U
vXFsYf9KOJrbzrjSYBwMIMpINERJdcF8QxGb7JvNp4kZ/DJTiWdMZeWXrAtVeoSIQxF4p/LMITmo
QQ/WlOnYVCNgXnnFWhwqcyO25Pk1qS5N0CyU+TYu8rYIZdXUPbH53EmjbmQPV7lO5VbxQCU+W70Q
2XoLwM7AlKXgPpivxoCCe7HjgywoKLpCgoWUPGzMXQVVRXF+68Y72gUrLpW19Xr+Y5WF0K7NIqHQ
r0AvMvrvmiYgNN47Y5WN4eeqFuuX/ZMTqxouUuP4PIRIlDb3kvJw4QMWzmlNTOGXqQrUMuhLmU01
1bdJiSmJFW1j3keEqUB7g7XwycuypMy90KAIRN+tjVm0TMopqHTQmK7guckR7DW6PeF353u/i+YK
s1xKvNvaw9007j/ON7q0mWZBMYqNrJS0ZnAhs2KeXaxkE1SrVt0GKVlSziDRP5ti0fnmlk4EbRYX
qyRVYXoTI8DWu2N+0snKQ4tcFaX3inDUvjJ/YUJrkECDLkKV6b99FuRJuWqu2lLLwdMgX3DxNBTL
6ZtB/4wyX2bZkqFOg5cnTRTIjuv3LcxnKQvv/q6/6iwmJoBzSpznBteUlGtfe889wLWVdRwjkKXE
m/RW62/7fmc2Wy166Km8iV024WiTf3Ayocm1P/8lS/2cRU1zjKhky97g6gFOHI69bTX9wlm39NOz
mEbGlKRoOAyurJPPwpycxGg6XZ//7qWIqc6CFlw1NDxKriusfU7tzqLAkCN8eCuCdsOK7dEGM73P
s7t3UHmQL+zHhcuLKrr7ZWUEMaokQ8sylTIPLkSqv2lddGMH8lMBRSZN7HeIz/WFs3PhBP8Uuf7S
mGqm7ejJ4eiWPilYA9D6QNoKiDLSD5euCQt7XZ3Fl8gclNSujcE1yDakI6qIMnDf6kXifW4b5Zrw
evFKsnDUqLO4MhaYGzc2938HbnDSY8ve4GrMXRbw8rYdw5cLq2MhSKuzeFJHtjYmI+3oVn6sRnLd
zXOaX0d4rHGXJFTDbPv1t736dHf8MkuNDEir7ImW4lXTcSuPFHvrcbny4j9paFwIkgtj9xk7v7Si
Rmpi2QZ9qu2O1GX8ByUFH0iVnVQfXNjOj9zCglNm8QB4h5FkGV0pzehdgfEq4lD1ArfowsZdOL8/
76pfelHXGNl2Jg308ri3o2pj5uh1Ur4///0LQefz2vDl5wPZNqpomAg6af46RdNeASx//qeXvny2
8Tu5xqJxHHkgQaxFv+Q1T6wXdMo+zv/80sjP7hWelaDbJCQTAOF8mKN/dOzyqgKVM5XlhYi81IPZ
TjdDXNktpMJcA76r4AmCdhM8ev3pfBcWIoky290AWUbAxj23hg78mLwNfF5qNWJ8FJO5EXINiy89
v5dGa7bBg0mLFD0i/EexeY0511PBCaoX0b1dyj//qjey6OWXpRR7gy2BJBmRXcHEjsvIwMmiAXIQ
26LmSZBS1bwYQxaOFVn89y+tlZqGnCF0ORdM4d4C41QiCcLOMwzMh8Rj+GIuYWGLyLMtTv5FtxEH
A2xSWX+iocE4qun+Mn7IYr6+dKND5LMxOCNd0ugn2ZMf4Q6sI6+6QlX2x/l5WVjFsvjvX5pIJ7OV
kpDMpeAylgUlIq+JjmjMXdiIYhy+ufrJs31eUWkGHCsMdM1RIpwr24iGDF2/t4i2fSU/nu/HwhKW
Zxs+1QfUhyP6gS3ykYztMdYTVx/MU1m2F+6ZS4tqtuFrJA+LvOkwiyK5N0KqVsNw4+QY5jnVK5cY
xCiDzd/1Zrb3Pbvwao+smGuadssBiKoPvE60GCZB9f+7LKw82/URFDDTIE3khn68TgIAf6q6/hRK
QEXjfD++HzJtbh/iS3GnSwqzL54deQvMNlQPihm+SaikpQFIYi2JL0zP9/ESo95/r+QABQsr0OsR
MTznKWghOGqgThSnB76LCaKN02fTuVAbLsT/71ec5sx2vuOYYT3EXF0rr72HmIhdDZgYRQlebbO5
MH7f707NmQWAQXcs1ER4UCCKF6yMFDBFxGRdzh6Kbfi/21NzZttf75MafAX5MpDJJSyF7Iky7e3f
Tf5s6/fI/fatExAakwf4vgP8j0EqNiIXHg0KxZnd+XaWBmm29bMA//gpZyIGSo2rMkqCWzsaax7x
inZhrpfW8XzrQwSSc24qrt1sLfQvbLQ0eUJ74MdKGIZJVF+Y8KVFNdv4Taz1A2LJ/03mykj4+336
rEhQuUn1nR+upX0y2/b5KFmQCBBySA1pR5JF8Z8RaPhELQJSyd9N+VKucqEle3bmmzWWANCFycM1
z772BtN5D6NP5H8Zu0kkxdEhON+p748Zyg//3vz+ACqvmHLUnRL9FOXGPkvAn+gx8ixOp0Srqfcv
rLbP+9c3W8ae7XvwNJkMlovYrIzIEtZNW6JDr4drlNwHAFeoFvroTP7IQluC0ItiG4QWx7xXglq6
8HhZ2LX2LCy0eWUm4RjhW5DHD5XenFDzvFTfXfrtWURoZU9HVYCrE/je33ngo/PSjMrq/DQtLG97
FhIQIoIOIJUYN6lFtrIr71j4xjXy9ev+YqZkYa/as3AgqRE1AJk2ZERoiw4wftO/jyXoLt6rQhtJ
4dj+u+7MwkLXSJJnAKylJK9ei03Ey1ED7ySktc638Pnq/W61zQKCZcWDogcZpwwyb8gzfoxmctWF
9ZMukVY3sVTvo2vUyw6S0ruI/K6Bsm5LrX9HQfqgyhhMK8pBi/y9EPKZ/Gx//ruWVsksiPgQLmwH
nh9cuuSQOMpdkpUv5396YY1Ys6ihp0ZfoKQ0ukYOMcsGQmTWLgK+/4Ac/Od8EwsnhjWLFhoirWaQ
0USfeAdUAUGHohPVGJfezUtdmIWIYbQNxQLCTKkPYjbyU5MdrhswZnpn/jrfhYXYas1CQFL7aKtb
XN4sTBnW0FBRFNfripO1qm8LG/S+afTOelD7NyUpjQvLcWngZsEhkJymC2KCg1qGGIr1qCFrJDgg
pQTZhRCx1IRYcV8eJGo1JlINRNOVuvRZT8zNqE5bfCT+KmOCmcG/f36QoAuNJlOvxcPvSum3oDhf
e5Pn4fl5WTiIrFlICKZGcSoDSxlqZOLeLoSSqmJHPe3abPQLjSyUWTVrFhVMO86mwpyIcRGMo7Dz
1lmF9zuYJtQUEJ+C6SOB4zJMKIjYDbnn+7aw6a3Zpke2stSLQRU1hfDWVtS95Den8z+9MOvmbNPj
7hKiT85PIwP5IhTM6qDDqNS5EK4Wdos52/CRHuKvEjJe1ApWxpj8gj+zbtnvVNNMpdnr5bQv0vzq
fGcWxsmcbX+8k+DD6rTmB80pHuDE5M6F4Lg0TrNt3yPHPKJCyAaUC4DX7bUFqE7WxgvZgIXVa4pm
v2w+/JBieQLmwXMAydHGfuinU5+mG1W+skdnd354FqKjOdvhVlDanVVII3i1ZkPaVc/MB1u/gke9
Od/A0mzP9viIpgs6u56wdZKvDfOZJHWV/hSwB+RhMEcJpkvV3qWNaM62+xhWRSjr9CXVkObEwaQL
gkel6X6ITLUk409eMFHIyCL1pVg/z/dvaRHMd7/ZUSbNFI4XGGBCLLIwMNnDfeL8zy8tgtk2Rw3R
0ZTQ4D1VdusBIpsU2tdMEG+sneNlF2LYwiaZG68NAWCKstJ4UmlD86nk6SCm+Vc9mMNOUSiDhRaV
k1vZPRnGDqAk7C77rg9L+TXxC+zF61i6sJwXhmsOO0X0uJSrica0wUB+GntP+CINqANEpZHfMC7M
ighV31wEhYHe1605RXrtWZqPzOqYfiBdHGwivB5WCaJFaz/Qp6dalYqthL7OhQla2KbGLBZUWDvV
GMZMbhgVwyZKxuGqRSFgOyqldmX00aWS/MJqNmbhoLCHuqGMMbl9ECDQou+E3GUFY+T8WljqxiwY
5Ils945cTG6B6mRNuVeKpPcAZzhdh551vo2ltTyLAsAykP4zxNzYiNPa7X2sXbqvLE37bK/DzEZ9
vGQzepCjhABpBFYeied1gh4xNYBiunCyLC3j2a4nzySVgWVzcQGTaZuYLFfZzYAUCumAi3n5hcmY
wzKDQqu43QEriVAvx9jhWaqkY+Abu1Lu/m6+dTGQX46wpm1zFCfw5CvT+Fl2/OsodtYVQoxlneoX
5nthrObAS6aCIgn2R27epOi/IPUdsFWA46PZVYxjsBf6w+eX1sLumIMvywJd9yqgO70+FMfSCLsr
OE37EJXeC51ZmpPZPjcxcQnDjn0+4VyyzuXx1ggr3IJ8f4Ni4v58NxaW8RxyGcvVaMZ5hdHw4G1Y
0JDMnwUGSxQDWjDURXQBhL+UntFn+12btGSMesIxymxrZTjqlHyo/JD/3VkRAvzbMsWVpidxcxFF
Jbb5N6FZn23/3Kux+RmzyR2kEaECpMyep+R3NMAyalBJ819FrovCv0I+D7D4hZfM0iKcRYZEVvRM
hdDtAmuJMrS0rxBZWjeoFOAKtz0/bUtrYxYUfE6dOJYL1Y3JFXYjOkW2fD9CXcFN68Ixs3SFmuMq
w8DRY9WoVDesIGwFCV5WEnj2H1hKruAuHEdj2MbcpmzURs/3agEgpc1BlChbQESTRZOxJ4zvtjnH
9jBAqPF6kGjJddUIvBBSDeAb9Txap2TI8SK7jhysEQt2unHAovHCCCxM5BxraalVW9qNp6M96ijX
OSBulJHwU0SKTFax7YRDhArS+a4vnFRzaCTwYz2OnNRwqfn1cLIQyMCaydyd//WFXa7NQknXIXzp
J77hBsQnJm8y8QUsgcLgl6Sa8QsKT+2617Wn880tLh3Ryy+xHrccLHLH0ODMijcVTzsY7Xp1mwTo
wYy3efYaSk/+JRTf0tDNAsukV87Uy4HhOlZzWyTdz8JvLozbQpDXZgFkQhu1VuXIcD+FFq2uHXeG
V/VXk+L7F0CxS18/ixYe1X2v8lAi8JXsI0rKQ5iWd385DbMokVRJlkxqbbilmuwaXboagADrmbxt
9XgPxOqh9Jq9YVRXVdX8Pt/mwkqbIwrjROKNItZxo3E3lf8pEXdA26HJb1ukMpAp3JxvZ+k4mWML
KemanT20hosEDm5iJSLjWxl6ES11+bGmvchGDmMrRBYvNCkW1DfHySey+MuqzlFqqXEgMFwTiVMh
5OlpWAkgSQJQrTJeaHmA5NM3x6h+Fnw6oVV4vumlURXHwJeWTXVQeruSDHSLzLWcSFD4+5cOMSwb
8QZfUkccOJILJbWFo2UOORzxV7aDzjddDOAGx7tTjXbjlSPqAdaFw2thV/0PtrBHYtpr6U0lY9sA
mywZ4l817Ovzg7UQtudoQq3ASaHDWdbNPPMmjsufqITcIJkJZFo7CBLZhUlZ2LlzROGopQ6+pL3u
IkCNdwLKkYbW/jrfhwXOJDI8/55xCWugEhyT7lo9My79lDAb8rR7oRCbGc9VjWJYCSC73liyBMk0
vLDGlxbaLGJMfW8gRs+RJ0Q7Yw3Z3ZAXjRpvRh4faFxubPX9fA8XFsEcTahEWAWaE0oeHXfcNdWn
NW4azSo3m79L9s2BhCYuZUjY0oAipc9tDKN6uoT5Xdgi/wMf1KVSn4bUFLrSyGXVwmRGRSQKjfT7
HtPNC3eCpSESzX/Z9VpXcx1W6YFXNMnaR4iiVLsnRIjLv2xANPylgdhTsBRp8b6wzeFHoTs3IVpx
tjpdWExLwyQ2zpefR6E5lFXEJty2VxAftNHA8nGZ/VPgnsqNINEu4BkW0oqf4Okv7UDF7OQioh1T
hfETSUeteKgp+mWdtxpAsKH9szIN3T2/cJd6NbsTNAjSRwPsfldHMrUPENcv8HgCSlNpvDLOt7F0
gfo89b50SfU6swLW1Ll+8gdWAL7PN6Fi7EYQhyNa+/A8QPcW9vSXe2W27ccAO4dESzt4n+9Fad43
2Pac74kufuKbQ3OOL0wlP8TrBgVrHLr2KlI9g/QB+Sy2HwQbwAkjgDPGzkZZlcLMVAZbL0D12Nfk
TaQ512S6kGDNThWPXt9qr4z01vSrq6a5DQPlyRF6rNAzEqWCnK89Osj1I57uZvk1+aTSUz4ERN4I
pTcZJh1gB1w34DNNN6CQ3MC5O9/Fz23/XRdFMP3/yVL/UyBspFeNAJxaP0KvQP7PcP8zxXQmUwGc
e21z8qcajeXG8VCQMcrJQHHVUSXkUnW1vylbHznc1vajdutXUpvsStJuldAp848VN/b0wht8YenO
MYWO1aNwF5DRK33E0jt7kxjI82U/o4vJ44XzY44qlLoQh09e29QppGcdfdXYUE694Pj33YY3eJw+
nB/0hdg4hxV6lSFh1Fjorq74eB8G3l1PUYf3oKptz7ewtAfl2UbHAtJsUpPzHf/enQWrD2EEBw3s
YRvZ5p6rZUlA03DXON/eUo9mJz7rBWgMRXZEGqsDqNxfGoSBTs//nP/5pbmfb3Efyn1mxwTJ1HRW
SGkcDSRq16mdb1F3voBc/L4P6v/ACi196CybPnTpeGxVMlaYclmhfWHSv79xqXMkoS7H5dhUGc9Y
AzZpE063lXGpNvj9+Khz1GCpa2Uc25PhIvNzF6jDYz5gBJdGQJQhUF6I60sdEI3/f6RQ/hPx0FPs
CqNQfC5xkiv2pmZc2Nvf7zx1Dhi0Ui2pwprvTyyhCbazUM42rRjJCcxZ4VQiNnN+IS3N8exUz3EU
Q+OcPjgI0HZtg4VCh3JifOHSsPTz2r+HKMCS0ZxAV+OlKhmrmpcPpqHBwZer1D3fgaVJmO1rRB/N
1A87w5X6/OBNkhtb4en8Ty99/GwPWzjSxD0OJa6Nq8s90FBkAMdwvO6CtHj5mya0Oa4dP9N6+D/O
vmw5chzJ9lfa6h09AAkC5LWpfmAwpAitKeVeL7TMLBVXcN+//h5m98xVogTyWljVi0IpILC4w+E4
fg7heJ4bYgJSxvA2pyeyS5ViIDOxdWQ7ij6ruqN41gAxhgwyCD24BXN8iANEh8yJMnATTSAkS8b6
nVML9yavChSue1Z9GL2C3CZiLVZVYucuarjlW57mtUTVzzOHgtkRXPctSnULyLKL9Mq678ghrm6a
MoT0ITkj/bNjoQYz0qGRMokUh/yLA8XqxyX71q9MoHDzIObswQkOlNyOtzf1s37+yhN0UQ4cJEc/
7U0Obu/uKkyddxbeQ0v1DB6jp+3N8vZVGLrUv/YCNsG+S1djmqH3C+GbHG+h6de+EN9tET4U2RTt
TJth4+vAx3BsXQhkw6Ygp4Iqcpp/iCIbXJrdh+2BmNpfP381XS4jxQD5Mths7d47eXaTLSBzg+1u
N2+os7R0/CPoanH5zBtk4TiEA5YWpDVkcJ7UlN0toXOebetLaZM/QYL/QMF623AOqY8UjLF5sXN0
Gs4fHR3ZhKzN7AyXPbCqf6+XjxNgqcBMq0MslRtsD9Pg+VzN84HMXk48xH0v9vqVctt7CSX4n7Yb
Nw1A833QsZmBa7Kco5Th136xAvARg8tyBleat7OdTV1o3mAADy74WnH1snLrXoEZDxx1Ac46SAnt
HG4mh6ODHKNsyvuhxChE3N6PTgQeo3uIDfohCJQBjkbUx+fwaDugFBx3rq8GI9VBj84CcR0RSkQ1
lQPAHki4QSkK+k5w3a5CDhetjtQ8AWaODhys+UcIP34iCz2LkJxA/QctjL0NYHBpOvIR0vXCUi2u
4XjcdcDw6pyhUAuZUAjcwJygbHXf48Fhx38aF0rzCCRB4gsXbri2rDp7DWl8a4YcDGqxX1bRh0WO
DznO9QzKeA4THjg7y3jngW/t4u/3PSgn/uqMssWaAJNKkTZx2GNWeCcHyrtj4V3YvBYBgcGnAsN4
Lo6LC76dHNotUNbNa7ljp8aZ07wAclZdr4ZKHKMha/0l+ZggSLegG5izYeVpfmAN/y7xowRJInQc
L9uAmntIEjFQO1l1VkGNBfGwv+wyCWz0ioftaucUejsRZOk4SDgfZOAI3jvG8jlNe0RhVgDZAGTo
cj+EWvlMydUUPm8PyBAqWTo00nE7OnrrmQQhECdQg30PzrUPLbfBkBQ/gNL2HaCT/VWRQXsxT++h
o1Ue2mj6VjrKCgbIeW1/D8OgdQglGPuhOD/DEDj5VIKvfAJpYXiOu8/T8tUmn1hX7MVGhuNDh09S
IBISd8Eh2aulPC3M4YcqJ3utG9yHWJ3+qyN+KMETa1VofU66O5azrw6jEFOPr3sUDUHtrM4gtAQ6
4O1ZM41Fcx/j7KZpm47i2EsWHYcme+pya6+awpC9t3Qk5YjUASpaoTYGEz63swBxLwiBDyDTvgH9
IQrSRhDUS7sBCQ/UbgEchXDiYvlO5GY7SDuDjxKaE4mpA/6lHuOznCgIcZc9ZFI8JvzC5LSlAywp
RMFKpQYwcffl9WRxyC24J7pkO07QcNQLzV04szuHQ5MI7Aakq+RwvfLQJx0qAuqmVDumY+pEiyfK
yeqsdonxRLDEh/UqG0/quUzc62zOT9v7zLAOOpoSb5+gUS7gzEUUfZxQknxw0+JzMyd7JHCGNJWl
YyrZhFo+xN/iOLoP4AdfFQlqEHmCc+pApL0GLdT7PkWft8djmLK/gSprWiJA7TFleLcD0+xhsKLj
yqXeL3t+1TRlmiOYOJG0AbXqsYdGAIeEQM8jvBBN1nJwQ9yUusp3rQm6rV1eXrtWdpJQ/8nqTD57
fLCfxKrNEK/8FNsjNngKHW45TlHTehVyWmLVI+IwU6T/w53GDaxUlg6ydMgMbXcR42JjTyD9H9+X
nCDYpNfgR3zClQQ0SO5TOD/1+AIzaNUTgGZ9Br21Bsgb3Orux4G+ZFAHyCQ9V5Z6VxThNQg1z27J
Ic4STomPHS59J+8q6DXyd1CO3XsANS2U7mNKPEPGEKkH2q4aAmigqnveteEBRyANtiffcCjopJqk
KSyZEET8BKRkjeDQGjknigYFhZ5Uf03sfqcjwynqaP4GPNJDN5XCOdo/RW3m7mY9zNcZX5B9csT8
/FNgArN73B6ZafI031OB/RYlKeiwL+ld7M6PdUhvFKgetps3XCp0QGfYD3xE8kIc8yy6RsgHGRJ1
14rsUM0ehIf2+DwNxqGDOquSQc2Twk2zdHauoMVIH/HU6nzfHoRhjv4G55yneGp7DCIrwx9cLo9T
Et+ocQ/fZYqEdQxnZUETO4kQyAOYDgCg/I5YqfNjO7qlE2YOAiM5BHRAcsmO0QLFVdBxbw/MsK3/
RquZZgrZBgysHlahHOCVmja6d63mGbLZll8PkwKOOL4sFtAxnpZVYq9VWKQaoJlDkfI+qJu6OZVQ
vtw5SU0rpbmCuuI1pjKDFI+U11UEARLg7Jni19vzZbBOHciZjwkUpXIYC4K17zkk87wuuVq93oLS
Q6hp+r0DXVPZD/2O+ZjGo7mDlORImxUAwQhOPqRd8wQS4smHQkO64/hNhqOZv5xWqQAbOwCCr9MB
Ask9GHCXr9vTZTikdeRmpiI5Nw4aT+24fhRpLs/57MbXcVsugXT4XlLBMAgdrpmigNfLM9jPYo8/
1jysm9sXweIsHXvJ8yXMimh9ZYh4FNRZ9OJ45P329BgWV8dappOIFzEhx+NAxWIarCMDtCKci53Q
1dT8+vmri0wOSUiI8KL5ZujuGak48Dv1i2hCa2fvmDpYl+NVBzFx+n+fVb2nwBMrn93eulZ2+LQ9
Pabdo9my600iKaAjeMygZIbENwE1AMBGE87C7Q5M28b69ftDaxdSpTl415xuOXtJPEEbdu+Z03Du
2ZrhTlYdCRfP7seWFw5kB2R3I5rlE6jY7zKUMvRi2Kv1NwXeOptjXGcWlA4xTy6V69sw9HNw+ebg
ZF0D1xbCIRD2SaAtetGs6chKyivwb0o88EGMIbvDpTg8OFmxRwhj8LA6nJJJlBokEvM2DxBfgMoW
RCHAcfKuhqIi+EF4xg62Ff+5PRTDDtOBlDFIN0G7jJn7eT12C5SEeCdsiJcUwuo7RmI4Yi3tFjFP
YR1arcePgGzjgr+AGGQV/4s855xI8A8Tq7lnLer3t4dkmj/N6KukjyKkiDhS04ktfDIz9nFxQwYp
BxEH5USjc5Oo+V3fY4/0Iur3cl4GZ6CDKScoHqKukvDjMM7vmxhFlEMS4Er41/a4TDGSjqZsIgYm
dgbouDe8Z8tVAh01t56vYgThiPjqHnrZpLuZBVRtwssS4jqwklp8ILgGcTig8W705JkzerVqaq73
o1VDcntoBjekQyxtHhbRIAU/Oh7UTWaIF0rc/3e2n6lx7XxnjAMjNmI/yMJaa4SWKwJCr51oy+Dk
dOwkipzioWmAaKMlyw8KKtRnYFuXmzAF4TR4LiZQKbfDzmqY3sZ0IGVXI0iFrCnKIPKJB71KQlCR
gS1GVS3UXACwmqR3LoAj6aCyVSVLAH4hKCG3rIAIereTRzENef381ZkH3XhuZR6GLOrs84q8U1X1
vs6Hu6WAMCYjO90YrEnnbcR2oEJKG0z9nvjuzNC+xjtCL/cYcU3Na15iYDkfG9D24zrbQZYVz/ZO
ghh8aJOv23va1MG6HV9NU+7a0L8tOT+OkXxGZujKhpb0kkd/bDdvcNw60rIfBhGXrYWN55EsUFV4
7KkDmWE8y7uQct7uxOC5fyZVX42hGaJeMTz7wxzT8pmiXPBmEhBAy+MqDOZhCqGs04SPVt9CMnm7
S5OX+/n5qz5bj4D7mFN+BMCrobOf28WhQO1W8YlHf84pOLazn1JclTXs2LCxS81DkCFjQCcyflxl
DVetR5QtTMAxQNjOEffce7bjBm9aLmCAO5Zs8Ek6FLOzkiayZvRIaZb7Sz8/tlN3WdCrEzsWkaMc
8F4gpitlH8QOz4LJw/MSWD2inQDI4AJ05EtZpk2dWgiAOtX8Kcj4yGtIw6U8h+KbGF8iy3m3vRsM
u1zHwEwU3HT2uAbwHIFWZH+OsrE52qQvAiig71iqaTE0VzDy2C2TDp3ELkjAIRjpZuXO/cY0UZoT
qEuQiM0FsCWEFFDnFeLRQcJHIi7ohsYJGAQjtyfK1JF2U3A4qWqoLODpKb8WdQJoLbtDFFx69U2y
V91l8Gg6CtNikdtySJyBdma6n1L5PvHk00+19O0xmNrXLgyp7ahqEkAYeVCfctqF+30CVVbgTHay
L6aF1uyc85AoKKHjUXLIRsg7jw91yb5d8uWZjrfMZYVX/RAmwfr8iEjzLKr6jO27s0ffnhuI8P56
mix5u9COovkqqW8zoW564K/dArfm7a//9tQwHXOZsrrrxhLtL4V9W4bknVgVvrfbfntvMp2hEelV
XjoNjGCOOMjexLl13CGIvOQjxN5PkFXciSLfdhZMx11S1yYS5ZP8CL7BYGjrAGdGQ7rHJbwMA8c8
zZxjbxgmAcL6YwQx4A5Sw7hr4na5qiHM0BKF3vSziO4gdBhsz5yH1f07vIF5mlUvjgcRLhvHhHLq
UxO1N3Ybf5tBz+L2yY9iVf6kqIsNso4kF66V9es+426fFV2yBndZ3UD7chjei55BhhZc4NcuCqEO
YdPWOwtm2nSawdM4bmzXRoikivTaSzCI2d59UTTtOs3YnTy0aNMDMz5AmnQVq0dleVd3QPfHoXM9
pj0LXLupv2+v1NuREtMRN7B9koDVAEOh9h2ITh+ZV5zBpgfWPqh9DnZ9xAV47/g1bHQdGVm6Mwjg
+gblbgP4Grq0+TJn9vfZc05E7orYmTrRPE5HRNaNFTpxIgi5+1MyJjeEOelNW/XZi9fF8XF76gwL
pSMjY6jPZDRq+THhCTTe6x4AkezYo5xryCFJtxR0x3wN1qQjI50kaqCagEKFsvWuvQVl6u7S+qhZ
Rn2oO10R1SQ3FYmr75xHezBzQ2oKepm/GpRq20HVVs2B4kUZif0UQSYe71u+ByXQobx3ss+pVflD
2lxtz6bhoNDhk5J6ql7KnAMK45HT7Mzys0zm5o6Iyfu43YVpwTSvVA9t1IUQFD1CtzXgWf5xccQ7
ToGREzXEjTsQcG93ZNqCmjPKoDXaQI4e+1y1gUc5WOL6jxMUoEPePW13YdoTmgsidFSohIHd9n3/
6M3IrbUhQMZVZftL656nMX9BPXt5jVfJC+ulmat5pnJWXgviU4hf4unEYu1hBHVCWjafV0w1ZNoh
OEuhMtJfq9A6ue1c7pwmhq2hAyo7FQ5pPUS45rjRY+414PeIyw8DXqK359KwL3T0ZNmqvl7qDqfj
PN8W4X0/nT3Jgxgco+P86bI+1r5f3Q7tvgF1dRTax7oZUqCbo09Q4focT95hdJpPUQW2/O2OTJO1
fv6qI9AhTaEHlfEjxI3P0GOGCNF8SEJ22m7ecPTpwEU7oVFGEjQvRQwomrtAHJS5O9/dYDc6gSMd
FHj7EmwwkQ7ICdn9D3CgHBzFnqqyPl42AM02raqzxihCH/k4pgFEi2+qKB52BmDymjp54zQVvCCr
TGOXg6969ZeyD92Ad0OHvpY72osr0Ml9stL+g7tAu+myQWmWKQTxcijD20fmpailIOpbt8x7ABMD
pQqQrr9uqd52SDMQtN7Aw4TdcoiW5RF++Ykq+iRbpAqT6IWE9U2d508dgNR2kkCRiqA4s+mo78gI
Atf1IYvJj77Yu/waAhcds4i6gLqKEZgfy765+olQA64jDWt6Naq5PUzVcGZA7u5cU00LqwMXI48n
dd7iwSmpxReaYt/zac6Oc/xDpiKIXB/PsV/qIvfwZG3LnXPE4Jh0PGOWKYDsUVoHPLzznkjwASId
+r1psivVLDsGbThIdFpIiKJPbljgAoXLgGrtEyCgIKJwq8Gvo+oAufNrIvaoAUzjWZ3KK99Einas
sxAXcRtguSVC+h/cKH4OiLeyrFMPGMiOHRq8lA5dJFCXz+g6cSqrn9ssuidutTNfpqY1/+FFeLJL
RsCJQEZyD+r+hwWy8hdZsQ5YzAQdlnR9eKSlOttQa0B4BUPabtyQLGRC8xEFH/KGNWh9WIUt1efE
o6d/lyPUoguw7Hiy49lXxfb8hmGmdNziUDPq0anBTAn5AN3Q27ScztuDMRwUfwMsNnzJcAlCQqSj
761YPbhjclcv2aO0nZ0UsmGv6ihFQUq8MaO5Y2OF14NQD6prhM9HeTeE9R+pM79sD8XUzzrEVzaR
pyFCXxvLMuEWtJBzVH/hEb0Nuxe5M1mGiEBHH4qJTsMIlfjjgorX9UgSkFCRYk+p1TQAzahrJ7ZT
WyGhL5ofoPq7QtkJ9+wAyQsE8u+3J8k0BC1ynyNRe5MrUapNu0dECdd94VxHKtwjpjZtVc2oKYBU
ysth1HMrghHgdz9myZ5wrmmzaqE6q5GnzTKGR/66CzovunNaFZAq8WsXMNPtCTLAxZmjWXeHS2/G
emRcoBj8CNTALbDwkPej4a0r43tvqp+bEBnWMgeOnCa3UTR/VQ4e3na6N4zxb1jByi1yPMnjajUU
dwPk6iyqrhSucz7xhs+qsq9C5UHJXvh5wb+ltPjIJ/DPxORaDum1aNxjo+i0820Mq6kjCsuyzzzR
IxdUdfQ2nu3PXrVX4m2IOnQ4YRS1noBYGt7oR7u/Igkh10vXRteO00df6z5ObhMZrw+odvphe2oN
5qUDDAtVO3ZY4FlpSUb+NWcRVQhuSqAxvdySd16qutivM9XuXIZMk7ea4Ct/BJKoyXPWp1oWhu/W
yZPuHlGkaZOsXb5q2ou8gnY1rDiFfiIOHLdK78FB4kZ7hd+mudLcBF7cBHFGF2+j5XJqc1TCjtUX
9DA3X6IKtbfbK2LaA5qzaIQNMrwEDg/sEfTD1MUjDZpKJurgNbOXHOtxcohfNEtbHrKiIJcJRzGu
+RGagNkBks3Y1pb4PA0dsralerLbHu/3efp5e3CmNdL8SJtVcUYJwmrwB/4xhOF9LKygrdxHVrDn
7S5MkYiOLaQtyoDmAbkLGXVfFEDFDUkVoNl4xBrqe1D7PC0okK1AH7qWtWQp3wP0GAangw0FVV45
oeb22JM0cFP2ji3D+6nKuqCxVHrcHp7hrNJhh1YXlzP+W+Ms1gEw5J7zKHxOvL1kviFg16GHlQDH
YxHWOKtAEe0NV1E8+wtSgY7LA4oIupXXY/5leywGZ2BrzmAuQ0rIlIIHjdq3qgddcFLkn7bbNhir
rk/djuA9SaIcr3KWfAzr5ITAwWrTo6iam7UiZLsX0wg0l9BMESl4jeKZqh6sG9GH9MC4mndcgWmt
NVewCDCuqBgViVPo4kjwvrTNcBWOl5GEMR2J2DKRJkkLSHTOm+82eMh/bqeizE5pEe+F6aZ10Cye
xvOC5zgU/9C85veQOEqvx8hj5y6bxgNtk/RYzGO8M2Gme7QOQcxUHjFlAVesiu5PltOvLRILvsXS
a7euDmExnWrLfunK8mrBJW4nIDAsk45MrAZGRtCdA4qNd40mZp+iRJV+OC87dwWDX9HBiKoesywa
UcWiUg9Es4kH/lD1KcusezLQPQJWwzrpaMSlmNIK+pMoZ4u6JmADGBvz0K78FnxQ0+BKv7OKvcSD
yUXrDI5Fnsk5YhQzNkrqzyP5NmbqMZ3mPyB1fw2g2003UBSwo7rClzkeFZ1wT2DHYLE6GpFZLRJO
ExPHwuoalOcPD2Xd7Bw9pjnUvEE9FSKqa5Q0uvnwTSJEDMg8nLxR/RBTcgiJ+9e21zFtOM0veBVR
WQM0y3FcxY1tu7yXo3UTJ9UOVMY0R1ooMJVszjPqoWyqDPPpGEHMNwkYr9jXy76/5hNQqxQ5IkS9
eO/ggZP1f1h4aAok2Ip3LNJgMTr8cPHajsowl0e7UtYHFAOWZ/AyOA/1JCO/YS7yaxeNREce0rac
wtzFSEDs5kDAlRPvLmnTpvRdNrIP250YjmSdzFF4jutVaetC7yJC0NwJVwRFstQOauaQZvalSEnt
Jx5hXRB1mXg39cptdh6jTZ2vU/wqqkaNcNdWTgK8Xi0f+tg6A2v7kXnZdChm64yM24EQgdotyxt3
zlTT4q27/lWPePwerJHjectdukfbtq6tMLujrR2Q3r3enlGDof4smH/VRZQALjKkiNQWyCEz0d6G
lnhYI8I1mbwmkre7MY1E8weSISWGqxq6WWjiK967Pgozez9f+AsYu1+2ezF5Ux2OmFPQGVlZgaAa
oAeGKqApfALIKQU5amiz+6zujx7469lw4MhlbXdqcBE/v8urGVTgRW3qXq3vt5BDySZUpYmO7XFn
GBzcz+P9VetJm+ROOqH1mBR/AKILRsLq3ER78rWGL6/DDOtiShIUkOBFLgq/V6P6yhp37xnTcH3T
YYZ9IXFsxmgblc4geVhQ5CygENe6yyFxq6AdxY7rMQ1i3duv5miYwQvQ40HoSCsWPzAkRJA7qC4L
OXSAIdg9beKCiucI2eWD6qNgYFmQyvnULp+2N5DBr+hMj/OcotghRqqj4q0/5yuQFRniqPpO4z9X
K8wJCbZ7Mk3U+vmriep4W8oyR4IyRxGY7+LRn817hQCmtjULLxeKR6oUIHrStR8gWvpYyl3MkcF7
6LjCeuBJ2UIN7DhN1AJPEbQUCA+/iTgF2xn87c4+MnWjHfbQIE29EnKQR+W+L1YZYhoHrUc/gJlj
e/5NFqGd9v200DARwJesrinmYMApRAD/NIrIrx3p21Oyg2R5261THWwIjZh+VFmJXSvA5Yn760oz
QNL44NEmKOZv2+Mx9bKO89V+cruyrgjSrkeqcnWfNknpO/0wHVgJ0lQiZOGDE654t93Z25NHdQBi
D9U8ZTuAmrdAmAeqHeIDHgq+xXZ17N3qSz4AnN9Whbgo8qM6JnFeGO4yNfK8qSTfoVXTBSzK+Wl7
LG97dcSPv04cs8s5DuVK8Fk3qjvSLJzfJ6M14V6OU/JquxPThGnWDukPSGu3YOCc2RhAWxuAaB6s
XphJx8+l9ZAz77jd1duWg2eUX8fTr6xNSxyDic9dw6GCfR1rcoa8T3JQI985aE3jsX7tRE2JHLhE
qRETIWS8IR9RHFa2qrZlqMeNfDXVO2tvWh7NEQxiqUPpoo7KZckVBfuPyvgzSdudYMjUvOYGhmgK
5QIUPmJy7xNZDTJa7mMUu20vhmGedPBfg8Jn4aw0Fc0YvYDa775oZw8R0XxtEe9QduLWdUdnx2e+
7faprhntzgyo7xCEF2nvtRApx4UZXDo7O9jw2EJ15B9wG12aDBzlrapx1clrrCp66AcZ1X48O3Vx
pEtTfCZcWUOQe9ao/LFbRoXS0fXhGDkQZV2NVWg1wfbUmka77v9XDs/26Gz3BG+I8VoE7uXl4g8I
ZbcbN0SvuEr+2rozUrghWiGhGTuHGGLLPfUeQWkBXYEIGo/cLwCu7Mv7EJTsNiiqt7s1OHEdD+g4
ngD3BNKc+diXFdi8Qye8aShS3r5dFZ64DXmaVScl2BT9exr/68f0f6KX8t2/Acrtv/4bP/8oq7mB
tkKn/fivD6XC//+9/s3//ptf/+Jf1y/lwzf10ur/6Je/Qbv/6Tf41n375YcjAMkdaFdemvn5BVn6
7mf7+Ibrv/z//eU/Xn628mGuXn7/7UfZF1DWen6JkrL47T+/Ov/5+29rRuq/Xjf/n9+t3//33+7n
b4X61uh/8PKt7X7/jVH2T8CCLWwiZguJq/dv/xhf1t94Fn4Bnkvbs21GHb7igoqy6WL05/7T4RIq
H/i9sCUuwL/9oy379VfeP1H/Br8rKRWoYHeAZv2fL/bLyvy/lfpH0at3ZVJ07e+/vb3jXZ06akE2
rLHrvjpBLb28W8pMfansAkLtr+bhP929bv5tV+jqSIwiraI6o9heoA2q7sjojZCwmHOvDIbCQ1Z/
u5e3t7irIzJiq5RD1crq5FhISh3y1u2+xKp0wLDSWlZ/6mtncd51CYn2ODYM06ZDMiyk8iH9AOY1
qD2H/DBarLqN875Y/m1BvxjQ63kz+ApXB2bUwHTHPJ/L04qAHU5dj7v7yeFL9ZUMpAtvUAU8vtjM
ij6QfOy+2IvokImp4rQ6U241n7Yn1jTMdcJf+UOCLA/nvK9PQ9U38cFJyzo/ynTeTV8Z9ocu2BmD
n7nJO1me7Mge3hejy/6C7pKLKpGIlHvP2KZO1s9fjWKq0kLEIq5OdVI43K/i3H3MmjG3DqoZl52z
zDRV6+evOum63p2cuKxPYceGR+Tgx3fOUlg7t1TTELQArEwqAB9BY3hym4R/zGa1qOu0AJDDn+XC
9lSVTGOwfh0DjbzYEm5YnnLSDVdIu6mA5sUeIbepdS3qSlNSsESm1amEw3mqwSI4BrFsRHPc3qzM
NEla3MWKauIgdgSTezZP42MEeV56bsgKFoYEZR2f57Eqb5smLRpgN5xEHCwSx+KGezKht45qeXIM
cwq0ZbGgEM3vSOeyQ0wzsfeI9nYqwNXRHXNSjqUr4ajCxSXdAXRTbXzMeMTVFdDAXvkHCkii4Qip
nMq+ExIvR0gaJNbytD1Daxjz92oiV8dzODyG0EQW1SdRNu7NOIf8aXHT0q9mUd2Sove+b/djWGkd
3NHnS5WlY1qfojIqnhVxlQQOqKzcnVPF1L4WpiGpuWSsBGV/7uQV6ERZoT5KFbs7Xs+wj3RGqG4U
/WSncX0aG9AEZIOTvidxk/4Y51rteAtTF+vIXnmLnkVNTmVWn8Cl1nI/J2gZAskI29MYrE2XLYPm
NPKlkV4RA7CZJlYi/cSx28jPVEnynXUwjULzFzhslzAOcTzwkrD2iMi8rkBKALVnP0voHpLC1Ivm
NyxK+ZxLpzpBOLF1/ZGgHO22xVbOH8BIFu4Vvr19rXJ/iua8XhJv7mTY0eLE5ThNB4fxrHsv2TTJ
+2L2yHwIralorkjJLPo05PNSXrYXdBTHENOa2VUItwXFlg8yYdw+yG6qPV95UbxXVr/axhu2r0M2
7GYau8key1OUVUU0+bNll+Q4EqmqQIFeba59Jrr5IgSuq2M3BpdUVjjV9akH5KWAaFbLwyOuOsXH
i7a2jt0AYxe1eWkhbM0QWAdp1ZZ/8pwCPn5Z++tefLUZSDpVpKiT6pR4UEDyXFEHo8jz43brhmNA
R2wAOmOphqblaWSYkhjs7yyZjpZbdPIjXkwWKNokrdNCsjyt3NusrkDA6ofeuHcOGCzK1hxDYUUD
ZwyrQ6rB+xIq2/pzpMsUQSvbJTtnjcFH63KdghCJ5NeMmLwpx+iQLiO/GUMp/7psCjWnUORDRqWt
6pObzFl74H3LPQh0gQPFj8okj327TerKD0OXRX6fzdlXGQr7x3bnJlvSAo14SrK55gg0aMgsFXDR
xvEpzSDH8QRd9pG8lzGAF8/bnRkmUgd6VMSKQlnk2IpcLd9T3Kg+0mZawh0fbrg76ZAOUVskqaeu
PnX5TIJhop/V3B1K0NMFRV1+zHdrFgyb7m/YDq+K+3k9tF1nyLqjPQ29PIiyLi0/YXTZq+AxdbOu
2SvLnR1VC94MmC5Abvxe1h871218r8qD7fUwdbB+/qoDOw/Ttq6x+J3XsdYXlEHD2vYGFV8vY5ft
hFCmZdECBAu6ZGVS4l6+ahgWH1lsD/ExKpVrHzqiQnm1jCtmBa9i9LLXI1dnl1JuYpU2Q3xOU1Y8
2yCQ6AM62OoyUS1Xp5Lyqi6VLcUdppojMFKCc0WOR7eyAH9ZFdmcnXcEk71oniHK7crqQlad7KF0
D14rioPdAxJ12eprpl+qRlXeao1FCJ6EQjZlUC1F9wEJ/+Syu54O6QhFl2TUxXVVFFGERx2yikOP
7wHy6662B2GYIh3LETPu1sTqqhPEDVK/kZxeNXXEdlo3GIgO4hhg0WqIGixAa9u3FrxJnqNMyS7z
vejZ9P01G4+JVXuKYKcmWVx/U5QMpa9IUny6bHo0C3frssWtd0LcrObysQQv9LH2rN1IzGDaOiRD
LIRVFi6Yp2Qe/1rCtDzU0I7NEwgAOV14D5zzDtuJASPo6hRRc5HlniwLrHORvlus5IsbzleW27xr
s/GuGtRNFVt/4RDNDpKBZ+Wy2bN+9Y8pnULkWzxkrtLkxkvJd7CH7hyFpp2lmTbet7twQj3oKZa8
P0ZeuRwYHij9BvUDO/a9bqE3wmQdj9FPA2gjWF+e2n68dpJuCTq7FWfL8oJK8PrrRXOkwzK6kgx5
QjFHbkw7f5kAqEpKtUcaYhiDDsyQ3pA0doVQv6yT25QIVOd2VhpgsRWwU0t43h6EYTV0DiggAEGG
gnzLKZqXOj4oPlaPNW4YrV8w2l/GS+Pq+AwwGuUtm53yBLE+IIP74iAQ/V+22jo0o7YrFPW0FtYh
eqzYclvMts9Y5adWG2xPksFV6SKccdHxwRMj3lfchtm+WsJpuC2UaMbTdgemTLGuvuk6NQB/EGI4
EbUQUNFb/U1TUctXYIH2p9zKn21Lxo9uu1JCVIt439idFzh9O33e/gamIWoG70yzw5qihMl01Qyn
X7bP/Uzji5AOLtVsnskJGlA5NrNlK/IIWdauBXYecJRDP3hZdUi6kn+tlgm6wpcNRzvh57j3Fjum
6DBj9XxYUOcAkYMO1nq13cHbdiN17IbTyAjgA7gYT3TET0OnPIJ9jN05qTteb3fx9pJInSwqLtok
zkM8T9iu4MHcKM9vQaG9Y/hvH2BSR2p0TpU1qYNMyVrC9V7N8irs4iBndX9dzMX3rJGXVfxJHaRR
VZOkI2mxFvEMdzwu4wGEseNdByJq8IDkezKUb+d+pI7XKDmNvXycMF8WGDe6pml83FW+FDy+cTrv
aYHU6SmrO2fHYkw7YF22V1cIYFvseAgrnGNJlcrDPIGx3y8md/xI6u5C/LfUQRsLWA2HNMLkTWRy
oYwd8bOLx8Ydv2PaYprVdy2PqcqwxWD78gqI0h5E8GF2oY1oVk8bwPK8Ao456vMy6AtQ5eFG9H85
u44luXEl+EWMoIHjlewe9szIe+2FIe1qQQN6A5Bf/7L3NMITmhF9nDkQDVOFQlVWZnFBD91REOna
BMvOQ6+jSxTAsWykDF4x1AfedX3sV2is7ILTXXZoQzVCPldBtMXqMk3QPkcfwH42vJ0OFinwr7/1
/6MVbqMzehGyKQIG6BKquH2/UomRqqW+NL7YX4X1MmULjfY03hcI0bSKJ6KdltQ3vPxhvGIOkNlq
eXka+FgWST1GLEhEE5EPEwi1q6SrBK9OeEzpT2h1D54A/iGZR6v6ie/g4VElqGVzfzXPJahUT5JP
4d+LnsbPK4ApNIFWaMiSHcxkEKaJKx9iOzkgXFCpWl+XYUH9RPU7h1iXXDeZCgRET+0CSFFSo9r1
tERqfwpz0b0NyIS+vK1cvqG9RsnUD+bm29CY6G2h8/00Keb9q/SQD6noG/Z+C9G5eAZBt3pSkoNt
3Azzl2U3XQgeq5C9rfWuPoPM/q+xMv7ProYiLMau/mq2QnwN58ZDqw6Vl6JDXoK2pk8xQQSBNM4z
sWr/UtTjnKHA5D93zK8fBVPQEZq9rX2I9j38wAsi/hkD1n9mVYgeltIzGjmqeIFgKUMpN9mbqBoT
wjn/VDLgGxlanybAl8UMloiJz+zfvB/5E9rolvCsPAGV+ajK2TtNOvGgaFe8l3mxDMlWRuJLw6Jh
e/SKuKPJvDb5r24ui6N8gMNAbBVMA6pHsZO+ucyoO5+8Fkw+Sx9LkG9O80H85QheuLC8SBvX3q4n
X11kGXn0ic+iLtN952rIfGkCFMdmIqLHcCFjnlUiH+Wp2z1tLsXWQYAkiXKxRwc/5s9ZWW6DkfrJ
RHXYNO2ll/v8aW7D8g0SmD9yPe5JVfq1TACgbsKE9EP8Jh970Erc9hKuhb7G8S+uA7DGlW1Zyu7C
qsaHurkcHroSZENNpaYDb+0a4vr/F0PQVmul6xJKcRMah1Muw+0UodL5XUxFdYQ0cg1iXWvT6Asm
oZt6KUVQg3w9mv+RaLF83mNPHFVpHNeOsC4GFdTUW0OiLjuDwDMoGKHzDLERccSG4/q+dSvM3Q48
moTkGPFFnflA5Kdzgcbw2zvtOGI2ARdk1LTmG2Sy4px+zcOiS6HaMZxmIZs0VB3y2AoqhdP1T1U1
5OBgO+Zk03LlYCac9VSrCxhK5UO1bmNGAfw6uIUc0aCtZrro3WNDsACd0vDdpIuu5n8gSR28L4YI
hG1ME5agf4IdaYA5Thm3rAX0SEZF4T5diKkhjKDQjyrQKliLGPX05qip1rVmlsEEtNQ1QRb8UncN
fUaDlXoHTtb+5+1zcP2tf7i3bfKvQkFtWsTFfOmpZFGyBuOeJ6qOwqReKt6mXV+NR132jiwQGNN/
t/2WMroslfIyvwq7JAaeOu9z3Myq+GFU8XmaoXJbdv3jgmhXkyNePdcCWp59D5YK5HImx5NAmayT
IHgYSjEeHGnXIbDcQE2nuMzbcLz4vpmaJG7+Q/OCGoOk0HDLu4NhnGtnu4O+5you+/FCQITxrMHk
OKCBMyr6ZwiN8PxJXzPADyqM6xYZvIJEj2bYi+rdUpjxSBrL8TixMVI9a5sFhbnu0o7e9Fe578pP
+FDI87Ajy91EMwTnGJsfKuR1zYFRO3bPZirzELdCSWwqLujyJJ+CoTtVKj6yLcfptxnH8q6M8Jwb
oOZuGE+hJwZKNxGV5wUF99KL73tk2URj4L9bKIdI6aXeYW9pBDf+XQ2Aq5+6vCF3Icm5TSwm5oWG
yBLEGTpYMMagolTVgO7yhhyRNrq2wvZEYGFrwKkYZyZv1y8sirzXuYn597s8ka2OasAwyYlX51nO
A/pt7QA6QtwfzvVJd92wQrOg9/rT7bEcRmuTicUDW2vh+QJtMSU7bROiX8/bo0TG0Xpwbh2XkQ1n
DSJAGeZey4uB5nX5i68onj8BedTqzPPbfj4PyOQvYPVEbHJ7Uq4RLU80NbKuhnjNs9IbgrSdKKFJ
P61ADaxRiDvJV7UAnDtm6xGIzHUgLJ+0GlGoglZeBpH6SaazWGeQU0Y+2iRuT8kxgA1uLUaT+6aG
wx5bX0R4q8w1BCbM0NzXS8xtcCuEA8Kxr7w8A3Z2fqjjOr7IYjHPolrvdGA269hAww5N9g0Waeja
dFq34FSJ8AjA4VohyyYpKSFOEnvtRRj1dV0rXHBMtwcZT9fHr/9/EavvK5iWQ7K1F8/fFsgF6Phh
amJ+5+Za0UCNag+rc6QMPF6Nz2vsx5d5Do505x0YTE6taz+WqqF+3oTZIlnzbUY7Txr2QPLGNdDY
xYBYcOMG2MaIFgnrg/C521X8xKu1usyiHC+lqcUDAdXVKLcDn+C4bmw50WigfiRbtJcgfRjDOHmu
f0J/Q76vg5r9WiWkEg/CBYeDs7nDhNr0FI9IwkCCMUwLmYvX3A/II7oC87uKw9xGkLbSgzwKWssu
DYkbNEd68yul/fCTlPv0723zd8zCRokiKQOwATznhWgkYmbOWkCBlX/Zlng52BLHEbcBonmofYGG
h+qiW8BAHlqIGTWJ5K08kuVz7LlN9tWMC/qoDQbwJ758oSuLLlD1DtJ+rOlb1YGu8fZauSZiOQKw
SoZwMrnJ5noswNDahXo4MX/Z+cFKuTbDcgZdmG8LK6bqsu6M/VMXPnm1KB4gk9u0R/3VrjEsl4D8
Vs+YystLvlXtw+KDyfvkaTCHp+iWZT9ur5RrEMsx8FFypPRy7EjQFcBlsLYqTyHfwPYVSQAIT7eH
cW2IdR2TARCT0DfVJVrQhwvd3SrVPhd37oZ19daMKNmZsbpQUYlX87p3b/FODN6rCmS2d03ARoOG
a2xq3WIIM4Y/hgKJEwk2ofu+fX1hvLhZlNQzC3lTXdpp6t8JI9bEJ910n2uyMZ/aALk4jazEXT7w
PS06MvKk2rwcqr2QFznKljl22IZ+VpLsQ9975YX5BTS5ayGkTFsvAvXA7VVy+A6bqwsJW4hdUVFc
ckl+xBMUAsa6ekWMeaNXEx5cFY5MkA0B7XkhxIamFMwierMH+pduCU+DHHLAIvg6gcorkdVH4u2f
bk/KYX425LOvVzxei6i8LCsDZL5YgujZh8rBX/623gfL5zbkk/s0VKOHKo3Z4zbd851nwSj2x9sz
cO27ZdkmrEITaFlewg4Sc0GLlx0Kz9HB+rj2w7JsCeEYyZREhWkfYnXuDJvJU1ks5OccAGL8piFF
+X4wRfzX1gT+UCWbQLL+vuysDfGca0/3K8OrZQVxwGMIjvD30F0pn1tZ8c+3V8+RRLBhnkE0rlAo
9QpAZ+bzKPiv1hQqkdv8IyabTLYK2WyymSOiMMdm2WBPxlqAWpCUuaASos9eoJev0FY4xOq7Pn81
3ReOrFNe5HNog1w8UsXPVEao0Kx5d4CbcjzpbM4uqJVSOfSdvDR18G40zTs6bWsi/ehbsfOv7UQO
xnHYZHid3YtZ9MzMZC6QB+k81p2meQTLYY48iNHFEVGjawjram+WbS6F7+N5D3n1LmFxk7+B5CtB
00y3TNHBm8I1inW3j4SEaw/V9Evt+8OFb91Un0GuOE3psqnpIIBw7bll/3qf+zVim5fRaAZR4zS8
ivR2H2qYh5b5c5SzS94uXoYqVJOARPGtakh1qrb8wP4cv94GdQ4r/G4lMAAYIIoTRFTHx8mY4b4w
1AZ0jqrXa1B5cVaUQ/kqAg/J4wCS+IO7yvXbr3by4pw2RqodzVtxtoB+6YHTjQHwMTan257J9XXL
lsuGQX8a4JRLNHf/CvAqp2gjPsqduj5+PbEvfnpYrWiw8iYvAwl8kfV52SbcX49YWBzn3kZyRsMY
tEu+x9k4RR4QV3wxw8lrCrxt54JDSvK+FbKMGMXBXaOLBrkMFoWXddUSAkZ6uS8otDm1FvT0RnHV
xRmvqgqKNLHMdBPeJ8DO/yv8vtiAQJh5n/McDmgcEBTQtZpNygU4RJOixbVwsESunbDsV+5huBYg
6c7Yxv+Va1MnYR+87gPvqHLnOEg2YhM7C/WDoZSXsarrJJg1+qBzcV8jHbcRm2VbrYMHvRmUywL9
rSZLdR5p3Cd7Ec3v7jpENlqT77NQZRXlme418tNr/3UCv919y2+DNLueojVux8eHQH4ORP9MmvwL
Afb39m937K4N08yXDkCmWMlLDyzx4wRM4zNisP1i1u0IK+0a4rrvL85pvHXzDnnoPIuW/X2xtU/+
NjwqUK0cXJGu82PZ8CzGmkHNBbJjGorxXd9sKolGr7/3+9YVPERyRVsKbsehNvTLBAW/D/MwHREV
un69dfe2hOjYFAz3y7jLV7zZhkuxAFJ8e3sdD67/0E0v1r4Rm96Mwd3otbpOABBCUajnJq36p1YG
3UGp5s9zYDbsMmxDooOyxxkFjQGQ7301JLLczH1SKczGXIZ10QI9MuKGb+vyMS/r13ovy4d7lgik
H78fz9JgtcMcV0BQgtmt1RPwVTl7v8IjpaDWOMg9/NkIIMT5+yhhLyqvQn8CDpE/f+/6QE2vp6YI
xSuKp89Rx5lrI66jv9juSvXRqpcyzxS8BVS7FpDhSG4OtvnPwTuLr6O++DqL142g5wcrRWfySNsx
ej+UXpsOAvzLjag/D4HIDwL4Pz+qmI2wpA0J440DmVSAXvrUe/X4FAPH9MiRBT+zoNWPYHzZzpVq
o/N958Ay862FKyTQccsIZR9ohFrTrOQDxADelTE5Qt26NsiydrDQ+HXcoCYYinI4l0tQnhRdjtLx
rq9bV3VUIhSrCAQr1nmLTtUU81Ok5uiu4gmzEZcdeIKjFaDDbIWSQJYzNH5BRFIdUJQ5fruNtwTA
ZezFgNJbBHovkyGj3OoUbeO8OkhyOAAH4P35/fhKkFAUPMeRivL1+9LFX+d4H86xtz8rvV1I0w6n
XoefQCr55Ofm39unymEzti7moCFTvRe5l6FvqxsBUUXbztMsazmdKkgjFslGeeSn5UZNeDBRh6ux
ubDm2KNzW2ovK8J1fhfHq774xBs+BM141J/y52uF2cRX0VxGO1KQcVZuqo/RWxU2Om3yiX0PMZ03
ut3Hg/VzVL2YDZUcRA7/vCN66PyBFR+GLRzrMzD+zfau94fmXe6BUvqxq9t+BwkS75tkCtlgElGi
8R/6O6iBnbe69dcPcinJfFKsKP0TcCaHqCnHyeWW48jnDerOnMZZC9LzpAnMmOAuP2oodOzm/6n1
bfNIUVTEQyhaXnlz8eyXy9O2yrueKMxGiY7ThmSpJDifAP7/Nc41OtZ8Pndfbh//P+f+mI0pjINO
BkFn4myW/pns5OfIPRQoqk/V3oCJMMjfz+3Wv/HK9a5MObP1P0mv8FohQ55NUftxL8wbFg9voOh2
pCLk2uzrRF/cgRHq6E3fzHEmY/QZhXRXmefF00Eo69rs62344usDwOWTBKo9M/uQlqt4z5T3Hi/r
owS/6/uWCwRjF9UbX+MsH9SHJWgevbV9oPlwYKyuz1/dxYufr8sZEHcBKucwX1gi1q4CydEyJmbo
70NoMH4d+sUQTK+lmTvMQATT32WIg8TGg/DG9euvW/7i0/MaUX9Z4Gm8XEA7dOjyy0ra9lxusTw4
ndeF+H9wIrPxgt0KPrrcb/EY1QX/BNbC8hJxL37HR/OT1dFRsdxx6XA7DgDhPiS5gQaSvgzOZljB
dTSsXRqF5XwOK3R0hnI5ulcdFmHj2URR5AMZeyQP+yL4Hka8+TmUOT8IOhybYgPaqnxCnS5EhwBF
K/XJ78yeIpfYZTtTR4GfawKWUcRctsBw5yLrCes/kZyFb31khbLbHtCxFzaMLWSk1a2HUzXuA8g6
+qWNL0aOE7K4cj3VNKxVMmzcO/AgrslY9tF44VI3K0xQMrZlo+nhARXpzrcn45BZZTamrVxRBNZS
wZ/73fSLaqMouGpL82uvUTN4qOT2LvT7M9uC8l0cDVw+hkW+eamJt7DI0NT2N1/ienxV9R19Ba0B
JpKGkWUGue5IP5XTBGGs2z/VdXCsrEAFZc0FtMciQ5m0/KrBT/0RUNYJifrJtJf7xrBufmO8palL
nmdNSZaHmCw0MaRdz4N3iClyTcN6MKhokJXeV5iyLstUxvLNqPm/oawOwm6HR7L5HWtB+p1uAV49
ozyvqtAJEih7Uq/r+wWEDKfbC+U4lTbsrV6DPRcVkhw88HhSU9Od/ZIOByky19etW3OdeRUEUArM
kOpALNFI/2Pu8+HD7d/uMGAb7ob6esvzfomzmlQpVIbReCQZTwzft6TEQ2gK5JfbI7nmYV2foE2O
ysbAbXNQnP7wSzk/hH2Rf7zv69cT9uJ6W0inPTyKMA8pvlDam7dQfS4+3f644xjR65RefLxfSe03
Aa5lVoTPW6tfQXLjeUHfmc7JEbTRtTyWRU+QO/XEhtDLQ5/HAwf91WuzL/Tz7Rm4vm7ZMjhgwtCv
EHrFEamzpip6CNXnRyzfDjO2gXJmXz1K+gVQ1nydv0bgm/wR7ov3PIzecJRHd41h3fpe2e1s0rHI
jBrVY9e0e2Jot5w7bPaBpTmGsCFydZNvbddSgVyZeqKkPZNAfefNfbrnzIbHaRLQXs99nKmd8Wep
ZvWY97V/8C52nFEbGSfQCjKwGsEXr2ryZMCI+lqDoemxCTaAXZBIig+ufNcqWXasK5RRudcgpSun
H41uvnm+/wrNLkcgYsejyiZRXBRgWCyo4U37vu3SnQK+npRQQWiztq/jOEW7XUkfsT/++JCjy2BK
hrZHruEuS7Fr+CzfoVJkCp51IaLLuNm8V02fj3cVU5hduR/yOKqrgvDsisI8DdKDTK9XBwc3tusM
WH4qZjnSCaPGdepJiOlMHM8UA5VKyswng/TiXStELE/lLWwMcm8XGXJa4w89b/vF39ft4J3imoPl
qRoTgM4ftMYZ8dSjhLxZyrh3gdJql0hS3AfzZLaS57Z6YUNqVFVC2b4ddfw5boY34IP/tEB978Cd
OHyuzQvpFWyNwxHpatLEA6RKc5aN8XgkOuX4ug332zu2B2M+wVkN0qAE3oTngpVf7tpim/MRDTya
NeHMMwgJTzVEQEtVAfgBgs77rMyG/Em9bs0KsaesWE1+LsppyIqmnj/d9/MtF9V7alz3cBDZsk3h
KwqJyDNbg/vYUQE4/z0aQHbTyJoD1aCLrnyADIE668k0950aG9+35+O0xAz7SsexztjUh9mV3/Wg
8OCwLhvNB9GPDlLPUmQdF+8iFazJNMavCa+XdGPx9/uW3zZhMiHaUAPPhnyqvgZ9Eb3XS98fODnH
/WNLco4Rchd9xRh66T3znofFePKAg3wGddR4cMW5bMuKNUJ/8XXvF/Bwk4impOlM8YU1JeCPdy2Q
DduDUBsemiRimdBmkWczjiVEeGgxHpx/xxLZmL0oLwJOJNKErVjo95105LLVQj72Zpfvb0/BNcT1
PfEiJJ7lPBD0QuCqwd37cSFlDiXEoToVa3+EPHXsgi232aGHoRQRHgx52A1JpacpkWt/lHl2fd26
xdYWnm263gCR5Gc8HP4Kqb8d7K/DymzCQhJtRlUGL2fdzAvUFOOweCyDdck6M6eBgc79gbNw7YL1
fl7lUu9+j0kgyX3ZDD9v/fA9bqKftzfZtUaWHdS5adRc73h6gjj0S9OKqnqYRTiqg7v++oT9Q8LQ
xrZNe6u0VyE3xXh48jzySgvz97Cr76hZX5TYsiEO7gu8bKBbUMkRsFLGkTSMagiYeKNSydYWvn/f
VtjkhdzL0ZHQ4X0ymGBIVkjQb4GAKjG7z6kG1p1GTNTqZeOwBoN8zKmIZ6CiQPBL7lOmYP+VqF5Y
9FKPQs2jQODF1zYZep+nRbwckWM5TqqNeKsjoGQEVFIzFLuLdBH1t82nXzlaxw/W32FzNmXhFC1V
PxjEvhEnH0w7rQ8tGPohahQ9ept/cPc4DMKGvA31DB6JGfmqeffQRDWiSc3PITpx29z+28s/2YNl
zrnemGpyjcJjHRcS9HhXTV8j+dYnLABjz7MIoLUC0DLkG1QrwC7RQlj7S9/H3vgv2hvCb1L3oH7N
ieih5srN34SMcXAW0Ne9r08GGkC/O370/epZQOEhE57en+KGCJNoo/VRf8Ofl5jajFpbTdg+RhVF
mqhGckX4G/2+qKDxz7cX2XUQLZ82NEu0NrsRWduhL/XEsX9LMtOWLZDCg6LIwRXw52mgp/P3ZaIg
BTRo6UK6ol2nz3kUrt+bXbMvd03Chv2JEblfKUPY6lC8wZFBwi4qn4ty/nD7+65fb93u07Z5rJ9a
kflqY+D8YM2XCcRaB27f9XXrCAmIzwQ+8EJZEQ0kTuO4kjrtNd/jA0NyDXDd+xeurFxYqHqQ7WRI
P8W/EBhun0QbrZ9vL47jBNnMjKriegevZJz1m+ifIj3457VqAC/MBbvviW1TM+ag2UF/QoF0XV7L
GQ09AGYnQ11Cr/H2HFwrFP6+QluImlyMnv2sAyNKxg2UHdqmPGK/cK2Q5cfkwOM6XwCq7eo5rWWE
R8Z6BTYfbO/1FP7BTdqwv9hX4cL9lmZBtz+yPO7TQoUZH4enopnkqej1XUEutZF/0Kg1cs09mqFt
XmeNh+JHTYj/dqL7cNdhojb4r9GVt5dqxLWu1fqZrl5QJ6ocYgjN7Mb7dnu3r07n/xeM2iBANe08
KgrNs7Bv6aPeIvILyu6Tn/YrP3vxjF5q/RGdXXmiu+ZIZfLPR4zaeDpoOACLIjCozw2Ks9Ewp5HX
H5WzXVOKfj/AAxmICa9Qszn4kqsdVFHzJS6Q2l7JGdTmJ46n7RgcYjT/fKJpbNmL2sJqmzoMRwgU
HpJ11qAU9UbegC2VkwOv7loxy2z2ZYTGjkEzBunU+lCKabzQPtR/3T4EDs1EGls3n0AZmKxCsKzb
lmSh/sOmm3RSPzY1J2s+JWIhz3PYP+7jlHRyfIWy1n0wdTAU/b5bzY5nnK74degtQJUgihMoWIDE
ahrzh9vTcyyejbBjW6n6URCWgVAfYoUk+iev4/tYg6gNrivnaOiiOSDZ0qjhDFbMKR3XXCW4VA7e
J47zbCPpetORbQbjUhbRPBmkesgjv086Wl2q0If2jnkT7+JURkcpCNdpsHF0CBznsRiRk0T+qmaZ
qv22g1Zn2fdJtHumSsuw9vKk7qt4B9n+2Jl0y3f0yzG/6T7rOqzQdKb9fLsLqkVt0J3CY79Bpz1S
jgzgvqoCMTSenkecna7TYbkLipYLoOQKlg16fMBF96Um00FKzfVpyzWgrThed4pcqWJmO4PsaIXw
rD7Cb4dX4/+D77YxZsxvh43sCMXQwyaWs9jqRn4H5x8IXATYf4dkKb3gHZPl6CU5J3n+CDEgaDr7
xehzaC17vpdCqyuAyu8+hcHDWMTgp6vLkM5P476Zn34k+MkL2Tuaz7tMdkSpXapBMcnOty3T4Ttt
0NpYAlDmlYJm3Thcglx9KY0pki6kR2fZsQM2OV7ZcZ/FFbkOsPwdYJsT5ETuaxCiNgdefU3VyZ1R
8BxN4CcUfze7/BgH4u/bi+P67Vakrfgc+fGIZ/0q6IS+3VGfPOUfNVZfI+o/HB6b8g5ZwDDg48gy
yELMb5EcqovEgFL21IFi7bw1Mr7P+9rANVpOFd8pR6S0kvDngOqjn9aRxJm8vUz/pYT+NJPr+r0I
6dEnCkwsqCwyGULi8uzRdlFpAETnJ6gMo8vaqI08q2Zu56/eWFYSSvZh+6Zi8FwnqIaAWoUCpLNB
MWkTXjrLZWwT6EWuFc5K0QhQpSIkPkFbaWIQGNn0UYOTawcsx+MVoSxJTmk2z+WX6+G/Hh8uV+gU
V+td7ylqQ3SNzPe9bEOe1WgM2qH3xMIlJaE3H2kbuA6pFZh00RoDuIl89TQTEPki4nlURRgdXH2u
r1txSVxD95pQn2Y7UougpYvbJ/DtVvcVdKmN4NvA7Yer7vra9Cv5t+5H5LSQS/aPWB8c7s3G8HEc
pXnVhuLOIjzRwxU/oHicBLl/X02I2ox0IJdGvxGbWZZD/DlKNFiJvhd9Xh+gpBwbYIP4Ng7lvXqa
sQGNHB6jgs4pZ3N7gAp1ff26bi8st4emkm/miaKBLZqfdjOrCzb8PuwVtSF7UJ5TLXDFJOsDUpxy
L6Ynsfv3PWSpTTwnJmjSzC3OTgS6vgJM1VUjk7BrS/lU04X9e9u5uU6QFUGYbd7RcYd62RIO60ci
uf+Bh1v5N4juZHu+PcafU+30//SUmwVg7hoOehz5DwRzCoyhfgeu4B0S9ojsCvpriWX5beE6WA/G
dO28ZdgAw6HMjrs503FRDGkTgAEcIfNIft2ek8O32rg7bx1avPVRCYTm4SCScZlolJJ9j/9hvCOf
NoAUvtweybFDNu8c2mrxVipGJCXrcn5TIqL5iwFJ+yGvWXufEdpAvBpWnw99iJqgx5ZHipweSmtB
nd03gesSvjDCVvTT1vghJqBbOqbFqvM3IDcTfwnE+gd3tOOI0evivRgD7Sclg2ooxXZXHI3sTO7/
Fl1ISEL3fuOPcpcqf61H/JBkBzRpORjXdQyux+/FuEpUEQ7WBvclyVvWd29mxU87LkXEw5VMby+g
4yxT+x5Hci8uW42cEwvit1GzkIde0SM4r+vrlgeICWlwkhHB7ktQvBJEBpeloPWBHf45X0ZteF4x
NWZt2yDKtpYv6QKe0SdG4uAB8tnLeZzj/CEWeXWnqVhGHxFWbS1I2QEd6dWWFkXZmRN4SEsQ7AKW
cSRV5LBIG6sHlrEF5PUyygSM8cq78TGqlUpLI+6zRxutp4ikeyXXKBtpuT32VdlDBIccsbM5NtxG
6+UqN8EStCTzu7p/qFeAyLn2h4e7DqtNYteDdx9avYpk15bJIQnLNfhkIHZ81Mjj+vWWpdc9yF49
ie8X0Qey8+YN2UV3Xx6AXMd8Yc1AQUxBISuEmePKgDwiv6ar0PF9C2NZMRLeYAAaEenocq+eg7os
0UvfsYOf7rAzYlnx2hkTtCvy0v7UNXta5fUugF7rdhgDIRt94P4cfy3WcP55ezqOhgVqw9jynJXL
Hogoq5eyE8C1L2BmQJLVW5Nrvur10okG8gMhJBqnUx8tkMAAKyvkgk5duZA1IVAjmM5hgbdSEuuQ
bWnFQFiOwGCElGxe+WB6Qtdo9CSaufh1+0c7Do8NfvHKsUUqA9LzaBKaz1vu05NqhvsoT6gNuisq
MC1BrzXKNEehLzF9W88J66rtzueEjbubFMpUja/heOZqPA3BRFKvbc3prsWxgXdhRbxupzgwuw7X
C5oim/e0qe8Tx6E26k5pwcEb5YcZuG2GE8Q55qd2R/mkVtUR2ZojCLBJ9nSPR//QkRBpvPrtthCA
zMLyNRunT3kLDGFD1vChP6zHO24BG4oXLYAhMd5GGQh1oke9eGFqctJcBGZ1EDk5ogsbj7dWqJyM
YIwH+DhueErauv8a+3k3pFFbgUCQ+Gw6utRcY1nuaQKFzrQ0UZC1VC0n4Tc09Ztwex1BBuGnWKPt
4JS5ls1yVEzOeWVyHmbTvs8oYYBZZE5EPBVR2s9qWu/ztjZSD4Lx8zpdj5tGifcC7Y38VABbcjAJ
hx+JrECjWXw0YE2Rn3mNEGlBGD9hb47Au46tsCF0ajJyYijhZ5C/akEosr2f/FWfoBaBQukRCbxj
CjbZnfIUnyDrE+LhbchndO93Kc+j7vNdvsTGz22iqEnT+UHGxmr93BNVva5Nc6QU57jsbJz82ora
7N0UZCIey2TvZ2QZ58nLl8SbpP/JL4Z1RYO6lx+0SrrW6vr/F3FBGYV0q1aN8bQGJIEsTYoy8/x4
e61c221ZnqYEKpTVHGT1XKozYeR5UPRB02JLoItxZ9xk4wK3WQqhTB9kgyeHjxt0jd/SSR/lSB1W
/V8F4cUKjR0PY95gDpvaytem9MSz3wVbk6Cr6E70j013t6PrwkDVJkTYLckHOc7qdc/C8MftXXDs
sY0HLBax9ohb/AwS7eqhQa7rFBT1kR6CY31sCGCESzvg6KnPzNTuDyqO1ZSs45Y/QWwETRL3TeFq
Li82QW0C3GTB4mdaBfmJQT/teSfrfdp51AYBcjrKCeiAAJ2GpP8qvb39jHa9w1Spa4Wu/3/x44Xu
aLd2OWyM6hHaZHQ6aYjBoQmw8g+eVY46p40D5LTCw7bV2GKv5587xKSpWQeZME+vz14ZtZBc8+un
qV/rz0u0HSFNXTOz7Jt7SvZlA19YQscjTMZhoD/jLZiL1EC8zpxvb77Di9jwwIJMngT9F66kLdoe
g0CXZw/dKw96l+O5XeflIOHv8L02N95eVgGeE56fBTUkGi97A6Hb/3H2JcuV6tq2X6QIkBBFl2oV
ru2005kdItN2AkJIICEKff0bfs0T77wbcVs7Yme1lkGac445CgjHlRuqxiVqruBLICgMgb9b1P//
V/tvR/M/qu0AZ7x1Uio49UjUBHQEN6/Fdab+X/3t/8mW80mypkH7bf6/2/ZBWxK+yePY/od37r98
9v9ky7l+bOED19NTmDhTzbz7i1hO/z/8YP7LM/9Pezw+z9RC/4szo5PptAckO49q8NAlJuk9TKT+
d4bx/D+d8mYFJQIdW3oyYwT8bD70txX6/wR0M/5/LWf+Hxu2//TKI6kKRvj40tPO2vZfEG0cmGq6
HEI6mF1IOzz0M+CEC9+Hdc93cxwYcWfS+5dGWbmWR9eY4IFvSUaLw6hxreDhuoPeh4m4KeCIgtQI
Yflsf2bQbQZ5fIhoLQPiRL7DWmHpuqCIUmgJNvHLmuOmSZrxZstY85QydzwhS8kWyiRrodduz006
DyhsU5iTdNpySHKue29/hXOw5yprh2Lo1rmI+fExDQQRiibarrHPNCj5+g64zl5mWGOVzdCct8h1
ORnInMejbhCnltBKZUhx1IcsNNi4q1U/NQ9IPQzT58q2HVb3AzSJpH3qN/+l5uY7GC9844f5Qsrl
T74Erwvd4mKgzudrsGxFGERxoZftVlkKG7YwGmsCATSnyL8FzVcVreDXVZPHuGOmVGv8iMTVJTfC
3Ls5fB5C/ioneI1wiiZUTjEvTDIjjDkOtqLVx1/f7vOVBPt7ColklWQI61xC9ZrK4a3LhocVv14h
btWUO93X07SorJjlwVQ+HA5BdWTQOeu3461dLD21ESqKaN3d3vCXpt/JpYOXMTB8ltM4eBKZkzlM
ul8VolAL7dMWW9V5LtOEk9yuhtS6PT60gzt0HwU6d0G8gMHSXl2293mfwCDOsr+CNxvs3emXbqKn
IBr5PdHuig6phzMZA/mjZ18BJTM8VqQ8LWt200z7VbrsimTvDy79J7HRxQwjO+3RkuZ9LJHw3Xha
7mhMc2ibNL6iXgvTDX+MSMPSrdGRzw1c6pBbJC5jAt90APv8jECW8drttivDvt8rxoZfSd/dWmXT
PF5CnnOOGI6Idv+2LhpyQWX75NrpGeZQAhxEPubDksy5xhI6T8T8CYemo1wmuVaJDF6nZN0LPLYd
QZuDy49M7+fdugYLQpuWzElZhhjt8kUsb5S7l7kxD5yEoPQuwGhxjlLsckGYcGn30iLjEetpO5Tc
wxM7gDnwqfXLSwhbsVwbuNXpzs/5lITLbXSYOxyqr2QKzkmbpIX5lviviG3KA5bRili15lQtP2Q0
Yn4Kpw/H+R9otwALOa4LmKHCb5jiKbo2/bWq0VYqGMJqAkRR9FGn82gbfs80Q14scUBaZp/bcFxw
6NRXpDHngUV8b6LwaZUpAjdXfznaVRVZMtzyKKthFjPceEPbgjMgk81Kbo5O+rPx9mGw3bMn0bOP
cWyw+FcnTXDhBbP6DFvHQBlWptY2RW+recGTJatJ3LkyJMIXmwR7aZpaUsTSfyx0HXJoMeHKnwyP
yxy89kn2NNFjqUbkTuYdrqfCBSCNbBbsb9suUR03+tOaTYCzasCNmXqO3LRoLSRcTnLvVFvQA8rd
lB70zKa+K/URdfVyuKMIETFwmcPYIPnzCAoyRvdj3HW5jJMPfcRvy9xAfQKjbrwpzuUrzGVOYQRT
2Czd+xfASfw6OWL73ASQjkwsC36GYM/+NI1AamnYhPAfMbPpnzKkPkYFnyx977kUFmypJb47bGqu
vWOitqCSPJsZt40LlnEtkggYdpHA8bnLVxK3NY5/exQsWMmbWBHHnbTMtHgM1JxkuEfnCc6y12DW
wdkiqqRemYhQcWJ8isY7fx3276z4JsQFuoNCcYmjaHnhx2BMkTXQmlFQJIG8TYe+DSYDrLFveR/l
bANHKYc7bXYfODX8813Hb5YJnI3c6kSfNAImywj/bJ+7mHU33NH+vC40cXmIkfyRsCj8NXarvQFv
f/yXdXP7ZNKJv4RtKjyysMPwqc3sca8Yutki5dP4FKUt+YyObf3Rqi3B003JA/f9cNoQw9KixnFx
Yw9QuHM1qeMuMYPVdxMCuRDFw+OR5Atl7DZLlu1sWb/LuiWWnTO/HGfqrP+xppl7XRB/fEsOiOJz
hD6KOB/bvSkN/c6ymA7ux8rQdP5K4HTu8q7fJ3jnHzAZ3F3zQr71r7gh7ruNf8wLKCjjbMcilJnI
p2X6OJp5ex6mHZIQZl1Og8A8Tshyu8In6A5KyyNndD+lMf3ZSPaS4gXKYf5nULzwnZCUpsrJzW+E
9rSExQ0wb4v3j6fq3Xfkw+NFuola++SEAnMKps4/hqDBSxIn/RUZHE2OKBxaTUEY5OMBsQSu8Wc+
JNeG0zcoL12djnBL7g91XHubTPm8cVHYGfG6csZOHmLuHddubx7Bn45KDo5rgZL3x4r+YSBArWOT
TAWIwuHNERlEfqaxLxjXT0Ij0HLUM0jwCsuqdg7ueUw1ajkO64ycy4tO5P2CWFJoOZof+8JHBFbT
KgLEXy5u4ijgqymo74+cWvVh2wxy1yMWhTvWFZf6uKD+YwiRxJ5GpvtCxzPJEaR6L/3SFs0gSYGV
Ocl9Bn3aqNlrLw9b+ADthXb7eNHd/AebYQRStVh4juhO8oMtpy1G4z+n1hc952mxIQCtBF/5x3RA
Wy6kh29YIP+k/YrIaL201STCN5jADnkXhhLcYhWVG98UwNJsLUZifi9N+AnrgDa3w3GUmSHnmE8p
kuYHUS4CTED4Er6N8EbKtaTPQcj0FcIK0EcXftzFo0xRaZk4YBakfrbJMuKrmaTudrbVk56Glwj8
1twv+2lsVVCvqG/gmDR3K1ipX/vmTY4iH5xBTOhqQqe4no3k56ajBBg+NC1ZnI6ySO2U1G2wIJMR
STptiYztXuCWP8T0pAeCczH3G1Z0I7IEhjuumTLnFLr1uvffxwVz4XfS+dHyR7YH8wTNANwkCz7Y
5Bkv2VpSatMLy8Lv0b1Xn6ufxSXulD+DiXpUx9aaP0HcTUWiU/eYrhG70qZPz0fv9WXOuH8JGI0e
LN31c4OcXpHThZO/TW/18x5GzT18OeOaZHP3rqCVPSMts3lG6u5SLsA7HpqsU1/wOuiqsZv9XZqx
5QaWiy0chWasm1UzTkUTiEzmhm64IabUv2gWwcktVePNeqybRVlGjPjmg+wmaJvgBGOfrdpgvvx0
HP1Wukz6CDfj7O7wrtN32w72Rzuhv5mkQCcu2AZp3jHhCMfdmwiNeFm8pNW4HinUsUwWeCro+4QC
KmasZjcp8bxeBh7ilT32u9ZOTelYrF7XsE+vUvOuz1PeQcOCSn6r237qa8/0ULaiTQuWNLSAQFOU
8BBra5hBcay8qauoH9hlzOhU9d3yZ2pI86Hcvn/IrcXPqWW0ihFO+zeLt+whAyKIN8MNrwvyap7N
OJg6zRpdDZnqTv0yTOX3c75TiPBCZ5EoEEQbcrZ7N5/l7KBiiwxsdli8XaFglmh2PCisWJJXHeJN
C7Q8e2mmMXpjgY9vVpzdMrVM30/rMpc9WTbsIcbwcQFTv7DfhnRu2BLwBGNauiQmT1nC47NcsIXK
vcpwZbZNQ99sv2TzGYY8SH1f4mWrEOoreySZJtOQZ50NfsYL3IxyDwHpnRAJuY6BkFAdTsGW02Zt
H4Xf+BM2yO4z2pfgbQs5u5F72PzZaRP+pH2QhW89bzUA30NSJADYoye/kwE/zHoOj0YVhNiF/hZZ
KI+y37Pubxfqdbrrw2maKn1AJQhnYrj6FX3HyTtiXhuJ+aQdfvZsINBBtABtruHKiaz61qkmR7PO
opINrduveM3lfGUpwkcLalTHg3xijfgXgZyDq5wMUBzKLumPM+Ingyi3GTddaQ8o7tGn0mmutjCD
AmLQXVu4yM30jPQC+HQ4ZDqrLzog+/zGrodozrJZQ5L3a7/+TpB3+jAkC4dWfF5FfNNGR+xrs5NQ
5D36vi43RzStT6uPqPu1ABvfCzBK0CdpZRdxSZXOwnwjyWhB1aSoWQohagia7L+Fe3OaDNAiti1G
JOTNT0F57M2O12/AI3gmKENwqO0M0hUgi8/UKbRd8ilhqL4VEFOG+vag4EGUTdRl4zVyQ6qumizp
lKuRhEuRTX7291ETsgHyT53d6nBGY9jvxkVPkWRQsiLlByODz/iCqpksfTBWxFiBZawk/iWb1Yic
BM6w105Z5F3dExZG9Rrv+zMk+4T9BSsVK2nKZ+RhI543EtWI9l3XU7ST4UmQGXsUtYumKbUJ4x5R
97OYi5WusTnpcGL6byDcEqDDZCzE6OH7wD3DNI+J62CmHuudGQ4x19SFIdq4Dca2L8cg9/RqSBuO
p/mwMx6CGHuxX1Qmo/DSyGlJ7wEDJH2YS7vRrNiyjdjcMTy2HDyiGEGNh9Adxs/RfHZTcqi7g/PF
39NYIUI890HXHX+ZYqIrGpLiQiDKhOl1aJVL84w7xN5i6y9m+OHgeq/ovmAyCGCDMeQD6eR5pk0L
YjraBMQ8bqPD3QXn4aaSlIA1ikqIU9n2K+rwumHz9+JbFpD375hsVjsaopkOBsEw9h5T9Ogax+CP
jPVFzjeSNnfsiKgsO4V746yt39YcS/FxwNsuNrxUfZvF1WGEJUA7uNKXFFTk4G+DmJc7PoyBzRlS
gdE4pXzp8J0m+BF5GWZHHSAVimLoD1WP19tn85rHs8s2nN4JXhu4+deptuGy/LM9X/8uBk7K5QbL
2uYsFGjh97EmNL1SCne/Amz+fc3RxrH9FvlfPiyJnTp1168jX+AgkcrxopZmDCu3r0whRM1M7i0R
R8heqWW4w1DNt6NYbZsGiNKUSXuNOYO9cUTwn6qB+Tm9bbtAP9khw14T42Zja1RlzH2MuUHcCXKQ
5OrQcAlYGgxIAscRTNYLVHLuR2Nl/JP07doBqaGWF2vQYBlRIMOjtTUm6en48GvHonssT7vpC0Eh
ofuC6To+nkZuWkVTkvUf1Ev1J+SYD0sIoRaW8/3w6/0cQD/2MO5g+xU2TlPyiPhfY8u06V2PlipQ
WJZDmXygGNAIdQHsbyBMuxbQGG1WteWBXgZXgeu7/hH+GIN5bwOYuFx71U5/d5H1/VOk6IwUQ26W
sdJKyaVIj0YfV58uQ4gHZQYJoWd/sPygG/P3vpm247SO6iBXGR/Dz7ntl/Zp3czKcue2bbrg3WFT
fvg+60rkmfC9Cv2mtxOdh/Afm7rgy64pft8Yokk8Ybazya1JbCgxfW+4i/zoHL+bV+g0Lo4vOrhO
zO/+EpnBrHUQNUTd4Y0J+TNWDg7YFbTiUeF4vEVVTOfelcMWYJZnOOq/kTRrj68gAN33RwdSk88B
Hw/RKWVxBk/ExMGpfZUyDkB0Ciz8i4duNDfRolJfhuGS9FW87ZO95bHzfcHiiKQXScc4gC2eTulp
ClcMAxnAG0wexG6+7hDr9xlbuekymrSJUINcJ2+x417Y1e7TgjPsUa9KR+TAqybxXVYti9buBGDO
4apv+IC3HnavXd5Ndo+qVJhsryD5mDEkwNSB5NgoBCZ3EjDsDTqDqLttB4wUhTDb6svAkSiqQEIk
9+ss+/6UtZCj5Lr3HTaVoCHa3KogFjfomqfljLEwsqeV6e4oJW58TGLJ3vY3vYr8UJJ+px5omWr+
BYyQrYrFTFXZ60H+kly0bxDr6rDoDk3/JR0Yavm4OrGUc5ewuezcxp6gYZi/vv8n+l7kS7YV7zoy
lHGk2/cEzrJh7uOY/1qiYDCXnXbxVJpjXnH3dpKEU8GlZf+g6t94tWIHZzDGN0DVKOvQHQEXbNXN
DpuCsU4WJ8TJWj71V3gsxXgoiBt1tHCNXvpaJ1kX+1zgGHXVamHU8/yd09FdTAv3JFy5cWueXIbw
pgJLoTC+87uGqqg97E5AetgDBgHFMsqVXjEI86Q0Cb5vbWFnixY8HQ3mpx7OS3gBEY8CK+nZv02r
6BDWjok/zkkf7fy3GaB0fGSwItzrCDY1wws4qmHSAiqD90Fh+sU9J0KDhsQ5vIt+SMGFOcsWUqhq
zaQUFzPDwfIz5G0aXjOYDEP4FI6DeEfUtRxr3M8xIEejKKzocSB1RVoRRKXYnG4fUMAQGy0ISbXK
YacKX3k0IFj43zagrW7FgVgLHIxMZPOH0izWZ78n/Q5hi/b6BiaKO/u+CY9uLGKUL5OjqE99nqHb
ROEWWmxPGDcpfqERWM7UI8DEB3R0uq0NIKYld8uuj3KOwY+/dOgWw2tEVDJfNZDV6DrSPjwjf9re
SljRqouWCnePo8xj/Jyh5KyYChEsNE+cYemgeaPOi7FDAj605i/b4Sf06VIPMQAWvgDuGNamyYWg
w1LGYcQBtW7SmM+Fu4CU+Gn2zROS6wAVKh3xFw1JvkYJAcpZgWfRhjUWpwtuRWjHRAn/sd5et3Rq
3nuU0+5uQKJthOG0n5McDsk+u+dZP4P8fYSTy6csXUvW0u0GeRrbmC960+fZZuEnEPHgEeB28k7H
Q8conttc7cO8ws1ezv7pu8nV+dEpEJX6GKh0opbsqZuPTefNlAA87qMBwaS8e854zGDwEhwfiUrb
d5SV9UYgE+9HQ8IALW6v5tPk/Yx+UljfYICGjaEYw7ampEuqGD5Yd8GmmyXHrYTTG+HOR2LZQm5M
uIngG38cusrIRvwV8waMZDiW5LbTcHwpekc44MNmD6qxCZxFjc2CCgJo9zaGVDkMRYa/SQvsollB
+qyEEaRKFmuuA54rlg+pCfDyNBk29lYggxZGskk9833DbI2QHmierHs4GJ1fm2H0NQdGoa5D08Ko
PXQOyFJE6HvWOq9qO48Sm4fOphRDwQ5cmKbUHeh40uMce4xiT1M0zlceNpiLdSB+EN0geYT04rFR
C7nshOI1zFJ11w4bR1hInELSaLdkxZ2n6H3UY4PQrmHwB6lQ7rStkFx/X9mvQuy89Fh+33CvxS3F
v4u7ZupeknlnT8gaaX4HRv9TU9oV6xbtLs/gC3+ejzVgOQrgBvx3y3BJkAQOygxFCju018FH2BF3
Qexg8zWvt17Q5K+JDS6cYeJ11kb2r1yU/e1m1V6XqFs+ZZICid9TukDJigko31O13yUYUv7ASJfi
ztw3I+vDjtAhw1K0ZQVNlukoWw+ZFprW2UX5sXLq8/kIu+7i+lSmlTLNvl00cu63GuP8h/D9q+gj
U0Fnx+7D2Mu0CKHFqiYQ69EJYl6rk0kvQeUhgUxynDcKfPjYXlLfDu87Y7LMFlhQtenavcAzWv2b
sIP5SP1CP5X0aF53GQwoSdyUwWwlZiS5mku3Bc9LSrDk7dkHRaG+A3kMO+c+On6yoTdFYDILX4TI
lZKxCalLY1aEG2leWdJ/p98Oh6/M4eAa2MGOClujNfcEyFIi4+ksJcsALCB6Fx83qncMalWmmt9T
cDRYBm5pvQe+B3jUyxr1d3mHGAn9Czj9961vzsnOgyrYEUvAiR/ydXQQ58tk/R0MLbld8WMblmC7
kcGxnZ1TxlVQDBBsipCG9/VNEfxLYSpeWUgKK2uRabakmtcxIcGcc5UmH1ALxxmyR42uccdElSGR
u3UIz7nMic7qpZ/BHFFJVGAPiT/dyOE69DG5xi61F2zfwvMxwoprR6cFl509LqlMm9d4ytwlC8IY
x5JjKI959oEMbZXkqL3+fSDMIxkO0Rz4w/6TKVxWocLwkmDBkWewsM6xgvToGBZSenQTp6DDcLqw
yT7GQSQu1nmLAJgdp5EM0YNCsJTEni2dTggQ2/MRzpojiBDaP6OF56XCJ67ctnYdpnZCHtU8rzdp
1rJ31zl302HIKvaRiHwbFgzQVKj9w6d+Oyvk1twSSv6OoUje1rXZfyjbPqVR4CDqx+pL93uPGQhZ
UD0+00sgeXs5+DQXqRnneprn6R3ofvp48E6/Y+ljozJdOeoKAjTL2CzxWM18tcEPLUa8S8Fq5ClN
WFrBfqMrQeFWcO3kqanQTEXVSmb2vEielZBuqmsnnEfPmfW5UEkIh5lvPKOxM1Y50V5OnrL7ZWpd
OcptuAcoqU5dqMIyzPY/LbqCOyTXd49+WFkJnYE7d4bu1agw2qiQZEUyd3+bg913dsYMEw6sGPQ+
FBLBUd+m3O0pos1YmkUMDqnlCZBi1QBYBKZ+YLMR0AwDHdnwGMso6vjHNpPuLpMDvS5NvFHAzt+g
/0abmoJaXPZYyOGj9U1crM6ITxN3Po/ZMrxthuJewobpwpKl+epEaG9g5jBd5+57AwfFR/SWHDvD
nmjFKF8kUwtP5mYL/d3+neDLdwneCMbO50Cx6J3zZHKYJSHZLxKG5Im9pz9CoV9Gjqa5SIEWAeTu
5xXBUQJ7l2TH9ZJPCnazectg5pWH0+xgiSFh/3y41nwiqsHf0FUM5bzr2GHTZxFDD+DlYlLWILna
07pb5SUN3PJCYHD0Fh6t/dsL7NpmtKdlCsuk0+ZHAmFfb+60w2GESlHdjBFJLqMTHV6SBQuOAZDM
S5QxiU9IkHMp8VeD42HmqpEx1nuptlVL2xf4MmX1RvbowCIwTa6qyzKAEUSwKoX9628dhfA9QzhX
wYFUwqIiIfc46CZPAOV/+IgEL7Ni8TkiuAjNtmXXFTkQ9YJB/sYzktwB9rN3+rBYMtHhjMDWtoBt
m/8DdK6rAreKx4DJ13EM5XUX84Bdud1+m1k+QSePLddkEJYFrs1JK7Je0JEdIm9DH9fCR68a90Iu
2NycjcOF5bKV/urkGL4ew0Zg2D4N73Ek5EnJMERnjK0GCGjHnyYI2L8gTr8WWDdjczHPSfntrYCt
TobdeibG2qnA3smQbzVHRlWR8ZHdO9zwqE66Dc5CWFmCMAO5k8zi6ZR+J+moQOgbDz+3Cygi7e8M
INfT2sfwaZ7d8Htny3pSKz9e0i2erj5cSCVUPz1kkyXloQMIlYesHGzvq0T3oBll4h1ZQ00Ookdf
pgSHlfY7gOEOfTVlInkAxXCvm25r72ST/U1ipp4S/Q0yZXTebkibxDeDG7D4A27zFPXTVq9iBcbf
B2wsNFruqmsnPNlYcni1RrgHgdEBUYPoylawNrCf0ETRe5JlpHZxL0uR7aAsoyO+ZqDJIZgg8W8h
tnOY5kR628Gy/W3qUo00XlIxpJ+VI83GWxrC7QD/CGs/VJp6SMXZn1VM6l5v8mkMjuhBUGTTGGBN
t1gX8MqMW3eOeMPfkLGU/ebeNvfHgOXk2M/6AhWlv0NkdXcF8zKsgkBVoJgkjwK9YEWIXk+hQnXM
qYEUOFBYq2jX/BqTDODhuutPbQC07JEA5qIGAyhx7SofqbDaDNZ/qltcjbm4ucXEmZwtEMYa5wK1
H0DUZe6242ufHcwTjec324g1tlCo50EbgRQwu/jC5aGwMenrdT5kbUbD6gikrffeLgCeRPoWxUN2
huxovweTPiv9YEQ+O/BuwFLA1gaumGm9gnGIvvFY7wBE6vuBCXsmaTvcAKfocuvkhDF6kjgPcFPT
YDMXNluxcYh9W46IPPs1G6xGTK9lSRs0QDAkCIvtAKbQobrcxmH2KuHtDQKONbcEi4SXdkVoZw4o
0N3SLhO3++T/JKYjMHRp/iVHWGnD5HPIQg/LLew6CA14PvpwrMH+AErv0Yd1na33vtnPJl7/zFM2
A86ztMDOajt5P8X3UFkQ4GDDKs9eR6QyPv7AoRHwIt6n28wG7oz5a0MrMcgT0OXohWAddYESHusD
mbwPHDGfDbTrGB0QpbhSaI6P4DCXUH4vNg6sTfZ9U8A0uMsbjPo/xpHaPEZreskwxhYO2MFfYEdY
FyML4T0Z0uHt+NamdwHsWJrBkhuMHOmFoyd+2tY2vBhcTDWyOcGmIRg079YlE08Sctf3ZHf9o+yR
gWm+GVdNO6sL1uHyrjfzQ5it0DvN/ueMRqACwtkWo+HkvDTZvY2PrAZV5sP1yVYGrezeCLqOhwH2
ZvVgsMvcE7led6wIzn0Xvbchjn5j3UphAzOMJZbeU5mmDHWoW+QXiFfm1HHsqEi6LOeDbCgTEDS2
DRpcEAb8p9MyZrA+EMm1TzOVb16ILz9hBxbqTlVbBCOymC6yDrHORCciBG53TAbQ+7WXgIEBJQHE
CAyxnXrYYgZouo3XAuwtC5yOJUUfqulWNdzcGiGby7Gv+ylYU3jHqw4aOyiEbyG0m/I0Qop9GNO9
WFsSnjCJBI8+RYDQxuN4yhOACO+bwDo6kYqUe6d++oMOH0mwwxQnW6P2Jpi3FNiIfQKrJclj2fRl
0vAvtsNKKaaJP9m230ux4JqTqURTqhZb+2A3ddRkv6YUjCQjsq0gmLUAZU3uwX1/071XP9NeB3UK
A6jndGyyO+tjU8TLgoVb7/k1O4JfHKMSsFELgKEZLwH0z4Ul/T38I9FhhtNSsnEDMAoHV3Rn6n1M
0c46b34YYI7lvgHFAnnfl43qxz/wENQP6dQ2uU/X/U0MML8PGeuvw0H0RabDF43XFo13/CoyTquE
7QwclHQu2QQkx1IdVHQCE0/B9uZ2b9yZwH37SSGFroQns0DJwlHbgvYAhQOXybrCYCbuMoavgzED
29WhiKe1O2cDDVFd6HDLyA6YJUQdD4IQtmVcfNmQrAUXafscBrg/YVgFbl2zJ6720JGVVhvsSBHz
VnpQky4jeAwFoNY4V3LUV/vtOGWnHXw+7FxyIM3qojbpTkogPcKa6f9Qd17NkWNXtv4rin5HzznA
gZsY6QFAOqahKZJV5AuCZQjvPX79/bLVd6ar1OZq3m5IoegWbSYBnL33+tbaGG1K8l1iET+Qx6bB
jZTtccZedurnMXrVdZcvHRvGbS1h4qWKwu2UWeHzUOCWCcOYJEyz7+8HjvGbSCteGxdtt+9XfBdJ
zp21ijyoG9NCgHHyY67pn63Z/GhYqD1zZEpP6pCpAAcb1w1B1sCfOSu0mlymUo43QhnWLe55+zya
mX5mIXzsJ72471JrPCgowyBx3SpYWlUee8GgQg1z6mEqHVh3PzLniGDRVVbonJO55bnIaAASojww
24UUkkQMGpIWNbK7cSMUVEHJplBrKl/DFA4B1k14EeiJF0FIeCP2CF/D/04hWUTnLhncU8oheJta
mbmP53D6JCpiilA7ZHV73QLrDW0xWjycCgaZtTmsT7ZI6NCiUd8wBRHtCfDOvQMeA8KQektgYDjt
V27vGwS85Y4kjRhyUmxhGdpzGYXvYyqjR1AcM7AHDsNRl+kxZu0SQiM5c1E/tw8JsY9+V5Os3cfa
vGW2GZ4QLaWnTHS1RGqfo46B3zhVdPVzVFZEEpVzAS5FuiogxueBF/uAjNYc4iFKfDPu75OWP1gq
iqds6tUuTaDkeRTk11y9N/SL1Lcs7egUdFPI/1jtFa6q+TW5ohuDNfa7uIlzn3ctR/Y1FdBn+vmq
uPqsmjc46q1XZ2o+K7TWi2OlBQVofbRseRla0pnMevbyrH5ajPV+JYss0CcQF8Npt7bWf+xs8dSI
kUyumTJjWbW7elkxLuUlQrZbDhcuKQNlwDB8s7K+lW2T7FpHk74yGISzF7H3SrDIXdrF52JOPtoT
rdE61o1nK6v6JlhkeKL2ZQ8mHMbFcJqC5heo95ODyfWxnPNeQLq6tGcZxv6RM+2j7Ppu5zRjszfz
xN2gqJj7uXUdP9OAMAA2Qcr9NVuTr1VSk5m8xpPmK/TGndYzIl3baJAX0aOWtnQ878jq9bkpqApK
YViZF2pTHbi/4GIGdFXcjy2LBbMWyUlZAdiYzvzDjJip1nb/6goHPbgfaA+WcnwQUIRv5Nvlb23U
Xo/60Tq2EVM3AMBQu1mqwqC4WWAzR9mpby6bR96rqGL3VwUVzAFmjc+ywIDBQ0ZjGb3WDboIeNZX
29ANFbL+SMyCoZXz28hKq73DzjBy4+zloOIRTsdau/m+r60GoX5qtpPKsl24RsKnrsxPjDr1czpP
yX6Z2oISO+ugmllFUm6lEVrvEA7Joc8QulKrbp9GNxn2qWaDoZQ8WtvMNe4rSvmbucPhOXXVFKi1
GB+tSSyMKPlZgWNyq2pQ/c+tucRfUReJAkkLVzDIJCT+I5JN+cSSyfpZxKa7MQaVBkOlTUchRN17
1ZStXh3V3dfRXevWs3qxyK2xJCBjLIRd100HpUrwWJY0hReVob3H29F9YesGU1v+nBlNNM0YlUR8
pjXTjhp7IE/MJHOAtbTXwbpXV39bXKKGwVXTiRCnLLkNLSRFTp0azIKC8xI7vb4ryPF9iJpO2IFJ
NDITpZQ5B92u7jlxmT9DIzUl2rzd04wvxN2dlrUSrs+Ip3LBNbJy2iOkVW9zJPLnyhXDOYE0oLlb
QWNJlWSa6iNDwmNbTWFPm8JcXKQQ026OqujpWhDvZOSJpo9RdWLh5ps4zaPeb4pGLc9ioub13FlG
tr8wtNlkS0FRGHOr9b6qM4OhrpmqrdSncaA5yaovkK12c41t1mkDanuIfTFNAwuJot6qgqzsk81K
HcjoJ+/pFCiKh32jhuou7Ex7g9JoXKoCDesQrrZr+zVggnUeBINpSlNC/raVVQrXazs3u3HLiAt4
NlAFNlY5MgwzWEmYUjBP6NbcsNpLygCweMjCmKlpW/JH8TvmPmPQ5LVZBdgWR2c7sTx02F4rvbtO
VsrdNK3R3gG6u4e+i+wqKOd2LXzIF80NUqkhEetjkhuUk33ypliMYno1BXi5WXJnnoBb1gULQWp1
7sFOEssmCxrjKm9IXodNyOOtdY0voKV9dp8wHls8MB5dHRensnQfxEyNG7ayhYU/2inzrb7q0wGV
ry3A3xj9rpdkyKp2D2Kfzx4DNd6nkOf4HFhWZYRPfaV34Ye5dJbqJU6L0SiAFKY83VolquEnNNZ5
2NkJxVDP5vmlSXflmulOEI5l8pxGeXNXEevzmJSxnXsaU/tLqyX8ljxXKZVMJ7aLoJAVY22jmdtn
dCIjCZh6tuthZJtI7RdLH3/qUqmHfsOOl/GmmeJ2CUQx20jb7tSlX5B5lbq3pS3qWyMUYb6b4MCI
oO+0HP3AskA2WSp5FUom3eEwDecrzr1QtbMts16f1LyIz1OVJbtYa1Qg9UYnfbZ/yIqYVxKJdB+6
ZREQs9M/2uChQS+bexru+WgR8bJp1dxRcHT3aVaFgOlONGMMMMvtPKTCK2FdA7YbM4XlF/WZH1eX
dZYUFFmxsO2PxaO3s1nLxaNiY+aMbrxB0Z5fzGW850DM9ok+Go+dMucbNUbObccyBcx7DUTTGja7
qDZ55A5G/7QyYkOQnl8HAQAWZYDJZTzFgYP8CpY5a17s6OkuI7jpWiOS+ZZV1Qd0KMpNNWb3s9Tq
AB5h3Dp2vAZzXmnnSdWQGiZm7GnETqnNYCdUE9VWpGnI0ldbUbvarb5cevqL28jtp2njNrZ8QaoU
PGErZCw9rJtPfbqMhxoahGBIrWlOcJJa65eQ1bpPgV4F6dA5G82hI8AJw8POy5swegXxbE9JRtcH
USSni6uWBvB+HtpviWBkLiErpT+4TiIxu+QYCvKknYF45Mwx4XbT1uhM/dZFzWBOyQWFPjt+iMyu
34wVO2vwzSjY/zx91IcmOrTWUhzapTa/ZpVOUaiX9W25xPUphMX6YJnCOurxyKkx6XnHoUbD4slR
1fG2SlRNop4+btn2TcMGRseyakLcKf/R4V5nW89oq5xqPbbzuL6qlpGWZy6LO3sEc4ZBiox34DDs
NvQqz6ZuhU3QWgMr6ti597nNQHLqupcfFJUn/dFgB3I2yau1IanNSDjPNlP5nZ6wgG7pk4fQ1V6J
P8mQ5LJ4S5bupaioP9ZltQ+KUNstT8aDDfYWEOcYbgSTS7q8ij9edWu36ckYS7FJBQBhWk4AbCLp
j3QS2CKkbdKxGm9VkoD1V3q+q8au9lLV3bmqGoK1TtPAGgcCbwbnvJZUzI0b5TepY1t+01tLoPWd
jYmnvjiDfgYc2tS5Ue7XPtu38RSkNuBf1XbGhZySu7IEpmaR13MeF4qg3kp+ZN3a24LW76mxdnxt
jCGkbPMRnXPaaARqbti9/gZYdLa6dWcOpX0wtfrUm9aTA9hK6tLcIvXEZ673hRl0iZeojXRvCWW7
N5gxhcMQBY6Rbswpfxy07HMbC6ozBBG2lTEvjQ+6GZ/CDuAKL9oZ/dn2okaKg1Mv7BrjUdd7aIR2
QC6JQrhSm9BIeko97e7KocK9c4vhSzaa5jDUcfyYWNXFWPvBZxFu5ksjSqlPqvtwxuxVRTF6KH95
b2bWijzSxYWXNirZqAasr+GEQ9aKjG3XXZ8+ZiaSMxXOW6ES5macKhvUuxEKrbOZRNOnGVmtcVox
flfheFO26lxX05sjkzqI3OXFhRKMEU7RpiPjkLgrU77JNrdl3GLgaGrmFipp/AVV+IAIb2xWJy42
Q48Zy5hq+6tbImzZM94fYnuNI2lX9T2LBvpHK0qZdo1zEpD/MgTxpBYoVfecVsvKza4i93lwzefa
yFkqQdM0bKFnTqOQ9ZNm52dnKSIfxsplV7MlXhZrqj/HTjRRlZXyjHydpye8EzwLkaRPdmUyGdYo
FZdwSbd6CNzfYwNYuvxj5zbzHb4fxGPYBX+2IvNmNka5N1xjeZ14+j8iokVB2jC3dxP9dsBVhQw2
Ca9XdoMsnegAljUOoiZ+o8DGCBZ1cfLQakLiSAP570o7nv2pBGs+MlJALWyHzz3M4o3CztePytmG
qQ5g1Q73KegFx5zzRO0KLqIBoucJ97qN0h9Zy7BXU9N9LVt93dd6dMDndlb0LXupx/klBSiBB3tJ
q+xJhPVLVkXHEkRo50IVn0lnHgLm0WPgDNXywpsndysFdaAV/dWvU/faTZMN1eCJxdTPlY5pMc64
S+1iAeCDeYhP+MW5JfsGa2OvgLJtQw+W3DX3mTaZp8axqxPKNlV+PPRf7FpEB62zqvfV5PqwdMe6
2DyRfCxTcgt6HfvZqCnmkUN9yqdh/ZbYXdoSg804D5HSAnFww/jGUWnyOpZkTpQDa5uK0qg+FSkP
RMvOUM3Md7wL0XGxZ/0d6X++qeIw35d0i2CTZHYbhCHu+znOfJM1MZcOeZIf6ZiHRMO2iDEjyr2O
ZZ0newxpdkRSqNdRX6k5Yta+7sK+c9JzgYsl99lFLt6L1WbapoqpGR7mrJWAI6nrPs9FZz7ZLO9N
vKaql3OlFePeRWlMdlnDPAj5XCR3unLLz1w4UX60K8N+iOxotiANTYx0ITltgzVh2bjmpxzDubFO
hJDJewG5X/llMc8EEyViCky3bDAQWNrnymK97oyBYqHfisyM7CajuEvyIn7t6an34ziu37p1ak6Z
m6VDQMfufByTtRa7NF4WhgwpTOwo7Dudi7bzpnRgPjZiTaAeluoRAsw1/apcJVga8h+1WtyYzAva
5qJD2T1mGoMXo6vzEz6F7sCsBnoM79S5CXXtvGZsn2njpAkxu7XlvJVhbAW10LqW99zWHyg6rZmN
Jm7yYkJOH3MlukNSmstOJ+kaMqd3jDMQb3FvDE4ZOM2EuaGvjLPW2vJEiQqXkBCSAL0CHDPhlcSe
73aPJQVuEMvrVE8Ip76r4RUzf6pHK+iGPvdXXUdc6BMEe3N5UTr9Xzc3/XMSO9rWXNKrb2py7lM6
X1ocA7Fkwi6/LfP5PbWa5D53Me8iKYb1t1TWVBMdND3VPNkYkWjOUlfJjRnn843ZtCaxQgpXXVjN
Z0NftS3XSLYxLQdMeV2NoCdw5jnNF7Y5cv7fIkR/MGWX7CF5V7CcpJP7TKgR9ypjeKjsL0KVDFli
2rHVzCffGZnpNRgxPJlbHwTmfa8eG/x+E9OXxtCjR8Ae85BFq/6BwJZx0zUQ8HIae3/MJeJRrPAn
UA7hTq6XDaycQbPG+9AyXriSCozzGl4ZXTn9A4/rx9EQRRBXLCHtI0h2avOKkseKDhKJlYcGA1VD
1/UDq4AZJFhL74fAqnetNOfFAzSRXzmG5m2Xsz3CHFqGmBpNOtu1Z/qK/I6Zr7OlMSNzHw0IdnAC
unCtU9IxdGvi2P3C3rnrVCycT24bj56thyizbFLekrNClW4hfcfrcCnWJQHmtSgeiPYJ2PiT0pe7
CKyJDG/hNSafv3y8G2JxitL2FsE5ZRwKgZV2HSW/5Rgf1FXQy4vkfaS98co5I9B8jCW3Y5fslrEw
PIFpxe8FaBOktNxEGBD5n9C61JVegEy69mXK5JPrjrZfQVndTbx9r7Af78bVolJGtHYyEXejWcZb
2wb1Yy7E6JOOxZMNqdHdOEabFGiThsHRmJTYy61FImaVrjC0GDObq1mjk9PqsSnZ9FrBZa9yZnN5
Op6pJwqvjSYieKe9NYOiRSZ4nmzcfTtnfJlBI6rM65L6WZ3Z5pT49YjRUzVEh4aq5vio7XceBCx2
KubiW2E6406t1lfq4fa2MRLezpVBC26L/jhGuJvbTNyxqsXZ95XTHJIkzDynrhraXb3jqAf3cgzQ
G+xOFESoOKWWh1xeZicvOQzgLoXn9bN5QcG77idPJnKM5rX+lA3FdccSJWRRqseeFpALxEp3k5u4
CDhwuCst8g3b5D6RUOj6HG5HRtADrzwqA+CEYmNLNshg/yso+A1EfLZHXVKgx7d40OyEKqU3j4Y9
NQ9ENGq3HM3LPmmHlg636aEYI5OHwQS+VQIG9/TqO7x79w680FEznZxJfa4ofhPaPyavh2Iay4cZ
vGqIhEmXxDPC7ZnIDqsyfAsvhEd9lJDPZYIn4KPb2U6scfe6wvhoiaXw0Tq408tqRq3HNlDXomQE
t9qvo7tk+4lNRJcVYPlhzsch0FgJdbFmu9ySMMtuUho1Rgl5xz/O1ojXqoDtDuPFZ2FHdpnFHFG4
pWWgO/NKZkpv7Ekw+jCsnQzE7F7zCSrzrDDM+RDNzI11fGy09fFNkxRn2KlbM6vzbdJF0S4P5W1W
NGcNms03JM44Z644GBnOHDoB3rUkTv9RxxqH0FB04GBFup9VYnujHS63aViluD5LysJp8BIITp5s
Ytzw1D5P5XX4D1nbtYAzZZHZx3619cc+pm3IR5b69kmNNLRcDdNZxWi7LRkop9qwY0rV71qorLvS
IuEkVf3opXK4hS7+qE2a2HR5qHmgaN3Z4H0PbFXcVEb8Eeq988UMfV2blCPt0l8Yuq0fOseuTx0Z
j7Xevc6W22wzzL2M3VjhMndMPyPFrvhQp/oIeWiYK5wYvpCHmUeoL9L5idWWn82EU9yK53oL9jJu
yqwYd0Yen0OljM3gmB/MaBjpPNy9lal8s2au2IqoivhzNE/K5uM1O4zdovzYZlCZk6kvm5ZZgWlj
mGtYK7AxoFL29pIlMLZZcQi7uHuyR+PT2q4ZPAPaQ6l64MvR/SrZj0wpJ0tf2Vx4y5rhb8ffizs8
5xHhRvW+Vi7zsCT5YMxz+5aq8sbSk+UNo1Z2DDM9upF66gS4Ccmxrdq3WmY6jZvZorYuxi17JcbP
7Vxl25UW8yXNjfFY4nnYVhgTP+QtjjmzBcqONAElY5g6bgx1S04AEreL8ocI7xn0aZxUuAXVIH3d
Mm7pLQpyF5gSjiy8xpu0t0J1R+wp9c68q4V+H2n9lifjDVj4c9vFJ5lyxsHOJX5Xgx3bvOugdf0G
f/uXaC4zDtHielKNniOzLuBcvWDNhToV6UUn7IJGjgdrHQpMsrN2DtcxqKN+48YjTpNBu7C53NwM
Y8dQttcxT0Y7a00h8fLh3eIEJojDnjcLtWYwc997rIfXA9dJv+KcorHPiaPFdkg+SJ7JaiP7JbtL
kv6UFw5XgOKqijTeCLyqr82qP/EsfDVRUrfh4OLhizUVdNYAiUV7C3JaJFvO8RW9M4s2UeR6aVcb
F9eIEQJl9ITZgpskH9ajk1kfjHqZdtGy3EtIOwIdKqieFc1xzbKclh37ed3I8kjt1lztNXnFyDEc
n5OBxQGdDkQg9RVqe25enKR7J04EnywIpqMNEA55GJ3WEAModNLqY37E+9Ow9dZmF+5eldbsD1Eh
kAIpYIocY4pcK/AmQCHPqESCttU9xdGaMslbL7Rh19JpTP0QFn1j4pz2RGec8j5qvThDw7QWrfZL
jBAeU+vHqjKk14f6HYvYQU9yZo6ZqXDhMKLzoyJ+iVDfEyba2Qyr3mh+Qt+1cTLH2QKol75ZFN/C
an1eXSvfskzkKvjktyrRG4DQGtQug2NNTEykbtgg4+rrVqp1vnWzxfJjyqbn1lgHv9bGkLtriQKj
Qe6128zZkoFSH1HWdA8fvrWtWwz0iLxYCF39uEStfYQsmBDK4mQr4AJ5Kk2fm2kKMZrN+c5Q/fOY
5XcN40RvZCh2deMne11v3ipHPMXxgCVxilefUM6cqxopexHX3IzuyentdmOrEavPFdSvdfrqoqBI
KtZnZyIAgg6PLRChhkJvina3QlqxUjNlxKzGghqtrVe1y4sOBhh/oGsE2kK14M3Zyk2iyTy5jW3B
HzE2rPwLrsvulUlW2SK5mxHBqYt9xDPEExB/pPyS8Ewfg9ZQbbHThkaTwcJ8qtrpjQD7iUaNxBmn
dXu0K7NMw8MUxQNRsllixzA6c8PfUTNad2eaQ+Ve1BSZ81HKdnyeQi7fx8wawU30POwtr7KMcNii
kycdioO7cqsxP7eYNwugL+iP5K8yv/8oWun6//8mMSwcTGnoNs21pTVg4q4rls8OPqr3P8+F+oPY
LvFDbNeirfM8CxOvtFwL+Kh5PDG3YytRXC3+n/8IeQ29/L3cox/CMKNcH/HtQrklQgm5p6hOJVcd
Qy5/AeAjtqdKWnbwlVbyRrFff2n7ZrGY6YV6cV7lUNQ74lrm+z//df4oTuqHVRusduCWZva0C6uK
+sttONjM6UthjS+rsfxFzt4f5IeJH8K8NEqKzEGG3zWlKigfw/BZZ1iTeHmk8ObWacY9LhvY8z9/
Ub9/lagf9+hFcWNnoKjrDpsbwwstX4NBtfqH/913v0bR/uYalMKYkGfbdVcOjRXQ8qi9EFXyF/le
v38JKveHQD+qARHpqcV7NSKQwZwK/EQMO207/Kt89j96e67Xwm9eQN66lXAAS3aVdAt2l+FD0akJ
0/gvcql//5pSP65U1UpZYojDqxg397E+7DNVBwvl2KT91UbP37+g1I+7/hBRcvK5ipX8NuNLE6IJ
yov2bOjbJmmr/+VF9MOzAHx5gINgKXSbWcwgFlPb6KgC+z+/iP7oFfzwFJjJ5jBrka4UZ1ep2+yq
3UJQxQ5iYgnMVoZEizT1X+QE/tEP++Emz+AlE7PnD9KNJhsMBV6XgWSEmyWKkq1TFyWjqzH6Z/rd
f3yZ/zP6Vt3981HW/eO/+PcvzNzaJIr7H/71H+fkS1t11Xv/X9cv++9P+/6L/vFYFfz3x0/57iv4
xr/+4OCtf/vuXzaoz/1yP3xrl4dvTID7X747v+L1M/9fP/i3b798l8el/vb3n8gKK/vrd+PZV/70
64cOX//+0zWM+T9+++1//djlreDLEG37t3/5/G9vXf/3n1z9Z8ZSbDkQivwZSW7MT3+bvl0/4jg/
26YjdEvqBqFshJb99Leyavv47z/pzs9MchxD6FBnLh0lX9RVwy8fsn62XOf6H8uRFpnP+k//9/f6
7i/zP3+pv5VDcVclQH98Y/v6BP7xMOIX+zGhOwpxzBNko++zqFlgbwQ5mH6iNcU+dpL2ZmTsA104
XPFgvhoPOw2MtXiJUciedBoYUicWNnpvV5nvPXbV53DB0geIYQzE5w2TyTC+GHMEcntk0rTybZkd
itx9mWUdowG01gPjXwHPn7WM2ws3vSODIoKCVtIVSDSDJEBo0KL3jME8YolkeH/SFLkmlDy2rD2R
02R5NsZx04/KRLGMI0/ra7CPHi40e/iHPUZs8JLE000Uw4jC4anVGO1tbPzZT5IwPIITkAE22rqk
JZbvpTcDunBYSqzSoEZx2MxdYBDhuk9Iy9sZq1WeYznnr6MVLTfMIIklm4iOKhbENUr2FTufZDr0
ecpy9xaFkkYgzqfek+RwuV7v0Ag1doGbQMIYRF4ji+pbQRLGiaiHlm65Ji8qT7RqD33kvnal1n3D
bBCdLaxol6gy3Adb5vlTOOrQY80ELKIA4zOvduzydjWZ5XoTkT87w4J/KJyx+djnwrxp8rRlLpVb
6UNerc0rAPTwALwwP4rIBVUgVsBmbm81n8m2sb4qlZO3VEunBY2v0CNYWPZAwTtIL2KOdYcVF0LN
1VWDuzVXga05AuU44UAvwYIOtFc4nmmxZwsirTW/sGgLWmkhNh+VnuFYZRsk/UxVtI9Td9l0q5QH
2wKpwYWtlWkgHcl4ne7ghikjeVFmofEiNZPChcGpE7JZoLQyZKEEvetE6kI+B4ID3/LdmUqZnGvz
PVtaAjySZhL6Ps70ENxPWf1HnoNmtkc+CRdiWHKp/DVujFsAUHIiR2JuoLR5Rr/1uW47GIJTgAlG
NNOxjAt5dkuRJ5zKwAL22l5zDcIaVsaJktzegoBpLwBF6jFxLW3dMXNiaJRXc3cjNRm9a+3KPCQg
AETvtxqW4t7v8FmQJdXoWJZt/obMTBnhj1lda5ji4hwkx7heycPUCOgAPb/PzcR+QBRzGLMg9nde
Ykp1o1CpDyRYkGUT9Y3al7FIDg2VrT9UevytMHh1JFlH45eW3UsfDcctRlCrxNxMyO/9xnD78VNo
DDPBT5U0xKeCT7Z2zMlohSxR9W8wQPSwsVwcm3QRDbRuCckQbEwHKIk03+scL671bKfZw/yF0V9+
sJwV61nXa/mdk6/DQSc5ffLiKkLlFnUYvegEcN3SGmv3yhyNvUaQWETbF2GlJ6GVzOfCMr0hnRAs
iZEb9m45GYeR0yxAHQWrSIxIvvZOWvX+VKzJNT7MNBqgB8G4vdSX05gRzuBh++3PjiBWx89jyay0
6KW7YT9tbAIX1FHA+mUsDCypvuvzdDmHVqPnpLVcu90hDrMHQtnwednzpMAuix7NxSjMU6oRMuUT
ou9sm7Vc7uKUEYDviLp6dWeYQE9vWKyA29UiUMjil5nKfOsKfK9Axi0zhNJJjt1s2BfhLMktASHj
iAEtRqRLwuWh6vQnPTr3Thd+wnXdPdUO9+dYWOQ/9nMmd4D207dfjq5/6/T+/XP5u4N89626Hn7d
/w+HN9XQnxzeQCDfku8Oez7/n4e3lObPBgulDXzKv5zdHNH/PLylVD+LK+/kWDSdrntNWP/18DZ/
FoC9wuUDSuqOusZ//3p48zXc7w7N6X8XA//G4f1LCPf/nN38XANrkE7CjnIpFpwfN9istSZiJSfy
WOy3lBzzSC6fC2y1IC/uIzuygIcEgWeCQEvdzo8zFIgYXLHL85CbOy4DDCoXDDj/3t7nX34vDDvX
RxsFCgXOD32S7WrV4pI8d8ik+8VCKyUBbfmcj4Ue4Opq96RRHa5FRdDaTM+wwexwU/9Fxft9C/Kv
v8M1Fvw3rY5GQoNccCMdpqYiKDLTT2p27plCGr50nL/oob8vr//lh/1SZP3mhw2SPFE06/zA7vPP
c91cyk57i8sDCs7XPLGefnN9/lrE/bZo+52XZhAQ5TKKNRl5qB+KetSbrAjDpIACKI+uUR4NZoym
e00oTuu/aEZ1rvDf1If/vMYM4eqG0gHNuLK/fx+bLjVEXAzFoRfhx1gx+Jn1E+nFxKpmdtDH1r2+
yGAiMTecQDhqyD8uuPxUZN0XKxXdhlOvRYlE6COvWOfBJmkTvc7SvrbOO5HNIYULE7xGN54x+IXe
n79X5i+Z29/fJBAQSrcs16Ci4KV8/wJqrZ8jyGJtH7miOlQGPFtP6m/Tt0bgwh3OpsnUeamLTbFs
Ql5f3R0ysocCnEnLZozK+lJM2YbtACjdyXxnEo96bNwSFAalhm/hEk+cTZyZ2RIU7YrDlzvQMJJi
mzpjFJT8sBHnuZc08/2A4ZfqOSWqp4seohn/q+GY5LvNqe6ZiBX3apwuVn5DhkFzmGyjg2sC+Iz0
a/JdcxlnkT0nyr0tdb6jFOG9GdmMvOvD3GKuYwXRy+xYKIQX1TGdAA0+DcTeeUuxflTMfg/VaE6s
lmHgQo50c6xkXCGBzFhgF8gjqdd301q1mwEcZFtNbRDllJNL0mWbcjUPyiWVEt3ymsM87mbTOdXD
sqBy128xCVeezWCSjTX7kSp0b8niq4KG3DZh/brGKHgD1jm/j72SKIkHHD8VVX27mPlJmeXXDIxg
q6wWoq7utsxZZ3S6q3ELFypW1viUJVp8crMX8mmghctuK8BAPd2QeDRx2tR1fDs7HUQH0byeo5cf
FCxPQCWuQLybG5URDqPnL6JcD05EWlOiNtqSxzsUwk/Umq3HZYKKZ7bHzFApBAN62WCa63a29xiG
u81MTuGW08IP7frJqebBFzI+z04h/VxDGDNc1T4IRvKlAd0q+jDoYXCe7QEVcU2QuTub3NtCczBA
RtfBy3hVSx7M2GH6T/zNag7kN7encnDDY1NlL0CMPtnnve2Ez+WUvLdVxc1iAdE3F/oRkYvZtz82
TT9tFzG9xkVmevw649nMR3QaV/Nm4gAodR4IxwKVuZLHVCCo/dhXwbAJxMM0xau1d3Y4bequJxzz
GkNnTnxVw2YgO503jpV8xOa6+H2JSXnAM1gt/ae0kgPvmPuV17RQlsNtlEy0fTgEi5wA43F6t8kp
CwqUg12R6jeJG86UNsm9lccqKNTwmHX1vUMeXKAIObDSqtwApgOLKVhpXKT9zdABEVfVuJeidLzx
/1B3XstxI1u6fiLsABL+tizJIopWEqUbhCRK8N7j6c8HzZ4ZCk0UzjBiLuaqO6RuZKVbmbnWb5BT
YG8BTdFNC7CofTedeYWn3hZZ9yMhzKqJuO1H/RP+Afu0ivxt9QlVGoXVn3yDD/nCgXC2UELyJKru
uVopE8jARnGZumRsNwglB98LL/4SKtQFcjkHAP7s+WOCUgdyHOScRX2S09u2dFF9zwOL1wQZKBgP
7gnDxjuUkSzqfFa1RzXpB4JayS3c6txpiu75lryvhpTuly7w4yey9Ocgh7zqygU82lp8T1X7i5YI
Cc0Lrvo24uFIgiAxZEXfjFT7RJGROrVvQ60keKqVxXMufkIUVNlRwU6AwXkvE8fD9DGhZhWqUXOH
NEy+89HwgKoI2tEOKeoo4cDzqt8CDv3SxyV0biCkWelq12g/Q25U0Tf1Lfll0F7l6gVBCv2rYqrS
oW2B1qSVsg8zt/+q9sjv+AlhKUifPSV9pNwCaw3pxnMQ5RDcFPPQmGiH8KgJr7w2ijajFhpI9rT1
TQDiY8PtCbFzTDIkJfmGgh++XeM1ohjK1y5O0XwBBzgGue9Y0qTIxLwCXhTkXWGMHIFPazyduDIb
bnOs4X3DWfCKT6CNVTCUdROceYukQCKG+gA8i0ez5F1VMUVGMvDydR0kyeMY5u6eMu3WzRH6xSYk
v/ezrAbO0/0cU704U2rODtN5pCrtb1v15JPliUOgaNkGG+n7KkW311YC+8qy/JuSAbjxAjYcCrvG
FhKctjMyNET8EpopWrq/OQoBgHiqtg8jHQUKSYUAxBVlqlJCd8q5lYjO2shdgTa8Ku1B8CcHnXTI
QS+iYCcmuXEjKR5ADfZICNrWPi7C34mGhoIrwUZB+lW1kmEXDi6e64HkqGF6ZSSOK8LiESC57CCG
8N1wqyeL+lg6DO2tShklmQLg6I0ImtfmPo5PKghg3vbGJ4+Qhwwm6MzSgnrpArdRgBwLMIQ4D2xQ
7X1wAXcTbxB3KuGfxlUBCdWoJ4es6ErKxedU8qwjoDQLpDLSJqS3OH6oSXrt2Q40/aYZpJMa2dWu
qck/AE97oAT+aMADPxjVpszGl7Q38k2E8MAevYXHonLvWhcUf92LH7VlthtIlRWKG/UTMIBNqkB4
zpERyfM7ji37iJA6pD3XQJmpv86ECWNauUM9Jd2pVYIoj/bH8OEgIE7eyxB0CiGDInXz/FZBBwtE
CEihGPWXdCorq6bU7lUf/njkKva21KgtZwU2CG76omcw5uokv8kqFAiZddxmdoHJ8w9sFd/gTtiO
t5pWR9umQI7IHF8qI0RgkxtjnXNgeBrYLikFVAVPsbJw56oL80vu/R4R3Nnrvf09gS/C/3fndq1+
LZeABJCn1cJ/P/7+yty+vVqqyj/vexq4QBOZWIEan/3nPvjmKpsXBcTuJovYCWRqUPhsOS3cxyBU
Dm6cige0AatNDVZCsUQEWNd6sWQU+sFnnE1D3IFoThADgmzVhGAWS7vZdj6RMsGq5KwX1l4zlK+V
4Yv7QjOfXFa6cPEWEdZQ3baDfTKHMt9oCK7uexTNUBTxqAsrlOpz1QYNJ7UHqDaYu/npdpRQPU9l
j1e8d2Ch7FGu6KDImk8pSI2sGk4Kmwn7zWssjrsrVaW2bgbVF7PiyuI3xauZvbjhIIDmAXsbVTk4
Udq8HUD53ABo4g5SSM8eOE1r0l3uueLjBgCMBeYvElU/QD53G6/28x3h6h6A+hPmL1euoSPIVpL3
sX7FFeQroiaHbrlPRPyitw0Sl21ybhLoV130qIr0zu7b9lrI9ndLxEibJdptEWpcAX18G0DRbbWq
u5cQrtHcG7uJpGtSOyPlMwyug876WUS6eSeZeYd5wRWOiE49ncRBRsE4GckgBiFKucALJLm/nu5h
ekcR0UuPjVT0h6HHEgyNy32XTQABKdhK4M4hs2i/ja589KGU7hVlOHmZG24gIQIAqPIr7qv3WShL
k6UAxCwq9Qi6oRYHfNfSJ6pBAWyoJ0lH5bSDK7Yhh62RwpH2BfRE9ysI3m9TM1GunVodFSMUEAyT
Wzb1zRyHUVu10Vgh3rl6+K0qom9dXeCWxnMxuUsaEEAJOTuK6VybFHqwa0O0+70X9NCu9Do4F7n3
oo7ybVuBMoKzBQfHv0n16BW24Iai1I2lwPssjS9pUJzRKI3BPlI5h1oP/NTAgiD5BJgWWcp7oU+C
5DK3jlLTH2qzPdowalHqGH50A5fDCMbYRuniXUdudaNKoPsS8jkbRGq/jcgfbaL4RGYI0Hj1gxRz
eFBS+Ycw0zPFFwttNqATbO8rlH4kCrsW2VI87ZqivYvsm5ynQNaAzIKjx6vJRIAcOX3Ovx9qE756
PvSN3jeYbVCAyQiOC8IRCqzoGVLSR59F+xXqBjd6eIK6PmBL06NVrCk/IybPo5h/BlX0LI0NSfQW
dXpoe9cGclDpiEAhgLr6UCf3mmGUu9ZT5a1fVQ96C8o07TB1KeCCy0UYf5K8L1wABKn0W96JV3jR
dnvKGt7WQHYiMyAdxp7QtwgE3HM1NZhlfmjnhWevMpC2KuALCkha0N8+o8zqkmU3HNcOz31FrwLq
xFu0nF4oWj2OPkxm4SPyH/FXpWkA47Cqp9iqHrm5N7cxaVH+uDtZgx6gySx9Q/IL3QKBZ07wW61S
BBQ8NlMepl8jKMpRHbEjMROItBLmf644Zu0gW+ofmkAG6DIE+aZPbNjqefDDTBDL1HL1PiWHosGr
qHiW9K3xPKZhsFNlHn9g42RbuyHVEBzcNucxk95IWs67oX7MoRIA/avhubfRz8rsjjq4rv3/Stbu
/68s938otzflI5Zze1s/SEEq/EeJb6rjTf/5v1N7qvYvEyCePuWnkPk1yAv8R2rPVP+lc6TYuqwb
ik7ig9rff6b2+CtDUTVEgIVMVY6v/Tuzp1j/UnRbMXEgoI73P0jq/Z3ckYSimZqmA9X6O00RRgaU
vyLvbws7OYDohv4g4ZrK09I3Dm/G4J380ZR++++MyH83McsbwWbmMqiWEgST6NgAXfLa8lsaqtsw
yDwe4mW1EV7CeP7XgP8PGpshP6IoFcBDAfXFMZfIIAcoqlRPpYbugSUVtzkC7Q1eC5cbY2be69nc
znHk9VVFhUZjuvHkWZRD7eLx8qcX5mXu5QipyDaEZ0gOl9mXpEI6rTeye3DNn1GWfLjcxsLEKFN6
8c2dy6q4aZigw5xBQze0Rw6LrJFeHHRwAY8Ub2tUN3gAjwiOrKTHllqcevumRXN0AfUNo3fWeUup
gzUgk6JsVSLsRquSX0UI8WV8udy7pRFk07xtCy0UKNyB4p8hh427qq7NrdFwP8DVrMAfRO9OH2tn
Whxv+oRcgT6Cj/PPo9phzcRBFsToEfUdAFfpg32ZQUNkXYGn56J/Y8H863NeBKH6NWV1GPjyfawb
s0DgUQKsvdp0HRTe75GpAgIPDxFmH6oX3goUbcp9vhMJlFkkAEsY9eWQSg5SK82hckXKZQ4RshgQ
wb6ob6xKBXwIV+TgK6AeL3dsmu/3Gp1FhLAsFBmcKY1GIAFo/j6PUEFtBnllqy5EgXmmVxuxnBKI
KDkQ+oMvUd0mOwuK7wesMAnQc29H8pG+hzOd5KD1+IWU8i1y6lcZmSY84R6lvFyBUC2MkjyLBUlg
tV3kD7YjY6miJqgq5qFfUZVGbOXyPCzsR3m29wXVitCNhe344DlS0RUoXvCWFj4cH4un7eVW/i6N
/NdhMzd5xKoXHQBFshwt1JByiQzeiuKIQN7Bd/17CpjlSneWGppve6UpFZJNFqkO3zB2kwniLZYC
9dc6JoddaFl+KJFlXWltaXpmAaBOJZ+Sb2g7PN8UJDXjUQXJC6IY27xW1V4/Nnji71AWjcjOFJCB
z7pf3pQqNpARSVRNeupxc2ngeF1uZiEMyLMwkCXFiFPtpAHUD5RzdB7NMalDnLpK46Ur7M8+BSbY
+ivuqEszNQsAfTMKo28z/ywZ4goO8heNN7oHARMNBRcKkxV8vtyv9yeJLMbfw2ekpH9A13nnCBHj
rOUG3mw1QOmXv/7+/gGM9ffXER5V+qEyPN7o1k1LvnHn98JBIvXkWfXuchtLPZhFAS+zEXSJY8mp
3DQ8akqenGyS7bdBC/XrchPK++HSsGdxoOkMP9Ksxjt7dom0bleelaA4SEN0KHjqDi4vtwIxsUiF
Alqqyd7rcJIDATRgFurfyIO3MltLv2MagzfndgTI0hNYHZ6FROGM4g+AlZpn/uVuvn/TMeaAUdQv
fZHLluS0yfg7lbJ7NVReY10/JGN35yvlgzp2H5y0WWzAhkcrQHdKjqAEYEXmF9eKD6EM8/5yV5YW
xSwqUMqwCTrwf+uSJFkbeQc8D0+9369MxJ877T9PaMOexQPLqyOLQojkwHXYxT1UbuXkVcrJN8d7
yJXDJqvu0Z8h0XBbGON1An0pbaobtyW8CkSR8MpEb2zMj0Fq3F/u89Jmm8WMSPWQ6hllrt9l/9J7
bnETJqisSEac72oTMM7lZhaG1ppFDL1sVJcEh39WU4EdPIW5ymqfx6LbX/7+u9h/kJLWLGhoSaGi
Qdf5Z1Ced0mSvXi1fgC69g0bs2MrcjK+TYPgf2ns8MPd6HJzb+j20wdbn4WTWvVU3x88ruBRTwUr
vRlM83MaRp/G1DjVXnKP9Mk59nvyGNkvdEidprE+FPQNaxZlbDWxdK3Lg7NX/Kj11yH4IRRHqa1d
7f5e6d1CALFmAQRByTBF2C04w6z7YbvBVtjdNRUmGTnU6B5WNi54mKcYevPYTo7OdlNdqc3wLTCN
fafHV5d/xkKgsaZf9yaMSQqOP6XiBWfV66/azCFhdDVSyCcxVfffouhwuZk/d/R3NukfV+037eSt
CVVEkfwzGEiTdBuCM4qM2gmOirhCSROBBHG1+zLG0lE103BP1i3Hkrgoj5d/wcKWtGZhSMJENi80
i1uDHORbvyc5b5f9vs7xlVTUcOV4WhrOWSzCl7WxJYQ5z70eXmFS+TXnqp03QUZ6svuMoeLJtOp0
5bK6tIJmUcZuOoB9Co2RT0JFrhZfVL+4vTxc7996AIX9vS7CLpF6sowcs4byW6TJPa5jRz0QylbR
pW849n7s9DFnEUbBL7NMeo7zuk6f5aH5IniXtJr+crkbCxHSnIUQS0nLLpHhCqQ2SAU1OLcwKS0h
PV7+/AzT9p/vBcOcxQlqEgWia553bjPLwQXsKGPqAe/0NGS4knTudVi2d6Vp7TOp3iqV+buq+mcU
250oGq/70DqFsOBWDtqFtTcB899uZUvKbKOOY++skofDxQdxO5zI6DTeIulVVKRHr/NXnpVL4zoL
GxkMeDsE6O1A6INPWx1E58KWGj9dHtelrszuJLaNtLAvFNvp1OCg2sUGPzBI3zCbtdrF04Ui/ggs
+3JjS32ZRQal1Co/63i7Yg9Z4p7ruVdjUkDRV6p45aBe2KnmLCyMoysyNc9sZ/TLZFvmMRBhmIF3
lzuwENrmOL5ubKMhHHPbafIAF2/tR2a516NcnQeUZC83sTBGU9r57dqSwixxybvaTpCmBxXqG3B5
9F9adEYvN6BMQeudA2KOvgztHNkPPJudRrJ/qop7RTX1J7pVjqkPaNsm+37AWwXzpHIbdEDqLze7
EOaMWXwQvIEgLxq2k8f22fYC8Alpuik0937aM0GlPlxuZ2EBGLM4gSZJE2u+ZDte009qUEBV9I9t
RWOasjcnKzSGHIS5xds+yu+npbyRcHQt4vHxYz99ttUtz7YSKSezNxhJea2GWbBvU0ld2XwLa9eY
7fQOwUXJ9kfXwS3ZibiauwEqZorIUDY2ViZ5qQ3x9wiNiPwiCzi4jtkUh9TDm6sYX5APd2DGRB/s
x2yHY1BsWqMiuU5me5PM0CjjWN9kOxk077ZDN//yZCx1ZXbkk5EaSjnvyNzKWnGQSwswEiKC4AVG
7V4yKgQ0P9SQPtvw1CORF0U00WkjbA42dZFQ5XUR9h72OTq3XyF6denhcltLl0N91is3TND/LhPL
EX2AiAx6LGi5S7m/GxTtk1LWuzFM8BGOtwGwMF0KjpfbXRhMbdbHqh9H3a4iyzHa7EfoChDokFni
ocS9Sbq/3MbCSaZNf/5md6J2VYE3sizHUnJjO2omBjTDcZTFjYRp9GhXV0aztpcWgrQ+a0uNuzRq
Ud90oLgBXpPldqKQBAkWUypowW5lqS81M4uZrqGYjZHjf47XRaSe2kK2DASTc9TZtAiIzsqpthCa
tVkzGpCMHg8bi2aSbdibL2L0nuKKMzTszpDnPn9sgqbF8WaCEi0C6o44r9PK8atbol9Ehgk5gxgv
mO6HnoXHIk9XFpxYOAamuu7bxgDWQ7dqiHRei2VBH8rDHuMf/E1xyLyN/G58NIGttu7gPyN6gEjS
iG2MVppoFudStvMxrdoabZjtPLeLtrbZ2eCvKIG5SSkdfbccD50F769NMUPDA7vYoH9Tn3xN1Vbm
fmFS9NlocRZIpmZyD6BmAa0NqxIlQLl+WsslxnYmGkSXp2Vpkc1GCsaaXI7TbCM9/mTyOi6a3ilG
aaUfC9tSnx1qLTosJWpGttMn1lWOqGKfBVc5ZuneBDytrKvWFteXe7I0ZOrfcw7/sQKzS1OVGG7C
FkE9X3bqvNomkgugSXq93MzSBUqfnXJWGSgNEGvLwbmGomiQ41w1xPif2wFgNIyT9nKCwI9na/0R
UAm4YzwEny83vjScs9OvkJFqrAY2kYFVEUKXAH2plBsQ2ZAUw8fblwl5a2FuYUAnoMPbTTRGkNOA
0xmOTZiDCa4cQ5G9Jml96ESKsHryeLlT0/feuZFqs4mLmqoYtcbQnUijZ3ZUh48YXGYfqphB9fi7
F2FVG9BUR+GkuFBeKfkgvXZmXH3pk7b9cbkDC3tozrhBxCKoEcMTzlDnv4Sm3bltdtcX1dePfX52
anuocuVdqgvH730JHbUswQyl1TdFgnb/5SbenWq0JWYnWmkgxZmGXXwubRccXg7IGKJBxIEG2Xlv
YjF1uZ13R4p2pvbfHAIwILoiAVB5bkmHb9Gv/47MU7qV1OblYw3M4qaO31EzkX3PeJB49yP+ZA85
/pY75CmrlZC21IdZxOxgLEhcZBLcAe1frZjMBe2bWIaZfLkL00/9x3ZgjGbbTq1xmRmQtjoXSnBl
2cZXK5LuppR5puNjdrmNpT7MtlymDfi2hcyDEmfoHfYlwsdGY5M9E2ijfrAR8fdk4wwsJIUy+1lF
At23B+wZsBoAIPOxcitDNQuHki0UFVvm5Cwh03lfW390rI32sUHdfaUT0x31vdmYbb6ihGbXpDiz
DUqbYriuPyZmcz3CnsKMLtzJIPtlo72BuvCxrTjPAKSGnrWohyfnopFf2iJ6Ua3K0WTtpEiltfG0
5tPlJfDuUYJN6WzL28ILkraQWMZxf2yE+9Jinga3HXhkeA7r8JRjaLoyiO8XE2lstu9recR0UNMx
ygjL19C0fld+95yL5D4K9zGSDFGCAoKnlp9S23xIrPzRzNWTl/vXIReej/V3FhniRJhIYrEaMd3Y
V1F1hC9/7wK9xlP1BNlhT1nuI0cOvZ1FCMMMzdLEsuMcG8gC+xlebxUm58NzFliD++Vj/ZmFiW70
hz5NO9b+QLloTK4xt0BtMcHJrn/SqnTbSdnxclMLe2CeO0hdvxkMU07OpcD0w81gtrTP+NgdCsj6
ZZyCSfOwKcxXdsBCcJokUd4eEhi+6zro5PgsqN0A1WrwSvLsQP+VDklYr0TxhShrzEIHrLu46zw1
ok+e/mjZkKA1/O+OHa7wjwPoz5VltzR2s/jRZ+QL41iPzq3mIsKsSmfkm05+3XxvNfugDPzTdmFT
lb8vz9XC4M3zCZiYUuoa5eiMxL6y1/BP20ci03iqaMPKclgYuvnz12xMURe5HZ3xIbAgYHbVrkIw
WhvyW7T+Vt4l714KQdvOIoYSa9hWN2Z0Rj3ubKm1UzTd2um3MCfzx1WhRIVZmNOcYP/XWuM+UXCD
9f3PkdSfK605pIb5ZFJ5/diUzMJBUthxMuh9dK6tETTdCP23l+8r5Douf39pPmaRQELRzMDQgKU8
GnALm58En13n2p9GEvqXm1haVbP7QhhbDeNfTgK20njlyo18Uze5ukc5WKxslPffVcz4bNu3nYep
WVlFZ9TStyNazG1p/sDR+SC52O9y+p0Sv/9hAkfB9ES6utyxpbGbhYGuHXMRJHQMeynMf6tTSAZc
Eh4yj+MHm5hFgNIY0xhN0fBc4qlrVL6jm3AEwsmJol1pYtoU71xS5gk2c5gMIQIoVEZZAdXOh99S
bV9Lnvzd9uQXuJX7D43WPMnmCQQZqiaIzgN87uduiPQj0ssjFsit/4ifhv90uZ2F5TZPSblJZfqi
FdFZkorPVpk+mZH7UsXm/eXPL+x/bVoMb14hQ4bQejiO0RmE6ZMfoTMktJuJBJkLA8sthfRof6jh
nX5s98yzUcxOPIhci85Yj+2ntlzV+9pGwdfL3Vkardn+V7IkNYawi86dQF0bgxzpIZZd5PC7eCXC
LLUw2/6pFYkgt2hhupPivXhtpPqzjFHj5Q4szcds5+u6NCBhWzPdoflgkuuK9eRRxeBF4XbdcR1t
3RCmaeLnHzv85w92exBFlqE8dDZIeuWpdivy/nNRi+sgw3n4cqeWxmy27fu0CQYVMemzZiYHG7Li
6NaIzJfa9w99X50G880ilrDXDDvD4sleFD8La1JLJnvXR+Gny99fiIzq7H2ArWaMvYEdn+NOk70D
DkjggTv+fWP0kS0geaKpvTJW0zffiV9ztTlJVIER9dzNc7SMMKxG8iKLU6iD+IJuWk+zYIpJXDu5
FKy0uDA7czB4h3VLlJhwzQq0wNFqRtPC8L8b+DRdHr2l789GDxxki881Qb/ylW/cxA88EqGLBfkK
bGTh++oshOHGKzCAYvbHpPwZhtG155aPIS+Zyz9/4falTs2+WVxDXnIDZgWcI899sT371k7x7/jY
t2fhCq9d2OJZmJyTytC/dr424FQ7tteXv760lGahKkq9MpFrfjmeFjelSL/U3LOo0HxV1P6U+d2n
xF+rESrTN99btrO4BVoswiaeLIrnq+it5Lneb7Uap5u8DZxhDB7wkEB6v0kP3ItxMkAsahsEegz2
QY0fk1RaA7kv7dXZLUYXdjmGfRyckR7xtoVevYaacmdl/g/MdFZW3FIbs3hmKWUOhyrCywfBGFD1
DzICZZFlP7qYbazsyoVlJ2YxLfEI+gnuAud+tD/lELFR1xNrQWahA2K2JVMjz/oaQNyfDgyldEI/
8z6B31bjZ3958S01MXu0GIqrtlrgBudEknBOqqKycdpMxtIc2l6NJ26umMHKNlq6L8+pIMNgGrWb
6Ol0Olp70xxx4rGOqt9doXIob3LJf8jIptQ5LsCKsnJ1Wmx16vqbyFBhtSuE76XnWkOcRo6E+j3R
K7TaK6RCSO8ZmyD0rJsGtY5bmGuAORujX9nbC0FPzNr2875Bz8gMzr5b74SavXaeR04u0Vamb2n5
zaPeoFjd5OJxVsMiPFWTneAg+2t0iqVfP4t77RhJPkZT3GYmPahQ15JrHS2/nQF0cfex9TcLfmrZ
6VLcqeEZbVWeTH10baL+unUb5dnQ1eePNTKLetj/xrbljuG56don9MlTit7KKUuTAjo0Uq4fa2UW
0uSirqMEZ9mz75k1SCRZRUjT/ey7gXXlKerKxXZpxmdBLfXtvIum55/fgJHFP13AdKw+hLnU0AH8
e6+U6E3VFAhgrCcoLe1xvkqN67zVfOtEu5jdXh6qhYX1B1T+Zks2Soj6mOfxvLCto2+HjpYqLtr7
5dpl6X14Oh2ZTUahjD16uLz70J7CII+cbJH5Bw8trAk+nQruhBjn4Xt7Qovnqyrn39Xae7jcu4Up
+hOI3vQuTt120DIjOic1+kllndxgg7oWRBceznP6rorv09iaDR/PXWqq3SZEn6SAyK/38aPeht8v
92FphmbnQt4rA1GK91OoVv1ejDi9e6KrrqtQXtv6S03MYmPbZl0eF8P0plX8Q6BFyVbqxn7XDmIN
xrM0E1PTb2ZCwKMWlUKWYeAi0G5jkZP+w5oAwNLlYVpqYPrzNw3ovl90Rs8yQx5F2xhp9oK73ko+
cWmmZ6ERpS0f7RpCY9vpIzLKBp5rOppCfQe2QxfYfKYxN9HLHVmYjDm7scFTGX2wND2PdXzT+oiB
5Lp5wz1ppTMLAyXPBiowo2bQJuMprQuePA7DfEDq+PJvnxbMO5faudWFkkuk2U2RnO3BxuWHwQmt
Y1iSGFHWMmKLl4jZEZKBrUuwrcjOZeQ5eKMWuwp3oj4Or8sieWoxaOh746rI1AOiwytjtjQnsxgW
ZjIKiR3Wz1IXjLehIYfXfpAYN4Ee1r8+NnSz06SsMV/2IF2d9aEKr1vKJmgBlv61JkdPbj6uiVe+
P0PIxf69TaJmNKJO1BTTMA6s0/AeZ5V7uwdNhXvZ40e6gpz8323EIZqSLmYZQJuNT+5gIhNT7Ek0
7Xi7rdHM39+S1tzRwkRHr8k8ioJITSImp4AMG88TQac3egxw157KS83MIqOBMlcXxxSJsZRTjlGj
RUcwCLhwm5qEC5IuNqYBFPLyuL2/yqw5+0XL0J2xDD874yCNQUt2TMv+0VK1q8uff3fj68Y86VOP
rp/mfiCcPtWUre/7wSm1U3Xlx79/zvP52ayLPmWaA1dxULTAsTYzdkqAR6eIr7Va3fXF5BNuHMY2
+zK0JvpQ8Y2RxOlK4JmW7z8CD43PD8kmQmoV40cH8ZVuY7jyXZGjSTfpyA+lDZW2eSUvu8M3dWUw
391HNDhbGEhEdWao5cLJa/fr5EUSlbzSi8raFpH/+/KEvbseaGP68zdHWhlklg1wT3E6Oem+yrj5
7RFEsr6lmrUW2JbWxOwwKNG3LcGZCSeQ5Z2RRjKaMP7aBWnp98+OTdTjMwWqmoLegHYPQvjkyxJ1
pTWI2dJvnx0EaYGJJIKUCtrr4OmTPv2OheMKrnXp27OAnyEigIJioQAr039Bj35Msg89FJnVWaAX
OBy4XjE9blFj2ddNiokDBrcrz9ylbThPgzSWXPVk93Sn8DB/AtW41ZLgWIKeNPExq8zsOev8p1wK
MSlNHtFBO8R9VK9sw4UZn6dJUBdRhhb7BgdV4puk17fQHe68Rnu+vCEWNp2Y7XLoWHUjh4PuoCGJ
cDAoBewpNSt50GFlXm5icfxmGztzIzkEeqE7XWvBXS+QVjyEcdZu8zH65YZZ9cQrScfnuio3oiEv
k9ttd4Dk66ubqLGtlZF89+DRjblWYgyvSu/lmGlE04bnmCOniDjWauNMUHTUelaStUvkuD8o6DdB
ZkjbMlOilIYQY1PQGr/CF+6T5/lI8qXhs+TFxyAftmXTGBvNqFD4K7bIRRwUsz21JRsDobp0NbW+
sO/ELGQgGWLmqFMI0P4DfsGB9CtvPqZ+g0rI3+E0q7tAdr1UdcoxvU6Rwg2JHWFoTQqG8cfihpjF
DRWNbiz8Cs1RA0BJ1IpujHRcSZ8trf5Z4GixOEdaJ9Ng4MQPJYeBLYLXDEdejCLX0A3vg60QJJvd
D3WrzskDtZozmBlqzWQ40zB7UvKgw2SGA3To92hdy3gq60h4W6pyP4j2czcWkK71z5f34MJhPn9Y
I7pRV7llmY5dmNQ+oIwn6If58XjU2uwFSVlvYzTpcQSDuLLbFoZ2rpJld16nIuoHjaEwHsdGPJEt
BNqIyeSu1LWny91aCI5/duCbnYb9Sil8HIGcNMQgrcNee/DEbRHlx8vfXxq22XWhtWVdaLgXOZmf
7Uv0f11J25tEC1eMuzT9nOJ3nWOPcLm1pSGbdvCb3qBdIteJpZhO5+s3IhInCcpMmpmPuAWvvISn
m+M7l7o/pZO3TQjNHnEiMZ3Arh4i2T7mifsbPYPHiWUkZ/o56PqVphbizp/T4E1TY4hOguvSlBGA
W3b95OSFaK9fHqol6tQ8BdapkyV5aJiOXOfUcWUNJn0Wd8pz6+EQisGzvOt13IQwFg8PVWlHe1DW
6sEwYnNlbSzN1ix2aC23XyoklmPavn6oQ1yX1QE/2r4MxLFKZbFS6Fnq6rw2SupCCFBQluP5XXVE
uD9GRhtZ8qa22hsdI5xNXguJJ3qi7g21S462og3cPNG+vjzYCzM519IyTL9G0ExYTkMV/ZuaNco9
djdrRZqFPTavm8RkSeEoNqYzpo186Cvlcyz7FeV5BZ9j6lph0h19K7pPXSwzLndoqclpSt8szVIX
CZSJznQGgbdQ5IbXQYr3sDhBt7rVjSDclmmDxPUHWePz/FOY+WVpmLnBtdrzEKlGaVXuMnTj05Wn
08LVZp6A0gO/jUhy0UAoP5l12lIJ9H4Mg7/FlOKY6eMadGZp5GaXiabNhIf1uu7kBQLPboNbgx9U
GCaY2rjNEd89KYip7jUP1+407vyV/i2twNk9IwYJWuC/pjtyNTR73L7V6wpt5N3l5bBwisyFtXzZ
HQXWf7qT4lX86LOZfti6H3FZs9SVFbe4iWfRwivTvGwV2lDLaJsr+DuIRrsRmnIqIuMgFKFgDh7e
4A90wF8VDanu8JHO6fPsVCupRhElmu7EZlBvdMusDuNQKNvI+uDy1ufJqaANNBTvbQhDkvQMAtHx
BnHMXHnlIHk/Panr88SUXvTZgCEH7wcs6fMKJLqHbHebn8x2fB502dv0vonphXmr+WvqZwu3Nn2u
t1UWaIW32ag7XiXJO11pd7YZH5s0uAO0/qgk9qHFwaHGlWGopVcN4j6uiq9FEe6rxF5ZmO8fMbo9
u3409hhPjDXdqYyICrIfF5vSxxyD+29NEujyAvlzI/vnnQBHlL+jIeJFQtRRxp0g0Yxre8D2O+6S
/lY0Bm5noQh3UQhDsDflehePZreXpQ5fmb76WjX2gGecXqONhB4lllfJg4ylx1Vqrsbq928suj2L
OIGnyEkYaoZDIheb+ai6susE6zXzoBYmIHG3vo5jc+VasdTYPM4Iv5Q114Ri14fmU1Pi8RoNY1Xj
m9DI17IbveaV0uNGX1LoXhn+KQK8N/yz903k1n5vdYXptJ550oLwt99YWxF2D5liPJq96uDR+clo
2teiz19X2py+/V6bs2gEdAS2hW1ryFpo1Iy71652D+ooHcPUuPEl3yl4lIxm8FQ0w1myi5Xhff+Y
0ue6XeTdZQVjSM0x6hGHzcZ8rDP/l1Um6caVy5/4w680NC3dd/o31++SMCCtJN3XnVpK/AO4vPjK
LqP2YyHVmrr35vrg+hS8y5ivCyv7JIb4bCmAyVpljZr9/nmkz0W4EKZyFVyeOY+YobhF0yTqfjdp
+u3y7C99fhZVRnwiy8ruNBRFlVc1iG8lc/wJi/3x8ueXxn4WThpdh+FpZLrjytKvMgy/RkJ/uvzp
pV+u/j3wjYaTaDBE4//j7MqW5MSV6BcpAhDrK7UXVd1ut/cXhe0ZswkEiEXw9ffUPLV1W0VEPc1E
hwOVlkylMk+ek/jNTdu1hhwt3tVQ0nNE+eGxITQP0NCad0UdqQR0VcHzYilibbrCQa4v8lDjWzmf
poloNu/bQAB1gYsXntd+LwuUV7z+MwnXsPumz2vmjVw29+e6AXnchL5rmByUpkrAAP50OEkrUzDc
TTpRFvFZDup1TiFpF7yMNDp0C/vmQDYAihIv9/fCdPHrbbAWr1M/Z4jLS7v82Yctesjb8VM+kGOb
BihLNce8C08jpWj+c37fH9Q0L82428Xz52genUTOQu2RxBBogKiCrSMVpF0VJnh/HMMe6QxaQpWh
CnPI3SwyeG76HCwjwtu6dfrg92/jvnFSRQMlylooJ2mB15+k9cPyvO8BD77f//mmZdKsvIiYnflp
GeAEj5+Cmr1EInjq7O6KDEOzcjUabuNAM3frhjBpKs9LRtV9tjiKhVH7zMPsJ0i3f0QlQgwOtpbt
/QkZD5tm+QEqKg00YP3E5jNaZOcr4tqtNbQ/pMtf7d79BcnA3TTNCQ+sw/0xTWdAcwOdRwouA5sm
kxd8b3x7I9h88er+MV+m82P1VW51rT/MSUendj9Mwt1J4R8n1qxkug33ud4bay9p6Ps17BNNQOhz
CaA77kfzk61asp2X5VA580NJYDBy/n2a/YlBh48B0OSl0KGZOFSH55s6zP19MBxmX7N5SyiXARG0
JOPinKBSA9UAPvFDUOYQQGnZsBJpm5brNvwbkxyp5PaCBHaCBPzVy9pfXU42sxh3crC+gDf61/3Z
GC5gvd21sIYmg4IOTQhB/5mynv0RiJf73zacWF83+9pnNRW+k+QNm7ddMyWBi4xuQYeVI2X68ZrN
O2SZqox3uBnJ9KtM+VnS5cv9327aZc3Aw4mW4IbpVZJOasPm8LezqH8G0h0sqMSsrM/7GHS0xWom
HQEcR/2QOknopefQchE8sPPS7ci4tLFjo8DGof3tW88R5deuCXc1scdN6K/1OpsmqV39eL3BClvf
T/gQfbpF9RZYcd2ogHJ9+BDA0cOD/O9zXA008BZ0PCQpsPXW6F3zubqmyxpjqeEI6P2sY9UEZYrs
XGJn9APa9V69OVgxdMPx1btY63zxlwFinknPpvNQtVcgom/Sot/unzDTL9cMPAsghuqKBfGKsJ0Y
KtR/Mu6u3BWmb2v3ecrpEhI5OMmgxsTup+PNwd7/2aZVuQ35xi8VflhxhWgngXRVvncFsc4gmpG7
XKnhsWjE08y6chfV2kU0J2V15i392KkF0mpireHC4Fn1XtUIYe0I3O2S9Na+hJwxIAD7fibxbP2y
U/ff+8tkGkQzbeZU6TyB2/YiZLurhXsqWf0lslgOGighNujDfoipAwamGbEVtXlnC4yE2HqLFixc
3o3/T4sK9ub+VAyHSW9QhbwtR8fvrC5zEb2qmUAkrH8E1welJu2m7oN5KQFTwaeHaorR9/ocNfNz
Xdsf7/90w2HVe1EXPpQdVBzUJW8AxkgtUV6GsgFFdOascUPf/Ng72QO9H5VlZYt0sJwufUTkqU2d
PB4d6CAM0JFt+XYmVrVzM/8DFDlWFs3gtfWOVGIRoHchCnxZUndJFh/KiCF6+9AS48sXn4AM7v7i
3TbhvZlplk4oA5yiztTFbnuo86b9c7k0zwWbf+Wk2YOnADW6tevWtFGaybudFFx4GIsSAS281t+I
2f5Fg7VIwWCOOpHU2NKINdUwXobFey5q61lMNYmjMv0UBuIZiq+7+2tmmodm9pUV2WFThuPFD+tt
l3fPdcnQzr/GnG2ahmbrOQ1HykoyJ7ILz6VbiV0+pP7B5/Znz6LBpm4ze+WUGXZfRyui/H9DXUvE
Jj3SAiLPrySiB0ran450joXg1yJdk8QwPad07GI6daJYOHES0U0dBOTppoTya95ztvGj5rWTOYiG
ix2opiBrvNYYbbAjHbO4IKXIUExUCS+C/mvgR+B1QJ32a6YaaJnLueqcw/1TYfCgOlixQH0IUDxV
X9yZyktjlzKx7MpbebmZvn47i29u5DKD6nCr3PoCzfByN2SLe4DoT/ly/7ebVknzAgGLohqaS+IC
7PAFVPfdoHa+Yke4oRWbMf1+zfY5WH7bBgS9l8L2+OtNsvfYpGot9WTwz1QL5F0LFFNcpM1F8nrv
EPbDtqzPtBs/ThF9IaO8TpDqjSvBVnbD4AGo5gGaaQFKuZmaCyRWWRwA5c1b8oOO8/f7+2H6vuYC
HK9aCuoH/BJ05HdbB9WtfefSoOjz2HWvAxj91FravBcVMr0DPQ7S23K2RPv7v97gwHSAoi942Iih
wMeH6l9qA/5OoKESzXnCfehhIVvy6DRuv+CNVdSj6xS+l9WXvMrKbgdeZukfPdtPm5VjazAMvaHR
m/PIYX1fXazMTeMBxArFFPyYffY9tMo1CK9pvW6n4M0s2LwgC0Ci6tLa3V60bA9mnb3jtSd7ESCt
tL/d3xbDodJBiJkTFLMN6OVFErJjRfTNKyAPu2S/73/+v8P/TiihwwqDEqximd1jMzLIvYdp7LE9
5Mk3/fxtjNAcWJ498sWSOM/OhkFi2QagWOSHJvc2Flr8Q6vecXkT2zh12bSBF6IUbWtDusE/cqts
26uf+D+SFucQ+u/t3i1XFsYAz/R00KI1oLjS5jhGi5/Hty/zQxEABtKWG9qGG68C+/4XhxaH0QXL
NKrLxVzEHabBxYyWji/3F9CAivV0XOOomqzyA1lfQHJkWd45gOimmv6bf+V9cSHmPNUv1Bd7Jx1j
31/DAxiCAEdzNqrpwqhQZX2pB4HKScO/RHaR+nsAgdF4I6bOLX+UVCxb4MTmFf9jsCsdAelDdqh3
G6u7KE9Co9BCE7K6FGJ+RofZSlHLMC0d4Li0bj0rJ+0urEKlXjXHwXO3VisPFENRi1+9bo2txHC5
6chGVYpu8IHGvkhLfvCh0myH48rNbPr0bQHf+Ia6LSDt01fdBcw+V1KMz22pVkJ/0x5obgd8UXiZ
hfi01RWXOvX2g91s0MTxHaXmrytH+nYhvuMT/sNSvPn5UBjvlTMTrAwJP3DXOXc+SOmIBKLZPUoK
9oXetiDRQZ4WL1CbIB8fy+vosEZegguBZ4UER2p0mWDdeHgueIFCZvv+1Awhhw5mRCtiO9Ysher9
GFgbt4AoqnQ/2iz6kFvicqOUQUQ4xpw8Jpzg6fhGEo2Wm3pCXtp6/CnQXRaTbG21TLaiuYA2cEF/
ZeHbUe2dbFlecPElspKf8Qw5RZN/9uWayqvhFtKxiw7EtUa+KHkphj7dqMY6pkHuxCmzV9CRBovR
sYngXKzSbsTOR4Ar7G1akWOXOv3p/rYbYFueDk4cPJY1wIR3FzE2264geexW/MUepyEWS4iro0zs
gU+bjrhlHETtFLdV+RDLG7JAmjdYlqYtC+4hzu2yHxDGA4WApT7hDfeYt9FhiapA7OalpLkMs/0x
rdWxh8DB/YUzeBsdkMgg6DumymkvU9PHOa23nncJcMpw3d4fwLTv2gsDbFEZHSI2X10QochNb7U5
P6SihkTO/QFMM9AeGdNYCUdyuF/igElDLXyfBdBYHMQA7PRa/4RpFtrLwiIdVHsVB8O7I66t6sVW
uXKNUtPgsyzNzGeKflqRVeoaCg+FOVV88Thpd8xuUXOeriUEnOJ8KsrYa9eQK4ZXv6ujDbkDVRO5
hNO196vPYSd2NR0ufUs/VPWIphCVHyAm/dUDMnULfN2aINj7M3V1ACKqqK6o7Xa8Au8gtmEOhpWl
3bnS2lMfAF/Lta1NGclvRbiWsHvfhYLq+O+LWgAxauVS8Su1wFEBsg3rq1Chuw2CrkaTA0SbgE4b
vvDZLrb3z+P7zwaw2P49YqQG1+IOOjf8FHpAZELU7cju3LTO54kM3y2/WPGopoG0QMEpHMjjhqhO
pZFfxGkIXYA++1Z3no0mUPZa2vmH+zN6/25wddxhyhxVSD7zK2nLiyXQFxKkJ2qnKwGP6fOah6ic
VkKjFtF8FBHAypctGUDyZKUry/S+6bqR5h8CygVquay5go3vN7C9gHMHzdpL933nA4aPvzfbmoYC
Ilx9A0x8g73298Hc/EMZv6ALfGV5TL9f8w6B8Jw2Qo8AhnB3jmqfWJV9vb+xhk/rMD8Hzd0FC5b6
isrSDwiNoPY45R/vf9tgeDqyLwtRwq2dqL42rD+mVH0MluW7R9JPM9Rw+zbfuhP/fH8owwHSYX6z
QmEEwKMGXiV8BcT5I/iTfkGIa6XSbfq8ZtClJ9h/juu6EN/aV5J/KCvgmlX7WFrJ1YU2ASvjAye2
uI6cZnEkm50t4A3Dtt49tkC3/X8T7nfgG5kLPjXXKW2+A8zUxhULjsqZVkAfphXSLLihkkSerxpI
o03OLmtKhVusdvfgihTbx6agWXHTzKHj5VRchZdHR9amPO5ASvEh9cJP90cwmHKomXLpVwzI0BkK
o6HzyeN+krt5Mjhzj6xIebg/hsngNFtO+0wKJdPhKgqngS6BytDn566p4Rq2QUf6zb5IcwFew2uZ
jf9OzLrylILOaC3GNtw3OsiPR32jlp4COSaK8AgBZi8GOXx7mKnfIQc3XGsMd3+dDHuhy13cMBh9
5PTyajVjIoL5KXeKTdP7p7Jd1Rs3xCI6rg9gag5oZNtfw0mkeyiRBJsh955RUDwFizpVnL341H6l
YfaYlejyl1Njz2j/AYCk9emprJdLGlZb6IKv3BOmNdOMXFIs2CJceZUl+2fKm09e7Z6oK5+iek3J
2jSEZudupYKReYG8DgWaezP3ZepmdImTfT9Zfx7bec3O+WjnaZZh54GisOOyAbEtmPmabcv7cFd2
pFo5YYbrSVfAmOuu8JzBxlRGPu9lW9Y7x8+c02iH7gXAHC+2itz+XljVGo3df4m7/0+6uDrKj4V0
AodZPlyZ28SFqnGD7OVcx6n6WdM9Z+dMfA+zF5JOmyC4tsUPrvYcMoMufRHWl1E8pS4Sw9BNe2il
dUwgrUtbisBtr7NyXxlzUsiQS+ifR+UPEazdPAafocMBKbFT5jt5e62C8mUG/QX0FH801rzxZPak
cGBXJmMwZh0YCCIfF0mzqLmKEHT93RxZmwCiQtuc9PW1XLpo7/BwgepIINGaEoWP3Uq6aubAqCjD
BrGlQjJwO5fuHwV5OQqSr/t7ZFq+m6d/c3GrJgU/edEC/lQO7Ra0QmKjLDuMfRmQC4Kp/BKUbvvz
/mCGRLerYwYDiXSpRLPU1eXdQabFvu3HJYZg3uehc7eF29rxsiAwqYLsN/PKgyy9r5w8hrF1dbGM
OVOBF06qvVLpZE2cpT5qDU4UgqCLhgVbVpbUcAXrACcaNcDsTHV0Cdn8tc/YB0r9ldS2wT3q4KZp
iUa7JH54EeFwmsIsafMKavTo1Jk8tlaxNVzynhamhCIQlk2G6MIKxk5uOS1HlZb9bkIaZ+XFZBhC
1xERHuAnhIy46KNhR/o04ekSxpHK17Q7TdaqzYFK6EWk/dRd0Rj2ueQTSDCLZyhCQiq02KOcsR+E
AJPgmjKQaT5a1AW5AGxMjZuxrJom9lRo7bsi59ubP97dtx3TqbrN9I2h2nTmQVhhiADaK080Qso+
SleFQwwT0IGWLOppUY1FdFkif6989lxNxdNSzCsPHIOX0cGWNhnrKA9yeJQ04HFDK3+XWhN5GcMh
ph6IrO0h/XR/nUwmcvv7m3UCnA2ab2MXXm6qPjRKIUlBEBC509dintduNsPd7t2W8c0gbHQil0cy
vPRlB/KiEd3i8jlFU/JYUC/OoOyihvDX/QkZjrKu0wja5artFgWi7waajLc6xsi7T4sazopBcIPX
9AtYHKY4t6bj/RFNs9NO81IsIesGZGMUIGibgKnlKmXl7KGnDeVpPwOfve/5T6yrT/cHNJxtHYNI
AuoUyl+QQiuabJ/1IEtemjx4zHJ0GGIHOqhxbmp+5dw6BD1kBUb2+f4PN5iNjkDsnYDKnLTgUEn9
aoijylLZjt8gIntqVe1aKGlaH+1MZ8JaEP+W1VU5FejLxch2haKPQUxdHXEY5jQgM6QLEQLk4jz3
Mvo1QhH+WYIYbSV4Mti/rlcpptGSjUAi0a8L62ePfMRO+UG5j/hEXlvoa99SW0W/4gIM51dXrawG
XoIxAvlR2g9gqAua81DOcgOG1/NE7N+hB+IWNa+cLlOeWwcf2t6MZv7ZAWKuEd+gxHDqZPehmtKD
11ufpwYUyWLgze0Ro8Avwb8+dvK0C66PpjknyBRdRz/9txrmrb2MR0naFYdtitRczQe0I3K/w9zg
ZAfTB4eEVTzI+Z988Q4qBSdGs7HbPbKpu8CLdtGA/JvVvz40Mx2aCIXWwU7ttAZ0C7UKyYpzULXn
Bey2K4fRYE06HLFJx2UK+6K+Vsv4mvb2lx4iEPd/u+kw6KjDPrfGNppodSWK/ritVNFmZzp4By9L
v4be+II001EtxUtF17oBDPeDDj+coLaOxgsGdXAWtCc0p1uvkT9i6ZQ725uasPwEPz5tuIK8gTst
a9JzpmW8+cQ3dyBK0jZHv3p1tQX/hTwGiR0vdR7co9ugbz5euuFMGROohLnkUxc4RUwjsoIQMP1w
LcdwExhKWZiLK426fCujgZ5yZS0rlmOIP3RE4iRDB5iZqQZDYFHH3ew9cW+JYlZmz324xvdsMk8d
h+jmxINsgayvnZ+Hp7LBu93hUu0R9DjPy6g2qOeLfVa34zb1CEkyVImgbZFHLzn1/E8rp/3mbN7J
N+hki54UFrjJxvoahT146oLuIEKeRB26c1vHPgNHtIFOzElANjMWAq2TPP/3/tCGPdRhjL17I7xm
OHz1LMjJm71y69p98VgeTccx2n3qp6lqKnDZoR7bRseo9BJF1mjsDEdEJ1qsooBCmc+url7Tn9Dc
AUtlv6SKtq6q1rbGeX9rdPziAKjNgh6V6mpBd2yXj5HcDKVi+6UI808QXnbi3Lc6dLKzdqem0juC
WrLbDL3vH5pucFYuR8O9r6OAPFbMaa76/BpMPsRP0Ibj1uSZFqWIpdUmHZJfh/sHwrCmOuwnCiK/
ZvOQX1Nebeuqo3EtrHyzjG69XeZgrenRMIxOHDmG9eIjRY3QuJD/5g4YSDr7R1i0m2isVoJh++ZA
37EqHa6pao524xJjcDz1tnYkE1rWP3H1fmRWUcSBlb8K1z62TZlYcL2W79Rb2Rd7B9Lfc22fRLHW
CG36JZqnHPIIjUbRAMScgvLGqKBXmf2Muv7n/T0znA4dfSmLRnbtGFRXRgY0kJYX4cuN5Q1bpE9+
s95/uT+MaRZaqFRPMlI9ON+vKq+bHarL/OAMwOylrF5DNZrckRYtjdXIOgAe6mtKGy8ZuMgOEXOz
lYSSYZ10zGReL1YgWFNeRe5uSEa3WRHsszE92hxJDUhw3V8nwyR03OQwD0UYoBHjij4TGfNWgC9C
9vv7HzcYjo6UJHgwD2UwFVeB1z9ys+2Fc7WFR/ic2stjF7tOAUl6hkawYMqvVR4MTYwOxpFvi9Ct
1zpZDCfpP4t9E5UEy6T6YbHzKwL6ExreDjYJD70/r9RXTPt88+VvPp/JlPteuaAXB9RmB9AwLTt7
oJBEUFb2SQykPEceyOnub4hptzWr6BkPu6lK82vtzacKnXQ7C7TrK97YFAf/9/c3U0nTNuvRuMuv
okryOd9PQ3suovFLuYyHXgVf5NDvwdF4GlS40tFkWDwdXmgB6gcum1BcJxGWG5Jnr2nVnXOn3Lm9
feFju2aNhpOswwwJjyAZWWGgUYEzOODdfracLViAvgzKWXujGE6aDjb0+gzlbSJQT7+1/REp0XzI
LO/iy8JfMXcDoNHVMYVF2auGKdlc84J/hYTEZZDIui/i2a3Ln6XrbvzB3RWt2N2iH+JNXx46eDrU
EC4mtGsvEtcuZyRGZRcJLbnGfmjanNtpf3Puym5spIPS5LWcWQeIsTfHWYViWF0PzVYOo/dYAluX
4iiD0a9HkFRdGeUHRWxAHQAKDdZUVk32Y2muwPZVz8Cok15BCvI88P5jScqXTvAvHRGfR94+Od2M
6m703R1XMaYGj6BzH85yUo2sfMh+sPG58YYjkyAqeGzTtQsyGDikqRtIivDS+8xk91TR+tv9T79v
+FTHGaa1TAXwpeRCPDvdNKGM9lVZfPJIpmInggJ2OrCVSMIQmtH/QxeScRC5E5FLPXmxTM/KJRvb
+YC8YkHnmI9VnJPPc/uKumue/grBGlX9boO1EuT7ToHqSMOGqrZhgpBLwOV2quSJemh7nuuVl6vp
8zebemM7DOzGeKFy7NEUHrvZPQV0PDuc/L6/T4YzTXUKQ9A3sFGmbXod7flHWYPX1UerkPzZzJ9J
S2OACTYDdGRn/PX+iO9nRqiOKmyLZhn9Ik+vaNslG3i7I/QX/Z10wk1WFS0kUzmLx8ZpYlavJc5M
i0j/XkSHTJYaQ+yRUE0RywydADINXnE9rLxN309uAnLx9wClnMfQHiZyKSidfzY2d/4hbgc/l0LT
NLEkbbb4ETMYGPtgZUjTnLRQwVajnSo5kEtZpPvbuZNZ+iEY1rhw3vc7NNJ8gzNMadU3WXqtXIs9
90ElzsDZ1ys/3rBeOgIxy3GoK4qv88bPfitvruGrQ/dV1SXkDQCQUUc3yofndGno/v65M6xXoF1C
aUsZtBgjdlkCvpcZ34Re9R0A7z/3P2/oWqM6GRZvPRd8Wy25NCk7B7zqnVh0KktPdRcG7X52ezle
BacTXo9d1PjnllSCPC8tc7JNhDof+vsblS5A44PPeQfUp+ftK46U4TLTNWU6w67q6Ewf9AJ130u4
SmXLOCwkst/Nsr2/BIYV1vGYmRuNOcmwAkuZJXTpz7xE7slqVx4S70cRVGddnEkw2bPw0itqlm1s
1+qb2wT/FEimQTLzoXiV6pDMDBRvqBVjDCnEEKO9v44jwr8NC9tZAcMzH+QMK37QtFraeRxckH55
4EJHg3d1KsEo4GXLfoZizP3NMK2W7vIcBY3oNiOXea63xC7PuQ3FBLftkz6sV25e0xQ0r+f2fc6U
5bFLkYkebaBRD/2jrD/2dbb2/DVNQ/NyfjVK0ABlsNpBbNs6xaVUor2YfmNKrayUaRaap2vcTNot
pezCVX0iEzkthbyGag37afi8js7kVegvOVvYBWJNH8cifKp76wL4xsqDwXCd6ujMJqizcrj9+trv
m3+LKh+OA66jeJ68aB8AEbpDParYVHVobfCwWMuHGRyJjtTMxiknUNJKry2Ur2NKqjPLozUpeNPH
b4fhTcxjTbNC/ybiUteazzTw/1RRJ1bWyxCY6mhMmQW0H1OKUGAZsnhwyameCKS6ON24g3UgFHRv
9y3QNAvNOiQ6eb3W9Rm4XKwDC/nrhFBxxXkYSg0QjP17iVwq/R5v0fQqAhvKF5NMN1Xg1VvkIt0D
DTBQxJ3fPbiSD9U4A/PSwGc2DM3dY1c0K6mR/5JQ/58UpTq00eXw9g7rUgBDobPE6q0/ljsOnPZg
xZ1o45G92OAcnJsljsYfIR3OkZtuWfDshC9z+dNn+xxEJ/eX22BnOq4xAz61cWpuXYcOqQZFVBeT
3HrqCnf72AC3WObNqUxlCoiq3VhXrw6vbk73Ll7isL6V681gyDqUceocMIp4bAGPNvrOY6tMh03t
tOO+tUWxr9HPssntHHLRFe2fHC9b04ExGISOZfTzuu8iy7avFIjNbTdDaakMvw5u+3uIiuMcrnFR
muZ327c3y5c1eRX0dm9foWOJfn73okrkS4l3Vrn6yiJLxihcVXFU1N/v75fhXWjrZYGoBct0O0Fr
2amfKrs8TiABc/jXWYgd71AEq5xdBYBt3cJ+CtDvOQiImjjNIdMePJactPWyQetnk9fUuUrqKdxA
7Pyw1GOSNsva7r0fSNs6ywPlAaO9VU0JBEcOg7tfRJDgP53fx6EtKEDGX+6v5vvezNbLAj0ud9Yz
1ifEhWCn09Tjsey94Hj/6+9f8xBT+PtwNMLjAcmnMcmdYUcr69kiOYJoHI5BrTw5TENo1/wALnzB
gWhKOLeBtJ6h+zyMbnDtlR9ulerDlXEMC6XXBexydAjU66dkZLI+RaSyEtlO1v7+Qpm+rjmhuadi
huzilED78SMpyM8gylcckOEo6cUAq+84QdeZnXRBHT7bdjPtaumwbafEZ+7x7IBGmeK8OL5aCbYN
lxjAP3/veqcA++WFGBLWR+VTyiCcy1sX76Z5cqHV07DN0qHeEQqH72yrG5+iKf+ezWH6ZHdT/uP+
ihrOhZ5wjSwkBsIO/SapnW+KpvtVBPI1n4sfXYok6ENj/F+JYh6sQFbTlFSkmV+bAlCr2AV/eRvn
Xar8uMqy6sv9od6/Bm29uNvlXoNa4KSSrKL8o7V0/Q4IsvEEnRm2Js9jGkN7W9iu2wxsCMek726v
SD/7NXX1QYb082Nz0CInLwCrlgKhQwIeBCeuPF9A1ysiW7/p1pQOTIddczjTQO1AjuWUMLovVRFu
5gFsJyUBZXXkxlPhfVbhY42Etl528VwXitZ93icFBQS5qHp/lynyLefe2vkyzEYvswgYZt/3w5hU
Fn8CuO0FtItJRXOAqOhTkUcnqASvda2/Hy/YeqUFt8BQl8UyJT1Foo6k2bN0Rnejenc7uuUxm7q1
u/P9iMHWyy1WCIJxHoAlHy9vS8QglkJqyIvGLQlBNA11Yh/hVwGGZobKqBrHtSSJIScK0Z+//dIy
UvjCwFJJPgYLPcBHAbiQi+Il62xy8HNHbAtS95cBUsndNgOr3babVnM0pgW+uf43gVJJmzDNQ2qd
R7fYd6p7Tll6lFkOxR5xDcf2w30jMw2jGTGYByI5To519lv/1ETeeY7688Cjn5Zlv4YhXxnGtIma
LUNHa5xKS/IkDBd74ysHamikSepuuuDQntMweHE4/zUs80oRyDQvzbJ7dymDnBV1Igdv/oh8b/PU
pmChdCfwhxe09E+WatyV16TBE+oUDphTXohyKQGvoiE4qMLv4SiPzaRO9zfp/csJii9/n4XAEchY
KlIkUyPPFPxjnjVuWjKBputwf4T398fSiyeKOCXz7KhIxqFA1sN+SZ1p1wV7Yk+7KiDPIspOD5KC
WHqtZGnF6BRBtZwDtuxaVbyEIFZduWPf33dL519oIULazT6pk9BmiFespOpRCZ6d8KnLvE8Wr1YO
9PtbbukFE9CDZ77jjfZ57FUMyfcfSO0IL/zz2HZoxg+tGTA7t8NyHr2Rxs08XHgnAdCSIt+Qvn0t
ihbtkSMULkFH+3p/TAMnuqVLOHkOaxRpbVwfNiBaHOw8kQz2SMLHKHRuHOps6sY7T6rYjgDntLNX
xV7EeMzsZi0UvEXh/59JsPQCCqgzJj+gLVqCWnZRE/1ZdeF3Ug1y6wfdZ0dVe18UG6eJLqVSj+km
gif2b+siPZmZ5yNUJ0MI/K9IISu72o1iOo+3mb5x4yPiowoqTgMI+G3ck6o82qz+WgkLOp5+Vh1K
uXy8v3+GE6kXUyrwxFXWOExJbQXjHg+b4kClzU9BpoqH/Jyl1w2GZcnQaJbKZEJAUVPnT1POx8qO
vt6fwfuvGkuvHFTeUBL05g2JCx7YRPjevCVMrHXOGHZCLxzcnt8+64sx8V3xq6pUFXe+jddMcfSZ
/U9Ky9+PzUILG9w6R3+WRfskCCe+GccmBiG5t7IDhseSFWqeAYipZhiJtM9NUWxJ2n1u3DYBEBs9
DMU1T9kf1xNn6YlTwA/oNr94zdrQhksopH+fZN+vyFiKpUucKJr9mIiiS0o2kAN65Nut7bv+9/sL
aNooLVYggtTDEqZTYufoAN807gRl0XFERiqaxJZEYvna3kSG7o9mOnSa9bueDKeqsmQy9lMYC5sA
nMbmNcoj01w08+8gXd2qBdeEEzyhLXnLA/qMekxMR/9HmK4B+Ayj6MWF0s+RkYwCBOO1G8RgGvBi
j3vA8XLnaxC489EbxUNlEksvNNA5GoUNYHcyS5s985x0R6d3s+3UrmJdDIG3pVcVWO1bXol6DARk
gmMQzXYsuwasMcMubfmLJUiBZvXgdzOivhTazkriw+A/dUaIYBB1A5rIPnGK/tjR8dR24nkO1ljc
DOajVxza5X+cXcdy3EgS/SJElIO7Am3IdqRIUZR0QVDSqAreu/r6fa2TVEs0IniYnVjGRAMok5WV
+YwP4qtTTEcAISE7ZSfWxoNx0pY0VbkpWm/42Ho2G9y0jXPA1+v52CkqcF+RY1AQsKhv75alQTKC
AJg5CSsVCpm5MyZHpEDNHUfp5jy148eSaeIa278TbgdH2pIfCVGXfhwO1cQ2fuQ83f6CpXkw9nvi
TzmUzml/YBxVhT4tXyB9aAWd4+1t92MQNGJ2RFIv6Wqbt/0BlaQq6AZ65/T+Ia/WugQLH2F2OSzZ
eukgm/pgVVCEIGkP4Tg1iU3VVSdWe2s+mwtxxdRviCMOx920rw6ZHt3AgxppC2pLaDnlWfXuNyjs
r2Eq/5QX38n8zL5H0YohoTEeRbsalb83L0/DHlVgnVv3kMVgbfcQqXM5600Nk7/Rvc8h2Ya4Hbay
gmapuBfDWhllYY2brZA+wxbqh6Y6JLo+p152P0T0qSr6tb7m4rcaGQJkTKooZ0BGqLzfuNEO5rFh
kj8pOW7KQm9d0R10PgcQQKjcBPm+Djvo5OGCUfM4gO/xhozp5vZuWDj9TNEHz29VGnEnPySCPHHS
bhtRvt3+6YUrpanoICTaWIOTlgf0C7akj0UQSwknWEWCuJRAA5bjd4szuWOp538sPJnaBR51baLd
EhnQKH6leb8TnR7Q9c79lfzrD+35vXVqhA+PEcLnBDkWWDOSPINH1kMjCuLpjffgz2jyhFrgLrFz
PSVTP6hLmMG7O52pzL6f3NpTu2JIOZZ4Jf9j1Cn32qp/O44EQyzwZWYX0S71Io7Kd4zG2+dOw6L3
fh6hzfpiC4sAGATFznwMIz/VzsZpcRfCU+Zi8GUAu6dk2selEvU+jmN7X9YT/+FaSew8llVV7oF7
KyuYVss4huV4pcfBDy3C3DT0hkRZZQDOIKMqzGTHmjQQ1uCwVxQG4rgNvTEdldzqdHAnGWrSF933
qWBJUW61HkUUb7VKSJocOpRs3/Ka+eQMZd9kTSBkARJNHCOVgq9wkxWVlz96Pd9muvpWpexHmfos
VAKtXtnaz4OPtgG1in0xQLbcX6vcLjS4iW3UX5KsgWAk6tGXMlWBVmQ7MpDt6VPhPCmmQ6v6kaCB
7Vb+ceLjHek/60SEnXqtyvQuh59CUnf7Wax0KhaCsikHEetJE8uZsotKFDCMwZwRFid7mPHB5wIO
OEO3s9ig4X6geSejlUDxfm2ZmCoRcD5sHYs22aWPYBTQeHG3qXniBSyj9dbvHBmOjcKm7mExejt+
LKWB9vXw++vqrLRTzjm4VpfO3WfuW1U9+dCvj9skyCc7BMRok2QqQNX+Y6mtKRyB6lcnqxxtzQbC
7nkvN3BdTgJktyslyaUhvMbgv7+HRFk92E1+LUR+8VHzCgfGkmMLBckwK/SAR9XjPrNH/+6DI2hk
a0PpaUD4+xzC9eyl9CF32irS43/EpwnS317U3+U6O1htsdVO8eP2U5fWp5G/edyaWJtM+aWrcxXG
RYzzrU6DvAFDIm62oGI93n7QwjltauHYzkxb8AfyS8WaL4o0v+WcX4B3er3980vfYcSborVFI5o4
vzip/ER19VyX/bYEJBUSQs+5n326/ZiFE9jU1yASkhHwkMkv1Gv+gyBn/zAWSbwCzVn68etS/GvJ
zYUAISa38wsTJbCYFgt0661VgxYGyBTYAN+pUBbsSi5FVg3nDoaAL4rMcBiF9Fb35sUuKoeiHsjn
2wO19DgjHBAA1FkF2YuLHdssaDi9Rz/t2KfRXkMYsnebze3nLOQtpuRGNXQOvqotLzjUHzrRvrmF
ONYF4joT2cZq6BEyCDsu5UqetLCMTf0NMlQNEuqivMQunGt7RhtcFAoeNj0pf97+pKVHGHFAcI93
cCovLy2clpTMHhxZOwHAbitDthDZTJkNMYy0JyPwNcC9AzBruZnzs29zCgkK2HgUG1Z5Zb4hSnIn
8MXsfqwDTUw+f5sy17XnrLp4Wf9l1OxNgr/IifjYgWAS+e1B53HreuWlKqAxe++VNJp2NtRweOCk
SbvWSljYpCbl3HFHnXE/bS98jsqAyHbrWMka0HHpx41dk04O+oW9X1+sYuAHV6D7b8Fy5vn2wlrY
kya2SpYKjS6H1hd/ekzHk2pF4PnlLopJyEWxktS/f9nl5h1l6Pzc0QlDOon8+R7Ql++2B2myYq7j
EOreK2t4Id3g5n0lB0rSEyMh59ZHCbpjU7lNiuzHzHzI8sIHpziM+G++kLy8H6w5e1NtPHzoJOPm
tSUr/QEJgCRn2aIdu4mJMyHCeP48hXEFutnKJ74fBrhpelt3FJ6Jk6/PSVFkWwahgZDrOrtThe5X
HrHQRIJu+78nDu4h/uxOVJ9jW4xnKMTALbsE9nwanfbOI2QKtQOJ8sbyarjzVXAWalLn2PcM5wZ8
yudNb4MQsrJyFrB/3EzcwTGqYy+J9dnnPvybkyH6z0sFu2dM5xsWD4kO0tkb+oBpqbaNZ9uBT+Jp
L4a626aJiFG/98p9nnUiGOD+tbu9bRYmwkzh/Vl3KkYdG4w7/Tt3GCxcxe/Ws1eW0/t7npu5eiEc
b5S00OfBzn72XL3Vk3v/sTc3wklGdFbZTOmzJf16N7Gy2SUs1s+s8z+WVnAzDS+gGF61LRCwuE9+
JsDjJEx+V1P3QiAdbjnpSnBfGqTr3/9KjUguhYyZq89QuGqSoBvh25Lk+Zps2tIUG0duV/pj4+lW
n/O25ofR72Mo/0wkC3qLTyubbekTjEwbellu5Q5cn8FIHoZN5cuJXBKnYmvY9aWYaOYmgs/8KkDK
QNzWv3JoyNQRfAYmsFWGBh6k/c7vQVjS1bBJ1ZrfwMJXmQphM2lQ4SB4Jrij0OsT/f0wrbl5vX9e
cTNRiUoGSdW+ZOeqpueCRtu5VY/ebP8eam9XF5G7EniWvsGoElm5L5M6lRxxp3hMauc7QC6vt3fg
QvWQm+pffTQUFURn9Vnovg8UpLE7Yt139XRniUNUeDtPyl91Oh4yOr1YSpzlUOy9svsapf6WkP4w
Un5fefTz7fdZWOj/LwmWVhAxzzUycKvbJX4jAtEUKLqhtB7efsRC05ObNz1JYbkCgjKBYE5NUZ2a
zrFwt3E2hARWdoqINqja9DC60bNMrbNMoL9pfcyEmZsuz5I1qh0yAP4zu97VTHyvK29cWScLg2de
/ixlIe+bEetAzTp1aEVnIi4Dlq+1HxdSJ1NeEWbhXuN7GTvbnsxfqly629my+5OwWbMjQ/n7YxNk
XgVtUQ2O7c0M5jhZHdpFf2mH7rOCOSD8VT4nBXAOSfUwAY1Q5N1jrFAPQKf16fbT3799cNMHuuKN
Y6F5y84lnF4CKWwSlMQ6FKV0tgSY4eta8aJ4ZTEube3rVP51biBfcmd0vBCeosa7L1pOg8oja8IP
C99i6t+lHRyG6hqbO+99DfCze84aerZ9elDJDIgc2aZylXu48CmmIJ5VkGhWGSRS6mayfmheRK9O
C5jR7WlZSgVN8TugoUQOdcL57Onyh+UD0A2m71Bl26YGTEH3X624/8zm6jn2nZcGjT4+2ds5YisH
/Pv3eM6NiRL91U+1nKbz3PKLNzYhKlMXyAyrkDVWsqktqwkKfzxRf+02tPjF14H+a21AkZWzAqv+
7A6trYNGN9lPoNHcT3A35gc6F3zbF6MfwKp2DqrCGr7FPLOP2ArTL6+OkfPbjfjv9vAvhBZuJCBR
i8qL5UfslFXlScfDA83yvbTrlWLm0s+zfz+VOE6MFgBnpyruN6ztt5EWO9Hkm9tvvxC4zKt3V9lV
a1czOw3a2ea5hmL+riROoFD5vf2EpUPFFMhrRQwStK84IDJwsOBOfcKt60ySIfQa+b1xpqe5H0Jq
2SpwU++xScssULa1UsVfWJ2mSF4NEj0uFRY7xf4zAT3z+lwbPgCQqSiqJ1TpgnTNemBhqkzFvDIB
HAk3V3ai4O1Aa/fJZzoQo9rfHsiFnMosX9A5d/xpmOmpnecvqa2OhRBbdAXuRk9urUysYQOvC/f/
O2/cVM1D3VJlaSwdmFXjqgjvSDeHcusM4a39WO/U9GCps8N3df4A+YCNN3+sHczNGsekYgdQNOWc
pq4aISPsXmjfniGVv709fgsh3+SG5W0ZERctOngXNqGyhw3z1KUtktCGgggn9vFKDbn9qKWpMmJC
RRWdtE6ck9W+Tu5ew1My7WkAZsJBe83KQ5a+x4gMU0TzglCMl9353wkMTTeO516yLDujCxEFDowr
4dVXffBpRqad+5pRb66cE+/24GoABuECmnquo+81HyDEYu1uD93SVxl1jSxP1dxgqZ/cGtNSxCQK
SJSEgwW5XVZnJzvhP9Nu/FDdnpvssRhm9ROk9104gZd3fpVCINlTaxO0EA9MLblUJWVLpbRP9SCe
M694Ji1qTpa9cu4uZBV/7i1/HYK+D7ltr43tUzw4/w0e+tKCNyuxZulCanLFitKvHcp8+wQOxmuc
jeeiJXuIye1ADosC2fJfnnDvHVgVBTb/WGOQm7ytyaelSoH2huIA+uVWBwivOPiT/np7aS3sSpOr
ZYH04NqWsE/eTAdUy6qTtKJ75Y44CrrxE+m7FYTbwqH6J235a2bGqvBtRWfnBFLfzyni52aqXrnU
G2iVfGyb/Dls/3qEzlJazwOkvGJRWUEpujJovHzvqOEecL04SAYb7JLSXUkTlpaysfu563Fn9DP7
NFFo7AS6AUtwJbAsLWNjwzuyL+0kw08j1RkDMnQwKwCD/vaUL8yEydTKGIde2IBlHFuybu8lBZtx
kzR0hgEcZAQvY0XcNYDrUqJjUrXYEFW9m2oPchPulhMOS0+7DetIwuYVUkVj9811/e0g+t/En862
/GwxuXJoLwyiyd2SZdxZSgOuPxBc+ZLGj+Ekbz/dHsSFyTcpmzBUYrWD6sNpKGDpOXqEHZh21F1b
0m5lESxkaSYFrM+zqeIwmTtBG796gqeweIEdr7wvfZ75ALwMnRXCf1NDv3lu53gTp01freQFC4AX
eN38m2Lb2aRVXzF9ovMcAuG78ZR7X009vO+6NATH5RHyWE9N1O0dET3blrtSPn4/HjGTnmPxilnC
UeSEdtSnAtKv0ZyclRVtbN3fF2iCf2T62P8xdbISIAGZTSdH+g8ztR67Vod5N62t+/fXHs6Ef4cv
YX3d1H0+wQucXRUmUpAiHGQht99+6ST6P+tkBiZvw7h7YldFbzp+hvrca5nzF91nd+DJF6CQpkcl
2F1J1+Bt738Stuq/n+TFc+8AAsVPZCjswCoKuCgkzkpMWtpO7N8fj8Fn7Jq5F6e2dzaz3z/nuDjS
aM3ndXHAjFhN7LiqKkrnk0fnvQeaR6Bp9Q1ws2OpJ+SI7T6N5G+/gIFO7X8MDc1NZl7TNEBAe7U+
KZrEn73EmVkQYRt/zJgSzId/B62ta54J8GIwaIM+Wjqvt1XfyE2FFu5KDPpzT/v/iw/EeP99hp1P
DjQzYDLT4VLA3SYAGjBkcIYme4km6+imW1+dkc/jxojbJOc/rG4OIz6EVf4gQDZotB9eSQesJod4
2tE62si83mT8kzU+gLEI1Om3lq7dl/5cyN57X2OVulZT9GK8muLIH4NiGwk/MWg6wM9uxiU3rbuN
uN5sXLkVQ3VXkC9z+TlST9Bl9N0HOpToueVQfzhn84uuXt35E8SfttR/wqsz0a5kqX8UK957S2O5
92pq0jnHW8K7HToQF+hEUl1vUikCvKmraNDBTLzuo0DHW19yyLWlofCcXVue43q6xIUd5qCJ4f/6
s7VN6RNJVxLCP5nfe+9mbJVKTiO1NPVPY/Y8z2VIG1hsVnFYar3JHHCgs32S7oqC7oEU3aFsUDdd
MPufVkLb0gFgpD5eSnVRJ9qHou0boNiK0JCmb1G7x/W6g899XT0VA9QZi/8675ypdFPNkP4p0Bja
yXxNM3ghXjCTz2brrqQp6aKTJ8lXqkhxwhn0O61pE5LKxxJ20vourkVxzoRoDp3010gOCy0WZvLc
2srt1ejacNwqP8/17o/5IqCVTrbtaxgljtkdtR3A6F7nuX1yG2cPRVgo6MlLgtVz3WH+08pUXFfj
OyvBpMRJYOLnGaoHJ+6l93gVNyo3Qn/KIBwmxCs8HGGdfqZI4e3cDVyrXYk5f+ps7z33mrj+lcdb
tJY8AnoMPnlQ0SY0wOz7qEgXkMjBd5cUuizp5Yq/p5CWyGEmgU3T2F/9NL6uzjk6QekJW4OmX2Hs
F+jo11V2FVtfD97+Knt23WOFDjIMGP6z9Td//57OTOm+DBq5k1uR6AQg7AvkX+3xecTOIXHxCNbc
tm7IyhD9qc+8N0RGWB5s0XqF3YKnKuIgr5+a+Ws0xJvrjrQGa1ONFqo5ahdP1WaCbGqeuSFGBjE6
V2nQzGeivmPuBqmPMup3untqvXPfg0klhpUTfXEWjUgMzIxoVAxVOBwEV4SyFBeF4lkNslGv5abw
76h7ScbxAc986CAr0EIrt9py+55kfUihtoDofF39FOAI++tV/RXrQLrufRNNdwQBMeOQRhy+C/jy
1r17wtq/vfDfT0aYd90Pf60/ZNux3Udte7TnXQRzJjfL2rcmi8jP279/naT3Js+IsK7y1YAWSwMp
lvK1cPxzHQP78bHfNsInh7lHzjxQ5Pp4hpyVtO/rlK1cqN6/kDCT6ae6azW3tkusGdqFXB0ZuZrO
VSno4Pb4ULFYwG3KKbAJ+5XPef+uykzGn5x7hf5ekx+rdHzp2uQ1ltBwZw7F/adNVpbqwrZ1r0fR
X/ONlq4gVk4hQ5HtnYhsqayPbn4pkziAPNxU9Wu3goWFZbL8fBCmIBrQl0cGCZEw9q10C9Q1GuMW
XetdLKwtk+nXpq2TwKaGHiLqfIY8yrGHhd7KZCz99vXvf41TMethKF02HH09xl3A3dg61qm75v25
dOc05WudhjsVp+CrVuip4zIdTLm9j8f+T8zgWXeqr2XDOyWH+7a8v71flube2OtzHDvSFU59hIxg
ceeyODtAczh+qJyqPnZuxh8GWEAFnJTlh8S5mCmb6KZZ3o8YyeOo2EOSdV+caM1GdyF3Mpl/eaGi
rJQNWOYs+lWp7hxnIEfb072c8mOSxdvbY7awKU0CoJZuwmkZp0dYim0hwblpif+fjsmjx6I19NxC
rPk/9l/pjEXRWbgzJFV0UbxwwKSq34oirjdzncebMSumnQ8pj33W9/NKhFtY4SYRMKJ8yooZuwed
lizIW/tOO/lK03Lpt42shvfEqiLXJwfY5z37wnpx+/SDr32NN39tTKjvFaV2I3LI2uSuqJ0NFDFf
bs/1UiZsAmBTv9VKRBiSJMomKHqqz2M/bbqKBz6QKH0b7yyrCttm2qWZXLkfLS0wI3VwaDOjLSmv
CwygCiuSCDYJCD59Y8sAZO9vt79tYe//H/I1G4u+8xTgDfNFuDIsr6rvUFSR0QTsxqOvs/3tBy19
j3HgD5RJx4ZnwnEoyL6FbVg7fSJzenSoWAljCyeLiXxNath3JaIbjt5It/ZcnXLbDweRrRTvF9au
CWUdbVQyCh9qaLZtferi6VM2NR+baxOOmjLoHhZzOxwtOp3TqdRhoZuvXIKrnsrn2+O/MDomJjWx
ptl2UKM98GT64XT+qcyL89xEayDxhYVkksXikaEk1ghyqNCkrep8M/o69BJYGAObk4G2F+VrDdul
mTC2OiRv/NxLbXIQiWgCkVKY184reenSMF2f+VcYKRuURESLzwDa4Kxt/sRi69WBxfztWVjYBab9
OazCW99u0/KYJNV3qGC+8MR+rHCTm9zp7vYjlibCOM1JXrAho9Atw9XBjna9gr3g/JKUSRBVatMk
KwO1NAnGfm5gQJnUESYBNh9vqpv3/bxKPLz+xjuXAxPxh4DUFwXDWu3G5KxJ/hhVQKdbxAfTyNmL
wn6FMMWjAENd6WnP0HC8PXQLuYOJBkxi5kSWzCkscUEqhcSb45Gv6KC+pV1153tqZeiWHnOdub/W
WNwNoFRIADU40M7Q+GqKnTN+dTLrrOSv21+y0HPCEPz7jNS10I/1mDpmoBO3aQdp7XIzTNmDq/tD
OaD9n0TNKZrYxZmiPohjMAF4M326/fiFXWQiAouyoek4a+9Ax+ZLpe3Xlmq8AWp6t39/YfGZFDFP
ZU2jIZR86FrC912m6YvN+ccsPZgJuu7kSHTu4ri3m7NyqrOPhQbuxtvtd1/Ynya8OmrjNKlbzL6T
//LRb8QCGMiuhEaUbIcAqLmVMVqaAyMOuOj69UXVlkdI02Z3gKGqjYrs+VvCug9ehoQRAyIy8TzT
bnxMq/H3CHk3TdeoX0szbNzhqwH+NBY49Ecs5EfXIinQRtNaYr0QhU3IdJ7EpUBPNj7SefoPqJ97
j/V7tHUulUxWsoWF0TdxpLLLrVnqzjpUNnC/RbN1eb8VWb8S5BdCiIkcVSKhrpWPFo5A67sa2o3d
x3RTp9lzgQ5Y3rAVlNzSSF3//neoypRIZZmwg2JSPgxVsovtKAC9VJ0gDLy7vSMW5toEirYgczng
samjHPiXvqhBLm26DxaD+PWhf31BH022cEUljwVT08Yq1JnJWq/ssaUwa4I8Pb8DmQHJ4BESDbiR
S9/ddSmkQr0fM/z7OifdNBCJ4Y5dbURZWJ/sYdB3rPXn/e2hW7gimgRMgApZpYH3OIpsIKE9jw3c
bqD4X6cQK4zqn16qtjbcJ4K0bsPbj1xa2camL1ObQq7Pgr9qEd8xRcPYYV+1P63kwktfZGx8VHDR
EIPOAfQjrc8WhAdLae2Jl0lIy/rf/MbugkQWMsCHr5z6Cx9kIkFJ63klbGYYNF9q90ch0haBP3FZ
AEgoXxm0hSVuQkAzCz3PfCr0IavRuJjZQAJUCre3Z2Tpx42z3kPkEh7Q48eSiV/wJ7xjMVkp1Czs
fxPzmVqsIlPOh2OZS1QanF89YYHN6rusKFdyhQXQNjPxnSpvaCFk2xwtt4DdmLBy69K66ntZA64+
RwDkCjicbDw3m+8JK6OLTXP3IFVnn7O87I669duV9HxpJI1gAWsqq4amFm4WTfrFot7vehxXjv2l
Vcb/jUPsKgXQxLhYqLzY1tIFa6YNx9RZWQNLNQrTGEAL1xn7FJE6rwgA09JXsKisd44Dob5kQhGf
FT9ZMv/nRv7WVd7mY0vPCAY+eht6tqBE5ozVo22rT55lr3UBl0bMiAQzj2dQWJEoeT36Xh14rAkJ
Uvz79qsv5GEmxNMFIX+aUEE7FlNbfqeZH4XMFuiPt6VdQW8XDuCQsHGsHImxD+bW7acurDAT+8lV
b3U+dusBzZVNVk5xACvktbNuISswkZ+JFnMHrCQaHyIDjQRYHpFkAa3RvImDcbYhsh6nso32jQfj
iJUzcCFEmODMnE1uUWVVdsySuD2309BtHJEACGzr320Ur3Etl6bL2JrNwC34jWH/+Fptcv5auyOU
d74N6AePioflqvrhwgFkgjR7rx4nPuD+jH4cOiBD9wyB2lBFr9D/UvFPkborZ/fC+jahtBChh3qv
8uOr3uE3Fz1tt4O/vF47p/9MwDu3aBMKOmUWaah0i2OTl6eqaj6rxtpkmRdSu3kF7+LHVLYhaAhe
IHnxVKr2J/P6y+x1xx4CwHnefr295Je+04gRRTJFsTdAPJu1AY2+wqpgar/d/umlqPfn739ld2NL
2rSGX+7RRht856I7dp8VJHtKVak+Q4czDysdy3CuAeCA3ngTsHZcORoX1okJIbWiykEegoJz3tFP
ZVM9AKF+IfkQoka8SXN3m6bTXqoPQm2ZiSJVio2cNDE7+H30zWHpE5+6felOH7uwmEjRBtikiE59
cRx1NZ66NBv3jIIuEJV0jVi+EPtMvKhFLFZYkWMfxBh9ra3ymeJ2enshLKwxEyc6S7elrjN7hzaF
4VRvW3Pgt2mDPJh+rL9gwg11V3l6wp300HQxZEntiN7hmrU2NEvvb2QHBR+d0sKCOuopRrUfzIag
ZBHUvXT2fHuEFsK0aZqcq1nUCUDIh0ZMALknNg+SCoZg2DNAQ2Tt9vZjlubY2OxzCc3lXlFUfqIu
PycaClcWcI2b27++tOeMlKBtZsVgt+odSAaa9QAjqZk1XzNu6XCK5s8QjADv2cH0ROW8kia8PzPU
BBgWnj+5LhzBDpaXZ9sZarhx0A+y+DLG0LS//VkL10hqIo15AS0EB14o1+67BFOSMmc7a2gNkhH/
dG4LE944LCQN08gH5zqB+F22MmNLH2jeHjqa1R6Z3QMTzX3N2heQIfJNZuu1cv3SA64r8q8YXVfU
SidFHMh5Dh7K9TNkNYsh+zzkWfl6ewDfTw6oCTXmWtecqMw9lLYt7S+RBcpxmMFEqUQa4lZzQBoB
Tnqqc8RMv7VIvTJ47+8qatrzAmrQD6Wuocrve/6maYf6YYK06MHP4N1ExmitMr2ggEhNMB7auxCN
7Kk4pDTxg6aO/b1goNr31gBJC8HjYwSyBDBw+aVtmp9w9h2BL/X7TebH3obL+eJNDrTKodaoZTdu
eWnRLW9WRYPf3/eQ+fx3kmHr2+HMS+eDR+uHxJ6wYqt2JXS9n9ZSU1GZDLOyOD7h4FasD+26iXfw
W/taUPaqu2Y/JOPj7WW0tFKvH/fXSqWWK/g1LTtM0pOQ1W72GjrnoXT8NT2ApScYcb5jdgyfvd4+
FPacHgAmRxnYary7OUqjDx2F1DfqvrYaKNRzUvtQt9y76vZmj3HZ2dBSappPt8dpAaVCTccGQnXa
JWPhHLg3Du6zO7VO9GDPbtWCFkEOupxpt1M2a9yDEmMT36uss3oZFBxpqB3Bv+7z7TdZGE8TLsO7
2sXB3I+HXqFG2SVp4M/spSvyNV3khQeYSNSSAAAL9Vp9qKm2RJg1KvoJXcUY8nAEcuUrd6gFiDk1
Yaa8GZq4dVIMaGJBDKnyDl4R/4jS5jBwgMmgjNWFxfwmMy2hNh29QPa9DkmZvBUZvcyjjAKPt1uR
d8GEH5FOC6fT5MXtui+d478qGb1FY5YGMucQzlVNdzfVkFNGJlMgWYrWPmMhCJgODw4M7EfY/qBx
IquyDQq773eJB/WgD022CS1Vc5vUxdWyu0WMHe+pgpFlEFdgMGwFBGI/Rimgpv459H4hftNa08GV
c7zvbA4RKq75PYyZ1lS6FiKaaSJRdGmRxXWkD85VOoW18gVm12MwiWbeDMlMtraj1hrzSyvYCDlU
1bPSXS4OaAjSUA4SxPAcRAaohNZr+YvvL4UEEzCqq7bKYhQeDwRyLXutUhtgGPEzyvMtSYW3w4z9
JmQAc8u9ugfUOST85Jes5F81zT/5afq1de0fikbfrAYON46qD7pw7uPIz6Bn4j74Q0cuwvdODUm6
0O8ptG45gB5lpR4Fib9N8KaARjL9L3EdeTfn2AoSVE74tBZbmkz/NdTepG0FqkXxtZzmZ4ci+a2J
+OJWJWAv0XQeM+CrhAV5Hu9Lr6JPRVOhzBxVL0Xr75us3BZZ+0JV+YlIL95ef8fl7r6KyCbW6UbR
/lM1V28W8o0wt923nMxhSqqDh/4YVP/2sIa4q1vcwjtx6F0bzsCk3zUxrA7KaFsrtUntau86KsT9
NRQ2PwpB/CB3Yh5c31vZWu/4CJfnvqFuIAlMDGqhT2PsQkgNoB2WPvS9c4jr5D6NklPK7IeonkVg
+cU+Tvmpz+wgSuBo5HjbyNZbSJTdK6c5qGY+lIzcw1rmC1CgQdb0l2sXMrHAtRuctzxqL72IL6Oo
HlFPgBmk1I+wxb2Li1GFfpz/BCBqdx3epEBSKmrvBQyUJNAsTbY2vPXafHrw01qEkPv6JpJmM7d6
N6Xi6A3iWwUxY9sbn3I2fAWO8tx5thuMkoBjEOlhU+bV23Wkr2d8zFtc6LL4cyvKZ5I1W8uu70Ta
bB2ZDkE7pne97UW7sqwfcgIdrmb+5XveWaWi3w4N+wXlk3tuj0Hm+l+Guj6mNN7BNGNrR1YIxsUv
L5Y7NBtg6YQ/5pF1hOYsChZXWnM/QHZ6TqdNGTfPHB7eO63pxUroC1IDBy5M/+PoSrbsxJXgF3GO
ACFgy3Dnmqd2bXRcdhnQBAKBgK9/UW/Ti7b79h1EKjMiMiL8a1sPg5Us+rWkrX4gqbuF4bTcWBy9
kVwEdZiii2/mLShEy9hh6eIna7rHcOtghNdEyWmBV0uNeJ+lEkPYAUGIhkeI5ZDA2RPYzo9D2hxR
ubsyHbx7jYU669GMz+2EvCRwQA/Y+HmEc426KGfkMQMyUjvkneM3Nr/gBcuOwc4wQyCphoFwK4gW
n4ly2UFlqjKrO6xzVLFQw1F93Qphh6jsh/hvrkWdb+RRMP6seP9Ng1mXWeSnAua/B4miC6nSMZDC
HfkWxMXcmBPZfV9sEhFpY0+u8bKc4laXgFK7kuaB+cRQ+9aOVBZhzo9bkL4jNPEjkjM9pkIfvUej
kKfyjQTz+6Ts0WfQ90ebeBaIAq32MXclzu1tjqJPWAdCoCpvcSfKMJ9qqXZSdwFMDm1OTnzjazHI
7mghm6wUnYZyY/KmXaJL0gRJEYXhWiXZgOzENnweNP9q8PQWM3MXM6ywNBeNLkLHLnhv/4Gj1LaI
PMHbRJZ32ZGmEMI8EoccaNhjVlh7+DuQ7gWhjLzoROyLceoekArfF53zEi+7syLdIn6xYlWVmAjC
gQd5JBCoO2e/NrtvgKCzrdywuQiQbIvOGpUSIID/93Pwlmx9QQ7PM2/8pZ8b1DPBXpHYFFT7zE+B
Tf8Z3jpIfEjxY55cJFl0Gaf0v8Ty66rz91SwWvD+LYDNLXJ+K5QOTAzrMFUSkYZDYm7wLXx2afgT
obf8xV//7hKPedM2w6HxFqghOpcCkzYW41M4MqodwQHrNj8p0l4Ht2Z10ien0E9gcRaIVKnQnwzb
FpWTw7HHGiAS6tlhDOKDh+NBnHJUi7CIvT5hC/u88RHuUVO/HvZtnBFP2Ohya0FmgICWp3FP7nyI
7cGACXFpY6ShuRRB5i4vjc2OhIblOJipEHSogt08mb3/TPX2EnXjicQjoBTsdBlIqrOotPBNLTLH
5mvi+Mlk+r+Zt6c0dc+ARLDdu8dwT8U6u+z25JRH9ptMbocs0q9181PyU39ZsNfaID3CmgbJuM3i
7uAWcstaYx/2Lr/GWEFkyfKjDEZyW4607TXOK5iXzYWR5HcU759Lhm1b5bGuY3KNJzjE9opej2gA
4Vmv1wja0pZiLROLIWwgqAz5U7p2MEe1FzqT0/rjvc41InmUfe6UfOqVyI8adrkla3dV6g4pvqk6
jYE6KOZrFi7ojdOHmANbYmqCy04mf6fx1JezVFGh4jmpgmH/G0oceretl6zfz4lgeP4NlO5RM87l
aIKomlnrzhI+08+aw/sl0bgTMG4iG4jX4bKds46Mj2yKq4lt9JlK+DCFq6qbfREfM5d4ckKDfSb8
cCSN75s8fUMU9H2sswbZ9aGo4waBG0LZ8Nzz5I8PiCjaCSHli0uWIkvce7ftMP+wa14NcaqLnumu
UMv8H7FzVLQt6tgmh7GM15+lGCq/o0BCIEHC7UQpbc4qXlkZigksXCZPMdYeahf4sJqwTVxtCDw7
bvvWleAbHjI3Rlc0CHj09jKKYlhZNZBaTKzcoHQRubUV5MxfmHzPePIugUdoyJKyP2ReaY2gS/6o
3dIew2HpT5EP1T08gO3HwhZ7a4ztawQe47QKEhRyJMMbJ2yoMpZ2MPHdfqxRDZQjRbDQHZwKFu1L
T1JEF0UcGby9AFavMQ4skqJmaZhyVxNeXtbR4CeNHU7RPIwQ2R8G59ZzKOLJQIepl3eP56mCd1qo
UCY0xAIG1tS1z4V9a7MUfSKWz6u4i1yJsNy+ngOhLwm1+4fflDhEaFvLtp2CUwPtCStkrFHW4A7Y
68KvlH4L3rBiT01SDX26nYUn8omLaX7SeRSaeo4b80J3Sg5myN3joBaLjxha95dOofhgA5Mb1irA
9W7d7BG1AndBXuWtIUidnbvuae3Xo4tTd6IGKWFJ6P1aCirBqod0rdXWju+NQe5oooQ/8SHi30G8
9N8dHzYkdCiYcO92nfuiBUZUNVOzx9XYWaxTyt6y7Yctc0efxPaWZ4GoJ4QSFBPs7WrYECWHdjDh
waFjvWDOFHW6c34nRZjUIbAZeOyt5jddaPDgczrd54MS96RN4joPyF63afgMk66sGJo2/kVVFj1i
AEtKAn+IosPT9qS2COZk3hL16tGfliGf25+gp+hdjWg+xh7kZ5LFe834nhUBruHbZkX3NeftVKql
+x0uw9PY9L9pF+J3bzvwVrtDx7ZuX9B5+4NSLAbAKF8yWA4VwMrVRxat6kD2biuHbJSV0AvcfxkC
mh78kJkjIk+QbwQQod7oxiBR481LnFpfwiKnlVcVmRj0ypqSYl/IBheb/EHAdaKK1YaeeJ3ZAZ4a
9ByErS6WdoveO+XYzew/gZaj/Ua+0XmOePs4whERxT99mbfhC/Yx+RU8XFSimd/Qpa/s3zYTXTRo
xwqOHJTCIhy4EJ7j0Jn4R4cfkLt46wNIj+FS6/ik3uNwHS9jn5vrkMcRhmr7EETUwRRlm89at1Fh
uc89wDGe4PHV/QUaGvWv5bsttnZrD/BS9BDOdGe8L46NwUW/x3zLHxX8LkoURgobogbeKmkc3zEr
lw8VurCpuxRLTcX8g3rD+CA9pDj35Z51DOt/jSiSyeCKgR9iBQPDprRZjodITXOJrXuU2Wh2n0hb
E2W+y7XQpNVVk/b6U+bpn2xK19L3G7Jnsxhnf6f0zLb1Ydu25JXifJ2zbBIHGvbqCEbhaZDulbTO
FWSPmncEbeNSauQXTqS/ZlGiLkAQ77EFymu3wL6fNnLA99RqelyloyeJ+MpTTKetVHzsLpNJkAPW
J3Fp8SZLFU6kZGQ1V5UsAhMXRKbK2rTanBoroHRrpULAsLIbkR/XUcSGxujT1zVjp0gvXzQi7hjy
8XGbbIvOrY/qAcktaLyWj02IpFBZCjUVQl/mBL390I0CS7bK1ItdmnPGojfZxlf0pQPqDjLqTert
b22SLyImWcoAuodmyH7hIwb3yzhuRzutzwY5PkVLYAMMR8CnHhDqPQUudnSy9d8OwY61nennsuO6
bxbiX7PVDhVD6M0B6IOq4nb1z+HO4wo7TbTQP4dfxm1a7IOLsSvDlnIy0VrC9ROoDe79/pYNG+qX
Jl1+z4lbj6SdPrlRtlATlaXTA8VoFw62SATiu9EY9mWAkw8JUtRWM7cUio1xOO4deupVoDWzo3YH
E/juFAZcHHSPdLZJ58mBIokFhTKitZgddAVb9IVcA1+mvXc31Y1dtbYswTcjv2dw9oWN7E3ueHLT
aH4RHdqJcXDNyUupzl4vvqJD8l9i9IinLSQ5vN4wEpoKfzLdQmzCnKJGvTW8x3ZoFC5peoRff/IF
zVtzG7alf5oZBJthLtkhauPgnCDNBb1f29bo4r6J/uHpcixOzz1tEbAU/hHBENY6YK7SPy5F/Tr9
Z6D/AD0e3i84C1cN6qrodS8PNLICJymFFUOy/x62LKx4h6KkeNcdGAboinksgkRgHp5UMqYlm3hS
475pSs2JKWB2GRzHWf54pEV5wfdgfzS4EisZieWfkBIYNo7s/RQoLPYP3IY3OYQo1UnyAb+4/gQ8
GjO4WeNjuA7/zW5yV6z+tDcVjvOnjv0IqK3PnwOH13Rs/GK+t+Xcp1lBUIcLk/n1V8Y4/4+RtC8t
1ixrH7cg4SNdYeJ/74d1KNYeyEAvt009zpNqsIOf0fgwNQo8KqYNrhu4+SQIt/vdmrizCEdH8xyM
MJZfUDAsgvbYvyDfRw3MIfPBH/yZ6J76Ab4pExiRic0nanVObvu2oegnS5LX8JFlhWvi+b8tGMa7
GUtVd3ZP0aEaIeG1Ivb5IeQbjE8UJGF1PjMkxg0Te0iZadhB5YDkwB3jjSFlGoGhISuX1No6Jkvw
b1iMvJ8xfr2sbibjKUccL9JDiNjmwoeeFmvcoX/1bsewjvSXQzfO/MGPPUWsQdpiVsANG4DZHRdS
9zzKfiUJt+MtJyr6hpbKH7Ctv36pfMVredHudYjUkqGIdQ/B+z7G7jBL79Hdzurs8FF5OUUzOciw
1wAqM1Z1qwdoAW1QOQXItHIgket22/sKM7NB/QZa1/MNsHrku1IAHT6ubTac9k3wSzCO+pmxMLeo
km1MCgtvLF3wjo1vbc62zxmXa4NSQYArwHFwhEorXe8sLOZK7BIyZDcFMqmI64IWElsh7/Esh2kJ
D6f2uPZ8/yaYC09wjtO/IB7DQkea0R2u08q5SprM1RSto6qWIRALBhMkVOklHy5NJAjcLBkN3BWm
8ZhDkpaO36Tr/5B4ag403/5tCZCCLui356wd2HIY0yn4i0iXCE3XJhpA0oi9+kNDlj0gWCyBzZeF
286+ZRSL7LN6F5jC74wYkUfoO1xZ6468csebrpz8kmC9IPQlBcFZ8a1xd+nk+yOeLSQAy7TBxh6B
XGjV/A5hGWtcjNGc37YGrW8D8AaOIBghGrJhfkqDOSpXfJkllkBo5cJ0aiuGH+myI5P3cQljVqL1
bCsTGWCdxs9HtHMT3kTcH70DpigGWAR4rwQa7dzO4wkToLoByQckEsh+KV0jw898bNVZEKxPaAZH
7zJAn/zcI1rhOUtCc1SR7w8pjbC13OXIc+tZWJDMbD/iIHmladh9SjnmpRtHDPKeq+V5U1tWOC67
K6Z4dBXQE8BSJdUXtQ3rX4uu7jmXfLnbNhPc5wAO7lAoYqBG23Blhvfl0A3LaUY9LGZk3T+1waQu
lmTBYd5aaSo/NjJ+GPIIEbSNvo+ndvtLosDUrsmio7bh+pQTmp2yPvpvmFp4hXixHNnaTRcZL0Ab
GmBUYzt0lzXq/M33XF3QCU1P04jBgkVBU4zt0r9F/aKewfaZ87Rj61UhkuM45kH8gInAVyQd+089
oAkapnk/R+P8mGwAyDpJx3JGIM0fjSicMtxxvcMPyBQ9dn3umYael480qM2OStDpNi8cLuODRbDd
AYlduDK0BnCngNR1rAuqMFz2skOnDdRnH4FDpB0MYFJfi27+sKgyD/E+TseomYLKsPjvtOS4OQIP
FqUNVHJwXRvdTJIzizhH+nM0XHRro+6fXx0psFyG9Z81aM9DtGZA/tDa3AvOejhHNL42Cf9FkH75
SJcgLBjbxENIfX/dpf+DibWHlW2bInARi1fYdX9HvKz8DKnuQfI1/QvqxfSE+L/2cXHRcOHpHnwo
5uh3FqbhY4MAeFDkKH3RNPn/VAeXswE9zgH0hsZ8x/N7rGT2lVwtBtE86Euyw39gVtS/JCJL6ti7
uUD04/hJ9rb9aPwW3NSWbNcoAz7ZbrCtsvmIGjf2e6Fn+t2P1hzJjKGHTrY70ExHyGCn5GiRVlUO
ee+/MPYBZLaOw2o7hRXjyboRUGVH+QmK/eA4kX6pOBrNQ4ejD+QyfGfdmiN9MH7SQ7uj54UF2MMc
gYjHIiuMXKRSJVoYUpAoQbhmjuRUIvhaQviynDGB29JE4X+T06RAY/0hd4EhetTtLzSYrtTDjMht
QdLr2Ed9jbOJJVwERV0buO3XEwyD8aDQHb2BJ49DzsLDLqP5YJoWPiRJb3H/A5CHb9g+17jmk7ct
EDnu+jU6Nxu+a+PJgr+CeXuP9GtMV3tsQisq2gVTCTMMciO9kV2Zt2S9n2CajbtS0Gqljv2cwgSQ
KBqSIYwx8sx9jkQhC9ORFdAzQ4byLU+5ryMuusdAIiexEHvQ/lqWGZcRm9t6j5scWJMZAN0rRg+R
zH3J+h876z6dqrDRTANLjNrPYZDtH4wgAnMt4idLTIu+RqQKK6K4xS1npIc1KnylVtG1f0cezI9x
B15k2tb5AHVt+xAvkO6iXWLPIGKyb9LgeA/4xQrVIWGTw6fkNxoAdjSpWi9dGrMJzItZvyKih5fN
jf7d+rhBmvagyTkVBqyHB/I9wE7idYC4oMLSbHrIrZbP0bzLA6o4mt4eDfoJn6itOdCou6Ex/TfZ
2FJs6Gk+DJ3tm8jC7NHD9A9vZV1UxRc4uQytUKeZ7+RX2nl8rEVuIdiEfPFtzfLOQB8An5V4Ruko
YMnj3wKu5L9FQOoKr2n3IpsWsgQ4slQOOF/hEH38ukyuu4PjqPpAeuJUT9n6/yt6Evzws2D2midO
3ToQdifT5BF6PmSF1dkOQ1jMZ/erDRJTDc43soKDaH7xDleBS3X6sQi5HZG3ZY/E8vhx0DE7e5FJ
UWwka6/w6QF60c4hN9CXisVUHWIXXvE0e9joxoGpLBPzdqBphht+S+bTzwuCltA4JtyNz6FsUSkQ
M3MEzdA96qTtL+OsdTU7COZFKM9dHrurZ/t6gCw4+RaTJfdD2GM82Fb/T1PIjbo+WDx0wmAdzl0Y
AEebOaO3vB+XMkXk2pmqUWHOmdTIyjjr0+c+/bOFK9y6eILsb4kia6d5femkEVWqI1gtTPSqbf4Q
62kCOQaDErMrQNgrPJrodZLxVQXqpZtbh+Sf6Awg+D6m/FVzeXB9ekln2gPAHF9tvvUFkDFcShTQ
MK6oWSL3NGmazwgNOZrMvQyz5JdMyaFN6atMttIswQdWBTCvxN3ZM2xHoQsDxg/JJLgsxMBis+Sy
DzP5mQxLnWPmRv1oEC1VuIVXqptv48TvGK5b+G8hYBPuSLUCHVBSjrWHOcRzOFaNHd6VhfWOJhin
MYgIsfwZ4/i/UbELs6qghJSbdB9O2HNvx7s0lKVfxAHnraJqPc9Z8NL1IR6bUB535GoZEdabwLza
LZccyVCUZecfqHiV9isYjC9iOf6Cl/xpMhLm/WCmjX6EOSWibO2Ze/Ew0YCVkZlgiBb8h92225Ky
C9fDs8jFQ+SlBXyILb2VfAAQ+8c7/ZDR4F8zbmisWrRC4wQYHsqN0oQuO8+pv0uxS39lfRTXNp1/
a9AK06zdNUj2h6znZzTGZ4rSP3v9nO/Bbc+bWk/63cbZZc7TFz2zHGdJ/RYB6NEshiQLjpmJul84
ayoEeu1HANgQcCcGqqwkLSENg7s7KmwRsuCux6pyEWp2JLhcx4S+ed6cJ9/8o/DbMyPc2hMQYXEA
IicZkbibJ0c/pjclh/bY++6WZdnvqHNfKZ7EExr0sdjmEbaGCGvd+1Jbd7YMAa1xw9C/wsIhXDOB
/ib21dzYetyx6NLYyIB9xcS58laAJtnfhh1R12jpeDUJ/IfTENwcM0/t0B7yMfuaXaO/x13/TvGP
Y7D2X2k2VUsSf479ePs5BBM0yhlWPt0+lhNsnQILbijv+n8mpidUrT/B+rMQ0KzvfY6giXWvHR4i
3qKDgpYfOu0+O/Sg7tt8PRnhq7AV8MjPkYZralj6VXNIYD6Ew8vCMpJhBb3bQYTomUBVxdYrEKuU
4jltwDYHjl9jP322scC2TRM/aukNKFr0fgSVE9qxas4R4rvB2ch32Z9pDE8wRH3rJAbZvT3P84Ak
8BgOISLu6zAj+cFl2Yb9QDtAVKrfe9Y8MvjHAaCLMoymnh971/9a4cuBr259xbWGZTUY54EGSOaS
TOZlGKbgmER+qEi2OdTwcMISnSKgw9Vz1GNZBg/3OVQzPzA6wRUwxs3VJMMLgOiulClDVv2cRMBw
cI7whZkLnrC5SG0flxw+btW8kEd8vT/LN9nvbVmf0mk9rH10azqCdp0FoO9tucJskFAUxn7xZ9FS
Uk8JL8EKvfQZ/dbBcge7jw7ncKiQRIPVO35Kedqe8YMR0HqAD5sOGH4TIU1wmQi48L5PICRpHnuR
IfaevkyNe8yS6Jo06wfZwxuFRm9CUwtIr53h+QPLBBj5Jb+xsmirHbfBFz7RrYvWu9VvdZQOx2l3
9xufgAk1UVAGY/dNU0w3zHyHk/3d4esDSB/qIwRXU9kDhyuGtj/m4Ao7Nnwthj8TnjGQYNGdWaYH
mFK3J+3tv2HLo0qsPRhXTVBMx2eSjecJvut4aF05APdqAHzkwx2Tc3vL1v5JyBlAAeKoz+ECD68d
+yVAY+1xDmaI4HGIATi87/F0XXR4hadZXMQZUF0HynRDGz9a923W9QrN2G8VRzXRGS7DsDHlMoGw
GzL4SIQdubYIutZyui1hI1/9ip1Xjzrlf7SqqX1hOMa8UV8uIxTS6ehOGoZeyD9DiXIIo+CJUnXN
jf01D+ouMw1ycBJ2jLAIU3RcDpUGVlRiT/TSzuYGByH9sKdt6eKsbJC4Vi1BRIpFkDNcu68drpwO
IKIvOLjIIoEDfZzoqW4GNFUAfs2GDRgFyhUZ8nna3LbNHeVs/usi/sV6QIKj/O0SRIR7AMPY2GmK
2dC46vT23oLCAA5VJ2s4gzHCUAqPWwO0IJRXPg9vct/RyfekyowShc/842AiTFbrnSb87OMJfnvA
auieoaziC4MGlhf96pcaZO8DMohe3KAeba9eWr+32ORzrFgj+OF5ob97t/zIj/ZrOk20Zp0Oi9Xq
l13qoPAy3Y9oQNNHlVKQeUgsXgXqElXggATEZRBitWOJynblrqtBvUVrwaLl14gdpxPI4FLSttYL
ZBeYugvvElV2yK0Lux2URvM02fCXJ1tQ2q49ZDq8a3J/hmfqCbLFikJR1P68VZWHn+ho0Ep0L1uH
dmBkgPTWgN5EHh0SudiL3xqIGzpQfzLBzSn25CkbbDXy4Zemqfz/r2WhQSqbRCBHWzWPOqXuPOYj
rBHGO8wjO0xw2I90nRTxgsqJz/LzVU/XGFaotlEfKQU9DQO2N4WYIzysHCRsYDPEHmhaAuLX52iR
Wcllxu7S1rgTyeO9WPOoKVoFm86sgafSFt+LJP9eAn7A6kpSj7F/7+blNRj6g+E7hG3BgtZCLX+D
Nv0vzQGXjj0it2edAF+Kk7me6Zaj8bd/CMxDSvwa74qtGeARELx+ZX857Hwa6Q6xAk9D8xpT1l1j
x6egQ5wLNidfeY7bJkzlnzSFMDvPaV/sc4Bxt7vliGMs0BqrUmrzBwk9z7ZBgTDb15DTpzkMPuUC
HUOcPWcb/FCp2O5b3Y0gBWDTLuG7h7a9P6ltO7qmWSts2LLaqv1f3rofeO4MveORLfN9u2xpmUfz
OcUzkSjY9Q1EwJyy9X8DBdczI+NPilDAMoV94iNb7T9shzbw8+vzk4/HoFjQAiLe6gkIzwh/XXFJ
+f7GluGe4uDz3NtaZAQedoH7WDdQRtTFb7PEI6Jwhgq+hOSU45KvQpI+7SQA805eQIof80G8S4Hd
P9m291FKMDaz5Dcy3s9yjJ6HNfrKZfimULfiJXtj6/KiyHhBKcXllwGPW+hw4G776zpy1/bLc8wT
IGmQEY0+fUBexSkKKcUk1KPJhSPvNRgC8/aTJP/buiT/aY2jOh/tG8vDn6E5TF+cHvsygTSxzDbd
PJK52ap9Am+tsHT0tRGMw5I0EIqZBkQ9QOKXHZqwekXQ+Vm3mbgka3LI4IYI3+oYKwYBiyrfyrBc
nOL1ZNPHOA6ghAsG8GyWfuiexXcxsMeCAS7GdCCBk6ODytCLz7ASwQtpycSAJo6EcCejA0j9mLdF
u/j0mWKFocNdEMGKCVTJq8ygXNtTNj5hgoKWNUnySloT/0LIJKvzzg+/VoiJX6FrkTHwumAFfWqw
mtIO+/AXwjL9AWCL1ynM3eqG9a+SZ792vLtyJ9Q/AKKQ1TrZ4SIjVOqp01Bl2dkUW99AJrARSEk8
LuIuXJ8RXB89mgAfoufiLdHLPcIHg0c2onODAzfeJTZzseLBDxPAmtPyY76ZMK4qiIvSi8SNQw8L
XXrs0u1NCWlL8EwawI3TBr3e5HJECC9+OABXGUoFcAKLCNF4QgfLXuD6PF5m2PMc2Zhul9Fo/yw2
lAQ0PluZpq1/bbp8v6Wi39/R4j4MDQCDWM8/O9Ag5Okug2OPKe+VBbR5tEY+5oq899Y2N2tIA57J
yQeYOmVY7JlTkG9+YUfdDBi2Rvrl3frcayqOS4quLrR0LrG7K2EyytsKbNW/uBsN2IgFiAkZRKFb
9AFpQqDvWNQX8RY5VrvHDLYA31LBcO7Rsd8lvJmvAnP5ybAUyI1VDgocCVWaw+p+SFuOmhQ8cwvi
C9jGzXL6BN+Av+O6rU9jlyM7aHHkiewz5g8IDWoTJ+YgCLgqnaAnGtTUPI7Qy5671vDPzAvzGhID
RVnSN0dlJnvqnaJH4uAvg7ZprrsJymydB/SY7QwmQSKcIeMCP2REb48KXglFkoJs7SYBJU/olmdj
6A7yZ3IgRmgiHhvDIllov88HeBwRgJK5xY8ryPofj3eHbwbsP5xcbN2RZPnENUJxjan3RMe8UDBv
x/90eOHpaLF8LSyWkrS4gZK6tyYiVwtbr5uZJvxINobRGjDp4C7QnF8Up76CqwoAdzhgH0IP197J
bPFJ5u1br9zfxtmw6gYIAeweLVDR8PEAsFYWykmHWQaxTC1F8+lyKM6WFOMSn6I/WSrjIkriV0oc
UIckEqcpswk8ujJ+5lMzAV4GqpjnkapWEw4V5GvyWSJcpzBmt2W4zbDAmcFSgqje7mSK7O0hBmkl
NigjVIvs2SHH1zLFS1duGvxgv6rnnjdQea3DhryWSFxoNFNcRIDxihU6ItgSdQ5KKljEB1jT4SPU
Nw7/4hxNJn+CP9KD5xzhsz9nebf6HhM6xIZrCGqb+vfAj2952MFLd6fszNr8ioDDszC70WcclfUr
iwTe/WDm/bNvbPJJOjfkVZqudCttAiq8AJefTHVvwdn92CpD9QDv3cIwSkTZR2mSVtDAQCUQbD8L
V3rYerx9w6Cbh8KSiUrDGD67QBYHGazPuVNHoGZJUuLZEslDAH8W6AiwFAEFZ8bTJ2pw/0M04f5I
BlUSvjCD5WjcEZMro36fpkLRcF5LbuamqcKhY1mxK9W25TAyfAfbOHafNpntBMJWuvgMZiO6xOh0
1jqnZB6rdtAWwHUkQL0Luqb/4+i8luNGkij6RYiAK5jX9o7NJtm0LwhSogAUvK0Cvn4O5mV3JzTi
St1AVebNc286y/Jqo6BNDN1kQw6m9eHMY/415E43wFIkvc8stnP1Ia1C/aZ1t1z6ZV3IA+qnbVwC
4cL78Vtyg79/Rb9m5bH/w2hTrMdWhN0qcPlYtiHG8/jJtjQ1X5ZmAAf9UCdUV4YzuAc/89EyOCUY
TfKV0R4K18ucI1JT/DRZpnFjO31Lcd+2Xr3t8jE/eU6Gg3NksPDq82HqS0UiSLAKAp7f1UDzXayM
pBzMzeA4VvIAfRRcRdmCMw6DGT+3SWidlchQ/wXx7ek6kiL/iPO8fDMhbLyVVfcskxt0Xdc3m2yq
H4E7hcDlRAVIUlExubQlEGPrrBykfa7swAi5FANQCKcxupMxoBuvjThpQ0SEqcn3ZIdgpHZ95dVc
WdnUrJ1agdwx7qDLdL2RmRSZ3o+m27fQkcorXnPf6m5kFkJqqlS271KjdZ8Sw4Cn68woI9q+nBMH
LZYPaSM6JX6nLJ7rTdja09+yYgi1KhOreemm1gfnc0sMYGNJR0b7zUVtsa7AXNeJg+Sb6jFIWDpg
FS6FDCFsaw81hMPdtH15ofhGiXI91X3Gfs4xz2yIFQdq4jXeJbbBLSsdkdBOk276VsxWi1Yl5WSw
SMwGEnLqxCBugsyvYl0Nrlegh3g5scHFCDThhhBxjovc/9B6icPL0phI2ADOVrcZXJvPA1Cd+tbt
p6A7EFsmY6LMS9WslDe4RGXn/uImaW1GR0Fo0AzIUQprExZYizaV8lemUDsVWqy0GCLmZNshYKn0
KhI0D2uR+fjdWj/u2Ogm1fjZjIXzxa7XOTwtRqZm7fJ8/0zMaRNqUmmGz64o7LdyyOVflE/gunQK
mVWk8M0UdcHCpVamojtySlUileTSPZRR7hYbeljIHTfti/vkNZ7D7G+0BlqflsWhQIHMQ7xqZlHa
5IhuRVFBLmKazPOfopmks/UHz/9A4hX9tnESnh5XSW/vM85ZknbMRG2QE9S84ylNX4sgcDBCBHJ8
CStcqhChCNwMTwNjnzG+e6xEKeWadF+WuufcfN+zJV229TZ8RdsgN7KQY68W17rVw3SkqeXjK/MF
Eo/0IE8df3diKmQ75IyDLQgOkJn53tkI9OTLG8ts12x0sZZhdxAl6NTB8hub8a01czARwF1+soPZ
SzYWI9jmkPTkyK48Vw3ksDu19VLYkZ3AcY6M9DmtWYMx4CMDz3E7XAOoCwydMndEKA6HifASsqhg
153KoTBRTvaDXJt8Z+i+EGKo//amKOApYTmdNj5F3aAEGX6qxbTFhpB0bUdtP1wghdhgXE6DuA9d
WbmrcGnddi1kT/vIDLIGMfWpPwhVrwOW0ROiUDLoccOCpgODhlsZnN1W0qHzCoACZCdtFu027R07
AyE1HWvdG4le8F3HRNbiJzxXwRDYrLEYON4pYaLHaGw4XGyvqO+R53RHK6iYiCk+2++wLacr8U31
9xwK2a6nydX2Oh8yQQh7PCIuBRMjGGSJCMTWqFxrXlWZ05Qbp2ZjEbH3Jmjf6NRlfIsK0/KIy2lt
0JXcM+KnqOwBWgj0cvdogRAtsenU4ZntkWCOTU2Swk2MRbSSTg8HOgx8ACQCuO1DKfxTPxWgmouA
GQIvLWVVgrzYnpNZfftz/jcbuC3w+b11pB0xmXW8G1w7xIPM/1TG9GJIaqox5UgLWL9JntP8RWd8
45pfk+10GdKy3DA52+X2hNJXgPmwvp1G9MLk6Thb9pnR/N41PQ+tTP71S/NB9daxiNUBS9A+YvwL
ech6aiv7CQwCxMLcPejO5nXpvwHp4SUKyAu2SG59e1KMQHswMLM7C5k+1Ol4b0ibVE75SXl7C0Jl
70LWxq+yzPV3HfgRxCewc3ZlqHw3O2drIIZYor9Wg3MlZeeHEV5DxwNkp3mWYjw5pkP2F4rBmqFY
txuVdzY5NtcMGa9tGsHrJD2YckEGa51WLxAe17a37ioZ9jJR/YaBGj0tgRwHLE3Tyu7mk5Mkn730
P80yvwZNeQiM6loak7fiu/9EJTpEVk5HESGvRcMrN4rcwATodTCQRFYPG5o6aGrdNpQDxc1OC4oc
3JNWN41HdilBsHaHPgBWDuqjysI7+j7qZRju3F4ekrZ6tupJr33TOi/nEVal+Hke/WoVhxm7M206
7UyitTaDsXWcuaBwSykpuHQc0T850XjqYt/ZsqPrt3CsI0/4byzG99FrIKBTQJHGjhhGxxcKgjeb
z3borX+2YMhRAKbV2bGEBHUn8215HGFf+i2f5Yvy+UM2xGGs2cbUbOIWIiiGGm8z62VxqLRZ+OHQ
V+56Wf2kPB7gF9luGvh356E55oDYccu0TrFvRrFrHMQn/Zu4096diwfskRBcxmuSTn+IVT0FfIO0
vCEnLbXYKvG9Mw6M60hLKuqyOEjf/McqsoJNe9Ze09IRPmK0G2UsXJh5F1BtsWMy7+6H6wyqWueB
s5rd7kv6TJ6GKt+xInla0TWdXK0oiXlAPcSEenB+lMUCiKEuXgFb3sGOqz1LlF/6Dt/E4ptad5J2
gck5qF4/XqIUOtGujGHtpep9kPKW5gG6LmuQV3Y7HhpFsnyFYBH4C4Qbbx24zUXS0ZYtmOcLrziY
+IAC+D0LJVZmY/ZLfQ0cAfLdfbZCUYHYUDB6Eoe0Fc+zzk9R4N9KX7yF5Mi03DeM+OvH3EgaitGZ
bZfFU+CIszvC8ESsdIQnVye+tbekZ+huTfLcFdDpOACmtP+MBzGtfH/xmYn6eXkgqBHvvUV/FA+s
w8mMgXkn+aVGPXSA8tm9KuNqF7nduR94AfORLX6IslvK1GRVWM4+6vWLx7zhyElx18J9zDOyKibc
lpkx/ls+FlBzNF2u9y0N9LlU445J9RUV68U1k2dbjR8+waMVg59qqj7boXlwg/yEe2YdghpsjHH+
x8zimDnuk6r7YcvS3JMalLlPyxFbI4oUazw4wbKvsrd/e0PyB8c2meTxwRqcW+aGP+SXbBi5Qiil
n85svQ2uurRo5Ju6Hh8IV/1wBMSykLs+7/4kEJzLxxql8VHngbGG5WLVVN1/jk7xzN5BsQLGXzF4
B3kLaF274l8uGFfYKn41FxHUSsYrIYFkhemzN1BjReXOT8c/LC6kKDPieNsUiNAjMXkrrCBH2XvH
QU/LrOU6LQIH9cd9KNPHVHYbk0Z76ywh0PMcPwy6TLe2O19jhNSuw0MZt58lhsBy0u/pOD9lQhZL
sh+qAAxxZh+MVD73xiQXwmw76OSQFP6ZUnkJdDHrVazCv4M0zqFRPICMtVskpiPmAGa7eGp/wjyi
SZ109xursj5YMs6PYaKLjTmGztZ1uMAofF/BetduLc9VoF+DZXJQkU5EilBid99+Iv81ib11G3u7
/IFClNpcGAdwXbY22xUVrmCbrk8Wf3HQTfhgMC8TE4iilZefLHzZ1Sp5KUbvoW68bSvil8oq7pEG
xAvSo2upHen0l5BdkAQMhjfSvnepFHiz8+ygcTuNFfvsNAaHle01nzKT4DbyYi+hbjWtM+fGW1DZ
KIFkX+NPOk2V9etGvEii3nWZeRElQb9VAjHUH5HmqOZi+vSm+07zEZMA6fHFVO9b/oZiQjy3qdmH
iPeBcSs+jOowOONlCsOnugHbDEP51fbtP4ZgzzXXQJXWr3nLuLXrPRfhVmz8iseSnohujQVRiV9s
c4SBFfihu+5iJDAvjN6xd200jsqxQIfI+wgfDe9D357wIKW7YC6Jd7WbE8l1KLq5IHoxDjHrWOep
q24RvVNipB/4Ly6gQgzedHDzpsnaINgSnsyguojxRPjjUYZ6a2TqFmf6ltYCxqg/ydC7wCWilcTx
v5qMCqzy8tWewj+xsHdkd6xCHBBVLR7IQOb4xkVZu5A/SIklfoIpqJ7YyvE2TOKXCL8XGVDWL7uE
lvdPFc7e5c3xR3UqmupMGg07hshxNuo9KwjPkeqw/PWs3ky8PN/yc4pVMQKR2ol4TC3+tqJSxQbv
T3voM/nBnhK9Egmzsrhz1bbT1d4iMIK19C6+qLF5oZk9WOx3W2V+iXQKNx+ppzwq9tY4HDoLMCgd
ru1UXnHUfOZDcNRV8xJO3MSDg74cDh+dF/4z2IexxbT6nLvRMRDlgxVwSkQhkqgxJU8UZWvKrG1e
jy806RvXNapNCsHw0jZMSSq8lgvhv5wYdbzv7HzvN9kSM7ojE4tdRUX0lSRedYh54DwvIOg43XME
sSO2ZjJSvUpF9cknFQhm7Un7WFXmcXCCF9d2T6gW+4kdOk4w3XIxPIqaMwcVTcn+idbnI+yLn441
G6nbPTQtzlWfcGbdt7tKTc+Sx8zgaQmJPWUelR8ouf7qLDl0Bk4kNysIDfKkPgEn/o5gFJjR9rVi
N0zQNPLLsvVrjVy5abBLgBdTKVV+/Gjo6F5TrNS5FxIzV6ZsFys2yMf5ZwmZ5QgyFU32Evtp8lsl
bCoNo8uABnKNSzc4T64tv/SADuqPz3073kh8w7Fs1m9NXr9paUTbMsHjPJJLS/VchNMZ/RWtrL5k
Xo0LMsgusBpb2WNP6ZE1E4nFHnbBCKisAp+Es6EgILUo9gWG3GKQiNjlxlA1jdkYogmxqrAq9kkJ
x803lQ/FTrvxxRQZbwhpVl36VFEXYQJL9uHo4p3W/ql2m2lt9GyE1GrrsjdyRUt3HUzy6TxSneLx
n0kFRvOpkpVh5FBfGdYL/ekWNZsDG7/b9uQO4Lvx/4DkPRR58JNH/j4J58OyxW+smp3NnGxF38NZ
rIHR+02/UN4zPU2RmF+zaKddYjGTL5ybQw8SBdbn3JunsTN2hdE/z9LZyEFSlZjusYysJ+lxIOWR
/Jsue7YK4yksZnqUKnlkBHsY++Fk1+LT57tdd45Ys+tiZ6Tedvm365gpbyWvCQgZGKJk0BttVF/A
WExbr8i2aiyIn4/9bYKPURXtBg0HMpEKMR/1wwClP7gF8bHja+O2EgEwuk3IWmX/EcT5VzT1N4p4
9rbVei8Yd0BSITEucYJS/QYsWFEc7mT3XkxwIvDXvjxJHYSwe2JvGuZzw2UK4P84zeR5BgX6mY9H
viyfOyt+N8GtsAy3AhKaZ9Ffs3Bsv7x5c2vsjIqHG/vwRsbZPrSQN/uu3uP1eIrCZi10yspAsoD6
ACQ6eELY/ppT48WnQxvpdfmTbN0pwvSO0FCN2Q6ij8wgQgnMtzmx1ylDTOQLc19JA7C7PKil7g05
d50+B7sJn7FirH0N2ShGx92KNHuY8homooEoRJq2M/6hmj9kxN7HoNlP5EPMDe6mmRDRtub1xD/y
N+Q5zKmAi8HKYRxRnkvof8xjWdK+M0A01nTsgJ01HRaI3Jgs5FRo3ELNspGqXCtBg1L581th4Psq
3WtAZe6l3R7//Is2Y6JRG77nOfyNDOMubaAJECS3RObz9EufVXtH6A2q9MbI7a2yzH3rB9vGlJuO
TR16gGqlAt/EY3ogaePS2ea6iaOLIatrW7OtLUKZTasTFfa1cQpgnfC0PLSQOIjw45NLNVm3/d5J
CQRt9Lbr7Ympf7wfO/XKws4DpH8D+TWsWX99xhO8sAR4nRWQqLPVSXpoRX0P8XRPs3fi9t4QXcqR
BrEnq+SobRezasCaUs0bL/RzY9nrmO9I9BWnQLL1Aclr5EflD4SEcjSk3OpNjfwoqs5bqxzPsTQe
lytN6MBcaafeLDeOHpxN3nUvrTnvg8i+i1neUYHkzmGD0EaONKWtnZ4mYW4AzMms4lYK85Fsgc5+
X8yvkfbvMeUNgUX7dmaumXJGcoFZW0gvAg8cWoXFYNUra41qI1eh0mSITawojc5pq+5RHz8gHqi1
mWSfXi4/O+bgvlffKuG9VVmnMfiN1ppHe1zZajjafnz2GSQK7iLmeZcsHh65l97rPLzK1tuqpNyF
lv+BRH2ZWWaNjPpjFtlBiXZeaNr9TCEbtc5vICNUzKF7TJNxF0GfdkPQbcEQmnVbYChHGx548MqF
T18Oz6bjkVQjtjFk0BIjc8QS3BhdYPmB2iaZTCylLJLcKxXFwh31a1UWl4g1vH0foieQ41W6G0mV
ua61PNp9jvrowtya/jWd623ZCNhI3meb19Om4bG8HJr63nLCriiohnWob4tg4IfYwYv5OVYV66yf
lo8CZ60CTDAe7THe4QoZAEbwG4j+q4pIg8NcIEzOeduv/naiOqZNd1aNt/Mdj1J4XgXWeI8Cxh5O
zSDDwm7t9ocOTYfQBYi3eItn6I3DzpfWferxONn9MWjMc1h5GNIcb2Pa0QE9fAmqxVvYJV5PDch1
OEW7wJjho7zLRM9OHCtz8IwsJHVhxnAgt2IA01KfnhO9NmG1x/dArIPc2+n4vSxb1JQYRhbvi6xa
Wan3U9lLQtKfpZoQUuA9CZJTwFHHg3kTxQ15nkFx3wKp9AfGxmiaHF78+rJnolh+E/9MaW+sDFyN
AsBk+eCjab7VbhCsFDxnvQiUptIbPyv+1X671d0MAJh7G9t4SyHnL+lY/BkLEld06G+NDstr/z6h
pBbuKE+xcDJKVu9A+xSvnfmJfeeroErabZcp+J9KYXRFEpQukH0Vrq3OMFetzF6bCUO78VaBEaH7
+ACGiD/Ahc/QzLus1t8Fic87G7xkFYsQ0UL6D4nDI1lWp95pzlj+Vo0bPy1bJHngT2ULwjWGLUpR
vs14iuEDf9kSdRIoVy6wyti6H+3Aa1Wa9VbE5XnmaOKzfjTzBHE3/6Y4fmMDSAgba3+zDHRo862B
d6WODVzB5pnrd5/wKtchzGVd9GvLUcjkcFh8WW7F6j7S0TNruCWt3HWz2AaGu13eNsfsyY9pL6VX
PoZx+WW2uKeW3yh7g0Bg9y8fzE8k/MvMC2+E3SPpHkz97G1MhkQsWurDeovfYm2PwdmAU4mVfa7L
/JTO3zwIS4/1udx9ZeId2tJ8NvPqxbdZKsscfgm/MAmiHxqbWK5xkzYz0Zmt5NHQ8k3X47FZgPUE
5BdU4ISFu1/LeuLERxtbPPd5AKvm/X+FLidorutm7SOsFQXXJqnjmp513aq0WKVm/a3z5pwXDvFH
DF3JoG6Ilyl/stL/VwQYkyUDIOBmbzVGCcNkaF14n9mMqp1Ta3F24J33ZTUBD3tQeRpvBPeq82JW
00Obd9AoQeFs88Ys3wxPPVPEdBv8SDsl0LfYESWZks7dvgOGwfY6HezZ6DdVX9NOk4M2jRZ9vWFC
as4gJEwhEak892jF4fcCbJOtXR/yWpd7VKK3VnafEGx7yGAKIHMVDPHaTGlyihm3Dq4SpwA4K5h7
rMtwWsJDIMs6sKo0bR46kYt14xBXojT5KPnw6FLQKDW+9GmHqKMpN+bwPpXNa2ajeXfVARPiHydS
u0KIHTNsApwIHR6H5KdI5l2bU2Lm5mXE27hmhQkmjVQ9CAjYwDaeC0xPa126d83BP9HMN3lF98aQ
ByNRyfNdHQITpbmwxEpOdKqh0bR/+PnE2XBwULBjoQgzfQxxCWn6h5WksMFf8kwk6bfGYEVh41wZ
oBurdCSYaEr+jg66s5X+jHn5PpFntyrs7pBa7VPBxgoCXO6WQ0S4iuMD1DJlYYkOY9v5pZo6IOt2
fhQQh/PsvdiueNJ4TFZmHYBR9NSF2L/gd3kAMZrylvX5WQb1e1YZ4lgaw0dT4GzvFa0ORoeLxTmB
oUleWmqYYB722qh2Rh/cdT48N7K42oP9Ufrxa4S9jAGeRxxPhp22GeWv9PSXzdMYiuTXGL3t0qdw
faMGJBt69ceqmyn6cFrb/g15OMUG0YMpUZEhGGdl5686N6CfHeyfAt9Cbtdn5aQQ7tyhDuxRmQwX
yMJ9EXifnZfjk6yAWgcXm75NSyNr/ps/tKoPTb1kpQ6SVCJ7OfnnF5TScYNo+G6GU7fzO2bn7Oob
G9t6qGYcw06LOc+LI2abE6hM1ZWXYZTDMarycLWcTHUJl+x0d89Dlsni0l8JPNsbaMeI/8vokd4D
ujSj1DIou4gJBgEyzQ0KitzOvvEQcfOyUnHjzUm9lWKGOeNj6b3OBaHR8uwa0GpmBh7mhrM8NwOA
2uQpbKKm+0mHgPBkpH/NPD/jPT/HMv0ydbBj1H6xCLnmamQRd+CCVsbv7gB1GxoBTufMfsQGvccm
FjLm8j+iMDw6+Qwtk2oa/Omx7NC4MZyEvXd3dUFOmvGHxcOPjGkPzji+Ck4UzVEfaweDnjVviyrd
Dq3ZgKPXR98uTrXC956QL4QiuWdj183vqxeI7bfaRZPHnfLA4sLfIM1Ok0ZW5d94dXLnYpP1UlLH
0AexzhvG7VhE+uyiB0z+jHxLfs9IxIBMciTT0N/MveOuVdxvFpVRTMEtatmNDE7ebkHD/nrtSMla
AqHCPd/8ubzLvv8WsxgBdXASjC0CTzX80nPuSZTY9tI6LGVI70c/PC3bRIizNoy1rRXxistzFYrw
WwbcT0X8UqBn2GF+zL3sGFbRSdl47UhbgzQ+WYN3zHLnOjU4fbG/k3zClGJyYrKI87Uc6ns7KyK4
/AuhZfHay4KBSlJ1a8MvbkXSwPjK/o5/GRFUlfu4lgawbA9bBOtIey//LM2fV/vPPZJLkuu7p/j5
nE8QAr++BJH0gDIZ7tMpk9LDC34iOwgSJ/Tucc1EcnYehKvO5eQ+6tp/suz8sQuGu4rDj4iwfpqx
9pI2lE7Lx2svLMtIvZ0ExZWwzuPypyevIl6lNgFXSzAUuqEzNJuOKZpN0ZtAdVl8o5WeX/qkvloD
yXJENUX0IzpId8yaiu2swiOV3lOVVp9mGDzEFoyh0Zr/F5dEQKzTvnksg+aw9EcTVbrL7FtE9d2s
gUsFmbaRMx1I/jopv7q4DUIn1XgX2hfe+fJqOwh2bT0ne7OFHe8s3uaINLet6w41U50m21htWz4G
sNGHNh0J7RF9vwXNtB91PMT7ypTJRUfSf7ZJVILNteY32VIhYxgzj6PG070LLCP+QwIBxrpKBNmm
0Sp4T3Ce8LDEQ3ktNYeNnuqjGCrSlMbJJKopXLqd6iqAnMfa+vA44VfeKK6DY5OsthCVtv5NKpCe
mkthkQHI7IdApDaZyUjhrWf6bXOCmbH+DYMJGbn76/XRKQoN/wHzPhMxgJmNjDArDXp4IVp2KfSc
bzeKXlRBeBhbVDio8sk95Wmf/mtCBftBybBexmmeaUag7MxGZkX3wNJqTx001AdTm+QHAHc8O/ay
dZ7mf3aLcxOSQZR28d6YSNQaaLKXX4m7/oO/MAPxPDjlWfQHseMjVO6hQmkl7q42VpWiMCqi+CE0
yTyo8k+pUoxyQR2tbHKWxqH+Dn33nHY8w/hCgFKT6a3R/bibjOmr1/mBJLwzQ4lHH5Y9cYPfMag/
80o9ktj3u0jdbJN+wy9PpVgTUzB2r/Ad8YHqjqKzZx6a6OQdU/4b4CDJdm4Bq5wReKa6PxEXndMx
colF9wdDJJNB5LrSesGHf1Std8UmBJnW7jDdXyCEhv+vdHKJ7kkaPaiKXNU2VfoSuvXBV2TVQc88
xaG+mGiyWT18mYP+5qgKdl6X3oAOLhEkVOIs5oBpUzXTA4PBcg2H9GOP8ln0PgDHZHdk8fhbsIKn
yDCHPULqp5qdMzkkmBhxAG06R6Ub8oy2/cxFj6PxSxTyoQerIK80ZdA3hDdI+qdYCib2KivJSBxP
XjJBJZA0sJHG+MnuP2stg/BvqSPFbL9ZEHCKttBvX/I+LHkXcgskkMa69jvCBPsGDy3H9sqDQd+6
VVoAh9QoHl4zPFOYWXsj6J9cQSUQWeRUEnnAN+oQ6jG64jaNJgMBKl5A01Od5+/aiEkSnOPwKP28
vVQVxh1nshd7OislTcP6R4z0VzfbwZOSxQMu1+DkTUtDB/u77pouJfmqYoTJSHnFSm5NeaM62k//
2LYuoRp18VJk7c8ItgbReoVUfEDaz3G5gtS5M/PDBFR6E89FfTRUNvyxzdnce3Mc7IfStP4OcVuE
qySC6DRtjZQRtIwacpDYqgmLW+oV5j4sq4+qIt0OwZeql70Pq4rU1VXhZMWK24h8nijejJmw9n5m
v1l0v2/mxGNoYEFJPOs+WP1vgajLmVfG16rDAMKysFdndMx/hNAWfxxIAkgTgu7JS5uqdUtlevBN
TQEUeM+J5rhUg0uER2JNx5EQohW/hpPL6Mj+yaInp5AE++jsbjMLo2Qs1UYw6kqmkZnN5CAPG3xX
w1wMlxSN5j54gd4FpRdczBzjc+xMDeWvOM1uTvc09MSKBkxvH7ImeGpGi1gHCcVtVzmmZZFGRFOW
VgRM1TykGYXyPLgk5c2sbuJlyRg+Ty/lRK0et/ovMg+zE1WFL/jDmU21IbaHTFXeL2sd3/qxvWF4
vNXAD+Q75fAQI0lSpmbUEfbpa9TEpIT01Bpd7xbbkKhuwo5QEAhLV/s+LX06yvAlNYHRO3+MH6qx
+so7558TBMS0DjWovcleksKvmxdHDp8aSMNz48NgzQWnBwU9Xfk5G2d7par0UVVY7keFuRzPbLHr
3Zg8La9jlpF57VppbdekhfE7KquDJovFEVX4pmLhglCXdye353VY0NpjP6rB+ZPsgTG8c+6U7XyE
PvRRYtef4CnuNtb6r5eR35ZSf2QT0zk9ldnnNEyvtj3cfJ8YKa/N6o+2kNWlceC1qzBmxFYyx8ya
sw0qf0RJu9l9IPdR7ZzHpOoiznJ8Gs0Al2OVIoNiBdoQ9pSTgTs3J7PsAbyN5jL4UjBlEt+aruoq
THk1AnBrI873NTjbCgvnv35ofq2x25PuURNtlt/sPKX9s8iR1X9njgZ6EVKNscwE3EsrwVQuHuRL
nHePXWvfdM4lIgZUDSyO1Tr0yi8noc11+/4paXpi3MrfPjZ/gTeDLQoOuXDC+Fu085ORy4c6JzVk
+R9FWlILUs6RJPRE3QMT7DvYJTioPbFkGJCvDGtXLhwQ6WrUG19h0SMuRnwZft7PG5JumrOTpGIT
4LNq5HToY2guEhbxokQ9xd+hiqu9qVu/AK0In1NWeR3RmJJFk83XfhhY32EwG08dBNvJn4LE35BQ
OffrRnNS0U+D3JEy025MSPBzYWDkmVj9sw4gK85lmTMd0K7XYzEd2WCR4i/qPMO5ODG5uPtZxfWT
amT+lbemxcQNgJNpsOmbGT9vwnIVWgZ+eCZe5YdpePlJ2pX+JW4Lt26Pou/T/JKV9uwadXN3WFET
zA0wdBta2U119dhw8ofEyNq9ibMtGpimeal3ah3ffBvHaQSKx0nP16yHE7B3ue+nyDxnTpA+jnFM
Hkov5uc+/Rvxt8lhfnL7W4xG/0folnlOYMclXMBgNh3+BBsIWHimTXtq8R9Blj9DEaagxeOoSPIj
kOc9X4yg+JWIFryihNAzWWoUR1SBbBvbDY9vQWwP93qVllc87K9i7LBrZ2MOf1Ya8W5MomrewsGr
9wrprYTIX495yPlC9pT3T9dmcE10j6ER5iv4ZxIxVa3Jr8xXkmOEFOBUscoq7weSQiIzJvMGUcQo
AGa9Nqy/xwZ9zorpqn3Cmm49hAGEmDDfq8nQMbqea567aMxfTdkyqknEFDEzVVBvuC8j4hRSr3uv
p9Q8Jho7ZDWPc4073AwPMpf2kfSE8SAIdUfStS3gJCsKN5gbgxNB0JrQlta8xOOE161P/N9BdfaC
Q0+uz71n2P+8ruF4TrMKZ5uiqesJoc7sVD8zd8VcUGP+nSYMXwYEFGMtDAzPSY4cMRkhMoEQ/hOM
I7VpYCUugZ3Y2doumSnlrQow3a9CGzDK/CVFEQ8GEz+BZlVzMzl4Ac4uCqCkWcfcqTq/f8wYulfV
WO/KAjikVvN0GolCXfGphs/zHAG2ci4fMLf7X6rW0eMQqupYoH2to6jjeneGWp9sNccnE1fdj6ti
lAKn1IfZLPy1P4/YodMgep6klz7geJ1PNn6ws1NOKWFz/ZSs/+PoPLYkRbIg+kWcAziO2EYQWmSk
FhtOqUFr3BFfP5de9UyLqspMwnluz+xabieo1Ngqv4jtgt227L9Dg08z7KgaPdL7pggoePCUM8PA
MDbn0YpG67/IKaIHCm6R28Fzsn3QjPkt4Sm6ERiMuGL5tbP3SjyXmlg6inlQzjcpXOBEHoP7WTiE
yZ+XYgaynzSqhcornN966Y1TPbfBS1FoveebQc1PPrjy5KsZkwx9S+lZSvaRFEmZHUjwcizwneZF
9ksbtMSz78V5N41NspulNllCGUgAgb0ofAlY0vYJ3re79EreDymC5HvKXRI6pgly03fy4bevW67z
pekx40yzh06qK6P8aKLE8DeMWpMfzpmtn3yl0+ikStxIOMvwN3UwjYjEY5U9DVVaTHfVppGEUulO
CblRWhrXrLfcpoa/OpDkavXv5ghNE9UhI4a1GBYNLZyOXOgzH1WMYjXtNhnb/0kQOy5IkLIN11e5
OAhlOfDDrbEE7i5qg2W6L2gbLxG23a1tziaWijit9yr1puZgcmSGTdwjOEccTY1u9IuU2v0ofaN6
qXwjfwsEsgxGiupQTdr5MdtCbJosyyjD49eWoJ53sUaTqiS7XRFPzC08lO7XCGrvrVxg2eklghWj
W+9Xjf2ZNgvVNxIkxyKGw8CLEZiC5WdhJtpuJ31uqFFDRfqTJ/vyqs0EzkhP9d/Wbb15i+dh7UYI
MjIrJOsHrGMcaNOCblP7svm0hVu+FVx8CNtXRM80Nd4N0YDrZAQmLkW4MV07VztbkbYgweeCSNHD
WWFjhwVmqj8Qa/x/telUz8BsoXkI7dxEQJqvaFW+Yd0ldo3nm1ud1u3Gba32IJLI/CCUMh/4Zq78
Dwb8rsQgs42gu2/IlSInZF7PoRT866IAkCl66kYZXX4bOvKeTzW310ftunreZQFoMA1BfS9i6T7s
hoZzZpDiObCgppNg1q81Dj/2wR5Z16TGxrEns1KkOw8b5QFmlvUTc/bc4op0oitrCuAz6EU/Dh6i
ULDGP48O1PTeRMNP0GcZohv/YXg6u9m9bxCFt8qLJVP3ucs11CSikQcxYtJAb4J4wVDQnfLUcF6T
ieZUszeLvcN+6aMp8hTXe6rKQ52i7DiG0V0NInVUi1Sk5kay8f9czwj+p1QN2YT0VHCtZQ2BnwB0
qD26qOgR5dyFrfaw4N+gA04JTbIzeM4+L8LBKcRfT5nGC1kGcO6Zq8LURCp1UTq8ox83JKWlLFue
RyJxzsLVRiqGjT2OazsEooeBuW3FMZkwb7YmnBSnJaJpIyjsbdK9YbJY8ArMRh9GLy7+pLyU9lTa
ouLAudq6Xg2uzCP4YBAkBTRadUYQ9jabLeIrImx9XGRRkrNDsR2EjXUF4061Ausyyo4sX9J/0SxU
P0xaWtXRd5v5MSdzc8w1zoyjn0HUA0rPGtHScBOWMSLG6Y51fwCjNu7qNE6forSz/4HgIEiapc6L
by7xM2iAlkhmUxzk6Bkox2oajnrugNdF3J5xdQzaoDvBXYbfQgx5uW+5FDu4G5V3xodYXRevR/Vt
XKjoWcsWrp2H8yBTrm6CZVwqnd9zPg4nqFyM45Jlo9sRxXacgf1wA1A1z5biYIxQT12WmI9iJve2
5cW+5hWn4LWtg58MT+7qOTFfMzQVUBjVwo5BTzJMe8O9txlBfn7IgF7UYociizx8svqfo4LirA3L
vOLHNb+y2QMFyRWUua/KuBVsUsLce7cw2tCWZRCm8brvH2P3fY5c9eaMy7sozfzWGePAlssrdr3M
fJQi4KNh0vn9W5D57Hv8WiUhlMDxqZoMojvWZZ1VkEXHryFgSWuPWBgsbiNZB6iOHoHZWAE4xLMm
86VKP4Tp7zrI90HVQAOPQPw5f9q648bl49wrI59Jet1wZ8mHY2QIkgKTe8azxosrrs29uyji+57i
OluF6I9Ee2KnDXmu9lglWf0Fgt8Kzdjp1ZfNcp9HFT5jn//K4ulH0fYwy9HayMXcGEwJKRlIH4QS
YF65XQT4LeWaoU66RxKnV8nmCXs075hX8iNg06wtn7et7XnHIG/PntE/D13EtwsGyWxwG+z2ed/+
boL4QXk5WbyeLJm/LYb6TypIWzXJT+T4lC7oJUzIZ3BUcXmKqDFwgaGQ0Qx77qZlDUe6mOzXuWc1
Hk0WEbX4lU3bccmDijcjXRTtdKrpjVBWguF92ZkUV8Q8lIW8kPPd6zi9mNN8WQpeAYDWySE+Ov82
pVQn6N8VfOtlSh6W1eLC6a6m+lTlJ1eUS5EGYZayA6X+eBGYCrMSKR5IH5ZdhOBWzauVeHwzppmL
Rt3a+znrSbJAbd0snexOnfSdJy4FBSDkWPnbuRbNdVooBsnZtmmGSDyxKk78p6VqEWbi0in2sW1Y
+94ylxAtClhb71l/pXTqR2Yx1Zr1OpYSHN3oGA7GUA3ZpegLeh3gtxIDhmcB/oqcdJe28wN0XXb0
pd8T78mil8Y1W25lKdamvAFjIdSMVZRP9qbpm/6rlDQ2DEy7J7sc5lsx1sMv10EuLkS+PC+uUUOd
lg4lACbSymyY7T2WZXPVlCI9T6CrcLUNKDVDhUFbuHX+jvUdkJa7LO+JUyt8V1P7FGs3OxCsi/aG
YbTHAQjGpqggEnYrAaKRwsYOW2X/0rIY9uiu89bvqX/KBpjukRh5hQmSpwvOBwdSrPI27NR+TE9z
yALszvdGv+D00FFvnnPKPnaA3gQl8dXaHSDqk9+ogUBkZx3AwxqIdqSREgeWXgL2/eL6wIVcr5Tn
Lq5ikyg5uPJMesExKYpyXwlEbzUGzYsc3YlPRxbLH8gG9IXYZeH8oLNbITiymIUsiLvFcf41o9RH
QCX+Fv2bsEfp4rcJqpH39lCHIwxKqCeei6gyEQnEq4oN00v2fRazmKzZxB0k+NUNYxWkEqcaNoan
vrWN7mSQeNv5aU3yG5wJIz5PFpxOw9qy+032qswASZbkOrMKDbQw1AhzgkxbHXX5yRcdjIzCjRls
0nRaMK1PhBmGeFl2wvT6E0Fp70b/k/uVqbL4VfH878uBLWiKoftj9BG3+IqXrwjiNxnoegRqnc7N
Ti/G77orck6O/o8FbSDMyGnDfrdxQxX9o6x8a9d0GGKD2mp3jcFOWSjrNyphv8Ul3O8W4ZUnv3Ax
qHSNSw95m9+B4WZHZzKpFTFTk7hzWX0SuRLPQzOijXLKnoZCgIk22F6VQRJdTF6Lv1RmtttixrKA
MxlIup/JBi8wkOAYz82ml715iRxGPSMtsE/NTfNc68L+6AZeF3aE3U6k5l+zaaoXCXeNapjCo9JD
J9vadUykdlO/sUXoTyaLYuoDuHxqmdd723QM7g2Alby4wQAZSLVX86hDk5jdVZBjDGNFyFDzJrmQ
9ceONxCttCxQLW3ijDee5oLtTE6lBRGk8dyLpPwDMa98jFq0W3uKXQYXGR3yRE0vS5oDQhnjJJzq
CiulwD9V+k21nRwmM5F01S6qPUKzZme+1lOTEc9Xrb6QsMRoVhENh5mnD6qnLGhQjtjpmJ2trayZ
f8B+fZnd5WHnufE36Iv+MKbtcO3phdmzozTvFCHi3+Z2cAFwgENHsj0IVKDu3OecNxsD8C5JOhyN
BT+MztLxj1FW1cc0xPoOyNF6qRveCp4QxGlt4hP3YdZOSN7WeKmi1g8dkeDaC0DkkTEh9SE7xpvG
mE8CLTe02mU6z0Vag3LFnqPj4SsPhlZC9GXzkvoYDvlJRs7OynNNpM7Q9SafRX63h6G8FVFfradk
feiadHWhWN02oM5yW/ojcx6xpvpF8GO9jXOi/nWm5FnHBl5+UCQWA7EbAMRgu9iSJLFBbC5dB7fK
tN/ZcIt9rMQvwRB3HgD7Xoj5kwwygBMYFeRDEGjFrjIawkiSJE6a+owO5bFuI64p+H0ZK0lJ7CLd
7VGUCBS/xcO0d2P7kvvzr9nlyxI+g2zl/Ml89eHwjYpqtXUA1UAS3C3stin2OrRRCfdHHtb/Hfgp
H0b3mLo/dedROdp8I7wg8WI3mVvzHb9HWNJ32te3qda7BvAANn4vT8HitKTKNIrffDMWSp55MxK2
QYQRlwl9CEzAZubV5/ro9MXEB0M/rX8VM57gFJ90Zgt1AFSKM1WUZzNO33Vb3IoYw5Vtm98xNUEq
cq4pb5gaMtDSoZFKnL2GuSt66p3h3NKa3V0bjmwV6FdIHnsRVDid4+OSFK8z/0Geq7PlML3WfTBu
egLnbZriDpAIBEb3wM+2TLCpRokpKLrAKNkisGwZp++pYX+bNmc+Xl8364iikI1l0uXgpIis/ZO3
FLkDlGEhscusYh+BuAwNs35lrcLKGpqDcqAR3VqhtnZ6awf/ABoR1S94jYTC3pyf7BRGfo+PBmx4
39PYV5PmWx+hlGCrVaa/DQiVYYBbPI6WP6mG2R842wnaMYoB5g2VExNbQktC2VpAJw79x7g8XBhN
7Dc/jZKXQ3nPrHFnOdGHrdnELPnRcMxja8ZnIw2O7USOYgDmgyD9SkmPPvFX6amvgp9xyZ820ljt
8xQQ3vrcxcx+mTRhHQWkgryLM897xgAMq3+G6Hdjf9bLFILHxU+1+qOz/7nRA8vSFU8hxR4m8Eg8
KZ5tb3iKCgnUtxvby2Kiq63gVUCHxJpggUHF2AQOX0ScEZ3Qu4WA5voYpqb3OmXTPhcvBdzOlCfc
t/qTP2e//NKEpc3MOnIgfs71LyPuNpP1laNQmvxwaZm5uhQNgCvEPBsj9nD2SCO+DKx7Z11CgeXk
xp0m0ofm2ZgqceV38ving7FsghY386jJ79pUKeALHTFle8EOlPTOBffgJtnNJ0+OWgIJWUYmyqFa
Y4nNPlCYJLK6f/dV8corblcrvWtJ6CxxfQ90i8ei5eFYk/d+fidRxbCeb9n8D9l3ZFjh3M4mCE+u
EiO8seExjulHMiqaGcRfgoonqB6ffpPZnDMmT78XmniIaizgfGBHXxy9Qj2v/rdkxKBKr31d1PvM
mA5WLPAI0D4ziRWZZGzHxP/Ox/anbo03Yc3DblTux/pEIjyS8ORfnYX1JIDhwlg/BG52NpUvTy1m
qK6YX5X32iefJhSJTUJu2WqHT2ttzpzgusU4x550uyJY+vKdwnFKAlLqMuOVOUgIMQgXF5vd6MGW
nxvOWqIyk4k1lQSHt5/4GBOLny/pSIaVZhUGtCB6hmpqXJzepqFHBE89FCHfyXiksiycWue9z+P7
rHHv8BbYV1mJ6ba8N+vz2RrRlXuYFVYOZ+wkJkJjhJC6TJ4CRS1332JfldxX1gfBXtynYpm+qAA8
OquhpxCAGIyhXa1CxQr0wPlDbHN9GrJsPEgNFQnUZ7GoWys9vDQTm9EGx3tY1wn+y65kbVSq+kd1
gf3M+DwfE9utiBem/dWMdcn0xtXMCrhVxC7U8CB6HZiTmgV5foWXwtkgAYPZXIwNb1jH+kionqFH
VBnzrrBjoHnAzSkGxL5fu+odDM8VmvfZXmJYot1BzcBItKDlmoB/4g8obsVE0x8pagRhZEduOTzw
+qlMi0/oaWDm077alxnnYJkYzM/tczCTuS+BQISCsMzWZW98aGJ56/p1bk/wJvAdf4sVeQEquphb
hm1a138Sa6I/AgGQZ0+PwZ7vDcFkrQ7egDfQLt1nmum510HIpkIGk30SZ2eiP6/UGGwo/HutY7qo
aAPAjfHPMvDPp21+471CYNG+di7QbUAhNgsKF3clN2XKD9Ce/QEL3uKyMeCCqmRmbF2S5VTrTN9s
5H+7HrWJEQgMmu/qYeuvb8ca1+KGipp/ik+/kMh0gbHGpSwc2MHOmFoOCr2f4hE7kXbRT5IPCATG
diozHujuO0LzBwF0rmfMmQqIXsd5oHLvQuHBIXeSa2xGTyg7L1w0kc58uw5VHt/iyd37bf+5ZHzH
9DxghRnrXcuJUZtVtiPS/AeGyJV9RbjwI+yoOkHfORdTj/ZpXyxGaehDXyJn7CjNyxhQwkd7GFoY
USJ6IHDaVunNHfVnsJi0KQ2CR4jCwKzEtW4gLWaK7cGKepET/AFOtcmiiGDq+3jb+8GrDQy5y+jR
DII+3tWcGnA8At7ozUSLk4UwPcev6xcBkn91NI1/ZmFeuJrzKBYQDRhtpxO3RXAAtX+wtXqO9HQt
+eNXHYVJuKXD2B9f08F4AS2Thk40w20YmWON2N6UDmA8g1xnUOPPryT6CmdeDNSZSzKJ+woFLYho
negwZNBQBG4+I0a77ReHRLx+Ux4qasXhozUQrcB9kjl7JqCDfLJrDWQu5tbRdG9NA7Z1iY03v8VQ
JnFK6HikjiXXf1KXTb9pBTt69KhOcSHWRmV7QxkFLTpjqG2j9OAY1jMVge/Jyr3idXdIGszBpdVu
oVgObKLUTWBjd00uRG037idQX8Iwvhw1Yz0fvEPBKzThbtNpdAxb4KluY0Icff4w0WJKTriMmnXa
Nw8oqBSP1u+sjo6Oqv74vrp43MO1FayjHkcA93exlb2X43t0Ljy1JV1/1aPEzbEdl7G9+d1o73RL
yr23rQ5lUMw7f/Ua+kH8pY35Plc+a6nlX2NzIZyWpby3uAYd5sOcVCSth4+ccKtfdIS7eH00bvaL
ZoX+R+H2vsT1/N1RrvpAYfdITVp32x0eWdm5Z4eupe8yHaM3u3LANAUx1s0Y3w6gcL6iiAHJsRNo
ABHuXOUPeB2TRzSD7VZs5nyH4IuBNYjlsqVSDKqB/zLHVHItBHl2nq+sTUv5GPRkbuQJFPDuJku3
3bNxqQG4819QynounAyUk0P5pGj5YC6XwgJE3eJU2wQJqabSYR1aEbbx/ZV4x/iGeNza+AJBJK5v
D7Z5GGIA72h72EbLCBrZL4FrmPZdsybbRfxE6OzcYqjZcSFMNjShstpwK7F38uB/WC69beyIipXA
fEWfeI8Xkz6jpeIrkmRCIEd81aQHukF8dCAQ0rhXOMzLv1E6/uZASh4ysV/cNvigCvYFHfrourbY
LwFwbJ2I1ySyQANYYRuI5wIyCyuNo9MG4Epx786YCoc4MjYFpUYHEPDGrbLVRA4Lz7VFKICnU7fp
A3VDhd1U4ZNg2WCDxKeGBYk4iA8L33YR4KHPcGttpfR/8M+/+bJ/Lmf3cxV/YxoaSyjxRLNheGZl
fisRz9t0Oaf82aQY33SqzQ0kEMpYzHTlT1iP2VnRX8HwWeVBjNiGlWoYeeFl6KIizw5gh1DhKzgJ
miyNjxG+qtOziASzePKOpuCSi6XDeTB9D4ZS9WLPEhiFAZ9iMBULDsBL/GDLV7jjFUyridV0zae1
S47R5JyaPuXa4M87c3CqHZr3c2q1z/iR/VOgR2AvLdgSICj8jNI/6RL9VIH8aX3c4m17G5vq4Uz6
Grs4/BxdHOPFevV8W/0SqfMGSW+3+kil3wwnlEJuBf5dl/PL2NFma1FvJ2bjdxf1+jkQfhyORn5v
8u7ZKzyQ+wa3JtpXMuM5K8xxk7KDDfKC+ydtlocF7L9jjPdcms2xt1lzpf/9SzONnTLOuhNHN1eC
9OjqFGuywqAllr4Oy9bPjpNaYdwFe9ImnnZUOSAeqZ4F6UT8ia5gpT68JO0BJHpg16sPaww+MWLt
5jp6r1ssg5zrH64oH9gAzn0Sn1Q23fCtX+YluLMp+CVqPhxKO/ulnD8xtvw2kTf2bOfviHoh0W7J
riqDhoMpz8+tXQ7idnHkOeFW2+OtTSuGGBRx1rpbJxBQ17iVpnS7yFXasIT11vXMWy3lqMESVrkM
1r7rAzH8KpzdjP4zeo5sGeMfM9nFxIv3Rojxf55glhfRlifu7BWY8KHQPYzM5SpsQAucWGehwicg
B0x2q26fs4l3vmh5OpsT2+3Fz/dBwl06UDc0uluQJyffXrjeYwCO1Qx9zKENKtZ/UWUgLaSvjpNf
MJb8JESXwrqrvtoJ/hO3gLKsYaHYLds8Aa6WVwQYjP+ZNf1Xm6Bw5+1k4t1vJFh5t/TMYzwPFCQs
gzwOztpE71pQbyiQwnxVVAgKGu2+CNg11bWxt8lf7FlHYixihL3XRmUCOIkg07nRqksJc8b9wC44
Hc0WTGxlc1Vu+bZX2IZO7n/X1MzzWcCxvvqycwC4Mcg5HBnBqJ6xgZV3tuwxkamu7PaeG/dHnXsZ
WSgYfNsxSs3fnayJjqnEcB+83auvqso9zBe44hSl5JhpVkBTXVODnDmy30554OwJRwJSpcZl4ufC
a6FZHJjzUaS2eLJxTYocfUvC5XYtTxXbBJfLLg/M5J70k4XyN9gvbdoZh0SlMMXdyTtJDUC+nJkP
E+175zEacAzVZnE14f8cOW7ELnIDvE56qQ94O8odRlZ5XSoDRokjGJbGdRNhAOqn7dXbL1UCgN3p
uj7kl2+o7/VJMEo7vVCVM4Z0eCBP9JMk9JHUX83QcvaB3GaWVsZZZjNlywNtGmtV80F2Mbhnzwc0
5KrSZWe56IPhsu4FYI7jkM30PqmS5VEPfPKUEeMIDaTxPAjOJKSbjufJGnYBLLVd2bIZ0xYaOluI
ZGcLTTGn4KAWI2gRKytc4mVOC+qly57GVv+1wRbwdGXu0Y2NyAl7CJev7kpQaKEebAyUu52aC31p
HNu/lsaI8aLwq6dpqdZj3EHUSBa/AXIOanXDNSX7mtzeP3DWDIc5C5adwrIJO59Nn5XxLvW6qDjE
ZvBP8j5aE7sVH0sPNgd+8Bl+SPLLYTexaTpxNSMBAI1dFp+mmiXEFO3ydd01BFyA5alEMTM47iBI
3kq//zNwI8ITEPxPxA38Vbc7uoH7PYzZeRjzcypoNkcU3Qt0tKDsoHIm/QPXxE6OuHThV1D3aBGp
iez0q+wGZ1NF/c4H0Zgb9sNR7d/F7sg4k2jYjGs4sYnWkAzEPR5jMiOA/UxTXnKwOdh3U7ra1bfA
K7wGusIuXZyzqT1mOqXeZ6UmHMi01RjJtfbWjpuGVRffCyyrYTGT6l8DGTXcXtz3Z/jiYSedz6nN
tqO1vKZ2DXEgOdgUWrSKba3s3qA7/1MSb1TScgUd1qmkjK/uHFxzukKtxriN2SojlldhRae+qX8n
/djinSzPc5o9pgxVtHNfYDU9jcr67pfpRWmXeD+X0pxipSF1x43sjV9rMMWb01cbNSgR9VO+OE9e
I/HK5N8DybzB8A9O395tNLsW7AxdUcl1hrjEu5G4YNps26R9lq64N9oiu27nX33O4ggAFAzDK1rg
mwkX2Bttb2MXyWGR43nMYQiYS81y0ehOcSde7Mree0t+W/+/TLlP2qDv8zFGSZpvsU9xCu7q34Xq
97E3PgWmeXObjseg+W5XxslQTh9+qa910Adr/ZEJZL0KDmxD0MQGMpJqOeNzO2MqYdmsf0iK7Kui
PGGxubeueRDYjfeBKFk/l0/Yup9s5C0XUxFeMfg5dZw9O6n76NvlYf0XfBnvlHd2lz5TARdd48o4
Sra4RYf7j+WRttiIOmz8TuG+LZLeDz547J7oIWTnhJ8uaofXeM69H8QXdlFJXtxGfFq+AusWte63
VVsnu5rBQ1lMKxsSUv6bSyyHPxyE7aV07z3rORpHYjhvGe89q6r/+9YqDIOOXQAbgRk1UkSZpMw4
5TizGfMWIAUD3DbB2M1oPbB3RTK3ClaxsRM82yhoFLXSM+5ldIbDgJVGRYSUUK1bTthdDEaUmNYe
DJfqgu8AAWgYfyCZvILKpNXbjTiOVyNLY4q9xfwBJT4cU6rBgqL80rW3tX19KCCKrPQsn+ytbH6P
+OVgPkPMjYftqjTnvW9ftW1C9acrdxUWutjMt9KZp8MwgaYgBJuibGpn3lVQKTvmGsKbVGog5QIh
h/p6ZsXwHUwGnCqSyE2+4wWzzwTw6wg7TSTOFp3t7NXPg0H5yOyIjULkKVh9XdrY2nU6+aROejuD
OeCdwCtBceuz1lbxd9UsPqFtdrOWzP9NPM0RB/FggSErSqSZWryVFnjacq6OaxyinFys+8nae9Km
cBpGmoFKzfjAFMVFwFinTbP6tsvsIVkVE8BkeyUxFnY5a7LIK291QjZoGc4avg1T9QI0t4CoIRxC
RlFz7YjNLFP6R9blZdVIltm+ERZ5/m+RDC53J3rvyQzo446JpQS6Sw+YrvdLxLuzRdXs7CU0I7ze
Q8rNH2lINiAOAMZsI4twgmNHr0Ex72SzPHWlhsNZTNAQV5Pycq9FHOIq/FnwvoiCrHpJYEAzKBTl
R6WL8/rnSqIE/M8H4vWNV0joF/l7hFk/niB3OT5THCh//n4mmQ1M55GXa+EvSr8fHPxyuOe6use2
z50XcISRncx6va3OO95ou9Yhzopg9R+XxsrDwfSY1OnOxeATmdfcGqDvGHFOYUcXZkQhWhHQk8vu
N0vS0F4ijJH+Mc69o+SqFGMFp9919aO7z742z23uPzfS2hMowu1qC2IRzvDc2FTXZ9alp0B0GZJT
Edns3OgyBLw8PuFpgRVR+Fun5JaYBPNnlk3IvNK/eDjANnPjfFTkfjZzSWxSzFuL+Pb6hJI32Cr+
/CPIQrMmacOTHY3Lrog/al502pY7m48tF10MweVH4RAnzXHDWF0BMd4/uJbvHP0hAQPodJgSCL4k
jF9mI05AoR4JINix9781biDut28URK2V9xzJlMhP7icI4ye3bP5CwSNYzOO+flRK2yW5TkN2RM6G
FiZd1suTma7nmL/sy84o/5JqM/h3yYFlKT7YBmHenWiWhNuZMz0IJ2wHZD/6S5BmyuBvZ/Zs2dN/
FY2SqHjuljz+qTRB/bLbjzZWA8K2kWizvnhWTv9ideLSkTlENsHb3uVs8Jdr0DXOPuWh6Ib6Dcls
7wRMSktNuMPBLgQQbTsO6afvkMbytDzjmALDjZOCi0bDLWJ8jxzuqsyLDkcPMJahO7GJ25tj9YkJ
AoBXRgnyGGW/Ji/lcRroOWMhyeGOU78t0lcYCceSalfgYv57lLRXizKR3CtdKPHDL09pwsxQ3XfC
ivkqp+pfH8yS/p0xCSuRkw4nmL4fg/G5rVBYGI/WVyyf4vYX9L2rXc7vuek+fIlsix5cwDzney6t
+j0Youu4lN9KmtNmzQBPcUJLiPMUIFANvvXS9y6d8oF7aoZqpTJN9LZjJzP0A5DNS931f2uEUYO3
54ay6td6LZ40/HuZeYd64U3aFPazbIenoEm+JjTYo4tt/oFCIfH4QtcMBBFyD9lz4sQrWxYO5Xw3
xgWvRuQJ1GScYFX9K/ayQ9GyaIR+ixmc/CSKcF1Zp6AFpu5XwfuAaXvjems3Um82z7afRvfYICPJ
rX+66YYL1FDK0MZANGJ74YmrGCu9KGSI2LKwPtZOjBMFS4dGwgCGkU7O0VvHwLGrYtyWHjs22piu
aOP2oRiT5IXdz8K478v8CVSVRE0GvFR5Yv7iYktjRzLE46s92siwuoR20jQZ9A44vOxcjZEmQdnf
zG75bl0cq9OUCygDvMOopDrxUAAxar4Y8m22H7axn0Y0WIMNmx/kh8Sbv1XbYIMdxzf2G++Gl8Sg
X6Chaq57zehxXYwNfEDuvaAxdWMM1W/b8UJtCkSI/kkHKZtUMhaCazUyzj1t2lvT05TgqnuAuLJh
DDzaSj/jwK23igiD141V2GGpYCT5m/dkVpnwcEK9DGV5NkD9Ey9K3NfBMfhWl/YsXhY8BResW/NK
m3LemxhCeIf+clR8rf+cWrLWUlnAqh03JX5/iemKe2YGPbqUB9Lq1Y9PJcKnWzKxIM2T3vqsS02Q
pk8QMguqTgneuH/bOH6pYA2AnPztQgIrXTa96fTAYLQSpaYb/aAfxHtfKB196SAExBFtg1btP7m9
ZdEJoLjWA3N9Qpu0HmqmiSitV3cbHtx21D6frBnbBr8Y3vyTWowjFZ1IePRst1m/tzpo/wJXDV4N
tlxBjT7RH/1lvLUM4Aa3LK6Bmjsry116yXkFVRpahRhODqNKb3d/iGVQatMcYyO/jlz3ueBf/ZUg
UuOJKgfmm1hBlRkxYV3HNu/ZtjArkRGajjKyopeIMBN3C7p93PpS24t3mJts72sMeUUgstCmezBp
5Hko++SPs9Anb8/tq03jdNqtcgh68sDlJazZsWKo9+s/nCEfbDwwF1liucwdVp+5KvQeaHBkMSk1
57SfgS5VABK74lTLICDIUDV4Zjsj/1jBE+zBcExqngszS+GkEF6DS4xr2gHKzaCXarpnmP/hKe7E
PH87sr5yvB0D+r9hcp28JXvoIt1nSj2RnAq9xNZnsNktdFf4QWkhdxl98yFUFGODJJHwumdfwq3e
5srBFHG0Jta9cpoffYzmlBUYtFmvsIPpnZhUt8aHcUun2+jU+VtSZeyuXP1nweRzRI9aFeP6yYyG
kz10f+M+ffVbphJsMfsCk3/O7xw43Ul75TML3dNc4iYYdd7/+PToMTtCpRtZ7Wo7JNHw1DtrNVyK
Kudfayf7UkZ9k/9n6Ty220aWMPxEOAc5bJmzSFESKW9wZMlGzhlPf7/y3JVnbIlE6K6u8Ich4nna
Gz81nlbW3CfR//EJ9UgerJJhfDEDZYecwxFZuq3T9MdmTHY0e9/aAKQeak4p2mqikD00AhqNSJgL
4rS06Yr4neocrpe7nDPkOVrc7zSS8qwU3wFmaX2HWFB7motiXds06JL6HVeVlRY7fzXDAvo9n5QG
rlWUME2LkxwsBkYWsBmxGcEtIwsxxmg47Q2VRWCuemDnhSH6O7kJ3xUqJwhZ60+ltYO4z2K4BMxp
AXFvoGB1heFYOphUVdeIK9Rt8L0OWN1xpKma18PCQYh41pGljRBW9Tw04v1u+K6q8gWclL2aISDX
zbDF6oGUSFpbZRysbZccdhh4KsqwRV75ITiZcWoupdlmy8pu16MJJiiEIb4wRn1XY7eRKMlOnWll
VgJhmHe9DoPREg2ToII3kSM4VzLObSKFGYdhnioWpWhmr1wVNTAPngST/eWE5nfGOM8YgiOTtK0m
cvApbKktDA68G0oELhBRxoBFIoRdA1Yl8wQF07ygjo0nmjO66xgjQhiWC6Pr8SmK3L9Ae8jRpxBm
bTWfeoMWbG1UzLVT7TpSM8VzM0CTRVIksZR96NTy4I1n1aLConF7YbceTJSMEI2PLVQL9JlkyX9O
+nAxLDhGck02tzqX8PJDBf0k/coq7haAtBAzyjyIm1mDHALdc8Wv32ZMObd64KOFEzTMqTIeWzD+
reA01rW1rTsc6qDooUS9A1e8DlXvNxyiB4EbHF3PaVkCiCpdBD6C/t1wtBenHt9LJlfWOD6LhKMr
9x4uxDO04u9pTQ05mOSwegVlqomr+TUckbKZhhZYz1x13yoi2J9ZZniHtNeDjTZ5X07efBcg/yiI
CGl9l+xnszji4cPDiDewaeHBOi8ad5bo83VCOi9WVHqy/bfcTcw0NG9muOT5Oa3CfeEkHEVzcI3U
ekSjvjvKq5xAa+XzP3NwVq9+LrN567EZPdWBJtS8IhzIjEvZJKoMywwf17pgP/tijaSoJpKr7QPF
+ieCYifaQPhSZOMu6KxjjR2TnkVry1Q+AiPeyoYYPAA5RD3QCGc7n5+o/LKLOn3rjR54F+0yydpi
1aWg4FzyjKwpHqNUF1Xhcmbg/KlE845BHMhad1W36KjeKyRgowzQ5tmF+D8UGDrkxi8E1Y56b17z
bt+xdbI9eE6AKFjE1tESgv6y0u7jwKVGe1nEpgY4W50uBSMM829c3ps4OiZ0QGPq0ARJFtcvWVEg
uvhu30A+w9JJPgDbwmLky7mGHBJcf4n8nQDbXTIy+JWMzJ0LuP1lDoosoe0SsWnslgjHDNYCsEAq
TZhLblxmnTOkhYbXbjQl25vNtC6rzwTg+ADAwNE+BvvRmN98n1aWm2mgNcy1sm3pVqP4ABKG3ot9
woVgbcaYB4OF4DcsJLWdGDUZutOOES17SwUD0S8jNUPf7s4F2/6lQWgCLktJJ9LCQRB7FDtYcjtc
KIy8jsqt7X+C4pEgw8cfBTo+/OI8aoAg4cXZKOo6r1P+w6WnALWYXaNi4woGZ2lp42LmZicKY5eO
aJVvOqf5g2y8Dv8x32sQoGSBd1gBGkFwDqXqc/Z5Hm8NhJOjCv9M6xp6tO6jbxPmGAwygnXR7XPi
mHyiokDSqu2vwN950F9HfR8FDhVTCAiKwla78xRGGOchTlh9cnZIEvntgFWbEaH5B54oKpqw259D
Pq7qrsSZ9M/MuMTNnMWE1Jo9fHrMeMeJgPTfC2PRqJm5lZfScWSxJIHcvs5kJZX9hU2ny4PI9hKE
+IWK3F9BDUxefRC/5/r8h7/VK/1iMA3ozGQ3g1nThbeFfbp7GpofUZ2yEbKxOO9tarQJrWHXwEhS
WrHTQZ6MLCavfGgAyBDwlO9hN7B6MyS0wR8sekdfjAk6CxOzNaYYPAU8w7ZuMcF0uA/jd5ijiJvb
K9ag0r/WGa0TWYD46aibuIAg0m4qKBh4jay4XV83QT1mtJDfDevdApdm118uSmsa6UevPOOAIaG+
q+b3AW1KUHT7ECWRtkBcRj85yBebKekVpnj/v9B+3MThb1b9RIBG/0LxPFFpoSFAxWQjH4FmnWF/
MAaW3zA7gxkF6E6MUFCoPHDNsxO/ma6/g3GFeMXeUqLjjKc6CYGcR1VobDXgv3ypwFah+OCRgb1S
EN75srp1aT0husYolt9tG7Ck5N96CLNAK1Zm/RUzK2JNc33y1mlrwdbN9hqBgtn7qYZ9gvPYTnHG
Q15hsthQUggup0MAR59+ezaiwgEkeO+HPdXm06+GRngSP3i0ydzsKi1ead0kVxiM6j7RXkPWhuOW
a4Yia9mqbe8dzPQRNxdWJ1eButmZC5DtJot3eMXl6chfMG5flmyvkXDgqiFtvLcCiVh+I0I1qR8e
ZLtUo+467OwFC4sHp5Pv5kgBFJhwzFfMWuBBl9Nitt/A4PQzRsQOwmygsmdzwy5PCZfEhsr8li/v
BXwkmhp875j/NCj0gBJAYFc9pqha1nrzkvJAGBc/eBtgaNYGxDMWefTVgkYpHCS+tBcvu3PtIZQc
DEzXs+3vnShvLujIbJlTVwueC6U6zb3Wfini5AtfPcZKARUmPh4f4NT2Exg6icYw+g7Un5zH8+dk
2DseZWKop1zqy4zGtI8muRH4TwYmddRdSjC8oTKvrMza8y54WlOkHQLgjj7xOurSFS1g6PAdhfMH
Nz/xaAf3iS/NYqQ4ZYy1AVq9mvxbjQdr34e7gJNEpak4oGs7jeSAbLm8/EZyb4F/8NrTOUF4b9CH
TYQ1W55Vl5w741PeQt9mB1fH5pnELWrCa1jgM5crzGq4ObU8SnBvawAU4KHbSkVl19gqlr43x/wl
mAwJjErXfjD6B0IX0bCGLBUk684qViwSZCvWurXH9hEnjuyLN/9P2qzbD1HrgDBG45Bd1BPwwzdd
td5s/oZLdUpx1Mue3ETE9fAzXo2cKShWx25QObKPI/VRCHx3oCYqMNx02k2CTnE0JuvIewQR5tMd
RkQz3Q2QBFs60TTLfLQuEVoNkFeUVFb2Q4GYEAu10otr7yIaCphKjhWYuEuz3XDiJB4oRRsIoM70
tt2UTK5Kjo+xvzMOOEVNulCaB5ZEEieyve1aa4c0wggvPQoaNQjV3PDEuujIv8qCwV9+gb4RO3Rl
2h8pCXwr8GJInWlcfCvMeWoa0I7WbVkbwHfc7D5BFCGQhaG2RbVv5fsOqW+1wpJrZSje9xyY+FfR
sMnJDqI022lVeZMfKLpqQcS11WSbAOP2XxKYbC4kV8rHPZPkXVcj1KkVZ5PKgJNzhL4s5wRXqlE8
uOh19AK4xkdq6JgsJPb8F12mY5TmyBDayoZYnUXau+63D6tQj8iVvxV68piM6ZVHpfnacqz9T9ka
3UQyzVYbmXIFefXSafYb2kvLtnzpKrYU01rJY3iymQp2hN9GhoUpFrmrGpPlt3f00S8c7bMDBUVh
DIkoaqXvaTiiOpst01k8qP9gZYVFHrNW5YQdwi7igB5t6H+X3p3XfXzqp0PVIx1Xa5uq26uldpNF
0qFuBZoSCT1O7WaBjcuORyBn9EClpZQ32Tlz9aTxhHwA+sk9GIQ4sXYazkUFPcU00feKP6902Bdm
h/+0S3yZpunQzfVfEyz0Mqzrb0y9dnXqvmqtddGb6Rh4ygr9dMxWUUFxhuaLMdQlGcvfpY8gcoGz
aaWrVyT1eqoJmEpkpSN+6mYMM9ufBn4Exa8+mkBZWSddx4gUB6aDMiVP1Qv2qm8dil5/T2z9JfQd
a2EkSKyY2X6wpyN63/u5LfZeFj3wTNzi4bOD8X+NkOnIveSbji3vSjOeWd4cEQjf1r6/N4gA9My2
IWIfC1hPy9FNXjQz46ZoBVse0i+5oO1YHI2JvJ81jb8HlZ1jmpugn/HUCLeOObOWfX2DSt6q1rqD
UwUjekgoXHAcpmOlUT1hXjl4yrhwwvInc7KjpdRvY4Y1kGtWvwceRRypa6PFWztqXqoqo93Qn9Ux
7peK3m5pZO5VXNPtStsGwpaE7fOa5OAS88ndzZl2T1FpluRyAAPHoGcHhXlrsH6zDkYtBbKdDxer
/lJwiY70K3tb1c+++l4TN9myEo5Dghak8tZnav6hVU+VXVOo9Ik3RludHUBEuDCB0SSqnrUCPNmZ
VFlymqb/UZN5zSHYs7Rc4jwDD6LPOzCarYpZgflND2eRA3jMaXJU7dn1f8L2wcnH+Sc7ZmKQpCID
3yY3rEkZw4kDHeQQ75fBxF68/pwxfCVwZqSmRGA6c8wGLpnxVaIak9YhjK2XJrnJGcOCl6NDKbpf
c/iW8MV8KpFYllpI9xSE0mbun0EyS5Uj3cGGo3IcPqHOMPRiKBl3y0CztwN2ANr45ELl6RAKHQcF
fVTzJLPmwpX2raHDU4HSKZ4mlOwYNHiKRC/w6+XcMMfX9+QYuBSQ2atqerRqUsnsY0RQxjDJHcP5
bJNZjHQViM6FDs2tapjAqDuJthiNrbT2IwchM1k/BO3K4TLZpPJkIpyYaZSeFIYOvDc6UnSUOGdJ
6PjknhNVph4zyH9lBsGrwkoBFkDiYOoH+f4B4mI/Elm9R06ZpBugJPgMLsNn+KM3Ny9pkXf4YLOu
vGDe8vxyrDbav1hLAQKT8qp3nxbJvZ+h8YLZj6SZaYOkN4E1s3/LsUbBwOLhR4EaL/IsgAbEQ6n8
VaBfeSccoWCmoXpw8r841BtRHKLk8/3fZ0veJr83A5kuRvDwlEa6/cHT5Ke99LsLASeRenW8JUR0
l3H3zcIwYiaS+j5LMKq1mTFeWAIQ2WVvSfTX9R3t/SMvptUeMkyqKCCriFOLO3GRyOuUZ2IlGze7
atlfj8yczwzD+8xMHkjAgi4Zvq7aTmdVZijbsgrcfiaYnHrOLZ8kHPL5tovPbAmq5kpFX0inkRi+
sU3iBll/VIHB0u6YX61cVE8HzMCGBJ5yDoUC7Yweokp8Vehic42SFtLu3EVpe5CsNMvjyzjEa8f/
KVRE0HCOAOoUDOW5w06WNbDDvfJStSLhjxcrOAOOimJ+TWIWm/3Q1QBW3TSuJEwYcFVkXLYKQ2vH
TWo2M1A2QBc1B/GBB9h8pOb1k4vUL0ggLtGaWifWi2N7n1Icjhn6BUoozuCQCN4G58HsCXGF7IGN
ZLrNCmPZuv/OP9lXKhq8qqssQgfEbz6Bruba4in+kIgB+n8ZO7/Nzr1Q5DK+hrtSvsQEgUyWOgFh
TL8CVOzrIDskcijW2QOxH/B4zOJYifGZ0sNr9bNn65uYu1UqH84MKdPgL1nxXusB60OaQhvgnCSL
0d9F4e9B3rX7IZbOiOSzdgJnKSVh6ObrPOoWXmLD2cruGl02dGmujNcBcxGcknVV/XsGHo/fRyRR
c8lC9jWTgIUU/DrFDFyMOTNvXWff5JjQ2vHspOEOEMEh5E5oMEg+azkOQiMMrMkdxbDbGo8mkpwg
8i5jDGI+0je0wFYOVxVXe94o+5CgJUU1kUXCu9/7S/nfgZwmoaDwusOI7CpXwU+ja7aSb0tGe0nt
wT1CvP63DpHGW7VeuY5IXyJ6DxL4Jep2SbP/JyasbgrzW8ub5cwxFuIlQJTJ1P+vZFl6LCgWuVer
a8Iyb1o29OivKspckz/ZpyHyvjpAiIYpSG9YF6+VlpHHU5AfKulczwQJ/oq9MZOwcZajhAA0luy1
oRNoJ+3O71+lBnDZiUhwXMmV+B7edxGBI8zuEnxz1kitPRJ2V8T2kcWeqC/EHh6ULFR+2jZ0YBJC
Cflsuz8WXRXZvKqOwRFWHUUk0gebkhaXlJySqdMclUdIOLT9H9bi1D+M/l1Othqx8JAkmsDmw4fn
gqKGuTOJ+r+2SPo5DSQZogCv3aVTiDktah4fRTBAF0FDL63fZ2ZZLS12EMjSCtCojeUMdNHN4JJl
+cYy5gb0xKUTzLhq3hzWCbylcV3XILyj6CxvqU6dnfyZ5skqsWBuPDWIgNJckffLiU+FRpuj/kK2
eemVqA7S8LCBSHZ7aXKkRDoVtwAJgoa1NwpjA0p+Hfa/ZttBcA2+F0UEx0LUvaGGDBLE2Y0D7twI
zsY08OTMKznUQbBSKaRIFNxst92mvAl5INxIZX52OnQJYrSXXMLkKf8lFQr65KS4F3kkvv06ckjL
gcHNytE9keKyJv4N7nJrycqz8zs1vmGfR4d/6v4wJdpqRXPRyISUJJRlyRkrq0EutyY3H/WIOWi8
5j0RSZWBZhqbtScxjls+CM0u5G4lcNBtCwD6G2eT3cSmokHpoP7pT7cGoXrug/VQhF8zWjqDqa40
TkpSAWYowMA3FOpJspHLZwXmYXoxrffM8Ra8x5w2XRUDHJazr07W0qGR9ydrVE4CabLRCOQnpYkn
i5iVDclkTbPx34kkcF3elU353IXKUXqFXIpBSdoX6Yp+FBMJclJjqSsG2vjsF86CSMfm4eGFH3z0
/xOwzsulE9XgMWTxwkjQwXrtIhCTDmBsshvJJ6jiTT7GR2GmiR9yGDBtAJtzrQtknohUeppDpvp2
cTVLOKY5U13UMCXJwNpqx3OzKO6oXVq2jXSbSlpm3d7sidvBVkQVkPm/errN0A8OG6k1SwvHUWlQ
ycFKnD1x3NAkTRq8V7J1aYO/4tPlXIWnsmCwDrUDaWSev5xPhq9NbxIbeYFwiLUVDtN496TGp5uS
6dh+hd95lp4NfZxB9uf5W4PmBPIuHsDTfq0a+tILuqsx6C9uA5tfcNaWy6nhNYWLcAv5OCSQAtuH
RdxFsEhBXbkl+KjWQUrChZ1ipSg6+VH41lNSOGl+HbykB0zpxvfJtqcPV+9zzBGd4oKbaLOz6+qF
5JAmUNTeuiwg9EakC9W0QYF6HSfZeappqwhZAnk9plLWPUuj/QBiZ9HnTGYkgZMFNVrNYUbikUhi
z8qnTRXc6O17Ujo8CDGN07cl3aG+zsh8AMFFw0QDA3FLXx9WjonXGi5TRUBjMJxfUzWHs4D+jxW0
V2nMD8wPtFHZEtyuHTJkdt+cZbdJ4Qj+/q9GESJDxv9+fjpocfKiKsMbBCYEjLr6w/O8z96F0WTT
5Q/rbym0FM0/2nF0AJhPI8HYjm1yCirnPUcXY6laF7XRTijl70e6mqONAcNY7S2aDmAPL4FTfJbm
8PCa8BDE/UpSfylaUhIt12mu9YQeQjsqB4QmtvKXU6nhFmRr9zCiGVTbzTVk9iLRiHT4aBOebey2
Xxk+3xSVHgthASgewqphUQFdGeOFpiJfkSR1tpxSROKhw0AFDCPEials+AYb0bQZdC1uPdvRZQyY
DyNa8YH1NlTVS+thXjunN2TXDvJai2EGW2qKymB/LrXswtjmgic3NkL93ujHaOsHKiyIimTWMoUN
acXmmSNoXLV2rd+SLHvpiwZBioyieUp695YoWvkdoIENy16hy0lPDunDhEI2pNueIuWGwjeqUqmm
rIcQESslLSAPmh9NFN8Hcg8VABVUGfib0YjJJk0KyAyXrCFxk6bjWOeAHmi2TBRwravvyhR3zoQ3
KWdl4ejglPzy9V+Zpo2yVpZ+g7QTOdarHHpd79Ek66lwwGZApx4mhFvNPNBYZlOzLhJoLRXFpG6r
8xoHo5uh9A98UsFPpyjGaSRi6ClBaa+zExfX74bWpOMRgOfoKlyF0xQRmgDeugJiT0u9NVLViElR
ncbTbxPgPqMyjLiQyri1ZhDdJ0gxU6mcmgxUoUbj9mp4/tpTiu3Uhfa1ZFy5VLPKAoVuexgLuQwZ
MWnsBzzXi8GeGcKoF9XtX/uhe5dxfp9bt66BUD2iCUxSywwPuxkkc++13gn5pJuxLtJRxvRdlgfJ
ymC0P16kZ1ARwLcbDxTaCKJ4WKNzKTGzcxFCbrKVB3bNhxYkh5K0G4f8NlBlR9OAA60Q5bu3gqwb
LV7oMsAxe3AUBqmw3j3pVHPu86D7rwggLPNsqKjMMHIY2MaDH9D0ektNF1l4sSFuzqpRaOKCEl2T
vxHrNQ3dUTFkMxDsKtZyRpPfkIysQ1LDHrYMCZEZy8AHlitooLnBOoKAXOcjuHN9pVvlO0V9XqEG
NarKh9qNq8L7lgtTg4+SrI+TdAjfpBuAkAhmFM2fnjouzy1IZyF2fGCZpiZmhRj7ggMU72eQJg0u
jRAwQY62eN+RAqfutQP2g2AtBVyxUEObVbRh1Az+CYlOlCCTOXvNRUo+5wyRj3ZZli2mONymjICg
AB0q5lF+83BQHDEpkKXRKD0xfkLyJJNZgXwBJuOnkZdRIpwg/0weQo7ddu8Fz9BBqyntQ8g3IdYY
zbLKJzoJvAYffzb6cQW3HNJ9a2Iy0vxn8G86MgEVU91lTTXPGZgI8QxkkMyKbbLVOlFeSQRsVUHx
7jZB5a3jEhvDGkc0b2HR/iFB6e2HfDK5Qw94FDMtTldsXQqAYJRS8qd050s8FWW4SwobYpcwhm80
JBXSLPnHoHuTA0WWntriA/dG9iDndixnMmy/XoX/lie7zAeH72g7GgYHC/UYx26PYGM/ONzHKjjz
oS2zOFkbiTtt0ChkRo+Tezx9IDS84gvlpuwMWRUyUSmfwi4jw5d+xF0426N/HazxK7AAwyIeFbHQ
GmvaMnVMTPVqqpyTTrUxwWajl7TtOKBTehR8xkgHw2hhL2Q03zxR5h7/4GD8mZbauauTd8XrP6iE
xhSvHIzxWMt8pgc3tEMzg046/c5uzV3wusErLlE6/NBZ2lImyCWrcb8FfwJykCO3d1osyKnB2oeD
qn7AiVqiXAG55OEz0CB5ly0rjec8Hf8tAJojHmACHi1Nc7Mv3iXdyZznqPpniC6ntCj3aIKs5Plb
SrPOEsTpeZB0UtbypLwy3wdwNKUuayBJZlC2rB49egW+9h3C7cIr/tqoAS5aK32ZSc5tJqYWLUwk
KDQE6ZMZQHD4BosIXIrb/yJhk++KEOpbFpgZmHyJgxCBVAZs2YBFWlXODh7lTiYQAcdcDVvX70A7
QvSUFKBASgTW1VIl8mJRaK9EOz73FFgD+anODr1XnIBYX8Yw+VdPAppYNyzRmmZn4JzACpDajvTF
anCvE69PtpmsNxmxRZzPMgmVAFSh19x1DZbzNP6syty6OvzXtPtOnPEuT0RClkQ6FXiNRp5MmyzR
nC3pvPx6XzaHxm9PNJZkT9plwoY2NzLsLssHYwrPyd/rHuWmOLw7+QxIBA/xum/kc2ShNNHvelTO
RMy5nNgpt8Rp6C7TkU3XTsFzY9LLmw3oE5T0KwIWKP+q6PELM2rPzoApIcvsYNJME4TbnvMfNBM4
vz561q9Ps0yGc4mGmAAex3Bb8o3KP0penboDuip01GID6gFaJ4wrPKIOQbP2EQAOoZk3mfMycThH
FXIBeXVIUQS0tZSWFrxjsiPZDGw8yiaCLm5MZHy0g0KnuYNMFjFwtCGmBeg3Oss/M97ldnFAWgJ8
PzwgwlOh+ns2hjxgNIuwJ0bRuCyjXYzgXUakLgxnN2jW7zxFLrciOsG0JnzGNdit2f6pKkwB+nBL
E2vjssOnokDMr77Hur1G5x1gj1dZazzCGd8bv6rQwotC2ZVu/Uux67s2INUFxqmcrA9Fn/+KDE+o
9R/OEK41Yldc6rcK43cUKHDWCKcEEV2j21s+ftLVStqpud1tplQFulvCXEth2WjFRk3Um2bOFBrW
iUELLujlPiVA66RajRE9KZccX10rqraLqxaZMwk0U7CVMxeuzLZCBo+AvnN68ztUqTRYhQXRgfHc
v+NNAFpjo5gbl2e8LkNv77KTvTgawbkh7sUZHInfpWtvBrM6KDbqyFLGSKCUqbQczbIVKtKqphgw
YjF21QRWf+CDc/uXI9Jfoxf/yMopetRkhqJysLAcFu5g3YEZREps3JrgFx3bdYMGCm2FnYHg3yny
h8/OzU9+ALK8QrWmqbtz1rhLeUlNHu8IKJKNSFMGc7cN6wajSwkKFIUBJCs7NY/4ZGzlfC0wKwW8
rnxpZU5PNi9pD3sg3jQ6egqd4MZL3u0cbjCHjlSsrCMwNQiEgzMy3JUagBzlv2uz2jRsMbqaEOWi
pZyZ6Kl9ykxdUkwZWMje7WlHoDyxyfnv0vuOTR1BJHwW+5u08XjpluNjz8cElcUaWcaL3EQbnx0U
TsvKuCjlxUz4eJAG9BbiUG9Xo23dIiVHPrS4aUwtbK0fV4M0ysEe0jL0gYPJnWp6f8wmuG+6sVcd
MkUTKczYZSBvcCAOUA15EkCI2Y9m8CvqcYqcDGND4I+mHFjFUy5rSmCxUCAkrQr0pRRIU06d1qIh
hkjxoqavLdGDdqLk0BLOfN6Eb1f4dBAXrfnE2GWi+Sy5itUxFaYhI+YSbvTV9ygs5n6C8orqvdk6
SIMgdzdl1/3FeBVh3RonX80Gb4w9QQZdF02nkk4sw/x1rzrrkrWYFBHlNOTAX2MRm68d6JaWnhJ0
X6DUM3ZPqAby8tKY6T2OkmEwHcyY60V+xVS786RzAJX4oWxzQa8WnSaM4wDnOb95JiUG0JajbcOk
uTgAeUYQG04znVJcHWcyck7ww2ClUGhspp92ZEJRA8tINMRDYMNRZx+MKP3JXa9bo6DfIh0B27IB
COJ15tbuouweqg7Kt2DBU+bBR31SNBAg4A+V7o600VLtoZ60HQLnddT+VBw7nA+vqpn+qZIRXDBO
CI0BpdYo77VhPpQsvfiqxYMCao7ns9Zt4J8mvJ48uplNs+sarJG8+mFEmIPUtYGB26yubPQfkRrG
CMc3AxAYmvdiIIsuR2pNwbGt8q69msS7ybeS5Yw89KIasWaEzVcEPf6l3otG7aJyiJuCzdAL76yz
rm3iuGX2h8iDMOTqb1ZenuhacYL4tCrVeNAIy7O9SEuvXxUGsGFlbva51jwRPt/LSW6o/QtJyjGw
xy09pGVjZrd/4F7kbefAPjLyRmRsJsXuuhVxD/+tDoz2hMuHaWx7IyPCor3CYuz6V0XrPnOYjdZA
tzmLNi55MwZTR1brRnOYXSLu5Hv5zuq6T/CEsE3mY+9Gf82QdiGcJnYPPWeuojDFK2KKScNa/RcQ
Z+AIIPmtAdiBrJdCdemFVJ+4MEAwzEHvxX+KYrgbpDXwWFbyBkLUno0x+KoyALhWdYtDE4TV8Ogn
zwENB8tU55Jci0UQahAGmaf1ZTBD48EwFuYw5PTT3Dhfk6MfuyS9JjpPj17Hgjzip/MgYKXlHVni
TykB6lijgppRUmTvR+I/4zgH2Zwe/pimn3+QMSH2RN0fY7rQYyNQJuO/pa+l5p1lty4U/x4Y4dXA
n6iqUT2XyVaLVzc+NPuM7w7IGILe+E5GIMpZTYhE1JjZXb3qLBzXKkmYU33nmQWiMPW8VKthM5Pt
+umwHtVyC/IfuTEGGTPYFHjbDylZwphS1Ip2AUQrm4Xksq1qhVIvn9/dylmhp+kvIjf9jsHT+KX/
kyMTViBlq5HRjn39VlXBVUGym2Y6+Q6xp/2XzMykFFb4YUVAf9Tx6pQRWf6maQZax+0aHvoto+Wv
Y3Zf49DuNyuafPDI6bDUa92GOZ3+QZsc8x91lXiIyCQ5XYOmX/hAGlEh440ihKOAtxYABPwaxPbi
pa498746mYxynFYFj+xN52HMoVNp+zZyEIUIC0QeC+OiV8MfFh9vHtE0Z4LcR18jWIdJeHUYUnZV
xZQFcAHVDPrv/sJWeoY91D7onK9VXrHZG3+BYLODTRgvE+O/wja2hY3nZcSbCQYhXLlIuXgIaEyR
/6klCtQI/dOphh1yy0tUFq4VPA67RxHD88ksO8CrDWlt7Xb0XUOLAmB6zpg59U7nbSuZetEkQK//
DyVuhDBx9aBZvPIxGuKx+/20akbaSaT/NkemDmzDdnaieM1IDI01G5BJc/QRrKhtd1FRbfnWdmCW
koEjlu/lfnGOXmmqvRi7X+JgtjTV+hHYWCN6oI/kZx3/ErGNDLV9IQeANHwc+duKYwyd1FVXhyjT
VGg1uxksfiDCqbsbTX8dOO/aONIc7H4ySnS/Ul/T2H7tA9qVuI6GlbGuah21uuDLQw0GywZ/UXa0
TWij0/KNeyRq0NlfTlgXOg5aMIG5MCF3RBxmESzLxLBwLqE8Lmx0hCeMVZJkHU5onRd01lmTFGc1
XQB/SDArpjVNFVRTwdb1KenabadYT2woAWoceJLKaP6FxwzmuD/FQbdtlPowOPT/ZQbEoQOIgj+k
GOGPnnY9OZBruChCuEu0V5AMDNCNmtezgISteIUUHNJGycpDPE7yFOJjRaMAuVGyKk4yHiRHDTI4
WESRVIVl3tGVQ1KB4kRnDiTbtMfMXpKDoonQIUs755yUPY1yFy0kKz9BtOBBam9li8oipYSpk+f6
PxrCwUpsPUsScBVQUm4OLcF82ujTeKS9vbHtGFfOBi0Hcu9xuHplc3VrBte17640zt8W4XykT7QX
TWRIurGhE52uDSZ2Ja2QNGtPLbKfrUJJW0/VvvKa3eCiRTdotP4ApTKZ55rdnwh4l6ZGNx6VTBSy
cvqce2XXoCPKsTstPVxh47i+utDWFzw4LA8+ZyYL1SdPJ4jRqjbgfgH6JMNjUrsxOet4dCSxbwWF
7jiiVJGrVbqsHIwOquxdn6KThCh4uq8RMc6P7UUyByc5DNzRPJlpeIhN4wB+bJvWRrLtsVjoFBe2
IhutHb3dRPsMyc6d0aVgsDhSY8HJqe7IGUlBUju3FlAAcl5XDRSZpYyvMZP1pNO+rWZee81wcTic
W5fUMKr2Pl2FoI6Zq1NIud1p4sHYQY3qBWTjOGpPvg0uAvyshihNTPYzdsVaGYeMDQ9GtNqjsw+B
BYGYbu+MA4JlZK55d7Qsf9WnmOJ1AZYy2qEy9Q9O06fHieu69qnpnH3l3EMdmaGUNgVIpYMbc4qW
Iemmrz4NHVaWl554yVtbxzkAbtiqmuqzSl3bahZzswGvLGD/NJl4nMTOGGwImzrKvV8jTR2W6aBp
J5WH3mYIhZERoHi3pC3wlZXVQtJtSSLUTtsbkLaQoeKEUX6PHTAVyDtYe4A6C8cF2IMDPgvbSSRz
g49mnLb9DLmiZKOqffZo0NyFP7FKWVc9iLFWgxPAVLNrm02G9ZlTNZ9lgcaSDjgHIDlvLdPW6PRL
Y+47Qyy26fuvOf1lwJeVKGD5/WcyG7fANZ5BG7+xcTRKhtzC8HUq03e4o/HKLh+mTaWnm/obnLul
qUWbgYyD90ArAEEWWpt03pwgOfYTslKolEFhcPzxwUtjuaO9sVa5C6kLPMoHuLlHfoDGnUVo9umI
5r69VmsDfQLznAfTTaNvci24sWlywWE5z6SYjkVXdt9hBeQA17WtSbdSWiyKYUWkxYjEcxSuZjss
Th6l/TIbYH7YH+i3kFaBylW1Z6kqNRwWZGeYEkjBo1jFXSG7ZnYflL/7dso3tmEhdeLk2GEq0x0G
Dyfb+FvrtAKfxeRXBQQ0BBzQURzW/Y9sKyT7NwnxDmj/ZHq2KGZ9Vv/j6My24sahKPpFWsuz7Nea
JygoKAK8eAUCnkfJ49f3dj91J50mNVjS1b3n7JM1h4b9o3OW/oJVjDdC9Yh6rvXCvOUJc+buRwzm
xrfl3mnkuWULKVjgqwKJA6Ee7HmWrvT/hS3JeLj9R++aNeKHmJwvW5Z/0yH/Hrn2Wa2zztDPzDYd
kiCHoMhXKDu4D5EAIULTj8vUGEp6drlDjRZPx4JK7lbbarq1vbWVg+nspii9CkhUkJdHHMfWNujt
yxKQnskvsg//WoAwNzm37w2x4MaBlD196H1MIhZq/88+MZNPy+nS4zynAkakx6hBEvnN8zaI+Zo5
nLj6f7EuEgYfl5Q/oCWMZoISI0hkSMkGiBXdsLC+UpKXXfbu5dk3sugIspK+MCGtlnyIPNx34VMo
wFuCUamC9qMeIas3Xtlvx/AZYh9SbYYdMDL/AMX+NlRzLmV9bprhefQpaExu6Vus2t8OxO92ZDZm
2gNvBRyAEIhOfccdduQzfSXIqSETX+I+iK9UXXt8Vd9u66b7rivBDNC5DmVXrmFYnzEWHQHN0WPg
UVCIVHeRKLdsOyM9svZIBg1JUtrnmQWfsNKIHS00TdGYc8aZl2HKjwSSPVsDx5M7tJL6xVmgqSzh
peKRjg9FTpSPad+RSpHnn40E6m3Mt05DUiglHYauTGvC8MbHsfZP9Wz1DKoMe5275WsWwEP0sJPe
moIT2VDe64gRJbf0S+m6X0lf97swDJklJHCr9W35zHF+LJmXbUcMlHgnbY/iJwQGT4IM8TNGiSDc
om7Gvh5FrbkRSsmNl5ec1VBzIX2gu2YDa239OXo1kgT2XG9AduwzZcgx/eqy2RV40ZCIAL0w6q/W
a8Bbs1LHJkffX8M+p1n2WTrjUwaeNh4Y/6mehR7q5eBIxH6mXfXowsBHBY7Vl/VnjSMi+Wmgqxbc
Qz8Y12Hsg7hpRXCMQKdvm35IgOTQPpqC7sly/dOcZw+m09GAhKuZMCrGVBVsBx+gNDCLerrUHdsn
GPS7iFmsBnm7o8YkoV3yMnz/vc7n5yRPNmOXfcgqvVkDKuKy+Yl8vamL6lI6MO+m0TvwHaS09MGf
QoY/w87cZONSf1kwNvF4MeWLV6bs47dgSnmJEbMOvr2q4ZZY7Tzo8SiOUKyEQKy4hUdvhuz2nANI
v9OL23i7FCOeSyO9G6eTnwV0N+aT1xZ7w84+8wHsvuHmB8ytWxgRuyp1/0BrZ6I+569ZWZKsVj7D
1t/Pif83NPRhrqbvSJinws229WjigUKs5/j3ZMK+Q7nU1Ea1HvxI7cKpfJklrTS3iX7yRMJuFCbC
iUq9hRYGxco7M+uxDo7bYeavPA58TW09JxaV8KDaBwZzL7k7Yr9yu6eJTAKEwTycJtF+jT+wydfZ
rmrnf8G4aMgYxcDNdNINd99zKhRzYZiZlrLZvSaIgYp2ceaO187q/sRhjWMpf82bqjzRsOQCS8tm
MLDyobnuN3Y4Yt1pdqFLXBsNR6yFdIzXkXaO3fKHGDZvaofrwVjTwcrMDM5VVX10Y1qC5TUOS1zW
yUCR+yn5SAKpcL2R/0FqGIsPYK+j+hdBKIKEr7WScGs9Y7rjrb9apvtENjfXNz6QXWR3DJSj4UdO
4Bftlg8HE+HeDrkAKdv7zGfnYU55RtuMESmop3NEYt5jjwoJtTM7tBznSzKxqyWmOLeD/TLJ7FuW
JqLvCHHZ2AKj7TGtgWTGDtln/SENPXMXYNT4jpRGf++Yinj1mf6rP8pfJmyvFkm3R67XNRdPNuY+
DMD4VDSzCKLZkHtorHQph03cg7d2x/dJl+a+rRyG1KxYPPiIuH271jya/lFBVkuS+gm5Y7pzy2mJ
U3cIWMY+as4TdiwS24hSqyRWS8G0EKbag+6J2WyJ0cm0/MnT8Fd21tF31D8jZ4TJqSfDhP5FFvXP
PVBHQabMysDpmUR9vCUD8qZLY++ivd/oArVlhuYTzzynIs6ejjbhUAXpidyN5FIbFMsR4YSbWAa/
GQAvt6ECnfDSw1bBS0og7pNZN4+e4b44KuGDqzAx5p5Hc7xy4oOaWDC1TQIwl0J20DAwDjquGFmE
5GDrEe5bzVommxUlfxSGZ+kXbzICc9a6AHQH/1Y31j/L94KnOUjsR5V3y8xDPza1/eSOc7Wjd/VU
wWBeRQHdd3af0KYt2cnII/bLR9kNlwynf02GkPw3xsPrIkDAqlKu+8ihWp8gd8+j/N8p6dUmFPHZ
eAvLGS8JxTl3byY51LqRqssF+rtWegpWs4CUnBvWU10t1UpSDCtHOk+jHX+kY7cPAzWtValvNaEy
ZzfvObj9eljpYIIIqXw8Hc1NBM6PkO2z7dnXyuXaVQH2Wdl6VCvqhIs9eIc5RYg31tF+rCvE4vYE
r98P4KxId685LGogk/+rooCQCi32jZ4uEOYungaUVGpcxc6wJuLkOCOEdHxobS1bM5bTtVIJwJoK
shBhegzo2+Fr8vtdHEaMP5NTiSHbcWG2mamzIerwGsTGru/zj2XKKKh5c9dRtL/GjV95T9Lg6mRK
5X7LWLxmhcHxAIDLYNDiBAHPD+TfMiRL3P0x0vEnE3TeEsKiYvkCx+VGS6XeCpmmj4jB4KI23DYd
bIUqIzKk2KO3Odoum1OoCdmu1lOQ5KexclkpGOOPfk+xb1dsaTwa8TsxJBU3JGbbgd2bBwrHkLt9
9pE4tPykTI+MxlfS7l+Coj6HM472zCbZs9DvQ+jRuLQImc919Dcnm7QrbBLZqhtHBC+rL84DU4RV
qbIrfERue7l5DgRZuUHwXSbgrxM6QGIpbRRouqIQNNyD+cOwQUfihVi0ksxU2wVHgSjFs/4UfkVq
cr9BEMbJV5/NojzrqnxqLRfDoy80UOzAPOV1+WAyunbIwN36hN1QhqpLazPw8Zgj2236NFtEZfOI
YiFufothfCBZ8dUEUZmngiluRPHn5yJ9NROLBkXBKq3ONE58TZPBJoxCofBA30RZqs9htphCq2cm
kYDURu7Ew6Wt3V8Z9ZKTpXlJ7HIm6YdNt4O3PrXumcKF4w2Zb0XE50r6GCMzYq5qmW1zkzuCaZCr
0LQZMCuHuwXQEAOlJjxprQHjGXn0Se/hzEH1W9maS3JxikXzvPz0nEQLb/AeI0edkpjyy6bL5IwG
wo/imAGsDucJPwij6FK0z049vTTL+1n+V21nQi/0aEIeLFSxgiOjsdzXMYHowcTlmZ3nDVMZup4B
x+l4yCt340bBycrYnzTCozpldqTU75ICubVI12mj7xqRT8YZtBpl84RTDy3XkO+TiKyxZRchIXZV
FfF9UMW1lNbfKmtJM2+3I3Z8knpyXF79N4QCdBXBfOyz6bJYS5Z3rzz/JAvxxyUM8/+vNeVcrSLZ
rbHOcmCYlOluuRHWRDdJPWjhXuzKf5gHAF6lN2zs2q3/Me+07l6iAW7ko7sHnlafaF2hUkw1voAm
7Xdpb/uXLu0hdE0FM8xQjUZOm5n4uU0SamufeaCswSWA4zMlVywT8puio06wq08UcZr9lvj3yWlr
nEtXkgFuOi3MpFF8GjN9rMwMnE1gtlAm0p6xoDUjvI4dQgNsALhdrO9RH4QwHulCtsbwUwx+dhoT
B+dEqcXWKrN+bc5muwGF1H9FWenDT8oHcfIRMvmrHGPFvugHkjstp6L9gMrLINX4OUhlektkAqUE
FHB/kkMp77WiQTqELfbsuA4ntPtdHR1AVVY722PKkDtxcuJShjF66M0nMTGUBq/I/bv1prtVuNZB
JeyjCAH0q8VIpmqpVI1C07Ijzj2ur274AyAJI1V7Im6ic1irQPNtcyWAWo7qYbCO4xhvRZoSTLNo
/HBouKtKiNfK+dBj9V4WH8t/gF56XP5LHseAiYR3rwKQdQiKmFIuOIW8LBYXJHjqvzUT/gRAcMYv
q+Gtcd7dmtS3Pvzyl9l/iYjT2YzoWMpTkLY/EQHjJt8eVvJlF4ntU9CeFw/N8qsaNYaN5s5DDRaE
SCa9XVHeNbQOJYIdciiB166sH/DMDFTCc3zMoLSUobnDNTUN9xGMkqd/CYrlbvLegbuR6MYHGgaO
eTMtBMTey9iJfR7/eiZJxPani2rAMhUOs6PfNFtPhXRD0Da1Fp6Vhp4F/f5Bvi4vkDdn5u1XXLZn
RCeaDJAUkW+cgx/zw1XlvKNpN3nxBc0wn3Bx1CmJhtaiqIAr0iX4W0g0W5Mn+TLkJO4qLOxG/mGg
rePbyThLijh+LTo60T56gfB54i3CQuORZ43jMbTBFBWfAeRYzEPgyjJ0sIsEC1P5h22SJFieLD5E
PjjpOzd+ptUCjJ1Ayvowxuxmzx/oB3OfTcGigVteFP/oHOjM3YlNCbfm0cq85QcY9eIrcxmHtCep
qieLyrLNEBqCG96qht/ov0ZidJaPryThoCl+UI5bE/1LRmDkTnE2Qsio6XovYoThj78oreKlh8wX
ylfErzGgURpSOM9feCIPXC7Wix9m8VpRlz/G5S31yhu3tSOMUE6a+tQ3+jjp/oDh4GtM4sNYOju+
VSUuVvBajcAEylOlSnxBjF29Vx2D8nqcB4zpcscr5M0uJw6hXjvTZtoDxMqiXwFOB+m1lmtYvuua
DxkD3GQX62WhuNY/f3Be+ERKDl0aRevY6K6D/c8vBTqZZjsYkJbLkzE8FQw++HOc1sQp1NwQO0yI
NNydzEIdGlT7XgYG0/GjTQut4q+pEs2N/TkQwKGo3kl0S18cAd+9Shi4XBUnlUVbkseIRZe0yPBD
AFLcf42PErOTMH8K/8nNinVI56Y3TeAqZXPotS5wG+F9Lb1mWPsRjc+gTvDqfVq8x2VxG52zMYk+
Jl11BYRp3RY/y7sziZJrEJLnID1PWhU7HXx2Rb2xcOQ7hDJURbavydzqyAfgYeH78VvxGBn35Wcu
/4CY4ChvT8Yy2GHUt4wJ4o4v0VxWlyrhKZg/DSXV8jqWzQWk3wf7g15ecVNb9zmGd9rIZ2Nk4j6/
YGQ1Hfq+KAT8ejoq/s+srfbLX8P3vGwu/CG62snU7mmckunaLo813wZhkLDHjENqw5DRnIHLO1YV
ANz6T1+He2nHF37EXIZ4BolSad+6OqTps1seWN+cEQaesBnRe/9Z1kNixiPgq/C2xOMdZpj9KsMI
ADezEtskc7ij1dH7IjyLM2NvwNQzxgqnDs+W3df7ca5/zHR+S5Lua4qRAtvky0BRdj8FKZ3gTA+q
m7eizK/JJIM9zmGHnEorwE+Clyb2wHmTHmk0wbmsG+/EUGy7IGhc4jOMan6j9GBVd/xYNCmE9aLP
D2luds09KQx0QKRn+DYzhNJ6VyGeroymX2igJrUHNOL6nHDSo62AP2D/m0Z0hrV/jFOW/WR9pXb3
lAG9LrIUBwTTR7O7Epixsq2ONjecr8mEi1n/9i56FzG0wNUwFo/S44ZZhOfW1BuC3ncDGhJPdn+R
ucTnzks5eDIPqwIfP8GnXCH2o50yK3OrOxUy0/Zmpu9BnpduCi683cVV3EeSOd2asYSI1mh3P/c+
A+Z8Y2NuLRrDPIkKSoUYvxww8RxNbzHRjaEukTXBVgrIeCLOIF6bI5ZmqJUnEr1PBqGTM71Sw4aS
NEErE8CRaxZTPV86LV45j2G9UGYO/bGeosPQRtuuxhPZjBdTMKgX6lD35CsHctw7cy3PA3WMShzj
uWR0MqWC8wklXtg8KxH/6zSlz3KQVjScEaGd8pjtKOuYkTC6SL35PFfJfh7zk9Tziz0DlXLDpyV0
vQTv24gEkgiNPB+NuZjB77K7O3wwA72lg6lMaFoA/vCslh8uL3qGaxK4wTqZuvM8Z9vJgIPo6/bF
dlzaJ930F0/JtxX7jH/0GiLwcXTba+tmjzIy73Xfbg0mxYwSLCxMnBR++eoH/atT9OcUCbshGFVg
alqp0HiOzOHY81WCJFyXCeG/BpgnQ6U/tlmeZdQQYInqsQrLYdeIDw1RFJ2T+6dp2AWM3Ojw93T8
61xTk9HUdsjeBUROXxg8bbYbuP56BEgHE2mUHXOGPuQIBN33mgL/HQP3mQvW7yDTxaUXtFy/0nMT
//HCEFlrm9/Crj3qrHtUZnJoW2tjdPaRrx07Dm6lMTyLvr1oibAO6+chzOgYDBgj+NZ2Ub3IydM3
acbnWUQ+tuGkvARdnYOIIyGrXZ5lURTNIbDcL+34D1FEjEaikEmmTAjticpQa2w+wuXuUvA1Wu7w
XGkUeW514Ou6w60HeTu2GyXrPZaBVU/V2kQor5qhPZcZe3hU0h3GSW6gXjG3FB5bx065bmgXtIh+
NYeRWJ/ht7aNVwEly5nNPToWvY5J3Wkho65zc8IOPRXneRyueKGh04k8fg+mCoiD3ofTIt5ooNxh
ABmQt9lE9Lpv0lbPNrGwpxrGrOy95pARV4T9HyKKBYuesZ4PW88u3mlY73RSfztDCNaURR8yGABZ
2ZI7UrgIfgpUvmQHu4mFEDd+8Bl6ZalVYz/GYdcg2SPsh64A1o00JKPEnvybm6h2j9SMZ9cjfR55
WIa3co6vpk/lOLnQm/ptE4w3r66fcp4Us/vTqeo9G6dD5AKLpE6DTeMf02F4lUhl8Uxc+9TlikJn
a/Y2XT3CLQd8DFto5Pe17Z4Cazi1WXLpu0Wu75NtjzTVG/yD6/abzqQ1ayfiFJoO6ZyiOhWBtZ88
+3tyOxCVafrF3Rg1Z9dfp8j9F3hEMPUDgDvfsnlMrPDJK5w/nWZwD1xwywjjoCr3llnjPon9Fyce
zmPIeMwwXuM23JGs/QB2kM4BvcQa1V9vMdRfnqGoaH4Gk8joJt8YGtaxFaJChUXXok6NJhwu1VG3
zcX2pufAkw+z0z3rOHgLaBHnVXDq2bWHJL0LxCUG1Q5hv9RNJqrYGPvdDNjQa7o3lGenhu6210Vr
AjmYvdnnmS1y7WS2v+P7ESuTjA58KwRIuR0a9zH7LYqajoWIvxgzfMra6g4119TeBirBj/IJyGTj
RD4tNmlkXoj4ZVCS0fvp6m/cNvpRxsx1COa6B4vqH/xi9ZoAsF8ZBsgaO3MACNVcEMN6OLZCnasW
xeGUNEwqXKlwny8JUDr8dqeQMpDZOg4dPMjNklwyy7x/mMa03oRt8Ws2w78xqS9YR0lYGXvYup4/
UYT9n6GwdSx7+Oe4jrvhy44wpc7uSykFKlenZf5sa0XaZkubr5nmHc1OD7Bj32z7Bu1xM0iGOCkZ
rYaQetsRsL6FSzBfo1wwUezqmAq/6//keS3OUc0ZolRw1HV4VqrZ+7Ui8czdlSGbK1LI91KDmdF0
yWwWOtkSB4JhTnjBznXuITgY0n3qsCdYTtPsA5h9oHEE4R2Fi54z8V5zJgxalh9Ri52ydMznuc5w
K1oQix0HLg0NWtMGN2eVsIYnn2t+nAW3NqtQFVUV3FFVXROrdBDfzTir8s956lhZfmjtTVU12yjz
bgSlAe4w2pWo0r8WNAQQTh2Uo6lVtEZaZtkA0W1LQxZe2u+jPheFc7WU8a+AGRD5xUOUQjtmSDCs
a01GUMu4wmgpPorp3ITtGcMj8jd0a+1+IMd92+oO82voXVjZaOkIPar0eyCDW4WkQmfFFf3Aw1xm
TMdVEyOs8sW/WY3vkkWIXXfr5RUxpB0ml4bIU1ksPHL17tS+y3BcPXEPX/gPD3QKnkVLoDdbIh6P
Jy0wxs/zB83vR2VALKpIM1rPg4UVMlY7i1esJxCvJDScRIe51IYkJiNJZi/eBzQg34XkrPCRU/Gw
/61j52/cM9HN6+65JQMv6YcfZYrHSjcdj68T0YgHregzrGREUOa4IIlG8gD8Zbp9DBo6PDaElM7Y
4P/eLrh2by7WEb7TUMtPksJPjcXAKw59HkVI7KBZ90THnycob8v1x/HrtzRX8EkIFOp7est5tqNR
pPbjUAuUD1AaPWEfhWoIhaD4oJig+MCtVjv+tmAAlGQFYy+amWZ2tykzSR97pOCd/5D8/DGo8EN6
RXHo5orh6shEO6cd5kmfgyV4C8fyO0VYGZQ9HY70dRSKO7Q85BpaeCWIG6K7UdsuicNk1DDxkbd2
oVd1uXMJhy7f2+zV8DnEJ0jpbmcn9B0mixYvQOPXJrN30qMt7BYZ4bztvhuIXLWDY2ZMG3/qXls5
Mj4ob7FJjEOhyG6f2/SeC7bLAaoG2H8WtSQjVFXI4j2AKQ6ixd4n7dK2PGfP6OgmDL1z0z7ah9R8
6LamjRbGTTXt0g/oD5E9PyRx9USSwSv5Ek9Jrq4yzG4WQbZdhdFkpgkqpo6/34As5PPdkSMJV3A4
2S5uxSVyAHD7FmA3dXAx47Ls0OqiEaRT1qfjBXznZ8BnoJz8o5rV1TLybwMKNEhj+HpmzMkMjVQw
LhsYMDLlEPi9XNkeDeKGvySWXhbigGLebB8tXqQRkyu7aEhkfItY7oqlYrPj1K46ZNSooWFi3Ujw
ADpZdVgiSJPAvElnPCVRsBNMWI8G93T8o3fN5uQRrtNn5JyNLiGKZoD02Tl07vzrID7m0aUv7XjI
/hbEhJ2fyyT+57r4GSo3m5CH2TT08F1pi12z7+lmuz4eGuIsEIQiHuL1GFP0UHjZ0Yhp+YNKMnnM
zQOdafr1I9Mh8jxWSoVYhAZ8KTIEH5oTwYn54W0UmH6qYT9VLAkW2JS0WNCsl1xQAs0dwCdzluui
SGny2T35UNXA/BMBQGOtORs2hQl814/0QYrO2ToeUm40YQTuKG8xR8o/XBYY6gzeacDNWA45I58c
PyUl70H044dvaEav0kBgPjzoWG8Z/+9MhwTxXjGGReyUGW9dgcwmWfLnZvdDZ7pEK4dkSpAPPKVP
EezvaKkjg1SMG8dPXuPCv2LPeC6cinfkO1A+R27GU0lnHWyhXgdUXs7cJOspMjgbRWNsZAMAvgK3
fYiLBeRrIxvhNPRcYmNF44UHwxzzL65L+MdI4WTXdQTgjgjHpGEelbJ3BesVpCGx0yDZOqzacTJd
hN1ei9J4aSYaJXN4HGN5iGV+QCnwgsaTG4dNMjDJrDvFrQoJvdq6gI79yt/pBlWmGkjkjfuHLJpf
Y96o3cXnul10KJjRYocWx4S2dDbvPI3rpC02na3ISByHP8XMIiEFIlX2IbC7rUlF0c3RFXB489Kj
ZsAqBAN54XJFEW4UBYwgbapzvbiz7DDfTi0TMjezn3JhHhM3RGYkj2Maruxg2tWGIZgUOphB8ahQ
9jPKSpNkP02Y+9PKHnH0pI/Lw1llHqk/tKImFJtpjkhx+ZcJsbjBl4g47GwPjF6KyN/ZrfI3qp8P
TTc9osLVpH45PbKR9sxM4p8vk4+8QHpTjuKQUsXhsLXpxNPSi5JMEXLrQ/5oRbKNIvSkUaoY2EM3
3ZpDnnLJr18MdkSHtIQ0a0b6+wt+uda2sw0iybyipHNiFPPE5zm+pMn0EiQRI+jh3pb+qz335xHu
JIeUfbaogxvh/Hik0QNnotZLzWalNPcxFbMvBe7f3ES40lnGY+6YW0kbH/L6KkC7pQr8r5rjrO5v
TMxhvwYXP/DRAZm7pDf3Y0gumlc1MDg9MSA5j/KzHARDrJbJSTF7XBoL9aZKA4CsjyR8DKvPlDi8
YUyfey40SzbP1XbIDSY/BNh/E8sfGnm/8dLo8flbszL6JzpMi8q+BqzF1J/vhl9Zj2VKh5/BRrlI
L0h0zlEAZowa61j+JhM91WqxrrrVG0MH4I9S0wECwAavejcbxU7m7VPluUygIElwPUJ34/U3+Nh/
IPsTXWO8OYr124A4LkYqvTm62fV4cqrU2mRh5n7UHnVZ1M4PloOOsbLi86jzN01i2zrq2QIaH1e8
2ZTBMZR1fZ6zgPYaU5CVksSNmeMSZiFWtBUAlVsS22pV/FIK32yqO7wCvLmgZFCLN21JI8OTX0Zu
ca6J5mF5joAqTGxVxLL25ImnygXvZrAxzIzFuo5JQ2cRgxpDHhdULCCQ2Rm4HFxz0XsnrmCfnj2Y
gC9Musxjw6apa1S2MJG82b433FO8aNx72tlHKIZxS7FvzkHFbd8+pjWdCe1m54zvMW+id8aSdA/r
mc7toGAHcRrYbJlblbbvzki0LvtQDo20SPZeO7Vk4Wos1qYEcjtjpsmDw+ClhzqVbxpOeJjTnbfA
8m/6BTVtRePdsmYyWMyoHW45uyU3/X4bIhF2+55wRhO6d5X88FXcsAHZZ8MxjghrkDwAiL7VVU5l
0kbHyAxDsG8krtZNZhyGzP/pAlMyOpvphRMZjNrWO0aleW19ddI1CtOwJmQ16Ntz0KPgTbN8Jn8G
oao1HE0aYGGT0N0Nh9/CH4J9xjqfgwzKn3cLLUYlyBOYrij0M1Isdl8uyAD9z2QUHV1DEiqCHgcF
EtQpQi3DTr/4XCpJJO1QuhonjvddF6F2E/G0zmIY0b2TfEsUeSuFs3hciBVtFtDzFKB4wOTkZFSt
ck89ebmxp+OCM881flvyOa3UxfHn3dF4HZmR+zxdXPCzxGYANOcnEZAMFM7J1QS1wZ9Fi0ZMrMvW
SouiPHY9ji2rYOVo/08YF09TmO/Q/5ytKN4lWXWZJRrNYnbgDLdIMDu7f3VjZOxha3obJtc5ECu2
C8ln8luIqeaY4sacLHbpttDHziWgvbfJf67MxyhPiKI3OH2Qz+ZUEXuPmeixNWoM1O34YDgRDKzl
2pjG7iuhuvvKCq5NlD925AHAHKEB0HugxUoGY3vBQtk0Re+TSaXIDPTIhlaJe8yT5mnsnN8C8Xnc
PNpEMiKLoanhcPfnOAyQM/dduCHIY70kdSV1/VJXAafm4tz0E1KLzeDD7d51wVzWHZiDYg2P7oKa
pG2BC4xyT1jQOZntdZGOtJSjO6rJzeC3f8a0OBejn+6HlvDG7qfoOTiWbdz6majkvIjBRm2xXMrq
0tEvlQws5iJdJQkciiZo/7qhcWiNbBsExYF8dmAgZkeOU2FDLSAivJR0eAXSLIHsDXQVNTIhPmBH
zAfMQc0qr/jtqlwSF7zpt6lQ26sifZzpUgWZ+PRdCKcL7punY2sVy6AtvEZR9ESl/lIK+g20jfHj
mvndZKBJ6tJzuzxHNmZoMgmzrFqTaPrVYDV/o1V6N2MWvPRgsljmN1arc4cdbHaX1j0FS+QDEkHi
JzTiY9QtHpIEIkk8WF3tRPvfRo0NSx9wYAdm2GHU4M9qA0LluXHUvpbFxYvm3xxrGVNNwSDCp54m
5szP3Dd2cNlk24GJcDDFj8tnGdfBZYyj7aTvTUTmFtpKIGPP+UxOSxc/lfMEbsWEvrfUJ3lhAgkY
mBqgJcU82T8FUz3uVFz9ZmHBKiR2t2MqSjBUl347i0CTXTJsgcCkH0hTz1XkbCWF/nKpN2OxsU3G
VESukCy+NxbtPw7NKKehjWav0eduEn9QiWxli+m4QVZkk3ApZro2vToRcbrDaPgGV+RgGiHKBLyN
uDQrDegTzSs0dedxeSCnEqM4NVkhjP0wBD9ZrZgD01GI7VsRoHpIQPHz0cRxsFfaQk+MoyjDLjhM
8jym444V9q/sI45/bjYF4cGeNAjPQ3C3AvWAbokHpS9MLGGLQ5tupRKKOcLkvMQivgm/Ac/TBD03
dpMhayWBHoUGLZOAaUM8NWhUgUehMtt0WNBY3PvJLj9Lg73Lq8UVdctbB3dhU0xtcoHYnWDQb/az
DFDo+PO8iQrzNtXl4wDedSDbxAV+aeE5XNMYhVZgwfNBgGXmCUBdKdgQUeCtHXLTN0S2uofeIe29
NVEQopz8NKfwQRsxre+qNJ5jwCpIq8gMKYH/U7lfQdeSJWGU4caR7b0Ei2XAFNb3nia05NViycK9
NDyoLFiH1ZB8IGFAsopSIUYdsXItj7s/G7a7bA0aVF3tvIwlsudRQgUu/3iENRC3zP0GuAZyIIbm
GzrwjMNshilVdM2M1zEkl2IctmS+PaX0nVgm2DWyaxwh5apoHlr5V63Ie8/x1ht5ekjT6m8+mbcI
BQSSeebgSxO8lUvbYniJCgZ3bI53p+2ge8pL7U302hAysBelU7DjA9tn1k9LKa/t8h13An1mkob5
8YcmsC7z+A0ZcFUar4HQgJF+50RtJie8NwS5cNF+NJOQ4qSlQRm9sYns8TJg33cfbB+CLF0oxh/x
qppaUujltmAkm/FEtjZX+fBiY+Rfrl5+DWQQvYjjD4uZ4W0Y3XNVQm2M+mEXqhdoUVB6o/ixjJsn
FJHM/StUyRhBxt5+DdqA6b1zWD4RlHOnnFXmQv1053mnOPoYP3Cp5OscEnQ3I1idGBnX2kKPvU5r
b6GE0zWgm7HLpXjDpXnt0EFxP8fX7F7CVCzsBHYmIXmptBRoSEk+bluhkCg/VaL+mT4Wz1qARATz
fAqgfJx9v2J+GXn7JiSv3SIRFzF64YsdvfGHJjZOoSIuoSdUuWrvWGppIPgHwEhQid1nOXoXtwTt
WMxJsbfn9jMzvOY+N6R9ewaeMyroHDgLvWYrAefSKGvDpncoLeb3bSv7Naf5NxDjz5aJNY5Y+5q5
FrEpJOipNDojQr86Zf7WaE+trHSi2667Zlu74iHFttgAh6KbS/N6lOFaaJv+X8g2Gal0z3m6qfJ6
pz3P2FshmywuObtr6537H0dnsh0nEgXRL+IcSOZtzaUqSaVZ9oYjyXYyQ0JCAl/fl171otttqQpy
iBdxI2k5tPKFBY3bgi3vfkXS+QKTup9kTNFR/JQnJiKSPm/6cjz6tTniEN/CuWFgR6JOjG8umZYM
iF6ftzd3wBhicU1OrhHdtGHq3NX1dO7hHfIoMKkyXGaL5Z6p+lbRctvz/yhxmvZi/EQlPrYtzTgi
lK9pOd373AKinl6cNe2eXOskOQ3rRmXh/FPWJQ3NWRFg5JHM4b55cfEllg9bYXEbBTer5oCTaCMp
t0gVYqP8Lb3iTz3l/wg8bCh7pmC2KdaFsP2IyvXto6OTZFT+2GGGDbIelox9V1QMGEbvK8hWWGSq
yKSVxAwho1b7pk0IYfeEFNhy90tZPvb2zLieEvIeNX8ooFBAx3HOFDdOdP2MIQY7IDZ2/tULUJIW
Z/65Ti9kDy69L3+kbx0GhYu8IIClDZXUteZYPV91Oz22iX32ycEqCATbkjk8i++VOxZdA9rfF5x/
p6q8OSxA6VC8G96OTRTmD3IUX5RjJRvNclh18MryGQ897UIFH033PQDaWvMVXHS49JaeXa3VKK+s
93zJsUphhYArHNi2sbadRkA0Pn9dN/q39dFHkn0iVEMPOJ4MCs22deu8uZTrLLNEpwU/wCzcyWyz
d8OM2pKu3w+ueHMq97QsA2sWFSJ2TftGreavViy0+Y1PPl69VQdG+pu3Iw/CJliHlYihz7nO/7V8
aTviw84mispX2ZPHA+yBBsDPEvo9tWnMfzYDk2XVuf9MxQPU1JhFEXVfcx9L+7jS+0bF1RWnYkAl
SBpe8JeTa0cI57wTqQFXAtkOBjbl1mIaOo/OV0EIduWTylL90xElrQywfO0CsKY4JRxI8EaHaYnv
MqbOE5PlJMiYpsTtm0M+EgqkF9qf2gr2gxT/XC/951NveIZKeQ0nkuuNQpFdF3gA88TLzU5Fw31O
DYrVTSfCvDT/mP5Yl90dJfZiD6JusNc+L/+7Cklp1Piew9RDk+d9cgaOyEaBesG4vH4Zs/PEvI+5
B+j7HNxTvHBwYfSb0xAQLf6frIRUuF4nuKkdAVyd6bvjbRU/oWV+xW107Nba+6oDSsfBTuW/xlzv
C8YzWiZ7kXgPUzm/O368w7p9t6qmMakie9BcKRI+YG3TM8Xdv/Zi9suCE0DPK2Id4zyG9VKzCEsP
H7vy43tVyadFBG+g2o6pRtmbvPqDWApfmr+U3ELrj5n8H/Lvlan4JeHoGME7JsMMQoWWcLvCjmoG
DjaZ/gyNVx7EUONcY5cypsRlk9vWTqT+16xmYFCJgclcPEZz/Zgw7zWalk+bdyWq7P61iUoOLiI4
5YM5Mrf0GYri03Lpv1Gz/aqo3S35Qg+hR/wOb+ueBsEYCB//3QDfBGYsWlrSvWX85RrichVqc0z7
Zjl6SBokRHq+TGM4CsHwm9U19wTmEn/5WY+NyF0PERtXPLWAnfsnrBw3ahJ/fCveRln1Iyz1yGXR
7csfijo+PD/aN2n1ptSQHNRk+rOVDrdcpbd5ZsKiDP2LNQR0K76LelqS+wmoOLf0z9En1ZSDjDLd
6uacHklUnEJibht/sL4pB+Ky5aOJLAo34MikHzKHrr2d0P0LpB/aVsR0UqX8ZQJwmVlLTYv1V8Tq
5A7t2ekqH/zjksAhzA7JSp/o23GtP6fTFfYVzByKOnXdfmWqKDd6ntk1h28niZ565iGbpKaHtoBf
iuOJ9iiF+Tks5SsdAXo7EZm0NAK0M2rMqIn1HDC0WY+PiKneL6LF+8RRLGYRbOIah3pt5C9/JUAV
0UQaPQX/aV0cu3+Q7vSyvvapl/9SiX9LIm9vgoxdhDSdHwNKKVSMrPRtFUAPMxK9XVL/soP5y2Tc
EdzsySFbhUOJYbJDvfQpdAAszugVInZ/w2b/Wdtg19erS+kNM1wenOK4XqTWC0zDlfjQJ/4vi46Z
xiWZmUa8otynjibmtewSOjQwDDwkJgShx94BGXt+kz3LDmWyEZYZaLFde3ExZpPoym6EbC4x+65b
aeRCHjAMbBGoeqo4Hez++Oo23ogJk38WNoKbPxZcStpzpKN/yYyaM/Bw+LTUDb5zn2T162R3v6wq
OHpDxWPts2NG09FOJqrj9HvplmeG1d02cGv3OmH/gyJMjnyGcMDVHn2/q0ALtgPuyKiwdkXQPzv1
8Mb96LmDxGdXgEyy1YDPaxIwySj+F42z/VhXIG88a4L7x4Ct4xGmfjrCKKWoZe+sO8uPLlTWDSdb
dbcykOVjgPCfulglKancCklwAhIggVjRbQrYWmvdcDqC8+hT90r+OARGNBA2pq91uy6TFcG0kG7q
rBgfkKFfm5Liy7jmXXCi+Ij19QjE9dI6zpc9hQ+23aDWaXSUziUDPKmXgE9VkrZejTsehVf6g0s/
i/TgwF/L8ZSi790EpT24WEDUps1XEtaXQKfc35vmWSMRRouEQa/ZOvFOpeLvEIq/69Gz85IHYeEG
TDrIbo68s5vxj9OD8m8Q640nKTJTJ1E14dkqOp6e8k+oqadOSyKXleCV6XYwoX5c5f6KMzuE0WFu
oGX+CK/6chJw/byNGGxQ5y2XgSC3SmMCLBjxRodsNOuijsfqH2RCEsEQR6FliLf1aDVVwb2/WohA
e5GU8feNCnZhwlW+IWExuPl9FccHObdnxHyzoQyHpsYCZG8+O0zVhbhDJwSOvNaLUeSNPW8TuFgv
J8VJXmsmhKLQr6OPedEb3+ykf6SX97Q+wEMskEY5SvqGRYoSUlf4apfHvCb9OIOPsKNd1PefZuh+
pFv+MQNBBDuAUmUP13j1AVlTll1LV18BMJIsozcGgRQDHPfedOS83gj/j2NzPs5V9g2Iih+tiz6q
gKG2PSvcKhE4cD64ER2FAb8EaIgy0rCUbl06ZjfevDBViV+coHoJhwhbswyeBhs77thPsJMwecZY
4LceC3FtaENu5lsI/DD1S8x86Z07lxfWY9jfbvLswb/b+p5uWMHilwFFrKKAZJdY+THoFxwn+UPc
mNuScpVOhPwYPEOlCjMlECbdO47aVyJMj1U7XfIRL03gzUjXeJE7jwUumc9WpyQeXCxiZcp5xUut
9x5q0CYL9G98+WDwjYeB1BzF2rCio2vLKSOBirCeGy2Gu01ODrbUv3hWcOFQEMgsYCngwdT2QCTN
vaGffxQxMcDZ76iLTorHaQypd8duWFovBUZYr7YBQjiUmQ7buXKfRixQMnWmfd2HUD1s/lgzkm6i
FZ0RX4s7zzAhWOOR7r7gRr/LQvGGDSSBvsaJNhnj4ULx5HCKxHxxYv97hpdpAiTegdBVx8s5DTgX
c/3mFww0jS4AocrpCXH8oxmp0nBKXGJT2TPgF96xTppPBdgpDZA2Ijj/0Hy24My3s0kZUzCnQ9G4
d034FS/NI5YuwEWh+7r+Vj0O003hK/zPCW0WLkO1/F5HMephufo67kI+h43B/rnxzHyaU+eMxaXd
ZAqcxtI+YnuPaFCLd9lS3HonfVitcSJMH/oeJZqDAjGbi7Qdiqv8uTx1QCZwEHBqr1dfMD/SRXXd
qw1giKWT+gTqHGq+P8cWP7xX53KybuuIooeToTASxDOjSwtiaJdzMNZ5dBPrPjD+juvp2R6Wx2Ce
Y0h+UBDy+t0mZAzN4tFp4/tpTqmgYHGoRbFSY0lvc35gDBW/sMefiIbT0F7+DrF+2Zk5ILzeiKBi
/smu9hTBg6Ggi8HJRK/BKsutF1vEkMvQV7casbFmjV7X6qQjvCfMtxnlnYfnjHjVfl6djXP540b5
foyXXVrUNyskv1dB4UdK/B2nJYYDGb4VORK4Wr8SEnwvaiHyExYIFAkEmlhZJ7m0Z9fvDyFHiiq0
z0ZXQPMqwpMslYKdqxU+q197q1v/1dfR59Cqf+saOSAJriorI96rxsTkdppmCkZuoQuiJeVGHEvx
EMXp06T8k2kx5csJb5QIn20/+U5M89L18tsWLtN3nie3iU+VZ7xtGFcF8AjQDmM30o81RowP4Afl
qgKbJB54fBGcSMe7Ix1bmqAFaYxbgMzPTBas4npKMK3qmUzr4dBU1bm1OTzlAzAA1Sf367XTy5Jm
L5V9tQdG4GsHlXAiXErkZck1s8sUlDhlcAYgCDzZoXoqSy6K0rnwrrGgZHKXuTA6e1cciDESY0En
SOvgrzdBCV3/TZQXh8SK/i4Z12hfmnOsoseUb7iZ2Cuwy7wEOrqrkvS9JVxfDy6uL2ghk32PpHE3
e8VZlEzlSBDYTLjQMk7rv/OYWI0ztpFAHmND9LhfzjX+4dAd3iIvfp9YMDhjv44NB+GSI2GiuK/G
1vu4ahJj8y2XL6sm8hNKhjDqsR3yx5zpxlIEP/Ri8+fuRRMntN4QC5f28xzMhwyJDFgHvw3m+9ie
KDsjb4kThNB0ytYO1K5m7ibNeF04KBUpIwfMMD2Px4Ic6dQk3pCw7DjgVN1d+qx5Ul344AcL4F73
vPbDrq8jQsixGNyHcrCBZa6bos+vVTzgDQJjWjlXqLnXghovsOT5vuWFwjtO8G7I3YfRlC8NycMN
4FHqPrV6qUVyv96Eomk8qICCAtvfMdL5XYMLm1gZ2KLe6yTc2C0TTVOoW0TTbpolH7BDaPNInnU4
PkX8D0CSv0zdmnSD5blR64OUppIkKS0BSZw9pCBZ1ttI3U0/Sz19a8694fqYd8MbgjQtCgBiWt1w
sM6vLScnRIgfL3dIXIXVMQjKz6xlLpO6l94YusH826ixyqnh1kGJwbm7tyhPGMk2NuWwj3J1sUJ+
xzRuDoqiGrxWwZ5pEIFIO7pL5i7GiNs9Fy57oc21IXAgBfjUT8OWHzHRLx2l4AhTX7123xHRkNlZ
7GejXxxiq6A4sucGqYo1lYeiBnjRts/49kDFWqCzkWvs8LIeoOvOvpv1dO16WhKEAlZCPHYzQ9cv
++k1K81Xn2MbD3ynvvOz6P9jxd+ZpGLo0i1S8Lb4wlwHEpCcE/gsGufebrmJm0HNd23pcLPl54rZ
eqUHNM4R19kyF1sP77EyxyiDZsoOQFcK37Vf+OeaH3p9kF0tn8slZ69c/oxueYiFxM6jho/1h814
/fzBrlBxGRWQ0CU14J6iNvlSimhVgr0wqivuGtASN+S+Dv/nLqUuiUN78tPN5MMk1c/guPvS6z+E
Q4+11fXNfSaLlMtJbc5VHHzPvUIWMBQW+8PFYFFT1njPefOu7zjA+EvzjqHi2K84tVo/ssaRijCk
1dF4oSyP7X3sZw++pbDc9MBnLUJLe9AUEwc1bTjvZD/Yvti+9EPsh59LZoHJ6ZrtEsq/QxEyXdNA
nsL5pAXXqfX2m9XWtnajO+GJk0iZiqrmINT00mcxi/TEnXJeXROOFV97Fe3dgfzZ0gouvFRvM3fr
bnVFaLDGb+PL5mWZ0rt+aD4bNXzWXW9tpnQA8ue4gmG0rh/0khYgtj3Gi4N8ypzmhQEcGoL5DHz7
VkS4ACHT36dT9Zjp8HUAwMIlXeC84F0affXS13JtOuv/lbF3zCPycQnuzdgLw2MNGDenN3Nnk409
JNp+simkFQuOYww3yPhWc+t9zjcA57CTNxV0e32iWSfbLZ7Hjbjyo50IEEXbMp9Ij4KQc5KMHPJE
pwHsNrO4x6GvT5xNKRzkMNO1jyNeKSpc+vu5oEtvsncEmQD5ub/FXF5TF0SL1+IzmDTKUYi6sUTm
Fa+j/+S2rmD003L+1ctdhiOZ6Ju8iIABqbLEY4IrtIS/OcSMiyWO+MXJyi1Y4O8Q6+YwJJ/EQ/GN
MJFpvPp+tP2rz9YzMaiN4oLvcnn0e8aGbUPx5MhZDM8cvP30uWNB6JfwlTLTc9hh3p9ZaZkfUsLo
3Y22ODJ9/p3gG6M+42gbttHCcEylWA/7lat39Exeh0LvxwU3c8waMgDNgkYATgjIWo1fxQa5boMP
8DyitMbW1cFtWZfqpXvUCzeZaMr+KWW9tlFxVa5do25hBGD2kNgTjZIlwEEBc4pkmKk9mEYc0Sfe
GWx3nbPJwxR+iyWONpqFqZhBSEoT6DtMcSkWmibplIgAiyZrcbWQ3pu/ag/vnJWvZg5+pI3jQGSC
82X14mZ4m6lZeIucVN5nVhduQjE8SPhORJj84RBCC/JzAfWYHnAGAaXnPfvsStJPyDmU72EQ/qlj
rsccaccib2F78O20UwjY3tyafHj0/RqTQDdfXKEOwzBTrozXz0/3uZZ0tTUwO9yxJ7XpMu+0ljS9
kvB+KOcVjDUwuswUnrf4/1OIcVmwWk+8NF3xEhqD1u+jsHmKRMhQLbRWQkf9fwF1K/tqXPtDGRx6
3sS6NfZ+fUGru7cK+SM0l+JMIt4JG2B7hsZWxs6hF1T1dIY4aQFwaxukBLXkrKbVI5DeWAzMLnB7
rljph53Vj4GX3nWV+42XASPFQEDYs6W8M6rTR6KkOzsO0cyhpz7kFJTTH62BKkFKJH1c6eAoa2oz
UdybfQ0q7DbZbvTgER5AAMOFdWzKfgVipNVhrLleEMJ5cVn2el+8edr+YnBCkKRw2r3rsmgwR33J
ShGR4nQY0k/wUjEynXQDb34BwxCjvTUk3Lt4nwqqa6H971XavmVd8Fg23Y0spM/7h090zvWdVwXP
Pb/BaLesofMp4FUpKIcYQrxHNBFFM4wNKfbuJHYmLhEN7fM6OdSeOOI4uI9JXkszPUKvewImvDpa
G+IJxEQqSssl0ePcAUJKCVGDMxdPhSsJIWEnJB8BDwljHJXn9fvAlrtrEBYCKzzYsb+zMvXCaeUH
UfAbYZE3v15jciWC9zzFHzYh2m0AQBpoPzjIbogOlZV9S7teiyMahtPyC9P/JQXEQtgyuDe5t2/J
5FYabSPV7sXFzl4l+dUrSkJ+03ukmrPPjZgIK/UgNrOEjnYdlxditMOfxWkrxhbxd6yaj8QV94FZ
Piv+gspzij09q1TPReB8Oa2lU3zvoRtOjJ36wrtBETu2iQfm2sKdNF9xqjGbx/zZaBjboVAd8XPO
o9BGGl69tow49nvCZ+IzXRiSbbNyeOX3uVRL+TyW/Ts9rndhN1N8w1ocO9UPFG924uDO7eSlHbsb
NBFAtlF1zpm4PIUebplujn2O6HDvBL+33bcxyj/jQoJZFe9BccRifuqC+jIPC1fYvkWkRvJEIPQO
7NmfLsbKorLelwX46DStjVF1Nl3ipfgUOtF7d0xf0ig798H0lATe0+DOl2QggWXFKKGNogJxsqi6
iG0MJ5F5qP3i3A4jZaKG2uupIetmCyHha8e4hVaX4AxmiaC1RYEjbqT1S693pafSc54HV9cbDm1W
P/UReXQx2n+SZTrFrf/bjZlGt5p7PIaHl2zKPwSVuZ1ggNYa/eqbGBm08r6MbZ8tqtHdKfzrNMOD
pcMfY1fHwu+uc6OpfmGaz4DgpsBFbT0wb/dRG9kcx7pHn3E/Dy6NQFWREiGW9nnqw4OoO3Foxpkp
eTWVV4MfelTBi8yH66K4hc5Ndb/yM6XfnpemOgVFBmXWzXcrutTKxUtgUWbhjAHl4qzfMvERfzFJ
4/57FZX+IU/UblMn+GlijAwNUBHAPYcg8R9bmrXiEPUpdQPYPcmPV5q/jeDW0cfmreLIFVd2eIQx
k+/LmHtwlmd/2tCwxI/PQUstS4GDcYBEhOM6OunRu9Ypp+XaWzGE8ss0KcljhkvN+IS096d1E2tb
qParnrBbOvQIyUAWb51puaExIaQWk0/Kl2hqrdibKixgpyCq++Oqe0bNR+YFZ99n+BR58oSlPFkn
lM+GD1GJ8eS5w10XJ9aOqiWsIy6gybb7JBv2NpJKAfXXQrSzl5OAtLCmJnfKJlO4jQFc1JptM9b5
R11692WfuSASWqhCVn3x+bgJQl6CLiCTNkff8aKPbgvRSc5cVFNAm53TPfkcVvHkFFjJexYzGX80
WSRfMtH+GRL/PjT6t269R1GhOFUAmg7NMP//wfgSZ4mes89Fqx9NrskKx7OJx9+UHZ6dfn5gI9ix
nBwLPkFdlQAa8Lk/NFCTPIDPn24d3ipTkkesBsBg4ifJ6JqLzKXJGDFV6tGroKS2/sPie38cC8Zu
kulLsNbEVs0f7P+knNrmNFQcoWn0ujhOyPSs6d6lSyc2RU8HQXBkqsOfQCwAlJT/O7YRrWEiHUxD
cQcw0pu7/icxTsu5+NsT3iEPC7xQmdTsy868L/Hq/O+mO/ykW2ca3/JQnxdM6WnV4CeZtl1OxQmW
Dk5AFUvpGC5mL+b8BaShu+lQWtFMkUpT3OVhHK4l4NF27kAw2bzcI3J52zxNZnhe/wNgW694uagh
wHHJOHJXs7gmkdoPeXBKx+FlieVdGKd7ZjLJLtWQS/PU4QyV0eGH7YqhjbI+3GIG9QphGsuAl64D
T3IV+OaOEueWV/fQmHwM4AQs0cxG+cpeASbRkyF+rQynNbZC1zl4Qd14exVZdkEh3twme8ufYfTn
DrVpfulkR0kSyvqgMSH3f2FBqiqMukVVgKOBm215exbPrHl1dKiTR6KC3FvHJA1ryuPKXLZIQXac
Pw6hveoG+NCz9ALScb32UmEr/xRYZ1w+zyT3LRhyJmhf+ibzqmuIhQWXpMwWZfOC0fdGMr9r6R5j
pB4S5/aKPk7Z2LyQCcdY6GlHdgcZi4VfFXhoFlHsbFrjSrLhsmnvEyPiZtf1XGR3llXhP1EhOd1d
Mk75cKeywM6+lGjLcMVy+AwOCjnr+Dkp+RD/DDKAoky6Y40tJ0ltURlftHI1D8U1os2uLE2uH+Qc
4V/1Mu5rjN69PLwm0aTeYO163o+XOoX/5dtpO19E4idk99uxDmkBkjD+qFlzVyuj6otp62DVxM5r
JlGANikMKRrD/PKVai+fvcMZMTBJE4fhHQD80KIYL7CjUy7k6KDgd5WcZ+C0A79dntkT5gH44dOp
dhqeaK7jUf+UJMpNfkV1B+0LNWjAUNsypO7o0sX6hp+HSSRPCFUxJfJD17Iy1UVNNrW2RsV+Cnqn
2MCooJW9qC24VPswQBj826R1PO2CwPWcwyhbTtgxkUfvRRNYrhG3+5iwX1eCOT3OThbRZ9zIGpES
i0PxM0qrwtMQiwEDIlCJUMUPRWHxEQVlaluoyLDFYJD1foT0WWr9Ftq9bx661priKxPSjEd7VIWz
bP2I33JF42or+dXLnifja44YnqqtUjTX/2QcQDaGNzHtZKjyvc50D5sm4rsYW1IWvcUSUpTl2rVb
FRbZ59kHsXBrS1JkPy0UesbJcnZWL1Ts24tDeC6QNTvChB9GFytMsLL/iiTBxrGVxfqwHcMIUBlc
JMaUpBGmfpKgKyyfvzIDv97RKbCdLSRGxm6VCawf4Y6Of+0wgbTmBd5lOLfrZNklJOsJit3flqH2
BaGIObTHz3Fgff/QvRcQjOoLi5LVXvIBEXWbbGOJXel41PBsVc/ZjgCLaBabXzUnF2/x1DSteA1m
R/fPSzTG3YSlMJj6B7KwlnyzGyA3J97hCRiyhEiT4Jhk4jj5u8rlowbHVTkc4DlCpeESblzTLbg0
yWjVLNBRAxTF0AWj2vh3RhB5IWSdmuSRhHjdveuqcfAcaKeb1XMoYxF9eXroNCdJyuCw+Sy2k690
t9Ru+t95h+zwPS1DT9WCYOc0B1/Ug5gZLWM/+5FE2qJ3J22r/JMDvWNuWNdVktxxUCdTKtOwZzhm
tCgt/siEgbXfDH4iY2hx2mO+OWVFV8eHMIvt8WX2XcHVmdVq9rp9EiXVhE8DvTyl8gF3RoHwm9E0
fh4M5NKBK4siOo+CzB8fgCfafQFXrZNJw5x/quPxbUgmTz8VNdqZy2mLHkSa/PQkvJhkTePRtJhZ
I9m1TZ4uFXq7HpHFClof7ULQueYKoCI7nBvpmsRkrZEQhn38f+OuxLAM5kwVaUUcsGfC+47V0TVP
Rsz+ylXGTBehmDuWizYMXau2PqPJGZJjQov9+o2b2p2Ku9zid6H9pG1GSFUsISuTBsRWb/k3Hcay
xQ+HuxZSnej7/iO1wbmR3AWLGf5UMrANQQXpu/RnSTvvswN3OlZ+2nFrA9TFVnOCfBFX4DwwhYxO
Z6ihyd3Msc596RAT2UeDglEOSQ/V6IRekfb9Os3WCrExj0Ls1v5MIFanntf/6MIk9U3bY4ijTNje
hIW28klNx1sWHV2/trk/18/UXRWzOjd9qxCf55UyNXt2jwwj47p+rFFwAAtOagiDiyZES8g3ipyI
0FMSewxXN04fLEFH2ULkabiejQ01Ev9ejhBieQP800PnFel6L3WytZeaO2JLzsHtRJBURKlBWlIm
wyB+dvaeg9gesh7koOKBHI76yAiP2XvgjknCPNhCKV6V6HwKn8hb2VBVpjKVtAkqXczjsed6yva4
2I2n/Q28cJczrmJbWSePeUiafON0wvJBXrZpH1U7LR3bxumlZvgup5ZqXH8+FHMS+u2DCWXJ5Xqs
fF+222mw51btFM4GMx+tzMTD34lIQ4heT7wsn1/sacKJc3HHABj1zUqbrlSXxA1l0x36EgHovuhs
4jnHnmYq/x9sMdt3LnjITAZoOrJ8r7pXjh/5FMNMAIsOWlRZ5OwXJ6hr5PkU4szajCtkKdVNqWSG
A36IiZfVI761AJ4/DkkzoMlxOFg0PzNHwJa71BC5MIUgnOb2twXQOHwgmD5Fz5PV4nQFn8MRgsmJ
ZYbEPTq+l3KjFthrx+xppC2Hd25Z46OjQ3y0GmXi4q7Lw94qhqNgbZeIgHEecXiHcIW1dsPIO80J
EGBcnpvdKPou/Zd6RqYIIH3WImdVktAVMlqtKhFuCbBKa0CBGbOeCVzXuAyFun4CzLdn+lnIWz+U
NU7PRtitKXeBsprax+9Y8ogXFu0rkO1HQ/sqLooKtm3MgcA7Vg2lPhkVospuH4BOZdkebnnPJYGu
WaDheey409ek0274LuCIrm0pAecveADZokHkh3Oa959V2MjlL2moZO1d6tPJio4YAxirA40iJNky
iiYf+c8WUV+fQzMTVd65AdSPhhWsbq2PqalpkEEtKRsY9HFL7Cq2wFY7h7Inh303ysXvCF9YcJ0X
JaX/48SU5OzBOEQAuzz6QqYgklAceL7bOrtltl/ZH6QVZkKQTOwX8ZyK2p3Dc5/kEDMIqjlDR7Xw
RPB6OlrkFdtjN+iGenkOfJql2B+bsHnEVpkmv1lIQPhQpFj28bfLfJDQUDhnfzttjZqAJ6+4v1wC
ph9d9IcYQsJIDCIrXTM4jcsExlUZxm36nrXDAEypDoLI0KUYSNvgx7C8vE+J6849wTU1lF32pJI0
W751oLxoORI6cryQkJdDmnwHYzllTCGS1vUe8aln5bjnBNdgSQVpLqidTVMzoBD0gBqpB28TogyD
32OM7hC59MmWTL+sczJVDXaOdFQ6+ZdhGAjFZmQxBP6GQuamaOJRYg6tGrSbnWXX+uF44jzgWvbW
g1yu7+uMKcpOKxhI5ZlwbB/eBDTe8ZeyVUifbZFJ827ZMOloEhZmTKu924chjvlYjdFbUgMx/Z1n
nmRHIj0nqf9tqxC0ELJ407Bxg+0Zop/YOLLAaBgjqXL2gobKzJh0ECsZ7ajKQ16ukv+jQEGTh9Wj
T8yy+cg7Rzse+sWq+26z2QkpXQs5XqTgsZZisDh6kAqR8ZZ/MHzGUjhHLBA4xixqwmLDmJC7zWDb
08sEL5TVv03qJH+h6GkKW4bW89AzYJ+m3i7pjXLdwodoj0oz75YkrbB20YFDWY7l9Dx/ANPKlChW
hCryPpahNFCaWm9wn6i7YG5pcfH+k2KTAA6pE4DSznYoZ76AIxC2bqRJidWZ2rB5arzhylVIjA+Z
pqA7JcibqOFXFPgLsSMaj4Gjb7qGJL7YRGlV2iBmp1FB3JyTCfMuhzC+nISfEUVH6KhEsilNOffj
PnaLztNshlHiYzdDObV/uWjX1FuOA6d1MI/STojDDQQjGXQy6NUYwAzfceEeOcB649+c/9KMiOR8
8r8WV/UHFxMqKHVqI51fPjOQjjueimOmMhMJeO/dckJukFsn8QsM2SkIFhhCA5HFiNUwLlqiryWc
B8iyQ9NWyQPPjirLLY3hCcOvYJqr+m+OegnMgqMJmtMobBcr8ZJNokWkmWOHu+qEzZO3bM7rlflD
wjjK6A3uxFLdzdUS6bvIBfJ18+CmkGuSFaaih9SawdQYd7GJuOfc+mfNbbFpfXV2cOrDk/QEhz1y
tJYYxd0QqHbNvE8eQjt4maqG3JPqulqzScFM7EKUmsdwxydhgi/2K0lJsT1X3nBfLoFHfCmpixkb
aO4lczYChMqhreGC4HbTg6srwepliWz/Br2V8B0Oztri51V1I5m4kbkj35RF8xppzLK4UZs26+vS
4YDHsSi4TKB6VH4RBU84T5nLZJU8d40b61tGsIToVvLSQH3z8ZqRbASabPEfSefRG7mSZtG/Mpg9
MbTBIDCYRTqmVWbKSxtCJanoveevnxPVi0Y3Gu+VSplkxGfuPfcYheECIsfGpwlngU18F/Sb1jDp
NHb8NrxWHCGE6ootfzU9fcjqtLLkvhxwrL5IbOwYQutOGtbnnAqdGq91EwMi6JSYEXOcYuSyMCps
uOukDeZrCKMnakGxNQjEVzUDDPrMLCJiTkqPQco+bzSm/iuJskLlo5sgmF9GGteFOQBkPK+EYTWH
mkNKBCFpjHNaBMjzuSjJ+oI50QaILFGTF0V3BzwiyZ0w2BsUiKOXIvROtkiSyJ9bW86/lXQVPSIk
T8Pbp3GVSNTM4ZSk5VEEutAvom2ARq2ZVY4J0DI2xXmwytt80H6wcOu8gGWU2ITx0P2UoFwCIidw
gCcJmufVUEajhWzb4sdjmoDm+ABKnZJSRPS8tyQcguIeMfiavnDaq1YpGIVO9KIbl8tMq0CCqfxD
QMXQ3dmnVDXxrfmcZ5uwidE6rvgi0mRi95UV3s9g5j3WK5Y0Zg4HeWBsdKu4mixXTWv68Lca69h+
nwZQFjNW92GcP9CxBvIldZbOReFQ6SIXfOxhLa4kCE/ux1zE7QwUhq6hsT84gQO4BfR4lugZZuVh
6wGE9FiyONYA6nblEgA5facipd29EPCzVMiDZ9cbf50iJ3QNKmESfmdjEFOgSSdI3eqJ8IjI/hkC
u85I5NAGGnwZSl2/eq0rBw3SpAzJf+fYrBqdLQGSfnhKqTMojQsoGWUHJ0aAsdGCysilKOtBHnS6
tbQUL1rLZYzyjGTtletkesKA0BFTHq07Y86pASJXrxG+ZTrH9VNCD5zyce7Yt5ErIj2i1QPEyqHF
AP2lMft4BMbuAN1/12wEAyPm8qyrQ7/UjKy82kGSVPemyebaj/Sohe5SDvCtqPjsErT2jJbgkldN
izVlQk6NOzDF61h/11zeyQP27kqnqixrY77ZpkhYRjAlbBvSO0nvQHGToYIhPNas7PDOJkY4f7Ww
62OXXChJn4ZerBjHelsatpiqTdjhKGFQ1mo52eOsv1mfb/TKrBQ7c8wQh+d9pkenLozMCENwhPuT
DMHxWaR0yGs0mWnhQ2okz2VZ3N5bT3FJ3coEq4rPluda1sEpIvyuBBRp/TohbYNig7EMiQETox98
BVn8kzVQLivCHizimYvsYpi5dZxZM18w1sPXFin1vZWK7Ex1KW51DAvA4NJTX6tTMj3tGnFx7Q7M
9eISV7uypqa49TlM1yqk5cB7g8uvlhmOFFxzADQ6O5t2sTFxo9bOfLXtwlIDRoaNrQ0FRhdBe2hV
nbCJGJxc6yoi8cI1J76G7tgF+BLowJZNWpZE6lZ2Z5HKzKFyCDMz+xs5cbSzPNizTdB1D2IMeNto
K+rvlh2APzAo+MpaluSwaV1WTiaW9myr19J7yP5Zwopc3AdhTMe8zsWfdqSPLkO2FLQ70QZIDnr1
PtbPDQDSizTK5svEqMAkKRuGgJfBxB3IbpkZ9MgUxItKwKpN3H6MTMueF6aDWzBE2YEmt4YQ3yfd
BqlidrcRw8HoxA/k50n2UjZzsHOcqTtYYLNhN+WoYlncX6OWRpaIoWiPvIgtso5djtxt/WxzuDAg
y6wdhfq0jZOlu1RJi4F3luzJorp9BZJl3ewaNVAwGMkaQRZOp0GrSLS1GxhYsGPUjPlXW/Lcn5dh
QnSaE7vgTqH2yL9mM39QoQrpJUoRMej2e5yjgnFH+EOo9g6tB1YTt7kknMIcknPdlfjEPRZXHBxE
xC4q4TNEOgWyn1U0dlLrn4Ozp6otHXMDknVrly69aomN7QN18ilaIuxZ7vQZOfJxaGhdIpu+GPSw
G59iK98H4BVZ1OLcK59LQApKvj3ozQUT8keZEQyWyeKg9qt9nRFM7MA3hBw3UdIHxIHGQboPGEP2
CSgTPB1AMPh6WbukRXV1iZTuDUFvKjsGBPM5Dll4agN88oZkRaADwXyPHRxmoF1lxO9Qtb49LGgP
+XlTsAARNMSPUS/4A1k2Ay7sbYGlTtvk/XyxsbwsMbnH3MFIhH1ankd9hh3ReJrvzDagoHGTBPXf
psBsGJDiQYQIbr10ebZjz1dJ8GZC8JhNwp7DBKiLRkTHdDZReu4ic9ul1Z5T/clgXwNfhFimjm35
uHU1c0vBq6Kzx4uhl7e0mTYpL8ms/8bLV5QjWAMjQl71JjKKrVmnLwX7NFTRM9nJJpxMa+94hR/w
zTLw25XmTxig7zT0jVmyxc9AUVZoI5cPzuNNHjcPbo/SogYSXpLAogxjuiH3NLm00W4/44jHl1e9
jSM1M8HumGgQFEzNzdbxQSHt27hdtp9B3AOTUtA503qCSkWc4pK8aYQR09CtuXx9khL8xkACUCux
UfWnND/HyNkmjTykZD7pJrFS06LzUnrTz+C6+bprnQsP4yUWIwGr5tnQiTJaFp9z8GxN3snUjAel
+QwzbhJoMye3w49jkqTeSXxXxSLeyND9aFqSmsFUBDMkAOutnOO9PXV+B4c67xMf9SyVhvNsgfUv
R/PVCIsXzl/QxDVBLvM7xvFD4OnbwXJRUvIoM2JDtYZcWoMpBbtghKNlhON6YZbW2+Z72afPuSef
1T+o5L4yd6EDWRjrU5ohe8+EmknSF3Eemyr/IutzrwFTzqGWhOwq8QWs1HssLH1VeQgg3P5xSb8S
zTzCufSrfPphQLmHCHjvy5dF6tsuH09RER8CVtiEdQfS2YhgPk1styZhvXtK/WkU7moICcjyBBX+
oLEKaD702btglT3FRvXdVCOiQUeFZZxFxS8j+IenyCQpL2LTteyLhdRPcqszPSc3CGbeyHdmjD8C
J0FFjFGWUzyigrVSrNkdeRkOCaIYrnHKx/vcyRFRTl/lnHHgDeumnnwUZLcYD6sF5IGnsSLbx2je
B/WpcwCBnAPFXzJ/MFgxp8Gxi4lWTJPXAhmD005XhoaPuu48eLnctrW2dWYivhFEMsNZd0nlKxGB
BfhDF/0VWdoXYTMkAbp+xbs2IReMmNJlBSda7p5jXiqFdIB9jj7Wu0imzrb1R4GGbMvboKXeeE3C
NrR5CDHzxlYJ6R/JZPGj07d6qXM3oMuLWCKj7TYDn1pS/iEm/hT2+DXYXDApPIsmWzewiWp3PoZJ
7EckZCjpJ5THC3PNVS8033JA6JVw0dHCVbH01YExcXzX6V+rbXEo2xwqaN15Vhh0sOGo0+fGrC8O
mTya7uwZjG3U0VyT0M28dO766wyH1YrFTh8MANTFhjf1WNblv+crhjnCduxd/e498joFSAFoSVY1
ZyOngxmIdVPGzwboc33inMSsaCgnLW+p+syTqT5Ti8OH9Q5u7DwyLzpYHAv0C0gu50thCEV43KDb
p1cytshkNviHDsyN902ofY6ht0kqzE+cfeDSnwMnwcqir3vyfQ2zOhp0Sx4LLBBZ/R9UiCcZG28L
9lP+kor8xJc9r6hyDpyX24w8Iqx+Rz7vnaulBPyCZpeOz14Qub4LHm5ij8HKNqc34qsCP/woJgvd
grEP3RBULh4J/ryOQ44MwJOjm4ATCS9lF6m+kxkEhfp6axa6pkIiJ+w67G+2xAch/yxYYmqsMxUr
BP6EZxEPd7uPnmpdnosQZj4rfsqH1SBHVtWBv2icNhNbXKAuOJkO+uht1P+WQ3LUOUhaUe1ws7cu
gYSRtU5t2n/UGXKCa4QXDiEKWodibWmv8A4e3Fr66kxTZ1ZaSchZKGO5wikG+Onem+uO24ZuI5WL
Isp85EG3yZAfZryfZg/GkuND3VZa+UfVD2kHzWssmmNoWPsa76b6rC0LNGQCCXE0y0fDbTC0JLpv
MCtd9TbO6ppLLawR35hxhfpzdJ6ZrOyGXlyGdt65CwTqOumZkxj2ZogDbr+5ivZ1178k/DIym7dO
zrelaY+STPbFyn3bMy85uG0HWL7pPjB02hTUFjF0bUeim0UL3IPr0JLcNwgZVnVHnsdrxqGAQU1/
nItT0Tpr9cLN2oxdMmLml0QhDcksXCb23oNdWb5SJBRpe5FjgFsLHzm38jTMh3Eoj+g6XzXzT0Dd
3DYGFypWp5JBDvZDMcxHBTcoR/zDdcbilNPa4qFpppyMd6RZ/GwqZA5hhKZj5n05BCqsBr5Y8mYu
rJBY9VwEBasXDbtK2Cd1u3Rxr+QC+KdYG3To3NEXFpq4z7ONvik+2LP9XjbhPcOfutBNxEN+XFxq
FIwHJx3pfNIgXlc/OgzCd5aneyOKcsZRyUeme766VSbMB2bSnrtSneT11ok+tSy5mLzkiu7NFHaj
/Evqd1PPPdl7vkye2BjtBA9n4fTP6hNmd3Ox7OVKve+3hfaZdGTi5jD3W1k+RqH3qEzI6tFlJbVq
yVUwPHL+3GqnTtOSEx7W9YMLhEP9ZtEi43WdsdCqjUNGgIedTp/IjXhdOi41ZjEjAK4cVKrBkVTo
r5jSrqQI79IWoySaeB1qpFZAkLbmp66bcSAVl7qCuBikxi7F/qL3WBaw7LE26bcZsCCrJZecyDXl
45schKdUkQ44ntEdti2SLjfzDqUc7kCCdmNItIeE/1k5mxpVo6poA1vs9YieHDOUsdQb5UdyIhyR
enVeEkKXy+w48/Frggkz5cLIJA6BBenGGKfIOJBx5MGP685yZPCsvpeoG+gO+dTVH2eg1JkHzMJO
5B3zanhqJVEflFGaA/gyKP9UFLpN697jOH5Sp4O6NB3LuzV8ahUiEqYwt3awNt04HD0qjoE1CjNA
BCHySJQzBVT6Aqz7QAQzdPZl4/TWbjIDEIEwpQhFmCbzlCtOCpJ85AS7GZ+9Q0OH5JWjr9nGfN9V
kB35Fm6JgvSbP+oKBi2xV45G4jX/1dpzXZzrAS4DJy6bsVU2wXBU5TYmuoBrfcm7D5vrqenjS58j
d+KRgloIq1KRJ1LfzXvQ+ckhydOThpy/pmJzrD/ku0MIFQ8NoqgkKy9V8dF3ASYNl76XxB5i1nd5
tHzUMtjNnJte3m51Rjmq3FHnZpUojDdwA6518usgbqCbH+TDkFIme9a6Xmbfi7SnJk0uYokJOCKZ
q3EToHsEhmOpyjiXgsk6zVxhEz5DZcxww+RIQtTRkuMxHtUgJ2QfyvgXFcNDpuo7og5V+WN73Ul9
ycoAGaeTD3FtHTLLVQdlltf3Jh7fg8Xbovw/cuWQZWl+DRARejk8lIF1UPdyl2VviA0URYKty5Oq
S6CI/G2YofYjhebcQossXnTqflt7zSSfSQTB3bFhCw+v6iCrQMIMHbsM/kSwV+oLFp13VicLq9cj
o5lfHW0cWoadukuxHxGfQjI2HQ6Sz3MeDV+DMEffBavSZ9mHpgg0PKXsag+qxZB5uZvSDtmyi/gQ
eLJVTGyDkdnQcLa8vE2K8QVAFFGRBKzAeCtDMHoVyxXwQvTpMiiOVYmfVrcuHSUB60lY3/GPPRhU
UC2TyMXnLAgpIuFA7dzeOja9UtsjHQfHd1eHf1+S1sp/q9ayD5dTiTYTovC/1yUmPBoE60m91myb
D+xI0SCZGB0b+yngem+6mXAeb6sq9hnYksEpo953plI3A1fxqvW41awcM1HQ7sK62w04KpldbvpW
ngd5aeimlO8ybBhpk9cmaiT6afpHQu203dI3oIcaLokU00MmnKdpEYea9zfXCSNZ8p0crG0knJ1q
+Ox5WrNnYPuSnhq2UpLejhXkgcXFScMEaBeIqLOC+XO48+L6qgE7UDdaBwy55xd28wdVBiY8pwkK
QEHFmPV0rYS/briW1xVHvpHGf1mO7tTFq54WN4GMyLfaoZNUz2jcvjp5t80dWszIhXtubdSfZ9JH
CLqkusbtyTuKsv2cTsEF8Tfvd7H33IEhmb0X2BFZ6J1dMpa87LmGIqUeBRYdb+q4SHn7Xf1eqmFb
0O0guavqZ2iGnWYYuKaJckE8RmhNJy8VSS9l3X4TdUpR4/gxUJyoX068MX7LPLRGKO4GjE44PqgJ
dkU0PSiYQkHJlWnZXnccNOrWVv1zhPluQvwBukCNmF/VK8EP0TvzaOY1pTiwBV4uvNjXNNKgnSdr
wRK7wGqrgmdBtpBAVmo8OIK7bHmh/jay8QZZmRav2FhVwl4y2giC5JidEVOswDSKbxUpYYg9uS/q
XMtjb8+zzIMgA+OzLcZb3jkXJ0FBU15UmauuURat2HvBYapPmupwgTGHiYoBzKlMZ34L1+KZDOY/
2GOOMsITlfNZ8nCoX5d7/OCM8oFRHQBOk8BE9U1nvyODl8zgxG4ey2Lcaotx1r27UcQ+FSGPHyFG
YCH/FSntJMi9/bYo+bXmQZ2dfSceFyPZqqpf40iseAKrZnxt6CIIHtuT4ulHpvdMeAx/a5N3k6uQ
D1mdyyaNB4EYqqkR7fyhmkwtn5/UH6VeOlUZBZQsBbM1VU5RAaYx0LTaNVlItA80KbsmGVnWBiw2
svCYM/JpZH5l/YoJy93o6RdC+iMXU0zTq7n2CcHIRbVHnklsr8g3loLHIkxeFuPXpotPGEPaWrvm
U/GyYq+OV2NpLuT3cDR6zYEL+hhz10LRZ6nb+JKsobzV320s1h6noAf+JWJnvXIYpzkArKrCY3+0
mN/CWx4TdD1uw+KjvESmdovgLcZO/Zhz2bIcOqjvgfXqZxo4JPVEx8lMPlyYHBmSQxbSfkCVqJzm
PHXiwim0ncP8Xc0caJ4jwzvpSXBWB4I6gnXXYfZY3ZwgIWOFI69WVUew7JgkZPAK1YCBZYSPc2YP
KuqQhPO7RegbK6Mr+LFH1YBVGT0r3wtFws40awZT6dX2CuRSkl5hWo35/NaZ6MsZaUz5co3y4Q/J
v343IvqL3PxkeyV1mHMsLO1Uc996db2JlvhNVVMIYED5dPm/7hidrercBfaHVRkPfl/md+KFH/n/
BZ8X02hvGM4jf6een4cW6NHy6p1kIsIzAapwn2ZQErEbAN4DzrAE34mylvOCtg1FKQV3k6cp+2gn
v7vsR2rH0M+R4+2R7rDoii56HF76rvjDPGov6v+MKQIOSWUGUzPBdpG/go6i0juq6OxKof5rTsHR
kCzYY0p8r21vVVUba+QBx7RZbrk5GBt13pay/zbC+ILS5WjBPQg890mU/bEN0D+BY/UTZhDMFjdW
rl3VaFEVgNmQ79nagOaYGKsFATxpsw4fCPX+lgFSACS9HKrtax2xy+la1pL6ZF3VpMZonY0qpzDV
krBicRXm+8Uo0fFhLLY8C3NCDd48OQXMMlmF59uZw2MuTbbv6ScLoKOU/SOrpZXUrXvtadzq7b+C
rYdW3LjhqzoLTb1580p83kyeRprACJ6NKkAiy7n2QfWj2vCR+5JVzc3s+geoeSS38Z7nWbkl+GWD
3vTYpogIpFZYrJK6N1UeW5l5Zfd+5vC4TGPyU2jRFcLGmR/nMyn6YHm5EYwQgBT9uHRftjl+Fk5E
iK5u/52T9i55jwvL7PaYSck+JIIWv8y50/O3YsT36bj7Op2vTj1zm5Di7Tk8h0H270ND7HcyKufg
kXuqxyfHde9tIk5aOrwg7rywkf0aQe/+67lHDGiEmnFdqGLg30UNF5R4+pveVSeATPOOxKgXyISv
Av3hujeXR6aMm1SzsNKlJ6MhYpPJvEkP3SFVVOMPy4pI9Mz2Aw2tQsGmlNx9ByReU0MobqooGb+N
jvw5Nc/j/AebkHrM8ioHJfqsn7wQp46LvGZlOQ5O3uAxrvDHdtQ/SY1oVgOGmzs7wwi3bYUERvLv
IOm9te38TCAaTw2FqjuVyV3z8PNA0Lg0vcKfOPZ3rNn7tg/wYXraCgviuSyKczAl7+MAAaljp2BL
/tgyIivKOlHiH7AM/TtMBLZ79RKKOn5RHVU2mo8hT0tek2/BnvrW9eMzcGCBWaB9UDMl7FjMCGhN
VW+ENJa9iv4IXo63JV+Yr3MFOALin+Rervrilwbij9YQuVQWn8Oc7CHtQeGtWV56APqwtp9GYZ0b
DrPebN1VhY0UKGflh93wq4n2Jfa6cyCsB4dR0Ci93UxP52bWHWeej550q56c0gX6bLfuxdJndzuW
xk8pUmQpzabzcpPk1OVqMUYco5DNXL1TvQ1k94/YGYgTp3G17fSrmPqNy6hzHDx6QvsYWRViyhwo
igEnm2rERr1oqBBzw8RBCWUE5hVx53P8NgnTIJe7eKsTpEcIEP6gBTu1LV+vTBPyhob8XWbaCY/O
6xiSHCY0SE9OO/oqmAGikfUYoDkymvhlQhu4CkemJKSS4Orpu2RdR3gr87IN6BU9ooaN5Hfxsres
GD9yR6iZBpDalu0yMOWY7sj+lTYhgNpEEE9c/hQOOnkUDS+CjJVgGvA4oe9YxUgGcMxhsyjaczuz
bEMvB8qxLj9m0SK9zl9L0SBMGlliFrqJ9LQm122JMmI2Jdt5dca7wnsRTpPs63jBfI3aiJWH0FXn
7Hi/boXTJJIYddr5y6KnQuzssN3Qt+6w7MzZfnSN9l3Nw1RRbCPKpaIfzjbIWK0YNsjnjjOJZ66X
+hOXGStnhkW0w2rEPNUFRxuPhUtEtWEfIGTDje74U13ENpkJYK0I32D/+qGjz5vYyd+bPnsVA2m7
pB1gq0e4IhpIK5yfhF34/Oc9iTy/aQBhplyJGjuFEHiYxCKDpYZdeoqWkWWwbIGEMyCiD+PvTqJn
/lwalj+78tkbmDx7eGaNHE6La94tOOdoPPdk7jC5zPnYW/qWIsIml0EWdAmty5YOj1V/RCMSbMyi
RkCXdrQMkU80OrlDJOaw4c+fEc/4BlcFwwR+brSRLN/6gjKqTM6zW91M8ns6AgnSwYGuhFt6YcBO
D1NarPYC7mIzO6vrPh7HK9Em7gpF+2HgX/Asq9hqJfp0xsU5VrSdulfDACZS0nnjTpVZaiKGN+OA
fuEcapo/lUwUJy8HFRsdRjnwVqR7PZv2FqW1+ok8fURlOemtpZwutRlroHfsmXEEYfGdWeIS2tPe
doZXBGRfUw6Z38sRHFOC9F54CXFGK39stAoXvN+5To8tXE54tXQCC0ay+D4nCS0Ykc4prtOAXWbd
OmxblfGdp+eNJJrbnAzRphSVr/5FIzc/EvBbh0KXRw+SBZP45BpScQeSslUKqAYMpxJBa8Mom2zF
ej1UyrbIaQQtp17L1mjOkJFf+8br/QLwGe7x6ES8RbYiI+k9NoKcC5DNbIsnkFkCAPJ6l7R9gRgs
qc7G3IR7RJn1I41B4udxRJXWR5feqo6tHv/lXBJqgtw+ylhs28EY9lGWu0fDbl874NHQSLSjmxHs
ZrrxQxHGv8YgnhZdAyOBV1yRGYnP+SiCKoOAWJ8HzQQn37qkN/ImX5g+7iK3ftDa6K6QI43MPsgN
2Mf1+JiB4CBk8FrbwVdp0hETcoWCOtBfU2k9zxlBgv3k0oYZpIqo9zAxS+Azy564TUQ5LhQiYADr
SYeYSj3zTDw7oQq0t3q33EfHu1FIMBG27Z+lVuSAvnhs4v63jUa/X4Abx460Npm3jDe1S25C5tkO
U4SerwQIQDOIL77Pj6wHXpsCCqPhJfNd+6Ix3knRkrJI6b+z5+BWL9E5ies7h9LBqNpbz6ZLzW9d
9kGRnhU+EQQPmrmwEjQzgsqTK3cqYNoJam3HBNEw73PXfeN8AHxi/ep1dG4TsIxWbLHltbINKj0U
N5KjJlrMPRHqXB+sbkjqeGLsBpyRXKUU6/IkwWIyoNhrxFnP7XzEDrJWLZl6UoZh3gVhQ/lCAq6R
4YCfaRTmSH+qNLAFDt2eWoug7ylWBCDdc1bjuDVe5hDDN5d9MrJLzNOs3rcKhN8X6PPMMdzlQ3RJ
zXSbN/1HUWTf/M2eGkEZQqbJg+nooIO7TdvVf5OEZCUmB8aUHuBnX9PBIsGqos5IDaR6c+Fafq2h
cdbKgz5Pj3AB0P/zqzrkAAf10eG/J5V+1Jg+thta0WE/LYzZeIntEfxbNGvgStOzW0SUJ913NbLO
bePIUNoZRAQQ41jmFZ28BYV+aazuJe9ZSyD/f9ccauGJNbnBnY07wx8KnJF2ty88ZFVzjz8CYZh1
NYQRAaYPD5KiZTRBsLXSI2K1PySqxlB/tagNmZ+pvAWYb/uABKV1HaZqwOc9EhS5i0ogHy7dRZ4Q
BpbmgGLGhHMPR8e2iOw7ZyurSFfFe2E4gI/UxqQmtDpNbOF+IYvEp+P9SRkFzZEIVlOhnoYR8KsY
JuI57Kw6CH5nc63LvD4EiLZekUcQXD9GR9NO8X/r7/Gc/GipzVAjNX6HJEN6pjnkpNSzuYorJsxa
zm2m3vDUjG6Wae3NijGFIScmcXpKGAYY2YhBuWE9Von46qb6DwvY93hgCo7u8hqHrlhhB3bOg1Ew
YVSTJQILydCpX8sGJ4ohew4DGz1BB6xM1N3nYlrRCmnQUSMisTCjO8m+jwwpAowysQPURatpwpNf
dYESXpezDsmYolVV7ndztnNaZ2CnOr4IqCnr1EnqdSDgCxsuVnDUQD+FLd9bKumgzy8sOD+QzWHd
F/UDJfC9gZnINEHrFOMIcZiqYZdm/gwNsag59X2g04wGik1HjONm6PuHzuyvZjlAmMPFisvtmU/5
YMb1y5S5THQGQs88nWkxA8ZMN97s1qQsZp3huTBF0Ri6lEPFW+I2T3TqvsBROzDrDuKAvYCWvTZm
/BhpyaGPvceZrdYcadtWo/9rNJuzHSYqWz2oMxWussR2DjaZzCEnRFHrT1mH1iwY3HvWOxeQubfC
a46aFh1Ypl4WYpuU9OMB8vMrTigAQkF5CcB0kkUm1ua/1LV4a/ZMohDfvSets0fH/VAULuyx8mvh
/O+F/jE6ksmffuYi/XVE/xyzVVjFGBYGU8zsK8RDkMX+lLBmdmuIHqzLkgwAWdm+NI3999+zJrN6
25mlC2Zcv02WdfQGVguoYIe1GFpCEpMAI2HxmfTJMc+0c+kayBAWfCJ9ljOBiMot3PZiRWt7zYkd
Qfk8PRuksK/0MfypJ6JirS5bY2HjV9a1V5EWySabra+YaOiLZFAIS2IfggKYihK9CAZ3v3H7YTdg
Fy9DFLPCNIlrLIpTW8q/RcHgLk8HnamvjgMM3maJgsVLxuexsia/N6zXPMt+KhNEdOe4BQ+2ZPuF
3BxfmeBTd9EaT5KIgKF/ZxVwTl3zMM/JjaInuiHr7XEb9x9GMP10U7UzWp0s6eLAsXrURjBOyFUA
tFUTF1TRkv80uig2CTidXnuIG6soN+w/lTtl1yIKMWOPC2+21CApSlQAN2IH5DFywCYuChwv0owR
pBxT4pCyhtCvpXZ2pD00X2M1W38TWDSnJq6z5wxSxbnGH5ZubJB3KJMDjunW6PlKnZStB/E2yfJc
kF237fqQcBPIRd9NrNIpq9iZP2RaVkhh0N84BHpAzg/J05EOMjA3CJ4490eVLKFdORDHD6J6WGDz
Nr/bll0e53oJnzUXHIFZayD7ia4iYctKWIXW4K5R6nrla1c23croB+19boXjk0gY+g5/k1XkiQNf
xkPr5TBQBVoTwLn4FmFIsMumwrOX+TvyRvb5BkzXNyapvuPFn3od/E5yAgFFS4Yxexvh4TSM/hRy
SmOXfC1ZLiRje4VgWnOaJzO3ZwNXI2b9OO47vL3QE3aiTq+Frev7ULRfWOO/E0bkGFxvJAu/Mvv7
lNp0p0zYD4b2pXnmc59jz6ta6ZzMpcsfcwx+D/zt4qehHR4JBQP3mBGFkAEg8wQ++MoYXnhB8n1D
xYB9gNKUgRFRe4FJLoYXg8xkEutRn690G3Ys1Mq7Z+FNLyvL8vkfLPJS76sj9niTjf0byjMEUWJ5
kHbzkfCkdEP6NjMtw0/3ag54h83cr2XhZ474lJIzUSjUFeN4wEhoPDMWDWyshwUVNxcCmb/CJHqA
bbN05rOb0GlaQt9OVfIwmfC3qhE/UjLIa+cQtUwKURrRztZOLo6FqdNhiwJCjSjOYdzUpLO6an5n
1TBgGc2GoK1jEpmR9/wYvceN7t7GrCYIwb7oQYhtD10KhBVjJVr9kecEk37qbN2Fpg8yFRPQhL7L
tVw/ZiMRJMuxacVTXBXnQa83EjRYJDmO9GZ4At3ocyodMqd6zkXxOU/doxeZHx2+KjgoxlG27YVZ
5Z248EPAZzVKAClDnk03hywpqujCXk3MzPdyNDYOGy9mJo4PyIRdZROpeFLt0nnle4Fqo8NAEJA2
vNTIpyqHvw7e+06TRLPxj8PnX7uAQa3MOrtl8Ao2d1/FMWdKNl+zVLy4YXTt+ZBWAD4W6DYEmmEQ
R56sPeu98ywiQKq0OS/OoMud0GoCsvkXKu+5rHsgNFXNlnzeyc5iMcSII80umHWuGMN9o5RnFppM
/6X+NxHafkIZhkiSRxjlHcNfamLGkFXvnLws8DBLRFush1eplb+FZi/nxCn6TdoxDpHdAXCB77gD
cDhc3uxCajx9QfPuava7PY/fXsey3SgAcTeKI98xopf6JoFiilFbJbiVz3oR7c152UMWuhsIwdfE
K92WDkoKK6dihQKa6lDWFfxIB9tiHt9nG+ViFLbMXueLVuP5SbTmJxPIGcd8nwlMiUzeUDjpwYfd
jD4z23eO0mukDQjXAj44zXzSAG/PpOWVpC4CqD/NNit4tWW2jUSnGUwOPDdsR7qAtRDKw2KE72Ex
SgX3mLHvQEommEIVJhtGAreT8CWe2PSChjyDFr/0csG83WGvbUvWMHHzCRVqWReT/DBN8VQRlbnC
PHBTuKBq1vH25ttR4iJwK4a8syBOxPOZFLzEOVwxBN1EEWjssyQfbJxCTi3lJ85qMjaq9gMAySlN
h+cijlGWRidZm3/k1L4XuvvMI/w25Kyx7MBFOatxMszu9T8fqMlXUCyFYqE8N/Po7jH/uRvXgCM7
2c1n0BZIAZJRR7BXsVDBesnBqL3NjaWRQQC+RwbAPf/7v/7n//73e/p/zr5kN24d2vZXHu74CZBI
SaQecCfVuRpb5dix42QipFUvUR3VfP1bysjhKUqARwfHCMRiszebvZr/F/4uH8tshLTy/ym6/LGM
i7b53/+x/+f/wN5t/uvp1//+j0FA57NtkK8t/P3n9ydwQvGPrP8Lu1C8wTk4PRQTGCpgcU3eFnds
8rL8eUfzefPfz9emHF2ZVvZ5yFHnK2VTXBK8Xe0d24x+LDeh6QHz/m0ibmzIrGSwoPRAiTlGJS2O
FPT0/fLXrfmX3hggxv/9PDXCNHGzhJyHLDvH2Ern9xyoC12dOn8YCPwpXaf/Fg4cOlimN22Xm9V1
iv3bKp7yXbxOVOTcgAMPjz6cU8Gg3Hzs4+6/H588PK72oyCovSVfhds+QTX8svxpzXwzZTnF0gIf
3a7kuWjhi85apzzEY1Td1Q0S0XITuqFRlhSnQdq0ViPhCgSw1eANMGua4B6w/HVNB1xlNSV2ZaUh
roAY+OlXBHlrnKhRW5Oi/PmxBpT1ZFTlCPpdjfVUQZVv6s6xC/m5Mrtf/rxmdFxl4UA+syODiMjZ
znCkbwLjZGSwz1r++LxAbsSCqywcF/JcCSHcOpd58EOQbh/hPQevYUcGhs5KG/MPvdXGPDHvEpJh
5ZCfT2sIy4MiCgfPue7c7AfXBVw9QLEd7L/lzuhGav77u4ZCIzCDpE7JOWy6a97bD0ldrkTBPJe3
+kD//XRtlWZkJkyci9GEbEI5dCA6w3z+JYOk2KHGSRo2Oq1bQ1LNlR+cePJvmzZzUFkqa3F2rfRP
VkAGEBaNz8tDpZsTJaq9tC1dm8YjkLQQ7aiLXd2C95Sl+wqOd87jciPW/EtvjZoS2EPacTwEwW/b
SYYLz1vA4hp4E/T3RZVtK5IAHifvsPmeMwMQ6AAFnTzFTrzcuibuHSXuKYWeEgHTbfZ5+A2XIbqb
xgxWBjiMrOSt+Us3uucogS9NFBqLrrTOWcQfqDWdhN3fUxag/lXiOTk6zgcVMIhPyx3SzJkz//3d
8kZBEM9ZsTO/VMMRYoRIM17eaqMCtSSHc1m0sjR0+6Oj5ITUwJHFo6w7B/RAzeoB0NYZk0JL60T7
B4EKPF5YC6DPlrulmyclPVQUtwbss9hgSItHWHi1NlDyZq3/sc8rSYH00DxJUB+/5D0UAfGghgLf
IwXzcfnzmpzjKIkhgT4Nh6Fjd3HcIL0IN/jamf3wafnjuqFRMgAwPvDZNWMJd83h3gZ4rs9DH67H
x+XP6xaUmgRML89SZ+wuVgu71Siz+V0xpiCS5bV5ZNzInwaTDSvhqAsWJRfg+QN6GiSSlxhmfj6O
cwCjiM6G2HCSHkP48e1z3sEFFQ+TG8j9jCvNahK3Pf+cd0EDFrMgZjugWXeiB5nLLwm1v4Mak23S
2gCkGsJdG7hr/V4eUk0vbSUllIkt+6jFjEWNMD7hLgusqw2RrGr8bPanoSKvCYGnnw1dl+5jPaRK
WvC8yHRQkuovuHj8Shk7BPboi7F6NQW8HEE7novr0UpjmvOCrTQ2mDaelTy8/OQB6++NSYLpR+Pu
Rw/hgbPBovRteRw1K99WcpDXDs1gWOVwEeMAl0C4HZ3dnFgHDvHSldWva2L++7uVgfomHvGHoL8k
U+6cAa6Idg2NvTOzAUX9WC+U3OPVJgRDXaO/4HHBO3vRCFaaA2iR1QC9udyEJv/YSv7J52hqIFBz
iUF6ecDbMu740LFc+bpuusm/Y0QrB3UBG2NkdrLcNayeYfddffFKKO2VMAFY2QM0mchWMhFD0ECd
yOkx3WF7yFwoeqRx/jvz3PzZgbzO1gSZfWUJ60JUSUSWZwsbIk304oJpBzFmyDDsIYYFfPrP1DO2
DI6w6crwaZIPVZJP07PYjpt8vBgmu6tN+3UKS3ObTWgJRVGjI5DzTZKV9WzpWpv//m5BF2FhDhVI
GheZ17/syXwuLEBCApmDVBdfoW9RgR+THmOUgbJs+MqS6QUb/Z8CHEY88+DlKUWt1J7YrnNCAN7W
LpCaFUrntfXuZ2WGhEZGYVsXuDXDIQ6KGlvbje275fVvacKYKmEMP6GopjE+H1DYKv2ECsSG2k95
CKQhJId59FCzwwxpn9kDs0v26BwALxVO/7r8A3SjrsR44vV2ZUNJ78K98tExwQdpO3c/meQacPK9
g1geZFfih+XGrDkgbhw5qRLuQ5MJMHezHhrWRu5bA5P3MEGB2KSFGpfwiPsioGszewYkWwhO4AFv
smD7Y7iud17+CbrxVlJCM5pglhSuvEBGDOpgQG2iJFuerCpbmVFNLqBKLigsFKCqFA1YPayEAM3F
kz99JWH/RHrYgbbup+WO6CZOyQNAZEI2rsbJDZUte+eK+g++D0SbacA5NKMlxLin6aG1KpCPllvU
ZB6ipAMTGKXc6rFTe4lN9kad/qzi4guYrbukkd9pPnxPSGxsYEjztNygpotEyQgcTkMuSJo9Nod2
N8HLc1MASj32/Qve+u+rqD47gfNnua05nG+sTDJP57sw7/AEkpXmNEPMasgSMzDecw6ICQCrjjgu
t6FJJURJJVHgeYY5OM0FLM56k5ABL9Hjyrdvj5WpbkG4DddtBvStD9mnp64DD4eGYMoWP6Fl9wwz
eFAS6w/tdqatrDyOWpwNo3XhC+Hcg710hTQn+De0P3Zl9gwpr5VHi9uRZKrbjydiyPi4pfATw4CO
05DtkKgOhRP8hDzh/dga++Vp0Qwdnf/+buolRNUg0ZpCzLHoYf3rySeopLyQrnyOINMvAbwWrbty
nbu9zEBI+7ct+KYadEANAqxpwJ5wP/oOBexTBmF+1Nvkt+UO3c5xEBv6t5G4lYkNaVDhj1nwZkTV
CwvKT4LQlfnXfX7++7vx6iC/Kju3Ez4o83uU3r66NuD8lvGhdyOTKjsSlZyiAoxp70T0lBjTRTZg
uy+PjG5JKfsPFWmf5iLHksrlBDElKgDzp8ZLLyK5q1BL3ngi7VYytK4xJU4sWCVFHErOflZwXBGt
1zg3jswcnoQ17oUX/V7uk2b5qmkZxmlwkAzD2je7zjp5ueEeAbbKd6TL013RF95zVU/0Zwtxr8/L
Ld7OY6aalynM5SZo5tS+7Xh7GNdesrL4tfzp23uMSZTJB5uGQuuEVD6clO9LVHK3Zsu/QYXtJaA9
xKYgdoe1DEG/1+X2dIOnLIisTuOhN8rK94bsMFcdUV2Mn2Has80yHCktqzhxo39bbkw3bsrZwwWu
ERpoU+WP5vQAK8R7o2u+Ln9as9aIcuogGSzbyWRWPnG9EQZAA4c5hZMICaUD2vR7yH01wL8ADLsy
UZokQJTFDfXDXAYyqHxIXpEdhDNRbUySfgetdfNuuU+atWAp5w0INgWjmYaVHw7RN0CF/Zw5DznE
eCqoW0Ss/O1JaGJy8OiX29N06e/F5F1eA2huVhzHWnDgPnTfNFN/hgc1nDwpSsXLTViaJWDN8/eu
jdxJZAYJYCS3GgRbCx6RbQSjAGCXSC2PrcgeprS/AHABpmS3m+LpGUKsTxS2giQ1y48lcEvZH3Lm
GUnP2sqHcKBflOWz59rAjfan5U5q1uLfq867PuJRZZwAOq98q3PxTm4CgsfMAhDbxPyMMLu3BV/Z
6HSjOf/9XUum68AAtxgq302cZkNC5wS66ZflXuhWg5IZeg4icttZlS+T8mwO5AnI+ruMGSs/Xbe4
lVyQVVUC9C1JfEC/QIoj1a+wiH9k8cxudb70kwvGuvltzLKVRKe5epl///5urJLJBVzfhaKn8CyI
zDim5TdQr/nFAlfuRQduoMfCelsHkAKEizeQQy2psHeNQEEtj6iuy0rKYCM80pK8hUFxBftymcaf
+QjtHcP7Dpj5l9AANQfelJuCsrUaimYlmmoGIYLURjcm4OaXgD7CI9XghzYAkMoyaxgvlu5K6tCU
ikxTOUNCVhnlM5cmfgitEhsSn/3YH4htnOAmcsxL++xE5mdoiB3zcbqIzH3D1vm8PKyaLcxUUorT
xbLwOqwkQIAhoxFHX1JqPcGJHNYaDeQEhXcfd3wltucU8d9rkmkqqQP0YzCH6ir1qeHw7xZ8LbId
jx16ReGYfw1AfEw+2NIcl+/WK2zzHNjmkdRPGzd85UE1gmZdOHDXafBkbO1Ig5rfyvTdjHVAt5XZ
MyWOhY6TpsgjAHiDZyfhJQlWjSdD+/MHZglNqLNkMJZQQLJ8ywiPlp1+heHALLcFYgy5DjhvmCDU
LTelXYxKWiS0qSE8nWS+R9tTZsOaczTgPOEdygoy3EBfgbg/7hyYp6aZec9T4zpMPFiZt7mRWytE
yZvQBnbNhKLxPChr0K3cynS2k13TYm0Pnb90qwUldcZR37eQH0x9yPxubWeAkzzMd6pG+pMXfHMc
uAEZGZhbxm6c2L0AeB5w6j85yV6Wx/fmanFMUzlrwW8xGCa8LPtD0z6XgP2PqePHGb0uf143gEqa
7GEDHyKYEn8icGUYIdcCvbaWrXz9ZgBjHSopEZwVED8heu8nbnicuvpcwubSHZKHBMiyD3QATag5
ojZhpWt6qd9gms5ezLIrNBabw/LXdR1Q8sIox0g0povZn+3nHO/EYYnnpO3RLMvdchO3Awg9UAII
WLzWECOCdar/egm/NrA7ZZDS3gqSH0LX+zx19A5yRE9JU+/bZvgRWM1KOr85/WhbiR+oGECuKhGp
L/rGOrpOWOxtWcaPH+yaEjxMwjQl7ODOLMPmO1wPTuCghluo6J6kaYHO0D6hzw9eDWQ6nhMPddZ/
zqNkv9z6zchB35TIiXo5gpYAuDBqVAHdDYLKBOjw3Hb3lWx693W5mZs7ou1xZQhlkvcQlYVTMMAu
oFrm5p9YBhNe0ifQpIu0vO+YUX+bshEinMst3jxooEVlVDmF51ADY1SfR8F96USPRpPfC5LdJR1o
T/1a6tOMn4qNhEx5asKEIfGDtpzADopBQ0z/xMWw8jqlWXtcST0g4nBZESgtj00Ov2bPAqq0Zitj
pJkVFRYZ1jIRVGDyYQ2yI2FyhxzaohMd3Lqqr1FKIbuYryxzzUB5Ske63p6gxRzEfhk7Z9PzfpeD
cXRYupLhNJ/nahIN6NBxx8DnQdLbmEV9gPPGFWT+lZcj3Two5xGYeMUgs8VQ34fCqUHgo0Cyle1Z
99OVcwju7AOZ+RN+N/VAbBt0wkNRAOE72ayVDXVNKPmfiDBzIBeQ+D18YAfA3SHHaUPXoj4uB9s8
yv/Z/xFsc7vvToYecHjgRQaJn3vQ4Z+q6ZqCBrZxp/xYADFXprAHBZoa7sHNytK15sxxq0llQ4hG
wUte4siRlP1pyivwySBe0JXiNDD6EIE+CCU4uRll8pRTOJgkgOTCDg5qzMnaT5iX7n9/AoT+/+21
NAPHGtsx9wMSPlqVeE4zMKPSJrrjnHyKp2E/tLCH8KYH4NZXLqm30xpX98E6moqRmGnpW6bYt2H5
WCQtpDfbr9QTZy8ku49MKFe3PN6SlISFW/gwf4+OWTeAGwjLP+g9teUjDaAADRBKdPTC2ciM1d7T
crO31ynktP4d0SaqAfH38EyeUOBph2+p8wpDu5X5up3tuLrVpTFeeqxCCj+22ztTZJ89YLfcvIdk
OJWn3O3unILtlzuia0vJdvDTYkYf18I3owo+wdAqAub2wEKsytleEK6Fd3QVCKUZNTX3QXcvrUsH
jVVVTLc2Axkb2jOjnw9TsDJ2t9Mf50r6qxiH+ugghA+vr3OTDZBUmFaKC5pI5lzJf1XfVkGXitIn
DQSjK9MHROwniBcvdpV8gxXgXV+R59CGnouAkArsNWAmA4uk6rw8VbdPr5wruRGuEpNrOHnpdw17
lRKyXqP9InrrKNa7qMkUan4kiWdUJO1Kv8niYyHszxEdy00ou33qRgdQ0EGPy4JrgtfUpq7rlUnT
rQslRYYigPuRiQJkhvfnxs7uhVN+Morix8cGTjnTgTruwEZk/nxTHvCuCNMk85rBZm7bJenK3UjX
BeV4Cg3crOsbpDsaDBDNT6BNkPxoMvnBzyth2kWdDX9zzL1Vs192CAG1qTSgy+muASI1i0s9YdmQ
HAJBIC79UICCH6BQ0sL1dBOWya5q25VkowlOlX4SJhbKvqlT+CCY/OkGciwq9qGNnTMlNpu6D7yc
moU///RiIr+NwtiDNAYJLMiUDAl8qqpZD5WvJAPNfDMlGGOjd4HUI4Vvd+B+wdYFzD5xH9P6ZXnN
6oZqbvfdQaUJ04E2Mir9NKgPlht+KyO5Eg6alM+UaKNRXgjPxKdh5pntLKsXe3hqZ6DgFXxHCIHb
COytIJPUfezUBaDiv50JOjiIJikWV1cbZ5fXj3NCKWoc4XN4ZW+zHnq9LkzOUndlNehGj/zbYN1j
cdEepfKYDjADbNtom5Tsy/LU3H4Ot7nKC4I3ICR4QKn2Y5gTQstRBPegXBZ7Gtp813U03MKpD85A
RV+D8FagnOrm3X1Ujh/tnpINpiTr7T4wM7+JrG9w7/1R5MFhpXO3j6tc5QyNNqlwNB4yHyZyb3lf
v/U5PzuFt6mD9GGmM8+basVmEbLhGELFlUhw/nK6csfQ5CFX2b+h7so8EqN5wslr2cPyERLFQ858
WASugZE0savSiqYJNn/QlEr90ZgY/Li7TRi1322TrVzBNEdflVnkDQywZMCAfBz8YbyVdD+gCXgN
iua3V1F/1lxenitdP5QcIejk9XiAyvwia+4MOzhBz+fei+jKUtB1Q8kTY5X2NAGQzocU10NtQcWS
FIeRQsyutJ4GsQZr0cSqqyQH0JqhhwsrZr+yxGfMyJ+6tVYGSPdpJQ3A4K4g9Yjyhg2LDWxq+Q8A
bVcWqm50lA0/EFCqBNs68ytA9+Ebe6zx+LHx4uQnCPX3tEu2y5OsydauEusBSomA+ki8iQN1eA8Z
2+8Z1AZYZIHzXeE0VkJjTtK1OdcsKZU55LI2T4E8wgspBc7IzS8ZtPehNCI/eD5XiUOQ27AC2bDQ
T0uIOOWW5xxoD9PG5cHS/fx5st7tmthe0hAM5wjeuuOXxknusqJ5btN45Y1LMxcqPagySN7xFAgT
uEjNYu9sgE0zVNpGe3zthtJGwEfpETzCZr/cH002dJQIx7M0ZKRSCmgGb/bZACuDxgwgHwjIF8vj
r8uNaFayo8Q5cS2UxsDF9yPo4vdjBRHwgtl3ZUqbu6YpygcCpZcPTpAS7AkHBb7mgLEkCWzL9xWf
zW47aqQwQ+pQUdp9rEtK4NcQkoATaFP7JB8s74sZ0T7dyratzOIhi0hvvZYlfJrhxu5Apc5YSZia
dOMoKYFDsRHyJ3njOzKBGl995zj1Cp5RtxCULABH1olkTdr4RWIwEEnlW2jwHSgcM3k/XTk1aaJH
JQyVXTRyQOPx+wmE75vmJazEMQ6Sjx2ZVYIQxwMxxKEFsB0TlLZnveQRsmyUQHX31ZJF7K6sZ103
lCRQZaH04Jrb+sWUnR1UW3ah21eQqM8+2MA8Se+yTOLCfhZaMq2fGSn7CUL98DjWlu/Z5efl5avJ
M7YS9lOVMTGKpPOr8VvvWK+J9yhTlLCnTzzi2yIhK3uLbqSUyJ8aJzCyFO0M1XFomkMM6QqwfFdi
XRMOKj9nKMwOyhlx50uznq9H5jYJP1gR4LYS4VMzVEEMlUQAuyp4TRkDbHA8p4TCiYjf4MPa/Q7x
PneG8ERkrfRH9/6j4qQZrDwhV2II30EFF6oiRgJFKN4DpsQZqA5ekEHekEJHawpnL5BEBEfPTcu9
Y1mQLQtKY4sMC6fA5UWimzwlJXSwLhwF6op+gEJm0kL4LLdgL7OGbtR8XkVQR0kLP0OomPljbd7H
bvrUDxD9tfjam89trq3NVej0BMOFyIAZuN82MHhP8UwMs4n+tW/KbRFa32FrMW3tAZJi8EUpSNJ/
bNhUFPVIHdb0IV5uJze8mpJDj91pvg4wblwJKk2qVhHUQQ41Qxjb1j5EdGHLmXQc0naQ8oMDnjD2
Na9hU7i8AjQBpvJ/cP7naWz3NZxyJigFgpNPuge3N1z+ttyApiuE/JvoyBDSzHAg+SZFOpWQZE5h
kNi1HrTGCodDzQg76Vq9QLfelFw0mkbbZ8QSM+DkZECCa5N5BA7W05qYhK4B5ehh9MlYc2KCehCQ
4iuZuh7Aizo+Mycu/iyP118E641CC1UGDGr3sgap33ioe+eurTmc1JwIyv2mDYusEHZ/6UjdTV3A
1sWWoth5EtLVLIODiAEqASieAmKziUMDEItgTGhEUX0oGtevamPYjTlcpbtR/lr+sbrxUE4rbsvD
GOahhd/UsQdVxQbSyq5pnYrIZCv3L10TSoriYRs6xMR7X8wJzNLhmtpZBixznJU7mCYAVPi6NXUB
hcd76TuZLF8NEbgbCcHKlTOX5terUPWER23tWHi1iksCo8rvMJXfjJDyWx5+zR7/H9IQxJqctsXX
PSv7HuTAUzH2aJH2Ehgp5C7C2WOYrV3rPATsjXWpsodsp5lmU98SB4pjANb3iIe/2X0S+z61YGEB
855xhaenyxnzaL47HKGUmSY5m+t+4CxtBgGEKpg40Sb3TAggwp/7Y8OnpAuAMGB44GJpFRG3r+ZY
wKQmhzP9MMB5B+du69jZEsBhMzbbL8tN6labkkAm3pgQcKfwGW+ii+xwFufmB3ujxCLNKwATrTD3
nZAcYts8jNhsQ49v+awjGzhwb28/dgr/D/jeQy1BTvPDNYSx3L0JqVCxZzas2rdhY0Med3mwNMtb
BeB7DoFoQzIUftRS55fdZN0vwvvxIZfh9NNiECqMqCHemmqCh91yk7p3WRWEn8SdO5gl3F9yI4dH
YPa9h9RUL+QJCNdjJewtxA23DKT9jQkiHTxlX5Yb1kSXCsxP+7oWIGeg3cIaDrA7hIr6MMKtNQvc
fY+jqF1AXG1wmbMtrDJdmUhNoJlKci2FlY21DdcsweE1m9sIa48Zv5tJ3Bf1tDKmtxthKuRvanrL
hVZFcHUgMil2PIc87F6k1JWw8gthLldm9dqBVjeM8294lzmm3mpgGeE0fs1gX2jVu7CaYH/hTBs8
ot97YwoFpa7ZV4azX543TYJXyQaeRbspDVnjt9R+6cr6ZGZwyZD5t+XP60JASVFxI1tYhXoNfOP6
J2gr/yJuBj/Y8RiJ7EgITHi8/Gm5KV1PlNQEtyB7qL2s9cOiOLi59za75LjxGqhR80L0F+v4bmYc
owrFUAytD8vHrdN63+wSFr1wdMqI/Sgi4/NyL3TNKFmwSgAwNKnV+n3eQmXc+GJR9jrSZOeN/NIF
3cpg6W4ef//+rjtjxXmZQtPblxQG7+l0EGNwB1jcKSpndY/+kg7iuY2KLYQ+npe7ppkglU2AzdfM
ID7f4qTCj10Wgxg0/fZG88/y52+HKVcpBFUatDzNCF4kZnP5pKw2CXU+5ZB2qLk8LLfxNyxuHCJU
skCei6yeJI+v7QjVSg/r1z0SG4/fPAYgPNlNcOmZMrqfZXhzFxq7YC9Up8F6M914JWL/ptRbv0HJ
EbN4rwFWcXyF9MFdwOGGx6BXC1CgPX0BTw2Q5+8GNB2S4YAfN2V4XhrFhlg/e2h8lTC2oeHabvP3
EnTrp8xT/W4V5Q2F646Mkivvut+iGI6dmx8S9tR4sHYODrg5ixi2va7c0dDZwacK9Lrz/BtdeoBB
4R2I9hsrmWC4x3eVfE0Y7OCSNe2fv6oIt36dknySTDbh6Ak4DEwtrJhwGykfcjhKQuZzY1ivoJOH
m6TwdhimDEwy/Adj5joeZILf2PgDHq2zojHkZyDmK59TKzvAzniCtK/boRQ4PkTxaT5AjqjhmlV8
dtpHhv/Fv0mHlfWmCxklpw0Upk1tXbTXyeX3FhWfbNnspFWvvOXrQob8O30tdO2l7IP+mtjdI3Bp
exG7jyTib26TrlxPdD1Q8pllGaSFWfd4rab0M5zJPsGIYwv286+VgJx/6n/nGGpb/3ahyRDzFBeg
q2d0jw1t7rvEvHdx6YQfD6zEi+4t7FO/hRdd104XWFjDzxn6gJvl5ueVdKt15ZnVjOwmoaXBrlPD
86+TA5NBeMCCYbES67d3A6ZSAXooWsP/kPGrO1b9vVlBEQNv6xBsRnEa/t0WYDaNU/xe7sztqWIq
QrILUbEFm45fzb51AQN1xgvjePjAAK6Jvd0+DjAVEGlGrkmqwORXGIrMnjbc2UOOoruD+Wl/5Eaa
HMJQ4FjchGuYGN0MKRFkweI0jbLau9bUMr4VcWv9KXKarlzubwcQqvL/rj7Z0ywKjcq7QrzubazH
7x43zmkPzUb+sWoRU4GQ+VhAen4ovStekI+QWjjGdvBs2OxDF3ymIr0zPMYW44TPdyaeJ8r5BbJB
BX2A5ciHVpWKd+S2JR3wFb2r3QiIr0H9M04vTGYrV21NhKhYxzqDSTqxE35FFgOVHw6T9fdE8Auw
bt/hHrAS55p5VlGPaSQ6XkyUQ1a0AT8qgjf2J6/jgXlK+gwmr/D+yz4WhSrCkY41lFTCHCFSj+E9
H8ZpV+eJ/GJZwAstT4nm8MdUhKNrcBHQusGgVXFyMahh0X05FSLcwJ16sO7iqYePsWVW9bkXmfFi
eFUAz0wYHK1BxzRhyee/vzs40KCSUTAi13B3OMHoAE/d/PNK7+bgu5GUVfoKDCBQToMN+tUREOS1
7W0GNSaCVSd5cSAQqdt2AA5uG7uAGyvORG2bvPAANizL7WvSqMplScIOCF8HzdNAPkG1Dui7yTpa
db2y4nVrUdlRg46jABM67MpYBvhtDrNQOzJ7D2C1kR6hnrlGc9fUephKZ+F9llV1ZbErmDk7+CTV
4wke8D0s7FPrxG1jz3NoyqRvEEwLg2e3WOmgZm2oMMycBG0CDia78rQ6V6T8JiCOsDw3mrFTwZe0
9XALSQW7wsclgK11jPuN3Xtw4ojjx15Mzd1yO5o1oCIxAzuG88ysD19hsuC8Ck+SKMGdPcUp6Ndy
E5qrCFPRl5WEQQ1sLutrOSSn0TCeWYPT6xRshyK/jlZ2qkbvd5bG+8KE/oLg4tjhpT/v5CXL7UtS
iN3KD5kfW27EG5sH4V0sF6EkAyxsy+vQFacaviaCkUc3HE4i8faokzzCTuE3VNEepLMmoaPJ+ip8
s2yk50QGl1cBgMOGmjkE/2OgEfckyDmMesp2W/XS/rLcQ11ryhmCuDBQDrxJXtsQbsNmcEUR6A6m
criXswf4nL0sN6NLy0w5TTjeABVZOI5d4ZP5JY2zLwIuAnUFAlDfh9FWjulL1yXwRhhghdGlH2MV
MhXKSW2nh0HRVCBhVY+dW7zC3hQi4/2nlW5p8jFTH+niqUutpCpwrnR/h075OJiQLShCGAL3myyB
8VY5mYfQix8nJuRuTMhdy4yPzZ0K5Swst29nstPVLWBuFPTNQyujtzxthz2H3bPtsZW0f/vljqmg
zb5oE7PI6+aaDdVX26VHr82eqg78yXLaB7FxpC2BnNxaBGiSpIrfbGsC4cEkb64QH/4JJOejlWUr
b3a6T8/J8108d50IKwmkzRVM6vgT98ZxH7QhW0kXmhTsKtkipEaWU5I014bEF1B0n4ypf5Zeemnc
eKUDmluGO3fsXQekdOCsHVZw6uOecDZQH2P1xmgBVIGLCDCLm9wa4DcyBiwWG4rn1nFlDegaVhJF
QVHiD1jjXiX8oo1p+DJWw8k0cClMKjM9NGDVoRi4spfppknJFrSPglpUtnvt4C945zSed9cBYv6h
ezvKev+OIYUV0cQ9bMJhmbMttEfoBvfa5gKTjGhlJeg6oOQFx6RGHgrTuQ40glNMBr/SSK7BwzVT
oYI4IzE68DqyrKtwou4kZBjs8XLT7ccknw7oGF4FSTDswq40V+ZDs7BVVCebZJaNeUiu2BDjjawq
+FHFcitcuS07vgYo0pwsVBV4z3BGu2rM6ToV0QVmJW8Wqa7e+LEXIaaiO00HlkBZApvxCkZ5tOR+
WUb35si3NuVrVExdF5QMQKUlwMmFMqTb19gAGGSEBYVFVuOtVt50TSgZwE5Rnolb07o2PJo2UQRT
wjz3ilMMu8X98rama0KJ9b6MYQ5FJnKtI3YAqOsk+/4+lWRl19R9XonucqQEXgwDJoKRBzfI7q1y
fA1JsPLrdeGhhPdk9dHYm9K6tgkQ27GwYIRbJ8nZMOF25MUCLp1Ouy2aMF7pjy46lGDPIaMYorg1
XWNWfiKyfexisvXS6UsoqpWUpWlChW5adZJG4WQO10mMb2HYBxtHeHeVB5PUof28POuaXV7Fb6LO
M8WBEQ7XPIEHPKvg7Bxl+5hFR7P2mk3hufddC83fqcO9b7lJTZr8j+Y6G6QY5hqnZU4FRCXw/pAz
ER6Xv/5XtOzG6V2VWs+nPG9aNk5Xjz6ZNN3zZoKL5W+8hHcGiOCJPARueCmitywCioFXG4sn0K52
z9kot122Mq6aI7aK9mSda41WHE/XnEFygrsC5kvS++ZFU73tRB3vSz44KwOqWfu2khwwgUCpDkbg
G3Jst2E+/UyLCaaDDP6P3blo7B9hGwcrRwJNHKsAULjh2cD2TuFV2iEMzGX8zIcwQmHIe12eQN3I
KYmioQI7MjUj5KEBNRd5sJIBKY/T+yBhD1ZIVzLG3zvyrYWipAySWiytmYyvIyy5IXyCFUKDx6In
f/9H+kV1GqsDjR9RZRnDHuTj/lhgT5fGtCkCDw/XP7tp2pL4wWjHrZV2m449h+1z0UYHUrENjXFb
lRs8JnR1e9cmXyf7re+/1sGnIf8aF8+cpTt8Gi2jPDPl1hatGW4Dx/sJ1H1325d066EaNqafRxLt
sXIOdR080bTaRrQ9T1DacuDil1VA/BzaId2EjbiiE3P5hpNzYPwZ5HUk9y2FYS2JdhJuLkFUn1DM
6UZcsMVDmLIHox5QRrJgUvf3R9eY1OV51IjmMFUWmDVxatC4jK9OblzdZECUt59M1zhVDGbZNgnv
7CE5zoWmMk1e8FveMrt9WWlcc4dXka7CcbgFYGCM41KxbYffqHdheFlSg3FxQHSeGtv4DjX73XJ7
mqhQca95WfKoKNsYt5fqarTiOEn5wM1pZSfQxISKbw1amySFU0FSxOYPseHsYGFZ7MK4SnYDNGyS
wf2YkglTga4wmsVN0ENL6QhAaEuzeuOw4VSzVfssza6mAlyNsJkyCCx7PowKwEaH+BmT5wguh0I2
T8uzoXtKUiWDqzLqjAkbpl+55iaG4/gky0PdyZMlk4uNghqqtJcQlpJemMP1M32NSfijMisYQBvG
ypxpkEtM1baX0h2laGL+/zn7suW4dSXbXzmx33Ga89DR50RcTjWpBk2W7ReGbMscQJAEZ/Lr76J6
325t7GLxhsIOOyTZQGFKJDJXroW6pQGCoI28KTT+VhrkqMYH2g8/IXoahAVr5yC1T0JljdR4aYYF
C2oyUoyE1fYpBqKjRaFUr5O7jPZH01DWjCdeTVdsp0hqXwL8BK+dGifNHKzvpdYmm7KTjYOZMHgN
KrYQFAihCbGynkunWXC2ilKSyz5ONeQ97QDF4K+UWweJKr/ZVOxySwdNZRcetbHyW2r/vt3pwiyK
ONQwrlPSN4N6Smn/nCRkZzbE7axxW5faCtprwfkSwajKNEmpAQ3dk5LZLlGhtJ5CEnYadzzKg5pM
ioNU6YsFKNrKRC6YKRGfqmkJo/JYoPBWw61U9/cKHR9Bcr6y5Zean6fyQ5yibOuYg43GBI8siNP5
0FnOOF99xVpMaulMKXPPH3rgKNHQukjuQckr2WdLBuGrkzdQwypLYB8GnXduk5r8ZYSaLDJMVXjo
aS/7GqqsNre3xdIYRWdroiHgiLM70FuHagjPoWE8SjlZca+Wdp3wCmtrKYUloP2pr+2fkj1uLKOA
zLNV3SdcXTu982e9cnrFEgBWUhJNhl6eawhS135CqhRxYNW0y5VRLHikIvs08lNqP7EYD/mmAEym
H92SWNkZBYnse9SB7DUrLfqG0At/vr0qSx0KBiLssmmEkmt5VsERvs1oK3lhOLTHFCoUCMAaTaA3
JZgJpmoN6r1wJYtYWGDNwoEq6NHWo8KbLPYsG2PvRllfBFHH3loJ2tm3B7fU1TzoD5u+LMyh1DRe
nsERkn+txlOVwTXse13bE/A73RmGUa8BGha2twh7TcyU9+BWzc+yXuh7UMLId5VqS7sGScWV4Vzn
vNbM95fbh/HonMeG3CXxGaQztp25WUz8GCIObJfmUDWksksSgL7J16RR3TDvvYYCYJUZK5tz4YiJ
CNG4qfsGZV/VWa7hdKdqPHpDm9ZehMzjsWm+3V60hR35PvgPgwQZbW2XA6vOsWkcUPTyViNUrjXS
ng31xmqSB5CW+re7WrhG3tOdH7qKo64mpsTrs4y0yos19OkhapPIt7up3kZlJe/LNga2c7TTrV7n
w8o6Ls2j4GboCbIsXWKWZ0q1S5Rn9zazTnkE6PAIQZ/bQ1uaReGNppdyIcuosTr3OTklneIZqK3J
SvUuqhvU4YHYSlurxl06ZYIJ4RHypgVL+VnN66ci777KrfqsmVbsVqPm2fGaXvPCkETUqJoaxhRD
2eps56UvDeUb7cL9TBFJzU7yLHyzkdjP29O3lIETMaQGoithUxXVOZQRPqqmvoOYOJcCmrTNlgwm
kEplw7eNbQ4/4lzJMyck+RqVxdJI55n+sC/tzGgtzeTNuWjl2ldLiKLakdEGfZfKG9Z3PEh1KGxI
aVGsXAMLayiyUStaLndS2TVnS4uBoecoDcDLpX6Ay+hlYV6cOpRErWz/hUtUmi3oh9FVQ6GwEXWH
5xhEgNskqoc7mfTximu4NBLBzRh4a0bpQOwTV8agr4aHtAePeJLumww5CyuXvU/uEMHhaJDMTNqS
2SfV6J9QQvFEaH4h4QTVtCp2qGo/22H11On1NtXXnkZLUydYjrIEuTYycNE5mWQbR9nqHyagZlfg
Fu8FUFfcG5GP2cQHBS15CINhvwz5vU2V7dgOvjkMHjN+tMYLlx95HkRE3xmMf29Y4Sks8VvtUaeh
o3Wv9Qide8hkUQkyC/oO99OTMcaOKRHJNWJjn7crDvOCCRXLPUhsV3rfwGwWeboBTcdh/hyDVR/l
uLdXVvj6TjLEao/EGjsUVhFyApvrXZ5ECBFZLgRbjuA3ebJRNrtyHq57DoA6/vU8tFMi64QN5Vky
srp3qqz61vW4uOlMQ7HSx3uQ4O9La4is6Ry0IrYO0Dq4VQMNyh8VNq5kF6Vj5pJftcdOG7/n7Jsu
A+WcUq8AFdAwvBlp54Rx79AhDiTWYraDwXhSyUbW9mo5OviibeNAg6Yy9gXLn80msNLwgL96I34l
OcS5hifDfOiVlYVfeMgYIhDW5olRQq2zOPc8fpCQwUeC2ucT2SSDNHkh1MW11vaiqEaYpwBRU5kn
a+7k9dNniLBYSKbZCh6exdkw40p2pr6xX6qw5JvbFmVpH8zdfrCLktlFFSdhfm7AAukyqjRexrs8
4K20Vmb+/o64tg0EoxXaYUyIBR5xPu5KVc8dLLCl6r6sJb0zq85goQyGFJCyk/RT0e66XDoN+GIY
7xoCXlZwwfcSgyp85URJsmO1Enxu9IJpk4DPt1mRsXNmqodUHRgqni3X7trfn2tfcIiMtpaNHFC1
02yjovZJbr6AZHHFM15wFwwRPNt1dhKBgJKccLxQ6B7UZu9g9qDZDPjRlzItHL0JiPW5WncEhf66
VToEbsYpVMlJabT7rjI8y2zWzNHSCROBtDL0E9quHslpiOayS+gcNMd5J4DZPkpQt//FUFG/LUnu
J625IYJqQWEdgox+IicOuL6k4XaZEkdWlYDxtQrM6xcGQNd/nTFDR8G5ASWDUwXKLtN8qJCtmJrE
ScY1HM7CdSFCaTNU6oOLCoMw0fzUTnto0e04wE14Nm2izlwrtVnqRzATykSUWrd7cprP6Zj/yoBg
KOTHku0n/VPSm5ohAmc7ubV1ROywBewsAB8RCotAgdgE2AZlvbaJF+ydCI9N2jAaCkA/3geC1wp8
ptGpjTWk9tI8CQc+U9TEqKiOA59MRyUttggaemlSuFoffUvaYcXfXHiUGyI2NlftgfSSQk4RqLM5
eZyK1zF+YmYgEdXDqU/ZDlwkGFzt4AhhwebN/SmbJuJjiaWYPeSv4KHUiY+6sqBA/AQvvxWTvHDf
iRhZhFhBuRlL5BQT4DXj2CQOXL41l2Rh+UVkrAbBGx3kcORE9NgtEIeJQXwSfq7YwBAxsZSpnLcJ
TslQDNtyAqBoJjZv5RWDvzQ186A+3NWRojYjtEDJSS+tyLUmcldl6Zfbq7rUtnDAEXeN2irsyGlM
C92ZZ0azFPrJLSM4ALrNQZyR44MXmm7BhRku+dyBZK74Zwt29m/I1RYKaGbdkpNcKsjAVk0wmGSj
oLTEUVYDUfM1d8WLEXGqNYXQM9Gk8ITwZFI+SqjqlMMLvphvK1Jkh9WbaeliFyGrGgX6petNG0ds
uA8H2SOhgySy37Juq+vDfWS2p1FvqVP1K5VEC+dCxKkaYVVRME/bp6EbFQfSgxIq2ORvXOdr8mEL
ayQCVI0CCfmIa9ZpgqiGO4UXu2y8wYiREVh7ny0YXxGUisyPlUZMtk42eU6mna5nPu4o0j30ybC5
fUyW5mke3YcjCL0XoFPH2jopXA/0qIJsQeKQJPJuN389BmOI6NQktxAFjHM0L7E7M1PudYwGDLPI
7Rb2rjNL1RlCbYXxYmFDizhVSZ/6Vg1HelbaXjmViBsfWkVuvKJIco+YeIylY234eRYFNB+rlZ22
tA8EW0A5ErfS0NAzJNG90syOMWHoQ3XKSlm5HRdsmSF49US2aK+pLT2PQHfBB45HEA/qw/b2Gi3t
MuGKtyKAeMfKABClTB1cwU4PXji8VkqDO9O4hndZcohF0tFyyiiPwDx6hhhGcqfobX8PvZ/iR9vJ
zOe67oxlfwpjYyOl9bZSi6OckJVNvmR//oZencigyaxOQTnxBY8yMqWXCb0M4aWh5XEcpUPW/lx9
XS8sl4hcrUJk0EJoOZwZXGOrpVvV/hye1PgbXHXkIXIxSnpuWpJ4SIIHOe2/RnEbu1q0BuhaOEci
aDWZwKUI5HN61nJVv9gynZyJWBpCKbghzOoxzzIj6CoeOg1QwSu+wIKlEGlJZU4t2daM7Fw1re3G
UOoCsR3YhKwRzzLzTo9q6lZsrWRvYc+L/KRyKkPFT9WyM1UlN6ypT6UzuEKdUg9dJPP82ydrwbjq
gmkg4DcxAZ7JzgVzaGHuIQBjyPrn7I4uGAVqVakEIuLsDDCjimodCbCtYQyGofJ7bv2+PYKlVRFs
AzBMjEW6nJ3Nhh9kXNx6d98bLzGNAoOEO11ZGczSTAnZD4u2w6AyHcpsUdUe9LpXAJPM80vSacaK
EV0AhBkinjUGGSyd+pCeyzT2UXj63GT8Fwn7ALYOUdmqfauKqQhSvisgQMTbt9tTuGANRIirbRUk
y3RGUdNsj6BsbJ5mA3e77YVtLGJZdTUzpAYVIBeS6bhTmVR5cdYNF24BB8YkI/TKHhQKtztbWCMR
2UpayF2aVRZdcrBUmFBaNzLZr0srk1ym8Wqt6GPB+ojQVV3lXWd2VXxJ0vasd/EjuPBRzSC9xPp0
Z/XT11IzHhIrWfPll+ZwXrcPHlCkRFORNqV1TvJpb9MKqFx1RN28ugeCKhhieSWXuDR9gjGQTT2s
hoZEl9AeCzfLwSFrVojwV2mVBbdXaGmrCSahmTpmIcwVXXhVE6+pNBIUfbPG/7HUumALaKcPLOxk
60yribpmmw5OG2rlylZ+x25deY6IeE2JElIaeq+ejUH3W1xmQErS9q1DBpSle2rWPpKIfiJZjlU/
KMYuqpgzGaljxCowOPclB4FMus+sxDGz32oyeFa1L8cj/mWV9lv8heUFfduxMVMERHOvSy+3Z33B
ARSxnjFr69KUBv2sF83v0IA0PDH8plO+QNHv5XNdzOb5wx5loV3W4aBoZ7MYXiq52fcFmechg1JC
uuI9LyyvCPKETqqdmh3RUD5UApiQNxbkews48Ny7PYiFAyBiOysaGTLXTTDroYBLzUckRVIdSFXl
5+32l9Zh7vfDJEWmQgEqsjUUscq205DkWKjpNg6N35Em7273sXAfishOK4WfzDUsBGScXZanTp7u
gXmeCZ7SuTTuc4yHhgjenBBfpXqqoh9JeoIOPBzzrnyM4vxFDsOVO3dpLIK1kIw2izSUhp/tXtkW
w7cinnbYxVTJ3ZFus2ot4bPUj2A3TKKM1iCjBkofjZ8xWH/AuLJT23xvppnXDPaubPrN7eVZ2sOC
G9FAycg0w1w5F3FfuUnMv5a98snciojILNopGpMwRuOkATQyjDW3k6ZiPw0girz9+Re2sIjIzFFa
ywuUlp9L07jITY4Dr1q6C3UYxU0GGj5/rpv5KvxwUkDkNnGQyPJz3Rav0LcLEqoEeD9ITmHTtcto
aSzz9z90YspwrwfScGA/UhD/R3uL46ID8kTf2JR9zqaIgEwFpQNKr4Yh4gvaL9CuwCYqmlNw/c9c
33/8HP4zeisu/30B1f/+L3z9s8BzN4E8i/DlvzdvxemVvdX/Nf+v//lXf/0//34qGH6L/+Qv/wPt
/tmv99q8/uULP2+SZryHqzk+vNVt1ry3jk84/8v/3x/+4+29laexfPvXHz+LFtsGrUVJkf/x5492
v/71hyzh1PzHx/b//OE8xn/9sYVS9D8O8x+P/+fhb//v7bVu0ISs/VPT8Aq1bHAP2cqMQuzf/vsn
6j8tTZIVA8oeum3OejV5UTXxv/5QlH+Cy1zSbEMyVEVVZpr1umj//JGsy0gA27YC5kro6v3x/z7f
X1bof1fsH3nLLgjfNPW//rhmBCxZEzNvUhSzPq466cAgmJTBkbDpyjV87QabWxbOTQcZ2pwrvXSQ
0xa+B3kwqAbCpXD7YaL/HMjHD361bmBuXzgyyG6NJqW1dIheW9AO/+o7r/3ePlc/9KMEOEjqlBiQ
6cIVXsGqXPO15w6FK9OSylQBd6t04NHk82oChdQvzR48nd0jGE/k3Em6t9uDW1qV+fsfzEGuylwJ
J3RFIpDdXkxtLQNyzc7MYxD86qJF0WiiaNKhaWuvJ5Vj6/dwUx2AQVYu/avJqbkL4aZMVAvALQAI
DuzLcNec89ipNad60YAuuWTb8jsUQXPI5vy6PVNXGb/n7oQLk6RJOEplKR+Mlt3Rydh0ib3vzWKr
0w5RisHRh8FVh2iLkX+LahsjLu9AAfCQJy1kwrRdWrPHNM5RqS85POI/hn7NS593uuikzx9NuGCL
Urc6s5Ckw6CnX8dQcsBD4gDuNBPRb8bIWjkJC5tFTMnJWSc3YYEJj+PvYGGEGvjtqV1qd3ZRPmzC
KAfFc1bDNIR1huL436vKBgvzIqbhkIJFyZyEDwyptiCVCldtXgoSA30hbeJ05QX5nna7Mvvv3//4
8ZsCAg3ZJB109c1SJ6CFAV9E8d9Aj1acgsjdNPd0JL7Z9q7dqxByyvaFpAeR3D4zmvsjtd0Iqj/9
KHmxnLt0qndtXgaIjZ9NbjhpX/ht221YRPxEy49p2HuWRaHd2FdbsIy4M0rIlh4M1cI+y8DEnd5V
lg7Oh8yLqy/D+GKRxG+yHiV1z3X9vWxSBIxi6J7n55ZAhngAmDo0PUR7Tv1AXQq3Rm1Vfwi7jRw1
PvAwm6Lh7oi6CcCjasxjK6NEUT5ooARMWo/wb4UiOUOVbNLkJ0uRRrBMD1UqTqP8mOyXuYi4Uav7
27tlwdz/jYinT/XYmlLpQKdnI3+ewrsq+XK76asgQRwkkXEnTTsEMzMcJIMDFzAxx+7i33Kt+Kn5
pneg2wGx4sBxtNvaSbTYbZU4KHPdj6Rml1AducBXHYn+1IzumjknoGvbnCqH1kwPFlMf8Fj8HoHu
eGw7//YnXrgqRL1FlK5zFA5jh3ddCWj3niGmaaSSk0eRW1Rfp8lyqGY6tzt7j8ld2+mCxcUxHSaZ
NNIBVJQvYwrt5bB2SPo9BNfpZJPdmL3JqXlgrX4eq/7UMSAmmb6LDPMAogIvjCKnayI3a6UXOM/f
uf2rjZ7TqHBRcriZUNWrtuM3xYYHn0xuoVguavVtlTum9k0rdNdoWmgRAo3MamjTRk7V9a5sWE6e
PEVU83JWbJRhchvDciPpEdJPoTV5aW2B8K+GNORaTHzJXAkXQUistm8Z5lxpTSTmBqehm9sT/O4g
X5tg0ZDL2TQwIksHU0Hlr9W6KlwaW/tF0m+F7aVgner6R40/NOMpSr/K9b5vgehH2lbBw7eKbSex
fk409lgD+lHe79LkPmWVW0yyB+7GNXDLwgT8LYtbpCo3DXs8wGne4rF6TMlKsGDBYIvZW2jqtbOS
H84f21sFlEPNI9USp7D2qpGsPLAX7IeYvgUzTprYPW6bhpyT5JcWng17rf5nyVcUBSFpyTpaj9gb
UPPYdTt1i3TNRX3g3uSnfr5JAojVrd071y99MYlbZtAdLmV0RQFATgkQODrIRqXYB/8EwA+fs7Zi
9taArF4n1+ilGV408kbaB9iy27v9KsUzrK2oB1mgynEqIqT5yKHfT8HklcF0oMdkk7gQqg0Gv3FZ
0B+sFR7gd8WoK6dLTNhym1um1A0Yi6LAfJMNlL18Y8y8yvgiD8OxCidHpd+r4qs6BF2UeklmH0PU
AdPGHcCVkJDak7XMbTvutmG9UbjiZ51+AJ+Zm1mmr6Y0QJhjW0y204emmxTqPmouFmtBMoX8Qu7U
7LWWOMj174wJFbHE9OeKHKCWe8Mph3HlUlBmJ/vaQAULRTpzYOB9kg7pXXi0g2SfPqJzpjkN3GPy
W2eOdNEe+zswQlMns+5MsuXFtg490IgbSIr9uL3A7wGSa59DMGdGOUJxJmGYcM/aZBf2YAfTjh7Y
Vt0OB/A4+JFfb9IALARuHyiBcgd2U9OVISF2L22zzZpa38JbRMwzl3EILkDZmPD0bJy+p0HXdQe5
/CGtgnYWLKKYW+bNBORiSHENxxuT7bro8fYMLthDMbHcsiTFOYc/QhMF28WL9a8aMAwKWIqmYlq7
1q/vFjGxrGlFoycQgj5k0c+uPlQTc29/+iVrKGaPy7RCoI/BXyi92qenaGu4qUdc7jW+vZHdyKVe
FNzua8Gqi6njHhkhxBiV6WDUZZBDCFyh5kHRnm+3/s6acmUnizljVderWk0wR6UHvLNRuqYz+sQx
A8Olh3CPKp8geTUfQUjf3JUB9UFB6Vbbi+YAILlXgs6PdtkX46e5z33dHXx1z+/se3PPn4ygcTN3
TUJ2aRYEBy2iUlhI1J7wkqJOy/EADMEPhLLr29OwtB0FuyJJWqRVUIk76HbmmPRpkC4o+HNUqHco
/a/bfSwdJcFmALPMWnNAH2X3tSfMiYw1ytqrqWbcN2KqOSmyqh1b2IHKA1n6rj1y3DTdPnuwcMus
XctLYQkxsxwj3ddYDL00HmTTXNmxTw/zhdZ6BXY7uTNWrPxiR/MqfXh3lg2eddzWJ1yexn124Xs7
gE73JsHOmvz63Dynm08tiZhiHuwqGqoMIzI40rD2BdR/txte2K5iUpkoZam3c8Oo+mL9PqqP5ZpO
ytIdKPIfZe2Y9F2P2TE2hss3xQaVxYHmgyliVx3kTXrCY9vPjnj2Bs2GBvGxP3x6ZeZ7+cPKKCDe
I+m8BZR7AKeO9UY/dAfNG/b0icAC5M/Dt9sTuLgHxAPPJjtqSowSbKJ33ZMdMJ9tbFcKmlN8wGsp
sNZs+cJLUxPOvmIbdcU5egJTTtAfDXf0u6C6CzftBjQfPt2pG3rpHqbneL82jwumQMw9Uw4/varR
JYvuB/U7799uz9rCthNTwwCXJSFK4nBwsj0IGxypPGfRWj7+Kp80rIzI+iMNPdeyAlfFuOn96a58
hLruUfPYnRbkyIc7ZA05s2CNxdRwFsVge+q06YCoWZg5/UP4xT7wZ2uXb4ff+YlkDvspH6tjelwr
X1/YA2KuOE76MTcbTFzBMzceU1+CBFtbM6fSa3cIazerJxAzrxF7LKy/SAoUNXGYgBMIR1g6d8MX
Gq/dY+876Mp1LiaMQSrEUQZf4p3tNB5zfqGgCb9shzs/ZCf2aucNcRP4KgP+zJ0X6CXil+UZcFxK
B7/cbBP79bbe/spc6qhOv3LBLm4ewXKwOKH4rU4H9XHMnGlX7PE+8E2//mp87R7KZ2XlLbRkOFTB
cLQEosNcQ0f9HuRgx/SxapzqQO/kvbHNn62HzGUvt0+bMjd5bbIFy6FOMicqhTXkfrXLL+rdme/N
bRoYF/2hxoyae3uT+tUmeUzvR6d8blfC1UvPD1VwJVBDK7cTt4fDl8PoIr7qfvkC8QfnO/MTJwvi
gLm2n7iNkzmt9+0ZeRw3wwdYNQRzN1fGLWamZ+4vixeY4sl+JSZCX8UUNFXvDlni1dFXkmw0qfOS
5nJ7nhesmpilpnIlh11l4rToBzbuwuEi5z8+17TgaTDel2ZTwtKkEUILoeor4yEv9RXX/SoGGRZT
1KykANJkUgTfXbEk98ePCYducHnZuakT+2uMzAvGRMxJp6qklrmJ1Sgi1Pl6ira7PTdL7c7f/3DX
N7nB83CwJmhxWE5F7pL4++caFkwBqFENGZ4kGi4vOduFzUrYZWmfCCe/UluWmjEWE9S6WYuaktyv
+Rr9x1LjwlmvtKhW7dl+WRB7VFiESO59QdcKHd95dK4dKeFES6bSR9bs8gLytk91w43BFEPYFmyk
jkxl39af7ch2dBY5moyjDLHuSH7I5M1AdllE3clONq28T5I1aMjCjfj+QT+sftImBVErfKDWvrTF
75BRp4zBLBAxp89zt5BeGnX1cljqTMiTdUWilS3LxoMObu89Sb5D6cGZrNfGm58ZzJ02BvuWwRsY
8TzL5b26sRwEurzb+3FhaUUSoKGrdMgZYqgJ24fZj6j9WpFfn2t6Dtx8mMWmRnK1nbdko8pu2LCA
ZQ8JUVZc16UL6D088aH5zDQgA1Mpw0GpsFu6wZm62IekOqpduMNl3YeAmiPNATzpRRnbgwTCZimK
/FJNvF6DsklpOjoAS4WcgCWAeFmKpBwxdlqsrsztbCyu7Ov3W/rDJ5wMAN9Zj7MeS8gapbthXHN1
lo6MyAM0TCbPpApNF37poermpPnVo7mtj3STORsw+t7JuIGZVx4/U4IFc/7+/P4wGG2CQGpL5x5H
KHo9pURHwGSrN2tDeiemuzZbgpHhaTXmELWG74K9nmj3el14Q7VNjcIlFkTv4npjq/QHARCwA20q
03/n5pPcBzKS9KAi9BoI8XTajkanhB61iflK03hUizfcaHZcMo9x96Nak9VYCD6+F798mI0KsHLw
abDxMOqQvZ+ecvaLyY2ryapz+/As7B2ROgg5y5bXqjQeZFApDM0r6VdgKEvxeZEnKNMhLZRI+Xho
XaTmguFOc6kfe4Mru71X+S93qgvBuc9dS5LgY0yQy43GErFis+vcrvsVN1/Cdlg5X0smQOQASrJy
kIcUq8D91tf25a7ahRtrX17oNvGhynhnfLW+2vt2BxUL5zXx1gJyS4szG9MPq6/KoBSrWnmCBrHi
pgANWsparfyS2zQDxz62zTOG08cLLI8fbhIHgse+vgmdU7mx/Ntba7ELwQexO43UBsTHMG2DJz0r
z0h3+5JXP8rPa0w0i30I/ggBHGKULW3uY/LIS30Pw+tP/vQ8rfcx35BXLIZI/mODbaajPBwOHa5K
JG7A7S0hFcAIsPLUVbp7zdOc0WNBezDABpwrRaA0F31l9y3cnCKhD+SUI0BIgVjoYKTIN5Qo+1Y1
rbxyFl5yqkjl06ZlosdQMkO8YQgGT/VCL8Qqdf7+lXqgn14xMwtPU1Wk8gGPotkUOfqZrcGZOKkH
f2qTO/B6Eb9e7eb6q0kVyXwGUEBhS8zDcXOPu2xjuhV6yFc39fXVUEWSnV4iSVlp2G95fBl05Ts3
XsOu/nr7xCxAJFSRR6cy1D8PfFgXLre+EU7vkuheBsNYVEf3BQfGlLtRdcIN5bR26sfWW48St1Qa
/BD6GXaS+5EMjM8ThF1dnh8T5akc7if72cx6p5GfxhTAB8BPTCk5DODPJgRKL1aO6qjpHCU7A6LD
yj6LwUgbEfB4h8FomoAFxJAAg8Mz7cdOc0n9jKIkJzQbt5buK2ll8O/y638/ZqoofNnoJoMKcT9v
kXFTBY0nuQBe+MUGmUWPe3RnOaqruyDrW3HtrpaQWrJqCwbKtJOEj5GEXKLG9gaY1uPIjfU2QOFo
EfKAxaBD775Hqwn+6/ZcFaUw40FqwpwjlmERP8+32rgWzLvuJqiiACZFpWCu2QSBH2d0wbHjqofJ
ifaAkHmZA3fhwPBS293f3qWLCyW8o0x7oFGoo7fC5/7oKi4e3cXGfJC+hcHdHeAkTr+Nj/zH7e4W
TpzI6ENYKo/ZvC1yGZXsI8ZWIPkNnaLbzS9c7qoILVbZFIHmBaOpvN5XvdTjx/hs7bQL27Aj8W3X
3ESu6rMgO1oP8Rs8+mLF+F4Pwaoi9NjQytxQqmk4yMB1auBGR3LM7aunTP6th/bK+JZWSwQgQ+1d
xasFEeV5rTpPc+1A9ei2diMfstcbvgNWb5MeSnct2L+0YPP3P3gt3JTqDmVq00GeLiaAChKH6EC3
xkR+VYwDh1aUxaQANjGDYjzG/eANd4gG/ijP3fZn67W7+jI+DsfcXcv9v4d0r9gkEYgcZiXwpU0L
ld/0NUuKOwPsbqz2wvHJMp6nQgtsVnlK1Tqp3bhjYxy5RV2uG7skjp1CR16DtRsW0wMfZWzaEaIK
iWfY7F4BDpxVP+MsQz3W2zBs9fxkKr4cls6UG17XSC5URjwt5WvGbsnaiYhnrZM7S4GePIAMhgcq
e9/UqZeUktdl39NQdmv+C4osG2XMoGWFKrSwcuKsdkP7bhwnZ2yLXTECia3+oEqyi3vqQVYjKAo4
d/JrXZ0i2rpD4yvS5DJT95u0BwneriWR14OJMK4at0XLvHvi0gUVKb7OHyF67kTZL8iLgSREehhG
OZCj8j6SS4dmMnj1TCcG1t8gRgAScKDyO1dK+EWlFSQGNa+m3/rkoEStn1h+Wv2iw+jRHIRiPcrF
XlBBC7Upp8bLsbBRUtgYjpV/k8ngls1dnu9BHeIotHC67k5PAMJsHrKsdFo1cWMT8EduuWoEsET2
POkXs0CMxIpOaYc4L7OdPD6HEHxikYYic/3UWl+S6IQ96cgT9eu68dV2p9W5m2WJy6xma6WGOxjE
nyLFLaGwYBaIHstfuti6oJbCzeTPSBXPh0N43E5gQU7Atowbpr7rzGPSfK21FWt1PX6kijBxAPK5
PjJYq46CNkCW8CzvA1Yeiz50xyr2YvBs9dbn4kXgCf+rEQlVWqAIYxwOef6NpUedjY7Zf7tt8hdu
S5G9yZKTEuINONRhMjhRAYbc4mmsuGv0a3zUSz0Iz9G67STazncKxJxq/t2guz55zdaCAsqCHyFi
xhWwFKHMCCZQRwJqdEcXeUGHI+MEbXCfuCAt3PRe5ErIRiRe7vbIMOWrPvb/5ew7e1zF3bc/ERJg
6lublp5pmfIGnWmYjqmGT/9cGemRzi//k4m0Wu2udvZMAsbcvstVrh2YlxBqrUgLkjf4dr7lqw4V
8blsUJiCeYjrNxvhmeHr7BGGmci5FFZulPhX7/qiYp2IPpjEQp8Pccab/WQj7tOIs4R+2Exf9XQ8
f2PMEHc9K4D+aqTcLMSvnNT/ByjdQPG6apN5g06jJ93SswQWXi1ZBRXduUxvndVXypdLjahWGUYD
zSUAhfoXaLGp4hhPKsWgB+mBSVsNVKHilP4X4UcEi0uxqNrKB3S50KEpq9AeFq8z6gDIv1tp4rVF
u0gTh1nU8GXv5o0b6aEWwGM6gDLUvoqaKNmSUA8yP97nz+Tx97fa+WeVTi5xxVpekJmf53Vq2uyB
34n6FOUCMHtx3kWcJGxWixvP6WcG+I+04BJpbNVpPxY6wqxNtg7OPcXV2KIeK6EwfemDxn2H0Z2T
JrSCoytOK5x1gCbTLgMaOU2ZOQe5xmk1NQFMqX1zLHEKfdrwG1FAB6iMPmxx+HaD5ZW25hf5dqq6
4PdVukJSIJcAZmnBh9gBVnVjWx+m7GgnE9aVOvy+HVbxdwdurPEEVaXmbKb7oJcHq/lUoOQm7Zll
JbgpSw50nNigLUm7TnrN4Jcwc1OVB1nsLTWKQSn5/VKvRLlLNLSUitO6UHzdGAD6KZTcRA6fy7t/
Pb2LBHUx4gRsUpRhtQ9PqzVCiN9u0u3gEWCGG2bcmJJfOTAvwc8ARTqFDUF7GIk81s5Wqr6TsnQJ
pBbV+Sq+5ZBybZkuitjUTDiXJvbiEq9Eq9EBGc7vD+Ba9nsJeU7qNm0nBXdgK29W+8euqAsuXuu+
FfXqbFHYB10MKqb94cSnWc/9PknDOhvXFSgXMi331djtuYYxiM1ZBqoFj4cXeGTFncWWovOzOIYb
2VlJJzBjAeaQywx9zbNTZs50QG71+21cW6CLnKiHnxAco9Vl46pomsQB5jC/f/AVwgW5lL+Ki/+/
Po2nhuhXoHzM1/1G28t7eFst+3GNXNiD1wqtQmOvAP5JDm3g+O7q9wu4UmldQpMdrmXKcM72huI7
7iYvblbJcPz9s6+s2iUoOe7B9eXiHOKcj6o+KreSL+3nMPvH63cJS156lQ+Li4K+1XSqtzVN2vt8
eiu1Ay8YyeEWt9TvVRsM8PGKj0XzdmfSWF0T52mu1kO6L5qTlrwRMYNAlbHMpSP+ZS9qqING5igs
mb+LCYp95Z9iEmd/ToBNX2XP1KplJkzJRZglFSVuTXu3ZqkzeJrFhpYl3/W4SdtHK0GpFo++0pzV
OHZy/oqVreOueXunmRjEeFqDfHTTVDt12RXmpp+/+jZqjEBTXq38IV2OStelQTu9CCddJXl9cjVx
VJL8MBnch2oQsyw30PothBJtO78zkbp02Rpecvpja73O0yHLnufBBxnLzR5M561vtxAyTsZn9REB
BZVOyxzHCpwZfVr46wzxyuHAJuIF7e8htoyL35tyt2QbA7BvGfDhYHWQqd/B0431xPGI4dJuBJMq
Zh0a8sk7DO0oB6807R+nfmNodBJ+2hyxiHOzFVDSH1BcJ0e1eliqrYhh17zPqygpt404zOIhFaui
2FocAtjQbpFOILOVjtZr5meAfLoT5CcSurRPubFpyGeFyrjItkv1ALsGTzSecWYkdp/c8fOFwR6a
mdLe25n2MmvVG4cwFcq+TrnD/RvD5++b+wq2nFxi0TK9UIloJiTo687H4ReWa4huPeeMhMBX+31o
ROatYuDKEJVcItG6WWZLupzH/AzjI3xZ8WC/D1/LM8wrdvlRhs6Gr7M38srD/yIihdTuEqLGR5Jp
MFJHapeDoyHQ9Z1RC9tQqU4NaG33/MZCXolAl5omyUTmwek5xvru5A1zxYz0vXJO//Ep6f9bBNbd
YqqNjac0BuNq3tfrcg3J2sgNCcs2TjRH6YGHv3/XFbgXubSfU+oYmlGQotqobPHKSHmeQqC82Pmv
ji1UYQBFUI09lUHlW1HqpUHpVT7+RsGheL9fxLXVvMiYJSFDstgjOmfNa2v0dJGEJjfrp/Oq/Svu
novVv/pyY0ImUas4zfkWxpzorWcY9mALsq92494jDfXx+jHd60GscPz0GbLAv9/WtaPkfLt/fbFR
ouFVS3zxpK9zd7fc8uW9Msonl7QNASIpT7jE/gBF0UWanEK8x1g8gV4qQVI6zY/TEmXiQVvojixb
xX5VzA9tARpTXfH6lKDLqqrtnlcg2tlvhdadFkUwpXWoqEODtDcSqWsLcJGixWo/NakGcF0pR2om
gZrc6GRc++CLF0QsKcky0Go3swI/h7mk8XwLgHhFsYCYF2kTvOHyoe36ZaNEJjXBRejo+xnzCBjr
JgWutUWfP//pLnze6hxf6+2aFy+AA3lAA/qx5zlG77kvGuSkftJzwxsCsbXXTtAdqvWtHtMPqeIf
b8TPGO6vjZkX8D34wVgmQCJjJ/n19NaaYeri+ZcLa6r3xjimbkPb/ID1QOtPeHV8hHekZzUpLfl3
rO5m2OSqSPf6BcOj+aOZ9zLD6GiitsVp0z00zU7p9q7O2QwlwhRs+7HIvblYtktbrlS46NrOPpcK
pKb1cDLeB/Wdd8fFCEA1tJODSfY8RZpxS1rjypa5JJi4ljJrZXzG04p7g2/QMLzxll/hTJBL4cJs
lFpuJNjl5+1yJq9UXu5nXo0OTYxp7xkpC12JcAwbxtcxIxgu/zegBLnkmBDTIkp5rugW9aPmR6u+
pWZ+palwyTGZnaJRBiWeN+RjNp+HmpkOLAseNQgr2zdB/1fC/iXZpBpkok7djGTEQU46I/+tnkdE
it+j77UB0KW9Nq/O1temIUH1FbTl9saY7JTZDfcSfIlwvtCNDpUamoJD2zCzJbTMC8/OoE3TKvWx
b3Q6J8rb0Jl4HaE/8PtlXVvZi9C1gGhWgvU4bxxo9wkbPOdnbUH5gqQxa1b5w+/fcoW1RS6JJzDs
zQ1Tw7EOp+stCfpDe0jDnoqVFQyH8gYT6Rq64ZJrkjh62pAW31JtgQFbn2drSLMxW0MjMlBWN5OU
cxz8R8C65J6kirLMWY5Mkrx0e3ujRQR/J3fFAWb0+/KIRD+SOzVqdvbK9ZTHG2t4ZX9eclJqUlpC
qXF3wu+3dnBmvo1RDqKQgYRIj4p1WdHY//3Lfh7Mv27xonUOJ8+h4QNu0Wo/47FhrvXkSAMqSdvc
Hqnlvrr1ys3Q6kavzeB3Drc8K/9y5L2JIc8igEtQ1cBsq20in3RrTRLQTeSu1nvmdnNYOC9GP/rQ
RlEUga5S6k/Vvq+eF32/1Eduw9Z1NWjhDA52lz9m05+5vgW1uRJ4LwH9pNYbS00GzE/6cseJ6zv2
LQ7ulQd0Cd43MVx0TR15o0VeqwUsCBB3nFsD5Gtx/Sf7+uuUhBeSAQU2fPo5rstgCWa/o7Dt8JEp
+cDXACw0eUDeIh9of2YNxc1R8rU1u0hZ9cZIepGeEzyRY2yXwnqP39ho18LiJaQ/jWtTTvpPZBB+
56s+ZzJyPAeThM5z6N5EYt+yW6pcV5rhP0ONvxbRVpGo2TVwQ30wYpZYUfD4c6bdQs5fW6iLDFO6
cwHtR9xMObyPzn5ObiFLrl33ZZhW2tYV+oCiYWUGQMb6QL6GxWZk6ObRb4xdd7Hv3KRZXH0oF0mn
A91FGJrm569rtuYLmNFehakWiLa+HnSrlo6+GqAJjXnW7/HmCoCQ/KS/fz2Y2YbMALGzM2Kso48J
BTIHj/1pug19uxK0/y/K32xViNrOm9ObQg+Sbhua0e/fL/9Kj/lnHf+6+gkKfkth4LNVzAAT+vW6
f7qFjvqpov4RiS8h+3FXKU4DZYvNZDYsgc0ChM6zP442sNZyT8aw69I71F++U0+shp5z1QELZMXU
cY4NZARhWFSHc3bHs0fFgXZVuXP5m5z/SOGVYt5YQNBDfNhvZnehk634jYZobYxrE96Jsj47UGkp
rxm8tqlbP7iWFQ21FlkZTAXyJSBTfxiLADoVUdLOUO6bCW2tYWUl6IHCVIhUaF4tJORQwZTcfDRA
/KAirqyoJrdW6Bp48qeM+Wv1taGTZTZh9V/e3h8T/+t5u+b0IQFu8veney2vuOQe1KqrEu6m2Dov
bym9D8Nw+/T9+fuHX0nAfm7qr4s3usYVw8gBbVlcb3YPdvEiJu7z4t2oPpflRl/lSvz4ubO/vsXs
YyImAdZJ1XRhs1RBrQA4kmEqZ90X88vvt3J1nS6iVApgqSEzPIgNeqa0owvWakGIWlfsxmpdgbOT
n/jx143kWgyD+zPwszZVlsRlYKWrERz9wlN8DSbIVkMh3c8kcmyJs/Acof5jdaNdVMVKp5qWoSoY
pMJeJ3Hvm8y6scGuJA6X6H8xwAZWBdl9k8cPjnSoYXa0gKLWjcdyXv5/RJBLCgCAe7rUBly4pYVJ
AOiIXR/4Q/qoL3vIsH+XbvgfO2eX+H/dXmaeyAQcQ/tNVuj5mEjiZHyrg/WTpP3rTi4SkTIW3VSl
2GCNNwZ6yFf457kzSA3AHydoeUAsDzWu4fXrFmx2yOMF6FHSP3nQ4B7jGwt6Jdpf+gMrcy1zJcZE
PXZijDlULyV3UoKtBuTYhM1nWVnQzTfRCNd2xznZ+GvLJ0O9WGMHfIBO1vo004LAsFZ5UhSbLaCo
lWVLRVGFZtPCPU76Ta96ajyyKjvlsXdjC50TmH8t/Pnnf10Dsepp6lJEwN57eT883h9fHfr0cOOl
/unA/+vTL+JGm0lZug1iYFPFoZmgIaGdOMn2pHpR3S9Zzyzv4QGmcVYZpt8AOF0sMZXFQTFhQGWs
Fz55bg+9WLA3iXYyHAlu3UqZPqrsPpfjq8tjmrvWJtbG92n8k3cPwCKoIGankw9lf5oNzo0S9Gdy
8X9vBaOu/10oDiB/HDcuNMvJiShQCQTeIHYSv3Q+R1uBRlQEsXYKuw9aYYe4AKT1swR3CfMjd93k
Fh3KP5luAImQdYENPQ3YlGE0k0VZjbEFJkoYGolqYTNI+n0jQ5iZ0YY01I0fXMi+m0pYTIpn9RrT
0lsklX8fUT9SxH8/fAFzmoxoZx124M1TZAQwdYBt7VFxFmqBTJzbyw1Zt/OW/sfqXeZROAvh5DHg
m4z2VHBw+LPqVp1xbQdfpLRZSWZY7rSo2bWjqT9k4lWPO6+Fxuo0Z7uWfyntruzgGTGGA1ml+v3v
b86Vg/eSNpJxExoFGUqnku8GzH1MRKbmoXA3k/Mf0xP9kjwym47V4w2F7BptPekt9OvrA9nt08Pd
7/dw5alckkbaNuuKgjhyk7kxelD3MOf7/YOvjOT0S55InSypHU8/V37O+zMPSSayBlQa6FhatPIL
ukfx58+b/yYxBcGT/30/BTS1M2BoMCmbCqpWf6R8qv+bJIl+SRtxkyFtKnKumsz7jDxl8sn6L9bL
jgb1zP+97K7J1awvFojsaAd9GeDbdN9Wt5zkriRV+iUBoyvbaTZh1oINBNNcFHpL5Jxx9+HH6xP3
lVVyUI63Okv/Ps30S/JFW85tM2p4AP24JtljX6yE/nRjO1377It3vE2LtoeQM2YlqeKrE6G8EjAC
PrUQHVmqkbWDpCSF7ldqBI726QoDRhP1Wh+HXa0tN7KDa2/LxQmQOYnWZxZKddV5UepT2T38fndX
PveSgJGqqeYmGm5Ob04VWfEy+v1zdecKGE2/5F4Yk1GVRV0BmoP3r/WGMoSU4ZD7ylaDVG5O5Wty
L/pAmHsjZtVIm5wqKCwlBfjMGv26CxLnSDJPB46NRwpnS+obg1eQP7UIi20a1dNO5GvL8WxwHdxw
cODhzvokzNPATelo4IcoGynwINqHmbC4jrLMh/GabTGFf7bapo8/+UiVdyfbdJk3GFR/ynTK9cCd
t6X7CM+k7luYnmlD1cIHiInnVL/LPlvjqfbbyZeHSXtp0F1C0dOH1rcARg74Pyg+miuSHbIUFg1+
Vzq0U1Lady0b9lO/LRw2Krg7KpAiNFQHSP2YmcD0AiOhrZKjHI5VTJthjw5i26wLyx9IGy71ECpL
IDI9Eo+k9dy7hKiRISFXptXb8TR/22QM7G9ADPWX3p0C5QMz0mbeFta9lVR4HZBTMnOZV1r7Ybsj
JfW2gT5bvbW/R+GLLCxgjHKcEuAAWed4y8q+h3KQEEfT+lDxa6Xut9DphZbso0hoAak+5d6pSFiZ
f5qjfjeEmfDxQrSPsBxG1mqZAOSzBW7TKm2QrHRvJAtyVFRIKoSv45Oth6H7dKCPHnv4vQy4GoBv
KaAn5T0ubNpjAsMxry7Y+AgVUwkmAmSMO0DGV2Xi6xMtCygIf02T67n2i8RrmevbBD23xQy177xZ
J0DhQX8uMD+1GloTTH/vAnVrwAjpLrNZFblbTVC38ifoTOq7xWYJnNLEWz5B82I787uxC9s+Ulpo
dtJC90TlpYvfKtF01820vE+CsX9ZEr/gIZQd+GsCMkBLF+4ttTfdVxv3WTiHTGPnKxBhVfrGi3wb
OWsVfzqa/d6BJjK4DbrAXo+KybOrleZ6MNsB2hTO9MLwzOeYQ/Jb7I3ZX8rAdmn9noLVvvgzitQ8
mu5h+6pr0BBDi0QfV44M+phBzXMSnrIvAJV22VSwvl5ZMpJulHSnCjsoX3e46XvgT7v2Iy49mLhC
KcPd9jAPqj/zej2rdFinQLd7c3XKMb/pkQCe4ngnpVdXOwd+PWK1xAkV2V2HvovjZVCxL2mWh1W9
5bk3anR0Tmgemc9o2/MXC+p2IpxLL/vosPkTpoAnvPgYmk41fhEvD9XiQ3LXDox3XiN2swCIxZPY
Oea9a1O3DwEmwn8qyb0ZAIXESwaLkkbzkiSAXrb1p3jJIXJrryYbr1+kf9eQ/ziWI6dOjtWgybP7
jvl50jLbZCCXxe6DBfO9Ea8THsLW7B67wsd21aHw9FlPqxjPuqDuy0JWQlB12LXnC2b4Av4yap9N
Fy0yjE9tGigzlr/T1uVXsbLTULUZRkT555nSOd/hUYj4C2+L2Ye9wQSBwMyDosOP2Wu1p3Red3mI
+BRHDv+yoExd808JjdUOahMmTTFKTgO9HmiDdy1lE2BXPFDUvdG9VQD/D35r7hI9hJIBBIScLhQl
E6DHuJhi7sXIIBOBPTQNh6ZjCgg5+DMahbhJHHTDGcxfA0tK9dRAJF4ty6obqT16jpazLttK/Q7a
jaayqss74kAL7dBNmzrzx2yV3yUfmcMcNAgJNQiiQGhu7THAZTTDOks80q5MBPtiNaLVunEIczBh
F0yH51cFYg8152jO9kYeZtZn3MwobzcjUKPg76DTLJ5bqGgiEHQvBfGGJwlrccHsGOgjKD5GxIb0
d6BCEcqh1h/o2CPQqF/WzLRN1tLz7z2Pn8OpBOh3gQS+j+tyD+rOLXZC85eeVfPJJhH4Ttm7vUlC
tKDHoCcAIlIEPaV6UiHZ+W3YXnsYAHZqaRkZCh0/JtvnE2vBd6jX+R9+qLGz88gFIkCyqferfG3Y
YZmFc3tYMjZabwWMNiu66N4SxTqbnwTI5NOD3d6Xcp0qkF3/snJUVX1Bnfko3KcRbACyye+VLUwI
HiEcw/AHc4vZ51MSKez8UqJA05s/S7FtTEAMtm3rm/fO3fjMP2d9I2TUfi4Dw3sOCTZvyi1PSRo6
zyZcwdCJbbDHSUsNnoOCBSnIdvBUm7DJRAKDd793MTN1EV5U00/PR0PXUo1A8Dipgq7Aw8SFFgOi
oNWGBWB8Q4p4oUuq6xuYNtMx/7JFujcwVkuRypvW3QJ5fGOMmVVYOIP/FDI0+tTrBzMCjOBQzl6n
egLTBj8zHoS179OPND+NGTxDH+LkIem3aXwXl+EAgpUd+/Owr+unJt/rTlgWG7ms6/ERx72/iGBU
vdb12WDuR2VXzgNLElwrQkTnbo2l9xZ3LwooueBMBLdaAskhq29Hf120dz1+dZxwjF/n+FUbvgv8
P1sL1aH203pcz8Uxj/3S3nL7wwCroVnXOhDSySdyEq4OXoxr0x0kfa5fJocaLGKZQiYOrxVR9zGK
8aIuPc15wsgjSBQR5TiA7firA7JEQkh3AEDTeVziXa43Oz5DTC4HbCuvVstwrxIDVzqFi6xDF0KN
Y1hAX6MK+6ZgtTGtDAPnyPtcw0zAFcEyNA8tXoyqQqUj3yelW6E15/dYZxz4SrfWhBrB7vjs6LTq
YNA6uSWbHDOUasvmAmZ7w1eMewdLltrpoSDuRhunntpQoyhsjQ0D4q5hwh/Doq36SOIcTm2EwjJv
66ZHE4ZX6rHQEG9wCNiKA0mVkvHU2DWOcuCdEjn92cX5MUYPsshwBvVbE/tgKmApLletojGe4Uag
SVs2n63MkQYUIWZEMJd3PBMK+jPsrQucuElseAkS78oEOU2ZqAakaVtUgTYcxgn4KHQtwN+Jmvyj
0AxmZNZatOjhCYdOLR5VXLKavKUKsMFFTe1hpKU+UCfBMWsKRtptjnt2yz9G9V3VkzcOemg72DEL
2VTpT4MMZth+NyIdRWJiDY+kSyN3eOP9wa02WdVTAx58mXxIMuePKBtQHzVqN5lXOJmvt07Q5Kdc
r710uFMN8Zza45/ZtbF9lJ1sEh1AWgd6tohvOADidogytWBpor3qFcEkOzklxIa/Im5/2BFwDXmi
hE0ZB5zjZctpkuRwyAZfE52GBRJyuPNBVExIvq7xi3rfMkPw0GpjX0me61Jsx8zP8/3SPRLlreJ3
U46XF4zMtiwxuMG5qa2F2h46dyV154DRig8RHDzHU4MNXLRPOn/muOdxerI6O5xjKKUknWdaLxwv
qc4r3wUv2BoVGpPGWyoNaOw85Pjw2MCBqoYqCZduryvgt51/oD3ZPy0TLcodhzVgXyYummhJ/ZSS
t6qF4D9ETFRIFCnfEOSBXdidphxs+TY0n7255n00lO2qh6dk8tHA2yfOHmobhrfaamnfFO1L2vaG
nwPguGssfNJYYbZ0svlGs3ctZk4mOSn6xGYyUaP9dOO1s9zrqFjRWTGUbWOvi/FOAfOhyVkNIyE1
G2kxTx8LwNTxBOl2CQippXkT1NTzNWle5+xo6CgkwGmPy/dhQIwQBlXkt1z2enYatePYSzopk5dC
1q5I5KohyAw5Qpe7s83MKzMo3M3d0zgWlCDmxeNnkexbMFnBLhpHtPqcXQfwr1pDilLDRA6z+frc
Hs/iinX5Q18bcOhGtn1OAfEEZplu++Eks/sSEufFVusBIt9wCetNJC0kHBC/YsDxlVOD0bX2BzYz
ZbKtltNiHQ35lCuvNejMynudwvZlU7TPlvYqLA0JwK7VtKAVrxPk4s5TP/hd+zHU3PUvteV0GIyv
LuFRyZOVwKrpPczKTeTpyJatTNm0/Z9kVLy6NWhXQDtMdSMHq2LyEgtqr1Rz2pYAJS2i8sUiDq6D
7iMmAXAT4aue5GFtrtzy4JKBqtiCSSrxzuBYdrtQmUym21OQIkzC29ubzmNE+17MIG/YeEHeag6k
yewP2hicI/tc4A2e2n0NZWxYt0Q18Cgp/87jDR/A736b1Zcs3ZjzqSC4NqS1XZKFSfNVZneT3EnU
KFnHeklg87QVGeL5hPXIYAc2ryfkPnqf0zppPBuRa44/MwNVo6nRxnhvcnTwIJJd1+se9hyuASr1
tNPjZ2kcUsh11KtsArOoPBiDRmdNh5jdoYBHkTWvNaXez2TYlYqMajSH9Yl7MxjRdsY9rV7ADZ0x
W+9hCt9gTlp39w2SqaHr0QFGM2bJ33spIjn4tjYgJYYXSCy25TRR3fhwgYyJtcbvTElb+5UDJpmm
qef0sBohiq/Hf2b5rVZAkukfurZyNaSXxg5qnnuCmsWAOhPGy+u+A4a0kaxtauYY4eRmwdT3TNMk
y4oNNLfAl55xlIA6Yz0LwoNRqN4Sf1poAhRIU2sDb1RzssS6qk+DzaMFtYiK/krb1YfpTBrvJbyH
9k3MwxElxNhj0qy7LG10v7T6B8fmsOkx8CLqTKCaXXr4yhYisIreV5E17roexEui+Q76DVmP0SJy
hYWH6OS6HGf7nD7xEcpD7jofduaMl2aSyJd3vXxyp71bRn0HAecsORZdgrs6QTwRDhCo8zMSoNTL
ybhNlxg8f6DIO2WLMjrBJMFeKbJiiXB8iWkcUKooOEmQK7MnDONlwDlaos2hGBZSzrmCi9yZtO51
hX1UZt3DFCjujobIV5bdvxhT7cFzBQ28HMy+jrnDlswSRdXH3IRIjpq5h6aZzfh0kCOE6XEcDqiR
7UqgzhqPXV1ubKwBmne+koFzY0mmgp24yHtZ8rBoE3y9th4NOzLEsl6Q4dbmkbfa0TCrUBEEblbD
Oq8MlDuoc9vNiCwElCxAlQVbuPRE6aykBYnjEskRZiJGizJHzzxAARRE2+yMiSQqmgiqR+KoSDXW
K91xcJD5CGuX2hUY9jxyF6zToDFndFiHbltSOag2gVFCMpJpQKKKAnqV1drQKh+OzespjU9y4i/2
NHndWDAjH+AhVFATJ7pW23So9VUC0oExIxoB+QtNhiIpWAd1uLwZDzVpAOXtcXUNWwbEjymmhEgo
1qknVxEvE5IDmKqhH7PQvkQweukI0tS0pBoMj6FiEtlneYDhxOsWI5pNkyuUC+hZKM8FfkLGHhv3
VUeEEkUY96e+TtdFMb4Sdy3nVaE9KwrxTWXtSl/ohTdbBJHlqYvztTvYbOIfGdoZfenA+sv1ysKN
akhP2HAeRVm4QDzXcHw9Jyg/K+bmkJxI1GhEPV0mQHG5ViBTaI9PYj8j1JCpiwZz9LgOkStTjxZS
0QTADDEHMTyGBPaKWX45CZLixQ7PYcBU0QWrc0yp41w+D/BhTzootEMqO34whcbsot+VBj/C0dFz
rJdKhE5zDoUigjRfOHToGHWz/VhCNBFE/R1JDnhaNFkQQLAaXYs6niRBjPpJa/YtOKiq+lZDl0XJ
ZI2i+Dyk+7RT4AAkxAlBlKr1NBjRhVXUAgoFE263BTl+nLatjrxOd6IxRsyYc7/CU2uWp6pGbtYt
gTk9FI7uJ/VHXy0PyMUeVKiEdtJlEthYS8EyBrDlAzrcVuHlqwWVXMXuAD0NycxpVdqAydnbMR4R
Al2m66/Czf3BHZlrT6wCAZjHkjry2+aAVKJ7pYzJR6eT7YheGod5owtLrl5X1gKMnaU9W8OlQadw
36qsxwzZQaq6h3hamObusnKrxeZGrVE9918C1Ves9N5oFWzpUdBIA0d+6mk2AZXz1YCWWKWyPh+3
zVlaA41GN75r0VPN+zoqSOHFOfFqMTEIg0Vpr9PBNA82P3GY3ZuasusWgzXNXgAcTAK72ifQfUbj
1kUump5M424pXjGxneb7urEoNwt9mzW5l2nmepqMh3kk+xhFb14XR0iBgwzW0/yc3S/aWxvnP8l/
nyc7kusryxpfTMgy6ANmr8qUUIkdqTXI05qjyFygilKAh89BA6/s0AQZ7NFNc7wbAdzGN6NdCg5c
ifzWjnc1RwWX+Vo/b3U4CatawUyhrg0d7Z4aJbmqVIEEHc/YjpbjWw0OCTnTdrE9bUKhn0PmQlqI
/dPBbOtth66sjf7MclCzeTWi3iGuAkCfYGpv3hVoJbgFsseqa2CpV29VPUbvRVs7ROz/H2fnseM4
tqzrJyJAb6YiRVE2U0qfEyItvfd8+vupcAcFnVbp4Awa1b13QRLJxbUi4neiquPnPAtUScah5hYN
wY9F2yUlid1xqJThMTBxg53XIxMShcotzNN94zNTZA4hJBsDmFbMOyxJaBp8kIb8fSifck6CaaJP
kLVlUnzGRFoO5VaUdqQBc2ydcz9p0KHPGdsRvFGFSpmFpzJ8UbBsiVvTFgn7gpe9yIwPpTiQdk4e
6kcj1UuTKlBIqVg0cFcL0xph14zrgjz6zlTWepcvDEVdGM3vSOdFYQohGKumgXjTuVh15S7FIaEU
3mQZEuc5/y/pba08gEraEgNRQpxW7H+2kiEWFCJ3Vn+sULZNYZemaK1gnZcywt1yti0VHxrsdzqt
WIkFM+qj6kfswXSs/VeCc26HLnPs9qFfrgKd/pmCvpMSFyDRlqP0d2TQpRrPUcbB3ZyksrUHtX1g
Xp7Wd5XO5D74MQ2mzyI+Erm8ibTcC/sfWWICE2ZLIuiFeRVb6GHKbK0U1SYUDQ9fnDvd2HUDNQ05
rrz0Z72pyVGWr9s8szu6FXlAGjzM+3lc5tZ7LjGtEJlnlzpuT8wTo+CpI+VTy9/LOPR0pDx97CNX
nRxteCnY5qwxehGyVz8u2XXve1P1sjgGaoiow75r7Gl69uH+lYh6mWmrkOwTyjU5fmmkrQYHRnvX
xL0c0WSzyKyqWMahvlCb/jDPv5Ff2o1qOT6hQGOpOhJbdBG7PcM9Kwx24sBBnA/s3gLqS7I71XKT
Swyl+mFZsc1FWboOKdBSSHxZwwBCB8frRyeTFMoXjT+xnavEXYaEtuhNN21eupm8yfE9a7HK9e/K
CFQ/vyOz2CmiB8vUGSuFC5HpZtXGO7MXkdFQ0IskYYj9ulUTqBf03LTzVpvYvcSa8fFcVEVxnZCG
Gavf/ux7lrky25qhNr/QgK06Mvu0Ygq7iOxMBgNVy/BA2za6v6nCadMyroxM2W3VdBtXoD9ogrNE
c8uxY0LOUg6bZVGMtmBInkZsoELnN6J8V816MRBYOargNGbkjZnqdfqT1mROPQdOK7ARlK0zDupB
rMBO1A9hZtMROoc0mRWlsNuIZzBp2A2QgXPmbo1SLUJFfpKb9EEPvkyGr70VuQW0EYGTtYZlZga5
o+UUfOZvbby3zWscnvuX9C1XomVeYEihaYuQ72kb45RlsSM2w1prh03SmPuMUl/EZYxZwrbCFjDJ
B1qoeF+KUJb8cdVaxj7FN0MW1kJnbgpfcSqwMOg+jjFiiEv/2ssFmAKj8Czo93OOA0QQrtq2fROn
kcF18hSK1lKxaDLUUl9qbf3eGgqHc1c6EhOLLB6f8z6kyTv3gkYfeZk601riNJXJSPdEEo1k4tvi
x34Odk3ZB6shex/kfDXIjTtpZEQmy0BIwoUkhG5KL1ZKCKv1TTGh3i3lTVxsLY6uVjrm/a7I3/rx
TW0+hhoXjuBVmjEVZOyio83yM9kVrPwtlrgt0kJjcst4I9bzZegv4ejnAHrJYdQkuzQ/SvEtAsCt
1dRJ2hRtYMUM9UuY1hGgg8zTM4etP24sqGeq18gRLYtqG33506XDsuDlwlOwU09Wsu2Z9s0Inh8T
9blnJi5Zr2pvkVyLT0KYfxTBaJu6xEwy9KYUzEocpRcCnZd9VT9Eovg44lAlR8K91txLVJ+5Hi2j
Fi3DeBCkYacV7SrXj/68kzLT9RP5Oxx2ab/PgL6qqttbotnYg1zojqrV9wGJsyCiT8asUTTOv1kW
GotGei5H/zvJO168Xrb7enJ8jgWLAQSi8jErDiWjbCuRN9Rp3IbKbWiMjITMuvQh7RMv0NtDETKZ
pt50CEFlds4W7T+GQooE8l5nxw2VZim0UCG0GtyhBhFrUl4oEAytZu6tDm5QF54sH2egQ6t0Ter0
3hKrxdAlkJrGJy1IdnGff5jo6cekc0NLXk/8ef5voj1dxZ/XFX+2IaoB/hQFOny2kY6Qz4Veb0ue
SRvlmt13ra37xfMMZTk1gs8w1tZCTwXIltaJiWsFiF2Y9GN5BN4RfYyl4fi4Figy5g4l03+d2TdD
EJxKnCTADmaLbxnSqWxyR6V+wC7M6xRmiUCJNC2uXE6nsdkAqK+xGzijkZY5gcaMOz/soPLVODVl
79Do9PE3Ml+D6TMHCm0ayW21cpXNcE7pvtTgo5COFdbbVr+cuJf1sLcAg9TWdxRkQKbgGvz1cv5R
ANmsecLf2nA19iuBn05mwiLn36e6Y+ZDCvA+0wxbkWYnp/IkAAKoLst3Wfvdpx9RV3kKmYUtqixQ
X5MZW0+zHBlHJT3k4UfAUUHoyCLUv2ptogjvgJuyBynwHWGgSh396LE3wOPKXPCyOTyExror10yv
C1CboV03iJeC4a4WKFpF80WI8IQN1nPpxbKx6gQGD0Hr5JWx1MEfpfhrwHLPGh9GluqIsUCivkzq
UU27O1PuPYQwTpphZRDxgiuAG1H8LHOSLc5VpxF3SymJ5YVQqosZSFcKFLeb1yKVgJBu+mHbD6Ir
jvWGdMwVW6PQnYOY+1+dva9oSm+WHgOaFo6vWCNCdoq6R3oIla48+jITUpRi9Uvpz/2imiOjE63t
POde3ptsnyIRTvMRp1bJtup4ORLYyI69K9rkSPDnbmiSnanPXhixjvvea4etUNObatE+05W11JHM
wx4Zj3Txc7XqVG01Y95KdLCqfAvAV8pTMlHKfTbSJ7qlAABCUnZJsmshQwwdveYdNApdP2rdoaIO
kIPxTgChEUD+kvkrbl6s6SX1fzjRYQge1N7rQoTKdxoInuWv9WSX4wgL0bSWaJ6ke0gDUg1+V92b
wr0Jp8wS10K7GYdjUu+D8qCmeyncR9JenL54TI5YPzRd5BRW4E5RfAqL9zyYdrMYY0OBtMCa4reh
FAmQ/NKn10pJF/An7wuNSUmVLVPQSqZ+TAD1U1UbiMIeInNdhhuxAvWl03UHk6Cb8EGvcdgApayS
UzkKizNKMKMew+yaovlxYJTTKRvWrW8RtRCc1PhUMrS2qqfS0I9dJ58CKbsLVE8cvJK/0vYKd1F3
/OwX+34ayF0nfiVT8dnkr7FwnEFlLCPZjbjxZpG6CtlOLBRkQrlPzfNTJbtZOQj4/kOb6J6S5Lsk
M3QOmGhuh4S+rq7XkiHwBkMRqLJ+E0oQWWZjMwfH8+moZxIwdo40KbY+uqK7G9WaOrl5H+svq3ot
Dc0lmNINLJCz6lk3H3IrB877bMLsOAeW15wLrDR3yrndNllIBLC5kWiiVPWnYCckhbndGCI1cWZt
GvFgWoc+RiM3UJOIOEGHJcYkyqOYt7aRa+7gV14Qv1gkfwSxp5YfRgNHS1M2CWxkocg+Of5BecDv
1Yg8a1tcVTnOV/tYfJDNe/3XSFz9XTeBQAKbXc5gvkRnKaRrqfKqYpuJk0MkwjQwVKcItuuqZEi1
zbmEMb7X/B85Vt+T9NTQ2cl3IiZiz1Qmveyq4qcCtUGkh0ftp8vzTi59YBNO6xcO4vhptuD6cMoE
8UkbFnXzVRmdXaaebHnp9CEZjvAbqm4m3LWJ1x5x3JRNKnB7/pUguRB72tj6HaeHwOQwhaNgx6VL
ghV/Sb4zucfklENUYhXOyGs5u56mlcnSbWzYsoGxhyfLzpbipT2sR3SLAB6/s88kdSkMXqIpKzWP
2axx6lh06lL/rBR5EbS2/9AzZCmt5wzLgpJk+yUV1VzumoJ/hQ7L0G2HfFEstsCg1LDUmwmhmDoD
vBchcef0jLczxGzemw8/2crpBlK2luyYrHXAe7K/nZ4JdD+YyrGDE4U1Q2E4YbTthqcUK/tkmaL2
iu1SOgni/dhQyGFIfQyKTVfSZTArtaUEsQWmZtFLL6yN5JPDm6+unIYsqM1Yfgdn6zAmJ3CbbD8k
q/bJxHpWfKUlSPRjOxw1+u1+KXUIe7he+WmkF6AyF6kFLJftNSm8ttxRWviwJBIbLnV0N74X/Wp+
Msulajymmh3R8/42uGreMpWQrtHdzoTavxjnahg0dTdAd5s2/WOyBUKBPJFu9YfwZG7FT1p3/WDd
kNdd+64LUmhMLUWdwneZDa3AVshvkH//CIT+g89snomKf12EGEVioU188LCJDuamv4cv03+WL9M9
6+qjP1LCV+JC+v43k+/qPTtf319fl49GJIPmMvOx4/VMrGm2aVahA8y2CLcmZow35G7XCKPmhRwg
yCplbAEztoVA0phKR8LuKelg0IT2tEHnSR2TwlR2M+vH9MeHamIIyeAkhOuSMEKCzcpLpC5uXPf5
Of3Xbb7QD+BkpaXx+bqnVbFs3dc70Bn7/A+wiHMQF8dbUrNrC+WCYNong24mBc9TzA6humqMW8qW
q4/ugjVqzjp1Y5bhsrcXIUzUa6by27MrDCvSObs1pDcCQa7cq0tH10ipzcSX8RPpydAxcAdWzEPk
x4uqvBU4cUWpLF8au0Zi0Ap9JAxbw78bITt1hbQS8FMgVHFhytgG9fANJY6PkTgbRqWMvOl+q+UA
V3CEFVJoJ+vsayxHd2ogPFQ+Y9O6ZLxW7tTsBlf4jyDjP9aMcbG/0B/NYhhA0435hVKLZSrImOyj
5ievFhtp9uk9Jpxhd99rDwOMGWyNaf6AtKdoYZYw79AmVOpJspai1Dr/XslXf9XFTsSTKRg6WSgN
/5iEb84ab7jwLvU7ScuzfS/YL4HdrsKNdesr/1uhIBsXe1RFsnnTiCjqwGYpAlystZGWj46xgCa6
Tndnk1fe2NVZVNW8tr+0WdbRvIMX5FJJLP994dfWv3GxdQ1FXRj1zK947h04WKsZGUCwuCftwC7c
0r6xcV1jOl86yBpDIqmCpY/bLaS7Rbl+l+07IKRF6P70i68XFWsUTjJnc2D49Wk538aNu3y+jP9a
bRc7lFGrSTVE9bRVAQazNPPIY7nBN7+6Zi42pQpheD534dlHE8B7MZx989/IZTy0MGvjg+wANi26
rbFOXvq37IYN8NUHdrFhhRYtctBPCDGXcH6dhv02s790gjUPre3dWp1XpGHy/7CTjWTB0CYD1xQV
XaQSrzhRoabkTj1CNyp62im1WGuJsKum2OsC80uDL6sayTb1d8BlpbGsZc9gZNp86/TFEZmBMkhG
I+m7lNNIhA2RDeMhsKikxB4/wPeZasrKh/uglpdVFWG5V9C5SDdqgitiqkvPWkOOwbgHOB1l/qaD
mg4KxPYpSN7kTv6MSq3+A0f9+626thPrF5vclGiZnlYsu97BNsDuPXq0bew0q+iIwcJGvvPv8Gp3
4n3V2MVWcK1dcWN9XJFqype2sUqudrmkRtiuIknC2HHf7KNNhWfJ6MEndH56L1upC5P3W39pCbid
tme/CowkV+kKdvX/7b3TLza3XsfVB1v5cTuZva0YbWi3M4jSv2/vn13jP97qS2tZDVWipGi8eZox
MQQ5QaoW1ccOEkEVM3dQmRrH93P8BuCak+Wdf4bhJyglxwdzuDP9pQNUGV985p1q82nqBzPepJUF
vQUoTWe+LOhkTUXLHsGixFhOvxeMLwVvMb13ChZvXjxpPj4AHZhY+6lCjAmBpNLitY3gKe0s8TOK
j5GJ1OZemI9dz5kS3kXGC6G5EFR+qmy4s/ytoh4qQH9Z0hdahHrVf/eZ40pxd9KNalMa5iKJgF5S
T5rC7yT9IKkMl/lVpgCITTcsVK9Ix2X9oqLUI11r4w430go2CfMNqK2pE2fiMmp+1ElYTuFqCJ/y
OVuVNFeqMDpWEN4oia5szvrF5gySXAgDorDtWO0D3xvkW4fa+QP+a31c7MxyEaihkJFZqC0g7HGu
jQserPNWL8TF97/XoHLtx1/swyrWC81QI0YO/BcRagTs8yInSFqecYLQXasbvaarXdUEw5sGty9j
F8IhjmjrMFlbpSe2Ky2dlqIMIwwz4LSo7mJNfVGG8mSJTFVT/Wjm1NLCj0nsrdRktm4IrxbjS/rV
nQHY4be3vMqvXMufduOv/gWsDo392JONGa7OGQ9Kay7+fZuuffJFXWUEUqQqmTEAue6z/jGDN/3v
D75STv/p/P76ybqlFENu6MM2gUmdYTVe+CGWG/hV5qLz76+QzsvlP5bRnyP4r+8QQdUtbsywFcm8
jdFG6CLGivVGjVVHh88UQ8vQaw1E6exed2Nzu9a7amf1+1/fCgg35HMiYUqA39BrRTSdv/bXxvLL
pJyIN9b61h59rZS49Djum6ZI6pBvej4nO38CpBxD5+stsBOXZX3jLp53/P+4idrFUViT35dkGS85
/Axj/ka67+n1eGOAcPVmXayvqBm6upLO29ey+ijx6KlILYpWuTe4qqvu4qO/jFf/Xg7XLuTiSKM9
wTOp5KsGdsoSUKJVioU03FADXnFqky/NPEWiNDOxI4yLYa6tUtWdQ7/yxcf/xorn2iVcbPaNIOdN
OuJokCyow98/JUr9cdEuvt7OYdG3pL7X1MXaxb6e6EEj9A2XUmAsZa4wlmL7HW3+QWmMS89LTfWR
uLeNIa4ug4sNXx+awh/ON+/5WWMp32EzdPp6YbfFpemW3PtKAaldbPhZZ1qW6mfcvKl2U9ylDZiA
1dNQPBli7VbmrV702kq4tOVUYwEj3lQZt7jqnP0jacZwULdhGdzaYq5snpcmmHEf6GJkspRLp7Nf
3+Eu7AnkXVfObD/AOHDC/U1L0ysHwKUrZlZHhiUWtCsEHzrAvHbqFKtx8QUr1ZGdxL3l+Hztki42
AlkLamGQZSAspfOsaPa66m4868Rg2fyf3v9LL8xEFqfQlPJxC3der84cnYWs37CvuLK21PPd+2vP
78Q4VASYWduhKt1EfU2046Q2jpEFnggnxB/9W/Xetft0sQXEqTroY4IXDccWaSpPzL+R44R2xuv5
Uq19ZcQ5/gUh2E3noCunqHqxG4AP9t3USLybky3aEfOFnoHKx8PNZO8rg5Q/Vop/3TxdLYrAhH2x
faaCB/hgyP41jKB2xPKdO2Nc054ExFw5RK3kphnNlb300vNS9wO/ls59eJR4yRTbvv4sVd3y32vt
yltzaXQpW6JfwF3B10zfgvxOyo3D+NpGeellWU6xBu7Iw0Ay4AqL2c0fQ2wM1XWNsZxmj6t8ecut
58pKUy4OfkzPKhlHXK5BftPNCvbV/QwILKDT+/dNuvIElMtXXk/MAMT5fJNeZ3ByZToLyE7//vBr
T+D8pX8tKkWbKiVocH+LUymCkq46BWzwf3+2fF76/1ET/ekp/vrwQENF2pn/304p35VOtW280vFX
6rJZFU+YTK8Hd95IRzRAOJJnd7dGxNeOZuXi9Td1otKnictSOP4VT/FSt7BPDKTths0f2oYNDWfr
n2594R9k4r8u9eLtV9tBsxJrGLdig5hOmpwY8vEY7OIAvmH0kxrEYosIKsEy2pTOM++WqAV0BaII
ourgYU6Lw5i8W8jKtAajgRij9qih9dbdvHkboVCEg7CZ5RqgeK8KGKDX2T3yiWUypfBpkNpIxtIk
TlY69+4qcS3DObc4R4xwSNrOVvKCcD34KYlsY/m37ZBcpL21jvphUfCDunAXKjA8dOifMzRY42Pu
cKUX7wWINlNCcAQsgAA+aYgV1ISrQC+EXns2Ve1hsze7NJjWop+vO/gms4A85MmCRZpZ30VBmp+4
yxmUKfGL7z9OfbPoZjpB/eCrEWaDn/9ebVdWsnz+3/9abGEciFFCo70t/ccWvZdw4yiRry3jP9Ov
vz7Z0HOIT12Av1n9pUCyTevjLMOeN7JTlzE3T6uN2kROPwWIoI1FoAIPT5DimiB6JPwXSTaFNPfX
OBrpe6ODWqmZ2xbtthbDlTlFy1TJ79TsK0Ek2AytS7+3PAdk5JrXNLvEfBfPdMvxm3y5PoNwjtyu
pgMMmp0k7tAHGcWuyn7JE7NL5UAYY4V4GjBMhpllIUOuGn/dwZFpja9WxN1RSLyUxzx2hddYAUSv
DPX8r6RbdqsLCxNdhl+TfWiIjpp+yMH7SP2vEB0yjHD3ojNTaji0+rhONdjR90WmrdXQVWfTC6tD
WKzzUX3rE8XD0gkWV4ZAnOjkg0nKiCRBLJeK5jFXewc/S7dHluXnb4aynMut3L8YmuwUcPSMcmtN
/qKbDDciT6TbjVW4Fs4sX8SJybRW8o2lppBSMPlIZzcWHgtLuM86ctvB50PiKwcJPT+GEyPsLV1x
1GWpYT3hBiitpAH9xRAsO/N91GHa1gj+z8KXanRTc3JyUionJfbSRoDSWj0kCH38SfOyEpC9VOyS
aLgO5ZdSf/TJXk72YGqIkv0Yq5BPJZOWI0pM1fy1wi8V0/fyTI9m9pGjQ7dg4KcQhnwR8VW1ao3S
MTXjp1RIwDHHpRiri7wX14hqHT9XlqmRLyWmeD2OAXnH6a5nMHCgZQW48fajOxT+KZ5ljGbJ/UuJ
BEaE0zfCs1XNtjoWniXeVfiqBLEzUsONwkM4pY44S27aPgXqqQWGryc4yepvXk7rWYSArPd2gTW3
Eudu1qH0hEw7wmifE20ZN/pjZ0BuEngw4pvgRxsfEdNZJV1riHPT37jYN9LRr78HcVqJDf4ohnij
btSu7q8XnQ+uf5JEDz/gZA+XUvia5y+//AnxIQ1DYTX0CjIKctjMbFEyvzSgQ9NoLifrnF0lbXLS
2DJx04a+LSc8R6Vd5L7EYB6XCJnlYB2FqoR0xnxgfpeU+9pABy8XqznrUfGDxzWHtt7Eg+oOQbrM
aoavPawiGbGeYeNFuq3U7VyRsEZhkZQeblkbIcA618I0WydGs6U9yw176jpbbVgETHCNEWWHBjMl
ctOsd0n18i3ZCUNION0bFsKeKvrLcnrSYMr02Uchf/qwggPocj2r7iSNDyq9eVjdD/B4kgGdhWAS
HoQ2odDcpMnv5lLbBRHh6HA7iWRfBJJl97mx6EssLMlaqyXB1tEmTgO+Gk18yKfXojGJ7vHXKfFK
atSwiWluOOh3IYRnkSCmIVEesHodzFdJAvIZcbgqFFeHPC/C7U2j5wLqe1GTOefGFdL00uvQbOLr
7RjWuzUjNgE7GUrTsfQap5N6VyQl6ayDsjdhj3aIGtTprs8+pzxA1eNl1ddY7Kb6ORRNu5IVtzAP
XYezVrCEvotiSXoRBbZXLr6ZBKbj+rMaCU6SceFi9Cu0/aooo0dCRcnmbU5xB49GeFK05jT15DrG
hqMOJgp4MIPoPhYPQwOHSpi9HvOKIerXsTBi2lPYdQLnyFpnxb1VV8veDDcjXm7qQR3RYKH6NSVh
dZbR6JOwkOrHKFP4I18lISdnDDN1pbSdU4jZRvIbV9PfS/GhRK/VgaNheiSKXtply9BAu6yr9qzX
AAnsWgVkdv237X03axJcW3iFWbajWp0sDdCW3KIAVp2YFW6vReiE3zUpcfT618e0VCisQyp/VyXO
PSUcNFJ/w3FRhNYiTtmRjW49M2RHhGhL1fFMZOybtzbNDrX4Y0ynhFdDQGgoCHsrbvelhDxtXGbq
qy4OTtV/NOZd3nliqR+yvF/3crksxBGLBxzJI4/92BqxzBFR2RueUfEMEg0I/ksc4KYPv31dbXHg
wyvjU8/3KLwgsSu2mNy3xZdQ7YcSv2G2lblYagDgop8+iuxvSfiC/H8pC8Tdo6rLwkcr+BCbjR5Q
wUh82KMUQGfrC68eGhcl4FJPfg3YXDqWU2bx3DdbDTZVaepvcwIpNIqXYfYehrXLt3td/Zjp523P
YPVCAU2UdSlsyFzDLWhyTKqoJP5tmxMZSMsh7hdt6WriMS85T2R0LT+9wswSkXPFKzXkKExbyxbx
L5FxKu64Gfpjkq7M/MfIvbpHoQz7f04/ZYEcV44EBXPGOSPCLII2loKv9Fu52RlWjqMDIlsdhZvf
Pc4i2YIwhtEBxUhv0gGWlmY99Ma2gdiODK6MUDt6Sjm6eq3vO5jvRvMqpAkEDKiPOZTZHLOkEWMM
PdrNQfATqygEu+d4LCnwXqQWorBWelnD5fwQP4B1WXtfnskI8nc2HkdMW9SIyRZawiHzeulhDLZJ
kKG42FgZLW+Uey0MHWOU1uX00KsfYvU6oUaZw09LV/HNAFbJdE/Fop8WYyEUxTLoIEsb9z7JoZCZ
s2MNG0zBXseEiydO+TaScGmQ0cz07RPkWgjkRrEskvAnlZR13TxkwauKI2XrI65kl5PalynPcGkK
Vmkxf2lqAOPC+DElayFoLRWXvxgaHx5/ITiyjNxBfY/p1PIUyngWbqeg/spQRU5Zhk0GwlKAts9g
6PBbUSasA6GLpAzIdZTGhcY9bZGD5HV6X/f6WrOOsbr1FekLcMOJmmSr564SgYx91uJBrl5E6c3o
wlMYZ2i2812hfxWQaVOrWtXBW8UvUKpnK8Fi1M/3VhsgVAVq6Z+68lHD3WjKjeUw68sgOS/YcjtK
UMHlfV9/yv3GhHQ9y+iqsekU4wTZwaGAOz52T1HxqesIr9v0UM+PtfCWF7MDSrkAH3bmHtbeHmOK
xSgRPttOdmohPLYeOTg9Ea6uPrE36/pmwuVl0eo9h5zkxuSDRnK08sUfNYQOFcdAQWdfbjg0uvVY
JfUn4iF3QE6mszFkpck9mhnow0nN5l9rylw5NRcZHHgdpiNxJLakUj7j4kVKqp+/Ftq7PI77CPMn
JQgf04gZTdMzHuqhf/q7oDz62A3oGhmMrbJu4EUWe1nS9lDTOLLPn5bzxravtaQtxxiSSfI2mxQq
vvRpNI031LDf42rjo+DTeoScSYIs+WUqBFcaMHXQIKjkQBFRj2NUiHBE2AYakWrh140u5Q837786
xYv5atGGXVKGgFAVSzaUZzdKHmvFf5jUeNXAq4ykjFsmuKlxV5Xzrqm+jOQjYBeQU51EcQwn+scQ
PmRtSo5RC06AqCPNLSLNYVsfZ1Rbw3zgcINd+iZ0eGppkT3iQiZkK0vMl8h0S2L2FB001iLOCL1C
hvFazcM20ZdFxoPVb9uuXhshswCcYSzrQ/Qx6qn63zQfoDCudemljt9GWqBiXmvResAnLGqJYed4
4c2eomcfuxaryO81FMJx9ayVeDGK8yIq0LxxqFZCvDY7Yx8nSGbPOLYjIa/Bw8D332QJ8xoDttRo
N77JA0ByndZYAE2HGGSZ/WiwSqeGLF3A8avfZ2YKouYWiButAhco3X/ygzOdGlOqRHM6YReJANpm
hkzPXwmytJv6YFFCujXM32n8TpWdzrsmTA9BvdUQt2hC4SlywGluotQxFtG4J7idX4fbTHGKWzIO
08Ad0s8gei1QWAj+LueqxQrqL4RetQKUSV9i/V3tToP1o0AXDqTOibV6FfPSMEITSspslKxRMmwV
cyXoeJ8p4i5KDykbop9hfmsODuJwp+xPLSrMGIq2iTYrkFcCbiEno0FIjLwFLzhiuI0HhQepp2SD
x0hGEHBO6r04PCERMvpNY+IYQOLmaL2LI5Ve9Nn2lqPOWADER1Omnv5K+x73kmdRPIbBp6Lu6+HF
rxI3TbGwYp/rOGnUCKnUiaBYPGEGsEePVB8nxIUmRgGbRS1bmSGg8cXpv7cS+Cx14BikQgpxsGQL
WjXDxpIl19T9UyTIy4iKr9mb7GaWYqCqFXdtBiert7YySuW2nz9QydFQG45RPhfNu6WfBOtBgr9e
myVGXepLWubvqpoi3nxLiXPTxyP8dVYyW2BO58xCa4Ieef+jirASb8uzln3jo4JRInnro6iIhOAh
zyu0TN2xU/T7SMTfx5KcSO5tXzohf1vUVMuW4dut+qTAbRBn/raY7HzlAflIk55azEgYy01Cy6Qn
2w6q4AiSsk8wHZlLJyuflfKhDAmEZxc6Z2p6rM0q3udMo/IHo3O78CgIL3K+04ZDMz/UUCXSuzp/
CMaNhHWw9aInWxMWTfURoLk0TcshGaGMdrGEDmE8dQHyHPPowyfshVPXelVzF2DeFfTFyVCDp5zE
JbzjZFQD+FVoTs4llVisKBgTPvvE+FJlZ8mK/2cqjxEGUijOKngQmfTltxNq4H6iMaCMsA5KuVHD
VZ3zIuFFAUBcV1j9kV8Y2FnihLpmm82LlDRghvLSgrWhlfGq75snU2i2UqfDAtAxS/ylf07DZlEj
BQ8rqYV2iVWKxpzcwDjR9DcI1hA8hlRtnSMzHFEtRlINpQjOULTBbpW1yx4uDJSSJKBWjntP76x1
WSdYh216DDPIpxTUZTGmTvb/qDuz5riRLEv/lbJ8blTDHYAD3tZVD4w9SAb3RXqBaSGx73Bsv36+
UFV3KdWp1MyYzcPkg9JEioEIEID7Pffc7+i18hMqA/scSryysJ7odhMarPPs52vkLPwuWX+LDxxL
1KnQDFclsA62/QQjGKms5wkSHILsOBSMiCna70vMUMtFGH/qSphpoPhSNnvmwah6O4wZNf7E3BRG
cua+8ptkeMrPJtTkIOONAPIoBUgTpl6ECu7rRVxMXE+ZYeODxEbpDU8TtmhJSBEnuK4UE9Y0xOr4
CVTXGsbDgcik2zT/0i6HhMzGsMNC89yU8ioIBoA3znGKHq2ezFi/2YbQQQqgiGI32pwmt72rwuTa
Ic+1905mzjdk827mkY6lyjfJGJNDFxxcOzoUYq9RLJYOZkTKBH64G70PlgLLLYZ1Mn5Jp/4xwbPp
HJziZfAfEqiYnS5f+t7d51V0iMPhSlKA//li+TOT17evf6e8Vb4C0hJwj1Wb8sDlsRkem/vwuFyV
h/rQbcIdtJQ7JoJW4siIz331qI9i057MVXdbrIvtr1riP5OTf0xeGsWgRheF6DIw/ZOKmPQpJGOu
DDMvtF5FuCv7chUU5AMEb00IiqNlrhqT5MhYwdj4t7g47quUqAgdnXT4/udn5yd9AflD46FddMNk
oyJaDdBMKpkO1tSg0S9bmj97/R/6Dm4WDEOT+3RPmRLqF/sJhmw882DlQ+XLgwMEwLgHF62ANmQH
6n5peaZHH5P5F3uln3Vx5A/NCdJ0KxUKfv2OAFPUpnsbWW8KWuaqy3XIcHjrqjWaOHA/byvZTzem
3UBfQC6karF/Yb74qf77g7Zvqzmyw3rCNiSBLZZUs81jnxioMawwy/1Yv0ZQ9ZwQdmPf71vS0buy
2eQAREbWRGtklLxNYbHlFIFVulLsJ03/vjAn/+cXws+U7x+0sS5MxdT3TCY7CcjA5gIW0i9uwJ9c
At/cdN/df+UibH8+u48UnlUJRswghsXgV/78jZ+vpD/YCn9zBnz38myw42LBNsgW274I68t4oTND
aiZpFL84ws8M2d88T98dIg17rNGewyfIIhgmNuRScaTfDDQiehCJ3pIpuy0Kd2fUeCuQmIM235lz
oHjirMG2rU0N6SV1DmBLLjJLvuEl2vdwBGkxbQMaJ7P3yZf2vpzN+s9PyjejxR+dlR8KhCYmjsm4
nJWYMXMzOVddW210Px6AGB1IYaZ6Kzel+5DMyRcvDsCTPHjGfdalvwt0fgkqryAIfHKwBRm4ftsM
AnMj36MUvTd7iGO9nSklBeFkwXkFSFDLW7BNHVunHq5MaG9bp92q/LM/f8w8xJ0RmOKcPbsy3JFA
toqgYPPsY+DmUY35Js2hfizTZ5a1l8x7aq2vf34efnJx2D/4w+aMcV7mesZLkZOnyhZ9wDMwy9s8
fvt2gH//Mv1H9Fbd/uOUdn//T/7+parnNoni/oe//v06+dJWXfXe/+f5x/77n/3+h/5++jQk5Xv1
47/53Y/wyv888vpT/+l3f9mUfdLPd+atne/fOpP3316e93j+l/+73/zL27dXeZzrt7/99qUyZX9+
tYgn3m///Nbh699+Ew5Xzb9///r//ObpU8HPXc5tNC9d/+l//tDbp67/22+B/VdJwICvhLADRwdn
p8b4dv6O0n+VytWupwOH+Hn/vEaWVdvHf/vNdfiW8rXWUvmeH5zv564y5285+q/Cl77jC2pxHr3k
bv/Xm/vdL+hfv7C/lKa4rZKy7/722+8fR0oHvhP4NnHuKuAggc1xvm/1RYnI7TyImn0pR/+qKGq9
WdwpBI7G5Pd35+Wfh/7+ULCRzvfbv+7D89ECV9jKkZ5Qtu/96FibLST9WrnxvmtbdHQ/WZZNEubW
LjRSIrh19MZU7lqnqV/MPiMg9AA/MqY0iKIjQ0DJ4wJv43VCOAJxHiIy8lQCPZE24tADwUB9Vaa/
TtOsfS+itG6QFMdz+FTD47Cr86niYWR1Lwt+TEr5LoabXUxNuysm57kJZszWo0rc13Tpsk8MkrO5
9rBp3Zl6ShogKBoMGno0Y85VTnKNN1jhTVkIAeTbneBrDHJfT0uwNXl+mtwFxFFv2eJd2EhzIkki
ire43NqyAEBo9+6hsOxibQdlfVf5dXKnYjDMS8dg9cKdd92Cxnlp2azjU8jDjZYNW2a3nJjI89ss
f3Riv3rtKmjR0mqKmyKLJyKVLNm9+iXo/jCw2aCHpQ3CNK8f+jIN1qUJYFHqqjhYUZaJCyeN7Wnv
lEsXr5AI54dEI8JOqVddluQjoTjFlbhnYI9lJCjKAFyzoaTs8SUfy0l6z7r1iLHP8+ArnMbh0e4n
+ltK65vBbcVjMFvudS5rmt5D5ZbXae37PPJJDCjA5R9CE5VHObrirUWhPjKcRYK721T1SnUZkx9M
myVfo8FBZ5/8dhsZ5VMYS9TnIZwwHcssSi/7HAuyzmZxWXRFfSk81SFip1QdZupqOkShFJigpdla
Xshgalp06Z1M7Q7BQA9bZ/EnwOA6F7uG8/CeVIzDgW0dC6jnSX8aW42obINSeQ06x9oVFs0Or5mG
l9LLNOT1bPC+xKpjG52NzcFxM8BO5eiYfm3NmUPcQCrEu1WP6mhs3+wZShTvtZvMG5lGPposSe8Q
YwpzGelMkLlADBGcC9s6qLnsH3uwBVeBVdXTuujbYDM4vn3KA5/N2WD8bU9lurarMGUU2q5ZdxbV
BUQCpE26tkJbfJTDAG2zK0Mwx7oWr8rzPUAFZ0xKQJEHh2QG1eOqljXMChIbPTEompehbdp1Uzf4
7arJzS6SOXP3o54o401CM/5imUy5t60kWid+4ZJewKVHtFV6vcyDfp357YKnr2lrdUWPTSWBitTM
NY26aKBhNs4yg5Gv64clK+mQU3fNL0lTjxAzMOXZ6xghir6Nm1y6xSygs/bDqjel/eq6nXdraem7
F9qV40e15OFt2MTpne8P+WVt7JL8pdKhpeNJWkFewZh2mcRr6c/IZtBzq7uwMcPRJjz8KlYZ+Q0q
dW/LqmtPnTLJzpuqbEPXr9/zNUwBKvOvtCy817xfrN3c8KCqmt699tFUDgrL1S6Ol2S3LIK5hyR1
buPCjG+I3djHRtCz0+gtG2/U1V0srOa5sxY4FZ3N5bvAa9tNYzieitRHzBAWfle4Tgy0pTSTZDZM
LzNsNsbczFI8hVXE5d+FCsmoDwMaaZOhExBVAaDgxio3niPluz3o8SroNOMpWBMuQzO5x2xw551T
Zy9pP9ZYXQb5VAYWjd2KtgGs2yHYWHNDzxzXjSB8Iey3QZQSyhaGYiMny3nKs4TetZXhLZ/n6DTX
sr6qUvAnlp2x53RyePt2kXC1dxHcAHiu/aYuhupjYEDoqAxS48a1kV2sbAjXBGXFNADD+XoK7fQZ
5Xa5TuLE54yb6slhUTwOeSWu+mpoeUZ5nv4KghWGEhdAWHfORsXn63m0/Ge/qsl95+eOWYpNrOhl
gG2cLsbEkrJ1rYheS2wvPd1Oi8lmq1PopW4SAORK+3adhYl/K5vU+zhWQp9SJp/pBHd03qx0aPbe
AjZKz65CkKTJ+5okITOkbQhwy9HlfNNJ2a2yeAzodma5+Fh7wmYrm9T11vLnaQvigmFrGXkHeC7j
XZSN3VEnWbOOLR1B1hRnZGlV7mo31G/aAT7YpwUxZJD23D0YFbWPckdtraitvySmarem9pw9dGgM
Zt0wBZeF4Hb3o8r/rKNpufaKYKdM69DqQrYJIt+9jzxIQqGpisfUWsRNapS85yLT124dWhmkgYbl
RPoVjTnDDuRi6oP80IdixmzVxv3Rc2mA13JOX2szpm+pTbz04pYNkmHZ454cIjwtsFYBRAyQZI/a
Ivbdqgvv2gmpZ71qFM7G9AkenrTyLnWVxrdDuVhEKrhB09FJlTRwipCQxmykUCiVCTfckeXJHRfh
XFTJPB/gt7Z3UYhh5KJqc73FBpRvStXEXKdN9d5Ab97AK6U3bHIp1zn39ZaHl+GWc2COKqacV4Md
1ds8dtE+dObtl74rngMz050JxsJnhttvojO9ubsB7Cx2WaW9UxzqYNtEy4c2L9DI+2aK7vo8jI9x
bQ2fyqbpdrLI5aGZkEOL0XHWOZ2RHHp/ZEPMD5D+WsM0mBVqAhNSAHvjmTWYKs/eOcvUvCRQeDYC
kMdlJK3+KlVhfUyFA6c+0eYVfLzZW1MVP0VNaV1OMrafZd4nN0XR6MtGSJgfls0wESvNKiucckYW
Aa089L2D26yzgI2McE4TC9xKxgw3PJgmCB6jdAg+9O6YPUpJe8EmsrvfxLaH7Qmyq3vp5vb0lNQD
SJIw9zH1mBiMdhK6iNalqHlQmAJVEnmrvWMYjExrN8X6EOAU3ms1eWvpOcUumrHPrFXs+0eQtDRJ
nGzuiLF0s5GwEYZC93pQEe0jury5YrYcbtvLqM5gxLSp4YvYdeLdJCKI1rGGHtum4wRNO0MgH0Gz
g+EpMfnI7Fnp6LYfvPi26/3ma7FUUbLpRuRundEby8cR/o72nPlOp5G7w9CCmQjCKfcVt/Ia/1ez
jdychsBSBM8lpSEYkKhq3iNBJRojVhFVSCbhwWjkuaBt5C6JwEsWsBNPcZYX13baROswmh2MUX7u
HzwrZPS6Wpz4za8sJwCqFsesmb5p8JtpL1s3Mh2vkh63ouxmukpemkUn2WYtHY5cCCCcow1/p8u/
lJlquBUlKMN1zjBefmYJL2hiRrgvfp50PlY1jF7STdzVGKVRvu8bQ/KTa8EWHwMSA0QXEQaCU4YW
ZQL8fMpso0hYMIdimNVGcZp3U+TS6MwrPzumtPcvy94qyWpK4oMqE/E6S6c/oTAs96LUzUP9beWq
Rto/TdLph1DY9q1siVxhuWeOpivJ9hjaagHwY7d7hz3XeBGETnnZN3PGVLqAI+uVAop/oZIvWCOc
ajOagemSyreuhsRY68RuI+SDrNqY0SW+qG6sW4d0jVWQTohoDcD8ZizkU9ZmzpvsbawO3dREH6wo
9j9HRUYXVboU6lMh22dR5vFDNcbec9OUswdoSnjv0jV6H+cjj4nR5yR7iiDLNtVsiLMlOVhtGG+L
sAxuWndhUYs7wqEmZRPS0ymEXwTo+aWvvQ5xOJSHUkLHZ5+gD22SpQ+W17XrfCnE58RT9Z1ylbxx
+5gEKaWmeBt7coD7stQ0F/162ZRFEz0Q7EUYbjlD0YnmyVuJIcvhOcuuvC6crlghJqTXSsv6Ma71
mYdu0XJzGhk/NlOe34qiLlF83HraD20CLrHqXXhP4bAdqgbATG6FB9kSEpQnaBGKffWtp4RcT0YS
BdAIvGeelMM2UUt9nSiQSA2IsYdASvHghXG+wQrorAfIgvQtl4HMFcP2dDXBJbiFZDh9SMLI+uxT
L98Fahq/1lYzH01UAJcS2MWWeAifq0m34JQmO8D+ZMoHx2nhp/dTL7fNXI7ryi/yoy49a98EWbCv
LBywDk6icr0sHl0wHSfJLu8Spm2N5U1bLa1wLUNIpoQN8IvtjDd8zD1sEVhlBWvg0tpXjQliBpin
yqccaBdct/UwbaJ40jZ92dF4cMXKbqTMnOL8wWv6LrgQMJlTpmzd+CPEDzNtW3B7h4ykhHDlxr7w
1tiEi4+NvYQbRs5rWJdp3ScbJ/Fo9rGtSdRl7ngELljiE/hAs1+WNj5156HZzprcvdcL9wYReNxP
CS3gYXTBp/cfjU7vzFw+Zq3sdxR/9Qbcd3my4qYedmzp69PcZdbOsgrrVMS1utWNF2H0WYLnVhC3
MUVdCpYxhGgLMXpVQvPYJJZf40St4qsmwRnWuJpd38RYvfY1WHyIk9dRI4iZsZ0m2pRcQesWL4Uz
OgHkVnorWBZCnCPlcDPn1W2ownAn8iz+aOYUjTRp+xtranW1qnojrrNMFZeD76RHqxhwmnQZ0FB2
IAQG6GCJD8lYkEoXcPFaoKu9EQJ1kGKy9eqpAwE6V8FD0ykLmpzprlm7CrTedu4eYNTi0irbdAAr
UDXElph2dpZtJ8ezCQa64LOiYu53SSXKK+2lw84hunyfiaB7D5ViB6t5eOFBHVV8ZTfafwigKBfn
dwWXq83KusUdWkUol7oSXz0cGDD1l7PxYu4Nk9tAL3B6OG5/xU6HuzvN8erpcajbpylmEYJDuhhG
S/3seupB2q6s0QS3sAtmRM8WiPeK7QEv38FKMUdwgxjWxQAHm0iVipJFT2NwUJNgs1SLhFTZbuT3
voEKuuAGT4sPrvSJofXLUdJQrCf46bRJtBovKI2tWz3I7kOe+t5Ny232NRxwilwQ91K+0zwhV8uP
e4wNgTOA6ej10OBdlHD+IEI7BNZOcX9yQj+2L3Q2Au1MDPXiSjiJuqFD7LxWogv9dRU7MyWCSsFM
gU79aIvZvqVmc8mXsetnWRN1nFul3uqatc5rZu/eCQzxXksIKudsRRiCKgRiXtDtScikwEWq1U0Q
xsEpS2II03akaDlZ0j2GZ+M9mhXgX/7LYEnYdCA1EYjVSotAP/i51hjeJk2frq2h+BaZH9mkbDip
RbRgab32cTxTfEv14JSZeMxKq3/lsjanmreyTeM2/xjJMDtQqDeEhA0EbJsE1px2xvAuCChAQdlm
zR3yWXM55HF6XMayf0pMHXyVCaleI+EgJEiPxWXcdD0n3rEuZn5tH/PMHfKNE9gdsREq/TowLX2U
bj0eHc/9kgXsB2zSNfeB11TreBmioxlCG1tVX+MKYHu0arkjUSL8cv7Y4HXblF7j4gyp3OvMLxJw
gb22L2zpVZ/bSfcbHQBUbtxlPkasTKtkBntKc+Rbp9nI8kuU1cWmGHENVWUtdgk5Fkcs1O4lU/rl
NgqX7sEtijOLnSyRzi/7Ny+WZt04lvoUVq139CSFZmv7GBStKfKuEbOxhyu769KLlPJt79P63FiS
YBvwH451w9NF3+TsX1+1b9eHSTgABqdFWESnpP2pZvsfkO6kvFPax9mDp4x5nWTjxWu3NvOymsII
PyoxChnpf5HK+KYa94lpOVQAlc0PYPZapShPtWs32LTEXKEXnuV3PynaeZsO3vjcDOIcXDoPz0sK
ebBFqjnS3HIBivh9kmHaDad70NHFTZoWAy14B/RhjiP2yK1Tbe0cNgSAS2YxYMqai0FEHglQfnLQ
fgnWNldA5KkTN72am53rN+JhFkV8GBdnflR6zg6p6Br88Ut9IxoSTHjKV2ytOuntvdTNXwAJz9c4
BAhTO1+iNuZswEZO/DTi7enWGaLKuiFTiZSAYHEq/FRhA7U59IOVmfv60+Bb1QO7u+Vy0cnwoe3n
/I1ABXKtislno5jA2yaFq/LTt6nrIQkmkswAIeL5JS7Ne0Ad+bzUUOFtQTZC2o492eQ8OHJ3sffS
dZi0ySH9hWQvkxyZFeRbG4GuFo1ZeIdobF90toFWmZbiqsOSsF4C22fyhR3ejFvxgBLm1ETI5Jxr
tAr8LVXckTk4q3OgT+bRkTTevvH9aROMrXXOqTBPDH9Md+RzD89WkxR3Nb1TphbY05VFR+gijcpn
L6UU3OBnEk+O65GzEcdKHLOoRuUpQaZ2L0BZ0ysnZrHJQzMD0lzaF9vvlnZn2TK7iRc9XPexKj/L
Hje8a1KSVTxHna3jpXVDTsFwq5fRYzfYFqe6wlCBes8Qga1wIfh9dVWgDFxUDtGZMXrJZTtU/tEJ
oPIKItL3Syj9rcJgcBeG1rQbIwJisNPKF7VU/kmwiblkM5nvwXXLVdo5q2kms9WYOb7qBKEa7jRw
pak0AhrsylcsjWSiteVHrxsayvqJ2CC3CAnI66KHtuv1Z0TR8MGqkpAxDu3fVE2jv0SJ571nBGHc
TSiLN8htuIGXmt5qq+B3oZ2iEXsq39cR+iBOnxr4btXECD1TlHyseHKQDovm7a4sHoqb2CJhSGtc
Im6lqq2V5f6nNO/cZRuKarpyRINbIFrar7mX1zezQ5ZSV7R8za7VdiR/hVgbSz4qnobPlKUEUhC9
wEqeD/EViGxC8zpV0RUP8bZf07R295V0xnWEheu9dIW75RXbIwt+XqyHxdYrp07tfT9nNe52orCc
qp3vuiEZNpY/qGs9qQxz4kKKsIhHec9oTneTeeWZGkvKAoRE439Oqro6RHMa+jygR8aQZikUcLxg
YAxESVdc1q6gnqmr8ywUQZNdJptt5Y/1llXUvnCM8Y81yzl+Fzi8s17MFUl9pHk07EY3lXPOux/b
YWsqa96NCyzfLJiLyyag0O805ZDXjPMm9fC7yaVR+CWrhEC/KF+cdtMMMjh5HYRKx2OgJic/DhzW
HGCrbBkuP4kQ00ScplFHxlclWbVK9RnDrljBQqV6aDu1UkkOx6bErrINpIeRWSWDfZ9Rxu160We7
nE3Mo92RQkpJT/pg3SlSIGIrs5/Ib6HEHKcs/GInIYrDEEZdTiRgFT9MgQcKdy6mr9Zilv6i94rw
lM+LXkd9Zb30sRTrXFvy4OaN+9oNjEY0Ex3XPDXBl8EROST9ZJLuamBPd2dVCFeDLaTNm44Z02tA
wCPZ+fZyVMvcf058p3zI+zDfGmfCh2bLuVn3NVDbvMfZOy5ethJFyCBfLB2yL6vY64H6exPjF+eY
RW3jTMOwToraMDm4PcY4Jai1GZeoWrOuFiQI6OhLmUrzIJMEPk81dt5dwCTwpmtn8zSUiYb56g+X
YReNu6Y+9yMEjd2JF6nnk4sVCnO+QgbVjn42SRNehxYPjRV+J/DK8eT3HxgjUFiwjA08h5Xhfgop
M9sxrBk5qWbyjRYiDHj8QUaPfO+irpZEXUhGb+5EULp3dKmc9ejP8cbv9HKjM5CwgRirk07Gc5jU
0OiVn+niQ5XNuONct7h2vcoiGmyhCgEp7bLcdqmHRe0cZmcyApe0Co7t4Eu+pgiMrC31gdGWdD1k
ffI2qgrBZ7ZFeZgh7zxUPTLI3gVuwN3Ga7wjQ6cbPTNwvowju/ncC6Wzt3WxZPtgJPxEaKm/eHnQ
fa7bhPGowQelG4/OF67q9hUyEwMepsS2Cy8hOGm7ltdxCoI/TSFiIfGkLP9zFt+F3hQcJxFhHEfK
upVxvoBCZmFbdeOotzVbzsPgWUzE+X2JwW4KzuJIEBCNEOSxd6O1gSLsk0U65rl45EFLf6IgcQfI
T8O4OfmeM+mdbFvIVgGBm9+kQPbp5rRV9kQDt3vkTGKhj+IaQ1sjl/kcFNNa/XWZtZ29zcI+Iv2u
AtytFitknK0LzAGPcnbwylbJK09Oz1MQhZe+3/lm0+ftDL48yl4tlxSX0Laau6IxtAq9hOq65JH8
1U7D4kpWk3cngUAPF/RwiUrohb+rJAjwZMAFyYOqWtfKpPfDoLqnCFrto2987wNtUFJjOlO4OCJd
d69y3ArMdWaXcxLXuG6ZZp2CcOH92MVLvZCyHWPtp/kbdkTWSk4UdpLNMvQZ+nZZfyp440xVFJlh
GE6m+9b2uo3J2/I2Syr5KCpC1zAW2VtG27wb0VsJeIBoPsKfC1ZzPMttXs/5AYsNG/9oDgoyvLwx
fJorYzbW0tg3eQhxfnTm+NYRTnhjPM+5NrWuHvK207gLRZiQkOd5MZoy9eCKRND+aspdjHLGT+xP
jevQH/OCaO+Vub7UgZ0f66nwtj5txs/5YLpLdjcUBoNKLw3hUxe1atrbNgyT05gS1jS7Elpo4Lub
KSBNOCV7A1xpL3fa983LNJbTlv4RUWfMjKVrjYeJGGHfi7dLsPSPagjKh8DPyCqlpq1WkRBiVWri
9/AAwILsHTkwbDSmt3EfVh8QDICp0X+h+s3PWUzNFFA0EJx0TQ/DtKuw6atT0sbObecaG/5vGHlr
xKdzxzrt+CU08ToJ1fRa97VzmbSuPLbO1NylKDEk0IRB++DYhOz6wlLvuk7lZYJmdEKFd09xlOfH
coCKdiFmttOqsrP3oO+z41hofYleHr6EJVvUC3aHzG7l89R8cQtdvDQsqAv1ukW4NGDBfJuaWeyt
nrJwg1Icf6ACa45zlpTbuIvdu7IYuydGo+FEN7l+ZAFK3wmQELtwcmDWpDwZIm6Biz6b5KupzzGj
FN30utM5fkiaCcA6S0uktnVuzYzlyVTf1e0imBgytnesnCYjssDPu0cjk+DamvJ+r8PB34fMaZ0s
uywvW69wdkSnTPRIkMFFnb+hprNPtXKaEDyRnbXPoM8uVH619hjERVJv5cVcooxH7lh+KR00lIiy
4FPtDxpC2Fi3cAoscUNWHYHUVeyekjoaSFgy7nTLflt9NaqRx5CMQeq0Rgc1J1KGN0njju9W0JCg
0gt0dWM7xtrXsRVHqwheDEFL+eh+9XjC7pPKM1taFYyDOIPYiTSimRoXjOZ2fWWuLW7AjzHtep54
Wf1qfEGAIbuWFEklAYsYny12U8BewjehWk+kr35FzCTXILaDrZxaPqs9i/uRNsGxbqf25t9I0WD5
jJXe0RVz7u2ckpqU6SZlmKX3XhmZab9A4B/IK2NsAGI4iJOVEs4QXPybnPoxarMYGnnhRsTiKOcY
zMThLePQvHhM1EBwrK3ybRz8bBUl7rSjCIyeqiGxL4OaYcSakKhVaJa31gzVif1hSbA5ew9mCZTV
P1SuSx8aRT4fSBfwiLXuE/nRc4TNnL/vVNvQnqIbC5zxRlTzeGoINLieUpU+FImAdW+K4d11sulx
yPBJsLZyypOpzu8IQ7uWSHYfOIC3ZQmxwHd31v0SVOw+/ZYJsiHQLu2uLj7ZhVnAnFfJKqzG4rql
r7ueROs/+n2Bn5xGq3XozNQ+TGVsrqwqLw8GEY+5tjzZIpr01LSj8+Hf+jIrok74yb7pzxHxNMlv
0iBzUMww9meOE91lkZkYTW/MW99PxSrBMEieEioUVd20TZoeFxBZoMAy7dG79VrbPDCQPe9o3Swj
tcSQrb6ZeP4fOLxu6rfyoW/f3vrrT/X/Fz4vzJ4/93mdzsasv1xW7dun37vD+Kl/GL0wiv1VsQow
B0n/ztE29rt/GL2EdM+eLcYKfFu7vlR8519GL5uvSYQqoVxbnY25/2X08v+qcI1xWTFBZ/v8+X9i
9PpDR6vj6h+8f+OQJNxYU3SPEDzu++kcGRoO3em7c/EH3q4/dBby6mc60XeeUF+Ftt2FjXVX1e02
pdOFkLErekYdZnrof36M31vVGCdyfTfgGD+YszuCPGxJkX2PwPjkq9lfSZt7wS+Tz39+gJ+dovOH
++5DMDTaN4UcwruuQlpW7DD2ZVQNv7C//ezVzx/r+1cf6BskIW8fPCiVXTBfJ6FR/7gtf+e7/N5b
97Nzcz7ody8OGMSteyuP7l1LhDTKrOpTYcANDMHk/AIz94esJE6/8/tDjByBTE4OwaPP7DJvZNMr
3f2ceHpbxMMdOswvPszPjvSDFzEgP2Qi6Tu8y0S1i2WNcp+v40B81nK6JcDqV1i2n120/8PkPaTL
nCT6zh+YRKsV6RGpS2xKMcO1je3/y8v2B+9xX03TUiqXiS/6e9d8Mu8Bvm1/o7xOPv/5hfuTDxL8
cG/nAQ0AZs2Du9SYk33eDef5gebGQx66vxoc+cnlG/xwh3uaNbj0lH+HLv/Rygl+RQt++fP3L87X
0L98of99awc/3NpZ0NbG78xw1zUYjZqEydyKPvFB9s/B8kTxusLKtslYjf2OCta/d/Nfsrh/cusE
55P63a3T0M9wccsNhHkwQz72B6u4H2mvRmcR8PMUZHA+AI/JwxC8AiO/KJVzkTeMu5LNp4GC/eN/
zcAMg2TYh1S96kxD+V+cncly20qQRb8IEQAK45YzKVKCBmvwBiFZNuahMANf3wfuRfuxTTHCqxf2
k0mhUJWVlZX33HinFL+Ef41YpV0a/7PwoTqVnw1h190LJdwL8SGj7xQGcWoCyJUjtMXiEs2TUjmr
KBAHG4dBw+j2vYhWX78j/b+9u//3js5CTOpmsYKcKrtXs3HRoBTB1YZe0GarWQzNhJ/MHoqFj5g4
2FACXGRVSRWZowsJvY0DmI+RMT+aJPAv6muRYg4Jf5s4Z0EpG+0kahVaZsOu/yTLPfWD+upgYp0I
pF5NquITWVDBGl0wI4g/BT7fXY8/km/Gz7YOwSYw2jUVr7s2nn6UlnWnj8qpdaNX7iC/2YnyHand
BurZARkeJvIogyhk2C1310NYg2ciz3Ljn0mGDs1FhheZiAkcGomw5+Huxfd3FYDocJpurWZ4JDE4
qKq/pU54M2f5Ibr4hVCm27prsd3sEQmHBwL4TZTLk9UWL27QboUuaZCptmGU3keo+BZScTZmGiE+
lD3y0ARYTAwku5fIwIeD2RFaBFoCrfF3Qssf0rTcUJkBP9QUz6O0roQ17dJ8OIvSWp8F0mwS6cWT
dT9MkDlqejoWbQirowkKdMKpDlA1wlhpxJZrE3S+vfh6Ll5aC+eBe5joXqVO640V7UAIsnOZbb/+
6EvR4Cxax70eGW6mlx4F4NfWooUNE2q9LN++/vgLkfrcysMossSxSiE9KSEYpWa5H+1yqxccLpvw
Csf9wiOce3l0So3M0Talhw4BMo60FYFFcWrcxdJC1fz1g1z6krOILXIxIogda2+cSQhKeTOqCk6w
4b+9BvssKNtVrbm1tKWnSPB8kNwefI3urWDU9//2+5+FU1pGHCXmitDruC9dKrgRLLQ6UbdJo15j
iV8aorOAOZgOhUhLq7xGGb1JQWYuquYoVY76Xz/DhWVgnwW/lhvTvOOOxcvToaVEocabnlP3lVdw
6dPP1vfgUFhyjLT2jCl6tLJhYVnBz69/8XmS/CVq22frN0POHCGXrTw39n/5eleBA5s8P/S9LjQ/
e0e9ciq59Ahni9l2lLRBRSy9FMnjknXnY0rbvXz9EBc+/NzmIhYU9A23kV4yuD8a2zUXtE9eCRO/
tXR/GaFzy4lUr8aYwkLjNSra/WaV2Zu4QSjRnfIQQYHufwRchssJ62W/ST7+7Ynm1/VHJkTbaC0T
hy/VXX9DBWZa9j42pf/24WcrOhARNO/KYbvA955G3pDLpI5r068/fc50/zZeZ8uZ/iIOJFHdeBTd
WnpdIDilyaNM4ptcteiLpUKYYRaa5bV5hZ926fXPf//HYNWWNeL4zWCRld5OWv3YG4a88jQXdolz
ZwW3sOkQN5rKq13js8Wu3KjsT3Doa+peV05zl9K5cweFhgJpQAG8JBOq4tfEUeSPXB1B/bS1v06Y
fxBQpH7r2PTnL+RIDTsxtQfVV9Jj041UtMfAX6u9Jl+sLJ/2pR5rCEEHMq8ea1BtSvV7q9OsK7Pn
0oicRQzaDYC7KWrj9UW/oZ8QLtB0F5X5qWVxfD2F5oPM36bQWbDw2wxGY5Mx+0n7doEJoMTGd7UV
9rNK937jy+HdiqLm8PXXXZg/56z+qaG4Tpdn4w0pdnIVjAONJqUrE+jSh58d1mzd8POqVWovteOM
a+qaa3xniq58+oWNzTyLE5pQ5JTSc+KBbMKXFNdzxgz9Ecf2aPNvo3MWLdrYrA3HSiqP26Vu4foj
fZ6Onl551Zce4Cxa+FJw4cKtoGc3tEFqIn/NfHhjqa1f0bdfmK7n+kZnUMYsiio2nq6CJlUZ7sfo
turOccLkVBt1+fD1MF16kLMMoLDTNhFWVXlyEk/pUG2bqvEmO7//t4/X/xvjCoVySJU1jScS6jtK
uM1dcEBq3X1e+fxL43S2rOm4Eq3vRJUXF0OLmynKnFjk7jIqNbFDWCLeOiQvK1tCH2jsgOYqPUE1
31UuDYmhXCrIQ5emCUwjMNBpN7ja31BILZays9JjFjn+pkdXxwmJ6yIFjN/SEDV7AQ3JW6709XVe
qu6WO+En2fnZSpt6uVIyR1+jM7Fvc9XXOUPWNbbFPVgM20R7iNXCMSp99uPwt7W1ah7LeugXZeem
tEX5yUloIw5WIbf5XK8BepHJvSzUeKuLIsBXvB8P6DLab5UA2RRj8jJfr3Pj0WmI00pbW1CFhIj0
9QhfGGDjbKbTgJjCbC6k12Jvn2coJp0o++gjGwvx7EoqfSGbm3XNf+6EVlg6BurHEsRnHe/dzDFu
clQWP0tOUlgFV9zwcBt7ZeleeqCzGQ+jNmiqdCw9xxC3Uzm8Uo65rcYC40L9yphdWFTn1PmoROWt
p+yMKKPcQ9PSWOEGgX1TNeR4X7+WC1/xm1PwR/LQVaFRB6pVepkD2aihYLBgUwORSR/0v33FuRWE
jhY3sRy19CKtxvjSYZNx0ic6db59/QiXXsTZFtM0KM7q3uBFsNcvQxenIZt27WUV+eHWouPwSqJy
YajOXSAGLGBK1dZqry4l1lfGbT3Ep9G65mpw6ePnx/vjTQxRQl4oe8mdmelzhaokHmoXuaZNMf/H
KXsW5FqhJzYd/ZanR6p71IV4t6eOOGPTwaFMRv9ve45xlr9g926P1ahbHmnbfsyjh8Kv14MxfosR
gv7TOz/3FphsS0YdTdReZivbYaoe2rg6Kal/yiF8ff0VF97HuctAMvZtYHFzBpZpqdeLMF6G13yf
5nj0lwRPnKUt9OEjSTQSy4um7iZu4p+BcL1/+63PZhF0RZpHatXyfDsGf6ugLGlLJOZY019ZzheC
rJjH6495WrnK5I+Oi+Y5rVpc5BSv19SnrKH10k12oxZeSUsvZMHn/gKC2qg008zy7EBZY46x9p3p
px9qsxaH2jcqodH1/21hnDsKVINs9LZGuhInZXOaXDiYgUtTd5FGzqqtRfyPc0r/79ipwmFnor+F
LBUR5pQPH75aaUfE59X2397/2RJXXDfBlkkzvb5Ew6fUpzyHs6i7P7/++Esz92xpB/To62U1ml49
0usSJGG2HkxNXnkNF5bcORFsimODVoHW9KbWOabSPCJrf3QK9crYXCoUn5O+ktBVJQ2FlKniYmFI
cxZZbqZ+Y09QOGpnK5uTQiW7RO/+9XDp87D/ZaWfY7xgGzhhbDqWN8TH3PoWFCVwjWSZDhs9f6LM
tKrLEzzQpePfDtlPXXyk4gUXrRth7UlhUK2/qPIQTXjB+1ci56Xj9m+Y0h/r16BhY0zizPYctBzW
gMdM/2sCDBsYi6Yqdqp/5G7EaO8gPO6T7jbPK3zu20VvoCufuIKS4L/nuxNpXeM4aRd28HMUWB/H
xWRZ6LiAaiz78EkBHB4EOH5n+xx+pjXhvWC85QgqpP9G9WErVHUpq2ZZZgfDH64szguVm3OPidxo
IlTveeFZ3T3gKvL6aWkXXK8hRsGAYqW3r2aZbb6eGWJe8n+bGWfpY+gnVo9/VYZOGIMPOubFwRxy
+Pd1ZbyWEzoqdCfjfojKD7h7T73ryIUMy/GuqYJq9nHhXsUsfulp/ZAFCvDHFCxdrWo+Bn9WgERv
ehoyOBlmCesviTlyz+p9CN/hpyUbuagUPVmqsxVjGhkQWGg3XAwmcuqShqorI3ohWvxmrv0x1UCa
l2br04upqOEvXaeF33W66craujRpziLdlBWWRJqSefqIZGw0BSkswqVBuNWSRtQrR4pL33IW8Aa9
DFVO6KknTHnrtu1PS+6s/tkCqfP1RLgwRr+phH+M0WTXNAsqXeYF2bCHMnqM/fJaWf73QP9lkmln
qXHUhJMMJ377VjeafYjSCdevCfyvkoChTKOAQ1JdlstOcdIVbfKMYYmANzYzDCIHJdqGZVsuYnb6
+4liwc1YV/rGiUJOqhHWGF3cyGVXt9iZUA2zcLERw5Vk+9KwnKVICA3gueZd6qFphRPTLDhDXNll
Ln30/Kr/GHEIT7kAYZt4Qa/tQEY8mU36+vXLvJCz/GYd/vHRtkMvSp82iZciVxI9BH4Qu8JsHmxp
HLv4lA3J27990/xwf3yTChbFxp4Dh+C2+gyLHM+gcdwMjnWKkGXT0f8aKvWVffPSgJ2FKpGmeWiI
PvKKOrVXGsLcVSSVawXz34nj3ybpWVIkcgVFr4ZLA1cLnSlX4F0WvXmft3ur2WTAA2fpQRD9dO25
PRelCpCXMDVXTdgvhPXsYFBjcikUuCEanXBZaI+KGqHtfkrgyTjli91syOUXidAf/Q6hmh9ve/4M
NP5/v0LDcuXrl3JpoM5CUk91P9YMdO/DpH4khVjWKozIf/vss0AUM0S6HxWJZ2X6TV8PG3toroSg
S3nROY0vcpMA46A8IYJ6mXpnaBD6fU+CKpCTF1sWPch3ZXslol4YJPUsJomgj0P8blPyegPXqTja
loNx5SrkQgKpnkWNFAejEO3YTBHYo2pO5B5w9z+N/9xK+eeCK7I012bXQS92k2TtMvq7ktLclVdw
aVDODlUU6/KMc3PiiUKCXYq8QA1+/NsvPn/lH5EiL2SWZJWReUmYliu6/XFmG0GYfv3pFyKeehYb
QrMArADyxEud7BuVmGqhGMEzaqiTHYtjYiU/yri+8l2XBuksUJSFbimWbGPPDounqHOVRRRShP36
QS59+Nna9ace7RvKdG+oUL514bsj7OIf3+7Z2k0Mle4+pLaeFrv1uuvZFDLX13df/+Z/n/SwqP77
gqEB0AinRZlnSOMli/MPAw1cqOfXQK5sIHzS/4/QECP/+w1+UCZJC3XFU3VlK+3+SDAwrede38Mi
3KspBOlsXw97/tdqmME9zYvFIOp4GY7BtBoNdeVmyv04YXBnHUUrtrMwsq8/RfLEh6RQ9AWGYzof
ZDWoe60Wt5EWR5Fx3/Uvo8LJA4uzRCmXib2ySGVFoi4aPE2qySPOQ2JGibgv2n2nbubQXtsc4qhz
8zcTcjrwbXv2FilCjhPfO+TRvm3gqmYcqubEz+iYxtiAhrsyRTyHP45h3HFIP7JxOH77EWkPthWu
2C8UXhzcoKWMwzV7RwHQXwuNLb+CtJtHM5D0oe4r3HXN6j3O9nQH2plNRwGob1lsKl0s+EhtSADh
0aMXn/gZRwVozmhqAx1s9jyO4FGA/72oFeoQCDtlXS9lvrF8UGA/LVOube2ZXa9Ty4OPs0gbqVzJ
+yjC5IEbetcP5hv6eS8cKeBnXXpXaO0NBY4X3w2XbXJKtActxbZW8ie8gbQsWge69cLvELicQ8N6
2VbOQtdeK64nrNx8K7CHLox+myHOs9RwPQXaom5OunWEbLLIOQm2s/pSxRxt0mn7a3fzEOL5sOSc
2Kqb1i8WE4ZGvJtIfJ8fUsW0N4dCwK8yjHj+gBvkbOUk1onyBe5A6ooH/npt/H1Vi/NO7RAsU+/a
ZuzVMYhAzTe/B1SGv/7sOfL/bVXMf/9HYE2yMAA/yAGkM9xnyucjw55igzXmPFqOq9/XX/P3CIul
4H+/xikqq6J5OqZ8bm0F1MuSbHjCEUPW6rZrZ2MV7UokuTRa89//8UQykWjq2pocow2NPVQMGy6O
3V95kEtx6myrKNvBtYL5fE2T4CP435XSyl3SZKevx+lC665wz7YHybW8iWoo8nLWA+DRpVb1BxZc
CE2HNTHnTHVyj7tDgDNnIVRPa56//uo5vfjbTDjbO9Khoe+JvNKTrWG9+W5dPpUGSudq8uUT+B0k
ui3KzK+/7OJznu0mlZsqWjVYkeeYiJR61zTvVQ0Q5zi1xdYuIG0EsaRTw29dwAOV5u6hq0/rLHUt
cNJaucapxbkyYy48+Xm/tw39K4VEl3tqXJQnBCPprRJM6iNwTgzYgOSuW7T4VybQhQV33vgNn8dA
dY0Fr3CSz6yunmvc3dCbLdUivPIVl57nPIFsxJRVNOt4WoCxGVh4vF9iw0TOW4MT6znj6ppeXCnF
zRv0X6bNeb83Zlqj7wwJp3O1+SiM+hacKei97q5yUX2gdF6YiY8cuN98PXMuLG/nPJLgwJmZ6Zh6
SV+85bN4VtW/f/3RF9a2cxY5RFjVimO0qVdqzY3bcvC1uu+O1VyZZhdioHMWOsZWSTBJ1mMPQtUp
yIx5AwWvHNyZkmLgpH8HfdlcW18Xsh3nLI4UcV01aqGl3M5gN3bI5D6kwZf/lONJ73+o8BtSefXs
dWnGncUOzQcukroGHoW48j2aU239sOJc/aVgdzms8zgvDRIYEaFsAUsQ1hpo4IBwRkdBueV3wSKk
B0mKUn/adH3RYZ0gGsxXGiO6cmD7fS31t3l6HnDqseu10g29dsB83GTDD4JdnjiLIb8n9xmBxc1Z
WPVuGMFqTs1Mcw9IeBvPhXx062iv2PzrySs5Ucac7tM42fI3nNQbK1sndrYOipewMtZzfgErkRwK
Q5bkoa07qlIlJdJPtX3t2is7xYXJet76DJJLLU2wlPPNXkN5Cy+U+srkMSCj/31Vnzc9Ax2rQAPV
6KnBFp/0RiYrp3AwgGn1nSUU+96wemcHxPctEXW7cUCXrBOAm2utT4OtnZsPM9HIwl/UEVvNUXsc
8+BFDJFCQ4ZauPuYRTzrstXsOdFDF5xbFzwVMTRQJW/JBGstW01hrC/sGOBrqI4OXFe0q6Oscfgz
E8xpC0gJrqb9KEYzgXbjaAtZmiiUi/oj7MnZHH3IcUS19G1VVeJmJC1YDoYyHRptEredyVzTp/q1
jvNuE9KfeaDdTvlm1EO6m/HJtJOH5qKZUC/ZaUnVfgorcoqiBXPjxqs+crnngCPnmPDI465SN3QM
BxtVxzsLgE1IrSZUbiwb2CWyXow29RwAshZXH2Onpg+FCkLCdvVZ6wsv/V5N9fgBcM1LEOgZPB5L
PMeZwhlIw2oQZ71pFv/rC4yyUGpXA3Bpf/ZCmPr7PldSIMITmhBD7JusiGCjiHszxNhbaX2xNEOj
Xal1b89uyvmBNkW4rEkA9QTV7AFJQbBNpHynvv2Z4Aa816OU3shY154kNkV3at+Io8u1Pvy7NNir
WdzhFiz67i5X02bbN0O74/7scbCcehWOvn8bKlCijFaxDok/5TexAvSCe235zBkMNjeSbes9DhsN
EyobLmLmRlsD5OF6dAKwwtyjQD9pgeo2XPD3EdxSmrK4XWqaVR4E07rs4xeE3h+2Cq3ETtBm1RGw
3CxdpkF+ggYeLqWCBUsz7kOn2+md/YiwBQJZ/L0foHWNCUEpCAZMsVL5OBP1WhnvptC2FrUOFjoR
0UvQdWu3ZOdP5Y0aCipvbrEGwbWy0u6ztpN1aVfLweXcFPk7LcPZPPLBx5zi3NyAkX7oaIlCtX7r
j80N3icKOOPpk+4vYzuStE0YPYt3CAILzQYPaYiNEOlmJEAG4FLI7Hy+ugKEM+T4tMvb3MYJu7bA
QGPGmU/LKJ8WIT9ZJsVWhXSjglDw4SgNb01LTVEl0HbVGpo9fVRv7WRvFY7SC1ctVplunKaeu7Gi
XpFHPfS6vDWYxZa0dlL09Gdms8lX96BTBbdcvNMjHEb3QQeIGaaXUS84mx790MJTx5xdnEHzw9nS
ZLHIRHgwoHi1xbsRp29o+FmQ1npinCc6uswcFI4GohkHOh9jX9N97zr4AphzuCP0JN+Yx6/TeJPR
uJt/lAm5TUFfVEO7YkxqUpgggdWETMeF9VzV25KEdATdZ1QD3t3JXsZvMCOBAnIjatYnSmd9V3lj
qq9qtOu1ELuSfz3JQz6b8bXUeSiwDaGyauzHBvgzenvc9DYlqLW678DlT/f8HzN8bOoPWPfLAVEm
z9FkL0BZb9Ts56AMsCGVcGmKTan/BJw/rSjb5bW7hRlyzB173zUjbAmxMYHvLCdQA4swuePt67q9
luNJC2m841/rrb2o4T+sg8zftYoLa81fDJZ/10RSXwwMYCr3KvrDwqJTdH5jln5yFFyJhaGsmde8
hOQQQgMzpnQxZVB3QAeRwqEcs793bXUEWYeRbwpTW8MIFPvUuOwQnUJ2CA1mCzdb3OdOS64VNlFu
LnsrvbMd0W5CJlvhi92I5V/URsDFHSKQtgODsnBagmhgbOIIbmOR/mqS5MDvWWrJqfLL9VCx+odN
Huj70Er9LUDRnO7nU1HfuDoGgrK55x0lhY/xsKkvWbCD7s5/ZSv1Lf/xY3Onwsx58KNyjfQbzX45
z7eUwj2MZ3RzdTu/MMcIwAnE/WcT+L+oyK56DW2o+AQgjQbCvnFxTuwjwgKTLWhZP5GyDzPcq6HX
pZ0PwxQKcFPueHVzlhK4nDzU8a2BSQyjCzJGtIwgmwGnY870Q19TDJgN4Sb7p2UAq54SdvxsCZNl
OejKPAMwrLkvm/t+8uy8JIj34FKI3uNet6KNYMQCO/6mkEZAgsBS9TECJe3Svx+aHWxkXl72s56A
hiIB64AMynbfR+kioIrEjRc+GdpsfLfKBzwxs3Yxr7VyeAPIcjPgq5izlTSCJuVQfZ8nvJy+wUl8
9F3KUkTYVP3k443pJdG/IflaFRn6wk69Zfgl82VebvOvMn9JIkmOFAxoM7ZyZQcxYjHYJq1p5q7O
XvBAeW1YJ7ziZrI+DOBSoCD2MapAK/m0VGyMOQPE0/d53OGfwgeJH9r0KbSme1qEMRnU94Vjf5tf
kdPYb4qY3nUtOgZmaS177JTxhXTvBaEgdtV15NjA+hIdf6d0wIkaGDA8nYRLqUjgBmiE+WveK6te
je9sPb+rcOSi8+aZqx5K/w7IUT3hcnIUcqUZzQHmKH6bhkMDHEAKCOSghpN8Zyc9kcWcVp1vqSet
6/Dd9FUemvzQ0apukYTdcz5NOGdlgCtkYsKwzwi0mibTJzOgIhQy//TJ3SmgVVZRBC8/CLG507qb
CX9Up3NuICQ/Vurw0hX1wyQUOnWrTTmpHDNZvkkQen0/sNYjzjjGNwpSb/jeQgwL8FRG6zF20D7r
qj2WlvNjzMbbKsCBO9fe0Ek+RWxltDpkS2izsEzVdG0OIlzSpWHfwnZFh28pmIzTMm2W9TP7Zv5E
xXXXRs1m6N1jnOJ2mffsPuNgxZtEqP1N6rvTlrwp+GEIzdgOqPrhx5eaXMo+zdYAX+kts1p4WVFV
L1oJjggAOc6OgvSFe0SQYWbJJiUqEJwQtwqMI81uSyt6s9aaCZJShcs9ugnzUPY2lo9FikU0WiDj
0NvFnpZvpm1b4KkotUWjv5qAxlw93FdVH66yAXaljOzpUaPudj+mIQ4qGLm/1SoWnho9OBkYHjc6
0J4B5NrqNdwrqyzYqr1Tc4/W2Nmz1uXiCOCq2hZRh4UjPuGzrWYq6NQyQmjgYfTao5g4zMCvbZI1
GPmUOTVeWmdBlYdu4u86DZ87xntIbhqUvaxre5j2qshM2EtwrdaKofzIc6yai0DTccdEuPqtoclN
3zR1YT0yr4edq2E2syhkBNlmKhAmT6FOxU9W2fQI/s6CCd1Pn7U5YfjhgHyyVo05qOOGvBlZn+Nk
mrGwHIWjis7+fi+sMgALGQ3Nj1ixaY2Qldk+t26SeWpS9b/KShHw8VptgL6oi/YeYK+1xpPa7dfQ
dNJ1a0hQsRzNBniqOXXluFczFnBU7ceiGOm6SKpiI4HxHw0IVhBZ8+bkm3ZO67czN/+MIa2sYJXd
Ejp0h6sl+HZHbdZxHHFkavpk5YIjvle5hFqJIWtpUp+Kb3SU5N+Cik7FxC5+OkNOiTbrCcHiHRdH
2FZFbv4YwjzZ12mdvgehAPFft/rKVtgGRouGdaNwjJXvl3gN+52l52zwWQt6WDE3tR7oD35TJPZC
TCYQP3U+R7TIgTKsXddjOeqrzHCGVdr26g7qOf3zXQqKxsJUCJCCyyOp1qoMeRgncsNqZcR1Y91q
daEDnK+b703ftC99O/XHjPa/jSKkuItmevkGwZbyKHTd+NQBlJ2MRE43WaVjbWCoIW6witKPy5zK
0FJJ2S4UN4VkHFnaO+cm/XsLAm5Zm4N2zAK1XfmV46xbU9duLbsCjukYNMCWqnocBkH4Hv2+/+is
3N+oIrb2YdXl2zYp9MNYCedGqYKBuCPGxyxs5QPyHLTVOqXTBY8glki0y9XYKALD43G87wzHXaY1
JDx8alr1VbOVZl3XSrd30qZ+tvAb2ahhEd0FsfodxPIPNbPvco1DIQ9bH4EATgsCLomO1vb8JMqc
STS4phoQh5w6J9wCll6Zc7+2BSB0L1JMcYPavUNKik9StzLITsweaIEzPal6T8aUo2EJlWmVZZoX
VJa78h12OlbR6CYn1yg27UR+nVr5fWy65JD6FuoX/DW9eoxb4xRa/lq44glXFCBhNVnRZCHxJe0Y
3F1Ncq+KZB1L9yFIh1MFv5qOuv6eBOZ7bhTdEtqRu4B0tdV1dRva1T0eoO7C7Mj3QJMFcrrt7Hob
K+o2DseNP2J20LvhXPbhmsdp4qVQK5gPmvozKI3vtqqAmqv70dOVgNJJ9wIGHGC0+tA50caw596g
zEVJ3+EhwyR6yGD0ZYhVVmlpOhu1cXhqsXEd99mVKdl6ve6zyEQKYa+7nLjeNBZDCOGyMuJTDTNX
mcKTY2McUCZPdV9sEt1la+8KbaVinLV1jMa+HXMRbOPcGu6KQHXAy0nurgxfgOZUE7HVzZZsofEV
7ZDnavkkuC7JNtgl3qU2R4bRLfsfHeSZ21aUnA708LZM/FurCB+QIiUYi7O/hP1NR3F1AZn+ZA3T
CBE8uqHD9M0RER4NRbk2Iw1GcJ59Av2cLUROSW2Cf6W8r/vDotCbBN52cQ/8HGGzjQ/g3IXYWEtX
JuuBvbAZ2+eRD6y69kfvdvbaLOwKtypKC0GR5YupzX4lncTQIh/iRemT+uex+NVJi0nUn+B47eZG
rLbDSTmLfuoq/yaqqptIBT8lQmaptLfze3dSvA5s2ydVKlXnqXalD+UctHcsOrqK7VeM3XEnZktZ
dK69NSxnC2xhQ9X7IU5ze+MXRrMmUfpV0wuiFyDQZym+a9nvboL3FE+t6uV9lo9vk1Ucmoz5G+IC
8YCwKz4Ydmn9slXYgWqYxU8l4Rx7lnwftEqP45Uzd2w2T4FUj7j+HDDh3SlJ/96k3dbp2oMF6GAE
lr2GW0lQa6doAw5UW7Wzm5sWfKZtGy1xfwL8phAQlHDB2n93dPoSmpE+PvoVQCF0yfe2Sh18LG0o
/m4JcMtyFlWfOksONsu8nBPYIb5ReF9ciw6SK8oiWNiTdqxUBWepJnvrsgaIq7xxwgkz9XAXdebH
kKGUMvKtqMwakm56yzNt3Ba3M6CQpOzTumuCH2BO2gXdJaDNBzDhYXGj0n25tiYcT6Yyn03Ca4Ip
lm9L26CZPHFNY90kjrlQrOGp5K7BIRLYnJWnvD40oEiA4d4k7vQeUB+pw4rmpCK4cxpOVWZZdAs7
sO8d2R5tNz9CnLwVmn/nYG2F1Q8HUn24y3TtEGj5rK54H9xol00Ddxed+4aBHjlRym1pa3L0xKMs
oXcCK/D0fqSwM1jaqqucY1cb93pgHvB3KjC8c/ap4r7a03RX9urRCIZfsWY99bZOKSBpD3CWXTph
MRss+29FII+iMzHyTksgGpSG8JvZR/pwbzQuSHn5yykofapB41Gv+U7vIdIG+65O2zfTJRdnJKLR
fcpsYNoF9gxkmYth1HA/yYKnIVDvgi7bRUmy66KqpCfTqbb0X+JwW4i1PYySEkr1aFX2XUMSv4hi
7eR09YfZJ8POdLHDyRuj3mWUqnbcN6tLunlJFKSEDBIeILK9dIO/ZUZH3BvgOlcbOQwmUhVLAYuB
Ec6HYB1nlq4wlyi21rydpQPD8VgXbruPWjOH7WnIZdbIClt2vPOUYqxpnBohk7pWWXp6G+ePkQPv
cjTizzHpntshSk9mnidsALp+k88daDwlc10ZhH5UWxd5W4uHjMRG4jYVg3hTmmJ87bWIfkp3TA8U
6txn2Wv6PtDHdFVbZfvdzoAtLifLxIhnBIT40Vd9shQZ86c0Usx9KHElmyHzTcpgRneQNdulJfFK
WwRa13q8Vfme0yXAVQpGt9zcY2G2acY8uTMr8hiMFvxdnOkqF2cB0BQtn8BG1M2ypRF4LRtrFtY5
U7BodWe6bYDd3PsWtHx86I3glbShe3TGOqeS2Y4wfSd7KSLnnfTCfmj1oHpV2wk+T+9oEGP7Crec
fQlPGbCPKfxpgegtxfEt4vSb2v06hc3Etlm1/dKAbruNtJxWNtnW4Y0oLfUgq7E8lE3s7H83WvZm
Gt6OQtfWGC9gzVJ3ya3M3HajdSX365FdrbJ4Um8BO9tLVevUJZtX+uBiJ/Qj6lUv9KdxXBb41ixH
JXKjdWI2nSA706uNW6kGthA15nF4+EKPHIxyrVv0G+uKikk0Jug7TfO5ZcxdAu3Qq2tFw+6gCCx6
RfG4sHdB0kbfKkQtW7ohx4WsI2VXTTE49SSmv48/4qoyctclUaVw6NGOiTYoK6Mx0r2I0hRyETK3
l7AOtDdLmv2xxVbnORY9Bg5KPCT3ig0TtogzeTtWw4eQA0UsnqA8TqoIVjXahzdgC/VK6fp2m5V+
fWzMxtz9D0fntdw4kkTRL0IEgIJ9JQGCRiTl3QtC3dMqeFPw+Po92Jed2OnRjEQBVZk3b94zk+h2
gyNS3jBd2+csL9T7MArrTdV98zB3KdBpWcQ72xrqULI4u4PSQrAqaJ/AyiuBOIwLe/WsHLGeHTaE
Sw7oFvJb4bKbZ5uD+e5NxL0XnqM/VFNXhZ7Mq2BJMaQ4i0r2squLi862yX1SFR56q+tDi1c4qBTV
ednW4zG3FSyUxdWRKV1aE2cUp8RvYZpR56l/WJSIflr6mHDrTqfp8NiNedcKG6dhVy0Af1U8rXdy
2HVMMJ3KzZ2ZbGhTlRo+6DhRN38zOdXY2xUJuLZQAXmYbdTlsjtnBbJwoVtz6NZiDDt9ITNfTWP+
IwbW6vRKYyygcHXtRKnWOYgXu3ypSP351B3XOHAVGXfVaMyj3Hab/eJr9jdU4Bi1q//fFCdpWBoJ
TwkjgICIzjqM1UhOvi/rJ4T3dUeg54Ie0DSBs8VIVxl5wMgdW22UNjv4knTXDcxU36EHYGqivhaT
JOkkS2b+a1MaLHyOhw5aAHab1TyomMBqJWV3dUd3JBxXpTe/QMzQdM8JhZaqcwvtdqfqjPTRSjjf
9jQzWsz0PBQtlaJgiPPYdHUSkjewHKBGDaSnQBxkbtTFKoi7lE/I4Lb3WIg4ECFrHcZ4UZzJcP5c
rXE/elMb9wNp/dA8JD9xkgzf5SJnwvKXlRbXHghQooAalQP5jPH5TkfoSpYKGODKzmpZOP+0MuvO
YtEoReP4OnXNr6SFTavyWpXq2fWNa9earynjwJCQ66cmm8+0cNchLX9BI/f7sjW+RE4lXeRTFbSt
pIxorGw3FVkVaLbZBKBCrS3BNN8+Li49S3+lkXpZNO3SJUnKykr+p/Ba9n2S7hWQANeGlxi7eK7/
5tTPta/YpIlD2zGPejYQ4FvYEc/PX03C/fHNKDeAxPnLvWptlFOghRNXcDklx7kBJFHhO7LGdWOZ
nVXWHJmMn2IdxVNtdbmbviqSfKnq03e2VrZ6p3hpqHF04qNpMYk4JSrzIV77Zb8N8GngOnqo4r1s
5Js2WDdZNO9EMP9OrTjZXv5RTKQc5LEGiNdhcKzWtuWGmj+yioK6HSuEKSe/DtsZjIDQ7HwTrggx
KylNo/syAk0LdIHo6jTvq2HcyOn7s+TTdy3nTzAhJzWJYw9Lk7PNfR6r7MYu2a+ctWcTfoLTpYdG
1c6bu10cVM4g8rz0X2tUoFbT5rBS1aJGMjGB5+utlAWdZ76ZWYkfjZRoxqiMAo9l3B6MLH73Rfqa
CcYvsW8eeaoYsIqm3TcECgZ4+SUkOPNz1twP0WUflisnNmk8Z9dwz6Prn4USD/GI8pKurXzA5lcG
pIXDUnf/wHpdeAxaOwA1ws4uWZjh0mIiq7QtQy2jxFi6/pKNdKRlae9H2/nqEu2m6zCR/MQYTnM2
9gfuOZMIMvsZxk3MFIAZj9fx+yaiXGte5ZrcS84PyMdVF9qZGwnX+q189PkGDFit3+YGscBvnHsO
/AbZ2Hvrm/SNzHk9bHN/CNZ0/t4ciEk63cdRRHQduE9sGcLlgkLEGFpJCiYC9DUZ09ku3hNwJ6DO
Ew7DvtYbjrLqaiFq7Bwh9ID36QxWKpxyhi2adisyfkGMIiNPMwmkrr5XExnVmRS6e6MHCFCgRHIG
yBYgZain/tkm6ZL0efmcOv0nCeIFgmi8Ce7pFPkJd2avBjcYa327gZPXrmoAtwzXNqW8bEqSz1O6
Dfx2lfvrQBKQ5vrGtO6mY/T38YDtciMuCDjxn6zCeO7YkdybxfAdp5YLqTp94k/VPiuyc2N4Pwm7
bHsSCCjAVPmsRuvu5MjYlbkhe2uoNLL/D6WMvfLV+Vp16Z5Eb+KjX4qeROY43TduI/abAb/MqSKI
VOfGHulPL3Nm+DwF8l1T63tpzVkYz6QjJnDduHHphcBAJWjZPVyOvHQOs6vBrmv40FHe3TCJGV60
rhdOaf6rl+YndVMH0COHYgdU+u9UZ9WxTiBAEbXqBKIfu0Ojdzme/UHbSRuOiJjU0UzFGweSopma
urs08GbUmcawa96WBJx0DQaZrG+9TbeQADIIJ6vtXk1j+I8NYv8hdl1zp8a0CzHRifPgalUAPgdj
MW7Hm6dV95rfWkJvK+ydVGhXDqpIlAg5hlSiPpeMgubrAbs0etNF4q7t6rDmrR9wNxU8Jkb5qtvL
vEtU+y9LJPcy3DI5CXWmcp/vXOHuf/3S2S9uqWH4UbG+7EgcywOVes3FaVv+Hongx46l6tAD1rWX
JmKQznjwRJcV722k/UdRal8toAxAJ0n+mpJ5ENa6i+LV+EuA6DFdvLioA8pzeehm5UJKKqx9bLb/
gWwFhdLJkn4kqZhcZBxD5lR8aXoz34zB+K2msmY2WzPpngjW9qymwZvRjqE5Ch0xh+j+EbFytHm+
mGjwdHN0i97eJSLZABy0ZNloqSMmF9QcH8/slE3FzibqcD/0hr3nQK9CvWZwjsSVENductSTHQdO
oyy1Q+/Az2hrd9xLj3BDg5rpWe+XHkymYzLatvSdO4s5UFB+uBl5AvKxJ0GekNPpBgqdbQ8bL5fV
z591h4GlMaT/BDedFt5EW1bMGvFrrCfBE3j01OjsR/gee+o4gyFg4j/GVv4CzNAK42yA1teI+mRK
gIgMadp7yv9gFbDPWG9mztaKqmchH87Mkq92W7FLjVY/M8Fz6FKGMSRVPtuRd2Ttad84RkVFQGNT
TM9tLreWBnXHcuwsrEhpCxprsghLN36hHpZYa02xz3rsMatLndivOvNuX7+ladXvucyepT2KnS4g
J+o4P/azo90yAdABKQ6jcmmD6Ewb/VDyM3KLD+90mT/ZhDPCGlL/gFv70ZNLGi1dehZp/d4m04+U
yI+NnjT7Mm3olP2OMPQkQYgcO9CstMJ7w3DnSAJXNEyKB79Cb+/JbPLI8QdClI1MQ4m0GxvGrarU
57s7021vsAMUhcnYLYIPZNF8a59V8Uy/PHShUPW076Qs+dXZEhb5/CNS3Q5dARuXeL846gEWhkBh
3wCe22csHlUgtwz0tuMHiHPtiZx7ZAfyTOqDnXnJftHbv2nljRFJGhPVNtx6RhtYuSntAuSSLyrl
TxQi6qa5QC+X5l9DQ91O5JYmpecM71Ekd6bgTOxTqzr2yv0Ylz7Zm93wgEsm2ys7hx5T8+PQ9SCh
A53JR4N/TXepzAVWr5detbqDw7nd0s10tOoE2WplFNMg8tMbgFSThf6eF/USVp5eBT4AYDcz9bO+
aMWJnqV+UqVwMF45z76tZaHosyJkR+re1M7fvodepDKIdL2J7pE4GDJii9jYtZ7LoK5HfghDCuSI
jGnQ4hcH00bEicvCuJs6URMu4fUXlDARpmuRwCkFXpr6WoOaLhB1muVfZlOzJAWgLr8pEX9rJlLY
hAPkiTqohN1crLhAbhsNk1tDs4LamrlONKzx6Avzu22pb63Ujac6jmVo9XH5VI4Wt31sDlfDTbrI
wVIauI7TR+2U4IScvHWX4yA5TPM6viBUq3tKaF+kdZX55iLdMvhQS+BYZE1o0vc/p8zxyLDEOj+g
dV4VWSBhb5Ti1BR5GU51s17Ydd6c+9DY+zyDalTrvLATNaCsh5cJvNe5n6rsMOR6vDfnhIfZ0roQ
pQ3EQCP9nSxXFbgNd3HXddYD/eF81xMTSJRqR7Xv+bReZygeT9Wk92fNH7W9lZsS84bbnmTc+59m
Tw6pnXdWUMikiup1zN/WvoTYIr38MMI0fIp1wwkVK4V3vzHFydfQ1rR48YOEYPBbOfJ9ZKAxfhMV
Q+NZhvZ7ZIxwSGTXvMAqQJ8emyHbkSWMjWMpGFCLweTcLSd1aNt8ZhY0dpFebkKipnl/dD9xcIdU
xmvdkVEUT70VTO28PDCHyH7cOMO0Btg1mKtqfMxz/YIn4hYnPvIWZLRWUBna2shH4sWoBEu1/JW9
7d+XkgF2HS/dSaGoUgoNxR9m4p48O505eR+LMnKONRc9tcFkOJyqOrO/lPSdC9qoGPc5MjQ4HOWI
QAff8CR7ot2MrFWB4+ODS+danhyaKPgKKd3S6LXttTNicpqoppnQxx7IHXfyb85s/rdK3jHbIK7Y
Z9YX5L0gJaHOyA5TOfqbkRIorHNDg7VF1tZStNt5Mk4jqY3BMnnjbtaraR8LpQLPxEnjGuS+dg3O
zEmbp9DNLe+wKGYUM6R6Tri8sh9W4OKR00MiASbmSYxnar52Jo68TE/sx25eu6iSef+eKX+TqWIx
gJ2f1lcnyaqHhibvP2PV61efjumTdU/vqU/XJKSKfIcUnIHRzstoqJQRmYW9PvBQ+R9LppAsFquN
ZlfNAce2c/LmFp+MtaThoueAKbp2eBpTcjQoo1HmIUM0LxkTt2dQ3l6gSw1f5GBBs1xtOB+OJX4W
qzIPWAuTUBpztnc0jd63IgytY/D0Y+ucZCMp7EEmy+SP11bdka7NDgqId2+1n6lwQoIjqzobX7I5
ncJp0ZIv3R3FXQ6l87mk3XCr/XrCxgIHJO4ED0lpaCG4FfvRHUb3SVS1/tp0ifvHKoX6iVfXfYCj
WT1NjbC+Ft/I70vqYDUrdeYTpfRf47rvvixbrhGmxvroeybFhp30B9xj42vbVFMIo54uu8QoGczm
mj7oRaeOfWEZgRrqDswoOjjQdFK446yLDNsu3idd704Cuh3Um9y8lcx0Q7Luhn9WVXQn30F7iZ22
/CxXhq/60M6BPk7iWeU9QlliSwjZk4VHpwYkZyUck3mTXHBL5Kw3DYgfSshPsKkx59UkjB2TQhvi
Ws5Ugm2CC9mH/dlzgbencNJeJ92to8VzJO/0pOnvjN/XB9btq/tmNiMJBlAT/hejJoLX61jgjvE/
ZZZrHyryTRjz9sYS5o2bH52OFcGpLxTz+lq7jqPdZDvBz/llVh6bRnGFnmNm7QiSzBv2CQi5E4Hf
jHIEkUIn4uzaG7MI1sCon8UHiWdgbe16on0UhEcyxAfGunAOBSJZpsdlEusptozF2431NB1IeOmu
o8jWu95IegTgqNd1iT95vUHLeevKi9/EcItHqGdxw57FvkqdhozHZvztVjagQQK1w9vcz9lJ2LX/
zxNgdGSWJJfBQf5CuWHCT5DveF3sJIn6lIFDjt8/RHzhFU80v+SQ7Q1gSJb/ZgNC41SD/4tPEJqS
iVdYdj9ViZ1uosq5Wm2VPiRN1VxiqF8UX90w/Dcl1Pkt8XDWfmVUU+9Mp8YYmIjxI4Nf9zj4HK/1
akAOc0h3sLxJ/JF0iGEjpP1iZa733yqmHtxLZpzdWhLGtr0nhiSmEYGsrPZJM7Y3l9xMpBtQe52X
Fs8Fh9J3tYxeVNqe+JiHqbsmidUcl24wL4DrHQKSSZIuvXX8lqMJtKJrAAQ2wlkOvtWtbwRNVoGn
y/XJ9TmCPWaKF2O19X7vl8bs7TLfjMMMS0vFYC4vAoeg/GAd0JOatJvPmp7bJHAm8lBYsJgsc+nv
aIx6YCsQy2u9+occ7ecOBLeMAD7OAdFmNZ48K4kWkwu1ngUG08b71zsYemqq4mvbN/6fpPCjhUNz
Vyy6eU9FPYFWzu29OQz1jUGqvtFwWhhg2oCnhXFkwwiL7kTHtjPPOSBZRvOd2eSRRy47Dk2eg7zr
/sSFK767lmE4+VSY7EfHJQ4BslNt5+sBeCiCMY1OCMEe045WLqE/ji3T78l5Sut0enI6MQy0j2w+
okn066laR/cly7GTwokQe0I85kCuq/nW+/NHm+HmpIPBClLxH8HZSmFWjnVk8RtCgqpxoBbuc7LW
72mZms+aLvqLJjwRzTKBqQXYJwDhc8oQzHdlgQpG7/KfqMvXBI8zEQ6ZrYGTRqdGlCPJpvZM89tx
0E/Ikx6mv5pHA+/GsREs8GcjPfWd46i504nOkrX+oVoHDGs4J/0UbCGeCDH+IVkV78CSFPd5Kc2z
UQ/9uYo5k3ae6JwzsOkj6JZ6r6Rd7FJTuDvDJ+CDlptas/U7YzcUogxSb2ZTkZRiKGDO8I8PZ/3O
PBvDjOaM+8YmesYvKj1APan3iMbjKbfaP4QPMg6b7fFnWn2bZcj4Y1js/+Jq/evzS6Mz8aqd7eTO
8zD6Z/b8XpeaFX+n/PUpdPZJHh+W1bwS45LtkpHZozmVLRU8LCpcSrDKG8t7zkujwx6fF3/kUDMb
1m0Lrtpa9nQyMRq1DmtcI95+P7VK32N119GwiFvknbvKniwQexsz1H8Ks4pg3TPSSMUOkmKxb3wo
oK554mbTqIAxb1NURvGS7c2Woz8R712ycsUa8z8O8ZPK8FR51frfvLYBGSZRXvkPRjuwBLSt82IV
FG4cpvzVzdS5wu9AZuV51OOX2hzuWueooMoBFasWE6Zk+sCOw9nNZrFXPaHDnihdEogSfICdzmnq
4/k7+QCzKeLdK5tw21HGH039Phs38PzKFzkDPbpP0z8xOh+tOAn9TOebqLxzWSZ30bt3MhYiPbbe
ADxfXSPhAffPVmccU7C7Q5Pe8oq/t4qdNLEf1C3MttUp9vOQRibf8VyYsE8bar702FTqRBuAjVPD
zd4eykygmsvQ3IaZK2vEa22yVzqoGx6Iw8TrtsbT3ZhBd/s48M1s2SksRby904CM7subt9CV1cK6
JMwhkQumN+xWbHZNV9dhx2HkQ9c6EG+lvpMQ0SG1mkvkLtlXq5vvAMsFxruVcIQda9uHScQQxtxx
yQAwWNQ4CJ+7uGVG6y7tl1ZzDvtzcnFEwq+cUPe3BoA41Xf8kMTyvtrK3InEexJly4CjdD66vtFo
vJv5uc8cmydSnjvXxuLbAq6tSmjEEimvaXd4N7WjnrPEm/ahMhacAGt7EvASmU6tT5VMQxCwb5nd
Me5rvzOx/BRmcjfTrg71dmJlAwuuSZm8U3p/Ad75MIhChrXdhybn1c6kUjQ6PRCDFbh0b+jw8sXJ
kvei4jtRDk28+waGu2TWVw/7TBsv2oyA2pfmvPdM90yM/IesK/CQSavjTs/1PgFtnOnvlUquKV5t
FtQVH9OwwtBZHgwPs7VjmvvV1M6gWV9tL/0DyvnZG8dv5h/fXKKHxlBvM9HsNPlVxUnKjKbUOOBG
NTd3OGTP/docxjb9yrU/FpGwfI7VCrlvWMKGkhyr69VAP18BoZky+ejoO9VqIui0X9W6PApfY+Kb
86L9ttbX2izBlClMvUuUr4zgJxvZzbZ/Jiv/C+XnT5yveAStL9WKQ5qReJc0EZTUhz5bn5e1/i75
PdkxUke3/LaCWFei+/O6eHH4GvTw50FyCq/MvdMheRjzjB7ADr3epqfQn20S2rbc0A58JJxZ47B2
482WCdL6OO1co2V6tFQ/NfIGlq4DjcqD6eqEODj7ZnUh4alvuyyet1GdO9j7BhNVoqbAqofHWmD4
EXbo2Os/t5MpSwe0z7So8yK+terTM4e9yU45teNz72YvLPWncxa5Oq4dDUwkOWVlOp6taiOXVyHG
t+d13YjOJpFSydMwppcWtbl0IJUO5r2aTTY4XmeWkgaXeVebLkHsQkzqi1M/rwFFXWAbbG0IO8Py
TZSvEc8PJY5FnE9zmb4XjLqz3D+aCYvqmXrKXPew/arSZYmY8108mDsqGSi110BvUZUU1FNrvPS5
fSqL+FQioab2cFpsybVG6arV34xOLytb7tvjUGRjaHukDJAXA3l33C2zZNQJLlAr96VYcaS+KJIk
t115vA9Bw+NU801vvx5TdE9JJQM7MT7IDZBs5Pv8Y9Kub56NTNcwZuL3tYrlz9i5DM3WcPvcZNdG
JlBkIrblrnXawKm4NHkEukn7t32PeeFEUpPRIrNQr9w3lyMlt1IQsjrabTI96k55FmX3HwtAF3Ps
I98rjtsXdsWIWLW8b8ctOvGB82bvQ2MkDP6BMdVuMWmpVR3lBN74TnasugWv7bAf9AZ7anFGwP+7
xtZxnkoIQZa9q2v9kcB6CKbpMZ/nyM4oUTIT+x1RAguX9KInQTu3F6BEJU/W9mnXAzXbMJ6alKke
RvlujK/cnIrvXgUGM7JCqve8sZ+aGdY3qWrCEgxyG9TU5okF8B558DVxrefF7t/YotE5FbLD2Jvv
U9Ye5zRb0Vi2T6nWH8Z0gEJg6YRPudGC+W1HTWxj5iv+YnSSuzhlS2fR2sBeNZ9JZ4eRXTfBsokA
rSyqEnZYKv84+YvFWV93eydTweomT0J6xyyN36nJ7rFkes0P8AcTwU1mxaFo05SWKVFHu/eN/YRP
KmpyqgIHg/WQbdZK4JZGl4ZdnXqhVtrPlRovpd5fW1u8N/BE02lqQrWY/5ZieKvWik+sfSjG9E2U
xWVslx/Gu++qqd8MWYhdvA7vsA+OHOAPdc/agEYK/GrFZ/qSX3Czv3B5XnVteprp/Vqrv2lrHxWZ
cygK84osicqnxvbC/tnVNDyTed0a6e7akY7EvuGE72L7thGpcYGO1s3RWmx3CYVGvD1UqWJlZZZ0
ZMvEetFgKJzS9SvGmpfGXh9bX+LgntnRS+chylLtxtRMO1JZ3WYOOHblbKaP+dpfxrk+zQX6ig9R
wyfFq+V9S5R6biefW45EDW7lPZ52PLAtb6LmMHU2ZaTK5DAvzI68gmWO2DRKXIr8W7zu4E3FOR/i
O9LyK77P48r1piNtsSzDTE62xoI5gymuPkC04+H0Bmjsej6eHX1+bo2BSTLSK50Ftzd22baCbOkP
4mJp+m1cESozpb377IMWQ3H2c/XGYIfckRojncEBjib00uoqsjvzp2XHiCNJTLu0SKCyTulPp2mM
XrijzA55kabxIQYruxukftWV+Sysint4sg5pV/yLKYkEZ07i2cN+XdwlqOJV3w35dNDI6xjktCIe
O4IvUBU2LsX1sXZfcdkfy9L8ZgZjhInOrs32HtYQv5q4POYN7preFZu0Ld9Sdi8Ian0UVvtbMksC
EE5VRmXfGtOVIoxtFWM8T0NL5FP/FJf5u6YVbF8MfzO+0rbrC7EGAbFu17FJiGmZQLYqpYVaOv4q
gyGYk/knI+vet6Fba2s9HvJiy4H7VycefkKlXcppPZuLsZml/2EajvKk2czDkdlbx8qunpC6jmyb
bs+dUXV7lwtxSKczw/EXm1Pf4kbdPu8SLo7u4WvCu99oL07+6Y9cd/JQd7BteQ749Ck2sU6N076A
PkUAycMWRrKVk3AsD2KJn/zSurKjcDbr4dWYk9B2/cDGS4YrhuURN9BUs9eqKZjYt5q3ivcstPgz
xmeKk84qj+7Yv+j2TZ/g11blF46AcAFjXNvOtaY3RWX95EtHrdoSbbbd/a4k1pc9xGo6J1hUYic9
b0YYvEhxjyxdxC8NrTX7j4Efn0h0yclXKWr1vuTGSQzZN4kKxxhfU4WzourLhwq9pnWfYsNmPfNP
n10TG7hXxQZtxxhwbplOd/KSLz7s+qvDWtK8eveJUoqS9UB4jZ+KyHX7K3+6PWb19vDz4XPkHkeU
zLLlwsejRZLygxTdH0VNzm5c9TpyRSZjfeWflbrJ/tzmCX1AJN/2PALTQAzUTvVYbw+07u7wdZaB
TD0guapnCtoTLcmz3HQ4emTkV824K+IKD1/V7CzeAJurnH915pZf0mTbj/vHSoZjMixXSYYH5uoP
P9EfpTXxZwg4k3vB2AdduH3d/mrpZVRysOMPCWYGESrLf4nTv+QdBnp+NCy02mVGG+3dIho9/dJa
UMcXK+hcTOq19lKY/D43ZJ7zMWyeUPavtvbCed3+azY1VjXWZ2bzeECmwFTilo7eOW7Yyrdj/aup
yoMY/KCp7KMXz9E6l2QIa8eEV8ilZHaw2upx9lJwsMweXTYRPcwFOtlvi3Q35T7V1lc53jCF4LMy
d6v5Ycr4quVxNDnYVMZ9XH04PaIZXbYWn1pxdftfZif7CjGXb39lqw8dfI8TPKiSX0JAAxbQ3xym
x7s169Ch/VD1NJBxtRd0Xr5oT2va/z8fxel/++a+XepTEwdUxomBdQRJFXocb+qyfJokwRlrdeq8
/hLnBtkCnBpJ02Pbyv2wkTnn1ibFiYWhN4MvJ/eMB9QT5GL3i591dl43NArL5MDFsMC1zBq2N8rh
Nzzz0vYcY1DFV64YEcW4zwJ2r2oAUjh3mT9hB+2yfQx9sSgi/p/pijYs9Ol33PzMfByZbr1YPFZA
ZrmYs4PkzUXHwyLxbBOhi/uPzp+BDMXaftFcEcajxGGihwX26hjjdMFLx6bRnqTBdMG1jZ3fx30a
qbydmB/V+k4tHGYuQa07NqWILvBxHqRY06iyojSryaAlbo7W8L0rHdxC7AlsR5lPjDBIicg1HTZ2
7MiW2ftsintZmXd+kJlCyEmaxy2lJinyQzpo5+0A4uWymWJ3Q3rQmV1ArWGTmoUZOprBpP13huFJ
6jZQ96cCoo1n/lcgAuPmP0tG/jlH6/aUGnJGaNF5+OjziUJctrWXaXqWzogYh05Q16iO6l9pbc5s
ym1Q4cF24MU3PlOjcde9o/pyS7xyhaqCOBe4yTCd+3r/UxTlejSnjEOhdNl2adle02P53ag+Zubu
PfolTlj9oy5IgCKa7LrIln/FnH7qnNiwR2bMi3jcslEIdhyriy3t51JnO9txn3OB+8DXhl83L5/N
zeWd6h/Lap2K6k15n7b5Xz6WPCx5OIqgE2N2sijT0KH18XVE+g015g+v6UqwoCvN4a+3oESW2orL
b2mYHy84bwvH6V7jtsoiNbGjbSb9u7Hgl5st+K6QAv8y0rIwRvZjBHi3+FnbZn2rcYSyct8s1BsS
3deZrW9nhUO+GHn/Y0C9/9asDmOVmetYyeSgI6z4Y/voWBMyQqMGpi49lQousDbUl2W4gNaYdstW
mfAADozaIFNkSyGPK995NOdNiuO29bK7ZMR97Ms5phs3BobdNV2YTdRtzGw19PzVJKBhtb4k8mgW
dbIWf1cxrkWgqhl9N3OhNg5m/2Blg/26uTy4gxY8LoakCl3dLtlbhWLrUXg/Y8rRqeApglDARYcF
VVYZqJPhG6buXy+W5Cwo6tLdMEgioZ1m+tVNgIu7JnNElGiQBC07rXal67MMwhMrorK2s1PhSQbN
YiAla2dKKdp95efuS+taxqUoam5wW+ZHjH84KJMWm+q6eDrnWlqDTlmMiP081n9xGpD1P9q31Bvm
O/ckwqObqqeuWe2Xdh5TJlkVBTsprCfPV/ZR5BAtt6/oAkA48sKfJAEGiuJgTRNiwBzXyXXR7Doa
OKXkXHzSN5W7rp4fSYE5z4gVFZr53s4VO58mr0aDwLdedFW/W1Z82Tbf5ri5VFTAKwqNqaiEXfyn
vnGvPCOB0Mpqzeg2T0gcyAqe9+7OrKiOxWl7P43K/hQtW7raeGD1L4LcFti6F20p2IolPSI6ugv9
+HEa7YfYkRfN8T49pYe+zCKbGFAtl49O7ewMNlWS1nxRjvvO9s1RWMZN9MVRONrJoWRbR+1ne+42
icDHzLwzTcR4jGuq6u9FAqU3kd8s47At5HOx+Rkc0DahOqVt3HWzO3ApKeR63b6a49Dfzcm8QaQ5
sx5RRL1sD12hLjzibGja7deYagcDK+s6SFS9xD+xuIGxyJV10CXWS+ElpOeZiKM2UQPgM5xCu/dG
Rk9q3EuLCPQWr0PK14520Z91gAYn7kp6EWv4L1uIQxmrV7BGz8T2kkJjPeUZWr43X+axfyuLmSRz
yhmc0bfRZweKcJO9pXdRUnRP+FUwprKcW3ZZtHrjgZQcf98uttqxSBj+vwIT4ioN7ir2LE6Ecj/+
X1LgZi979ioKxVQmvfhV+ebrzddYF/zCeN/TErRMtty97Z6Y2+FQpd5znA+3rRBS/2PuPJbsRtIs
/SptuR5Uw6HcMdZZi6vvDR0MxdjAgmQQWgsH8PTzITN7irzJIaenN7MpMxYz6AHl4v/P+U7vTGt3
7DaJFuV2lObbctVpLR7tCZRe5n40xmxnOsWTbJfpL+ou8wBnfScN6E/CPPl1+SVw61tdhyedyFuK
wghTMomEjPdjcm7qCmGZoKzAqZ+dCQBz933iDmWyeY7oZnPcvKVOfTV0Azp869BONZoOx8BdEb9w
twqwMBYO3m4faGvTzcljwooOieCQ83IsIEEbsk+OqoDz1YCx035V6fQhUdmx7+LHIC6+osorme6z
YwYQcOI0iJrtmEpO2zK7FR3af/woGEN9bCOcjCy/+lzXo9i4Lb9/lMzUdJJiTUP0CM1xvbDdZZQi
pCXEwhNoboBynLSZUZbhJOnH7aVErtErVmRWhE+V6unAj4sTCg/4SmhmzXZ6GSZ5if74MPTACEO9
tZVxY3bds+BbDTlhsh+nHWR8XkowXgq7xkCr1hXHZiLfqQsUwq7+RXfhfR6AJ0B+c1cZcHTsSXHg
6e0DpSFE93X5ViA/gEyTXiSImE+FVd52Fc7UMRU0cFMSevPo1qZHJmT3guqObXNd3nHzdwhdom2T
qvR2wTe3tGt44ka1quYIm3WFqhY7EPbJGLlhxMF8jt47V912EcXnGbJbUxSnVotnFOP7sslva++N
LcbykqbrEUHZOMX0UeRJC+MLLrnH5XniEr03mNuQuPWHxkXZk6fyzmnya8Wt7xey4PKkSVJx71tZ
XsXN+CwbjuGGF1l3rtE/5jYY0MLbLPNQGJP5TJ1HYMrPG/Uximbc9X5yECYC+Lpp7iwdfuya9Boh
zUNWly+KmWv5c8VtQsN2aYOiXID+VV/SdyjGy2D0N5hLLoLZwQHsvJR2DKNkqYDTjl+ryngPS38v
U4+DMRSDvLow6o4XoRA30F0+Yj/It36JL6qJmlNMPncwR3xOeeeswsKAgWS0CjtGf43eld5fszX8
6S6yp31VtZdVOK79uV3i3oNqHYzis+l4/iIDAtkRoC33MPMtB5dJqTc4Oa85Jr0u7o9dp06ZcO9L
wUeN2nrlJkz+TosMzvDnW6r8O18UKb9/dOh8brAzO/umi9FDOxih2RHT1Ua46u5SMwJpZx4q7CTL
v+pVxT0F250RUnbJTRS9EnJDiVkBrCydaWFhIHUAqur2HoQcYl63v6mj6N3Vza2EVyqrdDMKvS6i
4HIJLOo4aRSNtzen5Dik85fQ8T76y9G+t091qVl4xuSTYAeeF3x+VsSWjSVr9ocjqj96oYiDLbtY
J0F8UKmkhJzR8Yz8Czl1x5ByPQ/urogSShVSsZEo1VdbFf1r2hTDw9wG6EXcHidlfJRWP+y8OqSQ
Vp7EVGfr1kJXWIrxJp71akStslfTnL4r0V5adbhjlnu3c846fW3dVOjVVwj4axQM/V6DWmhK+34e
FPpzzHqnApjDh6It5R1yTVrAcrrrBMahvFiCFYrgbe6ScJ3LkH2ODjhf9gJjCTsjV5b3Tjx8Wn4H
sDT72JCXkUBlQ8f6c4QTjp235j1qpnATk3g9t9a1pVqB9xuTfBuNmymMjp43P7TMF7TVa7w8aMkQ
rmAS8l9j17jPcn2EeLTKS0m3074O+f9MY7xvIhqIjcu2OyoeZRJjx+O8M+VAXLolKIRuDCSPMEL9
HjtbNKuSaqr1BVvKNozjq6HpT238qUJP2ZaYZiswuLZjXC8z6sx0ZCOzSJm3pe53nfAPnkbZLAvj
LrOCPQQBqlFW8ugY2UfM1Y/FkDOtYvwVzYET0Q3OiJOZU2TymhdoIFc67j56OY2mBam/VxnvlXZG
4NXFax0ge0w8ZO39RzMLum0c1bd9DeSwp8DRhclJhbbNKTiT+6RNzZ3VUiBPPIfUwPSilojT9cBq
GvTsSIJpWUdj/0Ngh489SmM6yjgZivmqqWwC2FRFRkADimw2dkYxvURT9GRECv7GsBm1f4FI/yHt
50dtKQozM8uw7VT1ISiCniaYtfYg161K4nn5xBYB+aUqoN2ZVO+aBk0tUrzigzE09W6g8b4ZXHA+
vWuM+6EEmDV3A3npTQXaK/BLbxcaNdk+QTWfAhy2i3cEshayU/y6phvspJmDLDIGylMTQfSe5N7Q
Bs9wCLO8zZyp13gRMboN8yfZUPYY0BncA8KYP4adj3zIcYEMj1qyYAfuqUH29l66tn7z+yLeOF6j
nxpOKndgCqaDV6btaWg0FTSZyHkpDJ56ojgPUTu7B/x81AMDuqA7z82DjYjq9GS5lArctEfyOgS6
OsQmJDLiWLphgysHLthEs6LoE9xxnNTqj2nHLpATssN+soUodarwAHFmHHDrizje+jo096qPzAsf
4QH7gXxAsNOEx4o62Att5i+DN7QXcq66dRkbwUWSApIpBUWPWYTxh67o9eXY48Ou8g7tXU4znoox
ug6NmIp9iL6MmWxOZkEdnnb+R6LF/WuOT912ltK4oStpn0IVZvCohTh6dfPQuCPBMX7afURUUK3n
ErGgyX7jBgMiAQqNeTfZFU3nHj1hTWtkVWrgXPzmHHoDr9zymiG8Nz21DgRVsygEelPrKrnWmQ0K
ubSzZ9NQCTvpzv5UCmny6FUbQXRo4u3YJl9NvtsVHbHxgZMReOSISp7yAfqbLhqCErvBmipEi2Am
opKaqwSjroLetrR3LF2G6171NKdN+nBjBUg8QpKFFpzKb1DZ4GiE8t6Q5PHp14k+hHA81uMcxCcX
uMe+jnV6LJZ6ejz741ermqlWmkyTbDYitZkWF1XlkwqCJw6nXdngkDLaAQFDm8BViqO5PSBYHk6l
G07P7Knl2nCDFyGcZjvUqX0MlOrwY45Au0Ti+FvHq19dCnYbRHnJFoJRHq0c30PbPuVSYmaGdpg0
ZoQ6GQ6HFSEjTHSMc92FVY+itl/ViZUfstS6NwfXufMFSC9j5jQg42vH8QkHEeEbKKwHDhnYw0P3
qZ0oxCDoQ6NSqWTn8McPmZE8pGn2cRCmc0iaJb26q+9T7by5Q94zM2I3wz4IUy6snuzRSuBamMV9
ahWka8yx+TIRUrxSlSx43UfUYqXrkDLo1Gr9PxpOpEbrVP2tVYm7aBYb5drHpYZDVfAQ5tVVFuM7
maPbGYuEE+DcpmvGuTmqQ6Dm6fp/VHZbRWGKcVkI+2opDNWj+95TfG38/FVRap27lN45u9Jpqb/y
BuCH09sxx/3WG0190yWI8/CmPqULecyWTzaW5lXnNO0GT0a2CS3q525VPUYV/ISlVuS311OeQyAs
9kVcPbh+Cb4TkVKWrQG+b9H9PqZdv9DB8IAhLQmTTYr4GjxC9yojmoMgGe7+AMj+++fxf4bv5e2f
ONH2n//Bnz+XFRXyMOrO/vjPBzRLZf4fy8/87//m+5/45/69vH6D43X+H333M/y7f427eevevvsD
iyV7s7v+vZnu39s+6/749/kNl//y//Yv/+39j38FwOn77799LnsWYP61EPDTb3/91fHL77+JhaP6
79/++3/95XIBv/928Ta/pVHbvf39h97f2u7335T8h206QtJHM13Pc5bkCf2+/I3j/cPxMXlLgBeW
J+SSHQTJrYt+/811/+E4lvB8MmYd1xZLpFaLOou/csx/uJ7yHN/yBYQWAUb5P3+57x7Pvx7XvxV9
flviIml//83/I83xX1RYz1cEb1ue69kWm0zks2dU4Xac0hw2r7M3AsLToBJISXnPyj3fv/TtLJ7J
s5gNm7KS9MlyAf01rfFHwLU0kVDMKHeTBN1UNkwtnoE2MJH6a6OtL3tv8JpHJvgZ+5SAPHUYLGNu
36vCtj1aj2nrv0eO0xUnf0iUgsvphFNyC4nYFxxoA0q1GzdvXWSrnV+NX5SUTXyvzDoUW0sYluUB
R2FSWTkArB/ijnYTgsWkCagkMN/fRYHO89PkmKE6Ws5U9E8lc6N5MOMOL3Rq+C6BZJ3dTvbnMGsN
LH1sc+KL0FJBepnObmjf8f4b3iFXTSvpZ7Lwl48j5dB5Wrp4xfTJsESHPzyJEIbS3Ryq5rFJZzF8
KXQgqBg1EYLKEvJcZcBc8hK79G9DtPvmqVV0YlelzEf1ZroNlfOuTfvmUwSsZBN2VbRuc6SdDY08
07c+tc5Qj8csxPJDaXMoimjH2dbMW7wMugBGgn5aY9qrWQJomadD3Qyfkad63nSBs7gucOJYXX2V
BIZVXAT+2ASoTTCvUlWtxoTS9prVOC9hmbggZikmNnW1r5vQu0nc5j32+cFXGaded8+Bo3zqhWX7
cASBGNE1cOI8xKaemVH7Vo32QhZh6z6D8aG3jMY/a2n7X5SqtctLoxsnVo6yDEIIoiHFgQdqkx1X
ogLgA4itB1lexkZa4/VysbSxQa75CKj304KbB2SJY2E+0QKC2IDjKC4uUmXXzYFmgeke5x45BerM
RDmCxM8IcTqu9HhouTk6zS3zixFAImL/lPrhh6J3eqvdsPyMIDOiMcw+IHSNPkjHLceDPZiiPHiW
Qegg9ejBdm9HFvNgP7uu11/3tSLG2Zkjr3nWduJMF03ZOPOH2Amb+euQd6Im1WgqjTLeeHU0mBbS
jnDw7ZWFDdS7woAw6IOuB7P7bLuZYV+OmObru4gefvDM4D4uJZXPuPTYOLb2Jm5sn057Lnrfvw6L
NghuMiMvUEbSQxdmuu4Q93Byz0gnzd3daI5Vc1taVDlwyg9+/2B7YY7rE1+20saKcAnReSujbkbn
qiqFaxQcXXUvoTs57lyPMKqSObhLUDQq1JfxaFIfFrqGQIe60iJwj45CZbgxGj+QbViEkLqFNdJq
StlqW+MdSGDsOnV9VIPhOjF74rStdlbsZQm4PFSEEJ7QI8Onqvo0vRVIOPXGlm2X6JUFoqhBpla1
xvAyzkBZqGBplkgk3KmeVoNGqx+vLC7Zvmn6sVNszT2mQdb/IU8uuxYQz5WBfzTby9nxXby81SKd
0UDLFCwUT4iL2aRf80juUBNcVWOVTg9WM5oewlM1dFxeErn1XodBVKxj1c4BYLBpBLlWpFN1J1MO
4GgECwpGnB3mMnZwA+SU2uqyANxRDjKfXis1zNWmERXqbAP3grgto1nLrV+3ZIv401TeaGh60WUE
FN19nqyxh0fGW5ceVJbT+7UlKISHsXFdFx6nUJjz5hkaaYb8VqfpFYSoObtv7XH22OiCY8kg/EC5
Y7+XBhb4GoyvYfaAos/Wd2VV13jnO4aK0SmptML7WcyugRu5GYf9jJ3tPQwjzPlzzgXCzzcjf9wj
PNDzAQtQOhzcQXsQYQPZz4Dv6jbLaObFHvyBphKusxn6SHY3Db6cYj2OfcMzm6woRG81xlb0QqHN
rKA31gasN1JuaQMIIyv8zaSsGGVSBB+M/aWQnD2CyZYxhY/AWGqgUxZEbX1hIawv2quwYHV9IHmx
dtV1VTtxO+w1aelmcUh0QnmcZg47XDqYqQf3dLZr+3OND997Kky7Qs3WoCDb1aGOyrfYmT3e95lD
UL5y6qwUVNZwvLyXvH7MYFUbR/GN9CAEVA+WVSXzaVCZ9epS/LYouzZtikCncxLtH+xYiHg/+QmI
T66ljD42ro7miwz3zbLfa4r6FXYUuhXcyzFajshlHrGJ8S6pctJS2TeIBKBXZv6QPbd8Wf71iGi8
fSpsRHMbkG2tsaoU+4d2ZfXwkw6yUcUykee2/9E2FILpUOjO3JBSXGA/wC5ATnGSqGY9DM5kX/A/
ENBWA8oIv+VsMwzTzeQW4ClAHVrVrtSQvTfQj3sDEUwwPheZqIuLEr07HBO3aAAKGK5NZSEeBpy9
6QxZp0GPkUzRPYf9XD37bkV5eKAUr1+CwjDDS8cdnP7WKbWRLl0uhMCQO80WnlMivya6F3O+slvb
N/HPod0++aoSnFwRfMT5nRIo1C6n0I5RWQThmB8qEKbdLqQiqZ/GEdiBuQZMK8ajrP0Z7Y4X9P1j
nQZshkHy2dkXGvPZ9OoOgZveGkOi6RxrJDN7JaZ5QpqpG6gfdl1F5LiGGfYrPzP9mpsEc5U2XGBJ
1DW5BMbBxtr/SjO1kneFKzL/xo2UXV51VVIYh7atTNrkIqRd8DiCNxvfURAP6fPkW7V38mOj7mvs
PBjYHozOGfNLkx1UlYEfmgjQXY0J5thjkZD69SWKZ5VedrpG3JrZU6F3RdBG1cs0KjOmr4VjHyZ8
J2t1tEWZhBdxnozTSjVw1eGENQB8bb8wqVIVIUskLuQGnJLjO010L6oSflZiZWXyxeEBQUpyvMAo
LqIkHyCDdJSeyocQZ6u9m1Qed18piGmz+hKpaYoOSTfIkfVnijR4DBgM9KmnwO7XBpbkaN8QXjqD
KxkQNt1EBh2+jY/db9x3DZIgkLgJcqvtWBiR/tSNzJN3NiWGlBptkQrsa6HRTukh1rXpYCRl8U5D
HVxqVZjqqUqdtDSIJ7Kc4DKeqiH9UM6cY9dTDqxwryM76XtKeK3MT61pFxQBTceQe7RNwHvLKMPR
7Sf4dk5YMTFLIjxBrb230tHFQ+gkTf8Rvk0+rB3pCja7oBfUJrH87Nkj9TXbQwii266dMAuB/0K9
e9U569szice0joKRmfWyhuKIpSydG/Kz/HBctCp1lXyIK+GJK1OXsby1PF2olcx8kHyr2C/tYhvU
7ONuuWsFnFQEpOwRk3ZCS0Of2R8u6XqrdOP0tb/uEmis9647GJDEqnDm+NdneXk/jiNc4z4eVflq
zFZePGsm6Pix80Y1PCqBsP8AgciG1kHmd3jZVGMbGKhaLfQcMULjZiel2VqXsyO7lmtKundajB7a
2qKV1qEmZkruOjOPnaukLk0NuMD0h10jpdNfYGoOYgwGQ2rt1VzM+ggFtwfHS82qEzsBJQANe+yI
6g5pY+7ve3e2p6MUs65umnlgZ92yUeovMD+3oEvaHObyVvaYHV+rOgUlsU6iMQFGHHZG+6oKm9Se
ONDUuWrip0tWxsmDdIYFMna+trawwbY3fheX+y4qaF/v6GUaCY9kktm9oz0XQclcI3A9zSE13tdA
RK24NDx/dExypS1Xz5cIjLthXgphIywT8ErliC3BrtqnULhJdqfD2Js/Es87m0evUDS01n1X6uDC
ZYeVHDVbUBLWDC/0L0FgT8Mj5ViKGdu4jbRxGxeJBr+ZeSI6NLrWNZYcPuDtaI1dy+1ugulzMqmo
um7mHk2o6OHSXVvpQNrE2Nsy2WrNDMp+qCvHD7ryIvPda5IAVQ0rbXkFnLHsP3v2VOp9XecuBF5J
QqG/NaJ2SN+nOB4jeg8zp7V5pScu7jDOdkIV3QMUeDLSREyPmsm4huUpAiRvEijnSy0sMzw5SDIK
iAQVqTdjMTr+pmOX2PfgxZ3JP7C/ruR9jTiseWgbjN0XhgG4kb2DduvpIGRSS+iBpYckYbIs6kqZ
I7V1McxFQq4cJbDmM72YTO/tsLeCDTGXvfOaxZjXDwb20kVFxOkBxGHdj3VxHCwwOIe590yrRHUq
4FBqL0PFR12N+ESUNBAkbqscF8Y1ALPRz9ddgQ9x3aaWNB9CKywWNhYN2oQe8GiXyKqqCQlj4sVD
fj8NM3X5TpnRsFE6gPWdWCaEjpGSabWvyGZ20Oa1dCvRtmjcXy5bCZAnOBsp+mMyNUgur1x9h6MQ
zCJZKn5dXQ0prfcL4LJp/QrCskvYDwo1f6i7aKrfBheC2jEvE4+kGLzQ80ak7Ig3RHpQGBqSFErF
OsqDjn21R4P0WLnwDe+SpnOwZuGnq67mnKYNxDpkF2xkZt9AHSGHgexyFE30P6S+0NJN+r2bJX19
yg2xINCRWMxbasMC38CcIx/dc6rX4deWpCyBKiePyCBmG4xWvtd9Cfohnc1+N8V2lp8i26/Eu4k/
NP1gFtROUTgik4WVSAUPrAjrMueVKYKUQlwBu52voxi82F2N4WgiGiGf09/mbVB5J4sFLDePGFTz
+GVw0ibZVex38ncjS9VwxHntOsCg6EiCI8uiqm8vw6nuvFfpFaVboTqdHYNElIKwcQt5Uf0cQfOL
o8UBKvtqbdvIf5Auo2oJoLVDmTwYOkeksA7hvWIkrCeRfx5j4POEJmSjjmIg/pE3LfGYudVtJssk
vVAZkaMuIcAl4aEhyKegc60oYq3okPMaZUXNs910leqiQ+WZhrnhm6I0gSLSkD0qd7wJfIepO2A5
xvOYJs566DR2bBj5WO8gfHmckj9HDjPyKYCU7XwwyOXzriMKmuN7GDWm+zbaVTEf3SJsF8trMPbR
vkwtxN/QE33ZXk3xUJTQlQ3mUvzlIXsoaBctVnaj5oXE0hE9RDLXhADMyhcQnOYow2bC46o3g235
xgfk1KkBJ0zgbqJ5b2GGntFHzdd1Xcnhtcsi3wewwnS6m9EEhDu2krVDAbJG9YtSPJGnQpH/m5Mh
wnSy00ExqVdfSn0/ehZbo7wwY/PBLx3L/gDnJaD63sZJzMHQsSKiYQA10aIFTBM5RKSMrYniJ1ZC
fHLjBjBGA6tFr2msmtE96q1e3nB8nzHRm46a7Fun8BeiAefbxn9ryiEdp61wTLclc4V351AUrDmH
NrISTS1j6uPrMtLDvDNHOBnrCFf2sU15MWkOGW5+i33L1896slLJxrNU9fNQ2E2+F0jrFSLpLHAu
wc4MqPoSPvo9s0ZpXCTQBtQayR3toULBoj1OQYlAzKhSzpuVHtFVtkM1wRaqwfJewjwp5aazE38z
O24AgnFAKNWObuM9tcPot7ssACGxbQarw8xlgsU8uFk2d3h4ajX5Bfcj9PSxTgHiXmQDB5wbrRX6
6vVgCUp2MARjYF12RdUtADjVVwbHx8kSdkrfDh3PSPl6EN3jDGZn+hp1tLMgggc9RQsI1Bzt02LQ
yasHfQxFPGL4Qt9ljdn4T0AMIvDUFYV2PJvmiAVKeYEHPIeultmccseZauIcYjMXaEtIl7iyS6oP
2xG+TPNxtLw8gLo7WA38bEgkuf1pDmRHIF4imWxWGlAQmZBOKPBGFlFjYMZrU+F+9g1aUsQYtcqk
G1uV9C030pvtKkJ8gxIYGERvIxNclBIdme1QO8LpHgu2r7/MnsaN3M2yx7CbVnl44kzsEbXJrg7o
LBiYsV1VvSkWlQgCA2grvWGkDmlEHCHlY2MbTQd438rzp0HErrOuleG3LVmdhd+S1Z4mtGkuYG6G
AJgAHQDQ+8B+NSk/efQMKfZneRelm7QR0dI0642OZ5kkVHh22eTAr5mZ14otcN3eexZW4ka7GvFE
daSw5dUXvQnQ1JCH0rZCCIphPVSdfyBwvGmDFyurw8R78qRA5ntiN28SgJl4MBHDz4iJPBMYWp3O
Ds/cpR995+EPQ33jOrmXV0hVJreP7+k6DtDuauWVwvvijENUKxgvXQSbCJrlkiRmtvFU7r2IV2w8
VXRQ6ZVEtYtbugCtPqboNGh+UMLhDTK2WRLlU7spR7DF0z7qAKQgYDfxKd8H+PgTAH62iW356OOz
HG8z2yLKYaX5l+Dwzq30wyueAAVKBaWj32VpMYEpLe2a8J2OKfbgNbj05b5AVOg/fFPy/6uq/m0V
fanUV/8qotP3laYUtkeNH12yK6yzFLjK6MtQjzrZtduArvLK3YkDipvxXtw14YoG1wo33rbYu5vw
mQqV+PLz8b9PVPxreMd2cTdT11TuWexh7sYZYFyGHyHEOBpvvd4PSbLvx/ufD/R99OAyEFognxfa
8iT+8/OkcU9bjizIagCCkbnPEi82eiSl6DD+fJzv0/T+HMcBdk5DQjiKm8r9/ibJlDZC5Hk6yHdE
ZegrjuyQE9jZ36p6QgKZGOMRwOyvgk2/Tyf8c1DXERYdEU/ZpjwbtHKsvKbCnFPJd1m1EOIY8KH4
VU7UAFiEUMvTPfuzYUbv68cNmB9dqfJdQWNG2g7L3PdXOrjI9ZlOuaMYJA+wHIm16q1yWjE3BSc+
oeixhAH09PP7K77PzqMQagpyoH0ep8lDldbyQn9zgxs1BHk+mMkuOqr9FK8lk/9mPJDXcy3QXb3A
g1+jEPpFLOf563M2qn2WRMiCEZLkxqhc15YO/wYd688v7Px2MoJj+p5lKe4oV3d2O4024VyuCcFK
sxCZSEJ54EM9jM6lb/oQ2Zp+Cujf9n31i+DMH1yZY1OTtBjW4ds466KZjvZZRvts1/cuLh6Ol6eB
NtgvXpbz73y5OtdZPkDp/+BlIfHF0D213Z2dW9VXNMfTl6l3XcAOeYmHKRPBL96TH91OZSmTWA+u
zD2f12arr9BAiHTn4aN3X+DB0McaS7txd9LhawEml2L155BU3f78QYolpvPbKZVrZSKVJrtnx5Xu
+ZN0ap+9dj4mO4lLCBzMLt1Gu25Fn9vYg4rclJ9+PuD517+Mx4fPhXpUTqV3NoVT9g/GtM9TQoZB
lQGZ0XIAc1ak+jZqhOXvBaQufbKR/Mt7g3P+9PzzX+DsXguUYyZnZw8Ake2QKnL26mKVlQpQ/4j8
trp1cxIEJ40+s0WKOMxIeSdX/CKO9YcjKsaSjqLZbJ9NeDQsQJglBSPKjjc3i68s3Cw32Bl2w0hm
VY6H8r82sf9xkZxDXWZ1otHN84us7KQoYrqeO1IeDoVHQkaLKD9NvGcVjnsZW/0vJoSzT+bPAZWk
8+75uHXOJ/Uyn2vEShExXb4Kt6hcr+SonZPFztM0xC++z7NZdRnM4bzIZsA3id08Xx4xWoQqMXPM
SMYt0aiI0O9J7vzFLTybas4HEeeTaFrnSYUxb5faL0OEeLz+xSx9tpn5cwCeDw11adkoDb5fG8aB
PbSigLnzHOwK7ZMZmDdFWq96BGhZHL7GWb0uU/2Ly/rby8hKZNnM2abPLsY8fxlNs5RWIkpz5+EH
2fAsDynteyv1rpOOvnCh6g8//97+9rCWpQ8/hsWuSfJpnV1mNrpeWPn2vGvi4Y6O+rYnRjHL7euf
D/Oj63Jd6fkWPUY2TmcrQzvG9WAhfNjhBEtehtkKVibtM+JVTZLAlm15SQDV5ueD/vDaOIJbCnGz
5ftnX3ZJRzzSypl3EKT0KjGhjJrMI/Qff5WU+6uRlrf1m43EVFUFLnsyWu0oXNvwnYjjqtXH/97l
nN3DaQxA3yyXU+hs66FLgy69xV60/X8YRgrH9ugy8fWezcCJ7XWTNsS8K4mlRgfvBWobqNPPB/nb
5/vHjutfgyzr0Dc3LIrUgN7RIjyy866SuLhUafHfvI6zN3vq6MqHgiEGH7xjjCm1JuALTm1w8/Nr
OVszhfvdtQjzbCoyspzD1MiZNObohi6/PNitdcA397VfhDZDfVdRv/r5mMuz/mZf8Lcxz9bpOaW0
wPPhIWXPKR3rvruryvYXg/xt1eDCpMkMuCzF7CXP3gTDq4aR1qq5E2a/D+vkFMnwoaBx0GEC/vn1
/Gh++Haos/fB7oJGGiVDpRGlBdlaqAIiCzh89TSk3q6c9P7nA/7g2jybHpplgsxb9hvfv4C2JD4G
biQlLQXieqo6DQ9DxxSravuImN76xcT+w/EcyeHcQZnJMev78ZZXbwRGBowoAaKCUqkGIJwmWj1U
fUfiSgti7RdD/uAbk7YUnAIIoVC2d/YBmBOYJLq3OHKaoLwu+gYAN5D5Xzy5P1bas1eRYRTvPeVO
V5xfWdv5vuqJ1tnVQb23s9cwIkSk3dTK32iyNtVAbiIhh6r4xQL9g1fmu3GXO/7NFCJlCrd8GKcd
1ZGFDyBw5qHTvK4NX6+TPhPEXsjnn781PxzTVxJQqLkoEs9WlMoInLa3NYmLkXMQyJrLAnw6FPIq
PnTq6Y/B/lJz/lVQOZONnv3xn1fxZ6Ityq/duUb0O1npTfVefOia9/fu6q06/y//f1STuryr/2c1
6VVZhGUWv30nQF1+5E8tqRD+P3yLUpNrU976Uxb6p5YUlankiGZKSiaUn0yfn/lPLan1D3bb6E75
5DnZMKf9S0sq0JKiTFU2+ymKfax4/wUtqeMwyDdzM2pHh5OE7Vln6wAZgZ7vx0F+NdkuJOkDrX6H
IBW2+v0w3tiL/SO8b9CbA/OskboB2p86wIIDhF5jWrcu7FpzjYjWt+Y94jQ0DAnN6eG9j/EXYgfK
oWUFK7fk3AW5ZyZzqdzgShkIYiBmLxzWVgizDd3iLGqL4O5a1Q3h6WoOxBvI75kQS8ckc+MtTRuz
vk+Y3Qf4MoUmrxgNTKDYYCLFar50SMnnCOWb0Iaz6npaiAEimxyX8WqKeh+TQzolJYkAc92lE4oj
vLcEMc+jOWMdwDBFMiG6zZ4Y30XjUxxHcwoyQjKSwunRBvmNaUPCCMKU/BEXTS4SN9A5nYCoXw72
bg4zUqbWtOU0kAFC0A2acRWWRU2osWmaNXliEhdNSnurfsV+gYtqE1h2lj6BxZ6c11BCO74NZ2pm
N2qySj/b1JZp0YmSiL7EHbqPMXzwCz+LbuPJdafrBG56XWzT4H9xd149bitNmP5F/MAcbiUqjaTJ
9thzQzgy58xfvw/nHCwsihBxvHcLGHNje5psdldXV73B4yoR06yDUWnGwk/RQRoWohVQj3sJQgR4
bIN2ya4WOiCaqiJH/jaXUyk8KmE7msnoQN3k5yEzB+8JK70CBWXXBG53HsCrROiQJgB77LhB5i9f
cfoIwJZHCtx333dLLKmLIgTzhedQt3ZcIEKYvifoWQ+DplYxLDUjl574EgqYehz1+j26kXUD5wex
cCy5Qd+emijW0C8An1cIItqotJGtdQnIIESHAvYTxi9O7aVw6TRBpUUFIhNljd6ua4AsHTg0a1RZ
T1Ushr6r+AJGGDfjrAQMqcTFVJA3uZSNfue0MaRR4aX0tnoGfAijjRap2j2EoTJFp0Z1hnt+iTXA
ZKYX6KM4oCI+ed9LkdqE69Jo0Zhfpy37ZqPHeYvsqDAgEg0NE1X8E57EovDD7erSye0+R2mo3dOR
QiXMtqrebc0j8n+h/gYszcy9PQ/dYCNjNHX7ImFa78OSLxuhSWw+Ulbna9PoFRRlzCAFGQhHEdN6
fG8jaAXpqgOLIH2PJalPPpdANVR495qLeYnXRUaFeFNiOdrRiKQe09lYl4SXokdmOkW9MO7kdY7/
+buo50j/rhFCVfH1LqWycz+DVNGq0wCHPc3tVsRo6VVFo7m8l1LuJCPJkQsRAGwqntmB3+UjnJcF
nvSsIvPqHEyRDvshpBXrqQck0+riCCFO8b9ZQxYWn+tWg2O7zjp2LXVa8Hf1uF0VIfxet6EOSo75
oiGEphLuWDbAcg8tA0V3QAOBcwuMl4iPnXOHtrTw3i1FNzv5qlgnXz25VoJXp47l8FckhpmJEAqs
ixRB0qbv3zH68ksYfmA/xaPm5G25hTrWtff8q1JH2p8l2WH7RUMwhRDjo5chCEQYRE1CdM/WqazW
op16KGm9GlWiyJsgByz6BABL9b6LI+Xy2BvUGs8gXwZsmiH2gp0OzCqtYdlYgwibR/Ci5pzWbmUc
O2rTwveuBMj0jTp50MO9iz1vT6OFrnbgaH68E6RAafxdgKda2x7kMkH6qyTT1D/Jaq4VsPITz72n
x+y170rbgEmUlL6A1QPppVCOJc0nxNbUmty3SiK9uPd815VZsm2NnCU+bj2I76Iv4euObicCvPk2
9ML7hl5gf28ifAdphtJOCWxQF6jBHGFyqcm33lPa4pR7uCFG60BMGrw2AW562pmIFYh7AYkB3GcN
v6EA4KBo22ZrK6fbeKqQ6tMAlwIlflHjNiQeO2iH1NuO/pwO/6kt4a7BsAJ+SYO8A4ELu6dDviJM
1ap/VAGKZvfwqkQIDBAOQIi4Wqu3n+k2Yv5SZwgH20qCYPqoN2i1W5ARrXkC84b9eTSgjhFADXaU
bgNI1GueEM6uQVTA3nHbLbQDHA3XdORD67eoEKRguMVRjSJ9aHQI++Qqi6NeAeOAgyM6Qy/e56oZ
KZ9lE1byL2zNggDhqKCT3pEhLMPdUBii/1p4VCxQcOsq915Cf1u6g802BCdF1MPgCGUZZSNLrEd2
QShm+RthUeuh1IEq2vgCMPBdmiWS+ttt3aqPOWF7rXsqrVrtz3mFS4mLpZ3zO+fgqM6Z3vblsYCY
J76gmFK3SA4BFR41JTBOwGTOqFNpByy0FpGnoCr0qKM9UX0qS5RpvwQQ/JAeMjBNc+zBlL/6sfgb
Dkf0PVL1ED9CoZWk5DGoZDnf5ECFBGjgriuOKkZ08SFnZAZ3rtSocFloVB+BJmUQQS6ppatn32Mf
t6kHJ6q4IK0GoS38o+dU0HVRe/X8I5IMXvyIKL7incRSF3HrLtQyMN5SqP/RsUVpud5XDuBWW5fR
sTnWjhwKXwBf1lGw5n7iWV8cJB7DvUgCAE7LFyulQpykzau3JsDEZ6NiKd3ryKvEdJ83OFMmxr4p
ZCFGxAmI7LPC8krvxD5JnAcO7dKgK2l1sP8C3YvFF9rQmCa6tUWBF8VGQ17lYJL7szOUOQ1pMj9U
mJUhyoDpS70XQiWJTPT00IRBG3B4NwAcqV/LGAnS96j1B+mIe/iA7h4mNPA6QUE64Ss0xKpF6yIw
xVfMLWQMm4I4Eyz85vFo/Bq4Yu0fRlSDfKdLsdz8wL08s85ZXgp82bih1NKK/KpDWPhS8qCkkuzi
4ebmuvS1dFql+Bo1QGR6VAF5Umozne4iYIFuOEjBrQWlJlO3StDVw2MJm5+ud1CKUnQC+y/qGkpW
btbgXGkgHn70ZU3JP6PZ4VRPHQIW9cYK68bFOUzNY+jXHAyOjmV6V4jQBZWAHq+21kpRRoaFXR0n
31GsLjH8TnOE86VVKyKfWH8nGfOU6L4JLbWJN7UTwqMD7qerCSx4KcJM1wF+14cIikAHAX4goe7Z
HEo5BlAyOvEJVmWnFa0Ob12VPgSvdRTgOYFEpc+8E6FquibSUUwQEPsN+LlLYSWmwfBvYfk/XYj+
P6PV6VxDblyEvkU//eZXeXERGv/LPxchQ+G6QwuTmK9Zynij+ecaZMj/G+udBvV3TaafqlBN+fca
ZPxPYllxIxcNQ7FkzeCv/qXUCeL/DLo/okWHS1M1yDei/F8uQtPCAOVkS2V4HoUKhIUIyOUFnaCd
w8zBcEExh12VPiVlbdfpS5Ah0wRlHXEpEgsQOkvNDmlSa/kYWBEhgVC+MgBwTC5iCedLnjQg/2v1
C3LWGxF9Ds3TIIS42MoG67oU7IzNh5fRGntW3FhBqgMQ6Tt0/isswqyFaufsVMB/1CVdBMfH/fRy
KhKK/kNR5hh/kU8McsU9S18PnoIOvbqChmTLSMCWnXcXP/6xXv4tIfyJyfi4dP5RnflnLiAuIiul
j8WgyUfAK6vMVAh/NleUXSjf1bGx7yoBGnn6LWrNT47w25S0s+SqZ+5MSBqpd7oe7esMhLLsfjE4
FuFVrcUMTKsNT9O+/XxjDWr6ePT7RYKGqSswOi8nRlCshqyLXBADuFX3ooidjW3AeWR4hH1yqgV0
wa2l9tvs59BEvgeMT1qr2qQyNqZixuAwamh2a6RaN1XTbNL+MUKmpSCSg+QutZ3ldMfbb7s0sD5Z
mbolWH4jNqKdNcNu4FaC2SHiVcYXXcOc1K85d7t7IHqvHRJDt8e+2hQmKAfNBFgvExR0eSxt/VEu
k4M0akRPGGyfUgJOXusK2T/MRlHYELb/b0NNVrte5bIZVAxVgDxLkf2RAY0AldoG0lK/jBh3uX54
K/YM3WoTNjAR5/Ktmkyk5uB7ot35OGQ3IRJzMVY90en2G0ljOfhinV6OY04+nNnUiuVro8M2GhsZ
2m6BFu39oT4Ooz+nTJ4aAfhzi3WNXImqWi+3x7/aJuPw9AVVyBY0caXJjGoqabtRjOYSyMhZ2K9i
ipbC1nDRLE8wCyGIUrNQ97dHnaIPVKq6F8NOZhfVrciSArxJZESBuMKBu0Y1DyZNEQEpFNUVlMcV
NS7Kn8a6Xtos40tdzblCmqcTH8CUTeYcorDQagrf1jG+4AiJhg+GtH1338oC1k3CBlg0mOBvZvwe
/HL1Co8Y7JGAxhlsX9VAXlyqj5W7FMpnPwUVPjR0DBnE0vSpWI5gdlgJmK808IiA+m7wiNuXow14
ONzBUJZEp14JiEYPIBZAytzVuOgOUbpLwco2pnYOdoIvHWPl08L3mn02TnCFAxx4wTSuWV7vuo3H
iTt+KeVrnL7he2lTm9nJaOojYopyws4x1DU2Kqsag/TBoV6BEYrFlPmU+nqsqYefhSwvBB9ZnvmW
tGEtHkom/ZgeyTWQccNURjKeaqJY2GxEzGib4bObyfjH1sdUtk6aYr6yqJ/THtXclYeQRSIUsE91
XBG1fS8nJxbsJ/nYV83DMESn+L+eRax2RUSAUaPcwXk/+bJm7sBoGnDnpBa0gX67BlkPYGKssyGR
ySwZoXxW1KUFdVkuNj42GY0hC8iW+ZGAXYYwfDJhClPqst3COpSIt0cxdihtvamRjS2A0MOQ3ril
h7FriQj1cN+0PIblfA6W1vbc8gEbIo+dHLr0Y/X8zyNCbzUHMekGUqhT7Lum3I0Fa6qyR+4BP3z/
Wwh/gnEXFu04rdNtjqoLJxOoQyCk49L542CKRSWkoAOSmlLUGisX4NevFlE15mR03NYWfLTwEJdE
fmKhcTsb34CpkAQAdAS3NnnhJmooCknWYMNf/9LU3bHsXweM4cye6GJYeFV2K71EbSfZjE+g9s7C
vph/Askw0b4ANSNPE8McrWHH8NCWxmn0aJiIB8X9TpD9ZxUzVxTF5e5YSM3H+4cPvSV8WZj8ucWH
pZuhjqArCWDd5eRHvhdlkPnxpenjfXXoP2Oksq9SC3hbtgGhdG+Z3QPlQgwT63WTUh4ckQ1JsfQl
5haBoQE/JDYQu6ZLT/XyRsK3HDoGlC1IkHdUpvdIFZ8QIH0WUgef7+hkefGpK9ylORibdtMFSPCh
d8naVwDbXc5BhlGIhrM9URMPjZyaEMLUioqoLlQ+mOEomxcHzUBJBu3iTjrKenYIOmFhJcztvRHO
qHGu0ImaLkUzhoiN1NuAaJC3aXH6yEykSd2INkq/k3gSE4mPpLNvf/9JP/Mj9nAVpIvGdpdMVbt8
dTHREBYTyNTyhM4DOaksCpsiplHMXaQV/IXEcAq4/Wc8tjrXQlCpQA0vx/MC/ErReCAJHbXDISWO
mvTVkYYIUGPztfG2pqjtEgS2EnSkNaiCrvUqhOmjki09ylxGZ4J1VPnwBL3p7TRRvBJvPQy2O/SP
DAtl7PgRLtjZLFHKzMoHse3u6xDBteTUO8Hh9rx/NIqna44epCVz4PBzlMP5M+jhHYZcaqpjb9+Z
tkdZGgTawYx/DGn8lMvdD1cNT07RI144nERT+NYHzXe4GAtPMbPr2PomN30FHCJw78unCMyg7mgr
4XuTU5NDK9uqt1Ye4ygK7wVHTLR812Lf7eCeLWATru/oQNr/HHoSePCQ7Mt+tNyphAb5Z20dpLhm
6zVy1Y+4Yp7lQbtrEvfsS/5d0X3Pqvq1shC39JVzEVgvqrRYNZjZgUyFDDiDQAAgbnIOhZDjXLEN
/70gdcFdaaHmXKjnhM9E3f2Fvs9ZR3rOQF2q8UsMrMN9CavOwTjd0WqEB4OnROLZECob2sVkfO5j
jSpF7B0eE1vwyccSgmYUoxjsMm/homurusLzKsKWwPJ+6+5Gbx59mVpevXhIzI6MOBPYWMpNnJWX
I7u94rqokLBYYczrcFXCytmOjtBhr98ZFmwP9AB+d0X54/b6nMsaVU4EPsuImAHzfTmw7Pm6r0Yq
ugQxtzscwEZGf5u1W1fDnDbQ9/BenzTOby3HaQjVQ7d5KPt246oBin/jJf53lrf3iFNQGRWeld1Q
01PnWnD7OedOcY06HJsZ3gv45ck+onPCjbd2eiZopRR4zyAMvhJz6R2U+tdwMPDhMhhc6l/bMoFQ
j9hot7R+Z5avJiqGDIYZvzKe4nKuBvCiYaSSRlUq8yEiiBb6T03i7Cnx780+th20rvE/XUpfx28w
iWTauGd4bVGVr05uKaJZlOkkjTlid7Knb8VvpaTeRRYFdR2eMIq0lCnXA0ZXVg8BFrHuhdmfOb8p
qY3po0XyfnV+K2XZOhqqmZQY3G1eR/s2Dp+sXDhFbYSrylFWsT/F3KrQlX3CPaPv/GfBrRdCujz7
GBaZswIsCbnbSUiXMUP1ELnnQEFLD37qCrTUJpAKtNM9DZO5of9k5OKqGY07A/cbxO11hKyTlDVH
Uwrea9fdSWVNnyW3M+8O1Y2fQlJh1i6jSd33qMfkCynH3Gk8lnuB7UNyY91MYrBGcRb/FJHlouAJ
ZLWnUtNQXUZIK2v1n3rYn4XhUxAmSD97yKLjt+m5AwJl8TFQ7iNBXy98yHGGpksJtp0C9vkDTjZ5
HiS3/Ha03rSlBBe6AgkPPX5AilteNaOKVCXk39y6PkqJco4t5DrNLnn3+t7WI26vkXquMDbr/PJv
VjirS2WDc2ZdndVYeHFldF1SM99BtkrF4shXw/1g4pItkLHk7PqKhxzc7AkSMtKN4d4V498LszPm
YlezY4F5opZO5X5aA8I7rO0xgBhsL4/3uRKfTCV7hIf2qjvNNnoJBsSTB6EZBeO/BaH5EpTDyQqV
A/2pL522FPNmijOaTGGfuwOoJhDdl+Emqn1HtkJOH7wLHvHooE9k/vSQO5VdVEAJN6hi/Lg9A3ND
gp/kusJ8k7RMhoTCarShjEpNi3NxaSAWR9U2bgU22Q6YyponWvr0M0ki2Fe4jKDGyJM/yoJ/3E0L
FESV2u04gCTji+eJG6nT9m7l7cqMe7pbPDi5gC4zEJ+W2S/hVtx+5Y8tOP3ocJwsDQUuak1TYlxu
moNUFTxAmdAyD0P3rUMkVRpvy6FwMrRwr+o+9jveqlchK6f1rkZ0E8zrU/f19qPMnS+0hUwR2CzE
uRGO92fGmtL4bHocCxBHWmeZZedic0yM6Gkw761+34kmul7N9vaYc2VXjYInOAguZuNXvxxU9jGN
jgwOVp/8C0HzBwlDA2GNU3du/Dbxt9TIg0TEBZFn2i2MPReNYDF9XMfQQbu6mqOXQjcdYZxRbcb9
3WrmS1o1GFy2x8bQ9p6g7Q06JXRMyMS8TVPlD/ht71OhX3WKecyEx4UHmluMOiQKjZqRwh1xcsK7
ll4krSVRSm8QCm6850EuH1TM5rqoeNCD8oHG9Trr40Mih3vJHxYoHNcLgGsinaSxaYjeoDnZfkHQ
IqXnMh9pXq9d1sEQ3YGueXFa7+u3UHQgpe0X3vg6t2BIU5SJu9A0r944gu6Q4qna2xW4Hpk+5qp0
D9gmH4te4aJ2h+TPVjaBTRjKkarwyZcXc9+5R1DZfRySskLHdFwlf0QAkxJQjXpWT2FCAU4U75Xu
rcUPbCyTRSkFZ+a9U9HvoECtap8DWOsLk3CdV4x3Euh48PLIcZTJxhtcpYhMuIUYULu7Mdk12urw
T10XzTNuTio6MPg1ZD/RdVvFurLyULe9/RDXdQLwtnSYaRsZBKJpjS7BeXEQrbSzG5R2Q8jcqRs+
+YAQyqxHo6FZCHvXWw9SNW05ytjW2OAel+Ifk46zm4RkFZfD8XVNlOrzstvlLR4xlCduv9nCUB/C
sH8M1aBS5hUZQ8kBH3DgMMkeK2S8RK3d3h5p5s7PW0Htgj4+0q2m9eVUUWNMFxlKcmqWbfFk9sa2
KQARJjmnByURcS2WeJqApkFTJ4Xdqb0HhX4vuM777WeZ28uWxgxT/NCQMJnEVaoJMXmhQfMIcyK0
GA7FYL56pnz2nrPm3XDdDSpkS3n6zFYieUJwiBSdK/Y0gJRpCQQtyjq79NstEON9CIZVKYUT5reb
oXa2+EjsG+EtY/mKWbJOeufT7de+ziAIJTRHdFraxNEpMzHlli5VsdbZ9UaHYh6QM3ohjodvFccX
RttLbzyzdSEMQ6EiwebniNz4cx2rZV74Se53toPqTWJ4d0bqvKgBlbZfHi0NQUVUzkBv1DJfCx1R
fyV5lpHjvf3SM9+at+Y+wgvTSpu2Xoyy0ZU2FVrbyIWNiOl01LRHNQpsCQ2QEilVrfe/0ls73x52
JmQQMJFhoBNF8jTNF5DjrTolwIBOoxyi0CfMMYIplBq7k2SlV+5fvCV1Ec4IZlw3pqWCJkUls7S6
Fv3MyPa5cBoYNNW6ZocSKyk+pvRspTxcOqGuz2R5zIAlzmUF1ut0cocko0QRxPgb0DOqu1e9C/Cf
DHckawlen8jBu+Jz4lPIL/8iSMrce0XTouwwkv0vF5dlxGpVpqOjpE+2LUen1qmwNMMIzQsX2t9z
S0gjDI/YAe5n075iIoNn7GPMRSjRI/oW2QI7RxT9Qzl02yB1Nl6r72uvW8g45iImYAX0TGBq8ZbT
rkABbE9KLQM3SPWXM7q8l+E2xzLJ89J3n2ZAanxT/MaODHfnxdZLK4FnkczX2wt5LmiAmBhjFo2J
qyRkyEvfVVMcCd3I23kpJpuacvbRAnaKZo2O2KbCFPX2kLPzDSPdHHfsuGcvP60cqOg+x7x3S+rr
0pvNNCyC6qcAQRnNoDmp2FlUL5yEM8k2auFUFyGvmCigTw/5VgeITCMekSYrhrblYEYslXtHru1Q
2KGJhU1FtnbR74saMgBfLg+333puonUyTHI+lpg8otb+jJZIXpd6KDPRqFPscVLiWAKSjW2sa+vH
rlUW9u5cgKKuaJFZAXK4iouDopUVjgcEqBwfGq/GDF4+G+InHCFXY8Pl9stdQ3+oKOtwuhU07pGz
n5aHdNRRxVoT2a6QR8zc2Oe/pEH/Rg237tEeCElyrKdWlxdO+qtJtcb9SoWOW7qof0ABLybVT2lb
pSCOCkla5z5OsKhK92p11N0RAtRu6Hv91zf9GBK/Gpm5hcQ+SZk1lCBrJe9FrJRV5IfjYiek3dFK
o3ukk+zM1E8OagR23jkxkLslqMwHK/XiyszwREPu7SN8hbPnchmJuS96ekt5QBBR4ZaDrzkW91Wx
yjmM15ke/0b/8DuGAI8mBhKx8IYG3081l9ao48LH6LWjH3VvMtZ1t6fl43p29VykHlgZwDgFs3T5
XKWg49KRymB4ZOunFwkvQr3r62qvIda8VoXCXHdy1duSn+krCx1XlNsTOXhIkOlZvSHfbUWfoyY6
ma33hIbGD0N04nUuVefAUPY+LbzR34d4hKJXGap3Co5PnoPKHHYvnJdL/ZurzcMkWyJk1rEOAyFv
EqFqN0CfqwK0gNTMug5BjcSDnZTtthNxE8zapdg0Px5KDCSQY/lrsqYqtdB7USxEnO3Uc160uL58
S72XsVs+NkkTqTwoTXefRK+RH2wAQ29aoANFGa0jeF66bn5GWnQhw7mun46TAMqU7IZ2pjiVD3L9
vjSQXAdGKL5ijiVaW4S1Tzz90Q9xgW9xlay3aqrc6Y5yTlC9zuuNBMZyqW56lWaOz4HgBpUxmjRX
gVtotB6jP5rnmS+dJFhFWRmfHaf8TjBFTLe3kTVFlNb/Wtbmp6YEaYPTQh4vhO8PDYfpAgfDgGYA
RwhI18k3Uqq6aSVtxHIq0dFMceBLg5OGBaPoYqMquZ/q1n2G+ndXudkGDP5TpnNuU4h3+mZTQR5C
mOEMBdKGovnccOvvRP25dfvzNwT4PxUabZTGXMhs5PH2PHnoEfvAGcv0XaNP8FDKMpgmQNyw2HZZ
QyvN1z55qv9WlCWl1hAFTEOh4UeTdq3TGfcDK1tpannwRiVLAVhAZ56ULH7X+Msirb9HdefbkWAg
GOpEyBEJj1bD4UlV/XZAue46ARUwcf7kwKRmTry7DCiukiF/HtEQVM14HSM3YUgbQcrOGn4GShV+
TZFez1rMj7oYhzLxtVAXsTtjzLqcPQNZPKAz6KwjlDK90vY54rhGao71OeGTXHFgx3CQkAvEqfl7
GWELEJ5a1BET/0jrI6y8hUTp+lQlko5wdcIpmlNX3Se9kQUlVugQ4iD6YoK2G5KT5rT3YfsG2XJT
4m2K4JUa6D9vT/71scq4bH4SNGlc7JO1XnlGqYoNL+7J6rms6ER6Akqo3yvN5SIZ21BsFlbq/KsC
yqIEizTHVZurgrfWJHhR2JUn/6jk7mTm4pPqJI9en36FOJwO7UOrqfseDeWFpXYdfUcJHHqbVPxl
6heTlabirdRANe3snPubM/ibqsYdPdDusgYtKmBptyd3ZmUzu7wmq5szRpse4Y6bOT1QxMFGrf5n
xVGpiuU6zcN8HemAxMBJ17V8CLzwSWk5tKvqJ3fvbwsPMZZTp2tbIxUmMBisrOnazoMQsluMsHGG
abjuGJvciU59ZT1rZ8erN2VYHdKjloXPt8cdV850WM5UsDjoqFmAZy93dS9IeAo4BmzcgqBNF7OS
jU1sfAN5sL090uyKAvoyiomQkF51lBCUySNxbFu3DthVowRuYljZ90R9SPUeYOvKbwQbt+GvfP2v
t8eeWVFQ8Un0yRFZWdPCPsq+FQwn9q2rRXav0LKvyGKk3xj/cE3XF1J9a25OIfcTq/Adu7pHCihW
wT7lRFEBU43sh5wKeVyi1N6hnc9dlkzyXC9Vf+ZiBOGRFgJL+PriCO26G6SBGBE4Ka1e6UciyN9Q
JCasf84cCeXpbdCWX2AY7/VOsN3O2VQt6LeuIZ97kqXyAQ7LsK5F679vZ9q+iIKMIGFJ+lgXf9Q8
Q6FEkhz3GDumn9G2FSq48j7K7zXS9bpeqoLNTT4gDs5WnVoFSfnlgoYJ2PsdblG2kbYHgEbcCs6Z
g72GJezBRq0wij2gU7CUnM0cTUiScAGRR8Q8HYTLYTtWsygKrDBdDe4GvzoIqWd3fYfJgDZyTcw3
JLz3qj+qAw/5o4gvnQ/u8vYyn9tiAGbIzsiJxp02efmYlmDuVCIdjMJ70WL3V+G+w2WEwI+kn7IV
EdxC9q1ZVbr8Y2HomXmn6IispUHjAIGWcYL++MqYWPpxGQQsemyU28bdKl236yBdlca9ayn7SO++
h5HzNkLrnTh6T/PqVydWtl5ZfKPh5JXBwW21k949jmyghae7KpyNmANqSaAlJEvhbnr5dCkwpyGx
WIPgzfZo17ao8DccqKsegEhnZHexL6xkHcd0LekB01i+ffsJZiIQYBGFOzm9PSCQkxNcLOSy19Oa
zmos3sM3/9li+Y1AGcf6JhyEhYUwE9VJFKirjAo5APQnqzFvnE5ViLBYI+mfNK3CYby7FwLpHbW3
parZ3MqXQZqIY3iFqDAZywNPDfGbsSrpMYP9O+I6Xdm/Q8B5lWK+TEyylQgZ7+ITKE8zXErK5hYe
9DuLuA7XEKza5acNMj9FzoirbJljMUZVvSswOYtYZUhch2V3X6VbhbbG7e85M6oMgn7UdKK7cnWi
dCa29QKSFHYXlw+aZLfaiyK4W8ttj5381amxEh+sv8jJPqh1NFH4c7WIBLcExojrgu0F7rmWnJPr
Ca9C056L+K6SDo70rEdAKxPUjv/ibWELUOkmfqMPfDnHetI2Db56na10GGHVX7rsbkhQqnfVfYYR
hAdp4u9SUKrdsHHgcZDuT9tGjlormCDyZeEkC+FwcErvtambjaQWB3zunbd6EBBZrw63X3bmIJWp
IwEyY0FziEy2aisVFYr+KaG8hQ+vKHcKxfRsMF+kYbQPDVeCqi3M71zgRqoQpubIpaHAMWndSDry
BViB9XYoB3eo7+8Y79VPlLUC9LCoIO4F8Lr9n3Crn/7ibf8YefK2nSLGQobwAETx0g6GN5MOXZqv
4fPvul7EU3AJZDITCan2sorgiNLhncaLDra8o7e0uLWmpYpS32lpudWwwAl0TgplIa+eiYTU9FHn
NgFVAJmcnIh+X0i+aIyIFk1bI8KzxRRw2wmPTlnvbk/kx3KcpNKUAZHwRHybDzntCWHpomFKB0Cs
Ev2d6PXDGordsFHRBO8KrBTEor9z4PNDn+tOmtGtdUG+y3ETWnlFs5fq7HeXDSstS80NFh+mjfLK
QpYyO/U0FUDUoHJEefhyGzeaFGLjzmQEsnJHQrwDfb5zKJfADd7CFf2L67I8IolGdXTUz6bpSBMM
iB6McCI3cLe+Fp/wBn7HBOxdKvBdpDHrbcvh89Bxqbr9Lea2MN1mDgOuUjJA2csXlc0YM3TPJ+U0
tI8ydEfY8AfADPooy9FuS3hWt4ecOxA0kn6gmCrlEWuy0JrBVFvHgnmqNPgo9kBisp2R0Ift37su
o2Ay7GPImrcHnXtPHdo5VE2JUu+0LuDmXt5rgFZsBeEmyYz26Hw8RIpoJ7Kzxl753uAD3x5yNlSN
QCWqQDoi0dO+TZGjYISeGMscfacuhI5InUWoKcZ0b5Jb4qUG1c7ARBXH5NtDz00x4Cxwv9TZuehM
vuqAgbqrYr9NmAp3egVOVRvbYyrWmcOqCfCa9FaOttDRmAsg9FDgyyErQLFxGh+zsjECn0GbzL8b
C7+kOwjaKKMfyMISmh0KxAAl1ZG0OK17dEONjqDCUG0KthlEVaJhIk+tRS6dhag/O5UMxI0fiiSI
w8sNEhVti2kdG2SECojwRrO6PY5Xw16s1kw+X8/90itLeelcqUXmFvh/x5Uvx3WzGMk2gVuCEpyi
9Kug46Mq4scTPPQq2wab+yg59tB944eRf3h7/czuFoXquQi86pp9VgWKiC4LBeq8iU9W0G4QkzyF
QXry6md5oLFAp/X2iPObBfDHyDSbgSU0TegMTc3p2vSwOhHx2QmhiyZF8RC17sEzlAMM/U3pJO9K
9lfpIsVr8ALjPYCodDnZQ1jKgtEUVA1bONQBKpL6DquiXXiIzWhdjyLFZ4imC3etaxoFUZBiCwWX
ked0VSjGfRgz0gQEWabIK7PhNtoPxrBxlMRW8jOO13TWa/msxfIPjW6F69WHLortsXPR10mxKnvs
PNro3HYejl8oKHN5KdaZgaucIjlbtV5i4s6tC8hBFFZZFnBeJvPk5Rh9Ilza2YYx7DJXRB4ImcSh
3flF8qjhQCkvETFnR6RrOOKqjbENfvllXNDsllXL+CPV7lYanE0Cm74iE9Cad5XBE3+JtjB39FMx
t/gwNNs5MC5HLBUcBz29JHbCvFQL8V4qY9vojVfPl/bO4iKYfUEEWURQX6AIp4eEqSpD26ottXBf
u6ur+mAVCUKB+YO205Jw4+r5Qp43+37sMMaiNQZ/5/L9imqwDD/i/QrrXDjWWo7r9SjOkAwP0bAE
kpyLniSU6JuMqjdXEH2qyQFUIBaM58FflKpDQRwL9G9liQNj9oD16VaTlg7euUHHxTk2umkgTU8H
x6miwK0LvqAGLV12n73Ct8VQXOEltUkTaxUXMop2S6Do2WEp3/EV/5EzvZxYzaHtWHoMG/eYTObh
kwDkxcOZbmTJJ2H0DrEEt6iFUD17UABlG6uo7JOrS9jQB64WSgzr49OWlZvA/R4NLxJWBRYsdciL
dD2aCNlmvVhX3V+kVRYJlapSPOF+P9meSZ6EQSJyEGc/2kHb4m5CKLAoGoOdDHFG7pZY+XOTbAEK
oVVPa/eq35zFkSqjw8XbArotBHKNYE9x55yLCtaAn7oQAxDtr9JzakM4AIzrSp9mj8A34EG7wDKl
vjoEMhQXUMZxCgXUixDprA9BFL1L5i+srv97D5lM+Y+hx+38R7UwjMtKwPQLtyv4QGG/KtmqPQ5U
RNrICPna+kZFJ4c8SHERpHQ32JovpEDXAKQxWydZBzU4+vFMX9/UGtw0PYXXFweGUe40Jz5w3Tbe
w5FhQWZbfKoG91FYZF/PpgVUxKmGjw4ZV73rXi0qaGIgQ1PjPkxr1E26z0UtvuVFfgCQcYeI79pK
LVxzfO1tISUZI/30mmqBqaebqMwhgzKJxGBwgX70zkvSJ48ju2hM/ZAC/CRlb/RzHwJv7Sg/MYBf
sz1/9n4JH6FYWAMzRwSResRefdTQptlJX2Jv7lQdUGiNtkBJpyROTonr7HMrWuPYusnyJQzWTILN
kKREY7ML6uT4SH+sOhEz6BzsCgk2+UYXOierRgn4PkjK/cIkj8fNZJKpRkIhGVtA4pXQQoTMoBUX
VOpEA6qoE3H5HxBSFFYDkieukO3kLrcxVl1F9ZLf0zWMkbxL1MGJjI0ginaTo963BMhZmcRbqs4a
89k7oGerrrprM/FX15mvVv8z9d1DZHrPoKWeqibbOub32xMwnWnErbkEQ9uhqKUiejWJoG0hZJXo
5AkqyeLBML2dlbZb7NbtwlhYRtPQOY4kS2MJluIk0XPyTQccs40qUCGcquIq6s17MERny/gZOccy
TlaiEjy2TbyU1yuT7/sx6ljNZw+znKblfLjDtLsqKYaF1AEX7XaDlx+7fBMLSJ75d1ZSoLnW7IIk
3jiVf1YE7eDXS95pV6z28Sl475EyRhAhvbtczynKkwn2zTwFtu918jMotQMZua14wjZhw8aIOAr9
sylFB0xhN4BHEYLd1eawMqNhn/rxUmyZLvvxgQAJj5Y8lFAtffIxcD238BoWY9sq6ztd1e08SGlA
IuiM/HiJOrigJCtDa1fIr+7++4obYf7QYdF1hjx3ORcU+lIjw3vblhAa+j+cvddu3UgXrftEBJjD
LckVFC3JctIN0d1uM+fMp99fqc/Zvxe5IO5uXwgGZLjIYtWMY44xwuw9OU+WKAiE8dPHK107cahy
AV2Fu0al43e5UltBollrRo4wXXvTL/a3wpp/FZBW9vA/u51lI6G4IPj68aobn/G+t78tK47kb8YL
PApa7RUHPU8dtOx1elZq+jjaDQXpovEHp72ncHyHAg3HbTrurC4c8u8G7Z/VYVHgrF/hrkkMNVGN
Bvr4qrupu+oGYeU/i3g6SkHxVzTMZ4NDnjykavSDAUIPTvG7pmzuF1Nx0SGv3voyf/n4icRR2jwQ
lQiwcHgx9AMvtyPJ2kaZUYz3o6m5VeY7p4/gCYMB2AlcxmzcKjD8j1e8+t1/W1H8/rcPUI4tstCV
nftq/ZhK5atkZV+l5i/UMF05Sx7C5nNT7ylAXP/q/1t0nZv2kJcTkfGarenHEqPAQBDnlFkd6Ngk
q4IZIj52SfRgO+HO626Qre+fnIMO5smmDbNGpAxpaljBECHjmk0ns8wPY9vd1/lyMGLblRS00vLi
iKir11blpxr0lWVR16m+On35E/a/xz7pPmulsWN6NxA68VgwiIjaAqhtgubLz2AjORBIQVL6kyHd
h/EQuSlkhoH5FDI+61XMe5wWaDzcEqE8eOvi2rmpg3vkyHxHDX10yb4hy9v7ZlDCzq+WX1qkywW/
3o1jtD+XhI4Sc45xv9Mv3IzW/vPY4P7ATAKyX3Pf2HWqlxJCFPD7dP5kf6l6t7NPoSG7Vj545vhn
NXWPQOoC6y4N51PShQhrO39+fIQ3Me/6KYTf/u0MRylkS7IpFb4ZDge+l/u9fWZMyUdn0y0qUDnx
Avt59iiHyZ4FuRYSmGKWF3oN6JfllbMSLNxZXUalj6ZC2Zyy0PjVy3PoWmH5Keyzm1FzjqNsH+Sw
vZfjCaC0c4wUJOe/KFrtdsWO/bh6s4TrZEQMmPQG9TUpRRu3sVXAv9b6FYtlaUe8m0enOsR6OdVr
1jhPY29HrmZEO0Wya+aUGQBR/6HqtJn2naHXNqPeKPxQnk+NLUsuUgW3i9EdnbR91EBB7YRJ18wl
hw8IAkUSAZu9/PCqPFpaY1OCGybtUxuBhzH7z2hTPCAxcZbm+aUNi5uPD9v1d/zfkquLmjJKas2q
XvjLyN1LomOv5B4iB4fcUY6AdHe2dFMyEGebqVG47YDXMqG0inud0Jiq1lEKvwuRhocuculMTx6U
u4iJHbdQGtAA8Edq8q8m5+9zljC6Ou6lNe8jnCvHRKGEujoNa675ulfeafOYE90XvmHmD5nWnywp
eUApIPZHMz5nmu+UfU5cln3tGUBMqujHrPXfyNc+WbMEQ7Ck/FXLk+7G2QDFiA6Goc5at7CXr1ZW
g+LpbBcO7++J8X1SUQSthBjR+L3Qpsadcns81Pp8T7E0P6Fx+5plieZB0h0y/9Dcw7Z+yvKR+bjs
bFTGk64se6WTTfWXr0ClCKfMq1OGWw+eBECyxnHKCqKj6O0hXqyvdpKfzNYx3VK2ewRRaqrC849k
6O6UcDynvXoY1PCmjbLFZV9bL3mpqNx5JVFVoNTeOR/DszztKXJtDTItM9J+UQ0FKAW09vJGIFBT
qVKqJOAB51ML4jM00xcaoZ+yoqldTW6/F39KCtNfefornOs/TS38Y9ay8xIHO6ZxczfFkzDshlsg
ZiaIvXySOOs73a54EmuE6KDpbzo0/YpUcWVkROolvW2DYMeLbu6mWBK8K26dLGaDJFER9x6Gwkr8
YAJBvLhB2RzzAXlLOzmbzt5eX3tBqtzYOqotAkN++YKJai8FRMQJ05FvuWm4U9256vLV6T4Nf4zd
3x+bHeFHLu4fr0ZZAUfDUqTfq90cqiis43pJfE39itzMKeoR79gVq9u6D7EMMEuBstKBZq+OT2sw
fJDF6ADNVnubdp1bWi2AP3oU2fCC4sM5YZItWtKHVlE+f/yG27yPtd8H14QlJwVdxb5N1Mk1kL7U
B3zl6ciPJGp6i3LM97hQPhlG/mDrvU82dDdDMSiZ8HZp6UM9wWMa1efIggS8j3bhDxv/Lh6KiRCE
PUEnEZ1dfmR1yMNGaqPUz5LsNm4fqeC6cE+7UW8fkEQ5q0t/UwT1/aw7riONbuaMB/h1nzJ5AQg8
ozIyWXsABHGw1meBEoTIWUjWNm0Iq82zyJSQEMxlSshmcy+p0wli2NcoMp+WaDxZYhiqUzyoEO/K
eUh3krbtWaR0DVcUgBeKQfjfyz0pKsUgVawSUGJQUy9ocARPxigfPj4P251n0p+pQhJqk3bSWrV5
mh2jUqch8eXqa1+9VDZZ6PJgtd2Onbpy5tlDoUvNDAtJ9hpMIzcSw76hFPsRxKkNBDC59LUZA9dm
3hop7O5gPXVBtLPq1niwqAKag+YVL7kRE1aGxChlK/YLUOJ22x7GNHNlKT/PcX2X64w9Bzux0tY4
siJNeAEippC2hsnMhRbD0xBjj+vlRgwxIvj1rAbLMTfjh3x3VO/qtor2LAkN93nTf2ztuC2NLEj8
hjFfS4Vuw5Tv8lF+QqPqMHOFOqc+OLrgwVCNrx+fnW3URKmKmQMuroUn2DTOlrDQ+rQxEx81MD+X
6oOO8rBMwyGsAeXa6ifVbI+085ALgVW6RhoIjc6de7rJrMUzIC7FODBniyGIy2six1AvFjLPEM21
2+DwZrv/bGfmoxXbhzit/0yd6TltdgLGa6u+t3gMQLnOBjiaNbQu5QYfCP2hXwG1qCf1Wz33n7vI
hhNNfsrz5esQ/Pp4w6+uahAgacQe8I2Yl+9a9ioc4zartsUvI2gOcTF9VdTpOclt30mnl0gPEU/a
sRDX7hDj3ZgG/NW2HB2ZWm3YARvcN/ZRyRx/ggzbJhHNJT6s3n+xkr1MU5SjLk0vsztiVkvm2jLx
tnrPyEkJu2sN3gdVvk175yGrCbjxO6j46TdaN7zOcnsanXMXpr8GmRhEicbnovkPPkBMEfHylMTp
r637po1V5VGXqPiAOnZ1eXpuFvOnWaYPkjY+R4PsmZP+yGH/MinJH5OzN/2wTbnx1GBeqM9RpqU2
uvIBqt0SF41Edwvz7IaxeEZ5LgL7OLjIHJ5g2jmVtJrMxHGB1e/4nytBLug32nvkt8QKG1MG7UrS
0PAh8iJKGdPpuUrvnbo9xmaGCIf2SYntY64iXddbB+7lA5Jxbt1YRynaA8Bv2hLM7IF35K6JGi32
fBUwGZJRWRH8Sv4sz2cneSmq6EzZ6VEtyIDh0U972RP3PSrq+7B0vi4LRTyyxY+vn7oNCcD603jj
FkB0tumOtJGcw8FjRwA8moOWzU+5hgKWqR8yp6CSNJ/bfPmcBuYPrbZHtx3qY2PeVban1SEQlRt1
lv9invVNV4vYjQzNS/kv+mXZsU2auB7r60NwTgNJDAzg/S7NxFzHOcDoIPLN2vlUx8ZznI9PrWo+
DuH0GLWqm44gSbMo8o1Ckd0EnU9XpxHilk7zl93Krt6UdwSPtSvYhQepehzj6gXVyQf4d45oBR7m
ia/9yemCF0kp/9b7wHLnOb9TzLb3bLN30QB8NfG5B6lPHwuVgUqrLHw7dsodd3vFONEgg7iFlgG0
r+tXVairVmaXMMUKs1Q5MmYe1gdj7L2mOQZT7HbKHtz6ioPHzTKrwriUQHCs/E3oSHJR2GTkffn3
XKbPJpapbpIXsomncbF26iBXwnWOnCNwIkIXeTO9meljmsILE/tWqD0PWfuHReO7W/pzqQ2JyzFF
P1g/dfAFhIYQhilep06tqVwqGQNSqZdyMhtrb5r2iiOiav7egGZkCXja5QmLywCBQ2uJScokzs9b
mle3Ut4c+rr3y6FBhL06NsnpP1w/8A0alOOCFGk9JqSiothMqAkKVqZbqQp+Sfbo6W3+fcjNhq8+
vwH6d9XJvG3s/NgFk9dF5iGPoALpergQ+7OW6oOb1arpYrjvqwqWdDS8UZ/8+Ek19coNpNJMCYeH
lUF1X+7PWHR0qKFJArr3KFvjkx0GCA8GDXMlinyH8jQVzC923bUPXQ1R59Q4X2YLOoTGkKECQnnO
DaXAo2UDr/Ur2E74pnsp8FHG5d/Iy0jCmC5urI2olzUGXLky9R6zddNAy2+dJUH2rVt+Wvl8nAv1
XNbfPn6/a7dOjDCT/zM0Qz328vXqOG2UhSlzv+fdIlyDb6TLNz3Pv6Z9eSeNLc5yNI8fL3ot1KU3
+L9VV5UANXFqrS2ZWIewzFPLp0oubwWZBAjp0WmZrqhfrGrHloq639qU/r6m+NC/1bwReU2Qyhpj
HE/2gKAsFZw9KYtr1hp7QomDMJaIZ1V6RFSmre2Q11LyxAtV5a1EO9cOipega/6dA6NcJeTNKF8S
zRA/btZqSjVHp7cQAWSAeRgf8qL5vEjNtzoZH0bQO2pv3U6hcyvZ1dMw1i+Gon7SVNDS2mc6da46
qkc5KMCAVg+Jrt6rTGUpSrxH2bH61P/fc4rBEkbDqFasIYAmktMWPQ9Cj/kh1m8V+8+mua2tm974
u6cxj2uLhtePj9eKE2K75spralUoTb1YU0YrtI4r9FUR1vorK8ujLA0Pjlub1W2lFncZ6KI4qwWB
wWO0vCzKw0RDTUVcpw2UI+S3JyV+AGd2bvVfRqqiuzQ9me2OMVyfGqC5CIFAN0XFRAjBCDf128F0
zERZGAWCoU6JvqM65GQP5ZA+6pL26+N9Wd/194XEZDnhJ0rya1PW5bYiTSZAr1IPBldiak0enAyV
y9Rvu4Q5FGtwNZP88uNlNx4GrgiBAeUnvQ7wz5fvlzWKagcz0uBSLJ/ECEhgQg6SDQfdSj3qnacZ
dSsZHOrHy25T2vd1LQrQFsUfAAmX6+ay0dt6gjlVu/gQClGBOPIoCrp6DVuMiQZR/Sqd2raCTKBD
ks/YCWi2UTcPYBOzAV2kG7FNOeQR8uhBG3wzh/OufCxDIUgceymSWkbyat4UdeoiB31YUmBvSgoc
49mEauHjfVh/dUHVIVJq4m4O2GYeqYllVbJjlEVqczxIUKll4Ogaub1p2/FGqY1jzXjKx0uuLj0g
arEm7KG2+d4DeN+Z3470qCWtUzb24CdpfCuIvWbDU9LwjulXL5PPdvKF7+Jayr9Fqf6zLjGWuEYy
hJeXn3yZUYjuVHZ8Qu1DW6LD0gGr1xTaDcGjUDy0yTAAlP/LG/y+LPS0HHKKbwDZLpcdg5p+FrRW
vooHF5qPPRq5Xftn1Kt7s5/iDS68GDtLZwX6a1bazqGoSVxqdTYjjQPGxVGQme6rE9oUr4KXu1R/
liM1oxRpK735pI3tfVrvVnjFvdk+Ak0tUY3Dkqw2WerSpqG7NfrFzzAdz2LhBsltV5Ff1f6zWhG8
lIBPoq87h0pY7c26NPthAtEAPhvCjv52qDimelw0UKeFaegmae6OWc14cXYvdz+WxDkR4XgyKpcG
U/9mMxyYJ/MAUe/c6mvWDPj8/32KlbVOVXuIErUd35UH3ikf64XUfbwp8TchRBJC2VDwC+28/dVd
Z4YDvCzVqo3xTiHGr2jujQSHjIfC1iXE1ZpJh5ykO5Z5escgsBtJ00nOip1Dd+WVUesWFHKMaooK
5eXGy5XUjqkBs5UhT27TIR8ae2jTa2fHfDWSyKX08G/7UjSomWeD7AaeG6pHq6RksdoU2Gw0+tkM
88yiP4w9wHPpsFjOwYr3zJX4ZKuDxSwQSBKFJYmlVge6ByErBRWjmUI5chpRgdMRNinua/lr5ewx
fF/dTCizaE3RASMVvNzMPlbpTIWYxl7tbwTOuwbiMVmxB3UCGqlowgb1dzv7t5KVmChR8aMzIDJQ
6tmXyyolXVqjlvAC0JilinHTlgofrt+5HdcsP6wT1FWoacJjs8YiJpLSWYtsDj5y7Md37kpkhmor
vk0TWi8GfDZG5zWSxCvvpWpXd5bSEsm86P2v7VIwJ0tZpc4/xj/o34SKVlbm9xD75rxsakO2GO+p
jl7xriBc8fJUkxhyWuNOJSeUBhiSRr+F+w/y9tsufrVMWlz5nSAYc/5TVEG4yEdkURj6tVXulFPf
LIMmHf1OGw5GWbqCxKaOy6dkuu/0UxUpJ6F8iri2Z6U9ARZKnZQa672K6tU3/+05VrdmsqM4ZWDq
H2rJoviuTV8jJTwm3dep8Mdkr1izLRyKE/w+e0lrcTsslRQNaGaTW2ok050YlhqoiQi+u9STFOOp
lNAJj/ITsCVfaHcFTfYlNdW9833F/9J8YjhfaEFs6XWGagwNCDUHn0rVqaBOE9iGFxXmQS0lfzFI
aBLpQGov1J1pbwf9f4imeQCyKaAVtO7XppGQFnLRgXDOgkozpIE6KEwotJ6sfIvR1c2I4Qsqlh97
n2tXS/ANwlkipo7W1sOuQr0uln7wNQVULaj5iIzBPs0aq+cwrD2k47ITU23m6IXFok0BkYxIcIkk
Ly3WotatnAx4HWa4n+hgvzrNuU5UV4pHNxhep+Yz+Y6XIRiYWTcCWCyb0wnhjENk2W7YPNjN4sPk
utOj2tbxxWNB4000DVcYJDuXj2XnOeRRsTH4RQ/7on1Tq5/65E4fBreq4Pcmo5HfBO2zEI76+CNc
u3C/rbwmjZfLRMnMmOBWjJYLJYA6/DuI/4zUt3AG+93s5i9XQg4+AJ18R3QONl44KpQYbZyJ/CXW
z9p4J8TZ+pH0aTw4XfQSzN8QxHH7fG8A+po/ZiCHbiB1YEGpernFehbGY5MPgx/10NyhOyaYMGJC
qiboXpR0D3dzdTl62RreETO+8Rt9Mqnj1A1MXRmeJvVeiTadoz4bReZW/d7Q4NXV4EU3IMEilF9n
pWnY5GqP3qmfJ9FJApq2GOotIl1QnhF8KM7Lx4fm2s0VZxWiMfFjbS6suS7VOefQFAMj+rCTi4HP
ufsBzteVIJcMDSQYq70hxau3BIZEYaYwktiNy0+Y9G0jAY0ZIMQ5htprgDpM9NOJDNJc6YBXQobw
JOunqXV26mJXAxD6qlBbyDRMKLZfrtwHToNMH/dzBFIZCgBOgGge1YYlCe61t6ltfL3TPbo6x493
+sr1JCwX/QRBycPI6+XCxDe6VrTIJYYqHSSDIQvUc1u5hgVCcbtWvxU0iR8veeUs8U2ZFCQloGe/
xkRQdY5ttYaL3AAg10OvqjbJIeruU8lkDmbP9105SlC34XmBi8HstTbIRahPbVeAEi4kJpUj2PNE
eJGYnoKYmHZiotjrlWznFa8uKtqmglNlC/uw+jSfHShx/AfL6g5qTLEE+aeQVL6ZkG+U6uPPj/f0
2gEC/vA+8MnkEpWEy+/YWMMyEdkMEK/cDOafgqgswpVoQJYN7TWRX6mUn6DE+S/LAhACFA0EY2Ns
g1AftCnkxsgDFgiqAMH8EIzZ/ZR8k7I7JnpB5413lvmvByBxtIhiUkIWwDywAStz6yR2J3U2FklR
F1+IizeBr47DifLBzZzc26Ig/6Mb6lOX7lEkXrMT5B0Us4WXlze2F3ltMIEyn1fI+4hgdkgN0pJv
jpQf6KK7KgLwcvGaQLWEhOvOjb12fSikUA61VGh413hEqdMmtdFTTHGTHhStuMXD3qE4PajwiKR7
SkZXDxbVVxsySEEnvXZrdho6yRRV5CfQrleh49shPHPQxirLpyT9CR2lEs+nZdwlgRcndpXfCloD
S3gcQ5CyX55oYx7GECJ0JAtK6QA+GsH48JTC8wP/gwuxgRA9F2qJwkhZSN39h5MNFJDJNBhqeP+V
L6BmMZlS03CyNcMTHi8eocUhgDeibxBxoEtoIKsZHmCU3ikjXMsZQDv8b2lhs38rGamFyYbD2wVo
DAW7pvMc+8cIdslo0Z7u6ttJvjGhIrLLY0+Eo/V3OsTGO68vrs9m98E54JOwKxuA8ez0da3rOacM
zS4THQXmP05DfNRRGtfjGPITP8pvBQ2HmZi3Zm1/6cvgxi73INnXLKlgk6HDTimeSuXlXiiQ1g6V
XvYAM4fn0hqONnnjNJ9tZ/GExnVcd14gVXuvfyWIhAyQSgA9b6p26wR50rQ0YyqOSZtMvZW9WO4h
R/9VtoWvO52HYAuRQXezpD93tv1KosZRp/gvBiNpO61OHfwvKWQ+fe8nvXHuNOgeYdmuzc9haJ5j
0ASc+T9ys/OmNjvn8l5F+Nplv1h+dfK0rlTqxGx7f06NW7mCQQ7ySweeIrk5OuOnuceJ9YBswJvt
vPiV88bKopMk6sPw5V9+57RyrGpsKZjFsDNUBYzYOMoFhsv6IJTj4hQxW0k6wuxziKvX8XMuPUvL
uBOGicO0OvRQTpK1EZ3Q9Hknsf/t4mXxEC9NEvT+lPxh27+izPRyeqL71kXs42Yhleqd4G4WfdfL
t7XjUU4dun2+xGe2KREGQXzbomKlWpErLpXBNdvZ4WtHSwHjDG6CSsCG/psxS5mIJBl8p4oOxmSA
QODVVP08zPbr+H3yrCZyC90dk+RM/PZ5Z/krNwpdGo08nJyF4drVRbZTBJCzjIucSuOhaD6Fs/NS
li008DUKXoho2w1/kbTZG83dxa9YEVhAiBZkQYyxySca1OeydGDxeoi+R+1w7KXkxxQXz1btvAiQ
bJcWh2FhFlIqngKnu8tz515pwJEuCuVqw5vL7i4Cxepp/QvKhnvmZuvTqcExBg5jo8joNuehDvVx
aILWN/kMtu4xGe2lbXQK7PCljyJAh8bnoSveggBGUNP+nM4Fv/urypbHLpS+CvNLi2XnNmwPKWEz
sbNoEUGAvM75ZPjw80lTW78pf/QYgTEaj8g2hfmbaqW3Sb6HN79SOxFxOjPh/KFCuOaRHGfOqKNM
rdCIiJUf1uehNVxB/2QUz4PqCR0/gg9/cSEkRBsYKQvKRiLETOJzH8I3gX/cObVbs3T5SKtTq9DO
joNxZMau1aEyN11d7cl90WioDde20FRt6xtS/5cQULn5PYmQTYH5ITPz886TbO8PoG5RDMcH0LLb
sC6liwLQjDkwZp/cBI3vtuq9pOApWoRpYnSPyuqmDeIDRvS4s/Y2FBNrAyQiKxZT6qvkoisWU+o6
tfGz4pMhP/XDvUCL2McmVogNUKCL7ov4b8mJdrzC9toi000th8ATLv9NAS+EIk/Plq7xQYK6FpD9
pqQ61vD+AzO7EI+EpHLj887bbs89q9Kuwx3RdgDjcGmcIcoxlVZnys6OTXehNdfl0IGB8Ry1Y6qd
jWAB9ha/n4L/n5lxRPVCc1rPHjDnNWyNYXTQuj33dAUbQHlAcP0zvgC+e80TpcsSpL5B2PgSwWed
U0yORrdjWHAawluR+JiYdbGuVabn9y6N9WNnc7YXggQGyhm46DFTm7783EnGrMYO1ORw38QdZJS3
CVou5Zt4lBxtkEFJ0eUx3IBKvoiTBP+NVOyKyWkbD2rABSbGzgQUfQNMdtKmG9taa/xEpq3avjbZ
H6iC02Bl2lYop4fMHRju5yQ96M4PTs/H27C116yORRR6GhiIdW9RlfssqFK78SMT9h0Km0iuTs2j
BUFEDFTi48WuIDJYDWgpDgzeGzhZLg9kJqdhNcdxy9Fv3kkrS51OFLhrm1lr8fkd5VZ6aELKGo2X
6tlZsbJ7xOb3jOE2PDJgcBYgBYpy9DhXz2Ebs16WMyTNb1G6PEmQkZfoTjQW7G/ImrZT90mgCBxI
ZEUIYyF0PQTSYchoZvX+r51NEYWpyxCKhxH1I/oZFHfWkbJdGHkapGHta1S04Wtz20cFLq08+2qH
f1tMg5d17WZki9VN2Lta07uqm1R7lnEbVF0+xcpWjIOE/53JP9r+fs5SN2/ehvmFk/m5QXe4eG5s
+LAkw5d0IPxDu3MMr9hHgagDwKHRXaLkfXkw5iJQlkGxKnjoG0+UfPRofm+j5TEARYSvCfiOgfrl
462/uipzaWhNgz/ejJ7kc5gUZWdUfhSfsgk5Ij6+UEqbClDPsEBL6Po25k43/0pSTLmFwhYLij7W
ut5jV4MEPgHbZ1vf63P4Z5wypHvrgAmMmwp1tp9zdU6Xl1RiPlCxdjb62hUEDUYpAn8EXfs6PcH/
GKGkVXhfGwQYecn0auhvIhAQ+eDc0r2rch9CuZFG/GyiiSvk3knaPt76q7vAWYcZCSu89QAjs1Cx
lmTNO5BGNPG6wSvwwpBzekJiWYDEhIMUjTy7hvAEIdGk2SuUb+cQFFhy2AtaXXgkgoPLg5c4WWE6
U9z4pQItjgMqsfNgeyueqoRB8BQJmLM1/lWmksvAMJK9X9O09fL5sXszJW9kUqSOXyHmAPiy96Wu
OG9CaRwkM5MCxbXKIyc9zyAFaGsG1Q23Xd7U02IrtDnfCFsbZOJ2vscVRyACRMGaTJyCK7rcCFro
0lgpZe2PQ/0pdRbaEzL8a1lj/anO+l/LYrih+o+PFjFCjidq1YJ0YzpIqXWflzNBVUDVZFT2Hu1K
wCjyCVJqgOoAYVaPVthdJeeTWvuNtpxGJhLEHRWFbymmYFoycdGdhnFwR3OPcH8j9sZAumiCQhbC
CAjzYKuPoPS1tUzqUlPZ79zlNSlhOa7wBFRpgTGT5MC9DA6+hYPZoaIhDmvSIkIYhTdF9bLzia7s
gyjTijgBsAP57+UnmpwZpCXQWX8Op8OYfV7ayc0U9dbW58c+pLYH+iiui3vTCHcSqC2dAHaK9J4Z
fSrVdLhX+9CUc2uUHfZZtTIf0nZkM2+zwm2jEKJpasNz4sm15Ne06wR4h0K3Z5XgaqYXzUwPDBp4
FoLe/Z9SaPp5Ntw19ehSPdozKlf8OhZFkMcSUgrx+MsdIrxtVdiEK9+BEZQel6u1oxuFIALsp66X
DrM+HFup9OX4cTCbm3lGVSCmEJqRgNAxmnVtrwJ6Jcq8eCLhgn4rxJjxhHj6bONioD13qP1IpWdn
t4XzZpL9CK5ZYfDEXnGtZ/OtJfhUyv9yjmFKBS8Inou0e32OGzlhvirGu3fN96V6ljo/Hd6EUGCL
JZmGjum7xBNfTUBxayk7C/AM/CQQDO0FGte+EVUpdGA4x0CVVkdJHoM8TeSo9js9xes6XxqC3iQr
Hsv+U6E6N/IUfxNPMg+G18dvAkcDhJ/MjJFXiKnD3fq4uDar+Iv5SHwxhpbo1FqZl9mIx2gpU+44
Kspwz+Q2VJ+ZGtAHOaGehzY6msPmr8F0YrcKvWwnS7ti5ymRk51heklD1kMLPeG3MmbcaiGzPOhQ
Z0GnXsOHiR7wQU81P9olk73mfHEsaPhRFmbkeD3r1TLBLi2aVvmxjuGy/rDC1hOQ3TE0vaoxPbvK
EKK4H6PyaCv1DbvJFNgOo/uVIglE/ZQAQAozSLGxrUO+NAi1OiWsPyYNCBgiEkiJ5oUnAn7Xmq8N
NKQ0BbzUJCzT+4MAEAshjCApaNX8rPL+Rgm6PW9z5cbyWIKWE/a6rSBxS28Tdu6QG1t0N531hWrj
bT2avqTgDRkBE1WKror9qf8y6Oo7Nyz9HHff6F77SgJ3w6EUCILNjHKDnM4kpU3lh3PsaV3nSVZ+
ak9zk55LvTtU/UsF1KaYx0PqqLcxvXZnL1G6cjd4BNqTHBamxTTt0nypSzkR7GeVr6uMSxX5WURq
SwC4t0ZBCyJeM5bIS6Vj3PSPBUi3ikGGj93eFXtBmVOQe1AjoZ8gfv+bBXVKyp1VEVe+DHdlQPsi
anE6Uuup8x7G7cpVvFhqZQm0crACCzYR3+m/NWH4IAA3QiPaGcNDAVNXu3z7t+9mQoLPgATDOQTl
6+gzZUZoht+69EUZTHBlq4p0RGr9vHvbtrsoVhL2n+EAAbS53MV40OV8sIzSxx2dAWeK/h+U+J6U
7F2gqytRFxc9Lnjh1qAIVarStOz60i8wIpGq3s4LuH+q8/q4V7y40uXhrUQFif4WymJrNrdMr/Ss
LebSHxEgJR5joPZkG9ltBRwtwGmIhi69fGb8JPfjL7e79OpYmlOMLk8/ln7bNu8050tJ8b0BHyf/
YcAb1WqZWyoORIi7zlwcw0uHxVsz0ULVSJC9GKtLWVdGogx1VfpcwfbYzZSrLAaMJ+DMd1biHBT7
cexOaTM8GjDvCVyTHefnHO6TpIwOO+7rSimPfqaAbePDgKiborzx2/2UJfBNo1xwshBCnRDf7vJ7
KT71SLeLjFKvJD8z0J4R8Kq6cBF62/kSoliz3g6KyQKpxjgB1+nyAdIy6+ygD7hE02eH4jXcEe8e
JElf9TgDCktzCA7nCms19nt8oNdOu8oYIK5UHMM1KMeI9LLKEe72m5QbrBMSk6dSTXRlLtjOi4rv
un5RUOsETgIsTzt/9aJp5IwqaExEv0mXOfVSeyvmmVr1bqYqIwLJAFnsRsFa2Z5CRjQlO2CCzeuq
GnhA8jAxAUN6ujIjMy6AoSqgOOkQHiLctCgc0MJXSAA+flvx1S5eVqyESgIT6UgJaOsSnZlZfakl
ZuG3BlOAXf6khzCyqHsQhU0JiGWEpAyoECoBm26tPNGsm3KWmSZ6lVFxE5u2lyHvNcjOvQDF1Ais
acke5nGbWIp1qQMhhQp97ca3j21YRXUL7WEu6bfmoaxaOsS9F5vSISL0lii7qzKSpVnioVV1O0b9
HRH8IVL7OzQuTx/v9cbviYdhxBrNUvCXiBhdHiwpYowMfqbCL8InhymxAmMdFkitu3n+/P8QYl37
tr+vt0pkh5xEBYJYXr59QSbUtbmeeBO/DuaTnPLWXFV4k1wnP7zntaIxFsUHJz1oe6wH2yCLd6f8
DTqC+QFOwcrn11pZpsiQAy5LdFeDQakoWF3rkmdlhvqi77KzNUM3lzEaUg3K0zxEd5kMSUAJVcjH
n+Ha5YLolWNBqQEJutXlapKmoByF50zIWNsiPrA40b/hDaW+c7t2llqX/cG+zDpSwyVHWzp0beL1
NKBErTvZjQe2vAtihwWpBMwlFFLWCU5doICVtE1J7QARvVw69Bysrij+kGdUI/TiM9RCLxgWX8q1
r5nV2V7wPZ3n7zno/iWSPMuMdsLajQMVTwTpCJUCgU6yVx4jUgLHWApcliwZnoAm9X3yY+6tnwuj
xla4Vz25fsYEXS5xnhBjWa3XR22R9ANcuY3KNe/jQ9UhI12FR4QfDjWOYyypcnP2HOdz0YeHwUSE
aQ8+unXUvDUMA1RvQPoRbq7cR8wAjhmYhA2S9CYmrYLm2E6LK6y4jRqTieRUwER4aNwbExoUu3R5
4v9fWXQiBRJ+gnjwC+saf5vGpWGNaQkGub+pkGuZWitwlzIBhBc86sGnniZYE2h+GC1fP75Z2zIv
uEr4fxD0YnHaoeI+/BakqLRRpHII4G9u/gqxNu+RPWiJORyPqjQcEzErJPfHjCElMSFFMQbo/UGM
MhZDDxqMbhAXkerXeajf8hAWzfHvj59xi8V8f0Y4QAQtlfB7l8+YUqCeCghZfVHiFHrrssOkIXgS
iYRnlnTPzHhQbKFuQEbS75mEa+cD1jqVWjzwV3E/LtfPlrK22449muIv8KS4osipJqmXLP0xZbpB
RaEQifZTGEQn2X6Wmvz48Q5ccQv0RdB2Q6IXskB9Fdd2UTqnlWHxAFrt0ZN81uXA1dRsrwGzSWrZ
6N/XWW20Oseh3Il1qDFUMIBoYqhmpL0wQmKCYm3rJAKi5mQYeVFuUPb87dVPLUoftEBh/dwwrWkg
HqJIkMintPfqQ5kdeu3YIYbY2YRzFJOj/OdoQqeSm//e8NPpYkSaQVK2eY1CrDtDH4yalesI9t8x
Omep4XfEIUWT7tQ+r0QV9NdhyxIyo3QVVncO1qPZxCRh12P5kyjZh1ROyNC47rh7yhlxsbPiu7Ne
mRiWFMqa6D8iFbj6skuwzFZUm4IbvvRQXxbMn541aLdCgDIB+qpSWhV9Zih38bIBhZP4VkDKQT2L
Fn+so8au77j1KyHmxUOtrP+iRyUJEMctoIrUTr3Xzq/vNYwcx4PLNR0Ei+udRbf5KYf8961Y7b6W
VrmxiK0o5cI1oMsXNb3lm5L/H87OqzluJkvTf2Xiu0cvvNmYngsUytAbkZTIG4QkSvDe49fvk+ye
aRWqltje6C86QkFKCSQyT5485zXfEn9y4cC68Vy6drsmsH4myosCMxAXKPLoeovN90ekTRDM7YIR
yYFKfssV42ByBRV0AX0wDhaNCV9/6e0QzssapuRsjIfvgi8lxX8QHYt5Nmu9MwOJkWd66GizuHl2
l0aEUnJpR4FVTBBvh3ZjTVgayVwmamXTxhcmlKqPaxM84D7UDwbQhybqcamlKk7j4vMYp4ogdrJE
/3jKxXdR9TZOdE3CEs36TlevkA/qqFIlwHQuAgdBE8k3VK9F4axws0Sm5/myCcYQLyYfUXpJgFdH
6XeRXYk1K3jKqMp9/ojnEjaCk45aBTViesRiY//xCcsJ2mNnRDgO1P1GTOYMWtZO1BtzlrbiOh2B
VOnS1BNAoRDnSoFgmkZ2FsYUokGUR9LKvfP/Mm3U6dEI4uGWOoaZnoVhYSconz2nXbTXTdoWQC8H
MkqQVOIBxdaWtX6nKBssb7wU/t8sc1yb4Z7Cois4ekFlbmrjtjKS19amWDnI/lZtV3ae+IDHH1gY
NbD6EREVZYFFDJJLrbISU0Naq76mvOzpeoFw57vurFFzTuMrA6HfBd1JEep0i89USfk4Gg7KYVaK
vG/deTLOMmGMeWhN02DeDP6ayc+ZlUGVTaF9RKmFt1uSL43YtDs6JWjEIaoeAduLVNPrw2ofVFPk
+oijxaV+a0fdl6TOHxzKIW0+HOQq3EhPU65s61UPwDMhXxT+0LikKILKzJJEouZNOIZJxiNZNPMm
eZuU4X6ayxe71x/SUTqYcnJIQzytENpRVLdR6u9+GHwJVPlnoLr+RInOXsu1z3wayglCB58mJjTD
RRCskNwpBg2tKw0HjNCP3E7ONsr42FatZ2RbXVob8OyXoeIqLrF8HrDnx3u2662xi3vU+wguMP5m
N7PlUNT94u1oxqCJYp8SR7jvwTm1loG8LOVR0+jfQZBT+Ai0nRLcWEO/lmud5nQ4DxgGSTcdP66B
i6DccZWQVEMKkc0oL+VG/xor8s+++toG+baI26eoqnZIQV42nBLT8As87iuygKAI+p/4Kf/bgQ2a
kSzyLSTJxfMcTxJIoAZbVK6T8szKDOvbTGr2LOjWzTb6jLidXtoCeZdsTOXrM6ZJF7May24T020I
7XzPxXENGHomsPFMQpFTuEcJK6PjZ+rosAz4KOGxWvQXqYwRr7A4rNSvdYKQS5sE7O2sBjTaqm44
Xev9/E13ppDacr6V4u5iqP27Rr9oNPvF5Dpdy4CpJY17NewHap6JCtp5reJ6ZnmDx+BKr3KXBRiw
mMe+l0e5DxDvtEvtunMm7kTz86T4l4MKID3SflaTdalk2m/Mkh4QnD1oD/ibXrV1TjN+em+bOt0U
04BTkG+slLLOFNZgf6JAQdmQ9gPllOP5jLq2zRLEEbzeV66LSL15rGT1NgnGZ0gqXzUH6hNqUJFT
e+qo7+c4es30i0GufuEvvVYaP6lMU98TkkS4DtM6A912/CwpXqGR1OCtN6fOc9SEj4hgvhi6kH66
s2rtWo5TL8ED3pD9RwG1Wlnu4p9fnEQf6+rDlI28aBETVCN15LyMR0/DCgxRIiSR6DCr4XVJ8zCJ
fqOrvY9CTk0l3k1VwL0nuUb7+kdnhGus/dOskJmgimgZ3Du4gCwCIsVVGCRtgLcvqgmYXV/3dnvR
mOFjPOf3sk4JwAlv7ZDKWz5JLyvzIP7xk3lw6BEJjCsJhEjJ/shnAqBUMh0KLA6Rh7IGCg8gTht1
2sxJtyMTCyudM/MpMva5pq18hDNbRYhXCglmcU4tl4BcRbEpZRaaknTawyC9novBdfJ+m8STkFD3
GjCHK+97btkBEBIqSdR09WUdkSo3eo6RhEYVRQOhi5Kg7RuNyGMFk1s58FitnahmsCoPmbTywmfK
CNQPACiJVNyyTgV29MyUO0MeYOdonEB+WcNysHq373A87qZqk3YmfsQJ0mty9V3OhFhETv9/WokE
p9cuUcdQKKMSCMhaFoG1b+JRMjJz8Gy/uAfq8jCErYfi4jaw60uV6hswTwD/Rr1yypxipdj1NC5o
JwiIC1fc4+VGBUerZfRUP4BOs02KmRTbMrtBsn8baNoliJbfTRh9UTuyUtN5bGcsXw2aN2H7Ky/V
jRSkm7xRI7ZCv5eK+KVK+x+GNt4KUa3Pl8q51ekIpTgKPkIuaBHIFanCOE9yBk+puRMRHYYovuwR
lEhNFmm0MeJkJSaell6ZnD9GXMQkro5aDewCGS0dgC+Vt45RA/Mn4vueSMf/7ffj7BTqjhRbKLQs
RjNbUxqjDKHFuEi9QtUvC9157DMXjvdeMZ1rnVj8+Yjnlv8HspyONpeVE3OGNs7mQWkxNw2aHxpi
SH2icLRH0Dv7y+xNCUi7UvXOKourXi8e6Zv9/vwBxCstgh1gclrDqLZgYyOLD/BHsLMl+Nxqju3o
XESX5GZXgQF4xyoPqVXsPh/qzOrhkghyCsYXmOJlpz+r8mZOJ+zTrSLeCMWFopu2HRLASV3d1wPb
fg01fOaOD4EWTxlyN6qE5LrHbyerI2K5I7PrwFhKaQlZ1UWe2PmmD9B0xLpeCYxDUfwIkqQlxZBe
RqTZNlrfuaxwd6TaO5ep6kamRmm1c/1MN7Z1EbRuYP/69ycHwR4SEVFSPWnwhfnUlSi7DJ7Vjbcs
lIPSazcVpYegSS4tau3Yb60lk2c2F3kknAYNRQH1pEEc9E4mSSaRp9TnPVfm66rVL8sxQcw43YX6
ml32uVyLcjrVHi5eDLlklodyO7Zy3pNgaC95bO1yTDMGtd1hZcHk97fRhTE8m3hI5fImnWtPwTkR
u5DAhYG+EnXPlFStD2I1lXMh+rk042lLW8YUPB3xr44x6y5uU+2lCdKH0b5QGwSgK3Vb6dbekdof
CVyzzz/2uU2HNKAwuBHFzmXRq+9rIygsMoxCiS+FLMcsqTddfaE3a0SJDy3L5f7+MO0Gl0X2bS2a
hOXYR0Uj/JqtJL93qvGqRjS/tutnUeyQ7H6nOvFjrEQHbQwv1KK/KdvgzuCE1ZNdkRZPVuPfNhDQ
2vi9lNMVTN+5BfjHw9mLMxdoZ5jn/oCU7hBtQ7vb+VEEqlYCMZ95Vh6vpJXieFrOhbCbY8oh9Z3w
OsuioE5VoTWTSfEHXtS39A2k85Xi07mvS7kDzAUislCGRBz8I6TGdVpWzYhkIFW3ydLpxbT0S4Fg
0J7999fRnyMtPi7yDWEWt2SLgisqWGCO2W1VAz9EY2XqzsXuP0ZaNoCTgDvBUDJSX8BHR1FsUBDl
1XrAHFTW4ORPKLd+/nJn2qAo04pClbh+w7tbBG89K+lMJmi3CfyKqOAVarwxlG4Xq86+gkNg/x6n
D33JfAJEw9lcrcm8nF0x1EeEFC/lzaUu0hCRszkxckwiAgdA0kel20o0AT5/1XP7AEDr/wyzWDFd
V+RtpiESJ+rOXfirS17AQ1FD3UWrzaQzea7QFoFaijopgOrFnquzIOxbC70c0eMQYHyLplFaSTtJ
u2nbiX4ugvn/H3qoIEVIGtGuUeDTnnCnnA6NgbFHtSbK+ivdpC0oAP5Td6VF+ZsUtZ4T5Bup1y/V
3n76fHbP1fyAjhP/AErwv2UWAAXer/3I5JWFqARcApqUguLap3Xpds/oJD3G5e86SR8aZ/iaWXoH
TccdovGXJE1XVKReQj35Fqr2yt3nzKcgzaS6JKBwwmjmOFCgc21V+ciFO6XBljvTgy1dp8guVLHx
lAxfrdh3m6pfOXtOl7QAT5NSKzBkuF8vEr7E76jCxIhQqU6/060XlVg/5f9+35BmEmw17oUw1k7s
/IxYHn1Jx8+uaR674dFpkR2Uvyb6SgfvdOMwDEhY1pO4vy7L/JOkgfZVlc4DkeA2Uu2WxU9aseV4
U5Vrr3SmRSbKgMQcU1xTAbUdf67CVsrBnitUsqf4Vk4x7gy669HxETV87ywKZ4XjttGLCnDj8wV8
eqAwMJV7xAEo1aJYdjxwrlnV6PcIAnWlj2UGMKvZcfV0l66WF8/MJzcBVEJhuYG0X/b0ezlXg15F
jKRQLuLRBxD4rSkeaIzV2ZrTwOmJgvA/kqjAA0Xbb4nFrQvclIwZ/3UEQWD7vGvZRLtNcu3uEGU4
ecZrSivnBjS50xnITAhJp8Vuo8CuNnPCgGPyZgd3o/mKuTRERbMFxfTy+Rc7t1ZwRaPnYXzQr2RR
c/kjB9CcWR/TzG7RKP72VvsPTveetZdJsquSDeoneff6+YCnoYQFSdWCiA4pBBnO4/FCKeUiBBjK
06v3aHzskKqS8QrwD34OLzz83fgrSc6ZlSKIBmIjYGHIzeR4wNjo2zTDjtrL44bOPMLmo8Aq+Xtt
voCN+vnbnUkF0F4gT6ZKS9pOseh4tGqSnLKskf5SbByvnWSfmxFS6vXBzLjUxRgOUXE3jO1s2FcZ
LuDjTa/f//88A4RrsjqBZl3GmjaT7UwNkJEJo8ehve5Hfx9m8t6K/L2hZu7sJDu5tHbylFzhqhi5
6hpA4kwYgHJJn1BUqVAiWCxgXaIOWcdx59V57lbpj7Z8CavHmZ7m52967tOKxcQ5we2IXtnxZOd6
rSmVP6M8VduboMkuau1ZMZNdlhe7ovny+WBnLihAF/moIFuoP57AzPwxj0Yj01Coqa2NClUwUB5G
H7u55sGs7rNZQ2H7tbApSgSvMI/zGUf7fNiq9k+VLzAcBudVV6OViKuem2suCKg244J3aiNUR4lh
5nrE+RVf5r3iKsE9RAnsIJ4G/6VRr4GquKmGjv2hb5/n4S2Qdl31zS9urHnfyQ9l9/DSF5k7jjsz
28tl62rRrY7N7MrknZZumTwOB5SNBBV+mcwlg5F3Sdqj22S8K8XwCDtklwXvdmJd+VgZlV2DBwqq
GfbLRMHw88HPxNOjsRfLZAimplQmzoo0F13Tdm/1DW30Z6UtdyOElCBdA6mcHxFpVKpI9LGXNDTf
msuq8+lcGxNpHE0tygxuVCBv218bTe+2hbyyDs6PCNgX9RH4xMv8X6t1u3fgr3o6rrOsw7l7Dqd5
36PjnKH+4Y+/Pp/TM2GcOf3XeIs4N8Vx3Zg1KmhzSkDrtY3pyCAJZ+Si423xHtKAGPPvn4957qyi
6q1AgoW2TCa1COUtufkMY5dTSTUOufYjK7UL2U82Rv1T0rTdYG4NeQbjoh5WBj63ejVxIxA6mgLu
exxo9BSGgoSYpaeS6cogncZShiH2Ox0AB5ToYaU9fWkiaWp5PgIbnw9/7ttqH2VPcbk7gbapTdrE
VLMZvYxdM33JlefQ+Qratk1vY21t7Z4pfiGsS90T7gtST4A9jl82r3vbytW88/ryzkGyZKAG0Shv
obZNi4ts3Ps5L2uGG7X/VtNs2GvJ7aRdfP7KZ4Mt3xr5e3RDyWMXMz4kWixDQMFmeryvVWUT4Rc2
w5Q1XxLV9wpLx4z40TTR5MaszZfFA0EUUlBHK13zYHc1/rLgjKaVZX822mK5I9R1RIN4MTdpChHe
L8mWIuVJXICSuKOlrgCrXVNGP1P34zPgZw7/hyvXibyjEkpB3tNp9QZuCr8FmwBF8DiBQErRn75i
gbuq/DgOK3fQM5VoMS5sYS75VHg/vswfCaETqU00BhzeYb/pir0xEzwgOh3UAd/gy+61+2kAsyv2
kvxGJbSIdqRTzpMD0EC+DE1v7ep5yqYF1sCBAWKLLJ98Xz9ejhKkIQmd0c5TsyvM5JGX7ooZ94Hw
Os3lQ2Tdq1CjGueH6cy7HpZzal81SLP5wyZHlLTc2atoCzHicXWOJ6JGqUBh5Ua8vHu03K90xIVI
b0RvedCuzbG6HomDOKE2bh5nF7J8GyjPNTiZ2MjcWMou0zR1zdlZOdnOppusDXFvRfIE/eTjyWlC
1Uy5sjA5AYqTQePJwUAf7jEJMzcvGjfQZ8+Qko3NGdQptatdlsHKljhJwqhSomfMIScEb7l1Hj9C
aOQ0hrKp9WxdB/fAuDlbUU82Mh2ClVv06fuKwRBzohbBLsTt5HiwKWiboEJvzMtDT6KIpnx1ml+V
f+lMrpJucdxs8Hof3ESnFSavTPbHGXr03ReDa8eDq9EYBpiQ8KbKZRc9PFmJKwjetTeEX2brZg43
lGw3NbMt7VAgiOSbwd6WqaulD7K9mQ8TJsFy99rGw8YKMOLmguWjW1ts8h9qEm4iO4bhqBwgd+zU
8L6c76r2KXEeOhmbTh3t5kp1++JJ1jIXp45NxmGbh+lGm8uNMj0o2Tawtqn9qneyW5FqG2ggDpob
PDE3oV25ZriD8B307xhZuUZiofyEGo/bxfQOD21214AO+jyIn+QIzBfBSxDOYSKdlCFwFcikKG9b
LC2eBRNKqATnkweWgFY52hAEkMzcfj7maZsSsjFnNI16khMYB4sVkkpSF8fYS3qiQinQ/kJ0CYSG
W4LfpF5WJG8xYiZT8BoaKxevM+9Lb4o3pjeOhqazGDrPEmdyCvtDHFHRAsH0153fkqa71oaeRZes
wZVEBXSxII8GXCxIOa+5uEdO4xUc0REMcrPFDg2KcM6fAwlHC7aFjrYNHKiVaT6JgWKa0QgV9R6O
56W9p5MGOQcU71oakWsFV1lhugjTbgQgW2jLyervlMk3zNRThvwfwlPjsK3WEoWzc/7Hcyxy+1oe
S6fQeA5/Btbboa2H1Fs59NtJRlxIGnGHnL1yJeR9YNeWEw8IRGT2DteuZcybGk2u8shsvb56bZsv
NS7jyZOfbib9i2Tv7e5XT17ItSZuI8/YN77rV1tl3CXVHpi2IIhZa0Wq03sgH4SiigDmUjPipFwE
J6ecHdQ2KBqNO6U+WNbBma7MGpmLb+UBC9QmdpPAhQpJxTxrPc2+rWWviFz7a6FdG3trQJxqU70b
w8bxH7X04vP18nG/O5mxfz3eR2r/R1ZR1HgY9BFlnzj0qnlrZDt81ur7ON3Ud/WELsdurLaxzb68
zq5lMDSNzo69movDnF9c59jWYoGLOY68DRUQAJsDAABneFCslfjxAas9eVBiFbqBwKrgTx7PYxbH
qT8rzKMy6VubWQsRi4Ix84KX4nscwLm3x+zCwYN3thSP/uR2HNSL1OkKqDb1N+TuXOxN3M7/XcfJ
fi6/oqu1rXpSaEO6S8zfhgxRwTqktFHNmzKq6OF7kWwf7KE4GCmq9CjmkWJjeaA6u9zPDwCILizj
gRxgI6lvbT/TC/mGlmJTPieVfh/J8g64W1Lj9dulh1ZSvjtZLbTtVeFS+BInXjWZV2H3HOdPpnkR
hxQAjBs926Pd7ibSdShV2w7cuy/fB/LvTruPWMjgOxLze5OKF6kuCzL+wpqfwyLZpVp9oaUAeRBe
5kD6fJmY58KK8pF9Ar2gVLAIoYbjB+NYqBwZ4il3zffgqnowhl2JNhSn41XcHWawvlDp1INiAmuj
M7Mdxo0eIPGygZFRqZdKs3G6+wvcT+Q4cUMFfav8nQW+NYxdRDZbX7D7tAflpn3LdlNLbNo6HM+/
zWv/WpJu4fDE46bW0UHxKPaoxr6Mr8r2zrd3KKOlj8pttXPuwxKUcfcCV71f87A2T+57YisD+Caz
hbN2AvDSK2kItEpvvakrtvm3Lr+30Ur8EdxJrw27pLOwVP3uU1kaWVQPmX2l1BeKvtXTQwUWpLu1
2gvDfAmLb6mzq6IWbtumaTx9LN2S5nW1l/LtFKibOqc+0ALhuHDCOxWq9qx45DOzvoMxjUHCS2js
rEZzEcwNvoAtMe6s+H0YrvLuNnA22XNWvqrOsEmUalcFt4aPXVVCCKQVBGLlTvP3I6p/ahB4RfcO
gPE6CtbaDecmCnQGQFSkiLmXL+qMk6wWvq1icI3SpEdFji0ZbIUJgZs3b2CIVw69c8PRBiPXph9F
uW1xE0kyTYklK6d0HY5bDveiMw/C4iCxfmsxfbFkDfxunDnfQTtBa6P9RVNykd07fRJKg5y2XgmZ
byrfhFyLULr9fNOtjbKIeCP+HRWdR8oLIdFHd67n8W1S6rVk5eTqzKomM4KnSgXj9EafodEXlKmA
KnbPJex/B+7PTBgdKU0ryXiVzU9OcNcLAjrHuDJBWhqHW0AeW73mIteudczPZYrUc8kQEbmA1bJU
9HagyMZGjng211uCy6DalxIqqLn9I42/hb3qcakMfMWrHGXjtw+fT/ppLQvtB44ZGhOCdUKsOz5n
fJJmM4w1LvND5YrcTaAUBTFf9X/7gCTSEFk14ARF/eXzkc9kTBRWgJJjvIlAz3JRdYOT9XFMBdSO
SIMRGVTRl0m0fGNCTi3eHc/o1jq5Z1+WJhM7h69MBW+xxJKpy8ij4gbqEHau4bNghQm/EJGrCq1D
UUdiC2C/1q4s7nNfmcoBRXsCqmyc2JlHdjHLOATwusnX0nhPJXdqnsU8W/GT3N7ZIawuCQwlzmpS
slaVPXM3/gDpAgxBIeDEAcecDHOk8o0IseO7SX+XivINCoFG/2ZY1dqrnrkOQLuldIND5of48/GS
KlF+tpMYAkAM9N6qs4Na7Qxlxhb6ThDsmgYVRQt2Kvqrny+pc99XmPyQeuJaQLd0kYWnieUMnWPV
HkpTG7N/E6rwlsCAhy8Ekw+lHOVNCOWsjCvSgUWydjTuIl3Ai1jtYExyA0dqfqjfW/1aGfaO8Yb1
quvPeOYy71G2ETy+AKuIz4c/EziFtBX9J+IZ/XbxPf7IadtBqYeCUiM9aPOinfRDObz6Y7T2kuJY
Wb4kWkhcpnXBM1oSwfIkyokiLZFCf5m6R4NSY8INNoxzr9e7Hd4/OxP5ZLW9E9rieRDs2tF2Tfnx
87c9U3sBiMEeonfLrZOS5PHrphLEFGVCz8+krBAjz6OjLmnUXwuydbt5EEW33nBrB61zm3uYIXnD
mnTsaeziEXCJEJwPMqNlK97wi8JKbb30BJNKQzRRkACqDDJkRN6H5kVXRpdzukL9Pd3Fx6Mu0gwc
g+skEvKkaZkdMDBArgBddf0ATvm6KvOVKsKZzSRY3oBRqC9zOHwUhv9YVoqdZFmYwPT0sZXHlNit
a2XTNzD8UhsfhU3d4CKFO3JIevXvf2IFhzIgzybKwchWH39ioxsbohV9uNm5NFHVigFeoZvQqdl1
XqKWLMyvwZXpLMEYRKbQETfnNdfk0zSLlPdfD7HcVkkZlWFshLUnywFWlCjhRsZBhs6j4rvuz+C/
1rwMT1se8CiQpsE+AdEU6phip/8x5VVftbmmTJVXKcU2CQANmrIXa+2FVUlbIX5VCmFeCZsLQ3cL
VfK6Ib9v0/QQYiCprfGUz9zlBfMTlVdWuugfLsIaec+Q1OFYeb0RUugv3LaPvR8p6N4crbOgAWTI
9ThARtvod8L5SZyjQi/YxMoO5x8vy+4GYEUdusH2iPaDqQG0vCs6bN5KFySrR53o86XzIeZ+HKV4
VLDSSO2j6ki973gKs8G2J2VqUT8d4y0cPRQ2IKxTeBAC9I4NOVMP3BpJGtXutsHcual8L/wioou8
+67Ptx1Hht0+jT0Wit1lHKAEArVBVG/qMLw0E1wB1epCsuu18CrC1smD0+USaAnuEUvV8gpHSbW3
UEnNkzefbN5E425ACBqJViFcYTb7GeXOgedKu7Wc+PTEBu8Puo3bnpDKWp6bqOF3pqRVrDvimEgC
hXxLMhubstyrGcoOGraEebczm5WQdi6YH428WGJ4EXb0SevKiyYsdNAUEIIowmZHjG7pl3bG25OF
8qcIMx4VCr/1/vmSOe1wie6JAMwC7D+jVtSZWi21dV962gB1TFwHAHnmzrAruuQgU0zUqaW3ybRP
UK8wnlZGP517Rsc/DJiMgFovSR59UuSFFatEdcncNfPBuJdm4acZb+LkpvMP2Ortm7LffT7saXA7
HlUc9n9EmrSBmGlOSkkPga/c3TS/2CKK0VykReJ11gps/Uz2ezzcIrABCx61UuMlZzV0gcu4U4g4
Cp7w6OH2SPKyzoT+Z5Dwmf1ngVv6/HXPf+OPtAUeuwky6vh9qzifMdGWkXrl7trET2qwk5PMS1N7
A587NNIPe9pe8a9lqsYrg4vJPN7avP0fgy/uWG00xbATZxYY3RYFmAL6Cpl24/g0jTOJKgnRXHxm
fAMu00Y/hBma41hy5tVaeDxzqPMowMEsSKIQNZflWSvA8bhvJyGXnWxAh3fzczH3SOPlhyESVutP
YdYQCtcgUqe3bnASKjrvcKZABy3NY+m1AGqcUQSbg2pfz7/m0HErQJnwhFZKvGdWNlc7cZ1G01Dk
q8dfOrQKxFHjFi0w7IbUqN5MlY5NOV2vck9h8zKZf6x83tPIzQGJzBB9YZIVZMiORzRLK6iwKCgg
FYw7gzwEguZ+7G9H/HDNqXaNkToYHepwV/T28+eDn3lbga2l5kQ6fCpZn9W+koEGyD3Mfg5l2t2E
vovCUohv9VBEv8f61+fjnVnKtJT4kAC9YEIte0uZrqaBltm5J5P9yhPSRkG9coR/fKHFdgEuCM0F
GV3QgyeYC46E2M7Rs5P0cTdpqEHHxk2YGzeQ+nZT+hUVlAOS3tBb7Wchzmpm9pdobKhNFj8cvX+v
kmCm9WTqnp+YXuDgDmbfBnbymhgIEXTzbgqdJ3/of3QYw2yaKj4YRl+7NpKMHgCXXRRLAcIb6kMf
/vx89k7NQTSk84HswdOmbnciQRZKcd5ZQ5ZjSGIiGtRvVee6LCnjc6pTNxX5U6NjIyVH1N1TdzTu
Qfq5g/p95TnObEeow9TASDgRpFySGDUMs6GyIRUngRqa2+wQ+sGXuoouzaG/qtO7aehdW0G9eMyu
BRNHBGfoMvvGbK9K7jmW2qx89bNTIyikxAc0ZiltHu+iGE1wkHeo500B24YSejqS8U+5qw1kA6i0
QT5DV4JuWpxDNShcIdyYTeo+kFft5c6cyTRu//Usiyumr4dqqMB+QkuEfHskcSzC1wZ1BTNMr02/
vQqIzhEO9Xawirc5t8MEc4ZIwv+D3DueB9JnJA/SqPBaZMqmLNjp+bAbMAQqpYPoXAtHJ/21CAyy
be3jqMjHcjfLwdoHEanXchvSWGSZKtS8TGNxZhcjXOJ5mnKgT5ApjStarZTwExS2jA81t9Ls3dmU
qWtgZYJ40jgeVlbpuScgpuqoKgpMxxLEHMypMo9NgWCffGdRU1DQnhIi/hOauMiMbHzsHowx2KZW
sFcPBr4Tnz/AuV3iUJqlyqCQmi2VhpRMjwwtMYgKIU1sDW4/Hpwxd5Y2LleGOr23EFQZCKQCCH9o
cGJZ/JGQ5U3dJdJUxt481ddTOD5MvnRVD3lCrzG1t3M539tqZe+qWv6uB86dBuhLw+k4TXZdMR4c
rXzUkFBB9UrVtsiDPIRWFW2qwum3cqHu66Z4qS97EB+xh6aVpofbz+fq+CAStTYNUjTgZ01I7unL
VnSRT9NUtVLkRSCSv0TSF/Sr6MQrG1bWxo6tlfn60OD+1+o8HW9RIuhz3yhH24+8IWtolM3P3POu
hwAxhJGzT5UqUs35Sp4jrJ99rqR50T+aJe1vn9Z3hKZWIAePvRw+aJVWQsjbx8Hz0E3eCNxMaArE
KLt1eIWYYciWmzw05ay53/paf2WXqFzE3G5nlUBofwnGr5NVf8WK+TW+bVvZ66RhHwXp66C3t1jw
Kl7RgNEx5f6pH3Qf0fQaUEZef+8oKHS4QQA/ucyi6qpveNq+W+NW6CffBsIuGinIIZIm0KhaJCgz
YCU6zE7kObmzK6twZ0WDR9kA/OImt+6YqO049/Rn66syVK5DTb99arth0w3l3SAjfZ5b3bMhT+gF
Zw9jgPS77MO54sIWajTozC9lMN3FSJpGtavv0JXedErjakq2mcbfU0WXXboKpfwmbOsrxc9vNKTO
psm5QiHIUyrZa0prXxUXPQR6ehGHYVJ2k3oYMXj9fI0e72fWjNChFl0Osk06mx+0tz/2mD7GeudI
rJlgJiUMAMpPD5n8bnfvn4+zUKj4x0BELNoMxHF28+L80JDG6hM1YjM3lIoudcXahKjxWHmzK+Xo
0ZmuJ9W+E25ote18MaXkzaFF+jbatxIm5lmKTIR2Wfm25hYaECscn/JgTShiceD+90PSDoFKAIjk
o/rzx2xUSaub85jEHpbtOzluv5p40WXpDI0fVqPuUzIxU1fvbidoKlxG8gR3iPLWl6qV8oN1fNx+
PAnIHZIR6IYwRT5+/seTaE2AJyoukF5VjfeSXu0a5SAZ5ZdBL39lsnFVOvqtngcXFhdjLIU+xGWp
W+61wb7IOu2ma9/S+aUYatro1q02KV9RQekmdaP03WWvt9AM1CsaqnistPSVO2BvCSKGb3JhvKpa
d49r4sYMso02OtQdcDgIpoNam7eo27tzH7sYLxX2az1ssDZyLUXaGh20/6S8NKbUE3/mwrZVshfJ
lhBUxkNsiNHh2Wl1Cceh8xQgsqVGga5JHuS6fqy66kEUTufBelXn/j4YwtdgSr8UMXgAbXhz+pUr
0aLK8s8JJkQjKCVUB5cZta0nfj2ZBRM8zCh9XzvSRviNDd1Wq64junzFfB9nYC+e5AJ8WP6Pffe/
fo7/O/hV3P8jLDf/9Z/8+WdRTjWepe3ij/91E/2si6b43f6n+Gv/82vHf+m/9r+K2+/Zr+bTX3oq
Mv5b/srRP8vo/3w673v7/egP27yN2umh+1VPj7+aLm0/HoH3EL/5//rD//j18a88TeWvv//1s+jy
VvxrQVTkf/3zRxfvf/+LBv0fgUP8+//8oXjHv/91+6v8np78/q/vTfv3v2z7b8hlofMDogDYMYTN
v/5j+PXxE/lvaL7S6aGDSf8D6Z2//iMv6jb8+1+a/DcB1KYzwS9gECLq5k3RiR+p5t80ikwfBDRu
b8Lb7L/f++j7/et7/kfeZfcFuMjm73/RZTlKDiUuL/QFdDRgj9MUIMRgX4cYYFdq1A9NVnV3Yehn
qKSVeE8AhACq47R9priD1SsvYydj3aDWjYTufK5FbiUX1davM/8QhVO0rRSKXlXZVtdZFpleYkzJ
j0HreqpelpK6AQ3iX2kYGVu5JSoWQ6d6Q4U6iY8y0s+8cuRD5cfNbVj0CTXpVv2q61lxA6O62Kjd
MN7YGfeaOc1nSr2K/CuBcUr7CnNUt5ZBP2lFlDw4chZd1oad3MZD0VRuUFbYE2e1kd4LZ9ufudFR
hOeW/WM2xviVAmVtbM1CM72hBfQiKQoSdqDw4F3YtZRfGrmmX2K0VVItrtSrPNK7r0OopM8VMJHZ
bQeHcEOvOLdo6cu1DzPN6h/VedTTTdeF0qua1dj8NanCwyC+GR1mGiI0bKNEue34a4/2rBmjm6lG
8NxlVgrkvahjAK2hNr/1RSs8ySW0T9I0i775lJTHLX0se69WTfQY9Vb2VRvVWkGjN5iuYz3r3pO5
la8VMwPQFkgIo0dBMG3TXpXuu6RXLipuxV8LXaneprGEKBk5WGcRCOXUQF5ghPJQalHnuKNujbte
mdRX3cIwA4B8A0i5K+S3wLHH2FWL0N44UVI+9uFo3vep3Nfe9H+YO6/luK21Td/K3ABcCAvpFOhu
dGJQkyJFnaBIBaSFnHH1/wPasy3Rslh7ag7+E5clMaCxwpfe0E1o6EGizeatlUvb9ib8Arhna8yj
PD3SKObNJteea0cfJMA8txt9MWixP+qjfBSj7C+Uh82H0DRbx1toYoL5zoxu2ySkPIkc6wyZPwrF
tBmacyWUyKauZYriD4vb5x4OyJqnx+F8tN0yCiRI1XIrDaPU6Av2iBZGSdy0ntIMErcVZpJ+hh7d
pxw8KkYktf2tjvISCZhyLmtfs4YlQnvJAifYOiX472GZ1O8lgrekS7j6BCF0/5u0gyI14UyLrqs0
acXlbhgGdq82JyurEMWdq9F+wYJGfEr4rqs0dtuXbFwTWTcx8ys77DLb70a9tb2ZMuVkCEgAnh0O
euOnejufugjjqEpD6Mdre1MKP6+m6kDr1T40VcPITs4FnCxThqcJj5XQ14pULn4yGgDYEQofQdjV
w2MWxUq5q40uSkGHoPpDyWdFXxMIjzvp6upW62ZMzFLdrltfaQjwYPxV8Wg3C+03swKI42dRSou3
b4wYkXfKnGqHn42zDZ2hf3JYiX2hoLp4XPjfD6VIKTPjuqlOo+7U2gfFLTrPTqb6phlN816mJWms
UjsJaoe5ez2FQlTbTDTEsnZiRr2znUgLA1mM3Xe70Ytt08S9TZbqKosnR4iVgdK7Ok3vcWGiZUb6
gBSxAtFoqzpF+XVcuqHYiSnRdvgxTvfuEFtf3XbRzUOZRKiHJ/iZPsrEqdtj1jiAu5LBdD9YS9rg
ec/VnPrVrCvTFqNtbfQTWboIJJeA3wX0NBCmVpnfGGbPobTiPFn8VE3GzhumuP+Gu2OmektmGM8J
Wjsfi6xvnkorzw+KaxbXNa0yatBJty5mWaV3ed6bo1dMZnxfwTL6BsJ82C2DUpXnNp+sI/3uxvHs
WF+vM7PMbtRaZNEmUsrkBidiJ9suzZLEh4a7Fg/YMBbE/plHMsETgDcyy+Zeg9XyLVG75lNHF/JD
ZETGKS0i54uQef7QmXnxBfZ4SUlQ9NbiRwgvYxuaD8upTgZsbJDO1acd2lykbuieTXhnMm0LhBj7
ySvDBKxfolix5vdoIgu27kCGskTL8kXLh0GhM2aLR0ek2mnI6wo5OSDvN0QO9UppjOxT0xo1DDwJ
hqeIh0Ly6BU3hWVisYuccRsfZluZnqNcQFtTwkojJ1wxj74mk27cUDEh5oDQXnQKMxcWTVo6AzzC
bFiWoFza4YTmK1SOJBIadN4oxLC2VGyww0uU1ilYjtA8ZGUNLBR/x/SSOLJ4yjpquX04ucrZtPC/
3QzFYCI1r9Y2N4NdhXIbCfYSwiFaElRIGSuBgcwOnZQ47xV/NvoC3piTCrQ36CFzkZaLWX/qzbb8
bBpVsR1srd0sedMcY1XJHmvZKx7BQN92XWy/qMUCXnVyjSertMrAio1R40ePZc0Mt3OepesOd5rW
CIqSgRixSe22gjIDaUDskmyxGtrmrflUiLJ4Sbqeu4IaW6m8uU7Cl3QuhH5dO6mcvUVtpq9DLzlB
wAEdZr/68k2rRFjQeMinXZ631i6rrPz7bCnqlYMLzD3Gi8ZWVZN5L5WcNqfSyJUHHzruZzrs81UT
FuWz2QqGEq2VNHdLxy2zcdtYbBZeyYbphpFtU2UoCBSVZX3R3AaTvnWEfTv2KYjgUgW+tZNLX17q
aLAfI7e3Do3aOXCSU0YckTV/XNK6eqmLBZ5xLto0SFFd2Cr9nMHW6lTXhSpfVBVQKafmK5q40P3Z
CZ1tbWvTFmXYBQUsmwJYySYbOIZVo/sr4htlmq272FTcnVXP6q5YSi0HgG/lz6ldhwd7XJCT6lLn
VBpRsnW6RbubdDSFFT46IOk+OYsqU6/yLlZu9BG3Ci+mHYDumlJ9nUWD+HDhapvCalaj4CaNrkwL
wMkoo+zathP1gpG6nfkjMhEHeAhGyjC+CrE2bFq9wfjRwAmhXsZdjbXEp8iq5UFLjCponUo/dAPK
rWYyqceEtnwQu4gV+I0aqtgP2+V01ckI6cRQb6iHIuLatJvGov8Sw9G+NmyM7lQzyW/E0hcfRVwM
iE5WWvN91Bcz8obC0fw8aRdKILMIIWdEymdVU+zHPq1HrA6FPOaF3qQIhrrGIa/d4USAsfamqkAc
a6NJdJ4yxtMVBlK0SJZWaOeezbyLFbUF6hvJnd47yec57pRvS+EANjbUSQnibEz3egbFPJ7CxNjM
VhhvzSxdrs0qXnYdshCrYVqmP025Nn0otV5uBZOH69K0wpsmss3rsp1lEEbI3Gf6PG1tUS072WvZ
laYpZWC4Y3vmnajnDLWDQ9IixCyQgoZsN9njxkASf6dJMe/wqqIYBFH62Z579+zIimfq0ZqvsI1V
mX+2zXDSTPYb6IOikWR3g1lfBiMxnpo4ta+tIewPghTOZze4l9JZitk3+t68LdnHERlOzCikc+Pm
SsSOvBm1Upy00W2eXJfi75i1porrhpIn0LLKsviQNqpaPDJbih+SReJzV6pV/j1SKiPQ0lDfq+WM
5hFt8CwEnq2hlL9obkxPTzTDg04FvA3dcGZds25BzGHsq843dSYWo13Ny8nAdZVpvlUnWGDkXcXV
R5ofQZK15gJfdCBMowDPM3TuDMTCoqlP+azuB1VrTzOOc/dWPGSXJG4BuktGESTJ0aGusunKLSe1
9LSuNlqvrpzhoQrr4TBJxAejxHSUjdkl8Yc2G+rac8sOJq5rKVAd8k7ehmNs3M5dwsWI00sYofc8
EhSQLjJLzxlHqwKHP7gHaYSEMCPGKKjvG9qYlgPlYRe3dr/puzy6pCreDwRfvd4TmWySRBUdRNkU
3UtDhpZ8NUVo61sWt4WJ5OI06rFN3I4aaR6Eh/mN+dBXrflIVB8RHLDn8Qi7jgAZtt1hUJX23FtN
SLGIxODQzIbfFxqTTK7n9lvZ5OLMmKxDNyDOb6PKEh9z0WcXeyhwOQKOWCVe5ErxycET5BDPKvo+
Niq8duQoNyM79NSGvfExjYZot7YjNVwOavvJGCyYQmWvKTR+kiXci8Eq1FutUFr1Ujeiv7hpyTa0
uyEIu945usw3QeSLoQYKBke4N5Yl9NysjO6yyarCWw379/vFiCFttHHN3Gam8VGT2PrFbPW0DJmI
eUMDlEhJJqybczdrP+qEsdxrp0p+cnHLu8xdqTw24ZJtE0iefhW1wIuE2XLKU7ff5IY1PzZ5Qf9X
uPAcFSXMTqWNp30uDdUfOBrnuV3CeNcjBPOkxo77uGRFGGhGu4ZkhMAvUalDV3Bja668xc6TANdi
mkiZVWYz8KZFQr4R6b2WcY2TRiC8aGrhoc27tPYUpOE3dg2cgGIUexlwHjdFaLiem2rUN5kMP7T6
2N7PcRRuMtnlBDm6MVsjtLJPU7XAZjfYGz6mk851lemSDlxRGpnHSEwFzdi3/VUiqvEq0tToql7K
qNqXNaAdz4jFcFrWWw1vgEpcccWHZMuxmd63vdBJ5+fEvgIRjFR5ihz32aD4OhXzlF5lVb9s3dgk
21Pt5i6K5+y7M3ZwfJD7egkVPFPteBpuFIqiZ7Mc0BqjWsGSotFmB9p5Zd8PpUR+kykuV4okPDxb
42LzsQTOjGXeEj/VsXNV3xiSJNnpIEseZ6dxgYxSVV7NzTA8m5mmf0ihG9VwJB2xQxxv/JQ6pW37
BlECKeGsuYnDMsxvqiHpdX9QBkWByTrNcJqg1ukKutZ2q6D9lk7F0dUjGF3J0oLEdLFbhi10i5ZC
exaTER3UhlsLjjfF82vf5r9qcP26K/VTr+vfulv/G1tXzm9bV7fPzfOXb/L/HFr5XHxtf2pird/5
ZxMLgO4fq1AbCtFgblYNnv/bxAKs8Af5PDiUda6HQpfxnyaWZv9BDQ2xmmMCoxwUwH+aWJr5B1Ra
FWAkEH6gWpDi/osm1psG+J89LLT13+I1FKJ5mYVDezSb9DrNaJ9Y4otFVgYPg1xfGRi62wedehUO
eRNwYz3Hc3RbjtPkER73P/T8/uqt/dhLe3Uw/XuS9fdjvJmvTmaHh4U9t8e0Uo+OUkdULPAPOjcv
Tk7cky1QvdEq2zJ57M6OCSuxFi0SE0v/tU71BymS6xCkC11u7VnYxFZNceyN3VLcJrmd77RC3o+9
mPw0nh8kfqb+tICuow980e0IbWSBjkeYq0dY0E9tvTwYU3JY8vRaKvEhlrnw9KkZ94Vso33eKIhF
OWW3JXNGclEs30wnPND5ADIR3dZzuzO40mJV3tc51K88sz1u/MkrnEnxRlN9qhVaaYyLmVSepzDr
tnqJRZBU72aTrka5wkbnEX7079+u8TNo+u+3+2aeiqaOpXT1NBzdFK7FUDvMpPjwc6JfQqfhMSiK
KtcARB1v+oQCKazOjF+fysI+lFGGgxUiD0PbBoM9PuvVYEKqf3XVa7y+IRtbZ+BTSZ9SRjunGOmA
RlWGOQi4jqo9uxSy24bpvTdiAs1fT9Jf6ll6Ulj3tlZQDNvDh7q23+n0v9p9/GozcZ5+HB9b6AQP
meIOxzkcb6WMT6m5oNRhZte0M1SPeZRE7yu0H0MDkP5sj08MN9ItzarOM7t6P1rpLqmiu3SUAWIo
X3qnC4Ol1ekpRfKTUeJOTvPAPEbxn4ehj+r35ObeTM3+XqoVBvDD+CdjRj2nilofGzBMbqIdjXS8
wdg1UEV4SeyK3sD0YLvyabDUBwvdaTePkcBGhdlupS8zdrFW1xAv2Lseqs9n14B6aZeXqeg9WhHv
aI++sYL5+znf9L7joorRK4ibY9/3fuFavua0u7CPLyLWqICn6Etjsnmc8l4a6d3SwETACEddkyi/
KatzWQJaUqzyHQuY9Z741ZK/Acx0lTZOnZUz1c8R5Uwyz6Qco/D6/QH6t1V5K3JUxLSyIpUeg5ir
cy3rc7tirWoL3Qlz0F1/gIHox6qVeY3QAoYJxPU4AX2m53dR3lIBqfFNGHWnvm1RwZFZYJgxNisy
eVJldqfp7b5M7W+/f1oCyq/exVsF4XlED3ZJyuZoat+mAoGF6NvKPs5ILk0zAilhvPNa3gAp/7MJ
XnEcP2xWk9swQTCvPqIedtAtlIDqnFcUBYPueE1vnkZV3/bUqy6y8L//cP+6FG/m92ERtcUki/o4
usudmJ1TmtFswftFeu1ofYeYE26aeVI+ZggskGHvU8vcNap16TOL9LTpOvZHl3rTAABORuqntO5T
j4rzxS1RjsqdufEhgeTvPe+/7My3nkSWOStWODvVsRuHpyqZaeMnbsUF0tPKN6NncAL7sivvc1xb
yEAn3xH5YwPkynMik850G23J4yBfa3g8uOFmFKafxdZpnJIvNRf4OFf009a+UMXwtc3Vd+Rd3oBx
/l7cN0FjcSDFxcKoj3ZV7yKzvM4E/tgFJALDum/i6GbJFqBWx1rvgxBBRVkyKxm6Y08boYdX3zj1
Hg47zPj6SaGtVSn5tsaIj47rXqjTc19SwDXJeTbTOyOi4/f7DfKq//WLq+CtI0YBc3DOQ7emI21s
i9wAkNXrznnpcD9cAPxeu+NibaMZnZd46mdvGCFhW1H5rQvpYsoeN3t6oJaXS2fxlNryHLvt0WkQ
ID70Cj/JjlQozI2t0cpAZjLfST38qIzpgxFqH+fS+OxqPS67mQyA8z+rrYYMv9tcilh9pqVUbjR7
Pjk5tfNYDB9Xo/jff/A3A+6/F0z/OXSEgBgYsmjVUU9j3yqSk2WFx9xyvw2mti9hiGfNJ9bzZC7G
TjTdSS2sXYH83ub3v//fcrh/KD86XdPr7NkjJJFVgn/OfW5jCDBai3IOSYcrMuIU2jibplQvmSEw
j6oBIPU2Ey7XaAJLIFLizBHcX5Mz3X+dcoqhCdXulQPAoDDH7tGvGtYJJk4OBbv7YM9FtEv07oQS
9caomlMuh5NQisgTRTyiSeSYSAnU6Db0+tmpxgxV/mgvQ/150RWwZM6AxEaegURSlnZDc1z3jNZA
QbJpUUCt1UtJg3E3xM1nM0wNsojw1pxj3LtL5Xoouo+ZtB9jI3uSSXF2nHIvZHnOI2OP6SUqFIh9
1LF4+v0bfiN18vcKv4lyttqOjjXo/VGdSIBRXbpvB1FvqoG2Tm+otGvi1RChMUr2fGcw4in0rcWV
uSFUZzuHRAXuhnh2Y1pQCZawO6CugHK67tgQP71mInH+/bO+ylD/4hi+lSxj9BrVA9Pro2qM5y6/
gAGnXX8rDHkq8/4G992tazVnPQfzJBQM6M0s6KlQHQe0GqbIrn6ojfR6AvJbxsv3Zja/IPN0SePq
VBbtvq6ZVDkqjkNi3yxGIAW0oDA8pviuOHkWZOXnGWWNmg6bDyDtkln2idH7LabTW0X/IK1z3zUe
P9CsPk+6vYssbq9Ybn//6f9tpd6Sq7GGlUwZBmKw4oLNQU/6rk7ZEZ3WJAfIsbYfOonjleq0+KXl
+OxHdaMsbgBJdnlOlCbaQ5KAhJ4XSGgxLdkYtZNvNR0/GfCKYt/O0/Lew64526+W6g3KVsGCU42I
Mcc0z0zdZz4XHRIrna/arLQfUOIcN+V65lSjtxmvU2VFbnkGSRVdMI4HchibcXLrJGl/N+bOCqcR
zZU7MCdgiIgzymjkiNuCWbDad1KcV6+LXz3ymyxgniI8p0wXKz9T7TbAmBIv6zJrn7XMKgd0d7ZG
jPFYQ/a8mUU5boa8gH/bm5mXR/U5XZILQ4gbc1meq4lsrTJJpVFAQPqgt4Q/qKHpJQJ5FwOLhK2U
toTTp6uersOiq2xQvnVmI/WhJU+9G912ZR4hq6ELxrdZtjf0WgcoNei+jPmHWstxgVFnJPrwi/Oa
Ob2YIXngmkiGrYQrkdGjmeWT08S3yagFFQPFK4DXbN/o2kEaxJqWUmFkrhY+onztgdlbtm2GNc/H
aixoB+uxyzpSbLtEosFhhXQpx609Osbu/3FHr/nND7meVmdWT0VbHUOl41VVlBdtO9JgHfNwWvuK
kR9F6FODXlu2nVItvja11dYt+nFbMurY1qX2mM3NQyLMh9FdNdLogQ5RZh1EG8ebGbLnO5HoFcP4
q93xJnUpx6oQdlpJJLOdRwwLPmMdk3umqj6IxnwuEXKDrv+o6/Zjrsc3qAR2gSwbrkQL8uNSABep
9eS2BWcxp8nl9y/w3yqm17D9wws0uFvjCdTjMa215AYvJnXNl/TuLjSKfaxY4wNYzRo90dlET0kw
C06xM8Vb4diIMrYD7hRz7cea2lWEYXvQ9OF7soH/+sLepA76MNtd26kVJS2qJqqBb5sJEjEwpGUy
CtSnA4Alz1asG6w0mcqvyh9QJ9WtnVPtTXISNzHQlp0CKIneAjDNik34Tih5w1v7T9h7/fsf3py2
FIlT9dpwLER2qLPG0yvbH8sIe4D+UzOUW4tT3hdiZwBHz7X4wzsr9i9tk9ey54ffm+u5qumSWUSY
aEHH6EfN155Y4pzi0AHXogat6wINsDfZxNA/DT+2bRjo9Mo9ozAdwNfTaTEIaXH3jn76GwHO/7yK
f1DWTM0ca02bjvYwfDRScP9GN8wI6E23YTpR5DGhQ0iw+MZI9lRwUzB1uxP0AvxULObW6JR0O2vR
lxIgFsVQ+mw5yjs01lff81+curcqXexPteqVqT/2MSgoejrR55Bk+TtOuO6RZWr3elRrMN2MXZIM
J8Cltx2NtozSuIHP6g+awcjLGardPPTJsXC68UMXWauvrbyYg7FdrPTJtqnvCnXeFnX3DvT234L1
WwJQKBVMDTqnP2r18NHsXAdSJGgDlDu8qsmftKz7PEbEBzGLoxDds0kjklgi4IH3MaB25apFRwl0
sI0b7sK+5yXofjHRXEoc652Q90aF9++lfxPyrEpZUB4y+6OujTmyzumVVk8ZEoPFV6PuIxLS6AYH
EnR8lgdHlGetJNihTs6D5TxdbZj3i0O4qkMASSRj/bhRKr0LXg/L/+/u/78iYP8Xtv/xtPjhwvgH
cvUuKaLnqlzJg38CYVe06+v3/NX4V8UfaOTa0BJfYagr3fZP9KqmGn9AtjaZCmBZjHwVCdlf6FXt
D6DJYFZdNLVXgXaVEPYXepVhAZBWlGXX/648Uu2/afzTvv8p6+OxbFRS+OUo1XJlg9n7ObDnWWLW
CVjNYFyW69AACdiUHhiTOagGGFZIxvhu49Y7C1SrN0mhIiVS3SHhc2odBNkgn4HA3NdACKe28Evk
2XpXntuI9sqQKFArxM4JxyKIGtwySvm9UCZ+BGzeeKg3yhQadJetXUq89gdLnpGR3i/A7qpkVAFX
FD6zWCAt0gxW5SWjz/3W5FcliC64Cn2bZaeN2aVWsi0Dt0Pe3GUgGLMq/+xMoDPsUAdsodVerJh7
N3cObfMC4ewaxFfiV6pONogJRfQFr3HFy8zcH23k0pKK8j+LdqZrgYu4NI7+wQh1BiAwnqS906nd
10ddH6auLZxUgLqbHa4Rhd86a3M83zq8SBNlZPRuwsTZzXnhJ1gAD4X4YJrVJ0uWd4WLFWeIiLIA
H9khXrH+LKWH6t/Kz0Nl7Wv12bHzbUFfJ3O1D1E4XFnzS1czBVHktlidQJJrvGyhpHyck0NkXFY5
dIeEXO0uXYPQPUq4un1QV1e82NxP4mKY4VHG+1pbTqA874GGFgEG4syJByEPc+x45jT5qBqj2oeN
4Lq6Tn8L4DEoQ7HPCXtA4zdL0zubck6Ehwnfp6SZvaQuznEKcXQeq6e2fynVFwrjnaJJhCNBThgX
FTVqCxgNT7k+uVppvgZwVmlMXyhib6bl7dAVt/N8Wf9qXZr1G4EHwGkUgdbK7fowikFfrEXZp46+
Wqn5AXn9T+vXDwrDYKF8ypTcN+sOhixfy3TGz1nTBatPJ9U9LnQ0K1FAnYGd8ZAQDveQOzeISnON
XsDOFuVFZe+tC0F/aLtuCLVkH9iKX9wDNg2QHgqsyUaOID6t50RH5nnUbHg+1k6wHca2DkBVJrZ5
WHdMr2h0KtjDuQ+HiAx0BXgntMQoyx3+7B6s5uv665vCDBS9YHwlUbfAfDvjDLLfV7faQuV3NOyw
AvSV3ILa9O1Kh4xxifoCyAkelFN+22nWdZEOV3VffCbgn9vQ2veTfa8l8Qky2kbYJxcB8XVPZHW0
K0f2hD091CAf1/0x5/KK7ovGjgfSse27ZNs0+LE40SmSrHzMt9hljDiZclQVGeRgDwrT2lldfl4c
kkOjm664uHaJwEohnFA95rMW9nWXmQGQZbDRFiqm4bbPnN26auuKJl24rXUjGEm7Ry6PulW2sz5c
rSemwsdgXQcXyVaAk5th2g5cGujgH1ZxCMBkZzdWtlMV71aSrKFxtpnFcTh6Zn4VAKTQKe4GRJn6
wt00an9lWRTQQvnCVER6SYWMG+xRzn5dcrQtXgt7hz+WSw7M4GJgabCU8Qnrr10cXc/ZcGCOeG4a
5wDgG2s11fCdpVf9xLJLDoOF6mI2u0B7c6/PqJbz1P4c9lUfTLl5Tts9N/PXNhziHRfy2XLzM/PC
OchLFFX6MN5IF+Ibvpafkfe3UPZkdhYDyDZ0mcChjwt2abPTYkDz1TroKft4p+klMH0HYczY1n13
hhw6RBX/QcFaK2o/rKob3QEE4XRIxYNkGBbjUGmr3e76taGWtMAAk3vwtbd4lMWB6jYxKtkU/rp7
KXLN8OjGmBtzRBY7wt281BoLeVXdN6HC+l0YcdW3UGcmiuLBFrcFd5OHXdN+aPPZ11CPYCxlb3O4
+Bt7LbMBQIET4kO+PmdnwutScz6nzhIzQ9Nyq0DVpfhuFTmcZ2wtpTYm0J/iq0gNnwwHsrgRt5h1
mZaXmibhpu+PjlVVO3dB5r7rCmx+E3eTNPFTPRRBSrN5V4/h9xHkuRcbuhIk+I0MEglN3JpfZKsa
uz4qJkDw4SZtB1xBZm5gpQdzu3TWFjTZ40wbC4NdBIhQJtwmTlGDm+C3TSt/UGwqujFlV/iySXZl
Jr/kjQaGJfOXIvxUyQj0x4SOBrNoGiCaeqLJfFD09+aFr1H676T7rygOtRGxNxWnvNdxyQ+1ipKg
qxIB1g9CxcZfnSuXG8Quc4IJV0VBxwv2uD28RPgEhnaIDaH2Xnn2q0QCnh9Cd7CkQQu/6U6qbTL0
EWPxwCrt6z5pT3GG4pwj9iOcPlUYH8SiEWSbTcShWI92kSnBzGElB3ivZDN/9TAGRE9Dh+Sp/kOg
zcitwZZ9VgYgL4Ic/kmFyAFSZM4uxrHiNTcglsrwOau+rjF9au3dkorSA8N1hdHFszC1hzTXP4Ag
Nzwlnh5G+aEaAYeZ5hj7BiOB2i2/6YFiIQUPIfgGWPxmDRZcIXZa3wLasq0MTZPFvk56Eay/JEVk
RM3vMUqL18xFemuYWy/oaFGOA0GJtuF2DSvrookFDalWBGpV3IG9vTcF3iq1rz520jnE3PwTZxA+
46Gw0fWAEDgUn0duSAs2hT3w/Vy6lW7tls4+FIC6qyE6pWO4bSbhJ5glO3Bl1j/bWXRSnecEckTK
fZxOlwZhWQuXqFUkHCmiwyBfmNxvmv4FOn5AOe6V0KWs1IKMeVnVB9bQZK89Ln6GsMwgDOV5dMAU
jOWd62TflUr4r2mLRjPDOEaTde2243XNCZLoTmf9OVKm/dRYq7+ie72Ok5ucYVYmv4/qdnGNfYeS
X4q9ZDkFRLADHM75qstDBk1mvQIwNu5s348d29xJvydR0W0TXfhR6AZiWR7WpK6mVl4j6yTJDBKE
+XGqXD9KQ6YC0jUklqxvyiQXRWppQL3ctoqXNs/PXVs8leayFeIF7Pm14pi7CCP5H2qGXyBffu4x
/Hl+EcRUMdHh8mDj/pyFQ3loZW7OZTCGMwwq2D7lAN0msSQw22OsJC+//33m+gPfXhhUf+irASv6
Jw/abSMBNhjo5wSc7TXdIBOds+p2pIky9xEqxYRE5qCldVSSOxkrxyU7q0b3sCJVU8x+oFH5Jq6X
cFRK5+CWX+eCnBd9BmCHrzshBgNgBNaobGWVBeF4rKQNccM5TJqAOtscHeOx0+jfTzTqOxNOlGNc
RRbEBfGi0JO3SKpaYoM+05GN8y3aqUHL3lxGv7Fcr0AXwyqiE+tCc+2uco9r8rx6ng98hDXb/v0r
M371ylxTRwABd8N1oX5eo0LT9XhQyzJY0zoZcpziaj9GkyfA8Q3VI1tphBhnRLt184dBH31S4wGR
Z7LIkBPQvHC4bDffTlb4ms7Bwd6v93IfKSSoZHm62E2OP6R50H6qxYTkB1Lm8XI9tiNITwGZntpG
sa91I/cVRwQzfhLvfMhfbUQsfigugaIh87CiCn4IJKOLhIjoCSQswlpxTLMILGA7ZbcWO1wpY7GT
FTL6lGZ9kW9jNz/p5ouTUaTEL57jFrephkFOeFEbeZZk0NnE8WJzvS4hBkEs2VpBSTTYnfxQzeFx
GnC+M690+lXIVB7Wf6VVupur95bwDSToz2PmrlJP+ODBeX9tgP7w6YwK84vRnNj1qXxpSxIZcXDo
YyZND9kxtg6lCI/ks55NocWdw97qzW9Gpt2InLog5RqdlW0Io0bvW28w5Llmg64XZTmtG9M+VXX+
Tsv9NXC+PaosCFhMlJVQv3/TejdkbVhN1PLQ3LVriTfBjMeqEioKAweuirlAGj4fNhCIYKQzn8jO
hgaHy4UAbnNxyetRJAcFkgsy9X3CAeytK+emmV6Sj2FYc1YIflRaKaqKGparGZN6Tv9ay49ZfBU2
8UNJpJoXoFou8ZqBRMehtihAF2RXbEpovlSNQSYk9g65ey/S+Dvw/nPZflpP4+836Vs/pNeeBdyW
1c+RhAfZ7583qbSWMDNyWQbrW1jLgTUt11kFU1sR2C9KR2MM9CIF2WjCdNe9VBb+WpGuH1Etn8b0
43pbOShYroiknprtnUdcL4N/LJptOZCQEZRGiPfnRzSrCpq0xiNWk/VajpA3+bzxtSxca9CKt7jW
QPMkz2lS/JmnUXMa5mmaPtcs4Ws7wOQaJEoq+JlRJE025WH03pTyTdt/PRVCpQWE2sCrL4z65nUu
vLkhXDgVRnxaOuNSItu+miraDYUWARa3vr2uQuCzAw1av4EAkRGCw+aKzbprMWZMJ4t3AuIbROpf
D8XqoqHCs/3DVmis9VCZG5NdT57DB/f/h7zzWHIcScL0E6EXWlxJgmQita6qC6wktNZ4+v2QPdPD
RBUI67yt7WXGJqcbwVAeEe6/mEYuQVizIH1AudKe3tus1ilwXo15dqcX3qXQ6Svp7DcW9/uJZHBO
fscs6hey1yeFxEEZjeV2TKotUlYHLyEJYz4wn50mbbLw+3RrS3XuTVwxpoVoCvqxuo/aylZK+LCW
ik0yUrh4Qpbjlyy6Sip80fTboL9mLTtG9Q190V09OLn+bdpLZkQCJq8ORe1vh8q4maCv0xacOtuy
pFuu1I3WvLwt2v+vk7cTLuj//BcZ/Vvy9qkpo+RnGlT113dqBQim/he4ret/6Ug/IbM8VbTIlf6T
v9XkvygBWwYiEmiYaYgJ/pO/VeW/jClDa4DMx35LnT73n/ytooHpRvfPUpAyRIJF+zfpWxp5H2cQ
jMd8C/lCTjTujRA238cZ5NkKGeG7au/Lk0lIF7pQ6ze1LmDAhz72KB3EkGr5pqx6oG+6z99u3QrC
PwpxKqoDZZon+CI1bq4ADRb0+ro0JR/mQmH1ym3UitV9KSgITrmoMuabEJVb66WruNrbrqgM7bU1
WqR8XIZi3KDnW1b3hgTMNsO+tBALO2/FrjMohLhy9tMq0N+BTK1ZTlY2gnvsoyGvH9oMgzvUHs28
5yKfyCRxef3AYy1rNXR3VaHp+m3Y1AjsSqOVZ6RFwkjovmJwpIGSFrNUsaJtmWMEcRfUglsdq0qa
tIeyBCYyCj2ROjyKflcKx8JMpfF2QFqkRQNAykogFrIVv1RmzJ1tDEyRVEzvFwjjZb4YFjhXZGDg
ItZBfRuJ3VCSIyu0Z580RG0DnAgevBb8zZVe+Rllz8wV659G2Aek9jQyP47uNZinZl1amwcjGor0
2FRJ113JWB+nn3QBkN2u4y3Gi93nFeAoOni+cSCVrAwuhgtaUsGD1sah6C9isrkcY7kX/oi8rp/e
gA1thAdVE/L+WWvzkTuxr4mZaLsxdWWPtNvYa2TagG0k9ylEtGGjt77gxg4D1CPnarpeBy1e5H7T
v0atIHWFXXPhC3g1m5nHfbwd3X1uFrp7ZbRCEDlRTCl71+WBpX51tbHRnvB06gzKXk1bWraXSKp1
LSaZR2JarF1cc1i60S6vrRI06Igg+jfFG8TEqSUvsjZ+Lbe5HTaBECOElKaIQ46RCmSzl/oLi3Jv
CMcw8OrHnDRmgfM2YFNywwKqfEPFLoO+lFhoBnY6CnKm7QVlZ5JO7l3taBZinTl+TmJnK2mtGPxo
vaEVdrFqIDUoGsIjwovZhdsmSvArSYYer7q2rPNrOBGiciOGcQ0Z25M1UrYB3932bRl3h4pMN0Ds
uELUycBF4b7oRTG5UPXM1W4aUnRQgOQGAYREjtzXXmmzi9g3IRBqrjcYlyHgceiYIUDcQyyLFQD4
LCqiEUWd0utu4onPvovroHuII0kvPwUh1dEHHqjRcK+Ivhc1GNghsLUtUivN0ZCg+gRFsq8aWN1J
1R2lTO8xpCvdKM8eYy/UHqHMDelLHuJtAfQ0ld0vgjiY/o1s9STaoMG60oXg80p0MtZceunlfOLY
wlnpD5mXIp7W6Jln8K7p0D5vh9G1tlLY+t6md/MRDKtgXkBfiaWt4JJD3Hh616EqlfuDz5E56N6W
28eQkUhtxnQ/NEPBO8ZXx9cEQbeplq9W/SYOxOR1iCiva8g9keb12ji9UK1xLCDwqUVaX1PjzjkZ
x6guy0slaQxuR25uJnDoPWKNEldDCilMDepj6IaobZu1HLcXAayQFpSfCiPLMtKpSFKCgdvGCFHU
Nx3/iAtBAw/yrYXOBvIEiln3irD3W8Gq6ekot7g2BH17Cf5H8/ejUgkPVROFRwz/UCAnGo24GlV6
etRZVcEm1Ur1Om4a9567V3CVpjpMv5QhBGPmehAVrfEejLRMIUFPFaogluBfeY3ZPps4o1w3rcWb
qQ7cgX1BnfymC5p2cLdxgenVTUNlJqUAbYg9+B8rbkeqNhmwaPm2w8IkjC5zzcxrQKZMSWXeKn5R
DN80X+PR2NZZpVzHWjTlXdVulJBON0RUwNw6jAjjgimnCqgOEcsg1nF5hxRVLO88VYwvqtBEgTGK
SXgxWa0LcxOHj2jH8ZTdNRAN0YkSq1vI0eJRr4f6GJua9j3HQwceYaAWpbVBb2ywYKk3IoyQXC9K
9OM7mNTIXj/JSZug/NJY5ZEmBAVYCVpWrSeiONMJbUIJ20f+xg66RHGRLs5RBNN6JZSRrGrHuxSe
/h24rqrlkBP9Z9+U6ie3LayK4Ol7ByA11aehqQfbE7UU/GZocmeFcVl9Ujux8h8LQ8utR0l34x9d
QR9sF0/Ta1npjE+lNFIBmu6pDTew0Wu+DwUSJ7dCbkXtZY2T/fhTh4905yJA438m4LuveYXcBXq7
RlIyVaBJd4MEWmAkWznlyC3zS67kIkmNoCyvhyzULc65KJSOmovCyMYLQvZRUnQpxmb9IOsXeVPK
D2MAVRFbTVS1DmqKq88mhy5y1bnq2O36USAnVzVgJTdmmrcH1Y+UZg9CTyV3HVrPeZjKP5Te7Mtt
q1hNtFEIXKh6l8anUUqbT1bcWXfD2w5uXV+G4CrVj2XnlldWX/RHVy/0+xLdDQF2Qz+pcCph+6kI
yQhwvI3XbhHkt61hchUWLNd0SuR4rxPOXd5kxsB7Xi/qn348ZtdiPiTfrST2EaoRmy9a0RtOH4nV
k1QpwoVSxojbhHli7WClDvf8H0gVx1ZwKDrLfZSDqHo0Oxm8eY/X+5G3B2Wv3Ld+NJGhXidZSiwF
jVIlP8sxF+/HJC7dm6zNJ0N6reUEL3pB+CZTHskpecqEDphZiemTvNAzzNDRltmRC3DNV8YC105V
i+vwSkGt1tpmyWSghVoLtb3OFn3k2mxAzBIAtqKqhA0ire1jmSjDV7Oi8j1gN/MtwFytPhAFk191
R97rOAZYR++EuJS5GeAbGFLXRrh4ayHAgniaYsoyFH9uZ7usHbHjQ6+OoKwMVhocuGVwvgSjGl65
Td1fFm7GXqXm6VIwylC0t6U08XB9wbLhqWlNC481kXTdBrYGUduAx4J1aWuOn9Je1YstnkdkRPVI
oGCkIE5Qo/6mSM9k+AM8xvRJYpjw+Zhg6XiVuLH0zVRrq94qvl8MEIwiTbtXLPQuhk0ZampDncnq
BKcrul58yiNBRzERRRot/+yFiE8Hm9yr5f6X6xvDq4Q4xmvaDLm4ZTfDpUlLFHdIQ/cerqys2lC7
aF0STgcUQnwMtsW6S6itdnFF3FAG5cEL077by+jju1t59AzlsuC5jT4/gHD1otPcFmB3aQX4nXrK
2LaXfezzN1z5uoGiZy215PMm+lvffie3n9eH0Xf9iuRwVVvw0yKj3idx0eNaqiWZ+yggz9/sC8o7
kwIKAhfPUh0g5FJWuoqfqh/5j7juNrchHFAK2CpF9VdDAF27bbXUUChlx0P/0wogXNqBoXTDnRCY
krAr+1GtbQ29c+MBfXTT3ZlVgBZAhhZBiu6AK4afhyQwAJk2aIghgfGEblGaXyUt+vDHIbGG8taT
JV6ncaS30eWYjmpy7KkQFt8nLZP6KPkVEqn6MBTDuC3jqNF+yNQWtStYLy2SYE0m/awzEHabjIJz
ts360EIvoi7HAQGQTPIfqFzDcIzFgvvoKEWRvB/ACQgkUAoDJkTAJoAEEvvp56ruSRkbXl+YoP7l
CsTjpm6agoUu6FGWDLYYeCUR3uxHc5sqUcJBSEtcqiqjQBLFqIBp6yqQ0QdVCBHjULoKxjZONzHB
M5Atb8/DpKtetT5ym0Or1aJ0XweZ2lw2UmG8lLGBeAFJqgQ1Br2JvrkwzXmgKzX404HXBhcmjT31
vdBjL7mIwjrRjoZb6eY19wNJuvGGqLZufe7L7kWM/Glon7wy/5Dul+TZsw2NC7LZukV6CAMshJ7f
P9uwR090ortuV7YEjMDG68A2b8FE2OU22K8pzs+qYaKmyQCJyB6SjwIiOM8geniAVOYoWNS/W0Ss
i7q0uzD2VnLHM4AmYqI0w4tY5lmLvTDuYe87xbMJbxC9tWzDz/srrerkux7O7bFA+YfcXOLqX9S+
Uhy5FUiVJ2qH0quUv6q1Z+Rr+bf5u5hsKT9kSiPx/MadepY0dY3URE1MUexyl1wat9fBkXS6Pe6a
Q3QM99yENtLD8D14UrblNt+Gh+4KlSR7TZp3BtRkSBhv4DI8zUlXYigypdtPEs4R0EKhIOVsV3I6
fos91XuVUSYrXy0vqCx2qNvvTUUon00F4SS1RJ6rkRJsR6VofA40vQC2Imb5Yxk2qnVbDV4k8yoW
kbTIAQR87jNXXpnF3wZumkQeTLDByXgobyTik19MJAkVozYtGzZ0rGxKoYIuC/xcNbnNcC9dy/P9
thPe2iPLx8qh1flE5fpYJWWv0Z7eSwfFA8MCR2jcIyznHQZRo3RXG/6Oy3t7qMcE2Ko1uFTTRW3n
NrLxH/kCtAcW5BznG5OfQx7FgjI3AfbmlgmRGkd4GlmWbRKxn0otwHAI5ttrPVK3QCgnuIuqETGV
8/FgVnWZds6kgi8bFABJw84HPRBbtGDQ2bHFToTO5OIIAT6QhKEbJfvK86trl1fImrb7b2FBR1YT
LzZRkzX0OedBaPA1D6KUatq1OGLrg4tmF4fjSrJ+SnSf5E9xb5oawbrAYCMA/phtRM/KQ111eZmL
kEKRM4w3XO6FjSsgSSX7zykGXpt0TNdG9I99Q0MQLWdSyHjJvN942sCAhUAsUeaJbSlycFex/+Wc
TR07aWHq+MlG0XMZje+eFkKrterXZOwxog271nBcGZk/iLZjr2xD3oL61/Mt/7ZFdVGVJA1lRUSZ
dMp071tmxlytNpi3XFS5n9iJGe8bY4X4+YcBBAxKrYwcpkXGcj6AWRmTCtBM20KbBcWXEBBZCu1m
zahwBrtmw9MbhZ6g9cgZRa79fW+oQuckEjvLBklkt1fdjfVdxYG6OHg/jWd9k34N7oD13zav2aPx
ee1kJHk7X52qKrMFgAxYIGdmvWzxekKsY0pbjV/C+lH2w21fXCqqtbLBZxzpv3up4nxjTeUqmQX5
vpeBIMejq8WWTTnVUY6CjQXyVjiUh+Z4fnH8sUc6JizgeTGpnXPV/XqskHWPLDvTBBOqsMuLArKU
E6cVWLSwHNe4CO8Vq//u2RSMDO4zqJfMLxeqHIYlZXrTnuRus01z8CKMcTcq8jL2cAyz/fn+zQDw
v7c3DcDJviuNsdBEmfaMR/yWbbyTt8JLH92nj+addqPuuNvsPE714FFyf/VrZPcZCOBttZ72drZg
dHJPvlxOvb0IjsU14kh7yRYvq5VZnDDmvy1M8N+IgKsUv367ONTZoJKKQRq03IG52Us7kKS7+lLf
6bcD3Yt2wk5dKXX9fiklO6VMs8h5pE8Gre9HVqQE3aCDwlF8ndyoNrXLo3fhPwDVtuNDuTKPf+jg
m8cXMvRcGpU3U4OTafSCQYD7mYN8iB9d7oy8ozZu//38Yvn98JEMg1uewcbT/obRn64V30DlJQRd
BaOjQ0ySzZ3dxqgA+vH1mLsbpfDWBDF+75ZE5QcNYf5L5D9m62PILRGZsRIMyLbdCRt9izLupF24
D7bjFtLuj8bag5tcCS9/6CccgakurpCU5VHxfua6GEVGy6i9vZ44vuuUqGBoeXPVp9ZhtEQ7tvyV
W+If4pk0mSGaloq51CRq9L5Fw2xB8zahvw/ZB8plcqg3004I79es1/+wE2Sc4EyeLyLhxZrTvxof
qbAOaZo9NtXbGL0eHkuGLeRbDZHGeAPJ/9BsOoB1K2M6I9JPgUYGiYXrJtFUldX5CWh0RpcBT/H2
le3fyVt/G9juhXllHORd9ujt3e35tbra3jTJJzsCxRCl40bm7eX76AatxGO/QXAz4JyQ7Gm/5ytz
OC3F9zez9/2bvUGDGK5pE9Oe6cvoq5lHsHt7ObzJG+MJmbeV1n6/T5y2Btnyfe9YSkkoI0G+F+By
kNvfueHD+QFca2G2JEO58XtPmHIDefWkCcNt3g2v55v4fXfTCU1X1KnYarAg33ciU5XGqqlsAXKT
HdRFtvro79Kmss83Mwc//L30TtqR37fTjAMWfSS9WPNeehC3UCm+IZIKT2SDSC01CdA4R+vHW6v/
qvy/SMx6J952m/9MH+vy58/6+mv+/4D5AM+bkwn4DQXwEvys06/JOwLX9G/8l8Bl/UVCHv01BR4g
KuFcOP5L4JL/4tmKLAVJWozUpwjxHwKXrPylQPpSReLG9Ig+sR8w/+JeTb1YlbHZgHAl/iv7gfeL
/m86ID7m87OaNodsjLPeKclK5320EYY1Nbb3i/1/n57t1D7AXDnO486R9OJaMpUd6c7vaLKtGGEu
fP4NmXoS5vKwF1xExnunDo0R5pD0AAnlNqiQ/D+ZxLu/I9mpmtxSA7M4Ci7Divs47BxxUGzkUkk0
ojMeR+4aGX66af4vgP4zQPNHg5ULEfUHv3M0o7mCTYIjqgKD3yseg77/V9ek/7UxtX0ySqaOMEDZ
0IlG86S9WsvgrkoFDYM2FVbGaWEJadP4nTTRp7UiFnLVOtkQG5swAlNbBJGwcowuzcLU6snXqbeI
A0y41iEtm9uQtkzwGAYc8b6zducneqkDs1sP+IhAd8nvOoPI+wZ9DFWwDuc//f6M/N/wzwJwh1AQ
wnxD68QyuKtjC4SoQpyD+zPI/i4oN2GiN/028WVcyc43udAbddYbE/REmFh+4yjAFg4cM8WBiuGa
PNDCdKizDslDXZLMd2un0OTrVFBuW1lpkTsaVn797Bbzz4i94ehO5luPXSkeXLV2mmKw0EtN1V3b
RA5Os4j/lYe8rO+UMv9aYVCfGsLz2IkXZpYfhTBa2TEL4zcF8NMF15sjqqcD/PNk7GxlUO8KS/51
fmreX7P/6duc2iLLUJgqEJEOqs/eDwEnHWzcSuuQ6knlO3Jnoh0RVuUdbgrBuCJpN230PwSZOaNH
9TzEGIyhdJL8B44M+5Gq1zg+gwNambGlBmbjVYeVDBClR8JPrGyEQO1UYKFTH/DS9OL8uC1MyVvq
52RNZHmO+EtAHwxrvNW6AGTHGvNpYT3P9YU0HyiTq0m1g/ujk3fFHUpXjpgoK++5hV8+52NYbBUj
rPPGSWvo/SAvm9D4dH5QFn75HGEvNVKTgkxvnAJMjA7zVyzuZb/WsNkb1owrl37+FNZOBn7IAasM
FabtJTCn+1Aa8M6eqNvne7CwctTp7ydfhxBaY7aQNeBW9Uc3L64KwnxmIXoO22nllrCw5dRp9E7a
yPPR0/FHpg1PxZsVaKCErkLtvrQYHcKY8GOoCAPwJ0WKvp7v1tKgTX8/adI3OkvPRUKk1MJoAl7V
lemOq2W4kjFb6tLsXpVHjakFckqAMqzrjkPkqIfKXtBMcCvdL2rk3a7B8/V8ZxYaeyOznHQmqPUs
dSOxdlQRGZ5c7qqdKipXJcrgbldq2Hde8PxNV47L99mxfwLkmxjfSWu9OCpGRdHckYccoyavcXpR
+o638KVl5l87QboYKvlRzYEanO/ewlzN0/sBfhG61ym1ExlmnhxIYSd3fWCM6crwLX1/tsQ78ild
JTJ8gZ5qdtbpoHhC31/59QshQJkt7liwjKgRUdwSEwtBPrjbuwhiyWfEB839+QFaamLq2MmM1FYb
BkPEYh5z4z7L6x/FRGwuJO3x/PeXBmh2W5HjYoAOaVSOB0ytPaSp2vl7t5WiHx/6/lxBbTTqSGji
oHSkCDIXWFIvWyvOLgzNnAQUWKI7SnqKOBs+QEmWvAxtBIZAXYlcCyPzJgB1MvL5pD6KLH3p4CVl
2B3YzkODyrt9flwWYq8yu8d1ek4pX+VgMvL0Nfe61zSyAFJEYKLjYqWNhR4os5tB2UcAgXOucnnS
PYEkc8IBRZ/zv39h8JVZEOwaDPPy3KwdzKSufLw0Cxmbn8RbCUQLn59XPygGpnyf+KMODAnX888Y
4dyUOq5MH/r9c3VdHwsAXjYEHisKqusO55N9IabKpSfX/y5j9k8wncvqNpIb93XoVY6F4LqLcUgW
bT/242dRTZNDUHa1XDpFdRVHD1HV7Vyo6ec/vrAy54XeVEKm2k+hdWpFdYiH4UJWc6RC/CdPSFbu
k0uzOy3Yk63Vk6MRwnwsnSwx0GoV1c81mK3cVV4/1oVZUBOp7AxJWbN1G+E2CLMrIK+HUJdfmjJ+
Pt/Ewt56y3afdCGXZd0veuKagg9QRt29CeXj+U8vTMBbUvHk0y3Vbpw/otIZfeXWD6V9GUpUHBKL
6q0x/jrfyNLvnw2RphtxregsIcq5X/whuw+zf1cZ+mfdv5WnTn5/hqWfHpkerwWIC1EbAjp/CISV
y9fC0plXEXLF1CpzGndhvMHSEeuraEPuw/7YqMyimol3SurB+Jt++o8iDYyNOWjfP/Ttuebb0PWA
fxT0vMOaW4jZ69+qfK2cszAqc802U/WMoIjDyjHwhKwNCTpiejmO7Uq8mZ4bf3jDitPfT2ZUr3KI
dWrMsBjKg+tpV50hHLO8f/TL/qBL+QpkYakXs7CWm4LU5wZvwR7WhbiJOhEmQp61VrhXQ7NcKZMu
rPw5UEnAR6iKS6103Eb61YrDaxd/Pj/DCxt3Evs6HSbLgwXVV8xClesYi+fYPzQ6DnppexuU0coG
WPr5s40Lf1hEBlNiA6T+JbCqx6GtPnbjIaH97vd3MMBCKyHyY174q+xx7KqSJl9ZQwsPmd9KLvjZ
Jz20ZicQ7hJK7lgVhu1zH78U/RecTVeO9aXRmW3gxELzewy4E/YeohBWG0HKyOWX8/P754+D23k/
PlwZmkpvCGxDnNky7KRyLeu29OVp0E42WGWNQoRgECPf5TutwFNDuz//m2elqP9GY6wE338aC+Oh
AVpeODh6bHstsHkT3XkoqKPHjDAi3GrX2AfxNlEe80ZBZQeiOYa1MuDF87/gz7sa4Mz7HyC2iujp
fQcx0FB7G2M5r/lCadLKXtxGM57PN/LnrQdI4H0jVgm4EG8Hzsxy0tCW2HjSRvSETQEI+3wTS/2Y
5u5kjpJKNPvcQpC+DIqdVjbblmtXi0T8xz4/29dRRcirsYd1xAIAt6N1z+2aLuzS4Mz2tTjqlZiN
/HK1Sq5grR0VUzio0bAz44+l8Knuvx8cFU9RLc2M0qkLFejrgClcUZb2+aFZ2h2zTc2TFBPrgJeY
CM/twmsCPLOwYj2c//rCvM7Rk6R6LVdFWt4RRThH7s9Q+gINbGXRLPz0uXyAILd952cMPThrBBwy
VBX6lX219OnZxo5Co4aNx8auEZ3zpexGi4aVrOnSkMy2bFQpOm4KOoYgjYRR62etKrdpcnd+vJd+
99ToyT6SOq8x/ILxBle+a7ELSHHnPv/phYVuTk2efFo2sPIVA4YkaJ+L4jJXS/gP1kY0mpUGlgZm
tklFvCmNXNEKx3W9rYWFYldcD8YalnppZGb7tFDTOKoHFouFy0LpRVdwQVdeXEufnu3PIOyKNNRh
QLtFqjzgsQBXKm/6la8vDctsg0pYaxuyqRIaVelmCE17UMQnRGxXluO0on+/flK8fz+tRl/5kPVI
sykozGB6JQryt6GXFMCJvWH9EMcyjVBDzMs1TOtCf9TZOkrbIAbLPxaOLgL50r+E6a84+eAsz+uD
Ve7FYWSwhqo0+URgs+HGv5xf/wuzbMyuESV+kBFiPoQEXdqZavWtkMFpn//2NNh/moR5uHGLociG
jmuzp7ykNXRIMofPcdE+KZ37BQ3CL8oYCVs/+Fj2CpTO+1kvGknQSzMokBhA0LwNnHh1fhfiBNoN
7+LEEE4FYJVPS5548IX4KI7ipVqKeyvQV8p+C0vImC2hpAywj4kkQpF8Dcb7qMOccRNhf34ylr4+
i0OkCRsYgLxh6i5GWFM36uRWpqqykUJZUD8W7IxZOOoyKKN9XRUOvHCoilZ7bwzqo4Y3+MqSWlqu
86BUovgnWBHTgGQfBPgIsbZE0XYfG6NZUColnCEUpPYcXUIlYxBNtEeRSMCPfGUSFlaRPgtLOD/1
veGz2/B2duQiuzAy6SYMUbIQcHQ434mFIdJnO5o0UyS3I1efok9EGTkurwgOeHzDxT3fwMJK0mfb
ukkGWQ0TJpmH5bbucB+O1U1QPZ7/+tLPn4bu5EBGwsPQx5CNNlrRTg+k2xpX4/OfXhr92R5GkjX0
BtgMjtsrmFk7RnaDTsRGllz7fANLIzP16eS3UyyGNFyzOitB3JF0srtK2ZVh9sHPz7ZwL0il7IlY
3XUaQrCpgXArhghlYOM7Gfw834Wl4Z/t4DDwQ82Nh9wZhth7ytOhvaxGU/vg12fb15RdTAvDonDy
SP8uaNW9gBLzyrJc+uWzzTuMtS43Ukz41K1veWBetdBYPvbtOXANeyAh6zQWZdfrP6PaRV6zyT/4
7dl+FSGiZOpkYIh+HDrFfRe4gY32ezXen5/ShWU/x/9YTRoDKe04FZX+An0L7DxQp6nL4nEcmo8t
zTkurqhNDKcsIqfcI3Nj5q9DbB6ySng934WFudVmQSEQlHiQMnYudYubUdOcTF8jsyyMzhwKh8RP
DMPcI9mRJJfaAMBbRqnLM52mXXvRLVxG3xRrT8ICHmFoMsHadsDSR8WbEARWo1IKDWGU00AEE+2Z
SG30odCvpPw0Is4frl5zEEs7VoMCCIRHZKSi9YrPnYGOmdEqH4vScySLW2E2HyH67Aw4vAlF+dUo
P3zbnZ0vaO/4mIxmzIipH+HTPRm+snLFWlhHc/iKDvCxqKnCOKaB1lGmXsiV8vChJTpHrdQCAh0R
ZEZH87BS43/iNrj2uF742XPCTOPlSmzGjEjQFb86K6t2Yal0H7uzafL7Q0uAw1W31VQZNFBPxxAP
iXH1QkElZXd+ZJZ22DzoW0JnySVrJSmGF2BClzl6MCYa3FlbfyhBjyX2+z6EitwnLZaCjguHGQH2
Ee6ur5vF3fkeLIz/HOAYq0kPJMwggsreHTKit2karRQwZgz6f5Kt6uynx2pVZXi6F05TuTtBHi6a
ymdpxjsU05+FoH/s8HVsc+kRTQvyEsoayuqtbP2HEDGHCXGRUNNxSh0Een/R5qqdtr4JetLtbD9M
w51O8v2Yykmz1XvzBpD83grdaqOPWKNV2BtpoZ0E1pcyrnZKPd4IAaWktNrFY/pDyir0gsfP5mAc
5bjDV87fpmgaDsN4CZFwf35WpgPyTx2YHZxqP2hGl5IVCoMG2VGDjlxJ3WfZqNDvEJA5WDk/l9qZ
xaOgkKVSmm6kFlKUmqtghSoc4tS8jkqhxlxX99Ab1Vc2y1Jjs5NOlVxdbRUOUjLdJhB5Ez9qYTe2
HHt1fVGp4mtjhSv34YVlPcciFYJXN0qJ47RQ+JelX9y2lvD5/NwsnD/K1OTJkdeMtZR6Bp8eRHGX
Jsaul8S7uvI+FmznpLfYLFudNH3umFHzYsXSvdyuxfGFaDVH2QjdoHS1S67FggJRBuVTEqrPAq4n
Ao5f5wdnqYlZQOyrOMJYYLqQuaK/6XzrIuyQLLTkuxp3yvNtLM3tLKxUMmY4VknIqvvgANj0Im6K
w4c+PQfaZEFlGlhu80oecRCJsptWK1auFQvLZg6x6ceqDkMp4vXR4remWMFtl/Y7P/RWtvLCqMzx
NbVJNQu/CMoavL8VqbFNb63gvfTTZxtXqGs/N002blmUd2WFpFPe3WR9tJLQXPrlU7MnG8rMBwXh
I44JpRGffVW8GvVo5fBcWI5vrm4nn8Z3nliNX68Tu+aXNs6Ovq/dmH34hEzoy/klszQ4s5dr3aNa
Fk1PkBabPHTPio2a+8d+NFbWzVIXZncYTcuKJIxK0kIcR3st6+svbtVhf5Im4r0ZicHmfD+WZmG2
cyVXUw0Ve2vHr9KLrm1udDX/2I19DphPFARS4RHlTlYoVyZ2vYhPPiuuumJ1t/DL56D5VuvRfRs5
xHQNB+BS1lyMrQ1tf35cFl44c8imivRW3foyES1vntqssNvat9ugOPQI86MCNqycWAvraI7f5J4k
KUGI0bTepI+D6d1GOUqaibiCZlj6/LS8TnaCj/i9D9ID4/Mh+pEk1ZWHjAc+s2tKAgvLdI4AMxo5
NL2OZWoEzaXX9A9d273wgrL1pLbPz8TSPE9/P+mCIcRthq4GZ3rvY6Mh7xJTWplki0/84b71Rv85
+TQ6hfEglOT9SqFsNhriZ6Emvwi+cF+Cw5Yy6ejlwa72PgbJ0+agsM6tEbPQBh795JDTsrnPEuFY
meg+FNUapnPhujXHhiGMoVU4FHCH1DTEJ4Vj2AZfDBeZ8W78ZAmjzo072J2fmqXVNTuS9UDOR7Fh
9oW0OuR68GCJ8VOh+yvH8sIenIPF2ihKW4zKSD5K3k6MvE81F8YRRzRPEe4lr/3YHpnjxjyEY3St
odAVdlaHiVTfbCIkHTsD4YHz47SwhOfQsSAWUOrLKvyGSxcBeu2L1klrDP+lb892eCe6YTz6YAHH
Mmu1jSDqUb2zEHpfy/X8uQEUTt/vP7zDBKXQWVBeRtgQrMrcVlQ6P/RWV62p1ZMtGFvp2EbUy5zC
7+0eczvEjh9aQ3v+yMjjk/H+85XSKYqsC1y/uuFZcr0DkImXj316dkKXsiynICRLh8zOJpIVUJ7m
h0KeOgeShCZlm1El6x6RP70xagXbAkVZw3osxOw59s/qZdX1czV3KnXyiUQ2HZsEUw2P4ViuHP0L
QWgOAuwSv9Y5bciKd8GhGocLKTEua7/xdmZnmRtVxhHClz72MBBnc+zHmjG63DYcJN6u1QY/YV1Z
WZ1LQzWf46JWhDg2GSofQSDFHx05jmyrzK9ZWP7KbE8b6Q+n0BwU6PZqpddGnzsGjoiGhkKGV+ED
uJZUWPr8LEinKhrdtQoaEDYY3o7JDx6vJjXS8fFj+2A6XE928Gi0eFFmjFGTapeIVN4EYXI8/+k/
/3TwR+8/TV1F0NLCIgcfSJ8Uz/qFZ9HVoCtrdb+l0DYdPCc/HUXYBv4G5zGmtoh7o7K4KXNfX1k8
S1+fReZSHLV4EMPSafG4pkp3J4vC1/MDs/Tp2ZxaiDWDC+4Yc1wAYUH8rAXj9fynF8Z8jgTry0Tn
VsJqDGuk9NNgK8e4ISkrP/zPGwqRn/cjHmOSnca1x4xKw0uVxndmIF5SArylOvTysQ7MJhXD9qiv
Zc4rqos/IsU/drV/FWEed/7zC0NvzmeVGro7CGSuLSWhmus9eKa28iKeaVf9N3OK98r70ZGLsJAB
VE6PsSj6ZmZ1aFtt9385+7IdSXWm2ydCYjAGboHMhBp6qOqhet+gHvbGGDAYsBme/qz8pCN1+28S
KS9aatWFcdoRYTtixVoehCIGIE1sd0x0DbbmqB/eFVw7abNy9CXK5ewroi63f99O+paY+DEHz8wI
nZ3yAZpkl2G2vlPlvKBYCK5/fhmQ/2w6+x9JuucrdGrryNvt7+5ZhhHFQd/gklbjpVK6H6HmC4b+
JGw/avsom3Hd/v8bZUlohPKAqAgs/4glpdDfN7DnQrm1fqFkBAM+/xnI4Cio7DmQ8aKOSmethx72
F1Gw+ULAc4Ro0uIc5ar2hjdcPyjR1wNqb1RlivNVBRaSAS+zIw+8f2cXTJQZE+MAtCYQO7ZVJrSz
P3APandKPlL3vnQkqFn/NPIwZIV0EMGQ3IYYsKugHIFqBAQM5rKJ15UcSo79fcNN8rLSd/suEqiM
IVPzNI4z1HqrvLfUQZljJw6YyKwqYo3yJIAvVTVB0qkFPTrJbrvC3tBGGChszQNIIKCAsrhQTOJJ
gAbx20PvWI+JyMI9XrgQx5LAoYN4TLSpIBA68w9eUnsTN3y4df1S9NZ1ayOou9mtNUOWgtzHAwAm
wT8NJ3IQEHuBCIGGV4gmuhDN6A8i757ZGz6LHGqDZj/UszcZUfJPG+jtHxdsR/oLafAWWUH6ORzs
wM4ambiCBeI2zaZRR9Cg5n0UrrQgdwfx4vv214gOhbeAcL3CDkQ9/zDNQR5tw7n2igPL/F9e5y9R
1IR7sQiyNKSABC3iAeSDee4HwVNLiqe1c0+arR9d20vrYn6W0MqZ2PbK/OqRQPWjGHFc8fDj7Z+5
s4gmIqwgzeRuDqolAcQ3al89gR/gYOgdUzCxYDj+VNGN+IUtHUEXuz0yx31YHOdLALXf+2Z//fRv
185gqlTjD9gk8H2XeNmtrxNKo/dZADWCR8lYNM+MdA+9zZJG0OFFe5x+Ldb54IKwc5DS6578Nnu0
XUFkagn6B8uDVLq7jmkUlk+FLS4+quwoBJ1ur9L1PPibqRnBBEmZal3B2gWGCReS6rYzfYSW11rG
YMHqxxjUnwNPRsLat2EgR/yFe7tvxJiqGABu01ewGKSjAsYz3LOBcw+eAzXdlbcGt+af6zcp0ZeR
QsZ31vgxk4edp7LyD7Z/zzOMANBVQ1WMI6pkYqbefwwqL4AMz+q+cgE4gP+cPNiFlyFAXeKB67D9
PEJN5LUDfvXAMf5Hrv+XPfeNuwG6/ukQAEb0AA71pLchkDBY1cfJsraYOcCvesWpnmQ6K1y7Izsl
0j6Xc/VQOdWzXPlJF/SMJqsn1S0fQQl/WfviAvbpXNnbUfPDjvWbuC3HgwLM4OPltSB1a/Usr6Fb
RCHMMa1oF6vvqgoQE8KFNCqfoZWHG0Awyc9jD2UiCXLPMvaj+qhLEMq+f/cwE8UlfBDUiyrqHoZN
b5dG9c2XDbiAVNSSQ3u4IqegWWCjC/o5n4Aw7U8WI/4Py4LmugTeN24gFZIERTSeetZtCSgHoZDr
YtcmseDB0kbuaV46L11sT6ZE639bqPhcGi3KfADsIK7opr4g81GeINgGjT+LTUuKevUSL5AuSYNQ
VNkQWc3jptwtpaARS9cSAiRLW7VJtFZdbo2A+FiOWmL3qmbCh0ZCa0lH8dYMazz5dQnG/cjKQUA3
ZSuB2h5oVaJ4wAMrGXWBFuSq/FmGmziBcGW6BIPFksAa3DTUrQ1pcFal2wZtunLt3wah2swn7fDO
ZQ0/MbVMCbquWbL0HYtRyVljnIwu1EaL5iPkX9ZH8EyP6WjJDirJkYIKAPvCR2h1DS7xsKFukYy8
fxUtWg7tkQxnm+BTxFVNSgqIiCGSd7/AJeslPhvKtOsgHjoKP7isXP+wIXvzUriFTlHoBO8KmIOh
c0h+lWGIKj90Yt4tvTO+QHmmeutF1F8gnOg+g216zKCCVSRQ3LIeZFXVj2jNjS48JJ/cVf9XSB6A
Ca5XjxEpq3iRVn/uLHT39BakE5wOerhAwxefLF8uJwiebjG3SBFX3J7i0YUk6Kr0lm42WitvHwM7
Ac1EoUFWDwpKZR/lU/V9HKFNDIWj2yPv3IXNBpeCz31Eiy7KxXia3cdhwiZCAub24HvTNk8vBsL9
ZbwO7soUxXPcLMnBZXVv3ld3/u0Anj3hS9VhaAc94d4IvXhIEEBs8CD27EQ4ExrG+oqgw0tH+bC4
b6R3Pq7gqYjLILiMpf3Ft/h8sER7HzKOKh8Q79KFxFJesQWAq+bfuuHfC9q9t3z1pmTwcnsndpbL
hBoKOfakdTbxMKPVTlgBSiT2k6i6g3fg/4qFfzuzjO0Y500EqLDWD11tja8wfBta8JabEy0aON0Q
PbYdIIKOCtxvQ+N6j7wM1m+OVPr7yoI+HeC1Byu6Y3Qma6ArW6TVKnQKSaSO3gjdoMe+IZgf3P6v
h/zffqmxYdUyazIjuOar7pKRtQ9b56QuuMwYxDdXiClKL4K4/VFpaC8dZkJ+m6gTA0Tpolw1sfVV
vQubWLy6r1C5kt+sB4/E9gFeZMdETOwvCDEnXQ34UG/hJPffjx5LUD69b1fI1f5/81ddOBVF/iHK
bc7Cj60v3Bfk+fxvt81758ZqAoBFhz5jSFRG+ay+D/rNbr9PUR/31a/bw++YlImp5AVELqF7FuXE
GmKgK2h0JI69s+gmzZpjkwoodYQxS10aGI4fytjn9+2oSanmb8CDNI6I8o72sVOlIPSBNNrBku+t
ifF+43yZQz12NA9w/02gAswTB/x095mLiWEkU2E1QcuDHLfbMQ1BGR9vbGkOovveql9/02/GCO3N
ArTiA82tylenEgqeLwFoBzPWQ8j7tsnsWKQJZVygEkWboKd5a3GW+9bUZgLq5xcuqy2hBbmPQImY
uMZIWi6kVqmf86KIQ986qcJKpL4zj2sSh0VCckgkaT8fBD253T+0uIT9ER/EngmZoRQqajNknWm+
jT0UZn/Q+b/bi7+zvyaUkRTK9sC5RfMJYSCtaf2B9H6TBv544Fk7u2sCGgML2UNhER8GVFxaXSSc
94+Qr3tVR3I2O2tjQhpXb4PGXun7uXJHvHgg5hzPHZgs7lsgw3lLQSvib7OfF/N87ov+EdJu74bR
f7k9/N7yXPflN/9yQrSW2TWGV/185vqRXEHiCl0+d1XWoeTw5/iz5n0IPJSfsxWkxPWKl09Igl89
GBWiuThHWkLstmFHDc975mRcYwc34BBTjbDby6xSNOh1Z3sewaECZfLTfSvm/vmLxhVCzrqFn9nu
x4l8bso6d+TLJob7Ip4p5DfPwD/7Qvm58H5JySDWFSUV+Xx78nu2avgxlJy5s1Wrn68OKLtDruwT
xOGOnug7o5sQxz6A9GytMHq9BfNp2twwsfEaOvCEvdGNZIuFMsPozjDVhUE5U/Gv3UYO1nxvaOPK
MxFG2NgiSHSdkN+tFbLyyTxyazzftewmLWU9zXJctOPnFZC+Z7+prqq9wdEJvHelN1GNGwtpZTML
J0v9T8c2eJUTV3jqVghFXv2VyyFua/EzjNyYDm6uaJ3I2jo4PvfW7vr33yJI2GigTlx83HUqEi+a
dgkNoS1/38oZDh1J2nHHCf18LjlUgluiCbiIAXr7777xDW9GO3iAfvCB5FAhTlEkSMpDfred0Goi
G5vOQW9z19h5N5cnXFripQXJ/xakQ1PdaVeGO6/o75jR9WbDrrDqeNUsbnQQ5na21QQz9k69QLWs
tHNZ8M+btF9le2QxO0HaBDC2gjV1z/SWV6pH7JzRQ71FaRuJozi09wHDnamn+ynYwjVnOkzmCHwg
a6v+Gavw4E6xN/51x38z+bod9CZbtuXTFe1QiarEF6C3ewZun993aTdRb6Lmi+vxYMmpos9UtKcx
sg+G3jFME+22st5H0XxbcmTtkomQRLIqQR9XHMojKdg96zHcdiusmgzFgtmD+jie1+gTXe5EWdmG
ywrkfMMSKdR88Xt2YlIMZ0ZQW6lnK0zvigomxA291BGzIGmATDyIsabmJFhx4LJ7i2+4LIXg9YjD
d86RVj65M/nOIbW62cG7YhVv98weApx/mmcHlE9pVxE+4QxPYbNcOnUfh4lnItwKt0eRdLRUjsJT
GowsD6FVVartcnvmf3csz+S9Q0ZfjZVmOneWr6J5D2Ww2PI/3De24bQdSEiXwClUvoHU2gZ+3lHz
ebszgeqZsGNOVtQUAGuCyczzi0S78GUcoOh+e/J/9ycodv65pU3ntYvHbJXPQxCkbljXJ28+4m3e
G9xw1kbh/K64Vvno12dLto/l7BxcrPY21PBVyslShV2pc2BoLmiuyVlAEZWnA2faG96oTWpoCBJf
djqX7djEpP2JEuVD68gv96264atyXmSzKqpyPCQu00TSYD7qn/x7GPBM2GIY6bAvKljjQjqg1Bld
kQ74Ug+fgEQJDxZ/Z19N8KK/cGcabEflre/3IENvyoRH4ZLetTihcci2kkNexF5UXgnrZePzuarp
j/uGNlw1AHnL4ttc5XqDUkcfPIRbc7ClOxZjQhZXgr7Myp+wpSz4APKrtFr4iy6OtBj2hjf81O+F
VnioqHzC22HxIV+o0PzZHDHC7Q1veOrI2brMFmZPBonSoCUzkMV8X1BivL3we+Mb7uo0vEDXaq/y
yK9Aqxgmnk4HUZ5uj75n84a3iqmZfOh+q9yiGVBKInIuVY1qEz/q7tqbvuGvrmgIFKlmhPjK1ZCW
n/sFJl95qEOieqnp6+3fseNXJuhwgWqM3UVK5XwDYfPgnRtxVK7fG9p4416F5tnWFlMe1X2CmurZ
Ho7yg3tDG/5abF6/uh2Z8iGg4gskQ+gjWXB9vW9NDJelVAY4oqwpX6FmlNohAdHN0q0H94K9uV83
/LcLd8A0V9yvcLhyJ2lC71yX1QF+am/o699/G9qDsuvszViWeaIXLwIYYzyCXu+YY2B4a0faq8ST
NeZ2vSUSal/Em0698g+cdW/mhrNuNSo13symnP4T6pPX3Tms4aUBnpFR34C+w9FW4gc8X1Tx+baR
XK34/xbkvMDwzyjgQUWRVcnr4G1rgTQep/dcbqj+bGkx0hgyJgc/YmfpTdyfRxZtswZrU05+nxZL
1ee2tpys1/fGYhPT1y4UGkhNMOYD9z8TOTxPbP4HFChHj9jrbf0vi2UC+yACKcEUvk45+mEzqbWO
69BPIwdQCqt+tVGuT9a5vkjbu6/CBeXdP13BHWcvAs3imC+tm9eqfhd4wznojjTidpD6ngn1Yyzg
lS7bKZehnwg5oE3jE+3cxEbaxYlee9uOm2VI/aaObVucb9ucIZr8/5sUPBP/Zy0elHIYn3KiinQs
gbiSEqmYIRu36cR8L1fVFhehfBKFPPjmnvUZjk+ncAh5M415Geq496rEBuvKut4Xaqnh9z54JNxi
wjYVwDANNT2Biut0e7H2Jm74/ryuYLOjfATEwSWZbTVFKod2SoNaHAmsXI+bv5m1GQMsAWQBKHdA
vMi9hxlNDt/FGDYMz2wt3ZPHC02hDY5qwcFy7QQdEwJor92MJpUey7WFX8FmX8dtNCWS8o+SyUto
DU8Lse/CSnomHrAFkbYV6mbMhbX1ZyUVJMg5v49RBOi0P/2ztqalpQPMClIIduzTcD6FlTrSPNxb
J8P7GagzmDsOQx4uVuwDw3ryyJg0a/Np80mVtk6YhvURn9N10L9YgQkYBKYAgiCuHPKoePCR1527
EswFn8Bv9HLbkvc+YBzr5SIngibgIfdqHXfT+rUjHwqXpTYJDoA0e18wnHxi1TIIpNbzdiWpdAIR
16AF6/v+VzUfufrOGWAygwHktk48CIe8gayP1QU5iODPjA4i5t78i0c4AjYnSOa+OBK137lUmJCc
uXG6agMHdx7S4dHq+dOqj3IBe0Mbnu+FXgjCjg5Dr2HaQFHThVzd7d3eiVsm8gYpXhy8QDrm3vzm
bCQpIJm1sSNGqJ2Jm3AbewmhH2GHMtdOlBZ0SUcm0/smbrg0xUOFWWAJzIdaxAqswMX4iSw/bw++
N2/Do9e2u6qxbDJvu7J8c+2Ggd6osX/cHn1vza9//+3iHEGJooBmo8x977+yreNO9qjkHoHt9uZ+
/ftvo9ORjkXFMboOhi6dCnQWTaF9VGPdG93w3U51FrjVMbp0OPC9TVYuRy0ne0O7f06cD6wso7KB
5EHrTinpyuXkgLAuvb3oe3coE+3YX1tpvQ2A5A4Y3sVD83WAhgkSAzleRA8NpJjlj8WpzmQd78si
mfR41dz6VWEvHOghB3XFQjTzl3bc2iMl7J3qpWdCthBwimIEJC8P5BufrNwt3cem77PRBUqvbV9n
GWaQHXgD49izr1SsUEbzwuW+0GHCuggLPUjPWH5GmlckKB+nFeyshXu6vV871mDiuljVboMmVZDp
TkFXqytU5hVW+3Lf6KaDgzNKQSuQZr5H46WKYl79d9/IhnPbU0UkwNY6G9cmOoPwzknR2SsOVmXn
WDO56QBfHILSL3W2kAl5bLCAOEVM6FNBm9ih40PVvJ+O+h6vM/7LTcNEd3Xh6EDjE+veCNBR+ZKf
0W3y0fX5p9srtTe+4e/NPI8uAJk6q4b1U+t6534OXnorKu+0T+NKHlnQsOlHrJVfqAjaCfU71aO9
EsRC2X0/wDyWIdlI5iWCYW5Kp501vrgNlGAG2RxkWHYuSibEqy2YtpolUNk0+e8q9z3aLB+JI5Ni
PkAg7GyBCfEa2l6Mq/B0ZjV94nCWXmuZ6AtObi/Q3vyNM9phcrXQRaOyCI0edpOjsTNWzVMfHEx/
J0a4hherwWk1oavObBSPm5HnnT0foK/2hr6u2G+nqN+AjZV1MxwtlI+OcE4gB0lvr8reu9pEdvUo
krqMSZ15rfgg/fGzrMfT2F69uexk0hH3++K0LO2v+F7Z3FdZ9lzj6I4IOn5G1emMbcs5dPr30tkO
wumeHRmurNsauSng3GGozrNblk3CCJD9/vB2e8l2wp6J7MJbQSNTrHVG6XpedJ+o9R/tI+FhWQ8z
nU4AF8Ow2EHbxd7eG34dCLvqJKt1No9bUuLaPcniLvyDZ+K8xsEGDU+NrRelOrHOAxeZ3E5yoPe1
BXsmm52ledFLu9EZqWbrtPL2Ya03eoJ8zK/bW7Gz1SaNHSSeNDgoWp1tzEoX602Lnx5zD1xjZ+VN
tJcdTh0qERhcWRzyDDWgLc7p9rx3sicm0qsYnFUGNYa2+19g/443tF1dW5lk9DMaj27HOwHP1DId
lIS0Cti5Mo60Wdxa4rkABGKw/e+DYx+cOntrZLixRE+pPywCJsTtRPUyddl6EK93Ehkmax337VI7
+JdFHkPb7fDaEZ1o68kN3awk4rTpo9TSnhUZZ3NFIlSAJriYt5FzZ0PnuPHLr/10VJjf2wjDhUW7
jiDTZrDS0n030jke5UcVeLgfHfV67HzBRHlJ0UXu2F23YQ1SjudE7Y9xENlxKY+gCzuLZKK9bOXx
js/YjhbZ5HXxMmcaH9VyBMfdG944nTuC9LgDCEC2WDUaPrZYjz+pc1QM2RvdOJsHJ9JW3XIcCds7
gUZBYg/xgibJ2968N/r1778dz42rO1dblsosSpPN82LqL7Ge2wNH2AkWJs7LlsMKeWxE0V76SyKt
4BWNmOfV2T6yts+FE/68/TP2vmP4clRyWjslfkYUDT+C0HqJ5u3ZjeQTBI8SX/UH96Q9WzWO56CB
hFjX4DMQI3DCj4GrYxk8L+G/t3/F3vCGMzcO26gNur2MeF2s/feN/1bpB8EPrmJ7e2348lQy6k8L
LClsi3ishisHS1KOR17293jqmpgvu6dsGEWosuKqfBM265i0NTl6xv598q4J+2JhTUGWijdCSWmH
Lo3uU7BF70cSVQemujd9w4uvqYVgHjB9NOdfls26zLhC3t7XvbkbLuwErrsElOL54cpvA2HppNgC
IPER6+fe+Ne//+bEnvImMJh4KuutAO39Ye8+Q/ZSonvbOVJI2aExcU34VzRtIYDQaIWWo7ruQrHJ
/j3rI1UkvqOb4rXhDg+zvh5mdqGhK9Et3llgG2CBXbJzAQqUJW1pX08PtVUHDGjMaCniqWbk6Mq2
s4NmObSQoL8IwIqWhWVVYRsZJHqUvHd0wz7Y4HVo3vTQC64sCLdsadsPd91EXJNys9A+1UIsY0aF
PJV1vWJJD5U3dlYlMmJWqO1w4NE4Zk4E9a/Zt/IaFCfpbcveG9yIWFVb+lB5m8esttVpDlEx28oh
PHCbvz9W3MiIV7T0FGuLASYn2GUTBWIiFU8DGjwSXhZP4eZ34PIi7xrbvo921jUxcaAtsVtg1v53
nYKgRNV103fJ6/u6Zl0TDsd5y2rHFmNWYr/zikv2VK7wiK7Q80GudCcWmJg4Fc1g4wU9P+r1nytW
xlHZX2p13xHimlR+foOrpp6bEdfN5qdanBc2Is0E/eEft+1pb/ZGJNO15RctpMSzrW+/bcR78gXI
FLb7isvgXfozUOrOIyxw6zHjskGmuv8B4sPnOaxO983euIVsWyvrEG08GafhBE2H8mdN+InM9tFd
cMfdTEa+zi6rZYNmZrZoyJQTsvWoYJVHl7W90Q1nVlp24ySx+DN1F3TtCD9Wjn9f75QbGt6sUFWH
4ifmXvjszZ7m3Busy+1135m4iYbTbrUxTYohU26ZEtzvIdJy4E57Q19feL8drRHeoI4zwWK09bHi
qkkiHyXP29P++yvRNen27Llv/AqxOAPt+fdGvQp/zJFYPZe1PoeVB8jGUXvWjluZzHsaGwqSk0Zl
PCLiMYJw47+Q5QnnWDjjkZbQ3koZrusgt2NPto/TV4Asdxbjz0L3R02Vf7/fuyYJn1dRVTa9i8OX
t4lPv/AZxLZNCooZ1n2/vRt7a2Q6bygtsUl8ooiCL8ylv6CS9yUg8ugn7I1vnMPl1Du92DC+sywP
fqcu4BN+cNV9SD83MJyXLnXX+SAIyUoHUb9XFiS8yvqHgKrHneZqOHBLiTvYMy5A1Vy3MfH5Txf9
R8SVl5qPSSCiDi3l9L7dMNFzkzdvQ9WTEdJRAJtcr0XaSh3Ajm9v9o6xmjgz2lkcrfa4KkZVcymo
AHEqPUh67uyzCTGzu6Wi67SNGZn/qdHpOOmYVfeVYlwTSeYvwCmBmWXMGnCItOIJrEbBcjDxvTUx
HIDbrO5pgLGlTf13At1SuJ27R4F0x4NNyBiPVGh7rhqzgVp1HzdNp8ED0Y9PAV957lSseEYjJLsP
ROKalHEu+ODDfpzGbPT4JSzdZ8/zX27bzt4GG34Q+b1cK4nb+ta0XUKm7l0Rrh9a8NTEtz+wsxEm
XEwOAZRRJ9zYazJdJq3TUrj3nZQmOsxyGnQlNhgaGggPTeWl7dIegJH2Zn3d+N9OygK0Kpv2NFbc
ithzYdPq7DUWPZj4zlvAJJG7NgWARNoWeGhY78pSvkFv+GupkEfVofPgdvTrKOq3NpzC+7zBhIdt
LYkGR0qRgWvNdmMVqtqPW5/WRxa6Y0YmlZxvrYL7TS8y1+UPYnTfgmE+M75+um1EO/5mcji1kzvI
opZjtrYnIq0YaMBHZ20TfDUO9VHq83/1lv9b23ZNeBjjYzRKp5VZaYHVr/m1sOGl7CGr3E9Jt0bP
pfPYEBuYt89l+Kl2xAnEy2nRqDTof6xt/RRaJOXApa+H4jd762ochCuypdMAdfNs7J0L2krPfel8
pHy608wN7988yx/qfluyqgjD1HWc/rx09tF7+u8ZQNdEkQGaPgJbty6Ziya1ytHv1MJTtPN8Ef6R
KuyOn5pQsqKGGJDjyjVjoyfOtkSpQFrhkb7N3uhGFABN34A6eLFkbbBObexYwm2SkBH667ZZ741v
pNKY6CrdIHOUWbWXqJmfqDxCAe1cx03avK52VIV31ZLhfdvXseVN3Ep5vfmQEiFDuyXdyJzp07AW
wCBNkDL59/ZP2jFYk1RvW+x+Rb1jAQLsu78WsTV8WZajV9fe4Mahvom2JEAfL1lX4NCtvg2Sg+Px
PtCjS4w7rbUSKDaEWLJJ24/O3GVQ+vpIIA56e2X2Nttw5WDdrHaqnCWDBkeFaz+t43mIDpZ9b3DD
kUtSdC7Axktmjz3/HCIRCaC8gBDCwSke7oiruiaqjLcS/ed11GcCXADk0+AE7CFcGn96Qn6g6F/n
wHH5p7Gsq8qLbXdYGx4LYHkaJ/Z9CpOLcWkZhykuIPcgcsIaG7HbC7vgpWXFHF2F7lT1MK7LFfs4
Npr/A14NFV6a0PHCEzgrfbTpOe0UPnWjFNO5tqGpcXJmacv/UEAHja5NJt5BrhUxId0klEMS3YDh
EY3sY6QvbOkb73059tZ4idxlE/nUbzV9nvuQJJu/LssJ1eAH3brkS99t6kfAQvLMXnDoTPYaLzaQ
7+e1E/bPilndgkKM8mjmQVYLVF1Dq0rYukIXYbcMXpluPWpD0J7tSPfqcFf/ty2gs4urmW9oNLRH
tT7MZJTdL892ygnDsGsCUHlVXz2i764JH1votqyvSs9l9wqpj1VlYAEJxZNaZaMTqhu8gJmEJtOH
vu6L8kOx8bE+1R0aVJO6jARNWi8q7DO6yFb/YStYzdJlrMMtxgO03y6Qxe0/kAAdMf+CrjDwkgiR
rkxIXcuvY+sUxRsU0PW3CoJMdu5OoSzSiiGFcKl63tB46qhW/0mNbsAPHE1f3YcZcsVh3hYalND1
JESTBKoL7WSZ/S2M6USFOAtOKZQkhmLa0qaQxAeXgYVcaI/mV3ne1oqIpHIXC/j4ZeLYus2DNIA9
T46D5/0chFnYUHu4tK0o/QtzopGmEZa2iBly5euJNwUvUl/RrUtsQDrfdVqH4qSAfUTI0GXDy4cR
jUbhWa1TAdxR74UiRQfIoBMp1+nJ92ffjeVU9UFcDk71wwZfPnBiPNieeAf4R1q4reu8uqqxmqyY
q07FJBJNj34LC0jpSvmB8zVYusDGsva6SiwuIvzYMeDkvIqBhTFukyBk9pdtK5JOdOiF9utgdE++
X1E3EW3owQPovBSJ1sO2JsvGShZPgY/exUFEsLHRq2uahnYd6U/rFrAgrhYADNGh6UcDuDp9Rk49
VdOW9fYq3aRtXcY/CIVOtBhyHlJfAjHjvInqQYlPFpXN1MTAidpNtjl207131ogtINBFU0n3b1BF
Q5ROwPiupwobiO6iBZ354JhnzAFKv1SvTihqmoSyW4K0XSnlZzBHbXY8DeXqv/fZDBXOpIZyz3YC
VfusurgZxNzkovTC4GyBuip8EK0F7owisimYdkSF/68NOirzcaW1fbZr0X9tPOuVSue0FV6EtIBN
5GPQ6JZ9nsKm/OTMhP3Y7Kmv36Y+bJv+xKel6erTPGrSfKxo0Yj/UJZ06Am0Sm6oYvSMe/RhmTzQ
dMZClz4TSQ3hmx7E5pM9R2Cv4cp56qlN9KWeqe8/he1UNxBnrtEkBIpytX0eG6vV70swh5eXqq3b
4j+3VNApwHJ4bflrhMSZTDekxZakZqMGGLd1gEFogCXXD8XkQz4anDPaP7cwdvZtq4daPuGkDnlC
fJjqazfUOJVQmS/XNyuiZfVCa1GI08rQb/rcBjyqL60a3PrsT7qe62SavAYdQKs/ElR2/BpUxuAr
nL20wkVGXtCD0raQdnFAWdL2LJhjLxhE84Q8cgkGvTAovZMLTS2ays2P6DO3rPk7FaGQeVdvqQct
8iqeQdG2JtXy4oIIeoWDC5SoSMyKNd684f1WghS6Gj/W1hBtJw7p528VWFf8hApKpw+L1/m/ZmqP
oANZN1aDvExMPCvdFUICqU944qGp6UtNtD0k1KFuLCSUhYOogopAgZt2F4Q15Kur1rugezhqcl8F
FcSZG/5DLdVzNNNqzNlGotwl0odzL603xlHYim/gFm+ac0VqB07CreYNWu71Fq/art77fPyFOdQ/
nNVjP93e7sXHrg4pKEc3CtE7ULvZwcnaQLH+MFWh2hI8np01nXq+1B8br7b7d2tZgW58cqgzxEXR
SEibdCEtn9vF986Q6r02JtjP0PXALSxY6KafCHR2B8TVdRQsridrms9Q9Svls+gGB6s347BMNg5B
xFh2jvTiCPRTKmb1WESJ2PrKhkA8Gk1jQbuxSGS5AkI2KFW2Dz1Zh/XRqyfdx/+Pum9bshTHlvyV
tn6njgQSgrHT/QDsW9xvGRkZL1hERoYQCAkQN/H14zs7a053Wbed0w9jNmNWZVZZkfsSIKS13H25
k01MiDrH5G+6XyLbmEPa6sDnIVewW6+CBPM8AmDDekFsRK991KxQaMBYKM4XdKccSZg0HHc9nLwA
tioST5dulXCZD9li8S4Vgpa2IZ2qTEabb7NalFF4amWD3TEtwQ8VvXMyyWOo+JNr1QY91srmcUFY
XG8si6WNh2/dNvXqRfjK8gybHa/3HR1aVqTTEtrCbZo2uYlSPTxouZH+apMxFAABooRDTPBjRvqq
Jlt5znEuk3rXB7ars0gLqYppa6bopDDih9B3jCvcBqQqac5ZGPpDEKqkzKvOBPWhR0YHzSxGYMhX
lsTzN46dvIP3dtevuV0MZYXn2EDu5qq1dqc2Y+mF5W3JD1uoO0gcF7bkwJ8oLaowETRLxtDrfK26
oD1CROrrPoPz8dReE79Mc95OM0T484C8d5imL+OL6jCRfRWMUvFr2iXphCgK3GAIHGAI+jYLx4Oq
gCRuju5lDBgkQ3RSGh3WdeNHN6FI+jbqyJUZDJZbggCfNlYw2zDmsA4lW2+QXAhTwsR0U1SYhA6o
lODCt9z5EkFPmRxTXFFewtnxPjCrqW+jLaxiLLVWTz6v6LLofO6GdTxYmJ9WF4OAxVsR48zH2Vt3
fi2wnyn/oiHbDnJCoTDNsZpaRJHIGbPJpo91eUSOBLZgMOc6KiDKkvzUDu2wZH3C8LwJNS7lNZ9R
L5znmDGzNeBZQvuF4MXxrenWZLtr4QEXF3hKqwEGCO3oYUY/dd0levYg3A3hAAkTnnL9jElZGHpx
FILNiaVjOV1pFvn2bsOpHHyS0UGpxVtenwOvNCYx+r5lJqMjA5u2BcFML5ijLoXcymEuHN9m+5xM
BG6YqjJUuMci2fZx57Ta0Q1hfreihXH5vrFYMcCwaSdzFSDxA66NwVIXCkMfPJtLPr9Cal2ToqZE
ib1Wc+wf4PESsQLWzc2c03mFv4iBgbTKVYrIxP0kBqWzaltcsNOimfjlisG5MOclkjuLxqZ9mvkq
tDRfpilci6VPcUdRaLXxWc1lh/0UcHY/tT5ar3srnTxoVpvp0HXjhjVvfDnuKI7xNttCRXjWSTBp
h6ZdNSvKZvTyBZBEiCwGOyIyS2wt+cohwx33SvDF7pAwVEGuIJreIEB3Ge2lkAgJYG3NL8GguOiQ
QkUlT742LfsSerkWc7TdriMuiA2RGT+VbLxZFERQOF639iNCziZSQY3qEBw5r6F1lyMCZdi+xBZx
E8Xa9tlGdUiOAUOy5R4cUDNdqBl+a0WtycgLnGTN4+bonF6Gcbi0WRqOKS1GX2/1bg3nnuYoCSqk
G6CeaneRQqNwg0geLQ7JyMEI1x2z6qB8qf2rRmIw7JW3MeC3yG72M3IA0lUiQXhcwlO/CDMg4bW1
4z6JoprdBmG8JEXgFv+jN3ME40C1xUc0Kg477koFzrw6DeyQhSZSVxGXBF+AULZv5w3OeYiOT0qM
inRtvGvgfVLmOGnGcjd2OIUzBDgl4X5xVYINdmPiR1gJWiHneSzJruqwS2QOYrI2J6IayY77Gq55
rUvZN90OwXvZo3bMfC1skK8pnHMvy4aXabHwabhCKUoOiPvAGt+mZkTuhoBNuygbaJWSUSF4jPSE
ZimtxJqxoUKGQDeta3hhykk8VQ4ZedfJWrVNThPdpzcSJZemhwrHSfBQdujzkEjcz3cxE9VZ3U6j
r2pqNJSSTWtuuQ7Y+H3axCqzpGFxXLTYpckRrByD6R9GNlAkaKp2XTnXNbLxNmwNA/AfnMp4ZKoM
4vCwzwNQvugLW6OxFc5g40/bVEc6b1JUSlmC8uihTrQNkTfRNG8chfRLUjVLejS8HXSudbewQ+nD
5dpN83Bnl8YGB+zuDmHm4rzOZj0v4iBFTNBcJXUlD4m13YI9Sfb8ppFkdjcpZ6nY02Xy/j4dhoa9
GVm5jxXPyCcAPoRaLFiFSIHxq1zy3kdJV7gS3lqHboDS86qfRNwcInz99JYTz2/Y2kXYFNUUPRBb
Lm/jplZzmJ1ga8YroJgYLO4qWhjg7mbfdJORex2v6EX4tsFTkqhA0Nwn6bac+m1ITC6U6ugXM6iN
XkfTikwB9E1Q+1Zpx7tc1gtWOM5Nc3YSiOFDUlgNk9mMIIjF7FnTMlcMQ5vqvYiMUzdW2rIpYIoX
d7uY1rQ8EoRUttdupOdjC/aQ0WU7hJF/ijDZ40/QfHn6FMq+dx+Vd77/onTjxA5hUvFyQB8Rxrco
Y0z6OSiOb4mxHRr5rPbrFt/G4QTEYdHV1j3WpOneKUJzw9e1j8foMqh6kX6zfrQL6kQ0tDnXNUl3
qbQVuxALwcmqLXJAcxuQBQbkZqPwTwyMpOwuSAPyhoYSrb3p+ybd1c6Q/hKu9BM51BBkNvu1hsv+
2V156o9kompAfjHiltD4GzrkAabxa/iibTG7pj2G8o5buFp3063o8NFT8rbb+61ZJsAbsRiRixtP
TYFY0iY4taPc4Lg+VtXXbev7teiiFAMn0whxdx7GjnY3CXbJsCgjJvjDakjQ5Tg7xgX57q2Z7sRU
9zv8B5zZ5ihum32ZKJp+olPjy84IzftjQBJI9/plpvphRYe6oGVYy+o0ayp4A8DGB+M+ggNt+hJh
Q1VNBnQJhVoihjbMKu2jHx3yzIdTb4NwO7XYiOCeEphU+Uyw1s1XW2y688B40/vlR71Q2ApGa909
jEhKeTN0iwCGVGu1ZY6z6mOu6qQ9sliSL03N0jAPZlLCa4h69MV2wj4CmlBs0HTgo3RhVzKLnUOs
S/LcDTAqPumOw8mZjFGVHEQThKjZSmnYc4KA9zDr0P3XRe1JJdQ5rISlDtuKWdlrMFYNf0+2HuCB
n/sJnfG4gXSemnBVOwAx1Garbrn/b3wN/gU6+8chSXy/plalxUwmwlaPQrR90QMgz50IOQyiwu7O
2C0+JGn03yUZ/wuA8I+DkwPtqCXt0B1XdF0F3LXh0bGOv+SE//F9/V/yh737G0fi/vqf+PN32/lB
yWr8wx//+mRb/POf59f8n7/zj6/46+GHvXlrf7g//qV/eA3e99fnFm/j2z/8YWdGNfr76cfgH364
SY8/3x/f8Pw3/6c//NOPn+/y5Lsff/nzdzuZ8fxuUlnz518/On385c+Uh+e49v/4+0/49ePzr/CX
P59GPEHdn+AR8WY+/skrf7y5EW/Dkt9gBywoZxy5gfRM+S0//vaT+LeEpzjCOAfKxs5rAW3dWP3l
z4z/xjkC9OAYHjEq0rNuwNnp54/Yb9gMGFxu4YyYpjEGDX7/hv9wl/7rrv0J6UR3VpnR4dvQn6bq
/0V54X04+gd8GCEEiULhH4cKO9+awQY6/jJw+jFt9prX/AlIGxwrBJqvUuG/lj4ac5ZU12Fcf8In
tDyRwO/l2dJTX9DV6n1ZtVcjmkfAUfJCNheMjNvezum9i8Og8BQIZ2C362G7ESUILbmGhbLoTBHY
ex+jFgfqkiSnoEproEhoYbmFtSSfqgPA80PLElSAQ9vvrdmgyz6jGp7iGCfAJw99uFZHV4kbE52z
jpy/wu971TXNE9vaK4eQ+QxpVohjqqdbwRiwn/JOpqm/1IG5XBCepEl0LzpMO/qF3ZMOqDRt9qFt
3pFUdVl7c4jOMQMqvfNUIYIqAHqYJt1j6+XJ1ck3ilaMTuyhmdD0YX/udhWdjkPbyIz56m4C2Mpb
dGtngMLq1w1jJ7Pd7nyi6hx2LafIkXywwmUUNFMm6/I7RzRAqQGiGVVdL019LEe5I1tYALPI4tgc
ar/twl5+CSbYV9QvVsLvQHTJKWyDN8SlwaBHf9buBRap8EI0OBzZjdrkPgyi4QSZa5/RUxS6rx6Z
1xh6ijBayOKLMrTX1ipeQP73rmjyhP312FbkBl55jwS+lvnq4puSBRcAgNBTjPxbZICX0eYqdOAo
A/7WS/casDApqkh9pmv1SUz12ip/K+ytQhLPoQqBRQXbsJsq/Ho1RQW5ruRZeUyc0O1Vt+XTFANj
prAxZrH4LGXyrVLRS2/0JyxTSaES/QTEFr3nq637OPezgz4/Hr+39LqKXZ21HVmAGFCQXfWHRAZp
NjRfMPBgMowkdIA393JNb8emfS8F6vOBmzsH7ioD1K+zoV5vqnO23GiTm3qG4JEBsJQR/JQQXX2w
MuqzJk4sGoPEZXXshzOm/IBxwEnN5cnD6rZITOAyYJYNFomviw1sDyIx02LqoRMni/pulpTnU6jv
SWUWECHhfbqye7vqpUg29erm5KaH4xdU8NX5MIKzi0TwTaBNUfWZGsdmR5FaDjc+3EeUNyirluir
bQ/c1f4ws13gBp6NIBdyZKQ1O8gKL9BcH5WQG+w8RpJ1Y5dHUfWICtAVMVEfgWb3qQgupH9gqDVw
MCNlLbDVpwmqz6FXP6aj6pYw73hTTPEMRnxNiqjF1XYyfNCrOUlgdniuzncOTtHZuPa5rszdoBq/
g4rofeF0yvDkKKBjFJdH9VeJ0p8iDe/5Hp5IJnOkwnAlSW8BL548vACzCXrvrH+2NNUXa1mDyqzA
x1K+x5YFsGyer0eNcqMyiEMAznBL+GVdkx2QxOcZVO1htkGCp8K/VE+Rg7/xYAJylMBWE0OafSwN
otCqhxRWMytiM4GNhi6TlX5tZ/GEEbQKWWbLMyJZfD4WZJNVEfTmXh0dK3lWr+bJzfZgufrQaOAl
iW9mnkSnyiXHDeK+CmnydyJ5iyVWgwlMn3XQr2eyY/dLnLi868ITEfS+sfXHzJDZUd7XvSQYMY0f
iNgEKjSoHBKUOr14DnHxd34jVzVzcE9NgywWcDWEESwMLJ7ieAbk4ftLU69uJxCOCRs4e1f5y3Jy
14r7dI/Fc4ceZcuGjhoEJWKp94O6EaPfdZ4+p2xGwJIsn5AB994sAIxmd8B8ADLXatwIYZMBiXjm
4ueCAea6qwf2jKPuPqAGo0PJWKPrqi6Xprsjy3yNEyePGgGIhMJwZOXfyjG+BjuzZnQxpxKgawZI
v8rciD2Ar/yQmvoBfQBYo+mClarLMDdQFXacfsC8JEfJ2e3SNjkRUE3c4lsF1tzNq112PU8QHG3Q
xNmrns0vWx3fhFi42QBJ5TEaF8RHzUBHgTkf7WgfV1SM2TyaBMyKfe3d9izidN+s5MaT8LkEeZr5
BfiqGNMsngfERYwGxBA+IYlBeGwWKC0OKpXXLEN3g4dEgoVidZx1romzNskHjAoXFWu/BO0ii85E
+bxwUqwYAcjlV8fB/o3G5UkQT3kcrA2KS3BMCd/pYNg5ch1u8OUYyHQtE321dbB3E7D8dqgLKUWP
F7dfWjl9kFTc9BuuHoFxXsbHAJ0amQAs+iYPbUizaDVdMQEBCcc5b2YkPQ/2Luim615jvUchxNY9
Ws+8JmUAqiZQ6GrtTeVhbGtnWM+gNrJFpMchG0AEFdYBRArbwWXLlBSYx7kF1I0oZoInjAIDsM9B
7MMcvWThq7gqQF59UY4+xD0yD5sa9IRcb3oIHnJGsHWhohBL921okyu63DBX7dw6vraA+jI7i8d+
yUs6I6G6NWCF9sAwl4Kg/cNQHzpxGgw5CQiGK6PhkySAmQMkQdJBPPULMt46VaFVnfwCSsHty56k
p7V+hIxoPXVddRGJDjsKXo1cyHJPym2PuQXMZCAQId10JvrhBf3bC13G7zGSJ8WE76qiCQ+tARPs
zaMY4LVUbVplks23YIpVns4rHh/99TxlmmF2B8RLvOdkDXeBapPCzTCwJeNezOwxmVO06PFTCQ3/
GZXHsW2Gl36cigZLt+rKNxZXnyXwmsyyZAAKdF/N9l10Mxz2BE8zXQH3i+MTOuwVb8BPMzCXstnk
znNz65yGedbWvK+Ru6Y1jq0WLWIepm9OYqY2TMUh3vC21YKFPC7RwVT+Ge5An9tQvc7Wf+HipVvL
daeNf4ZNyfXawxenDuYzsgVvMYhuMrnsbaWvsNSu+hZvigrzBsXsZRNkqJPWHXgAnQdl+MwFMsaH
lwlzsYd0TIDNtsexaZ5JsD13LlZ5N+OyE+1A/G43GCh58rwv4WSyL6l0t/GUXOEEFidkVCD6F83+
oSRYi/C8qgvEQagsqcd65za3R528YoVYgOEkTo68UUfQyvTkpMun1HWnngOkWRN9ZN180OVWXoLl
zGgp/Y5FuAmUkZu02ofeuhyK0WoXVnyniCfZguMzX3EkRx2KxJofGxlcENk9pq15TSLgqQm6RJiG
QZrAMtZUedOnEutmdDm0GT9YuBQU8wIAYBqk9uj4hpSUF4FAKOmaZAgbSXKcM9GhhyMlvCt24Vh3
eRgEOxKitjIhfwRmKtNQZRVifRvdfC7IegDneOiojgCIjSHE/APLAuXzBbkbF12pX7tPDCnIQoZs
3akuOFrlhyLu64I3W1tgkg90XPoFEushHzd23/APx2x1UGEZHaN6QL7rAzikHPM9uCABPmKJxmIt
46cm2s3DdMtwrq+6w5KiqAoxJIfi8Tgye9pm87gxe7fy5rWjsFNCkKuXXVLAdPZderwdYpZzEo9F
3fvnYIxRZs3X9dr7osY4yLrik4CHoMybs4iFTUHE+xC/lFpftJvGhlzjeBuT4Admcpec902mpTiZ
VL/yZXiZ6/vFunfBxFPapt/LoPpA0/MhIxByjV5c4Z3+voTjpVUL7m1dpQV4M5OlCg91uZo73fhn
H66HKan3owafSggK3HnaADZEIotMP2fcRTpL4+AHt/UJlre35S1Usx8BAWTSt0jGBsf6ioc3h/oh
76O5zu0Thmg+AokNF3f3qQzEK4fHPbjuMMiW1b2sC6iqpn0Z2/KV4t5v4FJyAn4nD4R/Xht9J/ER
yIGdLiw8TrIkrF+4Q0RsTVaEmD4EjYyhkpCXQY8jjPHh+4xVcoj5fBeqkQMlTV2GE5fz5kOv8hN4
434c5cc2tPj1Wnhe0ftQY0/ox/oTopw6g63/caxwVfqY8Pz0la3l3fm5wvhjVsYw41wgCcHh0AWZ
A8udHa0o3+dtBeOAFDjYTmLxan/RLeadyIUV848yVVWhg/rz58UO9HxyiRxQEqAs7VRuJvEF2aYZ
CPdvIVqDNG+Uht86tq+0DZ4mfi7PiXtWpL6Elg23IUbZMWEULaOdanLZgr5acEgYj2aRxEOPYmt9
Wrz5goQUWww9nOzmmJfZFJF6T86yPvOsQwalxDSoQwhRRE2Os9nkBZhPNJ20fu2vFoB0sPJByVX3
mAdxSDeuUG6vfmxQDlSZgsj5oHC6H2F5gkg0DF8cykotWZemj+WSp+5yHq/AQctiDPQdCgJWEELz
IRrmLK1RbEfB+tyoCVxGqC4nQW86g7GlIRVPUpvLpHodFZwE8Kxdh6hicFE+9Mi+sx7B5NFu60V0
QMnU4iRvM5m4pJAwNM04a+5HOlW7joCUXSX77npoOM6nfz659ZkrrG+PZsgm5VDYprsa5jhBdrJ7
aU3/IioUxkn9LOFaofiAkrEHYk0Lm6Clm0qboyjAlaaHSb51Ic44lMsx9CDp0wKjTqEspLJqX9cL
LpuaX3pxXshE7kKtr+J+e4agy/qGF+DmXqEyeoKey+XAOw5NE00FBm0LJEV/qMa9mBX1XhJjKCMK
qgws7EMfwue4l2jCjQpxTHIOItcPzS5090rGcYYzA8lQqnv25RpnU4zqDWJLdEMQ/GRILzd4HCA0
QW/AcG7XTIudAM1yCNLHbk2hb+i7EWPr5J7UYl/G4mXly3JQonldrH/h0MvEpvRQbXZ381IirwZ2
gBC1PC5p8gYD3E0Bbm8dThVVnc/oSL1vQr/IwFxpMDD5OvIAYok13xR27WQMbC5h1ZVpUT22yfDZ
KnGgLPjmB2wE41nzvEGZcK7Y4kh+2K55nRwo+jH6MaQ0LEjczLt2kAlky+JeSKwXSMlyi7FsVKkR
bul1BVg2L1dUUVWZPG0C4F/apc8yNhZcQgQpjh5yPh+2dxSNg3LgsUIUIDwGhL2k3biLcdRkLhmL
TWAannVtnwXLiDXuGmi5YFD+8yQ30src2+qLLMOLtuKfMfQE9Qxwc5jCPkNi46Ee/TMzUYIKHgUl
yA+H8PGmYAnI4mQLWN7O+Ity+Ibg6TFHJ8dz8I5f0wo0ijQoNn0HTU5AdmLCEV/pe4zpPqIfuki9
eKKa3o5bc8S0uM4a+O2qmBUKsDv2TZpXAhuBkOtl5G5Xnrd02vUp6iFF7pM0uZgD9svP6d+CRK/V
98E6+zn+EfD8B4z0fwCc/ss3+n8RORUshkD3XyOnl5N5c5Ua/hl2+rfX/o6dxr/xlCRpHJOYMX5O
4vwdO+W/IY4HozYc2CrAU6Ddv2On7DdORRQJgZ+LMDwPRf2OnUa/xXgTCt1oxBlohPDfwU75T7OG
v4dOMeJ+BmAjRhIhQoC7/zgr0kPcEwa0Hr7wGQ3scEJv8zKGJjlUEsoPWuvvMa/fgxTgY5qANkHu
beFhGoCKD2RxtzB7INW9TkLQ5HX66KoSzu2BP6DhMGhKxguwzPYYwnJkYcmGopxhi17849ibbS/r
+Y3r9BUfQwrk3gcb5J8/kYYGIWNgjsmlrHpAc+2JMVQs532XRWhKymEFQUX7E8RI+TSMME3RYPwW
6r+3rfQH78YvdIDeEdP2FsNqkCdA/5In0EoVUBdF0ssrE0/3AbakLQDHrE2T4ju/NuWgC+nYPSr0
Ll9o83b+t4uBsiKEC0ilgzS5x8CXQxxsG6fprpI3LXIt8QfQuusExhHjW/Dc+GrgUHBoBXAa4tor
JNd6SKZRbi5bgNz5iOPi9g+qtk8m/aioUTnO4svN9X1Buq80jSEaTN/M9j2VBm0+upQpgQlvFduL
Ge/SYXjoKBJ91nrdJ9s36erDOlf7tCpRZap3JYB6JKa9gor2mVUoNgLX7hO7fUPT/a68gmlg/zil
+go8Gg7bQREAmki9W9GSz4F9FVsIA7JBX88WbPNSso/BYu4mnBKoMDuMHbqE3f8NQOvZlsWYGimT
5jNMyosJnFhOxqFoazajtrIfQdvbQvHmHeoQsJjlmLnKPkoxX68dIEDIZXoUhOq2ZcEloPzzAV+/
lyg4qFre8GHvCqUM9K70qDt5FIN4EDNAvKkRR+PuqUVJH7KOHcgIIn3hUE6JpczpouYT9MzYjum+
gqri2G4bzQ2HYEbo+lNX5Lmrd+jZ7+C4B30civ6Zzc9wl3iXYc2gufJfQ2paeHZh9fXnXg/wBduj
Yz7MqCInMIMHH693Xf9KRvwP9K6va5hg2rC6BgeacdJ+D4YWrf1LDQrn58/dzHeJk6fFD4/Gy8sS
s3e70ODV1Rh+yPnBP0/BFCJtJfj+E37i6/AAUhMLarwGJQHk/gzQddXHRIPLBkwyhwerZDpLqvhp
MsBCYxSabtCv4BDHzDgMqPOlDvZAB2+WAEePI7LwIx/yelw+eKy3PUJxnxUrtyL1UZzDC9dO64g2
CQI7aZIb4aJjo9EiYuI9zuKh+SBYdqzHCdiiVOhlCuCzu5swJZDP0l7FgX8O14cOseQwpa8/z4h7
47EiecAfg/g2TaHnxo6ZbYN/aYm9a1KQlG34TYdm2se6QgWmq+MSsvfVlxwdDowtZnmwA+4MBYgX
0atSh/Wxe6YrKuONR3NGVnG7BOG9OqN+Z/QgTVGmbEK6ou9ml4dd6uEEiTspI7TeKZMOgDO+BNQr
qJ88OUFcpPF75qMU/cXAxYps4O61hufTITaLP5I+ulwpWHfmhgrAoisglnyBbvkQKoBKWxodJVfQ
mfp9R1GLVjLdgxWBuALloGw6VoA8f3UlbrztOJT0X6LaPDpcoLpHnUjaO8X8zcblzph5l8Qod6DB
vJpsVed12L5HW/uAFJGsa8uvaTh/MKarQrEoyHCKnLRLSAYmCZwLvpzpgQs5wGtVgo1Tq3dh5GVb
BRfVAN4nXr4FVVSk65ZRP36Rar4fTfOB8vyJAtItLRorcm/PKVEcztH7JunvmqHedR06iKgJM+/a
ae+H5cTa8BHkrCssQsvzCdY3EOvqAk2E3+stm1Rtrgx0R5mABC5vB4F6NVT2guzLBnUjevljAGA9
HPhxXANZRNI8Dh4banCOpA1Pwqk99/Tes+YblJm7aJ5u6Yz3YwOB47355F2Mu4wjCb/lfGAhekuL
fNWcB/U71EhXLDKnSOA5KVtghA5S1yJtl+tgbW8Tt2RbDEomkMYeRTze9tv8oHodQ/VKD+HK1hy2
Oi9Ti29a2gZ/casPVVdjQxwKqfB/03GxRdKbGhhvCtWoZ4/xxkdEzWu/a+L2bu3rqy3Fprry8/pH
GEQW1BDMyBY5kRqztoqN9Kpui0kYtIB6wPaDC9nPS3v4hh3h3GKb+7TBxYM+QO5aAc5C1fpqsB7S
BLTmCxJREQ8EPKK9gnDvHaoBuMFLmoXw+4La3t0GeKhM1b+c4YEGm94il+eNx6eI3cMDL+9I6Q6l
q1/ROqBb1smpH9Gz/oQJObE3kOqU5IfngIA0FmheBuqzTNghLflJVN0VFUhX7ravEEecdl0k69st
WCDYw/VvhvkkYefLeli4DOZBYzM6NGBws+oBkghXwA0BLClOoJBsUFsCV9NQdWggxgWD0Ji0Erzq
Kg64bSSzCW6BKddnhm634uGWEQfhhVquYYVyV3Vh3lDwvWOMA3LGHch1DVCCASIrHXZf1qPjCtuW
5pCyVcHOpUC0l3qE2E9zXpTdN4iOnnEyVFkUDi9NIt9JY1+bp4TMSCEvyT2ulCzCBpgdbdVx6HDB
G8i7KszM0AgvYw3qg4YhxgTZDLi9IymGVnyz0ADlCZKWs7JJn61K0FMmaDA7oIUXrCu/jlCqFvMK
YTtszWkGJ+TLCKDHrp++IPWlz5sk1QU3+PoNNvM4pBhSiexasAG7lR4ANGvBC5Cv0Ymop87GkM0o
SK31cezFVRSDJPPQ9p73YuiDQjxvEpJPxGHNErdzu+A9XQrpxXdCsboazs0uDZarIAF8GENrjqM0
/uTslw3z/4X24v+n3iGi8dmh/V/3Do/d8DZq/6t1cH+vu/j12l+9A41/YyKCBCDm6S8Jxa/egdLf
UoopAsgqGGprdAG/9w74CYO6ES8iNIkoOY9L/+od4t8iDKtCioFqP2UhMhb+nd7hn3r9Cuj//jCu
NwA8mj2bBGxjLhw338sQAsew/GIoPQQD+ObOXqTL7STT4u+u0i/lx//m7syS47bWbD2VMwH4Anuj
famHTGQDJslMdiKlFwTVoe97PNU0ano1kvtB9jmmskjx2hE3qqL8YEtWg0xgYzf/v9a3Xio9XrPi
csFz914GkjIVjRi9WZVuhVZTdCr7xTmi6V5+/vU1XgXPLxdZ1E4vTPNqgHQuVYOJrKPbYdZdPW/R
kppuEASbfvzsk0vSR+JQk6RN1QOXCsJ/TCbvXH2xaf55HOPN0ynscvUzs25qZhr2MZRzajzsimyp
SSjromZ1bjIM2idVRzyOaJb23pqV6zLP9u9ceTnovXblMxuvdJTIyStiuBRmdLvYtXXkGdhqg2A6
dGp/GirrYOHXqhUg3WP8jiXzrUEkF5fsi9ud6BUaUyxX3jRunGN3DeT9MQzX+QeEXOE7F3lNqLbc
VA7YL6+haKFom7nwPbTLyEMcF+7abqqPSE3crnDckHbGO3dxMfG+dheX///i60TToDrVQMQxnfHd
PDlU/yn++2JlBNEpNTiK+fPuMuspK9wbEuVeVm/eufRbD3AZUi8ubc4Kxy2afR6S4l2vnlo0vUYd
7CM2fwY7tbLhjuqHymadMrV3bu1rEIjl1p6VDWxnVAp6/K2XUOguB8eV6rhTevYEvDIU2nf+LPCL
6ru/+SXP5hxKmZNdLfKq8qm8i74pAZW3NVIN/7G+8lH7vzsu37ib51Iyzv8xDkZZeQ6N2ELeZxrl
bTYjy/CZmdECua6UbqvF8kF9d4J7426eM+vpe7cNlYPix+gJpUa+UnvqJu2hWgYtk9EYJ5+HOjr9
vbspzmYbbcgIJVEmgZ1EXYQC7qBHe6v1KxQD8QmthKv5AEl6sbL5MU3Ed0bNq+hKhs053V6RA1Lk
UYXFswxMYB4WITo1nlVffAr9iNa5v27qT5FGtAgvTN+WpywSuH1RA707dn+AmF55WcX53GOiHZ0F
YidbP6jwXdXMWXfEEA1OfNHMPnV1johN+ojJ8eBnldwURnAxhwZipAblPq2lptQ4RedI7/uB3Rp1
MXayEb3qcRrQ2Ae941VRdRtHbh04yaqjbXYx2CSxZHq0qaLaZbbv3EqkR47jWOkVOh+CY0A2dNRi
cHkYTR+vsOhgpHu0pmjTqtNDHGgeAcrhltcRTUY3fYzy8NiMFMnblPZyoJ9GzbiacsMlcK7ayswi
xH12aR7EqHSvwz53gS25WRTeFaDxAq1ZsHLZD8PLdoqRFSJRuM4LcXTyAa/G58D+pLXvqIbfGuNn
k3EXYicwcH56ml99XsZ4bmPplCwwvuVGgXVgk4yMQ743Y7wxI59HA9A3cFK9Kn3Pj2AMPjlO8NkG
hjtGiMtLHti84ZhwO9lX9kxVgAHGhPY3V4Nld/ZyStZrG/KUmvkePiKuZVATLRnky3qwKorbsJ+A
/t4SJcHERTmLEO93XuxlOnxtZJ9Ny1hwRTYGiu/hUjzlAHLy0gbwJN2Q9rUTlwd9PvTGTV7cvnPB
t+7y2bysy6xvpFGDzfHoFl6kTf2AHH2/3OW4CDaJctXX6cnQWINMcaAv6Xi/vvIba/t56sDEkTZp
SjO+6G3nQJ4vzbr+0DgKa9x0KPn5ssD/+lJv7VXOAwhI4EhtdHqChp96Cn31wjbuF8FUFzQPtpkz
a0cIEucVHLz3FvVlpLzyIM8jCca5qXPU05rX++1BWTIph1vbmVyopRvkh4eI2dCfrONyDDf4KMlk
vTdJQ7x/4+JnW0Idz7pMIzYzY39Y/ER+Wm5tFoe4WDgyC69AFhSVoVyskqS9zMPkkKXOMaMTXtXX
+Twe5nQgpc7/WMriUop1E2IBoi1ZyXittHthbu1mm8iLqtkWxWGamYp2Sb1VeHraVmlxsnbYssV+
YrMtiMu1KSeMKgXSZk8uQ+fjEh5pFJjh2hH5OqR3P9zK+TCUn3X602x/wl3f72rHy+09gsTR2mO7
sMhPHjcFOBx0JjuTrQrd2AkZTfIkxfWQHXz9ydBvO3HvjI+l/r3VP2T5nYZ1Xu5663vf7q3G6xtP
NbaqtsuSvZrttHH50E24rcedRuQMQSQoXQzPCPdKuaVkt4p/KBPQ8JXisrcntth9PILoU/axlEcI
BvexqC8loqDOn68p3xwcqq8dlURzArWH7V5G/TbpHK8P3LCvrscp8eZY3pH9uOsmT1Xna91+lOZD
X+TY/KZ9GrCG8rq3pX6IU2MbOtRK7PGrRiXFsqc7J0WD20j7O+Gbt1NjP2BZ1EgEkal578j8KpfZ
l9YJDxb2eE0flhKLNzXmJkwpeWWY5ENccY6y0abmy6DYW6fMaYfUbhnnz7NKWJAdhTeRTWF8nphz
9IcsjXdzhUIK6C5dCGpSsa1ewri7R4+Al3JlpN9CCk96U6yaivLo9yjY1902ddy0x4ldy+EqXDRK
Rr1TC2NpIg2rYjD3VcBxBUEeOBREQfbFgGE7UMpNJpCmV+raphjTlwPFjmlnmBdVlB7s0r7RMNzm
7UhxhQJoFW1KmlkB838o9oAG7tACHxH0oFvT2Z6oiD0Lilk7f8TRLrMjp6X7NnmUyRRg3WS3a1H5
pQN0m2TDlzKnE56rW2cuSUjrsPQ0V2aqEloS4/uyxuspstFTjXddeVXhsl5cLRTxkAFZmXnVT3uh
RhdDgBB/1K+6ybwbAgtnz0h9s3UTVexDzP8TIIcWDfd0qhIF5ZZx06sDgRbJKp9Nb1C7ncFJXGba
HjiJh0F87YMeMcNTNmGjROZmt9Uh7pJNKD4qpc/7O96EASrzyF/5MTJaPYmesRdtwbrQuKddpj4x
s64Sy1rn0Ukzo/fW6LcmmrONGJyOmlpZ13nV5BFesrerHnlNvYlC2yXRdDd/z8CotD5bKnO+ACPy
6wn9B8Prtdn1bC9iYUzQaWn0ni2ztR/4V0HLC5712yJWr2UHXa5J13rT0nG6boxiVWToYPwF/ocq
566aGFqWvbaCyi0pFaulSrcLjlpOxyTDDurvwdNC2QAsL4GnINdOrGSlI7fOP6oq2w9CQcWG6ul2
gOKQLFEVtrLzC3onbNHGrtl0gmahcxP0qG1uE6tDh1+trftsmNe/vgU/dtyv3YKzAyuUXiLD+yDx
ZJjTADn4UJjFfa5+ZIVZGZyn7LHb2PRP+mBcj9OpQfPqsGdVKbaruJtGT82B44BJMnEUt5HrCAkH
fLrOKnNzEybBO4uv80bxR1vGzovjra7pgDCMpCZZFWk6i7CloGUPhh2i01a/VZ3rek7Q6yDSFTe1
0C5pesJVby+JRd5mg4WcGWZFeYrEVY++m0EGw0StLqqS2xzWaxRyXaev6vRJtgy3zx3Iiyr1d/TI
VkllcfQy142DZTbJXdPPt3DP1k2Pst6gHl0FtKs3jRGh66U7zIxRFfdZsInoh2USk4D8kmbflyOA
YaoosReVcALgyKLrkqxaPVvZtUrtnn5u+6wMnzQ8tIO4LA0Er8p008qJajMNqvomaT18NiI+6oJ2
DjhiDcuNrYxrOseXxeNYtttC2Fsb4SYw83UF/mWKm23OX18LYzX66SbITNoVH3PsE5l1r7N66+Nn
i0m3m+t3hpWxnCBfG1ZnG1CFJpNMoA148aUdazu8TuouFeYJk8cuSJAsJ57R3nXIsgaoJOPHKrwx
sn69yOsms9vMnb0mKvte74KtnR7iwG2SCLnlj0PWxWBNdwZm0rEK10FdX0lAGR2aXUt268nxd3FS
H50EFGtUuAuXKTNRVqOWE3bvhvbkSpyyzZIv3ALhSIJN1c97HeFnbBpojLKLxLH2iajcOGNdpQQ+
V8UmjoKNlsOH0K2VYDvy69fPemPf/GOr+XJU+3gabRqBnpF+9Bv6FpV5xeJ9UPuZfkW7T23E5pFz
Izr9a6lE93h2SW+4Ejy4JEivZU0WqlndaLWnM8zjSTnOZoG6MHloQv1RZI1nBi1+W+EqeoFONlnT
PeAQ3QecST6aTX0JnP5gK8VeCjzV6XPn5GuHtXQOEneclB2yTKQNA5BK5aik1bEcTC/AGx5W9brq
ur02fdKR4ZNoCdeg2JjteFVanTdF5T5qfRBXqH/5LzI1usgmGpHOjT9UCyVwOTEXd34M0ao2sBZg
BIFToSa7xLDdkfaYT4/l17f5R8jWK8PxPNGoCATlcBozF1EFccrBfF02yJ1Rn/r9YWqPo8L/Tu1d
GRjgXZyHzJdQR+g/UX+pJmf3fsHsR8Tkax/lrL48T72vUwJQPJsICCYveVCnYzMVGoU6DBAJzDa4
R5epNdyz/fbkfNd6QWIfDIRfPJCVU7U3WKpVhAEzmmJkw4u5hxku+5x1s0ep+oKu2tpP2X3a7e1c
FPGFBDEonP1geG3yTtrbW3XyxV/6cj62St2wMKWYXuXrB38KnyTYgNJ0W22to5GNzUPeBh8wvx+K
8WBKxZ1bhKHvPM83Xhv17GSCKkiL7Lqn9UCRc0I6WOX2oSid50zvDmEFaGnqD3IKNssDdOL0UPNA
FUBt71z/jfO1erZhSXPNVESNWjvOrGNd+geJ5t3vkpMfU7cuws2PqtVgnOYi/vDra75RNznPbaoT
xVG1cTI8jQNtTgPEtk/LiX4pYqRsSoZQJWjs7z7ds22BGqmtvcjFvNisHkxmZcNPt6XxVYTOwbDv
M9wxBaYIKAgnxZgOVjgfCCx853V940yvni31fZVr6GyE4S3UkSEzd3N3PZlIbPmaTeLvRPVuPXnZ
6b32Np6tU6Kfp3BuOSFW01HDz4l1/0HlOy53VumUXf29qXBYLQQEvQEzFJmsAGxK4/fI0ktn8NVP
cFY5yZEDtVLOtpewToJtxNoPmi5BOcD9RIDuti0KhNReo8/dJnysXw+nN66rn2dDpWmv1YM+2V4D
Ti+xnpZ3t/I/NMJiazODDrVdMycGsUxOVfHu/X790ernmVFOpKGNpCvpjV2HlAILYv7BnigJxFT9
FMNamUi7YjabDgzi4CJHWzYGT4PffupkfAqoRMtadwP/vYbN628VCJOfZ7G0krAOO07VZSqe/T7Y
NLpxgBi0S0DAFZl6QPl00EBivXPXX584aNv+fL1KkqSCV9zxBhF/xj1F/lJ9UQEiY76yJWYdPMtF
8RhxDH7niq+PL/hJP1+xMYLAUGxGuMGbEwF+FkbpyuEJOzLIp+Y0TJSJS3TtO1UJ/tZcpZ8nU2Vh
Z4wDRgP26v0hmDGz0gHqeIOXaZEwioNKA05jvX3nO751V89mq85AjA+SRvGgjhyWCaPgPR1nybo9
HUStrnzU48CvXMPwf7/mX5Iu/C/TPFuqjTKAkfm2cuHqOX2env9xwE2S/ue//0eTLD+7jb4G316K
GP71F/0pgUZebAhpGI5hqT9LoG1TR8xKjRt6hMUg/acEetE5q4agS/Q7coLF4E8JtDTVRbBsC8dA
2a7/FRnDzzMA7mzHhG+BTN4UpoMA+mwenqCIIjpU6wfTr3ZGpR4y3XTx9rmF2rn84W2Slbu4mN5p
g2g/INZ/Lj2/X9hxoD/ayLilfd70M3E+VLAu2wc0eUM4rGsUbPZU41MJt5GTbBTSn1eqlm1+0A4U
DL85eina5j1eEESMRTMA5JLGmnd/hzrZbfTmQh/NrQizT/E8bUL24rnob2OEcmnc4X1r1x1esBJz
oAX4ZyigDRk74BlrMzBusjS5L8rPIaVZs8ou9QLDWGbex1N/1WvVJdSlnSrRtI2FBwbTVR0c4kG6
Ahj0caBnZ0W3hu7cEzyDx6wiGdN3kBTl8WWolzu1Sa+dmXKrHj33CzYBxtsX6m/Hvrbv8YVtgrr8
GAXtoW70VcNvnLmCboAuyh7N/pSp4WOY+6spKTYTTXuzHm97aENQT0tnHdf2NcaR+xIXDancu+WC
yL28fmD72yiDl9T2cXB6fwV0LXSbtiAqxeSEqCNQvkRfuFaSZrtMU2OnXMQsxS30ks0YOVCF1XWu
+l+ycrBwl1NwHmcvH/I9oMWvao7BQ7PUk582R7GAAHEEPzm+v5nn5BPARCS2NOCacC3T8YM6Klsx
9xtr1B4WoTHbeqvEt4YFWFm3unltZPahrC8jBTMvMnUNCJVFB2C1HF3oquRYVFiqcx3Nma1sQO+s
U/8a1TpHbqyl3bv7g2W3dTY+hWohPTJsnZfDOZtcq6bKuhGn8sMwwHrAHzUah9Botk6FCSsCLj4k
381xI83hKOLovjeDQ+ikG72GQpta1xElVBShbg6pE+j2NqqUi0KfHueoeQq4HzjAoPKWu1Ax9pRq
XPSioBi+hVrvGpG+tzJxEzsWVKmSuqTjTSyhq6xIr0PL65oBX7nBDz9nYCLDkAEWm5dpM1xMuGQ1
v2OhwyTHCbfK8zXQQvxjMCdmXiaORexg+2NTtV6OKXTUulu16ykoSAO9m9zUIOvqqDqlYQ9CjQ1B
yEgEqWBROEhS47JqBpCXIAPDtNgPfQb+0qArggSym8qPqVFfzH1yjTt139bGKp3jvYMKNBPWZZyO
x0COx7Kq7pzAd9NUOfhadJr7YxhxEHfEQ18HWw0N++RnJ4tXeAz160TUW2xeV33wBfGQa2bZCbCv
W0P7TZ3ErTR/U2qQrtLMs/PugrfhMpz9d7I3gOy8Mhw06TBHUxGQeFB+3k/0CYy0fDCbh1p17kvT
uY/VdGMFm3YqN1NXP4Ex/Fr0TGXaeIxGY1O28VU7UBusi1u/3xXoTH1jPMYgfCHfX0a2s1GLYFvG
BcFp4qo0UpKqypPpK/f61LlRal2WM50Qye1Xc9fWoztFGw91VXkGvAUd70AGtWMCj9tawyatOoIJ
YSMzezc+U5PUdzlveGzBkAg/JfaxNIudn9YXiJhcWcefxVYf1UPXFPtx7J7UEEd2PnyocWYDFuXz
0SsCFGg2+NrbdutMxU4GTK5QxgEtbHvAp1ULPWFcHgc2uj7fx9NwFQG+HEvzEj4Hr3rhFW1OJ725
CmR/zDAGxtT6MoTlogaNm2oEMpxibbgCnLqDJzHDFgFrAO7L7xinhXMdVh90sz+CO98XyVfHtlYz
BlFltFaq/aUWfBWBtL6uL7qmJM9KuaoDeKS4RdrC9EpoQrGvnF4s+affp4CXMrxlS/BfZgZtMSGx
XjqWdq6fiC0zMzEnNg9mkO4L86lrma4gmkPLXjd6vpdKs5WSetJg7BEcrMMGj5zl05lzNkpc7lql
c5WR+7qMIIpHwki8smY+7LdqezEqdLRqQb+p2JezuQXIvK11fe9D4rQcfa/Vj31wU0JEH4vusbFz
T0j5UPnRl+UFE0wGeEi3NfYQf3K8zqITIx9rx3lnY72cEM6nR6mybbFVpJQmm5Cf6iB6KirIhnP7
kAv9YZkPJVceROciigeJ4cfvTcivXlA3DGxhcLhwh/18wV6pQbLjYX/Qi/YCUf7WWlmuhINjBYe2
Mh5gAR2m3riskWCOrAlj8ugM9dbsjGut98OVBXT71wNh2Z79dA9woC3f3NYczVCBfy17qxdVTGlQ
yZZDPzwMMG/nuPIUB9UXkw/MwH2Vm3Q8MZOU7KlSfVdb+j6GENfkd0NrIGaHGc6rOPNRW+WxprkU
A6y1FeeQgwjFjxpgn8XYGnbWZYF4fczzU4yHoWIGF33uFU53RWb2yW5SFhJ7g8n3Ebbqoa8M2lTi
QY9rVua12WIIyKfuMevi68xwLkIjW9epvMRNjQEtADha7Xrqf/bUXampQWF/HRv2c8PORJjjsYm5
JNvBNOk2xaxtsLHAiwmmeuXkWbwaaTETh/RB4/cCSSo/BnCyQAvU0I5YbYRy36jm5SjDQ5li5/j1
A1jG2MsxKA1T6LbEQqhqGmj+s1NlqfnY8ULuv6nIPaf6nUz/iBP6S+ecN8XXPzlA3/xdy7X+BdP7
nwHGY7fPm8Rwffuog2P8a/GP//OP++fkG0bP7PnlCedff/6PE47UfrPJM3bAW5BUq5osnn8ItZdf
4YQjVJ6T5KjCI/zjhCOt31hIAZ5of7Lz/jjhLL8k+Yi2qqkCvTN1zr8CyDtbukF4GItI3LBxAUkD
afjPr6lQnblQjLS4CbLv9ONHNud10ricydZjmm+KGmIOkBsrxRVBkzX363fmyrNisfVfPsFZuS0E
SySdmk+AIIs9EUY5WioFS+1wNXmkOOGgwbb1CQjaetH5OcrXH4/u/8Mo/l92psfQqy6K/5e3669w
Jn9JqPx/hFD+/hFYznjZ/nhi/z0fgWLkf+NH4K18e7bZPc/P/7hDW1++nGZ4+/npDwanxBJuMsXw
LDl8MjUwkfw+xfArQrNt5h/h8LhZEv6cYjS85xRbHcsy8aTIpcbwzylG+w3ktEaUtyZVE1DoX/OC
SC7ycikS1GocahyOYahULvgoP88xedOaUDGDbi2sTl9YcuGGEk7v0mFD9AdkjTUaDDjYeOyViQjW
2sQeL61Mea/0BoX1Zh0abJxA4cYbUUubjmWsXqRmy7E3/KyJb0HXbXVsUBO7zDFBYKXZkK6Lo+lk
EYWGeh2FjVxnLVZgmFuUuOFeRo9hwyTTEM+jjY/ZiGKrK+8CHYVtCVKoDOl6KmJINhR8skVER8UF
ExydyfiKfd33egREIrs292bL+EhEIEkOKSCJIEbwm9hYIqQlqlM1wwMOazRX2M1Xelr6m9E20Tlp
2TcHzs2IGjdAxTuBeEg5PoNth6ZkKQiKA3zdakNKiJXs5pYc4EbmYmsjlf1g9PYwrYico1MfDg+N
8rUd4BKWGvnHAuw2YLbZv2uiD9P8hYjNdW7XdBMQDY8NdfWxdBUbS6uaXdAHpyikXMWWdhSV3Fd1
Tl5v/FWGjUfGwm60EH7P1YXd24obWErlDRRTb8oEcAd0T/VpQK1kFooHJi54HIdUu6ojuwQMoot9
bt1X+lc1SDbsNMGp7W0TL4k/h9nKXxQwjbjrwqE8OKkzXwGztHZgvbOmTeDZVwD9Q8SBVP/LmykD
4V/1aVlsX77Hp983RGcg37Of/tubm5OXe5N/O5bfcl7Cb9/aq+fyHHfxP3Aboy07vrcnFa9+/hkH
vPz236cTU/4mpaT7LTjFgQb7c8ei67+pwCeEJZg5mFhe1GSl8xslV15yiBUqf1rlCPLHdCIM/hQS
H1uX2Mos29H+yo6FMurZaUddNrUCNrANcZIfnEcAmvEoUjULi01ew5loJ7hBwVDO16li6ZM727hr
mzoIL3wzCspV4xOrBaLGhrgUjDu9ylG99cLoH4peFsDZjQpfvTMOC48gC2SK0LSJPD8AoTv1WXcb
JFa56Yo2OQ4FFAwfq/jW0Ob5ejJk2lDgANsHYzwBO6WGX/Uk7bc47YLtmGTmITQV+yL1KcPqfcek
tBgmGz/PtkU9DutsHoDCNFAEfM3WP2ZzKK/sKpR7ciega2DyPs0ddxZv/Ry5EPQrzkemj4jVGm56
wHW3vfCbbaWm6r2SY9aYETAGh1Qzx++BFhIj0LVGQ7IJqibjKigVaV1bZKR126AS4eyWBmEhK1IY
wuc4NH19Pfpivk1zJMZrO1nUNwDO0Zlaod5ECAuylOyIKXOcDpSWkjEtEhypPAZZEvqu1DMVvnjs
z/V2wpCmPKlz39aUdjJzKTywSH3wVZKKtnDXtGfIyX2/pXYtsD05CvEtKzgJVrTriGiDBD8Pfr0p
7Cr9HhhmSSyASpAezoApUO9xiggKrknJPza8+d5y9iCZ2+S2D7ty+KYDRO3RYIbGhLOJ6ADdTeHH
QiNPhgpGn2XlBAXo5OBVtSvDIbMBYsqyGty4zAJl1WVx3e9tvS/Rk5n4NtYEQdTWdS3Qe+9D5ICz
mxh90+qrDj79t8lpjLrfEpqG7xfMYlIO9bjpprFFqOiEek8/j1y3ba4BqDux3U1mql62PV3FwL1k
dltUdmCU0Dk5TGO7qZCtYgtAfARG1DAKCUNk9jMVj+/YJ6pFoTVWsuugbZQIwn9cinY9GgH1qDj3
o5Gr2bSoG0I7KIVEItMsty+ren6GY4kOnmjqocGHpmdB+0ienWl/zQtqe+AKJ5CO1rqynET95Jt9
Dgi3MoqJWMcp6nMQCVlqwnnNmmz4OPtNvQgBQ6XczSkZCvtsZMs5smBQs7+kmD7Fp9FPQnoQKld8
DNI+qDYlC0jwoA6EEJEl5FRG8w2FSpS6I+A1Dtq6maTkO7LZJ6N4VdRhFSebxu9V68s4BxVF1FxD
dQ9qYuhg0xldYCDoG/PxzlBqsmjcLtPkeIMEpKi+AI9oyaQL5jzuvuQ93BfewRbFHPkUJGAMGKjN
Ms8D4lGaIK++5kato1zUczWe9jn2I/tDoRR6ekydemyeFzacWIlB5VbETXHbDb0N3Q2qxGA+QHUK
BsioSl/dkkRWykM/2cSFRYCQq37bwLEmEaTvky5A8Ut4dPQ5bduM3I+GYrr9sVcCrTgoDWO7hg5Y
dZrHOPLbB5uBxLBAq1ZZ9Zr6sQXuKyY16CZKZ2cIVn4YWvVzo0UlkTJ+U2j6dejPahQeCvSAk30J
5ytazERzo+T9J0vJ40Zxy4H3Q70B6Ogr+bYjD2kwNk1SlJ1JgcVoBDYGI04HpPdhmEKoMNpysNV1
65REX6G9Fl1BazqbnHbD9wjkU1Ta2O/IU0AgRgtpoOJJl6RLCG10E6Uz/VXS6WEHKzCroAaMTqfe
q6QXFdZ6mNVYQ3HWTIiVbV7wkE5tRWNw1QyZhM5cVDDsDIxPEzP+Oh8yQ1lKx00b8WtWmucebQQ7
OpqWHmoXbaCYCNSbHpcLUAxVFR0NHx1jCHGWS5arciSDs2VPqkaymVZ5MotN1fZR73ahCk6EKJJS
GpT1rfIxqHTyz1d1BvUS0qjmJaltRNC6KQQF3FXAETxlsxBhAKikjTk7V6FS8VwAw4KoruSYoKQV
VWhSB88G5WoqC4pHa3LVavS1mgowvU1MhTmLslbQ4jsrpM/UnAQkaofrRjhtf1SbwooeZ01l/p6a
RgO2YI9oXiUa0pKefeDVJXFtXgKU2zzoxA5aIDHyWXkQzQgbKK/QWiSYyWQnLsnrVHIYRDBskNY3
dLOuMB3FE6sm9baP6SCcTdZbinFbpB0hUAGxLsCuja61P2S+Ws4fTaXK4NXpegJnwiqUyRucRgS3
LQI6fAiKOZpuV+sdm0pVp8coulqNP/SqUY7fytiMixmMMu886dPBxN2VgpdTiyy736jQYuj5xJ2/
LIjJ6IiLlOmyAEpgZTjwDIeiwXep9xTdaigbch+QKDMeUz+S/iaSIWjtrBkV/ZHRHNQHKvhqfqEP
2FK2oyDNZJ2XUd0eSUlTNDAlUZA8VXAxFg1zHIlmpaiaNcOoogm2n/tIi8Akm4HpNUWUAkiN81Ig
7AdmhRdlKEt9rcpOoQEDo79P1mQ0Vju0gs0xtsPgW2skyimk8u2shqqwchfQbO+28+h/84k8ZbRH
Gh4PYKi7xg/to9rnzLtDaBMLNGv1Q0QAIZArqoeuRk4U5Fsmj8u2TJdqpzm1m0aQaIFS08EhGAxD
RQROK72uN5Qb9vqMf0DntTuYcfoA3gq0Iyb2wIP57d+ObPgt6K3akhBW5eFaJ0EJgqlh1gcCOblR
alVmq6gZ82cTOKfYWS0RpGMqhpqdi+av8ASO7LcwGSexSBi5Ui3KlaK0YPRMEdasphZxhqsUQqlY
V6XQN+mYtfex1dhebUUW/TcF/Kkl4OtVZmXc5XWmZRc6xEZchw6pK/sqwl6163yZXmZExtwjD9J0
LzXDNlyTQ9gseMGEvFNhItFNa4I7Pcy66hW7ioEKL5TvRyXQZ4WWQu9rbslkANPIVh31gaapCDmB
FdN3e9Kkh00DZMZIANttEan0zepYia71fPa9Rm0n1+8j88mx6cQKKNLXoIbHL4boplOtK+o2pWx9
BXAIZ4LhSArMc+/1fQ9XaUxHoFEGXyZiv3I9KjWJe1WDP8upFOOCrCoy5mN9IpiuFdea7M090x9d
wmRM96pSmEh2M1NujCgL9sw64aPFQ9mZ1jDu6G4n2wCOk5vqLaakeSq3TZqIbTtUfPYSo3CFH9pR
YtZxJT6oStbtDT7QHvmyuJMR3TCczLm4Lds0vqDFaZ/swPE/SKeLD7JB8j82Qb1kZFgVsVHYSmC6
DMqtUfNvtx1MOA8rg511+8iCYSlPXZAEFV3WNCg2YKMGtieFoyQ3s9Voyjq16+B7UizuSoLMbILO
Yp/1Yh+bbbWHbV3xPDO/+DyZBDuYPdQnMqzvGlZg9K+z+nkYYxBwc2yEWzAEkJOK5d0j4JhHrZM1
wNK3I5iVSDC7GdcN69WhpG6g3KOqI6YxBB+6t2GZ0mkayG0NK21rZuB3VjT7W1fEhrotupQVt5+M
9KJpq+Eq7UpnN5pi/IRcy9w1BaJ6XUlC4sKSrHlQgHF2axXqPOr7zn6usqwB6GJb5PHBP+pk9EUI
vFUUW801AozwpEMgW7GDCddtrcDrrNUhv4E4DZJukjqyAOc6SoTcCQl1Ow2zb0qYfyXXztoN2N3c
tvLjp0DX5JY5vTh2RFPsyEv0v1tSMa7wqCx5tLCQyRUfmxUhqopbizQ+keaBMBgMFt0Us9yaMD83
AmtDOBrDMQGDhXcQHOXOrOd+PUR67ymVSHbx0ptk7mGb3eeqm/5fws5rOW5k27ZfhAgkPF4LpixZ
LBatXhAkJcJ7j6+/A+eeiCuxdcV+2t2xJRSAROYyc80Rr5gdaXzQpvyRWDu/Sys5e8LS09yLxGjc
qSs5ylZ4or5SLNqFOC55M+zOxO62vKapntAiDQ71TH1hXFdAq6S/dMn+0YtXU3oCMo3QEi/RzaJh
mjyYWGpk8wAOS29+GEG3B2mGKgYbtRBHdM8IjN7P1fmxw/2mq5rdkIxPdWNXTNHk0Iaxdn4xx7w5
CkwGfa1o2itDd9oPECmop8vgUWoqrMVBPsR7o1IfMKHiXQGag8QYRrvULpf7HovrXdlH0mNgqVAk
9SXEs00e2DFL6bSKyU+NpSVQB03Zk23jVbTLAxbI11akDLuFTLNrWulbxRqPAOKQmHfGfndrQPLc
ZGr8k5DiEEjKhxoOT6NMPmV0V5r/911pvqDfIcbKOvagl5C/wG6pYw0N9z+qjDnmcntfYB8dteOP
0hLvRWRfmoyKlSViJBLABhgAxwyf6Z1fFLdoK9M9XvAIaguXrRADDzpthaF/JgmMbe0tTmtK8KWD
Zu9gafJjrr1DSdlMS3pPju8E1vNimy+glt+TVn4EjvWDj8+vo8wJGjZPRWzK8DIXN2MwviQRTf8y
vp+a6oWA0YM/goeSBkgLAyEruM2CU9PSLNffmBZGYb/vWGCKfdu1rwJXw0r6tBM82/CIZow1wvkb
P16m/Axfyo1dQ7mpZmjTNg9S8JHGW+inuEuVC33DwYcasa1q9UpkdUuodmz6EM2f1btCjs4kUK+L
POG7ZfY/0kzyuzY4CKMIPb7Y49xKj2keMyso3gps2sJJexKq4Ae2+R31qptEVXyJxCjs07e4VGvU
N2W21bU4cwAHH8xIumuMBiOr+cCuzj7O+IqixeT9GFVnubKXO3G2RPhUl/Nrk/Q22W99SvoKB10b
rpcGAcGIjnj5jGB18zXKzN6MQH6LJgUDP/tlTJlwYc/SbTYPEe9hbCLFYaAPf/OK+UgN0MOQPcRY
R4C7aKv2VI01hbhXI7riP4lVZUd+cidPmY8CBV7tdobDkrfoxVRfi19SYN2SXSZOBLi40mO/yMzV
CuEQoLZFyfVTVVsfsjU5IcMijVOl3S5qA57WldajEzCIuUY8IQJ8+bnHA1TCvNgw3hgUdkdKGiWT
OGXEACZOad3S3bVtwxTxXYb9JENdDm1S1A7pZ0EMQrXmhPyFVFQ6VIPw5TJzG/U61rxJ9Q73Hy+t
36fab6uHwXyupL01pFeqrwhyBndRfnVKdBVy86LILOIoj8EGhPuUCZ5ACrZh/RmrYEwT1CKim4qb
kpEgmI7BZume1JH7G9NilzJp41WpFjgKOQSTMx91lrJrrcq8Gcs2fIT3UlLej8puhJ3J6KmnMF2a
t8tuXIbtRL66TPrNoj4Buu6cQNtbSJFgsFF/jxyQi+cmkhi+ynjvnFlws73ZeF+AJNuRuFYzlJbk
AZCPmzJgk9ufI2RCkVIOH6fSqcZkVxIxRTblJxBSODvvZri+eYqe2tCre6MNaARzbnMVJofFTZJt
wwHrgTkh2LWAyG9UkfIRUvo9xYQwmVo9p4Gvq9U99jEcabbXhcpBAcuidINXGj9DiONoX4jN3Toq
PF0eJn7ibTrtxaxsjWneaf3dzMQoW9tmhc6TOLliKKmkZ/czxknCGnZYoglmhOKjhlol7Ns9vBhy
7xzu9ojwGbP3BjT00mN7xm4CBMwbmzRcGSCXBtfGlOzAblApl/jZ2LP2WdnKTmMwUebsx73jfmA2
GR4XU3t6TzbP+YB7ZMKHE8NZJeNkh4DexQaiKS1gQiLjsO8+qTOB3QmPemww+fuSj8P7DOPZjqpz
F9le3x6zBSICr9EYMQ9V1Se1oM2gfgpmBzyYma5ZhfeYPLiikvyYMacqrh9yshVnUUqZ0UF1jTc+
aukCFfYMptZRaAdstLr2mfSMnWiGwQRJ3B+V6sAuy/Raig+FeknmBwjOe8YWbRCCRz3PHQ2xkZIv
fiQUP2BKV5IrT+t6egH9nVyZsCd65uq7vWqFRFsGlImsBfWcvU35jO2e7LcQpqiXRE4/6m6mxKyu
EWKBxfi9ca4iZtvA4uKIrvNZDieLt2ga9qEJjAOBv28bzBf10Q7S262VcBhyJKnydmBcLJqXo0St
FXoF8som9s0K9SYBJ6PNpV8XlBAgFvsIAX2jfBW5ONv1gp8W9yRpRyvubmDPumoV46yIxjSYKaix
UGEcjBuGp1Fwm6kji8GPauvJzq6R0rPiK28cA0/ORh9kJ3G83Tly56ndenbTYUnVB8QWbktUEko2
ohFiNyPz8iT0g8H+0LocfejZGhpo0IexQj6Jh72Is+2Ym466qnGJhaOnFGrAAjRuUt8Ni841Poi7
SGv8xBi8Xv0161sdrWuTX4dQPS08WBUq3IKpQGNde6buyJby/raFe1mad01y27QXjCepq2lMISYb
g/CjU0C5Uc+uhvu2/EDIsY6FgnU5pAMj17eh1VBJizzJOLX0dHgvODoBvgpTAqvQW+jxGDw+naGw
kIQNfxOaNrlTWt2vvNF2+IWfqOefhNEd5X464CB0WO1iKsU+BZHp0lq6lEpxjVHHSBFBSBsfKuSb
bMfeFFZeZybeyB9RcwQycDcW60Yu5m3S9MRf5ha+6k6LCuZN2Qvi7BzW6Qn84xE+09VII1AKHSPn
mmsOGDTUdsKLHKr3ITPv4gYPddXG7R8FjdoCCeUEiXNKHLjI+7I13dv94sdTuLPrp6K3nofABEEx
m5dmUh6SeEKIyp8coyHykg4fzUlNsUqbUJ92TxbUXVNMO8jLI4/nisJ1O5rKYa4W7CSDz16yoe/o
WIBJqA3kV3u2jrnd/BISLOV+RrQZkUPZSn0ZDGldTDeNxhE6K2dJ67dj1Z2wGrk0ZGN5YG+1Ge93
Pd2lQb/PR9un2IYTKgcGIJDnRIIgkoSeQbRIGeG5l6VrogfhSr3Z9B1HRGfBP2kwUxjDu9l+T7DY
lLKGJOmFqMXvMD0OMok6qda5luiPcZ4BoganWsZuqzBkHlBV36RIqx0uutNZPcqIzeMqpJIx+Zn8
ZNAeWkBpof5eaVg3xwZMyGFbKOoNNSjimDG+M2PxuGjyddbFk2qOsWcm1N2t8M3ijTJ0RVNRPeGG
DyWIMCQYb6ue4WcrI6Kos3vFnCCYCFRVEWBixI0JGf2i7NpM8pQ6PmBb9Ei21W66eNsZfj3RCyRr
Jz0rwgrXueY11pRziOaz7g+TSmFWj2IiXfMmyV+WgpRrjmQCcD6llkNXG+4GPX8GqsApMk3PWaC+
23jVJbG4j0Hkmn17xYxlJy0dcFioW3GXoAXLyxtAMOUWvMKb6PuXvNQe0lR5CafgPPaYlzfsOHag
PQrD+Oim/ja3ZDfQe6/rKbgvzQ2Tmk5ja6cuGm958lvR9lsZ02YNrI1Kh8EgWalk+xynJvqwdsFa
AaBPrm6ZOrgbsQzrk/I0Dc02YrY5rV4mDtZKUXdxGl9skVabponwKqKjpQw9DsThebCRsqZQT5S6
nPbKjJI0GQrjTu20BjuUqHnUKvEWD/VZipNzG4nTIqDrFS0GbJObST+LSsLCuvaK0qsMfEHoRU3R
ZVSnfTkkr6Os3+rZG1SprTWN23TEN2dp3SDC9QtjKD0uTqHGsZ7fmBiDROvwUHVj1hTRU9uRW21b
RumpGM95VN91Fmu6WpieCqkB4707re2h2tF1y+d0J4urLqH1UTaqq2O3G5babZl0N7FUb6jLs+MZ
VOhHbzLn86yFx9HEpAUzoyPaPwSm0khymB8NQ4EKjQ9iNUOB6M9NPx7iVidsn3xjkOABUqWZ3+V6
OdtWe52l4IEsGqP6+kyCTX3Mdid5pgJKdTs2nTBis7dCJ6qWx17vbqUh28tZD3VYfoA0vc/D6TM3
D6YUeCWGr5KEh0ZnHvSIyfreAu9SP+b4bG1y6jTOpBS/MkDj+lA+273GSTLAjYip7JTe0qWHeFQ/
m3reUrXkde6xkHPamN6awXbRAw8rYPnkQ+HP44I79V5rANiZ8mqw4BQqvisqYbUZbK2xejXL9gQ3
AFVDT/LukuFOeudl1S/6Nsik7UNvdBcVaYLcgDJrMm8Ooi1SYuiJ9iYds7NQMgc3/A3g5F2/nKqk
8bM+cWSr24yz4SdNdxMlyS5J4X4BT1lEAIV+/tmp2n4tfIrixUxeIry06T1uSyC/rXy7sqAxklh6
daOQwQc2wIttgDo+KztHKXR4WyGkx84f4oiYcjikCwG49dPC4tJM6svEESGGHL4Anj4ZPDtdrjZU
L17zwfaCnhtHtEmCiZZuA1X5NhDBWTUBItpo5MWm53fLS7OyDLdDnR2ps5yNQb8ZuIqN5KyR8b+H
ghikGD9o8jZIRi9kzHOcba9EqawPBFhlTSdVbCLcG8eF/LtLNV/BGdvvtF7xTPmzj2WnJDMrWt1R
EyqffYZgudzZSeLEDXpkm9Yohi69sngsm32p7azlQqcgHX5G6Q+KjgTId8LMnV47R+aOdId0Eelz
6cwajjenkkjQoCQOXFG2KzfDWjqqmEcE9NXNtkMZrm4wWarCu7LfSkj1GoimybyHuUJnFiLC+BmD
V017kKSm4omKcJ1VPqSFIwMz1PEdLrKJ5sBzXb+lza+aAmhYs8fJgSNpDyXkWslGxUIDqmgtv9aO
i8LwK043IYSpiaNGCd9D+4ecftj6p6RvcWXGP9DEK0W6ibNkZ+V7fBNEh/VFBxqsqsq7Fr/8zvqV
MsI+YesntztqJic6hsfFzmH7pGtucKcFH4GR+RYMhTSklWVPJ0PYTl1i/6DRAKDi5XTt/GLqFrL8
ap/J1F3jzcJZmi4fCg2pZsJNjR4q7Vi3Vj+otz+2LRV52Yvz1hsJEpoQXXEc+rpCfTO3cf6ejr39
3Ay01JETmONz1dHqqIjuc1RGKRsKxhlmf1TMC0XhvHoLlGyfTeOOZgGkILw3jPoc8bc1DHTqAajT
KThUItpUhXxMq3i7QjpbURzKCNxmrh0Y9d2MPUuRLKEWjF7pCOCZN4o6oqqJ03ywD7oa7JMacnGs
AL4dPGkxb1Wt9SCGHmYqX3mX+LOabjtzlUG4/f/c9jE0GJHmmxbFc2Iop1z/EZETNK3CjnAGowU9
blNX/dGcqbvKKZ+1Zel3SWo+xaESbHIKV8XUFkfk3K+5FKSUrcPXSSsfshknpnBo31Qj4JgvdXyc
6qXZyIO5s6JsM9TKQYv1k4w21iXdzZCTthmfbAmy0o5tvIiUaw63mlC6hdOeNSeYPbE/xRQk58Qg
9bZJdPRGfhM6nDkrP4bKgivPOPce8v/QXdIUpKT5xg4CW6c6dCrOLDJWWnxW1YKMNxvu1LpejvFq
EqWOdkF0OIF5ECTyBEvxasSaKAc7164MKd1EY/jDLvjg+qamBgugBxd6wYGj9EbplCIOdmSD7UMw
AmTe6nAIMN1StNLYDGpur3P4Uk/8LWlYiyvVol7zaDEeF7k0fk0TzQ+Doysf5psGxhS12zfG0Dj/
DIY2WFJAAGiPsLsu6bKnuPJko2TZjan9aeOnn4c1W5fmjgXVacydL/JUrxH5a0OOmE/BJYpgzKFj
mGXjMiolh/V00BY4YT2xwhhixSrJ90uBJbud7WMLfHMbd35QsTk1cnObhBDnreVBxPPVGNO91Gcf
UaV92FX7YfQ2swLdOa6jk9qs5eThZ5N+ghslSh9u5jRONovUemUvpfcyKUFqlf4iNL+qA59WM5kj
BmWG5IfK+5AAvRznfaKNaN/S56p9RYlyDrrwNPb1MW0UusjTcZzTj3CpLviArFVL6YkyiR/Y8Ngi
ZsGnSH8Q4YA9DnMl5Jv5Niortw1R6YeRPxrzs4WGcCOZCPv07l3U7a7BCtbUMUOXc6QSww4QpYeb
qT/nw3lkb8gGykGNurMt9ZnyaOgWef2MNCChp0N0OhsDtTtJH3wBqfswB6D5ZDQfG/rpHE8GUGaW
iW5HkmOHlRutgwBl5BiG5IwRwo62roBzdTupng+0oZ3R0th/u22DXWdgvShB4vVxdG9oudfXNd6e
8dYeVH9hjGjKPjuJqE4i2uI/KV21panKXVpsV/ZZUnN/gWkQBZmr6v2NqLU79AZOPEbHucSJXqE+
jpELN+ywGXqYFGHl1YN1sZlTSy8xxJBx0vZCSt0hYnBkeF9yeQNidse6xYcTwqSrlQGIXBIo6LVZ
gzlsWTxVpbIP5mBHCcyd7dyPWvOFGuotHm9OUVMzbGgqMVgBr/lcxNmary+HrlSBAdUX1SjYlAwf
gNU26LHRlmw62ZASEmkfhw88My8S8nkGnazn6VHktF+izPikGk0xSOp+GhadvhhlYTZclimc9lFN
L5LD/X5kYpOz6QfVkIOtVIzE2tZDxTdJdUDHyaGmPUnmXB3iPpl+xlroo7ig7KZTZFAkH2/djZGY
iQvRr9uCWkZpUmn7hFXpgNOWSJP41yV/5Z1RZbGVG8btRlcF/LBUQr+0JkWKVI6BpdvBOxbTKXma
Kfk0ndbWjWN1gyuK5TSHU7+DaFdcbXOQdjXtqHKO/aoX2zEVt1AW7GM0ZdpzuP6BhjqMmSO67I2K
6IDExcX6o92gG3ocVMZITVG5VQ8tZvmVsrbqni5pIFF4SIwfGlUtZlop/dkFvkhRpD91prgOcwIQ
ggZdvHiFrNwKWroVJXNDDztqTuqCH5Vt9bkrqdhgDLKqeeGYxfAMsmy61WrmcW0TMymkni8jnXF3
WBqZpdCcUH1kT0o5GKvzLEmKGQFiJPvSRowPlxwDWaabx00gY7SryPOEr3AcHiaboTizbYJT0hg8
G5U6XDaxmwXSfU7v3o07tdnO9fgIUyNbgXGUcgPIBxQ5yUqZ7eRcHnNINHn0Mer6tAuz/Bn7+WCv
1+PgjgPchSXUzovK1KGy9O12xuaMzTG7hh2mUCNL2M3nKN+3QSCcLs96J6prxGehqN5MGM4HnYGe
N1uHEdNPIxKrMP/VKzm7Oe8alkKzzUddvTCTZt/V2Sig8vWfcCAoJttIWPWiEhTVW/M4w0B9kdVR
fiznEi/f0vicOwLejg/BHXQ1f+bNzhd+ckBpJA7PQkv7LfIYFeVP84O+GeqQsCegoLBdOnHby4ey
bSg9KhP9elQ2pRe3mXJTJ2p9XmB2YxwMzZFCEKgW1GHUyhIFn3PiQz9Oy089CCovE2GGk1n/Myxr
dNGZWT9W5JB6HC53soluycWaxHLLgHSrC3WaJ1IOx1tJ1HBvIm+6MSv1TjZIJOp5IY+TLfPeGgic
kSsfaarh44ma+k1YxmnR05OsGXVMRVCDMd8gJZNqtExx3l9RG+hurySSk8pLtM2SNemS5oYij8gf
Qz0yIOHE9h3MW17JqCW+Ycz9JqjXIM+MXis7Mk9SZ+TXTF/Qd6NkPoyL2cu+VPema06tijKTLtCG
9E11l9ouz0upMmfaGV3+CkjvikAabBJ9ACb/G0ZaKe4/0yWS/KzLsCertcJDHa7dJtWSeYzNLJ7e
g+uGabN2Nu0A3zKo6E1qaogYA0qb1kTAwEnF69OFhzgjwvdRr+LlQuQCybs06iE96t00Kygas7n0
RVyoj0a+DOqpo33V3orE7pv9TP0VsUXclijHNGUJVhPBoE1Bh8kj4hWXyjF2bhJLAFx8Crfkfago
M4FCkhiwj9B1oyh5wrlrCgdHnmT7qUXWkzzOEMa0g6ykqGc3wxDxSeI/gmqAvvhIIJ7HnZJeDBhm
9s4a7GjGsAvdqoBYFvDlIuyCC9XITOGfzb6s2S5VNe19FCa9dTstShV7Qa51aFkyjX00NccRFLNk
M2ifSF2/rXJjtnYITtmHaOsH8XPWTRm1TLoE00GVI9ZPIRfF7Mmi1U8YZDIEoKiy5ET52LxnqEbo
zlAzMBoV8QMzRMq9JasNwnbSLVR10jYt5dTRVD28aW0jI06JACcwsBrs2mQht4um2inCRr7KSMbw
TiowCJQbOf4RgkC6EAsVB1NjaLDrOOSCQte3Wcu+nsR0G2etsvwp0xnA56m1+MeOPMcmrTW/yMtk
rVnWvqSGHTPwC/HZCggDAs/Mfi3SE0B1eZ3eB+GEwx1xXlPQwl8PDgJr5W6xcvp0uULLvlPTTzOa
1F0vY5NthEiFOfiGnAa4Nf/qJzHA9yy67r4jCL4wAkm8W4XzYbYobJapVFFOkErxnMpFtBdqRJjN
Ik49uStizVusMLkR6TC5SM5gVbP3FF6j0eOnatdlAYS/2JQ3akYimZARPvYJkNAcMew6MAbzKyWj
NOOlZc41KqHKAK+lYPxzLhkhy81UewgqI7tbkuJDaWLd01X0XFlGeIA6OfI1mUMHoBYY0zFu6GI2
2f1gioWIfDxMYav4aI2Xdeq+prs5vtsGJSTdSAtvYPsDNEbwFAWquM01MGKhpGjnvGBmumL/3MmR
URFtLYNvW8YTYg0DbJS9eFbeUQ5mV3JpdKnUKkPYTGqgEmcjgxojZbG8qEHT1RTGU1pNKraDcvyS
2VXj6n3xgEGejZM3GUds8OOGof7ZL3L7IFWUo60ueCijJr2TcsjPNrokvu9UjIlPOTXfRTOF1Ur0
uACbsYvf6mGQk4Mm6oSOU7nQ7AuzC/peLChm2RafIOHwTqQIXKmoSJspAJFk69V+yQLE8GmALBvl
AtggiFZXluUWeCynXpfgVhExOZuU9tuozQ9GyQEiAGcfQvS2fp1XAyHC9CHlgcLsCKWFeuXxGf1U
rUUGblTnjYddZHmcwMjeIi3Zt1O8AK9W0p5PpxZPs96FODrr6jalWe6qKXW8pbtYc/pk1QqIMDE/
9tYYXqQSoonDtEDipTjrr3KmQQ2B51IKGkp8BDUleAmKHgfnWryqpfoIzwxnxkalIowwAc70z4Zm
izPq0eiVk3YBkDTu2yLS3pl2anbM+VsfOJmEMfXSKjoxFf/QDdHwKTMk0G2QmeJVWBayE9p5dU4t
esi50qOWWJppuUsCilXNiMfTEhifZtIIN11kg/Z+3zm1mmpPYdble4b+IeupA/MGci+bFySF8U9E
Wm85SR0lByvqPpW8YZAxntJdYMa938oSpu+ZdpWkhpwPVXOV+GWLqA5pdz5O7kjv0LGMQTwBacdR
TSyUIQVaFFcy4GG6mS1zw71YCVBtCvNdkk2yYc7cpygM8XAE4MWyTIyweqFIVuyEleKqOBd31mz8
nFLk2Uo4aHfBPFMjKpW3XICOmlvEpU4fQm/c0HGzwHZKccbTYFzimHRLgp+KYmVuQi9jawkdgJgZ
wWqwjD62VpZkDyZTpU1R31XLwPMLu/tSkfXnZZngZUeiJc1cpP6967BNxneyOnXaWF800WXYUxTT
Vm0RIqwgqoMBQn4jmmTaNKiA3UCqBqfKdNQMlvRTmrrRkesscxgpO4sFRIwVaTedTOMm1GrbywBr
7WMgcX7Riwo9ZEdxPhXFx0CBYYPI8Lz0gSBMnsKDatZA5YMcbBaFC6Jy9PhsUze4f31IgXFbVxaI
hCQneosiY6c29UMUWwdrztqHtCpSLylr5EuACskapNWwjMxzmQPqbG0xfQZFQUsdQISbzSM07zzE
KFdv17rzLL/3Hcu3yvE7yOTxUyO92DWW+sZ5od+R1yu+EWnTSXQYPyBLKnZBjXLW0au0CH0+zeyA
PIoMsLZgCVYyFQ9BTVcVRLAmOYerYa6PbowMqRxiyVV7jGjrXBF7HGUbqjUN/ZY41rTHpFirN/jU
43kbzjhm9BSjCurBbHiY3xUIxCb02y+zafH/Y7qGcE5F+0Wxh4LiLpUa40ZaEL5sYvQxP2lxPE84
qqCUSSjOzy3K5zmC21PglBzFfFul8THH5uwJWUONzJ50zRbjWFaqvJkLNdQQm9nmZ16q8X0/yzTz
VaDbIxMih1ptUzoWnCimVHXsGkriLEJ89lmqM+Cgq65SLgvueJStqBphbDAG1fs09PwarUSQOEFW
o202y/mtEVOdEX1zY8UrcnTqGVUArZ6hZrDRVVS11FwxpKufKJ33jiCedbTZHp0a6uJWnyTSrQh3
wJu2sj+sHkVeibXsPh9CRM+DovxiJF87ZGiwCbHiIL8x+KiutVRTfu0pXLR191ZFBBGq3JxbazpF
yvQopPgxDmrtVTLr4COC/qt5uYALrQaa7Yhsqnaz1pC1FFEvULVR2sUFq1y7QJjvpAPuatMYzw+S
WjbnzBxS3wzCFmBhoDz05tB5pS18fcJ739Cv4Ao/qb1xR512WSrro245aMLxjhp66tO4VUYyhhAt
l8jgsG/KSI5/kk6vsvayRf9nkie+029Tf7RlJB7NsEzPK65sk6oT5sWVtRrABIzxjaH+XNVtsG9q
ieQdw4mnqpNbnKvR36gnoHqpzCajDbuyBTkMha4z65SMB200lnHavdKuwn8FR2p+ECn/bFWatvlt
/O1/BwF/dy75amKDLJnJVNViHNYGqUYZ4cuUaienlcEYidd6zb7wh50hW07jYSnv2fusoz6v7P59
yS8WDf+54jo3+5tFRopQSKkFV5y6Q8MMWKZYzr+v8LebshT8DNTVZ8DGMO3PS1RdIKv6ZOTe6LTs
fn697WLGTVzZDx0K+TdQx757jl+MP7grIHK6oWuGbApTN75M+7Y18VI1mZnXuYOrOYW7jJ+SV7vC
CZ0F6SMikx6nok3/3YXXx/Wb48XXC5tfrAwC1R5MTXDhGLzwUmhYoKJpo6JVdzOL/DZdpE0X4uo9
yPvW3Cv2/50lZQo0/IXnVjaHZfHHCvrrnRuMJaq2rSqG9eV9zrNdlrPBD2g94xC+La7hBHvAHOwA
fuHNuI9sQvfb2169Xf64bSHrgOEY02QInCnwL94vstxJphGFMa949DRHbBp9n29jB38h2Lh7yTXd
fy8q5T/rVtgY9XGjDI4rFhPkfy4qw8zVaSq1wK1c8BO3kyvc8rA8o60o4fJucbl3mmNbb2xH28zu
aiDBONGJGHo81sd//xaGVL/c/J8/ZfUU/e0TkkJml+Kcn9Kn0m3QEQiFDd2KnC7HNx/rF1PU1ZqQ
S2ksIE3jm7G0L293SWwjKeY5cKGDfGABtxM/1EPoVE58tbx/39W31/ryTkE1zRC3uFa2t18qP9/K
/WZxgk3nxD44qG+u9p8P58udre/7t4c4tznxpeBqrYcQ3kl8625+1big8JhAkb/bk/7zmayX0znd
2SYwiDK/LJ+M+f00Kricq17tK6NuzFJ6gUutkW7oaXYLrqrv/32Pf1uyhszEssIbXN/in7cIRFyG
iythiSx5US7QJenffBX/3Wq5LY4ElgdmR7L4eluVbFgYetmBSyHunrqyZ7napoCSRrN4I7nJd4/x
P1PQX673ZemnzIIluYEj3XywLpkNdHwrXNqkbDeI4UhOtuIAyGobHb5dnuvy+3PL+fNWv2zxdTAY
bSFx6c5ffN3P1sNyX7ujr/kM97r5879f3vrX/eNy1peNHb1LP6NuX7+86dRuKaP7GLTtzG/WyF+/
ut/eoPVlkeRFSUWw5TrJPt7VP2g3O/RxHbCf1/+1Tvr/nhV/27dswT8yxqqGbny5FPRx4rxQZbHw
v9zFLpVtYLYm3KBY3ZSMfn63o/xttTATtZ7K+KPibPrnB2DbdRaibGGjdIwtolWnONPLSh/D7Ujf
2RcerPvo0B9Bv73/++39DwLr6+v77dLql9c3xVJhDkyXuzUhARR5P7+EB+lW2zMdAu59i6j3OFQb
7d66tU//vvbftprfL/3lMZO9aiIw9cBVqJHVuopS1tokyce/r/LXZ8tehupg3di+AlrlXEljO+Bl
Uro8FMzjNWHnKwNBR1RsGZD45qbE3zYz+7frffnym8BKoyHj0IPyjY4o3Y03lb/sSDzgzGzXwO77
7UZZ39J/3uJvF/2ygFprkEOp4aL6ZvSGYZOAkK8dDYAJIV7i2kwW0FDe5A/BfI3uqVkQNQff7Hl/
/Wr+32/4Shdeyq4sieH5QIWCvmNyIzl0g5Ch0eibK333jL8eGNkySCWUtfVMzMtjTpt+326HnXVF
31DjX1Nu8A/Ytd8FGd/d4ZcgIwZK01eU0zlEMI+Lcj/5iRWeF3oMyXg52rwNms1ui9rvuxv+y6ci
iHFUHHpMCNBfb1hJ6BDUPe8XQYxnODGtQnqSlDQ2DE7jBkY04JQ+qS9q2n9/Pn971tgC6OZqj2ar
QvnylSZaLaSGVJENQj4IqkBPrVM7kkPOYByx7XERvH1zWv/1bn+75NfnTBFcFgzguuqSX/J4ZWzZ
IU6t32y7//lSFfwsDFP9P6SdWW/cRrCFfxEB7svrDGeVZFu2ZTt5IWI74b7v/PX3a+XeZKZnICa5
QB4CCHBNN6urq6tOnQNdmmnqrizVVyqZ1WmIuDMimYSbxNLnd92EEPvbG3jjNFjxHNXkrcVQqfsq
uHORv4WFHcLFEZOPZ85PD7TCJtHVLQDoMyJ5Kwn3q/jyVRx4NebAF+Ux/Iy964tEcYsGrT/oPhaT
OaTae/T0GM42mLQppVYHO2Twb7YZZemcnvJEr6VnVwmOqusd+lFdYKOYf/cMEhPqgLoSwdf8C/wB
QpbO6PdTh4ybB+SxV/0EFO6A+kk3pT71rXclk/S6rv9gIPmQVaFGaxmdt9kxpxdYYrrHWeihvb2x
N4FdWqv4vBcbm0DOwRQ7a/W64vOkRVtV/zRO9NjD5kQBaOUc3PikLg4ghFt0FTyd/b22FseqzQGk
/eukmu9N0UFhlpfDseL6t4mqsEMD2nE1FRCB/EDv5gYEY2B7nPTyi7pLd4w8jJtmpxzyPbpma0ft
9rkIj5CLJBtHHIp33ovX66KOZI9OG3g+XCrbffmx+Dz/BsDpWB8SfRcfpu3sz6StzDNRISjfU/mZ
NwAdD29/y9ezdu240BmpGjzIOrP6HMrrnzGjfQsNj+iu/0g+W/tqT6PIN94p1EKTrb0Zfd2fjyUg
9e/qmmKKiCZvmZb8qKSiaNnMFrDjwYHbkqrtp9ofdsZuPjYDFc39ylrvGgQETGbJgCAVreu1FkWr
UGBky0UwB8KzM6pdvAVU6OubBHTCf3Ap2H7/sieXXqplmXvDfLVncF1Feyt5rv1pR2pHJ4b+xcoC
7xwV6B7gubUsDeJMW/z94mBOZu+MU9YThEYGDSK1T79UNiSRXhmvhIB7loipUF1pOpTqnpS8Rnky
6lHCRVGV72Fd8r0x3qp5unL7iu8hOYjg+f/LinQDZmoThVqOlE2TFk8oWj/qTWlvh5bpFPAq4Enn
5UvZx96POY3MFfruuysknhumy4XIY+R6L0t7qBoLVnA/6YpvtodadDtk343aXdnJ21tKI+b8bUf8
/eKbuaoSt/qMncJN9sZkvQMG85Gayily1LWzLg6UtJ+ccdVBtMIj9njSgUtndZoq+kjUpxQSiHjr
kB9729ZHFn6CduQ/psg6EPMLq9JOTsALR7vHarcHTn4w/PHJWvz+pUWjE/2Rg7Od9zrgGWB3O1AA
6lfPX0sF7nzMq58gbXJoQXg1BvwEuJ1+jaovsfo1KI0VfYrba1Gs0+SyNQgw3OzXX3JQaenBVsLp
o+O/KSEtg90h/0BPKgHbN9WPmarVKyfk3hflfUWU8ah1MqpwbZNhQcr/HgWc1DLHs8MMaRcH40pY
eZXWk/3G1nUbOl6ufl3O15IC/rMipQKQKe3G8bqnIO0Oo62cYTR/6kdz7/bztyIkncn6ldRfPNqu
TRuqzrVkiQKVwS+4XiDQHq8AlgWbhkUjdGQud6/lpFiDySxg00GOXcfdsp2rvtu8fVvc+gz5kUbP
Ft9F80lOvyc4wvQ5pTSgZIMBc/3SqqpfUQf1UFtYxmrlsriNA4ZuajAN6xTLLF2ON3k3mbOS8Y83
ahT1O7ty4SbpDaOiu4yWdkiyBeR6ZY3y7lKUwxSNHb4qTAyO5LIFrPSON9gO40VJeXZVrfq1HRPj
a6Ya2VPBR2EIQh3g4Xamj/9ud18tOwZlHo/mlyEXBzo6y1bZu46fRY/L3L3ToX0Ky+j0thV5U2Ur
Yv0XwbUBbqW3S4AyWL+D4O7Zcr8xmPaQrYm5y74i25GOYY9Lt87MaqYm+AT+aBvZ1m5Ji1/eXs6d
HJUGisYHU+GbRP5HCqVah0p1hPrua84YH0u6+Yx7b3tfVDSd8nGtHifYLuXjd2VQ/P1iA9tQ7+JK
Ewb30150NLz+U7ZXds1O30/BY/jT2HZP4X712S0cTzr2V3ZFrL2wayyzHVfVq12X+i1gQzBQlN7t
fXWoht3b23obRK93VfISBfKUcm4xZk2/K+6nBgDv2wZ0/d5ydNXwbBPuckduRoWpC4tkxouJsTw2
sd0axUmB8BZGNKBwO+8grt7iaakQeEUf+GAh9LBhFgPxm7WtvfdFkbzk9icLoB0puZAb59AX6sz3
j8w9b4Z8+RnPXn8GryCEdfq1Cut9cyQ4AB41XsdShLGKvldL0Lt+Ds5tSCZz742AbBVUz7cMdPQr
KY58EMmjdNcwTNqMNgyocj1X/Dle8oBCEQSQcCYj/fHdZpTo7e+pifMsu+eFGbl2a6VOm2NcfE9t
b1IVAubn+hXQrf97r9GtP4E/3Y/fg3drn1Dmhqcjf7VKoQ52eTog1tGTzsA8NKs7JaDy9twf8oN4
WmTzS91R6Fx7rt6zaeiaEK7guiBeSyEuT7h/htQVuaPWH8ycLi4dMR/6reZZFKPWa6trJuUGB9xU
mWaGmGzP7sGjJoJFxOq2DI3+s1T1zme9XKPsrDroJEiXMOgELpj+n4v9bki9XwFFbBNYtBQGApAT
WYk+t3U+3TBgKUdQTQM8TSf1+muiQFO1scLIaOcDMz5PPhhgRq/oE497ZjSjDRM5K8nGbU9HsimF
vDme086lCcDX9H7ou/AMdw0c3dvUB6W6ZuxO9IP62HQcJJKIArIOkq4U8FoByOa0MJ/7KKqoVBjf
ObQ4sl9Xa8UiI5TO5pU1Ee0vrg43iJ2pM7AWnaqT5sOcfTBPxhMkI7t8Px7z7yux4Dbt5/NdrE4K
qDaIQUgneFuI9hj4G9gNGGPhqQG8QUfj/cGwt+a+pFqbvfy/t1a6n3tYY6hcs9jOH3fLCQqTLWDv
T8oh2/Xf16wZdy7Kq6VKnsp8JSDwkKWOW/MMklOlc4WO1LJn1KmByWgD1fwWhBz403fxmaGLg1KQ
mASfGFI6ZucCFgaIYLbdbgaDvFX/Sft3zdckx+Z9XgaQr4ivj3h3eGwPUCp87v4w90x1r/bPb84u
5Wuah7plih432kbS8wSuXcghY8a+O9/ZIOJTMKoFmsjbAZFV2q3uJztG/FYuuZuanWxVcvEyMuOp
i7DKxOJR+54eho35vqPkMx2VLXNSPh29DaPd3zu07FfcXb7QX23D72uiTulRupd8oNFnc4DUzvWd
96DzIMJmQmNDh93PDz+qP+hzgU3zkTleCyJybJbtyh8273NLhS+KTu2yX/x8B1N1877/aBzLQ3iA
kYhbCBYcULfqJpo2a819ObHAPDgiimo8tF3QPdKVW7eKWy+FQYavMed7KOoOAHgEXSsSjzrQxJVd
lt0Ycx7vXmpPVPG4HSS/KoJBgcpaAE0f+52z147qh34vkCfRP/Cnm/SU5wsdd1GjMTzrNknzlKqY
dJjIaWIyTXY0juxt+2xTGfo1/5WBaiYnrB3kj5CGPbiQlm2nl7A6/gPQ1q1z8UM0gqkHgzGtJsm5
QMgx/lEEkHjsjD1DXAvJlTjBZrGvfXtj7umDuIzPrn5eObK97sCFYcm7oqSe3RbmL98dFCCV9ee+
9FZaRDdJo7Chi7SbxBQ9APmbwnce0020oIYG3A6HazFrjVsz6WHm3jGzjX7p4UwbI0ZdRp3rP7CG
HkpEBvWVgmGu4+B6sa0j1NU78adFNez4o8JAvsqY+FL4KVTFBWxAS1kj5FgVnTtv22Zo4pV05c4n
QmL2r4e73GxuIqfv8oCnbuwQ7dERmYP2wCTDdkm0lYLa7ZnD8SmNgpr0LFGFvb7JQeZ2M/Bg219C
tEKY1BfsPeavbx+1O0a4vUF+MBxO38cVf79IF8oWrRcrUE2/GJAzNFUEKsMjfLtrcVP82Mu0hK9/
ZUe6qUG/91kRLKY/7dsvcGo/9fGP7qE2v+Zpt4kP0Ttt535NQX4v0U8YAxz3y9vrvHNpXP8AaTcV
b1TLxGShySkkRiKnAg/VDuHeZmNvko/wc/wewcHIsAw54NqT5d4u4/Eu6E8KozfFNIr4eVz0Cjra
EGKifbktYV5RwrWX/F0zJuFD5z52yHGvP6bCvF5aAeX1w+yr3bxYNPK0ebOykeIfkb8k5ci/jEi3
b5UacdMUGBGPP3KdfAfO4+NS0bAzeJtswz3qM2/bvBOejEuTkpOmVtd28NZ7fgV5aZd+Q0jybQM3
by3hnpcWJPf0pqUbIwML0IMOm2o/PYiyEu/Jj//MIe5kThh0RSh0xMeSQ32Qo5QB3y7F1E35h7oV
/bF4p46b9DH9sPz+H16Tryu8MCiF+Mn0RtusMThuo8+82nf1IfKXA+QCexQY92ugnJtanWxPejAP
8LA2kF+LBQ5+9cF4GI7dZgZSNr3AB7sWXm4ThqvtfMUpXYSxpaXylM9Yy/8YdzDjb6FGjHz9NH8r
P3Qv2kp+cs8fbR1FBdQsdTrYkreYWtQlFiOqPuTeW9d77yrfV/zxrgWLrjRFeAT4VGn3LMZZ87R1
4J/ah0eHaa6N1m5JBKgB0lZ5GdID2ikrm7hi87UNcrGH2cAwumK7nt/ny7ZncKlMfnt7WWsWpCzS
mrSUNgqr0nPIZcqXMji9bUBsixybmGxAAJ46o2HK2zZHdQzh1QTadY9Y815gQiGMPqyiBu65Gwkq
LRl6Qg5KZteB1o5zSiR6K+y4Z1EAi/zqwf2EaBZpYfr17UXdO0qmqtOiQPxRQz1XOroJXEkRNKS4
28HYp84nAVFwH7udubfal+awWkK485kAs9ugvkC33yKH6rh1xjlkzHbYG/vscfLbDVBsKLF3wmYJ
V4G/doDFEqQPZ6oi0wfnAipEHh4wmgXigLT0/JQRUzerH+Gu3kaCjseu/R5R1rxTjivbeicl4VWj
2zw0KM0wVnb9ERO4DCL460URiDLieyPfwu0majO83/1m3hjn8dHYDeGWoZHVzsK9Pab+jNIeGpsO
Q8TXxpcMxYhlSARwEjJidrhzN6JoMn8Tj9cKJeTNGtr93p1jXtqUUiAT5al60LEpClE6QRLtYWUH
XxszBMuvzEBTAvdXNllsovxhL21KvosGbhKOYp3mQd1BZhXti6+1X58oRyz+2rm8s6kWBQmLUiLY
N6THrzc1HUgwF/RNfCNUYbNjXHdXD0r6L6ER3Gx4jU012KMGwN19bUULrMIJdLpqmWl/YBax8eO6
eWcaw8q5v5PNXdkRQegiHnv54nZtwmpSNdgHSeyrnfO+MOKVmHl30y6WI21aGCGqrhmYAb6Hcvow
GLs0UsaV0yb8WfKDq8WIX3GxmBm29E5z2LTFTVFNgZpJaR/ndNoP7Vr8WjMlBedeUejfqp7jJ6gA
wArURw9KxGy6GU7noIUz6W0XvxNGWNlfTWQZVVUXDjAdOLz82LAf48X81MaEyC5IrG0/2j+NVltJ
Vu/7xV8GZVjVlCM6VTD05S+z4zPzzXs5g1G7NSDGfntpdy1dPHYlT59D3amRq3b8eoHFqk3PRels
8qRZ8Y27HnhhRnJ0JLMCt0So3odpawOSkunsp/+wEF5flCgBw6Lgcu19iVqXLdHW9XPVbrazo/Wf
ax2aBTFHvfJ17i3GQKgUyKYN+F+GpIA1LMbei1BI07Xpx9A0zinSumIFPHjPxy+sWBIATe/anicY
h5Z+5q9Qzv+YYSaCFadmzHZYCRD3vODSluQFhqlxNevY0joIzZSZgKp4VQ7lCGfs7e90d/NAgZDD
keaQelx/JxOeqUoTIW9W/ojDjw6D5//FAJUoVCIFrEYKdkVSefCHYCCLVfPsLkXzAxqm6t8XVcjd
LfzMgLwH+Mz1MvI+qCsg0a7vBf22GL7k0wdQfv9hKeIVzhgv5aibvlkWRV05FKUL5BrUmP1pornw
9mbdczKQwIyo0ZYj/5SW0efIEQUzKoEhpD/bphl/wA3kbhGPBBiroCv0trl7gfTCnNxVzgIkYKcF
czPjm0+I5jbv0BOKd6HdhOeMR5I/h3a+sosi/5DvJfIFS3QeAXN60hqR+5mKcFoIcWUVHLImnLdZ
ppS+51rPELXsq06zXuwsDVcWe29vyTyZKAfg6d3gK70hnhynZrE8zEuQDxGwWHuC0ROlsf4hNDP1
P2QtlwbFD7q4gIvaNCa3ZaHBZM+HqagZ0zWtEVHkqlsJTvf2lNeDjoA9afUNznjW9dmmVks93ens
IxyZMNkbUf9SOEWG2mOGpqOXI8U4I0r8tgvdNHZFbgZCCI+lRSPKp9erdLWp61Gp5W4sY/u3CJLO
JwvPeUAQLXmqysV4KFArZPYgBYgyK7TrnK46OZ5irJS770Wyyx8i9uhyuzM1sQ2UnnyrG0/uGP2s
g+y3txe7ZkJyXa8rm3gYyANsI9BhAbVhfITgZuWA3DuVFwuRC97tUs8hVImOD1IXhR5vmjZ1Hw8H
BGtgxRiTZOOR76x8x7un4+/PKD/N3FQPipC5XR8+/MPY1xS+R6JBOX7z0MZbWeG9++1yhVL60Xqt
MY0K7ppkSb6vkgJhUH1QDl2Kftjbn+zuuijoILnO05qp4GuvaILFbnWL5GDUYvVBGx3zC7V/lEI7
L9y14xJ/ftue+Pfk6Iapv+xJ96k6UnrMX2m5GzP8bM9ddI4spN7+ixUbkCjcPchDSAnCNBZw0rZc
qpaXvncT9dRnzkov5P5C/jYhfSPYzJtmEonBNAZfIFbXtsxvziuOcPfrkOmIkSxCspwlNmg1jdPC
17Fi3dvEcz191JNePbleazeb2LHN9D8k2KA/aXOKchWzEtf+UGa5G03QOPim7TTnfAEQZmUxD0q1
ztfmQ++vjjSbDiMzEjLyLehVhAOR8QUa4CKI5Rfkc5vyMNhnMdA8gkjoJpofrvv8b0HMr0GZTtb/
WRa/7CIW9hDgw5Bq8SzvFHtX9+G0NZxs3MWItpz0LBfiKpq+gxRHWfH/u2s26evC2qhROjOuLSPd
oCiLSCmqQpvPcZM4+2ZEYMSc5vY3r03Sj//hJAgMk04vjSFu6SQ4eob4c8r3VHlF5+Dv9Kn+Ly7D
pQpUmmEXBraul2TEY+N5A58xB3D/ezWM6Q8Ugq3vC028FZe5e+j+NiU/MkrDVtHoxZRn2s92oaAY
AR3q2zt2N/i+dl4EsI60/Ho5kEnlUD/gG5A3N8cpqxTUgbrxPUOAzX8JU5ZDZZixSGKi5AyMzNSO
2pIb9J3qHL08GrcLeusryc+9VhKDZC51ezTtb9u2RW4gm1JXmDnbh/TIBLayCX4ix2ZuUGyHxaJx
Vr7T3T3E3+gSCwCDXPZqSghPVGVw/EafjI86c+d+7VbGZqmD8OXtzyW8S75QWBrpFURVlv461X9x
lJsSpUpd5SFNogGHj5em5yRy3aM5T8N7FFZDf+jq4QBdqvqYOd5aMnKni0tRn+hlM2dg4f6S95vt
YIG1jWnblhvlBxCn5vN4CHfKznoafQQC96a5Y0h0F53XOGVuD4PJHLJNKwZMCodPOtrakjsQ2uma
P1cm7KBwS4cGPIPzkvpvb/Ht1wTcTmeJZx2DkTcjH4uepLbNVIjfq3Mw0FFNEbNHMCoYNqFSuOOK
uTtbij0x4wX3osPNIN1BzZJTJqs13W/89J257Q8QuIpBa4Ywl0NPT9dDIsYPfWX/9jrvtDUEip/n
pcdRcXjBXh/9fp5glJ0cnQHveTvTtUveu4/OQffjfbhfJUS6u60X1vRra1DXuf3SYc18UvpN9CFi
jeHuh/WcHlD3/Mb7dr1NJFZwfVoYRARaBCWbxvrkg9nChwaUIjPpMAyPxT6AxroF7y6mFfpjwP//
hx29tCd8+OJ0pmleL0hNmq/AaHtbwuKxH7ZiorR4At6R/+uAer08seUX5kx3pisTYU5xnafOU85K
vRJubgYwTIIM83qiqG8ytCojGkzo6Wm0hbqvctbhedhDBLuPswIlXHBu0MA7yrLVDec8DOxslT7m
ZvnH7CCRpeo/W8APuVes+a24J6Sv+tr0o/TiARuQB90iG8lz2JAN30VYzT0Eh4qJkHiLkAGM6xqg
RzTt1g6p+HJv2ZS814zrwrBibNpP/c4CEJdvtXfGgWZw7h/H479vBQu2MmpXoPwdXtRSmB2pWEbw
eoC/c4bTjLKFtQrivE3NLHhRbHJtj4YNjbhr5ylHOx1mHdlt/fnJPYAIoqnZHPPDnyCB4eWf4Ovu
7CI2mfOibEayLZ9HtTFR2Q4VJlB2NDU/CrjwtFE/IXhJmIMf5VR+XzmRd3zlyqJ0IlEz06YQ1ng/
e3TP85PAQKSnPwGq0S47GGsR4O4KwUzSVnSc2wEQtUk1OzKwx5gCous7+BD2gR/sUdUAeVxt1VVU
9J24Cu2TQZXHMbmXZFexpnbucuakST4cbdh5ztRMSE5qWvBgJV3cruQ6N8OYRATemRrPTMAXgr3w
2m9CUGSxmkREhLOAN7un+BQdmwOohbW9vPftaCdCD6DzhLDlZB71C62Iote9DI9V+CLcBUGMs70v
37fTh39wytcsSqccYGGYOcKig/rt8iF4jo/F++DRejYQxk5PAv+51jK94WEihPI2AsENqhfeDvlM
5GhNaO7YaTRorcZ/ar+IZvTykH0d9yKjag7OOfzZAKdes3zrOBjmCSHo16iAqtJiqYP0fTJWHMYu
iepNbniNurOasftaJpHVb98+iTfWSKh405u6Srvfc+VwoypdXcc0On3Su3SbKKVxLBjt22rVpK45
jvjlV8Fa8GmRTPHIAFd5w++SZW2IKH2gvo4pChq78ndnN+7rk3lUTs7ntxd2m0ZJ1qRKo5ZCbuvN
WOvPf14NytbapScR0OL1ycQ7+3i1Nulm4LTbo9tiLTlV6Qvtuh0yTBtkeg9Cpvr7P7R6c1lcr1GG
d3moxKH7Iqw+ijlMdYcqypPY0+oI+p4rN30f+vVxZWdX1iqPQEcTOg0Rc/PgJSDX/hg/2L+3TwJT
hFj8sf9U/6wOqxf9TcooVgpEmmIavsrz8Tq8mWoSG15qq8w2WPt0p3zUf4qDSAZ3gJT37QXeXR9M
Ly6eSpb1Wky/yN/axnVoJmuqH8V0KA/ZjHoGGGxVyeyjAOuou39pj8eFeEC5or8HElZK+Nuqp6WU
GeA+CnPfRhkk9tExjdbKTbdXhCO4FkHOYYLXopyg9WOAtHqiYueEyrTzMB0HiKooXTAkfHp7STf3
rTAFe40m8KO3UKmoymanZ+NQwBuRTPzmmKtkvTfdFOhpDR72IkRqPLqlC69TCKBx5y2vqJ0FhjNf
+8yQwuvISb93DtU71Jfcff9pHcR54yDCNDkuORMjpTd8hLUdKMUMTsnPBxcbIWKDjdFs5n5tG2/O
t2RIugu8ulP1csYQNODRsRcTjpr2m2FM2kmrp5e3v9n9VTE/DkyI/rzc1jTcAvWbIlb9qRp/oDtw
MgP7Qzr/6+4pawIGwFv+1RnlRKXVzdksymDxa94iv1NSCH/pEavcpWHtHpTYaNeAKHdvAjyEvgko
A1FNu44dAuDOYJQj4tXkNx/U3yPf2fUQKBkv3csayuaONWCW5AaUkh0BYRPJzEX0SLMAomrgT37Z
ZZ8L5QFxoKPpVdtwcP14Qa+u3NnTqVIAsjVJtGntL29/xtvCBW0NVBvAWYiK0A2DlDVk9WwMhC/B
PRgfrfaT+lL8gqyc4ARAyvcUPOTFExzDiHivRE7txoeEbeqvNoGM54tcNEkWIzaRjVXJQuNjVfnA
xx+mErasHXNKcIPbo73PFURoqyN6P2vTWLdtTsm8dOdXRq2MbUxHPHjS4KwqD8GxPFmCdXgVFXzv
O18tVbrxma7ps7HGlvZj8K19TLvA2Ubv9L2gHV69/25zp6uNlduN5RAu82CzseFv4w5B0qPxTjQn
+hPZjL9qTfjodaaGNYt7gotWxDnxmS982M3tZRhdrNESPgwn8QY1/fJRUI79k728ocukjIE9SpSw
HEO6IM9L5mQUrs0oAw9QY+8FG/23ffFBH/3JF9TRMRPPA+QZy0b3R0CoBXW31SXf3WBL0DkyIkJ7
Xgq1Wt3YWa7yE/RD94gK1cH0rcOfC0b7ebNyRm/TGQa7mURhcJALmVhxvcEer227MZvlFeYaPgia
XlEGH0/r74mbexIWObDYLuMURCNdLtCGmp3XroPajhuYz1o/tn7JPE+Zj8a2tuzvi/6Lknx4e3l3
THpQkQCOEU+om7fojMj6mCwFt78VHnOQvIF5yJvkVBTpVq/tT9E4rj1/bxIOUEUGZHVU2XVG6eSO
IcoqnlOm5sxzTSDc1adkn27Hby7D6/oxOvO+8N9e451Yc21RijVWpOkNnCCz33kMFBf7aN9Bnu8X
XxjOPw7jmsfcpAKvC6ScAEWdTlNUOpJEtqmklzX/bw0TDaLfw973aFGixeNn4XZ4CXbqYY0iS2RR
15FArPJvs+JnXUSCYbBmCg6YzTsPrdoIXQRK+5ofFWh1Mhp7jnNj7XTcWypXJ2x1tBYEIei1zSnU
VIonzYymnYP0TICQdx42m6CKjoqur3mOTNVrsrH0Rni9gYKE8VyK43M9ji1yKbOvTOayzXJr3Mag
aR4y1Jr9ok6RSh9MtKtjhM28TbYkwS+uU6jPK+50e3MKwDuhgCcOzwH5gRMgwlOjyoc7JcWp1oKz
nsVboym+eTHY+/YPNSl2xvIujR67rtw4UN17ZzfXNkgOre3IvW/ugFFi2JjTe4NTMruG8+tMs68+
6+Z+aXbWz+I0nDIfegbGSmGdVQ/5SfejM6w0a8Vzsd1XDkdd9XWWmizqDjPMGHpL5qQ2xs/WvmVk
Xjwr16Pi7fXNo0uMq1PyJEnimXLtZAQtbTIzYhSMAJDPTccUwjvv8A/H2m6cDGtcbg53m80It/xY
maxc042+XVjV8mgc/5xYUs7d+pDKjR9JlqSwFI5h1JodltyXkTPzDEvSFpKk0/gNeT3rGSF2qODX
PtrtBS5ZlQ5REI0tko9YFTmnGKGImBOsN+W5+1B9ivYOqYqxdX7n6k6e1a+9uj5QcXMBXP8CW0L+
mrmCfJ34BRD8Qw3VHhzjWD00D8ZBuI9tnx2Id1bO7E3OgM3Lh7tk011ya4o0g8rg/0pBqL+IcXxx
AQTbaQXqY9xa4+FESITVj1Ggm2OZNCqvQB3FJjFgGm0zXzQGxOSbaNl1X3NYza1D/uwcE7/5Ppyh
mthV52o8OuNnLsDPr8MtZE7B7l+LOTCPd/nLZOS9ghRYa1j8MuWovBfJqbPz6Dtz9f4DLo9bB782
Jr3mtJSmaT9irJisTdF3JzUHImT9+1ejtCjxOS5uvqjSrMEJqZZAzlVuRG8JHqdH6xBskod/kOCL
eHMd91gWqQutApiGwYhem5u70Ri5EIUv2Qf9lTSlfOmO3rO9T33lw+qg1U0GKpZ3YU86sYbH40WP
bHK0vX22aDBVOxqi2+6Qbdfu81vox7UtGTCjFB4YtRpbwgfzjz3Zbu0bh/qU4I/jw2pp6O5J+Xtt
8oO/R2ExBBWCtiTjjuUZVXqkUoKNqNZ7p9XV3bUGCzUsmDRkab1cf7m4TaZyLmoVeqg9n24nOktp
cKy/OQcDRl9zlQH+vkGRIUEpSsIiVb7S2UvyOMMgYs878VSZPtqb4JWmyVsPcncdk1Lo/1mTHFNN
nTBSlkq8zcyz0ExRLaoITMIyq5Yy8LisMXvfqVPimhcWpQ2FVKVrh5D1RSf7jIDiqdvYlC3041pF
VPxDN2fuL0MA066/nI1oLFkoSxMDpMYxPTS7lhfYakno7lm7sCOFrCkq23SuWJCGWPpZCBRU3+FF
/6b6+X6tZHh7D4KZJCUnb0bL42aSI2+0qtDNiOpP4OYIlre0sJKsQvb77cvvzt5Rh0dzVGgRMP0s
OaFtd3HcupyxDrnntEKrExLKR6vLo+1U9J+r0Xoubd55cz+uwCvuXADo9Jn4vopWG/9df7UhdkJn
hhDfDwqks1zjW6V2xy5x/zWikOfkpR3p6dOhBBrQyYLdVf2UDNGmqz/UsbV5exvvxUasOKSGTDxQ
F5WsRHnkDEFhiGqdEICLtmO1pz4Jy4KxDWtfOc0f37YoOwgjHbwxRJMYCDX0vdL2FYGWmpN4nLfF
9yXytvWcH/69BUtFShrqCFQC5T4D/I2BE4VI+6aWauf+3CC4sFXG0mn2bxu6KTeKtYC1YaCCuGtC
knvtCr2pK6qdxSLt1M8dCJOH+Bx1G1EZc37LT9qu2lZPaw3am0/2atWwuapBaVADlD5ZYhlDaCUU
b+axXraNF9jP0+RZx17PPjRZ95QheLlxqhlR60bjANjl9zGKPjl2ty9D+3llD26/J68Y6r3UdzSK
ro4cnwsAkPCQi8KAULSz2ILhgYFVIibaYA/eh9VwJtZ3GTYtxqouLUrxWUmhdg8LLILktDZQhqvc
ecou7/x2bx1UCr3mY/5p/LoWcm4GtSXDMvMjwwDDUJYYbnxtnx7THa8MoeDFR9jU79Vug0b52vlc
2V4Z7YB2KPKdYrFiGr7lRROfu+8udJMivy1+LV7sNaDsmkXJqZWyDhaHgSuuP7Aqy2N89t45O0Rl
ZmQoyah/iZ7WePtvillQNQBDoUpoCVzTTd1+CY1CLQeaFna6bIsTsCNe3q4xbsUhUh/WUE63S7w2
J/msVnSturz2SKZ6V4fPs7amFnrzImVF4H0EVYjNukxZR2OcYJFWUHbxIyTbwwHlWvRCbX0fOPl2
sMst4roviT6cusbdmhOjV/NHoTUOjVW8mZWailq1ceYASXb12cny6CEou5UrVKzy+hzxE3lAeoj7
QbMmX6FDH4dKpXCROQXy4efAVnaO3W/skRc7SQkNuZXAfHtwrw1K224YoZYNMXsSaM82eZvrnMr6
rGYrU8U36MTXvb9YmBQgHKM08y4XdoCwObTr8y18xkcIF3fbCllG9TuyLStVKzkrwCY+RdUZqM4d
9GFsx0M58LLynTF8MCvtwbSVY82w8cpHE3mN9NHIPQTZtiiR4WDXV06H1vuQdZ7qE4z2RqP/hLil
8vvFbTf05J7Lag0PfOejYZB16UIeFsWna4P9aHSeWSn0YvTPVVdsy+kczfF2moe1UCcCy+3S/rYk
BZ4knezCFlgg81nAjuNd/hIfLB4xw8s6q87assSz4+J5XUdqriYJxsp42ca1Wm2yajipZvnBzg1/
5Y6UE3DhHEIxi/El5ssIB9fGOiYOrVCJBMBR9AW1o3uKvggFH+QXv/8/bUn5VVwxgFJk2EpOPD6f
xePTgOe0eF6nT7tzIdI4E4xmRGxUimQGHG0Y+m6xEgFrXPYC/YOi5Qf7JIhavHO9nx+mX1ZWd8/9
Ly1KRxsiHnXKobf0U9T0QFL+ET4Yx6nbhE8WGhC/WqzUPS5P5Sfvw5ow0L0TfmFanoOmnNtpZUXv
YdSf9ebXIf8auvuV5d3zyksb0mHLtLmwR4XlCdAYiBK/P4APPzgw2zsH76xDuhzu1wBVd27Dy6/4
Wvi7OApekMGcZWLUKLonxdE2wbRa7llbmHTcwozJTdvAhnruTspX62trbryPw3n0zX1yNB+6J0/Z
1F9XS6TCH+SY8noBOzQTBDfs9cnLrMVgGp+PJsSc2k31qfzI7M9jf1iO3bGFSS5PNsYX9yE5jw+r
xu8uWtz+fxqXPaZaDKekK8hRfCy/NCe0NJGv+oT08V47x79kXwymjkxnY3xY8aK7H/TCruRFheUm
zlhjNzvNX4b2KJhau2P8qH8r7M3y23TIzqtJ+d2DyfCWIEiFMkpugIaovtdqhlivAOW1H6do0z/X
z+7vIpHrGK0wH8cOlTsI2VdBH/fuDdolwKrFBNlNK0VJJ8BqTia+sZiRWY6jsnE/m5s/JbuiVb2u
2+2lh0KbTNQ5mHaSB2SatrFjZw4X0ovgUIebNNx4+mY8BKdmN+0q90F7WScKvDUKpgfEEu168dCU
Ozh9MSVWntImrO2iYs5L9zJ301vtsJLH3CaFIP81IBe8jQHSyH0p2yn1MJl0+oBjjWKo2z62Xb5X
XU7KgDSSXliw3nkf3/bY21MqjIKtdBiC5UqRTumij70gIZv9DAa6YDNY2QSEtcsMY590Yzm/6712
zB9sEvcFYcYxGR9B903tWifhNsRfvSxdKUpF7pI6hnj6lNVP5OjV2tp41VrB9r4Rh9WK4hHwxOuQ
NI9dohVhzQ67zXerNv7IB2fYeF6yNjd9z5DHSB5Pc8oTN33sIjApVelI2rtpTeRhkrP8lgOsczdx
V7fB5u1veBvs+Ib0MjkbQshLhl61SWKbZmDMvtZWh5l+iOmdMoa2U0AXb1u666IXlqRnRBrFQdAZ
WALd9bE1x3xjODE8SO2vZpkfyelOjZ44K8u7d/4ulye5qE71FvAO5yKZk3el6f4oxiJcsXHng4EP
JKiITi2VJckzoqbokrpK+GBKUG+Dsetor9coQPcwYry9h7fhWgByxLwkswW307DJEBipZeGE7aA+
J2RVGyMqo7Oa5C+geNp9qrLUt03eWR3jqSrkjBrPF0pX134Pa4vJtCGAlSD5qkbHekm5D57ftnFn
WaZFQsrYPkYgErq2EbVVjDRtt8C/lcE2/dCGNgPZ7wP3N93pjm/bupP9ulfGxIm4yJt6guicuBib
Z4QHzB1UgeGuC/+HvS9bjhvHtv2VjnpnXU7gcON0P4BDDkrNsiX7hSHLMgmCA0gCnL7+LsrdpyRm
htPVz7ejoiMcUiaEeWPvNVDnZbGLJHCtyMbgLMZwWQQfIxpYKAIS40GqAsmF9UVQTUnlu2WOUv50
WZiAqKH8uvGDqX+cA4+2ex6fSzie2Nk2lBAWcs9yM6wztrL1VQ3uxxzCHHw7ptWmVPrn3q1Cxef/
Yo0gXkI6AksF+2m1RoCO05A2xrLUm+Ygcq5iNlcTbRPzHMj+xH6GYv6b9jTSH0eBoaPPtctmHPVN
21FTPIzFOae2U2sRymbY0Yg7F1Thx+UhOGTTtLrGMcXYs6Gm+wE6GUxTAMGR71Pi/RdD91YO8YDQ
wv/Mj83h4W8ViA1gGkoWGVde9ZCk1xpy13JY4J1Z+qcWIUArkEmCCgZullXfKtyThVti9OZrWG48
w2YBz8wuFM5bFfC8BP/J2XrX3urIZ8kshKZpY1iWUyzZLmnnM106tcjf92h1vhsOUFaqR4+0+aby
4y75oYGJKM7l3E4k7xFi/NWTNZA2mVN3yDjaWbiOdsAje6BIHNP6YZEXLTb9lzNTtcz7+rx43+Bq
S/EUPSuWqVry8/mTAS+OpUKR3jhx+8m++3VrZ0ZxjWLltTdM7RJAOQ2jg6FHNgTym/qhSc4J/p+o
vXwcyNVlqdq8tFuJpuTLEBmhvC+0EIoDWIVzBPvucaY6qvvGubfVstJ+NZzLSn136A/t1MC+AM3a
m3Tb32sYS7TTUDeyNtpm2i0y9QbM0gIJ58D47NPuzMY7Kj4Wk16SpdoyBN5mWT5p5O3a7WJ8Z2/T
2P/+6/k8vVzfVXdWG93xsnTsl1Fe3lbmwkBcsBMqVAcPKCMtP+v8fGp8EQPhMYD05pIu+zi+AnLo
ZdoQMH9hf0dF0lSRVpQuVZmT3vpmmfxghlnty9Q0d2f6unz1emrfN706QaeGsHoaAP0T7QwGD0QJ
r9xaJQGvjOpKA8N1I00FVwS9x1teS/CIHpGgz7LqXBroVKQE2i4CGdTPkTxYjQEcCTKOZDOeIXZn
h3B2j9IStptpf+66XQ61Dz1eVNnASAFDCnVMY410HexqcIk0zcjSvpYF8/qLEjptt74hrKvJgUvl
ttAAv3hIW6mzu9av/PzcLXnUV0gxLhL/SNIsXnxroZm8A9a/ahIdzKICUupVlT42wgFOwdTac0fh
0eZBbgBVYdN0bYDRjyhbnpOZZkL0OSJ0gtByFniSw2o43SzqFvCsin8DV3V0/K7aXN1cqiFzlsIL
K0o/92G6XY5f5/CTBnqepniE0UP5FUXYxZAeW8g+EjpSeQdeSJk1UXHQURatQjDb86AsSspq7Udf
V/vxdqnsw1oAkl0UJcskKC+sIpjvp8EP8kvnciB7OIB7l3MhrjP4dkGrYXhhmUHfdtv/eRn/b/pa
3/xcZd2//gf/fqnF1LI0k6t//uuSvbR1V/+Q/7N87H9/7eOH/nUtXqt72b6+ystnsf7NDx/E9/+7
/fBZPn/4R1RJRP636rWd7l47Vci3RvCXLr/5uz/8x+vbtzxM4vWff7zUqgII/O41ZXX1x79/tPv+
zz+wj94dPMv3//uHV88lPrfr2ufX4ugDr8+d/OcfFvlz0Uj08QKE8R6mEFt/eH37if0nQkgb8HvD
wZaBn/Mf/6jqVmb4kPUnML0WUJmoPy00HXyoq9XyI9P/Exh2PMmxyxf+mW/+8Z+Of5iiv6bsH5Uq
b2qGCug//0Ae7+OBsbxywdNe/sO5AXGY1ftKpBZvGmDjg9RqaxsHZcJ/jNrI73JH05+GvprnnSb9
EXegh7UYltwXd3bi5s9wTe2MjdEoD0gWzVdAKtRToLeeccU0u//mZ1O/MwXpQRiDrfDEy9EK59Jh
sQadUJdWRmpsa+J0e8gM+QTVGllfpFByEVEBM/svc+bwOoQzui3ComyakfaW7MwoqbWmjnsuxTaf
mu6LQo6NRb4v+7CyrMSnepVMod8YfIOYlmyRW8pu6tQrw56rEhLiQnxBcqWMK5APdo0+yWdWJTiN
mZFlWcg8r7gwvVTf90NdH2ypCBzOBrhWBaIcyUs7anWG39WAWpthA1LSrtThlqKIC5Nq6KKbBhVz
rdRGm2rjmpuTqVHmJEP/KjqV1IGyLFFGQmvnG11B52uXdH6FAhIWRBrUDoy2aYXKen3TW5XdBblQ
NuIRYVtsA+HrtABRs+IVHa05i6ZcTvsO4g9BmugsMHuhblveGxISLrCXnK0ON17uT6iR5n71ZM5e
8mUo2g72O0U7jFTpTh35k+5icCs+3QDbNfqB7Co3o4nX8e++SCBGydoCWUPH6gBbxUALaqWlFlrZ
3FQ0K8nMaQnSR0mLiackMIrZuStVza7VQnD28iy7ylswCxxtcB8L05Kxm/Z63EG19QGu96hPkHF6
7VMOXW3pu9OhrC0IIWlFPQQkFyivJaIMCLDKX2Be4B9cLW3vyjytZOTaU/7gdy0MimeMZQiZTPvL
yHqf+qn9mqS1flcndbnxtMmJO1Obr3u/k7eZ7iH04bk2boa5ywXNJ1MeNDjF3Os++yI1fdraleFH
mtLVq6iT74a06kt9bMhtYmXZQ2Mb8MyyZELJBJfnPmmzTVLlnkF9awTsqhzMSCbEoDWEloO2zBkV
hvUdm7Ci3EkBIBhh3iN6NVDblp99Y6jBSUlSOrRJF7QWU2E7uAU12+wx793viiM3NTn8olPQF3K6
7IoVCdznrMSK8lLdT0R76IucU9htCop9IOjYN/W+9woS6jnxdxzP4iCvMgAflUuo8JgWIkULMwTT
gjZLMz/aHRT2xTxrQU28b1kqsF0nDZqZU19Sbe6+8Xx+qRTj2FKzRWWXurewL0ppQ/yHujMuoPn8
gG1oURw5X3LSIe5SMzBLmNdIGLwDWqKvKCSC90bF8b3aoCCFyFqqyXYIpGG0lKQoe7dp+s3stNdW
uSP2I4Pf45TCYUBPxod5dEuaM/ZJAhQVdW0ut33H2UapDEozvlvF0mYpnPm4e5C+ldJaNubGRxps
W5WDS6fSB7int+xA+BUDhiORgVU3zZ2lJ+KCFAOPsRtg51k3eFbpXRlnlixDkznXJpzErxw8h0A3
8IdrcIA7JGLZU8byIShEkdPeLTUeTZX+1eJdG8t5UNRlKMQHQDjNkVfBlC1LB/GSt0p1tMkdsJ+S
EQtDNRqOSKtqI656RdPU/TJZ9UA9nthXsAuAmrDNhq05p/NLssjpZpM/RI7BRexqVXfgUv6YJ9hj
GradX46V3oelSiEdDrJ5nFSO3BtWDbiRTFrsrEwTG2cS01XncLUtpVNcKgsPA7qsj33SuMl3T2iJ
AdyKAmcoa8mjOdaK0DIdpqDP8i5ShT7uMj375HcIKIqCu9va6OEsV3jYThm8ZoOiIUD44oup3pIf
s1EnkQbg6gGyz+I2I+xBs7hOKEzjizKApZBjXQGjawWCD8WhsU2RRQYA5Y9lP/ILc/DTCzACuqCE
9HDErZGHpivYJ5ayJjA5vmKGpgvttAnyHwZk9CevFbiuJp+WHSsufG6wr/DDqw5Kjsa0sZM8u53N
ZMy2WZ0AgEE7BH4iNjVuzy9Wr0O9pDZIfafSlCEVYvZ++8owFZHTuzejJRl4pVO6d6AsGmiGbILK
mqzAMFM4BExmG4zOyB9ZJ/TLntdQXzIZOSRlUecHSEER/8LMrIyCZSIJHQ07D0e3L/19geCdkspz
Xnw0LKgwiywPcmOYrWtrMFMDzUj8f5nO474nUOi5a0Q1XTaTZiJFj2rOBMPvuuTZnpt6lTc0T01W
bwyNW3nQDl46htgbPglywvw7yEJW5bY2M5J97ntu42Qye6UbAzWgtuYEupw8M3REY4AVYs8WvLXL
vgwgy9jnUV6R/FwpYJ2DfUu7Q5Melp+LNQ58oD8+FzXSq2biVhssZcf8S307XpCr+sW/LBc5J3ir
5v2ZRNFxCLSolmJyl7we+DerEKisAZHRemsMar9DDmfIGO38CdkG7IAzSOM1Eh29A3IMZRUUcQCv
OLL3bKUpiTvMfWBv3KeFJFZc1Dt1/fdrqEtLqKACVAS6NYq3ziqbIst0zC2MZvCTuT5u050KF0z/
IjF4rgK2zt28tQa5KPjhLWxnSEZ9nLVktAd7cosR/bJiEXqb9GIh7cz7ft9DD8vZ/gYpY/X4O2pz
la3XB7+CJCba9L6CwIjTn/Jb2N/Qpg3BLoUP8lmG7up1fdTiKneijIKYeVqOAUS/YgaS9ZKnaqBW
VX1bDJvKcNiynRHIQGyQMXr3pvh36P4hVD8K1AlOhb9GePXsrDVrhocSequX1iXvyK4tP/+6hVOL
80MTS/ffZcKSrLfh7PM2iUsmc9H8GuJu9xvYglNTBxlM5CiWZw4Isx9b6nPU83gvxmBJQhmQGBVw
zxYRu0G9DHA+EZyHNp2au/dNrjqXEneWfEaTkCfGox38xdiJxVlqhrlKbL+tkXftrGmDJq6VtpZo
Zzm/NNqh6hcgHk9CMxrGYBH8LJFvg1RIAAmgJgPCuA6L27KitU7/q22JZyKwFFCpW2wyPo7zbMGU
Z9LbZZyNePFDH54Xszb/qwuIMyQNY4H3yN8+TheJ0/9t822VvVtFHGg1Zb61mcCmDfNZWRoyDk58
ZrUeryGIkiB8Qb3Cw0pa66kZjZVOCgJE6Bs8fAF4DcZvPHiZA51RC0BuhMJntuAahoq5/djkOlUM
3fAixUGHJqGbZraI0zDBwHMhAa/dkq9TTeHMCXfo7TlE14kD9mPTqwM263w54rpcmmZ3JihavYi6
pz7SD+2GwQnP3hSXxu7XQ3x8MX5sc3XAeqT0TY76bsDcJx+msSpi6swsLl/xLl/5c0Th74j6ODQG
j6hudpcPY+r6sIeArNqVBm3Rubni/Ax++HhPoiO4CKESDQmpI62vQhE5mDpaKbXH0b1v5Jlr/dRA
mcAKQJxqEcJ6y7m/W/KdpUPwOoVMfiEH2mq3TjqERfa399XiHfZXI6vFhzdvQyCui9A/SahWO0FC
nEBrzjjqrGnsbzOCfCq0WjAhEA1cHRkir70uLwHanzbyqd2pzXK7mddDOOzy/bna96npB6UHRQFQ
2MmRTYMxayrVUmsOZJ0GnjtdaIP2OM8ZLnTr4deLec1IeOvY+7ZWO0hPZJsJac4IUdItQdXD2ixS
nUtN6exuPXU2vW9rtXPmtGe20aCthZ/q17SKRwiSzsH4GTW64DyW7OSsvW9wFZkYbtMa0l46B6S1
GaV7Ev0Um9F/gzB9btZWt7eXTt3QCTRWzV0sDfuTdIuvqQ/TN2Scfz1ry2pbnw+OgSQ4Sgo47fXV
op/KaTILk+k49sortelRF1OH8+pyS0L3uB1QUpFYxePriNxR9tOIELbVgzbsw6WQ0GzgHZLt8jgF
YH2GUAZOWfWYReegGCfvFNxhSL76kKdAxvfjFc3HeXJsV+pYlr4KuoWpQSG6CBpS2kV4VSYvqGTE
SeTlZ818Tx2L75tezaPZptUIOicY1NpNo72A1v/ryTvxlgOn7V3fVmeJnOoZdS40sAgM9Igog+K+
3xq3Hq5Jw6b2IYvOxugLxfZoxfzV5jr+SgzB/aZ4G8+F9N5BvRI7AZSjc2fXyT3nGajpQTQQFZr1
zI1240q3hoVvdYBABVWXWrQYfAAvF+X77MwVtq7bvh1f71tbTVbOG5aqslqOr/6QBe43u4epegeH
z+SirsC8oecIMCeWB+TtULC0YEwGgerVgVkNrRg1b9ADMQJnrZ5JQ87s7nMtrI7JEg7FcpjRQooM
GvfvhuHpzAo8cRB/6MNqd/XIXXKnHXW82Jby2QLOCPyoCxez4uoT+fLviPv/F8H+gEnxu7E/KoJd
qOGZyQ9FsOUDP4tgtvenu6hkg5MG/R8gyrF4fxbBbOdPsKwWHbGFYg5xL3zmP0Uw/U/IFgNov8Cj
UT1boH//KYJ5f0IvGrbuKJ9BFhRZor9TBFtW2bsTQ0dUjwcSSL/4S0D8XZfAjN5XRqkGidIQCztU
SLXuRnZ10HfVuQfEkrxaN+UDKAzdDaDM9TWHEFGQlXiT3YVMxnbq08yqw5FUB5juBY1lBPnMgrIa
qCXrgBnP7ybk5mcz7zMI6yMEHV2wXaYHzCbkOI8Uv3jRqqYznBaUjVQd3LjZQDgRxYlQAdrz0G94
fPaMXO2/tyYBAschgscnUoarG8BLMl0QLeuANkk2ZbntgqGGG4SkAwzq2+RwvmK+vnTWTa7fn1Pv
lUNuoEl7IwhiIbZ3ALuAPKcZtxQKE7F3R/7mRXfU5ipp2XZdOhsEbRa72rg0nxd9Q9TRIoXa8WVL
S6TczpEkVmfnUZOoHr9P1oD5j0TlUoIAfTA0LLkVPP/8XywYbDBUpeApBczQMrvv3jV2ZgsX2idd
SBRldzYUgvpvPTWArmBfoN22PXd5n+DYYkdjDy4uv3gNHgFTYT+W6Mvc1dVVSmIo/eXtDtRsC1m2
ke7sh8QMkBp26ytf34/R7zhArCLOZVyxS5aslI0/BGoDH/vMGg+6bLaUYeI727HxaT1cTpMeJfkU
pWCFsOop186CCJfZ+ngwAP8LhMAifGRBtGF1TxWwY8rzpOpALJpjFxAWHthhuYPsKf0NbfHjE+9j
a6tYYkYRzbKKugPf5S1tuncvsrAHZpE2h26H8nZ6Vs/8xHJFEA+GBMIJKE6tEVCmZJa+CHqFNWpE
dlqhyLc7s1pPNIEqM8SaoFcCZuu6ctAK301GVwIumOy1axuZtiz2A5aFAnlo/xZCnNuz0fvq5b+s
lg9trnahVVUOq4XCDqHseUma9gKxOyaP2i/ZVqdO9xupzFMH+YdWV/uyXyBgiUJPs934NMeLPUMW
SrDLEXyWYRad00lYvY6OermM/LtzwBj8FtQC9BIPmIHORr+RI8oJcxKX1S4d2zPCZGf7t4o8h4Tw
yZjQPxn/p38J+mcXyFkuYrhneX0ntt+HAV02zLsOCiAmkgnokhAKd8Uu3UJQDyk9tLeM598vzhwN
6Gq7S2NWXZ5iQLNd7QUt9EWTkAUVHHnD+jfaO7VKIW4D0BBoKLj7V9eTW1eaY0wcmAKhrmxbg2m6
d5s145kd+AZ1Xp1i4Htg9SGQg83Tuh2zqb2scTIVNmweKMv9zSiqTyOg8tTtJH/SS2gm0Dzz82BG
OLhzTdS/mZYzVMUV2Krd/A3UdDPolXFd4BvmKT0ogFuqStu4vLgsSwf6ApNxpef9cG8UEyRarN2c
pLiUzNzej04ro7LV662deYFpJy+CEJBSmJqhhyC1cKqzH6CavLRNqoGglUJ7uLSKy1qZZ5bwqRGH
8/VyPIACAz/GjwuK8wHqqr0v4S1mc2or/tWS8lFO1Tlbv3XmYllKoN5AtggcLSiSr19pdl+OnMNu
D+GOavDEKfdq2IlH81qP63iimRkX++zOisTmbJbrxK750PRq1xjFYC15J1wjX38iIZ3vLTTfDMjH
DttzoeSJ0x0pkgVUCi3exWLy44iOUnd6Ntu4IfMyqAYzLLSM/voGOXEtfmhidZhXbukZ9RKdcw9w
IwcJl/42dWCLfVZwbblgVxvFB4oPruLwD1o03j52xiI1G0aH4IALhyizqD0GrbNpm2g55hbsquFF
wEh89W3A4nDgnWVvn5q693/AqqvcLuwh9fAH8AIqUYsuqhawoAH/Pvwt/e9TQ/u+vdWN1RjQvEls
tFccFn5T4uBu5tCCSSi7gR5WUG3y2zQ8d28tL87jccbLcikQ4d15JDtOIHCsZhfnekBezII2d7BR
7j2AVFDdpw5IXUukblsQGvA3DgD3wAvv2nhEebeLmkhFWURyCOQAuwcCwmd2A9uVs/4860TS2xYG
7Ri5djxF4dS3ug0mXjUT0/0OSqM1BI/A7V5IDyOJf+/2eYu1jlbfu/ZW4R+8pC0QDpIutO6d2xbV
srh5Bt+yhM5mu9Uu56iHqmv/o3tBeQnLATix8Ncb7USMjTfwXx1exdhGVQhTzPgD7M0Iu75+q2Jx
ZW7PUtiXbXTUUWQHoFuHB+iRrmFplGXCVS6hZmGh/AlWHehnsOlbzEHHcfPrTp16eMI7xIOsCqhu
P/MV74MIa/Ybm3kpRKvAy3HglscC2ULIygsXMgcf40LGix/hr5s9PhfBDgO5bkmi4I5fn4vSBOqv
cjCWwJOabh6l87kc/PFhBXo63mJ4nSCAgPbXx8MKSPF+rnq04BUmYEGMMkIoqVvI02wr26B6aUe/
7tOJS+19k8gbfGxSL4DOYpAaRABYQLIRYD1sCiT/t4se2LJTAcvbq+05ZZyTPV0YkbhooAC3zuga
RSVmzxEybA1r3zVTgXco5AAkIZ+YKaCmARi+Ls+tm2V7f1ylHsSyYDwDgiuaXouL1rYYm0TgkBLh
GNt7oPTwdOkv/GgR6PKoHSPkRQLh3O443oRodim6ebCyPfboy3029nOD244MhUFbCUhC59OpyiMj
02NfJiX1syQSjn3/69k9NcooZYJrCL1YxKOru0dxxxzdFLYBmdXBqMsrPic5NIS5c2fK7AvmwIpG
Tztz5EA59XiYcQ3AQAB5Q7yz12k+K3MHpRe5CgdJ1M630+aTmm0fuiys90xaWyp/NNrG+zaoiewZ
q5OvtTkNoTHBhdYxlbkzGIGSOvcsESDkavdFQj6psXhIvf6u8of7lotty/RbRMjFRVMVe6euYsCz
xAFSnv69YRjVRV/yOt01hGSKKu5q19M4e9HsOEU0IAsYTn2WfmE+spF+W38aXb8NHXjZ0waIdaCs
y3rvNsYUqNT36GRpL3Zh5duEubi+xxx0ZTLdFTYvArODrJxsm3CSZh/lLK1DQSQqdACsOzmxqd73
L3UmrzRmHBLWVbHW+TGvhxstzT8XdskDjdU3SIYU2OA6+CMWKWLbHe5NQ8ZM0w+YR+o1cK5sx23X
8nsnsa6hY3/NB/NOGfpdDuOpwCnIvi2R1fTt4Sqv5q9Zl98kTfulSPSHKrOg8Yfxk8yhpttcaDlw
ML2qJ4DPvSVsTnZeW3xXnXlTk+oWN8pN2pTfTRcgVi3RwoxP0ahVm4z7oLogvRJ0c/rs9Nk14XpF
q7Hb9ll5NdnjZVGXlxYrLl3iHuxO0dqRUTI13xpN4iGhniqvfDFqZNL0+o6k8z7NOV4wo7rVe3Jn
jn4sOfwJbK/QwUX0Xok37RtrbMOcQya0aNKoAHthFPNGzqikTW25mVn3NEjv0pWA/ZiQ+3SAxESh
u/SpaOE0nGb5t2zQ7ZAboDb2upsGnW0/aJXIgARWn2Sv4nwGG1A6E+bCScOs0Xqa1U0kCv2e9XZD
64zsplkdunnOKcmSGy7tRw1qMeBKJGUEZaWnRhNP4KQdCi5Q6C6BOS10m1DDSgfq+pBaaGBVHBZ5
ZsfD2KL4mQ+PfCQWmB3cDYqRH7oW1Hu9HK6RtDv4IzsMpUfNJr0jbXXv4cIDXHJkQTb4l01tlFSa
g027Ib1LFmi/hZJ+oPTqjlV53DviU25zYG3LGuh8vaduA9y9a+X7EuLRgbKzx06az7Yjvahx1PeR
+1dZo9uXidU8pDl7lFZnRJicItJb2V4ZroIIMyFPZpHkdJhsODh3yFH0aQdPeKBt48IaQavIZj0A
J2OfS/HNgOhT7I0zYs/cBEONNfkmrTAIYwE5eZn6Wwx5u5nwxg2ruf8EHP0FIM8e8Np9H2mpEpRn
07yDetQYuQk8cn1ZgV2iDAbxmBYTbdVy21RDGtlEAxbdm6woTRhciQesynICZBqgKF6FrgG2aUfE
FPezXV8BXJ3Eyq29sLCVOMNzhTXV+gBE7WURagBCE9fNEdZm4q6yyxb3mJGDP7wljI82gn1l+LjL
lfKsT67dlfe8YPeTL79A0vVrNuBgKRL+rdY5iUohdj2pvuXW2AR4Quz5UN9YEOXduNI8NKSHa+5Y
xalj7QAsca9ID9kpQ4ElQDxg7jwuosWnknKRXJVO+b2e5cNkJerSkP2n0TduUC646Sd+6Q1lETRm
tTWUE41FNsAet3rJvCx/zF2ri5MuqQEt69zQFAL+FbYBOoHo/A7IXZe5IP/o43bmTf9ZZCq7nibH
CcDyrTddO5axPyMTAEtKM85HsuHKAd5e7xlkcUj/CKZR/wh0otUHbCrFj6aFZHpdfMdjvqFJNf/o
x+JiNkVkQ/AWSy2CEcNXqLFElSi3hltcNQIcB8sdnjvX/SqBJWZNEifKu2UtQY22tjj1KvtbXcn7
TIDBMvfpENiDs82UFgqmbuyG5wVFggiw8qR0N1wvn3JiXnbJeA0yw0VGyh9tzna1bsap3V4kOBns
OsVA5xf+zDfE7e7NpL6S+XLagc081E+1V165pW/RyR8fzDlraC9BFnEGewsnic3QbHMGkQsTp1tr
+aHeSVqDglKM82bwJTWzdAc2C3KcFShinaApALestzZEf8RFhgiio9p0m9sg/2gtVCWeTYjsKJ1v
J1KFhKhDln4DVFdSH44oDvT5uARFyB7vGU7vGWB4ycdtRg5em18lmjeGfp4dWDdsuvLChTIA0zzo
waRqKysffz+5IMjN9aK7SzMQlbofsAGlLrgfdTnt8kwErrtwRvimLAZCPdlEE6gmRrV3gNADSvkx
QSRbVzCBcsHnqjcaDpFRktD2sVuh+Jh2CPSSjVGRYJy76xzOYh1kqPWMgSkDfJ9O2AUHqBNaHlE5
ikj4ZlB1ZCOgDaGS+2L4imfnA7GTqJq1zVw2lKOUkaQG7Y2eDlUONQzn0Jswu31w2/Jg+gfDvqjS
BFiFccBv1Jf4xUsn8UPo44F4PgQdlH5gJOPgMOsyHiWC7e3ZvHDnjeY3G6IyCi5hoGntxTjBQ0X8
yDXYN8wimLw51hr3stZVlEBvodCsyOgu4TOBqwr7pWwvkwJ22iXfJ3oakOSbNs77UtmUaNdt+Yqg
J+QoVTIdTiZVCnMi9ZlBFgIEjoA5+UYJL1rOAyVUJKSItCRFHiEPat0L5kps7OmTZfFXxexwqCTN
kP5vku9+616aBuyGxm+KQ3S7kVFj22BLIRUgPtcCAEsNZ23tRHL0AhwRvo68QVZSd3iVmX7te2lc
qwfLAyNtmuIKnSIV2/q8fBDof87LJxQCaSbu2ABOVv+1l0DY+uN9PeWBKqGdlmUbhkwoG5urvmmR
nmt3xKq2I3QNnLJ70PPPZGxiS8Jp2VQBafRXsDq+SQb6UDeX4WyIx4p3FFySiBN5ARvPa8csalqn
bkzKIWhU/yWHcTnxsMeJpcWJaK4tCKj34yu4LbSFmumysKyxioZsb3t4bAOxWqkMi+YAAsel3r52
NdSutashT0OtlUGePA8DFrx47kkXN96t3t70rIx4sXd5Brrfq6FDaNP7ZuEQzPlXMycQ4Mq3knPq
19dKPBdMXTCNbev2JoGrCxwmZWzlKaPJBEKcaLArdQ/ZhwlBTc7JxWD6nx0P10P9ZJrtHUgUFy1L
Qi9v936Bv81xn9QSmoA7GdYF2YnxukJsWJUgNCJMC72JfDL7Ju5FuzHtu1oB5K1rkWaU+3xwnji8
gNwebOWmqS6yFDKu2MQjWFNTYVwokm+zNt1KXV6NbYN7G3XHeW/YSVDk5AfANzeTPgfEfB0c7LCU
g3fmwQ/GyeN5mm653Qc1yzd81h+MIgcT3aemJ/HzLzPz7gbHiua2j0XitFSMPyxZRVUHAM/Q0FHo
nxGggtnWeuCCYjYrcwwlqfYWqKctSNYee5LNZzhpXg7teOfrn4TxVaoEhKo+6p1p19UIH1uE7JVx
3aQI9oCMK7CqG1kCv3kPPmAwek9pnx5qZsbQONpUVrVJHXllNsPLIDHWg9ZWoT0VhxJUzbBw4bCK
5PhWFOpyGptLlagnX7RhOg4ObfOKU2XYn02HhJbPvo7NdNd4lRd4TZoHVdHMdPbBLO09QHiJOUWF
6i8G2YH8aYemD9XiJt16abXTPDhk5QXfGiUoDjm/zMdqo5nWZao7eAaJeYoaYbh7OFQ8t9zOqW3W
JMoJ8mMaAWlmGIG8zkhaIirrb1tTPquq2TG3uCEIBJQp+22usQcmZ4/itH9xLGYhHT8iurdT81Ap
Iwn6JrFUgMMYl0WjmZoXjIAuADNgzi5yh3mHMLXtyxzVUVaC7ZSAcTk5EvxCYYLZmuTeIZ97mCOY
wsGmmOwIeQ28FNx84c7eqP9H3Zksx40l2/aLUA99Y/ZGACIQEexJURQ1gUkpCX3f4+vfOsysWyTI
p8is2R2WWGknAJzGj/vey8upv1r0vmKahp/4vdDFjHFvmP0dZixMcLKF8mOJkto3i7w7Do3t+Bnu
bHd2pBmA1zgFOuqvPUz6n1VV5T4njHg3A+0XICPsx07y1UwGmxq2cNtTFUWHbcfD126ysivFmKof
Id5TFB5p5+aRcqVEeeaW8XozO9N9PUhNAD9hehgdufYnebYOMV7XgAa8MsniZa1dhU4CHrayn2a+
XDo9+3ZkRcfYLpN9P3Lur4pa2IHd96nm6RQ7zIeIVzz94EzMzd1UWNk+6Yf+dijWotyNk1FcjUat
jWzA8UDJeWjCmyqcoqfFae27MEycK+7V2UUZJ9PX2q7SXaLMzalc9fQmBieUMgNXyvbhkJaXcjYp
V9bQRJfllGe3TqxO16VehfiIYy27kjCWEwgoeX05ZdVyx6HR9HT00+IbvYjXS9OJYTjMkQNVW3EO
g1ZF1/UUaRp0fIVNSusXrHnRyFW1xQB1zWRVZnctIzUo5EgND/awWD30uKG94/4+WzjaZJTFmCBv
lbEPr7Vi4TRuu7a4zlvpp6rO5fJTG7O12ht1GcaB05ntvsrjkY+dksU/mTkAEVdVSptuVE1bWJ5T
lOb8PW2MK0NbviF9waSaKrpZutSpwhGRgj2kLsb6ib4mqTq5sxl117FRp6tbywvWysKpo7tykgqE
FEoSqm4ZRsbT2EXNYc66xAnSam7P6NS3GmgyzUAIQE2CLYaX8U7c0DSakyp2OfhryW1rJNd32TpY
ueelKo99P6w7Ke8bEI2QWQxJu7DxFp+aqjzH3nsBpW5yXpCnwdUhNLeRcm3qAW1rFOOoNYMfK9l8
iYr0s4Xx3zcHY3Gb2Wg9E0WNZ2M5mKb5xCe+SabFuc6Vpjvpwv8pZb5WqLQaSlQF2Mnq7BQruquq
snQHc/1cZF1Ef8+5ddckXWDNTMcsy7pDolI9IoKlRXVcfbeiWj/Fq/n8+wTX1gPEa4bALlRrQk9M
E59NQr8fbLWsKnXwTWc1PbvW7N2cSc7XQmL+SmAb3dgspeti1L/NSXqnpfm0sxXpVx9Hi+uYo/kt
m9PuFl3BsEdNd6nXWPMLfboH6Wd4FTYtX5/L+DjE9tdaW9N9abXSmRzsB1UC0VbOUNClmIBKt3KK
kobCRl2v6KYSJSHzY0yHzo662hvgCmITbbhKDHr1B+xLbguxrLio0NW7qeqsoJG0+s5qO8xNa0Qz
rVR66CNUpGQilYOs5dl3LYJ8irv9cVXKx9+//vf1FCjqNMcTFERq3jSAfZs9XqukkyetpZ7ijbSw
z33pWvdzVwpyWMvSGbzqe7GCGE342ATeyFZf/v5KOyDPdmJ3RvGnxG08Cs+9G/sZuVvQkpaXniXz
vsv4bwYUf381oDOGkqaGeeer5BFM/UfcnPWNvSucbIYQ5e1XQ0QwG/Kx5Jn0oPkmWjRlgTzAGBPN
/gzNPfO9xPd4sxlsRtvUkRtlGCqrZ7Rx3xmoWbSDfet4L2qPyo+ei7P8w3ep782A2/Vp6O1sj+Lx
cKhHOMkd0Dnw4wMN72iZPDjz7GpLdmZFfTgq7Y9pxoYoHrnp25dqjgVKoYrvJgwookHvn50Ez+X1
P56Qr8bZvE5liUcOfsaZTvh3vqa+BC9+pujVe9n+b7QefpdYF2/z1XibtzmFA04kAiXKl+apxumS
eKJII+h35yn/4iW9myuvBhPFhVcz06BwqCkrg5nlRdJ+G5VnMzwr031XkXl5IhSyojQP3XSzgegr
LaHYl8SSxp76KdZ87WL8vh6E3h4vyGMC/eJOvej+TTf/R/Lx/3V0JI2J/n/+DSF6Jwy//Pn9W7nh
KYn/4i88kvkvU6g8/0IiGULybUDiprcCmmGHfenfanD9X0CwcFso4EIxlYjeJn+pwTXtXxSyZEpn
wremkd/8J2pwhT6pb+cYVgtKxfThohGTxQmyFS0TqSkjNG7FSxIqF6ZqVf4YaxM3nFJKf9VAEgLy
VwqlB32+RVc0X0aTdQ3+4lBWMXF5kstkg0f6aQrQRjaaXeKrAr+hAJf15Sq8qgGLuItCqqAUlA6D
1jU+KeVftmEkgUlnCfL3XH4sJY2vqFNq7mCZsxsJ5ocj6B9LqpnfltUOlqi+0DPpc1I0lwa3SXpD
HepGgn1m7bJMPfDjLggzqETlBxg9dGipjVPfVuEtOtvhNCmweyoKDM9GKPXPtaS3+2Kqqz21ChPq
Yezs204APPLsh7yGzo2V19nstlqOZS8yHmE1dJm7Lo2zM82Z22CUSMWpL9V6vxRR9qxqjRK5Sq2M
D5IDznG1LcW3VHEblbT42AiopLJ2qwtBvDq2qQnyPdYMF7nT49TGfTCH4R1oXJg/DpmAsU7DHCrH
QtuizuBKv9Slazaj7Eaa9AzG5QiS+HKKifigZoDhaXUMXFWmXnaKNLjIep5jsPaUdpvOk0P1QdKd
Lhjl8VcsTfNxiFS6T1EF94qwWf5YM/2UZcodf2r2g54WV9ZUgidpuZ9kKb+ylq34rnAGsobSwlFv
9UnuKnYc/uxgd3xRm4E7Xjc2dLk2jCAq0u+pwYuTe7m76KWwvh1jqQjiYcp2SZOPXklJ49ChHKMw
Y4XXRtLaPjmqT3ZqQJ+sI2PX6tiNnLgfdkPXhbu2HbOdESbjQ5rz6mxrQuq+ltpRxcjvLWvTHiWA
8m6/QJyqmqI5xKYBXHt2HhtpKoOsKwuCbLyXq7KQkVmaYdcmfbYb80i7AnzFraTkY6nz0l1yMx+f
I1N9chLua0uX6I9hM7XXY6ZYd11hszEuAg4a0mf6Z5UYNSGtpe9iU7lWatp6qbP9DMSg9Iw4ukIV
N3oFwxzEa5HH7LsuFXi0iK980oXgqFajJ8VPg+wwH36URtWTnZolv+gM+7TkdEYfNUAMtdZqR6Pv
yE8oreaVSzr5Vbp+F5IFd4lTkpy1RuElT8vPihwOntaQgkuJWEep0EiohRRb5eIwOGN3sXZt5GVj
RM4w0W7ixC6CSIG2LtWl9ZXiDGZR+tsRwPOGCivlqznp5KaF+pgazbeyziFFjVQlo24N9DanaXtH
pa1MLd1fSAh/0+vauJD6DFu8EsVkBUugMUpHKgjKTtQgFExBfWEQ4SmlmwTMi+gzde1MsElCxz5Y
6/BjUdQd5Q6LtJcWRNHwtaATVWcb+zI1Lxxn9ql43HStLlJfP0LNATeQGOTXSBi4SmSTKJjqw2xa
l9YAAXAhiPbCvqo8ecRC3w6j4dmheq0DunHxi/xalBqtpt0UN2pkmdxiawgwaYbLXQ3lU2Kwasu1
T31VVLYiQTVPykjZ5wNEua6KkHvXI/8WramXjGYCikroY5Ta3qcRKHlQm6uH0jfcdVTgvAFRPswo
cjBKrh1qak1ubQyRm4fDUxvXGa9Ryt1pQk7aNh21nvlWbQqVSkMPPEFqfuV2eKtS4oOSPOAkly5r
tbnqmxAsUdc7+1jORoqV1YF9a9wVoRJ5czudpFL/Qwfu5kYdJ3tBu3iXiY2vvkeTZZvNHMiR9mBa
q+kWq+KNraH6zlg/S3n4pFTGMZGTZ/rxkTliS+2k8bLMl4eVm487lB1BVyhdFqFx1dfhfVjE3IKy
sAEAZl/N2nhVK5hOp+ypMxZ1LyULSJ6B4lyqfdLbcnQLCzSW2rZcEqWfut08Z0v3Pe1jvMRFdoRv
dpJaZXClcf0cglFu8vBrZ0yaK3X2Y7Sis9fN6WbSaU1GI3ovi6p7PsboRVFDmieEOLcMmrUPE0Xf
A1v6UqrpJW3rCcVniRgrjCmqFtJdTp7YtagaukWSXKxp/klSlGjf9uPDSmJJfI4DCZ6bpLFuJ7sC
ECbd5qFFF436VKjzH/ZgPPdGct9VJdAEoONaR2EU3dJ1GEXXeWFf5mnlGynvEInGfShVX82kGDw2
XFyjAE+KlMK10lXUHVRwV1bX3kZxRNcMx7qNJFFFQ9uQypkLPOqrYau/Zlt70NX4W71OlH8189RH
XfhYtZy7a2ddlktrfG6VbAysbjLudVB2fgqCqzU0MEDjTrXz4whv22CZwGTjG1mxAzEkatgSU8mi
Kp/esxousJvu1Wq+0ML8OrPXUzuHP6baMYH45Sr3deQWUd1FQT6Ozq5BVeOaIPKaPEpdfO40V6nl
60Ibh12jSa3b1yk5OKP6lCeQm0Cmfx/05mKolM8O5Pl2tfdVVjw0puqvdcgxmdgePL2jrYE8y+dq
3xXzF95/jeCD91mHOkkQNf9U1/Qrtnq/qTD1iyStMR4bp3isaFMHjOo6V5slGJXkMDLtplqlcGNd
ZnTEjhbL04aQLRVTgSM2c+cgqQtbg3xjT4vk0aPhqstqUSIjx6EY/mSoBwRN7WkctH1CIOXWcbsv
FSXInezRKFv2j6p5COM8kJX8cZ0Hk5pOGtRdapGrAUU32nZQ5/33QdVuyKX56tjezpW8m4v4qrDz
gQgB8lsVc80eOBsC6JJIvONuOsZ6daQv17OTRp+GFaEaPrDnuqd3ZhjFvmw3d7mFN15fg06aLvtY
uofgd5hy88dKRdfNoayVnYZ2wRypAyL2ou2z3wK9bMv6ypiWq7bB+zT2T0BvjxRNMreRaHLkDOtP
GgPpnpbUj5ZGbslsYG2Rk0EysNjHbhhCt6paFBocZWov7Xu7ujJCdbcO8W0PpXwPlpQEWPkQGe3B
ISvWVNJTOkhBSarFHU2nOZAFvsM5tKDbaQFmSkGctIGRk0NRJV8xpIOV6WziyXVcaxSnF+mOXdtz
DLQfCuGE4emoXPNMPRk5rgb1iSqrJ2uWL6rfE/lhsFuGZ8rVjWQ/RQVqUFjdkltRIFm6m8qavdwp
/YZCU1GR3nCoostVYPGOMv0zKIBdBF9xsT5H2XQP+sDXqV6HMbA2Uw0m/WFaJV/v6wd+8KGL7pc6
OeZVdq0OT6HjXEiFcpu1wKdjEHNOON7qLVOunX0Ta/DS0WJIfo7GnzEyqDzUAWyQXimLyNVq46sa
4X1Bo7eOn2WrDaIs9HBwefVU+yuRSz19NtP7qVG8uHACA1TdUo/7aSGGRXBXGIpnyN8yLXfNioUX
x8+0O3Zto/f08TmO1ZPSFjvHeR7K0NUn6opRTjsgapSR4Y/R90a293F9jOL2OFc/eyVzNSGRXNbd
PJB4Jx4fiuxTnSErKgrfIIWSz8SKOuXCOLywJu0Tr6zM7pX8yV7Ua8eYnivdZJ3fL+AeZ87GyVB2
nWp62kjiO0t8DlffsKVDqJX3M0liPQbsZTqexMYSmZHXq8hYZpq1rrPPxWOvrvo+y1XuFC1NlEpv
Sio3bLCPS+kpz3/G7MIRx62UfcGu6hZS11C1Wn+AtD3qxs+KL6gJqGQpEzyAUdRCl/j5rmEzXnQ1
RMvSE3A0VC8JoaT8k7WkPyiC+qJNsG9K9S34OAo0WAgBkmaPZWuiceIv0xwYURWoMra+KXGp0YDM
/BTb8o9cyb9W4+QWsv5JiabrOrrhnxBUrH6d01THJOCyH9F2+BHGkJR/Htvk06gXR6Lao9b0Hkxq
6uDTU8Nm5cWRsmtm69ua0gGgSYKx6YN4Mb6sVn+yl3RvZ/kxH6wDcY43KZJo4ulXsnXR8b3MLP4S
1xAYFOcTagyIq2XH7qSLrXaELVBFj1PS7pE13EbKunh9D9W8Q0Yo/vSkoAlYxvVgdNEhXNZ9V1MT
ruN9yqlCq/Vfapp8m4ryhDXnOkJwRhuf1O3CNfFzp37KyvnLkDcoQEm8Emzb1N8W2IQWlBTtYu4t
L6mbL/pqBYpR2Kd+pA39rO4Kub9S4/W+aK2TNFo1xwWVtH5On9dQ9Yc0uqHt1IhUi/AhqpBF2dk+
tsrBVU0J45HSndrWOfZD+kMubQCLcRhQFrqa9NjrMqX2u1z2wvaicB5lq/Kopj50nXwRSWHMs+Z/
hHXOzbPc1Zn1WV3ayzxCsFaqEQKT2MuU6FAV1sWyxFzXIjecLgenwODQFDR2CV15iS4WYe7ApHMh
zeAwqU8P8wPXWK/qc8/JxQ7belnbXFgLb3q29nNDiXgKr2SNOKV5nEjpWR0a/fYiHrSdPcIFpXrt
qeXX2mB9wyHlZDtQ3vNb51rTCmrfzdOQtJdUEDS3VeJ7iibPmtN5imr65aRzydYwgpXxYSnVH2ti
eZWqPqS4qA+ZtvqmXXqqfBkSItpE/jm/uEI/ojY/V3kRGx+dGu5CaLTreCejomMZBlY6nWQn3WmG
7ILk3mmj9DRqx7mrH1e5vdArMJtx+Lnswis94tZaDdjFid4186EsTPCTPfVkU+kdf5SbnayHbjcS
2k560CKUkgbmTHcVReYpnlLCA7O7rirHL8byIhxLAj8kKj0SCWpMTKLKvqqnAjRNop6kXNpb6tdF
Bl2cN+6a/sy47k72pWXnbj/e8nS4KbnVxC09NcDXEvvsbOPHRBHFyMKrOOv2ivGlpI+S61hJglAl
JJGxyA9jFu0Xhcp4DRvUHOXHeALVSR94yjCdFlT6H0v5HbrwzjAcrC+TG0F0zTQ7mBd6MCTDccJ4
G4eym3bX7Tpe2E3mrcnyiHL5qoeK6SlW9impF1LUuVl6cdUSWFUo8VC2JLs+R3hU0bvLTeYaJGg0
fOky7iettTw17dDemNGYoVojBzPnaKvmdq+YpFKq9VckTwcKUAejsb4pWv01jB3ka13tZ1Yz76a6
D6/gHNefBpk4wK6s8qRk9LqpF+LzUGlnd8rSx3JZuNAoGdDnaUmA3dLBqFTywGSDxn3fHlYFgYnu
MD0SVEa08moOeUEgplT6Xp7AR/elbjw5s7wcI7CpmaFIFzhA7+aCHWux2SRn+Zcus+U7Gr2dSzbz
Vgum1rLdTDBYI0FjzQSXNXOM8UfWzWCLk8462ILdGgFx7QeHBHg/0Xk7rKxdOLQLF+GGyV3AD24H
PfH7VvvRZgTTTj7lJGgi+Vyb6k3RgbQbyTaLCiUmRR1F+iaPXJBYa6ZIEqyfMACBEwzEVleTr/rL
QZW9V0nI2z8zxm9gCB+NJryKZHcdYaDYZOMp+UdhPFcEBkc70PzoVB7IQLkZ9stz5ZSN4P3lwXgk
nX6GPJ5mbIYaU7J1VjOopBILIIC1N7pPs/6prR+7KDqjc98Uh96NtUn+c2+o4jJnrGnKXEO+0uVz
IErBpX+dgn83xOY75WoYs28xxKy4PbCk9jndm75oXILQdx9TbqAZtLv4ybH9nF7Ih+6iLs99vXO/
YVMGkJ3eslNsm1DKyqO1p0O9a+yay8j7W3StTT3g5YltyGskoJGq4tDijbwqOowVsgJ9YTT5BOnH
q+7iPaGoLzy71VH166D18q//FbJS1OtJdlMqN9555jsLkn3NpPJkcp0lzVPynC0t+9IX16b8k2YR
SIvnM292U6T681FfjSle/KtHlcOyHtPEUr38KFyB/UHAk9rgbJFqU8d5GQfzo4wmmWAQaf7bcSyl
zklpE38rN8NOBWfM+6w8QqDZm3+Ze/uCOMizPv1+0X84KMYzvqWM/WSLl1htW4e4b8NZYeqGxX08
436UDr8fZFt/43noQ2ZALwadgehyO0qmgv+Uot70hLlTQDOqRwlU07QX0CGD+PXMJ3uPEGNAtBzC
PITx+t08qUZ1sSCJm3yz/pjsxu/0p+Xe6kUBLkIQd8LRicTrHK1ja3h7eVDRf4VyDO6l99C0WUpV
2SpNbzotHrc1bEvVlXXdu9pJ22U3eDrPPam23XrEk/5nRGfjC+tJddu6GBEdDrOm8/BRCKe+2G6Y
Moj/gjMf891GY1JyesFJ4CJUbVF2er0eMmSFWp+SFbIfsYVh1G/preAWl05Q7eNdd06g8275ieGw
jdP0A0r0Owe9haSuq+kUQAh7aJqUzFoxH0SH8fnQ+EYpdS4oG1u9HDFuLHhDck/ghql/+Ofe9Uur
71eVVr7u25+y2QmUHltY1KoQF/Da5PA62rsle6pm6QRX3F1vpAcMtaKpe/99Zb/XsqfFQsleQ4mw
fMoZ+87h0jzgwikIyx5o6+X9Ddzbu62ZXwkpxuB0tSirb/eR0E7VIuIa4Qmtx/DN9LI76753s6Pt
rp/HQJSgSXB4xvHMvHh3pr8ddzsTI6BwVm0yroF/WuI9NLqbXGj70o85DMddKxrnVQCGtck792mU
d/uYGJwjwQHmhGRmy/amyW9o11Osw9UTO0wGSQnc0MxcQHt9JLb3HV8/GzF9+KqZk7pG42LD2Rro
pr4wWiHNJD6DyHNTH8nAe+N3scuIjztw+mb4FM8+7cbE/TIRLeQ1bNsEa/q2HOtkKo63RSWFFSQH
5PB0ok79LJgyDuDxhWM8fpWq+/M25Q82VugKCmxG2iSoGDPFdvTqMLQq+Ldax8j0MTihglZxSGce
mJxu8JxAhsuYe4N31pz/LjTl89LhxdQwMbIPbJVXU1uJ8sNsEG6EJ2GP1t2Brupcfc+aQD/YwxlL
VWTwEUTBqr45h81pUNMWlTZTCX4tNzDXPNH42ueS3/rNJSyHs+qbc2Mam128qnSaHs2MqQf9kTd6
yOnz53j4Ta5x9t44t2en0EcL5tVTbi22YazoJUkWAwyg9cXJPRwjhxzkeOIpWB+mF168fHH2gPzo
8EDIQFNNg0YG71ZMnlpdpUSG4eFRolVYSXA8WvCz4oN+kQfrGYfXVt3550IxRdNiWAcqFKm307VA
zBciMDLgNfthMASCs1ZOhAACSH+OrbBldb0bbXM+FPGsVlJJUUnsgMY+35NpQirmW/XO8nBiVY+F
l18MvFsAaDdGenv2bH4fDTB3Xz3vZnl2ZoOOPsGkM7H3iz2YVA0eTaIBjuuLeNc8/X7T3+o6/3xk
VNY6JGnRU30TDDiT4QymmYlpVFwrfnEqFc/ySh+taeXpt+2OcPZztS8926NEXu3ETpz/TO/OTqwP
d4hXP2Rz/cl74dm2+CF/ct0xPJD29mGD0sKR5le/f+wPjxs6SPzPY2/2iH42B7MTowG4jgL1npzR
sd5HNGFz613fv9y6/ka3hY/OG5TK6Ghf5HpbeMeaN5k6LQheBb0h9layOa4AXUVp8AcFcTdHmPCi
MZuq05knfneLZgdGa8MuLCgVPPnblUTH+KhqrImjFT3uH6svOie5ODh+xd8mP/LSnZO65z7qR3vU
6zHF318dNoNBWge8lu7Nxr093KwN5sUzz/VRdMm0JYZWAKK8Yw2TlZqitjMpFJ2IVNj/WKqnv0FT
/mhh0lqdfs8EsgLa8/ZReK0ySghbJ3SUPfH2up/zhViZTjAGLQW2c1euj9bD6wE3e9E6d6TBZwYU
yRyy3oFI5qguXe3OJnM+mhqvh9psOrZUNHLXMZRoU1/n7HPy/ZnZ99Gx8XqIzexrlWapkJyI8G72
Vx8VyE7aKYEAOuHF2f9+tA/mBFZg3bZMAXwHgf32WylO2lM8yjVv3rfHP1Wp4sJ/drPeuI/F3sk4
zDxVlQ1FFjTX19MbK5op5VNFWSzI7hFdwXyZLulwe/YDfbRdCYSHqcok6QVP5+1ICGy0cUwajetw
eGpwJq7kFoQimzLSsqNiioeTG/F/sX5JJvJwNBPCQQ+T9s0DtmVGPxobEdIkKrpKO2j0xotW18wd
9cw3+/gRQebSbwfYDEv67Vi9HGtk+DH3iBlSgD3g/MkeM4ijaM7deIdH9fwn/GDm84D/GXQzLcMW
Zt2aof0xo09FeTm25/KkH+yAbwbYTJEpo2Fb8/JUaHHoKBmUPSikTnJ/P+M/ipPYBAnHOMWZIdvd
3TSGYuzyngmieSHbhUhZ8liqAK2cR+B+cH2BnUynG3JBoHq216Yc8YldViK1Hlh/iA6uVWB/Uqn1
7cV1jboiYIdgOpyNeT9acK/HFb/r1Xkio29oSvpaeSlAw+VaZGen/fy5urGOZ97nB/uVRoQrs4to
NJ16cZK8GmnOcstue5N4/m72Re4p+oqK1VW8/JDfnd3rP5glb0YTv+bVaJWc41ztLOPlcEmfo0Ox
G5Gct58x6x8LvwysS+1MZP3yBJtcyJsxN+ttomaFTYYxQTtVF1AbCl85Njs94LQ5qjuM50F2lXCc
SleyjPOwO9qHv0FTPvfomxXorPY6o9YlEAvMQN4NQT9crxf6reCZF/vQPJlPzllY1wfL/s2zb1bl
amVqP01i0LC8sm3QKtWZ16t8kEzR2MgIC8jgvLel9da8UvpkiBz4Wu9r+4EwT/fRE1dcRVGy7lmb
AUC+89cY5YMo8/XYL061V9Npgdng9IWYvHQuiz3jabiOX1r6rPfQ4fqdtqMgdIgvtR9nVs0H+8Kb
gTdBUrdQ5ETxbHh4vspLEbak+/ZAZWFfHZ2reSdqUcn5bMoHodKbYTfLZwGTG07o6ZnK5TEMtINz
r9OZpL/uzyf5z73bzbIZ08ZKpopH5Jt+KQCdCtac6OJBpdapPSqox7/y0+e33TNzStuslZYOiGWN
7tgjREN/4xf1fX8sdgIJrITw2Kp9FBPDN7vYuSzPttY493E3iyazFiXsF96y1NzNK7CJTnZH+SA7
5zrLf7g6/7N0tM0uX7YrrQ0dBnLkBv1Wh0Qx9s/MVPGZ3u1+r8bYBFQLWCAbNAD6MC5+Cph8T7Q9
F02vbOu4kiGiXeTvh3ypkfxuyE0wZRQcN+RX6VJ5GRLkrHvnQdCVgTikvn67knTMrrgE0g1zh4z9
R3VE2+qXV4gSfv9Dtl5CEba+WS6buy9NNwwByhQ5BpkO851bPgjUsn1DhWN/LsHw0lzpN4+tizP9
1WZkW7GkViWPXeNd7C8NNsOFC9R65JV/Hb+nTxTyo2flKttTR9Lqcw975kNvsaQIIliwYvjpVJiu
84IhLy6tnRWQ9L35G6z+M8tE32xGeafqyJZ4u3FzR8fE9Kh6ILTTvbQDXLZeK/f1r/ALJ8/BOHPk
fHiSUmehIxjNiN/5j5WhUOPcFJ8VqdakyIEddzdx3Hz5/fT54HLFTeQ/w2w2IblSVwX/E57dglJ1
PAACgpPRIULXJQSit4nMLowQ9PejfnQ9eDPsZvdJLYCCslg9wmkooT4iLYd77VN0abLVq0gX/8b9
R/1otydXIq4/qk7CfLNUuqSF8kEag5MlDBCbiEsJGvi2IjrTH5BM34T0diTOdtWL8qfjDxz3YBdu
1fvuIF/8NxdO7dXP2R7scWyT1s74OWqbHGibHKOKqlY3AWNRYlNp1svaWPxp+ePMy/9oR1bg+YmG
c7Ss2rqP63E2alBSbEiCJb5Cuy1v1oOzwyBtBNIJNvLFufj0g5IzMt5XY27mWQPfrJUbxvyzIITu
VncFhL45NpQNov36fOYhP4oiXg+4mWEx1a+hnxhQJH/Dk3IIuV/H16jxTn9hpv+RJ/Iq+aOtuupX
/3/Ff/ZHVS9tEsX9i+nwP//rf51z0uQ7/f+dkzfFt/JNQx3xf//TNmk4/6LironGl6ajcbfkL39a
KA220L8skyq9dcizyKSSFNpk4k//H8ukgu0Sl6NO6ZQFizBJ+0eWyU2sRc9fS6dFDx1CVIqS77ip
9Auvk2TuW7+Nv42AiOi142lF6S2ApSor9weOqswa/dgqTpn+RyU/tHSpb40nS7oaxp8SQm0nUv1X
L+sjhddmj+dXsbmTBhJ3bzrPbPejVI+tZc7zFARmu2/nhcJP+321FvhaqnJSIgS5aZp/VtNyvBpa
e2cu4Q/wFzdlLB1Q1sZunZz1un/0m2haqjpEeigZtk1Lm1g1c2nkN+nYMFqukWZmu12mnXv2zUku
nh0EBdkoBQURH2ezF/f9pLdSkuY0pEFkaR2inQjXwOkcl0s0x2fj3W1OZTvgtuvO2NHKUQVc51sP
5mkI1oO0A3N6XK/OJ9q2x9vLWIAMRTcRirOIJd5GSZpSrukyTzn2bJFvwMOyNw72UQtEr+KQrC/A
dO/MZGJBvY6B3425ibNXh4+EviGnd9KMp4X6R3yT/jLd0C13/dVMd8Bz+cRN7PBuxE3UXU1IldqF
EVOuaROXpsZPbs8n67du5z/HgcJLEwEatHD9fvs2C8dIO8uEdYwWlNAeLWqvugjEyzEoDsmJ1JiA
ke/CBNQTfkQvwhkoLKU7+gcjljybt9ocLS+/hzyqqWt//qbNvRiGj9N2jpbBbFf2ongQHk3kNvku
Oc/ueD8WRm8bnze4aULBl2vIq3i7wbmXdIlR8FWTg0DBOzsjCF0If4c4+MczSACahACUAcXif/ue
waGVUK1D+rMcRdvwco9n0TySKfZkv3nAFnt7LrX/wUJhSFVnBwSHwia9GVIyjVjua7t44RjMx/Cz
8B3uaGy5z+/7+z5zx6vzzWK22Rw+4NtRxVJ69VJXynZzp1sEOqhTNGOHNUVBvn5Z3dlHayfvrZPe
79r7+doiaxec6xOxVRe8G36zOwx1M4RWY4rhFVopZTta5VrXVBso3A3Ixfxwlz39/tuqm3vMX2NS
i3YooIiN9+0j21PfyKXGixYBd5j52IKVgxqEgTlRwOm4tIa+fCOhlnoWYryXnfhT9wOkKK0bl/O5
X3FvenWPlJlmHDKggQw621GH23x40mlOYpsJzZ0wjHFbF6F4iCn063Q5PuZXZ3fHdwGAGI8ZRrkU
rcO7mJcmnzZK8RAhBW1vrT0eY+B8czw08W1Wx3nu69NSS4+a2db1ZZlVdb9vmkzB6eMo/RUEWtkB
99eA08zCBADZYC5d5WJrpnW5BcbaDsolg1S5Nirqn99/vHf77Oa3b6ZrvIywvCppevl2GpT57Ihv
6h/3LxGfxEJBLBY/38fcnMjLoEfm2NSz39RUaLCoaZJ85km2yQrx2YVEiosAqjD73a0WYO1s8NLE
Z/iSxb+IqMFqO24mCucQW1vttl12WXsDUsKNG+efkpC2w2/eZBNNUdMlTHlUCcu+u4YBSesDwI7X
+X3143xBanPhfHlck25GogGOgUhr80rpsVxXTRutqA07N8GEoo5uGMb7ppCBVJm738+TdxGAWNoK
8jdROxKR1ds1TjufIkqrBBwAjPDbyJDTq9SZ4n8Mn+EtQg5TqRmR4sI1sHkqMzZkLHXxyv71/0i7
rh65kSb5h44ATdG90rYdr9FoXoiRo/eev/6iWnen7mpe13y7CyywGi0mWS4rKzMyYkbGCchCO3wc
JysG0ThKKztxK+2EnQRONrkDLTdvD60M89w8C86SdWmI5wltcNR70+CqPgo6HpOAdaJcVT4XX9AA
d3tm2ecrXcgLm8zULrmohQu12TjzCTGNZNem2ncugdCD8gkA5crOuTAoM2spDoUUAA5xGiSxaYUd
bTam2+0kNJYhzlLt3Mt84edSeJyx0l/NuOYL04xrVtUlKokC0+BJRkYzddMjkrYgJ0NLLYpK/8ga
+JlkgDYBD6cTcXYXg+V8CNQqXRxho/kyxEjUp8YFn4vTUMkdm2NtZe/gKJrAggP5IUKL79JaF2bF
MMhg6qXXYL/4/ZfkPtiqbrkFj5foLICi/+KFyTyb9O/PRqjU6lQaDWwC/rFtO/CPoGuKMy763cya
4fl4AmOC6erKdzdknEYxBi21GrpAuSEh+1I8UxnhXjn0B9lK+RjJq4gCTvzMpM5kgvMAMAp90jCV
4J1wdSW1K3DbaqW8VRqqC+XN6CPqhXc10g/x9KqMyV1Te60hgYD8bRA4++j0Vr4xAzpzQpUuJuGU
YwZoT8NE7CB8kRVPzPZC+tSFdyW2k2Qt+/BInwo1WDuRbFOe9NHVURlV3Aiox9+yI4P9vrCmI//V
QJ3ire9jDrRUj+MS9vg+CplNd+jq94hH9txS99X7nVkWZoebYiaikxJ26t/IkGvosEeSHM1PELJS
PnLZATHKZ4p2K/7qYjcwm7ycdK0bG5gFgzAeK+i/s8G6sXz9ATqWwpLs0ul+dTEyq1Qp/h9sfgV0
WLRfRkUuiRmy1CQG0XJ0aOtpBTYJgLyb/qkZAcjTpu0IsoFA757AHQHdT2haHERSPBES27e/gm06
o1cE8l1/v4KZARKB1h5nYkY9ZHDKu+UwI6oGEf1sI5TKfuLcgxAGxEXASudbGV2W1X4g+wWNvnwo
05rLOf8W5oWRzHIgmAlmpHUBoxv9+R2N5M5kg3posNuHKENNiutb13zQuVHqMM783NJG1QgZgNnR
jsV2uF9OHJMAWfymqHt+7xlvjMzFEY0hZHp0mGtm6FsUjxokDzhLyjPB1PjGsTaXoJdmCKDMXhYt
70WfvgWZ6sLXWOpQghH3a7bMWMqHhXwl5bcqNLxqfi0aLwNHErivvMGsrKrCcUiRWpcqNPhmm15c
3Er81/PPhGVlIYvg7cWELPfaIzpgaWhERZ57BLs4fxCOc27Pzyllxvq0sxVni4Gd3My9Sbc8hTeD
4Al4zR6PZ3nzn0qIMWeLfb3qehmQBbQuEGRKMLW9O0UbzljW/PP5WBj/nOltkkjUiVBpvRiBDp69
0xFsLOLoBg/ZfvZAo+/Ez3LxGOSP4M/mz+eqC0HGWzfkU66axQUCq1l3MZjhMZ/Bo5w9q29m8CEJ
OzDEetq3wSJW9dpW39oDaFEEyQ/0zR/1O+5WWgkBofpEG0ugDQoYGnO2OiEawLyLlwStKYuvYC+J
IfwIvk4nQ1c6VyFuLby+sMccNCENzHmSYY9Utga6aTDiRh7w6YpdHmhzQLTj7d21o30+QuawqGEC
nSNqMUxyJyvfkKvgeI+V00GxlkDhAzEEHU02Cdxl4xAU8jg6WlRhW1VSa09p14IXrXQFE92jhu7N
DXmLeu0VRPwD53ReZzyAcwPdJI3SgMJkX4OgOu6qyhhGpwd52hJ37lgM72A7LNwUXAoOkUA6pzWP
t48RvVguPQLwkUgjgI8ZSb2rxqC8nrKg6qANJujfuwxkjj3E4Xouwu76qoGOM5CKeFWDKlxmHw2y
GZMs0scB9xt9oqib0ja+UfgsbXqcRS7y/TpPibNAdd9NNMhjTlGNurjb5jmu+xmCv6fosvgGyhUn
f6cwix7AtvG+qa1PXKgrK3hhlO7hswtVbyfoiRQwmm1BKxbfQXeP9nRDPAWVkt5Jf1av84F2zvQb
nnIu21uJaAaN5OhqgOQbmkuxnpe2l1Ig6MaaRkexxF0e2/1Hf6dvyh0olVBFTfEgFRcr8fAgddWd
YkNqBZLbfuy1X5cP2Ul23GL52mScfxDjn5VoTs0ygNodGCzpmnfPMcLo4MFwKKQYVGL+fCid/P4T
cG06VmZTX8wFs/hgapzAEoS5SLbCW4VLLkZPX/DW+Z+wdf2qupx3ds3BSpkXLYbZOdou+zY9g2YL
OrQNxji+jPfBvvEFh+cM2U6pq9Vm4kWSmbMJURCaYVTf0qdgpziSQPMq6M8a3PQF3b52+py5CtqY
n/mw0RWvcTHBTORYpInRGgXMF2DzWuZN3LVOkX+/7Zq4g2QutayH5AChVlq3fZV9SNa9VT+B9Id4
x1bd1D70dgdb9+f+TfM0dPfzZnkl+Xm5tswtl9e6mkOehO4jCurOffEe+wgtQpEbAE91e7i8jcRc
cG0G+dyygfMIF21DoOYCygHLWADwmWTrtqnr0OliXGwmoAIVTFSAoPxPfnpPGRmIx2eVXwmPLu0w
PklBJkUX6C6t3cVT30S3uo8czQkt3aORLrr6/Rh6fTvNKx5jB5J4X3r79kh5S6gzXihumgYMqHSn
HrKXdLPsOyuzZCSuUdPl5wyuC1WXXpgtj2kxWTLQulJvMDnNC8kw1IA2ttFWpdHRocL2YWpW51d+
duTWA6/f9Jfzzfgi6LiAEM6E9dbtDiDl3U7e7EJDDlCa8ADao0cot38GRM5x9WwjTqQEYCaiwqY0
lVN9q14Eq7mXIotilIbdYsMVgkPiMXJDh+ckVi/6s2tGZ1zRnIQQnaL+t8JuDtDO3fv9L7SunOa7
WgAPi9zoyNlVHP/Hxv3p2DaZqZ4GbPjlkwx9XSgzbmnreL8tveET6ahrOMRpa1GdWcpndKW1CDGa
qJID+IdkWzyAHxjoKAVtv/PzJygQ6Km4vkD/zxYLdFsqGVoXiUgXFCKXTyA+TvAuHfGiqns4v3/o
aP/aYxwFpE0IFE5O9ggCBvh2wf5hzvC15IBysnt7+egxuDU6xicUWoF3QI2ZbGJwK7Q/liXnuJ31
/fF3PEwAAuZHNYknWAgKMAhlCWRBTTyBK+/fDYQ572nXjzNUoUZnmE0nzO7MXuJM1f/jP/+OhI70
PKQFvS/I42GC+MVL9Y2+KgdkpQocrM9EU7yJY06zpI8l3p2YOAoCpGws0gYafhEk1nskQof37H3e
8Hbfqk0QI1AAFUFIwWy+fJCXogxQY4wgclvVjTupu6CSN/9grc6sMJvOqPp+VAH3cZpKtAQD7EvD
t9sW1sdhgvvIhB2Q7F4uFbSIhi6MYWHRfujD3dRlVjn9um1j1dMrf20wEVHVtim0uDBXhTrEIOsG
T4gif6BQdJ+LAXTiovpJESGbd9vq6oFFUyJld9Lg/+jIzzYhqPXgHwYTK4S2+H5+7OrU+XcW2H1X
NkYcJ6jYq6D5BO/kOzjrK45TuIaRUA9+NgxmgUiYiiTTjPGUfQN/punr3rJH4+ghAll7ZakfhI9Z
5s0ds2KmVkWdCEY/5J8sKfPG0MtBqyY+dC7oaYt0q9j9c/eF9/pbtwrAFWBJkNFg46CsAlqpisPJ
kZvUaRKoPQKLf3vJVrc7+WuCfsLZpohnA0oUPZYM8qhxnlgZ+BdLBFz/zgqz9SpDC3Rw3E9ODFr7
JHc18VCBVvq2Ebq7ri6ks6Ewu08t20KaGxiBsLWTS6JVLUdZCMChm3H2IG/SmC0omHObgOwXKS49
gSB9Bib50Ra0/h8dp79rw2y60ogQBysA74BK42eukOMw9tt/N2fMcylA6zdWHyZqFIoCqC+a6bEi
7bGOu39nyWDqpiCslxvoO4+OlMnbIcofwdo77DutJ7uMJK+3h8USBP152f/dCyxTT1iAjr2tsBfm
neH3T+Z30NeiSPcYbJHEALNM61EKkBzEuRuOZfn2LjTo358dKC3TuqUHzTGuevCsg0AH+slobUPt
y5GRvAHI7bZBzl6kWPJze1Pcgam/xEjVdieAU1JIv5L2+baNVZ+rmZRcBUnAa7K1MU6MuKPnl2Ij
mvZRAgQVMQzta9cLv+428oB8HC+kuEbvwdWD0Ar4CCgPQVqGiSlwzsB83OGFnR2aA7GTt+FAZ1VB
13R2P39Z9sYpjGqelsyqBxvCCQ55Sj3l4xPBNZ1H1rucfwuzrqRNZpIBboCHA0iYTw8H8MJa+Uuy
kTfClleLWHP95+aYZYW8SFObCszlabmJqnbfkoVDOrJSfsD0AltLKdpAU3iFww/0Rg9ivL+omtbw
Ex2nLl7WdnWnuHCeR95ttm4PuFfcWugAuKJBSoJCIgLB0yQQxkfonohb8L0jrZtChzsTox+mGvrC
LOz7Mbhb2uqxqZdNKdQlNFo7TpuZQrfO1XKefQuznEGqQcDWwLeYzyBEnvuDNO9B8d0pqMFQ+tAO
KUDBTREwS6jeJ678vXyu783QFnYgpS/wP7QewG3qa3sPIlWeE1ld/bOvY1a/6ySlXTLgBUExTnla
rBp6EbQytB3uILayGfe8/bb6MKZcI/+7OEwgIOhkFoc/JmnjkLJJfWIBlbvj1+nXLmqYQYcL/qWw
yEuXpUVp2KSGjKMEqZW0+9mg5ViXjqBX9G77rRXfiCYEMJkqIiC3EotDnJepqgcBhmYBTNvDSL4b
enIndxCbvm1oZb1gCO286GcxJJUd0WJWhTCL2E2yOW2hI/Y9lgveCskKOxwUl1BaophxhPDKVXEi
HScyxguIiEjfF9BjQjPhGByKuA2KQxKlw/ioBh4ixaxzBcERACwVi9iCPnVcfkuWOokPYyhBmKvJ
B033xiXNy9HuoVsB1m5xbHpQZWlan+5SEWETxKLbTIDIrJqDGwBiBCkQ8smkTBBeK8tuegbHl6G+
1ERPgl2bJvr4NVIq3YR2VlXqGw2s9MoXiKhC02nbIaIPPDCjpPeVGZfQywZRVnRYQjX4ugRNEb4m
wEsDJlPoIXmWyDAmm4CQFtnMQI7QoRctZu8RiFUgh621y1dIIbVx5EAqQjfALT5EM5SE5kDVwRsb
CJBO/p2VTQ8JLVmpRDDqT2iIy7KRKNtkTI3GzRNdbnGEBzlykgHiHk4JKolu00EkADlqEFn4bRO3
Pt6zbe0idNWkr0gqQ+MoA8b0aTJUeRdDlOhrIwWmatVG3cIpGADdWKXQLuMeP41xGUu60EyPclzW
X1SoQkPgo56UcWOazRQdtZHEOfqrkhYs2v34PV26FNHJlPbmfVDkOXFJMBWKG8djMXpm3Be7LphU
RC+KEH+rUihUOQXI3nJIG6vqgUxGc1cFSvw+l+GyL9OSvMZKHW0jtQu3mb5UohcuwrKbY6mGMq9c
fF1U3YQ+dl6QyeqIOTwXUp+MUDKPFwAngtCEUnYMibKHsInJ5A+LWagPyqLL/Xtc4LfYmlDr2RFS
5vnio+MdYp1jMszDa16Eg9TZmZbHzQ8xqyLj56j22c+lH4oEck5an41HnaRJHduYVUm9h75eAnx5
k4pq/tBgY0p2q6hNtpnHHIo7ZopI2FrmYtHvh6gUB6jYgwLSjYY5aaDznQWQbAEB/GzoG+yMSKot
Ucj7wpaWJiv32iRFpl3OZmW8KbMgSk8gl2h+pX1CXsikGh9q3/X9oZQSSIXo8nQ/jBPEpNOmHNAh
UIdq4iM5mxWbAivX69bYD0n3O1mKWnmUCHSYbanBg+DLPESh2Xp6ukT1A2Q9iBFBYCaU+2cyFHpu
WE1fQPrOkcsU2oBjryShH1dhOpXQ3Z6xPxppMdESLKlJdZzbYlmsYdLDzgqqSo3v0RodJ7aqG0Pn
FuKiDRCJrqE0gW46yR8Uc/kGpehcxfN77hZo1xSBaXWCoOhuJxlCYjfFEhVe2AFzXllguAAjvhk2
agoRrjAI3DjtIew1CK3avhodVFJcpdab6Bm17ULbxL2pJ8cJOb+tNilG+6bnpCsiS6xELfFiNNeJ
1tzN2vzFTPssfE5Rog+/SALq4pbZJkLlScM4jJtwMNUgtHVxCr4PRm0oC6UU0sX7MAwFfdukYd+9
qblcoXUsB1ohtdW+l6XEhVz6EEGXZNYyJXenSjCl1ppnc8JLUtchu4RJzFSzUoC2BGX+eAj7QZPD
elcrci3nvdMXWRYCRxPXEBCd8qoivhQEFUTa/4ssqhkjJNCAWoihe1GjSRkkJ0KSlJZQJ8tREoTm
y+1L4wopAfFmHb1UOi4msL7pbPyFCA+w9XxC0OrHT+om9yW/fPlUQpBGM+fRzh9L6AKh/Y2yyJIl
D9B0m6FzEjuQK7mLwbAZOMUelDhOgeYtXth+VUyg1tDXio4K2DLQgHJ5v6s5MdJErMGRcqi2KQXR
oPP0vXbyrekbm2SnO43HawK4Ci5Zo8zrf5LEPCHwUydAterRFodqP6GUADZYR9jyWDZPWAt2Ss8H
yQQxupEKtSlV8QkrNL+SHcWdlXazD/3GpWlW2Zl+8eM0NnZih8nkBNDuKEGhE3NbJIcWDY+pAK4h
0D3mPM6vq5w1a4lJDUDDAucM6ScMcHSxZwBNUu9qJ30oAcDnUqTS5//VdKLNEcdBU9Byx0S8FVxD
IGtFDKnp4YDTvQmxWciG3xB7qlXessQEun0HLVVFhyUSSqhBS/W2KFLPnCGCpUJgURye87TfKEn0
S+/TzVBGsw05Ki8oy8QtBBX4zmEo4ctKPBGEyKsgfAZh1ruhaDdSAgm5TFd3i4iW+xFkLK3wLhrl
y5QEH5qqAQurgvWBRF18nBWE8fUMweIBoChZn6DNqC/PIProHyQJEm9jCjDjGOrfBZXswRkG9Iva
eHGu+OakPWcJaOw7M7cks2692hQhVwWJumGuPLT7vAdV/d1M69oig+nn+fBjJNk+q80POU+/SBHI
74wcApGNY5B2b8yxN0ijm5X5RhGKTaxHx5RAcnMWgtwW0mqHqHTTdjyubpa2FSQfKImANR6IeWDu
8IdLR5EVCdQ6IWmJiHWpHPjjb1XV/OjDBJ8we/DTTh0vL7UClI0x/lC0blPl4T4pF1dMcNRaA5UN
bQCTN4opSempw7ADFNQlgrLvB1AsFPF2qGRe2ZJ1puiBhYODWhUVREEanTmChQmx8ElMdFpCRI12
PNIeblrOkT46PkaQ/rbz7cpaY+YoNougz3sQB9PWjdY3n8RXkJ46KeWRgLSihHo4OoClL7FXoVFm
sDl3FD13N8xrbNquD4IaXk53xEd5NxyUjWBrP6NXzaJQB5PbGXuV8mGGe5XykbqkT2XYO5Wu3OrF
9Gpf2YePKiDk6Xt6nL/Jz1TvvvELv9wUx9wTY6/+/gkcGmedNfr3Z5m8qpzqUlGwztlWrG3ilj5x
gmfJbu5AYMrPjtCFvJppmugCQwmigavW0KzNBijJ6Y4SkNdSw8tA38t17JladCgUzQ4hNGuQzEO7
8qM+5L6MClifIvQJ7+QJ745hfg6QBJMK1SsHXq6IfXqeluXs4xinKbXKGBdtpDum/LOCNHVU+NrM
a1NkX9GnGweVecpoBfYAlhuhUdtQ7fGwAJKe7JqHFm3fqT3saApGdMjmE9AkdndTixoo7MGQgY5c
kOJeLnEYxmUDJCyNwMJN8kYhZ5k1eya4d0XY4z3hV4MUOjYTWGcJoEomoVlrAS7wDHeq7JOdDJ5A
SiA7PmgWpT2bv9c81Yq1WxVUyWj4gpKkfuVgZ1wrqkAyOr76jhLWQyZz1x35XQksESN15fgHcykC
9YuUDhMOlTl+qIZahJEFjwOYXH/PQIuCsR58ZF/CY35QoPAIidY76TXbFLsGrc68ZucTHP78BLHf
wDhm2ZyVtpLwDVIUDlad1PdJhCR1rbzUieINKejtGlwrZndPYjzly7Q6xGkH+JumZ24gjeomrVLV
ahvjqaoqkI8GyqZt48PSl9/6Sf1OguYlLcgRQZGvBsYeaTqoNEb9Q6QontSOL1msvvdRTNxJVn4u
c0wgs9HtzFh5KLL2QY7IRoghITYX2zpVHqDLzvPWK+uNC1VDqhwgZAjcMKsgg348nSnRC02To/V2
B4U/jxKi/ad6KP9zdf+1xMw19DY7dE4nEaJDA2dH/w5Y6p4G+lTiI0OlEvTyiK7ewced/OLClVjX
jJW+GCdzKc5VECNtgHFOXnegAIfaBonqg+6XjrjnUZJdVT8Ya+wdWCmJliQmrPXQyIVcwOn+9acd
ZZsTnfwTLRGsu6UWwY6jI2mJAOMKTJGqS94pUwA/QRXA5doaQty4aW3dvt1XHhOmBsC6BLwzUmFX
actKrqs2hxkFF5wkfR+Ewc5m9Ka3/6GEHLYLnoK09VSi/FtXjqg3DUSzHZ66f7YLXNH+x2LnoE3h
5s6vfboJ+Tg8P9FZCz5r9hZBa46ZScgiwBNBiuiUzod6FazRmKHfy0+353DlnQR7OqjwwflE07LM
mZvrRR6mfBHApYlM5wttWVaeVH/cDkd+ULLiZyl0DV0AIHMC0EZkgpIu1iEGqGYhdn55B3lMT3F6
vzxGP0IoWdFOFfUDja9O7lVfZLyeuDfY9ZahF7QMQRLsS/TcMjdY2JA+lCCC6yj3A+DokI09Rh4N
f9GvchdZGcCJ/+AlCpuULwqXGIga2EbHugsbc+rqEF5tOtS7yEEtdyd7gBBvxg3vFlldz3NrTKjT
kgkEfT2s/W/tRUKZ8Yfqoyi24b2AVo2BcApBH1Th0MnJBCB4cQq5ijfLieS2tfSvwYOK9uXkqfOT
X1xHRrfi5QVpokyBNwtMIihgw51UmYohQireVu8lT7aDV8riU/uQFAZhvgUFUA9EKZ0Vetxtcx3a
YenAMg/STjCjXTWgk2lBYD+RP5Shg2PsUjd7Nra0NbP/mTo7rhe4viHAtAECdkolblzHIyHJhGXM
YkQZ78aOOuzggTaSQf/pid+lwYbu8G4Yl6waUMWQwOrFrOKQioI4tVC4pro5yh7RAbT5+GZWEmuw
A2+DbCGUgZSrelYk6UqHbh2Qr+Lw3w8PIOS0CQLWxm0BmK1SUJZzs3krJx4MMiDuh4yXASZoZnDg
e4GgQqOa9rzDptlBW9fujwmY2TvQJnYf85YyFnBPIVufpVMK6jrcgKBJUlGfvozMpbIzYTcKQJIe
bxoA3lNbOEab5pj5XP/CPrFZW8yJL5SxTgtqq/5tqOiyifdbaNhH3gDNQ+0NQkSVdUDQ+ojWkK+c
y+M6YLscJjO5adxC+X6A6QwMq5GdPcc+8vnQ6OM2yK8dCAJyNpwIJNmQA76c0Ap5NzAhmaY9vNE+
oj/X1IhmfFxT/Gtidfn+WmNZ5yYzzMQGb11smmYL/UMnPZpHyCyipfE/hhWclu/MFnMlZa0xQacT
tka7AK1njjqGVW2m35QGLXX6vc57p65EGCr2Jdgb4chkNIteTiVpCl0IQxjsHOMx8MFNvg+2tDUN
gACasuR6z5XZpL2FeDCayKdfMZTJSoZSkpghrIe5ygse2rfF/gCpgCO83N6QK54M71McOYyORtjM
LhmUDrrC9RwiDdudREfoDuEjAK5DapM22ULsE7c5/pPN/MlSL9YTWcwTTWn0rfdTv7OAjMdDv0Pb
fOjw0OrXT++TRRWMcshlXPf2xmZX99ksmTYNC6nITuRAdd5edn8IXkre05ue3Iu7lrHHPJB0E1Sp
eS7CV297pLEkx9xnoE/W0dOG7kJbSUFlx/XVVzuTMcosXzLDZ04JBplsB/CbFQ7lPzAOE0Txil2/
V7a3d8t1+HJpj30Z4YldgH4Eg6Sd8PUdtiZCic6tkCGrbN6bc3VGTfAP4kYHPSpbxJJBmAciAuyZ
MWqQtweZhWy1Ii+cX5tCtKLjygHQjXJ0Xh7unBRkIBBut0cTur7KEwlfltSb4wQUi7WtlNpeipGV
ysimqtCmk+ngueCyhF6FS5jX849gNs9UR9MU9qMJYvcCxO71I/KPCGF+Lne9E23q55RwAWdXACB0
bANoDDJaeDUaIDJ7p5xSodei3kQQg7wNivQuvLenecoviDu4nI1zdeXCmA4FL8rLZ0BNkbn3jLGV
jH6CQA7tdYqROOjgP4/o8VXuKJ8VuKH34U8aA8+5lb1xjF+5U8hFQ4cPiVYdWp14I14usVSUOtHK
Rf8TWzxHAFZ1brQZvnzCdbMrqYAxDHAdcKQQVEMR/17aAo3YVFdqpp+qaNJg4S70aPBUo3+33UqQ
03G4sdOKTcwqhPB0lGERADM2id6LSqylSNZu4o/5lRKVCXZsB/fC++JSElbuBcWzSGPIs1R5UUwV
xEiQHq5+gMdgGGzzKw2flBYIMvRgUtUjO4RmrnN7Jdn3DCYXbxmV8lqC2hGremkWYChFCxuYDQbd
no15b5a632mVDcbH+0DitTdc3VqwZ4roCqfaRCvptbxIJB0dn5rTeZSCDdWn73qJxaTvbtmSgJfL
LcJxSFcvftYo4wu0RZEWcGlpoCeNPyRveAHOwgzsBeAFH7gsuwJvZS5abeUWX5KPaPOPAAQ0/38i
58CbaoVVoWsyvWgFQ0MthAp0Bg+pHZaAvxpg2Z03YmPfXlhWbwHAwEt7NJo921BTmciFCfwR8NuD
Q3kxMOIQQr7A2YANjurVmY9gmsHghRcJyZCOs7OulxofAB8MShLkUiHgzZwh4PeUGmkYqIOj+m0G
XzQ8IYd966m7qHTlzqXBF/fRSn/pecxAR31ulDlGWSlAIA2PaLTZTofWN4Cl86AsLZRQXUDTqYts
h+g2AhgHvdvzfdUkfrKswf0DlmvCZ9Bb8Wy+Ec+SKkhgmUA3ifyGHszslk/ETRyQ4f6gXLihnR8E
CIZ+077Gz7yDzLVPHcyZfTUFxm0CMyqgyOLwUZEIgMSPAfVsYwNdExeiwp7xls77SvkmAH+VRx9U
suATMG/2bqATAdAKtFngVRBvM9c/uDs1vdZDHQGw4tXgfWjAYQI5k2A/b7SCs8uu/BdjjDnaqYpm
plaFMdV8rBGHzsdcgbCg4oHUiReqsXENHRjCGoWg4IV3IOsrlbJIwlLHifrDHUIhQHhrQpuaUjma
jsxxW1cdGNQeSkEaslomzslVOCGaAuShMbbuR+MZEMWaiQUqGHp4AYO7A2I/tOUNoH2864/GKewh
OjPMCoBnFZhqiQjD5XyfzbKbT3cGCW0iCTbE0OwYvrKLzQ3nAFGHdG31LyiA3Td9AByaiuptPKuu
VBqWos1WH4i22i5O0IMhNGitID7I6GAdKs8MfvTj3Syh3tinrtRFdijcJ4CXd4pqFSS2xBmcE8Ov
21+56tWMszIu49VK1I+x33BhpggKXlHJeJw1VFkjEUWbaINoRP9M6wQ9vJdzo1CaOCSREFVC+IBx
LgNYw6duCjRwAGZQAg18Yrf+BGeq+0X0+EecnJfUuXalsImKLlQmFSQ72Dx1XRSGnFJX2pIEiqCQ
NEmQ1gxfbk/omhWgn6H1gOQfHd2l2+rRYpQGDR2ZprsDgdJGBmoLJXP/lRl2S+tVKDUFKkYO0qiW
NOb7shTtIdY4m/jqjQwsPj70/4ZjMvFUVitDPU+w053E3groBSp39LKlGDogETizt7IdkVWELA1t
tAXwi/VJTdT1UktvHaj3oVSTU73xx25D/S0wR18/AU289rjUIupDUKAgtBZ1uWBmmQr5JOgYobO8
4YSGrSVroCcsbfzIBbEEGArFxqHj5UPP/p/x/rXORDVGSIIhLzFeGlQQOwekBF740B4aRBPoo3K5
ubHr6+xyvMzRE7JM7gidYRCkNluKABi/9d7kpmB95rHVXeFZ6fY5n1zqB84u8bkX2giNHRqAUfUd
uD73VNRo3IqbfzYswER0kKmjLYzFyghjlQxDj3PXutHD6E+b1E5PeEE+SdDqjjkzxQwqn40mhY4K
ZpD2Kkn1EkNcLd3llfaoo0FBa+P324f9iv3kNI1nFhknHdSBmeHZQ2Ox5OEPqhTR9iNaFlFoo4sX
7eGvPQVf8+226RPimPXUQLYhxXLqCGMrbXqVFJE8YrBpZvWgFSsseScdJPBWpMdpM76DisTWj8EB
LIt4oyfuAAaWj34reuaj4CcuwLe8XOvqBkaxCvTeQAUhlrjcU2UlJKbYApc9eekTVZ/MUfBYgMFq
fG6K/DpEgjgX6mOQyTJRz2Vj/jkPOxGgXo12OSL9KQG4HB+nHY19qTgAL5+16g4gdAsOaEhyGzJb
NioD9FtFPZwRpSuFpIeL/Iek45FDRdQ7u/uFehk3ZceWc+juOjfKvDFqMomDRD3C9Ka+Icdrx+70
HU9YUF2rO/GA7u8IbZTcDMHKTQlKNYL6OLDuRDtplJ35hrIiEwQQCX3QLd6EGpLQ+KAhCHf4CQhR
ArJBkiDi1gHp6WQ2NOBWUPsCSTRWlDD+Xk8nYQKqX3P0XHkUjPCAngreeV3ZotDORgsTQl4oN53a
ts6GBoLONO+1hm4byTNeaecczZqrgGRyp3Fl9S5sMasnLUqFCiFsQRjvMUTNdosz4SWdNT+kB90X
/GoHIUKPqyCwtnznY2TC23pJu1ALYJcCi+rMFX+h84MywkEB1qkma/qlTp9R91k5khfjZV5IiVqX
eV621K7k0RuzP9JSoAKmrfBHyFcTWllLFXoFJt4rgFBpbJVsyMLUKKdIc2QoJqNKto+P6SkL2vEB
n9dPBqoCogHEgWQoHmaMn1fDGrzJFWwZxwlidHjvb6GAhZ1D9p9IRK7sHBV5SJT5gNMDxykTCYwl
icdKCqmzAdFraNH0gg6pKzDsUXXtxJ98unPir7evlJWNc2GWuT51rZirOMMgpwXCQeVwVwzGPelG
+7aZtdD1wg4zmaTAoAF8o6GV5i9O6s6J5lC1Soqs7HPlE0zMa/77wiZzGJGkX9I5P9kcHMGCpJrh
joli0VCSeACQZpJlEn5FfnXjnC0lexjVYdHiBHbTVxFFY7qSKWiliFc9hnzPvXIkNMgO4wkP/0Zh
75c3cKWrdR3M2DiU4Jti7cJdsRE9BVzaPPrNtVUE3QWABhLgMBrwRZe24qoTO7RwqbA1Q3AUBXH9
SGHXeCi62bTN3rkptxUHgxIA+HBQ8aEFH2Z0NQjIRB2IKjgY80f/RKWmyAtFHPcP4JviJrpWR0gZ
PSQTclNo/2JGqI+6EckpHKnxLqKzm/yKHP2pdhYIEE2/PoGdWrkAocTy1x7jQNuWRHVfwl7r5nfB
6wjigtyOvhMru6u9UrCDJ+4dxWIaEGFcmGRCthQcdp2h1DBZA6SfBVYdFHYuzFZgvvTLZGXIqA3I
Vo88mZ0VXwPcHy1iAWEE8AhjOI/EFi3RhebkSJBWECVahp0axtZtV7PiSHE1IIGm0tIRXsvMHu3N
SO+hBewkQP+il9Ruq8lrohc4Oo6lq5LcaSbPTDEOpsybRjDmXEMyErRhYM7Ubc2q7uhrkXsQVpzK
xbCYjZkSo4nVGrbi2fyhmO2mT5a9MLe7ppOeZHNwtEB8MiLpXk4L38im51jPeerS66fjbMDMbu3b
HMqwzWnA4UZcLAlk+rorEA/kbE/RrrcU+R9cHBrKZGhThOIc7a+/XM7FHMJGNnFZxL8nBKZ/mA/a
BBdx8UTpdXkTvXYgz+3RdTiLFosuIKbcpuDvjF7K+H0A0uj2/lw7BecGmIseEregDAa/hZONo5XF
hYsWaVsAe95tM2vH4NwMc7GrSYd2lRxmKnl4NRdcu6n0tZhjlyihd9vU6jk4t8UcOVKDsdHosUZj
+QNd7HX/bYLKxKj7i/psksYJCdgxk+cq/cExvHYozg0zB1BGT44wCDCsHRdPdkGjt423C6SSc0BU
eEUQ6p6YtwpQPqgvACsNsgoWVlTWQ1e2XYzTDgb+ogg3aja641wfx7p3oyJWIO4iyZbZLG+cYa5c
giBrRxcyHtlgAGEdZ1p0UTG3qYrgaXCSyG9UV/dK30RhUy38HkPnShtcQUfg285tsnJW0NkGgwGI
C9CvqwC7vKPuTXOkAJrmUFn3eZPLtcec8zHpSRlAdhq+FAqZTukXSOcEXgkh5so2HTPi0e2tnEOU
U2SgtSCDBmUD5jbKyljpZiB+nWK8A7sEWhahmDVwjgZ1iMyegRGUv1UdKIOryyidgOoQh/8m7cu6
I8W1rP/KXfXObRBzr773gSGIyRHh2c4XltN2AmIQIOZf/225qr+yiWhT1f1YlZmWJaSjo3P2gEGM
6pTC6tCxE/IjbOETahW3sn0NT6K3hc1yIYCZwCsDgapDiB7Nna8BLClDTSokoqNGoj8RHxDUmySC
uwuSJr8OdOqAjqyrC9HmwmIK0SDkn+gjAA0+G1Tpe6UvikT3uFRvlLzyBnno3VoKJff76V2YnUjM
QC8BAgjPwNk2gSaQaTdapHuEvw4RcUZ1aSqXduKXIUTQ+XQDgEoATYsixhBBflBhHBeuLQfADECm
pEXw/MWF+zSf2cLxscYntDGfvIWHo/1rrKHs0YULn2dp1cSff5pSZkq5VKiYksSg8AK9B+V/kxp8
WbXZHSC3tO11FRP54MG66qONhysqgZNPfQnYKHc4/d92wiz2q2pLQpJjTp1yqFX4f8SW9/0IF3YC
an+QgEDTBW+QM0yuGVe1TmJZ+3iTi5ikg6fndT50TbaNttyTFZv3a7T4Mt4c+AR9DZo3kM9E6uqR
reaLxrpRI+ISaEotKjKcb4oPApMwH4UG05nMEwkRGZWca/hi9UYFFJGZ+w6CWukbKFNeHBhB2W0W
VvT87YExdVhQIxxeqKmgliQ3aY0xQ043Gsk3NaywlI0+6feIx47RgsKVqMSRhsVE8tLiovuh4lGA
B9AZSFevU5oQVojF3cPce5UJl4h63/giLC52QC4t7ufRZicOY00lmklica10bSggHijQb2t8GZ19
WG4jQ1kWZhdvgK/7B3UxxGDsWFmQrGZnsCyqsh9TWfUsVP863XTgYwzmyI9e/kmjpaTkPHLhG9qg
VAlpABySWSS2SnDutHhQkZTIbrIeByDyUxe684qbraHvU7jrpabxhQNpYqMC7yPaH9DFm515qlod
dNCIivZg52XPOcCHYFhwT15lMtAKSx2zC7CXr+PNHl2VXVUTNN9VwKrifEVPCdoruj/AyDuC5QlK
ERjZJgEtvBTMvGwt0F6Fu5QbnTkMgGX4ZdqzZ1eSWlVFFfwagnQf7VLbU62tVjkJeYJ7YLKtd2rQ
+aHDvGLbpYE63tlQGRuvli0xLtTU8ArTyAcQCYCBeXYBOa3BsAtV9XIQsf3CM19/V/ft3ET3BVRg
2RNJfNSvu/rrkLOjJKc0iirxESD35FpT7nRTuC51OTDrRZzVeZAQY4EohI6PaLTPN3Vuma2tYnri
rYm737fUR9Wb1h8mHJObngpf8tTeUf0yqMHo8azAahdyxgsNxq+/xCwBIZSTiIHQBA6faLsLmfjK
6ztQGMYVYF4r3ZXXxo04ArDwXQjQ5yHk69izfEQpoP82Vpo41b0/QTInGntfyh39kAvHTo/6/aP5
ZoK3vZwL/Q+b68/Vn31pe2oxmvkxcSvQHuDf6yduAok88eRwM/j4LB2tC0DGr/OdhUz0U+FODJlx
oDcFCKpc0SPuXJcehZmRGaBOBQOL+gDzeX/RyOLyxv5zurNoJpWQ4Y5AwPg41uwA4bj1hIZfvIoC
Qc+WAHxAWfxvW9uKaAKcLOhbMjb5WV+DTmFU5jWG7VYlIAfiHQmNL0H1K4BgXMaKnr+Bvo43m6Yd
M5NmYjs36L/Byd1P2V5p33GkYHHvD4Bq5qv+kT2SKwtwrHhJ+/FCdQIPPJHgQA4KT5R50bobWvxQ
GmlYZmxltAFgtxrkGxXA2L/NF8XafhlrFqmVspen3JLE8Wkh2sodZSdUSvONgFkslaoulOMsADoA
JNcFk1qfB+MMknfIuw3N60MoXK67VtIrhykGjdZ9WvePlWpAEymXdg2JzUMLemALVrtrZIkBA0yU
uteoORQLebnyIRX9JWATYNrhSqaCByKDPjQLokljJlSIT3oStJXWANQaq6azjLUC3bc3EDT7myJS
h1djgjbSqo1qRqEcWLdQ9qt1K3Eys493yRgnAaQ29YOpCa+6MDF3clzaW11tEIsQJe4zjY1XEK3V
sYFoZm4kPeJ3StZIoH/kxIS9qpWfijzUns2aR49ZXxk3ZVgOiaNXRedLgxFj4GawbjogEv2qn+iR
jVP+YMa26lK1tK5HezRvGzYyPNzHtH7vofcIDJJapocszKuNOlQQpTAU5ZW3qrrtrQgI8xgdYAj4
Q/5ureRwK3NHg/WnJIztmzyzQgbFTzMPeDdy6AYSazxRY+zupKRRVkYTT3u1tvQr6LGnQZswHgFj
SyABaKG2ew/1PPsujCroyRiTjrwSKbzf2Q3dj/Vk3jO1y5/hgZ75gNB2EBKV1SxgSm/tjISzA2tH
GaNr8nCSFLPym1a1nq1Szt4jStubMJXsVZhpfYDW5+BTKGz6XK2ljdbp+gHe29Ftp4zTIbSS8dBF
LL3p49S+SVLaumC+5vcW5N3uhohKAJJa012CWsFGx2Z8tfpOqGJaMTbgyA9dm8cwRKrktnDiJgTn
d6irYyjLdEeVPosBn4/oUztE5p1UhhBeydT0kAKhtrG4aexVmwynphzizFMriBSPzMhulMkyXRbx
8VTWLH5TExP6cj3h0PCyK6+lpLqyWczXJnRPD3Kq1D41R+iz9Y1W5A5tUm1vqIl0AiRRuq1qSync
lJPkSsvKaov8F86bxIo3OZfjoBqTdMMjHq6JwuhVROvm1h4boHH0BKqFTqSlfDPmmeIJqYCDZUSh
z7Vc8ZRk6p76XG1g8xyFmxjqNpswq/JtWdnD9WBivYf4hIn68Idu41t85roOonzIb6MYyieURWXn
SsSQR99oOrNKgUepitaHEqfBVpFUFq+9HBdwdKwqGcYyRa/FW5kNUXy0aNRPqzFE+cahNlvCAYmr
eX7mQbrQTR16NtjAs0yZJDqkwnIUR6sMMgsmsFD1z3rXQn7NgZnlR1r89xtZiDOfx5wF20iy85FX
GFOkxeFWWRsbwRMiy/YSIuP6bnazWuFQDGMDK5DfR8re2A9BjbccoPTc8moJ53SWgkF6SEaGDRdJ
MHDPDDpB89BKEg+AKifKqkkV32wjx8osQGQT1yyzYCHlO3vIifFAfwK3QGgRzTEVEQR40qTooGBW
ulCcmzzF0X9GED56pRkI+RR+0RF8cJZurws7BqoKKBZqqo3X48fl9qkmhYPVKnqIafKRuAp9ysN8
oep1ll+JiX0aYZZOgtkqtamGEWh6b0H8zYAcaajBZ3TJae48xfgYCfUvIVUFFejZjdcCmQu51FFI
kYGegR48c0u8yYwVO/79ZQM5Dkgp1HZx+50hpuhkRkNTd5YnT9GTUsKwnY7XCztC/LpftzvgUqh3
EeClALObv4JUhRWTUVlC046/6Oth3a7GFcwWt8uIqfPNjtRMCJaA1gwDlbnGajGSUaugpAIxpzi5
b5X4Z21w9dAZw7CfJqP3OyOMF/bFeRkBUCmk3SDfoUyOkzZ75KBGPcmkLy1Pz1whRSpyfe3YenwD
XmywKEV6aTlBoUTX20QD52x3gLlZsVDGJ+P9j9wpbEBh89GX4EPb1hBzfmuIus+tzl96zZ6fMNBw
AZoAdgJVL8g04DN/OmFQFIJOPbUsD+mWa9AblipLK3keO8QQoicFCKh9JopXp0SJula3vPBH0TmY
kXw/rNF6f2AIxTAuOClX8uNSce3SnkENCLhBIaQFEtDXeZlVEuUGGyyvVYyg0qoAml6O1VQuYtvK
Ykt+6xfniJOtGkJC5Ixzz/NBySH1Y3mVzmCblamQvMg76D7VQ7haOHli581PHow8BHuRQPNpjoes
umyggsUIzJkKPJ26DjfQVw6yg4C4Fu4ifPc8RH4wtVGRxSPivMJdq1nGDakXJx1oe5RUIK8hOenW
wG6EXNHoAZmVrqLbv00CwvREQ/+PceeVbgXG6XmdidCMSiyHuoCAR/2FMuz5xf11nFlgHntr5KOB
+Ynnvb0a1jq0fwVgWLAyFxOSS6OZgJxAcwKnAh3UrxtT6eRi6mLjdzKx5vYB6P0b02cba128L4aV
i6Ph0YdXENSezgratjbCt0mXcIH6AqqEwsFROPLCa1pwFRb0Ei7FEhxv1MXQgUYFfzY1JrNalzoT
nGX5UKgvHV+s7Z61BrAlhB416m/ICQAl/7p4UaGyEuoWlpBtPbWBUCqwnPyULQqSXDrPnwaa2z4a
6B+qaZci+hfNjvTqHZHZ6KSsu/v+MF8cR6QEKJYCSTrX6kAhPiSdHlleVP4aChDLAZgZuqVNd3EU
LJmMgAj83zx7o2ah1Eptg6Ooxk7TH7ISQK58QVP3UsTFR/nvQebHVY5G9FmL0PTMwniUcmi9c/t1
HMmKc9Ad4vX3C3dpr30ebXZotdRQOe0xGqtQ++s0vGMU7/shLkwIencqbmWI3aG/N6tJkYTLRhHX
lpcyuQBXGFdKYJbt5HA+htd9xPvANrrI/X7UCxMD0ADZDHTDcGrniOIcrgpymiE+pEqLy5I6sn78
foRLqQ0o0bjxQVABxG5uNwV9zUbuTFwgxevwilwUDOHULTMgNIGjWMzhLy7jp9HEhD9lGHlcWmWC
tz/qM9zrlfRADe5PiXyIO+ZxurQNzwSpka0hniO+amClGWeyFBMsHqJGS2y8+KaVFmQnw299AHF2
02oCRJuugNt8TgIO5mL+lvnVqbleLrtdOHH4LaBdRnDcUEWdBSqoVphGX9fg5MbtKo6pb0vpStEf
v/+SZ1VTTBW8EzRERVQ8C7htj7of4H1wPLUqZ4S7vAYbhYiv4UDpyNajTNjC5rw4LaEvAnAmMLVz
sl+LMi0MLyTLi+m4T6XwPiR450bDQopz6QxAv0RBvgHgzRnOfRo1vWRhZXuZOl6T1n4bpkRbSEsv
jQGaEFJu4flzBhJR2041wkGxvCwkTgUHSMtYIJVc2vifRxB386eNH9d0VBpIe3h5RCYnl4abojZW
Sm0ESoWq0oja/sKcPuBls9SQgI8g1HvxNjvb+3mlqIzreEXot0YQ7ZTdCIoiiMvlz1fB0Mm26au2
S5YpF5emCoVTQdTFoxCCMF+nynPDGttpskCfsYDc525xR+5hnQcyKEoEUFoAyx/06e2iBs08N0Wb
kUDrADYkQovmLM2HoTBDeQDSLN0KFa6VAtIANB7WQqFpgpwlNGggAa0sVK/np2A26Dw56OtOU6mE
QVtgTFEw9WKTeqO8cLhFiPj8LX8fRYCYgFNGz362ppY6TLRkkUh/w6ANunXto7m2zMOc51QYRxB3
0flA6wNii7P4rITclKtehjr8VuAPQiBydJCFye6PqsR/vA7/Gb2z0++/O//3f+G/XxmUsZIobmb/
+e+r5LVmnP1q/kv8s///177+o38fy/fitqnf35url3L+N7/8Q/z8P8b3XpqXL//hF03SjNftez3e
vPM2az4GwW8q/uZf/cN/vH/8lLuxfP/Xb6+sLRrx0yApXvz2xx9t3v71G1R6PgVu8fP/+MPDS45/
d43/UZ/9/fcX3vzrN538EyJqqGugxAWWG1Ln3/7Rv3/8ifxP1DpEEw4uwwi2omBUsLqJ//UbMf6J
toktci3Q4iAjib3DWfvxR9o/UTA2ocYmUhcTfPbf/nveX77Qn1/sH0Wbn1hSNFxMZL4J8eADkwqy
rQjGeLHMUvqEa6rcaiMwpP0Iry3b0WuQ1eDExZooqLPGy3no1nbtVs2TlZ4686mj1OHNL7hXOx2a
GdE9BdYc18bCFSF2/5fTAeF1AqsRS8UCoRI6y/8Y+imxxEIo9+iDY5VQETNwBWqKMzQ/5Zj4n77X
H+vyeR3mlwVoJbjMBakMKyvKhV/jG8VFMdmhzbyKv/VR4wzVkozImS7obIg5ljaeYrmrKgwhevYx
rJ2ehMQUxGoCtrG3XUC3xf1SZ/sskGG/odGL6wIPNkHr/DqtROsbGTZPFbBA1LF0OKIUt4a61Fw9
30NfRpm7xjJgM9pUiiuPG/oKgDJH0uugJk/2tJm02jXjxmX29fcfbGFm82LrkEDCoiUYs6OlKw9X
SI68kW2+H+QMhIFvhtY4wHF4YENt7eM6/nTDC65FAfmI6oM12tQyKLB3BSCApiuvCu7E+VbunJoA
/P1sAgGEVv1Smessl5//CrP+RjqAJZAr+BV6V4GLhtsGki98TDTUK4PMXXyBi3M1O3dfpjzbMjns
NtmkYrzGA6Jrl26TQBDlCrDWFse6cOoA4gJm6eP04Y76uj0JBTouJA02jp/dESAd0cENbL9fjXsA
rfp1ukJYW9ZbEHnZ2RSheoOQBzMENB6+Dqt06qQgp61w8WYngXnsOdtAm2xlrOKtZpSbJSvqsyRG
bKNPA85u4InAzG5URwCiSeTUYRpUrX1XS2Rjt8/f79jLKwplJPiVAW4+L9oXRd+o8G2sPKOGksqQ
+pURfD/CGRxObEjYcKA+A+El9FbEyfx0JpS0SOuQ6yU2CNhxJENz9X2CLk62h6XCGhvUI+WRT7YT
OkO5M9bN1bJ63oXLAeUUiJGA2gl10vkzhWZGmHdJCuRVA9I/mr4J3RI2uA05hmRJ2OXjDpzvF9S3
TYDBgKk8S9SmXBmMpsZVpFHRfEuHB9qQTW9S5pGqyFyZ2pOD4OGoVQU98hYd2YpAXahXGOx/qu7X
91/gUuiDhwfODMSvUFaanVD4hUxWXCel10IIuQ9fGuH1Fy28NC5tpE+DmCKp/PSVmyzUlHDEICWQ
FbI5OnmzUEw865eJjYSsFGIOgmeJ7/l1iDqsLMrbsPQYtW9ZLYHLLf8YZFfpVnXoZ1D2lGzTR23O
ckojvvl+ES8kPpB8xNsTtVMNd4U+W0Wbh2o5JUTEOUFaF64YnboB7iB+DU/1DjJ2m3bfbopr7DK7
dLpioVl+6St+Gn+uymoXjUTLDONDmQDmWBBhHOiaKkveUPMKglhkwBVQF4TSF95S89NqKBmX1KmC
exc242CXk1NVqEcb8lvamMhT9T3MPseF3XNpdSGyAIAueHJoVc6RAIUulxxQEqyuFW7KAgrC4vWm
QWMaYnU7hKcj0s5NwtBa/mso6DMYISb+5TeY3ZtlRKyhsMMK+ElQo1zV44F0GE8TSO7u6DGvXyvS
Qmi8cGYwJA46YgQe6fPKXlU3UJeqMWml4V6IUG+US2Yglw4NKnoI7hA+sMHznh+aicdyMWBa2YZq
bgngngadMA+WEm66gmra96fkrNb2sYrIgCCyKNC+8zTLzEJmaxGmpAVj5sCvdLA3A/TdrbUOZ987
8MwBbONeRTwD8tD5qrLWIdx6a3coAASGVsFy0nDhMsUK/Pkrka9hIym71AB3UiQNsmsm0Gxz8psp
dApYgtu4fezyRDzrcdwtJdNn0kkfi4FghUqEreDSmaUrMCwRdWJai8UAhlBZ12uoYf8VDwExh9mN
A+uOP0eabV42Kl1m0LRGcOr98QE5Cgjhyg8ZOh41yiwL+/bSBfdluFksHKRsaJr8Yzj2Mo5Ot6FH
YcQgQ/MGLcf0uDjiwgQ/koxP1wu8gQvDCrGUFWq33R772M1d+wUK2H5yu6hYcCFd0ESJRVNEMfCM
PiwjrZQaQNmQxot6GSyj0VCFpM5juRa5bb6CkRt109ul6tWlgPB53NlWhWV6E416jc+ob9QmcaSo
db8/oJeeB1+mNosHlTRwA8/zGvGgfRDxlbnC2Ebx+W20LFp86bN9npCY8KfPNnRGr7cxFlLWnRrS
86E33cAQWUghFZCayJf6Whd35ucBZ9dXk4Z0gKRN/UHDG6/ELmkcKJY9UBDxlgVYLsUWgnKcjNID
jInm3Bmd5TQPVaUGv57cgcx70+b1SWLdMzqst99/uYt7EskPSkDAoZwxZ/LB7OLMbqFi1Q9XoT7u
ePOs8SIop3w7RY/fD3Yh2QDy48/BZhuxzMopjseuRjsm2gB5DQK/h5v7f7MZccCEKjDImWeOWLys
bXCe+hrFWv4gyMmpG67VrbGCB4Kne9/P6Uy8VITjz6PNJpVaWQXPa4wWPVjXBjxP+iCF71CzDlcD
1BfucCN60nN8vzCsOFHz2Px52NmJg0SoWcQxhuV+GJB3WM16Ca5AoX6SrqTTYqgUwfd8PBMPOtRw
RML69cxFZRy3JdBe8E+PkO7DuILAlTBb1cIwJwqk9j6867bVftwLrd1lPtn/sM5//gLi0Hw69O1g
pmps4dCLy6h+M3fRlvKdoHVmN2SdSesyEGJIS+iQSwUzfN8/xxUn6NO4JKpLI5EwrnUvfBIA2Xdg
pQvmFfQ1VJdB/dFeFti/dFI+Dzq7ebnWwZw9xmqL8geDfsGhuO125VodXSkgyBkd7edfSGoubiqU
NMWWRrI+V5zpyzJJ0wTRQAukZivieH4vEiudbD+kV49LwJFLkU6kquijgkENGvXXxdXg2S5J4t7Q
i+cQlsWRAWhp1XhxqC5Fhd/LjLMtDMlqVFhFYgwZ1ll+kbMihEWjVXhZOWi9aypZvuV6Mk2u2XdK
4+RdprxYcRI7epsafq9J2ynLXDvr3Kab1rlm7E1uQ5q4Um03IuNKYrnuVWqouBKQ7ZuE5/Aw17uD
ysedWug7m9fHsgHSXMs2PbGOSUMCXetNNzSiZ6WzNddiNHf4xF9UqKTYwNiaExxAWM2ciA5u1jU7
KemgO0rzA+Fa6sBLmDralDOU+46WVvVOUo873YRtJ9Rleyey6tKrle7KzItVXdPIhY7eMcYPlTis
b+HWskpI9mYInoOuV8+qhV6dmu+LJrunlhqQiV8lgPEUg7JPrNEfhv6NhlXsFEa9hSzyjyljzOmH
6qag6OLYRcCL7CR3sheGeEaFsfYzgWe2pxnNPbPYA9VbGRFDf4xp+6BX5q0d9ndVb+9HM1nJbQ9D
h4HVLnqJQWmqJ663vSOl6U8a5u2mjiy/tfNy1UbTSslRp1b4k06Sjd7yI9BUhVsbxnWkS6i4WIi8
ClvzcUTFh8h50EhwfJPT6yG2j73U7BTWbWkTBkNcrM28tPeS0u1DnvxKMxisZvQuV9rtIEHgWFF3
UgqeSkO2YWE94C11p7GKbsYhbn0TpDBXVejObo3HcDTuAeG5CqfxiUxp5IaZcRNnsQtBeJDFQph4
g4Vx6qJyA7IB5NJDSXKGdnyr+7b0bVs5Jkq/B7I2sKfCcoY+kgJWReMV7D7fR97tpQTKnZ1NTk2t
bSU9Zb5eDncGg7w9KaG6LhsHczCPY1VgZ/IVy6QH0li3daj+6lTV2kdD9zLUOSTJqRGM2EqOyqp7
qw5fTB3Synl/bbRN5GjleAsXEVdvxmCi4eTo03BDbXVyuSkRr6ESFDVBmqmt4qptUtWpo7A1vSpu
c9thTGKBNaZsXcbmJmbdW6kle0tNj51d+HEqbftw7Nw0Gw96XBhOnhRvdkdvOE1/Skp1XdmF7UrV
6FZyfVQi8poVtuI0pnYVls1B4sWjlNjw6Y5fBn082hzyoY29kyd9nahg5pEEe6p8Nlskz1NH82Cw
YfWptiirZlmCDgoPygwiZCY7DqBEuHYdK2upQzsJSNWtYUm3XR3t9ZiDLGz0lTu2vHNzq7yvo/oR
V7tj2OkObWEPli5BNxqRg1ncwfDlQY2KN00t1sAtHkmp9+5AFECE5FuYcLJTk2XaAbwcemPahfSU
hEq0Kq1+Lak5vMLsLr6py8jX4/qUxUW3a4w+AF7nFgHHi9vuEeKiz2Ohu5UhVyIwEb9O+LVhZMcS
IkR4bVJQMGqldaHXBQ8AUk9OwtUHOere27JnMF0GEaUp8p8IT89TOaqnwdB83rHMUWmh+30YXo8N
v1Fy9SSZwxHie7dxG670tpJcJSmq25rzytGLqTjmBHS4IvZ4AiITBF8rNS/eIEi6r7VqM0oce5a5
o2zDsSTMnvSshVhxZ3QbUqI0WVcllEkHMnmlJSNHj1sYNjV5FaCqF7lTDNdqULHcYdJedJkRN6v7
Y2rVsG4YJBcbuXGImbmFbLcBicMW1iDRxqIS3/KqgtvaqL7qrCs9KqOCVxfVazsBh2uVgIpKCXa0
CVn10K50Nxm19WBUP1steYnhXbflbRJ52kTCPUnILwMmMw50reKV3LfHJkOVapz4KSoNyWnbVgdF
LVadaDBxpKfoMJZDvqF06pwE14IHFry2npj6riTgR+SNBrkRmN91ADmXCoCXfX5HjOQVpWIoy0d5
9GpTuXeILvduih/syVGtO6SRHMjAbBjVd1FcPDeEHFrDWKG1dk/G+Aj3aRceNae+GF3VHLhTMxsY
cRtZZkVL2xlyeRdF4I02sBsB9caZlPROS203V0npa1H/Q0arypG1YVMlZuvItCeg1DaZY8CPmGaI
MgO50QrESWDd2xKWJROstkLJB2vu1NWQFJP4PtHNO2swnjn6oTzJNwCM+xFrsbZdGcjDCF9BPkJC
PzQsh+EidrU0c63+CYHBKVG3zlJ6VZTWhje5U+YZWH/yRg4RAlQyMKgixqueydc0bW/jQuFOmpqQ
YpC1azAP33WzKH1ukibQmSR7ujIUjhSaTlPY1KsQjE5mX91Xtn3Uu+gB/QEnStQgbdvBmczi1Njm
AeKE17QcfhZJ8RSFHD075aYFhc5umquasHsthC1pJN03qfSK1wVzGsLFIDARSfJVrFMfANiVpcRX
DW7sTjL8Qsji55pjlvkvqzPuC0mDGJmpPyRTXaz13HiIubXOoHQCS29nUOU1Mbq1ZCorhdleJdlr
u20eBhCxuGps08r2oZQgB9nYXxUT/9FO1DOT8BFFar8EdQ161reTEaKBY07e1OTY2VK6kXqya7r0
CtDYzTQNEFllzSNR+KtZTZo39tApt6KSuqPNS4h9Ddaq17WTbiOUWHRMEBNKXw3lVzOUWqesjTtN
7jtnGoctxI4O4MDddyou/sGUXkdL2+ZJ/yiN2oOSDfu+h5qtPgRwnruBcNoqaukhkdotWHCoqU/s
MFnhfpxgP5MMsLwBPn/ELwkNOS8GD81H0IWz2gBJA2lKO2+kmbpGn6pANyzZx1Y8Ihlrg8SMr0gN
h/BJg+oU+ANGFfnIeG5a6B10pr4aDLx+FBpQ+Pf2oIwbTbKBXTHUS8H7GuLY7dPpVknlo9bXB0ON
nkhR7qSh2bEU9m55UTgtOCZxVL53fYXby1hlPQ0M1t3qk/JE4nLNeL3SuhBKxFKQRMpKD+G+oBKP
1+btNMFv2Rzi1ShPsj/w/JZF1R3iiuRZdPJoUb9NVNsyjSoO69WNRo13gLT2Y14f6cSuEy4BzE/v
0R9QIKYtPfOx8+pcfodYGp42iUPGHhTCzJdY4iUTr12Jlxs1Lf2oKv2eR3GgaXLqoJZ/wzUd1mOx
Z2fak1GlkCiIjOc2T38C2HSMdfm+JOqPUTKmo2WjojpN2gPTyd6K49znxvhUZc1K0sMb3uUvvaY8
FE23yXi8qSUa+WGepw7wQi7HJ3ZqVQRzCG5DnBrnNz10QJ05NIdcgT6s5Sh80ih7larSXCVGvudW
WvmmXvpNjJnE09qs+gOIAPe6AcLtqKi1E5V25IC+BEh82NeOPihuEme5E3bNszWQbay2wP3yoMIT
32llbUNUPkB7HAlvnP4YihSqAFWDb1FH75UWQS2pwLblHcQJ+iGhdxNSzn5d9fpOliPF0brqmKva
VcaVF9il2n4daZtBg1tQYQZxDVSsLlmqY/HmqjLqGJow+YlksBPm7KQWYyCH0PrNE5dQ8CJs646M
xZ2kxcxJhtbcWnHkkwq2PIBtaTmT4dnbgkYJ3GPr5/LUeo2kA5mvS45dyqYrhT091FPPKlwDzZ2t
vcYKeEExYmON/+7V8Zcl0x9SEuIeAGsB4Veh9/KIk4T0VFlVjHhFZ+OSMu4QtbqjBHplNr3VhnSF
+wYB3wA4rtS1+9Hur9S62VHd+hGGXeViy6WuwXNk1J2OG6o3j4MS+6OhbqXB3unsLZ/CDWurVV4N
G5X/zBJ7k4/aKsvbfVdwvMRtuhaobIcWCQTJy/g+6mvus7J/SXriUhhSkqi85zF0UkbAaNIIwiwy
nF3KJE/Q0UzcLq2DmMAEoGky32DS3sQrpyH9FRsl0LEJYQeJkKMS/rQpcQiQYZuIq50jI0g4MCt2
aCb9TEMDGiC8rveWNP5AIHyRUvBlcbZ+NZF1jzKeBd10TS+ulUi5RqrfxEDzhPRkIn6QzD61OkdJ
Sr6p6XQHzs9jD9oPMsNuaPxiyNAis0bqk5K4VVi5RvtLl1ovbAw3NVnpGRrbUnvcVsPPjJcrrayu
OM9xUclUu0kTmWzHMLyf7BzsWzipp3R66XS5dsIwimA4w671WIocVrLHqtFy31akHBxW3c/bYju0
httJBdDTKt2xfKrQPKsGh/Yagr1MuKuqBMoQBvQMwmRV4IzoRnyrJFUQpcMrG9N1booDNqnIOSA9
tG7tKFKdJI3aH1ZfD4+yXlNPL00vUvPJi6i24XGx5xG7nkzovKMNsKLM1D1b6VGzthFrdV6lPpgf
wdRCw4tTZNeFObwMZnhFDUg5gO0lVdpqxGPcQQdZxqfFK6ZX7phwXAcq3c1C+ShL2i89VHZFWkDh
BJItQInd9iwdVijLRHjRWiBf0PSYdf+PtDNrjttatvRfOeF3nMY8dNxzIxqomTMlUbJeEKJEYZ5n
/Pr+QLuvq0AEIbv1ZLlEZu0pd+7MlWv1JQdPqZ4yJX3gsrsORvFnr8efefgqd3T3fDHTYJsGcWwD
2COqScWd7vU/LH/4Hlj9hyE1v9E/5TpSKQRXOWxCW690A6fIhN6OOv2HlCvqMS6V73Ig7sq84X2H
lHGJdryTj8ZVOJLKay0qLlSLgcwbnwbf+EJ77EeU7ON92GZfQ3+8LYsyubMElVpUVt/TkZ7Ynjfe
iLX4syxgnkhiosauJ4/gleFVoPfXRlzHB7cP2kMmez9auZa2o9ylTtNmot2l2aMsqJ/KlFREQnLV
lhX3rigC0W6GJrALpfkxBJD/uNZTZgkPXQMNUikXAxkCoKN+j5ZQAJh6E+tx79AzeghEXs6VZrrc
WPFgx6H6EGXuB3egwq2MJF58aXA39CQSKVD+syuj+iaGumbXVbMfRXdnUfi3zSYJtmURP8dKnl+3
snuQvOyD70a/twICjb1SnawutNAfUxDwCTJU5qP8mWdnZIdGotsCLWv7Qer2ai8cqYo8hZ5xXY3D
seubg6m5W0EWxSu4E75DXCAcrDov7TSS2OytSXQaxM8AQOi6b43PeRk9FDmHUFG7ryoMHxta8bke
Kg5T3Xj+VtZJK/R5YdhWEcK10SgfJaGNtinsNrbSuIrtRwqKKir7rcvcjUJuJzDlKxVKMjvvjX2p
tvskAPhnVActiK/6wb0FSQc/cVYUeKBq5GEtNZtOUFP+Hy2OrpTkTqHpgd2gZrSNBe+TYfXXeLAr
tdI/ZXL1LA71gwUNeFTLX+D4PLZ++2xq5kkXvZvSFHPb6oiaAM59r0v50WjHL2HL7CmJpXPjwY4S
VndEFaXdeAaUiibAHl1iZWq//abn7ocygPhUAG64U1PhAzL2IlfDyBsSaJEVo6alJup93dTPZlI9
BEq5QysAbJCiPrY1XrqMw95WOuG7i3iQ1ge7XK+Obits9LydQvf22tLpc2x96fsQwvtZy2m46ary
uo9L6B50xq82+b2bptRk9CiyK6kTtuUABYLS1DeiB7LCV93ApmnomPbZTcCbYd9kyaHgRh3F/BuX
x6Ybo8OotScZzguH3sov0Wg+ZpZ24EK6ExvhIdEJvfo69FmB+imIsw9cATdZWMKGFYzfpDb4wqrc
eXX6HASQXqY9hAVxbe5cXR23cS7pzkRBvRFM6YX/7W+kxD2W6Gxft4afkt2wkLVrSofT/3ESgnXc
Tm5sL+G50BufdKGWH1zVrNlGOo27mQCdZlwF27ww04ny7KR0FlQK7OCk5xFZo8Wg9deBCJajzupH
pSFVFfoBM63rwzEOpXu58Q96MGxGIyeCVa5MTsrO7+TPaa0elEb50HlsRgWsml5svViHPyZNfw4W
yaZEa3idms9yK/p3QV9/1khtWEH0ITMK9URZ/QbplHAnJmQxMik+WrV2osr8e1cIn+Mg5xpVu12V
F9UX5Niumyr+WITC96I1420l1+k2GRPrWKt1chXJZLuUWkwJkXX4BylPWWZso3jzLdMNisSV8bkc
vcqhOYWOnFCqSBR2n5D/vdbo0XWKMOVfS2V4E/tito3EcNgOMpFkQ4/wVg7SwAn5/m2mxldDh45O
UgrtKe4shP7CT8jSAv33O4KnWn6Oed1zwVOzKmj/ykKYAuS2+BQkZvDBhEHL9l3pSc+b9JMFkH7j
SnBPpEE5cacM8IJm+niDZqV0p4ZoVRQk200cx7Yom2szKWW7TFIESevK2+k82G7bOHwqoGjJq+gh
jbyT1bqJo1QcwBLm8raDEsOyC0uToDCvccKxwO/zil1l1bedQprRlL6Mcf2YSOqtJheHyiAl6wY/
SR1u5bg41k15zHLTdpWbKRJU/eRJiduNIQ27Lu0eh7jY9YF6Sx/EzvMruFzbhzCrD6ryzJX4JMIz
XtL3ZMJyrMmU0Il+VT1xdF/i4T/YVhM6ZSLsiRd/993wRUTWwWjz+zYES6ol957XfjILXuqi8qEQ
65ORCVdSUV0rQ3U9Mh2w2XhbakQbPWoOgdTctlaBbkH+mEPsuHFH3qZcUymSQEpS2lJG/0nWRsFT
kBvWgS02bKA01W47v44GfEgwveJgi7Hs1BgScRcVUyDT9D3HrI+LBwhRONhdmZZrxGYLdU9ToeuH
ninAQfT/XBYerI7ONGKffJO4n7ua2T94beK4JuIIYvsPSoQQJKDrC4gcFP4c6VnLsQpvDZhr/1r4
kH9Uv8X+NVy4TuvIO7E+At4FXnoSNmuIg4XC/4XdWZ3cNUhvKRaIwTz+3bVukqq0369CrhmYFQXD
vFUqzZoGZn0Vsp9t8Hc7YGAMOJ+4Wc1PysW0MYDgbWTETHtafSXWiDP290cB5QhYxkkG2ZjXhSKr
JU81yNlG4/4vq+c+e3zfwEINkQSgDmqTyQAtOa+rRUUToNuY0YdIsbayeXDR3enQk0gjPy0PaLwn
G9P/fY2fYwG3MNmFqpuBiXQxzNanlsZUt8jObkp0bxEpJYM4NbjXhOL0uKc5YC13+/5Y324JBHAx
Osllw2w6x8QKCtlrwa9AqZoVyU1CZ22N33fNxKzi3lpD6go5JlLra2x8qcuVhrpXBNVlofByDDPn
QP0iCusSA5pdxLa7H6PHdNJAdQhLi6N7lYN4F78O3tU6E80CuovWNjhMabehX4Iy5aVjEppaQFmB
zWjJj6m5V7RbN/3RBYfc+25QVZd5fkNV9f6aLe1PSYfrQYcWnHLTnDK7HSlRBdCBbbTaoaYCUXfI
CwD+eoMOranEHWyaw6pQ1MI6XlidPj+rrPtJHSekMumtOaj7fpNk+2Q78baqdlYdqqN+Jdyvguem
pZstrUSGlj/w7kJtNCs4p1rvZ52Y5OBd4a/H6FaNwIvD60IeHC7V72AlV42+reaToz8zOqvm072r
9J0f55TVFVgHm0+TSjUii1fGV9OeVLjTzFkVzHzbQTEZnVrK0a8HATs7JWksUgCh0vnKnhlcSQdv
PwGyYEVdbWV4W8W/NDU7L4Jr9viCaVLJR7FzxFDcNFa+UepqxbssAM0uTc32jEjenIpKmm8k6YnT
QdeEidLDR2M/IQSDdYTg2/1CgADLBLx2HA+QEZd7NI67sXczswGz5+59R7lir+zurb17le5/ZIf3
z+FrR+fl7ry0NrvvvH5IQi3GWtO2B6+CLSeInUEqHMPYEnc7MZHwJNVR6/pJrtyNRN44S4Pv3WDu
WzG4MeSO+DqwvfYDXvgBevVrc6I/bkWIajvYptB/MjLH75pNP3wKddlWA5hcIL5+fyALXuxyILNj
pvqw8ZkFA6EqugkO45VLG/zEHL5KXDpt47dTNgkFgvgCHjzzl63YkyYJXi2JTvE4IQ9TVGFdezj6
pzWe8rdRIy9o/kwKV+AB52RNINzdWo4oprS+rJKULm+aBAwGijGy0yteTp29iZz353JhU2DUgshO
pHnuLedPanVgBdNJabaQEdn0yNJWahZt/Uz8riTSoVWMr76qPoh9fSzD4ilLyb/UgUEfWNrGdkfm
Nmm9kxYGH4Y6OHld+BU2+YMXqc99SWu9Hz9EgXZXkstuvfqxAxbiNe3OUlt0p6UPiWmtRHXK2zWb
RmTh/OnvJ1KY7Q6tTFoZwTNGZFXbtIGlPw+v0TI9dGV29NXiRuuMHYnRPUM8eCbNwll2zBvh2PYU
ncfgxg2NgzzkH2RYIrMQzJugH8W83g1RvgcCdIrCaJtHiILV5t4XSYfyOyiqHQ13vO3JrJHhWmEl
eesC6c4TGQ58GhIdBzM/IRRKYfYNi6QoLzL5i7yPNlrYb4qh3ry/H9YszXyEkhT+6IbTdii5uaLc
ISm1d6Gk9tKVMUlvr5BpUEhogHGEQGDe/ArFjjUIHnAeP9QyO1IQ3qQIZlSlfKIkuWlTae8WUmS3
ZfpcxNWBFs+1yGRpq5x/henzsxhBLdxwyBQFxDRp8gca/YnDVFtA820zsdavov3edKnDMMfGhFlI
NSA9nHeMCLDmRqYGRNUaYehLIkbbOWr+Ual3rdzZav1N6H8PXGXlXls8EpYMgxgMhFNoMi3F2TiR
Tmn9AgWOTZ03p7YtnqDLfHQ9HYmUFkSznqDwk+xdj+IVPBaH0YA1t3Gr69yAGnqUn7wSSupidMwW
1QLZaDqIBqvAzjxQU9GIv0qvgma48dJK3I8FJIpJNJFZWxJJ3pBcVyl+VnrhxjSBA9WZtxJRv430
mNWz0c1WsaH0o8LjBy7MUvbATA6V6q7cnZOfv7wHLk3MYhArScyxdJlAJOz2lT8O6DZAQ0zesUzD
a7JC+zYBlEXOZGVsi+fxbGyziCSJvUweTQxbaW5rLaiIsDv6nUndVV05+ovTqNCmyv4EDCTPxhgU
CSRm3DpwuZJyJw1uGe3KgZv81JtpPDMxG80gRYIUTSYKNKTVu9xTHcFSV3b7mpHp87PNDquI4Rst
2GVXvJF94JYmqJp4zXesWZk5ykQaG1EIsSJI8o9Mysj+J9k2KILb9x3ymp3ZbeYVhi+KSV9uEt/c
0VDnVDVF2DUPsWZl9oaou6ALJWmCmaf5Z66AzahEL52Rnv7BYCbmXBNWSu7o2dLE9VDnE3k1TfTN
sdVNyEqREQyFL++bWTw0Z2ZmazPEVtFqPWbyksOiSMehkm9LU95Qi3t439TixJ2Zmi1P2Kt9kZGK
3gRK/llxzR1h3VfVl1eCmqXQkCDtfyZutj5CnXddUpKRzdMSbJq2jQdcqeZawH3G6yAoVxo3F+2h
/zaxDotw4cyHlVRhAzU0+6EcKLdp5afE1G7zxn0MBGuwR83wVrzPQi8jLpbbBR4oYu03ki51RW+W
hqXXoN47VNS30B0xYAEQN+WD+SwcV/UB3j6/Lk3O9gkc5HXLuAh29u1G2aXEU3uTAMDax9uy28ar
+ibLMc/ZIGfzqiG5WMkpAQeo1c9hHzQOHRE3fpBeh4KwG0P/W2JmwpG6/s+uNnxqu+7KTlrcsFCm
UculheUNl6JS0WpOaIV3tKwfxVj/7hfmJ5gCrJWHxZqdmasXCopXo0sgabhsmEEBONE2EJ432lr/
5sKrnWU0YbDgEU1P6jzgTwMpq0LDmNrDoltpU8BJrN73juSEV+Iq09DiyTgzNjuJVcbcdaFZ4kuu
Zf+LV9X2BDgIBTAWFIPf9y4LL12GhlCAghSjAX/N7E42/EwZxUafWiYgfzuAJHCCo39AsX6lUX0x
wDkzNFuuqoAvpjcxFB+9Q3Iyj+OpOiKit7L7FnLGlwOats3Z5ZxnwtB1LWs1MZkLXxKyY8PdyIO6
dpIP671ua8OanfAsbWVVmJyKiixVCkepsof6eF0NYyGwpwN8yuTAefiW0lPq0SIwFK4B6CpOWTWc
qlY59X6x8wf9Ouj6azQBNohIHY26WnHVCwft3PTrA/9sRqvAV3MhE4jtRXAqVFaznpKPHxcre3Ha
2LPY7cLO7A1RFUodmhFDzMpYtEcET+tRPAZqQJWwPBkgt0sdsYOVA7DgouG+BwEPAzJkUa/76Wx0
MqrmopZVTOzEfD/YgI8Rxh5+nyoM1Nv97VrP0JKLvrA4OwldI+ikcEtiFKopxWk8QPioQu0fXglH
oVq79RbcyYW12XnoaLf2XOnVWr9pHgFaZ6PjHWCkCWksJFXnbwGqjQ7thbt+VaRuehm9WdOz2Z0d
D8Gvh7QqmN12NwnWFA8Th+b4UByBKafrmeqFF//FYGe3X+InvViGfw62RwDIPQ53xXG8iferd/u0
TG+HBohLRl8AXojZdo2yMdL8pqlIrfab+J6mAUdwxPvWEQN7kq3uDvqn9/fqgq9hdH9ZnD1DJaPs
iSewOPlq6fD/mJ7Xym5LOwZqdSgnKPaST5hNYiD5E8LMndImoBLVpzj7ItYwyHq3erYSri/N4bmp
2V2XFqMexr1VIhwLlFehW9BaoxxfmjQQjxD2SSTroB6/vA9iKTBjUSawDY/KbqJ9qnbCvt6vKU0s
nupzO7NTHetaWCUddkqaPA5TU7e2DX2n3k4HCyTJ+1thoeTFXXA2rNmx9qBdFhJ6anAi0+7rbgua
uuFZNKCsHg7pNne6q7U+8qXVmmj3wSKi4inP+7r1KPXalB7WjRyYmzrw7NR7WRnW0gEmdoSiEilE
yGxmqzWkpSh1kvXHsP46wOYVRCPHFVvLw/nL1mzFxrhJaZj50xb5KPGlPUw60NN7QD+IBEKruteL
u+R8fLNl6wdDEoWYKZyWjaqW/YeD+pXxrQ1v5np5CslCp2FqTFVbD1PbdH9fmcGloMR4VX4AIjqh
xy7PlqFabjiq/R93J2USqDy0/aTnt1omWdwXZ5ZmgwlocEvaFkviyTwlp4kvJebSqm8JVA8ro1qz
NfN/ta6lXVNhq/qTDL4/pFfZcaJmWEO4LDmn8wmc+b+siS09VTAFWdNxIi+dosdktzqkpWv43M70
Pc6CnBr0f17K2Kk3+l52BBQ3M0e+n8huk7s1qc/lTf7XYs2ZDI0h9qMAPSHoJiba7P5QnzLkQCKE
5Ndc0soEzi9hN6g12n26aV/UMGlEe0j7T+V+dUgrO92cXb1Rk5ipWjAk96Y8dp9aRMBHp7j/BUtL
UTD95CBQiPOVN0WLUE2A/IYix/Z7eA9Y2wdu439wr5sdOmv7FnHSiZGhuSpv1nQJlp5O8rnp2SDH
Qm9olxj/cE60QwYn82P65NoyUTCyFp9XZ3XRRZ2Ndebtez+v68JjrFNAU301Po9XiePtgyPCCzvr
fixs4cf7h3vRooFCIhUJ0kDz+kgnJXWe9RyEIrvSlMhOk95+38Lk8+ZhoXFmYXak4xzJU9FgR2a5
RzscrcSZfOx7dY0udPJ4b+yYsJ5MimnwSc/mzqRDTFFcuSKAp43CR0JUoTdHDHdg/Fee7gvcFTpI
jIlFFp4DaKNm7sMv6YGLPWx1Jyva+QS8+U3i3QSjo+wQaNp7e8Rst5M3ydflnxcn9C/jc8ZXtCxi
122kamOCVwcbQGyV36c7jmCwoTPivn0U7fRG+fj3l5F3C1S28PfB+jK7BMa2lf3MZGvSyWzrpNHi
6tGDH+t9K0uLiLCjCHXelBqZR1R5b6V+PPXs+Ba9g2O4byRY1vPxaKrH9y0tHu5zU7MbtKqL0SvB
1k7PFTg6Bxt6DIqRxcZF8XBTO+t6VEtn7dzibArVJJSsbFSZwiCl4cgz6c3LVpZpKTUnnxuZHTdX
MgPNChhWbdHoBNfmT5hQv0RW9liI7kNmoORhCcbOioRtSLugVo3PTR2ulFDWlnF2PsSqb3tY5vEq
5HqdkU5QB15yWy/ix1w1V07jyrTOOSVR9jXNQWHEnUeDhBpLcHNkq0mKyX3M3cvZvBqz1y1AgcQ1
SxbP03YtdB4H2kx3rVP+VLnQt9nm/3u7GLPbJxcD1YOCkYsvMXZGQN9rtH//DEwb7r0xzVymHhi5
Tp8DnkQXj53e2a5p2tLHMTd3TSauGFt0muczOK3jWczV1qXfFwKbIm2ctjzWJHRFnqATRjBwynIX
yPaY/6D08CvvjCWniSgZMEHot95igttg1OlHMJCdAiaYqtfe1cRzNFU7aA0TbkObnoBV9MHyzvwf
o/NEIZ2lAFcqk52Z/qSWZCeDsHl/BZfCvbNhKbNd2TQIbwJwmMK94CBdlYfpzhFXRSrXzMy2oglk
qQTaja8MH5tqdFTjSDWFRSRi8IfGqf4+nB/dt7+Wa/7sRZIYwmERg2r+pEjWLhpDJwmMXVIJTgCb
zvuzuLZOs53ZlI0W5SnWqqi41tNs1w5/VzaEtlLAXsAhUAREX0aevQzLolXwHkG98aS9DxSlkH68
P4bFR8a5hdl9FhWJHPUWFtS9ttMO8M7aybUP2XV3UFbma6lIcjGa2U0Gy0kVWTq2plcGT6d9ABZV
QSdkVfR66SY5H9XsOiN+KxvLwBIqNflR9zi0tAykPDYmbkB5l6BiHjvlzSo/2prh2RWWRXFCs+vr
dCq7PEC/jg7+o4KeYwsSZQtZ4LZ26pfVAU9Hae6TzwY89xlmQE+4P2I3QlHc/JmiKxf+nEYbn4Tf
15DMC15RoYkBmQi6WEAtzy6AyiBl60VRTays0dop/Mj9nD5W82Flby5M5tS4AAgB1TgKC/PJdD1x
6K0EpjcHhqio36IlBq9qejWC+/KsQxND+f1L1ItLYd656Xm0XEFwU4plygYyaZKlpCE74zG7UY9e
fRJ30729NqlLIRjYThjgDSh7kSufnY4IsdZMmkY7mfOuXkNzWzoJ++lmU1dCrQXXfGFsfkACVfFE
E2PhsT5GpykHDtPW+qtjIQkEfxy+lsqoBc5ztoRq5reqT3rhlcFOuv7T0jUH8rSmHPmKe5qdAdiz
4SJGTAzBqHkzF/JHZpSFHhTali0/yo/Sd2mn0MS2Gz/7m7S0DUe7CjfmpqXiTNsizH3WdBzXc9gL
h/Hii8wuhlLyoWRQqEF537rtJDytPOooB1bH6Xmwum8WQswLa7M7woXNX0VNvn7NhUL0EW4ImT+K
O2VLxe8X6AGXts75NM9uDLiW0J1vGN1rtoFckbKfhDJXk20LYSbjmsjQeZuDgZhvnS5pqsJ8zStL
QD7CXfrcUlKcGkParbzxT/Qwboz7f5LP1sANII6rSTRqzVEKpawOHXVasrF30i6/Fz/BCmPeS4/a
w+iUt/lXugWzzyuebmHHmPScgRynWgTSduZRXZ5eYpkDVvjD1VRAFWzBoZ34JIMn+yccy5ySM3uz
HQoTXpBaJtX98Dhlx9JNxaQe5B/oWHEgPGt9ly74crqKJMD5QEAMyN8vw3hBUpMU7PZU4B8K54/q
cDypP0lMa/9tfCHe+JHu107HNJCZT6D1ReadRcsl5P5TQvLs9UAOAD4Mg4nlgeuY1V6v+837a7c0
sHMLs1haTOpKqEYsNPGt60MMpnf1VoEkJ8r8lTLf0hVBrYrNOQmUa0hOXI4m9kQFVC6ESuZNDwUp
/cETA/EkFQI34y+oxy64lgt7s1sCKK1UxgH2aJAGJrwr9lYcOcqNdorJ4jfRjQyvyFoQ/1oYna3Z
hdXZwUf1LwqqaZTxsd9MbZL0xU9UVxXsDY5py5scMq/7CEbSxI5v+t/fX8+F4IaGMOSnXnsS6L+7
nGPB5zoroB7aFNCyhB+FAJa1VZHqBd8GnJ305hRAoYM2W8iwEZs0qxFCqLblUfoovlQUHqEJAvYS
fXwNEfctWVvqkCu7dXlyzyzPltSIPEsa4I1hcutjLm6qT+59zh66j5+glEWHLdiZgCNvTc9eU9hZ
GrSE4DXaJTSFggK7nNkiDgRJayVSZTBjIU4AK1f/qR2h5xP659oKnt5fyKWnzXR1QF0AUPpt26s2
WmHXQObIJPv3ORGxe5jqJ8luvX6y4GYuTM3uxBH1EE8WEPGRDPeIE4RdKGrWGpSXitUXVma7phyT
cchUCD6MO3UvvurEC849PDfHHr/9S40QiwObtNT5oxP0z87iSELOEAJMTnTL0jX9it1W4AaGxk+h
fhJsRCQHnJWFW3I7k8wc3UE0fr+p3ahanXZp3JJmtLufwNt3k4w0QKIvCA78QoJ1QVgLGuAze/O7
aZACqVfhCnVvjC9Nv5GufSf+0B+8T/k2oYgCX9+tFG3621+oZC8dCnp8J205ZE7eVFJacDHS6DPW
4md8FE/uPt15CJ0Hn9Kr9lRfVRthP3HmbNfUABauLYtMydQQTlsPCJXLw4gakGIlUlZsqG5Dzft9
KHOHiu0W2ij7/eVc2kLoc1P5oNELvMPMoebqONYZ1LmbhJRPAfUkukUrJpaea9a5jdkKQqbiB3mY
wykjOxyN7cSReQBcIToKrcv51OG+NoFL98S5yVnIZtVhJ3smw4opAnSuZeeqCOvHmmTOmplpds8C
GCtopkcNI1PLiI4ezIjHKFnrpV+MLFBwBbun8WZXrNkERlmSw24Ja3R4VLMrectNvw2Ornkk/twg
3rV2xKffN7/jKbZZqMaoylsRDL2Lo943uvw1yFadaDt+ht3Xlpzmo3zlr3WwrVmbja4Xs0CGSTCn
GDzFTZLtbePP9dY/pA+/IFq3tOEVWscYHnkL0ZrFnDlU0gHErvmGrDFOcxNsha11q22bDTCBnQXN
q/33TxiokUnmAHgqzuRyj8DbM9YRkK9NUH0bYWWStWBtvZZcMngiDpmJn+IyuDSRhVIjtAk6a+o+
uw0e1S3EbmB8xIxwLNz+s1etRbs1UDNTR97t9cSf7fvWqs0qVow/+tb7jxMkmFbbO16aZEOE42qh
ZumcndubnTNIGKqGyIWwj4jsVVVxl70YW/EL/pdrztymL6uaEUvb8tzmbFKhY8tHopcc2EpClEtF
diKDqU3n11SoloZIGs2gYM+545RfrmHCyYfdk7haz6Cn6gvRTpr+Vi/jfxJ4QV3BW9aSwQvOpafM
oGSzdmaxSa/dfU6Jubap6R0nlZRw7Wi/TTAZok6nJEKp/Acwy8tBZYEXhhAKI2MKsUlOca1SNxQc
nib4XrAGglxwk5fWZo5EHEOz50VUb+Lr6WmC4tRDsJ+KJ9ndOiZefXtHX1qbLZgg92GSDVjzZO3G
h6LV0aVhS3NPsjUqOOqHodn6xbhT0uRnzk2kxiaIWZU7wutttwgdQeydFiYmzX+qEQGAhHZbuZ+1
OnHGpHEAKISOWtVbUUr2HbzmnRofTWMM7X7UbSD5t0J8N/QIliemDK/md9lNjqY71qe6hjBTgk3G
iuuPHmSsbfQsZi18h/7zEFmnPigdVwk2f9fNTSuMcqWCO5jUoy+X2s1gZc4FEl15oD+XUUxyz10r
uCw8GjDCCwUtY4Vm53kmxmyMrs0Mv96YOQF2uhO242O3gxLLyVeTE29jv0tbM5/T1WZnteh7bEyZ
e2JAlSC4c8V+F4St07hrz6+FIOnS3MzdiLmgF4GMuWHf/AGbvKo/W69Ko+7zL2QP3vob7LFcKk0x
MrXg2XpVAww9ZoQ9/Sa6HTfuk+odg6/BvnfGLS0B2ie1QCFmtXf77VU1mcUd8MqFzWZ+G3r+KCha
idlJS1HO9iC8XxAbJHMgpVs6m4LUXoV8vcW1Xdqcvaor0/MGz8dmtQ2BsE9PTXQwr9Yfmgvdd1PE
DqqN6J2qoDoLLrJMG4JoKofXwOXBEAh3IOb3htNuu/BRQ3Mn3f+DYA2byF7zFhHhkhFn8UVQpYkv
u2Rig0b9onXl0wAf1w3b13UGpEucoJGiW7gnRqgHkTYZW1B9Xf6UGuP9+x5gQe51+iaT0jjvenRl
Zx5Rb0rBaNCQh0KN1h0uSvjBbcnO9vqxRhMHjtMjBD7Sttzne+2oA7WLnt//CgtFzOkrgC82wMJb
oLgvvVBcNSibBEACwmNwUBCw/z7x6YhXawxayyt9Zmh21xRR53ajh6FXuqDvGo9vf6eJTrmdyhfJ
B8E7rNpcuk3PBzeb3xqi/LDzsSmeLBsBk7spQzvlF8OHf1AqvZzImfcbkUIw5Gkip5vbd5IHWL6n
5P4EWkxvBlv8FeKntyHXpdGZD0wGWSxgPQdbAaAD8T0HYsFJXDCjk2Z4Xs22Ld3g5/M5fX4WxUqd
WxdC8ucYcYLX0qE+DLmNI/wobqamx/STvx/2K3t0bZSzA2tlQqcb09b5A3pNqf2mPEw0gwzyoK+U
EheDovNBzpyfp5ipCQfyH/B1gW0D8evkkiaqH9hm/0GLyOUazu6VTNJKTZjsTQ5+uA14XEF8vFPg
IV6vlKyciHkBwevPN0x0IN+99fZTd0j04c/d8r++9//be8nu/3j+Vv/9X/z9O7zkZeD59eyv/30T
fC+zKvtZ/9f0Y//zzy5/6L/v8pf0Q12+vNQ33/L5v7z4QX7/n/Y33+pvF3/ZpjUE2A/NSzk8vlRN
XL8a4ZtO//JXP/zXy+tv+TjkL//57XvWpPX027wgS3/786Pjj//8xovjbAdPv//PD2+/Jfzch2/N
j+Bf/6f89hx8e/NjL9+q+j+/adq/yR4RmFlgZxWZMtJv/+oQBP7Pb4r6b5qJVZp4dF0iXT+FGWlW
1j4fyf/GR6NwBF0SkQCdWL/9q8qa6SNJ/zcFaQ3aY9QORZm30P8b/cU6/bVu/0oh9Ufgva7+89u0
wS+SGYSJ9L9YEINNLxBrdso73U883yB/6JmWrTbJSSBhagnWhyKLOkf0exiRm+F4NkV/folzo2+C
x4miT+M6hidwEkGfuWqIptFoq3vY1jr4+Ht155ok8PPyRlD0fTnKK6d8StBfDlOGCoJkDRxUMOLI
vLhm584bDA+FBFWwO8utoluxzytzp3iEW+hyB4Z1pdetN9wiyS5C2lflmQ6BeZH3NiGZiypQIVBw
dxVRgJVdjF0h2qI/oyDWEYcV5L9jorsbLy486B+QUHsQsk5J70gSqyXvnlrJPwYI8HVPUjj2oW0W
E/U+VGA8S7RsaJ/MoAjNa1WvkcBwMnVsSADGUqtsEDUrk5sxzavwWJW1yLUmyXm8DatYNR21bk0h
tqPc19UX+B614NCNTUX03yl6JTwHrCH0Kq7aR2p9LXuNkMvHsQoavdgnkhj5nyQYvEN1Y5Y8hCEZ
p7MQkXU5VbVRDBFdjsBce87gNmqrR7YuCV0Im1sZK6GSwilEU53URFtYMAZ6Sr3CE0p5K0mFnyFS
BQdveitp0aRxVLajF0PqLpRDmEo3KW87IT5EWVuiTpW2VSqFCEC4+nhCHb4FAZGn/fAw8Fgdn9Bu
t7KjKNS6gsKJFrr3ZpL2lNOECMoyH8paWKqtSCoODUrkL20QdMo3XQjT7qcRwMEf2rIaxLJh02mQ
607c+Gn4VNaIjzkhygHRx0jXW28vozeEjtU4PMp61/8Atpk9ZBk69KikTDREhtgGCAN5maA6mV6F
O3D36udoDASUFBWppOgUa1clrfTOEEUE0PAWHfWkbB1NhludX/8AnFbZIdFRio445OVVYVZaiM4G
LBCQ7biwHFsvSLR40O5EX6VBuSpb7UYTI969vRP1MdGi5ooPvlx9l+LwR+jH2SHyRlggPVfetPSM
HN2yo7s+FkVb0GRig3iQ972AsAZx8C6Z8K6iUd0oSf8oTDIYrdx7B1gcrnp0ezytq20hyVAuG5By
csXBljuE5Ubt0Wpab9ujtdUOWkzDRIUURqt89H3RdWJ9FOyAB+5m7IIWoQgx3Rh1FF6FyG7bAxwi
NjJsH7MhSQ4C9BsfC1lEw9SoSXt0Wm6PXgcjfFT9bPIesnQjdB0t7yrI3gzhQcxD4xQkZXwfWB5R
XcczjPwQlFJNhBqREh7TPJRRF2oSOw2qu6xCDqCVS3FbpNaXMS1ziKytymmUnl67xD2lnntTu+4P
P3QhLa85QlVp+0YhbnoSAHQz6s86mQOzRaTQErTnsmu/iGI3CQMaDZJ5cQoPoZeAq+h/xF3d77TQ
L+3ejI6RIQaHNA62TRZdlTEaA5ZvXlexphxRebC2qV/d0YMtHIEgszw9MpF5HPxOidVy+i6qbc9A
UC9J951iPuRjdhcpHeoTva8eG62TmXUef1IbIsVqqS//l6PzWI7cWKLoFyECQMFugUZ7T88NguSQ
8N4V8PU6rc0LPY001HQDVZk3b94TK+WFh6bzVF1+kC5+dvVQD5KZgU9VQTUrfxTXPmSDc5hD8VLN
jPdEmzj7ockZJxQ50fe5xQa/mY8eeTnoBJOoN4Kndic6w9rIZhpuS2M8L2ZUn7s+1HYjn52vq9Mx
yvRdlOb1X2qWzS8wj/c8NVkVGiC81P1W9s5qSe1VF7cbNRdsimZBRHp81ZLjaDn8eJgMzOKaz0KZ
YwLn5Wvp5NAoM2rLHLjzLNVhI3M76NqEyJKsAp1ib5Ya3qVBLn5V15ukWA5l3oLYNt+7kbWMuB49
LWRIGunrxVoCLR/bIBK5ubWlGwWjTP+M1vrMNQ2OZD2ZaEd0XLy+D3yL+zeZUt0NefZGyo76xv1i
HCoABlRlGTZEsCKQeqy7Vg1iM9aN4UO7iXxUo8yrM9azdDlGD8xluuYjg/Uxl9pKETWJijL+bU0M
DsRebWfYRLwLOuf/3W6nk2zytV1q0CneVdk9pYbC5fEv6z/nRSEWvvw23X4fFftSbpRq/peJfDsp
k9dy+Olp5jmK5osl29v5Z2gTEz9sDPOkte9iJM7RZslZJj6Qxk/LPtg1RvfpNqjfGKe3RfnXJVu3
xRhYJJvW2Y614EPf8kySXH7Opt8MtOVYpaslqtHS8LuG5zY7LuCi9PxAquFzWD+iGY1Vrykru7N8
vsgg12LwAW72morfpWx2Df4/+1TOV0Vs+mZrUngOt4j1HTXZpE4YWAsTWHnpu7NanOviUkT/hjn3
0UMrbwSrbPYjMDX4Y2W1d8MBFqixH6P3Uj0MXebbUqxN7ZbE9UbriU6oh7VjvCec0aKryWL/HOpX
JeFOA8kWg/BW6sDJxi07MDvTiPBkmKupPQFTWs0x54Mu9kv10/MIzvkSmONr2KVBnj2XxWc4sC1p
s+ykBh2vqWn9OEbntw00IiAqMZiOKryI5CNuZVA0rj8MsGIcGCGC1Jbu4qrbUZnWevOTCwAkUPni
0fJh7q3NnFa4tXxMcCuRFkGhJV5NXJ4Lly4VrBopa0096K7pz/N3sgD2yDvfSjkyE9iMNVfs75j/
LCp4PytauwS/R/lfVj2NoQVpb4i8mbxIvTD2yaC/ATz0e/e7W6qVYK+vtXuAPzTkOQpepvsRolbh
8HhWW3aUcAB0Xg7lcV601ZT+g87lD9076onWHXV2QXTF3Chh/lK49hsn3Korf+3iyRAfWmWsjdn2
VHVbzHc1edWbq65+Q1pZ6Zl9zPU/qYBaXdwQ8JVTHEm2C5ohB52kro0qAF6YLgdwbKm1B5nhikDj
fI4gRdnyVWpgAvOzwS5df17sv8xNDoZTl+SDnpLxpE4Lv3x1+i+Cym2vNe6l8g0mayxu+Dj9vIqf
orrgZGg8zf2UVuEV6dM0/LR1PD9eGHz9RXntyh8t1aDl/Ji6DEwsAySHKSy6p9HogYzwEvuqmulm
tjkKgBcOEOFyuRfVTinUB/Zhl7Qkfpbi08nISE6cdTI+mUOIrpx5ButIPEVmwpYQ1B7R+2Odc+87
FYlrxEMuWDG8aI43ujuthUVSaC5J4FIHPys6rovKq/qDUFp/spZ1O99sndMDl682zF5D8PUETZB3
10/MP4JOqAxj+zKq0SZKh61h5ttZmm8NoYKQ/uqVLsvNLC55MntFMa2K0jg5+q6I44BYNninpxlw
aq6YRzqWY9VPB2pUfkLqzfpdxOdxHILe3Wex2LMDvmqSZiedS6HcHOhFOsea4vz2gAfzpX/uhxtU
nag82DFPpeSoKWqP9LyDg7IPxDHQmhSXm8sfJl+pYwRX4bniIG1l6A82mMjs3Zh/bPFbTBE8Wuhu
ebdR48bv+TkWj+7QSE9PQAUzPDCj51xAIna8Zaj90VTXTZ6ChniZ0/Ha8pa0YUosAxMQlbzsvvUM
O13rssFVSy5JtCOwhJody5YJa+RYjoMf20ez2BdUJiJ5NggnLiOo4crPpBm+UCKcHq1yUsd/gk0z
0bRB07e+3X3YxgNQ8wK/xZeuw3x9eUAAKFx7DwQlkEkKNPOm1R85EJrKhIZkniQTD0VEq3KpvbqJ
/JYYWzvkGdF7LwPv24jC65US7gmUvT4GTaluE37N7Zedmrq+qoS+0aqrvqFJMExPrQwvC5u1reA+
jz4t1tLM+Bf4lq/Vn1Wo7zkjvUht1hlcgjl1id8lUVkt901ueLXT/BrFpVbOS+zuElH61Ce+Mijr
NAaJYl8c5cs08iMaiiejY7GM/Ba8k+BLDANtalbXHbkbfGNsNII/mFmAiiy243SxztTvTrs1fb7t
ktab2JlTrHSDS4ifGh9RGeoaSrmNOlq1Xj2VJ7Xjiq1DbwG7khnwFHnx3fypgIOWJpuGr2LQyCAv
P6pk4vfc0batJczjJjaDelr2tmts0wLM5ItTvpflcgSh6DmFHbixdo4b0EwTZlLHJEbsQlqZEcrP
XK8+rDS+a+G/ej45lEDgmHLn7oyvi/IdGbk3FK9zdIKcymqIl+SNb6jVt6JsancHZmpL8OuuELtK
fqkCHM7krszhloe3Iubxby+J8SmMFwGatXT/AR/0xoIADy1fAdb2LF3wNMqTUgCfig4zt71NiI17
cuWuiu6V8ZSohKA+uGUmr3zIjiqoOa+LliDUOCzY8CxrwMjihyGtLbD9T/N2ke91A18zfkmWT9vq
t6G4uaG5m/nhTrGDxAaBql3VyuIpGrklEihqCuqBzV7noDjQvrPRB+gSdI3+0Rrak1o8TUq0GtlP
SZyvNEJC4zWujZRL6r3OCr91+6twX5rhVzrP0nh1+droP71UggJf4FPBRs1VupencXky68+w+UnN
XQj71RmIWCOA0OKdn7RbST8SDx2cq7vbfSxK5Q3G3m5qGLL8UM4Bs72BWvLiqvRDQ38kt28ezBiw
Od6UviUj+UZWuTILrAxm67XOsxZ+Tt1PIrjbFP5Gr+/G/BviqFfqaTCoamDSaOCI8Pp+nSd3uxmD
Tuzl2PG9GGtLBSEJJ2iRn4pzT/W/qvzKYeQpP1l/T8adcL+HaN9qrzX1gOAmHBTTt9sgN3clL0jo
lr4JvqJovtP02WnPGhxGaolEPC9A7Ww5e732k6vxqpGXRQV4+G5BvM2ZGXRQYbXw0vEROI+SK3p2
w7Wl7NriaM28WTXXWYYetAOJ6tn2lxz1NSgsX6/f/l8XTTAFqO/5son775SfI5p626XXKRf/wAcP
ntS1jwGaeWd/ulw/UM4AdC2lN5fM3mUjoZX+zknsZ8mlhfgBdMlpDm2WeiWsOdryTTR+RYn9DhTL
caNzbpSBLb76ESE3Lk4t5aCgSwvrYmMWnHCxus+jfNM7N2cSrzMB4SOVj1w4Z62wA2fSvKlJdxhE
/9b2+EQUczXXEMId9cVEkeGLG+8QTzlXf4FasjX1XnFCZfVFMEr2x7DXMU+XfjalQbkQIm7Ij3hy
r/nUBk69H2XxmoAbJjbKl+aykp1xUFrNS5fuOEd0RzUHZNZve55ZztvSJYx3RV9S5m9N+FaqW3N+
bh/eLZqn0IutGVKND/k2yMC4g7d6oIyUIQlCCVYvWneyvGfxOekvHTHrdfqSLfc4PUX6cVKOmXbR
pL5Ns+WWDZB4E98oXgfdDCL7rjZPNlWPagQODpnQrTcKYY6d6pdcjN2KiPNt2X5wavuRoJoADj8H
sXx1+6CPBq/JTM80gxBMoBOdwlZ6ChP5ptzAY/QdStlJP1VkLxfdsY/I5dWOs/W+pOfSOrVUKYqz
ltq6ip565ZSx8kbBrZImU1jSG43Gn4AravnN1a6NDsaOK0ajulgtxnpS/px0G0Y7MoY9e7Zh8j3A
2pu4Ee8mh1yi3ori0OTRoUEsGCLet/FHi1PWEQnBd2+aCS/209L3pTgsXXXvgUH12vdkN2thLghy
v01TeE2fIXJRdO3mOFsJJEsZflXGoVB+7T7ap+kbwHSNoMH+d66+U2ebjGCjJ3plLvdS/W0tePHE
BOvF99hzm6s2eDX9p5+Ha4iRhyOkfn7UOKObPI+KstKqS4w+pnPkQgm42ZlCarJ1cuRI24qoCYqj
7GmkejNolegilJls4MR3wR1DsvwwjOqYhU4g7MLrGPmJ5GKVbBWFx9495+7RfeTec6ezjxj0PXja
sFiZsNEUAiQWRNmhHp7aUvPd5lKLxOvm0IdVcJnznZmlK1FvY/W9Vthws99N9+ZaRWCK54nkK01u
68Q8WE79XtVAm9OBmmJeZ8a8LbJ4b+a7MYu2um5fkFeO8Lm3euqiBlm+Nf0s5LT3y7uSuuTt78Lh
oxXTzRDHJicwsgvvVU6PAW5dky9udIUV9myK3zBkdSl3L7H9gLajcy6n0fgrYi7LEsaydk1yegVz
3tvtppheZTSsYi2lWOAmD59kuMm5JiJ10xv3MeFprd9hSKznhGugtJ7ksq7cj97adU2+WgZopk24
cgBchxk0XjOEVJua5zT8sqcrBSxOx7HFSLJ3koM9wrbNvi0OGZxFlIGfQv1wOalyhTBfd6UUlxK4
Ji1qnh7j9gDfG7RyoGWnwkjWWodIllUrtcdBXKZIhGMQw7GONRYbcoqhDE1mDlq99DUwZsZYBNNi
+wUk85FDPBa/nXxPh3cZvhkyPBFvsY/LhZMs9briPWPfKyKhz6bNHZd6J017B7aBsKNopjNMQDYg
YHSM4lROaxh1nmMyBaxAGobxRjyi/MbmoKXNJZfKWh+BPoPRREX17cQAEuO+uEX+gJ165ow0MYTK
JlqGf43h7jR9XBXKU1xzXizJUvEuUE8642ohBobZNv5Xsa3G8qmECw0FFpr1+JxGX3rZLQfJHWEJ
59KAbBjEbz/l+Vqzk+gZiQrvbBM83l5bLt6k/DbhvOrGdKMYmudMSJguC6ZLcdRs6RVuTWJ3CDiy
AhvCbwpuj61oYxVPiSdT+yUeqAFT99G7T+WyanvLK0PQEarcT1HC5lhIVF3RIgzkr3j1v8YOh4Fl
vvORXO2E/YEhA4NUx8oPepPXAZSrtPQtd5f1ElXnDExt3LsAmNNt04t11UccR7+qruwJNeKfL8po
40zAf5UUJKK6dctcrjLzrZQ3s1GP2TAHUd1CxCk2QFQJZrkK1fnoB5W+s8Nr8Dlp56i4h2awzO9x
FF7qWmzTMRV+D+fOEa5XlPplyU4cYaZyBSWOU+ojp2Z0jHzfgi6QEQTqkJ8+PY89tD/0zgzwZdYQ
Kly5IIs3XBCwQSfeBPb27EsxfTaCm94o3soSoWtCRJC04oC9G4cDvD60LkAE56zyB2QVyit69JpI
PsVdcq7LObuOVQl7014LdEUvzCn32kMUxtqTMlxnlZKPZg5dAfD1PqsuZkNfG/Ny5Wa/a9LL5Lg7
Kw63oXOaCQ7FALZ4C+98pPdBGJqT31BJqZ3yHrb6mwLYMI/QSaZicTy7NH4FjRxVIos8FyO56CLz
e0RGZrfeqFWeq4pd5nwqKOZDo/O04AQvFx7sue0OzeQUa7og66738RoH4UNriG/RqFycSAnCFpyj
k15UK7urmXlRZnO3TJuMzbLI2WvcMWMzVr5mb3LnpiQDxgmHzWHPUCjwGGy4T1V1ZxNw8M3mpHTa
UZON12XpbwYgtnUESZsFMiODpNhNgGTfSoCNs7t8V2NPW7OLsp1rnFwYB6XOfeiU7UkdeEljNJhS
1Fgd9UA2sDvFIbJudmRsWpuaKayPBpYDC2a0mf5YfBgIw17M0zpaT3qvQ024TuprmtggPN50mtyZ
raB5sdaa1G4z9HOnmIOuJgkiIjqHeqBoez9muDXV4XYIbx25jzXFDNtw26wHApm9N5QfGRe+ZbDN
9JSkr25jbhIt+rHGPdryXhNvmWLtwS8ECYsIOIC8hu9trneFOm1MidqmO5tmVHZl23/kY30v7SQg
GWert/1zZc2BiMYjh92FAcM6ra1AGOZqlOWhyeb1DEI+knIXN29TPqz7pQziwV6lRrKJlCRIKro9
+SHLgvKVkFGmKGmKbX+YAiJYdkuTrEL0mUbNA9YH9pU4ptSFkQyfJcRvkuRhuy5U1YzOlt5fWmMV
qZzCw8z+pG4h0FM45uG2qElPPSfVLmsnb4m1o6Lm7AXUbJI58LQLjqxlPc8aQIuPHtHeYPUrs8mo
0Ak9pRJwlLXIURuMDyvi0MoSP7dfiyFZdaZgt/CvpGK3qvg+cb0vPa8Ft4aB7pAZ1lWVFQeIwifx
aTSvfG54HtvAoCi1Hk88nVJaPsKAjXGX4AyZrfk8L/tcrR53DmwpLF5c98KXVmvQ4gxXwjZ9Ah2L
c2GDaNWPo2utlmV8ks296Teyv8ENZa+ikqd5eZkLkk3Nftt105fmhn6LYDKmSRB30/NsZMfZsJ7b
nLWoIOyLY2/zRGZfQ4S2ZC6cRuIWCuOalrCnR5uWahpSUjIvcfUsKN7E8DwpL2XzbunfRvkruMpG
5ctixJMaLMnHVrhT/2/lKpTV/1nLflK2XDTc0rDfIRVUQO2yE9/ZGtbnv3xO/EEe51HbWOFWEc/1
dNRG9Z87xZTv4qoWxqqtND/GH/q4O53WpiAZ7gozys6ejuM0bGu94JJf3hJUlWWeMJWO1XUy0fgM
+65T/SYRVq6S3rdKANh8lcv05U7thagq/kDA4nthe/P4kun5rnWhxNJTa87GcpW9onYH7FlHUD5z
WAYVmxGJIvdREwejg71f/afBuJV9xfky+sskzm2xz5f6nnOqag/dQW+mN1jGlppBOGC9v2XMPM0P
7eRA3Fin1zTHlVcO6tbpU9pg/asehUeO1u4xfKOtWdtDTUlFH6Akpi+K3zx3n8dG+VlQPZP4prl0
PYwRqwcsu0bX0YZL4i488ETKqx0DiFfVIX2LvLBklSQVNT7NvOhUr5H9Voyz7xDlBlPNW2h0xfwW
j6EH+i/39dgl/jveR+1toEu19VXJBy1102NMtkrKtT7FV/uhiFpHt5deq/RXvdLvVftpmO4zEeaU
eofctrywm8GJPQ/JVbP3BCKtlBJhVa02pTD9Ml9QzzNflSqE+CFw1QXm2O2BOGapCJVDBFPyb9D/
8ozA7IKbCqa9UeWbWLtjIXjp6V7y4cuIkKzcvzhT551sd/qoEcSh5k+MfqpV3rZbRL51U5Y63y0F
lYiXqyVDTmZ7ftOAHniuTGfOgGy6h0plrzUqrZF7vEHNCGNLea+ZebD7oIQ7ZpjNDBEXvTavnAmL
IGJmkRv/HKUrg0grxp3aaqnjlVWcnMZCAHbvKvddZP0A0bopT2ROiNcunLIn9BC2k8mo+7WcEe5y
bUjh6ThPvKZKfgZp3u0qHV5d5juz6x4Ytn2mS353xdbI9H1rnXKbiSfXRJ7/PT4Jg3qazGpfz17n
+QBCbGNNn70uPHeednW1jdSrlYwbYk1B2SkrA2G8zramrG4msnk+VCfN/BjTLVyH17yOKTiOcbTW
Y4wYLIoqjGukoZ4J/vYwfwjj0g5fLZFFzJE3ffhSaMNnUuKXjuNc+MlDULHqvVumfqNshc18bDYO
j4mcUE5VPQTGIDys3itXHDv+L9ZQT5PDSiGjruyDiQMnCbNAJQXYrteR+ikia2XEp3ygzm1PUk12
mV7y60fKYB9m9c5JPu0BHk9UtLe2KXYRIpElzNJTx20Svsj0MM/0wmZN2m9DRdiUQ+Mtot0IvWjX
Tjg/ydk4DtlALS/4XWbWSJW/UIf17H4VLVuddsN/00lPf7rhs1eKUz2la6tqfjN9+IwU4eWtOFZN
enVD9vho89axnq3colm1prGu9RRQmNF6aTb7AIrzmEWT6GdMCN2eR4fOkugIuznOjXz8QSNfl8qH
lkTGfgo1jTpKObVtT08ncI6rh7LQefjkr1vSbYD+zlxYVa7GcDdaVe48+lYCz0+Zkneji2t+M8bi
g9/2Z2uOrvko35v2QTwvN3E3eGJi/DAqDDA+BfP9qjvr07cWSvUhOwShSl9bWfF3XtcfvWMh3dl8
KBZEuknmq6alg053bieBwzsFSwPLcQAYoykUg5XZrJRmZvBfRRdOLjAU/yLij63kmrbmkangYcgB
9lXIh3hQciZvPa2ew7WKwqiMB1VlYYW/MyqZryGaPP5JbYn8jP+wiTk/5d6x73a2dqBhd8VroTgr
TpWeeXKcUa24xTXPusDNWxDcZBHG6SbSVL9PGBQ5itfl36SF3puufF6K7vT/rNnqzI8hsv6Stk79
xSovk8b0W3nBLI0HIoRjaG4j4zRP75n14Ya7wdnH7b60thaNWStfbJ0QwucpE0FY2U+gyAflPCrh
thYQyp8tRoEz4mHtMliKqrWmlJ6oXzNzOLEAdTKECn4LkKGD7TmH8WasuxJ3wfzTqPKqMler3YI5
ce7Xxr+5P6Sc5mkY+2b0MnUAf814M1CLFBSyKoWg2k54HIqTzSe9G9q+99IGpXAck2ofJ9PGGbtX
lYFuP+TJAfNO5VlGJnfSoMB+sS39YkU2vYbLQcMYa5QRrb9OlOWC9I02PFa7sJaBnab+pDu8RPm0
aruHQkqoxKKdm1w894b5IVOiiqhaYq7dlobRdHK0QoqCEE5YpSo7Zo9wvJnswi6w8MWk6yopYOu1
x5w2RjAnZXzfMnWd41ViWE9JlbuoQvZrGpsl01mjWgGoLKC5cwFd3TZZI2q4CT0SbrGzmuh+UmmH
xZg2ncMUoWWWnhwI5muvoR7pXB2sR6ytfO1U2GOYe0uKtbT70Iwg7IIi6f4M9mIIdnKiv7lATggM
mdxrWw/iPqhZ6LWphhrSvF0/w0dDFNnMTq9eby3a7AyX02SVfyNnGvtYrScE7QVylkCi0k7hSO7Q
49cWnS8tr92TM9b9tUL0NVt7hRGq7/ZDmyk0wLb5MSeN/dTxP/fQeJOOCmYVD09gTWJrDVmy4emQ
oNA3el4mJrJ9zyifN3symIDO6acZa+WznbpbFkpLJKGbnixPuR0h2BtucleYjdKaaIxZVzGlk5SA
xuq7VpsrztSzYm2cbu24JTEiPGbIksWXxKFmNR9x+jUSM+LDtMFIVX2AH5aB4uAHya0fl4aCLc2t
NV8NgbRztqCkKPbsa0vKyHJX9OJb1RndVS0htmXNUEZ/EmPkAFepjk7H3CisNnU/7oeueFAn3dem
zHhiXHnFLhmkkdy2Y7cebJtlXMc4SxzD2JzS4WRm8qjSKCky/G1i9cDZ51ccLB2P/nGxEBSFnnhj
h2xokKz7Wxlj2tA8h99TkhiB4g4+iEdmFs0UEZoyRsvekNbZGOU6z5fz0CeWl+sxSML8oQGkLK+P
5Vpt8/x7UtrXEFD9amwxfBnsTTLu7Z0KR4/z1hfVR2XRADKnPWkRVovwzw7fhvlVc0g2L490y/Fy
KbgqrKnbThWXUqy4G6cadsrAEG6jL3ge83j0pzg8S5EeizpB37f/Wvtd51RptdZ3yQpaj4r8NrUc
kUQEI6pdo1q7Iu127sRnGzNvsSMUpNJ1N9rUflmtfjEK3ccbt3ei1ygW71DvjiPH2hLWa2M82vE/
KOOcL8qhFxBNCCP24uU74V9yibnkaaAr1DeOBWlhmNaNowUJbZeSZAybE8hV5c60w8dIcLWob41l
npa+uRky9yrzfVJWc7Gv1PmUDpbAYFKavlVNV5OZRj5WT5LPYK70wmsj5+I0zKrNZXozFeBX5Vfl
MKBZLmF4rDlmU8dpEOncaZUsybZp62sfmQNTnaTxxsr6mFp508pK8Czrm6YP/zGgJIG93TRmda7F
o4d9MxA2Nb187ozH7/JZxvNGA3RIzPqmT1ljyMaLpo5H1S1pTm8mYy7LMLaKrfwZtXnLjHybNsY+
JKvhUegmjXIUhblWGwXWE/mc1AMWowKs3PRgLfOVxnNTYxPr1tHh3ZlMKtCk9pe0PxJ+i65YHk3N
Po76vKlSFZHyJ1zmLSSdbWYp5wkr4LysFevb1ddK+S9MvqK43XbhMy7UXVoPlVeoxQlL3nOu0ZeP
xhoIlA8FOBiYWI4zKYaztRHTNaLdyZ3wNPRfi15/jjxlXHu7XPLAPHeMLPHIrsSMn8t8abNrLYp1
6nwNBeYP9dWM9rLb4Q24Q/l4c2mCNVhvfp2cVFPhO9d5MFN3ib6sGWtHg+/vEM3FAX1vvQxoqp2U
+7arT3Ucah76IK7WRA5+b0zorWF6W9hR3mvId57RyJfCRl4yU5aDrM6Nf42E65PkFs5orRzmTd72
EgeqTv7xkm3niPpfxLdBMoyU6KFxhWlyuhaRsoGl8ZTOySUb1A8ZQZZncIMfpdZYAhDK0ZJ7cyEp
ISuY2WlVEBX2V8+mDlqjeTTwkNqLiW5x7ihBvCYZ2RXqKUFTNE2lyla9I456NzAl6Ka/3kZAx3/J
3D/DcByF26UnYdSUz2JBME3lpgoxO2F2XDQSvrp2Z/JkzOPkK4mKYF7YaFb6qVsI4Xam+5DXxHLB
bKrD5B4P+b5ngBmiWKR2epYuXUZ/ofWlxHlpDWUdVu6mwXDZDRxYGVH2U70qO5Y3nI261OukIwJV
T9ZMPlc0EbYVlLQMBm2x/P+vZLpTOEgyyBnFRg5B0VY4S6ZLURHv8rBwOtY6dIet2TXb1vgYy+rH
0dQXK47xbzLPc58Y+/qRw43Z5X4hHu24dQsZHfnhXHxnhdvwH64NmDvYegUKGMR2u7ay6E1U8nec
m5s26MfGTi9pXW7ttD662vBkLd17Vu1LTI2qfeOL79J9KIcPw2FJvoRnikJs592KVABMAMPRLVtm
lAM9EA4OOz1oesGfGOfLhHPR7RLOP3vVFni2xseEgms+LLalOx8X0d1FP4S+Nb8a5GosAh/xbiqU
QDM2Xb19/NVibMZ5Y4QKeOONOW3bieGi/rQwgxustzh+HrJ1pZwlWm5s+mnxUFql8rm0i7tuZvWj
RBrTKvW3KeqtnLCAyolTfPIfRZdik+XTGut0ts5lu5wd5Yyz12vRDVIHQ0reeE7Su6hG8n3keFTw
3sbM+rF1+7myr4t9yLAKBevxwojAICz7UXM5405zmYZKSbgFE+C2f6vq9zrXvXCe3mShHm0scMNY
+1gwg7ysUA2i6KBi7iMyAo8N68DogNiB9E8nLsegMYerXZvoLNMdWyoOnmUrlQNax2p5WB+p/xC5
1X2UTZTpT3YOaxKWshpda8yjWrJsnVndKoq2cUvMlI2OF9sO0v8oO7PdWpVki34REiQkzevqO/e9
X9C2tw1JDwlJ8/V3rHq6dUqqq/tSqiOdKttrQWZEzDFnOOgb8qfD+7cKdUS7UKVbFswdbBWsnTJj
H0h2a9sxry21WEqfmaSHoXqM6y+WTt4aJM5oDG4r6d8EnnsooFw0unSG1xjwfbOUbwslUywYSih3
PbviOOgRFYVkhYFyAQQWYEeU4btdjK+R2+4H/LRL5lw86ksn0ZfOeutNuo8a7usiib6WIgM+qx1g
GurEheCjkL1DNGcr4/YPfuOcgqVJDkVIU8PioMsg8BkG38lVhrHtkf9g+98iGegrf1pgjZfHOu2/
MYrvG5LJdlniPHvudN96zY3oQPgST3CCZgyLqZqX0jrXg3eU9PUYr7dTkL6VtjwrU6zdns1ZDTEc
WXpqgwQRfyCoiUUrxFdk9bZBtyoLoIaScfyiEOgCSObsZcheG8He84E6rDOXnJXNLZPEIULdzOOt
HTyL8DSqcB8E6SXLspsoiF6VhFUw3jZ17fPUuqSMR3eJr45VRLNQ1Wabu9W8ZRExUfWE1mfBdBRB
heWUsPAsJa4yqdFW7eXUQNLKqTgsbnkyNXPFOA/3VsbsUTQ3Sdb9QAnveiREqd1VFzwD4m0sw1qy
+aem24amlGNVH7RBusjQiaR71rXeZ84fFp8W69HYl6xU18hn90FoBiyl8WDJ+PsRNxaxstLiMLEe
ueytbTjjkG2GG7+xIJiCnQ6zm3BgC3LZvNDkbjsurFVTLS9ZANYX8cgb+9bk1YtY6v1QLn9Tz6GC
nlZOZm1Moh6k1MXGn2l0FOzM3m4C2hoUGfxHR7eyt6OdvxnvogjyXdXIgCthwi8/d+jzsvlNcQLk
Orgkfrwbymk7FTbT/S7/KaI/hkSXgFKgZwFBP4AvlMW/FhK4DO/6gN2aiHWW/+OVy7ZYOm7E7o3T
i0PCX5VNcwpr+cmKmnNlNV9NnN3pLjq0KbkElfq0hf81Ft4J5Pmgyw7VZ3jpQMiZOmvWrrfsww38
SyDq18ALN6nr8Q0AO3hEnRZiK4Z5bQOt1SWkzHUWSR/ncaWo0+CobDsXDOz8DmZvccJpPRv7riyq
Q22xBLkI688+ihocuV50E8Ch3LYKHjkFhN9aRdSsytHxUWVK50e59vSO7znbWY0fbBTbPrn+p3Qf
Dp3LzndHrOyAVaaTW8KSt/lTx7e9mjpUTiOnF5udzgh+cqcbfaOj4W/Dtra9rT3Ks0BwIkVAEH2b
YVC23F1XplsdijtVZ3BKRfoWVLnhndL3JSrUpstLm8pO3fB10l3Z6mOxUdKq0twXkfnGCtE+cEbt
lO9t54mZgkxVtLMtNQK9VB0cb4RSVakv4QfiAOw1noJK2OQk6PHocu2vgt67kXWVYLUQTFaDsv6r
TBDuuFLe+TcJrjAV/Nug5xuMEEgrUubHenbzC4P58jg30N0g5fKSDVNwLbA0pXk/jufA6hlMtUjg
XVmnh5l1a2dmocxTmIb+CSpe2b5rozMENxFly4yXhUUl7kFehTWmo3g5WibmS8xsSgpxlt68C5N2
ayfLMdXRGxMUAQtjHZIyfG1CJuZqzB+iBcXe6unjpD3uWFZgNr0AETMteudIP+cykzNStCcRIxBZ
zDI2s52F28UER0IOuWCZyCkDU2V30co0MUMcZwrWuZ5/rCh6sZDraIYePN2eEYkonJs5X7dNDCbt
Zc8oESM3UDeUcLUy/Bqs8L7R3pdDrEWXDux7mZe91tRDgXIQe8bbRecvWezFN1UoEFhrOc37Jcvd
Y5HEl7BJziaYz0vY7Lo43blO3W3tor9MfAPwD4pWyZbHPqiKrWGVY5uN50awUdEkct2Q97d2/cRB
LOwpJuNInJdWf8bcmVYsz/2cHEYxP2fob6SxHGTWBnya8fTeS/oW2/JOlBsMPzmk8W6dyrH8wMrz
KwKI3kAhSlgU7kwnyxl1JoBdlKC7aYETS3liazwUiaziZUiuveYAezXSvPBlXo+y1P0dKmgXmWu5
8fm7VtTFW2vhSwE0YHuFazVr1+1+s6K7pIHtroZC7pvK+VMV/RkfG4h4fk6xn23x7+AmcD3AyYRm
rwwxgRQmPWQ2dHg9SdA+fULYBNsFRaD0GkkXn+Zm7VkFuyhxa0nvT1NIVjEDYPqNehchNXu6HP0i
il8KE07HImjesKL9Tq0ERRN/ouuiXdss7zjCGONnJKLHlOot76ZC02PmTI4p5B5XIwYRWeT0tzq7
JC5+mFExuQjiqkKgRSoXi/fplwZ30xBiHFseIQHCneC5AOsLH/qK2UmThNQ32kIJqw7ObDM1JLuC
5qVZOrgwAldWA3XSYggZyIqvXHT0zjN6z2RSEJK0emdRe8oIs3VWUVjiDHU7ZnNFFUJbZDm0sEEZ
Fw0NBE/ujnG52gxN9e15pth5dDqv2vfvJqf/CuzpW1bW4xgVL4ON82G2rQmuyObF9n2O9UlcoeAY
JxUdJ6ODAaTV83dFFvdr1vTUmzGvc1S4/k3ZDOU79xCF7i++CUwCrbJXc0m9gxPtXNk6PS4KdwED
l3VlUHojt3jWWgLV5j49dl4dR3s8slrX/tPWgMlONvkQ/NWL1fdbmblXORrxto+TAWaQ/0svx5fo
AWa6Je0hZ1Nuc1JmLN0IGX3tRBC9BNH0hd4902958drQZcSNjvbA+t5dNpTJwQ+wOHQxPgAuxBTz
JBhOjTArdXSwNe2Wr4HORED8sZO3QG0FQnqMwOg5MYO5Koz/JNyj+zG/Lqsu3F+nLMI7HtRmnajl
m5+z1VcqKtJZsulEj9CjHW8TBYnaFwMCclDY4abJs/d+1N6+FCxybMZErJGPP1Mxko4omnYX55zW
6krCBno4GQ3A3ULlrJsq3ZG98qmG9M7JLZj1svzpsW5AE9xPfJ5UsNo/GxP9THPcAjsnyZcuEYzs
PnvxUgC8ZmrLG+77p3aqwQ3yWXI6Dd2d55RHuw+/gNgB2PP72XcuVSyvJr1T5lcRg9oWCmhBXWsk
wUFxW7UvaRfzTojGsQ9uEY1rZgBrxxkuEiKBMxokhLazBokM7YoWeaHcDsMup/wu7UeP1E7ixlDt
aIXL5JjmEyVMz3hOYSkyXjagdPjIL6qIUTDBmRPPRYfwGbJUo5oAljJRZPxvK/puVtUqbEuGf7c2
YFb0nstazoFmeXl7JR7HcPD3cdYub+3cvldJHt7AglmvFgssLo5K87vZTeadLUX4YqIBba+OoYro
fnDqrmW/pK46m87vzr3TWt3BsSvBiC/x6mRdjyx/XDk6vQq2RcBfWHWDkz7lvD0VF9WirwuLgmEa
9225dBPjJwDUZl9HQ3obBkVHVKvp0oUDCJvvcDFeIHmLQkJ9WBY4OEV4DWqJSGKPuN800jq2ESFq
hwgcE0gN68fapED3a2qFIazv4lqlJj9wk3S5u7atzh2W+5gBopXdNwy2pg/q3bRF1LabQTTPuC5B
rmospwBcU7DCfOiGb34oENrwUM065ApSsXkmFCwD0FjCjDkbIlPoxQfdLUF8GIMytD+DZAy0WU/e
1Mh1YhWSmVPZtTOwWDNZ6XmY/CC2PpZAtuwWEC5DLwb+9IRmXvr4dypmz3rwddqPW/q1Sb52ehqi
jTsONmflkIf+i1zmoWNo7kk8Wm0WhO95O0/LfgwMHsAsRKVNbacttwOGUp/Zdg5CjCFuHRZB4G3U
jGUa3D0tvmQYiL9+vqBd++azqq296uSp8V/QGMzBZhvUjhVse2m5rA0oriP2UH0U2j8kItzYqeeu
M7ujgPAUWZHjwKUSoj52HY/O9dIQWYIOLswjdrA/9VSwAdTtEJGSOVxPGSNEF9wKq/YYr6xIvgdL
3J8pTpOVm4Sv3pxQS7R0OVOif10BgF8VsNTk6i14CJMIJXGEMuQB2ZXEKSDF5h7qrbqJNM+rcf3h
UEZX6RYhBDiEW8n4zlZE7c8IdpSE/rz24phQy6n0tx15Tnc8ZfWhdVpc6pXzwtz1vZ8LCcQZVViM
rzRMM6lzX4xQSr77IhracpRAG3l5+UZFhPVOHrwxL3B+9MzWF+3wogKEdRPUop24zhOjyYdB9vez
rAFgyEvFCR7CYsyJ2RWkP7yVIwxz2KIvOw6fL2kN4z6Ia17iLCIAagLndXt5X+s0RT6azcVk0jvS
ITffaPRiTacUMufF0gSA02xFzu9gDV18I9E11tQH3drRqt4Yl7rRBk/jhBVPaWJZmAeC+jQ0WFtD
1q7dMksUaz/RUHVdNjxFPnOhqOF29/XIu94RbTb1bv83nQYmK7OeNknmzvvRB5NfZPG+LEl0CmeQ
yUmO76UIg92EnfKhbBltiGsP0Uk32LegCnwRdv82m6b8cbnecKoW3fdM+3c1khUccMPHDBvIJ0Zi
yV2mWmc7LF1F5NYSThsccBIJuqVoHfHp5rbcjTpz92q2yWbGSLgZtanWSTPZj1Nqwr2oKomzqVM/
Gf9MSYxNZBMvpIxs2QqGqSmuSqZ2TDS0Xrt5KG663sMd4FKUrhEBGB1pJQLYZojPB4/G5CNLxtKA
v/v+3pGtocpuauLgovGmKRENLSGGn9lJhoPrG+Y4lsucOfEa5kxV8x2CDCcHy6BvEzkZGnctu4kV
ZVUOslKPaMUSWhi2UCAhd2wM3MQmFMl6SsiYpG7s0uQwOL6znwW2RZ9uJF5FeWHuihHUMFnwqM2F
8beE2MbWn0WWAVdcNcaP8wS16FwRQmG76j2qZueQMER8KktPbqk+0VLxUOSrvE3zP3afBLs+j3Go
Wo7ZRvkk9yYTGTz8BHvlZeF5aLxareLB9/+YsbzCXIs5G1ExFKl1eD/HcfrWRlm7jbqApXJpbLNm
Lsrlp2mSK5R/9QTUAyd2GGoMJFkTrJO+9deLDJdNGhYWdBDKnb1Y8c4hUWLNe6DwSSi5EDqAQOhQ
fljeT7hMLacVdN10atwaMcafnPxvF2Izb8tA/muk9jQ5cVYeksIv5wPHaLtTA+d8y9l+km1nPwwW
4NHUVfLETehaKBZAf3wLTXYpSI24ixOpX10vE/dqybGcBIxPGQnbsY+bzWL6U7fM1JWGhp1d5Z8w
QNsPPps7zdWpuTx5cQpI1lmyu3RimJ7hT0K678E55v5CQ+9Z9cmnalr7rl4OSVqRshQ5CAysktmX
6ex8lcvSPYR6gDnL/YAwwnr4MGkJPuAUzZ1uU3FLULl48qxk/pSll75PjIPR4cNhW/nEaJRZ0R8q
UN+NN1BgNI5Bb5vSaL/YFBGr2ZF42tlx8mblDQiZBxb1HIVFeiviQO2r6jqtj6zyfVja+WFwgv7b
F/Zwh6lfZDeKqIILbEiZrwLHWJuwD1HZrTwgHrl3hgh1LAxf8FU6jG8ssIGBr+Ydfa56nv0w4jSP
Mww0uKY5MPyFAyeTWfe377L+3liiPbRc4R9O7OZ4G+2rz0NihomCOSQXIV0wT5gx/qB6xVqQivm+
JIHiTykW8RwXYniaK2I1nIi8jYVOg0qG94BwSGziVgdG501ZdC4zaYZ90HgDZgA1tEdnyR0iGQtr
2y1gnm1PjPjOFl1DRhRbIbdVZVecUykS/2gnL6mu6C3nrhpuKYvFhx7a8TGYcoe5eRNvswkZXAXM
CjaN2yq1RWpPvtJUBO9WQ5Aq7yVlkG1fO+zMil/qhjXoDZoRAjZPsSrJtJxYssFL32R7k1TxsUZI
wPRvt6sxSZxNO84ZRIZvg38TPLfULQZ4FMld4MJmTqMubvIqMxdXDQRfRr3AcMpYpaNo8vr+4rMv
8WX2e+tXxCFka5BZr5UX043mXnqaE4JaFvwUz8KhR2iSoFq3qoQPMPxOy1DKt8IQBRG1Xvlkj3Fx
coqcoborj3ryj5b31+udna2XfdXUr6mxmdG9+CgbyUyNHNznQI7cX2RfbIp++pgnvZLRbem2qw6D
Ld/xZWpJf/ADjL0lNZc6U8pmw+PczqBFw6ZNzQ2JLT9yiZ58loQ/htE8nJuS+p7WD60kRJZz7b8L
28Mw/HgMHi9TtYvIbAmiNx07PGZq5ZTEhsBhnHymp0lfvdOcAtNCsDMQuib87KwRN0zp8dg5lLgb
Uov24Ecb1+agSYZLbCM0pTPjjJ8EASB/DslJsTVJ+u2Nqh8qnMoMR+vCvTD4dek/8pJWdEIyqriK
cD1ei8dDp+6nwOIq0H+t0Q1XbjmybtGpi92QWfuxBaNrfHB+kkud39kxHwqhu63M1yzUWsTJ1u9f
r5bwcLFxUDMGHZ7o7++ujPiS5jcVVkWPMf3KFA/OXJ0rLnRCyFc2WrG3YCRqCPAdCOBp5J4MGxT5
ENICpj246fJ8N+XY0BqCIQqfxAJelobzvFH1yxh+Zn6yCYYH7T4ZriIi8ndi2GiGPCmC+iCTjdOz
lW2+pOmXYUykn3NEOzGrm6KMb3ElA+0u1mlqXpzJ3HILHKckf/Cn78zm8jgjy9McTu8zkEeG100l
7z5kQwlaVnHZw2UHOT7XU4uUJVtyMv2StabdKi41FA5CmZO9cw8dZ5wuzsTrEHwutdrp6eLD6uT5
U5HOKwuCtb1OMNSm7nHM9asu/TuajHjYcDlFBt7eCnBWI1uZ555ZbgPgX2mSVshYHJhduSomSdbd
2/B2UfoQhWpvkYmBq28j0g8OlZuuiejh53PZY73adv0+65+WfrrpQK1lU6/taGA+3x6awmGq+hl1
vwa1P6AFahBA8vyjV+eZrQmlPk2CbFKQ/ICkJlWlcNLEMQTWyiIaVYdq59OMxuNXFJ0WBk+EXlTl
q6vvrjBFTE2r23DdBeHfbnlq3OjRj2tcg+SMLiwRTrCAhfZmSLpdTsxOa1u/eVi9Or3/KlE+Se3q
t5GiTFnq89DVh2KB44uGs3BA9ZbnhU4+q8DTOUycOt9plLlCLbcBvkBQyl24gMT8tPUvbflKlvku
HgMeT28VwP1F4zlU6Nq0K6HkyMi2ZXwpSQPKicC6JmPFKZaV8bZc7tO627U+9rHiqOUjRBz3G/bb
CgorCc7L5O6T0cO1OP+GDO2ShNiU4M3Iv9XQEaDFzYkeE3qvi54wDNT8dz//pfl+cWXIpIbDhpaO
V+Ld9TDCBNawq+foEoTJrRTWwiMebmLErrT/nJBCTcUqdT7+pg79dWjfDtaj6E5ZfJO7m5ZXt/sj
vOSMiFKsSv3gu3/IOCvnItiTC8GliWlTm5OwUUD20Sxvw+G+7tHad+3y6XavueFjw+WCHpqimUN/
iIY3LHg0vOSTS9hKdpHI/rjq3hRCTXVNVLJEhKJEobqkj0Ja/IPv7MJu/m26BbC4P+Vgkj0fp7ya
n+1NGW2IFhuZrI6JPlwrjLi/8+yNuyy3GLJbRbyAqfWxlNVPBLNjuAMkcuN8nnV2rtzTnD+Y4eQx
M58QJzp9pxT8uL/YknSZbV4trwDRXf1YJx8WKUtLc9P7xDY4lyWoHppqPxmmuwdc5m+SowUd6Lnk
yXAW4PI8pIb6JqhsFS3BtM3bj8ZjaCuSJ2sE+dcC+8EWr9gqkc+RTG5G9ZGZ81jqV+P5aOzzWg5H
gzqi/gy8W077TKG7SfRzBbyFTkCHFNB6QfrZpVhBIx1ZlL5pnXJrh82DvcC2VHFxTnn5U1DSKJtP
nn/jIqcZtzhV8qNhioqd9DCh0uQq2FsjkcjE79hNv26psgqLaBjdeNuCxa+xJgHjMcYjHzaHMnue
VXebO9+zRjYqkg2NWZv81eqmi7pTYk7qmm8AstSl91b/S3qAkv0DVpqUyj6KVzm0V3+XzfmqyG4t
ccrza5kdYYP1x3cX2i3122f2j+/V8tXrB5f5fzF9B5WW1Mkew0FBjPp5CqZDWvgv1A00ndSKoIic
d1unu4TxnvC5F9cezkFpP6BSrNB8P2pZv5pWfjoou3IAMhgp3Umyg3bF6Ur6gQPxbEaYr+ls2Vg0
4q2oaH+izkfhDB6XQnFppRLxroCHLYCc5LDpAM2vzwo1NfK2Vj+p3eICmyicUprc1dgHXHPVsJkF
Q728OqRDxjmPO78jlemWhCyPI04BYDR46rIG7jXg/Qy8CIgFBX8szKM/pieXOBFf38bO9Cmi6bcY
57+zq5/qxr/vCLTZA70BPjKJtiB9m/I+sIkb2RO5h1J+pspp+dF6xmlrvBGdl4wXlxtT9M13xVev
oDEDbK0EIwyxOms3/h6Abez2SWGLK+k/LecPkhxJcvaucNPdGBRvQesOu2yK3hFR+tWQkb6TI+yx
oi/dDggHkYQfmN+k8fYeimBROcQAFIz+c5yo5rXFjJ4NDTySJz/DKr4C+dT7c6A2XQgfTgbLs6vN
54BEU3C2d7gYokTfmjnZRlXyQJDLTVGlrKopiXcpFLzW4BGG5V8jy4aRE6iI30gDpDRI10uhf/G1
7SB1tm1W32bo+Z591y2Q06ZcK3LACgA72RydpEZ9ic8ltoQ2Gx5snDiTax0d7jwXeWby0jPpIUAb
MCmYSaBcseiVzDL1LukZITDQYj7XvkSyhYUCdC58BoYS3yWxVxzSeELuNQ8IzjmsGso+ei5hcNXA
75WR3kCikSM3lVPftiUhLNLpn8vUP7k9k8hA7uoxO4jU24jBwtve90ytmL/y/gfVMZ3x4PVci/Qg
u5oyAYk4x+UVh28eEx0vGhn+Tkdggi/yUG7pDIGExM4j6IPdYzeVo75AglZjSor2OFFPNq8FcUGu
NY3nKUdBzIT9J1fARJaoSvjngcAMNewbXm6RtUckynDjL8O3S1eexPWB/QczkE9OtpTBoN4RypRW
JUAxiSjbOmwQxJV7LxMCrZA0m6S6IZP13GnvJHNxQ5v/qBV/t8uUW+cWHdltG/0srrqdmIK0Ivk1
zrcNEeAq66g7dcY7tgVFBj4wr4hJN1YSbaVNdmeUXepcbhJLftYBt3fdXuxCfI01+z75vpNr3E/7
7MO0ERZy9iNeffeS6H6vLZ6QlmGlFzjbRWHotfo/TTeHNy0m+w3mSZ46Ba2FJMiTaLvyxIOh947N
YtoicX2oz9nZANzjS8jnmSI0f7Zn2svYd9/KrB1WOHej3ZAiQsl+etUa0HtR7nHpg5MpsnrPmXAK
M9S+ityb0k3PpGscent4w9Ex8emGX1Fj3Rd2u116tkVByW515BJZYOuIYAP3s0Ge5YSZCbIJGntP
kNHL6I1PzTxhvawql4sIst+eyZkwwr0N6sLeYXu7L6/pn4ECvCHp2D2EC3MzV7Wk3Iy9fVMRRUiD
kJFs0V4y+h4aynXqm4ObWofOjw6pi2Zpgg+BJwPXU+zxT3CoKy2scpNx6q9sy0T7yE/uHYDzsoJ+
zOvnxEFEyGEMRkxNU6me09qFl/Ptz27AHplIPDHR2R4gcOUQbkRU3SZhf7aTGMuBbMCKuk+rmHhy
HIxN3GIkho1+8Rql6rN25rWueSVpbO8CK37uyvge2et6MO/dQN76kbqz+P0RZHadlX9i+7sbAgyT
OfUczQ9xKsqfoefa9Cvk/BpIMurjn7rml4FHi1KKbYnJ3u24qcYqvNTdLFZ9M+9LPNZTK16zwTGb
Gu4HL2REwziqkbyT5bZhpnTOyuStcrP3UhXVqYr6vSxItqwiUjAZmx8Na1h3Yc4yMAK+uhhQLi8g
ZvVA4E17qQtz04/ds+rGX/rX82jStzl6km3xXqh46zb+e+9bAPTV1xUqznVF/7IcSXtCVcH9j3hC
AUMj6/TzTVyHRxYypCsumFUtnJ3VUbxrwi+wuUfrvkETV0AUTE2HEdK/P7BcT6yb2v2wsoCcsfpR
hfqJ8v2zFstHaFsXLwFkn9zvvhy6A1M51k7EBYlnJB8uZjNgT2CDwcqxxFG3jITTpScZQjwZYVFM
m+ZB2NNvFmWbJvnQ0vleCuzFYVHDPdIMhVwZG1tMP4Gcj0FFdVPE4pck2oNpZshv26Y9ylxSyLGP
Jy5EEfsyLBK2PKVuwOWo/Fl7UYhxI10WypbiXmAIVpmkopLWFZur2dRh/TZVvqzHztFbVyftrhJK
M/WLPtrQujeJgYBp9Tv7mnF3O8OVG/wUEGnwf8lqGsMrYSPweTGT6B3/6DOgi7gQnE4QdwXHq4pk
NzTt65AR+4Pdx17ngta860sMC/m+64W/LXP+S0JOFUPQAKqQ8A7eIh1UxAf2T1Ylt8WQuOvYqS8D
x94041jHtAhdYPLw3qR2TTgRz9fVpG4e8H6UdHud3A/NjGMvwpaWB8G0S/B4otg60yW31GGxrxRJ
cw1UUjUJH7kL1drXhL3E+V4Ny2sZdod2sl6QwFmOWcMSds1j3NjPqaUa9FHincaI2tLNXSzPEdkq
s96xIehcLOqR3+fPHFSfIjablgBPLzUvPCS7ScefTl+RsGfuoZM/7aL8shAUOnhaPdcnV+nvgvhD
hnJ0wFlXcTPndM+Kz8NR975dHIYBr0Ui4Im4kuwhxoKnTkxqzk4F5mEVjz3FL/sidxrlNi4AdLvh
FDj23SSt89U51OOrxNZ+qjpB5x2n86eVmaN0s5tZG5ydNC4pFqRIMbryXTO9+giEuyLRTIPb/lWZ
JNi2bWVtPdeCEVssoKCsI+KxcAisXGs1WvmuUw1naxcNPKAp5SWsISN8dUniwVwb4pqBoIw8Ymb6
tCAcBEQkT3ayuTYAQKQWSHK0xFhw3M6uSbIoqlc8zRhLp8Fe+tsqJlls1dosAVu1JAwnL20/JPQB
1Ty5J8dTMnkPJBG1EIgGhd0o6l1G/VZOOSn6OMWxUubufebCEWDbNzY4alb5sf3lJCIHbvKa1jnC
47QfSTw5d5b2mT61RexkjNy0QRDGW+fsHF8XCCi6Tl+iiuqdDjchz6hoo9k/qrJOjEf75l/vNTUK
4spsx7G+h4yEjQMhy351RWnHFqtq2adUeEGJx53BPDLWubHj3kNjm/3yEg957j03XCful+iicVzH
CFFLCdShyCqNgI+uK+sWb9kRxNSxdJz+2ZxsJJIKGCw3v5zPDeM0ou+y+s71eImepWT3+2PdpAiK
tdcU3R1j2346JmUKBzmG7AK9x7IGQtl4jt/clgNs09EpbA1Dmye0oesJsmFcEwAr/3osuuGUGFjF
QwpwkxJqIDKDy6WD7LA2yDjNhSgnUf40cETdrfLzAhpqEOxGRfiZlttMDAswQwl0Wh9Q+LqUTh4i
Q+3yMSEWJrKseNxHsinGbTeCVQFmxFF91/i6m299vkmCPXRTyUcG8CY6NCZvBv4dP6kehCwtH+c2
i+cP/69oc8EMV4aIHlxVrh95/1rB8b+2JsjALYPC42MmFQQOAM2QS7DoE+Kl8BjVj2D6asFW3Y7V
+r//5H+srOEnS89hx6ZNIAHbvv75k0vgQ8vqabSsNKwPcklpX8vWXLPp8nL333/WPwLc+Vkha4lZ
UCNChpGk1P/7boic1ZcKkwkP8Fyanc5qAkpb3C2V38gjp0R6xEPFGOO//9T//AvZhGzbgeNf/8Dw
X0uC/tdny8SQwkGF1ZqH3P7FmG/I5TVYK5JU1Pb/94d5AuJBCH5WKBxS+v/9T7RL37HTnAQEt0uD
Gztqi0NAaBZoBZrg/H98d84/VjWIgJ/Gp+n4ABXYsu1/7PaIWzkz59KEoEw5f5XVpKRW+FaHoJdC
xJKgFnqNOHt6icJNZWoB5hor8x62TXtp4j7Kn/77Z/3PwHx+IekJ2FJ2FvCpy3/s6kn7ih0yIQNq
WY2bAkh55QjVH0or01iuiUn87z/uPx4ofhyguXR86fm2F/7j0yZtF9WtG8t1VaU42eIyhmhwiK33
mWj3pJ2lYLXqQWt8zP/Hs/wff6lEFGaVHa8OrxDH2L9/0anpBtYcMHfranJH3EEzovsf5s5kOW4l
y7a/klZz5EPfDKrMXgCIlsGeEqkJjJJI9H2Pr68FKquSRPAx8r6aVM5uXl15AHA43M/Ze+1clZUf
IzhgbCUQnM5c7Hwx7zIXZJ7vhxEXb4+ni5JgdB7SdynkQwn7fd0V2K7+4i0l9cjixC6RJKXyOOfr
fve2VEGA11VUuS4vn75ZlLdm80n2qJjFZFthaN1ZjafefD3oIk5ivjRFRNNLRp+k0MJZzOOIxhhf
IitFXFa0OCxHeuoBTVbKQzD+0X7jGgk8FC9alQh/+YLleU1itsoaWyttcVsrv0wlWtPUoxPXxEii
BCbqsE1NEaHsGvfrC11MWLxr+izL0k1WXU4Ey+Wh7rPICwcvskcCHtudN/BqQNYAL9FD0vl6rMW6
N49FcLpq8T1RdRZA5eOTBHllBm1TpHZpjPfNqG4kk3xdQzuTR3humMU7qNa1IffCSCx7s2msFOmb
W1D3/fpaFnN/vhZDMnhERIhLLHaLa1E8YcoUgy+z2s0U76K84kT/8PUYnzyb92O8pVO9m/leH8JP
hqlvk5nQXY1Srm1ko6wO+kwZq9UYDWKdypbz9aifXZkhKQqrFybBkxUzEnxjLCsKr7EsxW4sTTk0
HE85E50yB5W8Wzvm+0eSKZsLSyMa3Di5trBJU2SnVGqb/qbrirvSiG9lM72S/O5X30SRG2TUm6s+
P5Nftlgm/wyMtFazRE2R8DN8nISJp2jsx5jwlDfWqeZdELl6RXHQqQLco1/fytMHaJoqNBeDwHXr
9OUC9aFHvthFNgT8o57FNBArVK0hhwTf7tofX4+2WLO4MkZjrUL5QLC9uFw3ijLvsNYooZ0GNAZi
GGxeDznZ4ACtmHtTtWxN+P31kKevGmNpOHktdCPoJBZf1zxFKzmO4J+0NrpVh4awB87Aqtzvvx7n
sxvJ2kTIEK8bOvnFkmipQSyoBeOgCNkpGqdbAXfE6K3nGrycWGee28kroHFNhqhL7Jo0SRXnXc67
Fy8ZuqzOGyHANSH133IdMkbqCRQsv76qk2F4VgbhQdxDXSVkdjEVc1PxpbJAn1+wsV6PiDzcMOub
+69HOXnTYBVasOMkSeYYZhiLe1cAlhhUn9oYTp3A1QwhWzeiL2NQMhS+n9bo0KCo7EQDzQ7aGcLl
1+PLpz9A5QPK9Ld449mbLC6zRfhHiEsQ2gjt1nEVbnURnFjQWi+kF9hDWRNG4CkwWqoJ/FMh6a7Z
NiX6Q/0SE7uA5TR5FVJ8k5AMn6wUs1pG9XJKaNdgWTHr3cDyvlEa6VYz0K6UdQ1RBJ1FFdEgM5Sk
5W+Oz0QxnT46lalB3BS+MqaKtbgmzuieZQh6YHtipOy6IqOlmZXC4etbd3Ln8P2x+5F4eoS7KW9R
jO/mYZC1fq/E+Iko3eRHttUl1JnAcgdUDj/CZNRc1Lr+USJ6CsmsauZnvqQnrx2bEMR/sKgUdiIs
mh/fA8gBUxxoyMb6oCb1qKnL72Mq088IC2OXT0YArqr9q8uYIjJPWZq5t0xc6W06vbvoBvgezRCB
7U8uA/fwY08g1aZiJ7/BmS0SvFgGpYUyVEUAPRF91Llf33VpedsNReSdlHRT01XSveTF69+HAUnl
nQaj3QiyJ71o6SADRmqbLccZal/dlBNhEIUSNGcPESgizCck92G47VlY8Khavd9SxzM7qX2KxVyr
rzRp4sVDtjv53rUI86N2tVItpY1kxbRxvr6A5Yfg7fdbWJHZuRqysty8qh2cVC3k9zdw8pHd6GEo
b2Jd9sZ1XQXZeB1LQuxtYzPPxfsKFkdx8fUPWM6b+QeQ9Eb1QFEop6iLG2hmIshq5NJOPTzLYgas
rkGHV1tHFh6QyzLmjK8HXH6HlgPKHydqVOkqVgm1dEySv+y0m4t6SJsV/MlfD/T2yr3ft/wZCSgW
GyTyc8TFSJx5ENIoXJoRREe1oEmm57Er09EhufmX1kHm01QqWMY4Ck6FSSkz0fxaQAQH0bzH6P/S
9fGDksgPRKgg7x+pcLDXMmLp3G77bQu1/KmmZZqsU9Iczbd4CpQppzoTiQDXdXOjDiULsF/AXB32
LRh7yrAuOWFbTFl3g4HNRelo9Qyd8Q1b412LG+frO/fpW2URYEuhBW0xZ/KPz6inmi+J1B/ATreH
rkdtp/bfil50hajhMzDT+EqLFmddydSbmMDuEA4PPNjH3KquFAVqMXcZagUuLhPYQoRmv2ABdb7+
ncpyg2goksl+VJP5Isvo5hd7mijyrUQYuW2GEV+An0pBFUCMa3QEBzgH8trFf/ioNum+HA18Y9k2
TqdLvZZoh1X7EPOUMrVOO6rbQDbdsNC2TCWHXAqnaUvJ7jL9BmEjTBa5+T3yJxtT2QalTkVd2gq6
vhprgkfG6L4TDRmlHvbXuHUQ7nx9madvDKcWNm2myEJhgjf8+DTkWmhpk0kz8b0KfngdgXFqWBKH
xKKU33091lvp4eNMZDBFVzGSKjrfzcUWRBrGwFJToZxRNbs66VzTjK7bBItoSX9tNMRnQxtcsRzM
mZv2q+iKvYFvRNLTaz4SxzIxITUOBJCFtNi+/m1vi/nH36YqfMN5QfjOypKyeNxkzqWC1bB0eI0P
KHaqAag6WZa1jwh/B4KtKvl3kg4YfacSTbcf6DEMC6T89IGTBkzL2Fv9Q1sG+m82w7rvRrkBXd/P
2kDGS6orl70sVg+ZVntIcFLJ9J0y9r1zt3h+mU8uQ6O2jdxeZ++6uMWZkup9NK+AchLcT3Gjbgos
i/XK6iRkeqSplL36JPObaAvIx8CPYiz7ArWMr2/n6bRSuZ3kQhtMKgqA85fh3ccbTqyCKgrNpz8E
t14Y/g4IqC4lI/7z2P6Rk3r958oWwayLf/yP+5z0nHQZvfohsnXzkl8Sb1ov/9A8zn8Hu/4vyWeV
+ZT8n/9KQD3NZyWr9vlDMOv851+e5/hVVSZIVeVEy+zFUcRe8b+DWbW/z1VmjbOTxqeAR/PPYFbj
7yx0nBJFSbEkSnWsg/WfYFYyWzktKCq1f4kaFBXqv5TM+rbBfzc3qQize2TnD+ifg/DJjg4zI9Cd
QpBt1aDWxFcIYFyGvw/r2CCipTTTvNqEYdevm9ESHXM0UXIpdKJgDVsD3J6EflRtExyt33CU6I9h
rKnbyZK7JzOOxb0iCjKMBqWAlRNlJSj+GAcWSsUyHB9yeir3vunptwjQ8aHJBTTJyqcNfigwSNyl
8tg+F6Y2wdnxE9o+oRBo340IwEFMoiw13Fox0epaoXcb8tE3d20Kn/8mi0HtEELWB9H3uK8B6oa+
AEhhW+upKlXHmr178qsvk8IwX2VZ7hD/R+RalHdmZFolfR/RUmO3NVJcJatRVAqiVwg/RHddTg+s
QtYdltk82lVswQ/oLGNSU2iZlMc8lRWYNmOZ1Iee/q240sSCYnM3Ahe46qoyc4S+H4R9IxixdtfT
2uBDIrUweWfEMpEAZZyO7SUwBPXGr1lXRbo7gS12eRU8J6Ga4hlL4imLv8VSgtI+HUqB9ixBdiLa
6KksdjCifMjkkThFoB1iVsN1Gfk52oEke26px+LkGWgXuwGG0ivTCJJHSBLY0jk+OOoY8vmT81w+
QHeA6dTryrUcKfU3a5pY/fPCXKu+VW5hyWjQxUVyw2TJy+/LAZNcKQd+dxSTSXg2i6K6z60BjpSa
eyAoMHYUTpME2aEau665IWNAUPCP9z6KRuo9xV0kCrmSrAxN8R8jqzR3UO049oZNvFcRLaxz3Yh/
aSAJbQlKP26ILpGI2fPyAlGPTx/hWoX1spEiQmpy8m+2Ka70LdqmYF8P5nTLg4W9rURJFuOiF8c7
4ll0y1X6KGr2xNhexTMrQDcC4aeZht43PkizqrIzOgmgBYgt17JKsTqGVVhHtkLv/2HoC5zXwQic
YCs2nJ0wYOVBvCObMpHW/GkWVzUILHmPSKuIEMpCIXqY8JyqrxyIh/HCL+D1XUkKOAEHlIQcX+G5
k9ZRVZrHWvVAt0dT9JjVbRv81mj6GpTahV5YT3KI+tOH/oiNq4Ln6fMTb/uoN4GmJEq/aa3KP5LX
DJsz7tK1xQlxw0wfDiqHttskhS2gFShiV7WgV68aSiHrYIWJdomQa45ECeCWl0qj3CQpbwggC8Gs
bxFcATHNca7s81Avf0JRz8JbrQEZkFioCFATWzW4ar/3XlO1Sm5Cwaou/CCUPISFSfAqTD3c3H7W
VwulKj6CrFLvfCUML0b8JzfxJHl4fsWSXVWnZeu+ryJe/WBkv9YGbLdSqIyZ0bwWAtnKHeARLByt
75MpRk4setTSJAOiFNPgboqwn6beFldR/t3rvfqQl3Lo6ko5PpI40RzQGGhbDScwZAQwOwg1VP1S
6AawbEwywMEUZ+wUZvyNLnXiQ0GyQ2d3OVGiaiGl+2porG8y/fTDFJFgOAC2RYKAgCZPhh9Krw/k
BYTGVq1BGdQxmhup6fUnkmSLq1zXs2tPtGQEIyZReD4MZ3zKiJMwiIJo7yFuqWV5AShIAOaNZGBF
ZG5xwxcmDfGK5cO1Jgc/JGmsN3EiybjvVX0/Vma28xut3pp+1mSuomjPTVoRJTN2wYsvqMj59QlH
ZIxPuEmUp25spmOpKtYagzE4vbYubDLh8EnGQ4wzFn+A4jWPiWGmBCz1BfXKCACcOCJANiJozEFF
XHBgwL2d9beWLuIvKNsnIynQP6jBXe0Z37KRYEWU8vohj8KfUwhuyegm4hPjG032jpBJAOP2ykNX
961b1fjjKnO89ENQItx7E6OA+hoV6M/SMXqZBBM2AMzczTQpd3oSghQTiycEAQZQq+I5IXMNGQcl
VkCOP4S2Ge1MkH9LISa6vAGrOWj3BGr+7CtshGmooR0fpUtQANVt3uQg8BI6gllGtquZciagRIiM
vSu/eRFc6kBKSQoMYYxbIxhXftRLYhq/YKdGKw15zR4QcwFFksSd0FSbb0FYqNsEGxyxKdq90Ucj
m+VI49SEWFiWYBGWUZ0+lU2ChUGTZGnrVd5YrgrBjDBAR1O+axshP6Q98Z5anUU0GCqYERLMWR0m
NnJW4k9Rh+H1qMq4waoSjKziHGygKVt3yqBmtjiNGFajfrjvqvGaQdEbibnZ3VXAxh5GT33tisjf
xY2ROIXuJ5eJgIhn6ITAyRXv0Kh+/5ByOTTbyFXGpln8ImJJfchw461EP/IvPB+E8yQhEE9Qzsz4
FWqYkVqS7KFml2DFTcfq8fQS106geV/ceaNwO2ipfNGHeg8jAxlJI1ZYwlSpdAOLyNy2riAtpdNz
V3QzqRVbDshMcEBxIyIxrMhvzOHxD+CO0Wm0EPxlSdiDD3igGqzaI2sOqiKTcOtkeB1FTgZGA6Ih
7Dp5n4qRgSsiF0mzI/NGUCvUlPHQ8KYr9bFTrB9QnA4Kfuttw1/YjJBw+So16OcRLBceAQu+97OU
wM5FgnkV++BGCjjJYxlmxDLrz7IfPJW9cmcN8Dz8GqATcJl8DwbB2EYpxK8sAsSsall3wV4F80WY
GdsRRaJACIZnwfHoPZ+wWEv4lVb9L0T84pWHiBVNjf89UkFnRT1UOyMeSJOlxBGVYLytqf5Jl127
NzurwjoH3Iz71/JMtPCn2RprS2rUq1SjSRq2YGkV1K5NUzxkRVBccRjJtmUuhHYzEEI9KeohiuX+
MkQfjfcEIE4TV1daOqo28JBqRWLKkQOTeKUbBrp4uX7NdD98EXMFD7pFiKUB7wMQsnA50l3Hul7A
cPUnFaSj1F3LXX1lDCF0K+TjehD3TsNegrMbqHUCK1p7ypGtUMFdRR0regN8qx/F70jJU5d4ZZC6
+TRzkccbtEmRqxfKAC3J3BYpOLOslNZGXV2h0rf1AI9HnvRXhJPfswnGmpOWZbv1R5VtadJctz1p
FZJoXSEc89wpLcXy2BfmHikbifEk46WpeRf35iu38zH2OZRxMtuoPjlMjXarw4hysra4Rn1VX4Bx
gyJk4djS/PAyy0D+amHa2m1foctHIjdjfEbFeiqk4II43Wu5FiinSINqE9V6K3rGU135+iqQwV3q
hXWdecGVrwy43HzTXytFdo91gu5igt545PGSh3areQEcDzVuHG9Qa8cvtKsw7u9aKjxrvkfGOvAU
OMUCu1CqxR1IwPI2TMiQGtTpQdF7BsDe6dXmwyTq9ZZCw7dKU9vVOBL0QfQuLXyrfzJTcpjYjvhI
+2EokMhyn5VtymQWb0MkU2vqic9aKEFTJgWUzXgUObmUPYpScGwy2B1jPtEs9PlhkfQTL+trADMM
vuAu1cPisqPPQtihcmfo5UBcIG7WURwrJAuJulEKaiy9kGBYKsOBfOQSUWufWuu69Nhye/lxBEnb
kqtumz6K86GZJIzOIR5G2Icoo4rYCcrhe+JBpOSBoawpQoJIJCKeLbhdGdRFcWw8N+nCyRYa+MvY
KjkAjCbtY18tx9nZgzc3wmNBEAca3kYA+9yzUaSKiCbPSopdROTqvoWPhUkIkaDkExyhDFIKnAgr
CnaJwjU8+bJsO259A4R6UMlq7aIESXxF2D2gYGKLMgvABNVLwlNh/5QgdLUSvaQxyhYnBHSqHi4Z
pRx+E06/JcaQw5qMCy8tA3S2A1g17gjwr2AvST6S7YxQMGtU70Yz9bHvkmJJ0JUoartyYFu96se2
demd6D8EGjIY/gJe/TYVmcaJPEkEgUEc+Tborbcz8j59MEShPgZjQVsloKbOPjnqe5VIvIwcmKpt
xR863sjdGOW80UmJdX8Vt5YgbptuGKA85cg6M22GR5KpwAea3gCIGKWM4UAkavTUUZskVIsgY5aw
9EZkj3TZI6DFhwfe4DIsdPE5RHj5VFhTcV0VZvWoJXBTZYDor4nGJF9ppR9sPAmZ4koq+uAmzs3p
J2Ac404uFOKHoqgetr7Qk23KBvY2Li3tQRq04VtuwsDvCjG9qCPNw/+GH3YSK55HA3IDI1bHaw5a
nbsSBOxtInFo8JTVxbXGUd3bKGqaheuwl/CqGcUM5S6534Htd3MSKJsKi4SdLuQsUDaVfuslhXZP
a1YVbaE0ezcdmQqrwsgxj1ZhLL5GrKKMPRiavq71rK8cS/TQXHatqL3wAo3HOBgqAKaD4cGnZz8g
z4L8gSMWnzFizPNBJKxOFiT2ybMJjcTeNaVoWOdd7mZV7n3z66K9bczusot67a4SkP0qQmrC9C/H
EQ5RpNOiBvmCg10U/Oyxr7rmTkIti1YKJNl3TEQBphe9nVZ1C6UEwbsePtD4g1wbC6bVbEVtxK4D
K7HLHKmqoXFG2BXZOdIpAxQBFweXVufFTsIp/CX1pOqXV1SptH5XiflHLepvWZuSNZo19b//27K0
LdMnMlEyIOmjaawgfvtY9TJBZBKNrZMveATisRa/jUc+WujtN+GGhDNXJGnAMV7kreDot9OZSu5b
8/t9eWUxurGoYEoGxpx2NHQ7u6gvtUfJqY+eg9ydgOJN66hr2UnXuGEvgyNhT2eufFEsX165segx
tJEhZWPE2OaxYnQ2zQcUN9pleNG5ip25RErgsjrkZxqjizLjPKwlk7xFmcoUKV4vqtcd+H3ZDC2s
hMpLM5Dm6h/LUT93cZ+OotE4kUSG043FKGZsxhAKWL4hk6/158QJ1pYLoMkW19VKXkGqeqm3Z27o
/LAWD9OS3425aCxTQksGU38bU7TDbflguOMa5+KV6Z4Z6ZNHZ8koRkTdoMxnLLuE1hgMOZplwwYb
7lgX3Vpasw0j+MUO1uxZkPW7RKm5Z8ed79rJFb4bd/5d70rE6MmbMcZ8Ymt3/i0ZUARSOoSfjWtm
jFtslKf0zGRZdCPfJgvNOuTMuiLq2rIPFgPqiwRCi2wV9iFnNjV/oEzNfsdb11ZxpgC+6B2fDEaR
9v3VabBPpHyGzyQX3sY4eDsgbvfAZDdfP715GixvIno9/qfRhlTMRZ3dmHS5ToPSsMeGQKbfkf/9
67//TYP8cQAUG6BW6cTTuKGV/PE6qnSKQlHyyA3ZZ/fmXnWHLd7RdUBc1Qpg1jo9M+DpbPw43mLe
R6iCa3NkPCMfNr1m3Olme0QgdjDCdnfm2ha9Ep4RmwDK0LIuK3RKlkrZOkpKcnEj0yaUdlobazLt
oMrdz97fVbI/96ik+ZEvbuWH4RatGY+09dQaGU66E21YRHbkhC+YfezsNl0b5y5u/tuWoyGsw3hM
AV9Tlm3WMMswggyJaRs4VX6NNvxluz0iMpKcxPEcuBGqq5Bo7OjrYlMJ59bM07ebNgT6DYglCp2I
5fAS50YqfrVpY/l+rHaQ1J3CnaDibbJLGJiklp154U7fBF1WkQcjDEbJjqjw40QdJl+XdA+vmzJd
eFB/Rak5M8Kykc580VXaFqbGB57m2lIOVqhVACW+N/kOiDY6YLu0LoI1QMqN6MirUt9EP/4/Js08
po4yV0QYhgXj42XRe65Kr3obswAsuq03JNSAFHAnl5gtRz+jZ/pkC8N4fAVEi+Yd0pvFh7wfqUWO
CO+4xkJ56ZzsF1Ea19oWG4YdvZYXEMr8o1CtNbuyM/vcQzzxDbxpu5GDzs13dIRLS0SZoaZvE4GM
r4t5wpJEsakO2kZyk3177hN7OkXnC/3nWIulRlUwCsiFx+vv9C5QVV6LnXTJ2+/0u+mh2GhnNmjL
FvPb/KGJxp4E8rAuLncruiArJVBLi3s7jqvR7XaZo/0sX4LoCtg6moaduAUqtyaCIuQo68zr69k7
fLrActXvfsTiqgsLoRrAYMsOFZLsdrKbONEVtmvo/w4ZldaesjJVmA3QD/ttvf1Lvdpj+KvK6/y1
WXZi3zdi/+OqeMnumurlpTk+F8s/+b+yZ8td/H/3bB+ysHn5/bf/Wz3//BsJWNVz81J/bOHyn/9p
4Wr631Eh4JsxNeYI6yePr3+Zm7ua9HccNaaBPoE/gIyTz0sGqCH493+T9b9DLUW9z39j8NbOC9c/
Wriy/Pf5IMLLZOFG0egK/5UW7vL1ZNQ/yzkfFFZZFtuPq1EoJlWnT73qjHtlXayBtOytTWXDAnTa
v/gFeRuLZjZrLcYE/AKLrU2mxYFQq6Lq1G5Mkf6ouvkGj5tbC1fVqrIFJ/ozP5lZ/kt+/efb+OH4
pnz8ZJ6MuPhARz6KLXOCNaweW/dtqXWJbB1sbPRsSD17vH03Cz4bcPGNPhlwsbgnOkZ+cskIb3UG
x9wDEgyhiKg3/THfWPb8YYl/D+Yh4P9VL6rN2bWAKfN+j7AcX1+cGGO2K1HvMf78Qet21KI8h/r3
Wl8PL//C/f30ctmtIrLh+4kC4OPsUUYtaREIMHs2xQVliZ25CbcACR3TCSVnvOrXkytvy5+665y5
0YsT3J8LfTfyfCPenTXCqtJ7xMnzhXIsZ8W1Ce5wTU7HwN+Cn9UK9vTZGTwLMU5v77tR5/n2blR9
8L1iGBg1d7EdqwQb0yzyNz2drK3gkoh11b16j0jxHuRxjRebLw+sgPPz+vP7TtMDJcEnW0Fsyi1e
Im1+kwbHo3oVPHVX5Ybt54YC8MraewdKvZO0w28NQmN75uYvvjhvN1+X8MkY+Ehh5S1uQ6dMKaov
QDzJRbPWN9AcLkoeOlE934kqpiKi8LE1z7zMn97896Mulqq0R0NRSvOou/RQPJL1yMWTR7gOD/S4
4Z+yBaYGDqHu23AU19jg12c3b59Nu/e/Yf737yaABYxymmp+Q+2O7rRLnGY73BAVuIX3a1u8Bpl9
dhH7dEzMVSK7btA14mJN8WPFQLIMc3jco1C+KNbkvlwnB7IV7639XKwgMP7p6yc838p3R40/D/if
Qy6duiSChrWaZ5oTqvkmMNhWYOD/nw2xWDryqOurjDnsAIvfzbm6sLPOiNyXR92Ty1gsErLul5pP
csnb09Lt0MWg/53itC25ROAepN3Xl3R2vMV7oTWtnjdk9r2tvmCYnPIGDh1lpd5pr/9yqeDk8hYv
RCsJ0APmiSES52FiuM3V8twlfbbi4Xj9r8knLSY8fSpIQ6CRuSQQu2wtcw4r6p28ztfJplqfuYGf
TXVU5RyNtPmsYC5G8+cWfTZYqoMH/q4vQVgJEhAAKaB4Xqnjdd6BupYziB2KF//G0wJOPAEgFcFZ
RFzUrCw1UkAf1g9f/7CT94HtCjs0mQ+drqN+XzzYahhbNY177jQmF6E1foTCdP/1ELMq7+M7txhj
8TRRWJgp4RCQpy56lpZyA3HhIn8kOXsd8xUJHc+Vrs6Z9U73f4tRF3dc0uSYhJt2fr6gPy6lg76D
q7ghYW1/9iQ636UPq8o8Ft+Lea8pnZa2tElBEQKs8G0s2VYIw1yRQs8HS7LHXfLjXMXk06emqQak
AXAA7Dw/LtZJqw/xWMLyquAzJu2lBVztzEM7eT3mS9KYGxhGDR3F5cchYuJtS2JbNadxpEdjTRLb
deXiHbaLTXL2C/i27J7cwHejLdYzsaCbCAOcabj39vWm2Ya7+csTnv/Ozd+U5UiwGnhW5lyHtxZb
dSORPfIjzD8r2fyoxldtPezqb4oDdHpjzQWD9qJcp3dIB86tOZ/NE+zrOFU5MZmqvnhuHYUTUnyJ
PJeuoPptkbYwSZSNsSFawKW7f+4hLirzvNeM8m68+c1891GPgtxLhozxehtQx7W0bbbTvt2ld+cK
FJ/e1XcDLe5qiSfMw/tKxPlmPozEm36trqvN2V3KyfZwcUHzv393QQNpwzrZOpoT7Rr2KP5Ncx26
uY2Zk+PdYBP5S16J7bnCdurP3cx5xp/MnHfXON+Dd2NDMcBuIr2NPVygLovWbMqdyaWO9y9c6XzH
TkajXaRKs7FZWxbTGtmsyJrhjsK03Y7qKt9zuS6JEa666h3SzNx4Lk026urcTf70Wap8g+dzM0iB
xSSlQdnXOVxAdqPzs2y2PYesf+EKP52c78ZZTE69jHU/MrhCedPspFXEjvNfHOnTe6miN8e7zQRZ
Fgq9MQZI08xXBBXJnRyvv41d3zXsxs1/B+lBJ7+TA03DQf2vn1vnGftu7MXKJkxF7XUjY9eut6H5
UdrDFjP1RnZ60TlfM5sfzsm0Malla5TScdssvrVa3CVYS2PdsZBzq5eGcm+lt2c+DZ+PgRZDorhj
icvydWpZgdH3yZ+pqW3jG4NQ+6O4a1x1bR6iH8a1ch3+/HrQzyYl3jWsjcZ8Sl3un4Kyk6UUYCCv
g7Ymh8r9FxeY+XEs79/7cRaTEq+cDg4t0vkQhYSO8soBf593uVe1ufI5kPzPLmuxbioD7nrg2PO6
SXlh8+eyxLOtt2U74O1DgLGSKphOowXP0Me1i3wfa87Ymt/p/NJape4uWIc2yPh7crWc80c7mYiU
xZ1kzkuIJ0zKfRJhkSfLiNH2iBZ9MLaZ4Pkgr4EUxwlxUBuAWAZyRJDrr9WUKMiczAD0nVS22Y9h
lOPvnmeq12QZobmt2L83h8jU0W+CPzWzY1i24X2T1FPuNMFYiaCPswl4MgTUIYPWHZfYs1RY9+yr
h3ST0TDUnBxVy4/IjBroyJGsbqLOzG6N2r9kBfS3WScRH1aNWrNRJfBr3hDDjEL3oZOVWYk6WyBB
uTVIudI786CXXb/LQ6DO2PFqIuhxhYs439wo1JutgtLb5XCWuLIfdcRtjvk98VeKuIqGsbkwCBEg
v31Exj60E2j3es6BFToiglgqXoUwMn9Jsl/vLOLctnnsXZaqSV97ylKE/QYg5n7w7KEiJNctWlnb
xZnU3maGENymk34oNU3eKGAzofVXnN99bXQgqOPmjBr+MyKCt71Ca8sw9fI1yCeQjINJRAl/t9qz
Isr6C9pD67kMUBE4kteh7Q4FQSPtAJyBR5RrBTgYjHVBbHs6Ryezm9rHYxJtUlQqmwGQN2gdrQXN
6ykbD5CGbaTJbVVNrbyF7xhm61oyhcgOikgjvqbKPEh/lkLylqwFHuGhxnRIJXUkMo90Wzinvr/v
RlHdtEI2ruVxSAiT6CNjo4FCeqzQasvuEJj6Khsb8ijIvroMUKrZuleSTgo0s22AxPcG3dLS1w8G
k+IyTHoJvU7RXmRRNN0z3ZgWePu2aJOth6YnTmjUlO9ioiWHsLYqUpdlqiOrMe6mctUMgrIawtG4
yHw/+p6Xs0RT6VuhtousJFXXrKZiH8HwnHaRLrVb1SdwB4QScM4hUWdyaHSp1iSzEf0okBUQJJ5L
NgAqcRO+JfGawdbwSh8BIUW4NNWKvUi6l43XMUJBFSjbGHB/sqJPPKNecZq0qk9hu0lSJ/NMUD/c
cYDNE524cJRuElGwMTMglp98By/eOsxVb2UG072MlVfNkgOyMNR1g13CrCUh5TBOoW0iiWqG1CYy
5TYgwLgWytcp8ufTKA0gUy4vqxCDU1MH1xCTfTvoCOLuJ3e0GrLPCM30s90gdA4RfI5UqHfZJMrE
GIVPAEZQ2OjKsUsshMXJUz+0a0Evsr0Mp3JFuNcj/r9dBkKaQ7Hd5IbmSoNZOAAOV1KGywXO2SRi
fSqKn9003JEEx5QjR2syioOo5LmtTlFBgmsgz9ma60aWN2moXKQW7Ds9c5IuceDtrHuk7LwkPkQ4
b2BOATxkur/UpN1lsvKoEq4gB1T8sva3PMQEZJOWkDUdern0GMEVXQ1gUjapoYwXWSsesU296sJk
U7sNV2YkH+RR+e1r8VOmwp/L+2dlTC+ykrwRPXtGT2t3U1W5eI32BvBrGX1pIfXbICL+gBCe1RSb
V0gQOQdNwzGA6Fkn1mZEfQkV/LkbsBNAfpZlUizG7Kbv6l8jYYEe8N+4Im/AGw4Bf6vvy7tkkLZD
OrziAv9pCCIQ6sbbeKmO8DMfb+hTk9IJYzsUkvWQScio5WyvkfteDwaUfX/fG42r98EWeeOExUrg
gASOvBf8XQhElPilb2aTkERt3KMhuWjIpZmICU98gsjxUBwSLySbpTeJ9FLEErykYEOwkdexlRNm
gN9m1TRe62hTpNtNRODdiGh6V1sZHJ9BDC61XhJX/lAhrPUmUeRGIW9chXIoHXspUK7Ql+Joy4iC
U+XxAXCzddEasNNQ2MsbXDRklwjtUQpVFHpNGK5L7AcErYlu0JFZ3JnTWhBrDz13f2UQE6TDmc9F
+bYcWxB+9VjsJat5JI9pC6rkaihHiWg4IXGISWhXtCPogbBK2kWJ/SrJvWuZuMuVZcVPyFN3oCJf
Ky/pnMIwCH0l0+dakXrsrIL1EIU1ZIxAnGmFGjkV4XDoQuVWEYPcLif5JScSBaZtGNlYEV90SSA2
NPZBF5M2Ugjepg3SjgCXyck1FgBPObRq8yzm8mNXgTnVcqHe9yPh1QMHhq5yWzHdiCREkcRJBKiU
m3bxn5ydx3LjSLRtf+ghAt5MCUcnipQoO0FUSSokvLdffxf7Dm63uqMq4s2rBBowkXnO2WtN+F6j
nOSMmq5uhUFava0q+VwEkgSqRq8lwL1K+6RWLMaDEVhD+wrpkp86ocON6EW95R0R7RodCCZSwZz+
PCI2B9Znzz+mAZwEMTBifGWlvZtmTpZoInp2WDvz0cKXTerNIEXYqdUuatpdUjF2MRb0NhzKpvIP
JqPfIpUdu4y6iYq/+dAU0SXqLdtv2wZosLRncGS3LNZnFhlvpJTd0mh8reqei8kGfNwE600iKuXK
BX9nALDmLiq7wI6To2TLZ8XqCXmpjp8ODr+5sp3PUVXuyhVa+MDBSoqOaQRHse50pExI7Wuc7qr0
Nfel2yrAOa0+bV4KRzjeaKQnq460TVPOyqYrexWldbsvKjQ3ECenDvsxb5UT5E1npzDrGXsT/G6C
G2Q7pbO81j4+JhCbsdt2xA/66MHMIP7WgCwpH6++VWk8juNc25hmGmZTMXk693CvMNa3xKzz8rpR
R3jnAyLgzL6SERi9NP809Tyw4vKZbss1UqP9kMPIjYr5i4HeD3lFbllEVxJn5Z1NanLTqyMwYRE/
IoM619qNANr8SCzrc+Z7YZV/hiDebtaxD6uKyFMzc76obgqV0kDWwt3T50DnspR7v+m7+vYvPdPu
Sr+JuqDvhb9YGp85D8Goqo6QHzdyo3QETfT2IDdAYmm97MeEnETWduiRGpoPZmUcmtE+tjn9NgRa
iHNfijF9tS3tfWXKzBNpy95seR41EcatDRFdo2iMe2cjkvlH21pAd4AFJZrKeLcynAD6uo2hkKqo
jzdHXdww0YeIastuDsWLBYxKK75E/UmBONCUmK4bVBCmp5FVIEsAkH97rgFH2bcJT+oGyK+inKSY
nWhf3HRKtqu1PGDtVmyY9+y9YbKxckeHMs4PpfXhFDwlDPafQFZfY704DAWKtLhvfza4pFCSm68s
C9u+HQiO6MZJjzU0FZkUB1OS2z5b3vm02jjsdT4fFwSYOyjpNqnTAHTT4wiBlCfaNLq8/K1okfOV
izfbuAmKOCjGwqsxDYB6fB+6dicGE8vIfIsE4L6wNEph1er1KgGiVa3cSTJOmSqea2V+xjHzDmUt
nOLF3ms24+3NahwqusLbrDSe6kXaixLxjqFi18qP1lp9rmvyyvg30hHpXSqxpsM2Bhc/RqjaByUw
nAjGo8CqXG8rpHRzKfsYNrdMGAWGkj0Y2nCUYyucyupqpcu9aRRAwvI1LDTr2miRjfQEBkPTDl4m
N7vEQnc3a0PtYRUFup+1cJTxvWBlkdroQC7zL7t2MKdNWHZoPaJyU8gZgYOSh2x/aKPXVW1flGgN
Klk64BsPehtH4lg9M9zA/rFbpuNYksBpsnTaJmi9iDnwd/hHCyLtBvbDZpG4sRJndPWme9ZjFCg6
bJsANl1D6Ew5yDX+Z+IMeJurcLBjTgkRg6SKQCw3nZMx5/Ycf9TcIkGn68mWz0jfW9UKh9xKE5KX
ig28Vx7dKdOf2xqLw2jUD3Rn3M6sTvZEZiqNviRn3aFkVmGX0zTo1rckap6nFSAjYkEoL7lLAVkQ
Yym/APuvXipPDg4Bx++07klZmi9TW4I0VZAmy7ioe2c9Whqyl0Hr76oqv7a94pU2oeQ0dRjGEddB
moAst58ILMOMdPF0C3OZVgJUlUaYGUUnQ1LuEiQyayr2Vm7fQYci/l3euGja6FlO8dZ13bRJkO1g
9FI/8LFgcenTm3qK9cMBp6HkCm4n9SLl1lGeTPk4ytpjihYL27nqSrgBkRv8bAZCYaxMPOk04Mwl
gcgJAVTepW9Lre8plW/xcJSbKqsvcbOGYLrOukXOO0UwoVi/ABkHbOlnslZjvS0diG1KA8ClLc27
wuG05swW3kIDiFJp83giQ3PJG3w3rQwgTyKzKN20WHH91bHOijbbihgccGkq0N8MF8GNz3bC9Apd
+iUb8a9UKh80Zw7ntdjm5khgH/wE1lybCc/0WKeTv6Sg2WvJl+aBtEC1dpu2He6XFbcWWg5XW5ad
sB2UzskaaPUUllFlbE3OdaCep5PWNsT+hHyvQZxHvgNDVrXfhNOwAXQ4By0TewhZRrwhLWFP6tHr
LYj/Wqce7VR50husnO2YnktD/jRIJPraDD7GioPSTg650MTThBDWG25eU6IaSPtMP8qkbdpFHzWS
lS0ZTmSe60QhJYfZwxMi92XI764FygfK8crZQX+pcmm3toSTJpPwQxWXW31Y3scFlSnPT8UdmuFC
uhn/KFzgMb1CXnkg+PGlJ+oXSgSCA4V2l6rdXhQCP0/r4KMb9F1saIRY03xHQT6gjQlaivQGGVrY
6cqC3aCrtuaybEenBuXYhJKA6TtV297Mex5kfO9rZfnEp4DdaQS4zPyhzPQhVIGWf7EE3U+LTl1j
jHaLDnR8pKDhGqRSvNxkfDSxP+zU4PRR7GYEH2OftpDf2rDDmOEnKQuQaGwXPYybVAbau0I7iaq/
Qv5/UVvlsVvVVzoJeLXHONlYMVHXIjtosuPbdfLQyvJyx2tnVlUXD4yLA2tgd+xWmhSO5sykV9qx
U2kXj8lBKZyz7Lmdp3RT5/LXUuXGsRCUJdUIUqDWS19LvdabPkk/yR5x0FDDVB4ktzaInEnmduGU
w7PauqitjDGx2keQXkHKkp+pAtCocOjvTOtJr7XNiLq5tH+suBGQgRYbqjRnHPJbsDSuLjfuAq2c
nTwnTXUv15Ri8ZKQmeW1AlADR7N69XKJde0+L37KrYGH2Mk3RvXYmRdzAMNcIuIEuscU9IAFcTE9
7hFfkxCUDew98qtZvw3Vm6Pt1GnelzoGYOLK1kpoXS19lRCxZwxP6MKfhyrEc+xW7XluKKVH3ewu
4nNUagSd5tNYkfiee9SNj+k4o659tSvahyb7KHI60fS0LulO4rnTRFNAQWEbR855ZQmbF+L9bGXq
N4stb+ng5+OJzJa5yx84nnqDfs5WhDHZTxh4vjIg/tRZF8pyE1eqD3wmaHmQQV7exF15VuzpVbXn
g61z4Fha/dKiVstW50ktiXvWCjtVewlWS/ZHPd7X9mlB1kyk0eJsgzhuaUGYOBwuq3p7iwSTL4eu
dNSQGZwQI5H2/4LssOHj2aRm4ibsX0fs5RZGymIELELAdbpO4gw13U3nt7gKykJc66XcLE2xy5OF
MtmpIy5JTszTBvy85uTbnfnUNh8V3sl1DOTZiJ67fghbdIQL+rOcPjCql0S6U6U3dTrCtgpsdWc3
Dbac+9h+L6UduHE0yfeJ/c5xNInHTb0IhJC4m5pWUFiAVpZ042XViJXP0S1QD18a6ErevRhWdW1X
mQKgLIl7A1aGPMYPq2ohGeqq+JyK8b5cOO2mBMTTmE2R3Nzbo1/W81kMExMomv5JZ+ZcK/rOMYdN
PGFbwgkvOjZEBIEHLTSt9UGWD2L5QmXNBr8LxxkLIF+7LeawxG9htz/s4gcxSL4f20eIvJGIJ7PL
2jAI4w1VeiYFeB7mUzE7d5yRX7K8DETMHEemXKPMOnaUPCZ7j/vnS9OZU2EH0lgW1gfuA8tqnxwb
wZ1ZbZj9dhvzvTFXd1GL0xqJh9huj6mTweWQn1N5uUyr+WtUo/sxlXx2A53XEHHzGk05WfKAc0sB
XTEOFGDFS9ktymZgMGITKc0nvJOTph/jErpZzHMHvkiB/Y14bScouTZTwSqLeKpYwkoQrRu2KfLD
zij33ZL/XFOWri4XP7Fluv1Koaj5iOVXIg5h7IxXgzKbIfZNaYR2vyKIABjAR0PVN3Oz6H3um1+9
1sLjqzAdWkfWWFdTkuHolKZPTwVZC+psc3KdLtr32nwg8o50cZGQkaDjWzOWgDgYm/ojW7Nwrl6j
VH+MrOmUydRmiuKXSj2pvd0+Ni9Tp3S3oXzyGCv8EmJieZKUnK0kuy4KgmjUmAjabzXmp9YpCQb2
L3bODOKMpbKK2mSDd/ulW5L7JcbI0PBhZnm26dPu3UC3sTHR3EpD9Yl5mBT/dCKiv6IUTd/41r6M
kT0Dj4JW685xFiNNW5FpzaDobVyfljJl7OfjXT/YFDMHou2S/VNNP3VVCsZFekKn1GzAp68cyU3O
mGzMFf4Mz9n2uZxeleEXEmmFc704a0b06uCtp4b4xDF4o6XKuSQ6PmHJGqQ7ase/qJ/ej8r9NH+O
unQUWfekUUWwFFQ70zOYH5Lg1qdoP5f5eZgRjbVLcplbBZgKq6UqfglcwFQE1IbaFFaj/Do7D2a5
vAFIwdo5GHjgrDel+NCW+mqOqF6nnsq2hJV00wK8VqsXu3VYhwfzoV+z+8ZxPh37jJT8K47AVM5Q
iMl5zRcrf64ROcUMJm1KFfqe3bePpdyckCNsOnMIjZ4/6Uj6Z9rXZ35AB+AWrp7/UjJCpWZZP6VI
PXFkgHbgfyxdeoU8+OhI0YM0LA8W5SeZ/bNu19QGLKp+lhM/qtwoKALOiMSRqUbSfnJat8oUijJk
VJp636XpQc3GLxUL+y1tjefDbSmXUjK1TjXFuWTIvAFDhb44m2StXtcKcSGbLw4uBaNbg33f5K1n
LLPLvBzqtDy6yMb8Uxbswsc1ui+l+xgNrzKuoVCYLTFBOHXraY6l+2QVV8eZvzC7gQ1QyQ/3YGdN
58o840Mt2o88wpkJoNtXm4gfER/e+lyq9hZxFnQNZdw2enFJ7Zn/3Se/6sHYs4NAgMNK4lIu5Dei
q59pZDwQrb8qxrkrftEq9vpiK9cshVPMcaMWxkZZ0iCuqCLr9jOjPxa7kpIkPduGitnNpd2QFee+
bib0xWeHevkK7o1dGylFkYHMj7ElGelzFMmuuCEhlPZtSWZvXpwvG3NPp6n3OESw88o+G5JwEZPH
ULtXCyXIauVFqEqo8TJgegSWSRFyLHc5pZ42Ld08dUJYLXB6xVcl6SpenoU6NxVdJViVmtKkyiFi
RFcfi+7HOkY/zU59px4YEr7KXJh6AeN9+z6fYk6uPB+nPL7L4RJhzlkCy2jZnopzD3ARk/Gihonh
BGUyhpYjgk4msE7hntx4HNg3w4xj7/uluK9Qd/drc2enmEIr4dbrgkN2Pc+1cWlaBwKDkAMlpdbP
PkzV9SfoSQtP6wyKiiPubGk8D2a500TKuaW9ij59k9jMbdYmyWANl2wP2ZXUpnLIq3S/atNlXOZ9
XZCFZuf1Jukk+g2+Frk3H+NyPRKvO3DdU9Vgnpht6SmPoQUsC/tUmnnz/Bzf/H9Komb71ilOShfz
1JP6UC3TQCvsk5Q2+1UVW/zn+7zLPHrvl+r2f5uenV8jjA+oPRQ/2v6SjQI0hD5pR9PIwr5Xg3rQ
AlkygkkmBFwyAK1JbrLGAUKZe1FlH1PRvy4KcKc+ptDfayR3hZDFzmKfEzUOZNJ4FxUAe2T7vp+W
q9lGTYj5ntKDeextnZtccPJfwZkb04as7nbJaCdYFretFpS3aTutv/2+eMeWL7f0BSk2mEsluQhW
glozKK7Kya9KWy52nWOE0mhg5uCKatmqXUqhAZ2uUJ7AjYjmWtXV51iOe4FayNctKAhpiepai1mE
FFO6W+rxpzTFvQfSjskAbXw325ZxD+m5rnkc1mK6X+VkF1XxV4cEsqJVhcWnK+BYlFxJKTipDL3q
2dXYbgxqocCjkcKCHY/9eWKHwrHrHBnSxG7uptTTXtYqk6Bk0NNKlWRvMgoxDcpOKefHpmkgBA/d
Vk/GI7LlZRONmLl6w/ggdzt59DNIr68fsXaTOGbJoRjqXYFWDMvnfd+lXhNVD1O33KcdmuPKuT2d
+3rj1DzAcxo9FAY6TjFQjqRZJ8kkUJaXauR4c7k+yuU8UDkdiGek9rXXUly0VYkHVcBaUZXVHRW9
CEhAXQBPyMgR6rM6Gc7O6G15d0Pg1VSWZBtIVlcuoTRkaxgryl2fOnQvBMVRB1r3MFSBdKtDq4m2
HSK7cTlR+kU3TPToEJAPcqjYXdgUE/6MqlBckF+HVVE9bMM4lo2Oti8aRxM7CbDM9VcxpG8a4pTK
zj+LG6HDBJMQa9qplJY1rFos5JCmaBGYlDFUXW3uS9FwgkJvn8eK3y36teO/xrC2mEvjblZepim6
2PJo0i0u2wBw3aGzFhgbssrOWqEGmdMbqnT2fRTaoZ2xwFlj8kXo1gdIBQzXHF/nAfhfzxa9i3g2
DRnNELhiS4TrObF8WzNPCn63jaJTqNBK655JfK8T1rOZzvuY7joLPbJwdOzV7VZ/W+R2cjmenjVb
Gp6mlN5EZqF6L9iiow3lhAxb+95MRvEg9S2n/BhzTqfBwVZizQDPEK/lyc6N6jCtRujEyxymrExs
TjHPzdqGnvcBo+Lk0hRIPaYCYFVRGALgvToXUAqcP8ej1FAqUzqk3p0dKtzxGQZKq0nG29DsJdEn
67nv+EUbq1MGUlo9YbEpQ4htEIqmsQqjtL2bOOS1ggLGVPsML4RVb38tckVnR/zsY+krozid9Ytv
TA01G8sDVcSArggyM/lQdH4klTkRjeAhqQ47Zen9UtNCxn0BdMyj39c3iIQsdN8uNfx7xhV462EG
PT6nHDK1xe8dTJ0C7gOmstrVR0d1VaZokI6VbpzpT8AQH5qUZpUBrcZS8mnTKTXiw4luZp6N89cw
iuVj1OkQdQ5f7wimxqfp5EVOo4Oqhu0jt9cSpWADrNmVUYKqpvJYFNbW1tudA0RyMVG5WRzKRGS9
8O2c8XZ9GmA6QIOv2U4YVsqGXH5K0UMEmMrvStzUpyXhGGPHjLI7xQwwhPEKiIjqK6xxUC+iiN4i
SQvy1NJ2GbwbkakWdXL1wZyh2qlFxJaUwJJzsiPJfukSmW1fpNYjI4l1p13bavLGguHZmaXOBQZz
0opVAZM+RIG5il/8hmXfWQCGWYjhwknqUhqzsXpZjazct3QMMNp6yjLXXpNnVy1KJC/HvazKcgWy
PwpnyToiqD0knO5cGnRvoksyiHcraFwNSphAVxpGZk61cKE3PWv1nQGxaaeWscdtjJu19tW63mqx
hnW9k6mtM2f1kmfNa6KgSaNrwrbemM+1nZ3mSPspGJEKEqPkQMqMgUnRp7Q0Ouh8j9oy37G3pwjQ
0m8oH5a5uljVkHiTSqco79f2LjalbA9h6LywawubiTPvVE67QprZ00XDdjA5hELHekjx4bmlMG0f
BPad7Sx36yB9wkvZa3wTN14VU/SAJuqIbGrbPbT4czcir++TuoRIpoDGbLXhVxSzZZ9W9Kn5SN5n
KPOj3INlKg1AnlLCSl1afsywMN9NY/irAa1EjgdGE2b5per5SFhaZK9XuCXRHLC5zamQpAA4aYyN
tL965IwcARV+7v1PA8SUGzMM8FPIw4csLJTm1vQxtiMb7cw82Fb6o3DiO7mNb1K5XZPEr7Uk7tJi
OlY3wbVRzL69Ch66oq/83Bgoehg72+w+7WgQO1K5jEamEWxDPOGdTMNoUo5U49ZTT9UPwU4Of0tf
DvA4hs3MUMWmplfxsvbT7Cs59u+pBTZeviYWY0WeopoR3byqhH/VDS9Kgw6in6vPVGKnBuTjHuSM
Y/CIgVPCpMg2baMb85RdNkV6KgJJROgQO6Mst5TZtFU5o4pGA9ExlAGrbA7bSFV3o5F7+F4/51HG
3zHHtOi6ARN1N7rFktUhBjIKe32Zz68WfH+W3RWGTI3rUrbF3Wz3wLxyIFNxgrGSdehYKW3tzjQi
mTgAolQ2M7z3Flgj2y1Fok0/NqHCrmCU2rvS1ncKC64/LvpLO2ZH7YYpz6nM8T78Sub+y2r5hDxS
hmHaXigEIynkLCFn6GEmNh6lNObXXIkuZm8cpT56TOfplYXSnR2U0tHNKgZF282E2EI902CzURHO
e2aIapUmQiycp1xWOf3HlFEt069xXoN+85RyOA9rfBJr2+wbdnXxwukarNVDSuGEv7KvFPVFmZW9
3at0y4HfemNa8GxXOkpbcvQGJuK5RQrpwkF9gm7HjEkaHxIrObQ2pVBQPNtsVF/WaPVLvdmi796j
PN8pkuSXa8T6WXVkyrNYcR17bF+mXrr5kp0NgfTjOCgZZ0/wd1o77ZSBUlzRy3vmFe6nhnmjWGN4
yta5eNrIg1fMFrJxlG68Nf2tlzQ+xWSYQqtO5qOkiBd6UT4HVn4ODuJnoHeA8DLpIgyeGNZMCahk
Qqss65vmqFH7U8ygSVgYJkCEWGZTOcTIzzWrHzypRtQXr9YruN0ylBNz2GezSoYk59QRpdSVsuWH
MszHAjNlXMRIjZm0Sme3Y2hHYXh0Go7jKIPcftDEcpCVK0jCzWTX71iVX9bE5pDSG09ttV4cBzNw
0x9qDqFSfUFaysCF8QrD9YMn/RaeX6CLVwW96JK1wcTXvC+pGpWOfJxMK6jZSY3G4svAzvLpqFEo
6phbsZdpGzENAnBJeh5UAWB49tIVpS9l4tKx79dCve8Et15mWouX0err5Y9aR3o7JI9IWZHxkhZl
M9j5462OhvCkLnqsvA1guLAUr2ssnW67h6wa7sDjKjuHdAI92+VigXZFVrWRb2ysanS+Zjt9VJCi
ermSMj9W+Im6AHZS6GLAwYXBULttwkzlOlhHjQabu1r0+FbtbVBadaOatAmL/BW/KeuaFLsIkd08
+xzSV1wkVnnSV2bfUnt5prSlMSXg8Ko4HLsqSDS09SSGRmL2s8NYEBVN5zXRn6m7nVatwKnNdIAt
AaAfn0t0r37TdRRe7GcW+BDZALKGpd41HebPbsHzm7+AGP40I2UXayqop3UPsYtzDS5JAb/fhJWX
03KXOznQGKFhQmKjl+peAtFZWRx/4/zqiMnF3U0ZVkXVZ3xILDhprbB6WVRBdAblQjUiSmHNedDM
y49csh6aCNH6PCHwjWgqMsimxPd2BXI4p9dbpg92Gq+HQWvzI/tS+sONhF69dsy7rKRJpMTvTAR8
zYbSIi+n+zDVhb7JDOlIt/MTGrPi9k0OeZn5DismONXKU3OAw2ijyk0RJTPyt+la+V1Zu/sqidil
KysDL7VETxDYlqD058oSAxRrFo07qdX4HVDaN7rkHYDmkfFIv8usgDJd5+PPu1vmab40xUI3sLia
/Qx1tHtQ8a8wxNQc9QEWX6xo3mDrYiMjkaZSykKbT6fOmu8pLbKHzZwjj8yW/LT9AgbRz+3xrS7p
sqhMB8XZJG+quU/OcpWbV7WPpx+MuI6PpkDsJCiYJIbJ7CCTdrtJ7gc6VOy1ub05KtS0iVGFbTq7
eG7oWHpT29MRGB9wNp8Ywpz2bTGck56tzu3IvxrlI/1c6tPKxISMxLkRpfGof3bVZaisXYcuYLMU
ginB/rXU+wBfrDdXemi0+vSim331UcQUO8oGrFxJus1Ze8mmyDTb+9YA/iYn40kwtUvHwtxrM6t4
VJ1VSkssUSp3J78Hua0psTsGnXbWRjS1ObUb4aRveTG1W+EU3VFTK9VlGOzYx/VzKpbkkDhsr8si
pWRrceIaOhi8ebHVK1OlYKw6MGFt2aN0RH/WaCU6caChI41JiQl0e0TrR1iPVPHmoMyaLEDG/W7K
NBbjBIcH4mAmJ+DlcjzFtR41NAcEcxkZYrJFc8e87E4KG9htqbFt2Uy6yaJkzdQ97cY6miXW5UUd
jTvqRxxIEpNdHxOqNG2X8yBDQzXmQy71jwzbnbKeHZfdjT9klOt3Qz+f14ixD/iL+M3r5V5g+7hf
4bx5iWaJkGZ67Q3K4C9q/DIB6Y6KPmDZ+6R2tQZ5ND7HDp28OP2olLz1y5wt2cSc6GY0l3dklxB2
1JKOvSQQEyU09IvBvjDP51ApZfugz/MBrAnaiClQk6QIdNNivhlyOIOXBVOAkukzQu21TvKZ5/Hs
yXLquFJCAbXVoarKdc2xDatQAMX8qsr5ZXTGH7Ge+DVpW0uFBKnmkexPa0zeF239xjaG6zgK3t4Y
t55eSK1X6QSVlGhnOEsbVIURBzE/nKMtkh8Y1DLa6+i2lcS4nZcjZkS7wXTHOX+Sy+VnN1knuEU/
q9oZKeDoZIixVG9GBFAbsaC4IGN26933Vth21g3ont6OfDbzu73yIhc8fSu5fUdJ+jSkXN4RdOTK
ydmT3BrJ2kzZZTBqjkHMJm+YBR8ZztN+2CV1K4oIGzDNJ7vrL2opNXdkW5DZt9QY5cb8wT/+waDv
ezrIT92s69vUsA9j3T7mlGvdSmWLbNjLgZHfHbPwB22qdsVQHLUyOeqYFG+Vj8ZfFfw760inpe2M
O8XBa7/YyWuFGsOFT0ajqy075lQpeSjG29zX11mXfzGZ2xN3BntR95+Q2av6UIxdiUfDIX7jXPij
62S4tOWNDHimVjH5c+pRsfP4lyV6R1RP2EJZ8lc+Q7UV7v9Dvp3LQ2rqzG1o5dnQlwca9e8yBntX
18zrrFn1fSY1F4Kwz+zKZL9QGaUuwAPRN8xtmtzEAAapEceqkA5apw0bdaWyX2jO3bwoXizVt4YL
iTg0cV5S9+cupmxT09Zk8Rx+yrkOTTruWEHr9OfsRBBgGXsqE2Uvqjlxaf1/dujheZT1mg9JFeik
1U5vVlTWNQ3wOq6A/A0sbr+Pc3xHEsnYKm7cAKoH5EtJZn7LiKU9w6DTnKheH+jheARjFTZhEVp+
7RM2UgNmVTx56+y8PzEEvidC/7owwxLQz+ifqcq33A9n5MFqF4cHsQG/VCaAagd/eG/fs3ffL/Et
FzbYzVqL2yVuaIbmASTXT+G1W4b+Now3+CwLbrqXznTOrn+48vfA0f9e+cbMwrZEBuhbSqYbmT4Y
ZT7Vw+1DNd0mjHa+dTf7GmQn4efh8IdYjvI9BvT9it9yhjxi5rxvY5W4UfHQ7G8ECPChV3ZufvxH
6MV/vj3QZ9jHSOcABvtnOCdjBrxC1MNsro0aMoPznkbmNq6E9/vP8U/X+fYF5nFvdf3EgOSQcuKH
aBiuE3xyJa/+vz6+v72jbykqKVOBxQ9cqey2FVxtLFoeVm/OuW+FNJD9OOmMC6nUXOfkVy7+9PX9
5536t8t/u1/K2kAFsnJ5J78U8RsjpG431z6DXWXxVlAT/f3nevt+/p4Z++tm+dvlvt0sxLRT5pm4
HJFGhgXIkzz9/gL/kaViWfnbFb4tK5SftXkduUOs+xt8QezqZMOpxrf3sB/mTX3Qwu6IPPivwPm6
V3fKvj3dmGsrsZo/psn+nez6x6vRv6F4lJoAS1Xwamop30qayuwzkYq0EsK1dDpMWfoHleofPmD9
W3ptieWBiRM+YASntLXOt4Lo7z/h//7B/98nrN8WhL+FexXhTMIUt/f0urjxdggjD8T3ox70oeNV
299f7a+43W/uGF3759UWo1LnteYNpTs2yh6tNZ/xJ0bCtjwtSDOnz+2BaerBUyBbb6adevhTyPe7
3+x/n1R/e8PfFh1yGnLRMgr0F89J/zGE9tn8lB9pARl7xU99CSqDCOvXVfvDR/2nL/PbKtRgRM2H
6nYv903AzLpXV/7vP96/HnbfP14egfLN6qXyOPz2c1n0TsqqNFW9iILVpg5iP/II4HpWyKSLN979
mVv0XyvO36743cg2AXlUAdGrnC2vYu48BYJSAtEjj0lH9VtR9OHv3+NtBf3NW9S+/SQ6Zp60oeSC
iVj3tRl24rlhOnhY1T98Xf95odtDCc4hlJ7vF+KwbWLtaVEgmYc0gvI1XsYYpoX08Ps39N9fGqg4
QqMovMmp/vM3QRnEicu84vzmG6/rUfcbt3Id33wkpeePT8mfo9m3v/ivz/D/rmh9X8dUm57dULNx
AalK1G1UNyU7mmOyLeGrEprzpHVnvlq/BCeFDS9g9/u3fLvT/319/GIytyjxoW+rQNkzziYcvsN6
eVzWV60+z/rL7y/x3f35189cZXDHkslra7L+7dnUxQZqu9s1lG4qKRVoI27NDuD+WkQLY6SFyomu
c86xns8fdmIXYb7m8ssi0jpYOsN+H9cerwr1Bw7JQOBo1mesUxo6IaZa96uR7hW61H8SMP/nXfe3
l/3tZiDAmNurzcuWxA/m/E4G0d7csTySxH9AKf310/zXt2BB1zU1wr2I3/553800lTJTaCCNsm4I
bII27I1A+FzyeJyeZq1UaorKK+DUcrICiRmjh3iSi4BqF3osBt9dHJn6gZIMc9nO0PjdGhMC6ivy
4oWsPhkVTpRFaknamiX3tLMknlTFijdWDEnMSptuEepWnorQ1OuyXP+S0phqq2k1f3K7/4uJc9up
gGdVHMizoBm/U+0KQMWmiPXbc0d6LWEi0s5xNZdwRPBHuNf/kHZlzXHrOPcXqUoLqeVVS3e7vduJ
E/tFZefG2vddv/479J2JZbY+MWO/zJ0qVwUNCABBEDiHnZgndrV0xgVtvqWPj3ZtgAZrWHGnAN4h
uTJ244GV0M1F4PzNvrnCYuVUGgDbgH0AYBc+TWW0QrsZ5BLQbEwuTFwMD/MBWH1nmn+vOX8FVbeu
4LtI9vdFyQA0J7CbzBA5//L3/TXWlG1kjMkOHIyfCMHS1pKFBhxWgzkp6Ka5ZFX0UQMaAQWMWsYv
ST/K0Z023m4ni7WgW4rgzpQqCDD2o+A5e0CbzZxQ0mHFUAOnVzo0D9uiTjChmCcuZXHGA4/FxGYg
mHekZxhqPmv2oYs960cD4LKjRx39EB5DQayvVnnAUzehBFgkMTDx8ZMZFUbYwkllFXR4w0A6MXV8
rTgMai7YiW4h/4+O79I4HTHQW2s+wgPDPRi6xOLJXh3w0lsF0WOnKS9lNhyxZHwIQ/KkWPWNjhdU
vFeXLh7f9ym23TCQj+V9XwSbvOa3cCGKyQSZnTrc7YjkddrKua8A2WnwJGDZs0AByPXe3JWXoaBO
WQ3MpTTuAJrmGTPGTFoH3E7QsdipOwK+g+7jQ7nHsqctcKzVOFlox6Vzov5XHtOOABo18UDca7q4
ar5S5J60uEsdEYL+auSoYJtnyLUyJj4++lWiIOXPAep5vL+i/5HXoAkD1j0gG/E6SILm57aSTAc+
2WkAQlGpRcBLzSPp4+0ZA43IhEh20QFwAICTwbSc8J63elws5XDfDvxXypyzezRDW7JeGOIfw7eu
n6TPfrd3nbjvFvQRkUAzxrpLk4ch5+TQam4KiCVis21yDDw41sNf4F6uR8MfuRaXV1tDjvtJgY4M
uYpguGWHjUBHccarHmoKT0XmCRufzuI8pdM7vIKxu/MI7oqBHPNdf6gBkN6T4198QJFy7O+LI0qd
iiahAEJ7k5YGD/9KGz0LUOXy36CIrgaCJrMSQ1UBXMXlFiONSwwqoW/WHU0k9equvJjRsACS6b58
nTpH2mN+4roRsGWsxvxCKuenQFzBfFwI7uo68B2/AHFmfFDzw3bQnWDUvR1Z7AqEpWJcLQ2uXO8r
jCfgzUUBNBDGzM9BeQa8TRVYx6K7+Wp4LwRxV/MmxGQLdq9AfoCwY2Bq2DfZ/QXtwqp3LOQwsy68
A4xGM6aBIQf08B52rwBX8nbrkXcz4CfF6WTdOd4NyP6+kDemIK6zsIfnynvQKB/NI+7IgOGSHLyL
uTiFXfPHXwBwMZc7ibiFlpxLxt0AtD8CLSdHPQYHcz95QNHZB57lgWHRi+9ap0Wk/8/AX2/uQsFS
Yxg6NTTCWTdFiFDUBoqrRBXQTKQLKW89X1LOojh6zkns+rNpa2b9I8mRvNPooFuD4JxYVX3xEziD
VxWJZkwC4ljSm4e4Mb8Fs3ZMungP5vUrUor4UE79FoDvqCmwyyGjm8236QrwfJEktWY3C29DkHf2
oLC0lBeluNHNuwjLZnBrRxCULLQ/fl0mE/FIVXSsLP5pgKoDiWiNrWaG8glPdvTYzb4rmE4yL6zb
Grwv03lzkHam+U0zLoTp/DTzQDyolvDqgpvjyUc2zD4caSPNbr8LDv01ePcw3ZTaDKN5OsRO8hrv
80uh1NPA/SiV+64NiPpoiZklKK3siJPusA4HVAKHIEs0rS2Ux87AEyMr8GENhOigq+UOLQVkk1mN
uw4S0niR78wzlvkwkbgT4m+fXuOgGb4nsgCoPQh/GZfx7Ni0YyCjQFd2dJfuQhezhxf/qmbcSLtt
91n12HdxlD/8ayLnmD7BpMAeiCrApdX20l6caUViOPs1oIQnALqeXaMzDgoGTuw6wXCRqrUUqwYK
oIws7LyFJWYhmyIXNM9XLj3MpkhCiA+ioL32Me0amE9scU8HrIPbv/GUVIwgBUuAZ/o55u1FoKMr
LaeP8riEGw1ygOd+yGs8fEPgUIBirT8QEHcwgECQFT2DRxgdB2BU3WG00d3+pCsXjo/iuWIgDqu0
aEqIp9cUfb3iLjmyljqxbAZZ/xdtRGa/k+hY2Jd9/cWxVsSYTe9GCBwczUQRme98QH/b2DKzsXhQ
XGDowQaEkbhkPk3vHzTlS1ejr5QJICFAdLj1L7ECR5z2Bg2mS0xSqjfpQ/rs/wRMwLl5J11s23g1
671rzBex2HSpSClD8Ai8at1EA2nE/U7pv/gpLa58HbG344PrC/gUZ9mI3p+ElMBAErsdBpcONU7u
/LvQf1aT60I5rswzwA1IwoQAFOF18gxgTUa/K5eC/XzHiDyyl21TrtyxPn5ErthrAZuTtRpzV5sx
bTV28Z16mL/D+VEJyuSVFvtHWVxJApJkSYtZJqB2hW3pSGs82Zkeyh3GftxBIZe9h3E1IX3eqrvg
bFTRf1aME/BJEM1nTWMqs2v1wCW0vmEiE7OHsS2wJLMUH4e4raoWAV6uhivIxzhsCj2JIzNVoB2W
m8fn6hgcDQ8IYrMDPBrsl4I3Q3g0rh1YS6Gci6KPE5cVWNXfkl3oZBgVCF0AIrlvn/BFdDVYzW5L
ebx30iiRAfzPOlhzYaO7wCB6GT9ETHeTi/WmM1FAiMzKOejUlyoF2APq2KYsMYbW36YSgK22P95a
KluqxXlmDiKtacgzfDv6QvrrOn8M1EOHPTNMFzrbonjuUTyJWPJSFncejgUwZgwNCiFf/wr/KS/Q
b/Cio3TVnvu74Wd4Zx3NQ3ob3FeCG+RarYrS2EB1LON6zOdrmrcStqegZBPoDNUE8LIGOgCY6u6B
FGIX8YQ1bCMQJOvV838plouLKg41NZshtt9hieGcdXGSC5Q5QB/O95/ov8G6CyW5gLCMTsW4O6Sl
P9Xb8kxzUY8DmM3GFjQDrmZ5DaE/Pm5/1LUUA0gGBRwGeOWiFnfoY6sLi+cBHlUwCTzeYHYRtEBA
urtuhlo07fFGDHGSZ1CbomckEwBzc+e9JGM9wmwhCyswyk5zLSCAmTm2iHF5zl+NPRZuc+LKYXeI
dqLialXPP7IN/hUAhDgWmbsQ3SoNEFcYfHUr1e8A8STqdrxRCJxqiTpcVrBdAsLVj9k0ytV6iJRE
caW+zd2h8PvdFGJzBekXaIJtnh80LaoOAL6Vjm0dDueANs2BDWmVlxOh5bniR2wpHKu8edJE+zQo
K6eVwg5wGB128jotc7AACtSDBni4BmZdMYA46fvAYP9oaYJ/hzb9RQ0K5ovZbJuLiCTDmdQD0meO
83bndwYQsrChB4gSxsCJ6ZObbZdajVYK/jlw4OHOw/d0rRjc7n0DU2Pkn+yAw9SeqxiJ/J71un8W
AoPqqGGK99DKYynIE+tJfiGai6FmwHpOXP3rYZOnO4GmP7C+ZPcLg82upOoPf9GvYGng5IMvhHIn
S6YMg6XGkeImFbtDWvOhwYum1WuYfpf2BVtJyOZkcNK2dec6ujABhydKzUzGyW8wKVjUTDyKgyT8
o9NVJclD6mvy2xGOYgho6UAYQguYRVV5KUrIq0ebZeGaaZjY9z65GaUVwf29Z4PiIXC3Wi9TQm/b
i9Q1lRA+YGJA45D956NKPVbyoymFSqxBwVgigydsUthYzdinP5RbDSMprFcAYMdL7RtMvAuuRUXK
mifj1RADZOg3ITtyoQz+vrqsjBlw8ymtrtoYG1iYZx53AcAcPA27IkBOauYbE01H0Qddy1dL0Vxe
xl6bkXXzJKM8qh6qsP9NQEUaXwPeiBHGhcVrgInKXNhBXZnDtVBrMkYbnaIBprLftbiTdTW1UCNi
DjY+689I5zLqyH8Rzy1l77Npjp3l6rf1rjovL0WzuCd8XqzCWErnKoy+aKqg9iGd0W4QJ3er743p
mcTVmvO8vjdxP8OEHvsZ8qF5kaPrgu4bcpZPR1Hxtmp/AwSeKL514OZzdqBV0gWSUuM01nQsrVaO
lZx1QMfedvJVBzPBOAD+IIA18eD8DWDNQh/7MW5F4xcagHR5HI9W2R0yyboD2J9XleM/2yLXQpcs
RHImVlvglqkmREb6t8Z/0kZRLlq13EIAFzSVjAV6PxjQrG4MgHhlWLoHSmbwfVuNtd7B2xMemjOU
EVd/9NMywNjTbOL2PAH0r8ecKlBKbSy32kp/9jVJXBkfBSbBjtOEkVwaAjwyQv35aMoNYLREA34i
nTifA5zUMMUJJAHVCaDMP1WAHyjKI9EmwaVh/RMxf/vXeJwPYCVcwkw6jDdqmaunBuDrsVaqaQLv
FonhPCEHAA9Gp6BPixUP6uvuLF/7tfRFKVymbPQkkcAyj3lMTQdwGaDQ+sFOQkGdLPo2XO0KnL+4
jyikNNIPc8pQON7EFbbzichozCj8Sb5wbJ3rrCr+qAfDMCMlFOfmawUcpKz5maeo/DuBSoLPw1/7
pSCY27CDpEFvjhKtziuwmY2lfL8dPyKFuJqsirWiJCksNwWtAxBCwIo/JcldlF7L3eu2KMFH0rmk
QLB4HDc6/FqyfnW9aZPiie1yytgw2xYkMh2XEwDogC28AKZT0Lurs8qp5N9Jq+++JoX9isVZrABb
DvBasFwKQASgs2JMHvhKVuRti1mtmpcux8y6kNPLRYSLCOTIEfiSMCn4SMPsVzdhcdc0d8Y4ewQA
cVNnunPaP4czeEIs4P1XqSKYsBF9Pz5hGKik5xI/hM6vGkAGifLQtt/nYnK3NRbJ4VKG5lvJ3LGU
oQErcqifS4AUkvaWkk/chJaG5ZIGgEHUrMghpwGuXdQW5/WM/XysKk9aY894mgaQybZm7F/cyB78
ZG6Vl/I8W4gAWt7W2fc0bj2DVE6kYoyqwoprcg7sbEF3dL2i+HOaGFyhbuaSBcBpaBngftrplp0C
MnRbLcEHM7gcUg9dIwFymEVCAQNipbt5qZWDjLXDbUGrgY0WE54mwbxG+UsHNl7zPptRHc3SkYQR
tgeBxR5mgohbVWchhVOnDVKi5wWkALIJHDYd1AFAAV6WwWm5rY9IEpcRUd6Os2JAUlHbgdm4AC50
Ix9NBkOg0qoTLFTiMmIzpKU+qBCUIW3QOcWyaAzyza9pw77eIlG1le8Xcgshgyk7YBTIU9+OjOuy
v92WI1KGWXUhx+z7oQV8DAoxbKu2gBghpahvK3I0LtXVKCiUEBDvSA3PvgRoyhEwkNPdth4iIVye
07NOMkId9poAYlCBIqcLMqCciKJTJIZLc1ajV76UwlzSDFZIP7DLiIBtZXC3tVn3ZYqZEBlvVybP
niYZulICQAp9JRVQYkDd74B65YM8YATW37aodY3+iOIbzoAksNI6RhpVVMnpgJHe1OD2HsLPpDUM
s/xHI/45UJL9uG9MaFTpmaNY2V4BfBjgsFwzEXi0wHb8g2CoFwHRK1YZASAr/W6VCpiNLgOwfHzN
cFy+mUtNnTUfbj2OoecPPfA3LrFeI/g8qyXlwm5csgHbjjloLNlQvIt1EoYr54eQTG7U/sBNZret
ksh0zFcWyUCrsq5L3lQacLQBqyprHRUL5JFef9F47JcsJJmxOQPWDGqFALYFec2elCaA0fNPZdF3
r+NSz1h2VRvV8IWpV515fADyktuT8xhb31+zHJd+tA50KzOQ8oHoAdiX+DkAeunQmY45hF+UxGUg
zFWNPXk7fbraaaJf2N63/fa+zbIvCbL4Z4QE5HlqrcJ2bXndU6yNAsDb16+LQjB7su10Ft9Dn6kZ
D9XAXAE4zR3Oh4y+tKCgAsDJ9jfaDiW8cn/0OfB29aQGFIwbRZdaCRiRrvXa6mVIvjdpJfBvkSwu
OSRd1vsq8+86iR01vy8xVxcCwR89+uhhW63tBI6m4ke1aJMDsw3gyG5WvEoAAdEUQAJhc/prUrjU
MAJTugW6HCrfaHBk/YeSY7prfN0WInIF9vdFVpjaIgjHCUJC8JON8k5uL9vsPi3ut8WILMZlhbo0
TbXWEazJBNgKEPjgQcrxy9r7mhguJ+T+pGVSBTEAHgd0IqAuldyOIvJFMVxCMNHGLiTWCRjqAmBq
t61eOgZYMb+kzNvg8+LTANgm18wMDt2GQPJl0EIgsKLAd9oWszrqQv6cdyBF+ugCmZVHiVFCG10p
zgkQon253hmJdAnWATc1QJxhBPeJ3+zz0vgO8jf/i3pySSJuqZUQlvX84RkY1I6GW1GbiN48BB7I
v2E12LEranb3iorfFjlkAFMSPemzsD+5Hi8MyaUFrAz6lsY+WICCS+v+iYNv259KpAP7+8IjUhnt
aLz4QkBvgLaoc42pBGpp9cUPwuWELq6a2VARRRWuDTWwYWZEUds8bSsjyDxvm/ALZbBXUluBxNyb
ji5pHhLQAk3GL5leb8sRnAtvcycLOWkcAk4vgHtF0g8KMM8GRXfZAfXrriWiak7kAVxiCCsdfDms
+NEAIdnM0qWeyYJlOYEPvI15LtTJ6tkA4h/MlgEAGdhfNljpwBH1v69O4Vh792W+VQGYUC2SE/hA
xthfGgCUgk/aB0PC/74xb2Frl2294n5PMSb20adHfValTG5x78oetfmXNaEfCFhbaQoEee7tJ/Ph
uZDEgwFg5xpgi1ODboUZXctt5gxyua9a9FdzC8iWePi+I1hPmeP5Lqm6F90cd4Cyei4BlIp5ecCi
BYACH6o9CIcvhgZ7JkN5X2Y5+qbm922XXQuN5S/lMjLwJ5N8MmGTnt6NEpgIzBBIfiAolFPBFNK6
JNDkqqalEwzqf7R+MGaS2bHSNiivRuVOQ/uXVNcauJU+o9G7HO5grqsmNEPMVONGfYnnLaxbv45A
HSfYaPmaIM6dkiEI9XTCpbcES9pkXbS6so+LH1VtfkkjACB9tJyJ5aasKSFobH5K9AyssfsheZbh
vtsKUfw7p177X8th7OejHHmIog476PhCmOuYAKUdmUBcBtb0tphtRwAz+Ecx2WTKgcXCMAWurJoD
Br/GEZN9A6ef4HQRSdI+StJikmDIhLUlpsjzaehO81VZM74AUUNPZDruPJZTwxorFkYUkI+GzDZe
ZNDJbBtOJIT9fZGPQbaoUR1rNaiectti+GfxHaPX2pYiMhr7+0JK36kkLkZISTNICR/V8Sqk34ZC
EbjB2mFJlXdv4/JB0mhp57PTJZLBtB6D91n7VemAypfvk+nXtk4s5rc8m8sJSZL2oUGhU2z56FPf
UvrbV+9jUDFpbQuIuB/b4kQm5DID1h9ardSgWgnKG9mTgxRkxJgdD0UOLrAhX7eD5ARoig30GvVf
ZLzsos4ZiwdFw9ukKXpdEyjF1+5KMRVGx2RZ9G5Kryo1dgPzDrs67rbxBF7+Nsy68L+ySg0KihX4
BQH/Mu4isxWDzPV1W4pIGy41yBi5N3WWvA3AAU76lS6/muRCre+3xYiU4fJCi+ceJWd5AYzRdjHh
Ihpnjg/Gom0xIj/gMoNZdbPRs9eRKWnh45i6eZ3pzyi4GURvZCKFmF0XX0ctQW4OOgX0X5PcLpGx
8/w+KT4zTrTIDXzBju0d0PD4zGxEt1PAdI4pUJn3QYNFE+tQAhhr234ib+DyQxDUWubn8IasJI4x
gncLaNTFcBN+pp2zVIzLDFpRA0CT3URy/znvTU8G768S6V8LIb5wr5oJjNCUmQ/cJ1P+MljpTi51
QQIXGI2v28tSUhuNlQsGaUDbBj6BOgCs/V6tRc8LzCob6ftt2m7hdGOVJXWaw2qa3npNDBI01CYR
/ncPwjCU2OAWFcHBiZTj8gMdAR82SFBOBkdckj2ArBs0CudR9LjteYLIVbkEESSg/QRiBLJdgJ5y
dqhAyQCeMrsLX2gj2pUVKcWlCaLFWtuUrGfVsD1DgBRPhqtVHejqRLs4gjyhsp+y+GTKgJbzUOGT
ZcU/I8D6OlX1BqM827aeSAqz7kKKppejmmuwXmLEzkxrtwYtThk/bEsRmY3LDnocljFhk4a+f+PX
N73cokf2OxIVKexTb3k5lxuCuo/MPoIyAfD9FQbhPQsUETgbfy2NVAvvzcypweI3hwXAqgAODbzg
sHqe9E881C0yncZdJia/aPD2CFkKeF0aA6DuausUKPNAqLj9eVadACD6pmyy3TL+2lIGM7AaJMxU
gCDVDvGWIYNNZxgCwRkhEqN+9DVlwMKZXwIbyQd9nKE/+HGxq5LPpIOFLlza6fMB9Kg9m8ei/5Ca
HEcw1FjjXdPU3ph0guhZ9euFMC73tLSsc6OEMLX5Fc0gcYn2ehGDNET6oumYaRdhik11I4s1DNaQ
WLWL7kkdQzcNPlNqLbRh2i6EAPJVnVr2fZoKjHMFGDPAsNlYIhBkkdG4lBOmePnB9hMGa+abMgG5
Wf5rADWj3AyC43U1HSz04bLOKIGht2ZYXMr04GP7tLJ892uBwyUc0HM3RhtDwgisyiAGyQ2mKhJL
1A4XWIy/pGQxiKmNDDAYpf7QDq/gLgKZySH0TYE7CwL05IKSVpKfZ1BHL17mJrSHZg/6WcFXESnD
ZYG4ltpOxigS8NcrTB0D8T8LdiS96DRBL1kkiMsEoLKlAGOAIDrfNPOtGr1U4bnZ/952AZEULgVg
kbQfehlSuhFQwe23oCs9It9n5rdtOaJvw2WAGTQSjaQiAyTp0Y9SJynBZxwIlBEJYcouMgDJ2lKR
GjhAVvyONZBkoDIkxhc14eI/w+JbrXQQQs3vQ3ivYzasKyqBl4k04WLfkkBirLIjLW5jl4Yg2ENd
Q6rPTJzT9xTztkOzMFipqtqUgdne1ct/RvmlrB6kL34T/irSgcAq0hKYK8WhrPaPZiKDTsT62gHD
X0XiyTJqyrAEc+1GSn5nxr4AQ9q2CwtChb+EgDqlUTsW+SAfqovLXNFQQt+O5sPXxHBxXwwVqeMB
Buvnm6p+niXQfRjYmAJf5rYggY/xNw/qT6U5W9BnBrl5HGJdE5hduWhXViSF/X3hYmpJSdS2UEfS
6VUrt+5U5rd0Er0si8RwoR9XOlbsDOQXZfoxlkBSMYE1CqLOr5mMi31drYpKYuwUVnhHkpsQYO81
Vlu2hawW6e9BqXKxT9WujYwMkE1ppB0jSwPx7V1oHNUk+ZaBd0sgTWQ4rgZIpAyjZym8IE1lR6oB
/1ABRT4SKbW6gr5INfzVA9fBuEyZW2ta+6oAmVGNfhlZdjPO2TE0g4ehk4+J2rsTaW+o7D+DMVJQ
7Qjil7+QdFM2tlbKAsv6TvVnswHOeQ7cT6GXCD6gpn50+VanFt4zkYwyBevfVAO3S2XneImyCh2s
uYLzSKQWly+ARvyfMPZBg0aSh0p5lQfFjoUzQiJBhFNLKuK0CmA/vQOjY4+n2vLSz57y7hOvzktP
4TIGAGgpHBIe2VU3vVk70yC54IEWZD+RNuzvi7wUaEUyGRO0acyrIDvMYN/JlJtCFm2oMaucXOrf
o5mHQxyTATNib+VCRL9Jg3+opkHgAYIQ1riE0c1zkugSslLl33dAWyIpwbuNaAZSJIVLFB3IMguJ
XUdy/6XCshiKILCFfgbdgGoMQQ64AwagFT5+lgjMUSV4FBGkBghpZcsB0ZCtfaoL+y6FXy6ZjEge
SMsidLgLEvADGPeG8bCdxlfttZDB9T/iIKrUQIe9MkYFD7rAcXguLBHYxmquWUjhcg3NraRPI2ii
gsA3p4pTDWe+rNsD3rnUQDT3uBo0ANkAmDyWqsFx9PHrjAPmh+kATwsqDNsejeY1Jrfq/JmlNAzG
/xHDObSp1yA3ZeujUTzaQfuELRO7HgVRI9KF8zSJKJOiEqSZPpIdJShsNfxu4VMBTENwxLKfe5IC
3tXhyVJKkEdbwJxG9yO41KbQHsfr0dTssrqPBtMBodnhM573x3w8CKNBS70nBTwvAkdMoQRODIrN
BltoXxPDuV6F99tsZqtMQY1WfCvbmXKVgp1rW4rgM/E8KVUYS2pWw3hD4gNq5KDOsadJgAqJBSt7
6/H6bjX+eFO0cppNCKJyccwiJAVdu5j9T507C2dgP2Nx7sxTG4OMnDlDfG9Wv0E84ElqblMqKu/X
M8O7PsywC0F92qm+OrFjlPyM6tjG/I0z+YlL8iclFC18i4zHJYaix2iCzlbLrUlxQv0ZIzh21Dxu
u8J6DbmwHZcXqmiufMqA5sKzwQOeA3BBpAcKZNwEKDujYOVRZD8uP0RNCLTfAvYr0bceLawcWakd
1xM4VG8m5fu2agL78SiUdVsp6cy83EeDdJwj9C1Brah+UQp3JGEsNYlGdknKm9iRrdDGjosNbK+v
hSzlEkMzBsoAtkm8CyrEy8Zvsv6iWxkoBSZBDSeyGlf6EjzYxhVLdGY4n6tW6IHz8YBNjbvtj7Na
wr27HeUyQ0hDXdLg2C7NwG2tzseaiFK2SATTdBGsmRIAnCGDiMwqn1HQuSSsP7HcujhUKZcPxjhU
4pS1LxS9vzPm+NxstZ/bhhJ9Dy4L5EMeWDMb8JcBfB/IgPsCH5EEOuhtMYIjgXJpwAzHNphYZBa0
sGVy3/Tyoa8uel062xYk0odLAWCozgaLbXFLtLFpCShas7Jj6fe2FEGi4XESEm0yVMKkFOlrX16b
HeiUxye/OQtFSJMCw/E4CY0+j2VUQZKPB8Zerx1iPmvkG40/1fF/jxidywA90fqkYhgTUgaQWdAk
4wIMbmwnTIyvpQAeKCEpGiMMI/jCgMceqkcOG6jwsRS4/Y0EnqBzKYCM4HmZCnj2YGZOgZ0SE+M8
VJf322JErsB+xiIN6IERWyo7Ro3wDmzRNSiXBvMuHBntvSCpiTTi0oHS9dKYsucFUHvfA67wSp66
V4lkn2qZLVyBywkGoJdp40NONeG+aEQO1UFjH4nGDUSuzeWEyZALFRzBuAdZpa0Ol1qbYm/urBGt
s4nMxqWEmaRh0DIgBFKGIBUGM5/+CjKXbTcQKMNfT6upl/AODJvF9LceNkdUpfYc/aMqtcCtBf7G
Ax5Ms9z4fgBt6uRpNA1AbcZuiUW2Hnf7uPzM/Pe7J/DQB1Gt0oywNkWBeU+As1Tt5IIK2knN2N22
n0gtri6IhiyJNHZNLTGYFGRXfvB7tgp7mCq7FD4IioRxqaHNEzoGLNdV45MulXbQmQC/+pGZd1ov
eoJg3nV6k9RNML5owLiVuaDt9CGLCEXBYwyqhyWHYyqHXl9o+9rUwZfS4l1lsHoPXNgCi667/btg
LorlvEyCnnXxuzraETUGR23SXE+T/Kms9C6HC2OiF5lq5pBTMi5t/SrCZH0VC8JrdQsN95E/ZuSC
GHvWfZazXnSRv44YLgQkq12HT1ryqoLjfnqMVeCUzuc1cAa2HXPVjCBd0k3ASeoKTwgR602E0W3M
X414BZPQc2D9h5KKCvBVl1yI4dyEIWIZ2YR5JSsidognHZKgfml/xwCbiOtRkERESnG+EXZmHfcd
pKl54mb0R66OjinEdl7NiQudOM+YSaOMhgUplXKcwp/GOKEii+wUm9jb30gkiHOOILVCaSQQFCm3
UfZDy4GHjXSY+6I3y1UUWUbB9R9v4C99oJ7MKtLCG9KzZga203OYP+VusTcAjIgfgQ0M71/Y+E81
WReCuXvg3INv+g0bZiCPs6rZtH7+3DP5Qob6sZSZ5NgPKRuBDzv5MW38s0xqL0Mievdj2fUkIy7E
cKl+LuVG01hE5TXmCyPlrutqwSDG2xP1lgwuw2thDlXY+J98bHtb0h40bCnkVMc7NlAlgcq6b70R
/xdYBzOqj7B7AfrNvySHX/1yLBYXBSKpfFKlDX6KPoFSO4jtCODYc/CpR8GFVbkEMlY5VqjYlLJG
Y7vBpK3VE3zITJA5VhOxbhEcZdhcsdSTfnIZW71uNQwlU3YA7G9HIK7OzjRPPhcBva42j3QQoAIN
CbtnwAv6aLpppNacpYUMDOx5p3qRhxasesb4KIDA+UNEhLOWRcAIo6gawcohAL8/SgMIftjrePcB
8Bh99KufyTTu6w4oFUKYvbUIWErivLM3Jwx0+q3sJlliE/pS+595OF1K4CxX6HrbGewroYfsxPLs
6SXFaphmt1LubSdfkTKc4/np2JBOgTJj8D0FP0FridL7ugSw9MHjVAPMux8/DLwxKiaUGK4KFDgj
VTziCxota58eo6iYAdQNFQiz3HlYaAT7ECAsd+cEgVl1+S6dw72pFujq1ftte63izC6FccdinPT9
rFoQJp3nF9kVHjLni2j0yvvgtjyEV9JRPw+BMXQenlff4nNwUDbXamsLWTXZBuKHFIlTzMBOJ4B+
mcY8+Loxa7WU9dWIzqy/L46FkzndrrxqxbC+Iknc9zPbvB1MCZKUwjIf6w64fgo4zOxGMfLMVkCM
cEgSqzybfT32xkmar9RirF63zX7iRExdAzw6FGQ6GqBHPzpRIA+j6asKfsRY/MzocI7XTEFuPPGi
NxGo8w0Z8wImXyoG82BJTTGP7kDL0Enm6mffSGeTUcHC6v+MDMsJ48IObfWw0SR5xL4Ilq6jpnim
ufZoBgnqnqwQ+Oy68d414+JD7ROlJihRgQuqP1mBddvEov1rkfG4qNBJLY3NDH3kityXVeuAKX0/
y6ojtYLi4PQI40zH+aMhqQOu0HCFRK9BcRS36aGJmhGonXN/gZuo8jjoYXKU8gJo352KRcBIKjAE
31nxj8845R+78uWkguV8w5Bg1w43pkyer8tWNMct0pZylWPbyGMG+IwRTHq9C1pHO8CBzZDZ8z09
21aHucFJSgGx6X8CgH9FyCYJdqshSp2wgJMDfGC8aNRfsap4cmIIfPK0OmCfETj/jJnDwn85xaxO
1QFcB2lAKX8m3nj4RWz/198xxjCXONFsIYsrja1qIDTDzjgox+ozxt2q/R1362qgLeRwNUiJ07Sb
S3V0/Sdz3940V5EXgiYGUB4oVt+4cEQv3W97eVuqsZ+0rE8DcyqBwTSiyGovwt7p7grDSV3Ja0H8
MT7IbnlsGtc/FzNmCr8gl5On0MgidGiRMFFLtt9ylOXdjh4nV7ZLhwoeB0/vbpy/cBkzJmMkhdab
NJPaeIcIB9uaLDsDo7Th9F6kUJexgEdCviGmx4mJLZWgdNEV7QTPHfNx8WiU2ujGo7pX08bzEzA4
jQ/b0bca6UwEGhXgC1D4Ry/kfqVvzWjCUHgFkBypJem3fLAMl6Bh7Cp1IHm1VOZOFkmlJ0VZ+n1C
kkXPZpJEvd1VY5uKZemmQUF8zj/4ZNk4ZakOsY2HIxcX80Pm+Wc9zKype1zDXOqgK3UnsAALD97Q
JqvfCco4U+c32KJqTICAkmGobk93/5LmNO7kgqfUq8HurgrmD9byHUyNyRrdQBHFv5nEktJ1liKN
rlkkxkOlB71Dm/nZqBTpjFRacKwkIgty7CkdGNzYJGD9kkFEaqJm/RivWtvHWeYnk5vUducBHRLc
3FnhgJ0FK4G4w6oHMY39umsthHJJosjgcA0TKh+jQ/YUgnl8Bt3yfFnuRdzjaylwqR+XFDBINlm5
BS9OfP2QGOmuaAUmZKXEiZdQ2bRAPoqZKL5Xr4MZRU56SIjUa8V6jNDbq38olpegR2AV7U7glKsK
LcRx55ShYj0nz8MJTI6yY+xw5Ut1kH+1NsgNGfenHztSsRNxjq3lHHMhlTux+kStMpmZkQ4/G4zG
FMF5FYqumW8D51um5Jwx7CJz1ivoRhJbuTY6eyA7/zK6MgfXvzXpeXpWn5E3jqXoIusqO4nsEpt4
8WH0QOu+E6GunKKJs+DAko1qEhBaWRo7xxeH2aBlcyqbEwpVb94xyuAIjC2W0+xYwVNfii5R65/2
jzh+TKyZaZHkIeo3aeqMC79Kck8qBtEYwCn32Uet+OkwoD5O2G2GVo1Xn4X7cZfdYVrYlZzhRr5v
PdnVz8Ht7vwFL9ha3bOwJ+G8aCzzPh8JJMt70FpfVFfDHo124jXIOiDM1Pb+L2y5xJYzXNeX6aUi
OLPXI/Xdvpx7NUoa9SC8Rn1My9juc/NYmr3jU/kAYEIMYfV7ieaCWebVqmSpM5frlEodJq0cofOR
vBIn8YDc4j/qQLF2o8cycAIRaYlISy7jGQGeHpQcAvGYDK4hc+iPOnbWQo9og24rcq1qmOCVpF1c
Rq2g87F+nOgKGKCJZqKg5qoiXdNjSqthdGt38MzXbt8Fx8QZHXXX7rvGicD19Qm2V+bQC6HsYF2E
aZcXlUpTCNUv5139DbssLrCuba22MaQMvk5RD3a9HFkI5G6XsmXGchzCxKzS7P3vxq7Y6+Be1ptD
mYHF/P9Iu64euY1m+4sIMIdX5pnZHLV6IeSVxEw2c/j19/Tqu15uLz0tywacYMA13ayuXOdoTgJ6
NJs30LdvjzZyGXtkdaXWAmydvlzFnx9yrwaFuOBNvkyp4efIKQLlgeNv6Bf7ZJPfZZq0HLO53FQx
hKUUIVMN+kPqraKdtxfa8rMBB+vig6R5OZhiaideNrh/ZoA3whlnJ+biQiwDwkE3pt0lLyh123nQ
udhTW73SFVzeFfNOy1iotVXGNqb6u8qNo0w/SHFVgiunH3lmgSeIsUXqaKqxRT9ldugPFKhjkCdX
Ci1vRiCUtCgT252mOtg1hApns8Nz6Pt2aXO1jF0CGYeRCcrbd53A/loHQAC2pZ8ycqX4P18rY5O6
YtWKpcS19knp5HnQiBjrzk+pzivG0O9zTlsZ+zMpVqxIKk7VunprG/4a6q7wFeGDXbpLyGPW2nXY
uikasgLCOlQ/P76Nac1F8AMgE+uktaQI+7HhtAWJe/f8I9xVFgNdErDaguCSLQUa6OubANRD6mPV
y2VSWba03gIjoArHlXAe/G6kt5HF3GAstHK/xpBlZrnbCDKINp7TgeOJ97XPlEygf5mSaLJs8lrd
yqVIBmpV4lAw7eyN4c+0k1M9gJeNa7GpofikFxt5zLsGbtUkjTrk4b1FgRZGh2fVrlCeNg7nPxX3
ZMzDjtphEOQMksRj8b0+JmA+VZHdpC/VkV8K2M+kTE3WAGepoibAaGAGrkFR/vWKi5vSG8PX/CD7
ahj7PALBfefzLoqtLs5WalQ9fVqTI/lpbCfOHIJlHHOEnvGT1v+W/yySMf+mWGVrk8Fs0LRfRRmp
djLwHAs2NZJUZMlr3exq/+aQjJ5Ekh6D1A+HjIZvLTYasK9l98D/Oa8k9Kt81kYTCbcsm+B6YAIW
JRkUIy+6Xz618vuwRRMSXMfhfxPDhCl9UgmaFP9PTBf04eQnoRhyXQlV6U/HsdDqBBmujFYFY917
OZNIS0OEX58JRcZ76y5F1EfzUT1zeHrxts/2WaCG8UrJ0NE6ZnwXkAqaIZIQf1WaloYiyFkPkz6I
V5LR6YeRmKK79NKDOOiDI0x6epxGjO+mS52HPRaqhWjqr6ZGfszX+A4KZtnKUutXVQtyjIl0KPuW
JHc1IRPRu9NVR6sMKQDT6ZOoW7mdr5nu1KYmOHovNLYlpa/pIiQHNVckJ6ubH32mll4CJnJ3mWXx
mBBJtrN8kEJNw4br+S+864BA7vP/F8HcvLkkEbBvkDFaUnkrqfVNn/P2dndfxEYE4w8mverzrkHS
ZIry4k0rkTw5UoMmHkuOl9utHZsWOrO6pKEMxu7wV1MNOroBp0kKnzYXOkcJk3ssI9vjz8nV/eaC
Bn3gpnf+/S2CLgCJIVQY3ogxolZXlARo3bOLdpcjFD/yOPPPS9jNGDYiWBYWYplFl1B/Vy42LfpX
fhmUmfe6IHTvA8sVLgg3L9pLBLcyGetZdGVpDDmOpRrGSz75RZN9XUwkYSr418QYK0c5J/3blSjJ
iIREkGKDa5aJh4wxX6fenLEnMeZOZArJhSAK9VNRNO1qL3I8p/Y0S5GH4fCRI3vXPwEZ+W/hjFGY
Z2WVzNFAC/NC8hPdy73Ep4X4JgkyO3cnm2eGdl39ViLz+nIRNDr6AolJe0DE+UD82EsdM/e1xYbb
CHj2fC8MtCS8DlTCFdli0aurxRAGQgHMhcw4TbPuAPO9bVunLDuevu7F0RtR7LJ+MlaRkhoQNfqK
X7nSKXItx7xuDmpoubxFq90oxkJoix03kwayjKZ2eSMLqkor30oSAgH2WAZKVfjF8FcdJU4UK7Y0
eVMi36T9xPGRe0X3rWjG4aMYNaH7bs0ukaaHdsWWbtKVJpYIFKR/JPaNgtcw3v2Km8MyjyRZM6ku
gPcNQNCvcXeTRom9NC9RwckweQdjnsMyDolCZNxpiRVaIan9PFdj0B1kL3IpOQD94RjR/deg0K1t
tEpgUphCgdVHUgw4hdlVrq3rNESLBoFvg/0ct0UTjJd67bklcFn/LY1RmQmUn0RP0H4Trd68UvEM
7RKcC6E1ECU4b7x3RaFDgmEhkHdLChOttepQ5VmELE8tn9PxwcJfebsY+8ZLVXRdQToE78e4IEGZ
BqFJkHUlh+qgHxWf+NKJklWPHhha+abk80gjamaYuvt/gZ8gufRFboDKQysroKdWjtEl/ubRZr7w
CFwM4M0ojumXD7SxVvc2mNB4X3D3HWx+AfMFTQ2gSbKJX9BajyRpfAEMiJmoOXGi8AKLXb+kGqIF
jnc099lZvEYjY57RaZDO04PqIQcHkdcEeTC9vBoAHPEj9MKT20kJb3ntJ2n/lO+imWcYKRhnF+h0
CNq0gXk5unFY+GiwDZnd1+jaoHl50QZazyV839fad8GMc+pMLP+2AwRbI8R1mXSd1bWTLCCkOP88
6AnYYNzaXC69gU2BcOrj1igTOmRAskBqtOvFgracl7EbGm6FMG8wGrNiLOh8Uu+awerCt7tJhF1J
u4xDHQCJX5tD6VZBMh+rKFR4ULD7tm1zRqpgmzPOKiBJasyf4ysqvnaxhproxBeLr3gLwnpHe+Ac
d1drNMUyMI4ioQPPmINEX6uxkOGVkuiSHIh/qB3LEQfbzg8VCk3oy2beb/RlqYn+9CnfxbJGYWzS
CfULuCbDWvsgMswiRAqr3c4tMGyQEJUX1pwaiV2O8+rKmNS0+7KNODnNbg8Bw5n/f/i3aGFz2b1B
oqrN8SsmZ0IDzJYRyqWxk+C1GIHkDYLLLxDtesuNTCYMaNZYMYpIRxjQYCs6Jg3WCQk6KORCWFt/
HPTH8194xyJhgQeDkjD4MgYJmSDAKnUB+WY/uS24j9wVIM1pGSpC9AqOy8Q2h+m1bUYOB87OGQ0d
0SOydFNEsZJ5Q2aq1JaxVJOb5vkMW2vOvaeM6mCbYJF5VkcSnRolS4PzJ31TGkapDBRIdRmGV5JE
tt3YrrnaGWo6UcjZQV2nS0s7zbUsgnx+GmzZDMf2IOeZH6k8TrO9Z2tgngv7UCj9Gfjj47OVm3Wa
ow6i1SC5wd5zSJ47V0QRJDlO3GLwng//II0xEoUmCprSv0mbnip/DlW3w7AIBo1RU7cOf5C1fhDH
2Ah0ECzQI0NcK9/MBXD/hdz411uvqriVwTZ/UM5QKmuAjFIc3GK5WDU36kaPoyE7ycYHKUwkAC5F
NSK/PlN5RS9uPK4O9cnYHedOT+24Kwx9w6QqSPihFczLA081WZM0ntxsAdTL/CWOC855doz3BwmM
y+9TXc9rKgGc2bdt1thm8SCUeliPKsf1Uh/OPi1Tki1MIVtYJ2PdhGU2kZX2wghYatPplu4xH6wj
aIU5Fnn3ygwVkgxknnjKH5+R2HflSDm63HzKb0SMBVUJ4YjYG0rAqOe7DOapWjBBIA2CDFWzAeVO
RxPqo+xJ9hj2JbDT7ME3kVSvP/KXnDvdQp/Kp3vcCGdebpZNA+CSIJzOI61hGy6+7vNnkfY824dD
Mk92yrM0AYbkhEV/G/3MYjgCDtVDHOpXWBvKgb/sli4/V+LJZQdL1kQpC/D6TW/9akO5ECTaG2vQ
s0b9qc3cX21ybn1k9yG8Xytr+aOkmHJRxHE7T/Knr/WdAEvv0Zbc2triEBSrV6MrV71yK9J7FmWj
TeygiVVhND8Hx5sLrkQRFYSA+DSZmlpMCtW/ET7sxaf4siaGMnV4dZRjPz6RiUR6qRnL5Co9mhI3
JkaSZOzjapga0p0VniBtLlX1LtZAO+fLLl+F5V1bsPkFTAQzt0CRSNp1AsxmqGDrufHIWwDV3NXf
BLtDsya+kF9GR/SXh+zOWMCKdd1lF5JD74Pnm3Z94fY+GCu71iKJS1OkGrcsdoZxjEMXCE7qFOgT
USXn96f2H/H7J2DMbi0msblGEAnbsV6lSeIM0f1oILJCxkWHBtKmc8f6ZOngnbyeyfLrtXF/yF5q
/UEX6JfaxK+FUieVUuGHoIYkIHXHLykn00UdDUXfxm0L20zuSiOzVUwITthK77zEdDDQh6mRP0iy
DXRXMeKJoVLNYlfuzbjHjG4mTeAo7fKTkM3LLYh/jWMFixeMYiJxqrC7WmiCTk7U0adW2FrJaODg
SQ5Lo0V5bQ8kv8KW1UEdau7mINWgTzZ7I4mx2abaG+NkafRzI7HW7Vi+HpMr+qVpM20iBKOrXLuy
F7abG6GMAa9KFdDfiw4DnoAlRltDcoEROofOwhgEE+5o9aCdlJQ/zPJav56xvUucLjwfLr3Bv545
OWvNqzZudQX8tohqF898kvoQKwQY3q2vdGf2AR1VYnshdcpDfqM5vWcceyfHbF1+I6xO3zr8yXvq
m8/9IMb4YSpJHxoJH31t6vV7murWVTeLqpf3lhqIZVR+W0m9cmKf3aAEJWqM3ZrW5/1KzPoLSjxA
aNTWj53ZXYOX6F+TECH8NS1NlU0N6YvKOrBCSkmkFZAxDGOQ1ENoLeIrGRY/S8kVmSt3jpQf57/u
3gNC0waAjlgaRWeY0bB0aatlnnNk/oV0mbaoNyhWWGWKd17M3u1txLCBfTHMIzZ5IKZbilPUaseG
aP+anB23Z4kA8ZRVzZQtNsftlkhasyjG9KxiLgfZqGQ36Zb8u1KP0s061Ak3kdizCZakiypmyzVQ
TDKXVyojFvbyGhtDQXpFh3/yYHRWZ/ZiB9Uhh2dc9zwONBCLGNgpRvuTcbkCqGaiEuV1PMQeazy0
vz4c2oD34N+MNPu+tnIYZ2qOQyEqBT4W2G5yu59l6zKLCzkgem9+yedxsXVjFq6moYkPuVCMB0Ga
5ZPRJd/bbI29uAD+WmPO0tG0Yt3rtbIP68q8l1BB97PSkgKSJjHo0s3kmsiTGljT+B2ldeXGIspX
JEuASdYUYqvYw/LldV4c0gkpFgZARq6pgM1NSG9IPiGgqFCtRQ+GCv/ZTFQEQFGDSoqFf20rCwwT
w6g7+qqIwbSonVO0CgD0h8dGxxauXBr3SVbN/jTl5aFvo69FkaER01SNMyWYEO41dNoWoQWzS7++
dOUkO1E0DnZOOnBwgN8XsD9rn/zImvkv0iX9sQIwQGqPClgzNMFAmyXOjclWmh7z69o6aakjJ0Ap
bK38m9BUsv+vXxhVCYCkathvF3U2adItzOlbmFyvFu0KPL0HOX761xIMtK5kjF0YmqSybesWrEdj
JsAPSHG0BEOrnCZM9P5JYoaFeSzBSG/jZ0xilorZWusmXrF4XFYncbpHct08qpmtu+Y9WFWHC+vY
3+b38TU+yr+GS6EmZCOccfKFteTDtEB4J17L2SvanqnEw5rdNYUbGYzRiPSm6UAdgKKn3tvSKDtF
z2Pd2gsbNsdgPfYQqTU4qiAinR9qSQsKUodt/STm6kUin6ZID85rxq4TeT8S67dWPW6i2IC8NnlU
ioeevKY5Z9KSc2tshpWugqVWaOi74Fux62ZxSi4zOE8EY/ZWycjmkmqeCoZ4FAcHlQdaupumbD8M
/QmbUL0ZdaWMFYhAF8x0VrdyYyAq2XFAGwrmCSPNPJ/BFUm/3UYkKO3VqWzoxamTI2iyvbSPihy7
ETiosX7gSH1xKMgQzEVkT8Q8iLrs5MLLf1MQxjhVUY3UXMCPWArZlrUrE0xGINI7L2S3/Lq9XcZ0
ALQ30WWqI9kBPgmgA0jBddu0zbBJ7N9oX/CeGWMtEqEWujxJ4Cfv1y/dU3YzHvprKUzc6LuyuPVh
AUGz3Ts9RquxHXA4f9rPQAwfbdWn4KPMVGGg6pqbjmJnl61LRhsLGE7t6Jm91thJUG3Rj05opdwK
QeGRS4wXuOd/BefNsEOaSRzJykpfvrJeFcZtsdye//9zrphd/65XbdVLgiueBsnDVFsarFXkYzER
vn7SgBLTuGU88/pvHHvGboJjdHeNdfphewSO9THHhA8PAGG3grNRVo2xNl1kYcZ6ws2Zl+pxuqP7
SGugf9e83tP99REVfLf1tYPOCcR5R2MsUGIkep5QC6T2spPQadO5tA1eWr5bHdqejrE6KAFUmtBB
TOflV+tFrtsa0IycNNRQ71RvNEwO01kDrHM0DmUae2gwRJzcdqfY562I807M2B4VcyKGSZ2hMT+v
3X2MmcqZx9fIewaM5UHJQxMbCTL0Qg/n7JDOXH3ZKzGiS2liWomOsbPdNGGc47qwpgn6Emt+e8DM
J8xblR1mr3dIwC2m7l/buzzGuOlrbuhCOr8VyEFc4MR3Hap6tKA0rxiB/SsdArp4xB8j/Acz/i6Z
CZDkeRFnTUVtM7qUfFpbGO3OpQ0a9GQ9XomFfplPuc7f12qwTPeKNKqxJOOYVjr/UKuydIAw/6Wc
mgUvY9YvtLjxzpu0nYs1RQlzfGhRIuW2mCxOEse8Wiwk+aWpYWdNHmo3jqTlYFVAtT8vasd6fsgJ
GLUcxIZ0rWJN7tIM8E4RlksdoBRlmY0xEfmAOr34aKiVEbtqk/NGUXbPifFsOsuL2jg7PahMraAD
IRnFDPl2Ql/bvKp5rOccEezUYKaX1hJHEFGv1wu5qMWbnochutcowh3+fQyWxCebAR+bUfMB0IXX
CTBrp/66uG+flxflkjyNT+SudtVnwZW+88CT3+aPGd38IJrRFAC+9WMcv4ke3fFiPAy3w2V3KVxV
z5GvXUrH2cMwz91w32L0UwI0Cg/3mnt4xklJUiE0hAaPnddfqK1dfG+O1XWS2H3YZLZwGd8sF8MD
oD1mO3UL3ogftcznzs/4KrlCimhE0eQaEcr6ynMW3w/CYtejf/6ZcI9J9WwTI3dJ2wAdB8fMDsKX
+WEKhsv6cjwVz8VJu80fuof5Sn8uAv1R5WVqb4R3587IeKehXeqmq95uuHkyvqhPxnN8jB8xrjV9
QdX+JjkB+uHrFIq3dcjb/97LDVBL0oFAg4oBkMOYz5tmkpnUMqr1nWcGUVB6safFtuZZiBblvyxu
MrJjbCHPolCymLq1ROaD6vE0WEaBNllpWdibKA5qnZ6sxCptfZ4OqdJxYuQdt/xBHvNdZTEDjOwM
eSDH8ixTD2IuHc6et/ogg/mAchTlQ7ag6UjXlOjOUOLGjxLwdUq/uKz/fbvjgzDWoFdzLslo6rl6
vuhOusrESxAr2AOqchx0EN7dMf7fMlADqmPcXaGntpn+KKbaOf/sdp/3RhsYP4+eaY5AlHanE3K5
5CSc2vaynb0kih7OS9ob+N7eGztoVo3TCuhxiDIRUtCWsExs8d4IZJcE3De965XQ/5IkVcK+EDu+
kJaTMAsCXpURfSPCCbmupt6fPxBPBKMHSlMWeRnT84i51+dfrXoIqpUXxe/lKJjcej8JowNRPYoC
yDox8jM44ClL74YrPXYaJ/bUQ+NmV9rP7ju5MzEyx90l20tvP8hmtEMQzAGb/TgitkNDBCmubF7q
CfmZJ71jRsO1XH3Xp+uquQdqqA2ALWdJj0LR2bOGfwQNyJKKWCmtQrODSVva9UUCPJ80TO75L7Gr
xGANw/IJSqPADvvoOuolK+fk7WPPGiBhQaNeZfagr7ahciTt7fSYQM35WxTzNUgrKXpJpznonGJC
0NV1qCrTsfescapvsrv++KP5JYwvoeEgYTgaI7HMAQtp6rSkINjMiICaM/81W975G6T/g08ecCOA
OZYqx2MlAkgLkzjStWBU1+pkXPfp7MdFEyRLw3k6+05vI49VLCxIjkSDPNTyZ1/zpYfMFzwTvPS+
6qdfUm6NZPexvgtke19DtajRTAWmZe6JIjoLawV4K26wRr31mYtkd5zbTiOmUOJLkcLRgSAFKamX
BrVlL76EFShgJvDKP/vfzsCqAtaBDVNllKPpZ0B2mdj4RKjqlZKMXnBZfbeK8ZnU+U+yoBtzXln2
pjux/472BvoQ2Pt4+7qbUG2UOtLqES7T6I3+J6mHxCcTtsbnSldP6tq2Ydvpo2vCLd81K+LSdmh5
E+i7H3TzG9SPb75U225Umwq4LsQ8alYXCnN2BFsLJ3rZNS0bMfRnbI6Kqm0xLTrEGADtA9RIcYyl
4SJuCWdzh3ccJoKprSgiSY0r1ZUHjTwP+UUs/nX+s9Eb+aSaFLDAwsauqrFGZJ5XpYkbiEiK5qTl
Ajg5/mQECJphIH+F00X3nLmueAWHARpyb7V1r75DszyMHnq7PogXPcCFjO/nj7R/a+/imFtblljr
4xoblnIRKX4jVhdJRUAfOg88ld9915uDMY+sq1q8MQuSpvRZaQ56kIb5sQ/HLJTLFwqJ0gY8IJT9
7/V+OMYmjyqmY7MYq5wFeVHxulQUsv/b9TFWuBuGxtQXHKqevrVib5dRsEycT0R/5Wet+/sUbHF6
Gomx6hM0YtTNFsAxyU2BFCQ0yXirt2BQ73ohFOKM2+XZWWsAQjIG3iVsVknY4Pr4cKtCT+pCxNkA
s4/54jyggAzT4Tfmg+iky6cTbiTR77gxEVphdEWXzzRxXTzVQQTk5I50BGDpiTcVsKvvG1HM88oM
OS5JRpeWW/2gq1Vii8t6N9Xr43nF2E+oNoKYhwUv0tT5iNtTA/0o2Nlr7OXO6KCxHWPHlYefwTsW
87jgwFLTSnAsA6w35NuiAjN7/HH+SFSXz30l5jWJYPdIawknMiL8Oeo2qJ28fgANSAlayaG3UywW
jRGPlGY/69ncJPPGMO7TRmSFXM0eXemiwwYa5oCd5CSHPIOxnypQ4EPgtivAzWQ0scjyuJ56vDXN
/oJDyjZ4JZzycrYtT7pd6XIfYgN3CvkIwbvmcSOZUUxgVsudVUKyeBye6NLF+Gw5WpDdUYi+4ZkH
7bLrlTfiGPUsqpaUgAmG3c8myY7kKLfTpFcrO9aE2NaB6vntvPbsB6wbiYyKyuiBVXH7drUIbH7S
+d7oewrKjuZBxjgzF4Fh12ximBZ0P9hfxFzYR6MiDSWAI+iTyNoHsELagoptsCUc+tCKsVrb8VzB
P7z4d4FMndMiaqMKVCBNbIYrqqeT3xxau/RjLjTP/mN8F8YYZ2PQjGKR6W2qEwnKLlH9JVXyl44M
uoE9VDFZPRNgKbkNoFb9L6NRuLOkvAtm3gqgH1VCOpxXme57DbyvwzFT1UMdfxMEMSxaHvzLP2jQ
+5mZJyKphZwnGc5MMTyz71SD4h9Ug6IvvbOEJQ/Dgx7gs8F7l8e8EUMYxU4ucMABbRRUsJEQ81gV
9u32uwjmUbTjZDbWhMwD6bILSurrqZ5PQM16PP/4eJ+KMd2GurTS8oaApwhe1eWOkuo28F/sTn4h
ZHasmjfFuDfOjejh/WSM1Y7kWjSjCpcnHjXZRTZ3Ydlf6f5wfBSuQDfoAzj3WnKAgdcRQFfxUjqe
sujMXn1F89VSx83S19g//IqjVcTR/RVK0cH6cv6Gdz8kRbWw4DoArsO8x9KIlLiZS2QfpmnPzfdh
CLv84byMfU+4EcK8uEQCdrY+Qgg9E0CHnfhYneoD3Qbh0r7sqgwKJYj9VJoUM4+NiGMiqaBufBsU
p+xK3To6FN9Yclq79yKbLkCMAuixro32uHBXl/ceH93px2aIBbBumblQvZTHdWkLKl/ygdnhG5mT
aG8Y4XTvJr4n4yW3W7znhLdCmQvWUzU1mhVC6QVT1NH1lGB/trwQgtIfTgKH2W/PiG/FMXc8p5o6
FzW+J2ANxYPcxNLFAKgJx4iN5cLU9WcFuwZuhbDAVjHIyMlmd5/IVjxj39oakI2mjtNmF+VTHFao
H6WT0x/p6AYJlJecI3DvjWzlMcYuGkdZX0sM5MYSuYhG42VZjOupkjm3uqe5WzGMsdOkfAXkG45V
KBg+0WVQnCSOkUg2mbBWUDYgruc0GXaN3VYkY+zIrJChJBC5Ko+51nlxNV8neu8IY+Ip9fBl6p/q
InbE6FrCIGbWpaembp+GKAnAA4/xn9s4KoJE6ByhPLbrl/Nmg/OS2PaysMakj2X8OKufbQw6O1jZ
C86L2FuVe0Pg+N9rZdvLZGz0skcNGdZe8Zcn0FcHh9fsyQpQ0nrkV3N3Y63NhStMrKVps6JEA86k
BoqP1e/GQSv3y+oA6Qr9Kmmyz59vt4e9lcdYI2IOJsEUOVKCxK6f5MXunlbs2MZP1pcpKDEuj9XA
1VNdkofKLR1l+Q2Ptpclb38DY5ymTBvHOscdN4lDMDgTHZYKGaXo127xlZcn84yDwtomAei1a48b
potC2Wvhp4FxqXm6LQRyKEcOb75pty+wPR5jjXJRTwqD4HjZIQZPQRnMoIZoPboNhAQIsMB36xRI
xG55/XnuUVm7lGEHvQbpB6w+8NPGt0Wg7pWO6vSO+hdAvTnaxNVexkJVVdvUowWBlPWJvpXiVMGv
YgAK/Aiae153ucdjjJPQtWWOEQhax0lDFDygrnDj0XWKmavaFQ4ZL1DnGBx2bns0jVEm1K/ouo8V
DFvHBPz5M/EksLmd1FRGpUFCPN612JRUtYIjgXdr7KR23hhGI3cQ8T/uDC/WHRL2nnUs0W0dwmj9
j1qhMjYma9esimI8gMlJr+KQTsAqdxPteVz+xtQvVWo2udk8N5WxJmqUTECdwfl6F+g6q908LV7l
Fn6fANT+hwGzYgDGJOTDgPOcJVvhViVtrIoFkmmQReEKe8lpGnsBF5n1NJ/KY+IDBQ96eqB1gVRP
3YEb3u6fHnCJQAEAuSE7vaYkU4qBDVrJJ/WXSlAum4Gcumg4ida02ArRCv+8xv6DPoGPzLRUEegv
zJu30rFNlup/+Uh9R2N3DWifVtBeUQgeXj7yDx75XR7z6mc5I3Emo8AzOc0TpUuKb01XtcmT6qP6
4S8nbudi/1H+LZHNuGSlqNNUgkRap1N/vq2sZ7aFXcr4u+KRAJSY3ICdJ5MxBGWbZaBNgkwsAz/E
4RDUjwJ8YvpAT0kC4cCrm/G+I0s3M+tTTobo7V6nt/5MfFTufvVnfus77gfN77fKWIWk0pI8od9R
DYbGUSkAl5NPAMCawJOUu8UjhYnjjZNSX/vZOLwLZYwDNs8MVSnop8Tsp52kRVgLWAPI41utN3g1
kN1viGlg7HtJmNKQGfe7ilmWSrRxFwNRx0umrLjUm8XkZAW7L34jhXl/WBnph6JHW3nWiGcByw+r
/3YqvQI9zm4ayT3/3HlnYl5fY6S5EFWw5b3Q+Y3SDbaoFuYfeQwJA2+AAgfXCgscula9ScQIZwKJ
5WG6So+lI1IaWIccfwMpgGraJ6XYSGOUYtWLvhESKEWLcs54oBaMnGhFRaG8TgGP12n/pW3kMRHo
UpARq/7NLz9BbmgFR7x5rQ9vs4SB8XD+i3HFsfFnnKPyr0AcdfjREdAPJ3o8K8jC3zrebjgvy+gk
Ax8R276MiqT5UHZSKtKHPV4MSCLWoDnQWDfmB5x7rTzpXRabAg5rKYyRBohgzZ688ZAeDexn0KVb
HvngfhS/kcQY5E4DD4T0hoN/2R0XBwmT3zijaKuu/Erzovo6/hNsIoDsaMAEQw4qojsPxd20DxUT
zVEpRfuwHNH3KjvQm2fx8gczi+9CIOejkEjI1LqTUc8ss2dZu6+jy6L8jyKYu8OqsT7nBCKKpHJb
KbIVzCKDMcXjaPquS5FRqERZD/sJOvOw1n5qczDBwhQCZ0W7EAEUF7lxUP2kfCiCq7ntI8+h0E/w
yXZsRDKPa1ESQlbjrcNLvfQYKkH3G53kvYUdiuz099EYXxJbRNQyShukXed35IYodnugqIe5M2Wu
+b15pflr6ScowhwjZwnE0/g4X8on0HByPMB+krf5KYzDqbF8VcHfwHwdVz8N06PlrIFypBiEfKaQ
3U+qgEpNNDRD/8RHJxXjIBgikBaVEYAaa1Z4sZzAc+cGJy/iCWKcgCknOmBaYLXKvA3KUrm02vUv
3eJg7tG7+aQum+MwGjrKrdFoFKa2UEdvmAw7G34IHfaM5dFOYZGbx/NPgiePUc926rp5bWU40sTw
Ucuz50LDtHWdOEk1Oau+Dnav1N55ofseZ3NKRlnFeZbEaMIpR8vGQml5BUgUJ/HFQ7s48QhFBelT
xfl++9nXRiirlmsqaGuLD1hcANI17L4Wr9jFuNPdAat7IB4FJ+TcAH1YtEWC4gBv33M3sgRnvQqy
RlT1ReamDVXKq1LWsO4pdMc4Rnob9c9YgDmCcYBTld1X1XdRzPUWEymlcsFHxXAzhhNW2SdK/miA
gpoXh+26ck2RZGCOYqqPzaXHuNezRENkhPkVQBhGh9YbwJ0TgRCOm/HsxrEUpEsHhAkodJhTaXGE
2JLm7ViUvVg80at8gEDe5E5hJ1cyQLJoeSLyeGtQ+8q6kcvojdXOk9jSqjoNIYYuswnOaaD5SrCV
LNvY/uaeldqST1ZgI5Lx6wvo12JklTBqiZZe14ViurXZpf75Z8iRwsZGfQ9S47LCfOI4Lt2x6y3s
WZOE9+52e3eAG7RkGXoC2EHmMLnRRE05I1ZXrs1AvIyP4rURxI4a/mmk/i6LpU1QlYqYjYAjgZQZ
uX8XrM8095e/0Npt9cjrte7blI08JnAZlFkyKwPZzlw40n2P9ACTM0OQuJanrXb5xXxovdWLTr9a
r0pmc7VzN8Dd/AIZqrQJAUugHlgjHD+sWhRMwRz2RysgR+ADcOzn/jvYSKJZ0kbSEpVTnKO/81bl
ML7ojhT2zyng6cYnusCKw51XT65AxuOmUid2wFL/f4Gg8T3+ElgDZfx3BO7FasC6BQOSZMoA/GRM
tJKKyliNgGAZ/XlEXU4KhmMPAG7aH1xuhlcgsQnyA0F9fEC/hbJE86LFt+Yu+/K3P4ExcuD5KcR1
wk9oVD//JjvpCXTCIIN3Ore4AnuxMx6xDeWOl1ZQAxYcSdoY8NOmPcuw/RWsyRuTtTXBBOkK2BQB
UqxMeEhZu/NmMu5Z1THzi7EzRm8z0nSqXiQ0x8VGj0TcUjpY6pOCXNeCbV3Fr2BjLCOPUnH8RhF4
94Qb8Ywy56qSLBPdPBWPeeq0q/5MKdxVF29Hrl+WNyZu/r3uOebtoRmNxswLiDQrSJWNBBClupzq
IWYQxhd9TQdOZPcPN6zJUGXg6wHJ+eN7NdR6UPsmpZ1JSbnIzDAaFU/zu8BEtEPq0zKgXKk89NIl
pR2PXW4jYS/iwZC/IdElWOkTD8KISx4yGaYpkWH3epe27kCbipph65kWwFnb3/u2ezHtVi6jvegv
qb0wN78K/BRQYxxvFtUG10owH7O73hHBUW2AFAV98UvePOrugsNWOnPtikhmQakgXQ1wcoz0xoEW
0Cow1/Tv6/Df98t2m1Z5UMZFxf02P+tvii+5BdBoDEoIWUJ//4+061iyW1eSX8QIkqDd0hzX3kkt
bRiy9N6CXz+J1sxtHjTewX2ahVYdoToAC4VCVVYmtMjkdwA7lR/CE7jtVNMBQAWh8tyniD4vdqmw
6l5QjGhAkwPk1dDG2K+ohMlZ1oVFFdQ3/rHHRQla6l1Sa7Bn3/X2BHqwp/TAHBjV0uh2QH3FBNcY
isGxdNRVePvoLqq9NqMDN/myB/QGswQUfuBP6KcOVI1J7Tzlo9U7SMoWislXtTjEZaKCkYm4e1K3
kZc0uRUiHV73pkrLb0k+mpPkFhZ9c3D9gYbasDFjwVcwTOTFiUvwqzIE/8y6Uetacu2KLkECNV7M
ihku0EdcZIw1E9wNSo+pzr5uPG1pHxPSPBdu+koT56gp2W+nU3+COFbGvi4KF4RdBuBPJOQDJW5L
CttpmgHDxV1me2ZlgB6m746d2T/3ti1r1QrbRODzVlFEBoTI5kdKlSTKNQXtsCCyojEYjKV5nO0Y
w1bDqPXDlWVkxv08Dl1AgdBOQlBKapGPAUKSBUXVjjcVWK4zT7dydOhNPUolQz2iIAbGcbBVQrjJ
/EAl2ZjJYuIDYLS7vjfiZ9Ro90p5NNw7ShMccBmphfCkQbccBVm85SDFzIWtMR36Hl06TKQidfXW
BP1JzImeiHv1Q3W9/jjfMXL1VCY+LfQ2Ay6F+wE8EzwJkkkTm5IFrCidkd3Os+l4KOdkocM2uIGq
u2G1jyjinoYSifXl/FJ0GZN30/x0SRFTfdYaHKUmve6TJ6XYF6XkIf52WPh4SQBQg2IDzhPUB8/j
JUp/KnVHtjz0mqfnxK8f3KsiIJHfNEH2Ob2p/cUrD0CGIsFjdCzdXgkYbrqtvOJmmP3sRb2yR7RJ
ZYB/0WuamJCvQwuFQI6WuyTjFPO5E8Fo8Kwe2+S3hiEUNIVudfrDzUG9dXmrhVELYl1gKTBtFOo4
53IS0q2Q2YVz2arn6N0XJY4khTNhvGaCYP9rg2/CjplGFUXHvHsbToGJnDXEJIGnfDP3Tc+YZ04y
oKjQfzYGubuwW1xzqlMYhGxWWDjRgzY3v2pHCy/vnfD9vF0YdwdaFUFvhsIOWNGukc7s7Vs2BdLe
6wdpSiGq54DWBlKKUOSDqC9b8+aNt4wt+gkuvIJCwToxnR0xokMTt2WYOdqzO8eHuXKvh6EBeqGN
b/Ss6ILLyxXu6uYXcG+wWR2mqi0xJA3RzrDQxi+W6jyWxiCF2bJ77MPRxGg8BrKB8YUYwvlS9cUY
U2PCddOsPbj02z5bvEpp00Mypda961T1btTK6aoubA08bK0Tn7QIZXWFdm1ojt3qFfYYZ7KvLTgq
IP8k0JADAbcBUcTzn1UlSztWRrq+Qf3rGkT0JZS2C6/od4zxu3jov8sqazKTvIMtESjqzWyFpF08
oAbaIyQZvXm4/GFFF+7ZyrjEQi9XB40BmFH3BeQPNdwv2VP+wl57Wrj++he4QdnC2N833jy7hl6t
Liy24RiC53o5rlfWca1DMKp7mLE7EDuUMXyI8v+zZXJHKGloYdkjPqDSaKnXrUnh1XEURtFyC024
nTHVu07R70c3Dfrckk0fCNMGcMEgQwQPNdTSuCWTni61iQtnaQolwDitFfSr03lVCaJSNY1MDCOX
xz6ad5Kvy5yEP04GuGFM3UJxFnH+3LCi1Wk5KUinICfgemtQPrCXAXX2/5LeTJQtbu1xC1XdKuqS
Fva0ePL77qdj3EN5FtmSe8iM6yq30cnYuahf5GPs03ndrwZ4/o0HFWN7U5oGl5cv8DTHwGC05SCd
dJDLnK9edcp47PMY2Vpu+MZkfeqo9njZhHDBGxOcMxPoJde5DhM21EJH60tiO3u3/r4o0nEu4WKQ
tUAqGTzNOp+0xMAyDfXEFhPS3wwbN9ePUcD4Qjpo7JTlQ+HLagWiqI8sHA89YoIbgK8R67VbOKuL
bLfTfxrFp0i7TmQaaRITfGkYWllqpZst4n3Rf66XXdFoD/ZfCNpi0O+fdbhc9EZ8AxY+7ZDoaGRf
tXej8nMCL+uarzswSvtTUx8ve4VILxBoJTyQQahgmEivzj2vMPRkrBcsCw1zH4yQftEExffpkPvJ
JzP8MyIzoOv88/9pl8sfnWztKKjFQO8SaDulh6hBGs7LnnYh3uYHFXRinX2doK60k2WuwoOwWTGX
TFr90C4Gga8s4BJTqyYY6s5fizi0e1l/6w1N/yGqvdvikwStGt2aUKwS9A0gh+rRFfXsAsS/CoD3
cQiU6tc491B52ZUY3GZctdmKZBNyLS/pExg7QO30p8wVB50Mmi9MDDefnk8V9MiahmHCj1NP7MP3
L0z5GiCoUL+SMo0JYwKeaejiuA4x3uAHm6t0KOopw/dGYjhm+9yg+6pOg3Y1Qjvqb/So349GfnBA
buWVFiRL6oj4BtIqSsqrzho777L3iX8NwKvQwkN8crngT/IhjfWRfZZyqvd6vLqBQe305bIVIZDB
sMDziNCOeoTFfsZm0UrSqkNl4k1MqJH7o7Kk4VgbnzC8A4BlRn45Rhaq+YTMZYxeUTDPg3Is2aUn
K42IbnUToRHU8ITVwrhDbpd5NjmNCSU+/VRURugUtRcX36tl9UhKPa0rd5eXLgqWW4Pc6e4txZ5J
D4NRAQr8Wl0+142+s3Nw4F82JHqGbg1xhxnPDaeyZnDSu4Dh6N8s5dZo12vSTaepioP/ly3+BpjJ
Wg8oa6LAlKw32dD9glzj86hb4ZxWkTdmicSekJYQFTmVoP3J0M/cZxt1SC3MJdoo2bX1kNynh+6u
/GrdNwf1TnkwT9WK+rcSuAfzXsYSrItOyNY09wGzSK/0hNjsWqAVcmtM7HyzTuM+oyT4o26FkZ2k
w/xFfKyPyilPoBL672S9xL70vgvcJ6butAxqh59ipEcXOsEYywjWWXIPCk8IxCItKCmBn5CX1qhm
qEYiLZuDZEVlBXMYdgh+6Tqs0gwkQ1153aVZ5qet2e8vO5VgozGhzDJejGsaH/RX+iRN9dJFk24Z
k8DQcQvLrni2P9wdtLXA00/ZU28t1gAL6gmzEZitJyAnlHORSBbCl/bd1UrVwoGZWKvDfgSz1vjl
8lYJHOFsIdw7M2+0bGkATAmSdHqpFL0LoxHS6fWECup/bQmiS+/ewKXj8dRnczrDGyyjOWmO80ld
26so775dNiO8IEwNaBQMphMk/9yKIjdrsoFFLzYqZsQ7tfeKHetOoDu8XjFW18sGBTuIdb3b49ZV
m8ZY9GAdD9IU4wzaiPn88WSvneQwCYvBQPWgMsiowUz+tsc7rnToouE0Xa+7+VbzkgCltE+WBxpp
oPiisJLyVQsvgo1J7kovaFrEWQWTMcad9Y56K7jNabT6TfSaabHk2hHlkNsFcpFZcdwiBWMeIrNd
7XqU9MupeqRxe6fbnSRAvD2XuPPrWKhuMzlow4GbnGcRPcmrrjcWOCMxfrpqsqvt0S9R5gpcFeJf
c1w3Pl2V12pcQW0E+c/I1NCrrfaLbYKPHKDUorkarfHeXuyny/4k/G3ADuOZp6IE/+H1QMGTUffR
BIhBB3LVJbpdIx36swW9jYfy1KtD5lVr6S+N+0jy8mpS8quGktDQun1O8k8dZPs8MHmFqdZKphZE
Xwi3JrSZUBN2Afk637W0c9bSrFBG6YuDMRd7Z30dAB6KGkmJXnSktnZYWNzkeOukKINjxCvEV6ed
1YE9172vFVviBDIr7O8bK7U+xA5oZ9bAaG5j1/H1Au+IZZKEPWEN3NWhkQEqBujW8zoutB/jBort
lL3coSOZhhWKekAAAtw4HtWDQ46y2qFwYRuLXARUrHyIMWtGA82e1n2Ugi+ktGpj18bG7rKvyixx
DlGW1qz2bG0KWhe7WH+ylmrcjcXDZTOiMqXjEhdqYEzz9wP5l2aPNrVWk6JlA/qMexX0QKETLL7j
NY/0KQv/rk55ZpLzwUQbOh3aWhQYrlE9Ltf5yTrW1wTTnTvUegi0yP4FnIuVIviw5LISs25gdEDn
Cwez0xF9XUe45D4+QCopcII3As0fSSgdkGNecMkWl43qmlsplMCWeWdApDc9OdfsrWztQBQgBSkI
Ehko/74vjOVTm7Nm5qkzEB3G3LjqQQhErutukAwsCHKyrQ2+LmCCUEC3c9hwoic1g8+r3c6qH6fy
YC51WDtM40wSEIXJBsMjQIbaAJqHH/bQiNKrXVyzzkB3zaSHlgN5fJuC31W/ZMhGcSj5P2uQVeDb
I5palWkHa+pp2EV7y+9vgC30LIxmeAbwM9LRcKE/onQK0WbIZIBi/PyztTUky7QGASvWbjpaQmPO
3alTGk4JOqVLfqLzFSiXDmri7grF/Zvg8m6ch9LoXQV9qrnA3vbrkVJw8xoK7mkpW4TwVtvYYZuw
8c3JUqO8WEr2DcfCy3HCT81u0CEF8mPxs36n+f3PDmfCkLW7ZIa5OK32y9I5EwxD395LuvzYUNt3
wVQ1Z5lkL4Xnb7NGLlBnyzh1ABbjQw4/ChA6p9PvyyFalCq6GwNcuLRat9dqGwaqvPRp/7Nv9ACc
jV5EjiBXDy8bE147G2Ps75svBuBiPLcu84zFuR7oPHq6On/P1lym9SFMunFnM2JciIqAuu3cEomq
akinlgVktfDSRtuTJLBASK+gpLrmBy3tIIXMWoAyzJowmm0sc+F5hBAWMp9uDWiZe7b7jagYDq2R
OaRhYrdebVPPnv8KT+w64KaGBDMARzyUyRgKM8nMfkWJYg6Z4jRdI6hOq0d3X4VjlKI08lfZysYk
OyWbj4lRhVFvIizUGFE2pqe1uC4qaStMBMneLoz7kCvayukC1WSEzvTQ3EWYwSqPWij/bsJD7TKe
Kh2KzZhoO1+O06KeUbMboVXCuAeLeGUGkVmFKijUL58CsXNuTHHR2dZTZ24zmIIO+CcNnNtpWEKd
ewzU6+kTw3HG0o8luoLOOqnc12ohBFxkLZ4AIBKF+PZJ9eODdkj3xtMYpKDkkgqnCiLXmUHuw1Wk
IfPAGuGkgmSR2QZxJh2OEzjHmQ3umwFpCHB1whZVR/E+U7r2gFylul9sp7qH9nH20hSNe2UUvXK1
JGNRQf/UcSWPHtHnxK/AwwqQKwxl8CO4TqWgms9CqHoq7iE3fsqC6bsZxs8EuNH8LnpkkzSXXUjg
rFuTH6ZNjAhRtsD9jnTXb6yfswJ+0QVwu+n5sqH/4Df/LI6nZHJMxRp7trg/ryDtYHxpDiPgVWhO
3BV++l1iT5DdogAI0lTbBI8zYBvnx9AuolXRMlwRDMqOKYVQr6HsNQZgYtjPmp9/vmxPcCNhCgPi
FEhx8XTnO+1Vb/XZRF0U6vqhALHnBHoryF7ZpR5cNiQ6DhqWA3AYaDs+ADLdAlypZd3RIFK6/E5x
Kozar0op8QuhFUxoYrALPUz3A0yd1nHiLjUNJjs/ToXreAnCnfcXS3k3YnPZLMiqByfuYMREsaUq
oZITSSyI0nNIVwM/iaoZ9Lh5IQkraicXfXPc0ODoRKvQg1hAMe4MT/NJSA90uL+8JFH778wgF0ma
qXdoTmGQNmDFanbJzry1NChGMlZEadwSHd/t8rgLIDOgSWu1sMZE5Ksg2w1Xv/rpQQOvbECDcjcf
aurn+aus2ys8zRvDfGpOHUyKZAoMqyfXszAnugLQj58BGhAGR2h+ucr+8s6KPfKfL8lXUYrIpXWf
NqgANAiD0Hkwuk6ihivZTZ5jCerJdErMFt9uaiA3MsZVqFfECnST4uuhTi65v8VLwoCmBU0WdKQ4
X7Hj2VZ7CNEHjvWUdT+c+MvlLWMhjnvgwxff/3/OO2ZnpfWoDvgsZYchd22xg7WbVy8zgX4gRukE
SQcJmMtGhbfYxioP4QbVb5zVbk8ReBk/NijMgpFNGCI1iY/KPq+gNyi7xkRNve1S347lJocE6K9z
1wpbqSSYBzVC1c9bAC8s37yq99XnyYSsGvHnuzUHo4X0Wc4+1IWNfotCG+txjGpy3cH6WvgZivN6
CBTdXfkyHZimnHIzH+u77qUGlcZf5M4u4PIGWu4243rlnnWtZbQORB1h2cA9mt87du6ptgzFK7pL
NYfAEuSpMBfGPZBV+I9hJ/ik0Y2z72+LAKPZ3nQCee2DvFIkjtkba+zXbHazj5yoyxe4bR9aoFRG
d00J19vmN7h5m0c5V704ZGN2A70ACL1/ANlPkbt0Wo6vx2pu9akGZoTskwOEQaTMJ8ITv+lLckkJ
KI+tZTFZ19C5d83XCLC3y6dP6IkbA1xIGdFK7XKzwpcq+5scKpsG6toZ4vTiWB5VqlsrUSVRRrx/
QG1iRAE9XpMnUCvBsZKo7I6dl8PofFltJ7SKpyS7GxPLAzwOXAVf5rm9cgbZsAALYB/O3cYy9xYx
s7pzyhKWnbm4aePU8ZR1Pa2Lfdv0qjcaJCC29r3OV+n4NDtXHy3bjHiedZDe7seNj45pjPdznDOf
GUEvytRUFx/a1G8kWHK/Ed5M7rs55lcbc9D5BpjMyPAZSV149kBvqyL+UurkV9H+VcMCpQ7MRjDI
HOA8/HEf1iZ2LXgpfaMd1rzOxazt5C8hZhIBQ048IvEh0bnYWuSOPEivsq6FgCvIhdMXx4lLzwB/
q+S6FW3i1ggXK2eXlu6cYVmN87VWn8vyap2MoMpknCQi9N/Z/nFfqysLh6zMEKuhtLcksOIjgZRB
aAUDmtANkt3Yt2tUFGVLFLUOz0zzhTFtIFobFXCUnbabwBfqWyeWniVBA3mDwbNRxaHx9b+wLKgU
n1nmzmLWxmZkxW+LngL6jRycI8sG5+dhL5vHFmaf2y/JhVG9J2NNGtiadgrdgdJp74brqSjxmiTo
hNPPsnxXlEltDXJhVVnp0jctttWYLdtPNBP3+1he23n6VHRuBfHU6OFyIBd1vM72k0veBhJhHAE9
3yD9hsZC6jF5IiZKR39kt2s4/ItagOgJq4NdHeNXQEV9mPoqTTq4Vob0t22z67qqfiSd8zvVc1nx
VryZ/9jhR7w6p4jMQoedQR/CrobYpgO98rZRntOq1XY0TiSP2f+wl+8WuYCWLZmyVBnezPYTfDN0
r2bDK74v/oxRAG+5yYPsVyvpRf0HH323yYW0xUmXJi1h09S8Eez46RU5lDdQGij85FYLoZoog55K
vp/JxTdaGoB7Vuz54sSv9Vgd+8G+zyb38bJnisMo8FzAAWBA5y0Ebe4i01UqXPZIBhUV3BZ07r2x
r2/GLP9aRvMgidn/YRvfrXEnj1aVnWUjSz2/4jn9BXzBuY+xIyDj2Fmf9smpkE37iC+jd5PcycN0
nmuCw40GtVrfa5l+pQ+2ZI5UaAIYWc1AZwFEk9yncpJyyCldaeA6LyYYpIdMBuEUOsPGAncHqU7n
Us2GhRIzA099oVRhDn6/L3o7Sy8dUfUUw/UY1wKaDzgH9ls2HkHdZeoiAls5Y1FYXHQJ7KEooI9O
js04gQS966IDSCMfyYhj4MrouYQeCRA0IA0mJJB5VEozZmAHT1F+UMryAKrOzkuI0Xra1EDC3Jok
0UT47TBQQxys2YDo/PlqS2opk13BPWjjfHG66iqqi+DyEROaeMulARnBoDtXGKtA0FGYDdK9pgZP
AW0eqgGQnss2hE9mTEZjy/4Y4daRZ2ZXRjTB0/HHH1jKcFW2XnO3ekpoAlINnAMIv45W5KdP0hcz
c3A+f94a56Ij+FTquVXiP2+u1HxDczS/GZBN9aYatOOyxpbwPCCBdjFCiWkgm0sZhhx0iWaHLe2G
U2O+5Oq92b1c3lGhCfiDjqCIYgT/DpqcBP1HHWuixs4dnsziidDTZRNCT9+Y4JKsKDIyi1IF5FBR
8q0GAb/Xde1pVvDhEGok5TChF26McVtWm6StcgPGYqf0I6vzbOg7X16PcC4P8+2YqARdrAplv/PD
RJYpNks7RZiyVuU0tHFx1Tuu6RXOpB3stozDKctXn9Zk8Eezqgwv6qn2F8hUPHPefwW3rVglyF0j
HIW0p56i1B4mTj2C3ZWsVuT14IkAqxxeVrhF+LCv2KjjuO4bp2vqFYbPuE9dNCX0/hBDRUaelouo
i7CxNqCOKGw4H2a4orRcSeFYjPgk2pOgvclbD2D3z+W+xxQriF/8DhzyEAGc9pA1uGoh1hXY/4IR
ix1o/sATzLSjy4lBlQ/6PcCJGWvmAE2VL4YRtGXLtE9i6lnDCHI/4I69fOrVo500U+URE78yLyYL
ch3mPJ008E0dL3+Lj84NJDJ2Gy1aRmTCH9Z4bSo7sQ2IadltOCyjT81vly0Itv7cBOdV6Yia9cxM
TPUYOKiFKNQNcnMMzUoNo6H2lgECVHX2PBvgPC0/u3ntOYDIZ6DVWCDAEhkQRUh2fWFiYgkE20bn
z9P1FP3Mietf/q0fU3IN6ERigr/PwKw+33lchi611xZfR0fz//fQgkDFyfriODhmtFf1ody3QG/J
xmIFlb4zs3z3ER35bMwhLoRR4HW3BjmIiOKb6aTvBhAuGJL26sfwrOkYY0RrDpLXWCIXzuwpMszI
6aagTJPuPm4z65glrhvm8dJKtvNjmD43xSWtSL1SjJi0UzBb6hHd1Zc8q8JkbHbpuEhSBfGq2JAD
xr9wv3EBVC0Bu9LA0htoWgKWjsWb1q8F3V92D8FhAVcUuzUZBBNCeudRugOEOo46rEdRM29Or5GV
S3ZMuIyNBW4ZCOpdt65YRltZXjXM/lLlXqzI+GVEfm7iyDNLIJjhczebxlmiIbAHKNdjMrEOMLXo
FcVnV/mkENlDiX3l85AHL9gY43Kcqq+pYmvzFKj2MHrEBgq3NYr70QSaoB2+lF0aRs4iu1LZ6+SS
Ve6OsVt1VNYU/efsaO5A0XIwMcgvH3oQu8T7TnIuoTapk0NoFaepIDtl6T2nNP7rRxL2jylbu4BW
or/B7d9srbESp+qE+TpQVOI9u3TV979w7I0JbrOGSu01pYUJtTxVCTqZjUzVXLhPGwvcPtW5DZLS
cZ0CMigP6zyfSKIdLi9CUG9kG0XYmDvIQTW+GVuQ2AbCHI6m75k2XXPnFjcLjbz4Jb3G1/edXfEw
xWDV9mUU4cLztLHMvSFo0SdQFoZle6idO6upndk3e5peJ7FKvWhYMhWzt8V/Pwh5vmDOM6xodqPF
wDFuMGmzWImnRfSkNb8v76swioOtAWkpHrYgezmPeqbdAhebDFPQQ3n6Kim6+jgabl16QLzTY5Um
+afLBgWdFKwLT1gVhKzAAPG8S1HdWGMW9dhOF/wU/Xd3fcVItz/T57gvMKuMdMHZl+lVl8ksC+Pv
u2W+JpcYvbU2GH9Bz43s1CpIS48cmMR2rnvOa3IVF2AjLPaYPJEsmX2qD+EKTTc2JY9BHL6alPal
Ha8pPKgP55AAwZBPX2x/CtUAfFPWqZQS9wjj48YgdzcPc1LVfYbA1byqvvtaliGG6nZjB+JUB/sO
jePIm/tg+L2G8xNjJJQsmB2JSwvmqku1U6VqrTDfjR/L0T516qEmn6129Pr4sZ5vjVwLZmX2GLhC
Ylp4Wi0Nu6wSzFA4nEM7UZbEZoZoB1AIK0mSYD10uR8/tAFTUp+vDcbblwI12EhMC91rY5kdtU2F
KF7LyekLbQryMvXq8gBekGhuZb7EYumHrd1YYevfWCnGMp8WA7GWgX2KL2THZCwW0zP3alCdAL+5
l9GHC8qTOLEolWsA46NUw7/oUqNO87rH1wS4E0wmx+y1CBi9v5XvFBD+5lKeBalFtgmbRcba6uKx
Cova0xiCBReEPcOhh9YgShv/huyRXYEfN/V9hZzTLGvZVmuyIJe1/WUXH5ICZFdu6Ew4KWtIGcmw
9IwIHZWh9gBxQ5LGTx04FIS7SlQjTVuIizmDmdwmRqV97mOtOGhdqoVjm77iWv3epE3kKyD/uEo0
dQxtO3tea5p6SR3T3dIv9Y0FOoxD3LTGf/+AxGAkuHxAJIeXPP9kwgSPpVJbH4MMSpoL6gVdW0oc
WuDPWxP888gcyTobI0yYjbnP++nWUuunyzFBcDDPTHAXeJ/kajZWBCbm1njMAXI60YWCfV+xZNyJ
AlMYSSOgMwR16EcuQz3L1XEakymwUrxSMMFVdD/M0ZDsmSjp3ljhS6dx3BNS1ynaPMUvMzO8lUBy
XP9W5O6egtl/ls3/iI4HQACMlQcUbR8mzYcsqx0kP0hSP5mvNiJOclcdICPgo6rx3OxlQ1tvI/P8
cbQAZVRBH4x/fN0is0yrnQieYmB4eY1eKMCtJDAe5pARzSa76gpDulPmR7vV13fTI9Ivy5eirYSL
3vwILpyXmdG4g4U8ZcA0noFhiPTBmT0n6AOmZuIact5XofNsLHKh3ZwhmqeyZdtP7Sc17P38IbtT
/CYcU3C5WLsySO9MGZZTcP5Q5ifgfcOEsPMB5IHCSzxrVoVn71X5CaQUwCHlildnIWts64F60DKU
JyUOLMpPLAI+RhAH4c3zAXxhFwnITfAS1i3A3eMnFzw6k4ER6Mgz9MJTu+89BFcvRwHhpbI1qp9f
Kq4WrXNdY3uzY3PUMMWWBcsVk8pLDtFneVVS0JBFlXyzSOZgm0us6+fEXpi9aUd2ZuTlp/wX3Idg
njP2h5sCbe4r7cvlRQq/pgHctEpsFwGIu8gcEMOahQ2barGf3NkrFRmeU+ikJviXLYLRbZtPBmYr
TSEeh2PRtFlIKmqihlyHM5Q0JT4iNoSCj04wlaS9yQNvti+mRQ4pkwJLQd7axvWDrhfhZCeSHrZw
xyxN01GwBaqdH0Ydq2Js+yLDNax/n+bMMyM3uPxNxI63McFl4zEAqpg3ggnGltT7M6BjM/B3C4LX
sB81vwRtSCixyZz5Qwjd2OQycD0vLTyzYJMpq7HoVb7E+z5ojyDt38nmAoTH+d0YP5PaVPOSFgOM
ZdljVt64TJF7uDGhy2DSHmpan6skly1QGJ43NrlLXV+rzC1N3IEoo0EoIfHXg3X8g/1R/4UGjMgb
If+CUTUb/NRg7jw/zGmjLgltRtA1Lz2kfJdRhcLa1PgQA+wlji+sGLNIDIwKpqtQkzy3pSl5P8dL
N749F9m3y0eoevQBU++CUr2MYUu4tI05dkI2Bw0DhXqnEJhTSRRUxgQF2NqNQ9rnR4lTilJe0EiZ
QBSiW/OhAk8cTLqqhTFCg3kGbcmQBu6u2qX522tiCI1dChjJkxV56kGmrS0xzaeZ89wUCamRA/Zg
b68VHxl/7bXuC82f62aSYTZFQQWT/AYIGfFc+lCwHjHKVVgTWFJSx/zqAl7iAQshaZMKwwpwoRDr
YXNUeO2efze3A7fxVJnMTVhvG0wifvad8fNaOwwP+Onny19PlHRuzXFusrSa26bMXGTgALg/SKbs
VMcKNAXELPRg95LOrADmh3UBOgJ6cxVTmnwdO5utWl8sGGQYezbWslxrB6ZTzPQvLRCDAxgTQvxG
5qWiaIYGAOjZXRDOATN9vq9NvxoKBj8m0DBou7wOteFpAaPoHqBbf4ygu8QUwzOf+iS/GlqMn/SS
LyvwHtTjIJTsmgDooK15/gMSpR/bdlnHwErME3qKCRqE2cPlrymzwSVDeWUuEyujB3aSPVdV+bx2
f5EpIJkFQxU0x4Cn53tRzZrMFaAXWEbVn+o2i722dzIITg+Hy2sR1YZhiSEegCPRP0gTlFoOIiEH
b8gCMvbsrVDvF1BS0tdUAU0BxVhSvhviUzTKJ3ZEwfrMNvdMoJVitnrMAguKiqy2R4D3QOrMdDfK
79LMWRCsCej48BIDFh30g9w9ZFCiAzWJ7zb19Xxfz6V5rWSLep2VnXTw6iPk6Y2iHWTcQMFByIXz
Q6WBlkjWKSMoeronbV12qY5XiVuGQ1U9aGl9BAPo90mPriurl82kv+GpuATm7NHOOWhqTXidF/im
bLSx6gO79vIKnWWv/do/1o9Mz9K+UXf5fRJ7cRzEo4ejuAMW1/Dtb0koK9ewz3jp53BBwSkzfS3B
/BjU87cEff2RzeCstzNd95ed+W1XL1ni4uyqjqCsr2HJfhr6sPytQciyPAFXfV9nQf8lvh5Chgpk
/H3TI0pCJ+Px8i8QuRg0LZ03rQ8CjvLz8KNWjovZZwv5QDNpRwt41cA0EoCrzaWUxFrBrYyP/G6K
y4ydyFZWNhofuPlX0GXvdHPar93naVrup9EOL69LFPK2xrijk2pVSVbCLrASr81p8HTU0C6bEDU3
CLpTrFuEdh4a8ed7x/oLELaGbEKvOGi6ltYJQjKxhxfTocmbF/hqQ281s3p25uVrXOoy2lhhONr+
AC4cmaTSl6LHx2OkvJhD9tbPjJu1PiKr+yw7FMId3ayW85Ry7dKBjlhtrd+MTekxVg/JhrJj/uE0
bExwHpIpZFmWlW1o2H9qdsth3S+oAmcQqlCkk0uCm//s63EegoFIujotNo8NSZGrfD/vkoMuzUXF
ZvCSAIksq65ysaSLx3nILKTBOrlqtN9u9kyr+0ZPgoRSD9zYoY15Jsk+slj9cR/fbXJRRUGGr9Qo
tMIvICV5S67SfYFbiuJJIaMKFPsgYKOaBeQRKAO5Q5C2Vqog2/7zNGMv3izIb5jAWY0ClkwLQ3zk
oCfiOJZlqGhinh85aipKM3cRs4YC5aEHpCJ0/a5AwQw0+zL8ufDbISkELS8qLBC+PrfWr3ZR5qmC
hBQu0u8HiCpbgJD+hRyGBgKwf+zwJV6iLLPi6lgVY/KYb6Lgh3KTHJr9fJCBRkXviDNT3AYmjJp2
cmBqgFKMiwnLMDpi9zyXItct7/7ymG3Wxs785sGpzI05qfFmDxn7Vyfl1BB7hmm6rO+KweMPneZ4
rCNarRMIjxIPCryB2g13KW5RzSSehuUpRunp2uLRZPJiI329fOaE9+i7eb7dnJV9m08dzHfgkqyT
3nOnrwbYnC9bEa8S6tOMH5vNx/JB2NKZigZ2MzuidEogxAZZtND+zd4p0qMtDCMbY1w4ngAWKF0d
xrqlgl7y4IFD4RSDfropX2dzeiT2dIPpxMkxM4/SXHYbiMyjv4LhBIABPzLH6flA3TwZUXzMWssD
Ksdz08chu15A0znYj+DJ8NB/8ax4AgVhJaNSFG4141rVNQLGjQ+HfzIXGyOKqJXnZr7rUDWI23s1
a/2xPEyVFtj2k5to93n0MDltIPnMorsW1HKgeWBiVaD7PT80Rj+ULfSpWJjTXrMIo1Lt3jlOPsx3
31Q8cGIpmFCUnVmuY4PfBxB6YJfPTY6Rsval5ozBYjfFdZpMceJTu5tzf+rLwXeHofDGChJEl5cq
WCkIQRmMXTeZde760IZh1ns7HoOSWEeMUINvfJbsJnNT7jY8M8FlSUlP5poyE5TgyeiqoN58GOrF
i0ZUURAULCrrpJoC18WLDc9gHS0BAumr880s8lw3i6xH9mnpmMXSqXEPPtPknlSrdUPtZH5po6UE
kQWm0O8at15OcbR2pq9N1nhQCoBHFMcuXqaMqJ6eqSVm082knPyunopDunbxTQzuOghF9+mKtnXR
zXujcNR9NpqY1Y+LFUAQoq2652pFsbfVsgQ+UO19x13rU+7a9U9SlIiJ/0PadzXJjSvN/iJGkATt
K22b8aNxemFII4nee/76m2h9d8VG8zR09jxsxMZqQ9UAgapCVVamFEjjLYbWyrcwLT67Khs+Zi0B
55gwp5NgLUGLvx7UrcIehCbzHVqD5V27gBw10qh8j0Zw/ZUlzPZDqDXxQcI7NrbqqQ0kS5SDHtFk
UIunbtDb/x5JB2FCTCWglYVbwpaLND1KiTIbnRNhCMfLOhOK8kJScgC2G/Ff0UEXhEFJgEsu2mVa
FJQduII7R9V+NNlTNbyKymNl/syIKxSfocQb69t6Dp4ZpLdlFSzFOKuzeoRBxc8e4jvdK56LfVAD
pjC7vR8AR2T6+uIqO90HbXH3F5K8G3FMQcYJTL+IStxFxyftjXYwph7cj0LwCKKuwjLaDirak+xd
v/inQQj2WmIWAxhtsE1etnxy8ORXWTB0p5YrEEJ+/pj7VOeZRjOqdl7yk9Wte7m2ySQjJDaqsZBg
U/GFT/rA6Czi6wfjGHMHl7fA8nSW6p/1MQ5VEIxAKDPYoo+zUEO5SPPn/Dk8SjuNTk3XdmBazbfG
mp/xyM+sKrahFAuBXC7l5caz6uyXMKcqGNVR6Br8kmyfPimYnU7uU4jFKt7wVXC4jw+eNcajj2Ui
5c14skZb6TXogTvgBzSvOPyFwDLPGuPccwWkdSYESjDZL9rNl9Zejr8BwsHbv4O6ne0kE5eXCZpx
Ugdryb4BFZYXHjor3Mdflq/8IhT3gjBBBNU4SRMLGGtdTL7/aO4hMoVkL/xRZFa0oyUh+Y584dxK
3g1hnjzN1CXoQJy+XvYgWTTtoKio9v4vqIHpDbjwANSvQk1RAfk2/S0rbzdg+kpFcKY3pIlBciPb
hbPgIa7b8Zf2x1/sKM8gc/11VSAyKPupwfHXUkI+rLWzZ3mv3Uv2nEMUkzfXv+VNwWkGsQiwvKMJ
xpwXQQdLthLqCCAJQrjRW1H3pOWcWLjtaVZWmIMSGrG8lKZGl4WHwYfk5W7pm0/F0XS7g6s/Sk85
KkLZ4/imufJheqg7i5esby8UrxKiA69zUQqTu9bUgxILLY3Bk2qA58mL1HMO50aKqhioNCA5VUBM
zKIRhk4tkecjRdWlLr9BR1Xzp26Ib6tBaDCAtVQONBMni3MjttLHtVXGe2KADiSJtMoHgSZ7CTRI
JEK1F+SNcW21lfaSK5guNTK7nt+DpvmIwvehMpwSL01zEXZNhcwkucnGKOL8sMvkBH1VQD/QLVMx
rsLiptoySvQE/xlFA1qcoPUrwefrdVAHen5Jz80wDlbqodhazER1wN7aV9Y0SoC5hiQA2UehBf4i
yxNvRJ7uKGMSdFvA1QEtiVeuyZznBol1ZdYllGPKRQW3l2wbkfgvoIgKrYTIuJYofmvMujQ8eHQl
71HOjAf4uVL0JjxS7H9xeNZWGAcAdtZMzhJYEQoLACg7fU0eKq+2geJ96hD6UdsUbhUPOmYel69h
KzSubTPbmNdKF2UUxdC65TfK6EPuqLIGcTNX4OLZLo+JRCnDMVQAmAZERZm4EQ3JIuUYfXQac0+i
jw6ISC2BeLXD2dDLsyHRYTcMfiIrR8eYzS40Y0pHQfwdFKFC5ykgIUPX0Zm9wModLXCMp0r5X60y
hyXWxJyCv4BQfFYtOnWaOJg+QTS2aJ1zKpG1cTkItoLVeqXM0SmjNJ7CVKJendJ94hFwVHNwRfwm
/FRHS91f31ve1jLnpQr7wkw1LLLOZLQ0vkpN7V+3sFVTQS9TpOPkgCGi8nYe8QkBhEHpYGKJXwKf
hqnYVtNn2QMNExd0vbUeHUVwjPeZKBmzGqXg6jISlB6BBM4qWxw+OpXbsLiMSOfOkflGY1xGEMaE
D27d+tv8a7Tx+o5PNXATwAUZcn1fFK+/569tIzk8t8x8rDCpOjmdZdUJX8M7CdAayimXNVZ42wIo
S6vUyU+uz9wYbqdWEeOpVB1exswtFyOI+LTLouL9lD6R3bDrPf2gHfl5/XZw+8eQzPBFLKYxGIk+
U0O/K+8AILvyjoucu0x3sSAopkOBAAp8yNHOD+TSZDmpplEFbPMEq/G6yo0xrAOlsvuE60YurzS1
BsZBEWPjwC4wxz/Pw1rUulZ1ps/Z7vaZFzno1r3nN5qXuKbDm2XbIMQ4t0dvyCrBnqJBG4gJrIDi
w5qTPOdu21JyUz9GthA/5B/LrWiJb8UL7xV4mQ9CGhhVfwWwbg2jJIzDnNF/basw1RygfJ8URT/G
mvZc5cPuukO5vOLnZpjPF/RR1QhNrKHERogFQqT3QWtfr9u4jGznNpibRhKdAD+Wac4yhLapLztE
v5+q2u5SkdcI2tw1sA7TnAf1F535XhKIbWTBhKlinm/GQX+r4+g7sBE/rq+IZ4aJoUOFAmBYwkyd
mXbSZF43fyUQjrpu5XR3mDQOQ38y+JYpKgiFkPPTp5p90gTAdNHXFlDtNubS4C/ixM1nTz10fub3
0FO1g8XScotX9Nhc48o4s5WhUS+oURrQoTZHO5ePowYlmIGDp99y/+sVMhsplWnS9HgMOeEYu4v2
Ghf3RteiCisB5/79+nbyFsTcKEMJWhSsqS1t9pSqOUjkc+RqCmz5QwNtLJkSowLzzVyoeZ6MjBTm
b7873p4Gv6CgE0FkjnfYN1qRuFhAh6KThbkosBydnw9wZSiRnoQohp1mLiSLlm5SO6M5lTceecMP
GyAj2IOoLCoNGtX7ovnyyhuaS5Zh1rXREKxPzNnA9D7VX8OD9lCPpaW/oSr2c1BKG7JBDzEA23Ti
ZbgtbtvjUIiP/6K7hp8DCXWA6yXo37Ghp0S7MoriCS7yxGOS3DeV21mDSwGdreFdPz1bkZsyuRMT
XXoUXFm2IK0B/4ws9ooTyam1zMYXiCinsvCMX7DvFoiojK9NCFUywsMebgAEsDaA7YENMDEFzDZm
oQqFdm1hkFPHefpCX6qNq71TUu3YIZwbuXWo1tbYPmwsjzKYs0zizI+oYe8Lr7S1PbmdQPWJZ8+e
B4rh2mNqWLoWYfoV7JhODeyW4rY+vTKTLSATw3zxXxRzN8LR2QKZU1zjhspliAUmN3VmCfvSxczJ
zehHz4aD13Lza3KB/jlyF0odJuPNz+wytxWkRXMYTzpxhJ3hy64O/sanAthLKkfdyAfZqfyOh7/Y
XqsJaUgMD8EnMd4oaobMmOsAHzNWnCz/WVY7fXge5cbm3A6eISbGl9qUT6kgYFMxLSS65Ei8FkLX
0ACxpBnF1sSFGnVhccfONpw6yoLA/9LJUJQ7mHwaXBmxhkeEghCpmpZuqTSNtzurLQHiqiw3R5GX
BwGha7n4kH9ssvLEWahNmQZuC6cQGvDw6AjJA9gbQaenTMOh6pTEiQuBlwzwrDL3JGzbGmGxUOAF
RLu9657nn6VtfCD/+LWgDwk+j8CenxCrgyfegjdP7mrBzI0hI0hHTYIFC/lXXX9Ucx7Z1tZjbP0Z
L3rnYtVj3gCLU+/T2EYvstm3fgCCWuVDAbYGrR7pG0hjOXVfzuExmRQHcyuJAB4pxUkAUR0UX6rA
jYt+Nudu0It9eV4oBhkDAZfanZGhR8EsN6jGoY5E9WddUFnFt8Rve5uKQOTPvELEZrCib8z/b5K5
jhpQz3U5tgoi9eiqN8tORhOCuOIb9wJeop7hVQB7oEonYGs45QyrnAACsItSlgiL9IUkUTCZS9ll
wKj/XxdXYGhV02TcZ9yTUhFkVKbqPrWq4peWcCYoNk/5ygBzGsIuzQSiUQMYkyJ9bhW8yertY74y
waS7AdrGSVrBW8WzG36rX2e3vauecc4xH/EOeAjIFtoHfgV6I8s+2zrqvFffaKyaRJmpk2zDyVKE
Y6U/NfpiBWlr1+SFc9o3L9VqjUzIaWMJUHsR27h8/h4EzqeTKvHoDa/VU4WUJXB5531zgQamcsFj
gSkYkXFQg9rlaltl8I1SaM1ZbMtm5MYRVMoyaB8EscdZI/37Lm70yh5zFmVA/TszofYcBYDDMrQp
apjesKCz+AHnRKZ1aQ8DwKgdYbKAFS7CXLUwA0SgOE0b+/KYznahdI9VokaWYZSTrU/dDtfiTWqF
myDSb0mhRHbRx5+AcH8CVNfYmt5+BNK0gCg+uOnLaLGooJucBAetTDJ77jPDWgSU+cKy84wCFFRI
eBtbCbPMnrTxoxbFXySqRqtSq/1QQwYVcR0EJepIKv/67m7eQ8BgIXulIqqzeN8yIULeBMhX+jkG
6UCTWpIqzDynvPkJV1aY296WeliMIayIGJTHuJRfvhi/tWqe+NjKzfO5Msbce3PIo9gE36iTCOJt
LQgQSVbvGi33Z2F+TMSeM6S7nVOv7DEXHiLVhHQ9FkcxquPkkBs67lY75qMSW+Ds+4vO8GYcWJlk
rn3Y6nosFxFNxACNxbNhANZ3vOE7s40SOALByhIT2wQzMkepw+IoLKS9K+4xgg/dPtnR3nhjkKdy
7MXFW9li0suinOJSnU62MPL8gNmOJYJyvOmCe9GJjtO3aQE/LUUS1MeeOzCwMRNPl4rJSMqLi4IW
k/MtcgxaYZp4DSamBXbNXt0Fe/Dt5e9AmJV787C0Fr/nzjXLuNNmasUsAnc4CCyMx+DQ+vpdjeLg
bKVQs8jcEVXkROW8IDbT29VSGZc650UWdDVsqvKrHO2K4htm7qAxj9fgVLjC+HjdyWwMwZ1vLXP/
AzELMfANe9EeqHEXjYbb9kX7wCZjsLbzo69BaJncJt9/OLx/vijjCcTR1KdZgtniZroxj+CytUBI
YkuvfBGbbafzxxTjBHLZ7JSgRnabV5EfhbfFstgUczi3khUHFS8mbrvtP+YYB5CadZQUHVYGitA9
+S4rFgWHYfB0oIRhskfPjS7yrNJFXF7QP1YZZ5AJoUp6elTNZ627oTQV4VfDAc4z3ZV7CGy+yY78
FxH5P3jYP3YZx9CNgiLECuzOhxPPihdg5nw4pJAPbXzTETk4yu0a0J/rcUr4VylcE7fq1JmwR6FM
xMm81Ne+0OlltL53qNz/b7fjdIxX5sxeF+sxxdmhlWc6U4+BusqS+12iW+bLgoG63Ot3nflU6jzT
nHN02omV6VKCTj1EIXExYwsPQQ26y6Gr7NGZS1DYfKTFPX3Pcwcc73P63CujvTxj+IwaHYrBrpOf
8QRQcKRZkVC5o7ovah6lC+8AnXzwyqIphmJpiLBIm9MKIH6RF6OXC0Zg0OWEnsw5QJtZ+er8MH4H
pL1ZmRcwZ04J5tChhhZ9m6uG9/FoZGCvI52ElE76dTpb/ZaFQi2zEIkxuS/ANUr588jX3+9BwFE5
ac7WSVkbY+5+EIpxUsUwlsVJ8oBRX1m2k4EkPcfJbDlSMELTQju4LACXPn8+DQB/Qp0Bta1GjOyO
5Famx2AMntC/+lSBULp+9zZXtbLGrApkgHM+YP7MIUL8LhPpFpzYOSfYbp0GvJQk6HMBSGCwqoaN
Us5LUWvEmcLZJfroSMYjVyJuc9tWRpiIHuaTqgQEglsdhl+SsoVOlGDVvSvE93nKK7Js7poMBM2J
TPwC1TInZNCmEStqRQh/Tx9hIXL2jGeBRqLVhR0JFJxrARaIdLf038zi2/XvvlkcwITjP0tgjtmo
9VKnzjCAoW0MG2ZW/kRnAUNfuG0/ozvUh4GR5fWQaJy6uLAro8xpy2uxBFgQRqskt0czcpoytqTm
azndqsNRAY+qUnAO+ObhW5lkQuciBL2uNzCZJcI+A3UKera+CeIDzn5upQar/WQbGWNIsrIYYCc0
7Ca4DSABYksoRWgPgJE2tS3MtlDZiysDOsYr9m/bpvqyig6qWJaxq5ZnSUSRGHX3rLXkgFjl8hKA
zWFCVnl9mRsTD2g1EjSHAQHGkNVpkmZ1LjMVOi46wFV46xl+9EMGY2qKYGJiqrN8L+Z7mrPTVrEC
rkbJkvb6A2+xmx909QtoUFj9gkGqocIa4xfohi8FYGcSPtLq7foyeTYYZ2JANqmAWABxirGDOkHT
qx7Ys6OjERncYjR9VV3cidV6qCdYrUcR9E4z6AFVWzybE2AIXosYpbIERyn+ZWqIMqrqVYFqFzxg
waaTWZmm27AyXUSaXBqNShzDxKSsPltxzmND3KwNrw8M48jQxAyaGVRsjr40bqRFdivqD0DoOmMS
uWGhW5Oo2WVv4ILE++tfkbc8xsWlU7aYETU9FO9lI1mKzhMS27QA+k16JSCpwfaDliA3lmwhOCdd
bZlFdOha3ptj8yj+McG2f2IzjJO5kBFq2q49VKmC0YkxFHxNGTv/+n7xTDHvf31W+oRkMNWoN1KV
OKIy2pEoclzI5qMUKAyonWIs/HJOtK2bjLQDNq2LQzseK5vUH0Ur2EqsWXH9tYHUsYiIrZtgj2/J
r+tr3HyJr60zIaiJizJRBpz5ZD9mB+MxgszQAcBUZ6owmzsDtmaK+zKmDS6XY3rzpq8WzoSirgeA
YIiRouix/h6CtAPtd7cl2bvQjZIby5UfqxLqj5NxTML+p96nnA7U5rtunVsyfg3l04koPbK9DhAO
KklfxaBsopKQqJxptvDl+orpXl64tlVySa/Pyr8QwP5ls0A/WFkaz8zMJ1ELvihy6Eid+YzRgdFK
e42T2GxHqJVRxqmJo9Aic4LR4b2LLeCYyKdpyW4M9WcNT3WD2NE3yInMn5gQwLsy85PSSv57BTeE
ydWPYLye2kjBOMvYaEMpb+th/MDkzNP1zd28rSsTzGkKIrLU4QwTdaQSy9Dqm2EuHAx3827MVq11
tRad/vnqK4r1gBlf2mwXD7qXOaXdYJwR42G3vMi++UpdW2IcELSlGm1O0Xigx1OxU7d8ycHi0Lj0
lQpyPZ5Bzhay+g4R6FWhXIKVKXlrFX10AN2xI8qcE3mCPVy5BiywLo/j3ihjmKHt0QhAcNlSb6jw
EV774EjSMR52bO/FNwDsOL52e4Fg8zcQoQBaYs6IEeRo/7XY0Ja2WcABY95E5Pn6OfwPX+0fIyx7
35z0HWTxYIRWb4Z9AeLWGDNhCmoL2hHTBQ/X7XHWRJhDMiZKOYF2DWsyqoPehG4R1sBB8VbFM8Ok
mVERAQxJ6Fn0FlDEarZ0DPbq3eiJHrFlK3nM/JLzVKFf4/Kc4M2vSNBBEtnpM70USSwngArFKnkL
FKG1hiC/1YTgaI4mWIYLEMNM822QqB/Xt3QzjdH+GGZioqLVaBTjYeYMqvxTmqEULCy88sn2fv6x
wRxFVVLGVIlgo0lrP9UeGrV09aW1r69ks5lg/LMUEFSfO6vazDNlaJG5U95F3RtvYULtLMjF2wvw
gdNkiYPHGxu8vn+gRDw3WqTDooczjKLo9dwI5rc65bUpt0M3brBOZ9tFhSWv6gRzadMY51FRMXy5
hCB+ltU9iJ1cTPHMNih4ZqBJugetW9L9FMzC+xia2IQsjzh7vPklV7+EiW3LIBZRQmObHt8UxW1V
fyotp9a27VNWNpjUvUrVqiYENtTn8C44pIfAkfe9J74vSMzGneZyjs1mjKOwZzpHL6Osc/4FBaUQ
ShQKUKIKTAwNpjdFrt6Jiv4wlNHXDOLHUwlRjqK3FqgPXLd9GoG6uPYr28x+igt4Z8IRtptqWaxy
jG7ToXwsSK07AtRDraAqP6owSK151O56s9wvaveo6wseHepdl+ofbS9/qfH+t1CidNElOEqthoa5
rliYl/OihBhOUk2fAH2WAHA3H4uaQppn7u76or/PJuM1nozEiboaoidj+ivRIzDn1hBAb15mI7+b
9eUhK+kvyySLCBoQmqGSWEtuNE4XVaU3lAoAVHgac3Zm68xDDtrAP0Ac65DtO/8qsjkI2WSqtA0x
uulRshJnsMTneg+K98TiTnDRa8p8iDNzzCHII3MplElDk/4AkawTh6EBbvfGFnc8eNHWM+TMFvPR
KyVZJtT3QFR/H/jDF110iOktb5pDJ+81yJD2VtlbUmynXG/F3VbmcgVpVRk1uD/wBFK97h6+0Zps
coh2olXYvHC9oReAQvbqIzLBBUKLqJ8EWKlxGz/N0GoGFScFolY7YXLrzJN+EVsEkUJ2om2NMQwV
WsKD/uX6LdvyKGc/g4k/jR7lCyB4FDmm/KLTlctpulIGOqH8C9TmRixfm2MVsepKMqc8wB7T/iQY
JACIk9y/OEc0DblyZlmCNaXVpbQEMO9ERaa//R4ACO4xUAYeXB6B/dbT/WxVTFJUFKma9VCigDXV
U485iNI7V/YSwAJ4IWDrHXdmi5xf/i4AvDUC6BA7aL6bBliAvESw0Tt3hNBqXNGTdKtya3DkDeEh
Gl3RsGIAhrhjiTK9ite2mPFCYgjWHbXCD+kAhQV2BzCl0h52lTeC2EEu7WDfuKNTuOEHJXghezN9
hYBwvwMhPv4/FeDLe+4cHF38td/EuKoggjJ4a+CzU1RK9UDxL8mrYRFIuBZ2f+S6Rp49xl3p6diP
Fb3E4DByh8CiukaVu/yCXqelvMV8VhK6gGsLZHxUozQ41PTr/24Jt7aQ4LDRN0UCKo3C7/Bw572W
eHeW8VQTUoMxamDz9xAjndCn1He8bJHnf9kJi7hF669dTv5XtoGce6ZjhfkeLKR+4f+vn45tTAja
pAlqj1U1zuQIUBXeCW7vpV9Q/IDf+9/DC9siEPJBmkIdy6PqBvGRVgwEW3s28YbHAMnHdb++BVaE
ei4GDsC/RsdlmIRfD6IgbSIR4SXLv2ZV9H1cCquAxPwgHLQGqJohsmqyeEVauXIW2VEk2qpxqM23
qNXBNI9MCM3CLmgdYxituNGdLtf9OpxspZbdernJUZacl88MuaH0LNJebFlDGqW10uRVziEVHGnO
9TVtxSpMGOiUnxuZj8g6dS2f+0UvUKMcbfKOPM8pcfBfJ2iTEHt6ie/T7xyDG7dNMsGtgHYzuAoh
+3Lua6s206IxSVQnuJ1uykN033R3AJugGFr59VvyE3Io5pd/AxJYG2WuWzkYZZBJseokRrqX5cUZ
xhd13HGWtpHUnS2NiftiHED0T49UJzWfZSTwpvlIoV6CsuzlAGxt2eyoRb6viXYEeoknzkQ3jnFj
a+us+AYEwyNZ7rDGUwYbWqNff5WOxgf8GmYqFa/GILH8XRi5pa2NoHVmmHmSRrU8JQWB4TL7GScj
mAhDdwkfq/B/3F+NSQlqNS2NsqFfcZ89dM+U86h1QM/zhe84aaC9tplMRpC0UT2YkId2SkzhkaFy
4ppD7r81gX22bUysr7Uq6WMVq6HUAMEvCcx6mX0LP+DrbvWreg3us7v6h2hBQGV//aBusALR647u
LcgzdciwMyE9XLoxnXqszhgwYrh45V18B35F0UedBD+HckqosUUz19pJBRChPYoe1b7jjd9sep/1
D2FivWyYgj6UqerIj+2v7EHB4inevO/tek/oqAXH3W0e1dXCGecjB3RH8OKH6nv+PU7VI6g0APc2
96KRvF/fZO7aGJ9D1E4fOxPfV0G1xKf6jJET2wW+LNrWfyNeuOl+Votj3E8VJ+Eg6FhcW0h+Ecu2
NP+QVexnpnil8kklmUfhqVB6t+mIz1nt5oX5Y5ytzFZVkEtLjSOV3TQYP/xV7XMXdM92/Unm+wHv
Hv7H3IwkK5OM3zHzAO2IFuuNpreyfIqhj6FMPK+6kY2urwphfA5Y27u5nbAumpEXP6bnxBHgdRY7
BeHRLZ/5bHMfVXBYIxyD25blHkJSMARmKgChHI2RK8VVvy9LXeF9rs2LsDLDXATSBFolmzCTEzx3
6jq1GjB5NrHp9UJuQwgSirzQxQlfJD2+74EVzJEUZ6gH1aFXRdqTmJecq7n5NVe/6OK6VH0mzgie
SpkAJnSnp8+DwvG5W+8r0MuoUMoBSQlYwpkjo9RahqpUQBPU2S3QMvtFm7MBYLy127sgDbeRH4OJ
oHpV5+X0xKG1XMxohImFdimfG2k7QUeVFcLfmGUFG815OmQ0StJFUG93zGqwM330IYFmpQLBFhBr
Wr4uWmAXc+f1KtRmKjBFpRmnALqx8RANUk5CzJg215hf0A1KVupgrHWgZXWsFYJsdjgUKPFe9xAb
BxtmdDrNCiYYzDKdL7QyokzuGqI4cn0k6W3f/huI5toC64LSrgj6CtyvyCyD+pViNDHP78jdO31+
hB6Px4QeSCZFODPHnKU5CaI5kmAuzPr7ToF8mxz6emG4PRFfJQjBgC3Rur6HW0g6FCqgCAZWfSTr
bNtGSPEoCFqDPlXVT92LD4lkd8YjHblESe2o9A+BnQrcDO/EqXOx1pVd5nJiDjnMR/A0wO7g1OIO
FZk9mH33C+oyw0nAOvSHX3VuB++Ubpw3rUK90aX5P8VZ5og2ZVvjoYJnXq88C4v+venz70RLv80k
/mWMPzibTF36hTUoAEqyLhkgh2F8Y9soI7I+iS52cvq79itNNGlNbUpRweMdo+3y7Mocs7dVOIlq
YsJc93/6oulkxeldSp6VfbqnqHCi2vnyFHfHf1ceWNlmLqU8ZGWGXQA6HH3HAqJrtUXzr9kjbing
yc6rEGzeGQ0BFfEN/ENs70NRu7mJoxmFtqn8GtSZW2i9DXiKJeTSLlRQWzJ4qoub7m1lkkkx0zZL
KxM83k6pVYGj4V3mVIEgOmFZ5O71k7NdR1zZYk6Opmb1pAsTyhEhosgS2NEY2ppUurlqWJk8ORWE
k0iCNmEAUtOy99uqsYP5JYjCA0YP71OMKHbScGhU6b7q2luhjL3IFHecn7nRgQI9HhTpdBMDWBfc
1aqpFo00i5RdRfKi96m08PG9+Gt6ytiIj5JNBJwOJeFov0cpV5RyI/mAfQVdXgQDcF0xnjM1zDzq
iKQ5KgErKOmtLqmsXoSTjjPOJ9lq0p7ZYvK3iKjjFPYyXStk0n9Uz5EHulVbh7/M3PyZL2qx6aPX
q2OcVWgQ6MtWsEjLibJmJeGLCGoeoFapD4k7Ow1f+h/84vEW/PFsqTQCr8AzPYlHdJVguLgJIRXS
7T4Xu7vjv423XjZnhuiVWxmSpJAUtQhD0/uECTNph4yYYITuVBJ+wWzyw/UDS70Q65DXO8pcYZIC
rBAmsDd4GMDaUcpoxUsOPG+44SloSgg6Gg2lMOAgz5fVpW3YKCQGwlIqRqtvZR80eg+IBh/Xl7O1
f5CngYw6KpPQU2AzLmmcRAiE57TmNrqLQ3uNVBdHRIkm9jTOfAzXGnMskAaTYRpKILYhVUitQdeI
sqnrGOpGlsJ/wmzdubP1MedjKtOaFAbWF4EyJT2i3+v0HtScT2gWZAdHjkPbXiLUOODOwNZwwaVc
tqRdDAUGOzq13ti93x11sGFSRtMI6HiX2xTZcGEQ36C5LCVpAm3S+Vkxim7JSKKBTucQPHZeeRzt
aq+4w1t1bN/lz3r/N8yHW48FMF+Y4DdG5ommOpMqhJkKAfa6lx1jNqDYUIz5qxQVyr0e1ajaRMlw
U82D4UWdGN+0EGq3SqGS7TIU09emnsXH6+d4Iys7+zXMHpSJMSnDMMpOnEwWdM72ob6v1C9mh+Hl
quY8HzY3/M/S2dZCg3K7IpJBdqKoshsttoy8PHZTY8ug5bq+rk0/AMYFSIDpgMCcCncr9xYZgdII
IIty2gjIlkm+qef2S9ZXHFaOrQ4nHA0kTQlEpzWDXZIRQElQShQZL9D5NXdzP7xRD7IlH/8dNdSZ
LSbk5lGqqkILW+BTv1k+CQpsd1T4XL8L91CV76A4YMk3/HGR7SOLcTlK8QUs9CllWm0meEfaTool
bCbGOzW7vaUdmuFg+oVb3PIAAFxrTLRPSJRMSgRrv2cPM8fAcIzgNmgcA8eBf+e9TLaCLjZWl048
VASp9LkjqCsT093U4uBRIIexJ77ph7a84+qbbWRtmmIoAKiIYM4k7E4uxhToINeW0RcdnAksQqlf
3oD59MhdE81QmHh7ZonZxUjvIDgWwBKc2s3sRjbFRFFaULQoH/mPAuonLs3Bm1FpITwMmIQJeWJU
BZUhn3qhFAtDoD/Bl6PbKEBomAM4abtDBpaluSNjHTZ4fmDMbQBcAQztfbu/7ji2SvpnJhj/rOli
rxtD+xvzrrxSjrlpp1i9Uw8Wnd0u7jKXFiKyffl23TRvcYwvXsa8SdMWlpPGPKhGu8NIw6/rJrYS
WxD4E3CPYv5EvtBjwizFUKc5NhA6Wycp+RDCM/RtDBormzbLkwPvQm+9qM5sMqlfMy6KPBWwqfgi
2DAIGGGIZmsFlJOq9ouKCoiJamymH/u5+T6mL5ou2EHzKPVPDXRgY27RZ9PD6KqKiQHgS6WLel07
CnkZai1u4TNVGcwwHi/uhdvFTcCczksztiLR2hiTuhlQMhrQrJEdM2qfVLW6q9LJNWqZE8jpsWQv
oK6BBVukdPeoAZ77sDzu4qjPG9lp5sKNDOUuidP9kEl+HEyONKm7cMAj7fpp2rr0a5vMVZG0egzK
oob2xD44xIdmp570E7lM9zSwXVsbczGUptSWRMfaFN84tI/h/9FS1A/ZgQu0o37xii0WiKX3wmCK
FWzRvB7amkA/KGBInW+UHV9EaDPLXu0g27nvy2YKmgTW5oPhQ3MCkugmajdUFRjxB0lv9C9GejR0
C02KfyAU5H9+TsxEDdJlwTdT7/GydZdd9iY+TzbVuJ53A4+qYeuEUJYkjWB0SwH/1bk1UDmqQTvG
stOJ+eSDX7K08lhK/Llod0Wv9R44VXLHgNjOLM6847mxuwao38BTTVXLKQ763HoW16HSZUWHvKXZ
B4IBKbjMKkBOMYAuNE6sQZ9AMfbwF5iWy+h7bpmJvqGWxrIawzKtB5ZP2ut4K9ylNo2+wvQXXPgb
Lu3cIBN/K1DxtJiahzm8YYwDIvBR8jGc4mhHfrDftAbeIRm7auL9xILLMaEyDqmUUWsnYWI7E2hG
CPWyzFXQav647mcufZuBrAIsQ5TID1+Tuf+gh5tbURvxMAwq5bGVR9GF4hhofgodxZhlNL70KWQb
szAmu+uWL0MyLGPm/aTadqkQV46VlOcRBA0iqdI8dclTK2hLjeNHL99FsALFexTzoGoDTbHzcxo1
XVmSFOvTFFRsDRAWgt2vuwmb4Esqt6NzfU3bX88AjQZUEzZ0maieQiN0Cf16krcE1nz7m39rchMR
SS+vJLPxRsLyVvaYy4BP2jR1meLzgew/eQcvKNAs0W5E4Y4LRrh0OOe2mHughMUk1EHcnRLsLPfS
/gZke+NiR35zI7vyZIMQGkglTXkV0xcI+fxFae0yXJ3/BibioyYsRXqD/aWoV/kloS4dtE3hO3+9
Mj0a5+GK2gIDF6om4OJiw5VUBkHRYvQHtsTXfNe/KII1joA+9g5Y9MoPzMG5NXhmYyezCbDU6ROV
GtE/SgfT1Fwpug3wNv05eEqpYBZA75s5yRAfrjFihe2fPMnrnun8H6iHbDO0tIfOyqwJIAIgGL6j
+2RHSLby478I4Oc/gUlK6twcJ92McLoRUjHtCAZjdL73IaCuf1Emu0wXzq0xrkkWUqUmZtg55Nl4
DI8EFOeSr31SdMhf0NhthZU/26uz00pDDzHVZYG1E8q1tim6JwCVVOksryB640P/Lz0TskkoPSBL
Br04XP65Z1qmJQzVGgZhEmygLdCgaPQAXID3UGDp35AS+X9RcLh0u+dmmRdDoA96L0YwK3/tHOGT
qgxGjgyyXYi8xlYDZUyuk7p8mZ+bZE5uGLSqFjQwOXjxE5WOHA4lCoB/0VvgWWIOaLrMWV90sJQA
6l/dT9D8UWkng5/LXh6X8zUxhzNK57qIT2tCjZ9uYquAYeSTUt/3P5JHbnXj8jKc2WNpwGaJel/6
2VoXIFjMUB9SO75R/eoJypdcoP1GXDk3x6R3pYmtHEz4Pg3EoDvopzrGTR1DdOtv7t7mkUQxEXNF
APYgFzm/CWqtTqQpzP9H2nXtRq5ryy8SoBxeFbvb3c72hBdhonLO+vpb7Nl7W6Z5mr6eFxsYA1Ni
Wlxcoapz+7Tx2yW9MqTk1+WL+e1LEePZQFD3hiXPiTQMgDAEv2i/KdVtmv+4DMGIsr/GoA50PjVl
vijAIBZEAOfMmjkRJHF6T3RFUG/ecVkMmCZkMyrqLENX3FoqDYgq6udGcHo4ZvcE3Uk3fSaPnHa6
GR7UCRlyLjJz+2+QqSNtpLE5CQmQ5RNKJB3Bzl3E9r0epvJd1P08POpgL8m0SmJxnlsUDGNu29ol
r0fSSFreySI/cEn+x9e3/+vVpA541baz1M/nuY120Okzf1V3Jp6riKyAYmfxRVeK94i1G5rLt9KM
uM4rdJMYuk1YeBQ6qUFquoOv9Vnyy58g4RDG1U3QULizvME1bdWfr+vwuERf6/yn+T3y735y9vNb
f+/1N1A2AJwG/+xn4lvKsz0lu7W801F9cYiC3JYcJOnrBn1kQXlo78YGHWu8egiGP/36Gyj/Vi1r
0VDi87qj7TCycxC+4hFvBLKb9Y7gai5n0G8dzNeAlC0S5bVG8S8AyQ2CZ23qE49a9a3oPU4HxyyZ
lFma87Iakua8zCTTmbvGeKtnV0XQuCPRotD2oroTUm7g7PzsubC76bB8Mmli3lQAvirsP8/MKv5N
YCdXc7TZ6U/1LyHahR5vfpn3GAkZQKKSlBhSmyrNEWVOdQCPfrQrFSTH9T2h1J2vwR8luLxY/Vsf
niznCxy1f9K8UrNeMDucHL/TK3uwVC9RvkX5sRoT+/LeIYv1dk5fsKitIxtdO4ojhhbG5nPZGPfd
iF65yxj/40C8gFA7poDKVRb+e8kox/IGTgfpU12f+DqKvAFRF5q4lJOWkE2ySAfcnxAkk53Lw+Eh
UBdYNZSRIMVo+JkNkMK0n2oQLVxGYBuxl/miLqplVVSh6DEGNUh22SGBeDeaP6/+/5Ho1/uMup8s
NPG2OoEpOvHO6q5Vtb+OU55U8P9wMV5GQ11KbSEvRtYBhvT+nSWYx+vYB703pDSz8fodHjXbHv6H
SCdh5RaE5X0LRPEAPDv7+q/5bZ+4sk7sS/4Fi7YN0Ofpc+KkzVAUFOz6BgIChZNAKkPxWkQX+CEN
tv19QaTMQ5uG2YJ6crI7Wlj7wyh2toVmFmRNJn/YG7/qGlS73VPscT0otu/2Ak1Zi1hq/9kxw2Hw
SDHuXH/CyL3WziAig4765dBUrnS7BJcPxP8w/S/AlAVpyl4C5RfGTG44xawcafJTfZ/fEFIm0tjW
3UZW7ojTdT/bQspX7mE+0kDJpFhIqUDAh1rmOssLdVHOj7Rkh0VGRGXxl6O44/Uts18xGyRqeRet
m7Vi/hfp3NupIXfa4jn/geA/sQAvo6LWcxCQxE9J/CDdk07SHpJHaCUlqsH9fXLDHRp7577AUau4
KG0drTFCMS2pUfyiIdNGSvPFPdQ+nXg3BvFB5jI0s43BCyh1IXRSBUsgY4wkNo21+6dbNr6quQo9
/8PUvWBRVwPqUsFfKwJLsxeHzOjwi5geSBGiECM+8MrAmDeRrGmgrYXcGvg3XjvcgjGFxVriwVtW
oleJ6JrrP10+eDwEakBLbeSJlWBAKCq2q/JgzLzblO0cbAZBXXaCKWaqgtra8/qEByJCONrEe+1u
3pFgY5rrDRp155mzkcutBLTut7VbnD+KcUg3I/bpCkEbZFy6Qh4idf3JUYgCDxIRVIPpWdvVop95
pHoFSV/UE998KBuDU/0yRvr6y6sxMnNiQZbYgXj1rnAsL0WZjLt6fVCepNu/2iN0v7a1QMqGFP+6
fXuqxXBntfP+MgLbJm5GRNnEUAShfEhG1JJy+m+ErgCE/Z7yreCHOMl+e+MRb7Aom6j2kdHOKbB6
14CORXRWFYz9/NOUetmJFEaQMIVV+/WJF3TknDaNso/ikMJ6qGSYoOuCE2hrCY8ulgdBm4wohhgt
mclVS6/HuLiSeEaJbQQ3E0jZjFSZJGOpACEG2TPeS6imqHfJEQUlHl6/e26Kh2ngN3iUAYkaCYTn
JH46HWJ0m667+b5A2TJYHk48LOYFtoGirEer64MqZdjqZYM3byGCMFl61KPa+9B+N9EuCCY3UJ/T
G6GBQJSkAkez5QMoBA79FQkbtfd9wHtsMordoEAFgVSZiKZrGh3Sl7W01qtsQMGNWKMnMKyNOajC
VVBtELVU6IACD+5dJzTVLhWG2kVjWfIkDFpjOJcHzXr0oA5J1qGWDQlhWh52nJH1RKckcWsJ402P
4pH3CLMx7xv05iEXBUlu1INSa9jEea8WJl7X5HGFIv5wORSgGySvkSr98g5zzDpyW0DqAliNSldH
FYCkhx/8hn6LmFj9DalG9GPk3jrcqDmXC5OMgrZiG1BaUN3s5XpRLYAKwtPY9vZc9k4kRkG3LF4a
gxczlHaX149RXYHM7cvE0rWMZZjM7TidJxaEZ9J6HeU70vlOYlFdOdoW6mATpB85sKw3yRaWuhvm
pcmFxcS+Idnrqnuu/SLofLGyl9DObtGNFKzfxuvM572eZc66nhvyN+FOSay1CYkBAnyORtnamPuz
aWfXqlcFZumAYaBAaQkRTWz1T7IezJkXyp62BANIgHCeAs5UkKFeWnTKbPR5raizgS/6485boi2c
M7+Sk3xGxxnn3mc+yrYzT90lOEmTmIbnjQ2BQGThjpYf+4aXoJAouxY8Uv9R+dEEYjlu0xnTbG3B
qVsG21uLjBzg+R4tvqd2t/io17PjAzeLxTtK1P2iDMOoJhmQWhc8nhNSE8gGJmghnkZbMD/LiZ2D
Eia3h59J5yqINPMLFFk+5HawlM0awHGeWus/M61DfmVQ8U5Dy8dPwtcUOnXJMcbc6aWMViQpZgNW
dbK5DTtE/RBRcZ6OObdBh22PITSKzldwx7wpvowksMrUFnnaH42baNeh3Lo1bCWQQZ2ElmkeXSLT
l0Sh9X941CEpm3pQa8LXM/8QPZDN7qTCPgej/PpJ4DENMG3EBow6IoJcKGG/YHAkXy4VjimdSI7e
QHttbrpzvptu3lEWwPKItkOkzkYk1qUSkwQEqc8f7pI7SJ4j3IbeuMzh2V8ygjc2ZzNC6nSYsVSs
y4LpzFvLlvTCiaOfc/v0Ecu2QaEOQBoqbRROQBGDek+qFJUz+94fMTuel8fdktTm10ZrbEISYeu8
4Vk7qxGS8279hn2BMjRnbJdXC/romOHNPbIMbV1oJCGa7+tHbTdCh2x11md5947U1OX9iNKy11hy
qyBcIAGr8Sr45l2AkvnwKN3pSM3JO8sN79V7zvCYtuu/pVNptdMsb/UhzbB0hM6LiHNJoRN+UR/L
3wbpFwkmlVfSyvQkN4jkizYTOg4DSL3ICScZZjTplmD1eNA6JOF+qKgGWDN7euyfkYzzzciuZ5u7
osx7ePMBlIlJwsTKSjJk0myuP5OujuEzkV6E2NoXHv0N8731ctpV2oHvDAUvoBpo4Wk8GpBcJAGn
Zk+kYkhamxvP542Osi6yoYpL1wBPDAowMnRg9xlSe0DEJvVKdIpy9g/Tv9tMJmVgwByvNiNJvnUQ
oy7h3MmNavcFKEeJumMZ5MW9GjrDITzlPBZ+jiFQRcrsDOOYNdoKbNJKX0CnZjCfG8S7yb4VlZvk
+1+OlTI8ktKCooBsHGEnHnSP1O4WHiSHnqYe3Zayj/CNavOJC9mu+8sc04U6jTZsMtYSUrpJdgX9
H1I1KDlgbnmIs2vuvuXsIzqkbphl1Kc6BktuqWhxO3QJkcLzFO3z398R+uPhkb9vzMKypEklZIiW
kncYBunLJWKzULMEJXT3aeV4x5fvRdBsvEZLslmuU5Jcy6G3HGr1LsLSJTMvVchdOsrWQE+5GVRU
q7m9j4bQsw69VuxB/uCRAv4hddJfXHYLjkk/NxVtZtJoRTHFBYlCmgD8gkdon+ChgS6eFuw6SARx
nX3mrYU2ObDpIP3+pkehn8cITDoaeOHS+aqyRCzgkgou5/Ax9wfIikRRV3HM6Cz/MMFu9yJQCB9K
e5ujwzkKwgdyAMQdlwqXh0btxrbMQSE4AC1FeX6NgOaP9dDsCT0DQtE8G8oDozajatZgEiRgarB4
BV6nkL1fERAmtLNlEKecqWRewJuZpPYkISOPSiSyAEfq8LJACYRA3nFDV6wzpspYLhOtmvhN/r7Z
h0I3ZU2jrvBmrFIiquEK6AQEuffBIROh+bZYc68yLfmmshoIdEBPxjH7THTSbC1c2ALt2GT9fK9b
8zexj6TKvryjWA9H9CaisF4ixD60NHgYNeEcamPnVl0UeQvk3dAxkBlXkEZFu2cugkzVqofwYVaT
4vEyNPNtvsWmlkDr5CafxglOgSQ7jbjsQZrh9r1600qpDNqS5EYOjQPIRE6gEvHjsX1QBPl3oWY/
F3m9m0PhdkVU1a7FnLM3mHcq6tOxXhB0xGmjXFCpWyIj02fynF68urY79PXPCJJ0t+YnfpyAvUVe
0KhjVrWdKi3JAnbWZvg+pAPItiYLtaiwAh9a7Rck6oxFiRZrVQokaZ1Td+nCwVGlYS9L6dWMRIya
R1eCstS8o03cH/r9tZ1OaqHbBdIRYobpJBqmoIKHw4CKkQatqZBlQh0ACuxVUrXM710mA7qETJ2+
1ihEPVuA3PvqgYS8MnT8kCq/czXARyidySECR++ZZEhTKEdwlKpJLtKzfe6PZ2fQXWFdSCoIzxdE
HJ8+GLzdglIeYN9No5BFAK0gconqFSh93QwBqsHxglcLtOTxibEY5FGvB0p5gfKAZJqWAbN1V392
4WLj1RSjpm90hBO5I4oby+VKWDCX82V66c6RPpeXqtdU4h4tnhRdE4pu4uvK0TWqtfGQ4LbjsW4l
FexxOGyEepl+uMxxWknJCvOdofm9fyRZvR/5M7KwKMfl3beMThRMqirJhA3GlN/Ua0uhqZZ6K5NI
jORP9/Fjg3zK0fCrAJIuIiYX64sywvIOqhSKJ+zlk1DbvFiizDRHm6+gTquY5VHfRfiK5vfsyt6A
7eRMZwoX8YC23GO7J4yihtMO35LH8h66BoG2T55jbtiNAL05vLg3FQ3UiUgXU3usldCyNxCzYWho
YUsW29BKjqVnj/U/CPpRsWpKpczweF2UpjpJbp16q7H7cuZYQAaPHVZWg54oekpBAkl72oYFem5L
g+GNURu0nBbVlp/C30hBkGBD7Mbfw4cF2QB3epyfRMvPYRs5nyCxHJ7tJ1DLWgiQRllNfAJebb/l
IHNDTw7qx86GgqsvRfZ8hz6E6FY6LahO5aGzHshbcMoOG0ljaH2PeS7j4QqJkFv0s6OoHpzfxWh8
5fgVzDO7mWzq8Z9nRr2IA0ZKXDvd6WM7gjCefEPSZ33FJQlkewsbPMroo/NaiBQNgyOPNt3J/bFz
lPsza0UAFs0PVURtJ5Oy92UX6WsnYHyg/nhUveiA1NmBZHAy/x3hOOYR0SXTsEwdyUi6HbpIaqls
JulPeLj+WdyDbOSWZHqzn5O7uIVbP3H74VjhRrxv/sOkPKIEkTFBRzndOSQ9XaMn50Rq0xWviG1u
dSSJXb4xMxswculsPPSq1ddqHABGZEzKf8rmJK8/8YbFm0nqBKKxY+nSEkCqDG5VRQGFf2Yb7eB9
ZP9vBkQdtgjym0nbAWdyIKN1Tm/+JAsmnxurucEv5nHbwFHHbUCVhtWugCPbP//SOJVTXmloJKi/
TvzUCNMF0EGBAbo0TXxDXjQ3KtinejwaOk/5TPIUmTMftABkwig+zB3BvzyZzAwqlMj+w6OeAkOs
RAtSxih0fwavVXKv30n7zjMRRkCNlPSdiK7h6B1xBB20+Vl30IR2hgJR1A/u05cvoQ6F2A6VULT4
kh4S82syzocoXvaKCiFCiHmh2vvbWonHCXKZQRemvIA104ITCl0JXdGWfH7MbU5J0XcVmHRhdNrP
eiB63V3i6SnIecIbPA4Rxi2/Jr5V27z558FStm5ZxkoWdMBaUeHgmTgWa1AIjwLazS8vNDNErRqQ
NCXE9MZbQqWhKoalPrvuFWHQcZO78Wo8QC8Mcn5owfnYudkAUucml6u4nknESLuZjygphH8nfCUv
k9RLbnjU+8xk6bkb1jJADYBY/GsrF8W6giY6hcRyWkIYt6u95BaxWm5rEdvXIX23/yBR+7RrwEM8
qfAf1dPgkfxN6E63xHNtghbseKI/7VFm6uXHCcob3HgL0z5s0ClrPlhKq60jxgnShWf1G/GuSIhY
Ri8uVM74j3emk7rBo4z60kozVOIw2iH+XRa/mnV1Lm9M5gnYAFDWXK7lXlfQQ+2apeE0feuYK0hL
oc2Savn+/w+lIUSlIkIg4RlCQZlZZqXihMNm5E9zhz5LvfbVZfb6ovvIHYWiYFmCPTnnuV9vR32S
G1CxhqTtFk+d68QbIaha7Etv/MXfkqz4wwaMLjbtkdOHOgrAyvVa05PrPP0yl1dDdKzy5O7yFJIp
op0JzZRRegCJGUjNUMcszhsz7toUOQnxepamh7V0dSN9+DsQ6oRNmlpYZQKQZTwKqXIPfZd+Mjgg
rH0HKwjOegtyITAar1cI5PDjDN7Hwe2UxzazfhfZrzqf7dbAM+Ejw3lBoubMLHqtq8cExOXpfTnk
T2PlZa32l8Oh5iwbozI0c4BkymOjXldpdjuhWmQo7v9uMMrraVuVagCDCXAa5W4ouidL982GNxhm
G+t2cSirM0GmsjJ1LA7pNcndBqRyp2HFU45cyfPv7of1TQtEN/XSyInQMeEYx151/26klLVoJzHK
QhPfMCromQVz7bg2O7XnrBszSrwdKnVNxo0whBrZh6R2LoR0om7nvoCsmG6P3wjBIslHpBpKmnjZ
P9aLeYtMveuqqIslcMCAqrae942QessKOibL8uvGb2LJ7cvBCS3980emFVqpcLOUtwrJSp4pzTAL
6Hdp7xRxfBTW/TDET38HQrlVyQSeXCGERURovwqNh1b1RcF8/jsQKn5jiHmsIpmJkSwPTS0/dv2h
iNW/GgmuktfnzcitrOosgMjN87oo93W6QwTtr0byRvy4LpAcmRWAlKD4S8OHuLoqBPPxb6YLyhyv
RwKxvLrKQHLkmtNTMvSPc7pX8/gjI7FkqG6YYIV8I7GMcFpTjGs8oDH0XhS7eyXylUr7iA3cgFBH
1jBrbTZNgOjR3aILD6nlqh+7BDcg1Okcc1OQpgYgtXAjLtXjGkGkt+FYH+Z1vgGhz4kqp0OVRoOr
9Z/jQXrAFu5VibOFyXTQPoMuKSIKcbF/dYOaLqFN8MRpsPCqmDiWslzr0/xYy5qX6T3HZjNjVVss
atbSwZrXucaAWqNdbWSzv1vacEj1aXE6y/pUSastlsY+XHK/ylOSzHYsYf5xeaeT2+nSgKlZLQUB
GlUyrA8EsO/iOjto9ch7r5LT8gZDMdCXoMnQfKAFKJUyiVMLQljuKLn1npTDrvfmjXWaPe0dXHbM
JXxBe+NhQv2lqwSgrXJrt/I3pXnOsjtN4UjmMCduA0N5SnWhp/C/CAzuwzbtvuZJ+nx5bZj3rb7B
oMyQ1DfZIEzAaNo++lJBveKqkUTD61Rt2KlCXj2qaigGQtMkFf7RWPy+zzJHrnBW7BDE336VmGBl
McbRX9cU9fXZKPxc6w71UJc/lXU/IwCEMggE1803qXU5H8HeO46DOxjFYUU9nSf0vbcUogMFcQS0
pSUwZzRxmknkXEZmHqMtNHVkody69sUA6NHXW9vwm0BwVLuSbdElxSW88Dk5EPRmJnkDohAO1ne6
72TOs05N4xqvCuQQs2j2Jj31+uF7bz5HSTC0vMPDwyP7cBPsqdNlqZYCeKOPeja3OaXaabKew5/I
1zoItLk1SrzwNfD5vogIlRoeZ35ZMVkLXMnoY5YRbNKpD+ikOE8ldcA1FSLHJLXHDDbDnVPFWeNx
r6zVddkKRL29dpZp9S+js56LFkhpVVWG5uqbZ3CeZrFcDN2A3roGpS7jtNrmsKi72ByyoGiLwQfv
FrdIirWbQagIwSsJegISnWmsWqUW1KlBi+eu/AypZ69Go4J239uC5RRoUftOEp2EME2p/DJ1W423
pxXGJrMMA7EvDN6AQMrrRR/SuA/HtiFNoPUeiqw3RLHkD49sdcN/lLOuVjCYqxgwyqYUjXzOZo+J
gxIXQwI7M4cnbfoc9/fT+uvyQjILz3QSJQbbIPKpdNArTusyjHSpdyFX7UqucdVaPmoGieRF6SUP
lQ4xa14gkWmjN5i0/ZRXsLauoN8UStMOjX0n/+CMijlzGwRq5uZs1sUlxaiUh9mHeg1Iy7x+p9wt
EF9ARuZccJq6/ZfLsLxxUUcyUsRStEKMq9A7TwWtjB47lxGYIVhdN9FbB3EgVaODJ51uFZE+jSQo
tHiKiwYl85m0IZAqwaq3xdpTRR4mc1hQmsJG1DXYGuqRQnRKky7pejd6Vg8pEhYgf6y99Np8kH0U
IR2mT7xnJfPyAJMxzrisWBCko3ywATyBpTH26H0GzT0CpEiYGNeEIGKC0Duv0JshPWhhDCQYhTsS
wkfUAHMLQtHDCmuNGmHDy+LuZjYVNXLHbgwDrWurQwROus9pvqKhV7UWJahNQQ+acjl1izr4QpYf
TG2ZbTj0Xt123+VEndxJ15+MNUwCqzdA/yoXoub0k6kcihU1W4YW17oTGhW0A4Xp/vI2YZlnkowE
l69lyBrNKDD18wqhEVxOAzR/zfh3XOxX0M5JtdtpvMPMXCvLgnogJDnwi9bmQbZAUXuxIp3WogOx
3GN9M6KwBpnP0XlHoys5uvRFv4GzqNdsmpZFX+mAQ3YLqhXQP7jNjjAjdu8UfuTz5Kl5w7Mom7/q
ciwrMvBIPelaOMancE+IptWj9I1PWMnykrejo0yjmdXZMCsFiToUSCFFvYLglKF8xTcIV3rShR9p
bdoCUpYySmtTWVUML96rB/gL37pT6ErBCtERfac88/kdWXtzC0gZyXYJ+1abAFgPk63mCSRic0fV
XCXdTyqvy4FxDyBKr4koUQRj4JuuaClCAHAlTeVg5u+/W3Fr7mcx1zyEphvOmWO9Cl5hUQ7vOg+W
JhnAmn2omciOdhzQlPIgOPceXojQk7Ol0/iUuDxjyaqJegVMGctQSLVFGgAsB5JPqHFFwU5Lm0jq
gQ6jIRy5J0IMbLmVR85oh/q3XzwzwLgkXn0E9WDVUn2EBcRHWE3f2eMiX5WxmriX7RrrML5CoSy1
tKLWTCRDJcwsya64i0FD3Bx1P/OtPY8BkHEWAWaijgSCGvhBHw0jE5e1Q/t+p+SuPF43xWE0Ja/s
ZM5jgnw1ZdJeAVFHAtV6hpxLAPrTM5+dicLewWBNjMclHHJaNv7kXONWmEXgkIYm2UE9ItQdndyu
9nMg8Dua2FviZf6oAwE5SZRzlGT+4KsUha1dkUQjSXNWP4nAH99hPjdrXxohfRT6IlrU8Lw/REcv
3PEx8yrHAqiYB+I3yOXcFShw1e5WT0z9SEFltDNkIHPk7R2mNcAr1IQciS7h8U+tqZpmQ1YkqBon
kkDDN/Wg+MbVuk88AaxiSWVLh8WVTdQs2ryOduYh0XXkQ/HDsHQ6rlPW2WjFQ0PqP8JgLW3lE+iZ
/uWtLLkKtCyfFC/u//DoyM4w54uVNC0pphGdShL+1NOgcFldPi2DM7+LjZ1xjbwCpa7lKdJ1K6ox
yHQfEf4HxTfv0AgMFYj+ED8bARqReqcCFz0qLj5ghLbjpe5oK5/qYpwATZa2fxxviJg6cXigRM1v
j2AVm74aKWWGBk3Jx3wBHJne3NqrJoR9oe4jnSLlIORf0+bLKtvgfyftIEGKSmNx3ytfxKlx9W6n
VVd6c0p0dEfx/GZWD/arL6P2OEQPJETY8GXiAdYEEhygHA5Awu+3J15pD2+5adO1ZtXYqDWqI8vo
Bj3EEDZZtdHOlmwflYXuFstS+5x1ZjkP23Wm7FeswmNvZezrz3IQBtM1EUskRUzJzz9Mw9x3MSOm
9Go+KevVGWstpmSlw+QzhN0/q2W5T8ObshictPzaLZNzeYS8AVJ39lpm1rQ2wJOF0u3CyFbQRD8M
hXsZhrtPqFtbVgelalbgxGFhQ4nOH1XZKSbLrhPDiYU7RHzsWgdJznIqG179MusW1w2IfePxisIs
mRpkoSxWGalYxaGUnTZav0QR1FoMEUrnPy6Pk4dEDbNr8iidNCBloxSE6m85nO0IEQ5FGjkLx57R
l0HRlQdqXsh6mncwQS2KJNUaV1hhjEEtd/dZ19+Cjci4ySKjQWRstCFDadltZXCeDiyvZTOxb2R4
dLlF9hLDJTXEpDkaJOC7d1gZltdCtI0Q7oBoi/E2CpYsVaHj6Ge/FxChEUL4dtd9toL+HVkK5qAg
G4qnAkRbUHzz2kWK+jBclBX1PSn4SKSrP64YX8+WfWducKg7xGzitVBJQ9OfDpjmBJVQFVxopJ3d
eIyfeOFxVjmEhIDlfwOjbhEz18p5kc6A6aPs5W51Teqwi18Lqvm/Gwhai+70sz+1h+xm+PSOETNP
x+YDqMtiDtemMP/MLGFzTQ7wTGI/QS1oiJTAGMif2neU2rFQsWWQ+kAkyQQh1ev1THqzriW1RHGk
pF0bYb9L4/wA4TqoRJULTxaLuaobNJ2KTWj1MmlNB7TxMy4MDb0wpPkGgprWZ7RhQ6uF9+pi+npb
RGq/qrkyZ3UPRMJbWym1S/p9aq/Zx1nhqu/gnmDdUYaJKlAS6lElOgAZFmGmJ32EIldRcQ3pOPY/
hhz8CzpqtbWD1Zj+ZaPKuqMQylKR5zAVA5JjrxdwSnpZUUqcfkGPbgq1P0pZ+dB2+v4yDGtYpmSh
oAS5UDz3qJVLxHTqMrXo3LpDbWl7K03q0VpBYCOVtpg9piIvM0e2O/1S2QJSC5doMwxQCMBKKHcr
unYWnUcSyLwlthiUkVlKLZYjGZujDvurVRsUNw3nu7DqP1lytc8Hwxs1y5WjNLLLothlZvbl8qwy
BymjN4kEj8k7+vXiVRnCjZGaYXcap7mXbSvlVVixDoAs4lqXkR4hknDUAS/rcQqzRmhRIiz+JlzG
phtJZy5hyUMN7cLxZVilu1s8uh1K7sMUqgDAy/f5LbqTkV6AXq8C0mKwEBGZvzD5ehbAcJKbfPcO
ojRG3g+Vp2i4RfJPRO0VNaeaEBaDPOitW0vptTJZASo7ENXppthOCnSNTjoyzUZ0LAz9YESVFfy/
l1TGtYhgOclKyefXyiaGUI6FMCZFAp8x+QE2TztGmvUyAuvB8wqCOvKxKdf50ACCvK9Ir2bkISM1
I4BQ2JXhlbs/3J1E6aq6QtjnQFrtjZslGBHXmOzLX8MwDK8+hppuWcfbq0f2wx0r9PWF/WTDofyx
gmPRLuLuswkZzi7P/nKSKZ9VEeYwj0eAinLlW9a1Okocs8rQw0XSeLOO1LmJpDiRszlGNuxgFh54
/YoZEdkDeUaCYGdu7boMhtgbn8fEaW75SReWccIHmND/kwxSw0cZQCjGd2NV4yD9G4xad+XOQP/Z
sos508m6l19hUYZw7sZhSRdcWqSUGs2aKHXJHJgk5xw4dMX7y3uGYfZewVG+FjwLHY0gmNtBXsFX
lFifu0bnXSBMy7edQPIVm5MYzosaRwIGpTzkiIEQAp/yU7+AAgr8RG53uDwm9nqpCIyDNh1U1XSS
TBblEdslbPHY/9PKTMjTCbknX+GKcedjZ/4HZVCX8TJBtFsbAJWE1W08hgcch1OuRHeXh0S2OHUF
o7heM0HrgLqyN43LeRvXsrxY7fkBI+2yPyra3H4L5mg2MJQ5k0vQEM8NYKQO0gm66K3ZqZVE3oFm
broNDGWoYhHUaksGmN5N8oMAkTx/CIhOkVJ4fXXVHTV0XHFjjUxUVOIakD6X0HBGBr/ZhHPSVMpS
Ku35vVTeEDWyyLPArpxex7s6KLmsNcxF2wBSs5kJdW1JLQBlyCYQ2oDBNw4fSzPCBL0MjJrOrs4j
VSE4M0SQVC8lFPdQOox+EloEfkkE06/Y4lEmv9LauFHIRHZeUwaandndFSE+G4L1iHV0QG1b3Rpo
01k9pDkfuAtJzO2bwwAyXRW1UyasMmWO6yZuEn1ayWEIDySv0oO9XffzO36Unm2ON1iUOS4VfenT
FVhn0/9coNUKlWFHIRDtNoh8XhsZa4/KIIo0IfsD556uf17BAYisgNy6ZrIYuwltDru4mLL9ZWvC
vFHR9KdDWwgqtci8vz4KI3RqjcmYyahEZ5ZRTFNYR6LBbhmIDYOT4EA4IsVA1/ZQDOU4Tcw5laHm
KEKTGfepSK2fGqfTNC1wC88UlaDF6ipnRHLBhafm90Ec7bnhX3KN0VtmC0kto9omq4gMKxkwYeLC
yV8OYFfvbVKOgsSx4c3j7vIks2ypjCoNFfIdIJg2KEhTSuYa/4xLqM8drLVf9sehk/8Shbq/y3aR
IDUKBokOtN3dp8y6N6vGuTwSVrchKWRDXY0imqhqpg68FAmhNPZa6xZhi30/CDd6rPjNkF6XS+mb
VewKWn7Vtvn9gIoiDjhz6Tbg1F7VpiiqshBLN/r9fjpVp2r02t+kQX7BY9TR7yXe6SD2kt4suGrR
HWvgcLyhfREyaylUyNoBEakasIyJdlna0SH1a8FZxpOFQBDZqO100qDhzWssZ3pLuJ4U4rmgpoiu
HVQbs1Rmgk9Ew+MBXUDCNSlyUzxdAvkuN/9HduLb8b7gUfeUkEl6rBO8FsoDsSNdmZPTHwgRn2zL
n0YeVxfrYGyHR11XmSDprZgDzpKeUfzam0i6FTJn27AMKeIwKvr2QH4Cn/21hct7M29bcHC5tTL/
qhTjQUt4zBRkWuhpM9B5IYIhDtWItBlDtH4UpRJBZWgj+dXc3Y5N+5BDcXHIO47HxBoNGrUxHNSS
Ir5MuS5dW9T1KgyIK6+QXUoLZ545doQcYXowWwRqD6yV1Yup1YNLakHzlfogKLJt5s/JlN4rk+IO
88i7BVjbwIRPC9dFwSrRRcGLVStGNAFxOZRH5J2vSTxkduzQb58Vp4CWAq/6hEVzhOKaF0hqGrNe
TkWjA+S5TXW1G8shblnrjTnq4bzJF4IC6nrKfuU9zVmDxU2rE8cTY6X3St+ZU9oXCKHl4QL9dsup
6hQpTx6JNmtLWrKMa4W8tiyDGiCKlXJDDBGBbLT6CI1s14jXJ8PMfHQJX3PsMstKbrGoHRM1SSu2
LUlzCnntxEZW2kWE4oVEuakL8feUjyDgV8NdUrY3gmS6OgjyIbfghsgCje16TATUunfge1AgOMj5
NpZF234bdfrTotLEesS3yXeTZ/hQ4kx+EGYH0iwyG8eo4lgbVmmyoluw1+eQ7BvK4aJXa7UB74g7
JvFVH35PQQHYG7prCtYhqlMIIcQ2ZIfsdkRNRR4HRRQ5UogaxDriHGTW7YFSDqhM6Ki8xRdRYy8l
bZBmTRrc3rIOsfY8mPK1IeFBAF3QCp8zy4lfWPM+FmvUPkWeoPNsCfcTKH/BMPp4TiZ8ghrIjurU
D6H7gzy/q3doD5HrnzJcoHFHnJNwbL3tDDK1aq6MRCUFSeMRgYUg2QvBO0jjGW7IFoeOuo+Dnsrm
ChxUqSKJqO2gxOiM9kiUrG/fkUrk4VFOspAr8ToMwCNZt+bO/DU1UM7ubSKTrOKJd+Bxc7BW7dUI
KYdVrsU6RWsOGWEYxI6yi6I9sciyX/lifeA94xi26hUcmYDNc7yzzCiyesBl4HLWy/0i3OoDio3m
yuFYA95Uktt1g1RoaWVFDZDC05KfRcFVN/0mBeSlk/ndFTeByYh7vxoaZYZDRSjKlawd1CCP4u8E
rdx4csSu+jPbrbv8U3VEz0/i/R9z37EcSZIk+ystfdnLi97g5MnMHjxI8gQHCriEoFGo4O7B2dev
elbPdGZkLGKm9x2edEuVlIBYOjM3N1NTlX/nVTb6tHTPnXACX5wJbeKac5k2ViQrgKRbFomswrWU
gMSWm8mPAbJ8ht474/AjgyP285hUwMmPYLtJ44aUZUFGqyGiJdtys+NNsmq4toLxaQhEO9GVXaNV
ni8h1ZVvFK0jebOk3Tp/oEHwwAFhhn5Cq52tlubLcWUkGo++zS0npweE/SgvJlpnAh5NwiMb3I5o
8r4KskGbWRWDCY+diZa06suqs5VQTt007gM8BqmQkAJKcQez1Ji0cD/NbH0NBW7wb6E5SEG98HJD
NpFWJ7qJts3MEvCiSMuKKKWqHUZQjzma748vX5+AmegDnVcKQCVIKoD8cPKEilJx7NQA/hhZBTkj
WSYwb2RV4lSBZSwet5n0DDqBJMUCFQjoQE7P/7MFtNjQBEKhgWoC9Pv9prL9zXBTbMxdt/4rTzW8
kZDkRaMt6PimqSBRSVVfjZHIiDe6aY+OsjZvOW5RWTUy4aQCPwkFimr51TRzyC9MT9zl0EZt1g/d
zxzKuE+25a4GqiS7WcKTzWVrLixNtks2ZGnfGG3p4GD2qDHFtxKBO6EAxCortbFBS1/aA7GBilpy
JXMh84Xtie9sdUiDlnyCe6955jjcwDVim2Mw2GNgp1u6Ym56WHqSzviAC6sTB4p3EO0sBXNr5sAl
jN/GTATGf3ST/KYba5OEakeCfJEoeO6cnO+mid+Epi5gbdlpsKDig5jmabDBqkcyFZzc4Z3uxk9L
Y51Lp14MdhKwCYKoZwGf4p8Vn2IlIQtnuYMnOpmnMyf4ngERr8cg7mw9XGBM/H3pM8zRSV58hknE
JmVW4Qt8i3W2dcPrmBQ9g8q6/Z03whorDiUEAHhfrzpxeY8trfbEPYWjX5phiAng2Ugu16wwgr9W
/gbUIK6yMlOPPwgFJ9v5x8Whz0QHGDrq8TzlikbNyfRHQubHYdX8TA2G6T73CrSVRGhUG8RjDTn7
bMEbz+U/LyxOJlvIigSxLCzyorGQ7Cuc5v6Ft8ZZ4SH4f2FxMsMQljHECpTb6FFrndMY0xsO7v5j
jJGT/f71jTMXTJ6PcQovKgvgY0S55jleAI+HHfjmf+f6UWp5kCFpw/639ibhchjpYBAvYY/n6TGn
aLelEFmC6FFxzNDDbXxfGODCttEn7r9Jfb8BXwVSZmhTidV9iHJS9snpqGlxDGzQ5z0uWJz1Tig1
AmHEb/Ipn1cI7q4OLQp8Sk8Wu1Vwx3W/W7cVb2pYTG3cg/aCVe7gJ7Gkbp1ZnfjEltZDLcvVz4ml
ARYyWwGLd9Ib16QDPyCLoiRLNidHMk4zZgjlyeYf2xW1CffnocRY+QYaXxfGObueOsJNE1hwKJ9N
rpw0aeMmqk4e8LSB+HomT3x2E3XPR7m4nksWJzOrqGGlJxUuOb6eorHjBUnh3oDsEw4J1tNhC45n
dlrPhjiZVl2K66I2YHAAgKpho01lZUlTc/7gnxmZODdIvWZRE57Cos7FfulW7UtNBs8ID/wak+//
l+s2cW3QyxkKRT6tm2gPxo6vW/8S4Rz+sTuXLM7BU3XrzxFOYVVBEQNrKP+xboWyRRvbyeLgSTGO
hbECzgF0qavwKQdtKH9iLm4dPqjJoTSgfMlJdVFYuspuV1VlxEDd863j39E9KunCnjs+LqSjCmTc
Ia1mR+Y6sGVKgNJ1FiZ9Jva9sD9Z5CZX/KpJi583GAcfczFE3UMhbbNgaeaQXFiaLK8QGRnIMk6W
0o3ijY+RGzrSHZe2at/CRWbrubvZwIMQZBUaagfAjl0+zbCXqshkZQmY1ujxQIh3UqibFEEQRd/6
IpHn3PhQHYTfkU9UpVN7MnDAcAOobgUuSniKxznpm26FjoOqJWiVJzmz/0o5FGW8P61OXE8Ql2kh
QyfNEd+0hxwEoj1sklrjF7QnrjuifV9Yx5nL68LixPcMXa+DBRrj9NVdNtg6lHB5Aq1vvERyqMmj
S0cE69vS/cV/7/Sk4AmKBcUxgeDw9Jou4jrCf8DnDIXsNVaZuFGbR+tSadvNGEnhptTjwV4Y7cwT
2FAkPEeRf0VecvrAL3wjLFLEB0hK1psgdWLPcsVv4VrSEMUuDXHO5RoKCkPo3VPADTC1Bl4kJQeB
JD+NIu80VSAxENlwRy6kQ9HO7y6Mbm7Pntvj98zZA39gghJKCezxNnNZXHMlDsjguDSFt4sBdVyC
js9tHqByjVOlTdKmeK5A86UaiqQFwMEJ0cQP5vtkDH58PayZ2xEFX9AFS2hFlPUpOhfdplUStEBy
CRWa5MSSmOYSlf3cZgTrugS/glFc5WFqmO7NGsAZ8wkMXYzuKI4eLn1bB1zTlXRH+ARhzCrGE3uR
enluDs9sT7kIjAzKwcoI2zR+Epvog2UKMlzF6utJ5I5jetzQh8b3PVe7NibHPIUMaFN1uABzMWE2
KumvZjbeFqO8jYxBXjpmc0uGxYLq0AnFMuW40XNqBmkhwY1Z6U4SnyXtxxjfFpHv9FUEvrWDVmpk
jI9pjgRbfDNaD4WlL4ANZ+f17DNMHAzrGrBMCwAISaiam4HmjdK67YaFM7c0Un4kz45cmpV6IBaw
wiLEVIGcRW7HYv3969WbC22M8wmdnOyAdWXQYe87BlpB1iA02agjuiU5i0pkh5on5yTayB5/ixc7
rhawLCW7NJ/862cjlXyg5lKKj6CbR2FET6z/AqJ05+uBLk3n5P4rDRoWpQwjVjy+yYNwp4p/hQHq
Yi4nR6Edm7ROetjgRPphBAIouql9AnVFKDzoJKyIv4OCGBqpfNlZZueYSyuB9gmgATSK8NzvBJlq
ypCxkDQExlWJNINIV6ppi/lAzGR0q2fef1wckhXbgx/uThqwrih+c3nSpetpbq7hClRMBu97mOZX
ujEUBV/EQzkIvDRFz0/F1l+v5kn9b+p1zk1MwtEsBeBX4yZ4QoUnKctyVSrvlssJlED7A7YbusmT
49JNOFdoMc4NT6LTyDLzMLVOSQAu1ZS4XbBVX9GZKhieLz/EZWg3wBe0IdGkp0D2OIpHw1sSCl1i
fVRzsN+LRFVuCmXTg2UEPEVLfmMuUj/7hNM8TFizEMEB4h+0peDjlUK5R35+3BeZEHqFoKt2MlqZ
M1ZpvTJkeR+nNCCB39xGav/i96MKwZUmvGliiKXFiunIKW1ctamPrW8qGwG9zG49SgkRwqAlVV7E
dlGMkP5SdN9TkSIfCGinAxLWNThwrJbaiAR3TKgrMhaAADGgBEkft/4G1CeNwww1+hSCUnerQrS+
N5LomL0lLEEXrsIzTeKMVCdWb9CJqZPjP2ZR2ed6niOAkbwsINI6OpSuSSzAF9aLqamrA8CtoQUF
RJ0WsJbTW6pEZjWpfFjDvb/CfLsCetDwLEPvW++aXkFJUy/qPl0jEmAV8EPIV2KHgtZhcmMgFtat
SExAo+S2+3jDRb3GteWqD9adDtncwFt6ql05bm4QfVOGjj8Ai5qcBQRvllY3PnOiMT0CFXkshfDA
KvPp68M+N5tIzyho57NAljMN05RYa0ymYTZzo1tV/W08NM7XFq7jaYxEUUSOKkCXlnryrGdXkBVF
ZWgmAHKpK30gnKUGOKEP8DTsY1dwFoE0V+E0zKkoaUAABZBcxJ+XN944sqyVCjkHVeDoaSCfzGwL
ZK4nnVhxbWyWWj5mx3ducBKyaCEb6zAEw1ZcRZs8ZwqphuS2YRIkOvNjkvSveYrssGa6hlasFase
7KKhC3HT3DpilyiGiJeLhr6Gyaj1KtKDFF2gUjH+AFWyXVnBx9cLObcjz0xMb8BWS5nYVphYlrc/
EHrf9ipe8AK4vr628z9M6D/Hok1WUKJJlUY9xsL9iXgoepLZmit6sgPClmDxTbswddpk/aTUV5rB
gLmwyAmgDWSQ7r8e0ZKFifOAa9b1LoIFCpqrtHxog3LpkC2Z4F8/O2Rlo2m0bbA42k2+kfbNIYYk
xh4CoLzuFbsgLxo7SO+Qrwd2Xejihw3Ebya2Hm6AaX5nLHrajhrMtl65CWIbiF6ItSC6rV1rG30U
D+OBhwxguoP4ULFA+DvrlM+tTy4ewHqV0fi5UURbiwjvgFYJoFGcYQdGrdul6Osau40B439OQQqU
gz4Nv8SOlQHrfb43RRtkq7gDOq/Z/AuKRnN+7NzSJAqzaNZrNbVyADrjWyYf2kf+bjAAu2uqO/Fx
+alw3ec1GdvEh8Broi+vwdh4I4Gyz7Y6EnWQ817Tu6XbbW67amjfRukF/eTiFIELdi1qlQZMyfQj
0D6V7nFhY17NnorgwEIREtqInKCIO7Oz8wC8hF+1Mpyy9cD7/kAdsfno7fr9515c2hZ8ZiYRMwej
IjKEHi7Qy9MDbkp52bLh5zFAnRcgmwp0lX+lmxF2NAmamxpY6qdUx3E35qHYALQMAAEi88wFEfmB
yz1wNHuakL+S2bwwOHUruhxV0BP+uSUkROTJNjtkKGJzuUC1JosKRdzZTmfSUhDPIOGn64o2MViV
ddrJ6smgCKwjeigPusPN1SsBWfmFXXIVuWKXnFub7BLIE8mJaWHdatCkbNB7saHr+HlwEHUt9+ks
DW3irToTDPaKf1q8ASha6vUvJjwlZ9uNQRe4kDq6do5At6vgajAkJN8Rnk78hyHjuWSWQAjTOhUI
CyLdJxZaMe7RotEQluUBUNNhH5PO75rfS73X74auTV5R2hb3STemD63fJ+914GuvX0/77OFHuZq3
SgEgMCWSoDIrckHXc0ccAYms1LvAqG6+NjEXq2gqSFB1dKrj0T5Z2NbXayg3wERQMxcCwG5kJMRc
kte4Lm9wj3lmZrKkbIBuDnD3/Nw3eLAa69jJnnyP9zJHHrtZ8pr8110cjom5SQ4k9wddj2SYU/E2
evIZ69ZaV210n8kvVdUWS8fjyoliffAu4PTQALqBYf3SifqqAYIR/HYMb3Dpa7NiT9p94XSOCK51
kn4utetdj+/C3vSlkKS62JmRwBxRoQ70+8iQtKSOoOYlLOQ4ThfM5VRemprEmCK65nrIr8CJrbIj
aOSQg2NIJqUP1n3lQaLZHSAizPMdHLFj4r/U5e4OrImO5vy7e/Xyo3C/cXZVZVbeWn6OjyJpz6x9
Bf0IEEwLgRo/7F8Nd3JBmaZeRgqDDb+O1mnvxw5TlI0v9h+0TN4HOX23+iZwvx7YXCLJArs4eq7Q
PAEs/2SS/Tgq9M7Pkat6HmzFy1Br7JjHi6m830sDVymBOtGC45vL1FkaqKORgEdvCEqPl/PpD7kU
DTXl9ZTRk5EoLHNq09vQDkXQdKivPE+g2Wrh0oQk1Uto3A7rJczy9RsG3vf8Q0y8b1L3Wd+hnQkf
onXYPacDau1kUyAqEP59ulINPa78kS2L6JVA98/liGkAdvy210AakRjpusyotFIC07etGFJ/VZ2L
t18v7LUDhwATgiosLCoTV+03eakGgVLqlTP2XWKPhgKFcSv3l/JK1+4Av17nEZyGTsmrttogrcqg
NQzOBmKkKMeHdv0AmDcwdRwWdAx8EB7wjmx/ierl+u5E7uDMsjJJ9nZgcKiUBpa5sHm7ycNTr0D+
7BMZRVXTXS6sXp+VicnJWZFRcCyNFCbluwb6BmxbmhyQehy3UL2EByQiCZzOWPALMzfY5Ugnzgdc
8/Lgo4sLfrBHi9pzBjrAVb02QHOtay5ChmUa6Lndcz65E1/UqMkg+T1MDjLg+tWxM5bYuJYs8K+f
eVQQR+kyTWBBMTKSphWp66WranHiJmeuSUUGMiCcAWHNk+TjRlr76CdRVsVmPAiLVM/XDhzEPzhv
4P0BlAK0R5dDMvLMQjthh/xjYJjgwsnCg9jkEC2uw49I0gtSsbF9iZWwWHDi14fw0vBkX0JNexg7
s0ViqZE+Aq7BFEJwvtBzVwuWukyXbE02oz6ovSFIDQbZIoU7KOuEfYu0z0ha6pnni3N5HV4OarIF
izRqaa5hNvMSEE5pXGu1fuj6cCEpx2+aKzPgwAI3gIQnzTQEt8wshkwexhPHmYdUiTeUtCdjrqJb
bHgNJezOrx3zXHrCFEFfqEMfAuCFKROBUBg1tFnw7KV7CQQS2YrXxopNvSi4fPXi5YyafxqaesiI
QpUqHmCo99iR0zg0HkVbyVLEe32SuRnU3UAwYgBEMLnLe5+KQWTigRZFwLe038qosb+esmvi6NNI
/jQxuanljqVpIPe5479ZN5qXesF9dUSDg6MdW/Bv+E6Amxt91aBSj0cS3/svw3oJATb/IdD6rBhY
OK4/d3m8qc+CXszE3NFTp3F5rXh0rF3+gGxk5rKDfssJkgS01e7SbQFMA+R6saRLaYzZ/Xr2KSbx
fm5Aw9HMsaj+YIhPVaAVGy2D8ECuqP4q0E3zXSnlpSW+7ongC2BCVQf1TNRzlMlh1CgdxzDQkLok
7FnfymBT4ygxDpIv3/lQE2e5S392Y3HyBVQ9ECtOO4jTng5ygbZeAJlgGJdfMS5srLnJ5BxDwKVA
YudKryX3QcIaxjGWlO5ELXby5D1Tj1LW2WGyxIU35884AQmKRUj94119uX0Ko6SiVDL4MzV74roV
dqtHBbGaLF3yMHMXkSIhO4N2aOAlp9F1V3WjmdGeIUlY7i0ZQRmiI66LwTGE5hq9HYqdoh6m7/4F
aNZV+RVbBdTS6MfWuFD3tMoh+vpY0ljiD9LsmHv+xjhY2CC5bS7Fnvxam7ruM0vTYkehBNoQoMca
TY488JQQAKob3nT7L/CjLtmaXLEQnBRoIsCWEjj6NnP9jfCcQ+YAiLNyJS0FR9dPE0wisoeidXor
XGEykyEqjYE/fSs3uO9W/Vq84ZoffBq7RZcyE0pza4amiKKoyEhdXm5NM5JkcKGdXp4yhHbNO7Qw
u7woJ27GIUABXwS2d+l+nzl7FxXpyXnIkLuvkwZVTd1AAsG0VqWRODG4klUhW4UFW9otPDCZ7JaL
PNDEfYu5adJsQGLmD8QEYQk5RYPbfpXdLG7OOXOmahk6AkFAFafHXRvaAsZkBuUudWugEM2lHDqG
riou97v4luVLdDk6vCsVkAtZOiSSrjSF6kGWxk43+IbhmOgI1aQdQBkpSqoc3toH28UI/tqhXZrk
keJZBN/ITJTRs4ZuLbUvXPgEvSO+ngzbtEDH2oJPuw47YUxVOUMNKvsoHV8aA/94aQqiCaGU4SFE
6qVtjDWTn5PSuP861pg5erCEs4fNgtIEDsWlpZoGOjAuSKgh1/qzdZonQ/CQ9QkHeqYLV9DswDTD
ArRd4z0uE8fSA5OF6J2bi1U7U0tvMC3SlObakpbeQ9f3KR/Zn6b4lj1bsLhLsr6NccwzKUCDkn9X
aNFC1mHGlcAGGm4VKK4jSpkWjcKhV+ggwfufxK63yY43geuPxkoBs46wYQ9LqaT59TqzONmGRhw1
remfDhq/BSq7+KzXHfyy8vmXbrfL8U2C3QoMFoXVwxreJE60o169Fg7NRlwvOpDrG+fS0sRfNQ20
5PIalsYPEX2Z4Hn4BIfKPly3n0vh3ezGMAACRnCHm8CabPmihdvNVJU5cv49MBQ7jJYCrVlfAbJj
TiiKl8/0jZALjRJViQYL1T5KP/J449NvCwf3OurBhJ3ZmExYEJjSyHLY6MFhBe7bHAEB5M57KMrk
LvLh+/bQQ0zeEx6jkNDEWZrFa2gcL5VIOnqpwHlj4Gl3eb70rioVKw0AvnD1A93Xe1ym6+JuBO5J
v1EOyjF6qmsSYBkb5ySIhiSB123EXXxg6+iH8vr1hMzN+fnHmcxHHJW5XAg47kPy0tepV5cRiTVl
wX9dS+nwUctIAQI9pMhYgMtRJwXaCmQ+as7a0T+kXhgCCxIh1vT3ncdjlvjNuKWHxX7LOc95bnji
zoa+NPqIG+YEd7IrreNNjQyPdQ9Ov7foFhftigJpsPl6Vud2GVKdJmjhgM2/ar8fh05XgPBBJSAS
C0KlACppNbGgsZKIpJFR34V24MLlN1sJQaUcdWvOon2FABPSRouoituvs+PHbDcg0cpb56KEKBEZ
BHd85MFvS7RD7dL+STqgNGoXHod0LL0/Zz086PplkPyhLoj2gcv1Fsym6IeSb6uSyFvRBfgHLh4C
CbWb3PYrhrN1WAxv5vbyudHJXi6q2hJHH7EG32SixTEs0SGyKZFsnHfU2YmMt4xZLmzu0+07DavQ
QqABdmeA62i6udtIH8qmwR6rHfrROvydsUEG4rbYaURfGZ4iklayo1XQ70yZDCRcrhHzbfzVR5hs
c8rqVtcqfAQKqU0u3qisjqOr7uzlppO5E6VL2GioyOAtMA2yQor6kznCVCC+StVdGFpEDo4KXapZ
8mDtekh/1iwnW2hQszAfeM3SEiEO5If6c0VZYAPVXZAmNY+tHh81rfleBJlGrCzRnRB5VdIK5eug
ykg7RoZKIL+bkMCoY+gcdJnTxYJk52O/+BTjH+arDzvZepUEtHjIP6y4bTf6Nhrs5qnGK3PnA/MA
PpPb+k4yXaSFhpcl8NRMygllR6gjIkMhAiIzfUQkamJmeYEFqdx8Y0FGiqDHYyU8NR0S2bkb3VIQ
cCh2uQWn5+ld4eP5FmsLQd3s4Tv7FJMIC2RTaWBE+BSWdg/LTfQU9M9fe9X5g3ZmY7IlmFJVkUhh
A7gHDhmu7GRX3qZOtupe69jubnu72ge2CvZ8Utq+CwqOJZLGuSgIrzUOgEWEjyNw6dgGpfEVkI5g
V0LrgUqM9ONST8tMRQILemZjMpVigUpHoMGP8Qbok8afdB96nAdBsyPfkwEeW7ivrvUnOUDgzORk
ZsuiL0Wd4e7g12PVE/pQvwxgn5VAd2UduTJQcpeswJ8HJcoMEXP/WEA7e7X0+Jg98yrQ2SreqWiV
msSY4jCAat7HtVGIiUJkwdgzyXr3R4n0LH9lprILEsNN/WxcuDznL6wzy3zdz549am6YYzTgAHOh
Q9Ed3ixGOP6r+uYTYeubJLtZfJTMelIVnZCg+kVUPYXPjEmjhlqDWLTZZkfIr0s7yxZ60r6AdXdb
7EFzAirXRiQsd78+SLPe6szw5LYwCkOBsjEPtBsTNGMfLSTYc8QoOiKHcP21rVm/oImo4ANriaZs
vuRnE5sFRthbFJs5rB6heUW0+t4wl/gdF4xMixhWNEadOcKIlN/Q4FVvV1R5+Hocc4vFke8cB8ER
o5ODH/hJ6+cDnj95q3yKOg1Jp1rrtjbWdSdWztfG5saDm09F3yreW+IUzF/IUaizDsZUUGcIj7IK
saUlLPPsm/jMyKkEdbYyTTlCSibALuDSA4kbJMQoVobt3/BcUOM7w9LpnplCdD6i9gkBAh1X1WQK
u67qoXpSFU6q9QdFBNma3t9XVPCwP346tP/86P9v8Mluf1691X/9Df/+YDlkSANc7pf//K+b/BNu
qvz8rA/v+d/4j/7zWyffeYg+SlaxH/X0uy5+CL//D/vOe/1+8Q+Xold6uGs+y+H+Ex3+9ckAPin/
zn/1i798nn7L45B//v3XD9ag+wi/LYgY/fWPL22+//1XhJlne4n//j++eHzP8HMvn1X9C3mnydXP
fL5X9d9/VbTfkHFHJQM9bgAVotTz6y8dfgZfUX/D2wFlaRkaW+gd5SAxyso6xJfk3zg5rCai/xcE
mgqX4KpYc/qS9Btk+VB94XU39Akj+P3H2C9W6c9V+4U22S3aMevq77/+zCKfBVLQwzl5CtTOwPLO
tVcv3YWetEoeRiZkx5kv/M6ornwT+xD+iaXjbmxCn22sRBlvRbGlW7Hsoxe5yyAc08dAsQmmvDKs
yo+BiuwVdPA12ZZVyDXt5dxoDn7R6Y/+wKQbuZboS1pBPBFUcyDkIVpbJ1CmoUOr2FZbhi+tXBi7
EnlGolDWEWvsHgoF3xI2xr0KmJ6jtEJjR0r5Tc/ajFA0g6DQbbzqobFHLL7pim4Vt/UW5MF3fRcd
m0Z6UzvtU9Xi97KkWyY3bpSau3CID0GNrjjW3Gt+ejfm3WPZBT8AAyLxqK1AJk7EPNo3srxOpXI/
tumTIdNHJgLP0fo3MjXQUJS4Va6ALDKCMIV10Jn0jWrRtrWUQxKaRzTId0Rnwhsqs5RE0fBN0sYn
ayhLYmjxW90X91qdvejmuA8TYwfa5teEjS9dlW7QYL7K427XCb4HYbqtmEu3pl+t4nTQCQ0CAwzg
NEevXPAYCM1n27erwEoMkjH/KVaN7ygE36K5bluMKnKjdHiSBvPJr00vkITdWAoRkfF6IrWYFo5h
UE+QeseCsltas8FTx2orx6EthMYqD+K7JtBcIao+26B7pwbqqlXlCbR14zBx+17YtjkjiJ3sVA6c
rJLQ4dy9V6mmksgUnHYQHky9fU3NaqPmeUHiKFiJXbWWY9mDuMeD1oHtWEgFrxRGL6XC7xFa99C0
JdymvrwSs3hjsHxNQ3ZbydY6zJs7GvU7g9YHpmrf/Ch9g1LWRmbsMLTj1h/q10gNd5UWeaMaPlRy
OBKRJu9CI72XQbSnWfUtSgVp0woWpG/NLLKlFHp6Zi9tEcw/txJKD7nZA6cUxO+RqH4DPfIKGKu1
mUkPFW2+6752GzTWZoRWDZFp9Bkw6Q5qUls1gZgsG9QHhMufdcW2VE+wyvQRF9gKGbYbo8xB3BFo
iGr0MSSGUFGCRupnzaReZeT7RMs/FEOIbcrylWyoD4UZboZYU22rCL7XdXgTV9o9rbqN2tWelVIM
N9uUPf1Wif3dWHe5nRbpk6CiEzLp3iMzUknY0m/QL1yLtfmoK2CYDqp01fXis1+0R9wZL+g4+0il
oSVdMkLZh8nvaJE6UiTsSETlygMVnEmgFhxsoAGv2mLaMdtvh1cjCvdxF+71IcdLtNSf6hgBrBFT
ze4sYSeV/l2Ts5zkgb8LRzMlWoj2GZyvBz9Wjhkz11nie1QCcHxsPSajQUljm1YMnvOKPUQgnHfb
fEBIWtThI+tEVGMZdmvnl+FK9jPwIMlW4kpS89np42ZMg32sm7e09vEKiUNtLfWFdtf4VkRwN4Yr
Swg+g1ZsPv0svNPqWHJK3Vi3RRJ7SRu89kb+UQ9Fv2tSvTpgN8uOKofgT9dVYRWJplyRzqrqu1oW
xhso9yaOhLbCwAqzFe0KtHK1yK2kaWmRJM/GbcBV75KWPtZZla/igT3FVQBqkWzVS0Wz82Or8Jqm
YkQoFLcM5ZAkgdXZmtWAo1mqgpXqF69KLx/GipU2S9ibX8mNrXQZyji5Ap0IaziUpfQ26saLFQJ5
SpvRf8hla+8PaonT7au22ZibOPQ/qr44tjL73rXtx9goj2HZ7mjcFSBoTNYmFW/ixvzRScMbelD9
d8ZqanctcKZ+pT3Q0vzOUnm00dWJbn9cUm5ZgtixN9PaHgCgBrYOuZZGeyj8GiR9GfX3RYXEW2TJ
d5KSyG5R5oU94BLzElDAekM9osFVS49hEq3KmL7qqWZDgdi3WzmSiCr7BUkKiJZpCso6el82GHBw
E8q9CnoIQ7StPDwO+fhMleTYaM26pekhEIO1otbfM5+qDiJ72+jAB0B9C1OmteK2CwWTRHnXekmU
9STM9WwvICdBgrhZy0WUrAEAHWzBSh+UNOiJ0hVg2kqr4xDnsp1UzWuJsM3tfDVxtNQv112OaUP+
rdyrAT1ESlu6KdVNiNzjB8EcEuzLJrqpKmrgmKMZ3bYqk/5QBdw4A/ybrTXVYKddqtpxJ3aHth2/
qYgCJa1VbbkNctArVtKR+lqylyRV3jUtioSjEAxeLA0hAQwET4axKVxWq4yERfBUZImAtQCZdhuO
XpTG1BFxZ2mWMDrCmG2zvHo281Fei2EhE3+kOalU9YfejiCSNP2WoA2sJSl8hj2M8Y9iMBPSCQwd
yIlwl1AfxNyauZWjNCJm6Jd2Ukid28Tmd5o2jxUTkWe0qugGrUqmrcTNk46+2B2U2OoCCysa97lZ
9QcG6dbPnrXDS10Wut1VBUBWgCqsglq8t6DM68IXZ5sgz74PFQXwWLFCkKzow2oEvfzTqKhYszAR
lZ6Ifdc4gVC1b32ZCrdhobz0utK5qQAf+38yhpqe0CpgnYLWgtDWm0HEwptCrYFGt9mg09xJAjUl
fT4c+hzcMQ2CDxW7UI7o6hQI/lsx8f8Y6V5Ex19Gzv8fxsRIvH4VEx/ZL9k7/Y/ql/Sdfj+Pi08/
98+4GJ2AgPjgccczTBzc9M+42EInjQ5gNmQwkczGV/4RF0u/gYoZ1SRZUkywu/Bg+s+4GIoKvJsS
jd8QS1GNfycuhp4e4t7LuBjMz5yyAiUUQwRm4DIuTtuuEWQt6e1BajZxtC9K5Rjk7HeWyyMBP7NH
/eg2UvSnxje3uQJBt7E5gMQ6VZOdpOQ6GUXx1cglwwbUlYQQ/whGxRuyYK/a6JMfHWYiwovwhpDf
oGoz2GrEAtIMkDCoClp6Y1XtqabFJDANW1aLdxkc9pAUfLDimwq60SiwqAT67b7p6sxmWwutbdUK
J7Uwb29q5MoM4yCDwzPc9yHaOwvVzRS7C1y/tmWJdA0R4JJjQirDHWL4sI0o4Ey4ourkza2V3EWN
E7F7P95F4CFltuY7CfqAEGkWKzk5lpZngYzsIX2IATlLb/zgR/GkiPfFQROhvmDjTyXRSDruU+AC
tRcBr9uCZG/msMofSgg0JOQRmWGR2UVgI2gKpXso1JrksUiPTHiWk5po5kggThAQQWH2SFI5PxTx
SizN1RjbldCv/CCy86gjYTY6m7TfQ2VlrTd3TFiFDTSBjF0nkZSmdhWDzB2pNFrLdo+Gxm/Dh/Am
vA0f4ulv8fQ3/zN8r3/8/DN8lz/qH/LHP/5rf8Tv2kpbqR/tDxUKAroFFykjxh+OLVjIB89aFcle
BluSaiUEFGDkv7n7suS2ka7Lreitn1Af5uGlIwoDB5HURMmy/YKgJApITAkkkJg6OqK30fvoHfRO
eiV9IJlVAuUq2Sbi/4YIh6usIZFMZN6899xzz1W4YivnSZ5+TS6iciZCRk2mX2CAe8NNa1v+nOxU
xal5Yse3jRvetOIyhmqzPLeRO1mGvdcCPA/mFkOR2WWcOpI2a5BLShBWXDLI/PWXuuIo8jXGMqQ5
/uYEMcClyRbGIFrb2bqdyvgr02ah4LWN+wXCuTVcLrDMQJE8L/Db+G+8bR30reSWbX2tHfXSZh5+
ztxR1cs62/g6T9kiyh9l81LLYzvsPEWcB2gcajg68rmJ213hc4bIamVODIV2uGu2ettdhQ++OLPK
q5TAX0ejh0W28hU3X4Qczgnk5PTkJhAeg/Iy1dcymurOgjl+nYaf2vamVb5q2fmVLs4i4TO2aqAi
UlENRwoqV27QPCPCDDs6ayFRHoSIfAzB5fUyjl3gp0RdMY3ZSnsV8oVSz8XeMQ23ELwMH5hqM8Ou
ik0bio6AW87Jg7nmbxR/k68T3IMz9ZxW4Fl91XpmWxIE56FBzKrzEF1TKQ6108m3pXBV1txJe8GG
lkkkXkXwn5/DW3KxcWeumZybz+Aro0HxRbPbCDZKq+EYWk6mOj0u5/AarUBw05cXoodWl2UPQfw1
w+17K1zWoYcR5Q7scK/svBauYeWfJ/I6Tp99cm+GoHN2njroK6rVrhV8r1RQTyoqc1nLbVXQbE1O
3VwKkYjJHEZE1+iFhRWuEiD1EnkITA41qnMWreNqnQXczmPoNea2L0DruJ9ZlZdfibsADlxgy5/g
PRc3afEcm6oddA6Evz0DMc5Nr0OCNOcoQESsBANzKavnUSkusidCV2BPQqaldjKCssnKciRsKacy
ny5nQYKp4Y2iJe0S2pCKnYqOZHyN/c4Jjb3VCPdVNEu0RZIvO2WVWp6R5LYZ3IbSvWpq+KTzTJzF
2adM/CQmXl6vugtzJ0cEdWUlwilH7s+bZKUg0SuaHgflKZvx5ErsbiOQ5iD5G6Cu37hvYA8lm16n
15aI5LDdqbbw8j/ZJd+Um5cv42uv3xFhXlUbtqofDBqn3/5opVPu6YYg89EsYRgBktx3iL8CGxpL
dp9Krlm5cDiuCvVC8x2pe8C2V4grtA8l0FhUbWhdgp10L4heoLqE40wV+hCQw9AZdiI+SFkP/+bG
YIKDxhdBLtgqZmFkyzJCSlsz7KZJcQLOfXkW5kum3YH32HgNgOXOAITBCYy1jsAQdjW09fwGq5qh
XRfHxoCeYoC1eTDBsYOBt1L0WJARLtDaZqhLhsAWhN1t38o/Jw36GLoZQiQD3VlC29rp6+iBN04R
l6gA24T0AvErxZ2ImMDKFiYSfobdh7P+AtJOqepovdPKnzOmulWfOgHazfht6xETZwftZ0y597pY
vqoME/+GyFyxY5LlZecaDi2p7lWt9XLV8qwKWl9G70XUnyVN/hxoiZNHMLFqakdo0mFVjRvLd74U
P+A2/xIlqmW3gPRVeLNEi13Gxau0Yp7PdUdUO7vvr1F94ppB7QSWYpscTVNUaVlmuofmQSuUUbpa
Z7qKgBwXZZAtfG6CtYl2dkIzhxJrbBMxnEXWlaBw1ORJKoH8HwxFR66JlqmeYFpeS3rLYZag2lJZ
r2TrMm23EkILkOgQuaqemBUuXI7MlvMgtZu6nwnxnAvtV02qL+JIWrdacmkk7ac00Z/kTF0H6mWY
7X7eNf13czpRjjzgoP84wJ3voNg5hb95tti/YNNnW/7wRErQZx6rty7ot1H+cELRvB5twdGmaMgs
fnNAtd9QAwKeNjibFhDYtw6o8puioDQSze6Hqkw0VfzTAZV/A98N7a4gm4CxDrP8AVAWWZp3zies
GjCYoTsd6rCB8Y5yOCQvBEiGWGCYaTr6zHe6jMyRCLJ21V2mTYUqIt7CUCdMcanYXbYETbw4M+7M
QL+WFc5ty+dfmZK6lcqehL68iRFA29TXHjhL11atpm4bEQXxNr/VBEGdS5lUo1JXJu0CPUYRZ1JS
P+Z1XUa23MvSXZtZfK5pRXahCVQ7rxVe3rVh6ttiovNPcWmlKDNUUvCgNS42TsAixc5VrTFtoBv1
LNOM8LJnBMUgfamJTlo0+Z0aJexGq4f6ciOklUN1QXyuIq7NaKJk3GUFygAc0MesSymJn5S6N20A
PNbMUIPeFnIQDbhWMQT1srYoAMZ8YSKXvqhiAxUwUeLnseKLWxpLaF5dg+2r1askhgfdGV5VQJmR
64uiqxadZG4SSA2lRbrIqLUwCJcWSROYrhH76oWeguMgCPqXOom2KiuuiQRvSZW7K7/UA1fJteyS
qaEOs6SXcK5qA5Jikh/kj6XSa26kwZeT1LxcSiis+5QbKJwoe7jfrE/YrM3Ery1EwO9Qerstgw6K
t+gVv9ZK1ZEUvqWKdqFyxS3DaKaSHm45+SzIfWxXgbaVtM73eqw/PORA+9zoHL2z2xbi74l6STN4
35Zfz0uxTGdRCRkl6L1IKD7P45mMzmyrCOXFN4aMcMAifrhR1E51AHoC7ylKwzar4FLtgY76gEbt
rCrkX4iN/90MkIFkCaR6wDwCBRni9y9VFH9tjv7Hjbf1bj557v88G5JEe5adbZE4g6V+zTsNyaXv
DvmHbQJUgYTkgJwMCmAwAn/YJ+hSKFA2k9GYdzBefwbIym8wcJDmQMIURdwoinprn4bONIMCD+hh
L6brJ2wUSJzvbdTxWrzNM7OKKwxyoJITpL5mM01bBGjf6cVEE68bU7nPLR8lj3J6pyXCdaTWn3AH
uzzAZaup0bk48IQYz+YJ0y54DROgxC76nlzERZl8Nc0WsKCgRnYKRpIty4E8r1v9PpCBFMY0R41H
hkrYWUT6Z3Cb4auSmm37UqyRUPDh4bQd8Or0psnhvaRxCES66oBx11RdxhK7aNvqQtGTRZfQT12T
uY1lhT5cIAjG2zVlxQ2TQyhjtlJtE07aeTfAr4khtY6URWixaXgsg8eYmuoMUoL3cRTmVypBQKWZ
FbEFXnslA+cpZOSiKDpHyvW5GKKgQhOZowDbd/AbF2gGetFT8qmyyDUgyTW4X5uQoEW31qFfNbDH
tVaDO1drSuOaUd47mhzBKhrW3Pd1KJ6WwAuUPH0W/ch3WBBJjtrK6xSail2PXK+i4slpbXK7EcV9
GSa70hQgKGAKaCypCrFjtkybpalPbFRHAcPONe5JRhesUeDZelIN17yMEUQXlkNYsxVy/YHLAZQi
K9ruWVk8d1yyTQZIEPliCYF8tmqb7sbMjUfwlnMbFxiAU+MyI8kz7xhQE19fEIZkoZ6lwC6lxl+1
BVnoPZ0FqApW7ShKDFcJRfi3ZVCVS3DMUL+tiy3iKJHPIbiQOrQNoyvemj3cVcnYNtKDrgf+be8n
cO9QS4LnGoikxaQFvlmSACvIdd/LIZgjImRrmquSaqj+tVJpHkgZ3aRgJJtG8ljJgTEL4rSfxYYR
fgFDJ1spfdOfSyq8714LZ7WmhZBNrMpZpVzTSLRzOVlYBspUNHZTmsEsMxqva+EDi3Ajie60Kciu
QqjaYmjdpFG8EktcYfKz0Ch2BKEOkwXzqu8vEllfRnW5yS0y05Vow8JyxVvZU5XObuTiIjfTS+Du
84wnKz0r5jHHXa3ndiciAioUDcB53G1BkkLvNLmb+WJpqzR41QybBs38F8QoB2zwr43zfA+5sbEt
Hn7h1fSq+m8oqYTzB0oxSjPemF5V/E0UoSqNtjjwAEfYpKr8BncNJYQoV0aaXR/6bH/DJlXpNxH5
fNRpKqg5erHKP2F64WiOTa+oi6hkH0TABimJQU1+7B6aTRMbPlxfz1dFxPgyIf5nydcBJgmJGpVI
nmcgpkp6vYGmI8STBTG4kZWYzQvUhzhtqUgzAfLfSJh0DbCfgi9jvYPDlpWQM899WIVYegbNWl/q
fQtQkViRW8hqNotCpTo3G6W0kWPrV3WiAdaK0gCdJuq0APgFifkqy+O7Pi5Th/UA23mR1MuyD0pP
bkhy3voDJ5OFBXzIOnfQ1pcgduyhWJUH+qwp/eY2M9T6uemE0PFjv3Cw0oXHSAcVvJoUq7ZuIrdF
Uy5XbonlgvoPjQtaGc+hlGTDqeqGjDvQnpZ1+swQkfmCuD6+oxmFkxhhjN7hlhDaJnTUXJCYEldr
qQaHzqhmhZwkgOFqMOE6i90gCZE7htAYXhgl1jxVonjGM6vzaiss5oWINBVTYwNS2C0EiyOjmVFF
FjwdBAW3F6rP1GgSp5Ab/8rsOwstxPp2ppd9NatlNfcUEuZI9WPZtAot9yIRFlINiu6S6xzXG0UA
aTKgOmmSZPPahGokrXW8pN4yXBKoj1aU+J4qJvWFBGfVDsQscYmAmlzDNw3EqQH89464JYvuE5pe
qpJAlioaBTldyRIkck3gsYqZPNapAYBEqdD0y4caLNE0wSVhmc/kXlcWXEY6NvLV1inAyGnsJmlU
J4i70KUUEvUaL9DZSO2RKJeJOFfMVnNMraiBzDX9l5JKsMcqKdTbskYWqOoy8wrOLYCGIG/FTVrq
yKQnPuqrUjTYuDLlkMYrmoSSp/Y2kQx2XuApK8Hn8ReUUDWLOJCMcwuCYF/aKAs2XK7FeYnqki+t
XKiQD43S2rBpGBFENFV3A913fJG1/mdcQFkBUn4YUrtGZgHvMIlmJSpvvlJWJtcUfsslk3nsJjqC
EyhZ1inuhYyq51D5QsxBkuZcaUC8pjl6QtpSbJkbsRXSRce5vAqgLnfTpAW0JZJKXBZ+nV91BXyF
hqbBc6/UcWiTymcXMY2TW9EXs1s5NU3ceA1QYd9EDrtTmpUAlsXcQm4/RCuKILgQad9egt4TI1+s
yXyRWxXFYZJUNxGVyHTA78sv40zWlppSdBtTrZp1YerKua53/pYnERRJIik7b4SGbGtFF+ZSz9Bh
U4D0agdFc1x/Vlrol3ElGq2TJCFbZ2LdQPajUZq9EovGpsnUbBUISXGV12Y273JFJjaLKv7Z8OPk
WtDD5N7vaSTYGWhEm7YL2iWVSDvrwTPgdukb5Nksg/ZaaMDsMCvNnEcoG3QKkH7mRpDwfZ6G6P+J
Vg7XYh8h4Yz8H08WQosuJGg2mPh2U0YC7kYePEpCGt2ZNTgQJkJTyInLqUSQVEb7YFzRClSd+yQH
sTIGT/1rboTBtaWHzbwztEy0M2KgQ02Utjdya0JCKZVZT9w2jsOrJqL6VYyD5gi+rlwbSSnMyiwy
rqMoTPeiVvmG04UVnggCRPM5gqTIvGrU7nOiU1219ciUinM1aMonQdWrx7ohwoKEsfQ1DlpsJqUA
CcTVY7NBtWKqp16rcBSdMphplL2yhs10ItY5oG5S75BLgjq70ZtsR3Ru9p4M8ZLzMIUXVABo/Cqn
aA5qJmrxFEPB0w4YoehnnZfp0rIi6SZIWP2URKZ2pfuWP2tqpYEUNg5K7ISUpuIyCX0QtXvKaxf+
utnAJ5dBWrdKlMIKUThnnQjZhFgo3Kyu2wsLJ2dVFBA0KAQlR8K6Y4FjVHI70IuIcZkCg19Yak0U
5A3S9I50WnjNJQBtXd8SaoOP0K6zPs+WBjS6zWUc0AJHA/Jotl5pBH0cq2QpdVKxzNIACQqk91QZ
Fl3Qt3gUErVRpucK0LgG2QFmSDuu+egrUovAtnOVZHZLQrZI60Sc6bWRnufURMBvFE27xPuk5yE6
YGy61Cy9pE/EeRxDJs02YjUF6MgrJAJEFKWFmaAHHiuzYAYp9RrKTypMKrL7aIzumxZ4EeBsSRs0
1vZnhd5Ja/TOEG8g343mPzkjl7TN/LtWUlhsS4UWfkaCvV71dak/50nfLRntO9DmTLqKQqS0C1FA
39qkFnO7MLP2QYhovfWtuG/tPOHUoyXIKXZTiYi/EwRB5z1s/lecIfYF30meyrzHwQo666oIZIiF
SwXAoBjqb+eRWUtXRZOByWRQv3FR3gemgVVZBhThVJ0sEynQMrshrXAfaZG2iAGjrLnE/YXaUrKV
Ul31fHSKfayEwLjnuswSD/kza23FZrQhRWJ8LioFGc7MT75IBTM/p1EPDIYURuRJhVLMwjQsb4rA
TPaVrPVznAltkZlVTcHmACfPLqsyOzdllNyhb1PtJDxBlZ0Cd56oFvX6qKocrkW+6zeBZDp5HhHV
UdJIXwhpYtiZCh6UCGcFZf5EnpFSx1KoWlHMRNP3LyCOmDVOXsoq4iZWp7rTBQFShHKsqZ6GXTYT
q6ENh4VwyS4lKbgUWy36RCjOTFjpoHxoNQVCXjdyO8tSLjxXsVlfVcw01kGUhpHbMFHaQGovxhYQ
NbjxqioMN04nwqrmmQH0XCrETaWKwUxNWnOWl7p1FVt90Dph0eW6UzKpAf8RKrXrDoH/Wq1Yr4CD
F6TVMhZxvc+5lKYELAUa125s5HBJMrnI5jG2J1J1Smc99BIjtV1oen7JCxoibeWjyX2eJJK6kCIZ
wF9R5WqABKHFixka58VA/kvfrAC0C+Cn6FlLCLA7rj+Z2PlfcX5xmZZBHIHjF8fpqsdalR5iSayT
1NHuQtBoc99EIXJBZSj2SBsxXSs82ApkggQWol+U2RiZI5lVTC9QVKAiIclNqZn7SmD5uOTbSvH8
JIlUF6CVibSKoAXbPn/I/GeckU2fydjyJZKnwa6vqQN0EMG3oaH/XFw88ladaaxwfeD/4BDZYk8v
0HoMRJItyz9F5l0dbA3QQhlZVSmahmJT5e15ZyDuvZFkAhtnOT5N3FgJ7b7e1JF+Qdh1mW+ppS8s
nT2GIFk18N5x8y0F5MpN5EIwSCNuu5rNE94hw1Zc4UwtuyK5V3hxl2p8ZVTSuRblt0Wu3RksmXcZ
qmACtLXoHwtzHiOFKjWRYYtC9pWK5WeGVKbGq1sWN2yuRp2FvgVq+8W0QNSxELpJtpj6W5HEykrP
c0KdSiH+upL5Non9RcQKTxdybktRiwBPavZyi+ZvIHkad3FVoMA6QetF2G3UXbc7bJ7Oa0LjUg6F
zLbyMj6vyk5c+wXp501owmQESljPIgg42WkWKa1L5Jh6Wp7cEj1KHojK01lDNGle8Rrda9ISijqJ
/9X0eeLmxHhS0uYqxwXocCOqnKbKZ6UGYVaFX1VplTh9l1g3PNbz1ParFLgi67pZX5iuRQJtk1Aj
uK5EJE+qptedsC9jB5Rjy0tqcCm73FBnpZF/CgoqOk0+4EOCBgAHAM0CPLfCoZVQ3wSlX13VOlLu
sYirxjATT6+AXop5NXQ2KMCSypAj5Wr3UJlt6WR6WeJ5FvaCWEYBjm1x5yf6pqXqNUXVxLmlZDe5
2uhOTa3WhYxCafOm/gxn9WvVIyMc02AuRP1FbQmW7Su9A52T1iZ9By4yJRoweNz2MVEfhBpuQ6KE
91UOG8As3OhkYFBxQUefjRCtLbLWgKVX+H0f4FRrVChnhKMWuLCi0PPbDAix2iiOoNQQomoVye2b
OHGZJQHpT/PPXIp9m+oKvTXMIPSUqkUNM9h4dp4aD9CZAQkxb0EG8CPRhUgmqigyDaTaRkGJpiXu
WgVZMGiQgzRXxZYNaht3YmTAlmCTlYCp/Niri0r7bIWtdglQ2eAIxtry2RS4ca2FXbgSzFrZ6LKv
3ROq9JUrwN1ad3C4b9qAxQ9iJupOgG7fu1JN85WWgO4JZy7QQYdBCiJC0+S7WFClC4uFWWLzDOjg
vNSRCvR1ASRAUYAfCWWrGhkDUbpUKgGBAQ9BXvMrX79rqAyuH0v1ha6SYdVkzfd47eOWh0ID4DBO
rIHpH91A7ENxG8WPl6CGmQ+80JHuZ3p12yRxMEMhX3IfZ6SzRZHLa7FTMoIYp2Mudn8Ef1Mq8dty
l6fweQx+GVqFeV/Tst8KWinPMiA8xlJRe/WOIky/LaVEXKUwHpDC0COrdHKc71lQU1peWInSfGa9
XHWelQmy5KZtFvVzGZfmMH/ZAhvI72NXANa4FOWgAkVAEEE/lUqNSV4pRk2+hDMmfya6gUy/7Dd9
5qogXnotyKkO0wzha234xl6saD0L4xShDtPFfmnmFVx6w6DZthesVHFFo8nuwSzXziVag3MeR7iL
cgH9E7tSj+yaF2VpdxYqDO26rLQN0DYcc1mOKHwHlRYzQzAb0DPUAeA1Ufsq9mAhdWhvw4MQ1N4Q
IKIk4RxnCpHRQ0IRvMik5VLp8rtSRJlL6jP+bFKpn/tS3zpCUfV7UQ5zBIu9nK4gXymuGZKkBEc0
yFcM/vpGUiuUsJt15RlD2GN3TWXYgOrjSzmNlS+R3pduCv7UM6Ipss6Dql/AQYkvJC5GVxaPyxVJ
aiS6m4Z3j2YbdWu16fwMvp9cuKWcJqueWs1lyX3DKxq13ZK4VM97A2oFaG5SnPedVgSIZ7r6k6p2
2r5Eun2lsZbbClZnrSOL7oa5FTodpKvQ0aYQZyzohHpp0SaBHYBybGk05WVQNrHp1EVKUnC7uHBH
aKff1jHiSJcoWchtOKf1c80tEcBfWd75KK2oPUNX0CUg8wuAlCVVloEa4z1A3CBz5aJvQod0sX+t
IUwAgaxt0znpGbj2BapKwCgJysALamZhyxqdCT+L8/BWits4dWkRAcoMjFTQnQpyajcVhRFDqbk4
N5qiThxCVfShS+q7PDUv2wikMlXr4ZdTuqyiDpTSDEpLgQbCki4LrZPHKANvdVFHsCQz6DJJYETD
Xc8vKJpd3Yc1V65EioO1UpSw8lSNsk3ShHRGudGvh1jrC6cJOFtQATNvfz7tfUtT/DkuPBrRMQEO
DsU95fEPnYByfoNZv1ue9FpHhYIdSHgkT95QlET25Zvipg9/4IAmvh/gTa4JySL0whn96FD69Dr4
a0pq+Pd/f3xbCfWyBG++ORSAvfnn6Gdf1+vNdw/lWy/T+vasbwvxfqajiXnfFuHwxQXZsx28MIhl
D4Vfowqs3zmgzl0yBnOH4rs/Z/KuvOsPYPjvBr6g7Jkm8dmyPOaxDpJAEH6wdNSSoo2Ggovoo8d9
73P/UdL2fjXGVW0///03712BpLn+n/jeWTC84YH68vqmh4Tq0Jrj1PduU6iYjreTDA7yycOyXU+S
wzjDZIcmsKeOOmyN/WGYYVB1gqk6FJDww3gJhmZCp07We+S7J8oOAw3T1SeY7ozts8fwbM7Jbrwb
jCkG3yXxcP6/mYHy7eQNZF5OXZM5745mLQ2amqcOu0WwkOESO4z0cjgGItGpA1/t2C7gu+4w0uvA
4BmcPPCe8cMor4N+aFRxGeHa/Dsbfsf48WTlKU7Ip3227/k+2b2dsTxUCfz9MvzzrgHwyAwTuUzk
IXFdWfLAXjlcry/3yy84A28/zcf3+9uf9t57OaPJ/NT3v635sGlAwDv9Y/0L+jjPQbjLQGfcjWrT
Qfz5++328QH5vd+zhx2JxgNPcJx/Z+k+G18hE5xnVNoHye4JuN3ho7+89QkWYgMznO5Gd5M8xYRD
fvzSwKQ69a0N1Kg9OYwzLMHAIT11VGeXPtCn8TtToSR86rhbRs7WkEgYGUt1GudnfOEPDTxOne2C
ZsHZavhr+/vNYbiXC2ngwJ06+jJ7otm+HC+yNIXbipGPR53gWJzv8rFpkOQJXtwKWcKuPzZn0qAj
c+oCI2qrQrw/th9tN2ngT5469nbQ4Pje2BNsjNWu38Xh+yWZ4Fyvd3TktqJ48vS12Owed/TdEZki
Stjg7CEEG7++oZ/dqa9vs0ueSL0fr8WgijPBwLvu+EzrE7y5i32+G4WMkjHBqxtc+Md98r2I5qWk
9tTluNrF71wVyZrgbF8h2CXIfMGAHl7ay/U/ScBEsmCXw2yMRh66DZ26HLfhjhwjSPIUvsXtLiLv
VxrV1BPMeUeg6XIY59XHmmA/33JwdOEWHps5eQqLdNc/7L+zHKgEP/kVfiL7CtH0YaCX9ZjC1C0r
znj+HYQRfdrFCea94tmuDAn73hPQG30C/2Cbs12VdN+zJUNr9Aku3Q15ekr2Zx5K4d+uv4r2l383
OizED6G825DEFC76d5YIgoiQiPkwpv84yMLFs+t2ZytgMsn/+1//u0RjwN3ZDXkKRsYG+DxkqieA
rG4JihOF9VB08nbFoAVoKeIU73wPXz7mh3f+D5fsaIcwh5xd8+xpR98+FM1ODKiLH740oAS/hsa7
NH6iZ/84u93FiP5IOnIPho4O2lAdeKqtXu048sUjMTfAcVB5tSbwP652QkKEx5DshLLkh8m+hhYv
z5jg3W8RIH9n5AlsyXqXV+GRN/K6NB/eN99Dfv5rkh+QwwboOYKWfgHn+tcDhBxgxk+jIzCFnZpD
vDE7dlUGUdhTj9Vm35LHkV1Al8jTh93uIGt4doXkINufDRg9KIgAZY8EHMUJnnSXkWr/dLatdtWR
76lOYBgcrC9SmGe/p3vUK49e65C1/buA+0evOWfHyMPDfuzTQQgXBSnm33nmr+P/8w4w2qT+RwK6
WYV8dnX0srWPt+o/7028OlynmtK38/84ZfDqWjlveRGHCfxd1sfehWDHj8KXQeDpVCvmdDnjOBCv
4wz39hQuxxzADwwLI/nbkaVBYuvUCS/Z0XkfVLZOHrRku/0YlJhicTHX4jC5F5doUKM/da7nlD0d
LcEUqfwVh4jmKBpBwd/ps13vH3bZ+PICd+P0cS+hxnYY5WVp9QnurGsoIbPRqNYER2y740/k7He2
O2IfQPvj8KxfDyHeld/LU2DZ31yDYc5nXkoQDh95CPIEqz0oCPyFzPQLI+rXF+XLHoDMYW2H3SEP
uvinHrwPJABPnPNPKb2c+Kxbnj0cIt3DurwcIhH4A9rPHL7262/g9wd+huqK3WGkN6NPcAf8ugzF
3y7c23vcG34SlMX/mpAOujiG+EMhHaaVYSN/wGGkj/CKP/iZfwme4/NxbIBKuMOeOey+bx/5B7Gv
37/rhb643EcW4CfHPcqFvLAyThrR44zmIzRLEjX13eH7uWm+pgq/F3S9oAYnTfi7rNRXCu5J476m
IL8z51ea50ljXw4nYZx3Q2szEx030YJDVdDp6LVJ4Phy+Lk1v4LbENDjp3yHm3T0Sfif3Rl+NOTF
ntkdbUTIw0KfAcI50JaFigM6DbxzK37u42z2Jc0BH6fjZYOuj4bGJbKmi0MHDu2lR9l42X7hA212
Qcj2D4czP9wTkJRAT0O8GgNSZZbx2o/75Af9ARacXeyrcM8GSGgU90DEYugaqaJBi2SIaF2hKYdZ
HSzRu8/3z7sxXk3FIXB8iSaHWf77M98TxAvjjTdBFPI7GCqMjbyRDwHej1MgL/ZwPNehJ9RfbtUf
vMHsfRIQPk7MvbsV3mzFHx2WlljYF0hxsWc9OjnUR0TzQS5wgsnvjgCFQcvl5GF5EgDtG71BZYLp
uvuBIDfKjUwRKiwZaLRjnXB9gg3nldXxNQO38eTFdfr9kMA5DPRigydY2xl5h7sPPTxP3QqzHaP7
70UvUzDBZ0CXHveHSQ4rMchhnjrlOXkAFH6ELUxBHpmjW1RW7rvDFIcJW+8caP6nn/GDtmK+Z8BX
xsNOsQ7IxYxX15rgVDiM7qrx9pXECcZdcLBn2GgR0KPqsNTf8Ql+cHGX4CkdGQdpaJx26i5bVrtk
PFtpglU437OjDSYN3UNPnew52AmbXTeGaV4Ea08deb2rjiqdpCkIv2tShfzYNZHeh2s/f9i2Ca3B
LhvZX0mdYI3XBHa92mfgTBwlDqbgFK95uwe3mrPgsBsG6yNNQU3a0OQJazIad1CMO3VrgIW5O0rZ
ahMcEVBhqvFkp2Ah/UWYIk1RAAaUoDkqd5riaoYw9LFhmwJMvAL9mQdHNI0pUvg3FLfc+OCh/fHp
+2w40ceFIsCLJhj4xWqiCm7EO4Bo9wRD50fZRUTBE4xa7xDQsafDSIOJQJn94Z+/folum/3T+PKQ
p0iubRsCXYYXcOAwx9cpT2CO7+IhgTtyLoHZHB7z60vxLVmzAtn3iY7Dxvdg6s9fT5/gXD1i3zko
Uj9M9mVN/hYf+UFfCBYZF9Q+YOMNPUVUs0UR2NHZNiZYbVTO78/oM5yXUYZJQvn8BEDFK3yLOoQ9
SmrGs5csfQp/boUmtfVotaGerUJ4+/Bu/2oj/vOwriEn8J+IdAVgRo38hgnM+O9Dnclo0A9f7MdA
FzrblKDOj4YdWvue6o/ZuCRHp2gKmr8N+jnKxg6zG0zVFEx8J9yNbrEpLPfNPucPCXkc7Akw6TNn
qBJ6O/EpogB3n9JHZPDxmI+fN8EORMXlntEx5ePjIvKPN6FDwQAfF31pEzgSf/AUX1KR2R9r9PY1
DO2yT93rzi7fn33as6eRA6BN4GO5EUEYVo12vD6Bs+kFXV4dPvhwjKao/vIKvqso7F4yaFtk44JG
fQKb4jGCfu0jUzXFte9VIaH52FxPUQJwi2M/R43yeGRzAldivkNr87ev72NBn48P4Rwl+6O1/dhv
+IFB320EkHgPM/8rd+TjYZ3/+3+q/dnTf1vWlIxL4KQpLq/VPutGSzHINJxsJtbk4dgrQE/cCcZF
UrcKR5cLvL4JxiUPR6ugToKoPO2CXfl4xMab4hoB6EircRGRNEkkg3qoZmSDpaHJ1qnXBrClo0En
uDE2uEgfj4GwCTbvZsdhfY8hFWmKy2hD+8FKohTisKbDjSRNkVW7IHDER6NOYdhfRh1b9f/P3RXs
tm0E0V/h0QEaoGLtyL4UkGi7ip0YQig7gG8ribW2ocRAJG0oH9GfyCmHfoV+rG+52kBDriVXerBR
AznERrJcLndnZ+a9edMyrYv23RD21nzb1XmuSjdctRZQRNt79E9w82UNTtUlad9Jx8liNEnStMYi
ZaA0K/JQg0iGllH7L0dschMy8RgyoJrYlPeo4EMC3Qw3S/MN0QPa/bj7vRcjq1mTGggZJPm4rPHO
wZHZf7aDTIY8IUNBLl5+zwJIYi5/VHyH/nz5z2ykJdkOvWYIsy9R+C1POXqUEcZVs291OxoyePPX
d40DzkDHEHR/AZskOFe58DFCBtIE4VJdc5BDhnbGGZIaoNOK+zV8R/A8bxsOfchAhG71dKiGD9Ji
MOoerA1tnm8G1NRFpf4AnpGorgHpcv8z0hkupF5UGzIR0Ns5OYQWHDoaggSw1T69XFLTx0J9hUlO
W/2JNpFqmsloiXDOuqCp4FJyW6m6QQnDxkYqNHPqCfn68Aw1py760CSFR5uBcSiibJTlwcFlkqTA
g974eFKMAK3CKUz7z4+GlQfDbwWFxVoxEPsoy5xYsRybEGReqPm9zj3fgWFSz/Vf4l5haBydA/I0
pViuZruCofRo3hRf21j+/ERobqVAa5o9N8TdNpZvP3H8LkQvfCIuxwS3bDX36l4zuxQ+T/CzMMTo
9tWo35S4TGrpMCoHewmg89UGtVoAo1NQWFL3O3EkwAh3lmr32KEH4X6zWE198BZDuwfNagqdT4JK
128WVMUZwQCxkEZOeOGmX0WzDE7DRTYB+QmWvFNkqXBAWgytKoO4g0ACyCD5U8ydEcJcQrNlCPdU
Dkw4GxFa9ObFVPksX4vBqe6rdLpAdNtcdIauhM0x6VLufYbXfpU8BJFKPcg7g45wpWupKwYqcaNm
gFNKsUfahPDzCok8OSrjRjELfJsgTyqZ8S2Gxe/rYqQ0TL3HEUFRlFuh3S1jX30tFWqHHjy4VYuj
pJTWE3oEgw7/LIfCkV8YETIke2cMrV5NL0mTmfol6OQj8E01TK65RQbG0sBAjlUQlbOJdNQ3Kp09
0YcYZF/ApRY7NWS46AMA8XK2DKnVQQk2XG2yhJ35GZ8XfqxZ8POygDqe+6hVPMQAIT7DVfO4BCGD
PNsIDEOGAAkE9kBw9RkD8DAZeFpkRDuTuXEumr7SEQoI221UEx6BW/UrZNy2k2tfMBHhqR99fYmI
x5qjozS2WOx+K3wq83r6l6FGaDRFZVUPRN/csX5sti+3hXylwftuofW3MW+8SYnheUQafHXJr+8t
fWXQr+8trQTd876XZaz8d+EvZPK+Je7wV3c6wcOPMnhm0GuVynwUVCVFsje9rzdFahNILH8g2EkA
bgoPh+HEoj/C2CgrrK8yLm7342MWdzsH6QoLXPUWckNVuQ1G+qyPrKsUjG1tr/xcN6pn5up7NoWb
n7KM/4sz15mXQ7HJWu777b4VkH/U6NtU+eldNR/WgQvGE+5KncrTwRB7N7PFcZang5CAN9xHyBpi
G4uhGQJmkVqYzJwnGcCoT4xqu4MRY51mU0DR0hwzQGM3rp/ZzOgUAYXdunAvo+oPxn4M3dtSsjYY
JKcehA5lXpXhs19gH9e+H0LN/U81MjiGpFBnvjG476b6KjdMpMJNs7qeGHT3PpQJisw4GJIPwpAA
tSmnS10UNutxlQDHW38DSp8B+5QP5ahG72EUYSExNtNjNbZZsmwI+Sgxf4YSi4kh7fpE2JcAhT3G
EC243XN3v9jsQt1oCGdAudqkoUwti7UKYPjLL8MAnx2KdKPnd9pr5EPG6biOg01PIPizXYB5NWp6
yPCTI/iy6GTkPm0VMzA4rbGSXlHIwBpio3d+hobHALskqhMy+LJ2d8KFKSbLH2kyXayvyhGHzIkX
+KjwBFmQDCYSo2LGvoC9BYIDK1DzZv0lfkO2kRCqLP9GYes4CVKgHOpe5XmCzhT2b2plO4KDU51/
LQ0DQaHGJriOO297nfeD92I+x4eH707w5wg6cScISo63Ey13jEt8/032GDf/YpQCRv/9XwAAAP//
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Baseline</cx:pt>
          <cx:pt idx="1">Promo</cx:pt>
          <cx:pt idx="2">Online</cx:pt>
          <cx:pt idx="3">Offline</cx:pt>
          <cx:pt idx="4">Total</cx:pt>
        </cx:lvl>
      </cx:strDim>
      <cx:numDim type="val">
        <cx:f>Sheet1!$B$2:$B$6</cx:f>
        <cx:lvl ptCount="5" formatCode="General">
          <cx:pt idx="0">82</cx:pt>
          <cx:pt idx="1">8.3000000000000007</cx:pt>
          <cx:pt idx="2">5.5</cx:pt>
          <cx:pt idx="3">4.2000000000000002</cx:pt>
          <cx:pt idx="4">100</cx:pt>
        </cx:lvl>
      </cx:numDim>
    </cx:data>
  </cx:chartData>
  <cx:chart>
    <cx:title pos="t" align="ctr" overlay="0">
      <cx:tx>
        <cx:txData>
          <cx:v>Sales Contributions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>
              <a:solidFill>
                <a:srgbClr val="0A2240">
                  <a:lumMod val="65000"/>
                  <a:lumOff val="35000"/>
                </a:srgbClr>
              </a:solidFill>
              <a:latin typeface="Montserrat"/>
            </a:rPr>
            <a:t>Sales Contributions</a:t>
          </a:r>
        </a:p>
      </cx:txPr>
    </cx:title>
    <cx:plotArea>
      <cx:plotAreaRegion>
        <cx:series layoutId="waterfall" uniqueId="{E5D6CA75-F17B-410F-9941-7433E7F22FCD}">
          <cx:tx>
            <cx:txData>
              <cx:f>Sheet1!$B$1</cx:f>
              <cx:v>Series1</cx:v>
            </cx:txData>
          </cx:tx>
          <cx:dataPt idx="0">
            <cx:spPr>
              <a:solidFill>
                <a:srgbClr val="0A2240"/>
              </a:solidFill>
            </cx:spPr>
          </cx:dataPt>
          <cx:dataLabels pos="inEnd">
            <cx:numFmt formatCode="0.0%" sourceLinked="0"/>
            <cx:visibility seriesName="0" categoryName="0" value="1"/>
            <cx:separator>, </cx:separator>
          </cx:dataLabels>
          <cx:dataId val="0"/>
          <cx:layoutPr>
            <cx:subtotals>
              <cx:idx val="0"/>
              <cx:idx val="4"/>
            </cx:subtotals>
          </cx:layoutPr>
        </cx:series>
      </cx:plotAreaRegion>
      <cx:axis id="0">
        <cx:catScaling gapWidth="0.5"/>
        <cx:tickLabels/>
      </cx:axis>
      <cx:axis id="1">
        <cx:valScaling max="100"/>
        <cx:units unit="hundreds"/>
        <cx:majorGridlines>
          <cx:spPr>
            <a:ln>
              <a:noFill/>
            </a:ln>
          </cx:spPr>
        </cx:majorGridlines>
        <cx:tickLabels/>
        <cx:numFmt formatCode="0%" sourceLinked="0"/>
      </cx:axis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</cx:f>
        <cx:lvl ptCount="9">
          <cx:pt idx="0">Baseline</cx:pt>
          <cx:pt idx="1">Promo_spends</cx:pt>
          <cx:pt idx="2">TV_spends</cx:pt>
          <cx:pt idx="3">Programmatic_spends</cx:pt>
          <cx:pt idx="4">Catchuptv_spends</cx:pt>
          <cx:pt idx="5">Social_spends</cx:pt>
          <cx:pt idx="6">Bledina_total_direct_spends</cx:pt>
          <cx:pt idx="7">Press_spends</cx:pt>
          <cx:pt idx="8">Dataretailers_spends</cx:pt>
        </cx:lvl>
      </cx:strDim>
      <cx:numDim type="val">
        <cx:f>Sheet1!$B$2:$B$10</cx:f>
        <cx:lvl ptCount="9" formatCode="0.0000">
          <cx:pt idx="0">82</cx:pt>
          <cx:pt idx="1">8.4900000000000002</cx:pt>
          <cx:pt idx="2">3.7999999999999998</cx:pt>
          <cx:pt idx="3">1.8</cx:pt>
          <cx:pt idx="4">1.6000000000000001</cx:pt>
          <cx:pt idx="5">1.0800000000000001</cx:pt>
          <cx:pt idx="6">0.69999999999999996</cx:pt>
          <cx:pt idx="7">0.29999999999999999</cx:pt>
          <cx:pt idx="8">0.29999999999999999</cx:pt>
        </cx:lvl>
      </cx:numDim>
    </cx:data>
  </cx:chartData>
  <cx:chart>
    <cx:title pos="t" align="ctr" overlay="0">
      <cx:tx>
        <cx:txData>
          <cx:v>Tactic wise  Contributions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>
              <a:solidFill>
                <a:srgbClr val="0A2240">
                  <a:lumMod val="65000"/>
                  <a:lumOff val="35000"/>
                </a:srgbClr>
              </a:solidFill>
              <a:latin typeface="Montserrat"/>
            </a:rPr>
            <a:t>Tactic wise  Contributions</a:t>
          </a:r>
        </a:p>
      </cx:txPr>
    </cx:title>
    <cx:plotArea>
      <cx:plotAreaRegion>
        <cx:series layoutId="waterfall" uniqueId="{E5D6CA75-F17B-410F-9941-7433E7F22FCD}">
          <cx:tx>
            <cx:txData>
              <cx:f>Sheet1!$B$1</cx:f>
              <cx:v>Series1</cx:v>
            </cx:txData>
          </cx:tx>
          <cx:dataPt idx="0">
            <cx:spPr>
              <a:solidFill>
                <a:srgbClr val="0A2240"/>
              </a:solidFill>
            </cx:spPr>
          </cx:dataPt>
          <cx:dataLabels pos="outEnd">
            <cx:numFmt formatCode="0.0%" sourceLinked="0"/>
            <cx:visibility seriesName="0" categoryName="0" value="1"/>
            <cx:separator>, </cx:separator>
          </cx:dataLabels>
          <cx:dataId val="0"/>
          <cx:layoutPr>
            <cx:subtotals>
              <cx:idx val="0"/>
            </cx:subtotals>
          </cx:layoutPr>
        </cx:series>
      </cx:plotAreaRegion>
      <cx:axis id="0">
        <cx:catScaling gapWidth="0.5"/>
        <cx:tickLabels/>
      </cx:axis>
      <cx:axis id="1">
        <cx:valScaling max="120"/>
        <cx:units unit="hundreds"/>
        <cx:majorGridlines>
          <cx:spPr>
            <a:ln>
              <a:noFill/>
            </a:ln>
          </cx:spPr>
        </cx:majorGridlines>
        <cx:tickLabels/>
        <cx:numFmt formatCode="0%" sourceLinked="0"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0_A4AE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A61F80-F9CF-4A6D-BEBC-A821293C4717}" authorId="{E98FF67E-5F4F-CB03-154D-32A6629D8D96}" created="2022-05-20T13:37:25.121">
    <pc:sldMkLst xmlns:pc="http://schemas.microsoft.com/office/powerpoint/2013/main/command">
      <pc:docMk/>
      <pc:sldMk cId="10792528" sldId="288"/>
    </pc:sldMkLst>
    <p188:txBody>
      <a:bodyPr/>
      <a:lstStyle/>
      <a:p>
        <a:r>
          <a:rPr lang="en-IN"/>
          <a:t>The points that we discussed in EDA that we used for the feature selection</a:t>
        </a:r>
      </a:p>
    </p188:txBody>
  </p188:cm>
</p188:cmLst>
</file>

<file path=ppt/comments/modernComment_206_904540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454649-9A7C-4FA8-B1FB-21D93CA5D811}" authorId="{3F989C2E-4E04-BD00-9BF4-DFB2CF809756}" status="resolved" created="2022-05-23T17:37:26.77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20457607" sldId="518"/>
      <ac:spMk id="34" creationId="{580F9B12-6CEE-4AAD-B9AB-7DF213296D55}"/>
    </ac:deMkLst>
    <p188:txBody>
      <a:bodyPr/>
      <a:lstStyle/>
      <a:p>
        <a:r>
          <a:rPr lang="en-US"/>
          <a:t>Why is this here? We're using a log-log model, no?</a:t>
        </a:r>
      </a:p>
    </p188:txBody>
  </p188:cm>
  <p188:cm id="{2E163B2B-97ED-4F5D-93EB-99F0D8AFEC0A}" authorId="{3F989C2E-4E04-BD00-9BF4-DFB2CF809756}" status="resolved" created="2022-05-23T17:38:58.44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20457607" sldId="518"/>
      <ac:spMk id="32" creationId="{CC0C296C-5476-4EF3-9DEB-F86807A0A994}"/>
    </ac:deMkLst>
    <p188:txBody>
      <a:bodyPr/>
      <a:lstStyle/>
      <a:p>
        <a:r>
          <a:rPr lang="en-US"/>
          <a:t>Again, this is applicable to a linear model. Which is not what we're building. Consult this for the contribution formula for a log-log model: https://themathcompany-my.sharepoint.com/:b:/p/sreevidya_raman/Ea7edzg_ROtIvgaRBplOrPEBdZWtUapqHxJgKWyQoV4gAA?e=bR8qDM </a:t>
        </a:r>
      </a:p>
    </p188:txBody>
  </p188:cm>
</p188:cmLst>
</file>

<file path=ppt/comments/modernComment_20D_147BF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6AAF9A-F3FF-4CA5-8CC0-BD71948CB31F}" authorId="{3F989C2E-4E04-BD00-9BF4-DFB2CF809756}" created="2022-05-23T17:34:52.9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479192" sldId="525"/>
      <ac:spMk id="17" creationId="{084D1153-2A95-4771-A42D-7BCA40A53DB9}"/>
    </ac:deMkLst>
    <p188:txBody>
      <a:bodyPr/>
      <a:lstStyle/>
      <a:p>
        <a:r>
          <a:rPr lang="en-US"/>
          <a:t>Is this true? I didn't know this. But the main reason for applying log is to account for that saturation effect of increasing spends like we keep talking about. Add that here.</a:t>
        </a:r>
      </a:p>
    </p188:txBody>
  </p188:cm>
  <p188:cm id="{6044D121-CF13-4DB2-90FF-DAC82B818270}" authorId="{3F989C2E-4E04-BD00-9BF4-DFB2CF809756}" status="resolved" created="2022-05-23T17:35:27.41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479192" sldId="525"/>
      <ac:spMk id="3" creationId="{D78F5DA2-5248-4CB6-A976-A3E1E29441E4}"/>
      <ac:txMk cp="60">
        <ac:context len="61" hash="4015330236"/>
      </ac:txMk>
    </ac:txMkLst>
    <p188:pos x="3221567" y="746637"/>
    <p188:txBody>
      <a:bodyPr/>
      <a:lstStyle/>
      <a:p>
        <a:r>
          <a:rPr lang="en-US"/>
          <a:t>Reword to - "the delayed impact of marketing spends on sales"</a:t>
        </a:r>
      </a:p>
    </p188:txBody>
  </p188:cm>
</p188:cmLst>
</file>

<file path=ppt/comments/modernComment_7FF6497D_30F9DA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18FB73-3B97-46BA-A028-89DB2BF72965}" authorId="{3F989C2E-4E04-BD00-9BF4-DFB2CF809756}" status="resolved" created="2022-05-23T17:33:36.9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21680698" sldId="2146847101"/>
      <ac:graphicFrameMk id="6" creationId="{A266CFD9-6B9F-4BF4-8772-00B0AF3BDC55}"/>
    </ac:deMkLst>
    <p188:txBody>
      <a:bodyPr/>
      <a:lstStyle/>
      <a:p>
        <a:r>
          <a:rPr lang="en-US"/>
          <a:t>Reduce scale to zoom into the peaks and troughs.
Highlight the test section (put a dashed box around it).
Do you have an explanation of why your test period is not at the end?</a:t>
        </a:r>
      </a:p>
    </p188:txBody>
  </p188:cm>
</p188:cmLst>
</file>

<file path=ppt/comments/modernComment_7FF64983_700834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A8877-4F3F-4F2F-9D7B-3AC3E0095290}" authorId="{3F989C2E-4E04-BD00-9BF4-DFB2CF809756}" created="2022-05-23T17:43:02.856">
    <pc:sldMkLst xmlns:pc="http://schemas.microsoft.com/office/powerpoint/2013/main/command">
      <pc:docMk/>
      <pc:sldMk cId="1879585910" sldId="2146847107"/>
    </pc:sldMkLst>
    <p188:txBody>
      <a:bodyPr/>
      <a:lstStyle/>
      <a:p>
        <a:r>
          <a:rPr lang="en-US"/>
          <a:t>Club tactics into online, offline, promo and then sort in descending order of contribution within each group.</a:t>
        </a:r>
      </a:p>
    </p188:txBody>
  </p188:cm>
</p188:cmLst>
</file>

<file path=ppt/comments/modernComment_7FF64986_6B6FF3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05C9A4-AFED-47AB-BD8E-5FE56507A664}" authorId="{3F989C2E-4E04-BD00-9BF4-DFB2CF809756}" status="resolved" created="2022-05-23T18:12:22.03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2499015" sldId="2146847110"/>
      <ac:grpSpMk id="36" creationId="{1B2446A0-8404-4B07-A7C5-B8F914DB48B6}"/>
    </ac:deMkLst>
    <p188:txBody>
      <a:bodyPr/>
      <a:lstStyle/>
      <a:p>
        <a:r>
          <a:rPr lang="en-US"/>
          <a:t>Make the review icons dark blue as well</a:t>
        </a:r>
      </a:p>
    </p188:txBody>
  </p188:cm>
</p188:cmLst>
</file>

<file path=ppt/comments/modernComment_7FF64987_D99FD6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0BE029-8304-49B5-8EF1-D85217ED6E3C}" authorId="{3F989C2E-4E04-BD00-9BF4-DFB2CF809756}" status="resolved" created="2022-05-23T17:58:21.3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1130997" sldId="2146847111"/>
      <ac:spMk id="59" creationId="{4E40A850-3EC5-4E67-BCC1-C5ACAC60BB38}"/>
    </ac:deMkLst>
    <p188:txBody>
      <a:bodyPr/>
      <a:lstStyle/>
      <a:p>
        <a:r>
          <a:rPr lang="en-US"/>
          <a:t>What is this you're saying? Very unclear sentence structure</a:t>
        </a:r>
      </a:p>
    </p188:txBody>
  </p188:cm>
</p188:cmLst>
</file>

<file path=ppt/comments/modernComment_7FF6498D_6F419A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32D7D-BD9E-4A52-ACE7-6B7649359DA5}" authorId="{07135332-C056-8A1E-2C2A-75CB2508E0B8}" created="2022-05-23T19:24:30.520">
    <pc:sldMkLst xmlns:pc="http://schemas.microsoft.com/office/powerpoint/2013/main/command">
      <pc:docMk/>
      <pc:sldMk cId="1866570308" sldId="2146847117"/>
    </pc:sldMkLst>
    <p188:txBody>
      <a:bodyPr/>
      <a:lstStyle/>
      <a:p>
        <a:r>
          <a:rPr lang="en-IN"/>
          <a:t>Change the design</a:t>
        </a:r>
      </a:p>
    </p188:txBody>
  </p188:cm>
</p188:cmLst>
</file>

<file path=ppt/comments/modernComment_7FF649A2_810A34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1AC4D9-69FD-4F53-BECC-F8E19BE169C3}" authorId="{3F989C2E-4E04-BD00-9BF4-DFB2CF809756}" created="2022-05-24T06:12:35.105">
    <pc:sldMkLst xmlns:pc="http://schemas.microsoft.com/office/powerpoint/2013/main/command">
      <pc:docMk/>
      <pc:sldMk cId="4247490930" sldId="2146847127"/>
    </pc:sldMkLst>
    <p188:txBody>
      <a:bodyPr/>
      <a:lstStyle/>
      <a:p>
        <a:r>
          <a:rPr lang="en-US"/>
          <a:t>Insights should be included in this slide itself. Don't have multiple slides for Exec Summary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11A3B-0FAA-4FDC-B700-894A18D8AC8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BFF504-F719-4593-B044-353B46002565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Model output</a:t>
          </a:r>
        </a:p>
      </dgm:t>
    </dgm:pt>
    <dgm:pt modelId="{7A27D92C-07E6-428D-813B-E0DC61FCAC9A}" type="parTrans" cxnId="{B9A4CC60-265F-4AF0-AE52-0AAB086FA17E}">
      <dgm:prSet/>
      <dgm:spPr/>
      <dgm:t>
        <a:bodyPr/>
        <a:lstStyle/>
        <a:p>
          <a:endParaRPr lang="en-US" sz="2400">
            <a:latin typeface="Bahnschrift" panose="020B0502040204020203" pitchFamily="34" charset="0"/>
          </a:endParaRPr>
        </a:p>
      </dgm:t>
    </dgm:pt>
    <dgm:pt modelId="{C6DA43EA-8890-48E9-9699-9EC172A11D6C}" type="sibTrans" cxnId="{B9A4CC60-265F-4AF0-AE52-0AAB086FA17E}">
      <dgm:prSet/>
      <dgm:spPr/>
      <dgm:t>
        <a:bodyPr/>
        <a:lstStyle/>
        <a:p>
          <a:endParaRPr lang="en-US" sz="2400">
            <a:latin typeface="Bahnschrift" panose="020B0502040204020203" pitchFamily="34" charset="0"/>
          </a:endParaRPr>
        </a:p>
      </dgm:t>
    </dgm:pt>
    <dgm:pt modelId="{2092836A-3A57-4A82-B3FD-D3F523FED96B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Split Data</a:t>
          </a:r>
        </a:p>
      </dgm:t>
    </dgm:pt>
    <dgm:pt modelId="{7F76BA5C-D2B7-477E-B152-C2E9C80B3624}" type="parTrans" cxnId="{B68C059C-9925-45BD-9751-6AE7BF116A67}">
      <dgm:prSet/>
      <dgm:spPr/>
      <dgm:t>
        <a:bodyPr/>
        <a:lstStyle/>
        <a:p>
          <a:endParaRPr lang="en-IN" sz="3200"/>
        </a:p>
      </dgm:t>
    </dgm:pt>
    <dgm:pt modelId="{44105190-1E93-4AD4-B338-63009E6687EF}" type="sibTrans" cxnId="{B68C059C-9925-45BD-9751-6AE7BF116A67}">
      <dgm:prSet/>
      <dgm:spPr/>
      <dgm:t>
        <a:bodyPr/>
        <a:lstStyle/>
        <a:p>
          <a:endParaRPr lang="en-IN" sz="3200"/>
        </a:p>
      </dgm:t>
    </dgm:pt>
    <dgm:pt modelId="{F62F82B3-3529-4F78-9655-B46C5FA0CAF4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Build model</a:t>
          </a:r>
        </a:p>
      </dgm:t>
    </dgm:pt>
    <dgm:pt modelId="{E1456EF6-749E-458F-8370-803C3AE9DB3B}" type="parTrans" cxnId="{BA373811-5C24-4303-81D4-29229994C388}">
      <dgm:prSet/>
      <dgm:spPr/>
      <dgm:t>
        <a:bodyPr/>
        <a:lstStyle/>
        <a:p>
          <a:endParaRPr lang="en-IN" sz="3200"/>
        </a:p>
      </dgm:t>
    </dgm:pt>
    <dgm:pt modelId="{081263A7-CC02-465A-84C7-C2972386A892}" type="sibTrans" cxnId="{BA373811-5C24-4303-81D4-29229994C388}">
      <dgm:prSet/>
      <dgm:spPr/>
      <dgm:t>
        <a:bodyPr/>
        <a:lstStyle/>
        <a:p>
          <a:endParaRPr lang="en-IN" sz="3200"/>
        </a:p>
      </dgm:t>
    </dgm:pt>
    <dgm:pt modelId="{5D6C3DE1-F853-43FB-B1EB-0E3B5F3F0A1B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Train the Model</a:t>
          </a:r>
        </a:p>
      </dgm:t>
    </dgm:pt>
    <dgm:pt modelId="{A7E18290-893A-4CEC-BE7B-B3A7C6E23CB6}" type="parTrans" cxnId="{C0961086-68B7-4C0D-92D7-50B9398DB8E9}">
      <dgm:prSet/>
      <dgm:spPr/>
      <dgm:t>
        <a:bodyPr/>
        <a:lstStyle/>
        <a:p>
          <a:endParaRPr lang="en-IN" sz="3200"/>
        </a:p>
      </dgm:t>
    </dgm:pt>
    <dgm:pt modelId="{3A67BF1A-B5EE-4FE1-B38F-7FC0611D075E}" type="sibTrans" cxnId="{C0961086-68B7-4C0D-92D7-50B9398DB8E9}">
      <dgm:prSet/>
      <dgm:spPr/>
      <dgm:t>
        <a:bodyPr/>
        <a:lstStyle/>
        <a:p>
          <a:endParaRPr lang="en-IN" sz="3200"/>
        </a:p>
      </dgm:t>
    </dgm:pt>
    <dgm:pt modelId="{478B593B-31FE-491E-AACC-92D60D44287E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Test the model</a:t>
          </a:r>
        </a:p>
      </dgm:t>
    </dgm:pt>
    <dgm:pt modelId="{9A7C2585-769E-445E-84F4-87BD42BEFFFE}" type="parTrans" cxnId="{F5946B1C-9923-44AE-BAE1-A41A4DE67602}">
      <dgm:prSet/>
      <dgm:spPr/>
      <dgm:t>
        <a:bodyPr/>
        <a:lstStyle/>
        <a:p>
          <a:endParaRPr lang="en-IN" sz="3200"/>
        </a:p>
      </dgm:t>
    </dgm:pt>
    <dgm:pt modelId="{76A2248A-AB3D-49CA-8B75-3D3DF645BBA4}" type="sibTrans" cxnId="{F5946B1C-9923-44AE-BAE1-A41A4DE67602}">
      <dgm:prSet/>
      <dgm:spPr/>
      <dgm:t>
        <a:bodyPr/>
        <a:lstStyle/>
        <a:p>
          <a:endParaRPr lang="en-IN" sz="3200"/>
        </a:p>
      </dgm:t>
    </dgm:pt>
    <dgm:pt modelId="{AAB918F7-CF35-41DC-9710-7576E571FEE1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Iterations</a:t>
          </a:r>
        </a:p>
      </dgm:t>
    </dgm:pt>
    <dgm:pt modelId="{4F9FD023-D023-45AA-8CD1-4BC7E3123D08}" type="parTrans" cxnId="{3F721A1C-0B5B-4CA9-AF31-C251F162F28A}">
      <dgm:prSet/>
      <dgm:spPr/>
      <dgm:t>
        <a:bodyPr/>
        <a:lstStyle/>
        <a:p>
          <a:endParaRPr lang="en-IN" sz="3200"/>
        </a:p>
      </dgm:t>
    </dgm:pt>
    <dgm:pt modelId="{239A1C6B-CEEB-424F-92D3-3541CD467F7B}" type="sibTrans" cxnId="{3F721A1C-0B5B-4CA9-AF31-C251F162F28A}">
      <dgm:prSet/>
      <dgm:spPr/>
      <dgm:t>
        <a:bodyPr/>
        <a:lstStyle/>
        <a:p>
          <a:endParaRPr lang="en-IN" sz="3200"/>
        </a:p>
      </dgm:t>
    </dgm:pt>
    <dgm:pt modelId="{435E9291-0A49-4547-B647-1AAF77DF7A27}">
      <dgm:prSet phldrT="[Text]" custT="1"/>
      <dgm:spPr/>
      <dgm:t>
        <a:bodyPr/>
        <a:lstStyle/>
        <a:p>
          <a:r>
            <a:rPr lang="en-US" sz="2400">
              <a:latin typeface="Bahnschrift" panose="020B0502040204020203" pitchFamily="34" charset="0"/>
            </a:rPr>
            <a:t>Scores</a:t>
          </a:r>
        </a:p>
      </dgm:t>
    </dgm:pt>
    <dgm:pt modelId="{D8421F41-21D6-4725-9D4B-A26F0266ED6B}" type="parTrans" cxnId="{76B610D8-2079-49E8-B2AE-2A0B94458F93}">
      <dgm:prSet/>
      <dgm:spPr/>
      <dgm:t>
        <a:bodyPr/>
        <a:lstStyle/>
        <a:p>
          <a:endParaRPr lang="en-IN" sz="3200"/>
        </a:p>
      </dgm:t>
    </dgm:pt>
    <dgm:pt modelId="{0988809B-B5E6-41AC-8920-96278A1AFA67}" type="sibTrans" cxnId="{76B610D8-2079-49E8-B2AE-2A0B94458F93}">
      <dgm:prSet/>
      <dgm:spPr/>
      <dgm:t>
        <a:bodyPr/>
        <a:lstStyle/>
        <a:p>
          <a:endParaRPr lang="en-IN" sz="3200"/>
        </a:p>
      </dgm:t>
    </dgm:pt>
    <dgm:pt modelId="{D20B4033-36DE-47E5-8AF0-C4E9738B9B62}" type="pres">
      <dgm:prSet presAssocID="{C0411A3B-0FAA-4FDC-B700-894A18D8AC84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302B9857-461A-4220-AF32-06EE6CC01195}" type="pres">
      <dgm:prSet presAssocID="{69BFF504-F719-4593-B044-353B46002565}" presName="composite" presStyleCnt="0"/>
      <dgm:spPr/>
    </dgm:pt>
    <dgm:pt modelId="{4CE7FEDE-B0DC-465F-9567-60D03BF5A80B}" type="pres">
      <dgm:prSet presAssocID="{69BFF504-F719-4593-B044-353B46002565}" presName="LShape" presStyleLbl="alignNode1" presStyleIdx="0" presStyleCnt="13"/>
      <dgm:spPr/>
    </dgm:pt>
    <dgm:pt modelId="{987927E6-5DA2-4DA6-910E-6DB43009EDCF}" type="pres">
      <dgm:prSet presAssocID="{69BFF504-F719-4593-B044-353B46002565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4633B6A9-093C-46B4-AEC7-F38773E84BEB}" type="pres">
      <dgm:prSet presAssocID="{69BFF504-F719-4593-B044-353B46002565}" presName="Triangle" presStyleLbl="alignNode1" presStyleIdx="1" presStyleCnt="13"/>
      <dgm:spPr/>
    </dgm:pt>
    <dgm:pt modelId="{39F0F5EB-20AF-4D98-83EC-952CB4C06D61}" type="pres">
      <dgm:prSet presAssocID="{C6DA43EA-8890-48E9-9699-9EC172A11D6C}" presName="sibTrans" presStyleCnt="0"/>
      <dgm:spPr/>
    </dgm:pt>
    <dgm:pt modelId="{F695EBF3-783A-49AF-8F75-F3CA320AB0EF}" type="pres">
      <dgm:prSet presAssocID="{C6DA43EA-8890-48E9-9699-9EC172A11D6C}" presName="space" presStyleCnt="0"/>
      <dgm:spPr/>
    </dgm:pt>
    <dgm:pt modelId="{58696B6D-1E25-402B-9DC4-E1A6D4F85396}" type="pres">
      <dgm:prSet presAssocID="{435E9291-0A49-4547-B647-1AAF77DF7A27}" presName="composite" presStyleCnt="0"/>
      <dgm:spPr/>
    </dgm:pt>
    <dgm:pt modelId="{DB62CCEE-41B6-4FD4-86A1-A01815015E63}" type="pres">
      <dgm:prSet presAssocID="{435E9291-0A49-4547-B647-1AAF77DF7A27}" presName="LShape" presStyleLbl="alignNode1" presStyleIdx="2" presStyleCnt="13"/>
      <dgm:spPr/>
    </dgm:pt>
    <dgm:pt modelId="{5AAAD150-BA30-470F-8884-02DE8E76E0E7}" type="pres">
      <dgm:prSet presAssocID="{435E9291-0A49-4547-B647-1AAF77DF7A27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AC899C41-19CF-40E5-8387-BE1495B34377}" type="pres">
      <dgm:prSet presAssocID="{435E9291-0A49-4547-B647-1AAF77DF7A27}" presName="Triangle" presStyleLbl="alignNode1" presStyleIdx="3" presStyleCnt="13"/>
      <dgm:spPr/>
    </dgm:pt>
    <dgm:pt modelId="{FBEA08C8-46B5-48FE-9699-03AE7AB272DE}" type="pres">
      <dgm:prSet presAssocID="{0988809B-B5E6-41AC-8920-96278A1AFA67}" presName="sibTrans" presStyleCnt="0"/>
      <dgm:spPr/>
    </dgm:pt>
    <dgm:pt modelId="{7D8FD64D-53C2-4298-9A46-6D60198876D8}" type="pres">
      <dgm:prSet presAssocID="{0988809B-B5E6-41AC-8920-96278A1AFA67}" presName="space" presStyleCnt="0"/>
      <dgm:spPr/>
    </dgm:pt>
    <dgm:pt modelId="{5137D43B-A6B6-464E-B393-7E57C903C671}" type="pres">
      <dgm:prSet presAssocID="{AAB918F7-CF35-41DC-9710-7576E571FEE1}" presName="composite" presStyleCnt="0"/>
      <dgm:spPr/>
    </dgm:pt>
    <dgm:pt modelId="{253C988B-CB11-41A6-B123-07378619B8BE}" type="pres">
      <dgm:prSet presAssocID="{AAB918F7-CF35-41DC-9710-7576E571FEE1}" presName="LShape" presStyleLbl="alignNode1" presStyleIdx="4" presStyleCnt="13"/>
      <dgm:spPr/>
    </dgm:pt>
    <dgm:pt modelId="{D133A68E-DDA7-4251-AD02-7D6EA0299C09}" type="pres">
      <dgm:prSet presAssocID="{AAB918F7-CF35-41DC-9710-7576E571FEE1}" presName="ParentText" presStyleLbl="revTx" presStyleIdx="2" presStyleCnt="7" custScaleX="109612">
        <dgm:presLayoutVars>
          <dgm:chMax val="0"/>
          <dgm:chPref val="0"/>
          <dgm:bulletEnabled val="1"/>
        </dgm:presLayoutVars>
      </dgm:prSet>
      <dgm:spPr/>
    </dgm:pt>
    <dgm:pt modelId="{9C582BDD-4C9D-4AE6-96B2-A17C5ECD6F56}" type="pres">
      <dgm:prSet presAssocID="{AAB918F7-CF35-41DC-9710-7576E571FEE1}" presName="Triangle" presStyleLbl="alignNode1" presStyleIdx="5" presStyleCnt="13"/>
      <dgm:spPr/>
    </dgm:pt>
    <dgm:pt modelId="{32DBAD42-AA2E-49F3-97B3-D8ADE9ACF3F1}" type="pres">
      <dgm:prSet presAssocID="{239A1C6B-CEEB-424F-92D3-3541CD467F7B}" presName="sibTrans" presStyleCnt="0"/>
      <dgm:spPr/>
    </dgm:pt>
    <dgm:pt modelId="{8BFDE3F8-992A-41D6-AAA3-CF932C31F106}" type="pres">
      <dgm:prSet presAssocID="{239A1C6B-CEEB-424F-92D3-3541CD467F7B}" presName="space" presStyleCnt="0"/>
      <dgm:spPr/>
    </dgm:pt>
    <dgm:pt modelId="{3957A673-62B6-4094-B5E3-E332826DD298}" type="pres">
      <dgm:prSet presAssocID="{478B593B-31FE-491E-AACC-92D60D44287E}" presName="composite" presStyleCnt="0"/>
      <dgm:spPr/>
    </dgm:pt>
    <dgm:pt modelId="{7C4C6035-E2A8-41A5-A3D8-A521972206AC}" type="pres">
      <dgm:prSet presAssocID="{478B593B-31FE-491E-AACC-92D60D44287E}" presName="LShape" presStyleLbl="alignNode1" presStyleIdx="6" presStyleCnt="13"/>
      <dgm:spPr/>
    </dgm:pt>
    <dgm:pt modelId="{46B75905-D73C-4B26-BC86-D15769CB2C46}" type="pres">
      <dgm:prSet presAssocID="{478B593B-31FE-491E-AACC-92D60D44287E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2878F32F-A018-4674-B60F-CD8A4FEAB0C0}" type="pres">
      <dgm:prSet presAssocID="{478B593B-31FE-491E-AACC-92D60D44287E}" presName="Triangle" presStyleLbl="alignNode1" presStyleIdx="7" presStyleCnt="13"/>
      <dgm:spPr/>
    </dgm:pt>
    <dgm:pt modelId="{4358CD64-739A-47F9-A119-5C51945EFFB6}" type="pres">
      <dgm:prSet presAssocID="{76A2248A-AB3D-49CA-8B75-3D3DF645BBA4}" presName="sibTrans" presStyleCnt="0"/>
      <dgm:spPr/>
    </dgm:pt>
    <dgm:pt modelId="{3AC489AC-CE85-4A56-BE4F-B4A099D6831A}" type="pres">
      <dgm:prSet presAssocID="{76A2248A-AB3D-49CA-8B75-3D3DF645BBA4}" presName="space" presStyleCnt="0"/>
      <dgm:spPr/>
    </dgm:pt>
    <dgm:pt modelId="{2EB3AF4C-8DAD-419C-A1F0-5C8034B7D658}" type="pres">
      <dgm:prSet presAssocID="{5D6C3DE1-F853-43FB-B1EB-0E3B5F3F0A1B}" presName="composite" presStyleCnt="0"/>
      <dgm:spPr/>
    </dgm:pt>
    <dgm:pt modelId="{BAF3155C-F684-4D1C-914C-087A9B38659D}" type="pres">
      <dgm:prSet presAssocID="{5D6C3DE1-F853-43FB-B1EB-0E3B5F3F0A1B}" presName="LShape" presStyleLbl="alignNode1" presStyleIdx="8" presStyleCnt="13"/>
      <dgm:spPr/>
    </dgm:pt>
    <dgm:pt modelId="{66C0C625-011F-459A-A935-8E5308BA4550}" type="pres">
      <dgm:prSet presAssocID="{5D6C3DE1-F853-43FB-B1EB-0E3B5F3F0A1B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DA73BA67-1853-46B4-8082-BE43F0677F14}" type="pres">
      <dgm:prSet presAssocID="{5D6C3DE1-F853-43FB-B1EB-0E3B5F3F0A1B}" presName="Triangle" presStyleLbl="alignNode1" presStyleIdx="9" presStyleCnt="13"/>
      <dgm:spPr/>
    </dgm:pt>
    <dgm:pt modelId="{489A53E6-712F-4A16-B982-24D3DF6F73B8}" type="pres">
      <dgm:prSet presAssocID="{3A67BF1A-B5EE-4FE1-B38F-7FC0611D075E}" presName="sibTrans" presStyleCnt="0"/>
      <dgm:spPr/>
    </dgm:pt>
    <dgm:pt modelId="{826213C3-1BDB-4172-B754-60D150B61A54}" type="pres">
      <dgm:prSet presAssocID="{3A67BF1A-B5EE-4FE1-B38F-7FC0611D075E}" presName="space" presStyleCnt="0"/>
      <dgm:spPr/>
    </dgm:pt>
    <dgm:pt modelId="{6D1F404D-2E23-4E19-BCCE-D425C6245E1D}" type="pres">
      <dgm:prSet presAssocID="{F62F82B3-3529-4F78-9655-B46C5FA0CAF4}" presName="composite" presStyleCnt="0"/>
      <dgm:spPr/>
    </dgm:pt>
    <dgm:pt modelId="{BB1B20DC-C916-4322-B8D2-B9BE79F0E610}" type="pres">
      <dgm:prSet presAssocID="{F62F82B3-3529-4F78-9655-B46C5FA0CAF4}" presName="LShape" presStyleLbl="alignNode1" presStyleIdx="10" presStyleCnt="13"/>
      <dgm:spPr/>
    </dgm:pt>
    <dgm:pt modelId="{2A819EE2-3D3D-4CB1-99E5-A494C6B013BF}" type="pres">
      <dgm:prSet presAssocID="{F62F82B3-3529-4F78-9655-B46C5FA0CAF4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586F58CC-622E-4344-9D63-205881197BEE}" type="pres">
      <dgm:prSet presAssocID="{F62F82B3-3529-4F78-9655-B46C5FA0CAF4}" presName="Triangle" presStyleLbl="alignNode1" presStyleIdx="11" presStyleCnt="13"/>
      <dgm:spPr/>
    </dgm:pt>
    <dgm:pt modelId="{97FC4B71-98C8-46BE-A1F1-01D063F01919}" type="pres">
      <dgm:prSet presAssocID="{081263A7-CC02-465A-84C7-C2972386A892}" presName="sibTrans" presStyleCnt="0"/>
      <dgm:spPr/>
    </dgm:pt>
    <dgm:pt modelId="{B5D70FC9-DBC4-4E40-88AC-077152AA3980}" type="pres">
      <dgm:prSet presAssocID="{081263A7-CC02-465A-84C7-C2972386A892}" presName="space" presStyleCnt="0"/>
      <dgm:spPr/>
    </dgm:pt>
    <dgm:pt modelId="{65EC0CE6-5C6F-4AE3-B95B-A73DC9B1D8AB}" type="pres">
      <dgm:prSet presAssocID="{2092836A-3A57-4A82-B3FD-D3F523FED96B}" presName="composite" presStyleCnt="0"/>
      <dgm:spPr/>
    </dgm:pt>
    <dgm:pt modelId="{CD22EFD0-E348-4BBD-BAAA-B93415B66619}" type="pres">
      <dgm:prSet presAssocID="{2092836A-3A57-4A82-B3FD-D3F523FED96B}" presName="LShape" presStyleLbl="alignNode1" presStyleIdx="12" presStyleCnt="13"/>
      <dgm:spPr/>
    </dgm:pt>
    <dgm:pt modelId="{2C0513A3-B24A-49DA-8A9D-13E6DD56550E}" type="pres">
      <dgm:prSet presAssocID="{2092836A-3A57-4A82-B3FD-D3F523FED96B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BA373811-5C24-4303-81D4-29229994C388}" srcId="{C0411A3B-0FAA-4FDC-B700-894A18D8AC84}" destId="{F62F82B3-3529-4F78-9655-B46C5FA0CAF4}" srcOrd="5" destOrd="0" parTransId="{E1456EF6-749E-458F-8370-803C3AE9DB3B}" sibTransId="{081263A7-CC02-465A-84C7-C2972386A892}"/>
    <dgm:cxn modelId="{44CFAA14-B32E-4D74-A477-A51FB1F66AC0}" type="presOf" srcId="{5D6C3DE1-F853-43FB-B1EB-0E3B5F3F0A1B}" destId="{66C0C625-011F-459A-A935-8E5308BA4550}" srcOrd="0" destOrd="0" presId="urn:microsoft.com/office/officeart/2009/3/layout/StepUpProcess"/>
    <dgm:cxn modelId="{77FC5216-FBA0-4245-AACC-0C0CA29C966C}" type="presOf" srcId="{478B593B-31FE-491E-AACC-92D60D44287E}" destId="{46B75905-D73C-4B26-BC86-D15769CB2C46}" srcOrd="0" destOrd="0" presId="urn:microsoft.com/office/officeart/2009/3/layout/StepUpProcess"/>
    <dgm:cxn modelId="{3F721A1C-0B5B-4CA9-AF31-C251F162F28A}" srcId="{C0411A3B-0FAA-4FDC-B700-894A18D8AC84}" destId="{AAB918F7-CF35-41DC-9710-7576E571FEE1}" srcOrd="2" destOrd="0" parTransId="{4F9FD023-D023-45AA-8CD1-4BC7E3123D08}" sibTransId="{239A1C6B-CEEB-424F-92D3-3541CD467F7B}"/>
    <dgm:cxn modelId="{F5946B1C-9923-44AE-BAE1-A41A4DE67602}" srcId="{C0411A3B-0FAA-4FDC-B700-894A18D8AC84}" destId="{478B593B-31FE-491E-AACC-92D60D44287E}" srcOrd="3" destOrd="0" parTransId="{9A7C2585-769E-445E-84F4-87BD42BEFFFE}" sibTransId="{76A2248A-AB3D-49CA-8B75-3D3DF645BBA4}"/>
    <dgm:cxn modelId="{1551A236-6092-4738-9F21-85A27E1B341D}" type="presOf" srcId="{C0411A3B-0FAA-4FDC-B700-894A18D8AC84}" destId="{D20B4033-36DE-47E5-8AF0-C4E9738B9B62}" srcOrd="0" destOrd="0" presId="urn:microsoft.com/office/officeart/2009/3/layout/StepUpProcess"/>
    <dgm:cxn modelId="{B9A4CC60-265F-4AF0-AE52-0AAB086FA17E}" srcId="{C0411A3B-0FAA-4FDC-B700-894A18D8AC84}" destId="{69BFF504-F719-4593-B044-353B46002565}" srcOrd="0" destOrd="0" parTransId="{7A27D92C-07E6-428D-813B-E0DC61FCAC9A}" sibTransId="{C6DA43EA-8890-48E9-9699-9EC172A11D6C}"/>
    <dgm:cxn modelId="{AEF4AB66-F375-448D-A9EC-C38C2C0C83EE}" type="presOf" srcId="{AAB918F7-CF35-41DC-9710-7576E571FEE1}" destId="{D133A68E-DDA7-4251-AD02-7D6EA0299C09}" srcOrd="0" destOrd="0" presId="urn:microsoft.com/office/officeart/2009/3/layout/StepUpProcess"/>
    <dgm:cxn modelId="{190E7183-A14B-4F0E-B5F3-C88BE06BB7AC}" type="presOf" srcId="{69BFF504-F719-4593-B044-353B46002565}" destId="{987927E6-5DA2-4DA6-910E-6DB43009EDCF}" srcOrd="0" destOrd="0" presId="urn:microsoft.com/office/officeart/2009/3/layout/StepUpProcess"/>
    <dgm:cxn modelId="{C0961086-68B7-4C0D-92D7-50B9398DB8E9}" srcId="{C0411A3B-0FAA-4FDC-B700-894A18D8AC84}" destId="{5D6C3DE1-F853-43FB-B1EB-0E3B5F3F0A1B}" srcOrd="4" destOrd="0" parTransId="{A7E18290-893A-4CEC-BE7B-B3A7C6E23CB6}" sibTransId="{3A67BF1A-B5EE-4FE1-B38F-7FC0611D075E}"/>
    <dgm:cxn modelId="{6C4DB18F-8703-49ED-8256-B73879798E88}" type="presOf" srcId="{F62F82B3-3529-4F78-9655-B46C5FA0CAF4}" destId="{2A819EE2-3D3D-4CB1-99E5-A494C6B013BF}" srcOrd="0" destOrd="0" presId="urn:microsoft.com/office/officeart/2009/3/layout/StepUpProcess"/>
    <dgm:cxn modelId="{B68C059C-9925-45BD-9751-6AE7BF116A67}" srcId="{C0411A3B-0FAA-4FDC-B700-894A18D8AC84}" destId="{2092836A-3A57-4A82-B3FD-D3F523FED96B}" srcOrd="6" destOrd="0" parTransId="{7F76BA5C-D2B7-477E-B152-C2E9C80B3624}" sibTransId="{44105190-1E93-4AD4-B338-63009E6687EF}"/>
    <dgm:cxn modelId="{4FAB58B5-8083-43DF-864E-43A4B3321A41}" type="presOf" srcId="{435E9291-0A49-4547-B647-1AAF77DF7A27}" destId="{5AAAD150-BA30-470F-8884-02DE8E76E0E7}" srcOrd="0" destOrd="0" presId="urn:microsoft.com/office/officeart/2009/3/layout/StepUpProcess"/>
    <dgm:cxn modelId="{C8850DC9-1854-46E4-B955-14E3A6161C70}" type="presOf" srcId="{2092836A-3A57-4A82-B3FD-D3F523FED96B}" destId="{2C0513A3-B24A-49DA-8A9D-13E6DD56550E}" srcOrd="0" destOrd="0" presId="urn:microsoft.com/office/officeart/2009/3/layout/StepUpProcess"/>
    <dgm:cxn modelId="{76B610D8-2079-49E8-B2AE-2A0B94458F93}" srcId="{C0411A3B-0FAA-4FDC-B700-894A18D8AC84}" destId="{435E9291-0A49-4547-B647-1AAF77DF7A27}" srcOrd="1" destOrd="0" parTransId="{D8421F41-21D6-4725-9D4B-A26F0266ED6B}" sibTransId="{0988809B-B5E6-41AC-8920-96278A1AFA67}"/>
    <dgm:cxn modelId="{942D9849-D3DB-48C2-91E0-0ABFB7393D4C}" type="presParOf" srcId="{D20B4033-36DE-47E5-8AF0-C4E9738B9B62}" destId="{302B9857-461A-4220-AF32-06EE6CC01195}" srcOrd="0" destOrd="0" presId="urn:microsoft.com/office/officeart/2009/3/layout/StepUpProcess"/>
    <dgm:cxn modelId="{D19C8211-4EF2-4B80-95AC-C3CB1E60C778}" type="presParOf" srcId="{302B9857-461A-4220-AF32-06EE6CC01195}" destId="{4CE7FEDE-B0DC-465F-9567-60D03BF5A80B}" srcOrd="0" destOrd="0" presId="urn:microsoft.com/office/officeart/2009/3/layout/StepUpProcess"/>
    <dgm:cxn modelId="{EE18D53F-91CE-44CA-807E-3BCC69DBD626}" type="presParOf" srcId="{302B9857-461A-4220-AF32-06EE6CC01195}" destId="{987927E6-5DA2-4DA6-910E-6DB43009EDCF}" srcOrd="1" destOrd="0" presId="urn:microsoft.com/office/officeart/2009/3/layout/StepUpProcess"/>
    <dgm:cxn modelId="{C5BAD316-8173-4648-89F2-C18260996FC6}" type="presParOf" srcId="{302B9857-461A-4220-AF32-06EE6CC01195}" destId="{4633B6A9-093C-46B4-AEC7-F38773E84BEB}" srcOrd="2" destOrd="0" presId="urn:microsoft.com/office/officeart/2009/3/layout/StepUpProcess"/>
    <dgm:cxn modelId="{A1F1FDC4-304C-4599-AE8B-A91EBB5B424B}" type="presParOf" srcId="{D20B4033-36DE-47E5-8AF0-C4E9738B9B62}" destId="{39F0F5EB-20AF-4D98-83EC-952CB4C06D61}" srcOrd="1" destOrd="0" presId="urn:microsoft.com/office/officeart/2009/3/layout/StepUpProcess"/>
    <dgm:cxn modelId="{9EBDA7C3-DC67-4C90-B7F3-17AA2392AB34}" type="presParOf" srcId="{39F0F5EB-20AF-4D98-83EC-952CB4C06D61}" destId="{F695EBF3-783A-49AF-8F75-F3CA320AB0EF}" srcOrd="0" destOrd="0" presId="urn:microsoft.com/office/officeart/2009/3/layout/StepUpProcess"/>
    <dgm:cxn modelId="{494D25EA-0CCB-4526-97D5-26B4816250BE}" type="presParOf" srcId="{D20B4033-36DE-47E5-8AF0-C4E9738B9B62}" destId="{58696B6D-1E25-402B-9DC4-E1A6D4F85396}" srcOrd="2" destOrd="0" presId="urn:microsoft.com/office/officeart/2009/3/layout/StepUpProcess"/>
    <dgm:cxn modelId="{9A64D86B-21C0-477E-8180-573F232176C2}" type="presParOf" srcId="{58696B6D-1E25-402B-9DC4-E1A6D4F85396}" destId="{DB62CCEE-41B6-4FD4-86A1-A01815015E63}" srcOrd="0" destOrd="0" presId="urn:microsoft.com/office/officeart/2009/3/layout/StepUpProcess"/>
    <dgm:cxn modelId="{C16EA6A4-973B-471F-82E3-5CBDD34D6270}" type="presParOf" srcId="{58696B6D-1E25-402B-9DC4-E1A6D4F85396}" destId="{5AAAD150-BA30-470F-8884-02DE8E76E0E7}" srcOrd="1" destOrd="0" presId="urn:microsoft.com/office/officeart/2009/3/layout/StepUpProcess"/>
    <dgm:cxn modelId="{E63F8ECF-1507-4219-93B0-3F427695616F}" type="presParOf" srcId="{58696B6D-1E25-402B-9DC4-E1A6D4F85396}" destId="{AC899C41-19CF-40E5-8387-BE1495B34377}" srcOrd="2" destOrd="0" presId="urn:microsoft.com/office/officeart/2009/3/layout/StepUpProcess"/>
    <dgm:cxn modelId="{8F06FFB5-B922-4AE5-A924-4A16A91A2424}" type="presParOf" srcId="{D20B4033-36DE-47E5-8AF0-C4E9738B9B62}" destId="{FBEA08C8-46B5-48FE-9699-03AE7AB272DE}" srcOrd="3" destOrd="0" presId="urn:microsoft.com/office/officeart/2009/3/layout/StepUpProcess"/>
    <dgm:cxn modelId="{05ED8112-074E-4E87-ACCA-475AF5F9DE60}" type="presParOf" srcId="{FBEA08C8-46B5-48FE-9699-03AE7AB272DE}" destId="{7D8FD64D-53C2-4298-9A46-6D60198876D8}" srcOrd="0" destOrd="0" presId="urn:microsoft.com/office/officeart/2009/3/layout/StepUpProcess"/>
    <dgm:cxn modelId="{DD7B2299-EF9D-4A0D-91A5-7843912084C1}" type="presParOf" srcId="{D20B4033-36DE-47E5-8AF0-C4E9738B9B62}" destId="{5137D43B-A6B6-464E-B393-7E57C903C671}" srcOrd="4" destOrd="0" presId="urn:microsoft.com/office/officeart/2009/3/layout/StepUpProcess"/>
    <dgm:cxn modelId="{F133FDDE-04FE-46DD-8577-9784ECB90BA0}" type="presParOf" srcId="{5137D43B-A6B6-464E-B393-7E57C903C671}" destId="{253C988B-CB11-41A6-B123-07378619B8BE}" srcOrd="0" destOrd="0" presId="urn:microsoft.com/office/officeart/2009/3/layout/StepUpProcess"/>
    <dgm:cxn modelId="{1D35633E-7A21-4B39-8412-344284CF023E}" type="presParOf" srcId="{5137D43B-A6B6-464E-B393-7E57C903C671}" destId="{D133A68E-DDA7-4251-AD02-7D6EA0299C09}" srcOrd="1" destOrd="0" presId="urn:microsoft.com/office/officeart/2009/3/layout/StepUpProcess"/>
    <dgm:cxn modelId="{EDE31E7E-1DDD-4033-A933-2731574E38B8}" type="presParOf" srcId="{5137D43B-A6B6-464E-B393-7E57C903C671}" destId="{9C582BDD-4C9D-4AE6-96B2-A17C5ECD6F56}" srcOrd="2" destOrd="0" presId="urn:microsoft.com/office/officeart/2009/3/layout/StepUpProcess"/>
    <dgm:cxn modelId="{408C93B8-70A0-4E9A-8917-EBAC3DF68405}" type="presParOf" srcId="{D20B4033-36DE-47E5-8AF0-C4E9738B9B62}" destId="{32DBAD42-AA2E-49F3-97B3-D8ADE9ACF3F1}" srcOrd="5" destOrd="0" presId="urn:microsoft.com/office/officeart/2009/3/layout/StepUpProcess"/>
    <dgm:cxn modelId="{F0795B6F-078C-4CFC-9847-57F54A584587}" type="presParOf" srcId="{32DBAD42-AA2E-49F3-97B3-D8ADE9ACF3F1}" destId="{8BFDE3F8-992A-41D6-AAA3-CF932C31F106}" srcOrd="0" destOrd="0" presId="urn:microsoft.com/office/officeart/2009/3/layout/StepUpProcess"/>
    <dgm:cxn modelId="{E421937A-B699-49E2-9563-76F0A37113E2}" type="presParOf" srcId="{D20B4033-36DE-47E5-8AF0-C4E9738B9B62}" destId="{3957A673-62B6-4094-B5E3-E332826DD298}" srcOrd="6" destOrd="0" presId="urn:microsoft.com/office/officeart/2009/3/layout/StepUpProcess"/>
    <dgm:cxn modelId="{D0AC7440-489C-4752-92EB-883D1838647C}" type="presParOf" srcId="{3957A673-62B6-4094-B5E3-E332826DD298}" destId="{7C4C6035-E2A8-41A5-A3D8-A521972206AC}" srcOrd="0" destOrd="0" presId="urn:microsoft.com/office/officeart/2009/3/layout/StepUpProcess"/>
    <dgm:cxn modelId="{CF845640-F315-4BA5-8CEB-578E3CDBF122}" type="presParOf" srcId="{3957A673-62B6-4094-B5E3-E332826DD298}" destId="{46B75905-D73C-4B26-BC86-D15769CB2C46}" srcOrd="1" destOrd="0" presId="urn:microsoft.com/office/officeart/2009/3/layout/StepUpProcess"/>
    <dgm:cxn modelId="{88A4A0B3-2381-49C0-B583-4E22A75DDACF}" type="presParOf" srcId="{3957A673-62B6-4094-B5E3-E332826DD298}" destId="{2878F32F-A018-4674-B60F-CD8A4FEAB0C0}" srcOrd="2" destOrd="0" presId="urn:microsoft.com/office/officeart/2009/3/layout/StepUpProcess"/>
    <dgm:cxn modelId="{CC70E143-2921-49EA-B693-5E7CACE8704A}" type="presParOf" srcId="{D20B4033-36DE-47E5-8AF0-C4E9738B9B62}" destId="{4358CD64-739A-47F9-A119-5C51945EFFB6}" srcOrd="7" destOrd="0" presId="urn:microsoft.com/office/officeart/2009/3/layout/StepUpProcess"/>
    <dgm:cxn modelId="{255C8F4F-06F3-412C-844B-12C1B9E1856B}" type="presParOf" srcId="{4358CD64-739A-47F9-A119-5C51945EFFB6}" destId="{3AC489AC-CE85-4A56-BE4F-B4A099D6831A}" srcOrd="0" destOrd="0" presId="urn:microsoft.com/office/officeart/2009/3/layout/StepUpProcess"/>
    <dgm:cxn modelId="{849585D0-69BA-4664-8C85-E7E3617E275A}" type="presParOf" srcId="{D20B4033-36DE-47E5-8AF0-C4E9738B9B62}" destId="{2EB3AF4C-8DAD-419C-A1F0-5C8034B7D658}" srcOrd="8" destOrd="0" presId="urn:microsoft.com/office/officeart/2009/3/layout/StepUpProcess"/>
    <dgm:cxn modelId="{A668561B-22A7-480F-9584-EBEEACEB8A14}" type="presParOf" srcId="{2EB3AF4C-8DAD-419C-A1F0-5C8034B7D658}" destId="{BAF3155C-F684-4D1C-914C-087A9B38659D}" srcOrd="0" destOrd="0" presId="urn:microsoft.com/office/officeart/2009/3/layout/StepUpProcess"/>
    <dgm:cxn modelId="{E1B17171-1333-423B-BB12-385C732A905E}" type="presParOf" srcId="{2EB3AF4C-8DAD-419C-A1F0-5C8034B7D658}" destId="{66C0C625-011F-459A-A935-8E5308BA4550}" srcOrd="1" destOrd="0" presId="urn:microsoft.com/office/officeart/2009/3/layout/StepUpProcess"/>
    <dgm:cxn modelId="{62A57FD6-6DA8-473C-8720-CF9344F6EE78}" type="presParOf" srcId="{2EB3AF4C-8DAD-419C-A1F0-5C8034B7D658}" destId="{DA73BA67-1853-46B4-8082-BE43F0677F14}" srcOrd="2" destOrd="0" presId="urn:microsoft.com/office/officeart/2009/3/layout/StepUpProcess"/>
    <dgm:cxn modelId="{E2C3090A-DCB8-4C2E-9BA2-579DC79AD17F}" type="presParOf" srcId="{D20B4033-36DE-47E5-8AF0-C4E9738B9B62}" destId="{489A53E6-712F-4A16-B982-24D3DF6F73B8}" srcOrd="9" destOrd="0" presId="urn:microsoft.com/office/officeart/2009/3/layout/StepUpProcess"/>
    <dgm:cxn modelId="{F3656761-FC3A-483C-A113-FB60185DEA56}" type="presParOf" srcId="{489A53E6-712F-4A16-B982-24D3DF6F73B8}" destId="{826213C3-1BDB-4172-B754-60D150B61A54}" srcOrd="0" destOrd="0" presId="urn:microsoft.com/office/officeart/2009/3/layout/StepUpProcess"/>
    <dgm:cxn modelId="{DBF13173-8C09-4710-AA7B-8E9773EA63EA}" type="presParOf" srcId="{D20B4033-36DE-47E5-8AF0-C4E9738B9B62}" destId="{6D1F404D-2E23-4E19-BCCE-D425C6245E1D}" srcOrd="10" destOrd="0" presId="urn:microsoft.com/office/officeart/2009/3/layout/StepUpProcess"/>
    <dgm:cxn modelId="{ADBDF8C4-24D9-429B-AC06-C3B4C10A6F1B}" type="presParOf" srcId="{6D1F404D-2E23-4E19-BCCE-D425C6245E1D}" destId="{BB1B20DC-C916-4322-B8D2-B9BE79F0E610}" srcOrd="0" destOrd="0" presId="urn:microsoft.com/office/officeart/2009/3/layout/StepUpProcess"/>
    <dgm:cxn modelId="{EB6A83B0-9D4E-4A76-A91F-8282938702B6}" type="presParOf" srcId="{6D1F404D-2E23-4E19-BCCE-D425C6245E1D}" destId="{2A819EE2-3D3D-4CB1-99E5-A494C6B013BF}" srcOrd="1" destOrd="0" presId="urn:microsoft.com/office/officeart/2009/3/layout/StepUpProcess"/>
    <dgm:cxn modelId="{1996E6AF-0C73-4834-901B-E3A4078F6CC6}" type="presParOf" srcId="{6D1F404D-2E23-4E19-BCCE-D425C6245E1D}" destId="{586F58CC-622E-4344-9D63-205881197BEE}" srcOrd="2" destOrd="0" presId="urn:microsoft.com/office/officeart/2009/3/layout/StepUpProcess"/>
    <dgm:cxn modelId="{4168DA0B-6582-4D33-808A-328417090917}" type="presParOf" srcId="{D20B4033-36DE-47E5-8AF0-C4E9738B9B62}" destId="{97FC4B71-98C8-46BE-A1F1-01D063F01919}" srcOrd="11" destOrd="0" presId="urn:microsoft.com/office/officeart/2009/3/layout/StepUpProcess"/>
    <dgm:cxn modelId="{E1C63633-1B7C-4CE7-8197-CBDBB692A1AB}" type="presParOf" srcId="{97FC4B71-98C8-46BE-A1F1-01D063F01919}" destId="{B5D70FC9-DBC4-4E40-88AC-077152AA3980}" srcOrd="0" destOrd="0" presId="urn:microsoft.com/office/officeart/2009/3/layout/StepUpProcess"/>
    <dgm:cxn modelId="{A9D9350F-D748-4302-BA02-F8EC4A9B1535}" type="presParOf" srcId="{D20B4033-36DE-47E5-8AF0-C4E9738B9B62}" destId="{65EC0CE6-5C6F-4AE3-B95B-A73DC9B1D8AB}" srcOrd="12" destOrd="0" presId="urn:microsoft.com/office/officeart/2009/3/layout/StepUpProcess"/>
    <dgm:cxn modelId="{DD8AECB7-BD8C-419B-B1D4-9CC0369DF5A7}" type="presParOf" srcId="{65EC0CE6-5C6F-4AE3-B95B-A73DC9B1D8AB}" destId="{CD22EFD0-E348-4BBD-BAAA-B93415B66619}" srcOrd="0" destOrd="0" presId="urn:microsoft.com/office/officeart/2009/3/layout/StepUpProcess"/>
    <dgm:cxn modelId="{D578DF23-AC30-44FB-83AC-4F1D35A7DB93}" type="presParOf" srcId="{65EC0CE6-5C6F-4AE3-B95B-A73DC9B1D8AB}" destId="{2C0513A3-B24A-49DA-8A9D-13E6DD56550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7FEDE-B0DC-465F-9567-60D03BF5A80B}">
      <dsp:nvSpPr>
        <dsp:cNvPr id="0" name=""/>
        <dsp:cNvSpPr/>
      </dsp:nvSpPr>
      <dsp:spPr>
        <a:xfrm rot="10800000">
          <a:off x="10087193" y="3094712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27E6-5DA2-4DA6-910E-6DB43009EDCF}">
      <dsp:nvSpPr>
        <dsp:cNvPr id="0" name=""/>
        <dsp:cNvSpPr/>
      </dsp:nvSpPr>
      <dsp:spPr>
        <a:xfrm>
          <a:off x="10084152" y="3245341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Model output</a:t>
          </a:r>
        </a:p>
      </dsp:txBody>
      <dsp:txXfrm>
        <a:off x="10084152" y="3245341"/>
        <a:ext cx="1371411" cy="1200789"/>
      </dsp:txXfrm>
    </dsp:sp>
    <dsp:sp modelId="{4633B6A9-093C-46B4-AEC7-F38773E84BEB}">
      <dsp:nvSpPr>
        <dsp:cNvPr id="0" name=""/>
        <dsp:cNvSpPr/>
      </dsp:nvSpPr>
      <dsp:spPr>
        <a:xfrm rot="5400000">
          <a:off x="10084152" y="2680263"/>
          <a:ext cx="258469" cy="258469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2CCEE-41B6-4FD4-86A1-A01815015E63}">
      <dsp:nvSpPr>
        <dsp:cNvPr id="0" name=""/>
        <dsp:cNvSpPr/>
      </dsp:nvSpPr>
      <dsp:spPr>
        <a:xfrm rot="10800000">
          <a:off x="8407138" y="2679733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D150-BA30-470F-8884-02DE8E76E0E7}">
      <dsp:nvSpPr>
        <dsp:cNvPr id="0" name=""/>
        <dsp:cNvSpPr/>
      </dsp:nvSpPr>
      <dsp:spPr>
        <a:xfrm>
          <a:off x="8404097" y="2830362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Scores</a:t>
          </a:r>
        </a:p>
      </dsp:txBody>
      <dsp:txXfrm>
        <a:off x="8404097" y="2830362"/>
        <a:ext cx="1371411" cy="1200789"/>
      </dsp:txXfrm>
    </dsp:sp>
    <dsp:sp modelId="{AC899C41-19CF-40E5-8387-BE1495B34377}">
      <dsp:nvSpPr>
        <dsp:cNvPr id="0" name=""/>
        <dsp:cNvSpPr/>
      </dsp:nvSpPr>
      <dsp:spPr>
        <a:xfrm rot="5400000">
          <a:off x="8404097" y="2265285"/>
          <a:ext cx="258469" cy="258469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C988B-CB11-41A6-B123-07378619B8BE}">
      <dsp:nvSpPr>
        <dsp:cNvPr id="0" name=""/>
        <dsp:cNvSpPr/>
      </dsp:nvSpPr>
      <dsp:spPr>
        <a:xfrm rot="10800000">
          <a:off x="6727084" y="2264755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3A68E-DDA7-4251-AD02-7D6EA0299C09}">
      <dsp:nvSpPr>
        <dsp:cNvPr id="0" name=""/>
        <dsp:cNvSpPr/>
      </dsp:nvSpPr>
      <dsp:spPr>
        <a:xfrm>
          <a:off x="6658133" y="2415383"/>
          <a:ext cx="150323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Iterations</a:t>
          </a:r>
        </a:p>
      </dsp:txBody>
      <dsp:txXfrm>
        <a:off x="6658133" y="2415383"/>
        <a:ext cx="1503231" cy="1200789"/>
      </dsp:txXfrm>
    </dsp:sp>
    <dsp:sp modelId="{9C582BDD-4C9D-4AE6-96B2-A17C5ECD6F56}">
      <dsp:nvSpPr>
        <dsp:cNvPr id="0" name=""/>
        <dsp:cNvSpPr/>
      </dsp:nvSpPr>
      <dsp:spPr>
        <a:xfrm rot="5400000">
          <a:off x="6724043" y="1850306"/>
          <a:ext cx="258469" cy="258469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C6035-E2A8-41A5-A3D8-A521972206AC}">
      <dsp:nvSpPr>
        <dsp:cNvPr id="0" name=""/>
        <dsp:cNvSpPr/>
      </dsp:nvSpPr>
      <dsp:spPr>
        <a:xfrm rot="10800000">
          <a:off x="5047029" y="1849776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75905-D73C-4B26-BC86-D15769CB2C46}">
      <dsp:nvSpPr>
        <dsp:cNvPr id="0" name=""/>
        <dsp:cNvSpPr/>
      </dsp:nvSpPr>
      <dsp:spPr>
        <a:xfrm>
          <a:off x="5043988" y="2000405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Test the model</a:t>
          </a:r>
        </a:p>
      </dsp:txBody>
      <dsp:txXfrm>
        <a:off x="5043988" y="2000405"/>
        <a:ext cx="1371411" cy="1200789"/>
      </dsp:txXfrm>
    </dsp:sp>
    <dsp:sp modelId="{2878F32F-A018-4674-B60F-CD8A4FEAB0C0}">
      <dsp:nvSpPr>
        <dsp:cNvPr id="0" name=""/>
        <dsp:cNvSpPr/>
      </dsp:nvSpPr>
      <dsp:spPr>
        <a:xfrm rot="5400000">
          <a:off x="5043988" y="1435327"/>
          <a:ext cx="258469" cy="258469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3155C-F684-4D1C-914C-087A9B38659D}">
      <dsp:nvSpPr>
        <dsp:cNvPr id="0" name=""/>
        <dsp:cNvSpPr/>
      </dsp:nvSpPr>
      <dsp:spPr>
        <a:xfrm rot="10800000">
          <a:off x="3366975" y="1434797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0C625-011F-459A-A935-8E5308BA4550}">
      <dsp:nvSpPr>
        <dsp:cNvPr id="0" name=""/>
        <dsp:cNvSpPr/>
      </dsp:nvSpPr>
      <dsp:spPr>
        <a:xfrm>
          <a:off x="3363934" y="1585426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Train the Model</a:t>
          </a:r>
        </a:p>
      </dsp:txBody>
      <dsp:txXfrm>
        <a:off x="3363934" y="1585426"/>
        <a:ext cx="1371411" cy="1200789"/>
      </dsp:txXfrm>
    </dsp:sp>
    <dsp:sp modelId="{DA73BA67-1853-46B4-8082-BE43F0677F14}">
      <dsp:nvSpPr>
        <dsp:cNvPr id="0" name=""/>
        <dsp:cNvSpPr/>
      </dsp:nvSpPr>
      <dsp:spPr>
        <a:xfrm rot="5400000">
          <a:off x="3363934" y="1020348"/>
          <a:ext cx="258469" cy="258469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B20DC-C916-4322-B8D2-B9BE79F0E610}">
      <dsp:nvSpPr>
        <dsp:cNvPr id="0" name=""/>
        <dsp:cNvSpPr/>
      </dsp:nvSpPr>
      <dsp:spPr>
        <a:xfrm rot="10800000">
          <a:off x="1686920" y="1019819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19EE2-3D3D-4CB1-99E5-A494C6B013BF}">
      <dsp:nvSpPr>
        <dsp:cNvPr id="0" name=""/>
        <dsp:cNvSpPr/>
      </dsp:nvSpPr>
      <dsp:spPr>
        <a:xfrm>
          <a:off x="1683879" y="1170447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Build model</a:t>
          </a:r>
        </a:p>
      </dsp:txBody>
      <dsp:txXfrm>
        <a:off x="1683879" y="1170447"/>
        <a:ext cx="1371411" cy="1200789"/>
      </dsp:txXfrm>
    </dsp:sp>
    <dsp:sp modelId="{586F58CC-622E-4344-9D63-205881197BEE}">
      <dsp:nvSpPr>
        <dsp:cNvPr id="0" name=""/>
        <dsp:cNvSpPr/>
      </dsp:nvSpPr>
      <dsp:spPr>
        <a:xfrm rot="5400000">
          <a:off x="1683879" y="605370"/>
          <a:ext cx="258469" cy="258469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2EFD0-E348-4BBD-BAAA-B93415B66619}">
      <dsp:nvSpPr>
        <dsp:cNvPr id="0" name=""/>
        <dsp:cNvSpPr/>
      </dsp:nvSpPr>
      <dsp:spPr>
        <a:xfrm rot="10800000">
          <a:off x="6866" y="604840"/>
          <a:ext cx="1520411" cy="91189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513A3-B24A-49DA-8A9D-13E6DD56550E}">
      <dsp:nvSpPr>
        <dsp:cNvPr id="0" name=""/>
        <dsp:cNvSpPr/>
      </dsp:nvSpPr>
      <dsp:spPr>
        <a:xfrm>
          <a:off x="3825" y="755468"/>
          <a:ext cx="1371411" cy="120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Bahnschrift" panose="020B0502040204020203" pitchFamily="34" charset="0"/>
            </a:rPr>
            <a:t>Split Data</a:t>
          </a:r>
        </a:p>
      </dsp:txBody>
      <dsp:txXfrm>
        <a:off x="3825" y="755468"/>
        <a:ext cx="1371411" cy="1200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0.42192</cdr:x>
      <cdr:y>0.88788</cdr:y>
    </cdr:from>
    <cdr:to>
      <cdr:x>0.52475</cdr:x>
      <cdr:y>0.97061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1529C0F-A554-43D8-89CD-D9999A97D66A}"/>
            </a:ext>
          </a:extLst>
        </cdr:cNvPr>
        <cdr:cNvSpPr txBox="1"/>
      </cdr:nvSpPr>
      <cdr:spPr>
        <a:xfrm xmlns:a="http://schemas.openxmlformats.org/drawingml/2006/main">
          <a:off x="4943131" y="4950468"/>
          <a:ext cx="1204740" cy="4612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dirty="0">
              <a:solidFill>
                <a:schemeClr val="tx1"/>
              </a:solidFill>
            </a:rPr>
            <a:t>Test Split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0.43842</cdr:x>
      <cdr:y>0.60613</cdr:y>
    </cdr:from>
    <cdr:to>
      <cdr:x>0.8668</cdr:x>
      <cdr:y>0.81466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10C7415-C782-473B-B64F-1AC1A9462CA6}"/>
            </a:ext>
          </a:extLst>
        </cdr:cNvPr>
        <cdr:cNvSpPr/>
      </cdr:nvSpPr>
      <cdr:spPr>
        <a:xfrm xmlns:a="http://schemas.openxmlformats.org/drawingml/2006/main" flipV="1">
          <a:off x="2599537" y="2410491"/>
          <a:ext cx="2540006" cy="82928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0.32762</cdr:x>
      <cdr:y>0.63258</cdr:y>
    </cdr:from>
    <cdr:to>
      <cdr:x>0.67714</cdr:x>
      <cdr:y>0.8546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BC5DAF66-3515-4CDB-A766-71681184E33C}"/>
            </a:ext>
          </a:extLst>
        </cdr:cNvPr>
        <cdr:cNvSpPr/>
      </cdr:nvSpPr>
      <cdr:spPr>
        <a:xfrm xmlns:a="http://schemas.openxmlformats.org/drawingml/2006/main" flipV="1">
          <a:off x="1931276" y="2510434"/>
          <a:ext cx="2060431" cy="881097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0.61225</cdr:x>
      <cdr:y>0.82519</cdr:y>
    </cdr:from>
    <cdr:to>
      <cdr:x>0.95222</cdr:x>
      <cdr:y>0.873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F23BE0-7F47-44EE-AB7A-E1BDFB492004}"/>
            </a:ext>
          </a:extLst>
        </cdr:cNvPr>
        <cdr:cNvSpPr txBox="1"/>
      </cdr:nvSpPr>
      <cdr:spPr>
        <a:xfrm xmlns:a="http://schemas.openxmlformats.org/drawingml/2006/main">
          <a:off x="3774361" y="3324145"/>
          <a:ext cx="2095877" cy="19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R</a:t>
          </a:r>
          <a:r>
            <a:rPr lang="en-IN" sz="1000" dirty="0" err="1"/>
            <a:t>ecommended</a:t>
          </a:r>
          <a:r>
            <a:rPr lang="en-IN" sz="1000" dirty="0"/>
            <a:t> Spend Range</a:t>
          </a:r>
          <a:endParaRPr lang="en-IN" sz="1000" dirty="0">
            <a:solidFill>
              <a:schemeClr val="tx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0.83131</cdr:x>
      <cdr:y>0.83003</cdr:y>
    </cdr:from>
    <cdr:to>
      <cdr:x>0.91123</cdr:x>
      <cdr:y>0.92276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A54B7FF-6F4C-43E2-A561-5C9073F00D75}"/>
            </a:ext>
          </a:extLst>
        </cdr:cNvPr>
        <cdr:cNvSpPr/>
      </cdr:nvSpPr>
      <cdr:spPr>
        <a:xfrm xmlns:a="http://schemas.openxmlformats.org/drawingml/2006/main">
          <a:off x="9441152" y="2748721"/>
          <a:ext cx="907649" cy="30707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accent6">
              <a:lumMod val="75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0.10893</cdr:x>
      <cdr:y>0.3728</cdr:y>
    </cdr:from>
    <cdr:to>
      <cdr:x>0.13282</cdr:x>
      <cdr:y>0.71486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702FDF6-97FA-437A-8682-2B4D643D7529}"/>
            </a:ext>
          </a:extLst>
        </cdr:cNvPr>
        <cdr:cNvSpPr/>
      </cdr:nvSpPr>
      <cdr:spPr>
        <a:xfrm xmlns:a="http://schemas.openxmlformats.org/drawingml/2006/main">
          <a:off x="1223617" y="1181514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0.72723</cdr:x>
      <cdr:y>0.21583</cdr:y>
    </cdr:from>
    <cdr:to>
      <cdr:x>0.75112</cdr:x>
      <cdr:y>0.55789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3702FDF6-97FA-437A-8682-2B4D643D7529}"/>
            </a:ext>
          </a:extLst>
        </cdr:cNvPr>
        <cdr:cNvSpPr/>
      </cdr:nvSpPr>
      <cdr:spPr>
        <a:xfrm xmlns:a="http://schemas.openxmlformats.org/drawingml/2006/main">
          <a:off x="8169094" y="684040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0.13389</cdr:x>
      <cdr:y>0.40905</cdr:y>
    </cdr:from>
    <cdr:to>
      <cdr:x>0.15778</cdr:x>
      <cdr:y>0.7607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1504034" y="1261039"/>
          <a:ext cx="268360" cy="10840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0.80246</cdr:x>
      <cdr:y>0.41002</cdr:y>
    </cdr:from>
    <cdr:to>
      <cdr:x>0.82635</cdr:x>
      <cdr:y>0.76168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9014130" y="1264037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0.28531</cdr:x>
      <cdr:y>0.40905</cdr:y>
    </cdr:from>
    <cdr:to>
      <cdr:x>0.3092</cdr:x>
      <cdr:y>0.7607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3204941" y="1261039"/>
          <a:ext cx="268358" cy="1084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  <cdr:relSizeAnchor xmlns:cdr="http://schemas.openxmlformats.org/drawingml/2006/chartDrawing">
    <cdr:from>
      <cdr:x>0.33383</cdr:x>
      <cdr:y>0.40905</cdr:y>
    </cdr:from>
    <cdr:to>
      <cdr:x>0.35772</cdr:x>
      <cdr:y>0.7607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6A4817A6-D11A-4339-9A8F-E202A8C273BC}"/>
            </a:ext>
          </a:extLst>
        </cdr:cNvPr>
        <cdr:cNvSpPr/>
      </cdr:nvSpPr>
      <cdr:spPr>
        <a:xfrm xmlns:a="http://schemas.openxmlformats.org/drawingml/2006/main">
          <a:off x="3749939" y="1261039"/>
          <a:ext cx="268360" cy="10840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7C9D-FBDD-440D-95A0-437F400AC03D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79135-0AEB-4178-ACE7-ACADC3A626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58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A64A9E-1EBD-4387-8222-35C138C4A55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16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A64A9E-1EBD-4387-8222-35C138C4A55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6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232A6-9022-4011-B684-00A05A99D08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37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135-0AEB-4178-ACE7-ACADC3A626C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14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135-0AEB-4178-ACE7-ACADC3A626C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88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this is it from our end,thank you for your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820F1-F97C-4685-8771-F769625294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3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549F-A7D8-42FD-8F9C-5E8FFBAF0A3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66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549F-A7D8-42FD-8F9C-5E8FFBAF0A3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8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23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89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08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59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4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7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84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67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1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3, 2022</a:t>
            </a:fld>
            <a:endParaRPr lang="en-US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48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3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51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1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004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736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995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5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1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5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79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6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8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626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7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4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5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3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8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DEBB967-92EE-432F-A22D-9F2727F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896F2C8-5278-4DCB-9334-88E8D5F7B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A27AA3-045A-48D5-B143-465F9C4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12874"/>
            <a:ext cx="5850570" cy="4872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0B6771E-D433-4994-BA19-AE9E3A29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AABC8E36-859F-4EF0-9757-184ED974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BB6509AE-9204-41C2-A6B4-32E09D4858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409579"/>
            <a:ext cx="4821359" cy="4821359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FD2DA9-A0EF-48A0-9E5E-DDED8E7AB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9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8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0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64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7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127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8650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1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149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93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981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88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20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gradFill>
          <a:gsLst>
            <a:gs pos="1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4E5E2-CF41-47B2-9F50-8E509C9A95B2}"/>
              </a:ext>
            </a:extLst>
          </p:cNvPr>
          <p:cNvGrpSpPr/>
          <p:nvPr userDrawn="1"/>
        </p:nvGrpSpPr>
        <p:grpSpPr>
          <a:xfrm>
            <a:off x="376199" y="1131290"/>
            <a:ext cx="2481539" cy="2845072"/>
            <a:chOff x="449781" y="731902"/>
            <a:chExt cx="2481539" cy="28450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C4D1C1-96FF-4B5E-B7DD-A50D49276E83}"/>
                </a:ext>
              </a:extLst>
            </p:cNvPr>
            <p:cNvSpPr/>
            <p:nvPr userDrawn="1"/>
          </p:nvSpPr>
          <p:spPr>
            <a:xfrm>
              <a:off x="1193960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12E6F-AA94-4B9B-B931-BB7EF01CF600}"/>
                </a:ext>
              </a:extLst>
            </p:cNvPr>
            <p:cNvGrpSpPr/>
            <p:nvPr userDrawn="1"/>
          </p:nvGrpSpPr>
          <p:grpSpPr>
            <a:xfrm>
              <a:off x="449781" y="731902"/>
              <a:ext cx="990600" cy="2845072"/>
              <a:chOff x="310246" y="679523"/>
              <a:chExt cx="990600" cy="2845072"/>
            </a:xfrm>
          </p:grpSpPr>
          <p:sp>
            <p:nvSpPr>
              <p:cNvPr id="23" name="Flowchart: Display 22">
                <a:extLst>
                  <a:ext uri="{FF2B5EF4-FFF2-40B4-BE49-F238E27FC236}">
                    <a16:creationId xmlns:a16="http://schemas.microsoft.com/office/drawing/2014/main" id="{06ACE013-89A3-4AEB-A597-B259D50DE211}"/>
                  </a:ext>
                </a:extLst>
              </p:cNvPr>
              <p:cNvSpPr/>
              <p:nvPr userDrawn="1"/>
            </p:nvSpPr>
            <p:spPr>
              <a:xfrm rot="16200000">
                <a:off x="289079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42F02DED-3AF6-42D6-8F14-3D482EA27166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E00D23-23DB-450E-8342-BF40414DBB9A}"/>
                  </a:ext>
                </a:extLst>
              </p:cNvPr>
              <p:cNvCxnSpPr>
                <a:stCxn id="23" idx="1"/>
                <a:endCxn id="24" idx="7"/>
              </p:cNvCxnSpPr>
              <p:nvPr userDrawn="1"/>
            </p:nvCxnSpPr>
            <p:spPr>
              <a:xfrm flipH="1">
                <a:off x="805528" y="1712457"/>
                <a:ext cx="18" cy="1511107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B465149-90D5-4AA1-919B-893CAE488574}"/>
              </a:ext>
            </a:extLst>
          </p:cNvPr>
          <p:cNvSpPr/>
          <p:nvPr userDrawn="1"/>
        </p:nvSpPr>
        <p:spPr>
          <a:xfrm>
            <a:off x="1120378" y="230176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E75E0F-91D4-48B9-B8D7-50C65E859BA3}"/>
              </a:ext>
            </a:extLst>
          </p:cNvPr>
          <p:cNvGrpSpPr/>
          <p:nvPr userDrawn="1"/>
        </p:nvGrpSpPr>
        <p:grpSpPr>
          <a:xfrm>
            <a:off x="2636182" y="3724159"/>
            <a:ext cx="2481241" cy="2845072"/>
            <a:chOff x="3580478" y="3327592"/>
            <a:chExt cx="2481241" cy="28450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D68C0D-A017-45D6-BB27-9B3E06DDB704}"/>
                </a:ext>
              </a:extLst>
            </p:cNvPr>
            <p:cNvSpPr/>
            <p:nvPr userDrawn="1"/>
          </p:nvSpPr>
          <p:spPr>
            <a:xfrm>
              <a:off x="4324359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595E80-B3F5-4BDF-9674-17BA742BFCD8}"/>
                </a:ext>
              </a:extLst>
            </p:cNvPr>
            <p:cNvGrpSpPr/>
            <p:nvPr userDrawn="1"/>
          </p:nvGrpSpPr>
          <p:grpSpPr>
            <a:xfrm rot="10800000">
              <a:off x="3580478" y="3327592"/>
              <a:ext cx="990600" cy="2845072"/>
              <a:chOff x="310245" y="679523"/>
              <a:chExt cx="990600" cy="2845072"/>
            </a:xfrm>
          </p:grpSpPr>
          <p:sp>
            <p:nvSpPr>
              <p:cNvPr id="37" name="Flowchart: Display 36">
                <a:extLst>
                  <a:ext uri="{FF2B5EF4-FFF2-40B4-BE49-F238E27FC236}">
                    <a16:creationId xmlns:a16="http://schemas.microsoft.com/office/drawing/2014/main" id="{0EB63076-286D-42D4-B6E3-150127BB011E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ardrop 37">
                <a:extLst>
                  <a:ext uri="{FF2B5EF4-FFF2-40B4-BE49-F238E27FC236}">
                    <a16:creationId xmlns:a16="http://schemas.microsoft.com/office/drawing/2014/main" id="{08388872-548B-4F74-8ADA-BA79278B29D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367834-D910-4D8A-AE27-D24B90B8FED9}"/>
                  </a:ext>
                </a:extLst>
              </p:cNvPr>
              <p:cNvCxnSpPr>
                <a:stCxn id="37" idx="1"/>
                <a:endCxn id="38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CF13D38-5B6A-4696-A3FC-685C7C5C2F98}"/>
              </a:ext>
            </a:extLst>
          </p:cNvPr>
          <p:cNvSpPr/>
          <p:nvPr userDrawn="1"/>
        </p:nvSpPr>
        <p:spPr>
          <a:xfrm>
            <a:off x="3380063" y="4113787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E4BCAD-9B1F-4FCE-B6D6-D4263D7192A8}"/>
              </a:ext>
            </a:extLst>
          </p:cNvPr>
          <p:cNvGrpSpPr/>
          <p:nvPr userDrawn="1"/>
        </p:nvGrpSpPr>
        <p:grpSpPr>
          <a:xfrm>
            <a:off x="4895867" y="1131290"/>
            <a:ext cx="2480925" cy="2845072"/>
            <a:chOff x="5595782" y="731902"/>
            <a:chExt cx="2480925" cy="284507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F40056-7D5D-434C-A112-A71B3AC1C5FB}"/>
                </a:ext>
              </a:extLst>
            </p:cNvPr>
            <p:cNvSpPr/>
            <p:nvPr userDrawn="1"/>
          </p:nvSpPr>
          <p:spPr>
            <a:xfrm>
              <a:off x="6339347" y="3327592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69BC877-8213-4692-9A4D-FD7B88E7C5A6}"/>
                </a:ext>
              </a:extLst>
            </p:cNvPr>
            <p:cNvGrpSpPr/>
            <p:nvPr userDrawn="1"/>
          </p:nvGrpSpPr>
          <p:grpSpPr>
            <a:xfrm>
              <a:off x="5595782" y="731902"/>
              <a:ext cx="990600" cy="2845072"/>
              <a:chOff x="310245" y="679523"/>
              <a:chExt cx="990600" cy="2845072"/>
            </a:xfrm>
          </p:grpSpPr>
          <p:sp>
            <p:nvSpPr>
              <p:cNvPr id="29" name="Flowchart: Display 28">
                <a:extLst>
                  <a:ext uri="{FF2B5EF4-FFF2-40B4-BE49-F238E27FC236}">
                    <a16:creationId xmlns:a16="http://schemas.microsoft.com/office/drawing/2014/main" id="{1AE2468A-ED10-4324-82BB-5A0BA4827E36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E56C60B5-1DC8-4DF5-8C79-7D0234192ECE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8426C8-666D-4D49-A5A2-EF7D4925E701}"/>
                  </a:ext>
                </a:extLst>
              </p:cNvPr>
              <p:cNvCxnSpPr>
                <a:stCxn id="29" idx="1"/>
                <a:endCxn id="30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4AC8F75-168C-4C68-93A4-C49CE0D72DA1}"/>
              </a:ext>
            </a:extLst>
          </p:cNvPr>
          <p:cNvSpPr/>
          <p:nvPr userDrawn="1"/>
        </p:nvSpPr>
        <p:spPr>
          <a:xfrm>
            <a:off x="5639097" y="2301765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47600A-5704-4A90-840D-E9311F4AB54B}"/>
              </a:ext>
            </a:extLst>
          </p:cNvPr>
          <p:cNvGrpSpPr/>
          <p:nvPr userDrawn="1"/>
        </p:nvGrpSpPr>
        <p:grpSpPr>
          <a:xfrm>
            <a:off x="7155235" y="3724159"/>
            <a:ext cx="2480925" cy="2845072"/>
            <a:chOff x="7610770" y="3314261"/>
            <a:chExt cx="2480925" cy="284507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44AA0-BA69-42F2-A1E9-31E3350B1AF0}"/>
                </a:ext>
              </a:extLst>
            </p:cNvPr>
            <p:cNvSpPr/>
            <p:nvPr userDrawn="1"/>
          </p:nvSpPr>
          <p:spPr>
            <a:xfrm>
              <a:off x="8354335" y="3319709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1BA44D-2835-4C9E-910A-11ED332B2023}"/>
                </a:ext>
              </a:extLst>
            </p:cNvPr>
            <p:cNvGrpSpPr/>
            <p:nvPr userDrawn="1"/>
          </p:nvGrpSpPr>
          <p:grpSpPr>
            <a:xfrm rot="10800000">
              <a:off x="7610770" y="3314261"/>
              <a:ext cx="990600" cy="2845072"/>
              <a:chOff x="310245" y="679523"/>
              <a:chExt cx="990600" cy="2845072"/>
            </a:xfrm>
          </p:grpSpPr>
          <p:sp>
            <p:nvSpPr>
              <p:cNvPr id="41" name="Flowchart: Display 40">
                <a:extLst>
                  <a:ext uri="{FF2B5EF4-FFF2-40B4-BE49-F238E27FC236}">
                    <a16:creationId xmlns:a16="http://schemas.microsoft.com/office/drawing/2014/main" id="{7968DDF3-A7FB-4CFF-BEDD-FAFD948222BF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C0014C3-F16F-45C3-A70C-39FE594E42BA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F903941-6F22-4289-9EBA-80BACB317BE3}"/>
                  </a:ext>
                </a:extLst>
              </p:cNvPr>
              <p:cNvCxnSpPr>
                <a:stCxn id="41" idx="1"/>
                <a:endCxn id="42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8EA4B40-CEB6-4259-861F-2BB19B0C5D63}"/>
              </a:ext>
            </a:extLst>
          </p:cNvPr>
          <p:cNvSpPr/>
          <p:nvPr userDrawn="1"/>
        </p:nvSpPr>
        <p:spPr>
          <a:xfrm>
            <a:off x="7898800" y="4113786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FD183-4A42-4F94-A86E-8EE0AD03C1B1}"/>
              </a:ext>
            </a:extLst>
          </p:cNvPr>
          <p:cNvGrpSpPr/>
          <p:nvPr userDrawn="1"/>
        </p:nvGrpSpPr>
        <p:grpSpPr>
          <a:xfrm>
            <a:off x="9414603" y="1155569"/>
            <a:ext cx="2480327" cy="2845072"/>
            <a:chOff x="9626356" y="731902"/>
            <a:chExt cx="2480327" cy="2845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08103C-D37D-4AAA-80F7-3877C6552414}"/>
                </a:ext>
              </a:extLst>
            </p:cNvPr>
            <p:cNvSpPr/>
            <p:nvPr userDrawn="1"/>
          </p:nvSpPr>
          <p:spPr>
            <a:xfrm>
              <a:off x="10369323" y="3314261"/>
              <a:ext cx="1737360" cy="249382"/>
            </a:xfrm>
            <a:custGeom>
              <a:avLst/>
              <a:gdLst>
                <a:gd name="connsiteX0" fmla="*/ 0 w 1518458"/>
                <a:gd name="connsiteY0" fmla="*/ 0 h 249382"/>
                <a:gd name="connsiteX1" fmla="*/ 1393767 w 1518458"/>
                <a:gd name="connsiteY1" fmla="*/ 0 h 249382"/>
                <a:gd name="connsiteX2" fmla="*/ 1518458 w 1518458"/>
                <a:gd name="connsiteY2" fmla="*/ 124691 h 249382"/>
                <a:gd name="connsiteX3" fmla="*/ 1393767 w 1518458"/>
                <a:gd name="connsiteY3" fmla="*/ 249382 h 249382"/>
                <a:gd name="connsiteX4" fmla="*/ 0 w 1518458"/>
                <a:gd name="connsiteY4" fmla="*/ 249382 h 249382"/>
                <a:gd name="connsiteX5" fmla="*/ 124691 w 1518458"/>
                <a:gd name="connsiteY5" fmla="*/ 124691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58" h="249382">
                  <a:moveTo>
                    <a:pt x="0" y="0"/>
                  </a:moveTo>
                  <a:lnTo>
                    <a:pt x="1393767" y="0"/>
                  </a:lnTo>
                  <a:lnTo>
                    <a:pt x="1518458" y="124691"/>
                  </a:lnTo>
                  <a:lnTo>
                    <a:pt x="1393767" y="249382"/>
                  </a:lnTo>
                  <a:lnTo>
                    <a:pt x="0" y="249382"/>
                  </a:lnTo>
                  <a:lnTo>
                    <a:pt x="124691" y="1246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7E66A5-9DFC-46F8-9BA6-4E9C6FFCD9E6}"/>
                </a:ext>
              </a:extLst>
            </p:cNvPr>
            <p:cNvGrpSpPr/>
            <p:nvPr userDrawn="1"/>
          </p:nvGrpSpPr>
          <p:grpSpPr>
            <a:xfrm>
              <a:off x="9626356" y="731902"/>
              <a:ext cx="990600" cy="2845072"/>
              <a:chOff x="310245" y="679523"/>
              <a:chExt cx="990600" cy="2845072"/>
            </a:xfrm>
          </p:grpSpPr>
          <p:sp>
            <p:nvSpPr>
              <p:cNvPr id="33" name="Flowchart: Display 32">
                <a:extLst>
                  <a:ext uri="{FF2B5EF4-FFF2-40B4-BE49-F238E27FC236}">
                    <a16:creationId xmlns:a16="http://schemas.microsoft.com/office/drawing/2014/main" id="{F8DEB042-6E53-476C-AD3B-7519E164C260}"/>
                  </a:ext>
                </a:extLst>
              </p:cNvPr>
              <p:cNvSpPr/>
              <p:nvPr userDrawn="1"/>
            </p:nvSpPr>
            <p:spPr>
              <a:xfrm rot="16200000">
                <a:off x="289078" y="700690"/>
                <a:ext cx="1032933" cy="990600"/>
              </a:xfrm>
              <a:prstGeom prst="flowChartDisplay">
                <a:avLst/>
              </a:prstGeom>
              <a:solidFill>
                <a:schemeClr val="bg1"/>
              </a:solidFill>
              <a:ln w="1016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C26BCFD1-554C-453E-BC94-2AD7F124C78B}"/>
                  </a:ext>
                </a:extLst>
              </p:cNvPr>
              <p:cNvSpPr/>
              <p:nvPr userDrawn="1"/>
            </p:nvSpPr>
            <p:spPr>
              <a:xfrm rot="18899663">
                <a:off x="680854" y="3275213"/>
                <a:ext cx="249382" cy="249382"/>
              </a:xfrm>
              <a:prstGeom prst="teardrop">
                <a:avLst/>
              </a:prstGeom>
              <a:solidFill>
                <a:schemeClr val="bg1"/>
              </a:solidFill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163B23-5612-4951-92C2-FB0F3EA60BA3}"/>
                  </a:ext>
                </a:extLst>
              </p:cNvPr>
              <p:cNvCxnSpPr>
                <a:stCxn id="33" idx="1"/>
                <a:endCxn id="34" idx="7"/>
              </p:cNvCxnSpPr>
              <p:nvPr userDrawn="1"/>
            </p:nvCxnSpPr>
            <p:spPr>
              <a:xfrm flipH="1">
                <a:off x="805528" y="1712457"/>
                <a:ext cx="17" cy="1511107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6CCC78-344D-47D6-9D62-298F4C27B177}"/>
              </a:ext>
            </a:extLst>
          </p:cNvPr>
          <p:cNvSpPr/>
          <p:nvPr userDrawn="1"/>
        </p:nvSpPr>
        <p:spPr>
          <a:xfrm>
            <a:off x="10126864" y="2301764"/>
            <a:ext cx="1737360" cy="1282263"/>
          </a:xfrm>
          <a:prstGeom prst="roundRect">
            <a:avLst>
              <a:gd name="adj" fmla="val 10074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B67CD72-3E2F-4B3D-8FEE-7EA9FC7E6F0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20775" y="3987800"/>
            <a:ext cx="1585913" cy="4685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0" name="Text Placeholder 68">
            <a:extLst>
              <a:ext uri="{FF2B5EF4-FFF2-40B4-BE49-F238E27FC236}">
                <a16:creationId xmlns:a16="http://schemas.microsoft.com/office/drawing/2014/main" id="{F38E8D57-85C5-48AB-9DB1-A8FDE958D98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1465" y="3226676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1" name="Text Placeholder 68">
            <a:extLst>
              <a:ext uri="{FF2B5EF4-FFF2-40B4-BE49-F238E27FC236}">
                <a16:creationId xmlns:a16="http://schemas.microsoft.com/office/drawing/2014/main" id="{4198F121-2094-4414-B727-1ABF6D156D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2270" y="4052290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E3FC3CFE-62A4-403C-9E5E-9282623789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97804" y="3213649"/>
            <a:ext cx="1585913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3" name="Text Placeholder 68">
            <a:extLst>
              <a:ext uri="{FF2B5EF4-FFF2-40B4-BE49-F238E27FC236}">
                <a16:creationId xmlns:a16="http://schemas.microsoft.com/office/drawing/2014/main" id="{65C03126-CE58-4E57-A3FC-BB298EE1079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183646" y="4025190"/>
            <a:ext cx="1556251" cy="445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A051197C-E077-4731-B77B-6E25FE6DB89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120775" y="2427889"/>
            <a:ext cx="1728788" cy="1156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4">
            <a:extLst>
              <a:ext uri="{FF2B5EF4-FFF2-40B4-BE49-F238E27FC236}">
                <a16:creationId xmlns:a16="http://schemas.microsoft.com/office/drawing/2014/main" id="{94E15A42-1C1B-41C1-98D7-5F862CABEA8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371465" y="4225158"/>
            <a:ext cx="1728788" cy="1151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4">
            <a:extLst>
              <a:ext uri="{FF2B5EF4-FFF2-40B4-BE49-F238E27FC236}">
                <a16:creationId xmlns:a16="http://schemas.microsoft.com/office/drawing/2014/main" id="{4E361932-4C94-4975-A440-9F74D084790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643383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74">
            <a:extLst>
              <a:ext uri="{FF2B5EF4-FFF2-40B4-BE49-F238E27FC236}">
                <a16:creationId xmlns:a16="http://schemas.microsoft.com/office/drawing/2014/main" id="{D3C6EF22-CA89-422B-8C85-459BCA9532F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889407" y="4225157"/>
            <a:ext cx="1728788" cy="11713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4">
            <a:extLst>
              <a:ext uri="{FF2B5EF4-FFF2-40B4-BE49-F238E27FC236}">
                <a16:creationId xmlns:a16="http://schemas.microsoft.com/office/drawing/2014/main" id="{13BE834B-38E1-42BC-8467-6B0BE183817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26864" y="2427889"/>
            <a:ext cx="1728788" cy="1156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B01B37D2-6ED5-4AE0-9451-213B7C437A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2884"/>
            <a:ext cx="10515600" cy="508075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600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39B3-2E26-4193-B735-D85931F3DE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95" y="703648"/>
            <a:ext cx="5774755" cy="6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1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5521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294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33C1B-2DC0-4538-978E-0386537E3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4020A09-2140-44CB-97AC-1862F0047A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844915-8D3B-44AC-AB17-0991DA67D8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2B737-967E-4662-AC14-0967B987BC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9E5357A-24A3-4D5F-8F91-C6C93D2C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DFB139-A35D-4DF9-B5AA-F56480404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9494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0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0E248BC-DFA0-4159-B024-E4E129B0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6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18C0-98D8-423B-BE67-1346CAC032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9711" y="2560473"/>
            <a:ext cx="10246667" cy="13864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6D53-C0F6-405D-B7E3-D1D7629008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9711" y="4073237"/>
            <a:ext cx="9144000" cy="734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4059DC-15DF-481A-807E-F1C09ED8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3518190"/>
            <a:ext cx="125172" cy="9620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B41702-5EA6-4DB1-B226-B0CF1904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88" y="2641893"/>
            <a:ext cx="125172" cy="96202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12B139-865B-4F57-92B8-2FE52EEEE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64C1600-844A-42BA-8604-628A151F0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7CDAC6B-A1DE-4F14-837C-A42B877A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AC18BE-F01E-490D-AF5A-E62CB4B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253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 userDrawn="1"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77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25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30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28488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0041AAAA-31C1-414B-BFE7-1D15513B6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4EE344B-672D-408B-A59B-07CA570DA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813321-760C-4916-98DC-43176145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8FDBA8-21AD-49C3-B31A-7003878B8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9DB48B-A1BE-48FE-A5A4-A01DED35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9E31AE58-6779-4F15-90CE-AB8FA859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3872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43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64A154C-4517-42AE-9C71-B83A47C6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9618D9-E347-406B-8478-2C149D214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42F62DD-69EF-42E2-B5C6-0B0D49F6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386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A218-40E4-4CE7-BACD-6DD157817C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3153" y="697793"/>
            <a:ext cx="5924550" cy="53492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buSzPct val="99000"/>
              <a:buFontTx/>
              <a:buBlip>
                <a:blip r:embed="rId2"/>
              </a:buBlip>
              <a:defRPr sz="2400">
                <a:solidFill>
                  <a:srgbClr val="0F0F0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</a:t>
            </a:r>
          </a:p>
          <a:p>
            <a:pPr lvl="0"/>
            <a:r>
              <a:rPr lang="en-US"/>
              <a:t>Agenda 3</a:t>
            </a:r>
          </a:p>
          <a:p>
            <a:pPr lvl="0"/>
            <a:r>
              <a:rPr lang="en-US"/>
              <a:t>Agenda 4</a:t>
            </a:r>
          </a:p>
          <a:p>
            <a:pPr lvl="0"/>
            <a:r>
              <a:rPr lang="en-US"/>
              <a:t>Agenda 5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86085B-A8BD-406F-AC96-7C03FBFA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2578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97CB0-C2B5-4B08-8662-D088944A5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9475" y="2876378"/>
            <a:ext cx="4283075" cy="11052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E78379-5DDB-45AD-94B1-2A1ADCF9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F692-E913-4B06-8AE8-F3759C767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51" y="6531843"/>
            <a:ext cx="1954530" cy="229559"/>
          </a:xfrm>
          <a:prstGeom prst="rect">
            <a:avLst/>
          </a:prstGeom>
        </p:spPr>
      </p:pic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77A552FC-CCAF-432C-885C-AA93D351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1D4F3DE-4DCD-4F0A-90EA-6349A016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2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5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59476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9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568ACC4-58D2-4452-9C1F-74590338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49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61B3F-B465-4130-AD2B-CE984FA1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DF26B1-3389-45D4-B26A-2BF4FD8DE26C}"/>
              </a:ext>
            </a:extLst>
          </p:cNvPr>
          <p:cNvSpPr/>
          <p:nvPr/>
        </p:nvSpPr>
        <p:spPr>
          <a:xfrm>
            <a:off x="608135" y="1690030"/>
            <a:ext cx="2981325" cy="2981325"/>
          </a:xfrm>
          <a:prstGeom prst="ellipse">
            <a:avLst/>
          </a:prstGeom>
          <a:solidFill>
            <a:srgbClr val="F27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755A-70F2-49A7-9924-E513F53B2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0831" y="2584585"/>
            <a:ext cx="859155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TRANSTITION TITLE 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0A5BC7-F935-4FB4-A4B8-D25177EE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425F269-2C2E-4EED-B2F5-01819FB36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CB3396C-0205-4980-9C9D-8313E33E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33309F-5945-43F7-819D-6ECE6BAA5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FAE6C83-11BF-4891-BCE0-E305D74E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2"/>
          <a:stretch/>
        </p:blipFill>
        <p:spPr>
          <a:xfrm>
            <a:off x="0" y="-19097"/>
            <a:ext cx="12200313" cy="68770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C8795C-7511-44EE-9227-79FE1B419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3429000"/>
            <a:ext cx="98679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/>
              </a:defRPr>
            </a:lvl1pPr>
          </a:lstStyle>
          <a:p>
            <a:r>
              <a:rPr lang="en-US"/>
              <a:t>TRANSTITION SLIDE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54A24C4-F646-4C9F-98F6-14F78C1B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FA786B9-A740-497F-A71E-EE20B55F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6160426A-393A-4651-BBE7-64A7787F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A7323EB-60CC-4F26-B0F7-875253D8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9D71593-1DE1-4A26-8729-9DD37C066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17" y="6541115"/>
            <a:ext cx="1964503" cy="2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1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94D3349B-7EE6-4BFD-A161-2FC761FC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" y="0"/>
            <a:ext cx="12192000" cy="68405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ADE5E85-AE6B-40CA-87DB-AF346B30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2021562-B45D-44DF-BD8C-B00243DE4D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3473" y="1238870"/>
            <a:ext cx="6633920" cy="2240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E0BE81-25B6-4358-B363-07389A661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248" y="6089071"/>
            <a:ext cx="5093883" cy="5982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67D55A0-8531-4476-BA49-B6267C78FD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953" t="6063"/>
          <a:stretch/>
        </p:blipFill>
        <p:spPr>
          <a:xfrm>
            <a:off x="-8948" y="0"/>
            <a:ext cx="289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6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pos="7378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23.jpe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741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5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00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0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4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alphaModFix amt="10000"/>
            <a:lum/>
          </a:blip>
          <a:srcRect/>
          <a:stretch>
            <a:fillRect l="10000" t="10000" r="1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47EA0390-395A-43F9-9DF7-D4B76D2C5F9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3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1056" y="6508598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87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2" r:id="rId5"/>
    <p:sldLayoutId id="2147483733" r:id="rId6"/>
    <p:sldLayoutId id="2147483734" r:id="rId7"/>
    <p:sldLayoutId id="2147483735" r:id="rId8"/>
    <p:sldLayoutId id="214748374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323C2-9C0B-4A12-9629-C5581FDA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E96B4-C4C3-4A1E-981F-CB9ACF41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92391" y="6384867"/>
            <a:ext cx="5153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F2D3513F-7002-43DC-924B-BBE24319AA27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600-0263-483D-B8AF-73ED62F4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12875"/>
            <a:ext cx="11233150" cy="478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C73A46-9FE8-476F-A46C-CB676E8CB68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099783-041D-4ACB-BF5E-922AFDC75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099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9" r:id="rId4"/>
    <p:sldLayoutId id="2147483675" r:id="rId5"/>
    <p:sldLayoutId id="2147483663" r:id="rId6"/>
    <p:sldLayoutId id="2147483670" r:id="rId7"/>
    <p:sldLayoutId id="214748367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>
          <a:solidFill>
            <a:srgbClr val="0F0F0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9" y="1224000"/>
            <a:ext cx="11339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7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23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microsoft.com/office/2018/10/relationships/comments" Target="../comments/modernComment_7FF64987_D99FD6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microsoft.com/office/2018/10/relationships/comments" Target="../comments/modernComment_120_A4AE50.xml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microsoft.com/office/2018/10/relationships/comments" Target="../comments/modernComment_206_904540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microsoft.com/office/2018/10/relationships/comments" Target="../comments/modernComment_20D_147BF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7FF6498D_6F419A44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7FF6497D_30F9DA3A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983_7008347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microsoft.com/office/2014/relationships/chartEx" Target="../charts/chartEx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microsoft.com/office/2014/relationships/chartEx" Target="../charts/chartEx1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_E8F38333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x-products-stage.azurewebsites.net/app/56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21" Type="http://schemas.openxmlformats.org/officeDocument/2006/relationships/image" Target="../media/image134.jpe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17" Type="http://schemas.openxmlformats.org/officeDocument/2006/relationships/image" Target="../media/image130.jpeg"/><Relationship Id="rId2" Type="http://schemas.openxmlformats.org/officeDocument/2006/relationships/image" Target="../media/image115.jpeg"/><Relationship Id="rId16" Type="http://schemas.openxmlformats.org/officeDocument/2006/relationships/image" Target="../media/image129.jpeg"/><Relationship Id="rId20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24" Type="http://schemas.openxmlformats.org/officeDocument/2006/relationships/image" Target="../media/image26.png"/><Relationship Id="rId5" Type="http://schemas.openxmlformats.org/officeDocument/2006/relationships/image" Target="../media/image118.png"/><Relationship Id="rId15" Type="http://schemas.openxmlformats.org/officeDocument/2006/relationships/image" Target="../media/image128.jpeg"/><Relationship Id="rId23" Type="http://schemas.openxmlformats.org/officeDocument/2006/relationships/image" Target="../media/image136.svg"/><Relationship Id="rId10" Type="http://schemas.openxmlformats.org/officeDocument/2006/relationships/image" Target="../media/image123.svg"/><Relationship Id="rId19" Type="http://schemas.openxmlformats.org/officeDocument/2006/relationships/image" Target="../media/image132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2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chart" Target="../charts/chart17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chart" Target="../charts/chart16.xml"/><Relationship Id="rId4" Type="http://schemas.openxmlformats.org/officeDocument/2006/relationships/image" Target="../media/image138.svg"/><Relationship Id="rId9" Type="http://schemas.openxmlformats.org/officeDocument/2006/relationships/image" Target="../media/image1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chart" Target="../charts/chart19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chart" Target="../charts/chart20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chart" Target="../charts/chart21.xml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chart" Target="../charts/chart22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hyperlink" Target="https://teaandpolitics.wordpress.com/category/france/" TargetMode="External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59.svg"/><Relationship Id="rId2" Type="http://schemas.microsoft.com/office/2018/10/relationships/comments" Target="../comments/modernComment_7FF64986_6B6FF3C7.xml"/><Relationship Id="rId16" Type="http://schemas.openxmlformats.org/officeDocument/2006/relationships/image" Target="../media/image51.pn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6.svg"/><Relationship Id="rId24" Type="http://schemas.openxmlformats.org/officeDocument/2006/relationships/image" Target="../media/image58.png"/><Relationship Id="rId5" Type="http://schemas.openxmlformats.org/officeDocument/2006/relationships/image" Target="../media/image41.png"/><Relationship Id="rId15" Type="http://schemas.openxmlformats.org/officeDocument/2006/relationships/image" Target="../media/image50.svg"/><Relationship Id="rId23" Type="http://schemas.openxmlformats.org/officeDocument/2006/relationships/image" Target="../media/image26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0.sv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42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5" Type="http://schemas.openxmlformats.org/officeDocument/2006/relationships/image" Target="../media/image26.png"/><Relationship Id="rId2" Type="http://schemas.openxmlformats.org/officeDocument/2006/relationships/image" Target="../media/image60.png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24" Type="http://schemas.openxmlformats.org/officeDocument/2006/relationships/image" Target="../media/image80.sv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hyperlink" Target="https://teaandpolitics.wordpress.com/category/france/" TargetMode="External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649A2_810A34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34AA-C231-FC4D-5899-9A3DC227B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Capstone project</a:t>
            </a:r>
            <a:br>
              <a:rPr lang="en-US"/>
            </a:br>
            <a:r>
              <a:rPr lang="en-US"/>
              <a:t>danone france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367B2-226E-39EC-AA58-8ABF4CA07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Review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A2E624-4492-4635-A1FD-B4990ABD8C9E}"/>
              </a:ext>
            </a:extLst>
          </p:cNvPr>
          <p:cNvSpPr txBox="1">
            <a:spLocks/>
          </p:cNvSpPr>
          <p:nvPr/>
        </p:nvSpPr>
        <p:spPr>
          <a:xfrm>
            <a:off x="1299711" y="4695900"/>
            <a:ext cx="9144000" cy="734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78CEBE-1D60-4818-84E6-CE5130112534}"/>
              </a:ext>
            </a:extLst>
          </p:cNvPr>
          <p:cNvSpPr txBox="1">
            <a:spLocks/>
          </p:cNvSpPr>
          <p:nvPr/>
        </p:nvSpPr>
        <p:spPr>
          <a:xfrm>
            <a:off x="1033822" y="4924248"/>
            <a:ext cx="2214198" cy="161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Mentors: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Sreevidya Raman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Abhishek K S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44196-6EF1-4533-9073-429EAE43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789" y="360712"/>
            <a:ext cx="3238500" cy="1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9BD8B6F-B78F-4231-B12E-B382F8215104}"/>
              </a:ext>
            </a:extLst>
          </p:cNvPr>
          <p:cNvSpPr txBox="1">
            <a:spLocks/>
          </p:cNvSpPr>
          <p:nvPr/>
        </p:nvSpPr>
        <p:spPr>
          <a:xfrm>
            <a:off x="3688037" y="4934001"/>
            <a:ext cx="2834684" cy="148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Co.dx Mentor: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err="1">
                <a:solidFill>
                  <a:prstClr val="white"/>
                </a:solidFill>
              </a:rPr>
              <a:t>Kashish</a:t>
            </a:r>
            <a:r>
              <a:rPr lang="en-US" sz="1600">
                <a:solidFill>
                  <a:prstClr val="white"/>
                </a:solidFill>
              </a:rPr>
              <a:t> </a:t>
            </a:r>
            <a:r>
              <a:rPr lang="en-US" sz="1600" err="1">
                <a:solidFill>
                  <a:prstClr val="white"/>
                </a:solidFill>
              </a:rPr>
              <a:t>Antal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9357036-7D56-4D20-951C-A8EFA55ECE07}"/>
              </a:ext>
            </a:extLst>
          </p:cNvPr>
          <p:cNvSpPr txBox="1">
            <a:spLocks/>
          </p:cNvSpPr>
          <p:nvPr/>
        </p:nvSpPr>
        <p:spPr>
          <a:xfrm>
            <a:off x="9416505" y="4435659"/>
            <a:ext cx="2574322" cy="213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Members: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/>
                <a:ea typeface="Open Sans"/>
                <a:cs typeface="Open Sans"/>
              </a:rPr>
              <a:t>Akarsh K J</a:t>
            </a:r>
            <a:endParaRPr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ontserrat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Chandan Raj</a:t>
            </a:r>
          </a:p>
          <a:p>
            <a:pPr>
              <a:defRPr/>
            </a:pPr>
            <a:r>
              <a:rPr lang="en-US" sz="1600">
                <a:latin typeface="Montserrat"/>
                <a:ea typeface="Open Sans"/>
                <a:cs typeface="Open Sans"/>
              </a:rPr>
              <a:t>Darshan R</a:t>
            </a:r>
            <a:endParaRPr lang="en-US" sz="160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Pulagam Teja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1600">
                <a:solidFill>
                  <a:prstClr val="white"/>
                </a:solidFill>
              </a:rPr>
              <a:t>Shyamala Iyer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/>
                <a:ea typeface="Open Sans"/>
                <a:cs typeface="Open Sans"/>
              </a:rPr>
              <a:t>Vijetha Arya</a:t>
            </a:r>
            <a:endParaRPr lang="en-IN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ontserrat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E9D6D8A-47EA-4BAC-8ACF-5BA2C8B68D0B}"/>
              </a:ext>
            </a:extLst>
          </p:cNvPr>
          <p:cNvSpPr txBox="1">
            <a:spLocks/>
          </p:cNvSpPr>
          <p:nvPr/>
        </p:nvSpPr>
        <p:spPr>
          <a:xfrm>
            <a:off x="6483064" y="4956142"/>
            <a:ext cx="2834684" cy="161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>
                <a:solidFill>
                  <a:srgbClr val="0F0F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Engineering M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entor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Musunuri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Sailaja</a:t>
            </a:r>
          </a:p>
        </p:txBody>
      </p:sp>
    </p:spTree>
    <p:extLst>
      <p:ext uri="{BB962C8B-B14F-4D97-AF65-F5344CB8AC3E}">
        <p14:creationId xmlns:p14="http://schemas.microsoft.com/office/powerpoint/2010/main" val="5356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092-1605-482B-9BAA-0F3B4BB8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868" y="2103437"/>
            <a:ext cx="8591550" cy="1325563"/>
          </a:xfrm>
        </p:spPr>
        <p:txBody>
          <a:bodyPr/>
          <a:lstStyle/>
          <a:p>
            <a:r>
              <a:rPr lang="en-GB"/>
              <a:t>Feature SELECTION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06FF-0865-49EC-B614-4C40C688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16683-E0A5-4818-9FA6-4B2FABAA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9">
            <a:extLst>
              <a:ext uri="{FF2B5EF4-FFF2-40B4-BE49-F238E27FC236}">
                <a16:creationId xmlns:a16="http://schemas.microsoft.com/office/drawing/2014/main" id="{7CA7E28D-B444-4450-A6A6-3F8B8755D6CB}"/>
              </a:ext>
            </a:extLst>
          </p:cNvPr>
          <p:cNvGrpSpPr/>
          <p:nvPr/>
        </p:nvGrpSpPr>
        <p:grpSpPr>
          <a:xfrm>
            <a:off x="1045348" y="2945465"/>
            <a:ext cx="1612900" cy="1762760"/>
            <a:chOff x="1086444" y="2782582"/>
            <a:chExt cx="1612900" cy="1762760"/>
          </a:xfrm>
        </p:grpSpPr>
        <p:pic>
          <p:nvPicPr>
            <p:cNvPr id="3" name="object 10">
              <a:extLst>
                <a:ext uri="{FF2B5EF4-FFF2-40B4-BE49-F238E27FC236}">
                  <a16:creationId xmlns:a16="http://schemas.microsoft.com/office/drawing/2014/main" id="{05465CB6-3D51-4707-A159-555D036B1D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444" y="2782582"/>
              <a:ext cx="1612726" cy="1762226"/>
            </a:xfrm>
            <a:prstGeom prst="rect">
              <a:avLst/>
            </a:prstGeom>
          </p:spPr>
        </p:pic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B080A91C-21B1-4474-812A-0632B62F7D8D}"/>
                </a:ext>
              </a:extLst>
            </p:cNvPr>
            <p:cNvSpPr/>
            <p:nvPr/>
          </p:nvSpPr>
          <p:spPr>
            <a:xfrm>
              <a:off x="1211580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12">
            <a:extLst>
              <a:ext uri="{FF2B5EF4-FFF2-40B4-BE49-F238E27FC236}">
                <a16:creationId xmlns:a16="http://schemas.microsoft.com/office/drawing/2014/main" id="{6E67A7A5-C2E2-4991-AE19-0B1B3A0E2E76}"/>
              </a:ext>
            </a:extLst>
          </p:cNvPr>
          <p:cNvGrpSpPr/>
          <p:nvPr/>
        </p:nvGrpSpPr>
        <p:grpSpPr>
          <a:xfrm>
            <a:off x="3167940" y="2824251"/>
            <a:ext cx="1612900" cy="1762760"/>
            <a:chOff x="3154512" y="2621038"/>
            <a:chExt cx="1612900" cy="1762760"/>
          </a:xfrm>
        </p:grpSpPr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0E7DE0D6-028E-4300-9B00-74BC43D096D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512" y="2621038"/>
              <a:ext cx="1612726" cy="1762226"/>
            </a:xfrm>
            <a:prstGeom prst="rect">
              <a:avLst/>
            </a:prstGeom>
          </p:spPr>
        </p:pic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D3126980-83B8-4861-B06C-70F52D1BC515}"/>
                </a:ext>
              </a:extLst>
            </p:cNvPr>
            <p:cNvSpPr/>
            <p:nvPr/>
          </p:nvSpPr>
          <p:spPr>
            <a:xfrm>
              <a:off x="3279647" y="2729484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79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15">
            <a:extLst>
              <a:ext uri="{FF2B5EF4-FFF2-40B4-BE49-F238E27FC236}">
                <a16:creationId xmlns:a16="http://schemas.microsoft.com/office/drawing/2014/main" id="{A8872841-C9B4-4F7D-85C8-88E07A557DEF}"/>
              </a:ext>
            </a:extLst>
          </p:cNvPr>
          <p:cNvGrpSpPr/>
          <p:nvPr/>
        </p:nvGrpSpPr>
        <p:grpSpPr>
          <a:xfrm>
            <a:off x="5167768" y="2945465"/>
            <a:ext cx="1612900" cy="1762760"/>
            <a:chOff x="5208864" y="2782582"/>
            <a:chExt cx="1612900" cy="1762760"/>
          </a:xfrm>
        </p:grpSpPr>
        <p:pic>
          <p:nvPicPr>
            <p:cNvPr id="9" name="object 16">
              <a:extLst>
                <a:ext uri="{FF2B5EF4-FFF2-40B4-BE49-F238E27FC236}">
                  <a16:creationId xmlns:a16="http://schemas.microsoft.com/office/drawing/2014/main" id="{D8A99B03-1451-4756-83A2-38E4BC52E7E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864" y="2782582"/>
              <a:ext cx="1612726" cy="1762226"/>
            </a:xfrm>
            <a:prstGeom prst="rect">
              <a:avLst/>
            </a:prstGeom>
          </p:spPr>
        </p:pic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FD9CD0AE-A847-475B-960F-EED5869E122E}"/>
                </a:ext>
              </a:extLst>
            </p:cNvPr>
            <p:cNvSpPr/>
            <p:nvPr/>
          </p:nvSpPr>
          <p:spPr>
            <a:xfrm>
              <a:off x="5334000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8">
            <a:extLst>
              <a:ext uri="{FF2B5EF4-FFF2-40B4-BE49-F238E27FC236}">
                <a16:creationId xmlns:a16="http://schemas.microsoft.com/office/drawing/2014/main" id="{EE857E55-A852-47CE-B42A-A1A32396FC5E}"/>
              </a:ext>
            </a:extLst>
          </p:cNvPr>
          <p:cNvGrpSpPr/>
          <p:nvPr/>
        </p:nvGrpSpPr>
        <p:grpSpPr>
          <a:xfrm>
            <a:off x="7249552" y="2783921"/>
            <a:ext cx="1612900" cy="1762760"/>
            <a:chOff x="7290648" y="2621038"/>
            <a:chExt cx="1612900" cy="1762760"/>
          </a:xfrm>
        </p:grpSpPr>
        <p:pic>
          <p:nvPicPr>
            <p:cNvPr id="12" name="object 19">
              <a:extLst>
                <a:ext uri="{FF2B5EF4-FFF2-40B4-BE49-F238E27FC236}">
                  <a16:creationId xmlns:a16="http://schemas.microsoft.com/office/drawing/2014/main" id="{92509683-87FA-4C5F-966B-8D04D0C9AF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648" y="2621038"/>
              <a:ext cx="1612726" cy="176222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9ED16888-24C7-4E53-8E40-7D8CC0FFF251}"/>
                </a:ext>
              </a:extLst>
            </p:cNvPr>
            <p:cNvSpPr/>
            <p:nvPr/>
          </p:nvSpPr>
          <p:spPr>
            <a:xfrm>
              <a:off x="7415784" y="2729484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79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21">
            <a:extLst>
              <a:ext uri="{FF2B5EF4-FFF2-40B4-BE49-F238E27FC236}">
                <a16:creationId xmlns:a16="http://schemas.microsoft.com/office/drawing/2014/main" id="{A6A877E4-2C3C-44A6-9A55-26F3C6A56013}"/>
              </a:ext>
            </a:extLst>
          </p:cNvPr>
          <p:cNvGrpSpPr/>
          <p:nvPr/>
        </p:nvGrpSpPr>
        <p:grpSpPr>
          <a:xfrm>
            <a:off x="9306104" y="2945465"/>
            <a:ext cx="1612900" cy="1762760"/>
            <a:chOff x="9345000" y="2782582"/>
            <a:chExt cx="1612900" cy="1762760"/>
          </a:xfrm>
        </p:grpSpPr>
        <p:pic>
          <p:nvPicPr>
            <p:cNvPr id="15" name="object 22">
              <a:extLst>
                <a:ext uri="{FF2B5EF4-FFF2-40B4-BE49-F238E27FC236}">
                  <a16:creationId xmlns:a16="http://schemas.microsoft.com/office/drawing/2014/main" id="{50172C33-E1D8-419F-9384-DCB0F07ED6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5000" y="2782582"/>
              <a:ext cx="1612726" cy="1762226"/>
            </a:xfrm>
            <a:prstGeom prst="rect">
              <a:avLst/>
            </a:prstGeom>
          </p:spPr>
        </p:pic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3163B35B-D782-40EF-80A0-63E124962F90}"/>
                </a:ext>
              </a:extLst>
            </p:cNvPr>
            <p:cNvSpPr/>
            <p:nvPr/>
          </p:nvSpPr>
          <p:spPr>
            <a:xfrm>
              <a:off x="9470136" y="2891027"/>
              <a:ext cx="1371600" cy="1554480"/>
            </a:xfrm>
            <a:custGeom>
              <a:avLst/>
              <a:gdLst/>
              <a:ahLst/>
              <a:cxnLst/>
              <a:rect l="l" t="t" r="r" b="b"/>
              <a:pathLst>
                <a:path w="1371600" h="1554479">
                  <a:moveTo>
                    <a:pt x="685800" y="0"/>
                  </a:moveTo>
                  <a:lnTo>
                    <a:pt x="0" y="407035"/>
                  </a:lnTo>
                  <a:lnTo>
                    <a:pt x="0" y="1147445"/>
                  </a:lnTo>
                  <a:lnTo>
                    <a:pt x="685800" y="1554480"/>
                  </a:lnTo>
                  <a:lnTo>
                    <a:pt x="1371600" y="1147445"/>
                  </a:lnTo>
                  <a:lnTo>
                    <a:pt x="1371600" y="40703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4">
            <a:extLst>
              <a:ext uri="{FF2B5EF4-FFF2-40B4-BE49-F238E27FC236}">
                <a16:creationId xmlns:a16="http://schemas.microsoft.com/office/drawing/2014/main" id="{86F29BA9-57FE-438D-A16F-8046FEB60D0D}"/>
              </a:ext>
            </a:extLst>
          </p:cNvPr>
          <p:cNvSpPr/>
          <p:nvPr/>
        </p:nvSpPr>
        <p:spPr>
          <a:xfrm>
            <a:off x="843586" y="2597472"/>
            <a:ext cx="2045970" cy="1906270"/>
          </a:xfrm>
          <a:custGeom>
            <a:avLst/>
            <a:gdLst/>
            <a:ahLst/>
            <a:cxnLst/>
            <a:rect l="l" t="t" r="r" b="b"/>
            <a:pathLst>
              <a:path w="2045970" h="1906270">
                <a:moveTo>
                  <a:pt x="0" y="548639"/>
                </a:moveTo>
                <a:lnTo>
                  <a:pt x="0" y="1906270"/>
                </a:lnTo>
              </a:path>
              <a:path w="2045970" h="1906270">
                <a:moveTo>
                  <a:pt x="1023112" y="0"/>
                </a:moveTo>
                <a:lnTo>
                  <a:pt x="0" y="548639"/>
                </a:lnTo>
              </a:path>
              <a:path w="2045970" h="1906270">
                <a:moveTo>
                  <a:pt x="1022604" y="0"/>
                </a:moveTo>
                <a:lnTo>
                  <a:pt x="2045716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id="{2561303E-1F2F-4626-8452-BD1B4BDB26EF}"/>
              </a:ext>
            </a:extLst>
          </p:cNvPr>
          <p:cNvSpPr/>
          <p:nvPr/>
        </p:nvSpPr>
        <p:spPr>
          <a:xfrm>
            <a:off x="3932733" y="4359217"/>
            <a:ext cx="1023619" cy="548640"/>
          </a:xfrm>
          <a:custGeom>
            <a:avLst/>
            <a:gdLst/>
            <a:ahLst/>
            <a:cxnLst/>
            <a:rect l="l" t="t" r="r" b="b"/>
            <a:pathLst>
              <a:path w="1023620" h="548639">
                <a:moveTo>
                  <a:pt x="0" y="548640"/>
                </a:moveTo>
                <a:lnTo>
                  <a:pt x="1023112" y="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3F7C6ABE-F18F-441A-A7FD-6E187FF5E780}"/>
              </a:ext>
            </a:extLst>
          </p:cNvPr>
          <p:cNvSpPr/>
          <p:nvPr/>
        </p:nvSpPr>
        <p:spPr>
          <a:xfrm>
            <a:off x="2887270" y="3146112"/>
            <a:ext cx="1046480" cy="1762125"/>
          </a:xfrm>
          <a:custGeom>
            <a:avLst/>
            <a:gdLst/>
            <a:ahLst/>
            <a:cxnLst/>
            <a:rect l="l" t="t" r="r" b="b"/>
            <a:pathLst>
              <a:path w="1046479" h="1762125">
                <a:moveTo>
                  <a:pt x="22097" y="1174750"/>
                </a:moveTo>
                <a:lnTo>
                  <a:pt x="0" y="0"/>
                </a:lnTo>
              </a:path>
              <a:path w="1046479" h="1762125">
                <a:moveTo>
                  <a:pt x="1045971" y="1761744"/>
                </a:moveTo>
                <a:lnTo>
                  <a:pt x="22859" y="1213104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3C2A41BF-6406-4A06-87D0-C4714B862A0B}"/>
              </a:ext>
            </a:extLst>
          </p:cNvPr>
          <p:cNvSpPr/>
          <p:nvPr/>
        </p:nvSpPr>
        <p:spPr>
          <a:xfrm>
            <a:off x="4955338" y="2597472"/>
            <a:ext cx="2049145" cy="1755139"/>
          </a:xfrm>
          <a:custGeom>
            <a:avLst/>
            <a:gdLst/>
            <a:ahLst/>
            <a:cxnLst/>
            <a:rect l="l" t="t" r="r" b="b"/>
            <a:pathLst>
              <a:path w="2049145" h="1755139">
                <a:moveTo>
                  <a:pt x="0" y="548639"/>
                </a:moveTo>
                <a:lnTo>
                  <a:pt x="2286" y="1755140"/>
                </a:lnTo>
              </a:path>
              <a:path w="2049145" h="1755139">
                <a:moveTo>
                  <a:pt x="1026160" y="0"/>
                </a:moveTo>
                <a:lnTo>
                  <a:pt x="3048" y="548639"/>
                </a:lnTo>
              </a:path>
              <a:path w="2049145" h="1755139">
                <a:moveTo>
                  <a:pt x="1025651" y="0"/>
                </a:moveTo>
                <a:lnTo>
                  <a:pt x="2048764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8">
            <a:extLst>
              <a:ext uri="{FF2B5EF4-FFF2-40B4-BE49-F238E27FC236}">
                <a16:creationId xmlns:a16="http://schemas.microsoft.com/office/drawing/2014/main" id="{332F0FA7-A546-4572-9B89-95722A9FEAFE}"/>
              </a:ext>
            </a:extLst>
          </p:cNvPr>
          <p:cNvSpPr/>
          <p:nvPr/>
        </p:nvSpPr>
        <p:spPr>
          <a:xfrm>
            <a:off x="8047534" y="4359217"/>
            <a:ext cx="1023619" cy="548640"/>
          </a:xfrm>
          <a:custGeom>
            <a:avLst/>
            <a:gdLst/>
            <a:ahLst/>
            <a:cxnLst/>
            <a:rect l="l" t="t" r="r" b="b"/>
            <a:pathLst>
              <a:path w="1023620" h="548639">
                <a:moveTo>
                  <a:pt x="0" y="548640"/>
                </a:moveTo>
                <a:lnTo>
                  <a:pt x="1023112" y="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9">
            <a:extLst>
              <a:ext uri="{FF2B5EF4-FFF2-40B4-BE49-F238E27FC236}">
                <a16:creationId xmlns:a16="http://schemas.microsoft.com/office/drawing/2014/main" id="{C03FC55D-D897-4738-91EA-6B2451BF9A1C}"/>
              </a:ext>
            </a:extLst>
          </p:cNvPr>
          <p:cNvSpPr/>
          <p:nvPr/>
        </p:nvSpPr>
        <p:spPr>
          <a:xfrm>
            <a:off x="6999022" y="3185737"/>
            <a:ext cx="1049020" cy="1722120"/>
          </a:xfrm>
          <a:custGeom>
            <a:avLst/>
            <a:gdLst/>
            <a:ahLst/>
            <a:cxnLst/>
            <a:rect l="l" t="t" r="r" b="b"/>
            <a:pathLst>
              <a:path w="1049020" h="1722120">
                <a:moveTo>
                  <a:pt x="29082" y="1165860"/>
                </a:moveTo>
                <a:lnTo>
                  <a:pt x="0" y="0"/>
                </a:lnTo>
              </a:path>
              <a:path w="1049020" h="1722120">
                <a:moveTo>
                  <a:pt x="1049020" y="1722120"/>
                </a:moveTo>
                <a:lnTo>
                  <a:pt x="25907" y="1173480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0">
            <a:extLst>
              <a:ext uri="{FF2B5EF4-FFF2-40B4-BE49-F238E27FC236}">
                <a16:creationId xmlns:a16="http://schemas.microsoft.com/office/drawing/2014/main" id="{1B936287-DE2D-4321-B258-C121DD934FF7}"/>
              </a:ext>
            </a:extLst>
          </p:cNvPr>
          <p:cNvSpPr/>
          <p:nvPr/>
        </p:nvSpPr>
        <p:spPr>
          <a:xfrm>
            <a:off x="9070137" y="2597472"/>
            <a:ext cx="1024890" cy="1762760"/>
          </a:xfrm>
          <a:custGeom>
            <a:avLst/>
            <a:gdLst/>
            <a:ahLst/>
            <a:cxnLst/>
            <a:rect l="l" t="t" r="r" b="b"/>
            <a:pathLst>
              <a:path w="1024890" h="1762760">
                <a:moveTo>
                  <a:pt x="0" y="548639"/>
                </a:moveTo>
                <a:lnTo>
                  <a:pt x="0" y="1762760"/>
                </a:lnTo>
              </a:path>
              <a:path w="1024890" h="1762760">
                <a:moveTo>
                  <a:pt x="1024636" y="0"/>
                </a:moveTo>
                <a:lnTo>
                  <a:pt x="1524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1">
            <a:extLst>
              <a:ext uri="{FF2B5EF4-FFF2-40B4-BE49-F238E27FC236}">
                <a16:creationId xmlns:a16="http://schemas.microsoft.com/office/drawing/2014/main" id="{0061E163-DAEB-4CE3-BC51-B59FBAB59C13}"/>
              </a:ext>
            </a:extLst>
          </p:cNvPr>
          <p:cNvSpPr/>
          <p:nvPr/>
        </p:nvSpPr>
        <p:spPr>
          <a:xfrm>
            <a:off x="10094265" y="2597472"/>
            <a:ext cx="1034415" cy="1851660"/>
          </a:xfrm>
          <a:custGeom>
            <a:avLst/>
            <a:gdLst/>
            <a:ahLst/>
            <a:cxnLst/>
            <a:rect l="l" t="t" r="r" b="b"/>
            <a:pathLst>
              <a:path w="1034415" h="1851660">
                <a:moveTo>
                  <a:pt x="1024128" y="548639"/>
                </a:moveTo>
                <a:lnTo>
                  <a:pt x="1034288" y="1851279"/>
                </a:lnTo>
              </a:path>
              <a:path w="1034415" h="1851660">
                <a:moveTo>
                  <a:pt x="0" y="0"/>
                </a:moveTo>
                <a:lnTo>
                  <a:pt x="1023112" y="548639"/>
                </a:lnTo>
              </a:path>
            </a:pathLst>
          </a:custGeom>
          <a:ln w="1016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32">
            <a:extLst>
              <a:ext uri="{FF2B5EF4-FFF2-40B4-BE49-F238E27FC236}">
                <a16:creationId xmlns:a16="http://schemas.microsoft.com/office/drawing/2014/main" id="{3CCDF995-DEB0-4879-BB4D-B80EBB9F01AE}"/>
              </a:ext>
            </a:extLst>
          </p:cNvPr>
          <p:cNvGrpSpPr/>
          <p:nvPr/>
        </p:nvGrpSpPr>
        <p:grpSpPr>
          <a:xfrm>
            <a:off x="619558" y="4275397"/>
            <a:ext cx="457200" cy="457200"/>
            <a:chOff x="660654" y="4112514"/>
            <a:chExt cx="457200" cy="457200"/>
          </a:xfrm>
        </p:grpSpPr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80E34851-58ED-43CA-A89B-838D8BE06474}"/>
                </a:ext>
              </a:extLst>
            </p:cNvPr>
            <p:cNvSpPr/>
            <p:nvPr/>
          </p:nvSpPr>
          <p:spPr>
            <a:xfrm>
              <a:off x="660654" y="41125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0"/>
                  </a:moveTo>
                  <a:lnTo>
                    <a:pt x="182529" y="4644"/>
                  </a:lnTo>
                  <a:lnTo>
                    <a:pt x="139619" y="17966"/>
                  </a:lnTo>
                  <a:lnTo>
                    <a:pt x="100788" y="39045"/>
                  </a:lnTo>
                  <a:lnTo>
                    <a:pt x="66955" y="66960"/>
                  </a:lnTo>
                  <a:lnTo>
                    <a:pt x="39041" y="100793"/>
                  </a:lnTo>
                  <a:lnTo>
                    <a:pt x="17964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4" y="317575"/>
                  </a:lnTo>
                  <a:lnTo>
                    <a:pt x="39041" y="356406"/>
                  </a:lnTo>
                  <a:lnTo>
                    <a:pt x="66955" y="390239"/>
                  </a:lnTo>
                  <a:lnTo>
                    <a:pt x="100788" y="418154"/>
                  </a:lnTo>
                  <a:lnTo>
                    <a:pt x="139619" y="439233"/>
                  </a:lnTo>
                  <a:lnTo>
                    <a:pt x="182529" y="452555"/>
                  </a:lnTo>
                  <a:lnTo>
                    <a:pt x="228599" y="457200"/>
                  </a:lnTo>
                  <a:lnTo>
                    <a:pt x="274670" y="452555"/>
                  </a:lnTo>
                  <a:lnTo>
                    <a:pt x="317580" y="439233"/>
                  </a:lnTo>
                  <a:lnTo>
                    <a:pt x="356411" y="418154"/>
                  </a:lnTo>
                  <a:lnTo>
                    <a:pt x="390244" y="390239"/>
                  </a:lnTo>
                  <a:lnTo>
                    <a:pt x="418158" y="356406"/>
                  </a:lnTo>
                  <a:lnTo>
                    <a:pt x="439235" y="317575"/>
                  </a:lnTo>
                  <a:lnTo>
                    <a:pt x="452555" y="274666"/>
                  </a:lnTo>
                  <a:lnTo>
                    <a:pt x="457199" y="228600"/>
                  </a:lnTo>
                  <a:lnTo>
                    <a:pt x="452555" y="182533"/>
                  </a:lnTo>
                  <a:lnTo>
                    <a:pt x="439235" y="139624"/>
                  </a:lnTo>
                  <a:lnTo>
                    <a:pt x="418158" y="100793"/>
                  </a:lnTo>
                  <a:lnTo>
                    <a:pt x="390244" y="66960"/>
                  </a:lnTo>
                  <a:lnTo>
                    <a:pt x="356411" y="39045"/>
                  </a:lnTo>
                  <a:lnTo>
                    <a:pt x="317580" y="17966"/>
                  </a:lnTo>
                  <a:lnTo>
                    <a:pt x="274670" y="4644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1DBA11AA-3041-475C-A535-F602055D8181}"/>
                </a:ext>
              </a:extLst>
            </p:cNvPr>
            <p:cNvSpPr/>
            <p:nvPr/>
          </p:nvSpPr>
          <p:spPr>
            <a:xfrm>
              <a:off x="660654" y="41125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4" y="139624"/>
                  </a:lnTo>
                  <a:lnTo>
                    <a:pt x="39041" y="100793"/>
                  </a:lnTo>
                  <a:lnTo>
                    <a:pt x="66955" y="66960"/>
                  </a:lnTo>
                  <a:lnTo>
                    <a:pt x="100788" y="39045"/>
                  </a:lnTo>
                  <a:lnTo>
                    <a:pt x="139619" y="17966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70" y="4644"/>
                  </a:lnTo>
                  <a:lnTo>
                    <a:pt x="317580" y="17966"/>
                  </a:lnTo>
                  <a:lnTo>
                    <a:pt x="356411" y="39045"/>
                  </a:lnTo>
                  <a:lnTo>
                    <a:pt x="390244" y="66960"/>
                  </a:lnTo>
                  <a:lnTo>
                    <a:pt x="418158" y="100793"/>
                  </a:lnTo>
                  <a:lnTo>
                    <a:pt x="439235" y="139624"/>
                  </a:lnTo>
                  <a:lnTo>
                    <a:pt x="452555" y="182533"/>
                  </a:lnTo>
                  <a:lnTo>
                    <a:pt x="457199" y="228600"/>
                  </a:lnTo>
                  <a:lnTo>
                    <a:pt x="452555" y="274666"/>
                  </a:lnTo>
                  <a:lnTo>
                    <a:pt x="439235" y="317575"/>
                  </a:lnTo>
                  <a:lnTo>
                    <a:pt x="418158" y="356406"/>
                  </a:lnTo>
                  <a:lnTo>
                    <a:pt x="390244" y="390239"/>
                  </a:lnTo>
                  <a:lnTo>
                    <a:pt x="356411" y="418154"/>
                  </a:lnTo>
                  <a:lnTo>
                    <a:pt x="317580" y="439233"/>
                  </a:lnTo>
                  <a:lnTo>
                    <a:pt x="274670" y="452555"/>
                  </a:lnTo>
                  <a:lnTo>
                    <a:pt x="228599" y="457200"/>
                  </a:lnTo>
                  <a:lnTo>
                    <a:pt x="182529" y="452555"/>
                  </a:lnTo>
                  <a:lnTo>
                    <a:pt x="139619" y="439233"/>
                  </a:lnTo>
                  <a:lnTo>
                    <a:pt x="100788" y="418154"/>
                  </a:lnTo>
                  <a:lnTo>
                    <a:pt x="66955" y="390239"/>
                  </a:lnTo>
                  <a:lnTo>
                    <a:pt x="39041" y="356406"/>
                  </a:lnTo>
                  <a:lnTo>
                    <a:pt x="17964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35">
            <a:extLst>
              <a:ext uri="{FF2B5EF4-FFF2-40B4-BE49-F238E27FC236}">
                <a16:creationId xmlns:a16="http://schemas.microsoft.com/office/drawing/2014/main" id="{80B8F158-D737-438A-B006-E8B199D1B941}"/>
              </a:ext>
            </a:extLst>
          </p:cNvPr>
          <p:cNvGrpSpPr/>
          <p:nvPr/>
        </p:nvGrpSpPr>
        <p:grpSpPr>
          <a:xfrm>
            <a:off x="1637589" y="2431356"/>
            <a:ext cx="457200" cy="457200"/>
            <a:chOff x="1678685" y="2268473"/>
            <a:chExt cx="457200" cy="457200"/>
          </a:xfrm>
        </p:grpSpPr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DB857976-03CE-4F1F-B590-78E315BF46C8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C0FC672D-B5BA-479D-B277-9A4990642130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8">
            <a:extLst>
              <a:ext uri="{FF2B5EF4-FFF2-40B4-BE49-F238E27FC236}">
                <a16:creationId xmlns:a16="http://schemas.microsoft.com/office/drawing/2014/main" id="{18C024D6-1259-442A-9014-CFF44EE4725F}"/>
              </a:ext>
            </a:extLst>
          </p:cNvPr>
          <p:cNvGrpSpPr/>
          <p:nvPr/>
        </p:nvGrpSpPr>
        <p:grpSpPr>
          <a:xfrm>
            <a:off x="3705169" y="4679257"/>
            <a:ext cx="457200" cy="457200"/>
            <a:chOff x="3746753" y="4525517"/>
            <a:chExt cx="457200" cy="457200"/>
          </a:xfrm>
        </p:grpSpPr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03BA858C-CD2D-4B5B-9EA1-35CC515FA32C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0">
              <a:extLst>
                <a:ext uri="{FF2B5EF4-FFF2-40B4-BE49-F238E27FC236}">
                  <a16:creationId xmlns:a16="http://schemas.microsoft.com/office/drawing/2014/main" id="{CAB51000-9811-4394-A167-A6EA973D3D4D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41">
            <a:extLst>
              <a:ext uri="{FF2B5EF4-FFF2-40B4-BE49-F238E27FC236}">
                <a16:creationId xmlns:a16="http://schemas.microsoft.com/office/drawing/2014/main" id="{67C7D79E-7CD7-459E-A11E-048DF2A77CBB}"/>
              </a:ext>
            </a:extLst>
          </p:cNvPr>
          <p:cNvGrpSpPr/>
          <p:nvPr/>
        </p:nvGrpSpPr>
        <p:grpSpPr>
          <a:xfrm>
            <a:off x="5760009" y="2424750"/>
            <a:ext cx="457200" cy="457200"/>
            <a:chOff x="5801105" y="2268473"/>
            <a:chExt cx="457200" cy="457200"/>
          </a:xfrm>
        </p:grpSpPr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1A9B8E48-5E06-4836-98A1-75E79A300C52}"/>
                </a:ext>
              </a:extLst>
            </p:cNvPr>
            <p:cNvSpPr/>
            <p:nvPr/>
          </p:nvSpPr>
          <p:spPr>
            <a:xfrm>
              <a:off x="580110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BE0C59A6-963D-4081-A6CD-9FE65440193A}"/>
                </a:ext>
              </a:extLst>
            </p:cNvPr>
            <p:cNvSpPr/>
            <p:nvPr/>
          </p:nvSpPr>
          <p:spPr>
            <a:xfrm>
              <a:off x="580110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50">
            <a:extLst>
              <a:ext uri="{FF2B5EF4-FFF2-40B4-BE49-F238E27FC236}">
                <a16:creationId xmlns:a16="http://schemas.microsoft.com/office/drawing/2014/main" id="{94019F5D-E896-47EF-A91F-A1B461A9FA37}"/>
              </a:ext>
            </a:extLst>
          </p:cNvPr>
          <p:cNvGrpSpPr/>
          <p:nvPr/>
        </p:nvGrpSpPr>
        <p:grpSpPr>
          <a:xfrm>
            <a:off x="10884713" y="4266547"/>
            <a:ext cx="457200" cy="457200"/>
            <a:chOff x="10938509" y="4101846"/>
            <a:chExt cx="457200" cy="457200"/>
          </a:xfrm>
        </p:grpSpPr>
        <p:sp>
          <p:nvSpPr>
            <p:cNvPr id="38" name="object 51">
              <a:extLst>
                <a:ext uri="{FF2B5EF4-FFF2-40B4-BE49-F238E27FC236}">
                  <a16:creationId xmlns:a16="http://schemas.microsoft.com/office/drawing/2014/main" id="{E6F40592-DAB9-4659-93FD-45C9F83EC68A}"/>
                </a:ext>
              </a:extLst>
            </p:cNvPr>
            <p:cNvSpPr/>
            <p:nvPr/>
          </p:nvSpPr>
          <p:spPr>
            <a:xfrm>
              <a:off x="10938509" y="41018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2">
              <a:extLst>
                <a:ext uri="{FF2B5EF4-FFF2-40B4-BE49-F238E27FC236}">
                  <a16:creationId xmlns:a16="http://schemas.microsoft.com/office/drawing/2014/main" id="{4015A6DA-896A-4D84-A5DF-658E9ECEA4D4}"/>
                </a:ext>
              </a:extLst>
            </p:cNvPr>
            <p:cNvSpPr/>
            <p:nvPr/>
          </p:nvSpPr>
          <p:spPr>
            <a:xfrm>
              <a:off x="10938509" y="41018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54">
            <a:extLst>
              <a:ext uri="{FF2B5EF4-FFF2-40B4-BE49-F238E27FC236}">
                <a16:creationId xmlns:a16="http://schemas.microsoft.com/office/drawing/2014/main" id="{31928F50-8D3C-43EB-A46D-A9E99EB21093}"/>
              </a:ext>
            </a:extLst>
          </p:cNvPr>
          <p:cNvSpPr txBox="1"/>
          <p:nvPr/>
        </p:nvSpPr>
        <p:spPr>
          <a:xfrm>
            <a:off x="1591996" y="1777168"/>
            <a:ext cx="50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95">
                <a:solidFill>
                  <a:srgbClr val="EC7C30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1" name="object 55">
            <a:extLst>
              <a:ext uri="{FF2B5EF4-FFF2-40B4-BE49-F238E27FC236}">
                <a16:creationId xmlns:a16="http://schemas.microsoft.com/office/drawing/2014/main" id="{5B2B3A55-1C50-4D54-B1F2-39D3847AAA1D}"/>
              </a:ext>
            </a:extLst>
          </p:cNvPr>
          <p:cNvSpPr txBox="1"/>
          <p:nvPr/>
        </p:nvSpPr>
        <p:spPr>
          <a:xfrm>
            <a:off x="3620568" y="5177604"/>
            <a:ext cx="60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95">
                <a:solidFill>
                  <a:srgbClr val="EC7C30"/>
                </a:solidFill>
                <a:latin typeface="Tahoma"/>
                <a:cs typeface="Tahoma"/>
              </a:rPr>
              <a:t>02</a:t>
            </a:r>
          </a:p>
        </p:txBody>
      </p:sp>
      <p:sp>
        <p:nvSpPr>
          <p:cNvPr id="42" name="object 56">
            <a:extLst>
              <a:ext uri="{FF2B5EF4-FFF2-40B4-BE49-F238E27FC236}">
                <a16:creationId xmlns:a16="http://schemas.microsoft.com/office/drawing/2014/main" id="{BB18260B-6C19-40C9-B386-9212672A8D13}"/>
              </a:ext>
            </a:extLst>
          </p:cNvPr>
          <p:cNvSpPr txBox="1"/>
          <p:nvPr/>
        </p:nvSpPr>
        <p:spPr>
          <a:xfrm>
            <a:off x="5678602" y="1768924"/>
            <a:ext cx="600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>
                <a:solidFill>
                  <a:schemeClr val="accent2"/>
                </a:solidFill>
                <a:latin typeface="Tahoma"/>
                <a:cs typeface="Tahoma"/>
              </a:rPr>
              <a:t>03</a:t>
            </a:r>
            <a:endParaRPr sz="3600">
              <a:solidFill>
                <a:schemeClr val="accent2"/>
              </a:solidFill>
              <a:latin typeface="Tahoma"/>
              <a:cs typeface="Tahoma"/>
            </a:endParaRPr>
          </a:p>
        </p:txBody>
      </p:sp>
      <p:sp>
        <p:nvSpPr>
          <p:cNvPr id="43" name="object 58">
            <a:extLst>
              <a:ext uri="{FF2B5EF4-FFF2-40B4-BE49-F238E27FC236}">
                <a16:creationId xmlns:a16="http://schemas.microsoft.com/office/drawing/2014/main" id="{31B1B949-BB52-4D3F-9CC2-19D880F66A1E}"/>
              </a:ext>
            </a:extLst>
          </p:cNvPr>
          <p:cNvSpPr txBox="1"/>
          <p:nvPr/>
        </p:nvSpPr>
        <p:spPr>
          <a:xfrm>
            <a:off x="9788397" y="1768924"/>
            <a:ext cx="600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spc="-395">
                <a:solidFill>
                  <a:srgbClr val="EC7C30"/>
                </a:solidFill>
                <a:latin typeface="Tahoma"/>
                <a:cs typeface="Tahoma"/>
              </a:rPr>
              <a:t>05</a:t>
            </a:r>
            <a:endParaRPr sz="3600" b="1" spc="-395">
              <a:solidFill>
                <a:srgbClr val="EC7C30"/>
              </a:solidFill>
              <a:latin typeface="Tahoma"/>
              <a:cs typeface="Tahom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FB5BCE-210A-4D3D-B701-C3328BF8E979}"/>
              </a:ext>
            </a:extLst>
          </p:cNvPr>
          <p:cNvSpPr txBox="1"/>
          <p:nvPr/>
        </p:nvSpPr>
        <p:spPr>
          <a:xfrm>
            <a:off x="1165133" y="3497721"/>
            <a:ext cx="1351513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ANALYSING ALL VARIABLES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DAE20-C3FB-46A9-9D0B-3760ABD728E7}"/>
              </a:ext>
            </a:extLst>
          </p:cNvPr>
          <p:cNvSpPr txBox="1"/>
          <p:nvPr/>
        </p:nvSpPr>
        <p:spPr>
          <a:xfrm>
            <a:off x="9226191" y="5055683"/>
            <a:ext cx="228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 several iterations the impact of the model features are estimated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3AB227-13AB-44DA-9385-2ED8BDB61885}"/>
              </a:ext>
            </a:extLst>
          </p:cNvPr>
          <p:cNvSpPr txBox="1"/>
          <p:nvPr/>
        </p:nvSpPr>
        <p:spPr>
          <a:xfrm>
            <a:off x="2908584" y="1822997"/>
            <a:ext cx="253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multi-collinear variables were detected by Variance Inflation Factor and removed</a:t>
            </a:r>
          </a:p>
        </p:txBody>
      </p:sp>
      <p:grpSp>
        <p:nvGrpSpPr>
          <p:cNvPr id="47" name="object 35">
            <a:extLst>
              <a:ext uri="{FF2B5EF4-FFF2-40B4-BE49-F238E27FC236}">
                <a16:creationId xmlns:a16="http://schemas.microsoft.com/office/drawing/2014/main" id="{78EF8A41-7F09-48A1-8FA2-0AC33FA6595C}"/>
              </a:ext>
            </a:extLst>
          </p:cNvPr>
          <p:cNvGrpSpPr/>
          <p:nvPr/>
        </p:nvGrpSpPr>
        <p:grpSpPr>
          <a:xfrm>
            <a:off x="7871600" y="4667637"/>
            <a:ext cx="457200" cy="457200"/>
            <a:chOff x="1678685" y="2268473"/>
            <a:chExt cx="457200" cy="457200"/>
          </a:xfrm>
        </p:grpSpPr>
        <p:sp>
          <p:nvSpPr>
            <p:cNvPr id="48" name="object 36">
              <a:extLst>
                <a:ext uri="{FF2B5EF4-FFF2-40B4-BE49-F238E27FC236}">
                  <a16:creationId xmlns:a16="http://schemas.microsoft.com/office/drawing/2014/main" id="{F2BDC183-F758-4D2E-AFB3-17202BDA87AE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7">
              <a:extLst>
                <a:ext uri="{FF2B5EF4-FFF2-40B4-BE49-F238E27FC236}">
                  <a16:creationId xmlns:a16="http://schemas.microsoft.com/office/drawing/2014/main" id="{7A4FA2DA-B42C-4B7B-9839-476D5A5A4BAD}"/>
                </a:ext>
              </a:extLst>
            </p:cNvPr>
            <p:cNvSpPr/>
            <p:nvPr/>
          </p:nvSpPr>
          <p:spPr>
            <a:xfrm>
              <a:off x="1678685" y="22684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F5F958D-5795-40CA-A192-1D347D7028D6}"/>
              </a:ext>
            </a:extLst>
          </p:cNvPr>
          <p:cNvSpPr txBox="1"/>
          <p:nvPr/>
        </p:nvSpPr>
        <p:spPr>
          <a:xfrm>
            <a:off x="7747504" y="5201227"/>
            <a:ext cx="84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395">
                <a:solidFill>
                  <a:srgbClr val="EC7C30"/>
                </a:solidFill>
                <a:latin typeface="Tahoma"/>
                <a:cs typeface="Tahoma"/>
              </a:rPr>
              <a:t>04</a:t>
            </a:r>
          </a:p>
          <a:p>
            <a:endParaRPr lang="en-US"/>
          </a:p>
        </p:txBody>
      </p:sp>
      <p:grpSp>
        <p:nvGrpSpPr>
          <p:cNvPr id="51" name="object 38">
            <a:extLst>
              <a:ext uri="{FF2B5EF4-FFF2-40B4-BE49-F238E27FC236}">
                <a16:creationId xmlns:a16="http://schemas.microsoft.com/office/drawing/2014/main" id="{1139650D-D755-4F61-A687-DB46CE5A8D16}"/>
              </a:ext>
            </a:extLst>
          </p:cNvPr>
          <p:cNvGrpSpPr/>
          <p:nvPr/>
        </p:nvGrpSpPr>
        <p:grpSpPr>
          <a:xfrm>
            <a:off x="9883867" y="2367051"/>
            <a:ext cx="457200" cy="457200"/>
            <a:chOff x="3746753" y="4525517"/>
            <a:chExt cx="457200" cy="457200"/>
          </a:xfrm>
        </p:grpSpPr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D071B318-5273-45A9-956B-97B1A620B5DF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1AEF8ACC-A3CB-4866-9BB9-AE1F66DBB3A3}"/>
                </a:ext>
              </a:extLst>
            </p:cNvPr>
            <p:cNvSpPr/>
            <p:nvPr/>
          </p:nvSpPr>
          <p:spPr>
            <a:xfrm>
              <a:off x="3746753" y="45255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101600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3527C4E-2E1E-434E-B60E-31800310172A}"/>
              </a:ext>
            </a:extLst>
          </p:cNvPr>
          <p:cNvSpPr txBox="1"/>
          <p:nvPr/>
        </p:nvSpPr>
        <p:spPr>
          <a:xfrm>
            <a:off x="7077184" y="1641269"/>
            <a:ext cx="2219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Applying to the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 effect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Adstock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EFDF8A-1F1B-446D-A6C1-9B4E477E7403}"/>
              </a:ext>
            </a:extLst>
          </p:cNvPr>
          <p:cNvSpPr txBox="1"/>
          <p:nvPr/>
        </p:nvSpPr>
        <p:spPr>
          <a:xfrm>
            <a:off x="3205076" y="3242435"/>
            <a:ext cx="15042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REMOVING </a:t>
            </a:r>
          </a:p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MULTI-COLLINEAR FEATURES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8457C-3BD3-477E-93A2-9916FFF70BDB}"/>
              </a:ext>
            </a:extLst>
          </p:cNvPr>
          <p:cNvSpPr txBox="1"/>
          <p:nvPr/>
        </p:nvSpPr>
        <p:spPr>
          <a:xfrm>
            <a:off x="5260727" y="3514085"/>
            <a:ext cx="140377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FEATURE EXTRACTION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895FCD-88BD-4EF6-BD44-01F54D2C0D12}"/>
              </a:ext>
            </a:extLst>
          </p:cNvPr>
          <p:cNvSpPr txBox="1"/>
          <p:nvPr/>
        </p:nvSpPr>
        <p:spPr>
          <a:xfrm>
            <a:off x="7239434" y="3497721"/>
            <a:ext cx="1714712" cy="5395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TRANSFORMING VARIABLES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5C8452-EA79-4F8C-B012-CF9AC9334B61}"/>
              </a:ext>
            </a:extLst>
          </p:cNvPr>
          <p:cNvSpPr txBox="1"/>
          <p:nvPr/>
        </p:nvSpPr>
        <p:spPr>
          <a:xfrm>
            <a:off x="9496676" y="3514085"/>
            <a:ext cx="123404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0019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IMPACT OF FEATURES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40A850-3EC5-4E67-BCC1-C5ACAC60BB38}"/>
              </a:ext>
            </a:extLst>
          </p:cNvPr>
          <p:cNvSpPr txBox="1"/>
          <p:nvPr/>
        </p:nvSpPr>
        <p:spPr>
          <a:xfrm>
            <a:off x="786321" y="5148016"/>
            <a:ext cx="22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EDA we will be considering the variables that are impacting our sales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E27E28-FE5F-4E55-8B78-84D4B83868EF}"/>
              </a:ext>
            </a:extLst>
          </p:cNvPr>
          <p:cNvSpPr txBox="1"/>
          <p:nvPr/>
        </p:nvSpPr>
        <p:spPr>
          <a:xfrm>
            <a:off x="5093221" y="5055683"/>
            <a:ext cx="225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Columns were combined to extract meaningful features</a:t>
            </a: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A5DF2F70-2871-48A2-9CFF-CC1D2A9CC1B9}"/>
              </a:ext>
            </a:extLst>
          </p:cNvPr>
          <p:cNvSpPr txBox="1">
            <a:spLocks/>
          </p:cNvSpPr>
          <p:nvPr/>
        </p:nvSpPr>
        <p:spPr>
          <a:xfrm>
            <a:off x="-39494" y="250220"/>
            <a:ext cx="11340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2400">
                <a:solidFill>
                  <a:srgbClr val="002060"/>
                </a:solidFill>
              </a:rPr>
              <a:t>FEATURE</a:t>
            </a:r>
            <a:r>
              <a:rPr lang="en-IN" sz="2400">
                <a:solidFill>
                  <a:srgbClr val="00194C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IN" sz="2400">
                <a:solidFill>
                  <a:srgbClr val="00194C"/>
                </a:solidFill>
                <a:ea typeface="+mn-ea"/>
                <a:cs typeface="+mn-cs"/>
              </a:rPr>
              <a:t>SELECTION</a:t>
            </a:r>
          </a:p>
        </p:txBody>
      </p:sp>
      <p:pic>
        <p:nvPicPr>
          <p:cNvPr id="63" name="Picture 62" descr="Logo, company name&#10;&#10;Description automatically generated">
            <a:extLst>
              <a:ext uri="{FF2B5EF4-FFF2-40B4-BE49-F238E27FC236}">
                <a16:creationId xmlns:a16="http://schemas.microsoft.com/office/drawing/2014/main" id="{AE50718E-101A-4C1A-B486-5522F81CC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08" y="291397"/>
            <a:ext cx="1678580" cy="730145"/>
          </a:xfrm>
          <a:prstGeom prst="rect">
            <a:avLst/>
          </a:prstGeom>
        </p:spPr>
      </p:pic>
      <p:graphicFrame>
        <p:nvGraphicFramePr>
          <p:cNvPr id="66" name="Table 10">
            <a:extLst>
              <a:ext uri="{FF2B5EF4-FFF2-40B4-BE49-F238E27FC236}">
                <a16:creationId xmlns:a16="http://schemas.microsoft.com/office/drawing/2014/main" id="{DB97A666-B468-4E1A-90F8-602564EB32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1004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1309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10">
            <a:extLst>
              <a:ext uri="{FF2B5EF4-FFF2-40B4-BE49-F238E27FC236}">
                <a16:creationId xmlns:a16="http://schemas.microsoft.com/office/drawing/2014/main" id="{8D4A6A8F-E29A-424D-B7DB-72DCC3150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020441"/>
              </p:ext>
            </p:extLst>
          </p:nvPr>
        </p:nvGraphicFramePr>
        <p:xfrm>
          <a:off x="0" y="0"/>
          <a:ext cx="12192000" cy="32222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2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24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ontserrat"/>
                        </a:defRPr>
                      </a:lvl9pPr>
                    </a:lstStyle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09F68BD6-90A2-4251-861E-63C1BEF514B2}"/>
              </a:ext>
            </a:extLst>
          </p:cNvPr>
          <p:cNvSpPr/>
          <p:nvPr/>
        </p:nvSpPr>
        <p:spPr>
          <a:xfrm>
            <a:off x="323216" y="1502259"/>
            <a:ext cx="4701120" cy="389703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3011C787-5C04-48E2-A68E-260873492857}"/>
              </a:ext>
            </a:extLst>
          </p:cNvPr>
          <p:cNvSpPr/>
          <p:nvPr/>
        </p:nvSpPr>
        <p:spPr>
          <a:xfrm>
            <a:off x="7193102" y="5527194"/>
            <a:ext cx="4689918" cy="96955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Retail total Bledina product DVM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95F4748F-F499-41B0-9025-CFFED99CF195}"/>
              </a:ext>
            </a:extLst>
          </p:cNvPr>
          <p:cNvSpPr/>
          <p:nvPr/>
        </p:nvSpPr>
        <p:spPr>
          <a:xfrm>
            <a:off x="7193103" y="3573934"/>
            <a:ext cx="4617476" cy="135777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Holidays</a:t>
            </a: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Lockdown</a:t>
            </a:r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503C2F6-4C61-481C-9F41-4EB81DAD8009}"/>
              </a:ext>
            </a:extLst>
          </p:cNvPr>
          <p:cNvSpPr/>
          <p:nvPr/>
        </p:nvSpPr>
        <p:spPr>
          <a:xfrm>
            <a:off x="7248065" y="1383373"/>
            <a:ext cx="4484423" cy="161713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Competition retail non-organic </a:t>
            </a:r>
            <a:r>
              <a:rPr lang="en-IN" sz="120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dvm</a:t>
            </a:r>
            <a:endParaRPr lang="en-IN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Competition retail non-organic price</a:t>
            </a: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Nestle Total Spends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572960-A765-439F-9A1A-17AB8900F571}"/>
              </a:ext>
            </a:extLst>
          </p:cNvPr>
          <p:cNvSpPr/>
          <p:nvPr/>
        </p:nvSpPr>
        <p:spPr>
          <a:xfrm>
            <a:off x="4531714" y="1273305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516A7E-4A9B-457A-BF00-0CC402764A0C}"/>
              </a:ext>
            </a:extLst>
          </p:cNvPr>
          <p:cNvSpPr/>
          <p:nvPr/>
        </p:nvSpPr>
        <p:spPr>
          <a:xfrm>
            <a:off x="11101582" y="5314841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C2153A7-4BD1-4ECD-9320-4A7525BA765A}"/>
              </a:ext>
            </a:extLst>
          </p:cNvPr>
          <p:cNvSpPr/>
          <p:nvPr/>
        </p:nvSpPr>
        <p:spPr>
          <a:xfrm>
            <a:off x="11095627" y="3354177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7BFC6A-2634-4F82-9814-614E73D88D68}"/>
              </a:ext>
            </a:extLst>
          </p:cNvPr>
          <p:cNvSpPr/>
          <p:nvPr/>
        </p:nvSpPr>
        <p:spPr>
          <a:xfrm>
            <a:off x="11074289" y="959159"/>
            <a:ext cx="819130" cy="79877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Graphic 39" descr="Mortgage with solid fill">
            <a:extLst>
              <a:ext uri="{FF2B5EF4-FFF2-40B4-BE49-F238E27FC236}">
                <a16:creationId xmlns:a16="http://schemas.microsoft.com/office/drawing/2014/main" id="{D8375823-ECF6-4EF5-91D9-34142BA1A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0559" y="1440812"/>
            <a:ext cx="382773" cy="382773"/>
          </a:xfrm>
          <a:prstGeom prst="rect">
            <a:avLst/>
          </a:prstGeom>
        </p:spPr>
      </p:pic>
      <p:pic>
        <p:nvPicPr>
          <p:cNvPr id="41" name="Graphic 40" descr="Ecommerce with solid fill">
            <a:extLst>
              <a:ext uri="{FF2B5EF4-FFF2-40B4-BE49-F238E27FC236}">
                <a16:creationId xmlns:a16="http://schemas.microsoft.com/office/drawing/2014/main" id="{91E2614F-77BC-4A7C-B46C-062ADD2C0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9371" y="1440812"/>
            <a:ext cx="399988" cy="399988"/>
          </a:xfrm>
          <a:prstGeom prst="rect">
            <a:avLst/>
          </a:prstGeom>
        </p:spPr>
      </p:pic>
      <p:pic>
        <p:nvPicPr>
          <p:cNvPr id="42" name="Graphic 41" descr="Hierarchy with solid fill">
            <a:extLst>
              <a:ext uri="{FF2B5EF4-FFF2-40B4-BE49-F238E27FC236}">
                <a16:creationId xmlns:a16="http://schemas.microsoft.com/office/drawing/2014/main" id="{9D92A84C-8D21-4816-AF28-0D5D901E4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3951" y="5314841"/>
            <a:ext cx="689068" cy="689068"/>
          </a:xfrm>
          <a:prstGeom prst="rect">
            <a:avLst/>
          </a:prstGeom>
        </p:spPr>
      </p:pic>
      <p:pic>
        <p:nvPicPr>
          <p:cNvPr id="43" name="Graphic 42" descr="Pandemic exponential curve bar graph with solid fill">
            <a:extLst>
              <a:ext uri="{FF2B5EF4-FFF2-40B4-BE49-F238E27FC236}">
                <a16:creationId xmlns:a16="http://schemas.microsoft.com/office/drawing/2014/main" id="{619FB25F-7950-477F-BF34-0F11D012A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9807" y="1061922"/>
            <a:ext cx="610771" cy="610771"/>
          </a:xfrm>
          <a:prstGeom prst="rect">
            <a:avLst/>
          </a:prstGeom>
        </p:spPr>
      </p:pic>
      <p:pic>
        <p:nvPicPr>
          <p:cNvPr id="44" name="Graphic 43" descr="Supply And Demand with solid fill">
            <a:extLst>
              <a:ext uri="{FF2B5EF4-FFF2-40B4-BE49-F238E27FC236}">
                <a16:creationId xmlns:a16="http://schemas.microsoft.com/office/drawing/2014/main" id="{D6205EF9-7E27-415B-AF84-607D17BE7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1244810" y="3450778"/>
            <a:ext cx="566532" cy="566532"/>
          </a:xfrm>
          <a:prstGeom prst="rect">
            <a:avLst/>
          </a:prstGeom>
        </p:spPr>
      </p:pic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5A14A4E0-845E-4755-93A5-121173D64334}"/>
              </a:ext>
            </a:extLst>
          </p:cNvPr>
          <p:cNvSpPr txBox="1">
            <a:spLocks/>
          </p:cNvSpPr>
          <p:nvPr/>
        </p:nvSpPr>
        <p:spPr>
          <a:xfrm>
            <a:off x="739890" y="1912332"/>
            <a:ext cx="3650750" cy="6658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</a:rPr>
              <a:t>Marketing and Promotion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383F1E39-17D6-470D-A981-197C0D89128E}"/>
              </a:ext>
            </a:extLst>
          </p:cNvPr>
          <p:cNvSpPr txBox="1">
            <a:spLocks/>
          </p:cNvSpPr>
          <p:nvPr/>
        </p:nvSpPr>
        <p:spPr>
          <a:xfrm>
            <a:off x="7255832" y="1619245"/>
            <a:ext cx="3319016" cy="4458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Competitor Intelligence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43CDEB18-2A97-4478-8401-323E230EE035}"/>
              </a:ext>
            </a:extLst>
          </p:cNvPr>
          <p:cNvSpPr txBox="1">
            <a:spLocks/>
          </p:cNvSpPr>
          <p:nvPr/>
        </p:nvSpPr>
        <p:spPr>
          <a:xfrm>
            <a:off x="7248065" y="3804087"/>
            <a:ext cx="3567677" cy="3805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Macroeconomic Factors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66BE35-86E8-4DB8-A4FF-7F64BADB8F33}"/>
              </a:ext>
            </a:extLst>
          </p:cNvPr>
          <p:cNvSpPr txBox="1"/>
          <p:nvPr/>
        </p:nvSpPr>
        <p:spPr>
          <a:xfrm>
            <a:off x="703445" y="2393864"/>
            <a:ext cx="43473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Offline spends: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TV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press spends</a:t>
            </a:r>
          </a:p>
          <a:p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Online spends: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</a:t>
            </a:r>
            <a:r>
              <a:rPr lang="en-IN" sz="1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catchuptv</a:t>
            </a:r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data retailer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programmatic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social spends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direct spends</a:t>
            </a:r>
          </a:p>
          <a:p>
            <a:endParaRPr lang="en-IN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Promotional</a:t>
            </a:r>
            <a:r>
              <a:rPr lang="en-IN" sz="120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2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spends</a:t>
            </a:r>
            <a:r>
              <a:rPr lang="en-IN" sz="120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r>
              <a:rPr lang="en-IN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Bledina total promo spends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A745E1B8-AEA1-4020-BB86-8DB36F6865CF}"/>
              </a:ext>
            </a:extLst>
          </p:cNvPr>
          <p:cNvSpPr txBox="1">
            <a:spLocks/>
          </p:cNvSpPr>
          <p:nvPr/>
        </p:nvSpPr>
        <p:spPr>
          <a:xfrm>
            <a:off x="7255832" y="5680483"/>
            <a:ext cx="1958712" cy="4331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rgbClr val="00194C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Inventory</a:t>
            </a:r>
            <a:endParaRPr lang="en-US" sz="3600" b="1">
              <a:solidFill>
                <a:srgbClr val="00194C"/>
              </a:solidFill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F3CA7E82-DE62-4833-8397-7C66FF364F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1874" y="3102910"/>
            <a:ext cx="914400" cy="91440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9F0A5C8-9AA7-452F-85D1-FF2EB2ACF071}"/>
              </a:ext>
            </a:extLst>
          </p:cNvPr>
          <p:cNvCxnSpPr>
            <a:stCxn id="3" idx="1"/>
          </p:cNvCxnSpPr>
          <p:nvPr/>
        </p:nvCxnSpPr>
        <p:spPr>
          <a:xfrm rot="10800000">
            <a:off x="5306064" y="3148490"/>
            <a:ext cx="495811" cy="411620"/>
          </a:xfrm>
          <a:prstGeom prst="bentConnector3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40F3D88-FCD3-4423-8B14-E7DB8E5EC097}"/>
              </a:ext>
            </a:extLst>
          </p:cNvPr>
          <p:cNvCxnSpPr>
            <a:cxnSpLocks/>
            <a:stCxn id="3" idx="0"/>
            <a:endCxn id="35" idx="1"/>
          </p:cNvCxnSpPr>
          <p:nvPr/>
        </p:nvCxnSpPr>
        <p:spPr>
          <a:xfrm rot="5400000" flipH="1" flipV="1">
            <a:off x="6298085" y="2152931"/>
            <a:ext cx="910969" cy="988991"/>
          </a:xfrm>
          <a:prstGeom prst="bentConnector2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D8640F5-44B6-49E0-8424-3FEEBC4F8DCC}"/>
              </a:ext>
            </a:extLst>
          </p:cNvPr>
          <p:cNvCxnSpPr>
            <a:cxnSpLocks/>
            <a:stCxn id="3" idx="2"/>
            <a:endCxn id="33" idx="1"/>
          </p:cNvCxnSpPr>
          <p:nvPr/>
        </p:nvCxnSpPr>
        <p:spPr>
          <a:xfrm rot="16200000" flipH="1">
            <a:off x="5728757" y="4547627"/>
            <a:ext cx="1994662" cy="934028"/>
          </a:xfrm>
          <a:prstGeom prst="bentConnector2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0B41B24-DDBF-4B7C-A99D-9290E6CBB152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>
            <a:off x="6716274" y="3560110"/>
            <a:ext cx="476829" cy="69271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3A5E1-763D-45EF-871B-9B701AF47999}"/>
              </a:ext>
            </a:extLst>
          </p:cNvPr>
          <p:cNvSpPr txBox="1"/>
          <p:nvPr/>
        </p:nvSpPr>
        <p:spPr>
          <a:xfrm>
            <a:off x="41582" y="258191"/>
            <a:ext cx="66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F</a:t>
            </a:r>
            <a:r>
              <a:rPr lang="en-IN" sz="2400" b="1" cap="all" err="1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eatures</a:t>
            </a:r>
            <a:r>
              <a:rPr lang="en-IN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 Selected for Modelling</a:t>
            </a:r>
          </a:p>
        </p:txBody>
      </p:sp>
    </p:spTree>
    <p:extLst>
      <p:ext uri="{BB962C8B-B14F-4D97-AF65-F5344CB8AC3E}">
        <p14:creationId xmlns:p14="http://schemas.microsoft.com/office/powerpoint/2010/main" val="10792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4CA9-648A-4656-AF9F-BD6E9F9F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470" y="2103437"/>
            <a:ext cx="8591550" cy="1325563"/>
          </a:xfrm>
        </p:spPr>
        <p:txBody>
          <a:bodyPr/>
          <a:lstStyle/>
          <a:p>
            <a:r>
              <a:rPr lang="en-GB"/>
              <a:t>Modelling 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8F9BF-C9A7-43B1-996B-6E4109C1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5476-9983-4C00-8879-AE208B05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4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FB12B1-5C00-4692-85A3-A88019C91641}"/>
              </a:ext>
            </a:extLst>
          </p:cNvPr>
          <p:cNvSpPr/>
          <p:nvPr/>
        </p:nvSpPr>
        <p:spPr>
          <a:xfrm>
            <a:off x="6295437" y="4910265"/>
            <a:ext cx="5468218" cy="1500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EFE40F-A7B4-4EF0-9A11-F89F6BB2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875"/>
            <a:ext cx="11253076" cy="53501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194C"/>
                </a:solidFill>
                <a:ea typeface="+mn-ea"/>
                <a:cs typeface="+mn-cs"/>
              </a:rPr>
              <a:t>Understanding of mmx</a:t>
            </a:r>
            <a:endParaRPr lang="en-IN" sz="2400">
              <a:solidFill>
                <a:srgbClr val="00194C"/>
              </a:solidFill>
              <a:ea typeface="+mn-ea"/>
              <a:cs typeface="+mn-cs"/>
            </a:endParaRPr>
          </a:p>
        </p:txBody>
      </p: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ACAC7725-57E7-42C1-9A95-80E8717E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4C4C4C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12</a:t>
            </a:r>
          </a:p>
        </p:txBody>
      </p:sp>
      <p:sp>
        <p:nvSpPr>
          <p:cNvPr id="57" name="Footer Placeholder 1">
            <a:extLst>
              <a:ext uri="{FF2B5EF4-FFF2-40B4-BE49-F238E27FC236}">
                <a16:creationId xmlns:a16="http://schemas.microsoft.com/office/drawing/2014/main" id="{A09190FB-EE73-48E0-BE48-A3B09A58B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4C4C4C">
                    <a:lumMod val="75000"/>
                  </a:srgbClr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id="{7C60082A-3303-4C04-9681-9E2CDA0C5DC2}"/>
              </a:ext>
            </a:extLst>
          </p:cNvPr>
          <p:cNvSpPr txBox="1"/>
          <p:nvPr/>
        </p:nvSpPr>
        <p:spPr>
          <a:xfrm>
            <a:off x="578093" y="809023"/>
            <a:ext cx="10983871" cy="153888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002677">
                  <a:lumMod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Market Mix Modelling is a statistical technique which estimates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the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impact of various marketing activities on sales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,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predicts the impact of the future mix of marketing activities </a:t>
            </a: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and enables informed marketing plans.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1">
                <a:solidFill>
                  <a:srgbClr val="002677">
                    <a:lumMod val="50000"/>
                  </a:srgbClr>
                </a:solidFill>
                <a:latin typeface="Montserrat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1">
              <a:solidFill>
                <a:srgbClr val="002677">
                  <a:lumMod val="50000"/>
                </a:srgbClr>
              </a:solidFill>
              <a:latin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1">
                <a:solidFill>
                  <a:srgbClr val="002677">
                    <a:lumMod val="50000"/>
                  </a:srgbClr>
                </a:solidFill>
                <a:latin typeface="Montserrat"/>
              </a:rPr>
              <a:t>			</a:t>
            </a:r>
            <a:endParaRPr kumimoji="0" lang="en-US" sz="1400" b="1" i="0" u="none" strike="noStrike" kern="1200" cap="none" spc="0" normalizeH="0" baseline="0" noProof="1">
              <a:ln>
                <a:noFill/>
              </a:ln>
              <a:solidFill>
                <a:srgbClr val="002677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1">
                <a:ln>
                  <a:noFill/>
                </a:ln>
                <a:solidFill>
                  <a:srgbClr val="002677">
                    <a:lumMod val="50000"/>
                  </a:srgbClr>
                </a:solidFill>
                <a:effectLst/>
                <a:uLnTx/>
                <a:uFillTx/>
              </a:rPr>
              <a:t>	</a:t>
            </a:r>
            <a:endParaRPr kumimoji="0" lang="en-US" sz="1400" b="0" i="0" u="none" strike="noStrike" kern="1200" cap="none" spc="0" normalizeH="0" baseline="0" noProof="1">
              <a:ln>
                <a:noFill/>
              </a:ln>
              <a:solidFill>
                <a:srgbClr val="010407"/>
              </a:solidFill>
              <a:effectLst/>
              <a:uLnTx/>
              <a:uFillTx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4469B6-06ED-4123-B973-BDB49287DB09}"/>
              </a:ext>
            </a:extLst>
          </p:cNvPr>
          <p:cNvSpPr txBox="1"/>
          <p:nvPr/>
        </p:nvSpPr>
        <p:spPr>
          <a:xfrm>
            <a:off x="1018195" y="1925341"/>
            <a:ext cx="844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A7B2A9-F764-4799-B2EA-37A11EC454BB}"/>
              </a:ext>
            </a:extLst>
          </p:cNvPr>
          <p:cNvSpPr txBox="1"/>
          <p:nvPr/>
        </p:nvSpPr>
        <p:spPr>
          <a:xfrm>
            <a:off x="1794549" y="1887656"/>
            <a:ext cx="4961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– Sales </a:t>
            </a:r>
            <a:r>
              <a:rPr lang="en-US" sz="1200">
                <a:solidFill>
                  <a:srgbClr val="010407"/>
                </a:solidFill>
                <a:latin typeface="Montserrat"/>
              </a:rPr>
              <a:t>generated by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brand equity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1D79B5-AEE7-4700-8404-DD17DC88019D}"/>
              </a:ext>
            </a:extLst>
          </p:cNvPr>
          <p:cNvSpPr txBox="1"/>
          <p:nvPr/>
        </p:nvSpPr>
        <p:spPr>
          <a:xfrm>
            <a:off x="1794550" y="2222757"/>
            <a:ext cx="422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Incremental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1040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– Sales generated by marketing activities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D9410B-16DE-4A64-AFFC-00495DA78DA9}"/>
              </a:ext>
            </a:extLst>
          </p:cNvPr>
          <p:cNvSpPr/>
          <p:nvPr/>
        </p:nvSpPr>
        <p:spPr>
          <a:xfrm>
            <a:off x="490436" y="2819588"/>
            <a:ext cx="5468218" cy="1970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882F35D-EFDF-4FF0-89D2-F35F9FB4538B}"/>
              </a:ext>
            </a:extLst>
          </p:cNvPr>
          <p:cNvSpPr/>
          <p:nvPr/>
        </p:nvSpPr>
        <p:spPr>
          <a:xfrm>
            <a:off x="6268904" y="2819588"/>
            <a:ext cx="5468218" cy="1970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3E2C77-33B7-48E5-A41E-397CD659D70E}"/>
              </a:ext>
            </a:extLst>
          </p:cNvPr>
          <p:cNvGrpSpPr/>
          <p:nvPr/>
        </p:nvGrpSpPr>
        <p:grpSpPr>
          <a:xfrm>
            <a:off x="6383017" y="2865375"/>
            <a:ext cx="618892" cy="618890"/>
            <a:chOff x="1905488" y="3211343"/>
            <a:chExt cx="668840" cy="66883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00E3CE8-CA03-4412-8326-2C37A4B4D411}"/>
                </a:ext>
              </a:extLst>
            </p:cNvPr>
            <p:cNvSpPr/>
            <p:nvPr/>
          </p:nvSpPr>
          <p:spPr>
            <a:xfrm>
              <a:off x="1905488" y="3211343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5EFE24-BE1A-4274-BC73-226BA685F6C1}"/>
                </a:ext>
              </a:extLst>
            </p:cNvPr>
            <p:cNvSpPr/>
            <p:nvPr/>
          </p:nvSpPr>
          <p:spPr>
            <a:xfrm>
              <a:off x="2098626" y="3337559"/>
              <a:ext cx="282564" cy="456452"/>
            </a:xfrm>
            <a:custGeom>
              <a:avLst/>
              <a:gdLst>
                <a:gd name="connsiteX0" fmla="*/ 118507 w 316018"/>
                <a:gd name="connsiteY0" fmla="*/ 474027 h 510492"/>
                <a:gd name="connsiteX1" fmla="*/ 197513 w 316018"/>
                <a:gd name="connsiteY1" fmla="*/ 474027 h 510492"/>
                <a:gd name="connsiteX2" fmla="*/ 158009 w 316018"/>
                <a:gd name="connsiteY2" fmla="*/ 510492 h 510492"/>
                <a:gd name="connsiteX3" fmla="*/ 118507 w 316018"/>
                <a:gd name="connsiteY3" fmla="*/ 474027 h 510492"/>
                <a:gd name="connsiteX4" fmla="*/ 97236 w 316018"/>
                <a:gd name="connsiteY4" fmla="*/ 413254 h 510492"/>
                <a:gd name="connsiteX5" fmla="*/ 218781 w 316018"/>
                <a:gd name="connsiteY5" fmla="*/ 413254 h 510492"/>
                <a:gd name="connsiteX6" fmla="*/ 237013 w 316018"/>
                <a:gd name="connsiteY6" fmla="*/ 431487 h 510492"/>
                <a:gd name="connsiteX7" fmla="*/ 218781 w 316018"/>
                <a:gd name="connsiteY7" fmla="*/ 449719 h 510492"/>
                <a:gd name="connsiteX8" fmla="*/ 97236 w 316018"/>
                <a:gd name="connsiteY8" fmla="*/ 449719 h 510492"/>
                <a:gd name="connsiteX9" fmla="*/ 79004 w 316018"/>
                <a:gd name="connsiteY9" fmla="*/ 431487 h 510492"/>
                <a:gd name="connsiteX10" fmla="*/ 97236 w 316018"/>
                <a:gd name="connsiteY10" fmla="*/ 413254 h 510492"/>
                <a:gd name="connsiteX11" fmla="*/ 97236 w 316018"/>
                <a:gd name="connsiteY11" fmla="*/ 352481 h 510492"/>
                <a:gd name="connsiteX12" fmla="*/ 218781 w 316018"/>
                <a:gd name="connsiteY12" fmla="*/ 352481 h 510492"/>
                <a:gd name="connsiteX13" fmla="*/ 237013 w 316018"/>
                <a:gd name="connsiteY13" fmla="*/ 370714 h 510492"/>
                <a:gd name="connsiteX14" fmla="*/ 218781 w 316018"/>
                <a:gd name="connsiteY14" fmla="*/ 388946 h 510492"/>
                <a:gd name="connsiteX15" fmla="*/ 97236 w 316018"/>
                <a:gd name="connsiteY15" fmla="*/ 388946 h 510492"/>
                <a:gd name="connsiteX16" fmla="*/ 79004 w 316018"/>
                <a:gd name="connsiteY16" fmla="*/ 370714 h 510492"/>
                <a:gd name="connsiteX17" fmla="*/ 97236 w 316018"/>
                <a:gd name="connsiteY17" fmla="*/ 352481 h 510492"/>
                <a:gd name="connsiteX18" fmla="*/ 158617 w 316018"/>
                <a:gd name="connsiteY18" fmla="*/ 35856 h 510492"/>
                <a:gd name="connsiteX19" fmla="*/ 37071 w 316018"/>
                <a:gd name="connsiteY19" fmla="*/ 156186 h 510492"/>
                <a:gd name="connsiteX20" fmla="*/ 37071 w 316018"/>
                <a:gd name="connsiteY20" fmla="*/ 161048 h 510492"/>
                <a:gd name="connsiteX21" fmla="*/ 45580 w 316018"/>
                <a:gd name="connsiteY21" fmla="*/ 203589 h 510492"/>
                <a:gd name="connsiteX22" fmla="*/ 66242 w 316018"/>
                <a:gd name="connsiteY22" fmla="*/ 237014 h 510492"/>
                <a:gd name="connsiteX23" fmla="*/ 101490 w 316018"/>
                <a:gd name="connsiteY23" fmla="*/ 291710 h 510492"/>
                <a:gd name="connsiteX24" fmla="*/ 158009 w 316018"/>
                <a:gd name="connsiteY24" fmla="*/ 291710 h 510492"/>
                <a:gd name="connsiteX25" fmla="*/ 215135 w 316018"/>
                <a:gd name="connsiteY25" fmla="*/ 291710 h 510492"/>
                <a:gd name="connsiteX26" fmla="*/ 250384 w 316018"/>
                <a:gd name="connsiteY26" fmla="*/ 237014 h 510492"/>
                <a:gd name="connsiteX27" fmla="*/ 271046 w 316018"/>
                <a:gd name="connsiteY27" fmla="*/ 203589 h 510492"/>
                <a:gd name="connsiteX28" fmla="*/ 279554 w 316018"/>
                <a:gd name="connsiteY28" fmla="*/ 161048 h 510492"/>
                <a:gd name="connsiteX29" fmla="*/ 280162 w 316018"/>
                <a:gd name="connsiteY29" fmla="*/ 161048 h 510492"/>
                <a:gd name="connsiteX30" fmla="*/ 280162 w 316018"/>
                <a:gd name="connsiteY30" fmla="*/ 156186 h 510492"/>
                <a:gd name="connsiteX31" fmla="*/ 158617 w 316018"/>
                <a:gd name="connsiteY31" fmla="*/ 35856 h 510492"/>
                <a:gd name="connsiteX32" fmla="*/ 158009 w 316018"/>
                <a:gd name="connsiteY32" fmla="*/ 0 h 510492"/>
                <a:gd name="connsiteX33" fmla="*/ 316018 w 316018"/>
                <a:gd name="connsiteY33" fmla="*/ 156186 h 510492"/>
                <a:gd name="connsiteX34" fmla="*/ 316018 w 316018"/>
                <a:gd name="connsiteY34" fmla="*/ 161655 h 510492"/>
                <a:gd name="connsiteX35" fmla="*/ 305079 w 316018"/>
                <a:gd name="connsiteY35" fmla="*/ 216351 h 510492"/>
                <a:gd name="connsiteX36" fmla="*/ 277731 w 316018"/>
                <a:gd name="connsiteY36" fmla="*/ 261324 h 510492"/>
                <a:gd name="connsiteX37" fmla="*/ 240660 w 316018"/>
                <a:gd name="connsiteY37" fmla="*/ 321489 h 510492"/>
                <a:gd name="connsiteX38" fmla="*/ 229721 w 316018"/>
                <a:gd name="connsiteY38" fmla="*/ 328174 h 510492"/>
                <a:gd name="connsiteX39" fmla="*/ 86297 w 316018"/>
                <a:gd name="connsiteY39" fmla="*/ 328174 h 510492"/>
                <a:gd name="connsiteX40" fmla="*/ 75358 w 316018"/>
                <a:gd name="connsiteY40" fmla="*/ 321489 h 510492"/>
                <a:gd name="connsiteX41" fmla="*/ 38287 w 316018"/>
                <a:gd name="connsiteY41" fmla="*/ 261324 h 510492"/>
                <a:gd name="connsiteX42" fmla="*/ 10939 w 316018"/>
                <a:gd name="connsiteY42" fmla="*/ 216351 h 510492"/>
                <a:gd name="connsiteX43" fmla="*/ 0 w 316018"/>
                <a:gd name="connsiteY43" fmla="*/ 161655 h 510492"/>
                <a:gd name="connsiteX44" fmla="*/ 0 w 316018"/>
                <a:gd name="connsiteY44" fmla="*/ 156186 h 510492"/>
                <a:gd name="connsiteX45" fmla="*/ 158009 w 316018"/>
                <a:gd name="connsiteY45" fmla="*/ 0 h 51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6018" h="510492">
                  <a:moveTo>
                    <a:pt x="118507" y="474027"/>
                  </a:moveTo>
                  <a:lnTo>
                    <a:pt x="197513" y="474027"/>
                  </a:lnTo>
                  <a:cubicBezTo>
                    <a:pt x="195689" y="494691"/>
                    <a:pt x="178673" y="510492"/>
                    <a:pt x="158009" y="510492"/>
                  </a:cubicBezTo>
                  <a:cubicBezTo>
                    <a:pt x="137347" y="510492"/>
                    <a:pt x="120330" y="494691"/>
                    <a:pt x="118507" y="474027"/>
                  </a:cubicBezTo>
                  <a:close/>
                  <a:moveTo>
                    <a:pt x="97236" y="413254"/>
                  </a:moveTo>
                  <a:lnTo>
                    <a:pt x="218781" y="413254"/>
                  </a:lnTo>
                  <a:cubicBezTo>
                    <a:pt x="229113" y="413254"/>
                    <a:pt x="237013" y="421154"/>
                    <a:pt x="237013" y="431487"/>
                  </a:cubicBezTo>
                  <a:cubicBezTo>
                    <a:pt x="237013" y="441818"/>
                    <a:pt x="229113" y="449719"/>
                    <a:pt x="218781" y="449719"/>
                  </a:cubicBezTo>
                  <a:lnTo>
                    <a:pt x="97236" y="449719"/>
                  </a:lnTo>
                  <a:cubicBezTo>
                    <a:pt x="86904" y="449719"/>
                    <a:pt x="79004" y="441818"/>
                    <a:pt x="79004" y="431487"/>
                  </a:cubicBezTo>
                  <a:cubicBezTo>
                    <a:pt x="79004" y="421154"/>
                    <a:pt x="86904" y="413254"/>
                    <a:pt x="97236" y="413254"/>
                  </a:cubicBezTo>
                  <a:close/>
                  <a:moveTo>
                    <a:pt x="97236" y="352481"/>
                  </a:moveTo>
                  <a:lnTo>
                    <a:pt x="218781" y="352481"/>
                  </a:lnTo>
                  <a:cubicBezTo>
                    <a:pt x="229113" y="352481"/>
                    <a:pt x="237013" y="360381"/>
                    <a:pt x="237013" y="370714"/>
                  </a:cubicBezTo>
                  <a:cubicBezTo>
                    <a:pt x="237013" y="381045"/>
                    <a:pt x="229113" y="388946"/>
                    <a:pt x="218781" y="388946"/>
                  </a:cubicBezTo>
                  <a:lnTo>
                    <a:pt x="97236" y="388946"/>
                  </a:lnTo>
                  <a:cubicBezTo>
                    <a:pt x="86904" y="388946"/>
                    <a:pt x="79004" y="381045"/>
                    <a:pt x="79004" y="370714"/>
                  </a:cubicBezTo>
                  <a:cubicBezTo>
                    <a:pt x="79004" y="360381"/>
                    <a:pt x="86904" y="352481"/>
                    <a:pt x="97236" y="352481"/>
                  </a:cubicBezTo>
                  <a:close/>
                  <a:moveTo>
                    <a:pt x="158617" y="35856"/>
                  </a:moveTo>
                  <a:cubicBezTo>
                    <a:pt x="92375" y="36464"/>
                    <a:pt x="38287" y="89944"/>
                    <a:pt x="37071" y="156186"/>
                  </a:cubicBezTo>
                  <a:lnTo>
                    <a:pt x="37071" y="161048"/>
                  </a:lnTo>
                  <a:cubicBezTo>
                    <a:pt x="37679" y="175633"/>
                    <a:pt x="40110" y="190219"/>
                    <a:pt x="45580" y="203589"/>
                  </a:cubicBezTo>
                  <a:cubicBezTo>
                    <a:pt x="50441" y="215743"/>
                    <a:pt x="57734" y="227290"/>
                    <a:pt x="66242" y="237014"/>
                  </a:cubicBezTo>
                  <a:cubicBezTo>
                    <a:pt x="79612" y="254031"/>
                    <a:pt x="91767" y="272263"/>
                    <a:pt x="101490" y="291710"/>
                  </a:cubicBezTo>
                  <a:lnTo>
                    <a:pt x="158009" y="291710"/>
                  </a:lnTo>
                  <a:lnTo>
                    <a:pt x="215135" y="291710"/>
                  </a:lnTo>
                  <a:cubicBezTo>
                    <a:pt x="224251" y="272263"/>
                    <a:pt x="236406" y="254031"/>
                    <a:pt x="250384" y="237014"/>
                  </a:cubicBezTo>
                  <a:cubicBezTo>
                    <a:pt x="259499" y="227290"/>
                    <a:pt x="266184" y="215743"/>
                    <a:pt x="271046" y="203589"/>
                  </a:cubicBezTo>
                  <a:cubicBezTo>
                    <a:pt x="275908" y="190219"/>
                    <a:pt x="278947" y="175633"/>
                    <a:pt x="279554" y="161048"/>
                  </a:cubicBezTo>
                  <a:lnTo>
                    <a:pt x="280162" y="161048"/>
                  </a:lnTo>
                  <a:lnTo>
                    <a:pt x="280162" y="156186"/>
                  </a:lnTo>
                  <a:cubicBezTo>
                    <a:pt x="278947" y="89336"/>
                    <a:pt x="224859" y="36464"/>
                    <a:pt x="158617" y="35856"/>
                  </a:cubicBezTo>
                  <a:close/>
                  <a:moveTo>
                    <a:pt x="158009" y="0"/>
                  </a:moveTo>
                  <a:cubicBezTo>
                    <a:pt x="244306" y="608"/>
                    <a:pt x="314195" y="69889"/>
                    <a:pt x="316018" y="156186"/>
                  </a:cubicBezTo>
                  <a:lnTo>
                    <a:pt x="316018" y="161655"/>
                  </a:lnTo>
                  <a:cubicBezTo>
                    <a:pt x="315410" y="180495"/>
                    <a:pt x="311764" y="198727"/>
                    <a:pt x="305079" y="216351"/>
                  </a:cubicBezTo>
                  <a:cubicBezTo>
                    <a:pt x="299002" y="232759"/>
                    <a:pt x="289278" y="247954"/>
                    <a:pt x="277731" y="261324"/>
                  </a:cubicBezTo>
                  <a:cubicBezTo>
                    <a:pt x="263146" y="277125"/>
                    <a:pt x="247345" y="308119"/>
                    <a:pt x="240660" y="321489"/>
                  </a:cubicBezTo>
                  <a:cubicBezTo>
                    <a:pt x="238837" y="325743"/>
                    <a:pt x="234583" y="328174"/>
                    <a:pt x="229721" y="328174"/>
                  </a:cubicBezTo>
                  <a:lnTo>
                    <a:pt x="86297" y="328174"/>
                  </a:lnTo>
                  <a:cubicBezTo>
                    <a:pt x="81435" y="328174"/>
                    <a:pt x="77181" y="325743"/>
                    <a:pt x="75358" y="321489"/>
                  </a:cubicBezTo>
                  <a:cubicBezTo>
                    <a:pt x="68673" y="308119"/>
                    <a:pt x="52872" y="277125"/>
                    <a:pt x="38287" y="261324"/>
                  </a:cubicBezTo>
                  <a:cubicBezTo>
                    <a:pt x="26740" y="247954"/>
                    <a:pt x="17624" y="232759"/>
                    <a:pt x="10939" y="216351"/>
                  </a:cubicBezTo>
                  <a:cubicBezTo>
                    <a:pt x="4254" y="198727"/>
                    <a:pt x="608" y="180495"/>
                    <a:pt x="0" y="161655"/>
                  </a:cubicBezTo>
                  <a:lnTo>
                    <a:pt x="0" y="156186"/>
                  </a:lnTo>
                  <a:cubicBezTo>
                    <a:pt x="1823" y="69889"/>
                    <a:pt x="71712" y="608"/>
                    <a:pt x="158009" y="0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98D6CCA-9243-4CCC-B8D5-F164B400D00C}"/>
              </a:ext>
            </a:extLst>
          </p:cNvPr>
          <p:cNvSpPr txBox="1"/>
          <p:nvPr/>
        </p:nvSpPr>
        <p:spPr>
          <a:xfrm>
            <a:off x="7107495" y="3134267"/>
            <a:ext cx="417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  <a:latin typeface="Montserrat"/>
              </a:rPr>
              <a:t>Contribution - Represents the sales due to each marketing input</a:t>
            </a:r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0F9B12-6CEE-4AAD-B9AB-7DF213296D55}"/>
              </a:ext>
            </a:extLst>
          </p:cNvPr>
          <p:cNvSpPr/>
          <p:nvPr/>
        </p:nvSpPr>
        <p:spPr>
          <a:xfrm>
            <a:off x="7334493" y="1906418"/>
            <a:ext cx="4222116" cy="50059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384EE53-2E78-4E17-B679-DE199EABDC31}"/>
              </a:ext>
            </a:extLst>
          </p:cNvPr>
          <p:cNvSpPr/>
          <p:nvPr/>
        </p:nvSpPr>
        <p:spPr>
          <a:xfrm>
            <a:off x="552028" y="4930007"/>
            <a:ext cx="5468218" cy="1500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A7259-5C4C-49B3-A877-6F476311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8" y="1887656"/>
            <a:ext cx="484113" cy="484113"/>
          </a:xfrm>
          <a:prstGeom prst="rect">
            <a:avLst/>
          </a:prstGeom>
        </p:spPr>
      </p:pic>
      <p:sp>
        <p:nvSpPr>
          <p:cNvPr id="46" name="TextBox 47">
            <a:extLst>
              <a:ext uri="{FF2B5EF4-FFF2-40B4-BE49-F238E27FC236}">
                <a16:creationId xmlns:a16="http://schemas.microsoft.com/office/drawing/2014/main" id="{08A14F30-FEA6-466A-85FB-634D104A12E3}"/>
              </a:ext>
            </a:extLst>
          </p:cNvPr>
          <p:cNvSpPr txBox="1"/>
          <p:nvPr/>
        </p:nvSpPr>
        <p:spPr>
          <a:xfrm>
            <a:off x="7180624" y="2935949"/>
            <a:ext cx="3201562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Measure Impact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13B30F-1767-407B-8CE5-9133A6D6FA9E}"/>
              </a:ext>
            </a:extLst>
          </p:cNvPr>
          <p:cNvSpPr txBox="1"/>
          <p:nvPr/>
        </p:nvSpPr>
        <p:spPr>
          <a:xfrm>
            <a:off x="1364039" y="3289418"/>
            <a:ext cx="4419541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Understand the role of </a:t>
            </a:r>
            <a:r>
              <a:rPr lang="en-IN" sz="1200">
                <a:solidFill>
                  <a:schemeClr val="accent3">
                    <a:lumMod val="50000"/>
                  </a:schemeClr>
                </a:solidFill>
                <a:cs typeface="Calibri Light" panose="020F0302020204030204" pitchFamily="34" charset="0"/>
              </a:rPr>
              <a:t>each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 panose="020F0302020204030204" pitchFamily="34" charset="0"/>
              </a:rPr>
              <a:t>marketing and promotional activities on sales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200" i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1% increase in the predictor is associated with a Beta% change in the outcome</a:t>
            </a:r>
            <a:endParaRPr lang="en-IN" sz="1200">
              <a:solidFill>
                <a:srgbClr val="0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Montserrat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A4497E-BAC4-4844-B568-DB78B87685EC}"/>
              </a:ext>
            </a:extLst>
          </p:cNvPr>
          <p:cNvGrpSpPr/>
          <p:nvPr/>
        </p:nvGrpSpPr>
        <p:grpSpPr>
          <a:xfrm>
            <a:off x="578871" y="2892272"/>
            <a:ext cx="618892" cy="618890"/>
            <a:chOff x="874570" y="1434281"/>
            <a:chExt cx="668840" cy="66883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8BA4B70-10F8-40C5-8F3A-81129B099183}"/>
                </a:ext>
              </a:extLst>
            </p:cNvPr>
            <p:cNvSpPr/>
            <p:nvPr/>
          </p:nvSpPr>
          <p:spPr>
            <a:xfrm>
              <a:off x="874570" y="1434281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" name="Graphic 57" descr="Bullseye">
              <a:extLst>
                <a:ext uri="{FF2B5EF4-FFF2-40B4-BE49-F238E27FC236}">
                  <a16:creationId xmlns:a16="http://schemas.microsoft.com/office/drawing/2014/main" id="{0819D349-47BD-4CBA-BEDA-0FCA1573EC4A}"/>
                </a:ext>
              </a:extLst>
            </p:cNvPr>
            <p:cNvGrpSpPr/>
            <p:nvPr/>
          </p:nvGrpSpPr>
          <p:grpSpPr>
            <a:xfrm>
              <a:off x="993161" y="1550175"/>
              <a:ext cx="428740" cy="429282"/>
              <a:chOff x="9564316" y="967357"/>
              <a:chExt cx="479497" cy="480105"/>
            </a:xfrm>
            <a:solidFill>
              <a:srgbClr val="FFFFFF"/>
            </a:solidFill>
          </p:grpSpPr>
          <p:sp>
            <p:nvSpPr>
              <p:cNvPr id="54" name="Freeform 14">
                <a:extLst>
                  <a:ext uri="{FF2B5EF4-FFF2-40B4-BE49-F238E27FC236}">
                    <a16:creationId xmlns:a16="http://schemas.microsoft.com/office/drawing/2014/main" id="{81B62861-1303-4C75-9396-E209A7C52F05}"/>
                  </a:ext>
                </a:extLst>
              </p:cNvPr>
              <p:cNvSpPr/>
              <p:nvPr/>
            </p:nvSpPr>
            <p:spPr>
              <a:xfrm>
                <a:off x="9733872" y="967357"/>
                <a:ext cx="309941" cy="309941"/>
              </a:xfrm>
              <a:custGeom>
                <a:avLst/>
                <a:gdLst>
                  <a:gd name="connsiteX0" fmla="*/ 255853 w 309940"/>
                  <a:gd name="connsiteY0" fmla="*/ 54695 h 309940"/>
                  <a:gd name="connsiteX1" fmla="*/ 249776 w 309940"/>
                  <a:gd name="connsiteY1" fmla="*/ 0 h 309940"/>
                  <a:gd name="connsiteX2" fmla="*/ 182926 w 309940"/>
                  <a:gd name="connsiteY2" fmla="*/ 66850 h 309940"/>
                  <a:gd name="connsiteX3" fmla="*/ 186572 w 309940"/>
                  <a:gd name="connsiteY3" fmla="*/ 98452 h 309940"/>
                  <a:gd name="connsiteX4" fmla="*/ 89336 w 309940"/>
                  <a:gd name="connsiteY4" fmla="*/ 195688 h 309940"/>
                  <a:gd name="connsiteX5" fmla="*/ 60773 w 309940"/>
                  <a:gd name="connsiteY5" fmla="*/ 188395 h 309940"/>
                  <a:gd name="connsiteX6" fmla="*/ 0 w 309940"/>
                  <a:gd name="connsiteY6" fmla="*/ 249168 h 309940"/>
                  <a:gd name="connsiteX7" fmla="*/ 60773 w 309940"/>
                  <a:gd name="connsiteY7" fmla="*/ 309941 h 309940"/>
                  <a:gd name="connsiteX8" fmla="*/ 121545 w 309940"/>
                  <a:gd name="connsiteY8" fmla="*/ 249168 h 309940"/>
                  <a:gd name="connsiteX9" fmla="*/ 114860 w 309940"/>
                  <a:gd name="connsiteY9" fmla="*/ 221213 h 309940"/>
                  <a:gd name="connsiteX10" fmla="*/ 212097 w 309940"/>
                  <a:gd name="connsiteY10" fmla="*/ 123976 h 309940"/>
                  <a:gd name="connsiteX11" fmla="*/ 243699 w 309940"/>
                  <a:gd name="connsiteY11" fmla="*/ 127623 h 309940"/>
                  <a:gd name="connsiteX12" fmla="*/ 310549 w 309940"/>
                  <a:gd name="connsiteY12" fmla="*/ 60773 h 309940"/>
                  <a:gd name="connsiteX13" fmla="*/ 255853 w 309940"/>
                  <a:gd name="connsiteY13" fmla="*/ 54695 h 309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9940" h="309940">
                    <a:moveTo>
                      <a:pt x="255853" y="54695"/>
                    </a:moveTo>
                    <a:lnTo>
                      <a:pt x="249776" y="0"/>
                    </a:lnTo>
                    <a:lnTo>
                      <a:pt x="182926" y="66850"/>
                    </a:lnTo>
                    <a:lnTo>
                      <a:pt x="186572" y="98452"/>
                    </a:lnTo>
                    <a:lnTo>
                      <a:pt x="89336" y="195688"/>
                    </a:lnTo>
                    <a:cubicBezTo>
                      <a:pt x="80828" y="191434"/>
                      <a:pt x="71104" y="188395"/>
                      <a:pt x="60773" y="188395"/>
                    </a:cubicBezTo>
                    <a:cubicBezTo>
                      <a:pt x="27348" y="188395"/>
                      <a:pt x="0" y="215743"/>
                      <a:pt x="0" y="249168"/>
                    </a:cubicBezTo>
                    <a:cubicBezTo>
                      <a:pt x="0" y="282593"/>
                      <a:pt x="27348" y="309941"/>
                      <a:pt x="60773" y="309941"/>
                    </a:cubicBezTo>
                    <a:cubicBezTo>
                      <a:pt x="94198" y="309941"/>
                      <a:pt x="121545" y="282593"/>
                      <a:pt x="121545" y="249168"/>
                    </a:cubicBezTo>
                    <a:cubicBezTo>
                      <a:pt x="121545" y="238837"/>
                      <a:pt x="119115" y="229721"/>
                      <a:pt x="114860" y="221213"/>
                    </a:cubicBezTo>
                    <a:lnTo>
                      <a:pt x="212097" y="123976"/>
                    </a:lnTo>
                    <a:lnTo>
                      <a:pt x="243699" y="127623"/>
                    </a:lnTo>
                    <a:lnTo>
                      <a:pt x="310549" y="60773"/>
                    </a:lnTo>
                    <a:lnTo>
                      <a:pt x="255853" y="54695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DEDFAF20-4930-46D8-BEA8-EEC62779CC57}"/>
                  </a:ext>
                </a:extLst>
              </p:cNvPr>
              <p:cNvSpPr/>
              <p:nvPr/>
            </p:nvSpPr>
            <p:spPr>
              <a:xfrm>
                <a:off x="9564316" y="985589"/>
                <a:ext cx="461873" cy="461873"/>
              </a:xfrm>
              <a:custGeom>
                <a:avLst/>
                <a:gdLst>
                  <a:gd name="connsiteX0" fmla="*/ 430271 w 461872"/>
                  <a:gd name="connsiteY0" fmla="*/ 126407 h 461872"/>
                  <a:gd name="connsiteX1" fmla="*/ 422370 w 461872"/>
                  <a:gd name="connsiteY1" fmla="*/ 134915 h 461872"/>
                  <a:gd name="connsiteX2" fmla="*/ 410824 w 461872"/>
                  <a:gd name="connsiteY2" fmla="*/ 133700 h 461872"/>
                  <a:gd name="connsiteX3" fmla="*/ 398061 w 461872"/>
                  <a:gd name="connsiteY3" fmla="*/ 131877 h 461872"/>
                  <a:gd name="connsiteX4" fmla="*/ 425409 w 461872"/>
                  <a:gd name="connsiteY4" fmla="*/ 230936 h 461872"/>
                  <a:gd name="connsiteX5" fmla="*/ 230936 w 461872"/>
                  <a:gd name="connsiteY5" fmla="*/ 425409 h 461872"/>
                  <a:gd name="connsiteX6" fmla="*/ 36464 w 461872"/>
                  <a:gd name="connsiteY6" fmla="*/ 230936 h 461872"/>
                  <a:gd name="connsiteX7" fmla="*/ 230936 w 461872"/>
                  <a:gd name="connsiteY7" fmla="*/ 36464 h 461872"/>
                  <a:gd name="connsiteX8" fmla="*/ 329996 w 461872"/>
                  <a:gd name="connsiteY8" fmla="*/ 63811 h 461872"/>
                  <a:gd name="connsiteX9" fmla="*/ 328780 w 461872"/>
                  <a:gd name="connsiteY9" fmla="*/ 51657 h 461872"/>
                  <a:gd name="connsiteX10" fmla="*/ 326957 w 461872"/>
                  <a:gd name="connsiteY10" fmla="*/ 39502 h 461872"/>
                  <a:gd name="connsiteX11" fmla="*/ 335465 w 461872"/>
                  <a:gd name="connsiteY11" fmla="*/ 30994 h 461872"/>
                  <a:gd name="connsiteX12" fmla="*/ 339719 w 461872"/>
                  <a:gd name="connsiteY12" fmla="*/ 26740 h 461872"/>
                  <a:gd name="connsiteX13" fmla="*/ 230936 w 461872"/>
                  <a:gd name="connsiteY13" fmla="*/ 0 h 461872"/>
                  <a:gd name="connsiteX14" fmla="*/ 0 w 461872"/>
                  <a:gd name="connsiteY14" fmla="*/ 230936 h 461872"/>
                  <a:gd name="connsiteX15" fmla="*/ 230936 w 461872"/>
                  <a:gd name="connsiteY15" fmla="*/ 461873 h 461872"/>
                  <a:gd name="connsiteX16" fmla="*/ 461873 w 461872"/>
                  <a:gd name="connsiteY16" fmla="*/ 230936 h 461872"/>
                  <a:gd name="connsiteX17" fmla="*/ 434525 w 461872"/>
                  <a:gd name="connsiteY17" fmla="*/ 122761 h 461872"/>
                  <a:gd name="connsiteX18" fmla="*/ 430271 w 461872"/>
                  <a:gd name="connsiteY18" fmla="*/ 126407 h 46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1872" h="461872">
                    <a:moveTo>
                      <a:pt x="430271" y="126407"/>
                    </a:moveTo>
                    <a:lnTo>
                      <a:pt x="422370" y="134915"/>
                    </a:lnTo>
                    <a:lnTo>
                      <a:pt x="410824" y="133700"/>
                    </a:lnTo>
                    <a:lnTo>
                      <a:pt x="398061" y="131877"/>
                    </a:lnTo>
                    <a:cubicBezTo>
                      <a:pt x="415078" y="161048"/>
                      <a:pt x="425409" y="194473"/>
                      <a:pt x="425409" y="230936"/>
                    </a:cubicBezTo>
                    <a:cubicBezTo>
                      <a:pt x="425409" y="337896"/>
                      <a:pt x="337896" y="425409"/>
                      <a:pt x="230936" y="425409"/>
                    </a:cubicBezTo>
                    <a:cubicBezTo>
                      <a:pt x="123976" y="425409"/>
                      <a:pt x="36464" y="337896"/>
                      <a:pt x="36464" y="230936"/>
                    </a:cubicBezTo>
                    <a:cubicBezTo>
                      <a:pt x="36464" y="123976"/>
                      <a:pt x="123976" y="36464"/>
                      <a:pt x="230936" y="36464"/>
                    </a:cubicBezTo>
                    <a:cubicBezTo>
                      <a:pt x="266792" y="36464"/>
                      <a:pt x="300825" y="46187"/>
                      <a:pt x="329996" y="63811"/>
                    </a:cubicBezTo>
                    <a:lnTo>
                      <a:pt x="328780" y="51657"/>
                    </a:lnTo>
                    <a:lnTo>
                      <a:pt x="326957" y="39502"/>
                    </a:lnTo>
                    <a:lnTo>
                      <a:pt x="335465" y="30994"/>
                    </a:lnTo>
                    <a:lnTo>
                      <a:pt x="339719" y="26740"/>
                    </a:lnTo>
                    <a:cubicBezTo>
                      <a:pt x="306902" y="9724"/>
                      <a:pt x="270439" y="0"/>
                      <a:pt x="230936" y="0"/>
                    </a:cubicBezTo>
                    <a:cubicBezTo>
                      <a:pt x="103314" y="0"/>
                      <a:pt x="0" y="103314"/>
                      <a:pt x="0" y="230936"/>
                    </a:cubicBezTo>
                    <a:cubicBezTo>
                      <a:pt x="0" y="358559"/>
                      <a:pt x="103314" y="461873"/>
                      <a:pt x="230936" y="461873"/>
                    </a:cubicBezTo>
                    <a:cubicBezTo>
                      <a:pt x="358559" y="461873"/>
                      <a:pt x="461873" y="358559"/>
                      <a:pt x="461873" y="230936"/>
                    </a:cubicBezTo>
                    <a:cubicBezTo>
                      <a:pt x="461873" y="191434"/>
                      <a:pt x="452149" y="154970"/>
                      <a:pt x="434525" y="122761"/>
                    </a:cubicBezTo>
                    <a:lnTo>
                      <a:pt x="430271" y="126407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939B9D0A-7A0D-4CE9-B106-1FC4AF008784}"/>
                  </a:ext>
                </a:extLst>
              </p:cNvPr>
              <p:cNvSpPr/>
              <p:nvPr/>
            </p:nvSpPr>
            <p:spPr>
              <a:xfrm>
                <a:off x="9649398" y="1070670"/>
                <a:ext cx="291709" cy="291709"/>
              </a:xfrm>
              <a:custGeom>
                <a:avLst/>
                <a:gdLst>
                  <a:gd name="connsiteX0" fmla="*/ 247345 w 291709"/>
                  <a:gd name="connsiteY0" fmla="*/ 104529 h 291709"/>
                  <a:gd name="connsiteX1" fmla="*/ 255245 w 291709"/>
                  <a:gd name="connsiteY1" fmla="*/ 145855 h 291709"/>
                  <a:gd name="connsiteX2" fmla="*/ 145855 w 291709"/>
                  <a:gd name="connsiteY2" fmla="*/ 255245 h 291709"/>
                  <a:gd name="connsiteX3" fmla="*/ 36464 w 291709"/>
                  <a:gd name="connsiteY3" fmla="*/ 145855 h 291709"/>
                  <a:gd name="connsiteX4" fmla="*/ 145855 w 291709"/>
                  <a:gd name="connsiteY4" fmla="*/ 36464 h 291709"/>
                  <a:gd name="connsiteX5" fmla="*/ 187180 w 291709"/>
                  <a:gd name="connsiteY5" fmla="*/ 44364 h 291709"/>
                  <a:gd name="connsiteX6" fmla="*/ 214528 w 291709"/>
                  <a:gd name="connsiteY6" fmla="*/ 17016 h 291709"/>
                  <a:gd name="connsiteX7" fmla="*/ 145855 w 291709"/>
                  <a:gd name="connsiteY7" fmla="*/ 0 h 291709"/>
                  <a:gd name="connsiteX8" fmla="*/ 0 w 291709"/>
                  <a:gd name="connsiteY8" fmla="*/ 145855 h 291709"/>
                  <a:gd name="connsiteX9" fmla="*/ 145855 w 291709"/>
                  <a:gd name="connsiteY9" fmla="*/ 291709 h 291709"/>
                  <a:gd name="connsiteX10" fmla="*/ 291709 w 291709"/>
                  <a:gd name="connsiteY10" fmla="*/ 145855 h 291709"/>
                  <a:gd name="connsiteX11" fmla="*/ 274693 w 291709"/>
                  <a:gd name="connsiteY11" fmla="*/ 77181 h 291709"/>
                  <a:gd name="connsiteX12" fmla="*/ 247345 w 291709"/>
                  <a:gd name="connsiteY12" fmla="*/ 104529 h 29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1709" h="291709">
                    <a:moveTo>
                      <a:pt x="247345" y="104529"/>
                    </a:moveTo>
                    <a:cubicBezTo>
                      <a:pt x="252814" y="117291"/>
                      <a:pt x="255245" y="131269"/>
                      <a:pt x="255245" y="145855"/>
                    </a:cubicBezTo>
                    <a:cubicBezTo>
                      <a:pt x="255245" y="206019"/>
                      <a:pt x="206019" y="255245"/>
                      <a:pt x="145855" y="255245"/>
                    </a:cubicBezTo>
                    <a:cubicBezTo>
                      <a:pt x="85690" y="255245"/>
                      <a:pt x="36464" y="206019"/>
                      <a:pt x="36464" y="145855"/>
                    </a:cubicBezTo>
                    <a:cubicBezTo>
                      <a:pt x="36464" y="85690"/>
                      <a:pt x="85690" y="36464"/>
                      <a:pt x="145855" y="36464"/>
                    </a:cubicBezTo>
                    <a:cubicBezTo>
                      <a:pt x="160440" y="36464"/>
                      <a:pt x="174418" y="39502"/>
                      <a:pt x="187180" y="44364"/>
                    </a:cubicBezTo>
                    <a:lnTo>
                      <a:pt x="214528" y="17016"/>
                    </a:lnTo>
                    <a:cubicBezTo>
                      <a:pt x="193865" y="6077"/>
                      <a:pt x="170771" y="0"/>
                      <a:pt x="145855" y="0"/>
                    </a:cubicBezTo>
                    <a:cubicBezTo>
                      <a:pt x="65635" y="0"/>
                      <a:pt x="0" y="65635"/>
                      <a:pt x="0" y="145855"/>
                    </a:cubicBezTo>
                    <a:cubicBezTo>
                      <a:pt x="0" y="226074"/>
                      <a:pt x="65635" y="291709"/>
                      <a:pt x="145855" y="291709"/>
                    </a:cubicBezTo>
                    <a:cubicBezTo>
                      <a:pt x="226074" y="291709"/>
                      <a:pt x="291709" y="226074"/>
                      <a:pt x="291709" y="145855"/>
                    </a:cubicBezTo>
                    <a:cubicBezTo>
                      <a:pt x="291709" y="120938"/>
                      <a:pt x="285632" y="97844"/>
                      <a:pt x="274693" y="77181"/>
                    </a:cubicBezTo>
                    <a:lnTo>
                      <a:pt x="247345" y="104529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69B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3710814-E12A-4CA1-BF3F-CC2A53B32AB6}"/>
              </a:ext>
            </a:extLst>
          </p:cNvPr>
          <p:cNvSpPr txBox="1"/>
          <p:nvPr/>
        </p:nvSpPr>
        <p:spPr>
          <a:xfrm>
            <a:off x="1252453" y="2925941"/>
            <a:ext cx="319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Role of various factors</a:t>
            </a:r>
          </a:p>
        </p:txBody>
      </p:sp>
      <p:sp>
        <p:nvSpPr>
          <p:cNvPr id="71" name="TextBox 54">
            <a:extLst>
              <a:ext uri="{FF2B5EF4-FFF2-40B4-BE49-F238E27FC236}">
                <a16:creationId xmlns:a16="http://schemas.microsoft.com/office/drawing/2014/main" id="{92AEEEB9-E6C8-45D2-9C3B-4FAB682E3C73}"/>
              </a:ext>
            </a:extLst>
          </p:cNvPr>
          <p:cNvSpPr txBox="1"/>
          <p:nvPr/>
        </p:nvSpPr>
        <p:spPr>
          <a:xfrm>
            <a:off x="729986" y="5740325"/>
            <a:ext cx="4721165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marR="0" lvl="1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Montserrat"/>
                <a:ea typeface="+mn-ea"/>
                <a:cs typeface="Calibri Light" panose="020F0302020204030204" pitchFamily="34" charset="0"/>
              </a:rPr>
              <a:t>Identify opportunities to improve efficiency of marketing and promo spends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B132FA-BAD9-4CAC-8A92-9ED226BA3BA7}"/>
              </a:ext>
            </a:extLst>
          </p:cNvPr>
          <p:cNvGrpSpPr/>
          <p:nvPr/>
        </p:nvGrpSpPr>
        <p:grpSpPr>
          <a:xfrm>
            <a:off x="729986" y="5041817"/>
            <a:ext cx="618892" cy="618890"/>
            <a:chOff x="874570" y="4988404"/>
            <a:chExt cx="668840" cy="66883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E68845F-2FBC-49C1-AC37-6379D4C04F32}"/>
                </a:ext>
              </a:extLst>
            </p:cNvPr>
            <p:cNvSpPr/>
            <p:nvPr/>
          </p:nvSpPr>
          <p:spPr>
            <a:xfrm>
              <a:off x="874570" y="4988404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Graphic 55" descr="Coins">
              <a:extLst>
                <a:ext uri="{FF2B5EF4-FFF2-40B4-BE49-F238E27FC236}">
                  <a16:creationId xmlns:a16="http://schemas.microsoft.com/office/drawing/2014/main" id="{807761C6-86AB-4E81-A36B-FFC86D53E5F9}"/>
                </a:ext>
              </a:extLst>
            </p:cNvPr>
            <p:cNvSpPr/>
            <p:nvPr/>
          </p:nvSpPr>
          <p:spPr>
            <a:xfrm>
              <a:off x="1060669" y="5172295"/>
              <a:ext cx="369170" cy="316430"/>
            </a:xfrm>
            <a:custGeom>
              <a:avLst/>
              <a:gdLst>
                <a:gd name="connsiteX0" fmla="*/ 474635 w 510490"/>
                <a:gd name="connsiteY0" fmla="*/ 364636 h 437563"/>
                <a:gd name="connsiteX1" fmla="*/ 450326 w 510490"/>
                <a:gd name="connsiteY1" fmla="*/ 385299 h 437563"/>
                <a:gd name="connsiteX2" fmla="*/ 450326 w 510490"/>
                <a:gd name="connsiteY2" fmla="*/ 363421 h 437563"/>
                <a:gd name="connsiteX3" fmla="*/ 474635 w 510490"/>
                <a:gd name="connsiteY3" fmla="*/ 353697 h 437563"/>
                <a:gd name="connsiteX4" fmla="*/ 474635 w 510490"/>
                <a:gd name="connsiteY4" fmla="*/ 364636 h 437563"/>
                <a:gd name="connsiteX5" fmla="*/ 426017 w 510490"/>
                <a:gd name="connsiteY5" fmla="*/ 324526 h 437563"/>
                <a:gd name="connsiteX6" fmla="*/ 426017 w 510490"/>
                <a:gd name="connsiteY6" fmla="*/ 302648 h 437563"/>
                <a:gd name="connsiteX7" fmla="*/ 450326 w 510490"/>
                <a:gd name="connsiteY7" fmla="*/ 292924 h 437563"/>
                <a:gd name="connsiteX8" fmla="*/ 450326 w 510490"/>
                <a:gd name="connsiteY8" fmla="*/ 303864 h 437563"/>
                <a:gd name="connsiteX9" fmla="*/ 426017 w 510490"/>
                <a:gd name="connsiteY9" fmla="*/ 324526 h 437563"/>
                <a:gd name="connsiteX10" fmla="*/ 426017 w 510490"/>
                <a:gd name="connsiteY10" fmla="*/ 392592 h 437563"/>
                <a:gd name="connsiteX11" fmla="*/ 401708 w 510490"/>
                <a:gd name="connsiteY11" fmla="*/ 396846 h 437563"/>
                <a:gd name="connsiteX12" fmla="*/ 401708 w 510490"/>
                <a:gd name="connsiteY12" fmla="*/ 373144 h 437563"/>
                <a:gd name="connsiteX13" fmla="*/ 426017 w 510490"/>
                <a:gd name="connsiteY13" fmla="*/ 369498 h 437563"/>
                <a:gd name="connsiteX14" fmla="*/ 426017 w 510490"/>
                <a:gd name="connsiteY14" fmla="*/ 392592 h 437563"/>
                <a:gd name="connsiteX15" fmla="*/ 377399 w 510490"/>
                <a:gd name="connsiteY15" fmla="*/ 312372 h 437563"/>
                <a:gd name="connsiteX16" fmla="*/ 401708 w 510490"/>
                <a:gd name="connsiteY16" fmla="*/ 308725 h 437563"/>
                <a:gd name="connsiteX17" fmla="*/ 401708 w 510490"/>
                <a:gd name="connsiteY17" fmla="*/ 331819 h 437563"/>
                <a:gd name="connsiteX18" fmla="*/ 377399 w 510490"/>
                <a:gd name="connsiteY18" fmla="*/ 336073 h 437563"/>
                <a:gd name="connsiteX19" fmla="*/ 377399 w 510490"/>
                <a:gd name="connsiteY19" fmla="*/ 312372 h 437563"/>
                <a:gd name="connsiteX20" fmla="*/ 377399 w 510490"/>
                <a:gd name="connsiteY20" fmla="*/ 399884 h 437563"/>
                <a:gd name="connsiteX21" fmla="*/ 353089 w 510490"/>
                <a:gd name="connsiteY21" fmla="*/ 401100 h 437563"/>
                <a:gd name="connsiteX22" fmla="*/ 353089 w 510490"/>
                <a:gd name="connsiteY22" fmla="*/ 376791 h 437563"/>
                <a:gd name="connsiteX23" fmla="*/ 377399 w 510490"/>
                <a:gd name="connsiteY23" fmla="*/ 375575 h 437563"/>
                <a:gd name="connsiteX24" fmla="*/ 377399 w 510490"/>
                <a:gd name="connsiteY24" fmla="*/ 399884 h 437563"/>
                <a:gd name="connsiteX25" fmla="*/ 328780 w 510490"/>
                <a:gd name="connsiteY25" fmla="*/ 340327 h 437563"/>
                <a:gd name="connsiteX26" fmla="*/ 328780 w 510490"/>
                <a:gd name="connsiteY26" fmla="*/ 316018 h 437563"/>
                <a:gd name="connsiteX27" fmla="*/ 353089 w 510490"/>
                <a:gd name="connsiteY27" fmla="*/ 314803 h 437563"/>
                <a:gd name="connsiteX28" fmla="*/ 353089 w 510490"/>
                <a:gd name="connsiteY28" fmla="*/ 339112 h 437563"/>
                <a:gd name="connsiteX29" fmla="*/ 328780 w 510490"/>
                <a:gd name="connsiteY29" fmla="*/ 340327 h 437563"/>
                <a:gd name="connsiteX30" fmla="*/ 328780 w 510490"/>
                <a:gd name="connsiteY30" fmla="*/ 401100 h 437563"/>
                <a:gd name="connsiteX31" fmla="*/ 304471 w 510490"/>
                <a:gd name="connsiteY31" fmla="*/ 399884 h 437563"/>
                <a:gd name="connsiteX32" fmla="*/ 304471 w 510490"/>
                <a:gd name="connsiteY32" fmla="*/ 376791 h 437563"/>
                <a:gd name="connsiteX33" fmla="*/ 316626 w 510490"/>
                <a:gd name="connsiteY33" fmla="*/ 376791 h 437563"/>
                <a:gd name="connsiteX34" fmla="*/ 328780 w 510490"/>
                <a:gd name="connsiteY34" fmla="*/ 376791 h 437563"/>
                <a:gd name="connsiteX35" fmla="*/ 328780 w 510490"/>
                <a:gd name="connsiteY35" fmla="*/ 401100 h 437563"/>
                <a:gd name="connsiteX36" fmla="*/ 280162 w 510490"/>
                <a:gd name="connsiteY36" fmla="*/ 314803 h 437563"/>
                <a:gd name="connsiteX37" fmla="*/ 304471 w 510490"/>
                <a:gd name="connsiteY37" fmla="*/ 316018 h 437563"/>
                <a:gd name="connsiteX38" fmla="*/ 304471 w 510490"/>
                <a:gd name="connsiteY38" fmla="*/ 340327 h 437563"/>
                <a:gd name="connsiteX39" fmla="*/ 280162 w 510490"/>
                <a:gd name="connsiteY39" fmla="*/ 339112 h 437563"/>
                <a:gd name="connsiteX40" fmla="*/ 280162 w 510490"/>
                <a:gd name="connsiteY40" fmla="*/ 314803 h 437563"/>
                <a:gd name="connsiteX41" fmla="*/ 280162 w 510490"/>
                <a:gd name="connsiteY41" fmla="*/ 396846 h 437563"/>
                <a:gd name="connsiteX42" fmla="*/ 255853 w 510490"/>
                <a:gd name="connsiteY42" fmla="*/ 392592 h 437563"/>
                <a:gd name="connsiteX43" fmla="*/ 255853 w 510490"/>
                <a:gd name="connsiteY43" fmla="*/ 373144 h 437563"/>
                <a:gd name="connsiteX44" fmla="*/ 280162 w 510490"/>
                <a:gd name="connsiteY44" fmla="*/ 375575 h 437563"/>
                <a:gd name="connsiteX45" fmla="*/ 280162 w 510490"/>
                <a:gd name="connsiteY45" fmla="*/ 396846 h 437563"/>
                <a:gd name="connsiteX46" fmla="*/ 231544 w 510490"/>
                <a:gd name="connsiteY46" fmla="*/ 331819 h 437563"/>
                <a:gd name="connsiteX47" fmla="*/ 231544 w 510490"/>
                <a:gd name="connsiteY47" fmla="*/ 308118 h 437563"/>
                <a:gd name="connsiteX48" fmla="*/ 255853 w 510490"/>
                <a:gd name="connsiteY48" fmla="*/ 311764 h 437563"/>
                <a:gd name="connsiteX49" fmla="*/ 255853 w 510490"/>
                <a:gd name="connsiteY49" fmla="*/ 336073 h 437563"/>
                <a:gd name="connsiteX50" fmla="*/ 231544 w 510490"/>
                <a:gd name="connsiteY50" fmla="*/ 331819 h 437563"/>
                <a:gd name="connsiteX51" fmla="*/ 231544 w 510490"/>
                <a:gd name="connsiteY51" fmla="*/ 385299 h 437563"/>
                <a:gd name="connsiteX52" fmla="*/ 207235 w 510490"/>
                <a:gd name="connsiteY52" fmla="*/ 364636 h 437563"/>
                <a:gd name="connsiteX53" fmla="*/ 207235 w 510490"/>
                <a:gd name="connsiteY53" fmla="*/ 363421 h 437563"/>
                <a:gd name="connsiteX54" fmla="*/ 207843 w 510490"/>
                <a:gd name="connsiteY54" fmla="*/ 363421 h 437563"/>
                <a:gd name="connsiteX55" fmla="*/ 212704 w 510490"/>
                <a:gd name="connsiteY55" fmla="*/ 364636 h 437563"/>
                <a:gd name="connsiteX56" fmla="*/ 231544 w 510490"/>
                <a:gd name="connsiteY56" fmla="*/ 368890 h 437563"/>
                <a:gd name="connsiteX57" fmla="*/ 231544 w 510490"/>
                <a:gd name="connsiteY57" fmla="*/ 385299 h 437563"/>
                <a:gd name="connsiteX58" fmla="*/ 134308 w 510490"/>
                <a:gd name="connsiteY58" fmla="*/ 302648 h 437563"/>
                <a:gd name="connsiteX59" fmla="*/ 146462 w 510490"/>
                <a:gd name="connsiteY59" fmla="*/ 303256 h 437563"/>
                <a:gd name="connsiteX60" fmla="*/ 146462 w 510490"/>
                <a:gd name="connsiteY60" fmla="*/ 303864 h 437563"/>
                <a:gd name="connsiteX61" fmla="*/ 152540 w 510490"/>
                <a:gd name="connsiteY61" fmla="*/ 327565 h 437563"/>
                <a:gd name="connsiteX62" fmla="*/ 134308 w 510490"/>
                <a:gd name="connsiteY62" fmla="*/ 326349 h 437563"/>
                <a:gd name="connsiteX63" fmla="*/ 134308 w 510490"/>
                <a:gd name="connsiteY63" fmla="*/ 302648 h 437563"/>
                <a:gd name="connsiteX64" fmla="*/ 109999 w 510490"/>
                <a:gd name="connsiteY64" fmla="*/ 229721 h 437563"/>
                <a:gd name="connsiteX65" fmla="*/ 134308 w 510490"/>
                <a:gd name="connsiteY65" fmla="*/ 233367 h 437563"/>
                <a:gd name="connsiteX66" fmla="*/ 134308 w 510490"/>
                <a:gd name="connsiteY66" fmla="*/ 257676 h 437563"/>
                <a:gd name="connsiteX67" fmla="*/ 109999 w 510490"/>
                <a:gd name="connsiteY67" fmla="*/ 253422 h 437563"/>
                <a:gd name="connsiteX68" fmla="*/ 109999 w 510490"/>
                <a:gd name="connsiteY68" fmla="*/ 229721 h 437563"/>
                <a:gd name="connsiteX69" fmla="*/ 109999 w 510490"/>
                <a:gd name="connsiteY69" fmla="*/ 323919 h 437563"/>
                <a:gd name="connsiteX70" fmla="*/ 85690 w 510490"/>
                <a:gd name="connsiteY70" fmla="*/ 319664 h 437563"/>
                <a:gd name="connsiteX71" fmla="*/ 85690 w 510490"/>
                <a:gd name="connsiteY71" fmla="*/ 295963 h 437563"/>
                <a:gd name="connsiteX72" fmla="*/ 109999 w 510490"/>
                <a:gd name="connsiteY72" fmla="*/ 299609 h 437563"/>
                <a:gd name="connsiteX73" fmla="*/ 109999 w 510490"/>
                <a:gd name="connsiteY73" fmla="*/ 323919 h 437563"/>
                <a:gd name="connsiteX74" fmla="*/ 61380 w 510490"/>
                <a:gd name="connsiteY74" fmla="*/ 224859 h 437563"/>
                <a:gd name="connsiteX75" fmla="*/ 61380 w 510490"/>
                <a:gd name="connsiteY75" fmla="*/ 213920 h 437563"/>
                <a:gd name="connsiteX76" fmla="*/ 85690 w 510490"/>
                <a:gd name="connsiteY76" fmla="*/ 223036 h 437563"/>
                <a:gd name="connsiteX77" fmla="*/ 85690 w 510490"/>
                <a:gd name="connsiteY77" fmla="*/ 245522 h 437563"/>
                <a:gd name="connsiteX78" fmla="*/ 61380 w 510490"/>
                <a:gd name="connsiteY78" fmla="*/ 224859 h 437563"/>
                <a:gd name="connsiteX79" fmla="*/ 61380 w 510490"/>
                <a:gd name="connsiteY79" fmla="*/ 312372 h 437563"/>
                <a:gd name="connsiteX80" fmla="*/ 37071 w 510490"/>
                <a:gd name="connsiteY80" fmla="*/ 291709 h 437563"/>
                <a:gd name="connsiteX81" fmla="*/ 37071 w 510490"/>
                <a:gd name="connsiteY81" fmla="*/ 280770 h 437563"/>
                <a:gd name="connsiteX82" fmla="*/ 61380 w 510490"/>
                <a:gd name="connsiteY82" fmla="*/ 289886 h 437563"/>
                <a:gd name="connsiteX83" fmla="*/ 61380 w 510490"/>
                <a:gd name="connsiteY83" fmla="*/ 312372 h 437563"/>
                <a:gd name="connsiteX84" fmla="*/ 37071 w 510490"/>
                <a:gd name="connsiteY84" fmla="*/ 122761 h 437563"/>
                <a:gd name="connsiteX85" fmla="*/ 61380 w 510490"/>
                <a:gd name="connsiteY85" fmla="*/ 131877 h 437563"/>
                <a:gd name="connsiteX86" fmla="*/ 61380 w 510490"/>
                <a:gd name="connsiteY86" fmla="*/ 154363 h 437563"/>
                <a:gd name="connsiteX87" fmla="*/ 37071 w 510490"/>
                <a:gd name="connsiteY87" fmla="*/ 133700 h 437563"/>
                <a:gd name="connsiteX88" fmla="*/ 37071 w 510490"/>
                <a:gd name="connsiteY88" fmla="*/ 122761 h 437563"/>
                <a:gd name="connsiteX89" fmla="*/ 109999 w 510490"/>
                <a:gd name="connsiteY89" fmla="*/ 142208 h 437563"/>
                <a:gd name="connsiteX90" fmla="*/ 109999 w 510490"/>
                <a:gd name="connsiteY90" fmla="*/ 166517 h 437563"/>
                <a:gd name="connsiteX91" fmla="*/ 85690 w 510490"/>
                <a:gd name="connsiteY91" fmla="*/ 162263 h 437563"/>
                <a:gd name="connsiteX92" fmla="*/ 85690 w 510490"/>
                <a:gd name="connsiteY92" fmla="*/ 138562 h 437563"/>
                <a:gd name="connsiteX93" fmla="*/ 109999 w 510490"/>
                <a:gd name="connsiteY93" fmla="*/ 142208 h 437563"/>
                <a:gd name="connsiteX94" fmla="*/ 170771 w 510490"/>
                <a:gd name="connsiteY94" fmla="*/ 36464 h 437563"/>
                <a:gd name="connsiteX95" fmla="*/ 304471 w 510490"/>
                <a:gd name="connsiteY95" fmla="*/ 72927 h 437563"/>
                <a:gd name="connsiteX96" fmla="*/ 170771 w 510490"/>
                <a:gd name="connsiteY96" fmla="*/ 109391 h 437563"/>
                <a:gd name="connsiteX97" fmla="*/ 37071 w 510490"/>
                <a:gd name="connsiteY97" fmla="*/ 72927 h 437563"/>
                <a:gd name="connsiteX98" fmla="*/ 170771 w 510490"/>
                <a:gd name="connsiteY98" fmla="*/ 36464 h 437563"/>
                <a:gd name="connsiteX99" fmla="*/ 207235 w 510490"/>
                <a:gd name="connsiteY99" fmla="*/ 324526 h 437563"/>
                <a:gd name="connsiteX100" fmla="*/ 182926 w 510490"/>
                <a:gd name="connsiteY100" fmla="*/ 303864 h 437563"/>
                <a:gd name="connsiteX101" fmla="*/ 182926 w 510490"/>
                <a:gd name="connsiteY101" fmla="*/ 292924 h 437563"/>
                <a:gd name="connsiteX102" fmla="*/ 207235 w 510490"/>
                <a:gd name="connsiteY102" fmla="*/ 302040 h 437563"/>
                <a:gd name="connsiteX103" fmla="*/ 207235 w 510490"/>
                <a:gd name="connsiteY103" fmla="*/ 324526 h 437563"/>
                <a:gd name="connsiteX104" fmla="*/ 280162 w 510490"/>
                <a:gd name="connsiteY104" fmla="*/ 154363 h 437563"/>
                <a:gd name="connsiteX105" fmla="*/ 280162 w 510490"/>
                <a:gd name="connsiteY105" fmla="*/ 132485 h 437563"/>
                <a:gd name="connsiteX106" fmla="*/ 304471 w 510490"/>
                <a:gd name="connsiteY106" fmla="*/ 122761 h 437563"/>
                <a:gd name="connsiteX107" fmla="*/ 304471 w 510490"/>
                <a:gd name="connsiteY107" fmla="*/ 133700 h 437563"/>
                <a:gd name="connsiteX108" fmla="*/ 280162 w 510490"/>
                <a:gd name="connsiteY108" fmla="*/ 154363 h 437563"/>
                <a:gd name="connsiteX109" fmla="*/ 231544 w 510490"/>
                <a:gd name="connsiteY109" fmla="*/ 165909 h 437563"/>
                <a:gd name="connsiteX110" fmla="*/ 231544 w 510490"/>
                <a:gd name="connsiteY110" fmla="*/ 142208 h 437563"/>
                <a:gd name="connsiteX111" fmla="*/ 255853 w 510490"/>
                <a:gd name="connsiteY111" fmla="*/ 138562 h 437563"/>
                <a:gd name="connsiteX112" fmla="*/ 255853 w 510490"/>
                <a:gd name="connsiteY112" fmla="*/ 161655 h 437563"/>
                <a:gd name="connsiteX113" fmla="*/ 231544 w 510490"/>
                <a:gd name="connsiteY113" fmla="*/ 165909 h 437563"/>
                <a:gd name="connsiteX114" fmla="*/ 182926 w 510490"/>
                <a:gd name="connsiteY114" fmla="*/ 170164 h 437563"/>
                <a:gd name="connsiteX115" fmla="*/ 182926 w 510490"/>
                <a:gd name="connsiteY115" fmla="*/ 145855 h 437563"/>
                <a:gd name="connsiteX116" fmla="*/ 207235 w 510490"/>
                <a:gd name="connsiteY116" fmla="*/ 144639 h 437563"/>
                <a:gd name="connsiteX117" fmla="*/ 207235 w 510490"/>
                <a:gd name="connsiteY117" fmla="*/ 168948 h 437563"/>
                <a:gd name="connsiteX118" fmla="*/ 182926 w 510490"/>
                <a:gd name="connsiteY118" fmla="*/ 170164 h 437563"/>
                <a:gd name="connsiteX119" fmla="*/ 134308 w 510490"/>
                <a:gd name="connsiteY119" fmla="*/ 168948 h 437563"/>
                <a:gd name="connsiteX120" fmla="*/ 134308 w 510490"/>
                <a:gd name="connsiteY120" fmla="*/ 144639 h 437563"/>
                <a:gd name="connsiteX121" fmla="*/ 158617 w 510490"/>
                <a:gd name="connsiteY121" fmla="*/ 145855 h 437563"/>
                <a:gd name="connsiteX122" fmla="*/ 158617 w 510490"/>
                <a:gd name="connsiteY122" fmla="*/ 170164 h 437563"/>
                <a:gd name="connsiteX123" fmla="*/ 134308 w 510490"/>
                <a:gd name="connsiteY123" fmla="*/ 168948 h 437563"/>
                <a:gd name="connsiteX124" fmla="*/ 450326 w 510490"/>
                <a:gd name="connsiteY124" fmla="*/ 243091 h 437563"/>
                <a:gd name="connsiteX125" fmla="*/ 316626 w 510490"/>
                <a:gd name="connsiteY125" fmla="*/ 279554 h 437563"/>
                <a:gd name="connsiteX126" fmla="*/ 182926 w 510490"/>
                <a:gd name="connsiteY126" fmla="*/ 243091 h 437563"/>
                <a:gd name="connsiteX127" fmla="*/ 316626 w 510490"/>
                <a:gd name="connsiteY127" fmla="*/ 206627 h 437563"/>
                <a:gd name="connsiteX128" fmla="*/ 450326 w 510490"/>
                <a:gd name="connsiteY128" fmla="*/ 243091 h 437563"/>
                <a:gd name="connsiteX129" fmla="*/ 486789 w 510490"/>
                <a:gd name="connsiteY129" fmla="*/ 261323 h 437563"/>
                <a:gd name="connsiteX130" fmla="*/ 486789 w 510490"/>
                <a:gd name="connsiteY130" fmla="*/ 243091 h 437563"/>
                <a:gd name="connsiteX131" fmla="*/ 420547 w 510490"/>
                <a:gd name="connsiteY131" fmla="*/ 182318 h 437563"/>
                <a:gd name="connsiteX132" fmla="*/ 364029 w 510490"/>
                <a:gd name="connsiteY132" fmla="*/ 172595 h 437563"/>
                <a:gd name="connsiteX133" fmla="*/ 364636 w 510490"/>
                <a:gd name="connsiteY133" fmla="*/ 164086 h 437563"/>
                <a:gd name="connsiteX134" fmla="*/ 340327 w 510490"/>
                <a:gd name="connsiteY134" fmla="*/ 121545 h 437563"/>
                <a:gd name="connsiteX135" fmla="*/ 340327 w 510490"/>
                <a:gd name="connsiteY135" fmla="*/ 72927 h 437563"/>
                <a:gd name="connsiteX136" fmla="*/ 274085 w 510490"/>
                <a:gd name="connsiteY136" fmla="*/ 12155 h 437563"/>
                <a:gd name="connsiteX137" fmla="*/ 170164 w 510490"/>
                <a:gd name="connsiteY137" fmla="*/ 0 h 437563"/>
                <a:gd name="connsiteX138" fmla="*/ 0 w 510490"/>
                <a:gd name="connsiteY138" fmla="*/ 72927 h 437563"/>
                <a:gd name="connsiteX139" fmla="*/ 0 w 510490"/>
                <a:gd name="connsiteY139" fmla="*/ 133700 h 437563"/>
                <a:gd name="connsiteX140" fmla="*/ 24309 w 510490"/>
                <a:gd name="connsiteY140" fmla="*/ 176241 h 437563"/>
                <a:gd name="connsiteX141" fmla="*/ 24309 w 510490"/>
                <a:gd name="connsiteY141" fmla="*/ 187788 h 437563"/>
                <a:gd name="connsiteX142" fmla="*/ 0 w 510490"/>
                <a:gd name="connsiteY142" fmla="*/ 230936 h 437563"/>
                <a:gd name="connsiteX143" fmla="*/ 0 w 510490"/>
                <a:gd name="connsiteY143" fmla="*/ 291709 h 437563"/>
                <a:gd name="connsiteX144" fmla="*/ 66242 w 510490"/>
                <a:gd name="connsiteY144" fmla="*/ 352482 h 437563"/>
                <a:gd name="connsiteX145" fmla="*/ 170164 w 510490"/>
                <a:gd name="connsiteY145" fmla="*/ 364636 h 437563"/>
                <a:gd name="connsiteX146" fmla="*/ 236406 w 510490"/>
                <a:gd name="connsiteY146" fmla="*/ 425409 h 437563"/>
                <a:gd name="connsiteX147" fmla="*/ 340327 w 510490"/>
                <a:gd name="connsiteY147" fmla="*/ 437564 h 437563"/>
                <a:gd name="connsiteX148" fmla="*/ 510491 w 510490"/>
                <a:gd name="connsiteY148" fmla="*/ 364636 h 437563"/>
                <a:gd name="connsiteX149" fmla="*/ 510491 w 510490"/>
                <a:gd name="connsiteY149" fmla="*/ 303864 h 437563"/>
                <a:gd name="connsiteX150" fmla="*/ 486789 w 510490"/>
                <a:gd name="connsiteY150" fmla="*/ 261323 h 43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510490" h="437563">
                  <a:moveTo>
                    <a:pt x="474635" y="364636"/>
                  </a:moveTo>
                  <a:cubicBezTo>
                    <a:pt x="474635" y="372537"/>
                    <a:pt x="465519" y="379829"/>
                    <a:pt x="450326" y="385299"/>
                  </a:cubicBezTo>
                  <a:lnTo>
                    <a:pt x="450326" y="363421"/>
                  </a:lnTo>
                  <a:cubicBezTo>
                    <a:pt x="458834" y="360990"/>
                    <a:pt x="467342" y="357344"/>
                    <a:pt x="474635" y="353697"/>
                  </a:cubicBezTo>
                  <a:lnTo>
                    <a:pt x="474635" y="364636"/>
                  </a:lnTo>
                  <a:close/>
                  <a:moveTo>
                    <a:pt x="426017" y="324526"/>
                  </a:moveTo>
                  <a:lnTo>
                    <a:pt x="426017" y="302648"/>
                  </a:lnTo>
                  <a:cubicBezTo>
                    <a:pt x="434525" y="300217"/>
                    <a:pt x="443033" y="296571"/>
                    <a:pt x="450326" y="292924"/>
                  </a:cubicBezTo>
                  <a:lnTo>
                    <a:pt x="450326" y="303864"/>
                  </a:lnTo>
                  <a:cubicBezTo>
                    <a:pt x="450326" y="311764"/>
                    <a:pt x="441210" y="319057"/>
                    <a:pt x="426017" y="324526"/>
                  </a:cubicBezTo>
                  <a:close/>
                  <a:moveTo>
                    <a:pt x="426017" y="392592"/>
                  </a:moveTo>
                  <a:cubicBezTo>
                    <a:pt x="418724" y="394415"/>
                    <a:pt x="410216" y="395630"/>
                    <a:pt x="401708" y="396846"/>
                  </a:cubicBezTo>
                  <a:lnTo>
                    <a:pt x="401708" y="373144"/>
                  </a:lnTo>
                  <a:cubicBezTo>
                    <a:pt x="409608" y="371929"/>
                    <a:pt x="418116" y="370714"/>
                    <a:pt x="426017" y="369498"/>
                  </a:cubicBezTo>
                  <a:lnTo>
                    <a:pt x="426017" y="392592"/>
                  </a:lnTo>
                  <a:close/>
                  <a:moveTo>
                    <a:pt x="377399" y="312372"/>
                  </a:moveTo>
                  <a:cubicBezTo>
                    <a:pt x="385299" y="311156"/>
                    <a:pt x="393807" y="309941"/>
                    <a:pt x="401708" y="308725"/>
                  </a:cubicBezTo>
                  <a:lnTo>
                    <a:pt x="401708" y="331819"/>
                  </a:lnTo>
                  <a:cubicBezTo>
                    <a:pt x="394415" y="333642"/>
                    <a:pt x="385907" y="334858"/>
                    <a:pt x="377399" y="336073"/>
                  </a:cubicBezTo>
                  <a:lnTo>
                    <a:pt x="377399" y="312372"/>
                  </a:lnTo>
                  <a:close/>
                  <a:moveTo>
                    <a:pt x="377399" y="399884"/>
                  </a:moveTo>
                  <a:cubicBezTo>
                    <a:pt x="369498" y="400492"/>
                    <a:pt x="361598" y="401100"/>
                    <a:pt x="353089" y="401100"/>
                  </a:cubicBezTo>
                  <a:lnTo>
                    <a:pt x="353089" y="376791"/>
                  </a:lnTo>
                  <a:cubicBezTo>
                    <a:pt x="360382" y="376791"/>
                    <a:pt x="368890" y="376183"/>
                    <a:pt x="377399" y="375575"/>
                  </a:cubicBezTo>
                  <a:lnTo>
                    <a:pt x="377399" y="399884"/>
                  </a:lnTo>
                  <a:close/>
                  <a:moveTo>
                    <a:pt x="328780" y="340327"/>
                  </a:moveTo>
                  <a:lnTo>
                    <a:pt x="328780" y="316018"/>
                  </a:lnTo>
                  <a:cubicBezTo>
                    <a:pt x="336073" y="316018"/>
                    <a:pt x="344581" y="315410"/>
                    <a:pt x="353089" y="314803"/>
                  </a:cubicBezTo>
                  <a:lnTo>
                    <a:pt x="353089" y="339112"/>
                  </a:lnTo>
                  <a:cubicBezTo>
                    <a:pt x="345189" y="339719"/>
                    <a:pt x="337289" y="339719"/>
                    <a:pt x="328780" y="340327"/>
                  </a:cubicBezTo>
                  <a:close/>
                  <a:moveTo>
                    <a:pt x="328780" y="401100"/>
                  </a:moveTo>
                  <a:cubicBezTo>
                    <a:pt x="320272" y="401100"/>
                    <a:pt x="312372" y="400492"/>
                    <a:pt x="304471" y="399884"/>
                  </a:cubicBezTo>
                  <a:lnTo>
                    <a:pt x="304471" y="376791"/>
                  </a:lnTo>
                  <a:cubicBezTo>
                    <a:pt x="308725" y="376791"/>
                    <a:pt x="312372" y="376791"/>
                    <a:pt x="316626" y="376791"/>
                  </a:cubicBezTo>
                  <a:cubicBezTo>
                    <a:pt x="320272" y="376791"/>
                    <a:pt x="324526" y="376791"/>
                    <a:pt x="328780" y="376791"/>
                  </a:cubicBezTo>
                  <a:lnTo>
                    <a:pt x="328780" y="401100"/>
                  </a:lnTo>
                  <a:close/>
                  <a:moveTo>
                    <a:pt x="280162" y="314803"/>
                  </a:moveTo>
                  <a:cubicBezTo>
                    <a:pt x="288063" y="315410"/>
                    <a:pt x="295963" y="316018"/>
                    <a:pt x="304471" y="316018"/>
                  </a:cubicBezTo>
                  <a:lnTo>
                    <a:pt x="304471" y="340327"/>
                  </a:lnTo>
                  <a:cubicBezTo>
                    <a:pt x="295963" y="340327"/>
                    <a:pt x="288063" y="339719"/>
                    <a:pt x="280162" y="339112"/>
                  </a:cubicBezTo>
                  <a:lnTo>
                    <a:pt x="280162" y="314803"/>
                  </a:lnTo>
                  <a:close/>
                  <a:moveTo>
                    <a:pt x="280162" y="396846"/>
                  </a:moveTo>
                  <a:cubicBezTo>
                    <a:pt x="271654" y="395630"/>
                    <a:pt x="263146" y="394415"/>
                    <a:pt x="255853" y="392592"/>
                  </a:cubicBezTo>
                  <a:lnTo>
                    <a:pt x="255853" y="373144"/>
                  </a:lnTo>
                  <a:cubicBezTo>
                    <a:pt x="263754" y="374360"/>
                    <a:pt x="271654" y="374968"/>
                    <a:pt x="280162" y="375575"/>
                  </a:cubicBezTo>
                  <a:lnTo>
                    <a:pt x="280162" y="396846"/>
                  </a:lnTo>
                  <a:close/>
                  <a:moveTo>
                    <a:pt x="231544" y="331819"/>
                  </a:moveTo>
                  <a:lnTo>
                    <a:pt x="231544" y="308118"/>
                  </a:lnTo>
                  <a:cubicBezTo>
                    <a:pt x="239444" y="309333"/>
                    <a:pt x="247345" y="311156"/>
                    <a:pt x="255853" y="311764"/>
                  </a:cubicBezTo>
                  <a:lnTo>
                    <a:pt x="255853" y="336073"/>
                  </a:lnTo>
                  <a:cubicBezTo>
                    <a:pt x="247345" y="334858"/>
                    <a:pt x="238837" y="333642"/>
                    <a:pt x="231544" y="331819"/>
                  </a:cubicBezTo>
                  <a:close/>
                  <a:moveTo>
                    <a:pt x="231544" y="385299"/>
                  </a:moveTo>
                  <a:cubicBezTo>
                    <a:pt x="216351" y="379222"/>
                    <a:pt x="207235" y="371929"/>
                    <a:pt x="207235" y="364636"/>
                  </a:cubicBezTo>
                  <a:lnTo>
                    <a:pt x="207235" y="363421"/>
                  </a:lnTo>
                  <a:cubicBezTo>
                    <a:pt x="207235" y="363421"/>
                    <a:pt x="207235" y="363421"/>
                    <a:pt x="207843" y="363421"/>
                  </a:cubicBezTo>
                  <a:cubicBezTo>
                    <a:pt x="209666" y="364029"/>
                    <a:pt x="210881" y="364636"/>
                    <a:pt x="212704" y="364636"/>
                  </a:cubicBezTo>
                  <a:cubicBezTo>
                    <a:pt x="218782" y="366459"/>
                    <a:pt x="224859" y="367675"/>
                    <a:pt x="231544" y="368890"/>
                  </a:cubicBezTo>
                  <a:lnTo>
                    <a:pt x="231544" y="385299"/>
                  </a:lnTo>
                  <a:close/>
                  <a:moveTo>
                    <a:pt x="134308" y="302648"/>
                  </a:moveTo>
                  <a:cubicBezTo>
                    <a:pt x="138562" y="302648"/>
                    <a:pt x="142208" y="303256"/>
                    <a:pt x="146462" y="303256"/>
                  </a:cubicBezTo>
                  <a:lnTo>
                    <a:pt x="146462" y="303864"/>
                  </a:lnTo>
                  <a:cubicBezTo>
                    <a:pt x="146462" y="312372"/>
                    <a:pt x="148285" y="320880"/>
                    <a:pt x="152540" y="327565"/>
                  </a:cubicBezTo>
                  <a:cubicBezTo>
                    <a:pt x="146462" y="327565"/>
                    <a:pt x="140385" y="326957"/>
                    <a:pt x="134308" y="326349"/>
                  </a:cubicBezTo>
                  <a:lnTo>
                    <a:pt x="134308" y="302648"/>
                  </a:lnTo>
                  <a:close/>
                  <a:moveTo>
                    <a:pt x="109999" y="229721"/>
                  </a:moveTo>
                  <a:cubicBezTo>
                    <a:pt x="117899" y="230936"/>
                    <a:pt x="125800" y="232759"/>
                    <a:pt x="134308" y="233367"/>
                  </a:cubicBezTo>
                  <a:lnTo>
                    <a:pt x="134308" y="257676"/>
                  </a:lnTo>
                  <a:cubicBezTo>
                    <a:pt x="125800" y="256461"/>
                    <a:pt x="117291" y="255245"/>
                    <a:pt x="109999" y="253422"/>
                  </a:cubicBezTo>
                  <a:lnTo>
                    <a:pt x="109999" y="229721"/>
                  </a:lnTo>
                  <a:close/>
                  <a:moveTo>
                    <a:pt x="109999" y="323919"/>
                  </a:moveTo>
                  <a:cubicBezTo>
                    <a:pt x="101490" y="322703"/>
                    <a:pt x="92982" y="321488"/>
                    <a:pt x="85690" y="319664"/>
                  </a:cubicBezTo>
                  <a:lnTo>
                    <a:pt x="85690" y="295963"/>
                  </a:lnTo>
                  <a:cubicBezTo>
                    <a:pt x="93590" y="297179"/>
                    <a:pt x="101490" y="299002"/>
                    <a:pt x="109999" y="299609"/>
                  </a:cubicBezTo>
                  <a:lnTo>
                    <a:pt x="109999" y="323919"/>
                  </a:lnTo>
                  <a:close/>
                  <a:moveTo>
                    <a:pt x="61380" y="224859"/>
                  </a:moveTo>
                  <a:lnTo>
                    <a:pt x="61380" y="213920"/>
                  </a:lnTo>
                  <a:cubicBezTo>
                    <a:pt x="68673" y="217566"/>
                    <a:pt x="76574" y="220605"/>
                    <a:pt x="85690" y="223036"/>
                  </a:cubicBezTo>
                  <a:lnTo>
                    <a:pt x="85690" y="245522"/>
                  </a:lnTo>
                  <a:cubicBezTo>
                    <a:pt x="70496" y="240052"/>
                    <a:pt x="61380" y="232759"/>
                    <a:pt x="61380" y="224859"/>
                  </a:cubicBezTo>
                  <a:close/>
                  <a:moveTo>
                    <a:pt x="61380" y="312372"/>
                  </a:moveTo>
                  <a:cubicBezTo>
                    <a:pt x="46187" y="306294"/>
                    <a:pt x="37071" y="299002"/>
                    <a:pt x="37071" y="291709"/>
                  </a:cubicBezTo>
                  <a:lnTo>
                    <a:pt x="37071" y="280770"/>
                  </a:lnTo>
                  <a:cubicBezTo>
                    <a:pt x="44364" y="284416"/>
                    <a:pt x="52265" y="287455"/>
                    <a:pt x="61380" y="289886"/>
                  </a:cubicBezTo>
                  <a:lnTo>
                    <a:pt x="61380" y="312372"/>
                  </a:lnTo>
                  <a:close/>
                  <a:moveTo>
                    <a:pt x="37071" y="122761"/>
                  </a:moveTo>
                  <a:cubicBezTo>
                    <a:pt x="44364" y="126407"/>
                    <a:pt x="52265" y="129446"/>
                    <a:pt x="61380" y="131877"/>
                  </a:cubicBezTo>
                  <a:lnTo>
                    <a:pt x="61380" y="154363"/>
                  </a:lnTo>
                  <a:cubicBezTo>
                    <a:pt x="46187" y="148285"/>
                    <a:pt x="37071" y="140993"/>
                    <a:pt x="37071" y="133700"/>
                  </a:cubicBezTo>
                  <a:lnTo>
                    <a:pt x="37071" y="122761"/>
                  </a:lnTo>
                  <a:close/>
                  <a:moveTo>
                    <a:pt x="109999" y="142208"/>
                  </a:moveTo>
                  <a:lnTo>
                    <a:pt x="109999" y="166517"/>
                  </a:lnTo>
                  <a:cubicBezTo>
                    <a:pt x="101490" y="165302"/>
                    <a:pt x="92982" y="164086"/>
                    <a:pt x="85690" y="162263"/>
                  </a:cubicBezTo>
                  <a:lnTo>
                    <a:pt x="85690" y="138562"/>
                  </a:lnTo>
                  <a:cubicBezTo>
                    <a:pt x="93590" y="139777"/>
                    <a:pt x="101490" y="140993"/>
                    <a:pt x="109999" y="142208"/>
                  </a:cubicBezTo>
                  <a:close/>
                  <a:moveTo>
                    <a:pt x="170771" y="36464"/>
                  </a:moveTo>
                  <a:cubicBezTo>
                    <a:pt x="244914" y="36464"/>
                    <a:pt x="304471" y="52872"/>
                    <a:pt x="304471" y="72927"/>
                  </a:cubicBezTo>
                  <a:cubicBezTo>
                    <a:pt x="304471" y="92982"/>
                    <a:pt x="244914" y="109391"/>
                    <a:pt x="170771" y="109391"/>
                  </a:cubicBezTo>
                  <a:cubicBezTo>
                    <a:pt x="96629" y="109391"/>
                    <a:pt x="37071" y="92982"/>
                    <a:pt x="37071" y="72927"/>
                  </a:cubicBezTo>
                  <a:cubicBezTo>
                    <a:pt x="37071" y="52872"/>
                    <a:pt x="96629" y="36464"/>
                    <a:pt x="170771" y="36464"/>
                  </a:cubicBezTo>
                  <a:close/>
                  <a:moveTo>
                    <a:pt x="207235" y="324526"/>
                  </a:moveTo>
                  <a:cubicBezTo>
                    <a:pt x="192042" y="318449"/>
                    <a:pt x="182926" y="311156"/>
                    <a:pt x="182926" y="303864"/>
                  </a:cubicBezTo>
                  <a:lnTo>
                    <a:pt x="182926" y="292924"/>
                  </a:lnTo>
                  <a:cubicBezTo>
                    <a:pt x="190219" y="296571"/>
                    <a:pt x="198119" y="299609"/>
                    <a:pt x="207235" y="302040"/>
                  </a:cubicBezTo>
                  <a:lnTo>
                    <a:pt x="207235" y="324526"/>
                  </a:lnTo>
                  <a:close/>
                  <a:moveTo>
                    <a:pt x="280162" y="154363"/>
                  </a:moveTo>
                  <a:lnTo>
                    <a:pt x="280162" y="132485"/>
                  </a:lnTo>
                  <a:cubicBezTo>
                    <a:pt x="288670" y="130054"/>
                    <a:pt x="297179" y="126407"/>
                    <a:pt x="304471" y="122761"/>
                  </a:cubicBezTo>
                  <a:lnTo>
                    <a:pt x="304471" y="133700"/>
                  </a:lnTo>
                  <a:cubicBezTo>
                    <a:pt x="304471" y="141600"/>
                    <a:pt x="295355" y="148893"/>
                    <a:pt x="280162" y="154363"/>
                  </a:cubicBezTo>
                  <a:close/>
                  <a:moveTo>
                    <a:pt x="231544" y="165909"/>
                  </a:moveTo>
                  <a:lnTo>
                    <a:pt x="231544" y="142208"/>
                  </a:lnTo>
                  <a:cubicBezTo>
                    <a:pt x="239444" y="140993"/>
                    <a:pt x="247953" y="139777"/>
                    <a:pt x="255853" y="138562"/>
                  </a:cubicBezTo>
                  <a:lnTo>
                    <a:pt x="255853" y="161655"/>
                  </a:lnTo>
                  <a:cubicBezTo>
                    <a:pt x="248560" y="163479"/>
                    <a:pt x="240052" y="164694"/>
                    <a:pt x="231544" y="165909"/>
                  </a:cubicBezTo>
                  <a:close/>
                  <a:moveTo>
                    <a:pt x="182926" y="170164"/>
                  </a:moveTo>
                  <a:lnTo>
                    <a:pt x="182926" y="145855"/>
                  </a:lnTo>
                  <a:cubicBezTo>
                    <a:pt x="190219" y="145855"/>
                    <a:pt x="198727" y="145247"/>
                    <a:pt x="207235" y="144639"/>
                  </a:cubicBezTo>
                  <a:lnTo>
                    <a:pt x="207235" y="168948"/>
                  </a:lnTo>
                  <a:cubicBezTo>
                    <a:pt x="199334" y="169556"/>
                    <a:pt x="191434" y="169556"/>
                    <a:pt x="182926" y="170164"/>
                  </a:cubicBezTo>
                  <a:close/>
                  <a:moveTo>
                    <a:pt x="134308" y="168948"/>
                  </a:moveTo>
                  <a:lnTo>
                    <a:pt x="134308" y="144639"/>
                  </a:lnTo>
                  <a:cubicBezTo>
                    <a:pt x="142208" y="145247"/>
                    <a:pt x="150109" y="145855"/>
                    <a:pt x="158617" y="145855"/>
                  </a:cubicBezTo>
                  <a:lnTo>
                    <a:pt x="158617" y="170164"/>
                  </a:lnTo>
                  <a:cubicBezTo>
                    <a:pt x="150109" y="169556"/>
                    <a:pt x="142208" y="169556"/>
                    <a:pt x="134308" y="168948"/>
                  </a:cubicBezTo>
                  <a:close/>
                  <a:moveTo>
                    <a:pt x="450326" y="243091"/>
                  </a:moveTo>
                  <a:cubicBezTo>
                    <a:pt x="450326" y="263146"/>
                    <a:pt x="390769" y="279554"/>
                    <a:pt x="316626" y="279554"/>
                  </a:cubicBezTo>
                  <a:cubicBezTo>
                    <a:pt x="242483" y="279554"/>
                    <a:pt x="182926" y="263146"/>
                    <a:pt x="182926" y="243091"/>
                  </a:cubicBezTo>
                  <a:cubicBezTo>
                    <a:pt x="182926" y="223036"/>
                    <a:pt x="242483" y="206627"/>
                    <a:pt x="316626" y="206627"/>
                  </a:cubicBezTo>
                  <a:cubicBezTo>
                    <a:pt x="390769" y="206627"/>
                    <a:pt x="450326" y="223036"/>
                    <a:pt x="450326" y="243091"/>
                  </a:cubicBezTo>
                  <a:close/>
                  <a:moveTo>
                    <a:pt x="486789" y="261323"/>
                  </a:moveTo>
                  <a:lnTo>
                    <a:pt x="486789" y="243091"/>
                  </a:lnTo>
                  <a:cubicBezTo>
                    <a:pt x="486789" y="214528"/>
                    <a:pt x="464304" y="193865"/>
                    <a:pt x="420547" y="182318"/>
                  </a:cubicBezTo>
                  <a:cubicBezTo>
                    <a:pt x="404139" y="178064"/>
                    <a:pt x="385299" y="174418"/>
                    <a:pt x="364029" y="172595"/>
                  </a:cubicBezTo>
                  <a:cubicBezTo>
                    <a:pt x="364636" y="170164"/>
                    <a:pt x="364636" y="167125"/>
                    <a:pt x="364636" y="164086"/>
                  </a:cubicBezTo>
                  <a:cubicBezTo>
                    <a:pt x="364636" y="147070"/>
                    <a:pt x="356736" y="132485"/>
                    <a:pt x="340327" y="121545"/>
                  </a:cubicBezTo>
                  <a:lnTo>
                    <a:pt x="340327" y="72927"/>
                  </a:lnTo>
                  <a:cubicBezTo>
                    <a:pt x="340327" y="44364"/>
                    <a:pt x="317841" y="23701"/>
                    <a:pt x="274085" y="12155"/>
                  </a:cubicBezTo>
                  <a:cubicBezTo>
                    <a:pt x="245522" y="4254"/>
                    <a:pt x="209058" y="0"/>
                    <a:pt x="170164" y="0"/>
                  </a:cubicBezTo>
                  <a:cubicBezTo>
                    <a:pt x="119115" y="0"/>
                    <a:pt x="0" y="7293"/>
                    <a:pt x="0" y="72927"/>
                  </a:cubicBezTo>
                  <a:lnTo>
                    <a:pt x="0" y="133700"/>
                  </a:lnTo>
                  <a:cubicBezTo>
                    <a:pt x="0" y="150716"/>
                    <a:pt x="7900" y="165302"/>
                    <a:pt x="24309" y="176241"/>
                  </a:cubicBezTo>
                  <a:lnTo>
                    <a:pt x="24309" y="187788"/>
                  </a:lnTo>
                  <a:cubicBezTo>
                    <a:pt x="9724" y="198119"/>
                    <a:pt x="0" y="212097"/>
                    <a:pt x="0" y="230936"/>
                  </a:cubicBezTo>
                  <a:lnTo>
                    <a:pt x="0" y="291709"/>
                  </a:lnTo>
                  <a:cubicBezTo>
                    <a:pt x="0" y="320272"/>
                    <a:pt x="22486" y="340935"/>
                    <a:pt x="66242" y="352482"/>
                  </a:cubicBezTo>
                  <a:cubicBezTo>
                    <a:pt x="94805" y="360382"/>
                    <a:pt x="131269" y="364636"/>
                    <a:pt x="170164" y="364636"/>
                  </a:cubicBezTo>
                  <a:cubicBezTo>
                    <a:pt x="170164" y="393199"/>
                    <a:pt x="192649" y="413862"/>
                    <a:pt x="236406" y="425409"/>
                  </a:cubicBezTo>
                  <a:cubicBezTo>
                    <a:pt x="264969" y="433309"/>
                    <a:pt x="301433" y="437564"/>
                    <a:pt x="340327" y="437564"/>
                  </a:cubicBezTo>
                  <a:cubicBezTo>
                    <a:pt x="391376" y="437564"/>
                    <a:pt x="510491" y="430271"/>
                    <a:pt x="510491" y="364636"/>
                  </a:cubicBezTo>
                  <a:lnTo>
                    <a:pt x="510491" y="303864"/>
                  </a:lnTo>
                  <a:cubicBezTo>
                    <a:pt x="511098" y="286847"/>
                    <a:pt x="503198" y="272262"/>
                    <a:pt x="486789" y="261323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5" name="TextBox 53">
            <a:extLst>
              <a:ext uri="{FF2B5EF4-FFF2-40B4-BE49-F238E27FC236}">
                <a16:creationId xmlns:a16="http://schemas.microsoft.com/office/drawing/2014/main" id="{91E2989E-1CE1-48A4-824F-C7F6336E1B81}"/>
              </a:ext>
            </a:extLst>
          </p:cNvPr>
          <p:cNvSpPr txBox="1"/>
          <p:nvPr/>
        </p:nvSpPr>
        <p:spPr>
          <a:xfrm>
            <a:off x="1465029" y="5088407"/>
            <a:ext cx="3101516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1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Return on Investment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13F01E-CB4E-4B58-976A-BF200B5B7DF2}"/>
              </a:ext>
            </a:extLst>
          </p:cNvPr>
          <p:cNvSpPr txBox="1"/>
          <p:nvPr/>
        </p:nvSpPr>
        <p:spPr>
          <a:xfrm>
            <a:off x="6561732" y="5677436"/>
            <a:ext cx="5278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defRPr/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  <a:latin typeface="Montserrat"/>
              </a:rPr>
              <a:t>Response Curves - Shows the relationship between the Sales and each of the marketing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B9C5B0-7B66-45A2-A8D6-7417A43D4A75}"/>
                  </a:ext>
                </a:extLst>
              </p:cNvPr>
              <p:cNvSpPr txBox="1"/>
              <p:nvPr/>
            </p:nvSpPr>
            <p:spPr>
              <a:xfrm>
                <a:off x="7375590" y="1977569"/>
                <a:ext cx="4222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</m:e>
                      <m:sub>
                        <m:r>
                          <a:rPr lang="en-GB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GB" sz="1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b="1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IN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B9C5B0-7B66-45A2-A8D6-7417A43D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90" y="1977569"/>
                <a:ext cx="42221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741F2B1-C0C7-4C1D-A4EF-7DC09AF610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44" name="TextBox 47">
            <a:extLst>
              <a:ext uri="{FF2B5EF4-FFF2-40B4-BE49-F238E27FC236}">
                <a16:creationId xmlns:a16="http://schemas.microsoft.com/office/drawing/2014/main" id="{B4D9E99B-0DAE-42C5-AC17-AA493DC24681}"/>
              </a:ext>
            </a:extLst>
          </p:cNvPr>
          <p:cNvSpPr txBox="1"/>
          <p:nvPr/>
        </p:nvSpPr>
        <p:spPr>
          <a:xfrm>
            <a:off x="7192081" y="5002338"/>
            <a:ext cx="3201562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1">
                <a:solidFill>
                  <a:srgbClr val="002677"/>
                </a:solidFill>
                <a:latin typeface="Montserrat"/>
              </a:rPr>
              <a:t>Provide Recommendations</a:t>
            </a:r>
            <a:endParaRPr kumimoji="0" lang="en-US" sz="1400" b="1" i="0" u="none" strike="noStrike" kern="1200" cap="none" spc="0" normalizeH="0" baseline="0" noProof="1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129E1A-5005-41E0-A926-8838BD7451A3}"/>
              </a:ext>
            </a:extLst>
          </p:cNvPr>
          <p:cNvGrpSpPr/>
          <p:nvPr/>
        </p:nvGrpSpPr>
        <p:grpSpPr>
          <a:xfrm>
            <a:off x="6407351" y="5000670"/>
            <a:ext cx="618892" cy="618890"/>
            <a:chOff x="1905488" y="3211343"/>
            <a:chExt cx="668840" cy="66883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906A3D-F04A-4E9B-9337-40EEBB3AB2F6}"/>
                </a:ext>
              </a:extLst>
            </p:cNvPr>
            <p:cNvSpPr/>
            <p:nvPr/>
          </p:nvSpPr>
          <p:spPr>
            <a:xfrm>
              <a:off x="1905488" y="3211343"/>
              <a:ext cx="668840" cy="668838"/>
            </a:xfrm>
            <a:prstGeom prst="ellipse">
              <a:avLst/>
            </a:prstGeom>
            <a:solidFill>
              <a:srgbClr val="00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9752E2-5CA4-4714-8C1D-2B17AB74E596}"/>
                </a:ext>
              </a:extLst>
            </p:cNvPr>
            <p:cNvSpPr/>
            <p:nvPr/>
          </p:nvSpPr>
          <p:spPr>
            <a:xfrm>
              <a:off x="2098626" y="3337559"/>
              <a:ext cx="282564" cy="456452"/>
            </a:xfrm>
            <a:custGeom>
              <a:avLst/>
              <a:gdLst>
                <a:gd name="connsiteX0" fmla="*/ 118507 w 316018"/>
                <a:gd name="connsiteY0" fmla="*/ 474027 h 510492"/>
                <a:gd name="connsiteX1" fmla="*/ 197513 w 316018"/>
                <a:gd name="connsiteY1" fmla="*/ 474027 h 510492"/>
                <a:gd name="connsiteX2" fmla="*/ 158009 w 316018"/>
                <a:gd name="connsiteY2" fmla="*/ 510492 h 510492"/>
                <a:gd name="connsiteX3" fmla="*/ 118507 w 316018"/>
                <a:gd name="connsiteY3" fmla="*/ 474027 h 510492"/>
                <a:gd name="connsiteX4" fmla="*/ 97236 w 316018"/>
                <a:gd name="connsiteY4" fmla="*/ 413254 h 510492"/>
                <a:gd name="connsiteX5" fmla="*/ 218781 w 316018"/>
                <a:gd name="connsiteY5" fmla="*/ 413254 h 510492"/>
                <a:gd name="connsiteX6" fmla="*/ 237013 w 316018"/>
                <a:gd name="connsiteY6" fmla="*/ 431487 h 510492"/>
                <a:gd name="connsiteX7" fmla="*/ 218781 w 316018"/>
                <a:gd name="connsiteY7" fmla="*/ 449719 h 510492"/>
                <a:gd name="connsiteX8" fmla="*/ 97236 w 316018"/>
                <a:gd name="connsiteY8" fmla="*/ 449719 h 510492"/>
                <a:gd name="connsiteX9" fmla="*/ 79004 w 316018"/>
                <a:gd name="connsiteY9" fmla="*/ 431487 h 510492"/>
                <a:gd name="connsiteX10" fmla="*/ 97236 w 316018"/>
                <a:gd name="connsiteY10" fmla="*/ 413254 h 510492"/>
                <a:gd name="connsiteX11" fmla="*/ 97236 w 316018"/>
                <a:gd name="connsiteY11" fmla="*/ 352481 h 510492"/>
                <a:gd name="connsiteX12" fmla="*/ 218781 w 316018"/>
                <a:gd name="connsiteY12" fmla="*/ 352481 h 510492"/>
                <a:gd name="connsiteX13" fmla="*/ 237013 w 316018"/>
                <a:gd name="connsiteY13" fmla="*/ 370714 h 510492"/>
                <a:gd name="connsiteX14" fmla="*/ 218781 w 316018"/>
                <a:gd name="connsiteY14" fmla="*/ 388946 h 510492"/>
                <a:gd name="connsiteX15" fmla="*/ 97236 w 316018"/>
                <a:gd name="connsiteY15" fmla="*/ 388946 h 510492"/>
                <a:gd name="connsiteX16" fmla="*/ 79004 w 316018"/>
                <a:gd name="connsiteY16" fmla="*/ 370714 h 510492"/>
                <a:gd name="connsiteX17" fmla="*/ 97236 w 316018"/>
                <a:gd name="connsiteY17" fmla="*/ 352481 h 510492"/>
                <a:gd name="connsiteX18" fmla="*/ 158617 w 316018"/>
                <a:gd name="connsiteY18" fmla="*/ 35856 h 510492"/>
                <a:gd name="connsiteX19" fmla="*/ 37071 w 316018"/>
                <a:gd name="connsiteY19" fmla="*/ 156186 h 510492"/>
                <a:gd name="connsiteX20" fmla="*/ 37071 w 316018"/>
                <a:gd name="connsiteY20" fmla="*/ 161048 h 510492"/>
                <a:gd name="connsiteX21" fmla="*/ 45580 w 316018"/>
                <a:gd name="connsiteY21" fmla="*/ 203589 h 510492"/>
                <a:gd name="connsiteX22" fmla="*/ 66242 w 316018"/>
                <a:gd name="connsiteY22" fmla="*/ 237014 h 510492"/>
                <a:gd name="connsiteX23" fmla="*/ 101490 w 316018"/>
                <a:gd name="connsiteY23" fmla="*/ 291710 h 510492"/>
                <a:gd name="connsiteX24" fmla="*/ 158009 w 316018"/>
                <a:gd name="connsiteY24" fmla="*/ 291710 h 510492"/>
                <a:gd name="connsiteX25" fmla="*/ 215135 w 316018"/>
                <a:gd name="connsiteY25" fmla="*/ 291710 h 510492"/>
                <a:gd name="connsiteX26" fmla="*/ 250384 w 316018"/>
                <a:gd name="connsiteY26" fmla="*/ 237014 h 510492"/>
                <a:gd name="connsiteX27" fmla="*/ 271046 w 316018"/>
                <a:gd name="connsiteY27" fmla="*/ 203589 h 510492"/>
                <a:gd name="connsiteX28" fmla="*/ 279554 w 316018"/>
                <a:gd name="connsiteY28" fmla="*/ 161048 h 510492"/>
                <a:gd name="connsiteX29" fmla="*/ 280162 w 316018"/>
                <a:gd name="connsiteY29" fmla="*/ 161048 h 510492"/>
                <a:gd name="connsiteX30" fmla="*/ 280162 w 316018"/>
                <a:gd name="connsiteY30" fmla="*/ 156186 h 510492"/>
                <a:gd name="connsiteX31" fmla="*/ 158617 w 316018"/>
                <a:gd name="connsiteY31" fmla="*/ 35856 h 510492"/>
                <a:gd name="connsiteX32" fmla="*/ 158009 w 316018"/>
                <a:gd name="connsiteY32" fmla="*/ 0 h 510492"/>
                <a:gd name="connsiteX33" fmla="*/ 316018 w 316018"/>
                <a:gd name="connsiteY33" fmla="*/ 156186 h 510492"/>
                <a:gd name="connsiteX34" fmla="*/ 316018 w 316018"/>
                <a:gd name="connsiteY34" fmla="*/ 161655 h 510492"/>
                <a:gd name="connsiteX35" fmla="*/ 305079 w 316018"/>
                <a:gd name="connsiteY35" fmla="*/ 216351 h 510492"/>
                <a:gd name="connsiteX36" fmla="*/ 277731 w 316018"/>
                <a:gd name="connsiteY36" fmla="*/ 261324 h 510492"/>
                <a:gd name="connsiteX37" fmla="*/ 240660 w 316018"/>
                <a:gd name="connsiteY37" fmla="*/ 321489 h 510492"/>
                <a:gd name="connsiteX38" fmla="*/ 229721 w 316018"/>
                <a:gd name="connsiteY38" fmla="*/ 328174 h 510492"/>
                <a:gd name="connsiteX39" fmla="*/ 86297 w 316018"/>
                <a:gd name="connsiteY39" fmla="*/ 328174 h 510492"/>
                <a:gd name="connsiteX40" fmla="*/ 75358 w 316018"/>
                <a:gd name="connsiteY40" fmla="*/ 321489 h 510492"/>
                <a:gd name="connsiteX41" fmla="*/ 38287 w 316018"/>
                <a:gd name="connsiteY41" fmla="*/ 261324 h 510492"/>
                <a:gd name="connsiteX42" fmla="*/ 10939 w 316018"/>
                <a:gd name="connsiteY42" fmla="*/ 216351 h 510492"/>
                <a:gd name="connsiteX43" fmla="*/ 0 w 316018"/>
                <a:gd name="connsiteY43" fmla="*/ 161655 h 510492"/>
                <a:gd name="connsiteX44" fmla="*/ 0 w 316018"/>
                <a:gd name="connsiteY44" fmla="*/ 156186 h 510492"/>
                <a:gd name="connsiteX45" fmla="*/ 158009 w 316018"/>
                <a:gd name="connsiteY45" fmla="*/ 0 h 51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6018" h="510492">
                  <a:moveTo>
                    <a:pt x="118507" y="474027"/>
                  </a:moveTo>
                  <a:lnTo>
                    <a:pt x="197513" y="474027"/>
                  </a:lnTo>
                  <a:cubicBezTo>
                    <a:pt x="195689" y="494691"/>
                    <a:pt x="178673" y="510492"/>
                    <a:pt x="158009" y="510492"/>
                  </a:cubicBezTo>
                  <a:cubicBezTo>
                    <a:pt x="137347" y="510492"/>
                    <a:pt x="120330" y="494691"/>
                    <a:pt x="118507" y="474027"/>
                  </a:cubicBezTo>
                  <a:close/>
                  <a:moveTo>
                    <a:pt x="97236" y="413254"/>
                  </a:moveTo>
                  <a:lnTo>
                    <a:pt x="218781" y="413254"/>
                  </a:lnTo>
                  <a:cubicBezTo>
                    <a:pt x="229113" y="413254"/>
                    <a:pt x="237013" y="421154"/>
                    <a:pt x="237013" y="431487"/>
                  </a:cubicBezTo>
                  <a:cubicBezTo>
                    <a:pt x="237013" y="441818"/>
                    <a:pt x="229113" y="449719"/>
                    <a:pt x="218781" y="449719"/>
                  </a:cubicBezTo>
                  <a:lnTo>
                    <a:pt x="97236" y="449719"/>
                  </a:lnTo>
                  <a:cubicBezTo>
                    <a:pt x="86904" y="449719"/>
                    <a:pt x="79004" y="441818"/>
                    <a:pt x="79004" y="431487"/>
                  </a:cubicBezTo>
                  <a:cubicBezTo>
                    <a:pt x="79004" y="421154"/>
                    <a:pt x="86904" y="413254"/>
                    <a:pt x="97236" y="413254"/>
                  </a:cubicBezTo>
                  <a:close/>
                  <a:moveTo>
                    <a:pt x="97236" y="352481"/>
                  </a:moveTo>
                  <a:lnTo>
                    <a:pt x="218781" y="352481"/>
                  </a:lnTo>
                  <a:cubicBezTo>
                    <a:pt x="229113" y="352481"/>
                    <a:pt x="237013" y="360381"/>
                    <a:pt x="237013" y="370714"/>
                  </a:cubicBezTo>
                  <a:cubicBezTo>
                    <a:pt x="237013" y="381045"/>
                    <a:pt x="229113" y="388946"/>
                    <a:pt x="218781" y="388946"/>
                  </a:cubicBezTo>
                  <a:lnTo>
                    <a:pt x="97236" y="388946"/>
                  </a:lnTo>
                  <a:cubicBezTo>
                    <a:pt x="86904" y="388946"/>
                    <a:pt x="79004" y="381045"/>
                    <a:pt x="79004" y="370714"/>
                  </a:cubicBezTo>
                  <a:cubicBezTo>
                    <a:pt x="79004" y="360381"/>
                    <a:pt x="86904" y="352481"/>
                    <a:pt x="97236" y="352481"/>
                  </a:cubicBezTo>
                  <a:close/>
                  <a:moveTo>
                    <a:pt x="158617" y="35856"/>
                  </a:moveTo>
                  <a:cubicBezTo>
                    <a:pt x="92375" y="36464"/>
                    <a:pt x="38287" y="89944"/>
                    <a:pt x="37071" y="156186"/>
                  </a:cubicBezTo>
                  <a:lnTo>
                    <a:pt x="37071" y="161048"/>
                  </a:lnTo>
                  <a:cubicBezTo>
                    <a:pt x="37679" y="175633"/>
                    <a:pt x="40110" y="190219"/>
                    <a:pt x="45580" y="203589"/>
                  </a:cubicBezTo>
                  <a:cubicBezTo>
                    <a:pt x="50441" y="215743"/>
                    <a:pt x="57734" y="227290"/>
                    <a:pt x="66242" y="237014"/>
                  </a:cubicBezTo>
                  <a:cubicBezTo>
                    <a:pt x="79612" y="254031"/>
                    <a:pt x="91767" y="272263"/>
                    <a:pt x="101490" y="291710"/>
                  </a:cubicBezTo>
                  <a:lnTo>
                    <a:pt x="158009" y="291710"/>
                  </a:lnTo>
                  <a:lnTo>
                    <a:pt x="215135" y="291710"/>
                  </a:lnTo>
                  <a:cubicBezTo>
                    <a:pt x="224251" y="272263"/>
                    <a:pt x="236406" y="254031"/>
                    <a:pt x="250384" y="237014"/>
                  </a:cubicBezTo>
                  <a:cubicBezTo>
                    <a:pt x="259499" y="227290"/>
                    <a:pt x="266184" y="215743"/>
                    <a:pt x="271046" y="203589"/>
                  </a:cubicBezTo>
                  <a:cubicBezTo>
                    <a:pt x="275908" y="190219"/>
                    <a:pt x="278947" y="175633"/>
                    <a:pt x="279554" y="161048"/>
                  </a:cubicBezTo>
                  <a:lnTo>
                    <a:pt x="280162" y="161048"/>
                  </a:lnTo>
                  <a:lnTo>
                    <a:pt x="280162" y="156186"/>
                  </a:lnTo>
                  <a:cubicBezTo>
                    <a:pt x="278947" y="89336"/>
                    <a:pt x="224859" y="36464"/>
                    <a:pt x="158617" y="35856"/>
                  </a:cubicBezTo>
                  <a:close/>
                  <a:moveTo>
                    <a:pt x="158009" y="0"/>
                  </a:moveTo>
                  <a:cubicBezTo>
                    <a:pt x="244306" y="608"/>
                    <a:pt x="314195" y="69889"/>
                    <a:pt x="316018" y="156186"/>
                  </a:cubicBezTo>
                  <a:lnTo>
                    <a:pt x="316018" y="161655"/>
                  </a:lnTo>
                  <a:cubicBezTo>
                    <a:pt x="315410" y="180495"/>
                    <a:pt x="311764" y="198727"/>
                    <a:pt x="305079" y="216351"/>
                  </a:cubicBezTo>
                  <a:cubicBezTo>
                    <a:pt x="299002" y="232759"/>
                    <a:pt x="289278" y="247954"/>
                    <a:pt x="277731" y="261324"/>
                  </a:cubicBezTo>
                  <a:cubicBezTo>
                    <a:pt x="263146" y="277125"/>
                    <a:pt x="247345" y="308119"/>
                    <a:pt x="240660" y="321489"/>
                  </a:cubicBezTo>
                  <a:cubicBezTo>
                    <a:pt x="238837" y="325743"/>
                    <a:pt x="234583" y="328174"/>
                    <a:pt x="229721" y="328174"/>
                  </a:cubicBezTo>
                  <a:lnTo>
                    <a:pt x="86297" y="328174"/>
                  </a:lnTo>
                  <a:cubicBezTo>
                    <a:pt x="81435" y="328174"/>
                    <a:pt x="77181" y="325743"/>
                    <a:pt x="75358" y="321489"/>
                  </a:cubicBezTo>
                  <a:cubicBezTo>
                    <a:pt x="68673" y="308119"/>
                    <a:pt x="52872" y="277125"/>
                    <a:pt x="38287" y="261324"/>
                  </a:cubicBezTo>
                  <a:cubicBezTo>
                    <a:pt x="26740" y="247954"/>
                    <a:pt x="17624" y="232759"/>
                    <a:pt x="10939" y="216351"/>
                  </a:cubicBezTo>
                  <a:cubicBezTo>
                    <a:pt x="4254" y="198727"/>
                    <a:pt x="608" y="180495"/>
                    <a:pt x="0" y="161655"/>
                  </a:cubicBezTo>
                  <a:lnTo>
                    <a:pt x="0" y="156186"/>
                  </a:lnTo>
                  <a:cubicBezTo>
                    <a:pt x="1823" y="69889"/>
                    <a:pt x="71712" y="608"/>
                    <a:pt x="158009" y="0"/>
                  </a:cubicBezTo>
                  <a:close/>
                </a:path>
              </a:pathLst>
            </a:custGeom>
            <a:solidFill>
              <a:srgbClr val="FFFFFF"/>
            </a:solidFill>
            <a:ln w="605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B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0" name="Table 10">
            <a:extLst>
              <a:ext uri="{FF2B5EF4-FFF2-40B4-BE49-F238E27FC236}">
                <a16:creationId xmlns:a16="http://schemas.microsoft.com/office/drawing/2014/main" id="{1A47A30F-E37C-4F2C-9A3A-0D3AD42DE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970420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4576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62518F-27CC-4992-AF73-FBFDA9447A0B}"/>
              </a:ext>
            </a:extLst>
          </p:cNvPr>
          <p:cNvSpPr/>
          <p:nvPr/>
        </p:nvSpPr>
        <p:spPr>
          <a:xfrm>
            <a:off x="369023" y="4347345"/>
            <a:ext cx="11501885" cy="1844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A858-F1AA-441F-A576-55B9C9F8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" y="208695"/>
            <a:ext cx="11233150" cy="480138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00194C"/>
                </a:solidFill>
                <a:ea typeface="+mn-ea"/>
                <a:cs typeface="+mn-cs"/>
              </a:rPr>
              <a:t>MODEL</a:t>
            </a:r>
            <a:r>
              <a:rPr lang="en-GB" sz="2400"/>
              <a:t> </a:t>
            </a:r>
            <a:r>
              <a:rPr lang="en-GB" sz="2400">
                <a:solidFill>
                  <a:srgbClr val="00194C"/>
                </a:solidFill>
                <a:ea typeface="+mn-ea"/>
                <a:cs typeface="+mn-cs"/>
              </a:rPr>
              <a:t>CONSTRUCT</a:t>
            </a:r>
            <a:endParaRPr lang="en-IN" sz="2400">
              <a:solidFill>
                <a:srgbClr val="00194C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23BCD-3A94-4C8F-BF9D-474F6BD36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15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1C79-9D1A-4A24-9B6A-73EF3BAB1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3CF20-77EA-40FB-8B7F-968772236C2E}"/>
              </a:ext>
            </a:extLst>
          </p:cNvPr>
          <p:cNvSpPr txBox="1"/>
          <p:nvPr/>
        </p:nvSpPr>
        <p:spPr>
          <a:xfrm>
            <a:off x="7505485" y="1584925"/>
            <a:ext cx="409679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400">
                <a:solidFill>
                  <a:srgbClr val="010407"/>
                </a:solidFill>
              </a:rPr>
              <a:t>Applying log transform will help us to account for the saturation effect of increasing spends.</a:t>
            </a:r>
            <a:endParaRPr lang="en-IN" sz="1400">
              <a:solidFill>
                <a:srgbClr val="01040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D1153-2A95-4771-A42D-7BCA40A53DB9}"/>
              </a:ext>
            </a:extLst>
          </p:cNvPr>
          <p:cNvSpPr txBox="1"/>
          <p:nvPr/>
        </p:nvSpPr>
        <p:spPr>
          <a:xfrm>
            <a:off x="7438810" y="1170933"/>
            <a:ext cx="2508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tx1">
                    <a:lumMod val="90000"/>
                    <a:lumOff val="10000"/>
                  </a:schemeClr>
                </a:solidFill>
              </a:rPr>
              <a:t>Log Transformation</a:t>
            </a:r>
            <a:endParaRPr lang="en-IN" sz="1600" b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F5DA2-5248-4CB6-A976-A3E1E29441E4}"/>
              </a:ext>
            </a:extLst>
          </p:cNvPr>
          <p:cNvSpPr txBox="1"/>
          <p:nvPr/>
        </p:nvSpPr>
        <p:spPr>
          <a:xfrm>
            <a:off x="465062" y="1183763"/>
            <a:ext cx="329685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>
                <a:solidFill>
                  <a:schemeClr val="tx1">
                    <a:lumMod val="90000"/>
                    <a:lumOff val="10000"/>
                  </a:schemeClr>
                </a:solidFill>
              </a:rPr>
              <a:t>Lag / Delay Effect </a:t>
            </a:r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1400">
                <a:solidFill>
                  <a:srgbClr val="010407"/>
                </a:solidFill>
              </a:rPr>
              <a:t>The delayed impact of marketing on sales</a:t>
            </a:r>
            <a:endParaRPr lang="en-IN" sz="2400">
              <a:solidFill>
                <a:srgbClr val="01040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ED2B-F062-459C-B116-1B73BAD88382}"/>
              </a:ext>
            </a:extLst>
          </p:cNvPr>
          <p:cNvSpPr txBox="1"/>
          <p:nvPr/>
        </p:nvSpPr>
        <p:spPr>
          <a:xfrm>
            <a:off x="448434" y="2210663"/>
            <a:ext cx="3172207" cy="1308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b="1">
                <a:solidFill>
                  <a:schemeClr val="tx1">
                    <a:lumMod val="90000"/>
                    <a:lumOff val="10000"/>
                  </a:schemeClr>
                </a:solidFill>
              </a:rPr>
              <a:t>Ad stock </a:t>
            </a:r>
            <a:endParaRPr lang="en-IN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sz="1400">
                <a:solidFill>
                  <a:srgbClr val="010407"/>
                </a:solidFill>
              </a:rPr>
              <a:t>Advertising adstock is a term used for measuring the memory effect carried over from the time of first starting advertisements. </a:t>
            </a:r>
            <a:endParaRPr lang="en-IN" sz="2400">
              <a:solidFill>
                <a:srgbClr val="01040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39CF3D-770D-4662-8752-AD332D7C1A5A}"/>
              </a:ext>
            </a:extLst>
          </p:cNvPr>
          <p:cNvSpPr txBox="1"/>
          <p:nvPr/>
        </p:nvSpPr>
        <p:spPr>
          <a:xfrm>
            <a:off x="883564" y="5056963"/>
            <a:ext cx="103493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Sales  =  </a:t>
            </a:r>
            <a:r>
              <a:rPr lang="en-GB" sz="2800" b="1" i="1">
                <a:solidFill>
                  <a:schemeClr val="bg1">
                    <a:lumMod val="85000"/>
                  </a:schemeClr>
                </a:solidFill>
                <a:latin typeface="Cambria"/>
                <a:ea typeface="Cambria" panose="02040503050406030204" pitchFamily="18" charset="0"/>
              </a:rPr>
              <a:t>f </a:t>
            </a:r>
            <a:r>
              <a:rPr lang="en-GB" sz="2800" b="1">
                <a:solidFill>
                  <a:schemeClr val="bg1">
                    <a:lumMod val="85000"/>
                  </a:schemeClr>
                </a:solidFill>
                <a:latin typeface="Cambria"/>
                <a:ea typeface="Cambria" panose="02040503050406030204" pitchFamily="18" charset="0"/>
              </a:rPr>
              <a:t>(                                                                                                          )</a:t>
            </a:r>
            <a:endParaRPr lang="en-IN" sz="2800" b="1" i="1">
              <a:solidFill>
                <a:schemeClr val="bg1">
                  <a:lumMod val="85000"/>
                </a:schemeClr>
              </a:solidFill>
              <a:latin typeface="Cambria"/>
            </a:endParaRPr>
          </a:p>
        </p:txBody>
      </p:sp>
      <p:pic>
        <p:nvPicPr>
          <p:cNvPr id="23" name="Picture 4" descr="Channels Icon #261708 - Free Icons Library">
            <a:extLst>
              <a:ext uri="{FF2B5EF4-FFF2-40B4-BE49-F238E27FC236}">
                <a16:creationId xmlns:a16="http://schemas.microsoft.com/office/drawing/2014/main" id="{F2CFBB3A-E2BD-4E00-A813-F59E28BB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07" y="5056963"/>
            <a:ext cx="49264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B0CC85-ABD4-4640-9924-E01A179A3430}"/>
              </a:ext>
            </a:extLst>
          </p:cNvPr>
          <p:cNvSpPr txBox="1"/>
          <p:nvPr/>
        </p:nvSpPr>
        <p:spPr>
          <a:xfrm>
            <a:off x="4529874" y="5629224"/>
            <a:ext cx="17525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Marketing channel spend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88E22-1575-4A8A-A88B-52B66F2D33C7}"/>
              </a:ext>
            </a:extLst>
          </p:cNvPr>
          <p:cNvSpPr txBox="1"/>
          <p:nvPr/>
        </p:nvSpPr>
        <p:spPr>
          <a:xfrm>
            <a:off x="7357200" y="5610782"/>
            <a:ext cx="155932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Seasonality </a:t>
            </a:r>
            <a:endParaRPr lang="en-IN" sz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852EEF-C62C-4154-9B2A-628AB1F234FA}"/>
              </a:ext>
            </a:extLst>
          </p:cNvPr>
          <p:cNvSpPr txBox="1"/>
          <p:nvPr/>
        </p:nvSpPr>
        <p:spPr>
          <a:xfrm>
            <a:off x="9220210" y="5609256"/>
            <a:ext cx="145472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External factors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7" name="Picture 12" descr="Business, discount, finance, offer, percent, promo, promotion icon -  Download on Iconfinder">
            <a:extLst>
              <a:ext uri="{FF2B5EF4-FFF2-40B4-BE49-F238E27FC236}">
                <a16:creationId xmlns:a16="http://schemas.microsoft.com/office/drawing/2014/main" id="{29CF413F-88B1-4746-A168-14472A539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14" y="5085649"/>
            <a:ext cx="521953" cy="52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51CA8B-CEB9-48E8-AFCB-95D4A8349185}"/>
              </a:ext>
            </a:extLst>
          </p:cNvPr>
          <p:cNvSpPr txBox="1"/>
          <p:nvPr/>
        </p:nvSpPr>
        <p:spPr>
          <a:xfrm>
            <a:off x="2252470" y="5665564"/>
            <a:ext cx="150944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>
                    <a:lumMod val="85000"/>
                  </a:schemeClr>
                </a:solidFill>
              </a:rPr>
              <a:t>Promotional  Spends</a:t>
            </a:r>
            <a:endParaRPr lang="en-IN" sz="12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5774B28-83AE-44E6-84B4-27A4032C1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06" y="5033571"/>
            <a:ext cx="498459" cy="498459"/>
          </a:xfrm>
          <a:prstGeom prst="rect">
            <a:avLst/>
          </a:prstGeom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F496BF-19FD-41A2-B67D-E043A85EA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8" y="5033571"/>
            <a:ext cx="521648" cy="5216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71D5F0-1DD1-4B68-9F24-5D697ECFF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26162">
            <a:off x="3772745" y="5160344"/>
            <a:ext cx="219475" cy="219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956DA-1E11-43A8-95C0-FEDAEDEF1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20164">
            <a:off x="6573186" y="5198395"/>
            <a:ext cx="219475" cy="2194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705990-957B-40E7-908A-A5A849507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284">
            <a:off x="8710831" y="5229056"/>
            <a:ext cx="219475" cy="2194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F6442F-4119-41EA-9AD3-89ADBA04F1D2}"/>
              </a:ext>
            </a:extLst>
          </p:cNvPr>
          <p:cNvSpPr txBox="1"/>
          <p:nvPr/>
        </p:nvSpPr>
        <p:spPr>
          <a:xfrm>
            <a:off x="552554" y="4391744"/>
            <a:ext cx="25087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b="1">
                <a:solidFill>
                  <a:schemeClr val="bg1">
                    <a:lumMod val="85000"/>
                  </a:schemeClr>
                </a:solidFill>
              </a:rPr>
              <a:t>Multiplicative model</a:t>
            </a:r>
            <a:endParaRPr lang="en-IN" sz="1600" b="1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7F947B-3DD0-46CF-A423-ACB113CC8B28}"/>
              </a:ext>
            </a:extLst>
          </p:cNvPr>
          <p:cNvGrpSpPr/>
          <p:nvPr/>
        </p:nvGrpSpPr>
        <p:grpSpPr>
          <a:xfrm>
            <a:off x="3943105" y="1711637"/>
            <a:ext cx="478706" cy="430498"/>
            <a:chOff x="4408225" y="589332"/>
            <a:chExt cx="765812" cy="65261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3D9E-E565-4EE4-A15D-607DC9EAA2BF}"/>
                </a:ext>
              </a:extLst>
            </p:cNvPr>
            <p:cNvSpPr/>
            <p:nvPr/>
          </p:nvSpPr>
          <p:spPr>
            <a:xfrm>
              <a:off x="4408225" y="589332"/>
              <a:ext cx="765812" cy="6526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697A6520-68F4-4C90-8151-3605A18D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969" y="649415"/>
              <a:ext cx="420788" cy="420788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349CD4-9C8A-46AB-98A6-51D09B303EC5}"/>
              </a:ext>
            </a:extLst>
          </p:cNvPr>
          <p:cNvCxnSpPr>
            <a:cxnSpLocks/>
          </p:cNvCxnSpPr>
          <p:nvPr/>
        </p:nvCxnSpPr>
        <p:spPr>
          <a:xfrm flipV="1">
            <a:off x="4233485" y="2253593"/>
            <a:ext cx="0" cy="540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F84D56-F31F-4903-90D0-3CF3E5BAFE9C}"/>
              </a:ext>
            </a:extLst>
          </p:cNvPr>
          <p:cNvCxnSpPr/>
          <p:nvPr/>
        </p:nvCxnSpPr>
        <p:spPr>
          <a:xfrm>
            <a:off x="3784525" y="2783068"/>
            <a:ext cx="2937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8C263-B446-4B46-A196-66F2F74C1BBC}"/>
              </a:ext>
            </a:extLst>
          </p:cNvPr>
          <p:cNvCxnSpPr>
            <a:cxnSpLocks/>
          </p:cNvCxnSpPr>
          <p:nvPr/>
        </p:nvCxnSpPr>
        <p:spPr>
          <a:xfrm>
            <a:off x="4233485" y="2245640"/>
            <a:ext cx="10912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DCA21-4DD0-4A65-A4ED-76B9920B394F}"/>
              </a:ext>
            </a:extLst>
          </p:cNvPr>
          <p:cNvCxnSpPr>
            <a:cxnSpLocks/>
          </p:cNvCxnSpPr>
          <p:nvPr/>
        </p:nvCxnSpPr>
        <p:spPr>
          <a:xfrm flipV="1">
            <a:off x="5324762" y="2208580"/>
            <a:ext cx="0" cy="58501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20B1E8-99C2-4188-BEF3-4E4383734F3C}"/>
              </a:ext>
            </a:extLst>
          </p:cNvPr>
          <p:cNvCxnSpPr/>
          <p:nvPr/>
        </p:nvCxnSpPr>
        <p:spPr>
          <a:xfrm flipV="1">
            <a:off x="5641254" y="2402602"/>
            <a:ext cx="0" cy="3804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21CC88A-C875-4217-87E4-2FAE6D5E58A4}"/>
              </a:ext>
            </a:extLst>
          </p:cNvPr>
          <p:cNvSpPr txBox="1"/>
          <p:nvPr/>
        </p:nvSpPr>
        <p:spPr>
          <a:xfrm>
            <a:off x="4529874" y="1913274"/>
            <a:ext cx="950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Lag</a:t>
            </a:r>
            <a:endParaRPr lang="en-IN" sz="14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108622-191D-40CA-AC26-D2E0D62CED8C}"/>
              </a:ext>
            </a:extLst>
          </p:cNvPr>
          <p:cNvCxnSpPr>
            <a:cxnSpLocks/>
          </p:cNvCxnSpPr>
          <p:nvPr/>
        </p:nvCxnSpPr>
        <p:spPr>
          <a:xfrm flipV="1">
            <a:off x="6096000" y="2663023"/>
            <a:ext cx="0" cy="13460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B1F6D3-DBC2-41FA-998C-F5C470E39922}"/>
              </a:ext>
            </a:extLst>
          </p:cNvPr>
          <p:cNvCxnSpPr>
            <a:cxnSpLocks/>
          </p:cNvCxnSpPr>
          <p:nvPr/>
        </p:nvCxnSpPr>
        <p:spPr>
          <a:xfrm flipV="1">
            <a:off x="5887575" y="2602450"/>
            <a:ext cx="0" cy="1846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95ED806-51CA-44AA-A12F-CF482C4A1E6F}"/>
              </a:ext>
            </a:extLst>
          </p:cNvPr>
          <p:cNvSpPr txBox="1"/>
          <p:nvPr/>
        </p:nvSpPr>
        <p:spPr>
          <a:xfrm>
            <a:off x="5564250" y="2038000"/>
            <a:ext cx="111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Ad stock</a:t>
            </a:r>
            <a:endParaRPr lang="en-IN" sz="1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0922AE-9D4B-4B9C-AF09-CCE2DAD7F3EE}"/>
              </a:ext>
            </a:extLst>
          </p:cNvPr>
          <p:cNvSpPr/>
          <p:nvPr/>
        </p:nvSpPr>
        <p:spPr>
          <a:xfrm flipH="1">
            <a:off x="6986118" y="1201860"/>
            <a:ext cx="45719" cy="210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CFC9B0-158F-4CBE-B94D-547F80EFF8FA}"/>
              </a:ext>
            </a:extLst>
          </p:cNvPr>
          <p:cNvSpPr/>
          <p:nvPr/>
        </p:nvSpPr>
        <p:spPr>
          <a:xfrm>
            <a:off x="487668" y="3657319"/>
            <a:ext cx="6481886" cy="476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Train 70% data                                Test 30% data</a:t>
            </a:r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43E3EC76-2835-411E-AD4F-2915137C54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52" name="Table 10">
            <a:extLst>
              <a:ext uri="{FF2B5EF4-FFF2-40B4-BE49-F238E27FC236}">
                <a16:creationId xmlns:a16="http://schemas.microsoft.com/office/drawing/2014/main" id="{4955B597-1E9B-44BD-81F5-3B7A934F5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284753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1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D6225-AB00-40CE-AFF7-712AD078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16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FFD8-1139-4E1C-8407-4BA4E1FB6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B4C51E-9715-445F-A8DE-BFB431907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698995"/>
              </p:ext>
            </p:extLst>
          </p:nvPr>
        </p:nvGraphicFramePr>
        <p:xfrm>
          <a:off x="275770" y="1335314"/>
          <a:ext cx="11611430" cy="505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E4E5C-7651-4249-99E9-4E31DB054646}"/>
              </a:ext>
            </a:extLst>
          </p:cNvPr>
          <p:cNvCxnSpPr/>
          <p:nvPr/>
        </p:nvCxnSpPr>
        <p:spPr>
          <a:xfrm>
            <a:off x="2577109" y="3467303"/>
            <a:ext cx="0" cy="674915"/>
          </a:xfrm>
          <a:prstGeom prst="straightConnector1">
            <a:avLst/>
          </a:prstGeom>
          <a:ln w="19050">
            <a:solidFill>
              <a:srgbClr val="B10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9DE6C0-6426-40C5-BCB9-3F8BB635CB4E}"/>
              </a:ext>
            </a:extLst>
          </p:cNvPr>
          <p:cNvSpPr/>
          <p:nvPr/>
        </p:nvSpPr>
        <p:spPr>
          <a:xfrm>
            <a:off x="1471922" y="4176269"/>
            <a:ext cx="2210374" cy="1074460"/>
          </a:xfrm>
          <a:prstGeom prst="roundRect">
            <a:avLst/>
          </a:prstGeom>
          <a:solidFill>
            <a:srgbClr val="F7E7E6"/>
          </a:solidFill>
          <a:ln w="19050">
            <a:solidFill>
              <a:srgbClr val="B10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0" bIns="0" rtlCol="0" anchor="ctr"/>
          <a:lstStyle/>
          <a:p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</a:rPr>
              <a:t>LOG-LOG REGRESSION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EC48A-0D85-4657-8C7C-25A898056270}"/>
              </a:ext>
            </a:extLst>
          </p:cNvPr>
          <p:cNvCxnSpPr>
            <a:cxnSpLocks/>
          </p:cNvCxnSpPr>
          <p:nvPr/>
        </p:nvCxnSpPr>
        <p:spPr>
          <a:xfrm flipH="1">
            <a:off x="9411320" y="4746548"/>
            <a:ext cx="1" cy="701370"/>
          </a:xfrm>
          <a:prstGeom prst="straightConnector1">
            <a:avLst/>
          </a:prstGeom>
          <a:ln w="19050">
            <a:solidFill>
              <a:srgbClr val="693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AABBBA-37C3-4155-9823-43C3D030D40B}"/>
              </a:ext>
            </a:extLst>
          </p:cNvPr>
          <p:cNvSpPr/>
          <p:nvPr/>
        </p:nvSpPr>
        <p:spPr>
          <a:xfrm>
            <a:off x="8266155" y="5525159"/>
            <a:ext cx="2316845" cy="568629"/>
          </a:xfrm>
          <a:prstGeom prst="roundRect">
            <a:avLst/>
          </a:prstGeom>
          <a:solidFill>
            <a:srgbClr val="F0ECE6"/>
          </a:solidFill>
          <a:ln w="19050">
            <a:solidFill>
              <a:srgbClr val="693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Bahnschrift" panose="020B0502040204020203" pitchFamily="34" charset="0"/>
              </a:rPr>
              <a:t>Evaluation metrics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3BA5A-9674-4B64-9D09-AFE46C4C5417}"/>
              </a:ext>
            </a:extLst>
          </p:cNvPr>
          <p:cNvGrpSpPr/>
          <p:nvPr/>
        </p:nvGrpSpPr>
        <p:grpSpPr>
          <a:xfrm>
            <a:off x="8905682" y="2885725"/>
            <a:ext cx="1015276" cy="1086549"/>
            <a:chOff x="8781290" y="1159469"/>
            <a:chExt cx="1015276" cy="108654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DE296E5-8D67-4FC7-BF68-6983C1B464C2}"/>
                </a:ext>
              </a:extLst>
            </p:cNvPr>
            <p:cNvSpPr/>
            <p:nvPr/>
          </p:nvSpPr>
          <p:spPr>
            <a:xfrm>
              <a:off x="8781290" y="1159469"/>
              <a:ext cx="1015276" cy="387140"/>
            </a:xfrm>
            <a:prstGeom prst="roundRect">
              <a:avLst/>
            </a:prstGeom>
            <a:solidFill>
              <a:srgbClr val="F0ECE6"/>
            </a:solidFill>
            <a:ln w="19050">
              <a:solidFill>
                <a:srgbClr val="693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Bahnschrift" panose="020B0502040204020203" pitchFamily="34" charset="0"/>
                </a:rPr>
                <a:t>Features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AAC4E06-0991-4279-BF36-A6336E786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6929" y="1544648"/>
              <a:ext cx="1" cy="701370"/>
            </a:xfrm>
            <a:prstGeom prst="straightConnector1">
              <a:avLst/>
            </a:prstGeom>
            <a:ln w="19050">
              <a:solidFill>
                <a:srgbClr val="693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EE0D086-7597-4D97-81A6-BFF807E01E83}"/>
              </a:ext>
            </a:extLst>
          </p:cNvPr>
          <p:cNvSpPr txBox="1"/>
          <p:nvPr/>
        </p:nvSpPr>
        <p:spPr>
          <a:xfrm>
            <a:off x="-5476" y="197750"/>
            <a:ext cx="7520683" cy="491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00" b="1" cap="all" baseline="0">
                <a:solidFill>
                  <a:srgbClr val="00194C"/>
                </a:solidFill>
              </a:defRPr>
            </a:lvl1pPr>
          </a:lstStyle>
          <a:p>
            <a:r>
              <a:rPr lang="en-US"/>
              <a:t>STEPS FOLLOWED DURING MODELLING </a:t>
            </a:r>
            <a:endParaRPr lang="en-IN"/>
          </a:p>
        </p:txBody>
      </p:sp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669E962B-790A-4647-8539-82C4B1B19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284753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6B61FF33-1A7C-41ED-9D84-1843EF3B90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03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Montserrat Medium"/>
              </a:rPr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17</a:t>
            </a:fld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E5724-35CE-4384-98DF-688BEA3A2A2D}"/>
              </a:ext>
            </a:extLst>
          </p:cNvPr>
          <p:cNvSpPr txBox="1"/>
          <p:nvPr/>
        </p:nvSpPr>
        <p:spPr>
          <a:xfrm>
            <a:off x="0" y="395747"/>
            <a:ext cx="65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</a:rPr>
              <a:t>ITERATIONS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68627F-73D3-4772-8DBF-1F4DCEB373F7}"/>
              </a:ext>
            </a:extLst>
          </p:cNvPr>
          <p:cNvSpPr/>
          <p:nvPr/>
        </p:nvSpPr>
        <p:spPr>
          <a:xfrm>
            <a:off x="6598363" y="5010045"/>
            <a:ext cx="5496472" cy="164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907D-B6B2-4BB7-ACD7-4B16EEECAD7A}"/>
              </a:ext>
            </a:extLst>
          </p:cNvPr>
          <p:cNvSpPr txBox="1"/>
          <p:nvPr/>
        </p:nvSpPr>
        <p:spPr>
          <a:xfrm>
            <a:off x="6719651" y="5149740"/>
            <a:ext cx="309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tx2"/>
                </a:solidFill>
              </a:rPr>
              <a:t>Model Scores:</a:t>
            </a:r>
          </a:p>
          <a:p>
            <a:endParaRPr lang="en-IN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D726F-3EC3-4B90-A8E5-4363BEF2F896}"/>
              </a:ext>
            </a:extLst>
          </p:cNvPr>
          <p:cNvSpPr txBox="1"/>
          <p:nvPr/>
        </p:nvSpPr>
        <p:spPr>
          <a:xfrm>
            <a:off x="6664686" y="5444918"/>
            <a:ext cx="3221502" cy="14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R-squared:0.63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Adjusted R-squared:0.59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Train MAPE:0.28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Test MAPE: 0.34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20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01F00153-C71E-409A-9F89-9D48BB49E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490FC0BD-51DB-43FD-AFAD-F67227E0B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93389"/>
              </p:ext>
            </p:extLst>
          </p:nvPr>
        </p:nvGraphicFramePr>
        <p:xfrm>
          <a:off x="6598363" y="912966"/>
          <a:ext cx="5496472" cy="395543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69392">
                  <a:extLst>
                    <a:ext uri="{9D8B030D-6E8A-4147-A177-3AD203B41FA5}">
                      <a16:colId xmlns:a16="http://schemas.microsoft.com/office/drawing/2014/main" val="2618177183"/>
                    </a:ext>
                  </a:extLst>
                </a:gridCol>
                <a:gridCol w="1307509">
                  <a:extLst>
                    <a:ext uri="{9D8B030D-6E8A-4147-A177-3AD203B41FA5}">
                      <a16:colId xmlns:a16="http://schemas.microsoft.com/office/drawing/2014/main" val="2934024077"/>
                    </a:ext>
                  </a:extLst>
                </a:gridCol>
                <a:gridCol w="780464">
                  <a:extLst>
                    <a:ext uri="{9D8B030D-6E8A-4147-A177-3AD203B41FA5}">
                      <a16:colId xmlns:a16="http://schemas.microsoft.com/office/drawing/2014/main" val="535510951"/>
                    </a:ext>
                  </a:extLst>
                </a:gridCol>
                <a:gridCol w="639107">
                  <a:extLst>
                    <a:ext uri="{9D8B030D-6E8A-4147-A177-3AD203B41FA5}">
                      <a16:colId xmlns:a16="http://schemas.microsoft.com/office/drawing/2014/main" val="2688087412"/>
                    </a:ext>
                  </a:extLst>
                </a:gridCol>
              </a:tblGrid>
              <a:tr h="422836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Coefficients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P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VIF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31809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10.5117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76125.8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169475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Bledina_total_tv_spends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0.0046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8511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Bledina_total_press_spends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62866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Bledina_total_catchup_spends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0.0030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86161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Bledina_total_dataretailers_spends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0.0015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3089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Bledina_total_programmatic_spends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153130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Bledina_total_social_spends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79147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Bledina_total_directbuying_spends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0.0023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73194"/>
                  </a:ext>
                </a:extLst>
              </a:tr>
              <a:tr h="38869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Bledina_total_promo_spends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39013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4D4031-4DA5-4441-8233-22CD1E68625A}"/>
              </a:ext>
            </a:extLst>
          </p:cNvPr>
          <p:cNvSpPr/>
          <p:nvPr/>
        </p:nvSpPr>
        <p:spPr>
          <a:xfrm>
            <a:off x="562489" y="4963625"/>
            <a:ext cx="5562932" cy="164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0146C1A3-F99B-4E26-90F5-22B4D268D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47054"/>
              </p:ext>
            </p:extLst>
          </p:nvPr>
        </p:nvGraphicFramePr>
        <p:xfrm>
          <a:off x="562489" y="857413"/>
          <a:ext cx="5496473" cy="401098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69393">
                  <a:extLst>
                    <a:ext uri="{9D8B030D-6E8A-4147-A177-3AD203B41FA5}">
                      <a16:colId xmlns:a16="http://schemas.microsoft.com/office/drawing/2014/main" val="2618177183"/>
                    </a:ext>
                  </a:extLst>
                </a:gridCol>
                <a:gridCol w="1307509">
                  <a:extLst>
                    <a:ext uri="{9D8B030D-6E8A-4147-A177-3AD203B41FA5}">
                      <a16:colId xmlns:a16="http://schemas.microsoft.com/office/drawing/2014/main" val="2934024077"/>
                    </a:ext>
                  </a:extLst>
                </a:gridCol>
                <a:gridCol w="780464">
                  <a:extLst>
                    <a:ext uri="{9D8B030D-6E8A-4147-A177-3AD203B41FA5}">
                      <a16:colId xmlns:a16="http://schemas.microsoft.com/office/drawing/2014/main" val="535510951"/>
                    </a:ext>
                  </a:extLst>
                </a:gridCol>
                <a:gridCol w="639107">
                  <a:extLst>
                    <a:ext uri="{9D8B030D-6E8A-4147-A177-3AD203B41FA5}">
                      <a16:colId xmlns:a16="http://schemas.microsoft.com/office/drawing/2014/main" val="2688087412"/>
                    </a:ext>
                  </a:extLst>
                </a:gridCol>
              </a:tblGrid>
              <a:tr h="572998">
                <a:tc>
                  <a:txBody>
                    <a:bodyPr/>
                    <a:lstStyle/>
                    <a:p>
                      <a:r>
                        <a:rPr lang="en-IN" sz="1200"/>
                        <a:t>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Coefficients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VIF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31809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12.2732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142625.5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169475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Bledina_total_tv_spends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8511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Bledina_total_press_spends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62866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Bledina_total_dataretailers_spends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3089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Bledina_total_social_spends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0.172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79147"/>
                  </a:ext>
                </a:extLst>
              </a:tr>
              <a:tr h="57299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Bledina_total_promo_spends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0.0101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3901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0F9F127-5220-4A87-A5D7-A7BA00C51217}"/>
              </a:ext>
            </a:extLst>
          </p:cNvPr>
          <p:cNvSpPr txBox="1"/>
          <p:nvPr/>
        </p:nvSpPr>
        <p:spPr>
          <a:xfrm>
            <a:off x="645391" y="5444918"/>
            <a:ext cx="322150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R-squared:0.724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Adjusted R-squared:0.691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Train MAPE:0.2448</a:t>
            </a:r>
          </a:p>
          <a:p>
            <a:pPr marL="28575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200"/>
              <a:t>Test MAPE:0.4508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316E6-8F5F-4D45-9107-F00FFC640AEB}"/>
              </a:ext>
            </a:extLst>
          </p:cNvPr>
          <p:cNvSpPr txBox="1"/>
          <p:nvPr/>
        </p:nvSpPr>
        <p:spPr>
          <a:xfrm>
            <a:off x="758161" y="5180772"/>
            <a:ext cx="309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chemeClr val="tx2"/>
                </a:solidFill>
              </a:rPr>
              <a:t>Model Scores:</a:t>
            </a:r>
          </a:p>
          <a:p>
            <a:endParaRPr lang="en-IN" sz="1400"/>
          </a:p>
        </p:txBody>
      </p: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108C0D7A-0EA1-463E-8415-7B5D80EBC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49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18</a:t>
            </a:fld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0C07C-509C-4BA8-911C-5D59DD613804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</a:rPr>
              <a:t>MODEL VALIDATION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66CFD9-6B9F-4BF4-8772-00B0AF3BD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784497"/>
              </p:ext>
            </p:extLst>
          </p:nvPr>
        </p:nvGraphicFramePr>
        <p:xfrm>
          <a:off x="238079" y="809910"/>
          <a:ext cx="11715841" cy="5575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AE5D4F1-D3FB-499D-8D21-FB84264DD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394BAB-17F8-4A45-BBAA-002750FE99E0}"/>
              </a:ext>
            </a:extLst>
          </p:cNvPr>
          <p:cNvSpPr/>
          <p:nvPr/>
        </p:nvSpPr>
        <p:spPr>
          <a:xfrm>
            <a:off x="4139582" y="4733443"/>
            <a:ext cx="3077143" cy="9434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9C6348E-4198-466C-BBD3-1E32667C9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6806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49DA0-C2BA-40C9-AD0A-56916D86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547F2-B1B6-4E08-9F18-08396E58F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19</a:t>
            </a:fld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0C07C-509C-4BA8-911C-5D59DD613804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WATERFALL CHART</a:t>
            </a:r>
          </a:p>
        </p:txBody>
      </p:sp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A9F3D7B1-B7E8-484C-8875-3C2744FAB924}"/>
              </a:ext>
            </a:extLst>
          </p:cNvPr>
          <p:cNvSpPr/>
          <p:nvPr/>
        </p:nvSpPr>
        <p:spPr>
          <a:xfrm>
            <a:off x="9271591" y="1850065"/>
            <a:ext cx="2586097" cy="3965944"/>
          </a:xfrm>
          <a:prstGeom prst="snip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AB21F-CA3A-4490-BD99-8ED5EA06D76E}"/>
              </a:ext>
            </a:extLst>
          </p:cNvPr>
          <p:cNvSpPr txBox="1"/>
          <p:nvPr/>
        </p:nvSpPr>
        <p:spPr>
          <a:xfrm>
            <a:off x="9435526" y="2261674"/>
            <a:ext cx="22582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1800" b="1">
                <a:latin typeface="Trebuchet MS" panose="020B0603020202020204"/>
              </a:rPr>
              <a:t>Baseline sales contribution – 82%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b="1">
                <a:latin typeface="Trebuchet MS" panose="020B0603020202020204"/>
              </a:rPr>
              <a:t>Incremental sales </a:t>
            </a:r>
            <a:r>
              <a:rPr lang="en-IN" sz="1800" b="1">
                <a:latin typeface="Trebuchet MS" panose="020B0603020202020204"/>
              </a:rPr>
              <a:t>contribution </a:t>
            </a:r>
            <a:r>
              <a:rPr lang="en-IN" b="1">
                <a:latin typeface="Trebuchet MS" panose="020B0603020202020204"/>
              </a:rPr>
              <a:t>– 18%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b="1">
                <a:latin typeface="Trebuchet MS" panose="020B0603020202020204"/>
              </a:rPr>
              <a:t>Promotional Spends has the highest positive contribution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IN" b="1">
              <a:latin typeface="Trebuchet MS" panose="020B0603020202020204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450FE2D-92FE-4479-B8C0-2C6B538111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0E850247-F822-4FA8-A789-1671EAC135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7826767"/>
                  </p:ext>
                </p:extLst>
              </p:nvPr>
            </p:nvGraphicFramePr>
            <p:xfrm>
              <a:off x="334312" y="809910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0E850247-F822-4FA8-A789-1671EAC13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312" y="809910"/>
                <a:ext cx="8128000" cy="541866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8FE2464F-2F57-4DAC-B0AF-B25954978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85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8EFF2EBA-C0EA-4EFA-8AFC-8EF5C79EFAD6}"/>
                  </a:ext>
                </a:extLst>
              </p:cNvPr>
              <p:cNvGraphicFramePr/>
              <p:nvPr/>
            </p:nvGraphicFramePr>
            <p:xfrm>
              <a:off x="-1109302" y="-2564712"/>
              <a:ext cx="14410604" cy="117484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8EFF2EBA-C0EA-4EFA-8AFC-8EF5C79EF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09302" y="-2564712"/>
                <a:ext cx="14410604" cy="117484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61D11E2-E272-4FBF-9134-54250DC1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846" y="0"/>
            <a:ext cx="1678580" cy="730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E5C9D-C5AB-4C8C-81B3-799362615A4D}"/>
              </a:ext>
            </a:extLst>
          </p:cNvPr>
          <p:cNvSpPr/>
          <p:nvPr/>
        </p:nvSpPr>
        <p:spPr>
          <a:xfrm>
            <a:off x="11691" y="1117090"/>
            <a:ext cx="3490513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0B66-E51C-4AEE-B942-8F45D7824067}"/>
              </a:ext>
            </a:extLst>
          </p:cNvPr>
          <p:cNvSpPr/>
          <p:nvPr/>
        </p:nvSpPr>
        <p:spPr>
          <a:xfrm>
            <a:off x="1735" y="3408622"/>
            <a:ext cx="5105039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A7A2-488E-4E04-A633-DFCADFBDCF43}"/>
              </a:ext>
            </a:extLst>
          </p:cNvPr>
          <p:cNvSpPr/>
          <p:nvPr/>
        </p:nvSpPr>
        <p:spPr>
          <a:xfrm>
            <a:off x="-6258" y="4490790"/>
            <a:ext cx="5576666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7818E-37DF-4DE6-B241-85E95AD93767}"/>
              </a:ext>
            </a:extLst>
          </p:cNvPr>
          <p:cNvSpPr/>
          <p:nvPr/>
        </p:nvSpPr>
        <p:spPr>
          <a:xfrm>
            <a:off x="0" y="5564504"/>
            <a:ext cx="6694267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83FA31-DC0B-46DB-BA5F-0B970D63BCDD}"/>
              </a:ext>
            </a:extLst>
          </p:cNvPr>
          <p:cNvSpPr/>
          <p:nvPr/>
        </p:nvSpPr>
        <p:spPr>
          <a:xfrm>
            <a:off x="2409414" y="924672"/>
            <a:ext cx="1303644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1614EC-1E69-4834-B811-33CA8817296B}"/>
              </a:ext>
            </a:extLst>
          </p:cNvPr>
          <p:cNvSpPr/>
          <p:nvPr/>
        </p:nvSpPr>
        <p:spPr>
          <a:xfrm>
            <a:off x="4169287" y="3267095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7D2CE2-343A-4DB7-AE8F-24025BF1E99A}"/>
              </a:ext>
            </a:extLst>
          </p:cNvPr>
          <p:cNvSpPr/>
          <p:nvPr/>
        </p:nvSpPr>
        <p:spPr>
          <a:xfrm>
            <a:off x="5159796" y="4311959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2E34BF-1784-4468-8AB1-97A92D17F4B1}"/>
              </a:ext>
            </a:extLst>
          </p:cNvPr>
          <p:cNvSpPr/>
          <p:nvPr/>
        </p:nvSpPr>
        <p:spPr>
          <a:xfrm>
            <a:off x="6052440" y="5493129"/>
            <a:ext cx="1257300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3ED60F-6339-4FD8-9E63-6086D08F6029}"/>
              </a:ext>
            </a:extLst>
          </p:cNvPr>
          <p:cNvGrpSpPr/>
          <p:nvPr/>
        </p:nvGrpSpPr>
        <p:grpSpPr>
          <a:xfrm>
            <a:off x="172562" y="1139510"/>
            <a:ext cx="3714948" cy="869560"/>
            <a:chOff x="-3794705" y="1656753"/>
            <a:chExt cx="3500155" cy="86956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955BC0-AEF6-4994-8E9B-51130932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342" y="1656753"/>
              <a:ext cx="861352" cy="8695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C74A3B-A2A7-4351-8813-10740CB49B6A}"/>
                </a:ext>
              </a:extLst>
            </p:cNvPr>
            <p:cNvSpPr txBox="1"/>
            <p:nvPr/>
          </p:nvSpPr>
          <p:spPr>
            <a:xfrm>
              <a:off x="-3794705" y="1906867"/>
              <a:ext cx="35001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Recap</a:t>
              </a:r>
              <a:endParaRPr lang="en-IN">
                <a:solidFill>
                  <a:schemeClr val="bg2"/>
                </a:solidFill>
              </a:endParaRPr>
            </a:p>
          </p:txBody>
        </p:sp>
      </p:grpSp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BDA496BB-FCF4-4040-A1F3-AE5AD6AA9E3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76" y="3483351"/>
            <a:ext cx="869559" cy="869559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8CDB4FF5-E304-4564-8B39-F6C9F97993D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36" y="4459308"/>
            <a:ext cx="869558" cy="869558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73155D1D-8D38-47FD-B7D9-340495A8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2640" y="365072"/>
            <a:ext cx="4688115" cy="502168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053479-7C8D-479B-A9F4-1403936A0A00}"/>
              </a:ext>
            </a:extLst>
          </p:cNvPr>
          <p:cNvSpPr/>
          <p:nvPr/>
        </p:nvSpPr>
        <p:spPr>
          <a:xfrm>
            <a:off x="6926994" y="147487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8A4CCB-F172-4006-8BB6-A1B9BE9C3CE8}"/>
              </a:ext>
            </a:extLst>
          </p:cNvPr>
          <p:cNvSpPr/>
          <p:nvPr/>
        </p:nvSpPr>
        <p:spPr>
          <a:xfrm>
            <a:off x="10392983" y="1463848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4E40317-F0DD-4DFC-AC34-149BA555647D}"/>
              </a:ext>
            </a:extLst>
          </p:cNvPr>
          <p:cNvSpPr/>
          <p:nvPr/>
        </p:nvSpPr>
        <p:spPr>
          <a:xfrm>
            <a:off x="8746471" y="1408065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F93937-C989-44F2-A24E-29C8FB2353EA}"/>
              </a:ext>
            </a:extLst>
          </p:cNvPr>
          <p:cNvSpPr/>
          <p:nvPr/>
        </p:nvSpPr>
        <p:spPr>
          <a:xfrm>
            <a:off x="7867650" y="306138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4C491A-4C77-4857-98CD-4212DD9C3D7A}"/>
              </a:ext>
            </a:extLst>
          </p:cNvPr>
          <p:cNvSpPr/>
          <p:nvPr/>
        </p:nvSpPr>
        <p:spPr>
          <a:xfrm>
            <a:off x="9603222" y="3074424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4E1F0C-3C92-4A01-A4B3-7C9DEB1E3765}"/>
              </a:ext>
            </a:extLst>
          </p:cNvPr>
          <p:cNvSpPr/>
          <p:nvPr/>
        </p:nvSpPr>
        <p:spPr>
          <a:xfrm>
            <a:off x="8849751" y="4635080"/>
            <a:ext cx="1257300" cy="1192213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99EB892-AFFF-4CA6-BC91-C77F638F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48" y="3069510"/>
            <a:ext cx="1923303" cy="11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B6648E0-A125-40F9-AC65-17AE591E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90" y="1554696"/>
            <a:ext cx="1796574" cy="109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34CA0C6C-516C-480F-BB96-864FAB45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66" y="1460960"/>
            <a:ext cx="1828309" cy="11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2737B435-F153-407A-AFFB-CDDDCFE9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59" y="4808704"/>
            <a:ext cx="1398591" cy="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A9A79348-5FD3-4AD1-A2B4-F229CC64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56" y="3309527"/>
            <a:ext cx="1257300" cy="7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3D079641-018B-4CC2-9031-A9760D21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97" y="1723317"/>
            <a:ext cx="1136739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94ACCA2-0E4D-4FB3-A327-4B9D9A4A55FF}"/>
              </a:ext>
            </a:extLst>
          </p:cNvPr>
          <p:cNvSpPr/>
          <p:nvPr/>
        </p:nvSpPr>
        <p:spPr>
          <a:xfrm>
            <a:off x="-31125" y="2258083"/>
            <a:ext cx="3894811" cy="9144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1DB1A8D-20C3-4FB7-819B-C6CE266F8722}"/>
              </a:ext>
            </a:extLst>
          </p:cNvPr>
          <p:cNvSpPr/>
          <p:nvPr/>
        </p:nvSpPr>
        <p:spPr>
          <a:xfrm>
            <a:off x="3416310" y="2079669"/>
            <a:ext cx="1303644" cy="1192213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AF7B75-C2BA-4434-BED1-6A1D0B8D2AEB}"/>
              </a:ext>
            </a:extLst>
          </p:cNvPr>
          <p:cNvGrpSpPr/>
          <p:nvPr/>
        </p:nvGrpSpPr>
        <p:grpSpPr>
          <a:xfrm>
            <a:off x="172562" y="2242967"/>
            <a:ext cx="4350059" cy="869559"/>
            <a:chOff x="-3157371" y="2972562"/>
            <a:chExt cx="4195416" cy="869559"/>
          </a:xfrm>
        </p:grpSpPr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E541EA5-5A60-4668-972D-5281B73A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86" y="2972562"/>
              <a:ext cx="869559" cy="86955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461E7A-33EE-41F9-8728-D366BC2B9906}"/>
                </a:ext>
              </a:extLst>
            </p:cNvPr>
            <p:cNvSpPr txBox="1"/>
            <p:nvPr/>
          </p:nvSpPr>
          <p:spPr>
            <a:xfrm>
              <a:off x="-3157371" y="3235572"/>
              <a:ext cx="322583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IN">
                  <a:solidFill>
                    <a:schemeClr val="bg2"/>
                  </a:solidFill>
                </a:rPr>
                <a:t>Executive Summary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ACEB544-FC61-472D-A024-8D272026E388}"/>
              </a:ext>
            </a:extLst>
          </p:cNvPr>
          <p:cNvSpPr txBox="1"/>
          <p:nvPr/>
        </p:nvSpPr>
        <p:spPr>
          <a:xfrm>
            <a:off x="171276" y="4763324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Modelling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BFC503-B048-4CA6-8702-FCB204303F42}"/>
              </a:ext>
            </a:extLst>
          </p:cNvPr>
          <p:cNvSpPr txBox="1"/>
          <p:nvPr/>
        </p:nvSpPr>
        <p:spPr>
          <a:xfrm>
            <a:off x="172562" y="3721600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Feature Selection</a:t>
            </a:r>
            <a:endParaRPr lang="en-IN">
              <a:solidFill>
                <a:schemeClr val="bg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59D285-C12F-4F54-89C1-B1A406116E12}"/>
              </a:ext>
            </a:extLst>
          </p:cNvPr>
          <p:cNvSpPr txBox="1"/>
          <p:nvPr/>
        </p:nvSpPr>
        <p:spPr>
          <a:xfrm>
            <a:off x="181939" y="5837038"/>
            <a:ext cx="3714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2"/>
                </a:solidFill>
              </a:rPr>
              <a:t>Co.dx</a:t>
            </a:r>
            <a:r>
              <a:rPr lang="en-US">
                <a:solidFill>
                  <a:schemeClr val="bg2"/>
                </a:solidFill>
              </a:rPr>
              <a:t> demo</a:t>
            </a:r>
            <a:endParaRPr lang="en-IN">
              <a:solidFill>
                <a:schemeClr val="bg2"/>
              </a:solidFill>
            </a:endParaRPr>
          </a:p>
        </p:txBody>
      </p:sp>
      <p:pic>
        <p:nvPicPr>
          <p:cNvPr id="3" name="Graphic 2" descr="Clipboard Partially Crossed with solid fill">
            <a:extLst>
              <a:ext uri="{FF2B5EF4-FFF2-40B4-BE49-F238E27FC236}">
                <a16:creationId xmlns:a16="http://schemas.microsoft.com/office/drawing/2014/main" id="{206B2BD6-1D85-49B1-89AD-0F4E9A8BF9C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7194" y="55954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799D1A19-EC46-4FDC-8A2B-870BF5A4D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137790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" name="Chart 20">
                <a:extLst>
                  <a:ext uri="{FF2B5EF4-FFF2-40B4-BE49-F238E27FC236}">
                    <a16:creationId xmlns:a16="http://schemas.microsoft.com/office/drawing/2014/main" id="{2205CD2B-7EED-436F-9E13-32ACF068DA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4916314"/>
                  </p:ext>
                </p:extLst>
              </p:nvPr>
            </p:nvGraphicFramePr>
            <p:xfrm>
              <a:off x="334312" y="809910"/>
              <a:ext cx="11285602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1" name="Chart 20">
                <a:extLst>
                  <a:ext uri="{FF2B5EF4-FFF2-40B4-BE49-F238E27FC236}">
                    <a16:creationId xmlns:a16="http://schemas.microsoft.com/office/drawing/2014/main" id="{2205CD2B-7EED-436F-9E13-32ACF068DA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312" y="809910"/>
                <a:ext cx="11285602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C58637E-E094-44F5-A893-452609C733AF}"/>
              </a:ext>
            </a:extLst>
          </p:cNvPr>
          <p:cNvSpPr txBox="1"/>
          <p:nvPr/>
        </p:nvSpPr>
        <p:spPr>
          <a:xfrm>
            <a:off x="166670" y="348245"/>
            <a:ext cx="8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WATERFALL CHART</a:t>
            </a:r>
          </a:p>
        </p:txBody>
      </p:sp>
    </p:spTree>
    <p:extLst>
      <p:ext uri="{BB962C8B-B14F-4D97-AF65-F5344CB8AC3E}">
        <p14:creationId xmlns:p14="http://schemas.microsoft.com/office/powerpoint/2010/main" val="160353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21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79284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16574"/>
              </p:ext>
            </p:extLst>
          </p:nvPr>
        </p:nvGraphicFramePr>
        <p:xfrm>
          <a:off x="368003" y="4995356"/>
          <a:ext cx="525936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194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560050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5312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4.9M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effectLst/>
                        </a:rPr>
                        <a:t>3.82M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36M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55627"/>
              </p:ext>
            </p:extLst>
          </p:nvPr>
        </p:nvGraphicFramePr>
        <p:xfrm>
          <a:off x="6297333" y="4995356"/>
          <a:ext cx="5526663" cy="1621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222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4222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4222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€356K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>
                          <a:effectLst/>
                        </a:rPr>
                        <a:t>280K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effectLst/>
                        </a:rPr>
                        <a:t>3.09M                                 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3.01M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                                 8.6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A9092439-475E-4773-B66F-10E71FFA1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415006"/>
              </p:ext>
            </p:extLst>
          </p:nvPr>
        </p:nvGraphicFramePr>
        <p:xfrm>
          <a:off x="0" y="-9218"/>
          <a:ext cx="12192000" cy="274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2AE47FE-4771-40C5-B440-89FB282D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407808"/>
              </p:ext>
            </p:extLst>
          </p:nvPr>
        </p:nvGraphicFramePr>
        <p:xfrm>
          <a:off x="212586" y="1024427"/>
          <a:ext cx="5928539" cy="397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53512413-621A-4390-A3D6-AE2D704AF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818217"/>
              </p:ext>
            </p:extLst>
          </p:nvPr>
        </p:nvGraphicFramePr>
        <p:xfrm>
          <a:off x="6056788" y="1018509"/>
          <a:ext cx="5929330" cy="3976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D00A7D-1A78-4F37-86E6-B4F8ED061361}"/>
              </a:ext>
            </a:extLst>
          </p:cNvPr>
          <p:cNvCxnSpPr>
            <a:cxnSpLocks/>
          </p:cNvCxnSpPr>
          <p:nvPr/>
        </p:nvCxnSpPr>
        <p:spPr>
          <a:xfrm flipV="1">
            <a:off x="9522666" y="2067950"/>
            <a:ext cx="0" cy="102694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8932E1-0245-4DEF-AF92-7002A18CEB57}"/>
              </a:ext>
            </a:extLst>
          </p:cNvPr>
          <p:cNvCxnSpPr>
            <a:cxnSpLocks/>
          </p:cNvCxnSpPr>
          <p:nvPr/>
        </p:nvCxnSpPr>
        <p:spPr>
          <a:xfrm flipV="1">
            <a:off x="4419562" y="1941342"/>
            <a:ext cx="0" cy="1487658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C7415-C782-473B-B64F-1AC1A9462CA6}"/>
              </a:ext>
            </a:extLst>
          </p:cNvPr>
          <p:cNvSpPr/>
          <p:nvPr/>
        </p:nvSpPr>
        <p:spPr>
          <a:xfrm flipV="1">
            <a:off x="2801855" y="3621596"/>
            <a:ext cx="2720061" cy="7243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51F23BE0-7F47-44EE-AB7A-E1BDFB492004}"/>
              </a:ext>
            </a:extLst>
          </p:cNvPr>
          <p:cNvSpPr txBox="1"/>
          <p:nvPr/>
        </p:nvSpPr>
        <p:spPr>
          <a:xfrm>
            <a:off x="3292049" y="4345913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478DF3DB-3349-4E3F-B178-252C3D43550C}"/>
              </a:ext>
            </a:extLst>
          </p:cNvPr>
          <p:cNvSpPr txBox="1"/>
          <p:nvPr/>
        </p:nvSpPr>
        <p:spPr>
          <a:xfrm>
            <a:off x="8916782" y="4238600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4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22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43905"/>
              </p:ext>
            </p:extLst>
          </p:nvPr>
        </p:nvGraphicFramePr>
        <p:xfrm>
          <a:off x="279198" y="4947980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€668K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</a:t>
                      </a:r>
                      <a:r>
                        <a:rPr lang="en-IN" sz="1200"/>
                        <a:t>919K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15.7M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23.01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862094"/>
              </p:ext>
            </p:extLst>
          </p:nvPr>
        </p:nvGraphicFramePr>
        <p:xfrm>
          <a:off x="25494" y="980522"/>
          <a:ext cx="589492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87245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690118-3780-47A1-AFB7-801B5122F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947862"/>
              </p:ext>
            </p:extLst>
          </p:nvPr>
        </p:nvGraphicFramePr>
        <p:xfrm>
          <a:off x="5817990" y="1161690"/>
          <a:ext cx="5894920" cy="3793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Table 24">
            <a:extLst>
              <a:ext uri="{FF2B5EF4-FFF2-40B4-BE49-F238E27FC236}">
                <a16:creationId xmlns:a16="http://schemas.microsoft.com/office/drawing/2014/main" id="{28D62357-0AAE-4902-8588-3883D844E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76792"/>
              </p:ext>
            </p:extLst>
          </p:nvPr>
        </p:nvGraphicFramePr>
        <p:xfrm>
          <a:off x="6698559" y="4908488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€565K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450K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  3.6M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3.3M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6.09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48D137-EBD4-40CF-9FF8-455EA04D380A}"/>
              </a:ext>
            </a:extLst>
          </p:cNvPr>
          <p:cNvCxnSpPr>
            <a:cxnSpLocks/>
          </p:cNvCxnSpPr>
          <p:nvPr/>
        </p:nvCxnSpPr>
        <p:spPr>
          <a:xfrm flipV="1">
            <a:off x="10180883" y="2152357"/>
            <a:ext cx="0" cy="1276643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26F9D2-E08A-49ED-8F23-0FEF29C122C7}"/>
              </a:ext>
            </a:extLst>
          </p:cNvPr>
          <p:cNvCxnSpPr>
            <a:cxnSpLocks/>
          </p:cNvCxnSpPr>
          <p:nvPr/>
        </p:nvCxnSpPr>
        <p:spPr>
          <a:xfrm flipV="1">
            <a:off x="2961812" y="2275449"/>
            <a:ext cx="0" cy="917917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DAF66-3515-4CDB-A766-71681184E33C}"/>
              </a:ext>
            </a:extLst>
          </p:cNvPr>
          <p:cNvSpPr/>
          <p:nvPr/>
        </p:nvSpPr>
        <p:spPr>
          <a:xfrm flipV="1">
            <a:off x="8263478" y="3633446"/>
            <a:ext cx="3016561" cy="809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61F3C92-2DF7-4A7C-A685-48D21916CA23}"/>
              </a:ext>
            </a:extLst>
          </p:cNvPr>
          <p:cNvSpPr txBox="1"/>
          <p:nvPr/>
        </p:nvSpPr>
        <p:spPr>
          <a:xfrm>
            <a:off x="2294024" y="4346646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7585E366-AAB7-4AA3-A9ED-D4643504B661}"/>
              </a:ext>
            </a:extLst>
          </p:cNvPr>
          <p:cNvSpPr txBox="1"/>
          <p:nvPr/>
        </p:nvSpPr>
        <p:spPr>
          <a:xfrm>
            <a:off x="9400597" y="4408400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23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8596C22-08A1-4D96-861A-957CF4C6B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604222"/>
              </p:ext>
            </p:extLst>
          </p:nvPr>
        </p:nvGraphicFramePr>
        <p:xfrm>
          <a:off x="6096000" y="972329"/>
          <a:ext cx="5929330" cy="409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79884"/>
              </p:ext>
            </p:extLst>
          </p:nvPr>
        </p:nvGraphicFramePr>
        <p:xfrm>
          <a:off x="549598" y="5008865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€2.3M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1.8M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16.8M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16.3M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   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74916"/>
              </p:ext>
            </p:extLst>
          </p:nvPr>
        </p:nvGraphicFramePr>
        <p:xfrm>
          <a:off x="6297334" y="4995356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€870K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€670K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10M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9.7M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039556"/>
              </p:ext>
            </p:extLst>
          </p:nvPr>
        </p:nvGraphicFramePr>
        <p:xfrm>
          <a:off x="-35170" y="1026818"/>
          <a:ext cx="613117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F539B-A9CC-4FE9-B2DD-746D8667DC1A}"/>
              </a:ext>
            </a:extLst>
          </p:cNvPr>
          <p:cNvCxnSpPr>
            <a:cxnSpLocks/>
          </p:cNvCxnSpPr>
          <p:nvPr/>
        </p:nvCxnSpPr>
        <p:spPr>
          <a:xfrm flipV="1">
            <a:off x="10583000" y="1941342"/>
            <a:ext cx="0" cy="126609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EE4660-57F9-4649-B610-372DA9042B9D}"/>
              </a:ext>
            </a:extLst>
          </p:cNvPr>
          <p:cNvCxnSpPr>
            <a:cxnSpLocks/>
          </p:cNvCxnSpPr>
          <p:nvPr/>
        </p:nvCxnSpPr>
        <p:spPr>
          <a:xfrm flipV="1">
            <a:off x="3163410" y="2236763"/>
            <a:ext cx="0" cy="1581884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DFE849-259C-4EF6-BC01-4A416F17CAAF}"/>
              </a:ext>
            </a:extLst>
          </p:cNvPr>
          <p:cNvSpPr/>
          <p:nvPr/>
        </p:nvSpPr>
        <p:spPr>
          <a:xfrm flipV="1">
            <a:off x="8765736" y="3586154"/>
            <a:ext cx="2615028" cy="720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337B3-60B2-4FAC-B403-E634B1D98B62}"/>
              </a:ext>
            </a:extLst>
          </p:cNvPr>
          <p:cNvSpPr/>
          <p:nvPr/>
        </p:nvSpPr>
        <p:spPr>
          <a:xfrm flipV="1">
            <a:off x="2146104" y="3893453"/>
            <a:ext cx="2615028" cy="716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6B172798-9644-4638-9BB2-E0A61309126E}"/>
              </a:ext>
            </a:extLst>
          </p:cNvPr>
          <p:cNvSpPr txBox="1"/>
          <p:nvPr/>
        </p:nvSpPr>
        <p:spPr>
          <a:xfrm>
            <a:off x="4287052" y="4623135"/>
            <a:ext cx="2095877" cy="15603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97E311E9-A85B-4BAC-A933-0D5D79C1900E}"/>
              </a:ext>
            </a:extLst>
          </p:cNvPr>
          <p:cNvSpPr txBox="1"/>
          <p:nvPr/>
        </p:nvSpPr>
        <p:spPr>
          <a:xfrm>
            <a:off x="9844363" y="4324245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2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C8EA-499F-42D5-8B50-9F45E3EAF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24</a:t>
            </a:fld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671C-8544-487D-BC41-239FD9883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AF635-2853-4B8C-A604-CF71D0B37319}"/>
              </a:ext>
            </a:extLst>
          </p:cNvPr>
          <p:cNvSpPr txBox="1"/>
          <p:nvPr/>
        </p:nvSpPr>
        <p:spPr>
          <a:xfrm>
            <a:off x="166670" y="348245"/>
            <a:ext cx="94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194C"/>
                </a:solidFill>
                <a:latin typeface="Montserrat" panose="00000500000000000000" pitchFamily="50" charset="0"/>
              </a:rPr>
              <a:t>RESPONSE CURVES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CAF7C1C-997D-40B1-ADE0-6690272E1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CF5CEF79-8532-4F10-B438-9150C73B3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21471"/>
              </p:ext>
            </p:extLst>
          </p:nvPr>
        </p:nvGraphicFramePr>
        <p:xfrm>
          <a:off x="549598" y="5008865"/>
          <a:ext cx="521424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081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738081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€223K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€210K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                                6M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                                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B6558B4-3BEF-4CD8-8731-9EF6C079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71742"/>
              </p:ext>
            </p:extLst>
          </p:nvPr>
        </p:nvGraphicFramePr>
        <p:xfrm>
          <a:off x="6297334" y="4995356"/>
          <a:ext cx="541557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4014157230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3128669091"/>
                    </a:ext>
                  </a:extLst>
                </a:gridCol>
                <a:gridCol w="1805192">
                  <a:extLst>
                    <a:ext uri="{9D8B030D-6E8A-4147-A177-3AD203B41FA5}">
                      <a16:colId xmlns:a16="http://schemas.microsoft.com/office/drawing/2014/main" val="256868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Current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Recommended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Spends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€5.1M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€</a:t>
                      </a:r>
                      <a:r>
                        <a:rPr lang="en-IN" sz="1200"/>
                        <a:t>4.1M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8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Incremental Sales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79M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/>
                        <a:t>75M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Roi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15.1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200">
                          <a:solidFill>
                            <a:schemeClr val="tx1"/>
                          </a:solidFill>
                        </a:rPr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85789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D770C7-247C-477B-975A-1008A611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849631"/>
              </p:ext>
            </p:extLst>
          </p:nvPr>
        </p:nvGraphicFramePr>
        <p:xfrm>
          <a:off x="-52248" y="1026818"/>
          <a:ext cx="5894920" cy="396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BD5EFE4D-06C3-47A4-B83E-144162A3B922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B26D62-A979-4B12-88E6-D0AA58EFF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07495"/>
              </p:ext>
            </p:extLst>
          </p:nvPr>
        </p:nvGraphicFramePr>
        <p:xfrm>
          <a:off x="6027225" y="980521"/>
          <a:ext cx="6164775" cy="4028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C66A05-DE14-4BC6-90C2-1AC4EE7A841B}"/>
              </a:ext>
            </a:extLst>
          </p:cNvPr>
          <p:cNvCxnSpPr>
            <a:cxnSpLocks/>
          </p:cNvCxnSpPr>
          <p:nvPr/>
        </p:nvCxnSpPr>
        <p:spPr>
          <a:xfrm flipV="1">
            <a:off x="3864488" y="2025748"/>
            <a:ext cx="0" cy="140325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988039-EEF8-4DB7-8544-C9A9042E033E}"/>
              </a:ext>
            </a:extLst>
          </p:cNvPr>
          <p:cNvCxnSpPr>
            <a:cxnSpLocks/>
          </p:cNvCxnSpPr>
          <p:nvPr/>
        </p:nvCxnSpPr>
        <p:spPr>
          <a:xfrm flipV="1">
            <a:off x="10872543" y="2025748"/>
            <a:ext cx="0" cy="1403252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C75C6-5926-45BB-9310-DEA5EE6962AA}"/>
              </a:ext>
            </a:extLst>
          </p:cNvPr>
          <p:cNvSpPr/>
          <p:nvPr/>
        </p:nvSpPr>
        <p:spPr>
          <a:xfrm flipV="1">
            <a:off x="2739300" y="3599403"/>
            <a:ext cx="2651746" cy="875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0AB15-2D44-4BFF-AD0B-D32AF2F21550}"/>
              </a:ext>
            </a:extLst>
          </p:cNvPr>
          <p:cNvSpPr/>
          <p:nvPr/>
        </p:nvSpPr>
        <p:spPr>
          <a:xfrm flipV="1">
            <a:off x="8749882" y="3712008"/>
            <a:ext cx="2963028" cy="594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9B469934-FABA-4D98-9D23-256FF0B6B055}"/>
              </a:ext>
            </a:extLst>
          </p:cNvPr>
          <p:cNvSpPr txBox="1"/>
          <p:nvPr/>
        </p:nvSpPr>
        <p:spPr>
          <a:xfrm>
            <a:off x="3465654" y="4472309"/>
            <a:ext cx="2095877" cy="19259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R</a:t>
            </a:r>
            <a:r>
              <a:rPr lang="en-IN" sz="1000" err="1"/>
              <a:t>ecommended</a:t>
            </a:r>
            <a:r>
              <a:rPr lang="en-IN" sz="1000"/>
              <a:t> Spend Range</a:t>
            </a:r>
            <a:endParaRPr lang="en-IN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53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6486C6-87B2-4FE5-B621-85EB36DF4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790" y="2876378"/>
            <a:ext cx="6518251" cy="990330"/>
          </a:xfrm>
        </p:spPr>
        <p:txBody>
          <a:bodyPr>
            <a:normAutofit/>
          </a:bodyPr>
          <a:lstStyle/>
          <a:p>
            <a:r>
              <a:rPr lang="en-IN" sz="140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CO.DX App Link</a:t>
            </a:r>
            <a:endParaRPr lang="en-IN" sz="1400">
              <a:solidFill>
                <a:schemeClr val="accent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6F0266-5283-40C5-8A5B-C268D6D7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Co.Dx</a:t>
            </a:r>
            <a:r>
              <a:rPr lang="en-US"/>
              <a:t> DEMO</a:t>
            </a:r>
            <a:endParaRPr lang="en-IN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80D393D-AA43-401F-800F-CDD5288E0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20" y="0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1388-BA25-43F8-93F5-75E0213C1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9294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0608-A154-43F3-ACE6-1E2A6CB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367A-D556-473A-AD96-4C9982C91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A0390-395A-43F9-9DF7-D4B76D2C5F9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73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90F159-A939-445C-B2EB-7125EC895966}"/>
              </a:ext>
            </a:extLst>
          </p:cNvPr>
          <p:cNvSpPr txBox="1"/>
          <p:nvPr/>
        </p:nvSpPr>
        <p:spPr>
          <a:xfrm>
            <a:off x="432488" y="794652"/>
            <a:ext cx="204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Data retailers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8EBCA-6C77-4EFD-8C69-7F4DB2DAD9CE}"/>
              </a:ext>
            </a:extLst>
          </p:cNvPr>
          <p:cNvSpPr txBox="1"/>
          <p:nvPr/>
        </p:nvSpPr>
        <p:spPr>
          <a:xfrm>
            <a:off x="2195688" y="1641264"/>
            <a:ext cx="2013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Keyword targeting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4815A-72A0-49C7-A2DD-2BD7D90E823E}"/>
              </a:ext>
            </a:extLst>
          </p:cNvPr>
          <p:cNvGrpSpPr/>
          <p:nvPr/>
        </p:nvGrpSpPr>
        <p:grpSpPr>
          <a:xfrm>
            <a:off x="2200114" y="2078648"/>
            <a:ext cx="1786617" cy="1469953"/>
            <a:chOff x="2200114" y="2078648"/>
            <a:chExt cx="1786617" cy="1469953"/>
          </a:xfrm>
        </p:grpSpPr>
        <p:pic>
          <p:nvPicPr>
            <p:cNvPr id="5" name="Picture 6" descr="See the source image">
              <a:extLst>
                <a:ext uri="{FF2B5EF4-FFF2-40B4-BE49-F238E27FC236}">
                  <a16:creationId xmlns:a16="http://schemas.microsoft.com/office/drawing/2014/main" id="{1A8150B5-012B-490B-9B7D-E803BA046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999" y="2335281"/>
              <a:ext cx="1177648" cy="88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2AC57A2-0B0E-4F3F-B2AB-2857E89337A6}"/>
                </a:ext>
              </a:extLst>
            </p:cNvPr>
            <p:cNvSpPr/>
            <p:nvPr/>
          </p:nvSpPr>
          <p:spPr>
            <a:xfrm>
              <a:off x="2200114" y="2078648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Graphic 9" descr="Pause with solid fill">
            <a:extLst>
              <a:ext uri="{FF2B5EF4-FFF2-40B4-BE49-F238E27FC236}">
                <a16:creationId xmlns:a16="http://schemas.microsoft.com/office/drawing/2014/main" id="{4463861E-5A5D-4AFA-BDC3-91BBA72B0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363" y="3626789"/>
            <a:ext cx="164057" cy="164057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A302787E-2F3A-4218-B053-60EEE6B5A7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420" y="3568289"/>
            <a:ext cx="281059" cy="281059"/>
          </a:xfrm>
          <a:prstGeom prst="rect">
            <a:avLst/>
          </a:prstGeom>
        </p:spPr>
      </p:pic>
      <p:pic>
        <p:nvPicPr>
          <p:cNvPr id="12" name="Graphic 11" descr="Play with solid fill">
            <a:extLst>
              <a:ext uri="{FF2B5EF4-FFF2-40B4-BE49-F238E27FC236}">
                <a16:creationId xmlns:a16="http://schemas.microsoft.com/office/drawing/2014/main" id="{57896C9B-08C2-46C8-8D19-32EE3F2F8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033" y="3616935"/>
            <a:ext cx="164057" cy="16405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3B9F372-4A5A-480A-9A42-EF861B3E0655}"/>
              </a:ext>
            </a:extLst>
          </p:cNvPr>
          <p:cNvGrpSpPr/>
          <p:nvPr/>
        </p:nvGrpSpPr>
        <p:grpSpPr>
          <a:xfrm>
            <a:off x="183349" y="3086017"/>
            <a:ext cx="1786617" cy="1469953"/>
            <a:chOff x="183349" y="3086017"/>
            <a:chExt cx="1786617" cy="1469953"/>
          </a:xfrm>
        </p:grpSpPr>
        <p:pic>
          <p:nvPicPr>
            <p:cNvPr id="14" name="Graphic 13" descr="Remote control with solid fill">
              <a:extLst>
                <a:ext uri="{FF2B5EF4-FFF2-40B4-BE49-F238E27FC236}">
                  <a16:creationId xmlns:a16="http://schemas.microsoft.com/office/drawing/2014/main" id="{71A7A139-3728-4399-918B-B88AE7C58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0202" y="3535339"/>
              <a:ext cx="510461" cy="51046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F32D1A-DC36-4703-B449-817D5A6FD9F5}"/>
                </a:ext>
              </a:extLst>
            </p:cNvPr>
            <p:cNvGrpSpPr/>
            <p:nvPr/>
          </p:nvGrpSpPr>
          <p:grpSpPr>
            <a:xfrm>
              <a:off x="183349" y="3086017"/>
              <a:ext cx="1786617" cy="1469953"/>
              <a:chOff x="183349" y="3086017"/>
              <a:chExt cx="1786617" cy="1469953"/>
            </a:xfrm>
          </p:grpSpPr>
          <p:pic>
            <p:nvPicPr>
              <p:cNvPr id="13" name="Graphic 12" descr="Television with solid fill">
                <a:extLst>
                  <a:ext uri="{FF2B5EF4-FFF2-40B4-BE49-F238E27FC236}">
                    <a16:creationId xmlns:a16="http://schemas.microsoft.com/office/drawing/2014/main" id="{840BEDDD-5CE4-468A-B60D-8F2E5B8CF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02899" y="33333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CBAFC9E7-E75E-4E43-AD4E-4F09D254F630}"/>
                  </a:ext>
                </a:extLst>
              </p:cNvPr>
              <p:cNvSpPr/>
              <p:nvPr/>
            </p:nvSpPr>
            <p:spPr>
              <a:xfrm>
                <a:off x="183349" y="3086017"/>
                <a:ext cx="1786617" cy="1469953"/>
              </a:xfrm>
              <a:prstGeom prst="hexagon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BF66F2-CC09-422E-A872-0DB2DEBBA4EE}"/>
              </a:ext>
            </a:extLst>
          </p:cNvPr>
          <p:cNvSpPr txBox="1"/>
          <p:nvPr/>
        </p:nvSpPr>
        <p:spPr>
          <a:xfrm>
            <a:off x="479219" y="2751985"/>
            <a:ext cx="1477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Catchup TV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E6E7FB-102F-49BB-9E0F-5FB27DEF40A4}"/>
              </a:ext>
            </a:extLst>
          </p:cNvPr>
          <p:cNvSpPr txBox="1"/>
          <p:nvPr/>
        </p:nvSpPr>
        <p:spPr>
          <a:xfrm>
            <a:off x="2525862" y="3807815"/>
            <a:ext cx="1423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Direct buying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E4C061-B573-468E-89C6-5A0197AB8A69}"/>
              </a:ext>
            </a:extLst>
          </p:cNvPr>
          <p:cNvGrpSpPr/>
          <p:nvPr/>
        </p:nvGrpSpPr>
        <p:grpSpPr>
          <a:xfrm>
            <a:off x="2241717" y="4204768"/>
            <a:ext cx="1786617" cy="1469953"/>
            <a:chOff x="2241717" y="4204768"/>
            <a:chExt cx="1786617" cy="1469953"/>
          </a:xfrm>
        </p:grpSpPr>
        <p:pic>
          <p:nvPicPr>
            <p:cNvPr id="18" name="Graphic 17" descr="Television with solid fill">
              <a:extLst>
                <a:ext uri="{FF2B5EF4-FFF2-40B4-BE49-F238E27FC236}">
                  <a16:creationId xmlns:a16="http://schemas.microsoft.com/office/drawing/2014/main" id="{7B07077F-67C9-410B-8582-64FBBB40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39316" y="4344455"/>
              <a:ext cx="1021298" cy="1079876"/>
            </a:xfrm>
            <a:prstGeom prst="rect">
              <a:avLst/>
            </a:prstGeom>
          </p:spPr>
        </p:pic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EE9F2D02-343F-4821-B679-69790EE68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077" y="4687393"/>
              <a:ext cx="712066" cy="273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3F93F0B-3EA9-468D-8730-3FCE8379CE8D}"/>
                </a:ext>
              </a:extLst>
            </p:cNvPr>
            <p:cNvSpPr/>
            <p:nvPr/>
          </p:nvSpPr>
          <p:spPr>
            <a:xfrm>
              <a:off x="2241717" y="4204768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8044-702B-485D-90DA-1367AD046C2F}"/>
              </a:ext>
            </a:extLst>
          </p:cNvPr>
          <p:cNvGrpSpPr/>
          <p:nvPr/>
        </p:nvGrpSpPr>
        <p:grpSpPr>
          <a:xfrm>
            <a:off x="4189997" y="1081653"/>
            <a:ext cx="1786617" cy="1469953"/>
            <a:chOff x="4189997" y="1081653"/>
            <a:chExt cx="1786617" cy="1469953"/>
          </a:xfrm>
        </p:grpSpPr>
        <p:pic>
          <p:nvPicPr>
            <p:cNvPr id="22" name="Picture 12" descr="See the source image">
              <a:extLst>
                <a:ext uri="{FF2B5EF4-FFF2-40B4-BE49-F238E27FC236}">
                  <a16:creationId xmlns:a16="http://schemas.microsoft.com/office/drawing/2014/main" id="{6EFB6C5A-385E-4940-A006-67E4361C6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96" y="1452830"/>
              <a:ext cx="1329773" cy="7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D9F53EA-29D1-40D9-9C47-1BCCD6A1248A}"/>
                </a:ext>
              </a:extLst>
            </p:cNvPr>
            <p:cNvSpPr/>
            <p:nvPr/>
          </p:nvSpPr>
          <p:spPr>
            <a:xfrm>
              <a:off x="4189997" y="1081653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097A645-314A-4FE1-B359-B1F677104330}"/>
              </a:ext>
            </a:extLst>
          </p:cNvPr>
          <p:cNvSpPr txBox="1"/>
          <p:nvPr/>
        </p:nvSpPr>
        <p:spPr>
          <a:xfrm>
            <a:off x="4370101" y="2677257"/>
            <a:ext cx="1880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Programmatic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31A025-8617-410C-BA79-6E159565761A}"/>
              </a:ext>
            </a:extLst>
          </p:cNvPr>
          <p:cNvGrpSpPr/>
          <p:nvPr/>
        </p:nvGrpSpPr>
        <p:grpSpPr>
          <a:xfrm>
            <a:off x="4209712" y="3055869"/>
            <a:ext cx="1786617" cy="1469953"/>
            <a:chOff x="4209712" y="3055869"/>
            <a:chExt cx="1786617" cy="1469953"/>
          </a:xfrm>
        </p:grpSpPr>
        <p:pic>
          <p:nvPicPr>
            <p:cNvPr id="25" name="Picture 8" descr="See the source image">
              <a:extLst>
                <a:ext uri="{FF2B5EF4-FFF2-40B4-BE49-F238E27FC236}">
                  <a16:creationId xmlns:a16="http://schemas.microsoft.com/office/drawing/2014/main" id="{C06A7FD3-6E60-403B-8224-D05E02501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644" y="3344241"/>
              <a:ext cx="1164470" cy="79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B18DF32C-68E2-4C20-88B8-E3BCDDDE46E0}"/>
                </a:ext>
              </a:extLst>
            </p:cNvPr>
            <p:cNvSpPr/>
            <p:nvPr/>
          </p:nvSpPr>
          <p:spPr>
            <a:xfrm>
              <a:off x="4209712" y="3055869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CC9BAF-6533-4F9F-8F29-D6634532181C}"/>
              </a:ext>
            </a:extLst>
          </p:cNvPr>
          <p:cNvGrpSpPr/>
          <p:nvPr/>
        </p:nvGrpSpPr>
        <p:grpSpPr>
          <a:xfrm>
            <a:off x="219815" y="4988543"/>
            <a:ext cx="1786617" cy="1469953"/>
            <a:chOff x="219815" y="4988543"/>
            <a:chExt cx="1786617" cy="1469953"/>
          </a:xfrm>
        </p:grpSpPr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D8B05696-C382-4D38-9D3A-82A7D1135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60" y="5338275"/>
              <a:ext cx="1500151" cy="80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FA77E069-7D42-45E7-B095-22D5CEAD1BA5}"/>
                </a:ext>
              </a:extLst>
            </p:cNvPr>
            <p:cNvSpPr/>
            <p:nvPr/>
          </p:nvSpPr>
          <p:spPr>
            <a:xfrm>
              <a:off x="219815" y="4988543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4A685E-4ADA-4B0C-A693-C0FD25B459D9}"/>
              </a:ext>
            </a:extLst>
          </p:cNvPr>
          <p:cNvSpPr txBox="1"/>
          <p:nvPr/>
        </p:nvSpPr>
        <p:spPr>
          <a:xfrm>
            <a:off x="4539644" y="683341"/>
            <a:ext cx="1236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Native 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3A47BA-CEDB-410B-97E8-2D66813255FE}"/>
              </a:ext>
            </a:extLst>
          </p:cNvPr>
          <p:cNvGrpSpPr/>
          <p:nvPr/>
        </p:nvGrpSpPr>
        <p:grpSpPr>
          <a:xfrm>
            <a:off x="4263619" y="5064097"/>
            <a:ext cx="1786617" cy="1469953"/>
            <a:chOff x="4263619" y="5064097"/>
            <a:chExt cx="1786617" cy="1469953"/>
          </a:xfrm>
        </p:grpSpPr>
        <p:pic>
          <p:nvPicPr>
            <p:cNvPr id="31" name="Picture 10" descr="See the source image">
              <a:extLst>
                <a:ext uri="{FF2B5EF4-FFF2-40B4-BE49-F238E27FC236}">
                  <a16:creationId xmlns:a16="http://schemas.microsoft.com/office/drawing/2014/main" id="{4D5043B1-AF24-4AF3-84FC-081E93021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233" y="5328453"/>
              <a:ext cx="1055991" cy="90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09294954-C9E4-41D8-81D0-15B4D5D8D910}"/>
                </a:ext>
              </a:extLst>
            </p:cNvPr>
            <p:cNvSpPr/>
            <p:nvPr/>
          </p:nvSpPr>
          <p:spPr>
            <a:xfrm>
              <a:off x="4263619" y="5064097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5185F288-E436-4B5B-960D-CB24BCBF7D46}"/>
              </a:ext>
            </a:extLst>
          </p:cNvPr>
          <p:cNvSpPr txBox="1">
            <a:spLocks/>
          </p:cNvSpPr>
          <p:nvPr/>
        </p:nvSpPr>
        <p:spPr>
          <a:xfrm>
            <a:off x="8405719" y="743017"/>
            <a:ext cx="1344498" cy="437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1800" cap="none">
                <a:solidFill>
                  <a:schemeClr val="accent2"/>
                </a:solidFill>
              </a:rPr>
              <a:t>Offline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8CA32-BCC4-4974-9175-7407D3B667AC}"/>
              </a:ext>
            </a:extLst>
          </p:cNvPr>
          <p:cNvSpPr txBox="1"/>
          <p:nvPr/>
        </p:nvSpPr>
        <p:spPr>
          <a:xfrm>
            <a:off x="7104568" y="1141638"/>
            <a:ext cx="1574959" cy="3812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/>
              <a:t>Television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73B44-B9CD-47C5-857B-86C0488E43D1}"/>
              </a:ext>
            </a:extLst>
          </p:cNvPr>
          <p:cNvSpPr txBox="1"/>
          <p:nvPr/>
        </p:nvSpPr>
        <p:spPr>
          <a:xfrm>
            <a:off x="9897408" y="1141638"/>
            <a:ext cx="1574959" cy="3812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/>
              <a:t>Press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D2FBCC-7F20-4F97-B4C4-4BD1FC18EF2C}"/>
              </a:ext>
            </a:extLst>
          </p:cNvPr>
          <p:cNvSpPr txBox="1"/>
          <p:nvPr/>
        </p:nvSpPr>
        <p:spPr>
          <a:xfrm>
            <a:off x="215099" y="4684512"/>
            <a:ext cx="1934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Search Engine Ads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64D3D0-A838-4D9F-8F89-488976E3A696}"/>
              </a:ext>
            </a:extLst>
          </p:cNvPr>
          <p:cNvCxnSpPr>
            <a:cxnSpLocks/>
          </p:cNvCxnSpPr>
          <p:nvPr/>
        </p:nvCxnSpPr>
        <p:spPr>
          <a:xfrm flipV="1">
            <a:off x="6508114" y="703174"/>
            <a:ext cx="0" cy="59839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5FDA15A9-740E-40E0-950D-17A22E525E33}"/>
              </a:ext>
            </a:extLst>
          </p:cNvPr>
          <p:cNvSpPr txBox="1">
            <a:spLocks/>
          </p:cNvSpPr>
          <p:nvPr/>
        </p:nvSpPr>
        <p:spPr>
          <a:xfrm>
            <a:off x="8390783" y="4068029"/>
            <a:ext cx="1690269" cy="2555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800" cap="none">
                <a:solidFill>
                  <a:schemeClr val="accent2"/>
                </a:solidFill>
              </a:rPr>
              <a:t>Promotional</a:t>
            </a:r>
            <a:endParaRPr lang="en-IN" sz="1800" cap="none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700BFE-9398-46F2-BF5E-6A54E58BBCD7}"/>
              </a:ext>
            </a:extLst>
          </p:cNvPr>
          <p:cNvGrpSpPr/>
          <p:nvPr/>
        </p:nvGrpSpPr>
        <p:grpSpPr>
          <a:xfrm>
            <a:off x="6881057" y="1641264"/>
            <a:ext cx="1786617" cy="1469953"/>
            <a:chOff x="6881057" y="1641264"/>
            <a:chExt cx="1786617" cy="1469953"/>
          </a:xfrm>
        </p:grpSpPr>
        <p:pic>
          <p:nvPicPr>
            <p:cNvPr id="37" name="Graphic 36" descr="Television with solid fill">
              <a:extLst>
                <a:ext uri="{FF2B5EF4-FFF2-40B4-BE49-F238E27FC236}">
                  <a16:creationId xmlns:a16="http://schemas.microsoft.com/office/drawing/2014/main" id="{C8AF4BFB-9184-468B-ACDD-4DADC277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0859" y="1973894"/>
              <a:ext cx="744575" cy="744575"/>
            </a:xfrm>
            <a:prstGeom prst="rect">
              <a:avLst/>
            </a:prstGeom>
          </p:spPr>
        </p:pic>
        <p:pic>
          <p:nvPicPr>
            <p:cNvPr id="38" name="Graphic 37" descr="Remote control with solid fill">
              <a:extLst>
                <a:ext uri="{FF2B5EF4-FFF2-40B4-BE49-F238E27FC236}">
                  <a16:creationId xmlns:a16="http://schemas.microsoft.com/office/drawing/2014/main" id="{4E8EB97C-7B19-4256-BE06-B90D6441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59659" y="2068449"/>
              <a:ext cx="615581" cy="615581"/>
            </a:xfrm>
            <a:prstGeom prst="rect">
              <a:avLst/>
            </a:prstGeom>
          </p:spPr>
        </p:pic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0FF6BFFB-4AAF-453E-90EE-89E24CA0B3D1}"/>
                </a:ext>
              </a:extLst>
            </p:cNvPr>
            <p:cNvSpPr/>
            <p:nvPr/>
          </p:nvSpPr>
          <p:spPr>
            <a:xfrm>
              <a:off x="6881057" y="1641264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7F3E48D-7E43-466E-B27F-5D7163D8D145}"/>
              </a:ext>
            </a:extLst>
          </p:cNvPr>
          <p:cNvGrpSpPr/>
          <p:nvPr/>
        </p:nvGrpSpPr>
        <p:grpSpPr>
          <a:xfrm>
            <a:off x="9357732" y="1584295"/>
            <a:ext cx="1786617" cy="1469953"/>
            <a:chOff x="9357732" y="1584295"/>
            <a:chExt cx="1786617" cy="1469953"/>
          </a:xfrm>
        </p:grpSpPr>
        <p:pic>
          <p:nvPicPr>
            <p:cNvPr id="36" name="Graphic 35" descr="Newspaper with solid fill">
              <a:extLst>
                <a:ext uri="{FF2B5EF4-FFF2-40B4-BE49-F238E27FC236}">
                  <a16:creationId xmlns:a16="http://schemas.microsoft.com/office/drawing/2014/main" id="{73AF8623-7BE9-48C3-B7C4-9FDEAE76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93840" y="1820332"/>
              <a:ext cx="914400" cy="914400"/>
            </a:xfrm>
            <a:prstGeom prst="rect">
              <a:avLst/>
            </a:prstGeom>
          </p:spPr>
        </p:pic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7F6C5A28-B92A-45BB-865A-A8FCB7FC2BDD}"/>
                </a:ext>
              </a:extLst>
            </p:cNvPr>
            <p:cNvSpPr/>
            <p:nvPr/>
          </p:nvSpPr>
          <p:spPr>
            <a:xfrm>
              <a:off x="9357732" y="1584295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5775E1-C0F3-4907-AA7F-B85D9822A97F}"/>
              </a:ext>
            </a:extLst>
          </p:cNvPr>
          <p:cNvGrpSpPr/>
          <p:nvPr/>
        </p:nvGrpSpPr>
        <p:grpSpPr>
          <a:xfrm>
            <a:off x="213352" y="1171412"/>
            <a:ext cx="1786617" cy="1469953"/>
            <a:chOff x="213352" y="1171412"/>
            <a:chExt cx="1786617" cy="1469953"/>
          </a:xfrm>
        </p:grpSpPr>
        <p:pic>
          <p:nvPicPr>
            <p:cNvPr id="4" name="Picture 2" descr="See the source image">
              <a:extLst>
                <a:ext uri="{FF2B5EF4-FFF2-40B4-BE49-F238E27FC236}">
                  <a16:creationId xmlns:a16="http://schemas.microsoft.com/office/drawing/2014/main" id="{EE8445DA-18D2-4F8C-B320-62A7DD12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88" y="1352230"/>
              <a:ext cx="1266396" cy="109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1F902C98-97D6-43FD-B7BE-24890885CEA0}"/>
                </a:ext>
              </a:extLst>
            </p:cNvPr>
            <p:cNvSpPr/>
            <p:nvPr/>
          </p:nvSpPr>
          <p:spPr>
            <a:xfrm>
              <a:off x="213352" y="1171412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2721DA-80DF-48F9-BB02-96E60CCA8AFB}"/>
              </a:ext>
            </a:extLst>
          </p:cNvPr>
          <p:cNvGrpSpPr/>
          <p:nvPr/>
        </p:nvGrpSpPr>
        <p:grpSpPr>
          <a:xfrm>
            <a:off x="7021407" y="4917876"/>
            <a:ext cx="1786617" cy="1401959"/>
            <a:chOff x="7021407" y="4917876"/>
            <a:chExt cx="1786617" cy="1401959"/>
          </a:xfrm>
        </p:grpSpPr>
        <p:pic>
          <p:nvPicPr>
            <p:cNvPr id="48" name="Picture 18" descr="See the source image">
              <a:extLst>
                <a:ext uri="{FF2B5EF4-FFF2-40B4-BE49-F238E27FC236}">
                  <a16:creationId xmlns:a16="http://schemas.microsoft.com/office/drawing/2014/main" id="{2E04FCB8-6CBD-4801-9FFF-45989FB9E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775" y="5084841"/>
              <a:ext cx="1292934" cy="96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DD820F41-F579-4AF1-9CD6-4E14D3C6DD79}"/>
                </a:ext>
              </a:extLst>
            </p:cNvPr>
            <p:cNvSpPr/>
            <p:nvPr/>
          </p:nvSpPr>
          <p:spPr>
            <a:xfrm>
              <a:off x="7021407" y="4917876"/>
              <a:ext cx="1786617" cy="1401959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4C3C87-48FE-417F-ACAB-CAF6FF9E7310}"/>
              </a:ext>
            </a:extLst>
          </p:cNvPr>
          <p:cNvCxnSpPr>
            <a:cxnSpLocks/>
          </p:cNvCxnSpPr>
          <p:nvPr/>
        </p:nvCxnSpPr>
        <p:spPr>
          <a:xfrm flipV="1">
            <a:off x="6601872" y="3449592"/>
            <a:ext cx="5268092" cy="1500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21F71EB9-32FF-4CE7-9C07-6F3016C40614}"/>
              </a:ext>
            </a:extLst>
          </p:cNvPr>
          <p:cNvSpPr txBox="1">
            <a:spLocks/>
          </p:cNvSpPr>
          <p:nvPr/>
        </p:nvSpPr>
        <p:spPr>
          <a:xfrm>
            <a:off x="2686153" y="885908"/>
            <a:ext cx="1055658" cy="331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baseline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1800" cap="none">
                <a:solidFill>
                  <a:schemeClr val="accent2"/>
                </a:solidFill>
              </a:rPr>
              <a:t>Online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B80DD-C9FD-49FA-853D-6DA8C6BED1ED}"/>
              </a:ext>
            </a:extLst>
          </p:cNvPr>
          <p:cNvGrpSpPr/>
          <p:nvPr/>
        </p:nvGrpSpPr>
        <p:grpSpPr>
          <a:xfrm>
            <a:off x="9576065" y="4855261"/>
            <a:ext cx="1786617" cy="1469953"/>
            <a:chOff x="9576065" y="4855261"/>
            <a:chExt cx="1786617" cy="1469953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694977D-AAAB-4812-9412-4FB1B023FB76}"/>
                </a:ext>
              </a:extLst>
            </p:cNvPr>
            <p:cNvSpPr/>
            <p:nvPr/>
          </p:nvSpPr>
          <p:spPr>
            <a:xfrm>
              <a:off x="9576065" y="4855261"/>
              <a:ext cx="1786617" cy="146995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2" descr="Email with solid fill">
              <a:extLst>
                <a:ext uri="{FF2B5EF4-FFF2-40B4-BE49-F238E27FC236}">
                  <a16:creationId xmlns:a16="http://schemas.microsoft.com/office/drawing/2014/main" id="{46D5DCA7-8244-4477-8EF3-268FC6D1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29813" y="5028544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38D10FB-7953-4D5E-90E9-3B50153779A8}"/>
              </a:ext>
            </a:extLst>
          </p:cNvPr>
          <p:cNvSpPr txBox="1"/>
          <p:nvPr/>
        </p:nvSpPr>
        <p:spPr>
          <a:xfrm>
            <a:off x="7039615" y="4359305"/>
            <a:ext cx="1786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/>
              <a:t>Seasonal Promotion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003A39-4389-41E0-8881-43B38FAB5861}"/>
              </a:ext>
            </a:extLst>
          </p:cNvPr>
          <p:cNvSpPr txBox="1"/>
          <p:nvPr/>
        </p:nvSpPr>
        <p:spPr>
          <a:xfrm>
            <a:off x="4756771" y="4695575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Social</a:t>
            </a:r>
            <a:endParaRPr lang="en-IN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5FAE05-7112-4071-850F-9335F532254A}"/>
              </a:ext>
            </a:extLst>
          </p:cNvPr>
          <p:cNvSpPr txBox="1"/>
          <p:nvPr/>
        </p:nvSpPr>
        <p:spPr>
          <a:xfrm>
            <a:off x="10095988" y="4541687"/>
            <a:ext cx="10051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E-mails</a:t>
            </a:r>
            <a:endParaRPr lang="en-IN" sz="1400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F350E7B6-1C32-4D9A-B1A5-20C25AC5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2"/>
            <a:ext cx="11254141" cy="504290"/>
          </a:xfrm>
        </p:spPr>
        <p:txBody>
          <a:bodyPr>
            <a:normAutofit/>
          </a:bodyPr>
          <a:lstStyle/>
          <a:p>
            <a:r>
              <a:rPr lang="en-US" sz="2400"/>
              <a:t>Marketing tactics are divided into three Channels</a:t>
            </a:r>
            <a:endParaRPr lang="en-IN" sz="2400"/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192D9FF9-8AC4-4E93-9612-5726598C222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1749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4680-53D7-4BE6-9441-1D464421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58"/>
            <a:ext cx="11220206" cy="410981"/>
          </a:xfrm>
        </p:spPr>
        <p:txBody>
          <a:bodyPr>
            <a:noAutofit/>
          </a:bodyPr>
          <a:lstStyle/>
          <a:p>
            <a:r>
              <a:rPr lang="en-US" sz="2400"/>
              <a:t>Marketing spend across channels</a:t>
            </a:r>
            <a:endParaRPr lang="en-IN" sz="240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1105FF-2447-4E9E-A61B-CA8BA98156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38092" y="990001"/>
          <a:ext cx="6052770" cy="3918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FBED197-BC6A-4B6A-BD2E-C5EA9AED9A80}"/>
              </a:ext>
            </a:extLst>
          </p:cNvPr>
          <p:cNvGraphicFramePr/>
          <p:nvPr/>
        </p:nvGraphicFramePr>
        <p:xfrm>
          <a:off x="20278" y="992145"/>
          <a:ext cx="5176221" cy="3690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CF171D-DE7B-4C12-8729-F86A3D45C381}"/>
              </a:ext>
            </a:extLst>
          </p:cNvPr>
          <p:cNvSpPr txBox="1"/>
          <p:nvPr/>
        </p:nvSpPr>
        <p:spPr>
          <a:xfrm>
            <a:off x="2376439" y="2579856"/>
            <a:ext cx="92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0" u="none" strike="noStrike" baseline="0">
                <a:solidFill>
                  <a:schemeClr val="accent4"/>
                </a:solidFill>
                <a:latin typeface="Calibri" panose="020F0502020204030204" pitchFamily="34" charset="0"/>
              </a:rPr>
              <a:t>€</a:t>
            </a:r>
            <a:r>
              <a:rPr lang="en-IN" sz="1200" b="1" i="0" u="none" strike="noStrike" baseline="0">
                <a:solidFill>
                  <a:schemeClr val="accent4"/>
                </a:solidFill>
              </a:rPr>
              <a:t>16M</a:t>
            </a:r>
            <a:endParaRPr lang="en-IN" sz="1200" b="1">
              <a:solidFill>
                <a:schemeClr val="accent4"/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87AAEA2-C1C0-4294-A7B1-44D9B03A8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22" y="-29721"/>
            <a:ext cx="1678580" cy="730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5EEA46-93FA-4AF8-928E-361D15157C7B}"/>
              </a:ext>
            </a:extLst>
          </p:cNvPr>
          <p:cNvSpPr txBox="1"/>
          <p:nvPr/>
        </p:nvSpPr>
        <p:spPr>
          <a:xfrm>
            <a:off x="3407469" y="4704665"/>
            <a:ext cx="506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</a:t>
            </a:r>
            <a:r>
              <a:rPr lang="en-IN" sz="800"/>
              <a:t>Breakup of cumulative spends formed by adding spends of all the data from 2017-2020(June).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7CA4-6CCC-46D1-A86F-A78F45AB1995}"/>
              </a:ext>
            </a:extLst>
          </p:cNvPr>
          <p:cNvGrpSpPr/>
          <p:nvPr/>
        </p:nvGrpSpPr>
        <p:grpSpPr>
          <a:xfrm>
            <a:off x="301137" y="5165387"/>
            <a:ext cx="5640523" cy="1308816"/>
            <a:chOff x="301137" y="5165387"/>
            <a:chExt cx="5640523" cy="13088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2FE694C-B86F-484F-A3D3-D45E7745E9E6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97E46-0C26-4673-B4BB-EFBA625E22E7}"/>
                </a:ext>
              </a:extLst>
            </p:cNvPr>
            <p:cNvSpPr txBox="1"/>
            <p:nvPr/>
          </p:nvSpPr>
          <p:spPr>
            <a:xfrm>
              <a:off x="574650" y="5571077"/>
              <a:ext cx="531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There is almost an equal distribution of funds on all the marketing channels when analysed cumulatively for all the three and half years.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FC7527-007C-478B-B39F-CF447F42E154}"/>
                </a:ext>
              </a:extLst>
            </p:cNvPr>
            <p:cNvSpPr txBox="1"/>
            <p:nvPr/>
          </p:nvSpPr>
          <p:spPr>
            <a:xfrm>
              <a:off x="301137" y="5340245"/>
              <a:ext cx="13585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AF13F-2DBB-4187-B134-BE80F3E74B81}"/>
              </a:ext>
            </a:extLst>
          </p:cNvPr>
          <p:cNvGrpSpPr/>
          <p:nvPr/>
        </p:nvGrpSpPr>
        <p:grpSpPr>
          <a:xfrm>
            <a:off x="6107091" y="5165387"/>
            <a:ext cx="5640523" cy="1308816"/>
            <a:chOff x="6107091" y="5165387"/>
            <a:chExt cx="5640523" cy="130881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DF7A301-F004-410F-8D49-7C0A2F84552B}"/>
                </a:ext>
              </a:extLst>
            </p:cNvPr>
            <p:cNvSpPr/>
            <p:nvPr/>
          </p:nvSpPr>
          <p:spPr>
            <a:xfrm>
              <a:off x="6107091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F7015-4109-44B4-903C-9CA685C51B0D}"/>
                </a:ext>
              </a:extLst>
            </p:cNvPr>
            <p:cNvSpPr txBox="1"/>
            <p:nvPr/>
          </p:nvSpPr>
          <p:spPr>
            <a:xfrm>
              <a:off x="6432415" y="5613551"/>
              <a:ext cx="531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In initial years offline and promotional channels were allocated much higher budget than digital but it got reversed over time.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1747D2-A77C-436B-9913-F85D8992BD70}"/>
                </a:ext>
              </a:extLst>
            </p:cNvPr>
            <p:cNvSpPr txBox="1"/>
            <p:nvPr/>
          </p:nvSpPr>
          <p:spPr>
            <a:xfrm>
              <a:off x="6129473" y="5341999"/>
              <a:ext cx="19272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6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092-1605-482B-9BAA-0F3B4BB8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342" y="2103437"/>
            <a:ext cx="8591550" cy="1325563"/>
          </a:xfrm>
        </p:spPr>
        <p:txBody>
          <a:bodyPr/>
          <a:lstStyle/>
          <a:p>
            <a:r>
              <a:rPr lang="en-GB"/>
              <a:t>RECAP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906FF-0865-49EC-B614-4C40C688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16683-E0A5-4818-9FA6-4B2FABAA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8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39CE-1640-4E96-A8F3-51FD9A7F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24"/>
            <a:ext cx="11704320" cy="460225"/>
          </a:xfrm>
        </p:spPr>
        <p:txBody>
          <a:bodyPr>
            <a:normAutofit/>
          </a:bodyPr>
          <a:lstStyle/>
          <a:p>
            <a:r>
              <a:rPr lang="en-IN" sz="2400"/>
              <a:t>Breakup of online and offline spends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64FACD-578B-4F93-93D2-218D5E390D21}"/>
              </a:ext>
            </a:extLst>
          </p:cNvPr>
          <p:cNvGraphicFramePr/>
          <p:nvPr/>
        </p:nvGraphicFramePr>
        <p:xfrm>
          <a:off x="65746" y="1039988"/>
          <a:ext cx="5772346" cy="393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A85166-313A-4D4B-9653-58AB9CAE1AD8}"/>
              </a:ext>
            </a:extLst>
          </p:cNvPr>
          <p:cNvGraphicFramePr/>
          <p:nvPr/>
        </p:nvGraphicFramePr>
        <p:xfrm>
          <a:off x="5941660" y="1071591"/>
          <a:ext cx="5650118" cy="390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D8D1E3-89CE-419A-BDB5-145D313E8F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99" y="-44165"/>
            <a:ext cx="1678580" cy="7301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F0FEC61-1F9A-438D-96A7-86CD0B650145}"/>
              </a:ext>
            </a:extLst>
          </p:cNvPr>
          <p:cNvGrpSpPr/>
          <p:nvPr/>
        </p:nvGrpSpPr>
        <p:grpSpPr>
          <a:xfrm>
            <a:off x="301136" y="5221618"/>
            <a:ext cx="5743265" cy="1308816"/>
            <a:chOff x="301137" y="5165387"/>
            <a:chExt cx="5743265" cy="13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134503-EFDF-4543-A0B6-25101D56B4E7}"/>
                </a:ext>
              </a:extLst>
            </p:cNvPr>
            <p:cNvGrpSpPr/>
            <p:nvPr/>
          </p:nvGrpSpPr>
          <p:grpSpPr>
            <a:xfrm>
              <a:off x="301137" y="5165387"/>
              <a:ext cx="5743265" cy="1308816"/>
              <a:chOff x="301137" y="5165387"/>
              <a:chExt cx="5743265" cy="130881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52AB5AC-6D84-42CE-A3DE-68CA57D3E4FD}"/>
                  </a:ext>
                </a:extLst>
              </p:cNvPr>
              <p:cNvSpPr/>
              <p:nvPr/>
            </p:nvSpPr>
            <p:spPr>
              <a:xfrm>
                <a:off x="301137" y="5165387"/>
                <a:ext cx="5640523" cy="1308816"/>
              </a:xfrm>
              <a:prstGeom prst="round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D9F05A-4B7F-48E1-85F8-A1C6D0313D20}"/>
                  </a:ext>
                </a:extLst>
              </p:cNvPr>
              <p:cNvSpPr txBox="1"/>
              <p:nvPr/>
            </p:nvSpPr>
            <p:spPr>
              <a:xfrm>
                <a:off x="729203" y="5523900"/>
                <a:ext cx="53151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IN" sz="1200"/>
                  <a:t>Programmatic takes a major chunk of our online spends.</a:t>
                </a:r>
              </a:p>
              <a:p>
                <a:pPr>
                  <a:buClr>
                    <a:schemeClr val="tx1"/>
                  </a:buClr>
                </a:pPr>
                <a:r>
                  <a:rPr lang="en-IN" sz="1200"/>
                  <a:t>Keyword and Native ads takes the lowest chunk of our online spends.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314C34-F721-480A-9CFF-09B139D9323E}"/>
                </a:ext>
              </a:extLst>
            </p:cNvPr>
            <p:cNvSpPr txBox="1"/>
            <p:nvPr/>
          </p:nvSpPr>
          <p:spPr>
            <a:xfrm>
              <a:off x="301137" y="5293068"/>
              <a:ext cx="13585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D2A7A-0714-411C-B899-69A0E9E145D2}"/>
              </a:ext>
            </a:extLst>
          </p:cNvPr>
          <p:cNvGrpSpPr/>
          <p:nvPr/>
        </p:nvGrpSpPr>
        <p:grpSpPr>
          <a:xfrm>
            <a:off x="6147143" y="5200547"/>
            <a:ext cx="5640523" cy="1308816"/>
            <a:chOff x="6382070" y="5165387"/>
            <a:chExt cx="5640523" cy="13088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DCFA97-5C6F-407E-90C1-1ED73CD066E0}"/>
                </a:ext>
              </a:extLst>
            </p:cNvPr>
            <p:cNvGrpSpPr/>
            <p:nvPr/>
          </p:nvGrpSpPr>
          <p:grpSpPr>
            <a:xfrm>
              <a:off x="6382070" y="5165387"/>
              <a:ext cx="5640523" cy="1308816"/>
              <a:chOff x="6096000" y="5165387"/>
              <a:chExt cx="5640523" cy="1308816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928EC4A-A92A-4E2E-B7DB-C43902627049}"/>
                  </a:ext>
                </a:extLst>
              </p:cNvPr>
              <p:cNvSpPr/>
              <p:nvPr/>
            </p:nvSpPr>
            <p:spPr>
              <a:xfrm>
                <a:off x="6096000" y="5165387"/>
                <a:ext cx="5640523" cy="1308816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B7ED0D-C33D-4226-9B06-5CA7E9290C03}"/>
                  </a:ext>
                </a:extLst>
              </p:cNvPr>
              <p:cNvSpPr txBox="1"/>
              <p:nvPr/>
            </p:nvSpPr>
            <p:spPr>
              <a:xfrm>
                <a:off x="6421324" y="5524889"/>
                <a:ext cx="53151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IN" sz="1200"/>
                  <a:t>Majority of our offline spending is done on TV Ads. 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E563F-AFEA-4FC7-87E4-7487BD0BD6DC}"/>
                </a:ext>
              </a:extLst>
            </p:cNvPr>
            <p:cNvSpPr txBox="1"/>
            <p:nvPr/>
          </p:nvSpPr>
          <p:spPr>
            <a:xfrm>
              <a:off x="6382070" y="5289693"/>
              <a:ext cx="19272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C34730-91F4-49A1-A120-947DBDDCAF80}"/>
              </a:ext>
            </a:extLst>
          </p:cNvPr>
          <p:cNvSpPr txBox="1"/>
          <p:nvPr/>
        </p:nvSpPr>
        <p:spPr>
          <a:xfrm>
            <a:off x="2915914" y="4784259"/>
            <a:ext cx="605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*</a:t>
            </a:r>
            <a:r>
              <a:rPr lang="en-IN" sz="800"/>
              <a:t>Breakup of cumulative online and offline spends formed by adding spends of all the data from 2017-2020(June).</a:t>
            </a:r>
          </a:p>
        </p:txBody>
      </p:sp>
    </p:spTree>
    <p:extLst>
      <p:ext uri="{BB962C8B-B14F-4D97-AF65-F5344CB8AC3E}">
        <p14:creationId xmlns:p14="http://schemas.microsoft.com/office/powerpoint/2010/main" val="13072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3F68-44E0-45AF-B513-018EDFA0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16"/>
            <a:ext cx="11712575" cy="421723"/>
          </a:xfrm>
        </p:spPr>
        <p:txBody>
          <a:bodyPr>
            <a:normAutofit/>
          </a:bodyPr>
          <a:lstStyle/>
          <a:p>
            <a:r>
              <a:rPr lang="en-US" sz="2400"/>
              <a:t>I</a:t>
            </a:r>
            <a:r>
              <a:rPr lang="en-IN" sz="2400" err="1"/>
              <a:t>mpact</a:t>
            </a:r>
            <a:r>
              <a:rPr lang="en-IN" sz="2400"/>
              <a:t> of spends on sales 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C2D102-3DFF-4F19-AE01-C154F3B623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674" y="1496322"/>
          <a:ext cx="11356975" cy="3311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7E9F0AB-0425-453A-8B52-A32449B7819B}"/>
              </a:ext>
            </a:extLst>
          </p:cNvPr>
          <p:cNvGrpSpPr/>
          <p:nvPr/>
        </p:nvGrpSpPr>
        <p:grpSpPr>
          <a:xfrm>
            <a:off x="375503" y="4810769"/>
            <a:ext cx="5654842" cy="1673708"/>
            <a:chOff x="375503" y="4810769"/>
            <a:chExt cx="5654842" cy="167370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5617A66-1361-4593-BE39-DECB2DA4B87A}"/>
                </a:ext>
              </a:extLst>
            </p:cNvPr>
            <p:cNvSpPr/>
            <p:nvPr/>
          </p:nvSpPr>
          <p:spPr>
            <a:xfrm>
              <a:off x="389822" y="5175661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27A8CB-9655-4C76-BB75-5FB00CB6C696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414E92-231F-4E54-9989-4A54CD0B53BC}"/>
                </a:ext>
              </a:extLst>
            </p:cNvPr>
            <p:cNvSpPr txBox="1"/>
            <p:nvPr/>
          </p:nvSpPr>
          <p:spPr>
            <a:xfrm>
              <a:off x="375503" y="550872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33" name="Graphic 32" descr="Magnifying glass with solid fill">
              <a:extLst>
                <a:ext uri="{FF2B5EF4-FFF2-40B4-BE49-F238E27FC236}">
                  <a16:creationId xmlns:a16="http://schemas.microsoft.com/office/drawing/2014/main" id="{8F5423CF-645A-4B07-A2B7-547BCB5F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1493" y="4908374"/>
              <a:ext cx="632206" cy="6411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A984C-8985-4446-A408-3C546FB26F34}"/>
                </a:ext>
              </a:extLst>
            </p:cNvPr>
            <p:cNvSpPr txBox="1"/>
            <p:nvPr/>
          </p:nvSpPr>
          <p:spPr>
            <a:xfrm>
              <a:off x="655909" y="5716447"/>
              <a:ext cx="531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Increase in sales is observed immediately or with a lag whenever there is an increase in marketing spends.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073F6D-CECE-4994-88C2-ECBADA22B9B3}"/>
              </a:ext>
            </a:extLst>
          </p:cNvPr>
          <p:cNvGrpSpPr/>
          <p:nvPr/>
        </p:nvGrpSpPr>
        <p:grpSpPr>
          <a:xfrm>
            <a:off x="6171929" y="4814707"/>
            <a:ext cx="5640523" cy="1659496"/>
            <a:chOff x="6096000" y="4814707"/>
            <a:chExt cx="5640523" cy="165949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271EC86-367A-41E0-88A9-F74A84EE18B1}"/>
                </a:ext>
              </a:extLst>
            </p:cNvPr>
            <p:cNvSpPr/>
            <p:nvPr/>
          </p:nvSpPr>
          <p:spPr>
            <a:xfrm>
              <a:off x="60960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2A4B11-DDF0-4ABE-8A6D-86BE64A3F0DE}"/>
                </a:ext>
              </a:extLst>
            </p:cNvPr>
            <p:cNvSpPr txBox="1"/>
            <p:nvPr/>
          </p:nvSpPr>
          <p:spPr>
            <a:xfrm>
              <a:off x="6111565" y="5542779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18CB46-A365-495E-BF0C-E5A17939207F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Graphic 37" descr="Good Idea with solid fill">
              <a:extLst>
                <a:ext uri="{FF2B5EF4-FFF2-40B4-BE49-F238E27FC236}">
                  <a16:creationId xmlns:a16="http://schemas.microsoft.com/office/drawing/2014/main" id="{0A557E0F-9F65-46BA-9621-135FE3E8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13B26-F1F5-420C-B988-57048F715B73}"/>
                </a:ext>
              </a:extLst>
            </p:cNvPr>
            <p:cNvSpPr txBox="1"/>
            <p:nvPr/>
          </p:nvSpPr>
          <p:spPr>
            <a:xfrm>
              <a:off x="6360826" y="5717592"/>
              <a:ext cx="527582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Over the time spends decreased drastically but sales didn’t reduce; This implies spendings done in 2017-18 has its effect even in 2019-20.</a:t>
              </a:r>
              <a:endParaRPr lang="en-US" sz="1200" b="1"/>
            </a:p>
          </p:txBody>
        </p:sp>
      </p:grp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910CB716-485E-4B46-AFFA-8A1FE54F54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56273"/>
            <a:ext cx="1678580" cy="730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20329-D1CA-4101-8953-4A43F0EE5FB2}"/>
              </a:ext>
            </a:extLst>
          </p:cNvPr>
          <p:cNvSpPr txBox="1"/>
          <p:nvPr/>
        </p:nvSpPr>
        <p:spPr>
          <a:xfrm>
            <a:off x="9115865" y="1141397"/>
            <a:ext cx="146713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Correlation:0.26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D4735-5DF6-44A1-8A9B-2C03BE9C4C18}"/>
              </a:ext>
            </a:extLst>
          </p:cNvPr>
          <p:cNvGrpSpPr/>
          <p:nvPr/>
        </p:nvGrpSpPr>
        <p:grpSpPr>
          <a:xfrm>
            <a:off x="8592833" y="1372630"/>
            <a:ext cx="2513197" cy="369332"/>
            <a:chOff x="2312894" y="980522"/>
            <a:chExt cx="2393577" cy="5847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712FBB-89B8-426D-BEE4-9971BAF4BCAB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8D10E2-14DB-44B5-9127-8C560C58462B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037E-A066-4F4F-A949-35B9818D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02" y="46040"/>
            <a:ext cx="11712575" cy="424178"/>
          </a:xfrm>
        </p:spPr>
        <p:txBody>
          <a:bodyPr>
            <a:normAutofit/>
          </a:bodyPr>
          <a:lstStyle/>
          <a:p>
            <a:r>
              <a:rPr lang="en-IN" sz="2400"/>
              <a:t>Online Vs Offline vs promo spends effect on sales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8F23A44-059C-44C8-BD78-E6E2518378EE}"/>
              </a:ext>
            </a:extLst>
          </p:cNvPr>
          <p:cNvGraphicFramePr>
            <a:graphicFrameLocks/>
          </p:cNvGraphicFramePr>
          <p:nvPr/>
        </p:nvGraphicFramePr>
        <p:xfrm>
          <a:off x="297999" y="2611105"/>
          <a:ext cx="5861120" cy="2273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9A7A26E-34F7-4625-BF62-8301015D3BD7}"/>
              </a:ext>
            </a:extLst>
          </p:cNvPr>
          <p:cNvGrpSpPr/>
          <p:nvPr/>
        </p:nvGrpSpPr>
        <p:grpSpPr>
          <a:xfrm>
            <a:off x="335737" y="4916342"/>
            <a:ext cx="5689628" cy="1873211"/>
            <a:chOff x="335737" y="4916342"/>
            <a:chExt cx="5689628" cy="187321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E8418B2-7414-4F0E-B9E0-BF78EBA6EEF2}"/>
                </a:ext>
              </a:extLst>
            </p:cNvPr>
            <p:cNvSpPr/>
            <p:nvPr/>
          </p:nvSpPr>
          <p:spPr>
            <a:xfrm>
              <a:off x="370347" y="5352835"/>
              <a:ext cx="5520743" cy="1141605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61265-C008-427B-9DF2-A71E05E708B3}"/>
                </a:ext>
              </a:extLst>
            </p:cNvPr>
            <p:cNvSpPr/>
            <p:nvPr/>
          </p:nvSpPr>
          <p:spPr>
            <a:xfrm>
              <a:off x="2835847" y="4916342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E6AB91-BB79-4AFB-BF92-932EE0643CA6}"/>
                </a:ext>
              </a:extLst>
            </p:cNvPr>
            <p:cNvSpPr txBox="1"/>
            <p:nvPr/>
          </p:nvSpPr>
          <p:spPr>
            <a:xfrm>
              <a:off x="335737" y="559165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7" name="Graphic 26" descr="Magnifying glass with solid fill">
              <a:extLst>
                <a:ext uri="{FF2B5EF4-FFF2-40B4-BE49-F238E27FC236}">
                  <a16:creationId xmlns:a16="http://schemas.microsoft.com/office/drawing/2014/main" id="{122D2CB5-9485-4807-ADD2-F26B0299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94" y="4979357"/>
              <a:ext cx="632206" cy="64119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CB3262-749E-4FC2-B467-FE55E4B6110F}"/>
                </a:ext>
              </a:extLst>
            </p:cNvPr>
            <p:cNvSpPr txBox="1"/>
            <p:nvPr/>
          </p:nvSpPr>
          <p:spPr>
            <a:xfrm>
              <a:off x="710166" y="5773890"/>
              <a:ext cx="53151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/>
                <a:t>Online spends is having an increasing trend while offline and promotional spendings is having an decreasing trend. Increase in channel spendings causes an increase in sales.</a:t>
              </a:r>
            </a:p>
            <a:p>
              <a:pPr>
                <a:buClr>
                  <a:schemeClr val="tx1"/>
                </a:buClr>
              </a:pPr>
              <a:r>
                <a:rPr lang="en-IN" sz="1200" b="1"/>
                <a:t> 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A8BD0691-3648-4214-A0AA-B1626CF53F78}"/>
              </a:ext>
            </a:extLst>
          </p:cNvPr>
          <p:cNvGraphicFramePr>
            <a:graphicFrameLocks/>
          </p:cNvGraphicFramePr>
          <p:nvPr/>
        </p:nvGraphicFramePr>
        <p:xfrm>
          <a:off x="131880" y="837624"/>
          <a:ext cx="11688216" cy="187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885AA1D9-7DFC-4127-AA1E-8D5620005C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98" y="-31150"/>
            <a:ext cx="1678580" cy="7301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ED9C93-9A7A-420C-A3B4-FD99ACA501EC}"/>
              </a:ext>
            </a:extLst>
          </p:cNvPr>
          <p:cNvSpPr/>
          <p:nvPr/>
        </p:nvSpPr>
        <p:spPr>
          <a:xfrm>
            <a:off x="9173670" y="764448"/>
            <a:ext cx="1467135" cy="2484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Correlation:0.42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8E52C2F-4C54-4FD0-A257-1CCBBDB26958}"/>
              </a:ext>
            </a:extLst>
          </p:cNvPr>
          <p:cNvSpPr/>
          <p:nvPr/>
        </p:nvSpPr>
        <p:spPr>
          <a:xfrm>
            <a:off x="4319811" y="2709300"/>
            <a:ext cx="1578392" cy="2769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Correlation:0.009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F5D8283-3391-411D-A52E-0CC08A1A6BD9}"/>
              </a:ext>
            </a:extLst>
          </p:cNvPr>
          <p:cNvSpPr/>
          <p:nvPr/>
        </p:nvSpPr>
        <p:spPr>
          <a:xfrm>
            <a:off x="10352961" y="2710516"/>
            <a:ext cx="1467135" cy="279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Correlation:0.12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21CE63D7-C64E-4A2A-B7B9-37FBA6392FF0}"/>
              </a:ext>
            </a:extLst>
          </p:cNvPr>
          <p:cNvGraphicFramePr>
            <a:graphicFrameLocks/>
          </p:cNvGraphicFramePr>
          <p:nvPr/>
        </p:nvGraphicFramePr>
        <p:xfrm>
          <a:off x="5937785" y="2655545"/>
          <a:ext cx="5963921" cy="2283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E1A36568-85FC-4CC3-9D3A-D3D18252D836}"/>
              </a:ext>
            </a:extLst>
          </p:cNvPr>
          <p:cNvGrpSpPr/>
          <p:nvPr/>
        </p:nvGrpSpPr>
        <p:grpSpPr>
          <a:xfrm>
            <a:off x="8650638" y="1009098"/>
            <a:ext cx="2513197" cy="369332"/>
            <a:chOff x="2312894" y="980522"/>
            <a:chExt cx="2393577" cy="5847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B9A9DD-7143-4CFF-B141-15278ADF06EA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759607-CA52-4399-92BE-6082270E91B8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003643-8FE0-430F-ABE9-928EDD0D5B9D}"/>
              </a:ext>
            </a:extLst>
          </p:cNvPr>
          <p:cNvGrpSpPr/>
          <p:nvPr/>
        </p:nvGrpSpPr>
        <p:grpSpPr>
          <a:xfrm>
            <a:off x="6122647" y="4962927"/>
            <a:ext cx="5721554" cy="1534329"/>
            <a:chOff x="6122647" y="4962927"/>
            <a:chExt cx="5721554" cy="1534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00440AF-FD4E-44DC-B47A-B0E70BE26029}"/>
                </a:ext>
              </a:extLst>
            </p:cNvPr>
            <p:cNvGrpSpPr/>
            <p:nvPr/>
          </p:nvGrpSpPr>
          <p:grpSpPr>
            <a:xfrm>
              <a:off x="6122647" y="5362969"/>
              <a:ext cx="5721554" cy="1134287"/>
              <a:chOff x="6052298" y="5233716"/>
              <a:chExt cx="5684225" cy="130881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C6C13357-AADC-4F8B-B338-7C5F5C8CCA92}"/>
                  </a:ext>
                </a:extLst>
              </p:cNvPr>
              <p:cNvSpPr/>
              <p:nvPr/>
            </p:nvSpPr>
            <p:spPr>
              <a:xfrm>
                <a:off x="6096000" y="5233716"/>
                <a:ext cx="5640523" cy="1308816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8B773-D5BA-407F-8B29-CD7D5A538A53}"/>
                  </a:ext>
                </a:extLst>
              </p:cNvPr>
              <p:cNvSpPr txBox="1"/>
              <p:nvPr/>
            </p:nvSpPr>
            <p:spPr>
              <a:xfrm>
                <a:off x="6052298" y="5518893"/>
                <a:ext cx="2075380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2"/>
                    </a:solidFill>
                  </a:rPr>
                  <a:t>INSIGHTS</a:t>
                </a:r>
                <a:endParaRPr lang="en-IN" sz="12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12834F-F2BC-4F64-A222-E63DE74BDAAB}"/>
                  </a:ext>
                </a:extLst>
              </p:cNvPr>
              <p:cNvSpPr txBox="1"/>
              <p:nvPr/>
            </p:nvSpPr>
            <p:spPr>
              <a:xfrm>
                <a:off x="6436755" y="5791707"/>
                <a:ext cx="5275820" cy="532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buClr>
                    <a:srgbClr val="00B050"/>
                  </a:buClr>
                </a:pPr>
                <a:r>
                  <a:rPr lang="en-US" sz="1200"/>
                  <a:t>Promotional  spends are having an immediate impact on sales than digital or offline.</a:t>
                </a: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870365-FD28-4BC7-942E-5A870C61C3D1}"/>
                </a:ext>
              </a:extLst>
            </p:cNvPr>
            <p:cNvSpPr/>
            <p:nvPr/>
          </p:nvSpPr>
          <p:spPr>
            <a:xfrm>
              <a:off x="8829692" y="496292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2" name="Graphic 41" descr="Good Idea with solid fill">
              <a:extLst>
                <a:ext uri="{FF2B5EF4-FFF2-40B4-BE49-F238E27FC236}">
                  <a16:creationId xmlns:a16="http://schemas.microsoft.com/office/drawing/2014/main" id="{615DC500-E3F3-42C9-AABD-91AA6145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19746" y="5042374"/>
              <a:ext cx="641191" cy="64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8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63CA74-1D32-4700-A194-5BC665EEB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09" y="1343025"/>
          <a:ext cx="11233150" cy="3169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532B68-E9D6-4811-9D18-125C2C05384C}"/>
              </a:ext>
            </a:extLst>
          </p:cNvPr>
          <p:cNvSpPr txBox="1"/>
          <p:nvPr/>
        </p:nvSpPr>
        <p:spPr>
          <a:xfrm>
            <a:off x="0" y="0"/>
            <a:ext cx="833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IMPACT OF PRODUCT PRICE ON SALES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FBDB60-5413-4C57-9897-58C8BB5FE674}"/>
              </a:ext>
            </a:extLst>
          </p:cNvPr>
          <p:cNvSpPr/>
          <p:nvPr/>
        </p:nvSpPr>
        <p:spPr>
          <a:xfrm>
            <a:off x="343767" y="5165387"/>
            <a:ext cx="5640523" cy="1308816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2EA216-8D96-4263-BF6C-D2CCCC4FF0B4}"/>
              </a:ext>
            </a:extLst>
          </p:cNvPr>
          <p:cNvSpPr/>
          <p:nvPr/>
        </p:nvSpPr>
        <p:spPr>
          <a:xfrm>
            <a:off x="2863066" y="4810769"/>
            <a:ext cx="821300" cy="767223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9BBC3-5965-4D6B-B4D7-75E70459B83B}"/>
              </a:ext>
            </a:extLst>
          </p:cNvPr>
          <p:cNvSpPr txBox="1"/>
          <p:nvPr/>
        </p:nvSpPr>
        <p:spPr>
          <a:xfrm>
            <a:off x="343767" y="5542796"/>
            <a:ext cx="207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FINDINGS</a:t>
            </a:r>
            <a:endParaRPr lang="en-IN" sz="1200" b="1">
              <a:solidFill>
                <a:schemeClr val="accent2"/>
              </a:solidFill>
            </a:endParaRPr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66D31EC6-B1FB-45BD-99C6-338BFC78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1493" y="4908374"/>
            <a:ext cx="632206" cy="641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CFAEE-0923-4E38-9DF3-21CFA470CDC7}"/>
              </a:ext>
            </a:extLst>
          </p:cNvPr>
          <p:cNvSpPr txBox="1"/>
          <p:nvPr/>
        </p:nvSpPr>
        <p:spPr>
          <a:xfrm>
            <a:off x="635123" y="5763756"/>
            <a:ext cx="55147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/>
              <a:t>Over the years there was a decrease in sales with the increase in the price of the product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C85292-FBB5-4640-85E1-AA5CCDBC42EA}"/>
              </a:ext>
            </a:extLst>
          </p:cNvPr>
          <p:cNvSpPr/>
          <p:nvPr/>
        </p:nvSpPr>
        <p:spPr>
          <a:xfrm>
            <a:off x="6150200" y="5165387"/>
            <a:ext cx="5640523" cy="1308816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FFB3F-FBEA-4A2E-BBD6-499318F53D79}"/>
              </a:ext>
            </a:extLst>
          </p:cNvPr>
          <p:cNvSpPr txBox="1"/>
          <p:nvPr/>
        </p:nvSpPr>
        <p:spPr>
          <a:xfrm>
            <a:off x="6149584" y="5535248"/>
            <a:ext cx="207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INSIGHTS</a:t>
            </a:r>
            <a:endParaRPr lang="en-IN" sz="1200" b="1">
              <a:solidFill>
                <a:schemeClr val="accent2"/>
              </a:solidFill>
            </a:endParaRPr>
          </a:p>
        </p:txBody>
      </p:sp>
      <p:pic>
        <p:nvPicPr>
          <p:cNvPr id="14" name="Graphic 13" descr="Good Idea with solid fill">
            <a:extLst>
              <a:ext uri="{FF2B5EF4-FFF2-40B4-BE49-F238E27FC236}">
                <a16:creationId xmlns:a16="http://schemas.microsoft.com/office/drawing/2014/main" id="{4A114E9D-EA81-4FDA-8F28-06D31B2E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2364" y="4873784"/>
            <a:ext cx="641191" cy="641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29C0CC-516A-4AF5-8695-859A9AB16F46}"/>
              </a:ext>
            </a:extLst>
          </p:cNvPr>
          <p:cNvSpPr txBox="1"/>
          <p:nvPr/>
        </p:nvSpPr>
        <p:spPr>
          <a:xfrm>
            <a:off x="6572413" y="5763756"/>
            <a:ext cx="52758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B050"/>
              </a:buClr>
            </a:pPr>
            <a:r>
              <a:rPr lang="en-US" sz="1200"/>
              <a:t>Price of the product plays a crucial role in sales as people tend to prefer more affordable 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3873-79CD-4A08-8B12-280936413057}"/>
              </a:ext>
            </a:extLst>
          </p:cNvPr>
          <p:cNvSpPr txBox="1"/>
          <p:nvPr/>
        </p:nvSpPr>
        <p:spPr>
          <a:xfrm>
            <a:off x="9493555" y="933353"/>
            <a:ext cx="146713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/>
              <a:t>Correlation: -0.18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C49AC9-37BD-43FD-993F-545FEE57BDDA}"/>
              </a:ext>
            </a:extLst>
          </p:cNvPr>
          <p:cNvGrpSpPr/>
          <p:nvPr/>
        </p:nvGrpSpPr>
        <p:grpSpPr>
          <a:xfrm>
            <a:off x="8970461" y="1184318"/>
            <a:ext cx="2513197" cy="369332"/>
            <a:chOff x="2312894" y="980522"/>
            <a:chExt cx="2393577" cy="5847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F7E08B-3127-41FC-84A2-EE7A89AEEF34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DD984-1F51-48DE-95C2-32B45869BC10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02FDF6-97FA-437A-8682-2B4D643D7529}"/>
              </a:ext>
            </a:extLst>
          </p:cNvPr>
          <p:cNvSpPr/>
          <p:nvPr/>
        </p:nvSpPr>
        <p:spPr>
          <a:xfrm>
            <a:off x="2236304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57948-D4C3-4F2A-95F1-A2E0CD1EF8AB}"/>
              </a:ext>
            </a:extLst>
          </p:cNvPr>
          <p:cNvSpPr/>
          <p:nvPr/>
        </p:nvSpPr>
        <p:spPr>
          <a:xfrm>
            <a:off x="3366051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76750A-112E-429B-ADA8-9F5832CFE554}"/>
              </a:ext>
            </a:extLst>
          </p:cNvPr>
          <p:cNvSpPr/>
          <p:nvPr/>
        </p:nvSpPr>
        <p:spPr>
          <a:xfrm>
            <a:off x="4764156" y="2524539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39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726D-3D95-4F6D-A762-012C2715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88"/>
            <a:ext cx="11712575" cy="439706"/>
          </a:xfrm>
        </p:spPr>
        <p:txBody>
          <a:bodyPr>
            <a:normAutofit/>
          </a:bodyPr>
          <a:lstStyle/>
          <a:p>
            <a:r>
              <a:rPr lang="en-US" sz="2400"/>
              <a:t>Impact of DVM on sales</a:t>
            </a:r>
            <a:r>
              <a:rPr lang="en-IN" sz="240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939072-CE69-4CFE-9E2B-BBB7D21EA3D8}"/>
              </a:ext>
            </a:extLst>
          </p:cNvPr>
          <p:cNvGrpSpPr/>
          <p:nvPr/>
        </p:nvGrpSpPr>
        <p:grpSpPr>
          <a:xfrm>
            <a:off x="299228" y="4810769"/>
            <a:ext cx="5727577" cy="1792852"/>
            <a:chOff x="299228" y="4810769"/>
            <a:chExt cx="5727577" cy="17928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4D3097A-3B6C-4E87-BA87-F57FB036C27E}"/>
                </a:ext>
              </a:extLst>
            </p:cNvPr>
            <p:cNvSpPr/>
            <p:nvPr/>
          </p:nvSpPr>
          <p:spPr>
            <a:xfrm>
              <a:off x="299228" y="5184090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845368-BFF9-4637-821D-48009C9FF0B4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2B6300-94F6-420D-AE25-6A0C407D3D1E}"/>
                </a:ext>
              </a:extLst>
            </p:cNvPr>
            <p:cNvSpPr txBox="1"/>
            <p:nvPr/>
          </p:nvSpPr>
          <p:spPr>
            <a:xfrm>
              <a:off x="299228" y="5522671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1" name="Graphic 20" descr="Magnifying glass with solid fill">
              <a:extLst>
                <a:ext uri="{FF2B5EF4-FFF2-40B4-BE49-F238E27FC236}">
                  <a16:creationId xmlns:a16="http://schemas.microsoft.com/office/drawing/2014/main" id="{1DE3006F-CE76-44A3-B0A5-0F45A0A3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4599" y="4881480"/>
              <a:ext cx="632206" cy="6411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542275-1F14-4F0C-9586-7F9DC3268A6C}"/>
                </a:ext>
              </a:extLst>
            </p:cNvPr>
            <p:cNvSpPr txBox="1"/>
            <p:nvPr/>
          </p:nvSpPr>
          <p:spPr>
            <a:xfrm>
              <a:off x="711606" y="5772624"/>
              <a:ext cx="5315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IN" sz="1200" err="1"/>
                <a:t>Bledina</a:t>
              </a:r>
              <a:r>
                <a:rPr lang="en-IN" sz="1200"/>
                <a:t> DVM increases after some lag whenever a spike in sales is encountered this lag is due to a dip in DVM caused by increased sales. 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endParaRPr lang="en-IN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8C88D3-1801-4CD2-B486-7270EDA9D7D5}"/>
              </a:ext>
            </a:extLst>
          </p:cNvPr>
          <p:cNvGrpSpPr/>
          <p:nvPr/>
        </p:nvGrpSpPr>
        <p:grpSpPr>
          <a:xfrm>
            <a:off x="6248204" y="4855905"/>
            <a:ext cx="5640523" cy="1598173"/>
            <a:chOff x="6101992" y="4814707"/>
            <a:chExt cx="5640523" cy="159817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7C6DEF-8BEC-46A1-801A-C4AE921BAAF8}"/>
                </a:ext>
              </a:extLst>
            </p:cNvPr>
            <p:cNvSpPr/>
            <p:nvPr/>
          </p:nvSpPr>
          <p:spPr>
            <a:xfrm>
              <a:off x="6101992" y="5104064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BAD0D2-1F29-4786-B8E0-E4955DEC956F}"/>
                </a:ext>
              </a:extLst>
            </p:cNvPr>
            <p:cNvSpPr txBox="1"/>
            <p:nvPr/>
          </p:nvSpPr>
          <p:spPr>
            <a:xfrm>
              <a:off x="6101992" y="5481473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36304F-E6B7-47A9-B4CE-37717DBFD00F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Graphic 25" descr="Good Idea with solid fill">
              <a:extLst>
                <a:ext uri="{FF2B5EF4-FFF2-40B4-BE49-F238E27FC236}">
                  <a16:creationId xmlns:a16="http://schemas.microsoft.com/office/drawing/2014/main" id="{207A465B-2306-40C7-ABF3-7FF06C5B5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2364" y="4814708"/>
              <a:ext cx="700268" cy="70026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F3F091-0AA7-4DF0-9139-D6D31415D6CB}"/>
                </a:ext>
              </a:extLst>
            </p:cNvPr>
            <p:cNvSpPr txBox="1"/>
            <p:nvPr/>
          </p:nvSpPr>
          <p:spPr>
            <a:xfrm>
              <a:off x="6430518" y="5681190"/>
              <a:ext cx="527582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As </a:t>
              </a:r>
              <a:r>
                <a:rPr lang="en-US" sz="1200" err="1"/>
                <a:t>Bledina</a:t>
              </a:r>
              <a:r>
                <a:rPr lang="en-US" sz="1200"/>
                <a:t> DVM is decreased over time our sales also decreased.  </a:t>
              </a:r>
            </a:p>
          </p:txBody>
        </p:sp>
      </p:grp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5493737A-2996-4475-BE61-E4D9DC542C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-60450"/>
            <a:ext cx="1678580" cy="7301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46B822-6F5A-4CE4-8517-0B6A3378D982}"/>
              </a:ext>
            </a:extLst>
          </p:cNvPr>
          <p:cNvSpPr txBox="1"/>
          <p:nvPr/>
        </p:nvSpPr>
        <p:spPr>
          <a:xfrm>
            <a:off x="9115865" y="1113688"/>
            <a:ext cx="154882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Correlation: 0.28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CF4179-6893-49FB-8C12-E75D7ABC1365}"/>
              </a:ext>
            </a:extLst>
          </p:cNvPr>
          <p:cNvGrpSpPr/>
          <p:nvPr/>
        </p:nvGrpSpPr>
        <p:grpSpPr>
          <a:xfrm>
            <a:off x="8633676" y="1390687"/>
            <a:ext cx="2513197" cy="369332"/>
            <a:chOff x="2312894" y="980522"/>
            <a:chExt cx="2393577" cy="5847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E49629-6C6C-436D-A60A-417ACE3C30F9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9DF94A-6C15-4BC7-958F-6FA56814D821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5300F66-0B71-409F-A821-CFCD734D15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964733"/>
              </p:ext>
            </p:extLst>
          </p:nvPr>
        </p:nvGraphicFramePr>
        <p:xfrm>
          <a:off x="711605" y="1461398"/>
          <a:ext cx="11000969" cy="333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EA3D97A-14B8-4503-A017-E84742108AC9}"/>
              </a:ext>
            </a:extLst>
          </p:cNvPr>
          <p:cNvSpPr/>
          <p:nvPr/>
        </p:nvSpPr>
        <p:spPr>
          <a:xfrm>
            <a:off x="4259630" y="2046929"/>
            <a:ext cx="268360" cy="10840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2734E-E73F-48DC-975D-17DFA3D5D342}"/>
              </a:ext>
            </a:extLst>
          </p:cNvPr>
          <p:cNvSpPr/>
          <p:nvPr/>
        </p:nvSpPr>
        <p:spPr>
          <a:xfrm>
            <a:off x="3550186" y="2274552"/>
            <a:ext cx="268360" cy="1084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F2734E-E73F-48DC-975D-17DFA3D5D342}"/>
              </a:ext>
            </a:extLst>
          </p:cNvPr>
          <p:cNvSpPr/>
          <p:nvPr/>
        </p:nvSpPr>
        <p:spPr>
          <a:xfrm>
            <a:off x="7815892" y="2588959"/>
            <a:ext cx="268360" cy="1084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7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9235-6F9F-4CB4-8B3C-0069113B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15"/>
            <a:ext cx="11712575" cy="447662"/>
          </a:xfrm>
        </p:spPr>
        <p:txBody>
          <a:bodyPr>
            <a:normAutofit/>
          </a:bodyPr>
          <a:lstStyle/>
          <a:p>
            <a:r>
              <a:rPr lang="en-IN" sz="2400"/>
              <a:t>competitors Spends impacts </a:t>
            </a:r>
            <a:r>
              <a:rPr lang="en-IN" sz="2400" err="1"/>
              <a:t>bledina</a:t>
            </a:r>
            <a:r>
              <a:rPr lang="en-IN" sz="2400"/>
              <a:t> sales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F6BF1B-3555-4161-864C-107E8AE7F584}"/>
              </a:ext>
            </a:extLst>
          </p:cNvPr>
          <p:cNvGrpSpPr/>
          <p:nvPr/>
        </p:nvGrpSpPr>
        <p:grpSpPr>
          <a:xfrm>
            <a:off x="301137" y="4747270"/>
            <a:ext cx="5700458" cy="1726933"/>
            <a:chOff x="301137" y="4747270"/>
            <a:chExt cx="5700458" cy="172693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BDC789-734C-4561-9D16-AA054E676789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7D06CC-E48E-460D-8D2B-360C7CD4270A}"/>
                </a:ext>
              </a:extLst>
            </p:cNvPr>
            <p:cNvSpPr/>
            <p:nvPr/>
          </p:nvSpPr>
          <p:spPr>
            <a:xfrm>
              <a:off x="2863066" y="4747270"/>
              <a:ext cx="821300" cy="830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95D33C-B96E-4269-9A7B-A70FC987A8ED}"/>
                </a:ext>
              </a:extLst>
            </p:cNvPr>
            <p:cNvSpPr txBox="1"/>
            <p:nvPr/>
          </p:nvSpPr>
          <p:spPr>
            <a:xfrm>
              <a:off x="301137" y="5514975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C03227A3-8042-492B-9F93-04935C57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5207" y="4844874"/>
              <a:ext cx="632206" cy="6411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F7AF0C-C886-4943-AA2C-33D0DB2A1FC2}"/>
                </a:ext>
              </a:extLst>
            </p:cNvPr>
            <p:cNvSpPr txBox="1"/>
            <p:nvPr/>
          </p:nvSpPr>
          <p:spPr>
            <a:xfrm>
              <a:off x="686396" y="5791974"/>
              <a:ext cx="531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/>
                <a:t>Increase in competitors spends impacts </a:t>
              </a:r>
              <a:r>
                <a:rPr lang="en-US" sz="1200" err="1"/>
                <a:t>Bledina</a:t>
              </a:r>
              <a:r>
                <a:rPr lang="en-US" sz="1200"/>
                <a:t> sales immediately or with a lag.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589E5-2B4C-492A-B98A-3ED02B34F2CB}"/>
              </a:ext>
            </a:extLst>
          </p:cNvPr>
          <p:cNvGrpSpPr/>
          <p:nvPr/>
        </p:nvGrpSpPr>
        <p:grpSpPr>
          <a:xfrm>
            <a:off x="6150200" y="4751208"/>
            <a:ext cx="5789128" cy="1722995"/>
            <a:chOff x="6150200" y="4751208"/>
            <a:chExt cx="5789128" cy="172299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0E57844-B40B-4F34-B7E1-E85FD40DEF9D}"/>
                </a:ext>
              </a:extLst>
            </p:cNvPr>
            <p:cNvSpPr/>
            <p:nvPr/>
          </p:nvSpPr>
          <p:spPr>
            <a:xfrm>
              <a:off x="61502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D67527-1CBC-42FC-A07F-E5B147FD7E6C}"/>
                </a:ext>
              </a:extLst>
            </p:cNvPr>
            <p:cNvSpPr txBox="1"/>
            <p:nvPr/>
          </p:nvSpPr>
          <p:spPr>
            <a:xfrm>
              <a:off x="6150200" y="5505780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682E7A-4693-4D86-A901-ADDEA172F202}"/>
                </a:ext>
              </a:extLst>
            </p:cNvPr>
            <p:cNvSpPr/>
            <p:nvPr/>
          </p:nvSpPr>
          <p:spPr>
            <a:xfrm>
              <a:off x="8762310" y="4751208"/>
              <a:ext cx="821300" cy="830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Graphic 17" descr="Good Idea with solid fill">
              <a:extLst>
                <a:ext uri="{FF2B5EF4-FFF2-40B4-BE49-F238E27FC236}">
                  <a16:creationId xmlns:a16="http://schemas.microsoft.com/office/drawing/2014/main" id="{D2A278D3-23CA-4604-B32A-D6D5F24F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70C66C-446B-4B97-91F4-D1404F8E4467}"/>
                </a:ext>
              </a:extLst>
            </p:cNvPr>
            <p:cNvSpPr txBox="1"/>
            <p:nvPr/>
          </p:nvSpPr>
          <p:spPr>
            <a:xfrm>
              <a:off x="6663508" y="5782779"/>
              <a:ext cx="5275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The competitors spends may cause an impact on the expected result of our spendings </a:t>
              </a:r>
            </a:p>
          </p:txBody>
        </p:sp>
      </p:grp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866D011E-B4F2-4DCC-8CC0-7A2BF804B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99" y="-51658"/>
            <a:ext cx="1678580" cy="730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E37471-020E-4E91-800D-27A6862F527F}"/>
              </a:ext>
            </a:extLst>
          </p:cNvPr>
          <p:cNvSpPr txBox="1"/>
          <p:nvPr/>
        </p:nvSpPr>
        <p:spPr>
          <a:xfrm>
            <a:off x="9115865" y="1072126"/>
            <a:ext cx="146713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/>
              <a:t>Correlation:0.06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54F3DAAC-4FFB-41BD-BD96-19334F18C7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9425" y="1355001"/>
          <a:ext cx="11233150" cy="308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5C6D4E1D-311D-4119-8FA5-D20B2A327EB2}"/>
              </a:ext>
            </a:extLst>
          </p:cNvPr>
          <p:cNvGrpSpPr/>
          <p:nvPr/>
        </p:nvGrpSpPr>
        <p:grpSpPr>
          <a:xfrm>
            <a:off x="8592833" y="1340994"/>
            <a:ext cx="2513197" cy="369332"/>
            <a:chOff x="2312894" y="980522"/>
            <a:chExt cx="2393577" cy="5847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E1550D-7289-4848-8D61-4AFD02ECB632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4D1435-E62E-48A7-99CF-FC688CEBB92C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A4817A6-D11A-4339-9A8F-E202A8C273BC}"/>
              </a:ext>
            </a:extLst>
          </p:cNvPr>
          <p:cNvSpPr/>
          <p:nvPr/>
        </p:nvSpPr>
        <p:spPr>
          <a:xfrm>
            <a:off x="6848018" y="2632974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4817A6-D11A-4339-9A8F-E202A8C273BC}"/>
              </a:ext>
            </a:extLst>
          </p:cNvPr>
          <p:cNvSpPr/>
          <p:nvPr/>
        </p:nvSpPr>
        <p:spPr>
          <a:xfrm>
            <a:off x="5587929" y="2632974"/>
            <a:ext cx="268358" cy="108408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005-B9E8-4C8C-815C-F271EAE2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"/>
            <a:ext cx="11712575" cy="421982"/>
          </a:xfrm>
        </p:spPr>
        <p:txBody>
          <a:bodyPr>
            <a:normAutofit/>
          </a:bodyPr>
          <a:lstStyle/>
          <a:p>
            <a:r>
              <a:rPr lang="en-US" sz="2400"/>
              <a:t>Impact of livebirths On sales</a:t>
            </a:r>
            <a:endParaRPr lang="en-IN" sz="240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BD4921B-631B-43A7-8B3E-6DFDE103766D}"/>
              </a:ext>
            </a:extLst>
          </p:cNvPr>
          <p:cNvGraphicFramePr>
            <a:graphicFrameLocks/>
          </p:cNvGraphicFramePr>
          <p:nvPr/>
        </p:nvGraphicFramePr>
        <p:xfrm>
          <a:off x="476013" y="808430"/>
          <a:ext cx="11491828" cy="2129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F5F9D68-BB3C-41D7-AF60-A0A83BB31BA3}"/>
              </a:ext>
            </a:extLst>
          </p:cNvPr>
          <p:cNvGraphicFramePr>
            <a:graphicFrameLocks/>
          </p:cNvGraphicFramePr>
          <p:nvPr/>
        </p:nvGraphicFramePr>
        <p:xfrm>
          <a:off x="476013" y="2664823"/>
          <a:ext cx="11921483" cy="2222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0AF12AE-B894-46A7-BD0A-398BDB87DE5C}"/>
              </a:ext>
            </a:extLst>
          </p:cNvPr>
          <p:cNvSpPr/>
          <p:nvPr/>
        </p:nvSpPr>
        <p:spPr>
          <a:xfrm>
            <a:off x="6731151" y="1346306"/>
            <a:ext cx="324031" cy="3799279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42EC9-9424-492F-B833-6584CB3BEC0C}"/>
              </a:ext>
            </a:extLst>
          </p:cNvPr>
          <p:cNvSpPr/>
          <p:nvPr/>
        </p:nvSpPr>
        <p:spPr>
          <a:xfrm>
            <a:off x="10324374" y="1332075"/>
            <a:ext cx="328095" cy="383888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063E3E-B4BF-40C6-B403-2796F6FE38DA}"/>
              </a:ext>
            </a:extLst>
          </p:cNvPr>
          <p:cNvSpPr/>
          <p:nvPr/>
        </p:nvSpPr>
        <p:spPr>
          <a:xfrm>
            <a:off x="2225602" y="1332075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1D6D4-3914-4ADE-81D4-2A10B6F1563C}"/>
              </a:ext>
            </a:extLst>
          </p:cNvPr>
          <p:cNvSpPr/>
          <p:nvPr/>
        </p:nvSpPr>
        <p:spPr>
          <a:xfrm>
            <a:off x="7609912" y="1346306"/>
            <a:ext cx="328094" cy="379927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6B3465-8506-415D-B616-ADE4A1C0F23C}"/>
              </a:ext>
            </a:extLst>
          </p:cNvPr>
          <p:cNvGrpSpPr/>
          <p:nvPr/>
        </p:nvGrpSpPr>
        <p:grpSpPr>
          <a:xfrm>
            <a:off x="301137" y="4810769"/>
            <a:ext cx="5690593" cy="1663434"/>
            <a:chOff x="301137" y="4810769"/>
            <a:chExt cx="5690593" cy="16634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E5B8BEA-D20E-480D-AC32-DD2D51156122}"/>
                </a:ext>
              </a:extLst>
            </p:cNvPr>
            <p:cNvSpPr/>
            <p:nvPr/>
          </p:nvSpPr>
          <p:spPr>
            <a:xfrm>
              <a:off x="301137" y="5165387"/>
              <a:ext cx="5640523" cy="130881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76709-EFA7-4206-9E98-596FEF00FAEA}"/>
                </a:ext>
              </a:extLst>
            </p:cNvPr>
            <p:cNvSpPr/>
            <p:nvPr/>
          </p:nvSpPr>
          <p:spPr>
            <a:xfrm>
              <a:off x="2863066" y="4810769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5C3E9D-F0B0-451D-BCCE-657845314F6E}"/>
                </a:ext>
              </a:extLst>
            </p:cNvPr>
            <p:cNvSpPr txBox="1"/>
            <p:nvPr/>
          </p:nvSpPr>
          <p:spPr>
            <a:xfrm>
              <a:off x="301137" y="5492236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FINDINGS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C2B89CB0-BAA0-4B11-9E66-B4A53854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1493" y="4908374"/>
              <a:ext cx="632206" cy="6411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054E18-6D1C-4EB8-A919-BBAA37AC0B43}"/>
                </a:ext>
              </a:extLst>
            </p:cNvPr>
            <p:cNvSpPr txBox="1"/>
            <p:nvPr/>
          </p:nvSpPr>
          <p:spPr>
            <a:xfrm>
              <a:off x="676531" y="5791974"/>
              <a:ext cx="53151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200"/>
                <a:t>Sales and Livebirth are having a </a:t>
              </a:r>
              <a:r>
                <a:rPr lang="en-US" sz="1200" err="1"/>
                <a:t>seasonality:They</a:t>
              </a:r>
              <a:r>
                <a:rPr lang="en-US" sz="1200"/>
                <a:t> are dipping in the month of Feb, Aug, Nov and rising in July every year. 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CE1BD-7657-4AF4-ADE7-18F1850276D8}"/>
              </a:ext>
            </a:extLst>
          </p:cNvPr>
          <p:cNvGrpSpPr/>
          <p:nvPr/>
        </p:nvGrpSpPr>
        <p:grpSpPr>
          <a:xfrm>
            <a:off x="6144133" y="4814707"/>
            <a:ext cx="5746730" cy="1659496"/>
            <a:chOff x="6144133" y="4814707"/>
            <a:chExt cx="5746730" cy="165949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43DA569-C916-454E-BBEB-6B2BBE8F89ED}"/>
                </a:ext>
              </a:extLst>
            </p:cNvPr>
            <p:cNvSpPr/>
            <p:nvPr/>
          </p:nvSpPr>
          <p:spPr>
            <a:xfrm>
              <a:off x="6150200" y="5165387"/>
              <a:ext cx="5640523" cy="130881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528529-C34D-46D0-A549-20E5A6097A2A}"/>
                </a:ext>
              </a:extLst>
            </p:cNvPr>
            <p:cNvSpPr txBox="1"/>
            <p:nvPr/>
          </p:nvSpPr>
          <p:spPr>
            <a:xfrm>
              <a:off x="6144133" y="5514975"/>
              <a:ext cx="20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</a:rPr>
                <a:t>INSIGHTS</a:t>
              </a:r>
              <a:endParaRPr lang="en-IN" sz="1200" b="1">
                <a:solidFill>
                  <a:schemeClr val="accent2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2FB978-3666-41B2-A29C-FA39F322F55A}"/>
                </a:ext>
              </a:extLst>
            </p:cNvPr>
            <p:cNvSpPr/>
            <p:nvPr/>
          </p:nvSpPr>
          <p:spPr>
            <a:xfrm>
              <a:off x="8762310" y="4814707"/>
              <a:ext cx="821300" cy="7672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7" name="Graphic 26" descr="Good Idea with solid fill">
              <a:extLst>
                <a:ext uri="{FF2B5EF4-FFF2-40B4-BE49-F238E27FC236}">
                  <a16:creationId xmlns:a16="http://schemas.microsoft.com/office/drawing/2014/main" id="{D8B34178-BA14-4ABA-AB8B-AD2BA72D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52364" y="4873784"/>
              <a:ext cx="641191" cy="64119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055C5C-BF95-4FF1-B79D-957905B534EE}"/>
                </a:ext>
              </a:extLst>
            </p:cNvPr>
            <p:cNvSpPr txBox="1"/>
            <p:nvPr/>
          </p:nvSpPr>
          <p:spPr>
            <a:xfrm>
              <a:off x="6615043" y="5811510"/>
              <a:ext cx="52758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200"/>
                <a:t>The sales is highly dependent upon live-birth as </a:t>
              </a:r>
              <a:r>
                <a:rPr lang="en-US" sz="1200" err="1"/>
                <a:t>Bledina</a:t>
              </a:r>
              <a:r>
                <a:rPr lang="en-US" sz="1200"/>
                <a:t> is a brand for Infant products.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3871B-FD06-4DAA-AEDC-682BCC85070F}"/>
              </a:ext>
            </a:extLst>
          </p:cNvPr>
          <p:cNvSpPr/>
          <p:nvPr/>
        </p:nvSpPr>
        <p:spPr>
          <a:xfrm>
            <a:off x="6753484" y="1350476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630785-F807-4957-A1F0-0D541837B59D}"/>
              </a:ext>
            </a:extLst>
          </p:cNvPr>
          <p:cNvSpPr/>
          <p:nvPr/>
        </p:nvSpPr>
        <p:spPr>
          <a:xfrm>
            <a:off x="10344329" y="1326506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743673-AA62-4597-8F84-4B0BFC94A6D3}"/>
              </a:ext>
            </a:extLst>
          </p:cNvPr>
          <p:cNvSpPr/>
          <p:nvPr/>
        </p:nvSpPr>
        <p:spPr>
          <a:xfrm>
            <a:off x="7633930" y="1350003"/>
            <a:ext cx="324031" cy="38050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8912BBC3-F717-4269-9FCB-519221B18B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221" y="0"/>
            <a:ext cx="1678580" cy="730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8E4B31-AEB5-49DB-B6D9-F4CCB142D196}"/>
              </a:ext>
            </a:extLst>
          </p:cNvPr>
          <p:cNvSpPr txBox="1"/>
          <p:nvPr/>
        </p:nvSpPr>
        <p:spPr>
          <a:xfrm>
            <a:off x="8498254" y="302169"/>
            <a:ext cx="1467135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Correlation:0.86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462E61-016B-4E06-BF54-571D1E732A76}"/>
              </a:ext>
            </a:extLst>
          </p:cNvPr>
          <p:cNvGrpSpPr/>
          <p:nvPr/>
        </p:nvGrpSpPr>
        <p:grpSpPr>
          <a:xfrm>
            <a:off x="7975224" y="569621"/>
            <a:ext cx="2513197" cy="369332"/>
            <a:chOff x="2312894" y="980522"/>
            <a:chExt cx="2393577" cy="58474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D165E6-2FFE-4F45-B5DC-8CA7D2DBEF7F}"/>
                </a:ext>
              </a:extLst>
            </p:cNvPr>
            <p:cNvSpPr/>
            <p:nvPr/>
          </p:nvSpPr>
          <p:spPr>
            <a:xfrm>
              <a:off x="2312894" y="980522"/>
              <a:ext cx="2393577" cy="29237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34000">
                  <a:schemeClr val="accent6">
                    <a:lumMod val="40000"/>
                    <a:lumOff val="60000"/>
                  </a:schemeClr>
                </a:gs>
                <a:gs pos="72000">
                  <a:schemeClr val="accent4">
                    <a:lumMod val="40000"/>
                    <a:lumOff val="60000"/>
                  </a:schemeClr>
                </a:gs>
                <a:gs pos="53000">
                  <a:schemeClr val="bg1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6A3B35-FBE7-4A40-BBC8-13FF895CC4C3}"/>
                </a:ext>
              </a:extLst>
            </p:cNvPr>
            <p:cNvSpPr/>
            <p:nvPr/>
          </p:nvSpPr>
          <p:spPr>
            <a:xfrm>
              <a:off x="2312894" y="1272893"/>
              <a:ext cx="2393577" cy="2923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accent3">
                      <a:lumMod val="50000"/>
                    </a:schemeClr>
                  </a:solidFill>
                </a:rPr>
                <a:t>-1	    0      	      +1</a:t>
              </a:r>
              <a:endParaRPr lang="en-IN" sz="10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51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>
            <a:extLst>
              <a:ext uri="{FF2B5EF4-FFF2-40B4-BE49-F238E27FC236}">
                <a16:creationId xmlns:a16="http://schemas.microsoft.com/office/drawing/2014/main" id="{B1CD5A1C-6CF3-4AD0-A182-173D79A4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" y="360780"/>
            <a:ext cx="11340000" cy="540000"/>
          </a:xfrm>
        </p:spPr>
        <p:txBody>
          <a:bodyPr>
            <a:normAutofit/>
          </a:bodyPr>
          <a:lstStyle/>
          <a:p>
            <a:r>
              <a:rPr lang="en-ZA" sz="2400" b="1">
                <a:solidFill>
                  <a:srgbClr val="002060"/>
                </a:solidFill>
                <a:latin typeface="Montserrat" panose="00000500000000000000" pitchFamily="50" charset="0"/>
              </a:rPr>
              <a:t>PRODUCT ROADMAP</a:t>
            </a:r>
          </a:p>
        </p:txBody>
      </p:sp>
      <p:grpSp>
        <p:nvGrpSpPr>
          <p:cNvPr id="5" name="Timeline" title="Timeline">
            <a:extLst>
              <a:ext uri="{FF2B5EF4-FFF2-40B4-BE49-F238E27FC236}">
                <a16:creationId xmlns:a16="http://schemas.microsoft.com/office/drawing/2014/main" id="{89FC583A-808E-4951-A1A7-46960E98547E}"/>
              </a:ext>
            </a:extLst>
          </p:cNvPr>
          <p:cNvGrpSpPr/>
          <p:nvPr/>
        </p:nvGrpSpPr>
        <p:grpSpPr>
          <a:xfrm>
            <a:off x="426000" y="3753769"/>
            <a:ext cx="11214665" cy="165471"/>
            <a:chOff x="418011" y="3346265"/>
            <a:chExt cx="11214665" cy="16547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20489C-B24F-4AF3-9975-98A01188F20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76711D-7DB6-456D-9B5C-C8E593263708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9EAE61-1DFD-4A0A-9CD4-DFE972B111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C33711-DBB2-44D6-A9C4-9585979B9C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A08FF0E-49ED-4F9D-8FAE-4CE8B700FB68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1E9946-78CB-455A-A92A-16552209C73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2A05AC-802B-47B9-919F-33D18B0B8E3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2603C8-EA9E-476A-BC19-D280E413C36F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4BF840-046F-4053-8A71-88483048912F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1DF47F-071E-41FC-841D-B25FFB5DF802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2F6115-9A77-41C0-B0B0-44A3739D331A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306357-3EB3-454C-B779-111C6BBAB4F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92B754-D9CC-41F6-96EB-DB74919B1A3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E1E385-9BBF-4C97-9F69-C9E7C31E69F5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12F237-B5B5-4EAD-9536-B0D4FE0F43BE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F118EB-967C-4ED3-A63E-C0267156CA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928653-6986-4E7A-A7E0-255BDC8F4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Arrow: U-Turn Milestone 1" title="Timeline Arrow">
            <a:extLst>
              <a:ext uri="{FF2B5EF4-FFF2-40B4-BE49-F238E27FC236}">
                <a16:creationId xmlns:a16="http://schemas.microsoft.com/office/drawing/2014/main" id="{9560C1BE-0825-4FF8-82C7-19807C0DE0B7}"/>
              </a:ext>
            </a:extLst>
          </p:cNvPr>
          <p:cNvSpPr/>
          <p:nvPr/>
        </p:nvSpPr>
        <p:spPr>
          <a:xfrm>
            <a:off x="426000" y="3185537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Duration 1" title="Duration Text">
            <a:extLst>
              <a:ext uri="{FF2B5EF4-FFF2-40B4-BE49-F238E27FC236}">
                <a16:creationId xmlns:a16="http://schemas.microsoft.com/office/drawing/2014/main" id="{D1E9F099-D1A9-4EB4-AB91-1195129FB3ED}"/>
              </a:ext>
            </a:extLst>
          </p:cNvPr>
          <p:cNvSpPr txBox="1"/>
          <p:nvPr/>
        </p:nvSpPr>
        <p:spPr>
          <a:xfrm>
            <a:off x="679414" y="2976438"/>
            <a:ext cx="15587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1</a:t>
            </a:r>
          </a:p>
        </p:txBody>
      </p:sp>
      <p:cxnSp>
        <p:nvCxnSpPr>
          <p:cNvPr id="25" name="Connector Milestone 1" title="Connecter Line">
            <a:extLst>
              <a:ext uri="{FF2B5EF4-FFF2-40B4-BE49-F238E27FC236}">
                <a16:creationId xmlns:a16="http://schemas.microsoft.com/office/drawing/2014/main" id="{89C0A7CB-5AE6-44D2-9623-9867E47D2B48}"/>
              </a:ext>
            </a:extLst>
          </p:cNvPr>
          <p:cNvCxnSpPr>
            <a:cxnSpLocks/>
          </p:cNvCxnSpPr>
          <p:nvPr/>
        </p:nvCxnSpPr>
        <p:spPr>
          <a:xfrm flipH="1">
            <a:off x="1460454" y="2531759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Text Milestone 1" title="Item Text">
            <a:extLst>
              <a:ext uri="{FF2B5EF4-FFF2-40B4-BE49-F238E27FC236}">
                <a16:creationId xmlns:a16="http://schemas.microsoft.com/office/drawing/2014/main" id="{7BD8BE6E-E0A3-43F1-A938-EE2720F07416}"/>
              </a:ext>
            </a:extLst>
          </p:cNvPr>
          <p:cNvGrpSpPr/>
          <p:nvPr/>
        </p:nvGrpSpPr>
        <p:grpSpPr>
          <a:xfrm>
            <a:off x="560023" y="1246364"/>
            <a:ext cx="2096305" cy="1139724"/>
            <a:chOff x="538915" y="932271"/>
            <a:chExt cx="2096305" cy="113972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96015C-2729-4550-ABFE-A9E317CC2704}"/>
                </a:ext>
              </a:extLst>
            </p:cNvPr>
            <p:cNvSpPr txBox="1"/>
            <p:nvPr/>
          </p:nvSpPr>
          <p:spPr>
            <a:xfrm>
              <a:off x="594420" y="932271"/>
              <a:ext cx="176784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Problem Understanding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9878AD-5ACA-4BCE-AA80-B66D8B2C75EB}"/>
                </a:ext>
              </a:extLst>
            </p:cNvPr>
            <p:cNvSpPr txBox="1"/>
            <p:nvPr/>
          </p:nvSpPr>
          <p:spPr>
            <a:xfrm>
              <a:off x="538915" y="1517997"/>
              <a:ext cx="209630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Industry Understanding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Client Understanding</a:t>
              </a:r>
            </a:p>
            <a:p>
              <a:pPr marL="171450" marR="0" lvl="0" indent="-1714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Un</a:t>
              </a:r>
              <a:r>
                <a:rPr lang="en-ZA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derstanding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Text Milestone 3" title="Item Text">
            <a:extLst>
              <a:ext uri="{FF2B5EF4-FFF2-40B4-BE49-F238E27FC236}">
                <a16:creationId xmlns:a16="http://schemas.microsoft.com/office/drawing/2014/main" id="{187210A5-0640-4A52-A51E-8859F8A2B227}"/>
              </a:ext>
            </a:extLst>
          </p:cNvPr>
          <p:cNvGrpSpPr/>
          <p:nvPr/>
        </p:nvGrpSpPr>
        <p:grpSpPr>
          <a:xfrm>
            <a:off x="3017641" y="1519364"/>
            <a:ext cx="1797923" cy="861527"/>
            <a:chOff x="3095087" y="1270541"/>
            <a:chExt cx="2262944" cy="8615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A1AD3-A78A-4082-85FA-D4ED66CCD998}"/>
                </a:ext>
              </a:extLst>
            </p:cNvPr>
            <p:cNvSpPr txBox="1"/>
            <p:nvPr/>
          </p:nvSpPr>
          <p:spPr>
            <a:xfrm>
              <a:off x="3095088" y="1270541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EDA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703A68-7E4E-4A95-A435-43C1D4714FE8}"/>
                </a:ext>
              </a:extLst>
            </p:cNvPr>
            <p:cNvSpPr txBox="1"/>
            <p:nvPr/>
          </p:nvSpPr>
          <p:spPr>
            <a:xfrm>
              <a:off x="3095087" y="1578070"/>
              <a:ext cx="226294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Factor Map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Understanding 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EDA Insights</a:t>
              </a:r>
            </a:p>
          </p:txBody>
        </p:sp>
      </p:grpSp>
      <p:sp>
        <p:nvSpPr>
          <p:cNvPr id="35" name="Arrow: U-Turn Milestone 4" title="Timeline Arrow">
            <a:extLst>
              <a:ext uri="{FF2B5EF4-FFF2-40B4-BE49-F238E27FC236}">
                <a16:creationId xmlns:a16="http://schemas.microsoft.com/office/drawing/2014/main" id="{887DB2BA-AAEE-4252-A574-DABCF67661D8}"/>
              </a:ext>
            </a:extLst>
          </p:cNvPr>
          <p:cNvSpPr/>
          <p:nvPr/>
        </p:nvSpPr>
        <p:spPr>
          <a:xfrm flipV="1">
            <a:off x="2268590" y="3834004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9" name="Text Milestone 4" title="Item Text">
            <a:extLst>
              <a:ext uri="{FF2B5EF4-FFF2-40B4-BE49-F238E27FC236}">
                <a16:creationId xmlns:a16="http://schemas.microsoft.com/office/drawing/2014/main" id="{7788C820-2DAF-40B1-8A2C-8DB6D90B04D0}"/>
              </a:ext>
            </a:extLst>
          </p:cNvPr>
          <p:cNvGrpSpPr/>
          <p:nvPr/>
        </p:nvGrpSpPr>
        <p:grpSpPr>
          <a:xfrm>
            <a:off x="1889043" y="5886205"/>
            <a:ext cx="1767840" cy="492195"/>
            <a:chOff x="3764706" y="4930774"/>
            <a:chExt cx="1767840" cy="49219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E5D96C-2F86-4514-9015-662C0AB7CBA2}"/>
                </a:ext>
              </a:extLst>
            </p:cNvPr>
            <p:cNvSpPr txBox="1"/>
            <p:nvPr/>
          </p:nvSpPr>
          <p:spPr>
            <a:xfrm>
              <a:off x="3764706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  <a:r>
                <a:rPr lang="en-ZA" sz="1400" b="1">
                  <a:solidFill>
                    <a:prstClr val="black"/>
                  </a:solidFill>
                  <a:latin typeface="Montserrat" panose="00000500000000000000" pitchFamily="50" charset="0"/>
                </a:rPr>
                <a:t> </a:t>
              </a:r>
              <a:r>
                <a:rPr lang="en-ZA" sz="1400" b="1">
                  <a:solidFill>
                    <a:srgbClr val="00194C"/>
                  </a:solidFill>
                  <a:latin typeface="Montserrat" panose="00000500000000000000" pitchFamily="50" charset="0"/>
                </a:rPr>
                <a:t>1</a:t>
              </a:r>
              <a:endParaRPr kumimoji="0" lang="en-ZA" sz="1400" b="0" i="0" u="none" strike="noStrike" kern="1200" cap="none" spc="0" normalizeH="0" baseline="0" noProof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Montserrat" panose="00000500000000000000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9A266-1174-4A9F-BD47-B17C365CA486}"/>
                </a:ext>
              </a:extLst>
            </p:cNvPr>
            <p:cNvSpPr txBox="1"/>
            <p:nvPr/>
          </p:nvSpPr>
          <p:spPr>
            <a:xfrm>
              <a:off x="3764706" y="5238303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2" name="Arrow: U-Turn Milestone 5" title="Timeline Arrow">
            <a:extLst>
              <a:ext uri="{FF2B5EF4-FFF2-40B4-BE49-F238E27FC236}">
                <a16:creationId xmlns:a16="http://schemas.microsoft.com/office/drawing/2014/main" id="{F61CA9E5-DDA1-47D2-927D-C7CB3E487EC1}"/>
              </a:ext>
            </a:extLst>
          </p:cNvPr>
          <p:cNvSpPr/>
          <p:nvPr/>
        </p:nvSpPr>
        <p:spPr>
          <a:xfrm flipV="1">
            <a:off x="4145790" y="3834004"/>
            <a:ext cx="2841482" cy="65096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3" name="Connector Milestone 1" title="Connecter Line">
            <a:extLst>
              <a:ext uri="{FF2B5EF4-FFF2-40B4-BE49-F238E27FC236}">
                <a16:creationId xmlns:a16="http://schemas.microsoft.com/office/drawing/2014/main" id="{C7D314FA-20F8-4B4A-B2BA-3E15C1833890}"/>
              </a:ext>
            </a:extLst>
          </p:cNvPr>
          <p:cNvCxnSpPr>
            <a:cxnSpLocks/>
          </p:cNvCxnSpPr>
          <p:nvPr/>
        </p:nvCxnSpPr>
        <p:spPr>
          <a:xfrm flipH="1">
            <a:off x="3664565" y="2591405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Text Milestone 5" title="Item Text">
            <a:extLst>
              <a:ext uri="{FF2B5EF4-FFF2-40B4-BE49-F238E27FC236}">
                <a16:creationId xmlns:a16="http://schemas.microsoft.com/office/drawing/2014/main" id="{2F7E394F-FD67-4517-8DF1-454058EA94D6}"/>
              </a:ext>
            </a:extLst>
          </p:cNvPr>
          <p:cNvGrpSpPr/>
          <p:nvPr/>
        </p:nvGrpSpPr>
        <p:grpSpPr>
          <a:xfrm>
            <a:off x="6287308" y="1301335"/>
            <a:ext cx="1767840" cy="493122"/>
            <a:chOff x="5362965" y="1270541"/>
            <a:chExt cx="1767840" cy="49312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65BFCA-5351-4315-92FB-7CE8E0640C5F}"/>
                </a:ext>
              </a:extLst>
            </p:cNvPr>
            <p:cNvSpPr txBox="1"/>
            <p:nvPr/>
          </p:nvSpPr>
          <p:spPr>
            <a:xfrm>
              <a:off x="5362965" y="1270541"/>
              <a:ext cx="17678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  <a:r>
                <a:rPr kumimoji="0" lang="en-Z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 </a:t>
              </a:r>
              <a:r>
                <a:rPr lang="en-ZA" b="1">
                  <a:solidFill>
                    <a:srgbClr val="002060"/>
                  </a:solidFill>
                  <a:latin typeface="Trebuchet MS" panose="020B0603020202020204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FCAB1B-322B-485F-A527-5873DB5096C6}"/>
                </a:ext>
              </a:extLst>
            </p:cNvPr>
            <p:cNvSpPr txBox="1"/>
            <p:nvPr/>
          </p:nvSpPr>
          <p:spPr>
            <a:xfrm>
              <a:off x="5362965" y="1578997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April</a:t>
              </a:r>
              <a:endParaRPr kumimoji="0" lang="en-Z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Arrow: U-Turn Milestone 6a" title="Timeline Arrow">
            <a:extLst>
              <a:ext uri="{FF2B5EF4-FFF2-40B4-BE49-F238E27FC236}">
                <a16:creationId xmlns:a16="http://schemas.microsoft.com/office/drawing/2014/main" id="{165AD73A-B458-4490-92AD-690EAEC1A331}"/>
              </a:ext>
            </a:extLst>
          </p:cNvPr>
          <p:cNvSpPr/>
          <p:nvPr/>
        </p:nvSpPr>
        <p:spPr>
          <a:xfrm flipV="1">
            <a:off x="7425208" y="3834003"/>
            <a:ext cx="1351085" cy="577656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48" name="Short Milestone" title="Short Milestone">
            <a:extLst>
              <a:ext uri="{FF2B5EF4-FFF2-40B4-BE49-F238E27FC236}">
                <a16:creationId xmlns:a16="http://schemas.microsoft.com/office/drawing/2014/main" id="{477A6232-0323-4807-8B7B-11364F606466}"/>
              </a:ext>
            </a:extLst>
          </p:cNvPr>
          <p:cNvGrpSpPr/>
          <p:nvPr/>
        </p:nvGrpSpPr>
        <p:grpSpPr>
          <a:xfrm>
            <a:off x="1182295" y="4097216"/>
            <a:ext cx="464817" cy="464817"/>
            <a:chOff x="7634775" y="3713610"/>
            <a:chExt cx="464817" cy="464817"/>
          </a:xfrm>
        </p:grpSpPr>
        <p:sp>
          <p:nvSpPr>
            <p:cNvPr id="49" name="Oval 48" title="Circle Background">
              <a:extLst>
                <a:ext uri="{FF2B5EF4-FFF2-40B4-BE49-F238E27FC236}">
                  <a16:creationId xmlns:a16="http://schemas.microsoft.com/office/drawing/2014/main" id="{F265C110-2233-4EA0-9783-400FE820F8A0}"/>
                </a:ext>
              </a:extLst>
            </p:cNvPr>
            <p:cNvSpPr/>
            <p:nvPr/>
          </p:nvSpPr>
          <p:spPr>
            <a:xfrm>
              <a:off x="7634775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B7DE86-4316-4E8B-B501-FDDED4364AB0}"/>
                </a:ext>
              </a:extLst>
            </p:cNvPr>
            <p:cNvSpPr txBox="1"/>
            <p:nvPr/>
          </p:nvSpPr>
          <p:spPr>
            <a:xfrm>
              <a:off x="7667326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51" name="Short Milestone" title="Short Milestone">
            <a:extLst>
              <a:ext uri="{FF2B5EF4-FFF2-40B4-BE49-F238E27FC236}">
                <a16:creationId xmlns:a16="http://schemas.microsoft.com/office/drawing/2014/main" id="{4F7B9CC0-4266-47C3-9F11-DAD759D74A18}"/>
              </a:ext>
            </a:extLst>
          </p:cNvPr>
          <p:cNvGrpSpPr/>
          <p:nvPr/>
        </p:nvGrpSpPr>
        <p:grpSpPr>
          <a:xfrm>
            <a:off x="3440595" y="4102307"/>
            <a:ext cx="464817" cy="464817"/>
            <a:chOff x="8281874" y="2663225"/>
            <a:chExt cx="464817" cy="464817"/>
          </a:xfrm>
        </p:grpSpPr>
        <p:sp>
          <p:nvSpPr>
            <p:cNvPr id="52" name="Oval 51" title="Circle Background">
              <a:extLst>
                <a:ext uri="{FF2B5EF4-FFF2-40B4-BE49-F238E27FC236}">
                  <a16:creationId xmlns:a16="http://schemas.microsoft.com/office/drawing/2014/main" id="{1BA93B90-2272-433E-8379-2BFA12D24C6A}"/>
                </a:ext>
              </a:extLst>
            </p:cNvPr>
            <p:cNvSpPr/>
            <p:nvPr/>
          </p:nvSpPr>
          <p:spPr>
            <a:xfrm>
              <a:off x="8281874" y="2663225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1242B7-2083-450D-83D1-7479B54A1D63}"/>
                </a:ext>
              </a:extLst>
            </p:cNvPr>
            <p:cNvSpPr txBox="1"/>
            <p:nvPr/>
          </p:nvSpPr>
          <p:spPr>
            <a:xfrm>
              <a:off x="8314425" y="2818690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54" name="Short Milestone" title="Short Milestone">
            <a:extLst>
              <a:ext uri="{FF2B5EF4-FFF2-40B4-BE49-F238E27FC236}">
                <a16:creationId xmlns:a16="http://schemas.microsoft.com/office/drawing/2014/main" id="{902E50FA-CF48-412D-928A-70C1BA40C592}"/>
              </a:ext>
            </a:extLst>
          </p:cNvPr>
          <p:cNvGrpSpPr/>
          <p:nvPr/>
        </p:nvGrpSpPr>
        <p:grpSpPr>
          <a:xfrm>
            <a:off x="9744656" y="4178446"/>
            <a:ext cx="464817" cy="464817"/>
            <a:chOff x="8929554" y="3713610"/>
            <a:chExt cx="464817" cy="464817"/>
          </a:xfrm>
        </p:grpSpPr>
        <p:sp>
          <p:nvSpPr>
            <p:cNvPr id="55" name="Oval 54" title="Circle Background">
              <a:extLst>
                <a:ext uri="{FF2B5EF4-FFF2-40B4-BE49-F238E27FC236}">
                  <a16:creationId xmlns:a16="http://schemas.microsoft.com/office/drawing/2014/main" id="{5F4C6798-5996-4E27-8D92-3E0AB8829792}"/>
                </a:ext>
              </a:extLst>
            </p:cNvPr>
            <p:cNvSpPr/>
            <p:nvPr/>
          </p:nvSpPr>
          <p:spPr>
            <a:xfrm>
              <a:off x="8929554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C858B6-97AA-45E8-82E0-1E0BF4B2D83A}"/>
                </a:ext>
              </a:extLst>
            </p:cNvPr>
            <p:cNvSpPr txBox="1"/>
            <p:nvPr/>
          </p:nvSpPr>
          <p:spPr>
            <a:xfrm>
              <a:off x="8962105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03</a:t>
              </a:r>
            </a:p>
          </p:txBody>
        </p:sp>
      </p:grpSp>
      <p:sp>
        <p:nvSpPr>
          <p:cNvPr id="57" name="Arrow: U-Turn Milestone 7" title="Timeline Arrow">
            <a:extLst>
              <a:ext uri="{FF2B5EF4-FFF2-40B4-BE49-F238E27FC236}">
                <a16:creationId xmlns:a16="http://schemas.microsoft.com/office/drawing/2014/main" id="{78572E10-AAC4-46E3-9D5A-166F7D505E4D}"/>
              </a:ext>
            </a:extLst>
          </p:cNvPr>
          <p:cNvSpPr/>
          <p:nvPr/>
        </p:nvSpPr>
        <p:spPr>
          <a:xfrm>
            <a:off x="8520394" y="3183605"/>
            <a:ext cx="2913343" cy="680539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Duration 7" title="Duration Text">
            <a:extLst>
              <a:ext uri="{FF2B5EF4-FFF2-40B4-BE49-F238E27FC236}">
                <a16:creationId xmlns:a16="http://schemas.microsoft.com/office/drawing/2014/main" id="{3ED60929-62FE-4560-891C-383D692B3D00}"/>
              </a:ext>
            </a:extLst>
          </p:cNvPr>
          <p:cNvSpPr txBox="1"/>
          <p:nvPr/>
        </p:nvSpPr>
        <p:spPr>
          <a:xfrm>
            <a:off x="7454753" y="4393916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3</a:t>
            </a:r>
          </a:p>
        </p:txBody>
      </p:sp>
      <p:cxnSp>
        <p:nvCxnSpPr>
          <p:cNvPr id="59" name="Connector Milestone 1" title="Connecter Line">
            <a:extLst>
              <a:ext uri="{FF2B5EF4-FFF2-40B4-BE49-F238E27FC236}">
                <a16:creationId xmlns:a16="http://schemas.microsoft.com/office/drawing/2014/main" id="{28BC31EA-928F-4E58-8934-88B0B4A9FDCB}"/>
              </a:ext>
            </a:extLst>
          </p:cNvPr>
          <p:cNvCxnSpPr>
            <a:cxnSpLocks/>
          </p:cNvCxnSpPr>
          <p:nvPr/>
        </p:nvCxnSpPr>
        <p:spPr>
          <a:xfrm flipH="1">
            <a:off x="10016255" y="2666481"/>
            <a:ext cx="1" cy="3619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Text Milestone 7" title="Item Text">
            <a:extLst>
              <a:ext uri="{FF2B5EF4-FFF2-40B4-BE49-F238E27FC236}">
                <a16:creationId xmlns:a16="http://schemas.microsoft.com/office/drawing/2014/main" id="{6B7C2472-6271-4080-A729-A4E6962A1C18}"/>
              </a:ext>
            </a:extLst>
          </p:cNvPr>
          <p:cNvGrpSpPr/>
          <p:nvPr/>
        </p:nvGrpSpPr>
        <p:grpSpPr>
          <a:xfrm>
            <a:off x="6901991" y="5162533"/>
            <a:ext cx="3161856" cy="1623909"/>
            <a:chOff x="9265932" y="1255818"/>
            <a:chExt cx="2904162" cy="78901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1D9385-F067-4DDF-9EA2-BAD29EA3F306}"/>
                </a:ext>
              </a:extLst>
            </p:cNvPr>
            <p:cNvSpPr txBox="1"/>
            <p:nvPr/>
          </p:nvSpPr>
          <p:spPr>
            <a:xfrm>
              <a:off x="9265932" y="1255818"/>
              <a:ext cx="2076553" cy="104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Feature</a:t>
              </a:r>
              <a:r>
                <a:rPr kumimoji="0" lang="en-Z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 </a:t>
              </a: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Selection</a:t>
              </a:r>
              <a:endParaRPr lang="en-ZA" sz="1400" b="1">
                <a:solidFill>
                  <a:srgbClr val="002060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ECBF0C5-4A20-440B-AEE2-839FC5F02AC9}"/>
                </a:ext>
              </a:extLst>
            </p:cNvPr>
            <p:cNvSpPr txBox="1"/>
            <p:nvPr/>
          </p:nvSpPr>
          <p:spPr>
            <a:xfrm>
              <a:off x="9560196" y="1416763"/>
              <a:ext cx="2609898" cy="628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Analysing variables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Removing multi collinear features 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 combination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Variable transformation</a:t>
              </a:r>
            </a:p>
            <a:p>
              <a:r>
                <a:rPr lang="en-ZA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Impact of features</a:t>
              </a:r>
            </a:p>
          </p:txBody>
        </p:sp>
      </p:grpSp>
      <p:cxnSp>
        <p:nvCxnSpPr>
          <p:cNvPr id="63" name="Connector Launch" title="Connecter Line">
            <a:extLst>
              <a:ext uri="{FF2B5EF4-FFF2-40B4-BE49-F238E27FC236}">
                <a16:creationId xmlns:a16="http://schemas.microsoft.com/office/drawing/2014/main" id="{C994299B-2793-428C-B9E9-40DD73EE2213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11303483" y="3842585"/>
            <a:ext cx="3524" cy="5444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Launch Graphic" title="Launch Graphic">
            <a:extLst>
              <a:ext uri="{FF2B5EF4-FFF2-40B4-BE49-F238E27FC236}">
                <a16:creationId xmlns:a16="http://schemas.microsoft.com/office/drawing/2014/main" id="{13C1BE93-2EBC-47E9-9945-9AE7D02C022B}"/>
              </a:ext>
            </a:extLst>
          </p:cNvPr>
          <p:cNvGrpSpPr/>
          <p:nvPr/>
        </p:nvGrpSpPr>
        <p:grpSpPr>
          <a:xfrm>
            <a:off x="11009705" y="4387031"/>
            <a:ext cx="587555" cy="629503"/>
            <a:chOff x="10961301" y="3355525"/>
            <a:chExt cx="680539" cy="680539"/>
          </a:xfrm>
          <a:solidFill>
            <a:schemeClr val="tx1"/>
          </a:solidFill>
        </p:grpSpPr>
        <p:sp>
          <p:nvSpPr>
            <p:cNvPr id="65" name="Oval 64" title="Launch Circle">
              <a:extLst>
                <a:ext uri="{FF2B5EF4-FFF2-40B4-BE49-F238E27FC236}">
                  <a16:creationId xmlns:a16="http://schemas.microsoft.com/office/drawing/2014/main" id="{FB9FF2F0-D545-4CBC-96CE-B1904BD44010}"/>
                </a:ext>
              </a:extLst>
            </p:cNvPr>
            <p:cNvSpPr/>
            <p:nvPr/>
          </p:nvSpPr>
          <p:spPr>
            <a:xfrm>
              <a:off x="10961301" y="3355525"/>
              <a:ext cx="680539" cy="6805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66" name="Graphic 65" title="Launch Icon">
              <a:extLst>
                <a:ext uri="{FF2B5EF4-FFF2-40B4-BE49-F238E27FC236}">
                  <a16:creationId xmlns:a16="http://schemas.microsoft.com/office/drawing/2014/main" id="{3A41C29D-E61C-40EA-A457-FFD4F3A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</p:spPr>
        </p:pic>
      </p:grpSp>
      <p:grpSp>
        <p:nvGrpSpPr>
          <p:cNvPr id="67" name="Text Milestone Launch" title="Item Text">
            <a:extLst>
              <a:ext uri="{FF2B5EF4-FFF2-40B4-BE49-F238E27FC236}">
                <a16:creationId xmlns:a16="http://schemas.microsoft.com/office/drawing/2014/main" id="{62D73D56-CC22-412A-A4BC-9AEE241F122E}"/>
              </a:ext>
            </a:extLst>
          </p:cNvPr>
          <p:cNvGrpSpPr/>
          <p:nvPr/>
        </p:nvGrpSpPr>
        <p:grpSpPr>
          <a:xfrm>
            <a:off x="10424160" y="5337483"/>
            <a:ext cx="1767840" cy="727511"/>
            <a:chOff x="10393870" y="4930774"/>
            <a:chExt cx="1767840" cy="72751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37C8BD3-9D31-4AFF-9FD2-C121C645769D}"/>
                </a:ext>
              </a:extLst>
            </p:cNvPr>
            <p:cNvSpPr txBox="1"/>
            <p:nvPr/>
          </p:nvSpPr>
          <p:spPr>
            <a:xfrm>
              <a:off x="10393870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Final</a:t>
              </a:r>
              <a:r>
                <a:rPr kumimoji="0" lang="en-Z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 </a:t>
              </a: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Review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5D63A8-3A99-4BB7-9211-B38FBAF9F5FD}"/>
                </a:ext>
              </a:extLst>
            </p:cNvPr>
            <p:cNvSpPr txBox="1"/>
            <p:nvPr/>
          </p:nvSpPr>
          <p:spPr>
            <a:xfrm>
              <a:off x="10393870" y="5239230"/>
              <a:ext cx="176784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9D6092-09C7-4FE6-9513-E406EE31F230}"/>
                </a:ext>
              </a:extLst>
            </p:cNvPr>
            <p:cNvSpPr txBox="1"/>
            <p:nvPr/>
          </p:nvSpPr>
          <p:spPr>
            <a:xfrm>
              <a:off x="10393871" y="542254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defRPr/>
              </a:pPr>
              <a:endParaRPr kumimoji="0" lang="en-ZA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 panose="00000500000000000000" pitchFamily="50" charset="0"/>
              </a:endParaRPr>
            </a:p>
          </p:txBody>
        </p:sp>
      </p:grpSp>
      <p:sp>
        <p:nvSpPr>
          <p:cNvPr id="71" name="Arrow: U-Turn Milestone 2" title="Timeline Arrow">
            <a:extLst>
              <a:ext uri="{FF2B5EF4-FFF2-40B4-BE49-F238E27FC236}">
                <a16:creationId xmlns:a16="http://schemas.microsoft.com/office/drawing/2014/main" id="{84CDF19D-B56B-466C-99DE-47BA5B38EE2E}"/>
              </a:ext>
            </a:extLst>
          </p:cNvPr>
          <p:cNvSpPr/>
          <p:nvPr/>
        </p:nvSpPr>
        <p:spPr>
          <a:xfrm>
            <a:off x="2925849" y="3232921"/>
            <a:ext cx="1450931" cy="610532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72" name="Connector Milestone 1" title="Connecter Line">
            <a:extLst>
              <a:ext uri="{FF2B5EF4-FFF2-40B4-BE49-F238E27FC236}">
                <a16:creationId xmlns:a16="http://schemas.microsoft.com/office/drawing/2014/main" id="{7040CC07-CC7D-43D1-81B8-2A0108AA9FB5}"/>
              </a:ext>
            </a:extLst>
          </p:cNvPr>
          <p:cNvCxnSpPr>
            <a:cxnSpLocks/>
          </p:cNvCxnSpPr>
          <p:nvPr/>
        </p:nvCxnSpPr>
        <p:spPr>
          <a:xfrm flipH="1">
            <a:off x="5566530" y="4899138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Text Milestone 2" title="Item Text">
            <a:extLst>
              <a:ext uri="{FF2B5EF4-FFF2-40B4-BE49-F238E27FC236}">
                <a16:creationId xmlns:a16="http://schemas.microsoft.com/office/drawing/2014/main" id="{668F4AB5-F875-49F4-876E-DEE60BCBE6BD}"/>
              </a:ext>
            </a:extLst>
          </p:cNvPr>
          <p:cNvGrpSpPr/>
          <p:nvPr/>
        </p:nvGrpSpPr>
        <p:grpSpPr>
          <a:xfrm>
            <a:off x="5030014" y="5470483"/>
            <a:ext cx="1073031" cy="705823"/>
            <a:chOff x="2108686" y="4930774"/>
            <a:chExt cx="1787266" cy="70582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90BE32-8DE8-46E2-94FC-A125145CE6E6}"/>
                </a:ext>
              </a:extLst>
            </p:cNvPr>
            <p:cNvSpPr txBox="1"/>
            <p:nvPr/>
          </p:nvSpPr>
          <p:spPr>
            <a:xfrm>
              <a:off x="2128112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Montserrat" panose="00000500000000000000" pitchFamily="50" charset="0"/>
                </a:rPr>
                <a:t>Co.dx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D1D54-F1EF-459F-BD9D-950EA50A5288}"/>
                </a:ext>
              </a:extLst>
            </p:cNvPr>
            <p:cNvSpPr txBox="1"/>
            <p:nvPr/>
          </p:nvSpPr>
          <p:spPr>
            <a:xfrm>
              <a:off x="2108686" y="5267265"/>
              <a:ext cx="176784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Wireframe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Blueprint</a:t>
              </a:r>
            </a:p>
          </p:txBody>
        </p:sp>
      </p:grpSp>
      <p:sp>
        <p:nvSpPr>
          <p:cNvPr id="76" name="Arrow: U-Turn Milestone 4" title="Timeline Arrow">
            <a:extLst>
              <a:ext uri="{FF2B5EF4-FFF2-40B4-BE49-F238E27FC236}">
                <a16:creationId xmlns:a16="http://schemas.microsoft.com/office/drawing/2014/main" id="{BF4B5D9D-D85C-49C8-96D4-BCEA8F86C480}"/>
              </a:ext>
            </a:extLst>
          </p:cNvPr>
          <p:cNvSpPr/>
          <p:nvPr/>
        </p:nvSpPr>
        <p:spPr>
          <a:xfrm>
            <a:off x="6742339" y="2582289"/>
            <a:ext cx="908357" cy="1272287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47752"/>
              <a:gd name="adj5" fmla="val 9683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77" name="Short Milestone" title="Short Milestone">
            <a:extLst>
              <a:ext uri="{FF2B5EF4-FFF2-40B4-BE49-F238E27FC236}">
                <a16:creationId xmlns:a16="http://schemas.microsoft.com/office/drawing/2014/main" id="{EC4780A3-1989-4D2B-B027-1A65ADF66F4F}"/>
              </a:ext>
            </a:extLst>
          </p:cNvPr>
          <p:cNvGrpSpPr/>
          <p:nvPr/>
        </p:nvGrpSpPr>
        <p:grpSpPr>
          <a:xfrm>
            <a:off x="5337897" y="3219569"/>
            <a:ext cx="464817" cy="464817"/>
            <a:chOff x="8281874" y="2663225"/>
            <a:chExt cx="464817" cy="464817"/>
          </a:xfrm>
        </p:grpSpPr>
        <p:sp>
          <p:nvSpPr>
            <p:cNvPr id="78" name="Oval 77" title="Circle Background">
              <a:extLst>
                <a:ext uri="{FF2B5EF4-FFF2-40B4-BE49-F238E27FC236}">
                  <a16:creationId xmlns:a16="http://schemas.microsoft.com/office/drawing/2014/main" id="{C31C2065-B49B-4294-B030-7BEE9576335F}"/>
                </a:ext>
              </a:extLst>
            </p:cNvPr>
            <p:cNvSpPr/>
            <p:nvPr/>
          </p:nvSpPr>
          <p:spPr>
            <a:xfrm>
              <a:off x="8281874" y="2663225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2370DA-B2FB-44E5-893F-6F6969077E9E}"/>
                </a:ext>
              </a:extLst>
            </p:cNvPr>
            <p:cNvSpPr txBox="1"/>
            <p:nvPr/>
          </p:nvSpPr>
          <p:spPr>
            <a:xfrm>
              <a:off x="8314425" y="2818690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80" name="Short Milestone" title="Short Milestone">
            <a:extLst>
              <a:ext uri="{FF2B5EF4-FFF2-40B4-BE49-F238E27FC236}">
                <a16:creationId xmlns:a16="http://schemas.microsoft.com/office/drawing/2014/main" id="{B78E6CCF-60D6-4834-B114-99DE0D3A30DC}"/>
              </a:ext>
            </a:extLst>
          </p:cNvPr>
          <p:cNvGrpSpPr/>
          <p:nvPr/>
        </p:nvGrpSpPr>
        <p:grpSpPr>
          <a:xfrm>
            <a:off x="7839997" y="3198730"/>
            <a:ext cx="464817" cy="464817"/>
            <a:chOff x="8929554" y="3713610"/>
            <a:chExt cx="464817" cy="464817"/>
          </a:xfrm>
        </p:grpSpPr>
        <p:sp>
          <p:nvSpPr>
            <p:cNvPr id="81" name="Oval 80" title="Circle Background">
              <a:extLst>
                <a:ext uri="{FF2B5EF4-FFF2-40B4-BE49-F238E27FC236}">
                  <a16:creationId xmlns:a16="http://schemas.microsoft.com/office/drawing/2014/main" id="{17EA7399-FC6E-4E59-AEF7-884E8AC8683D}"/>
                </a:ext>
              </a:extLst>
            </p:cNvPr>
            <p:cNvSpPr/>
            <p:nvPr/>
          </p:nvSpPr>
          <p:spPr>
            <a:xfrm>
              <a:off x="8929554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D2D8944-2A32-4D60-90F5-631AE6258B57}"/>
                </a:ext>
              </a:extLst>
            </p:cNvPr>
            <p:cNvSpPr txBox="1"/>
            <p:nvPr/>
          </p:nvSpPr>
          <p:spPr>
            <a:xfrm>
              <a:off x="8962105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03</a:t>
              </a:r>
            </a:p>
          </p:txBody>
        </p:sp>
      </p:grpSp>
      <p:cxnSp>
        <p:nvCxnSpPr>
          <p:cNvPr id="83" name="Connector Milestone 1" title="Connecter Line">
            <a:extLst>
              <a:ext uri="{FF2B5EF4-FFF2-40B4-BE49-F238E27FC236}">
                <a16:creationId xmlns:a16="http://schemas.microsoft.com/office/drawing/2014/main" id="{ACF3C266-CD63-41F6-81E0-6CDC9C9FFA99}"/>
              </a:ext>
            </a:extLst>
          </p:cNvPr>
          <p:cNvCxnSpPr>
            <a:cxnSpLocks/>
          </p:cNvCxnSpPr>
          <p:nvPr/>
        </p:nvCxnSpPr>
        <p:spPr>
          <a:xfrm flipH="1">
            <a:off x="8139846" y="4760146"/>
            <a:ext cx="1" cy="361944"/>
          </a:xfrm>
          <a:prstGeom prst="line">
            <a:avLst/>
          </a:prstGeom>
          <a:ln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Text Milestone 7" title="Item Text">
            <a:extLst>
              <a:ext uri="{FF2B5EF4-FFF2-40B4-BE49-F238E27FC236}">
                <a16:creationId xmlns:a16="http://schemas.microsoft.com/office/drawing/2014/main" id="{642B9C51-12D2-42C2-ABC1-0CB17EA49AD2}"/>
              </a:ext>
            </a:extLst>
          </p:cNvPr>
          <p:cNvGrpSpPr/>
          <p:nvPr/>
        </p:nvGrpSpPr>
        <p:grpSpPr>
          <a:xfrm>
            <a:off x="8926948" y="1199512"/>
            <a:ext cx="2076553" cy="1058268"/>
            <a:chOff x="9338424" y="1184828"/>
            <a:chExt cx="2076553" cy="67954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270B8F-4E3A-46BE-94C8-F9EB1F0F534B}"/>
                </a:ext>
              </a:extLst>
            </p:cNvPr>
            <p:cNvSpPr txBox="1"/>
            <p:nvPr/>
          </p:nvSpPr>
          <p:spPr>
            <a:xfrm>
              <a:off x="9338424" y="1184828"/>
              <a:ext cx="2076553" cy="13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ZA" sz="1400" b="1">
                  <a:solidFill>
                    <a:srgbClr val="002060"/>
                  </a:solidFill>
                  <a:latin typeface="Montserrat" panose="00000500000000000000" pitchFamily="50" charset="0"/>
                </a:rPr>
                <a:t>Modelling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9EDE32-053D-4202-861E-222D3B12D97C}"/>
                </a:ext>
              </a:extLst>
            </p:cNvPr>
            <p:cNvSpPr txBox="1"/>
            <p:nvPr/>
          </p:nvSpPr>
          <p:spPr>
            <a:xfrm>
              <a:off x="9338424" y="1390054"/>
              <a:ext cx="1767839" cy="474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171450" marR="0" lvl="0" indent="-1714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Tx/>
                <a:buFont typeface="Wingdings" panose="05000000000000000000" pitchFamily="2" charset="2"/>
                <a:buChar char="Ø"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selection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 train split 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validation</a:t>
              </a:r>
            </a:p>
            <a:p>
              <a:r>
                <a:rPr lang="en-ZA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Response curves </a:t>
              </a:r>
            </a:p>
          </p:txBody>
        </p:sp>
      </p:grpSp>
      <p:pic>
        <p:nvPicPr>
          <p:cNvPr id="87" name="Picture 2" descr="See the source image">
            <a:extLst>
              <a:ext uri="{FF2B5EF4-FFF2-40B4-BE49-F238E27FC236}">
                <a16:creationId xmlns:a16="http://schemas.microsoft.com/office/drawing/2014/main" id="{466FBACC-3F40-4CFB-AC74-3518A2A5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35" y="5470483"/>
            <a:ext cx="749517" cy="2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AC80C753-BAA5-43D3-9A1F-E2D3C17BB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5672" y="4704594"/>
            <a:ext cx="608788" cy="624648"/>
          </a:xfrm>
          <a:prstGeom prst="rect">
            <a:avLst/>
          </a:prstGeom>
        </p:spPr>
      </p:pic>
      <p:pic>
        <p:nvPicPr>
          <p:cNvPr id="89" name="Graphic 88" descr="Newspaper with solid fill">
            <a:extLst>
              <a:ext uri="{FF2B5EF4-FFF2-40B4-BE49-F238E27FC236}">
                <a16:creationId xmlns:a16="http://schemas.microsoft.com/office/drawing/2014/main" id="{5D8A788A-9ADC-41C2-9E48-B82A92A7E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547" y="5518943"/>
            <a:ext cx="360314" cy="360314"/>
          </a:xfrm>
          <a:prstGeom prst="rect">
            <a:avLst/>
          </a:prstGeom>
        </p:spPr>
      </p:pic>
      <p:pic>
        <p:nvPicPr>
          <p:cNvPr id="90" name="Graphic 89" descr="Television with solid fill">
            <a:extLst>
              <a:ext uri="{FF2B5EF4-FFF2-40B4-BE49-F238E27FC236}">
                <a16:creationId xmlns:a16="http://schemas.microsoft.com/office/drawing/2014/main" id="{05B26120-6FD5-4479-87D3-2CDBBE621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7859" y="5162534"/>
            <a:ext cx="298738" cy="298738"/>
          </a:xfrm>
          <a:prstGeom prst="rect">
            <a:avLst/>
          </a:prstGeom>
        </p:spPr>
      </p:pic>
      <p:pic>
        <p:nvPicPr>
          <p:cNvPr id="91" name="Graphic 90" descr="Internet with solid fill">
            <a:extLst>
              <a:ext uri="{FF2B5EF4-FFF2-40B4-BE49-F238E27FC236}">
                <a16:creationId xmlns:a16="http://schemas.microsoft.com/office/drawing/2014/main" id="{7311EF4B-885A-4925-821C-21C4E87F89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7470" y="4737544"/>
            <a:ext cx="360310" cy="360310"/>
          </a:xfrm>
          <a:prstGeom prst="rect">
            <a:avLst/>
          </a:prstGeom>
        </p:spPr>
      </p:pic>
      <p:pic>
        <p:nvPicPr>
          <p:cNvPr id="92" name="Graphic 91" descr="Blueprint with solid fill">
            <a:extLst>
              <a:ext uri="{FF2B5EF4-FFF2-40B4-BE49-F238E27FC236}">
                <a16:creationId xmlns:a16="http://schemas.microsoft.com/office/drawing/2014/main" id="{D4B2F3E8-A21D-4BB2-A475-EBAFEAC40A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5216" y="2474697"/>
            <a:ext cx="634769" cy="503746"/>
          </a:xfrm>
          <a:prstGeom prst="rect">
            <a:avLst/>
          </a:prstGeom>
        </p:spPr>
      </p:pic>
      <p:pic>
        <p:nvPicPr>
          <p:cNvPr id="93" name="Graphic 92" descr="Cmd Terminal with solid fill">
            <a:extLst>
              <a:ext uri="{FF2B5EF4-FFF2-40B4-BE49-F238E27FC236}">
                <a16:creationId xmlns:a16="http://schemas.microsoft.com/office/drawing/2014/main" id="{990FB83D-3012-4B5B-BA4E-83065EF123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71237" y="4985309"/>
            <a:ext cx="634769" cy="62950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55C3F32-88DF-44CB-B97C-458E1ADEE9F4}"/>
              </a:ext>
            </a:extLst>
          </p:cNvPr>
          <p:cNvSpPr txBox="1"/>
          <p:nvPr/>
        </p:nvSpPr>
        <p:spPr>
          <a:xfrm>
            <a:off x="5638800" y="29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</a:t>
            </a:r>
            <a:endParaRPr lang="en-IN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80FDEF04-D72B-4682-B854-8304C67BA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8266" y="4527963"/>
            <a:ext cx="250033" cy="342151"/>
          </a:xfrm>
          <a:prstGeom prst="rect">
            <a:avLst/>
          </a:prstGeom>
        </p:spPr>
      </p:pic>
      <p:sp>
        <p:nvSpPr>
          <p:cNvPr id="96" name="Duration 1" title="Duration Text">
            <a:extLst>
              <a:ext uri="{FF2B5EF4-FFF2-40B4-BE49-F238E27FC236}">
                <a16:creationId xmlns:a16="http://schemas.microsoft.com/office/drawing/2014/main" id="{8B0775E7-A653-44FE-8981-83C8641A11E1}"/>
              </a:ext>
            </a:extLst>
          </p:cNvPr>
          <p:cNvSpPr txBox="1"/>
          <p:nvPr/>
        </p:nvSpPr>
        <p:spPr>
          <a:xfrm>
            <a:off x="2865801" y="3073889"/>
            <a:ext cx="15587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Phase 2</a:t>
            </a:r>
          </a:p>
        </p:txBody>
      </p:sp>
      <p:pic>
        <p:nvPicPr>
          <p:cNvPr id="98" name="Graphic 97" descr="Baby with solid fill">
            <a:extLst>
              <a:ext uri="{FF2B5EF4-FFF2-40B4-BE49-F238E27FC236}">
                <a16:creationId xmlns:a16="http://schemas.microsoft.com/office/drawing/2014/main" id="{9C505E7D-73AB-429C-BA63-8AD8994CAD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7618" y="5846848"/>
            <a:ext cx="569490" cy="569490"/>
          </a:xfrm>
          <a:prstGeom prst="rect">
            <a:avLst/>
          </a:prstGeom>
        </p:spPr>
      </p:pic>
      <p:pic>
        <p:nvPicPr>
          <p:cNvPr id="99" name="Graphic 98" descr="Baby crawling with solid fill">
            <a:extLst>
              <a:ext uri="{FF2B5EF4-FFF2-40B4-BE49-F238E27FC236}">
                <a16:creationId xmlns:a16="http://schemas.microsoft.com/office/drawing/2014/main" id="{D9A3B545-1384-4BA5-9410-1BF41E8313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4815" y="5834372"/>
            <a:ext cx="624648" cy="624648"/>
          </a:xfrm>
          <a:prstGeom prst="rect">
            <a:avLst/>
          </a:prstGeom>
        </p:spPr>
      </p:pic>
      <p:pic>
        <p:nvPicPr>
          <p:cNvPr id="100" name="Picture 99" descr="Logo, company name&#10;&#10;Description automatically generated">
            <a:extLst>
              <a:ext uri="{FF2B5EF4-FFF2-40B4-BE49-F238E27FC236}">
                <a16:creationId xmlns:a16="http://schemas.microsoft.com/office/drawing/2014/main" id="{1EF56E70-B231-4867-87F1-1EF3ECB64B4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DE92D4-3C65-4984-A664-EC8D2EB7F49D}"/>
              </a:ext>
            </a:extLst>
          </p:cNvPr>
          <p:cNvGrpSpPr/>
          <p:nvPr/>
        </p:nvGrpSpPr>
        <p:grpSpPr>
          <a:xfrm>
            <a:off x="6928335" y="1893140"/>
            <a:ext cx="587555" cy="614496"/>
            <a:chOff x="6928335" y="1893140"/>
            <a:chExt cx="587555" cy="614496"/>
          </a:xfrm>
        </p:grpSpPr>
        <p:grpSp>
          <p:nvGrpSpPr>
            <p:cNvPr id="101" name="Launch Graphic" title="Launch Graphic">
              <a:extLst>
                <a:ext uri="{FF2B5EF4-FFF2-40B4-BE49-F238E27FC236}">
                  <a16:creationId xmlns:a16="http://schemas.microsoft.com/office/drawing/2014/main" id="{4D7B3F3E-3F47-4FAE-B7F0-4F9321BA441D}"/>
                </a:ext>
              </a:extLst>
            </p:cNvPr>
            <p:cNvGrpSpPr/>
            <p:nvPr/>
          </p:nvGrpSpPr>
          <p:grpSpPr>
            <a:xfrm>
              <a:off x="6928335" y="1893140"/>
              <a:ext cx="587555" cy="614496"/>
              <a:chOff x="10961301" y="3355525"/>
              <a:chExt cx="680539" cy="680539"/>
            </a:xfrm>
            <a:solidFill>
              <a:schemeClr val="tx1"/>
            </a:solidFill>
          </p:grpSpPr>
          <p:sp>
            <p:nvSpPr>
              <p:cNvPr id="102" name="Oval 101" title="Launch Circle">
                <a:extLst>
                  <a:ext uri="{FF2B5EF4-FFF2-40B4-BE49-F238E27FC236}">
                    <a16:creationId xmlns:a16="http://schemas.microsoft.com/office/drawing/2014/main" id="{39803EC0-87E5-4590-B9EC-589815139798}"/>
                  </a:ext>
                </a:extLst>
              </p:cNvPr>
              <p:cNvSpPr/>
              <p:nvPr/>
            </p:nvSpPr>
            <p:spPr>
              <a:xfrm>
                <a:off x="10961301" y="3355525"/>
                <a:ext cx="680539" cy="6805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pic>
            <p:nvPicPr>
              <p:cNvPr id="103" name="Graphic 102" title="Launch Icon">
                <a:extLst>
                  <a:ext uri="{FF2B5EF4-FFF2-40B4-BE49-F238E27FC236}">
                    <a16:creationId xmlns:a16="http://schemas.microsoft.com/office/drawing/2014/main" id="{AEAA3AC7-AC9E-4D3E-841F-AF133989E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02868" y="3548145"/>
                <a:ext cx="235505" cy="315487"/>
              </a:xfrm>
              <a:prstGeom prst="rect">
                <a:avLst/>
              </a:prstGeom>
            </p:spPr>
          </p:pic>
        </p:grpSp>
        <p:pic>
          <p:nvPicPr>
            <p:cNvPr id="104" name="Graphic 103" title="Milestone Icon">
              <a:extLst>
                <a:ext uri="{FF2B5EF4-FFF2-40B4-BE49-F238E27FC236}">
                  <a16:creationId xmlns:a16="http://schemas.microsoft.com/office/drawing/2014/main" id="{E96A8AAC-EDB0-44A3-94FC-C0641B44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36896" y="2023363"/>
              <a:ext cx="235505" cy="315487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D9C690-8681-4A9A-AFC7-D665A45A35D4}"/>
              </a:ext>
            </a:extLst>
          </p:cNvPr>
          <p:cNvGrpSpPr/>
          <p:nvPr/>
        </p:nvGrpSpPr>
        <p:grpSpPr>
          <a:xfrm>
            <a:off x="2453075" y="5154024"/>
            <a:ext cx="587555" cy="614496"/>
            <a:chOff x="6928335" y="1893140"/>
            <a:chExt cx="587555" cy="614496"/>
          </a:xfrm>
        </p:grpSpPr>
        <p:grpSp>
          <p:nvGrpSpPr>
            <p:cNvPr id="106" name="Launch Graphic" title="Launch Graphic">
              <a:extLst>
                <a:ext uri="{FF2B5EF4-FFF2-40B4-BE49-F238E27FC236}">
                  <a16:creationId xmlns:a16="http://schemas.microsoft.com/office/drawing/2014/main" id="{1BD3E426-75F0-4325-811F-70AEB0F462C0}"/>
                </a:ext>
              </a:extLst>
            </p:cNvPr>
            <p:cNvGrpSpPr/>
            <p:nvPr/>
          </p:nvGrpSpPr>
          <p:grpSpPr>
            <a:xfrm>
              <a:off x="6928335" y="1893140"/>
              <a:ext cx="587555" cy="614496"/>
              <a:chOff x="10961301" y="3355525"/>
              <a:chExt cx="680539" cy="680539"/>
            </a:xfrm>
            <a:solidFill>
              <a:schemeClr val="tx1"/>
            </a:solidFill>
          </p:grpSpPr>
          <p:sp>
            <p:nvSpPr>
              <p:cNvPr id="108" name="Oval 107" title="Launch Circle">
                <a:extLst>
                  <a:ext uri="{FF2B5EF4-FFF2-40B4-BE49-F238E27FC236}">
                    <a16:creationId xmlns:a16="http://schemas.microsoft.com/office/drawing/2014/main" id="{1F7853F4-0E96-4F10-8FA2-97486C4886F7}"/>
                  </a:ext>
                </a:extLst>
              </p:cNvPr>
              <p:cNvSpPr/>
              <p:nvPr/>
            </p:nvSpPr>
            <p:spPr>
              <a:xfrm>
                <a:off x="10961301" y="3355525"/>
                <a:ext cx="680539" cy="6805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ZA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pic>
            <p:nvPicPr>
              <p:cNvPr id="109" name="Graphic 108" title="Launch Icon">
                <a:extLst>
                  <a:ext uri="{FF2B5EF4-FFF2-40B4-BE49-F238E27FC236}">
                    <a16:creationId xmlns:a16="http://schemas.microsoft.com/office/drawing/2014/main" id="{CE989CC0-8961-409E-AF82-4DD06D9B5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202868" y="3548145"/>
                <a:ext cx="235505" cy="315487"/>
              </a:xfrm>
              <a:prstGeom prst="rect">
                <a:avLst/>
              </a:prstGeom>
            </p:spPr>
          </p:pic>
        </p:grpSp>
        <p:pic>
          <p:nvPicPr>
            <p:cNvPr id="107" name="Graphic 106" title="Milestone Icon">
              <a:extLst>
                <a:ext uri="{FF2B5EF4-FFF2-40B4-BE49-F238E27FC236}">
                  <a16:creationId xmlns:a16="http://schemas.microsoft.com/office/drawing/2014/main" id="{4EC5BA05-2252-477D-8461-33D07C3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51140" y="2036451"/>
              <a:ext cx="235505" cy="315487"/>
            </a:xfrm>
            <a:prstGeom prst="rect">
              <a:avLst/>
            </a:prstGeom>
          </p:spPr>
        </p:pic>
      </p:grpSp>
      <p:graphicFrame>
        <p:nvGraphicFramePr>
          <p:cNvPr id="114" name="Table 10">
            <a:extLst>
              <a:ext uri="{FF2B5EF4-FFF2-40B4-BE49-F238E27FC236}">
                <a16:creationId xmlns:a16="http://schemas.microsoft.com/office/drawing/2014/main" id="{02BD3CBD-D2A6-4832-9B02-590219A6E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985360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4990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5DA2-4D8F-4854-AA24-65A8A1A6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93"/>
            <a:ext cx="7132656" cy="43713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cap="none">
                <a:solidFill>
                  <a:schemeClr val="accent3"/>
                </a:solidFill>
              </a:rPr>
              <a:t>PROJECT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82C0B-A491-45EC-9D0D-75602D32C9F1}"/>
              </a:ext>
            </a:extLst>
          </p:cNvPr>
          <p:cNvSpPr/>
          <p:nvPr/>
        </p:nvSpPr>
        <p:spPr>
          <a:xfrm>
            <a:off x="272700" y="926109"/>
            <a:ext cx="11620072" cy="2455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21C69F-175A-4F53-838E-32E0E1BCC1CC}"/>
              </a:ext>
            </a:extLst>
          </p:cNvPr>
          <p:cNvCxnSpPr/>
          <p:nvPr/>
        </p:nvCxnSpPr>
        <p:spPr>
          <a:xfrm>
            <a:off x="6109265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9DD69A-CBC4-46AF-9B25-A5CC9B73D45A}"/>
              </a:ext>
            </a:extLst>
          </p:cNvPr>
          <p:cNvCxnSpPr/>
          <p:nvPr/>
        </p:nvCxnSpPr>
        <p:spPr>
          <a:xfrm>
            <a:off x="8963768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351462-B69F-4ECB-B427-24474DDDF0D3}"/>
              </a:ext>
            </a:extLst>
          </p:cNvPr>
          <p:cNvCxnSpPr/>
          <p:nvPr/>
        </p:nvCxnSpPr>
        <p:spPr>
          <a:xfrm>
            <a:off x="3157157" y="939924"/>
            <a:ext cx="0" cy="2280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FCBA40-CE07-41BA-B134-DB977180E9E0}"/>
              </a:ext>
            </a:extLst>
          </p:cNvPr>
          <p:cNvSpPr txBox="1"/>
          <p:nvPr/>
        </p:nvSpPr>
        <p:spPr>
          <a:xfrm>
            <a:off x="631005" y="1035859"/>
            <a:ext cx="216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Category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1470C-F4CD-43E4-AB20-FBAB7AB1E646}"/>
              </a:ext>
            </a:extLst>
          </p:cNvPr>
          <p:cNvSpPr txBox="1"/>
          <p:nvPr/>
        </p:nvSpPr>
        <p:spPr>
          <a:xfrm>
            <a:off x="3295041" y="1035859"/>
            <a:ext cx="270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Geography</a:t>
            </a:r>
            <a:endParaRPr lang="en-IN" sz="140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A752-C5A0-463C-A850-7AC521A7740B}"/>
              </a:ext>
            </a:extLst>
          </p:cNvPr>
          <p:cNvSpPr txBox="1"/>
          <p:nvPr/>
        </p:nvSpPr>
        <p:spPr>
          <a:xfrm>
            <a:off x="6452593" y="1009150"/>
            <a:ext cx="216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Sales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sz="1400">
                <a:solidFill>
                  <a:schemeClr val="accent2"/>
                </a:solidFill>
              </a:rPr>
              <a:t>Channels</a:t>
            </a:r>
            <a:endParaRPr lang="en-IN" sz="140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BFAB4-E949-49F0-A249-068B9B9D9BE0}"/>
              </a:ext>
            </a:extLst>
          </p:cNvPr>
          <p:cNvSpPr txBox="1"/>
          <p:nvPr/>
        </p:nvSpPr>
        <p:spPr>
          <a:xfrm>
            <a:off x="9344347" y="1035858"/>
            <a:ext cx="216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Time</a:t>
            </a:r>
            <a:endParaRPr lang="en-IN" sz="1200">
              <a:solidFill>
                <a:schemeClr val="accent2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DB0FBB-A60B-496D-A0D9-F08C862F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06" y="2261186"/>
            <a:ext cx="1541124" cy="5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1FD27C-AD1D-4B1C-89EA-AA5FB337CAF0}"/>
              </a:ext>
            </a:extLst>
          </p:cNvPr>
          <p:cNvSpPr txBox="1"/>
          <p:nvPr/>
        </p:nvSpPr>
        <p:spPr>
          <a:xfrm>
            <a:off x="446476" y="1453386"/>
            <a:ext cx="256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Specialized Nutrition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Danone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3279158-2499-4227-AB6D-874BE0A7B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79071" y="1978162"/>
            <a:ext cx="1251764" cy="1284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01030D-5CC4-48FA-A4F7-D4772633C49B}"/>
              </a:ext>
            </a:extLst>
          </p:cNvPr>
          <p:cNvSpPr txBox="1"/>
          <p:nvPr/>
        </p:nvSpPr>
        <p:spPr>
          <a:xfrm>
            <a:off x="3356664" y="1459650"/>
            <a:ext cx="256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France</a:t>
            </a:r>
            <a:endParaRPr lang="en-IN" sz="120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B4D42-494C-40A0-9393-E506BAAA0778}"/>
              </a:ext>
            </a:extLst>
          </p:cNvPr>
          <p:cNvSpPr txBox="1"/>
          <p:nvPr/>
        </p:nvSpPr>
        <p:spPr>
          <a:xfrm>
            <a:off x="6198611" y="1478423"/>
            <a:ext cx="28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Offline marketing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Digital Marketing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Promotional Marketing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23" name="Graphic 22" descr="Newspaper with solid fill">
            <a:extLst>
              <a:ext uri="{FF2B5EF4-FFF2-40B4-BE49-F238E27FC236}">
                <a16:creationId xmlns:a16="http://schemas.microsoft.com/office/drawing/2014/main" id="{0AD67BE9-365C-4AA5-9AD7-D6475A12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1366" y="2430662"/>
            <a:ext cx="740862" cy="740862"/>
          </a:xfrm>
          <a:prstGeom prst="rect">
            <a:avLst/>
          </a:prstGeom>
        </p:spPr>
      </p:pic>
      <p:pic>
        <p:nvPicPr>
          <p:cNvPr id="25" name="Graphic 24" descr="Television with solid fill">
            <a:extLst>
              <a:ext uri="{FF2B5EF4-FFF2-40B4-BE49-F238E27FC236}">
                <a16:creationId xmlns:a16="http://schemas.microsoft.com/office/drawing/2014/main" id="{7FC79503-2B3F-40E4-A037-7E500E79D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6786" y="2557271"/>
            <a:ext cx="614253" cy="614253"/>
          </a:xfrm>
          <a:prstGeom prst="rect">
            <a:avLst/>
          </a:prstGeom>
        </p:spPr>
      </p:pic>
      <p:pic>
        <p:nvPicPr>
          <p:cNvPr id="27" name="Graphic 26" descr="Internet with solid fill">
            <a:extLst>
              <a:ext uri="{FF2B5EF4-FFF2-40B4-BE49-F238E27FC236}">
                <a16:creationId xmlns:a16="http://schemas.microsoft.com/office/drawing/2014/main" id="{D882C0D7-5BB4-40E6-969B-FB2B8A36F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5597" y="2490230"/>
            <a:ext cx="740854" cy="7408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B74E05-D4D9-4ECE-84A9-7D0C0B77D2A6}"/>
              </a:ext>
            </a:extLst>
          </p:cNvPr>
          <p:cNvSpPr txBox="1"/>
          <p:nvPr/>
        </p:nvSpPr>
        <p:spPr>
          <a:xfrm>
            <a:off x="9251095" y="1510329"/>
            <a:ext cx="234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2017-2020(June)</a:t>
            </a:r>
          </a:p>
          <a:p>
            <a:pPr algn="ctr"/>
            <a:r>
              <a:rPr lang="en-US" sz="1200">
                <a:solidFill>
                  <a:schemeClr val="bg2"/>
                </a:solidFill>
              </a:rPr>
              <a:t>Weekly basis</a:t>
            </a:r>
            <a:endParaRPr lang="en-IN" sz="1200">
              <a:solidFill>
                <a:schemeClr val="bg2"/>
              </a:solidFill>
            </a:endParaRPr>
          </a:p>
        </p:txBody>
      </p:sp>
      <p:pic>
        <p:nvPicPr>
          <p:cNvPr id="31" name="Graphic 30" descr="Monthly calendar with solid fill">
            <a:extLst>
              <a:ext uri="{FF2B5EF4-FFF2-40B4-BE49-F238E27FC236}">
                <a16:creationId xmlns:a16="http://schemas.microsoft.com/office/drawing/2014/main" id="{B4FF7CD6-AC61-491B-B23C-321B20A6E6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8341" y="2412084"/>
            <a:ext cx="914400" cy="914400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F3B314AC-836A-43B2-8096-C1478C0EB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2037"/>
            <a:ext cx="1828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54B46CD-4DBD-4537-B8F2-95A057A2A82A}"/>
              </a:ext>
            </a:extLst>
          </p:cNvPr>
          <p:cNvSpPr txBox="1">
            <a:spLocks/>
          </p:cNvSpPr>
          <p:nvPr/>
        </p:nvSpPr>
        <p:spPr>
          <a:xfrm>
            <a:off x="12717233" y="4735691"/>
            <a:ext cx="7132656" cy="293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1" cap="none" baseline="0"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D55A619C-2F22-423B-BE05-6FD1C5EC4799}"/>
              </a:ext>
            </a:extLst>
          </p:cNvPr>
          <p:cNvSpPr txBox="1">
            <a:spLocks/>
          </p:cNvSpPr>
          <p:nvPr/>
        </p:nvSpPr>
        <p:spPr>
          <a:xfrm>
            <a:off x="8274795" y="3219789"/>
            <a:ext cx="2533433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300" b="1">
                <a:latin typeface="+mj-lt"/>
              </a:rPr>
              <a:t>Win Solutions</a:t>
            </a:r>
          </a:p>
        </p:txBody>
      </p:sp>
      <p:sp>
        <p:nvSpPr>
          <p:cNvPr id="86" name="Chevron 52">
            <a:extLst>
              <a:ext uri="{FF2B5EF4-FFF2-40B4-BE49-F238E27FC236}">
                <a16:creationId xmlns:a16="http://schemas.microsoft.com/office/drawing/2014/main" id="{61D01C62-40E4-42CD-9BB0-65ECEAC32A18}"/>
              </a:ext>
            </a:extLst>
          </p:cNvPr>
          <p:cNvSpPr/>
          <p:nvPr/>
        </p:nvSpPr>
        <p:spPr>
          <a:xfrm>
            <a:off x="434239" y="5743857"/>
            <a:ext cx="634768" cy="249787"/>
          </a:xfrm>
          <a:prstGeom prst="chevron">
            <a:avLst>
              <a:gd name="adj" fmla="val 270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7" name="Chevron 53">
            <a:extLst>
              <a:ext uri="{FF2B5EF4-FFF2-40B4-BE49-F238E27FC236}">
                <a16:creationId xmlns:a16="http://schemas.microsoft.com/office/drawing/2014/main" id="{3D93FD83-6473-4219-9AE7-99AA82540A32}"/>
              </a:ext>
            </a:extLst>
          </p:cNvPr>
          <p:cNvSpPr/>
          <p:nvPr/>
        </p:nvSpPr>
        <p:spPr>
          <a:xfrm>
            <a:off x="3121753" y="5721755"/>
            <a:ext cx="634768" cy="252925"/>
          </a:xfrm>
          <a:prstGeom prst="chevron">
            <a:avLst>
              <a:gd name="adj" fmla="val 270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8" name="Chevron 54">
            <a:extLst>
              <a:ext uri="{FF2B5EF4-FFF2-40B4-BE49-F238E27FC236}">
                <a16:creationId xmlns:a16="http://schemas.microsoft.com/office/drawing/2014/main" id="{F65D2AB4-4D54-40A1-982B-B6B2B0C63F2D}"/>
              </a:ext>
            </a:extLst>
          </p:cNvPr>
          <p:cNvSpPr/>
          <p:nvPr/>
        </p:nvSpPr>
        <p:spPr>
          <a:xfrm>
            <a:off x="6228774" y="5721755"/>
            <a:ext cx="634768" cy="252927"/>
          </a:xfrm>
          <a:prstGeom prst="chevron">
            <a:avLst>
              <a:gd name="adj" fmla="val 2702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/>
          </a:p>
        </p:txBody>
      </p:sp>
      <p:sp>
        <p:nvSpPr>
          <p:cNvPr id="89" name="Chevron 55">
            <a:extLst>
              <a:ext uri="{FF2B5EF4-FFF2-40B4-BE49-F238E27FC236}">
                <a16:creationId xmlns:a16="http://schemas.microsoft.com/office/drawing/2014/main" id="{3C3E2D37-ECBA-4BD8-89D6-2E1CD3F25D6B}"/>
              </a:ext>
            </a:extLst>
          </p:cNvPr>
          <p:cNvSpPr/>
          <p:nvPr/>
        </p:nvSpPr>
        <p:spPr>
          <a:xfrm>
            <a:off x="9038485" y="5653200"/>
            <a:ext cx="634768" cy="252927"/>
          </a:xfrm>
          <a:prstGeom prst="chevron">
            <a:avLst>
              <a:gd name="adj" fmla="val 2702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39" name="Graphic 38" descr="Bar chart with solid fill">
            <a:extLst>
              <a:ext uri="{FF2B5EF4-FFF2-40B4-BE49-F238E27FC236}">
                <a16:creationId xmlns:a16="http://schemas.microsoft.com/office/drawing/2014/main" id="{5CF0A9AB-941D-4B39-A2B8-5F89974A1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1681" y="5825909"/>
            <a:ext cx="634769" cy="503746"/>
          </a:xfrm>
          <a:prstGeom prst="rect">
            <a:avLst/>
          </a:prstGeom>
        </p:spPr>
      </p:pic>
      <p:pic>
        <p:nvPicPr>
          <p:cNvPr id="94" name="Graphic 93" descr="Blueprint with solid fill">
            <a:extLst>
              <a:ext uri="{FF2B5EF4-FFF2-40B4-BE49-F238E27FC236}">
                <a16:creationId xmlns:a16="http://schemas.microsoft.com/office/drawing/2014/main" id="{ACE6E40C-B010-4FA6-AEC0-8062B046B6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6378" y="5825909"/>
            <a:ext cx="634769" cy="503746"/>
          </a:xfrm>
          <a:prstGeom prst="rect">
            <a:avLst/>
          </a:prstGeom>
        </p:spPr>
      </p:pic>
      <p:pic>
        <p:nvPicPr>
          <p:cNvPr id="96" name="Graphic 95" descr="Cmd Terminal with solid fill">
            <a:extLst>
              <a:ext uri="{FF2B5EF4-FFF2-40B4-BE49-F238E27FC236}">
                <a16:creationId xmlns:a16="http://schemas.microsoft.com/office/drawing/2014/main" id="{E195A8F0-0B43-443B-9B8F-B32C8AEA9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1822" y="5785076"/>
            <a:ext cx="634769" cy="629504"/>
          </a:xfrm>
          <a:prstGeom prst="rect">
            <a:avLst/>
          </a:prstGeom>
        </p:spPr>
      </p:pic>
      <p:pic>
        <p:nvPicPr>
          <p:cNvPr id="98" name="Graphic 97" descr="Database with solid fill">
            <a:extLst>
              <a:ext uri="{FF2B5EF4-FFF2-40B4-BE49-F238E27FC236}">
                <a16:creationId xmlns:a16="http://schemas.microsoft.com/office/drawing/2014/main" id="{BE9F3253-DF34-43F5-BB7A-5D90381DCD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3299" y="5853062"/>
            <a:ext cx="634769" cy="503746"/>
          </a:xfrm>
          <a:prstGeom prst="rect">
            <a:avLst/>
          </a:prstGeom>
        </p:spPr>
      </p:pic>
      <p:pic>
        <p:nvPicPr>
          <p:cNvPr id="100" name="Graphic 99" descr="Research with solid fill">
            <a:extLst>
              <a:ext uri="{FF2B5EF4-FFF2-40B4-BE49-F238E27FC236}">
                <a16:creationId xmlns:a16="http://schemas.microsoft.com/office/drawing/2014/main" id="{E0F6D7CD-D9AD-49D3-AD17-4A203AAF43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79071" y="5853062"/>
            <a:ext cx="515553" cy="503746"/>
          </a:xfrm>
          <a:prstGeom prst="rect">
            <a:avLst/>
          </a:prstGeom>
        </p:spPr>
      </p:pic>
      <p:pic>
        <p:nvPicPr>
          <p:cNvPr id="102" name="Graphic 101" descr="Filter with solid fill">
            <a:extLst>
              <a:ext uri="{FF2B5EF4-FFF2-40B4-BE49-F238E27FC236}">
                <a16:creationId xmlns:a16="http://schemas.microsoft.com/office/drawing/2014/main" id="{912352F8-5103-4BE3-99C3-BDC0E920FE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27467" y="5859671"/>
            <a:ext cx="634769" cy="50374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85731EEC-F811-461D-BBF4-5A44D066C6FC}"/>
              </a:ext>
            </a:extLst>
          </p:cNvPr>
          <p:cNvSpPr txBox="1"/>
          <p:nvPr/>
        </p:nvSpPr>
        <p:spPr>
          <a:xfrm>
            <a:off x="1069007" y="5315142"/>
            <a:ext cx="1948415" cy="46166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Data Understanding</a:t>
            </a:r>
          </a:p>
          <a:p>
            <a:r>
              <a:rPr lang="en-AU" sz="1200">
                <a:latin typeface="+mj-lt"/>
              </a:rPr>
              <a:t>and Pre-processing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1AA7DC-7122-48C1-B07B-36904BB1167F}"/>
              </a:ext>
            </a:extLst>
          </p:cNvPr>
          <p:cNvSpPr txBox="1"/>
          <p:nvPr/>
        </p:nvSpPr>
        <p:spPr>
          <a:xfrm>
            <a:off x="3895845" y="5341856"/>
            <a:ext cx="1948415" cy="461665"/>
          </a:xfrm>
          <a:prstGeom prst="rect">
            <a:avLst/>
          </a:prstGeom>
          <a:noFill/>
        </p:spPr>
        <p:txBody>
          <a:bodyPr wrap="square" lIns="36000" tIns="45720" rIns="36000" bIns="45720" rtlCol="0" anchor="t">
            <a:spAutoFit/>
          </a:bodyPr>
          <a:lstStyle/>
          <a:p>
            <a:r>
              <a:rPr lang="en-AU" sz="1200">
                <a:latin typeface="+mj-lt"/>
              </a:rPr>
              <a:t>EDA</a:t>
            </a:r>
          </a:p>
          <a:p>
            <a:r>
              <a:rPr lang="en-AU" sz="1200">
                <a:latin typeface="+mj-lt"/>
              </a:rPr>
              <a:t>Insights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99CF24-4C41-4A31-9E22-60AEDB471C35}"/>
              </a:ext>
            </a:extLst>
          </p:cNvPr>
          <p:cNvSpPr txBox="1"/>
          <p:nvPr/>
        </p:nvSpPr>
        <p:spPr>
          <a:xfrm>
            <a:off x="6898593" y="5317337"/>
            <a:ext cx="2021262" cy="49244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Blueprint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and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Wireframe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341002-043F-44FB-AF1A-F2C51C104FC0}"/>
              </a:ext>
            </a:extLst>
          </p:cNvPr>
          <p:cNvSpPr txBox="1"/>
          <p:nvPr/>
        </p:nvSpPr>
        <p:spPr>
          <a:xfrm>
            <a:off x="9849915" y="5340797"/>
            <a:ext cx="2237385" cy="49244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AU" sz="1200">
                <a:latin typeface="+mj-lt"/>
              </a:rPr>
              <a:t>Model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Building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and</a:t>
            </a:r>
            <a:r>
              <a:rPr lang="en-AU" sz="1400">
                <a:latin typeface="+mj-lt"/>
              </a:rPr>
              <a:t> </a:t>
            </a:r>
            <a:r>
              <a:rPr lang="en-AU" sz="1200">
                <a:latin typeface="+mj-lt"/>
              </a:rPr>
              <a:t>Deployment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0971EDD2-E0D5-47CA-AD3C-2B4B7A1FBAD6}"/>
              </a:ext>
            </a:extLst>
          </p:cNvPr>
          <p:cNvSpPr txBox="1">
            <a:spLocks/>
          </p:cNvSpPr>
          <p:nvPr/>
        </p:nvSpPr>
        <p:spPr>
          <a:xfrm>
            <a:off x="5710" y="4840079"/>
            <a:ext cx="7132656" cy="293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00" b="1" cap="none" baseline="0" dirty="0">
                <a:ea typeface="+mj-ea"/>
                <a:cs typeface="+mj-cs"/>
              </a:defRPr>
            </a:lvl1pPr>
          </a:lstStyle>
          <a:p>
            <a:r>
              <a:rPr lang="en-IN" sz="1800"/>
              <a:t>Workflow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C8FC30-0E39-43F7-9F7C-F0B9856AA97E}"/>
              </a:ext>
            </a:extLst>
          </p:cNvPr>
          <p:cNvSpPr txBox="1"/>
          <p:nvPr/>
        </p:nvSpPr>
        <p:spPr>
          <a:xfrm>
            <a:off x="-200229" y="3684000"/>
            <a:ext cx="118253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Problem Definition-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Identify the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impact of marketing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and provide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recommendations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to take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informed marketing decisions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 in future</a:t>
            </a:r>
          </a:p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Analytical Solution-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Determining an analytical model to improve Danone’s marketing media mix which increases sales revenue</a:t>
            </a:r>
          </a:p>
          <a:p>
            <a:pPr lvl="1">
              <a:lnSpc>
                <a:spcPct val="150000"/>
              </a:lnSpc>
            </a:pPr>
            <a:r>
              <a:rPr lang="en-US" sz="1200" b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Outcome-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 Improved marketing budget allocation </a:t>
            </a:r>
            <a:r>
              <a:rPr lang="en-US" sz="1200">
                <a:ea typeface="Open Sans" panose="020B0606030504020204" pitchFamily="34" charset="0"/>
                <a:cs typeface="Open Sans" panose="020B0606030504020204" pitchFamily="34" charset="0"/>
              </a:rPr>
              <a:t>based on the insights taken from historic data and to achieve </a:t>
            </a:r>
            <a:r>
              <a:rPr lang="en-US" sz="1200" b="1">
                <a:ea typeface="Open Sans" panose="020B0606030504020204" pitchFamily="34" charset="0"/>
                <a:cs typeface="Open Sans" panose="020B0606030504020204" pitchFamily="34" charset="0"/>
              </a:rPr>
              <a:t>high incremental sales</a:t>
            </a:r>
            <a:endParaRPr lang="en-US" sz="12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6639E167-CE15-43DC-9F87-6C82751B075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graphicFrame>
        <p:nvGraphicFramePr>
          <p:cNvPr id="45" name="Table 10">
            <a:extLst>
              <a:ext uri="{FF2B5EF4-FFF2-40B4-BE49-F238E27FC236}">
                <a16:creationId xmlns:a16="http://schemas.microsoft.com/office/drawing/2014/main" id="{22B540A7-5B10-437E-964F-12DB7962C1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821664"/>
              </p:ext>
            </p:extLst>
          </p:nvPr>
        </p:nvGraphicFramePr>
        <p:xfrm>
          <a:off x="0" y="-20190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8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A77B9-A8AA-4E63-9391-C6F01B6A2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A2240"/>
                </a:solidFill>
              </a:rPr>
              <a:t>Online Spends</a:t>
            </a:r>
          </a:p>
          <a:p>
            <a:r>
              <a:rPr lang="en-US" b="1">
                <a:solidFill>
                  <a:srgbClr val="0A2240"/>
                </a:solidFill>
              </a:rPr>
              <a:t>Offline Spends</a:t>
            </a:r>
          </a:p>
          <a:p>
            <a:r>
              <a:rPr lang="en-US" b="1">
                <a:solidFill>
                  <a:srgbClr val="0A2240"/>
                </a:solidFill>
              </a:rPr>
              <a:t>Promotional Spends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BC38F-075F-40D6-81E4-1C1977030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0775" y="4080830"/>
            <a:ext cx="1585913" cy="66583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Marketing and Promotion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D76DD-71B3-445D-9A0A-821689D84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1465" y="3123344"/>
            <a:ext cx="1585913" cy="549166"/>
          </a:xfrm>
        </p:spPr>
        <p:txBody>
          <a:bodyPr>
            <a:normAutofit fontScale="92500" lnSpcReduction="20000"/>
          </a:bodyPr>
          <a:lstStyle/>
          <a:p>
            <a:r>
              <a:rPr lang="en-US" sz="1600"/>
              <a:t>Product</a:t>
            </a:r>
          </a:p>
          <a:p>
            <a:r>
              <a:rPr lang="en-US" sz="1600"/>
              <a:t>Attribute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031EBD-8D94-4B79-970F-61DC348AC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Price</a:t>
            </a:r>
          </a:p>
          <a:p>
            <a:r>
              <a:rPr lang="en-US" b="1">
                <a:solidFill>
                  <a:schemeClr val="accent2"/>
                </a:solidFill>
              </a:rPr>
              <a:t>Volume </a:t>
            </a:r>
          </a:p>
          <a:p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6A7819-8796-4167-9D6E-7B7364C40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DVM</a:t>
            </a:r>
          </a:p>
          <a:p>
            <a:endParaRPr lang="en-US" b="1">
              <a:solidFill>
                <a:srgbClr val="4C4C4C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B4B66-460F-4DC7-9E57-0F97E65C2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2270" y="4052289"/>
            <a:ext cx="1585913" cy="601903"/>
          </a:xfrm>
        </p:spPr>
        <p:txBody>
          <a:bodyPr>
            <a:normAutofit/>
          </a:bodyPr>
          <a:lstStyle/>
          <a:p>
            <a:r>
              <a:rPr lang="en-US" sz="1600"/>
              <a:t>Inventory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77AC98-6D4A-47AF-84B8-BFA85936A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0844" y="3067429"/>
            <a:ext cx="1585913" cy="445834"/>
          </a:xfrm>
        </p:spPr>
        <p:txBody>
          <a:bodyPr>
            <a:noAutofit/>
          </a:bodyPr>
          <a:lstStyle/>
          <a:p>
            <a:r>
              <a:rPr lang="en-US" sz="1600"/>
              <a:t>Competitor</a:t>
            </a:r>
          </a:p>
          <a:p>
            <a:r>
              <a:rPr lang="en-US" sz="1600"/>
              <a:t>Intelligence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75D0C0-AF99-4CDD-AC65-E3E7025CD2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Competitors price </a:t>
            </a:r>
          </a:p>
          <a:p>
            <a:r>
              <a:rPr lang="en-US" b="1">
                <a:solidFill>
                  <a:schemeClr val="accent4"/>
                </a:solidFill>
              </a:rPr>
              <a:t>Marketing spends</a:t>
            </a:r>
          </a:p>
          <a:p>
            <a:endParaRPr lang="en-US" b="1" u="sng">
              <a:solidFill>
                <a:srgbClr val="0070C0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FEA07-D93F-4762-9638-61C3FF0F56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26864" y="2427889"/>
            <a:ext cx="1728788" cy="123124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6E008B"/>
                </a:solidFill>
              </a:rPr>
              <a:t>Livebirths</a:t>
            </a:r>
          </a:p>
          <a:p>
            <a:r>
              <a:rPr lang="en-US" b="1">
                <a:solidFill>
                  <a:srgbClr val="6E008B"/>
                </a:solidFill>
              </a:rPr>
              <a:t>Impact of Covid</a:t>
            </a:r>
          </a:p>
          <a:p>
            <a:r>
              <a:rPr lang="en-US" b="1">
                <a:solidFill>
                  <a:srgbClr val="6E008B"/>
                </a:solidFill>
              </a:rPr>
              <a:t>Holidays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EE00AC-18F9-4EA9-8216-AC2AF3F26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6864" y="4025189"/>
            <a:ext cx="1873352" cy="7214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Macroeconomic</a:t>
            </a:r>
            <a:r>
              <a:rPr lang="en-US" sz="1400"/>
              <a:t> </a:t>
            </a:r>
            <a:r>
              <a:rPr lang="en-US" sz="1600"/>
              <a:t>Factors</a:t>
            </a:r>
            <a:endParaRPr lang="en-US" sz="14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6843F-D234-41C6-A4C1-FB995A5D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8198"/>
            <a:ext cx="5393267" cy="472069"/>
          </a:xfrm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chemeClr val="accent3"/>
                </a:solidFill>
              </a:rPr>
              <a:t>EDA- FACTOR Map</a:t>
            </a:r>
            <a:endParaRPr lang="en-IN" sz="2400">
              <a:solidFill>
                <a:schemeClr val="accent3"/>
              </a:solidFill>
            </a:endParaRPr>
          </a:p>
        </p:txBody>
      </p:sp>
      <p:pic>
        <p:nvPicPr>
          <p:cNvPr id="23" name="Graphic 22" descr="Mortgage with solid fill">
            <a:extLst>
              <a:ext uri="{FF2B5EF4-FFF2-40B4-BE49-F238E27FC236}">
                <a16:creationId xmlns:a16="http://schemas.microsoft.com/office/drawing/2014/main" id="{1B476137-1717-4B28-9846-FD5A9B47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148" y="1358067"/>
            <a:ext cx="528535" cy="528535"/>
          </a:xfrm>
          <a:prstGeom prst="rect">
            <a:avLst/>
          </a:prstGeom>
        </p:spPr>
      </p:pic>
      <p:pic>
        <p:nvPicPr>
          <p:cNvPr id="25" name="Graphic 24" descr="Ecommerce with solid fill">
            <a:extLst>
              <a:ext uri="{FF2B5EF4-FFF2-40B4-BE49-F238E27FC236}">
                <a16:creationId xmlns:a16="http://schemas.microsoft.com/office/drawing/2014/main" id="{9CDFEDA3-44EC-49D4-919D-2311B2B3D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248" y="1463508"/>
            <a:ext cx="396113" cy="396113"/>
          </a:xfrm>
          <a:prstGeom prst="rect">
            <a:avLst/>
          </a:prstGeom>
        </p:spPr>
      </p:pic>
      <p:pic>
        <p:nvPicPr>
          <p:cNvPr id="35" name="Graphic 34" descr="Pandemic exponential curve bar graph with solid fill">
            <a:extLst>
              <a:ext uri="{FF2B5EF4-FFF2-40B4-BE49-F238E27FC236}">
                <a16:creationId xmlns:a16="http://schemas.microsoft.com/office/drawing/2014/main" id="{13DED6E7-AA6A-4C51-AA4D-A02AD977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2013" y="1185825"/>
            <a:ext cx="914400" cy="914400"/>
          </a:xfrm>
          <a:prstGeom prst="rect">
            <a:avLst/>
          </a:prstGeom>
        </p:spPr>
      </p:pic>
      <p:pic>
        <p:nvPicPr>
          <p:cNvPr id="37" name="Graphic 36" descr="Supply And Demand with solid fill">
            <a:extLst>
              <a:ext uri="{FF2B5EF4-FFF2-40B4-BE49-F238E27FC236}">
                <a16:creationId xmlns:a16="http://schemas.microsoft.com/office/drawing/2014/main" id="{A3AF1F23-F6FA-41C1-8F4B-92084E291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241173" y="5632146"/>
            <a:ext cx="848170" cy="848170"/>
          </a:xfrm>
          <a:prstGeom prst="rect">
            <a:avLst/>
          </a:prstGeom>
        </p:spPr>
      </p:pic>
      <p:pic>
        <p:nvPicPr>
          <p:cNvPr id="24" name="Graphic 23" descr="Hierarchy with solid fill">
            <a:extLst>
              <a:ext uri="{FF2B5EF4-FFF2-40B4-BE49-F238E27FC236}">
                <a16:creationId xmlns:a16="http://schemas.microsoft.com/office/drawing/2014/main" id="{EF9E552A-84D1-4743-9E94-1516952CB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6688" y="5632146"/>
            <a:ext cx="914400" cy="914400"/>
          </a:xfrm>
          <a:prstGeom prst="rect">
            <a:avLst/>
          </a:prstGeom>
        </p:spPr>
      </p:pic>
      <p:pic>
        <p:nvPicPr>
          <p:cNvPr id="26" name="Graphic 25" descr="Monthly calendar with solid fill">
            <a:extLst>
              <a:ext uri="{FF2B5EF4-FFF2-40B4-BE49-F238E27FC236}">
                <a16:creationId xmlns:a16="http://schemas.microsoft.com/office/drawing/2014/main" id="{69854E5A-63AD-422A-B7E5-5388B8745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6148" y="1165134"/>
            <a:ext cx="914400" cy="914400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65E3955E-6873-403C-8A80-3FC41D2479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000" y="250377"/>
            <a:ext cx="1678580" cy="73014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8763628-3AC2-4710-8F74-26F95BE9F5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B3310657-36C0-4A89-8A58-784980374414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8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DB13-221C-4D74-A72A-7FD054B9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3383"/>
            <a:ext cx="11233150" cy="869560"/>
          </a:xfrm>
        </p:spPr>
        <p:txBody>
          <a:bodyPr/>
          <a:lstStyle/>
          <a:p>
            <a:r>
              <a:rPr lang="en-US">
                <a:solidFill>
                  <a:srgbClr val="00194C"/>
                </a:solidFill>
              </a:rPr>
              <a:t>EDA insights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277A45-F56C-48AE-9190-DFF86296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87917"/>
              </p:ext>
            </p:extLst>
          </p:nvPr>
        </p:nvGraphicFramePr>
        <p:xfrm>
          <a:off x="479424" y="1553029"/>
          <a:ext cx="11102976" cy="416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062">
                  <a:extLst>
                    <a:ext uri="{9D8B030D-6E8A-4147-A177-3AD203B41FA5}">
                      <a16:colId xmlns:a16="http://schemas.microsoft.com/office/drawing/2014/main" val="3286726489"/>
                    </a:ext>
                  </a:extLst>
                </a:gridCol>
                <a:gridCol w="8040914">
                  <a:extLst>
                    <a:ext uri="{9D8B030D-6E8A-4147-A177-3AD203B41FA5}">
                      <a16:colId xmlns:a16="http://schemas.microsoft.com/office/drawing/2014/main" val="2042799693"/>
                    </a:ext>
                  </a:extLst>
                </a:gridCol>
              </a:tblGrid>
              <a:tr h="246742">
                <a:tc>
                  <a:txBody>
                    <a:bodyPr/>
                    <a:lstStyle/>
                    <a:p>
                      <a:r>
                        <a:rPr lang="en-US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167922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Marketing spends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Increasing in marketing spends results in higher sales.</a:t>
                      </a:r>
                    </a:p>
                    <a:p>
                      <a:r>
                        <a:rPr lang="en-US"/>
                        <a:t>However, after reaching the saturation level, no change is observed.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00316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increase in the product pricing results in a decreased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5453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Competitor Spends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increase in the competitor spends resulted in a decrease in sales of Bledina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39547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Macro-economics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Sales peaks can be observed when there is an increase in live births and when there is an increase in holidays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3480"/>
                  </a:ext>
                </a:extLst>
              </a:tr>
              <a:tr h="760589">
                <a:tc>
                  <a:txBody>
                    <a:bodyPr/>
                    <a:lstStyle/>
                    <a:p>
                      <a:r>
                        <a:rPr lang="en-US"/>
                        <a:t>Marketing Penetration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Marketing penetration of Bledina has decreased whereas that of its competitor  has increased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538092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7A8BC953-8F8F-42A1-BFE1-4E8DF7864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655328"/>
              </p:ext>
            </p:extLst>
          </p:nvPr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err="1">
                          <a:latin typeface="Montserrat" panose="00000500000000000000" pitchFamily="50" charset="0"/>
                        </a:rPr>
                        <a:t>Co.dx</a:t>
                      </a:r>
                      <a:r>
                        <a:rPr lang="en-IN" sz="1200">
                          <a:latin typeface="Montserrat" panose="00000500000000000000" pitchFamily="50" charset="0"/>
                        </a:rPr>
                        <a:t> Demo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E097383-61D5-41D2-95F5-10D38047E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08" y="291397"/>
            <a:ext cx="1678580" cy="7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4CA9-648A-4656-AF9F-BD6E9F9F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470" y="2103437"/>
            <a:ext cx="8591550" cy="1325563"/>
          </a:xfrm>
        </p:spPr>
        <p:txBody>
          <a:bodyPr/>
          <a:lstStyle/>
          <a:p>
            <a:r>
              <a:rPr lang="en-GB"/>
              <a:t>Executive Summary 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8F9BF-C9A7-43B1-996B-6E4109C1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50" charset="0"/>
                <a:ea typeface="+mn-ea"/>
                <a:cs typeface="+mn-cs"/>
              </a:rPr>
              <a:t>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5476-9983-4C00-8879-AE208B05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8A316-1690-4C62-9DF0-0D0BBB2020CF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13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6090D4-3727-4F1F-AE9B-2C20B0883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4588D-CEFB-4D10-9B7B-9AA2DD821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  <a:pPr/>
              <a:t>9</a:t>
            </a:fld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938C8-2D67-40F8-9FFE-9A9D94B8EC4F}"/>
              </a:ext>
            </a:extLst>
          </p:cNvPr>
          <p:cNvSpPr txBox="1"/>
          <p:nvPr/>
        </p:nvSpPr>
        <p:spPr>
          <a:xfrm>
            <a:off x="978954" y="3718620"/>
            <a:ext cx="1143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57F99-EF0D-4476-A19F-7C28CD7BBDF9}"/>
              </a:ext>
            </a:extLst>
          </p:cNvPr>
          <p:cNvSpPr txBox="1"/>
          <p:nvPr/>
        </p:nvSpPr>
        <p:spPr>
          <a:xfrm>
            <a:off x="983051" y="4719319"/>
            <a:ext cx="1143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Incremental Sales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71A58-D3B1-4EEB-8668-241CB108BD7A}"/>
              </a:ext>
            </a:extLst>
          </p:cNvPr>
          <p:cNvSpPr txBox="1"/>
          <p:nvPr/>
        </p:nvSpPr>
        <p:spPr>
          <a:xfrm>
            <a:off x="978954" y="5412315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chemeClr val="bg1"/>
                </a:solidFill>
              </a:rPr>
              <a:t>€ 15M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0BDFB6B8-7AB7-4755-BDF1-8ED6466664BE}"/>
              </a:ext>
            </a:extLst>
          </p:cNvPr>
          <p:cNvSpPr/>
          <p:nvPr/>
        </p:nvSpPr>
        <p:spPr>
          <a:xfrm>
            <a:off x="399953" y="2174041"/>
            <a:ext cx="2518211" cy="3560941"/>
          </a:xfrm>
          <a:prstGeom prst="rightArrowCallout">
            <a:avLst>
              <a:gd name="adj1" fmla="val 2056"/>
              <a:gd name="adj2" fmla="val 3463"/>
              <a:gd name="adj3" fmla="val 5640"/>
              <a:gd name="adj4" fmla="val 74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8901F-0643-408A-8166-7D326263EE5B}"/>
              </a:ext>
            </a:extLst>
          </p:cNvPr>
          <p:cNvSpPr/>
          <p:nvPr/>
        </p:nvSpPr>
        <p:spPr>
          <a:xfrm>
            <a:off x="2918164" y="2094137"/>
            <a:ext cx="1980157" cy="3640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D116FE-6426-41BB-94CC-3D9275500FC5}"/>
              </a:ext>
            </a:extLst>
          </p:cNvPr>
          <p:cNvSpPr/>
          <p:nvPr/>
        </p:nvSpPr>
        <p:spPr>
          <a:xfrm>
            <a:off x="395857" y="2007008"/>
            <a:ext cx="1879976" cy="482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8CC2A8-A86F-4875-8105-C8FC6E23EB61}"/>
              </a:ext>
            </a:extLst>
          </p:cNvPr>
          <p:cNvSpPr/>
          <p:nvPr/>
        </p:nvSpPr>
        <p:spPr>
          <a:xfrm>
            <a:off x="2922914" y="1995538"/>
            <a:ext cx="1975407" cy="4828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AA5A7-B658-49C8-8775-471F06465B1F}"/>
              </a:ext>
            </a:extLst>
          </p:cNvPr>
          <p:cNvSpPr txBox="1"/>
          <p:nvPr/>
        </p:nvSpPr>
        <p:spPr>
          <a:xfrm>
            <a:off x="342135" y="2071755"/>
            <a:ext cx="1975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Current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C6C2-EB63-4A1A-B6DB-237160C7F79D}"/>
              </a:ext>
            </a:extLst>
          </p:cNvPr>
          <p:cNvSpPr txBox="1"/>
          <p:nvPr/>
        </p:nvSpPr>
        <p:spPr>
          <a:xfrm>
            <a:off x="3154551" y="2676051"/>
            <a:ext cx="148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>
                <a:solidFill>
                  <a:srgbClr val="00B050"/>
                </a:solidFill>
              </a:rPr>
              <a:t>€ 12.2M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D70D0-95C7-4B28-BCAF-CDAB79C8B63A}"/>
              </a:ext>
            </a:extLst>
          </p:cNvPr>
          <p:cNvSpPr txBox="1"/>
          <p:nvPr/>
        </p:nvSpPr>
        <p:spPr>
          <a:xfrm>
            <a:off x="3106072" y="3636468"/>
            <a:ext cx="1534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Incremental Sales</a:t>
            </a:r>
          </a:p>
          <a:p>
            <a:pPr algn="ctr"/>
            <a:r>
              <a:rPr lang="en-IN" sz="2400">
                <a:solidFill>
                  <a:srgbClr val="00B050"/>
                </a:solidFill>
              </a:rPr>
              <a:t>€ 164M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C123B-3718-4E98-94C8-196A0820CF7D}"/>
              </a:ext>
            </a:extLst>
          </p:cNvPr>
          <p:cNvSpPr txBox="1"/>
          <p:nvPr/>
        </p:nvSpPr>
        <p:spPr>
          <a:xfrm>
            <a:off x="3377785" y="4704401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rgbClr val="00B050"/>
                </a:solidFill>
              </a:rPr>
              <a:t>13.4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8B0D5-A896-41E3-9002-669CB7B5875A}"/>
              </a:ext>
            </a:extLst>
          </p:cNvPr>
          <p:cNvSpPr txBox="1"/>
          <p:nvPr/>
        </p:nvSpPr>
        <p:spPr>
          <a:xfrm>
            <a:off x="621696" y="2802458"/>
            <a:ext cx="1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Spend</a:t>
            </a:r>
          </a:p>
          <a:p>
            <a:pPr algn="ctr"/>
            <a:r>
              <a:rPr lang="en-IN" sz="2400">
                <a:solidFill>
                  <a:srgbClr val="FF0000"/>
                </a:solidFill>
              </a:rPr>
              <a:t>€15M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9138BF-628F-43B7-A1C3-A207FD0BE758}"/>
              </a:ext>
            </a:extLst>
          </p:cNvPr>
          <p:cNvSpPr txBox="1"/>
          <p:nvPr/>
        </p:nvSpPr>
        <p:spPr>
          <a:xfrm>
            <a:off x="641802" y="3636469"/>
            <a:ext cx="129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Incremental Sales</a:t>
            </a:r>
          </a:p>
          <a:p>
            <a:pPr algn="ctr"/>
            <a:r>
              <a:rPr lang="en-IN" sz="2400">
                <a:solidFill>
                  <a:srgbClr val="FF0000"/>
                </a:solidFill>
              </a:rPr>
              <a:t>€168M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6921D-8D1C-4E44-A1E6-B3A3EDBE6470}"/>
              </a:ext>
            </a:extLst>
          </p:cNvPr>
          <p:cNvSpPr txBox="1"/>
          <p:nvPr/>
        </p:nvSpPr>
        <p:spPr>
          <a:xfrm>
            <a:off x="716423" y="4682208"/>
            <a:ext cx="114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Overall ROI</a:t>
            </a:r>
          </a:p>
          <a:p>
            <a:pPr algn="ctr"/>
            <a:r>
              <a:rPr lang="en-IN" sz="2400">
                <a:solidFill>
                  <a:srgbClr val="FF0000"/>
                </a:solidFill>
              </a:rPr>
              <a:t>11.2</a:t>
            </a:r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5CCEB3DC-519C-459F-AC1E-EE309976EF9C}"/>
              </a:ext>
            </a:extLst>
          </p:cNvPr>
          <p:cNvGraphicFramePr>
            <a:graphicFrameLocks/>
          </p:cNvGraphicFramePr>
          <p:nvPr/>
        </p:nvGraphicFramePr>
        <p:xfrm>
          <a:off x="0" y="-30823"/>
          <a:ext cx="12192000" cy="3222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723121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984685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627694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5604306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8131678"/>
                    </a:ext>
                  </a:extLst>
                </a:gridCol>
              </a:tblGrid>
              <a:tr h="32222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Recap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Montserrat" panose="00000500000000000000" pitchFamily="50" charset="0"/>
                        </a:rPr>
                        <a:t>Executive 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Feature Selection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Modelling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Montserrat" panose="00000500000000000000" pitchFamily="50" charset="0"/>
                        </a:rPr>
                        <a:t>Co.dx Demo</a:t>
                      </a:r>
                    </a:p>
                  </a:txBody>
                  <a:tcPr>
                    <a:solidFill>
                      <a:srgbClr val="001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318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7C16FAE-7FAF-4004-9CA3-943F3351003C}"/>
              </a:ext>
            </a:extLst>
          </p:cNvPr>
          <p:cNvSpPr txBox="1"/>
          <p:nvPr/>
        </p:nvSpPr>
        <p:spPr>
          <a:xfrm>
            <a:off x="2922914" y="2053746"/>
            <a:ext cx="1975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Recommended </a:t>
            </a: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674F4800-37F0-44EF-BA11-BA44F3C20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89400"/>
              </p:ext>
            </p:extLst>
          </p:nvPr>
        </p:nvGraphicFramePr>
        <p:xfrm>
          <a:off x="5134708" y="1515022"/>
          <a:ext cx="6854731" cy="474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246">
                  <a:extLst>
                    <a:ext uri="{9D8B030D-6E8A-4147-A177-3AD203B41FA5}">
                      <a16:colId xmlns:a16="http://schemas.microsoft.com/office/drawing/2014/main" val="2318171245"/>
                    </a:ext>
                  </a:extLst>
                </a:gridCol>
                <a:gridCol w="1213095">
                  <a:extLst>
                    <a:ext uri="{9D8B030D-6E8A-4147-A177-3AD203B41FA5}">
                      <a16:colId xmlns:a16="http://schemas.microsoft.com/office/drawing/2014/main" val="823158699"/>
                    </a:ext>
                  </a:extLst>
                </a:gridCol>
                <a:gridCol w="1326821">
                  <a:extLst>
                    <a:ext uri="{9D8B030D-6E8A-4147-A177-3AD203B41FA5}">
                      <a16:colId xmlns:a16="http://schemas.microsoft.com/office/drawing/2014/main" val="3264810637"/>
                    </a:ext>
                  </a:extLst>
                </a:gridCol>
                <a:gridCol w="1253981">
                  <a:extLst>
                    <a:ext uri="{9D8B030D-6E8A-4147-A177-3AD203B41FA5}">
                      <a16:colId xmlns:a16="http://schemas.microsoft.com/office/drawing/2014/main" val="961928083"/>
                    </a:ext>
                  </a:extLst>
                </a:gridCol>
                <a:gridCol w="1308588">
                  <a:extLst>
                    <a:ext uri="{9D8B030D-6E8A-4147-A177-3AD203B41FA5}">
                      <a16:colId xmlns:a16="http://schemas.microsoft.com/office/drawing/2014/main" val="3616806509"/>
                    </a:ext>
                  </a:extLst>
                </a:gridCol>
              </a:tblGrid>
              <a:tr h="1011283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Current Spends</a:t>
                      </a:r>
                    </a:p>
                    <a:p>
                      <a:pPr algn="l"/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Recommended Spends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Current ROI</a:t>
                      </a:r>
                    </a:p>
                    <a:p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Recommended 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842244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</a:t>
                      </a:r>
                      <a:r>
                        <a:rPr lang="en-IN" sz="120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€4.9M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3.82M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7.3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9.2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518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Press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€356K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280K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8.6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10.7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3881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C</a:t>
                      </a:r>
                      <a:r>
                        <a:rPr lang="en-IN" sz="1200"/>
                        <a:t>atch Up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€668K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/>
                        <a:t>919K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85296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Data Retailers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€565K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450K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73130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Programmatic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€2.3M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>
                          <a:effectLst/>
                        </a:rPr>
                        <a:t>1.8M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9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01601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Social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€870K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€670K</a:t>
                      </a:r>
                      <a:endParaRPr lang="en-IN" sz="1200"/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14.6</a:t>
                      </a:r>
                    </a:p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919977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Direct buying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€223K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€210K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0966"/>
                  </a:ext>
                </a:extLst>
              </a:tr>
              <a:tr h="466922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Promotions</a:t>
                      </a:r>
                      <a:endParaRPr lang="en-I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€5.3M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€</a:t>
                      </a:r>
                      <a:r>
                        <a:rPr lang="en-IN" sz="1200"/>
                        <a:t>4.1M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IN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1121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89192C82-7DF9-44FD-9DAC-AB7882D4E95E}"/>
              </a:ext>
            </a:extLst>
          </p:cNvPr>
          <p:cNvSpPr txBox="1"/>
          <p:nvPr/>
        </p:nvSpPr>
        <p:spPr>
          <a:xfrm>
            <a:off x="41582" y="258191"/>
            <a:ext cx="66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EXECUTIVE</a:t>
            </a:r>
            <a:r>
              <a:rPr lang="en-IN" b="1">
                <a:latin typeface="+mj-lt"/>
              </a:rPr>
              <a:t> </a:t>
            </a:r>
            <a:r>
              <a:rPr lang="en-IN" sz="2400" b="1" cap="all">
                <a:solidFill>
                  <a:srgbClr val="002060"/>
                </a:solidFill>
                <a:latin typeface="Montserrat" panose="00000500000000000000" pitchFamily="50" charset="0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649297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072E41D-BD69-4197-8E24-2E95CC85D685}" vid="{18114EFB-3727-4884-A0D2-1453476D69C9}"/>
    </a:ext>
  </a:extLst>
</a:theme>
</file>

<file path=ppt/theme/theme2.xml><?xml version="1.0" encoding="utf-8"?>
<a:theme xmlns:a="http://schemas.openxmlformats.org/drawingml/2006/main" name="1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072E41D-BD69-4197-8E24-2E95CC85D685}" vid="{18114EFB-3727-4884-A0D2-1453476D69C9}"/>
    </a:ext>
  </a:extLst>
</a:theme>
</file>

<file path=ppt/theme/theme3.xml><?xml version="1.0" encoding="utf-8"?>
<a:theme xmlns:a="http://schemas.openxmlformats.org/drawingml/2006/main" name="2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7AFE0B1-C96B-4F6A-8D63-FD4516BF651B}" vid="{64C6EA21-4518-45D3-AD83-34B943A4E1BC}"/>
    </a:ext>
  </a:extLst>
</a:theme>
</file>

<file path=ppt/theme/theme4.xml><?xml version="1.0" encoding="utf-8"?>
<a:theme xmlns:a="http://schemas.openxmlformats.org/drawingml/2006/main" name="3_Theme1">
  <a:themeElements>
    <a:clrScheme name="Custom 1">
      <a:dk1>
        <a:srgbClr val="0A2240"/>
      </a:dk1>
      <a:lt1>
        <a:sysClr val="window" lastClr="FFFFFF"/>
      </a:lt1>
      <a:dk2>
        <a:srgbClr val="00000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95AF177-B054-458E-96CA-CA78FA974C2A}" vid="{3EE70942-93F7-487F-95E1-2E86C6EB97E6}"/>
    </a:ext>
  </a:extLst>
</a:theme>
</file>

<file path=ppt/theme/theme5.xml><?xml version="1.0" encoding="utf-8"?>
<a:theme xmlns:a="http://schemas.openxmlformats.org/drawingml/2006/main" name="4_Theme1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F14DCEA-A14E-4846-80E7-18BF9AE1A838}" vid="{3D5499D9-D8AC-4F05-89B3-57B9D328812B}"/>
    </a:ext>
  </a:extLst>
</a:theme>
</file>

<file path=ppt/theme/theme6.xml><?xml version="1.0" encoding="utf-8"?>
<a:theme xmlns:a="http://schemas.openxmlformats.org/drawingml/2006/main" name="1_Office Theme">
  <a:themeElements>
    <a:clrScheme name="TheMathColors">
      <a:dk1>
        <a:srgbClr val="0A2240"/>
      </a:dk1>
      <a:lt1>
        <a:sysClr val="window" lastClr="FFFFFF"/>
      </a:lt1>
      <a:dk2>
        <a:srgbClr val="0A2240"/>
      </a:dk2>
      <a:lt2>
        <a:srgbClr val="FFFFFF"/>
      </a:lt2>
      <a:accent1>
        <a:srgbClr val="0A2240"/>
      </a:accent1>
      <a:accent2>
        <a:srgbClr val="ED7D31"/>
      </a:accent2>
      <a:accent3>
        <a:srgbClr val="4C4C4C"/>
      </a:accent3>
      <a:accent4>
        <a:srgbClr val="0070C0"/>
      </a:accent4>
      <a:accent5>
        <a:srgbClr val="6E008B"/>
      </a:accent5>
      <a:accent6>
        <a:srgbClr val="FF4F53"/>
      </a:accent6>
      <a:hlink>
        <a:srgbClr val="50D6C0"/>
      </a:hlink>
      <a:folHlink>
        <a:srgbClr val="666666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athCompany- Visual Template.potx" id="{2BB7272B-4FA7-44AC-9B79-D25AB55CFAFA}" vid="{8CF2B915-69EE-4C45-90E9-B5484E33A649}"/>
    </a:ext>
  </a:extLst>
</a:theme>
</file>

<file path=ppt/theme/theme7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Roadmap01_SB - v1" id="{1F91B584-3B8B-4C0D-AAE1-A7B5A7169F40}" vid="{5016F837-D8EE-45A3-B75D-268F1C93E96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FE0E60B6288C438FF952FF9E8D94A8" ma:contentTypeVersion="6" ma:contentTypeDescription="Create a new document." ma:contentTypeScope="" ma:versionID="2091a9f8a3d267614844acfb631cdd3c">
  <xsd:schema xmlns:xsd="http://www.w3.org/2001/XMLSchema" xmlns:xs="http://www.w3.org/2001/XMLSchema" xmlns:p="http://schemas.microsoft.com/office/2006/metadata/properties" xmlns:ns2="52cdb729-97fd-41bc-a53e-bcc34c493d9b" xmlns:ns3="ce5ebf42-b3e3-49f9-9ad6-f099587961e6" targetNamespace="http://schemas.microsoft.com/office/2006/metadata/properties" ma:root="true" ma:fieldsID="9952790aff836befc010f78b4e65d9aa" ns2:_="" ns3:_="">
    <xsd:import namespace="52cdb729-97fd-41bc-a53e-bcc34c493d9b"/>
    <xsd:import namespace="ce5ebf42-b3e3-49f9-9ad6-f099587961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db729-97fd-41bc-a53e-bcc34c493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5ebf42-b3e3-49f9-9ad6-f099587961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B12748-C84F-479F-B871-FCD2EAD39F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B73E0-2CC0-4614-ACEA-44AF22C9B04C}">
  <ds:schemaRefs>
    <ds:schemaRef ds:uri="52cdb729-97fd-41bc-a53e-bcc34c493d9b"/>
    <ds:schemaRef ds:uri="ce5ebf42-b3e3-49f9-9ad6-f099587961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794723-3D7F-462C-9CE7-E30F26258CE2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52cdb729-97fd-41bc-a53e-bcc34c493d9b"/>
    <ds:schemaRef ds:uri="http://schemas.microsoft.com/office/2006/metadata/properties"/>
    <ds:schemaRef ds:uri="http://purl.org/dc/terms/"/>
    <ds:schemaRef ds:uri="http://schemas.openxmlformats.org/package/2006/metadata/core-properties"/>
    <ds:schemaRef ds:uri="ce5ebf42-b3e3-49f9-9ad6-f099587961e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2162</Words>
  <Application>Microsoft Office PowerPoint</Application>
  <PresentationFormat>Widescreen</PresentationFormat>
  <Paragraphs>731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Arial</vt:lpstr>
      <vt:lpstr>Bahnschrift</vt:lpstr>
      <vt:lpstr>Calibri</vt:lpstr>
      <vt:lpstr>Cambria</vt:lpstr>
      <vt:lpstr>Cambria Math</vt:lpstr>
      <vt:lpstr>FontAwesome</vt:lpstr>
      <vt:lpstr>Montserrat</vt:lpstr>
      <vt:lpstr>Montserrat Medium</vt:lpstr>
      <vt:lpstr>Montserrat SemiBold</vt:lpstr>
      <vt:lpstr>Open Sans</vt:lpstr>
      <vt:lpstr>Tahoma</vt:lpstr>
      <vt:lpstr>Times New Roman</vt:lpstr>
      <vt:lpstr>Trebuchet MS</vt:lpstr>
      <vt:lpstr>Wingdings</vt:lpstr>
      <vt:lpstr>Theme1</vt:lpstr>
      <vt:lpstr>1_Theme1</vt:lpstr>
      <vt:lpstr>2_Theme1</vt:lpstr>
      <vt:lpstr>3_Theme1</vt:lpstr>
      <vt:lpstr>4_Theme1</vt:lpstr>
      <vt:lpstr>1_Office Theme</vt:lpstr>
      <vt:lpstr>Office Theme</vt:lpstr>
      <vt:lpstr>Capstone project danone france</vt:lpstr>
      <vt:lpstr>AGENDA</vt:lpstr>
      <vt:lpstr>RECAP</vt:lpstr>
      <vt:lpstr>PRODUCT ROADMAP</vt:lpstr>
      <vt:lpstr>PROJECT DETAILS</vt:lpstr>
      <vt:lpstr>EDA- FACTOR Map</vt:lpstr>
      <vt:lpstr>EDA insights</vt:lpstr>
      <vt:lpstr>Executive Summary </vt:lpstr>
      <vt:lpstr>PowerPoint Presentation</vt:lpstr>
      <vt:lpstr>Feature SELECTION</vt:lpstr>
      <vt:lpstr>PowerPoint Presentation</vt:lpstr>
      <vt:lpstr>PowerPoint Presentation</vt:lpstr>
      <vt:lpstr>Modelling </vt:lpstr>
      <vt:lpstr>Understanding of mmx</vt:lpstr>
      <vt:lpstr>MODEL CONSTRUCT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Co.Dx DEMO</vt:lpstr>
      <vt:lpstr>THANK YOU</vt:lpstr>
      <vt:lpstr>APPENDIX</vt:lpstr>
      <vt:lpstr>Marketing tactics are divided into three Channels</vt:lpstr>
      <vt:lpstr>Marketing spend across channels</vt:lpstr>
      <vt:lpstr>Breakup of online and offline spends</vt:lpstr>
      <vt:lpstr>Impact of spends on sales </vt:lpstr>
      <vt:lpstr>Online Vs Offline vs promo spends effect on sales</vt:lpstr>
      <vt:lpstr>PowerPoint Presentation</vt:lpstr>
      <vt:lpstr>Impact of DVM on sales </vt:lpstr>
      <vt:lpstr>competitors Spends impacts bledina sales</vt:lpstr>
      <vt:lpstr>Impact of livebirths On sales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Pulagam Teja</cp:lastModifiedBy>
  <cp:revision>1</cp:revision>
  <dcterms:created xsi:type="dcterms:W3CDTF">2022-05-12T06:37:28Z</dcterms:created>
  <dcterms:modified xsi:type="dcterms:W3CDTF">2022-06-03T15:50:44Z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0x010100DFFE0E60B6288C438FF952FF9E8D94A8</vt:lpwstr>
  </property>
</Properties>
</file>